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2"/>
  </p:sldMasterIdLst>
  <p:notesMasterIdLst>
    <p:notesMasterId r:id="rId16"/>
  </p:notesMasterIdLst>
  <p:handoutMasterIdLst>
    <p:handoutMasterId r:id="rId17"/>
  </p:handoutMasterIdLst>
  <p:sldIdLst>
    <p:sldId id="256" r:id="rId3"/>
    <p:sldId id="266" r:id="rId4"/>
    <p:sldId id="277" r:id="rId5"/>
    <p:sldId id="276" r:id="rId6"/>
    <p:sldId id="267" r:id="rId7"/>
    <p:sldId id="272" r:id="rId8"/>
    <p:sldId id="268" r:id="rId9"/>
    <p:sldId id="269" r:id="rId10"/>
    <p:sldId id="270" r:id="rId11"/>
    <p:sldId id="271" r:id="rId12"/>
    <p:sldId id="273" r:id="rId13"/>
    <p:sldId id="274" r:id="rId14"/>
    <p:sldId id="275" r:id="rId1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3840" userDrawn="1">
          <p15:clr>
            <a:srgbClr val="A4A3A4"/>
          </p15:clr>
        </p15:guide>
        <p15:guide id="2" orient="horz" pos="216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29E3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BC89EF96-8CEA-46FF-86C4-4CE0E7609802}">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napVertSplitter="1" vertBarState="minimized" horzBarState="maximized">
    <p:restoredLeft sz="15987" autoAdjust="0"/>
    <p:restoredTop sz="94660"/>
  </p:normalViewPr>
  <p:slideViewPr>
    <p:cSldViewPr snapToGrid="0">
      <p:cViewPr varScale="1">
        <p:scale>
          <a:sx n="111" d="100"/>
          <a:sy n="111" d="100"/>
        </p:scale>
        <p:origin x="1152" y="96"/>
      </p:cViewPr>
      <p:guideLst>
        <p:guide pos="3840"/>
        <p:guide orient="horz" pos="2160"/>
      </p:guideLst>
    </p:cSldViewPr>
  </p:slideViewPr>
  <p:notesTextViewPr>
    <p:cViewPr>
      <p:scale>
        <a:sx n="1" d="1"/>
        <a:sy n="1" d="1"/>
      </p:scale>
      <p:origin x="0" y="0"/>
    </p:cViewPr>
  </p:notesTextViewPr>
  <p:notesViewPr>
    <p:cSldViewPr snapToGrid="0">
      <p:cViewPr varScale="1">
        <p:scale>
          <a:sx n="63" d="100"/>
          <a:sy n="63" d="100"/>
        </p:scale>
        <p:origin x="2838" y="108"/>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presProps" Target="presProps.xml"/><Relationship Id="rId3" Type="http://schemas.openxmlformats.org/officeDocument/2006/relationships/slide" Target="slides/slide1.xml"/><Relationship Id="rId21"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handoutMaster" Target="handoutMasters/handoutMaster1.xml"/><Relationship Id="rId2" Type="http://schemas.openxmlformats.org/officeDocument/2006/relationships/slideMaster" Target="slideMasters/slideMaster1.xml"/><Relationship Id="rId16" Type="http://schemas.openxmlformats.org/officeDocument/2006/relationships/notesMaster" Target="notesMasters/notesMaster1.xml"/><Relationship Id="rId20"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slide" Target="slides/slide13.xml"/><Relationship Id="rId10" Type="http://schemas.openxmlformats.org/officeDocument/2006/relationships/slide" Target="slides/slide8.xml"/><Relationship Id="rId19"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microsoft.com/office/2015/10/relationships/revisionInfo" Target="revisionInfo.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image" Target="../media/image5.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D9D2DDA-69D8-473F-A583-B6774B31A77B}" type="datetimeFigureOut">
              <a:rPr lang="en-US"/>
              <a:pPr/>
              <a:t>3/7/2018</a:t>
            </a:fld>
            <a:endParaRPr/>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2392CCB-FF08-4D29-8DA3-E1FD86044808}" type="slidenum">
              <a:rPr/>
              <a:pPr/>
              <a:t>‹#›</a:t>
            </a:fld>
            <a:endParaRPr/>
          </a:p>
        </p:txBody>
      </p:sp>
    </p:spTree>
    <p:extLst>
      <p:ext uri="{BB962C8B-B14F-4D97-AF65-F5344CB8AC3E}">
        <p14:creationId xmlns:p14="http://schemas.microsoft.com/office/powerpoint/2010/main" val="166215331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01F6DFB-6833-46E4-B515-70E0D9178056}" type="datetimeFigureOut">
              <a:rPr lang="en-US"/>
              <a:pPr/>
              <a:t>3/7/2018</a:t>
            </a:fld>
            <a:endParaRPr/>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a:p>
        </p:txBody>
      </p:sp>
      <p:sp>
        <p:nvSpPr>
          <p:cNvPr id="5" name="Notes Placeholder 4"/>
          <p:cNvSpPr>
            <a:spLocks noGrp="1"/>
          </p:cNvSpPr>
          <p:nvPr>
            <p:ph type="body" sz="quarter" idx="3"/>
          </p:nvPr>
        </p:nvSpPr>
        <p:spPr>
          <a:xfrm>
            <a:off x="685800" y="4400550"/>
            <a:ext cx="5486400" cy="3086100"/>
          </a:xfrm>
          <a:prstGeom prst="rect">
            <a:avLst/>
          </a:prstGeom>
        </p:spPr>
        <p:txBody>
          <a:bodyPr vert="horz" lIns="91440" tIns="45720" rIns="91440" bIns="45720" rtlCol="0"/>
          <a:lstStyle/>
          <a:p>
            <a:pPr lvl="0"/>
            <a:r>
              <a:t>Click to edit Master text styles</a:t>
            </a:r>
          </a:p>
          <a:p>
            <a:pPr lvl="1"/>
            <a:r>
              <a:t>Second level</a:t>
            </a:r>
          </a:p>
          <a:p>
            <a:pPr lvl="2"/>
            <a:r>
              <a:t>Third level</a:t>
            </a:r>
          </a:p>
          <a:p>
            <a:pPr lvl="3"/>
            <a:r>
              <a:t>Fourth level</a:t>
            </a:r>
          </a:p>
          <a:p>
            <a:pPr lvl="4"/>
            <a:r>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58706C7-F2C3-48B6-8A22-C484D800B5D4}" type="slidenum">
              <a:rPr/>
              <a:pPr/>
              <a:t>‹#›</a:t>
            </a:fld>
            <a:endParaRPr/>
          </a:p>
        </p:txBody>
      </p:sp>
    </p:spTree>
    <p:extLst>
      <p:ext uri="{BB962C8B-B14F-4D97-AF65-F5344CB8AC3E}">
        <p14:creationId xmlns:p14="http://schemas.microsoft.com/office/powerpoint/2010/main" val="59950685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9" name="Rectangle 8"/>
          <p:cNvSpPr/>
          <p:nvPr/>
        </p:nvSpPr>
        <p:spPr>
          <a:xfrm>
            <a:off x="-1" y="1905000"/>
            <a:ext cx="12188826" cy="3200400"/>
          </a:xfrm>
          <a:prstGeom prst="rect">
            <a:avLst/>
          </a:prstGeom>
          <a:gradFill flip="none" rotWithShape="1">
            <a:gsLst>
              <a:gs pos="100000">
                <a:schemeClr val="accent1">
                  <a:alpha val="50000"/>
                </a:schemeClr>
              </a:gs>
              <a:gs pos="0">
                <a:schemeClr val="accent1">
                  <a:lumMod val="60000"/>
                  <a:lumOff val="40000"/>
                  <a:alpha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a:p>
        </p:txBody>
      </p:sp>
      <p:sp>
        <p:nvSpPr>
          <p:cNvPr id="10" name="Rectangle 9"/>
          <p:cNvSpPr/>
          <p:nvPr/>
        </p:nvSpPr>
        <p:spPr>
          <a:xfrm>
            <a:off x="-2" y="1795132"/>
            <a:ext cx="12188826" cy="73152"/>
          </a:xfrm>
          <a:prstGeom prst="rect">
            <a:avLst/>
          </a:prstGeom>
          <a:gradFill flip="none" rotWithShape="1">
            <a:gsLst>
              <a:gs pos="100000">
                <a:schemeClr val="accent1">
                  <a:alpha val="80000"/>
                </a:schemeClr>
              </a:gs>
              <a:gs pos="0">
                <a:schemeClr val="accent1">
                  <a:lumMod val="60000"/>
                  <a:lumOff val="40000"/>
                  <a:alpha val="8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a:p>
        </p:txBody>
      </p:sp>
      <p:sp>
        <p:nvSpPr>
          <p:cNvPr id="11" name="Rectangle 10"/>
          <p:cNvSpPr/>
          <p:nvPr/>
        </p:nvSpPr>
        <p:spPr>
          <a:xfrm>
            <a:off x="-2" y="5142116"/>
            <a:ext cx="12188826" cy="73152"/>
          </a:xfrm>
          <a:prstGeom prst="rect">
            <a:avLst/>
          </a:prstGeom>
          <a:gradFill flip="none" rotWithShape="1">
            <a:gsLst>
              <a:gs pos="100000">
                <a:schemeClr val="accent1">
                  <a:alpha val="80000"/>
                </a:schemeClr>
              </a:gs>
              <a:gs pos="0">
                <a:schemeClr val="accent1">
                  <a:lumMod val="60000"/>
                  <a:lumOff val="40000"/>
                  <a:alpha val="8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a:p>
        </p:txBody>
      </p:sp>
      <p:sp>
        <p:nvSpPr>
          <p:cNvPr id="2" name="Title 1"/>
          <p:cNvSpPr>
            <a:spLocks noGrp="1"/>
          </p:cNvSpPr>
          <p:nvPr>
            <p:ph type="ctrTitle"/>
          </p:nvPr>
        </p:nvSpPr>
        <p:spPr>
          <a:xfrm>
            <a:off x="1295400" y="2079812"/>
            <a:ext cx="9601200" cy="1724092"/>
          </a:xfrm>
        </p:spPr>
        <p:txBody>
          <a:bodyPr anchor="b"/>
          <a:lstStyle>
            <a:lvl1pPr algn="ctr">
              <a:defRPr sz="5400"/>
            </a:lvl1pPr>
          </a:lstStyle>
          <a:p>
            <a:r>
              <a:rPr lang="en-US"/>
              <a:t>Click to edit Master title style</a:t>
            </a:r>
            <a:endParaRPr/>
          </a:p>
        </p:txBody>
      </p:sp>
      <p:sp>
        <p:nvSpPr>
          <p:cNvPr id="3" name="Subtitle 2"/>
          <p:cNvSpPr>
            <a:spLocks noGrp="1"/>
          </p:cNvSpPr>
          <p:nvPr>
            <p:ph type="subTitle" idx="1"/>
          </p:nvPr>
        </p:nvSpPr>
        <p:spPr>
          <a:xfrm>
            <a:off x="1295400" y="3959352"/>
            <a:ext cx="9601200" cy="914400"/>
          </a:xfrm>
        </p:spPr>
        <p:txBody>
          <a:bodyPr>
            <a:normAutofit/>
          </a:bodyPr>
          <a:lstStyle>
            <a:lvl1pPr marL="0" indent="0" algn="ctr">
              <a:spcBef>
                <a:spcPts val="0"/>
              </a:spcBef>
              <a:buNone/>
              <a:defRPr sz="2000"/>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a:p>
        </p:txBody>
      </p:sp>
    </p:spTree>
    <p:extLst>
      <p:ext uri="{BB962C8B-B14F-4D97-AF65-F5344CB8AC3E}">
        <p14:creationId xmlns:p14="http://schemas.microsoft.com/office/powerpoint/2010/main" val="1985752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Vertical Text Placeholder 2"/>
          <p:cNvSpPr>
            <a:spLocks noGrp="1"/>
          </p:cNvSpPr>
          <p:nvPr>
            <p:ph type="body" orient="vert" idx="1"/>
          </p:nvPr>
        </p:nvSpPr>
        <p:spPr/>
        <p:txBody>
          <a:bodyPr vert="eaVert"/>
          <a:lstStyle>
            <a:lvl5pPr>
              <a:defRPr/>
            </a:lvl5pPr>
            <a:lvl6pPr>
              <a:defRPr/>
            </a:lvl6pPr>
            <a:lvl7pPr>
              <a:defRPr/>
            </a:lvl7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endParaRPr/>
          </a:p>
        </p:txBody>
      </p:sp>
      <p:sp>
        <p:nvSpPr>
          <p:cNvPr id="6" name="Slide Number Placeholder 5"/>
          <p:cNvSpPr>
            <a:spLocks noGrp="1"/>
          </p:cNvSpPr>
          <p:nvPr>
            <p:ph type="sldNum" sz="quarter" idx="12"/>
          </p:nvPr>
        </p:nvSpPr>
        <p:spPr/>
        <p:txBody>
          <a:bodyPr/>
          <a:lstStyle/>
          <a:p>
            <a:fld id="{FC749032-2A07-4AE8-BA90-74324CAE0C87}" type="slidenum">
              <a:rPr/>
              <a:pPr/>
              <a:t>‹#›</a:t>
            </a:fld>
            <a:endParaRPr/>
          </a:p>
        </p:txBody>
      </p:sp>
    </p:spTree>
    <p:extLst>
      <p:ext uri="{BB962C8B-B14F-4D97-AF65-F5344CB8AC3E}">
        <p14:creationId xmlns:p14="http://schemas.microsoft.com/office/powerpoint/2010/main" val="2735931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274638"/>
            <a:ext cx="2628900" cy="5897562"/>
          </a:xfrm>
        </p:spPr>
        <p:txBody>
          <a:bodyPr vert="eaVert"/>
          <a:lstStyle/>
          <a:p>
            <a:r>
              <a:rPr lang="en-US"/>
              <a:t>Click to edit Master title style</a:t>
            </a:r>
            <a:endParaRPr/>
          </a:p>
        </p:txBody>
      </p:sp>
      <p:sp>
        <p:nvSpPr>
          <p:cNvPr id="3" name="Vertical Text Placeholder 2"/>
          <p:cNvSpPr>
            <a:spLocks noGrp="1"/>
          </p:cNvSpPr>
          <p:nvPr>
            <p:ph type="body" orient="vert" idx="1"/>
          </p:nvPr>
        </p:nvSpPr>
        <p:spPr>
          <a:xfrm>
            <a:off x="838200" y="274638"/>
            <a:ext cx="7734300" cy="5897562"/>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endParaRPr/>
          </a:p>
        </p:txBody>
      </p:sp>
      <p:sp>
        <p:nvSpPr>
          <p:cNvPr id="6" name="Slide Number Placeholder 5"/>
          <p:cNvSpPr>
            <a:spLocks noGrp="1"/>
          </p:cNvSpPr>
          <p:nvPr>
            <p:ph type="sldNum" sz="quarter" idx="12"/>
          </p:nvPr>
        </p:nvSpPr>
        <p:spPr/>
        <p:txBody>
          <a:bodyPr/>
          <a:lstStyle/>
          <a:p>
            <a:fld id="{FC749032-2A07-4AE8-BA90-74324CAE0C87}" type="slidenum">
              <a:rPr/>
              <a:pPr/>
              <a:t>‹#›</a:t>
            </a:fld>
            <a:endParaRPr/>
          </a:p>
        </p:txBody>
      </p:sp>
    </p:spTree>
    <p:extLst>
      <p:ext uri="{BB962C8B-B14F-4D97-AF65-F5344CB8AC3E}">
        <p14:creationId xmlns:p14="http://schemas.microsoft.com/office/powerpoint/2010/main" val="4230509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idx="1"/>
          </p:nvPr>
        </p:nvSpPr>
        <p:spPr/>
        <p:txBody>
          <a:bodyPr/>
          <a:lstStyle>
            <a:lvl5pPr>
              <a:defRPr/>
            </a:lvl5pPr>
            <a:lvl6pPr>
              <a:defRPr/>
            </a:lvl6pPr>
            <a:lvl7pPr>
              <a:defRPr/>
            </a:lvl7pPr>
            <a:lvl8pPr>
              <a:defRPr/>
            </a:lvl8pPr>
            <a:lvl9pPr>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dirty="0"/>
          </a:p>
        </p:txBody>
      </p:sp>
      <p:sp>
        <p:nvSpPr>
          <p:cNvPr id="7" name="Date Placeholder 6"/>
          <p:cNvSpPr>
            <a:spLocks noGrp="1"/>
          </p:cNvSpPr>
          <p:nvPr>
            <p:ph type="dt" sz="half" idx="10"/>
          </p:nvPr>
        </p:nvSpPr>
        <p:spPr/>
        <p:txBody>
          <a:bodyPr/>
          <a:lstStyle/>
          <a:p>
            <a:endParaRPr lang="en-US"/>
          </a:p>
        </p:txBody>
      </p:sp>
      <p:sp>
        <p:nvSpPr>
          <p:cNvPr id="8" name="Slide Number Placeholder 7"/>
          <p:cNvSpPr>
            <a:spLocks noGrp="1"/>
          </p:cNvSpPr>
          <p:nvPr>
            <p:ph type="sldNum" sz="quarter" idx="11"/>
          </p:nvPr>
        </p:nvSpPr>
        <p:spPr/>
        <p:txBody>
          <a:bodyPr/>
          <a:lstStyle/>
          <a:p>
            <a:fld id="{FC749032-2A07-4AE8-BA90-74324CAE0C87}" type="slidenum">
              <a:rPr lang="en-US" smtClean="0"/>
              <a:pPr/>
              <a:t>‹#›</a:t>
            </a:fld>
            <a:endParaRPr lang="en-US"/>
          </a:p>
        </p:txBody>
      </p:sp>
      <p:sp>
        <p:nvSpPr>
          <p:cNvPr id="9" name="Footer Placeholder 8"/>
          <p:cNvSpPr>
            <a:spLocks noGrp="1"/>
          </p:cNvSpPr>
          <p:nvPr>
            <p:ph type="ftr" sz="quarter" idx="12"/>
          </p:nvPr>
        </p:nvSpPr>
        <p:spPr/>
        <p:txBody>
          <a:bodyPr/>
          <a:lstStyle/>
          <a:p>
            <a:endParaRPr lang="en-US"/>
          </a:p>
        </p:txBody>
      </p:sp>
    </p:spTree>
    <p:extLst>
      <p:ext uri="{BB962C8B-B14F-4D97-AF65-F5344CB8AC3E}">
        <p14:creationId xmlns:p14="http://schemas.microsoft.com/office/powerpoint/2010/main" val="4217319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gradFill rotWithShape="1">
          <a:gsLst>
            <a:gs pos="100000">
              <a:schemeClr val="accent1">
                <a:alpha val="80000"/>
              </a:schemeClr>
            </a:gs>
            <a:gs pos="0">
              <a:schemeClr val="accent1">
                <a:lumMod val="40000"/>
                <a:lumOff val="60000"/>
                <a:alpha val="8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95400" y="2130552"/>
            <a:ext cx="9601200" cy="2359152"/>
          </a:xfrm>
        </p:spPr>
        <p:txBody>
          <a:bodyPr anchor="b">
            <a:normAutofit/>
          </a:bodyPr>
          <a:lstStyle>
            <a:lvl1pPr algn="ctr">
              <a:defRPr sz="5400" b="1"/>
            </a:lvl1pPr>
          </a:lstStyle>
          <a:p>
            <a:r>
              <a:rPr lang="en-US"/>
              <a:t>Click to edit Master title style</a:t>
            </a:r>
            <a:endParaRPr/>
          </a:p>
        </p:txBody>
      </p:sp>
      <p:sp>
        <p:nvSpPr>
          <p:cNvPr id="3" name="Text Placeholder 2"/>
          <p:cNvSpPr>
            <a:spLocks noGrp="1"/>
          </p:cNvSpPr>
          <p:nvPr>
            <p:ph type="body" idx="1"/>
          </p:nvPr>
        </p:nvSpPr>
        <p:spPr>
          <a:xfrm>
            <a:off x="1295400" y="4572000"/>
            <a:ext cx="9601200" cy="841248"/>
          </a:xfrm>
        </p:spPr>
        <p:txBody>
          <a:bodyPr anchor="t"/>
          <a:lstStyle>
            <a:lvl1pPr marL="0" indent="0" algn="ctr">
              <a:spcBef>
                <a:spcPts val="0"/>
              </a:spcBef>
              <a:buNone/>
              <a:defRPr sz="2000">
                <a:solidFill>
                  <a:schemeClr val="tx1">
                    <a:lumMod val="90000"/>
                    <a:lumOff val="1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endParaRPr/>
          </a:p>
        </p:txBody>
      </p:sp>
      <p:sp>
        <p:nvSpPr>
          <p:cNvPr id="6" name="Slide Number Placeholder 5"/>
          <p:cNvSpPr>
            <a:spLocks noGrp="1"/>
          </p:cNvSpPr>
          <p:nvPr>
            <p:ph type="sldNum" sz="quarter" idx="12"/>
          </p:nvPr>
        </p:nvSpPr>
        <p:spPr/>
        <p:txBody>
          <a:bodyPr/>
          <a:lstStyle/>
          <a:p>
            <a:fld id="{FC749032-2A07-4AE8-BA90-74324CAE0C87}" type="slidenum">
              <a:rPr/>
              <a:pPr/>
              <a:t>‹#›</a:t>
            </a:fld>
            <a:endParaRPr/>
          </a:p>
        </p:txBody>
      </p:sp>
    </p:spTree>
    <p:extLst>
      <p:ext uri="{BB962C8B-B14F-4D97-AF65-F5344CB8AC3E}">
        <p14:creationId xmlns:p14="http://schemas.microsoft.com/office/powerpoint/2010/main" val="31620335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1341120" y="1901952"/>
            <a:ext cx="4572000" cy="4123944"/>
          </a:xfrm>
        </p:spPr>
        <p:txBody>
          <a:bodyPr>
            <a:normAutofit/>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6278880" y="1901952"/>
            <a:ext cx="4572000" cy="4123944"/>
          </a:xfrm>
        </p:spPr>
        <p:txBody>
          <a:bodyPr>
            <a:normAutofit/>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endParaRPr/>
          </a:p>
        </p:txBody>
      </p:sp>
      <p:sp>
        <p:nvSpPr>
          <p:cNvPr id="7" name="Slide Number Placeholder 6"/>
          <p:cNvSpPr>
            <a:spLocks noGrp="1"/>
          </p:cNvSpPr>
          <p:nvPr>
            <p:ph type="sldNum" sz="quarter" idx="12"/>
          </p:nvPr>
        </p:nvSpPr>
        <p:spPr/>
        <p:txBody>
          <a:bodyPr/>
          <a:lstStyle/>
          <a:p>
            <a:fld id="{FC749032-2A07-4AE8-BA90-74324CAE0C87}" type="slidenum">
              <a:rPr/>
              <a:pPr/>
              <a:t>‹#›</a:t>
            </a:fld>
            <a:endParaRPr/>
          </a:p>
        </p:txBody>
      </p:sp>
    </p:spTree>
    <p:extLst>
      <p:ext uri="{BB962C8B-B14F-4D97-AF65-F5344CB8AC3E}">
        <p14:creationId xmlns:p14="http://schemas.microsoft.com/office/powerpoint/2010/main" val="3676357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Text Placeholder 2"/>
          <p:cNvSpPr>
            <a:spLocks noGrp="1"/>
          </p:cNvSpPr>
          <p:nvPr>
            <p:ph type="body" idx="1"/>
          </p:nvPr>
        </p:nvSpPr>
        <p:spPr>
          <a:xfrm>
            <a:off x="1341120" y="1837464"/>
            <a:ext cx="4572000" cy="766588"/>
          </a:xfrm>
        </p:spPr>
        <p:txBody>
          <a:bodyPr anchor="ctr">
            <a:normAutofit/>
          </a:bodyPr>
          <a:lstStyle>
            <a:lvl1pPr marL="0" indent="0">
              <a:spcBef>
                <a:spcPts val="0"/>
              </a:spcBef>
              <a:buNone/>
              <a:defRPr sz="2200" b="1">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1341120" y="2740732"/>
            <a:ext cx="4572000" cy="3288847"/>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6278880" y="1837464"/>
            <a:ext cx="4572000" cy="766588"/>
          </a:xfrm>
        </p:spPr>
        <p:txBody>
          <a:bodyPr anchor="ctr">
            <a:normAutofit/>
          </a:bodyPr>
          <a:lstStyle>
            <a:lvl1pPr marL="0" indent="0">
              <a:spcBef>
                <a:spcPts val="0"/>
              </a:spcBef>
              <a:buNone/>
              <a:defRPr sz="2200" b="1">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278880" y="2740732"/>
            <a:ext cx="4572000" cy="3288847"/>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6"/>
          <p:cNvSpPr>
            <a:spLocks noGrp="1"/>
          </p:cNvSpPr>
          <p:nvPr>
            <p:ph type="dt" sz="half" idx="10"/>
          </p:nvPr>
        </p:nvSpPr>
        <p:spPr/>
        <p:txBody>
          <a:bodyPr/>
          <a:lstStyle/>
          <a:p>
            <a:endParaRPr/>
          </a:p>
        </p:txBody>
      </p:sp>
      <p:sp>
        <p:nvSpPr>
          <p:cNvPr id="8" name="Footer Placeholder 7"/>
          <p:cNvSpPr>
            <a:spLocks noGrp="1"/>
          </p:cNvSpPr>
          <p:nvPr>
            <p:ph type="ftr" sz="quarter" idx="11"/>
          </p:nvPr>
        </p:nvSpPr>
        <p:spPr/>
        <p:txBody>
          <a:bodyPr/>
          <a:lstStyle/>
          <a:p>
            <a:endParaRPr/>
          </a:p>
        </p:txBody>
      </p:sp>
      <p:sp>
        <p:nvSpPr>
          <p:cNvPr id="9" name="Slide Number Placeholder 8"/>
          <p:cNvSpPr>
            <a:spLocks noGrp="1"/>
          </p:cNvSpPr>
          <p:nvPr>
            <p:ph type="sldNum" sz="quarter" idx="12"/>
          </p:nvPr>
        </p:nvSpPr>
        <p:spPr/>
        <p:txBody>
          <a:bodyPr/>
          <a:lstStyle/>
          <a:p>
            <a:fld id="{FC749032-2A07-4AE8-BA90-74324CAE0C87}" type="slidenum">
              <a:rPr/>
              <a:pPr/>
              <a:t>‹#›</a:t>
            </a:fld>
            <a:endParaRPr/>
          </a:p>
        </p:txBody>
      </p:sp>
    </p:spTree>
    <p:extLst>
      <p:ext uri="{BB962C8B-B14F-4D97-AF65-F5344CB8AC3E}">
        <p14:creationId xmlns:p14="http://schemas.microsoft.com/office/powerpoint/2010/main" val="3254392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Date Placeholder 2"/>
          <p:cNvSpPr>
            <a:spLocks noGrp="1"/>
          </p:cNvSpPr>
          <p:nvPr>
            <p:ph type="dt" sz="half" idx="10"/>
          </p:nvPr>
        </p:nvSpPr>
        <p:spPr/>
        <p:txBody>
          <a:bodyPr/>
          <a:lstStyle/>
          <a:p>
            <a:endParaRPr/>
          </a:p>
        </p:txBody>
      </p:sp>
      <p:sp>
        <p:nvSpPr>
          <p:cNvPr id="4" name="Footer Placeholder 3"/>
          <p:cNvSpPr>
            <a:spLocks noGrp="1"/>
          </p:cNvSpPr>
          <p:nvPr>
            <p:ph type="ftr" sz="quarter" idx="11"/>
          </p:nvPr>
        </p:nvSpPr>
        <p:spPr/>
        <p:txBody>
          <a:bodyPr/>
          <a:lstStyle/>
          <a:p>
            <a:endParaRPr/>
          </a:p>
        </p:txBody>
      </p:sp>
      <p:sp>
        <p:nvSpPr>
          <p:cNvPr id="5" name="Slide Number Placeholder 4"/>
          <p:cNvSpPr>
            <a:spLocks noGrp="1"/>
          </p:cNvSpPr>
          <p:nvPr>
            <p:ph type="sldNum" sz="quarter" idx="12"/>
          </p:nvPr>
        </p:nvSpPr>
        <p:spPr/>
        <p:txBody>
          <a:bodyPr/>
          <a:lstStyle/>
          <a:p>
            <a:fld id="{FC749032-2A07-4AE8-BA90-74324CAE0C87}" type="slidenum">
              <a:rPr/>
              <a:pPr/>
              <a:t>‹#›</a:t>
            </a:fld>
            <a:endParaRPr/>
          </a:p>
        </p:txBody>
      </p:sp>
    </p:spTree>
    <p:extLst>
      <p:ext uri="{BB962C8B-B14F-4D97-AF65-F5344CB8AC3E}">
        <p14:creationId xmlns:p14="http://schemas.microsoft.com/office/powerpoint/2010/main" val="1412916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grpSp>
        <p:nvGrpSpPr>
          <p:cNvPr id="5" name="Group 4"/>
          <p:cNvGrpSpPr/>
          <p:nvPr/>
        </p:nvGrpSpPr>
        <p:grpSpPr>
          <a:xfrm flipV="1">
            <a:off x="1585" y="0"/>
            <a:ext cx="12188827" cy="377952"/>
            <a:chOff x="-1" y="6480048"/>
            <a:chExt cx="12188827" cy="377952"/>
          </a:xfrm>
        </p:grpSpPr>
        <p:sp>
          <p:nvSpPr>
            <p:cNvPr id="6" name="Rectangle 5"/>
            <p:cNvSpPr/>
            <p:nvPr/>
          </p:nvSpPr>
          <p:spPr>
            <a:xfrm>
              <a:off x="0" y="6583680"/>
              <a:ext cx="12188826" cy="274320"/>
            </a:xfrm>
            <a:prstGeom prst="rect">
              <a:avLst/>
            </a:prstGeom>
            <a:gradFill flip="none" rotWithShape="1">
              <a:gsLst>
                <a:gs pos="100000">
                  <a:schemeClr val="accent1">
                    <a:alpha val="50000"/>
                  </a:schemeClr>
                </a:gs>
                <a:gs pos="0">
                  <a:schemeClr val="accent1">
                    <a:lumMod val="60000"/>
                    <a:lumOff val="40000"/>
                    <a:alpha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a:p>
          </p:txBody>
        </p:sp>
        <p:sp>
          <p:nvSpPr>
            <p:cNvPr id="7" name="Rectangle 6"/>
            <p:cNvSpPr/>
            <p:nvPr/>
          </p:nvSpPr>
          <p:spPr>
            <a:xfrm>
              <a:off x="-1" y="6480048"/>
              <a:ext cx="12188826" cy="73152"/>
            </a:xfrm>
            <a:prstGeom prst="rect">
              <a:avLst/>
            </a:prstGeom>
            <a:gradFill flip="none" rotWithShape="1">
              <a:gsLst>
                <a:gs pos="100000">
                  <a:schemeClr val="accent1">
                    <a:alpha val="80000"/>
                  </a:schemeClr>
                </a:gs>
                <a:gs pos="0">
                  <a:schemeClr val="accent1">
                    <a:lumMod val="60000"/>
                    <a:lumOff val="40000"/>
                    <a:alpha val="8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a:p>
          </p:txBody>
        </p:sp>
      </p:grpSp>
      <p:sp>
        <p:nvSpPr>
          <p:cNvPr id="2" name="Date Placeholder 1"/>
          <p:cNvSpPr>
            <a:spLocks noGrp="1"/>
          </p:cNvSpPr>
          <p:nvPr>
            <p:ph type="dt" sz="half" idx="10"/>
          </p:nvPr>
        </p:nvSpPr>
        <p:spPr/>
        <p:txBody>
          <a:bodyPr/>
          <a:lstStyle/>
          <a:p>
            <a:endParaRPr/>
          </a:p>
        </p:txBody>
      </p:sp>
      <p:sp>
        <p:nvSpPr>
          <p:cNvPr id="3" name="Footer Placeholder 2"/>
          <p:cNvSpPr>
            <a:spLocks noGrp="1"/>
          </p:cNvSpPr>
          <p:nvPr>
            <p:ph type="ftr" sz="quarter" idx="11"/>
          </p:nvPr>
        </p:nvSpPr>
        <p:spPr/>
        <p:txBody>
          <a:bodyPr/>
          <a:lstStyle/>
          <a:p>
            <a:endParaRPr/>
          </a:p>
        </p:txBody>
      </p:sp>
      <p:sp>
        <p:nvSpPr>
          <p:cNvPr id="4" name="Slide Number Placeholder 3"/>
          <p:cNvSpPr>
            <a:spLocks noGrp="1"/>
          </p:cNvSpPr>
          <p:nvPr>
            <p:ph type="sldNum" sz="quarter" idx="12"/>
          </p:nvPr>
        </p:nvSpPr>
        <p:spPr/>
        <p:txBody>
          <a:bodyPr/>
          <a:lstStyle/>
          <a:p>
            <a:fld id="{FC749032-2A07-4AE8-BA90-74324CAE0C87}" type="slidenum">
              <a:rPr/>
              <a:pPr/>
              <a:t>‹#›</a:t>
            </a:fld>
            <a:endParaRPr/>
          </a:p>
        </p:txBody>
      </p:sp>
    </p:spTree>
    <p:extLst>
      <p:ext uri="{BB962C8B-B14F-4D97-AF65-F5344CB8AC3E}">
        <p14:creationId xmlns:p14="http://schemas.microsoft.com/office/powerpoint/2010/main" val="3295436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grpSp>
        <p:nvGrpSpPr>
          <p:cNvPr id="8" name="Group 7"/>
          <p:cNvGrpSpPr/>
          <p:nvPr/>
        </p:nvGrpSpPr>
        <p:grpSpPr>
          <a:xfrm flipV="1">
            <a:off x="1585" y="0"/>
            <a:ext cx="12188827" cy="377952"/>
            <a:chOff x="-1" y="6480048"/>
            <a:chExt cx="12188827" cy="377952"/>
          </a:xfrm>
        </p:grpSpPr>
        <p:sp>
          <p:nvSpPr>
            <p:cNvPr id="9" name="Rectangle 8"/>
            <p:cNvSpPr/>
            <p:nvPr/>
          </p:nvSpPr>
          <p:spPr>
            <a:xfrm>
              <a:off x="0" y="6583680"/>
              <a:ext cx="12188826" cy="274320"/>
            </a:xfrm>
            <a:prstGeom prst="rect">
              <a:avLst/>
            </a:prstGeom>
            <a:gradFill flip="none" rotWithShape="1">
              <a:gsLst>
                <a:gs pos="100000">
                  <a:schemeClr val="accent1">
                    <a:alpha val="50000"/>
                  </a:schemeClr>
                </a:gs>
                <a:gs pos="0">
                  <a:schemeClr val="accent1">
                    <a:lumMod val="60000"/>
                    <a:lumOff val="40000"/>
                    <a:alpha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a:p>
          </p:txBody>
        </p:sp>
        <p:sp>
          <p:nvSpPr>
            <p:cNvPr id="10" name="Rectangle 9"/>
            <p:cNvSpPr/>
            <p:nvPr/>
          </p:nvSpPr>
          <p:spPr>
            <a:xfrm>
              <a:off x="-1" y="6480048"/>
              <a:ext cx="12188826" cy="73152"/>
            </a:xfrm>
            <a:prstGeom prst="rect">
              <a:avLst/>
            </a:prstGeom>
            <a:gradFill flip="none" rotWithShape="1">
              <a:gsLst>
                <a:gs pos="100000">
                  <a:schemeClr val="accent1">
                    <a:alpha val="80000"/>
                  </a:schemeClr>
                </a:gs>
                <a:gs pos="0">
                  <a:schemeClr val="accent1">
                    <a:lumMod val="60000"/>
                    <a:lumOff val="40000"/>
                    <a:alpha val="8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a:p>
          </p:txBody>
        </p:sp>
      </p:grpSp>
      <p:sp>
        <p:nvSpPr>
          <p:cNvPr id="2" name="Title 1"/>
          <p:cNvSpPr>
            <a:spLocks noGrp="1"/>
          </p:cNvSpPr>
          <p:nvPr>
            <p:ph type="title"/>
          </p:nvPr>
        </p:nvSpPr>
        <p:spPr>
          <a:xfrm>
            <a:off x="7470648" y="2350008"/>
            <a:ext cx="4206240" cy="1993392"/>
          </a:xfrm>
        </p:spPr>
        <p:txBody>
          <a:bodyPr anchor="b">
            <a:normAutofit/>
          </a:bodyPr>
          <a:lstStyle>
            <a:lvl1pPr>
              <a:defRPr sz="3400" b="1"/>
            </a:lvl1pPr>
          </a:lstStyle>
          <a:p>
            <a:r>
              <a:rPr lang="en-US"/>
              <a:t>Click to edit Master title style</a:t>
            </a:r>
            <a:endParaRPr/>
          </a:p>
        </p:txBody>
      </p:sp>
      <p:sp>
        <p:nvSpPr>
          <p:cNvPr id="3" name="Content Placeholder 2"/>
          <p:cNvSpPr>
            <a:spLocks noGrp="1"/>
          </p:cNvSpPr>
          <p:nvPr>
            <p:ph idx="1"/>
          </p:nvPr>
        </p:nvSpPr>
        <p:spPr>
          <a:xfrm>
            <a:off x="457200" y="758952"/>
            <a:ext cx="6629400" cy="5330952"/>
          </a:xfrm>
        </p:spPr>
        <p:txBody>
          <a:bodyPr>
            <a:normAutofit/>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Text Placeholder 3"/>
          <p:cNvSpPr>
            <a:spLocks noGrp="1"/>
          </p:cNvSpPr>
          <p:nvPr>
            <p:ph type="body" sz="half" idx="2"/>
          </p:nvPr>
        </p:nvSpPr>
        <p:spPr>
          <a:xfrm>
            <a:off x="7470648" y="4361688"/>
            <a:ext cx="4206240" cy="1728216"/>
          </a:xfrm>
        </p:spPr>
        <p:txBody>
          <a:bodyPr>
            <a:normAutofit/>
          </a:bodyPr>
          <a:lstStyle>
            <a:lvl1pPr marL="0" indent="0">
              <a:spcBef>
                <a:spcPts val="12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endParaRPr/>
          </a:p>
        </p:txBody>
      </p:sp>
      <p:sp>
        <p:nvSpPr>
          <p:cNvPr id="7" name="Slide Number Placeholder 6"/>
          <p:cNvSpPr>
            <a:spLocks noGrp="1"/>
          </p:cNvSpPr>
          <p:nvPr>
            <p:ph type="sldNum" sz="quarter" idx="12"/>
          </p:nvPr>
        </p:nvSpPr>
        <p:spPr/>
        <p:txBody>
          <a:bodyPr/>
          <a:lstStyle/>
          <a:p>
            <a:fld id="{FC749032-2A07-4AE8-BA90-74324CAE0C87}" type="slidenum">
              <a:rPr/>
              <a:pPr/>
              <a:t>‹#›</a:t>
            </a:fld>
            <a:endParaRPr/>
          </a:p>
        </p:txBody>
      </p:sp>
    </p:spTree>
    <p:extLst>
      <p:ext uri="{BB962C8B-B14F-4D97-AF65-F5344CB8AC3E}">
        <p14:creationId xmlns:p14="http://schemas.microsoft.com/office/powerpoint/2010/main" val="539374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8" name="Group 7"/>
          <p:cNvGrpSpPr/>
          <p:nvPr/>
        </p:nvGrpSpPr>
        <p:grpSpPr>
          <a:xfrm flipV="1">
            <a:off x="1585" y="0"/>
            <a:ext cx="12188827" cy="377952"/>
            <a:chOff x="-1" y="6480048"/>
            <a:chExt cx="12188827" cy="377952"/>
          </a:xfrm>
        </p:grpSpPr>
        <p:sp>
          <p:nvSpPr>
            <p:cNvPr id="9" name="Rectangle 8"/>
            <p:cNvSpPr/>
            <p:nvPr/>
          </p:nvSpPr>
          <p:spPr>
            <a:xfrm>
              <a:off x="0" y="6583680"/>
              <a:ext cx="12188826" cy="274320"/>
            </a:xfrm>
            <a:prstGeom prst="rect">
              <a:avLst/>
            </a:prstGeom>
            <a:gradFill flip="none" rotWithShape="1">
              <a:gsLst>
                <a:gs pos="100000">
                  <a:schemeClr val="accent1">
                    <a:alpha val="50000"/>
                  </a:schemeClr>
                </a:gs>
                <a:gs pos="0">
                  <a:schemeClr val="accent1">
                    <a:lumMod val="60000"/>
                    <a:lumOff val="40000"/>
                    <a:alpha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a:p>
          </p:txBody>
        </p:sp>
        <p:sp>
          <p:nvSpPr>
            <p:cNvPr id="10" name="Rectangle 9"/>
            <p:cNvSpPr/>
            <p:nvPr/>
          </p:nvSpPr>
          <p:spPr>
            <a:xfrm>
              <a:off x="-1" y="6480048"/>
              <a:ext cx="12188826" cy="73152"/>
            </a:xfrm>
            <a:prstGeom prst="rect">
              <a:avLst/>
            </a:prstGeom>
            <a:gradFill flip="none" rotWithShape="1">
              <a:gsLst>
                <a:gs pos="100000">
                  <a:schemeClr val="accent1">
                    <a:alpha val="80000"/>
                  </a:schemeClr>
                </a:gs>
                <a:gs pos="0">
                  <a:schemeClr val="accent1">
                    <a:lumMod val="60000"/>
                    <a:lumOff val="40000"/>
                    <a:alpha val="8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a:p>
          </p:txBody>
        </p:sp>
      </p:grpSp>
      <p:sp>
        <p:nvSpPr>
          <p:cNvPr id="2" name="Title 1"/>
          <p:cNvSpPr>
            <a:spLocks noGrp="1"/>
          </p:cNvSpPr>
          <p:nvPr>
            <p:ph type="title"/>
          </p:nvPr>
        </p:nvSpPr>
        <p:spPr>
          <a:xfrm>
            <a:off x="7470648" y="2350008"/>
            <a:ext cx="4206240" cy="1993392"/>
          </a:xfrm>
        </p:spPr>
        <p:txBody>
          <a:bodyPr anchor="b">
            <a:normAutofit/>
          </a:bodyPr>
          <a:lstStyle>
            <a:lvl1pPr>
              <a:defRPr sz="3400" b="1"/>
            </a:lvl1pPr>
          </a:lstStyle>
          <a:p>
            <a:r>
              <a:rPr lang="en-US"/>
              <a:t>Click to edit Master title style</a:t>
            </a:r>
            <a:endParaRPr/>
          </a:p>
        </p:txBody>
      </p:sp>
      <p:sp>
        <p:nvSpPr>
          <p:cNvPr id="3" name="Picture Placeholder 2"/>
          <p:cNvSpPr>
            <a:spLocks noGrp="1"/>
          </p:cNvSpPr>
          <p:nvPr>
            <p:ph type="pic" idx="1"/>
          </p:nvPr>
        </p:nvSpPr>
        <p:spPr>
          <a:xfrm>
            <a:off x="150811" y="506104"/>
            <a:ext cx="6858002" cy="5843016"/>
          </a:xfrm>
          <a:solidFill>
            <a:schemeClr val="accent1">
              <a:lumMod val="40000"/>
              <a:lumOff val="60000"/>
            </a:schemeClr>
          </a:solidFill>
        </p:spPr>
        <p:txBody>
          <a:bodyPr>
            <a:norm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7470648" y="4361688"/>
            <a:ext cx="4206240" cy="1728216"/>
          </a:xfrm>
        </p:spPr>
        <p:txBody>
          <a:bodyPr>
            <a:normAutofit/>
          </a:bodyPr>
          <a:lstStyle>
            <a:lvl1pPr marL="0" indent="0">
              <a:spcBef>
                <a:spcPts val="12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endParaRPr/>
          </a:p>
        </p:txBody>
      </p:sp>
      <p:sp>
        <p:nvSpPr>
          <p:cNvPr id="7" name="Slide Number Placeholder 6"/>
          <p:cNvSpPr>
            <a:spLocks noGrp="1"/>
          </p:cNvSpPr>
          <p:nvPr>
            <p:ph type="sldNum" sz="quarter" idx="12"/>
          </p:nvPr>
        </p:nvSpPr>
        <p:spPr/>
        <p:txBody>
          <a:bodyPr/>
          <a:lstStyle/>
          <a:p>
            <a:fld id="{FC749032-2A07-4AE8-BA90-74324CAE0C87}" type="slidenum">
              <a:rPr/>
              <a:pPr/>
              <a:t>‹#›</a:t>
            </a:fld>
            <a:endParaRPr/>
          </a:p>
        </p:txBody>
      </p:sp>
    </p:spTree>
    <p:extLst>
      <p:ext uri="{BB962C8B-B14F-4D97-AF65-F5344CB8AC3E}">
        <p14:creationId xmlns:p14="http://schemas.microsoft.com/office/powerpoint/2010/main" val="1101986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a:gsLst>
            <a:gs pos="0">
              <a:schemeClr val="accent1">
                <a:lumMod val="20000"/>
                <a:lumOff val="80000"/>
                <a:alpha val="59000"/>
              </a:schemeClr>
            </a:gs>
            <a:gs pos="40000">
              <a:schemeClr val="accent1">
                <a:lumMod val="20000"/>
                <a:lumOff val="80000"/>
                <a:alpha val="66000"/>
              </a:schemeClr>
            </a:gs>
            <a:gs pos="100000">
              <a:schemeClr val="accent1">
                <a:lumMod val="40000"/>
                <a:lumOff val="60000"/>
              </a:schemeClr>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9" name="Group 8"/>
          <p:cNvGrpSpPr/>
          <p:nvPr/>
        </p:nvGrpSpPr>
        <p:grpSpPr>
          <a:xfrm>
            <a:off x="-1" y="6480048"/>
            <a:ext cx="12188827" cy="377952"/>
            <a:chOff x="-1" y="6480048"/>
            <a:chExt cx="12188827" cy="377952"/>
          </a:xfrm>
        </p:grpSpPr>
        <p:sp>
          <p:nvSpPr>
            <p:cNvPr id="7" name="Rectangle 6"/>
            <p:cNvSpPr/>
            <p:nvPr/>
          </p:nvSpPr>
          <p:spPr>
            <a:xfrm>
              <a:off x="0" y="6583680"/>
              <a:ext cx="12188826" cy="274320"/>
            </a:xfrm>
            <a:prstGeom prst="rect">
              <a:avLst/>
            </a:prstGeom>
            <a:gradFill flip="none" rotWithShape="1">
              <a:gsLst>
                <a:gs pos="100000">
                  <a:schemeClr val="accent1">
                    <a:alpha val="50000"/>
                  </a:schemeClr>
                </a:gs>
                <a:gs pos="0">
                  <a:schemeClr val="accent1">
                    <a:lumMod val="60000"/>
                    <a:lumOff val="40000"/>
                    <a:alpha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a:p>
          </p:txBody>
        </p:sp>
        <p:sp>
          <p:nvSpPr>
            <p:cNvPr id="8" name="Rectangle 7"/>
            <p:cNvSpPr/>
            <p:nvPr/>
          </p:nvSpPr>
          <p:spPr>
            <a:xfrm>
              <a:off x="-1" y="6480048"/>
              <a:ext cx="12188826" cy="73152"/>
            </a:xfrm>
            <a:prstGeom prst="rect">
              <a:avLst/>
            </a:prstGeom>
            <a:gradFill flip="none" rotWithShape="1">
              <a:gsLst>
                <a:gs pos="100000">
                  <a:schemeClr val="accent1">
                    <a:alpha val="80000"/>
                  </a:schemeClr>
                </a:gs>
                <a:gs pos="0">
                  <a:schemeClr val="accent1">
                    <a:lumMod val="60000"/>
                    <a:lumOff val="40000"/>
                    <a:alpha val="8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a:p>
          </p:txBody>
        </p:sp>
      </p:grpSp>
      <p:sp>
        <p:nvSpPr>
          <p:cNvPr id="2" name="Title Placeholder 1"/>
          <p:cNvSpPr>
            <a:spLocks noGrp="1"/>
          </p:cNvSpPr>
          <p:nvPr>
            <p:ph type="title"/>
          </p:nvPr>
        </p:nvSpPr>
        <p:spPr>
          <a:xfrm>
            <a:off x="1341120" y="467360"/>
            <a:ext cx="9509760" cy="1233424"/>
          </a:xfrm>
          <a:prstGeom prst="rect">
            <a:avLst/>
          </a:prstGeom>
        </p:spPr>
        <p:txBody>
          <a:bodyPr vert="horz" lIns="91440" tIns="45720" rIns="91440" bIns="45720" rtlCol="0" anchor="b">
            <a:normAutofit/>
          </a:bodyPr>
          <a:lstStyle/>
          <a:p>
            <a:r>
              <a:rPr lang="en-US"/>
              <a:t>Click to edit Master title style</a:t>
            </a:r>
            <a:endParaRPr/>
          </a:p>
        </p:txBody>
      </p:sp>
      <p:sp>
        <p:nvSpPr>
          <p:cNvPr id="3" name="Text Placeholder 2"/>
          <p:cNvSpPr>
            <a:spLocks noGrp="1"/>
          </p:cNvSpPr>
          <p:nvPr>
            <p:ph type="body" idx="1"/>
          </p:nvPr>
        </p:nvSpPr>
        <p:spPr>
          <a:xfrm>
            <a:off x="1341120" y="1901952"/>
            <a:ext cx="9509760" cy="4127627"/>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dirty="0"/>
          </a:p>
        </p:txBody>
      </p:sp>
      <p:sp>
        <p:nvSpPr>
          <p:cNvPr id="4" name="Date Placeholder 3"/>
          <p:cNvSpPr>
            <a:spLocks noGrp="1"/>
          </p:cNvSpPr>
          <p:nvPr>
            <p:ph type="dt" sz="half" idx="2"/>
          </p:nvPr>
        </p:nvSpPr>
        <p:spPr>
          <a:xfrm>
            <a:off x="8875776" y="6601968"/>
            <a:ext cx="960120" cy="237744"/>
          </a:xfrm>
          <a:prstGeom prst="rect">
            <a:avLst/>
          </a:prstGeom>
        </p:spPr>
        <p:txBody>
          <a:bodyPr vert="horz" lIns="91440" tIns="45720" rIns="91440" bIns="45720" rtlCol="0" anchor="ctr"/>
          <a:lstStyle>
            <a:lvl1pPr algn="r">
              <a:defRPr sz="900">
                <a:solidFill>
                  <a:schemeClr val="tx1"/>
                </a:solidFill>
              </a:defRPr>
            </a:lvl1pPr>
          </a:lstStyle>
          <a:p>
            <a:endParaRPr/>
          </a:p>
        </p:txBody>
      </p:sp>
      <p:sp>
        <p:nvSpPr>
          <p:cNvPr id="5" name="Footer Placeholder 4"/>
          <p:cNvSpPr>
            <a:spLocks noGrp="1"/>
          </p:cNvSpPr>
          <p:nvPr>
            <p:ph type="ftr" sz="quarter" idx="3"/>
          </p:nvPr>
        </p:nvSpPr>
        <p:spPr>
          <a:xfrm>
            <a:off x="1341120" y="6601968"/>
            <a:ext cx="7159752" cy="237744"/>
          </a:xfrm>
          <a:prstGeom prst="rect">
            <a:avLst/>
          </a:prstGeom>
        </p:spPr>
        <p:txBody>
          <a:bodyPr vert="horz" lIns="91440" tIns="45720" rIns="91440" bIns="45720" rtlCol="0" anchor="ctr"/>
          <a:lstStyle>
            <a:lvl1pPr algn="l">
              <a:defRPr sz="900">
                <a:solidFill>
                  <a:schemeClr val="tx1"/>
                </a:solidFill>
              </a:defRPr>
            </a:lvl1pPr>
          </a:lstStyle>
          <a:p>
            <a:endParaRPr/>
          </a:p>
        </p:txBody>
      </p:sp>
      <p:sp>
        <p:nvSpPr>
          <p:cNvPr id="6" name="Slide Number Placeholder 5"/>
          <p:cNvSpPr>
            <a:spLocks noGrp="1"/>
          </p:cNvSpPr>
          <p:nvPr>
            <p:ph type="sldNum" sz="quarter" idx="4"/>
          </p:nvPr>
        </p:nvSpPr>
        <p:spPr>
          <a:xfrm>
            <a:off x="10210800" y="6601968"/>
            <a:ext cx="640080" cy="237744"/>
          </a:xfrm>
          <a:prstGeom prst="rect">
            <a:avLst/>
          </a:prstGeom>
        </p:spPr>
        <p:txBody>
          <a:bodyPr vert="horz" lIns="91440" tIns="45720" rIns="91440" bIns="45720" rtlCol="0" anchor="ctr"/>
          <a:lstStyle>
            <a:lvl1pPr algn="r">
              <a:defRPr sz="900">
                <a:solidFill>
                  <a:schemeClr val="tx1"/>
                </a:solidFill>
              </a:defRPr>
            </a:lvl1pPr>
          </a:lstStyle>
          <a:p>
            <a:fld id="{FC749032-2A07-4AE8-BA90-74324CAE0C87}" type="slidenum">
              <a:rPr/>
              <a:pPr/>
              <a:t>‹#›</a:t>
            </a:fld>
            <a:endParaRPr/>
          </a:p>
        </p:txBody>
      </p:sp>
      <p:sp>
        <p:nvSpPr>
          <p:cNvPr id="10" name="Slide Number Placeholder 1"/>
          <p:cNvSpPr txBox="1">
            <a:spLocks/>
          </p:cNvSpPr>
          <p:nvPr userDrawn="1"/>
        </p:nvSpPr>
        <p:spPr>
          <a:xfrm>
            <a:off x="11551920" y="6620256"/>
            <a:ext cx="640080" cy="237744"/>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749032-2A07-4AE8-BA90-74324CAE0C87}" type="slidenum">
              <a:rPr kumimoji="0" lang="fr-LU" sz="900" b="0" i="0" u="none" strike="noStrike" kern="1200" cap="none" spc="0" normalizeH="0" baseline="0" noProof="0" smtClean="0">
                <a:ln>
                  <a:noFill/>
                </a:ln>
                <a:solidFill>
                  <a:schemeClr val="tx1"/>
                </a:solidFill>
                <a:effectLst/>
                <a:uLnTx/>
                <a:uFillTx/>
                <a:latin typeface="+mn-l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fr-LU" sz="900" b="0" i="0" u="none" strike="noStrike" kern="1200" cap="none" spc="0" normalizeH="0" baseline="0" noProof="0" dirty="0">
              <a:ln>
                <a:noFill/>
              </a:ln>
              <a:solidFill>
                <a:schemeClr val="tx1"/>
              </a:solidFill>
              <a:effectLst/>
              <a:uLnTx/>
              <a:uFillTx/>
              <a:latin typeface="+mn-lt"/>
              <a:ea typeface="+mn-ea"/>
              <a:cs typeface="+mn-cs"/>
            </a:endParaRPr>
          </a:p>
        </p:txBody>
      </p:sp>
    </p:spTree>
    <p:extLst>
      <p:ext uri="{BB962C8B-B14F-4D97-AF65-F5344CB8AC3E}">
        <p14:creationId xmlns:p14="http://schemas.microsoft.com/office/powerpoint/2010/main" val="387002384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3400" b="1" kern="1200">
          <a:solidFill>
            <a:schemeClr val="tx1"/>
          </a:solidFill>
          <a:latin typeface="+mj-lt"/>
          <a:ea typeface="+mj-ea"/>
          <a:cs typeface="+mj-cs"/>
        </a:defRPr>
      </a:lvl1pPr>
    </p:titleStyle>
    <p:bodyStyle>
      <a:lvl1pPr marL="274320" indent="-228600" algn="l" defTabSz="914400" rtl="0" eaLnBrk="1" latinLnBrk="0" hangingPunct="1">
        <a:lnSpc>
          <a:spcPct val="90000"/>
        </a:lnSpc>
        <a:spcBef>
          <a:spcPts val="1800"/>
        </a:spcBef>
        <a:buSzPct val="100000"/>
        <a:buFont typeface="Arial" pitchFamily="34" charset="0"/>
        <a:buChar char="▪"/>
        <a:defRPr sz="2000" kern="1200">
          <a:solidFill>
            <a:schemeClr val="tx1">
              <a:lumMod val="90000"/>
              <a:lumOff val="10000"/>
            </a:schemeClr>
          </a:solidFill>
          <a:latin typeface="+mn-lt"/>
          <a:ea typeface="+mn-ea"/>
          <a:cs typeface="+mn-cs"/>
        </a:defRPr>
      </a:lvl1pPr>
      <a:lvl2pPr marL="594360" indent="-228600" algn="l" defTabSz="914400" rtl="0" eaLnBrk="1" latinLnBrk="0" hangingPunct="1">
        <a:lnSpc>
          <a:spcPct val="90000"/>
        </a:lnSpc>
        <a:spcBef>
          <a:spcPts val="1000"/>
        </a:spcBef>
        <a:buSzPct val="100000"/>
        <a:buFont typeface="Arial" pitchFamily="34" charset="0"/>
        <a:buChar char="▪"/>
        <a:defRPr sz="1800" kern="1200">
          <a:solidFill>
            <a:schemeClr val="tx1">
              <a:lumMod val="90000"/>
              <a:lumOff val="10000"/>
            </a:schemeClr>
          </a:solidFill>
          <a:latin typeface="+mn-lt"/>
          <a:ea typeface="+mn-ea"/>
          <a:cs typeface="+mn-cs"/>
        </a:defRPr>
      </a:lvl2pPr>
      <a:lvl3pPr marL="914400" indent="-228600" algn="l" defTabSz="914400" rtl="0" eaLnBrk="1" latinLnBrk="0" hangingPunct="1">
        <a:lnSpc>
          <a:spcPct val="90000"/>
        </a:lnSpc>
        <a:spcBef>
          <a:spcPts val="800"/>
        </a:spcBef>
        <a:buSzPct val="100000"/>
        <a:buFont typeface="Arial" pitchFamily="34" charset="0"/>
        <a:buChar char="▪"/>
        <a:defRPr sz="1600" kern="1200">
          <a:solidFill>
            <a:schemeClr val="tx1">
              <a:lumMod val="90000"/>
              <a:lumOff val="10000"/>
            </a:schemeClr>
          </a:solidFill>
          <a:latin typeface="+mn-lt"/>
          <a:ea typeface="+mn-ea"/>
          <a:cs typeface="+mn-cs"/>
        </a:defRPr>
      </a:lvl3pPr>
      <a:lvl4pPr marL="123444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4pPr>
      <a:lvl5pPr marL="155448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5pPr>
      <a:lvl6pPr marL="187452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6pPr>
      <a:lvl7pPr marL="219456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7pPr>
      <a:lvl8pPr marL="251460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8pPr>
      <a:lvl9pPr marL="283464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3.wmf"/><Relationship Id="rId7" Type="http://schemas.openxmlformats.org/officeDocument/2006/relationships/image" Target="../media/image17.png"/><Relationship Id="rId2" Type="http://schemas.openxmlformats.org/officeDocument/2006/relationships/image" Target="../media/image12.wmf"/><Relationship Id="rId1" Type="http://schemas.openxmlformats.org/officeDocument/2006/relationships/slideLayout" Target="../slideLayouts/slideLayout2.xml"/><Relationship Id="rId6" Type="http://schemas.openxmlformats.org/officeDocument/2006/relationships/image" Target="../media/image16.png"/><Relationship Id="rId5" Type="http://schemas.openxmlformats.org/officeDocument/2006/relationships/image" Target="../media/image15.wmf"/><Relationship Id="rId4" Type="http://schemas.openxmlformats.org/officeDocument/2006/relationships/image" Target="../media/image14.wm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image" Target="../media/image6.wmf"/><Relationship Id="rId5" Type="http://schemas.openxmlformats.org/officeDocument/2006/relationships/oleObject" Target="../embeddings/oleObject2.bin"/><Relationship Id="rId4" Type="http://schemas.openxmlformats.org/officeDocument/2006/relationships/image" Target="../media/image5.wmf"/></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3.bin"/><Relationship Id="rId7" Type="http://schemas.openxmlformats.org/officeDocument/2006/relationships/image" Target="../media/image11.jpeg"/><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image" Target="../media/image10.jpeg"/><Relationship Id="rId5" Type="http://schemas.openxmlformats.org/officeDocument/2006/relationships/image" Target="../media/image9.jpeg"/><Relationship Id="rId4" Type="http://schemas.openxmlformats.org/officeDocument/2006/relationships/image" Target="../media/image8.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1295400" y="2079812"/>
            <a:ext cx="9601200" cy="1077456"/>
          </a:xfrm>
        </p:spPr>
        <p:txBody>
          <a:bodyPr/>
          <a:lstStyle/>
          <a:p>
            <a:r>
              <a:rPr lang="en-US" dirty="0"/>
              <a:t>LOCAFI+</a:t>
            </a:r>
          </a:p>
        </p:txBody>
      </p:sp>
      <p:sp>
        <p:nvSpPr>
          <p:cNvPr id="7" name="Subtitle 6"/>
          <p:cNvSpPr>
            <a:spLocks noGrp="1"/>
          </p:cNvSpPr>
          <p:nvPr>
            <p:ph type="subTitle" idx="1"/>
          </p:nvPr>
        </p:nvSpPr>
        <p:spPr>
          <a:xfrm>
            <a:off x="128016" y="3303744"/>
            <a:ext cx="11952865" cy="1690949"/>
          </a:xfrm>
        </p:spPr>
        <p:txBody>
          <a:bodyPr>
            <a:noAutofit/>
          </a:bodyPr>
          <a:lstStyle/>
          <a:p>
            <a:r>
              <a:rPr lang="en-US" sz="2800" dirty="0"/>
              <a:t>Temperature assessment of a vertical member subjected to </a:t>
            </a:r>
            <a:r>
              <a:rPr lang="en-US" sz="2800" dirty="0" err="1"/>
              <a:t>LOCAlised</a:t>
            </a:r>
            <a:r>
              <a:rPr lang="en-US" sz="2800" dirty="0"/>
              <a:t> </a:t>
            </a:r>
            <a:r>
              <a:rPr lang="en-US" sz="2800" dirty="0" err="1"/>
              <a:t>FIre</a:t>
            </a:r>
            <a:endParaRPr lang="en-US" sz="2800" dirty="0"/>
          </a:p>
          <a:p>
            <a:r>
              <a:rPr lang="en-US" sz="2800" dirty="0"/>
              <a:t>Dissemination</a:t>
            </a:r>
          </a:p>
          <a:p>
            <a:endParaRPr lang="en-US" sz="2800" dirty="0"/>
          </a:p>
          <a:p>
            <a:r>
              <a:rPr lang="en-US" sz="2800" dirty="0"/>
              <a:t>Grant Agreement n° 754072</a:t>
            </a:r>
          </a:p>
        </p:txBody>
      </p:sp>
      <p:pic>
        <p:nvPicPr>
          <p:cNvPr id="5" name="Picture 2" descr="Image result for logo EU RFCS"/>
          <p:cNvPicPr>
            <a:picLocks noChangeAspect="1" noChangeArrowheads="1"/>
          </p:cNvPicPr>
          <p:nvPr/>
        </p:nvPicPr>
        <p:blipFill>
          <a:blip r:embed="rId2" cstate="print"/>
          <a:srcRect/>
          <a:stretch>
            <a:fillRect/>
          </a:stretch>
        </p:blipFill>
        <p:spPr bwMode="auto">
          <a:xfrm>
            <a:off x="9174997" y="153187"/>
            <a:ext cx="2905883" cy="1452942"/>
          </a:xfrm>
          <a:prstGeom prst="rect">
            <a:avLst/>
          </a:prstGeom>
          <a:noFill/>
        </p:spPr>
      </p:pic>
      <p:pic>
        <p:nvPicPr>
          <p:cNvPr id="1026" name="Picture 2" descr="Résultat de recherche d'images pour &quot;research fund for coal steel&quot;"/>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07834" y="156805"/>
            <a:ext cx="2301546" cy="1447050"/>
          </a:xfrm>
          <a:prstGeom prst="rect">
            <a:avLst/>
          </a:prstGeom>
          <a:noFill/>
          <a:extLst>
            <a:ext uri="{909E8E84-426E-40DD-AFC4-6F175D3DCCD1}">
              <a14:hiddenFill xmlns:a14="http://schemas.microsoft.com/office/drawing/2010/main">
                <a:solidFill>
                  <a:srgbClr val="FFFFFF"/>
                </a:solidFill>
              </a14:hiddenFill>
            </a:ext>
          </a:extLst>
        </p:spPr>
      </p:pic>
      <p:sp>
        <p:nvSpPr>
          <p:cNvPr id="6" name="Title 3"/>
          <p:cNvSpPr txBox="1">
            <a:spLocks/>
          </p:cNvSpPr>
          <p:nvPr/>
        </p:nvSpPr>
        <p:spPr>
          <a:xfrm>
            <a:off x="0" y="5434642"/>
            <a:ext cx="12192000" cy="1216324"/>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4000" dirty="0"/>
              <a:t>2. State-of-the-art and reason for the project</a:t>
            </a:r>
          </a:p>
        </p:txBody>
      </p:sp>
    </p:spTree>
    <p:extLst>
      <p:ext uri="{BB962C8B-B14F-4D97-AF65-F5344CB8AC3E}">
        <p14:creationId xmlns:p14="http://schemas.microsoft.com/office/powerpoint/2010/main" val="3998018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State-of-the-art : Localised fire</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sp>
        <p:nvSpPr>
          <p:cNvPr id="16" name="TextBox 15"/>
          <p:cNvSpPr txBox="1"/>
          <p:nvPr/>
        </p:nvSpPr>
        <p:spPr>
          <a:xfrm>
            <a:off x="619932" y="1817021"/>
            <a:ext cx="11248218" cy="1323439"/>
          </a:xfrm>
          <a:prstGeom prst="rect">
            <a:avLst/>
          </a:prstGeom>
          <a:noFill/>
        </p:spPr>
        <p:txBody>
          <a:bodyPr wrap="square" rtlCol="0">
            <a:spAutoFit/>
          </a:bodyPr>
          <a:lstStyle/>
          <a:p>
            <a:pPr algn="just"/>
            <a:r>
              <a:rPr lang="en-GB" sz="2000" dirty="0"/>
              <a:t>In some circumstances, the analysis of the structure under natural fire is not sufficient/realistic :</a:t>
            </a:r>
          </a:p>
          <a:p>
            <a:pPr algn="just">
              <a:buFontTx/>
              <a:buChar char="-"/>
            </a:pPr>
            <a:r>
              <a:rPr lang="en-GB" sz="2000" dirty="0"/>
              <a:t> Very large (or complex) compartment</a:t>
            </a:r>
          </a:p>
          <a:p>
            <a:pPr algn="just">
              <a:buFontTx/>
              <a:buChar char="-"/>
            </a:pPr>
            <a:r>
              <a:rPr lang="en-GB" sz="2000" dirty="0"/>
              <a:t> Ventilation controlled fire</a:t>
            </a:r>
          </a:p>
          <a:p>
            <a:pPr algn="just">
              <a:buFontTx/>
              <a:buChar char="-"/>
            </a:pPr>
            <a:r>
              <a:rPr lang="en-GB" sz="2000" dirty="0"/>
              <a:t> Fire load is localised (car park) </a:t>
            </a:r>
          </a:p>
        </p:txBody>
      </p:sp>
      <p:sp>
        <p:nvSpPr>
          <p:cNvPr id="18" name="Rectangle 5"/>
          <p:cNvSpPr>
            <a:spLocks noChangeArrowheads="1"/>
          </p:cNvSpPr>
          <p:nvPr/>
        </p:nvSpPr>
        <p:spPr bwMode="auto">
          <a:xfrm>
            <a:off x="1070066" y="3301681"/>
            <a:ext cx="3464090" cy="276999"/>
          </a:xfrm>
          <a:prstGeom prst="rect">
            <a:avLst/>
          </a:prstGeom>
          <a:noFill/>
          <a:ln w="9525">
            <a:noFill/>
            <a:miter lim="800000"/>
            <a:headEnd/>
            <a:tailEnd/>
          </a:ln>
        </p:spPr>
        <p:txBody>
          <a:bodyPr wrap="none" lIns="0" tIns="0" rIns="0" bIns="0">
            <a:spAutoFit/>
          </a:bodyPr>
          <a:lstStyle/>
          <a:p>
            <a:pPr algn="ctr" eaLnBrk="0" hangingPunct="0"/>
            <a:r>
              <a:rPr lang="en-US" dirty="0" err="1">
                <a:solidFill>
                  <a:srgbClr val="000000"/>
                </a:solidFill>
                <a:latin typeface="Symbol" panose="05050102010706020507" pitchFamily="18" charset="2"/>
              </a:rPr>
              <a:t>q</a:t>
            </a:r>
            <a:r>
              <a:rPr lang="en-US" baseline="-25000" dirty="0" err="1">
                <a:solidFill>
                  <a:srgbClr val="000000"/>
                </a:solidFill>
              </a:rPr>
              <a:t>g</a:t>
            </a:r>
            <a:r>
              <a:rPr lang="en-US" dirty="0">
                <a:solidFill>
                  <a:srgbClr val="000000"/>
                </a:solidFill>
              </a:rPr>
              <a:t> (t) uniform in the compartment</a:t>
            </a:r>
            <a:endParaRPr lang="en-US" dirty="0"/>
          </a:p>
        </p:txBody>
      </p:sp>
      <p:sp>
        <p:nvSpPr>
          <p:cNvPr id="19" name="Freeform 6"/>
          <p:cNvSpPr>
            <a:spLocks/>
          </p:cNvSpPr>
          <p:nvPr/>
        </p:nvSpPr>
        <p:spPr bwMode="auto">
          <a:xfrm>
            <a:off x="1970261" y="3599374"/>
            <a:ext cx="68263" cy="96838"/>
          </a:xfrm>
          <a:custGeom>
            <a:avLst/>
            <a:gdLst>
              <a:gd name="T0" fmla="*/ 26988 w 43"/>
              <a:gd name="T1" fmla="*/ 96838 h 61"/>
              <a:gd name="T2" fmla="*/ 0 w 43"/>
              <a:gd name="T3" fmla="*/ 0 h 61"/>
              <a:gd name="T4" fmla="*/ 68263 w 43"/>
              <a:gd name="T5" fmla="*/ 74613 h 61"/>
              <a:gd name="T6" fmla="*/ 26988 w 43"/>
              <a:gd name="T7" fmla="*/ 96838 h 61"/>
              <a:gd name="T8" fmla="*/ 0 60000 65536"/>
              <a:gd name="T9" fmla="*/ 0 60000 65536"/>
              <a:gd name="T10" fmla="*/ 0 60000 65536"/>
              <a:gd name="T11" fmla="*/ 0 60000 65536"/>
              <a:gd name="T12" fmla="*/ 0 w 43"/>
              <a:gd name="T13" fmla="*/ 0 h 61"/>
              <a:gd name="T14" fmla="*/ 43 w 43"/>
              <a:gd name="T15" fmla="*/ 61 h 61"/>
            </a:gdLst>
            <a:ahLst/>
            <a:cxnLst>
              <a:cxn ang="T8">
                <a:pos x="T0" y="T1"/>
              </a:cxn>
              <a:cxn ang="T9">
                <a:pos x="T2" y="T3"/>
              </a:cxn>
              <a:cxn ang="T10">
                <a:pos x="T4" y="T5"/>
              </a:cxn>
              <a:cxn ang="T11">
                <a:pos x="T6" y="T7"/>
              </a:cxn>
            </a:cxnLst>
            <a:rect l="T12" t="T13" r="T14" b="T15"/>
            <a:pathLst>
              <a:path w="43" h="61">
                <a:moveTo>
                  <a:pt x="17" y="61"/>
                </a:moveTo>
                <a:lnTo>
                  <a:pt x="0" y="0"/>
                </a:lnTo>
                <a:lnTo>
                  <a:pt x="43" y="47"/>
                </a:lnTo>
                <a:lnTo>
                  <a:pt x="17" y="61"/>
                </a:lnTo>
                <a:close/>
              </a:path>
            </a:pathLst>
          </a:custGeom>
          <a:solidFill>
            <a:srgbClr val="000000"/>
          </a:solidFill>
          <a:ln w="0">
            <a:solidFill>
              <a:srgbClr val="000000"/>
            </a:solidFill>
            <a:prstDash val="solid"/>
            <a:round/>
            <a:headEnd/>
            <a:tailEnd/>
          </a:ln>
        </p:spPr>
        <p:txBody>
          <a:bodyPr/>
          <a:lstStyle/>
          <a:p>
            <a:endParaRPr lang="en-US"/>
          </a:p>
        </p:txBody>
      </p:sp>
      <p:sp>
        <p:nvSpPr>
          <p:cNvPr id="20" name="Freeform 7"/>
          <p:cNvSpPr>
            <a:spLocks/>
          </p:cNvSpPr>
          <p:nvPr/>
        </p:nvSpPr>
        <p:spPr bwMode="auto">
          <a:xfrm>
            <a:off x="1954386" y="3577149"/>
            <a:ext cx="88900" cy="127000"/>
          </a:xfrm>
          <a:custGeom>
            <a:avLst/>
            <a:gdLst>
              <a:gd name="T0" fmla="*/ 38100 w 56"/>
              <a:gd name="T1" fmla="*/ 112713 h 80"/>
              <a:gd name="T2" fmla="*/ 46037 w 56"/>
              <a:gd name="T3" fmla="*/ 117475 h 80"/>
              <a:gd name="T4" fmla="*/ 19050 w 56"/>
              <a:gd name="T5" fmla="*/ 20637 h 80"/>
              <a:gd name="T6" fmla="*/ 7938 w 56"/>
              <a:gd name="T7" fmla="*/ 26988 h 80"/>
              <a:gd name="T8" fmla="*/ 76200 w 56"/>
              <a:gd name="T9" fmla="*/ 100012 h 80"/>
              <a:gd name="T10" fmla="*/ 77788 w 56"/>
              <a:gd name="T11" fmla="*/ 90487 h 80"/>
              <a:gd name="T12" fmla="*/ 38100 w 56"/>
              <a:gd name="T13" fmla="*/ 112713 h 80"/>
              <a:gd name="T14" fmla="*/ 34925 w 56"/>
              <a:gd name="T15" fmla="*/ 127000 h 80"/>
              <a:gd name="T16" fmla="*/ 88900 w 56"/>
              <a:gd name="T17" fmla="*/ 98425 h 80"/>
              <a:gd name="T18" fmla="*/ 0 w 56"/>
              <a:gd name="T19" fmla="*/ 0 h 80"/>
              <a:gd name="T20" fmla="*/ 34925 w 56"/>
              <a:gd name="T21" fmla="*/ 127000 h 80"/>
              <a:gd name="T22" fmla="*/ 38100 w 56"/>
              <a:gd name="T23" fmla="*/ 112713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80"/>
              <a:gd name="T38" fmla="*/ 56 w 56"/>
              <a:gd name="T39" fmla="*/ 80 h 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80">
                <a:moveTo>
                  <a:pt x="24" y="71"/>
                </a:moveTo>
                <a:lnTo>
                  <a:pt x="29" y="74"/>
                </a:lnTo>
                <a:lnTo>
                  <a:pt x="12" y="13"/>
                </a:lnTo>
                <a:lnTo>
                  <a:pt x="5" y="17"/>
                </a:lnTo>
                <a:lnTo>
                  <a:pt x="48" y="63"/>
                </a:lnTo>
                <a:lnTo>
                  <a:pt x="49" y="57"/>
                </a:lnTo>
                <a:lnTo>
                  <a:pt x="24" y="71"/>
                </a:lnTo>
                <a:lnTo>
                  <a:pt x="22" y="80"/>
                </a:lnTo>
                <a:lnTo>
                  <a:pt x="56" y="62"/>
                </a:lnTo>
                <a:lnTo>
                  <a:pt x="0" y="0"/>
                </a:lnTo>
                <a:lnTo>
                  <a:pt x="22" y="80"/>
                </a:lnTo>
                <a:lnTo>
                  <a:pt x="24" y="71"/>
                </a:lnTo>
                <a:close/>
              </a:path>
            </a:pathLst>
          </a:custGeom>
          <a:solidFill>
            <a:srgbClr val="000000"/>
          </a:solidFill>
          <a:ln w="0">
            <a:solidFill>
              <a:srgbClr val="000000"/>
            </a:solidFill>
            <a:prstDash val="solid"/>
            <a:round/>
            <a:headEnd/>
            <a:tailEnd/>
          </a:ln>
        </p:spPr>
        <p:txBody>
          <a:bodyPr/>
          <a:lstStyle/>
          <a:p>
            <a:endParaRPr lang="en-US"/>
          </a:p>
        </p:txBody>
      </p:sp>
      <p:grpSp>
        <p:nvGrpSpPr>
          <p:cNvPr id="21" name="Group 8"/>
          <p:cNvGrpSpPr>
            <a:grpSpLocks/>
          </p:cNvGrpSpPr>
          <p:nvPr/>
        </p:nvGrpSpPr>
        <p:grpSpPr bwMode="auto">
          <a:xfrm>
            <a:off x="963786" y="3593024"/>
            <a:ext cx="3509963" cy="2747963"/>
            <a:chOff x="2903" y="1146"/>
            <a:chExt cx="1211" cy="811"/>
          </a:xfrm>
        </p:grpSpPr>
        <p:sp>
          <p:nvSpPr>
            <p:cNvPr id="22" name="Rectangle 9"/>
            <p:cNvSpPr>
              <a:spLocks noChangeArrowheads="1"/>
            </p:cNvSpPr>
            <p:nvPr/>
          </p:nvSpPr>
          <p:spPr bwMode="auto">
            <a:xfrm>
              <a:off x="3306" y="1270"/>
              <a:ext cx="545" cy="118"/>
            </a:xfrm>
            <a:prstGeom prst="rect">
              <a:avLst/>
            </a:prstGeom>
            <a:solidFill>
              <a:srgbClr val="FF0000"/>
            </a:solidFill>
            <a:ln w="9525">
              <a:noFill/>
              <a:miter lim="800000"/>
              <a:headEnd/>
              <a:tailEnd/>
            </a:ln>
          </p:spPr>
          <p:txBody>
            <a:bodyPr/>
            <a:lstStyle/>
            <a:p>
              <a:pPr algn="ctr" eaLnBrk="0" hangingPunct="0"/>
              <a:endParaRPr lang="en-US"/>
            </a:p>
          </p:txBody>
        </p:sp>
        <p:sp>
          <p:nvSpPr>
            <p:cNvPr id="23" name="Rectangle 10"/>
            <p:cNvSpPr>
              <a:spLocks noChangeArrowheads="1"/>
            </p:cNvSpPr>
            <p:nvPr/>
          </p:nvSpPr>
          <p:spPr bwMode="auto">
            <a:xfrm>
              <a:off x="3146" y="1270"/>
              <a:ext cx="203" cy="254"/>
            </a:xfrm>
            <a:prstGeom prst="rect">
              <a:avLst/>
            </a:prstGeom>
            <a:solidFill>
              <a:srgbClr val="FF0000"/>
            </a:solidFill>
            <a:ln w="9525">
              <a:noFill/>
              <a:miter lim="800000"/>
              <a:headEnd/>
              <a:tailEnd/>
            </a:ln>
          </p:spPr>
          <p:txBody>
            <a:bodyPr/>
            <a:lstStyle/>
            <a:p>
              <a:pPr algn="ctr" eaLnBrk="0" hangingPunct="0"/>
              <a:endParaRPr lang="en-US"/>
            </a:p>
          </p:txBody>
        </p:sp>
        <p:sp>
          <p:nvSpPr>
            <p:cNvPr id="24" name="Freeform 11"/>
            <p:cNvSpPr>
              <a:spLocks/>
            </p:cNvSpPr>
            <p:nvPr/>
          </p:nvSpPr>
          <p:spPr bwMode="auto">
            <a:xfrm>
              <a:off x="2903" y="1185"/>
              <a:ext cx="466" cy="765"/>
            </a:xfrm>
            <a:custGeom>
              <a:avLst/>
              <a:gdLst>
                <a:gd name="T0" fmla="*/ 246 w 466"/>
                <a:gd name="T1" fmla="*/ 551 h 765"/>
                <a:gd name="T2" fmla="*/ 98 w 466"/>
                <a:gd name="T3" fmla="*/ 338 h 765"/>
                <a:gd name="T4" fmla="*/ 84 w 466"/>
                <a:gd name="T5" fmla="*/ 289 h 765"/>
                <a:gd name="T6" fmla="*/ 72 w 466"/>
                <a:gd name="T7" fmla="*/ 264 h 765"/>
                <a:gd name="T8" fmla="*/ 57 w 466"/>
                <a:gd name="T9" fmla="*/ 233 h 765"/>
                <a:gd name="T10" fmla="*/ 37 w 466"/>
                <a:gd name="T11" fmla="*/ 201 h 765"/>
                <a:gd name="T12" fmla="*/ 19 w 466"/>
                <a:gd name="T13" fmla="*/ 181 h 765"/>
                <a:gd name="T14" fmla="*/ 50 w 466"/>
                <a:gd name="T15" fmla="*/ 186 h 765"/>
                <a:gd name="T16" fmla="*/ 70 w 466"/>
                <a:gd name="T17" fmla="*/ 205 h 765"/>
                <a:gd name="T18" fmla="*/ 91 w 466"/>
                <a:gd name="T19" fmla="*/ 238 h 765"/>
                <a:gd name="T20" fmla="*/ 83 w 466"/>
                <a:gd name="T21" fmla="*/ 183 h 765"/>
                <a:gd name="T22" fmla="*/ 66 w 466"/>
                <a:gd name="T23" fmla="*/ 131 h 765"/>
                <a:gd name="T24" fmla="*/ 35 w 466"/>
                <a:gd name="T25" fmla="*/ 75 h 765"/>
                <a:gd name="T26" fmla="*/ 0 w 466"/>
                <a:gd name="T27" fmla="*/ 26 h 765"/>
                <a:gd name="T28" fmla="*/ 26 w 466"/>
                <a:gd name="T29" fmla="*/ 15 h 765"/>
                <a:gd name="T30" fmla="*/ 53 w 466"/>
                <a:gd name="T31" fmla="*/ 11 h 765"/>
                <a:gd name="T32" fmla="*/ 85 w 466"/>
                <a:gd name="T33" fmla="*/ 30 h 765"/>
                <a:gd name="T34" fmla="*/ 115 w 466"/>
                <a:gd name="T35" fmla="*/ 58 h 765"/>
                <a:gd name="T36" fmla="*/ 146 w 466"/>
                <a:gd name="T37" fmla="*/ 106 h 765"/>
                <a:gd name="T38" fmla="*/ 173 w 466"/>
                <a:gd name="T39" fmla="*/ 167 h 765"/>
                <a:gd name="T40" fmla="*/ 171 w 466"/>
                <a:gd name="T41" fmla="*/ 106 h 765"/>
                <a:gd name="T42" fmla="*/ 180 w 466"/>
                <a:gd name="T43" fmla="*/ 63 h 765"/>
                <a:gd name="T44" fmla="*/ 201 w 466"/>
                <a:gd name="T45" fmla="*/ 24 h 765"/>
                <a:gd name="T46" fmla="*/ 224 w 466"/>
                <a:gd name="T47" fmla="*/ 1 h 765"/>
                <a:gd name="T48" fmla="*/ 249 w 466"/>
                <a:gd name="T49" fmla="*/ 1 h 765"/>
                <a:gd name="T50" fmla="*/ 268 w 466"/>
                <a:gd name="T51" fmla="*/ 22 h 765"/>
                <a:gd name="T52" fmla="*/ 267 w 466"/>
                <a:gd name="T53" fmla="*/ 43 h 765"/>
                <a:gd name="T54" fmla="*/ 250 w 466"/>
                <a:gd name="T55" fmla="*/ 56 h 765"/>
                <a:gd name="T56" fmla="*/ 243 w 466"/>
                <a:gd name="T57" fmla="*/ 67 h 765"/>
                <a:gd name="T58" fmla="*/ 240 w 466"/>
                <a:gd name="T59" fmla="*/ 93 h 765"/>
                <a:gd name="T60" fmla="*/ 242 w 466"/>
                <a:gd name="T61" fmla="*/ 123 h 765"/>
                <a:gd name="T62" fmla="*/ 251 w 466"/>
                <a:gd name="T63" fmla="*/ 148 h 765"/>
                <a:gd name="T64" fmla="*/ 263 w 466"/>
                <a:gd name="T65" fmla="*/ 163 h 765"/>
                <a:gd name="T66" fmla="*/ 284 w 466"/>
                <a:gd name="T67" fmla="*/ 174 h 765"/>
                <a:gd name="T68" fmla="*/ 304 w 466"/>
                <a:gd name="T69" fmla="*/ 171 h 765"/>
                <a:gd name="T70" fmla="*/ 308 w 466"/>
                <a:gd name="T71" fmla="*/ 141 h 765"/>
                <a:gd name="T72" fmla="*/ 295 w 466"/>
                <a:gd name="T73" fmla="*/ 101 h 765"/>
                <a:gd name="T74" fmla="*/ 317 w 466"/>
                <a:gd name="T75" fmla="*/ 118 h 765"/>
                <a:gd name="T76" fmla="*/ 343 w 466"/>
                <a:gd name="T77" fmla="*/ 148 h 765"/>
                <a:gd name="T78" fmla="*/ 363 w 466"/>
                <a:gd name="T79" fmla="*/ 186 h 765"/>
                <a:gd name="T80" fmla="*/ 374 w 466"/>
                <a:gd name="T81" fmla="*/ 219 h 765"/>
                <a:gd name="T82" fmla="*/ 379 w 466"/>
                <a:gd name="T83" fmla="*/ 263 h 765"/>
                <a:gd name="T84" fmla="*/ 377 w 466"/>
                <a:gd name="T85" fmla="*/ 303 h 765"/>
                <a:gd name="T86" fmla="*/ 366 w 466"/>
                <a:gd name="T87" fmla="*/ 342 h 765"/>
                <a:gd name="T88" fmla="*/ 360 w 466"/>
                <a:gd name="T89" fmla="*/ 374 h 765"/>
                <a:gd name="T90" fmla="*/ 360 w 466"/>
                <a:gd name="T91" fmla="*/ 406 h 765"/>
                <a:gd name="T92" fmla="*/ 374 w 466"/>
                <a:gd name="T93" fmla="*/ 439 h 765"/>
                <a:gd name="T94" fmla="*/ 396 w 466"/>
                <a:gd name="T95" fmla="*/ 465 h 765"/>
                <a:gd name="T96" fmla="*/ 418 w 466"/>
                <a:gd name="T97" fmla="*/ 477 h 765"/>
                <a:gd name="T98" fmla="*/ 422 w 466"/>
                <a:gd name="T99" fmla="*/ 444 h 765"/>
                <a:gd name="T100" fmla="*/ 440 w 466"/>
                <a:gd name="T101" fmla="*/ 468 h 765"/>
                <a:gd name="T102" fmla="*/ 455 w 466"/>
                <a:gd name="T103" fmla="*/ 503 h 765"/>
                <a:gd name="T104" fmla="*/ 462 w 466"/>
                <a:gd name="T105" fmla="*/ 557 h 765"/>
                <a:gd name="T106" fmla="*/ 466 w 466"/>
                <a:gd name="T107" fmla="*/ 605 h 765"/>
                <a:gd name="T108" fmla="*/ 461 w 466"/>
                <a:gd name="T109" fmla="*/ 656 h 765"/>
                <a:gd name="T110" fmla="*/ 451 w 466"/>
                <a:gd name="T111" fmla="*/ 696 h 765"/>
                <a:gd name="T112" fmla="*/ 442 w 466"/>
                <a:gd name="T113" fmla="*/ 728 h 765"/>
                <a:gd name="T114" fmla="*/ 422 w 466"/>
                <a:gd name="T115" fmla="*/ 759 h 765"/>
                <a:gd name="T116" fmla="*/ 258 w 466"/>
                <a:gd name="T117" fmla="*/ 765 h 7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6"/>
                <a:gd name="T178" fmla="*/ 0 h 765"/>
                <a:gd name="T179" fmla="*/ 466 w 466"/>
                <a:gd name="T180" fmla="*/ 765 h 76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6" h="765">
                  <a:moveTo>
                    <a:pt x="258" y="765"/>
                  </a:moveTo>
                  <a:lnTo>
                    <a:pt x="246" y="551"/>
                  </a:lnTo>
                  <a:lnTo>
                    <a:pt x="103" y="369"/>
                  </a:lnTo>
                  <a:lnTo>
                    <a:pt x="98" y="338"/>
                  </a:lnTo>
                  <a:lnTo>
                    <a:pt x="93" y="313"/>
                  </a:lnTo>
                  <a:lnTo>
                    <a:pt x="84" y="289"/>
                  </a:lnTo>
                  <a:lnTo>
                    <a:pt x="79" y="275"/>
                  </a:lnTo>
                  <a:lnTo>
                    <a:pt x="72" y="264"/>
                  </a:lnTo>
                  <a:lnTo>
                    <a:pt x="66" y="249"/>
                  </a:lnTo>
                  <a:lnTo>
                    <a:pt x="57" y="233"/>
                  </a:lnTo>
                  <a:lnTo>
                    <a:pt x="45" y="216"/>
                  </a:lnTo>
                  <a:lnTo>
                    <a:pt x="37" y="201"/>
                  </a:lnTo>
                  <a:lnTo>
                    <a:pt x="30" y="192"/>
                  </a:lnTo>
                  <a:lnTo>
                    <a:pt x="19" y="181"/>
                  </a:lnTo>
                  <a:lnTo>
                    <a:pt x="36" y="181"/>
                  </a:lnTo>
                  <a:lnTo>
                    <a:pt x="50" y="186"/>
                  </a:lnTo>
                  <a:lnTo>
                    <a:pt x="62" y="197"/>
                  </a:lnTo>
                  <a:lnTo>
                    <a:pt x="70" y="205"/>
                  </a:lnTo>
                  <a:lnTo>
                    <a:pt x="80" y="221"/>
                  </a:lnTo>
                  <a:lnTo>
                    <a:pt x="91" y="238"/>
                  </a:lnTo>
                  <a:lnTo>
                    <a:pt x="87" y="209"/>
                  </a:lnTo>
                  <a:lnTo>
                    <a:pt x="83" y="183"/>
                  </a:lnTo>
                  <a:lnTo>
                    <a:pt x="76" y="157"/>
                  </a:lnTo>
                  <a:lnTo>
                    <a:pt x="66" y="131"/>
                  </a:lnTo>
                  <a:lnTo>
                    <a:pt x="49" y="98"/>
                  </a:lnTo>
                  <a:lnTo>
                    <a:pt x="35" y="75"/>
                  </a:lnTo>
                  <a:lnTo>
                    <a:pt x="19" y="53"/>
                  </a:lnTo>
                  <a:lnTo>
                    <a:pt x="0" y="26"/>
                  </a:lnTo>
                  <a:lnTo>
                    <a:pt x="11" y="22"/>
                  </a:lnTo>
                  <a:lnTo>
                    <a:pt x="26" y="15"/>
                  </a:lnTo>
                  <a:lnTo>
                    <a:pt x="41" y="11"/>
                  </a:lnTo>
                  <a:lnTo>
                    <a:pt x="53" y="11"/>
                  </a:lnTo>
                  <a:lnTo>
                    <a:pt x="68" y="15"/>
                  </a:lnTo>
                  <a:lnTo>
                    <a:pt x="85" y="30"/>
                  </a:lnTo>
                  <a:lnTo>
                    <a:pt x="100" y="40"/>
                  </a:lnTo>
                  <a:lnTo>
                    <a:pt x="115" y="58"/>
                  </a:lnTo>
                  <a:lnTo>
                    <a:pt x="131" y="83"/>
                  </a:lnTo>
                  <a:lnTo>
                    <a:pt x="146" y="106"/>
                  </a:lnTo>
                  <a:lnTo>
                    <a:pt x="160" y="133"/>
                  </a:lnTo>
                  <a:lnTo>
                    <a:pt x="173" y="167"/>
                  </a:lnTo>
                  <a:lnTo>
                    <a:pt x="168" y="128"/>
                  </a:lnTo>
                  <a:lnTo>
                    <a:pt x="171" y="106"/>
                  </a:lnTo>
                  <a:lnTo>
                    <a:pt x="175" y="84"/>
                  </a:lnTo>
                  <a:lnTo>
                    <a:pt x="180" y="63"/>
                  </a:lnTo>
                  <a:lnTo>
                    <a:pt x="189" y="41"/>
                  </a:lnTo>
                  <a:lnTo>
                    <a:pt x="201" y="24"/>
                  </a:lnTo>
                  <a:lnTo>
                    <a:pt x="212" y="11"/>
                  </a:lnTo>
                  <a:lnTo>
                    <a:pt x="224" y="1"/>
                  </a:lnTo>
                  <a:lnTo>
                    <a:pt x="237" y="0"/>
                  </a:lnTo>
                  <a:lnTo>
                    <a:pt x="249" y="1"/>
                  </a:lnTo>
                  <a:lnTo>
                    <a:pt x="259" y="10"/>
                  </a:lnTo>
                  <a:lnTo>
                    <a:pt x="268" y="22"/>
                  </a:lnTo>
                  <a:lnTo>
                    <a:pt x="277" y="41"/>
                  </a:lnTo>
                  <a:lnTo>
                    <a:pt x="267" y="43"/>
                  </a:lnTo>
                  <a:lnTo>
                    <a:pt x="255" y="45"/>
                  </a:lnTo>
                  <a:lnTo>
                    <a:pt x="250" y="56"/>
                  </a:lnTo>
                  <a:lnTo>
                    <a:pt x="247" y="61"/>
                  </a:lnTo>
                  <a:lnTo>
                    <a:pt x="243" y="67"/>
                  </a:lnTo>
                  <a:lnTo>
                    <a:pt x="240" y="80"/>
                  </a:lnTo>
                  <a:lnTo>
                    <a:pt x="240" y="93"/>
                  </a:lnTo>
                  <a:lnTo>
                    <a:pt x="241" y="110"/>
                  </a:lnTo>
                  <a:lnTo>
                    <a:pt x="242" y="123"/>
                  </a:lnTo>
                  <a:lnTo>
                    <a:pt x="245" y="137"/>
                  </a:lnTo>
                  <a:lnTo>
                    <a:pt x="251" y="148"/>
                  </a:lnTo>
                  <a:lnTo>
                    <a:pt x="256" y="155"/>
                  </a:lnTo>
                  <a:lnTo>
                    <a:pt x="263" y="163"/>
                  </a:lnTo>
                  <a:lnTo>
                    <a:pt x="273" y="171"/>
                  </a:lnTo>
                  <a:lnTo>
                    <a:pt x="284" y="174"/>
                  </a:lnTo>
                  <a:lnTo>
                    <a:pt x="293" y="175"/>
                  </a:lnTo>
                  <a:lnTo>
                    <a:pt x="304" y="171"/>
                  </a:lnTo>
                  <a:lnTo>
                    <a:pt x="311" y="158"/>
                  </a:lnTo>
                  <a:lnTo>
                    <a:pt x="308" y="141"/>
                  </a:lnTo>
                  <a:lnTo>
                    <a:pt x="304" y="122"/>
                  </a:lnTo>
                  <a:lnTo>
                    <a:pt x="295" y="101"/>
                  </a:lnTo>
                  <a:lnTo>
                    <a:pt x="306" y="107"/>
                  </a:lnTo>
                  <a:lnTo>
                    <a:pt x="317" y="118"/>
                  </a:lnTo>
                  <a:lnTo>
                    <a:pt x="329" y="128"/>
                  </a:lnTo>
                  <a:lnTo>
                    <a:pt x="343" y="148"/>
                  </a:lnTo>
                  <a:lnTo>
                    <a:pt x="354" y="164"/>
                  </a:lnTo>
                  <a:lnTo>
                    <a:pt x="363" y="186"/>
                  </a:lnTo>
                  <a:lnTo>
                    <a:pt x="370" y="205"/>
                  </a:lnTo>
                  <a:lnTo>
                    <a:pt x="374" y="219"/>
                  </a:lnTo>
                  <a:lnTo>
                    <a:pt x="378" y="244"/>
                  </a:lnTo>
                  <a:lnTo>
                    <a:pt x="379" y="263"/>
                  </a:lnTo>
                  <a:lnTo>
                    <a:pt x="379" y="282"/>
                  </a:lnTo>
                  <a:lnTo>
                    <a:pt x="377" y="303"/>
                  </a:lnTo>
                  <a:lnTo>
                    <a:pt x="372" y="324"/>
                  </a:lnTo>
                  <a:lnTo>
                    <a:pt x="366" y="342"/>
                  </a:lnTo>
                  <a:lnTo>
                    <a:pt x="363" y="361"/>
                  </a:lnTo>
                  <a:lnTo>
                    <a:pt x="360" y="374"/>
                  </a:lnTo>
                  <a:lnTo>
                    <a:pt x="359" y="387"/>
                  </a:lnTo>
                  <a:lnTo>
                    <a:pt x="360" y="406"/>
                  </a:lnTo>
                  <a:lnTo>
                    <a:pt x="366" y="426"/>
                  </a:lnTo>
                  <a:lnTo>
                    <a:pt x="374" y="439"/>
                  </a:lnTo>
                  <a:lnTo>
                    <a:pt x="385" y="455"/>
                  </a:lnTo>
                  <a:lnTo>
                    <a:pt x="396" y="465"/>
                  </a:lnTo>
                  <a:lnTo>
                    <a:pt x="407" y="473"/>
                  </a:lnTo>
                  <a:lnTo>
                    <a:pt x="418" y="477"/>
                  </a:lnTo>
                  <a:lnTo>
                    <a:pt x="422" y="459"/>
                  </a:lnTo>
                  <a:lnTo>
                    <a:pt x="422" y="444"/>
                  </a:lnTo>
                  <a:lnTo>
                    <a:pt x="433" y="456"/>
                  </a:lnTo>
                  <a:lnTo>
                    <a:pt x="440" y="468"/>
                  </a:lnTo>
                  <a:lnTo>
                    <a:pt x="448" y="485"/>
                  </a:lnTo>
                  <a:lnTo>
                    <a:pt x="455" y="503"/>
                  </a:lnTo>
                  <a:lnTo>
                    <a:pt x="462" y="529"/>
                  </a:lnTo>
                  <a:lnTo>
                    <a:pt x="462" y="557"/>
                  </a:lnTo>
                  <a:lnTo>
                    <a:pt x="464" y="584"/>
                  </a:lnTo>
                  <a:lnTo>
                    <a:pt x="466" y="605"/>
                  </a:lnTo>
                  <a:lnTo>
                    <a:pt x="466" y="627"/>
                  </a:lnTo>
                  <a:lnTo>
                    <a:pt x="461" y="656"/>
                  </a:lnTo>
                  <a:lnTo>
                    <a:pt x="456" y="679"/>
                  </a:lnTo>
                  <a:lnTo>
                    <a:pt x="451" y="696"/>
                  </a:lnTo>
                  <a:lnTo>
                    <a:pt x="447" y="713"/>
                  </a:lnTo>
                  <a:lnTo>
                    <a:pt x="442" y="728"/>
                  </a:lnTo>
                  <a:lnTo>
                    <a:pt x="433" y="744"/>
                  </a:lnTo>
                  <a:lnTo>
                    <a:pt x="422" y="759"/>
                  </a:lnTo>
                  <a:lnTo>
                    <a:pt x="416" y="765"/>
                  </a:lnTo>
                  <a:lnTo>
                    <a:pt x="258" y="765"/>
                  </a:lnTo>
                  <a:close/>
                </a:path>
              </a:pathLst>
            </a:custGeom>
            <a:solidFill>
              <a:srgbClr val="FF0000"/>
            </a:solidFill>
            <a:ln w="9525">
              <a:noFill/>
              <a:round/>
              <a:headEnd/>
              <a:tailEnd/>
            </a:ln>
          </p:spPr>
          <p:txBody>
            <a:bodyPr/>
            <a:lstStyle/>
            <a:p>
              <a:endParaRPr lang="en-US"/>
            </a:p>
          </p:txBody>
        </p:sp>
        <p:sp>
          <p:nvSpPr>
            <p:cNvPr id="25" name="Freeform 12"/>
            <p:cNvSpPr>
              <a:spLocks/>
            </p:cNvSpPr>
            <p:nvPr/>
          </p:nvSpPr>
          <p:spPr bwMode="auto">
            <a:xfrm>
              <a:off x="3184" y="1304"/>
              <a:ext cx="742" cy="647"/>
            </a:xfrm>
            <a:custGeom>
              <a:avLst/>
              <a:gdLst>
                <a:gd name="T0" fmla="*/ 23 w 742"/>
                <a:gd name="T1" fmla="*/ 559 h 647"/>
                <a:gd name="T2" fmla="*/ 9 w 742"/>
                <a:gd name="T3" fmla="*/ 481 h 647"/>
                <a:gd name="T4" fmla="*/ 1 w 742"/>
                <a:gd name="T5" fmla="*/ 421 h 647"/>
                <a:gd name="T6" fmla="*/ 0 w 742"/>
                <a:gd name="T7" fmla="*/ 369 h 647"/>
                <a:gd name="T8" fmla="*/ 1 w 742"/>
                <a:gd name="T9" fmla="*/ 333 h 647"/>
                <a:gd name="T10" fmla="*/ 9 w 742"/>
                <a:gd name="T11" fmla="*/ 297 h 647"/>
                <a:gd name="T12" fmla="*/ 26 w 742"/>
                <a:gd name="T13" fmla="*/ 264 h 647"/>
                <a:gd name="T14" fmla="*/ 48 w 742"/>
                <a:gd name="T15" fmla="*/ 242 h 647"/>
                <a:gd name="T16" fmla="*/ 71 w 742"/>
                <a:gd name="T17" fmla="*/ 215 h 647"/>
                <a:gd name="T18" fmla="*/ 93 w 742"/>
                <a:gd name="T19" fmla="*/ 187 h 647"/>
                <a:gd name="T20" fmla="*/ 108 w 742"/>
                <a:gd name="T21" fmla="*/ 162 h 647"/>
                <a:gd name="T22" fmla="*/ 118 w 742"/>
                <a:gd name="T23" fmla="*/ 128 h 647"/>
                <a:gd name="T24" fmla="*/ 123 w 742"/>
                <a:gd name="T25" fmla="*/ 88 h 647"/>
                <a:gd name="T26" fmla="*/ 122 w 742"/>
                <a:gd name="T27" fmla="*/ 44 h 647"/>
                <a:gd name="T28" fmla="*/ 363 w 742"/>
                <a:gd name="T29" fmla="*/ 9 h 647"/>
                <a:gd name="T30" fmla="*/ 369 w 742"/>
                <a:gd name="T31" fmla="*/ 52 h 647"/>
                <a:gd name="T32" fmla="*/ 378 w 742"/>
                <a:gd name="T33" fmla="*/ 53 h 647"/>
                <a:gd name="T34" fmla="*/ 389 w 742"/>
                <a:gd name="T35" fmla="*/ 21 h 647"/>
                <a:gd name="T36" fmla="*/ 645 w 742"/>
                <a:gd name="T37" fmla="*/ 17 h 647"/>
                <a:gd name="T38" fmla="*/ 653 w 742"/>
                <a:gd name="T39" fmla="*/ 57 h 647"/>
                <a:gd name="T40" fmla="*/ 662 w 742"/>
                <a:gd name="T41" fmla="*/ 105 h 647"/>
                <a:gd name="T42" fmla="*/ 666 w 742"/>
                <a:gd name="T43" fmla="*/ 172 h 647"/>
                <a:gd name="T44" fmla="*/ 671 w 742"/>
                <a:gd name="T45" fmla="*/ 245 h 647"/>
                <a:gd name="T46" fmla="*/ 674 w 742"/>
                <a:gd name="T47" fmla="*/ 294 h 647"/>
                <a:gd name="T48" fmla="*/ 684 w 742"/>
                <a:gd name="T49" fmla="*/ 332 h 647"/>
                <a:gd name="T50" fmla="*/ 696 w 742"/>
                <a:gd name="T51" fmla="*/ 323 h 647"/>
                <a:gd name="T52" fmla="*/ 702 w 742"/>
                <a:gd name="T53" fmla="*/ 287 h 647"/>
                <a:gd name="T54" fmla="*/ 715 w 742"/>
                <a:gd name="T55" fmla="*/ 254 h 647"/>
                <a:gd name="T56" fmla="*/ 733 w 742"/>
                <a:gd name="T57" fmla="*/ 223 h 647"/>
                <a:gd name="T58" fmla="*/ 740 w 742"/>
                <a:gd name="T59" fmla="*/ 285 h 647"/>
                <a:gd name="T60" fmla="*/ 670 w 742"/>
                <a:gd name="T61" fmla="*/ 646 h 647"/>
                <a:gd name="T62" fmla="*/ 36 w 742"/>
                <a:gd name="T63" fmla="*/ 590 h 6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2"/>
                <a:gd name="T97" fmla="*/ 0 h 647"/>
                <a:gd name="T98" fmla="*/ 742 w 742"/>
                <a:gd name="T99" fmla="*/ 647 h 6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2" h="647">
                  <a:moveTo>
                    <a:pt x="36" y="590"/>
                  </a:moveTo>
                  <a:lnTo>
                    <a:pt x="23" y="559"/>
                  </a:lnTo>
                  <a:lnTo>
                    <a:pt x="16" y="520"/>
                  </a:lnTo>
                  <a:lnTo>
                    <a:pt x="9" y="481"/>
                  </a:lnTo>
                  <a:lnTo>
                    <a:pt x="5" y="452"/>
                  </a:lnTo>
                  <a:lnTo>
                    <a:pt x="1" y="421"/>
                  </a:lnTo>
                  <a:lnTo>
                    <a:pt x="0" y="394"/>
                  </a:lnTo>
                  <a:lnTo>
                    <a:pt x="0" y="369"/>
                  </a:lnTo>
                  <a:lnTo>
                    <a:pt x="1" y="351"/>
                  </a:lnTo>
                  <a:lnTo>
                    <a:pt x="1" y="333"/>
                  </a:lnTo>
                  <a:lnTo>
                    <a:pt x="4" y="316"/>
                  </a:lnTo>
                  <a:lnTo>
                    <a:pt x="9" y="297"/>
                  </a:lnTo>
                  <a:lnTo>
                    <a:pt x="18" y="280"/>
                  </a:lnTo>
                  <a:lnTo>
                    <a:pt x="26" y="264"/>
                  </a:lnTo>
                  <a:lnTo>
                    <a:pt x="36" y="254"/>
                  </a:lnTo>
                  <a:lnTo>
                    <a:pt x="48" y="242"/>
                  </a:lnTo>
                  <a:lnTo>
                    <a:pt x="58" y="232"/>
                  </a:lnTo>
                  <a:lnTo>
                    <a:pt x="71" y="215"/>
                  </a:lnTo>
                  <a:lnTo>
                    <a:pt x="85" y="196"/>
                  </a:lnTo>
                  <a:lnTo>
                    <a:pt x="93" y="187"/>
                  </a:lnTo>
                  <a:lnTo>
                    <a:pt x="101" y="178"/>
                  </a:lnTo>
                  <a:lnTo>
                    <a:pt x="108" y="162"/>
                  </a:lnTo>
                  <a:lnTo>
                    <a:pt x="113" y="148"/>
                  </a:lnTo>
                  <a:lnTo>
                    <a:pt x="118" y="128"/>
                  </a:lnTo>
                  <a:lnTo>
                    <a:pt x="122" y="109"/>
                  </a:lnTo>
                  <a:lnTo>
                    <a:pt x="123" y="88"/>
                  </a:lnTo>
                  <a:lnTo>
                    <a:pt x="124" y="70"/>
                  </a:lnTo>
                  <a:lnTo>
                    <a:pt x="122" y="44"/>
                  </a:lnTo>
                  <a:lnTo>
                    <a:pt x="118" y="20"/>
                  </a:lnTo>
                  <a:lnTo>
                    <a:pt x="363" y="9"/>
                  </a:lnTo>
                  <a:lnTo>
                    <a:pt x="368" y="34"/>
                  </a:lnTo>
                  <a:lnTo>
                    <a:pt x="369" y="52"/>
                  </a:lnTo>
                  <a:lnTo>
                    <a:pt x="371" y="74"/>
                  </a:lnTo>
                  <a:lnTo>
                    <a:pt x="378" y="53"/>
                  </a:lnTo>
                  <a:lnTo>
                    <a:pt x="386" y="40"/>
                  </a:lnTo>
                  <a:lnTo>
                    <a:pt x="389" y="21"/>
                  </a:lnTo>
                  <a:lnTo>
                    <a:pt x="389" y="0"/>
                  </a:lnTo>
                  <a:lnTo>
                    <a:pt x="645" y="17"/>
                  </a:lnTo>
                  <a:lnTo>
                    <a:pt x="648" y="31"/>
                  </a:lnTo>
                  <a:lnTo>
                    <a:pt x="653" y="57"/>
                  </a:lnTo>
                  <a:lnTo>
                    <a:pt x="657" y="82"/>
                  </a:lnTo>
                  <a:lnTo>
                    <a:pt x="662" y="105"/>
                  </a:lnTo>
                  <a:lnTo>
                    <a:pt x="665" y="145"/>
                  </a:lnTo>
                  <a:lnTo>
                    <a:pt x="666" y="172"/>
                  </a:lnTo>
                  <a:lnTo>
                    <a:pt x="669" y="215"/>
                  </a:lnTo>
                  <a:lnTo>
                    <a:pt x="671" y="245"/>
                  </a:lnTo>
                  <a:lnTo>
                    <a:pt x="672" y="275"/>
                  </a:lnTo>
                  <a:lnTo>
                    <a:pt x="674" y="294"/>
                  </a:lnTo>
                  <a:lnTo>
                    <a:pt x="679" y="312"/>
                  </a:lnTo>
                  <a:lnTo>
                    <a:pt x="684" y="332"/>
                  </a:lnTo>
                  <a:lnTo>
                    <a:pt x="693" y="342"/>
                  </a:lnTo>
                  <a:lnTo>
                    <a:pt x="696" y="323"/>
                  </a:lnTo>
                  <a:lnTo>
                    <a:pt x="697" y="307"/>
                  </a:lnTo>
                  <a:lnTo>
                    <a:pt x="702" y="287"/>
                  </a:lnTo>
                  <a:lnTo>
                    <a:pt x="710" y="271"/>
                  </a:lnTo>
                  <a:lnTo>
                    <a:pt x="715" y="254"/>
                  </a:lnTo>
                  <a:lnTo>
                    <a:pt x="724" y="239"/>
                  </a:lnTo>
                  <a:lnTo>
                    <a:pt x="733" y="223"/>
                  </a:lnTo>
                  <a:lnTo>
                    <a:pt x="742" y="213"/>
                  </a:lnTo>
                  <a:lnTo>
                    <a:pt x="740" y="285"/>
                  </a:lnTo>
                  <a:lnTo>
                    <a:pt x="679" y="430"/>
                  </a:lnTo>
                  <a:lnTo>
                    <a:pt x="670" y="646"/>
                  </a:lnTo>
                  <a:lnTo>
                    <a:pt x="89" y="647"/>
                  </a:lnTo>
                  <a:lnTo>
                    <a:pt x="36" y="590"/>
                  </a:lnTo>
                  <a:close/>
                </a:path>
              </a:pathLst>
            </a:custGeom>
            <a:solidFill>
              <a:srgbClr val="FF0000"/>
            </a:solidFill>
            <a:ln w="9525">
              <a:noFill/>
              <a:round/>
              <a:headEnd/>
              <a:tailEnd/>
            </a:ln>
          </p:spPr>
          <p:txBody>
            <a:bodyPr/>
            <a:lstStyle/>
            <a:p>
              <a:endParaRPr lang="en-US"/>
            </a:p>
          </p:txBody>
        </p:sp>
        <p:sp>
          <p:nvSpPr>
            <p:cNvPr id="26" name="Freeform 13"/>
            <p:cNvSpPr>
              <a:spLocks/>
            </p:cNvSpPr>
            <p:nvPr/>
          </p:nvSpPr>
          <p:spPr bwMode="auto">
            <a:xfrm>
              <a:off x="3141" y="1563"/>
              <a:ext cx="109" cy="384"/>
            </a:xfrm>
            <a:custGeom>
              <a:avLst/>
              <a:gdLst>
                <a:gd name="T0" fmla="*/ 104 w 109"/>
                <a:gd name="T1" fmla="*/ 239 h 384"/>
                <a:gd name="T2" fmla="*/ 100 w 109"/>
                <a:gd name="T3" fmla="*/ 190 h 384"/>
                <a:gd name="T4" fmla="*/ 96 w 109"/>
                <a:gd name="T5" fmla="*/ 148 h 384"/>
                <a:gd name="T6" fmla="*/ 91 w 109"/>
                <a:gd name="T7" fmla="*/ 121 h 384"/>
                <a:gd name="T8" fmla="*/ 86 w 109"/>
                <a:gd name="T9" fmla="*/ 101 h 384"/>
                <a:gd name="T10" fmla="*/ 79 w 109"/>
                <a:gd name="T11" fmla="*/ 86 h 384"/>
                <a:gd name="T12" fmla="*/ 70 w 109"/>
                <a:gd name="T13" fmla="*/ 73 h 384"/>
                <a:gd name="T14" fmla="*/ 64 w 109"/>
                <a:gd name="T15" fmla="*/ 69 h 384"/>
                <a:gd name="T16" fmla="*/ 56 w 109"/>
                <a:gd name="T17" fmla="*/ 64 h 384"/>
                <a:gd name="T18" fmla="*/ 51 w 109"/>
                <a:gd name="T19" fmla="*/ 55 h 384"/>
                <a:gd name="T20" fmla="*/ 48 w 109"/>
                <a:gd name="T21" fmla="*/ 46 h 384"/>
                <a:gd name="T22" fmla="*/ 46 w 109"/>
                <a:gd name="T23" fmla="*/ 26 h 384"/>
                <a:gd name="T24" fmla="*/ 44 w 109"/>
                <a:gd name="T25" fmla="*/ 0 h 384"/>
                <a:gd name="T26" fmla="*/ 40 w 109"/>
                <a:gd name="T27" fmla="*/ 25 h 384"/>
                <a:gd name="T28" fmla="*/ 42 w 109"/>
                <a:gd name="T29" fmla="*/ 48 h 384"/>
                <a:gd name="T30" fmla="*/ 44 w 109"/>
                <a:gd name="T31" fmla="*/ 68 h 384"/>
                <a:gd name="T32" fmla="*/ 40 w 109"/>
                <a:gd name="T33" fmla="*/ 72 h 384"/>
                <a:gd name="T34" fmla="*/ 35 w 109"/>
                <a:gd name="T35" fmla="*/ 65 h 384"/>
                <a:gd name="T36" fmla="*/ 31 w 109"/>
                <a:gd name="T37" fmla="*/ 48 h 384"/>
                <a:gd name="T38" fmla="*/ 29 w 109"/>
                <a:gd name="T39" fmla="*/ 22 h 384"/>
                <a:gd name="T40" fmla="*/ 27 w 109"/>
                <a:gd name="T41" fmla="*/ 16 h 384"/>
                <a:gd name="T42" fmla="*/ 25 w 109"/>
                <a:gd name="T43" fmla="*/ 34 h 384"/>
                <a:gd name="T44" fmla="*/ 25 w 109"/>
                <a:gd name="T45" fmla="*/ 60 h 384"/>
                <a:gd name="T46" fmla="*/ 27 w 109"/>
                <a:gd name="T47" fmla="*/ 91 h 384"/>
                <a:gd name="T48" fmla="*/ 31 w 109"/>
                <a:gd name="T49" fmla="*/ 116 h 384"/>
                <a:gd name="T50" fmla="*/ 29 w 109"/>
                <a:gd name="T51" fmla="*/ 118 h 384"/>
                <a:gd name="T52" fmla="*/ 24 w 109"/>
                <a:gd name="T53" fmla="*/ 107 h 384"/>
                <a:gd name="T54" fmla="*/ 16 w 109"/>
                <a:gd name="T55" fmla="*/ 104 h 384"/>
                <a:gd name="T56" fmla="*/ 11 w 109"/>
                <a:gd name="T57" fmla="*/ 112 h 384"/>
                <a:gd name="T58" fmla="*/ 7 w 109"/>
                <a:gd name="T59" fmla="*/ 122 h 384"/>
                <a:gd name="T60" fmla="*/ 3 w 109"/>
                <a:gd name="T61" fmla="*/ 149 h 384"/>
                <a:gd name="T62" fmla="*/ 8 w 109"/>
                <a:gd name="T63" fmla="*/ 143 h 384"/>
                <a:gd name="T64" fmla="*/ 14 w 109"/>
                <a:gd name="T65" fmla="*/ 145 h 384"/>
                <a:gd name="T66" fmla="*/ 20 w 109"/>
                <a:gd name="T67" fmla="*/ 162 h 384"/>
                <a:gd name="T68" fmla="*/ 22 w 109"/>
                <a:gd name="T69" fmla="*/ 186 h 384"/>
                <a:gd name="T70" fmla="*/ 20 w 109"/>
                <a:gd name="T71" fmla="*/ 208 h 384"/>
                <a:gd name="T72" fmla="*/ 16 w 109"/>
                <a:gd name="T73" fmla="*/ 226 h 384"/>
                <a:gd name="T74" fmla="*/ 12 w 109"/>
                <a:gd name="T75" fmla="*/ 235 h 384"/>
                <a:gd name="T76" fmla="*/ 8 w 109"/>
                <a:gd name="T77" fmla="*/ 232 h 384"/>
                <a:gd name="T78" fmla="*/ 5 w 109"/>
                <a:gd name="T79" fmla="*/ 217 h 384"/>
                <a:gd name="T80" fmla="*/ 4 w 109"/>
                <a:gd name="T81" fmla="*/ 208 h 384"/>
                <a:gd name="T82" fmla="*/ 3 w 109"/>
                <a:gd name="T83" fmla="*/ 218 h 384"/>
                <a:gd name="T84" fmla="*/ 0 w 109"/>
                <a:gd name="T85" fmla="*/ 236 h 384"/>
                <a:gd name="T86" fmla="*/ 2 w 109"/>
                <a:gd name="T87" fmla="*/ 260 h 384"/>
                <a:gd name="T88" fmla="*/ 4 w 109"/>
                <a:gd name="T89" fmla="*/ 288 h 384"/>
                <a:gd name="T90" fmla="*/ 9 w 109"/>
                <a:gd name="T91" fmla="*/ 318 h 384"/>
                <a:gd name="T92" fmla="*/ 14 w 109"/>
                <a:gd name="T93" fmla="*/ 330 h 384"/>
                <a:gd name="T94" fmla="*/ 18 w 109"/>
                <a:gd name="T95" fmla="*/ 332 h 384"/>
                <a:gd name="T96" fmla="*/ 26 w 109"/>
                <a:gd name="T97" fmla="*/ 339 h 384"/>
                <a:gd name="T98" fmla="*/ 33 w 109"/>
                <a:gd name="T99" fmla="*/ 345 h 384"/>
                <a:gd name="T100" fmla="*/ 37 w 109"/>
                <a:gd name="T101" fmla="*/ 355 h 384"/>
                <a:gd name="T102" fmla="*/ 42 w 109"/>
                <a:gd name="T103" fmla="*/ 375 h 384"/>
                <a:gd name="T104" fmla="*/ 40 w 109"/>
                <a:gd name="T105" fmla="*/ 354 h 384"/>
                <a:gd name="T106" fmla="*/ 46 w 109"/>
                <a:gd name="T107" fmla="*/ 374 h 384"/>
                <a:gd name="T108" fmla="*/ 51 w 109"/>
                <a:gd name="T109" fmla="*/ 380 h 384"/>
                <a:gd name="T110" fmla="*/ 57 w 109"/>
                <a:gd name="T111" fmla="*/ 384 h 384"/>
                <a:gd name="T112" fmla="*/ 64 w 109"/>
                <a:gd name="T113" fmla="*/ 379 h 384"/>
                <a:gd name="T114" fmla="*/ 73 w 109"/>
                <a:gd name="T115" fmla="*/ 372 h 384"/>
                <a:gd name="T116" fmla="*/ 84 w 109"/>
                <a:gd name="T117" fmla="*/ 358 h 384"/>
                <a:gd name="T118" fmla="*/ 95 w 109"/>
                <a:gd name="T119" fmla="*/ 333 h 384"/>
                <a:gd name="T120" fmla="*/ 106 w 109"/>
                <a:gd name="T121" fmla="*/ 355 h 384"/>
                <a:gd name="T122" fmla="*/ 109 w 109"/>
                <a:gd name="T123" fmla="*/ 336 h 384"/>
                <a:gd name="T124" fmla="*/ 108 w 109"/>
                <a:gd name="T125" fmla="*/ 285 h 3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9"/>
                <a:gd name="T190" fmla="*/ 0 h 384"/>
                <a:gd name="T191" fmla="*/ 109 w 109"/>
                <a:gd name="T192" fmla="*/ 384 h 38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9" h="384">
                  <a:moveTo>
                    <a:pt x="106" y="269"/>
                  </a:moveTo>
                  <a:lnTo>
                    <a:pt x="104" y="239"/>
                  </a:lnTo>
                  <a:lnTo>
                    <a:pt x="103" y="217"/>
                  </a:lnTo>
                  <a:lnTo>
                    <a:pt x="100" y="190"/>
                  </a:lnTo>
                  <a:lnTo>
                    <a:pt x="97" y="169"/>
                  </a:lnTo>
                  <a:lnTo>
                    <a:pt x="96" y="148"/>
                  </a:lnTo>
                  <a:lnTo>
                    <a:pt x="94" y="133"/>
                  </a:lnTo>
                  <a:lnTo>
                    <a:pt x="91" y="121"/>
                  </a:lnTo>
                  <a:lnTo>
                    <a:pt x="88" y="110"/>
                  </a:lnTo>
                  <a:lnTo>
                    <a:pt x="86" y="101"/>
                  </a:lnTo>
                  <a:lnTo>
                    <a:pt x="82" y="91"/>
                  </a:lnTo>
                  <a:lnTo>
                    <a:pt x="79" y="86"/>
                  </a:lnTo>
                  <a:lnTo>
                    <a:pt x="74" y="77"/>
                  </a:lnTo>
                  <a:lnTo>
                    <a:pt x="70" y="73"/>
                  </a:lnTo>
                  <a:lnTo>
                    <a:pt x="66" y="70"/>
                  </a:lnTo>
                  <a:lnTo>
                    <a:pt x="64" y="69"/>
                  </a:lnTo>
                  <a:lnTo>
                    <a:pt x="60" y="68"/>
                  </a:lnTo>
                  <a:lnTo>
                    <a:pt x="56" y="64"/>
                  </a:lnTo>
                  <a:lnTo>
                    <a:pt x="53" y="61"/>
                  </a:lnTo>
                  <a:lnTo>
                    <a:pt x="51" y="55"/>
                  </a:lnTo>
                  <a:lnTo>
                    <a:pt x="49" y="52"/>
                  </a:lnTo>
                  <a:lnTo>
                    <a:pt x="48" y="46"/>
                  </a:lnTo>
                  <a:lnTo>
                    <a:pt x="47" y="34"/>
                  </a:lnTo>
                  <a:lnTo>
                    <a:pt x="46" y="26"/>
                  </a:lnTo>
                  <a:lnTo>
                    <a:pt x="44" y="13"/>
                  </a:lnTo>
                  <a:lnTo>
                    <a:pt x="44" y="0"/>
                  </a:lnTo>
                  <a:lnTo>
                    <a:pt x="42" y="13"/>
                  </a:lnTo>
                  <a:lnTo>
                    <a:pt x="40" y="25"/>
                  </a:lnTo>
                  <a:lnTo>
                    <a:pt x="40" y="37"/>
                  </a:lnTo>
                  <a:lnTo>
                    <a:pt x="42" y="48"/>
                  </a:lnTo>
                  <a:lnTo>
                    <a:pt x="43" y="57"/>
                  </a:lnTo>
                  <a:lnTo>
                    <a:pt x="44" y="68"/>
                  </a:lnTo>
                  <a:lnTo>
                    <a:pt x="43" y="72"/>
                  </a:lnTo>
                  <a:lnTo>
                    <a:pt x="40" y="72"/>
                  </a:lnTo>
                  <a:lnTo>
                    <a:pt x="38" y="68"/>
                  </a:lnTo>
                  <a:lnTo>
                    <a:pt x="35" y="65"/>
                  </a:lnTo>
                  <a:lnTo>
                    <a:pt x="33" y="59"/>
                  </a:lnTo>
                  <a:lnTo>
                    <a:pt x="31" y="48"/>
                  </a:lnTo>
                  <a:lnTo>
                    <a:pt x="30" y="35"/>
                  </a:lnTo>
                  <a:lnTo>
                    <a:pt x="29" y="22"/>
                  </a:lnTo>
                  <a:lnTo>
                    <a:pt x="29" y="11"/>
                  </a:lnTo>
                  <a:lnTo>
                    <a:pt x="27" y="16"/>
                  </a:lnTo>
                  <a:lnTo>
                    <a:pt x="25" y="25"/>
                  </a:lnTo>
                  <a:lnTo>
                    <a:pt x="25" y="34"/>
                  </a:lnTo>
                  <a:lnTo>
                    <a:pt x="25" y="46"/>
                  </a:lnTo>
                  <a:lnTo>
                    <a:pt x="25" y="60"/>
                  </a:lnTo>
                  <a:lnTo>
                    <a:pt x="26" y="75"/>
                  </a:lnTo>
                  <a:lnTo>
                    <a:pt x="27" y="91"/>
                  </a:lnTo>
                  <a:lnTo>
                    <a:pt x="29" y="105"/>
                  </a:lnTo>
                  <a:lnTo>
                    <a:pt x="31" y="116"/>
                  </a:lnTo>
                  <a:lnTo>
                    <a:pt x="33" y="125"/>
                  </a:lnTo>
                  <a:lnTo>
                    <a:pt x="29" y="118"/>
                  </a:lnTo>
                  <a:lnTo>
                    <a:pt x="26" y="110"/>
                  </a:lnTo>
                  <a:lnTo>
                    <a:pt x="24" y="107"/>
                  </a:lnTo>
                  <a:lnTo>
                    <a:pt x="20" y="104"/>
                  </a:lnTo>
                  <a:lnTo>
                    <a:pt x="16" y="104"/>
                  </a:lnTo>
                  <a:lnTo>
                    <a:pt x="13" y="107"/>
                  </a:lnTo>
                  <a:lnTo>
                    <a:pt x="11" y="112"/>
                  </a:lnTo>
                  <a:lnTo>
                    <a:pt x="8" y="116"/>
                  </a:lnTo>
                  <a:lnTo>
                    <a:pt x="7" y="122"/>
                  </a:lnTo>
                  <a:lnTo>
                    <a:pt x="4" y="133"/>
                  </a:lnTo>
                  <a:lnTo>
                    <a:pt x="3" y="149"/>
                  </a:lnTo>
                  <a:lnTo>
                    <a:pt x="7" y="145"/>
                  </a:lnTo>
                  <a:lnTo>
                    <a:pt x="8" y="143"/>
                  </a:lnTo>
                  <a:lnTo>
                    <a:pt x="12" y="144"/>
                  </a:lnTo>
                  <a:lnTo>
                    <a:pt x="14" y="145"/>
                  </a:lnTo>
                  <a:lnTo>
                    <a:pt x="17" y="153"/>
                  </a:lnTo>
                  <a:lnTo>
                    <a:pt x="20" y="162"/>
                  </a:lnTo>
                  <a:lnTo>
                    <a:pt x="21" y="174"/>
                  </a:lnTo>
                  <a:lnTo>
                    <a:pt x="22" y="186"/>
                  </a:lnTo>
                  <a:lnTo>
                    <a:pt x="22" y="196"/>
                  </a:lnTo>
                  <a:lnTo>
                    <a:pt x="20" y="208"/>
                  </a:lnTo>
                  <a:lnTo>
                    <a:pt x="18" y="217"/>
                  </a:lnTo>
                  <a:lnTo>
                    <a:pt x="16" y="226"/>
                  </a:lnTo>
                  <a:lnTo>
                    <a:pt x="14" y="231"/>
                  </a:lnTo>
                  <a:lnTo>
                    <a:pt x="12" y="235"/>
                  </a:lnTo>
                  <a:lnTo>
                    <a:pt x="9" y="236"/>
                  </a:lnTo>
                  <a:lnTo>
                    <a:pt x="8" y="232"/>
                  </a:lnTo>
                  <a:lnTo>
                    <a:pt x="7" y="226"/>
                  </a:lnTo>
                  <a:lnTo>
                    <a:pt x="5" y="217"/>
                  </a:lnTo>
                  <a:lnTo>
                    <a:pt x="5" y="214"/>
                  </a:lnTo>
                  <a:lnTo>
                    <a:pt x="4" y="208"/>
                  </a:lnTo>
                  <a:lnTo>
                    <a:pt x="3" y="213"/>
                  </a:lnTo>
                  <a:lnTo>
                    <a:pt x="3" y="218"/>
                  </a:lnTo>
                  <a:lnTo>
                    <a:pt x="2" y="227"/>
                  </a:lnTo>
                  <a:lnTo>
                    <a:pt x="0" y="236"/>
                  </a:lnTo>
                  <a:lnTo>
                    <a:pt x="0" y="247"/>
                  </a:lnTo>
                  <a:lnTo>
                    <a:pt x="2" y="260"/>
                  </a:lnTo>
                  <a:lnTo>
                    <a:pt x="3" y="272"/>
                  </a:lnTo>
                  <a:lnTo>
                    <a:pt x="4" y="288"/>
                  </a:lnTo>
                  <a:lnTo>
                    <a:pt x="7" y="302"/>
                  </a:lnTo>
                  <a:lnTo>
                    <a:pt x="9" y="318"/>
                  </a:lnTo>
                  <a:lnTo>
                    <a:pt x="13" y="327"/>
                  </a:lnTo>
                  <a:lnTo>
                    <a:pt x="14" y="330"/>
                  </a:lnTo>
                  <a:lnTo>
                    <a:pt x="17" y="332"/>
                  </a:lnTo>
                  <a:lnTo>
                    <a:pt x="18" y="332"/>
                  </a:lnTo>
                  <a:lnTo>
                    <a:pt x="22" y="335"/>
                  </a:lnTo>
                  <a:lnTo>
                    <a:pt x="26" y="339"/>
                  </a:lnTo>
                  <a:lnTo>
                    <a:pt x="30" y="340"/>
                  </a:lnTo>
                  <a:lnTo>
                    <a:pt x="33" y="345"/>
                  </a:lnTo>
                  <a:lnTo>
                    <a:pt x="34" y="349"/>
                  </a:lnTo>
                  <a:lnTo>
                    <a:pt x="37" y="355"/>
                  </a:lnTo>
                  <a:lnTo>
                    <a:pt x="39" y="367"/>
                  </a:lnTo>
                  <a:lnTo>
                    <a:pt x="42" y="375"/>
                  </a:lnTo>
                  <a:lnTo>
                    <a:pt x="38" y="339"/>
                  </a:lnTo>
                  <a:lnTo>
                    <a:pt x="40" y="354"/>
                  </a:lnTo>
                  <a:lnTo>
                    <a:pt x="43" y="365"/>
                  </a:lnTo>
                  <a:lnTo>
                    <a:pt x="46" y="374"/>
                  </a:lnTo>
                  <a:lnTo>
                    <a:pt x="48" y="379"/>
                  </a:lnTo>
                  <a:lnTo>
                    <a:pt x="51" y="380"/>
                  </a:lnTo>
                  <a:lnTo>
                    <a:pt x="53" y="383"/>
                  </a:lnTo>
                  <a:lnTo>
                    <a:pt x="57" y="384"/>
                  </a:lnTo>
                  <a:lnTo>
                    <a:pt x="60" y="381"/>
                  </a:lnTo>
                  <a:lnTo>
                    <a:pt x="64" y="379"/>
                  </a:lnTo>
                  <a:lnTo>
                    <a:pt x="70" y="375"/>
                  </a:lnTo>
                  <a:lnTo>
                    <a:pt x="73" y="372"/>
                  </a:lnTo>
                  <a:lnTo>
                    <a:pt x="78" y="366"/>
                  </a:lnTo>
                  <a:lnTo>
                    <a:pt x="84" y="358"/>
                  </a:lnTo>
                  <a:lnTo>
                    <a:pt x="90" y="346"/>
                  </a:lnTo>
                  <a:lnTo>
                    <a:pt x="95" y="333"/>
                  </a:lnTo>
                  <a:lnTo>
                    <a:pt x="104" y="368"/>
                  </a:lnTo>
                  <a:lnTo>
                    <a:pt x="106" y="355"/>
                  </a:lnTo>
                  <a:lnTo>
                    <a:pt x="109" y="346"/>
                  </a:lnTo>
                  <a:lnTo>
                    <a:pt x="109" y="336"/>
                  </a:lnTo>
                  <a:lnTo>
                    <a:pt x="109" y="307"/>
                  </a:lnTo>
                  <a:lnTo>
                    <a:pt x="108" y="285"/>
                  </a:lnTo>
                  <a:lnTo>
                    <a:pt x="106" y="269"/>
                  </a:lnTo>
                  <a:close/>
                </a:path>
              </a:pathLst>
            </a:custGeom>
            <a:solidFill>
              <a:srgbClr val="E60000"/>
            </a:solidFill>
            <a:ln w="9525">
              <a:noFill/>
              <a:round/>
              <a:headEnd/>
              <a:tailEnd/>
            </a:ln>
          </p:spPr>
          <p:txBody>
            <a:bodyPr/>
            <a:lstStyle/>
            <a:p>
              <a:endParaRPr lang="en-US"/>
            </a:p>
          </p:txBody>
        </p:sp>
        <p:sp>
          <p:nvSpPr>
            <p:cNvPr id="27" name="Freeform 14"/>
            <p:cNvSpPr>
              <a:spLocks/>
            </p:cNvSpPr>
            <p:nvPr/>
          </p:nvSpPr>
          <p:spPr bwMode="auto">
            <a:xfrm>
              <a:off x="3612" y="1146"/>
              <a:ext cx="502" cy="805"/>
            </a:xfrm>
            <a:custGeom>
              <a:avLst/>
              <a:gdLst>
                <a:gd name="T0" fmla="*/ 264 w 502"/>
                <a:gd name="T1" fmla="*/ 626 h 805"/>
                <a:gd name="T2" fmla="*/ 317 w 502"/>
                <a:gd name="T3" fmla="*/ 610 h 805"/>
                <a:gd name="T4" fmla="*/ 369 w 502"/>
                <a:gd name="T5" fmla="*/ 579 h 805"/>
                <a:gd name="T6" fmla="*/ 421 w 502"/>
                <a:gd name="T7" fmla="*/ 463 h 805"/>
                <a:gd name="T8" fmla="*/ 418 w 502"/>
                <a:gd name="T9" fmla="*/ 402 h 805"/>
                <a:gd name="T10" fmla="*/ 422 w 502"/>
                <a:gd name="T11" fmla="*/ 342 h 805"/>
                <a:gd name="T12" fmla="*/ 436 w 502"/>
                <a:gd name="T13" fmla="*/ 290 h 805"/>
                <a:gd name="T14" fmla="*/ 448 w 502"/>
                <a:gd name="T15" fmla="*/ 263 h 805"/>
                <a:gd name="T16" fmla="*/ 463 w 502"/>
                <a:gd name="T17" fmla="*/ 231 h 805"/>
                <a:gd name="T18" fmla="*/ 483 w 502"/>
                <a:gd name="T19" fmla="*/ 196 h 805"/>
                <a:gd name="T20" fmla="*/ 502 w 502"/>
                <a:gd name="T21" fmla="*/ 175 h 805"/>
                <a:gd name="T22" fmla="*/ 422 w 502"/>
                <a:gd name="T23" fmla="*/ 190 h 805"/>
                <a:gd name="T24" fmla="*/ 403 w 502"/>
                <a:gd name="T25" fmla="*/ 210 h 805"/>
                <a:gd name="T26" fmla="*/ 382 w 502"/>
                <a:gd name="T27" fmla="*/ 246 h 805"/>
                <a:gd name="T28" fmla="*/ 390 w 502"/>
                <a:gd name="T29" fmla="*/ 187 h 805"/>
                <a:gd name="T30" fmla="*/ 406 w 502"/>
                <a:gd name="T31" fmla="*/ 131 h 805"/>
                <a:gd name="T32" fmla="*/ 439 w 502"/>
                <a:gd name="T33" fmla="*/ 74 h 805"/>
                <a:gd name="T34" fmla="*/ 474 w 502"/>
                <a:gd name="T35" fmla="*/ 22 h 805"/>
                <a:gd name="T36" fmla="*/ 447 w 502"/>
                <a:gd name="T37" fmla="*/ 10 h 805"/>
                <a:gd name="T38" fmla="*/ 419 w 502"/>
                <a:gd name="T39" fmla="*/ 5 h 805"/>
                <a:gd name="T40" fmla="*/ 384 w 502"/>
                <a:gd name="T41" fmla="*/ 39 h 805"/>
                <a:gd name="T42" fmla="*/ 358 w 502"/>
                <a:gd name="T43" fmla="*/ 149 h 805"/>
                <a:gd name="T44" fmla="*/ 358 w 502"/>
                <a:gd name="T45" fmla="*/ 101 h 805"/>
                <a:gd name="T46" fmla="*/ 348 w 502"/>
                <a:gd name="T47" fmla="*/ 52 h 805"/>
                <a:gd name="T48" fmla="*/ 325 w 502"/>
                <a:gd name="T49" fmla="*/ 13 h 805"/>
                <a:gd name="T50" fmla="*/ 300 w 502"/>
                <a:gd name="T51" fmla="*/ 0 h 805"/>
                <a:gd name="T52" fmla="*/ 278 w 502"/>
                <a:gd name="T53" fmla="*/ 12 h 805"/>
                <a:gd name="T54" fmla="*/ 260 w 502"/>
                <a:gd name="T55" fmla="*/ 44 h 805"/>
                <a:gd name="T56" fmla="*/ 282 w 502"/>
                <a:gd name="T57" fmla="*/ 49 h 805"/>
                <a:gd name="T58" fmla="*/ 290 w 502"/>
                <a:gd name="T59" fmla="*/ 65 h 805"/>
                <a:gd name="T60" fmla="*/ 298 w 502"/>
                <a:gd name="T61" fmla="*/ 85 h 805"/>
                <a:gd name="T62" fmla="*/ 296 w 502"/>
                <a:gd name="T63" fmla="*/ 117 h 805"/>
                <a:gd name="T64" fmla="*/ 292 w 502"/>
                <a:gd name="T65" fmla="*/ 146 h 805"/>
                <a:gd name="T66" fmla="*/ 281 w 502"/>
                <a:gd name="T67" fmla="*/ 166 h 805"/>
                <a:gd name="T68" fmla="*/ 264 w 502"/>
                <a:gd name="T69" fmla="*/ 181 h 805"/>
                <a:gd name="T70" fmla="*/ 176 w 502"/>
                <a:gd name="T71" fmla="*/ 179 h 805"/>
                <a:gd name="T72" fmla="*/ 115 w 502"/>
                <a:gd name="T73" fmla="*/ 167 h 805"/>
                <a:gd name="T74" fmla="*/ 97 w 502"/>
                <a:gd name="T75" fmla="*/ 210 h 805"/>
                <a:gd name="T76" fmla="*/ 89 w 502"/>
                <a:gd name="T77" fmla="*/ 250 h 805"/>
                <a:gd name="T78" fmla="*/ 88 w 502"/>
                <a:gd name="T79" fmla="*/ 292 h 805"/>
                <a:gd name="T80" fmla="*/ 95 w 502"/>
                <a:gd name="T81" fmla="*/ 336 h 805"/>
                <a:gd name="T82" fmla="*/ 105 w 502"/>
                <a:gd name="T83" fmla="*/ 375 h 805"/>
                <a:gd name="T84" fmla="*/ 110 w 502"/>
                <a:gd name="T85" fmla="*/ 403 h 805"/>
                <a:gd name="T86" fmla="*/ 102 w 502"/>
                <a:gd name="T87" fmla="*/ 443 h 805"/>
                <a:gd name="T88" fmla="*/ 82 w 502"/>
                <a:gd name="T89" fmla="*/ 473 h 805"/>
                <a:gd name="T90" fmla="*/ 60 w 502"/>
                <a:gd name="T91" fmla="*/ 492 h 805"/>
                <a:gd name="T92" fmla="*/ 45 w 502"/>
                <a:gd name="T93" fmla="*/ 478 h 805"/>
                <a:gd name="T94" fmla="*/ 35 w 502"/>
                <a:gd name="T95" fmla="*/ 474 h 805"/>
                <a:gd name="T96" fmla="*/ 19 w 502"/>
                <a:gd name="T97" fmla="*/ 505 h 805"/>
                <a:gd name="T98" fmla="*/ 3 w 502"/>
                <a:gd name="T99" fmla="*/ 552 h 805"/>
                <a:gd name="T100" fmla="*/ 2 w 502"/>
                <a:gd name="T101" fmla="*/ 610 h 805"/>
                <a:gd name="T102" fmla="*/ 0 w 502"/>
                <a:gd name="T103" fmla="*/ 656 h 805"/>
                <a:gd name="T104" fmla="*/ 10 w 502"/>
                <a:gd name="T105" fmla="*/ 710 h 805"/>
                <a:gd name="T106" fmla="*/ 20 w 502"/>
                <a:gd name="T107" fmla="*/ 745 h 805"/>
                <a:gd name="T108" fmla="*/ 35 w 502"/>
                <a:gd name="T109" fmla="*/ 778 h 805"/>
                <a:gd name="T110" fmla="*/ 54 w 502"/>
                <a:gd name="T111" fmla="*/ 805 h 805"/>
                <a:gd name="T112" fmla="*/ 246 w 502"/>
                <a:gd name="T113" fmla="*/ 610 h 8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02"/>
                <a:gd name="T172" fmla="*/ 0 h 805"/>
                <a:gd name="T173" fmla="*/ 502 w 502"/>
                <a:gd name="T174" fmla="*/ 805 h 8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02" h="805">
                  <a:moveTo>
                    <a:pt x="246" y="610"/>
                  </a:moveTo>
                  <a:lnTo>
                    <a:pt x="264" y="626"/>
                  </a:lnTo>
                  <a:lnTo>
                    <a:pt x="294" y="620"/>
                  </a:lnTo>
                  <a:lnTo>
                    <a:pt x="317" y="610"/>
                  </a:lnTo>
                  <a:lnTo>
                    <a:pt x="347" y="594"/>
                  </a:lnTo>
                  <a:lnTo>
                    <a:pt x="369" y="579"/>
                  </a:lnTo>
                  <a:lnTo>
                    <a:pt x="419" y="494"/>
                  </a:lnTo>
                  <a:lnTo>
                    <a:pt x="421" y="463"/>
                  </a:lnTo>
                  <a:lnTo>
                    <a:pt x="421" y="433"/>
                  </a:lnTo>
                  <a:lnTo>
                    <a:pt x="418" y="402"/>
                  </a:lnTo>
                  <a:lnTo>
                    <a:pt x="417" y="375"/>
                  </a:lnTo>
                  <a:lnTo>
                    <a:pt x="422" y="342"/>
                  </a:lnTo>
                  <a:lnTo>
                    <a:pt x="427" y="315"/>
                  </a:lnTo>
                  <a:lnTo>
                    <a:pt x="436" y="290"/>
                  </a:lnTo>
                  <a:lnTo>
                    <a:pt x="441" y="275"/>
                  </a:lnTo>
                  <a:lnTo>
                    <a:pt x="448" y="263"/>
                  </a:lnTo>
                  <a:lnTo>
                    <a:pt x="454" y="248"/>
                  </a:lnTo>
                  <a:lnTo>
                    <a:pt x="463" y="231"/>
                  </a:lnTo>
                  <a:lnTo>
                    <a:pt x="475" y="213"/>
                  </a:lnTo>
                  <a:lnTo>
                    <a:pt x="483" y="196"/>
                  </a:lnTo>
                  <a:lnTo>
                    <a:pt x="492" y="187"/>
                  </a:lnTo>
                  <a:lnTo>
                    <a:pt x="502" y="175"/>
                  </a:lnTo>
                  <a:lnTo>
                    <a:pt x="436" y="185"/>
                  </a:lnTo>
                  <a:lnTo>
                    <a:pt x="422" y="190"/>
                  </a:lnTo>
                  <a:lnTo>
                    <a:pt x="410" y="202"/>
                  </a:lnTo>
                  <a:lnTo>
                    <a:pt x="403" y="210"/>
                  </a:lnTo>
                  <a:lnTo>
                    <a:pt x="392" y="227"/>
                  </a:lnTo>
                  <a:lnTo>
                    <a:pt x="382" y="246"/>
                  </a:lnTo>
                  <a:lnTo>
                    <a:pt x="384" y="215"/>
                  </a:lnTo>
                  <a:lnTo>
                    <a:pt x="390" y="187"/>
                  </a:lnTo>
                  <a:lnTo>
                    <a:pt x="396" y="159"/>
                  </a:lnTo>
                  <a:lnTo>
                    <a:pt x="406" y="131"/>
                  </a:lnTo>
                  <a:lnTo>
                    <a:pt x="425" y="98"/>
                  </a:lnTo>
                  <a:lnTo>
                    <a:pt x="439" y="74"/>
                  </a:lnTo>
                  <a:lnTo>
                    <a:pt x="453" y="49"/>
                  </a:lnTo>
                  <a:lnTo>
                    <a:pt x="474" y="22"/>
                  </a:lnTo>
                  <a:lnTo>
                    <a:pt x="462" y="17"/>
                  </a:lnTo>
                  <a:lnTo>
                    <a:pt x="447" y="10"/>
                  </a:lnTo>
                  <a:lnTo>
                    <a:pt x="432" y="5"/>
                  </a:lnTo>
                  <a:lnTo>
                    <a:pt x="419" y="5"/>
                  </a:lnTo>
                  <a:lnTo>
                    <a:pt x="404" y="10"/>
                  </a:lnTo>
                  <a:lnTo>
                    <a:pt x="384" y="39"/>
                  </a:lnTo>
                  <a:lnTo>
                    <a:pt x="371" y="79"/>
                  </a:lnTo>
                  <a:lnTo>
                    <a:pt x="358" y="149"/>
                  </a:lnTo>
                  <a:lnTo>
                    <a:pt x="358" y="123"/>
                  </a:lnTo>
                  <a:lnTo>
                    <a:pt x="358" y="101"/>
                  </a:lnTo>
                  <a:lnTo>
                    <a:pt x="355" y="79"/>
                  </a:lnTo>
                  <a:lnTo>
                    <a:pt x="348" y="52"/>
                  </a:lnTo>
                  <a:lnTo>
                    <a:pt x="338" y="27"/>
                  </a:lnTo>
                  <a:lnTo>
                    <a:pt x="325" y="13"/>
                  </a:lnTo>
                  <a:lnTo>
                    <a:pt x="313" y="3"/>
                  </a:lnTo>
                  <a:lnTo>
                    <a:pt x="300" y="0"/>
                  </a:lnTo>
                  <a:lnTo>
                    <a:pt x="290" y="3"/>
                  </a:lnTo>
                  <a:lnTo>
                    <a:pt x="278" y="12"/>
                  </a:lnTo>
                  <a:lnTo>
                    <a:pt x="269" y="25"/>
                  </a:lnTo>
                  <a:lnTo>
                    <a:pt x="260" y="44"/>
                  </a:lnTo>
                  <a:lnTo>
                    <a:pt x="270" y="47"/>
                  </a:lnTo>
                  <a:lnTo>
                    <a:pt x="282" y="49"/>
                  </a:lnTo>
                  <a:lnTo>
                    <a:pt x="288" y="60"/>
                  </a:lnTo>
                  <a:lnTo>
                    <a:pt x="290" y="65"/>
                  </a:lnTo>
                  <a:lnTo>
                    <a:pt x="295" y="73"/>
                  </a:lnTo>
                  <a:lnTo>
                    <a:pt x="298" y="85"/>
                  </a:lnTo>
                  <a:lnTo>
                    <a:pt x="298" y="100"/>
                  </a:lnTo>
                  <a:lnTo>
                    <a:pt x="296" y="117"/>
                  </a:lnTo>
                  <a:lnTo>
                    <a:pt x="296" y="131"/>
                  </a:lnTo>
                  <a:lnTo>
                    <a:pt x="292" y="146"/>
                  </a:lnTo>
                  <a:lnTo>
                    <a:pt x="286" y="158"/>
                  </a:lnTo>
                  <a:lnTo>
                    <a:pt x="281" y="166"/>
                  </a:lnTo>
                  <a:lnTo>
                    <a:pt x="274" y="174"/>
                  </a:lnTo>
                  <a:lnTo>
                    <a:pt x="264" y="181"/>
                  </a:lnTo>
                  <a:lnTo>
                    <a:pt x="254" y="184"/>
                  </a:lnTo>
                  <a:lnTo>
                    <a:pt x="176" y="179"/>
                  </a:lnTo>
                  <a:lnTo>
                    <a:pt x="165" y="174"/>
                  </a:lnTo>
                  <a:lnTo>
                    <a:pt x="115" y="167"/>
                  </a:lnTo>
                  <a:lnTo>
                    <a:pt x="105" y="190"/>
                  </a:lnTo>
                  <a:lnTo>
                    <a:pt x="97" y="210"/>
                  </a:lnTo>
                  <a:lnTo>
                    <a:pt x="94" y="225"/>
                  </a:lnTo>
                  <a:lnTo>
                    <a:pt x="89" y="250"/>
                  </a:lnTo>
                  <a:lnTo>
                    <a:pt x="88" y="271"/>
                  </a:lnTo>
                  <a:lnTo>
                    <a:pt x="88" y="292"/>
                  </a:lnTo>
                  <a:lnTo>
                    <a:pt x="90" y="314"/>
                  </a:lnTo>
                  <a:lnTo>
                    <a:pt x="95" y="336"/>
                  </a:lnTo>
                  <a:lnTo>
                    <a:pt x="102" y="354"/>
                  </a:lnTo>
                  <a:lnTo>
                    <a:pt x="105" y="375"/>
                  </a:lnTo>
                  <a:lnTo>
                    <a:pt x="108" y="389"/>
                  </a:lnTo>
                  <a:lnTo>
                    <a:pt x="110" y="403"/>
                  </a:lnTo>
                  <a:lnTo>
                    <a:pt x="108" y="421"/>
                  </a:lnTo>
                  <a:lnTo>
                    <a:pt x="102" y="443"/>
                  </a:lnTo>
                  <a:lnTo>
                    <a:pt x="94" y="457"/>
                  </a:lnTo>
                  <a:lnTo>
                    <a:pt x="82" y="473"/>
                  </a:lnTo>
                  <a:lnTo>
                    <a:pt x="71" y="485"/>
                  </a:lnTo>
                  <a:lnTo>
                    <a:pt x="60" y="492"/>
                  </a:lnTo>
                  <a:lnTo>
                    <a:pt x="47" y="496"/>
                  </a:lnTo>
                  <a:lnTo>
                    <a:pt x="45" y="478"/>
                  </a:lnTo>
                  <a:lnTo>
                    <a:pt x="45" y="463"/>
                  </a:lnTo>
                  <a:lnTo>
                    <a:pt x="35" y="474"/>
                  </a:lnTo>
                  <a:lnTo>
                    <a:pt x="27" y="487"/>
                  </a:lnTo>
                  <a:lnTo>
                    <a:pt x="19" y="505"/>
                  </a:lnTo>
                  <a:lnTo>
                    <a:pt x="11" y="524"/>
                  </a:lnTo>
                  <a:lnTo>
                    <a:pt x="3" y="552"/>
                  </a:lnTo>
                  <a:lnTo>
                    <a:pt x="3" y="582"/>
                  </a:lnTo>
                  <a:lnTo>
                    <a:pt x="2" y="610"/>
                  </a:lnTo>
                  <a:lnTo>
                    <a:pt x="0" y="632"/>
                  </a:lnTo>
                  <a:lnTo>
                    <a:pt x="0" y="656"/>
                  </a:lnTo>
                  <a:lnTo>
                    <a:pt x="5" y="686"/>
                  </a:lnTo>
                  <a:lnTo>
                    <a:pt x="10" y="710"/>
                  </a:lnTo>
                  <a:lnTo>
                    <a:pt x="15" y="727"/>
                  </a:lnTo>
                  <a:lnTo>
                    <a:pt x="20" y="745"/>
                  </a:lnTo>
                  <a:lnTo>
                    <a:pt x="25" y="762"/>
                  </a:lnTo>
                  <a:lnTo>
                    <a:pt x="35" y="778"/>
                  </a:lnTo>
                  <a:lnTo>
                    <a:pt x="45" y="796"/>
                  </a:lnTo>
                  <a:lnTo>
                    <a:pt x="54" y="805"/>
                  </a:lnTo>
                  <a:lnTo>
                    <a:pt x="203" y="805"/>
                  </a:lnTo>
                  <a:lnTo>
                    <a:pt x="246" y="610"/>
                  </a:lnTo>
                  <a:close/>
                </a:path>
              </a:pathLst>
            </a:custGeom>
            <a:solidFill>
              <a:srgbClr val="FF0000"/>
            </a:solidFill>
            <a:ln w="9525">
              <a:noFill/>
              <a:round/>
              <a:headEnd/>
              <a:tailEnd/>
            </a:ln>
          </p:spPr>
          <p:txBody>
            <a:bodyPr/>
            <a:lstStyle/>
            <a:p>
              <a:endParaRPr lang="en-US"/>
            </a:p>
          </p:txBody>
        </p:sp>
        <p:sp>
          <p:nvSpPr>
            <p:cNvPr id="28" name="Freeform 15"/>
            <p:cNvSpPr>
              <a:spLocks/>
            </p:cNvSpPr>
            <p:nvPr/>
          </p:nvSpPr>
          <p:spPr bwMode="auto">
            <a:xfrm>
              <a:off x="3263" y="1270"/>
              <a:ext cx="479" cy="681"/>
            </a:xfrm>
            <a:custGeom>
              <a:avLst/>
              <a:gdLst>
                <a:gd name="T0" fmla="*/ 47 w 479"/>
                <a:gd name="T1" fmla="*/ 665 h 681"/>
                <a:gd name="T2" fmla="*/ 21 w 479"/>
                <a:gd name="T3" fmla="*/ 558 h 681"/>
                <a:gd name="T4" fmla="*/ 21 w 479"/>
                <a:gd name="T5" fmla="*/ 488 h 681"/>
                <a:gd name="T6" fmla="*/ 36 w 479"/>
                <a:gd name="T7" fmla="*/ 422 h 681"/>
                <a:gd name="T8" fmla="*/ 16 w 479"/>
                <a:gd name="T9" fmla="*/ 362 h 681"/>
                <a:gd name="T10" fmla="*/ 3 w 479"/>
                <a:gd name="T11" fmla="*/ 292 h 681"/>
                <a:gd name="T12" fmla="*/ 26 w 479"/>
                <a:gd name="T13" fmla="*/ 280 h 681"/>
                <a:gd name="T14" fmla="*/ 69 w 479"/>
                <a:gd name="T15" fmla="*/ 336 h 681"/>
                <a:gd name="T16" fmla="*/ 29 w 479"/>
                <a:gd name="T17" fmla="*/ 127 h 681"/>
                <a:gd name="T18" fmla="*/ 13 w 479"/>
                <a:gd name="T19" fmla="*/ 56 h 681"/>
                <a:gd name="T20" fmla="*/ 48 w 479"/>
                <a:gd name="T21" fmla="*/ 83 h 681"/>
                <a:gd name="T22" fmla="*/ 61 w 479"/>
                <a:gd name="T23" fmla="*/ 77 h 681"/>
                <a:gd name="T24" fmla="*/ 62 w 479"/>
                <a:gd name="T25" fmla="*/ 22 h 681"/>
                <a:gd name="T26" fmla="*/ 109 w 479"/>
                <a:gd name="T27" fmla="*/ 0 h 681"/>
                <a:gd name="T28" fmla="*/ 122 w 479"/>
                <a:gd name="T29" fmla="*/ 44 h 681"/>
                <a:gd name="T30" fmla="*/ 152 w 479"/>
                <a:gd name="T31" fmla="*/ 91 h 681"/>
                <a:gd name="T32" fmla="*/ 184 w 479"/>
                <a:gd name="T33" fmla="*/ 83 h 681"/>
                <a:gd name="T34" fmla="*/ 209 w 479"/>
                <a:gd name="T35" fmla="*/ 55 h 681"/>
                <a:gd name="T36" fmla="*/ 223 w 479"/>
                <a:gd name="T37" fmla="*/ 0 h 681"/>
                <a:gd name="T38" fmla="*/ 258 w 479"/>
                <a:gd name="T39" fmla="*/ 76 h 681"/>
                <a:gd name="T40" fmla="*/ 238 w 479"/>
                <a:gd name="T41" fmla="*/ 159 h 681"/>
                <a:gd name="T42" fmla="*/ 214 w 479"/>
                <a:gd name="T43" fmla="*/ 208 h 681"/>
                <a:gd name="T44" fmla="*/ 228 w 479"/>
                <a:gd name="T45" fmla="*/ 219 h 681"/>
                <a:gd name="T46" fmla="*/ 270 w 479"/>
                <a:gd name="T47" fmla="*/ 173 h 681"/>
                <a:gd name="T48" fmla="*/ 305 w 479"/>
                <a:gd name="T49" fmla="*/ 143 h 681"/>
                <a:gd name="T50" fmla="*/ 333 w 479"/>
                <a:gd name="T51" fmla="*/ 126 h 681"/>
                <a:gd name="T52" fmla="*/ 337 w 479"/>
                <a:gd name="T53" fmla="*/ 175 h 681"/>
                <a:gd name="T54" fmla="*/ 330 w 479"/>
                <a:gd name="T55" fmla="*/ 210 h 681"/>
                <a:gd name="T56" fmla="*/ 319 w 479"/>
                <a:gd name="T57" fmla="*/ 248 h 681"/>
                <a:gd name="T58" fmla="*/ 321 w 479"/>
                <a:gd name="T59" fmla="*/ 292 h 681"/>
                <a:gd name="T60" fmla="*/ 328 w 479"/>
                <a:gd name="T61" fmla="*/ 321 h 681"/>
                <a:gd name="T62" fmla="*/ 337 w 479"/>
                <a:gd name="T63" fmla="*/ 337 h 681"/>
                <a:gd name="T64" fmla="*/ 356 w 479"/>
                <a:gd name="T65" fmla="*/ 344 h 681"/>
                <a:gd name="T66" fmla="*/ 369 w 479"/>
                <a:gd name="T67" fmla="*/ 313 h 681"/>
                <a:gd name="T68" fmla="*/ 365 w 479"/>
                <a:gd name="T69" fmla="*/ 270 h 681"/>
                <a:gd name="T70" fmla="*/ 367 w 479"/>
                <a:gd name="T71" fmla="*/ 240 h 681"/>
                <a:gd name="T72" fmla="*/ 372 w 479"/>
                <a:gd name="T73" fmla="*/ 208 h 681"/>
                <a:gd name="T74" fmla="*/ 386 w 479"/>
                <a:gd name="T75" fmla="*/ 239 h 681"/>
                <a:gd name="T76" fmla="*/ 398 w 479"/>
                <a:gd name="T77" fmla="*/ 274 h 681"/>
                <a:gd name="T78" fmla="*/ 402 w 479"/>
                <a:gd name="T79" fmla="*/ 313 h 681"/>
                <a:gd name="T80" fmla="*/ 402 w 479"/>
                <a:gd name="T81" fmla="*/ 327 h 681"/>
                <a:gd name="T82" fmla="*/ 400 w 479"/>
                <a:gd name="T83" fmla="*/ 385 h 681"/>
                <a:gd name="T84" fmla="*/ 406 w 479"/>
                <a:gd name="T85" fmla="*/ 426 h 681"/>
                <a:gd name="T86" fmla="*/ 411 w 479"/>
                <a:gd name="T87" fmla="*/ 458 h 681"/>
                <a:gd name="T88" fmla="*/ 424 w 479"/>
                <a:gd name="T89" fmla="*/ 466 h 681"/>
                <a:gd name="T90" fmla="*/ 438 w 479"/>
                <a:gd name="T91" fmla="*/ 455 h 681"/>
                <a:gd name="T92" fmla="*/ 448 w 479"/>
                <a:gd name="T93" fmla="*/ 440 h 681"/>
                <a:gd name="T94" fmla="*/ 457 w 479"/>
                <a:gd name="T95" fmla="*/ 413 h 681"/>
                <a:gd name="T96" fmla="*/ 463 w 479"/>
                <a:gd name="T97" fmla="*/ 388 h 681"/>
                <a:gd name="T98" fmla="*/ 463 w 479"/>
                <a:gd name="T99" fmla="*/ 356 h 681"/>
                <a:gd name="T100" fmla="*/ 474 w 479"/>
                <a:gd name="T101" fmla="*/ 385 h 681"/>
                <a:gd name="T102" fmla="*/ 479 w 479"/>
                <a:gd name="T103" fmla="*/ 426 h 681"/>
                <a:gd name="T104" fmla="*/ 477 w 479"/>
                <a:gd name="T105" fmla="*/ 467 h 681"/>
                <a:gd name="T106" fmla="*/ 463 w 479"/>
                <a:gd name="T107" fmla="*/ 532 h 681"/>
                <a:gd name="T108" fmla="*/ 438 w 479"/>
                <a:gd name="T109" fmla="*/ 604 h 681"/>
                <a:gd name="T110" fmla="*/ 442 w 479"/>
                <a:gd name="T111" fmla="*/ 681 h 68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9"/>
                <a:gd name="T169" fmla="*/ 0 h 681"/>
                <a:gd name="T170" fmla="*/ 479 w 479"/>
                <a:gd name="T171" fmla="*/ 681 h 68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9" h="681">
                  <a:moveTo>
                    <a:pt x="56" y="680"/>
                  </a:moveTo>
                  <a:lnTo>
                    <a:pt x="47" y="665"/>
                  </a:lnTo>
                  <a:lnTo>
                    <a:pt x="31" y="608"/>
                  </a:lnTo>
                  <a:lnTo>
                    <a:pt x="21" y="558"/>
                  </a:lnTo>
                  <a:lnTo>
                    <a:pt x="16" y="511"/>
                  </a:lnTo>
                  <a:lnTo>
                    <a:pt x="21" y="488"/>
                  </a:lnTo>
                  <a:lnTo>
                    <a:pt x="44" y="453"/>
                  </a:lnTo>
                  <a:lnTo>
                    <a:pt x="36" y="422"/>
                  </a:lnTo>
                  <a:lnTo>
                    <a:pt x="23" y="384"/>
                  </a:lnTo>
                  <a:lnTo>
                    <a:pt x="16" y="362"/>
                  </a:lnTo>
                  <a:lnTo>
                    <a:pt x="8" y="328"/>
                  </a:lnTo>
                  <a:lnTo>
                    <a:pt x="3" y="292"/>
                  </a:lnTo>
                  <a:lnTo>
                    <a:pt x="4" y="247"/>
                  </a:lnTo>
                  <a:lnTo>
                    <a:pt x="26" y="280"/>
                  </a:lnTo>
                  <a:lnTo>
                    <a:pt x="56" y="333"/>
                  </a:lnTo>
                  <a:lnTo>
                    <a:pt x="69" y="336"/>
                  </a:lnTo>
                  <a:lnTo>
                    <a:pt x="52" y="228"/>
                  </a:lnTo>
                  <a:lnTo>
                    <a:pt x="29" y="127"/>
                  </a:lnTo>
                  <a:lnTo>
                    <a:pt x="0" y="57"/>
                  </a:lnTo>
                  <a:lnTo>
                    <a:pt x="13" y="56"/>
                  </a:lnTo>
                  <a:lnTo>
                    <a:pt x="31" y="65"/>
                  </a:lnTo>
                  <a:lnTo>
                    <a:pt x="48" y="83"/>
                  </a:lnTo>
                  <a:lnTo>
                    <a:pt x="66" y="116"/>
                  </a:lnTo>
                  <a:lnTo>
                    <a:pt x="61" y="77"/>
                  </a:lnTo>
                  <a:lnTo>
                    <a:pt x="60" y="48"/>
                  </a:lnTo>
                  <a:lnTo>
                    <a:pt x="62" y="22"/>
                  </a:lnTo>
                  <a:lnTo>
                    <a:pt x="66" y="0"/>
                  </a:lnTo>
                  <a:lnTo>
                    <a:pt x="109" y="0"/>
                  </a:lnTo>
                  <a:lnTo>
                    <a:pt x="114" y="25"/>
                  </a:lnTo>
                  <a:lnTo>
                    <a:pt x="122" y="44"/>
                  </a:lnTo>
                  <a:lnTo>
                    <a:pt x="137" y="77"/>
                  </a:lnTo>
                  <a:lnTo>
                    <a:pt x="152" y="91"/>
                  </a:lnTo>
                  <a:lnTo>
                    <a:pt x="165" y="94"/>
                  </a:lnTo>
                  <a:lnTo>
                    <a:pt x="184" y="83"/>
                  </a:lnTo>
                  <a:lnTo>
                    <a:pt x="194" y="72"/>
                  </a:lnTo>
                  <a:lnTo>
                    <a:pt x="209" y="55"/>
                  </a:lnTo>
                  <a:lnTo>
                    <a:pt x="216" y="34"/>
                  </a:lnTo>
                  <a:lnTo>
                    <a:pt x="223" y="0"/>
                  </a:lnTo>
                  <a:lnTo>
                    <a:pt x="259" y="0"/>
                  </a:lnTo>
                  <a:lnTo>
                    <a:pt x="258" y="76"/>
                  </a:lnTo>
                  <a:lnTo>
                    <a:pt x="250" y="124"/>
                  </a:lnTo>
                  <a:lnTo>
                    <a:pt x="238" y="159"/>
                  </a:lnTo>
                  <a:lnTo>
                    <a:pt x="222" y="182"/>
                  </a:lnTo>
                  <a:lnTo>
                    <a:pt x="214" y="208"/>
                  </a:lnTo>
                  <a:lnTo>
                    <a:pt x="205" y="251"/>
                  </a:lnTo>
                  <a:lnTo>
                    <a:pt x="228" y="219"/>
                  </a:lnTo>
                  <a:lnTo>
                    <a:pt x="253" y="188"/>
                  </a:lnTo>
                  <a:lnTo>
                    <a:pt x="270" y="173"/>
                  </a:lnTo>
                  <a:lnTo>
                    <a:pt x="288" y="156"/>
                  </a:lnTo>
                  <a:lnTo>
                    <a:pt x="305" y="143"/>
                  </a:lnTo>
                  <a:lnTo>
                    <a:pt x="320" y="133"/>
                  </a:lnTo>
                  <a:lnTo>
                    <a:pt x="333" y="126"/>
                  </a:lnTo>
                  <a:lnTo>
                    <a:pt x="336" y="152"/>
                  </a:lnTo>
                  <a:lnTo>
                    <a:pt x="337" y="175"/>
                  </a:lnTo>
                  <a:lnTo>
                    <a:pt x="334" y="195"/>
                  </a:lnTo>
                  <a:lnTo>
                    <a:pt x="330" y="210"/>
                  </a:lnTo>
                  <a:lnTo>
                    <a:pt x="327" y="225"/>
                  </a:lnTo>
                  <a:lnTo>
                    <a:pt x="319" y="248"/>
                  </a:lnTo>
                  <a:lnTo>
                    <a:pt x="319" y="275"/>
                  </a:lnTo>
                  <a:lnTo>
                    <a:pt x="321" y="292"/>
                  </a:lnTo>
                  <a:lnTo>
                    <a:pt x="324" y="308"/>
                  </a:lnTo>
                  <a:lnTo>
                    <a:pt x="328" y="321"/>
                  </a:lnTo>
                  <a:lnTo>
                    <a:pt x="330" y="330"/>
                  </a:lnTo>
                  <a:lnTo>
                    <a:pt x="337" y="337"/>
                  </a:lnTo>
                  <a:lnTo>
                    <a:pt x="341" y="344"/>
                  </a:lnTo>
                  <a:lnTo>
                    <a:pt x="356" y="344"/>
                  </a:lnTo>
                  <a:lnTo>
                    <a:pt x="365" y="333"/>
                  </a:lnTo>
                  <a:lnTo>
                    <a:pt x="369" y="313"/>
                  </a:lnTo>
                  <a:lnTo>
                    <a:pt x="368" y="280"/>
                  </a:lnTo>
                  <a:lnTo>
                    <a:pt x="365" y="270"/>
                  </a:lnTo>
                  <a:lnTo>
                    <a:pt x="367" y="256"/>
                  </a:lnTo>
                  <a:lnTo>
                    <a:pt x="367" y="240"/>
                  </a:lnTo>
                  <a:lnTo>
                    <a:pt x="369" y="222"/>
                  </a:lnTo>
                  <a:lnTo>
                    <a:pt x="372" y="208"/>
                  </a:lnTo>
                  <a:lnTo>
                    <a:pt x="380" y="221"/>
                  </a:lnTo>
                  <a:lnTo>
                    <a:pt x="386" y="239"/>
                  </a:lnTo>
                  <a:lnTo>
                    <a:pt x="393" y="256"/>
                  </a:lnTo>
                  <a:lnTo>
                    <a:pt x="398" y="274"/>
                  </a:lnTo>
                  <a:lnTo>
                    <a:pt x="402" y="293"/>
                  </a:lnTo>
                  <a:lnTo>
                    <a:pt x="402" y="313"/>
                  </a:lnTo>
                  <a:lnTo>
                    <a:pt x="402" y="341"/>
                  </a:lnTo>
                  <a:lnTo>
                    <a:pt x="402" y="327"/>
                  </a:lnTo>
                  <a:lnTo>
                    <a:pt x="400" y="357"/>
                  </a:lnTo>
                  <a:lnTo>
                    <a:pt x="400" y="385"/>
                  </a:lnTo>
                  <a:lnTo>
                    <a:pt x="404" y="414"/>
                  </a:lnTo>
                  <a:lnTo>
                    <a:pt x="406" y="426"/>
                  </a:lnTo>
                  <a:lnTo>
                    <a:pt x="408" y="446"/>
                  </a:lnTo>
                  <a:lnTo>
                    <a:pt x="411" y="458"/>
                  </a:lnTo>
                  <a:lnTo>
                    <a:pt x="416" y="468"/>
                  </a:lnTo>
                  <a:lnTo>
                    <a:pt x="424" y="466"/>
                  </a:lnTo>
                  <a:lnTo>
                    <a:pt x="433" y="462"/>
                  </a:lnTo>
                  <a:lnTo>
                    <a:pt x="438" y="455"/>
                  </a:lnTo>
                  <a:lnTo>
                    <a:pt x="443" y="449"/>
                  </a:lnTo>
                  <a:lnTo>
                    <a:pt x="448" y="440"/>
                  </a:lnTo>
                  <a:lnTo>
                    <a:pt x="454" y="428"/>
                  </a:lnTo>
                  <a:lnTo>
                    <a:pt x="457" y="413"/>
                  </a:lnTo>
                  <a:lnTo>
                    <a:pt x="460" y="403"/>
                  </a:lnTo>
                  <a:lnTo>
                    <a:pt x="463" y="388"/>
                  </a:lnTo>
                  <a:lnTo>
                    <a:pt x="464" y="372"/>
                  </a:lnTo>
                  <a:lnTo>
                    <a:pt x="463" y="356"/>
                  </a:lnTo>
                  <a:lnTo>
                    <a:pt x="470" y="372"/>
                  </a:lnTo>
                  <a:lnTo>
                    <a:pt x="474" y="385"/>
                  </a:lnTo>
                  <a:lnTo>
                    <a:pt x="477" y="402"/>
                  </a:lnTo>
                  <a:lnTo>
                    <a:pt x="479" y="426"/>
                  </a:lnTo>
                  <a:lnTo>
                    <a:pt x="479" y="445"/>
                  </a:lnTo>
                  <a:lnTo>
                    <a:pt x="477" y="467"/>
                  </a:lnTo>
                  <a:lnTo>
                    <a:pt x="470" y="492"/>
                  </a:lnTo>
                  <a:lnTo>
                    <a:pt x="463" y="532"/>
                  </a:lnTo>
                  <a:lnTo>
                    <a:pt x="448" y="577"/>
                  </a:lnTo>
                  <a:lnTo>
                    <a:pt x="438" y="604"/>
                  </a:lnTo>
                  <a:lnTo>
                    <a:pt x="434" y="638"/>
                  </a:lnTo>
                  <a:lnTo>
                    <a:pt x="442" y="681"/>
                  </a:lnTo>
                  <a:lnTo>
                    <a:pt x="56" y="680"/>
                  </a:lnTo>
                  <a:close/>
                </a:path>
              </a:pathLst>
            </a:custGeom>
            <a:solidFill>
              <a:srgbClr val="E00000"/>
            </a:solidFill>
            <a:ln w="9525">
              <a:noFill/>
              <a:round/>
              <a:headEnd/>
              <a:tailEnd/>
            </a:ln>
          </p:spPr>
          <p:txBody>
            <a:bodyPr/>
            <a:lstStyle/>
            <a:p>
              <a:endParaRPr lang="en-US"/>
            </a:p>
          </p:txBody>
        </p:sp>
        <p:sp>
          <p:nvSpPr>
            <p:cNvPr id="29" name="Freeform 16"/>
            <p:cNvSpPr>
              <a:spLocks/>
            </p:cNvSpPr>
            <p:nvPr/>
          </p:nvSpPr>
          <p:spPr bwMode="auto">
            <a:xfrm>
              <a:off x="3295" y="1401"/>
              <a:ext cx="359" cy="550"/>
            </a:xfrm>
            <a:custGeom>
              <a:avLst/>
              <a:gdLst>
                <a:gd name="T0" fmla="*/ 24 w 359"/>
                <a:gd name="T1" fmla="*/ 506 h 550"/>
                <a:gd name="T2" fmla="*/ 11 w 359"/>
                <a:gd name="T3" fmla="*/ 434 h 550"/>
                <a:gd name="T4" fmla="*/ 33 w 359"/>
                <a:gd name="T5" fmla="*/ 392 h 550"/>
                <a:gd name="T6" fmla="*/ 17 w 359"/>
                <a:gd name="T7" fmla="*/ 342 h 550"/>
                <a:gd name="T8" fmla="*/ 4 w 359"/>
                <a:gd name="T9" fmla="*/ 302 h 550"/>
                <a:gd name="T10" fmla="*/ 2 w 359"/>
                <a:gd name="T11" fmla="*/ 241 h 550"/>
                <a:gd name="T12" fmla="*/ 41 w 359"/>
                <a:gd name="T13" fmla="*/ 305 h 550"/>
                <a:gd name="T14" fmla="*/ 39 w 359"/>
                <a:gd name="T15" fmla="*/ 231 h 550"/>
                <a:gd name="T16" fmla="*/ 0 w 359"/>
                <a:gd name="T17" fmla="*/ 105 h 550"/>
                <a:gd name="T18" fmla="*/ 22 w 359"/>
                <a:gd name="T19" fmla="*/ 109 h 550"/>
                <a:gd name="T20" fmla="*/ 50 w 359"/>
                <a:gd name="T21" fmla="*/ 145 h 550"/>
                <a:gd name="T22" fmla="*/ 43 w 359"/>
                <a:gd name="T23" fmla="*/ 97 h 550"/>
                <a:gd name="T24" fmla="*/ 50 w 359"/>
                <a:gd name="T25" fmla="*/ 61 h 550"/>
                <a:gd name="T26" fmla="*/ 73 w 359"/>
                <a:gd name="T27" fmla="*/ 51 h 550"/>
                <a:gd name="T28" fmla="*/ 85 w 359"/>
                <a:gd name="T29" fmla="*/ 83 h 550"/>
                <a:gd name="T30" fmla="*/ 101 w 359"/>
                <a:gd name="T31" fmla="*/ 120 h 550"/>
                <a:gd name="T32" fmla="*/ 124 w 359"/>
                <a:gd name="T33" fmla="*/ 132 h 550"/>
                <a:gd name="T34" fmla="*/ 147 w 359"/>
                <a:gd name="T35" fmla="*/ 114 h 550"/>
                <a:gd name="T36" fmla="*/ 162 w 359"/>
                <a:gd name="T37" fmla="*/ 88 h 550"/>
                <a:gd name="T38" fmla="*/ 171 w 359"/>
                <a:gd name="T39" fmla="*/ 51 h 550"/>
                <a:gd name="T40" fmla="*/ 175 w 359"/>
                <a:gd name="T41" fmla="*/ 20 h 550"/>
                <a:gd name="T42" fmla="*/ 184 w 359"/>
                <a:gd name="T43" fmla="*/ 31 h 550"/>
                <a:gd name="T44" fmla="*/ 192 w 359"/>
                <a:gd name="T45" fmla="*/ 85 h 550"/>
                <a:gd name="T46" fmla="*/ 188 w 359"/>
                <a:gd name="T47" fmla="*/ 152 h 550"/>
                <a:gd name="T48" fmla="*/ 168 w 359"/>
                <a:gd name="T49" fmla="*/ 195 h 550"/>
                <a:gd name="T50" fmla="*/ 153 w 359"/>
                <a:gd name="T51" fmla="*/ 245 h 550"/>
                <a:gd name="T52" fmla="*/ 190 w 359"/>
                <a:gd name="T53" fmla="*/ 200 h 550"/>
                <a:gd name="T54" fmla="*/ 215 w 359"/>
                <a:gd name="T55" fmla="*/ 178 h 550"/>
                <a:gd name="T56" fmla="*/ 250 w 359"/>
                <a:gd name="T57" fmla="*/ 157 h 550"/>
                <a:gd name="T58" fmla="*/ 247 w 359"/>
                <a:gd name="T59" fmla="*/ 213 h 550"/>
                <a:gd name="T60" fmla="*/ 234 w 359"/>
                <a:gd name="T61" fmla="*/ 261 h 550"/>
                <a:gd name="T62" fmla="*/ 227 w 359"/>
                <a:gd name="T63" fmla="*/ 287 h 550"/>
                <a:gd name="T64" fmla="*/ 234 w 359"/>
                <a:gd name="T65" fmla="*/ 304 h 550"/>
                <a:gd name="T66" fmla="*/ 254 w 359"/>
                <a:gd name="T67" fmla="*/ 315 h 550"/>
                <a:gd name="T68" fmla="*/ 275 w 359"/>
                <a:gd name="T69" fmla="*/ 307 h 550"/>
                <a:gd name="T70" fmla="*/ 278 w 359"/>
                <a:gd name="T71" fmla="*/ 263 h 550"/>
                <a:gd name="T72" fmla="*/ 280 w 359"/>
                <a:gd name="T73" fmla="*/ 217 h 550"/>
                <a:gd name="T74" fmla="*/ 298 w 359"/>
                <a:gd name="T75" fmla="*/ 263 h 550"/>
                <a:gd name="T76" fmla="*/ 301 w 359"/>
                <a:gd name="T77" fmla="*/ 320 h 550"/>
                <a:gd name="T78" fmla="*/ 314 w 359"/>
                <a:gd name="T79" fmla="*/ 405 h 550"/>
                <a:gd name="T80" fmla="*/ 336 w 359"/>
                <a:gd name="T81" fmla="*/ 392 h 550"/>
                <a:gd name="T82" fmla="*/ 346 w 359"/>
                <a:gd name="T83" fmla="*/ 355 h 550"/>
                <a:gd name="T84" fmla="*/ 357 w 359"/>
                <a:gd name="T85" fmla="*/ 345 h 550"/>
                <a:gd name="T86" fmla="*/ 359 w 359"/>
                <a:gd name="T87" fmla="*/ 405 h 550"/>
                <a:gd name="T88" fmla="*/ 349 w 359"/>
                <a:gd name="T89" fmla="*/ 450 h 550"/>
                <a:gd name="T90" fmla="*/ 330 w 359"/>
                <a:gd name="T91" fmla="*/ 503 h 550"/>
                <a:gd name="T92" fmla="*/ 323 w 359"/>
                <a:gd name="T93" fmla="*/ 550 h 5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9"/>
                <a:gd name="T142" fmla="*/ 0 h 550"/>
                <a:gd name="T143" fmla="*/ 359 w 359"/>
                <a:gd name="T144" fmla="*/ 550 h 5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9" h="550">
                  <a:moveTo>
                    <a:pt x="35" y="550"/>
                  </a:moveTo>
                  <a:lnTo>
                    <a:pt x="24" y="506"/>
                  </a:lnTo>
                  <a:lnTo>
                    <a:pt x="16" y="468"/>
                  </a:lnTo>
                  <a:lnTo>
                    <a:pt x="11" y="434"/>
                  </a:lnTo>
                  <a:lnTo>
                    <a:pt x="16" y="418"/>
                  </a:lnTo>
                  <a:lnTo>
                    <a:pt x="33" y="392"/>
                  </a:lnTo>
                  <a:lnTo>
                    <a:pt x="28" y="370"/>
                  </a:lnTo>
                  <a:lnTo>
                    <a:pt x="17" y="342"/>
                  </a:lnTo>
                  <a:lnTo>
                    <a:pt x="11" y="327"/>
                  </a:lnTo>
                  <a:lnTo>
                    <a:pt x="4" y="302"/>
                  </a:lnTo>
                  <a:lnTo>
                    <a:pt x="0" y="275"/>
                  </a:lnTo>
                  <a:lnTo>
                    <a:pt x="2" y="241"/>
                  </a:lnTo>
                  <a:lnTo>
                    <a:pt x="19" y="266"/>
                  </a:lnTo>
                  <a:lnTo>
                    <a:pt x="41" y="305"/>
                  </a:lnTo>
                  <a:lnTo>
                    <a:pt x="51" y="307"/>
                  </a:lnTo>
                  <a:lnTo>
                    <a:pt x="39" y="231"/>
                  </a:lnTo>
                  <a:lnTo>
                    <a:pt x="21" y="155"/>
                  </a:lnTo>
                  <a:lnTo>
                    <a:pt x="0" y="105"/>
                  </a:lnTo>
                  <a:lnTo>
                    <a:pt x="8" y="104"/>
                  </a:lnTo>
                  <a:lnTo>
                    <a:pt x="22" y="109"/>
                  </a:lnTo>
                  <a:lnTo>
                    <a:pt x="34" y="125"/>
                  </a:lnTo>
                  <a:lnTo>
                    <a:pt x="50" y="145"/>
                  </a:lnTo>
                  <a:lnTo>
                    <a:pt x="44" y="120"/>
                  </a:lnTo>
                  <a:lnTo>
                    <a:pt x="43" y="97"/>
                  </a:lnTo>
                  <a:lnTo>
                    <a:pt x="47" y="79"/>
                  </a:lnTo>
                  <a:lnTo>
                    <a:pt x="50" y="61"/>
                  </a:lnTo>
                  <a:lnTo>
                    <a:pt x="64" y="24"/>
                  </a:lnTo>
                  <a:lnTo>
                    <a:pt x="73" y="51"/>
                  </a:lnTo>
                  <a:lnTo>
                    <a:pt x="81" y="70"/>
                  </a:lnTo>
                  <a:lnTo>
                    <a:pt x="85" y="83"/>
                  </a:lnTo>
                  <a:lnTo>
                    <a:pt x="90" y="97"/>
                  </a:lnTo>
                  <a:lnTo>
                    <a:pt x="101" y="120"/>
                  </a:lnTo>
                  <a:lnTo>
                    <a:pt x="113" y="130"/>
                  </a:lnTo>
                  <a:lnTo>
                    <a:pt x="124" y="132"/>
                  </a:lnTo>
                  <a:lnTo>
                    <a:pt x="136" y="123"/>
                  </a:lnTo>
                  <a:lnTo>
                    <a:pt x="147" y="114"/>
                  </a:lnTo>
                  <a:lnTo>
                    <a:pt x="156" y="104"/>
                  </a:lnTo>
                  <a:lnTo>
                    <a:pt x="162" y="88"/>
                  </a:lnTo>
                  <a:lnTo>
                    <a:pt x="168" y="68"/>
                  </a:lnTo>
                  <a:lnTo>
                    <a:pt x="171" y="51"/>
                  </a:lnTo>
                  <a:lnTo>
                    <a:pt x="173" y="35"/>
                  </a:lnTo>
                  <a:lnTo>
                    <a:pt x="175" y="20"/>
                  </a:lnTo>
                  <a:lnTo>
                    <a:pt x="178" y="0"/>
                  </a:lnTo>
                  <a:lnTo>
                    <a:pt x="184" y="31"/>
                  </a:lnTo>
                  <a:lnTo>
                    <a:pt x="188" y="55"/>
                  </a:lnTo>
                  <a:lnTo>
                    <a:pt x="192" y="85"/>
                  </a:lnTo>
                  <a:lnTo>
                    <a:pt x="195" y="118"/>
                  </a:lnTo>
                  <a:lnTo>
                    <a:pt x="188" y="152"/>
                  </a:lnTo>
                  <a:lnTo>
                    <a:pt x="179" y="179"/>
                  </a:lnTo>
                  <a:lnTo>
                    <a:pt x="168" y="195"/>
                  </a:lnTo>
                  <a:lnTo>
                    <a:pt x="161" y="214"/>
                  </a:lnTo>
                  <a:lnTo>
                    <a:pt x="153" y="245"/>
                  </a:lnTo>
                  <a:lnTo>
                    <a:pt x="171" y="223"/>
                  </a:lnTo>
                  <a:lnTo>
                    <a:pt x="190" y="200"/>
                  </a:lnTo>
                  <a:lnTo>
                    <a:pt x="201" y="190"/>
                  </a:lnTo>
                  <a:lnTo>
                    <a:pt x="215" y="178"/>
                  </a:lnTo>
                  <a:lnTo>
                    <a:pt x="227" y="170"/>
                  </a:lnTo>
                  <a:lnTo>
                    <a:pt x="250" y="157"/>
                  </a:lnTo>
                  <a:lnTo>
                    <a:pt x="248" y="190"/>
                  </a:lnTo>
                  <a:lnTo>
                    <a:pt x="247" y="213"/>
                  </a:lnTo>
                  <a:lnTo>
                    <a:pt x="240" y="244"/>
                  </a:lnTo>
                  <a:lnTo>
                    <a:pt x="234" y="261"/>
                  </a:lnTo>
                  <a:lnTo>
                    <a:pt x="228" y="282"/>
                  </a:lnTo>
                  <a:lnTo>
                    <a:pt x="227" y="287"/>
                  </a:lnTo>
                  <a:lnTo>
                    <a:pt x="230" y="298"/>
                  </a:lnTo>
                  <a:lnTo>
                    <a:pt x="234" y="304"/>
                  </a:lnTo>
                  <a:lnTo>
                    <a:pt x="241" y="311"/>
                  </a:lnTo>
                  <a:lnTo>
                    <a:pt x="254" y="315"/>
                  </a:lnTo>
                  <a:lnTo>
                    <a:pt x="267" y="315"/>
                  </a:lnTo>
                  <a:lnTo>
                    <a:pt x="275" y="307"/>
                  </a:lnTo>
                  <a:lnTo>
                    <a:pt x="278" y="291"/>
                  </a:lnTo>
                  <a:lnTo>
                    <a:pt x="278" y="263"/>
                  </a:lnTo>
                  <a:lnTo>
                    <a:pt x="276" y="239"/>
                  </a:lnTo>
                  <a:lnTo>
                    <a:pt x="280" y="217"/>
                  </a:lnTo>
                  <a:lnTo>
                    <a:pt x="291" y="239"/>
                  </a:lnTo>
                  <a:lnTo>
                    <a:pt x="298" y="263"/>
                  </a:lnTo>
                  <a:lnTo>
                    <a:pt x="302" y="292"/>
                  </a:lnTo>
                  <a:lnTo>
                    <a:pt x="301" y="320"/>
                  </a:lnTo>
                  <a:lnTo>
                    <a:pt x="304" y="365"/>
                  </a:lnTo>
                  <a:lnTo>
                    <a:pt x="314" y="405"/>
                  </a:lnTo>
                  <a:lnTo>
                    <a:pt x="326" y="401"/>
                  </a:lnTo>
                  <a:lnTo>
                    <a:pt x="336" y="392"/>
                  </a:lnTo>
                  <a:lnTo>
                    <a:pt x="342" y="376"/>
                  </a:lnTo>
                  <a:lnTo>
                    <a:pt x="346" y="355"/>
                  </a:lnTo>
                  <a:lnTo>
                    <a:pt x="350" y="324"/>
                  </a:lnTo>
                  <a:lnTo>
                    <a:pt x="357" y="345"/>
                  </a:lnTo>
                  <a:lnTo>
                    <a:pt x="359" y="372"/>
                  </a:lnTo>
                  <a:lnTo>
                    <a:pt x="359" y="405"/>
                  </a:lnTo>
                  <a:lnTo>
                    <a:pt x="354" y="423"/>
                  </a:lnTo>
                  <a:lnTo>
                    <a:pt x="349" y="450"/>
                  </a:lnTo>
                  <a:lnTo>
                    <a:pt x="339" y="484"/>
                  </a:lnTo>
                  <a:lnTo>
                    <a:pt x="330" y="503"/>
                  </a:lnTo>
                  <a:lnTo>
                    <a:pt x="327" y="528"/>
                  </a:lnTo>
                  <a:lnTo>
                    <a:pt x="323" y="550"/>
                  </a:lnTo>
                  <a:lnTo>
                    <a:pt x="35" y="550"/>
                  </a:lnTo>
                  <a:close/>
                </a:path>
              </a:pathLst>
            </a:custGeom>
            <a:solidFill>
              <a:srgbClr val="FF8000"/>
            </a:solidFill>
            <a:ln w="9525">
              <a:noFill/>
              <a:round/>
              <a:headEnd/>
              <a:tailEnd/>
            </a:ln>
          </p:spPr>
          <p:txBody>
            <a:bodyPr/>
            <a:lstStyle/>
            <a:p>
              <a:endParaRPr lang="en-US"/>
            </a:p>
          </p:txBody>
        </p:sp>
        <p:sp>
          <p:nvSpPr>
            <p:cNvPr id="30" name="Freeform 17"/>
            <p:cNvSpPr>
              <a:spLocks/>
            </p:cNvSpPr>
            <p:nvPr/>
          </p:nvSpPr>
          <p:spPr bwMode="auto">
            <a:xfrm>
              <a:off x="3714" y="1242"/>
              <a:ext cx="289" cy="709"/>
            </a:xfrm>
            <a:custGeom>
              <a:avLst/>
              <a:gdLst>
                <a:gd name="T0" fmla="*/ 31 w 289"/>
                <a:gd name="T1" fmla="*/ 416 h 709"/>
                <a:gd name="T2" fmla="*/ 41 w 289"/>
                <a:gd name="T3" fmla="*/ 330 h 709"/>
                <a:gd name="T4" fmla="*/ 53 w 289"/>
                <a:gd name="T5" fmla="*/ 258 h 709"/>
                <a:gd name="T6" fmla="*/ 65 w 289"/>
                <a:gd name="T7" fmla="*/ 209 h 709"/>
                <a:gd name="T8" fmla="*/ 78 w 289"/>
                <a:gd name="T9" fmla="*/ 176 h 709"/>
                <a:gd name="T10" fmla="*/ 93 w 289"/>
                <a:gd name="T11" fmla="*/ 150 h 709"/>
                <a:gd name="T12" fmla="*/ 115 w 289"/>
                <a:gd name="T13" fmla="*/ 126 h 709"/>
                <a:gd name="T14" fmla="*/ 133 w 289"/>
                <a:gd name="T15" fmla="*/ 119 h 709"/>
                <a:gd name="T16" fmla="*/ 150 w 289"/>
                <a:gd name="T17" fmla="*/ 110 h 709"/>
                <a:gd name="T18" fmla="*/ 163 w 289"/>
                <a:gd name="T19" fmla="*/ 94 h 709"/>
                <a:gd name="T20" fmla="*/ 171 w 289"/>
                <a:gd name="T21" fmla="*/ 79 h 709"/>
                <a:gd name="T22" fmla="*/ 177 w 289"/>
                <a:gd name="T23" fmla="*/ 44 h 709"/>
                <a:gd name="T24" fmla="*/ 181 w 289"/>
                <a:gd name="T25" fmla="*/ 0 h 709"/>
                <a:gd name="T26" fmla="*/ 189 w 289"/>
                <a:gd name="T27" fmla="*/ 41 h 709"/>
                <a:gd name="T28" fmla="*/ 186 w 289"/>
                <a:gd name="T29" fmla="*/ 84 h 709"/>
                <a:gd name="T30" fmla="*/ 179 w 289"/>
                <a:gd name="T31" fmla="*/ 117 h 709"/>
                <a:gd name="T32" fmla="*/ 192 w 289"/>
                <a:gd name="T33" fmla="*/ 123 h 709"/>
                <a:gd name="T34" fmla="*/ 202 w 289"/>
                <a:gd name="T35" fmla="*/ 113 h 709"/>
                <a:gd name="T36" fmla="*/ 212 w 289"/>
                <a:gd name="T37" fmla="*/ 84 h 709"/>
                <a:gd name="T38" fmla="*/ 218 w 289"/>
                <a:gd name="T39" fmla="*/ 37 h 709"/>
                <a:gd name="T40" fmla="*/ 223 w 289"/>
                <a:gd name="T41" fmla="*/ 27 h 709"/>
                <a:gd name="T42" fmla="*/ 231 w 289"/>
                <a:gd name="T43" fmla="*/ 59 h 709"/>
                <a:gd name="T44" fmla="*/ 229 w 289"/>
                <a:gd name="T45" fmla="*/ 104 h 709"/>
                <a:gd name="T46" fmla="*/ 223 w 289"/>
                <a:gd name="T47" fmla="*/ 159 h 709"/>
                <a:gd name="T48" fmla="*/ 214 w 289"/>
                <a:gd name="T49" fmla="*/ 201 h 709"/>
                <a:gd name="T50" fmla="*/ 218 w 289"/>
                <a:gd name="T51" fmla="*/ 205 h 709"/>
                <a:gd name="T52" fmla="*/ 232 w 289"/>
                <a:gd name="T53" fmla="*/ 185 h 709"/>
                <a:gd name="T54" fmla="*/ 250 w 289"/>
                <a:gd name="T55" fmla="*/ 180 h 709"/>
                <a:gd name="T56" fmla="*/ 266 w 289"/>
                <a:gd name="T57" fmla="*/ 194 h 709"/>
                <a:gd name="T58" fmla="*/ 276 w 289"/>
                <a:gd name="T59" fmla="*/ 214 h 709"/>
                <a:gd name="T60" fmla="*/ 282 w 289"/>
                <a:gd name="T61" fmla="*/ 260 h 709"/>
                <a:gd name="T62" fmla="*/ 269 w 289"/>
                <a:gd name="T63" fmla="*/ 249 h 709"/>
                <a:gd name="T64" fmla="*/ 255 w 289"/>
                <a:gd name="T65" fmla="*/ 254 h 709"/>
                <a:gd name="T66" fmla="*/ 242 w 289"/>
                <a:gd name="T67" fmla="*/ 282 h 709"/>
                <a:gd name="T68" fmla="*/ 236 w 289"/>
                <a:gd name="T69" fmla="*/ 324 h 709"/>
                <a:gd name="T70" fmla="*/ 241 w 289"/>
                <a:gd name="T71" fmla="*/ 361 h 709"/>
                <a:gd name="T72" fmla="*/ 251 w 289"/>
                <a:gd name="T73" fmla="*/ 394 h 709"/>
                <a:gd name="T74" fmla="*/ 260 w 289"/>
                <a:gd name="T75" fmla="*/ 409 h 709"/>
                <a:gd name="T76" fmla="*/ 271 w 289"/>
                <a:gd name="T77" fmla="*/ 406 h 709"/>
                <a:gd name="T78" fmla="*/ 277 w 289"/>
                <a:gd name="T79" fmla="*/ 378 h 709"/>
                <a:gd name="T80" fmla="*/ 278 w 289"/>
                <a:gd name="T81" fmla="*/ 361 h 709"/>
                <a:gd name="T82" fmla="*/ 285 w 289"/>
                <a:gd name="T83" fmla="*/ 381 h 709"/>
                <a:gd name="T84" fmla="*/ 289 w 289"/>
                <a:gd name="T85" fmla="*/ 412 h 709"/>
                <a:gd name="T86" fmla="*/ 286 w 289"/>
                <a:gd name="T87" fmla="*/ 451 h 709"/>
                <a:gd name="T88" fmla="*/ 150 w 289"/>
                <a:gd name="T89" fmla="*/ 709 h 709"/>
                <a:gd name="T90" fmla="*/ 21 w 289"/>
                <a:gd name="T91" fmla="*/ 603 h 709"/>
                <a:gd name="T92" fmla="*/ 19 w 289"/>
                <a:gd name="T93" fmla="*/ 538 h 709"/>
                <a:gd name="T94" fmla="*/ 26 w 289"/>
                <a:gd name="T95" fmla="*/ 469 h 7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709"/>
                <a:gd name="T146" fmla="*/ 289 w 289"/>
                <a:gd name="T147" fmla="*/ 709 h 7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709">
                  <a:moveTo>
                    <a:pt x="26" y="469"/>
                  </a:moveTo>
                  <a:lnTo>
                    <a:pt x="31" y="416"/>
                  </a:lnTo>
                  <a:lnTo>
                    <a:pt x="36" y="377"/>
                  </a:lnTo>
                  <a:lnTo>
                    <a:pt x="41" y="330"/>
                  </a:lnTo>
                  <a:lnTo>
                    <a:pt x="48" y="293"/>
                  </a:lnTo>
                  <a:lnTo>
                    <a:pt x="53" y="258"/>
                  </a:lnTo>
                  <a:lnTo>
                    <a:pt x="58" y="232"/>
                  </a:lnTo>
                  <a:lnTo>
                    <a:pt x="65" y="209"/>
                  </a:lnTo>
                  <a:lnTo>
                    <a:pt x="72" y="192"/>
                  </a:lnTo>
                  <a:lnTo>
                    <a:pt x="78" y="176"/>
                  </a:lnTo>
                  <a:lnTo>
                    <a:pt x="85" y="159"/>
                  </a:lnTo>
                  <a:lnTo>
                    <a:pt x="93" y="150"/>
                  </a:lnTo>
                  <a:lnTo>
                    <a:pt x="105" y="135"/>
                  </a:lnTo>
                  <a:lnTo>
                    <a:pt x="115" y="126"/>
                  </a:lnTo>
                  <a:lnTo>
                    <a:pt x="126" y="122"/>
                  </a:lnTo>
                  <a:lnTo>
                    <a:pt x="133" y="119"/>
                  </a:lnTo>
                  <a:lnTo>
                    <a:pt x="142" y="117"/>
                  </a:lnTo>
                  <a:lnTo>
                    <a:pt x="150" y="110"/>
                  </a:lnTo>
                  <a:lnTo>
                    <a:pt x="158" y="106"/>
                  </a:lnTo>
                  <a:lnTo>
                    <a:pt x="163" y="94"/>
                  </a:lnTo>
                  <a:lnTo>
                    <a:pt x="167" y="91"/>
                  </a:lnTo>
                  <a:lnTo>
                    <a:pt x="171" y="79"/>
                  </a:lnTo>
                  <a:lnTo>
                    <a:pt x="175" y="59"/>
                  </a:lnTo>
                  <a:lnTo>
                    <a:pt x="177" y="44"/>
                  </a:lnTo>
                  <a:lnTo>
                    <a:pt x="179" y="22"/>
                  </a:lnTo>
                  <a:lnTo>
                    <a:pt x="181" y="0"/>
                  </a:lnTo>
                  <a:lnTo>
                    <a:pt x="186" y="22"/>
                  </a:lnTo>
                  <a:lnTo>
                    <a:pt x="189" y="41"/>
                  </a:lnTo>
                  <a:lnTo>
                    <a:pt x="189" y="65"/>
                  </a:lnTo>
                  <a:lnTo>
                    <a:pt x="186" y="84"/>
                  </a:lnTo>
                  <a:lnTo>
                    <a:pt x="184" y="100"/>
                  </a:lnTo>
                  <a:lnTo>
                    <a:pt x="179" y="117"/>
                  </a:lnTo>
                  <a:lnTo>
                    <a:pt x="184" y="123"/>
                  </a:lnTo>
                  <a:lnTo>
                    <a:pt x="192" y="123"/>
                  </a:lnTo>
                  <a:lnTo>
                    <a:pt x="196" y="117"/>
                  </a:lnTo>
                  <a:lnTo>
                    <a:pt x="202" y="113"/>
                  </a:lnTo>
                  <a:lnTo>
                    <a:pt x="209" y="101"/>
                  </a:lnTo>
                  <a:lnTo>
                    <a:pt x="212" y="84"/>
                  </a:lnTo>
                  <a:lnTo>
                    <a:pt x="216" y="62"/>
                  </a:lnTo>
                  <a:lnTo>
                    <a:pt x="218" y="37"/>
                  </a:lnTo>
                  <a:lnTo>
                    <a:pt x="218" y="18"/>
                  </a:lnTo>
                  <a:lnTo>
                    <a:pt x="223" y="27"/>
                  </a:lnTo>
                  <a:lnTo>
                    <a:pt x="228" y="41"/>
                  </a:lnTo>
                  <a:lnTo>
                    <a:pt x="231" y="59"/>
                  </a:lnTo>
                  <a:lnTo>
                    <a:pt x="229" y="79"/>
                  </a:lnTo>
                  <a:lnTo>
                    <a:pt x="229" y="104"/>
                  </a:lnTo>
                  <a:lnTo>
                    <a:pt x="227" y="132"/>
                  </a:lnTo>
                  <a:lnTo>
                    <a:pt x="223" y="159"/>
                  </a:lnTo>
                  <a:lnTo>
                    <a:pt x="218" y="183"/>
                  </a:lnTo>
                  <a:lnTo>
                    <a:pt x="214" y="201"/>
                  </a:lnTo>
                  <a:lnTo>
                    <a:pt x="209" y="218"/>
                  </a:lnTo>
                  <a:lnTo>
                    <a:pt x="218" y="205"/>
                  </a:lnTo>
                  <a:lnTo>
                    <a:pt x="225" y="192"/>
                  </a:lnTo>
                  <a:lnTo>
                    <a:pt x="232" y="185"/>
                  </a:lnTo>
                  <a:lnTo>
                    <a:pt x="241" y="180"/>
                  </a:lnTo>
                  <a:lnTo>
                    <a:pt x="250" y="180"/>
                  </a:lnTo>
                  <a:lnTo>
                    <a:pt x="258" y="185"/>
                  </a:lnTo>
                  <a:lnTo>
                    <a:pt x="266" y="194"/>
                  </a:lnTo>
                  <a:lnTo>
                    <a:pt x="271" y="201"/>
                  </a:lnTo>
                  <a:lnTo>
                    <a:pt x="276" y="214"/>
                  </a:lnTo>
                  <a:lnTo>
                    <a:pt x="280" y="232"/>
                  </a:lnTo>
                  <a:lnTo>
                    <a:pt x="282" y="260"/>
                  </a:lnTo>
                  <a:lnTo>
                    <a:pt x="275" y="254"/>
                  </a:lnTo>
                  <a:lnTo>
                    <a:pt x="269" y="249"/>
                  </a:lnTo>
                  <a:lnTo>
                    <a:pt x="262" y="251"/>
                  </a:lnTo>
                  <a:lnTo>
                    <a:pt x="255" y="254"/>
                  </a:lnTo>
                  <a:lnTo>
                    <a:pt x="247" y="267"/>
                  </a:lnTo>
                  <a:lnTo>
                    <a:pt x="242" y="282"/>
                  </a:lnTo>
                  <a:lnTo>
                    <a:pt x="237" y="304"/>
                  </a:lnTo>
                  <a:lnTo>
                    <a:pt x="236" y="324"/>
                  </a:lnTo>
                  <a:lnTo>
                    <a:pt x="237" y="341"/>
                  </a:lnTo>
                  <a:lnTo>
                    <a:pt x="241" y="361"/>
                  </a:lnTo>
                  <a:lnTo>
                    <a:pt x="246" y="378"/>
                  </a:lnTo>
                  <a:lnTo>
                    <a:pt x="251" y="394"/>
                  </a:lnTo>
                  <a:lnTo>
                    <a:pt x="255" y="403"/>
                  </a:lnTo>
                  <a:lnTo>
                    <a:pt x="260" y="409"/>
                  </a:lnTo>
                  <a:lnTo>
                    <a:pt x="267" y="412"/>
                  </a:lnTo>
                  <a:lnTo>
                    <a:pt x="271" y="406"/>
                  </a:lnTo>
                  <a:lnTo>
                    <a:pt x="275" y="394"/>
                  </a:lnTo>
                  <a:lnTo>
                    <a:pt x="277" y="378"/>
                  </a:lnTo>
                  <a:lnTo>
                    <a:pt x="277" y="372"/>
                  </a:lnTo>
                  <a:lnTo>
                    <a:pt x="278" y="361"/>
                  </a:lnTo>
                  <a:lnTo>
                    <a:pt x="282" y="369"/>
                  </a:lnTo>
                  <a:lnTo>
                    <a:pt x="285" y="381"/>
                  </a:lnTo>
                  <a:lnTo>
                    <a:pt x="286" y="396"/>
                  </a:lnTo>
                  <a:lnTo>
                    <a:pt x="289" y="412"/>
                  </a:lnTo>
                  <a:lnTo>
                    <a:pt x="289" y="429"/>
                  </a:lnTo>
                  <a:lnTo>
                    <a:pt x="286" y="451"/>
                  </a:lnTo>
                  <a:lnTo>
                    <a:pt x="155" y="518"/>
                  </a:lnTo>
                  <a:lnTo>
                    <a:pt x="150" y="709"/>
                  </a:lnTo>
                  <a:lnTo>
                    <a:pt x="0" y="709"/>
                  </a:lnTo>
                  <a:lnTo>
                    <a:pt x="21" y="603"/>
                  </a:lnTo>
                  <a:lnTo>
                    <a:pt x="19" y="586"/>
                  </a:lnTo>
                  <a:lnTo>
                    <a:pt x="19" y="538"/>
                  </a:lnTo>
                  <a:lnTo>
                    <a:pt x="23" y="498"/>
                  </a:lnTo>
                  <a:lnTo>
                    <a:pt x="26" y="469"/>
                  </a:lnTo>
                  <a:close/>
                </a:path>
              </a:pathLst>
            </a:custGeom>
            <a:solidFill>
              <a:srgbClr val="E60000"/>
            </a:solidFill>
            <a:ln w="9525">
              <a:noFill/>
              <a:round/>
              <a:headEnd/>
              <a:tailEnd/>
            </a:ln>
          </p:spPr>
          <p:txBody>
            <a:bodyPr/>
            <a:lstStyle/>
            <a:p>
              <a:endParaRPr lang="en-US"/>
            </a:p>
          </p:txBody>
        </p:sp>
        <p:sp>
          <p:nvSpPr>
            <p:cNvPr id="31" name="Freeform 18"/>
            <p:cNvSpPr>
              <a:spLocks/>
            </p:cNvSpPr>
            <p:nvPr/>
          </p:nvSpPr>
          <p:spPr bwMode="auto">
            <a:xfrm>
              <a:off x="3371" y="1607"/>
              <a:ext cx="219" cy="344"/>
            </a:xfrm>
            <a:custGeom>
              <a:avLst/>
              <a:gdLst>
                <a:gd name="T0" fmla="*/ 22 w 219"/>
                <a:gd name="T1" fmla="*/ 332 h 344"/>
                <a:gd name="T2" fmla="*/ 10 w 219"/>
                <a:gd name="T3" fmla="*/ 286 h 344"/>
                <a:gd name="T4" fmla="*/ 10 w 219"/>
                <a:gd name="T5" fmla="*/ 254 h 344"/>
                <a:gd name="T6" fmla="*/ 16 w 219"/>
                <a:gd name="T7" fmla="*/ 225 h 344"/>
                <a:gd name="T8" fmla="*/ 6 w 219"/>
                <a:gd name="T9" fmla="*/ 199 h 344"/>
                <a:gd name="T10" fmla="*/ 1 w 219"/>
                <a:gd name="T11" fmla="*/ 168 h 344"/>
                <a:gd name="T12" fmla="*/ 11 w 219"/>
                <a:gd name="T13" fmla="*/ 164 h 344"/>
                <a:gd name="T14" fmla="*/ 31 w 219"/>
                <a:gd name="T15" fmla="*/ 188 h 344"/>
                <a:gd name="T16" fmla="*/ 13 w 219"/>
                <a:gd name="T17" fmla="*/ 95 h 344"/>
                <a:gd name="T18" fmla="*/ 6 w 219"/>
                <a:gd name="T19" fmla="*/ 65 h 344"/>
                <a:gd name="T20" fmla="*/ 22 w 219"/>
                <a:gd name="T21" fmla="*/ 77 h 344"/>
                <a:gd name="T22" fmla="*/ 28 w 219"/>
                <a:gd name="T23" fmla="*/ 73 h 344"/>
                <a:gd name="T24" fmla="*/ 28 w 219"/>
                <a:gd name="T25" fmla="*/ 50 h 344"/>
                <a:gd name="T26" fmla="*/ 38 w 219"/>
                <a:gd name="T27" fmla="*/ 15 h 344"/>
                <a:gd name="T28" fmla="*/ 49 w 219"/>
                <a:gd name="T29" fmla="*/ 43 h 344"/>
                <a:gd name="T30" fmla="*/ 55 w 219"/>
                <a:gd name="T31" fmla="*/ 59 h 344"/>
                <a:gd name="T32" fmla="*/ 68 w 219"/>
                <a:gd name="T33" fmla="*/ 78 h 344"/>
                <a:gd name="T34" fmla="*/ 84 w 219"/>
                <a:gd name="T35" fmla="*/ 77 h 344"/>
                <a:gd name="T36" fmla="*/ 95 w 219"/>
                <a:gd name="T37" fmla="*/ 64 h 344"/>
                <a:gd name="T38" fmla="*/ 102 w 219"/>
                <a:gd name="T39" fmla="*/ 42 h 344"/>
                <a:gd name="T40" fmla="*/ 105 w 219"/>
                <a:gd name="T41" fmla="*/ 22 h 344"/>
                <a:gd name="T42" fmla="*/ 110 w 219"/>
                <a:gd name="T43" fmla="*/ 0 h 344"/>
                <a:gd name="T44" fmla="*/ 115 w 219"/>
                <a:gd name="T45" fmla="*/ 34 h 344"/>
                <a:gd name="T46" fmla="*/ 117 w 219"/>
                <a:gd name="T47" fmla="*/ 73 h 344"/>
                <a:gd name="T48" fmla="*/ 110 w 219"/>
                <a:gd name="T49" fmla="*/ 109 h 344"/>
                <a:gd name="T50" fmla="*/ 98 w 219"/>
                <a:gd name="T51" fmla="*/ 130 h 344"/>
                <a:gd name="T52" fmla="*/ 105 w 219"/>
                <a:gd name="T53" fmla="*/ 135 h 344"/>
                <a:gd name="T54" fmla="*/ 123 w 219"/>
                <a:gd name="T55" fmla="*/ 117 h 344"/>
                <a:gd name="T56" fmla="*/ 139 w 219"/>
                <a:gd name="T57" fmla="*/ 104 h 344"/>
                <a:gd name="T58" fmla="*/ 151 w 219"/>
                <a:gd name="T59" fmla="*/ 130 h 344"/>
                <a:gd name="T60" fmla="*/ 143 w 219"/>
                <a:gd name="T61" fmla="*/ 160 h 344"/>
                <a:gd name="T62" fmla="*/ 139 w 219"/>
                <a:gd name="T63" fmla="*/ 175 h 344"/>
                <a:gd name="T64" fmla="*/ 142 w 219"/>
                <a:gd name="T65" fmla="*/ 186 h 344"/>
                <a:gd name="T66" fmla="*/ 155 w 219"/>
                <a:gd name="T67" fmla="*/ 192 h 344"/>
                <a:gd name="T68" fmla="*/ 168 w 219"/>
                <a:gd name="T69" fmla="*/ 187 h 344"/>
                <a:gd name="T70" fmla="*/ 169 w 219"/>
                <a:gd name="T71" fmla="*/ 161 h 344"/>
                <a:gd name="T72" fmla="*/ 171 w 219"/>
                <a:gd name="T73" fmla="*/ 133 h 344"/>
                <a:gd name="T74" fmla="*/ 182 w 219"/>
                <a:gd name="T75" fmla="*/ 161 h 344"/>
                <a:gd name="T76" fmla="*/ 182 w 219"/>
                <a:gd name="T77" fmla="*/ 195 h 344"/>
                <a:gd name="T78" fmla="*/ 190 w 219"/>
                <a:gd name="T79" fmla="*/ 247 h 344"/>
                <a:gd name="T80" fmla="*/ 204 w 219"/>
                <a:gd name="T81" fmla="*/ 238 h 344"/>
                <a:gd name="T82" fmla="*/ 211 w 219"/>
                <a:gd name="T83" fmla="*/ 217 h 344"/>
                <a:gd name="T84" fmla="*/ 217 w 219"/>
                <a:gd name="T85" fmla="*/ 212 h 344"/>
                <a:gd name="T86" fmla="*/ 219 w 219"/>
                <a:gd name="T87" fmla="*/ 248 h 344"/>
                <a:gd name="T88" fmla="*/ 212 w 219"/>
                <a:gd name="T89" fmla="*/ 274 h 344"/>
                <a:gd name="T90" fmla="*/ 200 w 219"/>
                <a:gd name="T91" fmla="*/ 308 h 344"/>
                <a:gd name="T92" fmla="*/ 202 w 219"/>
                <a:gd name="T93" fmla="*/ 344 h 3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9"/>
                <a:gd name="T142" fmla="*/ 0 h 344"/>
                <a:gd name="T143" fmla="*/ 219 w 219"/>
                <a:gd name="T144" fmla="*/ 344 h 3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9" h="344">
                  <a:moveTo>
                    <a:pt x="28" y="344"/>
                  </a:moveTo>
                  <a:lnTo>
                    <a:pt x="22" y="332"/>
                  </a:lnTo>
                  <a:lnTo>
                    <a:pt x="15" y="309"/>
                  </a:lnTo>
                  <a:lnTo>
                    <a:pt x="10" y="286"/>
                  </a:lnTo>
                  <a:lnTo>
                    <a:pt x="7" y="265"/>
                  </a:lnTo>
                  <a:lnTo>
                    <a:pt x="10" y="254"/>
                  </a:lnTo>
                  <a:lnTo>
                    <a:pt x="20" y="239"/>
                  </a:lnTo>
                  <a:lnTo>
                    <a:pt x="16" y="225"/>
                  </a:lnTo>
                  <a:lnTo>
                    <a:pt x="11" y="209"/>
                  </a:lnTo>
                  <a:lnTo>
                    <a:pt x="6" y="199"/>
                  </a:lnTo>
                  <a:lnTo>
                    <a:pt x="3" y="183"/>
                  </a:lnTo>
                  <a:lnTo>
                    <a:pt x="1" y="168"/>
                  </a:lnTo>
                  <a:lnTo>
                    <a:pt x="1" y="147"/>
                  </a:lnTo>
                  <a:lnTo>
                    <a:pt x="11" y="164"/>
                  </a:lnTo>
                  <a:lnTo>
                    <a:pt x="25" y="187"/>
                  </a:lnTo>
                  <a:lnTo>
                    <a:pt x="31" y="188"/>
                  </a:lnTo>
                  <a:lnTo>
                    <a:pt x="23" y="140"/>
                  </a:lnTo>
                  <a:lnTo>
                    <a:pt x="13" y="95"/>
                  </a:lnTo>
                  <a:lnTo>
                    <a:pt x="0" y="65"/>
                  </a:lnTo>
                  <a:lnTo>
                    <a:pt x="6" y="65"/>
                  </a:lnTo>
                  <a:lnTo>
                    <a:pt x="14" y="69"/>
                  </a:lnTo>
                  <a:lnTo>
                    <a:pt x="22" y="77"/>
                  </a:lnTo>
                  <a:lnTo>
                    <a:pt x="31" y="89"/>
                  </a:lnTo>
                  <a:lnTo>
                    <a:pt x="28" y="73"/>
                  </a:lnTo>
                  <a:lnTo>
                    <a:pt x="27" y="61"/>
                  </a:lnTo>
                  <a:lnTo>
                    <a:pt x="28" y="50"/>
                  </a:lnTo>
                  <a:lnTo>
                    <a:pt x="31" y="38"/>
                  </a:lnTo>
                  <a:lnTo>
                    <a:pt x="38" y="15"/>
                  </a:lnTo>
                  <a:lnTo>
                    <a:pt x="45" y="31"/>
                  </a:lnTo>
                  <a:lnTo>
                    <a:pt x="49" y="43"/>
                  </a:lnTo>
                  <a:lnTo>
                    <a:pt x="51" y="51"/>
                  </a:lnTo>
                  <a:lnTo>
                    <a:pt x="55" y="59"/>
                  </a:lnTo>
                  <a:lnTo>
                    <a:pt x="62" y="72"/>
                  </a:lnTo>
                  <a:lnTo>
                    <a:pt x="68" y="78"/>
                  </a:lnTo>
                  <a:lnTo>
                    <a:pt x="75" y="79"/>
                  </a:lnTo>
                  <a:lnTo>
                    <a:pt x="84" y="77"/>
                  </a:lnTo>
                  <a:lnTo>
                    <a:pt x="89" y="70"/>
                  </a:lnTo>
                  <a:lnTo>
                    <a:pt x="95" y="64"/>
                  </a:lnTo>
                  <a:lnTo>
                    <a:pt x="98" y="54"/>
                  </a:lnTo>
                  <a:lnTo>
                    <a:pt x="102" y="42"/>
                  </a:lnTo>
                  <a:lnTo>
                    <a:pt x="103" y="31"/>
                  </a:lnTo>
                  <a:lnTo>
                    <a:pt x="105" y="22"/>
                  </a:lnTo>
                  <a:lnTo>
                    <a:pt x="107" y="13"/>
                  </a:lnTo>
                  <a:lnTo>
                    <a:pt x="110" y="0"/>
                  </a:lnTo>
                  <a:lnTo>
                    <a:pt x="112" y="20"/>
                  </a:lnTo>
                  <a:lnTo>
                    <a:pt x="115" y="34"/>
                  </a:lnTo>
                  <a:lnTo>
                    <a:pt x="117" y="51"/>
                  </a:lnTo>
                  <a:lnTo>
                    <a:pt x="117" y="73"/>
                  </a:lnTo>
                  <a:lnTo>
                    <a:pt x="115" y="94"/>
                  </a:lnTo>
                  <a:lnTo>
                    <a:pt x="110" y="109"/>
                  </a:lnTo>
                  <a:lnTo>
                    <a:pt x="102" y="120"/>
                  </a:lnTo>
                  <a:lnTo>
                    <a:pt x="98" y="130"/>
                  </a:lnTo>
                  <a:lnTo>
                    <a:pt x="94" y="151"/>
                  </a:lnTo>
                  <a:lnTo>
                    <a:pt x="105" y="135"/>
                  </a:lnTo>
                  <a:lnTo>
                    <a:pt x="115" y="122"/>
                  </a:lnTo>
                  <a:lnTo>
                    <a:pt x="123" y="117"/>
                  </a:lnTo>
                  <a:lnTo>
                    <a:pt x="132" y="109"/>
                  </a:lnTo>
                  <a:lnTo>
                    <a:pt x="139" y="104"/>
                  </a:lnTo>
                  <a:lnTo>
                    <a:pt x="151" y="95"/>
                  </a:lnTo>
                  <a:lnTo>
                    <a:pt x="151" y="130"/>
                  </a:lnTo>
                  <a:lnTo>
                    <a:pt x="146" y="149"/>
                  </a:lnTo>
                  <a:lnTo>
                    <a:pt x="143" y="160"/>
                  </a:lnTo>
                  <a:lnTo>
                    <a:pt x="139" y="171"/>
                  </a:lnTo>
                  <a:lnTo>
                    <a:pt x="139" y="175"/>
                  </a:lnTo>
                  <a:lnTo>
                    <a:pt x="141" y="182"/>
                  </a:lnTo>
                  <a:lnTo>
                    <a:pt x="142" y="186"/>
                  </a:lnTo>
                  <a:lnTo>
                    <a:pt x="147" y="190"/>
                  </a:lnTo>
                  <a:lnTo>
                    <a:pt x="155" y="192"/>
                  </a:lnTo>
                  <a:lnTo>
                    <a:pt x="163" y="192"/>
                  </a:lnTo>
                  <a:lnTo>
                    <a:pt x="168" y="187"/>
                  </a:lnTo>
                  <a:lnTo>
                    <a:pt x="169" y="177"/>
                  </a:lnTo>
                  <a:lnTo>
                    <a:pt x="169" y="161"/>
                  </a:lnTo>
                  <a:lnTo>
                    <a:pt x="169" y="146"/>
                  </a:lnTo>
                  <a:lnTo>
                    <a:pt x="171" y="133"/>
                  </a:lnTo>
                  <a:lnTo>
                    <a:pt x="177" y="147"/>
                  </a:lnTo>
                  <a:lnTo>
                    <a:pt x="182" y="161"/>
                  </a:lnTo>
                  <a:lnTo>
                    <a:pt x="184" y="178"/>
                  </a:lnTo>
                  <a:lnTo>
                    <a:pt x="182" y="195"/>
                  </a:lnTo>
                  <a:lnTo>
                    <a:pt x="184" y="221"/>
                  </a:lnTo>
                  <a:lnTo>
                    <a:pt x="190" y="247"/>
                  </a:lnTo>
                  <a:lnTo>
                    <a:pt x="197" y="244"/>
                  </a:lnTo>
                  <a:lnTo>
                    <a:pt x="204" y="238"/>
                  </a:lnTo>
                  <a:lnTo>
                    <a:pt x="208" y="228"/>
                  </a:lnTo>
                  <a:lnTo>
                    <a:pt x="211" y="217"/>
                  </a:lnTo>
                  <a:lnTo>
                    <a:pt x="212" y="199"/>
                  </a:lnTo>
                  <a:lnTo>
                    <a:pt x="217" y="212"/>
                  </a:lnTo>
                  <a:lnTo>
                    <a:pt x="219" y="225"/>
                  </a:lnTo>
                  <a:lnTo>
                    <a:pt x="219" y="248"/>
                  </a:lnTo>
                  <a:lnTo>
                    <a:pt x="216" y="258"/>
                  </a:lnTo>
                  <a:lnTo>
                    <a:pt x="212" y="274"/>
                  </a:lnTo>
                  <a:lnTo>
                    <a:pt x="206" y="295"/>
                  </a:lnTo>
                  <a:lnTo>
                    <a:pt x="200" y="308"/>
                  </a:lnTo>
                  <a:lnTo>
                    <a:pt x="199" y="321"/>
                  </a:lnTo>
                  <a:lnTo>
                    <a:pt x="202" y="344"/>
                  </a:lnTo>
                  <a:lnTo>
                    <a:pt x="28" y="344"/>
                  </a:lnTo>
                  <a:close/>
                </a:path>
              </a:pathLst>
            </a:custGeom>
            <a:solidFill>
              <a:srgbClr val="FFFF00"/>
            </a:solidFill>
            <a:ln w="9525">
              <a:noFill/>
              <a:round/>
              <a:headEnd/>
              <a:tailEnd/>
            </a:ln>
          </p:spPr>
          <p:txBody>
            <a:bodyPr/>
            <a:lstStyle/>
            <a:p>
              <a:endParaRPr lang="en-US"/>
            </a:p>
          </p:txBody>
        </p:sp>
        <p:sp>
          <p:nvSpPr>
            <p:cNvPr id="32" name="Freeform 19"/>
            <p:cNvSpPr>
              <a:spLocks/>
            </p:cNvSpPr>
            <p:nvPr/>
          </p:nvSpPr>
          <p:spPr bwMode="auto">
            <a:xfrm>
              <a:off x="3430" y="1790"/>
              <a:ext cx="112" cy="162"/>
            </a:xfrm>
            <a:custGeom>
              <a:avLst/>
              <a:gdLst>
                <a:gd name="T0" fmla="*/ 7 w 112"/>
                <a:gd name="T1" fmla="*/ 156 h 162"/>
                <a:gd name="T2" fmla="*/ 4 w 112"/>
                <a:gd name="T3" fmla="*/ 132 h 162"/>
                <a:gd name="T4" fmla="*/ 9 w 112"/>
                <a:gd name="T5" fmla="*/ 121 h 162"/>
                <a:gd name="T6" fmla="*/ 5 w 112"/>
                <a:gd name="T7" fmla="*/ 106 h 162"/>
                <a:gd name="T8" fmla="*/ 3 w 112"/>
                <a:gd name="T9" fmla="*/ 93 h 162"/>
                <a:gd name="T10" fmla="*/ 0 w 112"/>
                <a:gd name="T11" fmla="*/ 75 h 162"/>
                <a:gd name="T12" fmla="*/ 12 w 112"/>
                <a:gd name="T13" fmla="*/ 93 h 162"/>
                <a:gd name="T14" fmla="*/ 12 w 112"/>
                <a:gd name="T15" fmla="*/ 71 h 162"/>
                <a:gd name="T16" fmla="*/ 0 w 112"/>
                <a:gd name="T17" fmla="*/ 34 h 162"/>
                <a:gd name="T18" fmla="*/ 8 w 112"/>
                <a:gd name="T19" fmla="*/ 34 h 162"/>
                <a:gd name="T20" fmla="*/ 14 w 112"/>
                <a:gd name="T21" fmla="*/ 44 h 162"/>
                <a:gd name="T22" fmla="*/ 13 w 112"/>
                <a:gd name="T23" fmla="*/ 31 h 162"/>
                <a:gd name="T24" fmla="*/ 14 w 112"/>
                <a:gd name="T25" fmla="*/ 20 h 162"/>
                <a:gd name="T26" fmla="*/ 23 w 112"/>
                <a:gd name="T27" fmla="*/ 17 h 162"/>
                <a:gd name="T28" fmla="*/ 26 w 112"/>
                <a:gd name="T29" fmla="*/ 26 h 162"/>
                <a:gd name="T30" fmla="*/ 31 w 112"/>
                <a:gd name="T31" fmla="*/ 36 h 162"/>
                <a:gd name="T32" fmla="*/ 38 w 112"/>
                <a:gd name="T33" fmla="*/ 40 h 162"/>
                <a:gd name="T34" fmla="*/ 44 w 112"/>
                <a:gd name="T35" fmla="*/ 36 h 162"/>
                <a:gd name="T36" fmla="*/ 52 w 112"/>
                <a:gd name="T37" fmla="*/ 21 h 162"/>
                <a:gd name="T38" fmla="*/ 53 w 112"/>
                <a:gd name="T39" fmla="*/ 10 h 162"/>
                <a:gd name="T40" fmla="*/ 55 w 112"/>
                <a:gd name="T41" fmla="*/ 0 h 162"/>
                <a:gd name="T42" fmla="*/ 58 w 112"/>
                <a:gd name="T43" fmla="*/ 18 h 162"/>
                <a:gd name="T44" fmla="*/ 60 w 112"/>
                <a:gd name="T45" fmla="*/ 36 h 162"/>
                <a:gd name="T46" fmla="*/ 56 w 112"/>
                <a:gd name="T47" fmla="*/ 55 h 162"/>
                <a:gd name="T48" fmla="*/ 49 w 112"/>
                <a:gd name="T49" fmla="*/ 66 h 162"/>
                <a:gd name="T50" fmla="*/ 53 w 112"/>
                <a:gd name="T51" fmla="*/ 70 h 162"/>
                <a:gd name="T52" fmla="*/ 62 w 112"/>
                <a:gd name="T53" fmla="*/ 60 h 162"/>
                <a:gd name="T54" fmla="*/ 70 w 112"/>
                <a:gd name="T55" fmla="*/ 52 h 162"/>
                <a:gd name="T56" fmla="*/ 77 w 112"/>
                <a:gd name="T57" fmla="*/ 57 h 162"/>
                <a:gd name="T58" fmla="*/ 74 w 112"/>
                <a:gd name="T59" fmla="*/ 77 h 162"/>
                <a:gd name="T60" fmla="*/ 70 w 112"/>
                <a:gd name="T61" fmla="*/ 86 h 162"/>
                <a:gd name="T62" fmla="*/ 71 w 112"/>
                <a:gd name="T63" fmla="*/ 91 h 162"/>
                <a:gd name="T64" fmla="*/ 74 w 112"/>
                <a:gd name="T65" fmla="*/ 95 h 162"/>
                <a:gd name="T66" fmla="*/ 83 w 112"/>
                <a:gd name="T67" fmla="*/ 96 h 162"/>
                <a:gd name="T68" fmla="*/ 84 w 112"/>
                <a:gd name="T69" fmla="*/ 88 h 162"/>
                <a:gd name="T70" fmla="*/ 84 w 112"/>
                <a:gd name="T71" fmla="*/ 75 h 162"/>
                <a:gd name="T72" fmla="*/ 90 w 112"/>
                <a:gd name="T73" fmla="*/ 74 h 162"/>
                <a:gd name="T74" fmla="*/ 93 w 112"/>
                <a:gd name="T75" fmla="*/ 90 h 162"/>
                <a:gd name="T76" fmla="*/ 93 w 112"/>
                <a:gd name="T77" fmla="*/ 112 h 162"/>
                <a:gd name="T78" fmla="*/ 100 w 112"/>
                <a:gd name="T79" fmla="*/ 123 h 162"/>
                <a:gd name="T80" fmla="*/ 105 w 112"/>
                <a:gd name="T81" fmla="*/ 115 h 162"/>
                <a:gd name="T82" fmla="*/ 106 w 112"/>
                <a:gd name="T83" fmla="*/ 99 h 162"/>
                <a:gd name="T84" fmla="*/ 112 w 112"/>
                <a:gd name="T85" fmla="*/ 114 h 162"/>
                <a:gd name="T86" fmla="*/ 109 w 112"/>
                <a:gd name="T87" fmla="*/ 128 h 162"/>
                <a:gd name="T88" fmla="*/ 105 w 112"/>
                <a:gd name="T89" fmla="*/ 149 h 162"/>
                <a:gd name="T90" fmla="*/ 101 w 112"/>
                <a:gd name="T91" fmla="*/ 162 h 1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2"/>
                <a:gd name="T139" fmla="*/ 0 h 162"/>
                <a:gd name="T140" fmla="*/ 112 w 112"/>
                <a:gd name="T141" fmla="*/ 162 h 1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2" h="162">
                  <a:moveTo>
                    <a:pt x="9" y="162"/>
                  </a:moveTo>
                  <a:lnTo>
                    <a:pt x="7" y="156"/>
                  </a:lnTo>
                  <a:lnTo>
                    <a:pt x="5" y="143"/>
                  </a:lnTo>
                  <a:lnTo>
                    <a:pt x="4" y="132"/>
                  </a:lnTo>
                  <a:lnTo>
                    <a:pt x="5" y="128"/>
                  </a:lnTo>
                  <a:lnTo>
                    <a:pt x="9" y="121"/>
                  </a:lnTo>
                  <a:lnTo>
                    <a:pt x="8" y="114"/>
                  </a:lnTo>
                  <a:lnTo>
                    <a:pt x="5" y="106"/>
                  </a:lnTo>
                  <a:lnTo>
                    <a:pt x="4" y="100"/>
                  </a:lnTo>
                  <a:lnTo>
                    <a:pt x="3" y="93"/>
                  </a:lnTo>
                  <a:lnTo>
                    <a:pt x="0" y="83"/>
                  </a:lnTo>
                  <a:lnTo>
                    <a:pt x="0" y="75"/>
                  </a:lnTo>
                  <a:lnTo>
                    <a:pt x="5" y="82"/>
                  </a:lnTo>
                  <a:lnTo>
                    <a:pt x="12" y="93"/>
                  </a:lnTo>
                  <a:lnTo>
                    <a:pt x="16" y="95"/>
                  </a:lnTo>
                  <a:lnTo>
                    <a:pt x="12" y="71"/>
                  </a:lnTo>
                  <a:lnTo>
                    <a:pt x="5" y="48"/>
                  </a:lnTo>
                  <a:lnTo>
                    <a:pt x="0" y="34"/>
                  </a:lnTo>
                  <a:lnTo>
                    <a:pt x="3" y="34"/>
                  </a:lnTo>
                  <a:lnTo>
                    <a:pt x="8" y="34"/>
                  </a:lnTo>
                  <a:lnTo>
                    <a:pt x="11" y="38"/>
                  </a:lnTo>
                  <a:lnTo>
                    <a:pt x="14" y="44"/>
                  </a:lnTo>
                  <a:lnTo>
                    <a:pt x="13" y="36"/>
                  </a:lnTo>
                  <a:lnTo>
                    <a:pt x="13" y="31"/>
                  </a:lnTo>
                  <a:lnTo>
                    <a:pt x="14" y="25"/>
                  </a:lnTo>
                  <a:lnTo>
                    <a:pt x="14" y="20"/>
                  </a:lnTo>
                  <a:lnTo>
                    <a:pt x="18" y="7"/>
                  </a:lnTo>
                  <a:lnTo>
                    <a:pt x="23" y="17"/>
                  </a:lnTo>
                  <a:lnTo>
                    <a:pt x="25" y="22"/>
                  </a:lnTo>
                  <a:lnTo>
                    <a:pt x="26" y="26"/>
                  </a:lnTo>
                  <a:lnTo>
                    <a:pt x="27" y="30"/>
                  </a:lnTo>
                  <a:lnTo>
                    <a:pt x="31" y="36"/>
                  </a:lnTo>
                  <a:lnTo>
                    <a:pt x="34" y="39"/>
                  </a:lnTo>
                  <a:lnTo>
                    <a:pt x="38" y="40"/>
                  </a:lnTo>
                  <a:lnTo>
                    <a:pt x="43" y="38"/>
                  </a:lnTo>
                  <a:lnTo>
                    <a:pt x="44" y="36"/>
                  </a:lnTo>
                  <a:lnTo>
                    <a:pt x="49" y="29"/>
                  </a:lnTo>
                  <a:lnTo>
                    <a:pt x="52" y="21"/>
                  </a:lnTo>
                  <a:lnTo>
                    <a:pt x="52" y="16"/>
                  </a:lnTo>
                  <a:lnTo>
                    <a:pt x="53" y="10"/>
                  </a:lnTo>
                  <a:lnTo>
                    <a:pt x="53" y="5"/>
                  </a:lnTo>
                  <a:lnTo>
                    <a:pt x="55" y="0"/>
                  </a:lnTo>
                  <a:lnTo>
                    <a:pt x="56" y="10"/>
                  </a:lnTo>
                  <a:lnTo>
                    <a:pt x="58" y="18"/>
                  </a:lnTo>
                  <a:lnTo>
                    <a:pt x="60" y="26"/>
                  </a:lnTo>
                  <a:lnTo>
                    <a:pt x="60" y="36"/>
                  </a:lnTo>
                  <a:lnTo>
                    <a:pt x="58" y="48"/>
                  </a:lnTo>
                  <a:lnTo>
                    <a:pt x="56" y="55"/>
                  </a:lnTo>
                  <a:lnTo>
                    <a:pt x="52" y="61"/>
                  </a:lnTo>
                  <a:lnTo>
                    <a:pt x="49" y="66"/>
                  </a:lnTo>
                  <a:lnTo>
                    <a:pt x="47" y="78"/>
                  </a:lnTo>
                  <a:lnTo>
                    <a:pt x="53" y="70"/>
                  </a:lnTo>
                  <a:lnTo>
                    <a:pt x="58" y="62"/>
                  </a:lnTo>
                  <a:lnTo>
                    <a:pt x="62" y="60"/>
                  </a:lnTo>
                  <a:lnTo>
                    <a:pt x="66" y="55"/>
                  </a:lnTo>
                  <a:lnTo>
                    <a:pt x="70" y="52"/>
                  </a:lnTo>
                  <a:lnTo>
                    <a:pt x="77" y="48"/>
                  </a:lnTo>
                  <a:lnTo>
                    <a:pt x="77" y="57"/>
                  </a:lnTo>
                  <a:lnTo>
                    <a:pt x="75" y="66"/>
                  </a:lnTo>
                  <a:lnTo>
                    <a:pt x="74" y="77"/>
                  </a:lnTo>
                  <a:lnTo>
                    <a:pt x="73" y="80"/>
                  </a:lnTo>
                  <a:lnTo>
                    <a:pt x="70" y="86"/>
                  </a:lnTo>
                  <a:lnTo>
                    <a:pt x="69" y="87"/>
                  </a:lnTo>
                  <a:lnTo>
                    <a:pt x="71" y="91"/>
                  </a:lnTo>
                  <a:lnTo>
                    <a:pt x="71" y="93"/>
                  </a:lnTo>
                  <a:lnTo>
                    <a:pt x="74" y="95"/>
                  </a:lnTo>
                  <a:lnTo>
                    <a:pt x="78" y="96"/>
                  </a:lnTo>
                  <a:lnTo>
                    <a:pt x="83" y="96"/>
                  </a:lnTo>
                  <a:lnTo>
                    <a:pt x="84" y="93"/>
                  </a:lnTo>
                  <a:lnTo>
                    <a:pt x="84" y="88"/>
                  </a:lnTo>
                  <a:lnTo>
                    <a:pt x="86" y="80"/>
                  </a:lnTo>
                  <a:lnTo>
                    <a:pt x="84" y="75"/>
                  </a:lnTo>
                  <a:lnTo>
                    <a:pt x="87" y="66"/>
                  </a:lnTo>
                  <a:lnTo>
                    <a:pt x="90" y="74"/>
                  </a:lnTo>
                  <a:lnTo>
                    <a:pt x="91" y="80"/>
                  </a:lnTo>
                  <a:lnTo>
                    <a:pt x="93" y="90"/>
                  </a:lnTo>
                  <a:lnTo>
                    <a:pt x="92" y="97"/>
                  </a:lnTo>
                  <a:lnTo>
                    <a:pt x="93" y="112"/>
                  </a:lnTo>
                  <a:lnTo>
                    <a:pt x="96" y="125"/>
                  </a:lnTo>
                  <a:lnTo>
                    <a:pt x="100" y="123"/>
                  </a:lnTo>
                  <a:lnTo>
                    <a:pt x="103" y="121"/>
                  </a:lnTo>
                  <a:lnTo>
                    <a:pt x="105" y="115"/>
                  </a:lnTo>
                  <a:lnTo>
                    <a:pt x="106" y="109"/>
                  </a:lnTo>
                  <a:lnTo>
                    <a:pt x="106" y="99"/>
                  </a:lnTo>
                  <a:lnTo>
                    <a:pt x="109" y="106"/>
                  </a:lnTo>
                  <a:lnTo>
                    <a:pt x="112" y="114"/>
                  </a:lnTo>
                  <a:lnTo>
                    <a:pt x="112" y="125"/>
                  </a:lnTo>
                  <a:lnTo>
                    <a:pt x="109" y="128"/>
                  </a:lnTo>
                  <a:lnTo>
                    <a:pt x="108" y="139"/>
                  </a:lnTo>
                  <a:lnTo>
                    <a:pt x="105" y="149"/>
                  </a:lnTo>
                  <a:lnTo>
                    <a:pt x="101" y="154"/>
                  </a:lnTo>
                  <a:lnTo>
                    <a:pt x="101" y="162"/>
                  </a:lnTo>
                  <a:lnTo>
                    <a:pt x="9" y="162"/>
                  </a:lnTo>
                  <a:close/>
                </a:path>
              </a:pathLst>
            </a:custGeom>
            <a:solidFill>
              <a:srgbClr val="FF0000"/>
            </a:solidFill>
            <a:ln w="9525">
              <a:noFill/>
              <a:round/>
              <a:headEnd/>
              <a:tailEnd/>
            </a:ln>
          </p:spPr>
          <p:txBody>
            <a:bodyPr/>
            <a:lstStyle/>
            <a:p>
              <a:endParaRPr lang="en-US"/>
            </a:p>
          </p:txBody>
        </p:sp>
        <p:sp>
          <p:nvSpPr>
            <p:cNvPr id="33" name="Freeform 20"/>
            <p:cNvSpPr>
              <a:spLocks/>
            </p:cNvSpPr>
            <p:nvPr/>
          </p:nvSpPr>
          <p:spPr bwMode="auto">
            <a:xfrm>
              <a:off x="3014" y="1339"/>
              <a:ext cx="235" cy="434"/>
            </a:xfrm>
            <a:custGeom>
              <a:avLst/>
              <a:gdLst>
                <a:gd name="T0" fmla="*/ 226 w 235"/>
                <a:gd name="T1" fmla="*/ 240 h 434"/>
                <a:gd name="T2" fmla="*/ 217 w 235"/>
                <a:gd name="T3" fmla="*/ 191 h 434"/>
                <a:gd name="T4" fmla="*/ 206 w 235"/>
                <a:gd name="T5" fmla="*/ 148 h 434"/>
                <a:gd name="T6" fmla="*/ 196 w 235"/>
                <a:gd name="T7" fmla="*/ 121 h 434"/>
                <a:gd name="T8" fmla="*/ 184 w 235"/>
                <a:gd name="T9" fmla="*/ 101 h 434"/>
                <a:gd name="T10" fmla="*/ 171 w 235"/>
                <a:gd name="T11" fmla="*/ 87 h 434"/>
                <a:gd name="T12" fmla="*/ 152 w 235"/>
                <a:gd name="T13" fmla="*/ 73 h 434"/>
                <a:gd name="T14" fmla="*/ 136 w 235"/>
                <a:gd name="T15" fmla="*/ 69 h 434"/>
                <a:gd name="T16" fmla="*/ 121 w 235"/>
                <a:gd name="T17" fmla="*/ 64 h 434"/>
                <a:gd name="T18" fmla="*/ 110 w 235"/>
                <a:gd name="T19" fmla="*/ 55 h 434"/>
                <a:gd name="T20" fmla="*/ 103 w 235"/>
                <a:gd name="T21" fmla="*/ 45 h 434"/>
                <a:gd name="T22" fmla="*/ 97 w 235"/>
                <a:gd name="T23" fmla="*/ 26 h 434"/>
                <a:gd name="T24" fmla="*/ 94 w 235"/>
                <a:gd name="T25" fmla="*/ 0 h 434"/>
                <a:gd name="T26" fmla="*/ 87 w 235"/>
                <a:gd name="T27" fmla="*/ 25 h 434"/>
                <a:gd name="T28" fmla="*/ 90 w 235"/>
                <a:gd name="T29" fmla="*/ 48 h 434"/>
                <a:gd name="T30" fmla="*/ 96 w 235"/>
                <a:gd name="T31" fmla="*/ 67 h 434"/>
                <a:gd name="T32" fmla="*/ 86 w 235"/>
                <a:gd name="T33" fmla="*/ 71 h 434"/>
                <a:gd name="T34" fmla="*/ 77 w 235"/>
                <a:gd name="T35" fmla="*/ 65 h 434"/>
                <a:gd name="T36" fmla="*/ 68 w 235"/>
                <a:gd name="T37" fmla="*/ 48 h 434"/>
                <a:gd name="T38" fmla="*/ 62 w 235"/>
                <a:gd name="T39" fmla="*/ 22 h 434"/>
                <a:gd name="T40" fmla="*/ 57 w 235"/>
                <a:gd name="T41" fmla="*/ 16 h 434"/>
                <a:gd name="T42" fmla="*/ 52 w 235"/>
                <a:gd name="T43" fmla="*/ 35 h 434"/>
                <a:gd name="T44" fmla="*/ 53 w 235"/>
                <a:gd name="T45" fmla="*/ 60 h 434"/>
                <a:gd name="T46" fmla="*/ 59 w 235"/>
                <a:gd name="T47" fmla="*/ 92 h 434"/>
                <a:gd name="T48" fmla="*/ 66 w 235"/>
                <a:gd name="T49" fmla="*/ 115 h 434"/>
                <a:gd name="T50" fmla="*/ 62 w 235"/>
                <a:gd name="T51" fmla="*/ 118 h 434"/>
                <a:gd name="T52" fmla="*/ 51 w 235"/>
                <a:gd name="T53" fmla="*/ 106 h 434"/>
                <a:gd name="T54" fmla="*/ 35 w 235"/>
                <a:gd name="T55" fmla="*/ 104 h 434"/>
                <a:gd name="T56" fmla="*/ 21 w 235"/>
                <a:gd name="T57" fmla="*/ 112 h 434"/>
                <a:gd name="T58" fmla="*/ 12 w 235"/>
                <a:gd name="T59" fmla="*/ 123 h 434"/>
                <a:gd name="T60" fmla="*/ 7 w 235"/>
                <a:gd name="T61" fmla="*/ 150 h 434"/>
                <a:gd name="T62" fmla="*/ 17 w 235"/>
                <a:gd name="T63" fmla="*/ 144 h 434"/>
                <a:gd name="T64" fmla="*/ 30 w 235"/>
                <a:gd name="T65" fmla="*/ 147 h 434"/>
                <a:gd name="T66" fmla="*/ 42 w 235"/>
                <a:gd name="T67" fmla="*/ 162 h 434"/>
                <a:gd name="T68" fmla="*/ 47 w 235"/>
                <a:gd name="T69" fmla="*/ 187 h 434"/>
                <a:gd name="T70" fmla="*/ 43 w 235"/>
                <a:gd name="T71" fmla="*/ 207 h 434"/>
                <a:gd name="T72" fmla="*/ 33 w 235"/>
                <a:gd name="T73" fmla="*/ 227 h 434"/>
                <a:gd name="T74" fmla="*/ 26 w 235"/>
                <a:gd name="T75" fmla="*/ 236 h 434"/>
                <a:gd name="T76" fmla="*/ 17 w 235"/>
                <a:gd name="T77" fmla="*/ 233 h 434"/>
                <a:gd name="T78" fmla="*/ 11 w 235"/>
                <a:gd name="T79" fmla="*/ 218 h 434"/>
                <a:gd name="T80" fmla="*/ 9 w 235"/>
                <a:gd name="T81" fmla="*/ 207 h 434"/>
                <a:gd name="T82" fmla="*/ 4 w 235"/>
                <a:gd name="T83" fmla="*/ 219 h 434"/>
                <a:gd name="T84" fmla="*/ 0 w 235"/>
                <a:gd name="T85" fmla="*/ 237 h 434"/>
                <a:gd name="T86" fmla="*/ 3 w 235"/>
                <a:gd name="T87" fmla="*/ 261 h 434"/>
                <a:gd name="T88" fmla="*/ 9 w 235"/>
                <a:gd name="T89" fmla="*/ 289 h 434"/>
                <a:gd name="T90" fmla="*/ 20 w 235"/>
                <a:gd name="T91" fmla="*/ 320 h 434"/>
                <a:gd name="T92" fmla="*/ 30 w 235"/>
                <a:gd name="T93" fmla="*/ 331 h 434"/>
                <a:gd name="T94" fmla="*/ 40 w 235"/>
                <a:gd name="T95" fmla="*/ 333 h 434"/>
                <a:gd name="T96" fmla="*/ 57 w 235"/>
                <a:gd name="T97" fmla="*/ 340 h 434"/>
                <a:gd name="T98" fmla="*/ 69 w 235"/>
                <a:gd name="T99" fmla="*/ 346 h 434"/>
                <a:gd name="T100" fmla="*/ 78 w 235"/>
                <a:gd name="T101" fmla="*/ 358 h 434"/>
                <a:gd name="T102" fmla="*/ 90 w 235"/>
                <a:gd name="T103" fmla="*/ 377 h 434"/>
                <a:gd name="T104" fmla="*/ 100 w 235"/>
                <a:gd name="T105" fmla="*/ 404 h 434"/>
                <a:gd name="T106" fmla="*/ 110 w 235"/>
                <a:gd name="T107" fmla="*/ 425 h 434"/>
                <a:gd name="T108" fmla="*/ 121 w 235"/>
                <a:gd name="T109" fmla="*/ 432 h 434"/>
                <a:gd name="T110" fmla="*/ 135 w 235"/>
                <a:gd name="T111" fmla="*/ 434 h 434"/>
                <a:gd name="T112" fmla="*/ 151 w 235"/>
                <a:gd name="T113" fmla="*/ 430 h 434"/>
                <a:gd name="T114" fmla="*/ 169 w 235"/>
                <a:gd name="T115" fmla="*/ 424 h 434"/>
                <a:gd name="T116" fmla="*/ 193 w 235"/>
                <a:gd name="T117" fmla="*/ 410 h 434"/>
                <a:gd name="T118" fmla="*/ 217 w 235"/>
                <a:gd name="T119" fmla="*/ 384 h 434"/>
                <a:gd name="T120" fmla="*/ 231 w 235"/>
                <a:gd name="T121" fmla="*/ 358 h 434"/>
                <a:gd name="T122" fmla="*/ 235 w 235"/>
                <a:gd name="T123" fmla="*/ 337 h 434"/>
                <a:gd name="T124" fmla="*/ 232 w 235"/>
                <a:gd name="T125" fmla="*/ 287 h 4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5"/>
                <a:gd name="T190" fmla="*/ 0 h 434"/>
                <a:gd name="T191" fmla="*/ 235 w 235"/>
                <a:gd name="T192" fmla="*/ 434 h 4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5" h="434">
                  <a:moveTo>
                    <a:pt x="230" y="270"/>
                  </a:moveTo>
                  <a:lnTo>
                    <a:pt x="226" y="240"/>
                  </a:lnTo>
                  <a:lnTo>
                    <a:pt x="222" y="217"/>
                  </a:lnTo>
                  <a:lnTo>
                    <a:pt x="217" y="191"/>
                  </a:lnTo>
                  <a:lnTo>
                    <a:pt x="211" y="169"/>
                  </a:lnTo>
                  <a:lnTo>
                    <a:pt x="206" y="148"/>
                  </a:lnTo>
                  <a:lnTo>
                    <a:pt x="201" y="134"/>
                  </a:lnTo>
                  <a:lnTo>
                    <a:pt x="196" y="121"/>
                  </a:lnTo>
                  <a:lnTo>
                    <a:pt x="189" y="110"/>
                  </a:lnTo>
                  <a:lnTo>
                    <a:pt x="184" y="101"/>
                  </a:lnTo>
                  <a:lnTo>
                    <a:pt x="178" y="92"/>
                  </a:lnTo>
                  <a:lnTo>
                    <a:pt x="171" y="87"/>
                  </a:lnTo>
                  <a:lnTo>
                    <a:pt x="161" y="78"/>
                  </a:lnTo>
                  <a:lnTo>
                    <a:pt x="152" y="73"/>
                  </a:lnTo>
                  <a:lnTo>
                    <a:pt x="143" y="70"/>
                  </a:lnTo>
                  <a:lnTo>
                    <a:pt x="136" y="69"/>
                  </a:lnTo>
                  <a:lnTo>
                    <a:pt x="129" y="67"/>
                  </a:lnTo>
                  <a:lnTo>
                    <a:pt x="121" y="64"/>
                  </a:lnTo>
                  <a:lnTo>
                    <a:pt x="114" y="61"/>
                  </a:lnTo>
                  <a:lnTo>
                    <a:pt x="110" y="55"/>
                  </a:lnTo>
                  <a:lnTo>
                    <a:pt x="108" y="52"/>
                  </a:lnTo>
                  <a:lnTo>
                    <a:pt x="103" y="45"/>
                  </a:lnTo>
                  <a:lnTo>
                    <a:pt x="100" y="35"/>
                  </a:lnTo>
                  <a:lnTo>
                    <a:pt x="97" y="26"/>
                  </a:lnTo>
                  <a:lnTo>
                    <a:pt x="96" y="13"/>
                  </a:lnTo>
                  <a:lnTo>
                    <a:pt x="94" y="0"/>
                  </a:lnTo>
                  <a:lnTo>
                    <a:pt x="90" y="13"/>
                  </a:lnTo>
                  <a:lnTo>
                    <a:pt x="87" y="25"/>
                  </a:lnTo>
                  <a:lnTo>
                    <a:pt x="87" y="38"/>
                  </a:lnTo>
                  <a:lnTo>
                    <a:pt x="90" y="48"/>
                  </a:lnTo>
                  <a:lnTo>
                    <a:pt x="92" y="57"/>
                  </a:lnTo>
                  <a:lnTo>
                    <a:pt x="96" y="67"/>
                  </a:lnTo>
                  <a:lnTo>
                    <a:pt x="92" y="71"/>
                  </a:lnTo>
                  <a:lnTo>
                    <a:pt x="86" y="71"/>
                  </a:lnTo>
                  <a:lnTo>
                    <a:pt x="82" y="67"/>
                  </a:lnTo>
                  <a:lnTo>
                    <a:pt x="77" y="65"/>
                  </a:lnTo>
                  <a:lnTo>
                    <a:pt x="72" y="58"/>
                  </a:lnTo>
                  <a:lnTo>
                    <a:pt x="68" y="48"/>
                  </a:lnTo>
                  <a:lnTo>
                    <a:pt x="65" y="36"/>
                  </a:lnTo>
                  <a:lnTo>
                    <a:pt x="62" y="22"/>
                  </a:lnTo>
                  <a:lnTo>
                    <a:pt x="62" y="10"/>
                  </a:lnTo>
                  <a:lnTo>
                    <a:pt x="57" y="16"/>
                  </a:lnTo>
                  <a:lnTo>
                    <a:pt x="53" y="25"/>
                  </a:lnTo>
                  <a:lnTo>
                    <a:pt x="52" y="35"/>
                  </a:lnTo>
                  <a:lnTo>
                    <a:pt x="53" y="45"/>
                  </a:lnTo>
                  <a:lnTo>
                    <a:pt x="53" y="60"/>
                  </a:lnTo>
                  <a:lnTo>
                    <a:pt x="56" y="77"/>
                  </a:lnTo>
                  <a:lnTo>
                    <a:pt x="59" y="92"/>
                  </a:lnTo>
                  <a:lnTo>
                    <a:pt x="62" y="105"/>
                  </a:lnTo>
                  <a:lnTo>
                    <a:pt x="66" y="115"/>
                  </a:lnTo>
                  <a:lnTo>
                    <a:pt x="72" y="126"/>
                  </a:lnTo>
                  <a:lnTo>
                    <a:pt x="62" y="118"/>
                  </a:lnTo>
                  <a:lnTo>
                    <a:pt x="56" y="110"/>
                  </a:lnTo>
                  <a:lnTo>
                    <a:pt x="51" y="106"/>
                  </a:lnTo>
                  <a:lnTo>
                    <a:pt x="42" y="104"/>
                  </a:lnTo>
                  <a:lnTo>
                    <a:pt x="35" y="104"/>
                  </a:lnTo>
                  <a:lnTo>
                    <a:pt x="27" y="106"/>
                  </a:lnTo>
                  <a:lnTo>
                    <a:pt x="21" y="112"/>
                  </a:lnTo>
                  <a:lnTo>
                    <a:pt x="17" y="115"/>
                  </a:lnTo>
                  <a:lnTo>
                    <a:pt x="12" y="123"/>
                  </a:lnTo>
                  <a:lnTo>
                    <a:pt x="8" y="134"/>
                  </a:lnTo>
                  <a:lnTo>
                    <a:pt x="7" y="150"/>
                  </a:lnTo>
                  <a:lnTo>
                    <a:pt x="13" y="147"/>
                  </a:lnTo>
                  <a:lnTo>
                    <a:pt x="17" y="144"/>
                  </a:lnTo>
                  <a:lnTo>
                    <a:pt x="24" y="145"/>
                  </a:lnTo>
                  <a:lnTo>
                    <a:pt x="30" y="147"/>
                  </a:lnTo>
                  <a:lnTo>
                    <a:pt x="37" y="153"/>
                  </a:lnTo>
                  <a:lnTo>
                    <a:pt x="42" y="162"/>
                  </a:lnTo>
                  <a:lnTo>
                    <a:pt x="46" y="175"/>
                  </a:lnTo>
                  <a:lnTo>
                    <a:pt x="47" y="187"/>
                  </a:lnTo>
                  <a:lnTo>
                    <a:pt x="47" y="197"/>
                  </a:lnTo>
                  <a:lnTo>
                    <a:pt x="43" y="207"/>
                  </a:lnTo>
                  <a:lnTo>
                    <a:pt x="38" y="218"/>
                  </a:lnTo>
                  <a:lnTo>
                    <a:pt x="33" y="227"/>
                  </a:lnTo>
                  <a:lnTo>
                    <a:pt x="30" y="232"/>
                  </a:lnTo>
                  <a:lnTo>
                    <a:pt x="26" y="236"/>
                  </a:lnTo>
                  <a:lnTo>
                    <a:pt x="20" y="237"/>
                  </a:lnTo>
                  <a:lnTo>
                    <a:pt x="17" y="233"/>
                  </a:lnTo>
                  <a:lnTo>
                    <a:pt x="13" y="227"/>
                  </a:lnTo>
                  <a:lnTo>
                    <a:pt x="11" y="218"/>
                  </a:lnTo>
                  <a:lnTo>
                    <a:pt x="11" y="214"/>
                  </a:lnTo>
                  <a:lnTo>
                    <a:pt x="9" y="207"/>
                  </a:lnTo>
                  <a:lnTo>
                    <a:pt x="7" y="213"/>
                  </a:lnTo>
                  <a:lnTo>
                    <a:pt x="4" y="219"/>
                  </a:lnTo>
                  <a:lnTo>
                    <a:pt x="3" y="228"/>
                  </a:lnTo>
                  <a:lnTo>
                    <a:pt x="0" y="237"/>
                  </a:lnTo>
                  <a:lnTo>
                    <a:pt x="0" y="248"/>
                  </a:lnTo>
                  <a:lnTo>
                    <a:pt x="3" y="261"/>
                  </a:lnTo>
                  <a:lnTo>
                    <a:pt x="4" y="274"/>
                  </a:lnTo>
                  <a:lnTo>
                    <a:pt x="9" y="289"/>
                  </a:lnTo>
                  <a:lnTo>
                    <a:pt x="13" y="303"/>
                  </a:lnTo>
                  <a:lnTo>
                    <a:pt x="20" y="320"/>
                  </a:lnTo>
                  <a:lnTo>
                    <a:pt x="27" y="328"/>
                  </a:lnTo>
                  <a:lnTo>
                    <a:pt x="30" y="331"/>
                  </a:lnTo>
                  <a:lnTo>
                    <a:pt x="35" y="333"/>
                  </a:lnTo>
                  <a:lnTo>
                    <a:pt x="40" y="333"/>
                  </a:lnTo>
                  <a:lnTo>
                    <a:pt x="47" y="336"/>
                  </a:lnTo>
                  <a:lnTo>
                    <a:pt x="57" y="340"/>
                  </a:lnTo>
                  <a:lnTo>
                    <a:pt x="64" y="341"/>
                  </a:lnTo>
                  <a:lnTo>
                    <a:pt x="69" y="346"/>
                  </a:lnTo>
                  <a:lnTo>
                    <a:pt x="73" y="350"/>
                  </a:lnTo>
                  <a:lnTo>
                    <a:pt x="78" y="358"/>
                  </a:lnTo>
                  <a:lnTo>
                    <a:pt x="84" y="369"/>
                  </a:lnTo>
                  <a:lnTo>
                    <a:pt x="90" y="377"/>
                  </a:lnTo>
                  <a:lnTo>
                    <a:pt x="94" y="389"/>
                  </a:lnTo>
                  <a:lnTo>
                    <a:pt x="100" y="404"/>
                  </a:lnTo>
                  <a:lnTo>
                    <a:pt x="105" y="416"/>
                  </a:lnTo>
                  <a:lnTo>
                    <a:pt x="110" y="425"/>
                  </a:lnTo>
                  <a:lnTo>
                    <a:pt x="117" y="430"/>
                  </a:lnTo>
                  <a:lnTo>
                    <a:pt x="121" y="432"/>
                  </a:lnTo>
                  <a:lnTo>
                    <a:pt x="127" y="434"/>
                  </a:lnTo>
                  <a:lnTo>
                    <a:pt x="135" y="434"/>
                  </a:lnTo>
                  <a:lnTo>
                    <a:pt x="143" y="433"/>
                  </a:lnTo>
                  <a:lnTo>
                    <a:pt x="151" y="430"/>
                  </a:lnTo>
                  <a:lnTo>
                    <a:pt x="162" y="427"/>
                  </a:lnTo>
                  <a:lnTo>
                    <a:pt x="169" y="424"/>
                  </a:lnTo>
                  <a:lnTo>
                    <a:pt x="180" y="417"/>
                  </a:lnTo>
                  <a:lnTo>
                    <a:pt x="193" y="410"/>
                  </a:lnTo>
                  <a:lnTo>
                    <a:pt x="205" y="397"/>
                  </a:lnTo>
                  <a:lnTo>
                    <a:pt x="217" y="384"/>
                  </a:lnTo>
                  <a:lnTo>
                    <a:pt x="223" y="371"/>
                  </a:lnTo>
                  <a:lnTo>
                    <a:pt x="231" y="358"/>
                  </a:lnTo>
                  <a:lnTo>
                    <a:pt x="235" y="347"/>
                  </a:lnTo>
                  <a:lnTo>
                    <a:pt x="235" y="337"/>
                  </a:lnTo>
                  <a:lnTo>
                    <a:pt x="235" y="310"/>
                  </a:lnTo>
                  <a:lnTo>
                    <a:pt x="232" y="287"/>
                  </a:lnTo>
                  <a:lnTo>
                    <a:pt x="230" y="270"/>
                  </a:lnTo>
                  <a:close/>
                </a:path>
              </a:pathLst>
            </a:custGeom>
            <a:solidFill>
              <a:srgbClr val="E60000"/>
            </a:solidFill>
            <a:ln w="9525">
              <a:noFill/>
              <a:round/>
              <a:headEnd/>
              <a:tailEnd/>
            </a:ln>
          </p:spPr>
          <p:txBody>
            <a:bodyPr/>
            <a:lstStyle/>
            <a:p>
              <a:endParaRPr lang="en-US"/>
            </a:p>
          </p:txBody>
        </p:sp>
        <p:sp>
          <p:nvSpPr>
            <p:cNvPr id="34" name="Freeform 21"/>
            <p:cNvSpPr>
              <a:spLocks/>
            </p:cNvSpPr>
            <p:nvPr/>
          </p:nvSpPr>
          <p:spPr bwMode="auto">
            <a:xfrm>
              <a:off x="3131" y="1570"/>
              <a:ext cx="177" cy="381"/>
            </a:xfrm>
            <a:custGeom>
              <a:avLst/>
              <a:gdLst>
                <a:gd name="T0" fmla="*/ 83 w 177"/>
                <a:gd name="T1" fmla="*/ 367 h 381"/>
                <a:gd name="T2" fmla="*/ 65 w 177"/>
                <a:gd name="T3" fmla="*/ 332 h 381"/>
                <a:gd name="T4" fmla="*/ 53 w 177"/>
                <a:gd name="T5" fmla="*/ 288 h 381"/>
                <a:gd name="T6" fmla="*/ 43 w 177"/>
                <a:gd name="T7" fmla="*/ 245 h 381"/>
                <a:gd name="T8" fmla="*/ 40 w 177"/>
                <a:gd name="T9" fmla="*/ 201 h 381"/>
                <a:gd name="T10" fmla="*/ 36 w 177"/>
                <a:gd name="T11" fmla="*/ 149 h 381"/>
                <a:gd name="T12" fmla="*/ 28 w 177"/>
                <a:gd name="T13" fmla="*/ 124 h 381"/>
                <a:gd name="T14" fmla="*/ 18 w 177"/>
                <a:gd name="T15" fmla="*/ 101 h 381"/>
                <a:gd name="T16" fmla="*/ 9 w 177"/>
                <a:gd name="T17" fmla="*/ 83 h 381"/>
                <a:gd name="T18" fmla="*/ 24 w 177"/>
                <a:gd name="T19" fmla="*/ 91 h 381"/>
                <a:gd name="T20" fmla="*/ 35 w 177"/>
                <a:gd name="T21" fmla="*/ 113 h 381"/>
                <a:gd name="T22" fmla="*/ 28 w 177"/>
                <a:gd name="T23" fmla="*/ 74 h 381"/>
                <a:gd name="T24" fmla="*/ 13 w 177"/>
                <a:gd name="T25" fmla="*/ 31 h 381"/>
                <a:gd name="T26" fmla="*/ 0 w 177"/>
                <a:gd name="T27" fmla="*/ 8 h 381"/>
                <a:gd name="T28" fmla="*/ 14 w 177"/>
                <a:gd name="T29" fmla="*/ 1 h 381"/>
                <a:gd name="T30" fmla="*/ 30 w 177"/>
                <a:gd name="T31" fmla="*/ 9 h 381"/>
                <a:gd name="T32" fmla="*/ 48 w 177"/>
                <a:gd name="T33" fmla="*/ 37 h 381"/>
                <a:gd name="T34" fmla="*/ 65 w 177"/>
                <a:gd name="T35" fmla="*/ 80 h 381"/>
                <a:gd name="T36" fmla="*/ 65 w 177"/>
                <a:gd name="T37" fmla="*/ 41 h 381"/>
                <a:gd name="T38" fmla="*/ 72 w 177"/>
                <a:gd name="T39" fmla="*/ 13 h 381"/>
                <a:gd name="T40" fmla="*/ 87 w 177"/>
                <a:gd name="T41" fmla="*/ 0 h 381"/>
                <a:gd name="T42" fmla="*/ 98 w 177"/>
                <a:gd name="T43" fmla="*/ 13 h 381"/>
                <a:gd name="T44" fmla="*/ 93 w 177"/>
                <a:gd name="T45" fmla="*/ 23 h 381"/>
                <a:gd name="T46" fmla="*/ 88 w 177"/>
                <a:gd name="T47" fmla="*/ 37 h 381"/>
                <a:gd name="T48" fmla="*/ 89 w 177"/>
                <a:gd name="T49" fmla="*/ 61 h 381"/>
                <a:gd name="T50" fmla="*/ 96 w 177"/>
                <a:gd name="T51" fmla="*/ 76 h 381"/>
                <a:gd name="T52" fmla="*/ 105 w 177"/>
                <a:gd name="T53" fmla="*/ 85 h 381"/>
                <a:gd name="T54" fmla="*/ 115 w 177"/>
                <a:gd name="T55" fmla="*/ 80 h 381"/>
                <a:gd name="T56" fmla="*/ 109 w 177"/>
                <a:gd name="T57" fmla="*/ 49 h 381"/>
                <a:gd name="T58" fmla="*/ 127 w 177"/>
                <a:gd name="T59" fmla="*/ 75 h 381"/>
                <a:gd name="T60" fmla="*/ 138 w 177"/>
                <a:gd name="T61" fmla="*/ 103 h 381"/>
                <a:gd name="T62" fmla="*/ 141 w 177"/>
                <a:gd name="T63" fmla="*/ 131 h 381"/>
                <a:gd name="T64" fmla="*/ 140 w 177"/>
                <a:gd name="T65" fmla="*/ 161 h 381"/>
                <a:gd name="T66" fmla="*/ 136 w 177"/>
                <a:gd name="T67" fmla="*/ 184 h 381"/>
                <a:gd name="T68" fmla="*/ 137 w 177"/>
                <a:gd name="T69" fmla="*/ 208 h 381"/>
                <a:gd name="T70" fmla="*/ 150 w 177"/>
                <a:gd name="T71" fmla="*/ 229 h 381"/>
                <a:gd name="T72" fmla="*/ 161 w 177"/>
                <a:gd name="T73" fmla="*/ 228 h 381"/>
                <a:gd name="T74" fmla="*/ 166 w 177"/>
                <a:gd name="T75" fmla="*/ 230 h 381"/>
                <a:gd name="T76" fmla="*/ 176 w 177"/>
                <a:gd name="T77" fmla="*/ 262 h 381"/>
                <a:gd name="T78" fmla="*/ 177 w 177"/>
                <a:gd name="T79" fmla="*/ 310 h 381"/>
                <a:gd name="T80" fmla="*/ 172 w 177"/>
                <a:gd name="T81" fmla="*/ 343 h 381"/>
                <a:gd name="T82" fmla="*/ 163 w 177"/>
                <a:gd name="T83" fmla="*/ 370 h 381"/>
                <a:gd name="T84" fmla="*/ 149 w 177"/>
                <a:gd name="T85" fmla="*/ 381 h 3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7"/>
                <a:gd name="T130" fmla="*/ 0 h 381"/>
                <a:gd name="T131" fmla="*/ 177 w 177"/>
                <a:gd name="T132" fmla="*/ 381 h 3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7" h="381">
                  <a:moveTo>
                    <a:pt x="97" y="381"/>
                  </a:moveTo>
                  <a:lnTo>
                    <a:pt x="91" y="376"/>
                  </a:lnTo>
                  <a:lnTo>
                    <a:pt x="83" y="367"/>
                  </a:lnTo>
                  <a:lnTo>
                    <a:pt x="76" y="356"/>
                  </a:lnTo>
                  <a:lnTo>
                    <a:pt x="69" y="343"/>
                  </a:lnTo>
                  <a:lnTo>
                    <a:pt x="65" y="332"/>
                  </a:lnTo>
                  <a:lnTo>
                    <a:pt x="61" y="317"/>
                  </a:lnTo>
                  <a:lnTo>
                    <a:pt x="57" y="304"/>
                  </a:lnTo>
                  <a:lnTo>
                    <a:pt x="53" y="288"/>
                  </a:lnTo>
                  <a:lnTo>
                    <a:pt x="48" y="269"/>
                  </a:lnTo>
                  <a:lnTo>
                    <a:pt x="45" y="256"/>
                  </a:lnTo>
                  <a:lnTo>
                    <a:pt x="43" y="245"/>
                  </a:lnTo>
                  <a:lnTo>
                    <a:pt x="41" y="229"/>
                  </a:lnTo>
                  <a:lnTo>
                    <a:pt x="40" y="215"/>
                  </a:lnTo>
                  <a:lnTo>
                    <a:pt x="40" y="201"/>
                  </a:lnTo>
                  <a:lnTo>
                    <a:pt x="40" y="176"/>
                  </a:lnTo>
                  <a:lnTo>
                    <a:pt x="39" y="163"/>
                  </a:lnTo>
                  <a:lnTo>
                    <a:pt x="36" y="149"/>
                  </a:lnTo>
                  <a:lnTo>
                    <a:pt x="32" y="137"/>
                  </a:lnTo>
                  <a:lnTo>
                    <a:pt x="30" y="131"/>
                  </a:lnTo>
                  <a:lnTo>
                    <a:pt x="28" y="124"/>
                  </a:lnTo>
                  <a:lnTo>
                    <a:pt x="26" y="116"/>
                  </a:lnTo>
                  <a:lnTo>
                    <a:pt x="22" y="107"/>
                  </a:lnTo>
                  <a:lnTo>
                    <a:pt x="18" y="101"/>
                  </a:lnTo>
                  <a:lnTo>
                    <a:pt x="15" y="93"/>
                  </a:lnTo>
                  <a:lnTo>
                    <a:pt x="12" y="88"/>
                  </a:lnTo>
                  <a:lnTo>
                    <a:pt x="9" y="83"/>
                  </a:lnTo>
                  <a:lnTo>
                    <a:pt x="13" y="83"/>
                  </a:lnTo>
                  <a:lnTo>
                    <a:pt x="19" y="87"/>
                  </a:lnTo>
                  <a:lnTo>
                    <a:pt x="24" y="91"/>
                  </a:lnTo>
                  <a:lnTo>
                    <a:pt x="26" y="96"/>
                  </a:lnTo>
                  <a:lnTo>
                    <a:pt x="31" y="102"/>
                  </a:lnTo>
                  <a:lnTo>
                    <a:pt x="35" y="113"/>
                  </a:lnTo>
                  <a:lnTo>
                    <a:pt x="32" y="100"/>
                  </a:lnTo>
                  <a:lnTo>
                    <a:pt x="31" y="85"/>
                  </a:lnTo>
                  <a:lnTo>
                    <a:pt x="28" y="74"/>
                  </a:lnTo>
                  <a:lnTo>
                    <a:pt x="23" y="59"/>
                  </a:lnTo>
                  <a:lnTo>
                    <a:pt x="18" y="43"/>
                  </a:lnTo>
                  <a:lnTo>
                    <a:pt x="13" y="31"/>
                  </a:lnTo>
                  <a:lnTo>
                    <a:pt x="6" y="22"/>
                  </a:lnTo>
                  <a:lnTo>
                    <a:pt x="1" y="13"/>
                  </a:lnTo>
                  <a:lnTo>
                    <a:pt x="0" y="8"/>
                  </a:lnTo>
                  <a:lnTo>
                    <a:pt x="2" y="6"/>
                  </a:lnTo>
                  <a:lnTo>
                    <a:pt x="9" y="2"/>
                  </a:lnTo>
                  <a:lnTo>
                    <a:pt x="14" y="1"/>
                  </a:lnTo>
                  <a:lnTo>
                    <a:pt x="18" y="1"/>
                  </a:lnTo>
                  <a:lnTo>
                    <a:pt x="24" y="5"/>
                  </a:lnTo>
                  <a:lnTo>
                    <a:pt x="30" y="9"/>
                  </a:lnTo>
                  <a:lnTo>
                    <a:pt x="36" y="17"/>
                  </a:lnTo>
                  <a:lnTo>
                    <a:pt x="41" y="26"/>
                  </a:lnTo>
                  <a:lnTo>
                    <a:pt x="48" y="37"/>
                  </a:lnTo>
                  <a:lnTo>
                    <a:pt x="53" y="49"/>
                  </a:lnTo>
                  <a:lnTo>
                    <a:pt x="61" y="62"/>
                  </a:lnTo>
                  <a:lnTo>
                    <a:pt x="65" y="80"/>
                  </a:lnTo>
                  <a:lnTo>
                    <a:pt x="62" y="61"/>
                  </a:lnTo>
                  <a:lnTo>
                    <a:pt x="63" y="49"/>
                  </a:lnTo>
                  <a:lnTo>
                    <a:pt x="65" y="41"/>
                  </a:lnTo>
                  <a:lnTo>
                    <a:pt x="65" y="28"/>
                  </a:lnTo>
                  <a:lnTo>
                    <a:pt x="69" y="21"/>
                  </a:lnTo>
                  <a:lnTo>
                    <a:pt x="72" y="13"/>
                  </a:lnTo>
                  <a:lnTo>
                    <a:pt x="76" y="6"/>
                  </a:lnTo>
                  <a:lnTo>
                    <a:pt x="81" y="1"/>
                  </a:lnTo>
                  <a:lnTo>
                    <a:pt x="87" y="0"/>
                  </a:lnTo>
                  <a:lnTo>
                    <a:pt x="89" y="1"/>
                  </a:lnTo>
                  <a:lnTo>
                    <a:pt x="93" y="6"/>
                  </a:lnTo>
                  <a:lnTo>
                    <a:pt x="98" y="13"/>
                  </a:lnTo>
                  <a:lnTo>
                    <a:pt x="101" y="22"/>
                  </a:lnTo>
                  <a:lnTo>
                    <a:pt x="97" y="22"/>
                  </a:lnTo>
                  <a:lnTo>
                    <a:pt x="93" y="23"/>
                  </a:lnTo>
                  <a:lnTo>
                    <a:pt x="92" y="28"/>
                  </a:lnTo>
                  <a:lnTo>
                    <a:pt x="88" y="33"/>
                  </a:lnTo>
                  <a:lnTo>
                    <a:pt x="88" y="37"/>
                  </a:lnTo>
                  <a:lnTo>
                    <a:pt x="88" y="44"/>
                  </a:lnTo>
                  <a:lnTo>
                    <a:pt x="88" y="54"/>
                  </a:lnTo>
                  <a:lnTo>
                    <a:pt x="89" y="61"/>
                  </a:lnTo>
                  <a:lnTo>
                    <a:pt x="91" y="67"/>
                  </a:lnTo>
                  <a:lnTo>
                    <a:pt x="92" y="74"/>
                  </a:lnTo>
                  <a:lnTo>
                    <a:pt x="96" y="76"/>
                  </a:lnTo>
                  <a:lnTo>
                    <a:pt x="97" y="81"/>
                  </a:lnTo>
                  <a:lnTo>
                    <a:pt x="101" y="85"/>
                  </a:lnTo>
                  <a:lnTo>
                    <a:pt x="105" y="85"/>
                  </a:lnTo>
                  <a:lnTo>
                    <a:pt x="109" y="87"/>
                  </a:lnTo>
                  <a:lnTo>
                    <a:pt x="113" y="87"/>
                  </a:lnTo>
                  <a:lnTo>
                    <a:pt x="115" y="80"/>
                  </a:lnTo>
                  <a:lnTo>
                    <a:pt x="114" y="70"/>
                  </a:lnTo>
                  <a:lnTo>
                    <a:pt x="113" y="62"/>
                  </a:lnTo>
                  <a:lnTo>
                    <a:pt x="109" y="49"/>
                  </a:lnTo>
                  <a:lnTo>
                    <a:pt x="113" y="54"/>
                  </a:lnTo>
                  <a:lnTo>
                    <a:pt x="118" y="61"/>
                  </a:lnTo>
                  <a:lnTo>
                    <a:pt x="127" y="75"/>
                  </a:lnTo>
                  <a:lnTo>
                    <a:pt x="132" y="85"/>
                  </a:lnTo>
                  <a:lnTo>
                    <a:pt x="135" y="94"/>
                  </a:lnTo>
                  <a:lnTo>
                    <a:pt x="138" y="103"/>
                  </a:lnTo>
                  <a:lnTo>
                    <a:pt x="141" y="110"/>
                  </a:lnTo>
                  <a:lnTo>
                    <a:pt x="141" y="122"/>
                  </a:lnTo>
                  <a:lnTo>
                    <a:pt x="141" y="131"/>
                  </a:lnTo>
                  <a:lnTo>
                    <a:pt x="141" y="140"/>
                  </a:lnTo>
                  <a:lnTo>
                    <a:pt x="141" y="153"/>
                  </a:lnTo>
                  <a:lnTo>
                    <a:pt x="140" y="161"/>
                  </a:lnTo>
                  <a:lnTo>
                    <a:pt x="137" y="168"/>
                  </a:lnTo>
                  <a:lnTo>
                    <a:pt x="136" y="177"/>
                  </a:lnTo>
                  <a:lnTo>
                    <a:pt x="136" y="184"/>
                  </a:lnTo>
                  <a:lnTo>
                    <a:pt x="135" y="190"/>
                  </a:lnTo>
                  <a:lnTo>
                    <a:pt x="136" y="199"/>
                  </a:lnTo>
                  <a:lnTo>
                    <a:pt x="137" y="208"/>
                  </a:lnTo>
                  <a:lnTo>
                    <a:pt x="141" y="216"/>
                  </a:lnTo>
                  <a:lnTo>
                    <a:pt x="145" y="224"/>
                  </a:lnTo>
                  <a:lnTo>
                    <a:pt x="150" y="229"/>
                  </a:lnTo>
                  <a:lnTo>
                    <a:pt x="154" y="233"/>
                  </a:lnTo>
                  <a:lnTo>
                    <a:pt x="158" y="236"/>
                  </a:lnTo>
                  <a:lnTo>
                    <a:pt x="161" y="228"/>
                  </a:lnTo>
                  <a:lnTo>
                    <a:pt x="159" y="220"/>
                  </a:lnTo>
                  <a:lnTo>
                    <a:pt x="164" y="227"/>
                  </a:lnTo>
                  <a:lnTo>
                    <a:pt x="166" y="230"/>
                  </a:lnTo>
                  <a:lnTo>
                    <a:pt x="170" y="240"/>
                  </a:lnTo>
                  <a:lnTo>
                    <a:pt x="172" y="249"/>
                  </a:lnTo>
                  <a:lnTo>
                    <a:pt x="176" y="262"/>
                  </a:lnTo>
                  <a:lnTo>
                    <a:pt x="176" y="275"/>
                  </a:lnTo>
                  <a:lnTo>
                    <a:pt x="176" y="299"/>
                  </a:lnTo>
                  <a:lnTo>
                    <a:pt x="177" y="310"/>
                  </a:lnTo>
                  <a:lnTo>
                    <a:pt x="176" y="323"/>
                  </a:lnTo>
                  <a:lnTo>
                    <a:pt x="173" y="334"/>
                  </a:lnTo>
                  <a:lnTo>
                    <a:pt x="172" y="343"/>
                  </a:lnTo>
                  <a:lnTo>
                    <a:pt x="172" y="351"/>
                  </a:lnTo>
                  <a:lnTo>
                    <a:pt x="171" y="358"/>
                  </a:lnTo>
                  <a:lnTo>
                    <a:pt x="163" y="370"/>
                  </a:lnTo>
                  <a:lnTo>
                    <a:pt x="158" y="377"/>
                  </a:lnTo>
                  <a:lnTo>
                    <a:pt x="153" y="381"/>
                  </a:lnTo>
                  <a:lnTo>
                    <a:pt x="149" y="381"/>
                  </a:lnTo>
                  <a:lnTo>
                    <a:pt x="97" y="381"/>
                  </a:lnTo>
                  <a:close/>
                </a:path>
              </a:pathLst>
            </a:custGeom>
            <a:solidFill>
              <a:srgbClr val="FF8000"/>
            </a:solidFill>
            <a:ln w="9525">
              <a:noFill/>
              <a:round/>
              <a:headEnd/>
              <a:tailEnd/>
            </a:ln>
          </p:spPr>
          <p:txBody>
            <a:bodyPr/>
            <a:lstStyle/>
            <a:p>
              <a:endParaRPr lang="en-US"/>
            </a:p>
          </p:txBody>
        </p:sp>
        <p:sp>
          <p:nvSpPr>
            <p:cNvPr id="35" name="Freeform 22"/>
            <p:cNvSpPr>
              <a:spLocks/>
            </p:cNvSpPr>
            <p:nvPr/>
          </p:nvSpPr>
          <p:spPr bwMode="auto">
            <a:xfrm>
              <a:off x="3219" y="1788"/>
              <a:ext cx="70" cy="167"/>
            </a:xfrm>
            <a:custGeom>
              <a:avLst/>
              <a:gdLst>
                <a:gd name="T0" fmla="*/ 38 w 70"/>
                <a:gd name="T1" fmla="*/ 164 h 167"/>
                <a:gd name="T2" fmla="*/ 32 w 70"/>
                <a:gd name="T3" fmla="*/ 159 h 167"/>
                <a:gd name="T4" fmla="*/ 26 w 70"/>
                <a:gd name="T5" fmla="*/ 143 h 167"/>
                <a:gd name="T6" fmla="*/ 22 w 70"/>
                <a:gd name="T7" fmla="*/ 132 h 167"/>
                <a:gd name="T8" fmla="*/ 19 w 70"/>
                <a:gd name="T9" fmla="*/ 116 h 167"/>
                <a:gd name="T10" fmla="*/ 17 w 70"/>
                <a:gd name="T11" fmla="*/ 105 h 167"/>
                <a:gd name="T12" fmla="*/ 16 w 70"/>
                <a:gd name="T13" fmla="*/ 93 h 167"/>
                <a:gd name="T14" fmla="*/ 14 w 70"/>
                <a:gd name="T15" fmla="*/ 64 h 167"/>
                <a:gd name="T16" fmla="*/ 13 w 70"/>
                <a:gd name="T17" fmla="*/ 57 h 167"/>
                <a:gd name="T18" fmla="*/ 9 w 70"/>
                <a:gd name="T19" fmla="*/ 49 h 167"/>
                <a:gd name="T20" fmla="*/ 8 w 70"/>
                <a:gd name="T21" fmla="*/ 42 h 167"/>
                <a:gd name="T22" fmla="*/ 5 w 70"/>
                <a:gd name="T23" fmla="*/ 37 h 167"/>
                <a:gd name="T24" fmla="*/ 6 w 70"/>
                <a:gd name="T25" fmla="*/ 35 h 167"/>
                <a:gd name="T26" fmla="*/ 9 w 70"/>
                <a:gd name="T27" fmla="*/ 41 h 167"/>
                <a:gd name="T28" fmla="*/ 13 w 70"/>
                <a:gd name="T29" fmla="*/ 42 h 167"/>
                <a:gd name="T30" fmla="*/ 13 w 70"/>
                <a:gd name="T31" fmla="*/ 42 h 167"/>
                <a:gd name="T32" fmla="*/ 12 w 70"/>
                <a:gd name="T33" fmla="*/ 31 h 167"/>
                <a:gd name="T34" fmla="*/ 8 w 70"/>
                <a:gd name="T35" fmla="*/ 18 h 167"/>
                <a:gd name="T36" fmla="*/ 3 w 70"/>
                <a:gd name="T37" fmla="*/ 7 h 167"/>
                <a:gd name="T38" fmla="*/ 0 w 70"/>
                <a:gd name="T39" fmla="*/ 3 h 167"/>
                <a:gd name="T40" fmla="*/ 5 w 70"/>
                <a:gd name="T41" fmla="*/ 2 h 167"/>
                <a:gd name="T42" fmla="*/ 9 w 70"/>
                <a:gd name="T43" fmla="*/ 2 h 167"/>
                <a:gd name="T44" fmla="*/ 14 w 70"/>
                <a:gd name="T45" fmla="*/ 7 h 167"/>
                <a:gd name="T46" fmla="*/ 19 w 70"/>
                <a:gd name="T47" fmla="*/ 18 h 167"/>
                <a:gd name="T48" fmla="*/ 23 w 70"/>
                <a:gd name="T49" fmla="*/ 27 h 167"/>
                <a:gd name="T50" fmla="*/ 25 w 70"/>
                <a:gd name="T51" fmla="*/ 27 h 167"/>
                <a:gd name="T52" fmla="*/ 26 w 70"/>
                <a:gd name="T53" fmla="*/ 18 h 167"/>
                <a:gd name="T54" fmla="*/ 27 w 70"/>
                <a:gd name="T55" fmla="*/ 10 h 167"/>
                <a:gd name="T56" fmla="*/ 31 w 70"/>
                <a:gd name="T57" fmla="*/ 2 h 167"/>
                <a:gd name="T58" fmla="*/ 34 w 70"/>
                <a:gd name="T59" fmla="*/ 0 h 167"/>
                <a:gd name="T60" fmla="*/ 38 w 70"/>
                <a:gd name="T61" fmla="*/ 2 h 167"/>
                <a:gd name="T62" fmla="*/ 40 w 70"/>
                <a:gd name="T63" fmla="*/ 10 h 167"/>
                <a:gd name="T64" fmla="*/ 38 w 70"/>
                <a:gd name="T65" fmla="*/ 10 h 167"/>
                <a:gd name="T66" fmla="*/ 35 w 70"/>
                <a:gd name="T67" fmla="*/ 14 h 167"/>
                <a:gd name="T68" fmla="*/ 36 w 70"/>
                <a:gd name="T69" fmla="*/ 27 h 167"/>
                <a:gd name="T70" fmla="*/ 38 w 70"/>
                <a:gd name="T71" fmla="*/ 29 h 167"/>
                <a:gd name="T72" fmla="*/ 39 w 70"/>
                <a:gd name="T73" fmla="*/ 35 h 167"/>
                <a:gd name="T74" fmla="*/ 43 w 70"/>
                <a:gd name="T75" fmla="*/ 37 h 167"/>
                <a:gd name="T76" fmla="*/ 45 w 70"/>
                <a:gd name="T77" fmla="*/ 35 h 167"/>
                <a:gd name="T78" fmla="*/ 43 w 70"/>
                <a:gd name="T79" fmla="*/ 25 h 167"/>
                <a:gd name="T80" fmla="*/ 44 w 70"/>
                <a:gd name="T81" fmla="*/ 23 h 167"/>
                <a:gd name="T82" fmla="*/ 49 w 70"/>
                <a:gd name="T83" fmla="*/ 29 h 167"/>
                <a:gd name="T84" fmla="*/ 50 w 70"/>
                <a:gd name="T85" fmla="*/ 37 h 167"/>
                <a:gd name="T86" fmla="*/ 54 w 70"/>
                <a:gd name="T87" fmla="*/ 46 h 167"/>
                <a:gd name="T88" fmla="*/ 54 w 70"/>
                <a:gd name="T89" fmla="*/ 67 h 167"/>
                <a:gd name="T90" fmla="*/ 53 w 70"/>
                <a:gd name="T91" fmla="*/ 79 h 167"/>
                <a:gd name="T92" fmla="*/ 54 w 70"/>
                <a:gd name="T93" fmla="*/ 85 h 167"/>
                <a:gd name="T94" fmla="*/ 54 w 70"/>
                <a:gd name="T95" fmla="*/ 93 h 167"/>
                <a:gd name="T96" fmla="*/ 58 w 70"/>
                <a:gd name="T97" fmla="*/ 97 h 167"/>
                <a:gd name="T98" fmla="*/ 63 w 70"/>
                <a:gd name="T99" fmla="*/ 101 h 167"/>
                <a:gd name="T100" fmla="*/ 62 w 70"/>
                <a:gd name="T101" fmla="*/ 94 h 167"/>
                <a:gd name="T102" fmla="*/ 66 w 70"/>
                <a:gd name="T103" fmla="*/ 98 h 167"/>
                <a:gd name="T104" fmla="*/ 67 w 70"/>
                <a:gd name="T105" fmla="*/ 108 h 167"/>
                <a:gd name="T106" fmla="*/ 69 w 70"/>
                <a:gd name="T107" fmla="*/ 128 h 167"/>
                <a:gd name="T108" fmla="*/ 69 w 70"/>
                <a:gd name="T109" fmla="*/ 137 h 167"/>
                <a:gd name="T110" fmla="*/ 67 w 70"/>
                <a:gd name="T111" fmla="*/ 147 h 167"/>
                <a:gd name="T112" fmla="*/ 66 w 70"/>
                <a:gd name="T113" fmla="*/ 155 h 167"/>
                <a:gd name="T114" fmla="*/ 63 w 70"/>
                <a:gd name="T115" fmla="*/ 159 h 167"/>
                <a:gd name="T116" fmla="*/ 58 w 70"/>
                <a:gd name="T117" fmla="*/ 164 h 167"/>
                <a:gd name="T118" fmla="*/ 43 w 70"/>
                <a:gd name="T119" fmla="*/ 167 h 16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
                <a:gd name="T181" fmla="*/ 0 h 167"/>
                <a:gd name="T182" fmla="*/ 70 w 70"/>
                <a:gd name="T183" fmla="*/ 167 h 16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 h="167">
                  <a:moveTo>
                    <a:pt x="40" y="167"/>
                  </a:moveTo>
                  <a:lnTo>
                    <a:pt x="38" y="164"/>
                  </a:lnTo>
                  <a:lnTo>
                    <a:pt x="36" y="163"/>
                  </a:lnTo>
                  <a:lnTo>
                    <a:pt x="32" y="159"/>
                  </a:lnTo>
                  <a:lnTo>
                    <a:pt x="27" y="149"/>
                  </a:lnTo>
                  <a:lnTo>
                    <a:pt x="26" y="143"/>
                  </a:lnTo>
                  <a:lnTo>
                    <a:pt x="25" y="136"/>
                  </a:lnTo>
                  <a:lnTo>
                    <a:pt x="22" y="132"/>
                  </a:lnTo>
                  <a:lnTo>
                    <a:pt x="19" y="121"/>
                  </a:lnTo>
                  <a:lnTo>
                    <a:pt x="19" y="116"/>
                  </a:lnTo>
                  <a:lnTo>
                    <a:pt x="18" y="110"/>
                  </a:lnTo>
                  <a:lnTo>
                    <a:pt x="17" y="105"/>
                  </a:lnTo>
                  <a:lnTo>
                    <a:pt x="17" y="98"/>
                  </a:lnTo>
                  <a:lnTo>
                    <a:pt x="16" y="93"/>
                  </a:lnTo>
                  <a:lnTo>
                    <a:pt x="16" y="70"/>
                  </a:lnTo>
                  <a:lnTo>
                    <a:pt x="14" y="64"/>
                  </a:lnTo>
                  <a:lnTo>
                    <a:pt x="14" y="60"/>
                  </a:lnTo>
                  <a:lnTo>
                    <a:pt x="13" y="57"/>
                  </a:lnTo>
                  <a:lnTo>
                    <a:pt x="12" y="54"/>
                  </a:lnTo>
                  <a:lnTo>
                    <a:pt x="9" y="49"/>
                  </a:lnTo>
                  <a:lnTo>
                    <a:pt x="8" y="46"/>
                  </a:lnTo>
                  <a:lnTo>
                    <a:pt x="8" y="42"/>
                  </a:lnTo>
                  <a:lnTo>
                    <a:pt x="6" y="41"/>
                  </a:lnTo>
                  <a:lnTo>
                    <a:pt x="5" y="37"/>
                  </a:lnTo>
                  <a:lnTo>
                    <a:pt x="3" y="35"/>
                  </a:lnTo>
                  <a:lnTo>
                    <a:pt x="6" y="35"/>
                  </a:lnTo>
                  <a:lnTo>
                    <a:pt x="8" y="38"/>
                  </a:lnTo>
                  <a:lnTo>
                    <a:pt x="9" y="41"/>
                  </a:lnTo>
                  <a:lnTo>
                    <a:pt x="12" y="41"/>
                  </a:lnTo>
                  <a:lnTo>
                    <a:pt x="13" y="42"/>
                  </a:lnTo>
                  <a:lnTo>
                    <a:pt x="14" y="49"/>
                  </a:lnTo>
                  <a:lnTo>
                    <a:pt x="13" y="42"/>
                  </a:lnTo>
                  <a:lnTo>
                    <a:pt x="13" y="37"/>
                  </a:lnTo>
                  <a:lnTo>
                    <a:pt x="12" y="31"/>
                  </a:lnTo>
                  <a:lnTo>
                    <a:pt x="9" y="25"/>
                  </a:lnTo>
                  <a:lnTo>
                    <a:pt x="8" y="18"/>
                  </a:lnTo>
                  <a:lnTo>
                    <a:pt x="5" y="15"/>
                  </a:lnTo>
                  <a:lnTo>
                    <a:pt x="3" y="7"/>
                  </a:lnTo>
                  <a:lnTo>
                    <a:pt x="3" y="6"/>
                  </a:lnTo>
                  <a:lnTo>
                    <a:pt x="0" y="3"/>
                  </a:lnTo>
                  <a:lnTo>
                    <a:pt x="1" y="2"/>
                  </a:lnTo>
                  <a:lnTo>
                    <a:pt x="5" y="2"/>
                  </a:lnTo>
                  <a:lnTo>
                    <a:pt x="8" y="0"/>
                  </a:lnTo>
                  <a:lnTo>
                    <a:pt x="9" y="2"/>
                  </a:lnTo>
                  <a:lnTo>
                    <a:pt x="13" y="3"/>
                  </a:lnTo>
                  <a:lnTo>
                    <a:pt x="14" y="7"/>
                  </a:lnTo>
                  <a:lnTo>
                    <a:pt x="16" y="11"/>
                  </a:lnTo>
                  <a:lnTo>
                    <a:pt x="19" y="18"/>
                  </a:lnTo>
                  <a:lnTo>
                    <a:pt x="22" y="22"/>
                  </a:lnTo>
                  <a:lnTo>
                    <a:pt x="23" y="27"/>
                  </a:lnTo>
                  <a:lnTo>
                    <a:pt x="26" y="35"/>
                  </a:lnTo>
                  <a:lnTo>
                    <a:pt x="25" y="27"/>
                  </a:lnTo>
                  <a:lnTo>
                    <a:pt x="26" y="22"/>
                  </a:lnTo>
                  <a:lnTo>
                    <a:pt x="26" y="18"/>
                  </a:lnTo>
                  <a:lnTo>
                    <a:pt x="26" y="14"/>
                  </a:lnTo>
                  <a:lnTo>
                    <a:pt x="27" y="10"/>
                  </a:lnTo>
                  <a:lnTo>
                    <a:pt x="30" y="3"/>
                  </a:lnTo>
                  <a:lnTo>
                    <a:pt x="31" y="2"/>
                  </a:lnTo>
                  <a:lnTo>
                    <a:pt x="32" y="0"/>
                  </a:lnTo>
                  <a:lnTo>
                    <a:pt x="34" y="0"/>
                  </a:lnTo>
                  <a:lnTo>
                    <a:pt x="36" y="2"/>
                  </a:lnTo>
                  <a:lnTo>
                    <a:pt x="38" y="2"/>
                  </a:lnTo>
                  <a:lnTo>
                    <a:pt x="38" y="6"/>
                  </a:lnTo>
                  <a:lnTo>
                    <a:pt x="40" y="10"/>
                  </a:lnTo>
                  <a:lnTo>
                    <a:pt x="39" y="7"/>
                  </a:lnTo>
                  <a:lnTo>
                    <a:pt x="38" y="10"/>
                  </a:lnTo>
                  <a:lnTo>
                    <a:pt x="38" y="14"/>
                  </a:lnTo>
                  <a:lnTo>
                    <a:pt x="35" y="14"/>
                  </a:lnTo>
                  <a:lnTo>
                    <a:pt x="35" y="23"/>
                  </a:lnTo>
                  <a:lnTo>
                    <a:pt x="36" y="27"/>
                  </a:lnTo>
                  <a:lnTo>
                    <a:pt x="36" y="29"/>
                  </a:lnTo>
                  <a:lnTo>
                    <a:pt x="38" y="29"/>
                  </a:lnTo>
                  <a:lnTo>
                    <a:pt x="38" y="33"/>
                  </a:lnTo>
                  <a:lnTo>
                    <a:pt x="39" y="35"/>
                  </a:lnTo>
                  <a:lnTo>
                    <a:pt x="40" y="37"/>
                  </a:lnTo>
                  <a:lnTo>
                    <a:pt x="43" y="37"/>
                  </a:lnTo>
                  <a:lnTo>
                    <a:pt x="44" y="38"/>
                  </a:lnTo>
                  <a:lnTo>
                    <a:pt x="45" y="35"/>
                  </a:lnTo>
                  <a:lnTo>
                    <a:pt x="44" y="31"/>
                  </a:lnTo>
                  <a:lnTo>
                    <a:pt x="43" y="25"/>
                  </a:lnTo>
                  <a:lnTo>
                    <a:pt x="43" y="22"/>
                  </a:lnTo>
                  <a:lnTo>
                    <a:pt x="44" y="23"/>
                  </a:lnTo>
                  <a:lnTo>
                    <a:pt x="47" y="25"/>
                  </a:lnTo>
                  <a:lnTo>
                    <a:pt x="49" y="29"/>
                  </a:lnTo>
                  <a:lnTo>
                    <a:pt x="49" y="33"/>
                  </a:lnTo>
                  <a:lnTo>
                    <a:pt x="50" y="37"/>
                  </a:lnTo>
                  <a:lnTo>
                    <a:pt x="53" y="41"/>
                  </a:lnTo>
                  <a:lnTo>
                    <a:pt x="54" y="46"/>
                  </a:lnTo>
                  <a:lnTo>
                    <a:pt x="54" y="64"/>
                  </a:lnTo>
                  <a:lnTo>
                    <a:pt x="54" y="67"/>
                  </a:lnTo>
                  <a:lnTo>
                    <a:pt x="54" y="75"/>
                  </a:lnTo>
                  <a:lnTo>
                    <a:pt x="53" y="79"/>
                  </a:lnTo>
                  <a:lnTo>
                    <a:pt x="53" y="82"/>
                  </a:lnTo>
                  <a:lnTo>
                    <a:pt x="54" y="85"/>
                  </a:lnTo>
                  <a:lnTo>
                    <a:pt x="54" y="89"/>
                  </a:lnTo>
                  <a:lnTo>
                    <a:pt x="54" y="93"/>
                  </a:lnTo>
                  <a:lnTo>
                    <a:pt x="57" y="97"/>
                  </a:lnTo>
                  <a:lnTo>
                    <a:pt x="58" y="97"/>
                  </a:lnTo>
                  <a:lnTo>
                    <a:pt x="61" y="98"/>
                  </a:lnTo>
                  <a:lnTo>
                    <a:pt x="63" y="101"/>
                  </a:lnTo>
                  <a:lnTo>
                    <a:pt x="63" y="97"/>
                  </a:lnTo>
                  <a:lnTo>
                    <a:pt x="62" y="94"/>
                  </a:lnTo>
                  <a:lnTo>
                    <a:pt x="63" y="97"/>
                  </a:lnTo>
                  <a:lnTo>
                    <a:pt x="66" y="98"/>
                  </a:lnTo>
                  <a:lnTo>
                    <a:pt x="66" y="102"/>
                  </a:lnTo>
                  <a:lnTo>
                    <a:pt x="67" y="108"/>
                  </a:lnTo>
                  <a:lnTo>
                    <a:pt x="69" y="112"/>
                  </a:lnTo>
                  <a:lnTo>
                    <a:pt x="69" y="128"/>
                  </a:lnTo>
                  <a:lnTo>
                    <a:pt x="70" y="133"/>
                  </a:lnTo>
                  <a:lnTo>
                    <a:pt x="69" y="137"/>
                  </a:lnTo>
                  <a:lnTo>
                    <a:pt x="67" y="143"/>
                  </a:lnTo>
                  <a:lnTo>
                    <a:pt x="67" y="147"/>
                  </a:lnTo>
                  <a:lnTo>
                    <a:pt x="66" y="149"/>
                  </a:lnTo>
                  <a:lnTo>
                    <a:pt x="66" y="155"/>
                  </a:lnTo>
                  <a:lnTo>
                    <a:pt x="66" y="156"/>
                  </a:lnTo>
                  <a:lnTo>
                    <a:pt x="63" y="159"/>
                  </a:lnTo>
                  <a:lnTo>
                    <a:pt x="61" y="163"/>
                  </a:lnTo>
                  <a:lnTo>
                    <a:pt x="58" y="164"/>
                  </a:lnTo>
                  <a:lnTo>
                    <a:pt x="47" y="167"/>
                  </a:lnTo>
                  <a:lnTo>
                    <a:pt x="43" y="167"/>
                  </a:lnTo>
                  <a:lnTo>
                    <a:pt x="40" y="167"/>
                  </a:lnTo>
                  <a:close/>
                </a:path>
              </a:pathLst>
            </a:custGeom>
            <a:solidFill>
              <a:srgbClr val="FFFF00"/>
            </a:solidFill>
            <a:ln w="9525">
              <a:noFill/>
              <a:round/>
              <a:headEnd/>
              <a:tailEnd/>
            </a:ln>
          </p:spPr>
          <p:txBody>
            <a:bodyPr/>
            <a:lstStyle/>
            <a:p>
              <a:endParaRPr lang="en-US"/>
            </a:p>
          </p:txBody>
        </p:sp>
        <p:sp>
          <p:nvSpPr>
            <p:cNvPr id="36" name="Freeform 23"/>
            <p:cNvSpPr>
              <a:spLocks/>
            </p:cNvSpPr>
            <p:nvPr/>
          </p:nvSpPr>
          <p:spPr bwMode="auto">
            <a:xfrm>
              <a:off x="3768" y="1339"/>
              <a:ext cx="235" cy="433"/>
            </a:xfrm>
            <a:custGeom>
              <a:avLst/>
              <a:gdLst>
                <a:gd name="T0" fmla="*/ 9 w 235"/>
                <a:gd name="T1" fmla="*/ 239 h 433"/>
                <a:gd name="T2" fmla="*/ 18 w 235"/>
                <a:gd name="T3" fmla="*/ 189 h 433"/>
                <a:gd name="T4" fmla="*/ 29 w 235"/>
                <a:gd name="T5" fmla="*/ 148 h 433"/>
                <a:gd name="T6" fmla="*/ 39 w 235"/>
                <a:gd name="T7" fmla="*/ 121 h 433"/>
                <a:gd name="T8" fmla="*/ 51 w 235"/>
                <a:gd name="T9" fmla="*/ 101 h 433"/>
                <a:gd name="T10" fmla="*/ 64 w 235"/>
                <a:gd name="T11" fmla="*/ 86 h 433"/>
                <a:gd name="T12" fmla="*/ 83 w 235"/>
                <a:gd name="T13" fmla="*/ 73 h 433"/>
                <a:gd name="T14" fmla="*/ 99 w 235"/>
                <a:gd name="T15" fmla="*/ 69 h 433"/>
                <a:gd name="T16" fmla="*/ 114 w 235"/>
                <a:gd name="T17" fmla="*/ 64 h 433"/>
                <a:gd name="T18" fmla="*/ 125 w 235"/>
                <a:gd name="T19" fmla="*/ 55 h 433"/>
                <a:gd name="T20" fmla="*/ 132 w 235"/>
                <a:gd name="T21" fmla="*/ 45 h 433"/>
                <a:gd name="T22" fmla="*/ 138 w 235"/>
                <a:gd name="T23" fmla="*/ 26 h 433"/>
                <a:gd name="T24" fmla="*/ 142 w 235"/>
                <a:gd name="T25" fmla="*/ 0 h 433"/>
                <a:gd name="T26" fmla="*/ 148 w 235"/>
                <a:gd name="T27" fmla="*/ 25 h 433"/>
                <a:gd name="T28" fmla="*/ 145 w 235"/>
                <a:gd name="T29" fmla="*/ 48 h 433"/>
                <a:gd name="T30" fmla="*/ 139 w 235"/>
                <a:gd name="T31" fmla="*/ 67 h 433"/>
                <a:gd name="T32" fmla="*/ 149 w 235"/>
                <a:gd name="T33" fmla="*/ 71 h 433"/>
                <a:gd name="T34" fmla="*/ 158 w 235"/>
                <a:gd name="T35" fmla="*/ 65 h 433"/>
                <a:gd name="T36" fmla="*/ 167 w 235"/>
                <a:gd name="T37" fmla="*/ 48 h 433"/>
                <a:gd name="T38" fmla="*/ 173 w 235"/>
                <a:gd name="T39" fmla="*/ 22 h 433"/>
                <a:gd name="T40" fmla="*/ 178 w 235"/>
                <a:gd name="T41" fmla="*/ 16 h 433"/>
                <a:gd name="T42" fmla="*/ 183 w 235"/>
                <a:gd name="T43" fmla="*/ 34 h 433"/>
                <a:gd name="T44" fmla="*/ 182 w 235"/>
                <a:gd name="T45" fmla="*/ 60 h 433"/>
                <a:gd name="T46" fmla="*/ 177 w 235"/>
                <a:gd name="T47" fmla="*/ 91 h 433"/>
                <a:gd name="T48" fmla="*/ 169 w 235"/>
                <a:gd name="T49" fmla="*/ 115 h 433"/>
                <a:gd name="T50" fmla="*/ 173 w 235"/>
                <a:gd name="T51" fmla="*/ 118 h 433"/>
                <a:gd name="T52" fmla="*/ 184 w 235"/>
                <a:gd name="T53" fmla="*/ 106 h 433"/>
                <a:gd name="T54" fmla="*/ 200 w 235"/>
                <a:gd name="T55" fmla="*/ 104 h 433"/>
                <a:gd name="T56" fmla="*/ 214 w 235"/>
                <a:gd name="T57" fmla="*/ 112 h 433"/>
                <a:gd name="T58" fmla="*/ 223 w 235"/>
                <a:gd name="T59" fmla="*/ 123 h 433"/>
                <a:gd name="T60" fmla="*/ 228 w 235"/>
                <a:gd name="T61" fmla="*/ 149 h 433"/>
                <a:gd name="T62" fmla="*/ 218 w 235"/>
                <a:gd name="T63" fmla="*/ 143 h 433"/>
                <a:gd name="T64" fmla="*/ 205 w 235"/>
                <a:gd name="T65" fmla="*/ 145 h 433"/>
                <a:gd name="T66" fmla="*/ 193 w 235"/>
                <a:gd name="T67" fmla="*/ 162 h 433"/>
                <a:gd name="T68" fmla="*/ 188 w 235"/>
                <a:gd name="T69" fmla="*/ 185 h 433"/>
                <a:gd name="T70" fmla="*/ 192 w 235"/>
                <a:gd name="T71" fmla="*/ 207 h 433"/>
                <a:gd name="T72" fmla="*/ 202 w 235"/>
                <a:gd name="T73" fmla="*/ 226 h 433"/>
                <a:gd name="T74" fmla="*/ 209 w 235"/>
                <a:gd name="T75" fmla="*/ 235 h 433"/>
                <a:gd name="T76" fmla="*/ 218 w 235"/>
                <a:gd name="T77" fmla="*/ 232 h 433"/>
                <a:gd name="T78" fmla="*/ 224 w 235"/>
                <a:gd name="T79" fmla="*/ 218 h 433"/>
                <a:gd name="T80" fmla="*/ 226 w 235"/>
                <a:gd name="T81" fmla="*/ 207 h 433"/>
                <a:gd name="T82" fmla="*/ 231 w 235"/>
                <a:gd name="T83" fmla="*/ 219 h 433"/>
                <a:gd name="T84" fmla="*/ 235 w 235"/>
                <a:gd name="T85" fmla="*/ 236 h 433"/>
                <a:gd name="T86" fmla="*/ 232 w 235"/>
                <a:gd name="T87" fmla="*/ 259 h 433"/>
                <a:gd name="T88" fmla="*/ 226 w 235"/>
                <a:gd name="T89" fmla="*/ 288 h 433"/>
                <a:gd name="T90" fmla="*/ 215 w 235"/>
                <a:gd name="T91" fmla="*/ 318 h 433"/>
                <a:gd name="T92" fmla="*/ 205 w 235"/>
                <a:gd name="T93" fmla="*/ 329 h 433"/>
                <a:gd name="T94" fmla="*/ 195 w 235"/>
                <a:gd name="T95" fmla="*/ 332 h 433"/>
                <a:gd name="T96" fmla="*/ 178 w 235"/>
                <a:gd name="T97" fmla="*/ 338 h 433"/>
                <a:gd name="T98" fmla="*/ 166 w 235"/>
                <a:gd name="T99" fmla="*/ 345 h 433"/>
                <a:gd name="T100" fmla="*/ 157 w 235"/>
                <a:gd name="T101" fmla="*/ 357 h 433"/>
                <a:gd name="T102" fmla="*/ 145 w 235"/>
                <a:gd name="T103" fmla="*/ 375 h 433"/>
                <a:gd name="T104" fmla="*/ 135 w 235"/>
                <a:gd name="T105" fmla="*/ 402 h 433"/>
                <a:gd name="T106" fmla="*/ 125 w 235"/>
                <a:gd name="T107" fmla="*/ 423 h 433"/>
                <a:gd name="T108" fmla="*/ 114 w 235"/>
                <a:gd name="T109" fmla="*/ 429 h 433"/>
                <a:gd name="T110" fmla="*/ 100 w 235"/>
                <a:gd name="T111" fmla="*/ 433 h 433"/>
                <a:gd name="T112" fmla="*/ 85 w 235"/>
                <a:gd name="T113" fmla="*/ 428 h 433"/>
                <a:gd name="T114" fmla="*/ 66 w 235"/>
                <a:gd name="T115" fmla="*/ 421 h 433"/>
                <a:gd name="T116" fmla="*/ 42 w 235"/>
                <a:gd name="T117" fmla="*/ 407 h 433"/>
                <a:gd name="T118" fmla="*/ 18 w 235"/>
                <a:gd name="T119" fmla="*/ 382 h 433"/>
                <a:gd name="T120" fmla="*/ 4 w 235"/>
                <a:gd name="T121" fmla="*/ 357 h 433"/>
                <a:gd name="T122" fmla="*/ 0 w 235"/>
                <a:gd name="T123" fmla="*/ 336 h 433"/>
                <a:gd name="T124" fmla="*/ 3 w 235"/>
                <a:gd name="T125" fmla="*/ 285 h 4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5"/>
                <a:gd name="T190" fmla="*/ 0 h 433"/>
                <a:gd name="T191" fmla="*/ 235 w 235"/>
                <a:gd name="T192" fmla="*/ 433 h 4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5" h="433">
                  <a:moveTo>
                    <a:pt x="6" y="268"/>
                  </a:moveTo>
                  <a:lnTo>
                    <a:pt x="9" y="239"/>
                  </a:lnTo>
                  <a:lnTo>
                    <a:pt x="13" y="217"/>
                  </a:lnTo>
                  <a:lnTo>
                    <a:pt x="18" y="189"/>
                  </a:lnTo>
                  <a:lnTo>
                    <a:pt x="24" y="169"/>
                  </a:lnTo>
                  <a:lnTo>
                    <a:pt x="29" y="148"/>
                  </a:lnTo>
                  <a:lnTo>
                    <a:pt x="34" y="132"/>
                  </a:lnTo>
                  <a:lnTo>
                    <a:pt x="39" y="121"/>
                  </a:lnTo>
                  <a:lnTo>
                    <a:pt x="46" y="110"/>
                  </a:lnTo>
                  <a:lnTo>
                    <a:pt x="51" y="101"/>
                  </a:lnTo>
                  <a:lnTo>
                    <a:pt x="57" y="91"/>
                  </a:lnTo>
                  <a:lnTo>
                    <a:pt x="64" y="86"/>
                  </a:lnTo>
                  <a:lnTo>
                    <a:pt x="74" y="77"/>
                  </a:lnTo>
                  <a:lnTo>
                    <a:pt x="83" y="73"/>
                  </a:lnTo>
                  <a:lnTo>
                    <a:pt x="92" y="70"/>
                  </a:lnTo>
                  <a:lnTo>
                    <a:pt x="99" y="69"/>
                  </a:lnTo>
                  <a:lnTo>
                    <a:pt x="107" y="67"/>
                  </a:lnTo>
                  <a:lnTo>
                    <a:pt x="114" y="64"/>
                  </a:lnTo>
                  <a:lnTo>
                    <a:pt x="121" y="61"/>
                  </a:lnTo>
                  <a:lnTo>
                    <a:pt x="125" y="55"/>
                  </a:lnTo>
                  <a:lnTo>
                    <a:pt x="127" y="52"/>
                  </a:lnTo>
                  <a:lnTo>
                    <a:pt x="132" y="45"/>
                  </a:lnTo>
                  <a:lnTo>
                    <a:pt x="135" y="34"/>
                  </a:lnTo>
                  <a:lnTo>
                    <a:pt x="138" y="26"/>
                  </a:lnTo>
                  <a:lnTo>
                    <a:pt x="139" y="13"/>
                  </a:lnTo>
                  <a:lnTo>
                    <a:pt x="142" y="0"/>
                  </a:lnTo>
                  <a:lnTo>
                    <a:pt x="145" y="13"/>
                  </a:lnTo>
                  <a:lnTo>
                    <a:pt x="148" y="25"/>
                  </a:lnTo>
                  <a:lnTo>
                    <a:pt x="148" y="36"/>
                  </a:lnTo>
                  <a:lnTo>
                    <a:pt x="145" y="48"/>
                  </a:lnTo>
                  <a:lnTo>
                    <a:pt x="143" y="57"/>
                  </a:lnTo>
                  <a:lnTo>
                    <a:pt x="139" y="67"/>
                  </a:lnTo>
                  <a:lnTo>
                    <a:pt x="143" y="71"/>
                  </a:lnTo>
                  <a:lnTo>
                    <a:pt x="149" y="71"/>
                  </a:lnTo>
                  <a:lnTo>
                    <a:pt x="153" y="67"/>
                  </a:lnTo>
                  <a:lnTo>
                    <a:pt x="158" y="65"/>
                  </a:lnTo>
                  <a:lnTo>
                    <a:pt x="164" y="58"/>
                  </a:lnTo>
                  <a:lnTo>
                    <a:pt x="167" y="48"/>
                  </a:lnTo>
                  <a:lnTo>
                    <a:pt x="171" y="35"/>
                  </a:lnTo>
                  <a:lnTo>
                    <a:pt x="173" y="22"/>
                  </a:lnTo>
                  <a:lnTo>
                    <a:pt x="173" y="10"/>
                  </a:lnTo>
                  <a:lnTo>
                    <a:pt x="178" y="16"/>
                  </a:lnTo>
                  <a:lnTo>
                    <a:pt x="182" y="25"/>
                  </a:lnTo>
                  <a:lnTo>
                    <a:pt x="183" y="34"/>
                  </a:lnTo>
                  <a:lnTo>
                    <a:pt x="182" y="45"/>
                  </a:lnTo>
                  <a:lnTo>
                    <a:pt x="182" y="60"/>
                  </a:lnTo>
                  <a:lnTo>
                    <a:pt x="180" y="77"/>
                  </a:lnTo>
                  <a:lnTo>
                    <a:pt x="177" y="91"/>
                  </a:lnTo>
                  <a:lnTo>
                    <a:pt x="173" y="105"/>
                  </a:lnTo>
                  <a:lnTo>
                    <a:pt x="169" y="115"/>
                  </a:lnTo>
                  <a:lnTo>
                    <a:pt x="164" y="125"/>
                  </a:lnTo>
                  <a:lnTo>
                    <a:pt x="173" y="118"/>
                  </a:lnTo>
                  <a:lnTo>
                    <a:pt x="179" y="110"/>
                  </a:lnTo>
                  <a:lnTo>
                    <a:pt x="184" y="106"/>
                  </a:lnTo>
                  <a:lnTo>
                    <a:pt x="193" y="104"/>
                  </a:lnTo>
                  <a:lnTo>
                    <a:pt x="200" y="104"/>
                  </a:lnTo>
                  <a:lnTo>
                    <a:pt x="208" y="106"/>
                  </a:lnTo>
                  <a:lnTo>
                    <a:pt x="214" y="112"/>
                  </a:lnTo>
                  <a:lnTo>
                    <a:pt x="218" y="115"/>
                  </a:lnTo>
                  <a:lnTo>
                    <a:pt x="223" y="123"/>
                  </a:lnTo>
                  <a:lnTo>
                    <a:pt x="227" y="132"/>
                  </a:lnTo>
                  <a:lnTo>
                    <a:pt x="228" y="149"/>
                  </a:lnTo>
                  <a:lnTo>
                    <a:pt x="222" y="145"/>
                  </a:lnTo>
                  <a:lnTo>
                    <a:pt x="218" y="143"/>
                  </a:lnTo>
                  <a:lnTo>
                    <a:pt x="212" y="144"/>
                  </a:lnTo>
                  <a:lnTo>
                    <a:pt x="205" y="145"/>
                  </a:lnTo>
                  <a:lnTo>
                    <a:pt x="199" y="153"/>
                  </a:lnTo>
                  <a:lnTo>
                    <a:pt x="193" y="162"/>
                  </a:lnTo>
                  <a:lnTo>
                    <a:pt x="190" y="174"/>
                  </a:lnTo>
                  <a:lnTo>
                    <a:pt x="188" y="185"/>
                  </a:lnTo>
                  <a:lnTo>
                    <a:pt x="190" y="196"/>
                  </a:lnTo>
                  <a:lnTo>
                    <a:pt x="192" y="207"/>
                  </a:lnTo>
                  <a:lnTo>
                    <a:pt x="197" y="218"/>
                  </a:lnTo>
                  <a:lnTo>
                    <a:pt x="202" y="226"/>
                  </a:lnTo>
                  <a:lnTo>
                    <a:pt x="205" y="231"/>
                  </a:lnTo>
                  <a:lnTo>
                    <a:pt x="209" y="235"/>
                  </a:lnTo>
                  <a:lnTo>
                    <a:pt x="215" y="236"/>
                  </a:lnTo>
                  <a:lnTo>
                    <a:pt x="218" y="232"/>
                  </a:lnTo>
                  <a:lnTo>
                    <a:pt x="222" y="226"/>
                  </a:lnTo>
                  <a:lnTo>
                    <a:pt x="224" y="218"/>
                  </a:lnTo>
                  <a:lnTo>
                    <a:pt x="224" y="214"/>
                  </a:lnTo>
                  <a:lnTo>
                    <a:pt x="226" y="207"/>
                  </a:lnTo>
                  <a:lnTo>
                    <a:pt x="228" y="213"/>
                  </a:lnTo>
                  <a:lnTo>
                    <a:pt x="231" y="219"/>
                  </a:lnTo>
                  <a:lnTo>
                    <a:pt x="232" y="227"/>
                  </a:lnTo>
                  <a:lnTo>
                    <a:pt x="235" y="236"/>
                  </a:lnTo>
                  <a:lnTo>
                    <a:pt x="235" y="246"/>
                  </a:lnTo>
                  <a:lnTo>
                    <a:pt x="232" y="259"/>
                  </a:lnTo>
                  <a:lnTo>
                    <a:pt x="231" y="272"/>
                  </a:lnTo>
                  <a:lnTo>
                    <a:pt x="226" y="288"/>
                  </a:lnTo>
                  <a:lnTo>
                    <a:pt x="222" y="302"/>
                  </a:lnTo>
                  <a:lnTo>
                    <a:pt x="215" y="318"/>
                  </a:lnTo>
                  <a:lnTo>
                    <a:pt x="208" y="327"/>
                  </a:lnTo>
                  <a:lnTo>
                    <a:pt x="205" y="329"/>
                  </a:lnTo>
                  <a:lnTo>
                    <a:pt x="200" y="332"/>
                  </a:lnTo>
                  <a:lnTo>
                    <a:pt x="195" y="332"/>
                  </a:lnTo>
                  <a:lnTo>
                    <a:pt x="188" y="334"/>
                  </a:lnTo>
                  <a:lnTo>
                    <a:pt x="178" y="338"/>
                  </a:lnTo>
                  <a:lnTo>
                    <a:pt x="171" y="340"/>
                  </a:lnTo>
                  <a:lnTo>
                    <a:pt x="166" y="345"/>
                  </a:lnTo>
                  <a:lnTo>
                    <a:pt x="162" y="349"/>
                  </a:lnTo>
                  <a:lnTo>
                    <a:pt x="157" y="357"/>
                  </a:lnTo>
                  <a:lnTo>
                    <a:pt x="151" y="367"/>
                  </a:lnTo>
                  <a:lnTo>
                    <a:pt x="145" y="375"/>
                  </a:lnTo>
                  <a:lnTo>
                    <a:pt x="142" y="388"/>
                  </a:lnTo>
                  <a:lnTo>
                    <a:pt x="135" y="402"/>
                  </a:lnTo>
                  <a:lnTo>
                    <a:pt x="130" y="414"/>
                  </a:lnTo>
                  <a:lnTo>
                    <a:pt x="125" y="423"/>
                  </a:lnTo>
                  <a:lnTo>
                    <a:pt x="118" y="428"/>
                  </a:lnTo>
                  <a:lnTo>
                    <a:pt x="114" y="429"/>
                  </a:lnTo>
                  <a:lnTo>
                    <a:pt x="108" y="432"/>
                  </a:lnTo>
                  <a:lnTo>
                    <a:pt x="100" y="433"/>
                  </a:lnTo>
                  <a:lnTo>
                    <a:pt x="92" y="430"/>
                  </a:lnTo>
                  <a:lnTo>
                    <a:pt x="85" y="428"/>
                  </a:lnTo>
                  <a:lnTo>
                    <a:pt x="73" y="424"/>
                  </a:lnTo>
                  <a:lnTo>
                    <a:pt x="66" y="421"/>
                  </a:lnTo>
                  <a:lnTo>
                    <a:pt x="55" y="415"/>
                  </a:lnTo>
                  <a:lnTo>
                    <a:pt x="42" y="407"/>
                  </a:lnTo>
                  <a:lnTo>
                    <a:pt x="30" y="395"/>
                  </a:lnTo>
                  <a:lnTo>
                    <a:pt x="18" y="382"/>
                  </a:lnTo>
                  <a:lnTo>
                    <a:pt x="12" y="368"/>
                  </a:lnTo>
                  <a:lnTo>
                    <a:pt x="4" y="357"/>
                  </a:lnTo>
                  <a:lnTo>
                    <a:pt x="0" y="346"/>
                  </a:lnTo>
                  <a:lnTo>
                    <a:pt x="0" y="336"/>
                  </a:lnTo>
                  <a:lnTo>
                    <a:pt x="0" y="307"/>
                  </a:lnTo>
                  <a:lnTo>
                    <a:pt x="3" y="285"/>
                  </a:lnTo>
                  <a:lnTo>
                    <a:pt x="6" y="268"/>
                  </a:lnTo>
                  <a:close/>
                </a:path>
              </a:pathLst>
            </a:custGeom>
            <a:solidFill>
              <a:srgbClr val="E60000"/>
            </a:solidFill>
            <a:ln w="9525">
              <a:noFill/>
              <a:round/>
              <a:headEnd/>
              <a:tailEnd/>
            </a:ln>
          </p:spPr>
          <p:txBody>
            <a:bodyPr/>
            <a:lstStyle/>
            <a:p>
              <a:endParaRPr lang="en-US"/>
            </a:p>
          </p:txBody>
        </p:sp>
        <p:sp>
          <p:nvSpPr>
            <p:cNvPr id="37" name="Freeform 24"/>
            <p:cNvSpPr>
              <a:spLocks/>
            </p:cNvSpPr>
            <p:nvPr/>
          </p:nvSpPr>
          <p:spPr bwMode="auto">
            <a:xfrm>
              <a:off x="3679" y="1487"/>
              <a:ext cx="212" cy="464"/>
            </a:xfrm>
            <a:custGeom>
              <a:avLst/>
              <a:gdLst>
                <a:gd name="T0" fmla="*/ 89 w 212"/>
                <a:gd name="T1" fmla="*/ 455 h 464"/>
                <a:gd name="T2" fmla="*/ 115 w 212"/>
                <a:gd name="T3" fmla="*/ 416 h 464"/>
                <a:gd name="T4" fmla="*/ 132 w 212"/>
                <a:gd name="T5" fmla="*/ 369 h 464"/>
                <a:gd name="T6" fmla="*/ 146 w 212"/>
                <a:gd name="T7" fmla="*/ 311 h 464"/>
                <a:gd name="T8" fmla="*/ 155 w 212"/>
                <a:gd name="T9" fmla="*/ 260 h 464"/>
                <a:gd name="T10" fmla="*/ 159 w 212"/>
                <a:gd name="T11" fmla="*/ 198 h 464"/>
                <a:gd name="T12" fmla="*/ 171 w 212"/>
                <a:gd name="T13" fmla="*/ 159 h 464"/>
                <a:gd name="T14" fmla="*/ 181 w 212"/>
                <a:gd name="T15" fmla="*/ 129 h 464"/>
                <a:gd name="T16" fmla="*/ 194 w 212"/>
                <a:gd name="T17" fmla="*/ 106 h 464"/>
                <a:gd name="T18" fmla="*/ 185 w 212"/>
                <a:gd name="T19" fmla="*/ 105 h 464"/>
                <a:gd name="T20" fmla="*/ 172 w 212"/>
                <a:gd name="T21" fmla="*/ 124 h 464"/>
                <a:gd name="T22" fmla="*/ 174 w 212"/>
                <a:gd name="T23" fmla="*/ 102 h 464"/>
                <a:gd name="T24" fmla="*/ 189 w 212"/>
                <a:gd name="T25" fmla="*/ 52 h 464"/>
                <a:gd name="T26" fmla="*/ 210 w 212"/>
                <a:gd name="T27" fmla="*/ 15 h 464"/>
                <a:gd name="T28" fmla="*/ 203 w 212"/>
                <a:gd name="T29" fmla="*/ 4 h 464"/>
                <a:gd name="T30" fmla="*/ 185 w 212"/>
                <a:gd name="T31" fmla="*/ 5 h 464"/>
                <a:gd name="T32" fmla="*/ 166 w 212"/>
                <a:gd name="T33" fmla="*/ 31 h 464"/>
                <a:gd name="T34" fmla="*/ 142 w 212"/>
                <a:gd name="T35" fmla="*/ 75 h 464"/>
                <a:gd name="T36" fmla="*/ 141 w 212"/>
                <a:gd name="T37" fmla="*/ 59 h 464"/>
                <a:gd name="T38" fmla="*/ 136 w 212"/>
                <a:gd name="T39" fmla="*/ 24 h 464"/>
                <a:gd name="T40" fmla="*/ 123 w 212"/>
                <a:gd name="T41" fmla="*/ 1 h 464"/>
                <a:gd name="T42" fmla="*/ 110 w 212"/>
                <a:gd name="T43" fmla="*/ 8 h 464"/>
                <a:gd name="T44" fmla="*/ 106 w 212"/>
                <a:gd name="T45" fmla="*/ 27 h 464"/>
                <a:gd name="T46" fmla="*/ 114 w 212"/>
                <a:gd name="T47" fmla="*/ 40 h 464"/>
                <a:gd name="T48" fmla="*/ 113 w 212"/>
                <a:gd name="T49" fmla="*/ 66 h 464"/>
                <a:gd name="T50" fmla="*/ 107 w 212"/>
                <a:gd name="T51" fmla="*/ 89 h 464"/>
                <a:gd name="T52" fmla="*/ 97 w 212"/>
                <a:gd name="T53" fmla="*/ 102 h 464"/>
                <a:gd name="T54" fmla="*/ 84 w 212"/>
                <a:gd name="T55" fmla="*/ 105 h 464"/>
                <a:gd name="T56" fmla="*/ 87 w 212"/>
                <a:gd name="T57" fmla="*/ 75 h 464"/>
                <a:gd name="T58" fmla="*/ 80 w 212"/>
                <a:gd name="T59" fmla="*/ 74 h 464"/>
                <a:gd name="T60" fmla="*/ 61 w 212"/>
                <a:gd name="T61" fmla="*/ 114 h 464"/>
                <a:gd name="T62" fmla="*/ 52 w 212"/>
                <a:gd name="T63" fmla="*/ 148 h 464"/>
                <a:gd name="T64" fmla="*/ 50 w 212"/>
                <a:gd name="T65" fmla="*/ 184 h 464"/>
                <a:gd name="T66" fmla="*/ 53 w 212"/>
                <a:gd name="T67" fmla="*/ 215 h 464"/>
                <a:gd name="T68" fmla="*/ 52 w 212"/>
                <a:gd name="T69" fmla="*/ 241 h 464"/>
                <a:gd name="T70" fmla="*/ 40 w 212"/>
                <a:gd name="T71" fmla="*/ 272 h 464"/>
                <a:gd name="T72" fmla="*/ 26 w 212"/>
                <a:gd name="T73" fmla="*/ 285 h 464"/>
                <a:gd name="T74" fmla="*/ 21 w 212"/>
                <a:gd name="T75" fmla="*/ 275 h 464"/>
                <a:gd name="T76" fmla="*/ 10 w 212"/>
                <a:gd name="T77" fmla="*/ 301 h 464"/>
                <a:gd name="T78" fmla="*/ 1 w 212"/>
                <a:gd name="T79" fmla="*/ 361 h 464"/>
                <a:gd name="T80" fmla="*/ 3 w 212"/>
                <a:gd name="T81" fmla="*/ 404 h 464"/>
                <a:gd name="T82" fmla="*/ 4 w 212"/>
                <a:gd name="T83" fmla="*/ 434 h 464"/>
                <a:gd name="T84" fmla="*/ 22 w 212"/>
                <a:gd name="T85" fmla="*/ 461 h 4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2"/>
                <a:gd name="T130" fmla="*/ 0 h 464"/>
                <a:gd name="T131" fmla="*/ 212 w 212"/>
                <a:gd name="T132" fmla="*/ 464 h 46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2" h="464">
                  <a:moveTo>
                    <a:pt x="76" y="464"/>
                  </a:moveTo>
                  <a:lnTo>
                    <a:pt x="83" y="461"/>
                  </a:lnTo>
                  <a:lnTo>
                    <a:pt x="89" y="455"/>
                  </a:lnTo>
                  <a:lnTo>
                    <a:pt x="100" y="443"/>
                  </a:lnTo>
                  <a:lnTo>
                    <a:pt x="107" y="431"/>
                  </a:lnTo>
                  <a:lnTo>
                    <a:pt x="115" y="416"/>
                  </a:lnTo>
                  <a:lnTo>
                    <a:pt x="120" y="402"/>
                  </a:lnTo>
                  <a:lnTo>
                    <a:pt x="127" y="385"/>
                  </a:lnTo>
                  <a:lnTo>
                    <a:pt x="132" y="369"/>
                  </a:lnTo>
                  <a:lnTo>
                    <a:pt x="137" y="347"/>
                  </a:lnTo>
                  <a:lnTo>
                    <a:pt x="144" y="326"/>
                  </a:lnTo>
                  <a:lnTo>
                    <a:pt x="146" y="311"/>
                  </a:lnTo>
                  <a:lnTo>
                    <a:pt x="150" y="297"/>
                  </a:lnTo>
                  <a:lnTo>
                    <a:pt x="153" y="279"/>
                  </a:lnTo>
                  <a:lnTo>
                    <a:pt x="155" y="260"/>
                  </a:lnTo>
                  <a:lnTo>
                    <a:pt x="155" y="242"/>
                  </a:lnTo>
                  <a:lnTo>
                    <a:pt x="157" y="214"/>
                  </a:lnTo>
                  <a:lnTo>
                    <a:pt x="159" y="198"/>
                  </a:lnTo>
                  <a:lnTo>
                    <a:pt x="163" y="180"/>
                  </a:lnTo>
                  <a:lnTo>
                    <a:pt x="167" y="167"/>
                  </a:lnTo>
                  <a:lnTo>
                    <a:pt x="171" y="159"/>
                  </a:lnTo>
                  <a:lnTo>
                    <a:pt x="174" y="151"/>
                  </a:lnTo>
                  <a:lnTo>
                    <a:pt x="176" y="141"/>
                  </a:lnTo>
                  <a:lnTo>
                    <a:pt x="181" y="129"/>
                  </a:lnTo>
                  <a:lnTo>
                    <a:pt x="187" y="122"/>
                  </a:lnTo>
                  <a:lnTo>
                    <a:pt x="189" y="113"/>
                  </a:lnTo>
                  <a:lnTo>
                    <a:pt x="194" y="106"/>
                  </a:lnTo>
                  <a:lnTo>
                    <a:pt x="198" y="101"/>
                  </a:lnTo>
                  <a:lnTo>
                    <a:pt x="193" y="101"/>
                  </a:lnTo>
                  <a:lnTo>
                    <a:pt x="185" y="105"/>
                  </a:lnTo>
                  <a:lnTo>
                    <a:pt x="180" y="110"/>
                  </a:lnTo>
                  <a:lnTo>
                    <a:pt x="177" y="116"/>
                  </a:lnTo>
                  <a:lnTo>
                    <a:pt x="172" y="124"/>
                  </a:lnTo>
                  <a:lnTo>
                    <a:pt x="167" y="136"/>
                  </a:lnTo>
                  <a:lnTo>
                    <a:pt x="170" y="120"/>
                  </a:lnTo>
                  <a:lnTo>
                    <a:pt x="174" y="102"/>
                  </a:lnTo>
                  <a:lnTo>
                    <a:pt x="177" y="89"/>
                  </a:lnTo>
                  <a:lnTo>
                    <a:pt x="184" y="71"/>
                  </a:lnTo>
                  <a:lnTo>
                    <a:pt x="189" y="52"/>
                  </a:lnTo>
                  <a:lnTo>
                    <a:pt x="197" y="39"/>
                  </a:lnTo>
                  <a:lnTo>
                    <a:pt x="203" y="27"/>
                  </a:lnTo>
                  <a:lnTo>
                    <a:pt x="210" y="15"/>
                  </a:lnTo>
                  <a:lnTo>
                    <a:pt x="212" y="9"/>
                  </a:lnTo>
                  <a:lnTo>
                    <a:pt x="209" y="8"/>
                  </a:lnTo>
                  <a:lnTo>
                    <a:pt x="203" y="4"/>
                  </a:lnTo>
                  <a:lnTo>
                    <a:pt x="197" y="1"/>
                  </a:lnTo>
                  <a:lnTo>
                    <a:pt x="192" y="1"/>
                  </a:lnTo>
                  <a:lnTo>
                    <a:pt x="185" y="5"/>
                  </a:lnTo>
                  <a:lnTo>
                    <a:pt x="179" y="11"/>
                  </a:lnTo>
                  <a:lnTo>
                    <a:pt x="172" y="21"/>
                  </a:lnTo>
                  <a:lnTo>
                    <a:pt x="166" y="31"/>
                  </a:lnTo>
                  <a:lnTo>
                    <a:pt x="158" y="46"/>
                  </a:lnTo>
                  <a:lnTo>
                    <a:pt x="152" y="59"/>
                  </a:lnTo>
                  <a:lnTo>
                    <a:pt x="142" y="75"/>
                  </a:lnTo>
                  <a:lnTo>
                    <a:pt x="137" y="97"/>
                  </a:lnTo>
                  <a:lnTo>
                    <a:pt x="141" y="74"/>
                  </a:lnTo>
                  <a:lnTo>
                    <a:pt x="141" y="59"/>
                  </a:lnTo>
                  <a:lnTo>
                    <a:pt x="140" y="50"/>
                  </a:lnTo>
                  <a:lnTo>
                    <a:pt x="140" y="35"/>
                  </a:lnTo>
                  <a:lnTo>
                    <a:pt x="136" y="24"/>
                  </a:lnTo>
                  <a:lnTo>
                    <a:pt x="132" y="15"/>
                  </a:lnTo>
                  <a:lnTo>
                    <a:pt x="128" y="8"/>
                  </a:lnTo>
                  <a:lnTo>
                    <a:pt x="123" y="1"/>
                  </a:lnTo>
                  <a:lnTo>
                    <a:pt x="118" y="0"/>
                  </a:lnTo>
                  <a:lnTo>
                    <a:pt x="115" y="1"/>
                  </a:lnTo>
                  <a:lnTo>
                    <a:pt x="110" y="8"/>
                  </a:lnTo>
                  <a:lnTo>
                    <a:pt x="105" y="15"/>
                  </a:lnTo>
                  <a:lnTo>
                    <a:pt x="101" y="27"/>
                  </a:lnTo>
                  <a:lnTo>
                    <a:pt x="106" y="27"/>
                  </a:lnTo>
                  <a:lnTo>
                    <a:pt x="110" y="28"/>
                  </a:lnTo>
                  <a:lnTo>
                    <a:pt x="111" y="35"/>
                  </a:lnTo>
                  <a:lnTo>
                    <a:pt x="114" y="40"/>
                  </a:lnTo>
                  <a:lnTo>
                    <a:pt x="115" y="46"/>
                  </a:lnTo>
                  <a:lnTo>
                    <a:pt x="114" y="54"/>
                  </a:lnTo>
                  <a:lnTo>
                    <a:pt x="113" y="66"/>
                  </a:lnTo>
                  <a:lnTo>
                    <a:pt x="111" y="74"/>
                  </a:lnTo>
                  <a:lnTo>
                    <a:pt x="110" y="81"/>
                  </a:lnTo>
                  <a:lnTo>
                    <a:pt x="107" y="89"/>
                  </a:lnTo>
                  <a:lnTo>
                    <a:pt x="104" y="93"/>
                  </a:lnTo>
                  <a:lnTo>
                    <a:pt x="101" y="98"/>
                  </a:lnTo>
                  <a:lnTo>
                    <a:pt x="97" y="102"/>
                  </a:lnTo>
                  <a:lnTo>
                    <a:pt x="93" y="102"/>
                  </a:lnTo>
                  <a:lnTo>
                    <a:pt x="89" y="105"/>
                  </a:lnTo>
                  <a:lnTo>
                    <a:pt x="84" y="105"/>
                  </a:lnTo>
                  <a:lnTo>
                    <a:pt x="83" y="97"/>
                  </a:lnTo>
                  <a:lnTo>
                    <a:pt x="84" y="85"/>
                  </a:lnTo>
                  <a:lnTo>
                    <a:pt x="87" y="75"/>
                  </a:lnTo>
                  <a:lnTo>
                    <a:pt x="92" y="59"/>
                  </a:lnTo>
                  <a:lnTo>
                    <a:pt x="87" y="66"/>
                  </a:lnTo>
                  <a:lnTo>
                    <a:pt x="80" y="74"/>
                  </a:lnTo>
                  <a:lnTo>
                    <a:pt x="70" y="91"/>
                  </a:lnTo>
                  <a:lnTo>
                    <a:pt x="65" y="102"/>
                  </a:lnTo>
                  <a:lnTo>
                    <a:pt x="61" y="114"/>
                  </a:lnTo>
                  <a:lnTo>
                    <a:pt x="56" y="126"/>
                  </a:lnTo>
                  <a:lnTo>
                    <a:pt x="53" y="133"/>
                  </a:lnTo>
                  <a:lnTo>
                    <a:pt x="52" y="148"/>
                  </a:lnTo>
                  <a:lnTo>
                    <a:pt x="50" y="159"/>
                  </a:lnTo>
                  <a:lnTo>
                    <a:pt x="50" y="168"/>
                  </a:lnTo>
                  <a:lnTo>
                    <a:pt x="50" y="184"/>
                  </a:lnTo>
                  <a:lnTo>
                    <a:pt x="50" y="194"/>
                  </a:lnTo>
                  <a:lnTo>
                    <a:pt x="53" y="203"/>
                  </a:lnTo>
                  <a:lnTo>
                    <a:pt x="53" y="215"/>
                  </a:lnTo>
                  <a:lnTo>
                    <a:pt x="53" y="224"/>
                  </a:lnTo>
                  <a:lnTo>
                    <a:pt x="54" y="231"/>
                  </a:lnTo>
                  <a:lnTo>
                    <a:pt x="52" y="241"/>
                  </a:lnTo>
                  <a:lnTo>
                    <a:pt x="50" y="253"/>
                  </a:lnTo>
                  <a:lnTo>
                    <a:pt x="45" y="262"/>
                  </a:lnTo>
                  <a:lnTo>
                    <a:pt x="40" y="272"/>
                  </a:lnTo>
                  <a:lnTo>
                    <a:pt x="35" y="279"/>
                  </a:lnTo>
                  <a:lnTo>
                    <a:pt x="30" y="281"/>
                  </a:lnTo>
                  <a:lnTo>
                    <a:pt x="26" y="285"/>
                  </a:lnTo>
                  <a:lnTo>
                    <a:pt x="25" y="276"/>
                  </a:lnTo>
                  <a:lnTo>
                    <a:pt x="26" y="266"/>
                  </a:lnTo>
                  <a:lnTo>
                    <a:pt x="21" y="275"/>
                  </a:lnTo>
                  <a:lnTo>
                    <a:pt x="18" y="280"/>
                  </a:lnTo>
                  <a:lnTo>
                    <a:pt x="13" y="289"/>
                  </a:lnTo>
                  <a:lnTo>
                    <a:pt x="10" y="301"/>
                  </a:lnTo>
                  <a:lnTo>
                    <a:pt x="5" y="317"/>
                  </a:lnTo>
                  <a:lnTo>
                    <a:pt x="4" y="333"/>
                  </a:lnTo>
                  <a:lnTo>
                    <a:pt x="1" y="361"/>
                  </a:lnTo>
                  <a:lnTo>
                    <a:pt x="0" y="376"/>
                  </a:lnTo>
                  <a:lnTo>
                    <a:pt x="0" y="391"/>
                  </a:lnTo>
                  <a:lnTo>
                    <a:pt x="3" y="404"/>
                  </a:lnTo>
                  <a:lnTo>
                    <a:pt x="3" y="416"/>
                  </a:lnTo>
                  <a:lnTo>
                    <a:pt x="4" y="426"/>
                  </a:lnTo>
                  <a:lnTo>
                    <a:pt x="4" y="434"/>
                  </a:lnTo>
                  <a:lnTo>
                    <a:pt x="12" y="448"/>
                  </a:lnTo>
                  <a:lnTo>
                    <a:pt x="17" y="456"/>
                  </a:lnTo>
                  <a:lnTo>
                    <a:pt x="22" y="461"/>
                  </a:lnTo>
                  <a:lnTo>
                    <a:pt x="30" y="464"/>
                  </a:lnTo>
                  <a:lnTo>
                    <a:pt x="76" y="464"/>
                  </a:lnTo>
                  <a:close/>
                </a:path>
              </a:pathLst>
            </a:custGeom>
            <a:solidFill>
              <a:srgbClr val="FF8000"/>
            </a:solidFill>
            <a:ln w="9525">
              <a:noFill/>
              <a:round/>
              <a:headEnd/>
              <a:tailEnd/>
            </a:ln>
          </p:spPr>
          <p:txBody>
            <a:bodyPr/>
            <a:lstStyle/>
            <a:p>
              <a:endParaRPr lang="en-US"/>
            </a:p>
          </p:txBody>
        </p:sp>
        <p:sp>
          <p:nvSpPr>
            <p:cNvPr id="38" name="Freeform 25"/>
            <p:cNvSpPr>
              <a:spLocks/>
            </p:cNvSpPr>
            <p:nvPr/>
          </p:nvSpPr>
          <p:spPr bwMode="auto">
            <a:xfrm>
              <a:off x="3697" y="1751"/>
              <a:ext cx="97" cy="202"/>
            </a:xfrm>
            <a:custGeom>
              <a:avLst/>
              <a:gdLst>
                <a:gd name="T0" fmla="*/ 38 w 97"/>
                <a:gd name="T1" fmla="*/ 200 h 202"/>
                <a:gd name="T2" fmla="*/ 43 w 97"/>
                <a:gd name="T3" fmla="*/ 192 h 202"/>
                <a:gd name="T4" fmla="*/ 53 w 97"/>
                <a:gd name="T5" fmla="*/ 174 h 202"/>
                <a:gd name="T6" fmla="*/ 60 w 97"/>
                <a:gd name="T7" fmla="*/ 160 h 202"/>
                <a:gd name="T8" fmla="*/ 65 w 97"/>
                <a:gd name="T9" fmla="*/ 142 h 202"/>
                <a:gd name="T10" fmla="*/ 67 w 97"/>
                <a:gd name="T11" fmla="*/ 127 h 202"/>
                <a:gd name="T12" fmla="*/ 70 w 97"/>
                <a:gd name="T13" fmla="*/ 113 h 202"/>
                <a:gd name="T14" fmla="*/ 74 w 97"/>
                <a:gd name="T15" fmla="*/ 78 h 202"/>
                <a:gd name="T16" fmla="*/ 78 w 97"/>
                <a:gd name="T17" fmla="*/ 69 h 202"/>
                <a:gd name="T18" fmla="*/ 82 w 97"/>
                <a:gd name="T19" fmla="*/ 59 h 202"/>
                <a:gd name="T20" fmla="*/ 86 w 97"/>
                <a:gd name="T21" fmla="*/ 52 h 202"/>
                <a:gd name="T22" fmla="*/ 88 w 97"/>
                <a:gd name="T23" fmla="*/ 44 h 202"/>
                <a:gd name="T24" fmla="*/ 87 w 97"/>
                <a:gd name="T25" fmla="*/ 43 h 202"/>
                <a:gd name="T26" fmla="*/ 83 w 97"/>
                <a:gd name="T27" fmla="*/ 49 h 202"/>
                <a:gd name="T28" fmla="*/ 79 w 97"/>
                <a:gd name="T29" fmla="*/ 52 h 202"/>
                <a:gd name="T30" fmla="*/ 79 w 97"/>
                <a:gd name="T31" fmla="*/ 52 h 202"/>
                <a:gd name="T32" fmla="*/ 80 w 97"/>
                <a:gd name="T33" fmla="*/ 38 h 202"/>
                <a:gd name="T34" fmla="*/ 87 w 97"/>
                <a:gd name="T35" fmla="*/ 21 h 202"/>
                <a:gd name="T36" fmla="*/ 95 w 97"/>
                <a:gd name="T37" fmla="*/ 9 h 202"/>
                <a:gd name="T38" fmla="*/ 97 w 97"/>
                <a:gd name="T39" fmla="*/ 5 h 202"/>
                <a:gd name="T40" fmla="*/ 92 w 97"/>
                <a:gd name="T41" fmla="*/ 3 h 202"/>
                <a:gd name="T42" fmla="*/ 86 w 97"/>
                <a:gd name="T43" fmla="*/ 3 h 202"/>
                <a:gd name="T44" fmla="*/ 79 w 97"/>
                <a:gd name="T45" fmla="*/ 9 h 202"/>
                <a:gd name="T46" fmla="*/ 73 w 97"/>
                <a:gd name="T47" fmla="*/ 21 h 202"/>
                <a:gd name="T48" fmla="*/ 67 w 97"/>
                <a:gd name="T49" fmla="*/ 33 h 202"/>
                <a:gd name="T50" fmla="*/ 66 w 97"/>
                <a:gd name="T51" fmla="*/ 33 h 202"/>
                <a:gd name="T52" fmla="*/ 65 w 97"/>
                <a:gd name="T53" fmla="*/ 21 h 202"/>
                <a:gd name="T54" fmla="*/ 64 w 97"/>
                <a:gd name="T55" fmla="*/ 12 h 202"/>
                <a:gd name="T56" fmla="*/ 60 w 97"/>
                <a:gd name="T57" fmla="*/ 3 h 202"/>
                <a:gd name="T58" fmla="*/ 56 w 97"/>
                <a:gd name="T59" fmla="*/ 0 h 202"/>
                <a:gd name="T60" fmla="*/ 52 w 97"/>
                <a:gd name="T61" fmla="*/ 3 h 202"/>
                <a:gd name="T62" fmla="*/ 48 w 97"/>
                <a:gd name="T63" fmla="*/ 12 h 202"/>
                <a:gd name="T64" fmla="*/ 52 w 97"/>
                <a:gd name="T65" fmla="*/ 12 h 202"/>
                <a:gd name="T66" fmla="*/ 53 w 97"/>
                <a:gd name="T67" fmla="*/ 17 h 202"/>
                <a:gd name="T68" fmla="*/ 51 w 97"/>
                <a:gd name="T69" fmla="*/ 33 h 202"/>
                <a:gd name="T70" fmla="*/ 49 w 97"/>
                <a:gd name="T71" fmla="*/ 35 h 202"/>
                <a:gd name="T72" fmla="*/ 47 w 97"/>
                <a:gd name="T73" fmla="*/ 43 h 202"/>
                <a:gd name="T74" fmla="*/ 42 w 97"/>
                <a:gd name="T75" fmla="*/ 44 h 202"/>
                <a:gd name="T76" fmla="*/ 39 w 97"/>
                <a:gd name="T77" fmla="*/ 43 h 202"/>
                <a:gd name="T78" fmla="*/ 42 w 97"/>
                <a:gd name="T79" fmla="*/ 31 h 202"/>
                <a:gd name="T80" fmla="*/ 42 w 97"/>
                <a:gd name="T81" fmla="*/ 29 h 202"/>
                <a:gd name="T82" fmla="*/ 35 w 97"/>
                <a:gd name="T83" fmla="*/ 35 h 202"/>
                <a:gd name="T84" fmla="*/ 32 w 97"/>
                <a:gd name="T85" fmla="*/ 44 h 202"/>
                <a:gd name="T86" fmla="*/ 27 w 97"/>
                <a:gd name="T87" fmla="*/ 56 h 202"/>
                <a:gd name="T88" fmla="*/ 25 w 97"/>
                <a:gd name="T89" fmla="*/ 78 h 202"/>
                <a:gd name="T90" fmla="*/ 25 w 97"/>
                <a:gd name="T91" fmla="*/ 92 h 202"/>
                <a:gd name="T92" fmla="*/ 25 w 97"/>
                <a:gd name="T93" fmla="*/ 101 h 202"/>
                <a:gd name="T94" fmla="*/ 23 w 97"/>
                <a:gd name="T95" fmla="*/ 108 h 202"/>
                <a:gd name="T96" fmla="*/ 18 w 97"/>
                <a:gd name="T97" fmla="*/ 117 h 202"/>
                <a:gd name="T98" fmla="*/ 14 w 97"/>
                <a:gd name="T99" fmla="*/ 119 h 202"/>
                <a:gd name="T100" fmla="*/ 10 w 97"/>
                <a:gd name="T101" fmla="*/ 117 h 202"/>
                <a:gd name="T102" fmla="*/ 10 w 97"/>
                <a:gd name="T103" fmla="*/ 117 h 202"/>
                <a:gd name="T104" fmla="*/ 8 w 97"/>
                <a:gd name="T105" fmla="*/ 125 h 202"/>
                <a:gd name="T106" fmla="*/ 3 w 97"/>
                <a:gd name="T107" fmla="*/ 136 h 202"/>
                <a:gd name="T108" fmla="*/ 0 w 97"/>
                <a:gd name="T109" fmla="*/ 162 h 202"/>
                <a:gd name="T110" fmla="*/ 1 w 97"/>
                <a:gd name="T111" fmla="*/ 174 h 202"/>
                <a:gd name="T112" fmla="*/ 3 w 97"/>
                <a:gd name="T113" fmla="*/ 180 h 202"/>
                <a:gd name="T114" fmla="*/ 3 w 97"/>
                <a:gd name="T115" fmla="*/ 191 h 202"/>
                <a:gd name="T116" fmla="*/ 8 w 97"/>
                <a:gd name="T117" fmla="*/ 197 h 202"/>
                <a:gd name="T118" fmla="*/ 12 w 97"/>
                <a:gd name="T119" fmla="*/ 200 h 202"/>
                <a:gd name="T120" fmla="*/ 30 w 97"/>
                <a:gd name="T121" fmla="*/ 202 h 2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7"/>
                <a:gd name="T184" fmla="*/ 0 h 202"/>
                <a:gd name="T185" fmla="*/ 97 w 97"/>
                <a:gd name="T186" fmla="*/ 202 h 2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7" h="202">
                  <a:moveTo>
                    <a:pt x="34" y="202"/>
                  </a:moveTo>
                  <a:lnTo>
                    <a:pt x="38" y="200"/>
                  </a:lnTo>
                  <a:lnTo>
                    <a:pt x="39" y="197"/>
                  </a:lnTo>
                  <a:lnTo>
                    <a:pt x="43" y="192"/>
                  </a:lnTo>
                  <a:lnTo>
                    <a:pt x="51" y="180"/>
                  </a:lnTo>
                  <a:lnTo>
                    <a:pt x="53" y="174"/>
                  </a:lnTo>
                  <a:lnTo>
                    <a:pt x="56" y="165"/>
                  </a:lnTo>
                  <a:lnTo>
                    <a:pt x="60" y="160"/>
                  </a:lnTo>
                  <a:lnTo>
                    <a:pt x="62" y="148"/>
                  </a:lnTo>
                  <a:lnTo>
                    <a:pt x="65" y="142"/>
                  </a:lnTo>
                  <a:lnTo>
                    <a:pt x="66" y="134"/>
                  </a:lnTo>
                  <a:lnTo>
                    <a:pt x="67" y="127"/>
                  </a:lnTo>
                  <a:lnTo>
                    <a:pt x="69" y="119"/>
                  </a:lnTo>
                  <a:lnTo>
                    <a:pt x="70" y="113"/>
                  </a:lnTo>
                  <a:lnTo>
                    <a:pt x="73" y="84"/>
                  </a:lnTo>
                  <a:lnTo>
                    <a:pt x="74" y="78"/>
                  </a:lnTo>
                  <a:lnTo>
                    <a:pt x="75" y="73"/>
                  </a:lnTo>
                  <a:lnTo>
                    <a:pt x="78" y="69"/>
                  </a:lnTo>
                  <a:lnTo>
                    <a:pt x="79" y="66"/>
                  </a:lnTo>
                  <a:lnTo>
                    <a:pt x="82" y="59"/>
                  </a:lnTo>
                  <a:lnTo>
                    <a:pt x="84" y="56"/>
                  </a:lnTo>
                  <a:lnTo>
                    <a:pt x="86" y="52"/>
                  </a:lnTo>
                  <a:lnTo>
                    <a:pt x="87" y="49"/>
                  </a:lnTo>
                  <a:lnTo>
                    <a:pt x="88" y="44"/>
                  </a:lnTo>
                  <a:lnTo>
                    <a:pt x="91" y="43"/>
                  </a:lnTo>
                  <a:lnTo>
                    <a:pt x="87" y="43"/>
                  </a:lnTo>
                  <a:lnTo>
                    <a:pt x="86" y="47"/>
                  </a:lnTo>
                  <a:lnTo>
                    <a:pt x="83" y="49"/>
                  </a:lnTo>
                  <a:lnTo>
                    <a:pt x="80" y="49"/>
                  </a:lnTo>
                  <a:lnTo>
                    <a:pt x="79" y="52"/>
                  </a:lnTo>
                  <a:lnTo>
                    <a:pt x="75" y="59"/>
                  </a:lnTo>
                  <a:lnTo>
                    <a:pt x="79" y="52"/>
                  </a:lnTo>
                  <a:lnTo>
                    <a:pt x="79" y="44"/>
                  </a:lnTo>
                  <a:lnTo>
                    <a:pt x="80" y="38"/>
                  </a:lnTo>
                  <a:lnTo>
                    <a:pt x="84" y="31"/>
                  </a:lnTo>
                  <a:lnTo>
                    <a:pt x="87" y="21"/>
                  </a:lnTo>
                  <a:lnTo>
                    <a:pt x="91" y="20"/>
                  </a:lnTo>
                  <a:lnTo>
                    <a:pt x="95" y="9"/>
                  </a:lnTo>
                  <a:lnTo>
                    <a:pt x="95" y="8"/>
                  </a:lnTo>
                  <a:lnTo>
                    <a:pt x="97" y="5"/>
                  </a:lnTo>
                  <a:lnTo>
                    <a:pt x="97" y="3"/>
                  </a:lnTo>
                  <a:lnTo>
                    <a:pt x="92" y="3"/>
                  </a:lnTo>
                  <a:lnTo>
                    <a:pt x="89" y="0"/>
                  </a:lnTo>
                  <a:lnTo>
                    <a:pt x="86" y="3"/>
                  </a:lnTo>
                  <a:lnTo>
                    <a:pt x="82" y="5"/>
                  </a:lnTo>
                  <a:lnTo>
                    <a:pt x="79" y="9"/>
                  </a:lnTo>
                  <a:lnTo>
                    <a:pt x="78" y="15"/>
                  </a:lnTo>
                  <a:lnTo>
                    <a:pt x="73" y="21"/>
                  </a:lnTo>
                  <a:lnTo>
                    <a:pt x="69" y="26"/>
                  </a:lnTo>
                  <a:lnTo>
                    <a:pt x="67" y="33"/>
                  </a:lnTo>
                  <a:lnTo>
                    <a:pt x="64" y="43"/>
                  </a:lnTo>
                  <a:lnTo>
                    <a:pt x="66" y="33"/>
                  </a:lnTo>
                  <a:lnTo>
                    <a:pt x="65" y="26"/>
                  </a:lnTo>
                  <a:lnTo>
                    <a:pt x="65" y="21"/>
                  </a:lnTo>
                  <a:lnTo>
                    <a:pt x="65" y="17"/>
                  </a:lnTo>
                  <a:lnTo>
                    <a:pt x="64" y="12"/>
                  </a:lnTo>
                  <a:lnTo>
                    <a:pt x="61" y="5"/>
                  </a:lnTo>
                  <a:lnTo>
                    <a:pt x="60" y="3"/>
                  </a:lnTo>
                  <a:lnTo>
                    <a:pt x="57" y="0"/>
                  </a:lnTo>
                  <a:lnTo>
                    <a:pt x="56" y="0"/>
                  </a:lnTo>
                  <a:lnTo>
                    <a:pt x="53" y="3"/>
                  </a:lnTo>
                  <a:lnTo>
                    <a:pt x="52" y="3"/>
                  </a:lnTo>
                  <a:lnTo>
                    <a:pt x="51" y="8"/>
                  </a:lnTo>
                  <a:lnTo>
                    <a:pt x="48" y="12"/>
                  </a:lnTo>
                  <a:lnTo>
                    <a:pt x="49" y="9"/>
                  </a:lnTo>
                  <a:lnTo>
                    <a:pt x="52" y="12"/>
                  </a:lnTo>
                  <a:lnTo>
                    <a:pt x="51" y="17"/>
                  </a:lnTo>
                  <a:lnTo>
                    <a:pt x="53" y="17"/>
                  </a:lnTo>
                  <a:lnTo>
                    <a:pt x="53" y="29"/>
                  </a:lnTo>
                  <a:lnTo>
                    <a:pt x="51" y="33"/>
                  </a:lnTo>
                  <a:lnTo>
                    <a:pt x="51" y="35"/>
                  </a:lnTo>
                  <a:lnTo>
                    <a:pt x="49" y="35"/>
                  </a:lnTo>
                  <a:lnTo>
                    <a:pt x="49" y="40"/>
                  </a:lnTo>
                  <a:lnTo>
                    <a:pt x="47" y="43"/>
                  </a:lnTo>
                  <a:lnTo>
                    <a:pt x="45" y="44"/>
                  </a:lnTo>
                  <a:lnTo>
                    <a:pt x="42" y="44"/>
                  </a:lnTo>
                  <a:lnTo>
                    <a:pt x="40" y="47"/>
                  </a:lnTo>
                  <a:lnTo>
                    <a:pt x="39" y="43"/>
                  </a:lnTo>
                  <a:lnTo>
                    <a:pt x="40" y="38"/>
                  </a:lnTo>
                  <a:lnTo>
                    <a:pt x="42" y="31"/>
                  </a:lnTo>
                  <a:lnTo>
                    <a:pt x="43" y="26"/>
                  </a:lnTo>
                  <a:lnTo>
                    <a:pt x="42" y="29"/>
                  </a:lnTo>
                  <a:lnTo>
                    <a:pt x="38" y="31"/>
                  </a:lnTo>
                  <a:lnTo>
                    <a:pt x="35" y="35"/>
                  </a:lnTo>
                  <a:lnTo>
                    <a:pt x="34" y="40"/>
                  </a:lnTo>
                  <a:lnTo>
                    <a:pt x="32" y="44"/>
                  </a:lnTo>
                  <a:lnTo>
                    <a:pt x="29" y="49"/>
                  </a:lnTo>
                  <a:lnTo>
                    <a:pt x="27" y="56"/>
                  </a:lnTo>
                  <a:lnTo>
                    <a:pt x="26" y="56"/>
                  </a:lnTo>
                  <a:lnTo>
                    <a:pt x="25" y="78"/>
                  </a:lnTo>
                  <a:lnTo>
                    <a:pt x="25" y="82"/>
                  </a:lnTo>
                  <a:lnTo>
                    <a:pt x="25" y="92"/>
                  </a:lnTo>
                  <a:lnTo>
                    <a:pt x="26" y="96"/>
                  </a:lnTo>
                  <a:lnTo>
                    <a:pt x="25" y="101"/>
                  </a:lnTo>
                  <a:lnTo>
                    <a:pt x="23" y="104"/>
                  </a:lnTo>
                  <a:lnTo>
                    <a:pt x="23" y="108"/>
                  </a:lnTo>
                  <a:lnTo>
                    <a:pt x="22" y="113"/>
                  </a:lnTo>
                  <a:lnTo>
                    <a:pt x="18" y="117"/>
                  </a:lnTo>
                  <a:lnTo>
                    <a:pt x="17" y="117"/>
                  </a:lnTo>
                  <a:lnTo>
                    <a:pt x="14" y="119"/>
                  </a:lnTo>
                  <a:lnTo>
                    <a:pt x="10" y="122"/>
                  </a:lnTo>
                  <a:lnTo>
                    <a:pt x="10" y="117"/>
                  </a:lnTo>
                  <a:lnTo>
                    <a:pt x="12" y="116"/>
                  </a:lnTo>
                  <a:lnTo>
                    <a:pt x="10" y="117"/>
                  </a:lnTo>
                  <a:lnTo>
                    <a:pt x="8" y="119"/>
                  </a:lnTo>
                  <a:lnTo>
                    <a:pt x="8" y="125"/>
                  </a:lnTo>
                  <a:lnTo>
                    <a:pt x="4" y="131"/>
                  </a:lnTo>
                  <a:lnTo>
                    <a:pt x="3" y="136"/>
                  </a:lnTo>
                  <a:lnTo>
                    <a:pt x="1" y="154"/>
                  </a:lnTo>
                  <a:lnTo>
                    <a:pt x="0" y="162"/>
                  </a:lnTo>
                  <a:lnTo>
                    <a:pt x="0" y="166"/>
                  </a:lnTo>
                  <a:lnTo>
                    <a:pt x="1" y="174"/>
                  </a:lnTo>
                  <a:lnTo>
                    <a:pt x="1" y="179"/>
                  </a:lnTo>
                  <a:lnTo>
                    <a:pt x="3" y="180"/>
                  </a:lnTo>
                  <a:lnTo>
                    <a:pt x="1" y="188"/>
                  </a:lnTo>
                  <a:lnTo>
                    <a:pt x="3" y="191"/>
                  </a:lnTo>
                  <a:lnTo>
                    <a:pt x="5" y="192"/>
                  </a:lnTo>
                  <a:lnTo>
                    <a:pt x="8" y="197"/>
                  </a:lnTo>
                  <a:lnTo>
                    <a:pt x="9" y="197"/>
                  </a:lnTo>
                  <a:lnTo>
                    <a:pt x="12" y="200"/>
                  </a:lnTo>
                  <a:lnTo>
                    <a:pt x="26" y="202"/>
                  </a:lnTo>
                  <a:lnTo>
                    <a:pt x="30" y="202"/>
                  </a:lnTo>
                  <a:lnTo>
                    <a:pt x="34" y="202"/>
                  </a:lnTo>
                  <a:close/>
                </a:path>
              </a:pathLst>
            </a:custGeom>
            <a:solidFill>
              <a:srgbClr val="FFFF00"/>
            </a:solidFill>
            <a:ln w="9525">
              <a:noFill/>
              <a:round/>
              <a:headEnd/>
              <a:tailEnd/>
            </a:ln>
          </p:spPr>
          <p:txBody>
            <a:bodyPr/>
            <a:lstStyle/>
            <a:p>
              <a:endParaRPr lang="en-US"/>
            </a:p>
          </p:txBody>
        </p:sp>
        <p:sp>
          <p:nvSpPr>
            <p:cNvPr id="39" name="Rectangle 26"/>
            <p:cNvSpPr>
              <a:spLocks noChangeArrowheads="1"/>
            </p:cNvSpPr>
            <p:nvPr/>
          </p:nvSpPr>
          <p:spPr bwMode="auto">
            <a:xfrm>
              <a:off x="3146" y="1266"/>
              <a:ext cx="710" cy="8"/>
            </a:xfrm>
            <a:prstGeom prst="rect">
              <a:avLst/>
            </a:prstGeom>
            <a:solidFill>
              <a:srgbClr val="000000"/>
            </a:solidFill>
            <a:ln w="9525">
              <a:noFill/>
              <a:miter lim="800000"/>
              <a:headEnd/>
              <a:tailEnd/>
            </a:ln>
          </p:spPr>
          <p:txBody>
            <a:bodyPr/>
            <a:lstStyle/>
            <a:p>
              <a:pPr algn="ctr" eaLnBrk="0" hangingPunct="0"/>
              <a:endParaRPr lang="en-US"/>
            </a:p>
          </p:txBody>
        </p:sp>
        <p:sp>
          <p:nvSpPr>
            <p:cNvPr id="40" name="Rectangle 27"/>
            <p:cNvSpPr>
              <a:spLocks noChangeArrowheads="1"/>
            </p:cNvSpPr>
            <p:nvPr/>
          </p:nvSpPr>
          <p:spPr bwMode="auto">
            <a:xfrm>
              <a:off x="3149" y="1950"/>
              <a:ext cx="706" cy="7"/>
            </a:xfrm>
            <a:prstGeom prst="rect">
              <a:avLst/>
            </a:prstGeom>
            <a:solidFill>
              <a:srgbClr val="000000"/>
            </a:solidFill>
            <a:ln w="9525">
              <a:noFill/>
              <a:miter lim="800000"/>
              <a:headEnd/>
              <a:tailEnd/>
            </a:ln>
          </p:spPr>
          <p:txBody>
            <a:bodyPr/>
            <a:lstStyle/>
            <a:p>
              <a:pPr algn="ctr" eaLnBrk="0" hangingPunct="0"/>
              <a:endParaRPr lang="en-US"/>
            </a:p>
          </p:txBody>
        </p:sp>
        <p:sp>
          <p:nvSpPr>
            <p:cNvPr id="41" name="Rectangle 28"/>
            <p:cNvSpPr>
              <a:spLocks noChangeArrowheads="1"/>
            </p:cNvSpPr>
            <p:nvPr/>
          </p:nvSpPr>
          <p:spPr bwMode="auto">
            <a:xfrm>
              <a:off x="3132" y="1270"/>
              <a:ext cx="31" cy="65"/>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42" name="Freeform 29"/>
            <p:cNvSpPr>
              <a:spLocks/>
            </p:cNvSpPr>
            <p:nvPr/>
          </p:nvSpPr>
          <p:spPr bwMode="auto">
            <a:xfrm>
              <a:off x="3128" y="1266"/>
              <a:ext cx="38" cy="72"/>
            </a:xfrm>
            <a:custGeom>
              <a:avLst/>
              <a:gdLst>
                <a:gd name="T0" fmla="*/ 0 w 38"/>
                <a:gd name="T1" fmla="*/ 0 h 72"/>
                <a:gd name="T2" fmla="*/ 0 w 38"/>
                <a:gd name="T3" fmla="*/ 72 h 72"/>
                <a:gd name="T4" fmla="*/ 38 w 38"/>
                <a:gd name="T5" fmla="*/ 72 h 72"/>
                <a:gd name="T6" fmla="*/ 38 w 38"/>
                <a:gd name="T7" fmla="*/ 0 h 72"/>
                <a:gd name="T8" fmla="*/ 0 w 38"/>
                <a:gd name="T9" fmla="*/ 0 h 72"/>
                <a:gd name="T10" fmla="*/ 4 w 38"/>
                <a:gd name="T11" fmla="*/ 8 h 72"/>
                <a:gd name="T12" fmla="*/ 34 w 38"/>
                <a:gd name="T13" fmla="*/ 8 h 72"/>
                <a:gd name="T14" fmla="*/ 30 w 38"/>
                <a:gd name="T15" fmla="*/ 4 h 72"/>
                <a:gd name="T16" fmla="*/ 30 w 38"/>
                <a:gd name="T17" fmla="*/ 68 h 72"/>
                <a:gd name="T18" fmla="*/ 34 w 38"/>
                <a:gd name="T19" fmla="*/ 64 h 72"/>
                <a:gd name="T20" fmla="*/ 4 w 38"/>
                <a:gd name="T21" fmla="*/ 64 h 72"/>
                <a:gd name="T22" fmla="*/ 8 w 38"/>
                <a:gd name="T23" fmla="*/ 68 h 72"/>
                <a:gd name="T24" fmla="*/ 8 w 38"/>
                <a:gd name="T25" fmla="*/ 4 h 72"/>
                <a:gd name="T26" fmla="*/ 4 w 38"/>
                <a:gd name="T27" fmla="*/ 8 h 72"/>
                <a:gd name="T28" fmla="*/ 0 w 38"/>
                <a:gd name="T29" fmla="*/ 0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72"/>
                <a:gd name="T47" fmla="*/ 38 w 38"/>
                <a:gd name="T48" fmla="*/ 72 h 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72">
                  <a:moveTo>
                    <a:pt x="0" y="0"/>
                  </a:moveTo>
                  <a:lnTo>
                    <a:pt x="0" y="72"/>
                  </a:lnTo>
                  <a:lnTo>
                    <a:pt x="38" y="72"/>
                  </a:lnTo>
                  <a:lnTo>
                    <a:pt x="38" y="0"/>
                  </a:lnTo>
                  <a:lnTo>
                    <a:pt x="0" y="0"/>
                  </a:lnTo>
                  <a:lnTo>
                    <a:pt x="4" y="8"/>
                  </a:lnTo>
                  <a:lnTo>
                    <a:pt x="34" y="8"/>
                  </a:lnTo>
                  <a:lnTo>
                    <a:pt x="30" y="4"/>
                  </a:lnTo>
                  <a:lnTo>
                    <a:pt x="30" y="68"/>
                  </a:lnTo>
                  <a:lnTo>
                    <a:pt x="34" y="64"/>
                  </a:lnTo>
                  <a:lnTo>
                    <a:pt x="4" y="64"/>
                  </a:lnTo>
                  <a:lnTo>
                    <a:pt x="8" y="68"/>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43" name="Rectangle 30"/>
            <p:cNvSpPr>
              <a:spLocks noChangeArrowheads="1"/>
            </p:cNvSpPr>
            <p:nvPr/>
          </p:nvSpPr>
          <p:spPr bwMode="auto">
            <a:xfrm>
              <a:off x="3849" y="1270"/>
              <a:ext cx="31" cy="65"/>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44" name="Freeform 31"/>
            <p:cNvSpPr>
              <a:spLocks/>
            </p:cNvSpPr>
            <p:nvPr/>
          </p:nvSpPr>
          <p:spPr bwMode="auto">
            <a:xfrm>
              <a:off x="3845" y="1266"/>
              <a:ext cx="37" cy="72"/>
            </a:xfrm>
            <a:custGeom>
              <a:avLst/>
              <a:gdLst>
                <a:gd name="T0" fmla="*/ 0 w 37"/>
                <a:gd name="T1" fmla="*/ 0 h 72"/>
                <a:gd name="T2" fmla="*/ 0 w 37"/>
                <a:gd name="T3" fmla="*/ 72 h 72"/>
                <a:gd name="T4" fmla="*/ 37 w 37"/>
                <a:gd name="T5" fmla="*/ 72 h 72"/>
                <a:gd name="T6" fmla="*/ 37 w 37"/>
                <a:gd name="T7" fmla="*/ 0 h 72"/>
                <a:gd name="T8" fmla="*/ 0 w 37"/>
                <a:gd name="T9" fmla="*/ 0 h 72"/>
                <a:gd name="T10" fmla="*/ 4 w 37"/>
                <a:gd name="T11" fmla="*/ 8 h 72"/>
                <a:gd name="T12" fmla="*/ 33 w 37"/>
                <a:gd name="T13" fmla="*/ 8 h 72"/>
                <a:gd name="T14" fmla="*/ 30 w 37"/>
                <a:gd name="T15" fmla="*/ 4 h 72"/>
                <a:gd name="T16" fmla="*/ 30 w 37"/>
                <a:gd name="T17" fmla="*/ 68 h 72"/>
                <a:gd name="T18" fmla="*/ 33 w 37"/>
                <a:gd name="T19" fmla="*/ 64 h 72"/>
                <a:gd name="T20" fmla="*/ 4 w 37"/>
                <a:gd name="T21" fmla="*/ 64 h 72"/>
                <a:gd name="T22" fmla="*/ 8 w 37"/>
                <a:gd name="T23" fmla="*/ 68 h 72"/>
                <a:gd name="T24" fmla="*/ 8 w 37"/>
                <a:gd name="T25" fmla="*/ 4 h 72"/>
                <a:gd name="T26" fmla="*/ 4 w 37"/>
                <a:gd name="T27" fmla="*/ 8 h 72"/>
                <a:gd name="T28" fmla="*/ 0 w 37"/>
                <a:gd name="T29" fmla="*/ 0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72"/>
                <a:gd name="T47" fmla="*/ 37 w 37"/>
                <a:gd name="T48" fmla="*/ 72 h 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72">
                  <a:moveTo>
                    <a:pt x="0" y="0"/>
                  </a:moveTo>
                  <a:lnTo>
                    <a:pt x="0" y="72"/>
                  </a:lnTo>
                  <a:lnTo>
                    <a:pt x="37" y="72"/>
                  </a:lnTo>
                  <a:lnTo>
                    <a:pt x="37" y="0"/>
                  </a:lnTo>
                  <a:lnTo>
                    <a:pt x="0" y="0"/>
                  </a:lnTo>
                  <a:lnTo>
                    <a:pt x="4" y="8"/>
                  </a:lnTo>
                  <a:lnTo>
                    <a:pt x="33" y="8"/>
                  </a:lnTo>
                  <a:lnTo>
                    <a:pt x="30" y="4"/>
                  </a:lnTo>
                  <a:lnTo>
                    <a:pt x="30" y="68"/>
                  </a:lnTo>
                  <a:lnTo>
                    <a:pt x="33" y="64"/>
                  </a:lnTo>
                  <a:lnTo>
                    <a:pt x="4" y="64"/>
                  </a:lnTo>
                  <a:lnTo>
                    <a:pt x="8" y="68"/>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45" name="Rectangle 32"/>
            <p:cNvSpPr>
              <a:spLocks noChangeArrowheads="1"/>
            </p:cNvSpPr>
            <p:nvPr/>
          </p:nvSpPr>
          <p:spPr bwMode="auto">
            <a:xfrm>
              <a:off x="3132" y="1769"/>
              <a:ext cx="31" cy="186"/>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46" name="Freeform 33"/>
            <p:cNvSpPr>
              <a:spLocks/>
            </p:cNvSpPr>
            <p:nvPr/>
          </p:nvSpPr>
          <p:spPr bwMode="auto">
            <a:xfrm>
              <a:off x="3128" y="1766"/>
              <a:ext cx="38" cy="191"/>
            </a:xfrm>
            <a:custGeom>
              <a:avLst/>
              <a:gdLst>
                <a:gd name="T0" fmla="*/ 0 w 38"/>
                <a:gd name="T1" fmla="*/ 0 h 191"/>
                <a:gd name="T2" fmla="*/ 0 w 38"/>
                <a:gd name="T3" fmla="*/ 191 h 191"/>
                <a:gd name="T4" fmla="*/ 38 w 38"/>
                <a:gd name="T5" fmla="*/ 191 h 191"/>
                <a:gd name="T6" fmla="*/ 38 w 38"/>
                <a:gd name="T7" fmla="*/ 0 h 191"/>
                <a:gd name="T8" fmla="*/ 0 w 38"/>
                <a:gd name="T9" fmla="*/ 0 h 191"/>
                <a:gd name="T10" fmla="*/ 4 w 38"/>
                <a:gd name="T11" fmla="*/ 7 h 191"/>
                <a:gd name="T12" fmla="*/ 34 w 38"/>
                <a:gd name="T13" fmla="*/ 7 h 191"/>
                <a:gd name="T14" fmla="*/ 30 w 38"/>
                <a:gd name="T15" fmla="*/ 3 h 191"/>
                <a:gd name="T16" fmla="*/ 30 w 38"/>
                <a:gd name="T17" fmla="*/ 187 h 191"/>
                <a:gd name="T18" fmla="*/ 34 w 38"/>
                <a:gd name="T19" fmla="*/ 184 h 191"/>
                <a:gd name="T20" fmla="*/ 4 w 38"/>
                <a:gd name="T21" fmla="*/ 184 h 191"/>
                <a:gd name="T22" fmla="*/ 8 w 38"/>
                <a:gd name="T23" fmla="*/ 187 h 191"/>
                <a:gd name="T24" fmla="*/ 8 w 38"/>
                <a:gd name="T25" fmla="*/ 3 h 191"/>
                <a:gd name="T26" fmla="*/ 4 w 38"/>
                <a:gd name="T27" fmla="*/ 7 h 191"/>
                <a:gd name="T28" fmla="*/ 0 w 38"/>
                <a:gd name="T29" fmla="*/ 0 h 1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191"/>
                <a:gd name="T47" fmla="*/ 38 w 38"/>
                <a:gd name="T48" fmla="*/ 191 h 1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191">
                  <a:moveTo>
                    <a:pt x="0" y="0"/>
                  </a:moveTo>
                  <a:lnTo>
                    <a:pt x="0" y="191"/>
                  </a:lnTo>
                  <a:lnTo>
                    <a:pt x="38" y="191"/>
                  </a:lnTo>
                  <a:lnTo>
                    <a:pt x="38" y="0"/>
                  </a:lnTo>
                  <a:lnTo>
                    <a:pt x="0" y="0"/>
                  </a:lnTo>
                  <a:lnTo>
                    <a:pt x="4" y="7"/>
                  </a:lnTo>
                  <a:lnTo>
                    <a:pt x="34" y="7"/>
                  </a:lnTo>
                  <a:lnTo>
                    <a:pt x="30" y="3"/>
                  </a:lnTo>
                  <a:lnTo>
                    <a:pt x="30" y="187"/>
                  </a:lnTo>
                  <a:lnTo>
                    <a:pt x="34" y="184"/>
                  </a:lnTo>
                  <a:lnTo>
                    <a:pt x="4" y="184"/>
                  </a:lnTo>
                  <a:lnTo>
                    <a:pt x="8" y="187"/>
                  </a:lnTo>
                  <a:lnTo>
                    <a:pt x="8" y="3"/>
                  </a:lnTo>
                  <a:lnTo>
                    <a:pt x="4" y="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47" name="Rectangle 34"/>
            <p:cNvSpPr>
              <a:spLocks noChangeArrowheads="1"/>
            </p:cNvSpPr>
            <p:nvPr/>
          </p:nvSpPr>
          <p:spPr bwMode="auto">
            <a:xfrm>
              <a:off x="3849" y="1771"/>
              <a:ext cx="31" cy="18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48" name="Freeform 35"/>
            <p:cNvSpPr>
              <a:spLocks/>
            </p:cNvSpPr>
            <p:nvPr/>
          </p:nvSpPr>
          <p:spPr bwMode="auto">
            <a:xfrm>
              <a:off x="3845" y="1767"/>
              <a:ext cx="37" cy="190"/>
            </a:xfrm>
            <a:custGeom>
              <a:avLst/>
              <a:gdLst>
                <a:gd name="T0" fmla="*/ 0 w 37"/>
                <a:gd name="T1" fmla="*/ 0 h 190"/>
                <a:gd name="T2" fmla="*/ 0 w 37"/>
                <a:gd name="T3" fmla="*/ 190 h 190"/>
                <a:gd name="T4" fmla="*/ 37 w 37"/>
                <a:gd name="T5" fmla="*/ 190 h 190"/>
                <a:gd name="T6" fmla="*/ 37 w 37"/>
                <a:gd name="T7" fmla="*/ 0 h 190"/>
                <a:gd name="T8" fmla="*/ 0 w 37"/>
                <a:gd name="T9" fmla="*/ 0 h 190"/>
                <a:gd name="T10" fmla="*/ 4 w 37"/>
                <a:gd name="T11" fmla="*/ 8 h 190"/>
                <a:gd name="T12" fmla="*/ 33 w 37"/>
                <a:gd name="T13" fmla="*/ 8 h 190"/>
                <a:gd name="T14" fmla="*/ 30 w 37"/>
                <a:gd name="T15" fmla="*/ 4 h 190"/>
                <a:gd name="T16" fmla="*/ 30 w 37"/>
                <a:gd name="T17" fmla="*/ 186 h 190"/>
                <a:gd name="T18" fmla="*/ 33 w 37"/>
                <a:gd name="T19" fmla="*/ 183 h 190"/>
                <a:gd name="T20" fmla="*/ 4 w 37"/>
                <a:gd name="T21" fmla="*/ 183 h 190"/>
                <a:gd name="T22" fmla="*/ 8 w 37"/>
                <a:gd name="T23" fmla="*/ 186 h 190"/>
                <a:gd name="T24" fmla="*/ 8 w 37"/>
                <a:gd name="T25" fmla="*/ 4 h 190"/>
                <a:gd name="T26" fmla="*/ 4 w 37"/>
                <a:gd name="T27" fmla="*/ 8 h 190"/>
                <a:gd name="T28" fmla="*/ 0 w 37"/>
                <a:gd name="T29" fmla="*/ 0 h 1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190"/>
                <a:gd name="T47" fmla="*/ 37 w 37"/>
                <a:gd name="T48" fmla="*/ 190 h 1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190">
                  <a:moveTo>
                    <a:pt x="0" y="0"/>
                  </a:moveTo>
                  <a:lnTo>
                    <a:pt x="0" y="190"/>
                  </a:lnTo>
                  <a:lnTo>
                    <a:pt x="37" y="190"/>
                  </a:lnTo>
                  <a:lnTo>
                    <a:pt x="37" y="0"/>
                  </a:lnTo>
                  <a:lnTo>
                    <a:pt x="0" y="0"/>
                  </a:lnTo>
                  <a:lnTo>
                    <a:pt x="4" y="8"/>
                  </a:lnTo>
                  <a:lnTo>
                    <a:pt x="33" y="8"/>
                  </a:lnTo>
                  <a:lnTo>
                    <a:pt x="30" y="4"/>
                  </a:lnTo>
                  <a:lnTo>
                    <a:pt x="30" y="186"/>
                  </a:lnTo>
                  <a:lnTo>
                    <a:pt x="33" y="183"/>
                  </a:lnTo>
                  <a:lnTo>
                    <a:pt x="4" y="183"/>
                  </a:lnTo>
                  <a:lnTo>
                    <a:pt x="8" y="186"/>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grpSp>
      <p:sp>
        <p:nvSpPr>
          <p:cNvPr id="49" name="Freeform 36"/>
          <p:cNvSpPr>
            <a:spLocks/>
          </p:cNvSpPr>
          <p:nvPr/>
        </p:nvSpPr>
        <p:spPr bwMode="auto">
          <a:xfrm>
            <a:off x="1970261" y="3635887"/>
            <a:ext cx="831850" cy="1239837"/>
          </a:xfrm>
          <a:custGeom>
            <a:avLst/>
            <a:gdLst>
              <a:gd name="T0" fmla="*/ 831850 w 244"/>
              <a:gd name="T1" fmla="*/ 1231002 h 421"/>
              <a:gd name="T2" fmla="*/ 27274 w 244"/>
              <a:gd name="T3" fmla="*/ 0 h 421"/>
              <a:gd name="T4" fmla="*/ 0 w 244"/>
              <a:gd name="T5" fmla="*/ 5890 h 421"/>
              <a:gd name="T6" fmla="*/ 804576 w 244"/>
              <a:gd name="T7" fmla="*/ 1239837 h 421"/>
              <a:gd name="T8" fmla="*/ 831850 w 244"/>
              <a:gd name="T9" fmla="*/ 1231002 h 421"/>
              <a:gd name="T10" fmla="*/ 0 60000 65536"/>
              <a:gd name="T11" fmla="*/ 0 60000 65536"/>
              <a:gd name="T12" fmla="*/ 0 60000 65536"/>
              <a:gd name="T13" fmla="*/ 0 60000 65536"/>
              <a:gd name="T14" fmla="*/ 0 60000 65536"/>
              <a:gd name="T15" fmla="*/ 0 w 244"/>
              <a:gd name="T16" fmla="*/ 0 h 421"/>
              <a:gd name="T17" fmla="*/ 244 w 244"/>
              <a:gd name="T18" fmla="*/ 421 h 421"/>
            </a:gdLst>
            <a:ahLst/>
            <a:cxnLst>
              <a:cxn ang="T10">
                <a:pos x="T0" y="T1"/>
              </a:cxn>
              <a:cxn ang="T11">
                <a:pos x="T2" y="T3"/>
              </a:cxn>
              <a:cxn ang="T12">
                <a:pos x="T4" y="T5"/>
              </a:cxn>
              <a:cxn ang="T13">
                <a:pos x="T6" y="T7"/>
              </a:cxn>
              <a:cxn ang="T14">
                <a:pos x="T8" y="T9"/>
              </a:cxn>
            </a:cxnLst>
            <a:rect l="T15" t="T16" r="T17" b="T18"/>
            <a:pathLst>
              <a:path w="244" h="421">
                <a:moveTo>
                  <a:pt x="244" y="418"/>
                </a:moveTo>
                <a:lnTo>
                  <a:pt x="8" y="0"/>
                </a:lnTo>
                <a:lnTo>
                  <a:pt x="0" y="2"/>
                </a:lnTo>
                <a:lnTo>
                  <a:pt x="236" y="421"/>
                </a:lnTo>
                <a:lnTo>
                  <a:pt x="244" y="418"/>
                </a:lnTo>
                <a:close/>
              </a:path>
            </a:pathLst>
          </a:custGeom>
          <a:solidFill>
            <a:srgbClr val="000000"/>
          </a:solidFill>
          <a:ln w="0">
            <a:solidFill>
              <a:srgbClr val="000000"/>
            </a:solidFill>
            <a:prstDash val="solid"/>
            <a:round/>
            <a:headEnd/>
            <a:tailEnd/>
          </a:ln>
        </p:spPr>
        <p:txBody>
          <a:bodyPr/>
          <a:lstStyle/>
          <a:p>
            <a:endParaRPr lang="en-US"/>
          </a:p>
        </p:txBody>
      </p:sp>
      <p:sp>
        <p:nvSpPr>
          <p:cNvPr id="51" name="Rectangle 39"/>
          <p:cNvSpPr>
            <a:spLocks noChangeArrowheads="1"/>
          </p:cNvSpPr>
          <p:nvPr/>
        </p:nvSpPr>
        <p:spPr bwMode="auto">
          <a:xfrm>
            <a:off x="6221807" y="3372362"/>
            <a:ext cx="1200650" cy="276999"/>
          </a:xfrm>
          <a:prstGeom prst="rect">
            <a:avLst/>
          </a:prstGeom>
          <a:noFill/>
          <a:ln w="9525">
            <a:noFill/>
            <a:miter lim="800000"/>
            <a:headEnd/>
            <a:tailEnd/>
          </a:ln>
        </p:spPr>
        <p:txBody>
          <a:bodyPr wrap="none" lIns="0" tIns="0" rIns="0" bIns="0">
            <a:spAutoFit/>
          </a:bodyPr>
          <a:lstStyle/>
          <a:p>
            <a:pPr algn="ctr" eaLnBrk="0" hangingPunct="0"/>
            <a:r>
              <a:rPr lang="en-US" dirty="0" err="1">
                <a:solidFill>
                  <a:srgbClr val="000000"/>
                </a:solidFill>
                <a:latin typeface="Symbol" panose="05050102010706020507" pitchFamily="18" charset="2"/>
              </a:rPr>
              <a:t>q</a:t>
            </a:r>
            <a:r>
              <a:rPr lang="en-US" baseline="-25000" dirty="0" err="1">
                <a:solidFill>
                  <a:srgbClr val="000000"/>
                </a:solidFill>
              </a:rPr>
              <a:t>g</a:t>
            </a:r>
            <a:r>
              <a:rPr lang="en-US" dirty="0">
                <a:solidFill>
                  <a:srgbClr val="000000"/>
                </a:solidFill>
              </a:rPr>
              <a:t> (x, y, z, t)</a:t>
            </a:r>
            <a:endParaRPr lang="en-US" dirty="0"/>
          </a:p>
        </p:txBody>
      </p:sp>
      <p:sp>
        <p:nvSpPr>
          <p:cNvPr id="52" name="Freeform 40"/>
          <p:cNvSpPr>
            <a:spLocks/>
          </p:cNvSpPr>
          <p:nvPr/>
        </p:nvSpPr>
        <p:spPr bwMode="auto">
          <a:xfrm>
            <a:off x="6510189" y="3684083"/>
            <a:ext cx="82550" cy="130175"/>
          </a:xfrm>
          <a:custGeom>
            <a:avLst/>
            <a:gdLst>
              <a:gd name="T0" fmla="*/ 9525 w 52"/>
              <a:gd name="T1" fmla="*/ 95250 h 82"/>
              <a:gd name="T2" fmla="*/ 12700 w 52"/>
              <a:gd name="T3" fmla="*/ 104775 h 82"/>
              <a:gd name="T4" fmla="*/ 76200 w 52"/>
              <a:gd name="T5" fmla="*/ 26988 h 82"/>
              <a:gd name="T6" fmla="*/ 65088 w 52"/>
              <a:gd name="T7" fmla="*/ 20637 h 82"/>
              <a:gd name="T8" fmla="*/ 47625 w 52"/>
              <a:gd name="T9" fmla="*/ 120650 h 82"/>
              <a:gd name="T10" fmla="*/ 55563 w 52"/>
              <a:gd name="T11" fmla="*/ 115888 h 82"/>
              <a:gd name="T12" fmla="*/ 9525 w 52"/>
              <a:gd name="T13" fmla="*/ 95250 h 82"/>
              <a:gd name="T14" fmla="*/ 0 w 52"/>
              <a:gd name="T15" fmla="*/ 103188 h 82"/>
              <a:gd name="T16" fmla="*/ 57150 w 52"/>
              <a:gd name="T17" fmla="*/ 130175 h 82"/>
              <a:gd name="T18" fmla="*/ 82550 w 52"/>
              <a:gd name="T19" fmla="*/ 0 h 82"/>
              <a:gd name="T20" fmla="*/ 0 w 52"/>
              <a:gd name="T21" fmla="*/ 103188 h 82"/>
              <a:gd name="T22" fmla="*/ 9525 w 52"/>
              <a:gd name="T23" fmla="*/ 95250 h 8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82"/>
              <a:gd name="T38" fmla="*/ 52 w 52"/>
              <a:gd name="T39" fmla="*/ 82 h 8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82">
                <a:moveTo>
                  <a:pt x="6" y="60"/>
                </a:moveTo>
                <a:lnTo>
                  <a:pt x="8" y="66"/>
                </a:lnTo>
                <a:lnTo>
                  <a:pt x="48" y="17"/>
                </a:lnTo>
                <a:lnTo>
                  <a:pt x="41" y="13"/>
                </a:lnTo>
                <a:lnTo>
                  <a:pt x="30" y="76"/>
                </a:lnTo>
                <a:lnTo>
                  <a:pt x="35" y="73"/>
                </a:lnTo>
                <a:lnTo>
                  <a:pt x="6" y="60"/>
                </a:lnTo>
                <a:lnTo>
                  <a:pt x="0" y="65"/>
                </a:lnTo>
                <a:lnTo>
                  <a:pt x="36" y="82"/>
                </a:lnTo>
                <a:lnTo>
                  <a:pt x="52" y="0"/>
                </a:lnTo>
                <a:lnTo>
                  <a:pt x="0" y="65"/>
                </a:lnTo>
                <a:lnTo>
                  <a:pt x="6" y="60"/>
                </a:lnTo>
                <a:close/>
              </a:path>
            </a:pathLst>
          </a:custGeom>
          <a:solidFill>
            <a:srgbClr val="000000"/>
          </a:solidFill>
          <a:ln w="0">
            <a:solidFill>
              <a:srgbClr val="000000"/>
            </a:solidFill>
            <a:prstDash val="solid"/>
            <a:round/>
            <a:headEnd/>
            <a:tailEnd/>
          </a:ln>
        </p:spPr>
        <p:txBody>
          <a:bodyPr/>
          <a:lstStyle/>
          <a:p>
            <a:endParaRPr lang="en-US"/>
          </a:p>
        </p:txBody>
      </p:sp>
      <p:grpSp>
        <p:nvGrpSpPr>
          <p:cNvPr id="53" name="Group 41"/>
          <p:cNvGrpSpPr>
            <a:grpSpLocks/>
          </p:cNvGrpSpPr>
          <p:nvPr/>
        </p:nvGrpSpPr>
        <p:grpSpPr bwMode="auto">
          <a:xfrm>
            <a:off x="5222726" y="3665033"/>
            <a:ext cx="3363913" cy="2679700"/>
            <a:chOff x="1584" y="1115"/>
            <a:chExt cx="1223" cy="848"/>
          </a:xfrm>
        </p:grpSpPr>
        <p:sp>
          <p:nvSpPr>
            <p:cNvPr id="54" name="Rectangle 42"/>
            <p:cNvSpPr>
              <a:spLocks noChangeArrowheads="1"/>
            </p:cNvSpPr>
            <p:nvPr/>
          </p:nvSpPr>
          <p:spPr bwMode="auto">
            <a:xfrm>
              <a:off x="2545"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55" name="Rectangle 43"/>
            <p:cNvSpPr>
              <a:spLocks noChangeArrowheads="1"/>
            </p:cNvSpPr>
            <p:nvPr/>
          </p:nvSpPr>
          <p:spPr bwMode="auto">
            <a:xfrm>
              <a:off x="2575"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56" name="Rectangle 44"/>
            <p:cNvSpPr>
              <a:spLocks noChangeArrowheads="1"/>
            </p:cNvSpPr>
            <p:nvPr/>
          </p:nvSpPr>
          <p:spPr bwMode="auto">
            <a:xfrm>
              <a:off x="1848"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57" name="Rectangle 45"/>
            <p:cNvSpPr>
              <a:spLocks noChangeArrowheads="1"/>
            </p:cNvSpPr>
            <p:nvPr/>
          </p:nvSpPr>
          <p:spPr bwMode="auto">
            <a:xfrm>
              <a:off x="1818"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58" name="Freeform 46"/>
            <p:cNvSpPr>
              <a:spLocks/>
            </p:cNvSpPr>
            <p:nvPr/>
          </p:nvSpPr>
          <p:spPr bwMode="auto">
            <a:xfrm>
              <a:off x="1802" y="1276"/>
              <a:ext cx="798" cy="531"/>
            </a:xfrm>
            <a:custGeom>
              <a:avLst/>
              <a:gdLst>
                <a:gd name="T0" fmla="*/ 776 w 798"/>
                <a:gd name="T1" fmla="*/ 0 h 531"/>
                <a:gd name="T2" fmla="*/ 781 w 798"/>
                <a:gd name="T3" fmla="*/ 181 h 531"/>
                <a:gd name="T4" fmla="*/ 787 w 798"/>
                <a:gd name="T5" fmla="*/ 178 h 531"/>
                <a:gd name="T6" fmla="*/ 791 w 798"/>
                <a:gd name="T7" fmla="*/ 176 h 531"/>
                <a:gd name="T8" fmla="*/ 795 w 798"/>
                <a:gd name="T9" fmla="*/ 175 h 531"/>
                <a:gd name="T10" fmla="*/ 796 w 798"/>
                <a:gd name="T11" fmla="*/ 173 h 531"/>
                <a:gd name="T12" fmla="*/ 792 w 798"/>
                <a:gd name="T13" fmla="*/ 176 h 531"/>
                <a:gd name="T14" fmla="*/ 789 w 798"/>
                <a:gd name="T15" fmla="*/ 177 h 531"/>
                <a:gd name="T16" fmla="*/ 783 w 798"/>
                <a:gd name="T17" fmla="*/ 180 h 531"/>
                <a:gd name="T18" fmla="*/ 776 w 798"/>
                <a:gd name="T19" fmla="*/ 184 h 531"/>
                <a:gd name="T20" fmla="*/ 765 w 798"/>
                <a:gd name="T21" fmla="*/ 186 h 531"/>
                <a:gd name="T22" fmla="*/ 752 w 798"/>
                <a:gd name="T23" fmla="*/ 191 h 531"/>
                <a:gd name="T24" fmla="*/ 737 w 798"/>
                <a:gd name="T25" fmla="*/ 195 h 531"/>
                <a:gd name="T26" fmla="*/ 720 w 798"/>
                <a:gd name="T27" fmla="*/ 200 h 531"/>
                <a:gd name="T28" fmla="*/ 702 w 798"/>
                <a:gd name="T29" fmla="*/ 206 h 531"/>
                <a:gd name="T30" fmla="*/ 682 w 798"/>
                <a:gd name="T31" fmla="*/ 212 h 531"/>
                <a:gd name="T32" fmla="*/ 664 w 798"/>
                <a:gd name="T33" fmla="*/ 221 h 531"/>
                <a:gd name="T34" fmla="*/ 646 w 798"/>
                <a:gd name="T35" fmla="*/ 230 h 531"/>
                <a:gd name="T36" fmla="*/ 628 w 798"/>
                <a:gd name="T37" fmla="*/ 242 h 531"/>
                <a:gd name="T38" fmla="*/ 612 w 798"/>
                <a:gd name="T39" fmla="*/ 256 h 531"/>
                <a:gd name="T40" fmla="*/ 601 w 798"/>
                <a:gd name="T41" fmla="*/ 272 h 531"/>
                <a:gd name="T42" fmla="*/ 589 w 798"/>
                <a:gd name="T43" fmla="*/ 290 h 531"/>
                <a:gd name="T44" fmla="*/ 577 w 798"/>
                <a:gd name="T45" fmla="*/ 309 h 531"/>
                <a:gd name="T46" fmla="*/ 566 w 798"/>
                <a:gd name="T47" fmla="*/ 330 h 531"/>
                <a:gd name="T48" fmla="*/ 557 w 798"/>
                <a:gd name="T49" fmla="*/ 352 h 531"/>
                <a:gd name="T50" fmla="*/ 546 w 798"/>
                <a:gd name="T51" fmla="*/ 377 h 531"/>
                <a:gd name="T52" fmla="*/ 539 w 798"/>
                <a:gd name="T53" fmla="*/ 401 h 531"/>
                <a:gd name="T54" fmla="*/ 529 w 798"/>
                <a:gd name="T55" fmla="*/ 429 h 531"/>
                <a:gd name="T56" fmla="*/ 523 w 798"/>
                <a:gd name="T57" fmla="*/ 457 h 531"/>
                <a:gd name="T58" fmla="*/ 515 w 798"/>
                <a:gd name="T59" fmla="*/ 488 h 531"/>
                <a:gd name="T60" fmla="*/ 509 w 798"/>
                <a:gd name="T61" fmla="*/ 521 h 531"/>
                <a:gd name="T62" fmla="*/ 272 w 798"/>
                <a:gd name="T63" fmla="*/ 521 h 531"/>
                <a:gd name="T64" fmla="*/ 265 w 798"/>
                <a:gd name="T65" fmla="*/ 488 h 531"/>
                <a:gd name="T66" fmla="*/ 257 w 798"/>
                <a:gd name="T67" fmla="*/ 457 h 531"/>
                <a:gd name="T68" fmla="*/ 250 w 798"/>
                <a:gd name="T69" fmla="*/ 429 h 531"/>
                <a:gd name="T70" fmla="*/ 240 w 798"/>
                <a:gd name="T71" fmla="*/ 401 h 531"/>
                <a:gd name="T72" fmla="*/ 231 w 798"/>
                <a:gd name="T73" fmla="*/ 377 h 531"/>
                <a:gd name="T74" fmla="*/ 221 w 798"/>
                <a:gd name="T75" fmla="*/ 352 h 531"/>
                <a:gd name="T76" fmla="*/ 212 w 798"/>
                <a:gd name="T77" fmla="*/ 330 h 531"/>
                <a:gd name="T78" fmla="*/ 202 w 798"/>
                <a:gd name="T79" fmla="*/ 309 h 531"/>
                <a:gd name="T80" fmla="*/ 190 w 798"/>
                <a:gd name="T81" fmla="*/ 290 h 531"/>
                <a:gd name="T82" fmla="*/ 178 w 798"/>
                <a:gd name="T83" fmla="*/ 272 h 531"/>
                <a:gd name="T84" fmla="*/ 165 w 798"/>
                <a:gd name="T85" fmla="*/ 256 h 531"/>
                <a:gd name="T86" fmla="*/ 151 w 798"/>
                <a:gd name="T87" fmla="*/ 242 h 531"/>
                <a:gd name="T88" fmla="*/ 136 w 798"/>
                <a:gd name="T89" fmla="*/ 230 h 531"/>
                <a:gd name="T90" fmla="*/ 119 w 798"/>
                <a:gd name="T91" fmla="*/ 221 h 531"/>
                <a:gd name="T92" fmla="*/ 101 w 798"/>
                <a:gd name="T93" fmla="*/ 212 h 531"/>
                <a:gd name="T94" fmla="*/ 84 w 798"/>
                <a:gd name="T95" fmla="*/ 206 h 531"/>
                <a:gd name="T96" fmla="*/ 68 w 798"/>
                <a:gd name="T97" fmla="*/ 200 h 531"/>
                <a:gd name="T98" fmla="*/ 53 w 798"/>
                <a:gd name="T99" fmla="*/ 195 h 531"/>
                <a:gd name="T100" fmla="*/ 38 w 798"/>
                <a:gd name="T101" fmla="*/ 191 h 531"/>
                <a:gd name="T102" fmla="*/ 27 w 798"/>
                <a:gd name="T103" fmla="*/ 186 h 531"/>
                <a:gd name="T104" fmla="*/ 19 w 798"/>
                <a:gd name="T105" fmla="*/ 184 h 531"/>
                <a:gd name="T106" fmla="*/ 12 w 798"/>
                <a:gd name="T107" fmla="*/ 180 h 531"/>
                <a:gd name="T108" fmla="*/ 7 w 798"/>
                <a:gd name="T109" fmla="*/ 177 h 531"/>
                <a:gd name="T110" fmla="*/ 3 w 798"/>
                <a:gd name="T111" fmla="*/ 176 h 531"/>
                <a:gd name="T112" fmla="*/ 1 w 798"/>
                <a:gd name="T113" fmla="*/ 173 h 531"/>
                <a:gd name="T114" fmla="*/ 1 w 798"/>
                <a:gd name="T115" fmla="*/ 175 h 531"/>
                <a:gd name="T116" fmla="*/ 3 w 798"/>
                <a:gd name="T117" fmla="*/ 176 h 531"/>
                <a:gd name="T118" fmla="*/ 9 w 798"/>
                <a:gd name="T119" fmla="*/ 177 h 531"/>
                <a:gd name="T120" fmla="*/ 14 w 798"/>
                <a:gd name="T121" fmla="*/ 180 h 531"/>
                <a:gd name="T122" fmla="*/ 20 w 798"/>
                <a:gd name="T123" fmla="*/ 184 h 5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8"/>
                <a:gd name="T187" fmla="*/ 0 h 531"/>
                <a:gd name="T188" fmla="*/ 798 w 798"/>
                <a:gd name="T189" fmla="*/ 531 h 5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8" h="531">
                  <a:moveTo>
                    <a:pt x="20" y="1"/>
                  </a:moveTo>
                  <a:lnTo>
                    <a:pt x="776" y="1"/>
                  </a:lnTo>
                  <a:lnTo>
                    <a:pt x="776" y="0"/>
                  </a:lnTo>
                  <a:lnTo>
                    <a:pt x="776" y="184"/>
                  </a:lnTo>
                  <a:lnTo>
                    <a:pt x="778" y="182"/>
                  </a:lnTo>
                  <a:lnTo>
                    <a:pt x="781" y="181"/>
                  </a:lnTo>
                  <a:lnTo>
                    <a:pt x="783" y="180"/>
                  </a:lnTo>
                  <a:lnTo>
                    <a:pt x="785" y="180"/>
                  </a:lnTo>
                  <a:lnTo>
                    <a:pt x="787" y="178"/>
                  </a:lnTo>
                  <a:lnTo>
                    <a:pt x="789" y="177"/>
                  </a:lnTo>
                  <a:lnTo>
                    <a:pt x="790" y="177"/>
                  </a:lnTo>
                  <a:lnTo>
                    <a:pt x="791" y="176"/>
                  </a:lnTo>
                  <a:lnTo>
                    <a:pt x="792" y="176"/>
                  </a:lnTo>
                  <a:lnTo>
                    <a:pt x="794" y="175"/>
                  </a:lnTo>
                  <a:lnTo>
                    <a:pt x="795" y="175"/>
                  </a:lnTo>
                  <a:lnTo>
                    <a:pt x="796" y="173"/>
                  </a:lnTo>
                  <a:lnTo>
                    <a:pt x="798" y="173"/>
                  </a:lnTo>
                  <a:lnTo>
                    <a:pt x="796" y="173"/>
                  </a:lnTo>
                  <a:lnTo>
                    <a:pt x="795" y="175"/>
                  </a:lnTo>
                  <a:lnTo>
                    <a:pt x="794" y="175"/>
                  </a:lnTo>
                  <a:lnTo>
                    <a:pt x="792" y="176"/>
                  </a:lnTo>
                  <a:lnTo>
                    <a:pt x="791" y="176"/>
                  </a:lnTo>
                  <a:lnTo>
                    <a:pt x="790" y="177"/>
                  </a:lnTo>
                  <a:lnTo>
                    <a:pt x="789" y="177"/>
                  </a:lnTo>
                  <a:lnTo>
                    <a:pt x="787" y="178"/>
                  </a:lnTo>
                  <a:lnTo>
                    <a:pt x="785" y="180"/>
                  </a:lnTo>
                  <a:lnTo>
                    <a:pt x="783" y="180"/>
                  </a:lnTo>
                  <a:lnTo>
                    <a:pt x="781" y="181"/>
                  </a:lnTo>
                  <a:lnTo>
                    <a:pt x="778" y="182"/>
                  </a:lnTo>
                  <a:lnTo>
                    <a:pt x="776" y="184"/>
                  </a:lnTo>
                  <a:lnTo>
                    <a:pt x="772" y="184"/>
                  </a:lnTo>
                  <a:lnTo>
                    <a:pt x="769" y="185"/>
                  </a:lnTo>
                  <a:lnTo>
                    <a:pt x="765" y="186"/>
                  </a:lnTo>
                  <a:lnTo>
                    <a:pt x="761" y="188"/>
                  </a:lnTo>
                  <a:lnTo>
                    <a:pt x="757" y="189"/>
                  </a:lnTo>
                  <a:lnTo>
                    <a:pt x="752" y="191"/>
                  </a:lnTo>
                  <a:lnTo>
                    <a:pt x="747" y="193"/>
                  </a:lnTo>
                  <a:lnTo>
                    <a:pt x="742" y="194"/>
                  </a:lnTo>
                  <a:lnTo>
                    <a:pt x="737" y="195"/>
                  </a:lnTo>
                  <a:lnTo>
                    <a:pt x="732" y="197"/>
                  </a:lnTo>
                  <a:lnTo>
                    <a:pt x="726" y="198"/>
                  </a:lnTo>
                  <a:lnTo>
                    <a:pt x="720" y="200"/>
                  </a:lnTo>
                  <a:lnTo>
                    <a:pt x="715" y="202"/>
                  </a:lnTo>
                  <a:lnTo>
                    <a:pt x="708" y="204"/>
                  </a:lnTo>
                  <a:lnTo>
                    <a:pt x="702" y="206"/>
                  </a:lnTo>
                  <a:lnTo>
                    <a:pt x="695" y="208"/>
                  </a:lnTo>
                  <a:lnTo>
                    <a:pt x="689" y="211"/>
                  </a:lnTo>
                  <a:lnTo>
                    <a:pt x="682" y="212"/>
                  </a:lnTo>
                  <a:lnTo>
                    <a:pt x="677" y="215"/>
                  </a:lnTo>
                  <a:lnTo>
                    <a:pt x="671" y="217"/>
                  </a:lnTo>
                  <a:lnTo>
                    <a:pt x="664" y="221"/>
                  </a:lnTo>
                  <a:lnTo>
                    <a:pt x="658" y="224"/>
                  </a:lnTo>
                  <a:lnTo>
                    <a:pt x="651" y="228"/>
                  </a:lnTo>
                  <a:lnTo>
                    <a:pt x="646" y="230"/>
                  </a:lnTo>
                  <a:lnTo>
                    <a:pt x="640" y="234"/>
                  </a:lnTo>
                  <a:lnTo>
                    <a:pt x="634" y="238"/>
                  </a:lnTo>
                  <a:lnTo>
                    <a:pt x="628" y="242"/>
                  </a:lnTo>
                  <a:lnTo>
                    <a:pt x="623" y="246"/>
                  </a:lnTo>
                  <a:lnTo>
                    <a:pt x="618" y="251"/>
                  </a:lnTo>
                  <a:lnTo>
                    <a:pt x="612" y="256"/>
                  </a:lnTo>
                  <a:lnTo>
                    <a:pt x="608" y="260"/>
                  </a:lnTo>
                  <a:lnTo>
                    <a:pt x="605" y="267"/>
                  </a:lnTo>
                  <a:lnTo>
                    <a:pt x="601" y="272"/>
                  </a:lnTo>
                  <a:lnTo>
                    <a:pt x="597" y="278"/>
                  </a:lnTo>
                  <a:lnTo>
                    <a:pt x="593" y="283"/>
                  </a:lnTo>
                  <a:lnTo>
                    <a:pt x="589" y="290"/>
                  </a:lnTo>
                  <a:lnTo>
                    <a:pt x="585" y="296"/>
                  </a:lnTo>
                  <a:lnTo>
                    <a:pt x="581" y="303"/>
                  </a:lnTo>
                  <a:lnTo>
                    <a:pt x="577" y="309"/>
                  </a:lnTo>
                  <a:lnTo>
                    <a:pt x="573" y="316"/>
                  </a:lnTo>
                  <a:lnTo>
                    <a:pt x="570" y="322"/>
                  </a:lnTo>
                  <a:lnTo>
                    <a:pt x="566" y="330"/>
                  </a:lnTo>
                  <a:lnTo>
                    <a:pt x="563" y="337"/>
                  </a:lnTo>
                  <a:lnTo>
                    <a:pt x="559" y="344"/>
                  </a:lnTo>
                  <a:lnTo>
                    <a:pt x="557" y="352"/>
                  </a:lnTo>
                  <a:lnTo>
                    <a:pt x="553" y="360"/>
                  </a:lnTo>
                  <a:lnTo>
                    <a:pt x="550" y="368"/>
                  </a:lnTo>
                  <a:lnTo>
                    <a:pt x="546" y="377"/>
                  </a:lnTo>
                  <a:lnTo>
                    <a:pt x="544" y="385"/>
                  </a:lnTo>
                  <a:lnTo>
                    <a:pt x="541" y="394"/>
                  </a:lnTo>
                  <a:lnTo>
                    <a:pt x="539" y="401"/>
                  </a:lnTo>
                  <a:lnTo>
                    <a:pt x="535" y="410"/>
                  </a:lnTo>
                  <a:lnTo>
                    <a:pt x="532" y="420"/>
                  </a:lnTo>
                  <a:lnTo>
                    <a:pt x="529" y="429"/>
                  </a:lnTo>
                  <a:lnTo>
                    <a:pt x="527" y="438"/>
                  </a:lnTo>
                  <a:lnTo>
                    <a:pt x="524" y="448"/>
                  </a:lnTo>
                  <a:lnTo>
                    <a:pt x="523" y="457"/>
                  </a:lnTo>
                  <a:lnTo>
                    <a:pt x="520" y="467"/>
                  </a:lnTo>
                  <a:lnTo>
                    <a:pt x="518" y="478"/>
                  </a:lnTo>
                  <a:lnTo>
                    <a:pt x="515" y="488"/>
                  </a:lnTo>
                  <a:lnTo>
                    <a:pt x="514" y="499"/>
                  </a:lnTo>
                  <a:lnTo>
                    <a:pt x="511" y="509"/>
                  </a:lnTo>
                  <a:lnTo>
                    <a:pt x="509" y="521"/>
                  </a:lnTo>
                  <a:lnTo>
                    <a:pt x="507" y="531"/>
                  </a:lnTo>
                  <a:lnTo>
                    <a:pt x="274" y="531"/>
                  </a:lnTo>
                  <a:lnTo>
                    <a:pt x="272" y="521"/>
                  </a:lnTo>
                  <a:lnTo>
                    <a:pt x="269" y="509"/>
                  </a:lnTo>
                  <a:lnTo>
                    <a:pt x="268" y="499"/>
                  </a:lnTo>
                  <a:lnTo>
                    <a:pt x="265" y="488"/>
                  </a:lnTo>
                  <a:lnTo>
                    <a:pt x="263" y="478"/>
                  </a:lnTo>
                  <a:lnTo>
                    <a:pt x="260" y="467"/>
                  </a:lnTo>
                  <a:lnTo>
                    <a:pt x="257" y="457"/>
                  </a:lnTo>
                  <a:lnTo>
                    <a:pt x="255" y="448"/>
                  </a:lnTo>
                  <a:lnTo>
                    <a:pt x="252" y="438"/>
                  </a:lnTo>
                  <a:lnTo>
                    <a:pt x="250" y="429"/>
                  </a:lnTo>
                  <a:lnTo>
                    <a:pt x="246" y="420"/>
                  </a:lnTo>
                  <a:lnTo>
                    <a:pt x="243" y="410"/>
                  </a:lnTo>
                  <a:lnTo>
                    <a:pt x="240" y="401"/>
                  </a:lnTo>
                  <a:lnTo>
                    <a:pt x="238" y="394"/>
                  </a:lnTo>
                  <a:lnTo>
                    <a:pt x="234" y="385"/>
                  </a:lnTo>
                  <a:lnTo>
                    <a:pt x="231" y="377"/>
                  </a:lnTo>
                  <a:lnTo>
                    <a:pt x="228" y="368"/>
                  </a:lnTo>
                  <a:lnTo>
                    <a:pt x="225" y="360"/>
                  </a:lnTo>
                  <a:lnTo>
                    <a:pt x="221" y="352"/>
                  </a:lnTo>
                  <a:lnTo>
                    <a:pt x="218" y="344"/>
                  </a:lnTo>
                  <a:lnTo>
                    <a:pt x="215" y="337"/>
                  </a:lnTo>
                  <a:lnTo>
                    <a:pt x="212" y="330"/>
                  </a:lnTo>
                  <a:lnTo>
                    <a:pt x="208" y="322"/>
                  </a:lnTo>
                  <a:lnTo>
                    <a:pt x="204" y="316"/>
                  </a:lnTo>
                  <a:lnTo>
                    <a:pt x="202" y="309"/>
                  </a:lnTo>
                  <a:lnTo>
                    <a:pt x="198" y="303"/>
                  </a:lnTo>
                  <a:lnTo>
                    <a:pt x="194" y="296"/>
                  </a:lnTo>
                  <a:lnTo>
                    <a:pt x="190" y="290"/>
                  </a:lnTo>
                  <a:lnTo>
                    <a:pt x="186" y="283"/>
                  </a:lnTo>
                  <a:lnTo>
                    <a:pt x="182" y="278"/>
                  </a:lnTo>
                  <a:lnTo>
                    <a:pt x="178" y="272"/>
                  </a:lnTo>
                  <a:lnTo>
                    <a:pt x="174" y="267"/>
                  </a:lnTo>
                  <a:lnTo>
                    <a:pt x="169" y="260"/>
                  </a:lnTo>
                  <a:lnTo>
                    <a:pt x="165" y="256"/>
                  </a:lnTo>
                  <a:lnTo>
                    <a:pt x="160" y="251"/>
                  </a:lnTo>
                  <a:lnTo>
                    <a:pt x="156" y="246"/>
                  </a:lnTo>
                  <a:lnTo>
                    <a:pt x="151" y="242"/>
                  </a:lnTo>
                  <a:lnTo>
                    <a:pt x="146" y="238"/>
                  </a:lnTo>
                  <a:lnTo>
                    <a:pt x="141" y="234"/>
                  </a:lnTo>
                  <a:lnTo>
                    <a:pt x="136" y="230"/>
                  </a:lnTo>
                  <a:lnTo>
                    <a:pt x="129" y="228"/>
                  </a:lnTo>
                  <a:lnTo>
                    <a:pt x="124" y="224"/>
                  </a:lnTo>
                  <a:lnTo>
                    <a:pt x="119" y="221"/>
                  </a:lnTo>
                  <a:lnTo>
                    <a:pt x="112" y="217"/>
                  </a:lnTo>
                  <a:lnTo>
                    <a:pt x="107" y="215"/>
                  </a:lnTo>
                  <a:lnTo>
                    <a:pt x="101" y="212"/>
                  </a:lnTo>
                  <a:lnTo>
                    <a:pt x="95" y="211"/>
                  </a:lnTo>
                  <a:lnTo>
                    <a:pt x="90" y="208"/>
                  </a:lnTo>
                  <a:lnTo>
                    <a:pt x="84" y="206"/>
                  </a:lnTo>
                  <a:lnTo>
                    <a:pt x="79" y="204"/>
                  </a:lnTo>
                  <a:lnTo>
                    <a:pt x="73" y="202"/>
                  </a:lnTo>
                  <a:lnTo>
                    <a:pt x="68" y="200"/>
                  </a:lnTo>
                  <a:lnTo>
                    <a:pt x="62" y="198"/>
                  </a:lnTo>
                  <a:lnTo>
                    <a:pt x="58" y="197"/>
                  </a:lnTo>
                  <a:lnTo>
                    <a:pt x="53" y="195"/>
                  </a:lnTo>
                  <a:lnTo>
                    <a:pt x="47" y="194"/>
                  </a:lnTo>
                  <a:lnTo>
                    <a:pt x="42" y="193"/>
                  </a:lnTo>
                  <a:lnTo>
                    <a:pt x="38" y="191"/>
                  </a:lnTo>
                  <a:lnTo>
                    <a:pt x="34" y="189"/>
                  </a:lnTo>
                  <a:lnTo>
                    <a:pt x="31" y="188"/>
                  </a:lnTo>
                  <a:lnTo>
                    <a:pt x="27" y="186"/>
                  </a:lnTo>
                  <a:lnTo>
                    <a:pt x="24" y="185"/>
                  </a:lnTo>
                  <a:lnTo>
                    <a:pt x="20" y="184"/>
                  </a:lnTo>
                  <a:lnTo>
                    <a:pt x="19" y="184"/>
                  </a:lnTo>
                  <a:lnTo>
                    <a:pt x="16" y="182"/>
                  </a:lnTo>
                  <a:lnTo>
                    <a:pt x="15" y="181"/>
                  </a:lnTo>
                  <a:lnTo>
                    <a:pt x="12" y="180"/>
                  </a:lnTo>
                  <a:lnTo>
                    <a:pt x="11" y="180"/>
                  </a:lnTo>
                  <a:lnTo>
                    <a:pt x="9" y="178"/>
                  </a:lnTo>
                  <a:lnTo>
                    <a:pt x="7" y="177"/>
                  </a:lnTo>
                  <a:lnTo>
                    <a:pt x="6" y="177"/>
                  </a:lnTo>
                  <a:lnTo>
                    <a:pt x="5" y="176"/>
                  </a:lnTo>
                  <a:lnTo>
                    <a:pt x="3" y="176"/>
                  </a:lnTo>
                  <a:lnTo>
                    <a:pt x="2" y="175"/>
                  </a:lnTo>
                  <a:lnTo>
                    <a:pt x="1" y="175"/>
                  </a:lnTo>
                  <a:lnTo>
                    <a:pt x="1" y="173"/>
                  </a:lnTo>
                  <a:lnTo>
                    <a:pt x="0" y="173"/>
                  </a:lnTo>
                  <a:lnTo>
                    <a:pt x="1" y="173"/>
                  </a:lnTo>
                  <a:lnTo>
                    <a:pt x="1" y="175"/>
                  </a:lnTo>
                  <a:lnTo>
                    <a:pt x="2" y="175"/>
                  </a:lnTo>
                  <a:lnTo>
                    <a:pt x="3" y="175"/>
                  </a:lnTo>
                  <a:lnTo>
                    <a:pt x="3" y="176"/>
                  </a:lnTo>
                  <a:lnTo>
                    <a:pt x="5" y="176"/>
                  </a:lnTo>
                  <a:lnTo>
                    <a:pt x="6" y="177"/>
                  </a:lnTo>
                  <a:lnTo>
                    <a:pt x="9" y="177"/>
                  </a:lnTo>
                  <a:lnTo>
                    <a:pt x="10" y="178"/>
                  </a:lnTo>
                  <a:lnTo>
                    <a:pt x="11" y="180"/>
                  </a:lnTo>
                  <a:lnTo>
                    <a:pt x="14" y="180"/>
                  </a:lnTo>
                  <a:lnTo>
                    <a:pt x="15" y="181"/>
                  </a:lnTo>
                  <a:lnTo>
                    <a:pt x="18" y="182"/>
                  </a:lnTo>
                  <a:lnTo>
                    <a:pt x="20" y="184"/>
                  </a:lnTo>
                  <a:lnTo>
                    <a:pt x="20" y="0"/>
                  </a:lnTo>
                  <a:lnTo>
                    <a:pt x="20" y="1"/>
                  </a:lnTo>
                  <a:close/>
                </a:path>
              </a:pathLst>
            </a:custGeom>
            <a:solidFill>
              <a:srgbClr val="808080"/>
            </a:solidFill>
            <a:ln w="9525">
              <a:noFill/>
              <a:round/>
              <a:headEnd/>
              <a:tailEnd/>
            </a:ln>
          </p:spPr>
          <p:txBody>
            <a:bodyPr/>
            <a:lstStyle/>
            <a:p>
              <a:endParaRPr lang="en-US"/>
            </a:p>
          </p:txBody>
        </p:sp>
        <p:sp>
          <p:nvSpPr>
            <p:cNvPr id="59" name="Freeform 47"/>
            <p:cNvSpPr>
              <a:spLocks/>
            </p:cNvSpPr>
            <p:nvPr/>
          </p:nvSpPr>
          <p:spPr bwMode="auto">
            <a:xfrm>
              <a:off x="2093" y="1723"/>
              <a:ext cx="159" cy="236"/>
            </a:xfrm>
            <a:custGeom>
              <a:avLst/>
              <a:gdLst>
                <a:gd name="T0" fmla="*/ 135 w 159"/>
                <a:gd name="T1" fmla="*/ 0 h 236"/>
                <a:gd name="T2" fmla="*/ 74 w 159"/>
                <a:gd name="T3" fmla="*/ 0 h 236"/>
                <a:gd name="T4" fmla="*/ 74 w 159"/>
                <a:gd name="T5" fmla="*/ 76 h 236"/>
                <a:gd name="T6" fmla="*/ 1 w 159"/>
                <a:gd name="T7" fmla="*/ 76 h 236"/>
                <a:gd name="T8" fmla="*/ 0 w 159"/>
                <a:gd name="T9" fmla="*/ 193 h 236"/>
                <a:gd name="T10" fmla="*/ 12 w 159"/>
                <a:gd name="T11" fmla="*/ 193 h 236"/>
                <a:gd name="T12" fmla="*/ 12 w 159"/>
                <a:gd name="T13" fmla="*/ 216 h 236"/>
                <a:gd name="T14" fmla="*/ 23 w 159"/>
                <a:gd name="T15" fmla="*/ 216 h 236"/>
                <a:gd name="T16" fmla="*/ 23 w 159"/>
                <a:gd name="T17" fmla="*/ 227 h 236"/>
                <a:gd name="T18" fmla="*/ 31 w 159"/>
                <a:gd name="T19" fmla="*/ 228 h 236"/>
                <a:gd name="T20" fmla="*/ 31 w 159"/>
                <a:gd name="T21" fmla="*/ 233 h 236"/>
                <a:gd name="T22" fmla="*/ 47 w 159"/>
                <a:gd name="T23" fmla="*/ 233 h 236"/>
                <a:gd name="T24" fmla="*/ 47 w 159"/>
                <a:gd name="T25" fmla="*/ 236 h 236"/>
                <a:gd name="T26" fmla="*/ 114 w 159"/>
                <a:gd name="T27" fmla="*/ 236 h 236"/>
                <a:gd name="T28" fmla="*/ 113 w 159"/>
                <a:gd name="T29" fmla="*/ 233 h 236"/>
                <a:gd name="T30" fmla="*/ 121 w 159"/>
                <a:gd name="T31" fmla="*/ 233 h 236"/>
                <a:gd name="T32" fmla="*/ 121 w 159"/>
                <a:gd name="T33" fmla="*/ 227 h 236"/>
                <a:gd name="T34" fmla="*/ 135 w 159"/>
                <a:gd name="T35" fmla="*/ 228 h 236"/>
                <a:gd name="T36" fmla="*/ 135 w 159"/>
                <a:gd name="T37" fmla="*/ 216 h 236"/>
                <a:gd name="T38" fmla="*/ 146 w 159"/>
                <a:gd name="T39" fmla="*/ 216 h 236"/>
                <a:gd name="T40" fmla="*/ 145 w 159"/>
                <a:gd name="T41" fmla="*/ 193 h 236"/>
                <a:gd name="T42" fmla="*/ 159 w 159"/>
                <a:gd name="T43" fmla="*/ 193 h 236"/>
                <a:gd name="T44" fmla="*/ 158 w 159"/>
                <a:gd name="T45" fmla="*/ 76 h 236"/>
                <a:gd name="T46" fmla="*/ 133 w 159"/>
                <a:gd name="T47" fmla="*/ 77 h 236"/>
                <a:gd name="T48" fmla="*/ 133 w 159"/>
                <a:gd name="T49" fmla="*/ 0 h 236"/>
                <a:gd name="T50" fmla="*/ 135 w 159"/>
                <a:gd name="T51" fmla="*/ 0 h 2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236"/>
                <a:gd name="T80" fmla="*/ 159 w 159"/>
                <a:gd name="T81" fmla="*/ 236 h 2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236">
                  <a:moveTo>
                    <a:pt x="135" y="0"/>
                  </a:moveTo>
                  <a:lnTo>
                    <a:pt x="74" y="0"/>
                  </a:lnTo>
                  <a:lnTo>
                    <a:pt x="74" y="76"/>
                  </a:lnTo>
                  <a:lnTo>
                    <a:pt x="1" y="76"/>
                  </a:lnTo>
                  <a:lnTo>
                    <a:pt x="0" y="193"/>
                  </a:lnTo>
                  <a:lnTo>
                    <a:pt x="12" y="193"/>
                  </a:lnTo>
                  <a:lnTo>
                    <a:pt x="12" y="216"/>
                  </a:lnTo>
                  <a:lnTo>
                    <a:pt x="23" y="216"/>
                  </a:lnTo>
                  <a:lnTo>
                    <a:pt x="23" y="227"/>
                  </a:lnTo>
                  <a:lnTo>
                    <a:pt x="31" y="228"/>
                  </a:lnTo>
                  <a:lnTo>
                    <a:pt x="31" y="233"/>
                  </a:lnTo>
                  <a:lnTo>
                    <a:pt x="47" y="233"/>
                  </a:lnTo>
                  <a:lnTo>
                    <a:pt x="47" y="236"/>
                  </a:lnTo>
                  <a:lnTo>
                    <a:pt x="114" y="236"/>
                  </a:lnTo>
                  <a:lnTo>
                    <a:pt x="113" y="233"/>
                  </a:lnTo>
                  <a:lnTo>
                    <a:pt x="121" y="233"/>
                  </a:lnTo>
                  <a:lnTo>
                    <a:pt x="121" y="227"/>
                  </a:lnTo>
                  <a:lnTo>
                    <a:pt x="135" y="228"/>
                  </a:lnTo>
                  <a:lnTo>
                    <a:pt x="135" y="216"/>
                  </a:lnTo>
                  <a:lnTo>
                    <a:pt x="146" y="216"/>
                  </a:lnTo>
                  <a:lnTo>
                    <a:pt x="145" y="193"/>
                  </a:lnTo>
                  <a:lnTo>
                    <a:pt x="159" y="193"/>
                  </a:lnTo>
                  <a:lnTo>
                    <a:pt x="158" y="76"/>
                  </a:lnTo>
                  <a:lnTo>
                    <a:pt x="133" y="77"/>
                  </a:lnTo>
                  <a:lnTo>
                    <a:pt x="133" y="0"/>
                  </a:lnTo>
                  <a:lnTo>
                    <a:pt x="135" y="0"/>
                  </a:lnTo>
                  <a:close/>
                </a:path>
              </a:pathLst>
            </a:custGeom>
            <a:solidFill>
              <a:srgbClr val="FF8000"/>
            </a:solidFill>
            <a:ln w="0">
              <a:solidFill>
                <a:srgbClr val="FF8000"/>
              </a:solidFill>
              <a:prstDash val="solid"/>
              <a:round/>
              <a:headEnd/>
              <a:tailEnd/>
            </a:ln>
          </p:spPr>
          <p:txBody>
            <a:bodyPr/>
            <a:lstStyle/>
            <a:p>
              <a:endParaRPr lang="en-US"/>
            </a:p>
          </p:txBody>
        </p:sp>
        <p:sp>
          <p:nvSpPr>
            <p:cNvPr id="60" name="Freeform 48"/>
            <p:cNvSpPr>
              <a:spLocks/>
            </p:cNvSpPr>
            <p:nvPr/>
          </p:nvSpPr>
          <p:spPr bwMode="auto">
            <a:xfrm>
              <a:off x="2080" y="1517"/>
              <a:ext cx="241" cy="442"/>
            </a:xfrm>
            <a:custGeom>
              <a:avLst/>
              <a:gdLst>
                <a:gd name="T0" fmla="*/ 150 w 241"/>
                <a:gd name="T1" fmla="*/ 413 h 442"/>
                <a:gd name="T2" fmla="*/ 157 w 241"/>
                <a:gd name="T3" fmla="*/ 346 h 442"/>
                <a:gd name="T4" fmla="*/ 141 w 241"/>
                <a:gd name="T5" fmla="*/ 398 h 442"/>
                <a:gd name="T6" fmla="*/ 135 w 241"/>
                <a:gd name="T7" fmla="*/ 365 h 442"/>
                <a:gd name="T8" fmla="*/ 135 w 241"/>
                <a:gd name="T9" fmla="*/ 333 h 442"/>
                <a:gd name="T10" fmla="*/ 135 w 241"/>
                <a:gd name="T11" fmla="*/ 281 h 442"/>
                <a:gd name="T12" fmla="*/ 111 w 241"/>
                <a:gd name="T13" fmla="*/ 249 h 442"/>
                <a:gd name="T14" fmla="*/ 99 w 241"/>
                <a:gd name="T15" fmla="*/ 249 h 442"/>
                <a:gd name="T16" fmla="*/ 102 w 241"/>
                <a:gd name="T17" fmla="*/ 293 h 442"/>
                <a:gd name="T18" fmla="*/ 108 w 241"/>
                <a:gd name="T19" fmla="*/ 306 h 442"/>
                <a:gd name="T20" fmla="*/ 102 w 241"/>
                <a:gd name="T21" fmla="*/ 361 h 442"/>
                <a:gd name="T22" fmla="*/ 69 w 241"/>
                <a:gd name="T23" fmla="*/ 296 h 442"/>
                <a:gd name="T24" fmla="*/ 62 w 241"/>
                <a:gd name="T25" fmla="*/ 285 h 442"/>
                <a:gd name="T26" fmla="*/ 60 w 241"/>
                <a:gd name="T27" fmla="*/ 285 h 442"/>
                <a:gd name="T28" fmla="*/ 54 w 241"/>
                <a:gd name="T29" fmla="*/ 325 h 442"/>
                <a:gd name="T30" fmla="*/ 60 w 241"/>
                <a:gd name="T31" fmla="*/ 346 h 442"/>
                <a:gd name="T32" fmla="*/ 60 w 241"/>
                <a:gd name="T33" fmla="*/ 398 h 442"/>
                <a:gd name="T34" fmla="*/ 42 w 241"/>
                <a:gd name="T35" fmla="*/ 365 h 442"/>
                <a:gd name="T36" fmla="*/ 32 w 241"/>
                <a:gd name="T37" fmla="*/ 357 h 442"/>
                <a:gd name="T38" fmla="*/ 30 w 241"/>
                <a:gd name="T39" fmla="*/ 333 h 442"/>
                <a:gd name="T40" fmla="*/ 21 w 241"/>
                <a:gd name="T41" fmla="*/ 377 h 442"/>
                <a:gd name="T42" fmla="*/ 36 w 241"/>
                <a:gd name="T43" fmla="*/ 417 h 442"/>
                <a:gd name="T44" fmla="*/ 48 w 241"/>
                <a:gd name="T45" fmla="*/ 434 h 442"/>
                <a:gd name="T46" fmla="*/ 42 w 241"/>
                <a:gd name="T47" fmla="*/ 442 h 442"/>
                <a:gd name="T48" fmla="*/ 5 w 241"/>
                <a:gd name="T49" fmla="*/ 398 h 442"/>
                <a:gd name="T50" fmla="*/ 0 w 241"/>
                <a:gd name="T51" fmla="*/ 342 h 442"/>
                <a:gd name="T52" fmla="*/ 0 w 241"/>
                <a:gd name="T53" fmla="*/ 289 h 442"/>
                <a:gd name="T54" fmla="*/ 3 w 241"/>
                <a:gd name="T55" fmla="*/ 269 h 442"/>
                <a:gd name="T56" fmla="*/ 18 w 241"/>
                <a:gd name="T57" fmla="*/ 241 h 442"/>
                <a:gd name="T58" fmla="*/ 21 w 241"/>
                <a:gd name="T59" fmla="*/ 217 h 442"/>
                <a:gd name="T60" fmla="*/ 30 w 241"/>
                <a:gd name="T61" fmla="*/ 249 h 442"/>
                <a:gd name="T62" fmla="*/ 36 w 241"/>
                <a:gd name="T63" fmla="*/ 249 h 442"/>
                <a:gd name="T64" fmla="*/ 60 w 241"/>
                <a:gd name="T65" fmla="*/ 221 h 442"/>
                <a:gd name="T66" fmla="*/ 57 w 241"/>
                <a:gd name="T67" fmla="*/ 172 h 442"/>
                <a:gd name="T68" fmla="*/ 45 w 241"/>
                <a:gd name="T69" fmla="*/ 141 h 442"/>
                <a:gd name="T70" fmla="*/ 62 w 241"/>
                <a:gd name="T71" fmla="*/ 101 h 442"/>
                <a:gd name="T72" fmla="*/ 71 w 241"/>
                <a:gd name="T73" fmla="*/ 72 h 442"/>
                <a:gd name="T74" fmla="*/ 71 w 241"/>
                <a:gd name="T75" fmla="*/ 68 h 442"/>
                <a:gd name="T76" fmla="*/ 80 w 241"/>
                <a:gd name="T77" fmla="*/ 120 h 442"/>
                <a:gd name="T78" fmla="*/ 84 w 241"/>
                <a:gd name="T79" fmla="*/ 160 h 442"/>
                <a:gd name="T80" fmla="*/ 96 w 241"/>
                <a:gd name="T81" fmla="*/ 197 h 442"/>
                <a:gd name="T82" fmla="*/ 102 w 241"/>
                <a:gd name="T83" fmla="*/ 172 h 442"/>
                <a:gd name="T84" fmla="*/ 123 w 241"/>
                <a:gd name="T85" fmla="*/ 137 h 442"/>
                <a:gd name="T86" fmla="*/ 117 w 241"/>
                <a:gd name="T87" fmla="*/ 93 h 442"/>
                <a:gd name="T88" fmla="*/ 108 w 241"/>
                <a:gd name="T89" fmla="*/ 32 h 442"/>
                <a:gd name="T90" fmla="*/ 123 w 241"/>
                <a:gd name="T91" fmla="*/ 36 h 442"/>
                <a:gd name="T92" fmla="*/ 141 w 241"/>
                <a:gd name="T93" fmla="*/ 76 h 442"/>
                <a:gd name="T94" fmla="*/ 162 w 241"/>
                <a:gd name="T95" fmla="*/ 112 h 442"/>
                <a:gd name="T96" fmla="*/ 162 w 241"/>
                <a:gd name="T97" fmla="*/ 177 h 442"/>
                <a:gd name="T98" fmla="*/ 196 w 241"/>
                <a:gd name="T99" fmla="*/ 153 h 442"/>
                <a:gd name="T100" fmla="*/ 198 w 241"/>
                <a:gd name="T101" fmla="*/ 128 h 442"/>
                <a:gd name="T102" fmla="*/ 205 w 241"/>
                <a:gd name="T103" fmla="*/ 137 h 442"/>
                <a:gd name="T104" fmla="*/ 205 w 241"/>
                <a:gd name="T105" fmla="*/ 189 h 442"/>
                <a:gd name="T106" fmla="*/ 198 w 241"/>
                <a:gd name="T107" fmla="*/ 249 h 442"/>
                <a:gd name="T108" fmla="*/ 205 w 241"/>
                <a:gd name="T109" fmla="*/ 273 h 442"/>
                <a:gd name="T110" fmla="*/ 220 w 241"/>
                <a:gd name="T111" fmla="*/ 229 h 442"/>
                <a:gd name="T112" fmla="*/ 229 w 241"/>
                <a:gd name="T113" fmla="*/ 201 h 442"/>
                <a:gd name="T114" fmla="*/ 235 w 241"/>
                <a:gd name="T115" fmla="*/ 225 h 442"/>
                <a:gd name="T116" fmla="*/ 232 w 241"/>
                <a:gd name="T117" fmla="*/ 293 h 442"/>
                <a:gd name="T118" fmla="*/ 220 w 241"/>
                <a:gd name="T119" fmla="*/ 353 h 442"/>
                <a:gd name="T120" fmla="*/ 189 w 241"/>
                <a:gd name="T121" fmla="*/ 409 h 442"/>
                <a:gd name="T122" fmla="*/ 139 w 241"/>
                <a:gd name="T123" fmla="*/ 442 h 4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1"/>
                <a:gd name="T187" fmla="*/ 0 h 442"/>
                <a:gd name="T188" fmla="*/ 241 w 241"/>
                <a:gd name="T189" fmla="*/ 442 h 4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1" h="442">
                  <a:moveTo>
                    <a:pt x="121" y="442"/>
                  </a:moveTo>
                  <a:lnTo>
                    <a:pt x="150" y="413"/>
                  </a:lnTo>
                  <a:lnTo>
                    <a:pt x="159" y="377"/>
                  </a:lnTo>
                  <a:lnTo>
                    <a:pt x="157" y="346"/>
                  </a:lnTo>
                  <a:lnTo>
                    <a:pt x="153" y="369"/>
                  </a:lnTo>
                  <a:lnTo>
                    <a:pt x="141" y="398"/>
                  </a:lnTo>
                  <a:lnTo>
                    <a:pt x="141" y="377"/>
                  </a:lnTo>
                  <a:lnTo>
                    <a:pt x="135" y="365"/>
                  </a:lnTo>
                  <a:lnTo>
                    <a:pt x="126" y="361"/>
                  </a:lnTo>
                  <a:lnTo>
                    <a:pt x="135" y="333"/>
                  </a:lnTo>
                  <a:lnTo>
                    <a:pt x="139" y="302"/>
                  </a:lnTo>
                  <a:lnTo>
                    <a:pt x="135" y="281"/>
                  </a:lnTo>
                  <a:lnTo>
                    <a:pt x="123" y="269"/>
                  </a:lnTo>
                  <a:lnTo>
                    <a:pt x="111" y="249"/>
                  </a:lnTo>
                  <a:lnTo>
                    <a:pt x="108" y="225"/>
                  </a:lnTo>
                  <a:lnTo>
                    <a:pt x="99" y="249"/>
                  </a:lnTo>
                  <a:lnTo>
                    <a:pt x="96" y="273"/>
                  </a:lnTo>
                  <a:lnTo>
                    <a:pt x="102" y="293"/>
                  </a:lnTo>
                  <a:lnTo>
                    <a:pt x="105" y="302"/>
                  </a:lnTo>
                  <a:lnTo>
                    <a:pt x="108" y="306"/>
                  </a:lnTo>
                  <a:lnTo>
                    <a:pt x="108" y="333"/>
                  </a:lnTo>
                  <a:lnTo>
                    <a:pt x="102" y="361"/>
                  </a:lnTo>
                  <a:lnTo>
                    <a:pt x="89" y="325"/>
                  </a:lnTo>
                  <a:lnTo>
                    <a:pt x="69" y="296"/>
                  </a:lnTo>
                  <a:lnTo>
                    <a:pt x="66" y="293"/>
                  </a:lnTo>
                  <a:lnTo>
                    <a:pt x="62" y="285"/>
                  </a:lnTo>
                  <a:lnTo>
                    <a:pt x="62" y="281"/>
                  </a:lnTo>
                  <a:lnTo>
                    <a:pt x="60" y="285"/>
                  </a:lnTo>
                  <a:lnTo>
                    <a:pt x="57" y="293"/>
                  </a:lnTo>
                  <a:lnTo>
                    <a:pt x="54" y="325"/>
                  </a:lnTo>
                  <a:lnTo>
                    <a:pt x="57" y="346"/>
                  </a:lnTo>
                  <a:lnTo>
                    <a:pt x="60" y="346"/>
                  </a:lnTo>
                  <a:lnTo>
                    <a:pt x="62" y="369"/>
                  </a:lnTo>
                  <a:lnTo>
                    <a:pt x="60" y="398"/>
                  </a:lnTo>
                  <a:lnTo>
                    <a:pt x="54" y="377"/>
                  </a:lnTo>
                  <a:lnTo>
                    <a:pt x="42" y="365"/>
                  </a:lnTo>
                  <a:lnTo>
                    <a:pt x="36" y="365"/>
                  </a:lnTo>
                  <a:lnTo>
                    <a:pt x="32" y="357"/>
                  </a:lnTo>
                  <a:lnTo>
                    <a:pt x="27" y="346"/>
                  </a:lnTo>
                  <a:lnTo>
                    <a:pt x="30" y="333"/>
                  </a:lnTo>
                  <a:lnTo>
                    <a:pt x="21" y="357"/>
                  </a:lnTo>
                  <a:lnTo>
                    <a:pt x="21" y="377"/>
                  </a:lnTo>
                  <a:lnTo>
                    <a:pt x="27" y="401"/>
                  </a:lnTo>
                  <a:lnTo>
                    <a:pt x="36" y="417"/>
                  </a:lnTo>
                  <a:lnTo>
                    <a:pt x="42" y="426"/>
                  </a:lnTo>
                  <a:lnTo>
                    <a:pt x="48" y="434"/>
                  </a:lnTo>
                  <a:lnTo>
                    <a:pt x="69" y="442"/>
                  </a:lnTo>
                  <a:lnTo>
                    <a:pt x="42" y="442"/>
                  </a:lnTo>
                  <a:lnTo>
                    <a:pt x="21" y="426"/>
                  </a:lnTo>
                  <a:lnTo>
                    <a:pt x="5" y="398"/>
                  </a:lnTo>
                  <a:lnTo>
                    <a:pt x="0" y="369"/>
                  </a:lnTo>
                  <a:lnTo>
                    <a:pt x="0" y="342"/>
                  </a:lnTo>
                  <a:lnTo>
                    <a:pt x="3" y="309"/>
                  </a:lnTo>
                  <a:lnTo>
                    <a:pt x="0" y="289"/>
                  </a:lnTo>
                  <a:lnTo>
                    <a:pt x="0" y="285"/>
                  </a:lnTo>
                  <a:lnTo>
                    <a:pt x="3" y="269"/>
                  </a:lnTo>
                  <a:lnTo>
                    <a:pt x="12" y="249"/>
                  </a:lnTo>
                  <a:lnTo>
                    <a:pt x="18" y="241"/>
                  </a:lnTo>
                  <a:lnTo>
                    <a:pt x="21" y="229"/>
                  </a:lnTo>
                  <a:lnTo>
                    <a:pt x="21" y="217"/>
                  </a:lnTo>
                  <a:lnTo>
                    <a:pt x="23" y="225"/>
                  </a:lnTo>
                  <a:lnTo>
                    <a:pt x="30" y="249"/>
                  </a:lnTo>
                  <a:lnTo>
                    <a:pt x="27" y="273"/>
                  </a:lnTo>
                  <a:lnTo>
                    <a:pt x="36" y="249"/>
                  </a:lnTo>
                  <a:lnTo>
                    <a:pt x="48" y="241"/>
                  </a:lnTo>
                  <a:lnTo>
                    <a:pt x="60" y="221"/>
                  </a:lnTo>
                  <a:lnTo>
                    <a:pt x="62" y="197"/>
                  </a:lnTo>
                  <a:lnTo>
                    <a:pt x="57" y="172"/>
                  </a:lnTo>
                  <a:lnTo>
                    <a:pt x="48" y="160"/>
                  </a:lnTo>
                  <a:lnTo>
                    <a:pt x="45" y="141"/>
                  </a:lnTo>
                  <a:lnTo>
                    <a:pt x="48" y="120"/>
                  </a:lnTo>
                  <a:lnTo>
                    <a:pt x="62" y="101"/>
                  </a:lnTo>
                  <a:lnTo>
                    <a:pt x="69" y="88"/>
                  </a:lnTo>
                  <a:lnTo>
                    <a:pt x="71" y="72"/>
                  </a:lnTo>
                  <a:lnTo>
                    <a:pt x="69" y="64"/>
                  </a:lnTo>
                  <a:lnTo>
                    <a:pt x="71" y="68"/>
                  </a:lnTo>
                  <a:lnTo>
                    <a:pt x="80" y="93"/>
                  </a:lnTo>
                  <a:lnTo>
                    <a:pt x="80" y="120"/>
                  </a:lnTo>
                  <a:lnTo>
                    <a:pt x="80" y="128"/>
                  </a:lnTo>
                  <a:lnTo>
                    <a:pt x="84" y="160"/>
                  </a:lnTo>
                  <a:lnTo>
                    <a:pt x="93" y="193"/>
                  </a:lnTo>
                  <a:lnTo>
                    <a:pt x="96" y="197"/>
                  </a:lnTo>
                  <a:lnTo>
                    <a:pt x="96" y="193"/>
                  </a:lnTo>
                  <a:lnTo>
                    <a:pt x="102" y="172"/>
                  </a:lnTo>
                  <a:lnTo>
                    <a:pt x="117" y="160"/>
                  </a:lnTo>
                  <a:lnTo>
                    <a:pt x="123" y="137"/>
                  </a:lnTo>
                  <a:lnTo>
                    <a:pt x="123" y="109"/>
                  </a:lnTo>
                  <a:lnTo>
                    <a:pt x="117" y="93"/>
                  </a:lnTo>
                  <a:lnTo>
                    <a:pt x="108" y="61"/>
                  </a:lnTo>
                  <a:lnTo>
                    <a:pt x="108" y="32"/>
                  </a:lnTo>
                  <a:lnTo>
                    <a:pt x="117" y="0"/>
                  </a:lnTo>
                  <a:lnTo>
                    <a:pt x="123" y="36"/>
                  </a:lnTo>
                  <a:lnTo>
                    <a:pt x="139" y="72"/>
                  </a:lnTo>
                  <a:lnTo>
                    <a:pt x="141" y="76"/>
                  </a:lnTo>
                  <a:lnTo>
                    <a:pt x="148" y="84"/>
                  </a:lnTo>
                  <a:lnTo>
                    <a:pt x="162" y="112"/>
                  </a:lnTo>
                  <a:lnTo>
                    <a:pt x="166" y="145"/>
                  </a:lnTo>
                  <a:lnTo>
                    <a:pt x="162" y="177"/>
                  </a:lnTo>
                  <a:lnTo>
                    <a:pt x="184" y="168"/>
                  </a:lnTo>
                  <a:lnTo>
                    <a:pt x="196" y="153"/>
                  </a:lnTo>
                  <a:lnTo>
                    <a:pt x="196" y="145"/>
                  </a:lnTo>
                  <a:lnTo>
                    <a:pt x="198" y="128"/>
                  </a:lnTo>
                  <a:lnTo>
                    <a:pt x="193" y="112"/>
                  </a:lnTo>
                  <a:lnTo>
                    <a:pt x="205" y="137"/>
                  </a:lnTo>
                  <a:lnTo>
                    <a:pt x="207" y="160"/>
                  </a:lnTo>
                  <a:lnTo>
                    <a:pt x="205" y="189"/>
                  </a:lnTo>
                  <a:lnTo>
                    <a:pt x="205" y="208"/>
                  </a:lnTo>
                  <a:lnTo>
                    <a:pt x="198" y="249"/>
                  </a:lnTo>
                  <a:lnTo>
                    <a:pt x="187" y="289"/>
                  </a:lnTo>
                  <a:lnTo>
                    <a:pt x="205" y="273"/>
                  </a:lnTo>
                  <a:lnTo>
                    <a:pt x="214" y="258"/>
                  </a:lnTo>
                  <a:lnTo>
                    <a:pt x="220" y="229"/>
                  </a:lnTo>
                  <a:lnTo>
                    <a:pt x="223" y="229"/>
                  </a:lnTo>
                  <a:lnTo>
                    <a:pt x="229" y="201"/>
                  </a:lnTo>
                  <a:lnTo>
                    <a:pt x="241" y="189"/>
                  </a:lnTo>
                  <a:lnTo>
                    <a:pt x="235" y="225"/>
                  </a:lnTo>
                  <a:lnTo>
                    <a:pt x="235" y="249"/>
                  </a:lnTo>
                  <a:lnTo>
                    <a:pt x="232" y="293"/>
                  </a:lnTo>
                  <a:lnTo>
                    <a:pt x="223" y="329"/>
                  </a:lnTo>
                  <a:lnTo>
                    <a:pt x="220" y="353"/>
                  </a:lnTo>
                  <a:lnTo>
                    <a:pt x="207" y="390"/>
                  </a:lnTo>
                  <a:lnTo>
                    <a:pt x="189" y="409"/>
                  </a:lnTo>
                  <a:lnTo>
                    <a:pt x="166" y="434"/>
                  </a:lnTo>
                  <a:lnTo>
                    <a:pt x="139" y="442"/>
                  </a:lnTo>
                  <a:lnTo>
                    <a:pt x="121" y="442"/>
                  </a:lnTo>
                  <a:close/>
                </a:path>
              </a:pathLst>
            </a:custGeom>
            <a:solidFill>
              <a:srgbClr val="FF0000"/>
            </a:solidFill>
            <a:ln w="0">
              <a:solidFill>
                <a:srgbClr val="FF0000"/>
              </a:solidFill>
              <a:prstDash val="solid"/>
              <a:round/>
              <a:headEnd/>
              <a:tailEnd/>
            </a:ln>
          </p:spPr>
          <p:txBody>
            <a:bodyPr/>
            <a:lstStyle/>
            <a:p>
              <a:endParaRPr lang="en-US"/>
            </a:p>
          </p:txBody>
        </p:sp>
        <p:sp>
          <p:nvSpPr>
            <p:cNvPr id="61" name="Freeform 49"/>
            <p:cNvSpPr>
              <a:spLocks/>
            </p:cNvSpPr>
            <p:nvPr/>
          </p:nvSpPr>
          <p:spPr bwMode="auto">
            <a:xfrm>
              <a:off x="1919" y="1487"/>
              <a:ext cx="52" cy="104"/>
            </a:xfrm>
            <a:custGeom>
              <a:avLst/>
              <a:gdLst>
                <a:gd name="T0" fmla="*/ 33 w 52"/>
                <a:gd name="T1" fmla="*/ 0 h 104"/>
                <a:gd name="T2" fmla="*/ 29 w 52"/>
                <a:gd name="T3" fmla="*/ 0 h 104"/>
                <a:gd name="T4" fmla="*/ 25 w 52"/>
                <a:gd name="T5" fmla="*/ 0 h 104"/>
                <a:gd name="T6" fmla="*/ 22 w 52"/>
                <a:gd name="T7" fmla="*/ 1 h 104"/>
                <a:gd name="T8" fmla="*/ 20 w 52"/>
                <a:gd name="T9" fmla="*/ 2 h 104"/>
                <a:gd name="T10" fmla="*/ 16 w 52"/>
                <a:gd name="T11" fmla="*/ 5 h 104"/>
                <a:gd name="T12" fmla="*/ 13 w 52"/>
                <a:gd name="T13" fmla="*/ 9 h 104"/>
                <a:gd name="T14" fmla="*/ 11 w 52"/>
                <a:gd name="T15" fmla="*/ 10 h 104"/>
                <a:gd name="T16" fmla="*/ 9 w 52"/>
                <a:gd name="T17" fmla="*/ 13 h 104"/>
                <a:gd name="T18" fmla="*/ 8 w 52"/>
                <a:gd name="T19" fmla="*/ 17 h 104"/>
                <a:gd name="T20" fmla="*/ 7 w 52"/>
                <a:gd name="T21" fmla="*/ 21 h 104"/>
                <a:gd name="T22" fmla="*/ 3 w 52"/>
                <a:gd name="T23" fmla="*/ 31 h 104"/>
                <a:gd name="T24" fmla="*/ 2 w 52"/>
                <a:gd name="T25" fmla="*/ 41 h 104"/>
                <a:gd name="T26" fmla="*/ 2 w 52"/>
                <a:gd name="T27" fmla="*/ 45 h 104"/>
                <a:gd name="T28" fmla="*/ 0 w 52"/>
                <a:gd name="T29" fmla="*/ 49 h 104"/>
                <a:gd name="T30" fmla="*/ 0 w 52"/>
                <a:gd name="T31" fmla="*/ 53 h 104"/>
                <a:gd name="T32" fmla="*/ 0 w 52"/>
                <a:gd name="T33" fmla="*/ 57 h 104"/>
                <a:gd name="T34" fmla="*/ 0 w 52"/>
                <a:gd name="T35" fmla="*/ 62 h 104"/>
                <a:gd name="T36" fmla="*/ 2 w 52"/>
                <a:gd name="T37" fmla="*/ 66 h 104"/>
                <a:gd name="T38" fmla="*/ 3 w 52"/>
                <a:gd name="T39" fmla="*/ 71 h 104"/>
                <a:gd name="T40" fmla="*/ 3 w 52"/>
                <a:gd name="T41" fmla="*/ 75 h 104"/>
                <a:gd name="T42" fmla="*/ 4 w 52"/>
                <a:gd name="T43" fmla="*/ 79 h 104"/>
                <a:gd name="T44" fmla="*/ 6 w 52"/>
                <a:gd name="T45" fmla="*/ 83 h 104"/>
                <a:gd name="T46" fmla="*/ 7 w 52"/>
                <a:gd name="T47" fmla="*/ 87 h 104"/>
                <a:gd name="T48" fmla="*/ 8 w 52"/>
                <a:gd name="T49" fmla="*/ 89 h 104"/>
                <a:gd name="T50" fmla="*/ 9 w 52"/>
                <a:gd name="T51" fmla="*/ 92 h 104"/>
                <a:gd name="T52" fmla="*/ 12 w 52"/>
                <a:gd name="T53" fmla="*/ 94 h 104"/>
                <a:gd name="T54" fmla="*/ 19 w 52"/>
                <a:gd name="T55" fmla="*/ 102 h 104"/>
                <a:gd name="T56" fmla="*/ 21 w 52"/>
                <a:gd name="T57" fmla="*/ 102 h 104"/>
                <a:gd name="T58" fmla="*/ 22 w 52"/>
                <a:gd name="T59" fmla="*/ 104 h 104"/>
                <a:gd name="T60" fmla="*/ 26 w 52"/>
                <a:gd name="T61" fmla="*/ 104 h 104"/>
                <a:gd name="T62" fmla="*/ 30 w 52"/>
                <a:gd name="T63" fmla="*/ 102 h 104"/>
                <a:gd name="T64" fmla="*/ 32 w 52"/>
                <a:gd name="T65" fmla="*/ 102 h 104"/>
                <a:gd name="T66" fmla="*/ 33 w 52"/>
                <a:gd name="T67" fmla="*/ 101 h 104"/>
                <a:gd name="T68" fmla="*/ 37 w 52"/>
                <a:gd name="T69" fmla="*/ 98 h 104"/>
                <a:gd name="T70" fmla="*/ 38 w 52"/>
                <a:gd name="T71" fmla="*/ 97 h 104"/>
                <a:gd name="T72" fmla="*/ 41 w 52"/>
                <a:gd name="T73" fmla="*/ 93 h 104"/>
                <a:gd name="T74" fmla="*/ 43 w 52"/>
                <a:gd name="T75" fmla="*/ 91 h 104"/>
                <a:gd name="T76" fmla="*/ 44 w 52"/>
                <a:gd name="T77" fmla="*/ 87 h 104"/>
                <a:gd name="T78" fmla="*/ 46 w 52"/>
                <a:gd name="T79" fmla="*/ 83 h 104"/>
                <a:gd name="T80" fmla="*/ 48 w 52"/>
                <a:gd name="T81" fmla="*/ 78 h 104"/>
                <a:gd name="T82" fmla="*/ 51 w 52"/>
                <a:gd name="T83" fmla="*/ 66 h 104"/>
                <a:gd name="T84" fmla="*/ 52 w 52"/>
                <a:gd name="T85" fmla="*/ 58 h 104"/>
                <a:gd name="T86" fmla="*/ 52 w 52"/>
                <a:gd name="T87" fmla="*/ 53 h 104"/>
                <a:gd name="T88" fmla="*/ 52 w 52"/>
                <a:gd name="T89" fmla="*/ 49 h 104"/>
                <a:gd name="T90" fmla="*/ 52 w 52"/>
                <a:gd name="T91" fmla="*/ 45 h 104"/>
                <a:gd name="T92" fmla="*/ 52 w 52"/>
                <a:gd name="T93" fmla="*/ 41 h 104"/>
                <a:gd name="T94" fmla="*/ 51 w 52"/>
                <a:gd name="T95" fmla="*/ 37 h 104"/>
                <a:gd name="T96" fmla="*/ 51 w 52"/>
                <a:gd name="T97" fmla="*/ 34 h 104"/>
                <a:gd name="T98" fmla="*/ 51 w 52"/>
                <a:gd name="T99" fmla="*/ 30 h 104"/>
                <a:gd name="T100" fmla="*/ 50 w 52"/>
                <a:gd name="T101" fmla="*/ 24 h 104"/>
                <a:gd name="T102" fmla="*/ 48 w 52"/>
                <a:gd name="T103" fmla="*/ 22 h 104"/>
                <a:gd name="T104" fmla="*/ 47 w 52"/>
                <a:gd name="T105" fmla="*/ 19 h 104"/>
                <a:gd name="T106" fmla="*/ 46 w 52"/>
                <a:gd name="T107" fmla="*/ 17 h 104"/>
                <a:gd name="T108" fmla="*/ 44 w 52"/>
                <a:gd name="T109" fmla="*/ 14 h 104"/>
                <a:gd name="T110" fmla="*/ 43 w 52"/>
                <a:gd name="T111" fmla="*/ 10 h 104"/>
                <a:gd name="T112" fmla="*/ 41 w 52"/>
                <a:gd name="T113" fmla="*/ 6 h 1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
                <a:gd name="T172" fmla="*/ 0 h 104"/>
                <a:gd name="T173" fmla="*/ 52 w 52"/>
                <a:gd name="T174" fmla="*/ 104 h 1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 h="104">
                  <a:moveTo>
                    <a:pt x="38" y="4"/>
                  </a:moveTo>
                  <a:lnTo>
                    <a:pt x="34" y="1"/>
                  </a:lnTo>
                  <a:lnTo>
                    <a:pt x="33" y="0"/>
                  </a:lnTo>
                  <a:lnTo>
                    <a:pt x="32" y="0"/>
                  </a:lnTo>
                  <a:lnTo>
                    <a:pt x="30" y="0"/>
                  </a:lnTo>
                  <a:lnTo>
                    <a:pt x="29" y="0"/>
                  </a:lnTo>
                  <a:lnTo>
                    <a:pt x="28" y="0"/>
                  </a:lnTo>
                  <a:lnTo>
                    <a:pt x="26" y="0"/>
                  </a:lnTo>
                  <a:lnTo>
                    <a:pt x="25" y="0"/>
                  </a:lnTo>
                  <a:lnTo>
                    <a:pt x="24" y="0"/>
                  </a:lnTo>
                  <a:lnTo>
                    <a:pt x="22" y="0"/>
                  </a:lnTo>
                  <a:lnTo>
                    <a:pt x="22" y="1"/>
                  </a:lnTo>
                  <a:lnTo>
                    <a:pt x="21" y="1"/>
                  </a:lnTo>
                  <a:lnTo>
                    <a:pt x="20" y="1"/>
                  </a:lnTo>
                  <a:lnTo>
                    <a:pt x="20" y="2"/>
                  </a:lnTo>
                  <a:lnTo>
                    <a:pt x="19" y="2"/>
                  </a:lnTo>
                  <a:lnTo>
                    <a:pt x="17" y="4"/>
                  </a:lnTo>
                  <a:lnTo>
                    <a:pt x="16" y="5"/>
                  </a:lnTo>
                  <a:lnTo>
                    <a:pt x="15" y="6"/>
                  </a:lnTo>
                  <a:lnTo>
                    <a:pt x="13" y="8"/>
                  </a:lnTo>
                  <a:lnTo>
                    <a:pt x="13" y="9"/>
                  </a:lnTo>
                  <a:lnTo>
                    <a:pt x="12" y="9"/>
                  </a:lnTo>
                  <a:lnTo>
                    <a:pt x="12" y="10"/>
                  </a:lnTo>
                  <a:lnTo>
                    <a:pt x="11" y="10"/>
                  </a:lnTo>
                  <a:lnTo>
                    <a:pt x="11" y="11"/>
                  </a:lnTo>
                  <a:lnTo>
                    <a:pt x="11" y="13"/>
                  </a:lnTo>
                  <a:lnTo>
                    <a:pt x="9" y="13"/>
                  </a:lnTo>
                  <a:lnTo>
                    <a:pt x="9" y="14"/>
                  </a:lnTo>
                  <a:lnTo>
                    <a:pt x="9" y="15"/>
                  </a:lnTo>
                  <a:lnTo>
                    <a:pt x="8" y="17"/>
                  </a:lnTo>
                  <a:lnTo>
                    <a:pt x="8" y="18"/>
                  </a:lnTo>
                  <a:lnTo>
                    <a:pt x="7" y="18"/>
                  </a:lnTo>
                  <a:lnTo>
                    <a:pt x="7" y="21"/>
                  </a:lnTo>
                  <a:lnTo>
                    <a:pt x="6" y="24"/>
                  </a:lnTo>
                  <a:lnTo>
                    <a:pt x="4" y="24"/>
                  </a:lnTo>
                  <a:lnTo>
                    <a:pt x="3" y="31"/>
                  </a:lnTo>
                  <a:lnTo>
                    <a:pt x="2" y="36"/>
                  </a:lnTo>
                  <a:lnTo>
                    <a:pt x="2" y="37"/>
                  </a:lnTo>
                  <a:lnTo>
                    <a:pt x="2" y="41"/>
                  </a:lnTo>
                  <a:lnTo>
                    <a:pt x="2" y="43"/>
                  </a:lnTo>
                  <a:lnTo>
                    <a:pt x="2" y="44"/>
                  </a:lnTo>
                  <a:lnTo>
                    <a:pt x="2" y="45"/>
                  </a:lnTo>
                  <a:lnTo>
                    <a:pt x="0" y="46"/>
                  </a:lnTo>
                  <a:lnTo>
                    <a:pt x="0" y="48"/>
                  </a:lnTo>
                  <a:lnTo>
                    <a:pt x="0" y="49"/>
                  </a:lnTo>
                  <a:lnTo>
                    <a:pt x="0" y="50"/>
                  </a:lnTo>
                  <a:lnTo>
                    <a:pt x="0" y="52"/>
                  </a:lnTo>
                  <a:lnTo>
                    <a:pt x="0" y="53"/>
                  </a:lnTo>
                  <a:lnTo>
                    <a:pt x="0" y="54"/>
                  </a:lnTo>
                  <a:lnTo>
                    <a:pt x="0" y="56"/>
                  </a:lnTo>
                  <a:lnTo>
                    <a:pt x="0" y="57"/>
                  </a:lnTo>
                  <a:lnTo>
                    <a:pt x="0" y="58"/>
                  </a:lnTo>
                  <a:lnTo>
                    <a:pt x="2" y="61"/>
                  </a:lnTo>
                  <a:lnTo>
                    <a:pt x="0" y="62"/>
                  </a:lnTo>
                  <a:lnTo>
                    <a:pt x="2" y="62"/>
                  </a:lnTo>
                  <a:lnTo>
                    <a:pt x="0" y="63"/>
                  </a:lnTo>
                  <a:lnTo>
                    <a:pt x="2" y="66"/>
                  </a:lnTo>
                  <a:lnTo>
                    <a:pt x="2" y="69"/>
                  </a:lnTo>
                  <a:lnTo>
                    <a:pt x="2" y="70"/>
                  </a:lnTo>
                  <a:lnTo>
                    <a:pt x="3" y="71"/>
                  </a:lnTo>
                  <a:lnTo>
                    <a:pt x="3" y="72"/>
                  </a:lnTo>
                  <a:lnTo>
                    <a:pt x="3" y="74"/>
                  </a:lnTo>
                  <a:lnTo>
                    <a:pt x="3" y="75"/>
                  </a:lnTo>
                  <a:lnTo>
                    <a:pt x="3" y="78"/>
                  </a:lnTo>
                  <a:lnTo>
                    <a:pt x="4" y="78"/>
                  </a:lnTo>
                  <a:lnTo>
                    <a:pt x="4" y="79"/>
                  </a:lnTo>
                  <a:lnTo>
                    <a:pt x="4" y="81"/>
                  </a:lnTo>
                  <a:lnTo>
                    <a:pt x="6" y="81"/>
                  </a:lnTo>
                  <a:lnTo>
                    <a:pt x="6" y="83"/>
                  </a:lnTo>
                  <a:lnTo>
                    <a:pt x="6" y="84"/>
                  </a:lnTo>
                  <a:lnTo>
                    <a:pt x="7" y="85"/>
                  </a:lnTo>
                  <a:lnTo>
                    <a:pt x="7" y="87"/>
                  </a:lnTo>
                  <a:lnTo>
                    <a:pt x="7" y="88"/>
                  </a:lnTo>
                  <a:lnTo>
                    <a:pt x="8" y="88"/>
                  </a:lnTo>
                  <a:lnTo>
                    <a:pt x="8" y="89"/>
                  </a:lnTo>
                  <a:lnTo>
                    <a:pt x="8" y="91"/>
                  </a:lnTo>
                  <a:lnTo>
                    <a:pt x="9" y="91"/>
                  </a:lnTo>
                  <a:lnTo>
                    <a:pt x="9" y="92"/>
                  </a:lnTo>
                  <a:lnTo>
                    <a:pt x="9" y="93"/>
                  </a:lnTo>
                  <a:lnTo>
                    <a:pt x="11" y="93"/>
                  </a:lnTo>
                  <a:lnTo>
                    <a:pt x="12" y="94"/>
                  </a:lnTo>
                  <a:lnTo>
                    <a:pt x="12" y="96"/>
                  </a:lnTo>
                  <a:lnTo>
                    <a:pt x="15" y="98"/>
                  </a:lnTo>
                  <a:lnTo>
                    <a:pt x="19" y="102"/>
                  </a:lnTo>
                  <a:lnTo>
                    <a:pt x="19" y="101"/>
                  </a:lnTo>
                  <a:lnTo>
                    <a:pt x="20" y="102"/>
                  </a:lnTo>
                  <a:lnTo>
                    <a:pt x="21" y="102"/>
                  </a:lnTo>
                  <a:lnTo>
                    <a:pt x="21" y="104"/>
                  </a:lnTo>
                  <a:lnTo>
                    <a:pt x="22" y="102"/>
                  </a:lnTo>
                  <a:lnTo>
                    <a:pt x="22" y="104"/>
                  </a:lnTo>
                  <a:lnTo>
                    <a:pt x="24" y="104"/>
                  </a:lnTo>
                  <a:lnTo>
                    <a:pt x="25" y="104"/>
                  </a:lnTo>
                  <a:lnTo>
                    <a:pt x="26" y="104"/>
                  </a:lnTo>
                  <a:lnTo>
                    <a:pt x="28" y="104"/>
                  </a:lnTo>
                  <a:lnTo>
                    <a:pt x="29" y="104"/>
                  </a:lnTo>
                  <a:lnTo>
                    <a:pt x="30" y="102"/>
                  </a:lnTo>
                  <a:lnTo>
                    <a:pt x="30" y="104"/>
                  </a:lnTo>
                  <a:lnTo>
                    <a:pt x="30" y="102"/>
                  </a:lnTo>
                  <a:lnTo>
                    <a:pt x="32" y="102"/>
                  </a:lnTo>
                  <a:lnTo>
                    <a:pt x="33" y="101"/>
                  </a:lnTo>
                  <a:lnTo>
                    <a:pt x="33" y="102"/>
                  </a:lnTo>
                  <a:lnTo>
                    <a:pt x="33" y="101"/>
                  </a:lnTo>
                  <a:lnTo>
                    <a:pt x="34" y="100"/>
                  </a:lnTo>
                  <a:lnTo>
                    <a:pt x="35" y="100"/>
                  </a:lnTo>
                  <a:lnTo>
                    <a:pt x="37" y="98"/>
                  </a:lnTo>
                  <a:lnTo>
                    <a:pt x="37" y="97"/>
                  </a:lnTo>
                  <a:lnTo>
                    <a:pt x="37" y="98"/>
                  </a:lnTo>
                  <a:lnTo>
                    <a:pt x="38" y="97"/>
                  </a:lnTo>
                  <a:lnTo>
                    <a:pt x="39" y="96"/>
                  </a:lnTo>
                  <a:lnTo>
                    <a:pt x="41" y="94"/>
                  </a:lnTo>
                  <a:lnTo>
                    <a:pt x="41" y="93"/>
                  </a:lnTo>
                  <a:lnTo>
                    <a:pt x="42" y="92"/>
                  </a:lnTo>
                  <a:lnTo>
                    <a:pt x="42" y="91"/>
                  </a:lnTo>
                  <a:lnTo>
                    <a:pt x="43" y="91"/>
                  </a:lnTo>
                  <a:lnTo>
                    <a:pt x="43" y="89"/>
                  </a:lnTo>
                  <a:lnTo>
                    <a:pt x="44" y="88"/>
                  </a:lnTo>
                  <a:lnTo>
                    <a:pt x="44" y="87"/>
                  </a:lnTo>
                  <a:lnTo>
                    <a:pt x="46" y="85"/>
                  </a:lnTo>
                  <a:lnTo>
                    <a:pt x="46" y="84"/>
                  </a:lnTo>
                  <a:lnTo>
                    <a:pt x="46" y="83"/>
                  </a:lnTo>
                  <a:lnTo>
                    <a:pt x="47" y="83"/>
                  </a:lnTo>
                  <a:lnTo>
                    <a:pt x="47" y="79"/>
                  </a:lnTo>
                  <a:lnTo>
                    <a:pt x="48" y="78"/>
                  </a:lnTo>
                  <a:lnTo>
                    <a:pt x="50" y="72"/>
                  </a:lnTo>
                  <a:lnTo>
                    <a:pt x="51" y="67"/>
                  </a:lnTo>
                  <a:lnTo>
                    <a:pt x="51" y="66"/>
                  </a:lnTo>
                  <a:lnTo>
                    <a:pt x="51" y="62"/>
                  </a:lnTo>
                  <a:lnTo>
                    <a:pt x="51" y="61"/>
                  </a:lnTo>
                  <a:lnTo>
                    <a:pt x="52" y="58"/>
                  </a:lnTo>
                  <a:lnTo>
                    <a:pt x="52" y="57"/>
                  </a:lnTo>
                  <a:lnTo>
                    <a:pt x="52" y="54"/>
                  </a:lnTo>
                  <a:lnTo>
                    <a:pt x="52" y="53"/>
                  </a:lnTo>
                  <a:lnTo>
                    <a:pt x="52" y="52"/>
                  </a:lnTo>
                  <a:lnTo>
                    <a:pt x="52" y="50"/>
                  </a:lnTo>
                  <a:lnTo>
                    <a:pt x="52" y="49"/>
                  </a:lnTo>
                  <a:lnTo>
                    <a:pt x="52" y="48"/>
                  </a:lnTo>
                  <a:lnTo>
                    <a:pt x="52" y="46"/>
                  </a:lnTo>
                  <a:lnTo>
                    <a:pt x="52" y="45"/>
                  </a:lnTo>
                  <a:lnTo>
                    <a:pt x="52" y="44"/>
                  </a:lnTo>
                  <a:lnTo>
                    <a:pt x="52" y="43"/>
                  </a:lnTo>
                  <a:lnTo>
                    <a:pt x="52" y="41"/>
                  </a:lnTo>
                  <a:lnTo>
                    <a:pt x="52" y="40"/>
                  </a:lnTo>
                  <a:lnTo>
                    <a:pt x="52" y="37"/>
                  </a:lnTo>
                  <a:lnTo>
                    <a:pt x="51" y="37"/>
                  </a:lnTo>
                  <a:lnTo>
                    <a:pt x="51" y="36"/>
                  </a:lnTo>
                  <a:lnTo>
                    <a:pt x="51" y="35"/>
                  </a:lnTo>
                  <a:lnTo>
                    <a:pt x="51" y="34"/>
                  </a:lnTo>
                  <a:lnTo>
                    <a:pt x="51" y="32"/>
                  </a:lnTo>
                  <a:lnTo>
                    <a:pt x="50" y="30"/>
                  </a:lnTo>
                  <a:lnTo>
                    <a:pt x="51" y="30"/>
                  </a:lnTo>
                  <a:lnTo>
                    <a:pt x="50" y="28"/>
                  </a:lnTo>
                  <a:lnTo>
                    <a:pt x="50" y="26"/>
                  </a:lnTo>
                  <a:lnTo>
                    <a:pt x="50" y="24"/>
                  </a:lnTo>
                  <a:lnTo>
                    <a:pt x="50" y="23"/>
                  </a:lnTo>
                  <a:lnTo>
                    <a:pt x="48" y="23"/>
                  </a:lnTo>
                  <a:lnTo>
                    <a:pt x="48" y="22"/>
                  </a:lnTo>
                  <a:lnTo>
                    <a:pt x="48" y="21"/>
                  </a:lnTo>
                  <a:lnTo>
                    <a:pt x="48" y="19"/>
                  </a:lnTo>
                  <a:lnTo>
                    <a:pt x="47" y="19"/>
                  </a:lnTo>
                  <a:lnTo>
                    <a:pt x="47" y="18"/>
                  </a:lnTo>
                  <a:lnTo>
                    <a:pt x="47" y="17"/>
                  </a:lnTo>
                  <a:lnTo>
                    <a:pt x="46" y="17"/>
                  </a:lnTo>
                  <a:lnTo>
                    <a:pt x="46" y="15"/>
                  </a:lnTo>
                  <a:lnTo>
                    <a:pt x="46" y="14"/>
                  </a:lnTo>
                  <a:lnTo>
                    <a:pt x="44" y="14"/>
                  </a:lnTo>
                  <a:lnTo>
                    <a:pt x="44" y="13"/>
                  </a:lnTo>
                  <a:lnTo>
                    <a:pt x="43" y="11"/>
                  </a:lnTo>
                  <a:lnTo>
                    <a:pt x="43" y="10"/>
                  </a:lnTo>
                  <a:lnTo>
                    <a:pt x="43" y="9"/>
                  </a:lnTo>
                  <a:lnTo>
                    <a:pt x="41" y="8"/>
                  </a:lnTo>
                  <a:lnTo>
                    <a:pt x="41" y="6"/>
                  </a:lnTo>
                  <a:lnTo>
                    <a:pt x="38" y="4"/>
                  </a:lnTo>
                  <a:close/>
                </a:path>
              </a:pathLst>
            </a:custGeom>
            <a:solidFill>
              <a:srgbClr val="808080"/>
            </a:solidFill>
            <a:ln w="9525">
              <a:noFill/>
              <a:round/>
              <a:headEnd/>
              <a:tailEnd/>
            </a:ln>
          </p:spPr>
          <p:txBody>
            <a:bodyPr/>
            <a:lstStyle/>
            <a:p>
              <a:endParaRPr lang="en-US"/>
            </a:p>
          </p:txBody>
        </p:sp>
        <p:sp>
          <p:nvSpPr>
            <p:cNvPr id="62" name="Freeform 50"/>
            <p:cNvSpPr>
              <a:spLocks/>
            </p:cNvSpPr>
            <p:nvPr/>
          </p:nvSpPr>
          <p:spPr bwMode="auto">
            <a:xfrm>
              <a:off x="1875" y="1479"/>
              <a:ext cx="60" cy="89"/>
            </a:xfrm>
            <a:custGeom>
              <a:avLst/>
              <a:gdLst>
                <a:gd name="T0" fmla="*/ 55 w 60"/>
                <a:gd name="T1" fmla="*/ 30 h 89"/>
                <a:gd name="T2" fmla="*/ 53 w 60"/>
                <a:gd name="T3" fmla="*/ 23 h 89"/>
                <a:gd name="T4" fmla="*/ 52 w 60"/>
                <a:gd name="T5" fmla="*/ 21 h 89"/>
                <a:gd name="T6" fmla="*/ 50 w 60"/>
                <a:gd name="T7" fmla="*/ 18 h 89"/>
                <a:gd name="T8" fmla="*/ 47 w 60"/>
                <a:gd name="T9" fmla="*/ 14 h 89"/>
                <a:gd name="T10" fmla="*/ 44 w 60"/>
                <a:gd name="T11" fmla="*/ 10 h 89"/>
                <a:gd name="T12" fmla="*/ 42 w 60"/>
                <a:gd name="T13" fmla="*/ 7 h 89"/>
                <a:gd name="T14" fmla="*/ 35 w 60"/>
                <a:gd name="T15" fmla="*/ 3 h 89"/>
                <a:gd name="T16" fmla="*/ 33 w 60"/>
                <a:gd name="T17" fmla="*/ 1 h 89"/>
                <a:gd name="T18" fmla="*/ 29 w 60"/>
                <a:gd name="T19" fmla="*/ 0 h 89"/>
                <a:gd name="T20" fmla="*/ 25 w 60"/>
                <a:gd name="T21" fmla="*/ 0 h 89"/>
                <a:gd name="T22" fmla="*/ 18 w 60"/>
                <a:gd name="T23" fmla="*/ 1 h 89"/>
                <a:gd name="T24" fmla="*/ 13 w 60"/>
                <a:gd name="T25" fmla="*/ 3 h 89"/>
                <a:gd name="T26" fmla="*/ 12 w 60"/>
                <a:gd name="T27" fmla="*/ 5 h 89"/>
                <a:gd name="T28" fmla="*/ 9 w 60"/>
                <a:gd name="T29" fmla="*/ 7 h 89"/>
                <a:gd name="T30" fmla="*/ 8 w 60"/>
                <a:gd name="T31" fmla="*/ 9 h 89"/>
                <a:gd name="T32" fmla="*/ 6 w 60"/>
                <a:gd name="T33" fmla="*/ 12 h 89"/>
                <a:gd name="T34" fmla="*/ 4 w 60"/>
                <a:gd name="T35" fmla="*/ 16 h 89"/>
                <a:gd name="T36" fmla="*/ 2 w 60"/>
                <a:gd name="T37" fmla="*/ 23 h 89"/>
                <a:gd name="T38" fmla="*/ 2 w 60"/>
                <a:gd name="T39" fmla="*/ 30 h 89"/>
                <a:gd name="T40" fmla="*/ 2 w 60"/>
                <a:gd name="T41" fmla="*/ 34 h 89"/>
                <a:gd name="T42" fmla="*/ 2 w 60"/>
                <a:gd name="T43" fmla="*/ 36 h 89"/>
                <a:gd name="T44" fmla="*/ 0 w 60"/>
                <a:gd name="T45" fmla="*/ 38 h 89"/>
                <a:gd name="T46" fmla="*/ 2 w 60"/>
                <a:gd name="T47" fmla="*/ 42 h 89"/>
                <a:gd name="T48" fmla="*/ 3 w 60"/>
                <a:gd name="T49" fmla="*/ 49 h 89"/>
                <a:gd name="T50" fmla="*/ 7 w 60"/>
                <a:gd name="T51" fmla="*/ 64 h 89"/>
                <a:gd name="T52" fmla="*/ 9 w 60"/>
                <a:gd name="T53" fmla="*/ 67 h 89"/>
                <a:gd name="T54" fmla="*/ 11 w 60"/>
                <a:gd name="T55" fmla="*/ 70 h 89"/>
                <a:gd name="T56" fmla="*/ 12 w 60"/>
                <a:gd name="T57" fmla="*/ 74 h 89"/>
                <a:gd name="T58" fmla="*/ 16 w 60"/>
                <a:gd name="T59" fmla="*/ 78 h 89"/>
                <a:gd name="T60" fmla="*/ 18 w 60"/>
                <a:gd name="T61" fmla="*/ 82 h 89"/>
                <a:gd name="T62" fmla="*/ 25 w 60"/>
                <a:gd name="T63" fmla="*/ 86 h 89"/>
                <a:gd name="T64" fmla="*/ 28 w 60"/>
                <a:gd name="T65" fmla="*/ 87 h 89"/>
                <a:gd name="T66" fmla="*/ 30 w 60"/>
                <a:gd name="T67" fmla="*/ 88 h 89"/>
                <a:gd name="T68" fmla="*/ 33 w 60"/>
                <a:gd name="T69" fmla="*/ 89 h 89"/>
                <a:gd name="T70" fmla="*/ 37 w 60"/>
                <a:gd name="T71" fmla="*/ 89 h 89"/>
                <a:gd name="T72" fmla="*/ 41 w 60"/>
                <a:gd name="T73" fmla="*/ 89 h 89"/>
                <a:gd name="T74" fmla="*/ 46 w 60"/>
                <a:gd name="T75" fmla="*/ 87 h 89"/>
                <a:gd name="T76" fmla="*/ 50 w 60"/>
                <a:gd name="T77" fmla="*/ 86 h 89"/>
                <a:gd name="T78" fmla="*/ 51 w 60"/>
                <a:gd name="T79" fmla="*/ 82 h 89"/>
                <a:gd name="T80" fmla="*/ 53 w 60"/>
                <a:gd name="T81" fmla="*/ 79 h 89"/>
                <a:gd name="T82" fmla="*/ 55 w 60"/>
                <a:gd name="T83" fmla="*/ 77 h 89"/>
                <a:gd name="T84" fmla="*/ 57 w 60"/>
                <a:gd name="T85" fmla="*/ 67 h 89"/>
                <a:gd name="T86" fmla="*/ 59 w 60"/>
                <a:gd name="T87" fmla="*/ 65 h 89"/>
                <a:gd name="T88" fmla="*/ 60 w 60"/>
                <a:gd name="T89" fmla="*/ 58 h 89"/>
                <a:gd name="T90" fmla="*/ 60 w 60"/>
                <a:gd name="T91" fmla="*/ 54 h 89"/>
                <a:gd name="T92" fmla="*/ 60 w 60"/>
                <a:gd name="T93" fmla="*/ 51 h 89"/>
                <a:gd name="T94" fmla="*/ 60 w 60"/>
                <a:gd name="T95" fmla="*/ 47 h 89"/>
                <a:gd name="T96" fmla="*/ 59 w 60"/>
                <a:gd name="T97" fmla="*/ 44 h 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
                <a:gd name="T148" fmla="*/ 0 h 89"/>
                <a:gd name="T149" fmla="*/ 60 w 60"/>
                <a:gd name="T150" fmla="*/ 89 h 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 h="89">
                  <a:moveTo>
                    <a:pt x="57" y="35"/>
                  </a:moveTo>
                  <a:lnTo>
                    <a:pt x="56" y="30"/>
                  </a:lnTo>
                  <a:lnTo>
                    <a:pt x="55" y="30"/>
                  </a:lnTo>
                  <a:lnTo>
                    <a:pt x="55" y="26"/>
                  </a:lnTo>
                  <a:lnTo>
                    <a:pt x="53" y="26"/>
                  </a:lnTo>
                  <a:lnTo>
                    <a:pt x="53" y="23"/>
                  </a:lnTo>
                  <a:lnTo>
                    <a:pt x="52" y="23"/>
                  </a:lnTo>
                  <a:lnTo>
                    <a:pt x="52" y="22"/>
                  </a:lnTo>
                  <a:lnTo>
                    <a:pt x="52" y="21"/>
                  </a:lnTo>
                  <a:lnTo>
                    <a:pt x="51" y="21"/>
                  </a:lnTo>
                  <a:lnTo>
                    <a:pt x="51" y="19"/>
                  </a:lnTo>
                  <a:lnTo>
                    <a:pt x="50" y="18"/>
                  </a:lnTo>
                  <a:lnTo>
                    <a:pt x="50" y="17"/>
                  </a:lnTo>
                  <a:lnTo>
                    <a:pt x="48" y="16"/>
                  </a:lnTo>
                  <a:lnTo>
                    <a:pt x="47" y="14"/>
                  </a:lnTo>
                  <a:lnTo>
                    <a:pt x="47" y="13"/>
                  </a:lnTo>
                  <a:lnTo>
                    <a:pt x="44" y="12"/>
                  </a:lnTo>
                  <a:lnTo>
                    <a:pt x="44" y="10"/>
                  </a:lnTo>
                  <a:lnTo>
                    <a:pt x="43" y="9"/>
                  </a:lnTo>
                  <a:lnTo>
                    <a:pt x="42" y="8"/>
                  </a:lnTo>
                  <a:lnTo>
                    <a:pt x="42" y="7"/>
                  </a:lnTo>
                  <a:lnTo>
                    <a:pt x="41" y="8"/>
                  </a:lnTo>
                  <a:lnTo>
                    <a:pt x="37" y="4"/>
                  </a:lnTo>
                  <a:lnTo>
                    <a:pt x="35" y="3"/>
                  </a:lnTo>
                  <a:lnTo>
                    <a:pt x="34" y="3"/>
                  </a:lnTo>
                  <a:lnTo>
                    <a:pt x="34" y="1"/>
                  </a:lnTo>
                  <a:lnTo>
                    <a:pt x="33" y="1"/>
                  </a:lnTo>
                  <a:lnTo>
                    <a:pt x="31" y="1"/>
                  </a:lnTo>
                  <a:lnTo>
                    <a:pt x="30" y="0"/>
                  </a:lnTo>
                  <a:lnTo>
                    <a:pt x="29" y="0"/>
                  </a:lnTo>
                  <a:lnTo>
                    <a:pt x="28" y="0"/>
                  </a:lnTo>
                  <a:lnTo>
                    <a:pt x="26" y="0"/>
                  </a:lnTo>
                  <a:lnTo>
                    <a:pt x="25" y="0"/>
                  </a:lnTo>
                  <a:lnTo>
                    <a:pt x="24" y="0"/>
                  </a:lnTo>
                  <a:lnTo>
                    <a:pt x="21" y="0"/>
                  </a:lnTo>
                  <a:lnTo>
                    <a:pt x="18" y="1"/>
                  </a:lnTo>
                  <a:lnTo>
                    <a:pt x="16" y="1"/>
                  </a:lnTo>
                  <a:lnTo>
                    <a:pt x="15" y="3"/>
                  </a:lnTo>
                  <a:lnTo>
                    <a:pt x="13" y="3"/>
                  </a:lnTo>
                  <a:lnTo>
                    <a:pt x="13" y="4"/>
                  </a:lnTo>
                  <a:lnTo>
                    <a:pt x="12" y="4"/>
                  </a:lnTo>
                  <a:lnTo>
                    <a:pt x="12" y="5"/>
                  </a:lnTo>
                  <a:lnTo>
                    <a:pt x="11" y="5"/>
                  </a:lnTo>
                  <a:lnTo>
                    <a:pt x="11" y="7"/>
                  </a:lnTo>
                  <a:lnTo>
                    <a:pt x="9" y="7"/>
                  </a:lnTo>
                  <a:lnTo>
                    <a:pt x="9" y="8"/>
                  </a:lnTo>
                  <a:lnTo>
                    <a:pt x="8" y="8"/>
                  </a:lnTo>
                  <a:lnTo>
                    <a:pt x="8" y="9"/>
                  </a:lnTo>
                  <a:lnTo>
                    <a:pt x="7" y="10"/>
                  </a:lnTo>
                  <a:lnTo>
                    <a:pt x="7" y="12"/>
                  </a:lnTo>
                  <a:lnTo>
                    <a:pt x="6" y="12"/>
                  </a:lnTo>
                  <a:lnTo>
                    <a:pt x="6" y="13"/>
                  </a:lnTo>
                  <a:lnTo>
                    <a:pt x="6" y="14"/>
                  </a:lnTo>
                  <a:lnTo>
                    <a:pt x="4" y="16"/>
                  </a:lnTo>
                  <a:lnTo>
                    <a:pt x="3" y="21"/>
                  </a:lnTo>
                  <a:lnTo>
                    <a:pt x="3" y="22"/>
                  </a:lnTo>
                  <a:lnTo>
                    <a:pt x="2" y="23"/>
                  </a:lnTo>
                  <a:lnTo>
                    <a:pt x="2" y="25"/>
                  </a:lnTo>
                  <a:lnTo>
                    <a:pt x="2" y="27"/>
                  </a:lnTo>
                  <a:lnTo>
                    <a:pt x="2" y="30"/>
                  </a:lnTo>
                  <a:lnTo>
                    <a:pt x="2" y="31"/>
                  </a:lnTo>
                  <a:lnTo>
                    <a:pt x="2" y="32"/>
                  </a:lnTo>
                  <a:lnTo>
                    <a:pt x="2" y="34"/>
                  </a:lnTo>
                  <a:lnTo>
                    <a:pt x="0" y="34"/>
                  </a:lnTo>
                  <a:lnTo>
                    <a:pt x="2" y="35"/>
                  </a:lnTo>
                  <a:lnTo>
                    <a:pt x="2" y="36"/>
                  </a:lnTo>
                  <a:lnTo>
                    <a:pt x="0" y="36"/>
                  </a:lnTo>
                  <a:lnTo>
                    <a:pt x="2" y="38"/>
                  </a:lnTo>
                  <a:lnTo>
                    <a:pt x="0" y="38"/>
                  </a:lnTo>
                  <a:lnTo>
                    <a:pt x="2" y="39"/>
                  </a:lnTo>
                  <a:lnTo>
                    <a:pt x="2" y="40"/>
                  </a:lnTo>
                  <a:lnTo>
                    <a:pt x="2" y="42"/>
                  </a:lnTo>
                  <a:lnTo>
                    <a:pt x="2" y="43"/>
                  </a:lnTo>
                  <a:lnTo>
                    <a:pt x="2" y="45"/>
                  </a:lnTo>
                  <a:lnTo>
                    <a:pt x="3" y="49"/>
                  </a:lnTo>
                  <a:lnTo>
                    <a:pt x="4" y="54"/>
                  </a:lnTo>
                  <a:lnTo>
                    <a:pt x="6" y="60"/>
                  </a:lnTo>
                  <a:lnTo>
                    <a:pt x="7" y="64"/>
                  </a:lnTo>
                  <a:lnTo>
                    <a:pt x="8" y="65"/>
                  </a:lnTo>
                  <a:lnTo>
                    <a:pt x="8" y="66"/>
                  </a:lnTo>
                  <a:lnTo>
                    <a:pt x="9" y="67"/>
                  </a:lnTo>
                  <a:lnTo>
                    <a:pt x="9" y="69"/>
                  </a:lnTo>
                  <a:lnTo>
                    <a:pt x="9" y="70"/>
                  </a:lnTo>
                  <a:lnTo>
                    <a:pt x="11" y="70"/>
                  </a:lnTo>
                  <a:lnTo>
                    <a:pt x="11" y="71"/>
                  </a:lnTo>
                  <a:lnTo>
                    <a:pt x="12" y="73"/>
                  </a:lnTo>
                  <a:lnTo>
                    <a:pt x="12" y="74"/>
                  </a:lnTo>
                  <a:lnTo>
                    <a:pt x="13" y="75"/>
                  </a:lnTo>
                  <a:lnTo>
                    <a:pt x="15" y="77"/>
                  </a:lnTo>
                  <a:lnTo>
                    <a:pt x="16" y="78"/>
                  </a:lnTo>
                  <a:lnTo>
                    <a:pt x="16" y="79"/>
                  </a:lnTo>
                  <a:lnTo>
                    <a:pt x="18" y="80"/>
                  </a:lnTo>
                  <a:lnTo>
                    <a:pt x="18" y="82"/>
                  </a:lnTo>
                  <a:lnTo>
                    <a:pt x="20" y="82"/>
                  </a:lnTo>
                  <a:lnTo>
                    <a:pt x="24" y="86"/>
                  </a:lnTo>
                  <a:lnTo>
                    <a:pt x="25" y="86"/>
                  </a:lnTo>
                  <a:lnTo>
                    <a:pt x="25" y="87"/>
                  </a:lnTo>
                  <a:lnTo>
                    <a:pt x="26" y="87"/>
                  </a:lnTo>
                  <a:lnTo>
                    <a:pt x="28" y="87"/>
                  </a:lnTo>
                  <a:lnTo>
                    <a:pt x="28" y="88"/>
                  </a:lnTo>
                  <a:lnTo>
                    <a:pt x="29" y="88"/>
                  </a:lnTo>
                  <a:lnTo>
                    <a:pt x="30" y="88"/>
                  </a:lnTo>
                  <a:lnTo>
                    <a:pt x="31" y="88"/>
                  </a:lnTo>
                  <a:lnTo>
                    <a:pt x="31" y="89"/>
                  </a:lnTo>
                  <a:lnTo>
                    <a:pt x="33" y="89"/>
                  </a:lnTo>
                  <a:lnTo>
                    <a:pt x="34" y="89"/>
                  </a:lnTo>
                  <a:lnTo>
                    <a:pt x="35" y="89"/>
                  </a:lnTo>
                  <a:lnTo>
                    <a:pt x="37" y="89"/>
                  </a:lnTo>
                  <a:lnTo>
                    <a:pt x="38" y="89"/>
                  </a:lnTo>
                  <a:lnTo>
                    <a:pt x="39" y="89"/>
                  </a:lnTo>
                  <a:lnTo>
                    <a:pt x="41" y="89"/>
                  </a:lnTo>
                  <a:lnTo>
                    <a:pt x="43" y="88"/>
                  </a:lnTo>
                  <a:lnTo>
                    <a:pt x="46" y="88"/>
                  </a:lnTo>
                  <a:lnTo>
                    <a:pt x="46" y="87"/>
                  </a:lnTo>
                  <a:lnTo>
                    <a:pt x="47" y="86"/>
                  </a:lnTo>
                  <a:lnTo>
                    <a:pt x="48" y="86"/>
                  </a:lnTo>
                  <a:lnTo>
                    <a:pt x="50" y="86"/>
                  </a:lnTo>
                  <a:lnTo>
                    <a:pt x="50" y="84"/>
                  </a:lnTo>
                  <a:lnTo>
                    <a:pt x="51" y="83"/>
                  </a:lnTo>
                  <a:lnTo>
                    <a:pt x="51" y="82"/>
                  </a:lnTo>
                  <a:lnTo>
                    <a:pt x="52" y="82"/>
                  </a:lnTo>
                  <a:lnTo>
                    <a:pt x="52" y="80"/>
                  </a:lnTo>
                  <a:lnTo>
                    <a:pt x="53" y="79"/>
                  </a:lnTo>
                  <a:lnTo>
                    <a:pt x="53" y="78"/>
                  </a:lnTo>
                  <a:lnTo>
                    <a:pt x="55" y="78"/>
                  </a:lnTo>
                  <a:lnTo>
                    <a:pt x="55" y="77"/>
                  </a:lnTo>
                  <a:lnTo>
                    <a:pt x="56" y="75"/>
                  </a:lnTo>
                  <a:lnTo>
                    <a:pt x="56" y="74"/>
                  </a:lnTo>
                  <a:lnTo>
                    <a:pt x="57" y="67"/>
                  </a:lnTo>
                  <a:lnTo>
                    <a:pt x="59" y="67"/>
                  </a:lnTo>
                  <a:lnTo>
                    <a:pt x="59" y="66"/>
                  </a:lnTo>
                  <a:lnTo>
                    <a:pt x="59" y="65"/>
                  </a:lnTo>
                  <a:lnTo>
                    <a:pt x="59" y="62"/>
                  </a:lnTo>
                  <a:lnTo>
                    <a:pt x="60" y="60"/>
                  </a:lnTo>
                  <a:lnTo>
                    <a:pt x="60" y="58"/>
                  </a:lnTo>
                  <a:lnTo>
                    <a:pt x="60" y="57"/>
                  </a:lnTo>
                  <a:lnTo>
                    <a:pt x="60" y="56"/>
                  </a:lnTo>
                  <a:lnTo>
                    <a:pt x="60" y="54"/>
                  </a:lnTo>
                  <a:lnTo>
                    <a:pt x="60" y="53"/>
                  </a:lnTo>
                  <a:lnTo>
                    <a:pt x="60" y="52"/>
                  </a:lnTo>
                  <a:lnTo>
                    <a:pt x="60" y="51"/>
                  </a:lnTo>
                  <a:lnTo>
                    <a:pt x="60" y="49"/>
                  </a:lnTo>
                  <a:lnTo>
                    <a:pt x="60" y="48"/>
                  </a:lnTo>
                  <a:lnTo>
                    <a:pt x="60" y="47"/>
                  </a:lnTo>
                  <a:lnTo>
                    <a:pt x="59" y="47"/>
                  </a:lnTo>
                  <a:lnTo>
                    <a:pt x="60" y="47"/>
                  </a:lnTo>
                  <a:lnTo>
                    <a:pt x="59" y="44"/>
                  </a:lnTo>
                  <a:lnTo>
                    <a:pt x="59" y="40"/>
                  </a:lnTo>
                  <a:lnTo>
                    <a:pt x="57" y="35"/>
                  </a:lnTo>
                  <a:close/>
                </a:path>
              </a:pathLst>
            </a:custGeom>
            <a:solidFill>
              <a:srgbClr val="808080"/>
            </a:solidFill>
            <a:ln w="9525">
              <a:noFill/>
              <a:round/>
              <a:headEnd/>
              <a:tailEnd/>
            </a:ln>
          </p:spPr>
          <p:txBody>
            <a:bodyPr/>
            <a:lstStyle/>
            <a:p>
              <a:endParaRPr lang="en-US"/>
            </a:p>
          </p:txBody>
        </p:sp>
        <p:sp>
          <p:nvSpPr>
            <p:cNvPr id="63" name="Freeform 51"/>
            <p:cNvSpPr>
              <a:spLocks/>
            </p:cNvSpPr>
            <p:nvPr/>
          </p:nvSpPr>
          <p:spPr bwMode="auto">
            <a:xfrm>
              <a:off x="1927" y="1378"/>
              <a:ext cx="52" cy="66"/>
            </a:xfrm>
            <a:custGeom>
              <a:avLst/>
              <a:gdLst>
                <a:gd name="T0" fmla="*/ 33 w 52"/>
                <a:gd name="T1" fmla="*/ 1 h 66"/>
                <a:gd name="T2" fmla="*/ 30 w 52"/>
                <a:gd name="T3" fmla="*/ 1 h 66"/>
                <a:gd name="T4" fmla="*/ 27 w 52"/>
                <a:gd name="T5" fmla="*/ 1 h 66"/>
                <a:gd name="T6" fmla="*/ 26 w 52"/>
                <a:gd name="T7" fmla="*/ 0 h 66"/>
                <a:gd name="T8" fmla="*/ 25 w 52"/>
                <a:gd name="T9" fmla="*/ 1 h 66"/>
                <a:gd name="T10" fmla="*/ 24 w 52"/>
                <a:gd name="T11" fmla="*/ 0 h 66"/>
                <a:gd name="T12" fmla="*/ 20 w 52"/>
                <a:gd name="T13" fmla="*/ 3 h 66"/>
                <a:gd name="T14" fmla="*/ 16 w 52"/>
                <a:gd name="T15" fmla="*/ 4 h 66"/>
                <a:gd name="T16" fmla="*/ 13 w 52"/>
                <a:gd name="T17" fmla="*/ 5 h 66"/>
                <a:gd name="T18" fmla="*/ 11 w 52"/>
                <a:gd name="T19" fmla="*/ 8 h 66"/>
                <a:gd name="T20" fmla="*/ 9 w 52"/>
                <a:gd name="T21" fmla="*/ 10 h 66"/>
                <a:gd name="T22" fmla="*/ 7 w 52"/>
                <a:gd name="T23" fmla="*/ 12 h 66"/>
                <a:gd name="T24" fmla="*/ 5 w 52"/>
                <a:gd name="T25" fmla="*/ 16 h 66"/>
                <a:gd name="T26" fmla="*/ 1 w 52"/>
                <a:gd name="T27" fmla="*/ 25 h 66"/>
                <a:gd name="T28" fmla="*/ 1 w 52"/>
                <a:gd name="T29" fmla="*/ 30 h 66"/>
                <a:gd name="T30" fmla="*/ 0 w 52"/>
                <a:gd name="T31" fmla="*/ 31 h 66"/>
                <a:gd name="T32" fmla="*/ 0 w 52"/>
                <a:gd name="T33" fmla="*/ 35 h 66"/>
                <a:gd name="T34" fmla="*/ 0 w 52"/>
                <a:gd name="T35" fmla="*/ 38 h 66"/>
                <a:gd name="T36" fmla="*/ 1 w 52"/>
                <a:gd name="T37" fmla="*/ 43 h 66"/>
                <a:gd name="T38" fmla="*/ 3 w 52"/>
                <a:gd name="T39" fmla="*/ 48 h 66"/>
                <a:gd name="T40" fmla="*/ 5 w 52"/>
                <a:gd name="T41" fmla="*/ 52 h 66"/>
                <a:gd name="T42" fmla="*/ 7 w 52"/>
                <a:gd name="T43" fmla="*/ 54 h 66"/>
                <a:gd name="T44" fmla="*/ 8 w 52"/>
                <a:gd name="T45" fmla="*/ 58 h 66"/>
                <a:gd name="T46" fmla="*/ 12 w 52"/>
                <a:gd name="T47" fmla="*/ 61 h 66"/>
                <a:gd name="T48" fmla="*/ 20 w 52"/>
                <a:gd name="T49" fmla="*/ 66 h 66"/>
                <a:gd name="T50" fmla="*/ 22 w 52"/>
                <a:gd name="T51" fmla="*/ 66 h 66"/>
                <a:gd name="T52" fmla="*/ 26 w 52"/>
                <a:gd name="T53" fmla="*/ 66 h 66"/>
                <a:gd name="T54" fmla="*/ 30 w 52"/>
                <a:gd name="T55" fmla="*/ 66 h 66"/>
                <a:gd name="T56" fmla="*/ 34 w 52"/>
                <a:gd name="T57" fmla="*/ 65 h 66"/>
                <a:gd name="T58" fmla="*/ 36 w 52"/>
                <a:gd name="T59" fmla="*/ 62 h 66"/>
                <a:gd name="T60" fmla="*/ 40 w 52"/>
                <a:gd name="T61" fmla="*/ 61 h 66"/>
                <a:gd name="T62" fmla="*/ 42 w 52"/>
                <a:gd name="T63" fmla="*/ 58 h 66"/>
                <a:gd name="T64" fmla="*/ 44 w 52"/>
                <a:gd name="T65" fmla="*/ 57 h 66"/>
                <a:gd name="T66" fmla="*/ 46 w 52"/>
                <a:gd name="T67" fmla="*/ 53 h 66"/>
                <a:gd name="T68" fmla="*/ 48 w 52"/>
                <a:gd name="T69" fmla="*/ 51 h 66"/>
                <a:gd name="T70" fmla="*/ 51 w 52"/>
                <a:gd name="T71" fmla="*/ 41 h 66"/>
                <a:gd name="T72" fmla="*/ 52 w 52"/>
                <a:gd name="T73" fmla="*/ 38 h 66"/>
                <a:gd name="T74" fmla="*/ 52 w 52"/>
                <a:gd name="T75" fmla="*/ 34 h 66"/>
                <a:gd name="T76" fmla="*/ 52 w 52"/>
                <a:gd name="T77" fmla="*/ 30 h 66"/>
                <a:gd name="T78" fmla="*/ 52 w 52"/>
                <a:gd name="T79" fmla="*/ 26 h 66"/>
                <a:gd name="T80" fmla="*/ 51 w 52"/>
                <a:gd name="T81" fmla="*/ 21 h 66"/>
                <a:gd name="T82" fmla="*/ 49 w 52"/>
                <a:gd name="T83" fmla="*/ 18 h 66"/>
                <a:gd name="T84" fmla="*/ 48 w 52"/>
                <a:gd name="T85" fmla="*/ 13 h 66"/>
                <a:gd name="T86" fmla="*/ 46 w 52"/>
                <a:gd name="T87" fmla="*/ 12 h 66"/>
                <a:gd name="T88" fmla="*/ 43 w 52"/>
                <a:gd name="T89" fmla="*/ 9 h 66"/>
                <a:gd name="T90" fmla="*/ 40 w 52"/>
                <a:gd name="T91" fmla="*/ 6 h 6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2"/>
                <a:gd name="T139" fmla="*/ 0 h 66"/>
                <a:gd name="T140" fmla="*/ 52 w 52"/>
                <a:gd name="T141" fmla="*/ 66 h 6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2" h="66">
                  <a:moveTo>
                    <a:pt x="38" y="4"/>
                  </a:moveTo>
                  <a:lnTo>
                    <a:pt x="34" y="1"/>
                  </a:lnTo>
                  <a:lnTo>
                    <a:pt x="33" y="1"/>
                  </a:lnTo>
                  <a:lnTo>
                    <a:pt x="31" y="1"/>
                  </a:lnTo>
                  <a:lnTo>
                    <a:pt x="30" y="0"/>
                  </a:lnTo>
                  <a:lnTo>
                    <a:pt x="30" y="1"/>
                  </a:lnTo>
                  <a:lnTo>
                    <a:pt x="29" y="0"/>
                  </a:lnTo>
                  <a:lnTo>
                    <a:pt x="27" y="0"/>
                  </a:lnTo>
                  <a:lnTo>
                    <a:pt x="27" y="1"/>
                  </a:lnTo>
                  <a:lnTo>
                    <a:pt x="27" y="0"/>
                  </a:lnTo>
                  <a:lnTo>
                    <a:pt x="26" y="1"/>
                  </a:lnTo>
                  <a:lnTo>
                    <a:pt x="26" y="0"/>
                  </a:lnTo>
                  <a:lnTo>
                    <a:pt x="25" y="1"/>
                  </a:lnTo>
                  <a:lnTo>
                    <a:pt x="25" y="0"/>
                  </a:lnTo>
                  <a:lnTo>
                    <a:pt x="25" y="1"/>
                  </a:lnTo>
                  <a:lnTo>
                    <a:pt x="24" y="0"/>
                  </a:lnTo>
                  <a:lnTo>
                    <a:pt x="24" y="1"/>
                  </a:lnTo>
                  <a:lnTo>
                    <a:pt x="24" y="0"/>
                  </a:lnTo>
                  <a:lnTo>
                    <a:pt x="21" y="1"/>
                  </a:lnTo>
                  <a:lnTo>
                    <a:pt x="20" y="1"/>
                  </a:lnTo>
                  <a:lnTo>
                    <a:pt x="20" y="3"/>
                  </a:lnTo>
                  <a:lnTo>
                    <a:pt x="17" y="3"/>
                  </a:lnTo>
                  <a:lnTo>
                    <a:pt x="17" y="4"/>
                  </a:lnTo>
                  <a:lnTo>
                    <a:pt x="16" y="4"/>
                  </a:lnTo>
                  <a:lnTo>
                    <a:pt x="14" y="4"/>
                  </a:lnTo>
                  <a:lnTo>
                    <a:pt x="14" y="5"/>
                  </a:lnTo>
                  <a:lnTo>
                    <a:pt x="13" y="5"/>
                  </a:lnTo>
                  <a:lnTo>
                    <a:pt x="13" y="6"/>
                  </a:lnTo>
                  <a:lnTo>
                    <a:pt x="12" y="6"/>
                  </a:lnTo>
                  <a:lnTo>
                    <a:pt x="11" y="8"/>
                  </a:lnTo>
                  <a:lnTo>
                    <a:pt x="11" y="9"/>
                  </a:lnTo>
                  <a:lnTo>
                    <a:pt x="9" y="9"/>
                  </a:lnTo>
                  <a:lnTo>
                    <a:pt x="9" y="10"/>
                  </a:lnTo>
                  <a:lnTo>
                    <a:pt x="8" y="10"/>
                  </a:lnTo>
                  <a:lnTo>
                    <a:pt x="8" y="12"/>
                  </a:lnTo>
                  <a:lnTo>
                    <a:pt x="7" y="12"/>
                  </a:lnTo>
                  <a:lnTo>
                    <a:pt x="7" y="13"/>
                  </a:lnTo>
                  <a:lnTo>
                    <a:pt x="7" y="14"/>
                  </a:lnTo>
                  <a:lnTo>
                    <a:pt x="5" y="16"/>
                  </a:lnTo>
                  <a:lnTo>
                    <a:pt x="3" y="19"/>
                  </a:lnTo>
                  <a:lnTo>
                    <a:pt x="1" y="23"/>
                  </a:lnTo>
                  <a:lnTo>
                    <a:pt x="1" y="25"/>
                  </a:lnTo>
                  <a:lnTo>
                    <a:pt x="1" y="27"/>
                  </a:lnTo>
                  <a:lnTo>
                    <a:pt x="1" y="28"/>
                  </a:lnTo>
                  <a:lnTo>
                    <a:pt x="1" y="30"/>
                  </a:lnTo>
                  <a:lnTo>
                    <a:pt x="0" y="30"/>
                  </a:lnTo>
                  <a:lnTo>
                    <a:pt x="1" y="31"/>
                  </a:lnTo>
                  <a:lnTo>
                    <a:pt x="0" y="31"/>
                  </a:lnTo>
                  <a:lnTo>
                    <a:pt x="1" y="32"/>
                  </a:lnTo>
                  <a:lnTo>
                    <a:pt x="0" y="34"/>
                  </a:lnTo>
                  <a:lnTo>
                    <a:pt x="0" y="35"/>
                  </a:lnTo>
                  <a:lnTo>
                    <a:pt x="0" y="36"/>
                  </a:lnTo>
                  <a:lnTo>
                    <a:pt x="1" y="38"/>
                  </a:lnTo>
                  <a:lnTo>
                    <a:pt x="0" y="38"/>
                  </a:lnTo>
                  <a:lnTo>
                    <a:pt x="1" y="39"/>
                  </a:lnTo>
                  <a:lnTo>
                    <a:pt x="1" y="40"/>
                  </a:lnTo>
                  <a:lnTo>
                    <a:pt x="1" y="43"/>
                  </a:lnTo>
                  <a:lnTo>
                    <a:pt x="1" y="44"/>
                  </a:lnTo>
                  <a:lnTo>
                    <a:pt x="3" y="47"/>
                  </a:lnTo>
                  <a:lnTo>
                    <a:pt x="3" y="48"/>
                  </a:lnTo>
                  <a:lnTo>
                    <a:pt x="3" y="49"/>
                  </a:lnTo>
                  <a:lnTo>
                    <a:pt x="4" y="52"/>
                  </a:lnTo>
                  <a:lnTo>
                    <a:pt x="5" y="52"/>
                  </a:lnTo>
                  <a:lnTo>
                    <a:pt x="5" y="53"/>
                  </a:lnTo>
                  <a:lnTo>
                    <a:pt x="5" y="54"/>
                  </a:lnTo>
                  <a:lnTo>
                    <a:pt x="7" y="54"/>
                  </a:lnTo>
                  <a:lnTo>
                    <a:pt x="7" y="56"/>
                  </a:lnTo>
                  <a:lnTo>
                    <a:pt x="8" y="57"/>
                  </a:lnTo>
                  <a:lnTo>
                    <a:pt x="8" y="58"/>
                  </a:lnTo>
                  <a:lnTo>
                    <a:pt x="9" y="58"/>
                  </a:lnTo>
                  <a:lnTo>
                    <a:pt x="11" y="60"/>
                  </a:lnTo>
                  <a:lnTo>
                    <a:pt x="12" y="61"/>
                  </a:lnTo>
                  <a:lnTo>
                    <a:pt x="14" y="63"/>
                  </a:lnTo>
                  <a:lnTo>
                    <a:pt x="18" y="65"/>
                  </a:lnTo>
                  <a:lnTo>
                    <a:pt x="20" y="66"/>
                  </a:lnTo>
                  <a:lnTo>
                    <a:pt x="21" y="65"/>
                  </a:lnTo>
                  <a:lnTo>
                    <a:pt x="21" y="66"/>
                  </a:lnTo>
                  <a:lnTo>
                    <a:pt x="22" y="66"/>
                  </a:lnTo>
                  <a:lnTo>
                    <a:pt x="24" y="66"/>
                  </a:lnTo>
                  <a:lnTo>
                    <a:pt x="25" y="66"/>
                  </a:lnTo>
                  <a:lnTo>
                    <a:pt x="26" y="66"/>
                  </a:lnTo>
                  <a:lnTo>
                    <a:pt x="27" y="66"/>
                  </a:lnTo>
                  <a:lnTo>
                    <a:pt x="29" y="66"/>
                  </a:lnTo>
                  <a:lnTo>
                    <a:pt x="30" y="66"/>
                  </a:lnTo>
                  <a:lnTo>
                    <a:pt x="31" y="65"/>
                  </a:lnTo>
                  <a:lnTo>
                    <a:pt x="33" y="65"/>
                  </a:lnTo>
                  <a:lnTo>
                    <a:pt x="34" y="65"/>
                  </a:lnTo>
                  <a:lnTo>
                    <a:pt x="35" y="63"/>
                  </a:lnTo>
                  <a:lnTo>
                    <a:pt x="36" y="63"/>
                  </a:lnTo>
                  <a:lnTo>
                    <a:pt x="36" y="62"/>
                  </a:lnTo>
                  <a:lnTo>
                    <a:pt x="38" y="62"/>
                  </a:lnTo>
                  <a:lnTo>
                    <a:pt x="39" y="61"/>
                  </a:lnTo>
                  <a:lnTo>
                    <a:pt x="40" y="61"/>
                  </a:lnTo>
                  <a:lnTo>
                    <a:pt x="40" y="60"/>
                  </a:lnTo>
                  <a:lnTo>
                    <a:pt x="42" y="60"/>
                  </a:lnTo>
                  <a:lnTo>
                    <a:pt x="42" y="58"/>
                  </a:lnTo>
                  <a:lnTo>
                    <a:pt x="43" y="58"/>
                  </a:lnTo>
                  <a:lnTo>
                    <a:pt x="43" y="57"/>
                  </a:lnTo>
                  <a:lnTo>
                    <a:pt x="44" y="57"/>
                  </a:lnTo>
                  <a:lnTo>
                    <a:pt x="44" y="56"/>
                  </a:lnTo>
                  <a:lnTo>
                    <a:pt x="46" y="54"/>
                  </a:lnTo>
                  <a:lnTo>
                    <a:pt x="46" y="53"/>
                  </a:lnTo>
                  <a:lnTo>
                    <a:pt x="47" y="53"/>
                  </a:lnTo>
                  <a:lnTo>
                    <a:pt x="47" y="51"/>
                  </a:lnTo>
                  <a:lnTo>
                    <a:pt x="48" y="51"/>
                  </a:lnTo>
                  <a:lnTo>
                    <a:pt x="49" y="47"/>
                  </a:lnTo>
                  <a:lnTo>
                    <a:pt x="51" y="43"/>
                  </a:lnTo>
                  <a:lnTo>
                    <a:pt x="51" y="41"/>
                  </a:lnTo>
                  <a:lnTo>
                    <a:pt x="52" y="40"/>
                  </a:lnTo>
                  <a:lnTo>
                    <a:pt x="51" y="39"/>
                  </a:lnTo>
                  <a:lnTo>
                    <a:pt x="52" y="38"/>
                  </a:lnTo>
                  <a:lnTo>
                    <a:pt x="52" y="36"/>
                  </a:lnTo>
                  <a:lnTo>
                    <a:pt x="52" y="35"/>
                  </a:lnTo>
                  <a:lnTo>
                    <a:pt x="52" y="34"/>
                  </a:lnTo>
                  <a:lnTo>
                    <a:pt x="52" y="32"/>
                  </a:lnTo>
                  <a:lnTo>
                    <a:pt x="52" y="31"/>
                  </a:lnTo>
                  <a:lnTo>
                    <a:pt x="52" y="30"/>
                  </a:lnTo>
                  <a:lnTo>
                    <a:pt x="52" y="28"/>
                  </a:lnTo>
                  <a:lnTo>
                    <a:pt x="52" y="27"/>
                  </a:lnTo>
                  <a:lnTo>
                    <a:pt x="52" y="26"/>
                  </a:lnTo>
                  <a:lnTo>
                    <a:pt x="51" y="23"/>
                  </a:lnTo>
                  <a:lnTo>
                    <a:pt x="51" y="22"/>
                  </a:lnTo>
                  <a:lnTo>
                    <a:pt x="51" y="21"/>
                  </a:lnTo>
                  <a:lnTo>
                    <a:pt x="49" y="19"/>
                  </a:lnTo>
                  <a:lnTo>
                    <a:pt x="51" y="19"/>
                  </a:lnTo>
                  <a:lnTo>
                    <a:pt x="49" y="18"/>
                  </a:lnTo>
                  <a:lnTo>
                    <a:pt x="48" y="16"/>
                  </a:lnTo>
                  <a:lnTo>
                    <a:pt x="48" y="14"/>
                  </a:lnTo>
                  <a:lnTo>
                    <a:pt x="48" y="13"/>
                  </a:lnTo>
                  <a:lnTo>
                    <a:pt x="47" y="13"/>
                  </a:lnTo>
                  <a:lnTo>
                    <a:pt x="47" y="12"/>
                  </a:lnTo>
                  <a:lnTo>
                    <a:pt x="46" y="12"/>
                  </a:lnTo>
                  <a:lnTo>
                    <a:pt x="46" y="10"/>
                  </a:lnTo>
                  <a:lnTo>
                    <a:pt x="44" y="9"/>
                  </a:lnTo>
                  <a:lnTo>
                    <a:pt x="43" y="9"/>
                  </a:lnTo>
                  <a:lnTo>
                    <a:pt x="43" y="8"/>
                  </a:lnTo>
                  <a:lnTo>
                    <a:pt x="43" y="6"/>
                  </a:lnTo>
                  <a:lnTo>
                    <a:pt x="40" y="6"/>
                  </a:lnTo>
                  <a:lnTo>
                    <a:pt x="40" y="5"/>
                  </a:lnTo>
                  <a:lnTo>
                    <a:pt x="38" y="4"/>
                  </a:lnTo>
                  <a:close/>
                </a:path>
              </a:pathLst>
            </a:custGeom>
            <a:solidFill>
              <a:srgbClr val="808080"/>
            </a:solidFill>
            <a:ln w="9525">
              <a:noFill/>
              <a:round/>
              <a:headEnd/>
              <a:tailEnd/>
            </a:ln>
          </p:spPr>
          <p:txBody>
            <a:bodyPr/>
            <a:lstStyle/>
            <a:p>
              <a:endParaRPr lang="en-US"/>
            </a:p>
          </p:txBody>
        </p:sp>
        <p:sp>
          <p:nvSpPr>
            <p:cNvPr id="64" name="Freeform 52"/>
            <p:cNvSpPr>
              <a:spLocks/>
            </p:cNvSpPr>
            <p:nvPr/>
          </p:nvSpPr>
          <p:spPr bwMode="auto">
            <a:xfrm>
              <a:off x="1926" y="1377"/>
              <a:ext cx="54" cy="68"/>
            </a:xfrm>
            <a:custGeom>
              <a:avLst/>
              <a:gdLst>
                <a:gd name="T0" fmla="*/ 1 w 54"/>
                <a:gd name="T1" fmla="*/ 26 h 68"/>
                <a:gd name="T2" fmla="*/ 0 w 54"/>
                <a:gd name="T3" fmla="*/ 33 h 68"/>
                <a:gd name="T4" fmla="*/ 1 w 54"/>
                <a:gd name="T5" fmla="*/ 41 h 68"/>
                <a:gd name="T6" fmla="*/ 2 w 54"/>
                <a:gd name="T7" fmla="*/ 49 h 68"/>
                <a:gd name="T8" fmla="*/ 6 w 54"/>
                <a:gd name="T9" fmla="*/ 57 h 68"/>
                <a:gd name="T10" fmla="*/ 9 w 54"/>
                <a:gd name="T11" fmla="*/ 61 h 68"/>
                <a:gd name="T12" fmla="*/ 15 w 54"/>
                <a:gd name="T13" fmla="*/ 66 h 68"/>
                <a:gd name="T14" fmla="*/ 21 w 54"/>
                <a:gd name="T15" fmla="*/ 68 h 68"/>
                <a:gd name="T16" fmla="*/ 25 w 54"/>
                <a:gd name="T17" fmla="*/ 68 h 68"/>
                <a:gd name="T18" fmla="*/ 28 w 54"/>
                <a:gd name="T19" fmla="*/ 68 h 68"/>
                <a:gd name="T20" fmla="*/ 34 w 54"/>
                <a:gd name="T21" fmla="*/ 67 h 68"/>
                <a:gd name="T22" fmla="*/ 41 w 54"/>
                <a:gd name="T23" fmla="*/ 63 h 68"/>
                <a:gd name="T24" fmla="*/ 44 w 54"/>
                <a:gd name="T25" fmla="*/ 61 h 68"/>
                <a:gd name="T26" fmla="*/ 49 w 54"/>
                <a:gd name="T27" fmla="*/ 54 h 68"/>
                <a:gd name="T28" fmla="*/ 53 w 54"/>
                <a:gd name="T29" fmla="*/ 42 h 68"/>
                <a:gd name="T30" fmla="*/ 54 w 54"/>
                <a:gd name="T31" fmla="*/ 35 h 68"/>
                <a:gd name="T32" fmla="*/ 54 w 54"/>
                <a:gd name="T33" fmla="*/ 29 h 68"/>
                <a:gd name="T34" fmla="*/ 53 w 54"/>
                <a:gd name="T35" fmla="*/ 23 h 68"/>
                <a:gd name="T36" fmla="*/ 52 w 54"/>
                <a:gd name="T37" fmla="*/ 17 h 68"/>
                <a:gd name="T38" fmla="*/ 48 w 54"/>
                <a:gd name="T39" fmla="*/ 11 h 68"/>
                <a:gd name="T40" fmla="*/ 45 w 54"/>
                <a:gd name="T41" fmla="*/ 7 h 68"/>
                <a:gd name="T42" fmla="*/ 43 w 54"/>
                <a:gd name="T43" fmla="*/ 5 h 68"/>
                <a:gd name="T44" fmla="*/ 32 w 54"/>
                <a:gd name="T45" fmla="*/ 0 h 68"/>
                <a:gd name="T46" fmla="*/ 27 w 54"/>
                <a:gd name="T47" fmla="*/ 0 h 68"/>
                <a:gd name="T48" fmla="*/ 22 w 54"/>
                <a:gd name="T49" fmla="*/ 0 h 68"/>
                <a:gd name="T50" fmla="*/ 14 w 54"/>
                <a:gd name="T51" fmla="*/ 4 h 68"/>
                <a:gd name="T52" fmla="*/ 12 w 54"/>
                <a:gd name="T53" fmla="*/ 6 h 68"/>
                <a:gd name="T54" fmla="*/ 8 w 54"/>
                <a:gd name="T55" fmla="*/ 11 h 68"/>
                <a:gd name="T56" fmla="*/ 2 w 54"/>
                <a:gd name="T57" fmla="*/ 20 h 68"/>
                <a:gd name="T58" fmla="*/ 9 w 54"/>
                <a:gd name="T59" fmla="*/ 15 h 68"/>
                <a:gd name="T60" fmla="*/ 13 w 54"/>
                <a:gd name="T61" fmla="*/ 10 h 68"/>
                <a:gd name="T62" fmla="*/ 17 w 54"/>
                <a:gd name="T63" fmla="*/ 7 h 68"/>
                <a:gd name="T64" fmla="*/ 26 w 54"/>
                <a:gd name="T65" fmla="*/ 4 h 68"/>
                <a:gd name="T66" fmla="*/ 31 w 54"/>
                <a:gd name="T67" fmla="*/ 4 h 68"/>
                <a:gd name="T68" fmla="*/ 35 w 54"/>
                <a:gd name="T69" fmla="*/ 4 h 68"/>
                <a:gd name="T70" fmla="*/ 43 w 54"/>
                <a:gd name="T71" fmla="*/ 10 h 68"/>
                <a:gd name="T72" fmla="*/ 45 w 54"/>
                <a:gd name="T73" fmla="*/ 13 h 68"/>
                <a:gd name="T74" fmla="*/ 48 w 54"/>
                <a:gd name="T75" fmla="*/ 17 h 68"/>
                <a:gd name="T76" fmla="*/ 50 w 54"/>
                <a:gd name="T77" fmla="*/ 24 h 68"/>
                <a:gd name="T78" fmla="*/ 52 w 54"/>
                <a:gd name="T79" fmla="*/ 29 h 68"/>
                <a:gd name="T80" fmla="*/ 52 w 54"/>
                <a:gd name="T81" fmla="*/ 35 h 68"/>
                <a:gd name="T82" fmla="*/ 49 w 54"/>
                <a:gd name="T83" fmla="*/ 46 h 68"/>
                <a:gd name="T84" fmla="*/ 45 w 54"/>
                <a:gd name="T85" fmla="*/ 53 h 68"/>
                <a:gd name="T86" fmla="*/ 41 w 54"/>
                <a:gd name="T87" fmla="*/ 58 h 68"/>
                <a:gd name="T88" fmla="*/ 39 w 54"/>
                <a:gd name="T89" fmla="*/ 61 h 68"/>
                <a:gd name="T90" fmla="*/ 31 w 54"/>
                <a:gd name="T91" fmla="*/ 63 h 68"/>
                <a:gd name="T92" fmla="*/ 27 w 54"/>
                <a:gd name="T93" fmla="*/ 64 h 68"/>
                <a:gd name="T94" fmla="*/ 23 w 54"/>
                <a:gd name="T95" fmla="*/ 64 h 68"/>
                <a:gd name="T96" fmla="*/ 19 w 54"/>
                <a:gd name="T97" fmla="*/ 63 h 68"/>
                <a:gd name="T98" fmla="*/ 15 w 54"/>
                <a:gd name="T99" fmla="*/ 61 h 68"/>
                <a:gd name="T100" fmla="*/ 10 w 54"/>
                <a:gd name="T101" fmla="*/ 57 h 68"/>
                <a:gd name="T102" fmla="*/ 6 w 54"/>
                <a:gd name="T103" fmla="*/ 49 h 68"/>
                <a:gd name="T104" fmla="*/ 4 w 54"/>
                <a:gd name="T105" fmla="*/ 35 h 68"/>
                <a:gd name="T106" fmla="*/ 4 w 54"/>
                <a:gd name="T107" fmla="*/ 29 h 68"/>
                <a:gd name="T108" fmla="*/ 6 w 54"/>
                <a:gd name="T109" fmla="*/ 22 h 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68"/>
                <a:gd name="T167" fmla="*/ 54 w 54"/>
                <a:gd name="T168" fmla="*/ 68 h 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68">
                  <a:moveTo>
                    <a:pt x="2" y="20"/>
                  </a:moveTo>
                  <a:lnTo>
                    <a:pt x="1" y="24"/>
                  </a:lnTo>
                  <a:lnTo>
                    <a:pt x="1" y="26"/>
                  </a:lnTo>
                  <a:lnTo>
                    <a:pt x="1" y="28"/>
                  </a:lnTo>
                  <a:lnTo>
                    <a:pt x="1" y="29"/>
                  </a:lnTo>
                  <a:lnTo>
                    <a:pt x="0" y="33"/>
                  </a:lnTo>
                  <a:lnTo>
                    <a:pt x="0" y="35"/>
                  </a:lnTo>
                  <a:lnTo>
                    <a:pt x="0" y="40"/>
                  </a:lnTo>
                  <a:lnTo>
                    <a:pt x="1" y="41"/>
                  </a:lnTo>
                  <a:lnTo>
                    <a:pt x="1" y="45"/>
                  </a:lnTo>
                  <a:lnTo>
                    <a:pt x="2" y="48"/>
                  </a:lnTo>
                  <a:lnTo>
                    <a:pt x="2" y="49"/>
                  </a:lnTo>
                  <a:lnTo>
                    <a:pt x="2" y="50"/>
                  </a:lnTo>
                  <a:lnTo>
                    <a:pt x="5" y="55"/>
                  </a:lnTo>
                  <a:lnTo>
                    <a:pt x="6" y="57"/>
                  </a:lnTo>
                  <a:lnTo>
                    <a:pt x="8" y="59"/>
                  </a:lnTo>
                  <a:lnTo>
                    <a:pt x="9" y="59"/>
                  </a:lnTo>
                  <a:lnTo>
                    <a:pt x="9" y="61"/>
                  </a:lnTo>
                  <a:lnTo>
                    <a:pt x="12" y="63"/>
                  </a:lnTo>
                  <a:lnTo>
                    <a:pt x="14" y="64"/>
                  </a:lnTo>
                  <a:lnTo>
                    <a:pt x="15" y="66"/>
                  </a:lnTo>
                  <a:lnTo>
                    <a:pt x="17" y="66"/>
                  </a:lnTo>
                  <a:lnTo>
                    <a:pt x="19" y="67"/>
                  </a:lnTo>
                  <a:lnTo>
                    <a:pt x="21" y="68"/>
                  </a:lnTo>
                  <a:lnTo>
                    <a:pt x="22" y="68"/>
                  </a:lnTo>
                  <a:lnTo>
                    <a:pt x="23" y="68"/>
                  </a:lnTo>
                  <a:lnTo>
                    <a:pt x="25" y="68"/>
                  </a:lnTo>
                  <a:lnTo>
                    <a:pt x="26" y="68"/>
                  </a:lnTo>
                  <a:lnTo>
                    <a:pt x="27" y="68"/>
                  </a:lnTo>
                  <a:lnTo>
                    <a:pt x="28" y="68"/>
                  </a:lnTo>
                  <a:lnTo>
                    <a:pt x="30" y="68"/>
                  </a:lnTo>
                  <a:lnTo>
                    <a:pt x="32" y="67"/>
                  </a:lnTo>
                  <a:lnTo>
                    <a:pt x="34" y="67"/>
                  </a:lnTo>
                  <a:lnTo>
                    <a:pt x="37" y="66"/>
                  </a:lnTo>
                  <a:lnTo>
                    <a:pt x="40" y="64"/>
                  </a:lnTo>
                  <a:lnTo>
                    <a:pt x="41" y="63"/>
                  </a:lnTo>
                  <a:lnTo>
                    <a:pt x="43" y="62"/>
                  </a:lnTo>
                  <a:lnTo>
                    <a:pt x="43" y="61"/>
                  </a:lnTo>
                  <a:lnTo>
                    <a:pt x="44" y="61"/>
                  </a:lnTo>
                  <a:lnTo>
                    <a:pt x="45" y="59"/>
                  </a:lnTo>
                  <a:lnTo>
                    <a:pt x="48" y="55"/>
                  </a:lnTo>
                  <a:lnTo>
                    <a:pt x="49" y="54"/>
                  </a:lnTo>
                  <a:lnTo>
                    <a:pt x="50" y="53"/>
                  </a:lnTo>
                  <a:lnTo>
                    <a:pt x="52" y="48"/>
                  </a:lnTo>
                  <a:lnTo>
                    <a:pt x="53" y="42"/>
                  </a:lnTo>
                  <a:lnTo>
                    <a:pt x="53" y="41"/>
                  </a:lnTo>
                  <a:lnTo>
                    <a:pt x="54" y="40"/>
                  </a:lnTo>
                  <a:lnTo>
                    <a:pt x="54" y="35"/>
                  </a:lnTo>
                  <a:lnTo>
                    <a:pt x="54" y="33"/>
                  </a:lnTo>
                  <a:lnTo>
                    <a:pt x="54" y="31"/>
                  </a:lnTo>
                  <a:lnTo>
                    <a:pt x="54" y="29"/>
                  </a:lnTo>
                  <a:lnTo>
                    <a:pt x="54" y="28"/>
                  </a:lnTo>
                  <a:lnTo>
                    <a:pt x="54" y="27"/>
                  </a:lnTo>
                  <a:lnTo>
                    <a:pt x="53" y="23"/>
                  </a:lnTo>
                  <a:lnTo>
                    <a:pt x="53" y="22"/>
                  </a:lnTo>
                  <a:lnTo>
                    <a:pt x="52" y="20"/>
                  </a:lnTo>
                  <a:lnTo>
                    <a:pt x="52" y="17"/>
                  </a:lnTo>
                  <a:lnTo>
                    <a:pt x="50" y="14"/>
                  </a:lnTo>
                  <a:lnTo>
                    <a:pt x="49" y="13"/>
                  </a:lnTo>
                  <a:lnTo>
                    <a:pt x="48" y="11"/>
                  </a:lnTo>
                  <a:lnTo>
                    <a:pt x="48" y="10"/>
                  </a:lnTo>
                  <a:lnTo>
                    <a:pt x="47" y="9"/>
                  </a:lnTo>
                  <a:lnTo>
                    <a:pt x="45" y="7"/>
                  </a:lnTo>
                  <a:lnTo>
                    <a:pt x="45" y="6"/>
                  </a:lnTo>
                  <a:lnTo>
                    <a:pt x="44" y="6"/>
                  </a:lnTo>
                  <a:lnTo>
                    <a:pt x="43" y="5"/>
                  </a:lnTo>
                  <a:lnTo>
                    <a:pt x="35" y="0"/>
                  </a:lnTo>
                  <a:lnTo>
                    <a:pt x="34" y="0"/>
                  </a:lnTo>
                  <a:lnTo>
                    <a:pt x="32" y="0"/>
                  </a:lnTo>
                  <a:lnTo>
                    <a:pt x="31" y="0"/>
                  </a:lnTo>
                  <a:lnTo>
                    <a:pt x="30" y="0"/>
                  </a:lnTo>
                  <a:lnTo>
                    <a:pt x="27" y="0"/>
                  </a:lnTo>
                  <a:lnTo>
                    <a:pt x="26" y="0"/>
                  </a:lnTo>
                  <a:lnTo>
                    <a:pt x="25" y="0"/>
                  </a:lnTo>
                  <a:lnTo>
                    <a:pt x="22" y="0"/>
                  </a:lnTo>
                  <a:lnTo>
                    <a:pt x="18" y="1"/>
                  </a:lnTo>
                  <a:lnTo>
                    <a:pt x="17" y="2"/>
                  </a:lnTo>
                  <a:lnTo>
                    <a:pt x="14" y="4"/>
                  </a:lnTo>
                  <a:lnTo>
                    <a:pt x="14" y="5"/>
                  </a:lnTo>
                  <a:lnTo>
                    <a:pt x="13" y="5"/>
                  </a:lnTo>
                  <a:lnTo>
                    <a:pt x="12" y="6"/>
                  </a:lnTo>
                  <a:lnTo>
                    <a:pt x="10" y="7"/>
                  </a:lnTo>
                  <a:lnTo>
                    <a:pt x="9" y="9"/>
                  </a:lnTo>
                  <a:lnTo>
                    <a:pt x="8" y="11"/>
                  </a:lnTo>
                  <a:lnTo>
                    <a:pt x="5" y="14"/>
                  </a:lnTo>
                  <a:lnTo>
                    <a:pt x="4" y="17"/>
                  </a:lnTo>
                  <a:lnTo>
                    <a:pt x="2" y="20"/>
                  </a:lnTo>
                  <a:lnTo>
                    <a:pt x="6" y="22"/>
                  </a:lnTo>
                  <a:lnTo>
                    <a:pt x="6" y="19"/>
                  </a:lnTo>
                  <a:lnTo>
                    <a:pt x="9" y="15"/>
                  </a:lnTo>
                  <a:lnTo>
                    <a:pt x="10" y="14"/>
                  </a:lnTo>
                  <a:lnTo>
                    <a:pt x="12" y="11"/>
                  </a:lnTo>
                  <a:lnTo>
                    <a:pt x="13" y="10"/>
                  </a:lnTo>
                  <a:lnTo>
                    <a:pt x="14" y="9"/>
                  </a:lnTo>
                  <a:lnTo>
                    <a:pt x="15" y="9"/>
                  </a:lnTo>
                  <a:lnTo>
                    <a:pt x="17" y="7"/>
                  </a:lnTo>
                  <a:lnTo>
                    <a:pt x="18" y="6"/>
                  </a:lnTo>
                  <a:lnTo>
                    <a:pt x="23" y="4"/>
                  </a:lnTo>
                  <a:lnTo>
                    <a:pt x="26" y="4"/>
                  </a:lnTo>
                  <a:lnTo>
                    <a:pt x="27" y="4"/>
                  </a:lnTo>
                  <a:lnTo>
                    <a:pt x="30" y="4"/>
                  </a:lnTo>
                  <a:lnTo>
                    <a:pt x="31" y="4"/>
                  </a:lnTo>
                  <a:lnTo>
                    <a:pt x="32" y="4"/>
                  </a:lnTo>
                  <a:lnTo>
                    <a:pt x="34" y="4"/>
                  </a:lnTo>
                  <a:lnTo>
                    <a:pt x="35" y="4"/>
                  </a:lnTo>
                  <a:lnTo>
                    <a:pt x="41" y="7"/>
                  </a:lnTo>
                  <a:lnTo>
                    <a:pt x="41" y="9"/>
                  </a:lnTo>
                  <a:lnTo>
                    <a:pt x="43" y="10"/>
                  </a:lnTo>
                  <a:lnTo>
                    <a:pt x="44" y="10"/>
                  </a:lnTo>
                  <a:lnTo>
                    <a:pt x="44" y="11"/>
                  </a:lnTo>
                  <a:lnTo>
                    <a:pt x="45" y="13"/>
                  </a:lnTo>
                  <a:lnTo>
                    <a:pt x="47" y="14"/>
                  </a:lnTo>
                  <a:lnTo>
                    <a:pt x="47" y="15"/>
                  </a:lnTo>
                  <a:lnTo>
                    <a:pt x="48" y="17"/>
                  </a:lnTo>
                  <a:lnTo>
                    <a:pt x="48" y="19"/>
                  </a:lnTo>
                  <a:lnTo>
                    <a:pt x="49" y="20"/>
                  </a:lnTo>
                  <a:lnTo>
                    <a:pt x="50" y="24"/>
                  </a:lnTo>
                  <a:lnTo>
                    <a:pt x="50" y="27"/>
                  </a:lnTo>
                  <a:lnTo>
                    <a:pt x="50" y="28"/>
                  </a:lnTo>
                  <a:lnTo>
                    <a:pt x="52" y="29"/>
                  </a:lnTo>
                  <a:lnTo>
                    <a:pt x="50" y="32"/>
                  </a:lnTo>
                  <a:lnTo>
                    <a:pt x="52" y="33"/>
                  </a:lnTo>
                  <a:lnTo>
                    <a:pt x="52" y="35"/>
                  </a:lnTo>
                  <a:lnTo>
                    <a:pt x="50" y="40"/>
                  </a:lnTo>
                  <a:lnTo>
                    <a:pt x="50" y="41"/>
                  </a:lnTo>
                  <a:lnTo>
                    <a:pt x="49" y="46"/>
                  </a:lnTo>
                  <a:lnTo>
                    <a:pt x="47" y="50"/>
                  </a:lnTo>
                  <a:lnTo>
                    <a:pt x="47" y="52"/>
                  </a:lnTo>
                  <a:lnTo>
                    <a:pt x="45" y="53"/>
                  </a:lnTo>
                  <a:lnTo>
                    <a:pt x="43" y="55"/>
                  </a:lnTo>
                  <a:lnTo>
                    <a:pt x="43" y="57"/>
                  </a:lnTo>
                  <a:lnTo>
                    <a:pt x="41" y="58"/>
                  </a:lnTo>
                  <a:lnTo>
                    <a:pt x="40" y="59"/>
                  </a:lnTo>
                  <a:lnTo>
                    <a:pt x="39" y="59"/>
                  </a:lnTo>
                  <a:lnTo>
                    <a:pt x="39" y="61"/>
                  </a:lnTo>
                  <a:lnTo>
                    <a:pt x="36" y="62"/>
                  </a:lnTo>
                  <a:lnTo>
                    <a:pt x="32" y="63"/>
                  </a:lnTo>
                  <a:lnTo>
                    <a:pt x="31" y="63"/>
                  </a:lnTo>
                  <a:lnTo>
                    <a:pt x="30" y="64"/>
                  </a:lnTo>
                  <a:lnTo>
                    <a:pt x="28" y="64"/>
                  </a:lnTo>
                  <a:lnTo>
                    <a:pt x="27" y="64"/>
                  </a:lnTo>
                  <a:lnTo>
                    <a:pt x="26" y="64"/>
                  </a:lnTo>
                  <a:lnTo>
                    <a:pt x="25" y="64"/>
                  </a:lnTo>
                  <a:lnTo>
                    <a:pt x="23" y="64"/>
                  </a:lnTo>
                  <a:lnTo>
                    <a:pt x="22" y="64"/>
                  </a:lnTo>
                  <a:lnTo>
                    <a:pt x="21" y="63"/>
                  </a:lnTo>
                  <a:lnTo>
                    <a:pt x="19" y="63"/>
                  </a:lnTo>
                  <a:lnTo>
                    <a:pt x="18" y="62"/>
                  </a:lnTo>
                  <a:lnTo>
                    <a:pt x="17" y="62"/>
                  </a:lnTo>
                  <a:lnTo>
                    <a:pt x="15" y="61"/>
                  </a:lnTo>
                  <a:lnTo>
                    <a:pt x="13" y="59"/>
                  </a:lnTo>
                  <a:lnTo>
                    <a:pt x="12" y="58"/>
                  </a:lnTo>
                  <a:lnTo>
                    <a:pt x="10" y="57"/>
                  </a:lnTo>
                  <a:lnTo>
                    <a:pt x="9" y="54"/>
                  </a:lnTo>
                  <a:lnTo>
                    <a:pt x="8" y="53"/>
                  </a:lnTo>
                  <a:lnTo>
                    <a:pt x="6" y="49"/>
                  </a:lnTo>
                  <a:lnTo>
                    <a:pt x="4" y="44"/>
                  </a:lnTo>
                  <a:lnTo>
                    <a:pt x="4" y="40"/>
                  </a:lnTo>
                  <a:lnTo>
                    <a:pt x="4" y="35"/>
                  </a:lnTo>
                  <a:lnTo>
                    <a:pt x="4" y="33"/>
                  </a:lnTo>
                  <a:lnTo>
                    <a:pt x="4" y="31"/>
                  </a:lnTo>
                  <a:lnTo>
                    <a:pt x="4" y="29"/>
                  </a:lnTo>
                  <a:lnTo>
                    <a:pt x="4" y="27"/>
                  </a:lnTo>
                  <a:lnTo>
                    <a:pt x="4" y="26"/>
                  </a:lnTo>
                  <a:lnTo>
                    <a:pt x="6" y="22"/>
                  </a:lnTo>
                  <a:lnTo>
                    <a:pt x="2" y="20"/>
                  </a:lnTo>
                  <a:close/>
                </a:path>
              </a:pathLst>
            </a:custGeom>
            <a:solidFill>
              <a:srgbClr val="808080"/>
            </a:solidFill>
            <a:ln w="9525">
              <a:noFill/>
              <a:round/>
              <a:headEnd/>
              <a:tailEnd/>
            </a:ln>
          </p:spPr>
          <p:txBody>
            <a:bodyPr/>
            <a:lstStyle/>
            <a:p>
              <a:endParaRPr lang="en-US"/>
            </a:p>
          </p:txBody>
        </p:sp>
        <p:sp>
          <p:nvSpPr>
            <p:cNvPr id="65" name="Freeform 53"/>
            <p:cNvSpPr>
              <a:spLocks/>
            </p:cNvSpPr>
            <p:nvPr/>
          </p:nvSpPr>
          <p:spPr bwMode="auto">
            <a:xfrm>
              <a:off x="1906" y="1317"/>
              <a:ext cx="65" cy="83"/>
            </a:xfrm>
            <a:custGeom>
              <a:avLst/>
              <a:gdLst>
                <a:gd name="T0" fmla="*/ 41 w 65"/>
                <a:gd name="T1" fmla="*/ 1 h 83"/>
                <a:gd name="T2" fmla="*/ 37 w 65"/>
                <a:gd name="T3" fmla="*/ 0 h 83"/>
                <a:gd name="T4" fmla="*/ 33 w 65"/>
                <a:gd name="T5" fmla="*/ 0 h 83"/>
                <a:gd name="T6" fmla="*/ 29 w 65"/>
                <a:gd name="T7" fmla="*/ 1 h 83"/>
                <a:gd name="T8" fmla="*/ 17 w 65"/>
                <a:gd name="T9" fmla="*/ 5 h 83"/>
                <a:gd name="T10" fmla="*/ 15 w 65"/>
                <a:gd name="T11" fmla="*/ 8 h 83"/>
                <a:gd name="T12" fmla="*/ 12 w 65"/>
                <a:gd name="T13" fmla="*/ 10 h 83"/>
                <a:gd name="T14" fmla="*/ 10 w 65"/>
                <a:gd name="T15" fmla="*/ 13 h 83"/>
                <a:gd name="T16" fmla="*/ 7 w 65"/>
                <a:gd name="T17" fmla="*/ 17 h 83"/>
                <a:gd name="T18" fmla="*/ 6 w 65"/>
                <a:gd name="T19" fmla="*/ 21 h 83"/>
                <a:gd name="T20" fmla="*/ 2 w 65"/>
                <a:gd name="T21" fmla="*/ 30 h 83"/>
                <a:gd name="T22" fmla="*/ 2 w 65"/>
                <a:gd name="T23" fmla="*/ 35 h 83"/>
                <a:gd name="T24" fmla="*/ 0 w 65"/>
                <a:gd name="T25" fmla="*/ 39 h 83"/>
                <a:gd name="T26" fmla="*/ 0 w 65"/>
                <a:gd name="T27" fmla="*/ 43 h 83"/>
                <a:gd name="T28" fmla="*/ 0 w 65"/>
                <a:gd name="T29" fmla="*/ 47 h 83"/>
                <a:gd name="T30" fmla="*/ 0 w 65"/>
                <a:gd name="T31" fmla="*/ 51 h 83"/>
                <a:gd name="T32" fmla="*/ 6 w 65"/>
                <a:gd name="T33" fmla="*/ 64 h 83"/>
                <a:gd name="T34" fmla="*/ 7 w 65"/>
                <a:gd name="T35" fmla="*/ 67 h 83"/>
                <a:gd name="T36" fmla="*/ 10 w 65"/>
                <a:gd name="T37" fmla="*/ 70 h 83"/>
                <a:gd name="T38" fmla="*/ 11 w 65"/>
                <a:gd name="T39" fmla="*/ 73 h 83"/>
                <a:gd name="T40" fmla="*/ 13 w 65"/>
                <a:gd name="T41" fmla="*/ 74 h 83"/>
                <a:gd name="T42" fmla="*/ 16 w 65"/>
                <a:gd name="T43" fmla="*/ 77 h 83"/>
                <a:gd name="T44" fmla="*/ 22 w 65"/>
                <a:gd name="T45" fmla="*/ 80 h 83"/>
                <a:gd name="T46" fmla="*/ 28 w 65"/>
                <a:gd name="T47" fmla="*/ 82 h 83"/>
                <a:gd name="T48" fmla="*/ 30 w 65"/>
                <a:gd name="T49" fmla="*/ 83 h 83"/>
                <a:gd name="T50" fmla="*/ 33 w 65"/>
                <a:gd name="T51" fmla="*/ 82 h 83"/>
                <a:gd name="T52" fmla="*/ 37 w 65"/>
                <a:gd name="T53" fmla="*/ 82 h 83"/>
                <a:gd name="T54" fmla="*/ 48 w 65"/>
                <a:gd name="T55" fmla="*/ 77 h 83"/>
                <a:gd name="T56" fmla="*/ 51 w 65"/>
                <a:gd name="T57" fmla="*/ 74 h 83"/>
                <a:gd name="T58" fmla="*/ 54 w 65"/>
                <a:gd name="T59" fmla="*/ 73 h 83"/>
                <a:gd name="T60" fmla="*/ 55 w 65"/>
                <a:gd name="T61" fmla="*/ 70 h 83"/>
                <a:gd name="T62" fmla="*/ 57 w 65"/>
                <a:gd name="T63" fmla="*/ 66 h 83"/>
                <a:gd name="T64" fmla="*/ 61 w 65"/>
                <a:gd name="T65" fmla="*/ 58 h 83"/>
                <a:gd name="T66" fmla="*/ 64 w 65"/>
                <a:gd name="T67" fmla="*/ 51 h 83"/>
                <a:gd name="T68" fmla="*/ 65 w 65"/>
                <a:gd name="T69" fmla="*/ 47 h 83"/>
                <a:gd name="T70" fmla="*/ 65 w 65"/>
                <a:gd name="T71" fmla="*/ 43 h 83"/>
                <a:gd name="T72" fmla="*/ 65 w 65"/>
                <a:gd name="T73" fmla="*/ 39 h 83"/>
                <a:gd name="T74" fmla="*/ 64 w 65"/>
                <a:gd name="T75" fmla="*/ 35 h 83"/>
                <a:gd name="T76" fmla="*/ 64 w 65"/>
                <a:gd name="T77" fmla="*/ 32 h 83"/>
                <a:gd name="T78" fmla="*/ 61 w 65"/>
                <a:gd name="T79" fmla="*/ 19 h 83"/>
                <a:gd name="T80" fmla="*/ 59 w 65"/>
                <a:gd name="T81" fmla="*/ 16 h 83"/>
                <a:gd name="T82" fmla="*/ 57 w 65"/>
                <a:gd name="T83" fmla="*/ 13 h 83"/>
                <a:gd name="T84" fmla="*/ 55 w 65"/>
                <a:gd name="T85" fmla="*/ 12 h 83"/>
                <a:gd name="T86" fmla="*/ 54 w 65"/>
                <a:gd name="T87" fmla="*/ 9 h 83"/>
                <a:gd name="T88" fmla="*/ 51 w 65"/>
                <a:gd name="T89" fmla="*/ 7 h 8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
                <a:gd name="T136" fmla="*/ 0 h 83"/>
                <a:gd name="T137" fmla="*/ 65 w 65"/>
                <a:gd name="T138" fmla="*/ 83 h 8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 h="83">
                  <a:moveTo>
                    <a:pt x="47" y="4"/>
                  </a:moveTo>
                  <a:lnTo>
                    <a:pt x="43" y="3"/>
                  </a:lnTo>
                  <a:lnTo>
                    <a:pt x="41" y="1"/>
                  </a:lnTo>
                  <a:lnTo>
                    <a:pt x="39" y="1"/>
                  </a:lnTo>
                  <a:lnTo>
                    <a:pt x="38" y="1"/>
                  </a:lnTo>
                  <a:lnTo>
                    <a:pt x="37" y="0"/>
                  </a:lnTo>
                  <a:lnTo>
                    <a:pt x="35" y="0"/>
                  </a:lnTo>
                  <a:lnTo>
                    <a:pt x="34" y="0"/>
                  </a:lnTo>
                  <a:lnTo>
                    <a:pt x="33" y="0"/>
                  </a:lnTo>
                  <a:lnTo>
                    <a:pt x="32" y="0"/>
                  </a:lnTo>
                  <a:lnTo>
                    <a:pt x="30" y="1"/>
                  </a:lnTo>
                  <a:lnTo>
                    <a:pt x="29" y="1"/>
                  </a:lnTo>
                  <a:lnTo>
                    <a:pt x="28" y="1"/>
                  </a:lnTo>
                  <a:lnTo>
                    <a:pt x="19" y="5"/>
                  </a:lnTo>
                  <a:lnTo>
                    <a:pt x="17" y="5"/>
                  </a:lnTo>
                  <a:lnTo>
                    <a:pt x="17" y="7"/>
                  </a:lnTo>
                  <a:lnTo>
                    <a:pt x="16" y="7"/>
                  </a:lnTo>
                  <a:lnTo>
                    <a:pt x="15" y="8"/>
                  </a:lnTo>
                  <a:lnTo>
                    <a:pt x="15" y="9"/>
                  </a:lnTo>
                  <a:lnTo>
                    <a:pt x="13" y="9"/>
                  </a:lnTo>
                  <a:lnTo>
                    <a:pt x="12" y="10"/>
                  </a:lnTo>
                  <a:lnTo>
                    <a:pt x="11" y="12"/>
                  </a:lnTo>
                  <a:lnTo>
                    <a:pt x="11" y="13"/>
                  </a:lnTo>
                  <a:lnTo>
                    <a:pt x="10" y="13"/>
                  </a:lnTo>
                  <a:lnTo>
                    <a:pt x="10" y="14"/>
                  </a:lnTo>
                  <a:lnTo>
                    <a:pt x="8" y="16"/>
                  </a:lnTo>
                  <a:lnTo>
                    <a:pt x="7" y="17"/>
                  </a:lnTo>
                  <a:lnTo>
                    <a:pt x="7" y="18"/>
                  </a:lnTo>
                  <a:lnTo>
                    <a:pt x="6" y="19"/>
                  </a:lnTo>
                  <a:lnTo>
                    <a:pt x="6" y="21"/>
                  </a:lnTo>
                  <a:lnTo>
                    <a:pt x="4" y="25"/>
                  </a:lnTo>
                  <a:lnTo>
                    <a:pt x="2" y="29"/>
                  </a:lnTo>
                  <a:lnTo>
                    <a:pt x="2" y="30"/>
                  </a:lnTo>
                  <a:lnTo>
                    <a:pt x="2" y="32"/>
                  </a:lnTo>
                  <a:lnTo>
                    <a:pt x="0" y="35"/>
                  </a:lnTo>
                  <a:lnTo>
                    <a:pt x="2" y="35"/>
                  </a:lnTo>
                  <a:lnTo>
                    <a:pt x="0" y="36"/>
                  </a:lnTo>
                  <a:lnTo>
                    <a:pt x="0" y="38"/>
                  </a:lnTo>
                  <a:lnTo>
                    <a:pt x="0" y="39"/>
                  </a:lnTo>
                  <a:lnTo>
                    <a:pt x="0" y="40"/>
                  </a:lnTo>
                  <a:lnTo>
                    <a:pt x="0" y="42"/>
                  </a:lnTo>
                  <a:lnTo>
                    <a:pt x="0" y="43"/>
                  </a:lnTo>
                  <a:lnTo>
                    <a:pt x="0" y="44"/>
                  </a:lnTo>
                  <a:lnTo>
                    <a:pt x="0" y="45"/>
                  </a:lnTo>
                  <a:lnTo>
                    <a:pt x="0" y="47"/>
                  </a:lnTo>
                  <a:lnTo>
                    <a:pt x="0" y="48"/>
                  </a:lnTo>
                  <a:lnTo>
                    <a:pt x="0" y="49"/>
                  </a:lnTo>
                  <a:lnTo>
                    <a:pt x="0" y="51"/>
                  </a:lnTo>
                  <a:lnTo>
                    <a:pt x="2" y="52"/>
                  </a:lnTo>
                  <a:lnTo>
                    <a:pt x="4" y="62"/>
                  </a:lnTo>
                  <a:lnTo>
                    <a:pt x="6" y="64"/>
                  </a:lnTo>
                  <a:lnTo>
                    <a:pt x="6" y="65"/>
                  </a:lnTo>
                  <a:lnTo>
                    <a:pt x="7" y="66"/>
                  </a:lnTo>
                  <a:lnTo>
                    <a:pt x="7" y="67"/>
                  </a:lnTo>
                  <a:lnTo>
                    <a:pt x="8" y="67"/>
                  </a:lnTo>
                  <a:lnTo>
                    <a:pt x="8" y="69"/>
                  </a:lnTo>
                  <a:lnTo>
                    <a:pt x="10" y="70"/>
                  </a:lnTo>
                  <a:lnTo>
                    <a:pt x="10" y="71"/>
                  </a:lnTo>
                  <a:lnTo>
                    <a:pt x="11" y="71"/>
                  </a:lnTo>
                  <a:lnTo>
                    <a:pt x="11" y="73"/>
                  </a:lnTo>
                  <a:lnTo>
                    <a:pt x="12" y="73"/>
                  </a:lnTo>
                  <a:lnTo>
                    <a:pt x="12" y="74"/>
                  </a:lnTo>
                  <a:lnTo>
                    <a:pt x="13" y="74"/>
                  </a:lnTo>
                  <a:lnTo>
                    <a:pt x="13" y="75"/>
                  </a:lnTo>
                  <a:lnTo>
                    <a:pt x="15" y="75"/>
                  </a:lnTo>
                  <a:lnTo>
                    <a:pt x="16" y="77"/>
                  </a:lnTo>
                  <a:lnTo>
                    <a:pt x="19" y="79"/>
                  </a:lnTo>
                  <a:lnTo>
                    <a:pt x="21" y="80"/>
                  </a:lnTo>
                  <a:lnTo>
                    <a:pt x="22" y="80"/>
                  </a:lnTo>
                  <a:lnTo>
                    <a:pt x="25" y="82"/>
                  </a:lnTo>
                  <a:lnTo>
                    <a:pt x="26" y="82"/>
                  </a:lnTo>
                  <a:lnTo>
                    <a:pt x="28" y="82"/>
                  </a:lnTo>
                  <a:lnTo>
                    <a:pt x="29" y="82"/>
                  </a:lnTo>
                  <a:lnTo>
                    <a:pt x="30" y="82"/>
                  </a:lnTo>
                  <a:lnTo>
                    <a:pt x="30" y="83"/>
                  </a:lnTo>
                  <a:lnTo>
                    <a:pt x="30" y="82"/>
                  </a:lnTo>
                  <a:lnTo>
                    <a:pt x="32" y="82"/>
                  </a:lnTo>
                  <a:lnTo>
                    <a:pt x="33" y="82"/>
                  </a:lnTo>
                  <a:lnTo>
                    <a:pt x="34" y="83"/>
                  </a:lnTo>
                  <a:lnTo>
                    <a:pt x="35" y="82"/>
                  </a:lnTo>
                  <a:lnTo>
                    <a:pt x="37" y="82"/>
                  </a:lnTo>
                  <a:lnTo>
                    <a:pt x="38" y="82"/>
                  </a:lnTo>
                  <a:lnTo>
                    <a:pt x="47" y="78"/>
                  </a:lnTo>
                  <a:lnTo>
                    <a:pt x="48" y="77"/>
                  </a:lnTo>
                  <a:lnTo>
                    <a:pt x="50" y="77"/>
                  </a:lnTo>
                  <a:lnTo>
                    <a:pt x="50" y="75"/>
                  </a:lnTo>
                  <a:lnTo>
                    <a:pt x="51" y="74"/>
                  </a:lnTo>
                  <a:lnTo>
                    <a:pt x="52" y="74"/>
                  </a:lnTo>
                  <a:lnTo>
                    <a:pt x="52" y="73"/>
                  </a:lnTo>
                  <a:lnTo>
                    <a:pt x="54" y="73"/>
                  </a:lnTo>
                  <a:lnTo>
                    <a:pt x="54" y="71"/>
                  </a:lnTo>
                  <a:lnTo>
                    <a:pt x="54" y="70"/>
                  </a:lnTo>
                  <a:lnTo>
                    <a:pt x="55" y="70"/>
                  </a:lnTo>
                  <a:lnTo>
                    <a:pt x="56" y="69"/>
                  </a:lnTo>
                  <a:lnTo>
                    <a:pt x="57" y="67"/>
                  </a:lnTo>
                  <a:lnTo>
                    <a:pt x="57" y="66"/>
                  </a:lnTo>
                  <a:lnTo>
                    <a:pt x="59" y="65"/>
                  </a:lnTo>
                  <a:lnTo>
                    <a:pt x="60" y="62"/>
                  </a:lnTo>
                  <a:lnTo>
                    <a:pt x="61" y="58"/>
                  </a:lnTo>
                  <a:lnTo>
                    <a:pt x="63" y="54"/>
                  </a:lnTo>
                  <a:lnTo>
                    <a:pt x="63" y="53"/>
                  </a:lnTo>
                  <a:lnTo>
                    <a:pt x="64" y="51"/>
                  </a:lnTo>
                  <a:lnTo>
                    <a:pt x="64" y="49"/>
                  </a:lnTo>
                  <a:lnTo>
                    <a:pt x="64" y="48"/>
                  </a:lnTo>
                  <a:lnTo>
                    <a:pt x="65" y="47"/>
                  </a:lnTo>
                  <a:lnTo>
                    <a:pt x="65" y="45"/>
                  </a:lnTo>
                  <a:lnTo>
                    <a:pt x="65" y="44"/>
                  </a:lnTo>
                  <a:lnTo>
                    <a:pt x="65" y="43"/>
                  </a:lnTo>
                  <a:lnTo>
                    <a:pt x="65" y="42"/>
                  </a:lnTo>
                  <a:lnTo>
                    <a:pt x="65" y="40"/>
                  </a:lnTo>
                  <a:lnTo>
                    <a:pt x="65" y="39"/>
                  </a:lnTo>
                  <a:lnTo>
                    <a:pt x="65" y="38"/>
                  </a:lnTo>
                  <a:lnTo>
                    <a:pt x="65" y="36"/>
                  </a:lnTo>
                  <a:lnTo>
                    <a:pt x="64" y="35"/>
                  </a:lnTo>
                  <a:lnTo>
                    <a:pt x="65" y="35"/>
                  </a:lnTo>
                  <a:lnTo>
                    <a:pt x="64" y="34"/>
                  </a:lnTo>
                  <a:lnTo>
                    <a:pt x="64" y="32"/>
                  </a:lnTo>
                  <a:lnTo>
                    <a:pt x="64" y="31"/>
                  </a:lnTo>
                  <a:lnTo>
                    <a:pt x="61" y="21"/>
                  </a:lnTo>
                  <a:lnTo>
                    <a:pt x="61" y="19"/>
                  </a:lnTo>
                  <a:lnTo>
                    <a:pt x="60" y="19"/>
                  </a:lnTo>
                  <a:lnTo>
                    <a:pt x="60" y="18"/>
                  </a:lnTo>
                  <a:lnTo>
                    <a:pt x="59" y="16"/>
                  </a:lnTo>
                  <a:lnTo>
                    <a:pt x="57" y="16"/>
                  </a:lnTo>
                  <a:lnTo>
                    <a:pt x="57" y="14"/>
                  </a:lnTo>
                  <a:lnTo>
                    <a:pt x="57" y="13"/>
                  </a:lnTo>
                  <a:lnTo>
                    <a:pt x="56" y="13"/>
                  </a:lnTo>
                  <a:lnTo>
                    <a:pt x="56" y="12"/>
                  </a:lnTo>
                  <a:lnTo>
                    <a:pt x="55" y="12"/>
                  </a:lnTo>
                  <a:lnTo>
                    <a:pt x="55" y="10"/>
                  </a:lnTo>
                  <a:lnTo>
                    <a:pt x="54" y="10"/>
                  </a:lnTo>
                  <a:lnTo>
                    <a:pt x="54" y="9"/>
                  </a:lnTo>
                  <a:lnTo>
                    <a:pt x="52" y="9"/>
                  </a:lnTo>
                  <a:lnTo>
                    <a:pt x="52" y="8"/>
                  </a:lnTo>
                  <a:lnTo>
                    <a:pt x="51" y="7"/>
                  </a:lnTo>
                  <a:lnTo>
                    <a:pt x="50" y="5"/>
                  </a:lnTo>
                  <a:lnTo>
                    <a:pt x="47" y="4"/>
                  </a:lnTo>
                  <a:close/>
                </a:path>
              </a:pathLst>
            </a:custGeom>
            <a:solidFill>
              <a:srgbClr val="808080"/>
            </a:solidFill>
            <a:ln w="9525">
              <a:noFill/>
              <a:round/>
              <a:headEnd/>
              <a:tailEnd/>
            </a:ln>
          </p:spPr>
          <p:txBody>
            <a:bodyPr/>
            <a:lstStyle/>
            <a:p>
              <a:endParaRPr lang="en-US"/>
            </a:p>
          </p:txBody>
        </p:sp>
        <p:sp>
          <p:nvSpPr>
            <p:cNvPr id="66" name="Freeform 54"/>
            <p:cNvSpPr>
              <a:spLocks/>
            </p:cNvSpPr>
            <p:nvPr/>
          </p:nvSpPr>
          <p:spPr bwMode="auto">
            <a:xfrm>
              <a:off x="1905" y="1316"/>
              <a:ext cx="68" cy="85"/>
            </a:xfrm>
            <a:custGeom>
              <a:avLst/>
              <a:gdLst>
                <a:gd name="T0" fmla="*/ 0 w 68"/>
                <a:gd name="T1" fmla="*/ 35 h 85"/>
                <a:gd name="T2" fmla="*/ 0 w 68"/>
                <a:gd name="T3" fmla="*/ 43 h 85"/>
                <a:gd name="T4" fmla="*/ 0 w 68"/>
                <a:gd name="T5" fmla="*/ 52 h 85"/>
                <a:gd name="T6" fmla="*/ 4 w 68"/>
                <a:gd name="T7" fmla="*/ 65 h 85"/>
                <a:gd name="T8" fmla="*/ 9 w 68"/>
                <a:gd name="T9" fmla="*/ 72 h 85"/>
                <a:gd name="T10" fmla="*/ 16 w 68"/>
                <a:gd name="T11" fmla="*/ 79 h 85"/>
                <a:gd name="T12" fmla="*/ 23 w 68"/>
                <a:gd name="T13" fmla="*/ 84 h 85"/>
                <a:gd name="T14" fmla="*/ 31 w 68"/>
                <a:gd name="T15" fmla="*/ 85 h 85"/>
                <a:gd name="T16" fmla="*/ 40 w 68"/>
                <a:gd name="T17" fmla="*/ 84 h 85"/>
                <a:gd name="T18" fmla="*/ 51 w 68"/>
                <a:gd name="T19" fmla="*/ 79 h 85"/>
                <a:gd name="T20" fmla="*/ 56 w 68"/>
                <a:gd name="T21" fmla="*/ 74 h 85"/>
                <a:gd name="T22" fmla="*/ 62 w 68"/>
                <a:gd name="T23" fmla="*/ 65 h 85"/>
                <a:gd name="T24" fmla="*/ 65 w 68"/>
                <a:gd name="T25" fmla="*/ 57 h 85"/>
                <a:gd name="T26" fmla="*/ 68 w 68"/>
                <a:gd name="T27" fmla="*/ 46 h 85"/>
                <a:gd name="T28" fmla="*/ 66 w 68"/>
                <a:gd name="T29" fmla="*/ 32 h 85"/>
                <a:gd name="T30" fmla="*/ 62 w 68"/>
                <a:gd name="T31" fmla="*/ 19 h 85"/>
                <a:gd name="T32" fmla="*/ 57 w 68"/>
                <a:gd name="T33" fmla="*/ 11 h 85"/>
                <a:gd name="T34" fmla="*/ 53 w 68"/>
                <a:gd name="T35" fmla="*/ 6 h 85"/>
                <a:gd name="T36" fmla="*/ 42 w 68"/>
                <a:gd name="T37" fmla="*/ 0 h 85"/>
                <a:gd name="T38" fmla="*/ 33 w 68"/>
                <a:gd name="T39" fmla="*/ 0 h 85"/>
                <a:gd name="T40" fmla="*/ 25 w 68"/>
                <a:gd name="T41" fmla="*/ 1 h 85"/>
                <a:gd name="T42" fmla="*/ 16 w 68"/>
                <a:gd name="T43" fmla="*/ 8 h 85"/>
                <a:gd name="T44" fmla="*/ 11 w 68"/>
                <a:gd name="T45" fmla="*/ 13 h 85"/>
                <a:gd name="T46" fmla="*/ 5 w 68"/>
                <a:gd name="T47" fmla="*/ 19 h 85"/>
                <a:gd name="T48" fmla="*/ 9 w 68"/>
                <a:gd name="T49" fmla="*/ 19 h 85"/>
                <a:gd name="T50" fmla="*/ 13 w 68"/>
                <a:gd name="T51" fmla="*/ 14 h 85"/>
                <a:gd name="T52" fmla="*/ 18 w 68"/>
                <a:gd name="T53" fmla="*/ 9 h 85"/>
                <a:gd name="T54" fmla="*/ 29 w 68"/>
                <a:gd name="T55" fmla="*/ 5 h 85"/>
                <a:gd name="T56" fmla="*/ 34 w 68"/>
                <a:gd name="T57" fmla="*/ 4 h 85"/>
                <a:gd name="T58" fmla="*/ 43 w 68"/>
                <a:gd name="T59" fmla="*/ 5 h 85"/>
                <a:gd name="T60" fmla="*/ 52 w 68"/>
                <a:gd name="T61" fmla="*/ 10 h 85"/>
                <a:gd name="T62" fmla="*/ 57 w 68"/>
                <a:gd name="T63" fmla="*/ 17 h 85"/>
                <a:gd name="T64" fmla="*/ 61 w 68"/>
                <a:gd name="T65" fmla="*/ 23 h 85"/>
                <a:gd name="T66" fmla="*/ 64 w 68"/>
                <a:gd name="T67" fmla="*/ 33 h 85"/>
                <a:gd name="T68" fmla="*/ 64 w 68"/>
                <a:gd name="T69" fmla="*/ 46 h 85"/>
                <a:gd name="T70" fmla="*/ 61 w 68"/>
                <a:gd name="T71" fmla="*/ 55 h 85"/>
                <a:gd name="T72" fmla="*/ 58 w 68"/>
                <a:gd name="T73" fmla="*/ 65 h 85"/>
                <a:gd name="T74" fmla="*/ 51 w 68"/>
                <a:gd name="T75" fmla="*/ 72 h 85"/>
                <a:gd name="T76" fmla="*/ 47 w 68"/>
                <a:gd name="T77" fmla="*/ 76 h 85"/>
                <a:gd name="T78" fmla="*/ 38 w 68"/>
                <a:gd name="T79" fmla="*/ 80 h 85"/>
                <a:gd name="T80" fmla="*/ 30 w 68"/>
                <a:gd name="T81" fmla="*/ 80 h 85"/>
                <a:gd name="T82" fmla="*/ 22 w 68"/>
                <a:gd name="T83" fmla="*/ 78 h 85"/>
                <a:gd name="T84" fmla="*/ 16 w 68"/>
                <a:gd name="T85" fmla="*/ 75 h 85"/>
                <a:gd name="T86" fmla="*/ 11 w 68"/>
                <a:gd name="T87" fmla="*/ 68 h 85"/>
                <a:gd name="T88" fmla="*/ 7 w 68"/>
                <a:gd name="T89" fmla="*/ 61 h 85"/>
                <a:gd name="T90" fmla="*/ 4 w 68"/>
                <a:gd name="T91" fmla="*/ 49 h 85"/>
                <a:gd name="T92" fmla="*/ 3 w 68"/>
                <a:gd name="T93" fmla="*/ 41 h 85"/>
                <a:gd name="T94" fmla="*/ 4 w 68"/>
                <a:gd name="T95" fmla="*/ 33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85"/>
                <a:gd name="T146" fmla="*/ 68 w 68"/>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85">
                  <a:moveTo>
                    <a:pt x="4" y="24"/>
                  </a:moveTo>
                  <a:lnTo>
                    <a:pt x="1" y="30"/>
                  </a:lnTo>
                  <a:lnTo>
                    <a:pt x="1" y="32"/>
                  </a:lnTo>
                  <a:lnTo>
                    <a:pt x="0" y="35"/>
                  </a:lnTo>
                  <a:lnTo>
                    <a:pt x="0" y="36"/>
                  </a:lnTo>
                  <a:lnTo>
                    <a:pt x="0" y="39"/>
                  </a:lnTo>
                  <a:lnTo>
                    <a:pt x="0" y="41"/>
                  </a:lnTo>
                  <a:lnTo>
                    <a:pt x="0" y="43"/>
                  </a:lnTo>
                  <a:lnTo>
                    <a:pt x="0" y="45"/>
                  </a:lnTo>
                  <a:lnTo>
                    <a:pt x="0" y="48"/>
                  </a:lnTo>
                  <a:lnTo>
                    <a:pt x="0" y="49"/>
                  </a:lnTo>
                  <a:lnTo>
                    <a:pt x="0" y="52"/>
                  </a:lnTo>
                  <a:lnTo>
                    <a:pt x="1" y="55"/>
                  </a:lnTo>
                  <a:lnTo>
                    <a:pt x="3" y="59"/>
                  </a:lnTo>
                  <a:lnTo>
                    <a:pt x="4" y="63"/>
                  </a:lnTo>
                  <a:lnTo>
                    <a:pt x="4" y="65"/>
                  </a:lnTo>
                  <a:lnTo>
                    <a:pt x="5" y="66"/>
                  </a:lnTo>
                  <a:lnTo>
                    <a:pt x="7" y="68"/>
                  </a:lnTo>
                  <a:lnTo>
                    <a:pt x="8" y="71"/>
                  </a:lnTo>
                  <a:lnTo>
                    <a:pt x="9" y="72"/>
                  </a:lnTo>
                  <a:lnTo>
                    <a:pt x="11" y="75"/>
                  </a:lnTo>
                  <a:lnTo>
                    <a:pt x="13" y="78"/>
                  </a:lnTo>
                  <a:lnTo>
                    <a:pt x="14" y="79"/>
                  </a:lnTo>
                  <a:lnTo>
                    <a:pt x="16" y="79"/>
                  </a:lnTo>
                  <a:lnTo>
                    <a:pt x="18" y="81"/>
                  </a:lnTo>
                  <a:lnTo>
                    <a:pt x="20" y="81"/>
                  </a:lnTo>
                  <a:lnTo>
                    <a:pt x="21" y="81"/>
                  </a:lnTo>
                  <a:lnTo>
                    <a:pt x="23" y="84"/>
                  </a:lnTo>
                  <a:lnTo>
                    <a:pt x="26" y="84"/>
                  </a:lnTo>
                  <a:lnTo>
                    <a:pt x="29" y="85"/>
                  </a:lnTo>
                  <a:lnTo>
                    <a:pt x="30" y="84"/>
                  </a:lnTo>
                  <a:lnTo>
                    <a:pt x="31" y="85"/>
                  </a:lnTo>
                  <a:lnTo>
                    <a:pt x="35" y="84"/>
                  </a:lnTo>
                  <a:lnTo>
                    <a:pt x="36" y="84"/>
                  </a:lnTo>
                  <a:lnTo>
                    <a:pt x="39" y="84"/>
                  </a:lnTo>
                  <a:lnTo>
                    <a:pt x="40" y="84"/>
                  </a:lnTo>
                  <a:lnTo>
                    <a:pt x="42" y="83"/>
                  </a:lnTo>
                  <a:lnTo>
                    <a:pt x="48" y="80"/>
                  </a:lnTo>
                  <a:lnTo>
                    <a:pt x="49" y="79"/>
                  </a:lnTo>
                  <a:lnTo>
                    <a:pt x="51" y="79"/>
                  </a:lnTo>
                  <a:lnTo>
                    <a:pt x="52" y="78"/>
                  </a:lnTo>
                  <a:lnTo>
                    <a:pt x="53" y="76"/>
                  </a:lnTo>
                  <a:lnTo>
                    <a:pt x="55" y="75"/>
                  </a:lnTo>
                  <a:lnTo>
                    <a:pt x="56" y="74"/>
                  </a:lnTo>
                  <a:lnTo>
                    <a:pt x="58" y="70"/>
                  </a:lnTo>
                  <a:lnTo>
                    <a:pt x="60" y="68"/>
                  </a:lnTo>
                  <a:lnTo>
                    <a:pt x="61" y="67"/>
                  </a:lnTo>
                  <a:lnTo>
                    <a:pt x="62" y="65"/>
                  </a:lnTo>
                  <a:lnTo>
                    <a:pt x="64" y="61"/>
                  </a:lnTo>
                  <a:lnTo>
                    <a:pt x="64" y="59"/>
                  </a:lnTo>
                  <a:lnTo>
                    <a:pt x="65" y="59"/>
                  </a:lnTo>
                  <a:lnTo>
                    <a:pt x="65" y="57"/>
                  </a:lnTo>
                  <a:lnTo>
                    <a:pt x="66" y="53"/>
                  </a:lnTo>
                  <a:lnTo>
                    <a:pt x="66" y="52"/>
                  </a:lnTo>
                  <a:lnTo>
                    <a:pt x="66" y="49"/>
                  </a:lnTo>
                  <a:lnTo>
                    <a:pt x="68" y="46"/>
                  </a:lnTo>
                  <a:lnTo>
                    <a:pt x="68" y="45"/>
                  </a:lnTo>
                  <a:lnTo>
                    <a:pt x="68" y="43"/>
                  </a:lnTo>
                  <a:lnTo>
                    <a:pt x="68" y="37"/>
                  </a:lnTo>
                  <a:lnTo>
                    <a:pt x="66" y="32"/>
                  </a:lnTo>
                  <a:lnTo>
                    <a:pt x="66" y="31"/>
                  </a:lnTo>
                  <a:lnTo>
                    <a:pt x="64" y="23"/>
                  </a:lnTo>
                  <a:lnTo>
                    <a:pt x="64" y="22"/>
                  </a:lnTo>
                  <a:lnTo>
                    <a:pt x="62" y="19"/>
                  </a:lnTo>
                  <a:lnTo>
                    <a:pt x="62" y="18"/>
                  </a:lnTo>
                  <a:lnTo>
                    <a:pt x="61" y="17"/>
                  </a:lnTo>
                  <a:lnTo>
                    <a:pt x="60" y="14"/>
                  </a:lnTo>
                  <a:lnTo>
                    <a:pt x="57" y="11"/>
                  </a:lnTo>
                  <a:lnTo>
                    <a:pt x="57" y="10"/>
                  </a:lnTo>
                  <a:lnTo>
                    <a:pt x="56" y="9"/>
                  </a:lnTo>
                  <a:lnTo>
                    <a:pt x="55" y="8"/>
                  </a:lnTo>
                  <a:lnTo>
                    <a:pt x="53" y="6"/>
                  </a:lnTo>
                  <a:lnTo>
                    <a:pt x="52" y="5"/>
                  </a:lnTo>
                  <a:lnTo>
                    <a:pt x="46" y="1"/>
                  </a:lnTo>
                  <a:lnTo>
                    <a:pt x="44" y="1"/>
                  </a:lnTo>
                  <a:lnTo>
                    <a:pt x="42" y="0"/>
                  </a:lnTo>
                  <a:lnTo>
                    <a:pt x="40" y="0"/>
                  </a:lnTo>
                  <a:lnTo>
                    <a:pt x="38" y="0"/>
                  </a:lnTo>
                  <a:lnTo>
                    <a:pt x="34" y="0"/>
                  </a:lnTo>
                  <a:lnTo>
                    <a:pt x="33" y="0"/>
                  </a:lnTo>
                  <a:lnTo>
                    <a:pt x="31" y="0"/>
                  </a:lnTo>
                  <a:lnTo>
                    <a:pt x="29" y="0"/>
                  </a:lnTo>
                  <a:lnTo>
                    <a:pt x="27" y="1"/>
                  </a:lnTo>
                  <a:lnTo>
                    <a:pt x="25" y="1"/>
                  </a:lnTo>
                  <a:lnTo>
                    <a:pt x="21" y="2"/>
                  </a:lnTo>
                  <a:lnTo>
                    <a:pt x="18" y="5"/>
                  </a:lnTo>
                  <a:lnTo>
                    <a:pt x="17" y="5"/>
                  </a:lnTo>
                  <a:lnTo>
                    <a:pt x="16" y="8"/>
                  </a:lnTo>
                  <a:lnTo>
                    <a:pt x="14" y="8"/>
                  </a:lnTo>
                  <a:lnTo>
                    <a:pt x="13" y="9"/>
                  </a:lnTo>
                  <a:lnTo>
                    <a:pt x="12" y="10"/>
                  </a:lnTo>
                  <a:lnTo>
                    <a:pt x="11" y="13"/>
                  </a:lnTo>
                  <a:lnTo>
                    <a:pt x="9" y="13"/>
                  </a:lnTo>
                  <a:lnTo>
                    <a:pt x="8" y="15"/>
                  </a:lnTo>
                  <a:lnTo>
                    <a:pt x="7" y="17"/>
                  </a:lnTo>
                  <a:lnTo>
                    <a:pt x="5" y="19"/>
                  </a:lnTo>
                  <a:lnTo>
                    <a:pt x="4" y="24"/>
                  </a:lnTo>
                  <a:lnTo>
                    <a:pt x="7" y="26"/>
                  </a:lnTo>
                  <a:lnTo>
                    <a:pt x="8" y="20"/>
                  </a:lnTo>
                  <a:lnTo>
                    <a:pt x="9" y="19"/>
                  </a:lnTo>
                  <a:lnTo>
                    <a:pt x="11" y="18"/>
                  </a:lnTo>
                  <a:lnTo>
                    <a:pt x="12" y="17"/>
                  </a:lnTo>
                  <a:lnTo>
                    <a:pt x="12" y="15"/>
                  </a:lnTo>
                  <a:lnTo>
                    <a:pt x="13" y="14"/>
                  </a:lnTo>
                  <a:lnTo>
                    <a:pt x="14" y="13"/>
                  </a:lnTo>
                  <a:lnTo>
                    <a:pt x="16" y="11"/>
                  </a:lnTo>
                  <a:lnTo>
                    <a:pt x="17" y="10"/>
                  </a:lnTo>
                  <a:lnTo>
                    <a:pt x="18" y="9"/>
                  </a:lnTo>
                  <a:lnTo>
                    <a:pt x="20" y="9"/>
                  </a:lnTo>
                  <a:lnTo>
                    <a:pt x="22" y="6"/>
                  </a:lnTo>
                  <a:lnTo>
                    <a:pt x="25" y="5"/>
                  </a:lnTo>
                  <a:lnTo>
                    <a:pt x="29" y="5"/>
                  </a:lnTo>
                  <a:lnTo>
                    <a:pt x="30" y="4"/>
                  </a:lnTo>
                  <a:lnTo>
                    <a:pt x="31" y="4"/>
                  </a:lnTo>
                  <a:lnTo>
                    <a:pt x="33" y="4"/>
                  </a:lnTo>
                  <a:lnTo>
                    <a:pt x="34" y="4"/>
                  </a:lnTo>
                  <a:lnTo>
                    <a:pt x="36" y="4"/>
                  </a:lnTo>
                  <a:lnTo>
                    <a:pt x="40" y="4"/>
                  </a:lnTo>
                  <a:lnTo>
                    <a:pt x="42" y="4"/>
                  </a:lnTo>
                  <a:lnTo>
                    <a:pt x="43" y="5"/>
                  </a:lnTo>
                  <a:lnTo>
                    <a:pt x="44" y="5"/>
                  </a:lnTo>
                  <a:lnTo>
                    <a:pt x="49" y="9"/>
                  </a:lnTo>
                  <a:lnTo>
                    <a:pt x="51" y="10"/>
                  </a:lnTo>
                  <a:lnTo>
                    <a:pt x="52" y="10"/>
                  </a:lnTo>
                  <a:lnTo>
                    <a:pt x="53" y="11"/>
                  </a:lnTo>
                  <a:lnTo>
                    <a:pt x="55" y="13"/>
                  </a:lnTo>
                  <a:lnTo>
                    <a:pt x="56" y="14"/>
                  </a:lnTo>
                  <a:lnTo>
                    <a:pt x="57" y="17"/>
                  </a:lnTo>
                  <a:lnTo>
                    <a:pt x="58" y="18"/>
                  </a:lnTo>
                  <a:lnTo>
                    <a:pt x="58" y="20"/>
                  </a:lnTo>
                  <a:lnTo>
                    <a:pt x="60" y="22"/>
                  </a:lnTo>
                  <a:lnTo>
                    <a:pt x="61" y="23"/>
                  </a:lnTo>
                  <a:lnTo>
                    <a:pt x="61" y="24"/>
                  </a:lnTo>
                  <a:lnTo>
                    <a:pt x="62" y="30"/>
                  </a:lnTo>
                  <a:lnTo>
                    <a:pt x="64" y="32"/>
                  </a:lnTo>
                  <a:lnTo>
                    <a:pt x="64" y="33"/>
                  </a:lnTo>
                  <a:lnTo>
                    <a:pt x="64" y="37"/>
                  </a:lnTo>
                  <a:lnTo>
                    <a:pt x="64" y="43"/>
                  </a:lnTo>
                  <a:lnTo>
                    <a:pt x="64" y="45"/>
                  </a:lnTo>
                  <a:lnTo>
                    <a:pt x="64" y="46"/>
                  </a:lnTo>
                  <a:lnTo>
                    <a:pt x="64" y="49"/>
                  </a:lnTo>
                  <a:lnTo>
                    <a:pt x="64" y="50"/>
                  </a:lnTo>
                  <a:lnTo>
                    <a:pt x="64" y="53"/>
                  </a:lnTo>
                  <a:lnTo>
                    <a:pt x="61" y="55"/>
                  </a:lnTo>
                  <a:lnTo>
                    <a:pt x="61" y="58"/>
                  </a:lnTo>
                  <a:lnTo>
                    <a:pt x="60" y="59"/>
                  </a:lnTo>
                  <a:lnTo>
                    <a:pt x="58" y="63"/>
                  </a:lnTo>
                  <a:lnTo>
                    <a:pt x="58" y="65"/>
                  </a:lnTo>
                  <a:lnTo>
                    <a:pt x="57" y="66"/>
                  </a:lnTo>
                  <a:lnTo>
                    <a:pt x="56" y="67"/>
                  </a:lnTo>
                  <a:lnTo>
                    <a:pt x="53" y="71"/>
                  </a:lnTo>
                  <a:lnTo>
                    <a:pt x="51" y="72"/>
                  </a:lnTo>
                  <a:lnTo>
                    <a:pt x="51" y="74"/>
                  </a:lnTo>
                  <a:lnTo>
                    <a:pt x="49" y="75"/>
                  </a:lnTo>
                  <a:lnTo>
                    <a:pt x="48" y="75"/>
                  </a:lnTo>
                  <a:lnTo>
                    <a:pt x="47" y="76"/>
                  </a:lnTo>
                  <a:lnTo>
                    <a:pt x="46" y="78"/>
                  </a:lnTo>
                  <a:lnTo>
                    <a:pt x="40" y="79"/>
                  </a:lnTo>
                  <a:lnTo>
                    <a:pt x="39" y="80"/>
                  </a:lnTo>
                  <a:lnTo>
                    <a:pt x="38" y="80"/>
                  </a:lnTo>
                  <a:lnTo>
                    <a:pt x="36" y="80"/>
                  </a:lnTo>
                  <a:lnTo>
                    <a:pt x="35" y="80"/>
                  </a:lnTo>
                  <a:lnTo>
                    <a:pt x="33" y="80"/>
                  </a:lnTo>
                  <a:lnTo>
                    <a:pt x="30" y="80"/>
                  </a:lnTo>
                  <a:lnTo>
                    <a:pt x="29" y="80"/>
                  </a:lnTo>
                  <a:lnTo>
                    <a:pt x="26" y="80"/>
                  </a:lnTo>
                  <a:lnTo>
                    <a:pt x="25" y="80"/>
                  </a:lnTo>
                  <a:lnTo>
                    <a:pt x="22" y="78"/>
                  </a:lnTo>
                  <a:lnTo>
                    <a:pt x="20" y="78"/>
                  </a:lnTo>
                  <a:lnTo>
                    <a:pt x="21" y="78"/>
                  </a:lnTo>
                  <a:lnTo>
                    <a:pt x="18" y="76"/>
                  </a:lnTo>
                  <a:lnTo>
                    <a:pt x="16" y="75"/>
                  </a:lnTo>
                  <a:lnTo>
                    <a:pt x="16" y="74"/>
                  </a:lnTo>
                  <a:lnTo>
                    <a:pt x="13" y="71"/>
                  </a:lnTo>
                  <a:lnTo>
                    <a:pt x="12" y="70"/>
                  </a:lnTo>
                  <a:lnTo>
                    <a:pt x="11" y="68"/>
                  </a:lnTo>
                  <a:lnTo>
                    <a:pt x="9" y="66"/>
                  </a:lnTo>
                  <a:lnTo>
                    <a:pt x="8" y="65"/>
                  </a:lnTo>
                  <a:lnTo>
                    <a:pt x="8" y="62"/>
                  </a:lnTo>
                  <a:lnTo>
                    <a:pt x="7" y="61"/>
                  </a:lnTo>
                  <a:lnTo>
                    <a:pt x="5" y="57"/>
                  </a:lnTo>
                  <a:lnTo>
                    <a:pt x="4" y="54"/>
                  </a:lnTo>
                  <a:lnTo>
                    <a:pt x="4" y="50"/>
                  </a:lnTo>
                  <a:lnTo>
                    <a:pt x="4" y="49"/>
                  </a:lnTo>
                  <a:lnTo>
                    <a:pt x="4" y="46"/>
                  </a:lnTo>
                  <a:lnTo>
                    <a:pt x="3" y="45"/>
                  </a:lnTo>
                  <a:lnTo>
                    <a:pt x="3" y="43"/>
                  </a:lnTo>
                  <a:lnTo>
                    <a:pt x="3" y="41"/>
                  </a:lnTo>
                  <a:lnTo>
                    <a:pt x="3" y="39"/>
                  </a:lnTo>
                  <a:lnTo>
                    <a:pt x="4" y="37"/>
                  </a:lnTo>
                  <a:lnTo>
                    <a:pt x="4" y="35"/>
                  </a:lnTo>
                  <a:lnTo>
                    <a:pt x="4" y="33"/>
                  </a:lnTo>
                  <a:lnTo>
                    <a:pt x="4" y="31"/>
                  </a:lnTo>
                  <a:lnTo>
                    <a:pt x="7" y="26"/>
                  </a:lnTo>
                  <a:lnTo>
                    <a:pt x="4" y="24"/>
                  </a:lnTo>
                  <a:close/>
                </a:path>
              </a:pathLst>
            </a:custGeom>
            <a:solidFill>
              <a:srgbClr val="808080"/>
            </a:solidFill>
            <a:ln w="9525">
              <a:noFill/>
              <a:round/>
              <a:headEnd/>
              <a:tailEnd/>
            </a:ln>
          </p:spPr>
          <p:txBody>
            <a:bodyPr/>
            <a:lstStyle/>
            <a:p>
              <a:endParaRPr lang="en-US"/>
            </a:p>
          </p:txBody>
        </p:sp>
        <p:sp>
          <p:nvSpPr>
            <p:cNvPr id="67" name="Freeform 55"/>
            <p:cNvSpPr>
              <a:spLocks/>
            </p:cNvSpPr>
            <p:nvPr/>
          </p:nvSpPr>
          <p:spPr bwMode="auto">
            <a:xfrm>
              <a:off x="1922" y="1371"/>
              <a:ext cx="41" cy="138"/>
            </a:xfrm>
            <a:custGeom>
              <a:avLst/>
              <a:gdLst>
                <a:gd name="T0" fmla="*/ 16 w 41"/>
                <a:gd name="T1" fmla="*/ 138 h 138"/>
                <a:gd name="T2" fmla="*/ 0 w 41"/>
                <a:gd name="T3" fmla="*/ 129 h 138"/>
                <a:gd name="T4" fmla="*/ 21 w 41"/>
                <a:gd name="T5" fmla="*/ 0 h 138"/>
                <a:gd name="T6" fmla="*/ 41 w 41"/>
                <a:gd name="T7" fmla="*/ 23 h 138"/>
                <a:gd name="T8" fmla="*/ 21 w 41"/>
                <a:gd name="T9" fmla="*/ 81 h 138"/>
                <a:gd name="T10" fmla="*/ 16 w 41"/>
                <a:gd name="T11" fmla="*/ 138 h 138"/>
                <a:gd name="T12" fmla="*/ 0 60000 65536"/>
                <a:gd name="T13" fmla="*/ 0 60000 65536"/>
                <a:gd name="T14" fmla="*/ 0 60000 65536"/>
                <a:gd name="T15" fmla="*/ 0 60000 65536"/>
                <a:gd name="T16" fmla="*/ 0 60000 65536"/>
                <a:gd name="T17" fmla="*/ 0 60000 65536"/>
                <a:gd name="T18" fmla="*/ 0 w 41"/>
                <a:gd name="T19" fmla="*/ 0 h 138"/>
                <a:gd name="T20" fmla="*/ 41 w 41"/>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41" h="138">
                  <a:moveTo>
                    <a:pt x="16" y="138"/>
                  </a:moveTo>
                  <a:lnTo>
                    <a:pt x="0" y="129"/>
                  </a:lnTo>
                  <a:lnTo>
                    <a:pt x="21" y="0"/>
                  </a:lnTo>
                  <a:lnTo>
                    <a:pt x="41" y="23"/>
                  </a:lnTo>
                  <a:lnTo>
                    <a:pt x="21" y="81"/>
                  </a:lnTo>
                  <a:lnTo>
                    <a:pt x="16" y="138"/>
                  </a:lnTo>
                  <a:close/>
                </a:path>
              </a:pathLst>
            </a:custGeom>
            <a:solidFill>
              <a:srgbClr val="808080"/>
            </a:solidFill>
            <a:ln w="9525">
              <a:noFill/>
              <a:round/>
              <a:headEnd/>
              <a:tailEnd/>
            </a:ln>
          </p:spPr>
          <p:txBody>
            <a:bodyPr/>
            <a:lstStyle/>
            <a:p>
              <a:endParaRPr lang="en-US"/>
            </a:p>
          </p:txBody>
        </p:sp>
        <p:sp>
          <p:nvSpPr>
            <p:cNvPr id="68" name="Freeform 56"/>
            <p:cNvSpPr>
              <a:spLocks/>
            </p:cNvSpPr>
            <p:nvPr/>
          </p:nvSpPr>
          <p:spPr bwMode="auto">
            <a:xfrm>
              <a:off x="1919" y="1369"/>
              <a:ext cx="46" cy="141"/>
            </a:xfrm>
            <a:custGeom>
              <a:avLst/>
              <a:gdLst>
                <a:gd name="T0" fmla="*/ 17 w 46"/>
                <a:gd name="T1" fmla="*/ 139 h 141"/>
                <a:gd name="T2" fmla="*/ 19 w 46"/>
                <a:gd name="T3" fmla="*/ 137 h 141"/>
                <a:gd name="T4" fmla="*/ 3 w 46"/>
                <a:gd name="T5" fmla="*/ 129 h 141"/>
                <a:gd name="T6" fmla="*/ 4 w 46"/>
                <a:gd name="T7" fmla="*/ 131 h 141"/>
                <a:gd name="T8" fmla="*/ 25 w 46"/>
                <a:gd name="T9" fmla="*/ 2 h 141"/>
                <a:gd name="T10" fmla="*/ 22 w 46"/>
                <a:gd name="T11" fmla="*/ 2 h 141"/>
                <a:gd name="T12" fmla="*/ 43 w 46"/>
                <a:gd name="T13" fmla="*/ 26 h 141"/>
                <a:gd name="T14" fmla="*/ 43 w 46"/>
                <a:gd name="T15" fmla="*/ 25 h 141"/>
                <a:gd name="T16" fmla="*/ 21 w 46"/>
                <a:gd name="T17" fmla="*/ 82 h 141"/>
                <a:gd name="T18" fmla="*/ 17 w 46"/>
                <a:gd name="T19" fmla="*/ 139 h 141"/>
                <a:gd name="T20" fmla="*/ 20 w 46"/>
                <a:gd name="T21" fmla="*/ 139 h 141"/>
                <a:gd name="T22" fmla="*/ 25 w 46"/>
                <a:gd name="T23" fmla="*/ 82 h 141"/>
                <a:gd name="T24" fmla="*/ 25 w 46"/>
                <a:gd name="T25" fmla="*/ 83 h 141"/>
                <a:gd name="T26" fmla="*/ 46 w 46"/>
                <a:gd name="T27" fmla="*/ 26 h 141"/>
                <a:gd name="T28" fmla="*/ 46 w 46"/>
                <a:gd name="T29" fmla="*/ 25 h 141"/>
                <a:gd name="T30" fmla="*/ 46 w 46"/>
                <a:gd name="T31" fmla="*/ 23 h 141"/>
                <a:gd name="T32" fmla="*/ 25 w 46"/>
                <a:gd name="T33" fmla="*/ 0 h 141"/>
                <a:gd name="T34" fmla="*/ 24 w 46"/>
                <a:gd name="T35" fmla="*/ 0 h 141"/>
                <a:gd name="T36" fmla="*/ 22 w 46"/>
                <a:gd name="T37" fmla="*/ 0 h 141"/>
                <a:gd name="T38" fmla="*/ 22 w 46"/>
                <a:gd name="T39" fmla="*/ 1 h 141"/>
                <a:gd name="T40" fmla="*/ 0 w 46"/>
                <a:gd name="T41" fmla="*/ 131 h 141"/>
                <a:gd name="T42" fmla="*/ 0 w 46"/>
                <a:gd name="T43" fmla="*/ 132 h 141"/>
                <a:gd name="T44" fmla="*/ 2 w 46"/>
                <a:gd name="T45" fmla="*/ 132 h 141"/>
                <a:gd name="T46" fmla="*/ 2 w 46"/>
                <a:gd name="T47" fmla="*/ 133 h 141"/>
                <a:gd name="T48" fmla="*/ 19 w 46"/>
                <a:gd name="T49" fmla="*/ 141 h 141"/>
                <a:gd name="T50" fmla="*/ 20 w 46"/>
                <a:gd name="T51" fmla="*/ 141 h 141"/>
                <a:gd name="T52" fmla="*/ 20 w 46"/>
                <a:gd name="T53" fmla="*/ 140 h 141"/>
                <a:gd name="T54" fmla="*/ 20 w 46"/>
                <a:gd name="T55" fmla="*/ 139 h 141"/>
                <a:gd name="T56" fmla="*/ 17 w 46"/>
                <a:gd name="T57" fmla="*/ 139 h 1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41"/>
                <a:gd name="T89" fmla="*/ 46 w 46"/>
                <a:gd name="T90" fmla="*/ 141 h 1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41">
                  <a:moveTo>
                    <a:pt x="17" y="139"/>
                  </a:moveTo>
                  <a:lnTo>
                    <a:pt x="19" y="137"/>
                  </a:lnTo>
                  <a:lnTo>
                    <a:pt x="3" y="129"/>
                  </a:lnTo>
                  <a:lnTo>
                    <a:pt x="4" y="131"/>
                  </a:lnTo>
                  <a:lnTo>
                    <a:pt x="25" y="2"/>
                  </a:lnTo>
                  <a:lnTo>
                    <a:pt x="22" y="2"/>
                  </a:lnTo>
                  <a:lnTo>
                    <a:pt x="43" y="26"/>
                  </a:lnTo>
                  <a:lnTo>
                    <a:pt x="43" y="25"/>
                  </a:lnTo>
                  <a:lnTo>
                    <a:pt x="21" y="82"/>
                  </a:lnTo>
                  <a:lnTo>
                    <a:pt x="17" y="139"/>
                  </a:lnTo>
                  <a:lnTo>
                    <a:pt x="20" y="139"/>
                  </a:lnTo>
                  <a:lnTo>
                    <a:pt x="25" y="82"/>
                  </a:lnTo>
                  <a:lnTo>
                    <a:pt x="25" y="83"/>
                  </a:lnTo>
                  <a:lnTo>
                    <a:pt x="46" y="26"/>
                  </a:lnTo>
                  <a:lnTo>
                    <a:pt x="46" y="25"/>
                  </a:lnTo>
                  <a:lnTo>
                    <a:pt x="46" y="23"/>
                  </a:lnTo>
                  <a:lnTo>
                    <a:pt x="25" y="0"/>
                  </a:lnTo>
                  <a:lnTo>
                    <a:pt x="24" y="0"/>
                  </a:lnTo>
                  <a:lnTo>
                    <a:pt x="22" y="0"/>
                  </a:lnTo>
                  <a:lnTo>
                    <a:pt x="22" y="1"/>
                  </a:lnTo>
                  <a:lnTo>
                    <a:pt x="0" y="131"/>
                  </a:lnTo>
                  <a:lnTo>
                    <a:pt x="0" y="132"/>
                  </a:lnTo>
                  <a:lnTo>
                    <a:pt x="2" y="132"/>
                  </a:lnTo>
                  <a:lnTo>
                    <a:pt x="2" y="133"/>
                  </a:lnTo>
                  <a:lnTo>
                    <a:pt x="19" y="141"/>
                  </a:lnTo>
                  <a:lnTo>
                    <a:pt x="20" y="141"/>
                  </a:lnTo>
                  <a:lnTo>
                    <a:pt x="20" y="140"/>
                  </a:lnTo>
                  <a:lnTo>
                    <a:pt x="20" y="139"/>
                  </a:lnTo>
                  <a:lnTo>
                    <a:pt x="17" y="139"/>
                  </a:lnTo>
                  <a:close/>
                </a:path>
              </a:pathLst>
            </a:custGeom>
            <a:solidFill>
              <a:srgbClr val="808080"/>
            </a:solidFill>
            <a:ln w="9525">
              <a:noFill/>
              <a:round/>
              <a:headEnd/>
              <a:tailEnd/>
            </a:ln>
          </p:spPr>
          <p:txBody>
            <a:bodyPr/>
            <a:lstStyle/>
            <a:p>
              <a:endParaRPr lang="en-US"/>
            </a:p>
          </p:txBody>
        </p:sp>
        <p:sp>
          <p:nvSpPr>
            <p:cNvPr id="69" name="Freeform 57"/>
            <p:cNvSpPr>
              <a:spLocks/>
            </p:cNvSpPr>
            <p:nvPr/>
          </p:nvSpPr>
          <p:spPr bwMode="auto">
            <a:xfrm>
              <a:off x="1866" y="1374"/>
              <a:ext cx="91" cy="114"/>
            </a:xfrm>
            <a:custGeom>
              <a:avLst/>
              <a:gdLst>
                <a:gd name="T0" fmla="*/ 59 w 91"/>
                <a:gd name="T1" fmla="*/ 3 h 114"/>
                <a:gd name="T2" fmla="*/ 53 w 91"/>
                <a:gd name="T3" fmla="*/ 0 h 114"/>
                <a:gd name="T4" fmla="*/ 48 w 91"/>
                <a:gd name="T5" fmla="*/ 0 h 114"/>
                <a:gd name="T6" fmla="*/ 43 w 91"/>
                <a:gd name="T7" fmla="*/ 0 h 114"/>
                <a:gd name="T8" fmla="*/ 39 w 91"/>
                <a:gd name="T9" fmla="*/ 1 h 114"/>
                <a:gd name="T10" fmla="*/ 31 w 91"/>
                <a:gd name="T11" fmla="*/ 4 h 114"/>
                <a:gd name="T12" fmla="*/ 25 w 91"/>
                <a:gd name="T13" fmla="*/ 8 h 114"/>
                <a:gd name="T14" fmla="*/ 22 w 91"/>
                <a:gd name="T15" fmla="*/ 10 h 114"/>
                <a:gd name="T16" fmla="*/ 18 w 91"/>
                <a:gd name="T17" fmla="*/ 13 h 114"/>
                <a:gd name="T18" fmla="*/ 15 w 91"/>
                <a:gd name="T19" fmla="*/ 18 h 114"/>
                <a:gd name="T20" fmla="*/ 11 w 91"/>
                <a:gd name="T21" fmla="*/ 22 h 114"/>
                <a:gd name="T22" fmla="*/ 8 w 91"/>
                <a:gd name="T23" fmla="*/ 29 h 114"/>
                <a:gd name="T24" fmla="*/ 4 w 91"/>
                <a:gd name="T25" fmla="*/ 40 h 114"/>
                <a:gd name="T26" fmla="*/ 2 w 91"/>
                <a:gd name="T27" fmla="*/ 47 h 114"/>
                <a:gd name="T28" fmla="*/ 2 w 91"/>
                <a:gd name="T29" fmla="*/ 52 h 114"/>
                <a:gd name="T30" fmla="*/ 0 w 91"/>
                <a:gd name="T31" fmla="*/ 57 h 114"/>
                <a:gd name="T32" fmla="*/ 2 w 91"/>
                <a:gd name="T33" fmla="*/ 62 h 114"/>
                <a:gd name="T34" fmla="*/ 2 w 91"/>
                <a:gd name="T35" fmla="*/ 67 h 114"/>
                <a:gd name="T36" fmla="*/ 3 w 91"/>
                <a:gd name="T37" fmla="*/ 74 h 114"/>
                <a:gd name="T38" fmla="*/ 5 w 91"/>
                <a:gd name="T39" fmla="*/ 83 h 114"/>
                <a:gd name="T40" fmla="*/ 7 w 91"/>
                <a:gd name="T41" fmla="*/ 88 h 114"/>
                <a:gd name="T42" fmla="*/ 9 w 91"/>
                <a:gd name="T43" fmla="*/ 92 h 114"/>
                <a:gd name="T44" fmla="*/ 12 w 91"/>
                <a:gd name="T45" fmla="*/ 96 h 114"/>
                <a:gd name="T46" fmla="*/ 15 w 91"/>
                <a:gd name="T47" fmla="*/ 100 h 114"/>
                <a:gd name="T48" fmla="*/ 20 w 91"/>
                <a:gd name="T49" fmla="*/ 104 h 114"/>
                <a:gd name="T50" fmla="*/ 30 w 91"/>
                <a:gd name="T51" fmla="*/ 112 h 114"/>
                <a:gd name="T52" fmla="*/ 35 w 91"/>
                <a:gd name="T53" fmla="*/ 113 h 114"/>
                <a:gd name="T54" fmla="*/ 39 w 91"/>
                <a:gd name="T55" fmla="*/ 113 h 114"/>
                <a:gd name="T56" fmla="*/ 44 w 91"/>
                <a:gd name="T57" fmla="*/ 114 h 114"/>
                <a:gd name="T58" fmla="*/ 50 w 91"/>
                <a:gd name="T59" fmla="*/ 114 h 114"/>
                <a:gd name="T60" fmla="*/ 53 w 91"/>
                <a:gd name="T61" fmla="*/ 113 h 114"/>
                <a:gd name="T62" fmla="*/ 61 w 91"/>
                <a:gd name="T63" fmla="*/ 110 h 114"/>
                <a:gd name="T64" fmla="*/ 66 w 91"/>
                <a:gd name="T65" fmla="*/ 106 h 114"/>
                <a:gd name="T66" fmla="*/ 69 w 91"/>
                <a:gd name="T67" fmla="*/ 104 h 114"/>
                <a:gd name="T68" fmla="*/ 73 w 91"/>
                <a:gd name="T69" fmla="*/ 101 h 114"/>
                <a:gd name="T70" fmla="*/ 77 w 91"/>
                <a:gd name="T71" fmla="*/ 97 h 114"/>
                <a:gd name="T72" fmla="*/ 79 w 91"/>
                <a:gd name="T73" fmla="*/ 93 h 114"/>
                <a:gd name="T74" fmla="*/ 82 w 91"/>
                <a:gd name="T75" fmla="*/ 88 h 114"/>
                <a:gd name="T76" fmla="*/ 87 w 91"/>
                <a:gd name="T77" fmla="*/ 75 h 114"/>
                <a:gd name="T78" fmla="*/ 88 w 91"/>
                <a:gd name="T79" fmla="*/ 69 h 114"/>
                <a:gd name="T80" fmla="*/ 90 w 91"/>
                <a:gd name="T81" fmla="*/ 65 h 114"/>
                <a:gd name="T82" fmla="*/ 90 w 91"/>
                <a:gd name="T83" fmla="*/ 60 h 114"/>
                <a:gd name="T84" fmla="*/ 91 w 91"/>
                <a:gd name="T85" fmla="*/ 55 h 114"/>
                <a:gd name="T86" fmla="*/ 90 w 91"/>
                <a:gd name="T87" fmla="*/ 51 h 114"/>
                <a:gd name="T88" fmla="*/ 90 w 91"/>
                <a:gd name="T89" fmla="*/ 45 h 114"/>
                <a:gd name="T90" fmla="*/ 88 w 91"/>
                <a:gd name="T91" fmla="*/ 39 h 114"/>
                <a:gd name="T92" fmla="*/ 86 w 91"/>
                <a:gd name="T93" fmla="*/ 30 h 114"/>
                <a:gd name="T94" fmla="*/ 83 w 91"/>
                <a:gd name="T95" fmla="*/ 25 h 114"/>
                <a:gd name="T96" fmla="*/ 81 w 91"/>
                <a:gd name="T97" fmla="*/ 20 h 114"/>
                <a:gd name="T98" fmla="*/ 77 w 91"/>
                <a:gd name="T99" fmla="*/ 16 h 114"/>
                <a:gd name="T100" fmla="*/ 74 w 91"/>
                <a:gd name="T101" fmla="*/ 12 h 114"/>
                <a:gd name="T102" fmla="*/ 69 w 91"/>
                <a:gd name="T103" fmla="*/ 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1"/>
                <a:gd name="T157" fmla="*/ 0 h 114"/>
                <a:gd name="T158" fmla="*/ 91 w 91"/>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1" h="114">
                  <a:moveTo>
                    <a:pt x="65" y="5"/>
                  </a:moveTo>
                  <a:lnTo>
                    <a:pt x="61" y="3"/>
                  </a:lnTo>
                  <a:lnTo>
                    <a:pt x="61" y="4"/>
                  </a:lnTo>
                  <a:lnTo>
                    <a:pt x="59" y="3"/>
                  </a:lnTo>
                  <a:lnTo>
                    <a:pt x="57" y="3"/>
                  </a:lnTo>
                  <a:lnTo>
                    <a:pt x="56" y="1"/>
                  </a:lnTo>
                  <a:lnTo>
                    <a:pt x="55" y="1"/>
                  </a:lnTo>
                  <a:lnTo>
                    <a:pt x="53" y="0"/>
                  </a:lnTo>
                  <a:lnTo>
                    <a:pt x="52" y="1"/>
                  </a:lnTo>
                  <a:lnTo>
                    <a:pt x="51" y="0"/>
                  </a:lnTo>
                  <a:lnTo>
                    <a:pt x="50" y="0"/>
                  </a:lnTo>
                  <a:lnTo>
                    <a:pt x="48" y="0"/>
                  </a:lnTo>
                  <a:lnTo>
                    <a:pt x="47" y="0"/>
                  </a:lnTo>
                  <a:lnTo>
                    <a:pt x="46" y="0"/>
                  </a:lnTo>
                  <a:lnTo>
                    <a:pt x="44" y="0"/>
                  </a:lnTo>
                  <a:lnTo>
                    <a:pt x="43" y="0"/>
                  </a:lnTo>
                  <a:lnTo>
                    <a:pt x="42" y="0"/>
                  </a:lnTo>
                  <a:lnTo>
                    <a:pt x="40" y="0"/>
                  </a:lnTo>
                  <a:lnTo>
                    <a:pt x="40" y="1"/>
                  </a:lnTo>
                  <a:lnTo>
                    <a:pt x="39" y="1"/>
                  </a:lnTo>
                  <a:lnTo>
                    <a:pt x="38" y="1"/>
                  </a:lnTo>
                  <a:lnTo>
                    <a:pt x="37" y="1"/>
                  </a:lnTo>
                  <a:lnTo>
                    <a:pt x="35" y="1"/>
                  </a:lnTo>
                  <a:lnTo>
                    <a:pt x="31" y="4"/>
                  </a:lnTo>
                  <a:lnTo>
                    <a:pt x="30" y="4"/>
                  </a:lnTo>
                  <a:lnTo>
                    <a:pt x="29" y="5"/>
                  </a:lnTo>
                  <a:lnTo>
                    <a:pt x="26" y="7"/>
                  </a:lnTo>
                  <a:lnTo>
                    <a:pt x="25" y="8"/>
                  </a:lnTo>
                  <a:lnTo>
                    <a:pt x="24" y="8"/>
                  </a:lnTo>
                  <a:lnTo>
                    <a:pt x="24" y="9"/>
                  </a:lnTo>
                  <a:lnTo>
                    <a:pt x="22" y="9"/>
                  </a:lnTo>
                  <a:lnTo>
                    <a:pt x="22" y="10"/>
                  </a:lnTo>
                  <a:lnTo>
                    <a:pt x="21" y="10"/>
                  </a:lnTo>
                  <a:lnTo>
                    <a:pt x="21" y="12"/>
                  </a:lnTo>
                  <a:lnTo>
                    <a:pt x="20" y="12"/>
                  </a:lnTo>
                  <a:lnTo>
                    <a:pt x="18" y="13"/>
                  </a:lnTo>
                  <a:lnTo>
                    <a:pt x="17" y="14"/>
                  </a:lnTo>
                  <a:lnTo>
                    <a:pt x="16" y="16"/>
                  </a:lnTo>
                  <a:lnTo>
                    <a:pt x="15" y="17"/>
                  </a:lnTo>
                  <a:lnTo>
                    <a:pt x="15" y="18"/>
                  </a:lnTo>
                  <a:lnTo>
                    <a:pt x="13" y="18"/>
                  </a:lnTo>
                  <a:lnTo>
                    <a:pt x="13" y="20"/>
                  </a:lnTo>
                  <a:lnTo>
                    <a:pt x="12" y="21"/>
                  </a:lnTo>
                  <a:lnTo>
                    <a:pt x="11" y="22"/>
                  </a:lnTo>
                  <a:lnTo>
                    <a:pt x="11" y="23"/>
                  </a:lnTo>
                  <a:lnTo>
                    <a:pt x="9" y="25"/>
                  </a:lnTo>
                  <a:lnTo>
                    <a:pt x="9" y="26"/>
                  </a:lnTo>
                  <a:lnTo>
                    <a:pt x="8" y="29"/>
                  </a:lnTo>
                  <a:lnTo>
                    <a:pt x="7" y="29"/>
                  </a:lnTo>
                  <a:lnTo>
                    <a:pt x="5" y="34"/>
                  </a:lnTo>
                  <a:lnTo>
                    <a:pt x="4" y="39"/>
                  </a:lnTo>
                  <a:lnTo>
                    <a:pt x="4" y="40"/>
                  </a:lnTo>
                  <a:lnTo>
                    <a:pt x="3" y="43"/>
                  </a:lnTo>
                  <a:lnTo>
                    <a:pt x="3" y="44"/>
                  </a:lnTo>
                  <a:lnTo>
                    <a:pt x="2" y="45"/>
                  </a:lnTo>
                  <a:lnTo>
                    <a:pt x="2" y="47"/>
                  </a:lnTo>
                  <a:lnTo>
                    <a:pt x="2" y="48"/>
                  </a:lnTo>
                  <a:lnTo>
                    <a:pt x="2" y="49"/>
                  </a:lnTo>
                  <a:lnTo>
                    <a:pt x="2" y="51"/>
                  </a:lnTo>
                  <a:lnTo>
                    <a:pt x="2" y="52"/>
                  </a:lnTo>
                  <a:lnTo>
                    <a:pt x="2" y="53"/>
                  </a:lnTo>
                  <a:lnTo>
                    <a:pt x="2" y="55"/>
                  </a:lnTo>
                  <a:lnTo>
                    <a:pt x="2" y="56"/>
                  </a:lnTo>
                  <a:lnTo>
                    <a:pt x="0" y="57"/>
                  </a:lnTo>
                  <a:lnTo>
                    <a:pt x="0" y="58"/>
                  </a:lnTo>
                  <a:lnTo>
                    <a:pt x="0" y="60"/>
                  </a:lnTo>
                  <a:lnTo>
                    <a:pt x="2" y="61"/>
                  </a:lnTo>
                  <a:lnTo>
                    <a:pt x="2" y="62"/>
                  </a:lnTo>
                  <a:lnTo>
                    <a:pt x="2" y="64"/>
                  </a:lnTo>
                  <a:lnTo>
                    <a:pt x="2" y="65"/>
                  </a:lnTo>
                  <a:lnTo>
                    <a:pt x="2" y="66"/>
                  </a:lnTo>
                  <a:lnTo>
                    <a:pt x="2" y="67"/>
                  </a:lnTo>
                  <a:lnTo>
                    <a:pt x="2" y="69"/>
                  </a:lnTo>
                  <a:lnTo>
                    <a:pt x="2" y="70"/>
                  </a:lnTo>
                  <a:lnTo>
                    <a:pt x="2" y="71"/>
                  </a:lnTo>
                  <a:lnTo>
                    <a:pt x="3" y="74"/>
                  </a:lnTo>
                  <a:lnTo>
                    <a:pt x="3" y="75"/>
                  </a:lnTo>
                  <a:lnTo>
                    <a:pt x="3" y="77"/>
                  </a:lnTo>
                  <a:lnTo>
                    <a:pt x="3" y="78"/>
                  </a:lnTo>
                  <a:lnTo>
                    <a:pt x="5" y="83"/>
                  </a:lnTo>
                  <a:lnTo>
                    <a:pt x="5" y="84"/>
                  </a:lnTo>
                  <a:lnTo>
                    <a:pt x="7" y="86"/>
                  </a:lnTo>
                  <a:lnTo>
                    <a:pt x="7" y="87"/>
                  </a:lnTo>
                  <a:lnTo>
                    <a:pt x="7" y="88"/>
                  </a:lnTo>
                  <a:lnTo>
                    <a:pt x="8" y="90"/>
                  </a:lnTo>
                  <a:lnTo>
                    <a:pt x="8" y="91"/>
                  </a:lnTo>
                  <a:lnTo>
                    <a:pt x="9" y="91"/>
                  </a:lnTo>
                  <a:lnTo>
                    <a:pt x="9" y="92"/>
                  </a:lnTo>
                  <a:lnTo>
                    <a:pt x="11" y="93"/>
                  </a:lnTo>
                  <a:lnTo>
                    <a:pt x="11" y="95"/>
                  </a:lnTo>
                  <a:lnTo>
                    <a:pt x="12" y="95"/>
                  </a:lnTo>
                  <a:lnTo>
                    <a:pt x="12" y="96"/>
                  </a:lnTo>
                  <a:lnTo>
                    <a:pt x="13" y="97"/>
                  </a:lnTo>
                  <a:lnTo>
                    <a:pt x="13" y="99"/>
                  </a:lnTo>
                  <a:lnTo>
                    <a:pt x="15" y="99"/>
                  </a:lnTo>
                  <a:lnTo>
                    <a:pt x="15" y="100"/>
                  </a:lnTo>
                  <a:lnTo>
                    <a:pt x="16" y="101"/>
                  </a:lnTo>
                  <a:lnTo>
                    <a:pt x="17" y="102"/>
                  </a:lnTo>
                  <a:lnTo>
                    <a:pt x="18" y="104"/>
                  </a:lnTo>
                  <a:lnTo>
                    <a:pt x="20" y="104"/>
                  </a:lnTo>
                  <a:lnTo>
                    <a:pt x="20" y="105"/>
                  </a:lnTo>
                  <a:lnTo>
                    <a:pt x="22" y="106"/>
                  </a:lnTo>
                  <a:lnTo>
                    <a:pt x="26" y="109"/>
                  </a:lnTo>
                  <a:lnTo>
                    <a:pt x="30" y="112"/>
                  </a:lnTo>
                  <a:lnTo>
                    <a:pt x="30" y="110"/>
                  </a:lnTo>
                  <a:lnTo>
                    <a:pt x="33" y="112"/>
                  </a:lnTo>
                  <a:lnTo>
                    <a:pt x="34" y="112"/>
                  </a:lnTo>
                  <a:lnTo>
                    <a:pt x="35" y="113"/>
                  </a:lnTo>
                  <a:lnTo>
                    <a:pt x="37" y="113"/>
                  </a:lnTo>
                  <a:lnTo>
                    <a:pt x="38" y="114"/>
                  </a:lnTo>
                  <a:lnTo>
                    <a:pt x="39" y="114"/>
                  </a:lnTo>
                  <a:lnTo>
                    <a:pt x="39" y="113"/>
                  </a:lnTo>
                  <a:lnTo>
                    <a:pt x="40" y="114"/>
                  </a:lnTo>
                  <a:lnTo>
                    <a:pt x="42" y="114"/>
                  </a:lnTo>
                  <a:lnTo>
                    <a:pt x="43" y="114"/>
                  </a:lnTo>
                  <a:lnTo>
                    <a:pt x="44" y="114"/>
                  </a:lnTo>
                  <a:lnTo>
                    <a:pt x="46" y="114"/>
                  </a:lnTo>
                  <a:lnTo>
                    <a:pt x="47" y="114"/>
                  </a:lnTo>
                  <a:lnTo>
                    <a:pt x="48" y="114"/>
                  </a:lnTo>
                  <a:lnTo>
                    <a:pt x="50" y="114"/>
                  </a:lnTo>
                  <a:lnTo>
                    <a:pt x="51" y="114"/>
                  </a:lnTo>
                  <a:lnTo>
                    <a:pt x="51" y="113"/>
                  </a:lnTo>
                  <a:lnTo>
                    <a:pt x="52" y="113"/>
                  </a:lnTo>
                  <a:lnTo>
                    <a:pt x="53" y="113"/>
                  </a:lnTo>
                  <a:lnTo>
                    <a:pt x="55" y="113"/>
                  </a:lnTo>
                  <a:lnTo>
                    <a:pt x="56" y="113"/>
                  </a:lnTo>
                  <a:lnTo>
                    <a:pt x="60" y="110"/>
                  </a:lnTo>
                  <a:lnTo>
                    <a:pt x="61" y="110"/>
                  </a:lnTo>
                  <a:lnTo>
                    <a:pt x="61" y="109"/>
                  </a:lnTo>
                  <a:lnTo>
                    <a:pt x="62" y="109"/>
                  </a:lnTo>
                  <a:lnTo>
                    <a:pt x="65" y="108"/>
                  </a:lnTo>
                  <a:lnTo>
                    <a:pt x="66" y="106"/>
                  </a:lnTo>
                  <a:lnTo>
                    <a:pt x="68" y="106"/>
                  </a:lnTo>
                  <a:lnTo>
                    <a:pt x="68" y="105"/>
                  </a:lnTo>
                  <a:lnTo>
                    <a:pt x="69" y="105"/>
                  </a:lnTo>
                  <a:lnTo>
                    <a:pt x="69" y="104"/>
                  </a:lnTo>
                  <a:lnTo>
                    <a:pt x="70" y="104"/>
                  </a:lnTo>
                  <a:lnTo>
                    <a:pt x="70" y="102"/>
                  </a:lnTo>
                  <a:lnTo>
                    <a:pt x="72" y="102"/>
                  </a:lnTo>
                  <a:lnTo>
                    <a:pt x="73" y="101"/>
                  </a:lnTo>
                  <a:lnTo>
                    <a:pt x="74" y="100"/>
                  </a:lnTo>
                  <a:lnTo>
                    <a:pt x="74" y="99"/>
                  </a:lnTo>
                  <a:lnTo>
                    <a:pt x="75" y="99"/>
                  </a:lnTo>
                  <a:lnTo>
                    <a:pt x="77" y="97"/>
                  </a:lnTo>
                  <a:lnTo>
                    <a:pt x="77" y="96"/>
                  </a:lnTo>
                  <a:lnTo>
                    <a:pt x="78" y="96"/>
                  </a:lnTo>
                  <a:lnTo>
                    <a:pt x="78" y="95"/>
                  </a:lnTo>
                  <a:lnTo>
                    <a:pt x="79" y="93"/>
                  </a:lnTo>
                  <a:lnTo>
                    <a:pt x="79" y="92"/>
                  </a:lnTo>
                  <a:lnTo>
                    <a:pt x="81" y="91"/>
                  </a:lnTo>
                  <a:lnTo>
                    <a:pt x="82" y="90"/>
                  </a:lnTo>
                  <a:lnTo>
                    <a:pt x="82" y="88"/>
                  </a:lnTo>
                  <a:lnTo>
                    <a:pt x="83" y="86"/>
                  </a:lnTo>
                  <a:lnTo>
                    <a:pt x="85" y="86"/>
                  </a:lnTo>
                  <a:lnTo>
                    <a:pt x="86" y="80"/>
                  </a:lnTo>
                  <a:lnTo>
                    <a:pt x="87" y="75"/>
                  </a:lnTo>
                  <a:lnTo>
                    <a:pt x="87" y="74"/>
                  </a:lnTo>
                  <a:lnTo>
                    <a:pt x="88" y="71"/>
                  </a:lnTo>
                  <a:lnTo>
                    <a:pt x="88" y="70"/>
                  </a:lnTo>
                  <a:lnTo>
                    <a:pt x="88" y="69"/>
                  </a:lnTo>
                  <a:lnTo>
                    <a:pt x="88" y="67"/>
                  </a:lnTo>
                  <a:lnTo>
                    <a:pt x="90" y="67"/>
                  </a:lnTo>
                  <a:lnTo>
                    <a:pt x="90" y="66"/>
                  </a:lnTo>
                  <a:lnTo>
                    <a:pt x="90" y="65"/>
                  </a:lnTo>
                  <a:lnTo>
                    <a:pt x="90" y="64"/>
                  </a:lnTo>
                  <a:lnTo>
                    <a:pt x="90" y="62"/>
                  </a:lnTo>
                  <a:lnTo>
                    <a:pt x="90" y="61"/>
                  </a:lnTo>
                  <a:lnTo>
                    <a:pt x="90" y="60"/>
                  </a:lnTo>
                  <a:lnTo>
                    <a:pt x="90" y="58"/>
                  </a:lnTo>
                  <a:lnTo>
                    <a:pt x="91" y="57"/>
                  </a:lnTo>
                  <a:lnTo>
                    <a:pt x="91" y="56"/>
                  </a:lnTo>
                  <a:lnTo>
                    <a:pt x="91" y="55"/>
                  </a:lnTo>
                  <a:lnTo>
                    <a:pt x="90" y="55"/>
                  </a:lnTo>
                  <a:lnTo>
                    <a:pt x="90" y="53"/>
                  </a:lnTo>
                  <a:lnTo>
                    <a:pt x="90" y="52"/>
                  </a:lnTo>
                  <a:lnTo>
                    <a:pt x="90" y="51"/>
                  </a:lnTo>
                  <a:lnTo>
                    <a:pt x="90" y="49"/>
                  </a:lnTo>
                  <a:lnTo>
                    <a:pt x="90" y="48"/>
                  </a:lnTo>
                  <a:lnTo>
                    <a:pt x="90" y="47"/>
                  </a:lnTo>
                  <a:lnTo>
                    <a:pt x="90" y="45"/>
                  </a:lnTo>
                  <a:lnTo>
                    <a:pt x="90" y="44"/>
                  </a:lnTo>
                  <a:lnTo>
                    <a:pt x="90" y="43"/>
                  </a:lnTo>
                  <a:lnTo>
                    <a:pt x="88" y="40"/>
                  </a:lnTo>
                  <a:lnTo>
                    <a:pt x="88" y="39"/>
                  </a:lnTo>
                  <a:lnTo>
                    <a:pt x="88" y="38"/>
                  </a:lnTo>
                  <a:lnTo>
                    <a:pt x="88" y="36"/>
                  </a:lnTo>
                  <a:lnTo>
                    <a:pt x="86" y="31"/>
                  </a:lnTo>
                  <a:lnTo>
                    <a:pt x="86" y="30"/>
                  </a:lnTo>
                  <a:lnTo>
                    <a:pt x="85" y="29"/>
                  </a:lnTo>
                  <a:lnTo>
                    <a:pt x="85" y="27"/>
                  </a:lnTo>
                  <a:lnTo>
                    <a:pt x="83" y="26"/>
                  </a:lnTo>
                  <a:lnTo>
                    <a:pt x="83" y="25"/>
                  </a:lnTo>
                  <a:lnTo>
                    <a:pt x="82" y="23"/>
                  </a:lnTo>
                  <a:lnTo>
                    <a:pt x="82" y="22"/>
                  </a:lnTo>
                  <a:lnTo>
                    <a:pt x="81" y="21"/>
                  </a:lnTo>
                  <a:lnTo>
                    <a:pt x="81" y="20"/>
                  </a:lnTo>
                  <a:lnTo>
                    <a:pt x="79" y="20"/>
                  </a:lnTo>
                  <a:lnTo>
                    <a:pt x="79" y="18"/>
                  </a:lnTo>
                  <a:lnTo>
                    <a:pt x="78" y="17"/>
                  </a:lnTo>
                  <a:lnTo>
                    <a:pt x="77" y="16"/>
                  </a:lnTo>
                  <a:lnTo>
                    <a:pt x="75" y="14"/>
                  </a:lnTo>
                  <a:lnTo>
                    <a:pt x="75" y="13"/>
                  </a:lnTo>
                  <a:lnTo>
                    <a:pt x="74" y="13"/>
                  </a:lnTo>
                  <a:lnTo>
                    <a:pt x="74" y="12"/>
                  </a:lnTo>
                  <a:lnTo>
                    <a:pt x="73" y="10"/>
                  </a:lnTo>
                  <a:lnTo>
                    <a:pt x="72" y="10"/>
                  </a:lnTo>
                  <a:lnTo>
                    <a:pt x="72" y="9"/>
                  </a:lnTo>
                  <a:lnTo>
                    <a:pt x="69" y="8"/>
                  </a:lnTo>
                  <a:lnTo>
                    <a:pt x="65" y="5"/>
                  </a:lnTo>
                  <a:close/>
                </a:path>
              </a:pathLst>
            </a:custGeom>
            <a:solidFill>
              <a:srgbClr val="808080"/>
            </a:solidFill>
            <a:ln w="9525">
              <a:noFill/>
              <a:round/>
              <a:headEnd/>
              <a:tailEnd/>
            </a:ln>
          </p:spPr>
          <p:txBody>
            <a:bodyPr/>
            <a:lstStyle/>
            <a:p>
              <a:endParaRPr lang="en-US"/>
            </a:p>
          </p:txBody>
        </p:sp>
        <p:sp>
          <p:nvSpPr>
            <p:cNvPr id="70" name="Freeform 58"/>
            <p:cNvSpPr>
              <a:spLocks/>
            </p:cNvSpPr>
            <p:nvPr/>
          </p:nvSpPr>
          <p:spPr bwMode="auto">
            <a:xfrm>
              <a:off x="1865" y="1371"/>
              <a:ext cx="93" cy="118"/>
            </a:xfrm>
            <a:custGeom>
              <a:avLst/>
              <a:gdLst>
                <a:gd name="T0" fmla="*/ 1 w 93"/>
                <a:gd name="T1" fmla="*/ 47 h 118"/>
                <a:gd name="T2" fmla="*/ 0 w 93"/>
                <a:gd name="T3" fmla="*/ 61 h 118"/>
                <a:gd name="T4" fmla="*/ 1 w 93"/>
                <a:gd name="T5" fmla="*/ 76 h 118"/>
                <a:gd name="T6" fmla="*/ 5 w 93"/>
                <a:gd name="T7" fmla="*/ 89 h 118"/>
                <a:gd name="T8" fmla="*/ 10 w 93"/>
                <a:gd name="T9" fmla="*/ 98 h 118"/>
                <a:gd name="T10" fmla="*/ 17 w 93"/>
                <a:gd name="T11" fmla="*/ 105 h 118"/>
                <a:gd name="T12" fmla="*/ 23 w 93"/>
                <a:gd name="T13" fmla="*/ 112 h 118"/>
                <a:gd name="T14" fmla="*/ 35 w 93"/>
                <a:gd name="T15" fmla="*/ 117 h 118"/>
                <a:gd name="T16" fmla="*/ 44 w 93"/>
                <a:gd name="T17" fmla="*/ 118 h 118"/>
                <a:gd name="T18" fmla="*/ 53 w 93"/>
                <a:gd name="T19" fmla="*/ 117 h 118"/>
                <a:gd name="T20" fmla="*/ 66 w 93"/>
                <a:gd name="T21" fmla="*/ 112 h 118"/>
                <a:gd name="T22" fmla="*/ 75 w 93"/>
                <a:gd name="T23" fmla="*/ 104 h 118"/>
                <a:gd name="T24" fmla="*/ 82 w 93"/>
                <a:gd name="T25" fmla="*/ 96 h 118"/>
                <a:gd name="T26" fmla="*/ 87 w 93"/>
                <a:gd name="T27" fmla="*/ 87 h 118"/>
                <a:gd name="T28" fmla="*/ 91 w 93"/>
                <a:gd name="T29" fmla="*/ 76 h 118"/>
                <a:gd name="T30" fmla="*/ 92 w 93"/>
                <a:gd name="T31" fmla="*/ 64 h 118"/>
                <a:gd name="T32" fmla="*/ 92 w 93"/>
                <a:gd name="T33" fmla="*/ 50 h 118"/>
                <a:gd name="T34" fmla="*/ 88 w 93"/>
                <a:gd name="T35" fmla="*/ 32 h 118"/>
                <a:gd name="T36" fmla="*/ 82 w 93"/>
                <a:gd name="T37" fmla="*/ 20 h 118"/>
                <a:gd name="T38" fmla="*/ 74 w 93"/>
                <a:gd name="T39" fmla="*/ 12 h 118"/>
                <a:gd name="T40" fmla="*/ 60 w 93"/>
                <a:gd name="T41" fmla="*/ 3 h 118"/>
                <a:gd name="T42" fmla="*/ 51 w 93"/>
                <a:gd name="T43" fmla="*/ 0 h 118"/>
                <a:gd name="T44" fmla="*/ 43 w 93"/>
                <a:gd name="T45" fmla="*/ 2 h 118"/>
                <a:gd name="T46" fmla="*/ 31 w 93"/>
                <a:gd name="T47" fmla="*/ 6 h 118"/>
                <a:gd name="T48" fmla="*/ 19 w 93"/>
                <a:gd name="T49" fmla="*/ 13 h 118"/>
                <a:gd name="T50" fmla="*/ 12 w 93"/>
                <a:gd name="T51" fmla="*/ 24 h 118"/>
                <a:gd name="T52" fmla="*/ 5 w 93"/>
                <a:gd name="T53" fmla="*/ 37 h 118"/>
                <a:gd name="T54" fmla="*/ 13 w 93"/>
                <a:gd name="T55" fmla="*/ 29 h 118"/>
                <a:gd name="T56" fmla="*/ 18 w 93"/>
                <a:gd name="T57" fmla="*/ 20 h 118"/>
                <a:gd name="T58" fmla="*/ 28 w 93"/>
                <a:gd name="T59" fmla="*/ 11 h 118"/>
                <a:gd name="T60" fmla="*/ 39 w 93"/>
                <a:gd name="T61" fmla="*/ 7 h 118"/>
                <a:gd name="T62" fmla="*/ 47 w 93"/>
                <a:gd name="T63" fmla="*/ 4 h 118"/>
                <a:gd name="T64" fmla="*/ 54 w 93"/>
                <a:gd name="T65" fmla="*/ 6 h 118"/>
                <a:gd name="T66" fmla="*/ 69 w 93"/>
                <a:gd name="T67" fmla="*/ 12 h 118"/>
                <a:gd name="T68" fmla="*/ 75 w 93"/>
                <a:gd name="T69" fmla="*/ 19 h 118"/>
                <a:gd name="T70" fmla="*/ 82 w 93"/>
                <a:gd name="T71" fmla="*/ 29 h 118"/>
                <a:gd name="T72" fmla="*/ 87 w 93"/>
                <a:gd name="T73" fmla="*/ 41 h 118"/>
                <a:gd name="T74" fmla="*/ 89 w 93"/>
                <a:gd name="T75" fmla="*/ 56 h 118"/>
                <a:gd name="T76" fmla="*/ 89 w 93"/>
                <a:gd name="T77" fmla="*/ 67 h 118"/>
                <a:gd name="T78" fmla="*/ 86 w 93"/>
                <a:gd name="T79" fmla="*/ 80 h 118"/>
                <a:gd name="T80" fmla="*/ 82 w 93"/>
                <a:gd name="T81" fmla="*/ 90 h 118"/>
                <a:gd name="T82" fmla="*/ 76 w 93"/>
                <a:gd name="T83" fmla="*/ 98 h 118"/>
                <a:gd name="T84" fmla="*/ 67 w 93"/>
                <a:gd name="T85" fmla="*/ 105 h 118"/>
                <a:gd name="T86" fmla="*/ 58 w 93"/>
                <a:gd name="T87" fmla="*/ 112 h 118"/>
                <a:gd name="T88" fmla="*/ 51 w 93"/>
                <a:gd name="T89" fmla="*/ 115 h 118"/>
                <a:gd name="T90" fmla="*/ 41 w 93"/>
                <a:gd name="T91" fmla="*/ 115 h 118"/>
                <a:gd name="T92" fmla="*/ 34 w 93"/>
                <a:gd name="T93" fmla="*/ 112 h 118"/>
                <a:gd name="T94" fmla="*/ 23 w 93"/>
                <a:gd name="T95" fmla="*/ 107 h 118"/>
                <a:gd name="T96" fmla="*/ 17 w 93"/>
                <a:gd name="T97" fmla="*/ 102 h 118"/>
                <a:gd name="T98" fmla="*/ 12 w 93"/>
                <a:gd name="T99" fmla="*/ 93 h 118"/>
                <a:gd name="T100" fmla="*/ 8 w 93"/>
                <a:gd name="T101" fmla="*/ 85 h 118"/>
                <a:gd name="T102" fmla="*/ 4 w 93"/>
                <a:gd name="T103" fmla="*/ 72 h 118"/>
                <a:gd name="T104" fmla="*/ 4 w 93"/>
                <a:gd name="T105" fmla="*/ 59 h 118"/>
                <a:gd name="T106" fmla="*/ 5 w 93"/>
                <a:gd name="T107" fmla="*/ 46 h 1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
                <a:gd name="T163" fmla="*/ 0 h 118"/>
                <a:gd name="T164" fmla="*/ 93 w 93"/>
                <a:gd name="T165" fmla="*/ 118 h 11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 h="118">
                  <a:moveTo>
                    <a:pt x="5" y="37"/>
                  </a:moveTo>
                  <a:lnTo>
                    <a:pt x="3" y="42"/>
                  </a:lnTo>
                  <a:lnTo>
                    <a:pt x="3" y="45"/>
                  </a:lnTo>
                  <a:lnTo>
                    <a:pt x="1" y="47"/>
                  </a:lnTo>
                  <a:lnTo>
                    <a:pt x="1" y="52"/>
                  </a:lnTo>
                  <a:lnTo>
                    <a:pt x="0" y="56"/>
                  </a:lnTo>
                  <a:lnTo>
                    <a:pt x="0" y="59"/>
                  </a:lnTo>
                  <a:lnTo>
                    <a:pt x="0" y="61"/>
                  </a:lnTo>
                  <a:lnTo>
                    <a:pt x="0" y="64"/>
                  </a:lnTo>
                  <a:lnTo>
                    <a:pt x="0" y="70"/>
                  </a:lnTo>
                  <a:lnTo>
                    <a:pt x="1" y="73"/>
                  </a:lnTo>
                  <a:lnTo>
                    <a:pt x="1" y="76"/>
                  </a:lnTo>
                  <a:lnTo>
                    <a:pt x="3" y="81"/>
                  </a:lnTo>
                  <a:lnTo>
                    <a:pt x="4" y="83"/>
                  </a:lnTo>
                  <a:lnTo>
                    <a:pt x="4" y="86"/>
                  </a:lnTo>
                  <a:lnTo>
                    <a:pt x="5" y="89"/>
                  </a:lnTo>
                  <a:lnTo>
                    <a:pt x="6" y="91"/>
                  </a:lnTo>
                  <a:lnTo>
                    <a:pt x="8" y="93"/>
                  </a:lnTo>
                  <a:lnTo>
                    <a:pt x="9" y="95"/>
                  </a:lnTo>
                  <a:lnTo>
                    <a:pt x="10" y="98"/>
                  </a:lnTo>
                  <a:lnTo>
                    <a:pt x="12" y="100"/>
                  </a:lnTo>
                  <a:lnTo>
                    <a:pt x="13" y="102"/>
                  </a:lnTo>
                  <a:lnTo>
                    <a:pt x="14" y="104"/>
                  </a:lnTo>
                  <a:lnTo>
                    <a:pt x="17" y="105"/>
                  </a:lnTo>
                  <a:lnTo>
                    <a:pt x="18" y="107"/>
                  </a:lnTo>
                  <a:lnTo>
                    <a:pt x="19" y="109"/>
                  </a:lnTo>
                  <a:lnTo>
                    <a:pt x="22" y="111"/>
                  </a:lnTo>
                  <a:lnTo>
                    <a:pt x="23" y="112"/>
                  </a:lnTo>
                  <a:lnTo>
                    <a:pt x="26" y="113"/>
                  </a:lnTo>
                  <a:lnTo>
                    <a:pt x="28" y="115"/>
                  </a:lnTo>
                  <a:lnTo>
                    <a:pt x="32" y="116"/>
                  </a:lnTo>
                  <a:lnTo>
                    <a:pt x="35" y="117"/>
                  </a:lnTo>
                  <a:lnTo>
                    <a:pt x="38" y="117"/>
                  </a:lnTo>
                  <a:lnTo>
                    <a:pt x="39" y="118"/>
                  </a:lnTo>
                  <a:lnTo>
                    <a:pt x="41" y="118"/>
                  </a:lnTo>
                  <a:lnTo>
                    <a:pt x="44" y="118"/>
                  </a:lnTo>
                  <a:lnTo>
                    <a:pt x="47" y="118"/>
                  </a:lnTo>
                  <a:lnTo>
                    <a:pt x="48" y="118"/>
                  </a:lnTo>
                  <a:lnTo>
                    <a:pt x="51" y="118"/>
                  </a:lnTo>
                  <a:lnTo>
                    <a:pt x="53" y="117"/>
                  </a:lnTo>
                  <a:lnTo>
                    <a:pt x="56" y="117"/>
                  </a:lnTo>
                  <a:lnTo>
                    <a:pt x="57" y="117"/>
                  </a:lnTo>
                  <a:lnTo>
                    <a:pt x="61" y="115"/>
                  </a:lnTo>
                  <a:lnTo>
                    <a:pt x="66" y="112"/>
                  </a:lnTo>
                  <a:lnTo>
                    <a:pt x="67" y="111"/>
                  </a:lnTo>
                  <a:lnTo>
                    <a:pt x="70" y="109"/>
                  </a:lnTo>
                  <a:lnTo>
                    <a:pt x="74" y="107"/>
                  </a:lnTo>
                  <a:lnTo>
                    <a:pt x="75" y="104"/>
                  </a:lnTo>
                  <a:lnTo>
                    <a:pt x="76" y="103"/>
                  </a:lnTo>
                  <a:lnTo>
                    <a:pt x="79" y="102"/>
                  </a:lnTo>
                  <a:lnTo>
                    <a:pt x="80" y="99"/>
                  </a:lnTo>
                  <a:lnTo>
                    <a:pt x="82" y="96"/>
                  </a:lnTo>
                  <a:lnTo>
                    <a:pt x="83" y="94"/>
                  </a:lnTo>
                  <a:lnTo>
                    <a:pt x="84" y="91"/>
                  </a:lnTo>
                  <a:lnTo>
                    <a:pt x="86" y="89"/>
                  </a:lnTo>
                  <a:lnTo>
                    <a:pt x="87" y="87"/>
                  </a:lnTo>
                  <a:lnTo>
                    <a:pt x="88" y="85"/>
                  </a:lnTo>
                  <a:lnTo>
                    <a:pt x="88" y="83"/>
                  </a:lnTo>
                  <a:lnTo>
                    <a:pt x="89" y="81"/>
                  </a:lnTo>
                  <a:lnTo>
                    <a:pt x="91" y="76"/>
                  </a:lnTo>
                  <a:lnTo>
                    <a:pt x="91" y="73"/>
                  </a:lnTo>
                  <a:lnTo>
                    <a:pt x="92" y="69"/>
                  </a:lnTo>
                  <a:lnTo>
                    <a:pt x="92" y="67"/>
                  </a:lnTo>
                  <a:lnTo>
                    <a:pt x="92" y="64"/>
                  </a:lnTo>
                  <a:lnTo>
                    <a:pt x="93" y="61"/>
                  </a:lnTo>
                  <a:lnTo>
                    <a:pt x="92" y="59"/>
                  </a:lnTo>
                  <a:lnTo>
                    <a:pt x="92" y="56"/>
                  </a:lnTo>
                  <a:lnTo>
                    <a:pt x="92" y="50"/>
                  </a:lnTo>
                  <a:lnTo>
                    <a:pt x="92" y="47"/>
                  </a:lnTo>
                  <a:lnTo>
                    <a:pt x="91" y="45"/>
                  </a:lnTo>
                  <a:lnTo>
                    <a:pt x="89" y="39"/>
                  </a:lnTo>
                  <a:lnTo>
                    <a:pt x="88" y="32"/>
                  </a:lnTo>
                  <a:lnTo>
                    <a:pt x="87" y="29"/>
                  </a:lnTo>
                  <a:lnTo>
                    <a:pt x="86" y="26"/>
                  </a:lnTo>
                  <a:lnTo>
                    <a:pt x="83" y="21"/>
                  </a:lnTo>
                  <a:lnTo>
                    <a:pt x="82" y="20"/>
                  </a:lnTo>
                  <a:lnTo>
                    <a:pt x="79" y="17"/>
                  </a:lnTo>
                  <a:lnTo>
                    <a:pt x="78" y="16"/>
                  </a:lnTo>
                  <a:lnTo>
                    <a:pt x="76" y="13"/>
                  </a:lnTo>
                  <a:lnTo>
                    <a:pt x="74" y="12"/>
                  </a:lnTo>
                  <a:lnTo>
                    <a:pt x="73" y="11"/>
                  </a:lnTo>
                  <a:lnTo>
                    <a:pt x="70" y="8"/>
                  </a:lnTo>
                  <a:lnTo>
                    <a:pt x="62" y="3"/>
                  </a:lnTo>
                  <a:lnTo>
                    <a:pt x="60" y="3"/>
                  </a:lnTo>
                  <a:lnTo>
                    <a:pt x="57" y="2"/>
                  </a:lnTo>
                  <a:lnTo>
                    <a:pt x="56" y="2"/>
                  </a:lnTo>
                  <a:lnTo>
                    <a:pt x="53" y="2"/>
                  </a:lnTo>
                  <a:lnTo>
                    <a:pt x="51" y="0"/>
                  </a:lnTo>
                  <a:lnTo>
                    <a:pt x="49" y="0"/>
                  </a:lnTo>
                  <a:lnTo>
                    <a:pt x="47" y="0"/>
                  </a:lnTo>
                  <a:lnTo>
                    <a:pt x="44" y="0"/>
                  </a:lnTo>
                  <a:lnTo>
                    <a:pt x="43" y="2"/>
                  </a:lnTo>
                  <a:lnTo>
                    <a:pt x="40" y="2"/>
                  </a:lnTo>
                  <a:lnTo>
                    <a:pt x="38" y="3"/>
                  </a:lnTo>
                  <a:lnTo>
                    <a:pt x="35" y="3"/>
                  </a:lnTo>
                  <a:lnTo>
                    <a:pt x="31" y="6"/>
                  </a:lnTo>
                  <a:lnTo>
                    <a:pt x="27" y="7"/>
                  </a:lnTo>
                  <a:lnTo>
                    <a:pt x="25" y="10"/>
                  </a:lnTo>
                  <a:lnTo>
                    <a:pt x="23" y="11"/>
                  </a:lnTo>
                  <a:lnTo>
                    <a:pt x="19" y="13"/>
                  </a:lnTo>
                  <a:lnTo>
                    <a:pt x="16" y="17"/>
                  </a:lnTo>
                  <a:lnTo>
                    <a:pt x="14" y="20"/>
                  </a:lnTo>
                  <a:lnTo>
                    <a:pt x="13" y="21"/>
                  </a:lnTo>
                  <a:lnTo>
                    <a:pt x="12" y="24"/>
                  </a:lnTo>
                  <a:lnTo>
                    <a:pt x="9" y="26"/>
                  </a:lnTo>
                  <a:lnTo>
                    <a:pt x="8" y="28"/>
                  </a:lnTo>
                  <a:lnTo>
                    <a:pt x="6" y="30"/>
                  </a:lnTo>
                  <a:lnTo>
                    <a:pt x="5" y="37"/>
                  </a:lnTo>
                  <a:lnTo>
                    <a:pt x="8" y="38"/>
                  </a:lnTo>
                  <a:lnTo>
                    <a:pt x="9" y="33"/>
                  </a:lnTo>
                  <a:lnTo>
                    <a:pt x="12" y="30"/>
                  </a:lnTo>
                  <a:lnTo>
                    <a:pt x="13" y="29"/>
                  </a:lnTo>
                  <a:lnTo>
                    <a:pt x="14" y="26"/>
                  </a:lnTo>
                  <a:lnTo>
                    <a:pt x="16" y="24"/>
                  </a:lnTo>
                  <a:lnTo>
                    <a:pt x="17" y="23"/>
                  </a:lnTo>
                  <a:lnTo>
                    <a:pt x="18" y="20"/>
                  </a:lnTo>
                  <a:lnTo>
                    <a:pt x="21" y="16"/>
                  </a:lnTo>
                  <a:lnTo>
                    <a:pt x="25" y="13"/>
                  </a:lnTo>
                  <a:lnTo>
                    <a:pt x="26" y="12"/>
                  </a:lnTo>
                  <a:lnTo>
                    <a:pt x="28" y="11"/>
                  </a:lnTo>
                  <a:lnTo>
                    <a:pt x="32" y="8"/>
                  </a:lnTo>
                  <a:lnTo>
                    <a:pt x="35" y="8"/>
                  </a:lnTo>
                  <a:lnTo>
                    <a:pt x="36" y="7"/>
                  </a:lnTo>
                  <a:lnTo>
                    <a:pt x="39" y="7"/>
                  </a:lnTo>
                  <a:lnTo>
                    <a:pt x="40" y="6"/>
                  </a:lnTo>
                  <a:lnTo>
                    <a:pt x="43" y="6"/>
                  </a:lnTo>
                  <a:lnTo>
                    <a:pt x="44" y="6"/>
                  </a:lnTo>
                  <a:lnTo>
                    <a:pt x="47" y="4"/>
                  </a:lnTo>
                  <a:lnTo>
                    <a:pt x="49" y="4"/>
                  </a:lnTo>
                  <a:lnTo>
                    <a:pt x="51" y="4"/>
                  </a:lnTo>
                  <a:lnTo>
                    <a:pt x="53" y="6"/>
                  </a:lnTo>
                  <a:lnTo>
                    <a:pt x="54" y="6"/>
                  </a:lnTo>
                  <a:lnTo>
                    <a:pt x="57" y="6"/>
                  </a:lnTo>
                  <a:lnTo>
                    <a:pt x="60" y="7"/>
                  </a:lnTo>
                  <a:lnTo>
                    <a:pt x="61" y="7"/>
                  </a:lnTo>
                  <a:lnTo>
                    <a:pt x="69" y="12"/>
                  </a:lnTo>
                  <a:lnTo>
                    <a:pt x="70" y="13"/>
                  </a:lnTo>
                  <a:lnTo>
                    <a:pt x="73" y="15"/>
                  </a:lnTo>
                  <a:lnTo>
                    <a:pt x="74" y="17"/>
                  </a:lnTo>
                  <a:lnTo>
                    <a:pt x="75" y="19"/>
                  </a:lnTo>
                  <a:lnTo>
                    <a:pt x="78" y="20"/>
                  </a:lnTo>
                  <a:lnTo>
                    <a:pt x="79" y="23"/>
                  </a:lnTo>
                  <a:lnTo>
                    <a:pt x="80" y="24"/>
                  </a:lnTo>
                  <a:lnTo>
                    <a:pt x="82" y="29"/>
                  </a:lnTo>
                  <a:lnTo>
                    <a:pt x="83" y="30"/>
                  </a:lnTo>
                  <a:lnTo>
                    <a:pt x="84" y="33"/>
                  </a:lnTo>
                  <a:lnTo>
                    <a:pt x="86" y="35"/>
                  </a:lnTo>
                  <a:lnTo>
                    <a:pt x="87" y="41"/>
                  </a:lnTo>
                  <a:lnTo>
                    <a:pt x="88" y="46"/>
                  </a:lnTo>
                  <a:lnTo>
                    <a:pt x="88" y="48"/>
                  </a:lnTo>
                  <a:lnTo>
                    <a:pt x="89" y="50"/>
                  </a:lnTo>
                  <a:lnTo>
                    <a:pt x="89" y="56"/>
                  </a:lnTo>
                  <a:lnTo>
                    <a:pt x="89" y="59"/>
                  </a:lnTo>
                  <a:lnTo>
                    <a:pt x="89" y="61"/>
                  </a:lnTo>
                  <a:lnTo>
                    <a:pt x="89" y="64"/>
                  </a:lnTo>
                  <a:lnTo>
                    <a:pt x="89" y="67"/>
                  </a:lnTo>
                  <a:lnTo>
                    <a:pt x="88" y="69"/>
                  </a:lnTo>
                  <a:lnTo>
                    <a:pt x="88" y="72"/>
                  </a:lnTo>
                  <a:lnTo>
                    <a:pt x="87" y="74"/>
                  </a:lnTo>
                  <a:lnTo>
                    <a:pt x="86" y="80"/>
                  </a:lnTo>
                  <a:lnTo>
                    <a:pt x="86" y="82"/>
                  </a:lnTo>
                  <a:lnTo>
                    <a:pt x="84" y="85"/>
                  </a:lnTo>
                  <a:lnTo>
                    <a:pt x="83" y="87"/>
                  </a:lnTo>
                  <a:lnTo>
                    <a:pt x="82" y="90"/>
                  </a:lnTo>
                  <a:lnTo>
                    <a:pt x="80" y="91"/>
                  </a:lnTo>
                  <a:lnTo>
                    <a:pt x="79" y="94"/>
                  </a:lnTo>
                  <a:lnTo>
                    <a:pt x="78" y="96"/>
                  </a:lnTo>
                  <a:lnTo>
                    <a:pt x="76" y="98"/>
                  </a:lnTo>
                  <a:lnTo>
                    <a:pt x="75" y="100"/>
                  </a:lnTo>
                  <a:lnTo>
                    <a:pt x="73" y="102"/>
                  </a:lnTo>
                  <a:lnTo>
                    <a:pt x="71" y="103"/>
                  </a:lnTo>
                  <a:lnTo>
                    <a:pt x="67" y="105"/>
                  </a:lnTo>
                  <a:lnTo>
                    <a:pt x="66" y="107"/>
                  </a:lnTo>
                  <a:lnTo>
                    <a:pt x="63" y="109"/>
                  </a:lnTo>
                  <a:lnTo>
                    <a:pt x="60" y="111"/>
                  </a:lnTo>
                  <a:lnTo>
                    <a:pt x="58" y="112"/>
                  </a:lnTo>
                  <a:lnTo>
                    <a:pt x="56" y="113"/>
                  </a:lnTo>
                  <a:lnTo>
                    <a:pt x="54" y="113"/>
                  </a:lnTo>
                  <a:lnTo>
                    <a:pt x="52" y="113"/>
                  </a:lnTo>
                  <a:lnTo>
                    <a:pt x="51" y="115"/>
                  </a:lnTo>
                  <a:lnTo>
                    <a:pt x="48" y="115"/>
                  </a:lnTo>
                  <a:lnTo>
                    <a:pt x="45" y="115"/>
                  </a:lnTo>
                  <a:lnTo>
                    <a:pt x="44" y="115"/>
                  </a:lnTo>
                  <a:lnTo>
                    <a:pt x="41" y="115"/>
                  </a:lnTo>
                  <a:lnTo>
                    <a:pt x="40" y="115"/>
                  </a:lnTo>
                  <a:lnTo>
                    <a:pt x="38" y="113"/>
                  </a:lnTo>
                  <a:lnTo>
                    <a:pt x="35" y="113"/>
                  </a:lnTo>
                  <a:lnTo>
                    <a:pt x="34" y="112"/>
                  </a:lnTo>
                  <a:lnTo>
                    <a:pt x="30" y="111"/>
                  </a:lnTo>
                  <a:lnTo>
                    <a:pt x="27" y="109"/>
                  </a:lnTo>
                  <a:lnTo>
                    <a:pt x="26" y="108"/>
                  </a:lnTo>
                  <a:lnTo>
                    <a:pt x="23" y="107"/>
                  </a:lnTo>
                  <a:lnTo>
                    <a:pt x="22" y="105"/>
                  </a:lnTo>
                  <a:lnTo>
                    <a:pt x="21" y="104"/>
                  </a:lnTo>
                  <a:lnTo>
                    <a:pt x="18" y="103"/>
                  </a:lnTo>
                  <a:lnTo>
                    <a:pt x="17" y="102"/>
                  </a:lnTo>
                  <a:lnTo>
                    <a:pt x="16" y="99"/>
                  </a:lnTo>
                  <a:lnTo>
                    <a:pt x="14" y="98"/>
                  </a:lnTo>
                  <a:lnTo>
                    <a:pt x="13" y="95"/>
                  </a:lnTo>
                  <a:lnTo>
                    <a:pt x="12" y="93"/>
                  </a:lnTo>
                  <a:lnTo>
                    <a:pt x="10" y="91"/>
                  </a:lnTo>
                  <a:lnTo>
                    <a:pt x="9" y="89"/>
                  </a:lnTo>
                  <a:lnTo>
                    <a:pt x="8" y="87"/>
                  </a:lnTo>
                  <a:lnTo>
                    <a:pt x="8" y="85"/>
                  </a:lnTo>
                  <a:lnTo>
                    <a:pt x="6" y="82"/>
                  </a:lnTo>
                  <a:lnTo>
                    <a:pt x="5" y="80"/>
                  </a:lnTo>
                  <a:lnTo>
                    <a:pt x="5" y="74"/>
                  </a:lnTo>
                  <a:lnTo>
                    <a:pt x="4" y="72"/>
                  </a:lnTo>
                  <a:lnTo>
                    <a:pt x="4" y="69"/>
                  </a:lnTo>
                  <a:lnTo>
                    <a:pt x="4" y="64"/>
                  </a:lnTo>
                  <a:lnTo>
                    <a:pt x="4" y="61"/>
                  </a:lnTo>
                  <a:lnTo>
                    <a:pt x="4" y="59"/>
                  </a:lnTo>
                  <a:lnTo>
                    <a:pt x="4" y="56"/>
                  </a:lnTo>
                  <a:lnTo>
                    <a:pt x="4" y="54"/>
                  </a:lnTo>
                  <a:lnTo>
                    <a:pt x="5" y="48"/>
                  </a:lnTo>
                  <a:lnTo>
                    <a:pt x="5" y="46"/>
                  </a:lnTo>
                  <a:lnTo>
                    <a:pt x="6" y="43"/>
                  </a:lnTo>
                  <a:lnTo>
                    <a:pt x="8" y="38"/>
                  </a:lnTo>
                  <a:lnTo>
                    <a:pt x="5" y="37"/>
                  </a:lnTo>
                  <a:close/>
                </a:path>
              </a:pathLst>
            </a:custGeom>
            <a:solidFill>
              <a:srgbClr val="808080"/>
            </a:solidFill>
            <a:ln w="9525">
              <a:noFill/>
              <a:round/>
              <a:headEnd/>
              <a:tailEnd/>
            </a:ln>
          </p:spPr>
          <p:txBody>
            <a:bodyPr/>
            <a:lstStyle/>
            <a:p>
              <a:endParaRPr lang="en-US"/>
            </a:p>
          </p:txBody>
        </p:sp>
        <p:sp>
          <p:nvSpPr>
            <p:cNvPr id="71" name="Freeform 59"/>
            <p:cNvSpPr>
              <a:spLocks/>
            </p:cNvSpPr>
            <p:nvPr/>
          </p:nvSpPr>
          <p:spPr bwMode="auto">
            <a:xfrm>
              <a:off x="1852" y="1427"/>
              <a:ext cx="65" cy="83"/>
            </a:xfrm>
            <a:custGeom>
              <a:avLst/>
              <a:gdLst>
                <a:gd name="T0" fmla="*/ 41 w 65"/>
                <a:gd name="T1" fmla="*/ 2 h 83"/>
                <a:gd name="T2" fmla="*/ 38 w 65"/>
                <a:gd name="T3" fmla="*/ 0 h 83"/>
                <a:gd name="T4" fmla="*/ 34 w 65"/>
                <a:gd name="T5" fmla="*/ 0 h 83"/>
                <a:gd name="T6" fmla="*/ 30 w 65"/>
                <a:gd name="T7" fmla="*/ 0 h 83"/>
                <a:gd name="T8" fmla="*/ 26 w 65"/>
                <a:gd name="T9" fmla="*/ 2 h 83"/>
                <a:gd name="T10" fmla="*/ 18 w 65"/>
                <a:gd name="T11" fmla="*/ 5 h 83"/>
                <a:gd name="T12" fmla="*/ 13 w 65"/>
                <a:gd name="T13" fmla="*/ 8 h 83"/>
                <a:gd name="T14" fmla="*/ 10 w 65"/>
                <a:gd name="T15" fmla="*/ 12 h 83"/>
                <a:gd name="T16" fmla="*/ 8 w 65"/>
                <a:gd name="T17" fmla="*/ 14 h 83"/>
                <a:gd name="T18" fmla="*/ 7 w 65"/>
                <a:gd name="T19" fmla="*/ 17 h 83"/>
                <a:gd name="T20" fmla="*/ 3 w 65"/>
                <a:gd name="T21" fmla="*/ 25 h 83"/>
                <a:gd name="T22" fmla="*/ 1 w 65"/>
                <a:gd name="T23" fmla="*/ 33 h 83"/>
                <a:gd name="T24" fmla="*/ 0 w 65"/>
                <a:gd name="T25" fmla="*/ 37 h 83"/>
                <a:gd name="T26" fmla="*/ 0 w 65"/>
                <a:gd name="T27" fmla="*/ 40 h 83"/>
                <a:gd name="T28" fmla="*/ 0 w 65"/>
                <a:gd name="T29" fmla="*/ 44 h 83"/>
                <a:gd name="T30" fmla="*/ 0 w 65"/>
                <a:gd name="T31" fmla="*/ 48 h 83"/>
                <a:gd name="T32" fmla="*/ 3 w 65"/>
                <a:gd name="T33" fmla="*/ 61 h 83"/>
                <a:gd name="T34" fmla="*/ 4 w 65"/>
                <a:gd name="T35" fmla="*/ 65 h 83"/>
                <a:gd name="T36" fmla="*/ 7 w 65"/>
                <a:gd name="T37" fmla="*/ 68 h 83"/>
                <a:gd name="T38" fmla="*/ 8 w 65"/>
                <a:gd name="T39" fmla="*/ 70 h 83"/>
                <a:gd name="T40" fmla="*/ 10 w 65"/>
                <a:gd name="T41" fmla="*/ 73 h 83"/>
                <a:gd name="T42" fmla="*/ 13 w 65"/>
                <a:gd name="T43" fmla="*/ 75 h 83"/>
                <a:gd name="T44" fmla="*/ 21 w 65"/>
                <a:gd name="T45" fmla="*/ 81 h 83"/>
                <a:gd name="T46" fmla="*/ 23 w 65"/>
                <a:gd name="T47" fmla="*/ 81 h 83"/>
                <a:gd name="T48" fmla="*/ 27 w 65"/>
                <a:gd name="T49" fmla="*/ 82 h 83"/>
                <a:gd name="T50" fmla="*/ 30 w 65"/>
                <a:gd name="T51" fmla="*/ 82 h 83"/>
                <a:gd name="T52" fmla="*/ 34 w 65"/>
                <a:gd name="T53" fmla="*/ 82 h 83"/>
                <a:gd name="T54" fmla="*/ 38 w 65"/>
                <a:gd name="T55" fmla="*/ 81 h 83"/>
                <a:gd name="T56" fmla="*/ 45 w 65"/>
                <a:gd name="T57" fmla="*/ 77 h 83"/>
                <a:gd name="T58" fmla="*/ 49 w 65"/>
                <a:gd name="T59" fmla="*/ 75 h 83"/>
                <a:gd name="T60" fmla="*/ 52 w 65"/>
                <a:gd name="T61" fmla="*/ 73 h 83"/>
                <a:gd name="T62" fmla="*/ 54 w 65"/>
                <a:gd name="T63" fmla="*/ 69 h 83"/>
                <a:gd name="T64" fmla="*/ 57 w 65"/>
                <a:gd name="T65" fmla="*/ 66 h 83"/>
                <a:gd name="T66" fmla="*/ 60 w 65"/>
                <a:gd name="T67" fmla="*/ 62 h 83"/>
                <a:gd name="T68" fmla="*/ 64 w 65"/>
                <a:gd name="T69" fmla="*/ 51 h 83"/>
                <a:gd name="T70" fmla="*/ 64 w 65"/>
                <a:gd name="T71" fmla="*/ 47 h 83"/>
                <a:gd name="T72" fmla="*/ 64 w 65"/>
                <a:gd name="T73" fmla="*/ 43 h 83"/>
                <a:gd name="T74" fmla="*/ 64 w 65"/>
                <a:gd name="T75" fmla="*/ 39 h 83"/>
                <a:gd name="T76" fmla="*/ 64 w 65"/>
                <a:gd name="T77" fmla="*/ 35 h 83"/>
                <a:gd name="T78" fmla="*/ 64 w 65"/>
                <a:gd name="T79" fmla="*/ 30 h 83"/>
                <a:gd name="T80" fmla="*/ 60 w 65"/>
                <a:gd name="T81" fmla="*/ 18 h 83"/>
                <a:gd name="T82" fmla="*/ 58 w 65"/>
                <a:gd name="T83" fmla="*/ 16 h 83"/>
                <a:gd name="T84" fmla="*/ 56 w 65"/>
                <a:gd name="T85" fmla="*/ 13 h 83"/>
                <a:gd name="T86" fmla="*/ 53 w 65"/>
                <a:gd name="T87" fmla="*/ 9 h 83"/>
                <a:gd name="T88" fmla="*/ 49 w 65"/>
                <a:gd name="T89" fmla="*/ 7 h 8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
                <a:gd name="T136" fmla="*/ 0 h 83"/>
                <a:gd name="T137" fmla="*/ 65 w 65"/>
                <a:gd name="T138" fmla="*/ 83 h 8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 h="83">
                  <a:moveTo>
                    <a:pt x="45" y="4"/>
                  </a:moveTo>
                  <a:lnTo>
                    <a:pt x="43" y="2"/>
                  </a:lnTo>
                  <a:lnTo>
                    <a:pt x="41" y="2"/>
                  </a:lnTo>
                  <a:lnTo>
                    <a:pt x="40" y="2"/>
                  </a:lnTo>
                  <a:lnTo>
                    <a:pt x="39" y="0"/>
                  </a:lnTo>
                  <a:lnTo>
                    <a:pt x="38" y="0"/>
                  </a:lnTo>
                  <a:lnTo>
                    <a:pt x="36" y="0"/>
                  </a:lnTo>
                  <a:lnTo>
                    <a:pt x="35" y="0"/>
                  </a:lnTo>
                  <a:lnTo>
                    <a:pt x="34" y="0"/>
                  </a:lnTo>
                  <a:lnTo>
                    <a:pt x="32" y="0"/>
                  </a:lnTo>
                  <a:lnTo>
                    <a:pt x="31" y="0"/>
                  </a:lnTo>
                  <a:lnTo>
                    <a:pt x="30" y="0"/>
                  </a:lnTo>
                  <a:lnTo>
                    <a:pt x="29" y="0"/>
                  </a:lnTo>
                  <a:lnTo>
                    <a:pt x="27" y="0"/>
                  </a:lnTo>
                  <a:lnTo>
                    <a:pt x="26" y="2"/>
                  </a:lnTo>
                  <a:lnTo>
                    <a:pt x="25" y="2"/>
                  </a:lnTo>
                  <a:lnTo>
                    <a:pt x="18" y="4"/>
                  </a:lnTo>
                  <a:lnTo>
                    <a:pt x="18" y="5"/>
                  </a:lnTo>
                  <a:lnTo>
                    <a:pt x="16" y="7"/>
                  </a:lnTo>
                  <a:lnTo>
                    <a:pt x="14" y="8"/>
                  </a:lnTo>
                  <a:lnTo>
                    <a:pt x="13" y="8"/>
                  </a:lnTo>
                  <a:lnTo>
                    <a:pt x="13" y="9"/>
                  </a:lnTo>
                  <a:lnTo>
                    <a:pt x="12" y="11"/>
                  </a:lnTo>
                  <a:lnTo>
                    <a:pt x="10" y="12"/>
                  </a:lnTo>
                  <a:lnTo>
                    <a:pt x="9" y="13"/>
                  </a:lnTo>
                  <a:lnTo>
                    <a:pt x="9" y="14"/>
                  </a:lnTo>
                  <a:lnTo>
                    <a:pt x="8" y="14"/>
                  </a:lnTo>
                  <a:lnTo>
                    <a:pt x="8" y="16"/>
                  </a:lnTo>
                  <a:lnTo>
                    <a:pt x="7" y="16"/>
                  </a:lnTo>
                  <a:lnTo>
                    <a:pt x="7" y="17"/>
                  </a:lnTo>
                  <a:lnTo>
                    <a:pt x="5" y="20"/>
                  </a:lnTo>
                  <a:lnTo>
                    <a:pt x="4" y="21"/>
                  </a:lnTo>
                  <a:lnTo>
                    <a:pt x="3" y="25"/>
                  </a:lnTo>
                  <a:lnTo>
                    <a:pt x="1" y="29"/>
                  </a:lnTo>
                  <a:lnTo>
                    <a:pt x="0" y="33"/>
                  </a:lnTo>
                  <a:lnTo>
                    <a:pt x="1" y="33"/>
                  </a:lnTo>
                  <a:lnTo>
                    <a:pt x="0" y="34"/>
                  </a:lnTo>
                  <a:lnTo>
                    <a:pt x="0" y="35"/>
                  </a:lnTo>
                  <a:lnTo>
                    <a:pt x="0" y="37"/>
                  </a:lnTo>
                  <a:lnTo>
                    <a:pt x="0" y="38"/>
                  </a:lnTo>
                  <a:lnTo>
                    <a:pt x="0" y="39"/>
                  </a:lnTo>
                  <a:lnTo>
                    <a:pt x="0" y="40"/>
                  </a:lnTo>
                  <a:lnTo>
                    <a:pt x="0" y="42"/>
                  </a:lnTo>
                  <a:lnTo>
                    <a:pt x="0" y="43"/>
                  </a:lnTo>
                  <a:lnTo>
                    <a:pt x="0" y="44"/>
                  </a:lnTo>
                  <a:lnTo>
                    <a:pt x="0" y="46"/>
                  </a:lnTo>
                  <a:lnTo>
                    <a:pt x="0" y="47"/>
                  </a:lnTo>
                  <a:lnTo>
                    <a:pt x="0" y="48"/>
                  </a:lnTo>
                  <a:lnTo>
                    <a:pt x="0" y="51"/>
                  </a:lnTo>
                  <a:lnTo>
                    <a:pt x="0" y="52"/>
                  </a:lnTo>
                  <a:lnTo>
                    <a:pt x="3" y="61"/>
                  </a:lnTo>
                  <a:lnTo>
                    <a:pt x="4" y="62"/>
                  </a:lnTo>
                  <a:lnTo>
                    <a:pt x="4" y="64"/>
                  </a:lnTo>
                  <a:lnTo>
                    <a:pt x="4" y="65"/>
                  </a:lnTo>
                  <a:lnTo>
                    <a:pt x="5" y="65"/>
                  </a:lnTo>
                  <a:lnTo>
                    <a:pt x="5" y="66"/>
                  </a:lnTo>
                  <a:lnTo>
                    <a:pt x="7" y="68"/>
                  </a:lnTo>
                  <a:lnTo>
                    <a:pt x="7" y="69"/>
                  </a:lnTo>
                  <a:lnTo>
                    <a:pt x="8" y="69"/>
                  </a:lnTo>
                  <a:lnTo>
                    <a:pt x="8" y="70"/>
                  </a:lnTo>
                  <a:lnTo>
                    <a:pt x="9" y="70"/>
                  </a:lnTo>
                  <a:lnTo>
                    <a:pt x="9" y="71"/>
                  </a:lnTo>
                  <a:lnTo>
                    <a:pt x="10" y="73"/>
                  </a:lnTo>
                  <a:lnTo>
                    <a:pt x="10" y="74"/>
                  </a:lnTo>
                  <a:lnTo>
                    <a:pt x="13" y="74"/>
                  </a:lnTo>
                  <a:lnTo>
                    <a:pt x="13" y="75"/>
                  </a:lnTo>
                  <a:lnTo>
                    <a:pt x="14" y="77"/>
                  </a:lnTo>
                  <a:lnTo>
                    <a:pt x="18" y="79"/>
                  </a:lnTo>
                  <a:lnTo>
                    <a:pt x="21" y="81"/>
                  </a:lnTo>
                  <a:lnTo>
                    <a:pt x="22" y="81"/>
                  </a:lnTo>
                  <a:lnTo>
                    <a:pt x="23" y="82"/>
                  </a:lnTo>
                  <a:lnTo>
                    <a:pt x="23" y="81"/>
                  </a:lnTo>
                  <a:lnTo>
                    <a:pt x="25" y="82"/>
                  </a:lnTo>
                  <a:lnTo>
                    <a:pt x="26" y="82"/>
                  </a:lnTo>
                  <a:lnTo>
                    <a:pt x="27" y="82"/>
                  </a:lnTo>
                  <a:lnTo>
                    <a:pt x="29" y="82"/>
                  </a:lnTo>
                  <a:lnTo>
                    <a:pt x="29" y="83"/>
                  </a:lnTo>
                  <a:lnTo>
                    <a:pt x="30" y="82"/>
                  </a:lnTo>
                  <a:lnTo>
                    <a:pt x="31" y="82"/>
                  </a:lnTo>
                  <a:lnTo>
                    <a:pt x="32" y="82"/>
                  </a:lnTo>
                  <a:lnTo>
                    <a:pt x="34" y="82"/>
                  </a:lnTo>
                  <a:lnTo>
                    <a:pt x="35" y="82"/>
                  </a:lnTo>
                  <a:lnTo>
                    <a:pt x="36" y="82"/>
                  </a:lnTo>
                  <a:lnTo>
                    <a:pt x="38" y="81"/>
                  </a:lnTo>
                  <a:lnTo>
                    <a:pt x="39" y="82"/>
                  </a:lnTo>
                  <a:lnTo>
                    <a:pt x="45" y="78"/>
                  </a:lnTo>
                  <a:lnTo>
                    <a:pt x="45" y="77"/>
                  </a:lnTo>
                  <a:lnTo>
                    <a:pt x="48" y="77"/>
                  </a:lnTo>
                  <a:lnTo>
                    <a:pt x="48" y="75"/>
                  </a:lnTo>
                  <a:lnTo>
                    <a:pt x="49" y="75"/>
                  </a:lnTo>
                  <a:lnTo>
                    <a:pt x="51" y="74"/>
                  </a:lnTo>
                  <a:lnTo>
                    <a:pt x="51" y="73"/>
                  </a:lnTo>
                  <a:lnTo>
                    <a:pt x="52" y="73"/>
                  </a:lnTo>
                  <a:lnTo>
                    <a:pt x="53" y="71"/>
                  </a:lnTo>
                  <a:lnTo>
                    <a:pt x="54" y="70"/>
                  </a:lnTo>
                  <a:lnTo>
                    <a:pt x="54" y="69"/>
                  </a:lnTo>
                  <a:lnTo>
                    <a:pt x="56" y="69"/>
                  </a:lnTo>
                  <a:lnTo>
                    <a:pt x="56" y="66"/>
                  </a:lnTo>
                  <a:lnTo>
                    <a:pt x="57" y="66"/>
                  </a:lnTo>
                  <a:lnTo>
                    <a:pt x="57" y="65"/>
                  </a:lnTo>
                  <a:lnTo>
                    <a:pt x="58" y="62"/>
                  </a:lnTo>
                  <a:lnTo>
                    <a:pt x="60" y="62"/>
                  </a:lnTo>
                  <a:lnTo>
                    <a:pt x="61" y="59"/>
                  </a:lnTo>
                  <a:lnTo>
                    <a:pt x="62" y="53"/>
                  </a:lnTo>
                  <a:lnTo>
                    <a:pt x="64" y="51"/>
                  </a:lnTo>
                  <a:lnTo>
                    <a:pt x="64" y="49"/>
                  </a:lnTo>
                  <a:lnTo>
                    <a:pt x="64" y="48"/>
                  </a:lnTo>
                  <a:lnTo>
                    <a:pt x="64" y="47"/>
                  </a:lnTo>
                  <a:lnTo>
                    <a:pt x="64" y="46"/>
                  </a:lnTo>
                  <a:lnTo>
                    <a:pt x="64" y="44"/>
                  </a:lnTo>
                  <a:lnTo>
                    <a:pt x="64" y="43"/>
                  </a:lnTo>
                  <a:lnTo>
                    <a:pt x="64" y="42"/>
                  </a:lnTo>
                  <a:lnTo>
                    <a:pt x="65" y="40"/>
                  </a:lnTo>
                  <a:lnTo>
                    <a:pt x="64" y="39"/>
                  </a:lnTo>
                  <a:lnTo>
                    <a:pt x="64" y="38"/>
                  </a:lnTo>
                  <a:lnTo>
                    <a:pt x="64" y="37"/>
                  </a:lnTo>
                  <a:lnTo>
                    <a:pt x="64" y="35"/>
                  </a:lnTo>
                  <a:lnTo>
                    <a:pt x="64" y="34"/>
                  </a:lnTo>
                  <a:lnTo>
                    <a:pt x="64" y="31"/>
                  </a:lnTo>
                  <a:lnTo>
                    <a:pt x="64" y="30"/>
                  </a:lnTo>
                  <a:lnTo>
                    <a:pt x="61" y="22"/>
                  </a:lnTo>
                  <a:lnTo>
                    <a:pt x="60" y="20"/>
                  </a:lnTo>
                  <a:lnTo>
                    <a:pt x="60" y="18"/>
                  </a:lnTo>
                  <a:lnTo>
                    <a:pt x="58" y="18"/>
                  </a:lnTo>
                  <a:lnTo>
                    <a:pt x="58" y="17"/>
                  </a:lnTo>
                  <a:lnTo>
                    <a:pt x="58" y="16"/>
                  </a:lnTo>
                  <a:lnTo>
                    <a:pt x="57" y="16"/>
                  </a:lnTo>
                  <a:lnTo>
                    <a:pt x="57" y="14"/>
                  </a:lnTo>
                  <a:lnTo>
                    <a:pt x="56" y="13"/>
                  </a:lnTo>
                  <a:lnTo>
                    <a:pt x="56" y="12"/>
                  </a:lnTo>
                  <a:lnTo>
                    <a:pt x="54" y="11"/>
                  </a:lnTo>
                  <a:lnTo>
                    <a:pt x="53" y="9"/>
                  </a:lnTo>
                  <a:lnTo>
                    <a:pt x="52" y="8"/>
                  </a:lnTo>
                  <a:lnTo>
                    <a:pt x="51" y="8"/>
                  </a:lnTo>
                  <a:lnTo>
                    <a:pt x="49" y="7"/>
                  </a:lnTo>
                  <a:lnTo>
                    <a:pt x="49" y="5"/>
                  </a:lnTo>
                  <a:lnTo>
                    <a:pt x="45" y="4"/>
                  </a:lnTo>
                  <a:close/>
                </a:path>
              </a:pathLst>
            </a:custGeom>
            <a:solidFill>
              <a:srgbClr val="808080"/>
            </a:solidFill>
            <a:ln w="9525">
              <a:noFill/>
              <a:round/>
              <a:headEnd/>
              <a:tailEnd/>
            </a:ln>
          </p:spPr>
          <p:txBody>
            <a:bodyPr/>
            <a:lstStyle/>
            <a:p>
              <a:endParaRPr lang="en-US"/>
            </a:p>
          </p:txBody>
        </p:sp>
        <p:sp>
          <p:nvSpPr>
            <p:cNvPr id="72" name="Freeform 60"/>
            <p:cNvSpPr>
              <a:spLocks/>
            </p:cNvSpPr>
            <p:nvPr/>
          </p:nvSpPr>
          <p:spPr bwMode="auto">
            <a:xfrm>
              <a:off x="1849" y="1425"/>
              <a:ext cx="69" cy="86"/>
            </a:xfrm>
            <a:custGeom>
              <a:avLst/>
              <a:gdLst>
                <a:gd name="T0" fmla="*/ 2 w 69"/>
                <a:gd name="T1" fmla="*/ 36 h 86"/>
                <a:gd name="T2" fmla="*/ 0 w 69"/>
                <a:gd name="T3" fmla="*/ 45 h 86"/>
                <a:gd name="T4" fmla="*/ 2 w 69"/>
                <a:gd name="T5" fmla="*/ 53 h 86"/>
                <a:gd name="T6" fmla="*/ 6 w 69"/>
                <a:gd name="T7" fmla="*/ 66 h 86"/>
                <a:gd name="T8" fmla="*/ 10 w 69"/>
                <a:gd name="T9" fmla="*/ 72 h 86"/>
                <a:gd name="T10" fmla="*/ 15 w 69"/>
                <a:gd name="T11" fmla="*/ 79 h 86"/>
                <a:gd name="T12" fmla="*/ 25 w 69"/>
                <a:gd name="T13" fmla="*/ 85 h 86"/>
                <a:gd name="T14" fmla="*/ 33 w 69"/>
                <a:gd name="T15" fmla="*/ 86 h 86"/>
                <a:gd name="T16" fmla="*/ 41 w 69"/>
                <a:gd name="T17" fmla="*/ 85 h 86"/>
                <a:gd name="T18" fmla="*/ 51 w 69"/>
                <a:gd name="T19" fmla="*/ 80 h 86"/>
                <a:gd name="T20" fmla="*/ 57 w 69"/>
                <a:gd name="T21" fmla="*/ 75 h 86"/>
                <a:gd name="T22" fmla="*/ 63 w 69"/>
                <a:gd name="T23" fmla="*/ 66 h 86"/>
                <a:gd name="T24" fmla="*/ 67 w 69"/>
                <a:gd name="T25" fmla="*/ 54 h 86"/>
                <a:gd name="T26" fmla="*/ 69 w 69"/>
                <a:gd name="T27" fmla="*/ 44 h 86"/>
                <a:gd name="T28" fmla="*/ 68 w 69"/>
                <a:gd name="T29" fmla="*/ 36 h 86"/>
                <a:gd name="T30" fmla="*/ 65 w 69"/>
                <a:gd name="T31" fmla="*/ 22 h 86"/>
                <a:gd name="T32" fmla="*/ 59 w 69"/>
                <a:gd name="T33" fmla="*/ 13 h 86"/>
                <a:gd name="T34" fmla="*/ 54 w 69"/>
                <a:gd name="T35" fmla="*/ 7 h 86"/>
                <a:gd name="T36" fmla="*/ 43 w 69"/>
                <a:gd name="T37" fmla="*/ 1 h 86"/>
                <a:gd name="T38" fmla="*/ 35 w 69"/>
                <a:gd name="T39" fmla="*/ 0 h 86"/>
                <a:gd name="T40" fmla="*/ 21 w 69"/>
                <a:gd name="T41" fmla="*/ 5 h 86"/>
                <a:gd name="T42" fmla="*/ 15 w 69"/>
                <a:gd name="T43" fmla="*/ 9 h 86"/>
                <a:gd name="T44" fmla="*/ 10 w 69"/>
                <a:gd name="T45" fmla="*/ 14 h 86"/>
                <a:gd name="T46" fmla="*/ 4 w 69"/>
                <a:gd name="T47" fmla="*/ 26 h 86"/>
                <a:gd name="T48" fmla="*/ 12 w 69"/>
                <a:gd name="T49" fmla="*/ 19 h 86"/>
                <a:gd name="T50" fmla="*/ 16 w 69"/>
                <a:gd name="T51" fmla="*/ 14 h 86"/>
                <a:gd name="T52" fmla="*/ 21 w 69"/>
                <a:gd name="T53" fmla="*/ 9 h 86"/>
                <a:gd name="T54" fmla="*/ 29 w 69"/>
                <a:gd name="T55" fmla="*/ 5 h 86"/>
                <a:gd name="T56" fmla="*/ 39 w 69"/>
                <a:gd name="T57" fmla="*/ 5 h 86"/>
                <a:gd name="T58" fmla="*/ 46 w 69"/>
                <a:gd name="T59" fmla="*/ 6 h 86"/>
                <a:gd name="T60" fmla="*/ 55 w 69"/>
                <a:gd name="T61" fmla="*/ 13 h 86"/>
                <a:gd name="T62" fmla="*/ 59 w 69"/>
                <a:gd name="T63" fmla="*/ 18 h 86"/>
                <a:gd name="T64" fmla="*/ 64 w 69"/>
                <a:gd name="T65" fmla="*/ 31 h 86"/>
                <a:gd name="T66" fmla="*/ 65 w 69"/>
                <a:gd name="T67" fmla="*/ 37 h 86"/>
                <a:gd name="T68" fmla="*/ 65 w 69"/>
                <a:gd name="T69" fmla="*/ 46 h 86"/>
                <a:gd name="T70" fmla="*/ 64 w 69"/>
                <a:gd name="T71" fmla="*/ 55 h 86"/>
                <a:gd name="T72" fmla="*/ 59 w 69"/>
                <a:gd name="T73" fmla="*/ 66 h 86"/>
                <a:gd name="T74" fmla="*/ 54 w 69"/>
                <a:gd name="T75" fmla="*/ 72 h 86"/>
                <a:gd name="T76" fmla="*/ 48 w 69"/>
                <a:gd name="T77" fmla="*/ 77 h 86"/>
                <a:gd name="T78" fmla="*/ 41 w 69"/>
                <a:gd name="T79" fmla="*/ 81 h 86"/>
                <a:gd name="T80" fmla="*/ 33 w 69"/>
                <a:gd name="T81" fmla="*/ 81 h 86"/>
                <a:gd name="T82" fmla="*/ 25 w 69"/>
                <a:gd name="T83" fmla="*/ 81 h 86"/>
                <a:gd name="T84" fmla="*/ 17 w 69"/>
                <a:gd name="T85" fmla="*/ 76 h 86"/>
                <a:gd name="T86" fmla="*/ 13 w 69"/>
                <a:gd name="T87" fmla="*/ 71 h 86"/>
                <a:gd name="T88" fmla="*/ 10 w 69"/>
                <a:gd name="T89" fmla="*/ 66 h 86"/>
                <a:gd name="T90" fmla="*/ 6 w 69"/>
                <a:gd name="T91" fmla="*/ 55 h 86"/>
                <a:gd name="T92" fmla="*/ 4 w 69"/>
                <a:gd name="T93" fmla="*/ 48 h 86"/>
                <a:gd name="T94" fmla="*/ 4 w 69"/>
                <a:gd name="T95" fmla="*/ 40 h 86"/>
                <a:gd name="T96" fmla="*/ 6 w 69"/>
                <a:gd name="T97" fmla="*/ 32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9"/>
                <a:gd name="T148" fmla="*/ 0 h 86"/>
                <a:gd name="T149" fmla="*/ 69 w 69"/>
                <a:gd name="T150" fmla="*/ 86 h 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9" h="86">
                  <a:moveTo>
                    <a:pt x="4" y="26"/>
                  </a:moveTo>
                  <a:lnTo>
                    <a:pt x="3" y="31"/>
                  </a:lnTo>
                  <a:lnTo>
                    <a:pt x="2" y="33"/>
                  </a:lnTo>
                  <a:lnTo>
                    <a:pt x="2" y="36"/>
                  </a:lnTo>
                  <a:lnTo>
                    <a:pt x="2" y="37"/>
                  </a:lnTo>
                  <a:lnTo>
                    <a:pt x="2" y="40"/>
                  </a:lnTo>
                  <a:lnTo>
                    <a:pt x="0" y="42"/>
                  </a:lnTo>
                  <a:lnTo>
                    <a:pt x="0" y="45"/>
                  </a:lnTo>
                  <a:lnTo>
                    <a:pt x="0" y="46"/>
                  </a:lnTo>
                  <a:lnTo>
                    <a:pt x="2" y="49"/>
                  </a:lnTo>
                  <a:lnTo>
                    <a:pt x="2" y="50"/>
                  </a:lnTo>
                  <a:lnTo>
                    <a:pt x="2" y="53"/>
                  </a:lnTo>
                  <a:lnTo>
                    <a:pt x="2" y="54"/>
                  </a:lnTo>
                  <a:lnTo>
                    <a:pt x="4" y="62"/>
                  </a:lnTo>
                  <a:lnTo>
                    <a:pt x="4" y="64"/>
                  </a:lnTo>
                  <a:lnTo>
                    <a:pt x="6" y="66"/>
                  </a:lnTo>
                  <a:lnTo>
                    <a:pt x="6" y="67"/>
                  </a:lnTo>
                  <a:lnTo>
                    <a:pt x="7" y="70"/>
                  </a:lnTo>
                  <a:lnTo>
                    <a:pt x="8" y="71"/>
                  </a:lnTo>
                  <a:lnTo>
                    <a:pt x="10" y="72"/>
                  </a:lnTo>
                  <a:lnTo>
                    <a:pt x="11" y="73"/>
                  </a:lnTo>
                  <a:lnTo>
                    <a:pt x="12" y="76"/>
                  </a:lnTo>
                  <a:lnTo>
                    <a:pt x="13" y="77"/>
                  </a:lnTo>
                  <a:lnTo>
                    <a:pt x="15" y="79"/>
                  </a:lnTo>
                  <a:lnTo>
                    <a:pt x="19" y="81"/>
                  </a:lnTo>
                  <a:lnTo>
                    <a:pt x="20" y="83"/>
                  </a:lnTo>
                  <a:lnTo>
                    <a:pt x="22" y="84"/>
                  </a:lnTo>
                  <a:lnTo>
                    <a:pt x="25" y="85"/>
                  </a:lnTo>
                  <a:lnTo>
                    <a:pt x="26" y="85"/>
                  </a:lnTo>
                  <a:lnTo>
                    <a:pt x="29" y="85"/>
                  </a:lnTo>
                  <a:lnTo>
                    <a:pt x="32" y="85"/>
                  </a:lnTo>
                  <a:lnTo>
                    <a:pt x="33" y="86"/>
                  </a:lnTo>
                  <a:lnTo>
                    <a:pt x="34" y="85"/>
                  </a:lnTo>
                  <a:lnTo>
                    <a:pt x="37" y="85"/>
                  </a:lnTo>
                  <a:lnTo>
                    <a:pt x="38" y="85"/>
                  </a:lnTo>
                  <a:lnTo>
                    <a:pt x="41" y="85"/>
                  </a:lnTo>
                  <a:lnTo>
                    <a:pt x="42" y="84"/>
                  </a:lnTo>
                  <a:lnTo>
                    <a:pt x="48" y="81"/>
                  </a:lnTo>
                  <a:lnTo>
                    <a:pt x="50" y="80"/>
                  </a:lnTo>
                  <a:lnTo>
                    <a:pt x="51" y="80"/>
                  </a:lnTo>
                  <a:lnTo>
                    <a:pt x="52" y="79"/>
                  </a:lnTo>
                  <a:lnTo>
                    <a:pt x="54" y="77"/>
                  </a:lnTo>
                  <a:lnTo>
                    <a:pt x="56" y="76"/>
                  </a:lnTo>
                  <a:lnTo>
                    <a:pt x="57" y="75"/>
                  </a:lnTo>
                  <a:lnTo>
                    <a:pt x="60" y="71"/>
                  </a:lnTo>
                  <a:lnTo>
                    <a:pt x="60" y="70"/>
                  </a:lnTo>
                  <a:lnTo>
                    <a:pt x="61" y="68"/>
                  </a:lnTo>
                  <a:lnTo>
                    <a:pt x="63" y="66"/>
                  </a:lnTo>
                  <a:lnTo>
                    <a:pt x="64" y="62"/>
                  </a:lnTo>
                  <a:lnTo>
                    <a:pt x="65" y="61"/>
                  </a:lnTo>
                  <a:lnTo>
                    <a:pt x="67" y="57"/>
                  </a:lnTo>
                  <a:lnTo>
                    <a:pt x="67" y="54"/>
                  </a:lnTo>
                  <a:lnTo>
                    <a:pt x="68" y="50"/>
                  </a:lnTo>
                  <a:lnTo>
                    <a:pt x="68" y="48"/>
                  </a:lnTo>
                  <a:lnTo>
                    <a:pt x="68" y="46"/>
                  </a:lnTo>
                  <a:lnTo>
                    <a:pt x="69" y="44"/>
                  </a:lnTo>
                  <a:lnTo>
                    <a:pt x="69" y="41"/>
                  </a:lnTo>
                  <a:lnTo>
                    <a:pt x="68" y="40"/>
                  </a:lnTo>
                  <a:lnTo>
                    <a:pt x="68" y="37"/>
                  </a:lnTo>
                  <a:lnTo>
                    <a:pt x="68" y="36"/>
                  </a:lnTo>
                  <a:lnTo>
                    <a:pt x="68" y="33"/>
                  </a:lnTo>
                  <a:lnTo>
                    <a:pt x="68" y="32"/>
                  </a:lnTo>
                  <a:lnTo>
                    <a:pt x="65" y="23"/>
                  </a:lnTo>
                  <a:lnTo>
                    <a:pt x="65" y="22"/>
                  </a:lnTo>
                  <a:lnTo>
                    <a:pt x="64" y="20"/>
                  </a:lnTo>
                  <a:lnTo>
                    <a:pt x="61" y="15"/>
                  </a:lnTo>
                  <a:lnTo>
                    <a:pt x="60" y="14"/>
                  </a:lnTo>
                  <a:lnTo>
                    <a:pt x="59" y="13"/>
                  </a:lnTo>
                  <a:lnTo>
                    <a:pt x="57" y="11"/>
                  </a:lnTo>
                  <a:lnTo>
                    <a:pt x="56" y="9"/>
                  </a:lnTo>
                  <a:lnTo>
                    <a:pt x="55" y="7"/>
                  </a:lnTo>
                  <a:lnTo>
                    <a:pt x="54" y="7"/>
                  </a:lnTo>
                  <a:lnTo>
                    <a:pt x="52" y="6"/>
                  </a:lnTo>
                  <a:lnTo>
                    <a:pt x="46" y="2"/>
                  </a:lnTo>
                  <a:lnTo>
                    <a:pt x="44" y="1"/>
                  </a:lnTo>
                  <a:lnTo>
                    <a:pt x="43" y="1"/>
                  </a:lnTo>
                  <a:lnTo>
                    <a:pt x="42" y="1"/>
                  </a:lnTo>
                  <a:lnTo>
                    <a:pt x="39" y="1"/>
                  </a:lnTo>
                  <a:lnTo>
                    <a:pt x="38" y="0"/>
                  </a:lnTo>
                  <a:lnTo>
                    <a:pt x="35" y="0"/>
                  </a:lnTo>
                  <a:lnTo>
                    <a:pt x="30" y="1"/>
                  </a:lnTo>
                  <a:lnTo>
                    <a:pt x="29" y="1"/>
                  </a:lnTo>
                  <a:lnTo>
                    <a:pt x="28" y="1"/>
                  </a:lnTo>
                  <a:lnTo>
                    <a:pt x="21" y="5"/>
                  </a:lnTo>
                  <a:lnTo>
                    <a:pt x="20" y="5"/>
                  </a:lnTo>
                  <a:lnTo>
                    <a:pt x="17" y="6"/>
                  </a:lnTo>
                  <a:lnTo>
                    <a:pt x="16" y="7"/>
                  </a:lnTo>
                  <a:lnTo>
                    <a:pt x="15" y="9"/>
                  </a:lnTo>
                  <a:lnTo>
                    <a:pt x="13" y="10"/>
                  </a:lnTo>
                  <a:lnTo>
                    <a:pt x="12" y="11"/>
                  </a:lnTo>
                  <a:lnTo>
                    <a:pt x="11" y="13"/>
                  </a:lnTo>
                  <a:lnTo>
                    <a:pt x="10" y="14"/>
                  </a:lnTo>
                  <a:lnTo>
                    <a:pt x="10" y="16"/>
                  </a:lnTo>
                  <a:lnTo>
                    <a:pt x="8" y="18"/>
                  </a:lnTo>
                  <a:lnTo>
                    <a:pt x="7" y="20"/>
                  </a:lnTo>
                  <a:lnTo>
                    <a:pt x="4" y="26"/>
                  </a:lnTo>
                  <a:lnTo>
                    <a:pt x="7" y="27"/>
                  </a:lnTo>
                  <a:lnTo>
                    <a:pt x="10" y="22"/>
                  </a:lnTo>
                  <a:lnTo>
                    <a:pt x="11" y="20"/>
                  </a:lnTo>
                  <a:lnTo>
                    <a:pt x="12" y="19"/>
                  </a:lnTo>
                  <a:lnTo>
                    <a:pt x="12" y="16"/>
                  </a:lnTo>
                  <a:lnTo>
                    <a:pt x="13" y="16"/>
                  </a:lnTo>
                  <a:lnTo>
                    <a:pt x="15" y="14"/>
                  </a:lnTo>
                  <a:lnTo>
                    <a:pt x="16" y="14"/>
                  </a:lnTo>
                  <a:lnTo>
                    <a:pt x="17" y="13"/>
                  </a:lnTo>
                  <a:lnTo>
                    <a:pt x="19" y="11"/>
                  </a:lnTo>
                  <a:lnTo>
                    <a:pt x="20" y="10"/>
                  </a:lnTo>
                  <a:lnTo>
                    <a:pt x="21" y="9"/>
                  </a:lnTo>
                  <a:lnTo>
                    <a:pt x="22" y="9"/>
                  </a:lnTo>
                  <a:lnTo>
                    <a:pt x="24" y="7"/>
                  </a:lnTo>
                  <a:lnTo>
                    <a:pt x="28" y="5"/>
                  </a:lnTo>
                  <a:lnTo>
                    <a:pt x="29" y="5"/>
                  </a:lnTo>
                  <a:lnTo>
                    <a:pt x="30" y="5"/>
                  </a:lnTo>
                  <a:lnTo>
                    <a:pt x="35" y="4"/>
                  </a:lnTo>
                  <a:lnTo>
                    <a:pt x="38" y="4"/>
                  </a:lnTo>
                  <a:lnTo>
                    <a:pt x="39" y="5"/>
                  </a:lnTo>
                  <a:lnTo>
                    <a:pt x="41" y="5"/>
                  </a:lnTo>
                  <a:lnTo>
                    <a:pt x="42" y="5"/>
                  </a:lnTo>
                  <a:lnTo>
                    <a:pt x="44" y="6"/>
                  </a:lnTo>
                  <a:lnTo>
                    <a:pt x="46" y="6"/>
                  </a:lnTo>
                  <a:lnTo>
                    <a:pt x="51" y="9"/>
                  </a:lnTo>
                  <a:lnTo>
                    <a:pt x="52" y="10"/>
                  </a:lnTo>
                  <a:lnTo>
                    <a:pt x="54" y="11"/>
                  </a:lnTo>
                  <a:lnTo>
                    <a:pt x="55" y="13"/>
                  </a:lnTo>
                  <a:lnTo>
                    <a:pt x="56" y="14"/>
                  </a:lnTo>
                  <a:lnTo>
                    <a:pt x="56" y="15"/>
                  </a:lnTo>
                  <a:lnTo>
                    <a:pt x="57" y="16"/>
                  </a:lnTo>
                  <a:lnTo>
                    <a:pt x="59" y="18"/>
                  </a:lnTo>
                  <a:lnTo>
                    <a:pt x="61" y="22"/>
                  </a:lnTo>
                  <a:lnTo>
                    <a:pt x="61" y="24"/>
                  </a:lnTo>
                  <a:lnTo>
                    <a:pt x="63" y="26"/>
                  </a:lnTo>
                  <a:lnTo>
                    <a:pt x="64" y="31"/>
                  </a:lnTo>
                  <a:lnTo>
                    <a:pt x="64" y="32"/>
                  </a:lnTo>
                  <a:lnTo>
                    <a:pt x="64" y="35"/>
                  </a:lnTo>
                  <a:lnTo>
                    <a:pt x="65" y="36"/>
                  </a:lnTo>
                  <a:lnTo>
                    <a:pt x="65" y="37"/>
                  </a:lnTo>
                  <a:lnTo>
                    <a:pt x="65" y="40"/>
                  </a:lnTo>
                  <a:lnTo>
                    <a:pt x="65" y="42"/>
                  </a:lnTo>
                  <a:lnTo>
                    <a:pt x="65" y="44"/>
                  </a:lnTo>
                  <a:lnTo>
                    <a:pt x="65" y="46"/>
                  </a:lnTo>
                  <a:lnTo>
                    <a:pt x="65" y="48"/>
                  </a:lnTo>
                  <a:lnTo>
                    <a:pt x="65" y="49"/>
                  </a:lnTo>
                  <a:lnTo>
                    <a:pt x="64" y="54"/>
                  </a:lnTo>
                  <a:lnTo>
                    <a:pt x="64" y="55"/>
                  </a:lnTo>
                  <a:lnTo>
                    <a:pt x="63" y="59"/>
                  </a:lnTo>
                  <a:lnTo>
                    <a:pt x="61" y="61"/>
                  </a:lnTo>
                  <a:lnTo>
                    <a:pt x="60" y="64"/>
                  </a:lnTo>
                  <a:lnTo>
                    <a:pt x="59" y="66"/>
                  </a:lnTo>
                  <a:lnTo>
                    <a:pt x="57" y="67"/>
                  </a:lnTo>
                  <a:lnTo>
                    <a:pt x="57" y="68"/>
                  </a:lnTo>
                  <a:lnTo>
                    <a:pt x="55" y="71"/>
                  </a:lnTo>
                  <a:lnTo>
                    <a:pt x="54" y="72"/>
                  </a:lnTo>
                  <a:lnTo>
                    <a:pt x="52" y="73"/>
                  </a:lnTo>
                  <a:lnTo>
                    <a:pt x="51" y="75"/>
                  </a:lnTo>
                  <a:lnTo>
                    <a:pt x="50" y="76"/>
                  </a:lnTo>
                  <a:lnTo>
                    <a:pt x="48" y="77"/>
                  </a:lnTo>
                  <a:lnTo>
                    <a:pt x="47" y="77"/>
                  </a:lnTo>
                  <a:lnTo>
                    <a:pt x="46" y="79"/>
                  </a:lnTo>
                  <a:lnTo>
                    <a:pt x="42" y="80"/>
                  </a:lnTo>
                  <a:lnTo>
                    <a:pt x="41" y="81"/>
                  </a:lnTo>
                  <a:lnTo>
                    <a:pt x="37" y="81"/>
                  </a:lnTo>
                  <a:lnTo>
                    <a:pt x="35" y="81"/>
                  </a:lnTo>
                  <a:lnTo>
                    <a:pt x="34" y="83"/>
                  </a:lnTo>
                  <a:lnTo>
                    <a:pt x="33" y="81"/>
                  </a:lnTo>
                  <a:lnTo>
                    <a:pt x="32" y="81"/>
                  </a:lnTo>
                  <a:lnTo>
                    <a:pt x="30" y="81"/>
                  </a:lnTo>
                  <a:lnTo>
                    <a:pt x="26" y="81"/>
                  </a:lnTo>
                  <a:lnTo>
                    <a:pt x="25" y="81"/>
                  </a:lnTo>
                  <a:lnTo>
                    <a:pt x="24" y="80"/>
                  </a:lnTo>
                  <a:lnTo>
                    <a:pt x="21" y="79"/>
                  </a:lnTo>
                  <a:lnTo>
                    <a:pt x="20" y="77"/>
                  </a:lnTo>
                  <a:lnTo>
                    <a:pt x="17" y="76"/>
                  </a:lnTo>
                  <a:lnTo>
                    <a:pt x="16" y="75"/>
                  </a:lnTo>
                  <a:lnTo>
                    <a:pt x="15" y="73"/>
                  </a:lnTo>
                  <a:lnTo>
                    <a:pt x="13" y="72"/>
                  </a:lnTo>
                  <a:lnTo>
                    <a:pt x="13" y="71"/>
                  </a:lnTo>
                  <a:lnTo>
                    <a:pt x="12" y="70"/>
                  </a:lnTo>
                  <a:lnTo>
                    <a:pt x="11" y="68"/>
                  </a:lnTo>
                  <a:lnTo>
                    <a:pt x="10" y="67"/>
                  </a:lnTo>
                  <a:lnTo>
                    <a:pt x="10" y="66"/>
                  </a:lnTo>
                  <a:lnTo>
                    <a:pt x="8" y="63"/>
                  </a:lnTo>
                  <a:lnTo>
                    <a:pt x="8" y="62"/>
                  </a:lnTo>
                  <a:lnTo>
                    <a:pt x="7" y="61"/>
                  </a:lnTo>
                  <a:lnTo>
                    <a:pt x="6" y="55"/>
                  </a:lnTo>
                  <a:lnTo>
                    <a:pt x="6" y="54"/>
                  </a:lnTo>
                  <a:lnTo>
                    <a:pt x="6" y="51"/>
                  </a:lnTo>
                  <a:lnTo>
                    <a:pt x="4" y="50"/>
                  </a:lnTo>
                  <a:lnTo>
                    <a:pt x="4" y="48"/>
                  </a:lnTo>
                  <a:lnTo>
                    <a:pt x="4" y="46"/>
                  </a:lnTo>
                  <a:lnTo>
                    <a:pt x="4" y="44"/>
                  </a:lnTo>
                  <a:lnTo>
                    <a:pt x="4" y="42"/>
                  </a:lnTo>
                  <a:lnTo>
                    <a:pt x="4" y="40"/>
                  </a:lnTo>
                  <a:lnTo>
                    <a:pt x="4" y="39"/>
                  </a:lnTo>
                  <a:lnTo>
                    <a:pt x="4" y="36"/>
                  </a:lnTo>
                  <a:lnTo>
                    <a:pt x="6" y="35"/>
                  </a:lnTo>
                  <a:lnTo>
                    <a:pt x="6" y="32"/>
                  </a:lnTo>
                  <a:lnTo>
                    <a:pt x="7" y="27"/>
                  </a:lnTo>
                  <a:lnTo>
                    <a:pt x="4" y="26"/>
                  </a:lnTo>
                  <a:close/>
                </a:path>
              </a:pathLst>
            </a:custGeom>
            <a:solidFill>
              <a:srgbClr val="808080"/>
            </a:solidFill>
            <a:ln w="9525">
              <a:noFill/>
              <a:round/>
              <a:headEnd/>
              <a:tailEnd/>
            </a:ln>
          </p:spPr>
          <p:txBody>
            <a:bodyPr/>
            <a:lstStyle/>
            <a:p>
              <a:endParaRPr lang="en-US"/>
            </a:p>
          </p:txBody>
        </p:sp>
        <p:sp>
          <p:nvSpPr>
            <p:cNvPr id="73" name="Freeform 61"/>
            <p:cNvSpPr>
              <a:spLocks/>
            </p:cNvSpPr>
            <p:nvPr/>
          </p:nvSpPr>
          <p:spPr bwMode="auto">
            <a:xfrm>
              <a:off x="1895" y="1352"/>
              <a:ext cx="52" cy="128"/>
            </a:xfrm>
            <a:custGeom>
              <a:avLst/>
              <a:gdLst>
                <a:gd name="T0" fmla="*/ 52 w 52"/>
                <a:gd name="T1" fmla="*/ 31 h 128"/>
                <a:gd name="T2" fmla="*/ 37 w 52"/>
                <a:gd name="T3" fmla="*/ 56 h 128"/>
                <a:gd name="T4" fmla="*/ 23 w 52"/>
                <a:gd name="T5" fmla="*/ 121 h 128"/>
                <a:gd name="T6" fmla="*/ 0 w 52"/>
                <a:gd name="T7" fmla="*/ 128 h 128"/>
                <a:gd name="T8" fmla="*/ 4 w 52"/>
                <a:gd name="T9" fmla="*/ 42 h 128"/>
                <a:gd name="T10" fmla="*/ 43 w 52"/>
                <a:gd name="T11" fmla="*/ 0 h 128"/>
                <a:gd name="T12" fmla="*/ 52 w 52"/>
                <a:gd name="T13" fmla="*/ 31 h 128"/>
                <a:gd name="T14" fmla="*/ 0 60000 65536"/>
                <a:gd name="T15" fmla="*/ 0 60000 65536"/>
                <a:gd name="T16" fmla="*/ 0 60000 65536"/>
                <a:gd name="T17" fmla="*/ 0 60000 65536"/>
                <a:gd name="T18" fmla="*/ 0 60000 65536"/>
                <a:gd name="T19" fmla="*/ 0 60000 65536"/>
                <a:gd name="T20" fmla="*/ 0 60000 65536"/>
                <a:gd name="T21" fmla="*/ 0 w 52"/>
                <a:gd name="T22" fmla="*/ 0 h 128"/>
                <a:gd name="T23" fmla="*/ 52 w 52"/>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128">
                  <a:moveTo>
                    <a:pt x="52" y="31"/>
                  </a:moveTo>
                  <a:lnTo>
                    <a:pt x="37" y="56"/>
                  </a:lnTo>
                  <a:lnTo>
                    <a:pt x="23" y="121"/>
                  </a:lnTo>
                  <a:lnTo>
                    <a:pt x="0" y="128"/>
                  </a:lnTo>
                  <a:lnTo>
                    <a:pt x="4" y="42"/>
                  </a:lnTo>
                  <a:lnTo>
                    <a:pt x="43" y="0"/>
                  </a:lnTo>
                  <a:lnTo>
                    <a:pt x="52" y="31"/>
                  </a:lnTo>
                  <a:close/>
                </a:path>
              </a:pathLst>
            </a:custGeom>
            <a:solidFill>
              <a:srgbClr val="808080"/>
            </a:solidFill>
            <a:ln w="9525">
              <a:noFill/>
              <a:round/>
              <a:headEnd/>
              <a:tailEnd/>
            </a:ln>
          </p:spPr>
          <p:txBody>
            <a:bodyPr/>
            <a:lstStyle/>
            <a:p>
              <a:endParaRPr lang="en-US"/>
            </a:p>
          </p:txBody>
        </p:sp>
        <p:sp>
          <p:nvSpPr>
            <p:cNvPr id="75" name="Freeform 62"/>
            <p:cNvSpPr>
              <a:spLocks/>
            </p:cNvSpPr>
            <p:nvPr/>
          </p:nvSpPr>
          <p:spPr bwMode="auto">
            <a:xfrm>
              <a:off x="1893" y="1349"/>
              <a:ext cx="55" cy="133"/>
            </a:xfrm>
            <a:custGeom>
              <a:avLst/>
              <a:gdLst>
                <a:gd name="T0" fmla="*/ 52 w 55"/>
                <a:gd name="T1" fmla="*/ 34 h 133"/>
                <a:gd name="T2" fmla="*/ 52 w 55"/>
                <a:gd name="T3" fmla="*/ 33 h 133"/>
                <a:gd name="T4" fmla="*/ 38 w 55"/>
                <a:gd name="T5" fmla="*/ 57 h 133"/>
                <a:gd name="T6" fmla="*/ 24 w 55"/>
                <a:gd name="T7" fmla="*/ 122 h 133"/>
                <a:gd name="T8" fmla="*/ 24 w 55"/>
                <a:gd name="T9" fmla="*/ 121 h 133"/>
                <a:gd name="T10" fmla="*/ 2 w 55"/>
                <a:gd name="T11" fmla="*/ 129 h 133"/>
                <a:gd name="T12" fmla="*/ 3 w 55"/>
                <a:gd name="T13" fmla="*/ 131 h 133"/>
                <a:gd name="T14" fmla="*/ 7 w 55"/>
                <a:gd name="T15" fmla="*/ 45 h 133"/>
                <a:gd name="T16" fmla="*/ 6 w 55"/>
                <a:gd name="T17" fmla="*/ 46 h 133"/>
                <a:gd name="T18" fmla="*/ 46 w 55"/>
                <a:gd name="T19" fmla="*/ 4 h 133"/>
                <a:gd name="T20" fmla="*/ 43 w 55"/>
                <a:gd name="T21" fmla="*/ 3 h 133"/>
                <a:gd name="T22" fmla="*/ 52 w 55"/>
                <a:gd name="T23" fmla="*/ 34 h 133"/>
                <a:gd name="T24" fmla="*/ 55 w 55"/>
                <a:gd name="T25" fmla="*/ 33 h 133"/>
                <a:gd name="T26" fmla="*/ 46 w 55"/>
                <a:gd name="T27" fmla="*/ 3 h 133"/>
                <a:gd name="T28" fmla="*/ 46 w 55"/>
                <a:gd name="T29" fmla="*/ 2 h 133"/>
                <a:gd name="T30" fmla="*/ 45 w 55"/>
                <a:gd name="T31" fmla="*/ 0 h 133"/>
                <a:gd name="T32" fmla="*/ 45 w 55"/>
                <a:gd name="T33" fmla="*/ 2 h 133"/>
                <a:gd name="T34" fmla="*/ 43 w 55"/>
                <a:gd name="T35" fmla="*/ 2 h 133"/>
                <a:gd name="T36" fmla="*/ 4 w 55"/>
                <a:gd name="T37" fmla="*/ 43 h 133"/>
                <a:gd name="T38" fmla="*/ 3 w 55"/>
                <a:gd name="T39" fmla="*/ 45 h 133"/>
                <a:gd name="T40" fmla="*/ 0 w 55"/>
                <a:gd name="T41" fmla="*/ 131 h 133"/>
                <a:gd name="T42" fmla="*/ 0 w 55"/>
                <a:gd name="T43" fmla="*/ 133 h 133"/>
                <a:gd name="T44" fmla="*/ 2 w 55"/>
                <a:gd name="T45" fmla="*/ 133 h 133"/>
                <a:gd name="T46" fmla="*/ 3 w 55"/>
                <a:gd name="T47" fmla="*/ 133 h 133"/>
                <a:gd name="T48" fmla="*/ 25 w 55"/>
                <a:gd name="T49" fmla="*/ 125 h 133"/>
                <a:gd name="T50" fmla="*/ 26 w 55"/>
                <a:gd name="T51" fmla="*/ 125 h 133"/>
                <a:gd name="T52" fmla="*/ 26 w 55"/>
                <a:gd name="T53" fmla="*/ 124 h 133"/>
                <a:gd name="T54" fmla="*/ 41 w 55"/>
                <a:gd name="T55" fmla="*/ 59 h 133"/>
                <a:gd name="T56" fmla="*/ 41 w 55"/>
                <a:gd name="T57" fmla="*/ 60 h 133"/>
                <a:gd name="T58" fmla="*/ 55 w 55"/>
                <a:gd name="T59" fmla="*/ 35 h 133"/>
                <a:gd name="T60" fmla="*/ 55 w 55"/>
                <a:gd name="T61" fmla="*/ 34 h 133"/>
                <a:gd name="T62" fmla="*/ 55 w 55"/>
                <a:gd name="T63" fmla="*/ 33 h 133"/>
                <a:gd name="T64" fmla="*/ 52 w 55"/>
                <a:gd name="T65" fmla="*/ 34 h 1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133"/>
                <a:gd name="T101" fmla="*/ 55 w 55"/>
                <a:gd name="T102" fmla="*/ 133 h 1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133">
                  <a:moveTo>
                    <a:pt x="52" y="34"/>
                  </a:moveTo>
                  <a:lnTo>
                    <a:pt x="52" y="33"/>
                  </a:lnTo>
                  <a:lnTo>
                    <a:pt x="38" y="57"/>
                  </a:lnTo>
                  <a:lnTo>
                    <a:pt x="24" y="122"/>
                  </a:lnTo>
                  <a:lnTo>
                    <a:pt x="24" y="121"/>
                  </a:lnTo>
                  <a:lnTo>
                    <a:pt x="2" y="129"/>
                  </a:lnTo>
                  <a:lnTo>
                    <a:pt x="3" y="131"/>
                  </a:lnTo>
                  <a:lnTo>
                    <a:pt x="7" y="45"/>
                  </a:lnTo>
                  <a:lnTo>
                    <a:pt x="6" y="46"/>
                  </a:lnTo>
                  <a:lnTo>
                    <a:pt x="46" y="4"/>
                  </a:lnTo>
                  <a:lnTo>
                    <a:pt x="43" y="3"/>
                  </a:lnTo>
                  <a:lnTo>
                    <a:pt x="52" y="34"/>
                  </a:lnTo>
                  <a:lnTo>
                    <a:pt x="55" y="33"/>
                  </a:lnTo>
                  <a:lnTo>
                    <a:pt x="46" y="3"/>
                  </a:lnTo>
                  <a:lnTo>
                    <a:pt x="46" y="2"/>
                  </a:lnTo>
                  <a:lnTo>
                    <a:pt x="45" y="0"/>
                  </a:lnTo>
                  <a:lnTo>
                    <a:pt x="45" y="2"/>
                  </a:lnTo>
                  <a:lnTo>
                    <a:pt x="43" y="2"/>
                  </a:lnTo>
                  <a:lnTo>
                    <a:pt x="4" y="43"/>
                  </a:lnTo>
                  <a:lnTo>
                    <a:pt x="3" y="45"/>
                  </a:lnTo>
                  <a:lnTo>
                    <a:pt x="0" y="131"/>
                  </a:lnTo>
                  <a:lnTo>
                    <a:pt x="0" y="133"/>
                  </a:lnTo>
                  <a:lnTo>
                    <a:pt x="2" y="133"/>
                  </a:lnTo>
                  <a:lnTo>
                    <a:pt x="3" y="133"/>
                  </a:lnTo>
                  <a:lnTo>
                    <a:pt x="25" y="125"/>
                  </a:lnTo>
                  <a:lnTo>
                    <a:pt x="26" y="125"/>
                  </a:lnTo>
                  <a:lnTo>
                    <a:pt x="26" y="124"/>
                  </a:lnTo>
                  <a:lnTo>
                    <a:pt x="41" y="59"/>
                  </a:lnTo>
                  <a:lnTo>
                    <a:pt x="41" y="60"/>
                  </a:lnTo>
                  <a:lnTo>
                    <a:pt x="55" y="35"/>
                  </a:lnTo>
                  <a:lnTo>
                    <a:pt x="55" y="34"/>
                  </a:lnTo>
                  <a:lnTo>
                    <a:pt x="55" y="33"/>
                  </a:lnTo>
                  <a:lnTo>
                    <a:pt x="52" y="34"/>
                  </a:lnTo>
                  <a:close/>
                </a:path>
              </a:pathLst>
            </a:custGeom>
            <a:solidFill>
              <a:srgbClr val="808080"/>
            </a:solidFill>
            <a:ln w="9525">
              <a:noFill/>
              <a:round/>
              <a:headEnd/>
              <a:tailEnd/>
            </a:ln>
          </p:spPr>
          <p:txBody>
            <a:bodyPr/>
            <a:lstStyle/>
            <a:p>
              <a:endParaRPr lang="en-US"/>
            </a:p>
          </p:txBody>
        </p:sp>
        <p:sp>
          <p:nvSpPr>
            <p:cNvPr id="77" name="Freeform 63"/>
            <p:cNvSpPr>
              <a:spLocks/>
            </p:cNvSpPr>
            <p:nvPr/>
          </p:nvSpPr>
          <p:spPr bwMode="auto">
            <a:xfrm>
              <a:off x="1833" y="1483"/>
              <a:ext cx="51" cy="66"/>
            </a:xfrm>
            <a:custGeom>
              <a:avLst/>
              <a:gdLst>
                <a:gd name="T0" fmla="*/ 33 w 51"/>
                <a:gd name="T1" fmla="*/ 1 h 66"/>
                <a:gd name="T2" fmla="*/ 31 w 51"/>
                <a:gd name="T3" fmla="*/ 1 h 66"/>
                <a:gd name="T4" fmla="*/ 27 w 51"/>
                <a:gd name="T5" fmla="*/ 0 h 66"/>
                <a:gd name="T6" fmla="*/ 23 w 51"/>
                <a:gd name="T7" fmla="*/ 1 h 66"/>
                <a:gd name="T8" fmla="*/ 20 w 51"/>
                <a:gd name="T9" fmla="*/ 1 h 66"/>
                <a:gd name="T10" fmla="*/ 16 w 51"/>
                <a:gd name="T11" fmla="*/ 3 h 66"/>
                <a:gd name="T12" fmla="*/ 14 w 51"/>
                <a:gd name="T13" fmla="*/ 4 h 66"/>
                <a:gd name="T14" fmla="*/ 13 w 51"/>
                <a:gd name="T15" fmla="*/ 6 h 66"/>
                <a:gd name="T16" fmla="*/ 9 w 51"/>
                <a:gd name="T17" fmla="*/ 9 h 66"/>
                <a:gd name="T18" fmla="*/ 7 w 51"/>
                <a:gd name="T19" fmla="*/ 12 h 66"/>
                <a:gd name="T20" fmla="*/ 5 w 51"/>
                <a:gd name="T21" fmla="*/ 15 h 66"/>
                <a:gd name="T22" fmla="*/ 1 w 51"/>
                <a:gd name="T23" fmla="*/ 25 h 66"/>
                <a:gd name="T24" fmla="*/ 1 w 51"/>
                <a:gd name="T25" fmla="*/ 28 h 66"/>
                <a:gd name="T26" fmla="*/ 0 w 51"/>
                <a:gd name="T27" fmla="*/ 31 h 66"/>
                <a:gd name="T28" fmla="*/ 0 w 51"/>
                <a:gd name="T29" fmla="*/ 34 h 66"/>
                <a:gd name="T30" fmla="*/ 1 w 51"/>
                <a:gd name="T31" fmla="*/ 39 h 66"/>
                <a:gd name="T32" fmla="*/ 1 w 51"/>
                <a:gd name="T33" fmla="*/ 43 h 66"/>
                <a:gd name="T34" fmla="*/ 2 w 51"/>
                <a:gd name="T35" fmla="*/ 48 h 66"/>
                <a:gd name="T36" fmla="*/ 5 w 51"/>
                <a:gd name="T37" fmla="*/ 52 h 66"/>
                <a:gd name="T38" fmla="*/ 6 w 51"/>
                <a:gd name="T39" fmla="*/ 56 h 66"/>
                <a:gd name="T40" fmla="*/ 9 w 51"/>
                <a:gd name="T41" fmla="*/ 57 h 66"/>
                <a:gd name="T42" fmla="*/ 11 w 51"/>
                <a:gd name="T43" fmla="*/ 61 h 66"/>
                <a:gd name="T44" fmla="*/ 19 w 51"/>
                <a:gd name="T45" fmla="*/ 65 h 66"/>
                <a:gd name="T46" fmla="*/ 22 w 51"/>
                <a:gd name="T47" fmla="*/ 65 h 66"/>
                <a:gd name="T48" fmla="*/ 24 w 51"/>
                <a:gd name="T49" fmla="*/ 66 h 66"/>
                <a:gd name="T50" fmla="*/ 28 w 51"/>
                <a:gd name="T51" fmla="*/ 66 h 66"/>
                <a:gd name="T52" fmla="*/ 29 w 51"/>
                <a:gd name="T53" fmla="*/ 65 h 66"/>
                <a:gd name="T54" fmla="*/ 33 w 51"/>
                <a:gd name="T55" fmla="*/ 63 h 66"/>
                <a:gd name="T56" fmla="*/ 36 w 51"/>
                <a:gd name="T57" fmla="*/ 63 h 66"/>
                <a:gd name="T58" fmla="*/ 38 w 51"/>
                <a:gd name="T59" fmla="*/ 61 h 66"/>
                <a:gd name="T60" fmla="*/ 41 w 51"/>
                <a:gd name="T61" fmla="*/ 60 h 66"/>
                <a:gd name="T62" fmla="*/ 42 w 51"/>
                <a:gd name="T63" fmla="*/ 57 h 66"/>
                <a:gd name="T64" fmla="*/ 45 w 51"/>
                <a:gd name="T65" fmla="*/ 56 h 66"/>
                <a:gd name="T66" fmla="*/ 48 w 51"/>
                <a:gd name="T67" fmla="*/ 50 h 66"/>
                <a:gd name="T68" fmla="*/ 50 w 51"/>
                <a:gd name="T69" fmla="*/ 41 h 66"/>
                <a:gd name="T70" fmla="*/ 51 w 51"/>
                <a:gd name="T71" fmla="*/ 38 h 66"/>
                <a:gd name="T72" fmla="*/ 51 w 51"/>
                <a:gd name="T73" fmla="*/ 34 h 66"/>
                <a:gd name="T74" fmla="*/ 51 w 51"/>
                <a:gd name="T75" fmla="*/ 28 h 66"/>
                <a:gd name="T76" fmla="*/ 51 w 51"/>
                <a:gd name="T77" fmla="*/ 25 h 66"/>
                <a:gd name="T78" fmla="*/ 50 w 51"/>
                <a:gd name="T79" fmla="*/ 22 h 66"/>
                <a:gd name="T80" fmla="*/ 49 w 51"/>
                <a:gd name="T81" fmla="*/ 18 h 66"/>
                <a:gd name="T82" fmla="*/ 49 w 51"/>
                <a:gd name="T83" fmla="*/ 17 h 66"/>
                <a:gd name="T84" fmla="*/ 48 w 51"/>
                <a:gd name="T85" fmla="*/ 13 h 66"/>
                <a:gd name="T86" fmla="*/ 45 w 51"/>
                <a:gd name="T87" fmla="*/ 10 h 66"/>
                <a:gd name="T88" fmla="*/ 42 w 51"/>
                <a:gd name="T89" fmla="*/ 6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
                <a:gd name="T136" fmla="*/ 0 h 66"/>
                <a:gd name="T137" fmla="*/ 51 w 51"/>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 h="66">
                  <a:moveTo>
                    <a:pt x="37" y="3"/>
                  </a:moveTo>
                  <a:lnTo>
                    <a:pt x="35" y="1"/>
                  </a:lnTo>
                  <a:lnTo>
                    <a:pt x="33" y="1"/>
                  </a:lnTo>
                  <a:lnTo>
                    <a:pt x="32" y="1"/>
                  </a:lnTo>
                  <a:lnTo>
                    <a:pt x="31" y="0"/>
                  </a:lnTo>
                  <a:lnTo>
                    <a:pt x="31" y="1"/>
                  </a:lnTo>
                  <a:lnTo>
                    <a:pt x="29" y="0"/>
                  </a:lnTo>
                  <a:lnTo>
                    <a:pt x="28" y="0"/>
                  </a:lnTo>
                  <a:lnTo>
                    <a:pt x="27" y="0"/>
                  </a:lnTo>
                  <a:lnTo>
                    <a:pt x="26" y="0"/>
                  </a:lnTo>
                  <a:lnTo>
                    <a:pt x="24" y="0"/>
                  </a:lnTo>
                  <a:lnTo>
                    <a:pt x="23" y="1"/>
                  </a:lnTo>
                  <a:lnTo>
                    <a:pt x="23" y="0"/>
                  </a:lnTo>
                  <a:lnTo>
                    <a:pt x="22" y="1"/>
                  </a:lnTo>
                  <a:lnTo>
                    <a:pt x="20" y="1"/>
                  </a:lnTo>
                  <a:lnTo>
                    <a:pt x="19" y="1"/>
                  </a:lnTo>
                  <a:lnTo>
                    <a:pt x="18" y="3"/>
                  </a:lnTo>
                  <a:lnTo>
                    <a:pt x="16" y="3"/>
                  </a:lnTo>
                  <a:lnTo>
                    <a:pt x="15" y="3"/>
                  </a:lnTo>
                  <a:lnTo>
                    <a:pt x="15" y="4"/>
                  </a:lnTo>
                  <a:lnTo>
                    <a:pt x="14" y="4"/>
                  </a:lnTo>
                  <a:lnTo>
                    <a:pt x="14" y="5"/>
                  </a:lnTo>
                  <a:lnTo>
                    <a:pt x="13" y="5"/>
                  </a:lnTo>
                  <a:lnTo>
                    <a:pt x="13" y="6"/>
                  </a:lnTo>
                  <a:lnTo>
                    <a:pt x="11" y="6"/>
                  </a:lnTo>
                  <a:lnTo>
                    <a:pt x="10" y="8"/>
                  </a:lnTo>
                  <a:lnTo>
                    <a:pt x="9" y="9"/>
                  </a:lnTo>
                  <a:lnTo>
                    <a:pt x="9" y="10"/>
                  </a:lnTo>
                  <a:lnTo>
                    <a:pt x="7" y="10"/>
                  </a:lnTo>
                  <a:lnTo>
                    <a:pt x="7" y="12"/>
                  </a:lnTo>
                  <a:lnTo>
                    <a:pt x="6" y="12"/>
                  </a:lnTo>
                  <a:lnTo>
                    <a:pt x="6" y="13"/>
                  </a:lnTo>
                  <a:lnTo>
                    <a:pt x="5" y="15"/>
                  </a:lnTo>
                  <a:lnTo>
                    <a:pt x="2" y="19"/>
                  </a:lnTo>
                  <a:lnTo>
                    <a:pt x="1" y="23"/>
                  </a:lnTo>
                  <a:lnTo>
                    <a:pt x="1" y="25"/>
                  </a:lnTo>
                  <a:lnTo>
                    <a:pt x="1" y="26"/>
                  </a:lnTo>
                  <a:lnTo>
                    <a:pt x="1" y="27"/>
                  </a:lnTo>
                  <a:lnTo>
                    <a:pt x="1" y="28"/>
                  </a:lnTo>
                  <a:lnTo>
                    <a:pt x="0" y="30"/>
                  </a:lnTo>
                  <a:lnTo>
                    <a:pt x="1" y="31"/>
                  </a:lnTo>
                  <a:lnTo>
                    <a:pt x="0" y="31"/>
                  </a:lnTo>
                  <a:lnTo>
                    <a:pt x="1" y="32"/>
                  </a:lnTo>
                  <a:lnTo>
                    <a:pt x="0" y="32"/>
                  </a:lnTo>
                  <a:lnTo>
                    <a:pt x="0" y="34"/>
                  </a:lnTo>
                  <a:lnTo>
                    <a:pt x="0" y="35"/>
                  </a:lnTo>
                  <a:lnTo>
                    <a:pt x="1" y="38"/>
                  </a:lnTo>
                  <a:lnTo>
                    <a:pt x="1" y="39"/>
                  </a:lnTo>
                  <a:lnTo>
                    <a:pt x="1" y="40"/>
                  </a:lnTo>
                  <a:lnTo>
                    <a:pt x="1" y="41"/>
                  </a:lnTo>
                  <a:lnTo>
                    <a:pt x="1" y="43"/>
                  </a:lnTo>
                  <a:lnTo>
                    <a:pt x="1" y="44"/>
                  </a:lnTo>
                  <a:lnTo>
                    <a:pt x="2" y="47"/>
                  </a:lnTo>
                  <a:lnTo>
                    <a:pt x="2" y="48"/>
                  </a:lnTo>
                  <a:lnTo>
                    <a:pt x="3" y="49"/>
                  </a:lnTo>
                  <a:lnTo>
                    <a:pt x="3" y="50"/>
                  </a:lnTo>
                  <a:lnTo>
                    <a:pt x="5" y="52"/>
                  </a:lnTo>
                  <a:lnTo>
                    <a:pt x="5" y="53"/>
                  </a:lnTo>
                  <a:lnTo>
                    <a:pt x="6" y="54"/>
                  </a:lnTo>
                  <a:lnTo>
                    <a:pt x="6" y="56"/>
                  </a:lnTo>
                  <a:lnTo>
                    <a:pt x="7" y="56"/>
                  </a:lnTo>
                  <a:lnTo>
                    <a:pt x="7" y="57"/>
                  </a:lnTo>
                  <a:lnTo>
                    <a:pt x="9" y="57"/>
                  </a:lnTo>
                  <a:lnTo>
                    <a:pt x="9" y="58"/>
                  </a:lnTo>
                  <a:lnTo>
                    <a:pt x="10" y="60"/>
                  </a:lnTo>
                  <a:lnTo>
                    <a:pt x="11" y="61"/>
                  </a:lnTo>
                  <a:lnTo>
                    <a:pt x="15" y="63"/>
                  </a:lnTo>
                  <a:lnTo>
                    <a:pt x="18" y="65"/>
                  </a:lnTo>
                  <a:lnTo>
                    <a:pt x="19" y="65"/>
                  </a:lnTo>
                  <a:lnTo>
                    <a:pt x="20" y="65"/>
                  </a:lnTo>
                  <a:lnTo>
                    <a:pt x="20" y="66"/>
                  </a:lnTo>
                  <a:lnTo>
                    <a:pt x="22" y="65"/>
                  </a:lnTo>
                  <a:lnTo>
                    <a:pt x="22" y="66"/>
                  </a:lnTo>
                  <a:lnTo>
                    <a:pt x="23" y="66"/>
                  </a:lnTo>
                  <a:lnTo>
                    <a:pt x="24" y="66"/>
                  </a:lnTo>
                  <a:lnTo>
                    <a:pt x="26" y="66"/>
                  </a:lnTo>
                  <a:lnTo>
                    <a:pt x="27" y="66"/>
                  </a:lnTo>
                  <a:lnTo>
                    <a:pt x="28" y="66"/>
                  </a:lnTo>
                  <a:lnTo>
                    <a:pt x="28" y="65"/>
                  </a:lnTo>
                  <a:lnTo>
                    <a:pt x="29" y="66"/>
                  </a:lnTo>
                  <a:lnTo>
                    <a:pt x="29" y="65"/>
                  </a:lnTo>
                  <a:lnTo>
                    <a:pt x="31" y="65"/>
                  </a:lnTo>
                  <a:lnTo>
                    <a:pt x="32" y="65"/>
                  </a:lnTo>
                  <a:lnTo>
                    <a:pt x="33" y="63"/>
                  </a:lnTo>
                  <a:lnTo>
                    <a:pt x="33" y="65"/>
                  </a:lnTo>
                  <a:lnTo>
                    <a:pt x="35" y="63"/>
                  </a:lnTo>
                  <a:lnTo>
                    <a:pt x="36" y="63"/>
                  </a:lnTo>
                  <a:lnTo>
                    <a:pt x="36" y="62"/>
                  </a:lnTo>
                  <a:lnTo>
                    <a:pt x="37" y="62"/>
                  </a:lnTo>
                  <a:lnTo>
                    <a:pt x="38" y="61"/>
                  </a:lnTo>
                  <a:lnTo>
                    <a:pt x="40" y="61"/>
                  </a:lnTo>
                  <a:lnTo>
                    <a:pt x="40" y="60"/>
                  </a:lnTo>
                  <a:lnTo>
                    <a:pt x="41" y="60"/>
                  </a:lnTo>
                  <a:lnTo>
                    <a:pt x="41" y="58"/>
                  </a:lnTo>
                  <a:lnTo>
                    <a:pt x="42" y="58"/>
                  </a:lnTo>
                  <a:lnTo>
                    <a:pt x="42" y="57"/>
                  </a:lnTo>
                  <a:lnTo>
                    <a:pt x="44" y="57"/>
                  </a:lnTo>
                  <a:lnTo>
                    <a:pt x="44" y="56"/>
                  </a:lnTo>
                  <a:lnTo>
                    <a:pt x="45" y="56"/>
                  </a:lnTo>
                  <a:lnTo>
                    <a:pt x="45" y="54"/>
                  </a:lnTo>
                  <a:lnTo>
                    <a:pt x="46" y="53"/>
                  </a:lnTo>
                  <a:lnTo>
                    <a:pt x="48" y="50"/>
                  </a:lnTo>
                  <a:lnTo>
                    <a:pt x="49" y="47"/>
                  </a:lnTo>
                  <a:lnTo>
                    <a:pt x="50" y="43"/>
                  </a:lnTo>
                  <a:lnTo>
                    <a:pt x="50" y="41"/>
                  </a:lnTo>
                  <a:lnTo>
                    <a:pt x="51" y="40"/>
                  </a:lnTo>
                  <a:lnTo>
                    <a:pt x="51" y="39"/>
                  </a:lnTo>
                  <a:lnTo>
                    <a:pt x="51" y="38"/>
                  </a:lnTo>
                  <a:lnTo>
                    <a:pt x="51" y="36"/>
                  </a:lnTo>
                  <a:lnTo>
                    <a:pt x="51" y="35"/>
                  </a:lnTo>
                  <a:lnTo>
                    <a:pt x="51" y="34"/>
                  </a:lnTo>
                  <a:lnTo>
                    <a:pt x="51" y="32"/>
                  </a:lnTo>
                  <a:lnTo>
                    <a:pt x="51" y="31"/>
                  </a:lnTo>
                  <a:lnTo>
                    <a:pt x="51" y="28"/>
                  </a:lnTo>
                  <a:lnTo>
                    <a:pt x="51" y="27"/>
                  </a:lnTo>
                  <a:lnTo>
                    <a:pt x="51" y="26"/>
                  </a:lnTo>
                  <a:lnTo>
                    <a:pt x="51" y="25"/>
                  </a:lnTo>
                  <a:lnTo>
                    <a:pt x="51" y="23"/>
                  </a:lnTo>
                  <a:lnTo>
                    <a:pt x="50" y="23"/>
                  </a:lnTo>
                  <a:lnTo>
                    <a:pt x="50" y="22"/>
                  </a:lnTo>
                  <a:lnTo>
                    <a:pt x="50" y="21"/>
                  </a:lnTo>
                  <a:lnTo>
                    <a:pt x="50" y="19"/>
                  </a:lnTo>
                  <a:lnTo>
                    <a:pt x="49" y="18"/>
                  </a:lnTo>
                  <a:lnTo>
                    <a:pt x="50" y="18"/>
                  </a:lnTo>
                  <a:lnTo>
                    <a:pt x="49" y="18"/>
                  </a:lnTo>
                  <a:lnTo>
                    <a:pt x="49" y="17"/>
                  </a:lnTo>
                  <a:lnTo>
                    <a:pt x="49" y="15"/>
                  </a:lnTo>
                  <a:lnTo>
                    <a:pt x="48" y="14"/>
                  </a:lnTo>
                  <a:lnTo>
                    <a:pt x="48" y="13"/>
                  </a:lnTo>
                  <a:lnTo>
                    <a:pt x="46" y="13"/>
                  </a:lnTo>
                  <a:lnTo>
                    <a:pt x="46" y="12"/>
                  </a:lnTo>
                  <a:lnTo>
                    <a:pt x="45" y="10"/>
                  </a:lnTo>
                  <a:lnTo>
                    <a:pt x="44" y="9"/>
                  </a:lnTo>
                  <a:lnTo>
                    <a:pt x="42" y="8"/>
                  </a:lnTo>
                  <a:lnTo>
                    <a:pt x="42" y="6"/>
                  </a:lnTo>
                  <a:lnTo>
                    <a:pt x="40" y="5"/>
                  </a:lnTo>
                  <a:lnTo>
                    <a:pt x="37" y="3"/>
                  </a:lnTo>
                  <a:close/>
                </a:path>
              </a:pathLst>
            </a:custGeom>
            <a:solidFill>
              <a:srgbClr val="808080"/>
            </a:solidFill>
            <a:ln w="9525">
              <a:noFill/>
              <a:round/>
              <a:headEnd/>
              <a:tailEnd/>
            </a:ln>
          </p:spPr>
          <p:txBody>
            <a:bodyPr/>
            <a:lstStyle/>
            <a:p>
              <a:endParaRPr lang="en-US"/>
            </a:p>
          </p:txBody>
        </p:sp>
        <p:sp>
          <p:nvSpPr>
            <p:cNvPr id="78" name="Freeform 64"/>
            <p:cNvSpPr>
              <a:spLocks/>
            </p:cNvSpPr>
            <p:nvPr/>
          </p:nvSpPr>
          <p:spPr bwMode="auto">
            <a:xfrm>
              <a:off x="1831" y="1480"/>
              <a:ext cx="55" cy="70"/>
            </a:xfrm>
            <a:custGeom>
              <a:avLst/>
              <a:gdLst>
                <a:gd name="T0" fmla="*/ 2 w 55"/>
                <a:gd name="T1" fmla="*/ 28 h 70"/>
                <a:gd name="T2" fmla="*/ 0 w 55"/>
                <a:gd name="T3" fmla="*/ 37 h 70"/>
                <a:gd name="T4" fmla="*/ 2 w 55"/>
                <a:gd name="T5" fmla="*/ 43 h 70"/>
                <a:gd name="T6" fmla="*/ 3 w 55"/>
                <a:gd name="T7" fmla="*/ 51 h 70"/>
                <a:gd name="T8" fmla="*/ 7 w 55"/>
                <a:gd name="T9" fmla="*/ 57 h 70"/>
                <a:gd name="T10" fmla="*/ 9 w 55"/>
                <a:gd name="T11" fmla="*/ 61 h 70"/>
                <a:gd name="T12" fmla="*/ 16 w 55"/>
                <a:gd name="T13" fmla="*/ 68 h 70"/>
                <a:gd name="T14" fmla="*/ 21 w 55"/>
                <a:gd name="T15" fmla="*/ 69 h 70"/>
                <a:gd name="T16" fmla="*/ 26 w 55"/>
                <a:gd name="T17" fmla="*/ 70 h 70"/>
                <a:gd name="T18" fmla="*/ 30 w 55"/>
                <a:gd name="T19" fmla="*/ 70 h 70"/>
                <a:gd name="T20" fmla="*/ 38 w 55"/>
                <a:gd name="T21" fmla="*/ 68 h 70"/>
                <a:gd name="T22" fmla="*/ 42 w 55"/>
                <a:gd name="T23" fmla="*/ 65 h 70"/>
                <a:gd name="T24" fmla="*/ 46 w 55"/>
                <a:gd name="T25" fmla="*/ 61 h 70"/>
                <a:gd name="T26" fmla="*/ 50 w 55"/>
                <a:gd name="T27" fmla="*/ 57 h 70"/>
                <a:gd name="T28" fmla="*/ 51 w 55"/>
                <a:gd name="T29" fmla="*/ 52 h 70"/>
                <a:gd name="T30" fmla="*/ 55 w 55"/>
                <a:gd name="T31" fmla="*/ 44 h 70"/>
                <a:gd name="T32" fmla="*/ 55 w 55"/>
                <a:gd name="T33" fmla="*/ 38 h 70"/>
                <a:gd name="T34" fmla="*/ 55 w 55"/>
                <a:gd name="T35" fmla="*/ 33 h 70"/>
                <a:gd name="T36" fmla="*/ 55 w 55"/>
                <a:gd name="T37" fmla="*/ 29 h 70"/>
                <a:gd name="T38" fmla="*/ 53 w 55"/>
                <a:gd name="T39" fmla="*/ 24 h 70"/>
                <a:gd name="T40" fmla="*/ 50 w 55"/>
                <a:gd name="T41" fmla="*/ 13 h 70"/>
                <a:gd name="T42" fmla="*/ 46 w 55"/>
                <a:gd name="T43" fmla="*/ 8 h 70"/>
                <a:gd name="T44" fmla="*/ 35 w 55"/>
                <a:gd name="T45" fmla="*/ 2 h 70"/>
                <a:gd name="T46" fmla="*/ 31 w 55"/>
                <a:gd name="T47" fmla="*/ 2 h 70"/>
                <a:gd name="T48" fmla="*/ 26 w 55"/>
                <a:gd name="T49" fmla="*/ 0 h 70"/>
                <a:gd name="T50" fmla="*/ 18 w 55"/>
                <a:gd name="T51" fmla="*/ 3 h 70"/>
                <a:gd name="T52" fmla="*/ 15 w 55"/>
                <a:gd name="T53" fmla="*/ 7 h 70"/>
                <a:gd name="T54" fmla="*/ 11 w 55"/>
                <a:gd name="T55" fmla="*/ 9 h 70"/>
                <a:gd name="T56" fmla="*/ 5 w 55"/>
                <a:gd name="T57" fmla="*/ 16 h 70"/>
                <a:gd name="T58" fmla="*/ 7 w 55"/>
                <a:gd name="T59" fmla="*/ 24 h 70"/>
                <a:gd name="T60" fmla="*/ 11 w 55"/>
                <a:gd name="T61" fmla="*/ 16 h 70"/>
                <a:gd name="T62" fmla="*/ 13 w 55"/>
                <a:gd name="T63" fmla="*/ 12 h 70"/>
                <a:gd name="T64" fmla="*/ 17 w 55"/>
                <a:gd name="T65" fmla="*/ 9 h 70"/>
                <a:gd name="T66" fmla="*/ 26 w 55"/>
                <a:gd name="T67" fmla="*/ 4 h 70"/>
                <a:gd name="T68" fmla="*/ 31 w 55"/>
                <a:gd name="T69" fmla="*/ 4 h 70"/>
                <a:gd name="T70" fmla="*/ 35 w 55"/>
                <a:gd name="T71" fmla="*/ 6 h 70"/>
                <a:gd name="T72" fmla="*/ 43 w 55"/>
                <a:gd name="T73" fmla="*/ 11 h 70"/>
                <a:gd name="T74" fmla="*/ 47 w 55"/>
                <a:gd name="T75" fmla="*/ 16 h 70"/>
                <a:gd name="T76" fmla="*/ 50 w 55"/>
                <a:gd name="T77" fmla="*/ 22 h 70"/>
                <a:gd name="T78" fmla="*/ 51 w 55"/>
                <a:gd name="T79" fmla="*/ 29 h 70"/>
                <a:gd name="T80" fmla="*/ 52 w 55"/>
                <a:gd name="T81" fmla="*/ 34 h 70"/>
                <a:gd name="T82" fmla="*/ 52 w 55"/>
                <a:gd name="T83" fmla="*/ 41 h 70"/>
                <a:gd name="T84" fmla="*/ 50 w 55"/>
                <a:gd name="T85" fmla="*/ 48 h 70"/>
                <a:gd name="T86" fmla="*/ 47 w 55"/>
                <a:gd name="T87" fmla="*/ 53 h 70"/>
                <a:gd name="T88" fmla="*/ 44 w 55"/>
                <a:gd name="T89" fmla="*/ 57 h 70"/>
                <a:gd name="T90" fmla="*/ 42 w 55"/>
                <a:gd name="T91" fmla="*/ 60 h 70"/>
                <a:gd name="T92" fmla="*/ 38 w 55"/>
                <a:gd name="T93" fmla="*/ 63 h 70"/>
                <a:gd name="T94" fmla="*/ 30 w 55"/>
                <a:gd name="T95" fmla="*/ 66 h 70"/>
                <a:gd name="T96" fmla="*/ 26 w 55"/>
                <a:gd name="T97" fmla="*/ 66 h 70"/>
                <a:gd name="T98" fmla="*/ 21 w 55"/>
                <a:gd name="T99" fmla="*/ 65 h 70"/>
                <a:gd name="T100" fmla="*/ 16 w 55"/>
                <a:gd name="T101" fmla="*/ 63 h 70"/>
                <a:gd name="T102" fmla="*/ 11 w 55"/>
                <a:gd name="T103" fmla="*/ 57 h 70"/>
                <a:gd name="T104" fmla="*/ 8 w 55"/>
                <a:gd name="T105" fmla="*/ 55 h 70"/>
                <a:gd name="T106" fmla="*/ 5 w 55"/>
                <a:gd name="T107" fmla="*/ 48 h 70"/>
                <a:gd name="T108" fmla="*/ 4 w 55"/>
                <a:gd name="T109" fmla="*/ 41 h 70"/>
                <a:gd name="T110" fmla="*/ 4 w 55"/>
                <a:gd name="T111" fmla="*/ 35 h 70"/>
                <a:gd name="T112" fmla="*/ 4 w 55"/>
                <a:gd name="T113" fmla="*/ 28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70"/>
                <a:gd name="T173" fmla="*/ 55 w 55"/>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70">
                  <a:moveTo>
                    <a:pt x="3" y="21"/>
                  </a:moveTo>
                  <a:lnTo>
                    <a:pt x="2" y="26"/>
                  </a:lnTo>
                  <a:lnTo>
                    <a:pt x="2" y="28"/>
                  </a:lnTo>
                  <a:lnTo>
                    <a:pt x="2" y="31"/>
                  </a:lnTo>
                  <a:lnTo>
                    <a:pt x="0" y="35"/>
                  </a:lnTo>
                  <a:lnTo>
                    <a:pt x="0" y="37"/>
                  </a:lnTo>
                  <a:lnTo>
                    <a:pt x="0" y="38"/>
                  </a:lnTo>
                  <a:lnTo>
                    <a:pt x="0" y="42"/>
                  </a:lnTo>
                  <a:lnTo>
                    <a:pt x="2" y="43"/>
                  </a:lnTo>
                  <a:lnTo>
                    <a:pt x="2" y="46"/>
                  </a:lnTo>
                  <a:lnTo>
                    <a:pt x="3" y="50"/>
                  </a:lnTo>
                  <a:lnTo>
                    <a:pt x="3" y="51"/>
                  </a:lnTo>
                  <a:lnTo>
                    <a:pt x="3" y="52"/>
                  </a:lnTo>
                  <a:lnTo>
                    <a:pt x="5" y="56"/>
                  </a:lnTo>
                  <a:lnTo>
                    <a:pt x="7" y="57"/>
                  </a:lnTo>
                  <a:lnTo>
                    <a:pt x="7" y="59"/>
                  </a:lnTo>
                  <a:lnTo>
                    <a:pt x="8" y="60"/>
                  </a:lnTo>
                  <a:lnTo>
                    <a:pt x="9" y="61"/>
                  </a:lnTo>
                  <a:lnTo>
                    <a:pt x="12" y="65"/>
                  </a:lnTo>
                  <a:lnTo>
                    <a:pt x="15" y="66"/>
                  </a:lnTo>
                  <a:lnTo>
                    <a:pt x="16" y="68"/>
                  </a:lnTo>
                  <a:lnTo>
                    <a:pt x="18" y="68"/>
                  </a:lnTo>
                  <a:lnTo>
                    <a:pt x="20" y="69"/>
                  </a:lnTo>
                  <a:lnTo>
                    <a:pt x="21" y="69"/>
                  </a:lnTo>
                  <a:lnTo>
                    <a:pt x="24" y="70"/>
                  </a:lnTo>
                  <a:lnTo>
                    <a:pt x="25" y="70"/>
                  </a:lnTo>
                  <a:lnTo>
                    <a:pt x="26" y="70"/>
                  </a:lnTo>
                  <a:lnTo>
                    <a:pt x="28" y="70"/>
                  </a:lnTo>
                  <a:lnTo>
                    <a:pt x="29" y="70"/>
                  </a:lnTo>
                  <a:lnTo>
                    <a:pt x="30" y="70"/>
                  </a:lnTo>
                  <a:lnTo>
                    <a:pt x="33" y="69"/>
                  </a:lnTo>
                  <a:lnTo>
                    <a:pt x="35" y="69"/>
                  </a:lnTo>
                  <a:lnTo>
                    <a:pt x="38" y="68"/>
                  </a:lnTo>
                  <a:lnTo>
                    <a:pt x="39" y="66"/>
                  </a:lnTo>
                  <a:lnTo>
                    <a:pt x="40" y="65"/>
                  </a:lnTo>
                  <a:lnTo>
                    <a:pt x="42" y="65"/>
                  </a:lnTo>
                  <a:lnTo>
                    <a:pt x="43" y="64"/>
                  </a:lnTo>
                  <a:lnTo>
                    <a:pt x="44" y="63"/>
                  </a:lnTo>
                  <a:lnTo>
                    <a:pt x="46" y="61"/>
                  </a:lnTo>
                  <a:lnTo>
                    <a:pt x="47" y="60"/>
                  </a:lnTo>
                  <a:lnTo>
                    <a:pt x="48" y="59"/>
                  </a:lnTo>
                  <a:lnTo>
                    <a:pt x="50" y="57"/>
                  </a:lnTo>
                  <a:lnTo>
                    <a:pt x="50" y="56"/>
                  </a:lnTo>
                  <a:lnTo>
                    <a:pt x="51" y="55"/>
                  </a:lnTo>
                  <a:lnTo>
                    <a:pt x="51" y="52"/>
                  </a:lnTo>
                  <a:lnTo>
                    <a:pt x="52" y="50"/>
                  </a:lnTo>
                  <a:lnTo>
                    <a:pt x="53" y="50"/>
                  </a:lnTo>
                  <a:lnTo>
                    <a:pt x="55" y="44"/>
                  </a:lnTo>
                  <a:lnTo>
                    <a:pt x="55" y="43"/>
                  </a:lnTo>
                  <a:lnTo>
                    <a:pt x="55" y="42"/>
                  </a:lnTo>
                  <a:lnTo>
                    <a:pt x="55" y="38"/>
                  </a:lnTo>
                  <a:lnTo>
                    <a:pt x="55" y="37"/>
                  </a:lnTo>
                  <a:lnTo>
                    <a:pt x="55" y="35"/>
                  </a:lnTo>
                  <a:lnTo>
                    <a:pt x="55" y="33"/>
                  </a:lnTo>
                  <a:lnTo>
                    <a:pt x="55" y="31"/>
                  </a:lnTo>
                  <a:lnTo>
                    <a:pt x="55" y="30"/>
                  </a:lnTo>
                  <a:lnTo>
                    <a:pt x="55" y="29"/>
                  </a:lnTo>
                  <a:lnTo>
                    <a:pt x="55" y="26"/>
                  </a:lnTo>
                  <a:lnTo>
                    <a:pt x="55" y="25"/>
                  </a:lnTo>
                  <a:lnTo>
                    <a:pt x="53" y="24"/>
                  </a:lnTo>
                  <a:lnTo>
                    <a:pt x="52" y="18"/>
                  </a:lnTo>
                  <a:lnTo>
                    <a:pt x="51" y="16"/>
                  </a:lnTo>
                  <a:lnTo>
                    <a:pt x="50" y="13"/>
                  </a:lnTo>
                  <a:lnTo>
                    <a:pt x="48" y="12"/>
                  </a:lnTo>
                  <a:lnTo>
                    <a:pt x="47" y="11"/>
                  </a:lnTo>
                  <a:lnTo>
                    <a:pt x="46" y="8"/>
                  </a:lnTo>
                  <a:lnTo>
                    <a:pt x="44" y="7"/>
                  </a:lnTo>
                  <a:lnTo>
                    <a:pt x="43" y="6"/>
                  </a:lnTo>
                  <a:lnTo>
                    <a:pt x="35" y="2"/>
                  </a:lnTo>
                  <a:lnTo>
                    <a:pt x="34" y="2"/>
                  </a:lnTo>
                  <a:lnTo>
                    <a:pt x="33" y="2"/>
                  </a:lnTo>
                  <a:lnTo>
                    <a:pt x="31" y="2"/>
                  </a:lnTo>
                  <a:lnTo>
                    <a:pt x="30" y="0"/>
                  </a:lnTo>
                  <a:lnTo>
                    <a:pt x="28" y="0"/>
                  </a:lnTo>
                  <a:lnTo>
                    <a:pt x="26" y="0"/>
                  </a:lnTo>
                  <a:lnTo>
                    <a:pt x="25" y="2"/>
                  </a:lnTo>
                  <a:lnTo>
                    <a:pt x="22" y="2"/>
                  </a:lnTo>
                  <a:lnTo>
                    <a:pt x="18" y="3"/>
                  </a:lnTo>
                  <a:lnTo>
                    <a:pt x="17" y="4"/>
                  </a:lnTo>
                  <a:lnTo>
                    <a:pt x="15" y="6"/>
                  </a:lnTo>
                  <a:lnTo>
                    <a:pt x="15" y="7"/>
                  </a:lnTo>
                  <a:lnTo>
                    <a:pt x="13" y="7"/>
                  </a:lnTo>
                  <a:lnTo>
                    <a:pt x="12" y="8"/>
                  </a:lnTo>
                  <a:lnTo>
                    <a:pt x="11" y="9"/>
                  </a:lnTo>
                  <a:lnTo>
                    <a:pt x="9" y="11"/>
                  </a:lnTo>
                  <a:lnTo>
                    <a:pt x="8" y="13"/>
                  </a:lnTo>
                  <a:lnTo>
                    <a:pt x="5" y="16"/>
                  </a:lnTo>
                  <a:lnTo>
                    <a:pt x="4" y="18"/>
                  </a:lnTo>
                  <a:lnTo>
                    <a:pt x="3" y="21"/>
                  </a:lnTo>
                  <a:lnTo>
                    <a:pt x="7" y="24"/>
                  </a:lnTo>
                  <a:lnTo>
                    <a:pt x="7" y="20"/>
                  </a:lnTo>
                  <a:lnTo>
                    <a:pt x="9" y="17"/>
                  </a:lnTo>
                  <a:lnTo>
                    <a:pt x="11" y="16"/>
                  </a:lnTo>
                  <a:lnTo>
                    <a:pt x="12" y="13"/>
                  </a:lnTo>
                  <a:lnTo>
                    <a:pt x="12" y="12"/>
                  </a:lnTo>
                  <a:lnTo>
                    <a:pt x="13" y="12"/>
                  </a:lnTo>
                  <a:lnTo>
                    <a:pt x="15" y="11"/>
                  </a:lnTo>
                  <a:lnTo>
                    <a:pt x="16" y="9"/>
                  </a:lnTo>
                  <a:lnTo>
                    <a:pt x="17" y="9"/>
                  </a:lnTo>
                  <a:lnTo>
                    <a:pt x="18" y="8"/>
                  </a:lnTo>
                  <a:lnTo>
                    <a:pt x="24" y="6"/>
                  </a:lnTo>
                  <a:lnTo>
                    <a:pt x="26" y="4"/>
                  </a:lnTo>
                  <a:lnTo>
                    <a:pt x="28" y="6"/>
                  </a:lnTo>
                  <a:lnTo>
                    <a:pt x="30" y="4"/>
                  </a:lnTo>
                  <a:lnTo>
                    <a:pt x="31" y="4"/>
                  </a:lnTo>
                  <a:lnTo>
                    <a:pt x="33" y="6"/>
                  </a:lnTo>
                  <a:lnTo>
                    <a:pt x="34" y="6"/>
                  </a:lnTo>
                  <a:lnTo>
                    <a:pt x="35" y="6"/>
                  </a:lnTo>
                  <a:lnTo>
                    <a:pt x="40" y="9"/>
                  </a:lnTo>
                  <a:lnTo>
                    <a:pt x="42" y="11"/>
                  </a:lnTo>
                  <a:lnTo>
                    <a:pt x="43" y="11"/>
                  </a:lnTo>
                  <a:lnTo>
                    <a:pt x="46" y="13"/>
                  </a:lnTo>
                  <a:lnTo>
                    <a:pt x="46" y="15"/>
                  </a:lnTo>
                  <a:lnTo>
                    <a:pt x="47" y="16"/>
                  </a:lnTo>
                  <a:lnTo>
                    <a:pt x="48" y="18"/>
                  </a:lnTo>
                  <a:lnTo>
                    <a:pt x="50" y="21"/>
                  </a:lnTo>
                  <a:lnTo>
                    <a:pt x="50" y="22"/>
                  </a:lnTo>
                  <a:lnTo>
                    <a:pt x="50" y="24"/>
                  </a:lnTo>
                  <a:lnTo>
                    <a:pt x="51" y="28"/>
                  </a:lnTo>
                  <a:lnTo>
                    <a:pt x="51" y="29"/>
                  </a:lnTo>
                  <a:lnTo>
                    <a:pt x="52" y="31"/>
                  </a:lnTo>
                  <a:lnTo>
                    <a:pt x="52" y="33"/>
                  </a:lnTo>
                  <a:lnTo>
                    <a:pt x="52" y="34"/>
                  </a:lnTo>
                  <a:lnTo>
                    <a:pt x="52" y="37"/>
                  </a:lnTo>
                  <a:lnTo>
                    <a:pt x="52" y="38"/>
                  </a:lnTo>
                  <a:lnTo>
                    <a:pt x="52" y="41"/>
                  </a:lnTo>
                  <a:lnTo>
                    <a:pt x="51" y="42"/>
                  </a:lnTo>
                  <a:lnTo>
                    <a:pt x="51" y="43"/>
                  </a:lnTo>
                  <a:lnTo>
                    <a:pt x="50" y="48"/>
                  </a:lnTo>
                  <a:lnTo>
                    <a:pt x="48" y="51"/>
                  </a:lnTo>
                  <a:lnTo>
                    <a:pt x="48" y="52"/>
                  </a:lnTo>
                  <a:lnTo>
                    <a:pt x="47" y="53"/>
                  </a:lnTo>
                  <a:lnTo>
                    <a:pt x="47" y="55"/>
                  </a:lnTo>
                  <a:lnTo>
                    <a:pt x="46" y="56"/>
                  </a:lnTo>
                  <a:lnTo>
                    <a:pt x="44" y="57"/>
                  </a:lnTo>
                  <a:lnTo>
                    <a:pt x="44" y="59"/>
                  </a:lnTo>
                  <a:lnTo>
                    <a:pt x="43" y="59"/>
                  </a:lnTo>
                  <a:lnTo>
                    <a:pt x="42" y="60"/>
                  </a:lnTo>
                  <a:lnTo>
                    <a:pt x="40" y="61"/>
                  </a:lnTo>
                  <a:lnTo>
                    <a:pt x="39" y="63"/>
                  </a:lnTo>
                  <a:lnTo>
                    <a:pt x="38" y="63"/>
                  </a:lnTo>
                  <a:lnTo>
                    <a:pt x="34" y="65"/>
                  </a:lnTo>
                  <a:lnTo>
                    <a:pt x="33" y="65"/>
                  </a:lnTo>
                  <a:lnTo>
                    <a:pt x="30" y="66"/>
                  </a:lnTo>
                  <a:lnTo>
                    <a:pt x="29" y="66"/>
                  </a:lnTo>
                  <a:lnTo>
                    <a:pt x="28" y="66"/>
                  </a:lnTo>
                  <a:lnTo>
                    <a:pt x="26" y="66"/>
                  </a:lnTo>
                  <a:lnTo>
                    <a:pt x="25" y="66"/>
                  </a:lnTo>
                  <a:lnTo>
                    <a:pt x="24" y="66"/>
                  </a:lnTo>
                  <a:lnTo>
                    <a:pt x="21" y="65"/>
                  </a:lnTo>
                  <a:lnTo>
                    <a:pt x="20" y="65"/>
                  </a:lnTo>
                  <a:lnTo>
                    <a:pt x="17" y="64"/>
                  </a:lnTo>
                  <a:lnTo>
                    <a:pt x="16" y="63"/>
                  </a:lnTo>
                  <a:lnTo>
                    <a:pt x="13" y="61"/>
                  </a:lnTo>
                  <a:lnTo>
                    <a:pt x="11" y="59"/>
                  </a:lnTo>
                  <a:lnTo>
                    <a:pt x="11" y="57"/>
                  </a:lnTo>
                  <a:lnTo>
                    <a:pt x="9" y="56"/>
                  </a:lnTo>
                  <a:lnTo>
                    <a:pt x="9" y="55"/>
                  </a:lnTo>
                  <a:lnTo>
                    <a:pt x="8" y="55"/>
                  </a:lnTo>
                  <a:lnTo>
                    <a:pt x="7" y="51"/>
                  </a:lnTo>
                  <a:lnTo>
                    <a:pt x="5" y="50"/>
                  </a:lnTo>
                  <a:lnTo>
                    <a:pt x="5" y="48"/>
                  </a:lnTo>
                  <a:lnTo>
                    <a:pt x="4" y="46"/>
                  </a:lnTo>
                  <a:lnTo>
                    <a:pt x="4" y="42"/>
                  </a:lnTo>
                  <a:lnTo>
                    <a:pt x="4" y="41"/>
                  </a:lnTo>
                  <a:lnTo>
                    <a:pt x="4" y="38"/>
                  </a:lnTo>
                  <a:lnTo>
                    <a:pt x="4" y="37"/>
                  </a:lnTo>
                  <a:lnTo>
                    <a:pt x="4" y="35"/>
                  </a:lnTo>
                  <a:lnTo>
                    <a:pt x="4" y="31"/>
                  </a:lnTo>
                  <a:lnTo>
                    <a:pt x="4" y="29"/>
                  </a:lnTo>
                  <a:lnTo>
                    <a:pt x="4" y="28"/>
                  </a:lnTo>
                  <a:lnTo>
                    <a:pt x="7" y="24"/>
                  </a:lnTo>
                  <a:lnTo>
                    <a:pt x="3" y="21"/>
                  </a:lnTo>
                  <a:close/>
                </a:path>
              </a:pathLst>
            </a:custGeom>
            <a:solidFill>
              <a:srgbClr val="808080"/>
            </a:solidFill>
            <a:ln w="9525">
              <a:noFill/>
              <a:round/>
              <a:headEnd/>
              <a:tailEnd/>
            </a:ln>
          </p:spPr>
          <p:txBody>
            <a:bodyPr/>
            <a:lstStyle/>
            <a:p>
              <a:endParaRPr lang="en-US"/>
            </a:p>
          </p:txBody>
        </p:sp>
        <p:sp>
          <p:nvSpPr>
            <p:cNvPr id="79" name="Freeform 65"/>
            <p:cNvSpPr>
              <a:spLocks/>
            </p:cNvSpPr>
            <p:nvPr/>
          </p:nvSpPr>
          <p:spPr bwMode="auto">
            <a:xfrm>
              <a:off x="1820" y="1320"/>
              <a:ext cx="26" cy="54"/>
            </a:xfrm>
            <a:custGeom>
              <a:avLst/>
              <a:gdLst>
                <a:gd name="T0" fmla="*/ 16 w 26"/>
                <a:gd name="T1" fmla="*/ 1 h 54"/>
                <a:gd name="T2" fmla="*/ 15 w 26"/>
                <a:gd name="T3" fmla="*/ 0 h 54"/>
                <a:gd name="T4" fmla="*/ 13 w 26"/>
                <a:gd name="T5" fmla="*/ 0 h 54"/>
                <a:gd name="T6" fmla="*/ 10 w 26"/>
                <a:gd name="T7" fmla="*/ 0 h 54"/>
                <a:gd name="T8" fmla="*/ 6 w 26"/>
                <a:gd name="T9" fmla="*/ 4 h 54"/>
                <a:gd name="T10" fmla="*/ 5 w 26"/>
                <a:gd name="T11" fmla="*/ 6 h 54"/>
                <a:gd name="T12" fmla="*/ 4 w 26"/>
                <a:gd name="T13" fmla="*/ 7 h 54"/>
                <a:gd name="T14" fmla="*/ 2 w 26"/>
                <a:gd name="T15" fmla="*/ 10 h 54"/>
                <a:gd name="T16" fmla="*/ 2 w 26"/>
                <a:gd name="T17" fmla="*/ 13 h 54"/>
                <a:gd name="T18" fmla="*/ 1 w 26"/>
                <a:gd name="T19" fmla="*/ 18 h 54"/>
                <a:gd name="T20" fmla="*/ 0 w 26"/>
                <a:gd name="T21" fmla="*/ 20 h 54"/>
                <a:gd name="T22" fmla="*/ 0 w 26"/>
                <a:gd name="T23" fmla="*/ 23 h 54"/>
                <a:gd name="T24" fmla="*/ 0 w 26"/>
                <a:gd name="T25" fmla="*/ 26 h 54"/>
                <a:gd name="T26" fmla="*/ 0 w 26"/>
                <a:gd name="T27" fmla="*/ 28 h 54"/>
                <a:gd name="T28" fmla="*/ 0 w 26"/>
                <a:gd name="T29" fmla="*/ 31 h 54"/>
                <a:gd name="T30" fmla="*/ 1 w 26"/>
                <a:gd name="T31" fmla="*/ 40 h 54"/>
                <a:gd name="T32" fmla="*/ 2 w 26"/>
                <a:gd name="T33" fmla="*/ 42 h 54"/>
                <a:gd name="T34" fmla="*/ 2 w 26"/>
                <a:gd name="T35" fmla="*/ 45 h 54"/>
                <a:gd name="T36" fmla="*/ 4 w 26"/>
                <a:gd name="T37" fmla="*/ 46 h 54"/>
                <a:gd name="T38" fmla="*/ 5 w 26"/>
                <a:gd name="T39" fmla="*/ 49 h 54"/>
                <a:gd name="T40" fmla="*/ 6 w 26"/>
                <a:gd name="T41" fmla="*/ 50 h 54"/>
                <a:gd name="T42" fmla="*/ 9 w 26"/>
                <a:gd name="T43" fmla="*/ 53 h 54"/>
                <a:gd name="T44" fmla="*/ 10 w 26"/>
                <a:gd name="T45" fmla="*/ 53 h 54"/>
                <a:gd name="T46" fmla="*/ 11 w 26"/>
                <a:gd name="T47" fmla="*/ 54 h 54"/>
                <a:gd name="T48" fmla="*/ 14 w 26"/>
                <a:gd name="T49" fmla="*/ 54 h 54"/>
                <a:gd name="T50" fmla="*/ 18 w 26"/>
                <a:gd name="T51" fmla="*/ 51 h 54"/>
                <a:gd name="T52" fmla="*/ 19 w 26"/>
                <a:gd name="T53" fmla="*/ 50 h 54"/>
                <a:gd name="T54" fmla="*/ 20 w 26"/>
                <a:gd name="T55" fmla="*/ 49 h 54"/>
                <a:gd name="T56" fmla="*/ 20 w 26"/>
                <a:gd name="T57" fmla="*/ 46 h 54"/>
                <a:gd name="T58" fmla="*/ 22 w 26"/>
                <a:gd name="T59" fmla="*/ 45 h 54"/>
                <a:gd name="T60" fmla="*/ 23 w 26"/>
                <a:gd name="T61" fmla="*/ 44 h 54"/>
                <a:gd name="T62" fmla="*/ 23 w 26"/>
                <a:gd name="T63" fmla="*/ 41 h 54"/>
                <a:gd name="T64" fmla="*/ 24 w 26"/>
                <a:gd name="T65" fmla="*/ 37 h 54"/>
                <a:gd name="T66" fmla="*/ 26 w 26"/>
                <a:gd name="T67" fmla="*/ 32 h 54"/>
                <a:gd name="T68" fmla="*/ 26 w 26"/>
                <a:gd name="T69" fmla="*/ 29 h 54"/>
                <a:gd name="T70" fmla="*/ 26 w 26"/>
                <a:gd name="T71" fmla="*/ 27 h 54"/>
                <a:gd name="T72" fmla="*/ 26 w 26"/>
                <a:gd name="T73" fmla="*/ 24 h 54"/>
                <a:gd name="T74" fmla="*/ 26 w 26"/>
                <a:gd name="T75" fmla="*/ 22 h 54"/>
                <a:gd name="T76" fmla="*/ 26 w 26"/>
                <a:gd name="T77" fmla="*/ 19 h 54"/>
                <a:gd name="T78" fmla="*/ 24 w 26"/>
                <a:gd name="T79" fmla="*/ 13 h 54"/>
                <a:gd name="T80" fmla="*/ 23 w 26"/>
                <a:gd name="T81" fmla="*/ 10 h 54"/>
                <a:gd name="T82" fmla="*/ 22 w 26"/>
                <a:gd name="T83" fmla="*/ 9 h 54"/>
                <a:gd name="T84" fmla="*/ 22 w 26"/>
                <a:gd name="T85" fmla="*/ 6 h 54"/>
                <a:gd name="T86" fmla="*/ 20 w 26"/>
                <a:gd name="T87" fmla="*/ 5 h 54"/>
                <a:gd name="T88" fmla="*/ 19 w 26"/>
                <a:gd name="T89" fmla="*/ 4 h 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
                <a:gd name="T136" fmla="*/ 0 h 54"/>
                <a:gd name="T137" fmla="*/ 26 w 26"/>
                <a:gd name="T138" fmla="*/ 54 h 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 h="54">
                  <a:moveTo>
                    <a:pt x="18" y="2"/>
                  </a:moveTo>
                  <a:lnTo>
                    <a:pt x="16" y="1"/>
                  </a:lnTo>
                  <a:lnTo>
                    <a:pt x="16" y="0"/>
                  </a:lnTo>
                  <a:lnTo>
                    <a:pt x="15" y="0"/>
                  </a:lnTo>
                  <a:lnTo>
                    <a:pt x="14" y="0"/>
                  </a:lnTo>
                  <a:lnTo>
                    <a:pt x="13" y="0"/>
                  </a:lnTo>
                  <a:lnTo>
                    <a:pt x="11" y="0"/>
                  </a:lnTo>
                  <a:lnTo>
                    <a:pt x="10" y="0"/>
                  </a:lnTo>
                  <a:lnTo>
                    <a:pt x="7" y="2"/>
                  </a:lnTo>
                  <a:lnTo>
                    <a:pt x="6" y="4"/>
                  </a:lnTo>
                  <a:lnTo>
                    <a:pt x="5" y="5"/>
                  </a:lnTo>
                  <a:lnTo>
                    <a:pt x="5" y="6"/>
                  </a:lnTo>
                  <a:lnTo>
                    <a:pt x="4" y="6"/>
                  </a:lnTo>
                  <a:lnTo>
                    <a:pt x="4" y="7"/>
                  </a:lnTo>
                  <a:lnTo>
                    <a:pt x="4" y="9"/>
                  </a:lnTo>
                  <a:lnTo>
                    <a:pt x="2" y="10"/>
                  </a:lnTo>
                  <a:lnTo>
                    <a:pt x="2" y="11"/>
                  </a:lnTo>
                  <a:lnTo>
                    <a:pt x="2" y="13"/>
                  </a:lnTo>
                  <a:lnTo>
                    <a:pt x="1" y="15"/>
                  </a:lnTo>
                  <a:lnTo>
                    <a:pt x="1" y="18"/>
                  </a:lnTo>
                  <a:lnTo>
                    <a:pt x="1" y="19"/>
                  </a:lnTo>
                  <a:lnTo>
                    <a:pt x="0" y="20"/>
                  </a:lnTo>
                  <a:lnTo>
                    <a:pt x="0" y="22"/>
                  </a:lnTo>
                  <a:lnTo>
                    <a:pt x="0" y="23"/>
                  </a:lnTo>
                  <a:lnTo>
                    <a:pt x="0" y="24"/>
                  </a:lnTo>
                  <a:lnTo>
                    <a:pt x="0" y="26"/>
                  </a:lnTo>
                  <a:lnTo>
                    <a:pt x="0" y="27"/>
                  </a:lnTo>
                  <a:lnTo>
                    <a:pt x="0" y="28"/>
                  </a:lnTo>
                  <a:lnTo>
                    <a:pt x="0" y="29"/>
                  </a:lnTo>
                  <a:lnTo>
                    <a:pt x="0" y="31"/>
                  </a:lnTo>
                  <a:lnTo>
                    <a:pt x="0" y="33"/>
                  </a:lnTo>
                  <a:lnTo>
                    <a:pt x="1" y="40"/>
                  </a:lnTo>
                  <a:lnTo>
                    <a:pt x="1" y="41"/>
                  </a:lnTo>
                  <a:lnTo>
                    <a:pt x="2" y="42"/>
                  </a:lnTo>
                  <a:lnTo>
                    <a:pt x="2" y="44"/>
                  </a:lnTo>
                  <a:lnTo>
                    <a:pt x="2" y="45"/>
                  </a:lnTo>
                  <a:lnTo>
                    <a:pt x="4" y="45"/>
                  </a:lnTo>
                  <a:lnTo>
                    <a:pt x="4" y="46"/>
                  </a:lnTo>
                  <a:lnTo>
                    <a:pt x="4" y="48"/>
                  </a:lnTo>
                  <a:lnTo>
                    <a:pt x="5" y="49"/>
                  </a:lnTo>
                  <a:lnTo>
                    <a:pt x="5" y="50"/>
                  </a:lnTo>
                  <a:lnTo>
                    <a:pt x="6" y="50"/>
                  </a:lnTo>
                  <a:lnTo>
                    <a:pt x="7" y="51"/>
                  </a:lnTo>
                  <a:lnTo>
                    <a:pt x="9" y="53"/>
                  </a:lnTo>
                  <a:lnTo>
                    <a:pt x="10" y="54"/>
                  </a:lnTo>
                  <a:lnTo>
                    <a:pt x="10" y="53"/>
                  </a:lnTo>
                  <a:lnTo>
                    <a:pt x="10" y="54"/>
                  </a:lnTo>
                  <a:lnTo>
                    <a:pt x="11" y="54"/>
                  </a:lnTo>
                  <a:lnTo>
                    <a:pt x="13" y="54"/>
                  </a:lnTo>
                  <a:lnTo>
                    <a:pt x="14" y="54"/>
                  </a:lnTo>
                  <a:lnTo>
                    <a:pt x="15" y="53"/>
                  </a:lnTo>
                  <a:lnTo>
                    <a:pt x="18" y="51"/>
                  </a:lnTo>
                  <a:lnTo>
                    <a:pt x="18" y="50"/>
                  </a:lnTo>
                  <a:lnTo>
                    <a:pt x="19" y="50"/>
                  </a:lnTo>
                  <a:lnTo>
                    <a:pt x="19" y="49"/>
                  </a:lnTo>
                  <a:lnTo>
                    <a:pt x="20" y="49"/>
                  </a:lnTo>
                  <a:lnTo>
                    <a:pt x="20" y="48"/>
                  </a:lnTo>
                  <a:lnTo>
                    <a:pt x="20" y="46"/>
                  </a:lnTo>
                  <a:lnTo>
                    <a:pt x="22" y="46"/>
                  </a:lnTo>
                  <a:lnTo>
                    <a:pt x="22" y="45"/>
                  </a:lnTo>
                  <a:lnTo>
                    <a:pt x="22" y="44"/>
                  </a:lnTo>
                  <a:lnTo>
                    <a:pt x="23" y="44"/>
                  </a:lnTo>
                  <a:lnTo>
                    <a:pt x="23" y="42"/>
                  </a:lnTo>
                  <a:lnTo>
                    <a:pt x="23" y="41"/>
                  </a:lnTo>
                  <a:lnTo>
                    <a:pt x="23" y="40"/>
                  </a:lnTo>
                  <a:lnTo>
                    <a:pt x="24" y="37"/>
                  </a:lnTo>
                  <a:lnTo>
                    <a:pt x="24" y="35"/>
                  </a:lnTo>
                  <a:lnTo>
                    <a:pt x="26" y="32"/>
                  </a:lnTo>
                  <a:lnTo>
                    <a:pt x="26" y="31"/>
                  </a:lnTo>
                  <a:lnTo>
                    <a:pt x="26" y="29"/>
                  </a:lnTo>
                  <a:lnTo>
                    <a:pt x="26" y="28"/>
                  </a:lnTo>
                  <a:lnTo>
                    <a:pt x="26" y="27"/>
                  </a:lnTo>
                  <a:lnTo>
                    <a:pt x="26" y="26"/>
                  </a:lnTo>
                  <a:lnTo>
                    <a:pt x="26" y="24"/>
                  </a:lnTo>
                  <a:lnTo>
                    <a:pt x="26" y="23"/>
                  </a:lnTo>
                  <a:lnTo>
                    <a:pt x="26" y="22"/>
                  </a:lnTo>
                  <a:lnTo>
                    <a:pt x="26" y="20"/>
                  </a:lnTo>
                  <a:lnTo>
                    <a:pt x="26" y="19"/>
                  </a:lnTo>
                  <a:lnTo>
                    <a:pt x="24" y="14"/>
                  </a:lnTo>
                  <a:lnTo>
                    <a:pt x="24" y="13"/>
                  </a:lnTo>
                  <a:lnTo>
                    <a:pt x="23" y="11"/>
                  </a:lnTo>
                  <a:lnTo>
                    <a:pt x="23" y="10"/>
                  </a:lnTo>
                  <a:lnTo>
                    <a:pt x="23" y="9"/>
                  </a:lnTo>
                  <a:lnTo>
                    <a:pt x="22" y="9"/>
                  </a:lnTo>
                  <a:lnTo>
                    <a:pt x="22" y="7"/>
                  </a:lnTo>
                  <a:lnTo>
                    <a:pt x="22" y="6"/>
                  </a:lnTo>
                  <a:lnTo>
                    <a:pt x="20" y="6"/>
                  </a:lnTo>
                  <a:lnTo>
                    <a:pt x="20" y="5"/>
                  </a:lnTo>
                  <a:lnTo>
                    <a:pt x="20" y="4"/>
                  </a:lnTo>
                  <a:lnTo>
                    <a:pt x="19" y="4"/>
                  </a:lnTo>
                  <a:lnTo>
                    <a:pt x="18" y="2"/>
                  </a:lnTo>
                  <a:close/>
                </a:path>
              </a:pathLst>
            </a:custGeom>
            <a:solidFill>
              <a:srgbClr val="808080"/>
            </a:solidFill>
            <a:ln w="9525">
              <a:noFill/>
              <a:round/>
              <a:headEnd/>
              <a:tailEnd/>
            </a:ln>
          </p:spPr>
          <p:txBody>
            <a:bodyPr/>
            <a:lstStyle/>
            <a:p>
              <a:endParaRPr lang="en-US"/>
            </a:p>
          </p:txBody>
        </p:sp>
        <p:sp>
          <p:nvSpPr>
            <p:cNvPr id="80" name="Freeform 66"/>
            <p:cNvSpPr>
              <a:spLocks/>
            </p:cNvSpPr>
            <p:nvPr/>
          </p:nvSpPr>
          <p:spPr bwMode="auto">
            <a:xfrm>
              <a:off x="1820" y="1318"/>
              <a:ext cx="26" cy="57"/>
            </a:xfrm>
            <a:custGeom>
              <a:avLst/>
              <a:gdLst>
                <a:gd name="T0" fmla="*/ 0 w 26"/>
                <a:gd name="T1" fmla="*/ 22 h 57"/>
                <a:gd name="T2" fmla="*/ 0 w 26"/>
                <a:gd name="T3" fmla="*/ 26 h 57"/>
                <a:gd name="T4" fmla="*/ 0 w 26"/>
                <a:gd name="T5" fmla="*/ 30 h 57"/>
                <a:gd name="T6" fmla="*/ 0 w 26"/>
                <a:gd name="T7" fmla="*/ 34 h 57"/>
                <a:gd name="T8" fmla="*/ 0 w 26"/>
                <a:gd name="T9" fmla="*/ 39 h 57"/>
                <a:gd name="T10" fmla="*/ 1 w 26"/>
                <a:gd name="T11" fmla="*/ 43 h 57"/>
                <a:gd name="T12" fmla="*/ 2 w 26"/>
                <a:gd name="T13" fmla="*/ 48 h 57"/>
                <a:gd name="T14" fmla="*/ 5 w 26"/>
                <a:gd name="T15" fmla="*/ 53 h 57"/>
                <a:gd name="T16" fmla="*/ 9 w 26"/>
                <a:gd name="T17" fmla="*/ 56 h 57"/>
                <a:gd name="T18" fmla="*/ 13 w 26"/>
                <a:gd name="T19" fmla="*/ 56 h 57"/>
                <a:gd name="T20" fmla="*/ 16 w 26"/>
                <a:gd name="T21" fmla="*/ 55 h 57"/>
                <a:gd name="T22" fmla="*/ 20 w 26"/>
                <a:gd name="T23" fmla="*/ 51 h 57"/>
                <a:gd name="T24" fmla="*/ 23 w 26"/>
                <a:gd name="T25" fmla="*/ 47 h 57"/>
                <a:gd name="T26" fmla="*/ 24 w 26"/>
                <a:gd name="T27" fmla="*/ 41 h 57"/>
                <a:gd name="T28" fmla="*/ 26 w 26"/>
                <a:gd name="T29" fmla="*/ 35 h 57"/>
                <a:gd name="T30" fmla="*/ 26 w 26"/>
                <a:gd name="T31" fmla="*/ 31 h 57"/>
                <a:gd name="T32" fmla="*/ 26 w 26"/>
                <a:gd name="T33" fmla="*/ 25 h 57"/>
                <a:gd name="T34" fmla="*/ 24 w 26"/>
                <a:gd name="T35" fmla="*/ 16 h 57"/>
                <a:gd name="T36" fmla="*/ 24 w 26"/>
                <a:gd name="T37" fmla="*/ 12 h 57"/>
                <a:gd name="T38" fmla="*/ 22 w 26"/>
                <a:gd name="T39" fmla="*/ 8 h 57"/>
                <a:gd name="T40" fmla="*/ 20 w 26"/>
                <a:gd name="T41" fmla="*/ 6 h 57"/>
                <a:gd name="T42" fmla="*/ 18 w 26"/>
                <a:gd name="T43" fmla="*/ 2 h 57"/>
                <a:gd name="T44" fmla="*/ 15 w 26"/>
                <a:gd name="T45" fmla="*/ 0 h 57"/>
                <a:gd name="T46" fmla="*/ 11 w 26"/>
                <a:gd name="T47" fmla="*/ 0 h 57"/>
                <a:gd name="T48" fmla="*/ 7 w 26"/>
                <a:gd name="T49" fmla="*/ 3 h 57"/>
                <a:gd name="T50" fmla="*/ 5 w 26"/>
                <a:gd name="T51" fmla="*/ 6 h 57"/>
                <a:gd name="T52" fmla="*/ 2 w 26"/>
                <a:gd name="T53" fmla="*/ 9 h 57"/>
                <a:gd name="T54" fmla="*/ 1 w 26"/>
                <a:gd name="T55" fmla="*/ 17 h 57"/>
                <a:gd name="T56" fmla="*/ 4 w 26"/>
                <a:gd name="T57" fmla="*/ 13 h 57"/>
                <a:gd name="T58" fmla="*/ 5 w 26"/>
                <a:gd name="T59" fmla="*/ 9 h 57"/>
                <a:gd name="T60" fmla="*/ 7 w 26"/>
                <a:gd name="T61" fmla="*/ 6 h 57"/>
                <a:gd name="T62" fmla="*/ 10 w 26"/>
                <a:gd name="T63" fmla="*/ 3 h 57"/>
                <a:gd name="T64" fmla="*/ 14 w 26"/>
                <a:gd name="T65" fmla="*/ 3 h 57"/>
                <a:gd name="T66" fmla="*/ 19 w 26"/>
                <a:gd name="T67" fmla="*/ 6 h 57"/>
                <a:gd name="T68" fmla="*/ 20 w 26"/>
                <a:gd name="T69" fmla="*/ 8 h 57"/>
                <a:gd name="T70" fmla="*/ 22 w 26"/>
                <a:gd name="T71" fmla="*/ 12 h 57"/>
                <a:gd name="T72" fmla="*/ 23 w 26"/>
                <a:gd name="T73" fmla="*/ 15 h 57"/>
                <a:gd name="T74" fmla="*/ 24 w 26"/>
                <a:gd name="T75" fmla="*/ 20 h 57"/>
                <a:gd name="T76" fmla="*/ 24 w 26"/>
                <a:gd name="T77" fmla="*/ 25 h 57"/>
                <a:gd name="T78" fmla="*/ 24 w 26"/>
                <a:gd name="T79" fmla="*/ 31 h 57"/>
                <a:gd name="T80" fmla="*/ 24 w 26"/>
                <a:gd name="T81" fmla="*/ 35 h 57"/>
                <a:gd name="T82" fmla="*/ 24 w 26"/>
                <a:gd name="T83" fmla="*/ 38 h 57"/>
                <a:gd name="T84" fmla="*/ 22 w 26"/>
                <a:gd name="T85" fmla="*/ 44 h 57"/>
                <a:gd name="T86" fmla="*/ 20 w 26"/>
                <a:gd name="T87" fmla="*/ 47 h 57"/>
                <a:gd name="T88" fmla="*/ 18 w 26"/>
                <a:gd name="T89" fmla="*/ 51 h 57"/>
                <a:gd name="T90" fmla="*/ 15 w 26"/>
                <a:gd name="T91" fmla="*/ 53 h 57"/>
                <a:gd name="T92" fmla="*/ 11 w 26"/>
                <a:gd name="T93" fmla="*/ 53 h 57"/>
                <a:gd name="T94" fmla="*/ 7 w 26"/>
                <a:gd name="T95" fmla="*/ 52 h 57"/>
                <a:gd name="T96" fmla="*/ 5 w 26"/>
                <a:gd name="T97" fmla="*/ 48 h 57"/>
                <a:gd name="T98" fmla="*/ 2 w 26"/>
                <a:gd name="T99" fmla="*/ 44 h 57"/>
                <a:gd name="T100" fmla="*/ 2 w 26"/>
                <a:gd name="T101" fmla="*/ 41 h 57"/>
                <a:gd name="T102" fmla="*/ 1 w 26"/>
                <a:gd name="T103" fmla="*/ 37 h 57"/>
                <a:gd name="T104" fmla="*/ 1 w 26"/>
                <a:gd name="T105" fmla="*/ 33 h 57"/>
                <a:gd name="T106" fmla="*/ 1 w 26"/>
                <a:gd name="T107" fmla="*/ 29 h 57"/>
                <a:gd name="T108" fmla="*/ 1 w 26"/>
                <a:gd name="T109" fmla="*/ 25 h 57"/>
                <a:gd name="T110" fmla="*/ 1 w 26"/>
                <a:gd name="T111" fmla="*/ 21 h 5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
                <a:gd name="T169" fmla="*/ 0 h 57"/>
                <a:gd name="T170" fmla="*/ 26 w 26"/>
                <a:gd name="T171" fmla="*/ 57 h 5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 h="57">
                  <a:moveTo>
                    <a:pt x="1" y="17"/>
                  </a:moveTo>
                  <a:lnTo>
                    <a:pt x="0" y="21"/>
                  </a:lnTo>
                  <a:lnTo>
                    <a:pt x="0" y="22"/>
                  </a:lnTo>
                  <a:lnTo>
                    <a:pt x="0" y="24"/>
                  </a:lnTo>
                  <a:lnTo>
                    <a:pt x="0" y="25"/>
                  </a:lnTo>
                  <a:lnTo>
                    <a:pt x="0" y="26"/>
                  </a:lnTo>
                  <a:lnTo>
                    <a:pt x="0" y="28"/>
                  </a:lnTo>
                  <a:lnTo>
                    <a:pt x="0" y="29"/>
                  </a:lnTo>
                  <a:lnTo>
                    <a:pt x="0" y="30"/>
                  </a:lnTo>
                  <a:lnTo>
                    <a:pt x="0" y="31"/>
                  </a:lnTo>
                  <a:lnTo>
                    <a:pt x="0" y="33"/>
                  </a:lnTo>
                  <a:lnTo>
                    <a:pt x="0" y="34"/>
                  </a:lnTo>
                  <a:lnTo>
                    <a:pt x="0" y="35"/>
                  </a:lnTo>
                  <a:lnTo>
                    <a:pt x="0" y="37"/>
                  </a:lnTo>
                  <a:lnTo>
                    <a:pt x="0" y="39"/>
                  </a:lnTo>
                  <a:lnTo>
                    <a:pt x="1" y="41"/>
                  </a:lnTo>
                  <a:lnTo>
                    <a:pt x="1" y="42"/>
                  </a:lnTo>
                  <a:lnTo>
                    <a:pt x="1" y="43"/>
                  </a:lnTo>
                  <a:lnTo>
                    <a:pt x="1" y="44"/>
                  </a:lnTo>
                  <a:lnTo>
                    <a:pt x="1" y="46"/>
                  </a:lnTo>
                  <a:lnTo>
                    <a:pt x="2" y="48"/>
                  </a:lnTo>
                  <a:lnTo>
                    <a:pt x="4" y="50"/>
                  </a:lnTo>
                  <a:lnTo>
                    <a:pt x="5" y="52"/>
                  </a:lnTo>
                  <a:lnTo>
                    <a:pt x="5" y="53"/>
                  </a:lnTo>
                  <a:lnTo>
                    <a:pt x="6" y="55"/>
                  </a:lnTo>
                  <a:lnTo>
                    <a:pt x="7" y="55"/>
                  </a:lnTo>
                  <a:lnTo>
                    <a:pt x="9" y="56"/>
                  </a:lnTo>
                  <a:lnTo>
                    <a:pt x="10" y="57"/>
                  </a:lnTo>
                  <a:lnTo>
                    <a:pt x="11" y="57"/>
                  </a:lnTo>
                  <a:lnTo>
                    <a:pt x="13" y="56"/>
                  </a:lnTo>
                  <a:lnTo>
                    <a:pt x="14" y="56"/>
                  </a:lnTo>
                  <a:lnTo>
                    <a:pt x="15" y="56"/>
                  </a:lnTo>
                  <a:lnTo>
                    <a:pt x="16" y="55"/>
                  </a:lnTo>
                  <a:lnTo>
                    <a:pt x="18" y="53"/>
                  </a:lnTo>
                  <a:lnTo>
                    <a:pt x="19" y="52"/>
                  </a:lnTo>
                  <a:lnTo>
                    <a:pt x="20" y="51"/>
                  </a:lnTo>
                  <a:lnTo>
                    <a:pt x="20" y="50"/>
                  </a:lnTo>
                  <a:lnTo>
                    <a:pt x="22" y="48"/>
                  </a:lnTo>
                  <a:lnTo>
                    <a:pt x="23" y="47"/>
                  </a:lnTo>
                  <a:lnTo>
                    <a:pt x="23" y="46"/>
                  </a:lnTo>
                  <a:lnTo>
                    <a:pt x="24" y="43"/>
                  </a:lnTo>
                  <a:lnTo>
                    <a:pt x="24" y="41"/>
                  </a:lnTo>
                  <a:lnTo>
                    <a:pt x="24" y="39"/>
                  </a:lnTo>
                  <a:lnTo>
                    <a:pt x="26" y="38"/>
                  </a:lnTo>
                  <a:lnTo>
                    <a:pt x="26" y="35"/>
                  </a:lnTo>
                  <a:lnTo>
                    <a:pt x="26" y="34"/>
                  </a:lnTo>
                  <a:lnTo>
                    <a:pt x="26" y="33"/>
                  </a:lnTo>
                  <a:lnTo>
                    <a:pt x="26" y="31"/>
                  </a:lnTo>
                  <a:lnTo>
                    <a:pt x="26" y="30"/>
                  </a:lnTo>
                  <a:lnTo>
                    <a:pt x="26" y="29"/>
                  </a:lnTo>
                  <a:lnTo>
                    <a:pt x="26" y="25"/>
                  </a:lnTo>
                  <a:lnTo>
                    <a:pt x="26" y="22"/>
                  </a:lnTo>
                  <a:lnTo>
                    <a:pt x="26" y="21"/>
                  </a:lnTo>
                  <a:lnTo>
                    <a:pt x="24" y="16"/>
                  </a:lnTo>
                  <a:lnTo>
                    <a:pt x="24" y="15"/>
                  </a:lnTo>
                  <a:lnTo>
                    <a:pt x="24" y="13"/>
                  </a:lnTo>
                  <a:lnTo>
                    <a:pt x="24" y="12"/>
                  </a:lnTo>
                  <a:lnTo>
                    <a:pt x="23" y="11"/>
                  </a:lnTo>
                  <a:lnTo>
                    <a:pt x="23" y="9"/>
                  </a:lnTo>
                  <a:lnTo>
                    <a:pt x="22" y="8"/>
                  </a:lnTo>
                  <a:lnTo>
                    <a:pt x="22" y="7"/>
                  </a:lnTo>
                  <a:lnTo>
                    <a:pt x="22" y="6"/>
                  </a:lnTo>
                  <a:lnTo>
                    <a:pt x="20" y="6"/>
                  </a:lnTo>
                  <a:lnTo>
                    <a:pt x="20" y="4"/>
                  </a:lnTo>
                  <a:lnTo>
                    <a:pt x="19" y="4"/>
                  </a:lnTo>
                  <a:lnTo>
                    <a:pt x="18" y="2"/>
                  </a:lnTo>
                  <a:lnTo>
                    <a:pt x="16" y="2"/>
                  </a:lnTo>
                  <a:lnTo>
                    <a:pt x="16" y="0"/>
                  </a:lnTo>
                  <a:lnTo>
                    <a:pt x="15" y="0"/>
                  </a:lnTo>
                  <a:lnTo>
                    <a:pt x="14" y="0"/>
                  </a:lnTo>
                  <a:lnTo>
                    <a:pt x="13" y="0"/>
                  </a:lnTo>
                  <a:lnTo>
                    <a:pt x="11" y="0"/>
                  </a:lnTo>
                  <a:lnTo>
                    <a:pt x="10" y="0"/>
                  </a:lnTo>
                  <a:lnTo>
                    <a:pt x="9" y="2"/>
                  </a:lnTo>
                  <a:lnTo>
                    <a:pt x="7" y="3"/>
                  </a:lnTo>
                  <a:lnTo>
                    <a:pt x="6" y="3"/>
                  </a:lnTo>
                  <a:lnTo>
                    <a:pt x="6" y="4"/>
                  </a:lnTo>
                  <a:lnTo>
                    <a:pt x="5" y="6"/>
                  </a:lnTo>
                  <a:lnTo>
                    <a:pt x="5" y="7"/>
                  </a:lnTo>
                  <a:lnTo>
                    <a:pt x="4" y="8"/>
                  </a:lnTo>
                  <a:lnTo>
                    <a:pt x="2" y="9"/>
                  </a:lnTo>
                  <a:lnTo>
                    <a:pt x="2" y="11"/>
                  </a:lnTo>
                  <a:lnTo>
                    <a:pt x="1" y="13"/>
                  </a:lnTo>
                  <a:lnTo>
                    <a:pt x="1" y="17"/>
                  </a:lnTo>
                  <a:lnTo>
                    <a:pt x="2" y="17"/>
                  </a:lnTo>
                  <a:lnTo>
                    <a:pt x="2" y="15"/>
                  </a:lnTo>
                  <a:lnTo>
                    <a:pt x="4" y="13"/>
                  </a:lnTo>
                  <a:lnTo>
                    <a:pt x="4" y="12"/>
                  </a:lnTo>
                  <a:lnTo>
                    <a:pt x="4" y="11"/>
                  </a:lnTo>
                  <a:lnTo>
                    <a:pt x="5" y="9"/>
                  </a:lnTo>
                  <a:lnTo>
                    <a:pt x="6" y="8"/>
                  </a:lnTo>
                  <a:lnTo>
                    <a:pt x="6" y="7"/>
                  </a:lnTo>
                  <a:lnTo>
                    <a:pt x="7" y="6"/>
                  </a:lnTo>
                  <a:lnTo>
                    <a:pt x="7" y="4"/>
                  </a:lnTo>
                  <a:lnTo>
                    <a:pt x="9" y="4"/>
                  </a:lnTo>
                  <a:lnTo>
                    <a:pt x="10" y="3"/>
                  </a:lnTo>
                  <a:lnTo>
                    <a:pt x="11" y="3"/>
                  </a:lnTo>
                  <a:lnTo>
                    <a:pt x="13" y="3"/>
                  </a:lnTo>
                  <a:lnTo>
                    <a:pt x="14" y="3"/>
                  </a:lnTo>
                  <a:lnTo>
                    <a:pt x="15" y="3"/>
                  </a:lnTo>
                  <a:lnTo>
                    <a:pt x="16" y="4"/>
                  </a:lnTo>
                  <a:lnTo>
                    <a:pt x="19" y="6"/>
                  </a:lnTo>
                  <a:lnTo>
                    <a:pt x="19" y="7"/>
                  </a:lnTo>
                  <a:lnTo>
                    <a:pt x="20" y="7"/>
                  </a:lnTo>
                  <a:lnTo>
                    <a:pt x="20" y="8"/>
                  </a:lnTo>
                  <a:lnTo>
                    <a:pt x="20" y="9"/>
                  </a:lnTo>
                  <a:lnTo>
                    <a:pt x="22" y="9"/>
                  </a:lnTo>
                  <a:lnTo>
                    <a:pt x="22" y="12"/>
                  </a:lnTo>
                  <a:lnTo>
                    <a:pt x="23" y="12"/>
                  </a:lnTo>
                  <a:lnTo>
                    <a:pt x="23" y="13"/>
                  </a:lnTo>
                  <a:lnTo>
                    <a:pt x="23" y="15"/>
                  </a:lnTo>
                  <a:lnTo>
                    <a:pt x="23" y="16"/>
                  </a:lnTo>
                  <a:lnTo>
                    <a:pt x="23" y="17"/>
                  </a:lnTo>
                  <a:lnTo>
                    <a:pt x="24" y="20"/>
                  </a:lnTo>
                  <a:lnTo>
                    <a:pt x="24" y="21"/>
                  </a:lnTo>
                  <a:lnTo>
                    <a:pt x="24" y="22"/>
                  </a:lnTo>
                  <a:lnTo>
                    <a:pt x="24" y="25"/>
                  </a:lnTo>
                  <a:lnTo>
                    <a:pt x="24" y="29"/>
                  </a:lnTo>
                  <a:lnTo>
                    <a:pt x="24" y="30"/>
                  </a:lnTo>
                  <a:lnTo>
                    <a:pt x="24" y="31"/>
                  </a:lnTo>
                  <a:lnTo>
                    <a:pt x="24" y="33"/>
                  </a:lnTo>
                  <a:lnTo>
                    <a:pt x="24" y="34"/>
                  </a:lnTo>
                  <a:lnTo>
                    <a:pt x="24" y="35"/>
                  </a:lnTo>
                  <a:lnTo>
                    <a:pt x="24" y="38"/>
                  </a:lnTo>
                  <a:lnTo>
                    <a:pt x="23" y="39"/>
                  </a:lnTo>
                  <a:lnTo>
                    <a:pt x="24" y="38"/>
                  </a:lnTo>
                  <a:lnTo>
                    <a:pt x="23" y="39"/>
                  </a:lnTo>
                  <a:lnTo>
                    <a:pt x="23" y="42"/>
                  </a:lnTo>
                  <a:lnTo>
                    <a:pt x="22" y="44"/>
                  </a:lnTo>
                  <a:lnTo>
                    <a:pt x="22" y="46"/>
                  </a:lnTo>
                  <a:lnTo>
                    <a:pt x="20" y="46"/>
                  </a:lnTo>
                  <a:lnTo>
                    <a:pt x="20" y="47"/>
                  </a:lnTo>
                  <a:lnTo>
                    <a:pt x="19" y="48"/>
                  </a:lnTo>
                  <a:lnTo>
                    <a:pt x="19" y="50"/>
                  </a:lnTo>
                  <a:lnTo>
                    <a:pt x="18" y="51"/>
                  </a:lnTo>
                  <a:lnTo>
                    <a:pt x="16" y="52"/>
                  </a:lnTo>
                  <a:lnTo>
                    <a:pt x="16" y="53"/>
                  </a:lnTo>
                  <a:lnTo>
                    <a:pt x="15" y="53"/>
                  </a:lnTo>
                  <a:lnTo>
                    <a:pt x="14" y="53"/>
                  </a:lnTo>
                  <a:lnTo>
                    <a:pt x="13" y="53"/>
                  </a:lnTo>
                  <a:lnTo>
                    <a:pt x="11" y="53"/>
                  </a:lnTo>
                  <a:lnTo>
                    <a:pt x="10" y="53"/>
                  </a:lnTo>
                  <a:lnTo>
                    <a:pt x="9" y="53"/>
                  </a:lnTo>
                  <a:lnTo>
                    <a:pt x="7" y="52"/>
                  </a:lnTo>
                  <a:lnTo>
                    <a:pt x="6" y="51"/>
                  </a:lnTo>
                  <a:lnTo>
                    <a:pt x="5" y="50"/>
                  </a:lnTo>
                  <a:lnTo>
                    <a:pt x="5" y="48"/>
                  </a:lnTo>
                  <a:lnTo>
                    <a:pt x="4" y="47"/>
                  </a:lnTo>
                  <a:lnTo>
                    <a:pt x="4" y="46"/>
                  </a:lnTo>
                  <a:lnTo>
                    <a:pt x="2" y="44"/>
                  </a:lnTo>
                  <a:lnTo>
                    <a:pt x="2" y="43"/>
                  </a:lnTo>
                  <a:lnTo>
                    <a:pt x="2" y="42"/>
                  </a:lnTo>
                  <a:lnTo>
                    <a:pt x="2" y="41"/>
                  </a:lnTo>
                  <a:lnTo>
                    <a:pt x="1" y="39"/>
                  </a:lnTo>
                  <a:lnTo>
                    <a:pt x="1" y="38"/>
                  </a:lnTo>
                  <a:lnTo>
                    <a:pt x="1" y="37"/>
                  </a:lnTo>
                  <a:lnTo>
                    <a:pt x="1" y="35"/>
                  </a:lnTo>
                  <a:lnTo>
                    <a:pt x="1" y="34"/>
                  </a:lnTo>
                  <a:lnTo>
                    <a:pt x="1" y="33"/>
                  </a:lnTo>
                  <a:lnTo>
                    <a:pt x="1" y="31"/>
                  </a:lnTo>
                  <a:lnTo>
                    <a:pt x="1" y="30"/>
                  </a:lnTo>
                  <a:lnTo>
                    <a:pt x="1" y="29"/>
                  </a:lnTo>
                  <a:lnTo>
                    <a:pt x="1" y="28"/>
                  </a:lnTo>
                  <a:lnTo>
                    <a:pt x="1" y="26"/>
                  </a:lnTo>
                  <a:lnTo>
                    <a:pt x="1" y="25"/>
                  </a:lnTo>
                  <a:lnTo>
                    <a:pt x="1" y="24"/>
                  </a:lnTo>
                  <a:lnTo>
                    <a:pt x="1" y="22"/>
                  </a:lnTo>
                  <a:lnTo>
                    <a:pt x="1" y="21"/>
                  </a:lnTo>
                  <a:lnTo>
                    <a:pt x="2" y="17"/>
                  </a:lnTo>
                  <a:lnTo>
                    <a:pt x="1" y="17"/>
                  </a:lnTo>
                  <a:close/>
                </a:path>
              </a:pathLst>
            </a:custGeom>
            <a:solidFill>
              <a:srgbClr val="808080"/>
            </a:solidFill>
            <a:ln w="9525">
              <a:noFill/>
              <a:round/>
              <a:headEnd/>
              <a:tailEnd/>
            </a:ln>
          </p:spPr>
          <p:txBody>
            <a:bodyPr/>
            <a:lstStyle/>
            <a:p>
              <a:endParaRPr lang="en-US"/>
            </a:p>
          </p:txBody>
        </p:sp>
        <p:sp>
          <p:nvSpPr>
            <p:cNvPr id="81" name="Freeform 67"/>
            <p:cNvSpPr>
              <a:spLocks/>
            </p:cNvSpPr>
            <p:nvPr/>
          </p:nvSpPr>
          <p:spPr bwMode="auto">
            <a:xfrm>
              <a:off x="1860" y="1482"/>
              <a:ext cx="28" cy="26"/>
            </a:xfrm>
            <a:custGeom>
              <a:avLst/>
              <a:gdLst>
                <a:gd name="T0" fmla="*/ 28 w 28"/>
                <a:gd name="T1" fmla="*/ 22 h 26"/>
                <a:gd name="T2" fmla="*/ 17 w 28"/>
                <a:gd name="T3" fmla="*/ 26 h 26"/>
                <a:gd name="T4" fmla="*/ 0 w 28"/>
                <a:gd name="T5" fmla="*/ 1 h 26"/>
                <a:gd name="T6" fmla="*/ 26 w 28"/>
                <a:gd name="T7" fmla="*/ 0 h 26"/>
                <a:gd name="T8" fmla="*/ 28 w 28"/>
                <a:gd name="T9" fmla="*/ 22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28" y="22"/>
                  </a:moveTo>
                  <a:lnTo>
                    <a:pt x="17" y="26"/>
                  </a:lnTo>
                  <a:lnTo>
                    <a:pt x="0" y="1"/>
                  </a:lnTo>
                  <a:lnTo>
                    <a:pt x="26" y="0"/>
                  </a:lnTo>
                  <a:lnTo>
                    <a:pt x="28" y="22"/>
                  </a:lnTo>
                  <a:close/>
                </a:path>
              </a:pathLst>
            </a:custGeom>
            <a:solidFill>
              <a:srgbClr val="808080"/>
            </a:solidFill>
            <a:ln w="9525">
              <a:noFill/>
              <a:round/>
              <a:headEnd/>
              <a:tailEnd/>
            </a:ln>
          </p:spPr>
          <p:txBody>
            <a:bodyPr/>
            <a:lstStyle/>
            <a:p>
              <a:endParaRPr lang="en-US"/>
            </a:p>
          </p:txBody>
        </p:sp>
        <p:sp>
          <p:nvSpPr>
            <p:cNvPr id="82" name="Freeform 68"/>
            <p:cNvSpPr>
              <a:spLocks/>
            </p:cNvSpPr>
            <p:nvPr/>
          </p:nvSpPr>
          <p:spPr bwMode="auto">
            <a:xfrm>
              <a:off x="1859" y="1480"/>
              <a:ext cx="32" cy="30"/>
            </a:xfrm>
            <a:custGeom>
              <a:avLst/>
              <a:gdLst>
                <a:gd name="T0" fmla="*/ 28 w 32"/>
                <a:gd name="T1" fmla="*/ 24 h 30"/>
                <a:gd name="T2" fmla="*/ 29 w 32"/>
                <a:gd name="T3" fmla="*/ 21 h 30"/>
                <a:gd name="T4" fmla="*/ 16 w 32"/>
                <a:gd name="T5" fmla="*/ 26 h 30"/>
                <a:gd name="T6" fmla="*/ 19 w 32"/>
                <a:gd name="T7" fmla="*/ 26 h 30"/>
                <a:gd name="T8" fmla="*/ 2 w 32"/>
                <a:gd name="T9" fmla="*/ 0 h 30"/>
                <a:gd name="T10" fmla="*/ 1 w 32"/>
                <a:gd name="T11" fmla="*/ 4 h 30"/>
                <a:gd name="T12" fmla="*/ 27 w 32"/>
                <a:gd name="T13" fmla="*/ 4 h 30"/>
                <a:gd name="T14" fmla="*/ 25 w 32"/>
                <a:gd name="T15" fmla="*/ 3 h 30"/>
                <a:gd name="T16" fmla="*/ 28 w 32"/>
                <a:gd name="T17" fmla="*/ 24 h 30"/>
                <a:gd name="T18" fmla="*/ 32 w 32"/>
                <a:gd name="T19" fmla="*/ 22 h 30"/>
                <a:gd name="T20" fmla="*/ 28 w 32"/>
                <a:gd name="T21" fmla="*/ 2 h 30"/>
                <a:gd name="T22" fmla="*/ 28 w 32"/>
                <a:gd name="T23" fmla="*/ 0 h 30"/>
                <a:gd name="T24" fmla="*/ 27 w 32"/>
                <a:gd name="T25" fmla="*/ 0 h 30"/>
                <a:gd name="T26" fmla="*/ 1 w 32"/>
                <a:gd name="T27" fmla="*/ 0 h 30"/>
                <a:gd name="T28" fmla="*/ 0 w 32"/>
                <a:gd name="T29" fmla="*/ 3 h 30"/>
                <a:gd name="T30" fmla="*/ 16 w 32"/>
                <a:gd name="T31" fmla="*/ 29 h 30"/>
                <a:gd name="T32" fmla="*/ 16 w 32"/>
                <a:gd name="T33" fmla="*/ 30 h 30"/>
                <a:gd name="T34" fmla="*/ 18 w 32"/>
                <a:gd name="T35" fmla="*/ 30 h 30"/>
                <a:gd name="T36" fmla="*/ 31 w 32"/>
                <a:gd name="T37" fmla="*/ 25 h 30"/>
                <a:gd name="T38" fmla="*/ 32 w 32"/>
                <a:gd name="T39" fmla="*/ 24 h 30"/>
                <a:gd name="T40" fmla="*/ 32 w 32"/>
                <a:gd name="T41" fmla="*/ 22 h 30"/>
                <a:gd name="T42" fmla="*/ 28 w 32"/>
                <a:gd name="T43" fmla="*/ 24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0"/>
                <a:gd name="T68" fmla="*/ 32 w 32"/>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0">
                  <a:moveTo>
                    <a:pt x="28" y="24"/>
                  </a:moveTo>
                  <a:lnTo>
                    <a:pt x="29" y="21"/>
                  </a:lnTo>
                  <a:lnTo>
                    <a:pt x="16" y="26"/>
                  </a:lnTo>
                  <a:lnTo>
                    <a:pt x="19" y="26"/>
                  </a:lnTo>
                  <a:lnTo>
                    <a:pt x="2" y="0"/>
                  </a:lnTo>
                  <a:lnTo>
                    <a:pt x="1" y="4"/>
                  </a:lnTo>
                  <a:lnTo>
                    <a:pt x="27" y="4"/>
                  </a:lnTo>
                  <a:lnTo>
                    <a:pt x="25" y="3"/>
                  </a:lnTo>
                  <a:lnTo>
                    <a:pt x="28" y="24"/>
                  </a:lnTo>
                  <a:lnTo>
                    <a:pt x="32" y="22"/>
                  </a:lnTo>
                  <a:lnTo>
                    <a:pt x="28" y="2"/>
                  </a:lnTo>
                  <a:lnTo>
                    <a:pt x="28" y="0"/>
                  </a:lnTo>
                  <a:lnTo>
                    <a:pt x="27" y="0"/>
                  </a:lnTo>
                  <a:lnTo>
                    <a:pt x="1" y="0"/>
                  </a:lnTo>
                  <a:lnTo>
                    <a:pt x="0" y="3"/>
                  </a:lnTo>
                  <a:lnTo>
                    <a:pt x="16" y="29"/>
                  </a:lnTo>
                  <a:lnTo>
                    <a:pt x="16" y="30"/>
                  </a:lnTo>
                  <a:lnTo>
                    <a:pt x="18" y="30"/>
                  </a:lnTo>
                  <a:lnTo>
                    <a:pt x="31" y="25"/>
                  </a:lnTo>
                  <a:lnTo>
                    <a:pt x="32" y="24"/>
                  </a:lnTo>
                  <a:lnTo>
                    <a:pt x="32" y="22"/>
                  </a:lnTo>
                  <a:lnTo>
                    <a:pt x="28" y="24"/>
                  </a:lnTo>
                  <a:close/>
                </a:path>
              </a:pathLst>
            </a:custGeom>
            <a:solidFill>
              <a:srgbClr val="808080"/>
            </a:solidFill>
            <a:ln w="9525">
              <a:noFill/>
              <a:round/>
              <a:headEnd/>
              <a:tailEnd/>
            </a:ln>
          </p:spPr>
          <p:txBody>
            <a:bodyPr/>
            <a:lstStyle/>
            <a:p>
              <a:endParaRPr lang="en-US"/>
            </a:p>
          </p:txBody>
        </p:sp>
        <p:sp>
          <p:nvSpPr>
            <p:cNvPr id="83" name="Freeform 69"/>
            <p:cNvSpPr>
              <a:spLocks/>
            </p:cNvSpPr>
            <p:nvPr/>
          </p:nvSpPr>
          <p:spPr bwMode="auto">
            <a:xfrm>
              <a:off x="1903" y="1329"/>
              <a:ext cx="29" cy="44"/>
            </a:xfrm>
            <a:custGeom>
              <a:avLst/>
              <a:gdLst>
                <a:gd name="T0" fmla="*/ 22 w 29"/>
                <a:gd name="T1" fmla="*/ 0 h 44"/>
                <a:gd name="T2" fmla="*/ 29 w 29"/>
                <a:gd name="T3" fmla="*/ 5 h 44"/>
                <a:gd name="T4" fmla="*/ 11 w 29"/>
                <a:gd name="T5" fmla="*/ 44 h 44"/>
                <a:gd name="T6" fmla="*/ 0 w 29"/>
                <a:gd name="T7" fmla="*/ 27 h 44"/>
                <a:gd name="T8" fmla="*/ 22 w 29"/>
                <a:gd name="T9" fmla="*/ 0 h 44"/>
                <a:gd name="T10" fmla="*/ 0 60000 65536"/>
                <a:gd name="T11" fmla="*/ 0 60000 65536"/>
                <a:gd name="T12" fmla="*/ 0 60000 65536"/>
                <a:gd name="T13" fmla="*/ 0 60000 65536"/>
                <a:gd name="T14" fmla="*/ 0 60000 65536"/>
                <a:gd name="T15" fmla="*/ 0 w 29"/>
                <a:gd name="T16" fmla="*/ 0 h 44"/>
                <a:gd name="T17" fmla="*/ 29 w 29"/>
                <a:gd name="T18" fmla="*/ 44 h 44"/>
              </a:gdLst>
              <a:ahLst/>
              <a:cxnLst>
                <a:cxn ang="T10">
                  <a:pos x="T0" y="T1"/>
                </a:cxn>
                <a:cxn ang="T11">
                  <a:pos x="T2" y="T3"/>
                </a:cxn>
                <a:cxn ang="T12">
                  <a:pos x="T4" y="T5"/>
                </a:cxn>
                <a:cxn ang="T13">
                  <a:pos x="T6" y="T7"/>
                </a:cxn>
                <a:cxn ang="T14">
                  <a:pos x="T8" y="T9"/>
                </a:cxn>
              </a:cxnLst>
              <a:rect l="T15" t="T16" r="T17" b="T18"/>
              <a:pathLst>
                <a:path w="29" h="44">
                  <a:moveTo>
                    <a:pt x="22" y="0"/>
                  </a:moveTo>
                  <a:lnTo>
                    <a:pt x="29" y="5"/>
                  </a:lnTo>
                  <a:lnTo>
                    <a:pt x="11" y="44"/>
                  </a:lnTo>
                  <a:lnTo>
                    <a:pt x="0" y="27"/>
                  </a:lnTo>
                  <a:lnTo>
                    <a:pt x="22" y="0"/>
                  </a:lnTo>
                  <a:close/>
                </a:path>
              </a:pathLst>
            </a:custGeom>
            <a:solidFill>
              <a:srgbClr val="808080"/>
            </a:solidFill>
            <a:ln w="9525">
              <a:noFill/>
              <a:round/>
              <a:headEnd/>
              <a:tailEnd/>
            </a:ln>
          </p:spPr>
          <p:txBody>
            <a:bodyPr/>
            <a:lstStyle/>
            <a:p>
              <a:endParaRPr lang="en-US"/>
            </a:p>
          </p:txBody>
        </p:sp>
        <p:sp>
          <p:nvSpPr>
            <p:cNvPr id="84" name="Freeform 70"/>
            <p:cNvSpPr>
              <a:spLocks/>
            </p:cNvSpPr>
            <p:nvPr/>
          </p:nvSpPr>
          <p:spPr bwMode="auto">
            <a:xfrm>
              <a:off x="1901" y="1326"/>
              <a:ext cx="34" cy="48"/>
            </a:xfrm>
            <a:custGeom>
              <a:avLst/>
              <a:gdLst>
                <a:gd name="T0" fmla="*/ 25 w 34"/>
                <a:gd name="T1" fmla="*/ 3 h 48"/>
                <a:gd name="T2" fmla="*/ 22 w 34"/>
                <a:gd name="T3" fmla="*/ 4 h 48"/>
                <a:gd name="T4" fmla="*/ 31 w 34"/>
                <a:gd name="T5" fmla="*/ 9 h 48"/>
                <a:gd name="T6" fmla="*/ 30 w 34"/>
                <a:gd name="T7" fmla="*/ 7 h 48"/>
                <a:gd name="T8" fmla="*/ 12 w 34"/>
                <a:gd name="T9" fmla="*/ 45 h 48"/>
                <a:gd name="T10" fmla="*/ 15 w 34"/>
                <a:gd name="T11" fmla="*/ 45 h 48"/>
                <a:gd name="T12" fmla="*/ 3 w 34"/>
                <a:gd name="T13" fmla="*/ 29 h 48"/>
                <a:gd name="T14" fmla="*/ 3 w 34"/>
                <a:gd name="T15" fmla="*/ 31 h 48"/>
                <a:gd name="T16" fmla="*/ 25 w 34"/>
                <a:gd name="T17" fmla="*/ 3 h 48"/>
                <a:gd name="T18" fmla="*/ 22 w 34"/>
                <a:gd name="T19" fmla="*/ 0 h 48"/>
                <a:gd name="T20" fmla="*/ 0 w 34"/>
                <a:gd name="T21" fmla="*/ 29 h 48"/>
                <a:gd name="T22" fmla="*/ 0 w 34"/>
                <a:gd name="T23" fmla="*/ 30 h 48"/>
                <a:gd name="T24" fmla="*/ 0 w 34"/>
                <a:gd name="T25" fmla="*/ 31 h 48"/>
                <a:gd name="T26" fmla="*/ 12 w 34"/>
                <a:gd name="T27" fmla="*/ 48 h 48"/>
                <a:gd name="T28" fmla="*/ 13 w 34"/>
                <a:gd name="T29" fmla="*/ 48 h 48"/>
                <a:gd name="T30" fmla="*/ 15 w 34"/>
                <a:gd name="T31" fmla="*/ 48 h 48"/>
                <a:gd name="T32" fmla="*/ 34 w 34"/>
                <a:gd name="T33" fmla="*/ 9 h 48"/>
                <a:gd name="T34" fmla="*/ 34 w 34"/>
                <a:gd name="T35" fmla="*/ 8 h 48"/>
                <a:gd name="T36" fmla="*/ 33 w 34"/>
                <a:gd name="T37" fmla="*/ 8 h 48"/>
                <a:gd name="T38" fmla="*/ 34 w 34"/>
                <a:gd name="T39" fmla="*/ 8 h 48"/>
                <a:gd name="T40" fmla="*/ 33 w 34"/>
                <a:gd name="T41" fmla="*/ 7 h 48"/>
                <a:gd name="T42" fmla="*/ 24 w 34"/>
                <a:gd name="T43" fmla="*/ 0 h 48"/>
                <a:gd name="T44" fmla="*/ 22 w 34"/>
                <a:gd name="T45" fmla="*/ 0 h 48"/>
                <a:gd name="T46" fmla="*/ 25 w 34"/>
                <a:gd name="T47" fmla="*/ 3 h 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4"/>
                <a:gd name="T73" fmla="*/ 0 h 48"/>
                <a:gd name="T74" fmla="*/ 34 w 34"/>
                <a:gd name="T75" fmla="*/ 48 h 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4" h="48">
                  <a:moveTo>
                    <a:pt x="25" y="3"/>
                  </a:moveTo>
                  <a:lnTo>
                    <a:pt x="22" y="4"/>
                  </a:lnTo>
                  <a:lnTo>
                    <a:pt x="31" y="9"/>
                  </a:lnTo>
                  <a:lnTo>
                    <a:pt x="30" y="7"/>
                  </a:lnTo>
                  <a:lnTo>
                    <a:pt x="12" y="45"/>
                  </a:lnTo>
                  <a:lnTo>
                    <a:pt x="15" y="45"/>
                  </a:lnTo>
                  <a:lnTo>
                    <a:pt x="3" y="29"/>
                  </a:lnTo>
                  <a:lnTo>
                    <a:pt x="3" y="31"/>
                  </a:lnTo>
                  <a:lnTo>
                    <a:pt x="25" y="3"/>
                  </a:lnTo>
                  <a:lnTo>
                    <a:pt x="22" y="0"/>
                  </a:lnTo>
                  <a:lnTo>
                    <a:pt x="0" y="29"/>
                  </a:lnTo>
                  <a:lnTo>
                    <a:pt x="0" y="30"/>
                  </a:lnTo>
                  <a:lnTo>
                    <a:pt x="0" y="31"/>
                  </a:lnTo>
                  <a:lnTo>
                    <a:pt x="12" y="48"/>
                  </a:lnTo>
                  <a:lnTo>
                    <a:pt x="13" y="48"/>
                  </a:lnTo>
                  <a:lnTo>
                    <a:pt x="15" y="48"/>
                  </a:lnTo>
                  <a:lnTo>
                    <a:pt x="34" y="9"/>
                  </a:lnTo>
                  <a:lnTo>
                    <a:pt x="34" y="8"/>
                  </a:lnTo>
                  <a:lnTo>
                    <a:pt x="33" y="8"/>
                  </a:lnTo>
                  <a:lnTo>
                    <a:pt x="34" y="8"/>
                  </a:lnTo>
                  <a:lnTo>
                    <a:pt x="33" y="7"/>
                  </a:lnTo>
                  <a:lnTo>
                    <a:pt x="24" y="0"/>
                  </a:lnTo>
                  <a:lnTo>
                    <a:pt x="22" y="0"/>
                  </a:lnTo>
                  <a:lnTo>
                    <a:pt x="25" y="3"/>
                  </a:lnTo>
                  <a:close/>
                </a:path>
              </a:pathLst>
            </a:custGeom>
            <a:solidFill>
              <a:srgbClr val="808080"/>
            </a:solidFill>
            <a:ln w="9525">
              <a:noFill/>
              <a:round/>
              <a:headEnd/>
              <a:tailEnd/>
            </a:ln>
          </p:spPr>
          <p:txBody>
            <a:bodyPr/>
            <a:lstStyle/>
            <a:p>
              <a:endParaRPr lang="en-US"/>
            </a:p>
          </p:txBody>
        </p:sp>
        <p:sp>
          <p:nvSpPr>
            <p:cNvPr id="85" name="Freeform 71"/>
            <p:cNvSpPr>
              <a:spLocks/>
            </p:cNvSpPr>
            <p:nvPr/>
          </p:nvSpPr>
          <p:spPr bwMode="auto">
            <a:xfrm>
              <a:off x="1770" y="1399"/>
              <a:ext cx="114" cy="145"/>
            </a:xfrm>
            <a:custGeom>
              <a:avLst/>
              <a:gdLst>
                <a:gd name="T0" fmla="*/ 74 w 114"/>
                <a:gd name="T1" fmla="*/ 2 h 145"/>
                <a:gd name="T2" fmla="*/ 69 w 114"/>
                <a:gd name="T3" fmla="*/ 0 h 145"/>
                <a:gd name="T4" fmla="*/ 64 w 114"/>
                <a:gd name="T5" fmla="*/ 0 h 145"/>
                <a:gd name="T6" fmla="*/ 59 w 114"/>
                <a:gd name="T7" fmla="*/ 0 h 145"/>
                <a:gd name="T8" fmla="*/ 54 w 114"/>
                <a:gd name="T9" fmla="*/ 0 h 145"/>
                <a:gd name="T10" fmla="*/ 48 w 114"/>
                <a:gd name="T11" fmla="*/ 1 h 145"/>
                <a:gd name="T12" fmla="*/ 37 w 114"/>
                <a:gd name="T13" fmla="*/ 5 h 145"/>
                <a:gd name="T14" fmla="*/ 33 w 114"/>
                <a:gd name="T15" fmla="*/ 7 h 145"/>
                <a:gd name="T16" fmla="*/ 28 w 114"/>
                <a:gd name="T17" fmla="*/ 11 h 145"/>
                <a:gd name="T18" fmla="*/ 24 w 114"/>
                <a:gd name="T19" fmla="*/ 15 h 145"/>
                <a:gd name="T20" fmla="*/ 20 w 114"/>
                <a:gd name="T21" fmla="*/ 19 h 145"/>
                <a:gd name="T22" fmla="*/ 16 w 114"/>
                <a:gd name="T23" fmla="*/ 23 h 145"/>
                <a:gd name="T24" fmla="*/ 13 w 114"/>
                <a:gd name="T25" fmla="*/ 28 h 145"/>
                <a:gd name="T26" fmla="*/ 9 w 114"/>
                <a:gd name="T27" fmla="*/ 33 h 145"/>
                <a:gd name="T28" fmla="*/ 4 w 114"/>
                <a:gd name="T29" fmla="*/ 48 h 145"/>
                <a:gd name="T30" fmla="*/ 3 w 114"/>
                <a:gd name="T31" fmla="*/ 57 h 145"/>
                <a:gd name="T32" fmla="*/ 2 w 114"/>
                <a:gd name="T33" fmla="*/ 61 h 145"/>
                <a:gd name="T34" fmla="*/ 0 w 114"/>
                <a:gd name="T35" fmla="*/ 66 h 145"/>
                <a:gd name="T36" fmla="*/ 0 w 114"/>
                <a:gd name="T37" fmla="*/ 71 h 145"/>
                <a:gd name="T38" fmla="*/ 0 w 114"/>
                <a:gd name="T39" fmla="*/ 76 h 145"/>
                <a:gd name="T40" fmla="*/ 0 w 114"/>
                <a:gd name="T41" fmla="*/ 81 h 145"/>
                <a:gd name="T42" fmla="*/ 0 w 114"/>
                <a:gd name="T43" fmla="*/ 87 h 145"/>
                <a:gd name="T44" fmla="*/ 2 w 114"/>
                <a:gd name="T45" fmla="*/ 93 h 145"/>
                <a:gd name="T46" fmla="*/ 6 w 114"/>
                <a:gd name="T47" fmla="*/ 102 h 145"/>
                <a:gd name="T48" fmla="*/ 8 w 114"/>
                <a:gd name="T49" fmla="*/ 110 h 145"/>
                <a:gd name="T50" fmla="*/ 11 w 114"/>
                <a:gd name="T51" fmla="*/ 115 h 145"/>
                <a:gd name="T52" fmla="*/ 13 w 114"/>
                <a:gd name="T53" fmla="*/ 119 h 145"/>
                <a:gd name="T54" fmla="*/ 16 w 114"/>
                <a:gd name="T55" fmla="*/ 123 h 145"/>
                <a:gd name="T56" fmla="*/ 19 w 114"/>
                <a:gd name="T57" fmla="*/ 127 h 145"/>
                <a:gd name="T58" fmla="*/ 22 w 114"/>
                <a:gd name="T59" fmla="*/ 131 h 145"/>
                <a:gd name="T60" fmla="*/ 25 w 114"/>
                <a:gd name="T61" fmla="*/ 134 h 145"/>
                <a:gd name="T62" fmla="*/ 37 w 114"/>
                <a:gd name="T63" fmla="*/ 141 h 145"/>
                <a:gd name="T64" fmla="*/ 43 w 114"/>
                <a:gd name="T65" fmla="*/ 144 h 145"/>
                <a:gd name="T66" fmla="*/ 48 w 114"/>
                <a:gd name="T67" fmla="*/ 144 h 145"/>
                <a:gd name="T68" fmla="*/ 52 w 114"/>
                <a:gd name="T69" fmla="*/ 145 h 145"/>
                <a:gd name="T70" fmla="*/ 57 w 114"/>
                <a:gd name="T71" fmla="*/ 145 h 145"/>
                <a:gd name="T72" fmla="*/ 63 w 114"/>
                <a:gd name="T73" fmla="*/ 145 h 145"/>
                <a:gd name="T74" fmla="*/ 66 w 114"/>
                <a:gd name="T75" fmla="*/ 144 h 145"/>
                <a:gd name="T76" fmla="*/ 78 w 114"/>
                <a:gd name="T77" fmla="*/ 140 h 145"/>
                <a:gd name="T78" fmla="*/ 83 w 114"/>
                <a:gd name="T79" fmla="*/ 136 h 145"/>
                <a:gd name="T80" fmla="*/ 89 w 114"/>
                <a:gd name="T81" fmla="*/ 133 h 145"/>
                <a:gd name="T82" fmla="*/ 91 w 114"/>
                <a:gd name="T83" fmla="*/ 129 h 145"/>
                <a:gd name="T84" fmla="*/ 95 w 114"/>
                <a:gd name="T85" fmla="*/ 125 h 145"/>
                <a:gd name="T86" fmla="*/ 99 w 114"/>
                <a:gd name="T87" fmla="*/ 122 h 145"/>
                <a:gd name="T88" fmla="*/ 101 w 114"/>
                <a:gd name="T89" fmla="*/ 116 h 145"/>
                <a:gd name="T90" fmla="*/ 105 w 114"/>
                <a:gd name="T91" fmla="*/ 111 h 145"/>
                <a:gd name="T92" fmla="*/ 111 w 114"/>
                <a:gd name="T93" fmla="*/ 97 h 145"/>
                <a:gd name="T94" fmla="*/ 113 w 114"/>
                <a:gd name="T95" fmla="*/ 89 h 145"/>
                <a:gd name="T96" fmla="*/ 114 w 114"/>
                <a:gd name="T97" fmla="*/ 81 h 145"/>
                <a:gd name="T98" fmla="*/ 114 w 114"/>
                <a:gd name="T99" fmla="*/ 76 h 145"/>
                <a:gd name="T100" fmla="*/ 114 w 114"/>
                <a:gd name="T101" fmla="*/ 71 h 145"/>
                <a:gd name="T102" fmla="*/ 114 w 114"/>
                <a:gd name="T103" fmla="*/ 66 h 145"/>
                <a:gd name="T104" fmla="*/ 114 w 114"/>
                <a:gd name="T105" fmla="*/ 61 h 145"/>
                <a:gd name="T106" fmla="*/ 113 w 114"/>
                <a:gd name="T107" fmla="*/ 55 h 145"/>
                <a:gd name="T108" fmla="*/ 113 w 114"/>
                <a:gd name="T109" fmla="*/ 49 h 145"/>
                <a:gd name="T110" fmla="*/ 108 w 114"/>
                <a:gd name="T111" fmla="*/ 36 h 145"/>
                <a:gd name="T112" fmla="*/ 105 w 114"/>
                <a:gd name="T113" fmla="*/ 31 h 145"/>
                <a:gd name="T114" fmla="*/ 103 w 114"/>
                <a:gd name="T115" fmla="*/ 27 h 145"/>
                <a:gd name="T116" fmla="*/ 100 w 114"/>
                <a:gd name="T117" fmla="*/ 23 h 145"/>
                <a:gd name="T118" fmla="*/ 98 w 114"/>
                <a:gd name="T119" fmla="*/ 19 h 145"/>
                <a:gd name="T120" fmla="*/ 94 w 114"/>
                <a:gd name="T121" fmla="*/ 14 h 145"/>
                <a:gd name="T122" fmla="*/ 87 w 114"/>
                <a:gd name="T123" fmla="*/ 9 h 1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4"/>
                <a:gd name="T187" fmla="*/ 0 h 145"/>
                <a:gd name="T188" fmla="*/ 114 w 114"/>
                <a:gd name="T189" fmla="*/ 145 h 14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4" h="145">
                  <a:moveTo>
                    <a:pt x="82" y="5"/>
                  </a:moveTo>
                  <a:lnTo>
                    <a:pt x="78" y="4"/>
                  </a:lnTo>
                  <a:lnTo>
                    <a:pt x="76" y="2"/>
                  </a:lnTo>
                  <a:lnTo>
                    <a:pt x="74" y="2"/>
                  </a:lnTo>
                  <a:lnTo>
                    <a:pt x="73" y="1"/>
                  </a:lnTo>
                  <a:lnTo>
                    <a:pt x="72" y="1"/>
                  </a:lnTo>
                  <a:lnTo>
                    <a:pt x="70" y="1"/>
                  </a:lnTo>
                  <a:lnTo>
                    <a:pt x="69" y="0"/>
                  </a:lnTo>
                  <a:lnTo>
                    <a:pt x="68" y="0"/>
                  </a:lnTo>
                  <a:lnTo>
                    <a:pt x="66" y="0"/>
                  </a:lnTo>
                  <a:lnTo>
                    <a:pt x="65" y="0"/>
                  </a:lnTo>
                  <a:lnTo>
                    <a:pt x="64" y="0"/>
                  </a:lnTo>
                  <a:lnTo>
                    <a:pt x="63" y="0"/>
                  </a:lnTo>
                  <a:lnTo>
                    <a:pt x="61" y="0"/>
                  </a:lnTo>
                  <a:lnTo>
                    <a:pt x="60" y="0"/>
                  </a:lnTo>
                  <a:lnTo>
                    <a:pt x="59" y="0"/>
                  </a:lnTo>
                  <a:lnTo>
                    <a:pt x="57" y="0"/>
                  </a:lnTo>
                  <a:lnTo>
                    <a:pt x="56" y="0"/>
                  </a:lnTo>
                  <a:lnTo>
                    <a:pt x="55" y="0"/>
                  </a:lnTo>
                  <a:lnTo>
                    <a:pt x="54" y="0"/>
                  </a:lnTo>
                  <a:lnTo>
                    <a:pt x="52" y="0"/>
                  </a:lnTo>
                  <a:lnTo>
                    <a:pt x="51" y="0"/>
                  </a:lnTo>
                  <a:lnTo>
                    <a:pt x="50" y="1"/>
                  </a:lnTo>
                  <a:lnTo>
                    <a:pt x="48" y="1"/>
                  </a:lnTo>
                  <a:lnTo>
                    <a:pt x="47" y="1"/>
                  </a:lnTo>
                  <a:lnTo>
                    <a:pt x="43" y="2"/>
                  </a:lnTo>
                  <a:lnTo>
                    <a:pt x="42" y="2"/>
                  </a:lnTo>
                  <a:lnTo>
                    <a:pt x="37" y="5"/>
                  </a:lnTo>
                  <a:lnTo>
                    <a:pt x="37" y="6"/>
                  </a:lnTo>
                  <a:lnTo>
                    <a:pt x="35" y="6"/>
                  </a:lnTo>
                  <a:lnTo>
                    <a:pt x="34" y="6"/>
                  </a:lnTo>
                  <a:lnTo>
                    <a:pt x="33" y="7"/>
                  </a:lnTo>
                  <a:lnTo>
                    <a:pt x="32" y="9"/>
                  </a:lnTo>
                  <a:lnTo>
                    <a:pt x="30" y="10"/>
                  </a:lnTo>
                  <a:lnTo>
                    <a:pt x="29" y="10"/>
                  </a:lnTo>
                  <a:lnTo>
                    <a:pt x="28" y="11"/>
                  </a:lnTo>
                  <a:lnTo>
                    <a:pt x="26" y="13"/>
                  </a:lnTo>
                  <a:lnTo>
                    <a:pt x="25" y="14"/>
                  </a:lnTo>
                  <a:lnTo>
                    <a:pt x="24" y="14"/>
                  </a:lnTo>
                  <a:lnTo>
                    <a:pt x="24" y="15"/>
                  </a:lnTo>
                  <a:lnTo>
                    <a:pt x="22" y="17"/>
                  </a:lnTo>
                  <a:lnTo>
                    <a:pt x="21" y="17"/>
                  </a:lnTo>
                  <a:lnTo>
                    <a:pt x="21" y="18"/>
                  </a:lnTo>
                  <a:lnTo>
                    <a:pt x="20" y="19"/>
                  </a:lnTo>
                  <a:lnTo>
                    <a:pt x="19" y="20"/>
                  </a:lnTo>
                  <a:lnTo>
                    <a:pt x="17" y="22"/>
                  </a:lnTo>
                  <a:lnTo>
                    <a:pt x="17" y="23"/>
                  </a:lnTo>
                  <a:lnTo>
                    <a:pt x="16" y="23"/>
                  </a:lnTo>
                  <a:lnTo>
                    <a:pt x="16" y="24"/>
                  </a:lnTo>
                  <a:lnTo>
                    <a:pt x="15" y="26"/>
                  </a:lnTo>
                  <a:lnTo>
                    <a:pt x="13" y="27"/>
                  </a:lnTo>
                  <a:lnTo>
                    <a:pt x="13" y="28"/>
                  </a:lnTo>
                  <a:lnTo>
                    <a:pt x="12" y="30"/>
                  </a:lnTo>
                  <a:lnTo>
                    <a:pt x="11" y="31"/>
                  </a:lnTo>
                  <a:lnTo>
                    <a:pt x="11" y="32"/>
                  </a:lnTo>
                  <a:lnTo>
                    <a:pt x="9" y="33"/>
                  </a:lnTo>
                  <a:lnTo>
                    <a:pt x="9" y="36"/>
                  </a:lnTo>
                  <a:lnTo>
                    <a:pt x="8" y="37"/>
                  </a:lnTo>
                  <a:lnTo>
                    <a:pt x="7" y="42"/>
                  </a:lnTo>
                  <a:lnTo>
                    <a:pt x="4" y="48"/>
                  </a:lnTo>
                  <a:lnTo>
                    <a:pt x="4" y="49"/>
                  </a:lnTo>
                  <a:lnTo>
                    <a:pt x="3" y="52"/>
                  </a:lnTo>
                  <a:lnTo>
                    <a:pt x="3" y="54"/>
                  </a:lnTo>
                  <a:lnTo>
                    <a:pt x="3" y="57"/>
                  </a:lnTo>
                  <a:lnTo>
                    <a:pt x="2" y="57"/>
                  </a:lnTo>
                  <a:lnTo>
                    <a:pt x="2" y="58"/>
                  </a:lnTo>
                  <a:lnTo>
                    <a:pt x="2" y="59"/>
                  </a:lnTo>
                  <a:lnTo>
                    <a:pt x="2" y="61"/>
                  </a:lnTo>
                  <a:lnTo>
                    <a:pt x="0" y="62"/>
                  </a:lnTo>
                  <a:lnTo>
                    <a:pt x="2" y="63"/>
                  </a:lnTo>
                  <a:lnTo>
                    <a:pt x="0" y="65"/>
                  </a:lnTo>
                  <a:lnTo>
                    <a:pt x="0" y="66"/>
                  </a:lnTo>
                  <a:lnTo>
                    <a:pt x="0" y="67"/>
                  </a:lnTo>
                  <a:lnTo>
                    <a:pt x="0" y="68"/>
                  </a:lnTo>
                  <a:lnTo>
                    <a:pt x="0" y="70"/>
                  </a:lnTo>
                  <a:lnTo>
                    <a:pt x="0" y="71"/>
                  </a:lnTo>
                  <a:lnTo>
                    <a:pt x="0" y="72"/>
                  </a:lnTo>
                  <a:lnTo>
                    <a:pt x="0" y="74"/>
                  </a:lnTo>
                  <a:lnTo>
                    <a:pt x="0" y="75"/>
                  </a:lnTo>
                  <a:lnTo>
                    <a:pt x="0" y="76"/>
                  </a:lnTo>
                  <a:lnTo>
                    <a:pt x="0" y="77"/>
                  </a:lnTo>
                  <a:lnTo>
                    <a:pt x="0" y="79"/>
                  </a:lnTo>
                  <a:lnTo>
                    <a:pt x="0" y="80"/>
                  </a:lnTo>
                  <a:lnTo>
                    <a:pt x="0" y="81"/>
                  </a:lnTo>
                  <a:lnTo>
                    <a:pt x="0" y="83"/>
                  </a:lnTo>
                  <a:lnTo>
                    <a:pt x="0" y="84"/>
                  </a:lnTo>
                  <a:lnTo>
                    <a:pt x="0" y="85"/>
                  </a:lnTo>
                  <a:lnTo>
                    <a:pt x="0" y="87"/>
                  </a:lnTo>
                  <a:lnTo>
                    <a:pt x="2" y="88"/>
                  </a:lnTo>
                  <a:lnTo>
                    <a:pt x="2" y="89"/>
                  </a:lnTo>
                  <a:lnTo>
                    <a:pt x="2" y="92"/>
                  </a:lnTo>
                  <a:lnTo>
                    <a:pt x="2" y="93"/>
                  </a:lnTo>
                  <a:lnTo>
                    <a:pt x="3" y="94"/>
                  </a:lnTo>
                  <a:lnTo>
                    <a:pt x="3" y="96"/>
                  </a:lnTo>
                  <a:lnTo>
                    <a:pt x="4" y="102"/>
                  </a:lnTo>
                  <a:lnTo>
                    <a:pt x="6" y="102"/>
                  </a:lnTo>
                  <a:lnTo>
                    <a:pt x="7" y="107"/>
                  </a:lnTo>
                  <a:lnTo>
                    <a:pt x="7" y="109"/>
                  </a:lnTo>
                  <a:lnTo>
                    <a:pt x="7" y="110"/>
                  </a:lnTo>
                  <a:lnTo>
                    <a:pt x="8" y="110"/>
                  </a:lnTo>
                  <a:lnTo>
                    <a:pt x="8" y="112"/>
                  </a:lnTo>
                  <a:lnTo>
                    <a:pt x="9" y="112"/>
                  </a:lnTo>
                  <a:lnTo>
                    <a:pt x="9" y="114"/>
                  </a:lnTo>
                  <a:lnTo>
                    <a:pt x="11" y="115"/>
                  </a:lnTo>
                  <a:lnTo>
                    <a:pt x="11" y="116"/>
                  </a:lnTo>
                  <a:lnTo>
                    <a:pt x="12" y="118"/>
                  </a:lnTo>
                  <a:lnTo>
                    <a:pt x="12" y="119"/>
                  </a:lnTo>
                  <a:lnTo>
                    <a:pt x="13" y="119"/>
                  </a:lnTo>
                  <a:lnTo>
                    <a:pt x="13" y="120"/>
                  </a:lnTo>
                  <a:lnTo>
                    <a:pt x="15" y="122"/>
                  </a:lnTo>
                  <a:lnTo>
                    <a:pt x="15" y="123"/>
                  </a:lnTo>
                  <a:lnTo>
                    <a:pt x="16" y="123"/>
                  </a:lnTo>
                  <a:lnTo>
                    <a:pt x="16" y="124"/>
                  </a:lnTo>
                  <a:lnTo>
                    <a:pt x="17" y="125"/>
                  </a:lnTo>
                  <a:lnTo>
                    <a:pt x="17" y="127"/>
                  </a:lnTo>
                  <a:lnTo>
                    <a:pt x="19" y="127"/>
                  </a:lnTo>
                  <a:lnTo>
                    <a:pt x="20" y="128"/>
                  </a:lnTo>
                  <a:lnTo>
                    <a:pt x="21" y="129"/>
                  </a:lnTo>
                  <a:lnTo>
                    <a:pt x="21" y="131"/>
                  </a:lnTo>
                  <a:lnTo>
                    <a:pt x="22" y="131"/>
                  </a:lnTo>
                  <a:lnTo>
                    <a:pt x="22" y="132"/>
                  </a:lnTo>
                  <a:lnTo>
                    <a:pt x="24" y="132"/>
                  </a:lnTo>
                  <a:lnTo>
                    <a:pt x="25" y="133"/>
                  </a:lnTo>
                  <a:lnTo>
                    <a:pt x="25" y="134"/>
                  </a:lnTo>
                  <a:lnTo>
                    <a:pt x="28" y="136"/>
                  </a:lnTo>
                  <a:lnTo>
                    <a:pt x="29" y="136"/>
                  </a:lnTo>
                  <a:lnTo>
                    <a:pt x="33" y="138"/>
                  </a:lnTo>
                  <a:lnTo>
                    <a:pt x="37" y="141"/>
                  </a:lnTo>
                  <a:lnTo>
                    <a:pt x="39" y="142"/>
                  </a:lnTo>
                  <a:lnTo>
                    <a:pt x="41" y="142"/>
                  </a:lnTo>
                  <a:lnTo>
                    <a:pt x="42" y="144"/>
                  </a:lnTo>
                  <a:lnTo>
                    <a:pt x="43" y="144"/>
                  </a:lnTo>
                  <a:lnTo>
                    <a:pt x="44" y="144"/>
                  </a:lnTo>
                  <a:lnTo>
                    <a:pt x="46" y="144"/>
                  </a:lnTo>
                  <a:lnTo>
                    <a:pt x="47" y="144"/>
                  </a:lnTo>
                  <a:lnTo>
                    <a:pt x="48" y="144"/>
                  </a:lnTo>
                  <a:lnTo>
                    <a:pt x="48" y="145"/>
                  </a:lnTo>
                  <a:lnTo>
                    <a:pt x="50" y="145"/>
                  </a:lnTo>
                  <a:lnTo>
                    <a:pt x="51" y="145"/>
                  </a:lnTo>
                  <a:lnTo>
                    <a:pt x="52" y="145"/>
                  </a:lnTo>
                  <a:lnTo>
                    <a:pt x="54" y="145"/>
                  </a:lnTo>
                  <a:lnTo>
                    <a:pt x="55" y="145"/>
                  </a:lnTo>
                  <a:lnTo>
                    <a:pt x="56" y="145"/>
                  </a:lnTo>
                  <a:lnTo>
                    <a:pt x="57" y="145"/>
                  </a:lnTo>
                  <a:lnTo>
                    <a:pt x="59" y="145"/>
                  </a:lnTo>
                  <a:lnTo>
                    <a:pt x="60" y="145"/>
                  </a:lnTo>
                  <a:lnTo>
                    <a:pt x="61" y="145"/>
                  </a:lnTo>
                  <a:lnTo>
                    <a:pt x="63" y="145"/>
                  </a:lnTo>
                  <a:lnTo>
                    <a:pt x="64" y="145"/>
                  </a:lnTo>
                  <a:lnTo>
                    <a:pt x="65" y="145"/>
                  </a:lnTo>
                  <a:lnTo>
                    <a:pt x="65" y="144"/>
                  </a:lnTo>
                  <a:lnTo>
                    <a:pt x="66" y="144"/>
                  </a:lnTo>
                  <a:lnTo>
                    <a:pt x="68" y="144"/>
                  </a:lnTo>
                  <a:lnTo>
                    <a:pt x="69" y="144"/>
                  </a:lnTo>
                  <a:lnTo>
                    <a:pt x="73" y="142"/>
                  </a:lnTo>
                  <a:lnTo>
                    <a:pt x="78" y="140"/>
                  </a:lnTo>
                  <a:lnTo>
                    <a:pt x="79" y="138"/>
                  </a:lnTo>
                  <a:lnTo>
                    <a:pt x="81" y="137"/>
                  </a:lnTo>
                  <a:lnTo>
                    <a:pt x="83" y="137"/>
                  </a:lnTo>
                  <a:lnTo>
                    <a:pt x="83" y="136"/>
                  </a:lnTo>
                  <a:lnTo>
                    <a:pt x="85" y="136"/>
                  </a:lnTo>
                  <a:lnTo>
                    <a:pt x="86" y="134"/>
                  </a:lnTo>
                  <a:lnTo>
                    <a:pt x="87" y="133"/>
                  </a:lnTo>
                  <a:lnTo>
                    <a:pt x="89" y="133"/>
                  </a:lnTo>
                  <a:lnTo>
                    <a:pt x="89" y="132"/>
                  </a:lnTo>
                  <a:lnTo>
                    <a:pt x="90" y="131"/>
                  </a:lnTo>
                  <a:lnTo>
                    <a:pt x="91" y="131"/>
                  </a:lnTo>
                  <a:lnTo>
                    <a:pt x="91" y="129"/>
                  </a:lnTo>
                  <a:lnTo>
                    <a:pt x="92" y="129"/>
                  </a:lnTo>
                  <a:lnTo>
                    <a:pt x="92" y="128"/>
                  </a:lnTo>
                  <a:lnTo>
                    <a:pt x="94" y="127"/>
                  </a:lnTo>
                  <a:lnTo>
                    <a:pt x="95" y="125"/>
                  </a:lnTo>
                  <a:lnTo>
                    <a:pt x="96" y="124"/>
                  </a:lnTo>
                  <a:lnTo>
                    <a:pt x="98" y="123"/>
                  </a:lnTo>
                  <a:lnTo>
                    <a:pt x="98" y="122"/>
                  </a:lnTo>
                  <a:lnTo>
                    <a:pt x="99" y="122"/>
                  </a:lnTo>
                  <a:lnTo>
                    <a:pt x="99" y="120"/>
                  </a:lnTo>
                  <a:lnTo>
                    <a:pt x="100" y="119"/>
                  </a:lnTo>
                  <a:lnTo>
                    <a:pt x="101" y="118"/>
                  </a:lnTo>
                  <a:lnTo>
                    <a:pt x="101" y="116"/>
                  </a:lnTo>
                  <a:lnTo>
                    <a:pt x="103" y="115"/>
                  </a:lnTo>
                  <a:lnTo>
                    <a:pt x="103" y="114"/>
                  </a:lnTo>
                  <a:lnTo>
                    <a:pt x="104" y="112"/>
                  </a:lnTo>
                  <a:lnTo>
                    <a:pt x="105" y="111"/>
                  </a:lnTo>
                  <a:lnTo>
                    <a:pt x="107" y="107"/>
                  </a:lnTo>
                  <a:lnTo>
                    <a:pt x="107" y="106"/>
                  </a:lnTo>
                  <a:lnTo>
                    <a:pt x="109" y="102"/>
                  </a:lnTo>
                  <a:lnTo>
                    <a:pt x="111" y="97"/>
                  </a:lnTo>
                  <a:lnTo>
                    <a:pt x="111" y="96"/>
                  </a:lnTo>
                  <a:lnTo>
                    <a:pt x="112" y="92"/>
                  </a:lnTo>
                  <a:lnTo>
                    <a:pt x="112" y="90"/>
                  </a:lnTo>
                  <a:lnTo>
                    <a:pt x="113" y="89"/>
                  </a:lnTo>
                  <a:lnTo>
                    <a:pt x="113" y="88"/>
                  </a:lnTo>
                  <a:lnTo>
                    <a:pt x="113" y="85"/>
                  </a:lnTo>
                  <a:lnTo>
                    <a:pt x="114" y="83"/>
                  </a:lnTo>
                  <a:lnTo>
                    <a:pt x="114" y="81"/>
                  </a:lnTo>
                  <a:lnTo>
                    <a:pt x="114" y="80"/>
                  </a:lnTo>
                  <a:lnTo>
                    <a:pt x="114" y="79"/>
                  </a:lnTo>
                  <a:lnTo>
                    <a:pt x="114" y="77"/>
                  </a:lnTo>
                  <a:lnTo>
                    <a:pt x="114" y="76"/>
                  </a:lnTo>
                  <a:lnTo>
                    <a:pt x="114" y="75"/>
                  </a:lnTo>
                  <a:lnTo>
                    <a:pt x="114" y="74"/>
                  </a:lnTo>
                  <a:lnTo>
                    <a:pt x="114" y="72"/>
                  </a:lnTo>
                  <a:lnTo>
                    <a:pt x="114" y="71"/>
                  </a:lnTo>
                  <a:lnTo>
                    <a:pt x="114" y="70"/>
                  </a:lnTo>
                  <a:lnTo>
                    <a:pt x="114" y="68"/>
                  </a:lnTo>
                  <a:lnTo>
                    <a:pt x="114" y="67"/>
                  </a:lnTo>
                  <a:lnTo>
                    <a:pt x="114" y="66"/>
                  </a:lnTo>
                  <a:lnTo>
                    <a:pt x="114" y="65"/>
                  </a:lnTo>
                  <a:lnTo>
                    <a:pt x="114" y="63"/>
                  </a:lnTo>
                  <a:lnTo>
                    <a:pt x="114" y="62"/>
                  </a:lnTo>
                  <a:lnTo>
                    <a:pt x="114" y="61"/>
                  </a:lnTo>
                  <a:lnTo>
                    <a:pt x="114" y="59"/>
                  </a:lnTo>
                  <a:lnTo>
                    <a:pt x="114" y="58"/>
                  </a:lnTo>
                  <a:lnTo>
                    <a:pt x="113" y="57"/>
                  </a:lnTo>
                  <a:lnTo>
                    <a:pt x="113" y="55"/>
                  </a:lnTo>
                  <a:lnTo>
                    <a:pt x="113" y="54"/>
                  </a:lnTo>
                  <a:lnTo>
                    <a:pt x="113" y="52"/>
                  </a:lnTo>
                  <a:lnTo>
                    <a:pt x="113" y="50"/>
                  </a:lnTo>
                  <a:lnTo>
                    <a:pt x="113" y="49"/>
                  </a:lnTo>
                  <a:lnTo>
                    <a:pt x="111" y="42"/>
                  </a:lnTo>
                  <a:lnTo>
                    <a:pt x="111" y="41"/>
                  </a:lnTo>
                  <a:lnTo>
                    <a:pt x="109" y="37"/>
                  </a:lnTo>
                  <a:lnTo>
                    <a:pt x="108" y="36"/>
                  </a:lnTo>
                  <a:lnTo>
                    <a:pt x="108" y="35"/>
                  </a:lnTo>
                  <a:lnTo>
                    <a:pt x="107" y="33"/>
                  </a:lnTo>
                  <a:lnTo>
                    <a:pt x="107" y="32"/>
                  </a:lnTo>
                  <a:lnTo>
                    <a:pt x="105" y="31"/>
                  </a:lnTo>
                  <a:lnTo>
                    <a:pt x="105" y="30"/>
                  </a:lnTo>
                  <a:lnTo>
                    <a:pt x="104" y="28"/>
                  </a:lnTo>
                  <a:lnTo>
                    <a:pt x="104" y="27"/>
                  </a:lnTo>
                  <a:lnTo>
                    <a:pt x="103" y="27"/>
                  </a:lnTo>
                  <a:lnTo>
                    <a:pt x="103" y="26"/>
                  </a:lnTo>
                  <a:lnTo>
                    <a:pt x="103" y="24"/>
                  </a:lnTo>
                  <a:lnTo>
                    <a:pt x="101" y="24"/>
                  </a:lnTo>
                  <a:lnTo>
                    <a:pt x="100" y="23"/>
                  </a:lnTo>
                  <a:lnTo>
                    <a:pt x="100" y="22"/>
                  </a:lnTo>
                  <a:lnTo>
                    <a:pt x="100" y="20"/>
                  </a:lnTo>
                  <a:lnTo>
                    <a:pt x="99" y="20"/>
                  </a:lnTo>
                  <a:lnTo>
                    <a:pt x="98" y="19"/>
                  </a:lnTo>
                  <a:lnTo>
                    <a:pt x="98" y="18"/>
                  </a:lnTo>
                  <a:lnTo>
                    <a:pt x="96" y="17"/>
                  </a:lnTo>
                  <a:lnTo>
                    <a:pt x="95" y="15"/>
                  </a:lnTo>
                  <a:lnTo>
                    <a:pt x="94" y="14"/>
                  </a:lnTo>
                  <a:lnTo>
                    <a:pt x="92" y="13"/>
                  </a:lnTo>
                  <a:lnTo>
                    <a:pt x="91" y="11"/>
                  </a:lnTo>
                  <a:lnTo>
                    <a:pt x="90" y="10"/>
                  </a:lnTo>
                  <a:lnTo>
                    <a:pt x="87" y="9"/>
                  </a:lnTo>
                  <a:lnTo>
                    <a:pt x="86" y="7"/>
                  </a:lnTo>
                  <a:lnTo>
                    <a:pt x="82" y="5"/>
                  </a:lnTo>
                  <a:close/>
                </a:path>
              </a:pathLst>
            </a:custGeom>
            <a:solidFill>
              <a:srgbClr val="808080"/>
            </a:solidFill>
            <a:ln w="9525">
              <a:noFill/>
              <a:round/>
              <a:headEnd/>
              <a:tailEnd/>
            </a:ln>
          </p:spPr>
          <p:txBody>
            <a:bodyPr/>
            <a:lstStyle/>
            <a:p>
              <a:endParaRPr lang="en-US"/>
            </a:p>
          </p:txBody>
        </p:sp>
        <p:sp>
          <p:nvSpPr>
            <p:cNvPr id="86" name="Freeform 72"/>
            <p:cNvSpPr>
              <a:spLocks/>
            </p:cNvSpPr>
            <p:nvPr/>
          </p:nvSpPr>
          <p:spPr bwMode="auto">
            <a:xfrm>
              <a:off x="1769" y="1396"/>
              <a:ext cx="117" cy="150"/>
            </a:xfrm>
            <a:custGeom>
              <a:avLst/>
              <a:gdLst>
                <a:gd name="T0" fmla="*/ 1 w 117"/>
                <a:gd name="T1" fmla="*/ 58 h 150"/>
                <a:gd name="T2" fmla="*/ 0 w 117"/>
                <a:gd name="T3" fmla="*/ 73 h 150"/>
                <a:gd name="T4" fmla="*/ 0 w 117"/>
                <a:gd name="T5" fmla="*/ 87 h 150"/>
                <a:gd name="T6" fmla="*/ 7 w 117"/>
                <a:gd name="T7" fmla="*/ 112 h 150"/>
                <a:gd name="T8" fmla="*/ 12 w 117"/>
                <a:gd name="T9" fmla="*/ 123 h 150"/>
                <a:gd name="T10" fmla="*/ 21 w 117"/>
                <a:gd name="T11" fmla="*/ 134 h 150"/>
                <a:gd name="T12" fmla="*/ 30 w 117"/>
                <a:gd name="T13" fmla="*/ 141 h 150"/>
                <a:gd name="T14" fmla="*/ 42 w 117"/>
                <a:gd name="T15" fmla="*/ 147 h 150"/>
                <a:gd name="T16" fmla="*/ 53 w 117"/>
                <a:gd name="T17" fmla="*/ 149 h 150"/>
                <a:gd name="T18" fmla="*/ 64 w 117"/>
                <a:gd name="T19" fmla="*/ 149 h 150"/>
                <a:gd name="T20" fmla="*/ 83 w 117"/>
                <a:gd name="T21" fmla="*/ 141 h 150"/>
                <a:gd name="T22" fmla="*/ 92 w 117"/>
                <a:gd name="T23" fmla="*/ 134 h 150"/>
                <a:gd name="T24" fmla="*/ 101 w 117"/>
                <a:gd name="T25" fmla="*/ 125 h 150"/>
                <a:gd name="T26" fmla="*/ 109 w 117"/>
                <a:gd name="T27" fmla="*/ 112 h 150"/>
                <a:gd name="T28" fmla="*/ 114 w 117"/>
                <a:gd name="T29" fmla="*/ 97 h 150"/>
                <a:gd name="T30" fmla="*/ 117 w 117"/>
                <a:gd name="T31" fmla="*/ 80 h 150"/>
                <a:gd name="T32" fmla="*/ 117 w 117"/>
                <a:gd name="T33" fmla="*/ 66 h 150"/>
                <a:gd name="T34" fmla="*/ 109 w 117"/>
                <a:gd name="T35" fmla="*/ 35 h 150"/>
                <a:gd name="T36" fmla="*/ 102 w 117"/>
                <a:gd name="T37" fmla="*/ 25 h 150"/>
                <a:gd name="T38" fmla="*/ 95 w 117"/>
                <a:gd name="T39" fmla="*/ 14 h 150"/>
                <a:gd name="T40" fmla="*/ 77 w 117"/>
                <a:gd name="T41" fmla="*/ 3 h 150"/>
                <a:gd name="T42" fmla="*/ 65 w 117"/>
                <a:gd name="T43" fmla="*/ 0 h 150"/>
                <a:gd name="T44" fmla="*/ 53 w 117"/>
                <a:gd name="T45" fmla="*/ 0 h 150"/>
                <a:gd name="T46" fmla="*/ 31 w 117"/>
                <a:gd name="T47" fmla="*/ 9 h 150"/>
                <a:gd name="T48" fmla="*/ 22 w 117"/>
                <a:gd name="T49" fmla="*/ 18 h 150"/>
                <a:gd name="T50" fmla="*/ 13 w 117"/>
                <a:gd name="T51" fmla="*/ 29 h 150"/>
                <a:gd name="T52" fmla="*/ 5 w 117"/>
                <a:gd name="T53" fmla="*/ 44 h 150"/>
                <a:gd name="T54" fmla="*/ 14 w 117"/>
                <a:gd name="T55" fmla="*/ 34 h 150"/>
                <a:gd name="T56" fmla="*/ 22 w 117"/>
                <a:gd name="T57" fmla="*/ 23 h 150"/>
                <a:gd name="T58" fmla="*/ 31 w 117"/>
                <a:gd name="T59" fmla="*/ 14 h 150"/>
                <a:gd name="T60" fmla="*/ 40 w 117"/>
                <a:gd name="T61" fmla="*/ 9 h 150"/>
                <a:gd name="T62" fmla="*/ 51 w 117"/>
                <a:gd name="T63" fmla="*/ 5 h 150"/>
                <a:gd name="T64" fmla="*/ 62 w 117"/>
                <a:gd name="T65" fmla="*/ 4 h 150"/>
                <a:gd name="T66" fmla="*/ 73 w 117"/>
                <a:gd name="T67" fmla="*/ 7 h 150"/>
                <a:gd name="T68" fmla="*/ 88 w 117"/>
                <a:gd name="T69" fmla="*/ 13 h 150"/>
                <a:gd name="T70" fmla="*/ 96 w 117"/>
                <a:gd name="T71" fmla="*/ 22 h 150"/>
                <a:gd name="T72" fmla="*/ 104 w 117"/>
                <a:gd name="T73" fmla="*/ 31 h 150"/>
                <a:gd name="T74" fmla="*/ 109 w 117"/>
                <a:gd name="T75" fmla="*/ 43 h 150"/>
                <a:gd name="T76" fmla="*/ 113 w 117"/>
                <a:gd name="T77" fmla="*/ 56 h 150"/>
                <a:gd name="T78" fmla="*/ 114 w 117"/>
                <a:gd name="T79" fmla="*/ 73 h 150"/>
                <a:gd name="T80" fmla="*/ 113 w 117"/>
                <a:gd name="T81" fmla="*/ 90 h 150"/>
                <a:gd name="T82" fmla="*/ 109 w 117"/>
                <a:gd name="T83" fmla="*/ 104 h 150"/>
                <a:gd name="T84" fmla="*/ 102 w 117"/>
                <a:gd name="T85" fmla="*/ 115 h 150"/>
                <a:gd name="T86" fmla="*/ 95 w 117"/>
                <a:gd name="T87" fmla="*/ 127 h 150"/>
                <a:gd name="T88" fmla="*/ 86 w 117"/>
                <a:gd name="T89" fmla="*/ 135 h 150"/>
                <a:gd name="T90" fmla="*/ 71 w 117"/>
                <a:gd name="T91" fmla="*/ 143 h 150"/>
                <a:gd name="T92" fmla="*/ 58 w 117"/>
                <a:gd name="T93" fmla="*/ 145 h 150"/>
                <a:gd name="T94" fmla="*/ 48 w 117"/>
                <a:gd name="T95" fmla="*/ 145 h 150"/>
                <a:gd name="T96" fmla="*/ 36 w 117"/>
                <a:gd name="T97" fmla="*/ 140 h 150"/>
                <a:gd name="T98" fmla="*/ 27 w 117"/>
                <a:gd name="T99" fmla="*/ 135 h 150"/>
                <a:gd name="T100" fmla="*/ 18 w 117"/>
                <a:gd name="T101" fmla="*/ 126 h 150"/>
                <a:gd name="T102" fmla="*/ 12 w 117"/>
                <a:gd name="T103" fmla="*/ 115 h 150"/>
                <a:gd name="T104" fmla="*/ 7 w 117"/>
                <a:gd name="T105" fmla="*/ 100 h 150"/>
                <a:gd name="T106" fmla="*/ 3 w 117"/>
                <a:gd name="T107" fmla="*/ 83 h 150"/>
                <a:gd name="T108" fmla="*/ 4 w 117"/>
                <a:gd name="T109" fmla="*/ 70 h 150"/>
                <a:gd name="T110" fmla="*/ 5 w 117"/>
                <a:gd name="T111" fmla="*/ 56 h 1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7"/>
                <a:gd name="T169" fmla="*/ 0 h 150"/>
                <a:gd name="T170" fmla="*/ 117 w 117"/>
                <a:gd name="T171" fmla="*/ 150 h 15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7" h="150">
                  <a:moveTo>
                    <a:pt x="5" y="44"/>
                  </a:moveTo>
                  <a:lnTo>
                    <a:pt x="4" y="48"/>
                  </a:lnTo>
                  <a:lnTo>
                    <a:pt x="3" y="55"/>
                  </a:lnTo>
                  <a:lnTo>
                    <a:pt x="1" y="58"/>
                  </a:lnTo>
                  <a:lnTo>
                    <a:pt x="1" y="62"/>
                  </a:lnTo>
                  <a:lnTo>
                    <a:pt x="0" y="66"/>
                  </a:lnTo>
                  <a:lnTo>
                    <a:pt x="0" y="69"/>
                  </a:lnTo>
                  <a:lnTo>
                    <a:pt x="0" y="73"/>
                  </a:lnTo>
                  <a:lnTo>
                    <a:pt x="0" y="77"/>
                  </a:lnTo>
                  <a:lnTo>
                    <a:pt x="0" y="80"/>
                  </a:lnTo>
                  <a:lnTo>
                    <a:pt x="0" y="84"/>
                  </a:lnTo>
                  <a:lnTo>
                    <a:pt x="0" y="87"/>
                  </a:lnTo>
                  <a:lnTo>
                    <a:pt x="1" y="91"/>
                  </a:lnTo>
                  <a:lnTo>
                    <a:pt x="1" y="95"/>
                  </a:lnTo>
                  <a:lnTo>
                    <a:pt x="3" y="101"/>
                  </a:lnTo>
                  <a:lnTo>
                    <a:pt x="7" y="112"/>
                  </a:lnTo>
                  <a:lnTo>
                    <a:pt x="8" y="114"/>
                  </a:lnTo>
                  <a:lnTo>
                    <a:pt x="9" y="118"/>
                  </a:lnTo>
                  <a:lnTo>
                    <a:pt x="10" y="121"/>
                  </a:lnTo>
                  <a:lnTo>
                    <a:pt x="12" y="123"/>
                  </a:lnTo>
                  <a:lnTo>
                    <a:pt x="14" y="126"/>
                  </a:lnTo>
                  <a:lnTo>
                    <a:pt x="17" y="128"/>
                  </a:lnTo>
                  <a:lnTo>
                    <a:pt x="18" y="131"/>
                  </a:lnTo>
                  <a:lnTo>
                    <a:pt x="21" y="134"/>
                  </a:lnTo>
                  <a:lnTo>
                    <a:pt x="23" y="136"/>
                  </a:lnTo>
                  <a:lnTo>
                    <a:pt x="25" y="137"/>
                  </a:lnTo>
                  <a:lnTo>
                    <a:pt x="27" y="140"/>
                  </a:lnTo>
                  <a:lnTo>
                    <a:pt x="30" y="141"/>
                  </a:lnTo>
                  <a:lnTo>
                    <a:pt x="33" y="144"/>
                  </a:lnTo>
                  <a:lnTo>
                    <a:pt x="36" y="145"/>
                  </a:lnTo>
                  <a:lnTo>
                    <a:pt x="39" y="147"/>
                  </a:lnTo>
                  <a:lnTo>
                    <a:pt x="42" y="147"/>
                  </a:lnTo>
                  <a:lnTo>
                    <a:pt x="44" y="148"/>
                  </a:lnTo>
                  <a:lnTo>
                    <a:pt x="47" y="149"/>
                  </a:lnTo>
                  <a:lnTo>
                    <a:pt x="49" y="149"/>
                  </a:lnTo>
                  <a:lnTo>
                    <a:pt x="53" y="149"/>
                  </a:lnTo>
                  <a:lnTo>
                    <a:pt x="56" y="150"/>
                  </a:lnTo>
                  <a:lnTo>
                    <a:pt x="58" y="149"/>
                  </a:lnTo>
                  <a:lnTo>
                    <a:pt x="61" y="149"/>
                  </a:lnTo>
                  <a:lnTo>
                    <a:pt x="64" y="149"/>
                  </a:lnTo>
                  <a:lnTo>
                    <a:pt x="70" y="148"/>
                  </a:lnTo>
                  <a:lnTo>
                    <a:pt x="73" y="147"/>
                  </a:lnTo>
                  <a:lnTo>
                    <a:pt x="78" y="144"/>
                  </a:lnTo>
                  <a:lnTo>
                    <a:pt x="83" y="141"/>
                  </a:lnTo>
                  <a:lnTo>
                    <a:pt x="86" y="140"/>
                  </a:lnTo>
                  <a:lnTo>
                    <a:pt x="88" y="137"/>
                  </a:lnTo>
                  <a:lnTo>
                    <a:pt x="91" y="136"/>
                  </a:lnTo>
                  <a:lnTo>
                    <a:pt x="92" y="134"/>
                  </a:lnTo>
                  <a:lnTo>
                    <a:pt x="95" y="131"/>
                  </a:lnTo>
                  <a:lnTo>
                    <a:pt x="97" y="130"/>
                  </a:lnTo>
                  <a:lnTo>
                    <a:pt x="100" y="127"/>
                  </a:lnTo>
                  <a:lnTo>
                    <a:pt x="101" y="125"/>
                  </a:lnTo>
                  <a:lnTo>
                    <a:pt x="104" y="122"/>
                  </a:lnTo>
                  <a:lnTo>
                    <a:pt x="105" y="118"/>
                  </a:lnTo>
                  <a:lnTo>
                    <a:pt x="108" y="115"/>
                  </a:lnTo>
                  <a:lnTo>
                    <a:pt x="109" y="112"/>
                  </a:lnTo>
                  <a:lnTo>
                    <a:pt x="110" y="109"/>
                  </a:lnTo>
                  <a:lnTo>
                    <a:pt x="112" y="105"/>
                  </a:lnTo>
                  <a:lnTo>
                    <a:pt x="113" y="101"/>
                  </a:lnTo>
                  <a:lnTo>
                    <a:pt x="114" y="97"/>
                  </a:lnTo>
                  <a:lnTo>
                    <a:pt x="115" y="95"/>
                  </a:lnTo>
                  <a:lnTo>
                    <a:pt x="115" y="91"/>
                  </a:lnTo>
                  <a:lnTo>
                    <a:pt x="117" y="87"/>
                  </a:lnTo>
                  <a:lnTo>
                    <a:pt x="117" y="80"/>
                  </a:lnTo>
                  <a:lnTo>
                    <a:pt x="117" y="77"/>
                  </a:lnTo>
                  <a:lnTo>
                    <a:pt x="117" y="73"/>
                  </a:lnTo>
                  <a:lnTo>
                    <a:pt x="117" y="69"/>
                  </a:lnTo>
                  <a:lnTo>
                    <a:pt x="117" y="66"/>
                  </a:lnTo>
                  <a:lnTo>
                    <a:pt x="117" y="62"/>
                  </a:lnTo>
                  <a:lnTo>
                    <a:pt x="115" y="55"/>
                  </a:lnTo>
                  <a:lnTo>
                    <a:pt x="110" y="38"/>
                  </a:lnTo>
                  <a:lnTo>
                    <a:pt x="109" y="35"/>
                  </a:lnTo>
                  <a:lnTo>
                    <a:pt x="108" y="33"/>
                  </a:lnTo>
                  <a:lnTo>
                    <a:pt x="106" y="30"/>
                  </a:lnTo>
                  <a:lnTo>
                    <a:pt x="105" y="27"/>
                  </a:lnTo>
                  <a:lnTo>
                    <a:pt x="102" y="25"/>
                  </a:lnTo>
                  <a:lnTo>
                    <a:pt x="101" y="21"/>
                  </a:lnTo>
                  <a:lnTo>
                    <a:pt x="99" y="18"/>
                  </a:lnTo>
                  <a:lnTo>
                    <a:pt x="97" y="16"/>
                  </a:lnTo>
                  <a:lnTo>
                    <a:pt x="95" y="14"/>
                  </a:lnTo>
                  <a:lnTo>
                    <a:pt x="92" y="12"/>
                  </a:lnTo>
                  <a:lnTo>
                    <a:pt x="90" y="10"/>
                  </a:lnTo>
                  <a:lnTo>
                    <a:pt x="79" y="4"/>
                  </a:lnTo>
                  <a:lnTo>
                    <a:pt x="77" y="3"/>
                  </a:lnTo>
                  <a:lnTo>
                    <a:pt x="74" y="3"/>
                  </a:lnTo>
                  <a:lnTo>
                    <a:pt x="70" y="1"/>
                  </a:lnTo>
                  <a:lnTo>
                    <a:pt x="67" y="0"/>
                  </a:lnTo>
                  <a:lnTo>
                    <a:pt x="65" y="0"/>
                  </a:lnTo>
                  <a:lnTo>
                    <a:pt x="61" y="0"/>
                  </a:lnTo>
                  <a:lnTo>
                    <a:pt x="58" y="0"/>
                  </a:lnTo>
                  <a:lnTo>
                    <a:pt x="56" y="0"/>
                  </a:lnTo>
                  <a:lnTo>
                    <a:pt x="53" y="0"/>
                  </a:lnTo>
                  <a:lnTo>
                    <a:pt x="51" y="1"/>
                  </a:lnTo>
                  <a:lnTo>
                    <a:pt x="48" y="1"/>
                  </a:lnTo>
                  <a:lnTo>
                    <a:pt x="34" y="8"/>
                  </a:lnTo>
                  <a:lnTo>
                    <a:pt x="31" y="9"/>
                  </a:lnTo>
                  <a:lnTo>
                    <a:pt x="29" y="12"/>
                  </a:lnTo>
                  <a:lnTo>
                    <a:pt x="26" y="13"/>
                  </a:lnTo>
                  <a:lnTo>
                    <a:pt x="25" y="16"/>
                  </a:lnTo>
                  <a:lnTo>
                    <a:pt x="22" y="18"/>
                  </a:lnTo>
                  <a:lnTo>
                    <a:pt x="20" y="21"/>
                  </a:lnTo>
                  <a:lnTo>
                    <a:pt x="17" y="22"/>
                  </a:lnTo>
                  <a:lnTo>
                    <a:pt x="16" y="26"/>
                  </a:lnTo>
                  <a:lnTo>
                    <a:pt x="13" y="29"/>
                  </a:lnTo>
                  <a:lnTo>
                    <a:pt x="12" y="31"/>
                  </a:lnTo>
                  <a:lnTo>
                    <a:pt x="10" y="34"/>
                  </a:lnTo>
                  <a:lnTo>
                    <a:pt x="7" y="40"/>
                  </a:lnTo>
                  <a:lnTo>
                    <a:pt x="5" y="44"/>
                  </a:lnTo>
                  <a:lnTo>
                    <a:pt x="9" y="45"/>
                  </a:lnTo>
                  <a:lnTo>
                    <a:pt x="10" y="43"/>
                  </a:lnTo>
                  <a:lnTo>
                    <a:pt x="13" y="36"/>
                  </a:lnTo>
                  <a:lnTo>
                    <a:pt x="14" y="34"/>
                  </a:lnTo>
                  <a:lnTo>
                    <a:pt x="16" y="31"/>
                  </a:lnTo>
                  <a:lnTo>
                    <a:pt x="18" y="29"/>
                  </a:lnTo>
                  <a:lnTo>
                    <a:pt x="20" y="26"/>
                  </a:lnTo>
                  <a:lnTo>
                    <a:pt x="22" y="23"/>
                  </a:lnTo>
                  <a:lnTo>
                    <a:pt x="23" y="21"/>
                  </a:lnTo>
                  <a:lnTo>
                    <a:pt x="26" y="18"/>
                  </a:lnTo>
                  <a:lnTo>
                    <a:pt x="29" y="17"/>
                  </a:lnTo>
                  <a:lnTo>
                    <a:pt x="31" y="14"/>
                  </a:lnTo>
                  <a:lnTo>
                    <a:pt x="34" y="13"/>
                  </a:lnTo>
                  <a:lnTo>
                    <a:pt x="35" y="12"/>
                  </a:lnTo>
                  <a:lnTo>
                    <a:pt x="38" y="10"/>
                  </a:lnTo>
                  <a:lnTo>
                    <a:pt x="40" y="9"/>
                  </a:lnTo>
                  <a:lnTo>
                    <a:pt x="43" y="8"/>
                  </a:lnTo>
                  <a:lnTo>
                    <a:pt x="45" y="7"/>
                  </a:lnTo>
                  <a:lnTo>
                    <a:pt x="48" y="5"/>
                  </a:lnTo>
                  <a:lnTo>
                    <a:pt x="51" y="5"/>
                  </a:lnTo>
                  <a:lnTo>
                    <a:pt x="53" y="4"/>
                  </a:lnTo>
                  <a:lnTo>
                    <a:pt x="56" y="4"/>
                  </a:lnTo>
                  <a:lnTo>
                    <a:pt x="58" y="4"/>
                  </a:lnTo>
                  <a:lnTo>
                    <a:pt x="62" y="4"/>
                  </a:lnTo>
                  <a:lnTo>
                    <a:pt x="65" y="4"/>
                  </a:lnTo>
                  <a:lnTo>
                    <a:pt x="67" y="4"/>
                  </a:lnTo>
                  <a:lnTo>
                    <a:pt x="70" y="5"/>
                  </a:lnTo>
                  <a:lnTo>
                    <a:pt x="73" y="7"/>
                  </a:lnTo>
                  <a:lnTo>
                    <a:pt x="75" y="7"/>
                  </a:lnTo>
                  <a:lnTo>
                    <a:pt x="78" y="8"/>
                  </a:lnTo>
                  <a:lnTo>
                    <a:pt x="83" y="10"/>
                  </a:lnTo>
                  <a:lnTo>
                    <a:pt x="88" y="13"/>
                  </a:lnTo>
                  <a:lnTo>
                    <a:pt x="91" y="16"/>
                  </a:lnTo>
                  <a:lnTo>
                    <a:pt x="92" y="18"/>
                  </a:lnTo>
                  <a:lnTo>
                    <a:pt x="95" y="20"/>
                  </a:lnTo>
                  <a:lnTo>
                    <a:pt x="96" y="22"/>
                  </a:lnTo>
                  <a:lnTo>
                    <a:pt x="99" y="23"/>
                  </a:lnTo>
                  <a:lnTo>
                    <a:pt x="100" y="26"/>
                  </a:lnTo>
                  <a:lnTo>
                    <a:pt x="102" y="30"/>
                  </a:lnTo>
                  <a:lnTo>
                    <a:pt x="104" y="31"/>
                  </a:lnTo>
                  <a:lnTo>
                    <a:pt x="105" y="34"/>
                  </a:lnTo>
                  <a:lnTo>
                    <a:pt x="106" y="38"/>
                  </a:lnTo>
                  <a:lnTo>
                    <a:pt x="108" y="40"/>
                  </a:lnTo>
                  <a:lnTo>
                    <a:pt x="109" y="43"/>
                  </a:lnTo>
                  <a:lnTo>
                    <a:pt x="110" y="47"/>
                  </a:lnTo>
                  <a:lnTo>
                    <a:pt x="112" y="49"/>
                  </a:lnTo>
                  <a:lnTo>
                    <a:pt x="112" y="53"/>
                  </a:lnTo>
                  <a:lnTo>
                    <a:pt x="113" y="56"/>
                  </a:lnTo>
                  <a:lnTo>
                    <a:pt x="113" y="62"/>
                  </a:lnTo>
                  <a:lnTo>
                    <a:pt x="114" y="66"/>
                  </a:lnTo>
                  <a:lnTo>
                    <a:pt x="114" y="70"/>
                  </a:lnTo>
                  <a:lnTo>
                    <a:pt x="114" y="73"/>
                  </a:lnTo>
                  <a:lnTo>
                    <a:pt x="114" y="77"/>
                  </a:lnTo>
                  <a:lnTo>
                    <a:pt x="114" y="79"/>
                  </a:lnTo>
                  <a:lnTo>
                    <a:pt x="113" y="87"/>
                  </a:lnTo>
                  <a:lnTo>
                    <a:pt x="113" y="90"/>
                  </a:lnTo>
                  <a:lnTo>
                    <a:pt x="112" y="93"/>
                  </a:lnTo>
                  <a:lnTo>
                    <a:pt x="110" y="97"/>
                  </a:lnTo>
                  <a:lnTo>
                    <a:pt x="110" y="100"/>
                  </a:lnTo>
                  <a:lnTo>
                    <a:pt x="109" y="104"/>
                  </a:lnTo>
                  <a:lnTo>
                    <a:pt x="108" y="106"/>
                  </a:lnTo>
                  <a:lnTo>
                    <a:pt x="106" y="110"/>
                  </a:lnTo>
                  <a:lnTo>
                    <a:pt x="104" y="113"/>
                  </a:lnTo>
                  <a:lnTo>
                    <a:pt x="102" y="115"/>
                  </a:lnTo>
                  <a:lnTo>
                    <a:pt x="101" y="118"/>
                  </a:lnTo>
                  <a:lnTo>
                    <a:pt x="99" y="122"/>
                  </a:lnTo>
                  <a:lnTo>
                    <a:pt x="97" y="123"/>
                  </a:lnTo>
                  <a:lnTo>
                    <a:pt x="95" y="127"/>
                  </a:lnTo>
                  <a:lnTo>
                    <a:pt x="93" y="128"/>
                  </a:lnTo>
                  <a:lnTo>
                    <a:pt x="91" y="131"/>
                  </a:lnTo>
                  <a:lnTo>
                    <a:pt x="88" y="132"/>
                  </a:lnTo>
                  <a:lnTo>
                    <a:pt x="86" y="135"/>
                  </a:lnTo>
                  <a:lnTo>
                    <a:pt x="84" y="136"/>
                  </a:lnTo>
                  <a:lnTo>
                    <a:pt x="82" y="137"/>
                  </a:lnTo>
                  <a:lnTo>
                    <a:pt x="77" y="141"/>
                  </a:lnTo>
                  <a:lnTo>
                    <a:pt x="71" y="143"/>
                  </a:lnTo>
                  <a:lnTo>
                    <a:pt x="69" y="144"/>
                  </a:lnTo>
                  <a:lnTo>
                    <a:pt x="64" y="145"/>
                  </a:lnTo>
                  <a:lnTo>
                    <a:pt x="61" y="145"/>
                  </a:lnTo>
                  <a:lnTo>
                    <a:pt x="58" y="145"/>
                  </a:lnTo>
                  <a:lnTo>
                    <a:pt x="56" y="145"/>
                  </a:lnTo>
                  <a:lnTo>
                    <a:pt x="53" y="145"/>
                  </a:lnTo>
                  <a:lnTo>
                    <a:pt x="49" y="145"/>
                  </a:lnTo>
                  <a:lnTo>
                    <a:pt x="48" y="145"/>
                  </a:lnTo>
                  <a:lnTo>
                    <a:pt x="45" y="144"/>
                  </a:lnTo>
                  <a:lnTo>
                    <a:pt x="42" y="143"/>
                  </a:lnTo>
                  <a:lnTo>
                    <a:pt x="39" y="143"/>
                  </a:lnTo>
                  <a:lnTo>
                    <a:pt x="36" y="140"/>
                  </a:lnTo>
                  <a:lnTo>
                    <a:pt x="34" y="140"/>
                  </a:lnTo>
                  <a:lnTo>
                    <a:pt x="33" y="137"/>
                  </a:lnTo>
                  <a:lnTo>
                    <a:pt x="30" y="136"/>
                  </a:lnTo>
                  <a:lnTo>
                    <a:pt x="27" y="135"/>
                  </a:lnTo>
                  <a:lnTo>
                    <a:pt x="25" y="132"/>
                  </a:lnTo>
                  <a:lnTo>
                    <a:pt x="22" y="131"/>
                  </a:lnTo>
                  <a:lnTo>
                    <a:pt x="21" y="128"/>
                  </a:lnTo>
                  <a:lnTo>
                    <a:pt x="18" y="126"/>
                  </a:lnTo>
                  <a:lnTo>
                    <a:pt x="17" y="123"/>
                  </a:lnTo>
                  <a:lnTo>
                    <a:pt x="16" y="121"/>
                  </a:lnTo>
                  <a:lnTo>
                    <a:pt x="13" y="118"/>
                  </a:lnTo>
                  <a:lnTo>
                    <a:pt x="12" y="115"/>
                  </a:lnTo>
                  <a:lnTo>
                    <a:pt x="10" y="113"/>
                  </a:lnTo>
                  <a:lnTo>
                    <a:pt x="9" y="109"/>
                  </a:lnTo>
                  <a:lnTo>
                    <a:pt x="8" y="106"/>
                  </a:lnTo>
                  <a:lnTo>
                    <a:pt x="7" y="100"/>
                  </a:lnTo>
                  <a:lnTo>
                    <a:pt x="4" y="93"/>
                  </a:lnTo>
                  <a:lnTo>
                    <a:pt x="4" y="91"/>
                  </a:lnTo>
                  <a:lnTo>
                    <a:pt x="4" y="87"/>
                  </a:lnTo>
                  <a:lnTo>
                    <a:pt x="3" y="83"/>
                  </a:lnTo>
                  <a:lnTo>
                    <a:pt x="3" y="80"/>
                  </a:lnTo>
                  <a:lnTo>
                    <a:pt x="3" y="77"/>
                  </a:lnTo>
                  <a:lnTo>
                    <a:pt x="3" y="74"/>
                  </a:lnTo>
                  <a:lnTo>
                    <a:pt x="4" y="70"/>
                  </a:lnTo>
                  <a:lnTo>
                    <a:pt x="4" y="66"/>
                  </a:lnTo>
                  <a:lnTo>
                    <a:pt x="4" y="62"/>
                  </a:lnTo>
                  <a:lnTo>
                    <a:pt x="5" y="60"/>
                  </a:lnTo>
                  <a:lnTo>
                    <a:pt x="5" y="56"/>
                  </a:lnTo>
                  <a:lnTo>
                    <a:pt x="8" y="49"/>
                  </a:lnTo>
                  <a:lnTo>
                    <a:pt x="9" y="45"/>
                  </a:lnTo>
                  <a:lnTo>
                    <a:pt x="5" y="44"/>
                  </a:lnTo>
                  <a:close/>
                </a:path>
              </a:pathLst>
            </a:custGeom>
            <a:solidFill>
              <a:srgbClr val="808080"/>
            </a:solidFill>
            <a:ln w="9525">
              <a:noFill/>
              <a:round/>
              <a:headEnd/>
              <a:tailEnd/>
            </a:ln>
          </p:spPr>
          <p:txBody>
            <a:bodyPr/>
            <a:lstStyle/>
            <a:p>
              <a:endParaRPr lang="en-US"/>
            </a:p>
          </p:txBody>
        </p:sp>
        <p:sp>
          <p:nvSpPr>
            <p:cNvPr id="87" name="Freeform 73"/>
            <p:cNvSpPr>
              <a:spLocks/>
            </p:cNvSpPr>
            <p:nvPr/>
          </p:nvSpPr>
          <p:spPr bwMode="auto">
            <a:xfrm>
              <a:off x="1814" y="1318"/>
              <a:ext cx="114" cy="146"/>
            </a:xfrm>
            <a:custGeom>
              <a:avLst/>
              <a:gdLst>
                <a:gd name="T0" fmla="*/ 76 w 114"/>
                <a:gd name="T1" fmla="*/ 3 h 146"/>
                <a:gd name="T2" fmla="*/ 70 w 114"/>
                <a:gd name="T3" fmla="*/ 2 h 146"/>
                <a:gd name="T4" fmla="*/ 65 w 114"/>
                <a:gd name="T5" fmla="*/ 0 h 146"/>
                <a:gd name="T6" fmla="*/ 60 w 114"/>
                <a:gd name="T7" fmla="*/ 0 h 146"/>
                <a:gd name="T8" fmla="*/ 55 w 114"/>
                <a:gd name="T9" fmla="*/ 0 h 146"/>
                <a:gd name="T10" fmla="*/ 50 w 114"/>
                <a:gd name="T11" fmla="*/ 2 h 146"/>
                <a:gd name="T12" fmla="*/ 42 w 114"/>
                <a:gd name="T13" fmla="*/ 3 h 146"/>
                <a:gd name="T14" fmla="*/ 34 w 114"/>
                <a:gd name="T15" fmla="*/ 8 h 146"/>
                <a:gd name="T16" fmla="*/ 29 w 114"/>
                <a:gd name="T17" fmla="*/ 11 h 146"/>
                <a:gd name="T18" fmla="*/ 25 w 114"/>
                <a:gd name="T19" fmla="*/ 15 h 146"/>
                <a:gd name="T20" fmla="*/ 20 w 114"/>
                <a:gd name="T21" fmla="*/ 20 h 146"/>
                <a:gd name="T22" fmla="*/ 16 w 114"/>
                <a:gd name="T23" fmla="*/ 25 h 146"/>
                <a:gd name="T24" fmla="*/ 12 w 114"/>
                <a:gd name="T25" fmla="*/ 30 h 146"/>
                <a:gd name="T26" fmla="*/ 10 w 114"/>
                <a:gd name="T27" fmla="*/ 37 h 146"/>
                <a:gd name="T28" fmla="*/ 4 w 114"/>
                <a:gd name="T29" fmla="*/ 50 h 146"/>
                <a:gd name="T30" fmla="*/ 3 w 114"/>
                <a:gd name="T31" fmla="*/ 56 h 146"/>
                <a:gd name="T32" fmla="*/ 2 w 114"/>
                <a:gd name="T33" fmla="*/ 61 h 146"/>
                <a:gd name="T34" fmla="*/ 2 w 114"/>
                <a:gd name="T35" fmla="*/ 66 h 146"/>
                <a:gd name="T36" fmla="*/ 0 w 114"/>
                <a:gd name="T37" fmla="*/ 72 h 146"/>
                <a:gd name="T38" fmla="*/ 0 w 114"/>
                <a:gd name="T39" fmla="*/ 77 h 146"/>
                <a:gd name="T40" fmla="*/ 0 w 114"/>
                <a:gd name="T41" fmla="*/ 83 h 146"/>
                <a:gd name="T42" fmla="*/ 2 w 114"/>
                <a:gd name="T43" fmla="*/ 88 h 146"/>
                <a:gd name="T44" fmla="*/ 3 w 114"/>
                <a:gd name="T45" fmla="*/ 95 h 146"/>
                <a:gd name="T46" fmla="*/ 7 w 114"/>
                <a:gd name="T47" fmla="*/ 108 h 146"/>
                <a:gd name="T48" fmla="*/ 10 w 114"/>
                <a:gd name="T49" fmla="*/ 113 h 146"/>
                <a:gd name="T50" fmla="*/ 12 w 114"/>
                <a:gd name="T51" fmla="*/ 118 h 146"/>
                <a:gd name="T52" fmla="*/ 16 w 114"/>
                <a:gd name="T53" fmla="*/ 122 h 146"/>
                <a:gd name="T54" fmla="*/ 19 w 114"/>
                <a:gd name="T55" fmla="*/ 126 h 146"/>
                <a:gd name="T56" fmla="*/ 22 w 114"/>
                <a:gd name="T57" fmla="*/ 130 h 146"/>
                <a:gd name="T58" fmla="*/ 25 w 114"/>
                <a:gd name="T59" fmla="*/ 134 h 146"/>
                <a:gd name="T60" fmla="*/ 37 w 114"/>
                <a:gd name="T61" fmla="*/ 142 h 146"/>
                <a:gd name="T62" fmla="*/ 43 w 114"/>
                <a:gd name="T63" fmla="*/ 143 h 146"/>
                <a:gd name="T64" fmla="*/ 48 w 114"/>
                <a:gd name="T65" fmla="*/ 144 h 146"/>
                <a:gd name="T66" fmla="*/ 54 w 114"/>
                <a:gd name="T67" fmla="*/ 146 h 146"/>
                <a:gd name="T68" fmla="*/ 59 w 114"/>
                <a:gd name="T69" fmla="*/ 146 h 146"/>
                <a:gd name="T70" fmla="*/ 64 w 114"/>
                <a:gd name="T71" fmla="*/ 144 h 146"/>
                <a:gd name="T72" fmla="*/ 69 w 114"/>
                <a:gd name="T73" fmla="*/ 144 h 146"/>
                <a:gd name="T74" fmla="*/ 79 w 114"/>
                <a:gd name="T75" fmla="*/ 139 h 146"/>
                <a:gd name="T76" fmla="*/ 85 w 114"/>
                <a:gd name="T77" fmla="*/ 135 h 146"/>
                <a:gd name="T78" fmla="*/ 89 w 114"/>
                <a:gd name="T79" fmla="*/ 133 h 146"/>
                <a:gd name="T80" fmla="*/ 92 w 114"/>
                <a:gd name="T81" fmla="*/ 129 h 146"/>
                <a:gd name="T82" fmla="*/ 96 w 114"/>
                <a:gd name="T83" fmla="*/ 125 h 146"/>
                <a:gd name="T84" fmla="*/ 100 w 114"/>
                <a:gd name="T85" fmla="*/ 121 h 146"/>
                <a:gd name="T86" fmla="*/ 103 w 114"/>
                <a:gd name="T87" fmla="*/ 116 h 146"/>
                <a:gd name="T88" fmla="*/ 105 w 114"/>
                <a:gd name="T89" fmla="*/ 112 h 146"/>
                <a:gd name="T90" fmla="*/ 111 w 114"/>
                <a:gd name="T91" fmla="*/ 98 h 146"/>
                <a:gd name="T92" fmla="*/ 113 w 114"/>
                <a:gd name="T93" fmla="*/ 91 h 146"/>
                <a:gd name="T94" fmla="*/ 114 w 114"/>
                <a:gd name="T95" fmla="*/ 82 h 146"/>
                <a:gd name="T96" fmla="*/ 114 w 114"/>
                <a:gd name="T97" fmla="*/ 77 h 146"/>
                <a:gd name="T98" fmla="*/ 114 w 114"/>
                <a:gd name="T99" fmla="*/ 72 h 146"/>
                <a:gd name="T100" fmla="*/ 114 w 114"/>
                <a:gd name="T101" fmla="*/ 66 h 146"/>
                <a:gd name="T102" fmla="*/ 114 w 114"/>
                <a:gd name="T103" fmla="*/ 61 h 146"/>
                <a:gd name="T104" fmla="*/ 114 w 114"/>
                <a:gd name="T105" fmla="*/ 56 h 146"/>
                <a:gd name="T106" fmla="*/ 111 w 114"/>
                <a:gd name="T107" fmla="*/ 43 h 146"/>
                <a:gd name="T108" fmla="*/ 108 w 114"/>
                <a:gd name="T109" fmla="*/ 35 h 146"/>
                <a:gd name="T110" fmla="*/ 105 w 114"/>
                <a:gd name="T111" fmla="*/ 30 h 146"/>
                <a:gd name="T112" fmla="*/ 103 w 114"/>
                <a:gd name="T113" fmla="*/ 26 h 146"/>
                <a:gd name="T114" fmla="*/ 100 w 114"/>
                <a:gd name="T115" fmla="*/ 22 h 146"/>
                <a:gd name="T116" fmla="*/ 98 w 114"/>
                <a:gd name="T117" fmla="*/ 18 h 146"/>
                <a:gd name="T118" fmla="*/ 92 w 114"/>
                <a:gd name="T119" fmla="*/ 13 h 146"/>
                <a:gd name="T120" fmla="*/ 87 w 114"/>
                <a:gd name="T121" fmla="*/ 8 h 1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4"/>
                <a:gd name="T184" fmla="*/ 0 h 146"/>
                <a:gd name="T185" fmla="*/ 114 w 114"/>
                <a:gd name="T186" fmla="*/ 146 h 14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4" h="146">
                  <a:moveTo>
                    <a:pt x="82" y="7"/>
                  </a:moveTo>
                  <a:lnTo>
                    <a:pt x="79" y="4"/>
                  </a:lnTo>
                  <a:lnTo>
                    <a:pt x="78" y="4"/>
                  </a:lnTo>
                  <a:lnTo>
                    <a:pt x="76" y="3"/>
                  </a:lnTo>
                  <a:lnTo>
                    <a:pt x="74" y="3"/>
                  </a:lnTo>
                  <a:lnTo>
                    <a:pt x="73" y="2"/>
                  </a:lnTo>
                  <a:lnTo>
                    <a:pt x="72" y="2"/>
                  </a:lnTo>
                  <a:lnTo>
                    <a:pt x="70" y="2"/>
                  </a:lnTo>
                  <a:lnTo>
                    <a:pt x="69" y="0"/>
                  </a:lnTo>
                  <a:lnTo>
                    <a:pt x="68" y="0"/>
                  </a:lnTo>
                  <a:lnTo>
                    <a:pt x="67" y="0"/>
                  </a:lnTo>
                  <a:lnTo>
                    <a:pt x="65" y="0"/>
                  </a:lnTo>
                  <a:lnTo>
                    <a:pt x="64" y="0"/>
                  </a:lnTo>
                  <a:lnTo>
                    <a:pt x="63" y="0"/>
                  </a:lnTo>
                  <a:lnTo>
                    <a:pt x="61" y="0"/>
                  </a:lnTo>
                  <a:lnTo>
                    <a:pt x="60" y="0"/>
                  </a:lnTo>
                  <a:lnTo>
                    <a:pt x="59" y="0"/>
                  </a:lnTo>
                  <a:lnTo>
                    <a:pt x="57" y="0"/>
                  </a:lnTo>
                  <a:lnTo>
                    <a:pt x="56" y="0"/>
                  </a:lnTo>
                  <a:lnTo>
                    <a:pt x="55" y="0"/>
                  </a:lnTo>
                  <a:lnTo>
                    <a:pt x="54" y="0"/>
                  </a:lnTo>
                  <a:lnTo>
                    <a:pt x="52" y="0"/>
                  </a:lnTo>
                  <a:lnTo>
                    <a:pt x="51" y="0"/>
                  </a:lnTo>
                  <a:lnTo>
                    <a:pt x="50" y="2"/>
                  </a:lnTo>
                  <a:lnTo>
                    <a:pt x="48" y="2"/>
                  </a:lnTo>
                  <a:lnTo>
                    <a:pt x="47" y="2"/>
                  </a:lnTo>
                  <a:lnTo>
                    <a:pt x="43" y="3"/>
                  </a:lnTo>
                  <a:lnTo>
                    <a:pt x="42" y="3"/>
                  </a:lnTo>
                  <a:lnTo>
                    <a:pt x="37" y="6"/>
                  </a:lnTo>
                  <a:lnTo>
                    <a:pt x="37" y="7"/>
                  </a:lnTo>
                  <a:lnTo>
                    <a:pt x="35" y="7"/>
                  </a:lnTo>
                  <a:lnTo>
                    <a:pt x="34" y="8"/>
                  </a:lnTo>
                  <a:lnTo>
                    <a:pt x="33" y="8"/>
                  </a:lnTo>
                  <a:lnTo>
                    <a:pt x="32" y="9"/>
                  </a:lnTo>
                  <a:lnTo>
                    <a:pt x="30" y="11"/>
                  </a:lnTo>
                  <a:lnTo>
                    <a:pt x="29" y="11"/>
                  </a:lnTo>
                  <a:lnTo>
                    <a:pt x="28" y="12"/>
                  </a:lnTo>
                  <a:lnTo>
                    <a:pt x="26" y="13"/>
                  </a:lnTo>
                  <a:lnTo>
                    <a:pt x="26" y="15"/>
                  </a:lnTo>
                  <a:lnTo>
                    <a:pt x="25" y="15"/>
                  </a:lnTo>
                  <a:lnTo>
                    <a:pt x="24" y="16"/>
                  </a:lnTo>
                  <a:lnTo>
                    <a:pt x="22" y="17"/>
                  </a:lnTo>
                  <a:lnTo>
                    <a:pt x="21" y="18"/>
                  </a:lnTo>
                  <a:lnTo>
                    <a:pt x="20" y="20"/>
                  </a:lnTo>
                  <a:lnTo>
                    <a:pt x="19" y="21"/>
                  </a:lnTo>
                  <a:lnTo>
                    <a:pt x="19" y="22"/>
                  </a:lnTo>
                  <a:lnTo>
                    <a:pt x="17" y="24"/>
                  </a:lnTo>
                  <a:lnTo>
                    <a:pt x="16" y="25"/>
                  </a:lnTo>
                  <a:lnTo>
                    <a:pt x="15" y="26"/>
                  </a:lnTo>
                  <a:lnTo>
                    <a:pt x="13" y="28"/>
                  </a:lnTo>
                  <a:lnTo>
                    <a:pt x="13" y="29"/>
                  </a:lnTo>
                  <a:lnTo>
                    <a:pt x="12" y="30"/>
                  </a:lnTo>
                  <a:lnTo>
                    <a:pt x="11" y="31"/>
                  </a:lnTo>
                  <a:lnTo>
                    <a:pt x="11" y="33"/>
                  </a:lnTo>
                  <a:lnTo>
                    <a:pt x="11" y="34"/>
                  </a:lnTo>
                  <a:lnTo>
                    <a:pt x="10" y="37"/>
                  </a:lnTo>
                  <a:lnTo>
                    <a:pt x="8" y="38"/>
                  </a:lnTo>
                  <a:lnTo>
                    <a:pt x="7" y="43"/>
                  </a:lnTo>
                  <a:lnTo>
                    <a:pt x="4" y="47"/>
                  </a:lnTo>
                  <a:lnTo>
                    <a:pt x="4" y="50"/>
                  </a:lnTo>
                  <a:lnTo>
                    <a:pt x="3" y="52"/>
                  </a:lnTo>
                  <a:lnTo>
                    <a:pt x="3" y="53"/>
                  </a:lnTo>
                  <a:lnTo>
                    <a:pt x="3" y="55"/>
                  </a:lnTo>
                  <a:lnTo>
                    <a:pt x="3" y="56"/>
                  </a:lnTo>
                  <a:lnTo>
                    <a:pt x="2" y="57"/>
                  </a:lnTo>
                  <a:lnTo>
                    <a:pt x="2" y="59"/>
                  </a:lnTo>
                  <a:lnTo>
                    <a:pt x="2" y="60"/>
                  </a:lnTo>
                  <a:lnTo>
                    <a:pt x="2" y="61"/>
                  </a:lnTo>
                  <a:lnTo>
                    <a:pt x="2" y="63"/>
                  </a:lnTo>
                  <a:lnTo>
                    <a:pt x="2" y="64"/>
                  </a:lnTo>
                  <a:lnTo>
                    <a:pt x="2" y="65"/>
                  </a:lnTo>
                  <a:lnTo>
                    <a:pt x="2" y="66"/>
                  </a:lnTo>
                  <a:lnTo>
                    <a:pt x="0" y="68"/>
                  </a:lnTo>
                  <a:lnTo>
                    <a:pt x="0" y="69"/>
                  </a:lnTo>
                  <a:lnTo>
                    <a:pt x="0" y="70"/>
                  </a:lnTo>
                  <a:lnTo>
                    <a:pt x="0" y="72"/>
                  </a:lnTo>
                  <a:lnTo>
                    <a:pt x="0" y="73"/>
                  </a:lnTo>
                  <a:lnTo>
                    <a:pt x="0" y="74"/>
                  </a:lnTo>
                  <a:lnTo>
                    <a:pt x="0" y="76"/>
                  </a:lnTo>
                  <a:lnTo>
                    <a:pt x="0" y="77"/>
                  </a:lnTo>
                  <a:lnTo>
                    <a:pt x="0" y="78"/>
                  </a:lnTo>
                  <a:lnTo>
                    <a:pt x="0" y="79"/>
                  </a:lnTo>
                  <a:lnTo>
                    <a:pt x="0" y="82"/>
                  </a:lnTo>
                  <a:lnTo>
                    <a:pt x="0" y="83"/>
                  </a:lnTo>
                  <a:lnTo>
                    <a:pt x="2" y="85"/>
                  </a:lnTo>
                  <a:lnTo>
                    <a:pt x="2" y="86"/>
                  </a:lnTo>
                  <a:lnTo>
                    <a:pt x="2" y="87"/>
                  </a:lnTo>
                  <a:lnTo>
                    <a:pt x="2" y="88"/>
                  </a:lnTo>
                  <a:lnTo>
                    <a:pt x="2" y="90"/>
                  </a:lnTo>
                  <a:lnTo>
                    <a:pt x="3" y="92"/>
                  </a:lnTo>
                  <a:lnTo>
                    <a:pt x="3" y="94"/>
                  </a:lnTo>
                  <a:lnTo>
                    <a:pt x="3" y="95"/>
                  </a:lnTo>
                  <a:lnTo>
                    <a:pt x="3" y="96"/>
                  </a:lnTo>
                  <a:lnTo>
                    <a:pt x="4" y="103"/>
                  </a:lnTo>
                  <a:lnTo>
                    <a:pt x="6" y="103"/>
                  </a:lnTo>
                  <a:lnTo>
                    <a:pt x="7" y="108"/>
                  </a:lnTo>
                  <a:lnTo>
                    <a:pt x="7" y="109"/>
                  </a:lnTo>
                  <a:lnTo>
                    <a:pt x="8" y="111"/>
                  </a:lnTo>
                  <a:lnTo>
                    <a:pt x="8" y="112"/>
                  </a:lnTo>
                  <a:lnTo>
                    <a:pt x="10" y="113"/>
                  </a:lnTo>
                  <a:lnTo>
                    <a:pt x="10" y="114"/>
                  </a:lnTo>
                  <a:lnTo>
                    <a:pt x="11" y="116"/>
                  </a:lnTo>
                  <a:lnTo>
                    <a:pt x="12" y="117"/>
                  </a:lnTo>
                  <a:lnTo>
                    <a:pt x="12" y="118"/>
                  </a:lnTo>
                  <a:lnTo>
                    <a:pt x="13" y="120"/>
                  </a:lnTo>
                  <a:lnTo>
                    <a:pt x="13" y="121"/>
                  </a:lnTo>
                  <a:lnTo>
                    <a:pt x="15" y="122"/>
                  </a:lnTo>
                  <a:lnTo>
                    <a:pt x="16" y="122"/>
                  </a:lnTo>
                  <a:lnTo>
                    <a:pt x="16" y="123"/>
                  </a:lnTo>
                  <a:lnTo>
                    <a:pt x="16" y="125"/>
                  </a:lnTo>
                  <a:lnTo>
                    <a:pt x="17" y="126"/>
                  </a:lnTo>
                  <a:lnTo>
                    <a:pt x="19" y="126"/>
                  </a:lnTo>
                  <a:lnTo>
                    <a:pt x="19" y="127"/>
                  </a:lnTo>
                  <a:lnTo>
                    <a:pt x="20" y="129"/>
                  </a:lnTo>
                  <a:lnTo>
                    <a:pt x="21" y="130"/>
                  </a:lnTo>
                  <a:lnTo>
                    <a:pt x="22" y="130"/>
                  </a:lnTo>
                  <a:lnTo>
                    <a:pt x="22" y="131"/>
                  </a:lnTo>
                  <a:lnTo>
                    <a:pt x="24" y="131"/>
                  </a:lnTo>
                  <a:lnTo>
                    <a:pt x="24" y="133"/>
                  </a:lnTo>
                  <a:lnTo>
                    <a:pt x="25" y="134"/>
                  </a:lnTo>
                  <a:lnTo>
                    <a:pt x="26" y="134"/>
                  </a:lnTo>
                  <a:lnTo>
                    <a:pt x="29" y="136"/>
                  </a:lnTo>
                  <a:lnTo>
                    <a:pt x="33" y="139"/>
                  </a:lnTo>
                  <a:lnTo>
                    <a:pt x="37" y="142"/>
                  </a:lnTo>
                  <a:lnTo>
                    <a:pt x="38" y="142"/>
                  </a:lnTo>
                  <a:lnTo>
                    <a:pt x="41" y="143"/>
                  </a:lnTo>
                  <a:lnTo>
                    <a:pt x="42" y="143"/>
                  </a:lnTo>
                  <a:lnTo>
                    <a:pt x="43" y="143"/>
                  </a:lnTo>
                  <a:lnTo>
                    <a:pt x="45" y="144"/>
                  </a:lnTo>
                  <a:lnTo>
                    <a:pt x="46" y="144"/>
                  </a:lnTo>
                  <a:lnTo>
                    <a:pt x="47" y="144"/>
                  </a:lnTo>
                  <a:lnTo>
                    <a:pt x="48" y="144"/>
                  </a:lnTo>
                  <a:lnTo>
                    <a:pt x="50" y="146"/>
                  </a:lnTo>
                  <a:lnTo>
                    <a:pt x="51" y="146"/>
                  </a:lnTo>
                  <a:lnTo>
                    <a:pt x="52" y="146"/>
                  </a:lnTo>
                  <a:lnTo>
                    <a:pt x="54" y="146"/>
                  </a:lnTo>
                  <a:lnTo>
                    <a:pt x="55" y="146"/>
                  </a:lnTo>
                  <a:lnTo>
                    <a:pt x="56" y="146"/>
                  </a:lnTo>
                  <a:lnTo>
                    <a:pt x="57" y="146"/>
                  </a:lnTo>
                  <a:lnTo>
                    <a:pt x="59" y="146"/>
                  </a:lnTo>
                  <a:lnTo>
                    <a:pt x="60" y="146"/>
                  </a:lnTo>
                  <a:lnTo>
                    <a:pt x="61" y="146"/>
                  </a:lnTo>
                  <a:lnTo>
                    <a:pt x="63" y="144"/>
                  </a:lnTo>
                  <a:lnTo>
                    <a:pt x="64" y="144"/>
                  </a:lnTo>
                  <a:lnTo>
                    <a:pt x="65" y="144"/>
                  </a:lnTo>
                  <a:lnTo>
                    <a:pt x="67" y="144"/>
                  </a:lnTo>
                  <a:lnTo>
                    <a:pt x="68" y="144"/>
                  </a:lnTo>
                  <a:lnTo>
                    <a:pt x="69" y="144"/>
                  </a:lnTo>
                  <a:lnTo>
                    <a:pt x="73" y="142"/>
                  </a:lnTo>
                  <a:lnTo>
                    <a:pt x="74" y="142"/>
                  </a:lnTo>
                  <a:lnTo>
                    <a:pt x="78" y="140"/>
                  </a:lnTo>
                  <a:lnTo>
                    <a:pt x="79" y="139"/>
                  </a:lnTo>
                  <a:lnTo>
                    <a:pt x="81" y="139"/>
                  </a:lnTo>
                  <a:lnTo>
                    <a:pt x="81" y="138"/>
                  </a:lnTo>
                  <a:lnTo>
                    <a:pt x="83" y="136"/>
                  </a:lnTo>
                  <a:lnTo>
                    <a:pt x="85" y="135"/>
                  </a:lnTo>
                  <a:lnTo>
                    <a:pt x="86" y="135"/>
                  </a:lnTo>
                  <a:lnTo>
                    <a:pt x="86" y="134"/>
                  </a:lnTo>
                  <a:lnTo>
                    <a:pt x="87" y="134"/>
                  </a:lnTo>
                  <a:lnTo>
                    <a:pt x="89" y="133"/>
                  </a:lnTo>
                  <a:lnTo>
                    <a:pt x="90" y="131"/>
                  </a:lnTo>
                  <a:lnTo>
                    <a:pt x="91" y="131"/>
                  </a:lnTo>
                  <a:lnTo>
                    <a:pt x="91" y="130"/>
                  </a:lnTo>
                  <a:lnTo>
                    <a:pt x="92" y="129"/>
                  </a:lnTo>
                  <a:lnTo>
                    <a:pt x="94" y="127"/>
                  </a:lnTo>
                  <a:lnTo>
                    <a:pt x="95" y="127"/>
                  </a:lnTo>
                  <a:lnTo>
                    <a:pt x="95" y="126"/>
                  </a:lnTo>
                  <a:lnTo>
                    <a:pt x="96" y="125"/>
                  </a:lnTo>
                  <a:lnTo>
                    <a:pt x="98" y="123"/>
                  </a:lnTo>
                  <a:lnTo>
                    <a:pt x="98" y="122"/>
                  </a:lnTo>
                  <a:lnTo>
                    <a:pt x="99" y="121"/>
                  </a:lnTo>
                  <a:lnTo>
                    <a:pt x="100" y="121"/>
                  </a:lnTo>
                  <a:lnTo>
                    <a:pt x="100" y="120"/>
                  </a:lnTo>
                  <a:lnTo>
                    <a:pt x="100" y="118"/>
                  </a:lnTo>
                  <a:lnTo>
                    <a:pt x="102" y="117"/>
                  </a:lnTo>
                  <a:lnTo>
                    <a:pt x="103" y="116"/>
                  </a:lnTo>
                  <a:lnTo>
                    <a:pt x="103" y="114"/>
                  </a:lnTo>
                  <a:lnTo>
                    <a:pt x="104" y="113"/>
                  </a:lnTo>
                  <a:lnTo>
                    <a:pt x="104" y="112"/>
                  </a:lnTo>
                  <a:lnTo>
                    <a:pt x="105" y="112"/>
                  </a:lnTo>
                  <a:lnTo>
                    <a:pt x="107" y="108"/>
                  </a:lnTo>
                  <a:lnTo>
                    <a:pt x="108" y="107"/>
                  </a:lnTo>
                  <a:lnTo>
                    <a:pt x="109" y="103"/>
                  </a:lnTo>
                  <a:lnTo>
                    <a:pt x="111" y="98"/>
                  </a:lnTo>
                  <a:lnTo>
                    <a:pt x="111" y="96"/>
                  </a:lnTo>
                  <a:lnTo>
                    <a:pt x="112" y="92"/>
                  </a:lnTo>
                  <a:lnTo>
                    <a:pt x="112" y="91"/>
                  </a:lnTo>
                  <a:lnTo>
                    <a:pt x="113" y="91"/>
                  </a:lnTo>
                  <a:lnTo>
                    <a:pt x="113" y="88"/>
                  </a:lnTo>
                  <a:lnTo>
                    <a:pt x="113" y="86"/>
                  </a:lnTo>
                  <a:lnTo>
                    <a:pt x="114" y="83"/>
                  </a:lnTo>
                  <a:lnTo>
                    <a:pt x="114" y="82"/>
                  </a:lnTo>
                  <a:lnTo>
                    <a:pt x="114" y="81"/>
                  </a:lnTo>
                  <a:lnTo>
                    <a:pt x="114" y="79"/>
                  </a:lnTo>
                  <a:lnTo>
                    <a:pt x="114" y="78"/>
                  </a:lnTo>
                  <a:lnTo>
                    <a:pt x="114" y="77"/>
                  </a:lnTo>
                  <a:lnTo>
                    <a:pt x="114" y="76"/>
                  </a:lnTo>
                  <a:lnTo>
                    <a:pt x="114" y="74"/>
                  </a:lnTo>
                  <a:lnTo>
                    <a:pt x="114" y="73"/>
                  </a:lnTo>
                  <a:lnTo>
                    <a:pt x="114" y="72"/>
                  </a:lnTo>
                  <a:lnTo>
                    <a:pt x="114" y="70"/>
                  </a:lnTo>
                  <a:lnTo>
                    <a:pt x="114" y="69"/>
                  </a:lnTo>
                  <a:lnTo>
                    <a:pt x="114" y="68"/>
                  </a:lnTo>
                  <a:lnTo>
                    <a:pt x="114" y="66"/>
                  </a:lnTo>
                  <a:lnTo>
                    <a:pt x="114" y="65"/>
                  </a:lnTo>
                  <a:lnTo>
                    <a:pt x="114" y="64"/>
                  </a:lnTo>
                  <a:lnTo>
                    <a:pt x="114" y="63"/>
                  </a:lnTo>
                  <a:lnTo>
                    <a:pt x="114" y="61"/>
                  </a:lnTo>
                  <a:lnTo>
                    <a:pt x="114" y="60"/>
                  </a:lnTo>
                  <a:lnTo>
                    <a:pt x="114" y="59"/>
                  </a:lnTo>
                  <a:lnTo>
                    <a:pt x="114" y="57"/>
                  </a:lnTo>
                  <a:lnTo>
                    <a:pt x="114" y="56"/>
                  </a:lnTo>
                  <a:lnTo>
                    <a:pt x="113" y="52"/>
                  </a:lnTo>
                  <a:lnTo>
                    <a:pt x="113" y="51"/>
                  </a:lnTo>
                  <a:lnTo>
                    <a:pt x="113" y="50"/>
                  </a:lnTo>
                  <a:lnTo>
                    <a:pt x="111" y="43"/>
                  </a:lnTo>
                  <a:lnTo>
                    <a:pt x="111" y="42"/>
                  </a:lnTo>
                  <a:lnTo>
                    <a:pt x="109" y="38"/>
                  </a:lnTo>
                  <a:lnTo>
                    <a:pt x="108" y="37"/>
                  </a:lnTo>
                  <a:lnTo>
                    <a:pt x="108" y="35"/>
                  </a:lnTo>
                  <a:lnTo>
                    <a:pt x="108" y="34"/>
                  </a:lnTo>
                  <a:lnTo>
                    <a:pt x="107" y="33"/>
                  </a:lnTo>
                  <a:lnTo>
                    <a:pt x="105" y="31"/>
                  </a:lnTo>
                  <a:lnTo>
                    <a:pt x="105" y="30"/>
                  </a:lnTo>
                  <a:lnTo>
                    <a:pt x="104" y="29"/>
                  </a:lnTo>
                  <a:lnTo>
                    <a:pt x="104" y="28"/>
                  </a:lnTo>
                  <a:lnTo>
                    <a:pt x="103" y="28"/>
                  </a:lnTo>
                  <a:lnTo>
                    <a:pt x="103" y="26"/>
                  </a:lnTo>
                  <a:lnTo>
                    <a:pt x="103" y="25"/>
                  </a:lnTo>
                  <a:lnTo>
                    <a:pt x="102" y="25"/>
                  </a:lnTo>
                  <a:lnTo>
                    <a:pt x="100" y="24"/>
                  </a:lnTo>
                  <a:lnTo>
                    <a:pt x="100" y="22"/>
                  </a:lnTo>
                  <a:lnTo>
                    <a:pt x="100" y="21"/>
                  </a:lnTo>
                  <a:lnTo>
                    <a:pt x="99" y="21"/>
                  </a:lnTo>
                  <a:lnTo>
                    <a:pt x="98" y="20"/>
                  </a:lnTo>
                  <a:lnTo>
                    <a:pt x="98" y="18"/>
                  </a:lnTo>
                  <a:lnTo>
                    <a:pt x="96" y="17"/>
                  </a:lnTo>
                  <a:lnTo>
                    <a:pt x="95" y="16"/>
                  </a:lnTo>
                  <a:lnTo>
                    <a:pt x="94" y="15"/>
                  </a:lnTo>
                  <a:lnTo>
                    <a:pt x="92" y="13"/>
                  </a:lnTo>
                  <a:lnTo>
                    <a:pt x="91" y="12"/>
                  </a:lnTo>
                  <a:lnTo>
                    <a:pt x="90" y="11"/>
                  </a:lnTo>
                  <a:lnTo>
                    <a:pt x="87" y="9"/>
                  </a:lnTo>
                  <a:lnTo>
                    <a:pt x="87" y="8"/>
                  </a:lnTo>
                  <a:lnTo>
                    <a:pt x="82" y="7"/>
                  </a:lnTo>
                  <a:close/>
                </a:path>
              </a:pathLst>
            </a:custGeom>
            <a:solidFill>
              <a:srgbClr val="808080"/>
            </a:solidFill>
            <a:ln w="9525">
              <a:noFill/>
              <a:round/>
              <a:headEnd/>
              <a:tailEnd/>
            </a:ln>
          </p:spPr>
          <p:txBody>
            <a:bodyPr/>
            <a:lstStyle/>
            <a:p>
              <a:endParaRPr lang="en-US"/>
            </a:p>
          </p:txBody>
        </p:sp>
        <p:sp>
          <p:nvSpPr>
            <p:cNvPr id="88" name="Freeform 74"/>
            <p:cNvSpPr>
              <a:spLocks/>
            </p:cNvSpPr>
            <p:nvPr/>
          </p:nvSpPr>
          <p:spPr bwMode="auto">
            <a:xfrm>
              <a:off x="1813" y="1316"/>
              <a:ext cx="118" cy="149"/>
            </a:xfrm>
            <a:custGeom>
              <a:avLst/>
              <a:gdLst>
                <a:gd name="T0" fmla="*/ 1 w 118"/>
                <a:gd name="T1" fmla="*/ 58 h 149"/>
                <a:gd name="T2" fmla="*/ 0 w 118"/>
                <a:gd name="T3" fmla="*/ 72 h 149"/>
                <a:gd name="T4" fmla="*/ 0 w 118"/>
                <a:gd name="T5" fmla="*/ 87 h 149"/>
                <a:gd name="T6" fmla="*/ 4 w 118"/>
                <a:gd name="T7" fmla="*/ 105 h 149"/>
                <a:gd name="T8" fmla="*/ 9 w 118"/>
                <a:gd name="T9" fmla="*/ 116 h 149"/>
                <a:gd name="T10" fmla="*/ 18 w 118"/>
                <a:gd name="T11" fmla="*/ 131 h 149"/>
                <a:gd name="T12" fmla="*/ 27 w 118"/>
                <a:gd name="T13" fmla="*/ 138 h 149"/>
                <a:gd name="T14" fmla="*/ 38 w 118"/>
                <a:gd name="T15" fmla="*/ 145 h 149"/>
                <a:gd name="T16" fmla="*/ 49 w 118"/>
                <a:gd name="T17" fmla="*/ 149 h 149"/>
                <a:gd name="T18" fmla="*/ 61 w 118"/>
                <a:gd name="T19" fmla="*/ 149 h 149"/>
                <a:gd name="T20" fmla="*/ 73 w 118"/>
                <a:gd name="T21" fmla="*/ 146 h 149"/>
                <a:gd name="T22" fmla="*/ 86 w 118"/>
                <a:gd name="T23" fmla="*/ 140 h 149"/>
                <a:gd name="T24" fmla="*/ 97 w 118"/>
                <a:gd name="T25" fmla="*/ 128 h 149"/>
                <a:gd name="T26" fmla="*/ 105 w 118"/>
                <a:gd name="T27" fmla="*/ 118 h 149"/>
                <a:gd name="T28" fmla="*/ 112 w 118"/>
                <a:gd name="T29" fmla="*/ 105 h 149"/>
                <a:gd name="T30" fmla="*/ 115 w 118"/>
                <a:gd name="T31" fmla="*/ 90 h 149"/>
                <a:gd name="T32" fmla="*/ 117 w 118"/>
                <a:gd name="T33" fmla="*/ 76 h 149"/>
                <a:gd name="T34" fmla="*/ 117 w 118"/>
                <a:gd name="T35" fmla="*/ 62 h 149"/>
                <a:gd name="T36" fmla="*/ 114 w 118"/>
                <a:gd name="T37" fmla="*/ 48 h 149"/>
                <a:gd name="T38" fmla="*/ 108 w 118"/>
                <a:gd name="T39" fmla="*/ 32 h 149"/>
                <a:gd name="T40" fmla="*/ 100 w 118"/>
                <a:gd name="T41" fmla="*/ 20 h 149"/>
                <a:gd name="T42" fmla="*/ 90 w 118"/>
                <a:gd name="T43" fmla="*/ 9 h 149"/>
                <a:gd name="T44" fmla="*/ 68 w 118"/>
                <a:gd name="T45" fmla="*/ 0 h 149"/>
                <a:gd name="T46" fmla="*/ 56 w 118"/>
                <a:gd name="T47" fmla="*/ 0 h 149"/>
                <a:gd name="T48" fmla="*/ 42 w 118"/>
                <a:gd name="T49" fmla="*/ 4 h 149"/>
                <a:gd name="T50" fmla="*/ 31 w 118"/>
                <a:gd name="T51" fmla="*/ 9 h 149"/>
                <a:gd name="T52" fmla="*/ 20 w 118"/>
                <a:gd name="T53" fmla="*/ 20 h 149"/>
                <a:gd name="T54" fmla="*/ 12 w 118"/>
                <a:gd name="T55" fmla="*/ 31 h 149"/>
                <a:gd name="T56" fmla="*/ 9 w 118"/>
                <a:gd name="T57" fmla="*/ 46 h 149"/>
                <a:gd name="T58" fmla="*/ 17 w 118"/>
                <a:gd name="T59" fmla="*/ 31 h 149"/>
                <a:gd name="T60" fmla="*/ 25 w 118"/>
                <a:gd name="T61" fmla="*/ 20 h 149"/>
                <a:gd name="T62" fmla="*/ 36 w 118"/>
                <a:gd name="T63" fmla="*/ 11 h 149"/>
                <a:gd name="T64" fmla="*/ 46 w 118"/>
                <a:gd name="T65" fmla="*/ 6 h 149"/>
                <a:gd name="T66" fmla="*/ 56 w 118"/>
                <a:gd name="T67" fmla="*/ 4 h 149"/>
                <a:gd name="T68" fmla="*/ 68 w 118"/>
                <a:gd name="T69" fmla="*/ 5 h 149"/>
                <a:gd name="T70" fmla="*/ 83 w 118"/>
                <a:gd name="T71" fmla="*/ 10 h 149"/>
                <a:gd name="T72" fmla="*/ 96 w 118"/>
                <a:gd name="T73" fmla="*/ 22 h 149"/>
                <a:gd name="T74" fmla="*/ 104 w 118"/>
                <a:gd name="T75" fmla="*/ 31 h 149"/>
                <a:gd name="T76" fmla="*/ 109 w 118"/>
                <a:gd name="T77" fmla="*/ 43 h 149"/>
                <a:gd name="T78" fmla="*/ 113 w 118"/>
                <a:gd name="T79" fmla="*/ 58 h 149"/>
                <a:gd name="T80" fmla="*/ 114 w 118"/>
                <a:gd name="T81" fmla="*/ 72 h 149"/>
                <a:gd name="T82" fmla="*/ 113 w 118"/>
                <a:gd name="T83" fmla="*/ 87 h 149"/>
                <a:gd name="T84" fmla="*/ 110 w 118"/>
                <a:gd name="T85" fmla="*/ 100 h 149"/>
                <a:gd name="T86" fmla="*/ 104 w 118"/>
                <a:gd name="T87" fmla="*/ 113 h 149"/>
                <a:gd name="T88" fmla="*/ 97 w 118"/>
                <a:gd name="T89" fmla="*/ 123 h 149"/>
                <a:gd name="T90" fmla="*/ 87 w 118"/>
                <a:gd name="T91" fmla="*/ 135 h 149"/>
                <a:gd name="T92" fmla="*/ 71 w 118"/>
                <a:gd name="T93" fmla="*/ 142 h 149"/>
                <a:gd name="T94" fmla="*/ 61 w 118"/>
                <a:gd name="T95" fmla="*/ 145 h 149"/>
                <a:gd name="T96" fmla="*/ 49 w 118"/>
                <a:gd name="T97" fmla="*/ 144 h 149"/>
                <a:gd name="T98" fmla="*/ 39 w 118"/>
                <a:gd name="T99" fmla="*/ 141 h 149"/>
                <a:gd name="T100" fmla="*/ 30 w 118"/>
                <a:gd name="T101" fmla="*/ 136 h 149"/>
                <a:gd name="T102" fmla="*/ 21 w 118"/>
                <a:gd name="T103" fmla="*/ 127 h 149"/>
                <a:gd name="T104" fmla="*/ 12 w 118"/>
                <a:gd name="T105" fmla="*/ 115 h 149"/>
                <a:gd name="T106" fmla="*/ 7 w 118"/>
                <a:gd name="T107" fmla="*/ 102 h 149"/>
                <a:gd name="T108" fmla="*/ 4 w 118"/>
                <a:gd name="T109" fmla="*/ 90 h 149"/>
                <a:gd name="T110" fmla="*/ 3 w 118"/>
                <a:gd name="T111" fmla="*/ 76 h 149"/>
                <a:gd name="T112" fmla="*/ 4 w 118"/>
                <a:gd name="T113" fmla="*/ 63 h 149"/>
                <a:gd name="T114" fmla="*/ 9 w 118"/>
                <a:gd name="T115" fmla="*/ 46 h 1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
                <a:gd name="T175" fmla="*/ 0 h 149"/>
                <a:gd name="T176" fmla="*/ 118 w 118"/>
                <a:gd name="T177" fmla="*/ 149 h 1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 h="149">
                  <a:moveTo>
                    <a:pt x="5" y="44"/>
                  </a:moveTo>
                  <a:lnTo>
                    <a:pt x="5" y="48"/>
                  </a:lnTo>
                  <a:lnTo>
                    <a:pt x="3" y="54"/>
                  </a:lnTo>
                  <a:lnTo>
                    <a:pt x="1" y="58"/>
                  </a:lnTo>
                  <a:lnTo>
                    <a:pt x="1" y="62"/>
                  </a:lnTo>
                  <a:lnTo>
                    <a:pt x="0" y="66"/>
                  </a:lnTo>
                  <a:lnTo>
                    <a:pt x="0" y="70"/>
                  </a:lnTo>
                  <a:lnTo>
                    <a:pt x="0" y="72"/>
                  </a:lnTo>
                  <a:lnTo>
                    <a:pt x="0" y="76"/>
                  </a:lnTo>
                  <a:lnTo>
                    <a:pt x="0" y="80"/>
                  </a:lnTo>
                  <a:lnTo>
                    <a:pt x="0" y="84"/>
                  </a:lnTo>
                  <a:lnTo>
                    <a:pt x="0" y="87"/>
                  </a:lnTo>
                  <a:lnTo>
                    <a:pt x="1" y="90"/>
                  </a:lnTo>
                  <a:lnTo>
                    <a:pt x="1" y="94"/>
                  </a:lnTo>
                  <a:lnTo>
                    <a:pt x="3" y="98"/>
                  </a:lnTo>
                  <a:lnTo>
                    <a:pt x="4" y="105"/>
                  </a:lnTo>
                  <a:lnTo>
                    <a:pt x="5" y="107"/>
                  </a:lnTo>
                  <a:lnTo>
                    <a:pt x="7" y="111"/>
                  </a:lnTo>
                  <a:lnTo>
                    <a:pt x="8" y="114"/>
                  </a:lnTo>
                  <a:lnTo>
                    <a:pt x="9" y="116"/>
                  </a:lnTo>
                  <a:lnTo>
                    <a:pt x="11" y="120"/>
                  </a:lnTo>
                  <a:lnTo>
                    <a:pt x="13" y="123"/>
                  </a:lnTo>
                  <a:lnTo>
                    <a:pt x="17" y="128"/>
                  </a:lnTo>
                  <a:lnTo>
                    <a:pt x="18" y="131"/>
                  </a:lnTo>
                  <a:lnTo>
                    <a:pt x="21" y="133"/>
                  </a:lnTo>
                  <a:lnTo>
                    <a:pt x="22" y="135"/>
                  </a:lnTo>
                  <a:lnTo>
                    <a:pt x="25" y="137"/>
                  </a:lnTo>
                  <a:lnTo>
                    <a:pt x="27" y="138"/>
                  </a:lnTo>
                  <a:lnTo>
                    <a:pt x="30" y="141"/>
                  </a:lnTo>
                  <a:lnTo>
                    <a:pt x="33" y="142"/>
                  </a:lnTo>
                  <a:lnTo>
                    <a:pt x="35" y="144"/>
                  </a:lnTo>
                  <a:lnTo>
                    <a:pt x="38" y="145"/>
                  </a:lnTo>
                  <a:lnTo>
                    <a:pt x="42" y="146"/>
                  </a:lnTo>
                  <a:lnTo>
                    <a:pt x="44" y="148"/>
                  </a:lnTo>
                  <a:lnTo>
                    <a:pt x="47" y="148"/>
                  </a:lnTo>
                  <a:lnTo>
                    <a:pt x="49" y="149"/>
                  </a:lnTo>
                  <a:lnTo>
                    <a:pt x="52" y="149"/>
                  </a:lnTo>
                  <a:lnTo>
                    <a:pt x="56" y="149"/>
                  </a:lnTo>
                  <a:lnTo>
                    <a:pt x="58" y="149"/>
                  </a:lnTo>
                  <a:lnTo>
                    <a:pt x="61" y="149"/>
                  </a:lnTo>
                  <a:lnTo>
                    <a:pt x="64" y="149"/>
                  </a:lnTo>
                  <a:lnTo>
                    <a:pt x="68" y="148"/>
                  </a:lnTo>
                  <a:lnTo>
                    <a:pt x="69" y="148"/>
                  </a:lnTo>
                  <a:lnTo>
                    <a:pt x="73" y="146"/>
                  </a:lnTo>
                  <a:lnTo>
                    <a:pt x="75" y="145"/>
                  </a:lnTo>
                  <a:lnTo>
                    <a:pt x="80" y="142"/>
                  </a:lnTo>
                  <a:lnTo>
                    <a:pt x="83" y="141"/>
                  </a:lnTo>
                  <a:lnTo>
                    <a:pt x="86" y="140"/>
                  </a:lnTo>
                  <a:lnTo>
                    <a:pt x="88" y="138"/>
                  </a:lnTo>
                  <a:lnTo>
                    <a:pt x="93" y="133"/>
                  </a:lnTo>
                  <a:lnTo>
                    <a:pt x="95" y="131"/>
                  </a:lnTo>
                  <a:lnTo>
                    <a:pt x="97" y="128"/>
                  </a:lnTo>
                  <a:lnTo>
                    <a:pt x="100" y="127"/>
                  </a:lnTo>
                  <a:lnTo>
                    <a:pt x="101" y="124"/>
                  </a:lnTo>
                  <a:lnTo>
                    <a:pt x="104" y="122"/>
                  </a:lnTo>
                  <a:lnTo>
                    <a:pt x="105" y="118"/>
                  </a:lnTo>
                  <a:lnTo>
                    <a:pt x="108" y="115"/>
                  </a:lnTo>
                  <a:lnTo>
                    <a:pt x="109" y="111"/>
                  </a:lnTo>
                  <a:lnTo>
                    <a:pt x="110" y="109"/>
                  </a:lnTo>
                  <a:lnTo>
                    <a:pt x="112" y="105"/>
                  </a:lnTo>
                  <a:lnTo>
                    <a:pt x="113" y="101"/>
                  </a:lnTo>
                  <a:lnTo>
                    <a:pt x="114" y="98"/>
                  </a:lnTo>
                  <a:lnTo>
                    <a:pt x="115" y="94"/>
                  </a:lnTo>
                  <a:lnTo>
                    <a:pt x="115" y="90"/>
                  </a:lnTo>
                  <a:lnTo>
                    <a:pt x="117" y="87"/>
                  </a:lnTo>
                  <a:lnTo>
                    <a:pt x="117" y="83"/>
                  </a:lnTo>
                  <a:lnTo>
                    <a:pt x="117" y="80"/>
                  </a:lnTo>
                  <a:lnTo>
                    <a:pt x="117" y="76"/>
                  </a:lnTo>
                  <a:lnTo>
                    <a:pt x="117" y="72"/>
                  </a:lnTo>
                  <a:lnTo>
                    <a:pt x="118" y="68"/>
                  </a:lnTo>
                  <a:lnTo>
                    <a:pt x="117" y="65"/>
                  </a:lnTo>
                  <a:lnTo>
                    <a:pt x="117" y="62"/>
                  </a:lnTo>
                  <a:lnTo>
                    <a:pt x="117" y="58"/>
                  </a:lnTo>
                  <a:lnTo>
                    <a:pt x="115" y="54"/>
                  </a:lnTo>
                  <a:lnTo>
                    <a:pt x="115" y="50"/>
                  </a:lnTo>
                  <a:lnTo>
                    <a:pt x="114" y="48"/>
                  </a:lnTo>
                  <a:lnTo>
                    <a:pt x="112" y="41"/>
                  </a:lnTo>
                  <a:lnTo>
                    <a:pt x="110" y="37"/>
                  </a:lnTo>
                  <a:lnTo>
                    <a:pt x="109" y="35"/>
                  </a:lnTo>
                  <a:lnTo>
                    <a:pt x="108" y="32"/>
                  </a:lnTo>
                  <a:lnTo>
                    <a:pt x="106" y="30"/>
                  </a:lnTo>
                  <a:lnTo>
                    <a:pt x="104" y="26"/>
                  </a:lnTo>
                  <a:lnTo>
                    <a:pt x="103" y="23"/>
                  </a:lnTo>
                  <a:lnTo>
                    <a:pt x="100" y="20"/>
                  </a:lnTo>
                  <a:lnTo>
                    <a:pt x="99" y="18"/>
                  </a:lnTo>
                  <a:lnTo>
                    <a:pt x="96" y="15"/>
                  </a:lnTo>
                  <a:lnTo>
                    <a:pt x="92" y="11"/>
                  </a:lnTo>
                  <a:lnTo>
                    <a:pt x="90" y="9"/>
                  </a:lnTo>
                  <a:lnTo>
                    <a:pt x="79" y="4"/>
                  </a:lnTo>
                  <a:lnTo>
                    <a:pt x="77" y="2"/>
                  </a:lnTo>
                  <a:lnTo>
                    <a:pt x="70" y="1"/>
                  </a:lnTo>
                  <a:lnTo>
                    <a:pt x="68" y="0"/>
                  </a:lnTo>
                  <a:lnTo>
                    <a:pt x="65" y="0"/>
                  </a:lnTo>
                  <a:lnTo>
                    <a:pt x="62" y="0"/>
                  </a:lnTo>
                  <a:lnTo>
                    <a:pt x="58" y="0"/>
                  </a:lnTo>
                  <a:lnTo>
                    <a:pt x="56" y="0"/>
                  </a:lnTo>
                  <a:lnTo>
                    <a:pt x="53" y="0"/>
                  </a:lnTo>
                  <a:lnTo>
                    <a:pt x="51" y="1"/>
                  </a:lnTo>
                  <a:lnTo>
                    <a:pt x="48" y="1"/>
                  </a:lnTo>
                  <a:lnTo>
                    <a:pt x="42" y="4"/>
                  </a:lnTo>
                  <a:lnTo>
                    <a:pt x="39" y="5"/>
                  </a:lnTo>
                  <a:lnTo>
                    <a:pt x="36" y="6"/>
                  </a:lnTo>
                  <a:lnTo>
                    <a:pt x="34" y="8"/>
                  </a:lnTo>
                  <a:lnTo>
                    <a:pt x="31" y="9"/>
                  </a:lnTo>
                  <a:lnTo>
                    <a:pt x="27" y="13"/>
                  </a:lnTo>
                  <a:lnTo>
                    <a:pt x="25" y="15"/>
                  </a:lnTo>
                  <a:lnTo>
                    <a:pt x="22" y="18"/>
                  </a:lnTo>
                  <a:lnTo>
                    <a:pt x="20" y="20"/>
                  </a:lnTo>
                  <a:lnTo>
                    <a:pt x="18" y="22"/>
                  </a:lnTo>
                  <a:lnTo>
                    <a:pt x="16" y="24"/>
                  </a:lnTo>
                  <a:lnTo>
                    <a:pt x="14" y="28"/>
                  </a:lnTo>
                  <a:lnTo>
                    <a:pt x="12" y="31"/>
                  </a:lnTo>
                  <a:lnTo>
                    <a:pt x="11" y="33"/>
                  </a:lnTo>
                  <a:lnTo>
                    <a:pt x="9" y="37"/>
                  </a:lnTo>
                  <a:lnTo>
                    <a:pt x="5" y="44"/>
                  </a:lnTo>
                  <a:lnTo>
                    <a:pt x="9" y="46"/>
                  </a:lnTo>
                  <a:lnTo>
                    <a:pt x="12" y="39"/>
                  </a:lnTo>
                  <a:lnTo>
                    <a:pt x="13" y="36"/>
                  </a:lnTo>
                  <a:lnTo>
                    <a:pt x="14" y="33"/>
                  </a:lnTo>
                  <a:lnTo>
                    <a:pt x="17" y="31"/>
                  </a:lnTo>
                  <a:lnTo>
                    <a:pt x="18" y="28"/>
                  </a:lnTo>
                  <a:lnTo>
                    <a:pt x="21" y="26"/>
                  </a:lnTo>
                  <a:lnTo>
                    <a:pt x="22" y="23"/>
                  </a:lnTo>
                  <a:lnTo>
                    <a:pt x="25" y="20"/>
                  </a:lnTo>
                  <a:lnTo>
                    <a:pt x="26" y="18"/>
                  </a:lnTo>
                  <a:lnTo>
                    <a:pt x="29" y="17"/>
                  </a:lnTo>
                  <a:lnTo>
                    <a:pt x="34" y="13"/>
                  </a:lnTo>
                  <a:lnTo>
                    <a:pt x="36" y="11"/>
                  </a:lnTo>
                  <a:lnTo>
                    <a:pt x="38" y="10"/>
                  </a:lnTo>
                  <a:lnTo>
                    <a:pt x="40" y="9"/>
                  </a:lnTo>
                  <a:lnTo>
                    <a:pt x="43" y="8"/>
                  </a:lnTo>
                  <a:lnTo>
                    <a:pt x="46" y="6"/>
                  </a:lnTo>
                  <a:lnTo>
                    <a:pt x="48" y="6"/>
                  </a:lnTo>
                  <a:lnTo>
                    <a:pt x="51" y="5"/>
                  </a:lnTo>
                  <a:lnTo>
                    <a:pt x="53" y="5"/>
                  </a:lnTo>
                  <a:lnTo>
                    <a:pt x="56" y="4"/>
                  </a:lnTo>
                  <a:lnTo>
                    <a:pt x="58" y="4"/>
                  </a:lnTo>
                  <a:lnTo>
                    <a:pt x="61" y="4"/>
                  </a:lnTo>
                  <a:lnTo>
                    <a:pt x="65" y="4"/>
                  </a:lnTo>
                  <a:lnTo>
                    <a:pt x="68" y="5"/>
                  </a:lnTo>
                  <a:lnTo>
                    <a:pt x="70" y="5"/>
                  </a:lnTo>
                  <a:lnTo>
                    <a:pt x="75" y="6"/>
                  </a:lnTo>
                  <a:lnTo>
                    <a:pt x="78" y="8"/>
                  </a:lnTo>
                  <a:lnTo>
                    <a:pt x="83" y="10"/>
                  </a:lnTo>
                  <a:lnTo>
                    <a:pt x="88" y="13"/>
                  </a:lnTo>
                  <a:lnTo>
                    <a:pt x="90" y="15"/>
                  </a:lnTo>
                  <a:lnTo>
                    <a:pt x="95" y="19"/>
                  </a:lnTo>
                  <a:lnTo>
                    <a:pt x="96" y="22"/>
                  </a:lnTo>
                  <a:lnTo>
                    <a:pt x="99" y="23"/>
                  </a:lnTo>
                  <a:lnTo>
                    <a:pt x="100" y="26"/>
                  </a:lnTo>
                  <a:lnTo>
                    <a:pt x="103" y="28"/>
                  </a:lnTo>
                  <a:lnTo>
                    <a:pt x="104" y="31"/>
                  </a:lnTo>
                  <a:lnTo>
                    <a:pt x="105" y="35"/>
                  </a:lnTo>
                  <a:lnTo>
                    <a:pt x="106" y="37"/>
                  </a:lnTo>
                  <a:lnTo>
                    <a:pt x="108" y="40"/>
                  </a:lnTo>
                  <a:lnTo>
                    <a:pt x="109" y="43"/>
                  </a:lnTo>
                  <a:lnTo>
                    <a:pt x="110" y="49"/>
                  </a:lnTo>
                  <a:lnTo>
                    <a:pt x="112" y="53"/>
                  </a:lnTo>
                  <a:lnTo>
                    <a:pt x="113" y="55"/>
                  </a:lnTo>
                  <a:lnTo>
                    <a:pt x="113" y="58"/>
                  </a:lnTo>
                  <a:lnTo>
                    <a:pt x="113" y="62"/>
                  </a:lnTo>
                  <a:lnTo>
                    <a:pt x="114" y="65"/>
                  </a:lnTo>
                  <a:lnTo>
                    <a:pt x="114" y="68"/>
                  </a:lnTo>
                  <a:lnTo>
                    <a:pt x="114" y="72"/>
                  </a:lnTo>
                  <a:lnTo>
                    <a:pt x="114" y="76"/>
                  </a:lnTo>
                  <a:lnTo>
                    <a:pt x="114" y="79"/>
                  </a:lnTo>
                  <a:lnTo>
                    <a:pt x="113" y="83"/>
                  </a:lnTo>
                  <a:lnTo>
                    <a:pt x="113" y="87"/>
                  </a:lnTo>
                  <a:lnTo>
                    <a:pt x="113" y="89"/>
                  </a:lnTo>
                  <a:lnTo>
                    <a:pt x="112" y="93"/>
                  </a:lnTo>
                  <a:lnTo>
                    <a:pt x="112" y="97"/>
                  </a:lnTo>
                  <a:lnTo>
                    <a:pt x="110" y="100"/>
                  </a:lnTo>
                  <a:lnTo>
                    <a:pt x="109" y="103"/>
                  </a:lnTo>
                  <a:lnTo>
                    <a:pt x="108" y="106"/>
                  </a:lnTo>
                  <a:lnTo>
                    <a:pt x="106" y="110"/>
                  </a:lnTo>
                  <a:lnTo>
                    <a:pt x="104" y="113"/>
                  </a:lnTo>
                  <a:lnTo>
                    <a:pt x="103" y="115"/>
                  </a:lnTo>
                  <a:lnTo>
                    <a:pt x="101" y="119"/>
                  </a:lnTo>
                  <a:lnTo>
                    <a:pt x="99" y="120"/>
                  </a:lnTo>
                  <a:lnTo>
                    <a:pt x="97" y="123"/>
                  </a:lnTo>
                  <a:lnTo>
                    <a:pt x="96" y="125"/>
                  </a:lnTo>
                  <a:lnTo>
                    <a:pt x="93" y="128"/>
                  </a:lnTo>
                  <a:lnTo>
                    <a:pt x="91" y="131"/>
                  </a:lnTo>
                  <a:lnTo>
                    <a:pt x="87" y="135"/>
                  </a:lnTo>
                  <a:lnTo>
                    <a:pt x="84" y="136"/>
                  </a:lnTo>
                  <a:lnTo>
                    <a:pt x="82" y="137"/>
                  </a:lnTo>
                  <a:lnTo>
                    <a:pt x="79" y="138"/>
                  </a:lnTo>
                  <a:lnTo>
                    <a:pt x="71" y="142"/>
                  </a:lnTo>
                  <a:lnTo>
                    <a:pt x="69" y="142"/>
                  </a:lnTo>
                  <a:lnTo>
                    <a:pt x="66" y="144"/>
                  </a:lnTo>
                  <a:lnTo>
                    <a:pt x="64" y="145"/>
                  </a:lnTo>
                  <a:lnTo>
                    <a:pt x="61" y="145"/>
                  </a:lnTo>
                  <a:lnTo>
                    <a:pt x="58" y="145"/>
                  </a:lnTo>
                  <a:lnTo>
                    <a:pt x="56" y="145"/>
                  </a:lnTo>
                  <a:lnTo>
                    <a:pt x="53" y="145"/>
                  </a:lnTo>
                  <a:lnTo>
                    <a:pt x="49" y="144"/>
                  </a:lnTo>
                  <a:lnTo>
                    <a:pt x="47" y="144"/>
                  </a:lnTo>
                  <a:lnTo>
                    <a:pt x="44" y="144"/>
                  </a:lnTo>
                  <a:lnTo>
                    <a:pt x="42" y="142"/>
                  </a:lnTo>
                  <a:lnTo>
                    <a:pt x="39" y="141"/>
                  </a:lnTo>
                  <a:lnTo>
                    <a:pt x="36" y="140"/>
                  </a:lnTo>
                  <a:lnTo>
                    <a:pt x="34" y="138"/>
                  </a:lnTo>
                  <a:lnTo>
                    <a:pt x="33" y="137"/>
                  </a:lnTo>
                  <a:lnTo>
                    <a:pt x="30" y="136"/>
                  </a:lnTo>
                  <a:lnTo>
                    <a:pt x="27" y="133"/>
                  </a:lnTo>
                  <a:lnTo>
                    <a:pt x="25" y="132"/>
                  </a:lnTo>
                  <a:lnTo>
                    <a:pt x="22" y="129"/>
                  </a:lnTo>
                  <a:lnTo>
                    <a:pt x="21" y="127"/>
                  </a:lnTo>
                  <a:lnTo>
                    <a:pt x="20" y="125"/>
                  </a:lnTo>
                  <a:lnTo>
                    <a:pt x="14" y="120"/>
                  </a:lnTo>
                  <a:lnTo>
                    <a:pt x="13" y="118"/>
                  </a:lnTo>
                  <a:lnTo>
                    <a:pt x="12" y="115"/>
                  </a:lnTo>
                  <a:lnTo>
                    <a:pt x="11" y="113"/>
                  </a:lnTo>
                  <a:lnTo>
                    <a:pt x="9" y="109"/>
                  </a:lnTo>
                  <a:lnTo>
                    <a:pt x="8" y="106"/>
                  </a:lnTo>
                  <a:lnTo>
                    <a:pt x="7" y="102"/>
                  </a:lnTo>
                  <a:lnTo>
                    <a:pt x="7" y="100"/>
                  </a:lnTo>
                  <a:lnTo>
                    <a:pt x="5" y="96"/>
                  </a:lnTo>
                  <a:lnTo>
                    <a:pt x="5" y="93"/>
                  </a:lnTo>
                  <a:lnTo>
                    <a:pt x="4" y="90"/>
                  </a:lnTo>
                  <a:lnTo>
                    <a:pt x="4" y="87"/>
                  </a:lnTo>
                  <a:lnTo>
                    <a:pt x="3" y="83"/>
                  </a:lnTo>
                  <a:lnTo>
                    <a:pt x="3" y="80"/>
                  </a:lnTo>
                  <a:lnTo>
                    <a:pt x="3" y="76"/>
                  </a:lnTo>
                  <a:lnTo>
                    <a:pt x="3" y="72"/>
                  </a:lnTo>
                  <a:lnTo>
                    <a:pt x="4" y="70"/>
                  </a:lnTo>
                  <a:lnTo>
                    <a:pt x="4" y="66"/>
                  </a:lnTo>
                  <a:lnTo>
                    <a:pt x="4" y="63"/>
                  </a:lnTo>
                  <a:lnTo>
                    <a:pt x="5" y="59"/>
                  </a:lnTo>
                  <a:lnTo>
                    <a:pt x="5" y="55"/>
                  </a:lnTo>
                  <a:lnTo>
                    <a:pt x="8" y="49"/>
                  </a:lnTo>
                  <a:lnTo>
                    <a:pt x="9" y="46"/>
                  </a:lnTo>
                  <a:lnTo>
                    <a:pt x="5" y="44"/>
                  </a:lnTo>
                  <a:close/>
                </a:path>
              </a:pathLst>
            </a:custGeom>
            <a:solidFill>
              <a:srgbClr val="808080"/>
            </a:solidFill>
            <a:ln w="9525">
              <a:noFill/>
              <a:round/>
              <a:headEnd/>
              <a:tailEnd/>
            </a:ln>
          </p:spPr>
          <p:txBody>
            <a:bodyPr/>
            <a:lstStyle/>
            <a:p>
              <a:endParaRPr lang="en-US"/>
            </a:p>
          </p:txBody>
        </p:sp>
        <p:sp>
          <p:nvSpPr>
            <p:cNvPr id="89" name="Freeform 75"/>
            <p:cNvSpPr>
              <a:spLocks/>
            </p:cNvSpPr>
            <p:nvPr/>
          </p:nvSpPr>
          <p:spPr bwMode="auto">
            <a:xfrm>
              <a:off x="1805" y="1277"/>
              <a:ext cx="37" cy="75"/>
            </a:xfrm>
            <a:custGeom>
              <a:avLst/>
              <a:gdLst>
                <a:gd name="T0" fmla="*/ 24 w 37"/>
                <a:gd name="T1" fmla="*/ 1 h 75"/>
                <a:gd name="T2" fmla="*/ 20 w 37"/>
                <a:gd name="T3" fmla="*/ 0 h 75"/>
                <a:gd name="T4" fmla="*/ 16 w 37"/>
                <a:gd name="T5" fmla="*/ 0 h 75"/>
                <a:gd name="T6" fmla="*/ 12 w 37"/>
                <a:gd name="T7" fmla="*/ 2 h 75"/>
                <a:gd name="T8" fmla="*/ 9 w 37"/>
                <a:gd name="T9" fmla="*/ 5 h 75"/>
                <a:gd name="T10" fmla="*/ 8 w 37"/>
                <a:gd name="T11" fmla="*/ 8 h 75"/>
                <a:gd name="T12" fmla="*/ 7 w 37"/>
                <a:gd name="T13" fmla="*/ 10 h 75"/>
                <a:gd name="T14" fmla="*/ 6 w 37"/>
                <a:gd name="T15" fmla="*/ 13 h 75"/>
                <a:gd name="T16" fmla="*/ 4 w 37"/>
                <a:gd name="T17" fmla="*/ 15 h 75"/>
                <a:gd name="T18" fmla="*/ 3 w 37"/>
                <a:gd name="T19" fmla="*/ 19 h 75"/>
                <a:gd name="T20" fmla="*/ 2 w 37"/>
                <a:gd name="T21" fmla="*/ 28 h 75"/>
                <a:gd name="T22" fmla="*/ 0 w 37"/>
                <a:gd name="T23" fmla="*/ 32 h 75"/>
                <a:gd name="T24" fmla="*/ 0 w 37"/>
                <a:gd name="T25" fmla="*/ 36 h 75"/>
                <a:gd name="T26" fmla="*/ 0 w 37"/>
                <a:gd name="T27" fmla="*/ 40 h 75"/>
                <a:gd name="T28" fmla="*/ 0 w 37"/>
                <a:gd name="T29" fmla="*/ 44 h 75"/>
                <a:gd name="T30" fmla="*/ 2 w 37"/>
                <a:gd name="T31" fmla="*/ 48 h 75"/>
                <a:gd name="T32" fmla="*/ 2 w 37"/>
                <a:gd name="T33" fmla="*/ 54 h 75"/>
                <a:gd name="T34" fmla="*/ 3 w 37"/>
                <a:gd name="T35" fmla="*/ 58 h 75"/>
                <a:gd name="T36" fmla="*/ 4 w 37"/>
                <a:gd name="T37" fmla="*/ 61 h 75"/>
                <a:gd name="T38" fmla="*/ 6 w 37"/>
                <a:gd name="T39" fmla="*/ 65 h 75"/>
                <a:gd name="T40" fmla="*/ 7 w 37"/>
                <a:gd name="T41" fmla="*/ 69 h 75"/>
                <a:gd name="T42" fmla="*/ 11 w 37"/>
                <a:gd name="T43" fmla="*/ 72 h 75"/>
                <a:gd name="T44" fmla="*/ 13 w 37"/>
                <a:gd name="T45" fmla="*/ 74 h 75"/>
                <a:gd name="T46" fmla="*/ 17 w 37"/>
                <a:gd name="T47" fmla="*/ 75 h 75"/>
                <a:gd name="T48" fmla="*/ 21 w 37"/>
                <a:gd name="T49" fmla="*/ 75 h 75"/>
                <a:gd name="T50" fmla="*/ 24 w 37"/>
                <a:gd name="T51" fmla="*/ 72 h 75"/>
                <a:gd name="T52" fmla="*/ 26 w 37"/>
                <a:gd name="T53" fmla="*/ 71 h 75"/>
                <a:gd name="T54" fmla="*/ 28 w 37"/>
                <a:gd name="T55" fmla="*/ 69 h 75"/>
                <a:gd name="T56" fmla="*/ 30 w 37"/>
                <a:gd name="T57" fmla="*/ 66 h 75"/>
                <a:gd name="T58" fmla="*/ 31 w 37"/>
                <a:gd name="T59" fmla="*/ 63 h 75"/>
                <a:gd name="T60" fmla="*/ 33 w 37"/>
                <a:gd name="T61" fmla="*/ 61 h 75"/>
                <a:gd name="T62" fmla="*/ 34 w 37"/>
                <a:gd name="T63" fmla="*/ 57 h 75"/>
                <a:gd name="T64" fmla="*/ 35 w 37"/>
                <a:gd name="T65" fmla="*/ 49 h 75"/>
                <a:gd name="T66" fmla="*/ 35 w 37"/>
                <a:gd name="T67" fmla="*/ 44 h 75"/>
                <a:gd name="T68" fmla="*/ 37 w 37"/>
                <a:gd name="T69" fmla="*/ 40 h 75"/>
                <a:gd name="T70" fmla="*/ 37 w 37"/>
                <a:gd name="T71" fmla="*/ 36 h 75"/>
                <a:gd name="T72" fmla="*/ 37 w 37"/>
                <a:gd name="T73" fmla="*/ 32 h 75"/>
                <a:gd name="T74" fmla="*/ 35 w 37"/>
                <a:gd name="T75" fmla="*/ 30 h 75"/>
                <a:gd name="T76" fmla="*/ 35 w 37"/>
                <a:gd name="T77" fmla="*/ 24 h 75"/>
                <a:gd name="T78" fmla="*/ 34 w 37"/>
                <a:gd name="T79" fmla="*/ 18 h 75"/>
                <a:gd name="T80" fmla="*/ 33 w 37"/>
                <a:gd name="T81" fmla="*/ 14 h 75"/>
                <a:gd name="T82" fmla="*/ 31 w 37"/>
                <a:gd name="T83" fmla="*/ 12 h 75"/>
                <a:gd name="T84" fmla="*/ 30 w 37"/>
                <a:gd name="T85" fmla="*/ 9 h 75"/>
                <a:gd name="T86" fmla="*/ 28 w 37"/>
                <a:gd name="T87" fmla="*/ 5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75"/>
                <a:gd name="T134" fmla="*/ 37 w 37"/>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75">
                  <a:moveTo>
                    <a:pt x="26" y="2"/>
                  </a:moveTo>
                  <a:lnTo>
                    <a:pt x="25" y="1"/>
                  </a:lnTo>
                  <a:lnTo>
                    <a:pt x="24" y="1"/>
                  </a:lnTo>
                  <a:lnTo>
                    <a:pt x="22" y="0"/>
                  </a:lnTo>
                  <a:lnTo>
                    <a:pt x="21" y="0"/>
                  </a:lnTo>
                  <a:lnTo>
                    <a:pt x="20" y="0"/>
                  </a:lnTo>
                  <a:lnTo>
                    <a:pt x="19" y="0"/>
                  </a:lnTo>
                  <a:lnTo>
                    <a:pt x="17" y="0"/>
                  </a:lnTo>
                  <a:lnTo>
                    <a:pt x="16" y="0"/>
                  </a:lnTo>
                  <a:lnTo>
                    <a:pt x="16" y="1"/>
                  </a:lnTo>
                  <a:lnTo>
                    <a:pt x="15" y="1"/>
                  </a:lnTo>
                  <a:lnTo>
                    <a:pt x="12" y="2"/>
                  </a:lnTo>
                  <a:lnTo>
                    <a:pt x="12" y="4"/>
                  </a:lnTo>
                  <a:lnTo>
                    <a:pt x="11" y="4"/>
                  </a:lnTo>
                  <a:lnTo>
                    <a:pt x="9" y="5"/>
                  </a:lnTo>
                  <a:lnTo>
                    <a:pt x="9" y="6"/>
                  </a:lnTo>
                  <a:lnTo>
                    <a:pt x="8" y="6"/>
                  </a:lnTo>
                  <a:lnTo>
                    <a:pt x="8" y="8"/>
                  </a:lnTo>
                  <a:lnTo>
                    <a:pt x="7" y="8"/>
                  </a:lnTo>
                  <a:lnTo>
                    <a:pt x="7" y="9"/>
                  </a:lnTo>
                  <a:lnTo>
                    <a:pt x="7" y="10"/>
                  </a:lnTo>
                  <a:lnTo>
                    <a:pt x="6" y="10"/>
                  </a:lnTo>
                  <a:lnTo>
                    <a:pt x="6" y="12"/>
                  </a:lnTo>
                  <a:lnTo>
                    <a:pt x="6" y="13"/>
                  </a:lnTo>
                  <a:lnTo>
                    <a:pt x="6" y="14"/>
                  </a:lnTo>
                  <a:lnTo>
                    <a:pt x="4" y="14"/>
                  </a:lnTo>
                  <a:lnTo>
                    <a:pt x="4" y="15"/>
                  </a:lnTo>
                  <a:lnTo>
                    <a:pt x="4" y="17"/>
                  </a:lnTo>
                  <a:lnTo>
                    <a:pt x="3" y="18"/>
                  </a:lnTo>
                  <a:lnTo>
                    <a:pt x="3" y="19"/>
                  </a:lnTo>
                  <a:lnTo>
                    <a:pt x="3" y="22"/>
                  </a:lnTo>
                  <a:lnTo>
                    <a:pt x="2" y="26"/>
                  </a:lnTo>
                  <a:lnTo>
                    <a:pt x="2" y="28"/>
                  </a:lnTo>
                  <a:lnTo>
                    <a:pt x="2" y="30"/>
                  </a:lnTo>
                  <a:lnTo>
                    <a:pt x="0" y="31"/>
                  </a:lnTo>
                  <a:lnTo>
                    <a:pt x="0" y="32"/>
                  </a:lnTo>
                  <a:lnTo>
                    <a:pt x="0" y="34"/>
                  </a:lnTo>
                  <a:lnTo>
                    <a:pt x="0" y="35"/>
                  </a:lnTo>
                  <a:lnTo>
                    <a:pt x="0" y="36"/>
                  </a:lnTo>
                  <a:lnTo>
                    <a:pt x="0" y="37"/>
                  </a:lnTo>
                  <a:lnTo>
                    <a:pt x="0" y="39"/>
                  </a:lnTo>
                  <a:lnTo>
                    <a:pt x="0" y="40"/>
                  </a:lnTo>
                  <a:lnTo>
                    <a:pt x="0" y="41"/>
                  </a:lnTo>
                  <a:lnTo>
                    <a:pt x="0" y="43"/>
                  </a:lnTo>
                  <a:lnTo>
                    <a:pt x="0" y="44"/>
                  </a:lnTo>
                  <a:lnTo>
                    <a:pt x="0" y="45"/>
                  </a:lnTo>
                  <a:lnTo>
                    <a:pt x="0" y="47"/>
                  </a:lnTo>
                  <a:lnTo>
                    <a:pt x="2" y="48"/>
                  </a:lnTo>
                  <a:lnTo>
                    <a:pt x="2" y="49"/>
                  </a:lnTo>
                  <a:lnTo>
                    <a:pt x="2" y="50"/>
                  </a:lnTo>
                  <a:lnTo>
                    <a:pt x="2" y="54"/>
                  </a:lnTo>
                  <a:lnTo>
                    <a:pt x="3" y="56"/>
                  </a:lnTo>
                  <a:lnTo>
                    <a:pt x="3" y="57"/>
                  </a:lnTo>
                  <a:lnTo>
                    <a:pt x="3" y="58"/>
                  </a:lnTo>
                  <a:lnTo>
                    <a:pt x="3" y="59"/>
                  </a:lnTo>
                  <a:lnTo>
                    <a:pt x="4" y="59"/>
                  </a:lnTo>
                  <a:lnTo>
                    <a:pt x="4" y="61"/>
                  </a:lnTo>
                  <a:lnTo>
                    <a:pt x="4" y="62"/>
                  </a:lnTo>
                  <a:lnTo>
                    <a:pt x="6" y="63"/>
                  </a:lnTo>
                  <a:lnTo>
                    <a:pt x="6" y="65"/>
                  </a:lnTo>
                  <a:lnTo>
                    <a:pt x="7" y="66"/>
                  </a:lnTo>
                  <a:lnTo>
                    <a:pt x="7" y="67"/>
                  </a:lnTo>
                  <a:lnTo>
                    <a:pt x="7" y="69"/>
                  </a:lnTo>
                  <a:lnTo>
                    <a:pt x="8" y="69"/>
                  </a:lnTo>
                  <a:lnTo>
                    <a:pt x="9" y="70"/>
                  </a:lnTo>
                  <a:lnTo>
                    <a:pt x="11" y="72"/>
                  </a:lnTo>
                  <a:lnTo>
                    <a:pt x="12" y="74"/>
                  </a:lnTo>
                  <a:lnTo>
                    <a:pt x="12" y="72"/>
                  </a:lnTo>
                  <a:lnTo>
                    <a:pt x="13" y="74"/>
                  </a:lnTo>
                  <a:lnTo>
                    <a:pt x="15" y="75"/>
                  </a:lnTo>
                  <a:lnTo>
                    <a:pt x="16" y="75"/>
                  </a:lnTo>
                  <a:lnTo>
                    <a:pt x="17" y="75"/>
                  </a:lnTo>
                  <a:lnTo>
                    <a:pt x="19" y="75"/>
                  </a:lnTo>
                  <a:lnTo>
                    <a:pt x="20" y="75"/>
                  </a:lnTo>
                  <a:lnTo>
                    <a:pt x="21" y="75"/>
                  </a:lnTo>
                  <a:lnTo>
                    <a:pt x="21" y="74"/>
                  </a:lnTo>
                  <a:lnTo>
                    <a:pt x="22" y="74"/>
                  </a:lnTo>
                  <a:lnTo>
                    <a:pt x="24" y="72"/>
                  </a:lnTo>
                  <a:lnTo>
                    <a:pt x="25" y="72"/>
                  </a:lnTo>
                  <a:lnTo>
                    <a:pt x="25" y="71"/>
                  </a:lnTo>
                  <a:lnTo>
                    <a:pt x="26" y="71"/>
                  </a:lnTo>
                  <a:lnTo>
                    <a:pt x="26" y="70"/>
                  </a:lnTo>
                  <a:lnTo>
                    <a:pt x="28" y="70"/>
                  </a:lnTo>
                  <a:lnTo>
                    <a:pt x="28" y="69"/>
                  </a:lnTo>
                  <a:lnTo>
                    <a:pt x="29" y="67"/>
                  </a:lnTo>
                  <a:lnTo>
                    <a:pt x="29" y="66"/>
                  </a:lnTo>
                  <a:lnTo>
                    <a:pt x="30" y="66"/>
                  </a:lnTo>
                  <a:lnTo>
                    <a:pt x="30" y="65"/>
                  </a:lnTo>
                  <a:lnTo>
                    <a:pt x="30" y="63"/>
                  </a:lnTo>
                  <a:lnTo>
                    <a:pt x="31" y="63"/>
                  </a:lnTo>
                  <a:lnTo>
                    <a:pt x="31" y="62"/>
                  </a:lnTo>
                  <a:lnTo>
                    <a:pt x="31" y="61"/>
                  </a:lnTo>
                  <a:lnTo>
                    <a:pt x="33" y="61"/>
                  </a:lnTo>
                  <a:lnTo>
                    <a:pt x="33" y="59"/>
                  </a:lnTo>
                  <a:lnTo>
                    <a:pt x="33" y="58"/>
                  </a:lnTo>
                  <a:lnTo>
                    <a:pt x="34" y="57"/>
                  </a:lnTo>
                  <a:lnTo>
                    <a:pt x="34" y="56"/>
                  </a:lnTo>
                  <a:lnTo>
                    <a:pt x="34" y="53"/>
                  </a:lnTo>
                  <a:lnTo>
                    <a:pt x="35" y="49"/>
                  </a:lnTo>
                  <a:lnTo>
                    <a:pt x="35" y="47"/>
                  </a:lnTo>
                  <a:lnTo>
                    <a:pt x="35" y="45"/>
                  </a:lnTo>
                  <a:lnTo>
                    <a:pt x="35" y="44"/>
                  </a:lnTo>
                  <a:lnTo>
                    <a:pt x="37" y="43"/>
                  </a:lnTo>
                  <a:lnTo>
                    <a:pt x="37" y="41"/>
                  </a:lnTo>
                  <a:lnTo>
                    <a:pt x="37" y="40"/>
                  </a:lnTo>
                  <a:lnTo>
                    <a:pt x="37" y="39"/>
                  </a:lnTo>
                  <a:lnTo>
                    <a:pt x="37" y="37"/>
                  </a:lnTo>
                  <a:lnTo>
                    <a:pt x="37" y="36"/>
                  </a:lnTo>
                  <a:lnTo>
                    <a:pt x="37" y="35"/>
                  </a:lnTo>
                  <a:lnTo>
                    <a:pt x="37" y="34"/>
                  </a:lnTo>
                  <a:lnTo>
                    <a:pt x="37" y="32"/>
                  </a:lnTo>
                  <a:lnTo>
                    <a:pt x="37" y="31"/>
                  </a:lnTo>
                  <a:lnTo>
                    <a:pt x="37" y="30"/>
                  </a:lnTo>
                  <a:lnTo>
                    <a:pt x="35" y="30"/>
                  </a:lnTo>
                  <a:lnTo>
                    <a:pt x="35" y="28"/>
                  </a:lnTo>
                  <a:lnTo>
                    <a:pt x="35" y="26"/>
                  </a:lnTo>
                  <a:lnTo>
                    <a:pt x="35" y="24"/>
                  </a:lnTo>
                  <a:lnTo>
                    <a:pt x="34" y="21"/>
                  </a:lnTo>
                  <a:lnTo>
                    <a:pt x="34" y="19"/>
                  </a:lnTo>
                  <a:lnTo>
                    <a:pt x="34" y="18"/>
                  </a:lnTo>
                  <a:lnTo>
                    <a:pt x="34" y="17"/>
                  </a:lnTo>
                  <a:lnTo>
                    <a:pt x="33" y="15"/>
                  </a:lnTo>
                  <a:lnTo>
                    <a:pt x="33" y="14"/>
                  </a:lnTo>
                  <a:lnTo>
                    <a:pt x="33" y="13"/>
                  </a:lnTo>
                  <a:lnTo>
                    <a:pt x="31" y="13"/>
                  </a:lnTo>
                  <a:lnTo>
                    <a:pt x="31" y="12"/>
                  </a:lnTo>
                  <a:lnTo>
                    <a:pt x="31" y="10"/>
                  </a:lnTo>
                  <a:lnTo>
                    <a:pt x="30" y="10"/>
                  </a:lnTo>
                  <a:lnTo>
                    <a:pt x="30" y="9"/>
                  </a:lnTo>
                  <a:lnTo>
                    <a:pt x="30" y="8"/>
                  </a:lnTo>
                  <a:lnTo>
                    <a:pt x="29" y="6"/>
                  </a:lnTo>
                  <a:lnTo>
                    <a:pt x="28" y="5"/>
                  </a:lnTo>
                  <a:lnTo>
                    <a:pt x="26" y="2"/>
                  </a:lnTo>
                  <a:close/>
                </a:path>
              </a:pathLst>
            </a:custGeom>
            <a:solidFill>
              <a:srgbClr val="808080"/>
            </a:solidFill>
            <a:ln w="9525">
              <a:noFill/>
              <a:round/>
              <a:headEnd/>
              <a:tailEnd/>
            </a:ln>
          </p:spPr>
          <p:txBody>
            <a:bodyPr/>
            <a:lstStyle/>
            <a:p>
              <a:endParaRPr lang="en-US"/>
            </a:p>
          </p:txBody>
        </p:sp>
        <p:sp>
          <p:nvSpPr>
            <p:cNvPr id="90" name="Freeform 76"/>
            <p:cNvSpPr>
              <a:spLocks/>
            </p:cNvSpPr>
            <p:nvPr/>
          </p:nvSpPr>
          <p:spPr bwMode="auto">
            <a:xfrm>
              <a:off x="1805" y="1276"/>
              <a:ext cx="37" cy="77"/>
            </a:xfrm>
            <a:custGeom>
              <a:avLst/>
              <a:gdLst>
                <a:gd name="T0" fmla="*/ 0 w 37"/>
                <a:gd name="T1" fmla="*/ 29 h 77"/>
                <a:gd name="T2" fmla="*/ 0 w 37"/>
                <a:gd name="T3" fmla="*/ 37 h 77"/>
                <a:gd name="T4" fmla="*/ 0 w 37"/>
                <a:gd name="T5" fmla="*/ 46 h 77"/>
                <a:gd name="T6" fmla="*/ 2 w 37"/>
                <a:gd name="T7" fmla="*/ 57 h 77"/>
                <a:gd name="T8" fmla="*/ 4 w 37"/>
                <a:gd name="T9" fmla="*/ 63 h 77"/>
                <a:gd name="T10" fmla="*/ 7 w 37"/>
                <a:gd name="T11" fmla="*/ 68 h 77"/>
                <a:gd name="T12" fmla="*/ 9 w 37"/>
                <a:gd name="T13" fmla="*/ 73 h 77"/>
                <a:gd name="T14" fmla="*/ 13 w 37"/>
                <a:gd name="T15" fmla="*/ 76 h 77"/>
                <a:gd name="T16" fmla="*/ 19 w 37"/>
                <a:gd name="T17" fmla="*/ 77 h 77"/>
                <a:gd name="T18" fmla="*/ 24 w 37"/>
                <a:gd name="T19" fmla="*/ 75 h 77"/>
                <a:gd name="T20" fmla="*/ 28 w 37"/>
                <a:gd name="T21" fmla="*/ 71 h 77"/>
                <a:gd name="T22" fmla="*/ 31 w 37"/>
                <a:gd name="T23" fmla="*/ 66 h 77"/>
                <a:gd name="T24" fmla="*/ 34 w 37"/>
                <a:gd name="T25" fmla="*/ 59 h 77"/>
                <a:gd name="T26" fmla="*/ 35 w 37"/>
                <a:gd name="T27" fmla="*/ 53 h 77"/>
                <a:gd name="T28" fmla="*/ 37 w 37"/>
                <a:gd name="T29" fmla="*/ 42 h 77"/>
                <a:gd name="T30" fmla="*/ 37 w 37"/>
                <a:gd name="T31" fmla="*/ 36 h 77"/>
                <a:gd name="T32" fmla="*/ 35 w 37"/>
                <a:gd name="T33" fmla="*/ 20 h 77"/>
                <a:gd name="T34" fmla="*/ 33 w 37"/>
                <a:gd name="T35" fmla="*/ 15 h 77"/>
                <a:gd name="T36" fmla="*/ 31 w 37"/>
                <a:gd name="T37" fmla="*/ 9 h 77"/>
                <a:gd name="T38" fmla="*/ 28 w 37"/>
                <a:gd name="T39" fmla="*/ 5 h 77"/>
                <a:gd name="T40" fmla="*/ 21 w 37"/>
                <a:gd name="T41" fmla="*/ 0 h 77"/>
                <a:gd name="T42" fmla="*/ 16 w 37"/>
                <a:gd name="T43" fmla="*/ 0 h 77"/>
                <a:gd name="T44" fmla="*/ 9 w 37"/>
                <a:gd name="T45" fmla="*/ 5 h 77"/>
                <a:gd name="T46" fmla="*/ 6 w 37"/>
                <a:gd name="T47" fmla="*/ 10 h 77"/>
                <a:gd name="T48" fmla="*/ 4 w 37"/>
                <a:gd name="T49" fmla="*/ 15 h 77"/>
                <a:gd name="T50" fmla="*/ 3 w 37"/>
                <a:gd name="T51" fmla="*/ 23 h 77"/>
                <a:gd name="T52" fmla="*/ 6 w 37"/>
                <a:gd name="T53" fmla="*/ 15 h 77"/>
                <a:gd name="T54" fmla="*/ 8 w 37"/>
                <a:gd name="T55" fmla="*/ 11 h 77"/>
                <a:gd name="T56" fmla="*/ 11 w 37"/>
                <a:gd name="T57" fmla="*/ 7 h 77"/>
                <a:gd name="T58" fmla="*/ 16 w 37"/>
                <a:gd name="T59" fmla="*/ 2 h 77"/>
                <a:gd name="T60" fmla="*/ 21 w 37"/>
                <a:gd name="T61" fmla="*/ 2 h 77"/>
                <a:gd name="T62" fmla="*/ 28 w 37"/>
                <a:gd name="T63" fmla="*/ 7 h 77"/>
                <a:gd name="T64" fmla="*/ 30 w 37"/>
                <a:gd name="T65" fmla="*/ 13 h 77"/>
                <a:gd name="T66" fmla="*/ 33 w 37"/>
                <a:gd name="T67" fmla="*/ 18 h 77"/>
                <a:gd name="T68" fmla="*/ 35 w 37"/>
                <a:gd name="T69" fmla="*/ 27 h 77"/>
                <a:gd name="T70" fmla="*/ 35 w 37"/>
                <a:gd name="T71" fmla="*/ 36 h 77"/>
                <a:gd name="T72" fmla="*/ 35 w 37"/>
                <a:gd name="T73" fmla="*/ 42 h 77"/>
                <a:gd name="T74" fmla="*/ 34 w 37"/>
                <a:gd name="T75" fmla="*/ 51 h 77"/>
                <a:gd name="T76" fmla="*/ 33 w 37"/>
                <a:gd name="T77" fmla="*/ 58 h 77"/>
                <a:gd name="T78" fmla="*/ 30 w 37"/>
                <a:gd name="T79" fmla="*/ 63 h 77"/>
                <a:gd name="T80" fmla="*/ 26 w 37"/>
                <a:gd name="T81" fmla="*/ 68 h 77"/>
                <a:gd name="T82" fmla="*/ 21 w 37"/>
                <a:gd name="T83" fmla="*/ 73 h 77"/>
                <a:gd name="T84" fmla="*/ 16 w 37"/>
                <a:gd name="T85" fmla="*/ 75 h 77"/>
                <a:gd name="T86" fmla="*/ 11 w 37"/>
                <a:gd name="T87" fmla="*/ 71 h 77"/>
                <a:gd name="T88" fmla="*/ 8 w 37"/>
                <a:gd name="T89" fmla="*/ 68 h 77"/>
                <a:gd name="T90" fmla="*/ 6 w 37"/>
                <a:gd name="T91" fmla="*/ 64 h 77"/>
                <a:gd name="T92" fmla="*/ 4 w 37"/>
                <a:gd name="T93" fmla="*/ 59 h 77"/>
                <a:gd name="T94" fmla="*/ 2 w 37"/>
                <a:gd name="T95" fmla="*/ 51 h 77"/>
                <a:gd name="T96" fmla="*/ 2 w 37"/>
                <a:gd name="T97" fmla="*/ 42 h 77"/>
                <a:gd name="T98" fmla="*/ 2 w 37"/>
                <a:gd name="T99" fmla="*/ 33 h 77"/>
                <a:gd name="T100" fmla="*/ 2 w 37"/>
                <a:gd name="T101" fmla="*/ 27 h 7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77"/>
                <a:gd name="T155" fmla="*/ 37 w 37"/>
                <a:gd name="T156" fmla="*/ 77 h 7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77">
                  <a:moveTo>
                    <a:pt x="2" y="23"/>
                  </a:moveTo>
                  <a:lnTo>
                    <a:pt x="0" y="25"/>
                  </a:lnTo>
                  <a:lnTo>
                    <a:pt x="0" y="28"/>
                  </a:lnTo>
                  <a:lnTo>
                    <a:pt x="0" y="29"/>
                  </a:lnTo>
                  <a:lnTo>
                    <a:pt x="0" y="32"/>
                  </a:lnTo>
                  <a:lnTo>
                    <a:pt x="0" y="33"/>
                  </a:lnTo>
                  <a:lnTo>
                    <a:pt x="0" y="36"/>
                  </a:lnTo>
                  <a:lnTo>
                    <a:pt x="0" y="37"/>
                  </a:lnTo>
                  <a:lnTo>
                    <a:pt x="0" y="38"/>
                  </a:lnTo>
                  <a:lnTo>
                    <a:pt x="0" y="42"/>
                  </a:lnTo>
                  <a:lnTo>
                    <a:pt x="0" y="45"/>
                  </a:lnTo>
                  <a:lnTo>
                    <a:pt x="0" y="46"/>
                  </a:lnTo>
                  <a:lnTo>
                    <a:pt x="0" y="50"/>
                  </a:lnTo>
                  <a:lnTo>
                    <a:pt x="0" y="53"/>
                  </a:lnTo>
                  <a:lnTo>
                    <a:pt x="2" y="54"/>
                  </a:lnTo>
                  <a:lnTo>
                    <a:pt x="2" y="57"/>
                  </a:lnTo>
                  <a:lnTo>
                    <a:pt x="3" y="59"/>
                  </a:lnTo>
                  <a:lnTo>
                    <a:pt x="3" y="60"/>
                  </a:lnTo>
                  <a:lnTo>
                    <a:pt x="3" y="62"/>
                  </a:lnTo>
                  <a:lnTo>
                    <a:pt x="4" y="63"/>
                  </a:lnTo>
                  <a:lnTo>
                    <a:pt x="4" y="64"/>
                  </a:lnTo>
                  <a:lnTo>
                    <a:pt x="6" y="66"/>
                  </a:lnTo>
                  <a:lnTo>
                    <a:pt x="6" y="67"/>
                  </a:lnTo>
                  <a:lnTo>
                    <a:pt x="7" y="68"/>
                  </a:lnTo>
                  <a:lnTo>
                    <a:pt x="7" y="70"/>
                  </a:lnTo>
                  <a:lnTo>
                    <a:pt x="8" y="71"/>
                  </a:lnTo>
                  <a:lnTo>
                    <a:pt x="8" y="72"/>
                  </a:lnTo>
                  <a:lnTo>
                    <a:pt x="9" y="73"/>
                  </a:lnTo>
                  <a:lnTo>
                    <a:pt x="11" y="73"/>
                  </a:lnTo>
                  <a:lnTo>
                    <a:pt x="11" y="75"/>
                  </a:lnTo>
                  <a:lnTo>
                    <a:pt x="12" y="75"/>
                  </a:lnTo>
                  <a:lnTo>
                    <a:pt x="13" y="76"/>
                  </a:lnTo>
                  <a:lnTo>
                    <a:pt x="15" y="76"/>
                  </a:lnTo>
                  <a:lnTo>
                    <a:pt x="16" y="77"/>
                  </a:lnTo>
                  <a:lnTo>
                    <a:pt x="17" y="77"/>
                  </a:lnTo>
                  <a:lnTo>
                    <a:pt x="19" y="77"/>
                  </a:lnTo>
                  <a:lnTo>
                    <a:pt x="20" y="77"/>
                  </a:lnTo>
                  <a:lnTo>
                    <a:pt x="21" y="76"/>
                  </a:lnTo>
                  <a:lnTo>
                    <a:pt x="22" y="76"/>
                  </a:lnTo>
                  <a:lnTo>
                    <a:pt x="24" y="75"/>
                  </a:lnTo>
                  <a:lnTo>
                    <a:pt x="25" y="73"/>
                  </a:lnTo>
                  <a:lnTo>
                    <a:pt x="26" y="73"/>
                  </a:lnTo>
                  <a:lnTo>
                    <a:pt x="26" y="72"/>
                  </a:lnTo>
                  <a:lnTo>
                    <a:pt x="28" y="71"/>
                  </a:lnTo>
                  <a:lnTo>
                    <a:pt x="29" y="70"/>
                  </a:lnTo>
                  <a:lnTo>
                    <a:pt x="30" y="68"/>
                  </a:lnTo>
                  <a:lnTo>
                    <a:pt x="30" y="67"/>
                  </a:lnTo>
                  <a:lnTo>
                    <a:pt x="31" y="66"/>
                  </a:lnTo>
                  <a:lnTo>
                    <a:pt x="31" y="63"/>
                  </a:lnTo>
                  <a:lnTo>
                    <a:pt x="33" y="63"/>
                  </a:lnTo>
                  <a:lnTo>
                    <a:pt x="33" y="60"/>
                  </a:lnTo>
                  <a:lnTo>
                    <a:pt x="34" y="59"/>
                  </a:lnTo>
                  <a:lnTo>
                    <a:pt x="34" y="58"/>
                  </a:lnTo>
                  <a:lnTo>
                    <a:pt x="34" y="55"/>
                  </a:lnTo>
                  <a:lnTo>
                    <a:pt x="35" y="54"/>
                  </a:lnTo>
                  <a:lnTo>
                    <a:pt x="35" y="53"/>
                  </a:lnTo>
                  <a:lnTo>
                    <a:pt x="37" y="49"/>
                  </a:lnTo>
                  <a:lnTo>
                    <a:pt x="37" y="46"/>
                  </a:lnTo>
                  <a:lnTo>
                    <a:pt x="37" y="45"/>
                  </a:lnTo>
                  <a:lnTo>
                    <a:pt x="37" y="42"/>
                  </a:lnTo>
                  <a:lnTo>
                    <a:pt x="37" y="41"/>
                  </a:lnTo>
                  <a:lnTo>
                    <a:pt x="37" y="38"/>
                  </a:lnTo>
                  <a:lnTo>
                    <a:pt x="37" y="37"/>
                  </a:lnTo>
                  <a:lnTo>
                    <a:pt x="37" y="36"/>
                  </a:lnTo>
                  <a:lnTo>
                    <a:pt x="37" y="33"/>
                  </a:lnTo>
                  <a:lnTo>
                    <a:pt x="37" y="29"/>
                  </a:lnTo>
                  <a:lnTo>
                    <a:pt x="37" y="28"/>
                  </a:lnTo>
                  <a:lnTo>
                    <a:pt x="35" y="20"/>
                  </a:lnTo>
                  <a:lnTo>
                    <a:pt x="35" y="19"/>
                  </a:lnTo>
                  <a:lnTo>
                    <a:pt x="34" y="18"/>
                  </a:lnTo>
                  <a:lnTo>
                    <a:pt x="34" y="16"/>
                  </a:lnTo>
                  <a:lnTo>
                    <a:pt x="33" y="15"/>
                  </a:lnTo>
                  <a:lnTo>
                    <a:pt x="33" y="13"/>
                  </a:lnTo>
                  <a:lnTo>
                    <a:pt x="33" y="11"/>
                  </a:lnTo>
                  <a:lnTo>
                    <a:pt x="31" y="10"/>
                  </a:lnTo>
                  <a:lnTo>
                    <a:pt x="31" y="9"/>
                  </a:lnTo>
                  <a:lnTo>
                    <a:pt x="30" y="7"/>
                  </a:lnTo>
                  <a:lnTo>
                    <a:pt x="30" y="6"/>
                  </a:lnTo>
                  <a:lnTo>
                    <a:pt x="29" y="6"/>
                  </a:lnTo>
                  <a:lnTo>
                    <a:pt x="28" y="5"/>
                  </a:lnTo>
                  <a:lnTo>
                    <a:pt x="25" y="1"/>
                  </a:lnTo>
                  <a:lnTo>
                    <a:pt x="24" y="1"/>
                  </a:lnTo>
                  <a:lnTo>
                    <a:pt x="22" y="0"/>
                  </a:lnTo>
                  <a:lnTo>
                    <a:pt x="21" y="0"/>
                  </a:lnTo>
                  <a:lnTo>
                    <a:pt x="20" y="0"/>
                  </a:lnTo>
                  <a:lnTo>
                    <a:pt x="19" y="0"/>
                  </a:lnTo>
                  <a:lnTo>
                    <a:pt x="17" y="0"/>
                  </a:lnTo>
                  <a:lnTo>
                    <a:pt x="16" y="0"/>
                  </a:lnTo>
                  <a:lnTo>
                    <a:pt x="15" y="0"/>
                  </a:lnTo>
                  <a:lnTo>
                    <a:pt x="15" y="1"/>
                  </a:lnTo>
                  <a:lnTo>
                    <a:pt x="12" y="2"/>
                  </a:lnTo>
                  <a:lnTo>
                    <a:pt x="9" y="5"/>
                  </a:lnTo>
                  <a:lnTo>
                    <a:pt x="8" y="6"/>
                  </a:lnTo>
                  <a:lnTo>
                    <a:pt x="8" y="7"/>
                  </a:lnTo>
                  <a:lnTo>
                    <a:pt x="7" y="9"/>
                  </a:lnTo>
                  <a:lnTo>
                    <a:pt x="6" y="10"/>
                  </a:lnTo>
                  <a:lnTo>
                    <a:pt x="6" y="11"/>
                  </a:lnTo>
                  <a:lnTo>
                    <a:pt x="6" y="13"/>
                  </a:lnTo>
                  <a:lnTo>
                    <a:pt x="4" y="14"/>
                  </a:lnTo>
                  <a:lnTo>
                    <a:pt x="4" y="15"/>
                  </a:lnTo>
                  <a:lnTo>
                    <a:pt x="3" y="16"/>
                  </a:lnTo>
                  <a:lnTo>
                    <a:pt x="3" y="19"/>
                  </a:lnTo>
                  <a:lnTo>
                    <a:pt x="2" y="23"/>
                  </a:lnTo>
                  <a:lnTo>
                    <a:pt x="3" y="23"/>
                  </a:lnTo>
                  <a:lnTo>
                    <a:pt x="4" y="20"/>
                  </a:lnTo>
                  <a:lnTo>
                    <a:pt x="4" y="19"/>
                  </a:lnTo>
                  <a:lnTo>
                    <a:pt x="4" y="18"/>
                  </a:lnTo>
                  <a:lnTo>
                    <a:pt x="6" y="15"/>
                  </a:lnTo>
                  <a:lnTo>
                    <a:pt x="6" y="14"/>
                  </a:lnTo>
                  <a:lnTo>
                    <a:pt x="7" y="13"/>
                  </a:lnTo>
                  <a:lnTo>
                    <a:pt x="7" y="11"/>
                  </a:lnTo>
                  <a:lnTo>
                    <a:pt x="8" y="11"/>
                  </a:lnTo>
                  <a:lnTo>
                    <a:pt x="8" y="10"/>
                  </a:lnTo>
                  <a:lnTo>
                    <a:pt x="9" y="9"/>
                  </a:lnTo>
                  <a:lnTo>
                    <a:pt x="9" y="7"/>
                  </a:lnTo>
                  <a:lnTo>
                    <a:pt x="11" y="7"/>
                  </a:lnTo>
                  <a:lnTo>
                    <a:pt x="12" y="5"/>
                  </a:lnTo>
                  <a:lnTo>
                    <a:pt x="15" y="3"/>
                  </a:lnTo>
                  <a:lnTo>
                    <a:pt x="15" y="2"/>
                  </a:lnTo>
                  <a:lnTo>
                    <a:pt x="16" y="2"/>
                  </a:lnTo>
                  <a:lnTo>
                    <a:pt x="17" y="2"/>
                  </a:lnTo>
                  <a:lnTo>
                    <a:pt x="19" y="2"/>
                  </a:lnTo>
                  <a:lnTo>
                    <a:pt x="20" y="2"/>
                  </a:lnTo>
                  <a:lnTo>
                    <a:pt x="21" y="2"/>
                  </a:lnTo>
                  <a:lnTo>
                    <a:pt x="22" y="2"/>
                  </a:lnTo>
                  <a:lnTo>
                    <a:pt x="24" y="3"/>
                  </a:lnTo>
                  <a:lnTo>
                    <a:pt x="28" y="6"/>
                  </a:lnTo>
                  <a:lnTo>
                    <a:pt x="28" y="7"/>
                  </a:lnTo>
                  <a:lnTo>
                    <a:pt x="29" y="9"/>
                  </a:lnTo>
                  <a:lnTo>
                    <a:pt x="29" y="10"/>
                  </a:lnTo>
                  <a:lnTo>
                    <a:pt x="30" y="11"/>
                  </a:lnTo>
                  <a:lnTo>
                    <a:pt x="30" y="13"/>
                  </a:lnTo>
                  <a:lnTo>
                    <a:pt x="31" y="14"/>
                  </a:lnTo>
                  <a:lnTo>
                    <a:pt x="31" y="15"/>
                  </a:lnTo>
                  <a:lnTo>
                    <a:pt x="33" y="16"/>
                  </a:lnTo>
                  <a:lnTo>
                    <a:pt x="33" y="18"/>
                  </a:lnTo>
                  <a:lnTo>
                    <a:pt x="33" y="19"/>
                  </a:lnTo>
                  <a:lnTo>
                    <a:pt x="34" y="20"/>
                  </a:lnTo>
                  <a:lnTo>
                    <a:pt x="34" y="22"/>
                  </a:lnTo>
                  <a:lnTo>
                    <a:pt x="35" y="27"/>
                  </a:lnTo>
                  <a:lnTo>
                    <a:pt x="35" y="28"/>
                  </a:lnTo>
                  <a:lnTo>
                    <a:pt x="35" y="29"/>
                  </a:lnTo>
                  <a:lnTo>
                    <a:pt x="35" y="33"/>
                  </a:lnTo>
                  <a:lnTo>
                    <a:pt x="35" y="36"/>
                  </a:lnTo>
                  <a:lnTo>
                    <a:pt x="35" y="37"/>
                  </a:lnTo>
                  <a:lnTo>
                    <a:pt x="35" y="38"/>
                  </a:lnTo>
                  <a:lnTo>
                    <a:pt x="35" y="41"/>
                  </a:lnTo>
                  <a:lnTo>
                    <a:pt x="35" y="42"/>
                  </a:lnTo>
                  <a:lnTo>
                    <a:pt x="35" y="44"/>
                  </a:lnTo>
                  <a:lnTo>
                    <a:pt x="35" y="46"/>
                  </a:lnTo>
                  <a:lnTo>
                    <a:pt x="35" y="48"/>
                  </a:lnTo>
                  <a:lnTo>
                    <a:pt x="34" y="51"/>
                  </a:lnTo>
                  <a:lnTo>
                    <a:pt x="34" y="53"/>
                  </a:lnTo>
                  <a:lnTo>
                    <a:pt x="33" y="54"/>
                  </a:lnTo>
                  <a:lnTo>
                    <a:pt x="33" y="57"/>
                  </a:lnTo>
                  <a:lnTo>
                    <a:pt x="33" y="58"/>
                  </a:lnTo>
                  <a:lnTo>
                    <a:pt x="31" y="59"/>
                  </a:lnTo>
                  <a:lnTo>
                    <a:pt x="31" y="60"/>
                  </a:lnTo>
                  <a:lnTo>
                    <a:pt x="31" y="62"/>
                  </a:lnTo>
                  <a:lnTo>
                    <a:pt x="30" y="63"/>
                  </a:lnTo>
                  <a:lnTo>
                    <a:pt x="30" y="64"/>
                  </a:lnTo>
                  <a:lnTo>
                    <a:pt x="29" y="66"/>
                  </a:lnTo>
                  <a:lnTo>
                    <a:pt x="28" y="68"/>
                  </a:lnTo>
                  <a:lnTo>
                    <a:pt x="26" y="68"/>
                  </a:lnTo>
                  <a:lnTo>
                    <a:pt x="26" y="70"/>
                  </a:lnTo>
                  <a:lnTo>
                    <a:pt x="25" y="71"/>
                  </a:lnTo>
                  <a:lnTo>
                    <a:pt x="24" y="72"/>
                  </a:lnTo>
                  <a:lnTo>
                    <a:pt x="21" y="73"/>
                  </a:lnTo>
                  <a:lnTo>
                    <a:pt x="20" y="75"/>
                  </a:lnTo>
                  <a:lnTo>
                    <a:pt x="19" y="75"/>
                  </a:lnTo>
                  <a:lnTo>
                    <a:pt x="17" y="75"/>
                  </a:lnTo>
                  <a:lnTo>
                    <a:pt x="16" y="75"/>
                  </a:lnTo>
                  <a:lnTo>
                    <a:pt x="15" y="73"/>
                  </a:lnTo>
                  <a:lnTo>
                    <a:pt x="13" y="73"/>
                  </a:lnTo>
                  <a:lnTo>
                    <a:pt x="12" y="72"/>
                  </a:lnTo>
                  <a:lnTo>
                    <a:pt x="11" y="71"/>
                  </a:lnTo>
                  <a:lnTo>
                    <a:pt x="11" y="72"/>
                  </a:lnTo>
                  <a:lnTo>
                    <a:pt x="9" y="71"/>
                  </a:lnTo>
                  <a:lnTo>
                    <a:pt x="9" y="70"/>
                  </a:lnTo>
                  <a:lnTo>
                    <a:pt x="8" y="68"/>
                  </a:lnTo>
                  <a:lnTo>
                    <a:pt x="8" y="67"/>
                  </a:lnTo>
                  <a:lnTo>
                    <a:pt x="7" y="67"/>
                  </a:lnTo>
                  <a:lnTo>
                    <a:pt x="7" y="66"/>
                  </a:lnTo>
                  <a:lnTo>
                    <a:pt x="6" y="64"/>
                  </a:lnTo>
                  <a:lnTo>
                    <a:pt x="6" y="63"/>
                  </a:lnTo>
                  <a:lnTo>
                    <a:pt x="4" y="62"/>
                  </a:lnTo>
                  <a:lnTo>
                    <a:pt x="4" y="60"/>
                  </a:lnTo>
                  <a:lnTo>
                    <a:pt x="4" y="59"/>
                  </a:lnTo>
                  <a:lnTo>
                    <a:pt x="3" y="58"/>
                  </a:lnTo>
                  <a:lnTo>
                    <a:pt x="3" y="57"/>
                  </a:lnTo>
                  <a:lnTo>
                    <a:pt x="3" y="53"/>
                  </a:lnTo>
                  <a:lnTo>
                    <a:pt x="2" y="51"/>
                  </a:lnTo>
                  <a:lnTo>
                    <a:pt x="2" y="49"/>
                  </a:lnTo>
                  <a:lnTo>
                    <a:pt x="2" y="46"/>
                  </a:lnTo>
                  <a:lnTo>
                    <a:pt x="2" y="45"/>
                  </a:lnTo>
                  <a:lnTo>
                    <a:pt x="2" y="42"/>
                  </a:lnTo>
                  <a:lnTo>
                    <a:pt x="2" y="40"/>
                  </a:lnTo>
                  <a:lnTo>
                    <a:pt x="2" y="37"/>
                  </a:lnTo>
                  <a:lnTo>
                    <a:pt x="2" y="36"/>
                  </a:lnTo>
                  <a:lnTo>
                    <a:pt x="2" y="33"/>
                  </a:lnTo>
                  <a:lnTo>
                    <a:pt x="2" y="32"/>
                  </a:lnTo>
                  <a:lnTo>
                    <a:pt x="2" y="31"/>
                  </a:lnTo>
                  <a:lnTo>
                    <a:pt x="2" y="28"/>
                  </a:lnTo>
                  <a:lnTo>
                    <a:pt x="2" y="27"/>
                  </a:lnTo>
                  <a:lnTo>
                    <a:pt x="3" y="23"/>
                  </a:lnTo>
                  <a:lnTo>
                    <a:pt x="2" y="23"/>
                  </a:lnTo>
                  <a:close/>
                </a:path>
              </a:pathLst>
            </a:custGeom>
            <a:solidFill>
              <a:srgbClr val="808080"/>
            </a:solidFill>
            <a:ln w="9525">
              <a:noFill/>
              <a:round/>
              <a:headEnd/>
              <a:tailEnd/>
            </a:ln>
          </p:spPr>
          <p:txBody>
            <a:bodyPr/>
            <a:lstStyle/>
            <a:p>
              <a:endParaRPr lang="en-US"/>
            </a:p>
          </p:txBody>
        </p:sp>
        <p:sp>
          <p:nvSpPr>
            <p:cNvPr id="91" name="Freeform 77"/>
            <p:cNvSpPr>
              <a:spLocks/>
            </p:cNvSpPr>
            <p:nvPr/>
          </p:nvSpPr>
          <p:spPr bwMode="auto">
            <a:xfrm>
              <a:off x="1818" y="1327"/>
              <a:ext cx="21" cy="44"/>
            </a:xfrm>
            <a:custGeom>
              <a:avLst/>
              <a:gdLst>
                <a:gd name="T0" fmla="*/ 15 w 21"/>
                <a:gd name="T1" fmla="*/ 2 h 44"/>
                <a:gd name="T2" fmla="*/ 12 w 21"/>
                <a:gd name="T3" fmla="*/ 0 h 44"/>
                <a:gd name="T4" fmla="*/ 9 w 21"/>
                <a:gd name="T5" fmla="*/ 0 h 44"/>
                <a:gd name="T6" fmla="*/ 8 w 21"/>
                <a:gd name="T7" fmla="*/ 2 h 44"/>
                <a:gd name="T8" fmla="*/ 7 w 21"/>
                <a:gd name="T9" fmla="*/ 3 h 44"/>
                <a:gd name="T10" fmla="*/ 6 w 21"/>
                <a:gd name="T11" fmla="*/ 4 h 44"/>
                <a:gd name="T12" fmla="*/ 4 w 21"/>
                <a:gd name="T13" fmla="*/ 7 h 44"/>
                <a:gd name="T14" fmla="*/ 3 w 21"/>
                <a:gd name="T15" fmla="*/ 8 h 44"/>
                <a:gd name="T16" fmla="*/ 3 w 21"/>
                <a:gd name="T17" fmla="*/ 11 h 44"/>
                <a:gd name="T18" fmla="*/ 2 w 21"/>
                <a:gd name="T19" fmla="*/ 16 h 44"/>
                <a:gd name="T20" fmla="*/ 2 w 21"/>
                <a:gd name="T21" fmla="*/ 19 h 44"/>
                <a:gd name="T22" fmla="*/ 2 w 21"/>
                <a:gd name="T23" fmla="*/ 20 h 44"/>
                <a:gd name="T24" fmla="*/ 0 w 21"/>
                <a:gd name="T25" fmla="*/ 21 h 44"/>
                <a:gd name="T26" fmla="*/ 0 w 21"/>
                <a:gd name="T27" fmla="*/ 24 h 44"/>
                <a:gd name="T28" fmla="*/ 0 w 21"/>
                <a:gd name="T29" fmla="*/ 25 h 44"/>
                <a:gd name="T30" fmla="*/ 0 w 21"/>
                <a:gd name="T31" fmla="*/ 26 h 44"/>
                <a:gd name="T32" fmla="*/ 2 w 21"/>
                <a:gd name="T33" fmla="*/ 29 h 44"/>
                <a:gd name="T34" fmla="*/ 2 w 21"/>
                <a:gd name="T35" fmla="*/ 32 h 44"/>
                <a:gd name="T36" fmla="*/ 3 w 21"/>
                <a:gd name="T37" fmla="*/ 34 h 44"/>
                <a:gd name="T38" fmla="*/ 3 w 21"/>
                <a:gd name="T39" fmla="*/ 37 h 44"/>
                <a:gd name="T40" fmla="*/ 4 w 21"/>
                <a:gd name="T41" fmla="*/ 39 h 44"/>
                <a:gd name="T42" fmla="*/ 7 w 21"/>
                <a:gd name="T43" fmla="*/ 42 h 44"/>
                <a:gd name="T44" fmla="*/ 9 w 21"/>
                <a:gd name="T45" fmla="*/ 43 h 44"/>
                <a:gd name="T46" fmla="*/ 11 w 21"/>
                <a:gd name="T47" fmla="*/ 43 h 44"/>
                <a:gd name="T48" fmla="*/ 11 w 21"/>
                <a:gd name="T49" fmla="*/ 43 h 44"/>
                <a:gd name="T50" fmla="*/ 11 w 21"/>
                <a:gd name="T51" fmla="*/ 43 h 44"/>
                <a:gd name="T52" fmla="*/ 12 w 21"/>
                <a:gd name="T53" fmla="*/ 43 h 44"/>
                <a:gd name="T54" fmla="*/ 12 w 21"/>
                <a:gd name="T55" fmla="*/ 43 h 44"/>
                <a:gd name="T56" fmla="*/ 15 w 21"/>
                <a:gd name="T57" fmla="*/ 43 h 44"/>
                <a:gd name="T58" fmla="*/ 16 w 21"/>
                <a:gd name="T59" fmla="*/ 42 h 44"/>
                <a:gd name="T60" fmla="*/ 17 w 21"/>
                <a:gd name="T61" fmla="*/ 41 h 44"/>
                <a:gd name="T62" fmla="*/ 17 w 21"/>
                <a:gd name="T63" fmla="*/ 38 h 44"/>
                <a:gd name="T64" fmla="*/ 18 w 21"/>
                <a:gd name="T65" fmla="*/ 37 h 44"/>
                <a:gd name="T66" fmla="*/ 20 w 21"/>
                <a:gd name="T67" fmla="*/ 35 h 44"/>
                <a:gd name="T68" fmla="*/ 20 w 21"/>
                <a:gd name="T69" fmla="*/ 32 h 44"/>
                <a:gd name="T70" fmla="*/ 21 w 21"/>
                <a:gd name="T71" fmla="*/ 28 h 44"/>
                <a:gd name="T72" fmla="*/ 21 w 21"/>
                <a:gd name="T73" fmla="*/ 25 h 44"/>
                <a:gd name="T74" fmla="*/ 21 w 21"/>
                <a:gd name="T75" fmla="*/ 22 h 44"/>
                <a:gd name="T76" fmla="*/ 21 w 21"/>
                <a:gd name="T77" fmla="*/ 20 h 44"/>
                <a:gd name="T78" fmla="*/ 21 w 21"/>
                <a:gd name="T79" fmla="*/ 17 h 44"/>
                <a:gd name="T80" fmla="*/ 21 w 21"/>
                <a:gd name="T81" fmla="*/ 15 h 44"/>
                <a:gd name="T82" fmla="*/ 21 w 21"/>
                <a:gd name="T83" fmla="*/ 12 h 44"/>
                <a:gd name="T84" fmla="*/ 20 w 21"/>
                <a:gd name="T85" fmla="*/ 9 h 44"/>
                <a:gd name="T86" fmla="*/ 18 w 21"/>
                <a:gd name="T87" fmla="*/ 8 h 44"/>
                <a:gd name="T88" fmla="*/ 18 w 21"/>
                <a:gd name="T89" fmla="*/ 6 h 44"/>
                <a:gd name="T90" fmla="*/ 17 w 21"/>
                <a:gd name="T91" fmla="*/ 3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44"/>
                <a:gd name="T140" fmla="*/ 21 w 21"/>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44">
                  <a:moveTo>
                    <a:pt x="16" y="2"/>
                  </a:moveTo>
                  <a:lnTo>
                    <a:pt x="15" y="2"/>
                  </a:lnTo>
                  <a:lnTo>
                    <a:pt x="13" y="0"/>
                  </a:lnTo>
                  <a:lnTo>
                    <a:pt x="12" y="0"/>
                  </a:lnTo>
                  <a:lnTo>
                    <a:pt x="11" y="0"/>
                  </a:lnTo>
                  <a:lnTo>
                    <a:pt x="9" y="0"/>
                  </a:lnTo>
                  <a:lnTo>
                    <a:pt x="9" y="2"/>
                  </a:lnTo>
                  <a:lnTo>
                    <a:pt x="8" y="2"/>
                  </a:lnTo>
                  <a:lnTo>
                    <a:pt x="7" y="2"/>
                  </a:lnTo>
                  <a:lnTo>
                    <a:pt x="7" y="3"/>
                  </a:lnTo>
                  <a:lnTo>
                    <a:pt x="6" y="3"/>
                  </a:lnTo>
                  <a:lnTo>
                    <a:pt x="6" y="4"/>
                  </a:lnTo>
                  <a:lnTo>
                    <a:pt x="4" y="6"/>
                  </a:lnTo>
                  <a:lnTo>
                    <a:pt x="4" y="7"/>
                  </a:lnTo>
                  <a:lnTo>
                    <a:pt x="4" y="8"/>
                  </a:lnTo>
                  <a:lnTo>
                    <a:pt x="3" y="8"/>
                  </a:lnTo>
                  <a:lnTo>
                    <a:pt x="3" y="9"/>
                  </a:lnTo>
                  <a:lnTo>
                    <a:pt x="3" y="11"/>
                  </a:lnTo>
                  <a:lnTo>
                    <a:pt x="2" y="13"/>
                  </a:lnTo>
                  <a:lnTo>
                    <a:pt x="2" y="16"/>
                  </a:lnTo>
                  <a:lnTo>
                    <a:pt x="2" y="17"/>
                  </a:lnTo>
                  <a:lnTo>
                    <a:pt x="2" y="19"/>
                  </a:lnTo>
                  <a:lnTo>
                    <a:pt x="0" y="19"/>
                  </a:lnTo>
                  <a:lnTo>
                    <a:pt x="2" y="20"/>
                  </a:lnTo>
                  <a:lnTo>
                    <a:pt x="0" y="20"/>
                  </a:lnTo>
                  <a:lnTo>
                    <a:pt x="0" y="21"/>
                  </a:lnTo>
                  <a:lnTo>
                    <a:pt x="0" y="22"/>
                  </a:lnTo>
                  <a:lnTo>
                    <a:pt x="0" y="24"/>
                  </a:lnTo>
                  <a:lnTo>
                    <a:pt x="2" y="25"/>
                  </a:lnTo>
                  <a:lnTo>
                    <a:pt x="0" y="25"/>
                  </a:lnTo>
                  <a:lnTo>
                    <a:pt x="2" y="26"/>
                  </a:lnTo>
                  <a:lnTo>
                    <a:pt x="0" y="26"/>
                  </a:lnTo>
                  <a:lnTo>
                    <a:pt x="2" y="28"/>
                  </a:lnTo>
                  <a:lnTo>
                    <a:pt x="2" y="29"/>
                  </a:lnTo>
                  <a:lnTo>
                    <a:pt x="2" y="30"/>
                  </a:lnTo>
                  <a:lnTo>
                    <a:pt x="2" y="32"/>
                  </a:lnTo>
                  <a:lnTo>
                    <a:pt x="2" y="33"/>
                  </a:lnTo>
                  <a:lnTo>
                    <a:pt x="3" y="34"/>
                  </a:lnTo>
                  <a:lnTo>
                    <a:pt x="3" y="35"/>
                  </a:lnTo>
                  <a:lnTo>
                    <a:pt x="3" y="37"/>
                  </a:lnTo>
                  <a:lnTo>
                    <a:pt x="4" y="38"/>
                  </a:lnTo>
                  <a:lnTo>
                    <a:pt x="4" y="39"/>
                  </a:lnTo>
                  <a:lnTo>
                    <a:pt x="6" y="41"/>
                  </a:lnTo>
                  <a:lnTo>
                    <a:pt x="7" y="42"/>
                  </a:lnTo>
                  <a:lnTo>
                    <a:pt x="8" y="43"/>
                  </a:lnTo>
                  <a:lnTo>
                    <a:pt x="9" y="43"/>
                  </a:lnTo>
                  <a:lnTo>
                    <a:pt x="11" y="44"/>
                  </a:lnTo>
                  <a:lnTo>
                    <a:pt x="11" y="43"/>
                  </a:lnTo>
                  <a:lnTo>
                    <a:pt x="11" y="44"/>
                  </a:lnTo>
                  <a:lnTo>
                    <a:pt x="11" y="43"/>
                  </a:lnTo>
                  <a:lnTo>
                    <a:pt x="11" y="44"/>
                  </a:lnTo>
                  <a:lnTo>
                    <a:pt x="11" y="43"/>
                  </a:lnTo>
                  <a:lnTo>
                    <a:pt x="12" y="44"/>
                  </a:lnTo>
                  <a:lnTo>
                    <a:pt x="12" y="43"/>
                  </a:lnTo>
                  <a:lnTo>
                    <a:pt x="12" y="44"/>
                  </a:lnTo>
                  <a:lnTo>
                    <a:pt x="12" y="43"/>
                  </a:lnTo>
                  <a:lnTo>
                    <a:pt x="13" y="43"/>
                  </a:lnTo>
                  <a:lnTo>
                    <a:pt x="15" y="43"/>
                  </a:lnTo>
                  <a:lnTo>
                    <a:pt x="15" y="42"/>
                  </a:lnTo>
                  <a:lnTo>
                    <a:pt x="16" y="42"/>
                  </a:lnTo>
                  <a:lnTo>
                    <a:pt x="16" y="41"/>
                  </a:lnTo>
                  <a:lnTo>
                    <a:pt x="17" y="41"/>
                  </a:lnTo>
                  <a:lnTo>
                    <a:pt x="17" y="39"/>
                  </a:lnTo>
                  <a:lnTo>
                    <a:pt x="17" y="38"/>
                  </a:lnTo>
                  <a:lnTo>
                    <a:pt x="18" y="38"/>
                  </a:lnTo>
                  <a:lnTo>
                    <a:pt x="18" y="37"/>
                  </a:lnTo>
                  <a:lnTo>
                    <a:pt x="18" y="35"/>
                  </a:lnTo>
                  <a:lnTo>
                    <a:pt x="20" y="35"/>
                  </a:lnTo>
                  <a:lnTo>
                    <a:pt x="20" y="34"/>
                  </a:lnTo>
                  <a:lnTo>
                    <a:pt x="20" y="32"/>
                  </a:lnTo>
                  <a:lnTo>
                    <a:pt x="21" y="29"/>
                  </a:lnTo>
                  <a:lnTo>
                    <a:pt x="21" y="28"/>
                  </a:lnTo>
                  <a:lnTo>
                    <a:pt x="21" y="26"/>
                  </a:lnTo>
                  <a:lnTo>
                    <a:pt x="21" y="25"/>
                  </a:lnTo>
                  <a:lnTo>
                    <a:pt x="21" y="24"/>
                  </a:lnTo>
                  <a:lnTo>
                    <a:pt x="21" y="22"/>
                  </a:lnTo>
                  <a:lnTo>
                    <a:pt x="21" y="21"/>
                  </a:lnTo>
                  <a:lnTo>
                    <a:pt x="21" y="20"/>
                  </a:lnTo>
                  <a:lnTo>
                    <a:pt x="21" y="19"/>
                  </a:lnTo>
                  <a:lnTo>
                    <a:pt x="21" y="17"/>
                  </a:lnTo>
                  <a:lnTo>
                    <a:pt x="21" y="16"/>
                  </a:lnTo>
                  <a:lnTo>
                    <a:pt x="21" y="15"/>
                  </a:lnTo>
                  <a:lnTo>
                    <a:pt x="21" y="13"/>
                  </a:lnTo>
                  <a:lnTo>
                    <a:pt x="21" y="12"/>
                  </a:lnTo>
                  <a:lnTo>
                    <a:pt x="20" y="11"/>
                  </a:lnTo>
                  <a:lnTo>
                    <a:pt x="20" y="9"/>
                  </a:lnTo>
                  <a:lnTo>
                    <a:pt x="20" y="8"/>
                  </a:lnTo>
                  <a:lnTo>
                    <a:pt x="18" y="8"/>
                  </a:lnTo>
                  <a:lnTo>
                    <a:pt x="18" y="7"/>
                  </a:lnTo>
                  <a:lnTo>
                    <a:pt x="18" y="6"/>
                  </a:lnTo>
                  <a:lnTo>
                    <a:pt x="17" y="4"/>
                  </a:lnTo>
                  <a:lnTo>
                    <a:pt x="17" y="3"/>
                  </a:lnTo>
                  <a:lnTo>
                    <a:pt x="16" y="2"/>
                  </a:lnTo>
                  <a:close/>
                </a:path>
              </a:pathLst>
            </a:custGeom>
            <a:solidFill>
              <a:srgbClr val="808080"/>
            </a:solidFill>
            <a:ln w="9525">
              <a:noFill/>
              <a:round/>
              <a:headEnd/>
              <a:tailEnd/>
            </a:ln>
          </p:spPr>
          <p:txBody>
            <a:bodyPr/>
            <a:lstStyle/>
            <a:p>
              <a:endParaRPr lang="en-US"/>
            </a:p>
          </p:txBody>
        </p:sp>
        <p:sp>
          <p:nvSpPr>
            <p:cNvPr id="92" name="Freeform 78"/>
            <p:cNvSpPr>
              <a:spLocks/>
            </p:cNvSpPr>
            <p:nvPr/>
          </p:nvSpPr>
          <p:spPr bwMode="auto">
            <a:xfrm>
              <a:off x="1818" y="1326"/>
              <a:ext cx="22" cy="45"/>
            </a:xfrm>
            <a:custGeom>
              <a:avLst/>
              <a:gdLst>
                <a:gd name="T0" fmla="*/ 0 w 22"/>
                <a:gd name="T1" fmla="*/ 20 h 45"/>
                <a:gd name="T2" fmla="*/ 0 w 22"/>
                <a:gd name="T3" fmla="*/ 23 h 45"/>
                <a:gd name="T4" fmla="*/ 0 w 22"/>
                <a:gd name="T5" fmla="*/ 27 h 45"/>
                <a:gd name="T6" fmla="*/ 2 w 22"/>
                <a:gd name="T7" fmla="*/ 33 h 45"/>
                <a:gd name="T8" fmla="*/ 3 w 22"/>
                <a:gd name="T9" fmla="*/ 36 h 45"/>
                <a:gd name="T10" fmla="*/ 4 w 22"/>
                <a:gd name="T11" fmla="*/ 40 h 45"/>
                <a:gd name="T12" fmla="*/ 7 w 22"/>
                <a:gd name="T13" fmla="*/ 44 h 45"/>
                <a:gd name="T14" fmla="*/ 11 w 22"/>
                <a:gd name="T15" fmla="*/ 45 h 45"/>
                <a:gd name="T16" fmla="*/ 15 w 22"/>
                <a:gd name="T17" fmla="*/ 44 h 45"/>
                <a:gd name="T18" fmla="*/ 17 w 22"/>
                <a:gd name="T19" fmla="*/ 43 h 45"/>
                <a:gd name="T20" fmla="*/ 18 w 22"/>
                <a:gd name="T21" fmla="*/ 38 h 45"/>
                <a:gd name="T22" fmla="*/ 20 w 22"/>
                <a:gd name="T23" fmla="*/ 35 h 45"/>
                <a:gd name="T24" fmla="*/ 21 w 22"/>
                <a:gd name="T25" fmla="*/ 29 h 45"/>
                <a:gd name="T26" fmla="*/ 22 w 22"/>
                <a:gd name="T27" fmla="*/ 22 h 45"/>
                <a:gd name="T28" fmla="*/ 22 w 22"/>
                <a:gd name="T29" fmla="*/ 18 h 45"/>
                <a:gd name="T30" fmla="*/ 21 w 22"/>
                <a:gd name="T31" fmla="*/ 13 h 45"/>
                <a:gd name="T32" fmla="*/ 20 w 22"/>
                <a:gd name="T33" fmla="*/ 9 h 45"/>
                <a:gd name="T34" fmla="*/ 18 w 22"/>
                <a:gd name="T35" fmla="*/ 7 h 45"/>
                <a:gd name="T36" fmla="*/ 15 w 22"/>
                <a:gd name="T37" fmla="*/ 0 h 45"/>
                <a:gd name="T38" fmla="*/ 11 w 22"/>
                <a:gd name="T39" fmla="*/ 0 h 45"/>
                <a:gd name="T40" fmla="*/ 7 w 22"/>
                <a:gd name="T41" fmla="*/ 1 h 45"/>
                <a:gd name="T42" fmla="*/ 6 w 22"/>
                <a:gd name="T43" fmla="*/ 4 h 45"/>
                <a:gd name="T44" fmla="*/ 4 w 22"/>
                <a:gd name="T45" fmla="*/ 7 h 45"/>
                <a:gd name="T46" fmla="*/ 2 w 22"/>
                <a:gd name="T47" fmla="*/ 12 h 45"/>
                <a:gd name="T48" fmla="*/ 3 w 22"/>
                <a:gd name="T49" fmla="*/ 13 h 45"/>
                <a:gd name="T50" fmla="*/ 4 w 22"/>
                <a:gd name="T51" fmla="*/ 8 h 45"/>
                <a:gd name="T52" fmla="*/ 7 w 22"/>
                <a:gd name="T53" fmla="*/ 5 h 45"/>
                <a:gd name="T54" fmla="*/ 9 w 22"/>
                <a:gd name="T55" fmla="*/ 4 h 45"/>
                <a:gd name="T56" fmla="*/ 12 w 22"/>
                <a:gd name="T57" fmla="*/ 3 h 45"/>
                <a:gd name="T58" fmla="*/ 17 w 22"/>
                <a:gd name="T59" fmla="*/ 5 h 45"/>
                <a:gd name="T60" fmla="*/ 18 w 22"/>
                <a:gd name="T61" fmla="*/ 8 h 45"/>
                <a:gd name="T62" fmla="*/ 20 w 22"/>
                <a:gd name="T63" fmla="*/ 12 h 45"/>
                <a:gd name="T64" fmla="*/ 20 w 22"/>
                <a:gd name="T65" fmla="*/ 17 h 45"/>
                <a:gd name="T66" fmla="*/ 21 w 22"/>
                <a:gd name="T67" fmla="*/ 21 h 45"/>
                <a:gd name="T68" fmla="*/ 21 w 22"/>
                <a:gd name="T69" fmla="*/ 26 h 45"/>
                <a:gd name="T70" fmla="*/ 20 w 22"/>
                <a:gd name="T71" fmla="*/ 31 h 45"/>
                <a:gd name="T72" fmla="*/ 18 w 22"/>
                <a:gd name="T73" fmla="*/ 35 h 45"/>
                <a:gd name="T74" fmla="*/ 17 w 22"/>
                <a:gd name="T75" fmla="*/ 39 h 45"/>
                <a:gd name="T76" fmla="*/ 13 w 22"/>
                <a:gd name="T77" fmla="*/ 43 h 45"/>
                <a:gd name="T78" fmla="*/ 9 w 22"/>
                <a:gd name="T79" fmla="*/ 43 h 45"/>
                <a:gd name="T80" fmla="*/ 6 w 22"/>
                <a:gd name="T81" fmla="*/ 40 h 45"/>
                <a:gd name="T82" fmla="*/ 3 w 22"/>
                <a:gd name="T83" fmla="*/ 35 h 45"/>
                <a:gd name="T84" fmla="*/ 2 w 22"/>
                <a:gd name="T85" fmla="*/ 29 h 45"/>
                <a:gd name="T86" fmla="*/ 2 w 22"/>
                <a:gd name="T87" fmla="*/ 23 h 45"/>
                <a:gd name="T88" fmla="*/ 2 w 22"/>
                <a:gd name="T89" fmla="*/ 18 h 45"/>
                <a:gd name="T90" fmla="*/ 2 w 22"/>
                <a:gd name="T91" fmla="*/ 13 h 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5"/>
                <a:gd name="T140" fmla="*/ 22 w 22"/>
                <a:gd name="T141" fmla="*/ 45 h 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5">
                  <a:moveTo>
                    <a:pt x="2" y="13"/>
                  </a:moveTo>
                  <a:lnTo>
                    <a:pt x="0" y="17"/>
                  </a:lnTo>
                  <a:lnTo>
                    <a:pt x="0" y="20"/>
                  </a:lnTo>
                  <a:lnTo>
                    <a:pt x="0" y="21"/>
                  </a:lnTo>
                  <a:lnTo>
                    <a:pt x="0" y="22"/>
                  </a:lnTo>
                  <a:lnTo>
                    <a:pt x="0" y="23"/>
                  </a:lnTo>
                  <a:lnTo>
                    <a:pt x="0" y="25"/>
                  </a:lnTo>
                  <a:lnTo>
                    <a:pt x="0" y="26"/>
                  </a:lnTo>
                  <a:lnTo>
                    <a:pt x="0" y="27"/>
                  </a:lnTo>
                  <a:lnTo>
                    <a:pt x="0" y="29"/>
                  </a:lnTo>
                  <a:lnTo>
                    <a:pt x="0" y="30"/>
                  </a:lnTo>
                  <a:lnTo>
                    <a:pt x="2" y="33"/>
                  </a:lnTo>
                  <a:lnTo>
                    <a:pt x="2" y="34"/>
                  </a:lnTo>
                  <a:lnTo>
                    <a:pt x="2" y="36"/>
                  </a:lnTo>
                  <a:lnTo>
                    <a:pt x="3" y="36"/>
                  </a:lnTo>
                  <a:lnTo>
                    <a:pt x="3" y="38"/>
                  </a:lnTo>
                  <a:lnTo>
                    <a:pt x="3" y="39"/>
                  </a:lnTo>
                  <a:lnTo>
                    <a:pt x="4" y="40"/>
                  </a:lnTo>
                  <a:lnTo>
                    <a:pt x="4" y="43"/>
                  </a:lnTo>
                  <a:lnTo>
                    <a:pt x="6" y="43"/>
                  </a:lnTo>
                  <a:lnTo>
                    <a:pt x="7" y="44"/>
                  </a:lnTo>
                  <a:lnTo>
                    <a:pt x="8" y="45"/>
                  </a:lnTo>
                  <a:lnTo>
                    <a:pt x="9" y="45"/>
                  </a:lnTo>
                  <a:lnTo>
                    <a:pt x="11" y="45"/>
                  </a:lnTo>
                  <a:lnTo>
                    <a:pt x="12" y="45"/>
                  </a:lnTo>
                  <a:lnTo>
                    <a:pt x="13" y="45"/>
                  </a:lnTo>
                  <a:lnTo>
                    <a:pt x="15" y="44"/>
                  </a:lnTo>
                  <a:lnTo>
                    <a:pt x="16" y="44"/>
                  </a:lnTo>
                  <a:lnTo>
                    <a:pt x="16" y="43"/>
                  </a:lnTo>
                  <a:lnTo>
                    <a:pt x="17" y="43"/>
                  </a:lnTo>
                  <a:lnTo>
                    <a:pt x="17" y="42"/>
                  </a:lnTo>
                  <a:lnTo>
                    <a:pt x="18" y="40"/>
                  </a:lnTo>
                  <a:lnTo>
                    <a:pt x="18" y="38"/>
                  </a:lnTo>
                  <a:lnTo>
                    <a:pt x="20" y="38"/>
                  </a:lnTo>
                  <a:lnTo>
                    <a:pt x="20" y="36"/>
                  </a:lnTo>
                  <a:lnTo>
                    <a:pt x="20" y="35"/>
                  </a:lnTo>
                  <a:lnTo>
                    <a:pt x="21" y="34"/>
                  </a:lnTo>
                  <a:lnTo>
                    <a:pt x="21" y="33"/>
                  </a:lnTo>
                  <a:lnTo>
                    <a:pt x="21" y="29"/>
                  </a:lnTo>
                  <a:lnTo>
                    <a:pt x="22" y="27"/>
                  </a:lnTo>
                  <a:lnTo>
                    <a:pt x="22" y="23"/>
                  </a:lnTo>
                  <a:lnTo>
                    <a:pt x="22" y="22"/>
                  </a:lnTo>
                  <a:lnTo>
                    <a:pt x="22" y="21"/>
                  </a:lnTo>
                  <a:lnTo>
                    <a:pt x="22" y="20"/>
                  </a:lnTo>
                  <a:lnTo>
                    <a:pt x="22" y="18"/>
                  </a:lnTo>
                  <a:lnTo>
                    <a:pt x="21" y="16"/>
                  </a:lnTo>
                  <a:lnTo>
                    <a:pt x="21" y="14"/>
                  </a:lnTo>
                  <a:lnTo>
                    <a:pt x="21" y="13"/>
                  </a:lnTo>
                  <a:lnTo>
                    <a:pt x="21" y="12"/>
                  </a:lnTo>
                  <a:lnTo>
                    <a:pt x="20" y="10"/>
                  </a:lnTo>
                  <a:lnTo>
                    <a:pt x="20" y="9"/>
                  </a:lnTo>
                  <a:lnTo>
                    <a:pt x="20" y="8"/>
                  </a:lnTo>
                  <a:lnTo>
                    <a:pt x="20" y="7"/>
                  </a:lnTo>
                  <a:lnTo>
                    <a:pt x="18" y="7"/>
                  </a:lnTo>
                  <a:lnTo>
                    <a:pt x="18" y="5"/>
                  </a:lnTo>
                  <a:lnTo>
                    <a:pt x="17" y="4"/>
                  </a:lnTo>
                  <a:lnTo>
                    <a:pt x="15" y="0"/>
                  </a:lnTo>
                  <a:lnTo>
                    <a:pt x="13" y="0"/>
                  </a:lnTo>
                  <a:lnTo>
                    <a:pt x="12" y="0"/>
                  </a:lnTo>
                  <a:lnTo>
                    <a:pt x="11" y="0"/>
                  </a:lnTo>
                  <a:lnTo>
                    <a:pt x="9" y="0"/>
                  </a:lnTo>
                  <a:lnTo>
                    <a:pt x="8" y="1"/>
                  </a:lnTo>
                  <a:lnTo>
                    <a:pt x="7" y="1"/>
                  </a:lnTo>
                  <a:lnTo>
                    <a:pt x="7" y="3"/>
                  </a:lnTo>
                  <a:lnTo>
                    <a:pt x="6" y="3"/>
                  </a:lnTo>
                  <a:lnTo>
                    <a:pt x="6" y="4"/>
                  </a:lnTo>
                  <a:lnTo>
                    <a:pt x="4" y="4"/>
                  </a:lnTo>
                  <a:lnTo>
                    <a:pt x="4" y="5"/>
                  </a:lnTo>
                  <a:lnTo>
                    <a:pt x="4" y="7"/>
                  </a:lnTo>
                  <a:lnTo>
                    <a:pt x="3" y="8"/>
                  </a:lnTo>
                  <a:lnTo>
                    <a:pt x="3" y="9"/>
                  </a:lnTo>
                  <a:lnTo>
                    <a:pt x="2" y="12"/>
                  </a:lnTo>
                  <a:lnTo>
                    <a:pt x="2" y="13"/>
                  </a:lnTo>
                  <a:lnTo>
                    <a:pt x="3" y="14"/>
                  </a:lnTo>
                  <a:lnTo>
                    <a:pt x="3" y="13"/>
                  </a:lnTo>
                  <a:lnTo>
                    <a:pt x="4" y="10"/>
                  </a:lnTo>
                  <a:lnTo>
                    <a:pt x="4" y="9"/>
                  </a:lnTo>
                  <a:lnTo>
                    <a:pt x="4" y="8"/>
                  </a:lnTo>
                  <a:lnTo>
                    <a:pt x="6" y="8"/>
                  </a:lnTo>
                  <a:lnTo>
                    <a:pt x="6" y="7"/>
                  </a:lnTo>
                  <a:lnTo>
                    <a:pt x="7" y="5"/>
                  </a:lnTo>
                  <a:lnTo>
                    <a:pt x="7" y="4"/>
                  </a:lnTo>
                  <a:lnTo>
                    <a:pt x="8" y="4"/>
                  </a:lnTo>
                  <a:lnTo>
                    <a:pt x="9" y="4"/>
                  </a:lnTo>
                  <a:lnTo>
                    <a:pt x="9" y="3"/>
                  </a:lnTo>
                  <a:lnTo>
                    <a:pt x="11" y="3"/>
                  </a:lnTo>
                  <a:lnTo>
                    <a:pt x="12" y="3"/>
                  </a:lnTo>
                  <a:lnTo>
                    <a:pt x="13" y="3"/>
                  </a:lnTo>
                  <a:lnTo>
                    <a:pt x="15" y="3"/>
                  </a:lnTo>
                  <a:lnTo>
                    <a:pt x="17" y="5"/>
                  </a:lnTo>
                  <a:lnTo>
                    <a:pt x="17" y="7"/>
                  </a:lnTo>
                  <a:lnTo>
                    <a:pt x="17" y="8"/>
                  </a:lnTo>
                  <a:lnTo>
                    <a:pt x="18" y="8"/>
                  </a:lnTo>
                  <a:lnTo>
                    <a:pt x="18" y="9"/>
                  </a:lnTo>
                  <a:lnTo>
                    <a:pt x="18" y="10"/>
                  </a:lnTo>
                  <a:lnTo>
                    <a:pt x="20" y="12"/>
                  </a:lnTo>
                  <a:lnTo>
                    <a:pt x="20" y="13"/>
                  </a:lnTo>
                  <a:lnTo>
                    <a:pt x="20" y="14"/>
                  </a:lnTo>
                  <a:lnTo>
                    <a:pt x="20" y="17"/>
                  </a:lnTo>
                  <a:lnTo>
                    <a:pt x="21" y="18"/>
                  </a:lnTo>
                  <a:lnTo>
                    <a:pt x="21" y="20"/>
                  </a:lnTo>
                  <a:lnTo>
                    <a:pt x="21" y="21"/>
                  </a:lnTo>
                  <a:lnTo>
                    <a:pt x="21" y="22"/>
                  </a:lnTo>
                  <a:lnTo>
                    <a:pt x="21" y="23"/>
                  </a:lnTo>
                  <a:lnTo>
                    <a:pt x="21" y="26"/>
                  </a:lnTo>
                  <a:lnTo>
                    <a:pt x="21" y="27"/>
                  </a:lnTo>
                  <a:lnTo>
                    <a:pt x="21" y="29"/>
                  </a:lnTo>
                  <a:lnTo>
                    <a:pt x="20" y="31"/>
                  </a:lnTo>
                  <a:lnTo>
                    <a:pt x="20" y="33"/>
                  </a:lnTo>
                  <a:lnTo>
                    <a:pt x="18" y="34"/>
                  </a:lnTo>
                  <a:lnTo>
                    <a:pt x="18" y="35"/>
                  </a:lnTo>
                  <a:lnTo>
                    <a:pt x="18" y="36"/>
                  </a:lnTo>
                  <a:lnTo>
                    <a:pt x="17" y="38"/>
                  </a:lnTo>
                  <a:lnTo>
                    <a:pt x="17" y="39"/>
                  </a:lnTo>
                  <a:lnTo>
                    <a:pt x="16" y="40"/>
                  </a:lnTo>
                  <a:lnTo>
                    <a:pt x="15" y="42"/>
                  </a:lnTo>
                  <a:lnTo>
                    <a:pt x="13" y="43"/>
                  </a:lnTo>
                  <a:lnTo>
                    <a:pt x="12" y="43"/>
                  </a:lnTo>
                  <a:lnTo>
                    <a:pt x="11" y="43"/>
                  </a:lnTo>
                  <a:lnTo>
                    <a:pt x="9" y="43"/>
                  </a:lnTo>
                  <a:lnTo>
                    <a:pt x="8" y="43"/>
                  </a:lnTo>
                  <a:lnTo>
                    <a:pt x="7" y="42"/>
                  </a:lnTo>
                  <a:lnTo>
                    <a:pt x="6" y="40"/>
                  </a:lnTo>
                  <a:lnTo>
                    <a:pt x="4" y="38"/>
                  </a:lnTo>
                  <a:lnTo>
                    <a:pt x="4" y="36"/>
                  </a:lnTo>
                  <a:lnTo>
                    <a:pt x="3" y="35"/>
                  </a:lnTo>
                  <a:lnTo>
                    <a:pt x="3" y="33"/>
                  </a:lnTo>
                  <a:lnTo>
                    <a:pt x="2" y="31"/>
                  </a:lnTo>
                  <a:lnTo>
                    <a:pt x="2" y="29"/>
                  </a:lnTo>
                  <a:lnTo>
                    <a:pt x="2" y="26"/>
                  </a:lnTo>
                  <a:lnTo>
                    <a:pt x="2" y="25"/>
                  </a:lnTo>
                  <a:lnTo>
                    <a:pt x="2" y="23"/>
                  </a:lnTo>
                  <a:lnTo>
                    <a:pt x="2" y="22"/>
                  </a:lnTo>
                  <a:lnTo>
                    <a:pt x="2" y="21"/>
                  </a:lnTo>
                  <a:lnTo>
                    <a:pt x="2" y="18"/>
                  </a:lnTo>
                  <a:lnTo>
                    <a:pt x="2" y="17"/>
                  </a:lnTo>
                  <a:lnTo>
                    <a:pt x="3" y="14"/>
                  </a:lnTo>
                  <a:lnTo>
                    <a:pt x="2" y="13"/>
                  </a:lnTo>
                  <a:close/>
                </a:path>
              </a:pathLst>
            </a:custGeom>
            <a:solidFill>
              <a:srgbClr val="808080"/>
            </a:solidFill>
            <a:ln w="9525">
              <a:noFill/>
              <a:round/>
              <a:headEnd/>
              <a:tailEnd/>
            </a:ln>
          </p:spPr>
          <p:txBody>
            <a:bodyPr/>
            <a:lstStyle/>
            <a:p>
              <a:endParaRPr lang="en-US"/>
            </a:p>
          </p:txBody>
        </p:sp>
        <p:sp>
          <p:nvSpPr>
            <p:cNvPr id="93" name="Freeform 79"/>
            <p:cNvSpPr>
              <a:spLocks/>
            </p:cNvSpPr>
            <p:nvPr/>
          </p:nvSpPr>
          <p:spPr bwMode="auto">
            <a:xfrm>
              <a:off x="1817" y="1307"/>
              <a:ext cx="21" cy="92"/>
            </a:xfrm>
            <a:custGeom>
              <a:avLst/>
              <a:gdLst>
                <a:gd name="T0" fmla="*/ 19 w 21"/>
                <a:gd name="T1" fmla="*/ 20 h 92"/>
                <a:gd name="T2" fmla="*/ 17 w 21"/>
                <a:gd name="T3" fmla="*/ 29 h 92"/>
                <a:gd name="T4" fmla="*/ 19 w 21"/>
                <a:gd name="T5" fmla="*/ 53 h 92"/>
                <a:gd name="T6" fmla="*/ 21 w 21"/>
                <a:gd name="T7" fmla="*/ 57 h 92"/>
                <a:gd name="T8" fmla="*/ 1 w 21"/>
                <a:gd name="T9" fmla="*/ 92 h 92"/>
                <a:gd name="T10" fmla="*/ 0 w 21"/>
                <a:gd name="T11" fmla="*/ 0 h 92"/>
                <a:gd name="T12" fmla="*/ 19 w 21"/>
                <a:gd name="T13" fmla="*/ 20 h 92"/>
                <a:gd name="T14" fmla="*/ 0 60000 65536"/>
                <a:gd name="T15" fmla="*/ 0 60000 65536"/>
                <a:gd name="T16" fmla="*/ 0 60000 65536"/>
                <a:gd name="T17" fmla="*/ 0 60000 65536"/>
                <a:gd name="T18" fmla="*/ 0 60000 65536"/>
                <a:gd name="T19" fmla="*/ 0 60000 65536"/>
                <a:gd name="T20" fmla="*/ 0 60000 65536"/>
                <a:gd name="T21" fmla="*/ 0 w 21"/>
                <a:gd name="T22" fmla="*/ 0 h 92"/>
                <a:gd name="T23" fmla="*/ 21 w 21"/>
                <a:gd name="T24" fmla="*/ 92 h 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92">
                  <a:moveTo>
                    <a:pt x="19" y="20"/>
                  </a:moveTo>
                  <a:lnTo>
                    <a:pt x="17" y="29"/>
                  </a:lnTo>
                  <a:lnTo>
                    <a:pt x="19" y="53"/>
                  </a:lnTo>
                  <a:lnTo>
                    <a:pt x="21" y="57"/>
                  </a:lnTo>
                  <a:lnTo>
                    <a:pt x="1" y="92"/>
                  </a:lnTo>
                  <a:lnTo>
                    <a:pt x="0" y="0"/>
                  </a:lnTo>
                  <a:lnTo>
                    <a:pt x="19" y="20"/>
                  </a:lnTo>
                  <a:close/>
                </a:path>
              </a:pathLst>
            </a:custGeom>
            <a:solidFill>
              <a:srgbClr val="808080"/>
            </a:solidFill>
            <a:ln w="9525">
              <a:noFill/>
              <a:round/>
              <a:headEnd/>
              <a:tailEnd/>
            </a:ln>
          </p:spPr>
          <p:txBody>
            <a:bodyPr/>
            <a:lstStyle/>
            <a:p>
              <a:endParaRPr lang="en-US"/>
            </a:p>
          </p:txBody>
        </p:sp>
        <p:sp>
          <p:nvSpPr>
            <p:cNvPr id="94" name="Freeform 80"/>
            <p:cNvSpPr>
              <a:spLocks/>
            </p:cNvSpPr>
            <p:nvPr/>
          </p:nvSpPr>
          <p:spPr bwMode="auto">
            <a:xfrm>
              <a:off x="1817" y="1305"/>
              <a:ext cx="21" cy="95"/>
            </a:xfrm>
            <a:custGeom>
              <a:avLst/>
              <a:gdLst>
                <a:gd name="T0" fmla="*/ 18 w 21"/>
                <a:gd name="T1" fmla="*/ 24 h 95"/>
                <a:gd name="T2" fmla="*/ 18 w 21"/>
                <a:gd name="T3" fmla="*/ 22 h 95"/>
                <a:gd name="T4" fmla="*/ 16 w 21"/>
                <a:gd name="T5" fmla="*/ 31 h 95"/>
                <a:gd name="T6" fmla="*/ 18 w 21"/>
                <a:gd name="T7" fmla="*/ 55 h 95"/>
                <a:gd name="T8" fmla="*/ 19 w 21"/>
                <a:gd name="T9" fmla="*/ 59 h 95"/>
                <a:gd name="T10" fmla="*/ 19 w 21"/>
                <a:gd name="T11" fmla="*/ 57 h 95"/>
                <a:gd name="T12" fmla="*/ 0 w 21"/>
                <a:gd name="T13" fmla="*/ 92 h 95"/>
                <a:gd name="T14" fmla="*/ 1 w 21"/>
                <a:gd name="T15" fmla="*/ 94 h 95"/>
                <a:gd name="T16" fmla="*/ 1 w 21"/>
                <a:gd name="T17" fmla="*/ 2 h 95"/>
                <a:gd name="T18" fmla="*/ 0 w 21"/>
                <a:gd name="T19" fmla="*/ 3 h 95"/>
                <a:gd name="T20" fmla="*/ 18 w 21"/>
                <a:gd name="T21" fmla="*/ 24 h 95"/>
                <a:gd name="T22" fmla="*/ 19 w 21"/>
                <a:gd name="T23" fmla="*/ 21 h 95"/>
                <a:gd name="T24" fmla="*/ 0 w 21"/>
                <a:gd name="T25" fmla="*/ 0 h 95"/>
                <a:gd name="T26" fmla="*/ 0 w 21"/>
                <a:gd name="T27" fmla="*/ 2 h 95"/>
                <a:gd name="T28" fmla="*/ 0 w 21"/>
                <a:gd name="T29" fmla="*/ 94 h 95"/>
                <a:gd name="T30" fmla="*/ 0 w 21"/>
                <a:gd name="T31" fmla="*/ 95 h 95"/>
                <a:gd name="T32" fmla="*/ 1 w 21"/>
                <a:gd name="T33" fmla="*/ 95 h 95"/>
                <a:gd name="T34" fmla="*/ 1 w 21"/>
                <a:gd name="T35" fmla="*/ 94 h 95"/>
                <a:gd name="T36" fmla="*/ 21 w 21"/>
                <a:gd name="T37" fmla="*/ 59 h 95"/>
                <a:gd name="T38" fmla="*/ 21 w 21"/>
                <a:gd name="T39" fmla="*/ 57 h 95"/>
                <a:gd name="T40" fmla="*/ 19 w 21"/>
                <a:gd name="T41" fmla="*/ 54 h 95"/>
                <a:gd name="T42" fmla="*/ 19 w 21"/>
                <a:gd name="T43" fmla="*/ 55 h 95"/>
                <a:gd name="T44" fmla="*/ 17 w 21"/>
                <a:gd name="T45" fmla="*/ 31 h 95"/>
                <a:gd name="T46" fmla="*/ 17 w 21"/>
                <a:gd name="T47" fmla="*/ 33 h 95"/>
                <a:gd name="T48" fmla="*/ 19 w 21"/>
                <a:gd name="T49" fmla="*/ 24 h 95"/>
                <a:gd name="T50" fmla="*/ 19 w 21"/>
                <a:gd name="T51" fmla="*/ 22 h 95"/>
                <a:gd name="T52" fmla="*/ 19 w 21"/>
                <a:gd name="T53" fmla="*/ 21 h 95"/>
                <a:gd name="T54" fmla="*/ 18 w 21"/>
                <a:gd name="T55" fmla="*/ 24 h 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
                <a:gd name="T85" fmla="*/ 0 h 95"/>
                <a:gd name="T86" fmla="*/ 21 w 21"/>
                <a:gd name="T87" fmla="*/ 95 h 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 h="95">
                  <a:moveTo>
                    <a:pt x="18" y="24"/>
                  </a:moveTo>
                  <a:lnTo>
                    <a:pt x="18" y="22"/>
                  </a:lnTo>
                  <a:lnTo>
                    <a:pt x="16" y="31"/>
                  </a:lnTo>
                  <a:lnTo>
                    <a:pt x="18" y="55"/>
                  </a:lnTo>
                  <a:lnTo>
                    <a:pt x="19" y="59"/>
                  </a:lnTo>
                  <a:lnTo>
                    <a:pt x="19" y="57"/>
                  </a:lnTo>
                  <a:lnTo>
                    <a:pt x="0" y="92"/>
                  </a:lnTo>
                  <a:lnTo>
                    <a:pt x="1" y="94"/>
                  </a:lnTo>
                  <a:lnTo>
                    <a:pt x="1" y="2"/>
                  </a:lnTo>
                  <a:lnTo>
                    <a:pt x="0" y="3"/>
                  </a:lnTo>
                  <a:lnTo>
                    <a:pt x="18" y="24"/>
                  </a:lnTo>
                  <a:lnTo>
                    <a:pt x="19" y="21"/>
                  </a:lnTo>
                  <a:lnTo>
                    <a:pt x="0" y="0"/>
                  </a:lnTo>
                  <a:lnTo>
                    <a:pt x="0" y="2"/>
                  </a:lnTo>
                  <a:lnTo>
                    <a:pt x="0" y="94"/>
                  </a:lnTo>
                  <a:lnTo>
                    <a:pt x="0" y="95"/>
                  </a:lnTo>
                  <a:lnTo>
                    <a:pt x="1" y="95"/>
                  </a:lnTo>
                  <a:lnTo>
                    <a:pt x="1" y="94"/>
                  </a:lnTo>
                  <a:lnTo>
                    <a:pt x="21" y="59"/>
                  </a:lnTo>
                  <a:lnTo>
                    <a:pt x="21" y="57"/>
                  </a:lnTo>
                  <a:lnTo>
                    <a:pt x="19" y="54"/>
                  </a:lnTo>
                  <a:lnTo>
                    <a:pt x="19" y="55"/>
                  </a:lnTo>
                  <a:lnTo>
                    <a:pt x="17" y="31"/>
                  </a:lnTo>
                  <a:lnTo>
                    <a:pt x="17" y="33"/>
                  </a:lnTo>
                  <a:lnTo>
                    <a:pt x="19" y="24"/>
                  </a:lnTo>
                  <a:lnTo>
                    <a:pt x="19" y="22"/>
                  </a:lnTo>
                  <a:lnTo>
                    <a:pt x="19" y="21"/>
                  </a:lnTo>
                  <a:lnTo>
                    <a:pt x="18" y="24"/>
                  </a:lnTo>
                  <a:close/>
                </a:path>
              </a:pathLst>
            </a:custGeom>
            <a:solidFill>
              <a:srgbClr val="808080"/>
            </a:solidFill>
            <a:ln w="9525">
              <a:noFill/>
              <a:round/>
              <a:headEnd/>
              <a:tailEnd/>
            </a:ln>
          </p:spPr>
          <p:txBody>
            <a:bodyPr/>
            <a:lstStyle/>
            <a:p>
              <a:endParaRPr lang="en-US"/>
            </a:p>
          </p:txBody>
        </p:sp>
        <p:sp>
          <p:nvSpPr>
            <p:cNvPr id="95" name="Freeform 81"/>
            <p:cNvSpPr>
              <a:spLocks/>
            </p:cNvSpPr>
            <p:nvPr/>
          </p:nvSpPr>
          <p:spPr bwMode="auto">
            <a:xfrm>
              <a:off x="1824" y="1427"/>
              <a:ext cx="51" cy="40"/>
            </a:xfrm>
            <a:custGeom>
              <a:avLst/>
              <a:gdLst>
                <a:gd name="T0" fmla="*/ 50 w 51"/>
                <a:gd name="T1" fmla="*/ 27 h 40"/>
                <a:gd name="T2" fmla="*/ 51 w 51"/>
                <a:gd name="T3" fmla="*/ 40 h 40"/>
                <a:gd name="T4" fmla="*/ 0 w 51"/>
                <a:gd name="T5" fmla="*/ 34 h 40"/>
                <a:gd name="T6" fmla="*/ 14 w 51"/>
                <a:gd name="T7" fmla="*/ 0 h 40"/>
                <a:gd name="T8" fmla="*/ 50 w 51"/>
                <a:gd name="T9" fmla="*/ 27 h 40"/>
                <a:gd name="T10" fmla="*/ 0 60000 65536"/>
                <a:gd name="T11" fmla="*/ 0 60000 65536"/>
                <a:gd name="T12" fmla="*/ 0 60000 65536"/>
                <a:gd name="T13" fmla="*/ 0 60000 65536"/>
                <a:gd name="T14" fmla="*/ 0 60000 65536"/>
                <a:gd name="T15" fmla="*/ 0 w 51"/>
                <a:gd name="T16" fmla="*/ 0 h 40"/>
                <a:gd name="T17" fmla="*/ 51 w 51"/>
                <a:gd name="T18" fmla="*/ 40 h 40"/>
              </a:gdLst>
              <a:ahLst/>
              <a:cxnLst>
                <a:cxn ang="T10">
                  <a:pos x="T0" y="T1"/>
                </a:cxn>
                <a:cxn ang="T11">
                  <a:pos x="T2" y="T3"/>
                </a:cxn>
                <a:cxn ang="T12">
                  <a:pos x="T4" y="T5"/>
                </a:cxn>
                <a:cxn ang="T13">
                  <a:pos x="T6" y="T7"/>
                </a:cxn>
                <a:cxn ang="T14">
                  <a:pos x="T8" y="T9"/>
                </a:cxn>
              </a:cxnLst>
              <a:rect l="T15" t="T16" r="T17" b="T18"/>
              <a:pathLst>
                <a:path w="51" h="40">
                  <a:moveTo>
                    <a:pt x="50" y="27"/>
                  </a:moveTo>
                  <a:lnTo>
                    <a:pt x="51" y="40"/>
                  </a:lnTo>
                  <a:lnTo>
                    <a:pt x="0" y="34"/>
                  </a:lnTo>
                  <a:lnTo>
                    <a:pt x="14" y="0"/>
                  </a:lnTo>
                  <a:lnTo>
                    <a:pt x="50" y="27"/>
                  </a:lnTo>
                  <a:close/>
                </a:path>
              </a:pathLst>
            </a:custGeom>
            <a:solidFill>
              <a:srgbClr val="808080"/>
            </a:solidFill>
            <a:ln w="9525">
              <a:noFill/>
              <a:round/>
              <a:headEnd/>
              <a:tailEnd/>
            </a:ln>
          </p:spPr>
          <p:txBody>
            <a:bodyPr/>
            <a:lstStyle/>
            <a:p>
              <a:endParaRPr lang="en-US"/>
            </a:p>
          </p:txBody>
        </p:sp>
        <p:sp>
          <p:nvSpPr>
            <p:cNvPr id="96" name="Freeform 82"/>
            <p:cNvSpPr>
              <a:spLocks/>
            </p:cNvSpPr>
            <p:nvPr/>
          </p:nvSpPr>
          <p:spPr bwMode="auto">
            <a:xfrm>
              <a:off x="1821" y="1426"/>
              <a:ext cx="56" cy="44"/>
            </a:xfrm>
            <a:custGeom>
              <a:avLst/>
              <a:gdLst>
                <a:gd name="T0" fmla="*/ 52 w 56"/>
                <a:gd name="T1" fmla="*/ 30 h 44"/>
                <a:gd name="T2" fmla="*/ 52 w 56"/>
                <a:gd name="T3" fmla="*/ 28 h 44"/>
                <a:gd name="T4" fmla="*/ 52 w 56"/>
                <a:gd name="T5" fmla="*/ 41 h 44"/>
                <a:gd name="T6" fmla="*/ 54 w 56"/>
                <a:gd name="T7" fmla="*/ 39 h 44"/>
                <a:gd name="T8" fmla="*/ 3 w 56"/>
                <a:gd name="T9" fmla="*/ 32 h 44"/>
                <a:gd name="T10" fmla="*/ 4 w 56"/>
                <a:gd name="T11" fmla="*/ 36 h 44"/>
                <a:gd name="T12" fmla="*/ 18 w 56"/>
                <a:gd name="T13" fmla="*/ 3 h 44"/>
                <a:gd name="T14" fmla="*/ 15 w 56"/>
                <a:gd name="T15" fmla="*/ 4 h 44"/>
                <a:gd name="T16" fmla="*/ 52 w 56"/>
                <a:gd name="T17" fmla="*/ 30 h 44"/>
                <a:gd name="T18" fmla="*/ 54 w 56"/>
                <a:gd name="T19" fmla="*/ 27 h 44"/>
                <a:gd name="T20" fmla="*/ 17 w 56"/>
                <a:gd name="T21" fmla="*/ 0 h 44"/>
                <a:gd name="T22" fmla="*/ 15 w 56"/>
                <a:gd name="T23" fmla="*/ 0 h 44"/>
                <a:gd name="T24" fmla="*/ 1 w 56"/>
                <a:gd name="T25" fmla="*/ 34 h 44"/>
                <a:gd name="T26" fmla="*/ 0 w 56"/>
                <a:gd name="T27" fmla="*/ 35 h 44"/>
                <a:gd name="T28" fmla="*/ 0 w 56"/>
                <a:gd name="T29" fmla="*/ 36 h 44"/>
                <a:gd name="T30" fmla="*/ 1 w 56"/>
                <a:gd name="T31" fmla="*/ 36 h 44"/>
                <a:gd name="T32" fmla="*/ 1 w 56"/>
                <a:gd name="T33" fmla="*/ 38 h 44"/>
                <a:gd name="T34" fmla="*/ 3 w 56"/>
                <a:gd name="T35" fmla="*/ 36 h 44"/>
                <a:gd name="T36" fmla="*/ 54 w 56"/>
                <a:gd name="T37" fmla="*/ 43 h 44"/>
                <a:gd name="T38" fmla="*/ 54 w 56"/>
                <a:gd name="T39" fmla="*/ 44 h 44"/>
                <a:gd name="T40" fmla="*/ 54 w 56"/>
                <a:gd name="T41" fmla="*/ 43 h 44"/>
                <a:gd name="T42" fmla="*/ 56 w 56"/>
                <a:gd name="T43" fmla="*/ 43 h 44"/>
                <a:gd name="T44" fmla="*/ 56 w 56"/>
                <a:gd name="T45" fmla="*/ 41 h 44"/>
                <a:gd name="T46" fmla="*/ 54 w 56"/>
                <a:gd name="T47" fmla="*/ 28 h 44"/>
                <a:gd name="T48" fmla="*/ 54 w 56"/>
                <a:gd name="T49" fmla="*/ 27 h 44"/>
                <a:gd name="T50" fmla="*/ 52 w 56"/>
                <a:gd name="T51" fmla="*/ 3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6"/>
                <a:gd name="T79" fmla="*/ 0 h 44"/>
                <a:gd name="T80" fmla="*/ 56 w 5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6" h="44">
                  <a:moveTo>
                    <a:pt x="52" y="30"/>
                  </a:moveTo>
                  <a:lnTo>
                    <a:pt x="52" y="28"/>
                  </a:lnTo>
                  <a:lnTo>
                    <a:pt x="52" y="41"/>
                  </a:lnTo>
                  <a:lnTo>
                    <a:pt x="54" y="39"/>
                  </a:lnTo>
                  <a:lnTo>
                    <a:pt x="3" y="32"/>
                  </a:lnTo>
                  <a:lnTo>
                    <a:pt x="4" y="36"/>
                  </a:lnTo>
                  <a:lnTo>
                    <a:pt x="18" y="3"/>
                  </a:lnTo>
                  <a:lnTo>
                    <a:pt x="15" y="4"/>
                  </a:lnTo>
                  <a:lnTo>
                    <a:pt x="52" y="30"/>
                  </a:lnTo>
                  <a:lnTo>
                    <a:pt x="54" y="27"/>
                  </a:lnTo>
                  <a:lnTo>
                    <a:pt x="17" y="0"/>
                  </a:lnTo>
                  <a:lnTo>
                    <a:pt x="15" y="0"/>
                  </a:lnTo>
                  <a:lnTo>
                    <a:pt x="1" y="34"/>
                  </a:lnTo>
                  <a:lnTo>
                    <a:pt x="0" y="35"/>
                  </a:lnTo>
                  <a:lnTo>
                    <a:pt x="0" y="36"/>
                  </a:lnTo>
                  <a:lnTo>
                    <a:pt x="1" y="36"/>
                  </a:lnTo>
                  <a:lnTo>
                    <a:pt x="1" y="38"/>
                  </a:lnTo>
                  <a:lnTo>
                    <a:pt x="3" y="36"/>
                  </a:lnTo>
                  <a:lnTo>
                    <a:pt x="54" y="43"/>
                  </a:lnTo>
                  <a:lnTo>
                    <a:pt x="54" y="44"/>
                  </a:lnTo>
                  <a:lnTo>
                    <a:pt x="54" y="43"/>
                  </a:lnTo>
                  <a:lnTo>
                    <a:pt x="56" y="43"/>
                  </a:lnTo>
                  <a:lnTo>
                    <a:pt x="56" y="41"/>
                  </a:lnTo>
                  <a:lnTo>
                    <a:pt x="54" y="28"/>
                  </a:lnTo>
                  <a:lnTo>
                    <a:pt x="54" y="27"/>
                  </a:lnTo>
                  <a:lnTo>
                    <a:pt x="52" y="30"/>
                  </a:lnTo>
                  <a:close/>
                </a:path>
              </a:pathLst>
            </a:custGeom>
            <a:solidFill>
              <a:srgbClr val="808080"/>
            </a:solidFill>
            <a:ln w="9525">
              <a:noFill/>
              <a:round/>
              <a:headEnd/>
              <a:tailEnd/>
            </a:ln>
          </p:spPr>
          <p:txBody>
            <a:bodyPr/>
            <a:lstStyle/>
            <a:p>
              <a:endParaRPr lang="en-US"/>
            </a:p>
          </p:txBody>
        </p:sp>
        <p:sp>
          <p:nvSpPr>
            <p:cNvPr id="97" name="Freeform 83"/>
            <p:cNvSpPr>
              <a:spLocks/>
            </p:cNvSpPr>
            <p:nvPr/>
          </p:nvSpPr>
          <p:spPr bwMode="auto">
            <a:xfrm>
              <a:off x="1739" y="1469"/>
              <a:ext cx="65" cy="83"/>
            </a:xfrm>
            <a:custGeom>
              <a:avLst/>
              <a:gdLst>
                <a:gd name="T0" fmla="*/ 43 w 65"/>
                <a:gd name="T1" fmla="*/ 2 h 83"/>
                <a:gd name="T2" fmla="*/ 39 w 65"/>
                <a:gd name="T3" fmla="*/ 1 h 83"/>
                <a:gd name="T4" fmla="*/ 35 w 65"/>
                <a:gd name="T5" fmla="*/ 0 h 83"/>
                <a:gd name="T6" fmla="*/ 34 w 65"/>
                <a:gd name="T7" fmla="*/ 1 h 83"/>
                <a:gd name="T8" fmla="*/ 30 w 65"/>
                <a:gd name="T9" fmla="*/ 1 h 83"/>
                <a:gd name="T10" fmla="*/ 20 w 65"/>
                <a:gd name="T11" fmla="*/ 5 h 83"/>
                <a:gd name="T12" fmla="*/ 17 w 65"/>
                <a:gd name="T13" fmla="*/ 6 h 83"/>
                <a:gd name="T14" fmla="*/ 15 w 65"/>
                <a:gd name="T15" fmla="*/ 9 h 83"/>
                <a:gd name="T16" fmla="*/ 12 w 65"/>
                <a:gd name="T17" fmla="*/ 10 h 83"/>
                <a:gd name="T18" fmla="*/ 11 w 65"/>
                <a:gd name="T19" fmla="*/ 14 h 83"/>
                <a:gd name="T20" fmla="*/ 8 w 65"/>
                <a:gd name="T21" fmla="*/ 15 h 83"/>
                <a:gd name="T22" fmla="*/ 7 w 65"/>
                <a:gd name="T23" fmla="*/ 20 h 83"/>
                <a:gd name="T24" fmla="*/ 3 w 65"/>
                <a:gd name="T25" fmla="*/ 28 h 83"/>
                <a:gd name="T26" fmla="*/ 2 w 65"/>
                <a:gd name="T27" fmla="*/ 33 h 83"/>
                <a:gd name="T28" fmla="*/ 2 w 65"/>
                <a:gd name="T29" fmla="*/ 37 h 83"/>
                <a:gd name="T30" fmla="*/ 2 w 65"/>
                <a:gd name="T31" fmla="*/ 40 h 83"/>
                <a:gd name="T32" fmla="*/ 0 w 65"/>
                <a:gd name="T33" fmla="*/ 44 h 83"/>
                <a:gd name="T34" fmla="*/ 0 w 65"/>
                <a:gd name="T35" fmla="*/ 46 h 83"/>
                <a:gd name="T36" fmla="*/ 2 w 65"/>
                <a:gd name="T37" fmla="*/ 50 h 83"/>
                <a:gd name="T38" fmla="*/ 5 w 65"/>
                <a:gd name="T39" fmla="*/ 63 h 83"/>
                <a:gd name="T40" fmla="*/ 7 w 65"/>
                <a:gd name="T41" fmla="*/ 67 h 83"/>
                <a:gd name="T42" fmla="*/ 9 w 65"/>
                <a:gd name="T43" fmla="*/ 70 h 83"/>
                <a:gd name="T44" fmla="*/ 11 w 65"/>
                <a:gd name="T45" fmla="*/ 72 h 83"/>
                <a:gd name="T46" fmla="*/ 13 w 65"/>
                <a:gd name="T47" fmla="*/ 74 h 83"/>
                <a:gd name="T48" fmla="*/ 18 w 65"/>
                <a:gd name="T49" fmla="*/ 79 h 83"/>
                <a:gd name="T50" fmla="*/ 25 w 65"/>
                <a:gd name="T51" fmla="*/ 81 h 83"/>
                <a:gd name="T52" fmla="*/ 29 w 65"/>
                <a:gd name="T53" fmla="*/ 81 h 83"/>
                <a:gd name="T54" fmla="*/ 31 w 65"/>
                <a:gd name="T55" fmla="*/ 83 h 83"/>
                <a:gd name="T56" fmla="*/ 34 w 65"/>
                <a:gd name="T57" fmla="*/ 83 h 83"/>
                <a:gd name="T58" fmla="*/ 39 w 65"/>
                <a:gd name="T59" fmla="*/ 81 h 83"/>
                <a:gd name="T60" fmla="*/ 48 w 65"/>
                <a:gd name="T61" fmla="*/ 76 h 83"/>
                <a:gd name="T62" fmla="*/ 51 w 65"/>
                <a:gd name="T63" fmla="*/ 74 h 83"/>
                <a:gd name="T64" fmla="*/ 55 w 65"/>
                <a:gd name="T65" fmla="*/ 71 h 83"/>
                <a:gd name="T66" fmla="*/ 56 w 65"/>
                <a:gd name="T67" fmla="*/ 68 h 83"/>
                <a:gd name="T68" fmla="*/ 59 w 65"/>
                <a:gd name="T69" fmla="*/ 64 h 83"/>
                <a:gd name="T70" fmla="*/ 61 w 65"/>
                <a:gd name="T71" fmla="*/ 58 h 83"/>
                <a:gd name="T72" fmla="*/ 64 w 65"/>
                <a:gd name="T73" fmla="*/ 50 h 83"/>
                <a:gd name="T74" fmla="*/ 65 w 65"/>
                <a:gd name="T75" fmla="*/ 46 h 83"/>
                <a:gd name="T76" fmla="*/ 65 w 65"/>
                <a:gd name="T77" fmla="*/ 42 h 83"/>
                <a:gd name="T78" fmla="*/ 65 w 65"/>
                <a:gd name="T79" fmla="*/ 39 h 83"/>
                <a:gd name="T80" fmla="*/ 65 w 65"/>
                <a:gd name="T81" fmla="*/ 35 h 83"/>
                <a:gd name="T82" fmla="*/ 64 w 65"/>
                <a:gd name="T83" fmla="*/ 31 h 83"/>
                <a:gd name="T84" fmla="*/ 60 w 65"/>
                <a:gd name="T85" fmla="*/ 19 h 83"/>
                <a:gd name="T86" fmla="*/ 59 w 65"/>
                <a:gd name="T87" fmla="*/ 15 h 83"/>
                <a:gd name="T88" fmla="*/ 56 w 65"/>
                <a:gd name="T89" fmla="*/ 13 h 83"/>
                <a:gd name="T90" fmla="*/ 55 w 65"/>
                <a:gd name="T91" fmla="*/ 10 h 83"/>
                <a:gd name="T92" fmla="*/ 52 w 65"/>
                <a:gd name="T93" fmla="*/ 9 h 83"/>
                <a:gd name="T94" fmla="*/ 50 w 65"/>
                <a:gd name="T95" fmla="*/ 6 h 8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5"/>
                <a:gd name="T145" fmla="*/ 0 h 83"/>
                <a:gd name="T146" fmla="*/ 65 w 65"/>
                <a:gd name="T147" fmla="*/ 83 h 8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5" h="83">
                  <a:moveTo>
                    <a:pt x="47" y="4"/>
                  </a:moveTo>
                  <a:lnTo>
                    <a:pt x="44" y="2"/>
                  </a:lnTo>
                  <a:lnTo>
                    <a:pt x="43" y="2"/>
                  </a:lnTo>
                  <a:lnTo>
                    <a:pt x="42" y="1"/>
                  </a:lnTo>
                  <a:lnTo>
                    <a:pt x="40" y="1"/>
                  </a:lnTo>
                  <a:lnTo>
                    <a:pt x="39" y="1"/>
                  </a:lnTo>
                  <a:lnTo>
                    <a:pt x="38" y="1"/>
                  </a:lnTo>
                  <a:lnTo>
                    <a:pt x="37" y="1"/>
                  </a:lnTo>
                  <a:lnTo>
                    <a:pt x="35" y="0"/>
                  </a:lnTo>
                  <a:lnTo>
                    <a:pt x="35" y="1"/>
                  </a:lnTo>
                  <a:lnTo>
                    <a:pt x="35" y="0"/>
                  </a:lnTo>
                  <a:lnTo>
                    <a:pt x="34" y="1"/>
                  </a:lnTo>
                  <a:lnTo>
                    <a:pt x="33" y="1"/>
                  </a:lnTo>
                  <a:lnTo>
                    <a:pt x="31" y="0"/>
                  </a:lnTo>
                  <a:lnTo>
                    <a:pt x="30" y="1"/>
                  </a:lnTo>
                  <a:lnTo>
                    <a:pt x="29" y="1"/>
                  </a:lnTo>
                  <a:lnTo>
                    <a:pt x="28" y="1"/>
                  </a:lnTo>
                  <a:lnTo>
                    <a:pt x="20" y="5"/>
                  </a:lnTo>
                  <a:lnTo>
                    <a:pt x="18" y="5"/>
                  </a:lnTo>
                  <a:lnTo>
                    <a:pt x="18" y="6"/>
                  </a:lnTo>
                  <a:lnTo>
                    <a:pt x="17" y="6"/>
                  </a:lnTo>
                  <a:lnTo>
                    <a:pt x="17" y="7"/>
                  </a:lnTo>
                  <a:lnTo>
                    <a:pt x="16" y="7"/>
                  </a:lnTo>
                  <a:lnTo>
                    <a:pt x="15" y="9"/>
                  </a:lnTo>
                  <a:lnTo>
                    <a:pt x="13" y="9"/>
                  </a:lnTo>
                  <a:lnTo>
                    <a:pt x="13" y="10"/>
                  </a:lnTo>
                  <a:lnTo>
                    <a:pt x="12" y="10"/>
                  </a:lnTo>
                  <a:lnTo>
                    <a:pt x="12" y="11"/>
                  </a:lnTo>
                  <a:lnTo>
                    <a:pt x="11" y="13"/>
                  </a:lnTo>
                  <a:lnTo>
                    <a:pt x="11" y="14"/>
                  </a:lnTo>
                  <a:lnTo>
                    <a:pt x="9" y="14"/>
                  </a:lnTo>
                  <a:lnTo>
                    <a:pt x="9" y="15"/>
                  </a:lnTo>
                  <a:lnTo>
                    <a:pt x="8" y="15"/>
                  </a:lnTo>
                  <a:lnTo>
                    <a:pt x="8" y="17"/>
                  </a:lnTo>
                  <a:lnTo>
                    <a:pt x="7" y="18"/>
                  </a:lnTo>
                  <a:lnTo>
                    <a:pt x="7" y="20"/>
                  </a:lnTo>
                  <a:lnTo>
                    <a:pt x="5" y="20"/>
                  </a:lnTo>
                  <a:lnTo>
                    <a:pt x="4" y="24"/>
                  </a:lnTo>
                  <a:lnTo>
                    <a:pt x="3" y="28"/>
                  </a:lnTo>
                  <a:lnTo>
                    <a:pt x="3" y="29"/>
                  </a:lnTo>
                  <a:lnTo>
                    <a:pt x="2" y="32"/>
                  </a:lnTo>
                  <a:lnTo>
                    <a:pt x="2" y="33"/>
                  </a:lnTo>
                  <a:lnTo>
                    <a:pt x="2" y="35"/>
                  </a:lnTo>
                  <a:lnTo>
                    <a:pt x="2" y="36"/>
                  </a:lnTo>
                  <a:lnTo>
                    <a:pt x="2" y="37"/>
                  </a:lnTo>
                  <a:lnTo>
                    <a:pt x="2" y="39"/>
                  </a:lnTo>
                  <a:lnTo>
                    <a:pt x="0" y="39"/>
                  </a:lnTo>
                  <a:lnTo>
                    <a:pt x="2" y="40"/>
                  </a:lnTo>
                  <a:lnTo>
                    <a:pt x="0" y="41"/>
                  </a:lnTo>
                  <a:lnTo>
                    <a:pt x="0" y="42"/>
                  </a:lnTo>
                  <a:lnTo>
                    <a:pt x="0" y="44"/>
                  </a:lnTo>
                  <a:lnTo>
                    <a:pt x="2" y="45"/>
                  </a:lnTo>
                  <a:lnTo>
                    <a:pt x="0" y="45"/>
                  </a:lnTo>
                  <a:lnTo>
                    <a:pt x="0" y="46"/>
                  </a:lnTo>
                  <a:lnTo>
                    <a:pt x="2" y="48"/>
                  </a:lnTo>
                  <a:lnTo>
                    <a:pt x="2" y="49"/>
                  </a:lnTo>
                  <a:lnTo>
                    <a:pt x="2" y="50"/>
                  </a:lnTo>
                  <a:lnTo>
                    <a:pt x="2" y="52"/>
                  </a:lnTo>
                  <a:lnTo>
                    <a:pt x="4" y="62"/>
                  </a:lnTo>
                  <a:lnTo>
                    <a:pt x="5" y="63"/>
                  </a:lnTo>
                  <a:lnTo>
                    <a:pt x="5" y="64"/>
                  </a:lnTo>
                  <a:lnTo>
                    <a:pt x="7" y="66"/>
                  </a:lnTo>
                  <a:lnTo>
                    <a:pt x="7" y="67"/>
                  </a:lnTo>
                  <a:lnTo>
                    <a:pt x="8" y="67"/>
                  </a:lnTo>
                  <a:lnTo>
                    <a:pt x="8" y="68"/>
                  </a:lnTo>
                  <a:lnTo>
                    <a:pt x="9" y="70"/>
                  </a:lnTo>
                  <a:lnTo>
                    <a:pt x="9" y="71"/>
                  </a:lnTo>
                  <a:lnTo>
                    <a:pt x="11" y="71"/>
                  </a:lnTo>
                  <a:lnTo>
                    <a:pt x="11" y="72"/>
                  </a:lnTo>
                  <a:lnTo>
                    <a:pt x="12" y="72"/>
                  </a:lnTo>
                  <a:lnTo>
                    <a:pt x="12" y="74"/>
                  </a:lnTo>
                  <a:lnTo>
                    <a:pt x="13" y="74"/>
                  </a:lnTo>
                  <a:lnTo>
                    <a:pt x="13" y="75"/>
                  </a:lnTo>
                  <a:lnTo>
                    <a:pt x="16" y="76"/>
                  </a:lnTo>
                  <a:lnTo>
                    <a:pt x="18" y="79"/>
                  </a:lnTo>
                  <a:lnTo>
                    <a:pt x="22" y="80"/>
                  </a:lnTo>
                  <a:lnTo>
                    <a:pt x="24" y="80"/>
                  </a:lnTo>
                  <a:lnTo>
                    <a:pt x="25" y="81"/>
                  </a:lnTo>
                  <a:lnTo>
                    <a:pt x="26" y="81"/>
                  </a:lnTo>
                  <a:lnTo>
                    <a:pt x="28" y="81"/>
                  </a:lnTo>
                  <a:lnTo>
                    <a:pt x="29" y="81"/>
                  </a:lnTo>
                  <a:lnTo>
                    <a:pt x="29" y="83"/>
                  </a:lnTo>
                  <a:lnTo>
                    <a:pt x="30" y="83"/>
                  </a:lnTo>
                  <a:lnTo>
                    <a:pt x="31" y="83"/>
                  </a:lnTo>
                  <a:lnTo>
                    <a:pt x="33" y="83"/>
                  </a:lnTo>
                  <a:lnTo>
                    <a:pt x="34" y="81"/>
                  </a:lnTo>
                  <a:lnTo>
                    <a:pt x="34" y="83"/>
                  </a:lnTo>
                  <a:lnTo>
                    <a:pt x="37" y="81"/>
                  </a:lnTo>
                  <a:lnTo>
                    <a:pt x="38" y="81"/>
                  </a:lnTo>
                  <a:lnTo>
                    <a:pt x="39" y="81"/>
                  </a:lnTo>
                  <a:lnTo>
                    <a:pt x="47" y="77"/>
                  </a:lnTo>
                  <a:lnTo>
                    <a:pt x="48" y="77"/>
                  </a:lnTo>
                  <a:lnTo>
                    <a:pt x="48" y="76"/>
                  </a:lnTo>
                  <a:lnTo>
                    <a:pt x="50" y="76"/>
                  </a:lnTo>
                  <a:lnTo>
                    <a:pt x="51" y="75"/>
                  </a:lnTo>
                  <a:lnTo>
                    <a:pt x="51" y="74"/>
                  </a:lnTo>
                  <a:lnTo>
                    <a:pt x="52" y="74"/>
                  </a:lnTo>
                  <a:lnTo>
                    <a:pt x="53" y="72"/>
                  </a:lnTo>
                  <a:lnTo>
                    <a:pt x="55" y="71"/>
                  </a:lnTo>
                  <a:lnTo>
                    <a:pt x="55" y="70"/>
                  </a:lnTo>
                  <a:lnTo>
                    <a:pt x="56" y="70"/>
                  </a:lnTo>
                  <a:lnTo>
                    <a:pt x="56" y="68"/>
                  </a:lnTo>
                  <a:lnTo>
                    <a:pt x="57" y="67"/>
                  </a:lnTo>
                  <a:lnTo>
                    <a:pt x="59" y="66"/>
                  </a:lnTo>
                  <a:lnTo>
                    <a:pt x="59" y="64"/>
                  </a:lnTo>
                  <a:lnTo>
                    <a:pt x="60" y="63"/>
                  </a:lnTo>
                  <a:lnTo>
                    <a:pt x="60" y="62"/>
                  </a:lnTo>
                  <a:lnTo>
                    <a:pt x="61" y="58"/>
                  </a:lnTo>
                  <a:lnTo>
                    <a:pt x="64" y="54"/>
                  </a:lnTo>
                  <a:lnTo>
                    <a:pt x="64" y="53"/>
                  </a:lnTo>
                  <a:lnTo>
                    <a:pt x="64" y="50"/>
                  </a:lnTo>
                  <a:lnTo>
                    <a:pt x="64" y="49"/>
                  </a:lnTo>
                  <a:lnTo>
                    <a:pt x="65" y="48"/>
                  </a:lnTo>
                  <a:lnTo>
                    <a:pt x="65" y="46"/>
                  </a:lnTo>
                  <a:lnTo>
                    <a:pt x="65" y="45"/>
                  </a:lnTo>
                  <a:lnTo>
                    <a:pt x="65" y="44"/>
                  </a:lnTo>
                  <a:lnTo>
                    <a:pt x="65" y="42"/>
                  </a:lnTo>
                  <a:lnTo>
                    <a:pt x="65" y="41"/>
                  </a:lnTo>
                  <a:lnTo>
                    <a:pt x="65" y="40"/>
                  </a:lnTo>
                  <a:lnTo>
                    <a:pt x="65" y="39"/>
                  </a:lnTo>
                  <a:lnTo>
                    <a:pt x="65" y="37"/>
                  </a:lnTo>
                  <a:lnTo>
                    <a:pt x="65" y="36"/>
                  </a:lnTo>
                  <a:lnTo>
                    <a:pt x="65" y="35"/>
                  </a:lnTo>
                  <a:lnTo>
                    <a:pt x="65" y="33"/>
                  </a:lnTo>
                  <a:lnTo>
                    <a:pt x="65" y="32"/>
                  </a:lnTo>
                  <a:lnTo>
                    <a:pt x="64" y="31"/>
                  </a:lnTo>
                  <a:lnTo>
                    <a:pt x="65" y="31"/>
                  </a:lnTo>
                  <a:lnTo>
                    <a:pt x="61" y="20"/>
                  </a:lnTo>
                  <a:lnTo>
                    <a:pt x="60" y="19"/>
                  </a:lnTo>
                  <a:lnTo>
                    <a:pt x="60" y="18"/>
                  </a:lnTo>
                  <a:lnTo>
                    <a:pt x="60" y="17"/>
                  </a:lnTo>
                  <a:lnTo>
                    <a:pt x="59" y="15"/>
                  </a:lnTo>
                  <a:lnTo>
                    <a:pt x="57" y="14"/>
                  </a:lnTo>
                  <a:lnTo>
                    <a:pt x="57" y="13"/>
                  </a:lnTo>
                  <a:lnTo>
                    <a:pt x="56" y="13"/>
                  </a:lnTo>
                  <a:lnTo>
                    <a:pt x="56" y="11"/>
                  </a:lnTo>
                  <a:lnTo>
                    <a:pt x="55" y="11"/>
                  </a:lnTo>
                  <a:lnTo>
                    <a:pt x="55" y="10"/>
                  </a:lnTo>
                  <a:lnTo>
                    <a:pt x="53" y="10"/>
                  </a:lnTo>
                  <a:lnTo>
                    <a:pt x="53" y="9"/>
                  </a:lnTo>
                  <a:lnTo>
                    <a:pt x="52" y="9"/>
                  </a:lnTo>
                  <a:lnTo>
                    <a:pt x="52" y="7"/>
                  </a:lnTo>
                  <a:lnTo>
                    <a:pt x="51" y="6"/>
                  </a:lnTo>
                  <a:lnTo>
                    <a:pt x="50" y="6"/>
                  </a:lnTo>
                  <a:lnTo>
                    <a:pt x="47" y="4"/>
                  </a:lnTo>
                  <a:close/>
                </a:path>
              </a:pathLst>
            </a:custGeom>
            <a:solidFill>
              <a:srgbClr val="808080"/>
            </a:solidFill>
            <a:ln w="9525">
              <a:noFill/>
              <a:round/>
              <a:headEnd/>
              <a:tailEnd/>
            </a:ln>
          </p:spPr>
          <p:txBody>
            <a:bodyPr/>
            <a:lstStyle/>
            <a:p>
              <a:endParaRPr lang="en-US"/>
            </a:p>
          </p:txBody>
        </p:sp>
        <p:sp>
          <p:nvSpPr>
            <p:cNvPr id="98" name="Freeform 84"/>
            <p:cNvSpPr>
              <a:spLocks/>
            </p:cNvSpPr>
            <p:nvPr/>
          </p:nvSpPr>
          <p:spPr bwMode="auto">
            <a:xfrm>
              <a:off x="1738" y="1467"/>
              <a:ext cx="67" cy="86"/>
            </a:xfrm>
            <a:custGeom>
              <a:avLst/>
              <a:gdLst>
                <a:gd name="T0" fmla="*/ 1 w 67"/>
                <a:gd name="T1" fmla="*/ 35 h 86"/>
                <a:gd name="T2" fmla="*/ 0 w 67"/>
                <a:gd name="T3" fmla="*/ 44 h 86"/>
                <a:gd name="T4" fmla="*/ 1 w 67"/>
                <a:gd name="T5" fmla="*/ 52 h 86"/>
                <a:gd name="T6" fmla="*/ 5 w 67"/>
                <a:gd name="T7" fmla="*/ 65 h 86"/>
                <a:gd name="T8" fmla="*/ 9 w 67"/>
                <a:gd name="T9" fmla="*/ 72 h 86"/>
                <a:gd name="T10" fmla="*/ 13 w 67"/>
                <a:gd name="T11" fmla="*/ 78 h 86"/>
                <a:gd name="T12" fmla="*/ 19 w 67"/>
                <a:gd name="T13" fmla="*/ 82 h 86"/>
                <a:gd name="T14" fmla="*/ 29 w 67"/>
                <a:gd name="T15" fmla="*/ 86 h 86"/>
                <a:gd name="T16" fmla="*/ 35 w 67"/>
                <a:gd name="T17" fmla="*/ 86 h 86"/>
                <a:gd name="T18" fmla="*/ 48 w 67"/>
                <a:gd name="T19" fmla="*/ 81 h 86"/>
                <a:gd name="T20" fmla="*/ 53 w 67"/>
                <a:gd name="T21" fmla="*/ 77 h 86"/>
                <a:gd name="T22" fmla="*/ 60 w 67"/>
                <a:gd name="T23" fmla="*/ 69 h 86"/>
                <a:gd name="T24" fmla="*/ 65 w 67"/>
                <a:gd name="T25" fmla="*/ 60 h 86"/>
                <a:gd name="T26" fmla="*/ 67 w 67"/>
                <a:gd name="T27" fmla="*/ 51 h 86"/>
                <a:gd name="T28" fmla="*/ 67 w 67"/>
                <a:gd name="T29" fmla="*/ 39 h 86"/>
                <a:gd name="T30" fmla="*/ 67 w 67"/>
                <a:gd name="T31" fmla="*/ 31 h 86"/>
                <a:gd name="T32" fmla="*/ 61 w 67"/>
                <a:gd name="T33" fmla="*/ 17 h 86"/>
                <a:gd name="T34" fmla="*/ 57 w 67"/>
                <a:gd name="T35" fmla="*/ 11 h 86"/>
                <a:gd name="T36" fmla="*/ 52 w 67"/>
                <a:gd name="T37" fmla="*/ 6 h 86"/>
                <a:gd name="T38" fmla="*/ 40 w 67"/>
                <a:gd name="T39" fmla="*/ 0 h 86"/>
                <a:gd name="T40" fmla="*/ 32 w 67"/>
                <a:gd name="T41" fmla="*/ 0 h 86"/>
                <a:gd name="T42" fmla="*/ 26 w 67"/>
                <a:gd name="T43" fmla="*/ 2 h 86"/>
                <a:gd name="T44" fmla="*/ 16 w 67"/>
                <a:gd name="T45" fmla="*/ 8 h 86"/>
                <a:gd name="T46" fmla="*/ 10 w 67"/>
                <a:gd name="T47" fmla="*/ 13 h 86"/>
                <a:gd name="T48" fmla="*/ 6 w 67"/>
                <a:gd name="T49" fmla="*/ 20 h 86"/>
                <a:gd name="T50" fmla="*/ 9 w 67"/>
                <a:gd name="T51" fmla="*/ 20 h 86"/>
                <a:gd name="T52" fmla="*/ 14 w 67"/>
                <a:gd name="T53" fmla="*/ 15 h 86"/>
                <a:gd name="T54" fmla="*/ 18 w 67"/>
                <a:gd name="T55" fmla="*/ 9 h 86"/>
                <a:gd name="T56" fmla="*/ 27 w 67"/>
                <a:gd name="T57" fmla="*/ 6 h 86"/>
                <a:gd name="T58" fmla="*/ 32 w 67"/>
                <a:gd name="T59" fmla="*/ 4 h 86"/>
                <a:gd name="T60" fmla="*/ 40 w 67"/>
                <a:gd name="T61" fmla="*/ 4 h 86"/>
                <a:gd name="T62" fmla="*/ 49 w 67"/>
                <a:gd name="T63" fmla="*/ 9 h 86"/>
                <a:gd name="T64" fmla="*/ 54 w 67"/>
                <a:gd name="T65" fmla="*/ 13 h 86"/>
                <a:gd name="T66" fmla="*/ 58 w 67"/>
                <a:gd name="T67" fmla="*/ 20 h 86"/>
                <a:gd name="T68" fmla="*/ 64 w 67"/>
                <a:gd name="T69" fmla="*/ 31 h 86"/>
                <a:gd name="T70" fmla="*/ 64 w 67"/>
                <a:gd name="T71" fmla="*/ 38 h 86"/>
                <a:gd name="T72" fmla="*/ 64 w 67"/>
                <a:gd name="T73" fmla="*/ 47 h 86"/>
                <a:gd name="T74" fmla="*/ 62 w 67"/>
                <a:gd name="T75" fmla="*/ 57 h 86"/>
                <a:gd name="T76" fmla="*/ 60 w 67"/>
                <a:gd name="T77" fmla="*/ 64 h 86"/>
                <a:gd name="T78" fmla="*/ 54 w 67"/>
                <a:gd name="T79" fmla="*/ 72 h 86"/>
                <a:gd name="T80" fmla="*/ 49 w 67"/>
                <a:gd name="T81" fmla="*/ 76 h 86"/>
                <a:gd name="T82" fmla="*/ 41 w 67"/>
                <a:gd name="T83" fmla="*/ 81 h 86"/>
                <a:gd name="T84" fmla="*/ 34 w 67"/>
                <a:gd name="T85" fmla="*/ 82 h 86"/>
                <a:gd name="T86" fmla="*/ 26 w 67"/>
                <a:gd name="T87" fmla="*/ 81 h 86"/>
                <a:gd name="T88" fmla="*/ 21 w 67"/>
                <a:gd name="T89" fmla="*/ 78 h 86"/>
                <a:gd name="T90" fmla="*/ 14 w 67"/>
                <a:gd name="T91" fmla="*/ 73 h 86"/>
                <a:gd name="T92" fmla="*/ 10 w 67"/>
                <a:gd name="T93" fmla="*/ 68 h 86"/>
                <a:gd name="T94" fmla="*/ 6 w 67"/>
                <a:gd name="T95" fmla="*/ 61 h 86"/>
                <a:gd name="T96" fmla="*/ 4 w 67"/>
                <a:gd name="T97" fmla="*/ 51 h 86"/>
                <a:gd name="T98" fmla="*/ 4 w 67"/>
                <a:gd name="T99" fmla="*/ 43 h 86"/>
                <a:gd name="T100" fmla="*/ 4 w 67"/>
                <a:gd name="T101" fmla="*/ 37 h 86"/>
                <a:gd name="T102" fmla="*/ 4 w 67"/>
                <a:gd name="T103" fmla="*/ 25 h 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86"/>
                <a:gd name="T158" fmla="*/ 67 w 67"/>
                <a:gd name="T159" fmla="*/ 86 h 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86">
                  <a:moveTo>
                    <a:pt x="4" y="25"/>
                  </a:moveTo>
                  <a:lnTo>
                    <a:pt x="1" y="31"/>
                  </a:lnTo>
                  <a:lnTo>
                    <a:pt x="1" y="34"/>
                  </a:lnTo>
                  <a:lnTo>
                    <a:pt x="1" y="35"/>
                  </a:lnTo>
                  <a:lnTo>
                    <a:pt x="0" y="38"/>
                  </a:lnTo>
                  <a:lnTo>
                    <a:pt x="0" y="39"/>
                  </a:lnTo>
                  <a:lnTo>
                    <a:pt x="0" y="42"/>
                  </a:lnTo>
                  <a:lnTo>
                    <a:pt x="0" y="44"/>
                  </a:lnTo>
                  <a:lnTo>
                    <a:pt x="0" y="46"/>
                  </a:lnTo>
                  <a:lnTo>
                    <a:pt x="0" y="48"/>
                  </a:lnTo>
                  <a:lnTo>
                    <a:pt x="0" y="51"/>
                  </a:lnTo>
                  <a:lnTo>
                    <a:pt x="1" y="52"/>
                  </a:lnTo>
                  <a:lnTo>
                    <a:pt x="1" y="54"/>
                  </a:lnTo>
                  <a:lnTo>
                    <a:pt x="4" y="63"/>
                  </a:lnTo>
                  <a:lnTo>
                    <a:pt x="4" y="64"/>
                  </a:lnTo>
                  <a:lnTo>
                    <a:pt x="5" y="65"/>
                  </a:lnTo>
                  <a:lnTo>
                    <a:pt x="5" y="68"/>
                  </a:lnTo>
                  <a:lnTo>
                    <a:pt x="6" y="69"/>
                  </a:lnTo>
                  <a:lnTo>
                    <a:pt x="8" y="70"/>
                  </a:lnTo>
                  <a:lnTo>
                    <a:pt x="9" y="72"/>
                  </a:lnTo>
                  <a:lnTo>
                    <a:pt x="10" y="73"/>
                  </a:lnTo>
                  <a:lnTo>
                    <a:pt x="10" y="76"/>
                  </a:lnTo>
                  <a:lnTo>
                    <a:pt x="12" y="77"/>
                  </a:lnTo>
                  <a:lnTo>
                    <a:pt x="13" y="78"/>
                  </a:lnTo>
                  <a:lnTo>
                    <a:pt x="14" y="79"/>
                  </a:lnTo>
                  <a:lnTo>
                    <a:pt x="17" y="81"/>
                  </a:lnTo>
                  <a:lnTo>
                    <a:pt x="18" y="82"/>
                  </a:lnTo>
                  <a:lnTo>
                    <a:pt x="19" y="82"/>
                  </a:lnTo>
                  <a:lnTo>
                    <a:pt x="22" y="83"/>
                  </a:lnTo>
                  <a:lnTo>
                    <a:pt x="23" y="85"/>
                  </a:lnTo>
                  <a:lnTo>
                    <a:pt x="26" y="85"/>
                  </a:lnTo>
                  <a:lnTo>
                    <a:pt x="29" y="86"/>
                  </a:lnTo>
                  <a:lnTo>
                    <a:pt x="30" y="86"/>
                  </a:lnTo>
                  <a:lnTo>
                    <a:pt x="32" y="86"/>
                  </a:lnTo>
                  <a:lnTo>
                    <a:pt x="34" y="86"/>
                  </a:lnTo>
                  <a:lnTo>
                    <a:pt x="35" y="86"/>
                  </a:lnTo>
                  <a:lnTo>
                    <a:pt x="36" y="85"/>
                  </a:lnTo>
                  <a:lnTo>
                    <a:pt x="40" y="85"/>
                  </a:lnTo>
                  <a:lnTo>
                    <a:pt x="41" y="85"/>
                  </a:lnTo>
                  <a:lnTo>
                    <a:pt x="48" y="81"/>
                  </a:lnTo>
                  <a:lnTo>
                    <a:pt x="49" y="81"/>
                  </a:lnTo>
                  <a:lnTo>
                    <a:pt x="51" y="79"/>
                  </a:lnTo>
                  <a:lnTo>
                    <a:pt x="52" y="78"/>
                  </a:lnTo>
                  <a:lnTo>
                    <a:pt x="53" y="77"/>
                  </a:lnTo>
                  <a:lnTo>
                    <a:pt x="54" y="76"/>
                  </a:lnTo>
                  <a:lnTo>
                    <a:pt x="56" y="74"/>
                  </a:lnTo>
                  <a:lnTo>
                    <a:pt x="58" y="72"/>
                  </a:lnTo>
                  <a:lnTo>
                    <a:pt x="60" y="69"/>
                  </a:lnTo>
                  <a:lnTo>
                    <a:pt x="61" y="68"/>
                  </a:lnTo>
                  <a:lnTo>
                    <a:pt x="62" y="66"/>
                  </a:lnTo>
                  <a:lnTo>
                    <a:pt x="64" y="63"/>
                  </a:lnTo>
                  <a:lnTo>
                    <a:pt x="65" y="60"/>
                  </a:lnTo>
                  <a:lnTo>
                    <a:pt x="65" y="59"/>
                  </a:lnTo>
                  <a:lnTo>
                    <a:pt x="66" y="55"/>
                  </a:lnTo>
                  <a:lnTo>
                    <a:pt x="66" y="52"/>
                  </a:lnTo>
                  <a:lnTo>
                    <a:pt x="67" y="51"/>
                  </a:lnTo>
                  <a:lnTo>
                    <a:pt x="67" y="48"/>
                  </a:lnTo>
                  <a:lnTo>
                    <a:pt x="67" y="46"/>
                  </a:lnTo>
                  <a:lnTo>
                    <a:pt x="67" y="44"/>
                  </a:lnTo>
                  <a:lnTo>
                    <a:pt x="67" y="39"/>
                  </a:lnTo>
                  <a:lnTo>
                    <a:pt x="67" y="38"/>
                  </a:lnTo>
                  <a:lnTo>
                    <a:pt x="67" y="35"/>
                  </a:lnTo>
                  <a:lnTo>
                    <a:pt x="67" y="34"/>
                  </a:lnTo>
                  <a:lnTo>
                    <a:pt x="67" y="31"/>
                  </a:lnTo>
                  <a:lnTo>
                    <a:pt x="65" y="24"/>
                  </a:lnTo>
                  <a:lnTo>
                    <a:pt x="64" y="22"/>
                  </a:lnTo>
                  <a:lnTo>
                    <a:pt x="62" y="19"/>
                  </a:lnTo>
                  <a:lnTo>
                    <a:pt x="61" y="17"/>
                  </a:lnTo>
                  <a:lnTo>
                    <a:pt x="60" y="15"/>
                  </a:lnTo>
                  <a:lnTo>
                    <a:pt x="60" y="13"/>
                  </a:lnTo>
                  <a:lnTo>
                    <a:pt x="58" y="12"/>
                  </a:lnTo>
                  <a:lnTo>
                    <a:pt x="57" y="11"/>
                  </a:lnTo>
                  <a:lnTo>
                    <a:pt x="56" y="9"/>
                  </a:lnTo>
                  <a:lnTo>
                    <a:pt x="54" y="8"/>
                  </a:lnTo>
                  <a:lnTo>
                    <a:pt x="53" y="7"/>
                  </a:lnTo>
                  <a:lnTo>
                    <a:pt x="52" y="6"/>
                  </a:lnTo>
                  <a:lnTo>
                    <a:pt x="45" y="2"/>
                  </a:lnTo>
                  <a:lnTo>
                    <a:pt x="44" y="2"/>
                  </a:lnTo>
                  <a:lnTo>
                    <a:pt x="43" y="0"/>
                  </a:lnTo>
                  <a:lnTo>
                    <a:pt x="40" y="0"/>
                  </a:lnTo>
                  <a:lnTo>
                    <a:pt x="39" y="0"/>
                  </a:lnTo>
                  <a:lnTo>
                    <a:pt x="38" y="0"/>
                  </a:lnTo>
                  <a:lnTo>
                    <a:pt x="34" y="0"/>
                  </a:lnTo>
                  <a:lnTo>
                    <a:pt x="32" y="0"/>
                  </a:lnTo>
                  <a:lnTo>
                    <a:pt x="31" y="0"/>
                  </a:lnTo>
                  <a:lnTo>
                    <a:pt x="30" y="0"/>
                  </a:lnTo>
                  <a:lnTo>
                    <a:pt x="27" y="2"/>
                  </a:lnTo>
                  <a:lnTo>
                    <a:pt x="26" y="2"/>
                  </a:lnTo>
                  <a:lnTo>
                    <a:pt x="19" y="4"/>
                  </a:lnTo>
                  <a:lnTo>
                    <a:pt x="18" y="6"/>
                  </a:lnTo>
                  <a:lnTo>
                    <a:pt x="17" y="7"/>
                  </a:lnTo>
                  <a:lnTo>
                    <a:pt x="16" y="8"/>
                  </a:lnTo>
                  <a:lnTo>
                    <a:pt x="14" y="9"/>
                  </a:lnTo>
                  <a:lnTo>
                    <a:pt x="13" y="11"/>
                  </a:lnTo>
                  <a:lnTo>
                    <a:pt x="12" y="12"/>
                  </a:lnTo>
                  <a:lnTo>
                    <a:pt x="10" y="13"/>
                  </a:lnTo>
                  <a:lnTo>
                    <a:pt x="9" y="15"/>
                  </a:lnTo>
                  <a:lnTo>
                    <a:pt x="8" y="16"/>
                  </a:lnTo>
                  <a:lnTo>
                    <a:pt x="8" y="17"/>
                  </a:lnTo>
                  <a:lnTo>
                    <a:pt x="6" y="20"/>
                  </a:lnTo>
                  <a:lnTo>
                    <a:pt x="4" y="25"/>
                  </a:lnTo>
                  <a:lnTo>
                    <a:pt x="6" y="28"/>
                  </a:lnTo>
                  <a:lnTo>
                    <a:pt x="9" y="21"/>
                  </a:lnTo>
                  <a:lnTo>
                    <a:pt x="9" y="20"/>
                  </a:lnTo>
                  <a:lnTo>
                    <a:pt x="10" y="19"/>
                  </a:lnTo>
                  <a:lnTo>
                    <a:pt x="12" y="17"/>
                  </a:lnTo>
                  <a:lnTo>
                    <a:pt x="13" y="16"/>
                  </a:lnTo>
                  <a:lnTo>
                    <a:pt x="14" y="15"/>
                  </a:lnTo>
                  <a:lnTo>
                    <a:pt x="14" y="13"/>
                  </a:lnTo>
                  <a:lnTo>
                    <a:pt x="17" y="12"/>
                  </a:lnTo>
                  <a:lnTo>
                    <a:pt x="18" y="11"/>
                  </a:lnTo>
                  <a:lnTo>
                    <a:pt x="18" y="9"/>
                  </a:lnTo>
                  <a:lnTo>
                    <a:pt x="19" y="9"/>
                  </a:lnTo>
                  <a:lnTo>
                    <a:pt x="21" y="8"/>
                  </a:lnTo>
                  <a:lnTo>
                    <a:pt x="22" y="7"/>
                  </a:lnTo>
                  <a:lnTo>
                    <a:pt x="27" y="6"/>
                  </a:lnTo>
                  <a:lnTo>
                    <a:pt x="29" y="6"/>
                  </a:lnTo>
                  <a:lnTo>
                    <a:pt x="30" y="6"/>
                  </a:lnTo>
                  <a:lnTo>
                    <a:pt x="31" y="4"/>
                  </a:lnTo>
                  <a:lnTo>
                    <a:pt x="32" y="4"/>
                  </a:lnTo>
                  <a:lnTo>
                    <a:pt x="34" y="4"/>
                  </a:lnTo>
                  <a:lnTo>
                    <a:pt x="38" y="4"/>
                  </a:lnTo>
                  <a:lnTo>
                    <a:pt x="39" y="4"/>
                  </a:lnTo>
                  <a:lnTo>
                    <a:pt x="40" y="4"/>
                  </a:lnTo>
                  <a:lnTo>
                    <a:pt x="41" y="6"/>
                  </a:lnTo>
                  <a:lnTo>
                    <a:pt x="43" y="6"/>
                  </a:lnTo>
                  <a:lnTo>
                    <a:pt x="44" y="6"/>
                  </a:lnTo>
                  <a:lnTo>
                    <a:pt x="49" y="9"/>
                  </a:lnTo>
                  <a:lnTo>
                    <a:pt x="51" y="11"/>
                  </a:lnTo>
                  <a:lnTo>
                    <a:pt x="53" y="11"/>
                  </a:lnTo>
                  <a:lnTo>
                    <a:pt x="53" y="12"/>
                  </a:lnTo>
                  <a:lnTo>
                    <a:pt x="54" y="13"/>
                  </a:lnTo>
                  <a:lnTo>
                    <a:pt x="56" y="15"/>
                  </a:lnTo>
                  <a:lnTo>
                    <a:pt x="57" y="17"/>
                  </a:lnTo>
                  <a:lnTo>
                    <a:pt x="58" y="17"/>
                  </a:lnTo>
                  <a:lnTo>
                    <a:pt x="58" y="20"/>
                  </a:lnTo>
                  <a:lnTo>
                    <a:pt x="60" y="21"/>
                  </a:lnTo>
                  <a:lnTo>
                    <a:pt x="61" y="24"/>
                  </a:lnTo>
                  <a:lnTo>
                    <a:pt x="61" y="25"/>
                  </a:lnTo>
                  <a:lnTo>
                    <a:pt x="64" y="31"/>
                  </a:lnTo>
                  <a:lnTo>
                    <a:pt x="64" y="33"/>
                  </a:lnTo>
                  <a:lnTo>
                    <a:pt x="64" y="34"/>
                  </a:lnTo>
                  <a:lnTo>
                    <a:pt x="65" y="37"/>
                  </a:lnTo>
                  <a:lnTo>
                    <a:pt x="64" y="38"/>
                  </a:lnTo>
                  <a:lnTo>
                    <a:pt x="65" y="39"/>
                  </a:lnTo>
                  <a:lnTo>
                    <a:pt x="65" y="44"/>
                  </a:lnTo>
                  <a:lnTo>
                    <a:pt x="65" y="46"/>
                  </a:lnTo>
                  <a:lnTo>
                    <a:pt x="64" y="47"/>
                  </a:lnTo>
                  <a:lnTo>
                    <a:pt x="64" y="50"/>
                  </a:lnTo>
                  <a:lnTo>
                    <a:pt x="64" y="51"/>
                  </a:lnTo>
                  <a:lnTo>
                    <a:pt x="64" y="54"/>
                  </a:lnTo>
                  <a:lnTo>
                    <a:pt x="62" y="57"/>
                  </a:lnTo>
                  <a:lnTo>
                    <a:pt x="61" y="59"/>
                  </a:lnTo>
                  <a:lnTo>
                    <a:pt x="62" y="59"/>
                  </a:lnTo>
                  <a:lnTo>
                    <a:pt x="61" y="60"/>
                  </a:lnTo>
                  <a:lnTo>
                    <a:pt x="60" y="64"/>
                  </a:lnTo>
                  <a:lnTo>
                    <a:pt x="58" y="65"/>
                  </a:lnTo>
                  <a:lnTo>
                    <a:pt x="57" y="66"/>
                  </a:lnTo>
                  <a:lnTo>
                    <a:pt x="56" y="69"/>
                  </a:lnTo>
                  <a:lnTo>
                    <a:pt x="54" y="72"/>
                  </a:lnTo>
                  <a:lnTo>
                    <a:pt x="53" y="72"/>
                  </a:lnTo>
                  <a:lnTo>
                    <a:pt x="52" y="74"/>
                  </a:lnTo>
                  <a:lnTo>
                    <a:pt x="51" y="74"/>
                  </a:lnTo>
                  <a:lnTo>
                    <a:pt x="49" y="76"/>
                  </a:lnTo>
                  <a:lnTo>
                    <a:pt x="48" y="77"/>
                  </a:lnTo>
                  <a:lnTo>
                    <a:pt x="47" y="77"/>
                  </a:lnTo>
                  <a:lnTo>
                    <a:pt x="45" y="78"/>
                  </a:lnTo>
                  <a:lnTo>
                    <a:pt x="41" y="81"/>
                  </a:lnTo>
                  <a:lnTo>
                    <a:pt x="39" y="81"/>
                  </a:lnTo>
                  <a:lnTo>
                    <a:pt x="36" y="81"/>
                  </a:lnTo>
                  <a:lnTo>
                    <a:pt x="35" y="82"/>
                  </a:lnTo>
                  <a:lnTo>
                    <a:pt x="34" y="82"/>
                  </a:lnTo>
                  <a:lnTo>
                    <a:pt x="32" y="81"/>
                  </a:lnTo>
                  <a:lnTo>
                    <a:pt x="31" y="82"/>
                  </a:lnTo>
                  <a:lnTo>
                    <a:pt x="30" y="82"/>
                  </a:lnTo>
                  <a:lnTo>
                    <a:pt x="26" y="81"/>
                  </a:lnTo>
                  <a:lnTo>
                    <a:pt x="25" y="81"/>
                  </a:lnTo>
                  <a:lnTo>
                    <a:pt x="23" y="79"/>
                  </a:lnTo>
                  <a:lnTo>
                    <a:pt x="19" y="78"/>
                  </a:lnTo>
                  <a:lnTo>
                    <a:pt x="21" y="78"/>
                  </a:lnTo>
                  <a:lnTo>
                    <a:pt x="19" y="77"/>
                  </a:lnTo>
                  <a:lnTo>
                    <a:pt x="17" y="76"/>
                  </a:lnTo>
                  <a:lnTo>
                    <a:pt x="16" y="74"/>
                  </a:lnTo>
                  <a:lnTo>
                    <a:pt x="14" y="73"/>
                  </a:lnTo>
                  <a:lnTo>
                    <a:pt x="13" y="72"/>
                  </a:lnTo>
                  <a:lnTo>
                    <a:pt x="12" y="70"/>
                  </a:lnTo>
                  <a:lnTo>
                    <a:pt x="10" y="69"/>
                  </a:lnTo>
                  <a:lnTo>
                    <a:pt x="10" y="68"/>
                  </a:lnTo>
                  <a:lnTo>
                    <a:pt x="9" y="66"/>
                  </a:lnTo>
                  <a:lnTo>
                    <a:pt x="9" y="65"/>
                  </a:lnTo>
                  <a:lnTo>
                    <a:pt x="8" y="64"/>
                  </a:lnTo>
                  <a:lnTo>
                    <a:pt x="6" y="61"/>
                  </a:lnTo>
                  <a:lnTo>
                    <a:pt x="6" y="60"/>
                  </a:lnTo>
                  <a:lnTo>
                    <a:pt x="5" y="55"/>
                  </a:lnTo>
                  <a:lnTo>
                    <a:pt x="4" y="54"/>
                  </a:lnTo>
                  <a:lnTo>
                    <a:pt x="4" y="51"/>
                  </a:lnTo>
                  <a:lnTo>
                    <a:pt x="4" y="50"/>
                  </a:lnTo>
                  <a:lnTo>
                    <a:pt x="4" y="48"/>
                  </a:lnTo>
                  <a:lnTo>
                    <a:pt x="4" y="46"/>
                  </a:lnTo>
                  <a:lnTo>
                    <a:pt x="4" y="43"/>
                  </a:lnTo>
                  <a:lnTo>
                    <a:pt x="4" y="42"/>
                  </a:lnTo>
                  <a:lnTo>
                    <a:pt x="4" y="41"/>
                  </a:lnTo>
                  <a:lnTo>
                    <a:pt x="4" y="38"/>
                  </a:lnTo>
                  <a:lnTo>
                    <a:pt x="4" y="37"/>
                  </a:lnTo>
                  <a:lnTo>
                    <a:pt x="4" y="34"/>
                  </a:lnTo>
                  <a:lnTo>
                    <a:pt x="5" y="33"/>
                  </a:lnTo>
                  <a:lnTo>
                    <a:pt x="6" y="28"/>
                  </a:lnTo>
                  <a:lnTo>
                    <a:pt x="4" y="25"/>
                  </a:lnTo>
                  <a:close/>
                </a:path>
              </a:pathLst>
            </a:custGeom>
            <a:solidFill>
              <a:srgbClr val="808080"/>
            </a:solidFill>
            <a:ln w="9525">
              <a:noFill/>
              <a:round/>
              <a:headEnd/>
              <a:tailEnd/>
            </a:ln>
          </p:spPr>
          <p:txBody>
            <a:bodyPr/>
            <a:lstStyle/>
            <a:p>
              <a:endParaRPr lang="en-US"/>
            </a:p>
          </p:txBody>
        </p:sp>
        <p:sp>
          <p:nvSpPr>
            <p:cNvPr id="99" name="Freeform 85"/>
            <p:cNvSpPr>
              <a:spLocks/>
            </p:cNvSpPr>
            <p:nvPr/>
          </p:nvSpPr>
          <p:spPr bwMode="auto">
            <a:xfrm>
              <a:off x="1790" y="1478"/>
              <a:ext cx="27" cy="41"/>
            </a:xfrm>
            <a:custGeom>
              <a:avLst/>
              <a:gdLst>
                <a:gd name="T0" fmla="*/ 4 w 27"/>
                <a:gd name="T1" fmla="*/ 41 h 41"/>
                <a:gd name="T2" fmla="*/ 27 w 27"/>
                <a:gd name="T3" fmla="*/ 39 h 41"/>
                <a:gd name="T4" fmla="*/ 15 w 27"/>
                <a:gd name="T5" fmla="*/ 0 h 41"/>
                <a:gd name="T6" fmla="*/ 0 w 27"/>
                <a:gd name="T7" fmla="*/ 9 h 41"/>
                <a:gd name="T8" fmla="*/ 4 w 27"/>
                <a:gd name="T9" fmla="*/ 41 h 41"/>
                <a:gd name="T10" fmla="*/ 0 60000 65536"/>
                <a:gd name="T11" fmla="*/ 0 60000 65536"/>
                <a:gd name="T12" fmla="*/ 0 60000 65536"/>
                <a:gd name="T13" fmla="*/ 0 60000 65536"/>
                <a:gd name="T14" fmla="*/ 0 60000 65536"/>
                <a:gd name="T15" fmla="*/ 0 w 27"/>
                <a:gd name="T16" fmla="*/ 0 h 41"/>
                <a:gd name="T17" fmla="*/ 27 w 27"/>
                <a:gd name="T18" fmla="*/ 41 h 41"/>
              </a:gdLst>
              <a:ahLst/>
              <a:cxnLst>
                <a:cxn ang="T10">
                  <a:pos x="T0" y="T1"/>
                </a:cxn>
                <a:cxn ang="T11">
                  <a:pos x="T2" y="T3"/>
                </a:cxn>
                <a:cxn ang="T12">
                  <a:pos x="T4" y="T5"/>
                </a:cxn>
                <a:cxn ang="T13">
                  <a:pos x="T6" y="T7"/>
                </a:cxn>
                <a:cxn ang="T14">
                  <a:pos x="T8" y="T9"/>
                </a:cxn>
              </a:cxnLst>
              <a:rect l="T15" t="T16" r="T17" b="T18"/>
              <a:pathLst>
                <a:path w="27" h="41">
                  <a:moveTo>
                    <a:pt x="4" y="41"/>
                  </a:moveTo>
                  <a:lnTo>
                    <a:pt x="27" y="39"/>
                  </a:lnTo>
                  <a:lnTo>
                    <a:pt x="15" y="0"/>
                  </a:lnTo>
                  <a:lnTo>
                    <a:pt x="0" y="9"/>
                  </a:lnTo>
                  <a:lnTo>
                    <a:pt x="4" y="41"/>
                  </a:lnTo>
                  <a:close/>
                </a:path>
              </a:pathLst>
            </a:custGeom>
            <a:solidFill>
              <a:srgbClr val="808080"/>
            </a:solidFill>
            <a:ln w="9525">
              <a:noFill/>
              <a:round/>
              <a:headEnd/>
              <a:tailEnd/>
            </a:ln>
          </p:spPr>
          <p:txBody>
            <a:bodyPr/>
            <a:lstStyle/>
            <a:p>
              <a:endParaRPr lang="en-US"/>
            </a:p>
          </p:txBody>
        </p:sp>
        <p:sp>
          <p:nvSpPr>
            <p:cNvPr id="100" name="Freeform 86"/>
            <p:cNvSpPr>
              <a:spLocks/>
            </p:cNvSpPr>
            <p:nvPr/>
          </p:nvSpPr>
          <p:spPr bwMode="auto">
            <a:xfrm>
              <a:off x="1789" y="1475"/>
              <a:ext cx="29" cy="46"/>
            </a:xfrm>
            <a:custGeom>
              <a:avLst/>
              <a:gdLst>
                <a:gd name="T0" fmla="*/ 2 w 29"/>
                <a:gd name="T1" fmla="*/ 44 h 46"/>
                <a:gd name="T2" fmla="*/ 3 w 29"/>
                <a:gd name="T3" fmla="*/ 44 h 46"/>
                <a:gd name="T4" fmla="*/ 3 w 29"/>
                <a:gd name="T5" fmla="*/ 46 h 46"/>
                <a:gd name="T6" fmla="*/ 5 w 29"/>
                <a:gd name="T7" fmla="*/ 46 h 46"/>
                <a:gd name="T8" fmla="*/ 28 w 29"/>
                <a:gd name="T9" fmla="*/ 43 h 46"/>
                <a:gd name="T10" fmla="*/ 29 w 29"/>
                <a:gd name="T11" fmla="*/ 42 h 46"/>
                <a:gd name="T12" fmla="*/ 18 w 29"/>
                <a:gd name="T13" fmla="*/ 1 h 46"/>
                <a:gd name="T14" fmla="*/ 16 w 29"/>
                <a:gd name="T15" fmla="*/ 0 h 46"/>
                <a:gd name="T16" fmla="*/ 15 w 29"/>
                <a:gd name="T17" fmla="*/ 0 h 46"/>
                <a:gd name="T18" fmla="*/ 1 w 29"/>
                <a:gd name="T19" fmla="*/ 9 h 46"/>
                <a:gd name="T20" fmla="*/ 0 w 29"/>
                <a:gd name="T21" fmla="*/ 9 h 46"/>
                <a:gd name="T22" fmla="*/ 0 w 29"/>
                <a:gd name="T23" fmla="*/ 12 h 46"/>
                <a:gd name="T24" fmla="*/ 2 w 29"/>
                <a:gd name="T25" fmla="*/ 44 h 46"/>
                <a:gd name="T26" fmla="*/ 6 w 29"/>
                <a:gd name="T27" fmla="*/ 43 h 46"/>
                <a:gd name="T28" fmla="*/ 2 w 29"/>
                <a:gd name="T29" fmla="*/ 11 h 46"/>
                <a:gd name="T30" fmla="*/ 2 w 29"/>
                <a:gd name="T31" fmla="*/ 13 h 46"/>
                <a:gd name="T32" fmla="*/ 16 w 29"/>
                <a:gd name="T33" fmla="*/ 4 h 46"/>
                <a:gd name="T34" fmla="*/ 15 w 29"/>
                <a:gd name="T35" fmla="*/ 3 h 46"/>
                <a:gd name="T36" fmla="*/ 27 w 29"/>
                <a:gd name="T37" fmla="*/ 42 h 46"/>
                <a:gd name="T38" fmla="*/ 28 w 29"/>
                <a:gd name="T39" fmla="*/ 39 h 46"/>
                <a:gd name="T40" fmla="*/ 5 w 29"/>
                <a:gd name="T41" fmla="*/ 42 h 46"/>
                <a:gd name="T42" fmla="*/ 6 w 29"/>
                <a:gd name="T43" fmla="*/ 43 h 46"/>
                <a:gd name="T44" fmla="*/ 2 w 29"/>
                <a:gd name="T45" fmla="*/ 44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46"/>
                <a:gd name="T71" fmla="*/ 29 w 29"/>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46">
                  <a:moveTo>
                    <a:pt x="2" y="44"/>
                  </a:moveTo>
                  <a:lnTo>
                    <a:pt x="3" y="44"/>
                  </a:lnTo>
                  <a:lnTo>
                    <a:pt x="3" y="46"/>
                  </a:lnTo>
                  <a:lnTo>
                    <a:pt x="5" y="46"/>
                  </a:lnTo>
                  <a:lnTo>
                    <a:pt x="28" y="43"/>
                  </a:lnTo>
                  <a:lnTo>
                    <a:pt x="29" y="42"/>
                  </a:lnTo>
                  <a:lnTo>
                    <a:pt x="18" y="1"/>
                  </a:lnTo>
                  <a:lnTo>
                    <a:pt x="16" y="0"/>
                  </a:lnTo>
                  <a:lnTo>
                    <a:pt x="15" y="0"/>
                  </a:lnTo>
                  <a:lnTo>
                    <a:pt x="1" y="9"/>
                  </a:lnTo>
                  <a:lnTo>
                    <a:pt x="0" y="9"/>
                  </a:lnTo>
                  <a:lnTo>
                    <a:pt x="0" y="12"/>
                  </a:lnTo>
                  <a:lnTo>
                    <a:pt x="2" y="44"/>
                  </a:lnTo>
                  <a:lnTo>
                    <a:pt x="6" y="43"/>
                  </a:lnTo>
                  <a:lnTo>
                    <a:pt x="2" y="11"/>
                  </a:lnTo>
                  <a:lnTo>
                    <a:pt x="2" y="13"/>
                  </a:lnTo>
                  <a:lnTo>
                    <a:pt x="16" y="4"/>
                  </a:lnTo>
                  <a:lnTo>
                    <a:pt x="15" y="3"/>
                  </a:lnTo>
                  <a:lnTo>
                    <a:pt x="27" y="42"/>
                  </a:lnTo>
                  <a:lnTo>
                    <a:pt x="28" y="39"/>
                  </a:lnTo>
                  <a:lnTo>
                    <a:pt x="5" y="42"/>
                  </a:lnTo>
                  <a:lnTo>
                    <a:pt x="6" y="43"/>
                  </a:lnTo>
                  <a:lnTo>
                    <a:pt x="2" y="44"/>
                  </a:lnTo>
                  <a:close/>
                </a:path>
              </a:pathLst>
            </a:custGeom>
            <a:solidFill>
              <a:srgbClr val="808080"/>
            </a:solidFill>
            <a:ln w="9525">
              <a:noFill/>
              <a:round/>
              <a:headEnd/>
              <a:tailEnd/>
            </a:ln>
          </p:spPr>
          <p:txBody>
            <a:bodyPr/>
            <a:lstStyle/>
            <a:p>
              <a:endParaRPr lang="en-US"/>
            </a:p>
          </p:txBody>
        </p:sp>
        <p:sp>
          <p:nvSpPr>
            <p:cNvPr id="101" name="Freeform 87"/>
            <p:cNvSpPr>
              <a:spLocks/>
            </p:cNvSpPr>
            <p:nvPr/>
          </p:nvSpPr>
          <p:spPr bwMode="auto">
            <a:xfrm>
              <a:off x="1713" y="1449"/>
              <a:ext cx="31" cy="65"/>
            </a:xfrm>
            <a:custGeom>
              <a:avLst/>
              <a:gdLst>
                <a:gd name="T0" fmla="*/ 21 w 31"/>
                <a:gd name="T1" fmla="*/ 3 h 65"/>
                <a:gd name="T2" fmla="*/ 19 w 31"/>
                <a:gd name="T3" fmla="*/ 2 h 65"/>
                <a:gd name="T4" fmla="*/ 17 w 31"/>
                <a:gd name="T5" fmla="*/ 0 h 65"/>
                <a:gd name="T6" fmla="*/ 16 w 31"/>
                <a:gd name="T7" fmla="*/ 0 h 65"/>
                <a:gd name="T8" fmla="*/ 13 w 31"/>
                <a:gd name="T9" fmla="*/ 2 h 65"/>
                <a:gd name="T10" fmla="*/ 12 w 31"/>
                <a:gd name="T11" fmla="*/ 3 h 65"/>
                <a:gd name="T12" fmla="*/ 11 w 31"/>
                <a:gd name="T13" fmla="*/ 4 h 65"/>
                <a:gd name="T14" fmla="*/ 9 w 31"/>
                <a:gd name="T15" fmla="*/ 5 h 65"/>
                <a:gd name="T16" fmla="*/ 8 w 31"/>
                <a:gd name="T17" fmla="*/ 7 h 65"/>
                <a:gd name="T18" fmla="*/ 7 w 31"/>
                <a:gd name="T19" fmla="*/ 9 h 65"/>
                <a:gd name="T20" fmla="*/ 6 w 31"/>
                <a:gd name="T21" fmla="*/ 11 h 65"/>
                <a:gd name="T22" fmla="*/ 4 w 31"/>
                <a:gd name="T23" fmla="*/ 13 h 65"/>
                <a:gd name="T24" fmla="*/ 3 w 31"/>
                <a:gd name="T25" fmla="*/ 17 h 65"/>
                <a:gd name="T26" fmla="*/ 2 w 31"/>
                <a:gd name="T27" fmla="*/ 22 h 65"/>
                <a:gd name="T28" fmla="*/ 2 w 31"/>
                <a:gd name="T29" fmla="*/ 25 h 65"/>
                <a:gd name="T30" fmla="*/ 2 w 31"/>
                <a:gd name="T31" fmla="*/ 27 h 65"/>
                <a:gd name="T32" fmla="*/ 2 w 31"/>
                <a:gd name="T33" fmla="*/ 30 h 65"/>
                <a:gd name="T34" fmla="*/ 0 w 31"/>
                <a:gd name="T35" fmla="*/ 31 h 65"/>
                <a:gd name="T36" fmla="*/ 0 w 31"/>
                <a:gd name="T37" fmla="*/ 33 h 65"/>
                <a:gd name="T38" fmla="*/ 0 w 31"/>
                <a:gd name="T39" fmla="*/ 35 h 65"/>
                <a:gd name="T40" fmla="*/ 0 w 31"/>
                <a:gd name="T41" fmla="*/ 37 h 65"/>
                <a:gd name="T42" fmla="*/ 2 w 31"/>
                <a:gd name="T43" fmla="*/ 39 h 65"/>
                <a:gd name="T44" fmla="*/ 2 w 31"/>
                <a:gd name="T45" fmla="*/ 42 h 65"/>
                <a:gd name="T46" fmla="*/ 2 w 31"/>
                <a:gd name="T47" fmla="*/ 44 h 65"/>
                <a:gd name="T48" fmla="*/ 3 w 31"/>
                <a:gd name="T49" fmla="*/ 47 h 65"/>
                <a:gd name="T50" fmla="*/ 3 w 31"/>
                <a:gd name="T51" fmla="*/ 49 h 65"/>
                <a:gd name="T52" fmla="*/ 3 w 31"/>
                <a:gd name="T53" fmla="*/ 52 h 65"/>
                <a:gd name="T54" fmla="*/ 4 w 31"/>
                <a:gd name="T55" fmla="*/ 53 h 65"/>
                <a:gd name="T56" fmla="*/ 4 w 31"/>
                <a:gd name="T57" fmla="*/ 56 h 65"/>
                <a:gd name="T58" fmla="*/ 6 w 31"/>
                <a:gd name="T59" fmla="*/ 57 h 65"/>
                <a:gd name="T60" fmla="*/ 7 w 31"/>
                <a:gd name="T61" fmla="*/ 59 h 65"/>
                <a:gd name="T62" fmla="*/ 8 w 31"/>
                <a:gd name="T63" fmla="*/ 61 h 65"/>
                <a:gd name="T64" fmla="*/ 11 w 31"/>
                <a:gd name="T65" fmla="*/ 64 h 65"/>
                <a:gd name="T66" fmla="*/ 13 w 31"/>
                <a:gd name="T67" fmla="*/ 65 h 65"/>
                <a:gd name="T68" fmla="*/ 16 w 31"/>
                <a:gd name="T69" fmla="*/ 65 h 65"/>
                <a:gd name="T70" fmla="*/ 19 w 31"/>
                <a:gd name="T71" fmla="*/ 65 h 65"/>
                <a:gd name="T72" fmla="*/ 21 w 31"/>
                <a:gd name="T73" fmla="*/ 64 h 65"/>
                <a:gd name="T74" fmla="*/ 22 w 31"/>
                <a:gd name="T75" fmla="*/ 62 h 65"/>
                <a:gd name="T76" fmla="*/ 24 w 31"/>
                <a:gd name="T77" fmla="*/ 61 h 65"/>
                <a:gd name="T78" fmla="*/ 25 w 31"/>
                <a:gd name="T79" fmla="*/ 60 h 65"/>
                <a:gd name="T80" fmla="*/ 26 w 31"/>
                <a:gd name="T81" fmla="*/ 59 h 65"/>
                <a:gd name="T82" fmla="*/ 26 w 31"/>
                <a:gd name="T83" fmla="*/ 56 h 65"/>
                <a:gd name="T84" fmla="*/ 28 w 31"/>
                <a:gd name="T85" fmla="*/ 55 h 65"/>
                <a:gd name="T86" fmla="*/ 29 w 31"/>
                <a:gd name="T87" fmla="*/ 52 h 65"/>
                <a:gd name="T88" fmla="*/ 29 w 31"/>
                <a:gd name="T89" fmla="*/ 49 h 65"/>
                <a:gd name="T90" fmla="*/ 30 w 31"/>
                <a:gd name="T91" fmla="*/ 47 h 65"/>
                <a:gd name="T92" fmla="*/ 30 w 31"/>
                <a:gd name="T93" fmla="*/ 43 h 65"/>
                <a:gd name="T94" fmla="*/ 31 w 31"/>
                <a:gd name="T95" fmla="*/ 40 h 65"/>
                <a:gd name="T96" fmla="*/ 31 w 31"/>
                <a:gd name="T97" fmla="*/ 38 h 65"/>
                <a:gd name="T98" fmla="*/ 31 w 31"/>
                <a:gd name="T99" fmla="*/ 35 h 65"/>
                <a:gd name="T100" fmla="*/ 31 w 31"/>
                <a:gd name="T101" fmla="*/ 33 h 65"/>
                <a:gd name="T102" fmla="*/ 31 w 31"/>
                <a:gd name="T103" fmla="*/ 30 h 65"/>
                <a:gd name="T104" fmla="*/ 31 w 31"/>
                <a:gd name="T105" fmla="*/ 27 h 65"/>
                <a:gd name="T106" fmla="*/ 31 w 31"/>
                <a:gd name="T107" fmla="*/ 25 h 65"/>
                <a:gd name="T108" fmla="*/ 30 w 31"/>
                <a:gd name="T109" fmla="*/ 22 h 65"/>
                <a:gd name="T110" fmla="*/ 30 w 31"/>
                <a:gd name="T111" fmla="*/ 18 h 65"/>
                <a:gd name="T112" fmla="*/ 29 w 31"/>
                <a:gd name="T113" fmla="*/ 16 h 65"/>
                <a:gd name="T114" fmla="*/ 29 w 31"/>
                <a:gd name="T115" fmla="*/ 13 h 65"/>
                <a:gd name="T116" fmla="*/ 28 w 31"/>
                <a:gd name="T117" fmla="*/ 11 h 65"/>
                <a:gd name="T118" fmla="*/ 26 w 31"/>
                <a:gd name="T119" fmla="*/ 9 h 65"/>
                <a:gd name="T120" fmla="*/ 25 w 31"/>
                <a:gd name="T121" fmla="*/ 7 h 65"/>
                <a:gd name="T122" fmla="*/ 24 w 31"/>
                <a:gd name="T123" fmla="*/ 5 h 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
                <a:gd name="T187" fmla="*/ 0 h 65"/>
                <a:gd name="T188" fmla="*/ 31 w 31"/>
                <a:gd name="T189" fmla="*/ 65 h 6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 h="65">
                  <a:moveTo>
                    <a:pt x="22" y="4"/>
                  </a:moveTo>
                  <a:lnTo>
                    <a:pt x="21" y="3"/>
                  </a:lnTo>
                  <a:lnTo>
                    <a:pt x="20" y="2"/>
                  </a:lnTo>
                  <a:lnTo>
                    <a:pt x="19" y="2"/>
                  </a:lnTo>
                  <a:lnTo>
                    <a:pt x="17" y="2"/>
                  </a:lnTo>
                  <a:lnTo>
                    <a:pt x="17" y="0"/>
                  </a:lnTo>
                  <a:lnTo>
                    <a:pt x="16" y="2"/>
                  </a:lnTo>
                  <a:lnTo>
                    <a:pt x="16" y="0"/>
                  </a:lnTo>
                  <a:lnTo>
                    <a:pt x="15" y="2"/>
                  </a:lnTo>
                  <a:lnTo>
                    <a:pt x="13" y="2"/>
                  </a:lnTo>
                  <a:lnTo>
                    <a:pt x="12" y="2"/>
                  </a:lnTo>
                  <a:lnTo>
                    <a:pt x="12" y="3"/>
                  </a:lnTo>
                  <a:lnTo>
                    <a:pt x="11" y="3"/>
                  </a:lnTo>
                  <a:lnTo>
                    <a:pt x="11" y="4"/>
                  </a:lnTo>
                  <a:lnTo>
                    <a:pt x="9" y="4"/>
                  </a:lnTo>
                  <a:lnTo>
                    <a:pt x="9" y="5"/>
                  </a:lnTo>
                  <a:lnTo>
                    <a:pt x="8" y="5"/>
                  </a:lnTo>
                  <a:lnTo>
                    <a:pt x="8" y="7"/>
                  </a:lnTo>
                  <a:lnTo>
                    <a:pt x="7" y="8"/>
                  </a:lnTo>
                  <a:lnTo>
                    <a:pt x="7" y="9"/>
                  </a:lnTo>
                  <a:lnTo>
                    <a:pt x="6" y="9"/>
                  </a:lnTo>
                  <a:lnTo>
                    <a:pt x="6" y="11"/>
                  </a:lnTo>
                  <a:lnTo>
                    <a:pt x="6" y="12"/>
                  </a:lnTo>
                  <a:lnTo>
                    <a:pt x="4" y="13"/>
                  </a:lnTo>
                  <a:lnTo>
                    <a:pt x="4" y="15"/>
                  </a:lnTo>
                  <a:lnTo>
                    <a:pt x="3" y="17"/>
                  </a:lnTo>
                  <a:lnTo>
                    <a:pt x="3" y="20"/>
                  </a:lnTo>
                  <a:lnTo>
                    <a:pt x="2" y="22"/>
                  </a:lnTo>
                  <a:lnTo>
                    <a:pt x="2" y="24"/>
                  </a:lnTo>
                  <a:lnTo>
                    <a:pt x="2" y="25"/>
                  </a:lnTo>
                  <a:lnTo>
                    <a:pt x="2" y="26"/>
                  </a:lnTo>
                  <a:lnTo>
                    <a:pt x="2" y="27"/>
                  </a:lnTo>
                  <a:lnTo>
                    <a:pt x="2" y="29"/>
                  </a:lnTo>
                  <a:lnTo>
                    <a:pt x="2" y="30"/>
                  </a:lnTo>
                  <a:lnTo>
                    <a:pt x="2" y="31"/>
                  </a:lnTo>
                  <a:lnTo>
                    <a:pt x="0" y="31"/>
                  </a:lnTo>
                  <a:lnTo>
                    <a:pt x="2" y="31"/>
                  </a:lnTo>
                  <a:lnTo>
                    <a:pt x="0" y="33"/>
                  </a:lnTo>
                  <a:lnTo>
                    <a:pt x="0" y="34"/>
                  </a:lnTo>
                  <a:lnTo>
                    <a:pt x="0" y="35"/>
                  </a:lnTo>
                  <a:lnTo>
                    <a:pt x="2" y="37"/>
                  </a:lnTo>
                  <a:lnTo>
                    <a:pt x="0" y="37"/>
                  </a:lnTo>
                  <a:lnTo>
                    <a:pt x="2" y="38"/>
                  </a:lnTo>
                  <a:lnTo>
                    <a:pt x="2" y="39"/>
                  </a:lnTo>
                  <a:lnTo>
                    <a:pt x="2" y="40"/>
                  </a:lnTo>
                  <a:lnTo>
                    <a:pt x="2" y="42"/>
                  </a:lnTo>
                  <a:lnTo>
                    <a:pt x="2" y="43"/>
                  </a:lnTo>
                  <a:lnTo>
                    <a:pt x="2" y="44"/>
                  </a:lnTo>
                  <a:lnTo>
                    <a:pt x="2" y="46"/>
                  </a:lnTo>
                  <a:lnTo>
                    <a:pt x="3" y="47"/>
                  </a:lnTo>
                  <a:lnTo>
                    <a:pt x="3" y="48"/>
                  </a:lnTo>
                  <a:lnTo>
                    <a:pt x="3" y="49"/>
                  </a:lnTo>
                  <a:lnTo>
                    <a:pt x="3" y="51"/>
                  </a:lnTo>
                  <a:lnTo>
                    <a:pt x="3" y="52"/>
                  </a:lnTo>
                  <a:lnTo>
                    <a:pt x="4" y="52"/>
                  </a:lnTo>
                  <a:lnTo>
                    <a:pt x="4" y="53"/>
                  </a:lnTo>
                  <a:lnTo>
                    <a:pt x="4" y="55"/>
                  </a:lnTo>
                  <a:lnTo>
                    <a:pt x="4" y="56"/>
                  </a:lnTo>
                  <a:lnTo>
                    <a:pt x="6" y="56"/>
                  </a:lnTo>
                  <a:lnTo>
                    <a:pt x="6" y="57"/>
                  </a:lnTo>
                  <a:lnTo>
                    <a:pt x="6" y="59"/>
                  </a:lnTo>
                  <a:lnTo>
                    <a:pt x="7" y="59"/>
                  </a:lnTo>
                  <a:lnTo>
                    <a:pt x="7" y="60"/>
                  </a:lnTo>
                  <a:lnTo>
                    <a:pt x="8" y="61"/>
                  </a:lnTo>
                  <a:lnTo>
                    <a:pt x="9" y="62"/>
                  </a:lnTo>
                  <a:lnTo>
                    <a:pt x="11" y="64"/>
                  </a:lnTo>
                  <a:lnTo>
                    <a:pt x="12" y="65"/>
                  </a:lnTo>
                  <a:lnTo>
                    <a:pt x="13" y="65"/>
                  </a:lnTo>
                  <a:lnTo>
                    <a:pt x="15" y="65"/>
                  </a:lnTo>
                  <a:lnTo>
                    <a:pt x="16" y="65"/>
                  </a:lnTo>
                  <a:lnTo>
                    <a:pt x="17" y="65"/>
                  </a:lnTo>
                  <a:lnTo>
                    <a:pt x="19" y="65"/>
                  </a:lnTo>
                  <a:lnTo>
                    <a:pt x="20" y="64"/>
                  </a:lnTo>
                  <a:lnTo>
                    <a:pt x="21" y="64"/>
                  </a:lnTo>
                  <a:lnTo>
                    <a:pt x="21" y="62"/>
                  </a:lnTo>
                  <a:lnTo>
                    <a:pt x="22" y="62"/>
                  </a:lnTo>
                  <a:lnTo>
                    <a:pt x="22" y="61"/>
                  </a:lnTo>
                  <a:lnTo>
                    <a:pt x="24" y="61"/>
                  </a:lnTo>
                  <a:lnTo>
                    <a:pt x="24" y="60"/>
                  </a:lnTo>
                  <a:lnTo>
                    <a:pt x="25" y="60"/>
                  </a:lnTo>
                  <a:lnTo>
                    <a:pt x="25" y="59"/>
                  </a:lnTo>
                  <a:lnTo>
                    <a:pt x="26" y="59"/>
                  </a:lnTo>
                  <a:lnTo>
                    <a:pt x="26" y="57"/>
                  </a:lnTo>
                  <a:lnTo>
                    <a:pt x="26" y="56"/>
                  </a:lnTo>
                  <a:lnTo>
                    <a:pt x="28" y="56"/>
                  </a:lnTo>
                  <a:lnTo>
                    <a:pt x="28" y="55"/>
                  </a:lnTo>
                  <a:lnTo>
                    <a:pt x="28" y="53"/>
                  </a:lnTo>
                  <a:lnTo>
                    <a:pt x="29" y="52"/>
                  </a:lnTo>
                  <a:lnTo>
                    <a:pt x="29" y="51"/>
                  </a:lnTo>
                  <a:lnTo>
                    <a:pt x="29" y="49"/>
                  </a:lnTo>
                  <a:lnTo>
                    <a:pt x="29" y="48"/>
                  </a:lnTo>
                  <a:lnTo>
                    <a:pt x="30" y="47"/>
                  </a:lnTo>
                  <a:lnTo>
                    <a:pt x="30" y="44"/>
                  </a:lnTo>
                  <a:lnTo>
                    <a:pt x="30" y="43"/>
                  </a:lnTo>
                  <a:lnTo>
                    <a:pt x="31" y="42"/>
                  </a:lnTo>
                  <a:lnTo>
                    <a:pt x="31" y="40"/>
                  </a:lnTo>
                  <a:lnTo>
                    <a:pt x="31" y="39"/>
                  </a:lnTo>
                  <a:lnTo>
                    <a:pt x="31" y="38"/>
                  </a:lnTo>
                  <a:lnTo>
                    <a:pt x="31" y="37"/>
                  </a:lnTo>
                  <a:lnTo>
                    <a:pt x="31" y="35"/>
                  </a:lnTo>
                  <a:lnTo>
                    <a:pt x="31" y="34"/>
                  </a:lnTo>
                  <a:lnTo>
                    <a:pt x="31" y="33"/>
                  </a:lnTo>
                  <a:lnTo>
                    <a:pt x="31" y="31"/>
                  </a:lnTo>
                  <a:lnTo>
                    <a:pt x="31" y="30"/>
                  </a:lnTo>
                  <a:lnTo>
                    <a:pt x="31" y="29"/>
                  </a:lnTo>
                  <a:lnTo>
                    <a:pt x="31" y="27"/>
                  </a:lnTo>
                  <a:lnTo>
                    <a:pt x="31" y="26"/>
                  </a:lnTo>
                  <a:lnTo>
                    <a:pt x="31" y="25"/>
                  </a:lnTo>
                  <a:lnTo>
                    <a:pt x="31" y="24"/>
                  </a:lnTo>
                  <a:lnTo>
                    <a:pt x="30" y="22"/>
                  </a:lnTo>
                  <a:lnTo>
                    <a:pt x="30" y="21"/>
                  </a:lnTo>
                  <a:lnTo>
                    <a:pt x="30" y="18"/>
                  </a:lnTo>
                  <a:lnTo>
                    <a:pt x="30" y="17"/>
                  </a:lnTo>
                  <a:lnTo>
                    <a:pt x="29" y="16"/>
                  </a:lnTo>
                  <a:lnTo>
                    <a:pt x="29" y="15"/>
                  </a:lnTo>
                  <a:lnTo>
                    <a:pt x="29" y="13"/>
                  </a:lnTo>
                  <a:lnTo>
                    <a:pt x="28" y="12"/>
                  </a:lnTo>
                  <a:lnTo>
                    <a:pt x="28" y="11"/>
                  </a:lnTo>
                  <a:lnTo>
                    <a:pt x="28" y="9"/>
                  </a:lnTo>
                  <a:lnTo>
                    <a:pt x="26" y="9"/>
                  </a:lnTo>
                  <a:lnTo>
                    <a:pt x="26" y="8"/>
                  </a:lnTo>
                  <a:lnTo>
                    <a:pt x="25" y="7"/>
                  </a:lnTo>
                  <a:lnTo>
                    <a:pt x="25" y="5"/>
                  </a:lnTo>
                  <a:lnTo>
                    <a:pt x="24" y="5"/>
                  </a:lnTo>
                  <a:lnTo>
                    <a:pt x="22" y="4"/>
                  </a:lnTo>
                  <a:close/>
                </a:path>
              </a:pathLst>
            </a:custGeom>
            <a:solidFill>
              <a:srgbClr val="808080"/>
            </a:solidFill>
            <a:ln w="9525">
              <a:noFill/>
              <a:round/>
              <a:headEnd/>
              <a:tailEnd/>
            </a:ln>
          </p:spPr>
          <p:txBody>
            <a:bodyPr/>
            <a:lstStyle/>
            <a:p>
              <a:endParaRPr lang="en-US"/>
            </a:p>
          </p:txBody>
        </p:sp>
        <p:sp>
          <p:nvSpPr>
            <p:cNvPr id="102" name="Freeform 88"/>
            <p:cNvSpPr>
              <a:spLocks/>
            </p:cNvSpPr>
            <p:nvPr/>
          </p:nvSpPr>
          <p:spPr bwMode="auto">
            <a:xfrm>
              <a:off x="1713" y="1448"/>
              <a:ext cx="31" cy="67"/>
            </a:xfrm>
            <a:custGeom>
              <a:avLst/>
              <a:gdLst>
                <a:gd name="T0" fmla="*/ 0 w 31"/>
                <a:gd name="T1" fmla="*/ 25 h 67"/>
                <a:gd name="T2" fmla="*/ 0 w 31"/>
                <a:gd name="T3" fmla="*/ 31 h 67"/>
                <a:gd name="T4" fmla="*/ 0 w 31"/>
                <a:gd name="T5" fmla="*/ 36 h 67"/>
                <a:gd name="T6" fmla="*/ 0 w 31"/>
                <a:gd name="T7" fmla="*/ 41 h 67"/>
                <a:gd name="T8" fmla="*/ 2 w 31"/>
                <a:gd name="T9" fmla="*/ 50 h 67"/>
                <a:gd name="T10" fmla="*/ 4 w 31"/>
                <a:gd name="T11" fmla="*/ 56 h 67"/>
                <a:gd name="T12" fmla="*/ 6 w 31"/>
                <a:gd name="T13" fmla="*/ 60 h 67"/>
                <a:gd name="T14" fmla="*/ 8 w 31"/>
                <a:gd name="T15" fmla="*/ 63 h 67"/>
                <a:gd name="T16" fmla="*/ 12 w 31"/>
                <a:gd name="T17" fmla="*/ 67 h 67"/>
                <a:gd name="T18" fmla="*/ 16 w 31"/>
                <a:gd name="T19" fmla="*/ 67 h 67"/>
                <a:gd name="T20" fmla="*/ 20 w 31"/>
                <a:gd name="T21" fmla="*/ 66 h 67"/>
                <a:gd name="T22" fmla="*/ 24 w 31"/>
                <a:gd name="T23" fmla="*/ 62 h 67"/>
                <a:gd name="T24" fmla="*/ 26 w 31"/>
                <a:gd name="T25" fmla="*/ 58 h 67"/>
                <a:gd name="T26" fmla="*/ 29 w 31"/>
                <a:gd name="T27" fmla="*/ 56 h 67"/>
                <a:gd name="T28" fmla="*/ 30 w 31"/>
                <a:gd name="T29" fmla="*/ 49 h 67"/>
                <a:gd name="T30" fmla="*/ 31 w 31"/>
                <a:gd name="T31" fmla="*/ 41 h 67"/>
                <a:gd name="T32" fmla="*/ 31 w 31"/>
                <a:gd name="T33" fmla="*/ 36 h 67"/>
                <a:gd name="T34" fmla="*/ 31 w 31"/>
                <a:gd name="T35" fmla="*/ 30 h 67"/>
                <a:gd name="T36" fmla="*/ 31 w 31"/>
                <a:gd name="T37" fmla="*/ 23 h 67"/>
                <a:gd name="T38" fmla="*/ 30 w 31"/>
                <a:gd name="T39" fmla="*/ 19 h 67"/>
                <a:gd name="T40" fmla="*/ 29 w 31"/>
                <a:gd name="T41" fmla="*/ 13 h 67"/>
                <a:gd name="T42" fmla="*/ 28 w 31"/>
                <a:gd name="T43" fmla="*/ 9 h 67"/>
                <a:gd name="T44" fmla="*/ 25 w 31"/>
                <a:gd name="T45" fmla="*/ 5 h 67"/>
                <a:gd name="T46" fmla="*/ 20 w 31"/>
                <a:gd name="T47" fmla="*/ 1 h 67"/>
                <a:gd name="T48" fmla="*/ 16 w 31"/>
                <a:gd name="T49" fmla="*/ 1 h 67"/>
                <a:gd name="T50" fmla="*/ 12 w 31"/>
                <a:gd name="T51" fmla="*/ 1 h 67"/>
                <a:gd name="T52" fmla="*/ 11 w 31"/>
                <a:gd name="T53" fmla="*/ 4 h 67"/>
                <a:gd name="T54" fmla="*/ 8 w 31"/>
                <a:gd name="T55" fmla="*/ 5 h 67"/>
                <a:gd name="T56" fmla="*/ 7 w 31"/>
                <a:gd name="T57" fmla="*/ 9 h 67"/>
                <a:gd name="T58" fmla="*/ 4 w 31"/>
                <a:gd name="T59" fmla="*/ 13 h 67"/>
                <a:gd name="T60" fmla="*/ 3 w 31"/>
                <a:gd name="T61" fmla="*/ 17 h 67"/>
                <a:gd name="T62" fmla="*/ 4 w 31"/>
                <a:gd name="T63" fmla="*/ 18 h 67"/>
                <a:gd name="T64" fmla="*/ 6 w 31"/>
                <a:gd name="T65" fmla="*/ 14 h 67"/>
                <a:gd name="T66" fmla="*/ 8 w 31"/>
                <a:gd name="T67" fmla="*/ 10 h 67"/>
                <a:gd name="T68" fmla="*/ 9 w 31"/>
                <a:gd name="T69" fmla="*/ 6 h 67"/>
                <a:gd name="T70" fmla="*/ 15 w 31"/>
                <a:gd name="T71" fmla="*/ 4 h 67"/>
                <a:gd name="T72" fmla="*/ 19 w 31"/>
                <a:gd name="T73" fmla="*/ 4 h 67"/>
                <a:gd name="T74" fmla="*/ 24 w 31"/>
                <a:gd name="T75" fmla="*/ 8 h 67"/>
                <a:gd name="T76" fmla="*/ 26 w 31"/>
                <a:gd name="T77" fmla="*/ 10 h 67"/>
                <a:gd name="T78" fmla="*/ 28 w 31"/>
                <a:gd name="T79" fmla="*/ 14 h 67"/>
                <a:gd name="T80" fmla="*/ 29 w 31"/>
                <a:gd name="T81" fmla="*/ 21 h 67"/>
                <a:gd name="T82" fmla="*/ 30 w 31"/>
                <a:gd name="T83" fmla="*/ 26 h 67"/>
                <a:gd name="T84" fmla="*/ 30 w 31"/>
                <a:gd name="T85" fmla="*/ 32 h 67"/>
                <a:gd name="T86" fmla="*/ 30 w 31"/>
                <a:gd name="T87" fmla="*/ 38 h 67"/>
                <a:gd name="T88" fmla="*/ 30 w 31"/>
                <a:gd name="T89" fmla="*/ 44 h 67"/>
                <a:gd name="T90" fmla="*/ 29 w 31"/>
                <a:gd name="T91" fmla="*/ 49 h 67"/>
                <a:gd name="T92" fmla="*/ 28 w 31"/>
                <a:gd name="T93" fmla="*/ 54 h 67"/>
                <a:gd name="T94" fmla="*/ 25 w 31"/>
                <a:gd name="T95" fmla="*/ 58 h 67"/>
                <a:gd name="T96" fmla="*/ 20 w 31"/>
                <a:gd name="T97" fmla="*/ 63 h 67"/>
                <a:gd name="T98" fmla="*/ 17 w 31"/>
                <a:gd name="T99" fmla="*/ 65 h 67"/>
                <a:gd name="T100" fmla="*/ 13 w 31"/>
                <a:gd name="T101" fmla="*/ 65 h 67"/>
                <a:gd name="T102" fmla="*/ 9 w 31"/>
                <a:gd name="T103" fmla="*/ 62 h 67"/>
                <a:gd name="T104" fmla="*/ 8 w 31"/>
                <a:gd name="T105" fmla="*/ 60 h 67"/>
                <a:gd name="T106" fmla="*/ 7 w 31"/>
                <a:gd name="T107" fmla="*/ 57 h 67"/>
                <a:gd name="T108" fmla="*/ 4 w 31"/>
                <a:gd name="T109" fmla="*/ 52 h 67"/>
                <a:gd name="T110" fmla="*/ 3 w 31"/>
                <a:gd name="T111" fmla="*/ 48 h 67"/>
                <a:gd name="T112" fmla="*/ 2 w 31"/>
                <a:gd name="T113" fmla="*/ 39 h 67"/>
                <a:gd name="T114" fmla="*/ 2 w 31"/>
                <a:gd name="T115" fmla="*/ 35 h 67"/>
                <a:gd name="T116" fmla="*/ 2 w 31"/>
                <a:gd name="T117" fmla="*/ 30 h 67"/>
                <a:gd name="T118" fmla="*/ 3 w 31"/>
                <a:gd name="T119" fmla="*/ 23 h 6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
                <a:gd name="T181" fmla="*/ 0 h 67"/>
                <a:gd name="T182" fmla="*/ 31 w 31"/>
                <a:gd name="T183" fmla="*/ 67 h 6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 h="67">
                  <a:moveTo>
                    <a:pt x="2" y="21"/>
                  </a:moveTo>
                  <a:lnTo>
                    <a:pt x="2" y="22"/>
                  </a:lnTo>
                  <a:lnTo>
                    <a:pt x="0" y="25"/>
                  </a:lnTo>
                  <a:lnTo>
                    <a:pt x="0" y="28"/>
                  </a:lnTo>
                  <a:lnTo>
                    <a:pt x="0" y="30"/>
                  </a:lnTo>
                  <a:lnTo>
                    <a:pt x="0" y="31"/>
                  </a:lnTo>
                  <a:lnTo>
                    <a:pt x="0" y="34"/>
                  </a:lnTo>
                  <a:lnTo>
                    <a:pt x="0" y="35"/>
                  </a:lnTo>
                  <a:lnTo>
                    <a:pt x="0" y="36"/>
                  </a:lnTo>
                  <a:lnTo>
                    <a:pt x="0" y="39"/>
                  </a:lnTo>
                  <a:lnTo>
                    <a:pt x="0" y="40"/>
                  </a:lnTo>
                  <a:lnTo>
                    <a:pt x="0" y="41"/>
                  </a:lnTo>
                  <a:lnTo>
                    <a:pt x="0" y="43"/>
                  </a:lnTo>
                  <a:lnTo>
                    <a:pt x="2" y="49"/>
                  </a:lnTo>
                  <a:lnTo>
                    <a:pt x="2" y="50"/>
                  </a:lnTo>
                  <a:lnTo>
                    <a:pt x="3" y="52"/>
                  </a:lnTo>
                  <a:lnTo>
                    <a:pt x="3" y="53"/>
                  </a:lnTo>
                  <a:lnTo>
                    <a:pt x="4" y="56"/>
                  </a:lnTo>
                  <a:lnTo>
                    <a:pt x="4" y="57"/>
                  </a:lnTo>
                  <a:lnTo>
                    <a:pt x="4" y="58"/>
                  </a:lnTo>
                  <a:lnTo>
                    <a:pt x="6" y="60"/>
                  </a:lnTo>
                  <a:lnTo>
                    <a:pt x="7" y="61"/>
                  </a:lnTo>
                  <a:lnTo>
                    <a:pt x="7" y="62"/>
                  </a:lnTo>
                  <a:lnTo>
                    <a:pt x="8" y="63"/>
                  </a:lnTo>
                  <a:lnTo>
                    <a:pt x="9" y="65"/>
                  </a:lnTo>
                  <a:lnTo>
                    <a:pt x="11" y="66"/>
                  </a:lnTo>
                  <a:lnTo>
                    <a:pt x="12" y="67"/>
                  </a:lnTo>
                  <a:lnTo>
                    <a:pt x="13" y="67"/>
                  </a:lnTo>
                  <a:lnTo>
                    <a:pt x="15" y="67"/>
                  </a:lnTo>
                  <a:lnTo>
                    <a:pt x="16" y="67"/>
                  </a:lnTo>
                  <a:lnTo>
                    <a:pt x="17" y="67"/>
                  </a:lnTo>
                  <a:lnTo>
                    <a:pt x="19" y="67"/>
                  </a:lnTo>
                  <a:lnTo>
                    <a:pt x="20" y="66"/>
                  </a:lnTo>
                  <a:lnTo>
                    <a:pt x="21" y="66"/>
                  </a:lnTo>
                  <a:lnTo>
                    <a:pt x="22" y="65"/>
                  </a:lnTo>
                  <a:lnTo>
                    <a:pt x="24" y="62"/>
                  </a:lnTo>
                  <a:lnTo>
                    <a:pt x="25" y="62"/>
                  </a:lnTo>
                  <a:lnTo>
                    <a:pt x="25" y="61"/>
                  </a:lnTo>
                  <a:lnTo>
                    <a:pt x="26" y="58"/>
                  </a:lnTo>
                  <a:lnTo>
                    <a:pt x="28" y="57"/>
                  </a:lnTo>
                  <a:lnTo>
                    <a:pt x="28" y="56"/>
                  </a:lnTo>
                  <a:lnTo>
                    <a:pt x="29" y="56"/>
                  </a:lnTo>
                  <a:lnTo>
                    <a:pt x="29" y="54"/>
                  </a:lnTo>
                  <a:lnTo>
                    <a:pt x="30" y="50"/>
                  </a:lnTo>
                  <a:lnTo>
                    <a:pt x="30" y="49"/>
                  </a:lnTo>
                  <a:lnTo>
                    <a:pt x="30" y="48"/>
                  </a:lnTo>
                  <a:lnTo>
                    <a:pt x="31" y="44"/>
                  </a:lnTo>
                  <a:lnTo>
                    <a:pt x="31" y="41"/>
                  </a:lnTo>
                  <a:lnTo>
                    <a:pt x="31" y="40"/>
                  </a:lnTo>
                  <a:lnTo>
                    <a:pt x="31" y="38"/>
                  </a:lnTo>
                  <a:lnTo>
                    <a:pt x="31" y="36"/>
                  </a:lnTo>
                  <a:lnTo>
                    <a:pt x="31" y="35"/>
                  </a:lnTo>
                  <a:lnTo>
                    <a:pt x="31" y="32"/>
                  </a:lnTo>
                  <a:lnTo>
                    <a:pt x="31" y="30"/>
                  </a:lnTo>
                  <a:lnTo>
                    <a:pt x="31" y="28"/>
                  </a:lnTo>
                  <a:lnTo>
                    <a:pt x="31" y="26"/>
                  </a:lnTo>
                  <a:lnTo>
                    <a:pt x="31" y="23"/>
                  </a:lnTo>
                  <a:lnTo>
                    <a:pt x="31" y="22"/>
                  </a:lnTo>
                  <a:lnTo>
                    <a:pt x="31" y="21"/>
                  </a:lnTo>
                  <a:lnTo>
                    <a:pt x="30" y="19"/>
                  </a:lnTo>
                  <a:lnTo>
                    <a:pt x="30" y="18"/>
                  </a:lnTo>
                  <a:lnTo>
                    <a:pt x="29" y="14"/>
                  </a:lnTo>
                  <a:lnTo>
                    <a:pt x="29" y="13"/>
                  </a:lnTo>
                  <a:lnTo>
                    <a:pt x="28" y="12"/>
                  </a:lnTo>
                  <a:lnTo>
                    <a:pt x="28" y="10"/>
                  </a:lnTo>
                  <a:lnTo>
                    <a:pt x="28" y="9"/>
                  </a:lnTo>
                  <a:lnTo>
                    <a:pt x="26" y="8"/>
                  </a:lnTo>
                  <a:lnTo>
                    <a:pt x="25" y="6"/>
                  </a:lnTo>
                  <a:lnTo>
                    <a:pt x="25" y="5"/>
                  </a:lnTo>
                  <a:lnTo>
                    <a:pt x="21" y="3"/>
                  </a:lnTo>
                  <a:lnTo>
                    <a:pt x="21" y="1"/>
                  </a:lnTo>
                  <a:lnTo>
                    <a:pt x="20" y="1"/>
                  </a:lnTo>
                  <a:lnTo>
                    <a:pt x="19" y="1"/>
                  </a:lnTo>
                  <a:lnTo>
                    <a:pt x="17" y="0"/>
                  </a:lnTo>
                  <a:lnTo>
                    <a:pt x="16" y="1"/>
                  </a:lnTo>
                  <a:lnTo>
                    <a:pt x="15" y="1"/>
                  </a:lnTo>
                  <a:lnTo>
                    <a:pt x="13" y="1"/>
                  </a:lnTo>
                  <a:lnTo>
                    <a:pt x="12" y="1"/>
                  </a:lnTo>
                  <a:lnTo>
                    <a:pt x="12" y="3"/>
                  </a:lnTo>
                  <a:lnTo>
                    <a:pt x="11" y="3"/>
                  </a:lnTo>
                  <a:lnTo>
                    <a:pt x="11" y="4"/>
                  </a:lnTo>
                  <a:lnTo>
                    <a:pt x="9" y="4"/>
                  </a:lnTo>
                  <a:lnTo>
                    <a:pt x="9" y="5"/>
                  </a:lnTo>
                  <a:lnTo>
                    <a:pt x="8" y="5"/>
                  </a:lnTo>
                  <a:lnTo>
                    <a:pt x="8" y="6"/>
                  </a:lnTo>
                  <a:lnTo>
                    <a:pt x="7" y="8"/>
                  </a:lnTo>
                  <a:lnTo>
                    <a:pt x="7" y="9"/>
                  </a:lnTo>
                  <a:lnTo>
                    <a:pt x="6" y="10"/>
                  </a:lnTo>
                  <a:lnTo>
                    <a:pt x="4" y="12"/>
                  </a:lnTo>
                  <a:lnTo>
                    <a:pt x="4" y="13"/>
                  </a:lnTo>
                  <a:lnTo>
                    <a:pt x="4" y="14"/>
                  </a:lnTo>
                  <a:lnTo>
                    <a:pt x="3" y="16"/>
                  </a:lnTo>
                  <a:lnTo>
                    <a:pt x="3" y="17"/>
                  </a:lnTo>
                  <a:lnTo>
                    <a:pt x="2" y="21"/>
                  </a:lnTo>
                  <a:lnTo>
                    <a:pt x="3" y="22"/>
                  </a:lnTo>
                  <a:lnTo>
                    <a:pt x="4" y="18"/>
                  </a:lnTo>
                  <a:lnTo>
                    <a:pt x="4" y="16"/>
                  </a:lnTo>
                  <a:lnTo>
                    <a:pt x="6" y="16"/>
                  </a:lnTo>
                  <a:lnTo>
                    <a:pt x="6" y="14"/>
                  </a:lnTo>
                  <a:lnTo>
                    <a:pt x="6" y="13"/>
                  </a:lnTo>
                  <a:lnTo>
                    <a:pt x="7" y="10"/>
                  </a:lnTo>
                  <a:lnTo>
                    <a:pt x="8" y="10"/>
                  </a:lnTo>
                  <a:lnTo>
                    <a:pt x="8" y="9"/>
                  </a:lnTo>
                  <a:lnTo>
                    <a:pt x="9" y="8"/>
                  </a:lnTo>
                  <a:lnTo>
                    <a:pt x="9" y="6"/>
                  </a:lnTo>
                  <a:lnTo>
                    <a:pt x="11" y="5"/>
                  </a:lnTo>
                  <a:lnTo>
                    <a:pt x="13" y="4"/>
                  </a:lnTo>
                  <a:lnTo>
                    <a:pt x="15" y="4"/>
                  </a:lnTo>
                  <a:lnTo>
                    <a:pt x="16" y="4"/>
                  </a:lnTo>
                  <a:lnTo>
                    <a:pt x="17" y="3"/>
                  </a:lnTo>
                  <a:lnTo>
                    <a:pt x="19" y="4"/>
                  </a:lnTo>
                  <a:lnTo>
                    <a:pt x="20" y="4"/>
                  </a:lnTo>
                  <a:lnTo>
                    <a:pt x="21" y="5"/>
                  </a:lnTo>
                  <a:lnTo>
                    <a:pt x="24" y="8"/>
                  </a:lnTo>
                  <a:lnTo>
                    <a:pt x="25" y="8"/>
                  </a:lnTo>
                  <a:lnTo>
                    <a:pt x="25" y="10"/>
                  </a:lnTo>
                  <a:lnTo>
                    <a:pt x="26" y="10"/>
                  </a:lnTo>
                  <a:lnTo>
                    <a:pt x="26" y="12"/>
                  </a:lnTo>
                  <a:lnTo>
                    <a:pt x="28" y="13"/>
                  </a:lnTo>
                  <a:lnTo>
                    <a:pt x="28" y="14"/>
                  </a:lnTo>
                  <a:lnTo>
                    <a:pt x="29" y="17"/>
                  </a:lnTo>
                  <a:lnTo>
                    <a:pt x="29" y="19"/>
                  </a:lnTo>
                  <a:lnTo>
                    <a:pt x="29" y="21"/>
                  </a:lnTo>
                  <a:lnTo>
                    <a:pt x="30" y="22"/>
                  </a:lnTo>
                  <a:lnTo>
                    <a:pt x="30" y="25"/>
                  </a:lnTo>
                  <a:lnTo>
                    <a:pt x="30" y="26"/>
                  </a:lnTo>
                  <a:lnTo>
                    <a:pt x="30" y="28"/>
                  </a:lnTo>
                  <a:lnTo>
                    <a:pt x="30" y="30"/>
                  </a:lnTo>
                  <a:lnTo>
                    <a:pt x="30" y="32"/>
                  </a:lnTo>
                  <a:lnTo>
                    <a:pt x="30" y="35"/>
                  </a:lnTo>
                  <a:lnTo>
                    <a:pt x="30" y="36"/>
                  </a:lnTo>
                  <a:lnTo>
                    <a:pt x="30" y="38"/>
                  </a:lnTo>
                  <a:lnTo>
                    <a:pt x="30" y="39"/>
                  </a:lnTo>
                  <a:lnTo>
                    <a:pt x="30" y="40"/>
                  </a:lnTo>
                  <a:lnTo>
                    <a:pt x="30" y="44"/>
                  </a:lnTo>
                  <a:lnTo>
                    <a:pt x="29" y="47"/>
                  </a:lnTo>
                  <a:lnTo>
                    <a:pt x="29" y="48"/>
                  </a:lnTo>
                  <a:lnTo>
                    <a:pt x="29" y="49"/>
                  </a:lnTo>
                  <a:lnTo>
                    <a:pt x="28" y="52"/>
                  </a:lnTo>
                  <a:lnTo>
                    <a:pt x="28" y="53"/>
                  </a:lnTo>
                  <a:lnTo>
                    <a:pt x="28" y="54"/>
                  </a:lnTo>
                  <a:lnTo>
                    <a:pt x="26" y="56"/>
                  </a:lnTo>
                  <a:lnTo>
                    <a:pt x="26" y="57"/>
                  </a:lnTo>
                  <a:lnTo>
                    <a:pt x="25" y="58"/>
                  </a:lnTo>
                  <a:lnTo>
                    <a:pt x="24" y="60"/>
                  </a:lnTo>
                  <a:lnTo>
                    <a:pt x="22" y="62"/>
                  </a:lnTo>
                  <a:lnTo>
                    <a:pt x="20" y="63"/>
                  </a:lnTo>
                  <a:lnTo>
                    <a:pt x="19" y="63"/>
                  </a:lnTo>
                  <a:lnTo>
                    <a:pt x="19" y="65"/>
                  </a:lnTo>
                  <a:lnTo>
                    <a:pt x="17" y="65"/>
                  </a:lnTo>
                  <a:lnTo>
                    <a:pt x="16" y="65"/>
                  </a:lnTo>
                  <a:lnTo>
                    <a:pt x="15" y="65"/>
                  </a:lnTo>
                  <a:lnTo>
                    <a:pt x="13" y="65"/>
                  </a:lnTo>
                  <a:lnTo>
                    <a:pt x="12" y="65"/>
                  </a:lnTo>
                  <a:lnTo>
                    <a:pt x="11" y="63"/>
                  </a:lnTo>
                  <a:lnTo>
                    <a:pt x="9" y="62"/>
                  </a:lnTo>
                  <a:lnTo>
                    <a:pt x="9" y="61"/>
                  </a:lnTo>
                  <a:lnTo>
                    <a:pt x="8" y="61"/>
                  </a:lnTo>
                  <a:lnTo>
                    <a:pt x="8" y="60"/>
                  </a:lnTo>
                  <a:lnTo>
                    <a:pt x="7" y="60"/>
                  </a:lnTo>
                  <a:lnTo>
                    <a:pt x="7" y="58"/>
                  </a:lnTo>
                  <a:lnTo>
                    <a:pt x="7" y="57"/>
                  </a:lnTo>
                  <a:lnTo>
                    <a:pt x="6" y="56"/>
                  </a:lnTo>
                  <a:lnTo>
                    <a:pt x="4" y="54"/>
                  </a:lnTo>
                  <a:lnTo>
                    <a:pt x="4" y="52"/>
                  </a:lnTo>
                  <a:lnTo>
                    <a:pt x="3" y="50"/>
                  </a:lnTo>
                  <a:lnTo>
                    <a:pt x="3" y="49"/>
                  </a:lnTo>
                  <a:lnTo>
                    <a:pt x="3" y="48"/>
                  </a:lnTo>
                  <a:lnTo>
                    <a:pt x="2" y="43"/>
                  </a:lnTo>
                  <a:lnTo>
                    <a:pt x="2" y="41"/>
                  </a:lnTo>
                  <a:lnTo>
                    <a:pt x="2" y="39"/>
                  </a:lnTo>
                  <a:lnTo>
                    <a:pt x="2" y="38"/>
                  </a:lnTo>
                  <a:lnTo>
                    <a:pt x="2" y="36"/>
                  </a:lnTo>
                  <a:lnTo>
                    <a:pt x="2" y="35"/>
                  </a:lnTo>
                  <a:lnTo>
                    <a:pt x="2" y="34"/>
                  </a:lnTo>
                  <a:lnTo>
                    <a:pt x="2" y="31"/>
                  </a:lnTo>
                  <a:lnTo>
                    <a:pt x="2" y="30"/>
                  </a:lnTo>
                  <a:lnTo>
                    <a:pt x="2" y="28"/>
                  </a:lnTo>
                  <a:lnTo>
                    <a:pt x="2" y="26"/>
                  </a:lnTo>
                  <a:lnTo>
                    <a:pt x="3" y="23"/>
                  </a:lnTo>
                  <a:lnTo>
                    <a:pt x="3" y="22"/>
                  </a:lnTo>
                  <a:lnTo>
                    <a:pt x="2" y="21"/>
                  </a:lnTo>
                  <a:close/>
                </a:path>
              </a:pathLst>
            </a:custGeom>
            <a:solidFill>
              <a:srgbClr val="808080"/>
            </a:solidFill>
            <a:ln w="9525">
              <a:noFill/>
              <a:round/>
              <a:headEnd/>
              <a:tailEnd/>
            </a:ln>
          </p:spPr>
          <p:txBody>
            <a:bodyPr/>
            <a:lstStyle/>
            <a:p>
              <a:endParaRPr lang="en-US"/>
            </a:p>
          </p:txBody>
        </p:sp>
        <p:sp>
          <p:nvSpPr>
            <p:cNvPr id="103" name="Freeform 89"/>
            <p:cNvSpPr>
              <a:spLocks/>
            </p:cNvSpPr>
            <p:nvPr/>
          </p:nvSpPr>
          <p:spPr bwMode="auto">
            <a:xfrm>
              <a:off x="1737" y="1469"/>
              <a:ext cx="26" cy="54"/>
            </a:xfrm>
            <a:custGeom>
              <a:avLst/>
              <a:gdLst>
                <a:gd name="T0" fmla="*/ 17 w 26"/>
                <a:gd name="T1" fmla="*/ 1 h 54"/>
                <a:gd name="T2" fmla="*/ 15 w 26"/>
                <a:gd name="T3" fmla="*/ 1 h 54"/>
                <a:gd name="T4" fmla="*/ 14 w 26"/>
                <a:gd name="T5" fmla="*/ 0 h 54"/>
                <a:gd name="T6" fmla="*/ 11 w 26"/>
                <a:gd name="T7" fmla="*/ 0 h 54"/>
                <a:gd name="T8" fmla="*/ 7 w 26"/>
                <a:gd name="T9" fmla="*/ 2 h 54"/>
                <a:gd name="T10" fmla="*/ 5 w 26"/>
                <a:gd name="T11" fmla="*/ 5 h 54"/>
                <a:gd name="T12" fmla="*/ 4 w 26"/>
                <a:gd name="T13" fmla="*/ 6 h 54"/>
                <a:gd name="T14" fmla="*/ 4 w 26"/>
                <a:gd name="T15" fmla="*/ 9 h 54"/>
                <a:gd name="T16" fmla="*/ 2 w 26"/>
                <a:gd name="T17" fmla="*/ 11 h 54"/>
                <a:gd name="T18" fmla="*/ 1 w 26"/>
                <a:gd name="T19" fmla="*/ 13 h 54"/>
                <a:gd name="T20" fmla="*/ 0 w 26"/>
                <a:gd name="T21" fmla="*/ 18 h 54"/>
                <a:gd name="T22" fmla="*/ 0 w 26"/>
                <a:gd name="T23" fmla="*/ 20 h 54"/>
                <a:gd name="T24" fmla="*/ 0 w 26"/>
                <a:gd name="T25" fmla="*/ 23 h 54"/>
                <a:gd name="T26" fmla="*/ 0 w 26"/>
                <a:gd name="T27" fmla="*/ 26 h 54"/>
                <a:gd name="T28" fmla="*/ 0 w 26"/>
                <a:gd name="T29" fmla="*/ 28 h 54"/>
                <a:gd name="T30" fmla="*/ 0 w 26"/>
                <a:gd name="T31" fmla="*/ 31 h 54"/>
                <a:gd name="T32" fmla="*/ 0 w 26"/>
                <a:gd name="T33" fmla="*/ 33 h 54"/>
                <a:gd name="T34" fmla="*/ 1 w 26"/>
                <a:gd name="T35" fmla="*/ 41 h 54"/>
                <a:gd name="T36" fmla="*/ 2 w 26"/>
                <a:gd name="T37" fmla="*/ 42 h 54"/>
                <a:gd name="T38" fmla="*/ 2 w 26"/>
                <a:gd name="T39" fmla="*/ 45 h 54"/>
                <a:gd name="T40" fmla="*/ 4 w 26"/>
                <a:gd name="T41" fmla="*/ 48 h 54"/>
                <a:gd name="T42" fmla="*/ 5 w 26"/>
                <a:gd name="T43" fmla="*/ 50 h 54"/>
                <a:gd name="T44" fmla="*/ 6 w 26"/>
                <a:gd name="T45" fmla="*/ 52 h 54"/>
                <a:gd name="T46" fmla="*/ 9 w 26"/>
                <a:gd name="T47" fmla="*/ 53 h 54"/>
                <a:gd name="T48" fmla="*/ 11 w 26"/>
                <a:gd name="T49" fmla="*/ 54 h 54"/>
                <a:gd name="T50" fmla="*/ 14 w 26"/>
                <a:gd name="T51" fmla="*/ 54 h 54"/>
                <a:gd name="T52" fmla="*/ 15 w 26"/>
                <a:gd name="T53" fmla="*/ 54 h 54"/>
                <a:gd name="T54" fmla="*/ 18 w 26"/>
                <a:gd name="T55" fmla="*/ 50 h 54"/>
                <a:gd name="T56" fmla="*/ 19 w 26"/>
                <a:gd name="T57" fmla="*/ 49 h 54"/>
                <a:gd name="T58" fmla="*/ 20 w 26"/>
                <a:gd name="T59" fmla="*/ 48 h 54"/>
                <a:gd name="T60" fmla="*/ 22 w 26"/>
                <a:gd name="T61" fmla="*/ 46 h 54"/>
                <a:gd name="T62" fmla="*/ 22 w 26"/>
                <a:gd name="T63" fmla="*/ 44 h 54"/>
                <a:gd name="T64" fmla="*/ 23 w 26"/>
                <a:gd name="T65" fmla="*/ 41 h 54"/>
                <a:gd name="T66" fmla="*/ 24 w 26"/>
                <a:gd name="T67" fmla="*/ 39 h 54"/>
                <a:gd name="T68" fmla="*/ 24 w 26"/>
                <a:gd name="T69" fmla="*/ 35 h 54"/>
                <a:gd name="T70" fmla="*/ 24 w 26"/>
                <a:gd name="T71" fmla="*/ 32 h 54"/>
                <a:gd name="T72" fmla="*/ 26 w 26"/>
                <a:gd name="T73" fmla="*/ 29 h 54"/>
                <a:gd name="T74" fmla="*/ 26 w 26"/>
                <a:gd name="T75" fmla="*/ 27 h 54"/>
                <a:gd name="T76" fmla="*/ 26 w 26"/>
                <a:gd name="T77" fmla="*/ 24 h 54"/>
                <a:gd name="T78" fmla="*/ 26 w 26"/>
                <a:gd name="T79" fmla="*/ 22 h 54"/>
                <a:gd name="T80" fmla="*/ 26 w 26"/>
                <a:gd name="T81" fmla="*/ 20 h 54"/>
                <a:gd name="T82" fmla="*/ 23 w 26"/>
                <a:gd name="T83" fmla="*/ 13 h 54"/>
                <a:gd name="T84" fmla="*/ 23 w 26"/>
                <a:gd name="T85" fmla="*/ 10 h 54"/>
                <a:gd name="T86" fmla="*/ 22 w 26"/>
                <a:gd name="T87" fmla="*/ 9 h 54"/>
                <a:gd name="T88" fmla="*/ 22 w 26"/>
                <a:gd name="T89" fmla="*/ 6 h 54"/>
                <a:gd name="T90" fmla="*/ 20 w 26"/>
                <a:gd name="T91" fmla="*/ 5 h 54"/>
                <a:gd name="T92" fmla="*/ 18 w 26"/>
                <a:gd name="T93" fmla="*/ 2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
                <a:gd name="T142" fmla="*/ 0 h 54"/>
                <a:gd name="T143" fmla="*/ 26 w 26"/>
                <a:gd name="T144" fmla="*/ 54 h 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 h="54">
                  <a:moveTo>
                    <a:pt x="18" y="2"/>
                  </a:moveTo>
                  <a:lnTo>
                    <a:pt x="17" y="1"/>
                  </a:lnTo>
                  <a:lnTo>
                    <a:pt x="15" y="0"/>
                  </a:lnTo>
                  <a:lnTo>
                    <a:pt x="15" y="1"/>
                  </a:lnTo>
                  <a:lnTo>
                    <a:pt x="15" y="0"/>
                  </a:lnTo>
                  <a:lnTo>
                    <a:pt x="14" y="0"/>
                  </a:lnTo>
                  <a:lnTo>
                    <a:pt x="13" y="0"/>
                  </a:lnTo>
                  <a:lnTo>
                    <a:pt x="11" y="0"/>
                  </a:lnTo>
                  <a:lnTo>
                    <a:pt x="10" y="0"/>
                  </a:lnTo>
                  <a:lnTo>
                    <a:pt x="7" y="2"/>
                  </a:lnTo>
                  <a:lnTo>
                    <a:pt x="6" y="4"/>
                  </a:lnTo>
                  <a:lnTo>
                    <a:pt x="5" y="5"/>
                  </a:lnTo>
                  <a:lnTo>
                    <a:pt x="5" y="6"/>
                  </a:lnTo>
                  <a:lnTo>
                    <a:pt x="4" y="6"/>
                  </a:lnTo>
                  <a:lnTo>
                    <a:pt x="4" y="7"/>
                  </a:lnTo>
                  <a:lnTo>
                    <a:pt x="4" y="9"/>
                  </a:lnTo>
                  <a:lnTo>
                    <a:pt x="2" y="10"/>
                  </a:lnTo>
                  <a:lnTo>
                    <a:pt x="2" y="11"/>
                  </a:lnTo>
                  <a:lnTo>
                    <a:pt x="2" y="13"/>
                  </a:lnTo>
                  <a:lnTo>
                    <a:pt x="1" y="13"/>
                  </a:lnTo>
                  <a:lnTo>
                    <a:pt x="1" y="15"/>
                  </a:lnTo>
                  <a:lnTo>
                    <a:pt x="0" y="18"/>
                  </a:lnTo>
                  <a:lnTo>
                    <a:pt x="0" y="19"/>
                  </a:lnTo>
                  <a:lnTo>
                    <a:pt x="0" y="20"/>
                  </a:lnTo>
                  <a:lnTo>
                    <a:pt x="0" y="22"/>
                  </a:lnTo>
                  <a:lnTo>
                    <a:pt x="0" y="23"/>
                  </a:lnTo>
                  <a:lnTo>
                    <a:pt x="0" y="24"/>
                  </a:lnTo>
                  <a:lnTo>
                    <a:pt x="0" y="26"/>
                  </a:lnTo>
                  <a:lnTo>
                    <a:pt x="0" y="27"/>
                  </a:lnTo>
                  <a:lnTo>
                    <a:pt x="0" y="28"/>
                  </a:lnTo>
                  <a:lnTo>
                    <a:pt x="0" y="29"/>
                  </a:lnTo>
                  <a:lnTo>
                    <a:pt x="0" y="31"/>
                  </a:lnTo>
                  <a:lnTo>
                    <a:pt x="0" y="32"/>
                  </a:lnTo>
                  <a:lnTo>
                    <a:pt x="0" y="33"/>
                  </a:lnTo>
                  <a:lnTo>
                    <a:pt x="1" y="40"/>
                  </a:lnTo>
                  <a:lnTo>
                    <a:pt x="1" y="41"/>
                  </a:lnTo>
                  <a:lnTo>
                    <a:pt x="1" y="42"/>
                  </a:lnTo>
                  <a:lnTo>
                    <a:pt x="2" y="42"/>
                  </a:lnTo>
                  <a:lnTo>
                    <a:pt x="2" y="44"/>
                  </a:lnTo>
                  <a:lnTo>
                    <a:pt x="2" y="45"/>
                  </a:lnTo>
                  <a:lnTo>
                    <a:pt x="4" y="46"/>
                  </a:lnTo>
                  <a:lnTo>
                    <a:pt x="4" y="48"/>
                  </a:lnTo>
                  <a:lnTo>
                    <a:pt x="5" y="49"/>
                  </a:lnTo>
                  <a:lnTo>
                    <a:pt x="5" y="50"/>
                  </a:lnTo>
                  <a:lnTo>
                    <a:pt x="6" y="50"/>
                  </a:lnTo>
                  <a:lnTo>
                    <a:pt x="6" y="52"/>
                  </a:lnTo>
                  <a:lnTo>
                    <a:pt x="7" y="53"/>
                  </a:lnTo>
                  <a:lnTo>
                    <a:pt x="9" y="53"/>
                  </a:lnTo>
                  <a:lnTo>
                    <a:pt x="10" y="54"/>
                  </a:lnTo>
                  <a:lnTo>
                    <a:pt x="11" y="54"/>
                  </a:lnTo>
                  <a:lnTo>
                    <a:pt x="13" y="54"/>
                  </a:lnTo>
                  <a:lnTo>
                    <a:pt x="14" y="54"/>
                  </a:lnTo>
                  <a:lnTo>
                    <a:pt x="14" y="53"/>
                  </a:lnTo>
                  <a:lnTo>
                    <a:pt x="15" y="54"/>
                  </a:lnTo>
                  <a:lnTo>
                    <a:pt x="18" y="52"/>
                  </a:lnTo>
                  <a:lnTo>
                    <a:pt x="18" y="50"/>
                  </a:lnTo>
                  <a:lnTo>
                    <a:pt x="19" y="50"/>
                  </a:lnTo>
                  <a:lnTo>
                    <a:pt x="19" y="49"/>
                  </a:lnTo>
                  <a:lnTo>
                    <a:pt x="20" y="49"/>
                  </a:lnTo>
                  <a:lnTo>
                    <a:pt x="20" y="48"/>
                  </a:lnTo>
                  <a:lnTo>
                    <a:pt x="20" y="46"/>
                  </a:lnTo>
                  <a:lnTo>
                    <a:pt x="22" y="46"/>
                  </a:lnTo>
                  <a:lnTo>
                    <a:pt x="22" y="45"/>
                  </a:lnTo>
                  <a:lnTo>
                    <a:pt x="22" y="44"/>
                  </a:lnTo>
                  <a:lnTo>
                    <a:pt x="23" y="42"/>
                  </a:lnTo>
                  <a:lnTo>
                    <a:pt x="23" y="41"/>
                  </a:lnTo>
                  <a:lnTo>
                    <a:pt x="23" y="40"/>
                  </a:lnTo>
                  <a:lnTo>
                    <a:pt x="24" y="39"/>
                  </a:lnTo>
                  <a:lnTo>
                    <a:pt x="24" y="36"/>
                  </a:lnTo>
                  <a:lnTo>
                    <a:pt x="24" y="35"/>
                  </a:lnTo>
                  <a:lnTo>
                    <a:pt x="24" y="33"/>
                  </a:lnTo>
                  <a:lnTo>
                    <a:pt x="24" y="32"/>
                  </a:lnTo>
                  <a:lnTo>
                    <a:pt x="26" y="31"/>
                  </a:lnTo>
                  <a:lnTo>
                    <a:pt x="26" y="29"/>
                  </a:lnTo>
                  <a:lnTo>
                    <a:pt x="26" y="28"/>
                  </a:lnTo>
                  <a:lnTo>
                    <a:pt x="26" y="27"/>
                  </a:lnTo>
                  <a:lnTo>
                    <a:pt x="26" y="26"/>
                  </a:lnTo>
                  <a:lnTo>
                    <a:pt x="26" y="24"/>
                  </a:lnTo>
                  <a:lnTo>
                    <a:pt x="26" y="23"/>
                  </a:lnTo>
                  <a:lnTo>
                    <a:pt x="26" y="22"/>
                  </a:lnTo>
                  <a:lnTo>
                    <a:pt x="24" y="20"/>
                  </a:lnTo>
                  <a:lnTo>
                    <a:pt x="26" y="20"/>
                  </a:lnTo>
                  <a:lnTo>
                    <a:pt x="24" y="13"/>
                  </a:lnTo>
                  <a:lnTo>
                    <a:pt x="23" y="13"/>
                  </a:lnTo>
                  <a:lnTo>
                    <a:pt x="23" y="11"/>
                  </a:lnTo>
                  <a:lnTo>
                    <a:pt x="23" y="10"/>
                  </a:lnTo>
                  <a:lnTo>
                    <a:pt x="23" y="9"/>
                  </a:lnTo>
                  <a:lnTo>
                    <a:pt x="22" y="9"/>
                  </a:lnTo>
                  <a:lnTo>
                    <a:pt x="22" y="7"/>
                  </a:lnTo>
                  <a:lnTo>
                    <a:pt x="22" y="6"/>
                  </a:lnTo>
                  <a:lnTo>
                    <a:pt x="20" y="6"/>
                  </a:lnTo>
                  <a:lnTo>
                    <a:pt x="20" y="5"/>
                  </a:lnTo>
                  <a:lnTo>
                    <a:pt x="19" y="4"/>
                  </a:lnTo>
                  <a:lnTo>
                    <a:pt x="18" y="2"/>
                  </a:lnTo>
                  <a:close/>
                </a:path>
              </a:pathLst>
            </a:custGeom>
            <a:solidFill>
              <a:srgbClr val="808080"/>
            </a:solidFill>
            <a:ln w="9525">
              <a:noFill/>
              <a:round/>
              <a:headEnd/>
              <a:tailEnd/>
            </a:ln>
          </p:spPr>
          <p:txBody>
            <a:bodyPr/>
            <a:lstStyle/>
            <a:p>
              <a:endParaRPr lang="en-US"/>
            </a:p>
          </p:txBody>
        </p:sp>
        <p:sp>
          <p:nvSpPr>
            <p:cNvPr id="104" name="Freeform 90"/>
            <p:cNvSpPr>
              <a:spLocks/>
            </p:cNvSpPr>
            <p:nvPr/>
          </p:nvSpPr>
          <p:spPr bwMode="auto">
            <a:xfrm>
              <a:off x="1735" y="1467"/>
              <a:ext cx="28" cy="57"/>
            </a:xfrm>
            <a:custGeom>
              <a:avLst/>
              <a:gdLst>
                <a:gd name="T0" fmla="*/ 2 w 28"/>
                <a:gd name="T1" fmla="*/ 22 h 57"/>
                <a:gd name="T2" fmla="*/ 2 w 28"/>
                <a:gd name="T3" fmla="*/ 26 h 57"/>
                <a:gd name="T4" fmla="*/ 0 w 28"/>
                <a:gd name="T5" fmla="*/ 31 h 57"/>
                <a:gd name="T6" fmla="*/ 2 w 28"/>
                <a:gd name="T7" fmla="*/ 35 h 57"/>
                <a:gd name="T8" fmla="*/ 3 w 28"/>
                <a:gd name="T9" fmla="*/ 42 h 57"/>
                <a:gd name="T10" fmla="*/ 3 w 28"/>
                <a:gd name="T11" fmla="*/ 46 h 57"/>
                <a:gd name="T12" fmla="*/ 7 w 28"/>
                <a:gd name="T13" fmla="*/ 52 h 57"/>
                <a:gd name="T14" fmla="*/ 9 w 28"/>
                <a:gd name="T15" fmla="*/ 55 h 57"/>
                <a:gd name="T16" fmla="*/ 13 w 28"/>
                <a:gd name="T17" fmla="*/ 57 h 57"/>
                <a:gd name="T18" fmla="*/ 16 w 28"/>
                <a:gd name="T19" fmla="*/ 56 h 57"/>
                <a:gd name="T20" fmla="*/ 21 w 28"/>
                <a:gd name="T21" fmla="*/ 54 h 57"/>
                <a:gd name="T22" fmla="*/ 22 w 28"/>
                <a:gd name="T23" fmla="*/ 51 h 57"/>
                <a:gd name="T24" fmla="*/ 24 w 28"/>
                <a:gd name="T25" fmla="*/ 47 h 57"/>
                <a:gd name="T26" fmla="*/ 26 w 28"/>
                <a:gd name="T27" fmla="*/ 42 h 57"/>
                <a:gd name="T28" fmla="*/ 28 w 28"/>
                <a:gd name="T29" fmla="*/ 37 h 57"/>
                <a:gd name="T30" fmla="*/ 28 w 28"/>
                <a:gd name="T31" fmla="*/ 31 h 57"/>
                <a:gd name="T32" fmla="*/ 28 w 28"/>
                <a:gd name="T33" fmla="*/ 25 h 57"/>
                <a:gd name="T34" fmla="*/ 26 w 28"/>
                <a:gd name="T35" fmla="*/ 16 h 57"/>
                <a:gd name="T36" fmla="*/ 26 w 28"/>
                <a:gd name="T37" fmla="*/ 12 h 57"/>
                <a:gd name="T38" fmla="*/ 24 w 28"/>
                <a:gd name="T39" fmla="*/ 7 h 57"/>
                <a:gd name="T40" fmla="*/ 19 w 28"/>
                <a:gd name="T41" fmla="*/ 2 h 57"/>
                <a:gd name="T42" fmla="*/ 15 w 28"/>
                <a:gd name="T43" fmla="*/ 0 h 57"/>
                <a:gd name="T44" fmla="*/ 12 w 28"/>
                <a:gd name="T45" fmla="*/ 2 h 57"/>
                <a:gd name="T46" fmla="*/ 8 w 28"/>
                <a:gd name="T47" fmla="*/ 4 h 57"/>
                <a:gd name="T48" fmla="*/ 6 w 28"/>
                <a:gd name="T49" fmla="*/ 8 h 57"/>
                <a:gd name="T50" fmla="*/ 4 w 28"/>
                <a:gd name="T51" fmla="*/ 11 h 57"/>
                <a:gd name="T52" fmla="*/ 2 w 28"/>
                <a:gd name="T53" fmla="*/ 17 h 57"/>
                <a:gd name="T54" fmla="*/ 4 w 28"/>
                <a:gd name="T55" fmla="*/ 13 h 57"/>
                <a:gd name="T56" fmla="*/ 6 w 28"/>
                <a:gd name="T57" fmla="*/ 11 h 57"/>
                <a:gd name="T58" fmla="*/ 8 w 28"/>
                <a:gd name="T59" fmla="*/ 8 h 57"/>
                <a:gd name="T60" fmla="*/ 9 w 28"/>
                <a:gd name="T61" fmla="*/ 6 h 57"/>
                <a:gd name="T62" fmla="*/ 13 w 28"/>
                <a:gd name="T63" fmla="*/ 3 h 57"/>
                <a:gd name="T64" fmla="*/ 17 w 28"/>
                <a:gd name="T65" fmla="*/ 3 h 57"/>
                <a:gd name="T66" fmla="*/ 21 w 28"/>
                <a:gd name="T67" fmla="*/ 7 h 57"/>
                <a:gd name="T68" fmla="*/ 24 w 28"/>
                <a:gd name="T69" fmla="*/ 9 h 57"/>
                <a:gd name="T70" fmla="*/ 25 w 28"/>
                <a:gd name="T71" fmla="*/ 13 h 57"/>
                <a:gd name="T72" fmla="*/ 25 w 28"/>
                <a:gd name="T73" fmla="*/ 17 h 57"/>
                <a:gd name="T74" fmla="*/ 26 w 28"/>
                <a:gd name="T75" fmla="*/ 25 h 57"/>
                <a:gd name="T76" fmla="*/ 26 w 28"/>
                <a:gd name="T77" fmla="*/ 31 h 57"/>
                <a:gd name="T78" fmla="*/ 26 w 28"/>
                <a:gd name="T79" fmla="*/ 35 h 57"/>
                <a:gd name="T80" fmla="*/ 25 w 28"/>
                <a:gd name="T81" fmla="*/ 41 h 57"/>
                <a:gd name="T82" fmla="*/ 24 w 28"/>
                <a:gd name="T83" fmla="*/ 44 h 57"/>
                <a:gd name="T84" fmla="*/ 22 w 28"/>
                <a:gd name="T85" fmla="*/ 48 h 57"/>
                <a:gd name="T86" fmla="*/ 21 w 28"/>
                <a:gd name="T87" fmla="*/ 51 h 57"/>
                <a:gd name="T88" fmla="*/ 17 w 28"/>
                <a:gd name="T89" fmla="*/ 54 h 57"/>
                <a:gd name="T90" fmla="*/ 13 w 28"/>
                <a:gd name="T91" fmla="*/ 55 h 57"/>
                <a:gd name="T92" fmla="*/ 9 w 28"/>
                <a:gd name="T93" fmla="*/ 52 h 57"/>
                <a:gd name="T94" fmla="*/ 7 w 28"/>
                <a:gd name="T95" fmla="*/ 50 h 57"/>
                <a:gd name="T96" fmla="*/ 6 w 28"/>
                <a:gd name="T97" fmla="*/ 46 h 57"/>
                <a:gd name="T98" fmla="*/ 4 w 28"/>
                <a:gd name="T99" fmla="*/ 42 h 57"/>
                <a:gd name="T100" fmla="*/ 3 w 28"/>
                <a:gd name="T101" fmla="*/ 37 h 57"/>
                <a:gd name="T102" fmla="*/ 3 w 28"/>
                <a:gd name="T103" fmla="*/ 31 h 57"/>
                <a:gd name="T104" fmla="*/ 2 w 28"/>
                <a:gd name="T105" fmla="*/ 28 h 57"/>
                <a:gd name="T106" fmla="*/ 3 w 28"/>
                <a:gd name="T107" fmla="*/ 24 h 57"/>
                <a:gd name="T108" fmla="*/ 3 w 28"/>
                <a:gd name="T109" fmla="*/ 19 h 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57"/>
                <a:gd name="T167" fmla="*/ 28 w 28"/>
                <a:gd name="T168" fmla="*/ 57 h 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57">
                  <a:moveTo>
                    <a:pt x="2" y="17"/>
                  </a:moveTo>
                  <a:lnTo>
                    <a:pt x="2" y="21"/>
                  </a:lnTo>
                  <a:lnTo>
                    <a:pt x="2" y="22"/>
                  </a:lnTo>
                  <a:lnTo>
                    <a:pt x="2" y="24"/>
                  </a:lnTo>
                  <a:lnTo>
                    <a:pt x="0" y="25"/>
                  </a:lnTo>
                  <a:lnTo>
                    <a:pt x="2" y="26"/>
                  </a:lnTo>
                  <a:lnTo>
                    <a:pt x="0" y="28"/>
                  </a:lnTo>
                  <a:lnTo>
                    <a:pt x="0" y="29"/>
                  </a:lnTo>
                  <a:lnTo>
                    <a:pt x="0" y="31"/>
                  </a:lnTo>
                  <a:lnTo>
                    <a:pt x="2" y="31"/>
                  </a:lnTo>
                  <a:lnTo>
                    <a:pt x="2" y="34"/>
                  </a:lnTo>
                  <a:lnTo>
                    <a:pt x="2" y="35"/>
                  </a:lnTo>
                  <a:lnTo>
                    <a:pt x="2" y="37"/>
                  </a:lnTo>
                  <a:lnTo>
                    <a:pt x="2" y="41"/>
                  </a:lnTo>
                  <a:lnTo>
                    <a:pt x="3" y="42"/>
                  </a:lnTo>
                  <a:lnTo>
                    <a:pt x="3" y="43"/>
                  </a:lnTo>
                  <a:lnTo>
                    <a:pt x="3" y="44"/>
                  </a:lnTo>
                  <a:lnTo>
                    <a:pt x="3" y="46"/>
                  </a:lnTo>
                  <a:lnTo>
                    <a:pt x="4" y="48"/>
                  </a:lnTo>
                  <a:lnTo>
                    <a:pt x="6" y="50"/>
                  </a:lnTo>
                  <a:lnTo>
                    <a:pt x="7" y="52"/>
                  </a:lnTo>
                  <a:lnTo>
                    <a:pt x="7" y="54"/>
                  </a:lnTo>
                  <a:lnTo>
                    <a:pt x="8" y="55"/>
                  </a:lnTo>
                  <a:lnTo>
                    <a:pt x="9" y="55"/>
                  </a:lnTo>
                  <a:lnTo>
                    <a:pt x="11" y="56"/>
                  </a:lnTo>
                  <a:lnTo>
                    <a:pt x="12" y="57"/>
                  </a:lnTo>
                  <a:lnTo>
                    <a:pt x="13" y="57"/>
                  </a:lnTo>
                  <a:lnTo>
                    <a:pt x="15" y="57"/>
                  </a:lnTo>
                  <a:lnTo>
                    <a:pt x="16" y="57"/>
                  </a:lnTo>
                  <a:lnTo>
                    <a:pt x="16" y="56"/>
                  </a:lnTo>
                  <a:lnTo>
                    <a:pt x="17" y="56"/>
                  </a:lnTo>
                  <a:lnTo>
                    <a:pt x="20" y="54"/>
                  </a:lnTo>
                  <a:lnTo>
                    <a:pt x="21" y="54"/>
                  </a:lnTo>
                  <a:lnTo>
                    <a:pt x="21" y="52"/>
                  </a:lnTo>
                  <a:lnTo>
                    <a:pt x="22" y="52"/>
                  </a:lnTo>
                  <a:lnTo>
                    <a:pt x="22" y="51"/>
                  </a:lnTo>
                  <a:lnTo>
                    <a:pt x="22" y="50"/>
                  </a:lnTo>
                  <a:lnTo>
                    <a:pt x="24" y="50"/>
                  </a:lnTo>
                  <a:lnTo>
                    <a:pt x="24" y="47"/>
                  </a:lnTo>
                  <a:lnTo>
                    <a:pt x="25" y="46"/>
                  </a:lnTo>
                  <a:lnTo>
                    <a:pt x="25" y="43"/>
                  </a:lnTo>
                  <a:lnTo>
                    <a:pt x="26" y="42"/>
                  </a:lnTo>
                  <a:lnTo>
                    <a:pt x="26" y="41"/>
                  </a:lnTo>
                  <a:lnTo>
                    <a:pt x="26" y="39"/>
                  </a:lnTo>
                  <a:lnTo>
                    <a:pt x="28" y="37"/>
                  </a:lnTo>
                  <a:lnTo>
                    <a:pt x="28" y="35"/>
                  </a:lnTo>
                  <a:lnTo>
                    <a:pt x="28" y="34"/>
                  </a:lnTo>
                  <a:lnTo>
                    <a:pt x="28" y="31"/>
                  </a:lnTo>
                  <a:lnTo>
                    <a:pt x="28" y="30"/>
                  </a:lnTo>
                  <a:lnTo>
                    <a:pt x="28" y="29"/>
                  </a:lnTo>
                  <a:lnTo>
                    <a:pt x="28" y="25"/>
                  </a:lnTo>
                  <a:lnTo>
                    <a:pt x="28" y="22"/>
                  </a:lnTo>
                  <a:lnTo>
                    <a:pt x="28" y="21"/>
                  </a:lnTo>
                  <a:lnTo>
                    <a:pt x="26" y="16"/>
                  </a:lnTo>
                  <a:lnTo>
                    <a:pt x="26" y="15"/>
                  </a:lnTo>
                  <a:lnTo>
                    <a:pt x="26" y="13"/>
                  </a:lnTo>
                  <a:lnTo>
                    <a:pt x="26" y="12"/>
                  </a:lnTo>
                  <a:lnTo>
                    <a:pt x="25" y="11"/>
                  </a:lnTo>
                  <a:lnTo>
                    <a:pt x="24" y="8"/>
                  </a:lnTo>
                  <a:lnTo>
                    <a:pt x="24" y="7"/>
                  </a:lnTo>
                  <a:lnTo>
                    <a:pt x="22" y="6"/>
                  </a:lnTo>
                  <a:lnTo>
                    <a:pt x="21" y="4"/>
                  </a:lnTo>
                  <a:lnTo>
                    <a:pt x="19" y="2"/>
                  </a:lnTo>
                  <a:lnTo>
                    <a:pt x="17" y="0"/>
                  </a:lnTo>
                  <a:lnTo>
                    <a:pt x="16" y="0"/>
                  </a:lnTo>
                  <a:lnTo>
                    <a:pt x="15" y="0"/>
                  </a:lnTo>
                  <a:lnTo>
                    <a:pt x="13" y="0"/>
                  </a:lnTo>
                  <a:lnTo>
                    <a:pt x="12" y="0"/>
                  </a:lnTo>
                  <a:lnTo>
                    <a:pt x="12" y="2"/>
                  </a:lnTo>
                  <a:lnTo>
                    <a:pt x="11" y="2"/>
                  </a:lnTo>
                  <a:lnTo>
                    <a:pt x="9" y="3"/>
                  </a:lnTo>
                  <a:lnTo>
                    <a:pt x="8" y="4"/>
                  </a:lnTo>
                  <a:lnTo>
                    <a:pt x="7" y="6"/>
                  </a:lnTo>
                  <a:lnTo>
                    <a:pt x="6" y="7"/>
                  </a:lnTo>
                  <a:lnTo>
                    <a:pt x="6" y="8"/>
                  </a:lnTo>
                  <a:lnTo>
                    <a:pt x="6" y="9"/>
                  </a:lnTo>
                  <a:lnTo>
                    <a:pt x="4" y="9"/>
                  </a:lnTo>
                  <a:lnTo>
                    <a:pt x="4" y="11"/>
                  </a:lnTo>
                  <a:lnTo>
                    <a:pt x="4" y="12"/>
                  </a:lnTo>
                  <a:lnTo>
                    <a:pt x="3" y="13"/>
                  </a:lnTo>
                  <a:lnTo>
                    <a:pt x="2" y="17"/>
                  </a:lnTo>
                  <a:lnTo>
                    <a:pt x="3" y="19"/>
                  </a:lnTo>
                  <a:lnTo>
                    <a:pt x="4" y="15"/>
                  </a:lnTo>
                  <a:lnTo>
                    <a:pt x="4" y="13"/>
                  </a:lnTo>
                  <a:lnTo>
                    <a:pt x="6" y="13"/>
                  </a:lnTo>
                  <a:lnTo>
                    <a:pt x="6" y="12"/>
                  </a:lnTo>
                  <a:lnTo>
                    <a:pt x="6" y="11"/>
                  </a:lnTo>
                  <a:lnTo>
                    <a:pt x="7" y="9"/>
                  </a:lnTo>
                  <a:lnTo>
                    <a:pt x="7" y="8"/>
                  </a:lnTo>
                  <a:lnTo>
                    <a:pt x="8" y="8"/>
                  </a:lnTo>
                  <a:lnTo>
                    <a:pt x="8" y="7"/>
                  </a:lnTo>
                  <a:lnTo>
                    <a:pt x="9" y="7"/>
                  </a:lnTo>
                  <a:lnTo>
                    <a:pt x="9" y="6"/>
                  </a:lnTo>
                  <a:lnTo>
                    <a:pt x="11" y="4"/>
                  </a:lnTo>
                  <a:lnTo>
                    <a:pt x="12" y="3"/>
                  </a:lnTo>
                  <a:lnTo>
                    <a:pt x="13" y="3"/>
                  </a:lnTo>
                  <a:lnTo>
                    <a:pt x="15" y="3"/>
                  </a:lnTo>
                  <a:lnTo>
                    <a:pt x="16" y="3"/>
                  </a:lnTo>
                  <a:lnTo>
                    <a:pt x="17" y="3"/>
                  </a:lnTo>
                  <a:lnTo>
                    <a:pt x="17" y="4"/>
                  </a:lnTo>
                  <a:lnTo>
                    <a:pt x="19" y="4"/>
                  </a:lnTo>
                  <a:lnTo>
                    <a:pt x="21" y="7"/>
                  </a:lnTo>
                  <a:lnTo>
                    <a:pt x="22" y="8"/>
                  </a:lnTo>
                  <a:lnTo>
                    <a:pt x="22" y="9"/>
                  </a:lnTo>
                  <a:lnTo>
                    <a:pt x="24" y="9"/>
                  </a:lnTo>
                  <a:lnTo>
                    <a:pt x="24" y="12"/>
                  </a:lnTo>
                  <a:lnTo>
                    <a:pt x="24" y="13"/>
                  </a:lnTo>
                  <a:lnTo>
                    <a:pt x="25" y="13"/>
                  </a:lnTo>
                  <a:lnTo>
                    <a:pt x="25" y="15"/>
                  </a:lnTo>
                  <a:lnTo>
                    <a:pt x="25" y="16"/>
                  </a:lnTo>
                  <a:lnTo>
                    <a:pt x="25" y="17"/>
                  </a:lnTo>
                  <a:lnTo>
                    <a:pt x="26" y="21"/>
                  </a:lnTo>
                  <a:lnTo>
                    <a:pt x="26" y="22"/>
                  </a:lnTo>
                  <a:lnTo>
                    <a:pt x="26" y="25"/>
                  </a:lnTo>
                  <a:lnTo>
                    <a:pt x="26" y="29"/>
                  </a:lnTo>
                  <a:lnTo>
                    <a:pt x="26" y="30"/>
                  </a:lnTo>
                  <a:lnTo>
                    <a:pt x="26" y="31"/>
                  </a:lnTo>
                  <a:lnTo>
                    <a:pt x="26" y="33"/>
                  </a:lnTo>
                  <a:lnTo>
                    <a:pt x="26" y="34"/>
                  </a:lnTo>
                  <a:lnTo>
                    <a:pt x="26" y="35"/>
                  </a:lnTo>
                  <a:lnTo>
                    <a:pt x="25" y="38"/>
                  </a:lnTo>
                  <a:lnTo>
                    <a:pt x="25" y="39"/>
                  </a:lnTo>
                  <a:lnTo>
                    <a:pt x="25" y="41"/>
                  </a:lnTo>
                  <a:lnTo>
                    <a:pt x="25" y="42"/>
                  </a:lnTo>
                  <a:lnTo>
                    <a:pt x="24" y="43"/>
                  </a:lnTo>
                  <a:lnTo>
                    <a:pt x="24" y="44"/>
                  </a:lnTo>
                  <a:lnTo>
                    <a:pt x="24" y="46"/>
                  </a:lnTo>
                  <a:lnTo>
                    <a:pt x="22" y="47"/>
                  </a:lnTo>
                  <a:lnTo>
                    <a:pt x="22" y="48"/>
                  </a:lnTo>
                  <a:lnTo>
                    <a:pt x="21" y="48"/>
                  </a:lnTo>
                  <a:lnTo>
                    <a:pt x="21" y="50"/>
                  </a:lnTo>
                  <a:lnTo>
                    <a:pt x="21" y="51"/>
                  </a:lnTo>
                  <a:lnTo>
                    <a:pt x="20" y="51"/>
                  </a:lnTo>
                  <a:lnTo>
                    <a:pt x="19" y="52"/>
                  </a:lnTo>
                  <a:lnTo>
                    <a:pt x="17" y="54"/>
                  </a:lnTo>
                  <a:lnTo>
                    <a:pt x="16" y="54"/>
                  </a:lnTo>
                  <a:lnTo>
                    <a:pt x="15" y="54"/>
                  </a:lnTo>
                  <a:lnTo>
                    <a:pt x="13" y="55"/>
                  </a:lnTo>
                  <a:lnTo>
                    <a:pt x="12" y="54"/>
                  </a:lnTo>
                  <a:lnTo>
                    <a:pt x="11" y="54"/>
                  </a:lnTo>
                  <a:lnTo>
                    <a:pt x="9" y="52"/>
                  </a:lnTo>
                  <a:lnTo>
                    <a:pt x="8" y="51"/>
                  </a:lnTo>
                  <a:lnTo>
                    <a:pt x="7" y="51"/>
                  </a:lnTo>
                  <a:lnTo>
                    <a:pt x="7" y="50"/>
                  </a:lnTo>
                  <a:lnTo>
                    <a:pt x="6" y="48"/>
                  </a:lnTo>
                  <a:lnTo>
                    <a:pt x="6" y="47"/>
                  </a:lnTo>
                  <a:lnTo>
                    <a:pt x="6" y="46"/>
                  </a:lnTo>
                  <a:lnTo>
                    <a:pt x="4" y="44"/>
                  </a:lnTo>
                  <a:lnTo>
                    <a:pt x="4" y="43"/>
                  </a:lnTo>
                  <a:lnTo>
                    <a:pt x="4" y="42"/>
                  </a:lnTo>
                  <a:lnTo>
                    <a:pt x="4" y="41"/>
                  </a:lnTo>
                  <a:lnTo>
                    <a:pt x="3" y="39"/>
                  </a:lnTo>
                  <a:lnTo>
                    <a:pt x="3" y="37"/>
                  </a:lnTo>
                  <a:lnTo>
                    <a:pt x="3" y="34"/>
                  </a:lnTo>
                  <a:lnTo>
                    <a:pt x="3" y="33"/>
                  </a:lnTo>
                  <a:lnTo>
                    <a:pt x="3" y="31"/>
                  </a:lnTo>
                  <a:lnTo>
                    <a:pt x="2" y="30"/>
                  </a:lnTo>
                  <a:lnTo>
                    <a:pt x="2" y="29"/>
                  </a:lnTo>
                  <a:lnTo>
                    <a:pt x="2" y="28"/>
                  </a:lnTo>
                  <a:lnTo>
                    <a:pt x="2" y="26"/>
                  </a:lnTo>
                  <a:lnTo>
                    <a:pt x="3" y="25"/>
                  </a:lnTo>
                  <a:lnTo>
                    <a:pt x="3" y="24"/>
                  </a:lnTo>
                  <a:lnTo>
                    <a:pt x="3" y="22"/>
                  </a:lnTo>
                  <a:lnTo>
                    <a:pt x="3" y="21"/>
                  </a:lnTo>
                  <a:lnTo>
                    <a:pt x="3" y="19"/>
                  </a:lnTo>
                  <a:lnTo>
                    <a:pt x="2" y="17"/>
                  </a:lnTo>
                  <a:close/>
                </a:path>
              </a:pathLst>
            </a:custGeom>
            <a:solidFill>
              <a:srgbClr val="808080"/>
            </a:solidFill>
            <a:ln w="9525">
              <a:noFill/>
              <a:round/>
              <a:headEnd/>
              <a:tailEnd/>
            </a:ln>
          </p:spPr>
          <p:txBody>
            <a:bodyPr/>
            <a:lstStyle/>
            <a:p>
              <a:endParaRPr lang="en-US"/>
            </a:p>
          </p:txBody>
        </p:sp>
        <p:sp>
          <p:nvSpPr>
            <p:cNvPr id="105" name="Freeform 91"/>
            <p:cNvSpPr>
              <a:spLocks/>
            </p:cNvSpPr>
            <p:nvPr/>
          </p:nvSpPr>
          <p:spPr bwMode="auto">
            <a:xfrm>
              <a:off x="1752" y="1465"/>
              <a:ext cx="26" cy="54"/>
            </a:xfrm>
            <a:custGeom>
              <a:avLst/>
              <a:gdLst>
                <a:gd name="T0" fmla="*/ 18 w 26"/>
                <a:gd name="T1" fmla="*/ 1 h 54"/>
                <a:gd name="T2" fmla="*/ 16 w 26"/>
                <a:gd name="T3" fmla="*/ 0 h 54"/>
                <a:gd name="T4" fmla="*/ 13 w 26"/>
                <a:gd name="T5" fmla="*/ 0 h 54"/>
                <a:gd name="T6" fmla="*/ 11 w 26"/>
                <a:gd name="T7" fmla="*/ 1 h 54"/>
                <a:gd name="T8" fmla="*/ 8 w 26"/>
                <a:gd name="T9" fmla="*/ 4 h 54"/>
                <a:gd name="T10" fmla="*/ 7 w 26"/>
                <a:gd name="T11" fmla="*/ 5 h 54"/>
                <a:gd name="T12" fmla="*/ 5 w 26"/>
                <a:gd name="T13" fmla="*/ 8 h 54"/>
                <a:gd name="T14" fmla="*/ 4 w 26"/>
                <a:gd name="T15" fmla="*/ 9 h 54"/>
                <a:gd name="T16" fmla="*/ 3 w 26"/>
                <a:gd name="T17" fmla="*/ 11 h 54"/>
                <a:gd name="T18" fmla="*/ 3 w 26"/>
                <a:gd name="T19" fmla="*/ 14 h 54"/>
                <a:gd name="T20" fmla="*/ 2 w 26"/>
                <a:gd name="T21" fmla="*/ 19 h 54"/>
                <a:gd name="T22" fmla="*/ 2 w 26"/>
                <a:gd name="T23" fmla="*/ 22 h 54"/>
                <a:gd name="T24" fmla="*/ 2 w 26"/>
                <a:gd name="T25" fmla="*/ 23 h 54"/>
                <a:gd name="T26" fmla="*/ 0 w 26"/>
                <a:gd name="T27" fmla="*/ 26 h 54"/>
                <a:gd name="T28" fmla="*/ 0 w 26"/>
                <a:gd name="T29" fmla="*/ 28 h 54"/>
                <a:gd name="T30" fmla="*/ 0 w 26"/>
                <a:gd name="T31" fmla="*/ 31 h 54"/>
                <a:gd name="T32" fmla="*/ 2 w 26"/>
                <a:gd name="T33" fmla="*/ 33 h 54"/>
                <a:gd name="T34" fmla="*/ 2 w 26"/>
                <a:gd name="T35" fmla="*/ 40 h 54"/>
                <a:gd name="T36" fmla="*/ 3 w 26"/>
                <a:gd name="T37" fmla="*/ 43 h 54"/>
                <a:gd name="T38" fmla="*/ 3 w 26"/>
                <a:gd name="T39" fmla="*/ 45 h 54"/>
                <a:gd name="T40" fmla="*/ 4 w 26"/>
                <a:gd name="T41" fmla="*/ 46 h 54"/>
                <a:gd name="T42" fmla="*/ 5 w 26"/>
                <a:gd name="T43" fmla="*/ 48 h 54"/>
                <a:gd name="T44" fmla="*/ 5 w 26"/>
                <a:gd name="T45" fmla="*/ 50 h 54"/>
                <a:gd name="T46" fmla="*/ 8 w 26"/>
                <a:gd name="T47" fmla="*/ 52 h 54"/>
                <a:gd name="T48" fmla="*/ 9 w 26"/>
                <a:gd name="T49" fmla="*/ 54 h 54"/>
                <a:gd name="T50" fmla="*/ 11 w 26"/>
                <a:gd name="T51" fmla="*/ 54 h 54"/>
                <a:gd name="T52" fmla="*/ 13 w 26"/>
                <a:gd name="T53" fmla="*/ 54 h 54"/>
                <a:gd name="T54" fmla="*/ 16 w 26"/>
                <a:gd name="T55" fmla="*/ 54 h 54"/>
                <a:gd name="T56" fmla="*/ 16 w 26"/>
                <a:gd name="T57" fmla="*/ 54 h 54"/>
                <a:gd name="T58" fmla="*/ 18 w 26"/>
                <a:gd name="T59" fmla="*/ 50 h 54"/>
                <a:gd name="T60" fmla="*/ 20 w 26"/>
                <a:gd name="T61" fmla="*/ 49 h 54"/>
                <a:gd name="T62" fmla="*/ 21 w 26"/>
                <a:gd name="T63" fmla="*/ 48 h 54"/>
                <a:gd name="T64" fmla="*/ 22 w 26"/>
                <a:gd name="T65" fmla="*/ 45 h 54"/>
                <a:gd name="T66" fmla="*/ 24 w 26"/>
                <a:gd name="T67" fmla="*/ 43 h 54"/>
                <a:gd name="T68" fmla="*/ 25 w 26"/>
                <a:gd name="T69" fmla="*/ 41 h 54"/>
                <a:gd name="T70" fmla="*/ 25 w 26"/>
                <a:gd name="T71" fmla="*/ 35 h 54"/>
                <a:gd name="T72" fmla="*/ 26 w 26"/>
                <a:gd name="T73" fmla="*/ 32 h 54"/>
                <a:gd name="T74" fmla="*/ 26 w 26"/>
                <a:gd name="T75" fmla="*/ 30 h 54"/>
                <a:gd name="T76" fmla="*/ 26 w 26"/>
                <a:gd name="T77" fmla="*/ 27 h 54"/>
                <a:gd name="T78" fmla="*/ 26 w 26"/>
                <a:gd name="T79" fmla="*/ 24 h 54"/>
                <a:gd name="T80" fmla="*/ 26 w 26"/>
                <a:gd name="T81" fmla="*/ 22 h 54"/>
                <a:gd name="T82" fmla="*/ 25 w 26"/>
                <a:gd name="T83" fmla="*/ 14 h 54"/>
                <a:gd name="T84" fmla="*/ 25 w 26"/>
                <a:gd name="T85" fmla="*/ 11 h 54"/>
                <a:gd name="T86" fmla="*/ 24 w 26"/>
                <a:gd name="T87" fmla="*/ 10 h 54"/>
                <a:gd name="T88" fmla="*/ 22 w 26"/>
                <a:gd name="T89" fmla="*/ 8 h 54"/>
                <a:gd name="T90" fmla="*/ 22 w 26"/>
                <a:gd name="T91" fmla="*/ 5 h 54"/>
                <a:gd name="T92" fmla="*/ 21 w 26"/>
                <a:gd name="T93" fmla="*/ 4 h 54"/>
                <a:gd name="T94" fmla="*/ 18 w 26"/>
                <a:gd name="T95" fmla="*/ 2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54"/>
                <a:gd name="T146" fmla="*/ 26 w 26"/>
                <a:gd name="T147" fmla="*/ 54 h 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54">
                  <a:moveTo>
                    <a:pt x="18" y="2"/>
                  </a:moveTo>
                  <a:lnTo>
                    <a:pt x="18" y="1"/>
                  </a:lnTo>
                  <a:lnTo>
                    <a:pt x="17" y="1"/>
                  </a:lnTo>
                  <a:lnTo>
                    <a:pt x="16" y="0"/>
                  </a:lnTo>
                  <a:lnTo>
                    <a:pt x="15" y="0"/>
                  </a:lnTo>
                  <a:lnTo>
                    <a:pt x="13" y="0"/>
                  </a:lnTo>
                  <a:lnTo>
                    <a:pt x="12" y="0"/>
                  </a:lnTo>
                  <a:lnTo>
                    <a:pt x="11" y="1"/>
                  </a:lnTo>
                  <a:lnTo>
                    <a:pt x="8" y="2"/>
                  </a:lnTo>
                  <a:lnTo>
                    <a:pt x="8" y="4"/>
                  </a:lnTo>
                  <a:lnTo>
                    <a:pt x="7" y="4"/>
                  </a:lnTo>
                  <a:lnTo>
                    <a:pt x="7" y="5"/>
                  </a:lnTo>
                  <a:lnTo>
                    <a:pt x="5" y="6"/>
                  </a:lnTo>
                  <a:lnTo>
                    <a:pt x="5" y="8"/>
                  </a:lnTo>
                  <a:lnTo>
                    <a:pt x="4" y="8"/>
                  </a:lnTo>
                  <a:lnTo>
                    <a:pt x="4" y="9"/>
                  </a:lnTo>
                  <a:lnTo>
                    <a:pt x="4" y="10"/>
                  </a:lnTo>
                  <a:lnTo>
                    <a:pt x="3" y="11"/>
                  </a:lnTo>
                  <a:lnTo>
                    <a:pt x="3" y="13"/>
                  </a:lnTo>
                  <a:lnTo>
                    <a:pt x="3" y="14"/>
                  </a:lnTo>
                  <a:lnTo>
                    <a:pt x="2" y="17"/>
                  </a:lnTo>
                  <a:lnTo>
                    <a:pt x="2" y="19"/>
                  </a:lnTo>
                  <a:lnTo>
                    <a:pt x="2" y="21"/>
                  </a:lnTo>
                  <a:lnTo>
                    <a:pt x="2" y="22"/>
                  </a:lnTo>
                  <a:lnTo>
                    <a:pt x="0" y="22"/>
                  </a:lnTo>
                  <a:lnTo>
                    <a:pt x="2" y="23"/>
                  </a:lnTo>
                  <a:lnTo>
                    <a:pt x="0" y="24"/>
                  </a:lnTo>
                  <a:lnTo>
                    <a:pt x="0" y="26"/>
                  </a:lnTo>
                  <a:lnTo>
                    <a:pt x="0" y="27"/>
                  </a:lnTo>
                  <a:lnTo>
                    <a:pt x="0" y="28"/>
                  </a:lnTo>
                  <a:lnTo>
                    <a:pt x="0" y="30"/>
                  </a:lnTo>
                  <a:lnTo>
                    <a:pt x="0" y="31"/>
                  </a:lnTo>
                  <a:lnTo>
                    <a:pt x="0" y="32"/>
                  </a:lnTo>
                  <a:lnTo>
                    <a:pt x="2" y="33"/>
                  </a:lnTo>
                  <a:lnTo>
                    <a:pt x="0" y="35"/>
                  </a:lnTo>
                  <a:lnTo>
                    <a:pt x="2" y="40"/>
                  </a:lnTo>
                  <a:lnTo>
                    <a:pt x="3" y="41"/>
                  </a:lnTo>
                  <a:lnTo>
                    <a:pt x="3" y="43"/>
                  </a:lnTo>
                  <a:lnTo>
                    <a:pt x="3" y="44"/>
                  </a:lnTo>
                  <a:lnTo>
                    <a:pt x="3" y="45"/>
                  </a:lnTo>
                  <a:lnTo>
                    <a:pt x="4" y="45"/>
                  </a:lnTo>
                  <a:lnTo>
                    <a:pt x="4" y="46"/>
                  </a:lnTo>
                  <a:lnTo>
                    <a:pt x="4" y="48"/>
                  </a:lnTo>
                  <a:lnTo>
                    <a:pt x="5" y="48"/>
                  </a:lnTo>
                  <a:lnTo>
                    <a:pt x="5" y="49"/>
                  </a:lnTo>
                  <a:lnTo>
                    <a:pt x="5" y="50"/>
                  </a:lnTo>
                  <a:lnTo>
                    <a:pt x="7" y="50"/>
                  </a:lnTo>
                  <a:lnTo>
                    <a:pt x="8" y="52"/>
                  </a:lnTo>
                  <a:lnTo>
                    <a:pt x="9" y="53"/>
                  </a:lnTo>
                  <a:lnTo>
                    <a:pt x="9" y="54"/>
                  </a:lnTo>
                  <a:lnTo>
                    <a:pt x="11" y="53"/>
                  </a:lnTo>
                  <a:lnTo>
                    <a:pt x="11" y="54"/>
                  </a:lnTo>
                  <a:lnTo>
                    <a:pt x="12" y="54"/>
                  </a:lnTo>
                  <a:lnTo>
                    <a:pt x="13" y="54"/>
                  </a:lnTo>
                  <a:lnTo>
                    <a:pt x="15" y="54"/>
                  </a:lnTo>
                  <a:lnTo>
                    <a:pt x="16" y="54"/>
                  </a:lnTo>
                  <a:lnTo>
                    <a:pt x="16" y="53"/>
                  </a:lnTo>
                  <a:lnTo>
                    <a:pt x="16" y="54"/>
                  </a:lnTo>
                  <a:lnTo>
                    <a:pt x="18" y="52"/>
                  </a:lnTo>
                  <a:lnTo>
                    <a:pt x="18" y="50"/>
                  </a:lnTo>
                  <a:lnTo>
                    <a:pt x="20" y="50"/>
                  </a:lnTo>
                  <a:lnTo>
                    <a:pt x="20" y="49"/>
                  </a:lnTo>
                  <a:lnTo>
                    <a:pt x="21" y="49"/>
                  </a:lnTo>
                  <a:lnTo>
                    <a:pt x="21" y="48"/>
                  </a:lnTo>
                  <a:lnTo>
                    <a:pt x="22" y="46"/>
                  </a:lnTo>
                  <a:lnTo>
                    <a:pt x="22" y="45"/>
                  </a:lnTo>
                  <a:lnTo>
                    <a:pt x="24" y="44"/>
                  </a:lnTo>
                  <a:lnTo>
                    <a:pt x="24" y="43"/>
                  </a:lnTo>
                  <a:lnTo>
                    <a:pt x="24" y="41"/>
                  </a:lnTo>
                  <a:lnTo>
                    <a:pt x="25" y="41"/>
                  </a:lnTo>
                  <a:lnTo>
                    <a:pt x="25" y="39"/>
                  </a:lnTo>
                  <a:lnTo>
                    <a:pt x="25" y="35"/>
                  </a:lnTo>
                  <a:lnTo>
                    <a:pt x="26" y="33"/>
                  </a:lnTo>
                  <a:lnTo>
                    <a:pt x="26" y="32"/>
                  </a:lnTo>
                  <a:lnTo>
                    <a:pt x="26" y="31"/>
                  </a:lnTo>
                  <a:lnTo>
                    <a:pt x="26" y="30"/>
                  </a:lnTo>
                  <a:lnTo>
                    <a:pt x="26" y="28"/>
                  </a:lnTo>
                  <a:lnTo>
                    <a:pt x="26" y="27"/>
                  </a:lnTo>
                  <a:lnTo>
                    <a:pt x="26" y="26"/>
                  </a:lnTo>
                  <a:lnTo>
                    <a:pt x="26" y="24"/>
                  </a:lnTo>
                  <a:lnTo>
                    <a:pt x="26" y="23"/>
                  </a:lnTo>
                  <a:lnTo>
                    <a:pt x="26" y="22"/>
                  </a:lnTo>
                  <a:lnTo>
                    <a:pt x="26" y="21"/>
                  </a:lnTo>
                  <a:lnTo>
                    <a:pt x="25" y="14"/>
                  </a:lnTo>
                  <a:lnTo>
                    <a:pt x="25" y="13"/>
                  </a:lnTo>
                  <a:lnTo>
                    <a:pt x="25" y="11"/>
                  </a:lnTo>
                  <a:lnTo>
                    <a:pt x="24" y="11"/>
                  </a:lnTo>
                  <a:lnTo>
                    <a:pt x="24" y="10"/>
                  </a:lnTo>
                  <a:lnTo>
                    <a:pt x="24" y="9"/>
                  </a:lnTo>
                  <a:lnTo>
                    <a:pt x="22" y="8"/>
                  </a:lnTo>
                  <a:lnTo>
                    <a:pt x="22" y="6"/>
                  </a:lnTo>
                  <a:lnTo>
                    <a:pt x="22" y="5"/>
                  </a:lnTo>
                  <a:lnTo>
                    <a:pt x="21" y="5"/>
                  </a:lnTo>
                  <a:lnTo>
                    <a:pt x="21" y="4"/>
                  </a:lnTo>
                  <a:lnTo>
                    <a:pt x="20" y="4"/>
                  </a:lnTo>
                  <a:lnTo>
                    <a:pt x="18" y="2"/>
                  </a:lnTo>
                  <a:close/>
                </a:path>
              </a:pathLst>
            </a:custGeom>
            <a:solidFill>
              <a:srgbClr val="808080"/>
            </a:solidFill>
            <a:ln w="9525">
              <a:noFill/>
              <a:round/>
              <a:headEnd/>
              <a:tailEnd/>
            </a:ln>
          </p:spPr>
          <p:txBody>
            <a:bodyPr/>
            <a:lstStyle/>
            <a:p>
              <a:endParaRPr lang="en-US"/>
            </a:p>
          </p:txBody>
        </p:sp>
        <p:sp>
          <p:nvSpPr>
            <p:cNvPr id="106" name="Freeform 92"/>
            <p:cNvSpPr>
              <a:spLocks/>
            </p:cNvSpPr>
            <p:nvPr/>
          </p:nvSpPr>
          <p:spPr bwMode="auto">
            <a:xfrm>
              <a:off x="1752" y="1464"/>
              <a:ext cx="26" cy="57"/>
            </a:xfrm>
            <a:custGeom>
              <a:avLst/>
              <a:gdLst>
                <a:gd name="T0" fmla="*/ 0 w 26"/>
                <a:gd name="T1" fmla="*/ 22 h 57"/>
                <a:gd name="T2" fmla="*/ 0 w 26"/>
                <a:gd name="T3" fmla="*/ 25 h 57"/>
                <a:gd name="T4" fmla="*/ 0 w 26"/>
                <a:gd name="T5" fmla="*/ 31 h 57"/>
                <a:gd name="T6" fmla="*/ 0 w 26"/>
                <a:gd name="T7" fmla="*/ 37 h 57"/>
                <a:gd name="T8" fmla="*/ 2 w 26"/>
                <a:gd name="T9" fmla="*/ 42 h 57"/>
                <a:gd name="T10" fmla="*/ 3 w 26"/>
                <a:gd name="T11" fmla="*/ 46 h 57"/>
                <a:gd name="T12" fmla="*/ 4 w 26"/>
                <a:gd name="T13" fmla="*/ 50 h 57"/>
                <a:gd name="T14" fmla="*/ 7 w 26"/>
                <a:gd name="T15" fmla="*/ 53 h 57"/>
                <a:gd name="T16" fmla="*/ 9 w 26"/>
                <a:gd name="T17" fmla="*/ 55 h 57"/>
                <a:gd name="T18" fmla="*/ 13 w 26"/>
                <a:gd name="T19" fmla="*/ 57 h 57"/>
                <a:gd name="T20" fmla="*/ 17 w 26"/>
                <a:gd name="T21" fmla="*/ 55 h 57"/>
                <a:gd name="T22" fmla="*/ 21 w 26"/>
                <a:gd name="T23" fmla="*/ 51 h 57"/>
                <a:gd name="T24" fmla="*/ 22 w 26"/>
                <a:gd name="T25" fmla="*/ 47 h 57"/>
                <a:gd name="T26" fmla="*/ 25 w 26"/>
                <a:gd name="T27" fmla="*/ 44 h 57"/>
                <a:gd name="T28" fmla="*/ 26 w 26"/>
                <a:gd name="T29" fmla="*/ 37 h 57"/>
                <a:gd name="T30" fmla="*/ 26 w 26"/>
                <a:gd name="T31" fmla="*/ 33 h 57"/>
                <a:gd name="T32" fmla="*/ 26 w 26"/>
                <a:gd name="T33" fmla="*/ 28 h 57"/>
                <a:gd name="T34" fmla="*/ 26 w 26"/>
                <a:gd name="T35" fmla="*/ 20 h 57"/>
                <a:gd name="T36" fmla="*/ 25 w 26"/>
                <a:gd name="T37" fmla="*/ 12 h 57"/>
                <a:gd name="T38" fmla="*/ 24 w 26"/>
                <a:gd name="T39" fmla="*/ 7 h 57"/>
                <a:gd name="T40" fmla="*/ 21 w 26"/>
                <a:gd name="T41" fmla="*/ 5 h 57"/>
                <a:gd name="T42" fmla="*/ 17 w 26"/>
                <a:gd name="T43" fmla="*/ 1 h 57"/>
                <a:gd name="T44" fmla="*/ 15 w 26"/>
                <a:gd name="T45" fmla="*/ 0 h 57"/>
                <a:gd name="T46" fmla="*/ 11 w 26"/>
                <a:gd name="T47" fmla="*/ 1 h 57"/>
                <a:gd name="T48" fmla="*/ 7 w 26"/>
                <a:gd name="T49" fmla="*/ 3 h 57"/>
                <a:gd name="T50" fmla="*/ 4 w 26"/>
                <a:gd name="T51" fmla="*/ 7 h 57"/>
                <a:gd name="T52" fmla="*/ 3 w 26"/>
                <a:gd name="T53" fmla="*/ 11 h 57"/>
                <a:gd name="T54" fmla="*/ 3 w 26"/>
                <a:gd name="T55" fmla="*/ 18 h 57"/>
                <a:gd name="T56" fmla="*/ 4 w 26"/>
                <a:gd name="T57" fmla="*/ 11 h 57"/>
                <a:gd name="T58" fmla="*/ 7 w 26"/>
                <a:gd name="T59" fmla="*/ 7 h 57"/>
                <a:gd name="T60" fmla="*/ 8 w 26"/>
                <a:gd name="T61" fmla="*/ 5 h 57"/>
                <a:gd name="T62" fmla="*/ 11 w 26"/>
                <a:gd name="T63" fmla="*/ 3 h 57"/>
                <a:gd name="T64" fmla="*/ 13 w 26"/>
                <a:gd name="T65" fmla="*/ 2 h 57"/>
                <a:gd name="T66" fmla="*/ 17 w 26"/>
                <a:gd name="T67" fmla="*/ 2 h 57"/>
                <a:gd name="T68" fmla="*/ 21 w 26"/>
                <a:gd name="T69" fmla="*/ 7 h 57"/>
                <a:gd name="T70" fmla="*/ 24 w 26"/>
                <a:gd name="T71" fmla="*/ 12 h 57"/>
                <a:gd name="T72" fmla="*/ 25 w 26"/>
                <a:gd name="T73" fmla="*/ 16 h 57"/>
                <a:gd name="T74" fmla="*/ 25 w 26"/>
                <a:gd name="T75" fmla="*/ 24 h 57"/>
                <a:gd name="T76" fmla="*/ 25 w 26"/>
                <a:gd name="T77" fmla="*/ 31 h 57"/>
                <a:gd name="T78" fmla="*/ 25 w 26"/>
                <a:gd name="T79" fmla="*/ 34 h 57"/>
                <a:gd name="T80" fmla="*/ 24 w 26"/>
                <a:gd name="T81" fmla="*/ 40 h 57"/>
                <a:gd name="T82" fmla="*/ 22 w 26"/>
                <a:gd name="T83" fmla="*/ 45 h 57"/>
                <a:gd name="T84" fmla="*/ 21 w 26"/>
                <a:gd name="T85" fmla="*/ 47 h 57"/>
                <a:gd name="T86" fmla="*/ 18 w 26"/>
                <a:gd name="T87" fmla="*/ 51 h 57"/>
                <a:gd name="T88" fmla="*/ 16 w 26"/>
                <a:gd name="T89" fmla="*/ 53 h 57"/>
                <a:gd name="T90" fmla="*/ 13 w 26"/>
                <a:gd name="T91" fmla="*/ 54 h 57"/>
                <a:gd name="T92" fmla="*/ 9 w 26"/>
                <a:gd name="T93" fmla="*/ 53 h 57"/>
                <a:gd name="T94" fmla="*/ 5 w 26"/>
                <a:gd name="T95" fmla="*/ 49 h 57"/>
                <a:gd name="T96" fmla="*/ 4 w 26"/>
                <a:gd name="T97" fmla="*/ 45 h 57"/>
                <a:gd name="T98" fmla="*/ 3 w 26"/>
                <a:gd name="T99" fmla="*/ 41 h 57"/>
                <a:gd name="T100" fmla="*/ 2 w 26"/>
                <a:gd name="T101" fmla="*/ 36 h 57"/>
                <a:gd name="T102" fmla="*/ 2 w 26"/>
                <a:gd name="T103" fmla="*/ 31 h 57"/>
                <a:gd name="T104" fmla="*/ 2 w 26"/>
                <a:gd name="T105" fmla="*/ 27 h 57"/>
                <a:gd name="T106" fmla="*/ 2 w 26"/>
                <a:gd name="T107" fmla="*/ 22 h 5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
                <a:gd name="T163" fmla="*/ 0 h 57"/>
                <a:gd name="T164" fmla="*/ 26 w 26"/>
                <a:gd name="T165" fmla="*/ 57 h 5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 h="57">
                  <a:moveTo>
                    <a:pt x="2" y="16"/>
                  </a:moveTo>
                  <a:lnTo>
                    <a:pt x="0" y="20"/>
                  </a:lnTo>
                  <a:lnTo>
                    <a:pt x="0" y="22"/>
                  </a:lnTo>
                  <a:lnTo>
                    <a:pt x="0" y="23"/>
                  </a:lnTo>
                  <a:lnTo>
                    <a:pt x="0" y="24"/>
                  </a:lnTo>
                  <a:lnTo>
                    <a:pt x="0" y="25"/>
                  </a:lnTo>
                  <a:lnTo>
                    <a:pt x="0" y="27"/>
                  </a:lnTo>
                  <a:lnTo>
                    <a:pt x="0" y="28"/>
                  </a:lnTo>
                  <a:lnTo>
                    <a:pt x="0" y="31"/>
                  </a:lnTo>
                  <a:lnTo>
                    <a:pt x="0" y="33"/>
                  </a:lnTo>
                  <a:lnTo>
                    <a:pt x="0" y="36"/>
                  </a:lnTo>
                  <a:lnTo>
                    <a:pt x="0" y="37"/>
                  </a:lnTo>
                  <a:lnTo>
                    <a:pt x="0" y="38"/>
                  </a:lnTo>
                  <a:lnTo>
                    <a:pt x="2" y="41"/>
                  </a:lnTo>
                  <a:lnTo>
                    <a:pt x="2" y="42"/>
                  </a:lnTo>
                  <a:lnTo>
                    <a:pt x="2" y="44"/>
                  </a:lnTo>
                  <a:lnTo>
                    <a:pt x="3" y="45"/>
                  </a:lnTo>
                  <a:lnTo>
                    <a:pt x="3" y="46"/>
                  </a:lnTo>
                  <a:lnTo>
                    <a:pt x="3" y="47"/>
                  </a:lnTo>
                  <a:lnTo>
                    <a:pt x="4" y="49"/>
                  </a:lnTo>
                  <a:lnTo>
                    <a:pt x="4" y="50"/>
                  </a:lnTo>
                  <a:lnTo>
                    <a:pt x="5" y="51"/>
                  </a:lnTo>
                  <a:lnTo>
                    <a:pt x="5" y="53"/>
                  </a:lnTo>
                  <a:lnTo>
                    <a:pt x="7" y="53"/>
                  </a:lnTo>
                  <a:lnTo>
                    <a:pt x="7" y="54"/>
                  </a:lnTo>
                  <a:lnTo>
                    <a:pt x="8" y="54"/>
                  </a:lnTo>
                  <a:lnTo>
                    <a:pt x="9" y="55"/>
                  </a:lnTo>
                  <a:lnTo>
                    <a:pt x="11" y="55"/>
                  </a:lnTo>
                  <a:lnTo>
                    <a:pt x="12" y="57"/>
                  </a:lnTo>
                  <a:lnTo>
                    <a:pt x="13" y="57"/>
                  </a:lnTo>
                  <a:lnTo>
                    <a:pt x="15" y="57"/>
                  </a:lnTo>
                  <a:lnTo>
                    <a:pt x="16" y="55"/>
                  </a:lnTo>
                  <a:lnTo>
                    <a:pt x="17" y="55"/>
                  </a:lnTo>
                  <a:lnTo>
                    <a:pt x="18" y="54"/>
                  </a:lnTo>
                  <a:lnTo>
                    <a:pt x="20" y="51"/>
                  </a:lnTo>
                  <a:lnTo>
                    <a:pt x="21" y="51"/>
                  </a:lnTo>
                  <a:lnTo>
                    <a:pt x="21" y="50"/>
                  </a:lnTo>
                  <a:lnTo>
                    <a:pt x="22" y="49"/>
                  </a:lnTo>
                  <a:lnTo>
                    <a:pt x="22" y="47"/>
                  </a:lnTo>
                  <a:lnTo>
                    <a:pt x="24" y="46"/>
                  </a:lnTo>
                  <a:lnTo>
                    <a:pt x="24" y="45"/>
                  </a:lnTo>
                  <a:lnTo>
                    <a:pt x="25" y="44"/>
                  </a:lnTo>
                  <a:lnTo>
                    <a:pt x="25" y="41"/>
                  </a:lnTo>
                  <a:lnTo>
                    <a:pt x="26" y="40"/>
                  </a:lnTo>
                  <a:lnTo>
                    <a:pt x="26" y="37"/>
                  </a:lnTo>
                  <a:lnTo>
                    <a:pt x="26" y="36"/>
                  </a:lnTo>
                  <a:lnTo>
                    <a:pt x="26" y="34"/>
                  </a:lnTo>
                  <a:lnTo>
                    <a:pt x="26" y="33"/>
                  </a:lnTo>
                  <a:lnTo>
                    <a:pt x="26" y="31"/>
                  </a:lnTo>
                  <a:lnTo>
                    <a:pt x="26" y="29"/>
                  </a:lnTo>
                  <a:lnTo>
                    <a:pt x="26" y="28"/>
                  </a:lnTo>
                  <a:lnTo>
                    <a:pt x="26" y="24"/>
                  </a:lnTo>
                  <a:lnTo>
                    <a:pt x="26" y="22"/>
                  </a:lnTo>
                  <a:lnTo>
                    <a:pt x="26" y="20"/>
                  </a:lnTo>
                  <a:lnTo>
                    <a:pt x="25" y="15"/>
                  </a:lnTo>
                  <a:lnTo>
                    <a:pt x="25" y="14"/>
                  </a:lnTo>
                  <a:lnTo>
                    <a:pt x="25" y="12"/>
                  </a:lnTo>
                  <a:lnTo>
                    <a:pt x="25" y="11"/>
                  </a:lnTo>
                  <a:lnTo>
                    <a:pt x="24" y="10"/>
                  </a:lnTo>
                  <a:lnTo>
                    <a:pt x="24" y="7"/>
                  </a:lnTo>
                  <a:lnTo>
                    <a:pt x="22" y="7"/>
                  </a:lnTo>
                  <a:lnTo>
                    <a:pt x="22" y="6"/>
                  </a:lnTo>
                  <a:lnTo>
                    <a:pt x="21" y="5"/>
                  </a:lnTo>
                  <a:lnTo>
                    <a:pt x="21" y="3"/>
                  </a:lnTo>
                  <a:lnTo>
                    <a:pt x="18" y="1"/>
                  </a:lnTo>
                  <a:lnTo>
                    <a:pt x="17" y="1"/>
                  </a:lnTo>
                  <a:lnTo>
                    <a:pt x="17" y="0"/>
                  </a:lnTo>
                  <a:lnTo>
                    <a:pt x="16" y="0"/>
                  </a:lnTo>
                  <a:lnTo>
                    <a:pt x="15" y="0"/>
                  </a:lnTo>
                  <a:lnTo>
                    <a:pt x="13" y="0"/>
                  </a:lnTo>
                  <a:lnTo>
                    <a:pt x="12" y="0"/>
                  </a:lnTo>
                  <a:lnTo>
                    <a:pt x="11" y="1"/>
                  </a:lnTo>
                  <a:lnTo>
                    <a:pt x="9" y="1"/>
                  </a:lnTo>
                  <a:lnTo>
                    <a:pt x="8" y="2"/>
                  </a:lnTo>
                  <a:lnTo>
                    <a:pt x="7" y="3"/>
                  </a:lnTo>
                  <a:lnTo>
                    <a:pt x="5" y="5"/>
                  </a:lnTo>
                  <a:lnTo>
                    <a:pt x="5" y="6"/>
                  </a:lnTo>
                  <a:lnTo>
                    <a:pt x="4" y="7"/>
                  </a:lnTo>
                  <a:lnTo>
                    <a:pt x="4" y="9"/>
                  </a:lnTo>
                  <a:lnTo>
                    <a:pt x="3" y="10"/>
                  </a:lnTo>
                  <a:lnTo>
                    <a:pt x="3" y="11"/>
                  </a:lnTo>
                  <a:lnTo>
                    <a:pt x="3" y="12"/>
                  </a:lnTo>
                  <a:lnTo>
                    <a:pt x="2" y="16"/>
                  </a:lnTo>
                  <a:lnTo>
                    <a:pt x="3" y="18"/>
                  </a:lnTo>
                  <a:lnTo>
                    <a:pt x="3" y="14"/>
                  </a:lnTo>
                  <a:lnTo>
                    <a:pt x="4" y="12"/>
                  </a:lnTo>
                  <a:lnTo>
                    <a:pt x="4" y="11"/>
                  </a:lnTo>
                  <a:lnTo>
                    <a:pt x="5" y="10"/>
                  </a:lnTo>
                  <a:lnTo>
                    <a:pt x="5" y="9"/>
                  </a:lnTo>
                  <a:lnTo>
                    <a:pt x="7" y="7"/>
                  </a:lnTo>
                  <a:lnTo>
                    <a:pt x="7" y="6"/>
                  </a:lnTo>
                  <a:lnTo>
                    <a:pt x="8" y="6"/>
                  </a:lnTo>
                  <a:lnTo>
                    <a:pt x="8" y="5"/>
                  </a:lnTo>
                  <a:lnTo>
                    <a:pt x="9" y="5"/>
                  </a:lnTo>
                  <a:lnTo>
                    <a:pt x="9" y="3"/>
                  </a:lnTo>
                  <a:lnTo>
                    <a:pt x="11" y="3"/>
                  </a:lnTo>
                  <a:lnTo>
                    <a:pt x="11" y="2"/>
                  </a:lnTo>
                  <a:lnTo>
                    <a:pt x="12" y="2"/>
                  </a:lnTo>
                  <a:lnTo>
                    <a:pt x="13" y="2"/>
                  </a:lnTo>
                  <a:lnTo>
                    <a:pt x="15" y="2"/>
                  </a:lnTo>
                  <a:lnTo>
                    <a:pt x="16" y="2"/>
                  </a:lnTo>
                  <a:lnTo>
                    <a:pt x="17" y="2"/>
                  </a:lnTo>
                  <a:lnTo>
                    <a:pt x="17" y="3"/>
                  </a:lnTo>
                  <a:lnTo>
                    <a:pt x="20" y="6"/>
                  </a:lnTo>
                  <a:lnTo>
                    <a:pt x="21" y="7"/>
                  </a:lnTo>
                  <a:lnTo>
                    <a:pt x="22" y="9"/>
                  </a:lnTo>
                  <a:lnTo>
                    <a:pt x="22" y="11"/>
                  </a:lnTo>
                  <a:lnTo>
                    <a:pt x="24" y="12"/>
                  </a:lnTo>
                  <a:lnTo>
                    <a:pt x="24" y="14"/>
                  </a:lnTo>
                  <a:lnTo>
                    <a:pt x="24" y="15"/>
                  </a:lnTo>
                  <a:lnTo>
                    <a:pt x="25" y="16"/>
                  </a:lnTo>
                  <a:lnTo>
                    <a:pt x="25" y="20"/>
                  </a:lnTo>
                  <a:lnTo>
                    <a:pt x="25" y="22"/>
                  </a:lnTo>
                  <a:lnTo>
                    <a:pt x="25" y="24"/>
                  </a:lnTo>
                  <a:lnTo>
                    <a:pt x="26" y="28"/>
                  </a:lnTo>
                  <a:lnTo>
                    <a:pt x="25" y="29"/>
                  </a:lnTo>
                  <a:lnTo>
                    <a:pt x="25" y="31"/>
                  </a:lnTo>
                  <a:lnTo>
                    <a:pt x="25" y="32"/>
                  </a:lnTo>
                  <a:lnTo>
                    <a:pt x="25" y="33"/>
                  </a:lnTo>
                  <a:lnTo>
                    <a:pt x="25" y="34"/>
                  </a:lnTo>
                  <a:lnTo>
                    <a:pt x="25" y="37"/>
                  </a:lnTo>
                  <a:lnTo>
                    <a:pt x="25" y="38"/>
                  </a:lnTo>
                  <a:lnTo>
                    <a:pt x="24" y="40"/>
                  </a:lnTo>
                  <a:lnTo>
                    <a:pt x="24" y="42"/>
                  </a:lnTo>
                  <a:lnTo>
                    <a:pt x="22" y="44"/>
                  </a:lnTo>
                  <a:lnTo>
                    <a:pt x="22" y="45"/>
                  </a:lnTo>
                  <a:lnTo>
                    <a:pt x="22" y="46"/>
                  </a:lnTo>
                  <a:lnTo>
                    <a:pt x="21" y="46"/>
                  </a:lnTo>
                  <a:lnTo>
                    <a:pt x="21" y="47"/>
                  </a:lnTo>
                  <a:lnTo>
                    <a:pt x="20" y="49"/>
                  </a:lnTo>
                  <a:lnTo>
                    <a:pt x="20" y="50"/>
                  </a:lnTo>
                  <a:lnTo>
                    <a:pt x="18" y="51"/>
                  </a:lnTo>
                  <a:lnTo>
                    <a:pt x="17" y="51"/>
                  </a:lnTo>
                  <a:lnTo>
                    <a:pt x="17" y="53"/>
                  </a:lnTo>
                  <a:lnTo>
                    <a:pt x="16" y="53"/>
                  </a:lnTo>
                  <a:lnTo>
                    <a:pt x="15" y="53"/>
                  </a:lnTo>
                  <a:lnTo>
                    <a:pt x="15" y="54"/>
                  </a:lnTo>
                  <a:lnTo>
                    <a:pt x="13" y="54"/>
                  </a:lnTo>
                  <a:lnTo>
                    <a:pt x="12" y="54"/>
                  </a:lnTo>
                  <a:lnTo>
                    <a:pt x="11" y="53"/>
                  </a:lnTo>
                  <a:lnTo>
                    <a:pt x="9" y="53"/>
                  </a:lnTo>
                  <a:lnTo>
                    <a:pt x="8" y="51"/>
                  </a:lnTo>
                  <a:lnTo>
                    <a:pt x="7" y="50"/>
                  </a:lnTo>
                  <a:lnTo>
                    <a:pt x="5" y="49"/>
                  </a:lnTo>
                  <a:lnTo>
                    <a:pt x="5" y="47"/>
                  </a:lnTo>
                  <a:lnTo>
                    <a:pt x="4" y="46"/>
                  </a:lnTo>
                  <a:lnTo>
                    <a:pt x="4" y="45"/>
                  </a:lnTo>
                  <a:lnTo>
                    <a:pt x="3" y="44"/>
                  </a:lnTo>
                  <a:lnTo>
                    <a:pt x="3" y="42"/>
                  </a:lnTo>
                  <a:lnTo>
                    <a:pt x="3" y="41"/>
                  </a:lnTo>
                  <a:lnTo>
                    <a:pt x="3" y="40"/>
                  </a:lnTo>
                  <a:lnTo>
                    <a:pt x="2" y="37"/>
                  </a:lnTo>
                  <a:lnTo>
                    <a:pt x="2" y="36"/>
                  </a:lnTo>
                  <a:lnTo>
                    <a:pt x="2" y="34"/>
                  </a:lnTo>
                  <a:lnTo>
                    <a:pt x="2" y="32"/>
                  </a:lnTo>
                  <a:lnTo>
                    <a:pt x="2" y="31"/>
                  </a:lnTo>
                  <a:lnTo>
                    <a:pt x="2" y="29"/>
                  </a:lnTo>
                  <a:lnTo>
                    <a:pt x="2" y="28"/>
                  </a:lnTo>
                  <a:lnTo>
                    <a:pt x="2" y="27"/>
                  </a:lnTo>
                  <a:lnTo>
                    <a:pt x="2" y="25"/>
                  </a:lnTo>
                  <a:lnTo>
                    <a:pt x="2" y="23"/>
                  </a:lnTo>
                  <a:lnTo>
                    <a:pt x="2" y="22"/>
                  </a:lnTo>
                  <a:lnTo>
                    <a:pt x="3" y="18"/>
                  </a:lnTo>
                  <a:lnTo>
                    <a:pt x="2" y="16"/>
                  </a:lnTo>
                  <a:close/>
                </a:path>
              </a:pathLst>
            </a:custGeom>
            <a:solidFill>
              <a:srgbClr val="808080"/>
            </a:solidFill>
            <a:ln w="9525">
              <a:noFill/>
              <a:round/>
              <a:headEnd/>
              <a:tailEnd/>
            </a:ln>
          </p:spPr>
          <p:txBody>
            <a:bodyPr/>
            <a:lstStyle/>
            <a:p>
              <a:endParaRPr lang="en-US"/>
            </a:p>
          </p:txBody>
        </p:sp>
        <p:sp>
          <p:nvSpPr>
            <p:cNvPr id="107" name="Freeform 93"/>
            <p:cNvSpPr>
              <a:spLocks/>
            </p:cNvSpPr>
            <p:nvPr/>
          </p:nvSpPr>
          <p:spPr bwMode="auto">
            <a:xfrm>
              <a:off x="1733" y="1462"/>
              <a:ext cx="52" cy="52"/>
            </a:xfrm>
            <a:custGeom>
              <a:avLst/>
              <a:gdLst>
                <a:gd name="T0" fmla="*/ 46 w 52"/>
                <a:gd name="T1" fmla="*/ 29 h 52"/>
                <a:gd name="T2" fmla="*/ 43 w 52"/>
                <a:gd name="T3" fmla="*/ 30 h 52"/>
                <a:gd name="T4" fmla="*/ 24 w 52"/>
                <a:gd name="T5" fmla="*/ 44 h 52"/>
                <a:gd name="T6" fmla="*/ 19 w 52"/>
                <a:gd name="T7" fmla="*/ 52 h 52"/>
                <a:gd name="T8" fmla="*/ 6 w 52"/>
                <a:gd name="T9" fmla="*/ 39 h 52"/>
                <a:gd name="T10" fmla="*/ 2 w 52"/>
                <a:gd name="T11" fmla="*/ 42 h 52"/>
                <a:gd name="T12" fmla="*/ 0 w 52"/>
                <a:gd name="T13" fmla="*/ 17 h 52"/>
                <a:gd name="T14" fmla="*/ 40 w 52"/>
                <a:gd name="T15" fmla="*/ 0 h 52"/>
                <a:gd name="T16" fmla="*/ 52 w 52"/>
                <a:gd name="T17" fmla="*/ 24 h 52"/>
                <a:gd name="T18" fmla="*/ 46 w 52"/>
                <a:gd name="T19" fmla="*/ 29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52"/>
                <a:gd name="T32" fmla="*/ 52 w 52"/>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52">
                  <a:moveTo>
                    <a:pt x="46" y="29"/>
                  </a:moveTo>
                  <a:lnTo>
                    <a:pt x="43" y="30"/>
                  </a:lnTo>
                  <a:lnTo>
                    <a:pt x="24" y="44"/>
                  </a:lnTo>
                  <a:lnTo>
                    <a:pt x="19" y="52"/>
                  </a:lnTo>
                  <a:lnTo>
                    <a:pt x="6" y="39"/>
                  </a:lnTo>
                  <a:lnTo>
                    <a:pt x="2" y="42"/>
                  </a:lnTo>
                  <a:lnTo>
                    <a:pt x="0" y="17"/>
                  </a:lnTo>
                  <a:lnTo>
                    <a:pt x="40" y="0"/>
                  </a:lnTo>
                  <a:lnTo>
                    <a:pt x="52" y="24"/>
                  </a:lnTo>
                  <a:lnTo>
                    <a:pt x="46" y="29"/>
                  </a:lnTo>
                  <a:close/>
                </a:path>
              </a:pathLst>
            </a:custGeom>
            <a:solidFill>
              <a:srgbClr val="808080"/>
            </a:solidFill>
            <a:ln w="9525">
              <a:noFill/>
              <a:round/>
              <a:headEnd/>
              <a:tailEnd/>
            </a:ln>
          </p:spPr>
          <p:txBody>
            <a:bodyPr/>
            <a:lstStyle/>
            <a:p>
              <a:endParaRPr lang="en-US"/>
            </a:p>
          </p:txBody>
        </p:sp>
        <p:sp>
          <p:nvSpPr>
            <p:cNvPr id="108" name="Freeform 94"/>
            <p:cNvSpPr>
              <a:spLocks/>
            </p:cNvSpPr>
            <p:nvPr/>
          </p:nvSpPr>
          <p:spPr bwMode="auto">
            <a:xfrm>
              <a:off x="1733" y="1461"/>
              <a:ext cx="53" cy="54"/>
            </a:xfrm>
            <a:custGeom>
              <a:avLst/>
              <a:gdLst>
                <a:gd name="T0" fmla="*/ 46 w 53"/>
                <a:gd name="T1" fmla="*/ 28 h 54"/>
                <a:gd name="T2" fmla="*/ 43 w 53"/>
                <a:gd name="T3" fmla="*/ 30 h 54"/>
                <a:gd name="T4" fmla="*/ 41 w 53"/>
                <a:gd name="T5" fmla="*/ 30 h 54"/>
                <a:gd name="T6" fmla="*/ 24 w 53"/>
                <a:gd name="T7" fmla="*/ 43 h 54"/>
                <a:gd name="T8" fmla="*/ 24 w 53"/>
                <a:gd name="T9" fmla="*/ 44 h 54"/>
                <a:gd name="T10" fmla="*/ 19 w 53"/>
                <a:gd name="T11" fmla="*/ 52 h 54"/>
                <a:gd name="T12" fmla="*/ 6 w 53"/>
                <a:gd name="T13" fmla="*/ 39 h 54"/>
                <a:gd name="T14" fmla="*/ 2 w 53"/>
                <a:gd name="T15" fmla="*/ 41 h 54"/>
                <a:gd name="T16" fmla="*/ 4 w 53"/>
                <a:gd name="T17" fmla="*/ 43 h 54"/>
                <a:gd name="T18" fmla="*/ 1 w 53"/>
                <a:gd name="T19" fmla="*/ 17 h 54"/>
                <a:gd name="T20" fmla="*/ 0 w 53"/>
                <a:gd name="T21" fmla="*/ 19 h 54"/>
                <a:gd name="T22" fmla="*/ 40 w 53"/>
                <a:gd name="T23" fmla="*/ 3 h 54"/>
                <a:gd name="T24" fmla="*/ 40 w 53"/>
                <a:gd name="T25" fmla="*/ 1 h 54"/>
                <a:gd name="T26" fmla="*/ 52 w 53"/>
                <a:gd name="T27" fmla="*/ 26 h 54"/>
                <a:gd name="T28" fmla="*/ 52 w 53"/>
                <a:gd name="T29" fmla="*/ 23 h 54"/>
                <a:gd name="T30" fmla="*/ 46 w 53"/>
                <a:gd name="T31" fmla="*/ 28 h 54"/>
                <a:gd name="T32" fmla="*/ 48 w 53"/>
                <a:gd name="T33" fmla="*/ 31 h 54"/>
                <a:gd name="T34" fmla="*/ 52 w 53"/>
                <a:gd name="T35" fmla="*/ 26 h 54"/>
                <a:gd name="T36" fmla="*/ 53 w 53"/>
                <a:gd name="T37" fmla="*/ 26 h 54"/>
                <a:gd name="T38" fmla="*/ 53 w 53"/>
                <a:gd name="T39" fmla="*/ 25 h 54"/>
                <a:gd name="T40" fmla="*/ 52 w 53"/>
                <a:gd name="T41" fmla="*/ 25 h 54"/>
                <a:gd name="T42" fmla="*/ 52 w 53"/>
                <a:gd name="T43" fmla="*/ 23 h 54"/>
                <a:gd name="T44" fmla="*/ 40 w 53"/>
                <a:gd name="T45" fmla="*/ 0 h 54"/>
                <a:gd name="T46" fmla="*/ 0 w 53"/>
                <a:gd name="T47" fmla="*/ 15 h 54"/>
                <a:gd name="T48" fmla="*/ 0 w 53"/>
                <a:gd name="T49" fmla="*/ 17 h 54"/>
                <a:gd name="T50" fmla="*/ 0 w 53"/>
                <a:gd name="T51" fmla="*/ 18 h 54"/>
                <a:gd name="T52" fmla="*/ 1 w 53"/>
                <a:gd name="T53" fmla="*/ 43 h 54"/>
                <a:gd name="T54" fmla="*/ 2 w 53"/>
                <a:gd name="T55" fmla="*/ 43 h 54"/>
                <a:gd name="T56" fmla="*/ 1 w 53"/>
                <a:gd name="T57" fmla="*/ 43 h 54"/>
                <a:gd name="T58" fmla="*/ 2 w 53"/>
                <a:gd name="T59" fmla="*/ 43 h 54"/>
                <a:gd name="T60" fmla="*/ 2 w 53"/>
                <a:gd name="T61" fmla="*/ 44 h 54"/>
                <a:gd name="T62" fmla="*/ 6 w 53"/>
                <a:gd name="T63" fmla="*/ 41 h 54"/>
                <a:gd name="T64" fmla="*/ 19 w 53"/>
                <a:gd name="T65" fmla="*/ 54 h 54"/>
                <a:gd name="T66" fmla="*/ 19 w 53"/>
                <a:gd name="T67" fmla="*/ 53 h 54"/>
                <a:gd name="T68" fmla="*/ 24 w 53"/>
                <a:gd name="T69" fmla="*/ 45 h 54"/>
                <a:gd name="T70" fmla="*/ 43 w 53"/>
                <a:gd name="T71" fmla="*/ 32 h 54"/>
                <a:gd name="T72" fmla="*/ 46 w 53"/>
                <a:gd name="T73" fmla="*/ 31 h 54"/>
                <a:gd name="T74" fmla="*/ 48 w 53"/>
                <a:gd name="T75" fmla="*/ 31 h 54"/>
                <a:gd name="T76" fmla="*/ 46 w 53"/>
                <a:gd name="T77" fmla="*/ 28 h 5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
                <a:gd name="T118" fmla="*/ 0 h 54"/>
                <a:gd name="T119" fmla="*/ 53 w 53"/>
                <a:gd name="T120" fmla="*/ 54 h 5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 h="54">
                  <a:moveTo>
                    <a:pt x="46" y="28"/>
                  </a:moveTo>
                  <a:lnTo>
                    <a:pt x="43" y="30"/>
                  </a:lnTo>
                  <a:lnTo>
                    <a:pt x="41" y="30"/>
                  </a:lnTo>
                  <a:lnTo>
                    <a:pt x="24" y="43"/>
                  </a:lnTo>
                  <a:lnTo>
                    <a:pt x="24" y="44"/>
                  </a:lnTo>
                  <a:lnTo>
                    <a:pt x="19" y="52"/>
                  </a:lnTo>
                  <a:lnTo>
                    <a:pt x="6" y="39"/>
                  </a:lnTo>
                  <a:lnTo>
                    <a:pt x="2" y="41"/>
                  </a:lnTo>
                  <a:lnTo>
                    <a:pt x="4" y="43"/>
                  </a:lnTo>
                  <a:lnTo>
                    <a:pt x="1" y="17"/>
                  </a:lnTo>
                  <a:lnTo>
                    <a:pt x="0" y="19"/>
                  </a:lnTo>
                  <a:lnTo>
                    <a:pt x="40" y="3"/>
                  </a:lnTo>
                  <a:lnTo>
                    <a:pt x="40" y="1"/>
                  </a:lnTo>
                  <a:lnTo>
                    <a:pt x="52" y="26"/>
                  </a:lnTo>
                  <a:lnTo>
                    <a:pt x="52" y="23"/>
                  </a:lnTo>
                  <a:lnTo>
                    <a:pt x="46" y="28"/>
                  </a:lnTo>
                  <a:lnTo>
                    <a:pt x="48" y="31"/>
                  </a:lnTo>
                  <a:lnTo>
                    <a:pt x="52" y="26"/>
                  </a:lnTo>
                  <a:lnTo>
                    <a:pt x="53" y="26"/>
                  </a:lnTo>
                  <a:lnTo>
                    <a:pt x="53" y="25"/>
                  </a:lnTo>
                  <a:lnTo>
                    <a:pt x="52" y="25"/>
                  </a:lnTo>
                  <a:lnTo>
                    <a:pt x="52" y="23"/>
                  </a:lnTo>
                  <a:lnTo>
                    <a:pt x="40" y="0"/>
                  </a:lnTo>
                  <a:lnTo>
                    <a:pt x="0" y="15"/>
                  </a:lnTo>
                  <a:lnTo>
                    <a:pt x="0" y="17"/>
                  </a:lnTo>
                  <a:lnTo>
                    <a:pt x="0" y="18"/>
                  </a:lnTo>
                  <a:lnTo>
                    <a:pt x="1" y="43"/>
                  </a:lnTo>
                  <a:lnTo>
                    <a:pt x="2" y="43"/>
                  </a:lnTo>
                  <a:lnTo>
                    <a:pt x="1" y="43"/>
                  </a:lnTo>
                  <a:lnTo>
                    <a:pt x="2" y="43"/>
                  </a:lnTo>
                  <a:lnTo>
                    <a:pt x="2" y="44"/>
                  </a:lnTo>
                  <a:lnTo>
                    <a:pt x="6" y="41"/>
                  </a:lnTo>
                  <a:lnTo>
                    <a:pt x="19" y="54"/>
                  </a:lnTo>
                  <a:lnTo>
                    <a:pt x="19" y="53"/>
                  </a:lnTo>
                  <a:lnTo>
                    <a:pt x="24" y="45"/>
                  </a:lnTo>
                  <a:lnTo>
                    <a:pt x="43" y="32"/>
                  </a:lnTo>
                  <a:lnTo>
                    <a:pt x="46" y="31"/>
                  </a:lnTo>
                  <a:lnTo>
                    <a:pt x="48" y="31"/>
                  </a:lnTo>
                  <a:lnTo>
                    <a:pt x="46" y="28"/>
                  </a:lnTo>
                  <a:close/>
                </a:path>
              </a:pathLst>
            </a:custGeom>
            <a:solidFill>
              <a:srgbClr val="808080"/>
            </a:solidFill>
            <a:ln w="9525">
              <a:noFill/>
              <a:round/>
              <a:headEnd/>
              <a:tailEnd/>
            </a:ln>
          </p:spPr>
          <p:txBody>
            <a:bodyPr/>
            <a:lstStyle/>
            <a:p>
              <a:endParaRPr lang="en-US"/>
            </a:p>
          </p:txBody>
        </p:sp>
        <p:sp>
          <p:nvSpPr>
            <p:cNvPr id="109" name="Freeform 95"/>
            <p:cNvSpPr>
              <a:spLocks/>
            </p:cNvSpPr>
            <p:nvPr/>
          </p:nvSpPr>
          <p:spPr bwMode="auto">
            <a:xfrm>
              <a:off x="1589" y="1142"/>
              <a:ext cx="21" cy="44"/>
            </a:xfrm>
            <a:custGeom>
              <a:avLst/>
              <a:gdLst>
                <a:gd name="T0" fmla="*/ 14 w 21"/>
                <a:gd name="T1" fmla="*/ 1 h 44"/>
                <a:gd name="T2" fmla="*/ 13 w 21"/>
                <a:gd name="T3" fmla="*/ 0 h 44"/>
                <a:gd name="T4" fmla="*/ 13 w 21"/>
                <a:gd name="T5" fmla="*/ 0 h 44"/>
                <a:gd name="T6" fmla="*/ 12 w 21"/>
                <a:gd name="T7" fmla="*/ 0 h 44"/>
                <a:gd name="T8" fmla="*/ 9 w 21"/>
                <a:gd name="T9" fmla="*/ 0 h 44"/>
                <a:gd name="T10" fmla="*/ 6 w 21"/>
                <a:gd name="T11" fmla="*/ 1 h 44"/>
                <a:gd name="T12" fmla="*/ 5 w 21"/>
                <a:gd name="T13" fmla="*/ 3 h 44"/>
                <a:gd name="T14" fmla="*/ 4 w 21"/>
                <a:gd name="T15" fmla="*/ 5 h 44"/>
                <a:gd name="T16" fmla="*/ 3 w 21"/>
                <a:gd name="T17" fmla="*/ 8 h 44"/>
                <a:gd name="T18" fmla="*/ 3 w 21"/>
                <a:gd name="T19" fmla="*/ 10 h 44"/>
                <a:gd name="T20" fmla="*/ 1 w 21"/>
                <a:gd name="T21" fmla="*/ 13 h 44"/>
                <a:gd name="T22" fmla="*/ 1 w 21"/>
                <a:gd name="T23" fmla="*/ 17 h 44"/>
                <a:gd name="T24" fmla="*/ 0 w 21"/>
                <a:gd name="T25" fmla="*/ 19 h 44"/>
                <a:gd name="T26" fmla="*/ 0 w 21"/>
                <a:gd name="T27" fmla="*/ 22 h 44"/>
                <a:gd name="T28" fmla="*/ 0 w 21"/>
                <a:gd name="T29" fmla="*/ 25 h 44"/>
                <a:gd name="T30" fmla="*/ 0 w 21"/>
                <a:gd name="T31" fmla="*/ 27 h 44"/>
                <a:gd name="T32" fmla="*/ 0 w 21"/>
                <a:gd name="T33" fmla="*/ 30 h 44"/>
                <a:gd name="T34" fmla="*/ 1 w 21"/>
                <a:gd name="T35" fmla="*/ 32 h 44"/>
                <a:gd name="T36" fmla="*/ 1 w 21"/>
                <a:gd name="T37" fmla="*/ 35 h 44"/>
                <a:gd name="T38" fmla="*/ 3 w 21"/>
                <a:gd name="T39" fmla="*/ 36 h 44"/>
                <a:gd name="T40" fmla="*/ 3 w 21"/>
                <a:gd name="T41" fmla="*/ 39 h 44"/>
                <a:gd name="T42" fmla="*/ 4 w 21"/>
                <a:gd name="T43" fmla="*/ 40 h 44"/>
                <a:gd name="T44" fmla="*/ 5 w 21"/>
                <a:gd name="T45" fmla="*/ 42 h 44"/>
                <a:gd name="T46" fmla="*/ 8 w 21"/>
                <a:gd name="T47" fmla="*/ 43 h 44"/>
                <a:gd name="T48" fmla="*/ 8 w 21"/>
                <a:gd name="T49" fmla="*/ 43 h 44"/>
                <a:gd name="T50" fmla="*/ 10 w 21"/>
                <a:gd name="T51" fmla="*/ 44 h 44"/>
                <a:gd name="T52" fmla="*/ 13 w 21"/>
                <a:gd name="T53" fmla="*/ 43 h 44"/>
                <a:gd name="T54" fmla="*/ 14 w 21"/>
                <a:gd name="T55" fmla="*/ 42 h 44"/>
                <a:gd name="T56" fmla="*/ 16 w 21"/>
                <a:gd name="T57" fmla="*/ 40 h 44"/>
                <a:gd name="T58" fmla="*/ 17 w 21"/>
                <a:gd name="T59" fmla="*/ 38 h 44"/>
                <a:gd name="T60" fmla="*/ 18 w 21"/>
                <a:gd name="T61" fmla="*/ 36 h 44"/>
                <a:gd name="T62" fmla="*/ 18 w 21"/>
                <a:gd name="T63" fmla="*/ 34 h 44"/>
                <a:gd name="T64" fmla="*/ 19 w 21"/>
                <a:gd name="T65" fmla="*/ 31 h 44"/>
                <a:gd name="T66" fmla="*/ 19 w 21"/>
                <a:gd name="T67" fmla="*/ 29 h 44"/>
                <a:gd name="T68" fmla="*/ 21 w 21"/>
                <a:gd name="T69" fmla="*/ 25 h 44"/>
                <a:gd name="T70" fmla="*/ 21 w 21"/>
                <a:gd name="T71" fmla="*/ 22 h 44"/>
                <a:gd name="T72" fmla="*/ 21 w 21"/>
                <a:gd name="T73" fmla="*/ 19 h 44"/>
                <a:gd name="T74" fmla="*/ 21 w 21"/>
                <a:gd name="T75" fmla="*/ 17 h 44"/>
                <a:gd name="T76" fmla="*/ 21 w 21"/>
                <a:gd name="T77" fmla="*/ 14 h 44"/>
                <a:gd name="T78" fmla="*/ 19 w 21"/>
                <a:gd name="T79" fmla="*/ 12 h 44"/>
                <a:gd name="T80" fmla="*/ 19 w 21"/>
                <a:gd name="T81" fmla="*/ 9 h 44"/>
                <a:gd name="T82" fmla="*/ 18 w 21"/>
                <a:gd name="T83" fmla="*/ 8 h 44"/>
                <a:gd name="T84" fmla="*/ 17 w 21"/>
                <a:gd name="T85" fmla="*/ 5 h 44"/>
                <a:gd name="T86" fmla="*/ 16 w 21"/>
                <a:gd name="T87" fmla="*/ 4 h 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44"/>
                <a:gd name="T134" fmla="*/ 21 w 21"/>
                <a:gd name="T135" fmla="*/ 44 h 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44">
                  <a:moveTo>
                    <a:pt x="14" y="3"/>
                  </a:moveTo>
                  <a:lnTo>
                    <a:pt x="14" y="1"/>
                  </a:lnTo>
                  <a:lnTo>
                    <a:pt x="13" y="1"/>
                  </a:lnTo>
                  <a:lnTo>
                    <a:pt x="13" y="0"/>
                  </a:lnTo>
                  <a:lnTo>
                    <a:pt x="13" y="1"/>
                  </a:lnTo>
                  <a:lnTo>
                    <a:pt x="13" y="0"/>
                  </a:lnTo>
                  <a:lnTo>
                    <a:pt x="12" y="1"/>
                  </a:lnTo>
                  <a:lnTo>
                    <a:pt x="12" y="0"/>
                  </a:lnTo>
                  <a:lnTo>
                    <a:pt x="10" y="0"/>
                  </a:lnTo>
                  <a:lnTo>
                    <a:pt x="9" y="0"/>
                  </a:lnTo>
                  <a:lnTo>
                    <a:pt x="8" y="1"/>
                  </a:lnTo>
                  <a:lnTo>
                    <a:pt x="6" y="1"/>
                  </a:lnTo>
                  <a:lnTo>
                    <a:pt x="6" y="3"/>
                  </a:lnTo>
                  <a:lnTo>
                    <a:pt x="5" y="3"/>
                  </a:lnTo>
                  <a:lnTo>
                    <a:pt x="5" y="4"/>
                  </a:lnTo>
                  <a:lnTo>
                    <a:pt x="4" y="5"/>
                  </a:lnTo>
                  <a:lnTo>
                    <a:pt x="4" y="7"/>
                  </a:lnTo>
                  <a:lnTo>
                    <a:pt x="3" y="8"/>
                  </a:lnTo>
                  <a:lnTo>
                    <a:pt x="3" y="9"/>
                  </a:lnTo>
                  <a:lnTo>
                    <a:pt x="3" y="10"/>
                  </a:lnTo>
                  <a:lnTo>
                    <a:pt x="1" y="10"/>
                  </a:lnTo>
                  <a:lnTo>
                    <a:pt x="1" y="13"/>
                  </a:lnTo>
                  <a:lnTo>
                    <a:pt x="0" y="16"/>
                  </a:lnTo>
                  <a:lnTo>
                    <a:pt x="1" y="17"/>
                  </a:lnTo>
                  <a:lnTo>
                    <a:pt x="0" y="18"/>
                  </a:lnTo>
                  <a:lnTo>
                    <a:pt x="0" y="19"/>
                  </a:lnTo>
                  <a:lnTo>
                    <a:pt x="0" y="21"/>
                  </a:lnTo>
                  <a:lnTo>
                    <a:pt x="0" y="22"/>
                  </a:lnTo>
                  <a:lnTo>
                    <a:pt x="0" y="23"/>
                  </a:lnTo>
                  <a:lnTo>
                    <a:pt x="0" y="25"/>
                  </a:lnTo>
                  <a:lnTo>
                    <a:pt x="0" y="26"/>
                  </a:lnTo>
                  <a:lnTo>
                    <a:pt x="0" y="27"/>
                  </a:lnTo>
                  <a:lnTo>
                    <a:pt x="0" y="29"/>
                  </a:lnTo>
                  <a:lnTo>
                    <a:pt x="0" y="30"/>
                  </a:lnTo>
                  <a:lnTo>
                    <a:pt x="1" y="31"/>
                  </a:lnTo>
                  <a:lnTo>
                    <a:pt x="1" y="32"/>
                  </a:lnTo>
                  <a:lnTo>
                    <a:pt x="1" y="34"/>
                  </a:lnTo>
                  <a:lnTo>
                    <a:pt x="1" y="35"/>
                  </a:lnTo>
                  <a:lnTo>
                    <a:pt x="3" y="35"/>
                  </a:lnTo>
                  <a:lnTo>
                    <a:pt x="3" y="36"/>
                  </a:lnTo>
                  <a:lnTo>
                    <a:pt x="3" y="38"/>
                  </a:lnTo>
                  <a:lnTo>
                    <a:pt x="3" y="39"/>
                  </a:lnTo>
                  <a:lnTo>
                    <a:pt x="4" y="39"/>
                  </a:lnTo>
                  <a:lnTo>
                    <a:pt x="4" y="40"/>
                  </a:lnTo>
                  <a:lnTo>
                    <a:pt x="5" y="40"/>
                  </a:lnTo>
                  <a:lnTo>
                    <a:pt x="5" y="42"/>
                  </a:lnTo>
                  <a:lnTo>
                    <a:pt x="6" y="43"/>
                  </a:lnTo>
                  <a:lnTo>
                    <a:pt x="8" y="43"/>
                  </a:lnTo>
                  <a:lnTo>
                    <a:pt x="8" y="44"/>
                  </a:lnTo>
                  <a:lnTo>
                    <a:pt x="8" y="43"/>
                  </a:lnTo>
                  <a:lnTo>
                    <a:pt x="9" y="44"/>
                  </a:lnTo>
                  <a:lnTo>
                    <a:pt x="10" y="44"/>
                  </a:lnTo>
                  <a:lnTo>
                    <a:pt x="12" y="44"/>
                  </a:lnTo>
                  <a:lnTo>
                    <a:pt x="13" y="43"/>
                  </a:lnTo>
                  <a:lnTo>
                    <a:pt x="14" y="43"/>
                  </a:lnTo>
                  <a:lnTo>
                    <a:pt x="14" y="42"/>
                  </a:lnTo>
                  <a:lnTo>
                    <a:pt x="16" y="42"/>
                  </a:lnTo>
                  <a:lnTo>
                    <a:pt x="16" y="40"/>
                  </a:lnTo>
                  <a:lnTo>
                    <a:pt x="17" y="39"/>
                  </a:lnTo>
                  <a:lnTo>
                    <a:pt x="17" y="38"/>
                  </a:lnTo>
                  <a:lnTo>
                    <a:pt x="18" y="38"/>
                  </a:lnTo>
                  <a:lnTo>
                    <a:pt x="18" y="36"/>
                  </a:lnTo>
                  <a:lnTo>
                    <a:pt x="18" y="35"/>
                  </a:lnTo>
                  <a:lnTo>
                    <a:pt x="18" y="34"/>
                  </a:lnTo>
                  <a:lnTo>
                    <a:pt x="19" y="34"/>
                  </a:lnTo>
                  <a:lnTo>
                    <a:pt x="19" y="31"/>
                  </a:lnTo>
                  <a:lnTo>
                    <a:pt x="21" y="29"/>
                  </a:lnTo>
                  <a:lnTo>
                    <a:pt x="19" y="29"/>
                  </a:lnTo>
                  <a:lnTo>
                    <a:pt x="21" y="26"/>
                  </a:lnTo>
                  <a:lnTo>
                    <a:pt x="21" y="25"/>
                  </a:lnTo>
                  <a:lnTo>
                    <a:pt x="21" y="23"/>
                  </a:lnTo>
                  <a:lnTo>
                    <a:pt x="21" y="22"/>
                  </a:lnTo>
                  <a:lnTo>
                    <a:pt x="21" y="21"/>
                  </a:lnTo>
                  <a:lnTo>
                    <a:pt x="21" y="19"/>
                  </a:lnTo>
                  <a:lnTo>
                    <a:pt x="21" y="18"/>
                  </a:lnTo>
                  <a:lnTo>
                    <a:pt x="21" y="17"/>
                  </a:lnTo>
                  <a:lnTo>
                    <a:pt x="21" y="16"/>
                  </a:lnTo>
                  <a:lnTo>
                    <a:pt x="21" y="14"/>
                  </a:lnTo>
                  <a:lnTo>
                    <a:pt x="19" y="13"/>
                  </a:lnTo>
                  <a:lnTo>
                    <a:pt x="19" y="12"/>
                  </a:lnTo>
                  <a:lnTo>
                    <a:pt x="19" y="10"/>
                  </a:lnTo>
                  <a:lnTo>
                    <a:pt x="19" y="9"/>
                  </a:lnTo>
                  <a:lnTo>
                    <a:pt x="18" y="9"/>
                  </a:lnTo>
                  <a:lnTo>
                    <a:pt x="18" y="8"/>
                  </a:lnTo>
                  <a:lnTo>
                    <a:pt x="18" y="7"/>
                  </a:lnTo>
                  <a:lnTo>
                    <a:pt x="17" y="5"/>
                  </a:lnTo>
                  <a:lnTo>
                    <a:pt x="17" y="4"/>
                  </a:lnTo>
                  <a:lnTo>
                    <a:pt x="16" y="4"/>
                  </a:lnTo>
                  <a:lnTo>
                    <a:pt x="14" y="3"/>
                  </a:lnTo>
                  <a:close/>
                </a:path>
              </a:pathLst>
            </a:custGeom>
            <a:solidFill>
              <a:srgbClr val="808080"/>
            </a:solidFill>
            <a:ln w="9525">
              <a:noFill/>
              <a:round/>
              <a:headEnd/>
              <a:tailEnd/>
            </a:ln>
          </p:spPr>
          <p:txBody>
            <a:bodyPr/>
            <a:lstStyle/>
            <a:p>
              <a:endParaRPr lang="en-US"/>
            </a:p>
          </p:txBody>
        </p:sp>
        <p:sp>
          <p:nvSpPr>
            <p:cNvPr id="110" name="Freeform 96"/>
            <p:cNvSpPr>
              <a:spLocks/>
            </p:cNvSpPr>
            <p:nvPr/>
          </p:nvSpPr>
          <p:spPr bwMode="auto">
            <a:xfrm>
              <a:off x="1589" y="1141"/>
              <a:ext cx="21" cy="46"/>
            </a:xfrm>
            <a:custGeom>
              <a:avLst/>
              <a:gdLst>
                <a:gd name="T0" fmla="*/ 0 w 21"/>
                <a:gd name="T1" fmla="*/ 17 h 46"/>
                <a:gd name="T2" fmla="*/ 0 w 21"/>
                <a:gd name="T3" fmla="*/ 20 h 46"/>
                <a:gd name="T4" fmla="*/ 0 w 21"/>
                <a:gd name="T5" fmla="*/ 27 h 46"/>
                <a:gd name="T6" fmla="*/ 0 w 21"/>
                <a:gd name="T7" fmla="*/ 33 h 46"/>
                <a:gd name="T8" fmla="*/ 1 w 21"/>
                <a:gd name="T9" fmla="*/ 37 h 46"/>
                <a:gd name="T10" fmla="*/ 4 w 21"/>
                <a:gd name="T11" fmla="*/ 41 h 46"/>
                <a:gd name="T12" fmla="*/ 6 w 21"/>
                <a:gd name="T13" fmla="*/ 44 h 46"/>
                <a:gd name="T14" fmla="*/ 10 w 21"/>
                <a:gd name="T15" fmla="*/ 46 h 46"/>
                <a:gd name="T16" fmla="*/ 16 w 21"/>
                <a:gd name="T17" fmla="*/ 44 h 46"/>
                <a:gd name="T18" fmla="*/ 17 w 21"/>
                <a:gd name="T19" fmla="*/ 40 h 46"/>
                <a:gd name="T20" fmla="*/ 19 w 21"/>
                <a:gd name="T21" fmla="*/ 36 h 46"/>
                <a:gd name="T22" fmla="*/ 21 w 21"/>
                <a:gd name="T23" fmla="*/ 28 h 46"/>
                <a:gd name="T24" fmla="*/ 21 w 21"/>
                <a:gd name="T25" fmla="*/ 23 h 46"/>
                <a:gd name="T26" fmla="*/ 21 w 21"/>
                <a:gd name="T27" fmla="*/ 19 h 46"/>
                <a:gd name="T28" fmla="*/ 19 w 21"/>
                <a:gd name="T29" fmla="*/ 11 h 46"/>
                <a:gd name="T30" fmla="*/ 18 w 21"/>
                <a:gd name="T31" fmla="*/ 6 h 46"/>
                <a:gd name="T32" fmla="*/ 16 w 21"/>
                <a:gd name="T33" fmla="*/ 2 h 46"/>
                <a:gd name="T34" fmla="*/ 13 w 21"/>
                <a:gd name="T35" fmla="*/ 0 h 46"/>
                <a:gd name="T36" fmla="*/ 9 w 21"/>
                <a:gd name="T37" fmla="*/ 0 h 46"/>
                <a:gd name="T38" fmla="*/ 6 w 21"/>
                <a:gd name="T39" fmla="*/ 2 h 46"/>
                <a:gd name="T40" fmla="*/ 4 w 21"/>
                <a:gd name="T41" fmla="*/ 5 h 46"/>
                <a:gd name="T42" fmla="*/ 1 w 21"/>
                <a:gd name="T43" fmla="*/ 10 h 46"/>
                <a:gd name="T44" fmla="*/ 0 w 21"/>
                <a:gd name="T45" fmla="*/ 14 h 46"/>
                <a:gd name="T46" fmla="*/ 3 w 21"/>
                <a:gd name="T47" fmla="*/ 11 h 46"/>
                <a:gd name="T48" fmla="*/ 4 w 21"/>
                <a:gd name="T49" fmla="*/ 8 h 46"/>
                <a:gd name="T50" fmla="*/ 6 w 21"/>
                <a:gd name="T51" fmla="*/ 5 h 46"/>
                <a:gd name="T52" fmla="*/ 9 w 21"/>
                <a:gd name="T53" fmla="*/ 2 h 46"/>
                <a:gd name="T54" fmla="*/ 13 w 21"/>
                <a:gd name="T55" fmla="*/ 2 h 46"/>
                <a:gd name="T56" fmla="*/ 17 w 21"/>
                <a:gd name="T57" fmla="*/ 6 h 46"/>
                <a:gd name="T58" fmla="*/ 18 w 21"/>
                <a:gd name="T59" fmla="*/ 11 h 46"/>
                <a:gd name="T60" fmla="*/ 19 w 21"/>
                <a:gd name="T61" fmla="*/ 17 h 46"/>
                <a:gd name="T62" fmla="*/ 19 w 21"/>
                <a:gd name="T63" fmla="*/ 20 h 46"/>
                <a:gd name="T64" fmla="*/ 19 w 21"/>
                <a:gd name="T65" fmla="*/ 24 h 46"/>
                <a:gd name="T66" fmla="*/ 19 w 21"/>
                <a:gd name="T67" fmla="*/ 28 h 46"/>
                <a:gd name="T68" fmla="*/ 18 w 21"/>
                <a:gd name="T69" fmla="*/ 35 h 46"/>
                <a:gd name="T70" fmla="*/ 17 w 21"/>
                <a:gd name="T71" fmla="*/ 37 h 46"/>
                <a:gd name="T72" fmla="*/ 16 w 21"/>
                <a:gd name="T73" fmla="*/ 40 h 46"/>
                <a:gd name="T74" fmla="*/ 10 w 21"/>
                <a:gd name="T75" fmla="*/ 44 h 46"/>
                <a:gd name="T76" fmla="*/ 6 w 21"/>
                <a:gd name="T77" fmla="*/ 41 h 46"/>
                <a:gd name="T78" fmla="*/ 4 w 21"/>
                <a:gd name="T79" fmla="*/ 37 h 46"/>
                <a:gd name="T80" fmla="*/ 3 w 21"/>
                <a:gd name="T81" fmla="*/ 33 h 46"/>
                <a:gd name="T82" fmla="*/ 1 w 21"/>
                <a:gd name="T83" fmla="*/ 28 h 46"/>
                <a:gd name="T84" fmla="*/ 1 w 21"/>
                <a:gd name="T85" fmla="*/ 23 h 46"/>
                <a:gd name="T86" fmla="*/ 1 w 21"/>
                <a:gd name="T87" fmla="*/ 19 h 46"/>
                <a:gd name="T88" fmla="*/ 0 w 21"/>
                <a:gd name="T89" fmla="*/ 14 h 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
                <a:gd name="T136" fmla="*/ 0 h 46"/>
                <a:gd name="T137" fmla="*/ 21 w 21"/>
                <a:gd name="T138" fmla="*/ 46 h 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 h="46">
                  <a:moveTo>
                    <a:pt x="0" y="14"/>
                  </a:moveTo>
                  <a:lnTo>
                    <a:pt x="0" y="15"/>
                  </a:lnTo>
                  <a:lnTo>
                    <a:pt x="0" y="17"/>
                  </a:lnTo>
                  <a:lnTo>
                    <a:pt x="0" y="18"/>
                  </a:lnTo>
                  <a:lnTo>
                    <a:pt x="0" y="19"/>
                  </a:lnTo>
                  <a:lnTo>
                    <a:pt x="0" y="20"/>
                  </a:lnTo>
                  <a:lnTo>
                    <a:pt x="0" y="23"/>
                  </a:lnTo>
                  <a:lnTo>
                    <a:pt x="0" y="26"/>
                  </a:lnTo>
                  <a:lnTo>
                    <a:pt x="0" y="27"/>
                  </a:lnTo>
                  <a:lnTo>
                    <a:pt x="0" y="28"/>
                  </a:lnTo>
                  <a:lnTo>
                    <a:pt x="0" y="30"/>
                  </a:lnTo>
                  <a:lnTo>
                    <a:pt x="0" y="33"/>
                  </a:lnTo>
                  <a:lnTo>
                    <a:pt x="1" y="33"/>
                  </a:lnTo>
                  <a:lnTo>
                    <a:pt x="1" y="36"/>
                  </a:lnTo>
                  <a:lnTo>
                    <a:pt x="1" y="37"/>
                  </a:lnTo>
                  <a:lnTo>
                    <a:pt x="3" y="37"/>
                  </a:lnTo>
                  <a:lnTo>
                    <a:pt x="3" y="40"/>
                  </a:lnTo>
                  <a:lnTo>
                    <a:pt x="4" y="41"/>
                  </a:lnTo>
                  <a:lnTo>
                    <a:pt x="4" y="43"/>
                  </a:lnTo>
                  <a:lnTo>
                    <a:pt x="5" y="44"/>
                  </a:lnTo>
                  <a:lnTo>
                    <a:pt x="6" y="44"/>
                  </a:lnTo>
                  <a:lnTo>
                    <a:pt x="8" y="45"/>
                  </a:lnTo>
                  <a:lnTo>
                    <a:pt x="9" y="46"/>
                  </a:lnTo>
                  <a:lnTo>
                    <a:pt x="10" y="46"/>
                  </a:lnTo>
                  <a:lnTo>
                    <a:pt x="13" y="45"/>
                  </a:lnTo>
                  <a:lnTo>
                    <a:pt x="14" y="44"/>
                  </a:lnTo>
                  <a:lnTo>
                    <a:pt x="16" y="44"/>
                  </a:lnTo>
                  <a:lnTo>
                    <a:pt x="16" y="43"/>
                  </a:lnTo>
                  <a:lnTo>
                    <a:pt x="17" y="41"/>
                  </a:lnTo>
                  <a:lnTo>
                    <a:pt x="17" y="40"/>
                  </a:lnTo>
                  <a:lnTo>
                    <a:pt x="18" y="39"/>
                  </a:lnTo>
                  <a:lnTo>
                    <a:pt x="18" y="37"/>
                  </a:lnTo>
                  <a:lnTo>
                    <a:pt x="19" y="36"/>
                  </a:lnTo>
                  <a:lnTo>
                    <a:pt x="19" y="35"/>
                  </a:lnTo>
                  <a:lnTo>
                    <a:pt x="21" y="32"/>
                  </a:lnTo>
                  <a:lnTo>
                    <a:pt x="21" y="28"/>
                  </a:lnTo>
                  <a:lnTo>
                    <a:pt x="21" y="26"/>
                  </a:lnTo>
                  <a:lnTo>
                    <a:pt x="21" y="24"/>
                  </a:lnTo>
                  <a:lnTo>
                    <a:pt x="21" y="23"/>
                  </a:lnTo>
                  <a:lnTo>
                    <a:pt x="21" y="22"/>
                  </a:lnTo>
                  <a:lnTo>
                    <a:pt x="21" y="20"/>
                  </a:lnTo>
                  <a:lnTo>
                    <a:pt x="21" y="19"/>
                  </a:lnTo>
                  <a:lnTo>
                    <a:pt x="21" y="17"/>
                  </a:lnTo>
                  <a:lnTo>
                    <a:pt x="21" y="15"/>
                  </a:lnTo>
                  <a:lnTo>
                    <a:pt x="19" y="11"/>
                  </a:lnTo>
                  <a:lnTo>
                    <a:pt x="19" y="10"/>
                  </a:lnTo>
                  <a:lnTo>
                    <a:pt x="19" y="9"/>
                  </a:lnTo>
                  <a:lnTo>
                    <a:pt x="18" y="6"/>
                  </a:lnTo>
                  <a:lnTo>
                    <a:pt x="17" y="5"/>
                  </a:lnTo>
                  <a:lnTo>
                    <a:pt x="17" y="4"/>
                  </a:lnTo>
                  <a:lnTo>
                    <a:pt x="16" y="2"/>
                  </a:lnTo>
                  <a:lnTo>
                    <a:pt x="14" y="1"/>
                  </a:lnTo>
                  <a:lnTo>
                    <a:pt x="13" y="1"/>
                  </a:lnTo>
                  <a:lnTo>
                    <a:pt x="13" y="0"/>
                  </a:lnTo>
                  <a:lnTo>
                    <a:pt x="12" y="0"/>
                  </a:lnTo>
                  <a:lnTo>
                    <a:pt x="10" y="0"/>
                  </a:lnTo>
                  <a:lnTo>
                    <a:pt x="9" y="0"/>
                  </a:lnTo>
                  <a:lnTo>
                    <a:pt x="9" y="1"/>
                  </a:lnTo>
                  <a:lnTo>
                    <a:pt x="6" y="1"/>
                  </a:lnTo>
                  <a:lnTo>
                    <a:pt x="6" y="2"/>
                  </a:lnTo>
                  <a:lnTo>
                    <a:pt x="5" y="4"/>
                  </a:lnTo>
                  <a:lnTo>
                    <a:pt x="4" y="4"/>
                  </a:lnTo>
                  <a:lnTo>
                    <a:pt x="4" y="5"/>
                  </a:lnTo>
                  <a:lnTo>
                    <a:pt x="3" y="6"/>
                  </a:lnTo>
                  <a:lnTo>
                    <a:pt x="3" y="8"/>
                  </a:lnTo>
                  <a:lnTo>
                    <a:pt x="1" y="10"/>
                  </a:lnTo>
                  <a:lnTo>
                    <a:pt x="1" y="11"/>
                  </a:lnTo>
                  <a:lnTo>
                    <a:pt x="1" y="13"/>
                  </a:lnTo>
                  <a:lnTo>
                    <a:pt x="0" y="14"/>
                  </a:lnTo>
                  <a:lnTo>
                    <a:pt x="1" y="15"/>
                  </a:lnTo>
                  <a:lnTo>
                    <a:pt x="3" y="13"/>
                  </a:lnTo>
                  <a:lnTo>
                    <a:pt x="3" y="11"/>
                  </a:lnTo>
                  <a:lnTo>
                    <a:pt x="4" y="10"/>
                  </a:lnTo>
                  <a:lnTo>
                    <a:pt x="4" y="9"/>
                  </a:lnTo>
                  <a:lnTo>
                    <a:pt x="4" y="8"/>
                  </a:lnTo>
                  <a:lnTo>
                    <a:pt x="5" y="8"/>
                  </a:lnTo>
                  <a:lnTo>
                    <a:pt x="5" y="6"/>
                  </a:lnTo>
                  <a:lnTo>
                    <a:pt x="6" y="5"/>
                  </a:lnTo>
                  <a:lnTo>
                    <a:pt x="8" y="4"/>
                  </a:lnTo>
                  <a:lnTo>
                    <a:pt x="9" y="4"/>
                  </a:lnTo>
                  <a:lnTo>
                    <a:pt x="9" y="2"/>
                  </a:lnTo>
                  <a:lnTo>
                    <a:pt x="10" y="2"/>
                  </a:lnTo>
                  <a:lnTo>
                    <a:pt x="12" y="2"/>
                  </a:lnTo>
                  <a:lnTo>
                    <a:pt x="13" y="2"/>
                  </a:lnTo>
                  <a:lnTo>
                    <a:pt x="13" y="4"/>
                  </a:lnTo>
                  <a:lnTo>
                    <a:pt x="16" y="5"/>
                  </a:lnTo>
                  <a:lnTo>
                    <a:pt x="17" y="6"/>
                  </a:lnTo>
                  <a:lnTo>
                    <a:pt x="17" y="8"/>
                  </a:lnTo>
                  <a:lnTo>
                    <a:pt x="18" y="10"/>
                  </a:lnTo>
                  <a:lnTo>
                    <a:pt x="18" y="11"/>
                  </a:lnTo>
                  <a:lnTo>
                    <a:pt x="19" y="13"/>
                  </a:lnTo>
                  <a:lnTo>
                    <a:pt x="19" y="15"/>
                  </a:lnTo>
                  <a:lnTo>
                    <a:pt x="19" y="17"/>
                  </a:lnTo>
                  <a:lnTo>
                    <a:pt x="19" y="18"/>
                  </a:lnTo>
                  <a:lnTo>
                    <a:pt x="19" y="19"/>
                  </a:lnTo>
                  <a:lnTo>
                    <a:pt x="19" y="20"/>
                  </a:lnTo>
                  <a:lnTo>
                    <a:pt x="19" y="22"/>
                  </a:lnTo>
                  <a:lnTo>
                    <a:pt x="19" y="23"/>
                  </a:lnTo>
                  <a:lnTo>
                    <a:pt x="19" y="24"/>
                  </a:lnTo>
                  <a:lnTo>
                    <a:pt x="19" y="26"/>
                  </a:lnTo>
                  <a:lnTo>
                    <a:pt x="19" y="27"/>
                  </a:lnTo>
                  <a:lnTo>
                    <a:pt x="19" y="28"/>
                  </a:lnTo>
                  <a:lnTo>
                    <a:pt x="19" y="31"/>
                  </a:lnTo>
                  <a:lnTo>
                    <a:pt x="18" y="33"/>
                  </a:lnTo>
                  <a:lnTo>
                    <a:pt x="18" y="35"/>
                  </a:lnTo>
                  <a:lnTo>
                    <a:pt x="18" y="36"/>
                  </a:lnTo>
                  <a:lnTo>
                    <a:pt x="17" y="36"/>
                  </a:lnTo>
                  <a:lnTo>
                    <a:pt x="17" y="37"/>
                  </a:lnTo>
                  <a:lnTo>
                    <a:pt x="17" y="39"/>
                  </a:lnTo>
                  <a:lnTo>
                    <a:pt x="16" y="39"/>
                  </a:lnTo>
                  <a:lnTo>
                    <a:pt x="16" y="40"/>
                  </a:lnTo>
                  <a:lnTo>
                    <a:pt x="14" y="41"/>
                  </a:lnTo>
                  <a:lnTo>
                    <a:pt x="12" y="43"/>
                  </a:lnTo>
                  <a:lnTo>
                    <a:pt x="10" y="44"/>
                  </a:lnTo>
                  <a:lnTo>
                    <a:pt x="9" y="44"/>
                  </a:lnTo>
                  <a:lnTo>
                    <a:pt x="8" y="43"/>
                  </a:lnTo>
                  <a:lnTo>
                    <a:pt x="6" y="41"/>
                  </a:lnTo>
                  <a:lnTo>
                    <a:pt x="5" y="40"/>
                  </a:lnTo>
                  <a:lnTo>
                    <a:pt x="4" y="39"/>
                  </a:lnTo>
                  <a:lnTo>
                    <a:pt x="4" y="37"/>
                  </a:lnTo>
                  <a:lnTo>
                    <a:pt x="3" y="36"/>
                  </a:lnTo>
                  <a:lnTo>
                    <a:pt x="3" y="35"/>
                  </a:lnTo>
                  <a:lnTo>
                    <a:pt x="3" y="33"/>
                  </a:lnTo>
                  <a:lnTo>
                    <a:pt x="1" y="32"/>
                  </a:lnTo>
                  <a:lnTo>
                    <a:pt x="1" y="30"/>
                  </a:lnTo>
                  <a:lnTo>
                    <a:pt x="1" y="28"/>
                  </a:lnTo>
                  <a:lnTo>
                    <a:pt x="1" y="27"/>
                  </a:lnTo>
                  <a:lnTo>
                    <a:pt x="1" y="26"/>
                  </a:lnTo>
                  <a:lnTo>
                    <a:pt x="1" y="23"/>
                  </a:lnTo>
                  <a:lnTo>
                    <a:pt x="1" y="22"/>
                  </a:lnTo>
                  <a:lnTo>
                    <a:pt x="1" y="20"/>
                  </a:lnTo>
                  <a:lnTo>
                    <a:pt x="1" y="19"/>
                  </a:lnTo>
                  <a:lnTo>
                    <a:pt x="1" y="18"/>
                  </a:lnTo>
                  <a:lnTo>
                    <a:pt x="1" y="15"/>
                  </a:lnTo>
                  <a:lnTo>
                    <a:pt x="0" y="14"/>
                  </a:lnTo>
                  <a:close/>
                </a:path>
              </a:pathLst>
            </a:custGeom>
            <a:solidFill>
              <a:srgbClr val="808080"/>
            </a:solidFill>
            <a:ln w="9525">
              <a:noFill/>
              <a:round/>
              <a:headEnd/>
              <a:tailEnd/>
            </a:ln>
          </p:spPr>
          <p:txBody>
            <a:bodyPr/>
            <a:lstStyle/>
            <a:p>
              <a:endParaRPr lang="en-US"/>
            </a:p>
          </p:txBody>
        </p:sp>
        <p:sp>
          <p:nvSpPr>
            <p:cNvPr id="111" name="Freeform 97"/>
            <p:cNvSpPr>
              <a:spLocks/>
            </p:cNvSpPr>
            <p:nvPr/>
          </p:nvSpPr>
          <p:spPr bwMode="auto">
            <a:xfrm>
              <a:off x="1584" y="1176"/>
              <a:ext cx="26" cy="54"/>
            </a:xfrm>
            <a:custGeom>
              <a:avLst/>
              <a:gdLst>
                <a:gd name="T0" fmla="*/ 17 w 26"/>
                <a:gd name="T1" fmla="*/ 1 h 54"/>
                <a:gd name="T2" fmla="*/ 17 w 26"/>
                <a:gd name="T3" fmla="*/ 1 h 54"/>
                <a:gd name="T4" fmla="*/ 14 w 26"/>
                <a:gd name="T5" fmla="*/ 0 h 54"/>
                <a:gd name="T6" fmla="*/ 11 w 26"/>
                <a:gd name="T7" fmla="*/ 0 h 54"/>
                <a:gd name="T8" fmla="*/ 10 w 26"/>
                <a:gd name="T9" fmla="*/ 0 h 54"/>
                <a:gd name="T10" fmla="*/ 8 w 26"/>
                <a:gd name="T11" fmla="*/ 4 h 54"/>
                <a:gd name="T12" fmla="*/ 6 w 26"/>
                <a:gd name="T13" fmla="*/ 5 h 54"/>
                <a:gd name="T14" fmla="*/ 5 w 26"/>
                <a:gd name="T15" fmla="*/ 6 h 54"/>
                <a:gd name="T16" fmla="*/ 4 w 26"/>
                <a:gd name="T17" fmla="*/ 8 h 54"/>
                <a:gd name="T18" fmla="*/ 4 w 26"/>
                <a:gd name="T19" fmla="*/ 10 h 54"/>
                <a:gd name="T20" fmla="*/ 2 w 26"/>
                <a:gd name="T21" fmla="*/ 11 h 54"/>
                <a:gd name="T22" fmla="*/ 1 w 26"/>
                <a:gd name="T23" fmla="*/ 15 h 54"/>
                <a:gd name="T24" fmla="*/ 1 w 26"/>
                <a:gd name="T25" fmla="*/ 19 h 54"/>
                <a:gd name="T26" fmla="*/ 0 w 26"/>
                <a:gd name="T27" fmla="*/ 22 h 54"/>
                <a:gd name="T28" fmla="*/ 0 w 26"/>
                <a:gd name="T29" fmla="*/ 24 h 54"/>
                <a:gd name="T30" fmla="*/ 0 w 26"/>
                <a:gd name="T31" fmla="*/ 27 h 54"/>
                <a:gd name="T32" fmla="*/ 0 w 26"/>
                <a:gd name="T33" fmla="*/ 30 h 54"/>
                <a:gd name="T34" fmla="*/ 0 w 26"/>
                <a:gd name="T35" fmla="*/ 32 h 54"/>
                <a:gd name="T36" fmla="*/ 1 w 26"/>
                <a:gd name="T37" fmla="*/ 40 h 54"/>
                <a:gd name="T38" fmla="*/ 2 w 26"/>
                <a:gd name="T39" fmla="*/ 41 h 54"/>
                <a:gd name="T40" fmla="*/ 2 w 26"/>
                <a:gd name="T41" fmla="*/ 44 h 54"/>
                <a:gd name="T42" fmla="*/ 4 w 26"/>
                <a:gd name="T43" fmla="*/ 45 h 54"/>
                <a:gd name="T44" fmla="*/ 4 w 26"/>
                <a:gd name="T45" fmla="*/ 48 h 54"/>
                <a:gd name="T46" fmla="*/ 5 w 26"/>
                <a:gd name="T47" fmla="*/ 49 h 54"/>
                <a:gd name="T48" fmla="*/ 8 w 26"/>
                <a:gd name="T49" fmla="*/ 52 h 54"/>
                <a:gd name="T50" fmla="*/ 10 w 26"/>
                <a:gd name="T51" fmla="*/ 53 h 54"/>
                <a:gd name="T52" fmla="*/ 11 w 26"/>
                <a:gd name="T53" fmla="*/ 54 h 54"/>
                <a:gd name="T54" fmla="*/ 14 w 26"/>
                <a:gd name="T55" fmla="*/ 54 h 54"/>
                <a:gd name="T56" fmla="*/ 15 w 26"/>
                <a:gd name="T57" fmla="*/ 53 h 54"/>
                <a:gd name="T58" fmla="*/ 18 w 26"/>
                <a:gd name="T59" fmla="*/ 50 h 54"/>
                <a:gd name="T60" fmla="*/ 19 w 26"/>
                <a:gd name="T61" fmla="*/ 49 h 54"/>
                <a:gd name="T62" fmla="*/ 21 w 26"/>
                <a:gd name="T63" fmla="*/ 48 h 54"/>
                <a:gd name="T64" fmla="*/ 22 w 26"/>
                <a:gd name="T65" fmla="*/ 46 h 54"/>
                <a:gd name="T66" fmla="*/ 23 w 26"/>
                <a:gd name="T67" fmla="*/ 44 h 54"/>
                <a:gd name="T68" fmla="*/ 23 w 26"/>
                <a:gd name="T69" fmla="*/ 41 h 54"/>
                <a:gd name="T70" fmla="*/ 24 w 26"/>
                <a:gd name="T71" fmla="*/ 37 h 54"/>
                <a:gd name="T72" fmla="*/ 26 w 26"/>
                <a:gd name="T73" fmla="*/ 33 h 54"/>
                <a:gd name="T74" fmla="*/ 26 w 26"/>
                <a:gd name="T75" fmla="*/ 31 h 54"/>
                <a:gd name="T76" fmla="*/ 26 w 26"/>
                <a:gd name="T77" fmla="*/ 28 h 54"/>
                <a:gd name="T78" fmla="*/ 26 w 26"/>
                <a:gd name="T79" fmla="*/ 26 h 54"/>
                <a:gd name="T80" fmla="*/ 26 w 26"/>
                <a:gd name="T81" fmla="*/ 23 h 54"/>
                <a:gd name="T82" fmla="*/ 26 w 26"/>
                <a:gd name="T83" fmla="*/ 20 h 54"/>
                <a:gd name="T84" fmla="*/ 24 w 26"/>
                <a:gd name="T85" fmla="*/ 14 h 54"/>
                <a:gd name="T86" fmla="*/ 24 w 26"/>
                <a:gd name="T87" fmla="*/ 11 h 54"/>
                <a:gd name="T88" fmla="*/ 23 w 26"/>
                <a:gd name="T89" fmla="*/ 10 h 54"/>
                <a:gd name="T90" fmla="*/ 22 w 26"/>
                <a:gd name="T91" fmla="*/ 8 h 54"/>
                <a:gd name="T92" fmla="*/ 22 w 26"/>
                <a:gd name="T93" fmla="*/ 5 h 54"/>
                <a:gd name="T94" fmla="*/ 21 w 26"/>
                <a:gd name="T95" fmla="*/ 4 h 54"/>
                <a:gd name="T96" fmla="*/ 18 w 26"/>
                <a:gd name="T97" fmla="*/ 2 h 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54"/>
                <a:gd name="T149" fmla="*/ 26 w 26"/>
                <a:gd name="T150" fmla="*/ 54 h 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54">
                  <a:moveTo>
                    <a:pt x="18" y="2"/>
                  </a:moveTo>
                  <a:lnTo>
                    <a:pt x="17" y="1"/>
                  </a:lnTo>
                  <a:lnTo>
                    <a:pt x="17" y="0"/>
                  </a:lnTo>
                  <a:lnTo>
                    <a:pt x="17" y="1"/>
                  </a:lnTo>
                  <a:lnTo>
                    <a:pt x="15" y="0"/>
                  </a:lnTo>
                  <a:lnTo>
                    <a:pt x="14" y="0"/>
                  </a:lnTo>
                  <a:lnTo>
                    <a:pt x="13" y="0"/>
                  </a:lnTo>
                  <a:lnTo>
                    <a:pt x="11" y="0"/>
                  </a:lnTo>
                  <a:lnTo>
                    <a:pt x="10" y="1"/>
                  </a:lnTo>
                  <a:lnTo>
                    <a:pt x="10" y="0"/>
                  </a:lnTo>
                  <a:lnTo>
                    <a:pt x="8" y="2"/>
                  </a:lnTo>
                  <a:lnTo>
                    <a:pt x="8" y="4"/>
                  </a:lnTo>
                  <a:lnTo>
                    <a:pt x="6" y="4"/>
                  </a:lnTo>
                  <a:lnTo>
                    <a:pt x="6" y="5"/>
                  </a:lnTo>
                  <a:lnTo>
                    <a:pt x="5" y="5"/>
                  </a:lnTo>
                  <a:lnTo>
                    <a:pt x="5" y="6"/>
                  </a:lnTo>
                  <a:lnTo>
                    <a:pt x="5" y="8"/>
                  </a:lnTo>
                  <a:lnTo>
                    <a:pt x="4" y="8"/>
                  </a:lnTo>
                  <a:lnTo>
                    <a:pt x="4" y="9"/>
                  </a:lnTo>
                  <a:lnTo>
                    <a:pt x="4" y="10"/>
                  </a:lnTo>
                  <a:lnTo>
                    <a:pt x="2" y="10"/>
                  </a:lnTo>
                  <a:lnTo>
                    <a:pt x="2" y="11"/>
                  </a:lnTo>
                  <a:lnTo>
                    <a:pt x="2" y="13"/>
                  </a:lnTo>
                  <a:lnTo>
                    <a:pt x="1" y="15"/>
                  </a:lnTo>
                  <a:lnTo>
                    <a:pt x="1" y="18"/>
                  </a:lnTo>
                  <a:lnTo>
                    <a:pt x="1" y="19"/>
                  </a:lnTo>
                  <a:lnTo>
                    <a:pt x="0" y="20"/>
                  </a:lnTo>
                  <a:lnTo>
                    <a:pt x="0" y="22"/>
                  </a:lnTo>
                  <a:lnTo>
                    <a:pt x="0" y="23"/>
                  </a:lnTo>
                  <a:lnTo>
                    <a:pt x="0" y="24"/>
                  </a:lnTo>
                  <a:lnTo>
                    <a:pt x="0" y="26"/>
                  </a:lnTo>
                  <a:lnTo>
                    <a:pt x="0" y="27"/>
                  </a:lnTo>
                  <a:lnTo>
                    <a:pt x="0" y="28"/>
                  </a:lnTo>
                  <a:lnTo>
                    <a:pt x="0" y="30"/>
                  </a:lnTo>
                  <a:lnTo>
                    <a:pt x="0" y="31"/>
                  </a:lnTo>
                  <a:lnTo>
                    <a:pt x="0" y="32"/>
                  </a:lnTo>
                  <a:lnTo>
                    <a:pt x="0" y="33"/>
                  </a:lnTo>
                  <a:lnTo>
                    <a:pt x="1" y="40"/>
                  </a:lnTo>
                  <a:lnTo>
                    <a:pt x="1" y="41"/>
                  </a:lnTo>
                  <a:lnTo>
                    <a:pt x="2" y="41"/>
                  </a:lnTo>
                  <a:lnTo>
                    <a:pt x="2" y="43"/>
                  </a:lnTo>
                  <a:lnTo>
                    <a:pt x="2" y="44"/>
                  </a:lnTo>
                  <a:lnTo>
                    <a:pt x="2" y="45"/>
                  </a:lnTo>
                  <a:lnTo>
                    <a:pt x="4" y="45"/>
                  </a:lnTo>
                  <a:lnTo>
                    <a:pt x="4" y="46"/>
                  </a:lnTo>
                  <a:lnTo>
                    <a:pt x="4" y="48"/>
                  </a:lnTo>
                  <a:lnTo>
                    <a:pt x="5" y="48"/>
                  </a:lnTo>
                  <a:lnTo>
                    <a:pt x="5" y="49"/>
                  </a:lnTo>
                  <a:lnTo>
                    <a:pt x="6" y="50"/>
                  </a:lnTo>
                  <a:lnTo>
                    <a:pt x="8" y="52"/>
                  </a:lnTo>
                  <a:lnTo>
                    <a:pt x="9" y="53"/>
                  </a:lnTo>
                  <a:lnTo>
                    <a:pt x="10" y="53"/>
                  </a:lnTo>
                  <a:lnTo>
                    <a:pt x="10" y="54"/>
                  </a:lnTo>
                  <a:lnTo>
                    <a:pt x="11" y="54"/>
                  </a:lnTo>
                  <a:lnTo>
                    <a:pt x="13" y="54"/>
                  </a:lnTo>
                  <a:lnTo>
                    <a:pt x="14" y="54"/>
                  </a:lnTo>
                  <a:lnTo>
                    <a:pt x="15" y="54"/>
                  </a:lnTo>
                  <a:lnTo>
                    <a:pt x="15" y="53"/>
                  </a:lnTo>
                  <a:lnTo>
                    <a:pt x="18" y="52"/>
                  </a:lnTo>
                  <a:lnTo>
                    <a:pt x="18" y="50"/>
                  </a:lnTo>
                  <a:lnTo>
                    <a:pt x="19" y="50"/>
                  </a:lnTo>
                  <a:lnTo>
                    <a:pt x="19" y="49"/>
                  </a:lnTo>
                  <a:lnTo>
                    <a:pt x="21" y="49"/>
                  </a:lnTo>
                  <a:lnTo>
                    <a:pt x="21" y="48"/>
                  </a:lnTo>
                  <a:lnTo>
                    <a:pt x="21" y="46"/>
                  </a:lnTo>
                  <a:lnTo>
                    <a:pt x="22" y="46"/>
                  </a:lnTo>
                  <a:lnTo>
                    <a:pt x="22" y="45"/>
                  </a:lnTo>
                  <a:lnTo>
                    <a:pt x="23" y="44"/>
                  </a:lnTo>
                  <a:lnTo>
                    <a:pt x="23" y="43"/>
                  </a:lnTo>
                  <a:lnTo>
                    <a:pt x="23" y="41"/>
                  </a:lnTo>
                  <a:lnTo>
                    <a:pt x="24" y="41"/>
                  </a:lnTo>
                  <a:lnTo>
                    <a:pt x="24" y="37"/>
                  </a:lnTo>
                  <a:lnTo>
                    <a:pt x="24" y="35"/>
                  </a:lnTo>
                  <a:lnTo>
                    <a:pt x="26" y="33"/>
                  </a:lnTo>
                  <a:lnTo>
                    <a:pt x="26" y="32"/>
                  </a:lnTo>
                  <a:lnTo>
                    <a:pt x="26" y="31"/>
                  </a:lnTo>
                  <a:lnTo>
                    <a:pt x="26" y="30"/>
                  </a:lnTo>
                  <a:lnTo>
                    <a:pt x="26" y="28"/>
                  </a:lnTo>
                  <a:lnTo>
                    <a:pt x="26" y="27"/>
                  </a:lnTo>
                  <a:lnTo>
                    <a:pt x="26" y="26"/>
                  </a:lnTo>
                  <a:lnTo>
                    <a:pt x="26" y="24"/>
                  </a:lnTo>
                  <a:lnTo>
                    <a:pt x="26" y="23"/>
                  </a:lnTo>
                  <a:lnTo>
                    <a:pt x="26" y="22"/>
                  </a:lnTo>
                  <a:lnTo>
                    <a:pt x="26" y="20"/>
                  </a:lnTo>
                  <a:lnTo>
                    <a:pt x="26" y="19"/>
                  </a:lnTo>
                  <a:lnTo>
                    <a:pt x="24" y="14"/>
                  </a:lnTo>
                  <a:lnTo>
                    <a:pt x="24" y="13"/>
                  </a:lnTo>
                  <a:lnTo>
                    <a:pt x="24" y="11"/>
                  </a:lnTo>
                  <a:lnTo>
                    <a:pt x="23" y="11"/>
                  </a:lnTo>
                  <a:lnTo>
                    <a:pt x="23" y="10"/>
                  </a:lnTo>
                  <a:lnTo>
                    <a:pt x="23" y="9"/>
                  </a:lnTo>
                  <a:lnTo>
                    <a:pt x="22" y="8"/>
                  </a:lnTo>
                  <a:lnTo>
                    <a:pt x="22" y="6"/>
                  </a:lnTo>
                  <a:lnTo>
                    <a:pt x="22" y="5"/>
                  </a:lnTo>
                  <a:lnTo>
                    <a:pt x="21" y="5"/>
                  </a:lnTo>
                  <a:lnTo>
                    <a:pt x="21" y="4"/>
                  </a:lnTo>
                  <a:lnTo>
                    <a:pt x="19" y="4"/>
                  </a:lnTo>
                  <a:lnTo>
                    <a:pt x="18" y="2"/>
                  </a:lnTo>
                  <a:close/>
                </a:path>
              </a:pathLst>
            </a:custGeom>
            <a:solidFill>
              <a:srgbClr val="808080"/>
            </a:solidFill>
            <a:ln w="9525">
              <a:noFill/>
              <a:round/>
              <a:headEnd/>
              <a:tailEnd/>
            </a:ln>
          </p:spPr>
          <p:txBody>
            <a:bodyPr/>
            <a:lstStyle/>
            <a:p>
              <a:endParaRPr lang="en-US"/>
            </a:p>
          </p:txBody>
        </p:sp>
        <p:sp>
          <p:nvSpPr>
            <p:cNvPr id="112" name="Freeform 98"/>
            <p:cNvSpPr>
              <a:spLocks/>
            </p:cNvSpPr>
            <p:nvPr/>
          </p:nvSpPr>
          <p:spPr bwMode="auto">
            <a:xfrm>
              <a:off x="1584" y="1174"/>
              <a:ext cx="26" cy="57"/>
            </a:xfrm>
            <a:custGeom>
              <a:avLst/>
              <a:gdLst>
                <a:gd name="T0" fmla="*/ 0 w 26"/>
                <a:gd name="T1" fmla="*/ 22 h 57"/>
                <a:gd name="T2" fmla="*/ 0 w 26"/>
                <a:gd name="T3" fmla="*/ 26 h 57"/>
                <a:gd name="T4" fmla="*/ 0 w 26"/>
                <a:gd name="T5" fmla="*/ 33 h 57"/>
                <a:gd name="T6" fmla="*/ 0 w 26"/>
                <a:gd name="T7" fmla="*/ 41 h 57"/>
                <a:gd name="T8" fmla="*/ 1 w 26"/>
                <a:gd name="T9" fmla="*/ 45 h 57"/>
                <a:gd name="T10" fmla="*/ 4 w 26"/>
                <a:gd name="T11" fmla="*/ 50 h 57"/>
                <a:gd name="T12" fmla="*/ 6 w 26"/>
                <a:gd name="T13" fmla="*/ 55 h 57"/>
                <a:gd name="T14" fmla="*/ 11 w 26"/>
                <a:gd name="T15" fmla="*/ 57 h 57"/>
                <a:gd name="T16" fmla="*/ 15 w 26"/>
                <a:gd name="T17" fmla="*/ 56 h 57"/>
                <a:gd name="T18" fmla="*/ 19 w 26"/>
                <a:gd name="T19" fmla="*/ 54 h 57"/>
                <a:gd name="T20" fmla="*/ 23 w 26"/>
                <a:gd name="T21" fmla="*/ 46 h 57"/>
                <a:gd name="T22" fmla="*/ 24 w 26"/>
                <a:gd name="T23" fmla="*/ 43 h 57"/>
                <a:gd name="T24" fmla="*/ 26 w 26"/>
                <a:gd name="T25" fmla="*/ 37 h 57"/>
                <a:gd name="T26" fmla="*/ 26 w 26"/>
                <a:gd name="T27" fmla="*/ 30 h 57"/>
                <a:gd name="T28" fmla="*/ 26 w 26"/>
                <a:gd name="T29" fmla="*/ 25 h 57"/>
                <a:gd name="T30" fmla="*/ 24 w 26"/>
                <a:gd name="T31" fmla="*/ 16 h 57"/>
                <a:gd name="T32" fmla="*/ 24 w 26"/>
                <a:gd name="T33" fmla="*/ 12 h 57"/>
                <a:gd name="T34" fmla="*/ 22 w 26"/>
                <a:gd name="T35" fmla="*/ 7 h 57"/>
                <a:gd name="T36" fmla="*/ 18 w 26"/>
                <a:gd name="T37" fmla="*/ 2 h 57"/>
                <a:gd name="T38" fmla="*/ 15 w 26"/>
                <a:gd name="T39" fmla="*/ 0 h 57"/>
                <a:gd name="T40" fmla="*/ 11 w 26"/>
                <a:gd name="T41" fmla="*/ 0 h 57"/>
                <a:gd name="T42" fmla="*/ 6 w 26"/>
                <a:gd name="T43" fmla="*/ 4 h 57"/>
                <a:gd name="T44" fmla="*/ 4 w 26"/>
                <a:gd name="T45" fmla="*/ 8 h 57"/>
                <a:gd name="T46" fmla="*/ 2 w 26"/>
                <a:gd name="T47" fmla="*/ 12 h 57"/>
                <a:gd name="T48" fmla="*/ 2 w 26"/>
                <a:gd name="T49" fmla="*/ 19 h 57"/>
                <a:gd name="T50" fmla="*/ 4 w 26"/>
                <a:gd name="T51" fmla="*/ 12 h 57"/>
                <a:gd name="T52" fmla="*/ 6 w 26"/>
                <a:gd name="T53" fmla="*/ 8 h 57"/>
                <a:gd name="T54" fmla="*/ 9 w 26"/>
                <a:gd name="T55" fmla="*/ 4 h 57"/>
                <a:gd name="T56" fmla="*/ 13 w 26"/>
                <a:gd name="T57" fmla="*/ 3 h 57"/>
                <a:gd name="T58" fmla="*/ 17 w 26"/>
                <a:gd name="T59" fmla="*/ 3 h 57"/>
                <a:gd name="T60" fmla="*/ 19 w 26"/>
                <a:gd name="T61" fmla="*/ 7 h 57"/>
                <a:gd name="T62" fmla="*/ 21 w 26"/>
                <a:gd name="T63" fmla="*/ 10 h 57"/>
                <a:gd name="T64" fmla="*/ 23 w 26"/>
                <a:gd name="T65" fmla="*/ 13 h 57"/>
                <a:gd name="T66" fmla="*/ 24 w 26"/>
                <a:gd name="T67" fmla="*/ 17 h 57"/>
                <a:gd name="T68" fmla="*/ 24 w 26"/>
                <a:gd name="T69" fmla="*/ 22 h 57"/>
                <a:gd name="T70" fmla="*/ 24 w 26"/>
                <a:gd name="T71" fmla="*/ 29 h 57"/>
                <a:gd name="T72" fmla="*/ 24 w 26"/>
                <a:gd name="T73" fmla="*/ 33 h 57"/>
                <a:gd name="T74" fmla="*/ 24 w 26"/>
                <a:gd name="T75" fmla="*/ 39 h 57"/>
                <a:gd name="T76" fmla="*/ 22 w 26"/>
                <a:gd name="T77" fmla="*/ 45 h 57"/>
                <a:gd name="T78" fmla="*/ 19 w 26"/>
                <a:gd name="T79" fmla="*/ 50 h 57"/>
                <a:gd name="T80" fmla="*/ 17 w 26"/>
                <a:gd name="T81" fmla="*/ 52 h 57"/>
                <a:gd name="T82" fmla="*/ 14 w 26"/>
                <a:gd name="T83" fmla="*/ 54 h 57"/>
                <a:gd name="T84" fmla="*/ 10 w 26"/>
                <a:gd name="T85" fmla="*/ 54 h 57"/>
                <a:gd name="T86" fmla="*/ 6 w 26"/>
                <a:gd name="T87" fmla="*/ 51 h 57"/>
                <a:gd name="T88" fmla="*/ 4 w 26"/>
                <a:gd name="T89" fmla="*/ 47 h 57"/>
                <a:gd name="T90" fmla="*/ 2 w 26"/>
                <a:gd name="T91" fmla="*/ 43 h 57"/>
                <a:gd name="T92" fmla="*/ 1 w 26"/>
                <a:gd name="T93" fmla="*/ 38 h 57"/>
                <a:gd name="T94" fmla="*/ 1 w 26"/>
                <a:gd name="T95" fmla="*/ 32 h 57"/>
                <a:gd name="T96" fmla="*/ 1 w 26"/>
                <a:gd name="T97" fmla="*/ 26 h 57"/>
                <a:gd name="T98" fmla="*/ 1 w 26"/>
                <a:gd name="T99" fmla="*/ 22 h 57"/>
                <a:gd name="T100" fmla="*/ 1 w 26"/>
                <a:gd name="T101" fmla="*/ 17 h 5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
                <a:gd name="T154" fmla="*/ 0 h 57"/>
                <a:gd name="T155" fmla="*/ 26 w 26"/>
                <a:gd name="T156" fmla="*/ 57 h 5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 h="57">
                  <a:moveTo>
                    <a:pt x="1" y="17"/>
                  </a:moveTo>
                  <a:lnTo>
                    <a:pt x="0" y="21"/>
                  </a:lnTo>
                  <a:lnTo>
                    <a:pt x="0" y="22"/>
                  </a:lnTo>
                  <a:lnTo>
                    <a:pt x="0" y="24"/>
                  </a:lnTo>
                  <a:lnTo>
                    <a:pt x="0" y="25"/>
                  </a:lnTo>
                  <a:lnTo>
                    <a:pt x="0" y="26"/>
                  </a:lnTo>
                  <a:lnTo>
                    <a:pt x="0" y="29"/>
                  </a:lnTo>
                  <a:lnTo>
                    <a:pt x="0" y="30"/>
                  </a:lnTo>
                  <a:lnTo>
                    <a:pt x="0" y="33"/>
                  </a:lnTo>
                  <a:lnTo>
                    <a:pt x="0" y="35"/>
                  </a:lnTo>
                  <a:lnTo>
                    <a:pt x="0" y="39"/>
                  </a:lnTo>
                  <a:lnTo>
                    <a:pt x="0" y="41"/>
                  </a:lnTo>
                  <a:lnTo>
                    <a:pt x="1" y="42"/>
                  </a:lnTo>
                  <a:lnTo>
                    <a:pt x="1" y="43"/>
                  </a:lnTo>
                  <a:lnTo>
                    <a:pt x="1" y="45"/>
                  </a:lnTo>
                  <a:lnTo>
                    <a:pt x="2" y="46"/>
                  </a:lnTo>
                  <a:lnTo>
                    <a:pt x="2" y="47"/>
                  </a:lnTo>
                  <a:lnTo>
                    <a:pt x="4" y="50"/>
                  </a:lnTo>
                  <a:lnTo>
                    <a:pt x="5" y="52"/>
                  </a:lnTo>
                  <a:lnTo>
                    <a:pt x="6" y="54"/>
                  </a:lnTo>
                  <a:lnTo>
                    <a:pt x="6" y="55"/>
                  </a:lnTo>
                  <a:lnTo>
                    <a:pt x="8" y="55"/>
                  </a:lnTo>
                  <a:lnTo>
                    <a:pt x="9" y="56"/>
                  </a:lnTo>
                  <a:lnTo>
                    <a:pt x="11" y="57"/>
                  </a:lnTo>
                  <a:lnTo>
                    <a:pt x="13" y="57"/>
                  </a:lnTo>
                  <a:lnTo>
                    <a:pt x="14" y="57"/>
                  </a:lnTo>
                  <a:lnTo>
                    <a:pt x="15" y="56"/>
                  </a:lnTo>
                  <a:lnTo>
                    <a:pt x="17" y="56"/>
                  </a:lnTo>
                  <a:lnTo>
                    <a:pt x="18" y="54"/>
                  </a:lnTo>
                  <a:lnTo>
                    <a:pt x="19" y="54"/>
                  </a:lnTo>
                  <a:lnTo>
                    <a:pt x="21" y="52"/>
                  </a:lnTo>
                  <a:lnTo>
                    <a:pt x="22" y="50"/>
                  </a:lnTo>
                  <a:lnTo>
                    <a:pt x="23" y="46"/>
                  </a:lnTo>
                  <a:lnTo>
                    <a:pt x="23" y="45"/>
                  </a:lnTo>
                  <a:lnTo>
                    <a:pt x="24" y="45"/>
                  </a:lnTo>
                  <a:lnTo>
                    <a:pt x="24" y="43"/>
                  </a:lnTo>
                  <a:lnTo>
                    <a:pt x="24" y="41"/>
                  </a:lnTo>
                  <a:lnTo>
                    <a:pt x="26" y="38"/>
                  </a:lnTo>
                  <a:lnTo>
                    <a:pt x="26" y="37"/>
                  </a:lnTo>
                  <a:lnTo>
                    <a:pt x="26" y="33"/>
                  </a:lnTo>
                  <a:lnTo>
                    <a:pt x="26" y="32"/>
                  </a:lnTo>
                  <a:lnTo>
                    <a:pt x="26" y="30"/>
                  </a:lnTo>
                  <a:lnTo>
                    <a:pt x="26" y="29"/>
                  </a:lnTo>
                  <a:lnTo>
                    <a:pt x="26" y="28"/>
                  </a:lnTo>
                  <a:lnTo>
                    <a:pt x="26" y="25"/>
                  </a:lnTo>
                  <a:lnTo>
                    <a:pt x="26" y="22"/>
                  </a:lnTo>
                  <a:lnTo>
                    <a:pt x="26" y="21"/>
                  </a:lnTo>
                  <a:lnTo>
                    <a:pt x="24" y="16"/>
                  </a:lnTo>
                  <a:lnTo>
                    <a:pt x="24" y="15"/>
                  </a:lnTo>
                  <a:lnTo>
                    <a:pt x="24" y="13"/>
                  </a:lnTo>
                  <a:lnTo>
                    <a:pt x="24" y="12"/>
                  </a:lnTo>
                  <a:lnTo>
                    <a:pt x="23" y="11"/>
                  </a:lnTo>
                  <a:lnTo>
                    <a:pt x="22" y="8"/>
                  </a:lnTo>
                  <a:lnTo>
                    <a:pt x="22" y="7"/>
                  </a:lnTo>
                  <a:lnTo>
                    <a:pt x="21" y="6"/>
                  </a:lnTo>
                  <a:lnTo>
                    <a:pt x="21" y="4"/>
                  </a:lnTo>
                  <a:lnTo>
                    <a:pt x="18" y="2"/>
                  </a:lnTo>
                  <a:lnTo>
                    <a:pt x="17" y="2"/>
                  </a:lnTo>
                  <a:lnTo>
                    <a:pt x="17" y="0"/>
                  </a:lnTo>
                  <a:lnTo>
                    <a:pt x="15" y="0"/>
                  </a:lnTo>
                  <a:lnTo>
                    <a:pt x="14" y="0"/>
                  </a:lnTo>
                  <a:lnTo>
                    <a:pt x="13" y="0"/>
                  </a:lnTo>
                  <a:lnTo>
                    <a:pt x="11" y="0"/>
                  </a:lnTo>
                  <a:lnTo>
                    <a:pt x="10" y="0"/>
                  </a:lnTo>
                  <a:lnTo>
                    <a:pt x="9" y="2"/>
                  </a:lnTo>
                  <a:lnTo>
                    <a:pt x="6" y="4"/>
                  </a:lnTo>
                  <a:lnTo>
                    <a:pt x="5" y="6"/>
                  </a:lnTo>
                  <a:lnTo>
                    <a:pt x="5" y="7"/>
                  </a:lnTo>
                  <a:lnTo>
                    <a:pt x="4" y="8"/>
                  </a:lnTo>
                  <a:lnTo>
                    <a:pt x="2" y="10"/>
                  </a:lnTo>
                  <a:lnTo>
                    <a:pt x="2" y="11"/>
                  </a:lnTo>
                  <a:lnTo>
                    <a:pt x="2" y="12"/>
                  </a:lnTo>
                  <a:lnTo>
                    <a:pt x="1" y="13"/>
                  </a:lnTo>
                  <a:lnTo>
                    <a:pt x="1" y="17"/>
                  </a:lnTo>
                  <a:lnTo>
                    <a:pt x="2" y="19"/>
                  </a:lnTo>
                  <a:lnTo>
                    <a:pt x="2" y="15"/>
                  </a:lnTo>
                  <a:lnTo>
                    <a:pt x="4" y="13"/>
                  </a:lnTo>
                  <a:lnTo>
                    <a:pt x="4" y="12"/>
                  </a:lnTo>
                  <a:lnTo>
                    <a:pt x="5" y="11"/>
                  </a:lnTo>
                  <a:lnTo>
                    <a:pt x="5" y="10"/>
                  </a:lnTo>
                  <a:lnTo>
                    <a:pt x="6" y="8"/>
                  </a:lnTo>
                  <a:lnTo>
                    <a:pt x="6" y="7"/>
                  </a:lnTo>
                  <a:lnTo>
                    <a:pt x="8" y="6"/>
                  </a:lnTo>
                  <a:lnTo>
                    <a:pt x="9" y="4"/>
                  </a:lnTo>
                  <a:lnTo>
                    <a:pt x="10" y="3"/>
                  </a:lnTo>
                  <a:lnTo>
                    <a:pt x="11" y="3"/>
                  </a:lnTo>
                  <a:lnTo>
                    <a:pt x="13" y="3"/>
                  </a:lnTo>
                  <a:lnTo>
                    <a:pt x="14" y="3"/>
                  </a:lnTo>
                  <a:lnTo>
                    <a:pt x="15" y="3"/>
                  </a:lnTo>
                  <a:lnTo>
                    <a:pt x="17" y="3"/>
                  </a:lnTo>
                  <a:lnTo>
                    <a:pt x="17" y="4"/>
                  </a:lnTo>
                  <a:lnTo>
                    <a:pt x="19" y="6"/>
                  </a:lnTo>
                  <a:lnTo>
                    <a:pt x="19" y="7"/>
                  </a:lnTo>
                  <a:lnTo>
                    <a:pt x="21" y="7"/>
                  </a:lnTo>
                  <a:lnTo>
                    <a:pt x="21" y="8"/>
                  </a:lnTo>
                  <a:lnTo>
                    <a:pt x="21" y="10"/>
                  </a:lnTo>
                  <a:lnTo>
                    <a:pt x="22" y="10"/>
                  </a:lnTo>
                  <a:lnTo>
                    <a:pt x="22" y="12"/>
                  </a:lnTo>
                  <a:lnTo>
                    <a:pt x="23" y="13"/>
                  </a:lnTo>
                  <a:lnTo>
                    <a:pt x="23" y="15"/>
                  </a:lnTo>
                  <a:lnTo>
                    <a:pt x="23" y="16"/>
                  </a:lnTo>
                  <a:lnTo>
                    <a:pt x="24" y="17"/>
                  </a:lnTo>
                  <a:lnTo>
                    <a:pt x="24" y="19"/>
                  </a:lnTo>
                  <a:lnTo>
                    <a:pt x="24" y="21"/>
                  </a:lnTo>
                  <a:lnTo>
                    <a:pt x="24" y="22"/>
                  </a:lnTo>
                  <a:lnTo>
                    <a:pt x="24" y="25"/>
                  </a:lnTo>
                  <a:lnTo>
                    <a:pt x="24" y="28"/>
                  </a:lnTo>
                  <a:lnTo>
                    <a:pt x="24" y="29"/>
                  </a:lnTo>
                  <a:lnTo>
                    <a:pt x="24" y="30"/>
                  </a:lnTo>
                  <a:lnTo>
                    <a:pt x="24" y="32"/>
                  </a:lnTo>
                  <a:lnTo>
                    <a:pt x="24" y="33"/>
                  </a:lnTo>
                  <a:lnTo>
                    <a:pt x="24" y="35"/>
                  </a:lnTo>
                  <a:lnTo>
                    <a:pt x="24" y="37"/>
                  </a:lnTo>
                  <a:lnTo>
                    <a:pt x="24" y="39"/>
                  </a:lnTo>
                  <a:lnTo>
                    <a:pt x="23" y="42"/>
                  </a:lnTo>
                  <a:lnTo>
                    <a:pt x="23" y="43"/>
                  </a:lnTo>
                  <a:lnTo>
                    <a:pt x="22" y="45"/>
                  </a:lnTo>
                  <a:lnTo>
                    <a:pt x="21" y="47"/>
                  </a:lnTo>
                  <a:lnTo>
                    <a:pt x="21" y="48"/>
                  </a:lnTo>
                  <a:lnTo>
                    <a:pt x="19" y="50"/>
                  </a:lnTo>
                  <a:lnTo>
                    <a:pt x="18" y="51"/>
                  </a:lnTo>
                  <a:lnTo>
                    <a:pt x="18" y="52"/>
                  </a:lnTo>
                  <a:lnTo>
                    <a:pt x="17" y="52"/>
                  </a:lnTo>
                  <a:lnTo>
                    <a:pt x="17" y="54"/>
                  </a:lnTo>
                  <a:lnTo>
                    <a:pt x="15" y="54"/>
                  </a:lnTo>
                  <a:lnTo>
                    <a:pt x="14" y="54"/>
                  </a:lnTo>
                  <a:lnTo>
                    <a:pt x="13" y="55"/>
                  </a:lnTo>
                  <a:lnTo>
                    <a:pt x="11" y="55"/>
                  </a:lnTo>
                  <a:lnTo>
                    <a:pt x="10" y="54"/>
                  </a:lnTo>
                  <a:lnTo>
                    <a:pt x="9" y="54"/>
                  </a:lnTo>
                  <a:lnTo>
                    <a:pt x="8" y="52"/>
                  </a:lnTo>
                  <a:lnTo>
                    <a:pt x="6" y="51"/>
                  </a:lnTo>
                  <a:lnTo>
                    <a:pt x="5" y="50"/>
                  </a:lnTo>
                  <a:lnTo>
                    <a:pt x="5" y="48"/>
                  </a:lnTo>
                  <a:lnTo>
                    <a:pt x="4" y="47"/>
                  </a:lnTo>
                  <a:lnTo>
                    <a:pt x="4" y="46"/>
                  </a:lnTo>
                  <a:lnTo>
                    <a:pt x="2" y="45"/>
                  </a:lnTo>
                  <a:lnTo>
                    <a:pt x="2" y="43"/>
                  </a:lnTo>
                  <a:lnTo>
                    <a:pt x="2" y="42"/>
                  </a:lnTo>
                  <a:lnTo>
                    <a:pt x="1" y="39"/>
                  </a:lnTo>
                  <a:lnTo>
                    <a:pt x="1" y="38"/>
                  </a:lnTo>
                  <a:lnTo>
                    <a:pt x="1" y="34"/>
                  </a:lnTo>
                  <a:lnTo>
                    <a:pt x="1" y="33"/>
                  </a:lnTo>
                  <a:lnTo>
                    <a:pt x="1" y="32"/>
                  </a:lnTo>
                  <a:lnTo>
                    <a:pt x="1" y="30"/>
                  </a:lnTo>
                  <a:lnTo>
                    <a:pt x="1" y="29"/>
                  </a:lnTo>
                  <a:lnTo>
                    <a:pt x="1" y="26"/>
                  </a:lnTo>
                  <a:lnTo>
                    <a:pt x="1" y="25"/>
                  </a:lnTo>
                  <a:lnTo>
                    <a:pt x="1" y="24"/>
                  </a:lnTo>
                  <a:lnTo>
                    <a:pt x="1" y="22"/>
                  </a:lnTo>
                  <a:lnTo>
                    <a:pt x="1" y="21"/>
                  </a:lnTo>
                  <a:lnTo>
                    <a:pt x="2" y="19"/>
                  </a:lnTo>
                  <a:lnTo>
                    <a:pt x="1" y="17"/>
                  </a:lnTo>
                  <a:close/>
                </a:path>
              </a:pathLst>
            </a:custGeom>
            <a:solidFill>
              <a:srgbClr val="808080"/>
            </a:solidFill>
            <a:ln w="9525">
              <a:noFill/>
              <a:round/>
              <a:headEnd/>
              <a:tailEnd/>
            </a:ln>
          </p:spPr>
          <p:txBody>
            <a:bodyPr/>
            <a:lstStyle/>
            <a:p>
              <a:endParaRPr lang="en-US"/>
            </a:p>
          </p:txBody>
        </p:sp>
        <p:sp>
          <p:nvSpPr>
            <p:cNvPr id="113" name="Freeform 99"/>
            <p:cNvSpPr>
              <a:spLocks/>
            </p:cNvSpPr>
            <p:nvPr/>
          </p:nvSpPr>
          <p:spPr bwMode="auto">
            <a:xfrm>
              <a:off x="1601" y="1116"/>
              <a:ext cx="36" cy="75"/>
            </a:xfrm>
            <a:custGeom>
              <a:avLst/>
              <a:gdLst>
                <a:gd name="T0" fmla="*/ 23 w 36"/>
                <a:gd name="T1" fmla="*/ 1 h 75"/>
                <a:gd name="T2" fmla="*/ 20 w 36"/>
                <a:gd name="T3" fmla="*/ 0 h 75"/>
                <a:gd name="T4" fmla="*/ 17 w 36"/>
                <a:gd name="T5" fmla="*/ 0 h 75"/>
                <a:gd name="T6" fmla="*/ 13 w 36"/>
                <a:gd name="T7" fmla="*/ 1 h 75"/>
                <a:gd name="T8" fmla="*/ 10 w 36"/>
                <a:gd name="T9" fmla="*/ 4 h 75"/>
                <a:gd name="T10" fmla="*/ 9 w 36"/>
                <a:gd name="T11" fmla="*/ 7 h 75"/>
                <a:gd name="T12" fmla="*/ 7 w 36"/>
                <a:gd name="T13" fmla="*/ 9 h 75"/>
                <a:gd name="T14" fmla="*/ 6 w 36"/>
                <a:gd name="T15" fmla="*/ 12 h 75"/>
                <a:gd name="T16" fmla="*/ 5 w 36"/>
                <a:gd name="T17" fmla="*/ 14 h 75"/>
                <a:gd name="T18" fmla="*/ 4 w 36"/>
                <a:gd name="T19" fmla="*/ 18 h 75"/>
                <a:gd name="T20" fmla="*/ 1 w 36"/>
                <a:gd name="T21" fmla="*/ 25 h 75"/>
                <a:gd name="T22" fmla="*/ 1 w 36"/>
                <a:gd name="T23" fmla="*/ 29 h 75"/>
                <a:gd name="T24" fmla="*/ 1 w 36"/>
                <a:gd name="T25" fmla="*/ 33 h 75"/>
                <a:gd name="T26" fmla="*/ 0 w 36"/>
                <a:gd name="T27" fmla="*/ 35 h 75"/>
                <a:gd name="T28" fmla="*/ 0 w 36"/>
                <a:gd name="T29" fmla="*/ 38 h 75"/>
                <a:gd name="T30" fmla="*/ 0 w 36"/>
                <a:gd name="T31" fmla="*/ 42 h 75"/>
                <a:gd name="T32" fmla="*/ 1 w 36"/>
                <a:gd name="T33" fmla="*/ 47 h 75"/>
                <a:gd name="T34" fmla="*/ 1 w 36"/>
                <a:gd name="T35" fmla="*/ 53 h 75"/>
                <a:gd name="T36" fmla="*/ 2 w 36"/>
                <a:gd name="T37" fmla="*/ 57 h 75"/>
                <a:gd name="T38" fmla="*/ 4 w 36"/>
                <a:gd name="T39" fmla="*/ 60 h 75"/>
                <a:gd name="T40" fmla="*/ 5 w 36"/>
                <a:gd name="T41" fmla="*/ 62 h 75"/>
                <a:gd name="T42" fmla="*/ 6 w 36"/>
                <a:gd name="T43" fmla="*/ 65 h 75"/>
                <a:gd name="T44" fmla="*/ 7 w 36"/>
                <a:gd name="T45" fmla="*/ 68 h 75"/>
                <a:gd name="T46" fmla="*/ 10 w 36"/>
                <a:gd name="T47" fmla="*/ 71 h 75"/>
                <a:gd name="T48" fmla="*/ 13 w 36"/>
                <a:gd name="T49" fmla="*/ 74 h 75"/>
                <a:gd name="T50" fmla="*/ 15 w 36"/>
                <a:gd name="T51" fmla="*/ 75 h 75"/>
                <a:gd name="T52" fmla="*/ 19 w 36"/>
                <a:gd name="T53" fmla="*/ 75 h 75"/>
                <a:gd name="T54" fmla="*/ 22 w 36"/>
                <a:gd name="T55" fmla="*/ 74 h 75"/>
                <a:gd name="T56" fmla="*/ 26 w 36"/>
                <a:gd name="T57" fmla="*/ 70 h 75"/>
                <a:gd name="T58" fmla="*/ 28 w 36"/>
                <a:gd name="T59" fmla="*/ 69 h 75"/>
                <a:gd name="T60" fmla="*/ 29 w 36"/>
                <a:gd name="T61" fmla="*/ 66 h 75"/>
                <a:gd name="T62" fmla="*/ 31 w 36"/>
                <a:gd name="T63" fmla="*/ 62 h 75"/>
                <a:gd name="T64" fmla="*/ 32 w 36"/>
                <a:gd name="T65" fmla="*/ 60 h 75"/>
                <a:gd name="T66" fmla="*/ 33 w 36"/>
                <a:gd name="T67" fmla="*/ 53 h 75"/>
                <a:gd name="T68" fmla="*/ 35 w 36"/>
                <a:gd name="T69" fmla="*/ 45 h 75"/>
                <a:gd name="T70" fmla="*/ 36 w 36"/>
                <a:gd name="T71" fmla="*/ 43 h 75"/>
                <a:gd name="T72" fmla="*/ 36 w 36"/>
                <a:gd name="T73" fmla="*/ 39 h 75"/>
                <a:gd name="T74" fmla="*/ 36 w 36"/>
                <a:gd name="T75" fmla="*/ 35 h 75"/>
                <a:gd name="T76" fmla="*/ 36 w 36"/>
                <a:gd name="T77" fmla="*/ 31 h 75"/>
                <a:gd name="T78" fmla="*/ 36 w 36"/>
                <a:gd name="T79" fmla="*/ 27 h 75"/>
                <a:gd name="T80" fmla="*/ 35 w 36"/>
                <a:gd name="T81" fmla="*/ 21 h 75"/>
                <a:gd name="T82" fmla="*/ 33 w 36"/>
                <a:gd name="T83" fmla="*/ 17 h 75"/>
                <a:gd name="T84" fmla="*/ 32 w 36"/>
                <a:gd name="T85" fmla="*/ 13 h 75"/>
                <a:gd name="T86" fmla="*/ 31 w 36"/>
                <a:gd name="T87" fmla="*/ 11 h 75"/>
                <a:gd name="T88" fmla="*/ 29 w 36"/>
                <a:gd name="T89" fmla="*/ 7 h 75"/>
                <a:gd name="T90" fmla="*/ 27 w 36"/>
                <a:gd name="T91" fmla="*/ 5 h 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75"/>
                <a:gd name="T140" fmla="*/ 36 w 36"/>
                <a:gd name="T141" fmla="*/ 75 h 7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75">
                  <a:moveTo>
                    <a:pt x="26" y="3"/>
                  </a:moveTo>
                  <a:lnTo>
                    <a:pt x="24" y="1"/>
                  </a:lnTo>
                  <a:lnTo>
                    <a:pt x="23" y="1"/>
                  </a:lnTo>
                  <a:lnTo>
                    <a:pt x="23" y="0"/>
                  </a:lnTo>
                  <a:lnTo>
                    <a:pt x="22" y="0"/>
                  </a:lnTo>
                  <a:lnTo>
                    <a:pt x="20" y="0"/>
                  </a:lnTo>
                  <a:lnTo>
                    <a:pt x="19" y="0"/>
                  </a:lnTo>
                  <a:lnTo>
                    <a:pt x="18" y="0"/>
                  </a:lnTo>
                  <a:lnTo>
                    <a:pt x="17" y="0"/>
                  </a:lnTo>
                  <a:lnTo>
                    <a:pt x="15" y="0"/>
                  </a:lnTo>
                  <a:lnTo>
                    <a:pt x="14" y="1"/>
                  </a:lnTo>
                  <a:lnTo>
                    <a:pt x="13" y="1"/>
                  </a:lnTo>
                  <a:lnTo>
                    <a:pt x="13" y="3"/>
                  </a:lnTo>
                  <a:lnTo>
                    <a:pt x="11" y="4"/>
                  </a:lnTo>
                  <a:lnTo>
                    <a:pt x="10" y="4"/>
                  </a:lnTo>
                  <a:lnTo>
                    <a:pt x="10" y="5"/>
                  </a:lnTo>
                  <a:lnTo>
                    <a:pt x="9" y="5"/>
                  </a:lnTo>
                  <a:lnTo>
                    <a:pt x="9" y="7"/>
                  </a:lnTo>
                  <a:lnTo>
                    <a:pt x="7" y="7"/>
                  </a:lnTo>
                  <a:lnTo>
                    <a:pt x="7" y="8"/>
                  </a:lnTo>
                  <a:lnTo>
                    <a:pt x="7" y="9"/>
                  </a:lnTo>
                  <a:lnTo>
                    <a:pt x="6" y="9"/>
                  </a:lnTo>
                  <a:lnTo>
                    <a:pt x="6" y="11"/>
                  </a:lnTo>
                  <a:lnTo>
                    <a:pt x="6" y="12"/>
                  </a:lnTo>
                  <a:lnTo>
                    <a:pt x="5" y="12"/>
                  </a:lnTo>
                  <a:lnTo>
                    <a:pt x="5" y="13"/>
                  </a:lnTo>
                  <a:lnTo>
                    <a:pt x="5" y="14"/>
                  </a:lnTo>
                  <a:lnTo>
                    <a:pt x="4" y="16"/>
                  </a:lnTo>
                  <a:lnTo>
                    <a:pt x="4" y="17"/>
                  </a:lnTo>
                  <a:lnTo>
                    <a:pt x="4" y="18"/>
                  </a:lnTo>
                  <a:lnTo>
                    <a:pt x="2" y="20"/>
                  </a:lnTo>
                  <a:lnTo>
                    <a:pt x="2" y="22"/>
                  </a:lnTo>
                  <a:lnTo>
                    <a:pt x="1" y="25"/>
                  </a:lnTo>
                  <a:lnTo>
                    <a:pt x="1" y="26"/>
                  </a:lnTo>
                  <a:lnTo>
                    <a:pt x="1" y="27"/>
                  </a:lnTo>
                  <a:lnTo>
                    <a:pt x="1" y="29"/>
                  </a:lnTo>
                  <a:lnTo>
                    <a:pt x="1" y="30"/>
                  </a:lnTo>
                  <a:lnTo>
                    <a:pt x="1" y="31"/>
                  </a:lnTo>
                  <a:lnTo>
                    <a:pt x="1" y="33"/>
                  </a:lnTo>
                  <a:lnTo>
                    <a:pt x="1" y="34"/>
                  </a:lnTo>
                  <a:lnTo>
                    <a:pt x="1" y="35"/>
                  </a:lnTo>
                  <a:lnTo>
                    <a:pt x="0" y="35"/>
                  </a:lnTo>
                  <a:lnTo>
                    <a:pt x="0" y="36"/>
                  </a:lnTo>
                  <a:lnTo>
                    <a:pt x="1" y="36"/>
                  </a:lnTo>
                  <a:lnTo>
                    <a:pt x="0" y="38"/>
                  </a:lnTo>
                  <a:lnTo>
                    <a:pt x="0" y="39"/>
                  </a:lnTo>
                  <a:lnTo>
                    <a:pt x="0" y="40"/>
                  </a:lnTo>
                  <a:lnTo>
                    <a:pt x="0" y="42"/>
                  </a:lnTo>
                  <a:lnTo>
                    <a:pt x="0" y="43"/>
                  </a:lnTo>
                  <a:lnTo>
                    <a:pt x="1" y="45"/>
                  </a:lnTo>
                  <a:lnTo>
                    <a:pt x="1" y="47"/>
                  </a:lnTo>
                  <a:lnTo>
                    <a:pt x="1" y="48"/>
                  </a:lnTo>
                  <a:lnTo>
                    <a:pt x="1" y="52"/>
                  </a:lnTo>
                  <a:lnTo>
                    <a:pt x="1" y="53"/>
                  </a:lnTo>
                  <a:lnTo>
                    <a:pt x="2" y="55"/>
                  </a:lnTo>
                  <a:lnTo>
                    <a:pt x="2" y="56"/>
                  </a:lnTo>
                  <a:lnTo>
                    <a:pt x="2" y="57"/>
                  </a:lnTo>
                  <a:lnTo>
                    <a:pt x="2" y="58"/>
                  </a:lnTo>
                  <a:lnTo>
                    <a:pt x="4" y="58"/>
                  </a:lnTo>
                  <a:lnTo>
                    <a:pt x="4" y="60"/>
                  </a:lnTo>
                  <a:lnTo>
                    <a:pt x="4" y="61"/>
                  </a:lnTo>
                  <a:lnTo>
                    <a:pt x="4" y="62"/>
                  </a:lnTo>
                  <a:lnTo>
                    <a:pt x="5" y="62"/>
                  </a:lnTo>
                  <a:lnTo>
                    <a:pt x="5" y="64"/>
                  </a:lnTo>
                  <a:lnTo>
                    <a:pt x="5" y="65"/>
                  </a:lnTo>
                  <a:lnTo>
                    <a:pt x="6" y="65"/>
                  </a:lnTo>
                  <a:lnTo>
                    <a:pt x="6" y="66"/>
                  </a:lnTo>
                  <a:lnTo>
                    <a:pt x="6" y="68"/>
                  </a:lnTo>
                  <a:lnTo>
                    <a:pt x="7" y="68"/>
                  </a:lnTo>
                  <a:lnTo>
                    <a:pt x="7" y="69"/>
                  </a:lnTo>
                  <a:lnTo>
                    <a:pt x="9" y="70"/>
                  </a:lnTo>
                  <a:lnTo>
                    <a:pt x="10" y="71"/>
                  </a:lnTo>
                  <a:lnTo>
                    <a:pt x="11" y="73"/>
                  </a:lnTo>
                  <a:lnTo>
                    <a:pt x="13" y="73"/>
                  </a:lnTo>
                  <a:lnTo>
                    <a:pt x="13" y="74"/>
                  </a:lnTo>
                  <a:lnTo>
                    <a:pt x="14" y="74"/>
                  </a:lnTo>
                  <a:lnTo>
                    <a:pt x="15" y="74"/>
                  </a:lnTo>
                  <a:lnTo>
                    <a:pt x="15" y="75"/>
                  </a:lnTo>
                  <a:lnTo>
                    <a:pt x="17" y="75"/>
                  </a:lnTo>
                  <a:lnTo>
                    <a:pt x="18" y="75"/>
                  </a:lnTo>
                  <a:lnTo>
                    <a:pt x="19" y="75"/>
                  </a:lnTo>
                  <a:lnTo>
                    <a:pt x="20" y="75"/>
                  </a:lnTo>
                  <a:lnTo>
                    <a:pt x="20" y="74"/>
                  </a:lnTo>
                  <a:lnTo>
                    <a:pt x="22" y="74"/>
                  </a:lnTo>
                  <a:lnTo>
                    <a:pt x="23" y="73"/>
                  </a:lnTo>
                  <a:lnTo>
                    <a:pt x="26" y="71"/>
                  </a:lnTo>
                  <a:lnTo>
                    <a:pt x="26" y="70"/>
                  </a:lnTo>
                  <a:lnTo>
                    <a:pt x="27" y="70"/>
                  </a:lnTo>
                  <a:lnTo>
                    <a:pt x="27" y="69"/>
                  </a:lnTo>
                  <a:lnTo>
                    <a:pt x="28" y="69"/>
                  </a:lnTo>
                  <a:lnTo>
                    <a:pt x="28" y="68"/>
                  </a:lnTo>
                  <a:lnTo>
                    <a:pt x="28" y="66"/>
                  </a:lnTo>
                  <a:lnTo>
                    <a:pt x="29" y="66"/>
                  </a:lnTo>
                  <a:lnTo>
                    <a:pt x="29" y="65"/>
                  </a:lnTo>
                  <a:lnTo>
                    <a:pt x="31" y="64"/>
                  </a:lnTo>
                  <a:lnTo>
                    <a:pt x="31" y="62"/>
                  </a:lnTo>
                  <a:lnTo>
                    <a:pt x="31" y="61"/>
                  </a:lnTo>
                  <a:lnTo>
                    <a:pt x="32" y="61"/>
                  </a:lnTo>
                  <a:lnTo>
                    <a:pt x="32" y="60"/>
                  </a:lnTo>
                  <a:lnTo>
                    <a:pt x="32" y="58"/>
                  </a:lnTo>
                  <a:lnTo>
                    <a:pt x="33" y="56"/>
                  </a:lnTo>
                  <a:lnTo>
                    <a:pt x="33" y="53"/>
                  </a:lnTo>
                  <a:lnTo>
                    <a:pt x="35" y="49"/>
                  </a:lnTo>
                  <a:lnTo>
                    <a:pt x="35" y="47"/>
                  </a:lnTo>
                  <a:lnTo>
                    <a:pt x="35" y="45"/>
                  </a:lnTo>
                  <a:lnTo>
                    <a:pt x="35" y="44"/>
                  </a:lnTo>
                  <a:lnTo>
                    <a:pt x="36" y="44"/>
                  </a:lnTo>
                  <a:lnTo>
                    <a:pt x="36" y="43"/>
                  </a:lnTo>
                  <a:lnTo>
                    <a:pt x="36" y="42"/>
                  </a:lnTo>
                  <a:lnTo>
                    <a:pt x="36" y="40"/>
                  </a:lnTo>
                  <a:lnTo>
                    <a:pt x="36" y="39"/>
                  </a:lnTo>
                  <a:lnTo>
                    <a:pt x="36" y="38"/>
                  </a:lnTo>
                  <a:lnTo>
                    <a:pt x="36" y="36"/>
                  </a:lnTo>
                  <a:lnTo>
                    <a:pt x="36" y="35"/>
                  </a:lnTo>
                  <a:lnTo>
                    <a:pt x="36" y="34"/>
                  </a:lnTo>
                  <a:lnTo>
                    <a:pt x="36" y="33"/>
                  </a:lnTo>
                  <a:lnTo>
                    <a:pt x="36" y="31"/>
                  </a:lnTo>
                  <a:lnTo>
                    <a:pt x="36" y="30"/>
                  </a:lnTo>
                  <a:lnTo>
                    <a:pt x="36" y="29"/>
                  </a:lnTo>
                  <a:lnTo>
                    <a:pt x="36" y="27"/>
                  </a:lnTo>
                  <a:lnTo>
                    <a:pt x="35" y="23"/>
                  </a:lnTo>
                  <a:lnTo>
                    <a:pt x="35" y="22"/>
                  </a:lnTo>
                  <a:lnTo>
                    <a:pt x="35" y="21"/>
                  </a:lnTo>
                  <a:lnTo>
                    <a:pt x="33" y="20"/>
                  </a:lnTo>
                  <a:lnTo>
                    <a:pt x="33" y="18"/>
                  </a:lnTo>
                  <a:lnTo>
                    <a:pt x="33" y="17"/>
                  </a:lnTo>
                  <a:lnTo>
                    <a:pt x="33" y="16"/>
                  </a:lnTo>
                  <a:lnTo>
                    <a:pt x="32" y="14"/>
                  </a:lnTo>
                  <a:lnTo>
                    <a:pt x="32" y="13"/>
                  </a:lnTo>
                  <a:lnTo>
                    <a:pt x="32" y="12"/>
                  </a:lnTo>
                  <a:lnTo>
                    <a:pt x="31" y="12"/>
                  </a:lnTo>
                  <a:lnTo>
                    <a:pt x="31" y="11"/>
                  </a:lnTo>
                  <a:lnTo>
                    <a:pt x="31" y="9"/>
                  </a:lnTo>
                  <a:lnTo>
                    <a:pt x="29" y="8"/>
                  </a:lnTo>
                  <a:lnTo>
                    <a:pt x="29" y="7"/>
                  </a:lnTo>
                  <a:lnTo>
                    <a:pt x="28" y="7"/>
                  </a:lnTo>
                  <a:lnTo>
                    <a:pt x="28" y="5"/>
                  </a:lnTo>
                  <a:lnTo>
                    <a:pt x="27" y="5"/>
                  </a:lnTo>
                  <a:lnTo>
                    <a:pt x="27" y="4"/>
                  </a:lnTo>
                  <a:lnTo>
                    <a:pt x="26" y="3"/>
                  </a:lnTo>
                  <a:close/>
                </a:path>
              </a:pathLst>
            </a:custGeom>
            <a:solidFill>
              <a:srgbClr val="808080"/>
            </a:solidFill>
            <a:ln w="9525">
              <a:noFill/>
              <a:round/>
              <a:headEnd/>
              <a:tailEnd/>
            </a:ln>
          </p:spPr>
          <p:txBody>
            <a:bodyPr/>
            <a:lstStyle/>
            <a:p>
              <a:endParaRPr lang="en-US"/>
            </a:p>
          </p:txBody>
        </p:sp>
        <p:sp>
          <p:nvSpPr>
            <p:cNvPr id="114" name="Freeform 100"/>
            <p:cNvSpPr>
              <a:spLocks/>
            </p:cNvSpPr>
            <p:nvPr/>
          </p:nvSpPr>
          <p:spPr bwMode="auto">
            <a:xfrm>
              <a:off x="1601" y="1115"/>
              <a:ext cx="36" cy="78"/>
            </a:xfrm>
            <a:custGeom>
              <a:avLst/>
              <a:gdLst>
                <a:gd name="T0" fmla="*/ 0 w 36"/>
                <a:gd name="T1" fmla="*/ 30 h 78"/>
                <a:gd name="T2" fmla="*/ 0 w 36"/>
                <a:gd name="T3" fmla="*/ 37 h 78"/>
                <a:gd name="T4" fmla="*/ 0 w 36"/>
                <a:gd name="T5" fmla="*/ 46 h 78"/>
                <a:gd name="T6" fmla="*/ 2 w 36"/>
                <a:gd name="T7" fmla="*/ 57 h 78"/>
                <a:gd name="T8" fmla="*/ 4 w 36"/>
                <a:gd name="T9" fmla="*/ 63 h 78"/>
                <a:gd name="T10" fmla="*/ 6 w 36"/>
                <a:gd name="T11" fmla="*/ 69 h 78"/>
                <a:gd name="T12" fmla="*/ 10 w 36"/>
                <a:gd name="T13" fmla="*/ 74 h 78"/>
                <a:gd name="T14" fmla="*/ 15 w 36"/>
                <a:gd name="T15" fmla="*/ 76 h 78"/>
                <a:gd name="T16" fmla="*/ 20 w 36"/>
                <a:gd name="T17" fmla="*/ 76 h 78"/>
                <a:gd name="T18" fmla="*/ 24 w 36"/>
                <a:gd name="T19" fmla="*/ 74 h 78"/>
                <a:gd name="T20" fmla="*/ 29 w 36"/>
                <a:gd name="T21" fmla="*/ 67 h 78"/>
                <a:gd name="T22" fmla="*/ 32 w 36"/>
                <a:gd name="T23" fmla="*/ 62 h 78"/>
                <a:gd name="T24" fmla="*/ 35 w 36"/>
                <a:gd name="T25" fmla="*/ 56 h 78"/>
                <a:gd name="T26" fmla="*/ 36 w 36"/>
                <a:gd name="T27" fmla="*/ 46 h 78"/>
                <a:gd name="T28" fmla="*/ 36 w 36"/>
                <a:gd name="T29" fmla="*/ 37 h 78"/>
                <a:gd name="T30" fmla="*/ 36 w 36"/>
                <a:gd name="T31" fmla="*/ 26 h 78"/>
                <a:gd name="T32" fmla="*/ 33 w 36"/>
                <a:gd name="T33" fmla="*/ 18 h 78"/>
                <a:gd name="T34" fmla="*/ 32 w 36"/>
                <a:gd name="T35" fmla="*/ 12 h 78"/>
                <a:gd name="T36" fmla="*/ 29 w 36"/>
                <a:gd name="T37" fmla="*/ 6 h 78"/>
                <a:gd name="T38" fmla="*/ 23 w 36"/>
                <a:gd name="T39" fmla="*/ 0 h 78"/>
                <a:gd name="T40" fmla="*/ 18 w 36"/>
                <a:gd name="T41" fmla="*/ 0 h 78"/>
                <a:gd name="T42" fmla="*/ 10 w 36"/>
                <a:gd name="T43" fmla="*/ 4 h 78"/>
                <a:gd name="T44" fmla="*/ 6 w 36"/>
                <a:gd name="T45" fmla="*/ 9 h 78"/>
                <a:gd name="T46" fmla="*/ 4 w 36"/>
                <a:gd name="T47" fmla="*/ 14 h 78"/>
                <a:gd name="T48" fmla="*/ 1 w 36"/>
                <a:gd name="T49" fmla="*/ 22 h 78"/>
                <a:gd name="T50" fmla="*/ 5 w 36"/>
                <a:gd name="T51" fmla="*/ 17 h 78"/>
                <a:gd name="T52" fmla="*/ 7 w 36"/>
                <a:gd name="T53" fmla="*/ 12 h 78"/>
                <a:gd name="T54" fmla="*/ 9 w 36"/>
                <a:gd name="T55" fmla="*/ 8 h 78"/>
                <a:gd name="T56" fmla="*/ 15 w 36"/>
                <a:gd name="T57" fmla="*/ 2 h 78"/>
                <a:gd name="T58" fmla="*/ 22 w 36"/>
                <a:gd name="T59" fmla="*/ 2 h 78"/>
                <a:gd name="T60" fmla="*/ 28 w 36"/>
                <a:gd name="T61" fmla="*/ 8 h 78"/>
                <a:gd name="T62" fmla="*/ 31 w 36"/>
                <a:gd name="T63" fmla="*/ 13 h 78"/>
                <a:gd name="T64" fmla="*/ 33 w 36"/>
                <a:gd name="T65" fmla="*/ 19 h 78"/>
                <a:gd name="T66" fmla="*/ 35 w 36"/>
                <a:gd name="T67" fmla="*/ 30 h 78"/>
                <a:gd name="T68" fmla="*/ 35 w 36"/>
                <a:gd name="T69" fmla="*/ 40 h 78"/>
                <a:gd name="T70" fmla="*/ 35 w 36"/>
                <a:gd name="T71" fmla="*/ 48 h 78"/>
                <a:gd name="T72" fmla="*/ 32 w 36"/>
                <a:gd name="T73" fmla="*/ 56 h 78"/>
                <a:gd name="T74" fmla="*/ 31 w 36"/>
                <a:gd name="T75" fmla="*/ 62 h 78"/>
                <a:gd name="T76" fmla="*/ 27 w 36"/>
                <a:gd name="T77" fmla="*/ 67 h 78"/>
                <a:gd name="T78" fmla="*/ 23 w 36"/>
                <a:gd name="T79" fmla="*/ 72 h 78"/>
                <a:gd name="T80" fmla="*/ 17 w 36"/>
                <a:gd name="T81" fmla="*/ 75 h 78"/>
                <a:gd name="T82" fmla="*/ 13 w 36"/>
                <a:gd name="T83" fmla="*/ 72 h 78"/>
                <a:gd name="T84" fmla="*/ 9 w 36"/>
                <a:gd name="T85" fmla="*/ 69 h 78"/>
                <a:gd name="T86" fmla="*/ 5 w 36"/>
                <a:gd name="T87" fmla="*/ 63 h 78"/>
                <a:gd name="T88" fmla="*/ 4 w 36"/>
                <a:gd name="T89" fmla="*/ 58 h 78"/>
                <a:gd name="T90" fmla="*/ 2 w 36"/>
                <a:gd name="T91" fmla="*/ 49 h 78"/>
                <a:gd name="T92" fmla="*/ 1 w 36"/>
                <a:gd name="T93" fmla="*/ 39 h 78"/>
                <a:gd name="T94" fmla="*/ 1 w 36"/>
                <a:gd name="T95" fmla="*/ 32 h 78"/>
                <a:gd name="T96" fmla="*/ 2 w 36"/>
                <a:gd name="T97" fmla="*/ 23 h 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
                <a:gd name="T148" fmla="*/ 0 h 78"/>
                <a:gd name="T149" fmla="*/ 36 w 36"/>
                <a:gd name="T150" fmla="*/ 78 h 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 h="78">
                  <a:moveTo>
                    <a:pt x="1" y="22"/>
                  </a:moveTo>
                  <a:lnTo>
                    <a:pt x="1" y="26"/>
                  </a:lnTo>
                  <a:lnTo>
                    <a:pt x="1" y="28"/>
                  </a:lnTo>
                  <a:lnTo>
                    <a:pt x="0" y="30"/>
                  </a:lnTo>
                  <a:lnTo>
                    <a:pt x="0" y="32"/>
                  </a:lnTo>
                  <a:lnTo>
                    <a:pt x="0" y="34"/>
                  </a:lnTo>
                  <a:lnTo>
                    <a:pt x="0" y="35"/>
                  </a:lnTo>
                  <a:lnTo>
                    <a:pt x="0" y="37"/>
                  </a:lnTo>
                  <a:lnTo>
                    <a:pt x="0" y="39"/>
                  </a:lnTo>
                  <a:lnTo>
                    <a:pt x="0" y="43"/>
                  </a:lnTo>
                  <a:lnTo>
                    <a:pt x="0" y="45"/>
                  </a:lnTo>
                  <a:lnTo>
                    <a:pt x="0" y="46"/>
                  </a:lnTo>
                  <a:lnTo>
                    <a:pt x="1" y="50"/>
                  </a:lnTo>
                  <a:lnTo>
                    <a:pt x="1" y="52"/>
                  </a:lnTo>
                  <a:lnTo>
                    <a:pt x="1" y="54"/>
                  </a:lnTo>
                  <a:lnTo>
                    <a:pt x="2" y="57"/>
                  </a:lnTo>
                  <a:lnTo>
                    <a:pt x="2" y="58"/>
                  </a:lnTo>
                  <a:lnTo>
                    <a:pt x="2" y="61"/>
                  </a:lnTo>
                  <a:lnTo>
                    <a:pt x="4" y="62"/>
                  </a:lnTo>
                  <a:lnTo>
                    <a:pt x="4" y="63"/>
                  </a:lnTo>
                  <a:lnTo>
                    <a:pt x="4" y="65"/>
                  </a:lnTo>
                  <a:lnTo>
                    <a:pt x="5" y="66"/>
                  </a:lnTo>
                  <a:lnTo>
                    <a:pt x="5" y="67"/>
                  </a:lnTo>
                  <a:lnTo>
                    <a:pt x="6" y="69"/>
                  </a:lnTo>
                  <a:lnTo>
                    <a:pt x="7" y="70"/>
                  </a:lnTo>
                  <a:lnTo>
                    <a:pt x="7" y="71"/>
                  </a:lnTo>
                  <a:lnTo>
                    <a:pt x="9" y="72"/>
                  </a:lnTo>
                  <a:lnTo>
                    <a:pt x="10" y="74"/>
                  </a:lnTo>
                  <a:lnTo>
                    <a:pt x="11" y="75"/>
                  </a:lnTo>
                  <a:lnTo>
                    <a:pt x="13" y="76"/>
                  </a:lnTo>
                  <a:lnTo>
                    <a:pt x="14" y="76"/>
                  </a:lnTo>
                  <a:lnTo>
                    <a:pt x="15" y="76"/>
                  </a:lnTo>
                  <a:lnTo>
                    <a:pt x="17" y="78"/>
                  </a:lnTo>
                  <a:lnTo>
                    <a:pt x="18" y="78"/>
                  </a:lnTo>
                  <a:lnTo>
                    <a:pt x="19" y="78"/>
                  </a:lnTo>
                  <a:lnTo>
                    <a:pt x="20" y="76"/>
                  </a:lnTo>
                  <a:lnTo>
                    <a:pt x="22" y="76"/>
                  </a:lnTo>
                  <a:lnTo>
                    <a:pt x="23" y="75"/>
                  </a:lnTo>
                  <a:lnTo>
                    <a:pt x="24" y="75"/>
                  </a:lnTo>
                  <a:lnTo>
                    <a:pt x="24" y="74"/>
                  </a:lnTo>
                  <a:lnTo>
                    <a:pt x="27" y="72"/>
                  </a:lnTo>
                  <a:lnTo>
                    <a:pt x="27" y="71"/>
                  </a:lnTo>
                  <a:lnTo>
                    <a:pt x="28" y="70"/>
                  </a:lnTo>
                  <a:lnTo>
                    <a:pt x="29" y="67"/>
                  </a:lnTo>
                  <a:lnTo>
                    <a:pt x="31" y="66"/>
                  </a:lnTo>
                  <a:lnTo>
                    <a:pt x="31" y="65"/>
                  </a:lnTo>
                  <a:lnTo>
                    <a:pt x="31" y="63"/>
                  </a:lnTo>
                  <a:lnTo>
                    <a:pt x="32" y="62"/>
                  </a:lnTo>
                  <a:lnTo>
                    <a:pt x="32" y="61"/>
                  </a:lnTo>
                  <a:lnTo>
                    <a:pt x="33" y="59"/>
                  </a:lnTo>
                  <a:lnTo>
                    <a:pt x="33" y="57"/>
                  </a:lnTo>
                  <a:lnTo>
                    <a:pt x="35" y="56"/>
                  </a:lnTo>
                  <a:lnTo>
                    <a:pt x="35" y="54"/>
                  </a:lnTo>
                  <a:lnTo>
                    <a:pt x="35" y="52"/>
                  </a:lnTo>
                  <a:lnTo>
                    <a:pt x="36" y="48"/>
                  </a:lnTo>
                  <a:lnTo>
                    <a:pt x="36" y="46"/>
                  </a:lnTo>
                  <a:lnTo>
                    <a:pt x="36" y="44"/>
                  </a:lnTo>
                  <a:lnTo>
                    <a:pt x="36" y="43"/>
                  </a:lnTo>
                  <a:lnTo>
                    <a:pt x="36" y="41"/>
                  </a:lnTo>
                  <a:lnTo>
                    <a:pt x="36" y="37"/>
                  </a:lnTo>
                  <a:lnTo>
                    <a:pt x="36" y="35"/>
                  </a:lnTo>
                  <a:lnTo>
                    <a:pt x="36" y="34"/>
                  </a:lnTo>
                  <a:lnTo>
                    <a:pt x="36" y="30"/>
                  </a:lnTo>
                  <a:lnTo>
                    <a:pt x="36" y="26"/>
                  </a:lnTo>
                  <a:lnTo>
                    <a:pt x="35" y="23"/>
                  </a:lnTo>
                  <a:lnTo>
                    <a:pt x="35" y="21"/>
                  </a:lnTo>
                  <a:lnTo>
                    <a:pt x="35" y="19"/>
                  </a:lnTo>
                  <a:lnTo>
                    <a:pt x="33" y="18"/>
                  </a:lnTo>
                  <a:lnTo>
                    <a:pt x="33" y="17"/>
                  </a:lnTo>
                  <a:lnTo>
                    <a:pt x="33" y="14"/>
                  </a:lnTo>
                  <a:lnTo>
                    <a:pt x="32" y="13"/>
                  </a:lnTo>
                  <a:lnTo>
                    <a:pt x="32" y="12"/>
                  </a:lnTo>
                  <a:lnTo>
                    <a:pt x="31" y="10"/>
                  </a:lnTo>
                  <a:lnTo>
                    <a:pt x="31" y="9"/>
                  </a:lnTo>
                  <a:lnTo>
                    <a:pt x="29" y="8"/>
                  </a:lnTo>
                  <a:lnTo>
                    <a:pt x="29" y="6"/>
                  </a:lnTo>
                  <a:lnTo>
                    <a:pt x="28" y="5"/>
                  </a:lnTo>
                  <a:lnTo>
                    <a:pt x="24" y="1"/>
                  </a:lnTo>
                  <a:lnTo>
                    <a:pt x="23" y="1"/>
                  </a:lnTo>
                  <a:lnTo>
                    <a:pt x="23" y="0"/>
                  </a:lnTo>
                  <a:lnTo>
                    <a:pt x="22" y="0"/>
                  </a:lnTo>
                  <a:lnTo>
                    <a:pt x="20" y="0"/>
                  </a:lnTo>
                  <a:lnTo>
                    <a:pt x="19" y="0"/>
                  </a:lnTo>
                  <a:lnTo>
                    <a:pt x="18" y="0"/>
                  </a:lnTo>
                  <a:lnTo>
                    <a:pt x="15" y="0"/>
                  </a:lnTo>
                  <a:lnTo>
                    <a:pt x="14" y="1"/>
                  </a:lnTo>
                  <a:lnTo>
                    <a:pt x="11" y="2"/>
                  </a:lnTo>
                  <a:lnTo>
                    <a:pt x="10" y="4"/>
                  </a:lnTo>
                  <a:lnTo>
                    <a:pt x="9" y="5"/>
                  </a:lnTo>
                  <a:lnTo>
                    <a:pt x="7" y="6"/>
                  </a:lnTo>
                  <a:lnTo>
                    <a:pt x="7" y="8"/>
                  </a:lnTo>
                  <a:lnTo>
                    <a:pt x="6" y="9"/>
                  </a:lnTo>
                  <a:lnTo>
                    <a:pt x="6" y="10"/>
                  </a:lnTo>
                  <a:lnTo>
                    <a:pt x="5" y="12"/>
                  </a:lnTo>
                  <a:lnTo>
                    <a:pt x="5" y="13"/>
                  </a:lnTo>
                  <a:lnTo>
                    <a:pt x="4" y="14"/>
                  </a:lnTo>
                  <a:lnTo>
                    <a:pt x="4" y="15"/>
                  </a:lnTo>
                  <a:lnTo>
                    <a:pt x="2" y="17"/>
                  </a:lnTo>
                  <a:lnTo>
                    <a:pt x="2" y="19"/>
                  </a:lnTo>
                  <a:lnTo>
                    <a:pt x="1" y="22"/>
                  </a:lnTo>
                  <a:lnTo>
                    <a:pt x="2" y="23"/>
                  </a:lnTo>
                  <a:lnTo>
                    <a:pt x="4" y="21"/>
                  </a:lnTo>
                  <a:lnTo>
                    <a:pt x="4" y="18"/>
                  </a:lnTo>
                  <a:lnTo>
                    <a:pt x="5" y="17"/>
                  </a:lnTo>
                  <a:lnTo>
                    <a:pt x="5" y="15"/>
                  </a:lnTo>
                  <a:lnTo>
                    <a:pt x="6" y="14"/>
                  </a:lnTo>
                  <a:lnTo>
                    <a:pt x="6" y="13"/>
                  </a:lnTo>
                  <a:lnTo>
                    <a:pt x="7" y="12"/>
                  </a:lnTo>
                  <a:lnTo>
                    <a:pt x="7" y="10"/>
                  </a:lnTo>
                  <a:lnTo>
                    <a:pt x="7" y="9"/>
                  </a:lnTo>
                  <a:lnTo>
                    <a:pt x="9" y="9"/>
                  </a:lnTo>
                  <a:lnTo>
                    <a:pt x="9" y="8"/>
                  </a:lnTo>
                  <a:lnTo>
                    <a:pt x="10" y="6"/>
                  </a:lnTo>
                  <a:lnTo>
                    <a:pt x="11" y="5"/>
                  </a:lnTo>
                  <a:lnTo>
                    <a:pt x="14" y="4"/>
                  </a:lnTo>
                  <a:lnTo>
                    <a:pt x="15" y="2"/>
                  </a:lnTo>
                  <a:lnTo>
                    <a:pt x="18" y="2"/>
                  </a:lnTo>
                  <a:lnTo>
                    <a:pt x="19" y="2"/>
                  </a:lnTo>
                  <a:lnTo>
                    <a:pt x="20" y="2"/>
                  </a:lnTo>
                  <a:lnTo>
                    <a:pt x="22" y="2"/>
                  </a:lnTo>
                  <a:lnTo>
                    <a:pt x="23" y="4"/>
                  </a:lnTo>
                  <a:lnTo>
                    <a:pt x="24" y="4"/>
                  </a:lnTo>
                  <a:lnTo>
                    <a:pt x="27" y="6"/>
                  </a:lnTo>
                  <a:lnTo>
                    <a:pt x="28" y="8"/>
                  </a:lnTo>
                  <a:lnTo>
                    <a:pt x="28" y="9"/>
                  </a:lnTo>
                  <a:lnTo>
                    <a:pt x="29" y="10"/>
                  </a:lnTo>
                  <a:lnTo>
                    <a:pt x="31" y="12"/>
                  </a:lnTo>
                  <a:lnTo>
                    <a:pt x="31" y="13"/>
                  </a:lnTo>
                  <a:lnTo>
                    <a:pt x="31" y="14"/>
                  </a:lnTo>
                  <a:lnTo>
                    <a:pt x="32" y="17"/>
                  </a:lnTo>
                  <a:lnTo>
                    <a:pt x="32" y="18"/>
                  </a:lnTo>
                  <a:lnTo>
                    <a:pt x="33" y="19"/>
                  </a:lnTo>
                  <a:lnTo>
                    <a:pt x="33" y="21"/>
                  </a:lnTo>
                  <a:lnTo>
                    <a:pt x="33" y="22"/>
                  </a:lnTo>
                  <a:lnTo>
                    <a:pt x="35" y="27"/>
                  </a:lnTo>
                  <a:lnTo>
                    <a:pt x="35" y="30"/>
                  </a:lnTo>
                  <a:lnTo>
                    <a:pt x="35" y="34"/>
                  </a:lnTo>
                  <a:lnTo>
                    <a:pt x="35" y="35"/>
                  </a:lnTo>
                  <a:lnTo>
                    <a:pt x="35" y="37"/>
                  </a:lnTo>
                  <a:lnTo>
                    <a:pt x="35" y="40"/>
                  </a:lnTo>
                  <a:lnTo>
                    <a:pt x="35" y="43"/>
                  </a:lnTo>
                  <a:lnTo>
                    <a:pt x="35" y="44"/>
                  </a:lnTo>
                  <a:lnTo>
                    <a:pt x="35" y="46"/>
                  </a:lnTo>
                  <a:lnTo>
                    <a:pt x="35" y="48"/>
                  </a:lnTo>
                  <a:lnTo>
                    <a:pt x="33" y="52"/>
                  </a:lnTo>
                  <a:lnTo>
                    <a:pt x="33" y="53"/>
                  </a:lnTo>
                  <a:lnTo>
                    <a:pt x="33" y="54"/>
                  </a:lnTo>
                  <a:lnTo>
                    <a:pt x="32" y="56"/>
                  </a:lnTo>
                  <a:lnTo>
                    <a:pt x="32" y="58"/>
                  </a:lnTo>
                  <a:lnTo>
                    <a:pt x="32" y="59"/>
                  </a:lnTo>
                  <a:lnTo>
                    <a:pt x="31" y="61"/>
                  </a:lnTo>
                  <a:lnTo>
                    <a:pt x="31" y="62"/>
                  </a:lnTo>
                  <a:lnTo>
                    <a:pt x="29" y="63"/>
                  </a:lnTo>
                  <a:lnTo>
                    <a:pt x="29" y="65"/>
                  </a:lnTo>
                  <a:lnTo>
                    <a:pt x="28" y="66"/>
                  </a:lnTo>
                  <a:lnTo>
                    <a:pt x="27" y="67"/>
                  </a:lnTo>
                  <a:lnTo>
                    <a:pt x="27" y="69"/>
                  </a:lnTo>
                  <a:lnTo>
                    <a:pt x="26" y="70"/>
                  </a:lnTo>
                  <a:lnTo>
                    <a:pt x="24" y="71"/>
                  </a:lnTo>
                  <a:lnTo>
                    <a:pt x="23" y="72"/>
                  </a:lnTo>
                  <a:lnTo>
                    <a:pt x="20" y="74"/>
                  </a:lnTo>
                  <a:lnTo>
                    <a:pt x="19" y="74"/>
                  </a:lnTo>
                  <a:lnTo>
                    <a:pt x="18" y="75"/>
                  </a:lnTo>
                  <a:lnTo>
                    <a:pt x="17" y="75"/>
                  </a:lnTo>
                  <a:lnTo>
                    <a:pt x="15" y="75"/>
                  </a:lnTo>
                  <a:lnTo>
                    <a:pt x="14" y="74"/>
                  </a:lnTo>
                  <a:lnTo>
                    <a:pt x="13" y="74"/>
                  </a:lnTo>
                  <a:lnTo>
                    <a:pt x="13" y="72"/>
                  </a:lnTo>
                  <a:lnTo>
                    <a:pt x="11" y="72"/>
                  </a:lnTo>
                  <a:lnTo>
                    <a:pt x="10" y="71"/>
                  </a:lnTo>
                  <a:lnTo>
                    <a:pt x="9" y="70"/>
                  </a:lnTo>
                  <a:lnTo>
                    <a:pt x="9" y="69"/>
                  </a:lnTo>
                  <a:lnTo>
                    <a:pt x="7" y="67"/>
                  </a:lnTo>
                  <a:lnTo>
                    <a:pt x="6" y="66"/>
                  </a:lnTo>
                  <a:lnTo>
                    <a:pt x="6" y="65"/>
                  </a:lnTo>
                  <a:lnTo>
                    <a:pt x="5" y="63"/>
                  </a:lnTo>
                  <a:lnTo>
                    <a:pt x="5" y="62"/>
                  </a:lnTo>
                  <a:lnTo>
                    <a:pt x="4" y="61"/>
                  </a:lnTo>
                  <a:lnTo>
                    <a:pt x="4" y="59"/>
                  </a:lnTo>
                  <a:lnTo>
                    <a:pt x="4" y="58"/>
                  </a:lnTo>
                  <a:lnTo>
                    <a:pt x="2" y="56"/>
                  </a:lnTo>
                  <a:lnTo>
                    <a:pt x="2" y="53"/>
                  </a:lnTo>
                  <a:lnTo>
                    <a:pt x="2" y="52"/>
                  </a:lnTo>
                  <a:lnTo>
                    <a:pt x="2" y="49"/>
                  </a:lnTo>
                  <a:lnTo>
                    <a:pt x="1" y="46"/>
                  </a:lnTo>
                  <a:lnTo>
                    <a:pt x="1" y="44"/>
                  </a:lnTo>
                  <a:lnTo>
                    <a:pt x="1" y="43"/>
                  </a:lnTo>
                  <a:lnTo>
                    <a:pt x="1" y="39"/>
                  </a:lnTo>
                  <a:lnTo>
                    <a:pt x="1" y="37"/>
                  </a:lnTo>
                  <a:lnTo>
                    <a:pt x="1" y="36"/>
                  </a:lnTo>
                  <a:lnTo>
                    <a:pt x="1" y="34"/>
                  </a:lnTo>
                  <a:lnTo>
                    <a:pt x="1" y="32"/>
                  </a:lnTo>
                  <a:lnTo>
                    <a:pt x="1" y="31"/>
                  </a:lnTo>
                  <a:lnTo>
                    <a:pt x="2" y="28"/>
                  </a:lnTo>
                  <a:lnTo>
                    <a:pt x="2" y="27"/>
                  </a:lnTo>
                  <a:lnTo>
                    <a:pt x="2" y="23"/>
                  </a:lnTo>
                  <a:lnTo>
                    <a:pt x="1" y="22"/>
                  </a:lnTo>
                  <a:close/>
                </a:path>
              </a:pathLst>
            </a:custGeom>
            <a:solidFill>
              <a:srgbClr val="808080"/>
            </a:solidFill>
            <a:ln w="9525">
              <a:noFill/>
              <a:round/>
              <a:headEnd/>
              <a:tailEnd/>
            </a:ln>
          </p:spPr>
          <p:txBody>
            <a:bodyPr/>
            <a:lstStyle/>
            <a:p>
              <a:endParaRPr lang="en-US"/>
            </a:p>
          </p:txBody>
        </p:sp>
        <p:sp>
          <p:nvSpPr>
            <p:cNvPr id="115" name="Freeform 101"/>
            <p:cNvSpPr>
              <a:spLocks/>
            </p:cNvSpPr>
            <p:nvPr/>
          </p:nvSpPr>
          <p:spPr bwMode="auto">
            <a:xfrm>
              <a:off x="1593" y="1152"/>
              <a:ext cx="13" cy="35"/>
            </a:xfrm>
            <a:custGeom>
              <a:avLst/>
              <a:gdLst>
                <a:gd name="T0" fmla="*/ 13 w 13"/>
                <a:gd name="T1" fmla="*/ 0 h 35"/>
                <a:gd name="T2" fmla="*/ 5 w 13"/>
                <a:gd name="T3" fmla="*/ 2 h 35"/>
                <a:gd name="T4" fmla="*/ 0 w 13"/>
                <a:gd name="T5" fmla="*/ 25 h 35"/>
                <a:gd name="T6" fmla="*/ 0 w 13"/>
                <a:gd name="T7" fmla="*/ 34 h 35"/>
                <a:gd name="T8" fmla="*/ 12 w 13"/>
                <a:gd name="T9" fmla="*/ 35 h 35"/>
                <a:gd name="T10" fmla="*/ 13 w 13"/>
                <a:gd name="T11" fmla="*/ 0 h 35"/>
                <a:gd name="T12" fmla="*/ 0 60000 65536"/>
                <a:gd name="T13" fmla="*/ 0 60000 65536"/>
                <a:gd name="T14" fmla="*/ 0 60000 65536"/>
                <a:gd name="T15" fmla="*/ 0 60000 65536"/>
                <a:gd name="T16" fmla="*/ 0 60000 65536"/>
                <a:gd name="T17" fmla="*/ 0 60000 65536"/>
                <a:gd name="T18" fmla="*/ 0 w 13"/>
                <a:gd name="T19" fmla="*/ 0 h 35"/>
                <a:gd name="T20" fmla="*/ 13 w 13"/>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13" h="35">
                  <a:moveTo>
                    <a:pt x="13" y="0"/>
                  </a:moveTo>
                  <a:lnTo>
                    <a:pt x="5" y="2"/>
                  </a:lnTo>
                  <a:lnTo>
                    <a:pt x="0" y="25"/>
                  </a:lnTo>
                  <a:lnTo>
                    <a:pt x="0" y="34"/>
                  </a:lnTo>
                  <a:lnTo>
                    <a:pt x="12" y="35"/>
                  </a:lnTo>
                  <a:lnTo>
                    <a:pt x="13" y="0"/>
                  </a:lnTo>
                  <a:close/>
                </a:path>
              </a:pathLst>
            </a:custGeom>
            <a:solidFill>
              <a:srgbClr val="808080"/>
            </a:solidFill>
            <a:ln w="9525">
              <a:noFill/>
              <a:round/>
              <a:headEnd/>
              <a:tailEnd/>
            </a:ln>
          </p:spPr>
          <p:txBody>
            <a:bodyPr/>
            <a:lstStyle/>
            <a:p>
              <a:endParaRPr lang="en-US"/>
            </a:p>
          </p:txBody>
        </p:sp>
        <p:sp>
          <p:nvSpPr>
            <p:cNvPr id="116" name="Freeform 102"/>
            <p:cNvSpPr>
              <a:spLocks/>
            </p:cNvSpPr>
            <p:nvPr/>
          </p:nvSpPr>
          <p:spPr bwMode="auto">
            <a:xfrm>
              <a:off x="1592" y="1151"/>
              <a:ext cx="15" cy="38"/>
            </a:xfrm>
            <a:custGeom>
              <a:avLst/>
              <a:gdLst>
                <a:gd name="T0" fmla="*/ 15 w 15"/>
                <a:gd name="T1" fmla="*/ 1 h 38"/>
                <a:gd name="T2" fmla="*/ 14 w 15"/>
                <a:gd name="T3" fmla="*/ 0 h 38"/>
                <a:gd name="T4" fmla="*/ 6 w 15"/>
                <a:gd name="T5" fmla="*/ 1 h 38"/>
                <a:gd name="T6" fmla="*/ 5 w 15"/>
                <a:gd name="T7" fmla="*/ 1 h 38"/>
                <a:gd name="T8" fmla="*/ 5 w 15"/>
                <a:gd name="T9" fmla="*/ 3 h 38"/>
                <a:gd name="T10" fmla="*/ 0 w 15"/>
                <a:gd name="T11" fmla="*/ 25 h 38"/>
                <a:gd name="T12" fmla="*/ 0 w 15"/>
                <a:gd name="T13" fmla="*/ 26 h 38"/>
                <a:gd name="T14" fmla="*/ 1 w 15"/>
                <a:gd name="T15" fmla="*/ 35 h 38"/>
                <a:gd name="T16" fmla="*/ 1 w 15"/>
                <a:gd name="T17" fmla="*/ 36 h 38"/>
                <a:gd name="T18" fmla="*/ 13 w 15"/>
                <a:gd name="T19" fmla="*/ 38 h 38"/>
                <a:gd name="T20" fmla="*/ 13 w 15"/>
                <a:gd name="T21" fmla="*/ 36 h 38"/>
                <a:gd name="T22" fmla="*/ 15 w 15"/>
                <a:gd name="T23" fmla="*/ 1 h 38"/>
                <a:gd name="T24" fmla="*/ 14 w 15"/>
                <a:gd name="T25" fmla="*/ 1 h 38"/>
                <a:gd name="T26" fmla="*/ 11 w 15"/>
                <a:gd name="T27" fmla="*/ 36 h 38"/>
                <a:gd name="T28" fmla="*/ 13 w 15"/>
                <a:gd name="T29" fmla="*/ 35 h 38"/>
                <a:gd name="T30" fmla="*/ 1 w 15"/>
                <a:gd name="T31" fmla="*/ 34 h 38"/>
                <a:gd name="T32" fmla="*/ 2 w 15"/>
                <a:gd name="T33" fmla="*/ 35 h 38"/>
                <a:gd name="T34" fmla="*/ 1 w 15"/>
                <a:gd name="T35" fmla="*/ 25 h 38"/>
                <a:gd name="T36" fmla="*/ 1 w 15"/>
                <a:gd name="T37" fmla="*/ 26 h 38"/>
                <a:gd name="T38" fmla="*/ 6 w 15"/>
                <a:gd name="T39" fmla="*/ 3 h 38"/>
                <a:gd name="T40" fmla="*/ 6 w 15"/>
                <a:gd name="T41" fmla="*/ 4 h 38"/>
                <a:gd name="T42" fmla="*/ 14 w 15"/>
                <a:gd name="T43" fmla="*/ 3 h 38"/>
                <a:gd name="T44" fmla="*/ 14 w 15"/>
                <a:gd name="T45" fmla="*/ 1 h 38"/>
                <a:gd name="T46" fmla="*/ 15 w 15"/>
                <a:gd name="T47" fmla="*/ 1 h 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38"/>
                <a:gd name="T74" fmla="*/ 15 w 15"/>
                <a:gd name="T75" fmla="*/ 38 h 3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38">
                  <a:moveTo>
                    <a:pt x="15" y="1"/>
                  </a:moveTo>
                  <a:lnTo>
                    <a:pt x="14" y="0"/>
                  </a:lnTo>
                  <a:lnTo>
                    <a:pt x="6" y="1"/>
                  </a:lnTo>
                  <a:lnTo>
                    <a:pt x="5" y="1"/>
                  </a:lnTo>
                  <a:lnTo>
                    <a:pt x="5" y="3"/>
                  </a:lnTo>
                  <a:lnTo>
                    <a:pt x="0" y="25"/>
                  </a:lnTo>
                  <a:lnTo>
                    <a:pt x="0" y="26"/>
                  </a:lnTo>
                  <a:lnTo>
                    <a:pt x="1" y="35"/>
                  </a:lnTo>
                  <a:lnTo>
                    <a:pt x="1" y="36"/>
                  </a:lnTo>
                  <a:lnTo>
                    <a:pt x="13" y="38"/>
                  </a:lnTo>
                  <a:lnTo>
                    <a:pt x="13" y="36"/>
                  </a:lnTo>
                  <a:lnTo>
                    <a:pt x="15" y="1"/>
                  </a:lnTo>
                  <a:lnTo>
                    <a:pt x="14" y="1"/>
                  </a:lnTo>
                  <a:lnTo>
                    <a:pt x="11" y="36"/>
                  </a:lnTo>
                  <a:lnTo>
                    <a:pt x="13" y="35"/>
                  </a:lnTo>
                  <a:lnTo>
                    <a:pt x="1" y="34"/>
                  </a:lnTo>
                  <a:lnTo>
                    <a:pt x="2" y="35"/>
                  </a:lnTo>
                  <a:lnTo>
                    <a:pt x="1" y="25"/>
                  </a:lnTo>
                  <a:lnTo>
                    <a:pt x="1" y="26"/>
                  </a:lnTo>
                  <a:lnTo>
                    <a:pt x="6" y="3"/>
                  </a:lnTo>
                  <a:lnTo>
                    <a:pt x="6" y="4"/>
                  </a:lnTo>
                  <a:lnTo>
                    <a:pt x="14" y="3"/>
                  </a:lnTo>
                  <a:lnTo>
                    <a:pt x="14" y="1"/>
                  </a:lnTo>
                  <a:lnTo>
                    <a:pt x="15" y="1"/>
                  </a:lnTo>
                  <a:close/>
                </a:path>
              </a:pathLst>
            </a:custGeom>
            <a:solidFill>
              <a:srgbClr val="808080"/>
            </a:solidFill>
            <a:ln w="9525">
              <a:noFill/>
              <a:round/>
              <a:headEnd/>
              <a:tailEnd/>
            </a:ln>
          </p:spPr>
          <p:txBody>
            <a:bodyPr/>
            <a:lstStyle/>
            <a:p>
              <a:endParaRPr lang="en-US"/>
            </a:p>
          </p:txBody>
        </p:sp>
        <p:sp>
          <p:nvSpPr>
            <p:cNvPr id="117" name="Freeform 103"/>
            <p:cNvSpPr>
              <a:spLocks/>
            </p:cNvSpPr>
            <p:nvPr/>
          </p:nvSpPr>
          <p:spPr bwMode="auto">
            <a:xfrm>
              <a:off x="1625" y="1121"/>
              <a:ext cx="46" cy="96"/>
            </a:xfrm>
            <a:custGeom>
              <a:avLst/>
              <a:gdLst>
                <a:gd name="T0" fmla="*/ 30 w 46"/>
                <a:gd name="T1" fmla="*/ 3 h 96"/>
                <a:gd name="T2" fmla="*/ 27 w 46"/>
                <a:gd name="T3" fmla="*/ 2 h 96"/>
                <a:gd name="T4" fmla="*/ 24 w 46"/>
                <a:gd name="T5" fmla="*/ 0 h 96"/>
                <a:gd name="T6" fmla="*/ 21 w 46"/>
                <a:gd name="T7" fmla="*/ 2 h 96"/>
                <a:gd name="T8" fmla="*/ 17 w 46"/>
                <a:gd name="T9" fmla="*/ 3 h 96"/>
                <a:gd name="T10" fmla="*/ 13 w 46"/>
                <a:gd name="T11" fmla="*/ 7 h 96"/>
                <a:gd name="T12" fmla="*/ 11 w 46"/>
                <a:gd name="T13" fmla="*/ 9 h 96"/>
                <a:gd name="T14" fmla="*/ 9 w 46"/>
                <a:gd name="T15" fmla="*/ 12 h 96"/>
                <a:gd name="T16" fmla="*/ 7 w 46"/>
                <a:gd name="T17" fmla="*/ 15 h 96"/>
                <a:gd name="T18" fmla="*/ 5 w 46"/>
                <a:gd name="T19" fmla="*/ 18 h 96"/>
                <a:gd name="T20" fmla="*/ 4 w 46"/>
                <a:gd name="T21" fmla="*/ 22 h 96"/>
                <a:gd name="T22" fmla="*/ 3 w 46"/>
                <a:gd name="T23" fmla="*/ 26 h 96"/>
                <a:gd name="T24" fmla="*/ 2 w 46"/>
                <a:gd name="T25" fmla="*/ 35 h 96"/>
                <a:gd name="T26" fmla="*/ 2 w 46"/>
                <a:gd name="T27" fmla="*/ 39 h 96"/>
                <a:gd name="T28" fmla="*/ 0 w 46"/>
                <a:gd name="T29" fmla="*/ 43 h 96"/>
                <a:gd name="T30" fmla="*/ 0 w 46"/>
                <a:gd name="T31" fmla="*/ 47 h 96"/>
                <a:gd name="T32" fmla="*/ 0 w 46"/>
                <a:gd name="T33" fmla="*/ 51 h 96"/>
                <a:gd name="T34" fmla="*/ 0 w 46"/>
                <a:gd name="T35" fmla="*/ 55 h 96"/>
                <a:gd name="T36" fmla="*/ 0 w 46"/>
                <a:gd name="T37" fmla="*/ 59 h 96"/>
                <a:gd name="T38" fmla="*/ 2 w 46"/>
                <a:gd name="T39" fmla="*/ 64 h 96"/>
                <a:gd name="T40" fmla="*/ 3 w 46"/>
                <a:gd name="T41" fmla="*/ 72 h 96"/>
                <a:gd name="T42" fmla="*/ 4 w 46"/>
                <a:gd name="T43" fmla="*/ 75 h 96"/>
                <a:gd name="T44" fmla="*/ 5 w 46"/>
                <a:gd name="T45" fmla="*/ 79 h 96"/>
                <a:gd name="T46" fmla="*/ 7 w 46"/>
                <a:gd name="T47" fmla="*/ 82 h 96"/>
                <a:gd name="T48" fmla="*/ 8 w 46"/>
                <a:gd name="T49" fmla="*/ 85 h 96"/>
                <a:gd name="T50" fmla="*/ 9 w 46"/>
                <a:gd name="T51" fmla="*/ 87 h 96"/>
                <a:gd name="T52" fmla="*/ 11 w 46"/>
                <a:gd name="T53" fmla="*/ 90 h 96"/>
                <a:gd name="T54" fmla="*/ 15 w 46"/>
                <a:gd name="T55" fmla="*/ 94 h 96"/>
                <a:gd name="T56" fmla="*/ 17 w 46"/>
                <a:gd name="T57" fmla="*/ 96 h 96"/>
                <a:gd name="T58" fmla="*/ 21 w 46"/>
                <a:gd name="T59" fmla="*/ 96 h 96"/>
                <a:gd name="T60" fmla="*/ 25 w 46"/>
                <a:gd name="T61" fmla="*/ 96 h 96"/>
                <a:gd name="T62" fmla="*/ 29 w 46"/>
                <a:gd name="T63" fmla="*/ 95 h 96"/>
                <a:gd name="T64" fmla="*/ 33 w 46"/>
                <a:gd name="T65" fmla="*/ 92 h 96"/>
                <a:gd name="T66" fmla="*/ 34 w 46"/>
                <a:gd name="T67" fmla="*/ 90 h 96"/>
                <a:gd name="T68" fmla="*/ 35 w 46"/>
                <a:gd name="T69" fmla="*/ 87 h 96"/>
                <a:gd name="T70" fmla="*/ 38 w 46"/>
                <a:gd name="T71" fmla="*/ 85 h 96"/>
                <a:gd name="T72" fmla="*/ 39 w 46"/>
                <a:gd name="T73" fmla="*/ 82 h 96"/>
                <a:gd name="T74" fmla="*/ 40 w 46"/>
                <a:gd name="T75" fmla="*/ 79 h 96"/>
                <a:gd name="T76" fmla="*/ 42 w 46"/>
                <a:gd name="T77" fmla="*/ 75 h 96"/>
                <a:gd name="T78" fmla="*/ 43 w 46"/>
                <a:gd name="T79" fmla="*/ 68 h 96"/>
                <a:gd name="T80" fmla="*/ 44 w 46"/>
                <a:gd name="T81" fmla="*/ 63 h 96"/>
                <a:gd name="T82" fmla="*/ 46 w 46"/>
                <a:gd name="T83" fmla="*/ 59 h 96"/>
                <a:gd name="T84" fmla="*/ 46 w 46"/>
                <a:gd name="T85" fmla="*/ 55 h 96"/>
                <a:gd name="T86" fmla="*/ 46 w 46"/>
                <a:gd name="T87" fmla="*/ 51 h 96"/>
                <a:gd name="T88" fmla="*/ 46 w 46"/>
                <a:gd name="T89" fmla="*/ 47 h 96"/>
                <a:gd name="T90" fmla="*/ 46 w 46"/>
                <a:gd name="T91" fmla="*/ 43 h 96"/>
                <a:gd name="T92" fmla="*/ 46 w 46"/>
                <a:gd name="T93" fmla="*/ 39 h 96"/>
                <a:gd name="T94" fmla="*/ 46 w 46"/>
                <a:gd name="T95" fmla="*/ 34 h 96"/>
                <a:gd name="T96" fmla="*/ 43 w 46"/>
                <a:gd name="T97" fmla="*/ 25 h 96"/>
                <a:gd name="T98" fmla="*/ 42 w 46"/>
                <a:gd name="T99" fmla="*/ 21 h 96"/>
                <a:gd name="T100" fmla="*/ 40 w 46"/>
                <a:gd name="T101" fmla="*/ 18 h 96"/>
                <a:gd name="T102" fmla="*/ 39 w 46"/>
                <a:gd name="T103" fmla="*/ 15 h 96"/>
                <a:gd name="T104" fmla="*/ 38 w 46"/>
                <a:gd name="T105" fmla="*/ 12 h 96"/>
                <a:gd name="T106" fmla="*/ 37 w 46"/>
                <a:gd name="T107" fmla="*/ 8 h 96"/>
                <a:gd name="T108" fmla="*/ 34 w 46"/>
                <a:gd name="T109" fmla="*/ 7 h 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96"/>
                <a:gd name="T167" fmla="*/ 46 w 46"/>
                <a:gd name="T168" fmla="*/ 96 h 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96">
                  <a:moveTo>
                    <a:pt x="33" y="4"/>
                  </a:moveTo>
                  <a:lnTo>
                    <a:pt x="31" y="3"/>
                  </a:lnTo>
                  <a:lnTo>
                    <a:pt x="30" y="3"/>
                  </a:lnTo>
                  <a:lnTo>
                    <a:pt x="30" y="2"/>
                  </a:lnTo>
                  <a:lnTo>
                    <a:pt x="29" y="2"/>
                  </a:lnTo>
                  <a:lnTo>
                    <a:pt x="27" y="2"/>
                  </a:lnTo>
                  <a:lnTo>
                    <a:pt x="26" y="0"/>
                  </a:lnTo>
                  <a:lnTo>
                    <a:pt x="25" y="0"/>
                  </a:lnTo>
                  <a:lnTo>
                    <a:pt x="24" y="0"/>
                  </a:lnTo>
                  <a:lnTo>
                    <a:pt x="22" y="0"/>
                  </a:lnTo>
                  <a:lnTo>
                    <a:pt x="21" y="0"/>
                  </a:lnTo>
                  <a:lnTo>
                    <a:pt x="21" y="2"/>
                  </a:lnTo>
                  <a:lnTo>
                    <a:pt x="20" y="2"/>
                  </a:lnTo>
                  <a:lnTo>
                    <a:pt x="18" y="2"/>
                  </a:lnTo>
                  <a:lnTo>
                    <a:pt x="17" y="3"/>
                  </a:lnTo>
                  <a:lnTo>
                    <a:pt x="15" y="4"/>
                  </a:lnTo>
                  <a:lnTo>
                    <a:pt x="15" y="6"/>
                  </a:lnTo>
                  <a:lnTo>
                    <a:pt x="13" y="7"/>
                  </a:lnTo>
                  <a:lnTo>
                    <a:pt x="12" y="7"/>
                  </a:lnTo>
                  <a:lnTo>
                    <a:pt x="12" y="8"/>
                  </a:lnTo>
                  <a:lnTo>
                    <a:pt x="11" y="9"/>
                  </a:lnTo>
                  <a:lnTo>
                    <a:pt x="11" y="11"/>
                  </a:lnTo>
                  <a:lnTo>
                    <a:pt x="9" y="11"/>
                  </a:lnTo>
                  <a:lnTo>
                    <a:pt x="9" y="12"/>
                  </a:lnTo>
                  <a:lnTo>
                    <a:pt x="8" y="13"/>
                  </a:lnTo>
                  <a:lnTo>
                    <a:pt x="8" y="15"/>
                  </a:lnTo>
                  <a:lnTo>
                    <a:pt x="7" y="15"/>
                  </a:lnTo>
                  <a:lnTo>
                    <a:pt x="7" y="16"/>
                  </a:lnTo>
                  <a:lnTo>
                    <a:pt x="7" y="17"/>
                  </a:lnTo>
                  <a:lnTo>
                    <a:pt x="5" y="18"/>
                  </a:lnTo>
                  <a:lnTo>
                    <a:pt x="5" y="20"/>
                  </a:lnTo>
                  <a:lnTo>
                    <a:pt x="5" y="21"/>
                  </a:lnTo>
                  <a:lnTo>
                    <a:pt x="4" y="22"/>
                  </a:lnTo>
                  <a:lnTo>
                    <a:pt x="4" y="24"/>
                  </a:lnTo>
                  <a:lnTo>
                    <a:pt x="4" y="25"/>
                  </a:lnTo>
                  <a:lnTo>
                    <a:pt x="3" y="26"/>
                  </a:lnTo>
                  <a:lnTo>
                    <a:pt x="3" y="29"/>
                  </a:lnTo>
                  <a:lnTo>
                    <a:pt x="2" y="33"/>
                  </a:lnTo>
                  <a:lnTo>
                    <a:pt x="2" y="35"/>
                  </a:lnTo>
                  <a:lnTo>
                    <a:pt x="2" y="37"/>
                  </a:lnTo>
                  <a:lnTo>
                    <a:pt x="2" y="38"/>
                  </a:lnTo>
                  <a:lnTo>
                    <a:pt x="2" y="39"/>
                  </a:lnTo>
                  <a:lnTo>
                    <a:pt x="0" y="40"/>
                  </a:lnTo>
                  <a:lnTo>
                    <a:pt x="0" y="42"/>
                  </a:lnTo>
                  <a:lnTo>
                    <a:pt x="0" y="43"/>
                  </a:lnTo>
                  <a:lnTo>
                    <a:pt x="0" y="44"/>
                  </a:lnTo>
                  <a:lnTo>
                    <a:pt x="0" y="46"/>
                  </a:lnTo>
                  <a:lnTo>
                    <a:pt x="0" y="47"/>
                  </a:lnTo>
                  <a:lnTo>
                    <a:pt x="0" y="48"/>
                  </a:lnTo>
                  <a:lnTo>
                    <a:pt x="0" y="50"/>
                  </a:lnTo>
                  <a:lnTo>
                    <a:pt x="0" y="51"/>
                  </a:lnTo>
                  <a:lnTo>
                    <a:pt x="0" y="52"/>
                  </a:lnTo>
                  <a:lnTo>
                    <a:pt x="0" y="53"/>
                  </a:lnTo>
                  <a:lnTo>
                    <a:pt x="0" y="55"/>
                  </a:lnTo>
                  <a:lnTo>
                    <a:pt x="0" y="56"/>
                  </a:lnTo>
                  <a:lnTo>
                    <a:pt x="0" y="57"/>
                  </a:lnTo>
                  <a:lnTo>
                    <a:pt x="0" y="59"/>
                  </a:lnTo>
                  <a:lnTo>
                    <a:pt x="0" y="60"/>
                  </a:lnTo>
                  <a:lnTo>
                    <a:pt x="2" y="63"/>
                  </a:lnTo>
                  <a:lnTo>
                    <a:pt x="2" y="64"/>
                  </a:lnTo>
                  <a:lnTo>
                    <a:pt x="2" y="69"/>
                  </a:lnTo>
                  <a:lnTo>
                    <a:pt x="3" y="69"/>
                  </a:lnTo>
                  <a:lnTo>
                    <a:pt x="3" y="72"/>
                  </a:lnTo>
                  <a:lnTo>
                    <a:pt x="3" y="73"/>
                  </a:lnTo>
                  <a:lnTo>
                    <a:pt x="3" y="74"/>
                  </a:lnTo>
                  <a:lnTo>
                    <a:pt x="4" y="75"/>
                  </a:lnTo>
                  <a:lnTo>
                    <a:pt x="4" y="77"/>
                  </a:lnTo>
                  <a:lnTo>
                    <a:pt x="4" y="78"/>
                  </a:lnTo>
                  <a:lnTo>
                    <a:pt x="5" y="79"/>
                  </a:lnTo>
                  <a:lnTo>
                    <a:pt x="5" y="81"/>
                  </a:lnTo>
                  <a:lnTo>
                    <a:pt x="5" y="82"/>
                  </a:lnTo>
                  <a:lnTo>
                    <a:pt x="7" y="82"/>
                  </a:lnTo>
                  <a:lnTo>
                    <a:pt x="7" y="83"/>
                  </a:lnTo>
                  <a:lnTo>
                    <a:pt x="7" y="85"/>
                  </a:lnTo>
                  <a:lnTo>
                    <a:pt x="8" y="85"/>
                  </a:lnTo>
                  <a:lnTo>
                    <a:pt x="8" y="86"/>
                  </a:lnTo>
                  <a:lnTo>
                    <a:pt x="8" y="87"/>
                  </a:lnTo>
                  <a:lnTo>
                    <a:pt x="9" y="87"/>
                  </a:lnTo>
                  <a:lnTo>
                    <a:pt x="9" y="88"/>
                  </a:lnTo>
                  <a:lnTo>
                    <a:pt x="11" y="88"/>
                  </a:lnTo>
                  <a:lnTo>
                    <a:pt x="11" y="90"/>
                  </a:lnTo>
                  <a:lnTo>
                    <a:pt x="12" y="91"/>
                  </a:lnTo>
                  <a:lnTo>
                    <a:pt x="13" y="92"/>
                  </a:lnTo>
                  <a:lnTo>
                    <a:pt x="15" y="94"/>
                  </a:lnTo>
                  <a:lnTo>
                    <a:pt x="16" y="95"/>
                  </a:lnTo>
                  <a:lnTo>
                    <a:pt x="17" y="95"/>
                  </a:lnTo>
                  <a:lnTo>
                    <a:pt x="17" y="96"/>
                  </a:lnTo>
                  <a:lnTo>
                    <a:pt x="18" y="96"/>
                  </a:lnTo>
                  <a:lnTo>
                    <a:pt x="20" y="96"/>
                  </a:lnTo>
                  <a:lnTo>
                    <a:pt x="21" y="96"/>
                  </a:lnTo>
                  <a:lnTo>
                    <a:pt x="22" y="96"/>
                  </a:lnTo>
                  <a:lnTo>
                    <a:pt x="24" y="96"/>
                  </a:lnTo>
                  <a:lnTo>
                    <a:pt x="25" y="96"/>
                  </a:lnTo>
                  <a:lnTo>
                    <a:pt x="26" y="96"/>
                  </a:lnTo>
                  <a:lnTo>
                    <a:pt x="27" y="96"/>
                  </a:lnTo>
                  <a:lnTo>
                    <a:pt x="29" y="95"/>
                  </a:lnTo>
                  <a:lnTo>
                    <a:pt x="31" y="94"/>
                  </a:lnTo>
                  <a:lnTo>
                    <a:pt x="31" y="92"/>
                  </a:lnTo>
                  <a:lnTo>
                    <a:pt x="33" y="92"/>
                  </a:lnTo>
                  <a:lnTo>
                    <a:pt x="33" y="91"/>
                  </a:lnTo>
                  <a:lnTo>
                    <a:pt x="34" y="91"/>
                  </a:lnTo>
                  <a:lnTo>
                    <a:pt x="34" y="90"/>
                  </a:lnTo>
                  <a:lnTo>
                    <a:pt x="35" y="90"/>
                  </a:lnTo>
                  <a:lnTo>
                    <a:pt x="35" y="88"/>
                  </a:lnTo>
                  <a:lnTo>
                    <a:pt x="35" y="87"/>
                  </a:lnTo>
                  <a:lnTo>
                    <a:pt x="37" y="87"/>
                  </a:lnTo>
                  <a:lnTo>
                    <a:pt x="37" y="86"/>
                  </a:lnTo>
                  <a:lnTo>
                    <a:pt x="38" y="85"/>
                  </a:lnTo>
                  <a:lnTo>
                    <a:pt x="38" y="83"/>
                  </a:lnTo>
                  <a:lnTo>
                    <a:pt x="39" y="83"/>
                  </a:lnTo>
                  <a:lnTo>
                    <a:pt x="39" y="82"/>
                  </a:lnTo>
                  <a:lnTo>
                    <a:pt x="39" y="81"/>
                  </a:lnTo>
                  <a:lnTo>
                    <a:pt x="40" y="81"/>
                  </a:lnTo>
                  <a:lnTo>
                    <a:pt x="40" y="79"/>
                  </a:lnTo>
                  <a:lnTo>
                    <a:pt x="40" y="78"/>
                  </a:lnTo>
                  <a:lnTo>
                    <a:pt x="42" y="77"/>
                  </a:lnTo>
                  <a:lnTo>
                    <a:pt x="42" y="75"/>
                  </a:lnTo>
                  <a:lnTo>
                    <a:pt x="42" y="74"/>
                  </a:lnTo>
                  <a:lnTo>
                    <a:pt x="43" y="72"/>
                  </a:lnTo>
                  <a:lnTo>
                    <a:pt x="43" y="68"/>
                  </a:lnTo>
                  <a:lnTo>
                    <a:pt x="44" y="65"/>
                  </a:lnTo>
                  <a:lnTo>
                    <a:pt x="44" y="64"/>
                  </a:lnTo>
                  <a:lnTo>
                    <a:pt x="44" y="63"/>
                  </a:lnTo>
                  <a:lnTo>
                    <a:pt x="44" y="61"/>
                  </a:lnTo>
                  <a:lnTo>
                    <a:pt x="46" y="60"/>
                  </a:lnTo>
                  <a:lnTo>
                    <a:pt x="46" y="59"/>
                  </a:lnTo>
                  <a:lnTo>
                    <a:pt x="46" y="57"/>
                  </a:lnTo>
                  <a:lnTo>
                    <a:pt x="46" y="56"/>
                  </a:lnTo>
                  <a:lnTo>
                    <a:pt x="46" y="55"/>
                  </a:lnTo>
                  <a:lnTo>
                    <a:pt x="46" y="53"/>
                  </a:lnTo>
                  <a:lnTo>
                    <a:pt x="46" y="52"/>
                  </a:lnTo>
                  <a:lnTo>
                    <a:pt x="46" y="51"/>
                  </a:lnTo>
                  <a:lnTo>
                    <a:pt x="46" y="50"/>
                  </a:lnTo>
                  <a:lnTo>
                    <a:pt x="46" y="48"/>
                  </a:lnTo>
                  <a:lnTo>
                    <a:pt x="46" y="47"/>
                  </a:lnTo>
                  <a:lnTo>
                    <a:pt x="46" y="46"/>
                  </a:lnTo>
                  <a:lnTo>
                    <a:pt x="46" y="44"/>
                  </a:lnTo>
                  <a:lnTo>
                    <a:pt x="46" y="43"/>
                  </a:lnTo>
                  <a:lnTo>
                    <a:pt x="46" y="42"/>
                  </a:lnTo>
                  <a:lnTo>
                    <a:pt x="46" y="40"/>
                  </a:lnTo>
                  <a:lnTo>
                    <a:pt x="46" y="39"/>
                  </a:lnTo>
                  <a:lnTo>
                    <a:pt x="46" y="38"/>
                  </a:lnTo>
                  <a:lnTo>
                    <a:pt x="46" y="35"/>
                  </a:lnTo>
                  <a:lnTo>
                    <a:pt x="46" y="34"/>
                  </a:lnTo>
                  <a:lnTo>
                    <a:pt x="44" y="33"/>
                  </a:lnTo>
                  <a:lnTo>
                    <a:pt x="44" y="29"/>
                  </a:lnTo>
                  <a:lnTo>
                    <a:pt x="43" y="25"/>
                  </a:lnTo>
                  <a:lnTo>
                    <a:pt x="43" y="24"/>
                  </a:lnTo>
                  <a:lnTo>
                    <a:pt x="43" y="22"/>
                  </a:lnTo>
                  <a:lnTo>
                    <a:pt x="42" y="21"/>
                  </a:lnTo>
                  <a:lnTo>
                    <a:pt x="42" y="20"/>
                  </a:lnTo>
                  <a:lnTo>
                    <a:pt x="42" y="18"/>
                  </a:lnTo>
                  <a:lnTo>
                    <a:pt x="40" y="18"/>
                  </a:lnTo>
                  <a:lnTo>
                    <a:pt x="40" y="17"/>
                  </a:lnTo>
                  <a:lnTo>
                    <a:pt x="40" y="16"/>
                  </a:lnTo>
                  <a:lnTo>
                    <a:pt x="39" y="15"/>
                  </a:lnTo>
                  <a:lnTo>
                    <a:pt x="39" y="13"/>
                  </a:lnTo>
                  <a:lnTo>
                    <a:pt x="39" y="12"/>
                  </a:lnTo>
                  <a:lnTo>
                    <a:pt x="38" y="12"/>
                  </a:lnTo>
                  <a:lnTo>
                    <a:pt x="38" y="11"/>
                  </a:lnTo>
                  <a:lnTo>
                    <a:pt x="37" y="9"/>
                  </a:lnTo>
                  <a:lnTo>
                    <a:pt x="37" y="8"/>
                  </a:lnTo>
                  <a:lnTo>
                    <a:pt x="35" y="8"/>
                  </a:lnTo>
                  <a:lnTo>
                    <a:pt x="35" y="7"/>
                  </a:lnTo>
                  <a:lnTo>
                    <a:pt x="34" y="7"/>
                  </a:lnTo>
                  <a:lnTo>
                    <a:pt x="33" y="4"/>
                  </a:lnTo>
                  <a:close/>
                </a:path>
              </a:pathLst>
            </a:custGeom>
            <a:solidFill>
              <a:srgbClr val="808080"/>
            </a:solidFill>
            <a:ln w="9525">
              <a:noFill/>
              <a:round/>
              <a:headEnd/>
              <a:tailEnd/>
            </a:ln>
          </p:spPr>
          <p:txBody>
            <a:bodyPr/>
            <a:lstStyle/>
            <a:p>
              <a:endParaRPr lang="en-US"/>
            </a:p>
          </p:txBody>
        </p:sp>
        <p:sp>
          <p:nvSpPr>
            <p:cNvPr id="118" name="Freeform 104"/>
            <p:cNvSpPr>
              <a:spLocks/>
            </p:cNvSpPr>
            <p:nvPr/>
          </p:nvSpPr>
          <p:spPr bwMode="auto">
            <a:xfrm>
              <a:off x="1625" y="1120"/>
              <a:ext cx="47" cy="99"/>
            </a:xfrm>
            <a:custGeom>
              <a:avLst/>
              <a:gdLst>
                <a:gd name="T0" fmla="*/ 0 w 47"/>
                <a:gd name="T1" fmla="*/ 39 h 99"/>
                <a:gd name="T2" fmla="*/ 0 w 47"/>
                <a:gd name="T3" fmla="*/ 48 h 99"/>
                <a:gd name="T4" fmla="*/ 0 w 47"/>
                <a:gd name="T5" fmla="*/ 58 h 99"/>
                <a:gd name="T6" fmla="*/ 3 w 47"/>
                <a:gd name="T7" fmla="*/ 75 h 99"/>
                <a:gd name="T8" fmla="*/ 5 w 47"/>
                <a:gd name="T9" fmla="*/ 83 h 99"/>
                <a:gd name="T10" fmla="*/ 9 w 47"/>
                <a:gd name="T11" fmla="*/ 89 h 99"/>
                <a:gd name="T12" fmla="*/ 13 w 47"/>
                <a:gd name="T13" fmla="*/ 95 h 99"/>
                <a:gd name="T14" fmla="*/ 17 w 47"/>
                <a:gd name="T15" fmla="*/ 99 h 99"/>
                <a:gd name="T16" fmla="*/ 22 w 47"/>
                <a:gd name="T17" fmla="*/ 99 h 99"/>
                <a:gd name="T18" fmla="*/ 29 w 47"/>
                <a:gd name="T19" fmla="*/ 97 h 99"/>
                <a:gd name="T20" fmla="*/ 35 w 47"/>
                <a:gd name="T21" fmla="*/ 91 h 99"/>
                <a:gd name="T22" fmla="*/ 39 w 47"/>
                <a:gd name="T23" fmla="*/ 86 h 99"/>
                <a:gd name="T24" fmla="*/ 42 w 47"/>
                <a:gd name="T25" fmla="*/ 78 h 99"/>
                <a:gd name="T26" fmla="*/ 44 w 47"/>
                <a:gd name="T27" fmla="*/ 70 h 99"/>
                <a:gd name="T28" fmla="*/ 46 w 47"/>
                <a:gd name="T29" fmla="*/ 62 h 99"/>
                <a:gd name="T30" fmla="*/ 47 w 47"/>
                <a:gd name="T31" fmla="*/ 53 h 99"/>
                <a:gd name="T32" fmla="*/ 47 w 47"/>
                <a:gd name="T33" fmla="*/ 41 h 99"/>
                <a:gd name="T34" fmla="*/ 44 w 47"/>
                <a:gd name="T35" fmla="*/ 30 h 99"/>
                <a:gd name="T36" fmla="*/ 43 w 47"/>
                <a:gd name="T37" fmla="*/ 22 h 99"/>
                <a:gd name="T38" fmla="*/ 40 w 47"/>
                <a:gd name="T39" fmla="*/ 14 h 99"/>
                <a:gd name="T40" fmla="*/ 35 w 47"/>
                <a:gd name="T41" fmla="*/ 7 h 99"/>
                <a:gd name="T42" fmla="*/ 26 w 47"/>
                <a:gd name="T43" fmla="*/ 0 h 99"/>
                <a:gd name="T44" fmla="*/ 21 w 47"/>
                <a:gd name="T45" fmla="*/ 0 h 99"/>
                <a:gd name="T46" fmla="*/ 15 w 47"/>
                <a:gd name="T47" fmla="*/ 4 h 99"/>
                <a:gd name="T48" fmla="*/ 9 w 47"/>
                <a:gd name="T49" fmla="*/ 10 h 99"/>
                <a:gd name="T50" fmla="*/ 5 w 47"/>
                <a:gd name="T51" fmla="*/ 17 h 99"/>
                <a:gd name="T52" fmla="*/ 3 w 47"/>
                <a:gd name="T53" fmla="*/ 25 h 99"/>
                <a:gd name="T54" fmla="*/ 5 w 47"/>
                <a:gd name="T55" fmla="*/ 23 h 99"/>
                <a:gd name="T56" fmla="*/ 8 w 47"/>
                <a:gd name="T57" fmla="*/ 17 h 99"/>
                <a:gd name="T58" fmla="*/ 11 w 47"/>
                <a:gd name="T59" fmla="*/ 10 h 99"/>
                <a:gd name="T60" fmla="*/ 16 w 47"/>
                <a:gd name="T61" fmla="*/ 7 h 99"/>
                <a:gd name="T62" fmla="*/ 20 w 47"/>
                <a:gd name="T63" fmla="*/ 4 h 99"/>
                <a:gd name="T64" fmla="*/ 25 w 47"/>
                <a:gd name="T65" fmla="*/ 3 h 99"/>
                <a:gd name="T66" fmla="*/ 31 w 47"/>
                <a:gd name="T67" fmla="*/ 5 h 99"/>
                <a:gd name="T68" fmla="*/ 38 w 47"/>
                <a:gd name="T69" fmla="*/ 13 h 99"/>
                <a:gd name="T70" fmla="*/ 40 w 47"/>
                <a:gd name="T71" fmla="*/ 19 h 99"/>
                <a:gd name="T72" fmla="*/ 43 w 47"/>
                <a:gd name="T73" fmla="*/ 27 h 99"/>
                <a:gd name="T74" fmla="*/ 44 w 47"/>
                <a:gd name="T75" fmla="*/ 35 h 99"/>
                <a:gd name="T76" fmla="*/ 46 w 47"/>
                <a:gd name="T77" fmla="*/ 44 h 99"/>
                <a:gd name="T78" fmla="*/ 44 w 47"/>
                <a:gd name="T79" fmla="*/ 54 h 99"/>
                <a:gd name="T80" fmla="*/ 44 w 47"/>
                <a:gd name="T81" fmla="*/ 64 h 99"/>
                <a:gd name="T82" fmla="*/ 42 w 47"/>
                <a:gd name="T83" fmla="*/ 73 h 99"/>
                <a:gd name="T84" fmla="*/ 39 w 47"/>
                <a:gd name="T85" fmla="*/ 80 h 99"/>
                <a:gd name="T86" fmla="*/ 37 w 47"/>
                <a:gd name="T87" fmla="*/ 87 h 99"/>
                <a:gd name="T88" fmla="*/ 33 w 47"/>
                <a:gd name="T89" fmla="*/ 91 h 99"/>
                <a:gd name="T90" fmla="*/ 25 w 47"/>
                <a:gd name="T91" fmla="*/ 96 h 99"/>
                <a:gd name="T92" fmla="*/ 20 w 47"/>
                <a:gd name="T93" fmla="*/ 96 h 99"/>
                <a:gd name="T94" fmla="*/ 16 w 47"/>
                <a:gd name="T95" fmla="*/ 95 h 99"/>
                <a:gd name="T96" fmla="*/ 11 w 47"/>
                <a:gd name="T97" fmla="*/ 89 h 99"/>
                <a:gd name="T98" fmla="*/ 7 w 47"/>
                <a:gd name="T99" fmla="*/ 83 h 99"/>
                <a:gd name="T100" fmla="*/ 4 w 47"/>
                <a:gd name="T101" fmla="*/ 76 h 99"/>
                <a:gd name="T102" fmla="*/ 3 w 47"/>
                <a:gd name="T103" fmla="*/ 69 h 99"/>
                <a:gd name="T104" fmla="*/ 2 w 47"/>
                <a:gd name="T105" fmla="*/ 60 h 99"/>
                <a:gd name="T106" fmla="*/ 2 w 47"/>
                <a:gd name="T107" fmla="*/ 51 h 99"/>
                <a:gd name="T108" fmla="*/ 2 w 47"/>
                <a:gd name="T109" fmla="*/ 41 h 99"/>
                <a:gd name="T110" fmla="*/ 3 w 47"/>
                <a:gd name="T111" fmla="*/ 30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
                <a:gd name="T169" fmla="*/ 0 h 99"/>
                <a:gd name="T170" fmla="*/ 47 w 47"/>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 h="99">
                  <a:moveTo>
                    <a:pt x="2" y="30"/>
                  </a:moveTo>
                  <a:lnTo>
                    <a:pt x="2" y="31"/>
                  </a:lnTo>
                  <a:lnTo>
                    <a:pt x="0" y="36"/>
                  </a:lnTo>
                  <a:lnTo>
                    <a:pt x="0" y="39"/>
                  </a:lnTo>
                  <a:lnTo>
                    <a:pt x="0" y="41"/>
                  </a:lnTo>
                  <a:lnTo>
                    <a:pt x="0" y="44"/>
                  </a:lnTo>
                  <a:lnTo>
                    <a:pt x="0" y="45"/>
                  </a:lnTo>
                  <a:lnTo>
                    <a:pt x="0" y="48"/>
                  </a:lnTo>
                  <a:lnTo>
                    <a:pt x="0" y="51"/>
                  </a:lnTo>
                  <a:lnTo>
                    <a:pt x="0" y="53"/>
                  </a:lnTo>
                  <a:lnTo>
                    <a:pt x="0" y="56"/>
                  </a:lnTo>
                  <a:lnTo>
                    <a:pt x="0" y="58"/>
                  </a:lnTo>
                  <a:lnTo>
                    <a:pt x="0" y="60"/>
                  </a:lnTo>
                  <a:lnTo>
                    <a:pt x="0" y="62"/>
                  </a:lnTo>
                  <a:lnTo>
                    <a:pt x="3" y="74"/>
                  </a:lnTo>
                  <a:lnTo>
                    <a:pt x="3" y="75"/>
                  </a:lnTo>
                  <a:lnTo>
                    <a:pt x="4" y="78"/>
                  </a:lnTo>
                  <a:lnTo>
                    <a:pt x="4" y="79"/>
                  </a:lnTo>
                  <a:lnTo>
                    <a:pt x="5" y="82"/>
                  </a:lnTo>
                  <a:lnTo>
                    <a:pt x="5" y="83"/>
                  </a:lnTo>
                  <a:lnTo>
                    <a:pt x="7" y="86"/>
                  </a:lnTo>
                  <a:lnTo>
                    <a:pt x="7" y="87"/>
                  </a:lnTo>
                  <a:lnTo>
                    <a:pt x="8" y="88"/>
                  </a:lnTo>
                  <a:lnTo>
                    <a:pt x="9" y="89"/>
                  </a:lnTo>
                  <a:lnTo>
                    <a:pt x="9" y="91"/>
                  </a:lnTo>
                  <a:lnTo>
                    <a:pt x="11" y="92"/>
                  </a:lnTo>
                  <a:lnTo>
                    <a:pt x="12" y="93"/>
                  </a:lnTo>
                  <a:lnTo>
                    <a:pt x="13" y="95"/>
                  </a:lnTo>
                  <a:lnTo>
                    <a:pt x="15" y="96"/>
                  </a:lnTo>
                  <a:lnTo>
                    <a:pt x="15" y="97"/>
                  </a:lnTo>
                  <a:lnTo>
                    <a:pt x="16" y="97"/>
                  </a:lnTo>
                  <a:lnTo>
                    <a:pt x="17" y="99"/>
                  </a:lnTo>
                  <a:lnTo>
                    <a:pt x="18" y="99"/>
                  </a:lnTo>
                  <a:lnTo>
                    <a:pt x="20" y="99"/>
                  </a:lnTo>
                  <a:lnTo>
                    <a:pt x="21" y="99"/>
                  </a:lnTo>
                  <a:lnTo>
                    <a:pt x="22" y="99"/>
                  </a:lnTo>
                  <a:lnTo>
                    <a:pt x="24" y="99"/>
                  </a:lnTo>
                  <a:lnTo>
                    <a:pt x="25" y="99"/>
                  </a:lnTo>
                  <a:lnTo>
                    <a:pt x="27" y="97"/>
                  </a:lnTo>
                  <a:lnTo>
                    <a:pt x="29" y="97"/>
                  </a:lnTo>
                  <a:lnTo>
                    <a:pt x="31" y="96"/>
                  </a:lnTo>
                  <a:lnTo>
                    <a:pt x="33" y="93"/>
                  </a:lnTo>
                  <a:lnTo>
                    <a:pt x="34" y="92"/>
                  </a:lnTo>
                  <a:lnTo>
                    <a:pt x="35" y="91"/>
                  </a:lnTo>
                  <a:lnTo>
                    <a:pt x="35" y="89"/>
                  </a:lnTo>
                  <a:lnTo>
                    <a:pt x="37" y="88"/>
                  </a:lnTo>
                  <a:lnTo>
                    <a:pt x="38" y="87"/>
                  </a:lnTo>
                  <a:lnTo>
                    <a:pt x="39" y="86"/>
                  </a:lnTo>
                  <a:lnTo>
                    <a:pt x="39" y="84"/>
                  </a:lnTo>
                  <a:lnTo>
                    <a:pt x="40" y="82"/>
                  </a:lnTo>
                  <a:lnTo>
                    <a:pt x="40" y="80"/>
                  </a:lnTo>
                  <a:lnTo>
                    <a:pt x="42" y="78"/>
                  </a:lnTo>
                  <a:lnTo>
                    <a:pt x="43" y="76"/>
                  </a:lnTo>
                  <a:lnTo>
                    <a:pt x="43" y="74"/>
                  </a:lnTo>
                  <a:lnTo>
                    <a:pt x="43" y="71"/>
                  </a:lnTo>
                  <a:lnTo>
                    <a:pt x="44" y="70"/>
                  </a:lnTo>
                  <a:lnTo>
                    <a:pt x="44" y="69"/>
                  </a:lnTo>
                  <a:lnTo>
                    <a:pt x="44" y="67"/>
                  </a:lnTo>
                  <a:lnTo>
                    <a:pt x="46" y="65"/>
                  </a:lnTo>
                  <a:lnTo>
                    <a:pt x="46" y="62"/>
                  </a:lnTo>
                  <a:lnTo>
                    <a:pt x="46" y="60"/>
                  </a:lnTo>
                  <a:lnTo>
                    <a:pt x="46" y="58"/>
                  </a:lnTo>
                  <a:lnTo>
                    <a:pt x="46" y="56"/>
                  </a:lnTo>
                  <a:lnTo>
                    <a:pt x="47" y="53"/>
                  </a:lnTo>
                  <a:lnTo>
                    <a:pt x="47" y="51"/>
                  </a:lnTo>
                  <a:lnTo>
                    <a:pt x="47" y="45"/>
                  </a:lnTo>
                  <a:lnTo>
                    <a:pt x="47" y="43"/>
                  </a:lnTo>
                  <a:lnTo>
                    <a:pt x="47" y="41"/>
                  </a:lnTo>
                  <a:lnTo>
                    <a:pt x="46" y="39"/>
                  </a:lnTo>
                  <a:lnTo>
                    <a:pt x="46" y="36"/>
                  </a:lnTo>
                  <a:lnTo>
                    <a:pt x="46" y="34"/>
                  </a:lnTo>
                  <a:lnTo>
                    <a:pt x="44" y="30"/>
                  </a:lnTo>
                  <a:lnTo>
                    <a:pt x="44" y="27"/>
                  </a:lnTo>
                  <a:lnTo>
                    <a:pt x="44" y="26"/>
                  </a:lnTo>
                  <a:lnTo>
                    <a:pt x="43" y="23"/>
                  </a:lnTo>
                  <a:lnTo>
                    <a:pt x="43" y="22"/>
                  </a:lnTo>
                  <a:lnTo>
                    <a:pt x="42" y="19"/>
                  </a:lnTo>
                  <a:lnTo>
                    <a:pt x="42" y="17"/>
                  </a:lnTo>
                  <a:lnTo>
                    <a:pt x="40" y="16"/>
                  </a:lnTo>
                  <a:lnTo>
                    <a:pt x="40" y="14"/>
                  </a:lnTo>
                  <a:lnTo>
                    <a:pt x="39" y="13"/>
                  </a:lnTo>
                  <a:lnTo>
                    <a:pt x="38" y="10"/>
                  </a:lnTo>
                  <a:lnTo>
                    <a:pt x="37" y="8"/>
                  </a:lnTo>
                  <a:lnTo>
                    <a:pt x="35" y="7"/>
                  </a:lnTo>
                  <a:lnTo>
                    <a:pt x="31" y="3"/>
                  </a:lnTo>
                  <a:lnTo>
                    <a:pt x="30" y="1"/>
                  </a:lnTo>
                  <a:lnTo>
                    <a:pt x="27" y="1"/>
                  </a:lnTo>
                  <a:lnTo>
                    <a:pt x="26" y="0"/>
                  </a:lnTo>
                  <a:lnTo>
                    <a:pt x="25" y="0"/>
                  </a:lnTo>
                  <a:lnTo>
                    <a:pt x="24" y="0"/>
                  </a:lnTo>
                  <a:lnTo>
                    <a:pt x="22" y="0"/>
                  </a:lnTo>
                  <a:lnTo>
                    <a:pt x="21" y="0"/>
                  </a:lnTo>
                  <a:lnTo>
                    <a:pt x="20" y="1"/>
                  </a:lnTo>
                  <a:lnTo>
                    <a:pt x="18" y="1"/>
                  </a:lnTo>
                  <a:lnTo>
                    <a:pt x="17" y="3"/>
                  </a:lnTo>
                  <a:lnTo>
                    <a:pt x="15" y="4"/>
                  </a:lnTo>
                  <a:lnTo>
                    <a:pt x="13" y="5"/>
                  </a:lnTo>
                  <a:lnTo>
                    <a:pt x="12" y="7"/>
                  </a:lnTo>
                  <a:lnTo>
                    <a:pt x="11" y="9"/>
                  </a:lnTo>
                  <a:lnTo>
                    <a:pt x="9" y="10"/>
                  </a:lnTo>
                  <a:lnTo>
                    <a:pt x="8" y="12"/>
                  </a:lnTo>
                  <a:lnTo>
                    <a:pt x="8" y="13"/>
                  </a:lnTo>
                  <a:lnTo>
                    <a:pt x="7" y="16"/>
                  </a:lnTo>
                  <a:lnTo>
                    <a:pt x="5" y="17"/>
                  </a:lnTo>
                  <a:lnTo>
                    <a:pt x="5" y="18"/>
                  </a:lnTo>
                  <a:lnTo>
                    <a:pt x="4" y="21"/>
                  </a:lnTo>
                  <a:lnTo>
                    <a:pt x="4" y="22"/>
                  </a:lnTo>
                  <a:lnTo>
                    <a:pt x="3" y="25"/>
                  </a:lnTo>
                  <a:lnTo>
                    <a:pt x="2" y="30"/>
                  </a:lnTo>
                  <a:lnTo>
                    <a:pt x="3" y="30"/>
                  </a:lnTo>
                  <a:lnTo>
                    <a:pt x="4" y="26"/>
                  </a:lnTo>
                  <a:lnTo>
                    <a:pt x="5" y="23"/>
                  </a:lnTo>
                  <a:lnTo>
                    <a:pt x="5" y="22"/>
                  </a:lnTo>
                  <a:lnTo>
                    <a:pt x="7" y="21"/>
                  </a:lnTo>
                  <a:lnTo>
                    <a:pt x="7" y="18"/>
                  </a:lnTo>
                  <a:lnTo>
                    <a:pt x="8" y="17"/>
                  </a:lnTo>
                  <a:lnTo>
                    <a:pt x="8" y="16"/>
                  </a:lnTo>
                  <a:lnTo>
                    <a:pt x="9" y="14"/>
                  </a:lnTo>
                  <a:lnTo>
                    <a:pt x="11" y="13"/>
                  </a:lnTo>
                  <a:lnTo>
                    <a:pt x="11" y="10"/>
                  </a:lnTo>
                  <a:lnTo>
                    <a:pt x="13" y="9"/>
                  </a:lnTo>
                  <a:lnTo>
                    <a:pt x="15" y="8"/>
                  </a:lnTo>
                  <a:lnTo>
                    <a:pt x="15" y="7"/>
                  </a:lnTo>
                  <a:lnTo>
                    <a:pt x="16" y="7"/>
                  </a:lnTo>
                  <a:lnTo>
                    <a:pt x="17" y="5"/>
                  </a:lnTo>
                  <a:lnTo>
                    <a:pt x="18" y="5"/>
                  </a:lnTo>
                  <a:lnTo>
                    <a:pt x="18" y="4"/>
                  </a:lnTo>
                  <a:lnTo>
                    <a:pt x="20" y="4"/>
                  </a:lnTo>
                  <a:lnTo>
                    <a:pt x="21" y="3"/>
                  </a:lnTo>
                  <a:lnTo>
                    <a:pt x="22" y="3"/>
                  </a:lnTo>
                  <a:lnTo>
                    <a:pt x="24" y="3"/>
                  </a:lnTo>
                  <a:lnTo>
                    <a:pt x="25" y="3"/>
                  </a:lnTo>
                  <a:lnTo>
                    <a:pt x="26" y="3"/>
                  </a:lnTo>
                  <a:lnTo>
                    <a:pt x="27" y="4"/>
                  </a:lnTo>
                  <a:lnTo>
                    <a:pt x="30" y="4"/>
                  </a:lnTo>
                  <a:lnTo>
                    <a:pt x="31" y="5"/>
                  </a:lnTo>
                  <a:lnTo>
                    <a:pt x="33" y="7"/>
                  </a:lnTo>
                  <a:lnTo>
                    <a:pt x="35" y="9"/>
                  </a:lnTo>
                  <a:lnTo>
                    <a:pt x="35" y="10"/>
                  </a:lnTo>
                  <a:lnTo>
                    <a:pt x="38" y="13"/>
                  </a:lnTo>
                  <a:lnTo>
                    <a:pt x="38" y="14"/>
                  </a:lnTo>
                  <a:lnTo>
                    <a:pt x="39" y="16"/>
                  </a:lnTo>
                  <a:lnTo>
                    <a:pt x="39" y="18"/>
                  </a:lnTo>
                  <a:lnTo>
                    <a:pt x="40" y="19"/>
                  </a:lnTo>
                  <a:lnTo>
                    <a:pt x="40" y="21"/>
                  </a:lnTo>
                  <a:lnTo>
                    <a:pt x="42" y="23"/>
                  </a:lnTo>
                  <a:lnTo>
                    <a:pt x="42" y="25"/>
                  </a:lnTo>
                  <a:lnTo>
                    <a:pt x="43" y="27"/>
                  </a:lnTo>
                  <a:lnTo>
                    <a:pt x="43" y="29"/>
                  </a:lnTo>
                  <a:lnTo>
                    <a:pt x="43" y="31"/>
                  </a:lnTo>
                  <a:lnTo>
                    <a:pt x="44" y="32"/>
                  </a:lnTo>
                  <a:lnTo>
                    <a:pt x="44" y="35"/>
                  </a:lnTo>
                  <a:lnTo>
                    <a:pt x="44" y="38"/>
                  </a:lnTo>
                  <a:lnTo>
                    <a:pt x="44" y="39"/>
                  </a:lnTo>
                  <a:lnTo>
                    <a:pt x="44" y="41"/>
                  </a:lnTo>
                  <a:lnTo>
                    <a:pt x="46" y="44"/>
                  </a:lnTo>
                  <a:lnTo>
                    <a:pt x="46" y="45"/>
                  </a:lnTo>
                  <a:lnTo>
                    <a:pt x="46" y="51"/>
                  </a:lnTo>
                  <a:lnTo>
                    <a:pt x="46" y="53"/>
                  </a:lnTo>
                  <a:lnTo>
                    <a:pt x="44" y="54"/>
                  </a:lnTo>
                  <a:lnTo>
                    <a:pt x="44" y="57"/>
                  </a:lnTo>
                  <a:lnTo>
                    <a:pt x="44" y="60"/>
                  </a:lnTo>
                  <a:lnTo>
                    <a:pt x="44" y="61"/>
                  </a:lnTo>
                  <a:lnTo>
                    <a:pt x="44" y="64"/>
                  </a:lnTo>
                  <a:lnTo>
                    <a:pt x="43" y="66"/>
                  </a:lnTo>
                  <a:lnTo>
                    <a:pt x="43" y="69"/>
                  </a:lnTo>
                  <a:lnTo>
                    <a:pt x="43" y="70"/>
                  </a:lnTo>
                  <a:lnTo>
                    <a:pt x="42" y="73"/>
                  </a:lnTo>
                  <a:lnTo>
                    <a:pt x="42" y="75"/>
                  </a:lnTo>
                  <a:lnTo>
                    <a:pt x="40" y="76"/>
                  </a:lnTo>
                  <a:lnTo>
                    <a:pt x="40" y="78"/>
                  </a:lnTo>
                  <a:lnTo>
                    <a:pt x="39" y="80"/>
                  </a:lnTo>
                  <a:lnTo>
                    <a:pt x="38" y="82"/>
                  </a:lnTo>
                  <a:lnTo>
                    <a:pt x="38" y="83"/>
                  </a:lnTo>
                  <a:lnTo>
                    <a:pt x="37" y="86"/>
                  </a:lnTo>
                  <a:lnTo>
                    <a:pt x="37" y="87"/>
                  </a:lnTo>
                  <a:lnTo>
                    <a:pt x="35" y="88"/>
                  </a:lnTo>
                  <a:lnTo>
                    <a:pt x="34" y="89"/>
                  </a:lnTo>
                  <a:lnTo>
                    <a:pt x="33" y="89"/>
                  </a:lnTo>
                  <a:lnTo>
                    <a:pt x="33" y="91"/>
                  </a:lnTo>
                  <a:lnTo>
                    <a:pt x="30" y="93"/>
                  </a:lnTo>
                  <a:lnTo>
                    <a:pt x="29" y="95"/>
                  </a:lnTo>
                  <a:lnTo>
                    <a:pt x="27" y="95"/>
                  </a:lnTo>
                  <a:lnTo>
                    <a:pt x="25" y="96"/>
                  </a:lnTo>
                  <a:lnTo>
                    <a:pt x="24" y="96"/>
                  </a:lnTo>
                  <a:lnTo>
                    <a:pt x="22" y="96"/>
                  </a:lnTo>
                  <a:lnTo>
                    <a:pt x="21" y="96"/>
                  </a:lnTo>
                  <a:lnTo>
                    <a:pt x="20" y="96"/>
                  </a:lnTo>
                  <a:lnTo>
                    <a:pt x="18" y="96"/>
                  </a:lnTo>
                  <a:lnTo>
                    <a:pt x="17" y="96"/>
                  </a:lnTo>
                  <a:lnTo>
                    <a:pt x="17" y="95"/>
                  </a:lnTo>
                  <a:lnTo>
                    <a:pt x="16" y="95"/>
                  </a:lnTo>
                  <a:lnTo>
                    <a:pt x="15" y="93"/>
                  </a:lnTo>
                  <a:lnTo>
                    <a:pt x="13" y="92"/>
                  </a:lnTo>
                  <a:lnTo>
                    <a:pt x="12" y="91"/>
                  </a:lnTo>
                  <a:lnTo>
                    <a:pt x="11" y="89"/>
                  </a:lnTo>
                  <a:lnTo>
                    <a:pt x="9" y="88"/>
                  </a:lnTo>
                  <a:lnTo>
                    <a:pt x="9" y="86"/>
                  </a:lnTo>
                  <a:lnTo>
                    <a:pt x="8" y="84"/>
                  </a:lnTo>
                  <a:lnTo>
                    <a:pt x="7" y="83"/>
                  </a:lnTo>
                  <a:lnTo>
                    <a:pt x="7" y="82"/>
                  </a:lnTo>
                  <a:lnTo>
                    <a:pt x="5" y="80"/>
                  </a:lnTo>
                  <a:lnTo>
                    <a:pt x="5" y="78"/>
                  </a:lnTo>
                  <a:lnTo>
                    <a:pt x="4" y="76"/>
                  </a:lnTo>
                  <a:lnTo>
                    <a:pt x="4" y="74"/>
                  </a:lnTo>
                  <a:lnTo>
                    <a:pt x="4" y="73"/>
                  </a:lnTo>
                  <a:lnTo>
                    <a:pt x="3" y="70"/>
                  </a:lnTo>
                  <a:lnTo>
                    <a:pt x="3" y="69"/>
                  </a:lnTo>
                  <a:lnTo>
                    <a:pt x="3" y="66"/>
                  </a:lnTo>
                  <a:lnTo>
                    <a:pt x="2" y="64"/>
                  </a:lnTo>
                  <a:lnTo>
                    <a:pt x="2" y="62"/>
                  </a:lnTo>
                  <a:lnTo>
                    <a:pt x="2" y="60"/>
                  </a:lnTo>
                  <a:lnTo>
                    <a:pt x="2" y="57"/>
                  </a:lnTo>
                  <a:lnTo>
                    <a:pt x="2" y="56"/>
                  </a:lnTo>
                  <a:lnTo>
                    <a:pt x="2" y="53"/>
                  </a:lnTo>
                  <a:lnTo>
                    <a:pt x="2" y="51"/>
                  </a:lnTo>
                  <a:lnTo>
                    <a:pt x="2" y="48"/>
                  </a:lnTo>
                  <a:lnTo>
                    <a:pt x="2" y="47"/>
                  </a:lnTo>
                  <a:lnTo>
                    <a:pt x="2" y="44"/>
                  </a:lnTo>
                  <a:lnTo>
                    <a:pt x="2" y="41"/>
                  </a:lnTo>
                  <a:lnTo>
                    <a:pt x="2" y="39"/>
                  </a:lnTo>
                  <a:lnTo>
                    <a:pt x="2" y="36"/>
                  </a:lnTo>
                  <a:lnTo>
                    <a:pt x="3" y="32"/>
                  </a:lnTo>
                  <a:lnTo>
                    <a:pt x="3" y="30"/>
                  </a:lnTo>
                  <a:lnTo>
                    <a:pt x="2" y="30"/>
                  </a:lnTo>
                  <a:close/>
                </a:path>
              </a:pathLst>
            </a:custGeom>
            <a:solidFill>
              <a:srgbClr val="808080"/>
            </a:solidFill>
            <a:ln w="9525">
              <a:noFill/>
              <a:round/>
              <a:headEnd/>
              <a:tailEnd/>
            </a:ln>
          </p:spPr>
          <p:txBody>
            <a:bodyPr/>
            <a:lstStyle/>
            <a:p>
              <a:endParaRPr lang="en-US"/>
            </a:p>
          </p:txBody>
        </p:sp>
        <p:sp>
          <p:nvSpPr>
            <p:cNvPr id="119" name="Freeform 105"/>
            <p:cNvSpPr>
              <a:spLocks/>
            </p:cNvSpPr>
            <p:nvPr/>
          </p:nvSpPr>
          <p:spPr bwMode="auto">
            <a:xfrm>
              <a:off x="1599" y="1155"/>
              <a:ext cx="26" cy="54"/>
            </a:xfrm>
            <a:custGeom>
              <a:avLst/>
              <a:gdLst>
                <a:gd name="T0" fmla="*/ 19 w 26"/>
                <a:gd name="T1" fmla="*/ 1 h 54"/>
                <a:gd name="T2" fmla="*/ 16 w 26"/>
                <a:gd name="T3" fmla="*/ 1 h 54"/>
                <a:gd name="T4" fmla="*/ 13 w 26"/>
                <a:gd name="T5" fmla="*/ 0 h 54"/>
                <a:gd name="T6" fmla="*/ 13 w 26"/>
                <a:gd name="T7" fmla="*/ 0 h 54"/>
                <a:gd name="T8" fmla="*/ 11 w 26"/>
                <a:gd name="T9" fmla="*/ 1 h 54"/>
                <a:gd name="T10" fmla="*/ 7 w 26"/>
                <a:gd name="T11" fmla="*/ 4 h 54"/>
                <a:gd name="T12" fmla="*/ 7 w 26"/>
                <a:gd name="T13" fmla="*/ 6 h 54"/>
                <a:gd name="T14" fmla="*/ 6 w 26"/>
                <a:gd name="T15" fmla="*/ 8 h 54"/>
                <a:gd name="T16" fmla="*/ 4 w 26"/>
                <a:gd name="T17" fmla="*/ 9 h 54"/>
                <a:gd name="T18" fmla="*/ 3 w 26"/>
                <a:gd name="T19" fmla="*/ 12 h 54"/>
                <a:gd name="T20" fmla="*/ 3 w 26"/>
                <a:gd name="T21" fmla="*/ 14 h 54"/>
                <a:gd name="T22" fmla="*/ 2 w 26"/>
                <a:gd name="T23" fmla="*/ 19 h 54"/>
                <a:gd name="T24" fmla="*/ 2 w 26"/>
                <a:gd name="T25" fmla="*/ 22 h 54"/>
                <a:gd name="T26" fmla="*/ 2 w 26"/>
                <a:gd name="T27" fmla="*/ 23 h 54"/>
                <a:gd name="T28" fmla="*/ 0 w 26"/>
                <a:gd name="T29" fmla="*/ 26 h 54"/>
                <a:gd name="T30" fmla="*/ 0 w 26"/>
                <a:gd name="T31" fmla="*/ 29 h 54"/>
                <a:gd name="T32" fmla="*/ 0 w 26"/>
                <a:gd name="T33" fmla="*/ 31 h 54"/>
                <a:gd name="T34" fmla="*/ 0 w 26"/>
                <a:gd name="T35" fmla="*/ 34 h 54"/>
                <a:gd name="T36" fmla="*/ 2 w 26"/>
                <a:gd name="T37" fmla="*/ 41 h 54"/>
                <a:gd name="T38" fmla="*/ 3 w 26"/>
                <a:gd name="T39" fmla="*/ 43 h 54"/>
                <a:gd name="T40" fmla="*/ 3 w 26"/>
                <a:gd name="T41" fmla="*/ 45 h 54"/>
                <a:gd name="T42" fmla="*/ 4 w 26"/>
                <a:gd name="T43" fmla="*/ 47 h 54"/>
                <a:gd name="T44" fmla="*/ 6 w 26"/>
                <a:gd name="T45" fmla="*/ 48 h 54"/>
                <a:gd name="T46" fmla="*/ 7 w 26"/>
                <a:gd name="T47" fmla="*/ 51 h 54"/>
                <a:gd name="T48" fmla="*/ 9 w 26"/>
                <a:gd name="T49" fmla="*/ 53 h 54"/>
                <a:gd name="T50" fmla="*/ 11 w 26"/>
                <a:gd name="T51" fmla="*/ 53 h 54"/>
                <a:gd name="T52" fmla="*/ 12 w 26"/>
                <a:gd name="T53" fmla="*/ 54 h 54"/>
                <a:gd name="T54" fmla="*/ 15 w 26"/>
                <a:gd name="T55" fmla="*/ 54 h 54"/>
                <a:gd name="T56" fmla="*/ 19 w 26"/>
                <a:gd name="T57" fmla="*/ 52 h 54"/>
                <a:gd name="T58" fmla="*/ 20 w 26"/>
                <a:gd name="T59" fmla="*/ 51 h 54"/>
                <a:gd name="T60" fmla="*/ 21 w 26"/>
                <a:gd name="T61" fmla="*/ 48 h 54"/>
                <a:gd name="T62" fmla="*/ 22 w 26"/>
                <a:gd name="T63" fmla="*/ 47 h 54"/>
                <a:gd name="T64" fmla="*/ 24 w 26"/>
                <a:gd name="T65" fmla="*/ 45 h 54"/>
                <a:gd name="T66" fmla="*/ 24 w 26"/>
                <a:gd name="T67" fmla="*/ 43 h 54"/>
                <a:gd name="T68" fmla="*/ 25 w 26"/>
                <a:gd name="T69" fmla="*/ 41 h 54"/>
                <a:gd name="T70" fmla="*/ 26 w 26"/>
                <a:gd name="T71" fmla="*/ 36 h 54"/>
                <a:gd name="T72" fmla="*/ 26 w 26"/>
                <a:gd name="T73" fmla="*/ 34 h 54"/>
                <a:gd name="T74" fmla="*/ 26 w 26"/>
                <a:gd name="T75" fmla="*/ 31 h 54"/>
                <a:gd name="T76" fmla="*/ 26 w 26"/>
                <a:gd name="T77" fmla="*/ 29 h 54"/>
                <a:gd name="T78" fmla="*/ 26 w 26"/>
                <a:gd name="T79" fmla="*/ 26 h 54"/>
                <a:gd name="T80" fmla="*/ 26 w 26"/>
                <a:gd name="T81" fmla="*/ 23 h 54"/>
                <a:gd name="T82" fmla="*/ 26 w 26"/>
                <a:gd name="T83" fmla="*/ 21 h 54"/>
                <a:gd name="T84" fmla="*/ 25 w 26"/>
                <a:gd name="T85" fmla="*/ 13 h 54"/>
                <a:gd name="T86" fmla="*/ 24 w 26"/>
                <a:gd name="T87" fmla="*/ 10 h 54"/>
                <a:gd name="T88" fmla="*/ 22 w 26"/>
                <a:gd name="T89" fmla="*/ 9 h 54"/>
                <a:gd name="T90" fmla="*/ 22 w 26"/>
                <a:gd name="T91" fmla="*/ 6 h 54"/>
                <a:gd name="T92" fmla="*/ 21 w 26"/>
                <a:gd name="T93" fmla="*/ 5 h 54"/>
                <a:gd name="T94" fmla="*/ 19 w 26"/>
                <a:gd name="T95" fmla="*/ 3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54"/>
                <a:gd name="T146" fmla="*/ 26 w 26"/>
                <a:gd name="T147" fmla="*/ 54 h 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54">
                  <a:moveTo>
                    <a:pt x="19" y="3"/>
                  </a:moveTo>
                  <a:lnTo>
                    <a:pt x="19" y="1"/>
                  </a:lnTo>
                  <a:lnTo>
                    <a:pt x="17" y="1"/>
                  </a:lnTo>
                  <a:lnTo>
                    <a:pt x="16" y="1"/>
                  </a:lnTo>
                  <a:lnTo>
                    <a:pt x="15" y="0"/>
                  </a:lnTo>
                  <a:lnTo>
                    <a:pt x="13" y="0"/>
                  </a:lnTo>
                  <a:lnTo>
                    <a:pt x="13" y="1"/>
                  </a:lnTo>
                  <a:lnTo>
                    <a:pt x="13" y="0"/>
                  </a:lnTo>
                  <a:lnTo>
                    <a:pt x="12" y="1"/>
                  </a:lnTo>
                  <a:lnTo>
                    <a:pt x="11" y="1"/>
                  </a:lnTo>
                  <a:lnTo>
                    <a:pt x="8" y="4"/>
                  </a:lnTo>
                  <a:lnTo>
                    <a:pt x="7" y="4"/>
                  </a:lnTo>
                  <a:lnTo>
                    <a:pt x="7" y="5"/>
                  </a:lnTo>
                  <a:lnTo>
                    <a:pt x="7" y="6"/>
                  </a:lnTo>
                  <a:lnTo>
                    <a:pt x="6" y="6"/>
                  </a:lnTo>
                  <a:lnTo>
                    <a:pt x="6" y="8"/>
                  </a:lnTo>
                  <a:lnTo>
                    <a:pt x="4" y="8"/>
                  </a:lnTo>
                  <a:lnTo>
                    <a:pt x="4" y="9"/>
                  </a:lnTo>
                  <a:lnTo>
                    <a:pt x="4" y="10"/>
                  </a:lnTo>
                  <a:lnTo>
                    <a:pt x="3" y="12"/>
                  </a:lnTo>
                  <a:lnTo>
                    <a:pt x="3" y="13"/>
                  </a:lnTo>
                  <a:lnTo>
                    <a:pt x="3" y="14"/>
                  </a:lnTo>
                  <a:lnTo>
                    <a:pt x="2" y="17"/>
                  </a:lnTo>
                  <a:lnTo>
                    <a:pt x="2" y="19"/>
                  </a:lnTo>
                  <a:lnTo>
                    <a:pt x="2" y="21"/>
                  </a:lnTo>
                  <a:lnTo>
                    <a:pt x="2" y="22"/>
                  </a:lnTo>
                  <a:lnTo>
                    <a:pt x="0" y="23"/>
                  </a:lnTo>
                  <a:lnTo>
                    <a:pt x="2" y="23"/>
                  </a:lnTo>
                  <a:lnTo>
                    <a:pt x="0" y="25"/>
                  </a:lnTo>
                  <a:lnTo>
                    <a:pt x="0" y="26"/>
                  </a:lnTo>
                  <a:lnTo>
                    <a:pt x="0" y="27"/>
                  </a:lnTo>
                  <a:lnTo>
                    <a:pt x="0" y="29"/>
                  </a:lnTo>
                  <a:lnTo>
                    <a:pt x="0" y="30"/>
                  </a:lnTo>
                  <a:lnTo>
                    <a:pt x="0" y="31"/>
                  </a:lnTo>
                  <a:lnTo>
                    <a:pt x="0" y="32"/>
                  </a:lnTo>
                  <a:lnTo>
                    <a:pt x="0" y="34"/>
                  </a:lnTo>
                  <a:lnTo>
                    <a:pt x="2" y="34"/>
                  </a:lnTo>
                  <a:lnTo>
                    <a:pt x="2" y="41"/>
                  </a:lnTo>
                  <a:lnTo>
                    <a:pt x="3" y="41"/>
                  </a:lnTo>
                  <a:lnTo>
                    <a:pt x="3" y="43"/>
                  </a:lnTo>
                  <a:lnTo>
                    <a:pt x="3" y="44"/>
                  </a:lnTo>
                  <a:lnTo>
                    <a:pt x="3" y="45"/>
                  </a:lnTo>
                  <a:lnTo>
                    <a:pt x="4" y="45"/>
                  </a:lnTo>
                  <a:lnTo>
                    <a:pt x="4" y="47"/>
                  </a:lnTo>
                  <a:lnTo>
                    <a:pt x="4" y="48"/>
                  </a:lnTo>
                  <a:lnTo>
                    <a:pt x="6" y="48"/>
                  </a:lnTo>
                  <a:lnTo>
                    <a:pt x="6" y="49"/>
                  </a:lnTo>
                  <a:lnTo>
                    <a:pt x="7" y="51"/>
                  </a:lnTo>
                  <a:lnTo>
                    <a:pt x="8" y="52"/>
                  </a:lnTo>
                  <a:lnTo>
                    <a:pt x="9" y="53"/>
                  </a:lnTo>
                  <a:lnTo>
                    <a:pt x="11" y="54"/>
                  </a:lnTo>
                  <a:lnTo>
                    <a:pt x="11" y="53"/>
                  </a:lnTo>
                  <a:lnTo>
                    <a:pt x="11" y="54"/>
                  </a:lnTo>
                  <a:lnTo>
                    <a:pt x="12" y="54"/>
                  </a:lnTo>
                  <a:lnTo>
                    <a:pt x="13" y="54"/>
                  </a:lnTo>
                  <a:lnTo>
                    <a:pt x="15" y="54"/>
                  </a:lnTo>
                  <a:lnTo>
                    <a:pt x="16" y="54"/>
                  </a:lnTo>
                  <a:lnTo>
                    <a:pt x="19" y="52"/>
                  </a:lnTo>
                  <a:lnTo>
                    <a:pt x="20" y="52"/>
                  </a:lnTo>
                  <a:lnTo>
                    <a:pt x="20" y="51"/>
                  </a:lnTo>
                  <a:lnTo>
                    <a:pt x="21" y="49"/>
                  </a:lnTo>
                  <a:lnTo>
                    <a:pt x="21" y="48"/>
                  </a:lnTo>
                  <a:lnTo>
                    <a:pt x="22" y="48"/>
                  </a:lnTo>
                  <a:lnTo>
                    <a:pt x="22" y="47"/>
                  </a:lnTo>
                  <a:lnTo>
                    <a:pt x="22" y="45"/>
                  </a:lnTo>
                  <a:lnTo>
                    <a:pt x="24" y="45"/>
                  </a:lnTo>
                  <a:lnTo>
                    <a:pt x="24" y="44"/>
                  </a:lnTo>
                  <a:lnTo>
                    <a:pt x="24" y="43"/>
                  </a:lnTo>
                  <a:lnTo>
                    <a:pt x="24" y="41"/>
                  </a:lnTo>
                  <a:lnTo>
                    <a:pt x="25" y="41"/>
                  </a:lnTo>
                  <a:lnTo>
                    <a:pt x="25" y="39"/>
                  </a:lnTo>
                  <a:lnTo>
                    <a:pt x="26" y="36"/>
                  </a:lnTo>
                  <a:lnTo>
                    <a:pt x="26" y="35"/>
                  </a:lnTo>
                  <a:lnTo>
                    <a:pt x="26" y="34"/>
                  </a:lnTo>
                  <a:lnTo>
                    <a:pt x="26" y="32"/>
                  </a:lnTo>
                  <a:lnTo>
                    <a:pt x="26" y="31"/>
                  </a:lnTo>
                  <a:lnTo>
                    <a:pt x="26" y="30"/>
                  </a:lnTo>
                  <a:lnTo>
                    <a:pt x="26" y="29"/>
                  </a:lnTo>
                  <a:lnTo>
                    <a:pt x="26" y="27"/>
                  </a:lnTo>
                  <a:lnTo>
                    <a:pt x="26" y="26"/>
                  </a:lnTo>
                  <a:lnTo>
                    <a:pt x="26" y="25"/>
                  </a:lnTo>
                  <a:lnTo>
                    <a:pt x="26" y="23"/>
                  </a:lnTo>
                  <a:lnTo>
                    <a:pt x="26" y="22"/>
                  </a:lnTo>
                  <a:lnTo>
                    <a:pt x="26" y="21"/>
                  </a:lnTo>
                  <a:lnTo>
                    <a:pt x="25" y="14"/>
                  </a:lnTo>
                  <a:lnTo>
                    <a:pt x="25" y="13"/>
                  </a:lnTo>
                  <a:lnTo>
                    <a:pt x="24" y="12"/>
                  </a:lnTo>
                  <a:lnTo>
                    <a:pt x="24" y="10"/>
                  </a:lnTo>
                  <a:lnTo>
                    <a:pt x="24" y="9"/>
                  </a:lnTo>
                  <a:lnTo>
                    <a:pt x="22" y="9"/>
                  </a:lnTo>
                  <a:lnTo>
                    <a:pt x="22" y="8"/>
                  </a:lnTo>
                  <a:lnTo>
                    <a:pt x="22" y="6"/>
                  </a:lnTo>
                  <a:lnTo>
                    <a:pt x="21" y="6"/>
                  </a:lnTo>
                  <a:lnTo>
                    <a:pt x="21" y="5"/>
                  </a:lnTo>
                  <a:lnTo>
                    <a:pt x="20" y="4"/>
                  </a:lnTo>
                  <a:lnTo>
                    <a:pt x="19" y="3"/>
                  </a:lnTo>
                  <a:close/>
                </a:path>
              </a:pathLst>
            </a:custGeom>
            <a:solidFill>
              <a:srgbClr val="808080"/>
            </a:solidFill>
            <a:ln w="9525">
              <a:noFill/>
              <a:round/>
              <a:headEnd/>
              <a:tailEnd/>
            </a:ln>
          </p:spPr>
          <p:txBody>
            <a:bodyPr/>
            <a:lstStyle/>
            <a:p>
              <a:endParaRPr lang="en-US"/>
            </a:p>
          </p:txBody>
        </p:sp>
        <p:sp>
          <p:nvSpPr>
            <p:cNvPr id="120" name="Freeform 106"/>
            <p:cNvSpPr>
              <a:spLocks/>
            </p:cNvSpPr>
            <p:nvPr/>
          </p:nvSpPr>
          <p:spPr bwMode="auto">
            <a:xfrm>
              <a:off x="1599" y="1154"/>
              <a:ext cx="28" cy="57"/>
            </a:xfrm>
            <a:custGeom>
              <a:avLst/>
              <a:gdLst>
                <a:gd name="T0" fmla="*/ 0 w 28"/>
                <a:gd name="T1" fmla="*/ 22 h 57"/>
                <a:gd name="T2" fmla="*/ 0 w 28"/>
                <a:gd name="T3" fmla="*/ 26 h 57"/>
                <a:gd name="T4" fmla="*/ 0 w 28"/>
                <a:gd name="T5" fmla="*/ 31 h 57"/>
                <a:gd name="T6" fmla="*/ 0 w 28"/>
                <a:gd name="T7" fmla="*/ 35 h 57"/>
                <a:gd name="T8" fmla="*/ 2 w 28"/>
                <a:gd name="T9" fmla="*/ 44 h 57"/>
                <a:gd name="T10" fmla="*/ 3 w 28"/>
                <a:gd name="T11" fmla="*/ 48 h 57"/>
                <a:gd name="T12" fmla="*/ 6 w 28"/>
                <a:gd name="T13" fmla="*/ 52 h 57"/>
                <a:gd name="T14" fmla="*/ 9 w 28"/>
                <a:gd name="T15" fmla="*/ 55 h 57"/>
                <a:gd name="T16" fmla="*/ 13 w 28"/>
                <a:gd name="T17" fmla="*/ 57 h 57"/>
                <a:gd name="T18" fmla="*/ 16 w 28"/>
                <a:gd name="T19" fmla="*/ 55 h 57"/>
                <a:gd name="T20" fmla="*/ 21 w 28"/>
                <a:gd name="T21" fmla="*/ 52 h 57"/>
                <a:gd name="T22" fmla="*/ 24 w 28"/>
                <a:gd name="T23" fmla="*/ 46 h 57"/>
                <a:gd name="T24" fmla="*/ 26 w 28"/>
                <a:gd name="T25" fmla="*/ 40 h 57"/>
                <a:gd name="T26" fmla="*/ 26 w 28"/>
                <a:gd name="T27" fmla="*/ 35 h 57"/>
                <a:gd name="T28" fmla="*/ 26 w 28"/>
                <a:gd name="T29" fmla="*/ 31 h 57"/>
                <a:gd name="T30" fmla="*/ 26 w 28"/>
                <a:gd name="T31" fmla="*/ 24 h 57"/>
                <a:gd name="T32" fmla="*/ 26 w 28"/>
                <a:gd name="T33" fmla="*/ 20 h 57"/>
                <a:gd name="T34" fmla="*/ 25 w 28"/>
                <a:gd name="T35" fmla="*/ 13 h 57"/>
                <a:gd name="T36" fmla="*/ 24 w 28"/>
                <a:gd name="T37" fmla="*/ 9 h 57"/>
                <a:gd name="T38" fmla="*/ 22 w 28"/>
                <a:gd name="T39" fmla="*/ 6 h 57"/>
                <a:gd name="T40" fmla="*/ 19 w 28"/>
                <a:gd name="T41" fmla="*/ 1 h 57"/>
                <a:gd name="T42" fmla="*/ 16 w 28"/>
                <a:gd name="T43" fmla="*/ 1 h 57"/>
                <a:gd name="T44" fmla="*/ 12 w 28"/>
                <a:gd name="T45" fmla="*/ 0 h 57"/>
                <a:gd name="T46" fmla="*/ 8 w 28"/>
                <a:gd name="T47" fmla="*/ 4 h 57"/>
                <a:gd name="T48" fmla="*/ 6 w 28"/>
                <a:gd name="T49" fmla="*/ 6 h 57"/>
                <a:gd name="T50" fmla="*/ 3 w 28"/>
                <a:gd name="T51" fmla="*/ 11 h 57"/>
                <a:gd name="T52" fmla="*/ 3 w 28"/>
                <a:gd name="T53" fmla="*/ 18 h 57"/>
                <a:gd name="T54" fmla="*/ 4 w 28"/>
                <a:gd name="T55" fmla="*/ 11 h 57"/>
                <a:gd name="T56" fmla="*/ 7 w 28"/>
                <a:gd name="T57" fmla="*/ 7 h 57"/>
                <a:gd name="T58" fmla="*/ 9 w 28"/>
                <a:gd name="T59" fmla="*/ 5 h 57"/>
                <a:gd name="T60" fmla="*/ 13 w 28"/>
                <a:gd name="T61" fmla="*/ 2 h 57"/>
                <a:gd name="T62" fmla="*/ 16 w 28"/>
                <a:gd name="T63" fmla="*/ 4 h 57"/>
                <a:gd name="T64" fmla="*/ 20 w 28"/>
                <a:gd name="T65" fmla="*/ 7 h 57"/>
                <a:gd name="T66" fmla="*/ 22 w 28"/>
                <a:gd name="T67" fmla="*/ 9 h 57"/>
                <a:gd name="T68" fmla="*/ 24 w 28"/>
                <a:gd name="T69" fmla="*/ 13 h 57"/>
                <a:gd name="T70" fmla="*/ 25 w 28"/>
                <a:gd name="T71" fmla="*/ 17 h 57"/>
                <a:gd name="T72" fmla="*/ 25 w 28"/>
                <a:gd name="T73" fmla="*/ 23 h 57"/>
                <a:gd name="T74" fmla="*/ 25 w 28"/>
                <a:gd name="T75" fmla="*/ 27 h 57"/>
                <a:gd name="T76" fmla="*/ 25 w 28"/>
                <a:gd name="T77" fmla="*/ 33 h 57"/>
                <a:gd name="T78" fmla="*/ 25 w 28"/>
                <a:gd name="T79" fmla="*/ 39 h 57"/>
                <a:gd name="T80" fmla="*/ 22 w 28"/>
                <a:gd name="T81" fmla="*/ 44 h 57"/>
                <a:gd name="T82" fmla="*/ 20 w 28"/>
                <a:gd name="T83" fmla="*/ 49 h 57"/>
                <a:gd name="T84" fmla="*/ 19 w 28"/>
                <a:gd name="T85" fmla="*/ 52 h 57"/>
                <a:gd name="T86" fmla="*/ 15 w 28"/>
                <a:gd name="T87" fmla="*/ 54 h 57"/>
                <a:gd name="T88" fmla="*/ 11 w 28"/>
                <a:gd name="T89" fmla="*/ 53 h 57"/>
                <a:gd name="T90" fmla="*/ 7 w 28"/>
                <a:gd name="T91" fmla="*/ 50 h 57"/>
                <a:gd name="T92" fmla="*/ 4 w 28"/>
                <a:gd name="T93" fmla="*/ 46 h 57"/>
                <a:gd name="T94" fmla="*/ 3 w 28"/>
                <a:gd name="T95" fmla="*/ 41 h 57"/>
                <a:gd name="T96" fmla="*/ 2 w 28"/>
                <a:gd name="T97" fmla="*/ 35 h 57"/>
                <a:gd name="T98" fmla="*/ 2 w 28"/>
                <a:gd name="T99" fmla="*/ 31 h 57"/>
                <a:gd name="T100" fmla="*/ 2 w 28"/>
                <a:gd name="T101" fmla="*/ 27 h 57"/>
                <a:gd name="T102" fmla="*/ 2 w 28"/>
                <a:gd name="T103" fmla="*/ 23 h 57"/>
                <a:gd name="T104" fmla="*/ 2 w 28"/>
                <a:gd name="T105" fmla="*/ 17 h 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
                <a:gd name="T160" fmla="*/ 0 h 57"/>
                <a:gd name="T161" fmla="*/ 28 w 28"/>
                <a:gd name="T162" fmla="*/ 57 h 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 h="57">
                  <a:moveTo>
                    <a:pt x="2" y="17"/>
                  </a:moveTo>
                  <a:lnTo>
                    <a:pt x="0" y="20"/>
                  </a:lnTo>
                  <a:lnTo>
                    <a:pt x="0" y="22"/>
                  </a:lnTo>
                  <a:lnTo>
                    <a:pt x="0" y="23"/>
                  </a:lnTo>
                  <a:lnTo>
                    <a:pt x="0" y="24"/>
                  </a:lnTo>
                  <a:lnTo>
                    <a:pt x="0" y="26"/>
                  </a:lnTo>
                  <a:lnTo>
                    <a:pt x="0" y="27"/>
                  </a:lnTo>
                  <a:lnTo>
                    <a:pt x="0" y="30"/>
                  </a:lnTo>
                  <a:lnTo>
                    <a:pt x="0" y="31"/>
                  </a:lnTo>
                  <a:lnTo>
                    <a:pt x="0" y="32"/>
                  </a:lnTo>
                  <a:lnTo>
                    <a:pt x="0" y="33"/>
                  </a:lnTo>
                  <a:lnTo>
                    <a:pt x="0" y="35"/>
                  </a:lnTo>
                  <a:lnTo>
                    <a:pt x="0" y="36"/>
                  </a:lnTo>
                  <a:lnTo>
                    <a:pt x="2" y="42"/>
                  </a:lnTo>
                  <a:lnTo>
                    <a:pt x="2" y="44"/>
                  </a:lnTo>
                  <a:lnTo>
                    <a:pt x="3" y="45"/>
                  </a:lnTo>
                  <a:lnTo>
                    <a:pt x="3" y="46"/>
                  </a:lnTo>
                  <a:lnTo>
                    <a:pt x="3" y="48"/>
                  </a:lnTo>
                  <a:lnTo>
                    <a:pt x="4" y="49"/>
                  </a:lnTo>
                  <a:lnTo>
                    <a:pt x="4" y="50"/>
                  </a:lnTo>
                  <a:lnTo>
                    <a:pt x="6" y="52"/>
                  </a:lnTo>
                  <a:lnTo>
                    <a:pt x="7" y="53"/>
                  </a:lnTo>
                  <a:lnTo>
                    <a:pt x="8" y="54"/>
                  </a:lnTo>
                  <a:lnTo>
                    <a:pt x="9" y="55"/>
                  </a:lnTo>
                  <a:lnTo>
                    <a:pt x="11" y="55"/>
                  </a:lnTo>
                  <a:lnTo>
                    <a:pt x="12" y="57"/>
                  </a:lnTo>
                  <a:lnTo>
                    <a:pt x="13" y="57"/>
                  </a:lnTo>
                  <a:lnTo>
                    <a:pt x="15" y="57"/>
                  </a:lnTo>
                  <a:lnTo>
                    <a:pt x="16" y="57"/>
                  </a:lnTo>
                  <a:lnTo>
                    <a:pt x="16" y="55"/>
                  </a:lnTo>
                  <a:lnTo>
                    <a:pt x="20" y="54"/>
                  </a:lnTo>
                  <a:lnTo>
                    <a:pt x="20" y="53"/>
                  </a:lnTo>
                  <a:lnTo>
                    <a:pt x="21" y="52"/>
                  </a:lnTo>
                  <a:lnTo>
                    <a:pt x="21" y="50"/>
                  </a:lnTo>
                  <a:lnTo>
                    <a:pt x="22" y="49"/>
                  </a:lnTo>
                  <a:lnTo>
                    <a:pt x="24" y="46"/>
                  </a:lnTo>
                  <a:lnTo>
                    <a:pt x="25" y="44"/>
                  </a:lnTo>
                  <a:lnTo>
                    <a:pt x="25" y="42"/>
                  </a:lnTo>
                  <a:lnTo>
                    <a:pt x="26" y="40"/>
                  </a:lnTo>
                  <a:lnTo>
                    <a:pt x="26" y="39"/>
                  </a:lnTo>
                  <a:lnTo>
                    <a:pt x="26" y="36"/>
                  </a:lnTo>
                  <a:lnTo>
                    <a:pt x="26" y="35"/>
                  </a:lnTo>
                  <a:lnTo>
                    <a:pt x="26" y="33"/>
                  </a:lnTo>
                  <a:lnTo>
                    <a:pt x="26" y="32"/>
                  </a:lnTo>
                  <a:lnTo>
                    <a:pt x="26" y="31"/>
                  </a:lnTo>
                  <a:lnTo>
                    <a:pt x="28" y="30"/>
                  </a:lnTo>
                  <a:lnTo>
                    <a:pt x="26" y="26"/>
                  </a:lnTo>
                  <a:lnTo>
                    <a:pt x="26" y="24"/>
                  </a:lnTo>
                  <a:lnTo>
                    <a:pt x="26" y="23"/>
                  </a:lnTo>
                  <a:lnTo>
                    <a:pt x="26" y="22"/>
                  </a:lnTo>
                  <a:lnTo>
                    <a:pt x="26" y="20"/>
                  </a:lnTo>
                  <a:lnTo>
                    <a:pt x="26" y="15"/>
                  </a:lnTo>
                  <a:lnTo>
                    <a:pt x="25" y="15"/>
                  </a:lnTo>
                  <a:lnTo>
                    <a:pt x="25" y="13"/>
                  </a:lnTo>
                  <a:lnTo>
                    <a:pt x="25" y="11"/>
                  </a:lnTo>
                  <a:lnTo>
                    <a:pt x="24" y="10"/>
                  </a:lnTo>
                  <a:lnTo>
                    <a:pt x="24" y="9"/>
                  </a:lnTo>
                  <a:lnTo>
                    <a:pt x="24" y="7"/>
                  </a:lnTo>
                  <a:lnTo>
                    <a:pt x="22" y="7"/>
                  </a:lnTo>
                  <a:lnTo>
                    <a:pt x="22" y="6"/>
                  </a:lnTo>
                  <a:lnTo>
                    <a:pt x="21" y="5"/>
                  </a:lnTo>
                  <a:lnTo>
                    <a:pt x="21" y="4"/>
                  </a:lnTo>
                  <a:lnTo>
                    <a:pt x="19" y="1"/>
                  </a:lnTo>
                  <a:lnTo>
                    <a:pt x="17" y="1"/>
                  </a:lnTo>
                  <a:lnTo>
                    <a:pt x="16" y="0"/>
                  </a:lnTo>
                  <a:lnTo>
                    <a:pt x="16" y="1"/>
                  </a:lnTo>
                  <a:lnTo>
                    <a:pt x="15" y="0"/>
                  </a:lnTo>
                  <a:lnTo>
                    <a:pt x="13" y="0"/>
                  </a:lnTo>
                  <a:lnTo>
                    <a:pt x="12" y="0"/>
                  </a:lnTo>
                  <a:lnTo>
                    <a:pt x="12" y="1"/>
                  </a:lnTo>
                  <a:lnTo>
                    <a:pt x="11" y="1"/>
                  </a:lnTo>
                  <a:lnTo>
                    <a:pt x="8" y="4"/>
                  </a:lnTo>
                  <a:lnTo>
                    <a:pt x="7" y="4"/>
                  </a:lnTo>
                  <a:lnTo>
                    <a:pt x="7" y="5"/>
                  </a:lnTo>
                  <a:lnTo>
                    <a:pt x="6" y="6"/>
                  </a:lnTo>
                  <a:lnTo>
                    <a:pt x="4" y="7"/>
                  </a:lnTo>
                  <a:lnTo>
                    <a:pt x="4" y="9"/>
                  </a:lnTo>
                  <a:lnTo>
                    <a:pt x="3" y="11"/>
                  </a:lnTo>
                  <a:lnTo>
                    <a:pt x="3" y="13"/>
                  </a:lnTo>
                  <a:lnTo>
                    <a:pt x="2" y="17"/>
                  </a:lnTo>
                  <a:lnTo>
                    <a:pt x="3" y="18"/>
                  </a:lnTo>
                  <a:lnTo>
                    <a:pt x="3" y="14"/>
                  </a:lnTo>
                  <a:lnTo>
                    <a:pt x="4" y="13"/>
                  </a:lnTo>
                  <a:lnTo>
                    <a:pt x="4" y="11"/>
                  </a:lnTo>
                  <a:lnTo>
                    <a:pt x="6" y="10"/>
                  </a:lnTo>
                  <a:lnTo>
                    <a:pt x="6" y="9"/>
                  </a:lnTo>
                  <a:lnTo>
                    <a:pt x="7" y="7"/>
                  </a:lnTo>
                  <a:lnTo>
                    <a:pt x="7" y="6"/>
                  </a:lnTo>
                  <a:lnTo>
                    <a:pt x="8" y="6"/>
                  </a:lnTo>
                  <a:lnTo>
                    <a:pt x="9" y="5"/>
                  </a:lnTo>
                  <a:lnTo>
                    <a:pt x="11" y="4"/>
                  </a:lnTo>
                  <a:lnTo>
                    <a:pt x="12" y="4"/>
                  </a:lnTo>
                  <a:lnTo>
                    <a:pt x="13" y="2"/>
                  </a:lnTo>
                  <a:lnTo>
                    <a:pt x="15" y="2"/>
                  </a:lnTo>
                  <a:lnTo>
                    <a:pt x="16" y="2"/>
                  </a:lnTo>
                  <a:lnTo>
                    <a:pt x="16" y="4"/>
                  </a:lnTo>
                  <a:lnTo>
                    <a:pt x="17" y="4"/>
                  </a:lnTo>
                  <a:lnTo>
                    <a:pt x="20" y="6"/>
                  </a:lnTo>
                  <a:lnTo>
                    <a:pt x="20" y="7"/>
                  </a:lnTo>
                  <a:lnTo>
                    <a:pt x="21" y="7"/>
                  </a:lnTo>
                  <a:lnTo>
                    <a:pt x="21" y="9"/>
                  </a:lnTo>
                  <a:lnTo>
                    <a:pt x="22" y="9"/>
                  </a:lnTo>
                  <a:lnTo>
                    <a:pt x="22" y="10"/>
                  </a:lnTo>
                  <a:lnTo>
                    <a:pt x="22" y="11"/>
                  </a:lnTo>
                  <a:lnTo>
                    <a:pt x="24" y="13"/>
                  </a:lnTo>
                  <a:lnTo>
                    <a:pt x="24" y="14"/>
                  </a:lnTo>
                  <a:lnTo>
                    <a:pt x="24" y="15"/>
                  </a:lnTo>
                  <a:lnTo>
                    <a:pt x="25" y="17"/>
                  </a:lnTo>
                  <a:lnTo>
                    <a:pt x="25" y="20"/>
                  </a:lnTo>
                  <a:lnTo>
                    <a:pt x="25" y="22"/>
                  </a:lnTo>
                  <a:lnTo>
                    <a:pt x="25" y="23"/>
                  </a:lnTo>
                  <a:lnTo>
                    <a:pt x="25" y="24"/>
                  </a:lnTo>
                  <a:lnTo>
                    <a:pt x="25" y="26"/>
                  </a:lnTo>
                  <a:lnTo>
                    <a:pt x="25" y="27"/>
                  </a:lnTo>
                  <a:lnTo>
                    <a:pt x="26" y="30"/>
                  </a:lnTo>
                  <a:lnTo>
                    <a:pt x="25" y="32"/>
                  </a:lnTo>
                  <a:lnTo>
                    <a:pt x="25" y="33"/>
                  </a:lnTo>
                  <a:lnTo>
                    <a:pt x="25" y="35"/>
                  </a:lnTo>
                  <a:lnTo>
                    <a:pt x="25" y="37"/>
                  </a:lnTo>
                  <a:lnTo>
                    <a:pt x="25" y="39"/>
                  </a:lnTo>
                  <a:lnTo>
                    <a:pt x="24" y="41"/>
                  </a:lnTo>
                  <a:lnTo>
                    <a:pt x="24" y="42"/>
                  </a:lnTo>
                  <a:lnTo>
                    <a:pt x="22" y="44"/>
                  </a:lnTo>
                  <a:lnTo>
                    <a:pt x="21" y="46"/>
                  </a:lnTo>
                  <a:lnTo>
                    <a:pt x="21" y="49"/>
                  </a:lnTo>
                  <a:lnTo>
                    <a:pt x="20" y="49"/>
                  </a:lnTo>
                  <a:lnTo>
                    <a:pt x="20" y="50"/>
                  </a:lnTo>
                  <a:lnTo>
                    <a:pt x="19" y="50"/>
                  </a:lnTo>
                  <a:lnTo>
                    <a:pt x="19" y="52"/>
                  </a:lnTo>
                  <a:lnTo>
                    <a:pt x="16" y="53"/>
                  </a:lnTo>
                  <a:lnTo>
                    <a:pt x="15" y="53"/>
                  </a:lnTo>
                  <a:lnTo>
                    <a:pt x="15" y="54"/>
                  </a:lnTo>
                  <a:lnTo>
                    <a:pt x="13" y="54"/>
                  </a:lnTo>
                  <a:lnTo>
                    <a:pt x="12" y="54"/>
                  </a:lnTo>
                  <a:lnTo>
                    <a:pt x="11" y="53"/>
                  </a:lnTo>
                  <a:lnTo>
                    <a:pt x="9" y="53"/>
                  </a:lnTo>
                  <a:lnTo>
                    <a:pt x="8" y="52"/>
                  </a:lnTo>
                  <a:lnTo>
                    <a:pt x="7" y="50"/>
                  </a:lnTo>
                  <a:lnTo>
                    <a:pt x="6" y="49"/>
                  </a:lnTo>
                  <a:lnTo>
                    <a:pt x="6" y="48"/>
                  </a:lnTo>
                  <a:lnTo>
                    <a:pt x="4" y="46"/>
                  </a:lnTo>
                  <a:lnTo>
                    <a:pt x="4" y="45"/>
                  </a:lnTo>
                  <a:lnTo>
                    <a:pt x="4" y="44"/>
                  </a:lnTo>
                  <a:lnTo>
                    <a:pt x="3" y="41"/>
                  </a:lnTo>
                  <a:lnTo>
                    <a:pt x="3" y="40"/>
                  </a:lnTo>
                  <a:lnTo>
                    <a:pt x="2" y="36"/>
                  </a:lnTo>
                  <a:lnTo>
                    <a:pt x="2" y="35"/>
                  </a:lnTo>
                  <a:lnTo>
                    <a:pt x="2" y="33"/>
                  </a:lnTo>
                  <a:lnTo>
                    <a:pt x="2" y="32"/>
                  </a:lnTo>
                  <a:lnTo>
                    <a:pt x="2" y="31"/>
                  </a:lnTo>
                  <a:lnTo>
                    <a:pt x="2" y="30"/>
                  </a:lnTo>
                  <a:lnTo>
                    <a:pt x="2" y="28"/>
                  </a:lnTo>
                  <a:lnTo>
                    <a:pt x="2" y="27"/>
                  </a:lnTo>
                  <a:lnTo>
                    <a:pt x="2" y="26"/>
                  </a:lnTo>
                  <a:lnTo>
                    <a:pt x="2" y="24"/>
                  </a:lnTo>
                  <a:lnTo>
                    <a:pt x="2" y="23"/>
                  </a:lnTo>
                  <a:lnTo>
                    <a:pt x="2" y="22"/>
                  </a:lnTo>
                  <a:lnTo>
                    <a:pt x="3" y="18"/>
                  </a:lnTo>
                  <a:lnTo>
                    <a:pt x="2" y="17"/>
                  </a:lnTo>
                  <a:close/>
                </a:path>
              </a:pathLst>
            </a:custGeom>
            <a:solidFill>
              <a:srgbClr val="808080"/>
            </a:solidFill>
            <a:ln w="9525">
              <a:noFill/>
              <a:round/>
              <a:headEnd/>
              <a:tailEnd/>
            </a:ln>
          </p:spPr>
          <p:txBody>
            <a:bodyPr/>
            <a:lstStyle/>
            <a:p>
              <a:endParaRPr lang="en-US"/>
            </a:p>
          </p:txBody>
        </p:sp>
        <p:sp>
          <p:nvSpPr>
            <p:cNvPr id="121" name="Freeform 107"/>
            <p:cNvSpPr>
              <a:spLocks/>
            </p:cNvSpPr>
            <p:nvPr/>
          </p:nvSpPr>
          <p:spPr bwMode="auto">
            <a:xfrm>
              <a:off x="1594" y="1191"/>
              <a:ext cx="36" cy="77"/>
            </a:xfrm>
            <a:custGeom>
              <a:avLst/>
              <a:gdLst>
                <a:gd name="T0" fmla="*/ 24 w 36"/>
                <a:gd name="T1" fmla="*/ 2 h 77"/>
                <a:gd name="T2" fmla="*/ 20 w 36"/>
                <a:gd name="T3" fmla="*/ 2 h 77"/>
                <a:gd name="T4" fmla="*/ 18 w 36"/>
                <a:gd name="T5" fmla="*/ 0 h 77"/>
                <a:gd name="T6" fmla="*/ 16 w 36"/>
                <a:gd name="T7" fmla="*/ 2 h 77"/>
                <a:gd name="T8" fmla="*/ 13 w 36"/>
                <a:gd name="T9" fmla="*/ 4 h 77"/>
                <a:gd name="T10" fmla="*/ 11 w 36"/>
                <a:gd name="T11" fmla="*/ 7 h 77"/>
                <a:gd name="T12" fmla="*/ 8 w 36"/>
                <a:gd name="T13" fmla="*/ 8 h 77"/>
                <a:gd name="T14" fmla="*/ 7 w 36"/>
                <a:gd name="T15" fmla="*/ 12 h 77"/>
                <a:gd name="T16" fmla="*/ 5 w 36"/>
                <a:gd name="T17" fmla="*/ 15 h 77"/>
                <a:gd name="T18" fmla="*/ 4 w 36"/>
                <a:gd name="T19" fmla="*/ 17 h 77"/>
                <a:gd name="T20" fmla="*/ 3 w 36"/>
                <a:gd name="T21" fmla="*/ 20 h 77"/>
                <a:gd name="T22" fmla="*/ 1 w 36"/>
                <a:gd name="T23" fmla="*/ 28 h 77"/>
                <a:gd name="T24" fmla="*/ 1 w 36"/>
                <a:gd name="T25" fmla="*/ 31 h 77"/>
                <a:gd name="T26" fmla="*/ 1 w 36"/>
                <a:gd name="T27" fmla="*/ 35 h 77"/>
                <a:gd name="T28" fmla="*/ 0 w 36"/>
                <a:gd name="T29" fmla="*/ 39 h 77"/>
                <a:gd name="T30" fmla="*/ 1 w 36"/>
                <a:gd name="T31" fmla="*/ 42 h 77"/>
                <a:gd name="T32" fmla="*/ 1 w 36"/>
                <a:gd name="T33" fmla="*/ 46 h 77"/>
                <a:gd name="T34" fmla="*/ 1 w 36"/>
                <a:gd name="T35" fmla="*/ 50 h 77"/>
                <a:gd name="T36" fmla="*/ 3 w 36"/>
                <a:gd name="T37" fmla="*/ 56 h 77"/>
                <a:gd name="T38" fmla="*/ 4 w 36"/>
                <a:gd name="T39" fmla="*/ 60 h 77"/>
                <a:gd name="T40" fmla="*/ 5 w 36"/>
                <a:gd name="T41" fmla="*/ 64 h 77"/>
                <a:gd name="T42" fmla="*/ 7 w 36"/>
                <a:gd name="T43" fmla="*/ 68 h 77"/>
                <a:gd name="T44" fmla="*/ 9 w 36"/>
                <a:gd name="T45" fmla="*/ 72 h 77"/>
                <a:gd name="T46" fmla="*/ 13 w 36"/>
                <a:gd name="T47" fmla="*/ 74 h 77"/>
                <a:gd name="T48" fmla="*/ 16 w 36"/>
                <a:gd name="T49" fmla="*/ 75 h 77"/>
                <a:gd name="T50" fmla="*/ 20 w 36"/>
                <a:gd name="T51" fmla="*/ 77 h 77"/>
                <a:gd name="T52" fmla="*/ 25 w 36"/>
                <a:gd name="T53" fmla="*/ 74 h 77"/>
                <a:gd name="T54" fmla="*/ 26 w 36"/>
                <a:gd name="T55" fmla="*/ 72 h 77"/>
                <a:gd name="T56" fmla="*/ 29 w 36"/>
                <a:gd name="T57" fmla="*/ 70 h 77"/>
                <a:gd name="T58" fmla="*/ 30 w 36"/>
                <a:gd name="T59" fmla="*/ 66 h 77"/>
                <a:gd name="T60" fmla="*/ 31 w 36"/>
                <a:gd name="T61" fmla="*/ 64 h 77"/>
                <a:gd name="T62" fmla="*/ 33 w 36"/>
                <a:gd name="T63" fmla="*/ 60 h 77"/>
                <a:gd name="T64" fmla="*/ 35 w 36"/>
                <a:gd name="T65" fmla="*/ 55 h 77"/>
                <a:gd name="T66" fmla="*/ 36 w 36"/>
                <a:gd name="T67" fmla="*/ 48 h 77"/>
                <a:gd name="T68" fmla="*/ 36 w 36"/>
                <a:gd name="T69" fmla="*/ 44 h 77"/>
                <a:gd name="T70" fmla="*/ 36 w 36"/>
                <a:gd name="T71" fmla="*/ 40 h 77"/>
                <a:gd name="T72" fmla="*/ 36 w 36"/>
                <a:gd name="T73" fmla="*/ 37 h 77"/>
                <a:gd name="T74" fmla="*/ 36 w 36"/>
                <a:gd name="T75" fmla="*/ 33 h 77"/>
                <a:gd name="T76" fmla="*/ 36 w 36"/>
                <a:gd name="T77" fmla="*/ 29 h 77"/>
                <a:gd name="T78" fmla="*/ 35 w 36"/>
                <a:gd name="T79" fmla="*/ 25 h 77"/>
                <a:gd name="T80" fmla="*/ 34 w 36"/>
                <a:gd name="T81" fmla="*/ 18 h 77"/>
                <a:gd name="T82" fmla="*/ 33 w 36"/>
                <a:gd name="T83" fmla="*/ 16 h 77"/>
                <a:gd name="T84" fmla="*/ 33 w 36"/>
                <a:gd name="T85" fmla="*/ 12 h 77"/>
                <a:gd name="T86" fmla="*/ 31 w 36"/>
                <a:gd name="T87" fmla="*/ 9 h 77"/>
                <a:gd name="T88" fmla="*/ 29 w 36"/>
                <a:gd name="T89" fmla="*/ 8 h 77"/>
                <a:gd name="T90" fmla="*/ 27 w 36"/>
                <a:gd name="T91" fmla="*/ 5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77"/>
                <a:gd name="T140" fmla="*/ 36 w 36"/>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77">
                  <a:moveTo>
                    <a:pt x="26" y="4"/>
                  </a:moveTo>
                  <a:lnTo>
                    <a:pt x="25" y="3"/>
                  </a:lnTo>
                  <a:lnTo>
                    <a:pt x="24" y="2"/>
                  </a:lnTo>
                  <a:lnTo>
                    <a:pt x="22" y="2"/>
                  </a:lnTo>
                  <a:lnTo>
                    <a:pt x="21" y="2"/>
                  </a:lnTo>
                  <a:lnTo>
                    <a:pt x="20" y="2"/>
                  </a:lnTo>
                  <a:lnTo>
                    <a:pt x="20" y="0"/>
                  </a:lnTo>
                  <a:lnTo>
                    <a:pt x="20" y="2"/>
                  </a:lnTo>
                  <a:lnTo>
                    <a:pt x="18" y="0"/>
                  </a:lnTo>
                  <a:lnTo>
                    <a:pt x="18" y="2"/>
                  </a:lnTo>
                  <a:lnTo>
                    <a:pt x="17" y="2"/>
                  </a:lnTo>
                  <a:lnTo>
                    <a:pt x="16" y="2"/>
                  </a:lnTo>
                  <a:lnTo>
                    <a:pt x="14" y="2"/>
                  </a:lnTo>
                  <a:lnTo>
                    <a:pt x="13" y="3"/>
                  </a:lnTo>
                  <a:lnTo>
                    <a:pt x="13" y="4"/>
                  </a:lnTo>
                  <a:lnTo>
                    <a:pt x="12" y="4"/>
                  </a:lnTo>
                  <a:lnTo>
                    <a:pt x="11" y="5"/>
                  </a:lnTo>
                  <a:lnTo>
                    <a:pt x="11" y="7"/>
                  </a:lnTo>
                  <a:lnTo>
                    <a:pt x="9" y="7"/>
                  </a:lnTo>
                  <a:lnTo>
                    <a:pt x="9" y="8"/>
                  </a:lnTo>
                  <a:lnTo>
                    <a:pt x="8" y="8"/>
                  </a:lnTo>
                  <a:lnTo>
                    <a:pt x="8" y="9"/>
                  </a:lnTo>
                  <a:lnTo>
                    <a:pt x="7" y="11"/>
                  </a:lnTo>
                  <a:lnTo>
                    <a:pt x="7" y="12"/>
                  </a:lnTo>
                  <a:lnTo>
                    <a:pt x="7" y="13"/>
                  </a:lnTo>
                  <a:lnTo>
                    <a:pt x="5" y="13"/>
                  </a:lnTo>
                  <a:lnTo>
                    <a:pt x="5" y="15"/>
                  </a:lnTo>
                  <a:lnTo>
                    <a:pt x="5" y="16"/>
                  </a:lnTo>
                  <a:lnTo>
                    <a:pt x="4" y="16"/>
                  </a:lnTo>
                  <a:lnTo>
                    <a:pt x="4" y="17"/>
                  </a:lnTo>
                  <a:lnTo>
                    <a:pt x="4" y="18"/>
                  </a:lnTo>
                  <a:lnTo>
                    <a:pt x="4" y="20"/>
                  </a:lnTo>
                  <a:lnTo>
                    <a:pt x="3" y="20"/>
                  </a:lnTo>
                  <a:lnTo>
                    <a:pt x="3" y="24"/>
                  </a:lnTo>
                  <a:lnTo>
                    <a:pt x="1" y="26"/>
                  </a:lnTo>
                  <a:lnTo>
                    <a:pt x="1" y="28"/>
                  </a:lnTo>
                  <a:lnTo>
                    <a:pt x="1" y="29"/>
                  </a:lnTo>
                  <a:lnTo>
                    <a:pt x="1" y="30"/>
                  </a:lnTo>
                  <a:lnTo>
                    <a:pt x="1" y="31"/>
                  </a:lnTo>
                  <a:lnTo>
                    <a:pt x="1" y="33"/>
                  </a:lnTo>
                  <a:lnTo>
                    <a:pt x="1" y="34"/>
                  </a:lnTo>
                  <a:lnTo>
                    <a:pt x="1" y="35"/>
                  </a:lnTo>
                  <a:lnTo>
                    <a:pt x="1" y="37"/>
                  </a:lnTo>
                  <a:lnTo>
                    <a:pt x="1" y="38"/>
                  </a:lnTo>
                  <a:lnTo>
                    <a:pt x="0" y="39"/>
                  </a:lnTo>
                  <a:lnTo>
                    <a:pt x="1" y="39"/>
                  </a:lnTo>
                  <a:lnTo>
                    <a:pt x="1" y="40"/>
                  </a:lnTo>
                  <a:lnTo>
                    <a:pt x="1" y="42"/>
                  </a:lnTo>
                  <a:lnTo>
                    <a:pt x="1" y="43"/>
                  </a:lnTo>
                  <a:lnTo>
                    <a:pt x="1" y="44"/>
                  </a:lnTo>
                  <a:lnTo>
                    <a:pt x="1" y="46"/>
                  </a:lnTo>
                  <a:lnTo>
                    <a:pt x="1" y="47"/>
                  </a:lnTo>
                  <a:lnTo>
                    <a:pt x="1" y="48"/>
                  </a:lnTo>
                  <a:lnTo>
                    <a:pt x="1" y="50"/>
                  </a:lnTo>
                  <a:lnTo>
                    <a:pt x="1" y="51"/>
                  </a:lnTo>
                  <a:lnTo>
                    <a:pt x="1" y="52"/>
                  </a:lnTo>
                  <a:lnTo>
                    <a:pt x="3" y="56"/>
                  </a:lnTo>
                  <a:lnTo>
                    <a:pt x="3" y="57"/>
                  </a:lnTo>
                  <a:lnTo>
                    <a:pt x="3" y="59"/>
                  </a:lnTo>
                  <a:lnTo>
                    <a:pt x="4" y="60"/>
                  </a:lnTo>
                  <a:lnTo>
                    <a:pt x="4" y="61"/>
                  </a:lnTo>
                  <a:lnTo>
                    <a:pt x="4" y="63"/>
                  </a:lnTo>
                  <a:lnTo>
                    <a:pt x="5" y="64"/>
                  </a:lnTo>
                  <a:lnTo>
                    <a:pt x="5" y="65"/>
                  </a:lnTo>
                  <a:lnTo>
                    <a:pt x="7" y="66"/>
                  </a:lnTo>
                  <a:lnTo>
                    <a:pt x="7" y="68"/>
                  </a:lnTo>
                  <a:lnTo>
                    <a:pt x="8" y="69"/>
                  </a:lnTo>
                  <a:lnTo>
                    <a:pt x="8" y="70"/>
                  </a:lnTo>
                  <a:lnTo>
                    <a:pt x="9" y="72"/>
                  </a:lnTo>
                  <a:lnTo>
                    <a:pt x="11" y="73"/>
                  </a:lnTo>
                  <a:lnTo>
                    <a:pt x="12" y="74"/>
                  </a:lnTo>
                  <a:lnTo>
                    <a:pt x="13" y="74"/>
                  </a:lnTo>
                  <a:lnTo>
                    <a:pt x="13" y="75"/>
                  </a:lnTo>
                  <a:lnTo>
                    <a:pt x="14" y="75"/>
                  </a:lnTo>
                  <a:lnTo>
                    <a:pt x="16" y="75"/>
                  </a:lnTo>
                  <a:lnTo>
                    <a:pt x="17" y="77"/>
                  </a:lnTo>
                  <a:lnTo>
                    <a:pt x="18" y="77"/>
                  </a:lnTo>
                  <a:lnTo>
                    <a:pt x="20" y="77"/>
                  </a:lnTo>
                  <a:lnTo>
                    <a:pt x="21" y="75"/>
                  </a:lnTo>
                  <a:lnTo>
                    <a:pt x="22" y="75"/>
                  </a:lnTo>
                  <a:lnTo>
                    <a:pt x="25" y="74"/>
                  </a:lnTo>
                  <a:lnTo>
                    <a:pt x="25" y="73"/>
                  </a:lnTo>
                  <a:lnTo>
                    <a:pt x="26" y="73"/>
                  </a:lnTo>
                  <a:lnTo>
                    <a:pt x="26" y="72"/>
                  </a:lnTo>
                  <a:lnTo>
                    <a:pt x="27" y="72"/>
                  </a:lnTo>
                  <a:lnTo>
                    <a:pt x="27" y="70"/>
                  </a:lnTo>
                  <a:lnTo>
                    <a:pt x="29" y="70"/>
                  </a:lnTo>
                  <a:lnTo>
                    <a:pt x="29" y="69"/>
                  </a:lnTo>
                  <a:lnTo>
                    <a:pt x="30" y="68"/>
                  </a:lnTo>
                  <a:lnTo>
                    <a:pt x="30" y="66"/>
                  </a:lnTo>
                  <a:lnTo>
                    <a:pt x="31" y="66"/>
                  </a:lnTo>
                  <a:lnTo>
                    <a:pt x="31" y="65"/>
                  </a:lnTo>
                  <a:lnTo>
                    <a:pt x="31" y="64"/>
                  </a:lnTo>
                  <a:lnTo>
                    <a:pt x="33" y="63"/>
                  </a:lnTo>
                  <a:lnTo>
                    <a:pt x="33" y="61"/>
                  </a:lnTo>
                  <a:lnTo>
                    <a:pt x="33" y="60"/>
                  </a:lnTo>
                  <a:lnTo>
                    <a:pt x="34" y="60"/>
                  </a:lnTo>
                  <a:lnTo>
                    <a:pt x="34" y="57"/>
                  </a:lnTo>
                  <a:lnTo>
                    <a:pt x="35" y="55"/>
                  </a:lnTo>
                  <a:lnTo>
                    <a:pt x="35" y="51"/>
                  </a:lnTo>
                  <a:lnTo>
                    <a:pt x="35" y="50"/>
                  </a:lnTo>
                  <a:lnTo>
                    <a:pt x="36" y="48"/>
                  </a:lnTo>
                  <a:lnTo>
                    <a:pt x="36" y="47"/>
                  </a:lnTo>
                  <a:lnTo>
                    <a:pt x="36" y="46"/>
                  </a:lnTo>
                  <a:lnTo>
                    <a:pt x="36" y="44"/>
                  </a:lnTo>
                  <a:lnTo>
                    <a:pt x="36" y="43"/>
                  </a:lnTo>
                  <a:lnTo>
                    <a:pt x="36" y="42"/>
                  </a:lnTo>
                  <a:lnTo>
                    <a:pt x="36" y="40"/>
                  </a:lnTo>
                  <a:lnTo>
                    <a:pt x="36" y="39"/>
                  </a:lnTo>
                  <a:lnTo>
                    <a:pt x="36" y="38"/>
                  </a:lnTo>
                  <a:lnTo>
                    <a:pt x="36" y="37"/>
                  </a:lnTo>
                  <a:lnTo>
                    <a:pt x="36" y="35"/>
                  </a:lnTo>
                  <a:lnTo>
                    <a:pt x="36" y="34"/>
                  </a:lnTo>
                  <a:lnTo>
                    <a:pt x="36" y="33"/>
                  </a:lnTo>
                  <a:lnTo>
                    <a:pt x="36" y="31"/>
                  </a:lnTo>
                  <a:lnTo>
                    <a:pt x="36" y="30"/>
                  </a:lnTo>
                  <a:lnTo>
                    <a:pt x="36" y="29"/>
                  </a:lnTo>
                  <a:lnTo>
                    <a:pt x="36" y="28"/>
                  </a:lnTo>
                  <a:lnTo>
                    <a:pt x="35" y="26"/>
                  </a:lnTo>
                  <a:lnTo>
                    <a:pt x="35" y="25"/>
                  </a:lnTo>
                  <a:lnTo>
                    <a:pt x="35" y="21"/>
                  </a:lnTo>
                  <a:lnTo>
                    <a:pt x="34" y="20"/>
                  </a:lnTo>
                  <a:lnTo>
                    <a:pt x="34" y="18"/>
                  </a:lnTo>
                  <a:lnTo>
                    <a:pt x="34" y="17"/>
                  </a:lnTo>
                  <a:lnTo>
                    <a:pt x="34" y="16"/>
                  </a:lnTo>
                  <a:lnTo>
                    <a:pt x="33" y="16"/>
                  </a:lnTo>
                  <a:lnTo>
                    <a:pt x="33" y="15"/>
                  </a:lnTo>
                  <a:lnTo>
                    <a:pt x="33" y="13"/>
                  </a:lnTo>
                  <a:lnTo>
                    <a:pt x="33" y="12"/>
                  </a:lnTo>
                  <a:lnTo>
                    <a:pt x="31" y="12"/>
                  </a:lnTo>
                  <a:lnTo>
                    <a:pt x="31" y="11"/>
                  </a:lnTo>
                  <a:lnTo>
                    <a:pt x="31" y="9"/>
                  </a:lnTo>
                  <a:lnTo>
                    <a:pt x="30" y="9"/>
                  </a:lnTo>
                  <a:lnTo>
                    <a:pt x="30" y="8"/>
                  </a:lnTo>
                  <a:lnTo>
                    <a:pt x="29" y="8"/>
                  </a:lnTo>
                  <a:lnTo>
                    <a:pt x="29" y="7"/>
                  </a:lnTo>
                  <a:lnTo>
                    <a:pt x="29" y="5"/>
                  </a:lnTo>
                  <a:lnTo>
                    <a:pt x="27" y="5"/>
                  </a:lnTo>
                  <a:lnTo>
                    <a:pt x="26" y="4"/>
                  </a:lnTo>
                  <a:close/>
                </a:path>
              </a:pathLst>
            </a:custGeom>
            <a:solidFill>
              <a:srgbClr val="808080"/>
            </a:solidFill>
            <a:ln w="9525">
              <a:noFill/>
              <a:round/>
              <a:headEnd/>
              <a:tailEnd/>
            </a:ln>
          </p:spPr>
          <p:txBody>
            <a:bodyPr/>
            <a:lstStyle/>
            <a:p>
              <a:endParaRPr lang="en-US"/>
            </a:p>
          </p:txBody>
        </p:sp>
        <p:sp>
          <p:nvSpPr>
            <p:cNvPr id="122" name="Freeform 108"/>
            <p:cNvSpPr>
              <a:spLocks/>
            </p:cNvSpPr>
            <p:nvPr/>
          </p:nvSpPr>
          <p:spPr bwMode="auto">
            <a:xfrm>
              <a:off x="1594" y="1190"/>
              <a:ext cx="38" cy="79"/>
            </a:xfrm>
            <a:custGeom>
              <a:avLst/>
              <a:gdLst>
                <a:gd name="T0" fmla="*/ 1 w 38"/>
                <a:gd name="T1" fmla="*/ 31 h 79"/>
                <a:gd name="T2" fmla="*/ 0 w 38"/>
                <a:gd name="T3" fmla="*/ 39 h 79"/>
                <a:gd name="T4" fmla="*/ 0 w 38"/>
                <a:gd name="T5" fmla="*/ 48 h 79"/>
                <a:gd name="T6" fmla="*/ 3 w 38"/>
                <a:gd name="T7" fmla="*/ 58 h 79"/>
                <a:gd name="T8" fmla="*/ 4 w 38"/>
                <a:gd name="T9" fmla="*/ 65 h 79"/>
                <a:gd name="T10" fmla="*/ 7 w 38"/>
                <a:gd name="T11" fmla="*/ 70 h 79"/>
                <a:gd name="T12" fmla="*/ 11 w 38"/>
                <a:gd name="T13" fmla="*/ 75 h 79"/>
                <a:gd name="T14" fmla="*/ 14 w 38"/>
                <a:gd name="T15" fmla="*/ 78 h 79"/>
                <a:gd name="T16" fmla="*/ 20 w 38"/>
                <a:gd name="T17" fmla="*/ 78 h 79"/>
                <a:gd name="T18" fmla="*/ 25 w 38"/>
                <a:gd name="T19" fmla="*/ 76 h 79"/>
                <a:gd name="T20" fmla="*/ 27 w 38"/>
                <a:gd name="T21" fmla="*/ 73 h 79"/>
                <a:gd name="T22" fmla="*/ 31 w 38"/>
                <a:gd name="T23" fmla="*/ 66 h 79"/>
                <a:gd name="T24" fmla="*/ 34 w 38"/>
                <a:gd name="T25" fmla="*/ 61 h 79"/>
                <a:gd name="T26" fmla="*/ 35 w 38"/>
                <a:gd name="T27" fmla="*/ 53 h 79"/>
                <a:gd name="T28" fmla="*/ 36 w 38"/>
                <a:gd name="T29" fmla="*/ 44 h 79"/>
                <a:gd name="T30" fmla="*/ 36 w 38"/>
                <a:gd name="T31" fmla="*/ 35 h 79"/>
                <a:gd name="T32" fmla="*/ 36 w 38"/>
                <a:gd name="T33" fmla="*/ 27 h 79"/>
                <a:gd name="T34" fmla="*/ 35 w 38"/>
                <a:gd name="T35" fmla="*/ 19 h 79"/>
                <a:gd name="T36" fmla="*/ 31 w 38"/>
                <a:gd name="T37" fmla="*/ 12 h 79"/>
                <a:gd name="T38" fmla="*/ 29 w 38"/>
                <a:gd name="T39" fmla="*/ 6 h 79"/>
                <a:gd name="T40" fmla="*/ 22 w 38"/>
                <a:gd name="T41" fmla="*/ 1 h 79"/>
                <a:gd name="T42" fmla="*/ 18 w 38"/>
                <a:gd name="T43" fmla="*/ 1 h 79"/>
                <a:gd name="T44" fmla="*/ 11 w 38"/>
                <a:gd name="T45" fmla="*/ 5 h 79"/>
                <a:gd name="T46" fmla="*/ 7 w 38"/>
                <a:gd name="T47" fmla="*/ 9 h 79"/>
                <a:gd name="T48" fmla="*/ 4 w 38"/>
                <a:gd name="T49" fmla="*/ 16 h 79"/>
                <a:gd name="T50" fmla="*/ 3 w 38"/>
                <a:gd name="T51" fmla="*/ 23 h 79"/>
                <a:gd name="T52" fmla="*/ 5 w 38"/>
                <a:gd name="T53" fmla="*/ 18 h 79"/>
                <a:gd name="T54" fmla="*/ 8 w 38"/>
                <a:gd name="T55" fmla="*/ 13 h 79"/>
                <a:gd name="T56" fmla="*/ 11 w 38"/>
                <a:gd name="T57" fmla="*/ 9 h 79"/>
                <a:gd name="T58" fmla="*/ 16 w 38"/>
                <a:gd name="T59" fmla="*/ 4 h 79"/>
                <a:gd name="T60" fmla="*/ 21 w 38"/>
                <a:gd name="T61" fmla="*/ 4 h 79"/>
                <a:gd name="T62" fmla="*/ 25 w 38"/>
                <a:gd name="T63" fmla="*/ 5 h 79"/>
                <a:gd name="T64" fmla="*/ 30 w 38"/>
                <a:gd name="T65" fmla="*/ 12 h 79"/>
                <a:gd name="T66" fmla="*/ 33 w 38"/>
                <a:gd name="T67" fmla="*/ 17 h 79"/>
                <a:gd name="T68" fmla="*/ 35 w 38"/>
                <a:gd name="T69" fmla="*/ 30 h 79"/>
                <a:gd name="T70" fmla="*/ 36 w 38"/>
                <a:gd name="T71" fmla="*/ 36 h 79"/>
                <a:gd name="T72" fmla="*/ 35 w 38"/>
                <a:gd name="T73" fmla="*/ 45 h 79"/>
                <a:gd name="T74" fmla="*/ 34 w 38"/>
                <a:gd name="T75" fmla="*/ 54 h 79"/>
                <a:gd name="T76" fmla="*/ 33 w 38"/>
                <a:gd name="T77" fmla="*/ 61 h 79"/>
                <a:gd name="T78" fmla="*/ 30 w 38"/>
                <a:gd name="T79" fmla="*/ 66 h 79"/>
                <a:gd name="T80" fmla="*/ 26 w 38"/>
                <a:gd name="T81" fmla="*/ 71 h 79"/>
                <a:gd name="T82" fmla="*/ 22 w 38"/>
                <a:gd name="T83" fmla="*/ 74 h 79"/>
                <a:gd name="T84" fmla="*/ 18 w 38"/>
                <a:gd name="T85" fmla="*/ 76 h 79"/>
                <a:gd name="T86" fmla="*/ 14 w 38"/>
                <a:gd name="T87" fmla="*/ 75 h 79"/>
                <a:gd name="T88" fmla="*/ 12 w 38"/>
                <a:gd name="T89" fmla="*/ 73 h 79"/>
                <a:gd name="T90" fmla="*/ 8 w 38"/>
                <a:gd name="T91" fmla="*/ 69 h 79"/>
                <a:gd name="T92" fmla="*/ 5 w 38"/>
                <a:gd name="T93" fmla="*/ 65 h 79"/>
                <a:gd name="T94" fmla="*/ 4 w 38"/>
                <a:gd name="T95" fmla="*/ 58 h 79"/>
                <a:gd name="T96" fmla="*/ 3 w 38"/>
                <a:gd name="T97" fmla="*/ 51 h 79"/>
                <a:gd name="T98" fmla="*/ 1 w 38"/>
                <a:gd name="T99" fmla="*/ 40 h 79"/>
                <a:gd name="T100" fmla="*/ 1 w 38"/>
                <a:gd name="T101" fmla="*/ 34 h 79"/>
                <a:gd name="T102" fmla="*/ 3 w 38"/>
                <a:gd name="T103" fmla="*/ 25 h 7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79"/>
                <a:gd name="T158" fmla="*/ 38 w 38"/>
                <a:gd name="T159" fmla="*/ 79 h 7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79">
                  <a:moveTo>
                    <a:pt x="3" y="23"/>
                  </a:moveTo>
                  <a:lnTo>
                    <a:pt x="1" y="27"/>
                  </a:lnTo>
                  <a:lnTo>
                    <a:pt x="1" y="29"/>
                  </a:lnTo>
                  <a:lnTo>
                    <a:pt x="1" y="31"/>
                  </a:lnTo>
                  <a:lnTo>
                    <a:pt x="0" y="32"/>
                  </a:lnTo>
                  <a:lnTo>
                    <a:pt x="0" y="35"/>
                  </a:lnTo>
                  <a:lnTo>
                    <a:pt x="0" y="36"/>
                  </a:lnTo>
                  <a:lnTo>
                    <a:pt x="0" y="39"/>
                  </a:lnTo>
                  <a:lnTo>
                    <a:pt x="0" y="40"/>
                  </a:lnTo>
                  <a:lnTo>
                    <a:pt x="0" y="44"/>
                  </a:lnTo>
                  <a:lnTo>
                    <a:pt x="0" y="45"/>
                  </a:lnTo>
                  <a:lnTo>
                    <a:pt x="0" y="48"/>
                  </a:lnTo>
                  <a:lnTo>
                    <a:pt x="1" y="52"/>
                  </a:lnTo>
                  <a:lnTo>
                    <a:pt x="1" y="53"/>
                  </a:lnTo>
                  <a:lnTo>
                    <a:pt x="1" y="56"/>
                  </a:lnTo>
                  <a:lnTo>
                    <a:pt x="3" y="58"/>
                  </a:lnTo>
                  <a:lnTo>
                    <a:pt x="3" y="60"/>
                  </a:lnTo>
                  <a:lnTo>
                    <a:pt x="3" y="61"/>
                  </a:lnTo>
                  <a:lnTo>
                    <a:pt x="4" y="64"/>
                  </a:lnTo>
                  <a:lnTo>
                    <a:pt x="4" y="65"/>
                  </a:lnTo>
                  <a:lnTo>
                    <a:pt x="4" y="66"/>
                  </a:lnTo>
                  <a:lnTo>
                    <a:pt x="5" y="67"/>
                  </a:lnTo>
                  <a:lnTo>
                    <a:pt x="7" y="69"/>
                  </a:lnTo>
                  <a:lnTo>
                    <a:pt x="7" y="70"/>
                  </a:lnTo>
                  <a:lnTo>
                    <a:pt x="8" y="71"/>
                  </a:lnTo>
                  <a:lnTo>
                    <a:pt x="8" y="73"/>
                  </a:lnTo>
                  <a:lnTo>
                    <a:pt x="9" y="74"/>
                  </a:lnTo>
                  <a:lnTo>
                    <a:pt x="11" y="75"/>
                  </a:lnTo>
                  <a:lnTo>
                    <a:pt x="12" y="75"/>
                  </a:lnTo>
                  <a:lnTo>
                    <a:pt x="12" y="76"/>
                  </a:lnTo>
                  <a:lnTo>
                    <a:pt x="13" y="76"/>
                  </a:lnTo>
                  <a:lnTo>
                    <a:pt x="14" y="78"/>
                  </a:lnTo>
                  <a:lnTo>
                    <a:pt x="16" y="78"/>
                  </a:lnTo>
                  <a:lnTo>
                    <a:pt x="17" y="78"/>
                  </a:lnTo>
                  <a:lnTo>
                    <a:pt x="18" y="79"/>
                  </a:lnTo>
                  <a:lnTo>
                    <a:pt x="20" y="78"/>
                  </a:lnTo>
                  <a:lnTo>
                    <a:pt x="21" y="78"/>
                  </a:lnTo>
                  <a:lnTo>
                    <a:pt x="22" y="78"/>
                  </a:lnTo>
                  <a:lnTo>
                    <a:pt x="24" y="76"/>
                  </a:lnTo>
                  <a:lnTo>
                    <a:pt x="25" y="76"/>
                  </a:lnTo>
                  <a:lnTo>
                    <a:pt x="26" y="75"/>
                  </a:lnTo>
                  <a:lnTo>
                    <a:pt x="26" y="74"/>
                  </a:lnTo>
                  <a:lnTo>
                    <a:pt x="27" y="74"/>
                  </a:lnTo>
                  <a:lnTo>
                    <a:pt x="27" y="73"/>
                  </a:lnTo>
                  <a:lnTo>
                    <a:pt x="30" y="70"/>
                  </a:lnTo>
                  <a:lnTo>
                    <a:pt x="30" y="69"/>
                  </a:lnTo>
                  <a:lnTo>
                    <a:pt x="31" y="67"/>
                  </a:lnTo>
                  <a:lnTo>
                    <a:pt x="31" y="66"/>
                  </a:lnTo>
                  <a:lnTo>
                    <a:pt x="33" y="65"/>
                  </a:lnTo>
                  <a:lnTo>
                    <a:pt x="33" y="64"/>
                  </a:lnTo>
                  <a:lnTo>
                    <a:pt x="34" y="62"/>
                  </a:lnTo>
                  <a:lnTo>
                    <a:pt x="34" y="61"/>
                  </a:lnTo>
                  <a:lnTo>
                    <a:pt x="34" y="58"/>
                  </a:lnTo>
                  <a:lnTo>
                    <a:pt x="35" y="57"/>
                  </a:lnTo>
                  <a:lnTo>
                    <a:pt x="35" y="56"/>
                  </a:lnTo>
                  <a:lnTo>
                    <a:pt x="35" y="53"/>
                  </a:lnTo>
                  <a:lnTo>
                    <a:pt x="36" y="49"/>
                  </a:lnTo>
                  <a:lnTo>
                    <a:pt x="36" y="48"/>
                  </a:lnTo>
                  <a:lnTo>
                    <a:pt x="36" y="45"/>
                  </a:lnTo>
                  <a:lnTo>
                    <a:pt x="36" y="44"/>
                  </a:lnTo>
                  <a:lnTo>
                    <a:pt x="36" y="43"/>
                  </a:lnTo>
                  <a:lnTo>
                    <a:pt x="38" y="39"/>
                  </a:lnTo>
                  <a:lnTo>
                    <a:pt x="38" y="36"/>
                  </a:lnTo>
                  <a:lnTo>
                    <a:pt x="36" y="35"/>
                  </a:lnTo>
                  <a:lnTo>
                    <a:pt x="36" y="32"/>
                  </a:lnTo>
                  <a:lnTo>
                    <a:pt x="36" y="31"/>
                  </a:lnTo>
                  <a:lnTo>
                    <a:pt x="36" y="29"/>
                  </a:lnTo>
                  <a:lnTo>
                    <a:pt x="36" y="27"/>
                  </a:lnTo>
                  <a:lnTo>
                    <a:pt x="36" y="26"/>
                  </a:lnTo>
                  <a:lnTo>
                    <a:pt x="36" y="23"/>
                  </a:lnTo>
                  <a:lnTo>
                    <a:pt x="35" y="22"/>
                  </a:lnTo>
                  <a:lnTo>
                    <a:pt x="35" y="19"/>
                  </a:lnTo>
                  <a:lnTo>
                    <a:pt x="34" y="16"/>
                  </a:lnTo>
                  <a:lnTo>
                    <a:pt x="33" y="14"/>
                  </a:lnTo>
                  <a:lnTo>
                    <a:pt x="33" y="13"/>
                  </a:lnTo>
                  <a:lnTo>
                    <a:pt x="31" y="12"/>
                  </a:lnTo>
                  <a:lnTo>
                    <a:pt x="31" y="10"/>
                  </a:lnTo>
                  <a:lnTo>
                    <a:pt x="31" y="9"/>
                  </a:lnTo>
                  <a:lnTo>
                    <a:pt x="30" y="8"/>
                  </a:lnTo>
                  <a:lnTo>
                    <a:pt x="29" y="6"/>
                  </a:lnTo>
                  <a:lnTo>
                    <a:pt x="29" y="5"/>
                  </a:lnTo>
                  <a:lnTo>
                    <a:pt x="25" y="3"/>
                  </a:lnTo>
                  <a:lnTo>
                    <a:pt x="24" y="1"/>
                  </a:lnTo>
                  <a:lnTo>
                    <a:pt x="22" y="1"/>
                  </a:lnTo>
                  <a:lnTo>
                    <a:pt x="21" y="1"/>
                  </a:lnTo>
                  <a:lnTo>
                    <a:pt x="20" y="0"/>
                  </a:lnTo>
                  <a:lnTo>
                    <a:pt x="18" y="0"/>
                  </a:lnTo>
                  <a:lnTo>
                    <a:pt x="18" y="1"/>
                  </a:lnTo>
                  <a:lnTo>
                    <a:pt x="16" y="1"/>
                  </a:lnTo>
                  <a:lnTo>
                    <a:pt x="14" y="1"/>
                  </a:lnTo>
                  <a:lnTo>
                    <a:pt x="12" y="4"/>
                  </a:lnTo>
                  <a:lnTo>
                    <a:pt x="11" y="5"/>
                  </a:lnTo>
                  <a:lnTo>
                    <a:pt x="9" y="6"/>
                  </a:lnTo>
                  <a:lnTo>
                    <a:pt x="9" y="8"/>
                  </a:lnTo>
                  <a:lnTo>
                    <a:pt x="8" y="9"/>
                  </a:lnTo>
                  <a:lnTo>
                    <a:pt x="7" y="9"/>
                  </a:lnTo>
                  <a:lnTo>
                    <a:pt x="7" y="10"/>
                  </a:lnTo>
                  <a:lnTo>
                    <a:pt x="5" y="13"/>
                  </a:lnTo>
                  <a:lnTo>
                    <a:pt x="5" y="14"/>
                  </a:lnTo>
                  <a:lnTo>
                    <a:pt x="4" y="16"/>
                  </a:lnTo>
                  <a:lnTo>
                    <a:pt x="4" y="17"/>
                  </a:lnTo>
                  <a:lnTo>
                    <a:pt x="4" y="18"/>
                  </a:lnTo>
                  <a:lnTo>
                    <a:pt x="3" y="19"/>
                  </a:lnTo>
                  <a:lnTo>
                    <a:pt x="3" y="23"/>
                  </a:lnTo>
                  <a:lnTo>
                    <a:pt x="3" y="25"/>
                  </a:lnTo>
                  <a:lnTo>
                    <a:pt x="4" y="21"/>
                  </a:lnTo>
                  <a:lnTo>
                    <a:pt x="4" y="19"/>
                  </a:lnTo>
                  <a:lnTo>
                    <a:pt x="5" y="18"/>
                  </a:lnTo>
                  <a:lnTo>
                    <a:pt x="5" y="17"/>
                  </a:lnTo>
                  <a:lnTo>
                    <a:pt x="7" y="16"/>
                  </a:lnTo>
                  <a:lnTo>
                    <a:pt x="7" y="14"/>
                  </a:lnTo>
                  <a:lnTo>
                    <a:pt x="8" y="13"/>
                  </a:lnTo>
                  <a:lnTo>
                    <a:pt x="8" y="12"/>
                  </a:lnTo>
                  <a:lnTo>
                    <a:pt x="9" y="10"/>
                  </a:lnTo>
                  <a:lnTo>
                    <a:pt x="9" y="9"/>
                  </a:lnTo>
                  <a:lnTo>
                    <a:pt x="11" y="9"/>
                  </a:lnTo>
                  <a:lnTo>
                    <a:pt x="11" y="8"/>
                  </a:lnTo>
                  <a:lnTo>
                    <a:pt x="12" y="6"/>
                  </a:lnTo>
                  <a:lnTo>
                    <a:pt x="14" y="4"/>
                  </a:lnTo>
                  <a:lnTo>
                    <a:pt x="16" y="4"/>
                  </a:lnTo>
                  <a:lnTo>
                    <a:pt x="18" y="4"/>
                  </a:lnTo>
                  <a:lnTo>
                    <a:pt x="18" y="3"/>
                  </a:lnTo>
                  <a:lnTo>
                    <a:pt x="20" y="3"/>
                  </a:lnTo>
                  <a:lnTo>
                    <a:pt x="21" y="4"/>
                  </a:lnTo>
                  <a:lnTo>
                    <a:pt x="21" y="3"/>
                  </a:lnTo>
                  <a:lnTo>
                    <a:pt x="22" y="4"/>
                  </a:lnTo>
                  <a:lnTo>
                    <a:pt x="24" y="4"/>
                  </a:lnTo>
                  <a:lnTo>
                    <a:pt x="25" y="5"/>
                  </a:lnTo>
                  <a:lnTo>
                    <a:pt x="27" y="8"/>
                  </a:lnTo>
                  <a:lnTo>
                    <a:pt x="29" y="9"/>
                  </a:lnTo>
                  <a:lnTo>
                    <a:pt x="29" y="10"/>
                  </a:lnTo>
                  <a:lnTo>
                    <a:pt x="30" y="12"/>
                  </a:lnTo>
                  <a:lnTo>
                    <a:pt x="31" y="13"/>
                  </a:lnTo>
                  <a:lnTo>
                    <a:pt x="31" y="14"/>
                  </a:lnTo>
                  <a:lnTo>
                    <a:pt x="33" y="16"/>
                  </a:lnTo>
                  <a:lnTo>
                    <a:pt x="33" y="17"/>
                  </a:lnTo>
                  <a:lnTo>
                    <a:pt x="34" y="21"/>
                  </a:lnTo>
                  <a:lnTo>
                    <a:pt x="34" y="23"/>
                  </a:lnTo>
                  <a:lnTo>
                    <a:pt x="35" y="29"/>
                  </a:lnTo>
                  <a:lnTo>
                    <a:pt x="35" y="30"/>
                  </a:lnTo>
                  <a:lnTo>
                    <a:pt x="35" y="31"/>
                  </a:lnTo>
                  <a:lnTo>
                    <a:pt x="35" y="34"/>
                  </a:lnTo>
                  <a:lnTo>
                    <a:pt x="35" y="35"/>
                  </a:lnTo>
                  <a:lnTo>
                    <a:pt x="36" y="36"/>
                  </a:lnTo>
                  <a:lnTo>
                    <a:pt x="36" y="39"/>
                  </a:lnTo>
                  <a:lnTo>
                    <a:pt x="35" y="41"/>
                  </a:lnTo>
                  <a:lnTo>
                    <a:pt x="35" y="44"/>
                  </a:lnTo>
                  <a:lnTo>
                    <a:pt x="35" y="45"/>
                  </a:lnTo>
                  <a:lnTo>
                    <a:pt x="35" y="47"/>
                  </a:lnTo>
                  <a:lnTo>
                    <a:pt x="35" y="49"/>
                  </a:lnTo>
                  <a:lnTo>
                    <a:pt x="34" y="52"/>
                  </a:lnTo>
                  <a:lnTo>
                    <a:pt x="34" y="54"/>
                  </a:lnTo>
                  <a:lnTo>
                    <a:pt x="34" y="56"/>
                  </a:lnTo>
                  <a:lnTo>
                    <a:pt x="34" y="57"/>
                  </a:lnTo>
                  <a:lnTo>
                    <a:pt x="33" y="58"/>
                  </a:lnTo>
                  <a:lnTo>
                    <a:pt x="33" y="61"/>
                  </a:lnTo>
                  <a:lnTo>
                    <a:pt x="31" y="62"/>
                  </a:lnTo>
                  <a:lnTo>
                    <a:pt x="31" y="64"/>
                  </a:lnTo>
                  <a:lnTo>
                    <a:pt x="30" y="65"/>
                  </a:lnTo>
                  <a:lnTo>
                    <a:pt x="30" y="66"/>
                  </a:lnTo>
                  <a:lnTo>
                    <a:pt x="30" y="67"/>
                  </a:lnTo>
                  <a:lnTo>
                    <a:pt x="29" y="67"/>
                  </a:lnTo>
                  <a:lnTo>
                    <a:pt x="27" y="70"/>
                  </a:lnTo>
                  <a:lnTo>
                    <a:pt x="26" y="71"/>
                  </a:lnTo>
                  <a:lnTo>
                    <a:pt x="25" y="73"/>
                  </a:lnTo>
                  <a:lnTo>
                    <a:pt x="25" y="74"/>
                  </a:lnTo>
                  <a:lnTo>
                    <a:pt x="24" y="74"/>
                  </a:lnTo>
                  <a:lnTo>
                    <a:pt x="22" y="74"/>
                  </a:lnTo>
                  <a:lnTo>
                    <a:pt x="22" y="75"/>
                  </a:lnTo>
                  <a:lnTo>
                    <a:pt x="21" y="75"/>
                  </a:lnTo>
                  <a:lnTo>
                    <a:pt x="20" y="75"/>
                  </a:lnTo>
                  <a:lnTo>
                    <a:pt x="18" y="76"/>
                  </a:lnTo>
                  <a:lnTo>
                    <a:pt x="18" y="75"/>
                  </a:lnTo>
                  <a:lnTo>
                    <a:pt x="17" y="75"/>
                  </a:lnTo>
                  <a:lnTo>
                    <a:pt x="16" y="75"/>
                  </a:lnTo>
                  <a:lnTo>
                    <a:pt x="14" y="75"/>
                  </a:lnTo>
                  <a:lnTo>
                    <a:pt x="13" y="74"/>
                  </a:lnTo>
                  <a:lnTo>
                    <a:pt x="12" y="74"/>
                  </a:lnTo>
                  <a:lnTo>
                    <a:pt x="11" y="73"/>
                  </a:lnTo>
                  <a:lnTo>
                    <a:pt x="12" y="73"/>
                  </a:lnTo>
                  <a:lnTo>
                    <a:pt x="11" y="71"/>
                  </a:lnTo>
                  <a:lnTo>
                    <a:pt x="9" y="71"/>
                  </a:lnTo>
                  <a:lnTo>
                    <a:pt x="9" y="70"/>
                  </a:lnTo>
                  <a:lnTo>
                    <a:pt x="8" y="69"/>
                  </a:lnTo>
                  <a:lnTo>
                    <a:pt x="8" y="67"/>
                  </a:lnTo>
                  <a:lnTo>
                    <a:pt x="7" y="67"/>
                  </a:lnTo>
                  <a:lnTo>
                    <a:pt x="7" y="66"/>
                  </a:lnTo>
                  <a:lnTo>
                    <a:pt x="5" y="65"/>
                  </a:lnTo>
                  <a:lnTo>
                    <a:pt x="5" y="64"/>
                  </a:lnTo>
                  <a:lnTo>
                    <a:pt x="5" y="62"/>
                  </a:lnTo>
                  <a:lnTo>
                    <a:pt x="4" y="60"/>
                  </a:lnTo>
                  <a:lnTo>
                    <a:pt x="4" y="58"/>
                  </a:lnTo>
                  <a:lnTo>
                    <a:pt x="4" y="57"/>
                  </a:lnTo>
                  <a:lnTo>
                    <a:pt x="3" y="54"/>
                  </a:lnTo>
                  <a:lnTo>
                    <a:pt x="3" y="52"/>
                  </a:lnTo>
                  <a:lnTo>
                    <a:pt x="3" y="51"/>
                  </a:lnTo>
                  <a:lnTo>
                    <a:pt x="1" y="48"/>
                  </a:lnTo>
                  <a:lnTo>
                    <a:pt x="1" y="45"/>
                  </a:lnTo>
                  <a:lnTo>
                    <a:pt x="1" y="44"/>
                  </a:lnTo>
                  <a:lnTo>
                    <a:pt x="1" y="40"/>
                  </a:lnTo>
                  <a:lnTo>
                    <a:pt x="1" y="39"/>
                  </a:lnTo>
                  <a:lnTo>
                    <a:pt x="1" y="36"/>
                  </a:lnTo>
                  <a:lnTo>
                    <a:pt x="1" y="35"/>
                  </a:lnTo>
                  <a:lnTo>
                    <a:pt x="1" y="34"/>
                  </a:lnTo>
                  <a:lnTo>
                    <a:pt x="1" y="31"/>
                  </a:lnTo>
                  <a:lnTo>
                    <a:pt x="3" y="30"/>
                  </a:lnTo>
                  <a:lnTo>
                    <a:pt x="3" y="29"/>
                  </a:lnTo>
                  <a:lnTo>
                    <a:pt x="3" y="25"/>
                  </a:lnTo>
                  <a:lnTo>
                    <a:pt x="3" y="23"/>
                  </a:lnTo>
                  <a:close/>
                </a:path>
              </a:pathLst>
            </a:custGeom>
            <a:solidFill>
              <a:srgbClr val="808080"/>
            </a:solidFill>
            <a:ln w="9525">
              <a:noFill/>
              <a:round/>
              <a:headEnd/>
              <a:tailEnd/>
            </a:ln>
          </p:spPr>
          <p:txBody>
            <a:bodyPr/>
            <a:lstStyle/>
            <a:p>
              <a:endParaRPr lang="en-US"/>
            </a:p>
          </p:txBody>
        </p:sp>
        <p:sp>
          <p:nvSpPr>
            <p:cNvPr id="123" name="Freeform 109"/>
            <p:cNvSpPr>
              <a:spLocks/>
            </p:cNvSpPr>
            <p:nvPr/>
          </p:nvSpPr>
          <p:spPr bwMode="auto">
            <a:xfrm>
              <a:off x="1597" y="1229"/>
              <a:ext cx="36" cy="76"/>
            </a:xfrm>
            <a:custGeom>
              <a:avLst/>
              <a:gdLst>
                <a:gd name="T0" fmla="*/ 23 w 36"/>
                <a:gd name="T1" fmla="*/ 1 h 76"/>
                <a:gd name="T2" fmla="*/ 19 w 36"/>
                <a:gd name="T3" fmla="*/ 1 h 76"/>
                <a:gd name="T4" fmla="*/ 18 w 36"/>
                <a:gd name="T5" fmla="*/ 1 h 76"/>
                <a:gd name="T6" fmla="*/ 17 w 36"/>
                <a:gd name="T7" fmla="*/ 1 h 76"/>
                <a:gd name="T8" fmla="*/ 14 w 36"/>
                <a:gd name="T9" fmla="*/ 2 h 76"/>
                <a:gd name="T10" fmla="*/ 11 w 36"/>
                <a:gd name="T11" fmla="*/ 4 h 76"/>
                <a:gd name="T12" fmla="*/ 9 w 36"/>
                <a:gd name="T13" fmla="*/ 6 h 76"/>
                <a:gd name="T14" fmla="*/ 8 w 36"/>
                <a:gd name="T15" fmla="*/ 9 h 76"/>
                <a:gd name="T16" fmla="*/ 5 w 36"/>
                <a:gd name="T17" fmla="*/ 13 h 76"/>
                <a:gd name="T18" fmla="*/ 4 w 36"/>
                <a:gd name="T19" fmla="*/ 15 h 76"/>
                <a:gd name="T20" fmla="*/ 4 w 36"/>
                <a:gd name="T21" fmla="*/ 19 h 76"/>
                <a:gd name="T22" fmla="*/ 1 w 36"/>
                <a:gd name="T23" fmla="*/ 26 h 76"/>
                <a:gd name="T24" fmla="*/ 1 w 36"/>
                <a:gd name="T25" fmla="*/ 30 h 76"/>
                <a:gd name="T26" fmla="*/ 1 w 36"/>
                <a:gd name="T27" fmla="*/ 34 h 76"/>
                <a:gd name="T28" fmla="*/ 0 w 36"/>
                <a:gd name="T29" fmla="*/ 36 h 76"/>
                <a:gd name="T30" fmla="*/ 0 w 36"/>
                <a:gd name="T31" fmla="*/ 40 h 76"/>
                <a:gd name="T32" fmla="*/ 1 w 36"/>
                <a:gd name="T33" fmla="*/ 44 h 76"/>
                <a:gd name="T34" fmla="*/ 1 w 36"/>
                <a:gd name="T35" fmla="*/ 48 h 76"/>
                <a:gd name="T36" fmla="*/ 1 w 36"/>
                <a:gd name="T37" fmla="*/ 52 h 76"/>
                <a:gd name="T38" fmla="*/ 2 w 36"/>
                <a:gd name="T39" fmla="*/ 54 h 76"/>
                <a:gd name="T40" fmla="*/ 2 w 36"/>
                <a:gd name="T41" fmla="*/ 58 h 76"/>
                <a:gd name="T42" fmla="*/ 4 w 36"/>
                <a:gd name="T43" fmla="*/ 61 h 76"/>
                <a:gd name="T44" fmla="*/ 5 w 36"/>
                <a:gd name="T45" fmla="*/ 63 h 76"/>
                <a:gd name="T46" fmla="*/ 6 w 36"/>
                <a:gd name="T47" fmla="*/ 66 h 76"/>
                <a:gd name="T48" fmla="*/ 8 w 36"/>
                <a:gd name="T49" fmla="*/ 69 h 76"/>
                <a:gd name="T50" fmla="*/ 10 w 36"/>
                <a:gd name="T51" fmla="*/ 72 h 76"/>
                <a:gd name="T52" fmla="*/ 14 w 36"/>
                <a:gd name="T53" fmla="*/ 75 h 76"/>
                <a:gd name="T54" fmla="*/ 17 w 36"/>
                <a:gd name="T55" fmla="*/ 76 h 76"/>
                <a:gd name="T56" fmla="*/ 21 w 36"/>
                <a:gd name="T57" fmla="*/ 76 h 76"/>
                <a:gd name="T58" fmla="*/ 23 w 36"/>
                <a:gd name="T59" fmla="*/ 75 h 76"/>
                <a:gd name="T60" fmla="*/ 24 w 36"/>
                <a:gd name="T61" fmla="*/ 72 h 76"/>
                <a:gd name="T62" fmla="*/ 27 w 36"/>
                <a:gd name="T63" fmla="*/ 71 h 76"/>
                <a:gd name="T64" fmla="*/ 28 w 36"/>
                <a:gd name="T65" fmla="*/ 69 h 76"/>
                <a:gd name="T66" fmla="*/ 30 w 36"/>
                <a:gd name="T67" fmla="*/ 66 h 76"/>
                <a:gd name="T68" fmla="*/ 31 w 36"/>
                <a:gd name="T69" fmla="*/ 62 h 76"/>
                <a:gd name="T70" fmla="*/ 32 w 36"/>
                <a:gd name="T71" fmla="*/ 60 h 76"/>
                <a:gd name="T72" fmla="*/ 35 w 36"/>
                <a:gd name="T73" fmla="*/ 50 h 76"/>
                <a:gd name="T74" fmla="*/ 36 w 36"/>
                <a:gd name="T75" fmla="*/ 45 h 76"/>
                <a:gd name="T76" fmla="*/ 36 w 36"/>
                <a:gd name="T77" fmla="*/ 41 h 76"/>
                <a:gd name="T78" fmla="*/ 36 w 36"/>
                <a:gd name="T79" fmla="*/ 37 h 76"/>
                <a:gd name="T80" fmla="*/ 36 w 36"/>
                <a:gd name="T81" fmla="*/ 34 h 76"/>
                <a:gd name="T82" fmla="*/ 36 w 36"/>
                <a:gd name="T83" fmla="*/ 30 h 76"/>
                <a:gd name="T84" fmla="*/ 35 w 36"/>
                <a:gd name="T85" fmla="*/ 27 h 76"/>
                <a:gd name="T86" fmla="*/ 35 w 36"/>
                <a:gd name="T87" fmla="*/ 23 h 76"/>
                <a:gd name="T88" fmla="*/ 33 w 36"/>
                <a:gd name="T89" fmla="*/ 19 h 76"/>
                <a:gd name="T90" fmla="*/ 33 w 36"/>
                <a:gd name="T91" fmla="*/ 15 h 76"/>
                <a:gd name="T92" fmla="*/ 32 w 36"/>
                <a:gd name="T93" fmla="*/ 13 h 76"/>
                <a:gd name="T94" fmla="*/ 30 w 36"/>
                <a:gd name="T95" fmla="*/ 9 h 76"/>
                <a:gd name="T96" fmla="*/ 27 w 36"/>
                <a:gd name="T97" fmla="*/ 5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
                <a:gd name="T148" fmla="*/ 0 h 76"/>
                <a:gd name="T149" fmla="*/ 36 w 36"/>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 h="76">
                  <a:moveTo>
                    <a:pt x="26" y="4"/>
                  </a:moveTo>
                  <a:lnTo>
                    <a:pt x="24" y="2"/>
                  </a:lnTo>
                  <a:lnTo>
                    <a:pt x="23" y="1"/>
                  </a:lnTo>
                  <a:lnTo>
                    <a:pt x="22" y="1"/>
                  </a:lnTo>
                  <a:lnTo>
                    <a:pt x="21" y="1"/>
                  </a:lnTo>
                  <a:lnTo>
                    <a:pt x="19" y="1"/>
                  </a:lnTo>
                  <a:lnTo>
                    <a:pt x="19" y="0"/>
                  </a:lnTo>
                  <a:lnTo>
                    <a:pt x="18" y="0"/>
                  </a:lnTo>
                  <a:lnTo>
                    <a:pt x="18" y="1"/>
                  </a:lnTo>
                  <a:lnTo>
                    <a:pt x="18" y="0"/>
                  </a:lnTo>
                  <a:lnTo>
                    <a:pt x="17" y="0"/>
                  </a:lnTo>
                  <a:lnTo>
                    <a:pt x="17" y="1"/>
                  </a:lnTo>
                  <a:lnTo>
                    <a:pt x="15" y="1"/>
                  </a:lnTo>
                  <a:lnTo>
                    <a:pt x="14" y="1"/>
                  </a:lnTo>
                  <a:lnTo>
                    <a:pt x="14" y="2"/>
                  </a:lnTo>
                  <a:lnTo>
                    <a:pt x="13" y="2"/>
                  </a:lnTo>
                  <a:lnTo>
                    <a:pt x="13" y="4"/>
                  </a:lnTo>
                  <a:lnTo>
                    <a:pt x="11" y="4"/>
                  </a:lnTo>
                  <a:lnTo>
                    <a:pt x="10" y="5"/>
                  </a:lnTo>
                  <a:lnTo>
                    <a:pt x="10" y="6"/>
                  </a:lnTo>
                  <a:lnTo>
                    <a:pt x="9" y="6"/>
                  </a:lnTo>
                  <a:lnTo>
                    <a:pt x="9" y="8"/>
                  </a:lnTo>
                  <a:lnTo>
                    <a:pt x="8" y="8"/>
                  </a:lnTo>
                  <a:lnTo>
                    <a:pt x="8" y="9"/>
                  </a:lnTo>
                  <a:lnTo>
                    <a:pt x="6" y="10"/>
                  </a:lnTo>
                  <a:lnTo>
                    <a:pt x="6" y="12"/>
                  </a:lnTo>
                  <a:lnTo>
                    <a:pt x="5" y="13"/>
                  </a:lnTo>
                  <a:lnTo>
                    <a:pt x="5" y="14"/>
                  </a:lnTo>
                  <a:lnTo>
                    <a:pt x="5" y="15"/>
                  </a:lnTo>
                  <a:lnTo>
                    <a:pt x="4" y="15"/>
                  </a:lnTo>
                  <a:lnTo>
                    <a:pt x="4" y="17"/>
                  </a:lnTo>
                  <a:lnTo>
                    <a:pt x="4" y="18"/>
                  </a:lnTo>
                  <a:lnTo>
                    <a:pt x="4" y="19"/>
                  </a:lnTo>
                  <a:lnTo>
                    <a:pt x="2" y="19"/>
                  </a:lnTo>
                  <a:lnTo>
                    <a:pt x="2" y="23"/>
                  </a:lnTo>
                  <a:lnTo>
                    <a:pt x="1" y="26"/>
                  </a:lnTo>
                  <a:lnTo>
                    <a:pt x="1" y="27"/>
                  </a:lnTo>
                  <a:lnTo>
                    <a:pt x="1" y="28"/>
                  </a:lnTo>
                  <a:lnTo>
                    <a:pt x="1" y="30"/>
                  </a:lnTo>
                  <a:lnTo>
                    <a:pt x="1" y="31"/>
                  </a:lnTo>
                  <a:lnTo>
                    <a:pt x="1" y="32"/>
                  </a:lnTo>
                  <a:lnTo>
                    <a:pt x="1" y="34"/>
                  </a:lnTo>
                  <a:lnTo>
                    <a:pt x="1" y="35"/>
                  </a:lnTo>
                  <a:lnTo>
                    <a:pt x="1" y="36"/>
                  </a:lnTo>
                  <a:lnTo>
                    <a:pt x="0" y="36"/>
                  </a:lnTo>
                  <a:lnTo>
                    <a:pt x="0" y="37"/>
                  </a:lnTo>
                  <a:lnTo>
                    <a:pt x="0" y="39"/>
                  </a:lnTo>
                  <a:lnTo>
                    <a:pt x="0" y="40"/>
                  </a:lnTo>
                  <a:lnTo>
                    <a:pt x="0" y="41"/>
                  </a:lnTo>
                  <a:lnTo>
                    <a:pt x="0" y="43"/>
                  </a:lnTo>
                  <a:lnTo>
                    <a:pt x="1" y="44"/>
                  </a:lnTo>
                  <a:lnTo>
                    <a:pt x="1" y="45"/>
                  </a:lnTo>
                  <a:lnTo>
                    <a:pt x="1" y="47"/>
                  </a:lnTo>
                  <a:lnTo>
                    <a:pt x="1" y="48"/>
                  </a:lnTo>
                  <a:lnTo>
                    <a:pt x="1" y="49"/>
                  </a:lnTo>
                  <a:lnTo>
                    <a:pt x="1" y="50"/>
                  </a:lnTo>
                  <a:lnTo>
                    <a:pt x="1" y="52"/>
                  </a:lnTo>
                  <a:lnTo>
                    <a:pt x="1" y="53"/>
                  </a:lnTo>
                  <a:lnTo>
                    <a:pt x="1" y="54"/>
                  </a:lnTo>
                  <a:lnTo>
                    <a:pt x="2" y="54"/>
                  </a:lnTo>
                  <a:lnTo>
                    <a:pt x="2" y="56"/>
                  </a:lnTo>
                  <a:lnTo>
                    <a:pt x="2" y="57"/>
                  </a:lnTo>
                  <a:lnTo>
                    <a:pt x="2" y="58"/>
                  </a:lnTo>
                  <a:lnTo>
                    <a:pt x="2" y="60"/>
                  </a:lnTo>
                  <a:lnTo>
                    <a:pt x="4" y="60"/>
                  </a:lnTo>
                  <a:lnTo>
                    <a:pt x="4" y="61"/>
                  </a:lnTo>
                  <a:lnTo>
                    <a:pt x="4" y="62"/>
                  </a:lnTo>
                  <a:lnTo>
                    <a:pt x="4" y="63"/>
                  </a:lnTo>
                  <a:lnTo>
                    <a:pt x="5" y="63"/>
                  </a:lnTo>
                  <a:lnTo>
                    <a:pt x="5" y="65"/>
                  </a:lnTo>
                  <a:lnTo>
                    <a:pt x="5" y="66"/>
                  </a:lnTo>
                  <a:lnTo>
                    <a:pt x="6" y="66"/>
                  </a:lnTo>
                  <a:lnTo>
                    <a:pt x="6" y="67"/>
                  </a:lnTo>
                  <a:lnTo>
                    <a:pt x="6" y="69"/>
                  </a:lnTo>
                  <a:lnTo>
                    <a:pt x="8" y="69"/>
                  </a:lnTo>
                  <a:lnTo>
                    <a:pt x="8" y="70"/>
                  </a:lnTo>
                  <a:lnTo>
                    <a:pt x="9" y="71"/>
                  </a:lnTo>
                  <a:lnTo>
                    <a:pt x="10" y="72"/>
                  </a:lnTo>
                  <a:lnTo>
                    <a:pt x="11" y="74"/>
                  </a:lnTo>
                  <a:lnTo>
                    <a:pt x="13" y="75"/>
                  </a:lnTo>
                  <a:lnTo>
                    <a:pt x="14" y="75"/>
                  </a:lnTo>
                  <a:lnTo>
                    <a:pt x="15" y="75"/>
                  </a:lnTo>
                  <a:lnTo>
                    <a:pt x="15" y="76"/>
                  </a:lnTo>
                  <a:lnTo>
                    <a:pt x="17" y="76"/>
                  </a:lnTo>
                  <a:lnTo>
                    <a:pt x="18" y="76"/>
                  </a:lnTo>
                  <a:lnTo>
                    <a:pt x="19" y="76"/>
                  </a:lnTo>
                  <a:lnTo>
                    <a:pt x="21" y="76"/>
                  </a:lnTo>
                  <a:lnTo>
                    <a:pt x="21" y="75"/>
                  </a:lnTo>
                  <a:lnTo>
                    <a:pt x="22" y="75"/>
                  </a:lnTo>
                  <a:lnTo>
                    <a:pt x="23" y="75"/>
                  </a:lnTo>
                  <a:lnTo>
                    <a:pt x="23" y="74"/>
                  </a:lnTo>
                  <a:lnTo>
                    <a:pt x="24" y="74"/>
                  </a:lnTo>
                  <a:lnTo>
                    <a:pt x="24" y="72"/>
                  </a:lnTo>
                  <a:lnTo>
                    <a:pt x="26" y="72"/>
                  </a:lnTo>
                  <a:lnTo>
                    <a:pt x="26" y="71"/>
                  </a:lnTo>
                  <a:lnTo>
                    <a:pt x="27" y="71"/>
                  </a:lnTo>
                  <a:lnTo>
                    <a:pt x="27" y="70"/>
                  </a:lnTo>
                  <a:lnTo>
                    <a:pt x="28" y="70"/>
                  </a:lnTo>
                  <a:lnTo>
                    <a:pt x="28" y="69"/>
                  </a:lnTo>
                  <a:lnTo>
                    <a:pt x="28" y="67"/>
                  </a:lnTo>
                  <a:lnTo>
                    <a:pt x="30" y="67"/>
                  </a:lnTo>
                  <a:lnTo>
                    <a:pt x="30" y="66"/>
                  </a:lnTo>
                  <a:lnTo>
                    <a:pt x="31" y="65"/>
                  </a:lnTo>
                  <a:lnTo>
                    <a:pt x="31" y="63"/>
                  </a:lnTo>
                  <a:lnTo>
                    <a:pt x="31" y="62"/>
                  </a:lnTo>
                  <a:lnTo>
                    <a:pt x="32" y="62"/>
                  </a:lnTo>
                  <a:lnTo>
                    <a:pt x="32" y="61"/>
                  </a:lnTo>
                  <a:lnTo>
                    <a:pt x="32" y="60"/>
                  </a:lnTo>
                  <a:lnTo>
                    <a:pt x="33" y="57"/>
                  </a:lnTo>
                  <a:lnTo>
                    <a:pt x="35" y="53"/>
                  </a:lnTo>
                  <a:lnTo>
                    <a:pt x="35" y="50"/>
                  </a:lnTo>
                  <a:lnTo>
                    <a:pt x="35" y="48"/>
                  </a:lnTo>
                  <a:lnTo>
                    <a:pt x="36" y="47"/>
                  </a:lnTo>
                  <a:lnTo>
                    <a:pt x="36" y="45"/>
                  </a:lnTo>
                  <a:lnTo>
                    <a:pt x="36" y="44"/>
                  </a:lnTo>
                  <a:lnTo>
                    <a:pt x="36" y="43"/>
                  </a:lnTo>
                  <a:lnTo>
                    <a:pt x="36" y="41"/>
                  </a:lnTo>
                  <a:lnTo>
                    <a:pt x="36" y="40"/>
                  </a:lnTo>
                  <a:lnTo>
                    <a:pt x="36" y="39"/>
                  </a:lnTo>
                  <a:lnTo>
                    <a:pt x="36" y="37"/>
                  </a:lnTo>
                  <a:lnTo>
                    <a:pt x="36" y="36"/>
                  </a:lnTo>
                  <a:lnTo>
                    <a:pt x="36" y="35"/>
                  </a:lnTo>
                  <a:lnTo>
                    <a:pt x="36" y="34"/>
                  </a:lnTo>
                  <a:lnTo>
                    <a:pt x="36" y="32"/>
                  </a:lnTo>
                  <a:lnTo>
                    <a:pt x="36" y="31"/>
                  </a:lnTo>
                  <a:lnTo>
                    <a:pt x="36" y="30"/>
                  </a:lnTo>
                  <a:lnTo>
                    <a:pt x="36" y="28"/>
                  </a:lnTo>
                  <a:lnTo>
                    <a:pt x="35" y="28"/>
                  </a:lnTo>
                  <a:lnTo>
                    <a:pt x="35" y="27"/>
                  </a:lnTo>
                  <a:lnTo>
                    <a:pt x="35" y="26"/>
                  </a:lnTo>
                  <a:lnTo>
                    <a:pt x="35" y="25"/>
                  </a:lnTo>
                  <a:lnTo>
                    <a:pt x="35" y="23"/>
                  </a:lnTo>
                  <a:lnTo>
                    <a:pt x="35" y="22"/>
                  </a:lnTo>
                  <a:lnTo>
                    <a:pt x="35" y="21"/>
                  </a:lnTo>
                  <a:lnTo>
                    <a:pt x="33" y="19"/>
                  </a:lnTo>
                  <a:lnTo>
                    <a:pt x="33" y="18"/>
                  </a:lnTo>
                  <a:lnTo>
                    <a:pt x="33" y="17"/>
                  </a:lnTo>
                  <a:lnTo>
                    <a:pt x="33" y="15"/>
                  </a:lnTo>
                  <a:lnTo>
                    <a:pt x="32" y="15"/>
                  </a:lnTo>
                  <a:lnTo>
                    <a:pt x="32" y="14"/>
                  </a:lnTo>
                  <a:lnTo>
                    <a:pt x="32" y="13"/>
                  </a:lnTo>
                  <a:lnTo>
                    <a:pt x="31" y="12"/>
                  </a:lnTo>
                  <a:lnTo>
                    <a:pt x="31" y="10"/>
                  </a:lnTo>
                  <a:lnTo>
                    <a:pt x="30" y="9"/>
                  </a:lnTo>
                  <a:lnTo>
                    <a:pt x="30" y="8"/>
                  </a:lnTo>
                  <a:lnTo>
                    <a:pt x="28" y="6"/>
                  </a:lnTo>
                  <a:lnTo>
                    <a:pt x="27" y="5"/>
                  </a:lnTo>
                  <a:lnTo>
                    <a:pt x="26" y="4"/>
                  </a:lnTo>
                  <a:close/>
                </a:path>
              </a:pathLst>
            </a:custGeom>
            <a:solidFill>
              <a:srgbClr val="808080"/>
            </a:solidFill>
            <a:ln w="9525">
              <a:noFill/>
              <a:round/>
              <a:headEnd/>
              <a:tailEnd/>
            </a:ln>
          </p:spPr>
          <p:txBody>
            <a:bodyPr/>
            <a:lstStyle/>
            <a:p>
              <a:endParaRPr lang="en-US"/>
            </a:p>
          </p:txBody>
        </p:sp>
        <p:sp>
          <p:nvSpPr>
            <p:cNvPr id="124" name="Freeform 110"/>
            <p:cNvSpPr>
              <a:spLocks/>
            </p:cNvSpPr>
            <p:nvPr/>
          </p:nvSpPr>
          <p:spPr bwMode="auto">
            <a:xfrm>
              <a:off x="1597" y="1228"/>
              <a:ext cx="36" cy="79"/>
            </a:xfrm>
            <a:custGeom>
              <a:avLst/>
              <a:gdLst>
                <a:gd name="T0" fmla="*/ 0 w 36"/>
                <a:gd name="T1" fmla="*/ 31 h 79"/>
                <a:gd name="T2" fmla="*/ 0 w 36"/>
                <a:gd name="T3" fmla="*/ 38 h 79"/>
                <a:gd name="T4" fmla="*/ 0 w 36"/>
                <a:gd name="T5" fmla="*/ 48 h 79"/>
                <a:gd name="T6" fmla="*/ 2 w 36"/>
                <a:gd name="T7" fmla="*/ 59 h 79"/>
                <a:gd name="T8" fmla="*/ 4 w 36"/>
                <a:gd name="T9" fmla="*/ 66 h 79"/>
                <a:gd name="T10" fmla="*/ 6 w 36"/>
                <a:gd name="T11" fmla="*/ 71 h 79"/>
                <a:gd name="T12" fmla="*/ 11 w 36"/>
                <a:gd name="T13" fmla="*/ 75 h 79"/>
                <a:gd name="T14" fmla="*/ 15 w 36"/>
                <a:gd name="T15" fmla="*/ 77 h 79"/>
                <a:gd name="T16" fmla="*/ 19 w 36"/>
                <a:gd name="T17" fmla="*/ 77 h 79"/>
                <a:gd name="T18" fmla="*/ 26 w 36"/>
                <a:gd name="T19" fmla="*/ 73 h 79"/>
                <a:gd name="T20" fmla="*/ 30 w 36"/>
                <a:gd name="T21" fmla="*/ 68 h 79"/>
                <a:gd name="T22" fmla="*/ 32 w 36"/>
                <a:gd name="T23" fmla="*/ 63 h 79"/>
                <a:gd name="T24" fmla="*/ 35 w 36"/>
                <a:gd name="T25" fmla="*/ 55 h 79"/>
                <a:gd name="T26" fmla="*/ 36 w 36"/>
                <a:gd name="T27" fmla="*/ 45 h 79"/>
                <a:gd name="T28" fmla="*/ 36 w 36"/>
                <a:gd name="T29" fmla="*/ 38 h 79"/>
                <a:gd name="T30" fmla="*/ 36 w 36"/>
                <a:gd name="T31" fmla="*/ 31 h 79"/>
                <a:gd name="T32" fmla="*/ 33 w 36"/>
                <a:gd name="T33" fmla="*/ 16 h 79"/>
                <a:gd name="T34" fmla="*/ 31 w 36"/>
                <a:gd name="T35" fmla="*/ 11 h 79"/>
                <a:gd name="T36" fmla="*/ 28 w 36"/>
                <a:gd name="T37" fmla="*/ 6 h 79"/>
                <a:gd name="T38" fmla="*/ 22 w 36"/>
                <a:gd name="T39" fmla="*/ 1 h 79"/>
                <a:gd name="T40" fmla="*/ 17 w 36"/>
                <a:gd name="T41" fmla="*/ 1 h 79"/>
                <a:gd name="T42" fmla="*/ 10 w 36"/>
                <a:gd name="T43" fmla="*/ 5 h 79"/>
                <a:gd name="T44" fmla="*/ 6 w 36"/>
                <a:gd name="T45" fmla="*/ 10 h 79"/>
                <a:gd name="T46" fmla="*/ 4 w 36"/>
                <a:gd name="T47" fmla="*/ 16 h 79"/>
                <a:gd name="T48" fmla="*/ 2 w 36"/>
                <a:gd name="T49" fmla="*/ 24 h 79"/>
                <a:gd name="T50" fmla="*/ 5 w 36"/>
                <a:gd name="T51" fmla="*/ 16 h 79"/>
                <a:gd name="T52" fmla="*/ 8 w 36"/>
                <a:gd name="T53" fmla="*/ 11 h 79"/>
                <a:gd name="T54" fmla="*/ 10 w 36"/>
                <a:gd name="T55" fmla="*/ 7 h 79"/>
                <a:gd name="T56" fmla="*/ 15 w 36"/>
                <a:gd name="T57" fmla="*/ 3 h 79"/>
                <a:gd name="T58" fmla="*/ 21 w 36"/>
                <a:gd name="T59" fmla="*/ 2 h 79"/>
                <a:gd name="T60" fmla="*/ 24 w 36"/>
                <a:gd name="T61" fmla="*/ 5 h 79"/>
                <a:gd name="T62" fmla="*/ 30 w 36"/>
                <a:gd name="T63" fmla="*/ 10 h 79"/>
                <a:gd name="T64" fmla="*/ 32 w 36"/>
                <a:gd name="T65" fmla="*/ 15 h 79"/>
                <a:gd name="T66" fmla="*/ 33 w 36"/>
                <a:gd name="T67" fmla="*/ 22 h 79"/>
                <a:gd name="T68" fmla="*/ 35 w 36"/>
                <a:gd name="T69" fmla="*/ 28 h 79"/>
                <a:gd name="T70" fmla="*/ 35 w 36"/>
                <a:gd name="T71" fmla="*/ 35 h 79"/>
                <a:gd name="T72" fmla="*/ 35 w 36"/>
                <a:gd name="T73" fmla="*/ 41 h 79"/>
                <a:gd name="T74" fmla="*/ 35 w 36"/>
                <a:gd name="T75" fmla="*/ 49 h 79"/>
                <a:gd name="T76" fmla="*/ 32 w 36"/>
                <a:gd name="T77" fmla="*/ 59 h 79"/>
                <a:gd name="T78" fmla="*/ 30 w 36"/>
                <a:gd name="T79" fmla="*/ 64 h 79"/>
                <a:gd name="T80" fmla="*/ 26 w 36"/>
                <a:gd name="T81" fmla="*/ 71 h 79"/>
                <a:gd name="T82" fmla="*/ 21 w 36"/>
                <a:gd name="T83" fmla="*/ 75 h 79"/>
                <a:gd name="T84" fmla="*/ 17 w 36"/>
                <a:gd name="T85" fmla="*/ 75 h 79"/>
                <a:gd name="T86" fmla="*/ 11 w 36"/>
                <a:gd name="T87" fmla="*/ 73 h 79"/>
                <a:gd name="T88" fmla="*/ 9 w 36"/>
                <a:gd name="T89" fmla="*/ 70 h 79"/>
                <a:gd name="T90" fmla="*/ 5 w 36"/>
                <a:gd name="T91" fmla="*/ 64 h 79"/>
                <a:gd name="T92" fmla="*/ 4 w 36"/>
                <a:gd name="T93" fmla="*/ 58 h 79"/>
                <a:gd name="T94" fmla="*/ 1 w 36"/>
                <a:gd name="T95" fmla="*/ 50 h 79"/>
                <a:gd name="T96" fmla="*/ 1 w 36"/>
                <a:gd name="T97" fmla="*/ 44 h 79"/>
                <a:gd name="T98" fmla="*/ 1 w 36"/>
                <a:gd name="T99" fmla="*/ 35 h 79"/>
                <a:gd name="T100" fmla="*/ 2 w 36"/>
                <a:gd name="T101" fmla="*/ 28 h 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
                <a:gd name="T154" fmla="*/ 0 h 79"/>
                <a:gd name="T155" fmla="*/ 36 w 36"/>
                <a:gd name="T156" fmla="*/ 79 h 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 h="79">
                  <a:moveTo>
                    <a:pt x="1" y="23"/>
                  </a:moveTo>
                  <a:lnTo>
                    <a:pt x="1" y="27"/>
                  </a:lnTo>
                  <a:lnTo>
                    <a:pt x="1" y="28"/>
                  </a:lnTo>
                  <a:lnTo>
                    <a:pt x="0" y="31"/>
                  </a:lnTo>
                  <a:lnTo>
                    <a:pt x="0" y="32"/>
                  </a:lnTo>
                  <a:lnTo>
                    <a:pt x="0" y="35"/>
                  </a:lnTo>
                  <a:lnTo>
                    <a:pt x="0" y="36"/>
                  </a:lnTo>
                  <a:lnTo>
                    <a:pt x="0" y="38"/>
                  </a:lnTo>
                  <a:lnTo>
                    <a:pt x="0" y="40"/>
                  </a:lnTo>
                  <a:lnTo>
                    <a:pt x="0" y="44"/>
                  </a:lnTo>
                  <a:lnTo>
                    <a:pt x="0" y="46"/>
                  </a:lnTo>
                  <a:lnTo>
                    <a:pt x="0" y="48"/>
                  </a:lnTo>
                  <a:lnTo>
                    <a:pt x="0" y="50"/>
                  </a:lnTo>
                  <a:lnTo>
                    <a:pt x="1" y="57"/>
                  </a:lnTo>
                  <a:lnTo>
                    <a:pt x="1" y="58"/>
                  </a:lnTo>
                  <a:lnTo>
                    <a:pt x="2" y="59"/>
                  </a:lnTo>
                  <a:lnTo>
                    <a:pt x="2" y="62"/>
                  </a:lnTo>
                  <a:lnTo>
                    <a:pt x="4" y="63"/>
                  </a:lnTo>
                  <a:lnTo>
                    <a:pt x="4" y="64"/>
                  </a:lnTo>
                  <a:lnTo>
                    <a:pt x="4" y="66"/>
                  </a:lnTo>
                  <a:lnTo>
                    <a:pt x="5" y="67"/>
                  </a:lnTo>
                  <a:lnTo>
                    <a:pt x="5" y="68"/>
                  </a:lnTo>
                  <a:lnTo>
                    <a:pt x="6" y="70"/>
                  </a:lnTo>
                  <a:lnTo>
                    <a:pt x="6" y="71"/>
                  </a:lnTo>
                  <a:lnTo>
                    <a:pt x="8" y="72"/>
                  </a:lnTo>
                  <a:lnTo>
                    <a:pt x="9" y="73"/>
                  </a:lnTo>
                  <a:lnTo>
                    <a:pt x="10" y="75"/>
                  </a:lnTo>
                  <a:lnTo>
                    <a:pt x="11" y="75"/>
                  </a:lnTo>
                  <a:lnTo>
                    <a:pt x="11" y="76"/>
                  </a:lnTo>
                  <a:lnTo>
                    <a:pt x="13" y="77"/>
                  </a:lnTo>
                  <a:lnTo>
                    <a:pt x="14" y="77"/>
                  </a:lnTo>
                  <a:lnTo>
                    <a:pt x="15" y="77"/>
                  </a:lnTo>
                  <a:lnTo>
                    <a:pt x="17" y="77"/>
                  </a:lnTo>
                  <a:lnTo>
                    <a:pt x="17" y="79"/>
                  </a:lnTo>
                  <a:lnTo>
                    <a:pt x="18" y="79"/>
                  </a:lnTo>
                  <a:lnTo>
                    <a:pt x="19" y="77"/>
                  </a:lnTo>
                  <a:lnTo>
                    <a:pt x="21" y="77"/>
                  </a:lnTo>
                  <a:lnTo>
                    <a:pt x="22" y="77"/>
                  </a:lnTo>
                  <a:lnTo>
                    <a:pt x="24" y="75"/>
                  </a:lnTo>
                  <a:lnTo>
                    <a:pt x="26" y="73"/>
                  </a:lnTo>
                  <a:lnTo>
                    <a:pt x="27" y="73"/>
                  </a:lnTo>
                  <a:lnTo>
                    <a:pt x="27" y="72"/>
                  </a:lnTo>
                  <a:lnTo>
                    <a:pt x="28" y="71"/>
                  </a:lnTo>
                  <a:lnTo>
                    <a:pt x="30" y="68"/>
                  </a:lnTo>
                  <a:lnTo>
                    <a:pt x="31" y="67"/>
                  </a:lnTo>
                  <a:lnTo>
                    <a:pt x="31" y="66"/>
                  </a:lnTo>
                  <a:lnTo>
                    <a:pt x="31" y="64"/>
                  </a:lnTo>
                  <a:lnTo>
                    <a:pt x="32" y="63"/>
                  </a:lnTo>
                  <a:lnTo>
                    <a:pt x="32" y="62"/>
                  </a:lnTo>
                  <a:lnTo>
                    <a:pt x="33" y="61"/>
                  </a:lnTo>
                  <a:lnTo>
                    <a:pt x="35" y="57"/>
                  </a:lnTo>
                  <a:lnTo>
                    <a:pt x="35" y="55"/>
                  </a:lnTo>
                  <a:lnTo>
                    <a:pt x="35" y="53"/>
                  </a:lnTo>
                  <a:lnTo>
                    <a:pt x="36" y="49"/>
                  </a:lnTo>
                  <a:lnTo>
                    <a:pt x="36" y="48"/>
                  </a:lnTo>
                  <a:lnTo>
                    <a:pt x="36" y="45"/>
                  </a:lnTo>
                  <a:lnTo>
                    <a:pt x="36" y="44"/>
                  </a:lnTo>
                  <a:lnTo>
                    <a:pt x="36" y="42"/>
                  </a:lnTo>
                  <a:lnTo>
                    <a:pt x="36" y="40"/>
                  </a:lnTo>
                  <a:lnTo>
                    <a:pt x="36" y="38"/>
                  </a:lnTo>
                  <a:lnTo>
                    <a:pt x="36" y="36"/>
                  </a:lnTo>
                  <a:lnTo>
                    <a:pt x="36" y="35"/>
                  </a:lnTo>
                  <a:lnTo>
                    <a:pt x="36" y="32"/>
                  </a:lnTo>
                  <a:lnTo>
                    <a:pt x="36" y="31"/>
                  </a:lnTo>
                  <a:lnTo>
                    <a:pt x="36" y="29"/>
                  </a:lnTo>
                  <a:lnTo>
                    <a:pt x="35" y="20"/>
                  </a:lnTo>
                  <a:lnTo>
                    <a:pt x="33" y="18"/>
                  </a:lnTo>
                  <a:lnTo>
                    <a:pt x="33" y="16"/>
                  </a:lnTo>
                  <a:lnTo>
                    <a:pt x="33" y="15"/>
                  </a:lnTo>
                  <a:lnTo>
                    <a:pt x="32" y="14"/>
                  </a:lnTo>
                  <a:lnTo>
                    <a:pt x="32" y="13"/>
                  </a:lnTo>
                  <a:lnTo>
                    <a:pt x="31" y="11"/>
                  </a:lnTo>
                  <a:lnTo>
                    <a:pt x="31" y="10"/>
                  </a:lnTo>
                  <a:lnTo>
                    <a:pt x="30" y="9"/>
                  </a:lnTo>
                  <a:lnTo>
                    <a:pt x="30" y="7"/>
                  </a:lnTo>
                  <a:lnTo>
                    <a:pt x="28" y="6"/>
                  </a:lnTo>
                  <a:lnTo>
                    <a:pt x="28" y="5"/>
                  </a:lnTo>
                  <a:lnTo>
                    <a:pt x="24" y="2"/>
                  </a:lnTo>
                  <a:lnTo>
                    <a:pt x="23" y="1"/>
                  </a:lnTo>
                  <a:lnTo>
                    <a:pt x="22" y="1"/>
                  </a:lnTo>
                  <a:lnTo>
                    <a:pt x="21" y="0"/>
                  </a:lnTo>
                  <a:lnTo>
                    <a:pt x="19" y="0"/>
                  </a:lnTo>
                  <a:lnTo>
                    <a:pt x="18" y="0"/>
                  </a:lnTo>
                  <a:lnTo>
                    <a:pt x="17" y="1"/>
                  </a:lnTo>
                  <a:lnTo>
                    <a:pt x="15" y="1"/>
                  </a:lnTo>
                  <a:lnTo>
                    <a:pt x="14" y="1"/>
                  </a:lnTo>
                  <a:lnTo>
                    <a:pt x="10" y="3"/>
                  </a:lnTo>
                  <a:lnTo>
                    <a:pt x="10" y="5"/>
                  </a:lnTo>
                  <a:lnTo>
                    <a:pt x="9" y="6"/>
                  </a:lnTo>
                  <a:lnTo>
                    <a:pt x="8" y="7"/>
                  </a:lnTo>
                  <a:lnTo>
                    <a:pt x="8" y="9"/>
                  </a:lnTo>
                  <a:lnTo>
                    <a:pt x="6" y="10"/>
                  </a:lnTo>
                  <a:lnTo>
                    <a:pt x="5" y="13"/>
                  </a:lnTo>
                  <a:lnTo>
                    <a:pt x="5" y="14"/>
                  </a:lnTo>
                  <a:lnTo>
                    <a:pt x="4" y="15"/>
                  </a:lnTo>
                  <a:lnTo>
                    <a:pt x="4" y="16"/>
                  </a:lnTo>
                  <a:lnTo>
                    <a:pt x="2" y="18"/>
                  </a:lnTo>
                  <a:lnTo>
                    <a:pt x="2" y="19"/>
                  </a:lnTo>
                  <a:lnTo>
                    <a:pt x="1" y="23"/>
                  </a:lnTo>
                  <a:lnTo>
                    <a:pt x="2" y="24"/>
                  </a:lnTo>
                  <a:lnTo>
                    <a:pt x="4" y="22"/>
                  </a:lnTo>
                  <a:lnTo>
                    <a:pt x="4" y="19"/>
                  </a:lnTo>
                  <a:lnTo>
                    <a:pt x="5" y="18"/>
                  </a:lnTo>
                  <a:lnTo>
                    <a:pt x="5" y="16"/>
                  </a:lnTo>
                  <a:lnTo>
                    <a:pt x="5" y="15"/>
                  </a:lnTo>
                  <a:lnTo>
                    <a:pt x="6" y="14"/>
                  </a:lnTo>
                  <a:lnTo>
                    <a:pt x="6" y="13"/>
                  </a:lnTo>
                  <a:lnTo>
                    <a:pt x="8" y="11"/>
                  </a:lnTo>
                  <a:lnTo>
                    <a:pt x="8" y="10"/>
                  </a:lnTo>
                  <a:lnTo>
                    <a:pt x="9" y="9"/>
                  </a:lnTo>
                  <a:lnTo>
                    <a:pt x="9" y="7"/>
                  </a:lnTo>
                  <a:lnTo>
                    <a:pt x="10" y="7"/>
                  </a:lnTo>
                  <a:lnTo>
                    <a:pt x="11" y="6"/>
                  </a:lnTo>
                  <a:lnTo>
                    <a:pt x="13" y="5"/>
                  </a:lnTo>
                  <a:lnTo>
                    <a:pt x="14" y="3"/>
                  </a:lnTo>
                  <a:lnTo>
                    <a:pt x="15" y="3"/>
                  </a:lnTo>
                  <a:lnTo>
                    <a:pt x="17" y="3"/>
                  </a:lnTo>
                  <a:lnTo>
                    <a:pt x="18" y="2"/>
                  </a:lnTo>
                  <a:lnTo>
                    <a:pt x="19" y="2"/>
                  </a:lnTo>
                  <a:lnTo>
                    <a:pt x="21" y="2"/>
                  </a:lnTo>
                  <a:lnTo>
                    <a:pt x="21" y="3"/>
                  </a:lnTo>
                  <a:lnTo>
                    <a:pt x="22" y="3"/>
                  </a:lnTo>
                  <a:lnTo>
                    <a:pt x="23" y="3"/>
                  </a:lnTo>
                  <a:lnTo>
                    <a:pt x="24" y="5"/>
                  </a:lnTo>
                  <a:lnTo>
                    <a:pt x="27" y="7"/>
                  </a:lnTo>
                  <a:lnTo>
                    <a:pt x="28" y="9"/>
                  </a:lnTo>
                  <a:lnTo>
                    <a:pt x="28" y="10"/>
                  </a:lnTo>
                  <a:lnTo>
                    <a:pt x="30" y="10"/>
                  </a:lnTo>
                  <a:lnTo>
                    <a:pt x="30" y="11"/>
                  </a:lnTo>
                  <a:lnTo>
                    <a:pt x="31" y="13"/>
                  </a:lnTo>
                  <a:lnTo>
                    <a:pt x="31" y="14"/>
                  </a:lnTo>
                  <a:lnTo>
                    <a:pt x="32" y="15"/>
                  </a:lnTo>
                  <a:lnTo>
                    <a:pt x="32" y="16"/>
                  </a:lnTo>
                  <a:lnTo>
                    <a:pt x="32" y="18"/>
                  </a:lnTo>
                  <a:lnTo>
                    <a:pt x="33" y="20"/>
                  </a:lnTo>
                  <a:lnTo>
                    <a:pt x="33" y="22"/>
                  </a:lnTo>
                  <a:lnTo>
                    <a:pt x="33" y="23"/>
                  </a:lnTo>
                  <a:lnTo>
                    <a:pt x="33" y="24"/>
                  </a:lnTo>
                  <a:lnTo>
                    <a:pt x="35" y="26"/>
                  </a:lnTo>
                  <a:lnTo>
                    <a:pt x="35" y="28"/>
                  </a:lnTo>
                  <a:lnTo>
                    <a:pt x="35" y="29"/>
                  </a:lnTo>
                  <a:lnTo>
                    <a:pt x="35" y="31"/>
                  </a:lnTo>
                  <a:lnTo>
                    <a:pt x="35" y="32"/>
                  </a:lnTo>
                  <a:lnTo>
                    <a:pt x="35" y="35"/>
                  </a:lnTo>
                  <a:lnTo>
                    <a:pt x="35" y="36"/>
                  </a:lnTo>
                  <a:lnTo>
                    <a:pt x="35" y="38"/>
                  </a:lnTo>
                  <a:lnTo>
                    <a:pt x="35" y="40"/>
                  </a:lnTo>
                  <a:lnTo>
                    <a:pt x="35" y="41"/>
                  </a:lnTo>
                  <a:lnTo>
                    <a:pt x="35" y="44"/>
                  </a:lnTo>
                  <a:lnTo>
                    <a:pt x="35" y="45"/>
                  </a:lnTo>
                  <a:lnTo>
                    <a:pt x="35" y="48"/>
                  </a:lnTo>
                  <a:lnTo>
                    <a:pt x="35" y="49"/>
                  </a:lnTo>
                  <a:lnTo>
                    <a:pt x="33" y="51"/>
                  </a:lnTo>
                  <a:lnTo>
                    <a:pt x="33" y="54"/>
                  </a:lnTo>
                  <a:lnTo>
                    <a:pt x="33" y="55"/>
                  </a:lnTo>
                  <a:lnTo>
                    <a:pt x="32" y="59"/>
                  </a:lnTo>
                  <a:lnTo>
                    <a:pt x="32" y="61"/>
                  </a:lnTo>
                  <a:lnTo>
                    <a:pt x="31" y="62"/>
                  </a:lnTo>
                  <a:lnTo>
                    <a:pt x="31" y="63"/>
                  </a:lnTo>
                  <a:lnTo>
                    <a:pt x="30" y="64"/>
                  </a:lnTo>
                  <a:lnTo>
                    <a:pt x="30" y="66"/>
                  </a:lnTo>
                  <a:lnTo>
                    <a:pt x="28" y="67"/>
                  </a:lnTo>
                  <a:lnTo>
                    <a:pt x="27" y="70"/>
                  </a:lnTo>
                  <a:lnTo>
                    <a:pt x="26" y="71"/>
                  </a:lnTo>
                  <a:lnTo>
                    <a:pt x="26" y="72"/>
                  </a:lnTo>
                  <a:lnTo>
                    <a:pt x="23" y="73"/>
                  </a:lnTo>
                  <a:lnTo>
                    <a:pt x="22" y="75"/>
                  </a:lnTo>
                  <a:lnTo>
                    <a:pt x="21" y="75"/>
                  </a:lnTo>
                  <a:lnTo>
                    <a:pt x="19" y="75"/>
                  </a:lnTo>
                  <a:lnTo>
                    <a:pt x="18" y="76"/>
                  </a:lnTo>
                  <a:lnTo>
                    <a:pt x="17" y="76"/>
                  </a:lnTo>
                  <a:lnTo>
                    <a:pt x="17" y="75"/>
                  </a:lnTo>
                  <a:lnTo>
                    <a:pt x="15" y="75"/>
                  </a:lnTo>
                  <a:lnTo>
                    <a:pt x="14" y="75"/>
                  </a:lnTo>
                  <a:lnTo>
                    <a:pt x="13" y="73"/>
                  </a:lnTo>
                  <a:lnTo>
                    <a:pt x="11" y="73"/>
                  </a:lnTo>
                  <a:lnTo>
                    <a:pt x="10" y="72"/>
                  </a:lnTo>
                  <a:lnTo>
                    <a:pt x="10" y="71"/>
                  </a:lnTo>
                  <a:lnTo>
                    <a:pt x="9" y="71"/>
                  </a:lnTo>
                  <a:lnTo>
                    <a:pt x="9" y="70"/>
                  </a:lnTo>
                  <a:lnTo>
                    <a:pt x="8" y="68"/>
                  </a:lnTo>
                  <a:lnTo>
                    <a:pt x="6" y="67"/>
                  </a:lnTo>
                  <a:lnTo>
                    <a:pt x="6" y="66"/>
                  </a:lnTo>
                  <a:lnTo>
                    <a:pt x="5" y="64"/>
                  </a:lnTo>
                  <a:lnTo>
                    <a:pt x="5" y="63"/>
                  </a:lnTo>
                  <a:lnTo>
                    <a:pt x="4" y="62"/>
                  </a:lnTo>
                  <a:lnTo>
                    <a:pt x="4" y="61"/>
                  </a:lnTo>
                  <a:lnTo>
                    <a:pt x="4" y="58"/>
                  </a:lnTo>
                  <a:lnTo>
                    <a:pt x="2" y="57"/>
                  </a:lnTo>
                  <a:lnTo>
                    <a:pt x="2" y="55"/>
                  </a:lnTo>
                  <a:lnTo>
                    <a:pt x="2" y="51"/>
                  </a:lnTo>
                  <a:lnTo>
                    <a:pt x="1" y="50"/>
                  </a:lnTo>
                  <a:lnTo>
                    <a:pt x="1" y="49"/>
                  </a:lnTo>
                  <a:lnTo>
                    <a:pt x="1" y="48"/>
                  </a:lnTo>
                  <a:lnTo>
                    <a:pt x="1" y="45"/>
                  </a:lnTo>
                  <a:lnTo>
                    <a:pt x="1" y="44"/>
                  </a:lnTo>
                  <a:lnTo>
                    <a:pt x="1" y="40"/>
                  </a:lnTo>
                  <a:lnTo>
                    <a:pt x="1" y="38"/>
                  </a:lnTo>
                  <a:lnTo>
                    <a:pt x="1" y="37"/>
                  </a:lnTo>
                  <a:lnTo>
                    <a:pt x="1" y="35"/>
                  </a:lnTo>
                  <a:lnTo>
                    <a:pt x="1" y="33"/>
                  </a:lnTo>
                  <a:lnTo>
                    <a:pt x="1" y="32"/>
                  </a:lnTo>
                  <a:lnTo>
                    <a:pt x="2" y="29"/>
                  </a:lnTo>
                  <a:lnTo>
                    <a:pt x="2" y="28"/>
                  </a:lnTo>
                  <a:lnTo>
                    <a:pt x="2" y="24"/>
                  </a:lnTo>
                  <a:lnTo>
                    <a:pt x="1" y="23"/>
                  </a:lnTo>
                  <a:close/>
                </a:path>
              </a:pathLst>
            </a:custGeom>
            <a:solidFill>
              <a:srgbClr val="808080"/>
            </a:solidFill>
            <a:ln w="9525">
              <a:noFill/>
              <a:round/>
              <a:headEnd/>
              <a:tailEnd/>
            </a:ln>
          </p:spPr>
          <p:txBody>
            <a:bodyPr/>
            <a:lstStyle/>
            <a:p>
              <a:endParaRPr lang="en-US"/>
            </a:p>
          </p:txBody>
        </p:sp>
        <p:sp>
          <p:nvSpPr>
            <p:cNvPr id="125" name="Freeform 111"/>
            <p:cNvSpPr>
              <a:spLocks/>
            </p:cNvSpPr>
            <p:nvPr/>
          </p:nvSpPr>
          <p:spPr bwMode="auto">
            <a:xfrm>
              <a:off x="1618" y="1154"/>
              <a:ext cx="32" cy="67"/>
            </a:xfrm>
            <a:custGeom>
              <a:avLst/>
              <a:gdLst>
                <a:gd name="T0" fmla="*/ 20 w 32"/>
                <a:gd name="T1" fmla="*/ 1 h 67"/>
                <a:gd name="T2" fmla="*/ 19 w 32"/>
                <a:gd name="T3" fmla="*/ 1 h 67"/>
                <a:gd name="T4" fmla="*/ 15 w 32"/>
                <a:gd name="T5" fmla="*/ 1 h 67"/>
                <a:gd name="T6" fmla="*/ 14 w 32"/>
                <a:gd name="T7" fmla="*/ 1 h 67"/>
                <a:gd name="T8" fmla="*/ 10 w 32"/>
                <a:gd name="T9" fmla="*/ 2 h 67"/>
                <a:gd name="T10" fmla="*/ 9 w 32"/>
                <a:gd name="T11" fmla="*/ 5 h 67"/>
                <a:gd name="T12" fmla="*/ 6 w 32"/>
                <a:gd name="T13" fmla="*/ 6 h 67"/>
                <a:gd name="T14" fmla="*/ 5 w 32"/>
                <a:gd name="T15" fmla="*/ 10 h 67"/>
                <a:gd name="T16" fmla="*/ 3 w 32"/>
                <a:gd name="T17" fmla="*/ 13 h 67"/>
                <a:gd name="T18" fmla="*/ 2 w 32"/>
                <a:gd name="T19" fmla="*/ 17 h 67"/>
                <a:gd name="T20" fmla="*/ 1 w 32"/>
                <a:gd name="T21" fmla="*/ 23 h 67"/>
                <a:gd name="T22" fmla="*/ 1 w 32"/>
                <a:gd name="T23" fmla="*/ 27 h 67"/>
                <a:gd name="T24" fmla="*/ 0 w 32"/>
                <a:gd name="T25" fmla="*/ 31 h 67"/>
                <a:gd name="T26" fmla="*/ 0 w 32"/>
                <a:gd name="T27" fmla="*/ 35 h 67"/>
                <a:gd name="T28" fmla="*/ 1 w 32"/>
                <a:gd name="T29" fmla="*/ 39 h 67"/>
                <a:gd name="T30" fmla="*/ 1 w 32"/>
                <a:gd name="T31" fmla="*/ 42 h 67"/>
                <a:gd name="T32" fmla="*/ 1 w 32"/>
                <a:gd name="T33" fmla="*/ 46 h 67"/>
                <a:gd name="T34" fmla="*/ 2 w 32"/>
                <a:gd name="T35" fmla="*/ 49 h 67"/>
                <a:gd name="T36" fmla="*/ 3 w 32"/>
                <a:gd name="T37" fmla="*/ 53 h 67"/>
                <a:gd name="T38" fmla="*/ 5 w 32"/>
                <a:gd name="T39" fmla="*/ 55 h 67"/>
                <a:gd name="T40" fmla="*/ 6 w 32"/>
                <a:gd name="T41" fmla="*/ 58 h 67"/>
                <a:gd name="T42" fmla="*/ 7 w 32"/>
                <a:gd name="T43" fmla="*/ 61 h 67"/>
                <a:gd name="T44" fmla="*/ 10 w 32"/>
                <a:gd name="T45" fmla="*/ 65 h 67"/>
                <a:gd name="T46" fmla="*/ 12 w 32"/>
                <a:gd name="T47" fmla="*/ 66 h 67"/>
                <a:gd name="T48" fmla="*/ 15 w 32"/>
                <a:gd name="T49" fmla="*/ 66 h 67"/>
                <a:gd name="T50" fmla="*/ 16 w 32"/>
                <a:gd name="T51" fmla="*/ 67 h 67"/>
                <a:gd name="T52" fmla="*/ 18 w 32"/>
                <a:gd name="T53" fmla="*/ 66 h 67"/>
                <a:gd name="T54" fmla="*/ 20 w 32"/>
                <a:gd name="T55" fmla="*/ 65 h 67"/>
                <a:gd name="T56" fmla="*/ 23 w 32"/>
                <a:gd name="T57" fmla="*/ 63 h 67"/>
                <a:gd name="T58" fmla="*/ 25 w 32"/>
                <a:gd name="T59" fmla="*/ 61 h 67"/>
                <a:gd name="T60" fmla="*/ 27 w 32"/>
                <a:gd name="T61" fmla="*/ 58 h 67"/>
                <a:gd name="T62" fmla="*/ 28 w 32"/>
                <a:gd name="T63" fmla="*/ 55 h 67"/>
                <a:gd name="T64" fmla="*/ 29 w 32"/>
                <a:gd name="T65" fmla="*/ 53 h 67"/>
                <a:gd name="T66" fmla="*/ 31 w 32"/>
                <a:gd name="T67" fmla="*/ 45 h 67"/>
                <a:gd name="T68" fmla="*/ 32 w 32"/>
                <a:gd name="T69" fmla="*/ 41 h 67"/>
                <a:gd name="T70" fmla="*/ 32 w 32"/>
                <a:gd name="T71" fmla="*/ 37 h 67"/>
                <a:gd name="T72" fmla="*/ 32 w 32"/>
                <a:gd name="T73" fmla="*/ 33 h 67"/>
                <a:gd name="T74" fmla="*/ 32 w 32"/>
                <a:gd name="T75" fmla="*/ 30 h 67"/>
                <a:gd name="T76" fmla="*/ 32 w 32"/>
                <a:gd name="T77" fmla="*/ 26 h 67"/>
                <a:gd name="T78" fmla="*/ 31 w 32"/>
                <a:gd name="T79" fmla="*/ 23 h 67"/>
                <a:gd name="T80" fmla="*/ 31 w 32"/>
                <a:gd name="T81" fmla="*/ 18 h 67"/>
                <a:gd name="T82" fmla="*/ 29 w 32"/>
                <a:gd name="T83" fmla="*/ 14 h 67"/>
                <a:gd name="T84" fmla="*/ 28 w 32"/>
                <a:gd name="T85" fmla="*/ 10 h 67"/>
                <a:gd name="T86" fmla="*/ 27 w 32"/>
                <a:gd name="T87" fmla="*/ 7 h 67"/>
                <a:gd name="T88" fmla="*/ 24 w 32"/>
                <a:gd name="T89" fmla="*/ 5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2"/>
                <a:gd name="T136" fmla="*/ 0 h 67"/>
                <a:gd name="T137" fmla="*/ 32 w 32"/>
                <a:gd name="T138" fmla="*/ 67 h 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2" h="67">
                  <a:moveTo>
                    <a:pt x="23" y="4"/>
                  </a:moveTo>
                  <a:lnTo>
                    <a:pt x="22" y="2"/>
                  </a:lnTo>
                  <a:lnTo>
                    <a:pt x="20" y="1"/>
                  </a:lnTo>
                  <a:lnTo>
                    <a:pt x="20" y="2"/>
                  </a:lnTo>
                  <a:lnTo>
                    <a:pt x="20" y="1"/>
                  </a:lnTo>
                  <a:lnTo>
                    <a:pt x="19" y="1"/>
                  </a:lnTo>
                  <a:lnTo>
                    <a:pt x="18" y="1"/>
                  </a:lnTo>
                  <a:lnTo>
                    <a:pt x="16" y="1"/>
                  </a:lnTo>
                  <a:lnTo>
                    <a:pt x="15" y="1"/>
                  </a:lnTo>
                  <a:lnTo>
                    <a:pt x="15" y="0"/>
                  </a:lnTo>
                  <a:lnTo>
                    <a:pt x="15" y="1"/>
                  </a:lnTo>
                  <a:lnTo>
                    <a:pt x="14" y="1"/>
                  </a:lnTo>
                  <a:lnTo>
                    <a:pt x="12" y="1"/>
                  </a:lnTo>
                  <a:lnTo>
                    <a:pt x="11" y="2"/>
                  </a:lnTo>
                  <a:lnTo>
                    <a:pt x="10" y="2"/>
                  </a:lnTo>
                  <a:lnTo>
                    <a:pt x="10" y="4"/>
                  </a:lnTo>
                  <a:lnTo>
                    <a:pt x="9" y="4"/>
                  </a:lnTo>
                  <a:lnTo>
                    <a:pt x="9" y="5"/>
                  </a:lnTo>
                  <a:lnTo>
                    <a:pt x="7" y="5"/>
                  </a:lnTo>
                  <a:lnTo>
                    <a:pt x="7" y="6"/>
                  </a:lnTo>
                  <a:lnTo>
                    <a:pt x="6" y="6"/>
                  </a:lnTo>
                  <a:lnTo>
                    <a:pt x="6" y="7"/>
                  </a:lnTo>
                  <a:lnTo>
                    <a:pt x="6" y="9"/>
                  </a:lnTo>
                  <a:lnTo>
                    <a:pt x="5" y="10"/>
                  </a:lnTo>
                  <a:lnTo>
                    <a:pt x="5" y="11"/>
                  </a:lnTo>
                  <a:lnTo>
                    <a:pt x="3" y="11"/>
                  </a:lnTo>
                  <a:lnTo>
                    <a:pt x="3" y="13"/>
                  </a:lnTo>
                  <a:lnTo>
                    <a:pt x="3" y="14"/>
                  </a:lnTo>
                  <a:lnTo>
                    <a:pt x="3" y="15"/>
                  </a:lnTo>
                  <a:lnTo>
                    <a:pt x="2" y="17"/>
                  </a:lnTo>
                  <a:lnTo>
                    <a:pt x="2" y="19"/>
                  </a:lnTo>
                  <a:lnTo>
                    <a:pt x="1" y="22"/>
                  </a:lnTo>
                  <a:lnTo>
                    <a:pt x="1" y="23"/>
                  </a:lnTo>
                  <a:lnTo>
                    <a:pt x="1" y="24"/>
                  </a:lnTo>
                  <a:lnTo>
                    <a:pt x="1" y="26"/>
                  </a:lnTo>
                  <a:lnTo>
                    <a:pt x="1" y="27"/>
                  </a:lnTo>
                  <a:lnTo>
                    <a:pt x="1" y="28"/>
                  </a:lnTo>
                  <a:lnTo>
                    <a:pt x="0" y="30"/>
                  </a:lnTo>
                  <a:lnTo>
                    <a:pt x="0" y="31"/>
                  </a:lnTo>
                  <a:lnTo>
                    <a:pt x="0" y="32"/>
                  </a:lnTo>
                  <a:lnTo>
                    <a:pt x="0" y="33"/>
                  </a:lnTo>
                  <a:lnTo>
                    <a:pt x="0" y="35"/>
                  </a:lnTo>
                  <a:lnTo>
                    <a:pt x="0" y="36"/>
                  </a:lnTo>
                  <a:lnTo>
                    <a:pt x="0" y="37"/>
                  </a:lnTo>
                  <a:lnTo>
                    <a:pt x="1" y="39"/>
                  </a:lnTo>
                  <a:lnTo>
                    <a:pt x="1" y="40"/>
                  </a:lnTo>
                  <a:lnTo>
                    <a:pt x="1" y="41"/>
                  </a:lnTo>
                  <a:lnTo>
                    <a:pt x="1" y="42"/>
                  </a:lnTo>
                  <a:lnTo>
                    <a:pt x="1" y="44"/>
                  </a:lnTo>
                  <a:lnTo>
                    <a:pt x="1" y="45"/>
                  </a:lnTo>
                  <a:lnTo>
                    <a:pt x="1" y="46"/>
                  </a:lnTo>
                  <a:lnTo>
                    <a:pt x="1" y="48"/>
                  </a:lnTo>
                  <a:lnTo>
                    <a:pt x="2" y="48"/>
                  </a:lnTo>
                  <a:lnTo>
                    <a:pt x="2" y="49"/>
                  </a:lnTo>
                  <a:lnTo>
                    <a:pt x="2" y="50"/>
                  </a:lnTo>
                  <a:lnTo>
                    <a:pt x="2" y="52"/>
                  </a:lnTo>
                  <a:lnTo>
                    <a:pt x="3" y="53"/>
                  </a:lnTo>
                  <a:lnTo>
                    <a:pt x="3" y="54"/>
                  </a:lnTo>
                  <a:lnTo>
                    <a:pt x="3" y="55"/>
                  </a:lnTo>
                  <a:lnTo>
                    <a:pt x="5" y="55"/>
                  </a:lnTo>
                  <a:lnTo>
                    <a:pt x="5" y="57"/>
                  </a:lnTo>
                  <a:lnTo>
                    <a:pt x="5" y="58"/>
                  </a:lnTo>
                  <a:lnTo>
                    <a:pt x="6" y="58"/>
                  </a:lnTo>
                  <a:lnTo>
                    <a:pt x="6" y="59"/>
                  </a:lnTo>
                  <a:lnTo>
                    <a:pt x="6" y="61"/>
                  </a:lnTo>
                  <a:lnTo>
                    <a:pt x="7" y="61"/>
                  </a:lnTo>
                  <a:lnTo>
                    <a:pt x="7" y="62"/>
                  </a:lnTo>
                  <a:lnTo>
                    <a:pt x="9" y="63"/>
                  </a:lnTo>
                  <a:lnTo>
                    <a:pt x="10" y="65"/>
                  </a:lnTo>
                  <a:lnTo>
                    <a:pt x="11" y="65"/>
                  </a:lnTo>
                  <a:lnTo>
                    <a:pt x="11" y="66"/>
                  </a:lnTo>
                  <a:lnTo>
                    <a:pt x="12" y="66"/>
                  </a:lnTo>
                  <a:lnTo>
                    <a:pt x="14" y="66"/>
                  </a:lnTo>
                  <a:lnTo>
                    <a:pt x="14" y="67"/>
                  </a:lnTo>
                  <a:lnTo>
                    <a:pt x="15" y="66"/>
                  </a:lnTo>
                  <a:lnTo>
                    <a:pt x="15" y="67"/>
                  </a:lnTo>
                  <a:lnTo>
                    <a:pt x="15" y="66"/>
                  </a:lnTo>
                  <a:lnTo>
                    <a:pt x="16" y="67"/>
                  </a:lnTo>
                  <a:lnTo>
                    <a:pt x="16" y="66"/>
                  </a:lnTo>
                  <a:lnTo>
                    <a:pt x="18" y="67"/>
                  </a:lnTo>
                  <a:lnTo>
                    <a:pt x="18" y="66"/>
                  </a:lnTo>
                  <a:lnTo>
                    <a:pt x="19" y="66"/>
                  </a:lnTo>
                  <a:lnTo>
                    <a:pt x="20" y="66"/>
                  </a:lnTo>
                  <a:lnTo>
                    <a:pt x="20" y="65"/>
                  </a:lnTo>
                  <a:lnTo>
                    <a:pt x="22" y="65"/>
                  </a:lnTo>
                  <a:lnTo>
                    <a:pt x="22" y="63"/>
                  </a:lnTo>
                  <a:lnTo>
                    <a:pt x="23" y="63"/>
                  </a:lnTo>
                  <a:lnTo>
                    <a:pt x="24" y="62"/>
                  </a:lnTo>
                  <a:lnTo>
                    <a:pt x="24" y="61"/>
                  </a:lnTo>
                  <a:lnTo>
                    <a:pt x="25" y="61"/>
                  </a:lnTo>
                  <a:lnTo>
                    <a:pt x="25" y="59"/>
                  </a:lnTo>
                  <a:lnTo>
                    <a:pt x="27" y="59"/>
                  </a:lnTo>
                  <a:lnTo>
                    <a:pt x="27" y="58"/>
                  </a:lnTo>
                  <a:lnTo>
                    <a:pt x="27" y="57"/>
                  </a:lnTo>
                  <a:lnTo>
                    <a:pt x="28" y="57"/>
                  </a:lnTo>
                  <a:lnTo>
                    <a:pt x="28" y="55"/>
                  </a:lnTo>
                  <a:lnTo>
                    <a:pt x="28" y="54"/>
                  </a:lnTo>
                  <a:lnTo>
                    <a:pt x="28" y="53"/>
                  </a:lnTo>
                  <a:lnTo>
                    <a:pt x="29" y="53"/>
                  </a:lnTo>
                  <a:lnTo>
                    <a:pt x="29" y="50"/>
                  </a:lnTo>
                  <a:lnTo>
                    <a:pt x="31" y="48"/>
                  </a:lnTo>
                  <a:lnTo>
                    <a:pt x="31" y="45"/>
                  </a:lnTo>
                  <a:lnTo>
                    <a:pt x="31" y="44"/>
                  </a:lnTo>
                  <a:lnTo>
                    <a:pt x="32" y="42"/>
                  </a:lnTo>
                  <a:lnTo>
                    <a:pt x="32" y="41"/>
                  </a:lnTo>
                  <a:lnTo>
                    <a:pt x="32" y="40"/>
                  </a:lnTo>
                  <a:lnTo>
                    <a:pt x="32" y="39"/>
                  </a:lnTo>
                  <a:lnTo>
                    <a:pt x="32" y="37"/>
                  </a:lnTo>
                  <a:lnTo>
                    <a:pt x="32" y="36"/>
                  </a:lnTo>
                  <a:lnTo>
                    <a:pt x="32" y="35"/>
                  </a:lnTo>
                  <a:lnTo>
                    <a:pt x="32" y="33"/>
                  </a:lnTo>
                  <a:lnTo>
                    <a:pt x="32" y="32"/>
                  </a:lnTo>
                  <a:lnTo>
                    <a:pt x="32" y="31"/>
                  </a:lnTo>
                  <a:lnTo>
                    <a:pt x="32" y="30"/>
                  </a:lnTo>
                  <a:lnTo>
                    <a:pt x="32" y="28"/>
                  </a:lnTo>
                  <a:lnTo>
                    <a:pt x="32" y="27"/>
                  </a:lnTo>
                  <a:lnTo>
                    <a:pt x="32" y="26"/>
                  </a:lnTo>
                  <a:lnTo>
                    <a:pt x="32" y="24"/>
                  </a:lnTo>
                  <a:lnTo>
                    <a:pt x="31" y="24"/>
                  </a:lnTo>
                  <a:lnTo>
                    <a:pt x="31" y="23"/>
                  </a:lnTo>
                  <a:lnTo>
                    <a:pt x="31" y="20"/>
                  </a:lnTo>
                  <a:lnTo>
                    <a:pt x="31" y="19"/>
                  </a:lnTo>
                  <a:lnTo>
                    <a:pt x="31" y="18"/>
                  </a:lnTo>
                  <a:lnTo>
                    <a:pt x="29" y="17"/>
                  </a:lnTo>
                  <a:lnTo>
                    <a:pt x="29" y="15"/>
                  </a:lnTo>
                  <a:lnTo>
                    <a:pt x="29" y="14"/>
                  </a:lnTo>
                  <a:lnTo>
                    <a:pt x="28" y="13"/>
                  </a:lnTo>
                  <a:lnTo>
                    <a:pt x="28" y="11"/>
                  </a:lnTo>
                  <a:lnTo>
                    <a:pt x="28" y="10"/>
                  </a:lnTo>
                  <a:lnTo>
                    <a:pt x="27" y="10"/>
                  </a:lnTo>
                  <a:lnTo>
                    <a:pt x="27" y="9"/>
                  </a:lnTo>
                  <a:lnTo>
                    <a:pt x="27" y="7"/>
                  </a:lnTo>
                  <a:lnTo>
                    <a:pt x="25" y="7"/>
                  </a:lnTo>
                  <a:lnTo>
                    <a:pt x="25" y="6"/>
                  </a:lnTo>
                  <a:lnTo>
                    <a:pt x="24" y="5"/>
                  </a:lnTo>
                  <a:lnTo>
                    <a:pt x="23" y="4"/>
                  </a:lnTo>
                  <a:close/>
                </a:path>
              </a:pathLst>
            </a:custGeom>
            <a:solidFill>
              <a:srgbClr val="808080"/>
            </a:solidFill>
            <a:ln w="9525">
              <a:noFill/>
              <a:round/>
              <a:headEnd/>
              <a:tailEnd/>
            </a:ln>
          </p:spPr>
          <p:txBody>
            <a:bodyPr/>
            <a:lstStyle/>
            <a:p>
              <a:endParaRPr lang="en-US"/>
            </a:p>
          </p:txBody>
        </p:sp>
        <p:sp>
          <p:nvSpPr>
            <p:cNvPr id="126" name="Freeform 112"/>
            <p:cNvSpPr>
              <a:spLocks/>
            </p:cNvSpPr>
            <p:nvPr/>
          </p:nvSpPr>
          <p:spPr bwMode="auto">
            <a:xfrm>
              <a:off x="1618" y="1152"/>
              <a:ext cx="32" cy="69"/>
            </a:xfrm>
            <a:custGeom>
              <a:avLst/>
              <a:gdLst>
                <a:gd name="T0" fmla="*/ 0 w 32"/>
                <a:gd name="T1" fmla="*/ 26 h 69"/>
                <a:gd name="T2" fmla="*/ 0 w 32"/>
                <a:gd name="T3" fmla="*/ 30 h 69"/>
                <a:gd name="T4" fmla="*/ 0 w 32"/>
                <a:gd name="T5" fmla="*/ 35 h 69"/>
                <a:gd name="T6" fmla="*/ 0 w 32"/>
                <a:gd name="T7" fmla="*/ 41 h 69"/>
                <a:gd name="T8" fmla="*/ 0 w 32"/>
                <a:gd name="T9" fmla="*/ 46 h 69"/>
                <a:gd name="T10" fmla="*/ 1 w 32"/>
                <a:gd name="T11" fmla="*/ 50 h 69"/>
                <a:gd name="T12" fmla="*/ 2 w 32"/>
                <a:gd name="T13" fmla="*/ 55 h 69"/>
                <a:gd name="T14" fmla="*/ 5 w 32"/>
                <a:gd name="T15" fmla="*/ 61 h 69"/>
                <a:gd name="T16" fmla="*/ 9 w 32"/>
                <a:gd name="T17" fmla="*/ 67 h 69"/>
                <a:gd name="T18" fmla="*/ 12 w 32"/>
                <a:gd name="T19" fmla="*/ 69 h 69"/>
                <a:gd name="T20" fmla="*/ 16 w 32"/>
                <a:gd name="T21" fmla="*/ 69 h 69"/>
                <a:gd name="T22" fmla="*/ 20 w 32"/>
                <a:gd name="T23" fmla="*/ 68 h 69"/>
                <a:gd name="T24" fmla="*/ 25 w 32"/>
                <a:gd name="T25" fmla="*/ 64 h 69"/>
                <a:gd name="T26" fmla="*/ 28 w 32"/>
                <a:gd name="T27" fmla="*/ 60 h 69"/>
                <a:gd name="T28" fmla="*/ 29 w 32"/>
                <a:gd name="T29" fmla="*/ 54 h 69"/>
                <a:gd name="T30" fmla="*/ 32 w 32"/>
                <a:gd name="T31" fmla="*/ 46 h 69"/>
                <a:gd name="T32" fmla="*/ 32 w 32"/>
                <a:gd name="T33" fmla="*/ 39 h 69"/>
                <a:gd name="T34" fmla="*/ 32 w 32"/>
                <a:gd name="T35" fmla="*/ 34 h 69"/>
                <a:gd name="T36" fmla="*/ 32 w 32"/>
                <a:gd name="T37" fmla="*/ 30 h 69"/>
                <a:gd name="T38" fmla="*/ 32 w 32"/>
                <a:gd name="T39" fmla="*/ 25 h 69"/>
                <a:gd name="T40" fmla="*/ 31 w 32"/>
                <a:gd name="T41" fmla="*/ 19 h 69"/>
                <a:gd name="T42" fmla="*/ 29 w 32"/>
                <a:gd name="T43" fmla="*/ 15 h 69"/>
                <a:gd name="T44" fmla="*/ 28 w 32"/>
                <a:gd name="T45" fmla="*/ 11 h 69"/>
                <a:gd name="T46" fmla="*/ 25 w 32"/>
                <a:gd name="T47" fmla="*/ 7 h 69"/>
                <a:gd name="T48" fmla="*/ 20 w 32"/>
                <a:gd name="T49" fmla="*/ 2 h 69"/>
                <a:gd name="T50" fmla="*/ 16 w 32"/>
                <a:gd name="T51" fmla="*/ 0 h 69"/>
                <a:gd name="T52" fmla="*/ 14 w 32"/>
                <a:gd name="T53" fmla="*/ 2 h 69"/>
                <a:gd name="T54" fmla="*/ 9 w 32"/>
                <a:gd name="T55" fmla="*/ 6 h 69"/>
                <a:gd name="T56" fmla="*/ 6 w 32"/>
                <a:gd name="T57" fmla="*/ 9 h 69"/>
                <a:gd name="T58" fmla="*/ 3 w 32"/>
                <a:gd name="T59" fmla="*/ 12 h 69"/>
                <a:gd name="T60" fmla="*/ 1 w 32"/>
                <a:gd name="T61" fmla="*/ 20 h 69"/>
                <a:gd name="T62" fmla="*/ 2 w 32"/>
                <a:gd name="T63" fmla="*/ 21 h 69"/>
                <a:gd name="T64" fmla="*/ 5 w 32"/>
                <a:gd name="T65" fmla="*/ 13 h 69"/>
                <a:gd name="T66" fmla="*/ 7 w 32"/>
                <a:gd name="T67" fmla="*/ 9 h 69"/>
                <a:gd name="T68" fmla="*/ 12 w 32"/>
                <a:gd name="T69" fmla="*/ 4 h 69"/>
                <a:gd name="T70" fmla="*/ 16 w 32"/>
                <a:gd name="T71" fmla="*/ 3 h 69"/>
                <a:gd name="T72" fmla="*/ 20 w 32"/>
                <a:gd name="T73" fmla="*/ 4 h 69"/>
                <a:gd name="T74" fmla="*/ 24 w 32"/>
                <a:gd name="T75" fmla="*/ 9 h 69"/>
                <a:gd name="T76" fmla="*/ 27 w 32"/>
                <a:gd name="T77" fmla="*/ 12 h 69"/>
                <a:gd name="T78" fmla="*/ 28 w 32"/>
                <a:gd name="T79" fmla="*/ 16 h 69"/>
                <a:gd name="T80" fmla="*/ 29 w 32"/>
                <a:gd name="T81" fmla="*/ 20 h 69"/>
                <a:gd name="T82" fmla="*/ 31 w 32"/>
                <a:gd name="T83" fmla="*/ 29 h 69"/>
                <a:gd name="T84" fmla="*/ 31 w 32"/>
                <a:gd name="T85" fmla="*/ 33 h 69"/>
                <a:gd name="T86" fmla="*/ 31 w 32"/>
                <a:gd name="T87" fmla="*/ 38 h 69"/>
                <a:gd name="T88" fmla="*/ 31 w 32"/>
                <a:gd name="T89" fmla="*/ 44 h 69"/>
                <a:gd name="T90" fmla="*/ 29 w 32"/>
                <a:gd name="T91" fmla="*/ 51 h 69"/>
                <a:gd name="T92" fmla="*/ 27 w 32"/>
                <a:gd name="T93" fmla="*/ 56 h 69"/>
                <a:gd name="T94" fmla="*/ 25 w 32"/>
                <a:gd name="T95" fmla="*/ 60 h 69"/>
                <a:gd name="T96" fmla="*/ 23 w 32"/>
                <a:gd name="T97" fmla="*/ 63 h 69"/>
                <a:gd name="T98" fmla="*/ 22 w 32"/>
                <a:gd name="T99" fmla="*/ 65 h 69"/>
                <a:gd name="T100" fmla="*/ 19 w 32"/>
                <a:gd name="T101" fmla="*/ 67 h 69"/>
                <a:gd name="T102" fmla="*/ 15 w 32"/>
                <a:gd name="T103" fmla="*/ 67 h 69"/>
                <a:gd name="T104" fmla="*/ 11 w 32"/>
                <a:gd name="T105" fmla="*/ 65 h 69"/>
                <a:gd name="T106" fmla="*/ 7 w 32"/>
                <a:gd name="T107" fmla="*/ 61 h 69"/>
                <a:gd name="T108" fmla="*/ 5 w 32"/>
                <a:gd name="T109" fmla="*/ 56 h 69"/>
                <a:gd name="T110" fmla="*/ 3 w 32"/>
                <a:gd name="T111" fmla="*/ 52 h 69"/>
                <a:gd name="T112" fmla="*/ 2 w 32"/>
                <a:gd name="T113" fmla="*/ 48 h 69"/>
                <a:gd name="T114" fmla="*/ 1 w 32"/>
                <a:gd name="T115" fmla="*/ 43 h 69"/>
                <a:gd name="T116" fmla="*/ 1 w 32"/>
                <a:gd name="T117" fmla="*/ 39 h 69"/>
                <a:gd name="T118" fmla="*/ 1 w 32"/>
                <a:gd name="T119" fmla="*/ 34 h 69"/>
                <a:gd name="T120" fmla="*/ 1 w 32"/>
                <a:gd name="T121" fmla="*/ 29 h 69"/>
                <a:gd name="T122" fmla="*/ 2 w 32"/>
                <a:gd name="T123" fmla="*/ 25 h 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
                <a:gd name="T187" fmla="*/ 0 h 69"/>
                <a:gd name="T188" fmla="*/ 32 w 32"/>
                <a:gd name="T189" fmla="*/ 69 h 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 h="69">
                  <a:moveTo>
                    <a:pt x="1" y="21"/>
                  </a:moveTo>
                  <a:lnTo>
                    <a:pt x="1" y="24"/>
                  </a:lnTo>
                  <a:lnTo>
                    <a:pt x="0" y="26"/>
                  </a:lnTo>
                  <a:lnTo>
                    <a:pt x="0" y="28"/>
                  </a:lnTo>
                  <a:lnTo>
                    <a:pt x="0" y="29"/>
                  </a:lnTo>
                  <a:lnTo>
                    <a:pt x="0" y="30"/>
                  </a:lnTo>
                  <a:lnTo>
                    <a:pt x="0" y="33"/>
                  </a:lnTo>
                  <a:lnTo>
                    <a:pt x="0" y="34"/>
                  </a:lnTo>
                  <a:lnTo>
                    <a:pt x="0" y="35"/>
                  </a:lnTo>
                  <a:lnTo>
                    <a:pt x="0" y="37"/>
                  </a:lnTo>
                  <a:lnTo>
                    <a:pt x="0" y="39"/>
                  </a:lnTo>
                  <a:lnTo>
                    <a:pt x="0" y="41"/>
                  </a:lnTo>
                  <a:lnTo>
                    <a:pt x="0" y="42"/>
                  </a:lnTo>
                  <a:lnTo>
                    <a:pt x="0" y="44"/>
                  </a:lnTo>
                  <a:lnTo>
                    <a:pt x="0" y="46"/>
                  </a:lnTo>
                  <a:lnTo>
                    <a:pt x="1" y="47"/>
                  </a:lnTo>
                  <a:lnTo>
                    <a:pt x="1" y="48"/>
                  </a:lnTo>
                  <a:lnTo>
                    <a:pt x="1" y="50"/>
                  </a:lnTo>
                  <a:lnTo>
                    <a:pt x="1" y="52"/>
                  </a:lnTo>
                  <a:lnTo>
                    <a:pt x="2" y="54"/>
                  </a:lnTo>
                  <a:lnTo>
                    <a:pt x="2" y="55"/>
                  </a:lnTo>
                  <a:lnTo>
                    <a:pt x="3" y="57"/>
                  </a:lnTo>
                  <a:lnTo>
                    <a:pt x="3" y="59"/>
                  </a:lnTo>
                  <a:lnTo>
                    <a:pt x="5" y="61"/>
                  </a:lnTo>
                  <a:lnTo>
                    <a:pt x="6" y="63"/>
                  </a:lnTo>
                  <a:lnTo>
                    <a:pt x="7" y="65"/>
                  </a:lnTo>
                  <a:lnTo>
                    <a:pt x="9" y="67"/>
                  </a:lnTo>
                  <a:lnTo>
                    <a:pt x="10" y="68"/>
                  </a:lnTo>
                  <a:lnTo>
                    <a:pt x="11" y="68"/>
                  </a:lnTo>
                  <a:lnTo>
                    <a:pt x="12" y="69"/>
                  </a:lnTo>
                  <a:lnTo>
                    <a:pt x="14" y="69"/>
                  </a:lnTo>
                  <a:lnTo>
                    <a:pt x="15" y="69"/>
                  </a:lnTo>
                  <a:lnTo>
                    <a:pt x="16" y="69"/>
                  </a:lnTo>
                  <a:lnTo>
                    <a:pt x="18" y="69"/>
                  </a:lnTo>
                  <a:lnTo>
                    <a:pt x="19" y="69"/>
                  </a:lnTo>
                  <a:lnTo>
                    <a:pt x="20" y="68"/>
                  </a:lnTo>
                  <a:lnTo>
                    <a:pt x="23" y="67"/>
                  </a:lnTo>
                  <a:lnTo>
                    <a:pt x="24" y="65"/>
                  </a:lnTo>
                  <a:lnTo>
                    <a:pt x="25" y="64"/>
                  </a:lnTo>
                  <a:lnTo>
                    <a:pt x="27" y="61"/>
                  </a:lnTo>
                  <a:lnTo>
                    <a:pt x="27" y="60"/>
                  </a:lnTo>
                  <a:lnTo>
                    <a:pt x="28" y="60"/>
                  </a:lnTo>
                  <a:lnTo>
                    <a:pt x="28" y="59"/>
                  </a:lnTo>
                  <a:lnTo>
                    <a:pt x="29" y="56"/>
                  </a:lnTo>
                  <a:lnTo>
                    <a:pt x="29" y="54"/>
                  </a:lnTo>
                  <a:lnTo>
                    <a:pt x="31" y="52"/>
                  </a:lnTo>
                  <a:lnTo>
                    <a:pt x="31" y="50"/>
                  </a:lnTo>
                  <a:lnTo>
                    <a:pt x="32" y="46"/>
                  </a:lnTo>
                  <a:lnTo>
                    <a:pt x="32" y="44"/>
                  </a:lnTo>
                  <a:lnTo>
                    <a:pt x="32" y="43"/>
                  </a:lnTo>
                  <a:lnTo>
                    <a:pt x="32" y="39"/>
                  </a:lnTo>
                  <a:lnTo>
                    <a:pt x="32" y="38"/>
                  </a:lnTo>
                  <a:lnTo>
                    <a:pt x="32" y="37"/>
                  </a:lnTo>
                  <a:lnTo>
                    <a:pt x="32" y="34"/>
                  </a:lnTo>
                  <a:lnTo>
                    <a:pt x="32" y="33"/>
                  </a:lnTo>
                  <a:lnTo>
                    <a:pt x="32" y="32"/>
                  </a:lnTo>
                  <a:lnTo>
                    <a:pt x="32" y="30"/>
                  </a:lnTo>
                  <a:lnTo>
                    <a:pt x="32" y="28"/>
                  </a:lnTo>
                  <a:lnTo>
                    <a:pt x="32" y="26"/>
                  </a:lnTo>
                  <a:lnTo>
                    <a:pt x="32" y="25"/>
                  </a:lnTo>
                  <a:lnTo>
                    <a:pt x="32" y="24"/>
                  </a:lnTo>
                  <a:lnTo>
                    <a:pt x="31" y="20"/>
                  </a:lnTo>
                  <a:lnTo>
                    <a:pt x="31" y="19"/>
                  </a:lnTo>
                  <a:lnTo>
                    <a:pt x="31" y="17"/>
                  </a:lnTo>
                  <a:lnTo>
                    <a:pt x="29" y="16"/>
                  </a:lnTo>
                  <a:lnTo>
                    <a:pt x="29" y="15"/>
                  </a:lnTo>
                  <a:lnTo>
                    <a:pt x="29" y="13"/>
                  </a:lnTo>
                  <a:lnTo>
                    <a:pt x="28" y="12"/>
                  </a:lnTo>
                  <a:lnTo>
                    <a:pt x="28" y="11"/>
                  </a:lnTo>
                  <a:lnTo>
                    <a:pt x="27" y="8"/>
                  </a:lnTo>
                  <a:lnTo>
                    <a:pt x="25" y="8"/>
                  </a:lnTo>
                  <a:lnTo>
                    <a:pt x="25" y="7"/>
                  </a:lnTo>
                  <a:lnTo>
                    <a:pt x="24" y="6"/>
                  </a:lnTo>
                  <a:lnTo>
                    <a:pt x="22" y="3"/>
                  </a:lnTo>
                  <a:lnTo>
                    <a:pt x="20" y="2"/>
                  </a:lnTo>
                  <a:lnTo>
                    <a:pt x="19" y="2"/>
                  </a:lnTo>
                  <a:lnTo>
                    <a:pt x="18" y="2"/>
                  </a:lnTo>
                  <a:lnTo>
                    <a:pt x="16" y="0"/>
                  </a:lnTo>
                  <a:lnTo>
                    <a:pt x="16" y="2"/>
                  </a:lnTo>
                  <a:lnTo>
                    <a:pt x="15" y="0"/>
                  </a:lnTo>
                  <a:lnTo>
                    <a:pt x="14" y="2"/>
                  </a:lnTo>
                  <a:lnTo>
                    <a:pt x="12" y="2"/>
                  </a:lnTo>
                  <a:lnTo>
                    <a:pt x="9" y="4"/>
                  </a:lnTo>
                  <a:lnTo>
                    <a:pt x="9" y="6"/>
                  </a:lnTo>
                  <a:lnTo>
                    <a:pt x="7" y="6"/>
                  </a:lnTo>
                  <a:lnTo>
                    <a:pt x="6" y="8"/>
                  </a:lnTo>
                  <a:lnTo>
                    <a:pt x="6" y="9"/>
                  </a:lnTo>
                  <a:lnTo>
                    <a:pt x="5" y="9"/>
                  </a:lnTo>
                  <a:lnTo>
                    <a:pt x="5" y="11"/>
                  </a:lnTo>
                  <a:lnTo>
                    <a:pt x="3" y="12"/>
                  </a:lnTo>
                  <a:lnTo>
                    <a:pt x="3" y="13"/>
                  </a:lnTo>
                  <a:lnTo>
                    <a:pt x="2" y="16"/>
                  </a:lnTo>
                  <a:lnTo>
                    <a:pt x="1" y="20"/>
                  </a:lnTo>
                  <a:lnTo>
                    <a:pt x="1" y="21"/>
                  </a:lnTo>
                  <a:lnTo>
                    <a:pt x="2" y="22"/>
                  </a:lnTo>
                  <a:lnTo>
                    <a:pt x="2" y="21"/>
                  </a:lnTo>
                  <a:lnTo>
                    <a:pt x="3" y="17"/>
                  </a:lnTo>
                  <a:lnTo>
                    <a:pt x="5" y="15"/>
                  </a:lnTo>
                  <a:lnTo>
                    <a:pt x="5" y="13"/>
                  </a:lnTo>
                  <a:lnTo>
                    <a:pt x="6" y="12"/>
                  </a:lnTo>
                  <a:lnTo>
                    <a:pt x="6" y="11"/>
                  </a:lnTo>
                  <a:lnTo>
                    <a:pt x="7" y="9"/>
                  </a:lnTo>
                  <a:lnTo>
                    <a:pt x="9" y="8"/>
                  </a:lnTo>
                  <a:lnTo>
                    <a:pt x="10" y="7"/>
                  </a:lnTo>
                  <a:lnTo>
                    <a:pt x="12" y="4"/>
                  </a:lnTo>
                  <a:lnTo>
                    <a:pt x="14" y="4"/>
                  </a:lnTo>
                  <a:lnTo>
                    <a:pt x="15" y="4"/>
                  </a:lnTo>
                  <a:lnTo>
                    <a:pt x="16" y="3"/>
                  </a:lnTo>
                  <a:lnTo>
                    <a:pt x="18" y="4"/>
                  </a:lnTo>
                  <a:lnTo>
                    <a:pt x="19" y="4"/>
                  </a:lnTo>
                  <a:lnTo>
                    <a:pt x="20" y="4"/>
                  </a:lnTo>
                  <a:lnTo>
                    <a:pt x="22" y="6"/>
                  </a:lnTo>
                  <a:lnTo>
                    <a:pt x="24" y="8"/>
                  </a:lnTo>
                  <a:lnTo>
                    <a:pt x="24" y="9"/>
                  </a:lnTo>
                  <a:lnTo>
                    <a:pt x="25" y="9"/>
                  </a:lnTo>
                  <a:lnTo>
                    <a:pt x="25" y="11"/>
                  </a:lnTo>
                  <a:lnTo>
                    <a:pt x="27" y="12"/>
                  </a:lnTo>
                  <a:lnTo>
                    <a:pt x="27" y="13"/>
                  </a:lnTo>
                  <a:lnTo>
                    <a:pt x="28" y="15"/>
                  </a:lnTo>
                  <a:lnTo>
                    <a:pt x="28" y="16"/>
                  </a:lnTo>
                  <a:lnTo>
                    <a:pt x="28" y="17"/>
                  </a:lnTo>
                  <a:lnTo>
                    <a:pt x="29" y="19"/>
                  </a:lnTo>
                  <a:lnTo>
                    <a:pt x="29" y="20"/>
                  </a:lnTo>
                  <a:lnTo>
                    <a:pt x="29" y="21"/>
                  </a:lnTo>
                  <a:lnTo>
                    <a:pt x="31" y="28"/>
                  </a:lnTo>
                  <a:lnTo>
                    <a:pt x="31" y="29"/>
                  </a:lnTo>
                  <a:lnTo>
                    <a:pt x="31" y="30"/>
                  </a:lnTo>
                  <a:lnTo>
                    <a:pt x="31" y="32"/>
                  </a:lnTo>
                  <a:lnTo>
                    <a:pt x="31" y="33"/>
                  </a:lnTo>
                  <a:lnTo>
                    <a:pt x="31" y="35"/>
                  </a:lnTo>
                  <a:lnTo>
                    <a:pt x="31" y="37"/>
                  </a:lnTo>
                  <a:lnTo>
                    <a:pt x="31" y="38"/>
                  </a:lnTo>
                  <a:lnTo>
                    <a:pt x="31" y="39"/>
                  </a:lnTo>
                  <a:lnTo>
                    <a:pt x="31" y="43"/>
                  </a:lnTo>
                  <a:lnTo>
                    <a:pt x="31" y="44"/>
                  </a:lnTo>
                  <a:lnTo>
                    <a:pt x="31" y="46"/>
                  </a:lnTo>
                  <a:lnTo>
                    <a:pt x="29" y="48"/>
                  </a:lnTo>
                  <a:lnTo>
                    <a:pt x="29" y="51"/>
                  </a:lnTo>
                  <a:lnTo>
                    <a:pt x="28" y="52"/>
                  </a:lnTo>
                  <a:lnTo>
                    <a:pt x="28" y="55"/>
                  </a:lnTo>
                  <a:lnTo>
                    <a:pt x="27" y="56"/>
                  </a:lnTo>
                  <a:lnTo>
                    <a:pt x="27" y="57"/>
                  </a:lnTo>
                  <a:lnTo>
                    <a:pt x="27" y="59"/>
                  </a:lnTo>
                  <a:lnTo>
                    <a:pt x="25" y="60"/>
                  </a:lnTo>
                  <a:lnTo>
                    <a:pt x="24" y="61"/>
                  </a:lnTo>
                  <a:lnTo>
                    <a:pt x="24" y="63"/>
                  </a:lnTo>
                  <a:lnTo>
                    <a:pt x="23" y="63"/>
                  </a:lnTo>
                  <a:lnTo>
                    <a:pt x="23" y="64"/>
                  </a:lnTo>
                  <a:lnTo>
                    <a:pt x="22" y="64"/>
                  </a:lnTo>
                  <a:lnTo>
                    <a:pt x="22" y="65"/>
                  </a:lnTo>
                  <a:lnTo>
                    <a:pt x="20" y="65"/>
                  </a:lnTo>
                  <a:lnTo>
                    <a:pt x="20" y="67"/>
                  </a:lnTo>
                  <a:lnTo>
                    <a:pt x="19" y="67"/>
                  </a:lnTo>
                  <a:lnTo>
                    <a:pt x="18" y="67"/>
                  </a:lnTo>
                  <a:lnTo>
                    <a:pt x="16" y="67"/>
                  </a:lnTo>
                  <a:lnTo>
                    <a:pt x="15" y="67"/>
                  </a:lnTo>
                  <a:lnTo>
                    <a:pt x="14" y="67"/>
                  </a:lnTo>
                  <a:lnTo>
                    <a:pt x="12" y="67"/>
                  </a:lnTo>
                  <a:lnTo>
                    <a:pt x="11" y="65"/>
                  </a:lnTo>
                  <a:lnTo>
                    <a:pt x="10" y="64"/>
                  </a:lnTo>
                  <a:lnTo>
                    <a:pt x="9" y="63"/>
                  </a:lnTo>
                  <a:lnTo>
                    <a:pt x="7" y="61"/>
                  </a:lnTo>
                  <a:lnTo>
                    <a:pt x="6" y="60"/>
                  </a:lnTo>
                  <a:lnTo>
                    <a:pt x="6" y="59"/>
                  </a:lnTo>
                  <a:lnTo>
                    <a:pt x="5" y="56"/>
                  </a:lnTo>
                  <a:lnTo>
                    <a:pt x="5" y="55"/>
                  </a:lnTo>
                  <a:lnTo>
                    <a:pt x="3" y="54"/>
                  </a:lnTo>
                  <a:lnTo>
                    <a:pt x="3" y="52"/>
                  </a:lnTo>
                  <a:lnTo>
                    <a:pt x="2" y="51"/>
                  </a:lnTo>
                  <a:lnTo>
                    <a:pt x="2" y="50"/>
                  </a:lnTo>
                  <a:lnTo>
                    <a:pt x="2" y="48"/>
                  </a:lnTo>
                  <a:lnTo>
                    <a:pt x="2" y="46"/>
                  </a:lnTo>
                  <a:lnTo>
                    <a:pt x="1" y="44"/>
                  </a:lnTo>
                  <a:lnTo>
                    <a:pt x="1" y="43"/>
                  </a:lnTo>
                  <a:lnTo>
                    <a:pt x="1" y="42"/>
                  </a:lnTo>
                  <a:lnTo>
                    <a:pt x="1" y="41"/>
                  </a:lnTo>
                  <a:lnTo>
                    <a:pt x="1" y="39"/>
                  </a:lnTo>
                  <a:lnTo>
                    <a:pt x="1" y="37"/>
                  </a:lnTo>
                  <a:lnTo>
                    <a:pt x="1" y="35"/>
                  </a:lnTo>
                  <a:lnTo>
                    <a:pt x="1" y="34"/>
                  </a:lnTo>
                  <a:lnTo>
                    <a:pt x="1" y="33"/>
                  </a:lnTo>
                  <a:lnTo>
                    <a:pt x="1" y="32"/>
                  </a:lnTo>
                  <a:lnTo>
                    <a:pt x="1" y="29"/>
                  </a:lnTo>
                  <a:lnTo>
                    <a:pt x="1" y="28"/>
                  </a:lnTo>
                  <a:lnTo>
                    <a:pt x="1" y="26"/>
                  </a:lnTo>
                  <a:lnTo>
                    <a:pt x="2" y="25"/>
                  </a:lnTo>
                  <a:lnTo>
                    <a:pt x="2" y="22"/>
                  </a:lnTo>
                  <a:lnTo>
                    <a:pt x="1" y="21"/>
                  </a:lnTo>
                  <a:close/>
                </a:path>
              </a:pathLst>
            </a:custGeom>
            <a:solidFill>
              <a:srgbClr val="808080"/>
            </a:solidFill>
            <a:ln w="9525">
              <a:noFill/>
              <a:round/>
              <a:headEnd/>
              <a:tailEnd/>
            </a:ln>
          </p:spPr>
          <p:txBody>
            <a:bodyPr/>
            <a:lstStyle/>
            <a:p>
              <a:endParaRPr lang="en-US"/>
            </a:p>
          </p:txBody>
        </p:sp>
        <p:sp>
          <p:nvSpPr>
            <p:cNvPr id="127" name="Freeform 113"/>
            <p:cNvSpPr>
              <a:spLocks/>
            </p:cNvSpPr>
            <p:nvPr/>
          </p:nvSpPr>
          <p:spPr bwMode="auto">
            <a:xfrm>
              <a:off x="1654" y="1124"/>
              <a:ext cx="21" cy="44"/>
            </a:xfrm>
            <a:custGeom>
              <a:avLst/>
              <a:gdLst>
                <a:gd name="T0" fmla="*/ 14 w 21"/>
                <a:gd name="T1" fmla="*/ 1 h 44"/>
                <a:gd name="T2" fmla="*/ 11 w 21"/>
                <a:gd name="T3" fmla="*/ 1 h 44"/>
                <a:gd name="T4" fmla="*/ 11 w 21"/>
                <a:gd name="T5" fmla="*/ 1 h 44"/>
                <a:gd name="T6" fmla="*/ 10 w 21"/>
                <a:gd name="T7" fmla="*/ 1 h 44"/>
                <a:gd name="T8" fmla="*/ 8 w 21"/>
                <a:gd name="T9" fmla="*/ 1 h 44"/>
                <a:gd name="T10" fmla="*/ 6 w 21"/>
                <a:gd name="T11" fmla="*/ 3 h 44"/>
                <a:gd name="T12" fmla="*/ 5 w 21"/>
                <a:gd name="T13" fmla="*/ 4 h 44"/>
                <a:gd name="T14" fmla="*/ 4 w 21"/>
                <a:gd name="T15" fmla="*/ 5 h 44"/>
                <a:gd name="T16" fmla="*/ 4 w 21"/>
                <a:gd name="T17" fmla="*/ 8 h 44"/>
                <a:gd name="T18" fmla="*/ 2 w 21"/>
                <a:gd name="T19" fmla="*/ 9 h 44"/>
                <a:gd name="T20" fmla="*/ 1 w 21"/>
                <a:gd name="T21" fmla="*/ 12 h 44"/>
                <a:gd name="T22" fmla="*/ 1 w 21"/>
                <a:gd name="T23" fmla="*/ 15 h 44"/>
                <a:gd name="T24" fmla="*/ 0 w 21"/>
                <a:gd name="T25" fmla="*/ 18 h 44"/>
                <a:gd name="T26" fmla="*/ 0 w 21"/>
                <a:gd name="T27" fmla="*/ 21 h 44"/>
                <a:gd name="T28" fmla="*/ 0 w 21"/>
                <a:gd name="T29" fmla="*/ 23 h 44"/>
                <a:gd name="T30" fmla="*/ 0 w 21"/>
                <a:gd name="T31" fmla="*/ 26 h 44"/>
                <a:gd name="T32" fmla="*/ 1 w 21"/>
                <a:gd name="T33" fmla="*/ 28 h 44"/>
                <a:gd name="T34" fmla="*/ 1 w 21"/>
                <a:gd name="T35" fmla="*/ 28 h 44"/>
                <a:gd name="T36" fmla="*/ 1 w 21"/>
                <a:gd name="T37" fmla="*/ 31 h 44"/>
                <a:gd name="T38" fmla="*/ 1 w 21"/>
                <a:gd name="T39" fmla="*/ 34 h 44"/>
                <a:gd name="T40" fmla="*/ 2 w 21"/>
                <a:gd name="T41" fmla="*/ 36 h 44"/>
                <a:gd name="T42" fmla="*/ 4 w 21"/>
                <a:gd name="T43" fmla="*/ 37 h 44"/>
                <a:gd name="T44" fmla="*/ 4 w 21"/>
                <a:gd name="T45" fmla="*/ 40 h 44"/>
                <a:gd name="T46" fmla="*/ 5 w 21"/>
                <a:gd name="T47" fmla="*/ 41 h 44"/>
                <a:gd name="T48" fmla="*/ 8 w 21"/>
                <a:gd name="T49" fmla="*/ 43 h 44"/>
                <a:gd name="T50" fmla="*/ 8 w 21"/>
                <a:gd name="T51" fmla="*/ 43 h 44"/>
                <a:gd name="T52" fmla="*/ 10 w 21"/>
                <a:gd name="T53" fmla="*/ 44 h 44"/>
                <a:gd name="T54" fmla="*/ 13 w 21"/>
                <a:gd name="T55" fmla="*/ 44 h 44"/>
                <a:gd name="T56" fmla="*/ 13 w 21"/>
                <a:gd name="T57" fmla="*/ 44 h 44"/>
                <a:gd name="T58" fmla="*/ 14 w 21"/>
                <a:gd name="T59" fmla="*/ 43 h 44"/>
                <a:gd name="T60" fmla="*/ 14 w 21"/>
                <a:gd name="T61" fmla="*/ 43 h 44"/>
                <a:gd name="T62" fmla="*/ 15 w 21"/>
                <a:gd name="T63" fmla="*/ 41 h 44"/>
                <a:gd name="T64" fmla="*/ 17 w 21"/>
                <a:gd name="T65" fmla="*/ 40 h 44"/>
                <a:gd name="T66" fmla="*/ 18 w 21"/>
                <a:gd name="T67" fmla="*/ 37 h 44"/>
                <a:gd name="T68" fmla="*/ 18 w 21"/>
                <a:gd name="T69" fmla="*/ 35 h 44"/>
                <a:gd name="T70" fmla="*/ 19 w 21"/>
                <a:gd name="T71" fmla="*/ 31 h 44"/>
                <a:gd name="T72" fmla="*/ 21 w 21"/>
                <a:gd name="T73" fmla="*/ 27 h 44"/>
                <a:gd name="T74" fmla="*/ 21 w 21"/>
                <a:gd name="T75" fmla="*/ 25 h 44"/>
                <a:gd name="T76" fmla="*/ 21 w 21"/>
                <a:gd name="T77" fmla="*/ 22 h 44"/>
                <a:gd name="T78" fmla="*/ 21 w 21"/>
                <a:gd name="T79" fmla="*/ 19 h 44"/>
                <a:gd name="T80" fmla="*/ 21 w 21"/>
                <a:gd name="T81" fmla="*/ 17 h 44"/>
                <a:gd name="T82" fmla="*/ 21 w 21"/>
                <a:gd name="T83" fmla="*/ 14 h 44"/>
                <a:gd name="T84" fmla="*/ 19 w 21"/>
                <a:gd name="T85" fmla="*/ 12 h 44"/>
                <a:gd name="T86" fmla="*/ 19 w 21"/>
                <a:gd name="T87" fmla="*/ 9 h 44"/>
                <a:gd name="T88" fmla="*/ 18 w 21"/>
                <a:gd name="T89" fmla="*/ 8 h 44"/>
                <a:gd name="T90" fmla="*/ 17 w 21"/>
                <a:gd name="T91" fmla="*/ 6 h 44"/>
                <a:gd name="T92" fmla="*/ 17 w 21"/>
                <a:gd name="T93" fmla="*/ 4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
                <a:gd name="T142" fmla="*/ 0 h 44"/>
                <a:gd name="T143" fmla="*/ 21 w 21"/>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 h="44">
                  <a:moveTo>
                    <a:pt x="15" y="3"/>
                  </a:moveTo>
                  <a:lnTo>
                    <a:pt x="14" y="1"/>
                  </a:lnTo>
                  <a:lnTo>
                    <a:pt x="13" y="1"/>
                  </a:lnTo>
                  <a:lnTo>
                    <a:pt x="11" y="1"/>
                  </a:lnTo>
                  <a:lnTo>
                    <a:pt x="11" y="0"/>
                  </a:lnTo>
                  <a:lnTo>
                    <a:pt x="11" y="1"/>
                  </a:lnTo>
                  <a:lnTo>
                    <a:pt x="11" y="0"/>
                  </a:lnTo>
                  <a:lnTo>
                    <a:pt x="10" y="1"/>
                  </a:lnTo>
                  <a:lnTo>
                    <a:pt x="9" y="1"/>
                  </a:lnTo>
                  <a:lnTo>
                    <a:pt x="8" y="1"/>
                  </a:lnTo>
                  <a:lnTo>
                    <a:pt x="8" y="3"/>
                  </a:lnTo>
                  <a:lnTo>
                    <a:pt x="6" y="3"/>
                  </a:lnTo>
                  <a:lnTo>
                    <a:pt x="6" y="4"/>
                  </a:lnTo>
                  <a:lnTo>
                    <a:pt x="5" y="4"/>
                  </a:lnTo>
                  <a:lnTo>
                    <a:pt x="5" y="5"/>
                  </a:lnTo>
                  <a:lnTo>
                    <a:pt x="4" y="5"/>
                  </a:lnTo>
                  <a:lnTo>
                    <a:pt x="4" y="6"/>
                  </a:lnTo>
                  <a:lnTo>
                    <a:pt x="4" y="8"/>
                  </a:lnTo>
                  <a:lnTo>
                    <a:pt x="2" y="8"/>
                  </a:lnTo>
                  <a:lnTo>
                    <a:pt x="2" y="9"/>
                  </a:lnTo>
                  <a:lnTo>
                    <a:pt x="2" y="10"/>
                  </a:lnTo>
                  <a:lnTo>
                    <a:pt x="1" y="12"/>
                  </a:lnTo>
                  <a:lnTo>
                    <a:pt x="1" y="13"/>
                  </a:lnTo>
                  <a:lnTo>
                    <a:pt x="1" y="15"/>
                  </a:lnTo>
                  <a:lnTo>
                    <a:pt x="1" y="17"/>
                  </a:lnTo>
                  <a:lnTo>
                    <a:pt x="0" y="18"/>
                  </a:lnTo>
                  <a:lnTo>
                    <a:pt x="0" y="19"/>
                  </a:lnTo>
                  <a:lnTo>
                    <a:pt x="0" y="21"/>
                  </a:lnTo>
                  <a:lnTo>
                    <a:pt x="0" y="22"/>
                  </a:lnTo>
                  <a:lnTo>
                    <a:pt x="0" y="23"/>
                  </a:lnTo>
                  <a:lnTo>
                    <a:pt x="0" y="25"/>
                  </a:lnTo>
                  <a:lnTo>
                    <a:pt x="0" y="26"/>
                  </a:lnTo>
                  <a:lnTo>
                    <a:pt x="0" y="27"/>
                  </a:lnTo>
                  <a:lnTo>
                    <a:pt x="1" y="28"/>
                  </a:lnTo>
                  <a:lnTo>
                    <a:pt x="0" y="28"/>
                  </a:lnTo>
                  <a:lnTo>
                    <a:pt x="1" y="28"/>
                  </a:lnTo>
                  <a:lnTo>
                    <a:pt x="1" y="30"/>
                  </a:lnTo>
                  <a:lnTo>
                    <a:pt x="1" y="31"/>
                  </a:lnTo>
                  <a:lnTo>
                    <a:pt x="1" y="32"/>
                  </a:lnTo>
                  <a:lnTo>
                    <a:pt x="1" y="34"/>
                  </a:lnTo>
                  <a:lnTo>
                    <a:pt x="2" y="35"/>
                  </a:lnTo>
                  <a:lnTo>
                    <a:pt x="2" y="36"/>
                  </a:lnTo>
                  <a:lnTo>
                    <a:pt x="2" y="37"/>
                  </a:lnTo>
                  <a:lnTo>
                    <a:pt x="4" y="37"/>
                  </a:lnTo>
                  <a:lnTo>
                    <a:pt x="4" y="39"/>
                  </a:lnTo>
                  <a:lnTo>
                    <a:pt x="4" y="40"/>
                  </a:lnTo>
                  <a:lnTo>
                    <a:pt x="5" y="40"/>
                  </a:lnTo>
                  <a:lnTo>
                    <a:pt x="5" y="41"/>
                  </a:lnTo>
                  <a:lnTo>
                    <a:pt x="6" y="41"/>
                  </a:lnTo>
                  <a:lnTo>
                    <a:pt x="8" y="43"/>
                  </a:lnTo>
                  <a:lnTo>
                    <a:pt x="8" y="44"/>
                  </a:lnTo>
                  <a:lnTo>
                    <a:pt x="8" y="43"/>
                  </a:lnTo>
                  <a:lnTo>
                    <a:pt x="9" y="44"/>
                  </a:lnTo>
                  <a:lnTo>
                    <a:pt x="10" y="44"/>
                  </a:lnTo>
                  <a:lnTo>
                    <a:pt x="11" y="44"/>
                  </a:lnTo>
                  <a:lnTo>
                    <a:pt x="13" y="44"/>
                  </a:lnTo>
                  <a:lnTo>
                    <a:pt x="13" y="43"/>
                  </a:lnTo>
                  <a:lnTo>
                    <a:pt x="13" y="44"/>
                  </a:lnTo>
                  <a:lnTo>
                    <a:pt x="13" y="43"/>
                  </a:lnTo>
                  <a:lnTo>
                    <a:pt x="14" y="43"/>
                  </a:lnTo>
                  <a:lnTo>
                    <a:pt x="14" y="41"/>
                  </a:lnTo>
                  <a:lnTo>
                    <a:pt x="14" y="43"/>
                  </a:lnTo>
                  <a:lnTo>
                    <a:pt x="14" y="41"/>
                  </a:lnTo>
                  <a:lnTo>
                    <a:pt x="15" y="41"/>
                  </a:lnTo>
                  <a:lnTo>
                    <a:pt x="15" y="40"/>
                  </a:lnTo>
                  <a:lnTo>
                    <a:pt x="17" y="40"/>
                  </a:lnTo>
                  <a:lnTo>
                    <a:pt x="17" y="39"/>
                  </a:lnTo>
                  <a:lnTo>
                    <a:pt x="18" y="37"/>
                  </a:lnTo>
                  <a:lnTo>
                    <a:pt x="18" y="36"/>
                  </a:lnTo>
                  <a:lnTo>
                    <a:pt x="18" y="35"/>
                  </a:lnTo>
                  <a:lnTo>
                    <a:pt x="19" y="34"/>
                  </a:lnTo>
                  <a:lnTo>
                    <a:pt x="19" y="31"/>
                  </a:lnTo>
                  <a:lnTo>
                    <a:pt x="21" y="28"/>
                  </a:lnTo>
                  <a:lnTo>
                    <a:pt x="21" y="27"/>
                  </a:lnTo>
                  <a:lnTo>
                    <a:pt x="21" y="26"/>
                  </a:lnTo>
                  <a:lnTo>
                    <a:pt x="21" y="25"/>
                  </a:lnTo>
                  <a:lnTo>
                    <a:pt x="21" y="23"/>
                  </a:lnTo>
                  <a:lnTo>
                    <a:pt x="21" y="22"/>
                  </a:lnTo>
                  <a:lnTo>
                    <a:pt x="21" y="21"/>
                  </a:lnTo>
                  <a:lnTo>
                    <a:pt x="21" y="19"/>
                  </a:lnTo>
                  <a:lnTo>
                    <a:pt x="21" y="18"/>
                  </a:lnTo>
                  <a:lnTo>
                    <a:pt x="21" y="17"/>
                  </a:lnTo>
                  <a:lnTo>
                    <a:pt x="21" y="15"/>
                  </a:lnTo>
                  <a:lnTo>
                    <a:pt x="21" y="14"/>
                  </a:lnTo>
                  <a:lnTo>
                    <a:pt x="19" y="13"/>
                  </a:lnTo>
                  <a:lnTo>
                    <a:pt x="19" y="12"/>
                  </a:lnTo>
                  <a:lnTo>
                    <a:pt x="19" y="10"/>
                  </a:lnTo>
                  <a:lnTo>
                    <a:pt x="19" y="9"/>
                  </a:lnTo>
                  <a:lnTo>
                    <a:pt x="18" y="9"/>
                  </a:lnTo>
                  <a:lnTo>
                    <a:pt x="18" y="8"/>
                  </a:lnTo>
                  <a:lnTo>
                    <a:pt x="18" y="6"/>
                  </a:lnTo>
                  <a:lnTo>
                    <a:pt x="17" y="6"/>
                  </a:lnTo>
                  <a:lnTo>
                    <a:pt x="17" y="5"/>
                  </a:lnTo>
                  <a:lnTo>
                    <a:pt x="17" y="4"/>
                  </a:lnTo>
                  <a:lnTo>
                    <a:pt x="15" y="3"/>
                  </a:lnTo>
                  <a:close/>
                </a:path>
              </a:pathLst>
            </a:custGeom>
            <a:solidFill>
              <a:srgbClr val="808080"/>
            </a:solidFill>
            <a:ln w="9525">
              <a:noFill/>
              <a:round/>
              <a:headEnd/>
              <a:tailEnd/>
            </a:ln>
          </p:spPr>
          <p:txBody>
            <a:bodyPr/>
            <a:lstStyle/>
            <a:p>
              <a:endParaRPr lang="en-US"/>
            </a:p>
          </p:txBody>
        </p:sp>
        <p:sp>
          <p:nvSpPr>
            <p:cNvPr id="128" name="Freeform 114"/>
            <p:cNvSpPr>
              <a:spLocks/>
            </p:cNvSpPr>
            <p:nvPr/>
          </p:nvSpPr>
          <p:spPr bwMode="auto">
            <a:xfrm>
              <a:off x="1654" y="1123"/>
              <a:ext cx="22" cy="46"/>
            </a:xfrm>
            <a:custGeom>
              <a:avLst/>
              <a:gdLst>
                <a:gd name="T0" fmla="*/ 0 w 22"/>
                <a:gd name="T1" fmla="*/ 18 h 46"/>
                <a:gd name="T2" fmla="*/ 0 w 22"/>
                <a:gd name="T3" fmla="*/ 22 h 46"/>
                <a:gd name="T4" fmla="*/ 0 w 22"/>
                <a:gd name="T5" fmla="*/ 27 h 46"/>
                <a:gd name="T6" fmla="*/ 0 w 22"/>
                <a:gd name="T7" fmla="*/ 32 h 46"/>
                <a:gd name="T8" fmla="*/ 1 w 22"/>
                <a:gd name="T9" fmla="*/ 37 h 46"/>
                <a:gd name="T10" fmla="*/ 2 w 22"/>
                <a:gd name="T11" fmla="*/ 40 h 46"/>
                <a:gd name="T12" fmla="*/ 6 w 22"/>
                <a:gd name="T13" fmla="*/ 44 h 46"/>
                <a:gd name="T14" fmla="*/ 9 w 22"/>
                <a:gd name="T15" fmla="*/ 46 h 46"/>
                <a:gd name="T16" fmla="*/ 11 w 22"/>
                <a:gd name="T17" fmla="*/ 45 h 46"/>
                <a:gd name="T18" fmla="*/ 15 w 22"/>
                <a:gd name="T19" fmla="*/ 44 h 46"/>
                <a:gd name="T20" fmla="*/ 17 w 22"/>
                <a:gd name="T21" fmla="*/ 41 h 46"/>
                <a:gd name="T22" fmla="*/ 19 w 22"/>
                <a:gd name="T23" fmla="*/ 37 h 46"/>
                <a:gd name="T24" fmla="*/ 21 w 22"/>
                <a:gd name="T25" fmla="*/ 32 h 46"/>
                <a:gd name="T26" fmla="*/ 21 w 22"/>
                <a:gd name="T27" fmla="*/ 28 h 46"/>
                <a:gd name="T28" fmla="*/ 22 w 22"/>
                <a:gd name="T29" fmla="*/ 24 h 46"/>
                <a:gd name="T30" fmla="*/ 22 w 22"/>
                <a:gd name="T31" fmla="*/ 20 h 46"/>
                <a:gd name="T32" fmla="*/ 21 w 22"/>
                <a:gd name="T33" fmla="*/ 15 h 46"/>
                <a:gd name="T34" fmla="*/ 19 w 22"/>
                <a:gd name="T35" fmla="*/ 10 h 46"/>
                <a:gd name="T36" fmla="*/ 18 w 22"/>
                <a:gd name="T37" fmla="*/ 6 h 46"/>
                <a:gd name="T38" fmla="*/ 14 w 22"/>
                <a:gd name="T39" fmla="*/ 1 h 46"/>
                <a:gd name="T40" fmla="*/ 10 w 22"/>
                <a:gd name="T41" fmla="*/ 0 h 46"/>
                <a:gd name="T42" fmla="*/ 8 w 22"/>
                <a:gd name="T43" fmla="*/ 1 h 46"/>
                <a:gd name="T44" fmla="*/ 4 w 22"/>
                <a:gd name="T45" fmla="*/ 6 h 46"/>
                <a:gd name="T46" fmla="*/ 1 w 22"/>
                <a:gd name="T47" fmla="*/ 10 h 46"/>
                <a:gd name="T48" fmla="*/ 2 w 22"/>
                <a:gd name="T49" fmla="*/ 15 h 46"/>
                <a:gd name="T50" fmla="*/ 4 w 22"/>
                <a:gd name="T51" fmla="*/ 10 h 46"/>
                <a:gd name="T52" fmla="*/ 5 w 22"/>
                <a:gd name="T53" fmla="*/ 6 h 46"/>
                <a:gd name="T54" fmla="*/ 9 w 22"/>
                <a:gd name="T55" fmla="*/ 4 h 46"/>
                <a:gd name="T56" fmla="*/ 13 w 22"/>
                <a:gd name="T57" fmla="*/ 4 h 46"/>
                <a:gd name="T58" fmla="*/ 17 w 22"/>
                <a:gd name="T59" fmla="*/ 7 h 46"/>
                <a:gd name="T60" fmla="*/ 18 w 22"/>
                <a:gd name="T61" fmla="*/ 10 h 46"/>
                <a:gd name="T62" fmla="*/ 19 w 22"/>
                <a:gd name="T63" fmla="*/ 14 h 46"/>
                <a:gd name="T64" fmla="*/ 21 w 22"/>
                <a:gd name="T65" fmla="*/ 19 h 46"/>
                <a:gd name="T66" fmla="*/ 21 w 22"/>
                <a:gd name="T67" fmla="*/ 23 h 46"/>
                <a:gd name="T68" fmla="*/ 19 w 22"/>
                <a:gd name="T69" fmla="*/ 27 h 46"/>
                <a:gd name="T70" fmla="*/ 19 w 22"/>
                <a:gd name="T71" fmla="*/ 32 h 46"/>
                <a:gd name="T72" fmla="*/ 18 w 22"/>
                <a:gd name="T73" fmla="*/ 36 h 46"/>
                <a:gd name="T74" fmla="*/ 15 w 22"/>
                <a:gd name="T75" fmla="*/ 40 h 46"/>
                <a:gd name="T76" fmla="*/ 11 w 22"/>
                <a:gd name="T77" fmla="*/ 44 h 46"/>
                <a:gd name="T78" fmla="*/ 8 w 22"/>
                <a:gd name="T79" fmla="*/ 42 h 46"/>
                <a:gd name="T80" fmla="*/ 4 w 22"/>
                <a:gd name="T81" fmla="*/ 38 h 46"/>
                <a:gd name="T82" fmla="*/ 2 w 22"/>
                <a:gd name="T83" fmla="*/ 35 h 46"/>
                <a:gd name="T84" fmla="*/ 1 w 22"/>
                <a:gd name="T85" fmla="*/ 28 h 46"/>
                <a:gd name="T86" fmla="*/ 1 w 22"/>
                <a:gd name="T87" fmla="*/ 23 h 46"/>
                <a:gd name="T88" fmla="*/ 1 w 22"/>
                <a:gd name="T89" fmla="*/ 19 h 46"/>
                <a:gd name="T90" fmla="*/ 1 w 22"/>
                <a:gd name="T91" fmla="*/ 14 h 4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6"/>
                <a:gd name="T140" fmla="*/ 22 w 22"/>
                <a:gd name="T141" fmla="*/ 46 h 4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6">
                  <a:moveTo>
                    <a:pt x="1" y="14"/>
                  </a:moveTo>
                  <a:lnTo>
                    <a:pt x="0" y="16"/>
                  </a:lnTo>
                  <a:lnTo>
                    <a:pt x="0" y="18"/>
                  </a:lnTo>
                  <a:lnTo>
                    <a:pt x="0" y="19"/>
                  </a:lnTo>
                  <a:lnTo>
                    <a:pt x="0" y="20"/>
                  </a:lnTo>
                  <a:lnTo>
                    <a:pt x="0" y="22"/>
                  </a:lnTo>
                  <a:lnTo>
                    <a:pt x="0" y="23"/>
                  </a:lnTo>
                  <a:lnTo>
                    <a:pt x="0" y="26"/>
                  </a:lnTo>
                  <a:lnTo>
                    <a:pt x="0" y="27"/>
                  </a:lnTo>
                  <a:lnTo>
                    <a:pt x="0" y="29"/>
                  </a:lnTo>
                  <a:lnTo>
                    <a:pt x="0" y="31"/>
                  </a:lnTo>
                  <a:lnTo>
                    <a:pt x="0" y="32"/>
                  </a:lnTo>
                  <a:lnTo>
                    <a:pt x="1" y="35"/>
                  </a:lnTo>
                  <a:lnTo>
                    <a:pt x="1" y="36"/>
                  </a:lnTo>
                  <a:lnTo>
                    <a:pt x="1" y="37"/>
                  </a:lnTo>
                  <a:lnTo>
                    <a:pt x="2" y="37"/>
                  </a:lnTo>
                  <a:lnTo>
                    <a:pt x="2" y="38"/>
                  </a:lnTo>
                  <a:lnTo>
                    <a:pt x="2" y="40"/>
                  </a:lnTo>
                  <a:lnTo>
                    <a:pt x="4" y="42"/>
                  </a:lnTo>
                  <a:lnTo>
                    <a:pt x="5" y="44"/>
                  </a:lnTo>
                  <a:lnTo>
                    <a:pt x="6" y="44"/>
                  </a:lnTo>
                  <a:lnTo>
                    <a:pt x="8" y="45"/>
                  </a:lnTo>
                  <a:lnTo>
                    <a:pt x="9" y="45"/>
                  </a:lnTo>
                  <a:lnTo>
                    <a:pt x="9" y="46"/>
                  </a:lnTo>
                  <a:lnTo>
                    <a:pt x="10" y="46"/>
                  </a:lnTo>
                  <a:lnTo>
                    <a:pt x="11" y="46"/>
                  </a:lnTo>
                  <a:lnTo>
                    <a:pt x="11" y="45"/>
                  </a:lnTo>
                  <a:lnTo>
                    <a:pt x="13" y="45"/>
                  </a:lnTo>
                  <a:lnTo>
                    <a:pt x="14" y="45"/>
                  </a:lnTo>
                  <a:lnTo>
                    <a:pt x="15" y="44"/>
                  </a:lnTo>
                  <a:lnTo>
                    <a:pt x="15" y="42"/>
                  </a:lnTo>
                  <a:lnTo>
                    <a:pt x="17" y="42"/>
                  </a:lnTo>
                  <a:lnTo>
                    <a:pt x="17" y="41"/>
                  </a:lnTo>
                  <a:lnTo>
                    <a:pt x="18" y="40"/>
                  </a:lnTo>
                  <a:lnTo>
                    <a:pt x="18" y="38"/>
                  </a:lnTo>
                  <a:lnTo>
                    <a:pt x="19" y="37"/>
                  </a:lnTo>
                  <a:lnTo>
                    <a:pt x="19" y="36"/>
                  </a:lnTo>
                  <a:lnTo>
                    <a:pt x="21" y="33"/>
                  </a:lnTo>
                  <a:lnTo>
                    <a:pt x="21" y="32"/>
                  </a:lnTo>
                  <a:lnTo>
                    <a:pt x="21" y="31"/>
                  </a:lnTo>
                  <a:lnTo>
                    <a:pt x="21" y="29"/>
                  </a:lnTo>
                  <a:lnTo>
                    <a:pt x="21" y="28"/>
                  </a:lnTo>
                  <a:lnTo>
                    <a:pt x="21" y="27"/>
                  </a:lnTo>
                  <a:lnTo>
                    <a:pt x="21" y="26"/>
                  </a:lnTo>
                  <a:lnTo>
                    <a:pt x="22" y="24"/>
                  </a:lnTo>
                  <a:lnTo>
                    <a:pt x="22" y="23"/>
                  </a:lnTo>
                  <a:lnTo>
                    <a:pt x="22" y="22"/>
                  </a:lnTo>
                  <a:lnTo>
                    <a:pt x="22" y="20"/>
                  </a:lnTo>
                  <a:lnTo>
                    <a:pt x="22" y="19"/>
                  </a:lnTo>
                  <a:lnTo>
                    <a:pt x="21" y="18"/>
                  </a:lnTo>
                  <a:lnTo>
                    <a:pt x="21" y="15"/>
                  </a:lnTo>
                  <a:lnTo>
                    <a:pt x="21" y="13"/>
                  </a:lnTo>
                  <a:lnTo>
                    <a:pt x="21" y="11"/>
                  </a:lnTo>
                  <a:lnTo>
                    <a:pt x="19" y="10"/>
                  </a:lnTo>
                  <a:lnTo>
                    <a:pt x="19" y="9"/>
                  </a:lnTo>
                  <a:lnTo>
                    <a:pt x="18" y="7"/>
                  </a:lnTo>
                  <a:lnTo>
                    <a:pt x="18" y="6"/>
                  </a:lnTo>
                  <a:lnTo>
                    <a:pt x="17" y="5"/>
                  </a:lnTo>
                  <a:lnTo>
                    <a:pt x="17" y="4"/>
                  </a:lnTo>
                  <a:lnTo>
                    <a:pt x="14" y="1"/>
                  </a:lnTo>
                  <a:lnTo>
                    <a:pt x="13" y="1"/>
                  </a:lnTo>
                  <a:lnTo>
                    <a:pt x="11" y="1"/>
                  </a:lnTo>
                  <a:lnTo>
                    <a:pt x="10" y="0"/>
                  </a:lnTo>
                  <a:lnTo>
                    <a:pt x="9" y="0"/>
                  </a:lnTo>
                  <a:lnTo>
                    <a:pt x="9" y="1"/>
                  </a:lnTo>
                  <a:lnTo>
                    <a:pt x="8" y="1"/>
                  </a:lnTo>
                  <a:lnTo>
                    <a:pt x="6" y="2"/>
                  </a:lnTo>
                  <a:lnTo>
                    <a:pt x="5" y="4"/>
                  </a:lnTo>
                  <a:lnTo>
                    <a:pt x="4" y="6"/>
                  </a:lnTo>
                  <a:lnTo>
                    <a:pt x="2" y="7"/>
                  </a:lnTo>
                  <a:lnTo>
                    <a:pt x="2" y="9"/>
                  </a:lnTo>
                  <a:lnTo>
                    <a:pt x="1" y="10"/>
                  </a:lnTo>
                  <a:lnTo>
                    <a:pt x="1" y="11"/>
                  </a:lnTo>
                  <a:lnTo>
                    <a:pt x="1" y="14"/>
                  </a:lnTo>
                  <a:lnTo>
                    <a:pt x="2" y="15"/>
                  </a:lnTo>
                  <a:lnTo>
                    <a:pt x="2" y="13"/>
                  </a:lnTo>
                  <a:lnTo>
                    <a:pt x="2" y="11"/>
                  </a:lnTo>
                  <a:lnTo>
                    <a:pt x="4" y="10"/>
                  </a:lnTo>
                  <a:lnTo>
                    <a:pt x="4" y="9"/>
                  </a:lnTo>
                  <a:lnTo>
                    <a:pt x="5" y="7"/>
                  </a:lnTo>
                  <a:lnTo>
                    <a:pt x="5" y="6"/>
                  </a:lnTo>
                  <a:lnTo>
                    <a:pt x="6" y="5"/>
                  </a:lnTo>
                  <a:lnTo>
                    <a:pt x="8" y="4"/>
                  </a:lnTo>
                  <a:lnTo>
                    <a:pt x="9" y="4"/>
                  </a:lnTo>
                  <a:lnTo>
                    <a:pt x="10" y="2"/>
                  </a:lnTo>
                  <a:lnTo>
                    <a:pt x="11" y="2"/>
                  </a:lnTo>
                  <a:lnTo>
                    <a:pt x="13" y="4"/>
                  </a:lnTo>
                  <a:lnTo>
                    <a:pt x="15" y="6"/>
                  </a:lnTo>
                  <a:lnTo>
                    <a:pt x="17" y="6"/>
                  </a:lnTo>
                  <a:lnTo>
                    <a:pt x="17" y="7"/>
                  </a:lnTo>
                  <a:lnTo>
                    <a:pt x="17" y="9"/>
                  </a:lnTo>
                  <a:lnTo>
                    <a:pt x="18" y="9"/>
                  </a:lnTo>
                  <a:lnTo>
                    <a:pt x="18" y="10"/>
                  </a:lnTo>
                  <a:lnTo>
                    <a:pt x="18" y="11"/>
                  </a:lnTo>
                  <a:lnTo>
                    <a:pt x="19" y="13"/>
                  </a:lnTo>
                  <a:lnTo>
                    <a:pt x="19" y="14"/>
                  </a:lnTo>
                  <a:lnTo>
                    <a:pt x="19" y="15"/>
                  </a:lnTo>
                  <a:lnTo>
                    <a:pt x="19" y="18"/>
                  </a:lnTo>
                  <a:lnTo>
                    <a:pt x="21" y="19"/>
                  </a:lnTo>
                  <a:lnTo>
                    <a:pt x="21" y="20"/>
                  </a:lnTo>
                  <a:lnTo>
                    <a:pt x="21" y="22"/>
                  </a:lnTo>
                  <a:lnTo>
                    <a:pt x="21" y="23"/>
                  </a:lnTo>
                  <a:lnTo>
                    <a:pt x="21" y="26"/>
                  </a:lnTo>
                  <a:lnTo>
                    <a:pt x="21" y="27"/>
                  </a:lnTo>
                  <a:lnTo>
                    <a:pt x="19" y="27"/>
                  </a:lnTo>
                  <a:lnTo>
                    <a:pt x="19" y="28"/>
                  </a:lnTo>
                  <a:lnTo>
                    <a:pt x="19" y="31"/>
                  </a:lnTo>
                  <a:lnTo>
                    <a:pt x="19" y="32"/>
                  </a:lnTo>
                  <a:lnTo>
                    <a:pt x="19" y="31"/>
                  </a:lnTo>
                  <a:lnTo>
                    <a:pt x="18" y="35"/>
                  </a:lnTo>
                  <a:lnTo>
                    <a:pt x="18" y="36"/>
                  </a:lnTo>
                  <a:lnTo>
                    <a:pt x="17" y="37"/>
                  </a:lnTo>
                  <a:lnTo>
                    <a:pt x="17" y="38"/>
                  </a:lnTo>
                  <a:lnTo>
                    <a:pt x="15" y="40"/>
                  </a:lnTo>
                  <a:lnTo>
                    <a:pt x="15" y="41"/>
                  </a:lnTo>
                  <a:lnTo>
                    <a:pt x="13" y="42"/>
                  </a:lnTo>
                  <a:lnTo>
                    <a:pt x="11" y="44"/>
                  </a:lnTo>
                  <a:lnTo>
                    <a:pt x="10" y="44"/>
                  </a:lnTo>
                  <a:lnTo>
                    <a:pt x="9" y="44"/>
                  </a:lnTo>
                  <a:lnTo>
                    <a:pt x="8" y="42"/>
                  </a:lnTo>
                  <a:lnTo>
                    <a:pt x="6" y="41"/>
                  </a:lnTo>
                  <a:lnTo>
                    <a:pt x="5" y="40"/>
                  </a:lnTo>
                  <a:lnTo>
                    <a:pt x="4" y="38"/>
                  </a:lnTo>
                  <a:lnTo>
                    <a:pt x="4" y="37"/>
                  </a:lnTo>
                  <a:lnTo>
                    <a:pt x="2" y="36"/>
                  </a:lnTo>
                  <a:lnTo>
                    <a:pt x="2" y="35"/>
                  </a:lnTo>
                  <a:lnTo>
                    <a:pt x="2" y="33"/>
                  </a:lnTo>
                  <a:lnTo>
                    <a:pt x="1" y="31"/>
                  </a:lnTo>
                  <a:lnTo>
                    <a:pt x="1" y="28"/>
                  </a:lnTo>
                  <a:lnTo>
                    <a:pt x="1" y="27"/>
                  </a:lnTo>
                  <a:lnTo>
                    <a:pt x="1" y="26"/>
                  </a:lnTo>
                  <a:lnTo>
                    <a:pt x="1" y="23"/>
                  </a:lnTo>
                  <a:lnTo>
                    <a:pt x="1" y="22"/>
                  </a:lnTo>
                  <a:lnTo>
                    <a:pt x="1" y="20"/>
                  </a:lnTo>
                  <a:lnTo>
                    <a:pt x="1" y="19"/>
                  </a:lnTo>
                  <a:lnTo>
                    <a:pt x="1" y="18"/>
                  </a:lnTo>
                  <a:lnTo>
                    <a:pt x="2" y="15"/>
                  </a:lnTo>
                  <a:lnTo>
                    <a:pt x="1" y="14"/>
                  </a:lnTo>
                  <a:close/>
                </a:path>
              </a:pathLst>
            </a:custGeom>
            <a:solidFill>
              <a:srgbClr val="808080"/>
            </a:solidFill>
            <a:ln w="9525">
              <a:noFill/>
              <a:round/>
              <a:headEnd/>
              <a:tailEnd/>
            </a:ln>
          </p:spPr>
          <p:txBody>
            <a:bodyPr/>
            <a:lstStyle/>
            <a:p>
              <a:endParaRPr lang="en-US"/>
            </a:p>
          </p:txBody>
        </p:sp>
        <p:sp>
          <p:nvSpPr>
            <p:cNvPr id="130" name="Freeform 115"/>
            <p:cNvSpPr>
              <a:spLocks/>
            </p:cNvSpPr>
            <p:nvPr/>
          </p:nvSpPr>
          <p:spPr bwMode="auto">
            <a:xfrm>
              <a:off x="1634" y="1145"/>
              <a:ext cx="21" cy="48"/>
            </a:xfrm>
            <a:custGeom>
              <a:avLst/>
              <a:gdLst>
                <a:gd name="T0" fmla="*/ 2 w 21"/>
                <a:gd name="T1" fmla="*/ 6 h 48"/>
                <a:gd name="T2" fmla="*/ 0 w 21"/>
                <a:gd name="T3" fmla="*/ 23 h 48"/>
                <a:gd name="T4" fmla="*/ 17 w 21"/>
                <a:gd name="T5" fmla="*/ 48 h 48"/>
                <a:gd name="T6" fmla="*/ 21 w 21"/>
                <a:gd name="T7" fmla="*/ 28 h 48"/>
                <a:gd name="T8" fmla="*/ 4 w 21"/>
                <a:gd name="T9" fmla="*/ 0 h 48"/>
                <a:gd name="T10" fmla="*/ 2 w 21"/>
                <a:gd name="T11" fmla="*/ 6 h 48"/>
                <a:gd name="T12" fmla="*/ 0 60000 65536"/>
                <a:gd name="T13" fmla="*/ 0 60000 65536"/>
                <a:gd name="T14" fmla="*/ 0 60000 65536"/>
                <a:gd name="T15" fmla="*/ 0 60000 65536"/>
                <a:gd name="T16" fmla="*/ 0 60000 65536"/>
                <a:gd name="T17" fmla="*/ 0 60000 65536"/>
                <a:gd name="T18" fmla="*/ 0 w 21"/>
                <a:gd name="T19" fmla="*/ 0 h 48"/>
                <a:gd name="T20" fmla="*/ 21 w 21"/>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21" h="48">
                  <a:moveTo>
                    <a:pt x="2" y="6"/>
                  </a:moveTo>
                  <a:lnTo>
                    <a:pt x="0" y="23"/>
                  </a:lnTo>
                  <a:lnTo>
                    <a:pt x="17" y="48"/>
                  </a:lnTo>
                  <a:lnTo>
                    <a:pt x="21" y="28"/>
                  </a:lnTo>
                  <a:lnTo>
                    <a:pt x="4" y="0"/>
                  </a:lnTo>
                  <a:lnTo>
                    <a:pt x="2" y="6"/>
                  </a:lnTo>
                  <a:close/>
                </a:path>
              </a:pathLst>
            </a:custGeom>
            <a:solidFill>
              <a:srgbClr val="808080"/>
            </a:solidFill>
            <a:ln w="9525">
              <a:noFill/>
              <a:round/>
              <a:headEnd/>
              <a:tailEnd/>
            </a:ln>
          </p:spPr>
          <p:txBody>
            <a:bodyPr/>
            <a:lstStyle/>
            <a:p>
              <a:endParaRPr lang="en-US"/>
            </a:p>
          </p:txBody>
        </p:sp>
        <p:sp>
          <p:nvSpPr>
            <p:cNvPr id="131" name="Freeform 116"/>
            <p:cNvSpPr>
              <a:spLocks/>
            </p:cNvSpPr>
            <p:nvPr/>
          </p:nvSpPr>
          <p:spPr bwMode="auto">
            <a:xfrm>
              <a:off x="1634" y="1142"/>
              <a:ext cx="21" cy="52"/>
            </a:xfrm>
            <a:custGeom>
              <a:avLst/>
              <a:gdLst>
                <a:gd name="T0" fmla="*/ 2 w 21"/>
                <a:gd name="T1" fmla="*/ 8 h 52"/>
                <a:gd name="T2" fmla="*/ 2 w 21"/>
                <a:gd name="T3" fmla="*/ 9 h 52"/>
                <a:gd name="T4" fmla="*/ 0 w 21"/>
                <a:gd name="T5" fmla="*/ 26 h 52"/>
                <a:gd name="T6" fmla="*/ 0 w 21"/>
                <a:gd name="T7" fmla="*/ 27 h 52"/>
                <a:gd name="T8" fmla="*/ 16 w 21"/>
                <a:gd name="T9" fmla="*/ 52 h 52"/>
                <a:gd name="T10" fmla="*/ 17 w 21"/>
                <a:gd name="T11" fmla="*/ 52 h 52"/>
                <a:gd name="T12" fmla="*/ 17 w 21"/>
                <a:gd name="T13" fmla="*/ 51 h 52"/>
                <a:gd name="T14" fmla="*/ 21 w 21"/>
                <a:gd name="T15" fmla="*/ 32 h 52"/>
                <a:gd name="T16" fmla="*/ 21 w 21"/>
                <a:gd name="T17" fmla="*/ 31 h 52"/>
                <a:gd name="T18" fmla="*/ 21 w 21"/>
                <a:gd name="T19" fmla="*/ 30 h 52"/>
                <a:gd name="T20" fmla="*/ 6 w 21"/>
                <a:gd name="T21" fmla="*/ 1 h 52"/>
                <a:gd name="T22" fmla="*/ 4 w 21"/>
                <a:gd name="T23" fmla="*/ 0 h 52"/>
                <a:gd name="T24" fmla="*/ 4 w 21"/>
                <a:gd name="T25" fmla="*/ 1 h 52"/>
                <a:gd name="T26" fmla="*/ 2 w 21"/>
                <a:gd name="T27" fmla="*/ 8 h 52"/>
                <a:gd name="T28" fmla="*/ 2 w 21"/>
                <a:gd name="T29" fmla="*/ 10 h 52"/>
                <a:gd name="T30" fmla="*/ 6 w 21"/>
                <a:gd name="T31" fmla="*/ 3 h 52"/>
                <a:gd name="T32" fmla="*/ 4 w 21"/>
                <a:gd name="T33" fmla="*/ 3 h 52"/>
                <a:gd name="T34" fmla="*/ 21 w 21"/>
                <a:gd name="T35" fmla="*/ 32 h 52"/>
                <a:gd name="T36" fmla="*/ 20 w 21"/>
                <a:gd name="T37" fmla="*/ 31 h 52"/>
                <a:gd name="T38" fmla="*/ 16 w 21"/>
                <a:gd name="T39" fmla="*/ 49 h 52"/>
                <a:gd name="T40" fmla="*/ 17 w 21"/>
                <a:gd name="T41" fmla="*/ 49 h 52"/>
                <a:gd name="T42" fmla="*/ 2 w 21"/>
                <a:gd name="T43" fmla="*/ 25 h 52"/>
                <a:gd name="T44" fmla="*/ 2 w 21"/>
                <a:gd name="T45" fmla="*/ 26 h 52"/>
                <a:gd name="T46" fmla="*/ 3 w 21"/>
                <a:gd name="T47" fmla="*/ 9 h 52"/>
                <a:gd name="T48" fmla="*/ 2 w 21"/>
                <a:gd name="T49" fmla="*/ 10 h 52"/>
                <a:gd name="T50" fmla="*/ 2 w 21"/>
                <a:gd name="T51" fmla="*/ 8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
                <a:gd name="T79" fmla="*/ 0 h 52"/>
                <a:gd name="T80" fmla="*/ 21 w 21"/>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 h="52">
                  <a:moveTo>
                    <a:pt x="2" y="8"/>
                  </a:moveTo>
                  <a:lnTo>
                    <a:pt x="2" y="9"/>
                  </a:lnTo>
                  <a:lnTo>
                    <a:pt x="0" y="26"/>
                  </a:lnTo>
                  <a:lnTo>
                    <a:pt x="0" y="27"/>
                  </a:lnTo>
                  <a:lnTo>
                    <a:pt x="16" y="52"/>
                  </a:lnTo>
                  <a:lnTo>
                    <a:pt x="17" y="52"/>
                  </a:lnTo>
                  <a:lnTo>
                    <a:pt x="17" y="51"/>
                  </a:lnTo>
                  <a:lnTo>
                    <a:pt x="21" y="32"/>
                  </a:lnTo>
                  <a:lnTo>
                    <a:pt x="21" y="31"/>
                  </a:lnTo>
                  <a:lnTo>
                    <a:pt x="21" y="30"/>
                  </a:lnTo>
                  <a:lnTo>
                    <a:pt x="6" y="1"/>
                  </a:lnTo>
                  <a:lnTo>
                    <a:pt x="4" y="0"/>
                  </a:lnTo>
                  <a:lnTo>
                    <a:pt x="4" y="1"/>
                  </a:lnTo>
                  <a:lnTo>
                    <a:pt x="2" y="8"/>
                  </a:lnTo>
                  <a:lnTo>
                    <a:pt x="2" y="10"/>
                  </a:lnTo>
                  <a:lnTo>
                    <a:pt x="6" y="3"/>
                  </a:lnTo>
                  <a:lnTo>
                    <a:pt x="4" y="3"/>
                  </a:lnTo>
                  <a:lnTo>
                    <a:pt x="21" y="32"/>
                  </a:lnTo>
                  <a:lnTo>
                    <a:pt x="20" y="31"/>
                  </a:lnTo>
                  <a:lnTo>
                    <a:pt x="16" y="49"/>
                  </a:lnTo>
                  <a:lnTo>
                    <a:pt x="17" y="49"/>
                  </a:lnTo>
                  <a:lnTo>
                    <a:pt x="2" y="25"/>
                  </a:lnTo>
                  <a:lnTo>
                    <a:pt x="2" y="26"/>
                  </a:lnTo>
                  <a:lnTo>
                    <a:pt x="3" y="9"/>
                  </a:lnTo>
                  <a:lnTo>
                    <a:pt x="2" y="10"/>
                  </a:lnTo>
                  <a:lnTo>
                    <a:pt x="2" y="8"/>
                  </a:lnTo>
                  <a:close/>
                </a:path>
              </a:pathLst>
            </a:custGeom>
            <a:solidFill>
              <a:srgbClr val="808080"/>
            </a:solidFill>
            <a:ln w="9525">
              <a:noFill/>
              <a:round/>
              <a:headEnd/>
              <a:tailEnd/>
            </a:ln>
          </p:spPr>
          <p:txBody>
            <a:bodyPr/>
            <a:lstStyle/>
            <a:p>
              <a:endParaRPr lang="en-US"/>
            </a:p>
          </p:txBody>
        </p:sp>
        <p:sp>
          <p:nvSpPr>
            <p:cNvPr id="132" name="Freeform 117"/>
            <p:cNvSpPr>
              <a:spLocks/>
            </p:cNvSpPr>
            <p:nvPr/>
          </p:nvSpPr>
          <p:spPr bwMode="auto">
            <a:xfrm>
              <a:off x="1602" y="1189"/>
              <a:ext cx="27" cy="55"/>
            </a:xfrm>
            <a:custGeom>
              <a:avLst/>
              <a:gdLst>
                <a:gd name="T0" fmla="*/ 21 w 27"/>
                <a:gd name="T1" fmla="*/ 0 h 55"/>
                <a:gd name="T2" fmla="*/ 3 w 27"/>
                <a:gd name="T3" fmla="*/ 1 h 55"/>
                <a:gd name="T4" fmla="*/ 5 w 27"/>
                <a:gd name="T5" fmla="*/ 18 h 55"/>
                <a:gd name="T6" fmla="*/ 0 w 27"/>
                <a:gd name="T7" fmla="*/ 48 h 55"/>
                <a:gd name="T8" fmla="*/ 3 w 27"/>
                <a:gd name="T9" fmla="*/ 55 h 55"/>
                <a:gd name="T10" fmla="*/ 18 w 27"/>
                <a:gd name="T11" fmla="*/ 48 h 55"/>
                <a:gd name="T12" fmla="*/ 27 w 27"/>
                <a:gd name="T13" fmla="*/ 14 h 55"/>
                <a:gd name="T14" fmla="*/ 21 w 27"/>
                <a:gd name="T15" fmla="*/ 0 h 55"/>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55"/>
                <a:gd name="T26" fmla="*/ 27 w 27"/>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55">
                  <a:moveTo>
                    <a:pt x="21" y="0"/>
                  </a:moveTo>
                  <a:lnTo>
                    <a:pt x="3" y="1"/>
                  </a:lnTo>
                  <a:lnTo>
                    <a:pt x="5" y="18"/>
                  </a:lnTo>
                  <a:lnTo>
                    <a:pt x="0" y="48"/>
                  </a:lnTo>
                  <a:lnTo>
                    <a:pt x="3" y="55"/>
                  </a:lnTo>
                  <a:lnTo>
                    <a:pt x="18" y="48"/>
                  </a:lnTo>
                  <a:lnTo>
                    <a:pt x="27" y="14"/>
                  </a:lnTo>
                  <a:lnTo>
                    <a:pt x="21" y="0"/>
                  </a:lnTo>
                  <a:close/>
                </a:path>
              </a:pathLst>
            </a:custGeom>
            <a:solidFill>
              <a:srgbClr val="808080"/>
            </a:solidFill>
            <a:ln w="9525">
              <a:noFill/>
              <a:round/>
              <a:headEnd/>
              <a:tailEnd/>
            </a:ln>
          </p:spPr>
          <p:txBody>
            <a:bodyPr/>
            <a:lstStyle/>
            <a:p>
              <a:endParaRPr lang="en-US"/>
            </a:p>
          </p:txBody>
        </p:sp>
        <p:sp>
          <p:nvSpPr>
            <p:cNvPr id="133" name="Freeform 118"/>
            <p:cNvSpPr>
              <a:spLocks/>
            </p:cNvSpPr>
            <p:nvPr/>
          </p:nvSpPr>
          <p:spPr bwMode="auto">
            <a:xfrm>
              <a:off x="1602" y="1187"/>
              <a:ext cx="28" cy="59"/>
            </a:xfrm>
            <a:custGeom>
              <a:avLst/>
              <a:gdLst>
                <a:gd name="T0" fmla="*/ 21 w 28"/>
                <a:gd name="T1" fmla="*/ 0 h 59"/>
                <a:gd name="T2" fmla="*/ 3 w 28"/>
                <a:gd name="T3" fmla="*/ 2 h 59"/>
                <a:gd name="T4" fmla="*/ 3 w 28"/>
                <a:gd name="T5" fmla="*/ 3 h 59"/>
                <a:gd name="T6" fmla="*/ 5 w 28"/>
                <a:gd name="T7" fmla="*/ 21 h 59"/>
                <a:gd name="T8" fmla="*/ 5 w 28"/>
                <a:gd name="T9" fmla="*/ 20 h 59"/>
                <a:gd name="T10" fmla="*/ 0 w 28"/>
                <a:gd name="T11" fmla="*/ 50 h 59"/>
                <a:gd name="T12" fmla="*/ 0 w 28"/>
                <a:gd name="T13" fmla="*/ 51 h 59"/>
                <a:gd name="T14" fmla="*/ 3 w 28"/>
                <a:gd name="T15" fmla="*/ 57 h 59"/>
                <a:gd name="T16" fmla="*/ 3 w 28"/>
                <a:gd name="T17" fmla="*/ 59 h 59"/>
                <a:gd name="T18" fmla="*/ 3 w 28"/>
                <a:gd name="T19" fmla="*/ 57 h 59"/>
                <a:gd name="T20" fmla="*/ 3 w 28"/>
                <a:gd name="T21" fmla="*/ 59 h 59"/>
                <a:gd name="T22" fmla="*/ 18 w 28"/>
                <a:gd name="T23" fmla="*/ 51 h 59"/>
                <a:gd name="T24" fmla="*/ 19 w 28"/>
                <a:gd name="T25" fmla="*/ 51 h 59"/>
                <a:gd name="T26" fmla="*/ 19 w 28"/>
                <a:gd name="T27" fmla="*/ 50 h 59"/>
                <a:gd name="T28" fmla="*/ 28 w 28"/>
                <a:gd name="T29" fmla="*/ 16 h 59"/>
                <a:gd name="T30" fmla="*/ 28 w 28"/>
                <a:gd name="T31" fmla="*/ 15 h 59"/>
                <a:gd name="T32" fmla="*/ 21 w 28"/>
                <a:gd name="T33" fmla="*/ 0 h 59"/>
                <a:gd name="T34" fmla="*/ 19 w 28"/>
                <a:gd name="T35" fmla="*/ 2 h 59"/>
                <a:gd name="T36" fmla="*/ 27 w 28"/>
                <a:gd name="T37" fmla="*/ 16 h 59"/>
                <a:gd name="T38" fmla="*/ 27 w 28"/>
                <a:gd name="T39" fmla="*/ 15 h 59"/>
                <a:gd name="T40" fmla="*/ 18 w 28"/>
                <a:gd name="T41" fmla="*/ 48 h 59"/>
                <a:gd name="T42" fmla="*/ 3 w 28"/>
                <a:gd name="T43" fmla="*/ 55 h 59"/>
                <a:gd name="T44" fmla="*/ 3 w 28"/>
                <a:gd name="T45" fmla="*/ 56 h 59"/>
                <a:gd name="T46" fmla="*/ 0 w 28"/>
                <a:gd name="T47" fmla="*/ 48 h 59"/>
                <a:gd name="T48" fmla="*/ 1 w 28"/>
                <a:gd name="T49" fmla="*/ 50 h 59"/>
                <a:gd name="T50" fmla="*/ 6 w 28"/>
                <a:gd name="T51" fmla="*/ 21 h 59"/>
                <a:gd name="T52" fmla="*/ 6 w 28"/>
                <a:gd name="T53" fmla="*/ 20 h 59"/>
                <a:gd name="T54" fmla="*/ 4 w 28"/>
                <a:gd name="T55" fmla="*/ 2 h 59"/>
                <a:gd name="T56" fmla="*/ 3 w 28"/>
                <a:gd name="T57" fmla="*/ 4 h 59"/>
                <a:gd name="T58" fmla="*/ 19 w 28"/>
                <a:gd name="T59" fmla="*/ 3 h 59"/>
                <a:gd name="T60" fmla="*/ 19 w 28"/>
                <a:gd name="T61" fmla="*/ 2 h 59"/>
                <a:gd name="T62" fmla="*/ 21 w 28"/>
                <a:gd name="T63" fmla="*/ 0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59"/>
                <a:gd name="T98" fmla="*/ 28 w 28"/>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59">
                  <a:moveTo>
                    <a:pt x="21" y="0"/>
                  </a:moveTo>
                  <a:lnTo>
                    <a:pt x="3" y="2"/>
                  </a:lnTo>
                  <a:lnTo>
                    <a:pt x="3" y="3"/>
                  </a:lnTo>
                  <a:lnTo>
                    <a:pt x="5" y="21"/>
                  </a:lnTo>
                  <a:lnTo>
                    <a:pt x="5" y="20"/>
                  </a:lnTo>
                  <a:lnTo>
                    <a:pt x="0" y="50"/>
                  </a:lnTo>
                  <a:lnTo>
                    <a:pt x="0" y="51"/>
                  </a:lnTo>
                  <a:lnTo>
                    <a:pt x="3" y="57"/>
                  </a:lnTo>
                  <a:lnTo>
                    <a:pt x="3" y="59"/>
                  </a:lnTo>
                  <a:lnTo>
                    <a:pt x="3" y="57"/>
                  </a:lnTo>
                  <a:lnTo>
                    <a:pt x="3" y="59"/>
                  </a:lnTo>
                  <a:lnTo>
                    <a:pt x="18" y="51"/>
                  </a:lnTo>
                  <a:lnTo>
                    <a:pt x="19" y="51"/>
                  </a:lnTo>
                  <a:lnTo>
                    <a:pt x="19" y="50"/>
                  </a:lnTo>
                  <a:lnTo>
                    <a:pt x="28" y="16"/>
                  </a:lnTo>
                  <a:lnTo>
                    <a:pt x="28" y="15"/>
                  </a:lnTo>
                  <a:lnTo>
                    <a:pt x="21" y="0"/>
                  </a:lnTo>
                  <a:lnTo>
                    <a:pt x="19" y="2"/>
                  </a:lnTo>
                  <a:lnTo>
                    <a:pt x="27" y="16"/>
                  </a:lnTo>
                  <a:lnTo>
                    <a:pt x="27" y="15"/>
                  </a:lnTo>
                  <a:lnTo>
                    <a:pt x="18" y="48"/>
                  </a:lnTo>
                  <a:lnTo>
                    <a:pt x="3" y="55"/>
                  </a:lnTo>
                  <a:lnTo>
                    <a:pt x="3" y="56"/>
                  </a:lnTo>
                  <a:lnTo>
                    <a:pt x="0" y="48"/>
                  </a:lnTo>
                  <a:lnTo>
                    <a:pt x="1" y="50"/>
                  </a:lnTo>
                  <a:lnTo>
                    <a:pt x="6" y="21"/>
                  </a:lnTo>
                  <a:lnTo>
                    <a:pt x="6" y="20"/>
                  </a:lnTo>
                  <a:lnTo>
                    <a:pt x="4" y="2"/>
                  </a:lnTo>
                  <a:lnTo>
                    <a:pt x="3" y="4"/>
                  </a:lnTo>
                  <a:lnTo>
                    <a:pt x="19" y="3"/>
                  </a:lnTo>
                  <a:lnTo>
                    <a:pt x="19" y="2"/>
                  </a:lnTo>
                  <a:lnTo>
                    <a:pt x="21" y="0"/>
                  </a:lnTo>
                  <a:close/>
                </a:path>
              </a:pathLst>
            </a:custGeom>
            <a:solidFill>
              <a:srgbClr val="808080"/>
            </a:solidFill>
            <a:ln w="9525">
              <a:noFill/>
              <a:round/>
              <a:headEnd/>
              <a:tailEnd/>
            </a:ln>
          </p:spPr>
          <p:txBody>
            <a:bodyPr/>
            <a:lstStyle/>
            <a:p>
              <a:endParaRPr lang="en-US"/>
            </a:p>
          </p:txBody>
        </p:sp>
        <p:sp>
          <p:nvSpPr>
            <p:cNvPr id="134" name="Freeform 119"/>
            <p:cNvSpPr>
              <a:spLocks/>
            </p:cNvSpPr>
            <p:nvPr/>
          </p:nvSpPr>
          <p:spPr bwMode="auto">
            <a:xfrm>
              <a:off x="1651" y="1143"/>
              <a:ext cx="12" cy="31"/>
            </a:xfrm>
            <a:custGeom>
              <a:avLst/>
              <a:gdLst>
                <a:gd name="T0" fmla="*/ 0 w 12"/>
                <a:gd name="T1" fmla="*/ 12 h 31"/>
                <a:gd name="T2" fmla="*/ 9 w 12"/>
                <a:gd name="T3" fmla="*/ 0 h 31"/>
                <a:gd name="T4" fmla="*/ 12 w 12"/>
                <a:gd name="T5" fmla="*/ 24 h 31"/>
                <a:gd name="T6" fmla="*/ 3 w 12"/>
                <a:gd name="T7" fmla="*/ 31 h 31"/>
                <a:gd name="T8" fmla="*/ 0 w 12"/>
                <a:gd name="T9" fmla="*/ 12 h 31"/>
                <a:gd name="T10" fmla="*/ 0 60000 65536"/>
                <a:gd name="T11" fmla="*/ 0 60000 65536"/>
                <a:gd name="T12" fmla="*/ 0 60000 65536"/>
                <a:gd name="T13" fmla="*/ 0 60000 65536"/>
                <a:gd name="T14" fmla="*/ 0 60000 65536"/>
                <a:gd name="T15" fmla="*/ 0 w 12"/>
                <a:gd name="T16" fmla="*/ 0 h 31"/>
                <a:gd name="T17" fmla="*/ 12 w 12"/>
                <a:gd name="T18" fmla="*/ 31 h 31"/>
              </a:gdLst>
              <a:ahLst/>
              <a:cxnLst>
                <a:cxn ang="T10">
                  <a:pos x="T0" y="T1"/>
                </a:cxn>
                <a:cxn ang="T11">
                  <a:pos x="T2" y="T3"/>
                </a:cxn>
                <a:cxn ang="T12">
                  <a:pos x="T4" y="T5"/>
                </a:cxn>
                <a:cxn ang="T13">
                  <a:pos x="T6" y="T7"/>
                </a:cxn>
                <a:cxn ang="T14">
                  <a:pos x="T8" y="T9"/>
                </a:cxn>
              </a:cxnLst>
              <a:rect l="T15" t="T16" r="T17" b="T18"/>
              <a:pathLst>
                <a:path w="12" h="31">
                  <a:moveTo>
                    <a:pt x="0" y="12"/>
                  </a:moveTo>
                  <a:lnTo>
                    <a:pt x="9" y="0"/>
                  </a:lnTo>
                  <a:lnTo>
                    <a:pt x="12" y="24"/>
                  </a:lnTo>
                  <a:lnTo>
                    <a:pt x="3" y="31"/>
                  </a:lnTo>
                  <a:lnTo>
                    <a:pt x="0" y="12"/>
                  </a:lnTo>
                  <a:close/>
                </a:path>
              </a:pathLst>
            </a:custGeom>
            <a:solidFill>
              <a:srgbClr val="808080"/>
            </a:solidFill>
            <a:ln w="9525">
              <a:noFill/>
              <a:round/>
              <a:headEnd/>
              <a:tailEnd/>
            </a:ln>
          </p:spPr>
          <p:txBody>
            <a:bodyPr/>
            <a:lstStyle/>
            <a:p>
              <a:endParaRPr lang="en-US"/>
            </a:p>
          </p:txBody>
        </p:sp>
        <p:sp>
          <p:nvSpPr>
            <p:cNvPr id="135" name="Freeform 120"/>
            <p:cNvSpPr>
              <a:spLocks/>
            </p:cNvSpPr>
            <p:nvPr/>
          </p:nvSpPr>
          <p:spPr bwMode="auto">
            <a:xfrm>
              <a:off x="1650" y="1142"/>
              <a:ext cx="14" cy="34"/>
            </a:xfrm>
            <a:custGeom>
              <a:avLst/>
              <a:gdLst>
                <a:gd name="T0" fmla="*/ 1 w 14"/>
                <a:gd name="T1" fmla="*/ 12 h 34"/>
                <a:gd name="T2" fmla="*/ 1 w 14"/>
                <a:gd name="T3" fmla="*/ 13 h 34"/>
                <a:gd name="T4" fmla="*/ 10 w 14"/>
                <a:gd name="T5" fmla="*/ 3 h 34"/>
                <a:gd name="T6" fmla="*/ 9 w 14"/>
                <a:gd name="T7" fmla="*/ 1 h 34"/>
                <a:gd name="T8" fmla="*/ 13 w 14"/>
                <a:gd name="T9" fmla="*/ 25 h 34"/>
                <a:gd name="T10" fmla="*/ 13 w 14"/>
                <a:gd name="T11" fmla="*/ 23 h 34"/>
                <a:gd name="T12" fmla="*/ 4 w 14"/>
                <a:gd name="T13" fmla="*/ 31 h 34"/>
                <a:gd name="T14" fmla="*/ 5 w 14"/>
                <a:gd name="T15" fmla="*/ 31 h 34"/>
                <a:gd name="T16" fmla="*/ 1 w 14"/>
                <a:gd name="T17" fmla="*/ 12 h 34"/>
                <a:gd name="T18" fmla="*/ 0 w 14"/>
                <a:gd name="T19" fmla="*/ 13 h 34"/>
                <a:gd name="T20" fmla="*/ 4 w 14"/>
                <a:gd name="T21" fmla="*/ 32 h 34"/>
                <a:gd name="T22" fmla="*/ 4 w 14"/>
                <a:gd name="T23" fmla="*/ 34 h 34"/>
                <a:gd name="T24" fmla="*/ 14 w 14"/>
                <a:gd name="T25" fmla="*/ 26 h 34"/>
                <a:gd name="T26" fmla="*/ 14 w 14"/>
                <a:gd name="T27" fmla="*/ 25 h 34"/>
                <a:gd name="T28" fmla="*/ 14 w 14"/>
                <a:gd name="T29" fmla="*/ 23 h 34"/>
                <a:gd name="T30" fmla="*/ 10 w 14"/>
                <a:gd name="T31" fmla="*/ 1 h 34"/>
                <a:gd name="T32" fmla="*/ 10 w 14"/>
                <a:gd name="T33" fmla="*/ 0 h 34"/>
                <a:gd name="T34" fmla="*/ 9 w 14"/>
                <a:gd name="T35" fmla="*/ 0 h 34"/>
                <a:gd name="T36" fmla="*/ 0 w 14"/>
                <a:gd name="T37" fmla="*/ 10 h 34"/>
                <a:gd name="T38" fmla="*/ 0 w 14"/>
                <a:gd name="T39" fmla="*/ 13 h 34"/>
                <a:gd name="T40" fmla="*/ 1 w 14"/>
                <a:gd name="T41" fmla="*/ 1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
                <a:gd name="T64" fmla="*/ 0 h 34"/>
                <a:gd name="T65" fmla="*/ 14 w 14"/>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 h="34">
                  <a:moveTo>
                    <a:pt x="1" y="12"/>
                  </a:moveTo>
                  <a:lnTo>
                    <a:pt x="1" y="13"/>
                  </a:lnTo>
                  <a:lnTo>
                    <a:pt x="10" y="3"/>
                  </a:lnTo>
                  <a:lnTo>
                    <a:pt x="9" y="1"/>
                  </a:lnTo>
                  <a:lnTo>
                    <a:pt x="13" y="25"/>
                  </a:lnTo>
                  <a:lnTo>
                    <a:pt x="13" y="23"/>
                  </a:lnTo>
                  <a:lnTo>
                    <a:pt x="4" y="31"/>
                  </a:lnTo>
                  <a:lnTo>
                    <a:pt x="5" y="31"/>
                  </a:lnTo>
                  <a:lnTo>
                    <a:pt x="1" y="12"/>
                  </a:lnTo>
                  <a:lnTo>
                    <a:pt x="0" y="13"/>
                  </a:lnTo>
                  <a:lnTo>
                    <a:pt x="4" y="32"/>
                  </a:lnTo>
                  <a:lnTo>
                    <a:pt x="4" y="34"/>
                  </a:lnTo>
                  <a:lnTo>
                    <a:pt x="14" y="26"/>
                  </a:lnTo>
                  <a:lnTo>
                    <a:pt x="14" y="25"/>
                  </a:lnTo>
                  <a:lnTo>
                    <a:pt x="14" y="23"/>
                  </a:lnTo>
                  <a:lnTo>
                    <a:pt x="10" y="1"/>
                  </a:lnTo>
                  <a:lnTo>
                    <a:pt x="10" y="0"/>
                  </a:lnTo>
                  <a:lnTo>
                    <a:pt x="9" y="0"/>
                  </a:lnTo>
                  <a:lnTo>
                    <a:pt x="0" y="10"/>
                  </a:lnTo>
                  <a:lnTo>
                    <a:pt x="0" y="13"/>
                  </a:lnTo>
                  <a:lnTo>
                    <a:pt x="1" y="12"/>
                  </a:lnTo>
                  <a:close/>
                </a:path>
              </a:pathLst>
            </a:custGeom>
            <a:solidFill>
              <a:srgbClr val="808080"/>
            </a:solidFill>
            <a:ln w="9525">
              <a:noFill/>
              <a:round/>
              <a:headEnd/>
              <a:tailEnd/>
            </a:ln>
          </p:spPr>
          <p:txBody>
            <a:bodyPr/>
            <a:lstStyle/>
            <a:p>
              <a:endParaRPr lang="en-US"/>
            </a:p>
          </p:txBody>
        </p:sp>
        <p:sp>
          <p:nvSpPr>
            <p:cNvPr id="136" name="Freeform 121"/>
            <p:cNvSpPr>
              <a:spLocks/>
            </p:cNvSpPr>
            <p:nvPr/>
          </p:nvSpPr>
          <p:spPr bwMode="auto">
            <a:xfrm>
              <a:off x="1697" y="1160"/>
              <a:ext cx="55" cy="118"/>
            </a:xfrm>
            <a:custGeom>
              <a:avLst/>
              <a:gdLst>
                <a:gd name="T0" fmla="*/ 37 w 55"/>
                <a:gd name="T1" fmla="*/ 3 h 118"/>
                <a:gd name="T2" fmla="*/ 33 w 55"/>
                <a:gd name="T3" fmla="*/ 1 h 118"/>
                <a:gd name="T4" fmla="*/ 29 w 55"/>
                <a:gd name="T5" fmla="*/ 0 h 118"/>
                <a:gd name="T6" fmla="*/ 25 w 55"/>
                <a:gd name="T7" fmla="*/ 1 h 118"/>
                <a:gd name="T8" fmla="*/ 20 w 55"/>
                <a:gd name="T9" fmla="*/ 3 h 118"/>
                <a:gd name="T10" fmla="*/ 15 w 55"/>
                <a:gd name="T11" fmla="*/ 7 h 118"/>
                <a:gd name="T12" fmla="*/ 13 w 55"/>
                <a:gd name="T13" fmla="*/ 11 h 118"/>
                <a:gd name="T14" fmla="*/ 10 w 55"/>
                <a:gd name="T15" fmla="*/ 14 h 118"/>
                <a:gd name="T16" fmla="*/ 9 w 55"/>
                <a:gd name="T17" fmla="*/ 18 h 118"/>
                <a:gd name="T18" fmla="*/ 6 w 55"/>
                <a:gd name="T19" fmla="*/ 24 h 118"/>
                <a:gd name="T20" fmla="*/ 5 w 55"/>
                <a:gd name="T21" fmla="*/ 29 h 118"/>
                <a:gd name="T22" fmla="*/ 2 w 55"/>
                <a:gd name="T23" fmla="*/ 40 h 118"/>
                <a:gd name="T24" fmla="*/ 1 w 55"/>
                <a:gd name="T25" fmla="*/ 46 h 118"/>
                <a:gd name="T26" fmla="*/ 1 w 55"/>
                <a:gd name="T27" fmla="*/ 51 h 118"/>
                <a:gd name="T28" fmla="*/ 0 w 55"/>
                <a:gd name="T29" fmla="*/ 55 h 118"/>
                <a:gd name="T30" fmla="*/ 0 w 55"/>
                <a:gd name="T31" fmla="*/ 60 h 118"/>
                <a:gd name="T32" fmla="*/ 0 w 55"/>
                <a:gd name="T33" fmla="*/ 65 h 118"/>
                <a:gd name="T34" fmla="*/ 0 w 55"/>
                <a:gd name="T35" fmla="*/ 70 h 118"/>
                <a:gd name="T36" fmla="*/ 1 w 55"/>
                <a:gd name="T37" fmla="*/ 75 h 118"/>
                <a:gd name="T38" fmla="*/ 2 w 55"/>
                <a:gd name="T39" fmla="*/ 83 h 118"/>
                <a:gd name="T40" fmla="*/ 3 w 55"/>
                <a:gd name="T41" fmla="*/ 87 h 118"/>
                <a:gd name="T42" fmla="*/ 5 w 55"/>
                <a:gd name="T43" fmla="*/ 94 h 118"/>
                <a:gd name="T44" fmla="*/ 6 w 55"/>
                <a:gd name="T45" fmla="*/ 99 h 118"/>
                <a:gd name="T46" fmla="*/ 7 w 55"/>
                <a:gd name="T47" fmla="*/ 103 h 118"/>
                <a:gd name="T48" fmla="*/ 10 w 55"/>
                <a:gd name="T49" fmla="*/ 105 h 118"/>
                <a:gd name="T50" fmla="*/ 13 w 55"/>
                <a:gd name="T51" fmla="*/ 109 h 118"/>
                <a:gd name="T52" fmla="*/ 18 w 55"/>
                <a:gd name="T53" fmla="*/ 114 h 118"/>
                <a:gd name="T54" fmla="*/ 23 w 55"/>
                <a:gd name="T55" fmla="*/ 117 h 118"/>
                <a:gd name="T56" fmla="*/ 27 w 55"/>
                <a:gd name="T57" fmla="*/ 118 h 118"/>
                <a:gd name="T58" fmla="*/ 32 w 55"/>
                <a:gd name="T59" fmla="*/ 117 h 118"/>
                <a:gd name="T60" fmla="*/ 36 w 55"/>
                <a:gd name="T61" fmla="*/ 114 h 118"/>
                <a:gd name="T62" fmla="*/ 40 w 55"/>
                <a:gd name="T63" fmla="*/ 112 h 118"/>
                <a:gd name="T64" fmla="*/ 42 w 55"/>
                <a:gd name="T65" fmla="*/ 109 h 118"/>
                <a:gd name="T66" fmla="*/ 45 w 55"/>
                <a:gd name="T67" fmla="*/ 105 h 118"/>
                <a:gd name="T68" fmla="*/ 46 w 55"/>
                <a:gd name="T69" fmla="*/ 101 h 118"/>
                <a:gd name="T70" fmla="*/ 47 w 55"/>
                <a:gd name="T71" fmla="*/ 97 h 118"/>
                <a:gd name="T72" fmla="*/ 50 w 55"/>
                <a:gd name="T73" fmla="*/ 94 h 118"/>
                <a:gd name="T74" fmla="*/ 51 w 55"/>
                <a:gd name="T75" fmla="*/ 88 h 118"/>
                <a:gd name="T76" fmla="*/ 54 w 55"/>
                <a:gd name="T77" fmla="*/ 77 h 118"/>
                <a:gd name="T78" fmla="*/ 54 w 55"/>
                <a:gd name="T79" fmla="*/ 71 h 118"/>
                <a:gd name="T80" fmla="*/ 55 w 55"/>
                <a:gd name="T81" fmla="*/ 66 h 118"/>
                <a:gd name="T82" fmla="*/ 55 w 55"/>
                <a:gd name="T83" fmla="*/ 61 h 118"/>
                <a:gd name="T84" fmla="*/ 55 w 55"/>
                <a:gd name="T85" fmla="*/ 56 h 118"/>
                <a:gd name="T86" fmla="*/ 55 w 55"/>
                <a:gd name="T87" fmla="*/ 51 h 118"/>
                <a:gd name="T88" fmla="*/ 55 w 55"/>
                <a:gd name="T89" fmla="*/ 46 h 118"/>
                <a:gd name="T90" fmla="*/ 54 w 55"/>
                <a:gd name="T91" fmla="*/ 40 h 118"/>
                <a:gd name="T92" fmla="*/ 53 w 55"/>
                <a:gd name="T93" fmla="*/ 33 h 118"/>
                <a:gd name="T94" fmla="*/ 51 w 55"/>
                <a:gd name="T95" fmla="*/ 26 h 118"/>
                <a:gd name="T96" fmla="*/ 49 w 55"/>
                <a:gd name="T97" fmla="*/ 21 h 118"/>
                <a:gd name="T98" fmla="*/ 47 w 55"/>
                <a:gd name="T99" fmla="*/ 17 h 118"/>
                <a:gd name="T100" fmla="*/ 45 w 55"/>
                <a:gd name="T101" fmla="*/ 13 h 118"/>
                <a:gd name="T102" fmla="*/ 42 w 55"/>
                <a:gd name="T103" fmla="*/ 9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
                <a:gd name="T157" fmla="*/ 0 h 118"/>
                <a:gd name="T158" fmla="*/ 55 w 55"/>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 h="118">
                  <a:moveTo>
                    <a:pt x="40" y="5"/>
                  </a:moveTo>
                  <a:lnTo>
                    <a:pt x="38" y="4"/>
                  </a:lnTo>
                  <a:lnTo>
                    <a:pt x="37" y="4"/>
                  </a:lnTo>
                  <a:lnTo>
                    <a:pt x="37" y="3"/>
                  </a:lnTo>
                  <a:lnTo>
                    <a:pt x="36" y="3"/>
                  </a:lnTo>
                  <a:lnTo>
                    <a:pt x="35" y="3"/>
                  </a:lnTo>
                  <a:lnTo>
                    <a:pt x="35" y="1"/>
                  </a:lnTo>
                  <a:lnTo>
                    <a:pt x="33" y="1"/>
                  </a:lnTo>
                  <a:lnTo>
                    <a:pt x="32" y="1"/>
                  </a:lnTo>
                  <a:lnTo>
                    <a:pt x="31" y="1"/>
                  </a:lnTo>
                  <a:lnTo>
                    <a:pt x="31" y="0"/>
                  </a:lnTo>
                  <a:lnTo>
                    <a:pt x="29" y="0"/>
                  </a:lnTo>
                  <a:lnTo>
                    <a:pt x="28" y="0"/>
                  </a:lnTo>
                  <a:lnTo>
                    <a:pt x="27" y="0"/>
                  </a:lnTo>
                  <a:lnTo>
                    <a:pt x="25" y="0"/>
                  </a:lnTo>
                  <a:lnTo>
                    <a:pt x="25" y="1"/>
                  </a:lnTo>
                  <a:lnTo>
                    <a:pt x="24" y="1"/>
                  </a:lnTo>
                  <a:lnTo>
                    <a:pt x="23" y="1"/>
                  </a:lnTo>
                  <a:lnTo>
                    <a:pt x="22" y="3"/>
                  </a:lnTo>
                  <a:lnTo>
                    <a:pt x="20" y="3"/>
                  </a:lnTo>
                  <a:lnTo>
                    <a:pt x="19" y="4"/>
                  </a:lnTo>
                  <a:lnTo>
                    <a:pt x="18" y="5"/>
                  </a:lnTo>
                  <a:lnTo>
                    <a:pt x="16" y="7"/>
                  </a:lnTo>
                  <a:lnTo>
                    <a:pt x="15" y="7"/>
                  </a:lnTo>
                  <a:lnTo>
                    <a:pt x="15" y="8"/>
                  </a:lnTo>
                  <a:lnTo>
                    <a:pt x="14" y="8"/>
                  </a:lnTo>
                  <a:lnTo>
                    <a:pt x="14" y="9"/>
                  </a:lnTo>
                  <a:lnTo>
                    <a:pt x="13" y="11"/>
                  </a:lnTo>
                  <a:lnTo>
                    <a:pt x="13" y="12"/>
                  </a:lnTo>
                  <a:lnTo>
                    <a:pt x="11" y="12"/>
                  </a:lnTo>
                  <a:lnTo>
                    <a:pt x="11" y="13"/>
                  </a:lnTo>
                  <a:lnTo>
                    <a:pt x="10" y="14"/>
                  </a:lnTo>
                  <a:lnTo>
                    <a:pt x="10" y="16"/>
                  </a:lnTo>
                  <a:lnTo>
                    <a:pt x="10" y="17"/>
                  </a:lnTo>
                  <a:lnTo>
                    <a:pt x="9" y="17"/>
                  </a:lnTo>
                  <a:lnTo>
                    <a:pt x="9" y="18"/>
                  </a:lnTo>
                  <a:lnTo>
                    <a:pt x="7" y="20"/>
                  </a:lnTo>
                  <a:lnTo>
                    <a:pt x="7" y="21"/>
                  </a:lnTo>
                  <a:lnTo>
                    <a:pt x="6" y="22"/>
                  </a:lnTo>
                  <a:lnTo>
                    <a:pt x="6" y="24"/>
                  </a:lnTo>
                  <a:lnTo>
                    <a:pt x="6" y="25"/>
                  </a:lnTo>
                  <a:lnTo>
                    <a:pt x="5" y="26"/>
                  </a:lnTo>
                  <a:lnTo>
                    <a:pt x="5" y="27"/>
                  </a:lnTo>
                  <a:lnTo>
                    <a:pt x="5" y="29"/>
                  </a:lnTo>
                  <a:lnTo>
                    <a:pt x="3" y="31"/>
                  </a:lnTo>
                  <a:lnTo>
                    <a:pt x="2" y="35"/>
                  </a:lnTo>
                  <a:lnTo>
                    <a:pt x="2" y="39"/>
                  </a:lnTo>
                  <a:lnTo>
                    <a:pt x="2" y="40"/>
                  </a:lnTo>
                  <a:lnTo>
                    <a:pt x="1" y="42"/>
                  </a:lnTo>
                  <a:lnTo>
                    <a:pt x="1" y="43"/>
                  </a:lnTo>
                  <a:lnTo>
                    <a:pt x="1" y="44"/>
                  </a:lnTo>
                  <a:lnTo>
                    <a:pt x="1" y="46"/>
                  </a:lnTo>
                  <a:lnTo>
                    <a:pt x="1" y="47"/>
                  </a:lnTo>
                  <a:lnTo>
                    <a:pt x="1" y="48"/>
                  </a:lnTo>
                  <a:lnTo>
                    <a:pt x="1" y="49"/>
                  </a:lnTo>
                  <a:lnTo>
                    <a:pt x="1" y="51"/>
                  </a:lnTo>
                  <a:lnTo>
                    <a:pt x="0" y="51"/>
                  </a:lnTo>
                  <a:lnTo>
                    <a:pt x="0" y="52"/>
                  </a:lnTo>
                  <a:lnTo>
                    <a:pt x="0" y="53"/>
                  </a:lnTo>
                  <a:lnTo>
                    <a:pt x="0" y="55"/>
                  </a:lnTo>
                  <a:lnTo>
                    <a:pt x="0" y="56"/>
                  </a:lnTo>
                  <a:lnTo>
                    <a:pt x="0" y="57"/>
                  </a:lnTo>
                  <a:lnTo>
                    <a:pt x="0" y="59"/>
                  </a:lnTo>
                  <a:lnTo>
                    <a:pt x="0" y="60"/>
                  </a:lnTo>
                  <a:lnTo>
                    <a:pt x="0" y="61"/>
                  </a:lnTo>
                  <a:lnTo>
                    <a:pt x="0" y="62"/>
                  </a:lnTo>
                  <a:lnTo>
                    <a:pt x="0" y="64"/>
                  </a:lnTo>
                  <a:lnTo>
                    <a:pt x="0" y="65"/>
                  </a:lnTo>
                  <a:lnTo>
                    <a:pt x="0" y="66"/>
                  </a:lnTo>
                  <a:lnTo>
                    <a:pt x="0" y="68"/>
                  </a:lnTo>
                  <a:lnTo>
                    <a:pt x="0" y="69"/>
                  </a:lnTo>
                  <a:lnTo>
                    <a:pt x="0" y="70"/>
                  </a:lnTo>
                  <a:lnTo>
                    <a:pt x="0" y="71"/>
                  </a:lnTo>
                  <a:lnTo>
                    <a:pt x="0" y="73"/>
                  </a:lnTo>
                  <a:lnTo>
                    <a:pt x="1" y="74"/>
                  </a:lnTo>
                  <a:lnTo>
                    <a:pt x="1" y="75"/>
                  </a:lnTo>
                  <a:lnTo>
                    <a:pt x="1" y="77"/>
                  </a:lnTo>
                  <a:lnTo>
                    <a:pt x="1" y="78"/>
                  </a:lnTo>
                  <a:lnTo>
                    <a:pt x="2" y="82"/>
                  </a:lnTo>
                  <a:lnTo>
                    <a:pt x="2" y="83"/>
                  </a:lnTo>
                  <a:lnTo>
                    <a:pt x="2" y="84"/>
                  </a:lnTo>
                  <a:lnTo>
                    <a:pt x="2" y="86"/>
                  </a:lnTo>
                  <a:lnTo>
                    <a:pt x="2" y="87"/>
                  </a:lnTo>
                  <a:lnTo>
                    <a:pt x="3" y="87"/>
                  </a:lnTo>
                  <a:lnTo>
                    <a:pt x="3" y="90"/>
                  </a:lnTo>
                  <a:lnTo>
                    <a:pt x="3" y="91"/>
                  </a:lnTo>
                  <a:lnTo>
                    <a:pt x="3" y="92"/>
                  </a:lnTo>
                  <a:lnTo>
                    <a:pt x="5" y="94"/>
                  </a:lnTo>
                  <a:lnTo>
                    <a:pt x="5" y="95"/>
                  </a:lnTo>
                  <a:lnTo>
                    <a:pt x="5" y="96"/>
                  </a:lnTo>
                  <a:lnTo>
                    <a:pt x="6" y="97"/>
                  </a:lnTo>
                  <a:lnTo>
                    <a:pt x="6" y="99"/>
                  </a:lnTo>
                  <a:lnTo>
                    <a:pt x="6" y="100"/>
                  </a:lnTo>
                  <a:lnTo>
                    <a:pt x="7" y="100"/>
                  </a:lnTo>
                  <a:lnTo>
                    <a:pt x="7" y="101"/>
                  </a:lnTo>
                  <a:lnTo>
                    <a:pt x="7" y="103"/>
                  </a:lnTo>
                  <a:lnTo>
                    <a:pt x="9" y="103"/>
                  </a:lnTo>
                  <a:lnTo>
                    <a:pt x="9" y="104"/>
                  </a:lnTo>
                  <a:lnTo>
                    <a:pt x="9" y="105"/>
                  </a:lnTo>
                  <a:lnTo>
                    <a:pt x="10" y="105"/>
                  </a:lnTo>
                  <a:lnTo>
                    <a:pt x="10" y="106"/>
                  </a:lnTo>
                  <a:lnTo>
                    <a:pt x="11" y="108"/>
                  </a:lnTo>
                  <a:lnTo>
                    <a:pt x="11" y="109"/>
                  </a:lnTo>
                  <a:lnTo>
                    <a:pt x="13" y="109"/>
                  </a:lnTo>
                  <a:lnTo>
                    <a:pt x="14" y="110"/>
                  </a:lnTo>
                  <a:lnTo>
                    <a:pt x="14" y="112"/>
                  </a:lnTo>
                  <a:lnTo>
                    <a:pt x="15" y="113"/>
                  </a:lnTo>
                  <a:lnTo>
                    <a:pt x="18" y="114"/>
                  </a:lnTo>
                  <a:lnTo>
                    <a:pt x="19" y="116"/>
                  </a:lnTo>
                  <a:lnTo>
                    <a:pt x="20" y="117"/>
                  </a:lnTo>
                  <a:lnTo>
                    <a:pt x="22" y="117"/>
                  </a:lnTo>
                  <a:lnTo>
                    <a:pt x="23" y="117"/>
                  </a:lnTo>
                  <a:lnTo>
                    <a:pt x="23" y="118"/>
                  </a:lnTo>
                  <a:lnTo>
                    <a:pt x="24" y="118"/>
                  </a:lnTo>
                  <a:lnTo>
                    <a:pt x="25" y="118"/>
                  </a:lnTo>
                  <a:lnTo>
                    <a:pt x="27" y="118"/>
                  </a:lnTo>
                  <a:lnTo>
                    <a:pt x="28" y="118"/>
                  </a:lnTo>
                  <a:lnTo>
                    <a:pt x="29" y="118"/>
                  </a:lnTo>
                  <a:lnTo>
                    <a:pt x="31" y="117"/>
                  </a:lnTo>
                  <a:lnTo>
                    <a:pt x="32" y="117"/>
                  </a:lnTo>
                  <a:lnTo>
                    <a:pt x="33" y="117"/>
                  </a:lnTo>
                  <a:lnTo>
                    <a:pt x="35" y="116"/>
                  </a:lnTo>
                  <a:lnTo>
                    <a:pt x="36" y="116"/>
                  </a:lnTo>
                  <a:lnTo>
                    <a:pt x="36" y="114"/>
                  </a:lnTo>
                  <a:lnTo>
                    <a:pt x="37" y="113"/>
                  </a:lnTo>
                  <a:lnTo>
                    <a:pt x="38" y="113"/>
                  </a:lnTo>
                  <a:lnTo>
                    <a:pt x="38" y="112"/>
                  </a:lnTo>
                  <a:lnTo>
                    <a:pt x="40" y="112"/>
                  </a:lnTo>
                  <a:lnTo>
                    <a:pt x="40" y="110"/>
                  </a:lnTo>
                  <a:lnTo>
                    <a:pt x="41" y="110"/>
                  </a:lnTo>
                  <a:lnTo>
                    <a:pt x="41" y="109"/>
                  </a:lnTo>
                  <a:lnTo>
                    <a:pt x="42" y="109"/>
                  </a:lnTo>
                  <a:lnTo>
                    <a:pt x="42" y="108"/>
                  </a:lnTo>
                  <a:lnTo>
                    <a:pt x="44" y="106"/>
                  </a:lnTo>
                  <a:lnTo>
                    <a:pt x="44" y="105"/>
                  </a:lnTo>
                  <a:lnTo>
                    <a:pt x="45" y="105"/>
                  </a:lnTo>
                  <a:lnTo>
                    <a:pt x="45" y="104"/>
                  </a:lnTo>
                  <a:lnTo>
                    <a:pt x="45" y="103"/>
                  </a:lnTo>
                  <a:lnTo>
                    <a:pt x="46" y="103"/>
                  </a:lnTo>
                  <a:lnTo>
                    <a:pt x="46" y="101"/>
                  </a:lnTo>
                  <a:lnTo>
                    <a:pt x="46" y="100"/>
                  </a:lnTo>
                  <a:lnTo>
                    <a:pt x="47" y="100"/>
                  </a:lnTo>
                  <a:lnTo>
                    <a:pt x="47" y="99"/>
                  </a:lnTo>
                  <a:lnTo>
                    <a:pt x="47" y="97"/>
                  </a:lnTo>
                  <a:lnTo>
                    <a:pt x="49" y="96"/>
                  </a:lnTo>
                  <a:lnTo>
                    <a:pt x="49" y="95"/>
                  </a:lnTo>
                  <a:lnTo>
                    <a:pt x="49" y="94"/>
                  </a:lnTo>
                  <a:lnTo>
                    <a:pt x="50" y="94"/>
                  </a:lnTo>
                  <a:lnTo>
                    <a:pt x="50" y="92"/>
                  </a:lnTo>
                  <a:lnTo>
                    <a:pt x="50" y="91"/>
                  </a:lnTo>
                  <a:lnTo>
                    <a:pt x="51" y="90"/>
                  </a:lnTo>
                  <a:lnTo>
                    <a:pt x="51" y="88"/>
                  </a:lnTo>
                  <a:lnTo>
                    <a:pt x="51" y="87"/>
                  </a:lnTo>
                  <a:lnTo>
                    <a:pt x="53" y="83"/>
                  </a:lnTo>
                  <a:lnTo>
                    <a:pt x="54" y="79"/>
                  </a:lnTo>
                  <a:lnTo>
                    <a:pt x="54" y="77"/>
                  </a:lnTo>
                  <a:lnTo>
                    <a:pt x="54" y="75"/>
                  </a:lnTo>
                  <a:lnTo>
                    <a:pt x="54" y="74"/>
                  </a:lnTo>
                  <a:lnTo>
                    <a:pt x="54" y="73"/>
                  </a:lnTo>
                  <a:lnTo>
                    <a:pt x="54" y="71"/>
                  </a:lnTo>
                  <a:lnTo>
                    <a:pt x="55" y="70"/>
                  </a:lnTo>
                  <a:lnTo>
                    <a:pt x="55" y="69"/>
                  </a:lnTo>
                  <a:lnTo>
                    <a:pt x="55" y="68"/>
                  </a:lnTo>
                  <a:lnTo>
                    <a:pt x="55" y="66"/>
                  </a:lnTo>
                  <a:lnTo>
                    <a:pt x="55" y="65"/>
                  </a:lnTo>
                  <a:lnTo>
                    <a:pt x="55" y="64"/>
                  </a:lnTo>
                  <a:lnTo>
                    <a:pt x="55" y="62"/>
                  </a:lnTo>
                  <a:lnTo>
                    <a:pt x="55" y="61"/>
                  </a:lnTo>
                  <a:lnTo>
                    <a:pt x="55" y="60"/>
                  </a:lnTo>
                  <a:lnTo>
                    <a:pt x="55" y="59"/>
                  </a:lnTo>
                  <a:lnTo>
                    <a:pt x="55" y="57"/>
                  </a:lnTo>
                  <a:lnTo>
                    <a:pt x="55" y="56"/>
                  </a:lnTo>
                  <a:lnTo>
                    <a:pt x="55" y="55"/>
                  </a:lnTo>
                  <a:lnTo>
                    <a:pt x="55" y="53"/>
                  </a:lnTo>
                  <a:lnTo>
                    <a:pt x="55" y="52"/>
                  </a:lnTo>
                  <a:lnTo>
                    <a:pt x="55" y="51"/>
                  </a:lnTo>
                  <a:lnTo>
                    <a:pt x="55" y="49"/>
                  </a:lnTo>
                  <a:lnTo>
                    <a:pt x="55" y="48"/>
                  </a:lnTo>
                  <a:lnTo>
                    <a:pt x="55" y="47"/>
                  </a:lnTo>
                  <a:lnTo>
                    <a:pt x="55" y="46"/>
                  </a:lnTo>
                  <a:lnTo>
                    <a:pt x="54" y="44"/>
                  </a:lnTo>
                  <a:lnTo>
                    <a:pt x="54" y="43"/>
                  </a:lnTo>
                  <a:lnTo>
                    <a:pt x="54" y="42"/>
                  </a:lnTo>
                  <a:lnTo>
                    <a:pt x="54" y="40"/>
                  </a:lnTo>
                  <a:lnTo>
                    <a:pt x="54" y="36"/>
                  </a:lnTo>
                  <a:lnTo>
                    <a:pt x="54" y="35"/>
                  </a:lnTo>
                  <a:lnTo>
                    <a:pt x="53" y="34"/>
                  </a:lnTo>
                  <a:lnTo>
                    <a:pt x="53" y="33"/>
                  </a:lnTo>
                  <a:lnTo>
                    <a:pt x="53" y="31"/>
                  </a:lnTo>
                  <a:lnTo>
                    <a:pt x="51" y="29"/>
                  </a:lnTo>
                  <a:lnTo>
                    <a:pt x="51" y="27"/>
                  </a:lnTo>
                  <a:lnTo>
                    <a:pt x="51" y="26"/>
                  </a:lnTo>
                  <a:lnTo>
                    <a:pt x="50" y="25"/>
                  </a:lnTo>
                  <a:lnTo>
                    <a:pt x="50" y="24"/>
                  </a:lnTo>
                  <a:lnTo>
                    <a:pt x="50" y="22"/>
                  </a:lnTo>
                  <a:lnTo>
                    <a:pt x="49" y="21"/>
                  </a:lnTo>
                  <a:lnTo>
                    <a:pt x="49" y="20"/>
                  </a:lnTo>
                  <a:lnTo>
                    <a:pt x="49" y="18"/>
                  </a:lnTo>
                  <a:lnTo>
                    <a:pt x="47" y="18"/>
                  </a:lnTo>
                  <a:lnTo>
                    <a:pt x="47" y="17"/>
                  </a:lnTo>
                  <a:lnTo>
                    <a:pt x="46" y="16"/>
                  </a:lnTo>
                  <a:lnTo>
                    <a:pt x="46" y="14"/>
                  </a:lnTo>
                  <a:lnTo>
                    <a:pt x="46" y="13"/>
                  </a:lnTo>
                  <a:lnTo>
                    <a:pt x="45" y="13"/>
                  </a:lnTo>
                  <a:lnTo>
                    <a:pt x="45" y="12"/>
                  </a:lnTo>
                  <a:lnTo>
                    <a:pt x="44" y="11"/>
                  </a:lnTo>
                  <a:lnTo>
                    <a:pt x="44" y="9"/>
                  </a:lnTo>
                  <a:lnTo>
                    <a:pt x="42" y="9"/>
                  </a:lnTo>
                  <a:lnTo>
                    <a:pt x="42" y="8"/>
                  </a:lnTo>
                  <a:lnTo>
                    <a:pt x="41" y="8"/>
                  </a:lnTo>
                  <a:lnTo>
                    <a:pt x="40" y="5"/>
                  </a:lnTo>
                  <a:close/>
                </a:path>
              </a:pathLst>
            </a:custGeom>
            <a:solidFill>
              <a:srgbClr val="808080"/>
            </a:solidFill>
            <a:ln w="9525">
              <a:noFill/>
              <a:round/>
              <a:headEnd/>
              <a:tailEnd/>
            </a:ln>
          </p:spPr>
          <p:txBody>
            <a:bodyPr/>
            <a:lstStyle/>
            <a:p>
              <a:endParaRPr lang="en-US"/>
            </a:p>
          </p:txBody>
        </p:sp>
        <p:sp>
          <p:nvSpPr>
            <p:cNvPr id="137" name="Freeform 122"/>
            <p:cNvSpPr>
              <a:spLocks/>
            </p:cNvSpPr>
            <p:nvPr/>
          </p:nvSpPr>
          <p:spPr bwMode="auto">
            <a:xfrm>
              <a:off x="1697" y="1159"/>
              <a:ext cx="57" cy="120"/>
            </a:xfrm>
            <a:custGeom>
              <a:avLst/>
              <a:gdLst>
                <a:gd name="T0" fmla="*/ 0 w 57"/>
                <a:gd name="T1" fmla="*/ 47 h 120"/>
                <a:gd name="T2" fmla="*/ 0 w 57"/>
                <a:gd name="T3" fmla="*/ 58 h 120"/>
                <a:gd name="T4" fmla="*/ 0 w 57"/>
                <a:gd name="T5" fmla="*/ 71 h 120"/>
                <a:gd name="T6" fmla="*/ 1 w 57"/>
                <a:gd name="T7" fmla="*/ 84 h 120"/>
                <a:gd name="T8" fmla="*/ 3 w 57"/>
                <a:gd name="T9" fmla="*/ 95 h 120"/>
                <a:gd name="T10" fmla="*/ 7 w 57"/>
                <a:gd name="T11" fmla="*/ 104 h 120"/>
                <a:gd name="T12" fmla="*/ 13 w 57"/>
                <a:gd name="T13" fmla="*/ 113 h 120"/>
                <a:gd name="T14" fmla="*/ 18 w 57"/>
                <a:gd name="T15" fmla="*/ 118 h 120"/>
                <a:gd name="T16" fmla="*/ 23 w 57"/>
                <a:gd name="T17" fmla="*/ 119 h 120"/>
                <a:gd name="T18" fmla="*/ 29 w 57"/>
                <a:gd name="T19" fmla="*/ 120 h 120"/>
                <a:gd name="T20" fmla="*/ 35 w 57"/>
                <a:gd name="T21" fmla="*/ 118 h 120"/>
                <a:gd name="T22" fmla="*/ 41 w 57"/>
                <a:gd name="T23" fmla="*/ 113 h 120"/>
                <a:gd name="T24" fmla="*/ 46 w 57"/>
                <a:gd name="T25" fmla="*/ 104 h 120"/>
                <a:gd name="T26" fmla="*/ 50 w 57"/>
                <a:gd name="T27" fmla="*/ 96 h 120"/>
                <a:gd name="T28" fmla="*/ 53 w 57"/>
                <a:gd name="T29" fmla="*/ 85 h 120"/>
                <a:gd name="T30" fmla="*/ 55 w 57"/>
                <a:gd name="T31" fmla="*/ 72 h 120"/>
                <a:gd name="T32" fmla="*/ 55 w 57"/>
                <a:gd name="T33" fmla="*/ 61 h 120"/>
                <a:gd name="T34" fmla="*/ 55 w 57"/>
                <a:gd name="T35" fmla="*/ 50 h 120"/>
                <a:gd name="T36" fmla="*/ 54 w 57"/>
                <a:gd name="T37" fmla="*/ 39 h 120"/>
                <a:gd name="T38" fmla="*/ 53 w 57"/>
                <a:gd name="T39" fmla="*/ 28 h 120"/>
                <a:gd name="T40" fmla="*/ 49 w 57"/>
                <a:gd name="T41" fmla="*/ 19 h 120"/>
                <a:gd name="T42" fmla="*/ 45 w 57"/>
                <a:gd name="T43" fmla="*/ 12 h 120"/>
                <a:gd name="T44" fmla="*/ 36 w 57"/>
                <a:gd name="T45" fmla="*/ 2 h 120"/>
                <a:gd name="T46" fmla="*/ 31 w 57"/>
                <a:gd name="T47" fmla="*/ 0 h 120"/>
                <a:gd name="T48" fmla="*/ 25 w 57"/>
                <a:gd name="T49" fmla="*/ 1 h 120"/>
                <a:gd name="T50" fmla="*/ 16 w 57"/>
                <a:gd name="T51" fmla="*/ 5 h 120"/>
                <a:gd name="T52" fmla="*/ 13 w 57"/>
                <a:gd name="T53" fmla="*/ 10 h 120"/>
                <a:gd name="T54" fmla="*/ 7 w 57"/>
                <a:gd name="T55" fmla="*/ 21 h 120"/>
                <a:gd name="T56" fmla="*/ 3 w 57"/>
                <a:gd name="T57" fmla="*/ 30 h 120"/>
                <a:gd name="T58" fmla="*/ 5 w 57"/>
                <a:gd name="T59" fmla="*/ 28 h 120"/>
                <a:gd name="T60" fmla="*/ 9 w 57"/>
                <a:gd name="T61" fmla="*/ 21 h 120"/>
                <a:gd name="T62" fmla="*/ 14 w 57"/>
                <a:gd name="T63" fmla="*/ 12 h 120"/>
                <a:gd name="T64" fmla="*/ 20 w 57"/>
                <a:gd name="T65" fmla="*/ 6 h 120"/>
                <a:gd name="T66" fmla="*/ 25 w 57"/>
                <a:gd name="T67" fmla="*/ 4 h 120"/>
                <a:gd name="T68" fmla="*/ 31 w 57"/>
                <a:gd name="T69" fmla="*/ 2 h 120"/>
                <a:gd name="T70" fmla="*/ 36 w 57"/>
                <a:gd name="T71" fmla="*/ 5 h 120"/>
                <a:gd name="T72" fmla="*/ 44 w 57"/>
                <a:gd name="T73" fmla="*/ 13 h 120"/>
                <a:gd name="T74" fmla="*/ 47 w 57"/>
                <a:gd name="T75" fmla="*/ 21 h 120"/>
                <a:gd name="T76" fmla="*/ 51 w 57"/>
                <a:gd name="T77" fmla="*/ 30 h 120"/>
                <a:gd name="T78" fmla="*/ 53 w 57"/>
                <a:gd name="T79" fmla="*/ 40 h 120"/>
                <a:gd name="T80" fmla="*/ 54 w 57"/>
                <a:gd name="T81" fmla="*/ 50 h 120"/>
                <a:gd name="T82" fmla="*/ 54 w 57"/>
                <a:gd name="T83" fmla="*/ 61 h 120"/>
                <a:gd name="T84" fmla="*/ 54 w 57"/>
                <a:gd name="T85" fmla="*/ 72 h 120"/>
                <a:gd name="T86" fmla="*/ 51 w 57"/>
                <a:gd name="T87" fmla="*/ 84 h 120"/>
                <a:gd name="T88" fmla="*/ 49 w 57"/>
                <a:gd name="T89" fmla="*/ 93 h 120"/>
                <a:gd name="T90" fmla="*/ 45 w 57"/>
                <a:gd name="T91" fmla="*/ 102 h 120"/>
                <a:gd name="T92" fmla="*/ 40 w 57"/>
                <a:gd name="T93" fmla="*/ 110 h 120"/>
                <a:gd name="T94" fmla="*/ 33 w 57"/>
                <a:gd name="T95" fmla="*/ 115 h 120"/>
                <a:gd name="T96" fmla="*/ 27 w 57"/>
                <a:gd name="T97" fmla="*/ 118 h 120"/>
                <a:gd name="T98" fmla="*/ 22 w 57"/>
                <a:gd name="T99" fmla="*/ 117 h 120"/>
                <a:gd name="T100" fmla="*/ 16 w 57"/>
                <a:gd name="T101" fmla="*/ 114 h 120"/>
                <a:gd name="T102" fmla="*/ 13 w 57"/>
                <a:gd name="T103" fmla="*/ 109 h 120"/>
                <a:gd name="T104" fmla="*/ 7 w 57"/>
                <a:gd name="T105" fmla="*/ 100 h 120"/>
                <a:gd name="T106" fmla="*/ 3 w 57"/>
                <a:gd name="T107" fmla="*/ 91 h 120"/>
                <a:gd name="T108" fmla="*/ 2 w 57"/>
                <a:gd name="T109" fmla="*/ 80 h 120"/>
                <a:gd name="T110" fmla="*/ 1 w 57"/>
                <a:gd name="T111" fmla="*/ 67 h 120"/>
                <a:gd name="T112" fmla="*/ 1 w 57"/>
                <a:gd name="T113" fmla="*/ 56 h 120"/>
                <a:gd name="T114" fmla="*/ 2 w 57"/>
                <a:gd name="T115" fmla="*/ 45 h 1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7"/>
                <a:gd name="T175" fmla="*/ 0 h 120"/>
                <a:gd name="T176" fmla="*/ 57 w 57"/>
                <a:gd name="T177" fmla="*/ 120 h 1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7" h="120">
                  <a:moveTo>
                    <a:pt x="2" y="36"/>
                  </a:moveTo>
                  <a:lnTo>
                    <a:pt x="1" y="41"/>
                  </a:lnTo>
                  <a:lnTo>
                    <a:pt x="1" y="44"/>
                  </a:lnTo>
                  <a:lnTo>
                    <a:pt x="0" y="47"/>
                  </a:lnTo>
                  <a:lnTo>
                    <a:pt x="0" y="50"/>
                  </a:lnTo>
                  <a:lnTo>
                    <a:pt x="0" y="53"/>
                  </a:lnTo>
                  <a:lnTo>
                    <a:pt x="0" y="56"/>
                  </a:lnTo>
                  <a:lnTo>
                    <a:pt x="0" y="58"/>
                  </a:lnTo>
                  <a:lnTo>
                    <a:pt x="0" y="62"/>
                  </a:lnTo>
                  <a:lnTo>
                    <a:pt x="0" y="65"/>
                  </a:lnTo>
                  <a:lnTo>
                    <a:pt x="0" y="67"/>
                  </a:lnTo>
                  <a:lnTo>
                    <a:pt x="0" y="71"/>
                  </a:lnTo>
                  <a:lnTo>
                    <a:pt x="0" y="74"/>
                  </a:lnTo>
                  <a:lnTo>
                    <a:pt x="0" y="76"/>
                  </a:lnTo>
                  <a:lnTo>
                    <a:pt x="1" y="82"/>
                  </a:lnTo>
                  <a:lnTo>
                    <a:pt x="1" y="84"/>
                  </a:lnTo>
                  <a:lnTo>
                    <a:pt x="2" y="87"/>
                  </a:lnTo>
                  <a:lnTo>
                    <a:pt x="2" y="89"/>
                  </a:lnTo>
                  <a:lnTo>
                    <a:pt x="3" y="92"/>
                  </a:lnTo>
                  <a:lnTo>
                    <a:pt x="3" y="95"/>
                  </a:lnTo>
                  <a:lnTo>
                    <a:pt x="5" y="97"/>
                  </a:lnTo>
                  <a:lnTo>
                    <a:pt x="5" y="98"/>
                  </a:lnTo>
                  <a:lnTo>
                    <a:pt x="6" y="101"/>
                  </a:lnTo>
                  <a:lnTo>
                    <a:pt x="7" y="104"/>
                  </a:lnTo>
                  <a:lnTo>
                    <a:pt x="9" y="105"/>
                  </a:lnTo>
                  <a:lnTo>
                    <a:pt x="9" y="107"/>
                  </a:lnTo>
                  <a:lnTo>
                    <a:pt x="11" y="111"/>
                  </a:lnTo>
                  <a:lnTo>
                    <a:pt x="13" y="113"/>
                  </a:lnTo>
                  <a:lnTo>
                    <a:pt x="14" y="114"/>
                  </a:lnTo>
                  <a:lnTo>
                    <a:pt x="15" y="115"/>
                  </a:lnTo>
                  <a:lnTo>
                    <a:pt x="16" y="117"/>
                  </a:lnTo>
                  <a:lnTo>
                    <a:pt x="18" y="118"/>
                  </a:lnTo>
                  <a:lnTo>
                    <a:pt x="19" y="118"/>
                  </a:lnTo>
                  <a:lnTo>
                    <a:pt x="20" y="119"/>
                  </a:lnTo>
                  <a:lnTo>
                    <a:pt x="22" y="119"/>
                  </a:lnTo>
                  <a:lnTo>
                    <a:pt x="23" y="119"/>
                  </a:lnTo>
                  <a:lnTo>
                    <a:pt x="24" y="120"/>
                  </a:lnTo>
                  <a:lnTo>
                    <a:pt x="25" y="120"/>
                  </a:lnTo>
                  <a:lnTo>
                    <a:pt x="27" y="120"/>
                  </a:lnTo>
                  <a:lnTo>
                    <a:pt x="29" y="120"/>
                  </a:lnTo>
                  <a:lnTo>
                    <a:pt x="31" y="119"/>
                  </a:lnTo>
                  <a:lnTo>
                    <a:pt x="32" y="119"/>
                  </a:lnTo>
                  <a:lnTo>
                    <a:pt x="33" y="119"/>
                  </a:lnTo>
                  <a:lnTo>
                    <a:pt x="35" y="118"/>
                  </a:lnTo>
                  <a:lnTo>
                    <a:pt x="36" y="118"/>
                  </a:lnTo>
                  <a:lnTo>
                    <a:pt x="37" y="117"/>
                  </a:lnTo>
                  <a:lnTo>
                    <a:pt x="40" y="114"/>
                  </a:lnTo>
                  <a:lnTo>
                    <a:pt x="41" y="113"/>
                  </a:lnTo>
                  <a:lnTo>
                    <a:pt x="42" y="111"/>
                  </a:lnTo>
                  <a:lnTo>
                    <a:pt x="44" y="107"/>
                  </a:lnTo>
                  <a:lnTo>
                    <a:pt x="45" y="106"/>
                  </a:lnTo>
                  <a:lnTo>
                    <a:pt x="46" y="104"/>
                  </a:lnTo>
                  <a:lnTo>
                    <a:pt x="47" y="102"/>
                  </a:lnTo>
                  <a:lnTo>
                    <a:pt x="49" y="100"/>
                  </a:lnTo>
                  <a:lnTo>
                    <a:pt x="49" y="97"/>
                  </a:lnTo>
                  <a:lnTo>
                    <a:pt x="50" y="96"/>
                  </a:lnTo>
                  <a:lnTo>
                    <a:pt x="51" y="93"/>
                  </a:lnTo>
                  <a:lnTo>
                    <a:pt x="51" y="91"/>
                  </a:lnTo>
                  <a:lnTo>
                    <a:pt x="53" y="88"/>
                  </a:lnTo>
                  <a:lnTo>
                    <a:pt x="53" y="85"/>
                  </a:lnTo>
                  <a:lnTo>
                    <a:pt x="54" y="82"/>
                  </a:lnTo>
                  <a:lnTo>
                    <a:pt x="54" y="79"/>
                  </a:lnTo>
                  <a:lnTo>
                    <a:pt x="55" y="76"/>
                  </a:lnTo>
                  <a:lnTo>
                    <a:pt x="55" y="72"/>
                  </a:lnTo>
                  <a:lnTo>
                    <a:pt x="55" y="70"/>
                  </a:lnTo>
                  <a:lnTo>
                    <a:pt x="55" y="67"/>
                  </a:lnTo>
                  <a:lnTo>
                    <a:pt x="55" y="65"/>
                  </a:lnTo>
                  <a:lnTo>
                    <a:pt x="55" y="61"/>
                  </a:lnTo>
                  <a:lnTo>
                    <a:pt x="57" y="58"/>
                  </a:lnTo>
                  <a:lnTo>
                    <a:pt x="55" y="56"/>
                  </a:lnTo>
                  <a:lnTo>
                    <a:pt x="55" y="53"/>
                  </a:lnTo>
                  <a:lnTo>
                    <a:pt x="55" y="50"/>
                  </a:lnTo>
                  <a:lnTo>
                    <a:pt x="55" y="47"/>
                  </a:lnTo>
                  <a:lnTo>
                    <a:pt x="55" y="44"/>
                  </a:lnTo>
                  <a:lnTo>
                    <a:pt x="55" y="41"/>
                  </a:lnTo>
                  <a:lnTo>
                    <a:pt x="54" y="39"/>
                  </a:lnTo>
                  <a:lnTo>
                    <a:pt x="54" y="36"/>
                  </a:lnTo>
                  <a:lnTo>
                    <a:pt x="53" y="34"/>
                  </a:lnTo>
                  <a:lnTo>
                    <a:pt x="53" y="31"/>
                  </a:lnTo>
                  <a:lnTo>
                    <a:pt x="53" y="28"/>
                  </a:lnTo>
                  <a:lnTo>
                    <a:pt x="51" y="26"/>
                  </a:lnTo>
                  <a:lnTo>
                    <a:pt x="50" y="23"/>
                  </a:lnTo>
                  <a:lnTo>
                    <a:pt x="50" y="22"/>
                  </a:lnTo>
                  <a:lnTo>
                    <a:pt x="49" y="19"/>
                  </a:lnTo>
                  <a:lnTo>
                    <a:pt x="47" y="17"/>
                  </a:lnTo>
                  <a:lnTo>
                    <a:pt x="47" y="15"/>
                  </a:lnTo>
                  <a:lnTo>
                    <a:pt x="46" y="13"/>
                  </a:lnTo>
                  <a:lnTo>
                    <a:pt x="45" y="12"/>
                  </a:lnTo>
                  <a:lnTo>
                    <a:pt x="44" y="10"/>
                  </a:lnTo>
                  <a:lnTo>
                    <a:pt x="42" y="8"/>
                  </a:lnTo>
                  <a:lnTo>
                    <a:pt x="37" y="2"/>
                  </a:lnTo>
                  <a:lnTo>
                    <a:pt x="36" y="2"/>
                  </a:lnTo>
                  <a:lnTo>
                    <a:pt x="35" y="1"/>
                  </a:lnTo>
                  <a:lnTo>
                    <a:pt x="33" y="1"/>
                  </a:lnTo>
                  <a:lnTo>
                    <a:pt x="32" y="1"/>
                  </a:lnTo>
                  <a:lnTo>
                    <a:pt x="31" y="0"/>
                  </a:lnTo>
                  <a:lnTo>
                    <a:pt x="29" y="0"/>
                  </a:lnTo>
                  <a:lnTo>
                    <a:pt x="28" y="0"/>
                  </a:lnTo>
                  <a:lnTo>
                    <a:pt x="27" y="0"/>
                  </a:lnTo>
                  <a:lnTo>
                    <a:pt x="25" y="1"/>
                  </a:lnTo>
                  <a:lnTo>
                    <a:pt x="24" y="1"/>
                  </a:lnTo>
                  <a:lnTo>
                    <a:pt x="22" y="1"/>
                  </a:lnTo>
                  <a:lnTo>
                    <a:pt x="20" y="2"/>
                  </a:lnTo>
                  <a:lnTo>
                    <a:pt x="16" y="5"/>
                  </a:lnTo>
                  <a:lnTo>
                    <a:pt x="15" y="6"/>
                  </a:lnTo>
                  <a:lnTo>
                    <a:pt x="14" y="8"/>
                  </a:lnTo>
                  <a:lnTo>
                    <a:pt x="14" y="9"/>
                  </a:lnTo>
                  <a:lnTo>
                    <a:pt x="13" y="10"/>
                  </a:lnTo>
                  <a:lnTo>
                    <a:pt x="10" y="14"/>
                  </a:lnTo>
                  <a:lnTo>
                    <a:pt x="9" y="17"/>
                  </a:lnTo>
                  <a:lnTo>
                    <a:pt x="7" y="18"/>
                  </a:lnTo>
                  <a:lnTo>
                    <a:pt x="7" y="21"/>
                  </a:lnTo>
                  <a:lnTo>
                    <a:pt x="6" y="23"/>
                  </a:lnTo>
                  <a:lnTo>
                    <a:pt x="5" y="25"/>
                  </a:lnTo>
                  <a:lnTo>
                    <a:pt x="5" y="27"/>
                  </a:lnTo>
                  <a:lnTo>
                    <a:pt x="3" y="30"/>
                  </a:lnTo>
                  <a:lnTo>
                    <a:pt x="2" y="36"/>
                  </a:lnTo>
                  <a:lnTo>
                    <a:pt x="3" y="37"/>
                  </a:lnTo>
                  <a:lnTo>
                    <a:pt x="5" y="31"/>
                  </a:lnTo>
                  <a:lnTo>
                    <a:pt x="5" y="28"/>
                  </a:lnTo>
                  <a:lnTo>
                    <a:pt x="6" y="27"/>
                  </a:lnTo>
                  <a:lnTo>
                    <a:pt x="7" y="25"/>
                  </a:lnTo>
                  <a:lnTo>
                    <a:pt x="7" y="22"/>
                  </a:lnTo>
                  <a:lnTo>
                    <a:pt x="9" y="21"/>
                  </a:lnTo>
                  <a:lnTo>
                    <a:pt x="10" y="18"/>
                  </a:lnTo>
                  <a:lnTo>
                    <a:pt x="11" y="17"/>
                  </a:lnTo>
                  <a:lnTo>
                    <a:pt x="13" y="13"/>
                  </a:lnTo>
                  <a:lnTo>
                    <a:pt x="14" y="12"/>
                  </a:lnTo>
                  <a:lnTo>
                    <a:pt x="15" y="10"/>
                  </a:lnTo>
                  <a:lnTo>
                    <a:pt x="16" y="9"/>
                  </a:lnTo>
                  <a:lnTo>
                    <a:pt x="18" y="8"/>
                  </a:lnTo>
                  <a:lnTo>
                    <a:pt x="20" y="6"/>
                  </a:lnTo>
                  <a:lnTo>
                    <a:pt x="22" y="5"/>
                  </a:lnTo>
                  <a:lnTo>
                    <a:pt x="23" y="4"/>
                  </a:lnTo>
                  <a:lnTo>
                    <a:pt x="24" y="4"/>
                  </a:lnTo>
                  <a:lnTo>
                    <a:pt x="25" y="4"/>
                  </a:lnTo>
                  <a:lnTo>
                    <a:pt x="27" y="2"/>
                  </a:lnTo>
                  <a:lnTo>
                    <a:pt x="28" y="2"/>
                  </a:lnTo>
                  <a:lnTo>
                    <a:pt x="29" y="2"/>
                  </a:lnTo>
                  <a:lnTo>
                    <a:pt x="31" y="2"/>
                  </a:lnTo>
                  <a:lnTo>
                    <a:pt x="32" y="2"/>
                  </a:lnTo>
                  <a:lnTo>
                    <a:pt x="33" y="4"/>
                  </a:lnTo>
                  <a:lnTo>
                    <a:pt x="35" y="4"/>
                  </a:lnTo>
                  <a:lnTo>
                    <a:pt x="36" y="5"/>
                  </a:lnTo>
                  <a:lnTo>
                    <a:pt x="37" y="5"/>
                  </a:lnTo>
                  <a:lnTo>
                    <a:pt x="42" y="10"/>
                  </a:lnTo>
                  <a:lnTo>
                    <a:pt x="42" y="12"/>
                  </a:lnTo>
                  <a:lnTo>
                    <a:pt x="44" y="13"/>
                  </a:lnTo>
                  <a:lnTo>
                    <a:pt x="45" y="15"/>
                  </a:lnTo>
                  <a:lnTo>
                    <a:pt x="46" y="17"/>
                  </a:lnTo>
                  <a:lnTo>
                    <a:pt x="47" y="19"/>
                  </a:lnTo>
                  <a:lnTo>
                    <a:pt x="47" y="21"/>
                  </a:lnTo>
                  <a:lnTo>
                    <a:pt x="49" y="23"/>
                  </a:lnTo>
                  <a:lnTo>
                    <a:pt x="50" y="26"/>
                  </a:lnTo>
                  <a:lnTo>
                    <a:pt x="50" y="27"/>
                  </a:lnTo>
                  <a:lnTo>
                    <a:pt x="51" y="30"/>
                  </a:lnTo>
                  <a:lnTo>
                    <a:pt x="51" y="32"/>
                  </a:lnTo>
                  <a:lnTo>
                    <a:pt x="53" y="35"/>
                  </a:lnTo>
                  <a:lnTo>
                    <a:pt x="53" y="37"/>
                  </a:lnTo>
                  <a:lnTo>
                    <a:pt x="53" y="40"/>
                  </a:lnTo>
                  <a:lnTo>
                    <a:pt x="54" y="43"/>
                  </a:lnTo>
                  <a:lnTo>
                    <a:pt x="54" y="45"/>
                  </a:lnTo>
                  <a:lnTo>
                    <a:pt x="54" y="48"/>
                  </a:lnTo>
                  <a:lnTo>
                    <a:pt x="54" y="50"/>
                  </a:lnTo>
                  <a:lnTo>
                    <a:pt x="54" y="53"/>
                  </a:lnTo>
                  <a:lnTo>
                    <a:pt x="54" y="56"/>
                  </a:lnTo>
                  <a:lnTo>
                    <a:pt x="54" y="58"/>
                  </a:lnTo>
                  <a:lnTo>
                    <a:pt x="54" y="61"/>
                  </a:lnTo>
                  <a:lnTo>
                    <a:pt x="54" y="65"/>
                  </a:lnTo>
                  <a:lnTo>
                    <a:pt x="54" y="67"/>
                  </a:lnTo>
                  <a:lnTo>
                    <a:pt x="54" y="70"/>
                  </a:lnTo>
                  <a:lnTo>
                    <a:pt x="54" y="72"/>
                  </a:lnTo>
                  <a:lnTo>
                    <a:pt x="54" y="75"/>
                  </a:lnTo>
                  <a:lnTo>
                    <a:pt x="53" y="78"/>
                  </a:lnTo>
                  <a:lnTo>
                    <a:pt x="53" y="80"/>
                  </a:lnTo>
                  <a:lnTo>
                    <a:pt x="51" y="84"/>
                  </a:lnTo>
                  <a:lnTo>
                    <a:pt x="51" y="85"/>
                  </a:lnTo>
                  <a:lnTo>
                    <a:pt x="50" y="89"/>
                  </a:lnTo>
                  <a:lnTo>
                    <a:pt x="50" y="92"/>
                  </a:lnTo>
                  <a:lnTo>
                    <a:pt x="49" y="93"/>
                  </a:lnTo>
                  <a:lnTo>
                    <a:pt x="47" y="96"/>
                  </a:lnTo>
                  <a:lnTo>
                    <a:pt x="47" y="98"/>
                  </a:lnTo>
                  <a:lnTo>
                    <a:pt x="46" y="100"/>
                  </a:lnTo>
                  <a:lnTo>
                    <a:pt x="45" y="102"/>
                  </a:lnTo>
                  <a:lnTo>
                    <a:pt x="45" y="104"/>
                  </a:lnTo>
                  <a:lnTo>
                    <a:pt x="44" y="106"/>
                  </a:lnTo>
                  <a:lnTo>
                    <a:pt x="41" y="109"/>
                  </a:lnTo>
                  <a:lnTo>
                    <a:pt x="40" y="110"/>
                  </a:lnTo>
                  <a:lnTo>
                    <a:pt x="38" y="111"/>
                  </a:lnTo>
                  <a:lnTo>
                    <a:pt x="36" y="114"/>
                  </a:lnTo>
                  <a:lnTo>
                    <a:pt x="35" y="115"/>
                  </a:lnTo>
                  <a:lnTo>
                    <a:pt x="33" y="115"/>
                  </a:lnTo>
                  <a:lnTo>
                    <a:pt x="32" y="117"/>
                  </a:lnTo>
                  <a:lnTo>
                    <a:pt x="31" y="117"/>
                  </a:lnTo>
                  <a:lnTo>
                    <a:pt x="28" y="118"/>
                  </a:lnTo>
                  <a:lnTo>
                    <a:pt x="27" y="118"/>
                  </a:lnTo>
                  <a:lnTo>
                    <a:pt x="25" y="118"/>
                  </a:lnTo>
                  <a:lnTo>
                    <a:pt x="24" y="118"/>
                  </a:lnTo>
                  <a:lnTo>
                    <a:pt x="23" y="118"/>
                  </a:lnTo>
                  <a:lnTo>
                    <a:pt x="22" y="117"/>
                  </a:lnTo>
                  <a:lnTo>
                    <a:pt x="20" y="117"/>
                  </a:lnTo>
                  <a:lnTo>
                    <a:pt x="19" y="115"/>
                  </a:lnTo>
                  <a:lnTo>
                    <a:pt x="18" y="115"/>
                  </a:lnTo>
                  <a:lnTo>
                    <a:pt x="16" y="114"/>
                  </a:lnTo>
                  <a:lnTo>
                    <a:pt x="15" y="113"/>
                  </a:lnTo>
                  <a:lnTo>
                    <a:pt x="14" y="111"/>
                  </a:lnTo>
                  <a:lnTo>
                    <a:pt x="14" y="110"/>
                  </a:lnTo>
                  <a:lnTo>
                    <a:pt x="13" y="109"/>
                  </a:lnTo>
                  <a:lnTo>
                    <a:pt x="10" y="105"/>
                  </a:lnTo>
                  <a:lnTo>
                    <a:pt x="9" y="104"/>
                  </a:lnTo>
                  <a:lnTo>
                    <a:pt x="9" y="101"/>
                  </a:lnTo>
                  <a:lnTo>
                    <a:pt x="7" y="100"/>
                  </a:lnTo>
                  <a:lnTo>
                    <a:pt x="6" y="97"/>
                  </a:lnTo>
                  <a:lnTo>
                    <a:pt x="6" y="96"/>
                  </a:lnTo>
                  <a:lnTo>
                    <a:pt x="5" y="93"/>
                  </a:lnTo>
                  <a:lnTo>
                    <a:pt x="3" y="91"/>
                  </a:lnTo>
                  <a:lnTo>
                    <a:pt x="3" y="88"/>
                  </a:lnTo>
                  <a:lnTo>
                    <a:pt x="2" y="85"/>
                  </a:lnTo>
                  <a:lnTo>
                    <a:pt x="2" y="83"/>
                  </a:lnTo>
                  <a:lnTo>
                    <a:pt x="2" y="80"/>
                  </a:lnTo>
                  <a:lnTo>
                    <a:pt x="1" y="75"/>
                  </a:lnTo>
                  <a:lnTo>
                    <a:pt x="1" y="72"/>
                  </a:lnTo>
                  <a:lnTo>
                    <a:pt x="1" y="70"/>
                  </a:lnTo>
                  <a:lnTo>
                    <a:pt x="1" y="67"/>
                  </a:lnTo>
                  <a:lnTo>
                    <a:pt x="1" y="65"/>
                  </a:lnTo>
                  <a:lnTo>
                    <a:pt x="1" y="62"/>
                  </a:lnTo>
                  <a:lnTo>
                    <a:pt x="1" y="60"/>
                  </a:lnTo>
                  <a:lnTo>
                    <a:pt x="1" y="56"/>
                  </a:lnTo>
                  <a:lnTo>
                    <a:pt x="1" y="53"/>
                  </a:lnTo>
                  <a:lnTo>
                    <a:pt x="1" y="50"/>
                  </a:lnTo>
                  <a:lnTo>
                    <a:pt x="1" y="48"/>
                  </a:lnTo>
                  <a:lnTo>
                    <a:pt x="2" y="45"/>
                  </a:lnTo>
                  <a:lnTo>
                    <a:pt x="2" y="43"/>
                  </a:lnTo>
                  <a:lnTo>
                    <a:pt x="3" y="37"/>
                  </a:lnTo>
                  <a:lnTo>
                    <a:pt x="2" y="36"/>
                  </a:lnTo>
                  <a:close/>
                </a:path>
              </a:pathLst>
            </a:custGeom>
            <a:solidFill>
              <a:srgbClr val="808080"/>
            </a:solidFill>
            <a:ln w="9525">
              <a:noFill/>
              <a:round/>
              <a:headEnd/>
              <a:tailEnd/>
            </a:ln>
          </p:spPr>
          <p:txBody>
            <a:bodyPr/>
            <a:lstStyle/>
            <a:p>
              <a:endParaRPr lang="en-US"/>
            </a:p>
          </p:txBody>
        </p:sp>
        <p:sp>
          <p:nvSpPr>
            <p:cNvPr id="138" name="Freeform 123"/>
            <p:cNvSpPr>
              <a:spLocks/>
            </p:cNvSpPr>
            <p:nvPr/>
          </p:nvSpPr>
          <p:spPr bwMode="auto">
            <a:xfrm>
              <a:off x="1742" y="1186"/>
              <a:ext cx="45" cy="96"/>
            </a:xfrm>
            <a:custGeom>
              <a:avLst/>
              <a:gdLst>
                <a:gd name="T0" fmla="*/ 30 w 45"/>
                <a:gd name="T1" fmla="*/ 1 h 96"/>
                <a:gd name="T2" fmla="*/ 26 w 45"/>
                <a:gd name="T3" fmla="*/ 0 h 96"/>
                <a:gd name="T4" fmla="*/ 22 w 45"/>
                <a:gd name="T5" fmla="*/ 0 h 96"/>
                <a:gd name="T6" fmla="*/ 18 w 45"/>
                <a:gd name="T7" fmla="*/ 1 h 96"/>
                <a:gd name="T8" fmla="*/ 14 w 45"/>
                <a:gd name="T9" fmla="*/ 5 h 96"/>
                <a:gd name="T10" fmla="*/ 12 w 45"/>
                <a:gd name="T11" fmla="*/ 7 h 96"/>
                <a:gd name="T12" fmla="*/ 10 w 45"/>
                <a:gd name="T13" fmla="*/ 9 h 96"/>
                <a:gd name="T14" fmla="*/ 9 w 45"/>
                <a:gd name="T15" fmla="*/ 12 h 96"/>
                <a:gd name="T16" fmla="*/ 6 w 45"/>
                <a:gd name="T17" fmla="*/ 14 h 96"/>
                <a:gd name="T18" fmla="*/ 5 w 45"/>
                <a:gd name="T19" fmla="*/ 18 h 96"/>
                <a:gd name="T20" fmla="*/ 4 w 45"/>
                <a:gd name="T21" fmla="*/ 21 h 96"/>
                <a:gd name="T22" fmla="*/ 4 w 45"/>
                <a:gd name="T23" fmla="*/ 25 h 96"/>
                <a:gd name="T24" fmla="*/ 1 w 45"/>
                <a:gd name="T25" fmla="*/ 31 h 96"/>
                <a:gd name="T26" fmla="*/ 1 w 45"/>
                <a:gd name="T27" fmla="*/ 36 h 96"/>
                <a:gd name="T28" fmla="*/ 0 w 45"/>
                <a:gd name="T29" fmla="*/ 40 h 96"/>
                <a:gd name="T30" fmla="*/ 0 w 45"/>
                <a:gd name="T31" fmla="*/ 44 h 96"/>
                <a:gd name="T32" fmla="*/ 0 w 45"/>
                <a:gd name="T33" fmla="*/ 48 h 96"/>
                <a:gd name="T34" fmla="*/ 0 w 45"/>
                <a:gd name="T35" fmla="*/ 52 h 96"/>
                <a:gd name="T36" fmla="*/ 0 w 45"/>
                <a:gd name="T37" fmla="*/ 56 h 96"/>
                <a:gd name="T38" fmla="*/ 0 w 45"/>
                <a:gd name="T39" fmla="*/ 60 h 96"/>
                <a:gd name="T40" fmla="*/ 1 w 45"/>
                <a:gd name="T41" fmla="*/ 64 h 96"/>
                <a:gd name="T42" fmla="*/ 2 w 45"/>
                <a:gd name="T43" fmla="*/ 71 h 96"/>
                <a:gd name="T44" fmla="*/ 4 w 45"/>
                <a:gd name="T45" fmla="*/ 74 h 96"/>
                <a:gd name="T46" fmla="*/ 4 w 45"/>
                <a:gd name="T47" fmla="*/ 78 h 96"/>
                <a:gd name="T48" fmla="*/ 6 w 45"/>
                <a:gd name="T49" fmla="*/ 82 h 96"/>
                <a:gd name="T50" fmla="*/ 8 w 45"/>
                <a:gd name="T51" fmla="*/ 84 h 96"/>
                <a:gd name="T52" fmla="*/ 9 w 45"/>
                <a:gd name="T53" fmla="*/ 88 h 96"/>
                <a:gd name="T54" fmla="*/ 12 w 45"/>
                <a:gd name="T55" fmla="*/ 91 h 96"/>
                <a:gd name="T56" fmla="*/ 15 w 45"/>
                <a:gd name="T57" fmla="*/ 95 h 96"/>
                <a:gd name="T58" fmla="*/ 19 w 45"/>
                <a:gd name="T59" fmla="*/ 96 h 96"/>
                <a:gd name="T60" fmla="*/ 23 w 45"/>
                <a:gd name="T61" fmla="*/ 96 h 96"/>
                <a:gd name="T62" fmla="*/ 27 w 45"/>
                <a:gd name="T63" fmla="*/ 96 h 96"/>
                <a:gd name="T64" fmla="*/ 31 w 45"/>
                <a:gd name="T65" fmla="*/ 93 h 96"/>
                <a:gd name="T66" fmla="*/ 34 w 45"/>
                <a:gd name="T67" fmla="*/ 91 h 96"/>
                <a:gd name="T68" fmla="*/ 35 w 45"/>
                <a:gd name="T69" fmla="*/ 88 h 96"/>
                <a:gd name="T70" fmla="*/ 37 w 45"/>
                <a:gd name="T71" fmla="*/ 86 h 96"/>
                <a:gd name="T72" fmla="*/ 39 w 45"/>
                <a:gd name="T73" fmla="*/ 82 h 96"/>
                <a:gd name="T74" fmla="*/ 40 w 45"/>
                <a:gd name="T75" fmla="*/ 79 h 96"/>
                <a:gd name="T76" fmla="*/ 41 w 45"/>
                <a:gd name="T77" fmla="*/ 75 h 96"/>
                <a:gd name="T78" fmla="*/ 44 w 45"/>
                <a:gd name="T79" fmla="*/ 68 h 96"/>
                <a:gd name="T80" fmla="*/ 45 w 45"/>
                <a:gd name="T81" fmla="*/ 62 h 96"/>
                <a:gd name="T82" fmla="*/ 45 w 45"/>
                <a:gd name="T83" fmla="*/ 58 h 96"/>
                <a:gd name="T84" fmla="*/ 45 w 45"/>
                <a:gd name="T85" fmla="*/ 55 h 96"/>
                <a:gd name="T86" fmla="*/ 45 w 45"/>
                <a:gd name="T87" fmla="*/ 51 h 96"/>
                <a:gd name="T88" fmla="*/ 45 w 45"/>
                <a:gd name="T89" fmla="*/ 47 h 96"/>
                <a:gd name="T90" fmla="*/ 45 w 45"/>
                <a:gd name="T91" fmla="*/ 43 h 96"/>
                <a:gd name="T92" fmla="*/ 45 w 45"/>
                <a:gd name="T93" fmla="*/ 39 h 96"/>
                <a:gd name="T94" fmla="*/ 45 w 45"/>
                <a:gd name="T95" fmla="*/ 35 h 96"/>
                <a:gd name="T96" fmla="*/ 44 w 45"/>
                <a:gd name="T97" fmla="*/ 29 h 96"/>
                <a:gd name="T98" fmla="*/ 43 w 45"/>
                <a:gd name="T99" fmla="*/ 22 h 96"/>
                <a:gd name="T100" fmla="*/ 41 w 45"/>
                <a:gd name="T101" fmla="*/ 18 h 96"/>
                <a:gd name="T102" fmla="*/ 40 w 45"/>
                <a:gd name="T103" fmla="*/ 14 h 96"/>
                <a:gd name="T104" fmla="*/ 39 w 45"/>
                <a:gd name="T105" fmla="*/ 12 h 96"/>
                <a:gd name="T106" fmla="*/ 37 w 45"/>
                <a:gd name="T107" fmla="*/ 9 h 96"/>
                <a:gd name="T108" fmla="*/ 35 w 45"/>
                <a:gd name="T109" fmla="*/ 7 h 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96"/>
                <a:gd name="T167" fmla="*/ 45 w 45"/>
                <a:gd name="T168" fmla="*/ 96 h 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96">
                  <a:moveTo>
                    <a:pt x="32" y="4"/>
                  </a:moveTo>
                  <a:lnTo>
                    <a:pt x="31" y="3"/>
                  </a:lnTo>
                  <a:lnTo>
                    <a:pt x="30" y="1"/>
                  </a:lnTo>
                  <a:lnTo>
                    <a:pt x="28" y="1"/>
                  </a:lnTo>
                  <a:lnTo>
                    <a:pt x="27" y="1"/>
                  </a:lnTo>
                  <a:lnTo>
                    <a:pt x="26" y="0"/>
                  </a:lnTo>
                  <a:lnTo>
                    <a:pt x="25" y="0"/>
                  </a:lnTo>
                  <a:lnTo>
                    <a:pt x="23" y="0"/>
                  </a:lnTo>
                  <a:lnTo>
                    <a:pt x="22" y="0"/>
                  </a:lnTo>
                  <a:lnTo>
                    <a:pt x="21" y="0"/>
                  </a:lnTo>
                  <a:lnTo>
                    <a:pt x="19" y="1"/>
                  </a:lnTo>
                  <a:lnTo>
                    <a:pt x="18" y="1"/>
                  </a:lnTo>
                  <a:lnTo>
                    <a:pt x="17" y="3"/>
                  </a:lnTo>
                  <a:lnTo>
                    <a:pt x="14" y="4"/>
                  </a:lnTo>
                  <a:lnTo>
                    <a:pt x="14" y="5"/>
                  </a:lnTo>
                  <a:lnTo>
                    <a:pt x="13" y="5"/>
                  </a:lnTo>
                  <a:lnTo>
                    <a:pt x="13" y="7"/>
                  </a:lnTo>
                  <a:lnTo>
                    <a:pt x="12" y="7"/>
                  </a:lnTo>
                  <a:lnTo>
                    <a:pt x="12" y="8"/>
                  </a:lnTo>
                  <a:lnTo>
                    <a:pt x="10" y="8"/>
                  </a:lnTo>
                  <a:lnTo>
                    <a:pt x="10" y="9"/>
                  </a:lnTo>
                  <a:lnTo>
                    <a:pt x="10" y="10"/>
                  </a:lnTo>
                  <a:lnTo>
                    <a:pt x="9" y="10"/>
                  </a:lnTo>
                  <a:lnTo>
                    <a:pt x="9" y="12"/>
                  </a:lnTo>
                  <a:lnTo>
                    <a:pt x="8" y="13"/>
                  </a:lnTo>
                  <a:lnTo>
                    <a:pt x="8" y="14"/>
                  </a:lnTo>
                  <a:lnTo>
                    <a:pt x="6" y="14"/>
                  </a:lnTo>
                  <a:lnTo>
                    <a:pt x="6" y="16"/>
                  </a:lnTo>
                  <a:lnTo>
                    <a:pt x="6" y="17"/>
                  </a:lnTo>
                  <a:lnTo>
                    <a:pt x="5" y="18"/>
                  </a:lnTo>
                  <a:lnTo>
                    <a:pt x="5" y="20"/>
                  </a:lnTo>
                  <a:lnTo>
                    <a:pt x="5" y="21"/>
                  </a:lnTo>
                  <a:lnTo>
                    <a:pt x="4" y="21"/>
                  </a:lnTo>
                  <a:lnTo>
                    <a:pt x="4" y="22"/>
                  </a:lnTo>
                  <a:lnTo>
                    <a:pt x="4" y="23"/>
                  </a:lnTo>
                  <a:lnTo>
                    <a:pt x="4" y="25"/>
                  </a:lnTo>
                  <a:lnTo>
                    <a:pt x="2" y="26"/>
                  </a:lnTo>
                  <a:lnTo>
                    <a:pt x="2" y="29"/>
                  </a:lnTo>
                  <a:lnTo>
                    <a:pt x="1" y="31"/>
                  </a:lnTo>
                  <a:lnTo>
                    <a:pt x="1" y="33"/>
                  </a:lnTo>
                  <a:lnTo>
                    <a:pt x="1" y="35"/>
                  </a:lnTo>
                  <a:lnTo>
                    <a:pt x="1" y="36"/>
                  </a:lnTo>
                  <a:lnTo>
                    <a:pt x="1" y="38"/>
                  </a:lnTo>
                  <a:lnTo>
                    <a:pt x="1" y="39"/>
                  </a:lnTo>
                  <a:lnTo>
                    <a:pt x="0" y="40"/>
                  </a:lnTo>
                  <a:lnTo>
                    <a:pt x="0" y="42"/>
                  </a:lnTo>
                  <a:lnTo>
                    <a:pt x="0" y="43"/>
                  </a:lnTo>
                  <a:lnTo>
                    <a:pt x="0" y="44"/>
                  </a:lnTo>
                  <a:lnTo>
                    <a:pt x="0" y="45"/>
                  </a:lnTo>
                  <a:lnTo>
                    <a:pt x="0" y="47"/>
                  </a:lnTo>
                  <a:lnTo>
                    <a:pt x="0" y="48"/>
                  </a:lnTo>
                  <a:lnTo>
                    <a:pt x="0" y="49"/>
                  </a:lnTo>
                  <a:lnTo>
                    <a:pt x="0" y="51"/>
                  </a:lnTo>
                  <a:lnTo>
                    <a:pt x="0" y="52"/>
                  </a:lnTo>
                  <a:lnTo>
                    <a:pt x="0" y="53"/>
                  </a:lnTo>
                  <a:lnTo>
                    <a:pt x="0" y="55"/>
                  </a:lnTo>
                  <a:lnTo>
                    <a:pt x="0" y="56"/>
                  </a:lnTo>
                  <a:lnTo>
                    <a:pt x="0" y="57"/>
                  </a:lnTo>
                  <a:lnTo>
                    <a:pt x="0" y="58"/>
                  </a:lnTo>
                  <a:lnTo>
                    <a:pt x="0" y="60"/>
                  </a:lnTo>
                  <a:lnTo>
                    <a:pt x="1" y="61"/>
                  </a:lnTo>
                  <a:lnTo>
                    <a:pt x="1" y="62"/>
                  </a:lnTo>
                  <a:lnTo>
                    <a:pt x="1" y="64"/>
                  </a:lnTo>
                  <a:lnTo>
                    <a:pt x="1" y="68"/>
                  </a:lnTo>
                  <a:lnTo>
                    <a:pt x="2" y="69"/>
                  </a:lnTo>
                  <a:lnTo>
                    <a:pt x="2" y="71"/>
                  </a:lnTo>
                  <a:lnTo>
                    <a:pt x="2" y="73"/>
                  </a:lnTo>
                  <a:lnTo>
                    <a:pt x="2" y="74"/>
                  </a:lnTo>
                  <a:lnTo>
                    <a:pt x="4" y="74"/>
                  </a:lnTo>
                  <a:lnTo>
                    <a:pt x="4" y="75"/>
                  </a:lnTo>
                  <a:lnTo>
                    <a:pt x="4" y="77"/>
                  </a:lnTo>
                  <a:lnTo>
                    <a:pt x="4" y="78"/>
                  </a:lnTo>
                  <a:lnTo>
                    <a:pt x="5" y="79"/>
                  </a:lnTo>
                  <a:lnTo>
                    <a:pt x="5" y="80"/>
                  </a:lnTo>
                  <a:lnTo>
                    <a:pt x="6" y="82"/>
                  </a:lnTo>
                  <a:lnTo>
                    <a:pt x="6" y="83"/>
                  </a:lnTo>
                  <a:lnTo>
                    <a:pt x="6" y="84"/>
                  </a:lnTo>
                  <a:lnTo>
                    <a:pt x="8" y="84"/>
                  </a:lnTo>
                  <a:lnTo>
                    <a:pt x="8" y="86"/>
                  </a:lnTo>
                  <a:lnTo>
                    <a:pt x="9" y="87"/>
                  </a:lnTo>
                  <a:lnTo>
                    <a:pt x="9" y="88"/>
                  </a:lnTo>
                  <a:lnTo>
                    <a:pt x="10" y="88"/>
                  </a:lnTo>
                  <a:lnTo>
                    <a:pt x="10" y="90"/>
                  </a:lnTo>
                  <a:lnTo>
                    <a:pt x="12" y="91"/>
                  </a:lnTo>
                  <a:lnTo>
                    <a:pt x="13" y="92"/>
                  </a:lnTo>
                  <a:lnTo>
                    <a:pt x="14" y="93"/>
                  </a:lnTo>
                  <a:lnTo>
                    <a:pt x="15" y="95"/>
                  </a:lnTo>
                  <a:lnTo>
                    <a:pt x="17" y="95"/>
                  </a:lnTo>
                  <a:lnTo>
                    <a:pt x="18" y="96"/>
                  </a:lnTo>
                  <a:lnTo>
                    <a:pt x="19" y="96"/>
                  </a:lnTo>
                  <a:lnTo>
                    <a:pt x="21" y="96"/>
                  </a:lnTo>
                  <a:lnTo>
                    <a:pt x="22" y="96"/>
                  </a:lnTo>
                  <a:lnTo>
                    <a:pt x="23" y="96"/>
                  </a:lnTo>
                  <a:lnTo>
                    <a:pt x="25" y="96"/>
                  </a:lnTo>
                  <a:lnTo>
                    <a:pt x="26" y="96"/>
                  </a:lnTo>
                  <a:lnTo>
                    <a:pt x="27" y="96"/>
                  </a:lnTo>
                  <a:lnTo>
                    <a:pt x="28" y="95"/>
                  </a:lnTo>
                  <a:lnTo>
                    <a:pt x="30" y="95"/>
                  </a:lnTo>
                  <a:lnTo>
                    <a:pt x="31" y="93"/>
                  </a:lnTo>
                  <a:lnTo>
                    <a:pt x="31" y="92"/>
                  </a:lnTo>
                  <a:lnTo>
                    <a:pt x="32" y="92"/>
                  </a:lnTo>
                  <a:lnTo>
                    <a:pt x="34" y="91"/>
                  </a:lnTo>
                  <a:lnTo>
                    <a:pt x="34" y="90"/>
                  </a:lnTo>
                  <a:lnTo>
                    <a:pt x="35" y="90"/>
                  </a:lnTo>
                  <a:lnTo>
                    <a:pt x="35" y="88"/>
                  </a:lnTo>
                  <a:lnTo>
                    <a:pt x="36" y="87"/>
                  </a:lnTo>
                  <a:lnTo>
                    <a:pt x="36" y="86"/>
                  </a:lnTo>
                  <a:lnTo>
                    <a:pt x="37" y="86"/>
                  </a:lnTo>
                  <a:lnTo>
                    <a:pt x="37" y="84"/>
                  </a:lnTo>
                  <a:lnTo>
                    <a:pt x="39" y="83"/>
                  </a:lnTo>
                  <a:lnTo>
                    <a:pt x="39" y="82"/>
                  </a:lnTo>
                  <a:lnTo>
                    <a:pt x="39" y="80"/>
                  </a:lnTo>
                  <a:lnTo>
                    <a:pt x="40" y="80"/>
                  </a:lnTo>
                  <a:lnTo>
                    <a:pt x="40" y="79"/>
                  </a:lnTo>
                  <a:lnTo>
                    <a:pt x="40" y="78"/>
                  </a:lnTo>
                  <a:lnTo>
                    <a:pt x="41" y="77"/>
                  </a:lnTo>
                  <a:lnTo>
                    <a:pt x="41" y="75"/>
                  </a:lnTo>
                  <a:lnTo>
                    <a:pt x="41" y="74"/>
                  </a:lnTo>
                  <a:lnTo>
                    <a:pt x="43" y="71"/>
                  </a:lnTo>
                  <a:lnTo>
                    <a:pt x="44" y="68"/>
                  </a:lnTo>
                  <a:lnTo>
                    <a:pt x="44" y="65"/>
                  </a:lnTo>
                  <a:lnTo>
                    <a:pt x="44" y="64"/>
                  </a:lnTo>
                  <a:lnTo>
                    <a:pt x="45" y="62"/>
                  </a:lnTo>
                  <a:lnTo>
                    <a:pt x="45" y="61"/>
                  </a:lnTo>
                  <a:lnTo>
                    <a:pt x="45" y="60"/>
                  </a:lnTo>
                  <a:lnTo>
                    <a:pt x="45" y="58"/>
                  </a:lnTo>
                  <a:lnTo>
                    <a:pt x="45" y="57"/>
                  </a:lnTo>
                  <a:lnTo>
                    <a:pt x="45" y="56"/>
                  </a:lnTo>
                  <a:lnTo>
                    <a:pt x="45" y="55"/>
                  </a:lnTo>
                  <a:lnTo>
                    <a:pt x="45" y="53"/>
                  </a:lnTo>
                  <a:lnTo>
                    <a:pt x="45" y="52"/>
                  </a:lnTo>
                  <a:lnTo>
                    <a:pt x="45" y="51"/>
                  </a:lnTo>
                  <a:lnTo>
                    <a:pt x="45" y="49"/>
                  </a:lnTo>
                  <a:lnTo>
                    <a:pt x="45" y="48"/>
                  </a:lnTo>
                  <a:lnTo>
                    <a:pt x="45" y="47"/>
                  </a:lnTo>
                  <a:lnTo>
                    <a:pt x="45" y="45"/>
                  </a:lnTo>
                  <a:lnTo>
                    <a:pt x="45" y="44"/>
                  </a:lnTo>
                  <a:lnTo>
                    <a:pt x="45" y="43"/>
                  </a:lnTo>
                  <a:lnTo>
                    <a:pt x="45" y="42"/>
                  </a:lnTo>
                  <a:lnTo>
                    <a:pt x="45" y="40"/>
                  </a:lnTo>
                  <a:lnTo>
                    <a:pt x="45" y="39"/>
                  </a:lnTo>
                  <a:lnTo>
                    <a:pt x="45" y="38"/>
                  </a:lnTo>
                  <a:lnTo>
                    <a:pt x="45" y="36"/>
                  </a:lnTo>
                  <a:lnTo>
                    <a:pt x="45" y="35"/>
                  </a:lnTo>
                  <a:lnTo>
                    <a:pt x="45" y="34"/>
                  </a:lnTo>
                  <a:lnTo>
                    <a:pt x="45" y="33"/>
                  </a:lnTo>
                  <a:lnTo>
                    <a:pt x="44" y="29"/>
                  </a:lnTo>
                  <a:lnTo>
                    <a:pt x="43" y="25"/>
                  </a:lnTo>
                  <a:lnTo>
                    <a:pt x="43" y="23"/>
                  </a:lnTo>
                  <a:lnTo>
                    <a:pt x="43" y="22"/>
                  </a:lnTo>
                  <a:lnTo>
                    <a:pt x="43" y="21"/>
                  </a:lnTo>
                  <a:lnTo>
                    <a:pt x="41" y="20"/>
                  </a:lnTo>
                  <a:lnTo>
                    <a:pt x="41" y="18"/>
                  </a:lnTo>
                  <a:lnTo>
                    <a:pt x="40" y="17"/>
                  </a:lnTo>
                  <a:lnTo>
                    <a:pt x="40" y="16"/>
                  </a:lnTo>
                  <a:lnTo>
                    <a:pt x="40" y="14"/>
                  </a:lnTo>
                  <a:lnTo>
                    <a:pt x="39" y="14"/>
                  </a:lnTo>
                  <a:lnTo>
                    <a:pt x="39" y="13"/>
                  </a:lnTo>
                  <a:lnTo>
                    <a:pt x="39" y="12"/>
                  </a:lnTo>
                  <a:lnTo>
                    <a:pt x="37" y="12"/>
                  </a:lnTo>
                  <a:lnTo>
                    <a:pt x="37" y="10"/>
                  </a:lnTo>
                  <a:lnTo>
                    <a:pt x="37" y="9"/>
                  </a:lnTo>
                  <a:lnTo>
                    <a:pt x="36" y="9"/>
                  </a:lnTo>
                  <a:lnTo>
                    <a:pt x="36" y="8"/>
                  </a:lnTo>
                  <a:lnTo>
                    <a:pt x="35" y="7"/>
                  </a:lnTo>
                  <a:lnTo>
                    <a:pt x="35" y="5"/>
                  </a:lnTo>
                  <a:lnTo>
                    <a:pt x="32" y="4"/>
                  </a:lnTo>
                  <a:close/>
                </a:path>
              </a:pathLst>
            </a:custGeom>
            <a:solidFill>
              <a:srgbClr val="808080"/>
            </a:solidFill>
            <a:ln w="9525">
              <a:noFill/>
              <a:round/>
              <a:headEnd/>
              <a:tailEnd/>
            </a:ln>
          </p:spPr>
          <p:txBody>
            <a:bodyPr/>
            <a:lstStyle/>
            <a:p>
              <a:endParaRPr lang="en-US"/>
            </a:p>
          </p:txBody>
        </p:sp>
        <p:sp>
          <p:nvSpPr>
            <p:cNvPr id="140" name="Freeform 124"/>
            <p:cNvSpPr>
              <a:spLocks/>
            </p:cNvSpPr>
            <p:nvPr/>
          </p:nvSpPr>
          <p:spPr bwMode="auto">
            <a:xfrm>
              <a:off x="1742" y="1185"/>
              <a:ext cx="47" cy="98"/>
            </a:xfrm>
            <a:custGeom>
              <a:avLst/>
              <a:gdLst>
                <a:gd name="T0" fmla="*/ 0 w 47"/>
                <a:gd name="T1" fmla="*/ 39 h 98"/>
                <a:gd name="T2" fmla="*/ 0 w 47"/>
                <a:gd name="T3" fmla="*/ 50 h 98"/>
                <a:gd name="T4" fmla="*/ 0 w 47"/>
                <a:gd name="T5" fmla="*/ 61 h 98"/>
                <a:gd name="T6" fmla="*/ 1 w 47"/>
                <a:gd name="T7" fmla="*/ 71 h 98"/>
                <a:gd name="T8" fmla="*/ 4 w 47"/>
                <a:gd name="T9" fmla="*/ 79 h 98"/>
                <a:gd name="T10" fmla="*/ 8 w 47"/>
                <a:gd name="T11" fmla="*/ 88 h 98"/>
                <a:gd name="T12" fmla="*/ 12 w 47"/>
                <a:gd name="T13" fmla="*/ 93 h 98"/>
                <a:gd name="T14" fmla="*/ 15 w 47"/>
                <a:gd name="T15" fmla="*/ 97 h 98"/>
                <a:gd name="T16" fmla="*/ 21 w 47"/>
                <a:gd name="T17" fmla="*/ 98 h 98"/>
                <a:gd name="T18" fmla="*/ 26 w 47"/>
                <a:gd name="T19" fmla="*/ 98 h 98"/>
                <a:gd name="T20" fmla="*/ 31 w 47"/>
                <a:gd name="T21" fmla="*/ 94 h 98"/>
                <a:gd name="T22" fmla="*/ 36 w 47"/>
                <a:gd name="T23" fmla="*/ 91 h 98"/>
                <a:gd name="T24" fmla="*/ 39 w 47"/>
                <a:gd name="T25" fmla="*/ 84 h 98"/>
                <a:gd name="T26" fmla="*/ 43 w 47"/>
                <a:gd name="T27" fmla="*/ 74 h 98"/>
                <a:gd name="T28" fmla="*/ 45 w 47"/>
                <a:gd name="T29" fmla="*/ 65 h 98"/>
                <a:gd name="T30" fmla="*/ 47 w 47"/>
                <a:gd name="T31" fmla="*/ 53 h 98"/>
                <a:gd name="T32" fmla="*/ 47 w 47"/>
                <a:gd name="T33" fmla="*/ 44 h 98"/>
                <a:gd name="T34" fmla="*/ 43 w 47"/>
                <a:gd name="T35" fmla="*/ 23 h 98"/>
                <a:gd name="T36" fmla="*/ 40 w 47"/>
                <a:gd name="T37" fmla="*/ 15 h 98"/>
                <a:gd name="T38" fmla="*/ 37 w 47"/>
                <a:gd name="T39" fmla="*/ 9 h 98"/>
                <a:gd name="T40" fmla="*/ 34 w 47"/>
                <a:gd name="T41" fmla="*/ 4 h 98"/>
                <a:gd name="T42" fmla="*/ 28 w 47"/>
                <a:gd name="T43" fmla="*/ 1 h 98"/>
                <a:gd name="T44" fmla="*/ 23 w 47"/>
                <a:gd name="T45" fmla="*/ 0 h 98"/>
                <a:gd name="T46" fmla="*/ 18 w 47"/>
                <a:gd name="T47" fmla="*/ 1 h 98"/>
                <a:gd name="T48" fmla="*/ 12 w 47"/>
                <a:gd name="T49" fmla="*/ 8 h 98"/>
                <a:gd name="T50" fmla="*/ 6 w 47"/>
                <a:gd name="T51" fmla="*/ 15 h 98"/>
                <a:gd name="T52" fmla="*/ 4 w 47"/>
                <a:gd name="T53" fmla="*/ 22 h 98"/>
                <a:gd name="T54" fmla="*/ 4 w 47"/>
                <a:gd name="T55" fmla="*/ 28 h 98"/>
                <a:gd name="T56" fmla="*/ 6 w 47"/>
                <a:gd name="T57" fmla="*/ 18 h 98"/>
                <a:gd name="T58" fmla="*/ 10 w 47"/>
                <a:gd name="T59" fmla="*/ 11 h 98"/>
                <a:gd name="T60" fmla="*/ 15 w 47"/>
                <a:gd name="T61" fmla="*/ 5 h 98"/>
                <a:gd name="T62" fmla="*/ 22 w 47"/>
                <a:gd name="T63" fmla="*/ 2 h 98"/>
                <a:gd name="T64" fmla="*/ 27 w 47"/>
                <a:gd name="T65" fmla="*/ 4 h 98"/>
                <a:gd name="T66" fmla="*/ 32 w 47"/>
                <a:gd name="T67" fmla="*/ 6 h 98"/>
                <a:gd name="T68" fmla="*/ 37 w 47"/>
                <a:gd name="T69" fmla="*/ 13 h 98"/>
                <a:gd name="T70" fmla="*/ 40 w 47"/>
                <a:gd name="T71" fmla="*/ 19 h 98"/>
                <a:gd name="T72" fmla="*/ 43 w 47"/>
                <a:gd name="T73" fmla="*/ 27 h 98"/>
                <a:gd name="T74" fmla="*/ 44 w 47"/>
                <a:gd name="T75" fmla="*/ 35 h 98"/>
                <a:gd name="T76" fmla="*/ 45 w 47"/>
                <a:gd name="T77" fmla="*/ 46 h 98"/>
                <a:gd name="T78" fmla="*/ 44 w 47"/>
                <a:gd name="T79" fmla="*/ 57 h 98"/>
                <a:gd name="T80" fmla="*/ 43 w 47"/>
                <a:gd name="T81" fmla="*/ 66 h 98"/>
                <a:gd name="T82" fmla="*/ 41 w 47"/>
                <a:gd name="T83" fmla="*/ 75 h 98"/>
                <a:gd name="T84" fmla="*/ 37 w 47"/>
                <a:gd name="T85" fmla="*/ 83 h 98"/>
                <a:gd name="T86" fmla="*/ 34 w 47"/>
                <a:gd name="T87" fmla="*/ 89 h 98"/>
                <a:gd name="T88" fmla="*/ 28 w 47"/>
                <a:gd name="T89" fmla="*/ 93 h 98"/>
                <a:gd name="T90" fmla="*/ 25 w 47"/>
                <a:gd name="T91" fmla="*/ 96 h 98"/>
                <a:gd name="T92" fmla="*/ 19 w 47"/>
                <a:gd name="T93" fmla="*/ 96 h 98"/>
                <a:gd name="T94" fmla="*/ 14 w 47"/>
                <a:gd name="T95" fmla="*/ 93 h 98"/>
                <a:gd name="T96" fmla="*/ 10 w 47"/>
                <a:gd name="T97" fmla="*/ 89 h 98"/>
                <a:gd name="T98" fmla="*/ 6 w 47"/>
                <a:gd name="T99" fmla="*/ 83 h 98"/>
                <a:gd name="T100" fmla="*/ 4 w 47"/>
                <a:gd name="T101" fmla="*/ 74 h 98"/>
                <a:gd name="T102" fmla="*/ 1 w 47"/>
                <a:gd name="T103" fmla="*/ 63 h 98"/>
                <a:gd name="T104" fmla="*/ 1 w 47"/>
                <a:gd name="T105" fmla="*/ 56 h 98"/>
                <a:gd name="T106" fmla="*/ 1 w 47"/>
                <a:gd name="T107" fmla="*/ 44 h 98"/>
                <a:gd name="T108" fmla="*/ 2 w 47"/>
                <a:gd name="T109" fmla="*/ 32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7"/>
                <a:gd name="T166" fmla="*/ 0 h 98"/>
                <a:gd name="T167" fmla="*/ 47 w 47"/>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7" h="98">
                  <a:moveTo>
                    <a:pt x="1" y="30"/>
                  </a:moveTo>
                  <a:lnTo>
                    <a:pt x="1" y="31"/>
                  </a:lnTo>
                  <a:lnTo>
                    <a:pt x="0" y="36"/>
                  </a:lnTo>
                  <a:lnTo>
                    <a:pt x="0" y="39"/>
                  </a:lnTo>
                  <a:lnTo>
                    <a:pt x="0" y="41"/>
                  </a:lnTo>
                  <a:lnTo>
                    <a:pt x="0" y="44"/>
                  </a:lnTo>
                  <a:lnTo>
                    <a:pt x="0" y="45"/>
                  </a:lnTo>
                  <a:lnTo>
                    <a:pt x="0" y="50"/>
                  </a:lnTo>
                  <a:lnTo>
                    <a:pt x="0" y="53"/>
                  </a:lnTo>
                  <a:lnTo>
                    <a:pt x="0" y="56"/>
                  </a:lnTo>
                  <a:lnTo>
                    <a:pt x="0" y="58"/>
                  </a:lnTo>
                  <a:lnTo>
                    <a:pt x="0" y="61"/>
                  </a:lnTo>
                  <a:lnTo>
                    <a:pt x="0" y="62"/>
                  </a:lnTo>
                  <a:lnTo>
                    <a:pt x="0" y="65"/>
                  </a:lnTo>
                  <a:lnTo>
                    <a:pt x="1" y="69"/>
                  </a:lnTo>
                  <a:lnTo>
                    <a:pt x="1" y="71"/>
                  </a:lnTo>
                  <a:lnTo>
                    <a:pt x="2" y="74"/>
                  </a:lnTo>
                  <a:lnTo>
                    <a:pt x="2" y="75"/>
                  </a:lnTo>
                  <a:lnTo>
                    <a:pt x="4" y="78"/>
                  </a:lnTo>
                  <a:lnTo>
                    <a:pt x="4" y="79"/>
                  </a:lnTo>
                  <a:lnTo>
                    <a:pt x="5" y="81"/>
                  </a:lnTo>
                  <a:lnTo>
                    <a:pt x="6" y="85"/>
                  </a:lnTo>
                  <a:lnTo>
                    <a:pt x="6" y="87"/>
                  </a:lnTo>
                  <a:lnTo>
                    <a:pt x="8" y="88"/>
                  </a:lnTo>
                  <a:lnTo>
                    <a:pt x="9" y="89"/>
                  </a:lnTo>
                  <a:lnTo>
                    <a:pt x="9" y="91"/>
                  </a:lnTo>
                  <a:lnTo>
                    <a:pt x="10" y="92"/>
                  </a:lnTo>
                  <a:lnTo>
                    <a:pt x="12" y="93"/>
                  </a:lnTo>
                  <a:lnTo>
                    <a:pt x="13" y="94"/>
                  </a:lnTo>
                  <a:lnTo>
                    <a:pt x="14" y="96"/>
                  </a:lnTo>
                  <a:lnTo>
                    <a:pt x="15" y="96"/>
                  </a:lnTo>
                  <a:lnTo>
                    <a:pt x="15" y="97"/>
                  </a:lnTo>
                  <a:lnTo>
                    <a:pt x="17" y="98"/>
                  </a:lnTo>
                  <a:lnTo>
                    <a:pt x="18" y="98"/>
                  </a:lnTo>
                  <a:lnTo>
                    <a:pt x="19" y="98"/>
                  </a:lnTo>
                  <a:lnTo>
                    <a:pt x="21" y="98"/>
                  </a:lnTo>
                  <a:lnTo>
                    <a:pt x="22" y="98"/>
                  </a:lnTo>
                  <a:lnTo>
                    <a:pt x="23" y="98"/>
                  </a:lnTo>
                  <a:lnTo>
                    <a:pt x="25" y="98"/>
                  </a:lnTo>
                  <a:lnTo>
                    <a:pt x="26" y="98"/>
                  </a:lnTo>
                  <a:lnTo>
                    <a:pt x="27" y="97"/>
                  </a:lnTo>
                  <a:lnTo>
                    <a:pt x="28" y="97"/>
                  </a:lnTo>
                  <a:lnTo>
                    <a:pt x="30" y="96"/>
                  </a:lnTo>
                  <a:lnTo>
                    <a:pt x="31" y="94"/>
                  </a:lnTo>
                  <a:lnTo>
                    <a:pt x="32" y="93"/>
                  </a:lnTo>
                  <a:lnTo>
                    <a:pt x="34" y="93"/>
                  </a:lnTo>
                  <a:lnTo>
                    <a:pt x="35" y="92"/>
                  </a:lnTo>
                  <a:lnTo>
                    <a:pt x="36" y="91"/>
                  </a:lnTo>
                  <a:lnTo>
                    <a:pt x="36" y="88"/>
                  </a:lnTo>
                  <a:lnTo>
                    <a:pt x="37" y="87"/>
                  </a:lnTo>
                  <a:lnTo>
                    <a:pt x="39" y="85"/>
                  </a:lnTo>
                  <a:lnTo>
                    <a:pt x="39" y="84"/>
                  </a:lnTo>
                  <a:lnTo>
                    <a:pt x="40" y="80"/>
                  </a:lnTo>
                  <a:lnTo>
                    <a:pt x="41" y="79"/>
                  </a:lnTo>
                  <a:lnTo>
                    <a:pt x="43" y="76"/>
                  </a:lnTo>
                  <a:lnTo>
                    <a:pt x="43" y="74"/>
                  </a:lnTo>
                  <a:lnTo>
                    <a:pt x="44" y="71"/>
                  </a:lnTo>
                  <a:lnTo>
                    <a:pt x="44" y="70"/>
                  </a:lnTo>
                  <a:lnTo>
                    <a:pt x="44" y="67"/>
                  </a:lnTo>
                  <a:lnTo>
                    <a:pt x="45" y="65"/>
                  </a:lnTo>
                  <a:lnTo>
                    <a:pt x="45" y="62"/>
                  </a:lnTo>
                  <a:lnTo>
                    <a:pt x="45" y="61"/>
                  </a:lnTo>
                  <a:lnTo>
                    <a:pt x="45" y="58"/>
                  </a:lnTo>
                  <a:lnTo>
                    <a:pt x="47" y="53"/>
                  </a:lnTo>
                  <a:lnTo>
                    <a:pt x="47" y="50"/>
                  </a:lnTo>
                  <a:lnTo>
                    <a:pt x="47" y="48"/>
                  </a:lnTo>
                  <a:lnTo>
                    <a:pt x="47" y="45"/>
                  </a:lnTo>
                  <a:lnTo>
                    <a:pt x="47" y="44"/>
                  </a:lnTo>
                  <a:lnTo>
                    <a:pt x="47" y="41"/>
                  </a:lnTo>
                  <a:lnTo>
                    <a:pt x="45" y="36"/>
                  </a:lnTo>
                  <a:lnTo>
                    <a:pt x="44" y="26"/>
                  </a:lnTo>
                  <a:lnTo>
                    <a:pt x="43" y="23"/>
                  </a:lnTo>
                  <a:lnTo>
                    <a:pt x="43" y="21"/>
                  </a:lnTo>
                  <a:lnTo>
                    <a:pt x="41" y="19"/>
                  </a:lnTo>
                  <a:lnTo>
                    <a:pt x="41" y="18"/>
                  </a:lnTo>
                  <a:lnTo>
                    <a:pt x="40" y="15"/>
                  </a:lnTo>
                  <a:lnTo>
                    <a:pt x="40" y="14"/>
                  </a:lnTo>
                  <a:lnTo>
                    <a:pt x="39" y="11"/>
                  </a:lnTo>
                  <a:lnTo>
                    <a:pt x="37" y="10"/>
                  </a:lnTo>
                  <a:lnTo>
                    <a:pt x="37" y="9"/>
                  </a:lnTo>
                  <a:lnTo>
                    <a:pt x="36" y="8"/>
                  </a:lnTo>
                  <a:lnTo>
                    <a:pt x="35" y="6"/>
                  </a:lnTo>
                  <a:lnTo>
                    <a:pt x="34" y="5"/>
                  </a:lnTo>
                  <a:lnTo>
                    <a:pt x="34" y="4"/>
                  </a:lnTo>
                  <a:lnTo>
                    <a:pt x="32" y="4"/>
                  </a:lnTo>
                  <a:lnTo>
                    <a:pt x="31" y="2"/>
                  </a:lnTo>
                  <a:lnTo>
                    <a:pt x="30" y="2"/>
                  </a:lnTo>
                  <a:lnTo>
                    <a:pt x="28" y="1"/>
                  </a:lnTo>
                  <a:lnTo>
                    <a:pt x="27" y="0"/>
                  </a:lnTo>
                  <a:lnTo>
                    <a:pt x="26" y="0"/>
                  </a:lnTo>
                  <a:lnTo>
                    <a:pt x="25" y="0"/>
                  </a:lnTo>
                  <a:lnTo>
                    <a:pt x="23" y="0"/>
                  </a:lnTo>
                  <a:lnTo>
                    <a:pt x="22" y="0"/>
                  </a:lnTo>
                  <a:lnTo>
                    <a:pt x="21" y="0"/>
                  </a:lnTo>
                  <a:lnTo>
                    <a:pt x="19" y="1"/>
                  </a:lnTo>
                  <a:lnTo>
                    <a:pt x="18" y="1"/>
                  </a:lnTo>
                  <a:lnTo>
                    <a:pt x="17" y="2"/>
                  </a:lnTo>
                  <a:lnTo>
                    <a:pt x="14" y="4"/>
                  </a:lnTo>
                  <a:lnTo>
                    <a:pt x="13" y="5"/>
                  </a:lnTo>
                  <a:lnTo>
                    <a:pt x="12" y="8"/>
                  </a:lnTo>
                  <a:lnTo>
                    <a:pt x="10" y="9"/>
                  </a:lnTo>
                  <a:lnTo>
                    <a:pt x="9" y="10"/>
                  </a:lnTo>
                  <a:lnTo>
                    <a:pt x="8" y="11"/>
                  </a:lnTo>
                  <a:lnTo>
                    <a:pt x="6" y="15"/>
                  </a:lnTo>
                  <a:lnTo>
                    <a:pt x="5" y="17"/>
                  </a:lnTo>
                  <a:lnTo>
                    <a:pt x="5" y="18"/>
                  </a:lnTo>
                  <a:lnTo>
                    <a:pt x="4" y="21"/>
                  </a:lnTo>
                  <a:lnTo>
                    <a:pt x="4" y="22"/>
                  </a:lnTo>
                  <a:lnTo>
                    <a:pt x="2" y="27"/>
                  </a:lnTo>
                  <a:lnTo>
                    <a:pt x="1" y="30"/>
                  </a:lnTo>
                  <a:lnTo>
                    <a:pt x="2" y="31"/>
                  </a:lnTo>
                  <a:lnTo>
                    <a:pt x="4" y="28"/>
                  </a:lnTo>
                  <a:lnTo>
                    <a:pt x="5" y="24"/>
                  </a:lnTo>
                  <a:lnTo>
                    <a:pt x="5" y="22"/>
                  </a:lnTo>
                  <a:lnTo>
                    <a:pt x="6" y="21"/>
                  </a:lnTo>
                  <a:lnTo>
                    <a:pt x="6" y="18"/>
                  </a:lnTo>
                  <a:lnTo>
                    <a:pt x="8" y="17"/>
                  </a:lnTo>
                  <a:lnTo>
                    <a:pt x="9" y="14"/>
                  </a:lnTo>
                  <a:lnTo>
                    <a:pt x="10" y="13"/>
                  </a:lnTo>
                  <a:lnTo>
                    <a:pt x="10" y="11"/>
                  </a:lnTo>
                  <a:lnTo>
                    <a:pt x="12" y="10"/>
                  </a:lnTo>
                  <a:lnTo>
                    <a:pt x="14" y="8"/>
                  </a:lnTo>
                  <a:lnTo>
                    <a:pt x="14" y="6"/>
                  </a:lnTo>
                  <a:lnTo>
                    <a:pt x="15" y="5"/>
                  </a:lnTo>
                  <a:lnTo>
                    <a:pt x="17" y="5"/>
                  </a:lnTo>
                  <a:lnTo>
                    <a:pt x="19" y="4"/>
                  </a:lnTo>
                  <a:lnTo>
                    <a:pt x="21" y="2"/>
                  </a:lnTo>
                  <a:lnTo>
                    <a:pt x="22" y="2"/>
                  </a:lnTo>
                  <a:lnTo>
                    <a:pt x="23" y="2"/>
                  </a:lnTo>
                  <a:lnTo>
                    <a:pt x="25" y="2"/>
                  </a:lnTo>
                  <a:lnTo>
                    <a:pt x="26" y="2"/>
                  </a:lnTo>
                  <a:lnTo>
                    <a:pt x="27" y="4"/>
                  </a:lnTo>
                  <a:lnTo>
                    <a:pt x="28" y="4"/>
                  </a:lnTo>
                  <a:lnTo>
                    <a:pt x="30" y="4"/>
                  </a:lnTo>
                  <a:lnTo>
                    <a:pt x="31" y="5"/>
                  </a:lnTo>
                  <a:lnTo>
                    <a:pt x="32" y="6"/>
                  </a:lnTo>
                  <a:lnTo>
                    <a:pt x="35" y="9"/>
                  </a:lnTo>
                  <a:lnTo>
                    <a:pt x="35" y="10"/>
                  </a:lnTo>
                  <a:lnTo>
                    <a:pt x="36" y="11"/>
                  </a:lnTo>
                  <a:lnTo>
                    <a:pt x="37" y="13"/>
                  </a:lnTo>
                  <a:lnTo>
                    <a:pt x="37" y="14"/>
                  </a:lnTo>
                  <a:lnTo>
                    <a:pt x="39" y="15"/>
                  </a:lnTo>
                  <a:lnTo>
                    <a:pt x="40" y="18"/>
                  </a:lnTo>
                  <a:lnTo>
                    <a:pt x="40" y="19"/>
                  </a:lnTo>
                  <a:lnTo>
                    <a:pt x="40" y="21"/>
                  </a:lnTo>
                  <a:lnTo>
                    <a:pt x="41" y="23"/>
                  </a:lnTo>
                  <a:lnTo>
                    <a:pt x="41" y="24"/>
                  </a:lnTo>
                  <a:lnTo>
                    <a:pt x="43" y="27"/>
                  </a:lnTo>
                  <a:lnTo>
                    <a:pt x="43" y="28"/>
                  </a:lnTo>
                  <a:lnTo>
                    <a:pt x="43" y="31"/>
                  </a:lnTo>
                  <a:lnTo>
                    <a:pt x="44" y="32"/>
                  </a:lnTo>
                  <a:lnTo>
                    <a:pt x="44" y="35"/>
                  </a:lnTo>
                  <a:lnTo>
                    <a:pt x="44" y="36"/>
                  </a:lnTo>
                  <a:lnTo>
                    <a:pt x="45" y="41"/>
                  </a:lnTo>
                  <a:lnTo>
                    <a:pt x="45" y="44"/>
                  </a:lnTo>
                  <a:lnTo>
                    <a:pt x="45" y="46"/>
                  </a:lnTo>
                  <a:lnTo>
                    <a:pt x="45" y="48"/>
                  </a:lnTo>
                  <a:lnTo>
                    <a:pt x="45" y="50"/>
                  </a:lnTo>
                  <a:lnTo>
                    <a:pt x="45" y="53"/>
                  </a:lnTo>
                  <a:lnTo>
                    <a:pt x="44" y="57"/>
                  </a:lnTo>
                  <a:lnTo>
                    <a:pt x="44" y="59"/>
                  </a:lnTo>
                  <a:lnTo>
                    <a:pt x="44" y="62"/>
                  </a:lnTo>
                  <a:lnTo>
                    <a:pt x="44" y="63"/>
                  </a:lnTo>
                  <a:lnTo>
                    <a:pt x="43" y="66"/>
                  </a:lnTo>
                  <a:lnTo>
                    <a:pt x="43" y="69"/>
                  </a:lnTo>
                  <a:lnTo>
                    <a:pt x="43" y="71"/>
                  </a:lnTo>
                  <a:lnTo>
                    <a:pt x="41" y="72"/>
                  </a:lnTo>
                  <a:lnTo>
                    <a:pt x="41" y="75"/>
                  </a:lnTo>
                  <a:lnTo>
                    <a:pt x="40" y="76"/>
                  </a:lnTo>
                  <a:lnTo>
                    <a:pt x="40" y="79"/>
                  </a:lnTo>
                  <a:lnTo>
                    <a:pt x="39" y="81"/>
                  </a:lnTo>
                  <a:lnTo>
                    <a:pt x="37" y="83"/>
                  </a:lnTo>
                  <a:lnTo>
                    <a:pt x="36" y="85"/>
                  </a:lnTo>
                  <a:lnTo>
                    <a:pt x="36" y="87"/>
                  </a:lnTo>
                  <a:lnTo>
                    <a:pt x="35" y="88"/>
                  </a:lnTo>
                  <a:lnTo>
                    <a:pt x="34" y="89"/>
                  </a:lnTo>
                  <a:lnTo>
                    <a:pt x="32" y="91"/>
                  </a:lnTo>
                  <a:lnTo>
                    <a:pt x="31" y="92"/>
                  </a:lnTo>
                  <a:lnTo>
                    <a:pt x="30" y="93"/>
                  </a:lnTo>
                  <a:lnTo>
                    <a:pt x="28" y="93"/>
                  </a:lnTo>
                  <a:lnTo>
                    <a:pt x="28" y="94"/>
                  </a:lnTo>
                  <a:lnTo>
                    <a:pt x="27" y="94"/>
                  </a:lnTo>
                  <a:lnTo>
                    <a:pt x="26" y="96"/>
                  </a:lnTo>
                  <a:lnTo>
                    <a:pt x="25" y="96"/>
                  </a:lnTo>
                  <a:lnTo>
                    <a:pt x="23" y="96"/>
                  </a:lnTo>
                  <a:lnTo>
                    <a:pt x="22" y="96"/>
                  </a:lnTo>
                  <a:lnTo>
                    <a:pt x="21" y="96"/>
                  </a:lnTo>
                  <a:lnTo>
                    <a:pt x="19" y="96"/>
                  </a:lnTo>
                  <a:lnTo>
                    <a:pt x="18" y="96"/>
                  </a:lnTo>
                  <a:lnTo>
                    <a:pt x="17" y="94"/>
                  </a:lnTo>
                  <a:lnTo>
                    <a:pt x="15" y="93"/>
                  </a:lnTo>
                  <a:lnTo>
                    <a:pt x="14" y="93"/>
                  </a:lnTo>
                  <a:lnTo>
                    <a:pt x="13" y="92"/>
                  </a:lnTo>
                  <a:lnTo>
                    <a:pt x="13" y="91"/>
                  </a:lnTo>
                  <a:lnTo>
                    <a:pt x="12" y="91"/>
                  </a:lnTo>
                  <a:lnTo>
                    <a:pt x="10" y="89"/>
                  </a:lnTo>
                  <a:lnTo>
                    <a:pt x="9" y="88"/>
                  </a:lnTo>
                  <a:lnTo>
                    <a:pt x="9" y="85"/>
                  </a:lnTo>
                  <a:lnTo>
                    <a:pt x="8" y="84"/>
                  </a:lnTo>
                  <a:lnTo>
                    <a:pt x="6" y="83"/>
                  </a:lnTo>
                  <a:lnTo>
                    <a:pt x="5" y="80"/>
                  </a:lnTo>
                  <a:lnTo>
                    <a:pt x="5" y="78"/>
                  </a:lnTo>
                  <a:lnTo>
                    <a:pt x="4" y="76"/>
                  </a:lnTo>
                  <a:lnTo>
                    <a:pt x="4" y="74"/>
                  </a:lnTo>
                  <a:lnTo>
                    <a:pt x="4" y="72"/>
                  </a:lnTo>
                  <a:lnTo>
                    <a:pt x="2" y="70"/>
                  </a:lnTo>
                  <a:lnTo>
                    <a:pt x="2" y="69"/>
                  </a:lnTo>
                  <a:lnTo>
                    <a:pt x="1" y="63"/>
                  </a:lnTo>
                  <a:lnTo>
                    <a:pt x="1" y="62"/>
                  </a:lnTo>
                  <a:lnTo>
                    <a:pt x="1" y="59"/>
                  </a:lnTo>
                  <a:lnTo>
                    <a:pt x="1" y="57"/>
                  </a:lnTo>
                  <a:lnTo>
                    <a:pt x="1" y="56"/>
                  </a:lnTo>
                  <a:lnTo>
                    <a:pt x="1" y="53"/>
                  </a:lnTo>
                  <a:lnTo>
                    <a:pt x="1" y="50"/>
                  </a:lnTo>
                  <a:lnTo>
                    <a:pt x="1" y="46"/>
                  </a:lnTo>
                  <a:lnTo>
                    <a:pt x="1" y="44"/>
                  </a:lnTo>
                  <a:lnTo>
                    <a:pt x="1" y="41"/>
                  </a:lnTo>
                  <a:lnTo>
                    <a:pt x="1" y="39"/>
                  </a:lnTo>
                  <a:lnTo>
                    <a:pt x="1" y="37"/>
                  </a:lnTo>
                  <a:lnTo>
                    <a:pt x="2" y="32"/>
                  </a:lnTo>
                  <a:lnTo>
                    <a:pt x="2" y="31"/>
                  </a:lnTo>
                  <a:lnTo>
                    <a:pt x="1" y="30"/>
                  </a:lnTo>
                  <a:close/>
                </a:path>
              </a:pathLst>
            </a:custGeom>
            <a:solidFill>
              <a:srgbClr val="808080"/>
            </a:solidFill>
            <a:ln w="9525">
              <a:noFill/>
              <a:round/>
              <a:headEnd/>
              <a:tailEnd/>
            </a:ln>
          </p:spPr>
          <p:txBody>
            <a:bodyPr/>
            <a:lstStyle/>
            <a:p>
              <a:endParaRPr lang="en-US"/>
            </a:p>
          </p:txBody>
        </p:sp>
        <p:sp>
          <p:nvSpPr>
            <p:cNvPr id="141" name="Freeform 125"/>
            <p:cNvSpPr>
              <a:spLocks/>
            </p:cNvSpPr>
            <p:nvPr/>
          </p:nvSpPr>
          <p:spPr bwMode="auto">
            <a:xfrm>
              <a:off x="1751" y="1316"/>
              <a:ext cx="71" cy="150"/>
            </a:xfrm>
            <a:custGeom>
              <a:avLst/>
              <a:gdLst>
                <a:gd name="T0" fmla="*/ 47 w 71"/>
                <a:gd name="T1" fmla="*/ 2 h 150"/>
                <a:gd name="T2" fmla="*/ 40 w 71"/>
                <a:gd name="T3" fmla="*/ 1 h 150"/>
                <a:gd name="T4" fmla="*/ 36 w 71"/>
                <a:gd name="T5" fmla="*/ 0 h 150"/>
                <a:gd name="T6" fmla="*/ 31 w 71"/>
                <a:gd name="T7" fmla="*/ 1 h 150"/>
                <a:gd name="T8" fmla="*/ 23 w 71"/>
                <a:gd name="T9" fmla="*/ 6 h 150"/>
                <a:gd name="T10" fmla="*/ 18 w 71"/>
                <a:gd name="T11" fmla="*/ 11 h 150"/>
                <a:gd name="T12" fmla="*/ 14 w 71"/>
                <a:gd name="T13" fmla="*/ 17 h 150"/>
                <a:gd name="T14" fmla="*/ 12 w 71"/>
                <a:gd name="T15" fmla="*/ 22 h 150"/>
                <a:gd name="T16" fmla="*/ 9 w 71"/>
                <a:gd name="T17" fmla="*/ 28 h 150"/>
                <a:gd name="T18" fmla="*/ 6 w 71"/>
                <a:gd name="T19" fmla="*/ 35 h 150"/>
                <a:gd name="T20" fmla="*/ 4 w 71"/>
                <a:gd name="T21" fmla="*/ 45 h 150"/>
                <a:gd name="T22" fmla="*/ 3 w 71"/>
                <a:gd name="T23" fmla="*/ 54 h 150"/>
                <a:gd name="T24" fmla="*/ 1 w 71"/>
                <a:gd name="T25" fmla="*/ 61 h 150"/>
                <a:gd name="T26" fmla="*/ 1 w 71"/>
                <a:gd name="T27" fmla="*/ 67 h 150"/>
                <a:gd name="T28" fmla="*/ 0 w 71"/>
                <a:gd name="T29" fmla="*/ 74 h 150"/>
                <a:gd name="T30" fmla="*/ 0 w 71"/>
                <a:gd name="T31" fmla="*/ 80 h 150"/>
                <a:gd name="T32" fmla="*/ 1 w 71"/>
                <a:gd name="T33" fmla="*/ 87 h 150"/>
                <a:gd name="T34" fmla="*/ 1 w 71"/>
                <a:gd name="T35" fmla="*/ 93 h 150"/>
                <a:gd name="T36" fmla="*/ 3 w 71"/>
                <a:gd name="T37" fmla="*/ 100 h 150"/>
                <a:gd name="T38" fmla="*/ 4 w 71"/>
                <a:gd name="T39" fmla="*/ 109 h 150"/>
                <a:gd name="T40" fmla="*/ 5 w 71"/>
                <a:gd name="T41" fmla="*/ 115 h 150"/>
                <a:gd name="T42" fmla="*/ 8 w 71"/>
                <a:gd name="T43" fmla="*/ 122 h 150"/>
                <a:gd name="T44" fmla="*/ 10 w 71"/>
                <a:gd name="T45" fmla="*/ 128 h 150"/>
                <a:gd name="T46" fmla="*/ 14 w 71"/>
                <a:gd name="T47" fmla="*/ 135 h 150"/>
                <a:gd name="T48" fmla="*/ 18 w 71"/>
                <a:gd name="T49" fmla="*/ 141 h 150"/>
                <a:gd name="T50" fmla="*/ 23 w 71"/>
                <a:gd name="T51" fmla="*/ 146 h 150"/>
                <a:gd name="T52" fmla="*/ 30 w 71"/>
                <a:gd name="T53" fmla="*/ 149 h 150"/>
                <a:gd name="T54" fmla="*/ 34 w 71"/>
                <a:gd name="T55" fmla="*/ 150 h 150"/>
                <a:gd name="T56" fmla="*/ 40 w 71"/>
                <a:gd name="T57" fmla="*/ 149 h 150"/>
                <a:gd name="T58" fmla="*/ 45 w 71"/>
                <a:gd name="T59" fmla="*/ 146 h 150"/>
                <a:gd name="T60" fmla="*/ 51 w 71"/>
                <a:gd name="T61" fmla="*/ 142 h 150"/>
                <a:gd name="T62" fmla="*/ 54 w 71"/>
                <a:gd name="T63" fmla="*/ 138 h 150"/>
                <a:gd name="T64" fmla="*/ 57 w 71"/>
                <a:gd name="T65" fmla="*/ 133 h 150"/>
                <a:gd name="T66" fmla="*/ 61 w 71"/>
                <a:gd name="T67" fmla="*/ 127 h 150"/>
                <a:gd name="T68" fmla="*/ 63 w 71"/>
                <a:gd name="T69" fmla="*/ 122 h 150"/>
                <a:gd name="T70" fmla="*/ 65 w 71"/>
                <a:gd name="T71" fmla="*/ 115 h 150"/>
                <a:gd name="T72" fmla="*/ 67 w 71"/>
                <a:gd name="T73" fmla="*/ 106 h 150"/>
                <a:gd name="T74" fmla="*/ 70 w 71"/>
                <a:gd name="T75" fmla="*/ 96 h 150"/>
                <a:gd name="T76" fmla="*/ 70 w 71"/>
                <a:gd name="T77" fmla="*/ 89 h 150"/>
                <a:gd name="T78" fmla="*/ 71 w 71"/>
                <a:gd name="T79" fmla="*/ 83 h 150"/>
                <a:gd name="T80" fmla="*/ 71 w 71"/>
                <a:gd name="T81" fmla="*/ 76 h 150"/>
                <a:gd name="T82" fmla="*/ 71 w 71"/>
                <a:gd name="T83" fmla="*/ 70 h 150"/>
                <a:gd name="T84" fmla="*/ 71 w 71"/>
                <a:gd name="T85" fmla="*/ 63 h 150"/>
                <a:gd name="T86" fmla="*/ 70 w 71"/>
                <a:gd name="T87" fmla="*/ 57 h 150"/>
                <a:gd name="T88" fmla="*/ 70 w 71"/>
                <a:gd name="T89" fmla="*/ 50 h 150"/>
                <a:gd name="T90" fmla="*/ 67 w 71"/>
                <a:gd name="T91" fmla="*/ 40 h 150"/>
                <a:gd name="T92" fmla="*/ 66 w 71"/>
                <a:gd name="T93" fmla="*/ 33 h 150"/>
                <a:gd name="T94" fmla="*/ 63 w 71"/>
                <a:gd name="T95" fmla="*/ 27 h 150"/>
                <a:gd name="T96" fmla="*/ 62 w 71"/>
                <a:gd name="T97" fmla="*/ 22 h 150"/>
                <a:gd name="T98" fmla="*/ 60 w 71"/>
                <a:gd name="T99" fmla="*/ 18 h 150"/>
                <a:gd name="T100" fmla="*/ 57 w 71"/>
                <a:gd name="T101" fmla="*/ 13 h 150"/>
                <a:gd name="T102" fmla="*/ 52 w 71"/>
                <a:gd name="T103" fmla="*/ 6 h 1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1"/>
                <a:gd name="T157" fmla="*/ 0 h 150"/>
                <a:gd name="T158" fmla="*/ 71 w 71"/>
                <a:gd name="T159" fmla="*/ 150 h 1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1" h="150">
                  <a:moveTo>
                    <a:pt x="52" y="6"/>
                  </a:moveTo>
                  <a:lnTo>
                    <a:pt x="49" y="5"/>
                  </a:lnTo>
                  <a:lnTo>
                    <a:pt x="48" y="4"/>
                  </a:lnTo>
                  <a:lnTo>
                    <a:pt x="47" y="4"/>
                  </a:lnTo>
                  <a:lnTo>
                    <a:pt x="47" y="2"/>
                  </a:lnTo>
                  <a:lnTo>
                    <a:pt x="45" y="2"/>
                  </a:lnTo>
                  <a:lnTo>
                    <a:pt x="44" y="2"/>
                  </a:lnTo>
                  <a:lnTo>
                    <a:pt x="43" y="1"/>
                  </a:lnTo>
                  <a:lnTo>
                    <a:pt x="41" y="1"/>
                  </a:lnTo>
                  <a:lnTo>
                    <a:pt x="40" y="1"/>
                  </a:lnTo>
                  <a:lnTo>
                    <a:pt x="39" y="1"/>
                  </a:lnTo>
                  <a:lnTo>
                    <a:pt x="39" y="0"/>
                  </a:lnTo>
                  <a:lnTo>
                    <a:pt x="38" y="1"/>
                  </a:lnTo>
                  <a:lnTo>
                    <a:pt x="38" y="0"/>
                  </a:lnTo>
                  <a:lnTo>
                    <a:pt x="36" y="0"/>
                  </a:lnTo>
                  <a:lnTo>
                    <a:pt x="36" y="1"/>
                  </a:lnTo>
                  <a:lnTo>
                    <a:pt x="35" y="1"/>
                  </a:lnTo>
                  <a:lnTo>
                    <a:pt x="34" y="1"/>
                  </a:lnTo>
                  <a:lnTo>
                    <a:pt x="32" y="1"/>
                  </a:lnTo>
                  <a:lnTo>
                    <a:pt x="31" y="1"/>
                  </a:lnTo>
                  <a:lnTo>
                    <a:pt x="30" y="2"/>
                  </a:lnTo>
                  <a:lnTo>
                    <a:pt x="28" y="2"/>
                  </a:lnTo>
                  <a:lnTo>
                    <a:pt x="27" y="4"/>
                  </a:lnTo>
                  <a:lnTo>
                    <a:pt x="25" y="5"/>
                  </a:lnTo>
                  <a:lnTo>
                    <a:pt x="23" y="6"/>
                  </a:lnTo>
                  <a:lnTo>
                    <a:pt x="22" y="6"/>
                  </a:lnTo>
                  <a:lnTo>
                    <a:pt x="22" y="8"/>
                  </a:lnTo>
                  <a:lnTo>
                    <a:pt x="21" y="9"/>
                  </a:lnTo>
                  <a:lnTo>
                    <a:pt x="19" y="10"/>
                  </a:lnTo>
                  <a:lnTo>
                    <a:pt x="18" y="11"/>
                  </a:lnTo>
                  <a:lnTo>
                    <a:pt x="18" y="13"/>
                  </a:lnTo>
                  <a:lnTo>
                    <a:pt x="17" y="13"/>
                  </a:lnTo>
                  <a:lnTo>
                    <a:pt x="17" y="14"/>
                  </a:lnTo>
                  <a:lnTo>
                    <a:pt x="16" y="15"/>
                  </a:lnTo>
                  <a:lnTo>
                    <a:pt x="14" y="17"/>
                  </a:lnTo>
                  <a:lnTo>
                    <a:pt x="14" y="18"/>
                  </a:lnTo>
                  <a:lnTo>
                    <a:pt x="14" y="19"/>
                  </a:lnTo>
                  <a:lnTo>
                    <a:pt x="13" y="19"/>
                  </a:lnTo>
                  <a:lnTo>
                    <a:pt x="13" y="20"/>
                  </a:lnTo>
                  <a:lnTo>
                    <a:pt x="12" y="22"/>
                  </a:lnTo>
                  <a:lnTo>
                    <a:pt x="12" y="23"/>
                  </a:lnTo>
                  <a:lnTo>
                    <a:pt x="10" y="24"/>
                  </a:lnTo>
                  <a:lnTo>
                    <a:pt x="10" y="26"/>
                  </a:lnTo>
                  <a:lnTo>
                    <a:pt x="9" y="27"/>
                  </a:lnTo>
                  <a:lnTo>
                    <a:pt x="9" y="28"/>
                  </a:lnTo>
                  <a:lnTo>
                    <a:pt x="9" y="30"/>
                  </a:lnTo>
                  <a:lnTo>
                    <a:pt x="8" y="31"/>
                  </a:lnTo>
                  <a:lnTo>
                    <a:pt x="8" y="32"/>
                  </a:lnTo>
                  <a:lnTo>
                    <a:pt x="8" y="33"/>
                  </a:lnTo>
                  <a:lnTo>
                    <a:pt x="6" y="35"/>
                  </a:lnTo>
                  <a:lnTo>
                    <a:pt x="6" y="36"/>
                  </a:lnTo>
                  <a:lnTo>
                    <a:pt x="6" y="37"/>
                  </a:lnTo>
                  <a:lnTo>
                    <a:pt x="5" y="40"/>
                  </a:lnTo>
                  <a:lnTo>
                    <a:pt x="5" y="41"/>
                  </a:lnTo>
                  <a:lnTo>
                    <a:pt x="4" y="45"/>
                  </a:lnTo>
                  <a:lnTo>
                    <a:pt x="4" y="48"/>
                  </a:lnTo>
                  <a:lnTo>
                    <a:pt x="3" y="49"/>
                  </a:lnTo>
                  <a:lnTo>
                    <a:pt x="3" y="52"/>
                  </a:lnTo>
                  <a:lnTo>
                    <a:pt x="3" y="53"/>
                  </a:lnTo>
                  <a:lnTo>
                    <a:pt x="3" y="54"/>
                  </a:lnTo>
                  <a:lnTo>
                    <a:pt x="3" y="55"/>
                  </a:lnTo>
                  <a:lnTo>
                    <a:pt x="1" y="57"/>
                  </a:lnTo>
                  <a:lnTo>
                    <a:pt x="1" y="58"/>
                  </a:lnTo>
                  <a:lnTo>
                    <a:pt x="1" y="59"/>
                  </a:lnTo>
                  <a:lnTo>
                    <a:pt x="1" y="61"/>
                  </a:lnTo>
                  <a:lnTo>
                    <a:pt x="1" y="62"/>
                  </a:lnTo>
                  <a:lnTo>
                    <a:pt x="1" y="63"/>
                  </a:lnTo>
                  <a:lnTo>
                    <a:pt x="1" y="65"/>
                  </a:lnTo>
                  <a:lnTo>
                    <a:pt x="1" y="66"/>
                  </a:lnTo>
                  <a:lnTo>
                    <a:pt x="1" y="67"/>
                  </a:lnTo>
                  <a:lnTo>
                    <a:pt x="1" y="68"/>
                  </a:lnTo>
                  <a:lnTo>
                    <a:pt x="1" y="70"/>
                  </a:lnTo>
                  <a:lnTo>
                    <a:pt x="1" y="71"/>
                  </a:lnTo>
                  <a:lnTo>
                    <a:pt x="1" y="72"/>
                  </a:lnTo>
                  <a:lnTo>
                    <a:pt x="0" y="74"/>
                  </a:lnTo>
                  <a:lnTo>
                    <a:pt x="0" y="75"/>
                  </a:lnTo>
                  <a:lnTo>
                    <a:pt x="0" y="76"/>
                  </a:lnTo>
                  <a:lnTo>
                    <a:pt x="0" y="78"/>
                  </a:lnTo>
                  <a:lnTo>
                    <a:pt x="1" y="79"/>
                  </a:lnTo>
                  <a:lnTo>
                    <a:pt x="0" y="80"/>
                  </a:lnTo>
                  <a:lnTo>
                    <a:pt x="1" y="81"/>
                  </a:lnTo>
                  <a:lnTo>
                    <a:pt x="1" y="83"/>
                  </a:lnTo>
                  <a:lnTo>
                    <a:pt x="1" y="84"/>
                  </a:lnTo>
                  <a:lnTo>
                    <a:pt x="1" y="85"/>
                  </a:lnTo>
                  <a:lnTo>
                    <a:pt x="1" y="87"/>
                  </a:lnTo>
                  <a:lnTo>
                    <a:pt x="1" y="88"/>
                  </a:lnTo>
                  <a:lnTo>
                    <a:pt x="1" y="89"/>
                  </a:lnTo>
                  <a:lnTo>
                    <a:pt x="1" y="90"/>
                  </a:lnTo>
                  <a:lnTo>
                    <a:pt x="1" y="92"/>
                  </a:lnTo>
                  <a:lnTo>
                    <a:pt x="1" y="93"/>
                  </a:lnTo>
                  <a:lnTo>
                    <a:pt x="1" y="94"/>
                  </a:lnTo>
                  <a:lnTo>
                    <a:pt x="1" y="96"/>
                  </a:lnTo>
                  <a:lnTo>
                    <a:pt x="1" y="97"/>
                  </a:lnTo>
                  <a:lnTo>
                    <a:pt x="1" y="98"/>
                  </a:lnTo>
                  <a:lnTo>
                    <a:pt x="3" y="100"/>
                  </a:lnTo>
                  <a:lnTo>
                    <a:pt x="3" y="101"/>
                  </a:lnTo>
                  <a:lnTo>
                    <a:pt x="3" y="102"/>
                  </a:lnTo>
                  <a:lnTo>
                    <a:pt x="4" y="106"/>
                  </a:lnTo>
                  <a:lnTo>
                    <a:pt x="4" y="107"/>
                  </a:lnTo>
                  <a:lnTo>
                    <a:pt x="4" y="109"/>
                  </a:lnTo>
                  <a:lnTo>
                    <a:pt x="4" y="110"/>
                  </a:lnTo>
                  <a:lnTo>
                    <a:pt x="4" y="111"/>
                  </a:lnTo>
                  <a:lnTo>
                    <a:pt x="5" y="113"/>
                  </a:lnTo>
                  <a:lnTo>
                    <a:pt x="5" y="114"/>
                  </a:lnTo>
                  <a:lnTo>
                    <a:pt x="5" y="115"/>
                  </a:lnTo>
                  <a:lnTo>
                    <a:pt x="6" y="116"/>
                  </a:lnTo>
                  <a:lnTo>
                    <a:pt x="6" y="118"/>
                  </a:lnTo>
                  <a:lnTo>
                    <a:pt x="6" y="119"/>
                  </a:lnTo>
                  <a:lnTo>
                    <a:pt x="6" y="120"/>
                  </a:lnTo>
                  <a:lnTo>
                    <a:pt x="8" y="122"/>
                  </a:lnTo>
                  <a:lnTo>
                    <a:pt x="8" y="123"/>
                  </a:lnTo>
                  <a:lnTo>
                    <a:pt x="9" y="124"/>
                  </a:lnTo>
                  <a:lnTo>
                    <a:pt x="9" y="125"/>
                  </a:lnTo>
                  <a:lnTo>
                    <a:pt x="9" y="127"/>
                  </a:lnTo>
                  <a:lnTo>
                    <a:pt x="10" y="128"/>
                  </a:lnTo>
                  <a:lnTo>
                    <a:pt x="10" y="129"/>
                  </a:lnTo>
                  <a:lnTo>
                    <a:pt x="12" y="131"/>
                  </a:lnTo>
                  <a:lnTo>
                    <a:pt x="12" y="132"/>
                  </a:lnTo>
                  <a:lnTo>
                    <a:pt x="13" y="133"/>
                  </a:lnTo>
                  <a:lnTo>
                    <a:pt x="14" y="135"/>
                  </a:lnTo>
                  <a:lnTo>
                    <a:pt x="14" y="136"/>
                  </a:lnTo>
                  <a:lnTo>
                    <a:pt x="16" y="137"/>
                  </a:lnTo>
                  <a:lnTo>
                    <a:pt x="17" y="138"/>
                  </a:lnTo>
                  <a:lnTo>
                    <a:pt x="17" y="140"/>
                  </a:lnTo>
                  <a:lnTo>
                    <a:pt x="18" y="141"/>
                  </a:lnTo>
                  <a:lnTo>
                    <a:pt x="19" y="141"/>
                  </a:lnTo>
                  <a:lnTo>
                    <a:pt x="21" y="144"/>
                  </a:lnTo>
                  <a:lnTo>
                    <a:pt x="22" y="145"/>
                  </a:lnTo>
                  <a:lnTo>
                    <a:pt x="23" y="145"/>
                  </a:lnTo>
                  <a:lnTo>
                    <a:pt x="23" y="146"/>
                  </a:lnTo>
                  <a:lnTo>
                    <a:pt x="25" y="146"/>
                  </a:lnTo>
                  <a:lnTo>
                    <a:pt x="26" y="148"/>
                  </a:lnTo>
                  <a:lnTo>
                    <a:pt x="27" y="148"/>
                  </a:lnTo>
                  <a:lnTo>
                    <a:pt x="28" y="149"/>
                  </a:lnTo>
                  <a:lnTo>
                    <a:pt x="30" y="149"/>
                  </a:lnTo>
                  <a:lnTo>
                    <a:pt x="31" y="149"/>
                  </a:lnTo>
                  <a:lnTo>
                    <a:pt x="31" y="150"/>
                  </a:lnTo>
                  <a:lnTo>
                    <a:pt x="32" y="149"/>
                  </a:lnTo>
                  <a:lnTo>
                    <a:pt x="32" y="150"/>
                  </a:lnTo>
                  <a:lnTo>
                    <a:pt x="34" y="150"/>
                  </a:lnTo>
                  <a:lnTo>
                    <a:pt x="35" y="150"/>
                  </a:lnTo>
                  <a:lnTo>
                    <a:pt x="36" y="150"/>
                  </a:lnTo>
                  <a:lnTo>
                    <a:pt x="38" y="150"/>
                  </a:lnTo>
                  <a:lnTo>
                    <a:pt x="39" y="149"/>
                  </a:lnTo>
                  <a:lnTo>
                    <a:pt x="40" y="149"/>
                  </a:lnTo>
                  <a:lnTo>
                    <a:pt x="41" y="149"/>
                  </a:lnTo>
                  <a:lnTo>
                    <a:pt x="43" y="148"/>
                  </a:lnTo>
                  <a:lnTo>
                    <a:pt x="44" y="148"/>
                  </a:lnTo>
                  <a:lnTo>
                    <a:pt x="44" y="146"/>
                  </a:lnTo>
                  <a:lnTo>
                    <a:pt x="45" y="146"/>
                  </a:lnTo>
                  <a:lnTo>
                    <a:pt x="48" y="145"/>
                  </a:lnTo>
                  <a:lnTo>
                    <a:pt x="48" y="144"/>
                  </a:lnTo>
                  <a:lnTo>
                    <a:pt x="49" y="144"/>
                  </a:lnTo>
                  <a:lnTo>
                    <a:pt x="49" y="142"/>
                  </a:lnTo>
                  <a:lnTo>
                    <a:pt x="51" y="142"/>
                  </a:lnTo>
                  <a:lnTo>
                    <a:pt x="52" y="141"/>
                  </a:lnTo>
                  <a:lnTo>
                    <a:pt x="52" y="140"/>
                  </a:lnTo>
                  <a:lnTo>
                    <a:pt x="53" y="140"/>
                  </a:lnTo>
                  <a:lnTo>
                    <a:pt x="53" y="138"/>
                  </a:lnTo>
                  <a:lnTo>
                    <a:pt x="54" y="138"/>
                  </a:lnTo>
                  <a:lnTo>
                    <a:pt x="54" y="137"/>
                  </a:lnTo>
                  <a:lnTo>
                    <a:pt x="56" y="136"/>
                  </a:lnTo>
                  <a:lnTo>
                    <a:pt x="56" y="135"/>
                  </a:lnTo>
                  <a:lnTo>
                    <a:pt x="57" y="135"/>
                  </a:lnTo>
                  <a:lnTo>
                    <a:pt x="57" y="133"/>
                  </a:lnTo>
                  <a:lnTo>
                    <a:pt x="58" y="132"/>
                  </a:lnTo>
                  <a:lnTo>
                    <a:pt x="58" y="131"/>
                  </a:lnTo>
                  <a:lnTo>
                    <a:pt x="60" y="129"/>
                  </a:lnTo>
                  <a:lnTo>
                    <a:pt x="60" y="128"/>
                  </a:lnTo>
                  <a:lnTo>
                    <a:pt x="61" y="127"/>
                  </a:lnTo>
                  <a:lnTo>
                    <a:pt x="61" y="125"/>
                  </a:lnTo>
                  <a:lnTo>
                    <a:pt x="62" y="124"/>
                  </a:lnTo>
                  <a:lnTo>
                    <a:pt x="62" y="123"/>
                  </a:lnTo>
                  <a:lnTo>
                    <a:pt x="62" y="122"/>
                  </a:lnTo>
                  <a:lnTo>
                    <a:pt x="63" y="122"/>
                  </a:lnTo>
                  <a:lnTo>
                    <a:pt x="63" y="120"/>
                  </a:lnTo>
                  <a:lnTo>
                    <a:pt x="63" y="119"/>
                  </a:lnTo>
                  <a:lnTo>
                    <a:pt x="65" y="118"/>
                  </a:lnTo>
                  <a:lnTo>
                    <a:pt x="65" y="116"/>
                  </a:lnTo>
                  <a:lnTo>
                    <a:pt x="65" y="115"/>
                  </a:lnTo>
                  <a:lnTo>
                    <a:pt x="66" y="114"/>
                  </a:lnTo>
                  <a:lnTo>
                    <a:pt x="66" y="113"/>
                  </a:lnTo>
                  <a:lnTo>
                    <a:pt x="66" y="110"/>
                  </a:lnTo>
                  <a:lnTo>
                    <a:pt x="67" y="109"/>
                  </a:lnTo>
                  <a:lnTo>
                    <a:pt x="67" y="106"/>
                  </a:lnTo>
                  <a:lnTo>
                    <a:pt x="69" y="102"/>
                  </a:lnTo>
                  <a:lnTo>
                    <a:pt x="69" y="101"/>
                  </a:lnTo>
                  <a:lnTo>
                    <a:pt x="69" y="98"/>
                  </a:lnTo>
                  <a:lnTo>
                    <a:pt x="69" y="97"/>
                  </a:lnTo>
                  <a:lnTo>
                    <a:pt x="70" y="96"/>
                  </a:lnTo>
                  <a:lnTo>
                    <a:pt x="70" y="94"/>
                  </a:lnTo>
                  <a:lnTo>
                    <a:pt x="70" y="93"/>
                  </a:lnTo>
                  <a:lnTo>
                    <a:pt x="70" y="92"/>
                  </a:lnTo>
                  <a:lnTo>
                    <a:pt x="70" y="90"/>
                  </a:lnTo>
                  <a:lnTo>
                    <a:pt x="70" y="89"/>
                  </a:lnTo>
                  <a:lnTo>
                    <a:pt x="70" y="88"/>
                  </a:lnTo>
                  <a:lnTo>
                    <a:pt x="71" y="87"/>
                  </a:lnTo>
                  <a:lnTo>
                    <a:pt x="71" y="85"/>
                  </a:lnTo>
                  <a:lnTo>
                    <a:pt x="71" y="84"/>
                  </a:lnTo>
                  <a:lnTo>
                    <a:pt x="71" y="83"/>
                  </a:lnTo>
                  <a:lnTo>
                    <a:pt x="71" y="81"/>
                  </a:lnTo>
                  <a:lnTo>
                    <a:pt x="71" y="80"/>
                  </a:lnTo>
                  <a:lnTo>
                    <a:pt x="71" y="79"/>
                  </a:lnTo>
                  <a:lnTo>
                    <a:pt x="71" y="78"/>
                  </a:lnTo>
                  <a:lnTo>
                    <a:pt x="71" y="76"/>
                  </a:lnTo>
                  <a:lnTo>
                    <a:pt x="71" y="75"/>
                  </a:lnTo>
                  <a:lnTo>
                    <a:pt x="71" y="74"/>
                  </a:lnTo>
                  <a:lnTo>
                    <a:pt x="71" y="72"/>
                  </a:lnTo>
                  <a:lnTo>
                    <a:pt x="71" y="71"/>
                  </a:lnTo>
                  <a:lnTo>
                    <a:pt x="71" y="70"/>
                  </a:lnTo>
                  <a:lnTo>
                    <a:pt x="71" y="68"/>
                  </a:lnTo>
                  <a:lnTo>
                    <a:pt x="71" y="67"/>
                  </a:lnTo>
                  <a:lnTo>
                    <a:pt x="71" y="66"/>
                  </a:lnTo>
                  <a:lnTo>
                    <a:pt x="71" y="65"/>
                  </a:lnTo>
                  <a:lnTo>
                    <a:pt x="71" y="63"/>
                  </a:lnTo>
                  <a:lnTo>
                    <a:pt x="71" y="62"/>
                  </a:lnTo>
                  <a:lnTo>
                    <a:pt x="71" y="61"/>
                  </a:lnTo>
                  <a:lnTo>
                    <a:pt x="71" y="59"/>
                  </a:lnTo>
                  <a:lnTo>
                    <a:pt x="71" y="58"/>
                  </a:lnTo>
                  <a:lnTo>
                    <a:pt x="70" y="57"/>
                  </a:lnTo>
                  <a:lnTo>
                    <a:pt x="70" y="55"/>
                  </a:lnTo>
                  <a:lnTo>
                    <a:pt x="70" y="54"/>
                  </a:lnTo>
                  <a:lnTo>
                    <a:pt x="70" y="53"/>
                  </a:lnTo>
                  <a:lnTo>
                    <a:pt x="70" y="52"/>
                  </a:lnTo>
                  <a:lnTo>
                    <a:pt x="70" y="50"/>
                  </a:lnTo>
                  <a:lnTo>
                    <a:pt x="70" y="49"/>
                  </a:lnTo>
                  <a:lnTo>
                    <a:pt x="69" y="44"/>
                  </a:lnTo>
                  <a:lnTo>
                    <a:pt x="69" y="43"/>
                  </a:lnTo>
                  <a:lnTo>
                    <a:pt x="67" y="41"/>
                  </a:lnTo>
                  <a:lnTo>
                    <a:pt x="67" y="40"/>
                  </a:lnTo>
                  <a:lnTo>
                    <a:pt x="67" y="39"/>
                  </a:lnTo>
                  <a:lnTo>
                    <a:pt x="67" y="37"/>
                  </a:lnTo>
                  <a:lnTo>
                    <a:pt x="66" y="36"/>
                  </a:lnTo>
                  <a:lnTo>
                    <a:pt x="66" y="35"/>
                  </a:lnTo>
                  <a:lnTo>
                    <a:pt x="66" y="33"/>
                  </a:lnTo>
                  <a:lnTo>
                    <a:pt x="66" y="32"/>
                  </a:lnTo>
                  <a:lnTo>
                    <a:pt x="65" y="31"/>
                  </a:lnTo>
                  <a:lnTo>
                    <a:pt x="65" y="30"/>
                  </a:lnTo>
                  <a:lnTo>
                    <a:pt x="63" y="28"/>
                  </a:lnTo>
                  <a:lnTo>
                    <a:pt x="63" y="27"/>
                  </a:lnTo>
                  <a:lnTo>
                    <a:pt x="63" y="26"/>
                  </a:lnTo>
                  <a:lnTo>
                    <a:pt x="63" y="24"/>
                  </a:lnTo>
                  <a:lnTo>
                    <a:pt x="62" y="24"/>
                  </a:lnTo>
                  <a:lnTo>
                    <a:pt x="62" y="23"/>
                  </a:lnTo>
                  <a:lnTo>
                    <a:pt x="62" y="22"/>
                  </a:lnTo>
                  <a:lnTo>
                    <a:pt x="61" y="22"/>
                  </a:lnTo>
                  <a:lnTo>
                    <a:pt x="61" y="20"/>
                  </a:lnTo>
                  <a:lnTo>
                    <a:pt x="61" y="19"/>
                  </a:lnTo>
                  <a:lnTo>
                    <a:pt x="60" y="19"/>
                  </a:lnTo>
                  <a:lnTo>
                    <a:pt x="60" y="18"/>
                  </a:lnTo>
                  <a:lnTo>
                    <a:pt x="60" y="17"/>
                  </a:lnTo>
                  <a:lnTo>
                    <a:pt x="58" y="17"/>
                  </a:lnTo>
                  <a:lnTo>
                    <a:pt x="58" y="15"/>
                  </a:lnTo>
                  <a:lnTo>
                    <a:pt x="57" y="14"/>
                  </a:lnTo>
                  <a:lnTo>
                    <a:pt x="57" y="13"/>
                  </a:lnTo>
                  <a:lnTo>
                    <a:pt x="56" y="13"/>
                  </a:lnTo>
                  <a:lnTo>
                    <a:pt x="56" y="11"/>
                  </a:lnTo>
                  <a:lnTo>
                    <a:pt x="54" y="10"/>
                  </a:lnTo>
                  <a:lnTo>
                    <a:pt x="53" y="9"/>
                  </a:lnTo>
                  <a:lnTo>
                    <a:pt x="52" y="6"/>
                  </a:lnTo>
                  <a:close/>
                </a:path>
              </a:pathLst>
            </a:custGeom>
            <a:solidFill>
              <a:srgbClr val="808080"/>
            </a:solidFill>
            <a:ln w="9525">
              <a:noFill/>
              <a:round/>
              <a:headEnd/>
              <a:tailEnd/>
            </a:ln>
          </p:spPr>
          <p:txBody>
            <a:bodyPr/>
            <a:lstStyle/>
            <a:p>
              <a:endParaRPr lang="en-US"/>
            </a:p>
          </p:txBody>
        </p:sp>
        <p:sp>
          <p:nvSpPr>
            <p:cNvPr id="142" name="Freeform 126"/>
            <p:cNvSpPr>
              <a:spLocks/>
            </p:cNvSpPr>
            <p:nvPr/>
          </p:nvSpPr>
          <p:spPr bwMode="auto">
            <a:xfrm>
              <a:off x="1751" y="1314"/>
              <a:ext cx="73" cy="153"/>
            </a:xfrm>
            <a:custGeom>
              <a:avLst/>
              <a:gdLst>
                <a:gd name="T0" fmla="*/ 1 w 73"/>
                <a:gd name="T1" fmla="*/ 60 h 153"/>
                <a:gd name="T2" fmla="*/ 0 w 73"/>
                <a:gd name="T3" fmla="*/ 78 h 153"/>
                <a:gd name="T4" fmla="*/ 1 w 73"/>
                <a:gd name="T5" fmla="*/ 96 h 153"/>
                <a:gd name="T6" fmla="*/ 4 w 73"/>
                <a:gd name="T7" fmla="*/ 115 h 153"/>
                <a:gd name="T8" fmla="*/ 9 w 73"/>
                <a:gd name="T9" fmla="*/ 129 h 153"/>
                <a:gd name="T10" fmla="*/ 16 w 73"/>
                <a:gd name="T11" fmla="*/ 140 h 153"/>
                <a:gd name="T12" fmla="*/ 23 w 73"/>
                <a:gd name="T13" fmla="*/ 150 h 153"/>
                <a:gd name="T14" fmla="*/ 32 w 73"/>
                <a:gd name="T15" fmla="*/ 153 h 153"/>
                <a:gd name="T16" fmla="*/ 41 w 73"/>
                <a:gd name="T17" fmla="*/ 152 h 153"/>
                <a:gd name="T18" fmla="*/ 49 w 73"/>
                <a:gd name="T19" fmla="*/ 146 h 153"/>
                <a:gd name="T20" fmla="*/ 57 w 73"/>
                <a:gd name="T21" fmla="*/ 137 h 153"/>
                <a:gd name="T22" fmla="*/ 63 w 73"/>
                <a:gd name="T23" fmla="*/ 124 h 153"/>
                <a:gd name="T24" fmla="*/ 69 w 73"/>
                <a:gd name="T25" fmla="*/ 108 h 153"/>
                <a:gd name="T26" fmla="*/ 71 w 73"/>
                <a:gd name="T27" fmla="*/ 90 h 153"/>
                <a:gd name="T28" fmla="*/ 71 w 73"/>
                <a:gd name="T29" fmla="*/ 72 h 153"/>
                <a:gd name="T30" fmla="*/ 70 w 73"/>
                <a:gd name="T31" fmla="*/ 54 h 153"/>
                <a:gd name="T32" fmla="*/ 67 w 73"/>
                <a:gd name="T33" fmla="*/ 37 h 153"/>
                <a:gd name="T34" fmla="*/ 62 w 73"/>
                <a:gd name="T35" fmla="*/ 22 h 153"/>
                <a:gd name="T36" fmla="*/ 54 w 73"/>
                <a:gd name="T37" fmla="*/ 11 h 153"/>
                <a:gd name="T38" fmla="*/ 45 w 73"/>
                <a:gd name="T39" fmla="*/ 3 h 153"/>
                <a:gd name="T40" fmla="*/ 36 w 73"/>
                <a:gd name="T41" fmla="*/ 0 h 153"/>
                <a:gd name="T42" fmla="*/ 27 w 73"/>
                <a:gd name="T43" fmla="*/ 3 h 153"/>
                <a:gd name="T44" fmla="*/ 19 w 73"/>
                <a:gd name="T45" fmla="*/ 11 h 153"/>
                <a:gd name="T46" fmla="*/ 12 w 73"/>
                <a:gd name="T47" fmla="*/ 21 h 153"/>
                <a:gd name="T48" fmla="*/ 6 w 73"/>
                <a:gd name="T49" fmla="*/ 35 h 153"/>
                <a:gd name="T50" fmla="*/ 5 w 73"/>
                <a:gd name="T51" fmla="*/ 43 h 153"/>
                <a:gd name="T52" fmla="*/ 10 w 73"/>
                <a:gd name="T53" fmla="*/ 29 h 153"/>
                <a:gd name="T54" fmla="*/ 17 w 73"/>
                <a:gd name="T55" fmla="*/ 16 h 153"/>
                <a:gd name="T56" fmla="*/ 25 w 73"/>
                <a:gd name="T57" fmla="*/ 8 h 153"/>
                <a:gd name="T58" fmla="*/ 32 w 73"/>
                <a:gd name="T59" fmla="*/ 4 h 153"/>
                <a:gd name="T60" fmla="*/ 41 w 73"/>
                <a:gd name="T61" fmla="*/ 4 h 153"/>
                <a:gd name="T62" fmla="*/ 49 w 73"/>
                <a:gd name="T63" fmla="*/ 8 h 153"/>
                <a:gd name="T64" fmla="*/ 58 w 73"/>
                <a:gd name="T65" fmla="*/ 19 h 153"/>
                <a:gd name="T66" fmla="*/ 63 w 73"/>
                <a:gd name="T67" fmla="*/ 32 h 153"/>
                <a:gd name="T68" fmla="*/ 69 w 73"/>
                <a:gd name="T69" fmla="*/ 47 h 153"/>
                <a:gd name="T70" fmla="*/ 70 w 73"/>
                <a:gd name="T71" fmla="*/ 64 h 153"/>
                <a:gd name="T72" fmla="*/ 70 w 73"/>
                <a:gd name="T73" fmla="*/ 82 h 153"/>
                <a:gd name="T74" fmla="*/ 69 w 73"/>
                <a:gd name="T75" fmla="*/ 100 h 153"/>
                <a:gd name="T76" fmla="*/ 65 w 73"/>
                <a:gd name="T77" fmla="*/ 117 h 153"/>
                <a:gd name="T78" fmla="*/ 58 w 73"/>
                <a:gd name="T79" fmla="*/ 130 h 153"/>
                <a:gd name="T80" fmla="*/ 52 w 73"/>
                <a:gd name="T81" fmla="*/ 140 h 153"/>
                <a:gd name="T82" fmla="*/ 44 w 73"/>
                <a:gd name="T83" fmla="*/ 147 h 153"/>
                <a:gd name="T84" fmla="*/ 36 w 73"/>
                <a:gd name="T85" fmla="*/ 150 h 153"/>
                <a:gd name="T86" fmla="*/ 27 w 73"/>
                <a:gd name="T87" fmla="*/ 148 h 153"/>
                <a:gd name="T88" fmla="*/ 19 w 73"/>
                <a:gd name="T89" fmla="*/ 142 h 153"/>
                <a:gd name="T90" fmla="*/ 12 w 73"/>
                <a:gd name="T91" fmla="*/ 133 h 153"/>
                <a:gd name="T92" fmla="*/ 6 w 73"/>
                <a:gd name="T93" fmla="*/ 118 h 153"/>
                <a:gd name="T94" fmla="*/ 3 w 73"/>
                <a:gd name="T95" fmla="*/ 103 h 153"/>
                <a:gd name="T96" fmla="*/ 1 w 73"/>
                <a:gd name="T97" fmla="*/ 86 h 153"/>
                <a:gd name="T98" fmla="*/ 1 w 73"/>
                <a:gd name="T99" fmla="*/ 68 h 153"/>
                <a:gd name="T100" fmla="*/ 4 w 73"/>
                <a:gd name="T101" fmla="*/ 51 h 15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
                <a:gd name="T154" fmla="*/ 0 h 153"/>
                <a:gd name="T155" fmla="*/ 73 w 73"/>
                <a:gd name="T156" fmla="*/ 153 h 15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 h="153">
                  <a:moveTo>
                    <a:pt x="4" y="46"/>
                  </a:moveTo>
                  <a:lnTo>
                    <a:pt x="3" y="50"/>
                  </a:lnTo>
                  <a:lnTo>
                    <a:pt x="3" y="54"/>
                  </a:lnTo>
                  <a:lnTo>
                    <a:pt x="1" y="56"/>
                  </a:lnTo>
                  <a:lnTo>
                    <a:pt x="1" y="60"/>
                  </a:lnTo>
                  <a:lnTo>
                    <a:pt x="0" y="64"/>
                  </a:lnTo>
                  <a:lnTo>
                    <a:pt x="0" y="68"/>
                  </a:lnTo>
                  <a:lnTo>
                    <a:pt x="0" y="72"/>
                  </a:lnTo>
                  <a:lnTo>
                    <a:pt x="0" y="76"/>
                  </a:lnTo>
                  <a:lnTo>
                    <a:pt x="0" y="78"/>
                  </a:lnTo>
                  <a:lnTo>
                    <a:pt x="0" y="82"/>
                  </a:lnTo>
                  <a:lnTo>
                    <a:pt x="0" y="86"/>
                  </a:lnTo>
                  <a:lnTo>
                    <a:pt x="0" y="90"/>
                  </a:lnTo>
                  <a:lnTo>
                    <a:pt x="0" y="94"/>
                  </a:lnTo>
                  <a:lnTo>
                    <a:pt x="1" y="96"/>
                  </a:lnTo>
                  <a:lnTo>
                    <a:pt x="1" y="100"/>
                  </a:lnTo>
                  <a:lnTo>
                    <a:pt x="1" y="104"/>
                  </a:lnTo>
                  <a:lnTo>
                    <a:pt x="3" y="107"/>
                  </a:lnTo>
                  <a:lnTo>
                    <a:pt x="4" y="111"/>
                  </a:lnTo>
                  <a:lnTo>
                    <a:pt x="4" y="115"/>
                  </a:lnTo>
                  <a:lnTo>
                    <a:pt x="5" y="117"/>
                  </a:lnTo>
                  <a:lnTo>
                    <a:pt x="5" y="120"/>
                  </a:lnTo>
                  <a:lnTo>
                    <a:pt x="6" y="124"/>
                  </a:lnTo>
                  <a:lnTo>
                    <a:pt x="8" y="126"/>
                  </a:lnTo>
                  <a:lnTo>
                    <a:pt x="9" y="129"/>
                  </a:lnTo>
                  <a:lnTo>
                    <a:pt x="10" y="131"/>
                  </a:lnTo>
                  <a:lnTo>
                    <a:pt x="12" y="134"/>
                  </a:lnTo>
                  <a:lnTo>
                    <a:pt x="13" y="137"/>
                  </a:lnTo>
                  <a:lnTo>
                    <a:pt x="14" y="139"/>
                  </a:lnTo>
                  <a:lnTo>
                    <a:pt x="16" y="140"/>
                  </a:lnTo>
                  <a:lnTo>
                    <a:pt x="17" y="143"/>
                  </a:lnTo>
                  <a:lnTo>
                    <a:pt x="18" y="144"/>
                  </a:lnTo>
                  <a:lnTo>
                    <a:pt x="21" y="147"/>
                  </a:lnTo>
                  <a:lnTo>
                    <a:pt x="22" y="148"/>
                  </a:lnTo>
                  <a:lnTo>
                    <a:pt x="23" y="150"/>
                  </a:lnTo>
                  <a:lnTo>
                    <a:pt x="25" y="151"/>
                  </a:lnTo>
                  <a:lnTo>
                    <a:pt x="27" y="151"/>
                  </a:lnTo>
                  <a:lnTo>
                    <a:pt x="28" y="152"/>
                  </a:lnTo>
                  <a:lnTo>
                    <a:pt x="31" y="152"/>
                  </a:lnTo>
                  <a:lnTo>
                    <a:pt x="32" y="153"/>
                  </a:lnTo>
                  <a:lnTo>
                    <a:pt x="34" y="152"/>
                  </a:lnTo>
                  <a:lnTo>
                    <a:pt x="36" y="153"/>
                  </a:lnTo>
                  <a:lnTo>
                    <a:pt x="38" y="152"/>
                  </a:lnTo>
                  <a:lnTo>
                    <a:pt x="39" y="152"/>
                  </a:lnTo>
                  <a:lnTo>
                    <a:pt x="41" y="152"/>
                  </a:lnTo>
                  <a:lnTo>
                    <a:pt x="43" y="151"/>
                  </a:lnTo>
                  <a:lnTo>
                    <a:pt x="44" y="150"/>
                  </a:lnTo>
                  <a:lnTo>
                    <a:pt x="45" y="150"/>
                  </a:lnTo>
                  <a:lnTo>
                    <a:pt x="48" y="148"/>
                  </a:lnTo>
                  <a:lnTo>
                    <a:pt x="49" y="146"/>
                  </a:lnTo>
                  <a:lnTo>
                    <a:pt x="51" y="144"/>
                  </a:lnTo>
                  <a:lnTo>
                    <a:pt x="53" y="143"/>
                  </a:lnTo>
                  <a:lnTo>
                    <a:pt x="54" y="142"/>
                  </a:lnTo>
                  <a:lnTo>
                    <a:pt x="56" y="139"/>
                  </a:lnTo>
                  <a:lnTo>
                    <a:pt x="57" y="137"/>
                  </a:lnTo>
                  <a:lnTo>
                    <a:pt x="58" y="135"/>
                  </a:lnTo>
                  <a:lnTo>
                    <a:pt x="60" y="133"/>
                  </a:lnTo>
                  <a:lnTo>
                    <a:pt x="61" y="130"/>
                  </a:lnTo>
                  <a:lnTo>
                    <a:pt x="62" y="127"/>
                  </a:lnTo>
                  <a:lnTo>
                    <a:pt x="63" y="124"/>
                  </a:lnTo>
                  <a:lnTo>
                    <a:pt x="65" y="121"/>
                  </a:lnTo>
                  <a:lnTo>
                    <a:pt x="66" y="118"/>
                  </a:lnTo>
                  <a:lnTo>
                    <a:pt x="66" y="115"/>
                  </a:lnTo>
                  <a:lnTo>
                    <a:pt x="67" y="111"/>
                  </a:lnTo>
                  <a:lnTo>
                    <a:pt x="69" y="108"/>
                  </a:lnTo>
                  <a:lnTo>
                    <a:pt x="69" y="104"/>
                  </a:lnTo>
                  <a:lnTo>
                    <a:pt x="70" y="100"/>
                  </a:lnTo>
                  <a:lnTo>
                    <a:pt x="70" y="96"/>
                  </a:lnTo>
                  <a:lnTo>
                    <a:pt x="71" y="94"/>
                  </a:lnTo>
                  <a:lnTo>
                    <a:pt x="71" y="90"/>
                  </a:lnTo>
                  <a:lnTo>
                    <a:pt x="71" y="86"/>
                  </a:lnTo>
                  <a:lnTo>
                    <a:pt x="71" y="82"/>
                  </a:lnTo>
                  <a:lnTo>
                    <a:pt x="71" y="78"/>
                  </a:lnTo>
                  <a:lnTo>
                    <a:pt x="73" y="74"/>
                  </a:lnTo>
                  <a:lnTo>
                    <a:pt x="71" y="72"/>
                  </a:lnTo>
                  <a:lnTo>
                    <a:pt x="71" y="68"/>
                  </a:lnTo>
                  <a:lnTo>
                    <a:pt x="71" y="64"/>
                  </a:lnTo>
                  <a:lnTo>
                    <a:pt x="71" y="60"/>
                  </a:lnTo>
                  <a:lnTo>
                    <a:pt x="71" y="56"/>
                  </a:lnTo>
                  <a:lnTo>
                    <a:pt x="70" y="54"/>
                  </a:lnTo>
                  <a:lnTo>
                    <a:pt x="70" y="50"/>
                  </a:lnTo>
                  <a:lnTo>
                    <a:pt x="69" y="46"/>
                  </a:lnTo>
                  <a:lnTo>
                    <a:pt x="69" y="43"/>
                  </a:lnTo>
                  <a:lnTo>
                    <a:pt x="67" y="39"/>
                  </a:lnTo>
                  <a:lnTo>
                    <a:pt x="67" y="37"/>
                  </a:lnTo>
                  <a:lnTo>
                    <a:pt x="66" y="34"/>
                  </a:lnTo>
                  <a:lnTo>
                    <a:pt x="65" y="30"/>
                  </a:lnTo>
                  <a:lnTo>
                    <a:pt x="65" y="28"/>
                  </a:lnTo>
                  <a:lnTo>
                    <a:pt x="63" y="25"/>
                  </a:lnTo>
                  <a:lnTo>
                    <a:pt x="62" y="22"/>
                  </a:lnTo>
                  <a:lnTo>
                    <a:pt x="61" y="20"/>
                  </a:lnTo>
                  <a:lnTo>
                    <a:pt x="60" y="17"/>
                  </a:lnTo>
                  <a:lnTo>
                    <a:pt x="58" y="15"/>
                  </a:lnTo>
                  <a:lnTo>
                    <a:pt x="57" y="13"/>
                  </a:lnTo>
                  <a:lnTo>
                    <a:pt x="54" y="11"/>
                  </a:lnTo>
                  <a:lnTo>
                    <a:pt x="53" y="10"/>
                  </a:lnTo>
                  <a:lnTo>
                    <a:pt x="51" y="6"/>
                  </a:lnTo>
                  <a:lnTo>
                    <a:pt x="48" y="4"/>
                  </a:lnTo>
                  <a:lnTo>
                    <a:pt x="47" y="3"/>
                  </a:lnTo>
                  <a:lnTo>
                    <a:pt x="45" y="3"/>
                  </a:lnTo>
                  <a:lnTo>
                    <a:pt x="43" y="2"/>
                  </a:lnTo>
                  <a:lnTo>
                    <a:pt x="41" y="2"/>
                  </a:lnTo>
                  <a:lnTo>
                    <a:pt x="40" y="0"/>
                  </a:lnTo>
                  <a:lnTo>
                    <a:pt x="38" y="0"/>
                  </a:lnTo>
                  <a:lnTo>
                    <a:pt x="36" y="0"/>
                  </a:lnTo>
                  <a:lnTo>
                    <a:pt x="35" y="0"/>
                  </a:lnTo>
                  <a:lnTo>
                    <a:pt x="32" y="2"/>
                  </a:lnTo>
                  <a:lnTo>
                    <a:pt x="31" y="2"/>
                  </a:lnTo>
                  <a:lnTo>
                    <a:pt x="30" y="3"/>
                  </a:lnTo>
                  <a:lnTo>
                    <a:pt x="27" y="3"/>
                  </a:lnTo>
                  <a:lnTo>
                    <a:pt x="26" y="4"/>
                  </a:lnTo>
                  <a:lnTo>
                    <a:pt x="25" y="6"/>
                  </a:lnTo>
                  <a:lnTo>
                    <a:pt x="22" y="7"/>
                  </a:lnTo>
                  <a:lnTo>
                    <a:pt x="21" y="8"/>
                  </a:lnTo>
                  <a:lnTo>
                    <a:pt x="19" y="11"/>
                  </a:lnTo>
                  <a:lnTo>
                    <a:pt x="18" y="12"/>
                  </a:lnTo>
                  <a:lnTo>
                    <a:pt x="17" y="15"/>
                  </a:lnTo>
                  <a:lnTo>
                    <a:pt x="16" y="16"/>
                  </a:lnTo>
                  <a:lnTo>
                    <a:pt x="13" y="19"/>
                  </a:lnTo>
                  <a:lnTo>
                    <a:pt x="12" y="21"/>
                  </a:lnTo>
                  <a:lnTo>
                    <a:pt x="10" y="24"/>
                  </a:lnTo>
                  <a:lnTo>
                    <a:pt x="10" y="26"/>
                  </a:lnTo>
                  <a:lnTo>
                    <a:pt x="9" y="29"/>
                  </a:lnTo>
                  <a:lnTo>
                    <a:pt x="8" y="33"/>
                  </a:lnTo>
                  <a:lnTo>
                    <a:pt x="6" y="35"/>
                  </a:lnTo>
                  <a:lnTo>
                    <a:pt x="5" y="39"/>
                  </a:lnTo>
                  <a:lnTo>
                    <a:pt x="4" y="42"/>
                  </a:lnTo>
                  <a:lnTo>
                    <a:pt x="4" y="46"/>
                  </a:lnTo>
                  <a:lnTo>
                    <a:pt x="5" y="47"/>
                  </a:lnTo>
                  <a:lnTo>
                    <a:pt x="5" y="43"/>
                  </a:lnTo>
                  <a:lnTo>
                    <a:pt x="6" y="41"/>
                  </a:lnTo>
                  <a:lnTo>
                    <a:pt x="8" y="37"/>
                  </a:lnTo>
                  <a:lnTo>
                    <a:pt x="9" y="34"/>
                  </a:lnTo>
                  <a:lnTo>
                    <a:pt x="9" y="32"/>
                  </a:lnTo>
                  <a:lnTo>
                    <a:pt x="10" y="29"/>
                  </a:lnTo>
                  <a:lnTo>
                    <a:pt x="12" y="26"/>
                  </a:lnTo>
                  <a:lnTo>
                    <a:pt x="13" y="24"/>
                  </a:lnTo>
                  <a:lnTo>
                    <a:pt x="14" y="21"/>
                  </a:lnTo>
                  <a:lnTo>
                    <a:pt x="16" y="19"/>
                  </a:lnTo>
                  <a:lnTo>
                    <a:pt x="17" y="16"/>
                  </a:lnTo>
                  <a:lnTo>
                    <a:pt x="18" y="15"/>
                  </a:lnTo>
                  <a:lnTo>
                    <a:pt x="19" y="12"/>
                  </a:lnTo>
                  <a:lnTo>
                    <a:pt x="22" y="11"/>
                  </a:lnTo>
                  <a:lnTo>
                    <a:pt x="23" y="10"/>
                  </a:lnTo>
                  <a:lnTo>
                    <a:pt x="25" y="8"/>
                  </a:lnTo>
                  <a:lnTo>
                    <a:pt x="26" y="7"/>
                  </a:lnTo>
                  <a:lnTo>
                    <a:pt x="27" y="6"/>
                  </a:lnTo>
                  <a:lnTo>
                    <a:pt x="30" y="6"/>
                  </a:lnTo>
                  <a:lnTo>
                    <a:pt x="31" y="4"/>
                  </a:lnTo>
                  <a:lnTo>
                    <a:pt x="32" y="4"/>
                  </a:lnTo>
                  <a:lnTo>
                    <a:pt x="35" y="3"/>
                  </a:lnTo>
                  <a:lnTo>
                    <a:pt x="36" y="3"/>
                  </a:lnTo>
                  <a:lnTo>
                    <a:pt x="38" y="3"/>
                  </a:lnTo>
                  <a:lnTo>
                    <a:pt x="39" y="3"/>
                  </a:lnTo>
                  <a:lnTo>
                    <a:pt x="41" y="4"/>
                  </a:lnTo>
                  <a:lnTo>
                    <a:pt x="43" y="4"/>
                  </a:lnTo>
                  <a:lnTo>
                    <a:pt x="44" y="6"/>
                  </a:lnTo>
                  <a:lnTo>
                    <a:pt x="47" y="6"/>
                  </a:lnTo>
                  <a:lnTo>
                    <a:pt x="48" y="7"/>
                  </a:lnTo>
                  <a:lnTo>
                    <a:pt x="49" y="8"/>
                  </a:lnTo>
                  <a:lnTo>
                    <a:pt x="53" y="11"/>
                  </a:lnTo>
                  <a:lnTo>
                    <a:pt x="54" y="13"/>
                  </a:lnTo>
                  <a:lnTo>
                    <a:pt x="56" y="15"/>
                  </a:lnTo>
                  <a:lnTo>
                    <a:pt x="57" y="17"/>
                  </a:lnTo>
                  <a:lnTo>
                    <a:pt x="58" y="19"/>
                  </a:lnTo>
                  <a:lnTo>
                    <a:pt x="60" y="21"/>
                  </a:lnTo>
                  <a:lnTo>
                    <a:pt x="61" y="24"/>
                  </a:lnTo>
                  <a:lnTo>
                    <a:pt x="62" y="26"/>
                  </a:lnTo>
                  <a:lnTo>
                    <a:pt x="63" y="29"/>
                  </a:lnTo>
                  <a:lnTo>
                    <a:pt x="63" y="32"/>
                  </a:lnTo>
                  <a:lnTo>
                    <a:pt x="65" y="35"/>
                  </a:lnTo>
                  <a:lnTo>
                    <a:pt x="66" y="38"/>
                  </a:lnTo>
                  <a:lnTo>
                    <a:pt x="66" y="41"/>
                  </a:lnTo>
                  <a:lnTo>
                    <a:pt x="67" y="45"/>
                  </a:lnTo>
                  <a:lnTo>
                    <a:pt x="69" y="47"/>
                  </a:lnTo>
                  <a:lnTo>
                    <a:pt x="69" y="51"/>
                  </a:lnTo>
                  <a:lnTo>
                    <a:pt x="69" y="54"/>
                  </a:lnTo>
                  <a:lnTo>
                    <a:pt x="70" y="57"/>
                  </a:lnTo>
                  <a:lnTo>
                    <a:pt x="70" y="60"/>
                  </a:lnTo>
                  <a:lnTo>
                    <a:pt x="70" y="64"/>
                  </a:lnTo>
                  <a:lnTo>
                    <a:pt x="70" y="68"/>
                  </a:lnTo>
                  <a:lnTo>
                    <a:pt x="70" y="72"/>
                  </a:lnTo>
                  <a:lnTo>
                    <a:pt x="71" y="74"/>
                  </a:lnTo>
                  <a:lnTo>
                    <a:pt x="70" y="78"/>
                  </a:lnTo>
                  <a:lnTo>
                    <a:pt x="70" y="82"/>
                  </a:lnTo>
                  <a:lnTo>
                    <a:pt x="70" y="86"/>
                  </a:lnTo>
                  <a:lnTo>
                    <a:pt x="70" y="89"/>
                  </a:lnTo>
                  <a:lnTo>
                    <a:pt x="70" y="92"/>
                  </a:lnTo>
                  <a:lnTo>
                    <a:pt x="69" y="96"/>
                  </a:lnTo>
                  <a:lnTo>
                    <a:pt x="69" y="100"/>
                  </a:lnTo>
                  <a:lnTo>
                    <a:pt x="67" y="103"/>
                  </a:lnTo>
                  <a:lnTo>
                    <a:pt x="67" y="107"/>
                  </a:lnTo>
                  <a:lnTo>
                    <a:pt x="66" y="111"/>
                  </a:lnTo>
                  <a:lnTo>
                    <a:pt x="65" y="113"/>
                  </a:lnTo>
                  <a:lnTo>
                    <a:pt x="65" y="117"/>
                  </a:lnTo>
                  <a:lnTo>
                    <a:pt x="63" y="120"/>
                  </a:lnTo>
                  <a:lnTo>
                    <a:pt x="62" y="122"/>
                  </a:lnTo>
                  <a:lnTo>
                    <a:pt x="61" y="125"/>
                  </a:lnTo>
                  <a:lnTo>
                    <a:pt x="60" y="127"/>
                  </a:lnTo>
                  <a:lnTo>
                    <a:pt x="58" y="130"/>
                  </a:lnTo>
                  <a:lnTo>
                    <a:pt x="57" y="133"/>
                  </a:lnTo>
                  <a:lnTo>
                    <a:pt x="56" y="135"/>
                  </a:lnTo>
                  <a:lnTo>
                    <a:pt x="54" y="137"/>
                  </a:lnTo>
                  <a:lnTo>
                    <a:pt x="53" y="139"/>
                  </a:lnTo>
                  <a:lnTo>
                    <a:pt x="52" y="140"/>
                  </a:lnTo>
                  <a:lnTo>
                    <a:pt x="51" y="143"/>
                  </a:lnTo>
                  <a:lnTo>
                    <a:pt x="49" y="144"/>
                  </a:lnTo>
                  <a:lnTo>
                    <a:pt x="47" y="146"/>
                  </a:lnTo>
                  <a:lnTo>
                    <a:pt x="45" y="147"/>
                  </a:lnTo>
                  <a:lnTo>
                    <a:pt x="44" y="147"/>
                  </a:lnTo>
                  <a:lnTo>
                    <a:pt x="43" y="148"/>
                  </a:lnTo>
                  <a:lnTo>
                    <a:pt x="40" y="150"/>
                  </a:lnTo>
                  <a:lnTo>
                    <a:pt x="39" y="150"/>
                  </a:lnTo>
                  <a:lnTo>
                    <a:pt x="38" y="150"/>
                  </a:lnTo>
                  <a:lnTo>
                    <a:pt x="36" y="150"/>
                  </a:lnTo>
                  <a:lnTo>
                    <a:pt x="34" y="150"/>
                  </a:lnTo>
                  <a:lnTo>
                    <a:pt x="32" y="150"/>
                  </a:lnTo>
                  <a:lnTo>
                    <a:pt x="31" y="150"/>
                  </a:lnTo>
                  <a:lnTo>
                    <a:pt x="28" y="150"/>
                  </a:lnTo>
                  <a:lnTo>
                    <a:pt x="27" y="148"/>
                  </a:lnTo>
                  <a:lnTo>
                    <a:pt x="26" y="148"/>
                  </a:lnTo>
                  <a:lnTo>
                    <a:pt x="25" y="147"/>
                  </a:lnTo>
                  <a:lnTo>
                    <a:pt x="22" y="146"/>
                  </a:lnTo>
                  <a:lnTo>
                    <a:pt x="21" y="144"/>
                  </a:lnTo>
                  <a:lnTo>
                    <a:pt x="19" y="142"/>
                  </a:lnTo>
                  <a:lnTo>
                    <a:pt x="18" y="140"/>
                  </a:lnTo>
                  <a:lnTo>
                    <a:pt x="16" y="138"/>
                  </a:lnTo>
                  <a:lnTo>
                    <a:pt x="14" y="137"/>
                  </a:lnTo>
                  <a:lnTo>
                    <a:pt x="13" y="134"/>
                  </a:lnTo>
                  <a:lnTo>
                    <a:pt x="12" y="133"/>
                  </a:lnTo>
                  <a:lnTo>
                    <a:pt x="10" y="130"/>
                  </a:lnTo>
                  <a:lnTo>
                    <a:pt x="10" y="126"/>
                  </a:lnTo>
                  <a:lnTo>
                    <a:pt x="9" y="125"/>
                  </a:lnTo>
                  <a:lnTo>
                    <a:pt x="8" y="121"/>
                  </a:lnTo>
                  <a:lnTo>
                    <a:pt x="6" y="118"/>
                  </a:lnTo>
                  <a:lnTo>
                    <a:pt x="6" y="116"/>
                  </a:lnTo>
                  <a:lnTo>
                    <a:pt x="5" y="112"/>
                  </a:lnTo>
                  <a:lnTo>
                    <a:pt x="4" y="109"/>
                  </a:lnTo>
                  <a:lnTo>
                    <a:pt x="4" y="107"/>
                  </a:lnTo>
                  <a:lnTo>
                    <a:pt x="3" y="103"/>
                  </a:lnTo>
                  <a:lnTo>
                    <a:pt x="3" y="100"/>
                  </a:lnTo>
                  <a:lnTo>
                    <a:pt x="3" y="96"/>
                  </a:lnTo>
                  <a:lnTo>
                    <a:pt x="1" y="92"/>
                  </a:lnTo>
                  <a:lnTo>
                    <a:pt x="1" y="90"/>
                  </a:lnTo>
                  <a:lnTo>
                    <a:pt x="1" y="86"/>
                  </a:lnTo>
                  <a:lnTo>
                    <a:pt x="1" y="82"/>
                  </a:lnTo>
                  <a:lnTo>
                    <a:pt x="1" y="80"/>
                  </a:lnTo>
                  <a:lnTo>
                    <a:pt x="1" y="76"/>
                  </a:lnTo>
                  <a:lnTo>
                    <a:pt x="1" y="72"/>
                  </a:lnTo>
                  <a:lnTo>
                    <a:pt x="1" y="68"/>
                  </a:lnTo>
                  <a:lnTo>
                    <a:pt x="1" y="64"/>
                  </a:lnTo>
                  <a:lnTo>
                    <a:pt x="3" y="61"/>
                  </a:lnTo>
                  <a:lnTo>
                    <a:pt x="3" y="57"/>
                  </a:lnTo>
                  <a:lnTo>
                    <a:pt x="4" y="54"/>
                  </a:lnTo>
                  <a:lnTo>
                    <a:pt x="4" y="51"/>
                  </a:lnTo>
                  <a:lnTo>
                    <a:pt x="5" y="47"/>
                  </a:lnTo>
                  <a:lnTo>
                    <a:pt x="4" y="46"/>
                  </a:lnTo>
                  <a:close/>
                </a:path>
              </a:pathLst>
            </a:custGeom>
            <a:solidFill>
              <a:srgbClr val="808080"/>
            </a:solidFill>
            <a:ln w="9525">
              <a:noFill/>
              <a:round/>
              <a:headEnd/>
              <a:tailEnd/>
            </a:ln>
          </p:spPr>
          <p:txBody>
            <a:bodyPr/>
            <a:lstStyle/>
            <a:p>
              <a:endParaRPr lang="en-US"/>
            </a:p>
          </p:txBody>
        </p:sp>
        <p:sp>
          <p:nvSpPr>
            <p:cNvPr id="143" name="Freeform 127"/>
            <p:cNvSpPr>
              <a:spLocks/>
            </p:cNvSpPr>
            <p:nvPr/>
          </p:nvSpPr>
          <p:spPr bwMode="auto">
            <a:xfrm>
              <a:off x="1619" y="1265"/>
              <a:ext cx="80" cy="171"/>
            </a:xfrm>
            <a:custGeom>
              <a:avLst/>
              <a:gdLst>
                <a:gd name="T0" fmla="*/ 53 w 80"/>
                <a:gd name="T1" fmla="*/ 3 h 171"/>
                <a:gd name="T2" fmla="*/ 48 w 80"/>
                <a:gd name="T3" fmla="*/ 1 h 171"/>
                <a:gd name="T4" fmla="*/ 41 w 80"/>
                <a:gd name="T5" fmla="*/ 0 h 171"/>
                <a:gd name="T6" fmla="*/ 36 w 80"/>
                <a:gd name="T7" fmla="*/ 1 h 171"/>
                <a:gd name="T8" fmla="*/ 30 w 80"/>
                <a:gd name="T9" fmla="*/ 4 h 171"/>
                <a:gd name="T10" fmla="*/ 23 w 80"/>
                <a:gd name="T11" fmla="*/ 9 h 171"/>
                <a:gd name="T12" fmla="*/ 19 w 80"/>
                <a:gd name="T13" fmla="*/ 14 h 171"/>
                <a:gd name="T14" fmla="*/ 15 w 80"/>
                <a:gd name="T15" fmla="*/ 20 h 171"/>
                <a:gd name="T16" fmla="*/ 13 w 80"/>
                <a:gd name="T17" fmla="*/ 25 h 171"/>
                <a:gd name="T18" fmla="*/ 10 w 80"/>
                <a:gd name="T19" fmla="*/ 31 h 171"/>
                <a:gd name="T20" fmla="*/ 8 w 80"/>
                <a:gd name="T21" fmla="*/ 38 h 171"/>
                <a:gd name="T22" fmla="*/ 5 w 80"/>
                <a:gd name="T23" fmla="*/ 46 h 171"/>
                <a:gd name="T24" fmla="*/ 2 w 80"/>
                <a:gd name="T25" fmla="*/ 59 h 171"/>
                <a:gd name="T26" fmla="*/ 1 w 80"/>
                <a:gd name="T27" fmla="*/ 66 h 171"/>
                <a:gd name="T28" fmla="*/ 1 w 80"/>
                <a:gd name="T29" fmla="*/ 74 h 171"/>
                <a:gd name="T30" fmla="*/ 0 w 80"/>
                <a:gd name="T31" fmla="*/ 81 h 171"/>
                <a:gd name="T32" fmla="*/ 0 w 80"/>
                <a:gd name="T33" fmla="*/ 88 h 171"/>
                <a:gd name="T34" fmla="*/ 0 w 80"/>
                <a:gd name="T35" fmla="*/ 97 h 171"/>
                <a:gd name="T36" fmla="*/ 1 w 80"/>
                <a:gd name="T37" fmla="*/ 105 h 171"/>
                <a:gd name="T38" fmla="*/ 1 w 80"/>
                <a:gd name="T39" fmla="*/ 113 h 171"/>
                <a:gd name="T40" fmla="*/ 4 w 80"/>
                <a:gd name="T41" fmla="*/ 126 h 171"/>
                <a:gd name="T42" fmla="*/ 5 w 80"/>
                <a:gd name="T43" fmla="*/ 132 h 171"/>
                <a:gd name="T44" fmla="*/ 8 w 80"/>
                <a:gd name="T45" fmla="*/ 139 h 171"/>
                <a:gd name="T46" fmla="*/ 10 w 80"/>
                <a:gd name="T47" fmla="*/ 145 h 171"/>
                <a:gd name="T48" fmla="*/ 13 w 80"/>
                <a:gd name="T49" fmla="*/ 151 h 171"/>
                <a:gd name="T50" fmla="*/ 17 w 80"/>
                <a:gd name="T51" fmla="*/ 156 h 171"/>
                <a:gd name="T52" fmla="*/ 23 w 80"/>
                <a:gd name="T53" fmla="*/ 164 h 171"/>
                <a:gd name="T54" fmla="*/ 30 w 80"/>
                <a:gd name="T55" fmla="*/ 169 h 171"/>
                <a:gd name="T56" fmla="*/ 36 w 80"/>
                <a:gd name="T57" fmla="*/ 171 h 171"/>
                <a:gd name="T58" fmla="*/ 41 w 80"/>
                <a:gd name="T59" fmla="*/ 170 h 171"/>
                <a:gd name="T60" fmla="*/ 48 w 80"/>
                <a:gd name="T61" fmla="*/ 169 h 171"/>
                <a:gd name="T62" fmla="*/ 54 w 80"/>
                <a:gd name="T63" fmla="*/ 165 h 171"/>
                <a:gd name="T64" fmla="*/ 58 w 80"/>
                <a:gd name="T65" fmla="*/ 161 h 171"/>
                <a:gd name="T66" fmla="*/ 61 w 80"/>
                <a:gd name="T67" fmla="*/ 157 h 171"/>
                <a:gd name="T68" fmla="*/ 65 w 80"/>
                <a:gd name="T69" fmla="*/ 151 h 171"/>
                <a:gd name="T70" fmla="*/ 67 w 80"/>
                <a:gd name="T71" fmla="*/ 145 h 171"/>
                <a:gd name="T72" fmla="*/ 70 w 80"/>
                <a:gd name="T73" fmla="*/ 140 h 171"/>
                <a:gd name="T74" fmla="*/ 74 w 80"/>
                <a:gd name="T75" fmla="*/ 132 h 171"/>
                <a:gd name="T76" fmla="*/ 75 w 80"/>
                <a:gd name="T77" fmla="*/ 125 h 171"/>
                <a:gd name="T78" fmla="*/ 79 w 80"/>
                <a:gd name="T79" fmla="*/ 110 h 171"/>
                <a:gd name="T80" fmla="*/ 79 w 80"/>
                <a:gd name="T81" fmla="*/ 104 h 171"/>
                <a:gd name="T82" fmla="*/ 80 w 80"/>
                <a:gd name="T83" fmla="*/ 96 h 171"/>
                <a:gd name="T84" fmla="*/ 80 w 80"/>
                <a:gd name="T85" fmla="*/ 88 h 171"/>
                <a:gd name="T86" fmla="*/ 80 w 80"/>
                <a:gd name="T87" fmla="*/ 81 h 171"/>
                <a:gd name="T88" fmla="*/ 80 w 80"/>
                <a:gd name="T89" fmla="*/ 74 h 171"/>
                <a:gd name="T90" fmla="*/ 80 w 80"/>
                <a:gd name="T91" fmla="*/ 66 h 171"/>
                <a:gd name="T92" fmla="*/ 79 w 80"/>
                <a:gd name="T93" fmla="*/ 57 h 171"/>
                <a:gd name="T94" fmla="*/ 76 w 80"/>
                <a:gd name="T95" fmla="*/ 46 h 171"/>
                <a:gd name="T96" fmla="*/ 75 w 80"/>
                <a:gd name="T97" fmla="*/ 39 h 171"/>
                <a:gd name="T98" fmla="*/ 72 w 80"/>
                <a:gd name="T99" fmla="*/ 33 h 171"/>
                <a:gd name="T100" fmla="*/ 70 w 80"/>
                <a:gd name="T101" fmla="*/ 26 h 171"/>
                <a:gd name="T102" fmla="*/ 67 w 80"/>
                <a:gd name="T103" fmla="*/ 21 h 171"/>
                <a:gd name="T104" fmla="*/ 65 w 80"/>
                <a:gd name="T105" fmla="*/ 16 h 171"/>
                <a:gd name="T106" fmla="*/ 61 w 80"/>
                <a:gd name="T107" fmla="*/ 11 h 1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71"/>
                <a:gd name="T164" fmla="*/ 80 w 80"/>
                <a:gd name="T165" fmla="*/ 171 h 1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71">
                  <a:moveTo>
                    <a:pt x="58" y="8"/>
                  </a:moveTo>
                  <a:lnTo>
                    <a:pt x="56" y="5"/>
                  </a:lnTo>
                  <a:lnTo>
                    <a:pt x="54" y="4"/>
                  </a:lnTo>
                  <a:lnTo>
                    <a:pt x="53" y="4"/>
                  </a:lnTo>
                  <a:lnTo>
                    <a:pt x="53" y="3"/>
                  </a:lnTo>
                  <a:lnTo>
                    <a:pt x="52" y="3"/>
                  </a:lnTo>
                  <a:lnTo>
                    <a:pt x="50" y="3"/>
                  </a:lnTo>
                  <a:lnTo>
                    <a:pt x="50" y="1"/>
                  </a:lnTo>
                  <a:lnTo>
                    <a:pt x="49" y="1"/>
                  </a:lnTo>
                  <a:lnTo>
                    <a:pt x="48" y="1"/>
                  </a:lnTo>
                  <a:lnTo>
                    <a:pt x="46" y="0"/>
                  </a:lnTo>
                  <a:lnTo>
                    <a:pt x="45" y="0"/>
                  </a:lnTo>
                  <a:lnTo>
                    <a:pt x="44" y="0"/>
                  </a:lnTo>
                  <a:lnTo>
                    <a:pt x="43" y="0"/>
                  </a:lnTo>
                  <a:lnTo>
                    <a:pt x="41" y="0"/>
                  </a:lnTo>
                  <a:lnTo>
                    <a:pt x="40" y="0"/>
                  </a:lnTo>
                  <a:lnTo>
                    <a:pt x="39" y="0"/>
                  </a:lnTo>
                  <a:lnTo>
                    <a:pt x="37" y="0"/>
                  </a:lnTo>
                  <a:lnTo>
                    <a:pt x="36" y="0"/>
                  </a:lnTo>
                  <a:lnTo>
                    <a:pt x="36" y="1"/>
                  </a:lnTo>
                  <a:lnTo>
                    <a:pt x="35" y="1"/>
                  </a:lnTo>
                  <a:lnTo>
                    <a:pt x="33" y="1"/>
                  </a:lnTo>
                  <a:lnTo>
                    <a:pt x="32" y="3"/>
                  </a:lnTo>
                  <a:lnTo>
                    <a:pt x="31" y="3"/>
                  </a:lnTo>
                  <a:lnTo>
                    <a:pt x="30" y="4"/>
                  </a:lnTo>
                  <a:lnTo>
                    <a:pt x="27" y="7"/>
                  </a:lnTo>
                  <a:lnTo>
                    <a:pt x="26" y="7"/>
                  </a:lnTo>
                  <a:lnTo>
                    <a:pt x="24" y="8"/>
                  </a:lnTo>
                  <a:lnTo>
                    <a:pt x="24" y="9"/>
                  </a:lnTo>
                  <a:lnTo>
                    <a:pt x="23" y="9"/>
                  </a:lnTo>
                  <a:lnTo>
                    <a:pt x="22" y="11"/>
                  </a:lnTo>
                  <a:lnTo>
                    <a:pt x="22" y="12"/>
                  </a:lnTo>
                  <a:lnTo>
                    <a:pt x="21" y="12"/>
                  </a:lnTo>
                  <a:lnTo>
                    <a:pt x="21" y="13"/>
                  </a:lnTo>
                  <a:lnTo>
                    <a:pt x="19" y="14"/>
                  </a:lnTo>
                  <a:lnTo>
                    <a:pt x="18" y="16"/>
                  </a:lnTo>
                  <a:lnTo>
                    <a:pt x="18" y="17"/>
                  </a:lnTo>
                  <a:lnTo>
                    <a:pt x="17" y="17"/>
                  </a:lnTo>
                  <a:lnTo>
                    <a:pt x="17" y="18"/>
                  </a:lnTo>
                  <a:lnTo>
                    <a:pt x="15" y="20"/>
                  </a:lnTo>
                  <a:lnTo>
                    <a:pt x="15" y="21"/>
                  </a:lnTo>
                  <a:lnTo>
                    <a:pt x="14" y="22"/>
                  </a:lnTo>
                  <a:lnTo>
                    <a:pt x="14" y="24"/>
                  </a:lnTo>
                  <a:lnTo>
                    <a:pt x="13" y="24"/>
                  </a:lnTo>
                  <a:lnTo>
                    <a:pt x="13" y="25"/>
                  </a:lnTo>
                  <a:lnTo>
                    <a:pt x="13" y="26"/>
                  </a:lnTo>
                  <a:lnTo>
                    <a:pt x="11" y="27"/>
                  </a:lnTo>
                  <a:lnTo>
                    <a:pt x="11" y="29"/>
                  </a:lnTo>
                  <a:lnTo>
                    <a:pt x="10" y="30"/>
                  </a:lnTo>
                  <a:lnTo>
                    <a:pt x="10" y="31"/>
                  </a:lnTo>
                  <a:lnTo>
                    <a:pt x="9" y="33"/>
                  </a:lnTo>
                  <a:lnTo>
                    <a:pt x="9" y="34"/>
                  </a:lnTo>
                  <a:lnTo>
                    <a:pt x="9" y="35"/>
                  </a:lnTo>
                  <a:lnTo>
                    <a:pt x="8" y="36"/>
                  </a:lnTo>
                  <a:lnTo>
                    <a:pt x="8" y="38"/>
                  </a:lnTo>
                  <a:lnTo>
                    <a:pt x="8" y="39"/>
                  </a:lnTo>
                  <a:lnTo>
                    <a:pt x="6" y="40"/>
                  </a:lnTo>
                  <a:lnTo>
                    <a:pt x="6" y="42"/>
                  </a:lnTo>
                  <a:lnTo>
                    <a:pt x="6" y="43"/>
                  </a:lnTo>
                  <a:lnTo>
                    <a:pt x="5" y="46"/>
                  </a:lnTo>
                  <a:lnTo>
                    <a:pt x="5" y="47"/>
                  </a:lnTo>
                  <a:lnTo>
                    <a:pt x="4" y="51"/>
                  </a:lnTo>
                  <a:lnTo>
                    <a:pt x="4" y="55"/>
                  </a:lnTo>
                  <a:lnTo>
                    <a:pt x="2" y="56"/>
                  </a:lnTo>
                  <a:lnTo>
                    <a:pt x="2" y="59"/>
                  </a:lnTo>
                  <a:lnTo>
                    <a:pt x="2" y="60"/>
                  </a:lnTo>
                  <a:lnTo>
                    <a:pt x="2" y="62"/>
                  </a:lnTo>
                  <a:lnTo>
                    <a:pt x="1" y="64"/>
                  </a:lnTo>
                  <a:lnTo>
                    <a:pt x="1" y="65"/>
                  </a:lnTo>
                  <a:lnTo>
                    <a:pt x="1" y="66"/>
                  </a:lnTo>
                  <a:lnTo>
                    <a:pt x="1" y="68"/>
                  </a:lnTo>
                  <a:lnTo>
                    <a:pt x="1" y="69"/>
                  </a:lnTo>
                  <a:lnTo>
                    <a:pt x="1" y="70"/>
                  </a:lnTo>
                  <a:lnTo>
                    <a:pt x="1" y="71"/>
                  </a:lnTo>
                  <a:lnTo>
                    <a:pt x="1" y="74"/>
                  </a:lnTo>
                  <a:lnTo>
                    <a:pt x="0" y="75"/>
                  </a:lnTo>
                  <a:lnTo>
                    <a:pt x="0" y="77"/>
                  </a:lnTo>
                  <a:lnTo>
                    <a:pt x="0" y="78"/>
                  </a:lnTo>
                  <a:lnTo>
                    <a:pt x="0" y="79"/>
                  </a:lnTo>
                  <a:lnTo>
                    <a:pt x="0" y="81"/>
                  </a:lnTo>
                  <a:lnTo>
                    <a:pt x="0" y="82"/>
                  </a:lnTo>
                  <a:lnTo>
                    <a:pt x="0" y="84"/>
                  </a:lnTo>
                  <a:lnTo>
                    <a:pt x="0" y="86"/>
                  </a:lnTo>
                  <a:lnTo>
                    <a:pt x="0" y="87"/>
                  </a:lnTo>
                  <a:lnTo>
                    <a:pt x="0" y="88"/>
                  </a:lnTo>
                  <a:lnTo>
                    <a:pt x="0" y="90"/>
                  </a:lnTo>
                  <a:lnTo>
                    <a:pt x="0" y="91"/>
                  </a:lnTo>
                  <a:lnTo>
                    <a:pt x="0" y="94"/>
                  </a:lnTo>
                  <a:lnTo>
                    <a:pt x="0" y="96"/>
                  </a:lnTo>
                  <a:lnTo>
                    <a:pt x="0" y="97"/>
                  </a:lnTo>
                  <a:lnTo>
                    <a:pt x="0" y="99"/>
                  </a:lnTo>
                  <a:lnTo>
                    <a:pt x="0" y="100"/>
                  </a:lnTo>
                  <a:lnTo>
                    <a:pt x="0" y="101"/>
                  </a:lnTo>
                  <a:lnTo>
                    <a:pt x="1" y="103"/>
                  </a:lnTo>
                  <a:lnTo>
                    <a:pt x="1" y="105"/>
                  </a:lnTo>
                  <a:lnTo>
                    <a:pt x="1" y="106"/>
                  </a:lnTo>
                  <a:lnTo>
                    <a:pt x="1" y="108"/>
                  </a:lnTo>
                  <a:lnTo>
                    <a:pt x="1" y="109"/>
                  </a:lnTo>
                  <a:lnTo>
                    <a:pt x="1" y="110"/>
                  </a:lnTo>
                  <a:lnTo>
                    <a:pt x="1" y="113"/>
                  </a:lnTo>
                  <a:lnTo>
                    <a:pt x="2" y="114"/>
                  </a:lnTo>
                  <a:lnTo>
                    <a:pt x="2" y="119"/>
                  </a:lnTo>
                  <a:lnTo>
                    <a:pt x="4" y="122"/>
                  </a:lnTo>
                  <a:lnTo>
                    <a:pt x="4" y="125"/>
                  </a:lnTo>
                  <a:lnTo>
                    <a:pt x="4" y="126"/>
                  </a:lnTo>
                  <a:lnTo>
                    <a:pt x="4" y="127"/>
                  </a:lnTo>
                  <a:lnTo>
                    <a:pt x="5" y="129"/>
                  </a:lnTo>
                  <a:lnTo>
                    <a:pt x="5" y="130"/>
                  </a:lnTo>
                  <a:lnTo>
                    <a:pt x="5" y="131"/>
                  </a:lnTo>
                  <a:lnTo>
                    <a:pt x="5" y="132"/>
                  </a:lnTo>
                  <a:lnTo>
                    <a:pt x="6" y="134"/>
                  </a:lnTo>
                  <a:lnTo>
                    <a:pt x="6" y="135"/>
                  </a:lnTo>
                  <a:lnTo>
                    <a:pt x="8" y="136"/>
                  </a:lnTo>
                  <a:lnTo>
                    <a:pt x="8" y="138"/>
                  </a:lnTo>
                  <a:lnTo>
                    <a:pt x="8" y="139"/>
                  </a:lnTo>
                  <a:lnTo>
                    <a:pt x="9" y="140"/>
                  </a:lnTo>
                  <a:lnTo>
                    <a:pt x="9" y="141"/>
                  </a:lnTo>
                  <a:lnTo>
                    <a:pt x="9" y="143"/>
                  </a:lnTo>
                  <a:lnTo>
                    <a:pt x="10" y="144"/>
                  </a:lnTo>
                  <a:lnTo>
                    <a:pt x="10" y="145"/>
                  </a:lnTo>
                  <a:lnTo>
                    <a:pt x="11" y="147"/>
                  </a:lnTo>
                  <a:lnTo>
                    <a:pt x="11" y="148"/>
                  </a:lnTo>
                  <a:lnTo>
                    <a:pt x="13" y="148"/>
                  </a:lnTo>
                  <a:lnTo>
                    <a:pt x="13" y="149"/>
                  </a:lnTo>
                  <a:lnTo>
                    <a:pt x="13" y="151"/>
                  </a:lnTo>
                  <a:lnTo>
                    <a:pt x="14" y="152"/>
                  </a:lnTo>
                  <a:lnTo>
                    <a:pt x="15" y="153"/>
                  </a:lnTo>
                  <a:lnTo>
                    <a:pt x="15" y="154"/>
                  </a:lnTo>
                  <a:lnTo>
                    <a:pt x="15" y="156"/>
                  </a:lnTo>
                  <a:lnTo>
                    <a:pt x="17" y="156"/>
                  </a:lnTo>
                  <a:lnTo>
                    <a:pt x="17" y="157"/>
                  </a:lnTo>
                  <a:lnTo>
                    <a:pt x="18" y="158"/>
                  </a:lnTo>
                  <a:lnTo>
                    <a:pt x="19" y="160"/>
                  </a:lnTo>
                  <a:lnTo>
                    <a:pt x="21" y="161"/>
                  </a:lnTo>
                  <a:lnTo>
                    <a:pt x="23" y="164"/>
                  </a:lnTo>
                  <a:lnTo>
                    <a:pt x="24" y="165"/>
                  </a:lnTo>
                  <a:lnTo>
                    <a:pt x="26" y="166"/>
                  </a:lnTo>
                  <a:lnTo>
                    <a:pt x="27" y="167"/>
                  </a:lnTo>
                  <a:lnTo>
                    <a:pt x="28" y="167"/>
                  </a:lnTo>
                  <a:lnTo>
                    <a:pt x="30" y="169"/>
                  </a:lnTo>
                  <a:lnTo>
                    <a:pt x="31" y="169"/>
                  </a:lnTo>
                  <a:lnTo>
                    <a:pt x="32" y="170"/>
                  </a:lnTo>
                  <a:lnTo>
                    <a:pt x="33" y="170"/>
                  </a:lnTo>
                  <a:lnTo>
                    <a:pt x="35" y="170"/>
                  </a:lnTo>
                  <a:lnTo>
                    <a:pt x="36" y="171"/>
                  </a:lnTo>
                  <a:lnTo>
                    <a:pt x="37" y="171"/>
                  </a:lnTo>
                  <a:lnTo>
                    <a:pt x="39" y="171"/>
                  </a:lnTo>
                  <a:lnTo>
                    <a:pt x="40" y="171"/>
                  </a:lnTo>
                  <a:lnTo>
                    <a:pt x="41" y="171"/>
                  </a:lnTo>
                  <a:lnTo>
                    <a:pt x="41" y="170"/>
                  </a:lnTo>
                  <a:lnTo>
                    <a:pt x="43" y="170"/>
                  </a:lnTo>
                  <a:lnTo>
                    <a:pt x="44" y="170"/>
                  </a:lnTo>
                  <a:lnTo>
                    <a:pt x="45" y="170"/>
                  </a:lnTo>
                  <a:lnTo>
                    <a:pt x="46" y="170"/>
                  </a:lnTo>
                  <a:lnTo>
                    <a:pt x="48" y="169"/>
                  </a:lnTo>
                  <a:lnTo>
                    <a:pt x="49" y="169"/>
                  </a:lnTo>
                  <a:lnTo>
                    <a:pt x="49" y="167"/>
                  </a:lnTo>
                  <a:lnTo>
                    <a:pt x="50" y="167"/>
                  </a:lnTo>
                  <a:lnTo>
                    <a:pt x="52" y="166"/>
                  </a:lnTo>
                  <a:lnTo>
                    <a:pt x="54" y="165"/>
                  </a:lnTo>
                  <a:lnTo>
                    <a:pt x="54" y="164"/>
                  </a:lnTo>
                  <a:lnTo>
                    <a:pt x="56" y="164"/>
                  </a:lnTo>
                  <a:lnTo>
                    <a:pt x="57" y="162"/>
                  </a:lnTo>
                  <a:lnTo>
                    <a:pt x="57" y="161"/>
                  </a:lnTo>
                  <a:lnTo>
                    <a:pt x="58" y="161"/>
                  </a:lnTo>
                  <a:lnTo>
                    <a:pt x="58" y="160"/>
                  </a:lnTo>
                  <a:lnTo>
                    <a:pt x="59" y="160"/>
                  </a:lnTo>
                  <a:lnTo>
                    <a:pt x="59" y="158"/>
                  </a:lnTo>
                  <a:lnTo>
                    <a:pt x="61" y="158"/>
                  </a:lnTo>
                  <a:lnTo>
                    <a:pt x="61" y="157"/>
                  </a:lnTo>
                  <a:lnTo>
                    <a:pt x="62" y="156"/>
                  </a:lnTo>
                  <a:lnTo>
                    <a:pt x="63" y="154"/>
                  </a:lnTo>
                  <a:lnTo>
                    <a:pt x="63" y="153"/>
                  </a:lnTo>
                  <a:lnTo>
                    <a:pt x="65" y="152"/>
                  </a:lnTo>
                  <a:lnTo>
                    <a:pt x="65" y="151"/>
                  </a:lnTo>
                  <a:lnTo>
                    <a:pt x="66" y="151"/>
                  </a:lnTo>
                  <a:lnTo>
                    <a:pt x="66" y="149"/>
                  </a:lnTo>
                  <a:lnTo>
                    <a:pt x="67" y="148"/>
                  </a:lnTo>
                  <a:lnTo>
                    <a:pt x="67" y="147"/>
                  </a:lnTo>
                  <a:lnTo>
                    <a:pt x="67" y="145"/>
                  </a:lnTo>
                  <a:lnTo>
                    <a:pt x="68" y="145"/>
                  </a:lnTo>
                  <a:lnTo>
                    <a:pt x="68" y="144"/>
                  </a:lnTo>
                  <a:lnTo>
                    <a:pt x="70" y="143"/>
                  </a:lnTo>
                  <a:lnTo>
                    <a:pt x="70" y="141"/>
                  </a:lnTo>
                  <a:lnTo>
                    <a:pt x="70" y="140"/>
                  </a:lnTo>
                  <a:lnTo>
                    <a:pt x="71" y="139"/>
                  </a:lnTo>
                  <a:lnTo>
                    <a:pt x="71" y="138"/>
                  </a:lnTo>
                  <a:lnTo>
                    <a:pt x="72" y="135"/>
                  </a:lnTo>
                  <a:lnTo>
                    <a:pt x="72" y="134"/>
                  </a:lnTo>
                  <a:lnTo>
                    <a:pt x="74" y="132"/>
                  </a:lnTo>
                  <a:lnTo>
                    <a:pt x="74" y="131"/>
                  </a:lnTo>
                  <a:lnTo>
                    <a:pt x="74" y="130"/>
                  </a:lnTo>
                  <a:lnTo>
                    <a:pt x="75" y="129"/>
                  </a:lnTo>
                  <a:lnTo>
                    <a:pt x="75" y="126"/>
                  </a:lnTo>
                  <a:lnTo>
                    <a:pt x="75" y="125"/>
                  </a:lnTo>
                  <a:lnTo>
                    <a:pt x="76" y="121"/>
                  </a:lnTo>
                  <a:lnTo>
                    <a:pt x="78" y="117"/>
                  </a:lnTo>
                  <a:lnTo>
                    <a:pt x="78" y="114"/>
                  </a:lnTo>
                  <a:lnTo>
                    <a:pt x="78" y="112"/>
                  </a:lnTo>
                  <a:lnTo>
                    <a:pt x="79" y="110"/>
                  </a:lnTo>
                  <a:lnTo>
                    <a:pt x="79" y="109"/>
                  </a:lnTo>
                  <a:lnTo>
                    <a:pt x="79" y="108"/>
                  </a:lnTo>
                  <a:lnTo>
                    <a:pt x="79" y="106"/>
                  </a:lnTo>
                  <a:lnTo>
                    <a:pt x="79" y="105"/>
                  </a:lnTo>
                  <a:lnTo>
                    <a:pt x="79" y="104"/>
                  </a:lnTo>
                  <a:lnTo>
                    <a:pt x="80" y="101"/>
                  </a:lnTo>
                  <a:lnTo>
                    <a:pt x="80" y="100"/>
                  </a:lnTo>
                  <a:lnTo>
                    <a:pt x="80" y="99"/>
                  </a:lnTo>
                  <a:lnTo>
                    <a:pt x="80" y="97"/>
                  </a:lnTo>
                  <a:lnTo>
                    <a:pt x="80" y="96"/>
                  </a:lnTo>
                  <a:lnTo>
                    <a:pt x="80" y="95"/>
                  </a:lnTo>
                  <a:lnTo>
                    <a:pt x="80" y="94"/>
                  </a:lnTo>
                  <a:lnTo>
                    <a:pt x="80" y="91"/>
                  </a:lnTo>
                  <a:lnTo>
                    <a:pt x="80" y="90"/>
                  </a:lnTo>
                  <a:lnTo>
                    <a:pt x="80" y="88"/>
                  </a:lnTo>
                  <a:lnTo>
                    <a:pt x="80" y="87"/>
                  </a:lnTo>
                  <a:lnTo>
                    <a:pt x="80" y="86"/>
                  </a:lnTo>
                  <a:lnTo>
                    <a:pt x="80" y="84"/>
                  </a:lnTo>
                  <a:lnTo>
                    <a:pt x="80" y="82"/>
                  </a:lnTo>
                  <a:lnTo>
                    <a:pt x="80" y="81"/>
                  </a:lnTo>
                  <a:lnTo>
                    <a:pt x="80" y="79"/>
                  </a:lnTo>
                  <a:lnTo>
                    <a:pt x="80" y="78"/>
                  </a:lnTo>
                  <a:lnTo>
                    <a:pt x="80" y="77"/>
                  </a:lnTo>
                  <a:lnTo>
                    <a:pt x="80" y="75"/>
                  </a:lnTo>
                  <a:lnTo>
                    <a:pt x="80" y="74"/>
                  </a:lnTo>
                  <a:lnTo>
                    <a:pt x="80" y="73"/>
                  </a:lnTo>
                  <a:lnTo>
                    <a:pt x="80" y="70"/>
                  </a:lnTo>
                  <a:lnTo>
                    <a:pt x="80" y="69"/>
                  </a:lnTo>
                  <a:lnTo>
                    <a:pt x="80" y="68"/>
                  </a:lnTo>
                  <a:lnTo>
                    <a:pt x="80" y="66"/>
                  </a:lnTo>
                  <a:lnTo>
                    <a:pt x="80" y="65"/>
                  </a:lnTo>
                  <a:lnTo>
                    <a:pt x="80" y="64"/>
                  </a:lnTo>
                  <a:lnTo>
                    <a:pt x="79" y="62"/>
                  </a:lnTo>
                  <a:lnTo>
                    <a:pt x="79" y="61"/>
                  </a:lnTo>
                  <a:lnTo>
                    <a:pt x="79" y="57"/>
                  </a:lnTo>
                  <a:lnTo>
                    <a:pt x="79" y="56"/>
                  </a:lnTo>
                  <a:lnTo>
                    <a:pt x="78" y="51"/>
                  </a:lnTo>
                  <a:lnTo>
                    <a:pt x="78" y="49"/>
                  </a:lnTo>
                  <a:lnTo>
                    <a:pt x="76" y="47"/>
                  </a:lnTo>
                  <a:lnTo>
                    <a:pt x="76" y="46"/>
                  </a:lnTo>
                  <a:lnTo>
                    <a:pt x="76" y="44"/>
                  </a:lnTo>
                  <a:lnTo>
                    <a:pt x="76" y="43"/>
                  </a:lnTo>
                  <a:lnTo>
                    <a:pt x="75" y="42"/>
                  </a:lnTo>
                  <a:lnTo>
                    <a:pt x="75" y="40"/>
                  </a:lnTo>
                  <a:lnTo>
                    <a:pt x="75" y="39"/>
                  </a:lnTo>
                  <a:lnTo>
                    <a:pt x="75" y="38"/>
                  </a:lnTo>
                  <a:lnTo>
                    <a:pt x="74" y="36"/>
                  </a:lnTo>
                  <a:lnTo>
                    <a:pt x="74" y="35"/>
                  </a:lnTo>
                  <a:lnTo>
                    <a:pt x="74" y="34"/>
                  </a:lnTo>
                  <a:lnTo>
                    <a:pt x="72" y="33"/>
                  </a:lnTo>
                  <a:lnTo>
                    <a:pt x="72" y="31"/>
                  </a:lnTo>
                  <a:lnTo>
                    <a:pt x="71" y="30"/>
                  </a:lnTo>
                  <a:lnTo>
                    <a:pt x="71" y="29"/>
                  </a:lnTo>
                  <a:lnTo>
                    <a:pt x="71" y="27"/>
                  </a:lnTo>
                  <a:lnTo>
                    <a:pt x="70" y="26"/>
                  </a:lnTo>
                  <a:lnTo>
                    <a:pt x="70" y="25"/>
                  </a:lnTo>
                  <a:lnTo>
                    <a:pt x="70" y="24"/>
                  </a:lnTo>
                  <a:lnTo>
                    <a:pt x="68" y="24"/>
                  </a:lnTo>
                  <a:lnTo>
                    <a:pt x="68" y="22"/>
                  </a:lnTo>
                  <a:lnTo>
                    <a:pt x="67" y="21"/>
                  </a:lnTo>
                  <a:lnTo>
                    <a:pt x="67" y="20"/>
                  </a:lnTo>
                  <a:lnTo>
                    <a:pt x="66" y="18"/>
                  </a:lnTo>
                  <a:lnTo>
                    <a:pt x="66" y="17"/>
                  </a:lnTo>
                  <a:lnTo>
                    <a:pt x="65" y="17"/>
                  </a:lnTo>
                  <a:lnTo>
                    <a:pt x="65" y="16"/>
                  </a:lnTo>
                  <a:lnTo>
                    <a:pt x="65" y="14"/>
                  </a:lnTo>
                  <a:lnTo>
                    <a:pt x="63" y="14"/>
                  </a:lnTo>
                  <a:lnTo>
                    <a:pt x="63" y="13"/>
                  </a:lnTo>
                  <a:lnTo>
                    <a:pt x="62" y="12"/>
                  </a:lnTo>
                  <a:lnTo>
                    <a:pt x="61" y="11"/>
                  </a:lnTo>
                  <a:lnTo>
                    <a:pt x="59" y="9"/>
                  </a:lnTo>
                  <a:lnTo>
                    <a:pt x="58" y="8"/>
                  </a:lnTo>
                  <a:close/>
                </a:path>
              </a:pathLst>
            </a:custGeom>
            <a:solidFill>
              <a:srgbClr val="808080"/>
            </a:solidFill>
            <a:ln w="9525">
              <a:noFill/>
              <a:round/>
              <a:headEnd/>
              <a:tailEnd/>
            </a:ln>
          </p:spPr>
          <p:txBody>
            <a:bodyPr/>
            <a:lstStyle/>
            <a:p>
              <a:endParaRPr lang="en-US"/>
            </a:p>
          </p:txBody>
        </p:sp>
        <p:sp>
          <p:nvSpPr>
            <p:cNvPr id="144" name="Freeform 128"/>
            <p:cNvSpPr>
              <a:spLocks/>
            </p:cNvSpPr>
            <p:nvPr/>
          </p:nvSpPr>
          <p:spPr bwMode="auto">
            <a:xfrm>
              <a:off x="1618" y="1264"/>
              <a:ext cx="82" cy="172"/>
            </a:xfrm>
            <a:custGeom>
              <a:avLst/>
              <a:gdLst>
                <a:gd name="T0" fmla="*/ 2 w 82"/>
                <a:gd name="T1" fmla="*/ 67 h 172"/>
                <a:gd name="T2" fmla="*/ 0 w 82"/>
                <a:gd name="T3" fmla="*/ 89 h 172"/>
                <a:gd name="T4" fmla="*/ 1 w 82"/>
                <a:gd name="T5" fmla="*/ 110 h 172"/>
                <a:gd name="T6" fmla="*/ 5 w 82"/>
                <a:gd name="T7" fmla="*/ 128 h 172"/>
                <a:gd name="T8" fmla="*/ 10 w 82"/>
                <a:gd name="T9" fmla="*/ 145 h 172"/>
                <a:gd name="T10" fmla="*/ 18 w 82"/>
                <a:gd name="T11" fmla="*/ 159 h 172"/>
                <a:gd name="T12" fmla="*/ 27 w 82"/>
                <a:gd name="T13" fmla="*/ 168 h 172"/>
                <a:gd name="T14" fmla="*/ 37 w 82"/>
                <a:gd name="T15" fmla="*/ 172 h 172"/>
                <a:gd name="T16" fmla="*/ 47 w 82"/>
                <a:gd name="T17" fmla="*/ 171 h 172"/>
                <a:gd name="T18" fmla="*/ 57 w 82"/>
                <a:gd name="T19" fmla="*/ 166 h 172"/>
                <a:gd name="T20" fmla="*/ 66 w 82"/>
                <a:gd name="T21" fmla="*/ 155 h 172"/>
                <a:gd name="T22" fmla="*/ 72 w 82"/>
                <a:gd name="T23" fmla="*/ 140 h 172"/>
                <a:gd name="T24" fmla="*/ 79 w 82"/>
                <a:gd name="T25" fmla="*/ 122 h 172"/>
                <a:gd name="T26" fmla="*/ 81 w 82"/>
                <a:gd name="T27" fmla="*/ 101 h 172"/>
                <a:gd name="T28" fmla="*/ 82 w 82"/>
                <a:gd name="T29" fmla="*/ 80 h 172"/>
                <a:gd name="T30" fmla="*/ 80 w 82"/>
                <a:gd name="T31" fmla="*/ 60 h 172"/>
                <a:gd name="T32" fmla="*/ 77 w 82"/>
                <a:gd name="T33" fmla="*/ 40 h 172"/>
                <a:gd name="T34" fmla="*/ 71 w 82"/>
                <a:gd name="T35" fmla="*/ 25 h 172"/>
                <a:gd name="T36" fmla="*/ 63 w 82"/>
                <a:gd name="T37" fmla="*/ 12 h 172"/>
                <a:gd name="T38" fmla="*/ 51 w 82"/>
                <a:gd name="T39" fmla="*/ 1 h 172"/>
                <a:gd name="T40" fmla="*/ 41 w 82"/>
                <a:gd name="T41" fmla="*/ 0 h 172"/>
                <a:gd name="T42" fmla="*/ 32 w 82"/>
                <a:gd name="T43" fmla="*/ 2 h 172"/>
                <a:gd name="T44" fmla="*/ 23 w 82"/>
                <a:gd name="T45" fmla="*/ 10 h 172"/>
                <a:gd name="T46" fmla="*/ 14 w 82"/>
                <a:gd name="T47" fmla="*/ 23 h 172"/>
                <a:gd name="T48" fmla="*/ 7 w 82"/>
                <a:gd name="T49" fmla="*/ 39 h 172"/>
                <a:gd name="T50" fmla="*/ 6 w 82"/>
                <a:gd name="T51" fmla="*/ 48 h 172"/>
                <a:gd name="T52" fmla="*/ 12 w 82"/>
                <a:gd name="T53" fmla="*/ 31 h 172"/>
                <a:gd name="T54" fmla="*/ 20 w 82"/>
                <a:gd name="T55" fmla="*/ 18 h 172"/>
                <a:gd name="T56" fmla="*/ 28 w 82"/>
                <a:gd name="T57" fmla="*/ 8 h 172"/>
                <a:gd name="T58" fmla="*/ 37 w 82"/>
                <a:gd name="T59" fmla="*/ 2 h 172"/>
                <a:gd name="T60" fmla="*/ 47 w 82"/>
                <a:gd name="T61" fmla="*/ 2 h 172"/>
                <a:gd name="T62" fmla="*/ 57 w 82"/>
                <a:gd name="T63" fmla="*/ 8 h 172"/>
                <a:gd name="T64" fmla="*/ 67 w 82"/>
                <a:gd name="T65" fmla="*/ 21 h 172"/>
                <a:gd name="T66" fmla="*/ 73 w 82"/>
                <a:gd name="T67" fmla="*/ 35 h 172"/>
                <a:gd name="T68" fmla="*/ 79 w 82"/>
                <a:gd name="T69" fmla="*/ 53 h 172"/>
                <a:gd name="T70" fmla="*/ 80 w 82"/>
                <a:gd name="T71" fmla="*/ 72 h 172"/>
                <a:gd name="T72" fmla="*/ 81 w 82"/>
                <a:gd name="T73" fmla="*/ 92 h 172"/>
                <a:gd name="T74" fmla="*/ 79 w 82"/>
                <a:gd name="T75" fmla="*/ 113 h 172"/>
                <a:gd name="T76" fmla="*/ 73 w 82"/>
                <a:gd name="T77" fmla="*/ 132 h 172"/>
                <a:gd name="T78" fmla="*/ 67 w 82"/>
                <a:gd name="T79" fmla="*/ 148 h 172"/>
                <a:gd name="T80" fmla="*/ 59 w 82"/>
                <a:gd name="T81" fmla="*/ 159 h 172"/>
                <a:gd name="T82" fmla="*/ 50 w 82"/>
                <a:gd name="T83" fmla="*/ 167 h 172"/>
                <a:gd name="T84" fmla="*/ 41 w 82"/>
                <a:gd name="T85" fmla="*/ 170 h 172"/>
                <a:gd name="T86" fmla="*/ 31 w 82"/>
                <a:gd name="T87" fmla="*/ 168 h 172"/>
                <a:gd name="T88" fmla="*/ 22 w 82"/>
                <a:gd name="T89" fmla="*/ 161 h 172"/>
                <a:gd name="T90" fmla="*/ 14 w 82"/>
                <a:gd name="T91" fmla="*/ 149 h 172"/>
                <a:gd name="T92" fmla="*/ 7 w 82"/>
                <a:gd name="T93" fmla="*/ 135 h 172"/>
                <a:gd name="T94" fmla="*/ 3 w 82"/>
                <a:gd name="T95" fmla="*/ 117 h 172"/>
                <a:gd name="T96" fmla="*/ 2 w 82"/>
                <a:gd name="T97" fmla="*/ 97 h 172"/>
                <a:gd name="T98" fmla="*/ 2 w 82"/>
                <a:gd name="T99" fmla="*/ 76 h 172"/>
                <a:gd name="T100" fmla="*/ 5 w 82"/>
                <a:gd name="T101" fmla="*/ 56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
                <a:gd name="T154" fmla="*/ 0 h 172"/>
                <a:gd name="T155" fmla="*/ 82 w 82"/>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 h="172">
                  <a:moveTo>
                    <a:pt x="5" y="52"/>
                  </a:moveTo>
                  <a:lnTo>
                    <a:pt x="3" y="56"/>
                  </a:lnTo>
                  <a:lnTo>
                    <a:pt x="2" y="60"/>
                  </a:lnTo>
                  <a:lnTo>
                    <a:pt x="2" y="63"/>
                  </a:lnTo>
                  <a:lnTo>
                    <a:pt x="2" y="67"/>
                  </a:lnTo>
                  <a:lnTo>
                    <a:pt x="1" y="71"/>
                  </a:lnTo>
                  <a:lnTo>
                    <a:pt x="1" y="76"/>
                  </a:lnTo>
                  <a:lnTo>
                    <a:pt x="1" y="80"/>
                  </a:lnTo>
                  <a:lnTo>
                    <a:pt x="1" y="84"/>
                  </a:lnTo>
                  <a:lnTo>
                    <a:pt x="0" y="89"/>
                  </a:lnTo>
                  <a:lnTo>
                    <a:pt x="1" y="93"/>
                  </a:lnTo>
                  <a:lnTo>
                    <a:pt x="1" y="97"/>
                  </a:lnTo>
                  <a:lnTo>
                    <a:pt x="1" y="101"/>
                  </a:lnTo>
                  <a:lnTo>
                    <a:pt x="1" y="105"/>
                  </a:lnTo>
                  <a:lnTo>
                    <a:pt x="1" y="110"/>
                  </a:lnTo>
                  <a:lnTo>
                    <a:pt x="2" y="114"/>
                  </a:lnTo>
                  <a:lnTo>
                    <a:pt x="2" y="118"/>
                  </a:lnTo>
                  <a:lnTo>
                    <a:pt x="3" y="122"/>
                  </a:lnTo>
                  <a:lnTo>
                    <a:pt x="3" y="124"/>
                  </a:lnTo>
                  <a:lnTo>
                    <a:pt x="5" y="128"/>
                  </a:lnTo>
                  <a:lnTo>
                    <a:pt x="6" y="132"/>
                  </a:lnTo>
                  <a:lnTo>
                    <a:pt x="7" y="136"/>
                  </a:lnTo>
                  <a:lnTo>
                    <a:pt x="7" y="139"/>
                  </a:lnTo>
                  <a:lnTo>
                    <a:pt x="9" y="142"/>
                  </a:lnTo>
                  <a:lnTo>
                    <a:pt x="10" y="145"/>
                  </a:lnTo>
                  <a:lnTo>
                    <a:pt x="11" y="149"/>
                  </a:lnTo>
                  <a:lnTo>
                    <a:pt x="12" y="152"/>
                  </a:lnTo>
                  <a:lnTo>
                    <a:pt x="15" y="154"/>
                  </a:lnTo>
                  <a:lnTo>
                    <a:pt x="16" y="157"/>
                  </a:lnTo>
                  <a:lnTo>
                    <a:pt x="18" y="159"/>
                  </a:lnTo>
                  <a:lnTo>
                    <a:pt x="19" y="161"/>
                  </a:lnTo>
                  <a:lnTo>
                    <a:pt x="22" y="163"/>
                  </a:lnTo>
                  <a:lnTo>
                    <a:pt x="23" y="166"/>
                  </a:lnTo>
                  <a:lnTo>
                    <a:pt x="25" y="167"/>
                  </a:lnTo>
                  <a:lnTo>
                    <a:pt x="27" y="168"/>
                  </a:lnTo>
                  <a:lnTo>
                    <a:pt x="29" y="170"/>
                  </a:lnTo>
                  <a:lnTo>
                    <a:pt x="31" y="171"/>
                  </a:lnTo>
                  <a:lnTo>
                    <a:pt x="33" y="171"/>
                  </a:lnTo>
                  <a:lnTo>
                    <a:pt x="34" y="172"/>
                  </a:lnTo>
                  <a:lnTo>
                    <a:pt x="37" y="172"/>
                  </a:lnTo>
                  <a:lnTo>
                    <a:pt x="38" y="172"/>
                  </a:lnTo>
                  <a:lnTo>
                    <a:pt x="41" y="172"/>
                  </a:lnTo>
                  <a:lnTo>
                    <a:pt x="42" y="172"/>
                  </a:lnTo>
                  <a:lnTo>
                    <a:pt x="45" y="172"/>
                  </a:lnTo>
                  <a:lnTo>
                    <a:pt x="47" y="171"/>
                  </a:lnTo>
                  <a:lnTo>
                    <a:pt x="49" y="171"/>
                  </a:lnTo>
                  <a:lnTo>
                    <a:pt x="51" y="170"/>
                  </a:lnTo>
                  <a:lnTo>
                    <a:pt x="53" y="168"/>
                  </a:lnTo>
                  <a:lnTo>
                    <a:pt x="54" y="167"/>
                  </a:lnTo>
                  <a:lnTo>
                    <a:pt x="57" y="166"/>
                  </a:lnTo>
                  <a:lnTo>
                    <a:pt x="58" y="165"/>
                  </a:lnTo>
                  <a:lnTo>
                    <a:pt x="60" y="162"/>
                  </a:lnTo>
                  <a:lnTo>
                    <a:pt x="62" y="161"/>
                  </a:lnTo>
                  <a:lnTo>
                    <a:pt x="63" y="158"/>
                  </a:lnTo>
                  <a:lnTo>
                    <a:pt x="66" y="155"/>
                  </a:lnTo>
                  <a:lnTo>
                    <a:pt x="67" y="153"/>
                  </a:lnTo>
                  <a:lnTo>
                    <a:pt x="68" y="149"/>
                  </a:lnTo>
                  <a:lnTo>
                    <a:pt x="69" y="146"/>
                  </a:lnTo>
                  <a:lnTo>
                    <a:pt x="71" y="144"/>
                  </a:lnTo>
                  <a:lnTo>
                    <a:pt x="72" y="140"/>
                  </a:lnTo>
                  <a:lnTo>
                    <a:pt x="73" y="137"/>
                  </a:lnTo>
                  <a:lnTo>
                    <a:pt x="75" y="133"/>
                  </a:lnTo>
                  <a:lnTo>
                    <a:pt x="76" y="130"/>
                  </a:lnTo>
                  <a:lnTo>
                    <a:pt x="77" y="126"/>
                  </a:lnTo>
                  <a:lnTo>
                    <a:pt x="79" y="122"/>
                  </a:lnTo>
                  <a:lnTo>
                    <a:pt x="79" y="118"/>
                  </a:lnTo>
                  <a:lnTo>
                    <a:pt x="80" y="114"/>
                  </a:lnTo>
                  <a:lnTo>
                    <a:pt x="80" y="109"/>
                  </a:lnTo>
                  <a:lnTo>
                    <a:pt x="81" y="105"/>
                  </a:lnTo>
                  <a:lnTo>
                    <a:pt x="81" y="101"/>
                  </a:lnTo>
                  <a:lnTo>
                    <a:pt x="81" y="97"/>
                  </a:lnTo>
                  <a:lnTo>
                    <a:pt x="82" y="92"/>
                  </a:lnTo>
                  <a:lnTo>
                    <a:pt x="82" y="88"/>
                  </a:lnTo>
                  <a:lnTo>
                    <a:pt x="82" y="84"/>
                  </a:lnTo>
                  <a:lnTo>
                    <a:pt x="82" y="80"/>
                  </a:lnTo>
                  <a:lnTo>
                    <a:pt x="82" y="75"/>
                  </a:lnTo>
                  <a:lnTo>
                    <a:pt x="81" y="71"/>
                  </a:lnTo>
                  <a:lnTo>
                    <a:pt x="81" y="67"/>
                  </a:lnTo>
                  <a:lnTo>
                    <a:pt x="81" y="63"/>
                  </a:lnTo>
                  <a:lnTo>
                    <a:pt x="80" y="60"/>
                  </a:lnTo>
                  <a:lnTo>
                    <a:pt x="80" y="56"/>
                  </a:lnTo>
                  <a:lnTo>
                    <a:pt x="79" y="52"/>
                  </a:lnTo>
                  <a:lnTo>
                    <a:pt x="79" y="48"/>
                  </a:lnTo>
                  <a:lnTo>
                    <a:pt x="77" y="44"/>
                  </a:lnTo>
                  <a:lnTo>
                    <a:pt x="77" y="40"/>
                  </a:lnTo>
                  <a:lnTo>
                    <a:pt x="76" y="37"/>
                  </a:lnTo>
                  <a:lnTo>
                    <a:pt x="75" y="34"/>
                  </a:lnTo>
                  <a:lnTo>
                    <a:pt x="73" y="31"/>
                  </a:lnTo>
                  <a:lnTo>
                    <a:pt x="72" y="27"/>
                  </a:lnTo>
                  <a:lnTo>
                    <a:pt x="71" y="25"/>
                  </a:lnTo>
                  <a:lnTo>
                    <a:pt x="69" y="21"/>
                  </a:lnTo>
                  <a:lnTo>
                    <a:pt x="68" y="18"/>
                  </a:lnTo>
                  <a:lnTo>
                    <a:pt x="66" y="15"/>
                  </a:lnTo>
                  <a:lnTo>
                    <a:pt x="64" y="14"/>
                  </a:lnTo>
                  <a:lnTo>
                    <a:pt x="63" y="12"/>
                  </a:lnTo>
                  <a:lnTo>
                    <a:pt x="60" y="9"/>
                  </a:lnTo>
                  <a:lnTo>
                    <a:pt x="58" y="5"/>
                  </a:lnTo>
                  <a:lnTo>
                    <a:pt x="55" y="4"/>
                  </a:lnTo>
                  <a:lnTo>
                    <a:pt x="53" y="2"/>
                  </a:lnTo>
                  <a:lnTo>
                    <a:pt x="51" y="1"/>
                  </a:lnTo>
                  <a:lnTo>
                    <a:pt x="49" y="1"/>
                  </a:lnTo>
                  <a:lnTo>
                    <a:pt x="47" y="0"/>
                  </a:lnTo>
                  <a:lnTo>
                    <a:pt x="45" y="0"/>
                  </a:lnTo>
                  <a:lnTo>
                    <a:pt x="44" y="0"/>
                  </a:lnTo>
                  <a:lnTo>
                    <a:pt x="41" y="0"/>
                  </a:lnTo>
                  <a:lnTo>
                    <a:pt x="40" y="0"/>
                  </a:lnTo>
                  <a:lnTo>
                    <a:pt x="37" y="0"/>
                  </a:lnTo>
                  <a:lnTo>
                    <a:pt x="36" y="1"/>
                  </a:lnTo>
                  <a:lnTo>
                    <a:pt x="33" y="2"/>
                  </a:lnTo>
                  <a:lnTo>
                    <a:pt x="32" y="2"/>
                  </a:lnTo>
                  <a:lnTo>
                    <a:pt x="29" y="4"/>
                  </a:lnTo>
                  <a:lnTo>
                    <a:pt x="28" y="5"/>
                  </a:lnTo>
                  <a:lnTo>
                    <a:pt x="25" y="8"/>
                  </a:lnTo>
                  <a:lnTo>
                    <a:pt x="24" y="9"/>
                  </a:lnTo>
                  <a:lnTo>
                    <a:pt x="23" y="10"/>
                  </a:lnTo>
                  <a:lnTo>
                    <a:pt x="20" y="13"/>
                  </a:lnTo>
                  <a:lnTo>
                    <a:pt x="19" y="15"/>
                  </a:lnTo>
                  <a:lnTo>
                    <a:pt x="18" y="18"/>
                  </a:lnTo>
                  <a:lnTo>
                    <a:pt x="15" y="21"/>
                  </a:lnTo>
                  <a:lnTo>
                    <a:pt x="14" y="23"/>
                  </a:lnTo>
                  <a:lnTo>
                    <a:pt x="12" y="26"/>
                  </a:lnTo>
                  <a:lnTo>
                    <a:pt x="11" y="28"/>
                  </a:lnTo>
                  <a:lnTo>
                    <a:pt x="10" y="32"/>
                  </a:lnTo>
                  <a:lnTo>
                    <a:pt x="9" y="36"/>
                  </a:lnTo>
                  <a:lnTo>
                    <a:pt x="7" y="39"/>
                  </a:lnTo>
                  <a:lnTo>
                    <a:pt x="6" y="43"/>
                  </a:lnTo>
                  <a:lnTo>
                    <a:pt x="5" y="47"/>
                  </a:lnTo>
                  <a:lnTo>
                    <a:pt x="5" y="52"/>
                  </a:lnTo>
                  <a:lnTo>
                    <a:pt x="6" y="52"/>
                  </a:lnTo>
                  <a:lnTo>
                    <a:pt x="6" y="48"/>
                  </a:lnTo>
                  <a:lnTo>
                    <a:pt x="7" y="44"/>
                  </a:lnTo>
                  <a:lnTo>
                    <a:pt x="9" y="41"/>
                  </a:lnTo>
                  <a:lnTo>
                    <a:pt x="10" y="37"/>
                  </a:lnTo>
                  <a:lnTo>
                    <a:pt x="11" y="34"/>
                  </a:lnTo>
                  <a:lnTo>
                    <a:pt x="12" y="31"/>
                  </a:lnTo>
                  <a:lnTo>
                    <a:pt x="14" y="28"/>
                  </a:lnTo>
                  <a:lnTo>
                    <a:pt x="15" y="25"/>
                  </a:lnTo>
                  <a:lnTo>
                    <a:pt x="16" y="22"/>
                  </a:lnTo>
                  <a:lnTo>
                    <a:pt x="18" y="19"/>
                  </a:lnTo>
                  <a:lnTo>
                    <a:pt x="20" y="18"/>
                  </a:lnTo>
                  <a:lnTo>
                    <a:pt x="22" y="15"/>
                  </a:lnTo>
                  <a:lnTo>
                    <a:pt x="23" y="13"/>
                  </a:lnTo>
                  <a:lnTo>
                    <a:pt x="24" y="12"/>
                  </a:lnTo>
                  <a:lnTo>
                    <a:pt x="27" y="10"/>
                  </a:lnTo>
                  <a:lnTo>
                    <a:pt x="28" y="8"/>
                  </a:lnTo>
                  <a:lnTo>
                    <a:pt x="31" y="6"/>
                  </a:lnTo>
                  <a:lnTo>
                    <a:pt x="32" y="5"/>
                  </a:lnTo>
                  <a:lnTo>
                    <a:pt x="33" y="4"/>
                  </a:lnTo>
                  <a:lnTo>
                    <a:pt x="36" y="4"/>
                  </a:lnTo>
                  <a:lnTo>
                    <a:pt x="37" y="2"/>
                  </a:lnTo>
                  <a:lnTo>
                    <a:pt x="40" y="2"/>
                  </a:lnTo>
                  <a:lnTo>
                    <a:pt x="41" y="2"/>
                  </a:lnTo>
                  <a:lnTo>
                    <a:pt x="44" y="2"/>
                  </a:lnTo>
                  <a:lnTo>
                    <a:pt x="45" y="2"/>
                  </a:lnTo>
                  <a:lnTo>
                    <a:pt x="47" y="2"/>
                  </a:lnTo>
                  <a:lnTo>
                    <a:pt x="49" y="4"/>
                  </a:lnTo>
                  <a:lnTo>
                    <a:pt x="51" y="4"/>
                  </a:lnTo>
                  <a:lnTo>
                    <a:pt x="53" y="5"/>
                  </a:lnTo>
                  <a:lnTo>
                    <a:pt x="55" y="6"/>
                  </a:lnTo>
                  <a:lnTo>
                    <a:pt x="57" y="8"/>
                  </a:lnTo>
                  <a:lnTo>
                    <a:pt x="60" y="12"/>
                  </a:lnTo>
                  <a:lnTo>
                    <a:pt x="62" y="13"/>
                  </a:lnTo>
                  <a:lnTo>
                    <a:pt x="63" y="15"/>
                  </a:lnTo>
                  <a:lnTo>
                    <a:pt x="66" y="18"/>
                  </a:lnTo>
                  <a:lnTo>
                    <a:pt x="67" y="21"/>
                  </a:lnTo>
                  <a:lnTo>
                    <a:pt x="68" y="23"/>
                  </a:lnTo>
                  <a:lnTo>
                    <a:pt x="69" y="26"/>
                  </a:lnTo>
                  <a:lnTo>
                    <a:pt x="71" y="28"/>
                  </a:lnTo>
                  <a:lnTo>
                    <a:pt x="72" y="32"/>
                  </a:lnTo>
                  <a:lnTo>
                    <a:pt x="73" y="35"/>
                  </a:lnTo>
                  <a:lnTo>
                    <a:pt x="75" y="39"/>
                  </a:lnTo>
                  <a:lnTo>
                    <a:pt x="76" y="41"/>
                  </a:lnTo>
                  <a:lnTo>
                    <a:pt x="76" y="45"/>
                  </a:lnTo>
                  <a:lnTo>
                    <a:pt x="77" y="49"/>
                  </a:lnTo>
                  <a:lnTo>
                    <a:pt x="79" y="53"/>
                  </a:lnTo>
                  <a:lnTo>
                    <a:pt x="79" y="56"/>
                  </a:lnTo>
                  <a:lnTo>
                    <a:pt x="79" y="60"/>
                  </a:lnTo>
                  <a:lnTo>
                    <a:pt x="80" y="63"/>
                  </a:lnTo>
                  <a:lnTo>
                    <a:pt x="80" y="67"/>
                  </a:lnTo>
                  <a:lnTo>
                    <a:pt x="80" y="72"/>
                  </a:lnTo>
                  <a:lnTo>
                    <a:pt x="81" y="76"/>
                  </a:lnTo>
                  <a:lnTo>
                    <a:pt x="81" y="80"/>
                  </a:lnTo>
                  <a:lnTo>
                    <a:pt x="81" y="84"/>
                  </a:lnTo>
                  <a:lnTo>
                    <a:pt x="81" y="88"/>
                  </a:lnTo>
                  <a:lnTo>
                    <a:pt x="81" y="92"/>
                  </a:lnTo>
                  <a:lnTo>
                    <a:pt x="80" y="96"/>
                  </a:lnTo>
                  <a:lnTo>
                    <a:pt x="80" y="101"/>
                  </a:lnTo>
                  <a:lnTo>
                    <a:pt x="80" y="105"/>
                  </a:lnTo>
                  <a:lnTo>
                    <a:pt x="79" y="109"/>
                  </a:lnTo>
                  <a:lnTo>
                    <a:pt x="79" y="113"/>
                  </a:lnTo>
                  <a:lnTo>
                    <a:pt x="77" y="117"/>
                  </a:lnTo>
                  <a:lnTo>
                    <a:pt x="77" y="120"/>
                  </a:lnTo>
                  <a:lnTo>
                    <a:pt x="76" y="124"/>
                  </a:lnTo>
                  <a:lnTo>
                    <a:pt x="75" y="128"/>
                  </a:lnTo>
                  <a:lnTo>
                    <a:pt x="73" y="132"/>
                  </a:lnTo>
                  <a:lnTo>
                    <a:pt x="72" y="136"/>
                  </a:lnTo>
                  <a:lnTo>
                    <a:pt x="71" y="139"/>
                  </a:lnTo>
                  <a:lnTo>
                    <a:pt x="69" y="142"/>
                  </a:lnTo>
                  <a:lnTo>
                    <a:pt x="68" y="145"/>
                  </a:lnTo>
                  <a:lnTo>
                    <a:pt x="67" y="148"/>
                  </a:lnTo>
                  <a:lnTo>
                    <a:pt x="66" y="150"/>
                  </a:lnTo>
                  <a:lnTo>
                    <a:pt x="64" y="153"/>
                  </a:lnTo>
                  <a:lnTo>
                    <a:pt x="63" y="155"/>
                  </a:lnTo>
                  <a:lnTo>
                    <a:pt x="60" y="158"/>
                  </a:lnTo>
                  <a:lnTo>
                    <a:pt x="59" y="159"/>
                  </a:lnTo>
                  <a:lnTo>
                    <a:pt x="58" y="162"/>
                  </a:lnTo>
                  <a:lnTo>
                    <a:pt x="55" y="163"/>
                  </a:lnTo>
                  <a:lnTo>
                    <a:pt x="54" y="165"/>
                  </a:lnTo>
                  <a:lnTo>
                    <a:pt x="53" y="166"/>
                  </a:lnTo>
                  <a:lnTo>
                    <a:pt x="50" y="167"/>
                  </a:lnTo>
                  <a:lnTo>
                    <a:pt x="49" y="168"/>
                  </a:lnTo>
                  <a:lnTo>
                    <a:pt x="46" y="168"/>
                  </a:lnTo>
                  <a:lnTo>
                    <a:pt x="45" y="170"/>
                  </a:lnTo>
                  <a:lnTo>
                    <a:pt x="42" y="170"/>
                  </a:lnTo>
                  <a:lnTo>
                    <a:pt x="41" y="170"/>
                  </a:lnTo>
                  <a:lnTo>
                    <a:pt x="38" y="170"/>
                  </a:lnTo>
                  <a:lnTo>
                    <a:pt x="37" y="170"/>
                  </a:lnTo>
                  <a:lnTo>
                    <a:pt x="36" y="170"/>
                  </a:lnTo>
                  <a:lnTo>
                    <a:pt x="33" y="170"/>
                  </a:lnTo>
                  <a:lnTo>
                    <a:pt x="31" y="168"/>
                  </a:lnTo>
                  <a:lnTo>
                    <a:pt x="29" y="167"/>
                  </a:lnTo>
                  <a:lnTo>
                    <a:pt x="28" y="166"/>
                  </a:lnTo>
                  <a:lnTo>
                    <a:pt x="25" y="165"/>
                  </a:lnTo>
                  <a:lnTo>
                    <a:pt x="24" y="163"/>
                  </a:lnTo>
                  <a:lnTo>
                    <a:pt x="22" y="161"/>
                  </a:lnTo>
                  <a:lnTo>
                    <a:pt x="20" y="159"/>
                  </a:lnTo>
                  <a:lnTo>
                    <a:pt x="19" y="157"/>
                  </a:lnTo>
                  <a:lnTo>
                    <a:pt x="16" y="154"/>
                  </a:lnTo>
                  <a:lnTo>
                    <a:pt x="15" y="152"/>
                  </a:lnTo>
                  <a:lnTo>
                    <a:pt x="14" y="149"/>
                  </a:lnTo>
                  <a:lnTo>
                    <a:pt x="12" y="146"/>
                  </a:lnTo>
                  <a:lnTo>
                    <a:pt x="11" y="144"/>
                  </a:lnTo>
                  <a:lnTo>
                    <a:pt x="10" y="141"/>
                  </a:lnTo>
                  <a:lnTo>
                    <a:pt x="9" y="137"/>
                  </a:lnTo>
                  <a:lnTo>
                    <a:pt x="7" y="135"/>
                  </a:lnTo>
                  <a:lnTo>
                    <a:pt x="7" y="131"/>
                  </a:lnTo>
                  <a:lnTo>
                    <a:pt x="6" y="127"/>
                  </a:lnTo>
                  <a:lnTo>
                    <a:pt x="5" y="124"/>
                  </a:lnTo>
                  <a:lnTo>
                    <a:pt x="5" y="120"/>
                  </a:lnTo>
                  <a:lnTo>
                    <a:pt x="3" y="117"/>
                  </a:lnTo>
                  <a:lnTo>
                    <a:pt x="3" y="113"/>
                  </a:lnTo>
                  <a:lnTo>
                    <a:pt x="2" y="109"/>
                  </a:lnTo>
                  <a:lnTo>
                    <a:pt x="2" y="105"/>
                  </a:lnTo>
                  <a:lnTo>
                    <a:pt x="2" y="101"/>
                  </a:lnTo>
                  <a:lnTo>
                    <a:pt x="2" y="97"/>
                  </a:lnTo>
                  <a:lnTo>
                    <a:pt x="2" y="93"/>
                  </a:lnTo>
                  <a:lnTo>
                    <a:pt x="2" y="89"/>
                  </a:lnTo>
                  <a:lnTo>
                    <a:pt x="2" y="84"/>
                  </a:lnTo>
                  <a:lnTo>
                    <a:pt x="2" y="80"/>
                  </a:lnTo>
                  <a:lnTo>
                    <a:pt x="2" y="76"/>
                  </a:lnTo>
                  <a:lnTo>
                    <a:pt x="2" y="72"/>
                  </a:lnTo>
                  <a:lnTo>
                    <a:pt x="3" y="69"/>
                  </a:lnTo>
                  <a:lnTo>
                    <a:pt x="3" y="65"/>
                  </a:lnTo>
                  <a:lnTo>
                    <a:pt x="3" y="60"/>
                  </a:lnTo>
                  <a:lnTo>
                    <a:pt x="5" y="56"/>
                  </a:lnTo>
                  <a:lnTo>
                    <a:pt x="6" y="52"/>
                  </a:lnTo>
                  <a:lnTo>
                    <a:pt x="5" y="52"/>
                  </a:lnTo>
                  <a:close/>
                </a:path>
              </a:pathLst>
            </a:custGeom>
            <a:solidFill>
              <a:srgbClr val="808080"/>
            </a:solidFill>
            <a:ln w="9525">
              <a:noFill/>
              <a:round/>
              <a:headEnd/>
              <a:tailEnd/>
            </a:ln>
          </p:spPr>
          <p:txBody>
            <a:bodyPr/>
            <a:lstStyle/>
            <a:p>
              <a:endParaRPr lang="en-US"/>
            </a:p>
          </p:txBody>
        </p:sp>
        <p:sp>
          <p:nvSpPr>
            <p:cNvPr id="145" name="Freeform 129"/>
            <p:cNvSpPr>
              <a:spLocks/>
            </p:cNvSpPr>
            <p:nvPr/>
          </p:nvSpPr>
          <p:spPr bwMode="auto">
            <a:xfrm>
              <a:off x="1719" y="1373"/>
              <a:ext cx="60" cy="128"/>
            </a:xfrm>
            <a:custGeom>
              <a:avLst/>
              <a:gdLst>
                <a:gd name="T0" fmla="*/ 38 w 60"/>
                <a:gd name="T1" fmla="*/ 2 h 128"/>
                <a:gd name="T2" fmla="*/ 36 w 60"/>
                <a:gd name="T3" fmla="*/ 0 h 128"/>
                <a:gd name="T4" fmla="*/ 31 w 60"/>
                <a:gd name="T5" fmla="*/ 0 h 128"/>
                <a:gd name="T6" fmla="*/ 25 w 60"/>
                <a:gd name="T7" fmla="*/ 1 h 128"/>
                <a:gd name="T8" fmla="*/ 22 w 60"/>
                <a:gd name="T9" fmla="*/ 4 h 128"/>
                <a:gd name="T10" fmla="*/ 18 w 60"/>
                <a:gd name="T11" fmla="*/ 5 h 128"/>
                <a:gd name="T12" fmla="*/ 15 w 60"/>
                <a:gd name="T13" fmla="*/ 10 h 128"/>
                <a:gd name="T14" fmla="*/ 13 w 60"/>
                <a:gd name="T15" fmla="*/ 14 h 128"/>
                <a:gd name="T16" fmla="*/ 10 w 60"/>
                <a:gd name="T17" fmla="*/ 18 h 128"/>
                <a:gd name="T18" fmla="*/ 7 w 60"/>
                <a:gd name="T19" fmla="*/ 22 h 128"/>
                <a:gd name="T20" fmla="*/ 6 w 60"/>
                <a:gd name="T21" fmla="*/ 27 h 128"/>
                <a:gd name="T22" fmla="*/ 5 w 60"/>
                <a:gd name="T23" fmla="*/ 31 h 128"/>
                <a:gd name="T24" fmla="*/ 2 w 60"/>
                <a:gd name="T25" fmla="*/ 41 h 128"/>
                <a:gd name="T26" fmla="*/ 1 w 60"/>
                <a:gd name="T27" fmla="*/ 48 h 128"/>
                <a:gd name="T28" fmla="*/ 1 w 60"/>
                <a:gd name="T29" fmla="*/ 54 h 128"/>
                <a:gd name="T30" fmla="*/ 0 w 60"/>
                <a:gd name="T31" fmla="*/ 59 h 128"/>
                <a:gd name="T32" fmla="*/ 0 w 60"/>
                <a:gd name="T33" fmla="*/ 65 h 128"/>
                <a:gd name="T34" fmla="*/ 0 w 60"/>
                <a:gd name="T35" fmla="*/ 70 h 128"/>
                <a:gd name="T36" fmla="*/ 1 w 60"/>
                <a:gd name="T37" fmla="*/ 75 h 128"/>
                <a:gd name="T38" fmla="*/ 1 w 60"/>
                <a:gd name="T39" fmla="*/ 80 h 128"/>
                <a:gd name="T40" fmla="*/ 1 w 60"/>
                <a:gd name="T41" fmla="*/ 85 h 128"/>
                <a:gd name="T42" fmla="*/ 2 w 60"/>
                <a:gd name="T43" fmla="*/ 91 h 128"/>
                <a:gd name="T44" fmla="*/ 3 w 60"/>
                <a:gd name="T45" fmla="*/ 96 h 128"/>
                <a:gd name="T46" fmla="*/ 5 w 60"/>
                <a:gd name="T47" fmla="*/ 101 h 128"/>
                <a:gd name="T48" fmla="*/ 7 w 60"/>
                <a:gd name="T49" fmla="*/ 106 h 128"/>
                <a:gd name="T50" fmla="*/ 9 w 60"/>
                <a:gd name="T51" fmla="*/ 111 h 128"/>
                <a:gd name="T52" fmla="*/ 11 w 60"/>
                <a:gd name="T53" fmla="*/ 115 h 128"/>
                <a:gd name="T54" fmla="*/ 14 w 60"/>
                <a:gd name="T55" fmla="*/ 118 h 128"/>
                <a:gd name="T56" fmla="*/ 19 w 60"/>
                <a:gd name="T57" fmla="*/ 124 h 128"/>
                <a:gd name="T58" fmla="*/ 23 w 60"/>
                <a:gd name="T59" fmla="*/ 125 h 128"/>
                <a:gd name="T60" fmla="*/ 27 w 60"/>
                <a:gd name="T61" fmla="*/ 127 h 128"/>
                <a:gd name="T62" fmla="*/ 29 w 60"/>
                <a:gd name="T63" fmla="*/ 128 h 128"/>
                <a:gd name="T64" fmla="*/ 32 w 60"/>
                <a:gd name="T65" fmla="*/ 127 h 128"/>
                <a:gd name="T66" fmla="*/ 37 w 60"/>
                <a:gd name="T67" fmla="*/ 125 h 128"/>
                <a:gd name="T68" fmla="*/ 41 w 60"/>
                <a:gd name="T69" fmla="*/ 123 h 128"/>
                <a:gd name="T70" fmla="*/ 45 w 60"/>
                <a:gd name="T71" fmla="*/ 119 h 128"/>
                <a:gd name="T72" fmla="*/ 48 w 60"/>
                <a:gd name="T73" fmla="*/ 115 h 128"/>
                <a:gd name="T74" fmla="*/ 50 w 60"/>
                <a:gd name="T75" fmla="*/ 111 h 128"/>
                <a:gd name="T76" fmla="*/ 51 w 60"/>
                <a:gd name="T77" fmla="*/ 106 h 128"/>
                <a:gd name="T78" fmla="*/ 54 w 60"/>
                <a:gd name="T79" fmla="*/ 103 h 128"/>
                <a:gd name="T80" fmla="*/ 55 w 60"/>
                <a:gd name="T81" fmla="*/ 98 h 128"/>
                <a:gd name="T82" fmla="*/ 58 w 60"/>
                <a:gd name="T83" fmla="*/ 85 h 128"/>
                <a:gd name="T84" fmla="*/ 59 w 60"/>
                <a:gd name="T85" fmla="*/ 80 h 128"/>
                <a:gd name="T86" fmla="*/ 60 w 60"/>
                <a:gd name="T87" fmla="*/ 75 h 128"/>
                <a:gd name="T88" fmla="*/ 60 w 60"/>
                <a:gd name="T89" fmla="*/ 70 h 128"/>
                <a:gd name="T90" fmla="*/ 60 w 60"/>
                <a:gd name="T91" fmla="*/ 65 h 128"/>
                <a:gd name="T92" fmla="*/ 60 w 60"/>
                <a:gd name="T93" fmla="*/ 59 h 128"/>
                <a:gd name="T94" fmla="*/ 60 w 60"/>
                <a:gd name="T95" fmla="*/ 54 h 128"/>
                <a:gd name="T96" fmla="*/ 60 w 60"/>
                <a:gd name="T97" fmla="*/ 49 h 128"/>
                <a:gd name="T98" fmla="*/ 59 w 60"/>
                <a:gd name="T99" fmla="*/ 44 h 128"/>
                <a:gd name="T100" fmla="*/ 58 w 60"/>
                <a:gd name="T101" fmla="*/ 39 h 128"/>
                <a:gd name="T102" fmla="*/ 58 w 60"/>
                <a:gd name="T103" fmla="*/ 33 h 128"/>
                <a:gd name="T104" fmla="*/ 57 w 60"/>
                <a:gd name="T105" fmla="*/ 28 h 128"/>
                <a:gd name="T106" fmla="*/ 55 w 60"/>
                <a:gd name="T107" fmla="*/ 24 h 128"/>
                <a:gd name="T108" fmla="*/ 53 w 60"/>
                <a:gd name="T109" fmla="*/ 19 h 128"/>
                <a:gd name="T110" fmla="*/ 51 w 60"/>
                <a:gd name="T111" fmla="*/ 15 h 128"/>
                <a:gd name="T112" fmla="*/ 48 w 60"/>
                <a:gd name="T113" fmla="*/ 10 h 128"/>
                <a:gd name="T114" fmla="*/ 45 w 60"/>
                <a:gd name="T115" fmla="*/ 8 h 1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
                <a:gd name="T175" fmla="*/ 0 h 128"/>
                <a:gd name="T176" fmla="*/ 60 w 60"/>
                <a:gd name="T177" fmla="*/ 128 h 1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 h="128">
                  <a:moveTo>
                    <a:pt x="44" y="5"/>
                  </a:moveTo>
                  <a:lnTo>
                    <a:pt x="41" y="4"/>
                  </a:lnTo>
                  <a:lnTo>
                    <a:pt x="40" y="2"/>
                  </a:lnTo>
                  <a:lnTo>
                    <a:pt x="38" y="2"/>
                  </a:lnTo>
                  <a:lnTo>
                    <a:pt x="38" y="1"/>
                  </a:lnTo>
                  <a:lnTo>
                    <a:pt x="37" y="1"/>
                  </a:lnTo>
                  <a:lnTo>
                    <a:pt x="36" y="1"/>
                  </a:lnTo>
                  <a:lnTo>
                    <a:pt x="36" y="0"/>
                  </a:lnTo>
                  <a:lnTo>
                    <a:pt x="35" y="0"/>
                  </a:lnTo>
                  <a:lnTo>
                    <a:pt x="33" y="0"/>
                  </a:lnTo>
                  <a:lnTo>
                    <a:pt x="32" y="0"/>
                  </a:lnTo>
                  <a:lnTo>
                    <a:pt x="31" y="0"/>
                  </a:lnTo>
                  <a:lnTo>
                    <a:pt x="29" y="0"/>
                  </a:lnTo>
                  <a:lnTo>
                    <a:pt x="28" y="0"/>
                  </a:lnTo>
                  <a:lnTo>
                    <a:pt x="27" y="0"/>
                  </a:lnTo>
                  <a:lnTo>
                    <a:pt x="25" y="1"/>
                  </a:lnTo>
                  <a:lnTo>
                    <a:pt x="24" y="1"/>
                  </a:lnTo>
                  <a:lnTo>
                    <a:pt x="23" y="2"/>
                  </a:lnTo>
                  <a:lnTo>
                    <a:pt x="22" y="2"/>
                  </a:lnTo>
                  <a:lnTo>
                    <a:pt x="22" y="4"/>
                  </a:lnTo>
                  <a:lnTo>
                    <a:pt x="20" y="4"/>
                  </a:lnTo>
                  <a:lnTo>
                    <a:pt x="20" y="5"/>
                  </a:lnTo>
                  <a:lnTo>
                    <a:pt x="19" y="5"/>
                  </a:lnTo>
                  <a:lnTo>
                    <a:pt x="18" y="5"/>
                  </a:lnTo>
                  <a:lnTo>
                    <a:pt x="18" y="6"/>
                  </a:lnTo>
                  <a:lnTo>
                    <a:pt x="16" y="8"/>
                  </a:lnTo>
                  <a:lnTo>
                    <a:pt x="15" y="9"/>
                  </a:lnTo>
                  <a:lnTo>
                    <a:pt x="15" y="10"/>
                  </a:lnTo>
                  <a:lnTo>
                    <a:pt x="14" y="10"/>
                  </a:lnTo>
                  <a:lnTo>
                    <a:pt x="14" y="11"/>
                  </a:lnTo>
                  <a:lnTo>
                    <a:pt x="13" y="13"/>
                  </a:lnTo>
                  <a:lnTo>
                    <a:pt x="13" y="14"/>
                  </a:lnTo>
                  <a:lnTo>
                    <a:pt x="11" y="14"/>
                  </a:lnTo>
                  <a:lnTo>
                    <a:pt x="11" y="15"/>
                  </a:lnTo>
                  <a:lnTo>
                    <a:pt x="10" y="17"/>
                  </a:lnTo>
                  <a:lnTo>
                    <a:pt x="10" y="18"/>
                  </a:lnTo>
                  <a:lnTo>
                    <a:pt x="9" y="19"/>
                  </a:lnTo>
                  <a:lnTo>
                    <a:pt x="9" y="21"/>
                  </a:lnTo>
                  <a:lnTo>
                    <a:pt x="9" y="22"/>
                  </a:lnTo>
                  <a:lnTo>
                    <a:pt x="7" y="22"/>
                  </a:lnTo>
                  <a:lnTo>
                    <a:pt x="7" y="23"/>
                  </a:lnTo>
                  <a:lnTo>
                    <a:pt x="7" y="24"/>
                  </a:lnTo>
                  <a:lnTo>
                    <a:pt x="6" y="26"/>
                  </a:lnTo>
                  <a:lnTo>
                    <a:pt x="6" y="27"/>
                  </a:lnTo>
                  <a:lnTo>
                    <a:pt x="6" y="28"/>
                  </a:lnTo>
                  <a:lnTo>
                    <a:pt x="5" y="28"/>
                  </a:lnTo>
                  <a:lnTo>
                    <a:pt x="5" y="30"/>
                  </a:lnTo>
                  <a:lnTo>
                    <a:pt x="5" y="31"/>
                  </a:lnTo>
                  <a:lnTo>
                    <a:pt x="5" y="32"/>
                  </a:lnTo>
                  <a:lnTo>
                    <a:pt x="3" y="33"/>
                  </a:lnTo>
                  <a:lnTo>
                    <a:pt x="3" y="37"/>
                  </a:lnTo>
                  <a:lnTo>
                    <a:pt x="2" y="41"/>
                  </a:lnTo>
                  <a:lnTo>
                    <a:pt x="2" y="43"/>
                  </a:lnTo>
                  <a:lnTo>
                    <a:pt x="1" y="45"/>
                  </a:lnTo>
                  <a:lnTo>
                    <a:pt x="1" y="46"/>
                  </a:lnTo>
                  <a:lnTo>
                    <a:pt x="1" y="48"/>
                  </a:lnTo>
                  <a:lnTo>
                    <a:pt x="1" y="49"/>
                  </a:lnTo>
                  <a:lnTo>
                    <a:pt x="1" y="50"/>
                  </a:lnTo>
                  <a:lnTo>
                    <a:pt x="1" y="52"/>
                  </a:lnTo>
                  <a:lnTo>
                    <a:pt x="1" y="54"/>
                  </a:lnTo>
                  <a:lnTo>
                    <a:pt x="1" y="56"/>
                  </a:lnTo>
                  <a:lnTo>
                    <a:pt x="0" y="57"/>
                  </a:lnTo>
                  <a:lnTo>
                    <a:pt x="0" y="58"/>
                  </a:lnTo>
                  <a:lnTo>
                    <a:pt x="0" y="59"/>
                  </a:lnTo>
                  <a:lnTo>
                    <a:pt x="0" y="61"/>
                  </a:lnTo>
                  <a:lnTo>
                    <a:pt x="0" y="62"/>
                  </a:lnTo>
                  <a:lnTo>
                    <a:pt x="0" y="63"/>
                  </a:lnTo>
                  <a:lnTo>
                    <a:pt x="0" y="65"/>
                  </a:lnTo>
                  <a:lnTo>
                    <a:pt x="0" y="66"/>
                  </a:lnTo>
                  <a:lnTo>
                    <a:pt x="0" y="67"/>
                  </a:lnTo>
                  <a:lnTo>
                    <a:pt x="0" y="68"/>
                  </a:lnTo>
                  <a:lnTo>
                    <a:pt x="0" y="70"/>
                  </a:lnTo>
                  <a:lnTo>
                    <a:pt x="0" y="71"/>
                  </a:lnTo>
                  <a:lnTo>
                    <a:pt x="0" y="72"/>
                  </a:lnTo>
                  <a:lnTo>
                    <a:pt x="0" y="74"/>
                  </a:lnTo>
                  <a:lnTo>
                    <a:pt x="1" y="75"/>
                  </a:lnTo>
                  <a:lnTo>
                    <a:pt x="1" y="76"/>
                  </a:lnTo>
                  <a:lnTo>
                    <a:pt x="1" y="78"/>
                  </a:lnTo>
                  <a:lnTo>
                    <a:pt x="1" y="79"/>
                  </a:lnTo>
                  <a:lnTo>
                    <a:pt x="1" y="80"/>
                  </a:lnTo>
                  <a:lnTo>
                    <a:pt x="1" y="81"/>
                  </a:lnTo>
                  <a:lnTo>
                    <a:pt x="1" y="83"/>
                  </a:lnTo>
                  <a:lnTo>
                    <a:pt x="1" y="84"/>
                  </a:lnTo>
                  <a:lnTo>
                    <a:pt x="1" y="85"/>
                  </a:lnTo>
                  <a:lnTo>
                    <a:pt x="2" y="87"/>
                  </a:lnTo>
                  <a:lnTo>
                    <a:pt x="2" y="88"/>
                  </a:lnTo>
                  <a:lnTo>
                    <a:pt x="2" y="89"/>
                  </a:lnTo>
                  <a:lnTo>
                    <a:pt x="2" y="91"/>
                  </a:lnTo>
                  <a:lnTo>
                    <a:pt x="2" y="92"/>
                  </a:lnTo>
                  <a:lnTo>
                    <a:pt x="3" y="93"/>
                  </a:lnTo>
                  <a:lnTo>
                    <a:pt x="3" y="94"/>
                  </a:lnTo>
                  <a:lnTo>
                    <a:pt x="3" y="96"/>
                  </a:lnTo>
                  <a:lnTo>
                    <a:pt x="3" y="97"/>
                  </a:lnTo>
                  <a:lnTo>
                    <a:pt x="5" y="98"/>
                  </a:lnTo>
                  <a:lnTo>
                    <a:pt x="5" y="100"/>
                  </a:lnTo>
                  <a:lnTo>
                    <a:pt x="5" y="101"/>
                  </a:lnTo>
                  <a:lnTo>
                    <a:pt x="5" y="102"/>
                  </a:lnTo>
                  <a:lnTo>
                    <a:pt x="6" y="103"/>
                  </a:lnTo>
                  <a:lnTo>
                    <a:pt x="6" y="105"/>
                  </a:lnTo>
                  <a:lnTo>
                    <a:pt x="7" y="106"/>
                  </a:lnTo>
                  <a:lnTo>
                    <a:pt x="7" y="107"/>
                  </a:lnTo>
                  <a:lnTo>
                    <a:pt x="9" y="109"/>
                  </a:lnTo>
                  <a:lnTo>
                    <a:pt x="9" y="110"/>
                  </a:lnTo>
                  <a:lnTo>
                    <a:pt x="9" y="111"/>
                  </a:lnTo>
                  <a:lnTo>
                    <a:pt x="10" y="111"/>
                  </a:lnTo>
                  <a:lnTo>
                    <a:pt x="10" y="113"/>
                  </a:lnTo>
                  <a:lnTo>
                    <a:pt x="11" y="114"/>
                  </a:lnTo>
                  <a:lnTo>
                    <a:pt x="11" y="115"/>
                  </a:lnTo>
                  <a:lnTo>
                    <a:pt x="13" y="115"/>
                  </a:lnTo>
                  <a:lnTo>
                    <a:pt x="13" y="116"/>
                  </a:lnTo>
                  <a:lnTo>
                    <a:pt x="13" y="118"/>
                  </a:lnTo>
                  <a:lnTo>
                    <a:pt x="14" y="118"/>
                  </a:lnTo>
                  <a:lnTo>
                    <a:pt x="15" y="119"/>
                  </a:lnTo>
                  <a:lnTo>
                    <a:pt x="15" y="120"/>
                  </a:lnTo>
                  <a:lnTo>
                    <a:pt x="16" y="122"/>
                  </a:lnTo>
                  <a:lnTo>
                    <a:pt x="19" y="124"/>
                  </a:lnTo>
                  <a:lnTo>
                    <a:pt x="20" y="124"/>
                  </a:lnTo>
                  <a:lnTo>
                    <a:pt x="20" y="125"/>
                  </a:lnTo>
                  <a:lnTo>
                    <a:pt x="22" y="125"/>
                  </a:lnTo>
                  <a:lnTo>
                    <a:pt x="23" y="125"/>
                  </a:lnTo>
                  <a:lnTo>
                    <a:pt x="23" y="127"/>
                  </a:lnTo>
                  <a:lnTo>
                    <a:pt x="24" y="127"/>
                  </a:lnTo>
                  <a:lnTo>
                    <a:pt x="25" y="127"/>
                  </a:lnTo>
                  <a:lnTo>
                    <a:pt x="27" y="127"/>
                  </a:lnTo>
                  <a:lnTo>
                    <a:pt x="28" y="127"/>
                  </a:lnTo>
                  <a:lnTo>
                    <a:pt x="28" y="128"/>
                  </a:lnTo>
                  <a:lnTo>
                    <a:pt x="29" y="127"/>
                  </a:lnTo>
                  <a:lnTo>
                    <a:pt x="29" y="128"/>
                  </a:lnTo>
                  <a:lnTo>
                    <a:pt x="31" y="128"/>
                  </a:lnTo>
                  <a:lnTo>
                    <a:pt x="31" y="127"/>
                  </a:lnTo>
                  <a:lnTo>
                    <a:pt x="31" y="128"/>
                  </a:lnTo>
                  <a:lnTo>
                    <a:pt x="32" y="127"/>
                  </a:lnTo>
                  <a:lnTo>
                    <a:pt x="33" y="127"/>
                  </a:lnTo>
                  <a:lnTo>
                    <a:pt x="35" y="127"/>
                  </a:lnTo>
                  <a:lnTo>
                    <a:pt x="36" y="125"/>
                  </a:lnTo>
                  <a:lnTo>
                    <a:pt x="37" y="125"/>
                  </a:lnTo>
                  <a:lnTo>
                    <a:pt x="38" y="124"/>
                  </a:lnTo>
                  <a:lnTo>
                    <a:pt x="40" y="124"/>
                  </a:lnTo>
                  <a:lnTo>
                    <a:pt x="40" y="123"/>
                  </a:lnTo>
                  <a:lnTo>
                    <a:pt x="41" y="123"/>
                  </a:lnTo>
                  <a:lnTo>
                    <a:pt x="41" y="122"/>
                  </a:lnTo>
                  <a:lnTo>
                    <a:pt x="42" y="122"/>
                  </a:lnTo>
                  <a:lnTo>
                    <a:pt x="44" y="120"/>
                  </a:lnTo>
                  <a:lnTo>
                    <a:pt x="45" y="119"/>
                  </a:lnTo>
                  <a:lnTo>
                    <a:pt x="45" y="118"/>
                  </a:lnTo>
                  <a:lnTo>
                    <a:pt x="46" y="118"/>
                  </a:lnTo>
                  <a:lnTo>
                    <a:pt x="46" y="116"/>
                  </a:lnTo>
                  <a:lnTo>
                    <a:pt x="48" y="115"/>
                  </a:lnTo>
                  <a:lnTo>
                    <a:pt x="48" y="114"/>
                  </a:lnTo>
                  <a:lnTo>
                    <a:pt x="49" y="114"/>
                  </a:lnTo>
                  <a:lnTo>
                    <a:pt x="49" y="113"/>
                  </a:lnTo>
                  <a:lnTo>
                    <a:pt x="50" y="111"/>
                  </a:lnTo>
                  <a:lnTo>
                    <a:pt x="50" y="110"/>
                  </a:lnTo>
                  <a:lnTo>
                    <a:pt x="51" y="109"/>
                  </a:lnTo>
                  <a:lnTo>
                    <a:pt x="51" y="107"/>
                  </a:lnTo>
                  <a:lnTo>
                    <a:pt x="51" y="106"/>
                  </a:lnTo>
                  <a:lnTo>
                    <a:pt x="53" y="106"/>
                  </a:lnTo>
                  <a:lnTo>
                    <a:pt x="53" y="105"/>
                  </a:lnTo>
                  <a:lnTo>
                    <a:pt x="53" y="103"/>
                  </a:lnTo>
                  <a:lnTo>
                    <a:pt x="54" y="103"/>
                  </a:lnTo>
                  <a:lnTo>
                    <a:pt x="54" y="102"/>
                  </a:lnTo>
                  <a:lnTo>
                    <a:pt x="54" y="101"/>
                  </a:lnTo>
                  <a:lnTo>
                    <a:pt x="55" y="100"/>
                  </a:lnTo>
                  <a:lnTo>
                    <a:pt x="55" y="98"/>
                  </a:lnTo>
                  <a:lnTo>
                    <a:pt x="55" y="97"/>
                  </a:lnTo>
                  <a:lnTo>
                    <a:pt x="57" y="94"/>
                  </a:lnTo>
                  <a:lnTo>
                    <a:pt x="58" y="89"/>
                  </a:lnTo>
                  <a:lnTo>
                    <a:pt x="58" y="85"/>
                  </a:lnTo>
                  <a:lnTo>
                    <a:pt x="58" y="84"/>
                  </a:lnTo>
                  <a:lnTo>
                    <a:pt x="59" y="83"/>
                  </a:lnTo>
                  <a:lnTo>
                    <a:pt x="59" y="81"/>
                  </a:lnTo>
                  <a:lnTo>
                    <a:pt x="59" y="80"/>
                  </a:lnTo>
                  <a:lnTo>
                    <a:pt x="59" y="79"/>
                  </a:lnTo>
                  <a:lnTo>
                    <a:pt x="59" y="78"/>
                  </a:lnTo>
                  <a:lnTo>
                    <a:pt x="59" y="76"/>
                  </a:lnTo>
                  <a:lnTo>
                    <a:pt x="60" y="75"/>
                  </a:lnTo>
                  <a:lnTo>
                    <a:pt x="60" y="74"/>
                  </a:lnTo>
                  <a:lnTo>
                    <a:pt x="60" y="72"/>
                  </a:lnTo>
                  <a:lnTo>
                    <a:pt x="60" y="71"/>
                  </a:lnTo>
                  <a:lnTo>
                    <a:pt x="60" y="70"/>
                  </a:lnTo>
                  <a:lnTo>
                    <a:pt x="60" y="68"/>
                  </a:lnTo>
                  <a:lnTo>
                    <a:pt x="60" y="67"/>
                  </a:lnTo>
                  <a:lnTo>
                    <a:pt x="60" y="66"/>
                  </a:lnTo>
                  <a:lnTo>
                    <a:pt x="60" y="65"/>
                  </a:lnTo>
                  <a:lnTo>
                    <a:pt x="60" y="63"/>
                  </a:lnTo>
                  <a:lnTo>
                    <a:pt x="60" y="62"/>
                  </a:lnTo>
                  <a:lnTo>
                    <a:pt x="60" y="61"/>
                  </a:lnTo>
                  <a:lnTo>
                    <a:pt x="60" y="59"/>
                  </a:lnTo>
                  <a:lnTo>
                    <a:pt x="60" y="58"/>
                  </a:lnTo>
                  <a:lnTo>
                    <a:pt x="60" y="57"/>
                  </a:lnTo>
                  <a:lnTo>
                    <a:pt x="60" y="56"/>
                  </a:lnTo>
                  <a:lnTo>
                    <a:pt x="60" y="54"/>
                  </a:lnTo>
                  <a:lnTo>
                    <a:pt x="60" y="53"/>
                  </a:lnTo>
                  <a:lnTo>
                    <a:pt x="60" y="52"/>
                  </a:lnTo>
                  <a:lnTo>
                    <a:pt x="60" y="50"/>
                  </a:lnTo>
                  <a:lnTo>
                    <a:pt x="60" y="49"/>
                  </a:lnTo>
                  <a:lnTo>
                    <a:pt x="59" y="48"/>
                  </a:lnTo>
                  <a:lnTo>
                    <a:pt x="59" y="46"/>
                  </a:lnTo>
                  <a:lnTo>
                    <a:pt x="59" y="45"/>
                  </a:lnTo>
                  <a:lnTo>
                    <a:pt x="59" y="44"/>
                  </a:lnTo>
                  <a:lnTo>
                    <a:pt x="59" y="43"/>
                  </a:lnTo>
                  <a:lnTo>
                    <a:pt x="59" y="41"/>
                  </a:lnTo>
                  <a:lnTo>
                    <a:pt x="59" y="40"/>
                  </a:lnTo>
                  <a:lnTo>
                    <a:pt x="58" y="39"/>
                  </a:lnTo>
                  <a:lnTo>
                    <a:pt x="58" y="37"/>
                  </a:lnTo>
                  <a:lnTo>
                    <a:pt x="58" y="36"/>
                  </a:lnTo>
                  <a:lnTo>
                    <a:pt x="58" y="35"/>
                  </a:lnTo>
                  <a:lnTo>
                    <a:pt x="58" y="33"/>
                  </a:lnTo>
                  <a:lnTo>
                    <a:pt x="57" y="32"/>
                  </a:lnTo>
                  <a:lnTo>
                    <a:pt x="57" y="31"/>
                  </a:lnTo>
                  <a:lnTo>
                    <a:pt x="57" y="30"/>
                  </a:lnTo>
                  <a:lnTo>
                    <a:pt x="57" y="28"/>
                  </a:lnTo>
                  <a:lnTo>
                    <a:pt x="55" y="28"/>
                  </a:lnTo>
                  <a:lnTo>
                    <a:pt x="55" y="27"/>
                  </a:lnTo>
                  <a:lnTo>
                    <a:pt x="55" y="26"/>
                  </a:lnTo>
                  <a:lnTo>
                    <a:pt x="55" y="24"/>
                  </a:lnTo>
                  <a:lnTo>
                    <a:pt x="54" y="23"/>
                  </a:lnTo>
                  <a:lnTo>
                    <a:pt x="54" y="22"/>
                  </a:lnTo>
                  <a:lnTo>
                    <a:pt x="53" y="21"/>
                  </a:lnTo>
                  <a:lnTo>
                    <a:pt x="53" y="19"/>
                  </a:lnTo>
                  <a:lnTo>
                    <a:pt x="53" y="18"/>
                  </a:lnTo>
                  <a:lnTo>
                    <a:pt x="51" y="18"/>
                  </a:lnTo>
                  <a:lnTo>
                    <a:pt x="51" y="17"/>
                  </a:lnTo>
                  <a:lnTo>
                    <a:pt x="51" y="15"/>
                  </a:lnTo>
                  <a:lnTo>
                    <a:pt x="50" y="14"/>
                  </a:lnTo>
                  <a:lnTo>
                    <a:pt x="49" y="13"/>
                  </a:lnTo>
                  <a:lnTo>
                    <a:pt x="49" y="11"/>
                  </a:lnTo>
                  <a:lnTo>
                    <a:pt x="48" y="10"/>
                  </a:lnTo>
                  <a:lnTo>
                    <a:pt x="48" y="9"/>
                  </a:lnTo>
                  <a:lnTo>
                    <a:pt x="46" y="9"/>
                  </a:lnTo>
                  <a:lnTo>
                    <a:pt x="46" y="8"/>
                  </a:lnTo>
                  <a:lnTo>
                    <a:pt x="45" y="8"/>
                  </a:lnTo>
                  <a:lnTo>
                    <a:pt x="44" y="5"/>
                  </a:lnTo>
                  <a:close/>
                </a:path>
              </a:pathLst>
            </a:custGeom>
            <a:solidFill>
              <a:srgbClr val="808080"/>
            </a:solidFill>
            <a:ln w="9525">
              <a:noFill/>
              <a:round/>
              <a:headEnd/>
              <a:tailEnd/>
            </a:ln>
          </p:spPr>
          <p:txBody>
            <a:bodyPr/>
            <a:lstStyle/>
            <a:p>
              <a:endParaRPr lang="en-US"/>
            </a:p>
          </p:txBody>
        </p:sp>
        <p:sp>
          <p:nvSpPr>
            <p:cNvPr id="146" name="Freeform 130"/>
            <p:cNvSpPr>
              <a:spLocks/>
            </p:cNvSpPr>
            <p:nvPr/>
          </p:nvSpPr>
          <p:spPr bwMode="auto">
            <a:xfrm>
              <a:off x="1719" y="1371"/>
              <a:ext cx="60" cy="130"/>
            </a:xfrm>
            <a:custGeom>
              <a:avLst/>
              <a:gdLst>
                <a:gd name="T0" fmla="*/ 1 w 60"/>
                <a:gd name="T1" fmla="*/ 48 h 130"/>
                <a:gd name="T2" fmla="*/ 0 w 60"/>
                <a:gd name="T3" fmla="*/ 60 h 130"/>
                <a:gd name="T4" fmla="*/ 0 w 60"/>
                <a:gd name="T5" fmla="*/ 73 h 130"/>
                <a:gd name="T6" fmla="*/ 1 w 60"/>
                <a:gd name="T7" fmla="*/ 86 h 130"/>
                <a:gd name="T8" fmla="*/ 2 w 60"/>
                <a:gd name="T9" fmla="*/ 98 h 130"/>
                <a:gd name="T10" fmla="*/ 6 w 60"/>
                <a:gd name="T11" fmla="*/ 107 h 130"/>
                <a:gd name="T12" fmla="*/ 10 w 60"/>
                <a:gd name="T13" fmla="*/ 116 h 130"/>
                <a:gd name="T14" fmla="*/ 15 w 60"/>
                <a:gd name="T15" fmla="*/ 124 h 130"/>
                <a:gd name="T16" fmla="*/ 20 w 60"/>
                <a:gd name="T17" fmla="*/ 127 h 130"/>
                <a:gd name="T18" fmla="*/ 27 w 60"/>
                <a:gd name="T19" fmla="*/ 130 h 130"/>
                <a:gd name="T20" fmla="*/ 33 w 60"/>
                <a:gd name="T21" fmla="*/ 130 h 130"/>
                <a:gd name="T22" fmla="*/ 38 w 60"/>
                <a:gd name="T23" fmla="*/ 127 h 130"/>
                <a:gd name="T24" fmla="*/ 45 w 60"/>
                <a:gd name="T25" fmla="*/ 122 h 130"/>
                <a:gd name="T26" fmla="*/ 49 w 60"/>
                <a:gd name="T27" fmla="*/ 115 h 130"/>
                <a:gd name="T28" fmla="*/ 54 w 60"/>
                <a:gd name="T29" fmla="*/ 105 h 130"/>
                <a:gd name="T30" fmla="*/ 57 w 60"/>
                <a:gd name="T31" fmla="*/ 95 h 130"/>
                <a:gd name="T32" fmla="*/ 59 w 60"/>
                <a:gd name="T33" fmla="*/ 82 h 130"/>
                <a:gd name="T34" fmla="*/ 60 w 60"/>
                <a:gd name="T35" fmla="*/ 70 h 130"/>
                <a:gd name="T36" fmla="*/ 60 w 60"/>
                <a:gd name="T37" fmla="*/ 58 h 130"/>
                <a:gd name="T38" fmla="*/ 59 w 60"/>
                <a:gd name="T39" fmla="*/ 45 h 130"/>
                <a:gd name="T40" fmla="*/ 58 w 60"/>
                <a:gd name="T41" fmla="*/ 34 h 130"/>
                <a:gd name="T42" fmla="*/ 54 w 60"/>
                <a:gd name="T43" fmla="*/ 24 h 130"/>
                <a:gd name="T44" fmla="*/ 50 w 60"/>
                <a:gd name="T45" fmla="*/ 15 h 130"/>
                <a:gd name="T46" fmla="*/ 45 w 60"/>
                <a:gd name="T47" fmla="*/ 7 h 130"/>
                <a:gd name="T48" fmla="*/ 37 w 60"/>
                <a:gd name="T49" fmla="*/ 2 h 130"/>
                <a:gd name="T50" fmla="*/ 32 w 60"/>
                <a:gd name="T51" fmla="*/ 0 h 130"/>
                <a:gd name="T52" fmla="*/ 25 w 60"/>
                <a:gd name="T53" fmla="*/ 0 h 130"/>
                <a:gd name="T54" fmla="*/ 20 w 60"/>
                <a:gd name="T55" fmla="*/ 4 h 130"/>
                <a:gd name="T56" fmla="*/ 15 w 60"/>
                <a:gd name="T57" fmla="*/ 10 h 130"/>
                <a:gd name="T58" fmla="*/ 10 w 60"/>
                <a:gd name="T59" fmla="*/ 17 h 130"/>
                <a:gd name="T60" fmla="*/ 6 w 60"/>
                <a:gd name="T61" fmla="*/ 28 h 130"/>
                <a:gd name="T62" fmla="*/ 2 w 60"/>
                <a:gd name="T63" fmla="*/ 39 h 130"/>
                <a:gd name="T64" fmla="*/ 6 w 60"/>
                <a:gd name="T65" fmla="*/ 32 h 130"/>
                <a:gd name="T66" fmla="*/ 10 w 60"/>
                <a:gd name="T67" fmla="*/ 21 h 130"/>
                <a:gd name="T68" fmla="*/ 14 w 60"/>
                <a:gd name="T69" fmla="*/ 13 h 130"/>
                <a:gd name="T70" fmla="*/ 19 w 60"/>
                <a:gd name="T71" fmla="*/ 8 h 130"/>
                <a:gd name="T72" fmla="*/ 28 w 60"/>
                <a:gd name="T73" fmla="*/ 3 h 130"/>
                <a:gd name="T74" fmla="*/ 33 w 60"/>
                <a:gd name="T75" fmla="*/ 3 h 130"/>
                <a:gd name="T76" fmla="*/ 38 w 60"/>
                <a:gd name="T77" fmla="*/ 4 h 130"/>
                <a:gd name="T78" fmla="*/ 46 w 60"/>
                <a:gd name="T79" fmla="*/ 11 h 130"/>
                <a:gd name="T80" fmla="*/ 50 w 60"/>
                <a:gd name="T81" fmla="*/ 19 h 130"/>
                <a:gd name="T82" fmla="*/ 54 w 60"/>
                <a:gd name="T83" fmla="*/ 28 h 130"/>
                <a:gd name="T84" fmla="*/ 57 w 60"/>
                <a:gd name="T85" fmla="*/ 38 h 130"/>
                <a:gd name="T86" fmla="*/ 59 w 60"/>
                <a:gd name="T87" fmla="*/ 48 h 130"/>
                <a:gd name="T88" fmla="*/ 59 w 60"/>
                <a:gd name="T89" fmla="*/ 60 h 130"/>
                <a:gd name="T90" fmla="*/ 59 w 60"/>
                <a:gd name="T91" fmla="*/ 73 h 130"/>
                <a:gd name="T92" fmla="*/ 58 w 60"/>
                <a:gd name="T93" fmla="*/ 85 h 130"/>
                <a:gd name="T94" fmla="*/ 55 w 60"/>
                <a:gd name="T95" fmla="*/ 96 h 130"/>
                <a:gd name="T96" fmla="*/ 51 w 60"/>
                <a:gd name="T97" fmla="*/ 107 h 130"/>
                <a:gd name="T98" fmla="*/ 48 w 60"/>
                <a:gd name="T99" fmla="*/ 115 h 130"/>
                <a:gd name="T100" fmla="*/ 42 w 60"/>
                <a:gd name="T101" fmla="*/ 121 h 130"/>
                <a:gd name="T102" fmla="*/ 37 w 60"/>
                <a:gd name="T103" fmla="*/ 126 h 130"/>
                <a:gd name="T104" fmla="*/ 31 w 60"/>
                <a:gd name="T105" fmla="*/ 127 h 130"/>
                <a:gd name="T106" fmla="*/ 25 w 60"/>
                <a:gd name="T107" fmla="*/ 127 h 130"/>
                <a:gd name="T108" fmla="*/ 20 w 60"/>
                <a:gd name="T109" fmla="*/ 125 h 130"/>
                <a:gd name="T110" fmla="*/ 14 w 60"/>
                <a:gd name="T111" fmla="*/ 120 h 130"/>
                <a:gd name="T112" fmla="*/ 10 w 60"/>
                <a:gd name="T113" fmla="*/ 112 h 130"/>
                <a:gd name="T114" fmla="*/ 6 w 60"/>
                <a:gd name="T115" fmla="*/ 103 h 130"/>
                <a:gd name="T116" fmla="*/ 3 w 60"/>
                <a:gd name="T117" fmla="*/ 94 h 130"/>
                <a:gd name="T118" fmla="*/ 1 w 60"/>
                <a:gd name="T119" fmla="*/ 82 h 130"/>
                <a:gd name="T120" fmla="*/ 1 w 60"/>
                <a:gd name="T121" fmla="*/ 70 h 130"/>
                <a:gd name="T122" fmla="*/ 1 w 60"/>
                <a:gd name="T123" fmla="*/ 58 h 130"/>
                <a:gd name="T124" fmla="*/ 2 w 60"/>
                <a:gd name="T125" fmla="*/ 46 h 1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0"/>
                <a:gd name="T190" fmla="*/ 0 h 130"/>
                <a:gd name="T191" fmla="*/ 60 w 60"/>
                <a:gd name="T192" fmla="*/ 130 h 1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0" h="130">
                  <a:moveTo>
                    <a:pt x="2" y="39"/>
                  </a:moveTo>
                  <a:lnTo>
                    <a:pt x="2" y="42"/>
                  </a:lnTo>
                  <a:lnTo>
                    <a:pt x="1" y="45"/>
                  </a:lnTo>
                  <a:lnTo>
                    <a:pt x="1" y="48"/>
                  </a:lnTo>
                  <a:lnTo>
                    <a:pt x="0" y="51"/>
                  </a:lnTo>
                  <a:lnTo>
                    <a:pt x="0" y="55"/>
                  </a:lnTo>
                  <a:lnTo>
                    <a:pt x="0" y="58"/>
                  </a:lnTo>
                  <a:lnTo>
                    <a:pt x="0" y="60"/>
                  </a:lnTo>
                  <a:lnTo>
                    <a:pt x="0" y="64"/>
                  </a:lnTo>
                  <a:lnTo>
                    <a:pt x="0" y="67"/>
                  </a:lnTo>
                  <a:lnTo>
                    <a:pt x="0" y="70"/>
                  </a:lnTo>
                  <a:lnTo>
                    <a:pt x="0" y="73"/>
                  </a:lnTo>
                  <a:lnTo>
                    <a:pt x="0" y="77"/>
                  </a:lnTo>
                  <a:lnTo>
                    <a:pt x="0" y="80"/>
                  </a:lnTo>
                  <a:lnTo>
                    <a:pt x="0" y="82"/>
                  </a:lnTo>
                  <a:lnTo>
                    <a:pt x="1" y="86"/>
                  </a:lnTo>
                  <a:lnTo>
                    <a:pt x="1" y="89"/>
                  </a:lnTo>
                  <a:lnTo>
                    <a:pt x="1" y="91"/>
                  </a:lnTo>
                  <a:lnTo>
                    <a:pt x="2" y="94"/>
                  </a:lnTo>
                  <a:lnTo>
                    <a:pt x="2" y="98"/>
                  </a:lnTo>
                  <a:lnTo>
                    <a:pt x="3" y="100"/>
                  </a:lnTo>
                  <a:lnTo>
                    <a:pt x="5" y="103"/>
                  </a:lnTo>
                  <a:lnTo>
                    <a:pt x="5" y="105"/>
                  </a:lnTo>
                  <a:lnTo>
                    <a:pt x="6" y="107"/>
                  </a:lnTo>
                  <a:lnTo>
                    <a:pt x="7" y="109"/>
                  </a:lnTo>
                  <a:lnTo>
                    <a:pt x="7" y="112"/>
                  </a:lnTo>
                  <a:lnTo>
                    <a:pt x="9" y="115"/>
                  </a:lnTo>
                  <a:lnTo>
                    <a:pt x="10" y="116"/>
                  </a:lnTo>
                  <a:lnTo>
                    <a:pt x="11" y="118"/>
                  </a:lnTo>
                  <a:lnTo>
                    <a:pt x="13" y="120"/>
                  </a:lnTo>
                  <a:lnTo>
                    <a:pt x="14" y="122"/>
                  </a:lnTo>
                  <a:lnTo>
                    <a:pt x="15" y="124"/>
                  </a:lnTo>
                  <a:lnTo>
                    <a:pt x="16" y="125"/>
                  </a:lnTo>
                  <a:lnTo>
                    <a:pt x="18" y="126"/>
                  </a:lnTo>
                  <a:lnTo>
                    <a:pt x="19" y="127"/>
                  </a:lnTo>
                  <a:lnTo>
                    <a:pt x="20" y="127"/>
                  </a:lnTo>
                  <a:lnTo>
                    <a:pt x="23" y="129"/>
                  </a:lnTo>
                  <a:lnTo>
                    <a:pt x="24" y="130"/>
                  </a:lnTo>
                  <a:lnTo>
                    <a:pt x="25" y="130"/>
                  </a:lnTo>
                  <a:lnTo>
                    <a:pt x="27" y="130"/>
                  </a:lnTo>
                  <a:lnTo>
                    <a:pt x="28" y="130"/>
                  </a:lnTo>
                  <a:lnTo>
                    <a:pt x="29" y="130"/>
                  </a:lnTo>
                  <a:lnTo>
                    <a:pt x="32" y="130"/>
                  </a:lnTo>
                  <a:lnTo>
                    <a:pt x="33" y="130"/>
                  </a:lnTo>
                  <a:lnTo>
                    <a:pt x="35" y="130"/>
                  </a:lnTo>
                  <a:lnTo>
                    <a:pt x="36" y="129"/>
                  </a:lnTo>
                  <a:lnTo>
                    <a:pt x="37" y="129"/>
                  </a:lnTo>
                  <a:lnTo>
                    <a:pt x="38" y="127"/>
                  </a:lnTo>
                  <a:lnTo>
                    <a:pt x="40" y="126"/>
                  </a:lnTo>
                  <a:lnTo>
                    <a:pt x="41" y="125"/>
                  </a:lnTo>
                  <a:lnTo>
                    <a:pt x="42" y="124"/>
                  </a:lnTo>
                  <a:lnTo>
                    <a:pt x="45" y="122"/>
                  </a:lnTo>
                  <a:lnTo>
                    <a:pt x="46" y="121"/>
                  </a:lnTo>
                  <a:lnTo>
                    <a:pt x="48" y="118"/>
                  </a:lnTo>
                  <a:lnTo>
                    <a:pt x="48" y="117"/>
                  </a:lnTo>
                  <a:lnTo>
                    <a:pt x="49" y="115"/>
                  </a:lnTo>
                  <a:lnTo>
                    <a:pt x="50" y="113"/>
                  </a:lnTo>
                  <a:lnTo>
                    <a:pt x="51" y="111"/>
                  </a:lnTo>
                  <a:lnTo>
                    <a:pt x="53" y="108"/>
                  </a:lnTo>
                  <a:lnTo>
                    <a:pt x="54" y="105"/>
                  </a:lnTo>
                  <a:lnTo>
                    <a:pt x="55" y="103"/>
                  </a:lnTo>
                  <a:lnTo>
                    <a:pt x="55" y="100"/>
                  </a:lnTo>
                  <a:lnTo>
                    <a:pt x="57" y="98"/>
                  </a:lnTo>
                  <a:lnTo>
                    <a:pt x="57" y="95"/>
                  </a:lnTo>
                  <a:lnTo>
                    <a:pt x="58" y="93"/>
                  </a:lnTo>
                  <a:lnTo>
                    <a:pt x="59" y="89"/>
                  </a:lnTo>
                  <a:lnTo>
                    <a:pt x="59" y="86"/>
                  </a:lnTo>
                  <a:lnTo>
                    <a:pt x="59" y="82"/>
                  </a:lnTo>
                  <a:lnTo>
                    <a:pt x="60" y="80"/>
                  </a:lnTo>
                  <a:lnTo>
                    <a:pt x="60" y="76"/>
                  </a:lnTo>
                  <a:lnTo>
                    <a:pt x="60" y="73"/>
                  </a:lnTo>
                  <a:lnTo>
                    <a:pt x="60" y="70"/>
                  </a:lnTo>
                  <a:lnTo>
                    <a:pt x="60" y="67"/>
                  </a:lnTo>
                  <a:lnTo>
                    <a:pt x="60" y="64"/>
                  </a:lnTo>
                  <a:lnTo>
                    <a:pt x="60" y="60"/>
                  </a:lnTo>
                  <a:lnTo>
                    <a:pt x="60" y="58"/>
                  </a:lnTo>
                  <a:lnTo>
                    <a:pt x="60" y="54"/>
                  </a:lnTo>
                  <a:lnTo>
                    <a:pt x="60" y="51"/>
                  </a:lnTo>
                  <a:lnTo>
                    <a:pt x="60" y="48"/>
                  </a:lnTo>
                  <a:lnTo>
                    <a:pt x="59" y="45"/>
                  </a:lnTo>
                  <a:lnTo>
                    <a:pt x="59" y="42"/>
                  </a:lnTo>
                  <a:lnTo>
                    <a:pt x="59" y="39"/>
                  </a:lnTo>
                  <a:lnTo>
                    <a:pt x="58" y="37"/>
                  </a:lnTo>
                  <a:lnTo>
                    <a:pt x="58" y="34"/>
                  </a:lnTo>
                  <a:lnTo>
                    <a:pt x="57" y="30"/>
                  </a:lnTo>
                  <a:lnTo>
                    <a:pt x="57" y="28"/>
                  </a:lnTo>
                  <a:lnTo>
                    <a:pt x="55" y="25"/>
                  </a:lnTo>
                  <a:lnTo>
                    <a:pt x="54" y="24"/>
                  </a:lnTo>
                  <a:lnTo>
                    <a:pt x="53" y="21"/>
                  </a:lnTo>
                  <a:lnTo>
                    <a:pt x="53" y="19"/>
                  </a:lnTo>
                  <a:lnTo>
                    <a:pt x="51" y="16"/>
                  </a:lnTo>
                  <a:lnTo>
                    <a:pt x="50" y="15"/>
                  </a:lnTo>
                  <a:lnTo>
                    <a:pt x="49" y="12"/>
                  </a:lnTo>
                  <a:lnTo>
                    <a:pt x="48" y="11"/>
                  </a:lnTo>
                  <a:lnTo>
                    <a:pt x="46" y="8"/>
                  </a:lnTo>
                  <a:lnTo>
                    <a:pt x="45" y="7"/>
                  </a:lnTo>
                  <a:lnTo>
                    <a:pt x="42" y="4"/>
                  </a:lnTo>
                  <a:lnTo>
                    <a:pt x="41" y="3"/>
                  </a:lnTo>
                  <a:lnTo>
                    <a:pt x="40" y="2"/>
                  </a:lnTo>
                  <a:lnTo>
                    <a:pt x="37" y="2"/>
                  </a:lnTo>
                  <a:lnTo>
                    <a:pt x="36" y="0"/>
                  </a:lnTo>
                  <a:lnTo>
                    <a:pt x="35" y="0"/>
                  </a:lnTo>
                  <a:lnTo>
                    <a:pt x="33" y="0"/>
                  </a:lnTo>
                  <a:lnTo>
                    <a:pt x="32" y="0"/>
                  </a:lnTo>
                  <a:lnTo>
                    <a:pt x="31" y="0"/>
                  </a:lnTo>
                  <a:lnTo>
                    <a:pt x="28" y="0"/>
                  </a:lnTo>
                  <a:lnTo>
                    <a:pt x="27" y="0"/>
                  </a:lnTo>
                  <a:lnTo>
                    <a:pt x="25" y="0"/>
                  </a:lnTo>
                  <a:lnTo>
                    <a:pt x="24" y="2"/>
                  </a:lnTo>
                  <a:lnTo>
                    <a:pt x="23" y="3"/>
                  </a:lnTo>
                  <a:lnTo>
                    <a:pt x="22" y="3"/>
                  </a:lnTo>
                  <a:lnTo>
                    <a:pt x="20" y="4"/>
                  </a:lnTo>
                  <a:lnTo>
                    <a:pt x="19" y="6"/>
                  </a:lnTo>
                  <a:lnTo>
                    <a:pt x="18" y="7"/>
                  </a:lnTo>
                  <a:lnTo>
                    <a:pt x="16" y="8"/>
                  </a:lnTo>
                  <a:lnTo>
                    <a:pt x="15" y="10"/>
                  </a:lnTo>
                  <a:lnTo>
                    <a:pt x="14" y="12"/>
                  </a:lnTo>
                  <a:lnTo>
                    <a:pt x="13" y="13"/>
                  </a:lnTo>
                  <a:lnTo>
                    <a:pt x="11" y="16"/>
                  </a:lnTo>
                  <a:lnTo>
                    <a:pt x="10" y="17"/>
                  </a:lnTo>
                  <a:lnTo>
                    <a:pt x="9" y="20"/>
                  </a:lnTo>
                  <a:lnTo>
                    <a:pt x="7" y="23"/>
                  </a:lnTo>
                  <a:lnTo>
                    <a:pt x="6" y="25"/>
                  </a:lnTo>
                  <a:lnTo>
                    <a:pt x="6" y="28"/>
                  </a:lnTo>
                  <a:lnTo>
                    <a:pt x="5" y="30"/>
                  </a:lnTo>
                  <a:lnTo>
                    <a:pt x="3" y="33"/>
                  </a:lnTo>
                  <a:lnTo>
                    <a:pt x="3" y="35"/>
                  </a:lnTo>
                  <a:lnTo>
                    <a:pt x="2" y="39"/>
                  </a:lnTo>
                  <a:lnTo>
                    <a:pt x="3" y="39"/>
                  </a:lnTo>
                  <a:lnTo>
                    <a:pt x="5" y="37"/>
                  </a:lnTo>
                  <a:lnTo>
                    <a:pt x="5" y="34"/>
                  </a:lnTo>
                  <a:lnTo>
                    <a:pt x="6" y="32"/>
                  </a:lnTo>
                  <a:lnTo>
                    <a:pt x="6" y="29"/>
                  </a:lnTo>
                  <a:lnTo>
                    <a:pt x="7" y="26"/>
                  </a:lnTo>
                  <a:lnTo>
                    <a:pt x="9" y="24"/>
                  </a:lnTo>
                  <a:lnTo>
                    <a:pt x="10" y="21"/>
                  </a:lnTo>
                  <a:lnTo>
                    <a:pt x="11" y="20"/>
                  </a:lnTo>
                  <a:lnTo>
                    <a:pt x="11" y="17"/>
                  </a:lnTo>
                  <a:lnTo>
                    <a:pt x="13" y="16"/>
                  </a:lnTo>
                  <a:lnTo>
                    <a:pt x="14" y="13"/>
                  </a:lnTo>
                  <a:lnTo>
                    <a:pt x="15" y="12"/>
                  </a:lnTo>
                  <a:lnTo>
                    <a:pt x="16" y="11"/>
                  </a:lnTo>
                  <a:lnTo>
                    <a:pt x="18" y="10"/>
                  </a:lnTo>
                  <a:lnTo>
                    <a:pt x="19" y="8"/>
                  </a:lnTo>
                  <a:lnTo>
                    <a:pt x="23" y="6"/>
                  </a:lnTo>
                  <a:lnTo>
                    <a:pt x="24" y="4"/>
                  </a:lnTo>
                  <a:lnTo>
                    <a:pt x="25" y="4"/>
                  </a:lnTo>
                  <a:lnTo>
                    <a:pt x="28" y="3"/>
                  </a:lnTo>
                  <a:lnTo>
                    <a:pt x="29" y="3"/>
                  </a:lnTo>
                  <a:lnTo>
                    <a:pt x="31" y="3"/>
                  </a:lnTo>
                  <a:lnTo>
                    <a:pt x="32" y="3"/>
                  </a:lnTo>
                  <a:lnTo>
                    <a:pt x="33" y="3"/>
                  </a:lnTo>
                  <a:lnTo>
                    <a:pt x="35" y="3"/>
                  </a:lnTo>
                  <a:lnTo>
                    <a:pt x="36" y="3"/>
                  </a:lnTo>
                  <a:lnTo>
                    <a:pt x="37" y="4"/>
                  </a:lnTo>
                  <a:lnTo>
                    <a:pt x="38" y="4"/>
                  </a:lnTo>
                  <a:lnTo>
                    <a:pt x="40" y="6"/>
                  </a:lnTo>
                  <a:lnTo>
                    <a:pt x="41" y="7"/>
                  </a:lnTo>
                  <a:lnTo>
                    <a:pt x="45" y="10"/>
                  </a:lnTo>
                  <a:lnTo>
                    <a:pt x="46" y="11"/>
                  </a:lnTo>
                  <a:lnTo>
                    <a:pt x="46" y="12"/>
                  </a:lnTo>
                  <a:lnTo>
                    <a:pt x="48" y="15"/>
                  </a:lnTo>
                  <a:lnTo>
                    <a:pt x="49" y="16"/>
                  </a:lnTo>
                  <a:lnTo>
                    <a:pt x="50" y="19"/>
                  </a:lnTo>
                  <a:lnTo>
                    <a:pt x="51" y="20"/>
                  </a:lnTo>
                  <a:lnTo>
                    <a:pt x="53" y="23"/>
                  </a:lnTo>
                  <a:lnTo>
                    <a:pt x="53" y="25"/>
                  </a:lnTo>
                  <a:lnTo>
                    <a:pt x="54" y="28"/>
                  </a:lnTo>
                  <a:lnTo>
                    <a:pt x="55" y="29"/>
                  </a:lnTo>
                  <a:lnTo>
                    <a:pt x="55" y="33"/>
                  </a:lnTo>
                  <a:lnTo>
                    <a:pt x="57" y="34"/>
                  </a:lnTo>
                  <a:lnTo>
                    <a:pt x="57" y="38"/>
                  </a:lnTo>
                  <a:lnTo>
                    <a:pt x="58" y="41"/>
                  </a:lnTo>
                  <a:lnTo>
                    <a:pt x="58" y="43"/>
                  </a:lnTo>
                  <a:lnTo>
                    <a:pt x="58" y="46"/>
                  </a:lnTo>
                  <a:lnTo>
                    <a:pt x="59" y="48"/>
                  </a:lnTo>
                  <a:lnTo>
                    <a:pt x="59" y="51"/>
                  </a:lnTo>
                  <a:lnTo>
                    <a:pt x="59" y="55"/>
                  </a:lnTo>
                  <a:lnTo>
                    <a:pt x="59" y="58"/>
                  </a:lnTo>
                  <a:lnTo>
                    <a:pt x="59" y="60"/>
                  </a:lnTo>
                  <a:lnTo>
                    <a:pt x="59" y="64"/>
                  </a:lnTo>
                  <a:lnTo>
                    <a:pt x="59" y="67"/>
                  </a:lnTo>
                  <a:lnTo>
                    <a:pt x="59" y="69"/>
                  </a:lnTo>
                  <a:lnTo>
                    <a:pt x="59" y="73"/>
                  </a:lnTo>
                  <a:lnTo>
                    <a:pt x="59" y="76"/>
                  </a:lnTo>
                  <a:lnTo>
                    <a:pt x="59" y="78"/>
                  </a:lnTo>
                  <a:lnTo>
                    <a:pt x="58" y="82"/>
                  </a:lnTo>
                  <a:lnTo>
                    <a:pt x="58" y="85"/>
                  </a:lnTo>
                  <a:lnTo>
                    <a:pt x="58" y="87"/>
                  </a:lnTo>
                  <a:lnTo>
                    <a:pt x="57" y="91"/>
                  </a:lnTo>
                  <a:lnTo>
                    <a:pt x="57" y="94"/>
                  </a:lnTo>
                  <a:lnTo>
                    <a:pt x="55" y="96"/>
                  </a:lnTo>
                  <a:lnTo>
                    <a:pt x="54" y="99"/>
                  </a:lnTo>
                  <a:lnTo>
                    <a:pt x="54" y="102"/>
                  </a:lnTo>
                  <a:lnTo>
                    <a:pt x="53" y="104"/>
                  </a:lnTo>
                  <a:lnTo>
                    <a:pt x="51" y="107"/>
                  </a:lnTo>
                  <a:lnTo>
                    <a:pt x="50" y="109"/>
                  </a:lnTo>
                  <a:lnTo>
                    <a:pt x="50" y="111"/>
                  </a:lnTo>
                  <a:lnTo>
                    <a:pt x="49" y="113"/>
                  </a:lnTo>
                  <a:lnTo>
                    <a:pt x="48" y="115"/>
                  </a:lnTo>
                  <a:lnTo>
                    <a:pt x="46" y="117"/>
                  </a:lnTo>
                  <a:lnTo>
                    <a:pt x="45" y="118"/>
                  </a:lnTo>
                  <a:lnTo>
                    <a:pt x="44" y="120"/>
                  </a:lnTo>
                  <a:lnTo>
                    <a:pt x="42" y="121"/>
                  </a:lnTo>
                  <a:lnTo>
                    <a:pt x="41" y="122"/>
                  </a:lnTo>
                  <a:lnTo>
                    <a:pt x="40" y="124"/>
                  </a:lnTo>
                  <a:lnTo>
                    <a:pt x="38" y="125"/>
                  </a:lnTo>
                  <a:lnTo>
                    <a:pt x="37" y="126"/>
                  </a:lnTo>
                  <a:lnTo>
                    <a:pt x="36" y="126"/>
                  </a:lnTo>
                  <a:lnTo>
                    <a:pt x="35" y="126"/>
                  </a:lnTo>
                  <a:lnTo>
                    <a:pt x="33" y="127"/>
                  </a:lnTo>
                  <a:lnTo>
                    <a:pt x="31" y="127"/>
                  </a:lnTo>
                  <a:lnTo>
                    <a:pt x="29" y="127"/>
                  </a:lnTo>
                  <a:lnTo>
                    <a:pt x="28" y="127"/>
                  </a:lnTo>
                  <a:lnTo>
                    <a:pt x="27" y="127"/>
                  </a:lnTo>
                  <a:lnTo>
                    <a:pt x="25" y="127"/>
                  </a:lnTo>
                  <a:lnTo>
                    <a:pt x="24" y="127"/>
                  </a:lnTo>
                  <a:lnTo>
                    <a:pt x="23" y="126"/>
                  </a:lnTo>
                  <a:lnTo>
                    <a:pt x="22" y="125"/>
                  </a:lnTo>
                  <a:lnTo>
                    <a:pt x="20" y="125"/>
                  </a:lnTo>
                  <a:lnTo>
                    <a:pt x="19" y="124"/>
                  </a:lnTo>
                  <a:lnTo>
                    <a:pt x="18" y="122"/>
                  </a:lnTo>
                  <a:lnTo>
                    <a:pt x="15" y="121"/>
                  </a:lnTo>
                  <a:lnTo>
                    <a:pt x="14" y="120"/>
                  </a:lnTo>
                  <a:lnTo>
                    <a:pt x="13" y="117"/>
                  </a:lnTo>
                  <a:lnTo>
                    <a:pt x="13" y="116"/>
                  </a:lnTo>
                  <a:lnTo>
                    <a:pt x="11" y="115"/>
                  </a:lnTo>
                  <a:lnTo>
                    <a:pt x="10" y="112"/>
                  </a:lnTo>
                  <a:lnTo>
                    <a:pt x="9" y="111"/>
                  </a:lnTo>
                  <a:lnTo>
                    <a:pt x="7" y="108"/>
                  </a:lnTo>
                  <a:lnTo>
                    <a:pt x="7" y="105"/>
                  </a:lnTo>
                  <a:lnTo>
                    <a:pt x="6" y="103"/>
                  </a:lnTo>
                  <a:lnTo>
                    <a:pt x="5" y="102"/>
                  </a:lnTo>
                  <a:lnTo>
                    <a:pt x="5" y="98"/>
                  </a:lnTo>
                  <a:lnTo>
                    <a:pt x="3" y="96"/>
                  </a:lnTo>
                  <a:lnTo>
                    <a:pt x="3" y="94"/>
                  </a:lnTo>
                  <a:lnTo>
                    <a:pt x="2" y="91"/>
                  </a:lnTo>
                  <a:lnTo>
                    <a:pt x="2" y="87"/>
                  </a:lnTo>
                  <a:lnTo>
                    <a:pt x="2" y="85"/>
                  </a:lnTo>
                  <a:lnTo>
                    <a:pt x="1" y="82"/>
                  </a:lnTo>
                  <a:lnTo>
                    <a:pt x="1" y="80"/>
                  </a:lnTo>
                  <a:lnTo>
                    <a:pt x="1" y="76"/>
                  </a:lnTo>
                  <a:lnTo>
                    <a:pt x="1" y="73"/>
                  </a:lnTo>
                  <a:lnTo>
                    <a:pt x="1" y="70"/>
                  </a:lnTo>
                  <a:lnTo>
                    <a:pt x="1" y="68"/>
                  </a:lnTo>
                  <a:lnTo>
                    <a:pt x="1" y="64"/>
                  </a:lnTo>
                  <a:lnTo>
                    <a:pt x="1" y="61"/>
                  </a:lnTo>
                  <a:lnTo>
                    <a:pt x="1" y="58"/>
                  </a:lnTo>
                  <a:lnTo>
                    <a:pt x="1" y="55"/>
                  </a:lnTo>
                  <a:lnTo>
                    <a:pt x="1" y="52"/>
                  </a:lnTo>
                  <a:lnTo>
                    <a:pt x="2" y="48"/>
                  </a:lnTo>
                  <a:lnTo>
                    <a:pt x="2" y="46"/>
                  </a:lnTo>
                  <a:lnTo>
                    <a:pt x="3" y="43"/>
                  </a:lnTo>
                  <a:lnTo>
                    <a:pt x="3" y="39"/>
                  </a:lnTo>
                  <a:lnTo>
                    <a:pt x="2" y="39"/>
                  </a:lnTo>
                  <a:close/>
                </a:path>
              </a:pathLst>
            </a:custGeom>
            <a:solidFill>
              <a:srgbClr val="808080"/>
            </a:solidFill>
            <a:ln w="9525">
              <a:noFill/>
              <a:round/>
              <a:headEnd/>
              <a:tailEnd/>
            </a:ln>
          </p:spPr>
          <p:txBody>
            <a:bodyPr/>
            <a:lstStyle/>
            <a:p>
              <a:endParaRPr lang="en-US"/>
            </a:p>
          </p:txBody>
        </p:sp>
        <p:sp>
          <p:nvSpPr>
            <p:cNvPr id="147" name="Freeform 131"/>
            <p:cNvSpPr>
              <a:spLocks/>
            </p:cNvSpPr>
            <p:nvPr/>
          </p:nvSpPr>
          <p:spPr bwMode="auto">
            <a:xfrm>
              <a:off x="1603" y="1265"/>
              <a:ext cx="47" cy="96"/>
            </a:xfrm>
            <a:custGeom>
              <a:avLst/>
              <a:gdLst>
                <a:gd name="T0" fmla="*/ 31 w 47"/>
                <a:gd name="T1" fmla="*/ 3 h 96"/>
                <a:gd name="T2" fmla="*/ 29 w 47"/>
                <a:gd name="T3" fmla="*/ 0 h 96"/>
                <a:gd name="T4" fmla="*/ 25 w 47"/>
                <a:gd name="T5" fmla="*/ 0 h 96"/>
                <a:gd name="T6" fmla="*/ 21 w 47"/>
                <a:gd name="T7" fmla="*/ 0 h 96"/>
                <a:gd name="T8" fmla="*/ 16 w 47"/>
                <a:gd name="T9" fmla="*/ 4 h 96"/>
                <a:gd name="T10" fmla="*/ 13 w 47"/>
                <a:gd name="T11" fmla="*/ 5 h 96"/>
                <a:gd name="T12" fmla="*/ 12 w 47"/>
                <a:gd name="T13" fmla="*/ 8 h 96"/>
                <a:gd name="T14" fmla="*/ 9 w 47"/>
                <a:gd name="T15" fmla="*/ 11 h 96"/>
                <a:gd name="T16" fmla="*/ 8 w 47"/>
                <a:gd name="T17" fmla="*/ 14 h 96"/>
                <a:gd name="T18" fmla="*/ 7 w 47"/>
                <a:gd name="T19" fmla="*/ 17 h 96"/>
                <a:gd name="T20" fmla="*/ 5 w 47"/>
                <a:gd name="T21" fmla="*/ 21 h 96"/>
                <a:gd name="T22" fmla="*/ 4 w 47"/>
                <a:gd name="T23" fmla="*/ 25 h 96"/>
                <a:gd name="T24" fmla="*/ 3 w 47"/>
                <a:gd name="T25" fmla="*/ 31 h 96"/>
                <a:gd name="T26" fmla="*/ 2 w 47"/>
                <a:gd name="T27" fmla="*/ 36 h 96"/>
                <a:gd name="T28" fmla="*/ 2 w 47"/>
                <a:gd name="T29" fmla="*/ 40 h 96"/>
                <a:gd name="T30" fmla="*/ 2 w 47"/>
                <a:gd name="T31" fmla="*/ 44 h 96"/>
                <a:gd name="T32" fmla="*/ 0 w 47"/>
                <a:gd name="T33" fmla="*/ 48 h 96"/>
                <a:gd name="T34" fmla="*/ 0 w 47"/>
                <a:gd name="T35" fmla="*/ 52 h 96"/>
                <a:gd name="T36" fmla="*/ 2 w 47"/>
                <a:gd name="T37" fmla="*/ 56 h 96"/>
                <a:gd name="T38" fmla="*/ 2 w 47"/>
                <a:gd name="T39" fmla="*/ 60 h 96"/>
                <a:gd name="T40" fmla="*/ 2 w 47"/>
                <a:gd name="T41" fmla="*/ 64 h 96"/>
                <a:gd name="T42" fmla="*/ 3 w 47"/>
                <a:gd name="T43" fmla="*/ 71 h 96"/>
                <a:gd name="T44" fmla="*/ 4 w 47"/>
                <a:gd name="T45" fmla="*/ 74 h 96"/>
                <a:gd name="T46" fmla="*/ 5 w 47"/>
                <a:gd name="T47" fmla="*/ 77 h 96"/>
                <a:gd name="T48" fmla="*/ 5 w 47"/>
                <a:gd name="T49" fmla="*/ 81 h 96"/>
                <a:gd name="T50" fmla="*/ 7 w 47"/>
                <a:gd name="T51" fmla="*/ 83 h 96"/>
                <a:gd name="T52" fmla="*/ 8 w 47"/>
                <a:gd name="T53" fmla="*/ 86 h 96"/>
                <a:gd name="T54" fmla="*/ 11 w 47"/>
                <a:gd name="T55" fmla="*/ 88 h 96"/>
                <a:gd name="T56" fmla="*/ 12 w 47"/>
                <a:gd name="T57" fmla="*/ 91 h 96"/>
                <a:gd name="T58" fmla="*/ 17 w 47"/>
                <a:gd name="T59" fmla="*/ 95 h 96"/>
                <a:gd name="T60" fmla="*/ 20 w 47"/>
                <a:gd name="T61" fmla="*/ 96 h 96"/>
                <a:gd name="T62" fmla="*/ 24 w 47"/>
                <a:gd name="T63" fmla="*/ 96 h 96"/>
                <a:gd name="T64" fmla="*/ 27 w 47"/>
                <a:gd name="T65" fmla="*/ 96 h 96"/>
                <a:gd name="T66" fmla="*/ 31 w 47"/>
                <a:gd name="T67" fmla="*/ 92 h 96"/>
                <a:gd name="T68" fmla="*/ 34 w 47"/>
                <a:gd name="T69" fmla="*/ 91 h 96"/>
                <a:gd name="T70" fmla="*/ 35 w 47"/>
                <a:gd name="T71" fmla="*/ 88 h 96"/>
                <a:gd name="T72" fmla="*/ 37 w 47"/>
                <a:gd name="T73" fmla="*/ 86 h 96"/>
                <a:gd name="T74" fmla="*/ 39 w 47"/>
                <a:gd name="T75" fmla="*/ 83 h 96"/>
                <a:gd name="T76" fmla="*/ 40 w 47"/>
                <a:gd name="T77" fmla="*/ 81 h 96"/>
                <a:gd name="T78" fmla="*/ 42 w 47"/>
                <a:gd name="T79" fmla="*/ 77 h 96"/>
                <a:gd name="T80" fmla="*/ 43 w 47"/>
                <a:gd name="T81" fmla="*/ 74 h 96"/>
                <a:gd name="T82" fmla="*/ 44 w 47"/>
                <a:gd name="T83" fmla="*/ 65 h 96"/>
                <a:gd name="T84" fmla="*/ 46 w 47"/>
                <a:gd name="T85" fmla="*/ 61 h 96"/>
                <a:gd name="T86" fmla="*/ 46 w 47"/>
                <a:gd name="T87" fmla="*/ 57 h 96"/>
                <a:gd name="T88" fmla="*/ 46 w 47"/>
                <a:gd name="T89" fmla="*/ 53 h 96"/>
                <a:gd name="T90" fmla="*/ 47 w 47"/>
                <a:gd name="T91" fmla="*/ 51 h 96"/>
                <a:gd name="T92" fmla="*/ 47 w 47"/>
                <a:gd name="T93" fmla="*/ 47 h 96"/>
                <a:gd name="T94" fmla="*/ 47 w 47"/>
                <a:gd name="T95" fmla="*/ 43 h 96"/>
                <a:gd name="T96" fmla="*/ 46 w 47"/>
                <a:gd name="T97" fmla="*/ 40 h 96"/>
                <a:gd name="T98" fmla="*/ 46 w 47"/>
                <a:gd name="T99" fmla="*/ 36 h 96"/>
                <a:gd name="T100" fmla="*/ 46 w 47"/>
                <a:gd name="T101" fmla="*/ 33 h 96"/>
                <a:gd name="T102" fmla="*/ 43 w 47"/>
                <a:gd name="T103" fmla="*/ 24 h 96"/>
                <a:gd name="T104" fmla="*/ 43 w 47"/>
                <a:gd name="T105" fmla="*/ 20 h 96"/>
                <a:gd name="T106" fmla="*/ 42 w 47"/>
                <a:gd name="T107" fmla="*/ 17 h 96"/>
                <a:gd name="T108" fmla="*/ 39 w 47"/>
                <a:gd name="T109" fmla="*/ 13 h 96"/>
                <a:gd name="T110" fmla="*/ 38 w 47"/>
                <a:gd name="T111" fmla="*/ 11 h 96"/>
                <a:gd name="T112" fmla="*/ 35 w 47"/>
                <a:gd name="T113" fmla="*/ 7 h 9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
                <a:gd name="T172" fmla="*/ 0 h 96"/>
                <a:gd name="T173" fmla="*/ 47 w 47"/>
                <a:gd name="T174" fmla="*/ 96 h 9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 h="96">
                  <a:moveTo>
                    <a:pt x="34" y="4"/>
                  </a:moveTo>
                  <a:lnTo>
                    <a:pt x="33" y="3"/>
                  </a:lnTo>
                  <a:lnTo>
                    <a:pt x="31" y="3"/>
                  </a:lnTo>
                  <a:lnTo>
                    <a:pt x="30" y="1"/>
                  </a:lnTo>
                  <a:lnTo>
                    <a:pt x="29" y="1"/>
                  </a:lnTo>
                  <a:lnTo>
                    <a:pt x="29" y="0"/>
                  </a:lnTo>
                  <a:lnTo>
                    <a:pt x="27" y="0"/>
                  </a:lnTo>
                  <a:lnTo>
                    <a:pt x="26" y="0"/>
                  </a:lnTo>
                  <a:lnTo>
                    <a:pt x="25" y="0"/>
                  </a:lnTo>
                  <a:lnTo>
                    <a:pt x="24" y="0"/>
                  </a:lnTo>
                  <a:lnTo>
                    <a:pt x="22" y="0"/>
                  </a:lnTo>
                  <a:lnTo>
                    <a:pt x="21" y="0"/>
                  </a:lnTo>
                  <a:lnTo>
                    <a:pt x="20" y="1"/>
                  </a:lnTo>
                  <a:lnTo>
                    <a:pt x="17" y="3"/>
                  </a:lnTo>
                  <a:lnTo>
                    <a:pt x="16" y="4"/>
                  </a:lnTo>
                  <a:lnTo>
                    <a:pt x="15" y="4"/>
                  </a:lnTo>
                  <a:lnTo>
                    <a:pt x="15" y="5"/>
                  </a:lnTo>
                  <a:lnTo>
                    <a:pt x="13" y="5"/>
                  </a:lnTo>
                  <a:lnTo>
                    <a:pt x="13" y="7"/>
                  </a:lnTo>
                  <a:lnTo>
                    <a:pt x="12" y="7"/>
                  </a:lnTo>
                  <a:lnTo>
                    <a:pt x="12" y="8"/>
                  </a:lnTo>
                  <a:lnTo>
                    <a:pt x="11" y="9"/>
                  </a:lnTo>
                  <a:lnTo>
                    <a:pt x="11" y="11"/>
                  </a:lnTo>
                  <a:lnTo>
                    <a:pt x="9" y="11"/>
                  </a:lnTo>
                  <a:lnTo>
                    <a:pt x="9" y="12"/>
                  </a:lnTo>
                  <a:lnTo>
                    <a:pt x="8" y="13"/>
                  </a:lnTo>
                  <a:lnTo>
                    <a:pt x="8" y="14"/>
                  </a:lnTo>
                  <a:lnTo>
                    <a:pt x="8" y="16"/>
                  </a:lnTo>
                  <a:lnTo>
                    <a:pt x="7" y="16"/>
                  </a:lnTo>
                  <a:lnTo>
                    <a:pt x="7" y="17"/>
                  </a:lnTo>
                  <a:lnTo>
                    <a:pt x="7" y="18"/>
                  </a:lnTo>
                  <a:lnTo>
                    <a:pt x="5" y="20"/>
                  </a:lnTo>
                  <a:lnTo>
                    <a:pt x="5" y="21"/>
                  </a:lnTo>
                  <a:lnTo>
                    <a:pt x="5" y="22"/>
                  </a:lnTo>
                  <a:lnTo>
                    <a:pt x="4" y="22"/>
                  </a:lnTo>
                  <a:lnTo>
                    <a:pt x="4" y="25"/>
                  </a:lnTo>
                  <a:lnTo>
                    <a:pt x="4" y="26"/>
                  </a:lnTo>
                  <a:lnTo>
                    <a:pt x="3" y="29"/>
                  </a:lnTo>
                  <a:lnTo>
                    <a:pt x="3" y="31"/>
                  </a:lnTo>
                  <a:lnTo>
                    <a:pt x="3" y="33"/>
                  </a:lnTo>
                  <a:lnTo>
                    <a:pt x="2" y="35"/>
                  </a:lnTo>
                  <a:lnTo>
                    <a:pt x="2" y="36"/>
                  </a:lnTo>
                  <a:lnTo>
                    <a:pt x="2" y="38"/>
                  </a:lnTo>
                  <a:lnTo>
                    <a:pt x="2" y="39"/>
                  </a:lnTo>
                  <a:lnTo>
                    <a:pt x="2" y="40"/>
                  </a:lnTo>
                  <a:lnTo>
                    <a:pt x="2" y="42"/>
                  </a:lnTo>
                  <a:lnTo>
                    <a:pt x="2" y="43"/>
                  </a:lnTo>
                  <a:lnTo>
                    <a:pt x="2" y="44"/>
                  </a:lnTo>
                  <a:lnTo>
                    <a:pt x="0" y="46"/>
                  </a:lnTo>
                  <a:lnTo>
                    <a:pt x="0" y="47"/>
                  </a:lnTo>
                  <a:lnTo>
                    <a:pt x="0" y="48"/>
                  </a:lnTo>
                  <a:lnTo>
                    <a:pt x="0" y="49"/>
                  </a:lnTo>
                  <a:lnTo>
                    <a:pt x="0" y="51"/>
                  </a:lnTo>
                  <a:lnTo>
                    <a:pt x="0" y="52"/>
                  </a:lnTo>
                  <a:lnTo>
                    <a:pt x="2" y="53"/>
                  </a:lnTo>
                  <a:lnTo>
                    <a:pt x="0" y="55"/>
                  </a:lnTo>
                  <a:lnTo>
                    <a:pt x="2" y="56"/>
                  </a:lnTo>
                  <a:lnTo>
                    <a:pt x="2" y="57"/>
                  </a:lnTo>
                  <a:lnTo>
                    <a:pt x="2" y="59"/>
                  </a:lnTo>
                  <a:lnTo>
                    <a:pt x="2" y="60"/>
                  </a:lnTo>
                  <a:lnTo>
                    <a:pt x="2" y="61"/>
                  </a:lnTo>
                  <a:lnTo>
                    <a:pt x="2" y="62"/>
                  </a:lnTo>
                  <a:lnTo>
                    <a:pt x="2" y="64"/>
                  </a:lnTo>
                  <a:lnTo>
                    <a:pt x="3" y="68"/>
                  </a:lnTo>
                  <a:lnTo>
                    <a:pt x="3" y="69"/>
                  </a:lnTo>
                  <a:lnTo>
                    <a:pt x="3" y="71"/>
                  </a:lnTo>
                  <a:lnTo>
                    <a:pt x="3" y="73"/>
                  </a:lnTo>
                  <a:lnTo>
                    <a:pt x="4" y="73"/>
                  </a:lnTo>
                  <a:lnTo>
                    <a:pt x="4" y="74"/>
                  </a:lnTo>
                  <a:lnTo>
                    <a:pt x="4" y="75"/>
                  </a:lnTo>
                  <a:lnTo>
                    <a:pt x="4" y="77"/>
                  </a:lnTo>
                  <a:lnTo>
                    <a:pt x="5" y="77"/>
                  </a:lnTo>
                  <a:lnTo>
                    <a:pt x="5" y="78"/>
                  </a:lnTo>
                  <a:lnTo>
                    <a:pt x="5" y="79"/>
                  </a:lnTo>
                  <a:lnTo>
                    <a:pt x="5" y="81"/>
                  </a:lnTo>
                  <a:lnTo>
                    <a:pt x="7" y="81"/>
                  </a:lnTo>
                  <a:lnTo>
                    <a:pt x="7" y="82"/>
                  </a:lnTo>
                  <a:lnTo>
                    <a:pt x="7" y="83"/>
                  </a:lnTo>
                  <a:lnTo>
                    <a:pt x="8" y="83"/>
                  </a:lnTo>
                  <a:lnTo>
                    <a:pt x="8" y="84"/>
                  </a:lnTo>
                  <a:lnTo>
                    <a:pt x="8" y="86"/>
                  </a:lnTo>
                  <a:lnTo>
                    <a:pt x="9" y="86"/>
                  </a:lnTo>
                  <a:lnTo>
                    <a:pt x="9" y="87"/>
                  </a:lnTo>
                  <a:lnTo>
                    <a:pt x="11" y="88"/>
                  </a:lnTo>
                  <a:lnTo>
                    <a:pt x="11" y="90"/>
                  </a:lnTo>
                  <a:lnTo>
                    <a:pt x="12" y="90"/>
                  </a:lnTo>
                  <a:lnTo>
                    <a:pt x="12" y="91"/>
                  </a:lnTo>
                  <a:lnTo>
                    <a:pt x="13" y="92"/>
                  </a:lnTo>
                  <a:lnTo>
                    <a:pt x="16" y="94"/>
                  </a:lnTo>
                  <a:lnTo>
                    <a:pt x="17" y="95"/>
                  </a:lnTo>
                  <a:lnTo>
                    <a:pt x="18" y="95"/>
                  </a:lnTo>
                  <a:lnTo>
                    <a:pt x="18" y="96"/>
                  </a:lnTo>
                  <a:lnTo>
                    <a:pt x="20" y="96"/>
                  </a:lnTo>
                  <a:lnTo>
                    <a:pt x="21" y="96"/>
                  </a:lnTo>
                  <a:lnTo>
                    <a:pt x="22" y="96"/>
                  </a:lnTo>
                  <a:lnTo>
                    <a:pt x="24" y="96"/>
                  </a:lnTo>
                  <a:lnTo>
                    <a:pt x="25" y="96"/>
                  </a:lnTo>
                  <a:lnTo>
                    <a:pt x="26" y="96"/>
                  </a:lnTo>
                  <a:lnTo>
                    <a:pt x="27" y="96"/>
                  </a:lnTo>
                  <a:lnTo>
                    <a:pt x="27" y="95"/>
                  </a:lnTo>
                  <a:lnTo>
                    <a:pt x="30" y="95"/>
                  </a:lnTo>
                  <a:lnTo>
                    <a:pt x="31" y="92"/>
                  </a:lnTo>
                  <a:lnTo>
                    <a:pt x="33" y="92"/>
                  </a:lnTo>
                  <a:lnTo>
                    <a:pt x="33" y="91"/>
                  </a:lnTo>
                  <a:lnTo>
                    <a:pt x="34" y="91"/>
                  </a:lnTo>
                  <a:lnTo>
                    <a:pt x="34" y="90"/>
                  </a:lnTo>
                  <a:lnTo>
                    <a:pt x="35" y="90"/>
                  </a:lnTo>
                  <a:lnTo>
                    <a:pt x="35" y="88"/>
                  </a:lnTo>
                  <a:lnTo>
                    <a:pt x="37" y="88"/>
                  </a:lnTo>
                  <a:lnTo>
                    <a:pt x="37" y="87"/>
                  </a:lnTo>
                  <a:lnTo>
                    <a:pt x="37" y="86"/>
                  </a:lnTo>
                  <a:lnTo>
                    <a:pt x="38" y="86"/>
                  </a:lnTo>
                  <a:lnTo>
                    <a:pt x="38" y="84"/>
                  </a:lnTo>
                  <a:lnTo>
                    <a:pt x="39" y="83"/>
                  </a:lnTo>
                  <a:lnTo>
                    <a:pt x="39" y="82"/>
                  </a:lnTo>
                  <a:lnTo>
                    <a:pt x="39" y="81"/>
                  </a:lnTo>
                  <a:lnTo>
                    <a:pt x="40" y="81"/>
                  </a:lnTo>
                  <a:lnTo>
                    <a:pt x="40" y="79"/>
                  </a:lnTo>
                  <a:lnTo>
                    <a:pt x="42" y="78"/>
                  </a:lnTo>
                  <a:lnTo>
                    <a:pt x="42" y="77"/>
                  </a:lnTo>
                  <a:lnTo>
                    <a:pt x="42" y="75"/>
                  </a:lnTo>
                  <a:lnTo>
                    <a:pt x="42" y="74"/>
                  </a:lnTo>
                  <a:lnTo>
                    <a:pt x="43" y="74"/>
                  </a:lnTo>
                  <a:lnTo>
                    <a:pt x="43" y="71"/>
                  </a:lnTo>
                  <a:lnTo>
                    <a:pt x="44" y="68"/>
                  </a:lnTo>
                  <a:lnTo>
                    <a:pt x="44" y="65"/>
                  </a:lnTo>
                  <a:lnTo>
                    <a:pt x="44" y="64"/>
                  </a:lnTo>
                  <a:lnTo>
                    <a:pt x="46" y="62"/>
                  </a:lnTo>
                  <a:lnTo>
                    <a:pt x="46" y="61"/>
                  </a:lnTo>
                  <a:lnTo>
                    <a:pt x="46" y="60"/>
                  </a:lnTo>
                  <a:lnTo>
                    <a:pt x="46" y="59"/>
                  </a:lnTo>
                  <a:lnTo>
                    <a:pt x="46" y="57"/>
                  </a:lnTo>
                  <a:lnTo>
                    <a:pt x="46" y="56"/>
                  </a:lnTo>
                  <a:lnTo>
                    <a:pt x="46" y="55"/>
                  </a:lnTo>
                  <a:lnTo>
                    <a:pt x="46" y="53"/>
                  </a:lnTo>
                  <a:lnTo>
                    <a:pt x="46" y="52"/>
                  </a:lnTo>
                  <a:lnTo>
                    <a:pt x="47" y="52"/>
                  </a:lnTo>
                  <a:lnTo>
                    <a:pt x="47" y="51"/>
                  </a:lnTo>
                  <a:lnTo>
                    <a:pt x="47" y="49"/>
                  </a:lnTo>
                  <a:lnTo>
                    <a:pt x="47" y="48"/>
                  </a:lnTo>
                  <a:lnTo>
                    <a:pt x="47" y="47"/>
                  </a:lnTo>
                  <a:lnTo>
                    <a:pt x="47" y="46"/>
                  </a:lnTo>
                  <a:lnTo>
                    <a:pt x="47" y="44"/>
                  </a:lnTo>
                  <a:lnTo>
                    <a:pt x="47" y="43"/>
                  </a:lnTo>
                  <a:lnTo>
                    <a:pt x="47" y="42"/>
                  </a:lnTo>
                  <a:lnTo>
                    <a:pt x="47" y="40"/>
                  </a:lnTo>
                  <a:lnTo>
                    <a:pt x="46" y="40"/>
                  </a:lnTo>
                  <a:lnTo>
                    <a:pt x="46" y="39"/>
                  </a:lnTo>
                  <a:lnTo>
                    <a:pt x="46" y="38"/>
                  </a:lnTo>
                  <a:lnTo>
                    <a:pt x="46" y="36"/>
                  </a:lnTo>
                  <a:lnTo>
                    <a:pt x="46" y="35"/>
                  </a:lnTo>
                  <a:lnTo>
                    <a:pt x="46" y="34"/>
                  </a:lnTo>
                  <a:lnTo>
                    <a:pt x="46" y="33"/>
                  </a:lnTo>
                  <a:lnTo>
                    <a:pt x="44" y="29"/>
                  </a:lnTo>
                  <a:lnTo>
                    <a:pt x="44" y="25"/>
                  </a:lnTo>
                  <a:lnTo>
                    <a:pt x="43" y="24"/>
                  </a:lnTo>
                  <a:lnTo>
                    <a:pt x="43" y="22"/>
                  </a:lnTo>
                  <a:lnTo>
                    <a:pt x="43" y="21"/>
                  </a:lnTo>
                  <a:lnTo>
                    <a:pt x="43" y="20"/>
                  </a:lnTo>
                  <a:lnTo>
                    <a:pt x="42" y="20"/>
                  </a:lnTo>
                  <a:lnTo>
                    <a:pt x="42" y="18"/>
                  </a:lnTo>
                  <a:lnTo>
                    <a:pt x="42" y="17"/>
                  </a:lnTo>
                  <a:lnTo>
                    <a:pt x="40" y="16"/>
                  </a:lnTo>
                  <a:lnTo>
                    <a:pt x="40" y="14"/>
                  </a:lnTo>
                  <a:lnTo>
                    <a:pt x="39" y="13"/>
                  </a:lnTo>
                  <a:lnTo>
                    <a:pt x="39" y="12"/>
                  </a:lnTo>
                  <a:lnTo>
                    <a:pt x="39" y="11"/>
                  </a:lnTo>
                  <a:lnTo>
                    <a:pt x="38" y="11"/>
                  </a:lnTo>
                  <a:lnTo>
                    <a:pt x="38" y="9"/>
                  </a:lnTo>
                  <a:lnTo>
                    <a:pt x="37" y="8"/>
                  </a:lnTo>
                  <a:lnTo>
                    <a:pt x="35" y="7"/>
                  </a:lnTo>
                  <a:lnTo>
                    <a:pt x="35" y="5"/>
                  </a:lnTo>
                  <a:lnTo>
                    <a:pt x="34" y="4"/>
                  </a:lnTo>
                  <a:close/>
                </a:path>
              </a:pathLst>
            </a:custGeom>
            <a:solidFill>
              <a:srgbClr val="808080"/>
            </a:solidFill>
            <a:ln w="9525">
              <a:noFill/>
              <a:round/>
              <a:headEnd/>
              <a:tailEnd/>
            </a:ln>
          </p:spPr>
          <p:txBody>
            <a:bodyPr/>
            <a:lstStyle/>
            <a:p>
              <a:endParaRPr lang="en-US"/>
            </a:p>
          </p:txBody>
        </p:sp>
        <p:sp>
          <p:nvSpPr>
            <p:cNvPr id="148" name="Freeform 132"/>
            <p:cNvSpPr>
              <a:spLocks/>
            </p:cNvSpPr>
            <p:nvPr/>
          </p:nvSpPr>
          <p:spPr bwMode="auto">
            <a:xfrm>
              <a:off x="1603" y="1264"/>
              <a:ext cx="47" cy="98"/>
            </a:xfrm>
            <a:custGeom>
              <a:avLst/>
              <a:gdLst>
                <a:gd name="T0" fmla="*/ 0 w 47"/>
                <a:gd name="T1" fmla="*/ 39 h 98"/>
                <a:gd name="T2" fmla="*/ 0 w 47"/>
                <a:gd name="T3" fmla="*/ 48 h 98"/>
                <a:gd name="T4" fmla="*/ 0 w 47"/>
                <a:gd name="T5" fmla="*/ 58 h 98"/>
                <a:gd name="T6" fmla="*/ 2 w 47"/>
                <a:gd name="T7" fmla="*/ 69 h 98"/>
                <a:gd name="T8" fmla="*/ 4 w 47"/>
                <a:gd name="T9" fmla="*/ 78 h 98"/>
                <a:gd name="T10" fmla="*/ 8 w 47"/>
                <a:gd name="T11" fmla="*/ 87 h 98"/>
                <a:gd name="T12" fmla="*/ 11 w 47"/>
                <a:gd name="T13" fmla="*/ 92 h 98"/>
                <a:gd name="T14" fmla="*/ 16 w 47"/>
                <a:gd name="T15" fmla="*/ 96 h 98"/>
                <a:gd name="T16" fmla="*/ 24 w 47"/>
                <a:gd name="T17" fmla="*/ 98 h 98"/>
                <a:gd name="T18" fmla="*/ 27 w 47"/>
                <a:gd name="T19" fmla="*/ 97 h 98"/>
                <a:gd name="T20" fmla="*/ 34 w 47"/>
                <a:gd name="T21" fmla="*/ 93 h 98"/>
                <a:gd name="T22" fmla="*/ 38 w 47"/>
                <a:gd name="T23" fmla="*/ 87 h 98"/>
                <a:gd name="T24" fmla="*/ 42 w 47"/>
                <a:gd name="T25" fmla="*/ 78 h 98"/>
                <a:gd name="T26" fmla="*/ 44 w 47"/>
                <a:gd name="T27" fmla="*/ 70 h 98"/>
                <a:gd name="T28" fmla="*/ 47 w 47"/>
                <a:gd name="T29" fmla="*/ 60 h 98"/>
                <a:gd name="T30" fmla="*/ 47 w 47"/>
                <a:gd name="T31" fmla="*/ 48 h 98"/>
                <a:gd name="T32" fmla="*/ 46 w 47"/>
                <a:gd name="T33" fmla="*/ 34 h 98"/>
                <a:gd name="T34" fmla="*/ 43 w 47"/>
                <a:gd name="T35" fmla="*/ 19 h 98"/>
                <a:gd name="T36" fmla="*/ 39 w 47"/>
                <a:gd name="T37" fmla="*/ 12 h 98"/>
                <a:gd name="T38" fmla="*/ 35 w 47"/>
                <a:gd name="T39" fmla="*/ 6 h 98"/>
                <a:gd name="T40" fmla="*/ 29 w 47"/>
                <a:gd name="T41" fmla="*/ 0 h 98"/>
                <a:gd name="T42" fmla="*/ 24 w 47"/>
                <a:gd name="T43" fmla="*/ 0 h 98"/>
                <a:gd name="T44" fmla="*/ 20 w 47"/>
                <a:gd name="T45" fmla="*/ 1 h 98"/>
                <a:gd name="T46" fmla="*/ 11 w 47"/>
                <a:gd name="T47" fmla="*/ 9 h 98"/>
                <a:gd name="T48" fmla="*/ 7 w 47"/>
                <a:gd name="T49" fmla="*/ 14 h 98"/>
                <a:gd name="T50" fmla="*/ 4 w 47"/>
                <a:gd name="T51" fmla="*/ 22 h 98"/>
                <a:gd name="T52" fmla="*/ 4 w 47"/>
                <a:gd name="T53" fmla="*/ 28 h 98"/>
                <a:gd name="T54" fmla="*/ 8 w 47"/>
                <a:gd name="T55" fmla="*/ 18 h 98"/>
                <a:gd name="T56" fmla="*/ 11 w 47"/>
                <a:gd name="T57" fmla="*/ 12 h 98"/>
                <a:gd name="T58" fmla="*/ 16 w 47"/>
                <a:gd name="T59" fmla="*/ 6 h 98"/>
                <a:gd name="T60" fmla="*/ 20 w 47"/>
                <a:gd name="T61" fmla="*/ 4 h 98"/>
                <a:gd name="T62" fmla="*/ 25 w 47"/>
                <a:gd name="T63" fmla="*/ 2 h 98"/>
                <a:gd name="T64" fmla="*/ 30 w 47"/>
                <a:gd name="T65" fmla="*/ 4 h 98"/>
                <a:gd name="T66" fmla="*/ 37 w 47"/>
                <a:gd name="T67" fmla="*/ 9 h 98"/>
                <a:gd name="T68" fmla="*/ 39 w 47"/>
                <a:gd name="T69" fmla="*/ 15 h 98"/>
                <a:gd name="T70" fmla="*/ 42 w 47"/>
                <a:gd name="T71" fmla="*/ 22 h 98"/>
                <a:gd name="T72" fmla="*/ 44 w 47"/>
                <a:gd name="T73" fmla="*/ 32 h 98"/>
                <a:gd name="T74" fmla="*/ 46 w 47"/>
                <a:gd name="T75" fmla="*/ 45 h 98"/>
                <a:gd name="T76" fmla="*/ 46 w 47"/>
                <a:gd name="T77" fmla="*/ 57 h 98"/>
                <a:gd name="T78" fmla="*/ 44 w 47"/>
                <a:gd name="T79" fmla="*/ 66 h 98"/>
                <a:gd name="T80" fmla="*/ 42 w 47"/>
                <a:gd name="T81" fmla="*/ 75 h 98"/>
                <a:gd name="T82" fmla="*/ 38 w 47"/>
                <a:gd name="T83" fmla="*/ 83 h 98"/>
                <a:gd name="T84" fmla="*/ 34 w 47"/>
                <a:gd name="T85" fmla="*/ 89 h 98"/>
                <a:gd name="T86" fmla="*/ 30 w 47"/>
                <a:gd name="T87" fmla="*/ 93 h 98"/>
                <a:gd name="T88" fmla="*/ 25 w 47"/>
                <a:gd name="T89" fmla="*/ 96 h 98"/>
                <a:gd name="T90" fmla="*/ 18 w 47"/>
                <a:gd name="T91" fmla="*/ 95 h 98"/>
                <a:gd name="T92" fmla="*/ 13 w 47"/>
                <a:gd name="T93" fmla="*/ 92 h 98"/>
                <a:gd name="T94" fmla="*/ 11 w 47"/>
                <a:gd name="T95" fmla="*/ 87 h 98"/>
                <a:gd name="T96" fmla="*/ 7 w 47"/>
                <a:gd name="T97" fmla="*/ 79 h 98"/>
                <a:gd name="T98" fmla="*/ 4 w 47"/>
                <a:gd name="T99" fmla="*/ 71 h 98"/>
                <a:gd name="T100" fmla="*/ 3 w 47"/>
                <a:gd name="T101" fmla="*/ 63 h 98"/>
                <a:gd name="T102" fmla="*/ 2 w 47"/>
                <a:gd name="T103" fmla="*/ 56 h 98"/>
                <a:gd name="T104" fmla="*/ 2 w 47"/>
                <a:gd name="T105" fmla="*/ 45 h 98"/>
                <a:gd name="T106" fmla="*/ 3 w 47"/>
                <a:gd name="T107" fmla="*/ 36 h 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98"/>
                <a:gd name="T164" fmla="*/ 47 w 47"/>
                <a:gd name="T165" fmla="*/ 98 h 9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98">
                  <a:moveTo>
                    <a:pt x="3" y="28"/>
                  </a:moveTo>
                  <a:lnTo>
                    <a:pt x="2" y="31"/>
                  </a:lnTo>
                  <a:lnTo>
                    <a:pt x="2" y="36"/>
                  </a:lnTo>
                  <a:lnTo>
                    <a:pt x="0" y="39"/>
                  </a:lnTo>
                  <a:lnTo>
                    <a:pt x="0" y="41"/>
                  </a:lnTo>
                  <a:lnTo>
                    <a:pt x="0" y="43"/>
                  </a:lnTo>
                  <a:lnTo>
                    <a:pt x="0" y="45"/>
                  </a:lnTo>
                  <a:lnTo>
                    <a:pt x="0" y="48"/>
                  </a:lnTo>
                  <a:lnTo>
                    <a:pt x="0" y="50"/>
                  </a:lnTo>
                  <a:lnTo>
                    <a:pt x="0" y="53"/>
                  </a:lnTo>
                  <a:lnTo>
                    <a:pt x="0" y="56"/>
                  </a:lnTo>
                  <a:lnTo>
                    <a:pt x="0" y="58"/>
                  </a:lnTo>
                  <a:lnTo>
                    <a:pt x="0" y="60"/>
                  </a:lnTo>
                  <a:lnTo>
                    <a:pt x="0" y="62"/>
                  </a:lnTo>
                  <a:lnTo>
                    <a:pt x="2" y="65"/>
                  </a:lnTo>
                  <a:lnTo>
                    <a:pt x="2" y="69"/>
                  </a:lnTo>
                  <a:lnTo>
                    <a:pt x="3" y="71"/>
                  </a:lnTo>
                  <a:lnTo>
                    <a:pt x="3" y="74"/>
                  </a:lnTo>
                  <a:lnTo>
                    <a:pt x="3" y="75"/>
                  </a:lnTo>
                  <a:lnTo>
                    <a:pt x="4" y="78"/>
                  </a:lnTo>
                  <a:lnTo>
                    <a:pt x="4" y="79"/>
                  </a:lnTo>
                  <a:lnTo>
                    <a:pt x="5" y="82"/>
                  </a:lnTo>
                  <a:lnTo>
                    <a:pt x="7" y="84"/>
                  </a:lnTo>
                  <a:lnTo>
                    <a:pt x="8" y="87"/>
                  </a:lnTo>
                  <a:lnTo>
                    <a:pt x="8" y="88"/>
                  </a:lnTo>
                  <a:lnTo>
                    <a:pt x="9" y="89"/>
                  </a:lnTo>
                  <a:lnTo>
                    <a:pt x="11" y="91"/>
                  </a:lnTo>
                  <a:lnTo>
                    <a:pt x="11" y="92"/>
                  </a:lnTo>
                  <a:lnTo>
                    <a:pt x="12" y="93"/>
                  </a:lnTo>
                  <a:lnTo>
                    <a:pt x="13" y="95"/>
                  </a:lnTo>
                  <a:lnTo>
                    <a:pt x="15" y="95"/>
                  </a:lnTo>
                  <a:lnTo>
                    <a:pt x="16" y="96"/>
                  </a:lnTo>
                  <a:lnTo>
                    <a:pt x="17" y="97"/>
                  </a:lnTo>
                  <a:lnTo>
                    <a:pt x="20" y="98"/>
                  </a:lnTo>
                  <a:lnTo>
                    <a:pt x="21" y="98"/>
                  </a:lnTo>
                  <a:lnTo>
                    <a:pt x="24" y="98"/>
                  </a:lnTo>
                  <a:lnTo>
                    <a:pt x="25" y="98"/>
                  </a:lnTo>
                  <a:lnTo>
                    <a:pt x="26" y="98"/>
                  </a:lnTo>
                  <a:lnTo>
                    <a:pt x="27" y="98"/>
                  </a:lnTo>
                  <a:lnTo>
                    <a:pt x="27" y="97"/>
                  </a:lnTo>
                  <a:lnTo>
                    <a:pt x="29" y="97"/>
                  </a:lnTo>
                  <a:lnTo>
                    <a:pt x="30" y="96"/>
                  </a:lnTo>
                  <a:lnTo>
                    <a:pt x="33" y="95"/>
                  </a:lnTo>
                  <a:lnTo>
                    <a:pt x="34" y="93"/>
                  </a:lnTo>
                  <a:lnTo>
                    <a:pt x="34" y="92"/>
                  </a:lnTo>
                  <a:lnTo>
                    <a:pt x="35" y="91"/>
                  </a:lnTo>
                  <a:lnTo>
                    <a:pt x="38" y="88"/>
                  </a:lnTo>
                  <a:lnTo>
                    <a:pt x="38" y="87"/>
                  </a:lnTo>
                  <a:lnTo>
                    <a:pt x="39" y="85"/>
                  </a:lnTo>
                  <a:lnTo>
                    <a:pt x="40" y="84"/>
                  </a:lnTo>
                  <a:lnTo>
                    <a:pt x="42" y="80"/>
                  </a:lnTo>
                  <a:lnTo>
                    <a:pt x="42" y="78"/>
                  </a:lnTo>
                  <a:lnTo>
                    <a:pt x="43" y="76"/>
                  </a:lnTo>
                  <a:lnTo>
                    <a:pt x="43" y="74"/>
                  </a:lnTo>
                  <a:lnTo>
                    <a:pt x="44" y="71"/>
                  </a:lnTo>
                  <a:lnTo>
                    <a:pt x="44" y="70"/>
                  </a:lnTo>
                  <a:lnTo>
                    <a:pt x="46" y="67"/>
                  </a:lnTo>
                  <a:lnTo>
                    <a:pt x="46" y="65"/>
                  </a:lnTo>
                  <a:lnTo>
                    <a:pt x="46" y="62"/>
                  </a:lnTo>
                  <a:lnTo>
                    <a:pt x="47" y="60"/>
                  </a:lnTo>
                  <a:lnTo>
                    <a:pt x="47" y="58"/>
                  </a:lnTo>
                  <a:lnTo>
                    <a:pt x="47" y="53"/>
                  </a:lnTo>
                  <a:lnTo>
                    <a:pt x="47" y="50"/>
                  </a:lnTo>
                  <a:lnTo>
                    <a:pt x="47" y="48"/>
                  </a:lnTo>
                  <a:lnTo>
                    <a:pt x="47" y="45"/>
                  </a:lnTo>
                  <a:lnTo>
                    <a:pt x="47" y="41"/>
                  </a:lnTo>
                  <a:lnTo>
                    <a:pt x="47" y="39"/>
                  </a:lnTo>
                  <a:lnTo>
                    <a:pt x="46" y="34"/>
                  </a:lnTo>
                  <a:lnTo>
                    <a:pt x="44" y="25"/>
                  </a:lnTo>
                  <a:lnTo>
                    <a:pt x="44" y="23"/>
                  </a:lnTo>
                  <a:lnTo>
                    <a:pt x="43" y="21"/>
                  </a:lnTo>
                  <a:lnTo>
                    <a:pt x="43" y="19"/>
                  </a:lnTo>
                  <a:lnTo>
                    <a:pt x="42" y="17"/>
                  </a:lnTo>
                  <a:lnTo>
                    <a:pt x="42" y="15"/>
                  </a:lnTo>
                  <a:lnTo>
                    <a:pt x="40" y="14"/>
                  </a:lnTo>
                  <a:lnTo>
                    <a:pt x="39" y="12"/>
                  </a:lnTo>
                  <a:lnTo>
                    <a:pt x="39" y="10"/>
                  </a:lnTo>
                  <a:lnTo>
                    <a:pt x="38" y="9"/>
                  </a:lnTo>
                  <a:lnTo>
                    <a:pt x="37" y="8"/>
                  </a:lnTo>
                  <a:lnTo>
                    <a:pt x="35" y="6"/>
                  </a:lnTo>
                  <a:lnTo>
                    <a:pt x="31" y="2"/>
                  </a:lnTo>
                  <a:lnTo>
                    <a:pt x="30" y="1"/>
                  </a:lnTo>
                  <a:lnTo>
                    <a:pt x="29" y="1"/>
                  </a:lnTo>
                  <a:lnTo>
                    <a:pt x="29" y="0"/>
                  </a:lnTo>
                  <a:lnTo>
                    <a:pt x="27" y="0"/>
                  </a:lnTo>
                  <a:lnTo>
                    <a:pt x="26" y="0"/>
                  </a:lnTo>
                  <a:lnTo>
                    <a:pt x="25" y="0"/>
                  </a:lnTo>
                  <a:lnTo>
                    <a:pt x="24" y="0"/>
                  </a:lnTo>
                  <a:lnTo>
                    <a:pt x="22" y="0"/>
                  </a:lnTo>
                  <a:lnTo>
                    <a:pt x="21" y="0"/>
                  </a:lnTo>
                  <a:lnTo>
                    <a:pt x="20" y="0"/>
                  </a:lnTo>
                  <a:lnTo>
                    <a:pt x="20" y="1"/>
                  </a:lnTo>
                  <a:lnTo>
                    <a:pt x="15" y="4"/>
                  </a:lnTo>
                  <a:lnTo>
                    <a:pt x="13" y="6"/>
                  </a:lnTo>
                  <a:lnTo>
                    <a:pt x="12" y="8"/>
                  </a:lnTo>
                  <a:lnTo>
                    <a:pt x="11" y="9"/>
                  </a:lnTo>
                  <a:lnTo>
                    <a:pt x="9" y="10"/>
                  </a:lnTo>
                  <a:lnTo>
                    <a:pt x="9" y="12"/>
                  </a:lnTo>
                  <a:lnTo>
                    <a:pt x="8" y="13"/>
                  </a:lnTo>
                  <a:lnTo>
                    <a:pt x="7" y="14"/>
                  </a:lnTo>
                  <a:lnTo>
                    <a:pt x="7" y="17"/>
                  </a:lnTo>
                  <a:lnTo>
                    <a:pt x="5" y="18"/>
                  </a:lnTo>
                  <a:lnTo>
                    <a:pt x="5" y="21"/>
                  </a:lnTo>
                  <a:lnTo>
                    <a:pt x="4" y="22"/>
                  </a:lnTo>
                  <a:lnTo>
                    <a:pt x="3" y="27"/>
                  </a:lnTo>
                  <a:lnTo>
                    <a:pt x="3" y="28"/>
                  </a:lnTo>
                  <a:lnTo>
                    <a:pt x="4" y="30"/>
                  </a:lnTo>
                  <a:lnTo>
                    <a:pt x="4" y="28"/>
                  </a:lnTo>
                  <a:lnTo>
                    <a:pt x="5" y="23"/>
                  </a:lnTo>
                  <a:lnTo>
                    <a:pt x="5" y="22"/>
                  </a:lnTo>
                  <a:lnTo>
                    <a:pt x="7" y="21"/>
                  </a:lnTo>
                  <a:lnTo>
                    <a:pt x="8" y="18"/>
                  </a:lnTo>
                  <a:lnTo>
                    <a:pt x="8" y="17"/>
                  </a:lnTo>
                  <a:lnTo>
                    <a:pt x="9" y="15"/>
                  </a:lnTo>
                  <a:lnTo>
                    <a:pt x="9" y="14"/>
                  </a:lnTo>
                  <a:lnTo>
                    <a:pt x="11" y="12"/>
                  </a:lnTo>
                  <a:lnTo>
                    <a:pt x="12" y="10"/>
                  </a:lnTo>
                  <a:lnTo>
                    <a:pt x="12" y="9"/>
                  </a:lnTo>
                  <a:lnTo>
                    <a:pt x="13" y="9"/>
                  </a:lnTo>
                  <a:lnTo>
                    <a:pt x="16" y="6"/>
                  </a:lnTo>
                  <a:lnTo>
                    <a:pt x="16" y="5"/>
                  </a:lnTo>
                  <a:lnTo>
                    <a:pt x="17" y="5"/>
                  </a:lnTo>
                  <a:lnTo>
                    <a:pt x="18" y="4"/>
                  </a:lnTo>
                  <a:lnTo>
                    <a:pt x="20" y="4"/>
                  </a:lnTo>
                  <a:lnTo>
                    <a:pt x="21" y="2"/>
                  </a:lnTo>
                  <a:lnTo>
                    <a:pt x="22" y="2"/>
                  </a:lnTo>
                  <a:lnTo>
                    <a:pt x="24" y="2"/>
                  </a:lnTo>
                  <a:lnTo>
                    <a:pt x="25" y="2"/>
                  </a:lnTo>
                  <a:lnTo>
                    <a:pt x="26" y="2"/>
                  </a:lnTo>
                  <a:lnTo>
                    <a:pt x="27" y="2"/>
                  </a:lnTo>
                  <a:lnTo>
                    <a:pt x="29" y="4"/>
                  </a:lnTo>
                  <a:lnTo>
                    <a:pt x="30" y="4"/>
                  </a:lnTo>
                  <a:lnTo>
                    <a:pt x="31" y="5"/>
                  </a:lnTo>
                  <a:lnTo>
                    <a:pt x="33" y="6"/>
                  </a:lnTo>
                  <a:lnTo>
                    <a:pt x="35" y="9"/>
                  </a:lnTo>
                  <a:lnTo>
                    <a:pt x="37" y="9"/>
                  </a:lnTo>
                  <a:lnTo>
                    <a:pt x="37" y="12"/>
                  </a:lnTo>
                  <a:lnTo>
                    <a:pt x="38" y="13"/>
                  </a:lnTo>
                  <a:lnTo>
                    <a:pt x="39" y="14"/>
                  </a:lnTo>
                  <a:lnTo>
                    <a:pt x="39" y="15"/>
                  </a:lnTo>
                  <a:lnTo>
                    <a:pt x="40" y="17"/>
                  </a:lnTo>
                  <a:lnTo>
                    <a:pt x="40" y="19"/>
                  </a:lnTo>
                  <a:lnTo>
                    <a:pt x="42" y="21"/>
                  </a:lnTo>
                  <a:lnTo>
                    <a:pt x="42" y="22"/>
                  </a:lnTo>
                  <a:lnTo>
                    <a:pt x="43" y="25"/>
                  </a:lnTo>
                  <a:lnTo>
                    <a:pt x="43" y="26"/>
                  </a:lnTo>
                  <a:lnTo>
                    <a:pt x="44" y="31"/>
                  </a:lnTo>
                  <a:lnTo>
                    <a:pt x="44" y="32"/>
                  </a:lnTo>
                  <a:lnTo>
                    <a:pt x="44" y="35"/>
                  </a:lnTo>
                  <a:lnTo>
                    <a:pt x="46" y="39"/>
                  </a:lnTo>
                  <a:lnTo>
                    <a:pt x="46" y="41"/>
                  </a:lnTo>
                  <a:lnTo>
                    <a:pt x="46" y="45"/>
                  </a:lnTo>
                  <a:lnTo>
                    <a:pt x="46" y="48"/>
                  </a:lnTo>
                  <a:lnTo>
                    <a:pt x="46" y="50"/>
                  </a:lnTo>
                  <a:lnTo>
                    <a:pt x="46" y="52"/>
                  </a:lnTo>
                  <a:lnTo>
                    <a:pt x="46" y="57"/>
                  </a:lnTo>
                  <a:lnTo>
                    <a:pt x="46" y="60"/>
                  </a:lnTo>
                  <a:lnTo>
                    <a:pt x="44" y="61"/>
                  </a:lnTo>
                  <a:lnTo>
                    <a:pt x="44" y="63"/>
                  </a:lnTo>
                  <a:lnTo>
                    <a:pt x="44" y="66"/>
                  </a:lnTo>
                  <a:lnTo>
                    <a:pt x="43" y="69"/>
                  </a:lnTo>
                  <a:lnTo>
                    <a:pt x="43" y="70"/>
                  </a:lnTo>
                  <a:lnTo>
                    <a:pt x="43" y="72"/>
                  </a:lnTo>
                  <a:lnTo>
                    <a:pt x="42" y="75"/>
                  </a:lnTo>
                  <a:lnTo>
                    <a:pt x="42" y="76"/>
                  </a:lnTo>
                  <a:lnTo>
                    <a:pt x="40" y="79"/>
                  </a:lnTo>
                  <a:lnTo>
                    <a:pt x="39" y="82"/>
                  </a:lnTo>
                  <a:lnTo>
                    <a:pt x="38" y="83"/>
                  </a:lnTo>
                  <a:lnTo>
                    <a:pt x="38" y="85"/>
                  </a:lnTo>
                  <a:lnTo>
                    <a:pt x="37" y="87"/>
                  </a:lnTo>
                  <a:lnTo>
                    <a:pt x="35" y="89"/>
                  </a:lnTo>
                  <a:lnTo>
                    <a:pt x="34" y="89"/>
                  </a:lnTo>
                  <a:lnTo>
                    <a:pt x="33" y="91"/>
                  </a:lnTo>
                  <a:lnTo>
                    <a:pt x="31" y="92"/>
                  </a:lnTo>
                  <a:lnTo>
                    <a:pt x="31" y="93"/>
                  </a:lnTo>
                  <a:lnTo>
                    <a:pt x="30" y="93"/>
                  </a:lnTo>
                  <a:lnTo>
                    <a:pt x="29" y="95"/>
                  </a:lnTo>
                  <a:lnTo>
                    <a:pt x="27" y="95"/>
                  </a:lnTo>
                  <a:lnTo>
                    <a:pt x="26" y="96"/>
                  </a:lnTo>
                  <a:lnTo>
                    <a:pt x="25" y="96"/>
                  </a:lnTo>
                  <a:lnTo>
                    <a:pt x="24" y="96"/>
                  </a:lnTo>
                  <a:lnTo>
                    <a:pt x="21" y="96"/>
                  </a:lnTo>
                  <a:lnTo>
                    <a:pt x="20" y="96"/>
                  </a:lnTo>
                  <a:lnTo>
                    <a:pt x="18" y="95"/>
                  </a:lnTo>
                  <a:lnTo>
                    <a:pt x="17" y="95"/>
                  </a:lnTo>
                  <a:lnTo>
                    <a:pt x="16" y="93"/>
                  </a:lnTo>
                  <a:lnTo>
                    <a:pt x="15" y="92"/>
                  </a:lnTo>
                  <a:lnTo>
                    <a:pt x="13" y="92"/>
                  </a:lnTo>
                  <a:lnTo>
                    <a:pt x="13" y="91"/>
                  </a:lnTo>
                  <a:lnTo>
                    <a:pt x="12" y="89"/>
                  </a:lnTo>
                  <a:lnTo>
                    <a:pt x="11" y="88"/>
                  </a:lnTo>
                  <a:lnTo>
                    <a:pt x="11" y="87"/>
                  </a:lnTo>
                  <a:lnTo>
                    <a:pt x="9" y="85"/>
                  </a:lnTo>
                  <a:lnTo>
                    <a:pt x="8" y="84"/>
                  </a:lnTo>
                  <a:lnTo>
                    <a:pt x="8" y="83"/>
                  </a:lnTo>
                  <a:lnTo>
                    <a:pt x="7" y="79"/>
                  </a:lnTo>
                  <a:lnTo>
                    <a:pt x="5" y="78"/>
                  </a:lnTo>
                  <a:lnTo>
                    <a:pt x="5" y="75"/>
                  </a:lnTo>
                  <a:lnTo>
                    <a:pt x="4" y="74"/>
                  </a:lnTo>
                  <a:lnTo>
                    <a:pt x="4" y="71"/>
                  </a:lnTo>
                  <a:lnTo>
                    <a:pt x="3" y="70"/>
                  </a:lnTo>
                  <a:lnTo>
                    <a:pt x="3" y="67"/>
                  </a:lnTo>
                  <a:lnTo>
                    <a:pt x="3" y="66"/>
                  </a:lnTo>
                  <a:lnTo>
                    <a:pt x="3" y="63"/>
                  </a:lnTo>
                  <a:lnTo>
                    <a:pt x="2" y="62"/>
                  </a:lnTo>
                  <a:lnTo>
                    <a:pt x="2" y="60"/>
                  </a:lnTo>
                  <a:lnTo>
                    <a:pt x="2" y="57"/>
                  </a:lnTo>
                  <a:lnTo>
                    <a:pt x="2" y="56"/>
                  </a:lnTo>
                  <a:lnTo>
                    <a:pt x="2" y="53"/>
                  </a:lnTo>
                  <a:lnTo>
                    <a:pt x="2" y="50"/>
                  </a:lnTo>
                  <a:lnTo>
                    <a:pt x="2" y="48"/>
                  </a:lnTo>
                  <a:lnTo>
                    <a:pt x="2" y="45"/>
                  </a:lnTo>
                  <a:lnTo>
                    <a:pt x="2" y="44"/>
                  </a:lnTo>
                  <a:lnTo>
                    <a:pt x="2" y="41"/>
                  </a:lnTo>
                  <a:lnTo>
                    <a:pt x="2" y="39"/>
                  </a:lnTo>
                  <a:lnTo>
                    <a:pt x="3" y="36"/>
                  </a:lnTo>
                  <a:lnTo>
                    <a:pt x="3" y="32"/>
                  </a:lnTo>
                  <a:lnTo>
                    <a:pt x="4" y="30"/>
                  </a:lnTo>
                  <a:lnTo>
                    <a:pt x="3" y="28"/>
                  </a:lnTo>
                  <a:close/>
                </a:path>
              </a:pathLst>
            </a:custGeom>
            <a:solidFill>
              <a:srgbClr val="808080"/>
            </a:solidFill>
            <a:ln w="9525">
              <a:noFill/>
              <a:round/>
              <a:headEnd/>
              <a:tailEnd/>
            </a:ln>
          </p:spPr>
          <p:txBody>
            <a:bodyPr/>
            <a:lstStyle/>
            <a:p>
              <a:endParaRPr lang="en-US"/>
            </a:p>
          </p:txBody>
        </p:sp>
        <p:sp>
          <p:nvSpPr>
            <p:cNvPr id="149" name="Freeform 133"/>
            <p:cNvSpPr>
              <a:spLocks/>
            </p:cNvSpPr>
            <p:nvPr/>
          </p:nvSpPr>
          <p:spPr bwMode="auto">
            <a:xfrm>
              <a:off x="1615" y="1194"/>
              <a:ext cx="45" cy="96"/>
            </a:xfrm>
            <a:custGeom>
              <a:avLst/>
              <a:gdLst>
                <a:gd name="T0" fmla="*/ 30 w 45"/>
                <a:gd name="T1" fmla="*/ 1 h 96"/>
                <a:gd name="T2" fmla="*/ 27 w 45"/>
                <a:gd name="T3" fmla="*/ 0 h 96"/>
                <a:gd name="T4" fmla="*/ 23 w 45"/>
                <a:gd name="T5" fmla="*/ 0 h 96"/>
                <a:gd name="T6" fmla="*/ 19 w 45"/>
                <a:gd name="T7" fmla="*/ 0 h 96"/>
                <a:gd name="T8" fmla="*/ 14 w 45"/>
                <a:gd name="T9" fmla="*/ 2 h 96"/>
                <a:gd name="T10" fmla="*/ 13 w 45"/>
                <a:gd name="T11" fmla="*/ 5 h 96"/>
                <a:gd name="T12" fmla="*/ 10 w 45"/>
                <a:gd name="T13" fmla="*/ 6 h 96"/>
                <a:gd name="T14" fmla="*/ 9 w 45"/>
                <a:gd name="T15" fmla="*/ 9 h 96"/>
                <a:gd name="T16" fmla="*/ 8 w 45"/>
                <a:gd name="T17" fmla="*/ 13 h 96"/>
                <a:gd name="T18" fmla="*/ 6 w 45"/>
                <a:gd name="T19" fmla="*/ 15 h 96"/>
                <a:gd name="T20" fmla="*/ 5 w 45"/>
                <a:gd name="T21" fmla="*/ 19 h 96"/>
                <a:gd name="T22" fmla="*/ 4 w 45"/>
                <a:gd name="T23" fmla="*/ 22 h 96"/>
                <a:gd name="T24" fmla="*/ 1 w 45"/>
                <a:gd name="T25" fmla="*/ 31 h 96"/>
                <a:gd name="T26" fmla="*/ 1 w 45"/>
                <a:gd name="T27" fmla="*/ 35 h 96"/>
                <a:gd name="T28" fmla="*/ 0 w 45"/>
                <a:gd name="T29" fmla="*/ 37 h 96"/>
                <a:gd name="T30" fmla="*/ 0 w 45"/>
                <a:gd name="T31" fmla="*/ 41 h 96"/>
                <a:gd name="T32" fmla="*/ 0 w 45"/>
                <a:gd name="T33" fmla="*/ 45 h 96"/>
                <a:gd name="T34" fmla="*/ 0 w 45"/>
                <a:gd name="T35" fmla="*/ 49 h 96"/>
                <a:gd name="T36" fmla="*/ 0 w 45"/>
                <a:gd name="T37" fmla="*/ 53 h 96"/>
                <a:gd name="T38" fmla="*/ 0 w 45"/>
                <a:gd name="T39" fmla="*/ 57 h 96"/>
                <a:gd name="T40" fmla="*/ 0 w 45"/>
                <a:gd name="T41" fmla="*/ 61 h 96"/>
                <a:gd name="T42" fmla="*/ 1 w 45"/>
                <a:gd name="T43" fmla="*/ 67 h 96"/>
                <a:gd name="T44" fmla="*/ 3 w 45"/>
                <a:gd name="T45" fmla="*/ 74 h 96"/>
                <a:gd name="T46" fmla="*/ 4 w 45"/>
                <a:gd name="T47" fmla="*/ 78 h 96"/>
                <a:gd name="T48" fmla="*/ 5 w 45"/>
                <a:gd name="T49" fmla="*/ 80 h 96"/>
                <a:gd name="T50" fmla="*/ 6 w 45"/>
                <a:gd name="T51" fmla="*/ 84 h 96"/>
                <a:gd name="T52" fmla="*/ 9 w 45"/>
                <a:gd name="T53" fmla="*/ 87 h 96"/>
                <a:gd name="T54" fmla="*/ 10 w 45"/>
                <a:gd name="T55" fmla="*/ 89 h 96"/>
                <a:gd name="T56" fmla="*/ 14 w 45"/>
                <a:gd name="T57" fmla="*/ 93 h 96"/>
                <a:gd name="T58" fmla="*/ 18 w 45"/>
                <a:gd name="T59" fmla="*/ 95 h 96"/>
                <a:gd name="T60" fmla="*/ 22 w 45"/>
                <a:gd name="T61" fmla="*/ 96 h 96"/>
                <a:gd name="T62" fmla="*/ 25 w 45"/>
                <a:gd name="T63" fmla="*/ 95 h 96"/>
                <a:gd name="T64" fmla="*/ 28 w 45"/>
                <a:gd name="T65" fmla="*/ 93 h 96"/>
                <a:gd name="T66" fmla="*/ 32 w 45"/>
                <a:gd name="T67" fmla="*/ 89 h 96"/>
                <a:gd name="T68" fmla="*/ 35 w 45"/>
                <a:gd name="T69" fmla="*/ 88 h 96"/>
                <a:gd name="T70" fmla="*/ 36 w 45"/>
                <a:gd name="T71" fmla="*/ 84 h 96"/>
                <a:gd name="T72" fmla="*/ 39 w 45"/>
                <a:gd name="T73" fmla="*/ 82 h 96"/>
                <a:gd name="T74" fmla="*/ 40 w 45"/>
                <a:gd name="T75" fmla="*/ 78 h 96"/>
                <a:gd name="T76" fmla="*/ 41 w 45"/>
                <a:gd name="T77" fmla="*/ 74 h 96"/>
                <a:gd name="T78" fmla="*/ 43 w 45"/>
                <a:gd name="T79" fmla="*/ 70 h 96"/>
                <a:gd name="T80" fmla="*/ 44 w 45"/>
                <a:gd name="T81" fmla="*/ 61 h 96"/>
                <a:gd name="T82" fmla="*/ 44 w 45"/>
                <a:gd name="T83" fmla="*/ 57 h 96"/>
                <a:gd name="T84" fmla="*/ 45 w 45"/>
                <a:gd name="T85" fmla="*/ 53 h 96"/>
                <a:gd name="T86" fmla="*/ 45 w 45"/>
                <a:gd name="T87" fmla="*/ 49 h 96"/>
                <a:gd name="T88" fmla="*/ 45 w 45"/>
                <a:gd name="T89" fmla="*/ 45 h 96"/>
                <a:gd name="T90" fmla="*/ 45 w 45"/>
                <a:gd name="T91" fmla="*/ 41 h 96"/>
                <a:gd name="T92" fmla="*/ 45 w 45"/>
                <a:gd name="T93" fmla="*/ 37 h 96"/>
                <a:gd name="T94" fmla="*/ 44 w 45"/>
                <a:gd name="T95" fmla="*/ 32 h 96"/>
                <a:gd name="T96" fmla="*/ 43 w 45"/>
                <a:gd name="T97" fmla="*/ 25 h 96"/>
                <a:gd name="T98" fmla="*/ 41 w 45"/>
                <a:gd name="T99" fmla="*/ 21 h 96"/>
                <a:gd name="T100" fmla="*/ 40 w 45"/>
                <a:gd name="T101" fmla="*/ 17 h 96"/>
                <a:gd name="T102" fmla="*/ 39 w 45"/>
                <a:gd name="T103" fmla="*/ 14 h 96"/>
                <a:gd name="T104" fmla="*/ 37 w 45"/>
                <a:gd name="T105" fmla="*/ 12 h 96"/>
                <a:gd name="T106" fmla="*/ 36 w 45"/>
                <a:gd name="T107" fmla="*/ 9 h 96"/>
                <a:gd name="T108" fmla="*/ 35 w 45"/>
                <a:gd name="T109" fmla="*/ 6 h 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96"/>
                <a:gd name="T167" fmla="*/ 45 w 45"/>
                <a:gd name="T168" fmla="*/ 96 h 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96">
                  <a:moveTo>
                    <a:pt x="32" y="4"/>
                  </a:moveTo>
                  <a:lnTo>
                    <a:pt x="31" y="2"/>
                  </a:lnTo>
                  <a:lnTo>
                    <a:pt x="30" y="1"/>
                  </a:lnTo>
                  <a:lnTo>
                    <a:pt x="28" y="1"/>
                  </a:lnTo>
                  <a:lnTo>
                    <a:pt x="28" y="0"/>
                  </a:lnTo>
                  <a:lnTo>
                    <a:pt x="27" y="0"/>
                  </a:lnTo>
                  <a:lnTo>
                    <a:pt x="26" y="0"/>
                  </a:lnTo>
                  <a:lnTo>
                    <a:pt x="25" y="0"/>
                  </a:lnTo>
                  <a:lnTo>
                    <a:pt x="23" y="0"/>
                  </a:lnTo>
                  <a:lnTo>
                    <a:pt x="22" y="0"/>
                  </a:lnTo>
                  <a:lnTo>
                    <a:pt x="21" y="0"/>
                  </a:lnTo>
                  <a:lnTo>
                    <a:pt x="19" y="0"/>
                  </a:lnTo>
                  <a:lnTo>
                    <a:pt x="18" y="0"/>
                  </a:lnTo>
                  <a:lnTo>
                    <a:pt x="17" y="1"/>
                  </a:lnTo>
                  <a:lnTo>
                    <a:pt x="14" y="2"/>
                  </a:lnTo>
                  <a:lnTo>
                    <a:pt x="14" y="4"/>
                  </a:lnTo>
                  <a:lnTo>
                    <a:pt x="13" y="4"/>
                  </a:lnTo>
                  <a:lnTo>
                    <a:pt x="13" y="5"/>
                  </a:lnTo>
                  <a:lnTo>
                    <a:pt x="12" y="5"/>
                  </a:lnTo>
                  <a:lnTo>
                    <a:pt x="12" y="6"/>
                  </a:lnTo>
                  <a:lnTo>
                    <a:pt x="10" y="6"/>
                  </a:lnTo>
                  <a:lnTo>
                    <a:pt x="10" y="8"/>
                  </a:lnTo>
                  <a:lnTo>
                    <a:pt x="10" y="9"/>
                  </a:lnTo>
                  <a:lnTo>
                    <a:pt x="9" y="9"/>
                  </a:lnTo>
                  <a:lnTo>
                    <a:pt x="9" y="10"/>
                  </a:lnTo>
                  <a:lnTo>
                    <a:pt x="8" y="12"/>
                  </a:lnTo>
                  <a:lnTo>
                    <a:pt x="8" y="13"/>
                  </a:lnTo>
                  <a:lnTo>
                    <a:pt x="6" y="13"/>
                  </a:lnTo>
                  <a:lnTo>
                    <a:pt x="6" y="14"/>
                  </a:lnTo>
                  <a:lnTo>
                    <a:pt x="6" y="15"/>
                  </a:lnTo>
                  <a:lnTo>
                    <a:pt x="5" y="17"/>
                  </a:lnTo>
                  <a:lnTo>
                    <a:pt x="5" y="18"/>
                  </a:lnTo>
                  <a:lnTo>
                    <a:pt x="5" y="19"/>
                  </a:lnTo>
                  <a:lnTo>
                    <a:pt x="4" y="19"/>
                  </a:lnTo>
                  <a:lnTo>
                    <a:pt x="4" y="21"/>
                  </a:lnTo>
                  <a:lnTo>
                    <a:pt x="4" y="22"/>
                  </a:lnTo>
                  <a:lnTo>
                    <a:pt x="3" y="25"/>
                  </a:lnTo>
                  <a:lnTo>
                    <a:pt x="3" y="28"/>
                  </a:lnTo>
                  <a:lnTo>
                    <a:pt x="1" y="31"/>
                  </a:lnTo>
                  <a:lnTo>
                    <a:pt x="1" y="32"/>
                  </a:lnTo>
                  <a:lnTo>
                    <a:pt x="1" y="34"/>
                  </a:lnTo>
                  <a:lnTo>
                    <a:pt x="1" y="35"/>
                  </a:lnTo>
                  <a:lnTo>
                    <a:pt x="1" y="36"/>
                  </a:lnTo>
                  <a:lnTo>
                    <a:pt x="0" y="36"/>
                  </a:lnTo>
                  <a:lnTo>
                    <a:pt x="0" y="37"/>
                  </a:lnTo>
                  <a:lnTo>
                    <a:pt x="0" y="39"/>
                  </a:lnTo>
                  <a:lnTo>
                    <a:pt x="0" y="40"/>
                  </a:lnTo>
                  <a:lnTo>
                    <a:pt x="0" y="41"/>
                  </a:lnTo>
                  <a:lnTo>
                    <a:pt x="0" y="43"/>
                  </a:lnTo>
                  <a:lnTo>
                    <a:pt x="0" y="44"/>
                  </a:lnTo>
                  <a:lnTo>
                    <a:pt x="0" y="45"/>
                  </a:lnTo>
                  <a:lnTo>
                    <a:pt x="0" y="47"/>
                  </a:lnTo>
                  <a:lnTo>
                    <a:pt x="0" y="48"/>
                  </a:lnTo>
                  <a:lnTo>
                    <a:pt x="0" y="49"/>
                  </a:lnTo>
                  <a:lnTo>
                    <a:pt x="0" y="50"/>
                  </a:lnTo>
                  <a:lnTo>
                    <a:pt x="0" y="52"/>
                  </a:lnTo>
                  <a:lnTo>
                    <a:pt x="0" y="53"/>
                  </a:lnTo>
                  <a:lnTo>
                    <a:pt x="0" y="54"/>
                  </a:lnTo>
                  <a:lnTo>
                    <a:pt x="0" y="56"/>
                  </a:lnTo>
                  <a:lnTo>
                    <a:pt x="0" y="57"/>
                  </a:lnTo>
                  <a:lnTo>
                    <a:pt x="0" y="58"/>
                  </a:lnTo>
                  <a:lnTo>
                    <a:pt x="0" y="60"/>
                  </a:lnTo>
                  <a:lnTo>
                    <a:pt x="0" y="61"/>
                  </a:lnTo>
                  <a:lnTo>
                    <a:pt x="1" y="62"/>
                  </a:lnTo>
                  <a:lnTo>
                    <a:pt x="1" y="63"/>
                  </a:lnTo>
                  <a:lnTo>
                    <a:pt x="1" y="67"/>
                  </a:lnTo>
                  <a:lnTo>
                    <a:pt x="3" y="71"/>
                  </a:lnTo>
                  <a:lnTo>
                    <a:pt x="3" y="72"/>
                  </a:lnTo>
                  <a:lnTo>
                    <a:pt x="3" y="74"/>
                  </a:lnTo>
                  <a:lnTo>
                    <a:pt x="4" y="75"/>
                  </a:lnTo>
                  <a:lnTo>
                    <a:pt x="4" y="76"/>
                  </a:lnTo>
                  <a:lnTo>
                    <a:pt x="4" y="78"/>
                  </a:lnTo>
                  <a:lnTo>
                    <a:pt x="5" y="78"/>
                  </a:lnTo>
                  <a:lnTo>
                    <a:pt x="5" y="79"/>
                  </a:lnTo>
                  <a:lnTo>
                    <a:pt x="5" y="80"/>
                  </a:lnTo>
                  <a:lnTo>
                    <a:pt x="6" y="82"/>
                  </a:lnTo>
                  <a:lnTo>
                    <a:pt x="6" y="83"/>
                  </a:lnTo>
                  <a:lnTo>
                    <a:pt x="6" y="84"/>
                  </a:lnTo>
                  <a:lnTo>
                    <a:pt x="8" y="84"/>
                  </a:lnTo>
                  <a:lnTo>
                    <a:pt x="8" y="85"/>
                  </a:lnTo>
                  <a:lnTo>
                    <a:pt x="9" y="87"/>
                  </a:lnTo>
                  <a:lnTo>
                    <a:pt x="9" y="88"/>
                  </a:lnTo>
                  <a:lnTo>
                    <a:pt x="10" y="88"/>
                  </a:lnTo>
                  <a:lnTo>
                    <a:pt x="10" y="89"/>
                  </a:lnTo>
                  <a:lnTo>
                    <a:pt x="12" y="89"/>
                  </a:lnTo>
                  <a:lnTo>
                    <a:pt x="13" y="92"/>
                  </a:lnTo>
                  <a:lnTo>
                    <a:pt x="14" y="93"/>
                  </a:lnTo>
                  <a:lnTo>
                    <a:pt x="15" y="93"/>
                  </a:lnTo>
                  <a:lnTo>
                    <a:pt x="17" y="95"/>
                  </a:lnTo>
                  <a:lnTo>
                    <a:pt x="18" y="95"/>
                  </a:lnTo>
                  <a:lnTo>
                    <a:pt x="19" y="96"/>
                  </a:lnTo>
                  <a:lnTo>
                    <a:pt x="21" y="96"/>
                  </a:lnTo>
                  <a:lnTo>
                    <a:pt x="22" y="96"/>
                  </a:lnTo>
                  <a:lnTo>
                    <a:pt x="23" y="96"/>
                  </a:lnTo>
                  <a:lnTo>
                    <a:pt x="25" y="96"/>
                  </a:lnTo>
                  <a:lnTo>
                    <a:pt x="25" y="95"/>
                  </a:lnTo>
                  <a:lnTo>
                    <a:pt x="26" y="95"/>
                  </a:lnTo>
                  <a:lnTo>
                    <a:pt x="27" y="95"/>
                  </a:lnTo>
                  <a:lnTo>
                    <a:pt x="28" y="93"/>
                  </a:lnTo>
                  <a:lnTo>
                    <a:pt x="31" y="92"/>
                  </a:lnTo>
                  <a:lnTo>
                    <a:pt x="31" y="91"/>
                  </a:lnTo>
                  <a:lnTo>
                    <a:pt x="32" y="89"/>
                  </a:lnTo>
                  <a:lnTo>
                    <a:pt x="34" y="89"/>
                  </a:lnTo>
                  <a:lnTo>
                    <a:pt x="34" y="88"/>
                  </a:lnTo>
                  <a:lnTo>
                    <a:pt x="35" y="88"/>
                  </a:lnTo>
                  <a:lnTo>
                    <a:pt x="35" y="87"/>
                  </a:lnTo>
                  <a:lnTo>
                    <a:pt x="36" y="85"/>
                  </a:lnTo>
                  <a:lnTo>
                    <a:pt x="36" y="84"/>
                  </a:lnTo>
                  <a:lnTo>
                    <a:pt x="37" y="83"/>
                  </a:lnTo>
                  <a:lnTo>
                    <a:pt x="37" y="82"/>
                  </a:lnTo>
                  <a:lnTo>
                    <a:pt x="39" y="82"/>
                  </a:lnTo>
                  <a:lnTo>
                    <a:pt x="39" y="80"/>
                  </a:lnTo>
                  <a:lnTo>
                    <a:pt x="39" y="79"/>
                  </a:lnTo>
                  <a:lnTo>
                    <a:pt x="40" y="78"/>
                  </a:lnTo>
                  <a:lnTo>
                    <a:pt x="40" y="76"/>
                  </a:lnTo>
                  <a:lnTo>
                    <a:pt x="40" y="75"/>
                  </a:lnTo>
                  <a:lnTo>
                    <a:pt x="41" y="74"/>
                  </a:lnTo>
                  <a:lnTo>
                    <a:pt x="41" y="72"/>
                  </a:lnTo>
                  <a:lnTo>
                    <a:pt x="41" y="71"/>
                  </a:lnTo>
                  <a:lnTo>
                    <a:pt x="43" y="70"/>
                  </a:lnTo>
                  <a:lnTo>
                    <a:pt x="43" y="67"/>
                  </a:lnTo>
                  <a:lnTo>
                    <a:pt x="44" y="63"/>
                  </a:lnTo>
                  <a:lnTo>
                    <a:pt x="44" y="61"/>
                  </a:lnTo>
                  <a:lnTo>
                    <a:pt x="44" y="60"/>
                  </a:lnTo>
                  <a:lnTo>
                    <a:pt x="44" y="58"/>
                  </a:lnTo>
                  <a:lnTo>
                    <a:pt x="44" y="57"/>
                  </a:lnTo>
                  <a:lnTo>
                    <a:pt x="45" y="56"/>
                  </a:lnTo>
                  <a:lnTo>
                    <a:pt x="45" y="54"/>
                  </a:lnTo>
                  <a:lnTo>
                    <a:pt x="45" y="53"/>
                  </a:lnTo>
                  <a:lnTo>
                    <a:pt x="45" y="52"/>
                  </a:lnTo>
                  <a:lnTo>
                    <a:pt x="45" y="50"/>
                  </a:lnTo>
                  <a:lnTo>
                    <a:pt x="45" y="49"/>
                  </a:lnTo>
                  <a:lnTo>
                    <a:pt x="45" y="48"/>
                  </a:lnTo>
                  <a:lnTo>
                    <a:pt x="45" y="47"/>
                  </a:lnTo>
                  <a:lnTo>
                    <a:pt x="45" y="45"/>
                  </a:lnTo>
                  <a:lnTo>
                    <a:pt x="45" y="44"/>
                  </a:lnTo>
                  <a:lnTo>
                    <a:pt x="45" y="43"/>
                  </a:lnTo>
                  <a:lnTo>
                    <a:pt x="45" y="41"/>
                  </a:lnTo>
                  <a:lnTo>
                    <a:pt x="45" y="40"/>
                  </a:lnTo>
                  <a:lnTo>
                    <a:pt x="45" y="39"/>
                  </a:lnTo>
                  <a:lnTo>
                    <a:pt x="45" y="37"/>
                  </a:lnTo>
                  <a:lnTo>
                    <a:pt x="45" y="36"/>
                  </a:lnTo>
                  <a:lnTo>
                    <a:pt x="44" y="34"/>
                  </a:lnTo>
                  <a:lnTo>
                    <a:pt x="44" y="32"/>
                  </a:lnTo>
                  <a:lnTo>
                    <a:pt x="44" y="28"/>
                  </a:lnTo>
                  <a:lnTo>
                    <a:pt x="44" y="27"/>
                  </a:lnTo>
                  <a:lnTo>
                    <a:pt x="43" y="25"/>
                  </a:lnTo>
                  <a:lnTo>
                    <a:pt x="43" y="23"/>
                  </a:lnTo>
                  <a:lnTo>
                    <a:pt x="43" y="22"/>
                  </a:lnTo>
                  <a:lnTo>
                    <a:pt x="41" y="21"/>
                  </a:lnTo>
                  <a:lnTo>
                    <a:pt x="41" y="19"/>
                  </a:lnTo>
                  <a:lnTo>
                    <a:pt x="41" y="18"/>
                  </a:lnTo>
                  <a:lnTo>
                    <a:pt x="40" y="17"/>
                  </a:lnTo>
                  <a:lnTo>
                    <a:pt x="40" y="15"/>
                  </a:lnTo>
                  <a:lnTo>
                    <a:pt x="40" y="14"/>
                  </a:lnTo>
                  <a:lnTo>
                    <a:pt x="39" y="14"/>
                  </a:lnTo>
                  <a:lnTo>
                    <a:pt x="39" y="13"/>
                  </a:lnTo>
                  <a:lnTo>
                    <a:pt x="39" y="12"/>
                  </a:lnTo>
                  <a:lnTo>
                    <a:pt x="37" y="12"/>
                  </a:lnTo>
                  <a:lnTo>
                    <a:pt x="37" y="10"/>
                  </a:lnTo>
                  <a:lnTo>
                    <a:pt x="37" y="9"/>
                  </a:lnTo>
                  <a:lnTo>
                    <a:pt x="36" y="9"/>
                  </a:lnTo>
                  <a:lnTo>
                    <a:pt x="36" y="8"/>
                  </a:lnTo>
                  <a:lnTo>
                    <a:pt x="35" y="8"/>
                  </a:lnTo>
                  <a:lnTo>
                    <a:pt x="35" y="6"/>
                  </a:lnTo>
                  <a:lnTo>
                    <a:pt x="34" y="5"/>
                  </a:lnTo>
                  <a:lnTo>
                    <a:pt x="32" y="4"/>
                  </a:lnTo>
                  <a:close/>
                </a:path>
              </a:pathLst>
            </a:custGeom>
            <a:solidFill>
              <a:srgbClr val="808080"/>
            </a:solidFill>
            <a:ln w="9525">
              <a:noFill/>
              <a:round/>
              <a:headEnd/>
              <a:tailEnd/>
            </a:ln>
          </p:spPr>
          <p:txBody>
            <a:bodyPr/>
            <a:lstStyle/>
            <a:p>
              <a:endParaRPr lang="en-US"/>
            </a:p>
          </p:txBody>
        </p:sp>
        <p:sp>
          <p:nvSpPr>
            <p:cNvPr id="150" name="Freeform 134"/>
            <p:cNvSpPr>
              <a:spLocks/>
            </p:cNvSpPr>
            <p:nvPr/>
          </p:nvSpPr>
          <p:spPr bwMode="auto">
            <a:xfrm>
              <a:off x="1614" y="1191"/>
              <a:ext cx="46" cy="100"/>
            </a:xfrm>
            <a:custGeom>
              <a:avLst/>
              <a:gdLst>
                <a:gd name="T0" fmla="*/ 1 w 46"/>
                <a:gd name="T1" fmla="*/ 39 h 100"/>
                <a:gd name="T2" fmla="*/ 0 w 46"/>
                <a:gd name="T3" fmla="*/ 50 h 100"/>
                <a:gd name="T4" fmla="*/ 0 w 46"/>
                <a:gd name="T5" fmla="*/ 59 h 100"/>
                <a:gd name="T6" fmla="*/ 2 w 46"/>
                <a:gd name="T7" fmla="*/ 70 h 100"/>
                <a:gd name="T8" fmla="*/ 4 w 46"/>
                <a:gd name="T9" fmla="*/ 78 h 100"/>
                <a:gd name="T10" fmla="*/ 7 w 46"/>
                <a:gd name="T11" fmla="*/ 87 h 100"/>
                <a:gd name="T12" fmla="*/ 11 w 46"/>
                <a:gd name="T13" fmla="*/ 94 h 100"/>
                <a:gd name="T14" fmla="*/ 14 w 46"/>
                <a:gd name="T15" fmla="*/ 96 h 100"/>
                <a:gd name="T16" fmla="*/ 19 w 46"/>
                <a:gd name="T17" fmla="*/ 99 h 100"/>
                <a:gd name="T18" fmla="*/ 24 w 46"/>
                <a:gd name="T19" fmla="*/ 100 h 100"/>
                <a:gd name="T20" fmla="*/ 29 w 46"/>
                <a:gd name="T21" fmla="*/ 98 h 100"/>
                <a:gd name="T22" fmla="*/ 35 w 46"/>
                <a:gd name="T23" fmla="*/ 92 h 100"/>
                <a:gd name="T24" fmla="*/ 38 w 46"/>
                <a:gd name="T25" fmla="*/ 86 h 100"/>
                <a:gd name="T26" fmla="*/ 42 w 46"/>
                <a:gd name="T27" fmla="*/ 77 h 100"/>
                <a:gd name="T28" fmla="*/ 45 w 46"/>
                <a:gd name="T29" fmla="*/ 68 h 100"/>
                <a:gd name="T30" fmla="*/ 46 w 46"/>
                <a:gd name="T31" fmla="*/ 59 h 100"/>
                <a:gd name="T32" fmla="*/ 46 w 46"/>
                <a:gd name="T33" fmla="*/ 47 h 100"/>
                <a:gd name="T34" fmla="*/ 44 w 46"/>
                <a:gd name="T35" fmla="*/ 26 h 100"/>
                <a:gd name="T36" fmla="*/ 41 w 46"/>
                <a:gd name="T37" fmla="*/ 18 h 100"/>
                <a:gd name="T38" fmla="*/ 38 w 46"/>
                <a:gd name="T39" fmla="*/ 12 h 100"/>
                <a:gd name="T40" fmla="*/ 32 w 46"/>
                <a:gd name="T41" fmla="*/ 3 h 100"/>
                <a:gd name="T42" fmla="*/ 27 w 46"/>
                <a:gd name="T43" fmla="*/ 2 h 100"/>
                <a:gd name="T44" fmla="*/ 22 w 46"/>
                <a:gd name="T45" fmla="*/ 2 h 100"/>
                <a:gd name="T46" fmla="*/ 13 w 46"/>
                <a:gd name="T47" fmla="*/ 7 h 100"/>
                <a:gd name="T48" fmla="*/ 9 w 46"/>
                <a:gd name="T49" fmla="*/ 12 h 100"/>
                <a:gd name="T50" fmla="*/ 6 w 46"/>
                <a:gd name="T51" fmla="*/ 20 h 100"/>
                <a:gd name="T52" fmla="*/ 2 w 46"/>
                <a:gd name="T53" fmla="*/ 30 h 100"/>
                <a:gd name="T54" fmla="*/ 6 w 46"/>
                <a:gd name="T55" fmla="*/ 22 h 100"/>
                <a:gd name="T56" fmla="*/ 9 w 46"/>
                <a:gd name="T57" fmla="*/ 16 h 100"/>
                <a:gd name="T58" fmla="*/ 13 w 46"/>
                <a:gd name="T59" fmla="*/ 11 h 100"/>
                <a:gd name="T60" fmla="*/ 18 w 46"/>
                <a:gd name="T61" fmla="*/ 5 h 100"/>
                <a:gd name="T62" fmla="*/ 23 w 46"/>
                <a:gd name="T63" fmla="*/ 4 h 100"/>
                <a:gd name="T64" fmla="*/ 28 w 46"/>
                <a:gd name="T65" fmla="*/ 4 h 100"/>
                <a:gd name="T66" fmla="*/ 33 w 46"/>
                <a:gd name="T67" fmla="*/ 8 h 100"/>
                <a:gd name="T68" fmla="*/ 37 w 46"/>
                <a:gd name="T69" fmla="*/ 13 h 100"/>
                <a:gd name="T70" fmla="*/ 41 w 46"/>
                <a:gd name="T71" fmla="*/ 20 h 100"/>
                <a:gd name="T72" fmla="*/ 42 w 46"/>
                <a:gd name="T73" fmla="*/ 28 h 100"/>
                <a:gd name="T74" fmla="*/ 45 w 46"/>
                <a:gd name="T75" fmla="*/ 35 h 100"/>
                <a:gd name="T76" fmla="*/ 45 w 46"/>
                <a:gd name="T77" fmla="*/ 47 h 100"/>
                <a:gd name="T78" fmla="*/ 45 w 46"/>
                <a:gd name="T79" fmla="*/ 59 h 100"/>
                <a:gd name="T80" fmla="*/ 44 w 46"/>
                <a:gd name="T81" fmla="*/ 66 h 100"/>
                <a:gd name="T82" fmla="*/ 41 w 46"/>
                <a:gd name="T83" fmla="*/ 75 h 100"/>
                <a:gd name="T84" fmla="*/ 38 w 46"/>
                <a:gd name="T85" fmla="*/ 85 h 100"/>
                <a:gd name="T86" fmla="*/ 35 w 46"/>
                <a:gd name="T87" fmla="*/ 90 h 100"/>
                <a:gd name="T88" fmla="*/ 29 w 46"/>
                <a:gd name="T89" fmla="*/ 95 h 100"/>
                <a:gd name="T90" fmla="*/ 26 w 46"/>
                <a:gd name="T91" fmla="*/ 96 h 100"/>
                <a:gd name="T92" fmla="*/ 22 w 46"/>
                <a:gd name="T93" fmla="*/ 98 h 100"/>
                <a:gd name="T94" fmla="*/ 16 w 46"/>
                <a:gd name="T95" fmla="*/ 95 h 100"/>
                <a:gd name="T96" fmla="*/ 13 w 46"/>
                <a:gd name="T97" fmla="*/ 92 h 100"/>
                <a:gd name="T98" fmla="*/ 9 w 46"/>
                <a:gd name="T99" fmla="*/ 87 h 100"/>
                <a:gd name="T100" fmla="*/ 6 w 46"/>
                <a:gd name="T101" fmla="*/ 79 h 100"/>
                <a:gd name="T102" fmla="*/ 4 w 46"/>
                <a:gd name="T103" fmla="*/ 72 h 100"/>
                <a:gd name="T104" fmla="*/ 2 w 46"/>
                <a:gd name="T105" fmla="*/ 63 h 100"/>
                <a:gd name="T106" fmla="*/ 1 w 46"/>
                <a:gd name="T107" fmla="*/ 53 h 100"/>
                <a:gd name="T108" fmla="*/ 2 w 46"/>
                <a:gd name="T109" fmla="*/ 44 h 100"/>
                <a:gd name="T110" fmla="*/ 4 w 46"/>
                <a:gd name="T111" fmla="*/ 34 h 1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100"/>
                <a:gd name="T170" fmla="*/ 46 w 46"/>
                <a:gd name="T171" fmla="*/ 100 h 1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100">
                  <a:moveTo>
                    <a:pt x="2" y="30"/>
                  </a:moveTo>
                  <a:lnTo>
                    <a:pt x="2" y="33"/>
                  </a:lnTo>
                  <a:lnTo>
                    <a:pt x="1" y="37"/>
                  </a:lnTo>
                  <a:lnTo>
                    <a:pt x="1" y="39"/>
                  </a:lnTo>
                  <a:lnTo>
                    <a:pt x="1" y="42"/>
                  </a:lnTo>
                  <a:lnTo>
                    <a:pt x="1" y="44"/>
                  </a:lnTo>
                  <a:lnTo>
                    <a:pt x="0" y="47"/>
                  </a:lnTo>
                  <a:lnTo>
                    <a:pt x="0" y="50"/>
                  </a:lnTo>
                  <a:lnTo>
                    <a:pt x="0" y="52"/>
                  </a:lnTo>
                  <a:lnTo>
                    <a:pt x="0" y="53"/>
                  </a:lnTo>
                  <a:lnTo>
                    <a:pt x="0" y="56"/>
                  </a:lnTo>
                  <a:lnTo>
                    <a:pt x="0" y="59"/>
                  </a:lnTo>
                  <a:lnTo>
                    <a:pt x="1" y="61"/>
                  </a:lnTo>
                  <a:lnTo>
                    <a:pt x="1" y="64"/>
                  </a:lnTo>
                  <a:lnTo>
                    <a:pt x="1" y="66"/>
                  </a:lnTo>
                  <a:lnTo>
                    <a:pt x="2" y="70"/>
                  </a:lnTo>
                  <a:lnTo>
                    <a:pt x="2" y="72"/>
                  </a:lnTo>
                  <a:lnTo>
                    <a:pt x="2" y="74"/>
                  </a:lnTo>
                  <a:lnTo>
                    <a:pt x="4" y="77"/>
                  </a:lnTo>
                  <a:lnTo>
                    <a:pt x="4" y="78"/>
                  </a:lnTo>
                  <a:lnTo>
                    <a:pt x="5" y="81"/>
                  </a:lnTo>
                  <a:lnTo>
                    <a:pt x="5" y="82"/>
                  </a:lnTo>
                  <a:lnTo>
                    <a:pt x="6" y="86"/>
                  </a:lnTo>
                  <a:lnTo>
                    <a:pt x="7" y="87"/>
                  </a:lnTo>
                  <a:lnTo>
                    <a:pt x="9" y="88"/>
                  </a:lnTo>
                  <a:lnTo>
                    <a:pt x="9" y="91"/>
                  </a:lnTo>
                  <a:lnTo>
                    <a:pt x="10" y="92"/>
                  </a:lnTo>
                  <a:lnTo>
                    <a:pt x="11" y="94"/>
                  </a:lnTo>
                  <a:lnTo>
                    <a:pt x="13" y="94"/>
                  </a:lnTo>
                  <a:lnTo>
                    <a:pt x="13" y="95"/>
                  </a:lnTo>
                  <a:lnTo>
                    <a:pt x="13" y="96"/>
                  </a:lnTo>
                  <a:lnTo>
                    <a:pt x="14" y="96"/>
                  </a:lnTo>
                  <a:lnTo>
                    <a:pt x="15" y="98"/>
                  </a:lnTo>
                  <a:lnTo>
                    <a:pt x="16" y="98"/>
                  </a:lnTo>
                  <a:lnTo>
                    <a:pt x="18" y="99"/>
                  </a:lnTo>
                  <a:lnTo>
                    <a:pt x="19" y="99"/>
                  </a:lnTo>
                  <a:lnTo>
                    <a:pt x="20" y="99"/>
                  </a:lnTo>
                  <a:lnTo>
                    <a:pt x="22" y="100"/>
                  </a:lnTo>
                  <a:lnTo>
                    <a:pt x="23" y="100"/>
                  </a:lnTo>
                  <a:lnTo>
                    <a:pt x="24" y="100"/>
                  </a:lnTo>
                  <a:lnTo>
                    <a:pt x="26" y="99"/>
                  </a:lnTo>
                  <a:lnTo>
                    <a:pt x="27" y="99"/>
                  </a:lnTo>
                  <a:lnTo>
                    <a:pt x="28" y="99"/>
                  </a:lnTo>
                  <a:lnTo>
                    <a:pt x="29" y="98"/>
                  </a:lnTo>
                  <a:lnTo>
                    <a:pt x="32" y="95"/>
                  </a:lnTo>
                  <a:lnTo>
                    <a:pt x="33" y="95"/>
                  </a:lnTo>
                  <a:lnTo>
                    <a:pt x="35" y="94"/>
                  </a:lnTo>
                  <a:lnTo>
                    <a:pt x="35" y="92"/>
                  </a:lnTo>
                  <a:lnTo>
                    <a:pt x="36" y="91"/>
                  </a:lnTo>
                  <a:lnTo>
                    <a:pt x="37" y="90"/>
                  </a:lnTo>
                  <a:lnTo>
                    <a:pt x="38" y="88"/>
                  </a:lnTo>
                  <a:lnTo>
                    <a:pt x="38" y="86"/>
                  </a:lnTo>
                  <a:lnTo>
                    <a:pt x="40" y="85"/>
                  </a:lnTo>
                  <a:lnTo>
                    <a:pt x="41" y="81"/>
                  </a:lnTo>
                  <a:lnTo>
                    <a:pt x="42" y="79"/>
                  </a:lnTo>
                  <a:lnTo>
                    <a:pt x="42" y="77"/>
                  </a:lnTo>
                  <a:lnTo>
                    <a:pt x="44" y="75"/>
                  </a:lnTo>
                  <a:lnTo>
                    <a:pt x="44" y="73"/>
                  </a:lnTo>
                  <a:lnTo>
                    <a:pt x="45" y="70"/>
                  </a:lnTo>
                  <a:lnTo>
                    <a:pt x="45" y="68"/>
                  </a:lnTo>
                  <a:lnTo>
                    <a:pt x="45" y="65"/>
                  </a:lnTo>
                  <a:lnTo>
                    <a:pt x="46" y="64"/>
                  </a:lnTo>
                  <a:lnTo>
                    <a:pt x="46" y="61"/>
                  </a:lnTo>
                  <a:lnTo>
                    <a:pt x="46" y="59"/>
                  </a:lnTo>
                  <a:lnTo>
                    <a:pt x="46" y="53"/>
                  </a:lnTo>
                  <a:lnTo>
                    <a:pt x="46" y="51"/>
                  </a:lnTo>
                  <a:lnTo>
                    <a:pt x="46" y="48"/>
                  </a:lnTo>
                  <a:lnTo>
                    <a:pt x="46" y="47"/>
                  </a:lnTo>
                  <a:lnTo>
                    <a:pt x="46" y="44"/>
                  </a:lnTo>
                  <a:lnTo>
                    <a:pt x="46" y="42"/>
                  </a:lnTo>
                  <a:lnTo>
                    <a:pt x="46" y="37"/>
                  </a:lnTo>
                  <a:lnTo>
                    <a:pt x="44" y="26"/>
                  </a:lnTo>
                  <a:lnTo>
                    <a:pt x="44" y="24"/>
                  </a:lnTo>
                  <a:lnTo>
                    <a:pt x="44" y="22"/>
                  </a:lnTo>
                  <a:lnTo>
                    <a:pt x="42" y="20"/>
                  </a:lnTo>
                  <a:lnTo>
                    <a:pt x="41" y="18"/>
                  </a:lnTo>
                  <a:lnTo>
                    <a:pt x="41" y="17"/>
                  </a:lnTo>
                  <a:lnTo>
                    <a:pt x="40" y="15"/>
                  </a:lnTo>
                  <a:lnTo>
                    <a:pt x="40" y="13"/>
                  </a:lnTo>
                  <a:lnTo>
                    <a:pt x="38" y="12"/>
                  </a:lnTo>
                  <a:lnTo>
                    <a:pt x="37" y="11"/>
                  </a:lnTo>
                  <a:lnTo>
                    <a:pt x="37" y="8"/>
                  </a:lnTo>
                  <a:lnTo>
                    <a:pt x="36" y="7"/>
                  </a:lnTo>
                  <a:lnTo>
                    <a:pt x="32" y="3"/>
                  </a:lnTo>
                  <a:lnTo>
                    <a:pt x="31" y="3"/>
                  </a:lnTo>
                  <a:lnTo>
                    <a:pt x="29" y="2"/>
                  </a:lnTo>
                  <a:lnTo>
                    <a:pt x="28" y="2"/>
                  </a:lnTo>
                  <a:lnTo>
                    <a:pt x="27" y="2"/>
                  </a:lnTo>
                  <a:lnTo>
                    <a:pt x="26" y="2"/>
                  </a:lnTo>
                  <a:lnTo>
                    <a:pt x="24" y="0"/>
                  </a:lnTo>
                  <a:lnTo>
                    <a:pt x="23" y="2"/>
                  </a:lnTo>
                  <a:lnTo>
                    <a:pt x="22" y="2"/>
                  </a:lnTo>
                  <a:lnTo>
                    <a:pt x="20" y="2"/>
                  </a:lnTo>
                  <a:lnTo>
                    <a:pt x="19" y="2"/>
                  </a:lnTo>
                  <a:lnTo>
                    <a:pt x="15" y="5"/>
                  </a:lnTo>
                  <a:lnTo>
                    <a:pt x="13" y="7"/>
                  </a:lnTo>
                  <a:lnTo>
                    <a:pt x="11" y="8"/>
                  </a:lnTo>
                  <a:lnTo>
                    <a:pt x="11" y="9"/>
                  </a:lnTo>
                  <a:lnTo>
                    <a:pt x="10" y="11"/>
                  </a:lnTo>
                  <a:lnTo>
                    <a:pt x="9" y="12"/>
                  </a:lnTo>
                  <a:lnTo>
                    <a:pt x="7" y="15"/>
                  </a:lnTo>
                  <a:lnTo>
                    <a:pt x="7" y="16"/>
                  </a:lnTo>
                  <a:lnTo>
                    <a:pt x="6" y="17"/>
                  </a:lnTo>
                  <a:lnTo>
                    <a:pt x="6" y="20"/>
                  </a:lnTo>
                  <a:lnTo>
                    <a:pt x="5" y="21"/>
                  </a:lnTo>
                  <a:lnTo>
                    <a:pt x="5" y="24"/>
                  </a:lnTo>
                  <a:lnTo>
                    <a:pt x="4" y="28"/>
                  </a:lnTo>
                  <a:lnTo>
                    <a:pt x="2" y="30"/>
                  </a:lnTo>
                  <a:lnTo>
                    <a:pt x="4" y="31"/>
                  </a:lnTo>
                  <a:lnTo>
                    <a:pt x="4" y="29"/>
                  </a:lnTo>
                  <a:lnTo>
                    <a:pt x="5" y="25"/>
                  </a:lnTo>
                  <a:lnTo>
                    <a:pt x="6" y="22"/>
                  </a:lnTo>
                  <a:lnTo>
                    <a:pt x="6" y="21"/>
                  </a:lnTo>
                  <a:lnTo>
                    <a:pt x="7" y="20"/>
                  </a:lnTo>
                  <a:lnTo>
                    <a:pt x="9" y="17"/>
                  </a:lnTo>
                  <a:lnTo>
                    <a:pt x="9" y="16"/>
                  </a:lnTo>
                  <a:lnTo>
                    <a:pt x="10" y="15"/>
                  </a:lnTo>
                  <a:lnTo>
                    <a:pt x="10" y="13"/>
                  </a:lnTo>
                  <a:lnTo>
                    <a:pt x="11" y="12"/>
                  </a:lnTo>
                  <a:lnTo>
                    <a:pt x="13" y="11"/>
                  </a:lnTo>
                  <a:lnTo>
                    <a:pt x="14" y="9"/>
                  </a:lnTo>
                  <a:lnTo>
                    <a:pt x="15" y="8"/>
                  </a:lnTo>
                  <a:lnTo>
                    <a:pt x="16" y="7"/>
                  </a:lnTo>
                  <a:lnTo>
                    <a:pt x="18" y="5"/>
                  </a:lnTo>
                  <a:lnTo>
                    <a:pt x="19" y="4"/>
                  </a:lnTo>
                  <a:lnTo>
                    <a:pt x="20" y="4"/>
                  </a:lnTo>
                  <a:lnTo>
                    <a:pt x="22" y="4"/>
                  </a:lnTo>
                  <a:lnTo>
                    <a:pt x="23" y="4"/>
                  </a:lnTo>
                  <a:lnTo>
                    <a:pt x="24" y="4"/>
                  </a:lnTo>
                  <a:lnTo>
                    <a:pt x="26" y="4"/>
                  </a:lnTo>
                  <a:lnTo>
                    <a:pt x="27" y="4"/>
                  </a:lnTo>
                  <a:lnTo>
                    <a:pt x="28" y="4"/>
                  </a:lnTo>
                  <a:lnTo>
                    <a:pt x="29" y="4"/>
                  </a:lnTo>
                  <a:lnTo>
                    <a:pt x="29" y="5"/>
                  </a:lnTo>
                  <a:lnTo>
                    <a:pt x="31" y="5"/>
                  </a:lnTo>
                  <a:lnTo>
                    <a:pt x="33" y="8"/>
                  </a:lnTo>
                  <a:lnTo>
                    <a:pt x="35" y="9"/>
                  </a:lnTo>
                  <a:lnTo>
                    <a:pt x="36" y="11"/>
                  </a:lnTo>
                  <a:lnTo>
                    <a:pt x="37" y="12"/>
                  </a:lnTo>
                  <a:lnTo>
                    <a:pt x="37" y="13"/>
                  </a:lnTo>
                  <a:lnTo>
                    <a:pt x="38" y="15"/>
                  </a:lnTo>
                  <a:lnTo>
                    <a:pt x="40" y="17"/>
                  </a:lnTo>
                  <a:lnTo>
                    <a:pt x="40" y="18"/>
                  </a:lnTo>
                  <a:lnTo>
                    <a:pt x="41" y="20"/>
                  </a:lnTo>
                  <a:lnTo>
                    <a:pt x="41" y="22"/>
                  </a:lnTo>
                  <a:lnTo>
                    <a:pt x="42" y="24"/>
                  </a:lnTo>
                  <a:lnTo>
                    <a:pt x="42" y="25"/>
                  </a:lnTo>
                  <a:lnTo>
                    <a:pt x="42" y="28"/>
                  </a:lnTo>
                  <a:lnTo>
                    <a:pt x="44" y="29"/>
                  </a:lnTo>
                  <a:lnTo>
                    <a:pt x="44" y="31"/>
                  </a:lnTo>
                  <a:lnTo>
                    <a:pt x="44" y="34"/>
                  </a:lnTo>
                  <a:lnTo>
                    <a:pt x="45" y="35"/>
                  </a:lnTo>
                  <a:lnTo>
                    <a:pt x="45" y="38"/>
                  </a:lnTo>
                  <a:lnTo>
                    <a:pt x="45" y="42"/>
                  </a:lnTo>
                  <a:lnTo>
                    <a:pt x="45" y="44"/>
                  </a:lnTo>
                  <a:lnTo>
                    <a:pt x="45" y="47"/>
                  </a:lnTo>
                  <a:lnTo>
                    <a:pt x="45" y="50"/>
                  </a:lnTo>
                  <a:lnTo>
                    <a:pt x="45" y="51"/>
                  </a:lnTo>
                  <a:lnTo>
                    <a:pt x="45" y="53"/>
                  </a:lnTo>
                  <a:lnTo>
                    <a:pt x="45" y="59"/>
                  </a:lnTo>
                  <a:lnTo>
                    <a:pt x="45" y="60"/>
                  </a:lnTo>
                  <a:lnTo>
                    <a:pt x="45" y="63"/>
                  </a:lnTo>
                  <a:lnTo>
                    <a:pt x="44" y="65"/>
                  </a:lnTo>
                  <a:lnTo>
                    <a:pt x="44" y="66"/>
                  </a:lnTo>
                  <a:lnTo>
                    <a:pt x="44" y="69"/>
                  </a:lnTo>
                  <a:lnTo>
                    <a:pt x="42" y="72"/>
                  </a:lnTo>
                  <a:lnTo>
                    <a:pt x="42" y="74"/>
                  </a:lnTo>
                  <a:lnTo>
                    <a:pt x="41" y="75"/>
                  </a:lnTo>
                  <a:lnTo>
                    <a:pt x="41" y="78"/>
                  </a:lnTo>
                  <a:lnTo>
                    <a:pt x="40" y="79"/>
                  </a:lnTo>
                  <a:lnTo>
                    <a:pt x="38" y="83"/>
                  </a:lnTo>
                  <a:lnTo>
                    <a:pt x="38" y="85"/>
                  </a:lnTo>
                  <a:lnTo>
                    <a:pt x="37" y="86"/>
                  </a:lnTo>
                  <a:lnTo>
                    <a:pt x="36" y="87"/>
                  </a:lnTo>
                  <a:lnTo>
                    <a:pt x="36" y="88"/>
                  </a:lnTo>
                  <a:lnTo>
                    <a:pt x="35" y="90"/>
                  </a:lnTo>
                  <a:lnTo>
                    <a:pt x="33" y="91"/>
                  </a:lnTo>
                  <a:lnTo>
                    <a:pt x="32" y="92"/>
                  </a:lnTo>
                  <a:lnTo>
                    <a:pt x="31" y="94"/>
                  </a:lnTo>
                  <a:lnTo>
                    <a:pt x="29" y="95"/>
                  </a:lnTo>
                  <a:lnTo>
                    <a:pt x="28" y="95"/>
                  </a:lnTo>
                  <a:lnTo>
                    <a:pt x="28" y="96"/>
                  </a:lnTo>
                  <a:lnTo>
                    <a:pt x="27" y="96"/>
                  </a:lnTo>
                  <a:lnTo>
                    <a:pt x="26" y="96"/>
                  </a:lnTo>
                  <a:lnTo>
                    <a:pt x="24" y="96"/>
                  </a:lnTo>
                  <a:lnTo>
                    <a:pt x="23" y="98"/>
                  </a:lnTo>
                  <a:lnTo>
                    <a:pt x="22" y="96"/>
                  </a:lnTo>
                  <a:lnTo>
                    <a:pt x="22" y="98"/>
                  </a:lnTo>
                  <a:lnTo>
                    <a:pt x="20" y="96"/>
                  </a:lnTo>
                  <a:lnTo>
                    <a:pt x="19" y="96"/>
                  </a:lnTo>
                  <a:lnTo>
                    <a:pt x="18" y="96"/>
                  </a:lnTo>
                  <a:lnTo>
                    <a:pt x="16" y="95"/>
                  </a:lnTo>
                  <a:lnTo>
                    <a:pt x="15" y="95"/>
                  </a:lnTo>
                  <a:lnTo>
                    <a:pt x="15" y="94"/>
                  </a:lnTo>
                  <a:lnTo>
                    <a:pt x="14" y="94"/>
                  </a:lnTo>
                  <a:lnTo>
                    <a:pt x="13" y="92"/>
                  </a:lnTo>
                  <a:lnTo>
                    <a:pt x="11" y="91"/>
                  </a:lnTo>
                  <a:lnTo>
                    <a:pt x="11" y="90"/>
                  </a:lnTo>
                  <a:lnTo>
                    <a:pt x="10" y="88"/>
                  </a:lnTo>
                  <a:lnTo>
                    <a:pt x="9" y="87"/>
                  </a:lnTo>
                  <a:lnTo>
                    <a:pt x="9" y="86"/>
                  </a:lnTo>
                  <a:lnTo>
                    <a:pt x="7" y="85"/>
                  </a:lnTo>
                  <a:lnTo>
                    <a:pt x="6" y="81"/>
                  </a:lnTo>
                  <a:lnTo>
                    <a:pt x="6" y="79"/>
                  </a:lnTo>
                  <a:lnTo>
                    <a:pt x="5" y="77"/>
                  </a:lnTo>
                  <a:lnTo>
                    <a:pt x="5" y="75"/>
                  </a:lnTo>
                  <a:lnTo>
                    <a:pt x="4" y="73"/>
                  </a:lnTo>
                  <a:lnTo>
                    <a:pt x="4" y="72"/>
                  </a:lnTo>
                  <a:lnTo>
                    <a:pt x="4" y="69"/>
                  </a:lnTo>
                  <a:lnTo>
                    <a:pt x="2" y="66"/>
                  </a:lnTo>
                  <a:lnTo>
                    <a:pt x="2" y="65"/>
                  </a:lnTo>
                  <a:lnTo>
                    <a:pt x="2" y="63"/>
                  </a:lnTo>
                  <a:lnTo>
                    <a:pt x="2" y="61"/>
                  </a:lnTo>
                  <a:lnTo>
                    <a:pt x="2" y="59"/>
                  </a:lnTo>
                  <a:lnTo>
                    <a:pt x="1" y="56"/>
                  </a:lnTo>
                  <a:lnTo>
                    <a:pt x="1" y="53"/>
                  </a:lnTo>
                  <a:lnTo>
                    <a:pt x="1" y="52"/>
                  </a:lnTo>
                  <a:lnTo>
                    <a:pt x="1" y="50"/>
                  </a:lnTo>
                  <a:lnTo>
                    <a:pt x="1" y="47"/>
                  </a:lnTo>
                  <a:lnTo>
                    <a:pt x="2" y="44"/>
                  </a:lnTo>
                  <a:lnTo>
                    <a:pt x="2" y="43"/>
                  </a:lnTo>
                  <a:lnTo>
                    <a:pt x="2" y="40"/>
                  </a:lnTo>
                  <a:lnTo>
                    <a:pt x="2" y="38"/>
                  </a:lnTo>
                  <a:lnTo>
                    <a:pt x="4" y="34"/>
                  </a:lnTo>
                  <a:lnTo>
                    <a:pt x="4" y="31"/>
                  </a:lnTo>
                  <a:lnTo>
                    <a:pt x="2" y="30"/>
                  </a:lnTo>
                  <a:close/>
                </a:path>
              </a:pathLst>
            </a:custGeom>
            <a:solidFill>
              <a:srgbClr val="808080"/>
            </a:solidFill>
            <a:ln w="9525">
              <a:noFill/>
              <a:round/>
              <a:headEnd/>
              <a:tailEnd/>
            </a:ln>
          </p:spPr>
          <p:txBody>
            <a:bodyPr/>
            <a:lstStyle/>
            <a:p>
              <a:endParaRPr lang="en-US"/>
            </a:p>
          </p:txBody>
        </p:sp>
        <p:sp>
          <p:nvSpPr>
            <p:cNvPr id="151" name="Freeform 135"/>
            <p:cNvSpPr>
              <a:spLocks/>
            </p:cNvSpPr>
            <p:nvPr/>
          </p:nvSpPr>
          <p:spPr bwMode="auto">
            <a:xfrm>
              <a:off x="1643" y="1142"/>
              <a:ext cx="72" cy="149"/>
            </a:xfrm>
            <a:custGeom>
              <a:avLst/>
              <a:gdLst>
                <a:gd name="T0" fmla="*/ 47 w 72"/>
                <a:gd name="T1" fmla="*/ 3 h 149"/>
                <a:gd name="T2" fmla="*/ 42 w 72"/>
                <a:gd name="T3" fmla="*/ 1 h 149"/>
                <a:gd name="T4" fmla="*/ 37 w 72"/>
                <a:gd name="T5" fmla="*/ 0 h 149"/>
                <a:gd name="T6" fmla="*/ 30 w 72"/>
                <a:gd name="T7" fmla="*/ 1 h 149"/>
                <a:gd name="T8" fmla="*/ 24 w 72"/>
                <a:gd name="T9" fmla="*/ 5 h 149"/>
                <a:gd name="T10" fmla="*/ 19 w 72"/>
                <a:gd name="T11" fmla="*/ 12 h 149"/>
                <a:gd name="T12" fmla="*/ 16 w 72"/>
                <a:gd name="T13" fmla="*/ 16 h 149"/>
                <a:gd name="T14" fmla="*/ 13 w 72"/>
                <a:gd name="T15" fmla="*/ 19 h 149"/>
                <a:gd name="T16" fmla="*/ 11 w 72"/>
                <a:gd name="T17" fmla="*/ 25 h 149"/>
                <a:gd name="T18" fmla="*/ 8 w 72"/>
                <a:gd name="T19" fmla="*/ 31 h 149"/>
                <a:gd name="T20" fmla="*/ 6 w 72"/>
                <a:gd name="T21" fmla="*/ 38 h 149"/>
                <a:gd name="T22" fmla="*/ 3 w 72"/>
                <a:gd name="T23" fmla="*/ 49 h 149"/>
                <a:gd name="T24" fmla="*/ 2 w 72"/>
                <a:gd name="T25" fmla="*/ 57 h 149"/>
                <a:gd name="T26" fmla="*/ 0 w 72"/>
                <a:gd name="T27" fmla="*/ 65 h 149"/>
                <a:gd name="T28" fmla="*/ 0 w 72"/>
                <a:gd name="T29" fmla="*/ 71 h 149"/>
                <a:gd name="T30" fmla="*/ 0 w 72"/>
                <a:gd name="T31" fmla="*/ 78 h 149"/>
                <a:gd name="T32" fmla="*/ 0 w 72"/>
                <a:gd name="T33" fmla="*/ 86 h 149"/>
                <a:gd name="T34" fmla="*/ 2 w 72"/>
                <a:gd name="T35" fmla="*/ 93 h 149"/>
                <a:gd name="T36" fmla="*/ 2 w 72"/>
                <a:gd name="T37" fmla="*/ 100 h 149"/>
                <a:gd name="T38" fmla="*/ 4 w 72"/>
                <a:gd name="T39" fmla="*/ 110 h 149"/>
                <a:gd name="T40" fmla="*/ 6 w 72"/>
                <a:gd name="T41" fmla="*/ 117 h 149"/>
                <a:gd name="T42" fmla="*/ 7 w 72"/>
                <a:gd name="T43" fmla="*/ 122 h 149"/>
                <a:gd name="T44" fmla="*/ 11 w 72"/>
                <a:gd name="T45" fmla="*/ 128 h 149"/>
                <a:gd name="T46" fmla="*/ 13 w 72"/>
                <a:gd name="T47" fmla="*/ 135 h 149"/>
                <a:gd name="T48" fmla="*/ 19 w 72"/>
                <a:gd name="T49" fmla="*/ 140 h 149"/>
                <a:gd name="T50" fmla="*/ 24 w 72"/>
                <a:gd name="T51" fmla="*/ 147 h 149"/>
                <a:gd name="T52" fmla="*/ 30 w 72"/>
                <a:gd name="T53" fmla="*/ 149 h 149"/>
                <a:gd name="T54" fmla="*/ 37 w 72"/>
                <a:gd name="T55" fmla="*/ 149 h 149"/>
                <a:gd name="T56" fmla="*/ 43 w 72"/>
                <a:gd name="T57" fmla="*/ 147 h 149"/>
                <a:gd name="T58" fmla="*/ 50 w 72"/>
                <a:gd name="T59" fmla="*/ 143 h 149"/>
                <a:gd name="T60" fmla="*/ 54 w 72"/>
                <a:gd name="T61" fmla="*/ 139 h 149"/>
                <a:gd name="T62" fmla="*/ 57 w 72"/>
                <a:gd name="T63" fmla="*/ 132 h 149"/>
                <a:gd name="T64" fmla="*/ 60 w 72"/>
                <a:gd name="T65" fmla="*/ 128 h 149"/>
                <a:gd name="T66" fmla="*/ 63 w 72"/>
                <a:gd name="T67" fmla="*/ 122 h 149"/>
                <a:gd name="T68" fmla="*/ 64 w 72"/>
                <a:gd name="T69" fmla="*/ 117 h 149"/>
                <a:gd name="T70" fmla="*/ 67 w 72"/>
                <a:gd name="T71" fmla="*/ 109 h 149"/>
                <a:gd name="T72" fmla="*/ 69 w 72"/>
                <a:gd name="T73" fmla="*/ 96 h 149"/>
                <a:gd name="T74" fmla="*/ 70 w 72"/>
                <a:gd name="T75" fmla="*/ 89 h 149"/>
                <a:gd name="T76" fmla="*/ 70 w 72"/>
                <a:gd name="T77" fmla="*/ 83 h 149"/>
                <a:gd name="T78" fmla="*/ 70 w 72"/>
                <a:gd name="T79" fmla="*/ 77 h 149"/>
                <a:gd name="T80" fmla="*/ 72 w 72"/>
                <a:gd name="T81" fmla="*/ 70 h 149"/>
                <a:gd name="T82" fmla="*/ 70 w 72"/>
                <a:gd name="T83" fmla="*/ 64 h 149"/>
                <a:gd name="T84" fmla="*/ 70 w 72"/>
                <a:gd name="T85" fmla="*/ 57 h 149"/>
                <a:gd name="T86" fmla="*/ 69 w 72"/>
                <a:gd name="T87" fmla="*/ 51 h 149"/>
                <a:gd name="T88" fmla="*/ 68 w 72"/>
                <a:gd name="T89" fmla="*/ 40 h 149"/>
                <a:gd name="T90" fmla="*/ 67 w 72"/>
                <a:gd name="T91" fmla="*/ 34 h 149"/>
                <a:gd name="T92" fmla="*/ 64 w 72"/>
                <a:gd name="T93" fmla="*/ 27 h 149"/>
                <a:gd name="T94" fmla="*/ 61 w 72"/>
                <a:gd name="T95" fmla="*/ 22 h 149"/>
                <a:gd name="T96" fmla="*/ 59 w 72"/>
                <a:gd name="T97" fmla="*/ 17 h 149"/>
                <a:gd name="T98" fmla="*/ 56 w 72"/>
                <a:gd name="T99" fmla="*/ 13 h 149"/>
                <a:gd name="T100" fmla="*/ 52 w 72"/>
                <a:gd name="T101" fmla="*/ 8 h 14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
                <a:gd name="T154" fmla="*/ 0 h 149"/>
                <a:gd name="T155" fmla="*/ 72 w 72"/>
                <a:gd name="T156" fmla="*/ 149 h 14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 h="149">
                  <a:moveTo>
                    <a:pt x="51" y="7"/>
                  </a:moveTo>
                  <a:lnTo>
                    <a:pt x="50" y="5"/>
                  </a:lnTo>
                  <a:lnTo>
                    <a:pt x="48" y="5"/>
                  </a:lnTo>
                  <a:lnTo>
                    <a:pt x="47" y="4"/>
                  </a:lnTo>
                  <a:lnTo>
                    <a:pt x="47" y="3"/>
                  </a:lnTo>
                  <a:lnTo>
                    <a:pt x="46" y="3"/>
                  </a:lnTo>
                  <a:lnTo>
                    <a:pt x="44" y="3"/>
                  </a:lnTo>
                  <a:lnTo>
                    <a:pt x="44" y="1"/>
                  </a:lnTo>
                  <a:lnTo>
                    <a:pt x="43" y="1"/>
                  </a:lnTo>
                  <a:lnTo>
                    <a:pt x="42" y="1"/>
                  </a:lnTo>
                  <a:lnTo>
                    <a:pt x="41" y="1"/>
                  </a:lnTo>
                  <a:lnTo>
                    <a:pt x="41" y="0"/>
                  </a:lnTo>
                  <a:lnTo>
                    <a:pt x="39" y="0"/>
                  </a:lnTo>
                  <a:lnTo>
                    <a:pt x="38" y="0"/>
                  </a:lnTo>
                  <a:lnTo>
                    <a:pt x="37" y="0"/>
                  </a:lnTo>
                  <a:lnTo>
                    <a:pt x="35" y="0"/>
                  </a:lnTo>
                  <a:lnTo>
                    <a:pt x="34" y="0"/>
                  </a:lnTo>
                  <a:lnTo>
                    <a:pt x="33" y="0"/>
                  </a:lnTo>
                  <a:lnTo>
                    <a:pt x="32" y="1"/>
                  </a:lnTo>
                  <a:lnTo>
                    <a:pt x="30" y="1"/>
                  </a:lnTo>
                  <a:lnTo>
                    <a:pt x="29" y="1"/>
                  </a:lnTo>
                  <a:lnTo>
                    <a:pt x="29" y="3"/>
                  </a:lnTo>
                  <a:lnTo>
                    <a:pt x="28" y="3"/>
                  </a:lnTo>
                  <a:lnTo>
                    <a:pt x="26" y="3"/>
                  </a:lnTo>
                  <a:lnTo>
                    <a:pt x="24" y="5"/>
                  </a:lnTo>
                  <a:lnTo>
                    <a:pt x="22" y="7"/>
                  </a:lnTo>
                  <a:lnTo>
                    <a:pt x="21" y="8"/>
                  </a:lnTo>
                  <a:lnTo>
                    <a:pt x="20" y="9"/>
                  </a:lnTo>
                  <a:lnTo>
                    <a:pt x="19" y="10"/>
                  </a:lnTo>
                  <a:lnTo>
                    <a:pt x="19" y="12"/>
                  </a:lnTo>
                  <a:lnTo>
                    <a:pt x="17" y="12"/>
                  </a:lnTo>
                  <a:lnTo>
                    <a:pt x="17" y="13"/>
                  </a:lnTo>
                  <a:lnTo>
                    <a:pt x="16" y="13"/>
                  </a:lnTo>
                  <a:lnTo>
                    <a:pt x="16" y="14"/>
                  </a:lnTo>
                  <a:lnTo>
                    <a:pt x="16" y="16"/>
                  </a:lnTo>
                  <a:lnTo>
                    <a:pt x="15" y="16"/>
                  </a:lnTo>
                  <a:lnTo>
                    <a:pt x="15" y="17"/>
                  </a:lnTo>
                  <a:lnTo>
                    <a:pt x="13" y="17"/>
                  </a:lnTo>
                  <a:lnTo>
                    <a:pt x="13" y="18"/>
                  </a:lnTo>
                  <a:lnTo>
                    <a:pt x="13" y="19"/>
                  </a:lnTo>
                  <a:lnTo>
                    <a:pt x="12" y="19"/>
                  </a:lnTo>
                  <a:lnTo>
                    <a:pt x="12" y="21"/>
                  </a:lnTo>
                  <a:lnTo>
                    <a:pt x="12" y="22"/>
                  </a:lnTo>
                  <a:lnTo>
                    <a:pt x="11" y="23"/>
                  </a:lnTo>
                  <a:lnTo>
                    <a:pt x="11" y="25"/>
                  </a:lnTo>
                  <a:lnTo>
                    <a:pt x="9" y="26"/>
                  </a:lnTo>
                  <a:lnTo>
                    <a:pt x="9" y="27"/>
                  </a:lnTo>
                  <a:lnTo>
                    <a:pt x="8" y="29"/>
                  </a:lnTo>
                  <a:lnTo>
                    <a:pt x="8" y="30"/>
                  </a:lnTo>
                  <a:lnTo>
                    <a:pt x="8" y="31"/>
                  </a:lnTo>
                  <a:lnTo>
                    <a:pt x="7" y="32"/>
                  </a:lnTo>
                  <a:lnTo>
                    <a:pt x="7" y="34"/>
                  </a:lnTo>
                  <a:lnTo>
                    <a:pt x="7" y="35"/>
                  </a:lnTo>
                  <a:lnTo>
                    <a:pt x="6" y="36"/>
                  </a:lnTo>
                  <a:lnTo>
                    <a:pt x="6" y="38"/>
                  </a:lnTo>
                  <a:lnTo>
                    <a:pt x="6" y="39"/>
                  </a:lnTo>
                  <a:lnTo>
                    <a:pt x="4" y="40"/>
                  </a:lnTo>
                  <a:lnTo>
                    <a:pt x="4" y="44"/>
                  </a:lnTo>
                  <a:lnTo>
                    <a:pt x="3" y="48"/>
                  </a:lnTo>
                  <a:lnTo>
                    <a:pt x="3" y="49"/>
                  </a:lnTo>
                  <a:lnTo>
                    <a:pt x="3" y="52"/>
                  </a:lnTo>
                  <a:lnTo>
                    <a:pt x="2" y="53"/>
                  </a:lnTo>
                  <a:lnTo>
                    <a:pt x="2" y="54"/>
                  </a:lnTo>
                  <a:lnTo>
                    <a:pt x="2" y="56"/>
                  </a:lnTo>
                  <a:lnTo>
                    <a:pt x="2" y="57"/>
                  </a:lnTo>
                  <a:lnTo>
                    <a:pt x="2" y="58"/>
                  </a:lnTo>
                  <a:lnTo>
                    <a:pt x="2" y="60"/>
                  </a:lnTo>
                  <a:lnTo>
                    <a:pt x="2" y="61"/>
                  </a:lnTo>
                  <a:lnTo>
                    <a:pt x="0" y="62"/>
                  </a:lnTo>
                  <a:lnTo>
                    <a:pt x="0" y="65"/>
                  </a:lnTo>
                  <a:lnTo>
                    <a:pt x="0" y="66"/>
                  </a:lnTo>
                  <a:lnTo>
                    <a:pt x="0" y="67"/>
                  </a:lnTo>
                  <a:lnTo>
                    <a:pt x="0" y="69"/>
                  </a:lnTo>
                  <a:lnTo>
                    <a:pt x="0" y="70"/>
                  </a:lnTo>
                  <a:lnTo>
                    <a:pt x="0" y="71"/>
                  </a:lnTo>
                  <a:lnTo>
                    <a:pt x="0" y="73"/>
                  </a:lnTo>
                  <a:lnTo>
                    <a:pt x="0" y="74"/>
                  </a:lnTo>
                  <a:lnTo>
                    <a:pt x="0" y="75"/>
                  </a:lnTo>
                  <a:lnTo>
                    <a:pt x="0" y="77"/>
                  </a:lnTo>
                  <a:lnTo>
                    <a:pt x="0" y="78"/>
                  </a:lnTo>
                  <a:lnTo>
                    <a:pt x="0" y="79"/>
                  </a:lnTo>
                  <a:lnTo>
                    <a:pt x="0" y="80"/>
                  </a:lnTo>
                  <a:lnTo>
                    <a:pt x="0" y="82"/>
                  </a:lnTo>
                  <a:lnTo>
                    <a:pt x="0" y="84"/>
                  </a:lnTo>
                  <a:lnTo>
                    <a:pt x="0" y="86"/>
                  </a:lnTo>
                  <a:lnTo>
                    <a:pt x="0" y="87"/>
                  </a:lnTo>
                  <a:lnTo>
                    <a:pt x="0" y="88"/>
                  </a:lnTo>
                  <a:lnTo>
                    <a:pt x="0" y="89"/>
                  </a:lnTo>
                  <a:lnTo>
                    <a:pt x="0" y="91"/>
                  </a:lnTo>
                  <a:lnTo>
                    <a:pt x="2" y="93"/>
                  </a:lnTo>
                  <a:lnTo>
                    <a:pt x="2" y="95"/>
                  </a:lnTo>
                  <a:lnTo>
                    <a:pt x="2" y="96"/>
                  </a:lnTo>
                  <a:lnTo>
                    <a:pt x="2" y="97"/>
                  </a:lnTo>
                  <a:lnTo>
                    <a:pt x="2" y="99"/>
                  </a:lnTo>
                  <a:lnTo>
                    <a:pt x="2" y="100"/>
                  </a:lnTo>
                  <a:lnTo>
                    <a:pt x="2" y="101"/>
                  </a:lnTo>
                  <a:lnTo>
                    <a:pt x="3" y="106"/>
                  </a:lnTo>
                  <a:lnTo>
                    <a:pt x="3" y="108"/>
                  </a:lnTo>
                  <a:lnTo>
                    <a:pt x="3" y="109"/>
                  </a:lnTo>
                  <a:lnTo>
                    <a:pt x="4" y="110"/>
                  </a:lnTo>
                  <a:lnTo>
                    <a:pt x="4" y="112"/>
                  </a:lnTo>
                  <a:lnTo>
                    <a:pt x="4" y="113"/>
                  </a:lnTo>
                  <a:lnTo>
                    <a:pt x="6" y="114"/>
                  </a:lnTo>
                  <a:lnTo>
                    <a:pt x="6" y="115"/>
                  </a:lnTo>
                  <a:lnTo>
                    <a:pt x="6" y="117"/>
                  </a:lnTo>
                  <a:lnTo>
                    <a:pt x="6" y="118"/>
                  </a:lnTo>
                  <a:lnTo>
                    <a:pt x="7" y="118"/>
                  </a:lnTo>
                  <a:lnTo>
                    <a:pt x="7" y="119"/>
                  </a:lnTo>
                  <a:lnTo>
                    <a:pt x="7" y="121"/>
                  </a:lnTo>
                  <a:lnTo>
                    <a:pt x="7" y="122"/>
                  </a:lnTo>
                  <a:lnTo>
                    <a:pt x="8" y="123"/>
                  </a:lnTo>
                  <a:lnTo>
                    <a:pt x="8" y="124"/>
                  </a:lnTo>
                  <a:lnTo>
                    <a:pt x="9" y="126"/>
                  </a:lnTo>
                  <a:lnTo>
                    <a:pt x="9" y="127"/>
                  </a:lnTo>
                  <a:lnTo>
                    <a:pt x="11" y="128"/>
                  </a:lnTo>
                  <a:lnTo>
                    <a:pt x="11" y="130"/>
                  </a:lnTo>
                  <a:lnTo>
                    <a:pt x="12" y="131"/>
                  </a:lnTo>
                  <a:lnTo>
                    <a:pt x="12" y="132"/>
                  </a:lnTo>
                  <a:lnTo>
                    <a:pt x="13" y="134"/>
                  </a:lnTo>
                  <a:lnTo>
                    <a:pt x="13" y="135"/>
                  </a:lnTo>
                  <a:lnTo>
                    <a:pt x="15" y="136"/>
                  </a:lnTo>
                  <a:lnTo>
                    <a:pt x="16" y="137"/>
                  </a:lnTo>
                  <a:lnTo>
                    <a:pt x="16" y="139"/>
                  </a:lnTo>
                  <a:lnTo>
                    <a:pt x="17" y="140"/>
                  </a:lnTo>
                  <a:lnTo>
                    <a:pt x="19" y="140"/>
                  </a:lnTo>
                  <a:lnTo>
                    <a:pt x="19" y="141"/>
                  </a:lnTo>
                  <a:lnTo>
                    <a:pt x="20" y="143"/>
                  </a:lnTo>
                  <a:lnTo>
                    <a:pt x="22" y="144"/>
                  </a:lnTo>
                  <a:lnTo>
                    <a:pt x="22" y="145"/>
                  </a:lnTo>
                  <a:lnTo>
                    <a:pt x="24" y="147"/>
                  </a:lnTo>
                  <a:lnTo>
                    <a:pt x="25" y="147"/>
                  </a:lnTo>
                  <a:lnTo>
                    <a:pt x="26" y="148"/>
                  </a:lnTo>
                  <a:lnTo>
                    <a:pt x="28" y="148"/>
                  </a:lnTo>
                  <a:lnTo>
                    <a:pt x="29" y="148"/>
                  </a:lnTo>
                  <a:lnTo>
                    <a:pt x="30" y="149"/>
                  </a:lnTo>
                  <a:lnTo>
                    <a:pt x="32" y="149"/>
                  </a:lnTo>
                  <a:lnTo>
                    <a:pt x="33" y="149"/>
                  </a:lnTo>
                  <a:lnTo>
                    <a:pt x="34" y="149"/>
                  </a:lnTo>
                  <a:lnTo>
                    <a:pt x="35" y="149"/>
                  </a:lnTo>
                  <a:lnTo>
                    <a:pt x="37" y="149"/>
                  </a:lnTo>
                  <a:lnTo>
                    <a:pt x="38" y="149"/>
                  </a:lnTo>
                  <a:lnTo>
                    <a:pt x="39" y="149"/>
                  </a:lnTo>
                  <a:lnTo>
                    <a:pt x="41" y="149"/>
                  </a:lnTo>
                  <a:lnTo>
                    <a:pt x="42" y="148"/>
                  </a:lnTo>
                  <a:lnTo>
                    <a:pt x="43" y="147"/>
                  </a:lnTo>
                  <a:lnTo>
                    <a:pt x="44" y="147"/>
                  </a:lnTo>
                  <a:lnTo>
                    <a:pt x="47" y="144"/>
                  </a:lnTo>
                  <a:lnTo>
                    <a:pt x="48" y="144"/>
                  </a:lnTo>
                  <a:lnTo>
                    <a:pt x="48" y="143"/>
                  </a:lnTo>
                  <a:lnTo>
                    <a:pt x="50" y="143"/>
                  </a:lnTo>
                  <a:lnTo>
                    <a:pt x="50" y="141"/>
                  </a:lnTo>
                  <a:lnTo>
                    <a:pt x="51" y="141"/>
                  </a:lnTo>
                  <a:lnTo>
                    <a:pt x="52" y="140"/>
                  </a:lnTo>
                  <a:lnTo>
                    <a:pt x="52" y="139"/>
                  </a:lnTo>
                  <a:lnTo>
                    <a:pt x="54" y="139"/>
                  </a:lnTo>
                  <a:lnTo>
                    <a:pt x="54" y="137"/>
                  </a:lnTo>
                  <a:lnTo>
                    <a:pt x="55" y="136"/>
                  </a:lnTo>
                  <a:lnTo>
                    <a:pt x="56" y="135"/>
                  </a:lnTo>
                  <a:lnTo>
                    <a:pt x="56" y="134"/>
                  </a:lnTo>
                  <a:lnTo>
                    <a:pt x="57" y="132"/>
                  </a:lnTo>
                  <a:lnTo>
                    <a:pt x="57" y="131"/>
                  </a:lnTo>
                  <a:lnTo>
                    <a:pt x="59" y="131"/>
                  </a:lnTo>
                  <a:lnTo>
                    <a:pt x="59" y="130"/>
                  </a:lnTo>
                  <a:lnTo>
                    <a:pt x="59" y="128"/>
                  </a:lnTo>
                  <a:lnTo>
                    <a:pt x="60" y="128"/>
                  </a:lnTo>
                  <a:lnTo>
                    <a:pt x="60" y="127"/>
                  </a:lnTo>
                  <a:lnTo>
                    <a:pt x="61" y="126"/>
                  </a:lnTo>
                  <a:lnTo>
                    <a:pt x="61" y="124"/>
                  </a:lnTo>
                  <a:lnTo>
                    <a:pt x="63" y="123"/>
                  </a:lnTo>
                  <a:lnTo>
                    <a:pt x="63" y="122"/>
                  </a:lnTo>
                  <a:lnTo>
                    <a:pt x="63" y="121"/>
                  </a:lnTo>
                  <a:lnTo>
                    <a:pt x="63" y="119"/>
                  </a:lnTo>
                  <a:lnTo>
                    <a:pt x="64" y="119"/>
                  </a:lnTo>
                  <a:lnTo>
                    <a:pt x="64" y="118"/>
                  </a:lnTo>
                  <a:lnTo>
                    <a:pt x="64" y="117"/>
                  </a:lnTo>
                  <a:lnTo>
                    <a:pt x="65" y="115"/>
                  </a:lnTo>
                  <a:lnTo>
                    <a:pt x="65" y="114"/>
                  </a:lnTo>
                  <a:lnTo>
                    <a:pt x="65" y="113"/>
                  </a:lnTo>
                  <a:lnTo>
                    <a:pt x="67" y="110"/>
                  </a:lnTo>
                  <a:lnTo>
                    <a:pt x="67" y="109"/>
                  </a:lnTo>
                  <a:lnTo>
                    <a:pt x="68" y="105"/>
                  </a:lnTo>
                  <a:lnTo>
                    <a:pt x="68" y="101"/>
                  </a:lnTo>
                  <a:lnTo>
                    <a:pt x="68" y="100"/>
                  </a:lnTo>
                  <a:lnTo>
                    <a:pt x="69" y="97"/>
                  </a:lnTo>
                  <a:lnTo>
                    <a:pt x="69" y="96"/>
                  </a:lnTo>
                  <a:lnTo>
                    <a:pt x="69" y="95"/>
                  </a:lnTo>
                  <a:lnTo>
                    <a:pt x="69" y="93"/>
                  </a:lnTo>
                  <a:lnTo>
                    <a:pt x="70" y="92"/>
                  </a:lnTo>
                  <a:lnTo>
                    <a:pt x="70" y="91"/>
                  </a:lnTo>
                  <a:lnTo>
                    <a:pt x="70" y="89"/>
                  </a:lnTo>
                  <a:lnTo>
                    <a:pt x="70" y="88"/>
                  </a:lnTo>
                  <a:lnTo>
                    <a:pt x="70" y="87"/>
                  </a:lnTo>
                  <a:lnTo>
                    <a:pt x="70" y="86"/>
                  </a:lnTo>
                  <a:lnTo>
                    <a:pt x="70" y="84"/>
                  </a:lnTo>
                  <a:lnTo>
                    <a:pt x="70" y="83"/>
                  </a:lnTo>
                  <a:lnTo>
                    <a:pt x="70" y="82"/>
                  </a:lnTo>
                  <a:lnTo>
                    <a:pt x="70" y="80"/>
                  </a:lnTo>
                  <a:lnTo>
                    <a:pt x="70" y="79"/>
                  </a:lnTo>
                  <a:lnTo>
                    <a:pt x="70" y="78"/>
                  </a:lnTo>
                  <a:lnTo>
                    <a:pt x="70" y="77"/>
                  </a:lnTo>
                  <a:lnTo>
                    <a:pt x="70" y="75"/>
                  </a:lnTo>
                  <a:lnTo>
                    <a:pt x="72" y="74"/>
                  </a:lnTo>
                  <a:lnTo>
                    <a:pt x="70" y="73"/>
                  </a:lnTo>
                  <a:lnTo>
                    <a:pt x="70" y="71"/>
                  </a:lnTo>
                  <a:lnTo>
                    <a:pt x="72" y="70"/>
                  </a:lnTo>
                  <a:lnTo>
                    <a:pt x="70" y="69"/>
                  </a:lnTo>
                  <a:lnTo>
                    <a:pt x="70" y="67"/>
                  </a:lnTo>
                  <a:lnTo>
                    <a:pt x="70" y="66"/>
                  </a:lnTo>
                  <a:lnTo>
                    <a:pt x="70" y="65"/>
                  </a:lnTo>
                  <a:lnTo>
                    <a:pt x="70" y="64"/>
                  </a:lnTo>
                  <a:lnTo>
                    <a:pt x="70" y="62"/>
                  </a:lnTo>
                  <a:lnTo>
                    <a:pt x="70" y="61"/>
                  </a:lnTo>
                  <a:lnTo>
                    <a:pt x="70" y="60"/>
                  </a:lnTo>
                  <a:lnTo>
                    <a:pt x="70" y="58"/>
                  </a:lnTo>
                  <a:lnTo>
                    <a:pt x="70" y="57"/>
                  </a:lnTo>
                  <a:lnTo>
                    <a:pt x="70" y="56"/>
                  </a:lnTo>
                  <a:lnTo>
                    <a:pt x="70" y="54"/>
                  </a:lnTo>
                  <a:lnTo>
                    <a:pt x="70" y="53"/>
                  </a:lnTo>
                  <a:lnTo>
                    <a:pt x="70" y="52"/>
                  </a:lnTo>
                  <a:lnTo>
                    <a:pt x="69" y="51"/>
                  </a:lnTo>
                  <a:lnTo>
                    <a:pt x="69" y="49"/>
                  </a:lnTo>
                  <a:lnTo>
                    <a:pt x="69" y="48"/>
                  </a:lnTo>
                  <a:lnTo>
                    <a:pt x="68" y="43"/>
                  </a:lnTo>
                  <a:lnTo>
                    <a:pt x="68" y="42"/>
                  </a:lnTo>
                  <a:lnTo>
                    <a:pt x="68" y="40"/>
                  </a:lnTo>
                  <a:lnTo>
                    <a:pt x="68" y="39"/>
                  </a:lnTo>
                  <a:lnTo>
                    <a:pt x="67" y="38"/>
                  </a:lnTo>
                  <a:lnTo>
                    <a:pt x="67" y="36"/>
                  </a:lnTo>
                  <a:lnTo>
                    <a:pt x="67" y="35"/>
                  </a:lnTo>
                  <a:lnTo>
                    <a:pt x="67" y="34"/>
                  </a:lnTo>
                  <a:lnTo>
                    <a:pt x="65" y="32"/>
                  </a:lnTo>
                  <a:lnTo>
                    <a:pt x="65" y="31"/>
                  </a:lnTo>
                  <a:lnTo>
                    <a:pt x="65" y="30"/>
                  </a:lnTo>
                  <a:lnTo>
                    <a:pt x="64" y="29"/>
                  </a:lnTo>
                  <a:lnTo>
                    <a:pt x="64" y="27"/>
                  </a:lnTo>
                  <a:lnTo>
                    <a:pt x="63" y="26"/>
                  </a:lnTo>
                  <a:lnTo>
                    <a:pt x="63" y="25"/>
                  </a:lnTo>
                  <a:lnTo>
                    <a:pt x="63" y="23"/>
                  </a:lnTo>
                  <a:lnTo>
                    <a:pt x="61" y="23"/>
                  </a:lnTo>
                  <a:lnTo>
                    <a:pt x="61" y="22"/>
                  </a:lnTo>
                  <a:lnTo>
                    <a:pt x="61" y="21"/>
                  </a:lnTo>
                  <a:lnTo>
                    <a:pt x="60" y="19"/>
                  </a:lnTo>
                  <a:lnTo>
                    <a:pt x="60" y="18"/>
                  </a:lnTo>
                  <a:lnTo>
                    <a:pt x="59" y="18"/>
                  </a:lnTo>
                  <a:lnTo>
                    <a:pt x="59" y="17"/>
                  </a:lnTo>
                  <a:lnTo>
                    <a:pt x="59" y="16"/>
                  </a:lnTo>
                  <a:lnTo>
                    <a:pt x="57" y="16"/>
                  </a:lnTo>
                  <a:lnTo>
                    <a:pt x="57" y="14"/>
                  </a:lnTo>
                  <a:lnTo>
                    <a:pt x="57" y="13"/>
                  </a:lnTo>
                  <a:lnTo>
                    <a:pt x="56" y="13"/>
                  </a:lnTo>
                  <a:lnTo>
                    <a:pt x="56" y="12"/>
                  </a:lnTo>
                  <a:lnTo>
                    <a:pt x="55" y="12"/>
                  </a:lnTo>
                  <a:lnTo>
                    <a:pt x="55" y="10"/>
                  </a:lnTo>
                  <a:lnTo>
                    <a:pt x="54" y="9"/>
                  </a:lnTo>
                  <a:lnTo>
                    <a:pt x="52" y="8"/>
                  </a:lnTo>
                  <a:lnTo>
                    <a:pt x="51" y="7"/>
                  </a:lnTo>
                  <a:close/>
                </a:path>
              </a:pathLst>
            </a:custGeom>
            <a:solidFill>
              <a:srgbClr val="808080"/>
            </a:solidFill>
            <a:ln w="9525">
              <a:noFill/>
              <a:round/>
              <a:headEnd/>
              <a:tailEnd/>
            </a:ln>
          </p:spPr>
          <p:txBody>
            <a:bodyPr/>
            <a:lstStyle/>
            <a:p>
              <a:endParaRPr lang="en-US"/>
            </a:p>
          </p:txBody>
        </p:sp>
        <p:sp>
          <p:nvSpPr>
            <p:cNvPr id="152" name="Freeform 136"/>
            <p:cNvSpPr>
              <a:spLocks/>
            </p:cNvSpPr>
            <p:nvPr/>
          </p:nvSpPr>
          <p:spPr bwMode="auto">
            <a:xfrm>
              <a:off x="1642" y="1141"/>
              <a:ext cx="73" cy="151"/>
            </a:xfrm>
            <a:custGeom>
              <a:avLst/>
              <a:gdLst>
                <a:gd name="T0" fmla="*/ 3 w 73"/>
                <a:gd name="T1" fmla="*/ 55 h 151"/>
                <a:gd name="T2" fmla="*/ 1 w 73"/>
                <a:gd name="T3" fmla="*/ 70 h 151"/>
                <a:gd name="T4" fmla="*/ 1 w 73"/>
                <a:gd name="T5" fmla="*/ 85 h 151"/>
                <a:gd name="T6" fmla="*/ 3 w 73"/>
                <a:gd name="T7" fmla="*/ 100 h 151"/>
                <a:gd name="T8" fmla="*/ 5 w 73"/>
                <a:gd name="T9" fmla="*/ 113 h 151"/>
                <a:gd name="T10" fmla="*/ 8 w 73"/>
                <a:gd name="T11" fmla="*/ 124 h 151"/>
                <a:gd name="T12" fmla="*/ 13 w 73"/>
                <a:gd name="T13" fmla="*/ 135 h 151"/>
                <a:gd name="T14" fmla="*/ 20 w 73"/>
                <a:gd name="T15" fmla="*/ 144 h 151"/>
                <a:gd name="T16" fmla="*/ 26 w 73"/>
                <a:gd name="T17" fmla="*/ 149 h 151"/>
                <a:gd name="T18" fmla="*/ 33 w 73"/>
                <a:gd name="T19" fmla="*/ 151 h 151"/>
                <a:gd name="T20" fmla="*/ 40 w 73"/>
                <a:gd name="T21" fmla="*/ 151 h 151"/>
                <a:gd name="T22" fmla="*/ 48 w 73"/>
                <a:gd name="T23" fmla="*/ 146 h 151"/>
                <a:gd name="T24" fmla="*/ 55 w 73"/>
                <a:gd name="T25" fmla="*/ 140 h 151"/>
                <a:gd name="T26" fmla="*/ 60 w 73"/>
                <a:gd name="T27" fmla="*/ 131 h 151"/>
                <a:gd name="T28" fmla="*/ 65 w 73"/>
                <a:gd name="T29" fmla="*/ 120 h 151"/>
                <a:gd name="T30" fmla="*/ 69 w 73"/>
                <a:gd name="T31" fmla="*/ 107 h 151"/>
                <a:gd name="T32" fmla="*/ 71 w 73"/>
                <a:gd name="T33" fmla="*/ 92 h 151"/>
                <a:gd name="T34" fmla="*/ 73 w 73"/>
                <a:gd name="T35" fmla="*/ 78 h 151"/>
                <a:gd name="T36" fmla="*/ 73 w 73"/>
                <a:gd name="T37" fmla="*/ 63 h 151"/>
                <a:gd name="T38" fmla="*/ 70 w 73"/>
                <a:gd name="T39" fmla="*/ 45 h 151"/>
                <a:gd name="T40" fmla="*/ 66 w 73"/>
                <a:gd name="T41" fmla="*/ 32 h 151"/>
                <a:gd name="T42" fmla="*/ 62 w 73"/>
                <a:gd name="T43" fmla="*/ 22 h 151"/>
                <a:gd name="T44" fmla="*/ 57 w 73"/>
                <a:gd name="T45" fmla="*/ 11 h 151"/>
                <a:gd name="T46" fmla="*/ 49 w 73"/>
                <a:gd name="T47" fmla="*/ 4 h 151"/>
                <a:gd name="T48" fmla="*/ 42 w 73"/>
                <a:gd name="T49" fmla="*/ 0 h 151"/>
                <a:gd name="T50" fmla="*/ 35 w 73"/>
                <a:gd name="T51" fmla="*/ 0 h 151"/>
                <a:gd name="T52" fmla="*/ 29 w 73"/>
                <a:gd name="T53" fmla="*/ 2 h 151"/>
                <a:gd name="T54" fmla="*/ 20 w 73"/>
                <a:gd name="T55" fmla="*/ 9 h 151"/>
                <a:gd name="T56" fmla="*/ 14 w 73"/>
                <a:gd name="T57" fmla="*/ 18 h 151"/>
                <a:gd name="T58" fmla="*/ 9 w 73"/>
                <a:gd name="T59" fmla="*/ 28 h 151"/>
                <a:gd name="T60" fmla="*/ 5 w 73"/>
                <a:gd name="T61" fmla="*/ 41 h 151"/>
                <a:gd name="T62" fmla="*/ 7 w 73"/>
                <a:gd name="T63" fmla="*/ 39 h 151"/>
                <a:gd name="T64" fmla="*/ 12 w 73"/>
                <a:gd name="T65" fmla="*/ 27 h 151"/>
                <a:gd name="T66" fmla="*/ 17 w 73"/>
                <a:gd name="T67" fmla="*/ 18 h 151"/>
                <a:gd name="T68" fmla="*/ 22 w 73"/>
                <a:gd name="T69" fmla="*/ 10 h 151"/>
                <a:gd name="T70" fmla="*/ 30 w 73"/>
                <a:gd name="T71" fmla="*/ 4 h 151"/>
                <a:gd name="T72" fmla="*/ 36 w 73"/>
                <a:gd name="T73" fmla="*/ 2 h 151"/>
                <a:gd name="T74" fmla="*/ 44 w 73"/>
                <a:gd name="T75" fmla="*/ 4 h 151"/>
                <a:gd name="T76" fmla="*/ 51 w 73"/>
                <a:gd name="T77" fmla="*/ 8 h 151"/>
                <a:gd name="T78" fmla="*/ 57 w 73"/>
                <a:gd name="T79" fmla="*/ 15 h 151"/>
                <a:gd name="T80" fmla="*/ 62 w 73"/>
                <a:gd name="T81" fmla="*/ 26 h 151"/>
                <a:gd name="T82" fmla="*/ 66 w 73"/>
                <a:gd name="T83" fmla="*/ 37 h 151"/>
                <a:gd name="T84" fmla="*/ 69 w 73"/>
                <a:gd name="T85" fmla="*/ 49 h 151"/>
                <a:gd name="T86" fmla="*/ 71 w 73"/>
                <a:gd name="T87" fmla="*/ 66 h 151"/>
                <a:gd name="T88" fmla="*/ 71 w 73"/>
                <a:gd name="T89" fmla="*/ 81 h 151"/>
                <a:gd name="T90" fmla="*/ 70 w 73"/>
                <a:gd name="T91" fmla="*/ 94 h 151"/>
                <a:gd name="T92" fmla="*/ 68 w 73"/>
                <a:gd name="T93" fmla="*/ 109 h 151"/>
                <a:gd name="T94" fmla="*/ 64 w 73"/>
                <a:gd name="T95" fmla="*/ 122 h 151"/>
                <a:gd name="T96" fmla="*/ 58 w 73"/>
                <a:gd name="T97" fmla="*/ 132 h 151"/>
                <a:gd name="T98" fmla="*/ 52 w 73"/>
                <a:gd name="T99" fmla="*/ 140 h 151"/>
                <a:gd name="T100" fmla="*/ 47 w 73"/>
                <a:gd name="T101" fmla="*/ 145 h 151"/>
                <a:gd name="T102" fmla="*/ 38 w 73"/>
                <a:gd name="T103" fmla="*/ 149 h 151"/>
                <a:gd name="T104" fmla="*/ 31 w 73"/>
                <a:gd name="T105" fmla="*/ 149 h 151"/>
                <a:gd name="T106" fmla="*/ 25 w 73"/>
                <a:gd name="T107" fmla="*/ 145 h 151"/>
                <a:gd name="T108" fmla="*/ 18 w 73"/>
                <a:gd name="T109" fmla="*/ 138 h 151"/>
                <a:gd name="T110" fmla="*/ 13 w 73"/>
                <a:gd name="T111" fmla="*/ 131 h 151"/>
                <a:gd name="T112" fmla="*/ 8 w 73"/>
                <a:gd name="T113" fmla="*/ 120 h 151"/>
                <a:gd name="T114" fmla="*/ 5 w 73"/>
                <a:gd name="T115" fmla="*/ 109 h 151"/>
                <a:gd name="T116" fmla="*/ 3 w 73"/>
                <a:gd name="T117" fmla="*/ 96 h 151"/>
                <a:gd name="T118" fmla="*/ 1 w 73"/>
                <a:gd name="T119" fmla="*/ 81 h 151"/>
                <a:gd name="T120" fmla="*/ 3 w 73"/>
                <a:gd name="T121" fmla="*/ 67 h 151"/>
                <a:gd name="T122" fmla="*/ 4 w 73"/>
                <a:gd name="T123" fmla="*/ 53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
                <a:gd name="T187" fmla="*/ 0 h 151"/>
                <a:gd name="T188" fmla="*/ 73 w 73"/>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 h="151">
                  <a:moveTo>
                    <a:pt x="4" y="45"/>
                  </a:moveTo>
                  <a:lnTo>
                    <a:pt x="4" y="48"/>
                  </a:lnTo>
                  <a:lnTo>
                    <a:pt x="3" y="52"/>
                  </a:lnTo>
                  <a:lnTo>
                    <a:pt x="3" y="55"/>
                  </a:lnTo>
                  <a:lnTo>
                    <a:pt x="1" y="59"/>
                  </a:lnTo>
                  <a:lnTo>
                    <a:pt x="1" y="62"/>
                  </a:lnTo>
                  <a:lnTo>
                    <a:pt x="1" y="66"/>
                  </a:lnTo>
                  <a:lnTo>
                    <a:pt x="1" y="70"/>
                  </a:lnTo>
                  <a:lnTo>
                    <a:pt x="1" y="74"/>
                  </a:lnTo>
                  <a:lnTo>
                    <a:pt x="0" y="78"/>
                  </a:lnTo>
                  <a:lnTo>
                    <a:pt x="0" y="81"/>
                  </a:lnTo>
                  <a:lnTo>
                    <a:pt x="1" y="85"/>
                  </a:lnTo>
                  <a:lnTo>
                    <a:pt x="1" y="88"/>
                  </a:lnTo>
                  <a:lnTo>
                    <a:pt x="1" y="92"/>
                  </a:lnTo>
                  <a:lnTo>
                    <a:pt x="1" y="96"/>
                  </a:lnTo>
                  <a:lnTo>
                    <a:pt x="3" y="100"/>
                  </a:lnTo>
                  <a:lnTo>
                    <a:pt x="3" y="102"/>
                  </a:lnTo>
                  <a:lnTo>
                    <a:pt x="3" y="106"/>
                  </a:lnTo>
                  <a:lnTo>
                    <a:pt x="4" y="110"/>
                  </a:lnTo>
                  <a:lnTo>
                    <a:pt x="5" y="113"/>
                  </a:lnTo>
                  <a:lnTo>
                    <a:pt x="5" y="115"/>
                  </a:lnTo>
                  <a:lnTo>
                    <a:pt x="7" y="119"/>
                  </a:lnTo>
                  <a:lnTo>
                    <a:pt x="8" y="122"/>
                  </a:lnTo>
                  <a:lnTo>
                    <a:pt x="8" y="124"/>
                  </a:lnTo>
                  <a:lnTo>
                    <a:pt x="9" y="127"/>
                  </a:lnTo>
                  <a:lnTo>
                    <a:pt x="10" y="131"/>
                  </a:lnTo>
                  <a:lnTo>
                    <a:pt x="12" y="132"/>
                  </a:lnTo>
                  <a:lnTo>
                    <a:pt x="13" y="135"/>
                  </a:lnTo>
                  <a:lnTo>
                    <a:pt x="14" y="137"/>
                  </a:lnTo>
                  <a:lnTo>
                    <a:pt x="16" y="140"/>
                  </a:lnTo>
                  <a:lnTo>
                    <a:pt x="18" y="141"/>
                  </a:lnTo>
                  <a:lnTo>
                    <a:pt x="20" y="144"/>
                  </a:lnTo>
                  <a:lnTo>
                    <a:pt x="21" y="145"/>
                  </a:lnTo>
                  <a:lnTo>
                    <a:pt x="22" y="146"/>
                  </a:lnTo>
                  <a:lnTo>
                    <a:pt x="25" y="148"/>
                  </a:lnTo>
                  <a:lnTo>
                    <a:pt x="26" y="149"/>
                  </a:lnTo>
                  <a:lnTo>
                    <a:pt x="27" y="150"/>
                  </a:lnTo>
                  <a:lnTo>
                    <a:pt x="30" y="150"/>
                  </a:lnTo>
                  <a:lnTo>
                    <a:pt x="31" y="151"/>
                  </a:lnTo>
                  <a:lnTo>
                    <a:pt x="33" y="151"/>
                  </a:lnTo>
                  <a:lnTo>
                    <a:pt x="35" y="151"/>
                  </a:lnTo>
                  <a:lnTo>
                    <a:pt x="36" y="151"/>
                  </a:lnTo>
                  <a:lnTo>
                    <a:pt x="38" y="151"/>
                  </a:lnTo>
                  <a:lnTo>
                    <a:pt x="40" y="151"/>
                  </a:lnTo>
                  <a:lnTo>
                    <a:pt x="42" y="150"/>
                  </a:lnTo>
                  <a:lnTo>
                    <a:pt x="45" y="149"/>
                  </a:lnTo>
                  <a:lnTo>
                    <a:pt x="47" y="148"/>
                  </a:lnTo>
                  <a:lnTo>
                    <a:pt x="48" y="146"/>
                  </a:lnTo>
                  <a:lnTo>
                    <a:pt x="49" y="145"/>
                  </a:lnTo>
                  <a:lnTo>
                    <a:pt x="52" y="144"/>
                  </a:lnTo>
                  <a:lnTo>
                    <a:pt x="53" y="142"/>
                  </a:lnTo>
                  <a:lnTo>
                    <a:pt x="55" y="140"/>
                  </a:lnTo>
                  <a:lnTo>
                    <a:pt x="56" y="138"/>
                  </a:lnTo>
                  <a:lnTo>
                    <a:pt x="57" y="136"/>
                  </a:lnTo>
                  <a:lnTo>
                    <a:pt x="60" y="133"/>
                  </a:lnTo>
                  <a:lnTo>
                    <a:pt x="60" y="131"/>
                  </a:lnTo>
                  <a:lnTo>
                    <a:pt x="61" y="128"/>
                  </a:lnTo>
                  <a:lnTo>
                    <a:pt x="62" y="125"/>
                  </a:lnTo>
                  <a:lnTo>
                    <a:pt x="64" y="123"/>
                  </a:lnTo>
                  <a:lnTo>
                    <a:pt x="65" y="120"/>
                  </a:lnTo>
                  <a:lnTo>
                    <a:pt x="66" y="116"/>
                  </a:lnTo>
                  <a:lnTo>
                    <a:pt x="68" y="114"/>
                  </a:lnTo>
                  <a:lnTo>
                    <a:pt x="68" y="110"/>
                  </a:lnTo>
                  <a:lnTo>
                    <a:pt x="69" y="107"/>
                  </a:lnTo>
                  <a:lnTo>
                    <a:pt x="70" y="103"/>
                  </a:lnTo>
                  <a:lnTo>
                    <a:pt x="70" y="100"/>
                  </a:lnTo>
                  <a:lnTo>
                    <a:pt x="71" y="96"/>
                  </a:lnTo>
                  <a:lnTo>
                    <a:pt x="71" y="92"/>
                  </a:lnTo>
                  <a:lnTo>
                    <a:pt x="71" y="88"/>
                  </a:lnTo>
                  <a:lnTo>
                    <a:pt x="73" y="84"/>
                  </a:lnTo>
                  <a:lnTo>
                    <a:pt x="73" y="81"/>
                  </a:lnTo>
                  <a:lnTo>
                    <a:pt x="73" y="78"/>
                  </a:lnTo>
                  <a:lnTo>
                    <a:pt x="73" y="74"/>
                  </a:lnTo>
                  <a:lnTo>
                    <a:pt x="73" y="70"/>
                  </a:lnTo>
                  <a:lnTo>
                    <a:pt x="73" y="66"/>
                  </a:lnTo>
                  <a:lnTo>
                    <a:pt x="73" y="63"/>
                  </a:lnTo>
                  <a:lnTo>
                    <a:pt x="71" y="59"/>
                  </a:lnTo>
                  <a:lnTo>
                    <a:pt x="71" y="55"/>
                  </a:lnTo>
                  <a:lnTo>
                    <a:pt x="70" y="49"/>
                  </a:lnTo>
                  <a:lnTo>
                    <a:pt x="70" y="45"/>
                  </a:lnTo>
                  <a:lnTo>
                    <a:pt x="69" y="41"/>
                  </a:lnTo>
                  <a:lnTo>
                    <a:pt x="69" y="39"/>
                  </a:lnTo>
                  <a:lnTo>
                    <a:pt x="68" y="35"/>
                  </a:lnTo>
                  <a:lnTo>
                    <a:pt x="66" y="32"/>
                  </a:lnTo>
                  <a:lnTo>
                    <a:pt x="66" y="30"/>
                  </a:lnTo>
                  <a:lnTo>
                    <a:pt x="65" y="26"/>
                  </a:lnTo>
                  <a:lnTo>
                    <a:pt x="64" y="24"/>
                  </a:lnTo>
                  <a:lnTo>
                    <a:pt x="62" y="22"/>
                  </a:lnTo>
                  <a:lnTo>
                    <a:pt x="61" y="19"/>
                  </a:lnTo>
                  <a:lnTo>
                    <a:pt x="60" y="17"/>
                  </a:lnTo>
                  <a:lnTo>
                    <a:pt x="58" y="14"/>
                  </a:lnTo>
                  <a:lnTo>
                    <a:pt x="57" y="11"/>
                  </a:lnTo>
                  <a:lnTo>
                    <a:pt x="56" y="10"/>
                  </a:lnTo>
                  <a:lnTo>
                    <a:pt x="55" y="8"/>
                  </a:lnTo>
                  <a:lnTo>
                    <a:pt x="51" y="5"/>
                  </a:lnTo>
                  <a:lnTo>
                    <a:pt x="49" y="4"/>
                  </a:lnTo>
                  <a:lnTo>
                    <a:pt x="47" y="2"/>
                  </a:lnTo>
                  <a:lnTo>
                    <a:pt x="45" y="1"/>
                  </a:lnTo>
                  <a:lnTo>
                    <a:pt x="44" y="1"/>
                  </a:lnTo>
                  <a:lnTo>
                    <a:pt x="42" y="0"/>
                  </a:lnTo>
                  <a:lnTo>
                    <a:pt x="40" y="0"/>
                  </a:lnTo>
                  <a:lnTo>
                    <a:pt x="39" y="0"/>
                  </a:lnTo>
                  <a:lnTo>
                    <a:pt x="36" y="0"/>
                  </a:lnTo>
                  <a:lnTo>
                    <a:pt x="35" y="0"/>
                  </a:lnTo>
                  <a:lnTo>
                    <a:pt x="34" y="0"/>
                  </a:lnTo>
                  <a:lnTo>
                    <a:pt x="31" y="1"/>
                  </a:lnTo>
                  <a:lnTo>
                    <a:pt x="30" y="1"/>
                  </a:lnTo>
                  <a:lnTo>
                    <a:pt x="29" y="2"/>
                  </a:lnTo>
                  <a:lnTo>
                    <a:pt x="26" y="4"/>
                  </a:lnTo>
                  <a:lnTo>
                    <a:pt x="25" y="5"/>
                  </a:lnTo>
                  <a:lnTo>
                    <a:pt x="22" y="8"/>
                  </a:lnTo>
                  <a:lnTo>
                    <a:pt x="20" y="9"/>
                  </a:lnTo>
                  <a:lnTo>
                    <a:pt x="18" y="11"/>
                  </a:lnTo>
                  <a:lnTo>
                    <a:pt x="17" y="13"/>
                  </a:lnTo>
                  <a:lnTo>
                    <a:pt x="16" y="15"/>
                  </a:lnTo>
                  <a:lnTo>
                    <a:pt x="14" y="18"/>
                  </a:lnTo>
                  <a:lnTo>
                    <a:pt x="13" y="20"/>
                  </a:lnTo>
                  <a:lnTo>
                    <a:pt x="12" y="23"/>
                  </a:lnTo>
                  <a:lnTo>
                    <a:pt x="10" y="26"/>
                  </a:lnTo>
                  <a:lnTo>
                    <a:pt x="9" y="28"/>
                  </a:lnTo>
                  <a:lnTo>
                    <a:pt x="8" y="31"/>
                  </a:lnTo>
                  <a:lnTo>
                    <a:pt x="7" y="35"/>
                  </a:lnTo>
                  <a:lnTo>
                    <a:pt x="7" y="37"/>
                  </a:lnTo>
                  <a:lnTo>
                    <a:pt x="5" y="41"/>
                  </a:lnTo>
                  <a:lnTo>
                    <a:pt x="4" y="45"/>
                  </a:lnTo>
                  <a:lnTo>
                    <a:pt x="5" y="46"/>
                  </a:lnTo>
                  <a:lnTo>
                    <a:pt x="7" y="43"/>
                  </a:lnTo>
                  <a:lnTo>
                    <a:pt x="7" y="39"/>
                  </a:lnTo>
                  <a:lnTo>
                    <a:pt x="8" y="36"/>
                  </a:lnTo>
                  <a:lnTo>
                    <a:pt x="9" y="32"/>
                  </a:lnTo>
                  <a:lnTo>
                    <a:pt x="10" y="30"/>
                  </a:lnTo>
                  <a:lnTo>
                    <a:pt x="12" y="27"/>
                  </a:lnTo>
                  <a:lnTo>
                    <a:pt x="13" y="24"/>
                  </a:lnTo>
                  <a:lnTo>
                    <a:pt x="14" y="22"/>
                  </a:lnTo>
                  <a:lnTo>
                    <a:pt x="16" y="19"/>
                  </a:lnTo>
                  <a:lnTo>
                    <a:pt x="17" y="18"/>
                  </a:lnTo>
                  <a:lnTo>
                    <a:pt x="18" y="15"/>
                  </a:lnTo>
                  <a:lnTo>
                    <a:pt x="20" y="14"/>
                  </a:lnTo>
                  <a:lnTo>
                    <a:pt x="21" y="11"/>
                  </a:lnTo>
                  <a:lnTo>
                    <a:pt x="22" y="10"/>
                  </a:lnTo>
                  <a:lnTo>
                    <a:pt x="25" y="8"/>
                  </a:lnTo>
                  <a:lnTo>
                    <a:pt x="27" y="6"/>
                  </a:lnTo>
                  <a:lnTo>
                    <a:pt x="29" y="5"/>
                  </a:lnTo>
                  <a:lnTo>
                    <a:pt x="30" y="4"/>
                  </a:lnTo>
                  <a:lnTo>
                    <a:pt x="31" y="4"/>
                  </a:lnTo>
                  <a:lnTo>
                    <a:pt x="34" y="2"/>
                  </a:lnTo>
                  <a:lnTo>
                    <a:pt x="35" y="2"/>
                  </a:lnTo>
                  <a:lnTo>
                    <a:pt x="36" y="2"/>
                  </a:lnTo>
                  <a:lnTo>
                    <a:pt x="39" y="2"/>
                  </a:lnTo>
                  <a:lnTo>
                    <a:pt x="40" y="2"/>
                  </a:lnTo>
                  <a:lnTo>
                    <a:pt x="42" y="2"/>
                  </a:lnTo>
                  <a:lnTo>
                    <a:pt x="44" y="4"/>
                  </a:lnTo>
                  <a:lnTo>
                    <a:pt x="45" y="4"/>
                  </a:lnTo>
                  <a:lnTo>
                    <a:pt x="47" y="5"/>
                  </a:lnTo>
                  <a:lnTo>
                    <a:pt x="48" y="6"/>
                  </a:lnTo>
                  <a:lnTo>
                    <a:pt x="51" y="8"/>
                  </a:lnTo>
                  <a:lnTo>
                    <a:pt x="53" y="10"/>
                  </a:lnTo>
                  <a:lnTo>
                    <a:pt x="55" y="11"/>
                  </a:lnTo>
                  <a:lnTo>
                    <a:pt x="56" y="14"/>
                  </a:lnTo>
                  <a:lnTo>
                    <a:pt x="57" y="15"/>
                  </a:lnTo>
                  <a:lnTo>
                    <a:pt x="60" y="18"/>
                  </a:lnTo>
                  <a:lnTo>
                    <a:pt x="60" y="20"/>
                  </a:lnTo>
                  <a:lnTo>
                    <a:pt x="61" y="23"/>
                  </a:lnTo>
                  <a:lnTo>
                    <a:pt x="62" y="26"/>
                  </a:lnTo>
                  <a:lnTo>
                    <a:pt x="64" y="28"/>
                  </a:lnTo>
                  <a:lnTo>
                    <a:pt x="65" y="31"/>
                  </a:lnTo>
                  <a:lnTo>
                    <a:pt x="66" y="33"/>
                  </a:lnTo>
                  <a:lnTo>
                    <a:pt x="66" y="37"/>
                  </a:lnTo>
                  <a:lnTo>
                    <a:pt x="68" y="40"/>
                  </a:lnTo>
                  <a:lnTo>
                    <a:pt x="68" y="43"/>
                  </a:lnTo>
                  <a:lnTo>
                    <a:pt x="69" y="46"/>
                  </a:lnTo>
                  <a:lnTo>
                    <a:pt x="69" y="49"/>
                  </a:lnTo>
                  <a:lnTo>
                    <a:pt x="70" y="55"/>
                  </a:lnTo>
                  <a:lnTo>
                    <a:pt x="70" y="59"/>
                  </a:lnTo>
                  <a:lnTo>
                    <a:pt x="71" y="63"/>
                  </a:lnTo>
                  <a:lnTo>
                    <a:pt x="71" y="66"/>
                  </a:lnTo>
                  <a:lnTo>
                    <a:pt x="71" y="70"/>
                  </a:lnTo>
                  <a:lnTo>
                    <a:pt x="71" y="74"/>
                  </a:lnTo>
                  <a:lnTo>
                    <a:pt x="71" y="78"/>
                  </a:lnTo>
                  <a:lnTo>
                    <a:pt x="71" y="81"/>
                  </a:lnTo>
                  <a:lnTo>
                    <a:pt x="71" y="84"/>
                  </a:lnTo>
                  <a:lnTo>
                    <a:pt x="70" y="88"/>
                  </a:lnTo>
                  <a:lnTo>
                    <a:pt x="70" y="92"/>
                  </a:lnTo>
                  <a:lnTo>
                    <a:pt x="70" y="94"/>
                  </a:lnTo>
                  <a:lnTo>
                    <a:pt x="69" y="98"/>
                  </a:lnTo>
                  <a:lnTo>
                    <a:pt x="69" y="102"/>
                  </a:lnTo>
                  <a:lnTo>
                    <a:pt x="68" y="106"/>
                  </a:lnTo>
                  <a:lnTo>
                    <a:pt x="68" y="109"/>
                  </a:lnTo>
                  <a:lnTo>
                    <a:pt x="66" y="113"/>
                  </a:lnTo>
                  <a:lnTo>
                    <a:pt x="65" y="115"/>
                  </a:lnTo>
                  <a:lnTo>
                    <a:pt x="64" y="118"/>
                  </a:lnTo>
                  <a:lnTo>
                    <a:pt x="64" y="122"/>
                  </a:lnTo>
                  <a:lnTo>
                    <a:pt x="62" y="124"/>
                  </a:lnTo>
                  <a:lnTo>
                    <a:pt x="61" y="127"/>
                  </a:lnTo>
                  <a:lnTo>
                    <a:pt x="60" y="129"/>
                  </a:lnTo>
                  <a:lnTo>
                    <a:pt x="58" y="132"/>
                  </a:lnTo>
                  <a:lnTo>
                    <a:pt x="57" y="133"/>
                  </a:lnTo>
                  <a:lnTo>
                    <a:pt x="56" y="136"/>
                  </a:lnTo>
                  <a:lnTo>
                    <a:pt x="55" y="137"/>
                  </a:lnTo>
                  <a:lnTo>
                    <a:pt x="52" y="140"/>
                  </a:lnTo>
                  <a:lnTo>
                    <a:pt x="51" y="141"/>
                  </a:lnTo>
                  <a:lnTo>
                    <a:pt x="49" y="142"/>
                  </a:lnTo>
                  <a:lnTo>
                    <a:pt x="48" y="144"/>
                  </a:lnTo>
                  <a:lnTo>
                    <a:pt x="47" y="145"/>
                  </a:lnTo>
                  <a:lnTo>
                    <a:pt x="44" y="146"/>
                  </a:lnTo>
                  <a:lnTo>
                    <a:pt x="42" y="148"/>
                  </a:lnTo>
                  <a:lnTo>
                    <a:pt x="40" y="148"/>
                  </a:lnTo>
                  <a:lnTo>
                    <a:pt x="38" y="149"/>
                  </a:lnTo>
                  <a:lnTo>
                    <a:pt x="36" y="149"/>
                  </a:lnTo>
                  <a:lnTo>
                    <a:pt x="35" y="149"/>
                  </a:lnTo>
                  <a:lnTo>
                    <a:pt x="33" y="149"/>
                  </a:lnTo>
                  <a:lnTo>
                    <a:pt x="31" y="149"/>
                  </a:lnTo>
                  <a:lnTo>
                    <a:pt x="30" y="148"/>
                  </a:lnTo>
                  <a:lnTo>
                    <a:pt x="29" y="148"/>
                  </a:lnTo>
                  <a:lnTo>
                    <a:pt x="26" y="146"/>
                  </a:lnTo>
                  <a:lnTo>
                    <a:pt x="25" y="145"/>
                  </a:lnTo>
                  <a:lnTo>
                    <a:pt x="23" y="144"/>
                  </a:lnTo>
                  <a:lnTo>
                    <a:pt x="21" y="142"/>
                  </a:lnTo>
                  <a:lnTo>
                    <a:pt x="20" y="141"/>
                  </a:lnTo>
                  <a:lnTo>
                    <a:pt x="18" y="138"/>
                  </a:lnTo>
                  <a:lnTo>
                    <a:pt x="17" y="137"/>
                  </a:lnTo>
                  <a:lnTo>
                    <a:pt x="16" y="135"/>
                  </a:lnTo>
                  <a:lnTo>
                    <a:pt x="14" y="133"/>
                  </a:lnTo>
                  <a:lnTo>
                    <a:pt x="13" y="131"/>
                  </a:lnTo>
                  <a:lnTo>
                    <a:pt x="12" y="128"/>
                  </a:lnTo>
                  <a:lnTo>
                    <a:pt x="10" y="125"/>
                  </a:lnTo>
                  <a:lnTo>
                    <a:pt x="9" y="123"/>
                  </a:lnTo>
                  <a:lnTo>
                    <a:pt x="8" y="120"/>
                  </a:lnTo>
                  <a:lnTo>
                    <a:pt x="8" y="118"/>
                  </a:lnTo>
                  <a:lnTo>
                    <a:pt x="7" y="114"/>
                  </a:lnTo>
                  <a:lnTo>
                    <a:pt x="5" y="111"/>
                  </a:lnTo>
                  <a:lnTo>
                    <a:pt x="5" y="109"/>
                  </a:lnTo>
                  <a:lnTo>
                    <a:pt x="4" y="105"/>
                  </a:lnTo>
                  <a:lnTo>
                    <a:pt x="4" y="102"/>
                  </a:lnTo>
                  <a:lnTo>
                    <a:pt x="4" y="98"/>
                  </a:lnTo>
                  <a:lnTo>
                    <a:pt x="3" y="96"/>
                  </a:lnTo>
                  <a:lnTo>
                    <a:pt x="3" y="92"/>
                  </a:lnTo>
                  <a:lnTo>
                    <a:pt x="3" y="88"/>
                  </a:lnTo>
                  <a:lnTo>
                    <a:pt x="3" y="84"/>
                  </a:lnTo>
                  <a:lnTo>
                    <a:pt x="1" y="81"/>
                  </a:lnTo>
                  <a:lnTo>
                    <a:pt x="3" y="78"/>
                  </a:lnTo>
                  <a:lnTo>
                    <a:pt x="1" y="74"/>
                  </a:lnTo>
                  <a:lnTo>
                    <a:pt x="3" y="70"/>
                  </a:lnTo>
                  <a:lnTo>
                    <a:pt x="3" y="67"/>
                  </a:lnTo>
                  <a:lnTo>
                    <a:pt x="3" y="63"/>
                  </a:lnTo>
                  <a:lnTo>
                    <a:pt x="3" y="59"/>
                  </a:lnTo>
                  <a:lnTo>
                    <a:pt x="4" y="55"/>
                  </a:lnTo>
                  <a:lnTo>
                    <a:pt x="4" y="53"/>
                  </a:lnTo>
                  <a:lnTo>
                    <a:pt x="5" y="49"/>
                  </a:lnTo>
                  <a:lnTo>
                    <a:pt x="5" y="46"/>
                  </a:lnTo>
                  <a:lnTo>
                    <a:pt x="4" y="45"/>
                  </a:lnTo>
                  <a:close/>
                </a:path>
              </a:pathLst>
            </a:custGeom>
            <a:solidFill>
              <a:srgbClr val="808080"/>
            </a:solidFill>
            <a:ln w="9525">
              <a:noFill/>
              <a:round/>
              <a:headEnd/>
              <a:tailEnd/>
            </a:ln>
          </p:spPr>
          <p:txBody>
            <a:bodyPr/>
            <a:lstStyle/>
            <a:p>
              <a:endParaRPr lang="en-US"/>
            </a:p>
          </p:txBody>
        </p:sp>
        <p:sp>
          <p:nvSpPr>
            <p:cNvPr id="153" name="Freeform 137"/>
            <p:cNvSpPr>
              <a:spLocks/>
            </p:cNvSpPr>
            <p:nvPr/>
          </p:nvSpPr>
          <p:spPr bwMode="auto">
            <a:xfrm>
              <a:off x="1663" y="1348"/>
              <a:ext cx="70" cy="149"/>
            </a:xfrm>
            <a:custGeom>
              <a:avLst/>
              <a:gdLst>
                <a:gd name="T0" fmla="*/ 47 w 70"/>
                <a:gd name="T1" fmla="*/ 4 h 149"/>
                <a:gd name="T2" fmla="*/ 43 w 70"/>
                <a:gd name="T3" fmla="*/ 1 h 149"/>
                <a:gd name="T4" fmla="*/ 37 w 70"/>
                <a:gd name="T5" fmla="*/ 0 h 149"/>
                <a:gd name="T6" fmla="*/ 32 w 70"/>
                <a:gd name="T7" fmla="*/ 0 h 149"/>
                <a:gd name="T8" fmla="*/ 27 w 70"/>
                <a:gd name="T9" fmla="*/ 3 h 149"/>
                <a:gd name="T10" fmla="*/ 21 w 70"/>
                <a:gd name="T11" fmla="*/ 7 h 149"/>
                <a:gd name="T12" fmla="*/ 18 w 70"/>
                <a:gd name="T13" fmla="*/ 9 h 149"/>
                <a:gd name="T14" fmla="*/ 15 w 70"/>
                <a:gd name="T15" fmla="*/ 14 h 149"/>
                <a:gd name="T16" fmla="*/ 12 w 70"/>
                <a:gd name="T17" fmla="*/ 20 h 149"/>
                <a:gd name="T18" fmla="*/ 9 w 70"/>
                <a:gd name="T19" fmla="*/ 25 h 149"/>
                <a:gd name="T20" fmla="*/ 8 w 70"/>
                <a:gd name="T21" fmla="*/ 30 h 149"/>
                <a:gd name="T22" fmla="*/ 5 w 70"/>
                <a:gd name="T23" fmla="*/ 35 h 149"/>
                <a:gd name="T24" fmla="*/ 4 w 70"/>
                <a:gd name="T25" fmla="*/ 40 h 149"/>
                <a:gd name="T26" fmla="*/ 1 w 70"/>
                <a:gd name="T27" fmla="*/ 52 h 149"/>
                <a:gd name="T28" fmla="*/ 1 w 70"/>
                <a:gd name="T29" fmla="*/ 57 h 149"/>
                <a:gd name="T30" fmla="*/ 0 w 70"/>
                <a:gd name="T31" fmla="*/ 62 h 149"/>
                <a:gd name="T32" fmla="*/ 0 w 70"/>
                <a:gd name="T33" fmla="*/ 69 h 149"/>
                <a:gd name="T34" fmla="*/ 0 w 70"/>
                <a:gd name="T35" fmla="*/ 78 h 149"/>
                <a:gd name="T36" fmla="*/ 0 w 70"/>
                <a:gd name="T37" fmla="*/ 84 h 149"/>
                <a:gd name="T38" fmla="*/ 0 w 70"/>
                <a:gd name="T39" fmla="*/ 91 h 149"/>
                <a:gd name="T40" fmla="*/ 1 w 70"/>
                <a:gd name="T41" fmla="*/ 96 h 149"/>
                <a:gd name="T42" fmla="*/ 1 w 70"/>
                <a:gd name="T43" fmla="*/ 101 h 149"/>
                <a:gd name="T44" fmla="*/ 2 w 70"/>
                <a:gd name="T45" fmla="*/ 110 h 149"/>
                <a:gd name="T46" fmla="*/ 4 w 70"/>
                <a:gd name="T47" fmla="*/ 116 h 149"/>
                <a:gd name="T48" fmla="*/ 6 w 70"/>
                <a:gd name="T49" fmla="*/ 121 h 149"/>
                <a:gd name="T50" fmla="*/ 8 w 70"/>
                <a:gd name="T51" fmla="*/ 126 h 149"/>
                <a:gd name="T52" fmla="*/ 10 w 70"/>
                <a:gd name="T53" fmla="*/ 131 h 149"/>
                <a:gd name="T54" fmla="*/ 13 w 70"/>
                <a:gd name="T55" fmla="*/ 135 h 149"/>
                <a:gd name="T56" fmla="*/ 15 w 70"/>
                <a:gd name="T57" fmla="*/ 139 h 149"/>
                <a:gd name="T58" fmla="*/ 21 w 70"/>
                <a:gd name="T59" fmla="*/ 144 h 149"/>
                <a:gd name="T60" fmla="*/ 24 w 70"/>
                <a:gd name="T61" fmla="*/ 147 h 149"/>
                <a:gd name="T62" fmla="*/ 28 w 70"/>
                <a:gd name="T63" fmla="*/ 148 h 149"/>
                <a:gd name="T64" fmla="*/ 32 w 70"/>
                <a:gd name="T65" fmla="*/ 149 h 149"/>
                <a:gd name="T66" fmla="*/ 37 w 70"/>
                <a:gd name="T67" fmla="*/ 149 h 149"/>
                <a:gd name="T68" fmla="*/ 43 w 70"/>
                <a:gd name="T69" fmla="*/ 147 h 149"/>
                <a:gd name="T70" fmla="*/ 48 w 70"/>
                <a:gd name="T71" fmla="*/ 143 h 149"/>
                <a:gd name="T72" fmla="*/ 50 w 70"/>
                <a:gd name="T73" fmla="*/ 140 h 149"/>
                <a:gd name="T74" fmla="*/ 53 w 70"/>
                <a:gd name="T75" fmla="*/ 136 h 149"/>
                <a:gd name="T76" fmla="*/ 56 w 70"/>
                <a:gd name="T77" fmla="*/ 134 h 149"/>
                <a:gd name="T78" fmla="*/ 58 w 70"/>
                <a:gd name="T79" fmla="*/ 130 h 149"/>
                <a:gd name="T80" fmla="*/ 59 w 70"/>
                <a:gd name="T81" fmla="*/ 126 h 149"/>
                <a:gd name="T82" fmla="*/ 62 w 70"/>
                <a:gd name="T83" fmla="*/ 122 h 149"/>
                <a:gd name="T84" fmla="*/ 63 w 70"/>
                <a:gd name="T85" fmla="*/ 117 h 149"/>
                <a:gd name="T86" fmla="*/ 65 w 70"/>
                <a:gd name="T87" fmla="*/ 110 h 149"/>
                <a:gd name="T88" fmla="*/ 67 w 70"/>
                <a:gd name="T89" fmla="*/ 100 h 149"/>
                <a:gd name="T90" fmla="*/ 69 w 70"/>
                <a:gd name="T91" fmla="*/ 93 h 149"/>
                <a:gd name="T92" fmla="*/ 70 w 70"/>
                <a:gd name="T93" fmla="*/ 88 h 149"/>
                <a:gd name="T94" fmla="*/ 70 w 70"/>
                <a:gd name="T95" fmla="*/ 83 h 149"/>
                <a:gd name="T96" fmla="*/ 70 w 70"/>
                <a:gd name="T97" fmla="*/ 78 h 149"/>
                <a:gd name="T98" fmla="*/ 70 w 70"/>
                <a:gd name="T99" fmla="*/ 73 h 149"/>
                <a:gd name="T100" fmla="*/ 70 w 70"/>
                <a:gd name="T101" fmla="*/ 68 h 149"/>
                <a:gd name="T102" fmla="*/ 70 w 70"/>
                <a:gd name="T103" fmla="*/ 62 h 149"/>
                <a:gd name="T104" fmla="*/ 70 w 70"/>
                <a:gd name="T105" fmla="*/ 57 h 149"/>
                <a:gd name="T106" fmla="*/ 69 w 70"/>
                <a:gd name="T107" fmla="*/ 52 h 149"/>
                <a:gd name="T108" fmla="*/ 67 w 70"/>
                <a:gd name="T109" fmla="*/ 43 h 149"/>
                <a:gd name="T110" fmla="*/ 66 w 70"/>
                <a:gd name="T111" fmla="*/ 38 h 149"/>
                <a:gd name="T112" fmla="*/ 65 w 70"/>
                <a:gd name="T113" fmla="*/ 33 h 149"/>
                <a:gd name="T114" fmla="*/ 63 w 70"/>
                <a:gd name="T115" fmla="*/ 27 h 149"/>
                <a:gd name="T116" fmla="*/ 61 w 70"/>
                <a:gd name="T117" fmla="*/ 23 h 149"/>
                <a:gd name="T118" fmla="*/ 58 w 70"/>
                <a:gd name="T119" fmla="*/ 18 h 149"/>
                <a:gd name="T120" fmla="*/ 56 w 70"/>
                <a:gd name="T121" fmla="*/ 13 h 149"/>
                <a:gd name="T122" fmla="*/ 53 w 70"/>
                <a:gd name="T123" fmla="*/ 11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0"/>
                <a:gd name="T187" fmla="*/ 0 h 149"/>
                <a:gd name="T188" fmla="*/ 70 w 70"/>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0" h="149">
                  <a:moveTo>
                    <a:pt x="50" y="7"/>
                  </a:moveTo>
                  <a:lnTo>
                    <a:pt x="49" y="5"/>
                  </a:lnTo>
                  <a:lnTo>
                    <a:pt x="48" y="5"/>
                  </a:lnTo>
                  <a:lnTo>
                    <a:pt x="47" y="4"/>
                  </a:lnTo>
                  <a:lnTo>
                    <a:pt x="45" y="3"/>
                  </a:lnTo>
                  <a:lnTo>
                    <a:pt x="44" y="3"/>
                  </a:lnTo>
                  <a:lnTo>
                    <a:pt x="44" y="1"/>
                  </a:lnTo>
                  <a:lnTo>
                    <a:pt x="43" y="1"/>
                  </a:lnTo>
                  <a:lnTo>
                    <a:pt x="41" y="1"/>
                  </a:lnTo>
                  <a:lnTo>
                    <a:pt x="40" y="0"/>
                  </a:lnTo>
                  <a:lnTo>
                    <a:pt x="39" y="0"/>
                  </a:lnTo>
                  <a:lnTo>
                    <a:pt x="37" y="0"/>
                  </a:lnTo>
                  <a:lnTo>
                    <a:pt x="36" y="0"/>
                  </a:lnTo>
                  <a:lnTo>
                    <a:pt x="35" y="0"/>
                  </a:lnTo>
                  <a:lnTo>
                    <a:pt x="34" y="0"/>
                  </a:lnTo>
                  <a:lnTo>
                    <a:pt x="32" y="0"/>
                  </a:lnTo>
                  <a:lnTo>
                    <a:pt x="31" y="1"/>
                  </a:lnTo>
                  <a:lnTo>
                    <a:pt x="30" y="1"/>
                  </a:lnTo>
                  <a:lnTo>
                    <a:pt x="28" y="1"/>
                  </a:lnTo>
                  <a:lnTo>
                    <a:pt x="27" y="3"/>
                  </a:lnTo>
                  <a:lnTo>
                    <a:pt x="26" y="3"/>
                  </a:lnTo>
                  <a:lnTo>
                    <a:pt x="23" y="5"/>
                  </a:lnTo>
                  <a:lnTo>
                    <a:pt x="22" y="7"/>
                  </a:lnTo>
                  <a:lnTo>
                    <a:pt x="21" y="7"/>
                  </a:lnTo>
                  <a:lnTo>
                    <a:pt x="21" y="8"/>
                  </a:lnTo>
                  <a:lnTo>
                    <a:pt x="19" y="8"/>
                  </a:lnTo>
                  <a:lnTo>
                    <a:pt x="19" y="9"/>
                  </a:lnTo>
                  <a:lnTo>
                    <a:pt x="18" y="9"/>
                  </a:lnTo>
                  <a:lnTo>
                    <a:pt x="18" y="11"/>
                  </a:lnTo>
                  <a:lnTo>
                    <a:pt x="17" y="12"/>
                  </a:lnTo>
                  <a:lnTo>
                    <a:pt x="15" y="13"/>
                  </a:lnTo>
                  <a:lnTo>
                    <a:pt x="15" y="14"/>
                  </a:lnTo>
                  <a:lnTo>
                    <a:pt x="14" y="16"/>
                  </a:lnTo>
                  <a:lnTo>
                    <a:pt x="13" y="17"/>
                  </a:lnTo>
                  <a:lnTo>
                    <a:pt x="13" y="18"/>
                  </a:lnTo>
                  <a:lnTo>
                    <a:pt x="12" y="20"/>
                  </a:lnTo>
                  <a:lnTo>
                    <a:pt x="12" y="21"/>
                  </a:lnTo>
                  <a:lnTo>
                    <a:pt x="10" y="22"/>
                  </a:lnTo>
                  <a:lnTo>
                    <a:pt x="10" y="23"/>
                  </a:lnTo>
                  <a:lnTo>
                    <a:pt x="9" y="25"/>
                  </a:lnTo>
                  <a:lnTo>
                    <a:pt x="9" y="26"/>
                  </a:lnTo>
                  <a:lnTo>
                    <a:pt x="8" y="27"/>
                  </a:lnTo>
                  <a:lnTo>
                    <a:pt x="8" y="29"/>
                  </a:lnTo>
                  <a:lnTo>
                    <a:pt x="8" y="30"/>
                  </a:lnTo>
                  <a:lnTo>
                    <a:pt x="6" y="31"/>
                  </a:lnTo>
                  <a:lnTo>
                    <a:pt x="6" y="33"/>
                  </a:lnTo>
                  <a:lnTo>
                    <a:pt x="6" y="34"/>
                  </a:lnTo>
                  <a:lnTo>
                    <a:pt x="5" y="35"/>
                  </a:lnTo>
                  <a:lnTo>
                    <a:pt x="5" y="36"/>
                  </a:lnTo>
                  <a:lnTo>
                    <a:pt x="5" y="38"/>
                  </a:lnTo>
                  <a:lnTo>
                    <a:pt x="4" y="39"/>
                  </a:lnTo>
                  <a:lnTo>
                    <a:pt x="4" y="40"/>
                  </a:lnTo>
                  <a:lnTo>
                    <a:pt x="2" y="44"/>
                  </a:lnTo>
                  <a:lnTo>
                    <a:pt x="2" y="48"/>
                  </a:lnTo>
                  <a:lnTo>
                    <a:pt x="2" y="49"/>
                  </a:lnTo>
                  <a:lnTo>
                    <a:pt x="1" y="52"/>
                  </a:lnTo>
                  <a:lnTo>
                    <a:pt x="1" y="53"/>
                  </a:lnTo>
                  <a:lnTo>
                    <a:pt x="1" y="55"/>
                  </a:lnTo>
                  <a:lnTo>
                    <a:pt x="1" y="56"/>
                  </a:lnTo>
                  <a:lnTo>
                    <a:pt x="1" y="57"/>
                  </a:lnTo>
                  <a:lnTo>
                    <a:pt x="1" y="58"/>
                  </a:lnTo>
                  <a:lnTo>
                    <a:pt x="0" y="60"/>
                  </a:lnTo>
                  <a:lnTo>
                    <a:pt x="0" y="61"/>
                  </a:lnTo>
                  <a:lnTo>
                    <a:pt x="0" y="62"/>
                  </a:lnTo>
                  <a:lnTo>
                    <a:pt x="0" y="64"/>
                  </a:lnTo>
                  <a:lnTo>
                    <a:pt x="0" y="65"/>
                  </a:lnTo>
                  <a:lnTo>
                    <a:pt x="0" y="68"/>
                  </a:lnTo>
                  <a:lnTo>
                    <a:pt x="0" y="69"/>
                  </a:lnTo>
                  <a:lnTo>
                    <a:pt x="0" y="71"/>
                  </a:lnTo>
                  <a:lnTo>
                    <a:pt x="0" y="74"/>
                  </a:lnTo>
                  <a:lnTo>
                    <a:pt x="0" y="75"/>
                  </a:lnTo>
                  <a:lnTo>
                    <a:pt x="0" y="78"/>
                  </a:lnTo>
                  <a:lnTo>
                    <a:pt x="0" y="79"/>
                  </a:lnTo>
                  <a:lnTo>
                    <a:pt x="0" y="81"/>
                  </a:lnTo>
                  <a:lnTo>
                    <a:pt x="0" y="82"/>
                  </a:lnTo>
                  <a:lnTo>
                    <a:pt x="0" y="84"/>
                  </a:lnTo>
                  <a:lnTo>
                    <a:pt x="0" y="87"/>
                  </a:lnTo>
                  <a:lnTo>
                    <a:pt x="0" y="88"/>
                  </a:lnTo>
                  <a:lnTo>
                    <a:pt x="0" y="90"/>
                  </a:lnTo>
                  <a:lnTo>
                    <a:pt x="0" y="91"/>
                  </a:lnTo>
                  <a:lnTo>
                    <a:pt x="0" y="93"/>
                  </a:lnTo>
                  <a:lnTo>
                    <a:pt x="0" y="95"/>
                  </a:lnTo>
                  <a:lnTo>
                    <a:pt x="0" y="96"/>
                  </a:lnTo>
                  <a:lnTo>
                    <a:pt x="1" y="96"/>
                  </a:lnTo>
                  <a:lnTo>
                    <a:pt x="1" y="97"/>
                  </a:lnTo>
                  <a:lnTo>
                    <a:pt x="1" y="99"/>
                  </a:lnTo>
                  <a:lnTo>
                    <a:pt x="1" y="100"/>
                  </a:lnTo>
                  <a:lnTo>
                    <a:pt x="1" y="101"/>
                  </a:lnTo>
                  <a:lnTo>
                    <a:pt x="2" y="106"/>
                  </a:lnTo>
                  <a:lnTo>
                    <a:pt x="2" y="108"/>
                  </a:lnTo>
                  <a:lnTo>
                    <a:pt x="2" y="109"/>
                  </a:lnTo>
                  <a:lnTo>
                    <a:pt x="2" y="110"/>
                  </a:lnTo>
                  <a:lnTo>
                    <a:pt x="4" y="112"/>
                  </a:lnTo>
                  <a:lnTo>
                    <a:pt x="4" y="113"/>
                  </a:lnTo>
                  <a:lnTo>
                    <a:pt x="4" y="114"/>
                  </a:lnTo>
                  <a:lnTo>
                    <a:pt x="4" y="116"/>
                  </a:lnTo>
                  <a:lnTo>
                    <a:pt x="5" y="117"/>
                  </a:lnTo>
                  <a:lnTo>
                    <a:pt x="5" y="118"/>
                  </a:lnTo>
                  <a:lnTo>
                    <a:pt x="6" y="119"/>
                  </a:lnTo>
                  <a:lnTo>
                    <a:pt x="6" y="121"/>
                  </a:lnTo>
                  <a:lnTo>
                    <a:pt x="6" y="122"/>
                  </a:lnTo>
                  <a:lnTo>
                    <a:pt x="8" y="123"/>
                  </a:lnTo>
                  <a:lnTo>
                    <a:pt x="8" y="125"/>
                  </a:lnTo>
                  <a:lnTo>
                    <a:pt x="8" y="126"/>
                  </a:lnTo>
                  <a:lnTo>
                    <a:pt x="9" y="127"/>
                  </a:lnTo>
                  <a:lnTo>
                    <a:pt x="9" y="128"/>
                  </a:lnTo>
                  <a:lnTo>
                    <a:pt x="10" y="130"/>
                  </a:lnTo>
                  <a:lnTo>
                    <a:pt x="10" y="131"/>
                  </a:lnTo>
                  <a:lnTo>
                    <a:pt x="12" y="132"/>
                  </a:lnTo>
                  <a:lnTo>
                    <a:pt x="12" y="134"/>
                  </a:lnTo>
                  <a:lnTo>
                    <a:pt x="13" y="134"/>
                  </a:lnTo>
                  <a:lnTo>
                    <a:pt x="13" y="135"/>
                  </a:lnTo>
                  <a:lnTo>
                    <a:pt x="14" y="136"/>
                  </a:lnTo>
                  <a:lnTo>
                    <a:pt x="14" y="138"/>
                  </a:lnTo>
                  <a:lnTo>
                    <a:pt x="15" y="138"/>
                  </a:lnTo>
                  <a:lnTo>
                    <a:pt x="15" y="139"/>
                  </a:lnTo>
                  <a:lnTo>
                    <a:pt x="17" y="140"/>
                  </a:lnTo>
                  <a:lnTo>
                    <a:pt x="18" y="141"/>
                  </a:lnTo>
                  <a:lnTo>
                    <a:pt x="19" y="143"/>
                  </a:lnTo>
                  <a:lnTo>
                    <a:pt x="21" y="144"/>
                  </a:lnTo>
                  <a:lnTo>
                    <a:pt x="22" y="145"/>
                  </a:lnTo>
                  <a:lnTo>
                    <a:pt x="23" y="145"/>
                  </a:lnTo>
                  <a:lnTo>
                    <a:pt x="23" y="147"/>
                  </a:lnTo>
                  <a:lnTo>
                    <a:pt x="24" y="147"/>
                  </a:lnTo>
                  <a:lnTo>
                    <a:pt x="24" y="148"/>
                  </a:lnTo>
                  <a:lnTo>
                    <a:pt x="26" y="148"/>
                  </a:lnTo>
                  <a:lnTo>
                    <a:pt x="27" y="148"/>
                  </a:lnTo>
                  <a:lnTo>
                    <a:pt x="28" y="148"/>
                  </a:lnTo>
                  <a:lnTo>
                    <a:pt x="28" y="149"/>
                  </a:lnTo>
                  <a:lnTo>
                    <a:pt x="30" y="149"/>
                  </a:lnTo>
                  <a:lnTo>
                    <a:pt x="31" y="149"/>
                  </a:lnTo>
                  <a:lnTo>
                    <a:pt x="32" y="149"/>
                  </a:lnTo>
                  <a:lnTo>
                    <a:pt x="34" y="149"/>
                  </a:lnTo>
                  <a:lnTo>
                    <a:pt x="35" y="149"/>
                  </a:lnTo>
                  <a:lnTo>
                    <a:pt x="36" y="149"/>
                  </a:lnTo>
                  <a:lnTo>
                    <a:pt x="37" y="149"/>
                  </a:lnTo>
                  <a:lnTo>
                    <a:pt x="39" y="149"/>
                  </a:lnTo>
                  <a:lnTo>
                    <a:pt x="40" y="148"/>
                  </a:lnTo>
                  <a:lnTo>
                    <a:pt x="41" y="148"/>
                  </a:lnTo>
                  <a:lnTo>
                    <a:pt x="43" y="147"/>
                  </a:lnTo>
                  <a:lnTo>
                    <a:pt x="44" y="147"/>
                  </a:lnTo>
                  <a:lnTo>
                    <a:pt x="47" y="144"/>
                  </a:lnTo>
                  <a:lnTo>
                    <a:pt x="48" y="144"/>
                  </a:lnTo>
                  <a:lnTo>
                    <a:pt x="48" y="143"/>
                  </a:lnTo>
                  <a:lnTo>
                    <a:pt x="49" y="143"/>
                  </a:lnTo>
                  <a:lnTo>
                    <a:pt x="49" y="141"/>
                  </a:lnTo>
                  <a:lnTo>
                    <a:pt x="50" y="141"/>
                  </a:lnTo>
                  <a:lnTo>
                    <a:pt x="50" y="140"/>
                  </a:lnTo>
                  <a:lnTo>
                    <a:pt x="52" y="139"/>
                  </a:lnTo>
                  <a:lnTo>
                    <a:pt x="53" y="139"/>
                  </a:lnTo>
                  <a:lnTo>
                    <a:pt x="53" y="138"/>
                  </a:lnTo>
                  <a:lnTo>
                    <a:pt x="53" y="136"/>
                  </a:lnTo>
                  <a:lnTo>
                    <a:pt x="54" y="136"/>
                  </a:lnTo>
                  <a:lnTo>
                    <a:pt x="54" y="135"/>
                  </a:lnTo>
                  <a:lnTo>
                    <a:pt x="56" y="135"/>
                  </a:lnTo>
                  <a:lnTo>
                    <a:pt x="56" y="134"/>
                  </a:lnTo>
                  <a:lnTo>
                    <a:pt x="56" y="132"/>
                  </a:lnTo>
                  <a:lnTo>
                    <a:pt x="57" y="132"/>
                  </a:lnTo>
                  <a:lnTo>
                    <a:pt x="57" y="131"/>
                  </a:lnTo>
                  <a:lnTo>
                    <a:pt x="58" y="130"/>
                  </a:lnTo>
                  <a:lnTo>
                    <a:pt x="58" y="128"/>
                  </a:lnTo>
                  <a:lnTo>
                    <a:pt x="59" y="128"/>
                  </a:lnTo>
                  <a:lnTo>
                    <a:pt x="59" y="127"/>
                  </a:lnTo>
                  <a:lnTo>
                    <a:pt x="59" y="126"/>
                  </a:lnTo>
                  <a:lnTo>
                    <a:pt x="59" y="125"/>
                  </a:lnTo>
                  <a:lnTo>
                    <a:pt x="61" y="125"/>
                  </a:lnTo>
                  <a:lnTo>
                    <a:pt x="61" y="123"/>
                  </a:lnTo>
                  <a:lnTo>
                    <a:pt x="62" y="122"/>
                  </a:lnTo>
                  <a:lnTo>
                    <a:pt x="62" y="121"/>
                  </a:lnTo>
                  <a:lnTo>
                    <a:pt x="62" y="119"/>
                  </a:lnTo>
                  <a:lnTo>
                    <a:pt x="63" y="118"/>
                  </a:lnTo>
                  <a:lnTo>
                    <a:pt x="63" y="117"/>
                  </a:lnTo>
                  <a:lnTo>
                    <a:pt x="63" y="116"/>
                  </a:lnTo>
                  <a:lnTo>
                    <a:pt x="65" y="114"/>
                  </a:lnTo>
                  <a:lnTo>
                    <a:pt x="65" y="113"/>
                  </a:lnTo>
                  <a:lnTo>
                    <a:pt x="65" y="110"/>
                  </a:lnTo>
                  <a:lnTo>
                    <a:pt x="66" y="109"/>
                  </a:lnTo>
                  <a:lnTo>
                    <a:pt x="66" y="105"/>
                  </a:lnTo>
                  <a:lnTo>
                    <a:pt x="67" y="101"/>
                  </a:lnTo>
                  <a:lnTo>
                    <a:pt x="67" y="100"/>
                  </a:lnTo>
                  <a:lnTo>
                    <a:pt x="69" y="97"/>
                  </a:lnTo>
                  <a:lnTo>
                    <a:pt x="69" y="96"/>
                  </a:lnTo>
                  <a:lnTo>
                    <a:pt x="69" y="95"/>
                  </a:lnTo>
                  <a:lnTo>
                    <a:pt x="69" y="93"/>
                  </a:lnTo>
                  <a:lnTo>
                    <a:pt x="69" y="92"/>
                  </a:lnTo>
                  <a:lnTo>
                    <a:pt x="69" y="91"/>
                  </a:lnTo>
                  <a:lnTo>
                    <a:pt x="69" y="90"/>
                  </a:lnTo>
                  <a:lnTo>
                    <a:pt x="70" y="88"/>
                  </a:lnTo>
                  <a:lnTo>
                    <a:pt x="70" y="87"/>
                  </a:lnTo>
                  <a:lnTo>
                    <a:pt x="70" y="86"/>
                  </a:lnTo>
                  <a:lnTo>
                    <a:pt x="70" y="84"/>
                  </a:lnTo>
                  <a:lnTo>
                    <a:pt x="70" y="83"/>
                  </a:lnTo>
                  <a:lnTo>
                    <a:pt x="70" y="82"/>
                  </a:lnTo>
                  <a:lnTo>
                    <a:pt x="70" y="81"/>
                  </a:lnTo>
                  <a:lnTo>
                    <a:pt x="70" y="79"/>
                  </a:lnTo>
                  <a:lnTo>
                    <a:pt x="70" y="78"/>
                  </a:lnTo>
                  <a:lnTo>
                    <a:pt x="70" y="77"/>
                  </a:lnTo>
                  <a:lnTo>
                    <a:pt x="70" y="75"/>
                  </a:lnTo>
                  <a:lnTo>
                    <a:pt x="70" y="74"/>
                  </a:lnTo>
                  <a:lnTo>
                    <a:pt x="70" y="73"/>
                  </a:lnTo>
                  <a:lnTo>
                    <a:pt x="70" y="71"/>
                  </a:lnTo>
                  <a:lnTo>
                    <a:pt x="70" y="70"/>
                  </a:lnTo>
                  <a:lnTo>
                    <a:pt x="70" y="69"/>
                  </a:lnTo>
                  <a:lnTo>
                    <a:pt x="70" y="68"/>
                  </a:lnTo>
                  <a:lnTo>
                    <a:pt x="70" y="66"/>
                  </a:lnTo>
                  <a:lnTo>
                    <a:pt x="70" y="65"/>
                  </a:lnTo>
                  <a:lnTo>
                    <a:pt x="70" y="64"/>
                  </a:lnTo>
                  <a:lnTo>
                    <a:pt x="70" y="62"/>
                  </a:lnTo>
                  <a:lnTo>
                    <a:pt x="70" y="61"/>
                  </a:lnTo>
                  <a:lnTo>
                    <a:pt x="70" y="60"/>
                  </a:lnTo>
                  <a:lnTo>
                    <a:pt x="70" y="58"/>
                  </a:lnTo>
                  <a:lnTo>
                    <a:pt x="70" y="57"/>
                  </a:lnTo>
                  <a:lnTo>
                    <a:pt x="69" y="56"/>
                  </a:lnTo>
                  <a:lnTo>
                    <a:pt x="69" y="55"/>
                  </a:lnTo>
                  <a:lnTo>
                    <a:pt x="69" y="53"/>
                  </a:lnTo>
                  <a:lnTo>
                    <a:pt x="69" y="52"/>
                  </a:lnTo>
                  <a:lnTo>
                    <a:pt x="69" y="51"/>
                  </a:lnTo>
                  <a:lnTo>
                    <a:pt x="69" y="49"/>
                  </a:lnTo>
                  <a:lnTo>
                    <a:pt x="69" y="48"/>
                  </a:lnTo>
                  <a:lnTo>
                    <a:pt x="67" y="43"/>
                  </a:lnTo>
                  <a:lnTo>
                    <a:pt x="67" y="40"/>
                  </a:lnTo>
                  <a:lnTo>
                    <a:pt x="66" y="40"/>
                  </a:lnTo>
                  <a:lnTo>
                    <a:pt x="66" y="39"/>
                  </a:lnTo>
                  <a:lnTo>
                    <a:pt x="66" y="38"/>
                  </a:lnTo>
                  <a:lnTo>
                    <a:pt x="66" y="36"/>
                  </a:lnTo>
                  <a:lnTo>
                    <a:pt x="66" y="35"/>
                  </a:lnTo>
                  <a:lnTo>
                    <a:pt x="65" y="34"/>
                  </a:lnTo>
                  <a:lnTo>
                    <a:pt x="65" y="33"/>
                  </a:lnTo>
                  <a:lnTo>
                    <a:pt x="63" y="31"/>
                  </a:lnTo>
                  <a:lnTo>
                    <a:pt x="63" y="30"/>
                  </a:lnTo>
                  <a:lnTo>
                    <a:pt x="63" y="29"/>
                  </a:lnTo>
                  <a:lnTo>
                    <a:pt x="63" y="27"/>
                  </a:lnTo>
                  <a:lnTo>
                    <a:pt x="62" y="27"/>
                  </a:lnTo>
                  <a:lnTo>
                    <a:pt x="62" y="26"/>
                  </a:lnTo>
                  <a:lnTo>
                    <a:pt x="62" y="25"/>
                  </a:lnTo>
                  <a:lnTo>
                    <a:pt x="61" y="23"/>
                  </a:lnTo>
                  <a:lnTo>
                    <a:pt x="61" y="22"/>
                  </a:lnTo>
                  <a:lnTo>
                    <a:pt x="59" y="21"/>
                  </a:lnTo>
                  <a:lnTo>
                    <a:pt x="59" y="20"/>
                  </a:lnTo>
                  <a:lnTo>
                    <a:pt x="58" y="18"/>
                  </a:lnTo>
                  <a:lnTo>
                    <a:pt x="58" y="17"/>
                  </a:lnTo>
                  <a:lnTo>
                    <a:pt x="57" y="16"/>
                  </a:lnTo>
                  <a:lnTo>
                    <a:pt x="57" y="14"/>
                  </a:lnTo>
                  <a:lnTo>
                    <a:pt x="56" y="13"/>
                  </a:lnTo>
                  <a:lnTo>
                    <a:pt x="56" y="12"/>
                  </a:lnTo>
                  <a:lnTo>
                    <a:pt x="54" y="12"/>
                  </a:lnTo>
                  <a:lnTo>
                    <a:pt x="54" y="11"/>
                  </a:lnTo>
                  <a:lnTo>
                    <a:pt x="53" y="11"/>
                  </a:lnTo>
                  <a:lnTo>
                    <a:pt x="52" y="9"/>
                  </a:lnTo>
                  <a:lnTo>
                    <a:pt x="52" y="8"/>
                  </a:lnTo>
                  <a:lnTo>
                    <a:pt x="50" y="7"/>
                  </a:lnTo>
                  <a:close/>
                </a:path>
              </a:pathLst>
            </a:custGeom>
            <a:solidFill>
              <a:srgbClr val="808080"/>
            </a:solidFill>
            <a:ln w="9525">
              <a:noFill/>
              <a:round/>
              <a:headEnd/>
              <a:tailEnd/>
            </a:ln>
          </p:spPr>
          <p:txBody>
            <a:bodyPr/>
            <a:lstStyle/>
            <a:p>
              <a:endParaRPr lang="en-US"/>
            </a:p>
          </p:txBody>
        </p:sp>
        <p:sp>
          <p:nvSpPr>
            <p:cNvPr id="154" name="Freeform 138"/>
            <p:cNvSpPr>
              <a:spLocks/>
            </p:cNvSpPr>
            <p:nvPr/>
          </p:nvSpPr>
          <p:spPr bwMode="auto">
            <a:xfrm>
              <a:off x="1662" y="1347"/>
              <a:ext cx="72" cy="151"/>
            </a:xfrm>
            <a:custGeom>
              <a:avLst/>
              <a:gdLst>
                <a:gd name="T0" fmla="*/ 1 w 72"/>
                <a:gd name="T1" fmla="*/ 56 h 151"/>
                <a:gd name="T2" fmla="*/ 0 w 72"/>
                <a:gd name="T3" fmla="*/ 70 h 151"/>
                <a:gd name="T4" fmla="*/ 0 w 72"/>
                <a:gd name="T5" fmla="*/ 85 h 151"/>
                <a:gd name="T6" fmla="*/ 1 w 72"/>
                <a:gd name="T7" fmla="*/ 100 h 151"/>
                <a:gd name="T8" fmla="*/ 3 w 72"/>
                <a:gd name="T9" fmla="*/ 113 h 151"/>
                <a:gd name="T10" fmla="*/ 7 w 72"/>
                <a:gd name="T11" fmla="*/ 124 h 151"/>
                <a:gd name="T12" fmla="*/ 13 w 72"/>
                <a:gd name="T13" fmla="*/ 135 h 151"/>
                <a:gd name="T14" fmla="*/ 18 w 72"/>
                <a:gd name="T15" fmla="*/ 144 h 151"/>
                <a:gd name="T16" fmla="*/ 25 w 72"/>
                <a:gd name="T17" fmla="*/ 149 h 151"/>
                <a:gd name="T18" fmla="*/ 32 w 72"/>
                <a:gd name="T19" fmla="*/ 151 h 151"/>
                <a:gd name="T20" fmla="*/ 38 w 72"/>
                <a:gd name="T21" fmla="*/ 150 h 151"/>
                <a:gd name="T22" fmla="*/ 48 w 72"/>
                <a:gd name="T23" fmla="*/ 146 h 151"/>
                <a:gd name="T24" fmla="*/ 54 w 72"/>
                <a:gd name="T25" fmla="*/ 140 h 151"/>
                <a:gd name="T26" fmla="*/ 59 w 72"/>
                <a:gd name="T27" fmla="*/ 131 h 151"/>
                <a:gd name="T28" fmla="*/ 64 w 72"/>
                <a:gd name="T29" fmla="*/ 120 h 151"/>
                <a:gd name="T30" fmla="*/ 68 w 72"/>
                <a:gd name="T31" fmla="*/ 107 h 151"/>
                <a:gd name="T32" fmla="*/ 71 w 72"/>
                <a:gd name="T33" fmla="*/ 92 h 151"/>
                <a:gd name="T34" fmla="*/ 72 w 72"/>
                <a:gd name="T35" fmla="*/ 78 h 151"/>
                <a:gd name="T36" fmla="*/ 71 w 72"/>
                <a:gd name="T37" fmla="*/ 62 h 151"/>
                <a:gd name="T38" fmla="*/ 70 w 72"/>
                <a:gd name="T39" fmla="*/ 49 h 151"/>
                <a:gd name="T40" fmla="*/ 67 w 72"/>
                <a:gd name="T41" fmla="*/ 35 h 151"/>
                <a:gd name="T42" fmla="*/ 63 w 72"/>
                <a:gd name="T43" fmla="*/ 23 h 151"/>
                <a:gd name="T44" fmla="*/ 58 w 72"/>
                <a:gd name="T45" fmla="*/ 14 h 151"/>
                <a:gd name="T46" fmla="*/ 50 w 72"/>
                <a:gd name="T47" fmla="*/ 5 h 151"/>
                <a:gd name="T48" fmla="*/ 42 w 72"/>
                <a:gd name="T49" fmla="*/ 1 h 151"/>
                <a:gd name="T50" fmla="*/ 36 w 72"/>
                <a:gd name="T51" fmla="*/ 0 h 151"/>
                <a:gd name="T52" fmla="*/ 29 w 72"/>
                <a:gd name="T53" fmla="*/ 1 h 151"/>
                <a:gd name="T54" fmla="*/ 23 w 72"/>
                <a:gd name="T55" fmla="*/ 6 h 151"/>
                <a:gd name="T56" fmla="*/ 16 w 72"/>
                <a:gd name="T57" fmla="*/ 13 h 151"/>
                <a:gd name="T58" fmla="*/ 11 w 72"/>
                <a:gd name="T59" fmla="*/ 23 h 151"/>
                <a:gd name="T60" fmla="*/ 6 w 72"/>
                <a:gd name="T61" fmla="*/ 35 h 151"/>
                <a:gd name="T62" fmla="*/ 5 w 72"/>
                <a:gd name="T63" fmla="*/ 47 h 151"/>
                <a:gd name="T64" fmla="*/ 9 w 72"/>
                <a:gd name="T65" fmla="*/ 32 h 151"/>
                <a:gd name="T66" fmla="*/ 13 w 72"/>
                <a:gd name="T67" fmla="*/ 22 h 151"/>
                <a:gd name="T68" fmla="*/ 18 w 72"/>
                <a:gd name="T69" fmla="*/ 13 h 151"/>
                <a:gd name="T70" fmla="*/ 24 w 72"/>
                <a:gd name="T71" fmla="*/ 8 h 151"/>
                <a:gd name="T72" fmla="*/ 31 w 72"/>
                <a:gd name="T73" fmla="*/ 4 h 151"/>
                <a:gd name="T74" fmla="*/ 37 w 72"/>
                <a:gd name="T75" fmla="*/ 2 h 151"/>
                <a:gd name="T76" fmla="*/ 45 w 72"/>
                <a:gd name="T77" fmla="*/ 4 h 151"/>
                <a:gd name="T78" fmla="*/ 53 w 72"/>
                <a:gd name="T79" fmla="*/ 10 h 151"/>
                <a:gd name="T80" fmla="*/ 58 w 72"/>
                <a:gd name="T81" fmla="*/ 18 h 151"/>
                <a:gd name="T82" fmla="*/ 63 w 72"/>
                <a:gd name="T83" fmla="*/ 28 h 151"/>
                <a:gd name="T84" fmla="*/ 67 w 72"/>
                <a:gd name="T85" fmla="*/ 40 h 151"/>
                <a:gd name="T86" fmla="*/ 68 w 72"/>
                <a:gd name="T87" fmla="*/ 53 h 151"/>
                <a:gd name="T88" fmla="*/ 70 w 72"/>
                <a:gd name="T89" fmla="*/ 66 h 151"/>
                <a:gd name="T90" fmla="*/ 71 w 72"/>
                <a:gd name="T91" fmla="*/ 80 h 151"/>
                <a:gd name="T92" fmla="*/ 68 w 72"/>
                <a:gd name="T93" fmla="*/ 94 h 151"/>
                <a:gd name="T94" fmla="*/ 66 w 72"/>
                <a:gd name="T95" fmla="*/ 109 h 151"/>
                <a:gd name="T96" fmla="*/ 62 w 72"/>
                <a:gd name="T97" fmla="*/ 122 h 151"/>
                <a:gd name="T98" fmla="*/ 58 w 72"/>
                <a:gd name="T99" fmla="*/ 132 h 151"/>
                <a:gd name="T100" fmla="*/ 51 w 72"/>
                <a:gd name="T101" fmla="*/ 140 h 151"/>
                <a:gd name="T102" fmla="*/ 45 w 72"/>
                <a:gd name="T103" fmla="*/ 145 h 151"/>
                <a:gd name="T104" fmla="*/ 37 w 72"/>
                <a:gd name="T105" fmla="*/ 149 h 151"/>
                <a:gd name="T106" fmla="*/ 31 w 72"/>
                <a:gd name="T107" fmla="*/ 149 h 151"/>
                <a:gd name="T108" fmla="*/ 24 w 72"/>
                <a:gd name="T109" fmla="*/ 145 h 151"/>
                <a:gd name="T110" fmla="*/ 18 w 72"/>
                <a:gd name="T111" fmla="*/ 139 h 151"/>
                <a:gd name="T112" fmla="*/ 13 w 72"/>
                <a:gd name="T113" fmla="*/ 131 h 151"/>
                <a:gd name="T114" fmla="*/ 7 w 72"/>
                <a:gd name="T115" fmla="*/ 120 h 151"/>
                <a:gd name="T116" fmla="*/ 5 w 72"/>
                <a:gd name="T117" fmla="*/ 109 h 151"/>
                <a:gd name="T118" fmla="*/ 2 w 72"/>
                <a:gd name="T119" fmla="*/ 94 h 151"/>
                <a:gd name="T120" fmla="*/ 1 w 72"/>
                <a:gd name="T121" fmla="*/ 82 h 151"/>
                <a:gd name="T122" fmla="*/ 1 w 72"/>
                <a:gd name="T123" fmla="*/ 67 h 151"/>
                <a:gd name="T124" fmla="*/ 3 w 72"/>
                <a:gd name="T125" fmla="*/ 53 h 1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151"/>
                <a:gd name="T191" fmla="*/ 72 w 72"/>
                <a:gd name="T192" fmla="*/ 151 h 15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151">
                  <a:moveTo>
                    <a:pt x="3" y="45"/>
                  </a:moveTo>
                  <a:lnTo>
                    <a:pt x="2" y="48"/>
                  </a:lnTo>
                  <a:lnTo>
                    <a:pt x="2" y="52"/>
                  </a:lnTo>
                  <a:lnTo>
                    <a:pt x="1" y="56"/>
                  </a:lnTo>
                  <a:lnTo>
                    <a:pt x="1" y="59"/>
                  </a:lnTo>
                  <a:lnTo>
                    <a:pt x="1" y="62"/>
                  </a:lnTo>
                  <a:lnTo>
                    <a:pt x="0" y="66"/>
                  </a:lnTo>
                  <a:lnTo>
                    <a:pt x="0" y="70"/>
                  </a:lnTo>
                  <a:lnTo>
                    <a:pt x="0" y="74"/>
                  </a:lnTo>
                  <a:lnTo>
                    <a:pt x="0" y="78"/>
                  </a:lnTo>
                  <a:lnTo>
                    <a:pt x="0" y="82"/>
                  </a:lnTo>
                  <a:lnTo>
                    <a:pt x="0" y="85"/>
                  </a:lnTo>
                  <a:lnTo>
                    <a:pt x="0" y="88"/>
                  </a:lnTo>
                  <a:lnTo>
                    <a:pt x="1" y="92"/>
                  </a:lnTo>
                  <a:lnTo>
                    <a:pt x="1" y="96"/>
                  </a:lnTo>
                  <a:lnTo>
                    <a:pt x="1" y="100"/>
                  </a:lnTo>
                  <a:lnTo>
                    <a:pt x="2" y="102"/>
                  </a:lnTo>
                  <a:lnTo>
                    <a:pt x="2" y="106"/>
                  </a:lnTo>
                  <a:lnTo>
                    <a:pt x="3" y="109"/>
                  </a:lnTo>
                  <a:lnTo>
                    <a:pt x="3" y="113"/>
                  </a:lnTo>
                  <a:lnTo>
                    <a:pt x="5" y="115"/>
                  </a:lnTo>
                  <a:lnTo>
                    <a:pt x="5" y="119"/>
                  </a:lnTo>
                  <a:lnTo>
                    <a:pt x="6" y="122"/>
                  </a:lnTo>
                  <a:lnTo>
                    <a:pt x="7" y="124"/>
                  </a:lnTo>
                  <a:lnTo>
                    <a:pt x="9" y="127"/>
                  </a:lnTo>
                  <a:lnTo>
                    <a:pt x="10" y="131"/>
                  </a:lnTo>
                  <a:lnTo>
                    <a:pt x="11" y="132"/>
                  </a:lnTo>
                  <a:lnTo>
                    <a:pt x="13" y="135"/>
                  </a:lnTo>
                  <a:lnTo>
                    <a:pt x="14" y="137"/>
                  </a:lnTo>
                  <a:lnTo>
                    <a:pt x="15" y="140"/>
                  </a:lnTo>
                  <a:lnTo>
                    <a:pt x="16" y="141"/>
                  </a:lnTo>
                  <a:lnTo>
                    <a:pt x="18" y="144"/>
                  </a:lnTo>
                  <a:lnTo>
                    <a:pt x="20" y="145"/>
                  </a:lnTo>
                  <a:lnTo>
                    <a:pt x="22" y="146"/>
                  </a:lnTo>
                  <a:lnTo>
                    <a:pt x="23" y="148"/>
                  </a:lnTo>
                  <a:lnTo>
                    <a:pt x="25" y="149"/>
                  </a:lnTo>
                  <a:lnTo>
                    <a:pt x="27" y="150"/>
                  </a:lnTo>
                  <a:lnTo>
                    <a:pt x="28" y="150"/>
                  </a:lnTo>
                  <a:lnTo>
                    <a:pt x="31" y="151"/>
                  </a:lnTo>
                  <a:lnTo>
                    <a:pt x="32" y="151"/>
                  </a:lnTo>
                  <a:lnTo>
                    <a:pt x="33" y="151"/>
                  </a:lnTo>
                  <a:lnTo>
                    <a:pt x="36" y="151"/>
                  </a:lnTo>
                  <a:lnTo>
                    <a:pt x="37" y="151"/>
                  </a:lnTo>
                  <a:lnTo>
                    <a:pt x="38" y="150"/>
                  </a:lnTo>
                  <a:lnTo>
                    <a:pt x="41" y="150"/>
                  </a:lnTo>
                  <a:lnTo>
                    <a:pt x="44" y="149"/>
                  </a:lnTo>
                  <a:lnTo>
                    <a:pt x="46" y="148"/>
                  </a:lnTo>
                  <a:lnTo>
                    <a:pt x="48" y="146"/>
                  </a:lnTo>
                  <a:lnTo>
                    <a:pt x="49" y="145"/>
                  </a:lnTo>
                  <a:lnTo>
                    <a:pt x="50" y="144"/>
                  </a:lnTo>
                  <a:lnTo>
                    <a:pt x="53" y="142"/>
                  </a:lnTo>
                  <a:lnTo>
                    <a:pt x="54" y="140"/>
                  </a:lnTo>
                  <a:lnTo>
                    <a:pt x="55" y="139"/>
                  </a:lnTo>
                  <a:lnTo>
                    <a:pt x="57" y="136"/>
                  </a:lnTo>
                  <a:lnTo>
                    <a:pt x="58" y="133"/>
                  </a:lnTo>
                  <a:lnTo>
                    <a:pt x="59" y="131"/>
                  </a:lnTo>
                  <a:lnTo>
                    <a:pt x="60" y="128"/>
                  </a:lnTo>
                  <a:lnTo>
                    <a:pt x="62" y="126"/>
                  </a:lnTo>
                  <a:lnTo>
                    <a:pt x="63" y="123"/>
                  </a:lnTo>
                  <a:lnTo>
                    <a:pt x="64" y="120"/>
                  </a:lnTo>
                  <a:lnTo>
                    <a:pt x="66" y="117"/>
                  </a:lnTo>
                  <a:lnTo>
                    <a:pt x="66" y="114"/>
                  </a:lnTo>
                  <a:lnTo>
                    <a:pt x="67" y="110"/>
                  </a:lnTo>
                  <a:lnTo>
                    <a:pt x="68" y="107"/>
                  </a:lnTo>
                  <a:lnTo>
                    <a:pt x="68" y="104"/>
                  </a:lnTo>
                  <a:lnTo>
                    <a:pt x="70" y="100"/>
                  </a:lnTo>
                  <a:lnTo>
                    <a:pt x="70" y="96"/>
                  </a:lnTo>
                  <a:lnTo>
                    <a:pt x="71" y="92"/>
                  </a:lnTo>
                  <a:lnTo>
                    <a:pt x="71" y="88"/>
                  </a:lnTo>
                  <a:lnTo>
                    <a:pt x="71" y="84"/>
                  </a:lnTo>
                  <a:lnTo>
                    <a:pt x="71" y="82"/>
                  </a:lnTo>
                  <a:lnTo>
                    <a:pt x="72" y="78"/>
                  </a:lnTo>
                  <a:lnTo>
                    <a:pt x="72" y="74"/>
                  </a:lnTo>
                  <a:lnTo>
                    <a:pt x="72" y="70"/>
                  </a:lnTo>
                  <a:lnTo>
                    <a:pt x="71" y="66"/>
                  </a:lnTo>
                  <a:lnTo>
                    <a:pt x="71" y="62"/>
                  </a:lnTo>
                  <a:lnTo>
                    <a:pt x="71" y="59"/>
                  </a:lnTo>
                  <a:lnTo>
                    <a:pt x="71" y="56"/>
                  </a:lnTo>
                  <a:lnTo>
                    <a:pt x="70" y="52"/>
                  </a:lnTo>
                  <a:lnTo>
                    <a:pt x="70" y="49"/>
                  </a:lnTo>
                  <a:lnTo>
                    <a:pt x="70" y="45"/>
                  </a:lnTo>
                  <a:lnTo>
                    <a:pt x="68" y="41"/>
                  </a:lnTo>
                  <a:lnTo>
                    <a:pt x="68" y="39"/>
                  </a:lnTo>
                  <a:lnTo>
                    <a:pt x="67" y="35"/>
                  </a:lnTo>
                  <a:lnTo>
                    <a:pt x="66" y="32"/>
                  </a:lnTo>
                  <a:lnTo>
                    <a:pt x="64" y="30"/>
                  </a:lnTo>
                  <a:lnTo>
                    <a:pt x="64" y="26"/>
                  </a:lnTo>
                  <a:lnTo>
                    <a:pt x="63" y="23"/>
                  </a:lnTo>
                  <a:lnTo>
                    <a:pt x="62" y="21"/>
                  </a:lnTo>
                  <a:lnTo>
                    <a:pt x="60" y="18"/>
                  </a:lnTo>
                  <a:lnTo>
                    <a:pt x="59" y="17"/>
                  </a:lnTo>
                  <a:lnTo>
                    <a:pt x="58" y="14"/>
                  </a:lnTo>
                  <a:lnTo>
                    <a:pt x="57" y="12"/>
                  </a:lnTo>
                  <a:lnTo>
                    <a:pt x="54" y="10"/>
                  </a:lnTo>
                  <a:lnTo>
                    <a:pt x="53" y="8"/>
                  </a:lnTo>
                  <a:lnTo>
                    <a:pt x="50" y="5"/>
                  </a:lnTo>
                  <a:lnTo>
                    <a:pt x="48" y="4"/>
                  </a:lnTo>
                  <a:lnTo>
                    <a:pt x="46" y="2"/>
                  </a:lnTo>
                  <a:lnTo>
                    <a:pt x="45" y="1"/>
                  </a:lnTo>
                  <a:lnTo>
                    <a:pt x="42" y="1"/>
                  </a:lnTo>
                  <a:lnTo>
                    <a:pt x="41" y="0"/>
                  </a:lnTo>
                  <a:lnTo>
                    <a:pt x="40" y="0"/>
                  </a:lnTo>
                  <a:lnTo>
                    <a:pt x="37" y="0"/>
                  </a:lnTo>
                  <a:lnTo>
                    <a:pt x="36" y="0"/>
                  </a:lnTo>
                  <a:lnTo>
                    <a:pt x="35" y="0"/>
                  </a:lnTo>
                  <a:lnTo>
                    <a:pt x="32" y="0"/>
                  </a:lnTo>
                  <a:lnTo>
                    <a:pt x="31" y="1"/>
                  </a:lnTo>
                  <a:lnTo>
                    <a:pt x="29" y="1"/>
                  </a:lnTo>
                  <a:lnTo>
                    <a:pt x="27" y="2"/>
                  </a:lnTo>
                  <a:lnTo>
                    <a:pt x="25" y="4"/>
                  </a:lnTo>
                  <a:lnTo>
                    <a:pt x="24" y="5"/>
                  </a:lnTo>
                  <a:lnTo>
                    <a:pt x="23" y="6"/>
                  </a:lnTo>
                  <a:lnTo>
                    <a:pt x="20" y="8"/>
                  </a:lnTo>
                  <a:lnTo>
                    <a:pt x="19" y="9"/>
                  </a:lnTo>
                  <a:lnTo>
                    <a:pt x="18" y="12"/>
                  </a:lnTo>
                  <a:lnTo>
                    <a:pt x="16" y="13"/>
                  </a:lnTo>
                  <a:lnTo>
                    <a:pt x="15" y="15"/>
                  </a:lnTo>
                  <a:lnTo>
                    <a:pt x="14" y="18"/>
                  </a:lnTo>
                  <a:lnTo>
                    <a:pt x="13" y="21"/>
                  </a:lnTo>
                  <a:lnTo>
                    <a:pt x="11" y="23"/>
                  </a:lnTo>
                  <a:lnTo>
                    <a:pt x="10" y="26"/>
                  </a:lnTo>
                  <a:lnTo>
                    <a:pt x="9" y="28"/>
                  </a:lnTo>
                  <a:lnTo>
                    <a:pt x="7" y="31"/>
                  </a:lnTo>
                  <a:lnTo>
                    <a:pt x="6" y="35"/>
                  </a:lnTo>
                  <a:lnTo>
                    <a:pt x="5" y="37"/>
                  </a:lnTo>
                  <a:lnTo>
                    <a:pt x="5" y="41"/>
                  </a:lnTo>
                  <a:lnTo>
                    <a:pt x="3" y="45"/>
                  </a:lnTo>
                  <a:lnTo>
                    <a:pt x="5" y="47"/>
                  </a:lnTo>
                  <a:lnTo>
                    <a:pt x="5" y="43"/>
                  </a:lnTo>
                  <a:lnTo>
                    <a:pt x="6" y="39"/>
                  </a:lnTo>
                  <a:lnTo>
                    <a:pt x="7" y="36"/>
                  </a:lnTo>
                  <a:lnTo>
                    <a:pt x="9" y="32"/>
                  </a:lnTo>
                  <a:lnTo>
                    <a:pt x="9" y="30"/>
                  </a:lnTo>
                  <a:lnTo>
                    <a:pt x="10" y="27"/>
                  </a:lnTo>
                  <a:lnTo>
                    <a:pt x="11" y="24"/>
                  </a:lnTo>
                  <a:lnTo>
                    <a:pt x="13" y="22"/>
                  </a:lnTo>
                  <a:lnTo>
                    <a:pt x="14" y="19"/>
                  </a:lnTo>
                  <a:lnTo>
                    <a:pt x="15" y="17"/>
                  </a:lnTo>
                  <a:lnTo>
                    <a:pt x="16" y="15"/>
                  </a:lnTo>
                  <a:lnTo>
                    <a:pt x="18" y="13"/>
                  </a:lnTo>
                  <a:lnTo>
                    <a:pt x="20" y="12"/>
                  </a:lnTo>
                  <a:lnTo>
                    <a:pt x="22" y="10"/>
                  </a:lnTo>
                  <a:lnTo>
                    <a:pt x="23" y="9"/>
                  </a:lnTo>
                  <a:lnTo>
                    <a:pt x="24" y="8"/>
                  </a:lnTo>
                  <a:lnTo>
                    <a:pt x="25" y="6"/>
                  </a:lnTo>
                  <a:lnTo>
                    <a:pt x="28" y="5"/>
                  </a:lnTo>
                  <a:lnTo>
                    <a:pt x="29" y="4"/>
                  </a:lnTo>
                  <a:lnTo>
                    <a:pt x="31" y="4"/>
                  </a:lnTo>
                  <a:lnTo>
                    <a:pt x="32" y="2"/>
                  </a:lnTo>
                  <a:lnTo>
                    <a:pt x="35" y="2"/>
                  </a:lnTo>
                  <a:lnTo>
                    <a:pt x="36" y="2"/>
                  </a:lnTo>
                  <a:lnTo>
                    <a:pt x="37" y="2"/>
                  </a:lnTo>
                  <a:lnTo>
                    <a:pt x="40" y="2"/>
                  </a:lnTo>
                  <a:lnTo>
                    <a:pt x="41" y="2"/>
                  </a:lnTo>
                  <a:lnTo>
                    <a:pt x="42" y="4"/>
                  </a:lnTo>
                  <a:lnTo>
                    <a:pt x="45" y="4"/>
                  </a:lnTo>
                  <a:lnTo>
                    <a:pt x="46" y="5"/>
                  </a:lnTo>
                  <a:lnTo>
                    <a:pt x="48" y="6"/>
                  </a:lnTo>
                  <a:lnTo>
                    <a:pt x="49" y="8"/>
                  </a:lnTo>
                  <a:lnTo>
                    <a:pt x="53" y="10"/>
                  </a:lnTo>
                  <a:lnTo>
                    <a:pt x="54" y="12"/>
                  </a:lnTo>
                  <a:lnTo>
                    <a:pt x="55" y="14"/>
                  </a:lnTo>
                  <a:lnTo>
                    <a:pt x="57" y="15"/>
                  </a:lnTo>
                  <a:lnTo>
                    <a:pt x="58" y="18"/>
                  </a:lnTo>
                  <a:lnTo>
                    <a:pt x="59" y="21"/>
                  </a:lnTo>
                  <a:lnTo>
                    <a:pt x="60" y="23"/>
                  </a:lnTo>
                  <a:lnTo>
                    <a:pt x="62" y="26"/>
                  </a:lnTo>
                  <a:lnTo>
                    <a:pt x="63" y="28"/>
                  </a:lnTo>
                  <a:lnTo>
                    <a:pt x="64" y="31"/>
                  </a:lnTo>
                  <a:lnTo>
                    <a:pt x="64" y="34"/>
                  </a:lnTo>
                  <a:lnTo>
                    <a:pt x="66" y="36"/>
                  </a:lnTo>
                  <a:lnTo>
                    <a:pt x="67" y="40"/>
                  </a:lnTo>
                  <a:lnTo>
                    <a:pt x="67" y="43"/>
                  </a:lnTo>
                  <a:lnTo>
                    <a:pt x="68" y="47"/>
                  </a:lnTo>
                  <a:lnTo>
                    <a:pt x="68" y="49"/>
                  </a:lnTo>
                  <a:lnTo>
                    <a:pt x="68" y="53"/>
                  </a:lnTo>
                  <a:lnTo>
                    <a:pt x="70" y="56"/>
                  </a:lnTo>
                  <a:lnTo>
                    <a:pt x="70" y="59"/>
                  </a:lnTo>
                  <a:lnTo>
                    <a:pt x="70" y="63"/>
                  </a:lnTo>
                  <a:lnTo>
                    <a:pt x="70" y="66"/>
                  </a:lnTo>
                  <a:lnTo>
                    <a:pt x="71" y="70"/>
                  </a:lnTo>
                  <a:lnTo>
                    <a:pt x="71" y="74"/>
                  </a:lnTo>
                  <a:lnTo>
                    <a:pt x="71" y="78"/>
                  </a:lnTo>
                  <a:lnTo>
                    <a:pt x="71" y="80"/>
                  </a:lnTo>
                  <a:lnTo>
                    <a:pt x="70" y="84"/>
                  </a:lnTo>
                  <a:lnTo>
                    <a:pt x="70" y="88"/>
                  </a:lnTo>
                  <a:lnTo>
                    <a:pt x="70" y="92"/>
                  </a:lnTo>
                  <a:lnTo>
                    <a:pt x="68" y="94"/>
                  </a:lnTo>
                  <a:lnTo>
                    <a:pt x="68" y="98"/>
                  </a:lnTo>
                  <a:lnTo>
                    <a:pt x="67" y="102"/>
                  </a:lnTo>
                  <a:lnTo>
                    <a:pt x="67" y="106"/>
                  </a:lnTo>
                  <a:lnTo>
                    <a:pt x="66" y="109"/>
                  </a:lnTo>
                  <a:lnTo>
                    <a:pt x="66" y="113"/>
                  </a:lnTo>
                  <a:lnTo>
                    <a:pt x="64" y="115"/>
                  </a:lnTo>
                  <a:lnTo>
                    <a:pt x="63" y="118"/>
                  </a:lnTo>
                  <a:lnTo>
                    <a:pt x="62" y="122"/>
                  </a:lnTo>
                  <a:lnTo>
                    <a:pt x="60" y="124"/>
                  </a:lnTo>
                  <a:lnTo>
                    <a:pt x="59" y="127"/>
                  </a:lnTo>
                  <a:lnTo>
                    <a:pt x="59" y="129"/>
                  </a:lnTo>
                  <a:lnTo>
                    <a:pt x="58" y="132"/>
                  </a:lnTo>
                  <a:lnTo>
                    <a:pt x="55" y="133"/>
                  </a:lnTo>
                  <a:lnTo>
                    <a:pt x="54" y="136"/>
                  </a:lnTo>
                  <a:lnTo>
                    <a:pt x="53" y="137"/>
                  </a:lnTo>
                  <a:lnTo>
                    <a:pt x="51" y="140"/>
                  </a:lnTo>
                  <a:lnTo>
                    <a:pt x="50" y="141"/>
                  </a:lnTo>
                  <a:lnTo>
                    <a:pt x="49" y="142"/>
                  </a:lnTo>
                  <a:lnTo>
                    <a:pt x="48" y="144"/>
                  </a:lnTo>
                  <a:lnTo>
                    <a:pt x="45" y="145"/>
                  </a:lnTo>
                  <a:lnTo>
                    <a:pt x="44" y="146"/>
                  </a:lnTo>
                  <a:lnTo>
                    <a:pt x="41" y="148"/>
                  </a:lnTo>
                  <a:lnTo>
                    <a:pt x="38" y="148"/>
                  </a:lnTo>
                  <a:lnTo>
                    <a:pt x="37" y="149"/>
                  </a:lnTo>
                  <a:lnTo>
                    <a:pt x="36" y="149"/>
                  </a:lnTo>
                  <a:lnTo>
                    <a:pt x="33" y="149"/>
                  </a:lnTo>
                  <a:lnTo>
                    <a:pt x="32" y="149"/>
                  </a:lnTo>
                  <a:lnTo>
                    <a:pt x="31" y="149"/>
                  </a:lnTo>
                  <a:lnTo>
                    <a:pt x="28" y="148"/>
                  </a:lnTo>
                  <a:lnTo>
                    <a:pt x="27" y="148"/>
                  </a:lnTo>
                  <a:lnTo>
                    <a:pt x="25" y="146"/>
                  </a:lnTo>
                  <a:lnTo>
                    <a:pt x="24" y="145"/>
                  </a:lnTo>
                  <a:lnTo>
                    <a:pt x="22" y="144"/>
                  </a:lnTo>
                  <a:lnTo>
                    <a:pt x="20" y="142"/>
                  </a:lnTo>
                  <a:lnTo>
                    <a:pt x="19" y="141"/>
                  </a:lnTo>
                  <a:lnTo>
                    <a:pt x="18" y="139"/>
                  </a:lnTo>
                  <a:lnTo>
                    <a:pt x="16" y="137"/>
                  </a:lnTo>
                  <a:lnTo>
                    <a:pt x="15" y="135"/>
                  </a:lnTo>
                  <a:lnTo>
                    <a:pt x="14" y="133"/>
                  </a:lnTo>
                  <a:lnTo>
                    <a:pt x="13" y="131"/>
                  </a:lnTo>
                  <a:lnTo>
                    <a:pt x="11" y="128"/>
                  </a:lnTo>
                  <a:lnTo>
                    <a:pt x="10" y="126"/>
                  </a:lnTo>
                  <a:lnTo>
                    <a:pt x="9" y="123"/>
                  </a:lnTo>
                  <a:lnTo>
                    <a:pt x="7" y="120"/>
                  </a:lnTo>
                  <a:lnTo>
                    <a:pt x="6" y="118"/>
                  </a:lnTo>
                  <a:lnTo>
                    <a:pt x="6" y="114"/>
                  </a:lnTo>
                  <a:lnTo>
                    <a:pt x="5" y="111"/>
                  </a:lnTo>
                  <a:lnTo>
                    <a:pt x="5" y="109"/>
                  </a:lnTo>
                  <a:lnTo>
                    <a:pt x="3" y="105"/>
                  </a:lnTo>
                  <a:lnTo>
                    <a:pt x="3" y="102"/>
                  </a:lnTo>
                  <a:lnTo>
                    <a:pt x="2" y="98"/>
                  </a:lnTo>
                  <a:lnTo>
                    <a:pt x="2" y="94"/>
                  </a:lnTo>
                  <a:lnTo>
                    <a:pt x="2" y="92"/>
                  </a:lnTo>
                  <a:lnTo>
                    <a:pt x="1" y="88"/>
                  </a:lnTo>
                  <a:lnTo>
                    <a:pt x="1" y="84"/>
                  </a:lnTo>
                  <a:lnTo>
                    <a:pt x="1" y="82"/>
                  </a:lnTo>
                  <a:lnTo>
                    <a:pt x="1" y="78"/>
                  </a:lnTo>
                  <a:lnTo>
                    <a:pt x="1" y="74"/>
                  </a:lnTo>
                  <a:lnTo>
                    <a:pt x="1" y="70"/>
                  </a:lnTo>
                  <a:lnTo>
                    <a:pt x="1" y="67"/>
                  </a:lnTo>
                  <a:lnTo>
                    <a:pt x="2" y="63"/>
                  </a:lnTo>
                  <a:lnTo>
                    <a:pt x="2" y="59"/>
                  </a:lnTo>
                  <a:lnTo>
                    <a:pt x="2" y="56"/>
                  </a:lnTo>
                  <a:lnTo>
                    <a:pt x="3" y="53"/>
                  </a:lnTo>
                  <a:lnTo>
                    <a:pt x="3" y="49"/>
                  </a:lnTo>
                  <a:lnTo>
                    <a:pt x="5" y="47"/>
                  </a:lnTo>
                  <a:lnTo>
                    <a:pt x="3" y="45"/>
                  </a:lnTo>
                  <a:close/>
                </a:path>
              </a:pathLst>
            </a:custGeom>
            <a:solidFill>
              <a:srgbClr val="808080"/>
            </a:solidFill>
            <a:ln w="9525">
              <a:noFill/>
              <a:round/>
              <a:headEnd/>
              <a:tailEnd/>
            </a:ln>
          </p:spPr>
          <p:txBody>
            <a:bodyPr/>
            <a:lstStyle/>
            <a:p>
              <a:endParaRPr lang="en-US"/>
            </a:p>
          </p:txBody>
        </p:sp>
        <p:sp>
          <p:nvSpPr>
            <p:cNvPr id="155" name="Freeform 139"/>
            <p:cNvSpPr>
              <a:spLocks/>
            </p:cNvSpPr>
            <p:nvPr/>
          </p:nvSpPr>
          <p:spPr bwMode="auto">
            <a:xfrm>
              <a:off x="1776" y="1272"/>
              <a:ext cx="55" cy="118"/>
            </a:xfrm>
            <a:custGeom>
              <a:avLst/>
              <a:gdLst>
                <a:gd name="T0" fmla="*/ 36 w 55"/>
                <a:gd name="T1" fmla="*/ 1 h 118"/>
                <a:gd name="T2" fmla="*/ 31 w 55"/>
                <a:gd name="T3" fmla="*/ 0 h 118"/>
                <a:gd name="T4" fmla="*/ 26 w 55"/>
                <a:gd name="T5" fmla="*/ 0 h 118"/>
                <a:gd name="T6" fmla="*/ 20 w 55"/>
                <a:gd name="T7" fmla="*/ 2 h 118"/>
                <a:gd name="T8" fmla="*/ 15 w 55"/>
                <a:gd name="T9" fmla="*/ 6 h 118"/>
                <a:gd name="T10" fmla="*/ 13 w 55"/>
                <a:gd name="T11" fmla="*/ 10 h 118"/>
                <a:gd name="T12" fmla="*/ 10 w 55"/>
                <a:gd name="T13" fmla="*/ 14 h 118"/>
                <a:gd name="T14" fmla="*/ 7 w 55"/>
                <a:gd name="T15" fmla="*/ 19 h 118"/>
                <a:gd name="T16" fmla="*/ 6 w 55"/>
                <a:gd name="T17" fmla="*/ 23 h 118"/>
                <a:gd name="T18" fmla="*/ 3 w 55"/>
                <a:gd name="T19" fmla="*/ 28 h 118"/>
                <a:gd name="T20" fmla="*/ 1 w 55"/>
                <a:gd name="T21" fmla="*/ 39 h 118"/>
                <a:gd name="T22" fmla="*/ 1 w 55"/>
                <a:gd name="T23" fmla="*/ 45 h 118"/>
                <a:gd name="T24" fmla="*/ 0 w 55"/>
                <a:gd name="T25" fmla="*/ 50 h 118"/>
                <a:gd name="T26" fmla="*/ 0 w 55"/>
                <a:gd name="T27" fmla="*/ 55 h 118"/>
                <a:gd name="T28" fmla="*/ 0 w 55"/>
                <a:gd name="T29" fmla="*/ 61 h 118"/>
                <a:gd name="T30" fmla="*/ 0 w 55"/>
                <a:gd name="T31" fmla="*/ 66 h 118"/>
                <a:gd name="T32" fmla="*/ 0 w 55"/>
                <a:gd name="T33" fmla="*/ 71 h 118"/>
                <a:gd name="T34" fmla="*/ 1 w 55"/>
                <a:gd name="T35" fmla="*/ 76 h 118"/>
                <a:gd name="T36" fmla="*/ 2 w 55"/>
                <a:gd name="T37" fmla="*/ 84 h 118"/>
                <a:gd name="T38" fmla="*/ 3 w 55"/>
                <a:gd name="T39" fmla="*/ 89 h 118"/>
                <a:gd name="T40" fmla="*/ 5 w 55"/>
                <a:gd name="T41" fmla="*/ 94 h 118"/>
                <a:gd name="T42" fmla="*/ 6 w 55"/>
                <a:gd name="T43" fmla="*/ 98 h 118"/>
                <a:gd name="T44" fmla="*/ 9 w 55"/>
                <a:gd name="T45" fmla="*/ 102 h 118"/>
                <a:gd name="T46" fmla="*/ 11 w 55"/>
                <a:gd name="T47" fmla="*/ 106 h 118"/>
                <a:gd name="T48" fmla="*/ 14 w 55"/>
                <a:gd name="T49" fmla="*/ 110 h 118"/>
                <a:gd name="T50" fmla="*/ 19 w 55"/>
                <a:gd name="T51" fmla="*/ 115 h 118"/>
                <a:gd name="T52" fmla="*/ 23 w 55"/>
                <a:gd name="T53" fmla="*/ 116 h 118"/>
                <a:gd name="T54" fmla="*/ 27 w 55"/>
                <a:gd name="T55" fmla="*/ 118 h 118"/>
                <a:gd name="T56" fmla="*/ 32 w 55"/>
                <a:gd name="T57" fmla="*/ 116 h 118"/>
                <a:gd name="T58" fmla="*/ 36 w 55"/>
                <a:gd name="T59" fmla="*/ 114 h 118"/>
                <a:gd name="T60" fmla="*/ 40 w 55"/>
                <a:gd name="T61" fmla="*/ 111 h 118"/>
                <a:gd name="T62" fmla="*/ 42 w 55"/>
                <a:gd name="T63" fmla="*/ 106 h 118"/>
                <a:gd name="T64" fmla="*/ 45 w 55"/>
                <a:gd name="T65" fmla="*/ 102 h 118"/>
                <a:gd name="T66" fmla="*/ 48 w 55"/>
                <a:gd name="T67" fmla="*/ 98 h 118"/>
                <a:gd name="T68" fmla="*/ 49 w 55"/>
                <a:gd name="T69" fmla="*/ 94 h 118"/>
                <a:gd name="T70" fmla="*/ 50 w 55"/>
                <a:gd name="T71" fmla="*/ 89 h 118"/>
                <a:gd name="T72" fmla="*/ 53 w 55"/>
                <a:gd name="T73" fmla="*/ 77 h 118"/>
                <a:gd name="T74" fmla="*/ 54 w 55"/>
                <a:gd name="T75" fmla="*/ 72 h 118"/>
                <a:gd name="T76" fmla="*/ 55 w 55"/>
                <a:gd name="T77" fmla="*/ 67 h 118"/>
                <a:gd name="T78" fmla="*/ 55 w 55"/>
                <a:gd name="T79" fmla="*/ 62 h 118"/>
                <a:gd name="T80" fmla="*/ 55 w 55"/>
                <a:gd name="T81" fmla="*/ 57 h 118"/>
                <a:gd name="T82" fmla="*/ 55 w 55"/>
                <a:gd name="T83" fmla="*/ 52 h 118"/>
                <a:gd name="T84" fmla="*/ 55 w 55"/>
                <a:gd name="T85" fmla="*/ 46 h 118"/>
                <a:gd name="T86" fmla="*/ 54 w 55"/>
                <a:gd name="T87" fmla="*/ 41 h 118"/>
                <a:gd name="T88" fmla="*/ 53 w 55"/>
                <a:gd name="T89" fmla="*/ 33 h 118"/>
                <a:gd name="T90" fmla="*/ 51 w 55"/>
                <a:gd name="T91" fmla="*/ 29 h 118"/>
                <a:gd name="T92" fmla="*/ 50 w 55"/>
                <a:gd name="T93" fmla="*/ 24 h 118"/>
                <a:gd name="T94" fmla="*/ 49 w 55"/>
                <a:gd name="T95" fmla="*/ 19 h 118"/>
                <a:gd name="T96" fmla="*/ 48 w 55"/>
                <a:gd name="T97" fmla="*/ 15 h 118"/>
                <a:gd name="T98" fmla="*/ 45 w 55"/>
                <a:gd name="T99" fmla="*/ 11 h 118"/>
                <a:gd name="T100" fmla="*/ 42 w 55"/>
                <a:gd name="T101" fmla="*/ 7 h 1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
                <a:gd name="T154" fmla="*/ 0 h 118"/>
                <a:gd name="T155" fmla="*/ 55 w 55"/>
                <a:gd name="T156" fmla="*/ 118 h 1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 h="118">
                  <a:moveTo>
                    <a:pt x="40" y="5"/>
                  </a:moveTo>
                  <a:lnTo>
                    <a:pt x="37" y="4"/>
                  </a:lnTo>
                  <a:lnTo>
                    <a:pt x="36" y="2"/>
                  </a:lnTo>
                  <a:lnTo>
                    <a:pt x="36" y="1"/>
                  </a:lnTo>
                  <a:lnTo>
                    <a:pt x="35" y="1"/>
                  </a:lnTo>
                  <a:lnTo>
                    <a:pt x="33" y="1"/>
                  </a:lnTo>
                  <a:lnTo>
                    <a:pt x="32" y="0"/>
                  </a:lnTo>
                  <a:lnTo>
                    <a:pt x="31" y="0"/>
                  </a:lnTo>
                  <a:lnTo>
                    <a:pt x="29" y="0"/>
                  </a:lnTo>
                  <a:lnTo>
                    <a:pt x="28" y="0"/>
                  </a:lnTo>
                  <a:lnTo>
                    <a:pt x="27" y="0"/>
                  </a:lnTo>
                  <a:lnTo>
                    <a:pt x="26" y="0"/>
                  </a:lnTo>
                  <a:lnTo>
                    <a:pt x="24" y="0"/>
                  </a:lnTo>
                  <a:lnTo>
                    <a:pt x="23" y="1"/>
                  </a:lnTo>
                  <a:lnTo>
                    <a:pt x="22" y="1"/>
                  </a:lnTo>
                  <a:lnTo>
                    <a:pt x="20" y="2"/>
                  </a:lnTo>
                  <a:lnTo>
                    <a:pt x="19" y="4"/>
                  </a:lnTo>
                  <a:lnTo>
                    <a:pt x="18" y="4"/>
                  </a:lnTo>
                  <a:lnTo>
                    <a:pt x="16" y="5"/>
                  </a:lnTo>
                  <a:lnTo>
                    <a:pt x="15" y="6"/>
                  </a:lnTo>
                  <a:lnTo>
                    <a:pt x="14" y="7"/>
                  </a:lnTo>
                  <a:lnTo>
                    <a:pt x="14" y="9"/>
                  </a:lnTo>
                  <a:lnTo>
                    <a:pt x="13" y="9"/>
                  </a:lnTo>
                  <a:lnTo>
                    <a:pt x="13" y="10"/>
                  </a:lnTo>
                  <a:lnTo>
                    <a:pt x="11" y="11"/>
                  </a:lnTo>
                  <a:lnTo>
                    <a:pt x="11" y="13"/>
                  </a:lnTo>
                  <a:lnTo>
                    <a:pt x="10" y="13"/>
                  </a:lnTo>
                  <a:lnTo>
                    <a:pt x="10" y="14"/>
                  </a:lnTo>
                  <a:lnTo>
                    <a:pt x="9" y="15"/>
                  </a:lnTo>
                  <a:lnTo>
                    <a:pt x="9" y="17"/>
                  </a:lnTo>
                  <a:lnTo>
                    <a:pt x="7" y="18"/>
                  </a:lnTo>
                  <a:lnTo>
                    <a:pt x="7" y="19"/>
                  </a:lnTo>
                  <a:lnTo>
                    <a:pt x="7" y="20"/>
                  </a:lnTo>
                  <a:lnTo>
                    <a:pt x="6" y="20"/>
                  </a:lnTo>
                  <a:lnTo>
                    <a:pt x="6" y="22"/>
                  </a:lnTo>
                  <a:lnTo>
                    <a:pt x="6" y="23"/>
                  </a:lnTo>
                  <a:lnTo>
                    <a:pt x="5" y="24"/>
                  </a:lnTo>
                  <a:lnTo>
                    <a:pt x="5" y="26"/>
                  </a:lnTo>
                  <a:lnTo>
                    <a:pt x="5" y="27"/>
                  </a:lnTo>
                  <a:lnTo>
                    <a:pt x="3" y="28"/>
                  </a:lnTo>
                  <a:lnTo>
                    <a:pt x="3" y="29"/>
                  </a:lnTo>
                  <a:lnTo>
                    <a:pt x="3" y="31"/>
                  </a:lnTo>
                  <a:lnTo>
                    <a:pt x="2" y="35"/>
                  </a:lnTo>
                  <a:lnTo>
                    <a:pt x="1" y="39"/>
                  </a:lnTo>
                  <a:lnTo>
                    <a:pt x="1" y="41"/>
                  </a:lnTo>
                  <a:lnTo>
                    <a:pt x="1" y="42"/>
                  </a:lnTo>
                  <a:lnTo>
                    <a:pt x="1" y="44"/>
                  </a:lnTo>
                  <a:lnTo>
                    <a:pt x="1" y="45"/>
                  </a:lnTo>
                  <a:lnTo>
                    <a:pt x="1" y="46"/>
                  </a:lnTo>
                  <a:lnTo>
                    <a:pt x="0" y="48"/>
                  </a:lnTo>
                  <a:lnTo>
                    <a:pt x="0" y="49"/>
                  </a:lnTo>
                  <a:lnTo>
                    <a:pt x="0" y="50"/>
                  </a:lnTo>
                  <a:lnTo>
                    <a:pt x="0" y="52"/>
                  </a:lnTo>
                  <a:lnTo>
                    <a:pt x="0" y="53"/>
                  </a:lnTo>
                  <a:lnTo>
                    <a:pt x="0" y="54"/>
                  </a:lnTo>
                  <a:lnTo>
                    <a:pt x="0" y="55"/>
                  </a:lnTo>
                  <a:lnTo>
                    <a:pt x="0" y="57"/>
                  </a:lnTo>
                  <a:lnTo>
                    <a:pt x="0" y="58"/>
                  </a:lnTo>
                  <a:lnTo>
                    <a:pt x="0" y="59"/>
                  </a:lnTo>
                  <a:lnTo>
                    <a:pt x="0" y="61"/>
                  </a:lnTo>
                  <a:lnTo>
                    <a:pt x="0" y="62"/>
                  </a:lnTo>
                  <a:lnTo>
                    <a:pt x="0" y="63"/>
                  </a:lnTo>
                  <a:lnTo>
                    <a:pt x="0" y="64"/>
                  </a:lnTo>
                  <a:lnTo>
                    <a:pt x="0" y="66"/>
                  </a:lnTo>
                  <a:lnTo>
                    <a:pt x="0" y="67"/>
                  </a:lnTo>
                  <a:lnTo>
                    <a:pt x="0" y="68"/>
                  </a:lnTo>
                  <a:lnTo>
                    <a:pt x="0" y="70"/>
                  </a:lnTo>
                  <a:lnTo>
                    <a:pt x="0" y="71"/>
                  </a:lnTo>
                  <a:lnTo>
                    <a:pt x="0" y="72"/>
                  </a:lnTo>
                  <a:lnTo>
                    <a:pt x="1" y="74"/>
                  </a:lnTo>
                  <a:lnTo>
                    <a:pt x="1" y="75"/>
                  </a:lnTo>
                  <a:lnTo>
                    <a:pt x="1" y="76"/>
                  </a:lnTo>
                  <a:lnTo>
                    <a:pt x="1" y="79"/>
                  </a:lnTo>
                  <a:lnTo>
                    <a:pt x="1" y="80"/>
                  </a:lnTo>
                  <a:lnTo>
                    <a:pt x="2" y="83"/>
                  </a:lnTo>
                  <a:lnTo>
                    <a:pt x="2" y="84"/>
                  </a:lnTo>
                  <a:lnTo>
                    <a:pt x="2" y="85"/>
                  </a:lnTo>
                  <a:lnTo>
                    <a:pt x="2" y="87"/>
                  </a:lnTo>
                  <a:lnTo>
                    <a:pt x="3" y="88"/>
                  </a:lnTo>
                  <a:lnTo>
                    <a:pt x="3" y="89"/>
                  </a:lnTo>
                  <a:lnTo>
                    <a:pt x="3" y="90"/>
                  </a:lnTo>
                  <a:lnTo>
                    <a:pt x="3" y="92"/>
                  </a:lnTo>
                  <a:lnTo>
                    <a:pt x="5" y="93"/>
                  </a:lnTo>
                  <a:lnTo>
                    <a:pt x="5" y="94"/>
                  </a:lnTo>
                  <a:lnTo>
                    <a:pt x="5" y="96"/>
                  </a:lnTo>
                  <a:lnTo>
                    <a:pt x="6" y="96"/>
                  </a:lnTo>
                  <a:lnTo>
                    <a:pt x="6" y="97"/>
                  </a:lnTo>
                  <a:lnTo>
                    <a:pt x="6" y="98"/>
                  </a:lnTo>
                  <a:lnTo>
                    <a:pt x="7" y="98"/>
                  </a:lnTo>
                  <a:lnTo>
                    <a:pt x="7" y="99"/>
                  </a:lnTo>
                  <a:lnTo>
                    <a:pt x="7" y="101"/>
                  </a:lnTo>
                  <a:lnTo>
                    <a:pt x="9" y="102"/>
                  </a:lnTo>
                  <a:lnTo>
                    <a:pt x="9" y="103"/>
                  </a:lnTo>
                  <a:lnTo>
                    <a:pt x="10" y="105"/>
                  </a:lnTo>
                  <a:lnTo>
                    <a:pt x="10" y="106"/>
                  </a:lnTo>
                  <a:lnTo>
                    <a:pt x="11" y="106"/>
                  </a:lnTo>
                  <a:lnTo>
                    <a:pt x="11" y="107"/>
                  </a:lnTo>
                  <a:lnTo>
                    <a:pt x="13" y="109"/>
                  </a:lnTo>
                  <a:lnTo>
                    <a:pt x="13" y="110"/>
                  </a:lnTo>
                  <a:lnTo>
                    <a:pt x="14" y="110"/>
                  </a:lnTo>
                  <a:lnTo>
                    <a:pt x="15" y="111"/>
                  </a:lnTo>
                  <a:lnTo>
                    <a:pt x="16" y="114"/>
                  </a:lnTo>
                  <a:lnTo>
                    <a:pt x="18" y="114"/>
                  </a:lnTo>
                  <a:lnTo>
                    <a:pt x="19" y="115"/>
                  </a:lnTo>
                  <a:lnTo>
                    <a:pt x="20" y="115"/>
                  </a:lnTo>
                  <a:lnTo>
                    <a:pt x="22" y="115"/>
                  </a:lnTo>
                  <a:lnTo>
                    <a:pt x="22" y="116"/>
                  </a:lnTo>
                  <a:lnTo>
                    <a:pt x="23" y="116"/>
                  </a:lnTo>
                  <a:lnTo>
                    <a:pt x="24" y="116"/>
                  </a:lnTo>
                  <a:lnTo>
                    <a:pt x="26" y="116"/>
                  </a:lnTo>
                  <a:lnTo>
                    <a:pt x="27" y="116"/>
                  </a:lnTo>
                  <a:lnTo>
                    <a:pt x="27" y="118"/>
                  </a:lnTo>
                  <a:lnTo>
                    <a:pt x="28" y="116"/>
                  </a:lnTo>
                  <a:lnTo>
                    <a:pt x="29" y="116"/>
                  </a:lnTo>
                  <a:lnTo>
                    <a:pt x="31" y="116"/>
                  </a:lnTo>
                  <a:lnTo>
                    <a:pt x="32" y="116"/>
                  </a:lnTo>
                  <a:lnTo>
                    <a:pt x="32" y="115"/>
                  </a:lnTo>
                  <a:lnTo>
                    <a:pt x="33" y="115"/>
                  </a:lnTo>
                  <a:lnTo>
                    <a:pt x="35" y="115"/>
                  </a:lnTo>
                  <a:lnTo>
                    <a:pt x="36" y="114"/>
                  </a:lnTo>
                  <a:lnTo>
                    <a:pt x="36" y="112"/>
                  </a:lnTo>
                  <a:lnTo>
                    <a:pt x="37" y="112"/>
                  </a:lnTo>
                  <a:lnTo>
                    <a:pt x="38" y="111"/>
                  </a:lnTo>
                  <a:lnTo>
                    <a:pt x="40" y="111"/>
                  </a:lnTo>
                  <a:lnTo>
                    <a:pt x="40" y="110"/>
                  </a:lnTo>
                  <a:lnTo>
                    <a:pt x="41" y="109"/>
                  </a:lnTo>
                  <a:lnTo>
                    <a:pt x="42" y="107"/>
                  </a:lnTo>
                  <a:lnTo>
                    <a:pt x="42" y="106"/>
                  </a:lnTo>
                  <a:lnTo>
                    <a:pt x="44" y="105"/>
                  </a:lnTo>
                  <a:lnTo>
                    <a:pt x="44" y="103"/>
                  </a:lnTo>
                  <a:lnTo>
                    <a:pt x="45" y="103"/>
                  </a:lnTo>
                  <a:lnTo>
                    <a:pt x="45" y="102"/>
                  </a:lnTo>
                  <a:lnTo>
                    <a:pt x="45" y="101"/>
                  </a:lnTo>
                  <a:lnTo>
                    <a:pt x="46" y="101"/>
                  </a:lnTo>
                  <a:lnTo>
                    <a:pt x="46" y="99"/>
                  </a:lnTo>
                  <a:lnTo>
                    <a:pt x="48" y="98"/>
                  </a:lnTo>
                  <a:lnTo>
                    <a:pt x="48" y="97"/>
                  </a:lnTo>
                  <a:lnTo>
                    <a:pt x="48" y="96"/>
                  </a:lnTo>
                  <a:lnTo>
                    <a:pt x="49" y="96"/>
                  </a:lnTo>
                  <a:lnTo>
                    <a:pt x="49" y="94"/>
                  </a:lnTo>
                  <a:lnTo>
                    <a:pt x="49" y="93"/>
                  </a:lnTo>
                  <a:lnTo>
                    <a:pt x="50" y="92"/>
                  </a:lnTo>
                  <a:lnTo>
                    <a:pt x="50" y="90"/>
                  </a:lnTo>
                  <a:lnTo>
                    <a:pt x="50" y="89"/>
                  </a:lnTo>
                  <a:lnTo>
                    <a:pt x="51" y="87"/>
                  </a:lnTo>
                  <a:lnTo>
                    <a:pt x="53" y="83"/>
                  </a:lnTo>
                  <a:lnTo>
                    <a:pt x="53" y="79"/>
                  </a:lnTo>
                  <a:lnTo>
                    <a:pt x="53" y="77"/>
                  </a:lnTo>
                  <a:lnTo>
                    <a:pt x="54" y="76"/>
                  </a:lnTo>
                  <a:lnTo>
                    <a:pt x="54" y="75"/>
                  </a:lnTo>
                  <a:lnTo>
                    <a:pt x="54" y="74"/>
                  </a:lnTo>
                  <a:lnTo>
                    <a:pt x="54" y="72"/>
                  </a:lnTo>
                  <a:lnTo>
                    <a:pt x="54" y="71"/>
                  </a:lnTo>
                  <a:lnTo>
                    <a:pt x="54" y="70"/>
                  </a:lnTo>
                  <a:lnTo>
                    <a:pt x="54" y="68"/>
                  </a:lnTo>
                  <a:lnTo>
                    <a:pt x="55" y="67"/>
                  </a:lnTo>
                  <a:lnTo>
                    <a:pt x="55" y="66"/>
                  </a:lnTo>
                  <a:lnTo>
                    <a:pt x="55" y="64"/>
                  </a:lnTo>
                  <a:lnTo>
                    <a:pt x="55" y="63"/>
                  </a:lnTo>
                  <a:lnTo>
                    <a:pt x="55" y="62"/>
                  </a:lnTo>
                  <a:lnTo>
                    <a:pt x="55" y="61"/>
                  </a:lnTo>
                  <a:lnTo>
                    <a:pt x="55" y="59"/>
                  </a:lnTo>
                  <a:lnTo>
                    <a:pt x="55" y="58"/>
                  </a:lnTo>
                  <a:lnTo>
                    <a:pt x="55" y="57"/>
                  </a:lnTo>
                  <a:lnTo>
                    <a:pt x="55" y="55"/>
                  </a:lnTo>
                  <a:lnTo>
                    <a:pt x="55" y="54"/>
                  </a:lnTo>
                  <a:lnTo>
                    <a:pt x="55" y="53"/>
                  </a:lnTo>
                  <a:lnTo>
                    <a:pt x="55" y="52"/>
                  </a:lnTo>
                  <a:lnTo>
                    <a:pt x="55" y="50"/>
                  </a:lnTo>
                  <a:lnTo>
                    <a:pt x="55" y="49"/>
                  </a:lnTo>
                  <a:lnTo>
                    <a:pt x="55" y="48"/>
                  </a:lnTo>
                  <a:lnTo>
                    <a:pt x="55" y="46"/>
                  </a:lnTo>
                  <a:lnTo>
                    <a:pt x="55" y="45"/>
                  </a:lnTo>
                  <a:lnTo>
                    <a:pt x="54" y="44"/>
                  </a:lnTo>
                  <a:lnTo>
                    <a:pt x="54" y="42"/>
                  </a:lnTo>
                  <a:lnTo>
                    <a:pt x="54" y="41"/>
                  </a:lnTo>
                  <a:lnTo>
                    <a:pt x="54" y="40"/>
                  </a:lnTo>
                  <a:lnTo>
                    <a:pt x="54" y="37"/>
                  </a:lnTo>
                  <a:lnTo>
                    <a:pt x="54" y="36"/>
                  </a:lnTo>
                  <a:lnTo>
                    <a:pt x="53" y="33"/>
                  </a:lnTo>
                  <a:lnTo>
                    <a:pt x="53" y="32"/>
                  </a:lnTo>
                  <a:lnTo>
                    <a:pt x="53" y="31"/>
                  </a:lnTo>
                  <a:lnTo>
                    <a:pt x="53" y="29"/>
                  </a:lnTo>
                  <a:lnTo>
                    <a:pt x="51" y="29"/>
                  </a:lnTo>
                  <a:lnTo>
                    <a:pt x="51" y="28"/>
                  </a:lnTo>
                  <a:lnTo>
                    <a:pt x="51" y="27"/>
                  </a:lnTo>
                  <a:lnTo>
                    <a:pt x="51" y="26"/>
                  </a:lnTo>
                  <a:lnTo>
                    <a:pt x="50" y="24"/>
                  </a:lnTo>
                  <a:lnTo>
                    <a:pt x="50" y="23"/>
                  </a:lnTo>
                  <a:lnTo>
                    <a:pt x="50" y="22"/>
                  </a:lnTo>
                  <a:lnTo>
                    <a:pt x="49" y="20"/>
                  </a:lnTo>
                  <a:lnTo>
                    <a:pt x="49" y="19"/>
                  </a:lnTo>
                  <a:lnTo>
                    <a:pt x="49" y="18"/>
                  </a:lnTo>
                  <a:lnTo>
                    <a:pt x="48" y="18"/>
                  </a:lnTo>
                  <a:lnTo>
                    <a:pt x="48" y="17"/>
                  </a:lnTo>
                  <a:lnTo>
                    <a:pt x="48" y="15"/>
                  </a:lnTo>
                  <a:lnTo>
                    <a:pt x="46" y="15"/>
                  </a:lnTo>
                  <a:lnTo>
                    <a:pt x="46" y="14"/>
                  </a:lnTo>
                  <a:lnTo>
                    <a:pt x="45" y="13"/>
                  </a:lnTo>
                  <a:lnTo>
                    <a:pt x="45" y="11"/>
                  </a:lnTo>
                  <a:lnTo>
                    <a:pt x="44" y="10"/>
                  </a:lnTo>
                  <a:lnTo>
                    <a:pt x="44" y="9"/>
                  </a:lnTo>
                  <a:lnTo>
                    <a:pt x="42" y="9"/>
                  </a:lnTo>
                  <a:lnTo>
                    <a:pt x="42" y="7"/>
                  </a:lnTo>
                  <a:lnTo>
                    <a:pt x="41" y="7"/>
                  </a:lnTo>
                  <a:lnTo>
                    <a:pt x="41" y="6"/>
                  </a:lnTo>
                  <a:lnTo>
                    <a:pt x="40" y="5"/>
                  </a:lnTo>
                  <a:close/>
                </a:path>
              </a:pathLst>
            </a:custGeom>
            <a:solidFill>
              <a:srgbClr val="808080"/>
            </a:solidFill>
            <a:ln w="9525">
              <a:noFill/>
              <a:round/>
              <a:headEnd/>
              <a:tailEnd/>
            </a:ln>
          </p:spPr>
          <p:txBody>
            <a:bodyPr/>
            <a:lstStyle/>
            <a:p>
              <a:endParaRPr lang="en-US"/>
            </a:p>
          </p:txBody>
        </p:sp>
        <p:sp>
          <p:nvSpPr>
            <p:cNvPr id="156" name="Freeform 140"/>
            <p:cNvSpPr>
              <a:spLocks/>
            </p:cNvSpPr>
            <p:nvPr/>
          </p:nvSpPr>
          <p:spPr bwMode="auto">
            <a:xfrm>
              <a:off x="1774" y="1270"/>
              <a:ext cx="57" cy="120"/>
            </a:xfrm>
            <a:custGeom>
              <a:avLst/>
              <a:gdLst>
                <a:gd name="T0" fmla="*/ 2 w 57"/>
                <a:gd name="T1" fmla="*/ 47 h 120"/>
                <a:gd name="T2" fmla="*/ 0 w 57"/>
                <a:gd name="T3" fmla="*/ 59 h 120"/>
                <a:gd name="T4" fmla="*/ 2 w 57"/>
                <a:gd name="T5" fmla="*/ 70 h 120"/>
                <a:gd name="T6" fmla="*/ 3 w 57"/>
                <a:gd name="T7" fmla="*/ 85 h 120"/>
                <a:gd name="T8" fmla="*/ 5 w 57"/>
                <a:gd name="T9" fmla="*/ 94 h 120"/>
                <a:gd name="T10" fmla="*/ 9 w 57"/>
                <a:gd name="T11" fmla="*/ 103 h 120"/>
                <a:gd name="T12" fmla="*/ 15 w 57"/>
                <a:gd name="T13" fmla="*/ 112 h 120"/>
                <a:gd name="T14" fmla="*/ 20 w 57"/>
                <a:gd name="T15" fmla="*/ 117 h 120"/>
                <a:gd name="T16" fmla="*/ 25 w 57"/>
                <a:gd name="T17" fmla="*/ 120 h 120"/>
                <a:gd name="T18" fmla="*/ 30 w 57"/>
                <a:gd name="T19" fmla="*/ 120 h 120"/>
                <a:gd name="T20" fmla="*/ 37 w 57"/>
                <a:gd name="T21" fmla="*/ 118 h 120"/>
                <a:gd name="T22" fmla="*/ 40 w 57"/>
                <a:gd name="T23" fmla="*/ 113 h 120"/>
                <a:gd name="T24" fmla="*/ 47 w 57"/>
                <a:gd name="T25" fmla="*/ 105 h 120"/>
                <a:gd name="T26" fmla="*/ 51 w 57"/>
                <a:gd name="T27" fmla="*/ 98 h 120"/>
                <a:gd name="T28" fmla="*/ 55 w 57"/>
                <a:gd name="T29" fmla="*/ 87 h 120"/>
                <a:gd name="T30" fmla="*/ 56 w 57"/>
                <a:gd name="T31" fmla="*/ 76 h 120"/>
                <a:gd name="T32" fmla="*/ 57 w 57"/>
                <a:gd name="T33" fmla="*/ 64 h 120"/>
                <a:gd name="T34" fmla="*/ 57 w 57"/>
                <a:gd name="T35" fmla="*/ 50 h 120"/>
                <a:gd name="T36" fmla="*/ 55 w 57"/>
                <a:gd name="T37" fmla="*/ 34 h 120"/>
                <a:gd name="T38" fmla="*/ 52 w 57"/>
                <a:gd name="T39" fmla="*/ 24 h 120"/>
                <a:gd name="T40" fmla="*/ 48 w 57"/>
                <a:gd name="T41" fmla="*/ 15 h 120"/>
                <a:gd name="T42" fmla="*/ 44 w 57"/>
                <a:gd name="T43" fmla="*/ 8 h 120"/>
                <a:gd name="T44" fmla="*/ 35 w 57"/>
                <a:gd name="T45" fmla="*/ 0 h 120"/>
                <a:gd name="T46" fmla="*/ 29 w 57"/>
                <a:gd name="T47" fmla="*/ 0 h 120"/>
                <a:gd name="T48" fmla="*/ 24 w 57"/>
                <a:gd name="T49" fmla="*/ 2 h 120"/>
                <a:gd name="T50" fmla="*/ 16 w 57"/>
                <a:gd name="T51" fmla="*/ 8 h 120"/>
                <a:gd name="T52" fmla="*/ 12 w 57"/>
                <a:gd name="T53" fmla="*/ 15 h 120"/>
                <a:gd name="T54" fmla="*/ 8 w 57"/>
                <a:gd name="T55" fmla="*/ 22 h 120"/>
                <a:gd name="T56" fmla="*/ 4 w 57"/>
                <a:gd name="T57" fmla="*/ 35 h 120"/>
                <a:gd name="T58" fmla="*/ 8 w 57"/>
                <a:gd name="T59" fmla="*/ 26 h 120"/>
                <a:gd name="T60" fmla="*/ 12 w 57"/>
                <a:gd name="T61" fmla="*/ 19 h 120"/>
                <a:gd name="T62" fmla="*/ 16 w 57"/>
                <a:gd name="T63" fmla="*/ 12 h 120"/>
                <a:gd name="T64" fmla="*/ 24 w 57"/>
                <a:gd name="T65" fmla="*/ 4 h 120"/>
                <a:gd name="T66" fmla="*/ 29 w 57"/>
                <a:gd name="T67" fmla="*/ 3 h 120"/>
                <a:gd name="T68" fmla="*/ 34 w 57"/>
                <a:gd name="T69" fmla="*/ 3 h 120"/>
                <a:gd name="T70" fmla="*/ 39 w 57"/>
                <a:gd name="T71" fmla="*/ 6 h 120"/>
                <a:gd name="T72" fmla="*/ 47 w 57"/>
                <a:gd name="T73" fmla="*/ 15 h 120"/>
                <a:gd name="T74" fmla="*/ 51 w 57"/>
                <a:gd name="T75" fmla="*/ 24 h 120"/>
                <a:gd name="T76" fmla="*/ 53 w 57"/>
                <a:gd name="T77" fmla="*/ 31 h 120"/>
                <a:gd name="T78" fmla="*/ 56 w 57"/>
                <a:gd name="T79" fmla="*/ 47 h 120"/>
                <a:gd name="T80" fmla="*/ 56 w 57"/>
                <a:gd name="T81" fmla="*/ 61 h 120"/>
                <a:gd name="T82" fmla="*/ 56 w 57"/>
                <a:gd name="T83" fmla="*/ 73 h 120"/>
                <a:gd name="T84" fmla="*/ 53 w 57"/>
                <a:gd name="T85" fmla="*/ 83 h 120"/>
                <a:gd name="T86" fmla="*/ 51 w 57"/>
                <a:gd name="T87" fmla="*/ 94 h 120"/>
                <a:gd name="T88" fmla="*/ 47 w 57"/>
                <a:gd name="T89" fmla="*/ 101 h 120"/>
                <a:gd name="T90" fmla="*/ 42 w 57"/>
                <a:gd name="T91" fmla="*/ 111 h 120"/>
                <a:gd name="T92" fmla="*/ 37 w 57"/>
                <a:gd name="T93" fmla="*/ 114 h 120"/>
                <a:gd name="T94" fmla="*/ 31 w 57"/>
                <a:gd name="T95" fmla="*/ 117 h 120"/>
                <a:gd name="T96" fmla="*/ 26 w 57"/>
                <a:gd name="T97" fmla="*/ 117 h 120"/>
                <a:gd name="T98" fmla="*/ 21 w 57"/>
                <a:gd name="T99" fmla="*/ 116 h 120"/>
                <a:gd name="T100" fmla="*/ 16 w 57"/>
                <a:gd name="T101" fmla="*/ 111 h 120"/>
                <a:gd name="T102" fmla="*/ 11 w 57"/>
                <a:gd name="T103" fmla="*/ 103 h 120"/>
                <a:gd name="T104" fmla="*/ 7 w 57"/>
                <a:gd name="T105" fmla="*/ 95 h 120"/>
                <a:gd name="T106" fmla="*/ 4 w 57"/>
                <a:gd name="T107" fmla="*/ 86 h 120"/>
                <a:gd name="T108" fmla="*/ 3 w 57"/>
                <a:gd name="T109" fmla="*/ 73 h 120"/>
                <a:gd name="T110" fmla="*/ 2 w 57"/>
                <a:gd name="T111" fmla="*/ 61 h 120"/>
                <a:gd name="T112" fmla="*/ 3 w 57"/>
                <a:gd name="T113" fmla="*/ 51 h 120"/>
                <a:gd name="T114" fmla="*/ 5 w 57"/>
                <a:gd name="T115" fmla="*/ 37 h 1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7"/>
                <a:gd name="T175" fmla="*/ 0 h 120"/>
                <a:gd name="T176" fmla="*/ 57 w 57"/>
                <a:gd name="T177" fmla="*/ 120 h 1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7" h="120">
                  <a:moveTo>
                    <a:pt x="4" y="35"/>
                  </a:moveTo>
                  <a:lnTo>
                    <a:pt x="3" y="41"/>
                  </a:lnTo>
                  <a:lnTo>
                    <a:pt x="3" y="44"/>
                  </a:lnTo>
                  <a:lnTo>
                    <a:pt x="2" y="47"/>
                  </a:lnTo>
                  <a:lnTo>
                    <a:pt x="2" y="50"/>
                  </a:lnTo>
                  <a:lnTo>
                    <a:pt x="2" y="54"/>
                  </a:lnTo>
                  <a:lnTo>
                    <a:pt x="2" y="56"/>
                  </a:lnTo>
                  <a:lnTo>
                    <a:pt x="0" y="59"/>
                  </a:lnTo>
                  <a:lnTo>
                    <a:pt x="2" y="61"/>
                  </a:lnTo>
                  <a:lnTo>
                    <a:pt x="2" y="65"/>
                  </a:lnTo>
                  <a:lnTo>
                    <a:pt x="2" y="68"/>
                  </a:lnTo>
                  <a:lnTo>
                    <a:pt x="2" y="70"/>
                  </a:lnTo>
                  <a:lnTo>
                    <a:pt x="2" y="73"/>
                  </a:lnTo>
                  <a:lnTo>
                    <a:pt x="2" y="76"/>
                  </a:lnTo>
                  <a:lnTo>
                    <a:pt x="3" y="82"/>
                  </a:lnTo>
                  <a:lnTo>
                    <a:pt x="3" y="85"/>
                  </a:lnTo>
                  <a:lnTo>
                    <a:pt x="4" y="86"/>
                  </a:lnTo>
                  <a:lnTo>
                    <a:pt x="4" y="90"/>
                  </a:lnTo>
                  <a:lnTo>
                    <a:pt x="5" y="92"/>
                  </a:lnTo>
                  <a:lnTo>
                    <a:pt x="5" y="94"/>
                  </a:lnTo>
                  <a:lnTo>
                    <a:pt x="7" y="96"/>
                  </a:lnTo>
                  <a:lnTo>
                    <a:pt x="7" y="99"/>
                  </a:lnTo>
                  <a:lnTo>
                    <a:pt x="8" y="100"/>
                  </a:lnTo>
                  <a:lnTo>
                    <a:pt x="9" y="103"/>
                  </a:lnTo>
                  <a:lnTo>
                    <a:pt x="9" y="105"/>
                  </a:lnTo>
                  <a:lnTo>
                    <a:pt x="11" y="107"/>
                  </a:lnTo>
                  <a:lnTo>
                    <a:pt x="13" y="111"/>
                  </a:lnTo>
                  <a:lnTo>
                    <a:pt x="15" y="112"/>
                  </a:lnTo>
                  <a:lnTo>
                    <a:pt x="16" y="113"/>
                  </a:lnTo>
                  <a:lnTo>
                    <a:pt x="17" y="114"/>
                  </a:lnTo>
                  <a:lnTo>
                    <a:pt x="18" y="116"/>
                  </a:lnTo>
                  <a:lnTo>
                    <a:pt x="20" y="117"/>
                  </a:lnTo>
                  <a:lnTo>
                    <a:pt x="21" y="118"/>
                  </a:lnTo>
                  <a:lnTo>
                    <a:pt x="22" y="118"/>
                  </a:lnTo>
                  <a:lnTo>
                    <a:pt x="24" y="120"/>
                  </a:lnTo>
                  <a:lnTo>
                    <a:pt x="25" y="120"/>
                  </a:lnTo>
                  <a:lnTo>
                    <a:pt x="26" y="120"/>
                  </a:lnTo>
                  <a:lnTo>
                    <a:pt x="28" y="120"/>
                  </a:lnTo>
                  <a:lnTo>
                    <a:pt x="29" y="120"/>
                  </a:lnTo>
                  <a:lnTo>
                    <a:pt x="30" y="120"/>
                  </a:lnTo>
                  <a:lnTo>
                    <a:pt x="31" y="120"/>
                  </a:lnTo>
                  <a:lnTo>
                    <a:pt x="33" y="120"/>
                  </a:lnTo>
                  <a:lnTo>
                    <a:pt x="34" y="118"/>
                  </a:lnTo>
                  <a:lnTo>
                    <a:pt x="37" y="118"/>
                  </a:lnTo>
                  <a:lnTo>
                    <a:pt x="38" y="117"/>
                  </a:lnTo>
                  <a:lnTo>
                    <a:pt x="39" y="116"/>
                  </a:lnTo>
                  <a:lnTo>
                    <a:pt x="40" y="114"/>
                  </a:lnTo>
                  <a:lnTo>
                    <a:pt x="40" y="113"/>
                  </a:lnTo>
                  <a:lnTo>
                    <a:pt x="43" y="112"/>
                  </a:lnTo>
                  <a:lnTo>
                    <a:pt x="43" y="111"/>
                  </a:lnTo>
                  <a:lnTo>
                    <a:pt x="46" y="108"/>
                  </a:lnTo>
                  <a:lnTo>
                    <a:pt x="47" y="105"/>
                  </a:lnTo>
                  <a:lnTo>
                    <a:pt x="48" y="104"/>
                  </a:lnTo>
                  <a:lnTo>
                    <a:pt x="50" y="101"/>
                  </a:lnTo>
                  <a:lnTo>
                    <a:pt x="50" y="100"/>
                  </a:lnTo>
                  <a:lnTo>
                    <a:pt x="51" y="98"/>
                  </a:lnTo>
                  <a:lnTo>
                    <a:pt x="52" y="95"/>
                  </a:lnTo>
                  <a:lnTo>
                    <a:pt x="53" y="92"/>
                  </a:lnTo>
                  <a:lnTo>
                    <a:pt x="53" y="90"/>
                  </a:lnTo>
                  <a:lnTo>
                    <a:pt x="55" y="87"/>
                  </a:lnTo>
                  <a:lnTo>
                    <a:pt x="55" y="85"/>
                  </a:lnTo>
                  <a:lnTo>
                    <a:pt x="56" y="82"/>
                  </a:lnTo>
                  <a:lnTo>
                    <a:pt x="56" y="78"/>
                  </a:lnTo>
                  <a:lnTo>
                    <a:pt x="56" y="76"/>
                  </a:lnTo>
                  <a:lnTo>
                    <a:pt x="57" y="73"/>
                  </a:lnTo>
                  <a:lnTo>
                    <a:pt x="57" y="70"/>
                  </a:lnTo>
                  <a:lnTo>
                    <a:pt x="57" y="68"/>
                  </a:lnTo>
                  <a:lnTo>
                    <a:pt x="57" y="64"/>
                  </a:lnTo>
                  <a:lnTo>
                    <a:pt x="57" y="61"/>
                  </a:lnTo>
                  <a:lnTo>
                    <a:pt x="57" y="59"/>
                  </a:lnTo>
                  <a:lnTo>
                    <a:pt x="57" y="56"/>
                  </a:lnTo>
                  <a:lnTo>
                    <a:pt x="57" y="50"/>
                  </a:lnTo>
                  <a:lnTo>
                    <a:pt x="57" y="47"/>
                  </a:lnTo>
                  <a:lnTo>
                    <a:pt x="57" y="44"/>
                  </a:lnTo>
                  <a:lnTo>
                    <a:pt x="56" y="42"/>
                  </a:lnTo>
                  <a:lnTo>
                    <a:pt x="55" y="34"/>
                  </a:lnTo>
                  <a:lnTo>
                    <a:pt x="55" y="31"/>
                  </a:lnTo>
                  <a:lnTo>
                    <a:pt x="53" y="29"/>
                  </a:lnTo>
                  <a:lnTo>
                    <a:pt x="53" y="26"/>
                  </a:lnTo>
                  <a:lnTo>
                    <a:pt x="52" y="24"/>
                  </a:lnTo>
                  <a:lnTo>
                    <a:pt x="52" y="21"/>
                  </a:lnTo>
                  <a:lnTo>
                    <a:pt x="51" y="20"/>
                  </a:lnTo>
                  <a:lnTo>
                    <a:pt x="50" y="17"/>
                  </a:lnTo>
                  <a:lnTo>
                    <a:pt x="48" y="15"/>
                  </a:lnTo>
                  <a:lnTo>
                    <a:pt x="48" y="13"/>
                  </a:lnTo>
                  <a:lnTo>
                    <a:pt x="47" y="11"/>
                  </a:lnTo>
                  <a:lnTo>
                    <a:pt x="46" y="9"/>
                  </a:lnTo>
                  <a:lnTo>
                    <a:pt x="44" y="8"/>
                  </a:lnTo>
                  <a:lnTo>
                    <a:pt x="39" y="3"/>
                  </a:lnTo>
                  <a:lnTo>
                    <a:pt x="38" y="3"/>
                  </a:lnTo>
                  <a:lnTo>
                    <a:pt x="37" y="2"/>
                  </a:lnTo>
                  <a:lnTo>
                    <a:pt x="35" y="0"/>
                  </a:lnTo>
                  <a:lnTo>
                    <a:pt x="34" y="0"/>
                  </a:lnTo>
                  <a:lnTo>
                    <a:pt x="33" y="0"/>
                  </a:lnTo>
                  <a:lnTo>
                    <a:pt x="31" y="0"/>
                  </a:lnTo>
                  <a:lnTo>
                    <a:pt x="29" y="0"/>
                  </a:lnTo>
                  <a:lnTo>
                    <a:pt x="28" y="0"/>
                  </a:lnTo>
                  <a:lnTo>
                    <a:pt x="26" y="0"/>
                  </a:lnTo>
                  <a:lnTo>
                    <a:pt x="25" y="2"/>
                  </a:lnTo>
                  <a:lnTo>
                    <a:pt x="24" y="2"/>
                  </a:lnTo>
                  <a:lnTo>
                    <a:pt x="22" y="2"/>
                  </a:lnTo>
                  <a:lnTo>
                    <a:pt x="18" y="6"/>
                  </a:lnTo>
                  <a:lnTo>
                    <a:pt x="17" y="7"/>
                  </a:lnTo>
                  <a:lnTo>
                    <a:pt x="16" y="8"/>
                  </a:lnTo>
                  <a:lnTo>
                    <a:pt x="15" y="9"/>
                  </a:lnTo>
                  <a:lnTo>
                    <a:pt x="13" y="11"/>
                  </a:lnTo>
                  <a:lnTo>
                    <a:pt x="13" y="12"/>
                  </a:lnTo>
                  <a:lnTo>
                    <a:pt x="12" y="15"/>
                  </a:lnTo>
                  <a:lnTo>
                    <a:pt x="11" y="16"/>
                  </a:lnTo>
                  <a:lnTo>
                    <a:pt x="9" y="19"/>
                  </a:lnTo>
                  <a:lnTo>
                    <a:pt x="8" y="20"/>
                  </a:lnTo>
                  <a:lnTo>
                    <a:pt x="8" y="22"/>
                  </a:lnTo>
                  <a:lnTo>
                    <a:pt x="7" y="25"/>
                  </a:lnTo>
                  <a:lnTo>
                    <a:pt x="5" y="28"/>
                  </a:lnTo>
                  <a:lnTo>
                    <a:pt x="5" y="30"/>
                  </a:lnTo>
                  <a:lnTo>
                    <a:pt x="4" y="35"/>
                  </a:lnTo>
                  <a:lnTo>
                    <a:pt x="5" y="37"/>
                  </a:lnTo>
                  <a:lnTo>
                    <a:pt x="7" y="31"/>
                  </a:lnTo>
                  <a:lnTo>
                    <a:pt x="7" y="29"/>
                  </a:lnTo>
                  <a:lnTo>
                    <a:pt x="8" y="26"/>
                  </a:lnTo>
                  <a:lnTo>
                    <a:pt x="8" y="24"/>
                  </a:lnTo>
                  <a:lnTo>
                    <a:pt x="9" y="22"/>
                  </a:lnTo>
                  <a:lnTo>
                    <a:pt x="11" y="20"/>
                  </a:lnTo>
                  <a:lnTo>
                    <a:pt x="12" y="19"/>
                  </a:lnTo>
                  <a:lnTo>
                    <a:pt x="12" y="16"/>
                  </a:lnTo>
                  <a:lnTo>
                    <a:pt x="13" y="15"/>
                  </a:lnTo>
                  <a:lnTo>
                    <a:pt x="15" y="13"/>
                  </a:lnTo>
                  <a:lnTo>
                    <a:pt x="16" y="12"/>
                  </a:lnTo>
                  <a:lnTo>
                    <a:pt x="17" y="11"/>
                  </a:lnTo>
                  <a:lnTo>
                    <a:pt x="18" y="9"/>
                  </a:lnTo>
                  <a:lnTo>
                    <a:pt x="20" y="8"/>
                  </a:lnTo>
                  <a:lnTo>
                    <a:pt x="24" y="4"/>
                  </a:lnTo>
                  <a:lnTo>
                    <a:pt x="25" y="4"/>
                  </a:lnTo>
                  <a:lnTo>
                    <a:pt x="26" y="4"/>
                  </a:lnTo>
                  <a:lnTo>
                    <a:pt x="28" y="3"/>
                  </a:lnTo>
                  <a:lnTo>
                    <a:pt x="29" y="3"/>
                  </a:lnTo>
                  <a:lnTo>
                    <a:pt x="30" y="3"/>
                  </a:lnTo>
                  <a:lnTo>
                    <a:pt x="31" y="3"/>
                  </a:lnTo>
                  <a:lnTo>
                    <a:pt x="33" y="3"/>
                  </a:lnTo>
                  <a:lnTo>
                    <a:pt x="34" y="3"/>
                  </a:lnTo>
                  <a:lnTo>
                    <a:pt x="35" y="3"/>
                  </a:lnTo>
                  <a:lnTo>
                    <a:pt x="37" y="4"/>
                  </a:lnTo>
                  <a:lnTo>
                    <a:pt x="38" y="6"/>
                  </a:lnTo>
                  <a:lnTo>
                    <a:pt x="39" y="6"/>
                  </a:lnTo>
                  <a:lnTo>
                    <a:pt x="43" y="11"/>
                  </a:lnTo>
                  <a:lnTo>
                    <a:pt x="44" y="12"/>
                  </a:lnTo>
                  <a:lnTo>
                    <a:pt x="46" y="13"/>
                  </a:lnTo>
                  <a:lnTo>
                    <a:pt x="47" y="15"/>
                  </a:lnTo>
                  <a:lnTo>
                    <a:pt x="48" y="17"/>
                  </a:lnTo>
                  <a:lnTo>
                    <a:pt x="48" y="19"/>
                  </a:lnTo>
                  <a:lnTo>
                    <a:pt x="50" y="21"/>
                  </a:lnTo>
                  <a:lnTo>
                    <a:pt x="51" y="24"/>
                  </a:lnTo>
                  <a:lnTo>
                    <a:pt x="51" y="25"/>
                  </a:lnTo>
                  <a:lnTo>
                    <a:pt x="52" y="28"/>
                  </a:lnTo>
                  <a:lnTo>
                    <a:pt x="53" y="30"/>
                  </a:lnTo>
                  <a:lnTo>
                    <a:pt x="53" y="31"/>
                  </a:lnTo>
                  <a:lnTo>
                    <a:pt x="53" y="34"/>
                  </a:lnTo>
                  <a:lnTo>
                    <a:pt x="55" y="42"/>
                  </a:lnTo>
                  <a:lnTo>
                    <a:pt x="56" y="44"/>
                  </a:lnTo>
                  <a:lnTo>
                    <a:pt x="56" y="47"/>
                  </a:lnTo>
                  <a:lnTo>
                    <a:pt x="56" y="51"/>
                  </a:lnTo>
                  <a:lnTo>
                    <a:pt x="56" y="56"/>
                  </a:lnTo>
                  <a:lnTo>
                    <a:pt x="56" y="59"/>
                  </a:lnTo>
                  <a:lnTo>
                    <a:pt x="56" y="61"/>
                  </a:lnTo>
                  <a:lnTo>
                    <a:pt x="56" y="64"/>
                  </a:lnTo>
                  <a:lnTo>
                    <a:pt x="56" y="66"/>
                  </a:lnTo>
                  <a:lnTo>
                    <a:pt x="56" y="69"/>
                  </a:lnTo>
                  <a:lnTo>
                    <a:pt x="56" y="73"/>
                  </a:lnTo>
                  <a:lnTo>
                    <a:pt x="55" y="76"/>
                  </a:lnTo>
                  <a:lnTo>
                    <a:pt x="55" y="78"/>
                  </a:lnTo>
                  <a:lnTo>
                    <a:pt x="55" y="81"/>
                  </a:lnTo>
                  <a:lnTo>
                    <a:pt x="53" y="83"/>
                  </a:lnTo>
                  <a:lnTo>
                    <a:pt x="53" y="86"/>
                  </a:lnTo>
                  <a:lnTo>
                    <a:pt x="52" y="89"/>
                  </a:lnTo>
                  <a:lnTo>
                    <a:pt x="52" y="91"/>
                  </a:lnTo>
                  <a:lnTo>
                    <a:pt x="51" y="94"/>
                  </a:lnTo>
                  <a:lnTo>
                    <a:pt x="50" y="96"/>
                  </a:lnTo>
                  <a:lnTo>
                    <a:pt x="50" y="98"/>
                  </a:lnTo>
                  <a:lnTo>
                    <a:pt x="48" y="100"/>
                  </a:lnTo>
                  <a:lnTo>
                    <a:pt x="47" y="101"/>
                  </a:lnTo>
                  <a:lnTo>
                    <a:pt x="46" y="104"/>
                  </a:lnTo>
                  <a:lnTo>
                    <a:pt x="46" y="105"/>
                  </a:lnTo>
                  <a:lnTo>
                    <a:pt x="43" y="108"/>
                  </a:lnTo>
                  <a:lnTo>
                    <a:pt x="42" y="111"/>
                  </a:lnTo>
                  <a:lnTo>
                    <a:pt x="40" y="112"/>
                  </a:lnTo>
                  <a:lnTo>
                    <a:pt x="39" y="112"/>
                  </a:lnTo>
                  <a:lnTo>
                    <a:pt x="38" y="113"/>
                  </a:lnTo>
                  <a:lnTo>
                    <a:pt x="37" y="114"/>
                  </a:lnTo>
                  <a:lnTo>
                    <a:pt x="35" y="116"/>
                  </a:lnTo>
                  <a:lnTo>
                    <a:pt x="34" y="116"/>
                  </a:lnTo>
                  <a:lnTo>
                    <a:pt x="33" y="117"/>
                  </a:lnTo>
                  <a:lnTo>
                    <a:pt x="31" y="117"/>
                  </a:lnTo>
                  <a:lnTo>
                    <a:pt x="30" y="117"/>
                  </a:lnTo>
                  <a:lnTo>
                    <a:pt x="29" y="117"/>
                  </a:lnTo>
                  <a:lnTo>
                    <a:pt x="28" y="117"/>
                  </a:lnTo>
                  <a:lnTo>
                    <a:pt x="26" y="117"/>
                  </a:lnTo>
                  <a:lnTo>
                    <a:pt x="25" y="117"/>
                  </a:lnTo>
                  <a:lnTo>
                    <a:pt x="24" y="117"/>
                  </a:lnTo>
                  <a:lnTo>
                    <a:pt x="22" y="116"/>
                  </a:lnTo>
                  <a:lnTo>
                    <a:pt x="21" y="116"/>
                  </a:lnTo>
                  <a:lnTo>
                    <a:pt x="20" y="114"/>
                  </a:lnTo>
                  <a:lnTo>
                    <a:pt x="18" y="113"/>
                  </a:lnTo>
                  <a:lnTo>
                    <a:pt x="17" y="113"/>
                  </a:lnTo>
                  <a:lnTo>
                    <a:pt x="16" y="111"/>
                  </a:lnTo>
                  <a:lnTo>
                    <a:pt x="15" y="109"/>
                  </a:lnTo>
                  <a:lnTo>
                    <a:pt x="15" y="108"/>
                  </a:lnTo>
                  <a:lnTo>
                    <a:pt x="12" y="105"/>
                  </a:lnTo>
                  <a:lnTo>
                    <a:pt x="11" y="103"/>
                  </a:lnTo>
                  <a:lnTo>
                    <a:pt x="9" y="101"/>
                  </a:lnTo>
                  <a:lnTo>
                    <a:pt x="9" y="99"/>
                  </a:lnTo>
                  <a:lnTo>
                    <a:pt x="8" y="98"/>
                  </a:lnTo>
                  <a:lnTo>
                    <a:pt x="7" y="95"/>
                  </a:lnTo>
                  <a:lnTo>
                    <a:pt x="7" y="92"/>
                  </a:lnTo>
                  <a:lnTo>
                    <a:pt x="5" y="90"/>
                  </a:lnTo>
                  <a:lnTo>
                    <a:pt x="5" y="89"/>
                  </a:lnTo>
                  <a:lnTo>
                    <a:pt x="4" y="86"/>
                  </a:lnTo>
                  <a:lnTo>
                    <a:pt x="4" y="83"/>
                  </a:lnTo>
                  <a:lnTo>
                    <a:pt x="4" y="81"/>
                  </a:lnTo>
                  <a:lnTo>
                    <a:pt x="3" y="76"/>
                  </a:lnTo>
                  <a:lnTo>
                    <a:pt x="3" y="73"/>
                  </a:lnTo>
                  <a:lnTo>
                    <a:pt x="3" y="69"/>
                  </a:lnTo>
                  <a:lnTo>
                    <a:pt x="3" y="66"/>
                  </a:lnTo>
                  <a:lnTo>
                    <a:pt x="3" y="64"/>
                  </a:lnTo>
                  <a:lnTo>
                    <a:pt x="2" y="61"/>
                  </a:lnTo>
                  <a:lnTo>
                    <a:pt x="3" y="59"/>
                  </a:lnTo>
                  <a:lnTo>
                    <a:pt x="3" y="56"/>
                  </a:lnTo>
                  <a:lnTo>
                    <a:pt x="3" y="54"/>
                  </a:lnTo>
                  <a:lnTo>
                    <a:pt x="3" y="51"/>
                  </a:lnTo>
                  <a:lnTo>
                    <a:pt x="3" y="48"/>
                  </a:lnTo>
                  <a:lnTo>
                    <a:pt x="3" y="44"/>
                  </a:lnTo>
                  <a:lnTo>
                    <a:pt x="4" y="42"/>
                  </a:lnTo>
                  <a:lnTo>
                    <a:pt x="5" y="37"/>
                  </a:lnTo>
                  <a:lnTo>
                    <a:pt x="4" y="35"/>
                  </a:lnTo>
                  <a:close/>
                </a:path>
              </a:pathLst>
            </a:custGeom>
            <a:solidFill>
              <a:srgbClr val="808080"/>
            </a:solidFill>
            <a:ln w="9525">
              <a:noFill/>
              <a:round/>
              <a:headEnd/>
              <a:tailEnd/>
            </a:ln>
          </p:spPr>
          <p:txBody>
            <a:bodyPr/>
            <a:lstStyle/>
            <a:p>
              <a:endParaRPr lang="en-US"/>
            </a:p>
          </p:txBody>
        </p:sp>
        <p:sp>
          <p:nvSpPr>
            <p:cNvPr id="157" name="Freeform 141"/>
            <p:cNvSpPr>
              <a:spLocks/>
            </p:cNvSpPr>
            <p:nvPr/>
          </p:nvSpPr>
          <p:spPr bwMode="auto">
            <a:xfrm>
              <a:off x="1763" y="1219"/>
              <a:ext cx="50" cy="106"/>
            </a:xfrm>
            <a:custGeom>
              <a:avLst/>
              <a:gdLst>
                <a:gd name="T0" fmla="*/ 33 w 50"/>
                <a:gd name="T1" fmla="*/ 2 h 106"/>
                <a:gd name="T2" fmla="*/ 31 w 50"/>
                <a:gd name="T3" fmla="*/ 0 h 106"/>
                <a:gd name="T4" fmla="*/ 27 w 50"/>
                <a:gd name="T5" fmla="*/ 0 h 106"/>
                <a:gd name="T6" fmla="*/ 23 w 50"/>
                <a:gd name="T7" fmla="*/ 0 h 106"/>
                <a:gd name="T8" fmla="*/ 20 w 50"/>
                <a:gd name="T9" fmla="*/ 1 h 106"/>
                <a:gd name="T10" fmla="*/ 15 w 50"/>
                <a:gd name="T11" fmla="*/ 3 h 106"/>
                <a:gd name="T12" fmla="*/ 14 w 50"/>
                <a:gd name="T13" fmla="*/ 6 h 106"/>
                <a:gd name="T14" fmla="*/ 11 w 50"/>
                <a:gd name="T15" fmla="*/ 9 h 106"/>
                <a:gd name="T16" fmla="*/ 10 w 50"/>
                <a:gd name="T17" fmla="*/ 11 h 106"/>
                <a:gd name="T18" fmla="*/ 7 w 50"/>
                <a:gd name="T19" fmla="*/ 14 h 106"/>
                <a:gd name="T20" fmla="*/ 6 w 50"/>
                <a:gd name="T21" fmla="*/ 18 h 106"/>
                <a:gd name="T22" fmla="*/ 5 w 50"/>
                <a:gd name="T23" fmla="*/ 20 h 106"/>
                <a:gd name="T24" fmla="*/ 5 w 50"/>
                <a:gd name="T25" fmla="*/ 24 h 106"/>
                <a:gd name="T26" fmla="*/ 4 w 50"/>
                <a:gd name="T27" fmla="*/ 28 h 106"/>
                <a:gd name="T28" fmla="*/ 1 w 50"/>
                <a:gd name="T29" fmla="*/ 36 h 106"/>
                <a:gd name="T30" fmla="*/ 1 w 50"/>
                <a:gd name="T31" fmla="*/ 40 h 106"/>
                <a:gd name="T32" fmla="*/ 1 w 50"/>
                <a:gd name="T33" fmla="*/ 44 h 106"/>
                <a:gd name="T34" fmla="*/ 0 w 50"/>
                <a:gd name="T35" fmla="*/ 47 h 106"/>
                <a:gd name="T36" fmla="*/ 0 w 50"/>
                <a:gd name="T37" fmla="*/ 51 h 106"/>
                <a:gd name="T38" fmla="*/ 0 w 50"/>
                <a:gd name="T39" fmla="*/ 55 h 106"/>
                <a:gd name="T40" fmla="*/ 0 w 50"/>
                <a:gd name="T41" fmla="*/ 59 h 106"/>
                <a:gd name="T42" fmla="*/ 0 w 50"/>
                <a:gd name="T43" fmla="*/ 63 h 106"/>
                <a:gd name="T44" fmla="*/ 1 w 50"/>
                <a:gd name="T45" fmla="*/ 67 h 106"/>
                <a:gd name="T46" fmla="*/ 2 w 50"/>
                <a:gd name="T47" fmla="*/ 76 h 106"/>
                <a:gd name="T48" fmla="*/ 4 w 50"/>
                <a:gd name="T49" fmla="*/ 81 h 106"/>
                <a:gd name="T50" fmla="*/ 5 w 50"/>
                <a:gd name="T51" fmla="*/ 85 h 106"/>
                <a:gd name="T52" fmla="*/ 6 w 50"/>
                <a:gd name="T53" fmla="*/ 89 h 106"/>
                <a:gd name="T54" fmla="*/ 7 w 50"/>
                <a:gd name="T55" fmla="*/ 92 h 106"/>
                <a:gd name="T56" fmla="*/ 9 w 50"/>
                <a:gd name="T57" fmla="*/ 95 h 106"/>
                <a:gd name="T58" fmla="*/ 11 w 50"/>
                <a:gd name="T59" fmla="*/ 98 h 106"/>
                <a:gd name="T60" fmla="*/ 15 w 50"/>
                <a:gd name="T61" fmla="*/ 103 h 106"/>
                <a:gd name="T62" fmla="*/ 19 w 50"/>
                <a:gd name="T63" fmla="*/ 105 h 106"/>
                <a:gd name="T64" fmla="*/ 23 w 50"/>
                <a:gd name="T65" fmla="*/ 106 h 106"/>
                <a:gd name="T66" fmla="*/ 27 w 50"/>
                <a:gd name="T67" fmla="*/ 106 h 106"/>
                <a:gd name="T68" fmla="*/ 29 w 50"/>
                <a:gd name="T69" fmla="*/ 105 h 106"/>
                <a:gd name="T70" fmla="*/ 35 w 50"/>
                <a:gd name="T71" fmla="*/ 102 h 106"/>
                <a:gd name="T72" fmla="*/ 36 w 50"/>
                <a:gd name="T73" fmla="*/ 99 h 106"/>
                <a:gd name="T74" fmla="*/ 39 w 50"/>
                <a:gd name="T75" fmla="*/ 97 h 106"/>
                <a:gd name="T76" fmla="*/ 40 w 50"/>
                <a:gd name="T77" fmla="*/ 94 h 106"/>
                <a:gd name="T78" fmla="*/ 42 w 50"/>
                <a:gd name="T79" fmla="*/ 92 h 106"/>
                <a:gd name="T80" fmla="*/ 44 w 50"/>
                <a:gd name="T81" fmla="*/ 88 h 106"/>
                <a:gd name="T82" fmla="*/ 45 w 50"/>
                <a:gd name="T83" fmla="*/ 85 h 106"/>
                <a:gd name="T84" fmla="*/ 45 w 50"/>
                <a:gd name="T85" fmla="*/ 81 h 106"/>
                <a:gd name="T86" fmla="*/ 46 w 50"/>
                <a:gd name="T87" fmla="*/ 77 h 106"/>
                <a:gd name="T88" fmla="*/ 49 w 50"/>
                <a:gd name="T89" fmla="*/ 70 h 106"/>
                <a:gd name="T90" fmla="*/ 49 w 50"/>
                <a:gd name="T91" fmla="*/ 64 h 106"/>
                <a:gd name="T92" fmla="*/ 50 w 50"/>
                <a:gd name="T93" fmla="*/ 60 h 106"/>
                <a:gd name="T94" fmla="*/ 50 w 50"/>
                <a:gd name="T95" fmla="*/ 57 h 106"/>
                <a:gd name="T96" fmla="*/ 50 w 50"/>
                <a:gd name="T97" fmla="*/ 53 h 106"/>
                <a:gd name="T98" fmla="*/ 50 w 50"/>
                <a:gd name="T99" fmla="*/ 49 h 106"/>
                <a:gd name="T100" fmla="*/ 50 w 50"/>
                <a:gd name="T101" fmla="*/ 45 h 106"/>
                <a:gd name="T102" fmla="*/ 50 w 50"/>
                <a:gd name="T103" fmla="*/ 41 h 106"/>
                <a:gd name="T104" fmla="*/ 49 w 50"/>
                <a:gd name="T105" fmla="*/ 37 h 106"/>
                <a:gd name="T106" fmla="*/ 48 w 50"/>
                <a:gd name="T107" fmla="*/ 27 h 106"/>
                <a:gd name="T108" fmla="*/ 46 w 50"/>
                <a:gd name="T109" fmla="*/ 23 h 106"/>
                <a:gd name="T110" fmla="*/ 45 w 50"/>
                <a:gd name="T111" fmla="*/ 19 h 106"/>
                <a:gd name="T112" fmla="*/ 44 w 50"/>
                <a:gd name="T113" fmla="*/ 15 h 106"/>
                <a:gd name="T114" fmla="*/ 42 w 50"/>
                <a:gd name="T115" fmla="*/ 12 h 106"/>
                <a:gd name="T116" fmla="*/ 41 w 50"/>
                <a:gd name="T117" fmla="*/ 10 h 106"/>
                <a:gd name="T118" fmla="*/ 39 w 50"/>
                <a:gd name="T119" fmla="*/ 7 h 1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0"/>
                <a:gd name="T181" fmla="*/ 0 h 106"/>
                <a:gd name="T182" fmla="*/ 50 w 50"/>
                <a:gd name="T183" fmla="*/ 106 h 1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0" h="106">
                  <a:moveTo>
                    <a:pt x="36" y="3"/>
                  </a:moveTo>
                  <a:lnTo>
                    <a:pt x="35" y="2"/>
                  </a:lnTo>
                  <a:lnTo>
                    <a:pt x="33" y="2"/>
                  </a:lnTo>
                  <a:lnTo>
                    <a:pt x="32" y="1"/>
                  </a:lnTo>
                  <a:lnTo>
                    <a:pt x="31" y="1"/>
                  </a:lnTo>
                  <a:lnTo>
                    <a:pt x="31" y="0"/>
                  </a:lnTo>
                  <a:lnTo>
                    <a:pt x="29" y="0"/>
                  </a:lnTo>
                  <a:lnTo>
                    <a:pt x="28" y="0"/>
                  </a:lnTo>
                  <a:lnTo>
                    <a:pt x="27" y="0"/>
                  </a:lnTo>
                  <a:lnTo>
                    <a:pt x="26" y="0"/>
                  </a:lnTo>
                  <a:lnTo>
                    <a:pt x="24" y="0"/>
                  </a:lnTo>
                  <a:lnTo>
                    <a:pt x="23" y="0"/>
                  </a:lnTo>
                  <a:lnTo>
                    <a:pt x="22" y="0"/>
                  </a:lnTo>
                  <a:lnTo>
                    <a:pt x="22" y="1"/>
                  </a:lnTo>
                  <a:lnTo>
                    <a:pt x="20" y="1"/>
                  </a:lnTo>
                  <a:lnTo>
                    <a:pt x="19" y="1"/>
                  </a:lnTo>
                  <a:lnTo>
                    <a:pt x="16" y="3"/>
                  </a:lnTo>
                  <a:lnTo>
                    <a:pt x="15" y="3"/>
                  </a:lnTo>
                  <a:lnTo>
                    <a:pt x="15" y="5"/>
                  </a:lnTo>
                  <a:lnTo>
                    <a:pt x="14" y="5"/>
                  </a:lnTo>
                  <a:lnTo>
                    <a:pt x="14" y="6"/>
                  </a:lnTo>
                  <a:lnTo>
                    <a:pt x="13" y="6"/>
                  </a:lnTo>
                  <a:lnTo>
                    <a:pt x="13" y="7"/>
                  </a:lnTo>
                  <a:lnTo>
                    <a:pt x="11" y="9"/>
                  </a:lnTo>
                  <a:lnTo>
                    <a:pt x="11" y="10"/>
                  </a:lnTo>
                  <a:lnTo>
                    <a:pt x="10" y="10"/>
                  </a:lnTo>
                  <a:lnTo>
                    <a:pt x="10" y="11"/>
                  </a:lnTo>
                  <a:lnTo>
                    <a:pt x="9" y="12"/>
                  </a:lnTo>
                  <a:lnTo>
                    <a:pt x="9" y="14"/>
                  </a:lnTo>
                  <a:lnTo>
                    <a:pt x="7" y="14"/>
                  </a:lnTo>
                  <a:lnTo>
                    <a:pt x="7" y="15"/>
                  </a:lnTo>
                  <a:lnTo>
                    <a:pt x="7" y="16"/>
                  </a:lnTo>
                  <a:lnTo>
                    <a:pt x="6" y="18"/>
                  </a:lnTo>
                  <a:lnTo>
                    <a:pt x="6" y="19"/>
                  </a:lnTo>
                  <a:lnTo>
                    <a:pt x="6" y="20"/>
                  </a:lnTo>
                  <a:lnTo>
                    <a:pt x="5" y="20"/>
                  </a:lnTo>
                  <a:lnTo>
                    <a:pt x="5" y="22"/>
                  </a:lnTo>
                  <a:lnTo>
                    <a:pt x="5" y="23"/>
                  </a:lnTo>
                  <a:lnTo>
                    <a:pt x="5" y="24"/>
                  </a:lnTo>
                  <a:lnTo>
                    <a:pt x="4" y="24"/>
                  </a:lnTo>
                  <a:lnTo>
                    <a:pt x="4" y="27"/>
                  </a:lnTo>
                  <a:lnTo>
                    <a:pt x="4" y="28"/>
                  </a:lnTo>
                  <a:lnTo>
                    <a:pt x="2" y="31"/>
                  </a:lnTo>
                  <a:lnTo>
                    <a:pt x="1" y="35"/>
                  </a:lnTo>
                  <a:lnTo>
                    <a:pt x="1" y="36"/>
                  </a:lnTo>
                  <a:lnTo>
                    <a:pt x="1" y="37"/>
                  </a:lnTo>
                  <a:lnTo>
                    <a:pt x="1" y="38"/>
                  </a:lnTo>
                  <a:lnTo>
                    <a:pt x="1" y="40"/>
                  </a:lnTo>
                  <a:lnTo>
                    <a:pt x="1" y="41"/>
                  </a:lnTo>
                  <a:lnTo>
                    <a:pt x="1" y="42"/>
                  </a:lnTo>
                  <a:lnTo>
                    <a:pt x="1" y="44"/>
                  </a:lnTo>
                  <a:lnTo>
                    <a:pt x="0" y="45"/>
                  </a:lnTo>
                  <a:lnTo>
                    <a:pt x="0" y="46"/>
                  </a:lnTo>
                  <a:lnTo>
                    <a:pt x="0" y="47"/>
                  </a:lnTo>
                  <a:lnTo>
                    <a:pt x="0" y="49"/>
                  </a:lnTo>
                  <a:lnTo>
                    <a:pt x="0" y="50"/>
                  </a:lnTo>
                  <a:lnTo>
                    <a:pt x="0" y="51"/>
                  </a:lnTo>
                  <a:lnTo>
                    <a:pt x="0" y="53"/>
                  </a:lnTo>
                  <a:lnTo>
                    <a:pt x="0" y="54"/>
                  </a:lnTo>
                  <a:lnTo>
                    <a:pt x="0" y="55"/>
                  </a:lnTo>
                  <a:lnTo>
                    <a:pt x="0" y="57"/>
                  </a:lnTo>
                  <a:lnTo>
                    <a:pt x="0" y="58"/>
                  </a:lnTo>
                  <a:lnTo>
                    <a:pt x="0" y="59"/>
                  </a:lnTo>
                  <a:lnTo>
                    <a:pt x="0" y="60"/>
                  </a:lnTo>
                  <a:lnTo>
                    <a:pt x="0" y="62"/>
                  </a:lnTo>
                  <a:lnTo>
                    <a:pt x="0" y="63"/>
                  </a:lnTo>
                  <a:lnTo>
                    <a:pt x="0" y="64"/>
                  </a:lnTo>
                  <a:lnTo>
                    <a:pt x="1" y="66"/>
                  </a:lnTo>
                  <a:lnTo>
                    <a:pt x="1" y="67"/>
                  </a:lnTo>
                  <a:lnTo>
                    <a:pt x="1" y="68"/>
                  </a:lnTo>
                  <a:lnTo>
                    <a:pt x="1" y="70"/>
                  </a:lnTo>
                  <a:lnTo>
                    <a:pt x="2" y="76"/>
                  </a:lnTo>
                  <a:lnTo>
                    <a:pt x="2" y="79"/>
                  </a:lnTo>
                  <a:lnTo>
                    <a:pt x="4" y="80"/>
                  </a:lnTo>
                  <a:lnTo>
                    <a:pt x="4" y="81"/>
                  </a:lnTo>
                  <a:lnTo>
                    <a:pt x="4" y="82"/>
                  </a:lnTo>
                  <a:lnTo>
                    <a:pt x="4" y="84"/>
                  </a:lnTo>
                  <a:lnTo>
                    <a:pt x="5" y="85"/>
                  </a:lnTo>
                  <a:lnTo>
                    <a:pt x="5" y="86"/>
                  </a:lnTo>
                  <a:lnTo>
                    <a:pt x="5" y="88"/>
                  </a:lnTo>
                  <a:lnTo>
                    <a:pt x="6" y="89"/>
                  </a:lnTo>
                  <a:lnTo>
                    <a:pt x="6" y="90"/>
                  </a:lnTo>
                  <a:lnTo>
                    <a:pt x="6" y="92"/>
                  </a:lnTo>
                  <a:lnTo>
                    <a:pt x="7" y="92"/>
                  </a:lnTo>
                  <a:lnTo>
                    <a:pt x="7" y="93"/>
                  </a:lnTo>
                  <a:lnTo>
                    <a:pt x="9" y="94"/>
                  </a:lnTo>
                  <a:lnTo>
                    <a:pt x="9" y="95"/>
                  </a:lnTo>
                  <a:lnTo>
                    <a:pt x="10" y="95"/>
                  </a:lnTo>
                  <a:lnTo>
                    <a:pt x="10" y="97"/>
                  </a:lnTo>
                  <a:lnTo>
                    <a:pt x="11" y="98"/>
                  </a:lnTo>
                  <a:lnTo>
                    <a:pt x="13" y="99"/>
                  </a:lnTo>
                  <a:lnTo>
                    <a:pt x="14" y="102"/>
                  </a:lnTo>
                  <a:lnTo>
                    <a:pt x="15" y="103"/>
                  </a:lnTo>
                  <a:lnTo>
                    <a:pt x="16" y="103"/>
                  </a:lnTo>
                  <a:lnTo>
                    <a:pt x="18" y="105"/>
                  </a:lnTo>
                  <a:lnTo>
                    <a:pt x="19" y="105"/>
                  </a:lnTo>
                  <a:lnTo>
                    <a:pt x="20" y="106"/>
                  </a:lnTo>
                  <a:lnTo>
                    <a:pt x="22" y="106"/>
                  </a:lnTo>
                  <a:lnTo>
                    <a:pt x="23" y="106"/>
                  </a:lnTo>
                  <a:lnTo>
                    <a:pt x="24" y="106"/>
                  </a:lnTo>
                  <a:lnTo>
                    <a:pt x="26" y="106"/>
                  </a:lnTo>
                  <a:lnTo>
                    <a:pt x="27" y="106"/>
                  </a:lnTo>
                  <a:lnTo>
                    <a:pt x="28" y="106"/>
                  </a:lnTo>
                  <a:lnTo>
                    <a:pt x="28" y="105"/>
                  </a:lnTo>
                  <a:lnTo>
                    <a:pt x="29" y="105"/>
                  </a:lnTo>
                  <a:lnTo>
                    <a:pt x="31" y="105"/>
                  </a:lnTo>
                  <a:lnTo>
                    <a:pt x="32" y="103"/>
                  </a:lnTo>
                  <a:lnTo>
                    <a:pt x="35" y="102"/>
                  </a:lnTo>
                  <a:lnTo>
                    <a:pt x="35" y="101"/>
                  </a:lnTo>
                  <a:lnTo>
                    <a:pt x="36" y="101"/>
                  </a:lnTo>
                  <a:lnTo>
                    <a:pt x="36" y="99"/>
                  </a:lnTo>
                  <a:lnTo>
                    <a:pt x="37" y="99"/>
                  </a:lnTo>
                  <a:lnTo>
                    <a:pt x="37" y="98"/>
                  </a:lnTo>
                  <a:lnTo>
                    <a:pt x="39" y="97"/>
                  </a:lnTo>
                  <a:lnTo>
                    <a:pt x="39" y="95"/>
                  </a:lnTo>
                  <a:lnTo>
                    <a:pt x="40" y="95"/>
                  </a:lnTo>
                  <a:lnTo>
                    <a:pt x="40" y="94"/>
                  </a:lnTo>
                  <a:lnTo>
                    <a:pt x="41" y="93"/>
                  </a:lnTo>
                  <a:lnTo>
                    <a:pt x="41" y="92"/>
                  </a:lnTo>
                  <a:lnTo>
                    <a:pt x="42" y="92"/>
                  </a:lnTo>
                  <a:lnTo>
                    <a:pt x="42" y="90"/>
                  </a:lnTo>
                  <a:lnTo>
                    <a:pt x="42" y="89"/>
                  </a:lnTo>
                  <a:lnTo>
                    <a:pt x="44" y="88"/>
                  </a:lnTo>
                  <a:lnTo>
                    <a:pt x="44" y="86"/>
                  </a:lnTo>
                  <a:lnTo>
                    <a:pt x="44" y="85"/>
                  </a:lnTo>
                  <a:lnTo>
                    <a:pt x="45" y="85"/>
                  </a:lnTo>
                  <a:lnTo>
                    <a:pt x="45" y="84"/>
                  </a:lnTo>
                  <a:lnTo>
                    <a:pt x="45" y="82"/>
                  </a:lnTo>
                  <a:lnTo>
                    <a:pt x="45" y="81"/>
                  </a:lnTo>
                  <a:lnTo>
                    <a:pt x="46" y="81"/>
                  </a:lnTo>
                  <a:lnTo>
                    <a:pt x="46" y="79"/>
                  </a:lnTo>
                  <a:lnTo>
                    <a:pt x="46" y="77"/>
                  </a:lnTo>
                  <a:lnTo>
                    <a:pt x="48" y="75"/>
                  </a:lnTo>
                  <a:lnTo>
                    <a:pt x="49" y="71"/>
                  </a:lnTo>
                  <a:lnTo>
                    <a:pt x="49" y="70"/>
                  </a:lnTo>
                  <a:lnTo>
                    <a:pt x="49" y="67"/>
                  </a:lnTo>
                  <a:lnTo>
                    <a:pt x="49" y="66"/>
                  </a:lnTo>
                  <a:lnTo>
                    <a:pt x="49" y="64"/>
                  </a:lnTo>
                  <a:lnTo>
                    <a:pt x="49" y="63"/>
                  </a:lnTo>
                  <a:lnTo>
                    <a:pt x="49" y="62"/>
                  </a:lnTo>
                  <a:lnTo>
                    <a:pt x="50" y="60"/>
                  </a:lnTo>
                  <a:lnTo>
                    <a:pt x="50" y="59"/>
                  </a:lnTo>
                  <a:lnTo>
                    <a:pt x="50" y="58"/>
                  </a:lnTo>
                  <a:lnTo>
                    <a:pt x="50" y="57"/>
                  </a:lnTo>
                  <a:lnTo>
                    <a:pt x="50" y="55"/>
                  </a:lnTo>
                  <a:lnTo>
                    <a:pt x="50" y="54"/>
                  </a:lnTo>
                  <a:lnTo>
                    <a:pt x="50" y="53"/>
                  </a:lnTo>
                  <a:lnTo>
                    <a:pt x="50" y="51"/>
                  </a:lnTo>
                  <a:lnTo>
                    <a:pt x="50" y="50"/>
                  </a:lnTo>
                  <a:lnTo>
                    <a:pt x="50" y="49"/>
                  </a:lnTo>
                  <a:lnTo>
                    <a:pt x="50" y="47"/>
                  </a:lnTo>
                  <a:lnTo>
                    <a:pt x="50" y="46"/>
                  </a:lnTo>
                  <a:lnTo>
                    <a:pt x="50" y="45"/>
                  </a:lnTo>
                  <a:lnTo>
                    <a:pt x="50" y="44"/>
                  </a:lnTo>
                  <a:lnTo>
                    <a:pt x="50" y="42"/>
                  </a:lnTo>
                  <a:lnTo>
                    <a:pt x="50" y="41"/>
                  </a:lnTo>
                  <a:lnTo>
                    <a:pt x="50" y="40"/>
                  </a:lnTo>
                  <a:lnTo>
                    <a:pt x="49" y="38"/>
                  </a:lnTo>
                  <a:lnTo>
                    <a:pt x="49" y="37"/>
                  </a:lnTo>
                  <a:lnTo>
                    <a:pt x="49" y="36"/>
                  </a:lnTo>
                  <a:lnTo>
                    <a:pt x="48" y="29"/>
                  </a:lnTo>
                  <a:lnTo>
                    <a:pt x="48" y="27"/>
                  </a:lnTo>
                  <a:lnTo>
                    <a:pt x="46" y="25"/>
                  </a:lnTo>
                  <a:lnTo>
                    <a:pt x="46" y="24"/>
                  </a:lnTo>
                  <a:lnTo>
                    <a:pt x="46" y="23"/>
                  </a:lnTo>
                  <a:lnTo>
                    <a:pt x="46" y="22"/>
                  </a:lnTo>
                  <a:lnTo>
                    <a:pt x="45" y="20"/>
                  </a:lnTo>
                  <a:lnTo>
                    <a:pt x="45" y="19"/>
                  </a:lnTo>
                  <a:lnTo>
                    <a:pt x="45" y="18"/>
                  </a:lnTo>
                  <a:lnTo>
                    <a:pt x="44" y="16"/>
                  </a:lnTo>
                  <a:lnTo>
                    <a:pt x="44" y="15"/>
                  </a:lnTo>
                  <a:lnTo>
                    <a:pt x="44" y="14"/>
                  </a:lnTo>
                  <a:lnTo>
                    <a:pt x="42" y="14"/>
                  </a:lnTo>
                  <a:lnTo>
                    <a:pt x="42" y="12"/>
                  </a:lnTo>
                  <a:lnTo>
                    <a:pt x="42" y="11"/>
                  </a:lnTo>
                  <a:lnTo>
                    <a:pt x="41" y="11"/>
                  </a:lnTo>
                  <a:lnTo>
                    <a:pt x="41" y="10"/>
                  </a:lnTo>
                  <a:lnTo>
                    <a:pt x="40" y="10"/>
                  </a:lnTo>
                  <a:lnTo>
                    <a:pt x="40" y="9"/>
                  </a:lnTo>
                  <a:lnTo>
                    <a:pt x="39" y="7"/>
                  </a:lnTo>
                  <a:lnTo>
                    <a:pt x="37" y="6"/>
                  </a:lnTo>
                  <a:lnTo>
                    <a:pt x="36" y="3"/>
                  </a:lnTo>
                  <a:close/>
                </a:path>
              </a:pathLst>
            </a:custGeom>
            <a:solidFill>
              <a:srgbClr val="808080"/>
            </a:solidFill>
            <a:ln w="9525">
              <a:noFill/>
              <a:round/>
              <a:headEnd/>
              <a:tailEnd/>
            </a:ln>
          </p:spPr>
          <p:txBody>
            <a:bodyPr/>
            <a:lstStyle/>
            <a:p>
              <a:endParaRPr lang="en-US"/>
            </a:p>
          </p:txBody>
        </p:sp>
        <p:sp>
          <p:nvSpPr>
            <p:cNvPr id="158" name="Freeform 142"/>
            <p:cNvSpPr>
              <a:spLocks/>
            </p:cNvSpPr>
            <p:nvPr/>
          </p:nvSpPr>
          <p:spPr bwMode="auto">
            <a:xfrm>
              <a:off x="1625" y="1180"/>
              <a:ext cx="200" cy="281"/>
            </a:xfrm>
            <a:custGeom>
              <a:avLst/>
              <a:gdLst>
                <a:gd name="T0" fmla="*/ 85 w 200"/>
                <a:gd name="T1" fmla="*/ 11 h 281"/>
                <a:gd name="T2" fmla="*/ 96 w 200"/>
                <a:gd name="T3" fmla="*/ 0 h 281"/>
                <a:gd name="T4" fmla="*/ 129 w 200"/>
                <a:gd name="T5" fmla="*/ 32 h 281"/>
                <a:gd name="T6" fmla="*/ 153 w 200"/>
                <a:gd name="T7" fmla="*/ 46 h 281"/>
                <a:gd name="T8" fmla="*/ 177 w 200"/>
                <a:gd name="T9" fmla="*/ 105 h 281"/>
                <a:gd name="T10" fmla="*/ 192 w 200"/>
                <a:gd name="T11" fmla="*/ 110 h 281"/>
                <a:gd name="T12" fmla="*/ 200 w 200"/>
                <a:gd name="T13" fmla="*/ 120 h 281"/>
                <a:gd name="T14" fmla="*/ 184 w 200"/>
                <a:gd name="T15" fmla="*/ 197 h 281"/>
                <a:gd name="T16" fmla="*/ 186 w 200"/>
                <a:gd name="T17" fmla="*/ 214 h 281"/>
                <a:gd name="T18" fmla="*/ 160 w 200"/>
                <a:gd name="T19" fmla="*/ 259 h 281"/>
                <a:gd name="T20" fmla="*/ 153 w 200"/>
                <a:gd name="T21" fmla="*/ 204 h 281"/>
                <a:gd name="T22" fmla="*/ 145 w 200"/>
                <a:gd name="T23" fmla="*/ 221 h 281"/>
                <a:gd name="T24" fmla="*/ 107 w 200"/>
                <a:gd name="T25" fmla="*/ 281 h 281"/>
                <a:gd name="T26" fmla="*/ 33 w 200"/>
                <a:gd name="T27" fmla="*/ 237 h 281"/>
                <a:gd name="T28" fmla="*/ 0 w 200"/>
                <a:gd name="T29" fmla="*/ 186 h 281"/>
                <a:gd name="T30" fmla="*/ 0 w 200"/>
                <a:gd name="T31" fmla="*/ 125 h 281"/>
                <a:gd name="T32" fmla="*/ 12 w 200"/>
                <a:gd name="T33" fmla="*/ 75 h 281"/>
                <a:gd name="T34" fmla="*/ 16 w 200"/>
                <a:gd name="T35" fmla="*/ 28 h 281"/>
                <a:gd name="T36" fmla="*/ 85 w 200"/>
                <a:gd name="T37" fmla="*/ 11 h 2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281"/>
                <a:gd name="T59" fmla="*/ 200 w 200"/>
                <a:gd name="T60" fmla="*/ 281 h 2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281">
                  <a:moveTo>
                    <a:pt x="85" y="11"/>
                  </a:moveTo>
                  <a:lnTo>
                    <a:pt x="96" y="0"/>
                  </a:lnTo>
                  <a:lnTo>
                    <a:pt x="129" y="32"/>
                  </a:lnTo>
                  <a:lnTo>
                    <a:pt x="153" y="46"/>
                  </a:lnTo>
                  <a:lnTo>
                    <a:pt x="177" y="105"/>
                  </a:lnTo>
                  <a:lnTo>
                    <a:pt x="192" y="110"/>
                  </a:lnTo>
                  <a:lnTo>
                    <a:pt x="200" y="120"/>
                  </a:lnTo>
                  <a:lnTo>
                    <a:pt x="184" y="197"/>
                  </a:lnTo>
                  <a:lnTo>
                    <a:pt x="186" y="214"/>
                  </a:lnTo>
                  <a:lnTo>
                    <a:pt x="160" y="259"/>
                  </a:lnTo>
                  <a:lnTo>
                    <a:pt x="153" y="204"/>
                  </a:lnTo>
                  <a:lnTo>
                    <a:pt x="145" y="221"/>
                  </a:lnTo>
                  <a:lnTo>
                    <a:pt x="107" y="281"/>
                  </a:lnTo>
                  <a:lnTo>
                    <a:pt x="33" y="237"/>
                  </a:lnTo>
                  <a:lnTo>
                    <a:pt x="0" y="186"/>
                  </a:lnTo>
                  <a:lnTo>
                    <a:pt x="0" y="125"/>
                  </a:lnTo>
                  <a:lnTo>
                    <a:pt x="12" y="75"/>
                  </a:lnTo>
                  <a:lnTo>
                    <a:pt x="16" y="28"/>
                  </a:lnTo>
                  <a:lnTo>
                    <a:pt x="85" y="11"/>
                  </a:lnTo>
                  <a:close/>
                </a:path>
              </a:pathLst>
            </a:custGeom>
            <a:solidFill>
              <a:srgbClr val="808080"/>
            </a:solidFill>
            <a:ln w="9525">
              <a:noFill/>
              <a:round/>
              <a:headEnd/>
              <a:tailEnd/>
            </a:ln>
          </p:spPr>
          <p:txBody>
            <a:bodyPr/>
            <a:lstStyle/>
            <a:p>
              <a:endParaRPr lang="en-US"/>
            </a:p>
          </p:txBody>
        </p:sp>
        <p:sp>
          <p:nvSpPr>
            <p:cNvPr id="159" name="Freeform 143"/>
            <p:cNvSpPr>
              <a:spLocks/>
            </p:cNvSpPr>
            <p:nvPr/>
          </p:nvSpPr>
          <p:spPr bwMode="auto">
            <a:xfrm>
              <a:off x="1624" y="1178"/>
              <a:ext cx="201" cy="284"/>
            </a:xfrm>
            <a:custGeom>
              <a:avLst/>
              <a:gdLst>
                <a:gd name="T0" fmla="*/ 86 w 201"/>
                <a:gd name="T1" fmla="*/ 15 h 284"/>
                <a:gd name="T2" fmla="*/ 86 w 201"/>
                <a:gd name="T3" fmla="*/ 13 h 284"/>
                <a:gd name="T4" fmla="*/ 97 w 201"/>
                <a:gd name="T5" fmla="*/ 3 h 284"/>
                <a:gd name="T6" fmla="*/ 130 w 201"/>
                <a:gd name="T7" fmla="*/ 35 h 284"/>
                <a:gd name="T8" fmla="*/ 154 w 201"/>
                <a:gd name="T9" fmla="*/ 50 h 284"/>
                <a:gd name="T10" fmla="*/ 154 w 201"/>
                <a:gd name="T11" fmla="*/ 48 h 284"/>
                <a:gd name="T12" fmla="*/ 176 w 201"/>
                <a:gd name="T13" fmla="*/ 107 h 284"/>
                <a:gd name="T14" fmla="*/ 176 w 201"/>
                <a:gd name="T15" fmla="*/ 108 h 284"/>
                <a:gd name="T16" fmla="*/ 178 w 201"/>
                <a:gd name="T17" fmla="*/ 107 h 284"/>
                <a:gd name="T18" fmla="*/ 193 w 201"/>
                <a:gd name="T19" fmla="*/ 113 h 284"/>
                <a:gd name="T20" fmla="*/ 200 w 201"/>
                <a:gd name="T21" fmla="*/ 123 h 284"/>
                <a:gd name="T22" fmla="*/ 200 w 201"/>
                <a:gd name="T23" fmla="*/ 122 h 284"/>
                <a:gd name="T24" fmla="*/ 184 w 201"/>
                <a:gd name="T25" fmla="*/ 199 h 284"/>
                <a:gd name="T26" fmla="*/ 187 w 201"/>
                <a:gd name="T27" fmla="*/ 216 h 284"/>
                <a:gd name="T28" fmla="*/ 187 w 201"/>
                <a:gd name="T29" fmla="*/ 214 h 284"/>
                <a:gd name="T30" fmla="*/ 159 w 201"/>
                <a:gd name="T31" fmla="*/ 260 h 284"/>
                <a:gd name="T32" fmla="*/ 161 w 201"/>
                <a:gd name="T33" fmla="*/ 260 h 284"/>
                <a:gd name="T34" fmla="*/ 155 w 201"/>
                <a:gd name="T35" fmla="*/ 206 h 284"/>
                <a:gd name="T36" fmla="*/ 155 w 201"/>
                <a:gd name="T37" fmla="*/ 205 h 284"/>
                <a:gd name="T38" fmla="*/ 154 w 201"/>
                <a:gd name="T39" fmla="*/ 205 h 284"/>
                <a:gd name="T40" fmla="*/ 145 w 201"/>
                <a:gd name="T41" fmla="*/ 222 h 284"/>
                <a:gd name="T42" fmla="*/ 108 w 201"/>
                <a:gd name="T43" fmla="*/ 282 h 284"/>
                <a:gd name="T44" fmla="*/ 34 w 201"/>
                <a:gd name="T45" fmla="*/ 238 h 284"/>
                <a:gd name="T46" fmla="*/ 1 w 201"/>
                <a:gd name="T47" fmla="*/ 187 h 284"/>
                <a:gd name="T48" fmla="*/ 1 w 201"/>
                <a:gd name="T49" fmla="*/ 188 h 284"/>
                <a:gd name="T50" fmla="*/ 1 w 201"/>
                <a:gd name="T51" fmla="*/ 127 h 284"/>
                <a:gd name="T52" fmla="*/ 1 w 201"/>
                <a:gd name="T53" fmla="*/ 129 h 284"/>
                <a:gd name="T54" fmla="*/ 13 w 201"/>
                <a:gd name="T55" fmla="*/ 78 h 284"/>
                <a:gd name="T56" fmla="*/ 13 w 201"/>
                <a:gd name="T57" fmla="*/ 77 h 284"/>
                <a:gd name="T58" fmla="*/ 17 w 201"/>
                <a:gd name="T59" fmla="*/ 30 h 284"/>
                <a:gd name="T60" fmla="*/ 17 w 201"/>
                <a:gd name="T61" fmla="*/ 31 h 284"/>
                <a:gd name="T62" fmla="*/ 86 w 201"/>
                <a:gd name="T63" fmla="*/ 15 h 284"/>
                <a:gd name="T64" fmla="*/ 86 w 201"/>
                <a:gd name="T65" fmla="*/ 12 h 284"/>
                <a:gd name="T66" fmla="*/ 17 w 201"/>
                <a:gd name="T67" fmla="*/ 29 h 284"/>
                <a:gd name="T68" fmla="*/ 16 w 201"/>
                <a:gd name="T69" fmla="*/ 29 h 284"/>
                <a:gd name="T70" fmla="*/ 12 w 201"/>
                <a:gd name="T71" fmla="*/ 77 h 284"/>
                <a:gd name="T72" fmla="*/ 0 w 201"/>
                <a:gd name="T73" fmla="*/ 127 h 284"/>
                <a:gd name="T74" fmla="*/ 0 w 201"/>
                <a:gd name="T75" fmla="*/ 188 h 284"/>
                <a:gd name="T76" fmla="*/ 0 w 201"/>
                <a:gd name="T77" fmla="*/ 190 h 284"/>
                <a:gd name="T78" fmla="*/ 32 w 201"/>
                <a:gd name="T79" fmla="*/ 239 h 284"/>
                <a:gd name="T80" fmla="*/ 34 w 201"/>
                <a:gd name="T81" fmla="*/ 240 h 284"/>
                <a:gd name="T82" fmla="*/ 108 w 201"/>
                <a:gd name="T83" fmla="*/ 284 h 284"/>
                <a:gd name="T84" fmla="*/ 146 w 201"/>
                <a:gd name="T85" fmla="*/ 225 h 284"/>
                <a:gd name="T86" fmla="*/ 146 w 201"/>
                <a:gd name="T87" fmla="*/ 223 h 284"/>
                <a:gd name="T88" fmla="*/ 155 w 201"/>
                <a:gd name="T89" fmla="*/ 208 h 284"/>
                <a:gd name="T90" fmla="*/ 154 w 201"/>
                <a:gd name="T91" fmla="*/ 206 h 284"/>
                <a:gd name="T92" fmla="*/ 159 w 201"/>
                <a:gd name="T93" fmla="*/ 261 h 284"/>
                <a:gd name="T94" fmla="*/ 161 w 201"/>
                <a:gd name="T95" fmla="*/ 261 h 284"/>
                <a:gd name="T96" fmla="*/ 188 w 201"/>
                <a:gd name="T97" fmla="*/ 216 h 284"/>
                <a:gd name="T98" fmla="*/ 188 w 201"/>
                <a:gd name="T99" fmla="*/ 214 h 284"/>
                <a:gd name="T100" fmla="*/ 185 w 201"/>
                <a:gd name="T101" fmla="*/ 199 h 284"/>
                <a:gd name="T102" fmla="*/ 201 w 201"/>
                <a:gd name="T103" fmla="*/ 123 h 284"/>
                <a:gd name="T104" fmla="*/ 201 w 201"/>
                <a:gd name="T105" fmla="*/ 122 h 284"/>
                <a:gd name="T106" fmla="*/ 193 w 201"/>
                <a:gd name="T107" fmla="*/ 111 h 284"/>
                <a:gd name="T108" fmla="*/ 178 w 201"/>
                <a:gd name="T109" fmla="*/ 105 h 284"/>
                <a:gd name="T110" fmla="*/ 155 w 201"/>
                <a:gd name="T111" fmla="*/ 47 h 284"/>
                <a:gd name="T112" fmla="*/ 154 w 201"/>
                <a:gd name="T113" fmla="*/ 47 h 284"/>
                <a:gd name="T114" fmla="*/ 130 w 201"/>
                <a:gd name="T115" fmla="*/ 33 h 284"/>
                <a:gd name="T116" fmla="*/ 97 w 201"/>
                <a:gd name="T117" fmla="*/ 0 h 284"/>
                <a:gd name="T118" fmla="*/ 86 w 201"/>
                <a:gd name="T119" fmla="*/ 12 h 284"/>
                <a:gd name="T120" fmla="*/ 86 w 201"/>
                <a:gd name="T121" fmla="*/ 15 h 2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1"/>
                <a:gd name="T184" fmla="*/ 0 h 284"/>
                <a:gd name="T185" fmla="*/ 201 w 201"/>
                <a:gd name="T186" fmla="*/ 284 h 2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1" h="284">
                  <a:moveTo>
                    <a:pt x="86" y="15"/>
                  </a:moveTo>
                  <a:lnTo>
                    <a:pt x="86" y="13"/>
                  </a:lnTo>
                  <a:lnTo>
                    <a:pt x="97" y="3"/>
                  </a:lnTo>
                  <a:lnTo>
                    <a:pt x="130" y="35"/>
                  </a:lnTo>
                  <a:lnTo>
                    <a:pt x="154" y="50"/>
                  </a:lnTo>
                  <a:lnTo>
                    <a:pt x="154" y="48"/>
                  </a:lnTo>
                  <a:lnTo>
                    <a:pt x="176" y="107"/>
                  </a:lnTo>
                  <a:lnTo>
                    <a:pt x="176" y="108"/>
                  </a:lnTo>
                  <a:lnTo>
                    <a:pt x="178" y="107"/>
                  </a:lnTo>
                  <a:lnTo>
                    <a:pt x="193" y="113"/>
                  </a:lnTo>
                  <a:lnTo>
                    <a:pt x="200" y="123"/>
                  </a:lnTo>
                  <a:lnTo>
                    <a:pt x="200" y="122"/>
                  </a:lnTo>
                  <a:lnTo>
                    <a:pt x="184" y="199"/>
                  </a:lnTo>
                  <a:lnTo>
                    <a:pt x="187" y="216"/>
                  </a:lnTo>
                  <a:lnTo>
                    <a:pt x="187" y="214"/>
                  </a:lnTo>
                  <a:lnTo>
                    <a:pt x="159" y="260"/>
                  </a:lnTo>
                  <a:lnTo>
                    <a:pt x="161" y="260"/>
                  </a:lnTo>
                  <a:lnTo>
                    <a:pt x="155" y="206"/>
                  </a:lnTo>
                  <a:lnTo>
                    <a:pt x="155" y="205"/>
                  </a:lnTo>
                  <a:lnTo>
                    <a:pt x="154" y="205"/>
                  </a:lnTo>
                  <a:lnTo>
                    <a:pt x="145" y="222"/>
                  </a:lnTo>
                  <a:lnTo>
                    <a:pt x="108" y="282"/>
                  </a:lnTo>
                  <a:lnTo>
                    <a:pt x="34" y="238"/>
                  </a:lnTo>
                  <a:lnTo>
                    <a:pt x="1" y="187"/>
                  </a:lnTo>
                  <a:lnTo>
                    <a:pt x="1" y="188"/>
                  </a:lnTo>
                  <a:lnTo>
                    <a:pt x="1" y="127"/>
                  </a:lnTo>
                  <a:lnTo>
                    <a:pt x="1" y="129"/>
                  </a:lnTo>
                  <a:lnTo>
                    <a:pt x="13" y="78"/>
                  </a:lnTo>
                  <a:lnTo>
                    <a:pt x="13" y="77"/>
                  </a:lnTo>
                  <a:lnTo>
                    <a:pt x="17" y="30"/>
                  </a:lnTo>
                  <a:lnTo>
                    <a:pt x="17" y="31"/>
                  </a:lnTo>
                  <a:lnTo>
                    <a:pt x="86" y="15"/>
                  </a:lnTo>
                  <a:lnTo>
                    <a:pt x="86" y="12"/>
                  </a:lnTo>
                  <a:lnTo>
                    <a:pt x="17" y="29"/>
                  </a:lnTo>
                  <a:lnTo>
                    <a:pt x="16" y="29"/>
                  </a:lnTo>
                  <a:lnTo>
                    <a:pt x="12" y="77"/>
                  </a:lnTo>
                  <a:lnTo>
                    <a:pt x="0" y="127"/>
                  </a:lnTo>
                  <a:lnTo>
                    <a:pt x="0" y="188"/>
                  </a:lnTo>
                  <a:lnTo>
                    <a:pt x="0" y="190"/>
                  </a:lnTo>
                  <a:lnTo>
                    <a:pt x="32" y="239"/>
                  </a:lnTo>
                  <a:lnTo>
                    <a:pt x="34" y="240"/>
                  </a:lnTo>
                  <a:lnTo>
                    <a:pt x="108" y="284"/>
                  </a:lnTo>
                  <a:lnTo>
                    <a:pt x="146" y="225"/>
                  </a:lnTo>
                  <a:lnTo>
                    <a:pt x="146" y="223"/>
                  </a:lnTo>
                  <a:lnTo>
                    <a:pt x="155" y="208"/>
                  </a:lnTo>
                  <a:lnTo>
                    <a:pt x="154" y="206"/>
                  </a:lnTo>
                  <a:lnTo>
                    <a:pt x="159" y="261"/>
                  </a:lnTo>
                  <a:lnTo>
                    <a:pt x="161" y="261"/>
                  </a:lnTo>
                  <a:lnTo>
                    <a:pt x="188" y="216"/>
                  </a:lnTo>
                  <a:lnTo>
                    <a:pt x="188" y="214"/>
                  </a:lnTo>
                  <a:lnTo>
                    <a:pt x="185" y="199"/>
                  </a:lnTo>
                  <a:lnTo>
                    <a:pt x="201" y="123"/>
                  </a:lnTo>
                  <a:lnTo>
                    <a:pt x="201" y="122"/>
                  </a:lnTo>
                  <a:lnTo>
                    <a:pt x="193" y="111"/>
                  </a:lnTo>
                  <a:lnTo>
                    <a:pt x="178" y="105"/>
                  </a:lnTo>
                  <a:lnTo>
                    <a:pt x="155" y="47"/>
                  </a:lnTo>
                  <a:lnTo>
                    <a:pt x="154" y="47"/>
                  </a:lnTo>
                  <a:lnTo>
                    <a:pt x="130" y="33"/>
                  </a:lnTo>
                  <a:lnTo>
                    <a:pt x="97" y="0"/>
                  </a:lnTo>
                  <a:lnTo>
                    <a:pt x="86" y="12"/>
                  </a:lnTo>
                  <a:lnTo>
                    <a:pt x="86" y="15"/>
                  </a:lnTo>
                  <a:close/>
                </a:path>
              </a:pathLst>
            </a:custGeom>
            <a:solidFill>
              <a:srgbClr val="808080"/>
            </a:solidFill>
            <a:ln w="9525">
              <a:noFill/>
              <a:round/>
              <a:headEnd/>
              <a:tailEnd/>
            </a:ln>
          </p:spPr>
          <p:txBody>
            <a:bodyPr/>
            <a:lstStyle/>
            <a:p>
              <a:endParaRPr lang="en-US"/>
            </a:p>
          </p:txBody>
        </p:sp>
        <p:sp>
          <p:nvSpPr>
            <p:cNvPr id="160" name="Freeform 144"/>
            <p:cNvSpPr>
              <a:spLocks/>
            </p:cNvSpPr>
            <p:nvPr/>
          </p:nvSpPr>
          <p:spPr bwMode="auto">
            <a:xfrm>
              <a:off x="1951" y="1517"/>
              <a:ext cx="63" cy="111"/>
            </a:xfrm>
            <a:custGeom>
              <a:avLst/>
              <a:gdLst>
                <a:gd name="T0" fmla="*/ 41 w 63"/>
                <a:gd name="T1" fmla="*/ 4 h 111"/>
                <a:gd name="T2" fmla="*/ 37 w 63"/>
                <a:gd name="T3" fmla="*/ 1 h 111"/>
                <a:gd name="T4" fmla="*/ 33 w 63"/>
                <a:gd name="T5" fmla="*/ 0 h 111"/>
                <a:gd name="T6" fmla="*/ 32 w 63"/>
                <a:gd name="T7" fmla="*/ 1 h 111"/>
                <a:gd name="T8" fmla="*/ 31 w 63"/>
                <a:gd name="T9" fmla="*/ 0 h 111"/>
                <a:gd name="T10" fmla="*/ 27 w 63"/>
                <a:gd name="T11" fmla="*/ 2 h 111"/>
                <a:gd name="T12" fmla="*/ 23 w 63"/>
                <a:gd name="T13" fmla="*/ 2 h 111"/>
                <a:gd name="T14" fmla="*/ 18 w 63"/>
                <a:gd name="T15" fmla="*/ 7 h 111"/>
                <a:gd name="T16" fmla="*/ 15 w 63"/>
                <a:gd name="T17" fmla="*/ 9 h 111"/>
                <a:gd name="T18" fmla="*/ 14 w 63"/>
                <a:gd name="T19" fmla="*/ 11 h 111"/>
                <a:gd name="T20" fmla="*/ 11 w 63"/>
                <a:gd name="T21" fmla="*/ 13 h 111"/>
                <a:gd name="T22" fmla="*/ 10 w 63"/>
                <a:gd name="T23" fmla="*/ 15 h 111"/>
                <a:gd name="T24" fmla="*/ 9 w 63"/>
                <a:gd name="T25" fmla="*/ 19 h 111"/>
                <a:gd name="T26" fmla="*/ 7 w 63"/>
                <a:gd name="T27" fmla="*/ 22 h 111"/>
                <a:gd name="T28" fmla="*/ 5 w 63"/>
                <a:gd name="T29" fmla="*/ 27 h 111"/>
                <a:gd name="T30" fmla="*/ 1 w 63"/>
                <a:gd name="T31" fmla="*/ 39 h 111"/>
                <a:gd name="T32" fmla="*/ 1 w 63"/>
                <a:gd name="T33" fmla="*/ 44 h 111"/>
                <a:gd name="T34" fmla="*/ 0 w 63"/>
                <a:gd name="T35" fmla="*/ 50 h 111"/>
                <a:gd name="T36" fmla="*/ 0 w 63"/>
                <a:gd name="T37" fmla="*/ 54 h 111"/>
                <a:gd name="T38" fmla="*/ 0 w 63"/>
                <a:gd name="T39" fmla="*/ 61 h 111"/>
                <a:gd name="T40" fmla="*/ 0 w 63"/>
                <a:gd name="T41" fmla="*/ 66 h 111"/>
                <a:gd name="T42" fmla="*/ 2 w 63"/>
                <a:gd name="T43" fmla="*/ 76 h 111"/>
                <a:gd name="T44" fmla="*/ 2 w 63"/>
                <a:gd name="T45" fmla="*/ 80 h 111"/>
                <a:gd name="T46" fmla="*/ 3 w 63"/>
                <a:gd name="T47" fmla="*/ 86 h 111"/>
                <a:gd name="T48" fmla="*/ 6 w 63"/>
                <a:gd name="T49" fmla="*/ 89 h 111"/>
                <a:gd name="T50" fmla="*/ 7 w 63"/>
                <a:gd name="T51" fmla="*/ 93 h 111"/>
                <a:gd name="T52" fmla="*/ 9 w 63"/>
                <a:gd name="T53" fmla="*/ 96 h 111"/>
                <a:gd name="T54" fmla="*/ 10 w 63"/>
                <a:gd name="T55" fmla="*/ 98 h 111"/>
                <a:gd name="T56" fmla="*/ 14 w 63"/>
                <a:gd name="T57" fmla="*/ 102 h 111"/>
                <a:gd name="T58" fmla="*/ 20 w 63"/>
                <a:gd name="T59" fmla="*/ 107 h 111"/>
                <a:gd name="T60" fmla="*/ 24 w 63"/>
                <a:gd name="T61" fmla="*/ 109 h 111"/>
                <a:gd name="T62" fmla="*/ 28 w 63"/>
                <a:gd name="T63" fmla="*/ 110 h 111"/>
                <a:gd name="T64" fmla="*/ 31 w 63"/>
                <a:gd name="T65" fmla="*/ 110 h 111"/>
                <a:gd name="T66" fmla="*/ 34 w 63"/>
                <a:gd name="T67" fmla="*/ 110 h 111"/>
                <a:gd name="T68" fmla="*/ 38 w 63"/>
                <a:gd name="T69" fmla="*/ 107 h 111"/>
                <a:gd name="T70" fmla="*/ 41 w 63"/>
                <a:gd name="T71" fmla="*/ 106 h 111"/>
                <a:gd name="T72" fmla="*/ 46 w 63"/>
                <a:gd name="T73" fmla="*/ 102 h 111"/>
                <a:gd name="T74" fmla="*/ 49 w 63"/>
                <a:gd name="T75" fmla="*/ 99 h 111"/>
                <a:gd name="T76" fmla="*/ 51 w 63"/>
                <a:gd name="T77" fmla="*/ 96 h 111"/>
                <a:gd name="T78" fmla="*/ 53 w 63"/>
                <a:gd name="T79" fmla="*/ 93 h 111"/>
                <a:gd name="T80" fmla="*/ 55 w 63"/>
                <a:gd name="T81" fmla="*/ 89 h 111"/>
                <a:gd name="T82" fmla="*/ 58 w 63"/>
                <a:gd name="T83" fmla="*/ 84 h 111"/>
                <a:gd name="T84" fmla="*/ 62 w 63"/>
                <a:gd name="T85" fmla="*/ 72 h 111"/>
                <a:gd name="T86" fmla="*/ 62 w 63"/>
                <a:gd name="T87" fmla="*/ 67 h 111"/>
                <a:gd name="T88" fmla="*/ 63 w 63"/>
                <a:gd name="T89" fmla="*/ 62 h 111"/>
                <a:gd name="T90" fmla="*/ 63 w 63"/>
                <a:gd name="T91" fmla="*/ 58 h 111"/>
                <a:gd name="T92" fmla="*/ 63 w 63"/>
                <a:gd name="T93" fmla="*/ 54 h 111"/>
                <a:gd name="T94" fmla="*/ 63 w 63"/>
                <a:gd name="T95" fmla="*/ 49 h 111"/>
                <a:gd name="T96" fmla="*/ 63 w 63"/>
                <a:gd name="T97" fmla="*/ 45 h 111"/>
                <a:gd name="T98" fmla="*/ 63 w 63"/>
                <a:gd name="T99" fmla="*/ 42 h 111"/>
                <a:gd name="T100" fmla="*/ 60 w 63"/>
                <a:gd name="T101" fmla="*/ 32 h 111"/>
                <a:gd name="T102" fmla="*/ 59 w 63"/>
                <a:gd name="T103" fmla="*/ 27 h 111"/>
                <a:gd name="T104" fmla="*/ 57 w 63"/>
                <a:gd name="T105" fmla="*/ 22 h 111"/>
                <a:gd name="T106" fmla="*/ 55 w 63"/>
                <a:gd name="T107" fmla="*/ 18 h 111"/>
                <a:gd name="T108" fmla="*/ 54 w 63"/>
                <a:gd name="T109" fmla="*/ 15 h 111"/>
                <a:gd name="T110" fmla="*/ 51 w 63"/>
                <a:gd name="T111" fmla="*/ 11 h 111"/>
                <a:gd name="T112" fmla="*/ 49 w 63"/>
                <a:gd name="T113" fmla="*/ 7 h 1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
                <a:gd name="T172" fmla="*/ 0 h 111"/>
                <a:gd name="T173" fmla="*/ 63 w 63"/>
                <a:gd name="T174" fmla="*/ 111 h 1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 h="111">
                  <a:moveTo>
                    <a:pt x="45" y="5"/>
                  </a:moveTo>
                  <a:lnTo>
                    <a:pt x="42" y="2"/>
                  </a:lnTo>
                  <a:lnTo>
                    <a:pt x="41" y="4"/>
                  </a:lnTo>
                  <a:lnTo>
                    <a:pt x="40" y="1"/>
                  </a:lnTo>
                  <a:lnTo>
                    <a:pt x="38" y="2"/>
                  </a:lnTo>
                  <a:lnTo>
                    <a:pt x="37" y="1"/>
                  </a:lnTo>
                  <a:lnTo>
                    <a:pt x="36" y="1"/>
                  </a:lnTo>
                  <a:lnTo>
                    <a:pt x="34" y="1"/>
                  </a:lnTo>
                  <a:lnTo>
                    <a:pt x="33" y="0"/>
                  </a:lnTo>
                  <a:lnTo>
                    <a:pt x="33" y="1"/>
                  </a:lnTo>
                  <a:lnTo>
                    <a:pt x="33" y="0"/>
                  </a:lnTo>
                  <a:lnTo>
                    <a:pt x="32" y="1"/>
                  </a:lnTo>
                  <a:lnTo>
                    <a:pt x="31" y="0"/>
                  </a:lnTo>
                  <a:lnTo>
                    <a:pt x="31" y="1"/>
                  </a:lnTo>
                  <a:lnTo>
                    <a:pt x="31" y="0"/>
                  </a:lnTo>
                  <a:lnTo>
                    <a:pt x="29" y="1"/>
                  </a:lnTo>
                  <a:lnTo>
                    <a:pt x="28" y="1"/>
                  </a:lnTo>
                  <a:lnTo>
                    <a:pt x="27" y="2"/>
                  </a:lnTo>
                  <a:lnTo>
                    <a:pt x="25" y="1"/>
                  </a:lnTo>
                  <a:lnTo>
                    <a:pt x="24" y="2"/>
                  </a:lnTo>
                  <a:lnTo>
                    <a:pt x="23" y="2"/>
                  </a:lnTo>
                  <a:lnTo>
                    <a:pt x="22" y="4"/>
                  </a:lnTo>
                  <a:lnTo>
                    <a:pt x="18" y="6"/>
                  </a:lnTo>
                  <a:lnTo>
                    <a:pt x="18" y="7"/>
                  </a:lnTo>
                  <a:lnTo>
                    <a:pt x="16" y="7"/>
                  </a:lnTo>
                  <a:lnTo>
                    <a:pt x="16" y="9"/>
                  </a:lnTo>
                  <a:lnTo>
                    <a:pt x="15" y="9"/>
                  </a:lnTo>
                  <a:lnTo>
                    <a:pt x="15" y="10"/>
                  </a:lnTo>
                  <a:lnTo>
                    <a:pt x="14" y="10"/>
                  </a:lnTo>
                  <a:lnTo>
                    <a:pt x="14" y="11"/>
                  </a:lnTo>
                  <a:lnTo>
                    <a:pt x="12" y="11"/>
                  </a:lnTo>
                  <a:lnTo>
                    <a:pt x="12" y="13"/>
                  </a:lnTo>
                  <a:lnTo>
                    <a:pt x="11" y="13"/>
                  </a:lnTo>
                  <a:lnTo>
                    <a:pt x="11" y="14"/>
                  </a:lnTo>
                  <a:lnTo>
                    <a:pt x="11" y="15"/>
                  </a:lnTo>
                  <a:lnTo>
                    <a:pt x="10" y="15"/>
                  </a:lnTo>
                  <a:lnTo>
                    <a:pt x="10" y="16"/>
                  </a:lnTo>
                  <a:lnTo>
                    <a:pt x="9" y="18"/>
                  </a:lnTo>
                  <a:lnTo>
                    <a:pt x="9" y="19"/>
                  </a:lnTo>
                  <a:lnTo>
                    <a:pt x="7" y="19"/>
                  </a:lnTo>
                  <a:lnTo>
                    <a:pt x="7" y="20"/>
                  </a:lnTo>
                  <a:lnTo>
                    <a:pt x="7" y="22"/>
                  </a:lnTo>
                  <a:lnTo>
                    <a:pt x="6" y="23"/>
                  </a:lnTo>
                  <a:lnTo>
                    <a:pt x="6" y="24"/>
                  </a:lnTo>
                  <a:lnTo>
                    <a:pt x="5" y="27"/>
                  </a:lnTo>
                  <a:lnTo>
                    <a:pt x="3" y="28"/>
                  </a:lnTo>
                  <a:lnTo>
                    <a:pt x="2" y="33"/>
                  </a:lnTo>
                  <a:lnTo>
                    <a:pt x="1" y="39"/>
                  </a:lnTo>
                  <a:lnTo>
                    <a:pt x="1" y="40"/>
                  </a:lnTo>
                  <a:lnTo>
                    <a:pt x="1" y="42"/>
                  </a:lnTo>
                  <a:lnTo>
                    <a:pt x="1" y="44"/>
                  </a:lnTo>
                  <a:lnTo>
                    <a:pt x="0" y="46"/>
                  </a:lnTo>
                  <a:lnTo>
                    <a:pt x="0" y="49"/>
                  </a:lnTo>
                  <a:lnTo>
                    <a:pt x="0" y="50"/>
                  </a:lnTo>
                  <a:lnTo>
                    <a:pt x="0" y="51"/>
                  </a:lnTo>
                  <a:lnTo>
                    <a:pt x="0" y="53"/>
                  </a:lnTo>
                  <a:lnTo>
                    <a:pt x="0" y="54"/>
                  </a:lnTo>
                  <a:lnTo>
                    <a:pt x="0" y="55"/>
                  </a:lnTo>
                  <a:lnTo>
                    <a:pt x="0" y="58"/>
                  </a:lnTo>
                  <a:lnTo>
                    <a:pt x="0" y="61"/>
                  </a:lnTo>
                  <a:lnTo>
                    <a:pt x="0" y="62"/>
                  </a:lnTo>
                  <a:lnTo>
                    <a:pt x="0" y="63"/>
                  </a:lnTo>
                  <a:lnTo>
                    <a:pt x="0" y="66"/>
                  </a:lnTo>
                  <a:lnTo>
                    <a:pt x="0" y="67"/>
                  </a:lnTo>
                  <a:lnTo>
                    <a:pt x="0" y="68"/>
                  </a:lnTo>
                  <a:lnTo>
                    <a:pt x="2" y="76"/>
                  </a:lnTo>
                  <a:lnTo>
                    <a:pt x="1" y="76"/>
                  </a:lnTo>
                  <a:lnTo>
                    <a:pt x="2" y="79"/>
                  </a:lnTo>
                  <a:lnTo>
                    <a:pt x="2" y="80"/>
                  </a:lnTo>
                  <a:lnTo>
                    <a:pt x="3" y="83"/>
                  </a:lnTo>
                  <a:lnTo>
                    <a:pt x="3" y="84"/>
                  </a:lnTo>
                  <a:lnTo>
                    <a:pt x="3" y="86"/>
                  </a:lnTo>
                  <a:lnTo>
                    <a:pt x="5" y="86"/>
                  </a:lnTo>
                  <a:lnTo>
                    <a:pt x="5" y="88"/>
                  </a:lnTo>
                  <a:lnTo>
                    <a:pt x="6" y="89"/>
                  </a:lnTo>
                  <a:lnTo>
                    <a:pt x="6" y="90"/>
                  </a:lnTo>
                  <a:lnTo>
                    <a:pt x="7" y="92"/>
                  </a:lnTo>
                  <a:lnTo>
                    <a:pt x="7" y="93"/>
                  </a:lnTo>
                  <a:lnTo>
                    <a:pt x="7" y="94"/>
                  </a:lnTo>
                  <a:lnTo>
                    <a:pt x="9" y="94"/>
                  </a:lnTo>
                  <a:lnTo>
                    <a:pt x="9" y="96"/>
                  </a:lnTo>
                  <a:lnTo>
                    <a:pt x="10" y="96"/>
                  </a:lnTo>
                  <a:lnTo>
                    <a:pt x="10" y="97"/>
                  </a:lnTo>
                  <a:lnTo>
                    <a:pt x="10" y="98"/>
                  </a:lnTo>
                  <a:lnTo>
                    <a:pt x="11" y="99"/>
                  </a:lnTo>
                  <a:lnTo>
                    <a:pt x="11" y="101"/>
                  </a:lnTo>
                  <a:lnTo>
                    <a:pt x="14" y="102"/>
                  </a:lnTo>
                  <a:lnTo>
                    <a:pt x="14" y="103"/>
                  </a:lnTo>
                  <a:lnTo>
                    <a:pt x="18" y="105"/>
                  </a:lnTo>
                  <a:lnTo>
                    <a:pt x="20" y="107"/>
                  </a:lnTo>
                  <a:lnTo>
                    <a:pt x="22" y="107"/>
                  </a:lnTo>
                  <a:lnTo>
                    <a:pt x="23" y="110"/>
                  </a:lnTo>
                  <a:lnTo>
                    <a:pt x="24" y="109"/>
                  </a:lnTo>
                  <a:lnTo>
                    <a:pt x="25" y="110"/>
                  </a:lnTo>
                  <a:lnTo>
                    <a:pt x="27" y="110"/>
                  </a:lnTo>
                  <a:lnTo>
                    <a:pt x="28" y="110"/>
                  </a:lnTo>
                  <a:lnTo>
                    <a:pt x="28" y="111"/>
                  </a:lnTo>
                  <a:lnTo>
                    <a:pt x="29" y="110"/>
                  </a:lnTo>
                  <a:lnTo>
                    <a:pt x="31" y="110"/>
                  </a:lnTo>
                  <a:lnTo>
                    <a:pt x="32" y="110"/>
                  </a:lnTo>
                  <a:lnTo>
                    <a:pt x="33" y="110"/>
                  </a:lnTo>
                  <a:lnTo>
                    <a:pt x="34" y="110"/>
                  </a:lnTo>
                  <a:lnTo>
                    <a:pt x="36" y="109"/>
                  </a:lnTo>
                  <a:lnTo>
                    <a:pt x="37" y="110"/>
                  </a:lnTo>
                  <a:lnTo>
                    <a:pt x="38" y="107"/>
                  </a:lnTo>
                  <a:lnTo>
                    <a:pt x="40" y="107"/>
                  </a:lnTo>
                  <a:lnTo>
                    <a:pt x="41" y="107"/>
                  </a:lnTo>
                  <a:lnTo>
                    <a:pt x="41" y="106"/>
                  </a:lnTo>
                  <a:lnTo>
                    <a:pt x="45" y="103"/>
                  </a:lnTo>
                  <a:lnTo>
                    <a:pt x="46" y="103"/>
                  </a:lnTo>
                  <a:lnTo>
                    <a:pt x="46" y="102"/>
                  </a:lnTo>
                  <a:lnTo>
                    <a:pt x="47" y="101"/>
                  </a:lnTo>
                  <a:lnTo>
                    <a:pt x="49" y="101"/>
                  </a:lnTo>
                  <a:lnTo>
                    <a:pt x="49" y="99"/>
                  </a:lnTo>
                  <a:lnTo>
                    <a:pt x="50" y="98"/>
                  </a:lnTo>
                  <a:lnTo>
                    <a:pt x="51" y="97"/>
                  </a:lnTo>
                  <a:lnTo>
                    <a:pt x="51" y="96"/>
                  </a:lnTo>
                  <a:lnTo>
                    <a:pt x="53" y="96"/>
                  </a:lnTo>
                  <a:lnTo>
                    <a:pt x="53" y="94"/>
                  </a:lnTo>
                  <a:lnTo>
                    <a:pt x="53" y="93"/>
                  </a:lnTo>
                  <a:lnTo>
                    <a:pt x="54" y="93"/>
                  </a:lnTo>
                  <a:lnTo>
                    <a:pt x="54" y="92"/>
                  </a:lnTo>
                  <a:lnTo>
                    <a:pt x="55" y="89"/>
                  </a:lnTo>
                  <a:lnTo>
                    <a:pt x="57" y="88"/>
                  </a:lnTo>
                  <a:lnTo>
                    <a:pt x="57" y="86"/>
                  </a:lnTo>
                  <a:lnTo>
                    <a:pt x="58" y="84"/>
                  </a:lnTo>
                  <a:lnTo>
                    <a:pt x="58" y="83"/>
                  </a:lnTo>
                  <a:lnTo>
                    <a:pt x="60" y="77"/>
                  </a:lnTo>
                  <a:lnTo>
                    <a:pt x="62" y="72"/>
                  </a:lnTo>
                  <a:lnTo>
                    <a:pt x="62" y="71"/>
                  </a:lnTo>
                  <a:lnTo>
                    <a:pt x="62" y="68"/>
                  </a:lnTo>
                  <a:lnTo>
                    <a:pt x="62" y="67"/>
                  </a:lnTo>
                  <a:lnTo>
                    <a:pt x="63" y="64"/>
                  </a:lnTo>
                  <a:lnTo>
                    <a:pt x="62" y="63"/>
                  </a:lnTo>
                  <a:lnTo>
                    <a:pt x="63" y="62"/>
                  </a:lnTo>
                  <a:lnTo>
                    <a:pt x="63" y="61"/>
                  </a:lnTo>
                  <a:lnTo>
                    <a:pt x="63" y="59"/>
                  </a:lnTo>
                  <a:lnTo>
                    <a:pt x="63" y="58"/>
                  </a:lnTo>
                  <a:lnTo>
                    <a:pt x="63" y="57"/>
                  </a:lnTo>
                  <a:lnTo>
                    <a:pt x="63" y="55"/>
                  </a:lnTo>
                  <a:lnTo>
                    <a:pt x="63" y="54"/>
                  </a:lnTo>
                  <a:lnTo>
                    <a:pt x="63" y="53"/>
                  </a:lnTo>
                  <a:lnTo>
                    <a:pt x="63" y="50"/>
                  </a:lnTo>
                  <a:lnTo>
                    <a:pt x="63" y="49"/>
                  </a:lnTo>
                  <a:lnTo>
                    <a:pt x="63" y="48"/>
                  </a:lnTo>
                  <a:lnTo>
                    <a:pt x="63" y="46"/>
                  </a:lnTo>
                  <a:lnTo>
                    <a:pt x="63" y="45"/>
                  </a:lnTo>
                  <a:lnTo>
                    <a:pt x="63" y="44"/>
                  </a:lnTo>
                  <a:lnTo>
                    <a:pt x="62" y="42"/>
                  </a:lnTo>
                  <a:lnTo>
                    <a:pt x="63" y="42"/>
                  </a:lnTo>
                  <a:lnTo>
                    <a:pt x="60" y="35"/>
                  </a:lnTo>
                  <a:lnTo>
                    <a:pt x="62" y="35"/>
                  </a:lnTo>
                  <a:lnTo>
                    <a:pt x="60" y="32"/>
                  </a:lnTo>
                  <a:lnTo>
                    <a:pt x="60" y="31"/>
                  </a:lnTo>
                  <a:lnTo>
                    <a:pt x="59" y="28"/>
                  </a:lnTo>
                  <a:lnTo>
                    <a:pt x="59" y="27"/>
                  </a:lnTo>
                  <a:lnTo>
                    <a:pt x="58" y="24"/>
                  </a:lnTo>
                  <a:lnTo>
                    <a:pt x="58" y="23"/>
                  </a:lnTo>
                  <a:lnTo>
                    <a:pt x="57" y="22"/>
                  </a:lnTo>
                  <a:lnTo>
                    <a:pt x="57" y="20"/>
                  </a:lnTo>
                  <a:lnTo>
                    <a:pt x="55" y="19"/>
                  </a:lnTo>
                  <a:lnTo>
                    <a:pt x="55" y="18"/>
                  </a:lnTo>
                  <a:lnTo>
                    <a:pt x="55" y="16"/>
                  </a:lnTo>
                  <a:lnTo>
                    <a:pt x="54" y="16"/>
                  </a:lnTo>
                  <a:lnTo>
                    <a:pt x="54" y="15"/>
                  </a:lnTo>
                  <a:lnTo>
                    <a:pt x="53" y="14"/>
                  </a:lnTo>
                  <a:lnTo>
                    <a:pt x="53" y="13"/>
                  </a:lnTo>
                  <a:lnTo>
                    <a:pt x="51" y="11"/>
                  </a:lnTo>
                  <a:lnTo>
                    <a:pt x="51" y="10"/>
                  </a:lnTo>
                  <a:lnTo>
                    <a:pt x="49" y="9"/>
                  </a:lnTo>
                  <a:lnTo>
                    <a:pt x="49" y="7"/>
                  </a:lnTo>
                  <a:lnTo>
                    <a:pt x="45" y="5"/>
                  </a:lnTo>
                  <a:close/>
                </a:path>
              </a:pathLst>
            </a:custGeom>
            <a:solidFill>
              <a:srgbClr val="808080"/>
            </a:solidFill>
            <a:ln w="9525">
              <a:noFill/>
              <a:round/>
              <a:headEnd/>
              <a:tailEnd/>
            </a:ln>
          </p:spPr>
          <p:txBody>
            <a:bodyPr/>
            <a:lstStyle/>
            <a:p>
              <a:endParaRPr lang="en-US"/>
            </a:p>
          </p:txBody>
        </p:sp>
        <p:sp>
          <p:nvSpPr>
            <p:cNvPr id="161" name="Freeform 145"/>
            <p:cNvSpPr>
              <a:spLocks/>
            </p:cNvSpPr>
            <p:nvPr/>
          </p:nvSpPr>
          <p:spPr bwMode="auto">
            <a:xfrm>
              <a:off x="1974" y="1572"/>
              <a:ext cx="63" cy="82"/>
            </a:xfrm>
            <a:custGeom>
              <a:avLst/>
              <a:gdLst>
                <a:gd name="T0" fmla="*/ 40 w 63"/>
                <a:gd name="T1" fmla="*/ 0 h 82"/>
                <a:gd name="T2" fmla="*/ 37 w 63"/>
                <a:gd name="T3" fmla="*/ 0 h 82"/>
                <a:gd name="T4" fmla="*/ 34 w 63"/>
                <a:gd name="T5" fmla="*/ 0 h 82"/>
                <a:gd name="T6" fmla="*/ 30 w 63"/>
                <a:gd name="T7" fmla="*/ 0 h 82"/>
                <a:gd name="T8" fmla="*/ 27 w 63"/>
                <a:gd name="T9" fmla="*/ 0 h 82"/>
                <a:gd name="T10" fmla="*/ 22 w 63"/>
                <a:gd name="T11" fmla="*/ 2 h 82"/>
                <a:gd name="T12" fmla="*/ 18 w 63"/>
                <a:gd name="T13" fmla="*/ 6 h 82"/>
                <a:gd name="T14" fmla="*/ 14 w 63"/>
                <a:gd name="T15" fmla="*/ 7 h 82"/>
                <a:gd name="T16" fmla="*/ 11 w 63"/>
                <a:gd name="T17" fmla="*/ 11 h 82"/>
                <a:gd name="T18" fmla="*/ 8 w 63"/>
                <a:gd name="T19" fmla="*/ 15 h 82"/>
                <a:gd name="T20" fmla="*/ 6 w 63"/>
                <a:gd name="T21" fmla="*/ 17 h 82"/>
                <a:gd name="T22" fmla="*/ 4 w 63"/>
                <a:gd name="T23" fmla="*/ 24 h 82"/>
                <a:gd name="T24" fmla="*/ 1 w 63"/>
                <a:gd name="T25" fmla="*/ 31 h 82"/>
                <a:gd name="T26" fmla="*/ 0 w 63"/>
                <a:gd name="T27" fmla="*/ 35 h 82"/>
                <a:gd name="T28" fmla="*/ 0 w 63"/>
                <a:gd name="T29" fmla="*/ 39 h 82"/>
                <a:gd name="T30" fmla="*/ 0 w 63"/>
                <a:gd name="T31" fmla="*/ 43 h 82"/>
                <a:gd name="T32" fmla="*/ 0 w 63"/>
                <a:gd name="T33" fmla="*/ 47 h 82"/>
                <a:gd name="T34" fmla="*/ 1 w 63"/>
                <a:gd name="T35" fmla="*/ 51 h 82"/>
                <a:gd name="T36" fmla="*/ 2 w 63"/>
                <a:gd name="T37" fmla="*/ 59 h 82"/>
                <a:gd name="T38" fmla="*/ 6 w 63"/>
                <a:gd name="T39" fmla="*/ 65 h 82"/>
                <a:gd name="T40" fmla="*/ 8 w 63"/>
                <a:gd name="T41" fmla="*/ 68 h 82"/>
                <a:gd name="T42" fmla="*/ 9 w 63"/>
                <a:gd name="T43" fmla="*/ 70 h 82"/>
                <a:gd name="T44" fmla="*/ 11 w 63"/>
                <a:gd name="T45" fmla="*/ 72 h 82"/>
                <a:gd name="T46" fmla="*/ 13 w 63"/>
                <a:gd name="T47" fmla="*/ 74 h 82"/>
                <a:gd name="T48" fmla="*/ 18 w 63"/>
                <a:gd name="T49" fmla="*/ 78 h 82"/>
                <a:gd name="T50" fmla="*/ 24 w 63"/>
                <a:gd name="T51" fmla="*/ 81 h 82"/>
                <a:gd name="T52" fmla="*/ 28 w 63"/>
                <a:gd name="T53" fmla="*/ 81 h 82"/>
                <a:gd name="T54" fmla="*/ 30 w 63"/>
                <a:gd name="T55" fmla="*/ 82 h 82"/>
                <a:gd name="T56" fmla="*/ 32 w 63"/>
                <a:gd name="T57" fmla="*/ 82 h 82"/>
                <a:gd name="T58" fmla="*/ 35 w 63"/>
                <a:gd name="T59" fmla="*/ 81 h 82"/>
                <a:gd name="T60" fmla="*/ 41 w 63"/>
                <a:gd name="T61" fmla="*/ 79 h 82"/>
                <a:gd name="T62" fmla="*/ 46 w 63"/>
                <a:gd name="T63" fmla="*/ 76 h 82"/>
                <a:gd name="T64" fmla="*/ 50 w 63"/>
                <a:gd name="T65" fmla="*/ 73 h 82"/>
                <a:gd name="T66" fmla="*/ 52 w 63"/>
                <a:gd name="T67" fmla="*/ 70 h 82"/>
                <a:gd name="T68" fmla="*/ 54 w 63"/>
                <a:gd name="T69" fmla="*/ 69 h 82"/>
                <a:gd name="T70" fmla="*/ 56 w 63"/>
                <a:gd name="T71" fmla="*/ 66 h 82"/>
                <a:gd name="T72" fmla="*/ 58 w 63"/>
                <a:gd name="T73" fmla="*/ 64 h 82"/>
                <a:gd name="T74" fmla="*/ 61 w 63"/>
                <a:gd name="T75" fmla="*/ 57 h 82"/>
                <a:gd name="T76" fmla="*/ 62 w 63"/>
                <a:gd name="T77" fmla="*/ 50 h 82"/>
                <a:gd name="T78" fmla="*/ 63 w 63"/>
                <a:gd name="T79" fmla="*/ 46 h 82"/>
                <a:gd name="T80" fmla="*/ 63 w 63"/>
                <a:gd name="T81" fmla="*/ 42 h 82"/>
                <a:gd name="T82" fmla="*/ 63 w 63"/>
                <a:gd name="T83" fmla="*/ 38 h 82"/>
                <a:gd name="T84" fmla="*/ 63 w 63"/>
                <a:gd name="T85" fmla="*/ 34 h 82"/>
                <a:gd name="T86" fmla="*/ 62 w 63"/>
                <a:gd name="T87" fmla="*/ 25 h 82"/>
                <a:gd name="T88" fmla="*/ 59 w 63"/>
                <a:gd name="T89" fmla="*/ 20 h 82"/>
                <a:gd name="T90" fmla="*/ 58 w 63"/>
                <a:gd name="T91" fmla="*/ 16 h 82"/>
                <a:gd name="T92" fmla="*/ 57 w 63"/>
                <a:gd name="T93" fmla="*/ 13 h 82"/>
                <a:gd name="T94" fmla="*/ 54 w 63"/>
                <a:gd name="T95" fmla="*/ 12 h 82"/>
                <a:gd name="T96" fmla="*/ 53 w 63"/>
                <a:gd name="T97" fmla="*/ 8 h 82"/>
                <a:gd name="T98" fmla="*/ 49 w 63"/>
                <a:gd name="T99" fmla="*/ 6 h 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3"/>
                <a:gd name="T151" fmla="*/ 0 h 82"/>
                <a:gd name="T152" fmla="*/ 63 w 63"/>
                <a:gd name="T153" fmla="*/ 82 h 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3" h="82">
                  <a:moveTo>
                    <a:pt x="45" y="3"/>
                  </a:moveTo>
                  <a:lnTo>
                    <a:pt x="43" y="2"/>
                  </a:lnTo>
                  <a:lnTo>
                    <a:pt x="40" y="0"/>
                  </a:lnTo>
                  <a:lnTo>
                    <a:pt x="40" y="2"/>
                  </a:lnTo>
                  <a:lnTo>
                    <a:pt x="39" y="0"/>
                  </a:lnTo>
                  <a:lnTo>
                    <a:pt x="37" y="0"/>
                  </a:lnTo>
                  <a:lnTo>
                    <a:pt x="36" y="0"/>
                  </a:lnTo>
                  <a:lnTo>
                    <a:pt x="35" y="0"/>
                  </a:lnTo>
                  <a:lnTo>
                    <a:pt x="34" y="0"/>
                  </a:lnTo>
                  <a:lnTo>
                    <a:pt x="32" y="0"/>
                  </a:lnTo>
                  <a:lnTo>
                    <a:pt x="31" y="0"/>
                  </a:lnTo>
                  <a:lnTo>
                    <a:pt x="30" y="0"/>
                  </a:lnTo>
                  <a:lnTo>
                    <a:pt x="28" y="0"/>
                  </a:lnTo>
                  <a:lnTo>
                    <a:pt x="27" y="2"/>
                  </a:lnTo>
                  <a:lnTo>
                    <a:pt x="27" y="0"/>
                  </a:lnTo>
                  <a:lnTo>
                    <a:pt x="24" y="2"/>
                  </a:lnTo>
                  <a:lnTo>
                    <a:pt x="23" y="2"/>
                  </a:lnTo>
                  <a:lnTo>
                    <a:pt x="22" y="2"/>
                  </a:lnTo>
                  <a:lnTo>
                    <a:pt x="22" y="3"/>
                  </a:lnTo>
                  <a:lnTo>
                    <a:pt x="18" y="4"/>
                  </a:lnTo>
                  <a:lnTo>
                    <a:pt x="18" y="6"/>
                  </a:lnTo>
                  <a:lnTo>
                    <a:pt x="17" y="6"/>
                  </a:lnTo>
                  <a:lnTo>
                    <a:pt x="15" y="7"/>
                  </a:lnTo>
                  <a:lnTo>
                    <a:pt x="14" y="7"/>
                  </a:lnTo>
                  <a:lnTo>
                    <a:pt x="14" y="8"/>
                  </a:lnTo>
                  <a:lnTo>
                    <a:pt x="13" y="9"/>
                  </a:lnTo>
                  <a:lnTo>
                    <a:pt x="11" y="11"/>
                  </a:lnTo>
                  <a:lnTo>
                    <a:pt x="10" y="12"/>
                  </a:lnTo>
                  <a:lnTo>
                    <a:pt x="9" y="13"/>
                  </a:lnTo>
                  <a:lnTo>
                    <a:pt x="8" y="15"/>
                  </a:lnTo>
                  <a:lnTo>
                    <a:pt x="8" y="16"/>
                  </a:lnTo>
                  <a:lnTo>
                    <a:pt x="8" y="17"/>
                  </a:lnTo>
                  <a:lnTo>
                    <a:pt x="6" y="17"/>
                  </a:lnTo>
                  <a:lnTo>
                    <a:pt x="5" y="20"/>
                  </a:lnTo>
                  <a:lnTo>
                    <a:pt x="5" y="21"/>
                  </a:lnTo>
                  <a:lnTo>
                    <a:pt x="4" y="24"/>
                  </a:lnTo>
                  <a:lnTo>
                    <a:pt x="2" y="28"/>
                  </a:lnTo>
                  <a:lnTo>
                    <a:pt x="2" y="29"/>
                  </a:lnTo>
                  <a:lnTo>
                    <a:pt x="1" y="31"/>
                  </a:lnTo>
                  <a:lnTo>
                    <a:pt x="1" y="33"/>
                  </a:lnTo>
                  <a:lnTo>
                    <a:pt x="1" y="34"/>
                  </a:lnTo>
                  <a:lnTo>
                    <a:pt x="0" y="35"/>
                  </a:lnTo>
                  <a:lnTo>
                    <a:pt x="0" y="37"/>
                  </a:lnTo>
                  <a:lnTo>
                    <a:pt x="0" y="38"/>
                  </a:lnTo>
                  <a:lnTo>
                    <a:pt x="0" y="39"/>
                  </a:lnTo>
                  <a:lnTo>
                    <a:pt x="0" y="41"/>
                  </a:lnTo>
                  <a:lnTo>
                    <a:pt x="0" y="42"/>
                  </a:lnTo>
                  <a:lnTo>
                    <a:pt x="0" y="43"/>
                  </a:lnTo>
                  <a:lnTo>
                    <a:pt x="0" y="44"/>
                  </a:lnTo>
                  <a:lnTo>
                    <a:pt x="0" y="46"/>
                  </a:lnTo>
                  <a:lnTo>
                    <a:pt x="0" y="47"/>
                  </a:lnTo>
                  <a:lnTo>
                    <a:pt x="1" y="48"/>
                  </a:lnTo>
                  <a:lnTo>
                    <a:pt x="1" y="50"/>
                  </a:lnTo>
                  <a:lnTo>
                    <a:pt x="1" y="51"/>
                  </a:lnTo>
                  <a:lnTo>
                    <a:pt x="2" y="56"/>
                  </a:lnTo>
                  <a:lnTo>
                    <a:pt x="2" y="57"/>
                  </a:lnTo>
                  <a:lnTo>
                    <a:pt x="2" y="59"/>
                  </a:lnTo>
                  <a:lnTo>
                    <a:pt x="4" y="61"/>
                  </a:lnTo>
                  <a:lnTo>
                    <a:pt x="5" y="64"/>
                  </a:lnTo>
                  <a:lnTo>
                    <a:pt x="6" y="65"/>
                  </a:lnTo>
                  <a:lnTo>
                    <a:pt x="6" y="66"/>
                  </a:lnTo>
                  <a:lnTo>
                    <a:pt x="8" y="66"/>
                  </a:lnTo>
                  <a:lnTo>
                    <a:pt x="8" y="68"/>
                  </a:lnTo>
                  <a:lnTo>
                    <a:pt x="8" y="69"/>
                  </a:lnTo>
                  <a:lnTo>
                    <a:pt x="9" y="69"/>
                  </a:lnTo>
                  <a:lnTo>
                    <a:pt x="9" y="70"/>
                  </a:lnTo>
                  <a:lnTo>
                    <a:pt x="10" y="70"/>
                  </a:lnTo>
                  <a:lnTo>
                    <a:pt x="10" y="72"/>
                  </a:lnTo>
                  <a:lnTo>
                    <a:pt x="11" y="72"/>
                  </a:lnTo>
                  <a:lnTo>
                    <a:pt x="11" y="73"/>
                  </a:lnTo>
                  <a:lnTo>
                    <a:pt x="13" y="73"/>
                  </a:lnTo>
                  <a:lnTo>
                    <a:pt x="13" y="74"/>
                  </a:lnTo>
                  <a:lnTo>
                    <a:pt x="14" y="76"/>
                  </a:lnTo>
                  <a:lnTo>
                    <a:pt x="15" y="76"/>
                  </a:lnTo>
                  <a:lnTo>
                    <a:pt x="18" y="78"/>
                  </a:lnTo>
                  <a:lnTo>
                    <a:pt x="21" y="79"/>
                  </a:lnTo>
                  <a:lnTo>
                    <a:pt x="22" y="79"/>
                  </a:lnTo>
                  <a:lnTo>
                    <a:pt x="24" y="81"/>
                  </a:lnTo>
                  <a:lnTo>
                    <a:pt x="26" y="81"/>
                  </a:lnTo>
                  <a:lnTo>
                    <a:pt x="27" y="81"/>
                  </a:lnTo>
                  <a:lnTo>
                    <a:pt x="28" y="81"/>
                  </a:lnTo>
                  <a:lnTo>
                    <a:pt x="30" y="82"/>
                  </a:lnTo>
                  <a:lnTo>
                    <a:pt x="30" y="81"/>
                  </a:lnTo>
                  <a:lnTo>
                    <a:pt x="30" y="82"/>
                  </a:lnTo>
                  <a:lnTo>
                    <a:pt x="31" y="81"/>
                  </a:lnTo>
                  <a:lnTo>
                    <a:pt x="32" y="81"/>
                  </a:lnTo>
                  <a:lnTo>
                    <a:pt x="32" y="82"/>
                  </a:lnTo>
                  <a:lnTo>
                    <a:pt x="32" y="81"/>
                  </a:lnTo>
                  <a:lnTo>
                    <a:pt x="34" y="81"/>
                  </a:lnTo>
                  <a:lnTo>
                    <a:pt x="35" y="81"/>
                  </a:lnTo>
                  <a:lnTo>
                    <a:pt x="37" y="81"/>
                  </a:lnTo>
                  <a:lnTo>
                    <a:pt x="40" y="79"/>
                  </a:lnTo>
                  <a:lnTo>
                    <a:pt x="41" y="79"/>
                  </a:lnTo>
                  <a:lnTo>
                    <a:pt x="41" y="78"/>
                  </a:lnTo>
                  <a:lnTo>
                    <a:pt x="46" y="77"/>
                  </a:lnTo>
                  <a:lnTo>
                    <a:pt x="46" y="76"/>
                  </a:lnTo>
                  <a:lnTo>
                    <a:pt x="48" y="76"/>
                  </a:lnTo>
                  <a:lnTo>
                    <a:pt x="49" y="74"/>
                  </a:lnTo>
                  <a:lnTo>
                    <a:pt x="50" y="73"/>
                  </a:lnTo>
                  <a:lnTo>
                    <a:pt x="52" y="73"/>
                  </a:lnTo>
                  <a:lnTo>
                    <a:pt x="52" y="72"/>
                  </a:lnTo>
                  <a:lnTo>
                    <a:pt x="52" y="70"/>
                  </a:lnTo>
                  <a:lnTo>
                    <a:pt x="53" y="70"/>
                  </a:lnTo>
                  <a:lnTo>
                    <a:pt x="53" y="69"/>
                  </a:lnTo>
                  <a:lnTo>
                    <a:pt x="54" y="69"/>
                  </a:lnTo>
                  <a:lnTo>
                    <a:pt x="54" y="68"/>
                  </a:lnTo>
                  <a:lnTo>
                    <a:pt x="56" y="68"/>
                  </a:lnTo>
                  <a:lnTo>
                    <a:pt x="56" y="66"/>
                  </a:lnTo>
                  <a:lnTo>
                    <a:pt x="57" y="66"/>
                  </a:lnTo>
                  <a:lnTo>
                    <a:pt x="57" y="64"/>
                  </a:lnTo>
                  <a:lnTo>
                    <a:pt x="58" y="64"/>
                  </a:lnTo>
                  <a:lnTo>
                    <a:pt x="58" y="61"/>
                  </a:lnTo>
                  <a:lnTo>
                    <a:pt x="59" y="61"/>
                  </a:lnTo>
                  <a:lnTo>
                    <a:pt x="61" y="57"/>
                  </a:lnTo>
                  <a:lnTo>
                    <a:pt x="62" y="54"/>
                  </a:lnTo>
                  <a:lnTo>
                    <a:pt x="62" y="52"/>
                  </a:lnTo>
                  <a:lnTo>
                    <a:pt x="62" y="50"/>
                  </a:lnTo>
                  <a:lnTo>
                    <a:pt x="62" y="48"/>
                  </a:lnTo>
                  <a:lnTo>
                    <a:pt x="63" y="47"/>
                  </a:lnTo>
                  <a:lnTo>
                    <a:pt x="63" y="46"/>
                  </a:lnTo>
                  <a:lnTo>
                    <a:pt x="63" y="44"/>
                  </a:lnTo>
                  <a:lnTo>
                    <a:pt x="63" y="43"/>
                  </a:lnTo>
                  <a:lnTo>
                    <a:pt x="63" y="42"/>
                  </a:lnTo>
                  <a:lnTo>
                    <a:pt x="63" y="41"/>
                  </a:lnTo>
                  <a:lnTo>
                    <a:pt x="63" y="39"/>
                  </a:lnTo>
                  <a:lnTo>
                    <a:pt x="63" y="38"/>
                  </a:lnTo>
                  <a:lnTo>
                    <a:pt x="63" y="37"/>
                  </a:lnTo>
                  <a:lnTo>
                    <a:pt x="63" y="35"/>
                  </a:lnTo>
                  <a:lnTo>
                    <a:pt x="63" y="34"/>
                  </a:lnTo>
                  <a:lnTo>
                    <a:pt x="63" y="33"/>
                  </a:lnTo>
                  <a:lnTo>
                    <a:pt x="63" y="31"/>
                  </a:lnTo>
                  <a:lnTo>
                    <a:pt x="62" y="25"/>
                  </a:lnTo>
                  <a:lnTo>
                    <a:pt x="61" y="24"/>
                  </a:lnTo>
                  <a:lnTo>
                    <a:pt x="61" y="22"/>
                  </a:lnTo>
                  <a:lnTo>
                    <a:pt x="59" y="20"/>
                  </a:lnTo>
                  <a:lnTo>
                    <a:pt x="59" y="19"/>
                  </a:lnTo>
                  <a:lnTo>
                    <a:pt x="58" y="17"/>
                  </a:lnTo>
                  <a:lnTo>
                    <a:pt x="58" y="16"/>
                  </a:lnTo>
                  <a:lnTo>
                    <a:pt x="57" y="16"/>
                  </a:lnTo>
                  <a:lnTo>
                    <a:pt x="57" y="15"/>
                  </a:lnTo>
                  <a:lnTo>
                    <a:pt x="57" y="13"/>
                  </a:lnTo>
                  <a:lnTo>
                    <a:pt x="56" y="13"/>
                  </a:lnTo>
                  <a:lnTo>
                    <a:pt x="56" y="12"/>
                  </a:lnTo>
                  <a:lnTo>
                    <a:pt x="54" y="12"/>
                  </a:lnTo>
                  <a:lnTo>
                    <a:pt x="54" y="11"/>
                  </a:lnTo>
                  <a:lnTo>
                    <a:pt x="53" y="9"/>
                  </a:lnTo>
                  <a:lnTo>
                    <a:pt x="53" y="8"/>
                  </a:lnTo>
                  <a:lnTo>
                    <a:pt x="52" y="8"/>
                  </a:lnTo>
                  <a:lnTo>
                    <a:pt x="52" y="7"/>
                  </a:lnTo>
                  <a:lnTo>
                    <a:pt x="49" y="6"/>
                  </a:lnTo>
                  <a:lnTo>
                    <a:pt x="45" y="3"/>
                  </a:lnTo>
                  <a:close/>
                </a:path>
              </a:pathLst>
            </a:custGeom>
            <a:solidFill>
              <a:srgbClr val="808080"/>
            </a:solidFill>
            <a:ln w="9525">
              <a:noFill/>
              <a:round/>
              <a:headEnd/>
              <a:tailEnd/>
            </a:ln>
          </p:spPr>
          <p:txBody>
            <a:bodyPr/>
            <a:lstStyle/>
            <a:p>
              <a:endParaRPr lang="en-US"/>
            </a:p>
          </p:txBody>
        </p:sp>
        <p:sp>
          <p:nvSpPr>
            <p:cNvPr id="162" name="Freeform 146"/>
            <p:cNvSpPr>
              <a:spLocks/>
            </p:cNvSpPr>
            <p:nvPr/>
          </p:nvSpPr>
          <p:spPr bwMode="auto">
            <a:xfrm>
              <a:off x="2005" y="1606"/>
              <a:ext cx="63" cy="82"/>
            </a:xfrm>
            <a:custGeom>
              <a:avLst/>
              <a:gdLst>
                <a:gd name="T0" fmla="*/ 41 w 63"/>
                <a:gd name="T1" fmla="*/ 1 h 82"/>
                <a:gd name="T2" fmla="*/ 37 w 63"/>
                <a:gd name="T3" fmla="*/ 0 h 82"/>
                <a:gd name="T4" fmla="*/ 34 w 63"/>
                <a:gd name="T5" fmla="*/ 0 h 82"/>
                <a:gd name="T6" fmla="*/ 30 w 63"/>
                <a:gd name="T7" fmla="*/ 0 h 82"/>
                <a:gd name="T8" fmla="*/ 26 w 63"/>
                <a:gd name="T9" fmla="*/ 0 h 82"/>
                <a:gd name="T10" fmla="*/ 17 w 63"/>
                <a:gd name="T11" fmla="*/ 4 h 82"/>
                <a:gd name="T12" fmla="*/ 15 w 63"/>
                <a:gd name="T13" fmla="*/ 7 h 82"/>
                <a:gd name="T14" fmla="*/ 12 w 63"/>
                <a:gd name="T15" fmla="*/ 9 h 82"/>
                <a:gd name="T16" fmla="*/ 10 w 63"/>
                <a:gd name="T17" fmla="*/ 12 h 82"/>
                <a:gd name="T18" fmla="*/ 8 w 63"/>
                <a:gd name="T19" fmla="*/ 13 h 82"/>
                <a:gd name="T20" fmla="*/ 6 w 63"/>
                <a:gd name="T21" fmla="*/ 17 h 82"/>
                <a:gd name="T22" fmla="*/ 3 w 63"/>
                <a:gd name="T23" fmla="*/ 23 h 82"/>
                <a:gd name="T24" fmla="*/ 1 w 63"/>
                <a:gd name="T25" fmla="*/ 31 h 82"/>
                <a:gd name="T26" fmla="*/ 0 w 63"/>
                <a:gd name="T27" fmla="*/ 35 h 82"/>
                <a:gd name="T28" fmla="*/ 0 w 63"/>
                <a:gd name="T29" fmla="*/ 39 h 82"/>
                <a:gd name="T30" fmla="*/ 0 w 63"/>
                <a:gd name="T31" fmla="*/ 43 h 82"/>
                <a:gd name="T32" fmla="*/ 0 w 63"/>
                <a:gd name="T33" fmla="*/ 47 h 82"/>
                <a:gd name="T34" fmla="*/ 0 w 63"/>
                <a:gd name="T35" fmla="*/ 51 h 82"/>
                <a:gd name="T36" fmla="*/ 3 w 63"/>
                <a:gd name="T37" fmla="*/ 58 h 82"/>
                <a:gd name="T38" fmla="*/ 5 w 63"/>
                <a:gd name="T39" fmla="*/ 64 h 82"/>
                <a:gd name="T40" fmla="*/ 8 w 63"/>
                <a:gd name="T41" fmla="*/ 67 h 82"/>
                <a:gd name="T42" fmla="*/ 10 w 63"/>
                <a:gd name="T43" fmla="*/ 71 h 82"/>
                <a:gd name="T44" fmla="*/ 12 w 63"/>
                <a:gd name="T45" fmla="*/ 74 h 82"/>
                <a:gd name="T46" fmla="*/ 21 w 63"/>
                <a:gd name="T47" fmla="*/ 79 h 82"/>
                <a:gd name="T48" fmla="*/ 26 w 63"/>
                <a:gd name="T49" fmla="*/ 80 h 82"/>
                <a:gd name="T50" fmla="*/ 28 w 63"/>
                <a:gd name="T51" fmla="*/ 82 h 82"/>
                <a:gd name="T52" fmla="*/ 30 w 63"/>
                <a:gd name="T53" fmla="*/ 80 h 82"/>
                <a:gd name="T54" fmla="*/ 32 w 63"/>
                <a:gd name="T55" fmla="*/ 80 h 82"/>
                <a:gd name="T56" fmla="*/ 36 w 63"/>
                <a:gd name="T57" fmla="*/ 80 h 82"/>
                <a:gd name="T58" fmla="*/ 41 w 63"/>
                <a:gd name="T59" fmla="*/ 79 h 82"/>
                <a:gd name="T60" fmla="*/ 47 w 63"/>
                <a:gd name="T61" fmla="*/ 75 h 82"/>
                <a:gd name="T62" fmla="*/ 49 w 63"/>
                <a:gd name="T63" fmla="*/ 73 h 82"/>
                <a:gd name="T64" fmla="*/ 52 w 63"/>
                <a:gd name="T65" fmla="*/ 71 h 82"/>
                <a:gd name="T66" fmla="*/ 54 w 63"/>
                <a:gd name="T67" fmla="*/ 67 h 82"/>
                <a:gd name="T68" fmla="*/ 57 w 63"/>
                <a:gd name="T69" fmla="*/ 64 h 82"/>
                <a:gd name="T70" fmla="*/ 61 w 63"/>
                <a:gd name="T71" fmla="*/ 53 h 82"/>
                <a:gd name="T72" fmla="*/ 62 w 63"/>
                <a:gd name="T73" fmla="*/ 47 h 82"/>
                <a:gd name="T74" fmla="*/ 63 w 63"/>
                <a:gd name="T75" fmla="*/ 43 h 82"/>
                <a:gd name="T76" fmla="*/ 63 w 63"/>
                <a:gd name="T77" fmla="*/ 39 h 82"/>
                <a:gd name="T78" fmla="*/ 63 w 63"/>
                <a:gd name="T79" fmla="*/ 34 h 82"/>
                <a:gd name="T80" fmla="*/ 61 w 63"/>
                <a:gd name="T81" fmla="*/ 25 h 82"/>
                <a:gd name="T82" fmla="*/ 60 w 63"/>
                <a:gd name="T83" fmla="*/ 20 h 82"/>
                <a:gd name="T84" fmla="*/ 57 w 63"/>
                <a:gd name="T85" fmla="*/ 16 h 82"/>
                <a:gd name="T86" fmla="*/ 56 w 63"/>
                <a:gd name="T87" fmla="*/ 12 h 82"/>
                <a:gd name="T88" fmla="*/ 53 w 63"/>
                <a:gd name="T89" fmla="*/ 10 h 82"/>
                <a:gd name="T90" fmla="*/ 52 w 63"/>
                <a:gd name="T91" fmla="*/ 8 h 82"/>
                <a:gd name="T92" fmla="*/ 49 w 63"/>
                <a:gd name="T93" fmla="*/ 5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
                <a:gd name="T142" fmla="*/ 0 h 82"/>
                <a:gd name="T143" fmla="*/ 63 w 63"/>
                <a:gd name="T144" fmla="*/ 82 h 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 h="82">
                  <a:moveTo>
                    <a:pt x="45" y="3"/>
                  </a:moveTo>
                  <a:lnTo>
                    <a:pt x="43" y="1"/>
                  </a:lnTo>
                  <a:lnTo>
                    <a:pt x="41" y="1"/>
                  </a:lnTo>
                  <a:lnTo>
                    <a:pt x="40" y="0"/>
                  </a:lnTo>
                  <a:lnTo>
                    <a:pt x="39" y="1"/>
                  </a:lnTo>
                  <a:lnTo>
                    <a:pt x="37" y="0"/>
                  </a:lnTo>
                  <a:lnTo>
                    <a:pt x="36" y="0"/>
                  </a:lnTo>
                  <a:lnTo>
                    <a:pt x="35" y="0"/>
                  </a:lnTo>
                  <a:lnTo>
                    <a:pt x="34" y="0"/>
                  </a:lnTo>
                  <a:lnTo>
                    <a:pt x="32" y="0"/>
                  </a:lnTo>
                  <a:lnTo>
                    <a:pt x="31" y="0"/>
                  </a:lnTo>
                  <a:lnTo>
                    <a:pt x="30" y="0"/>
                  </a:lnTo>
                  <a:lnTo>
                    <a:pt x="28" y="0"/>
                  </a:lnTo>
                  <a:lnTo>
                    <a:pt x="26" y="1"/>
                  </a:lnTo>
                  <a:lnTo>
                    <a:pt x="26" y="0"/>
                  </a:lnTo>
                  <a:lnTo>
                    <a:pt x="23" y="1"/>
                  </a:lnTo>
                  <a:lnTo>
                    <a:pt x="22" y="3"/>
                  </a:lnTo>
                  <a:lnTo>
                    <a:pt x="17" y="4"/>
                  </a:lnTo>
                  <a:lnTo>
                    <a:pt x="17" y="5"/>
                  </a:lnTo>
                  <a:lnTo>
                    <a:pt x="15" y="5"/>
                  </a:lnTo>
                  <a:lnTo>
                    <a:pt x="15" y="7"/>
                  </a:lnTo>
                  <a:lnTo>
                    <a:pt x="14" y="7"/>
                  </a:lnTo>
                  <a:lnTo>
                    <a:pt x="13" y="8"/>
                  </a:lnTo>
                  <a:lnTo>
                    <a:pt x="12" y="9"/>
                  </a:lnTo>
                  <a:lnTo>
                    <a:pt x="12" y="10"/>
                  </a:lnTo>
                  <a:lnTo>
                    <a:pt x="10" y="10"/>
                  </a:lnTo>
                  <a:lnTo>
                    <a:pt x="10" y="12"/>
                  </a:lnTo>
                  <a:lnTo>
                    <a:pt x="9" y="12"/>
                  </a:lnTo>
                  <a:lnTo>
                    <a:pt x="9" y="13"/>
                  </a:lnTo>
                  <a:lnTo>
                    <a:pt x="8" y="13"/>
                  </a:lnTo>
                  <a:lnTo>
                    <a:pt x="8" y="16"/>
                  </a:lnTo>
                  <a:lnTo>
                    <a:pt x="6" y="16"/>
                  </a:lnTo>
                  <a:lnTo>
                    <a:pt x="6" y="17"/>
                  </a:lnTo>
                  <a:lnTo>
                    <a:pt x="5" y="20"/>
                  </a:lnTo>
                  <a:lnTo>
                    <a:pt x="4" y="21"/>
                  </a:lnTo>
                  <a:lnTo>
                    <a:pt x="3" y="23"/>
                  </a:lnTo>
                  <a:lnTo>
                    <a:pt x="1" y="27"/>
                  </a:lnTo>
                  <a:lnTo>
                    <a:pt x="1" y="29"/>
                  </a:lnTo>
                  <a:lnTo>
                    <a:pt x="1" y="31"/>
                  </a:lnTo>
                  <a:lnTo>
                    <a:pt x="1" y="32"/>
                  </a:lnTo>
                  <a:lnTo>
                    <a:pt x="0" y="34"/>
                  </a:lnTo>
                  <a:lnTo>
                    <a:pt x="0" y="35"/>
                  </a:lnTo>
                  <a:lnTo>
                    <a:pt x="0" y="36"/>
                  </a:lnTo>
                  <a:lnTo>
                    <a:pt x="0" y="38"/>
                  </a:lnTo>
                  <a:lnTo>
                    <a:pt x="0" y="39"/>
                  </a:lnTo>
                  <a:lnTo>
                    <a:pt x="0" y="40"/>
                  </a:lnTo>
                  <a:lnTo>
                    <a:pt x="0" y="42"/>
                  </a:lnTo>
                  <a:lnTo>
                    <a:pt x="0" y="43"/>
                  </a:lnTo>
                  <a:lnTo>
                    <a:pt x="0" y="44"/>
                  </a:lnTo>
                  <a:lnTo>
                    <a:pt x="0" y="45"/>
                  </a:lnTo>
                  <a:lnTo>
                    <a:pt x="0" y="47"/>
                  </a:lnTo>
                  <a:lnTo>
                    <a:pt x="0" y="48"/>
                  </a:lnTo>
                  <a:lnTo>
                    <a:pt x="0" y="49"/>
                  </a:lnTo>
                  <a:lnTo>
                    <a:pt x="0" y="51"/>
                  </a:lnTo>
                  <a:lnTo>
                    <a:pt x="1" y="56"/>
                  </a:lnTo>
                  <a:lnTo>
                    <a:pt x="3" y="57"/>
                  </a:lnTo>
                  <a:lnTo>
                    <a:pt x="3" y="58"/>
                  </a:lnTo>
                  <a:lnTo>
                    <a:pt x="4" y="61"/>
                  </a:lnTo>
                  <a:lnTo>
                    <a:pt x="4" y="64"/>
                  </a:lnTo>
                  <a:lnTo>
                    <a:pt x="5" y="64"/>
                  </a:lnTo>
                  <a:lnTo>
                    <a:pt x="5" y="66"/>
                  </a:lnTo>
                  <a:lnTo>
                    <a:pt x="6" y="66"/>
                  </a:lnTo>
                  <a:lnTo>
                    <a:pt x="8" y="67"/>
                  </a:lnTo>
                  <a:lnTo>
                    <a:pt x="8" y="69"/>
                  </a:lnTo>
                  <a:lnTo>
                    <a:pt x="9" y="70"/>
                  </a:lnTo>
                  <a:lnTo>
                    <a:pt x="10" y="71"/>
                  </a:lnTo>
                  <a:lnTo>
                    <a:pt x="10" y="73"/>
                  </a:lnTo>
                  <a:lnTo>
                    <a:pt x="12" y="73"/>
                  </a:lnTo>
                  <a:lnTo>
                    <a:pt x="12" y="74"/>
                  </a:lnTo>
                  <a:lnTo>
                    <a:pt x="14" y="75"/>
                  </a:lnTo>
                  <a:lnTo>
                    <a:pt x="17" y="78"/>
                  </a:lnTo>
                  <a:lnTo>
                    <a:pt x="21" y="79"/>
                  </a:lnTo>
                  <a:lnTo>
                    <a:pt x="23" y="80"/>
                  </a:lnTo>
                  <a:lnTo>
                    <a:pt x="25" y="80"/>
                  </a:lnTo>
                  <a:lnTo>
                    <a:pt x="26" y="80"/>
                  </a:lnTo>
                  <a:lnTo>
                    <a:pt x="27" y="80"/>
                  </a:lnTo>
                  <a:lnTo>
                    <a:pt x="28" y="80"/>
                  </a:lnTo>
                  <a:lnTo>
                    <a:pt x="28" y="82"/>
                  </a:lnTo>
                  <a:lnTo>
                    <a:pt x="30" y="80"/>
                  </a:lnTo>
                  <a:lnTo>
                    <a:pt x="30" y="82"/>
                  </a:lnTo>
                  <a:lnTo>
                    <a:pt x="30" y="80"/>
                  </a:lnTo>
                  <a:lnTo>
                    <a:pt x="31" y="80"/>
                  </a:lnTo>
                  <a:lnTo>
                    <a:pt x="31" y="82"/>
                  </a:lnTo>
                  <a:lnTo>
                    <a:pt x="32" y="80"/>
                  </a:lnTo>
                  <a:lnTo>
                    <a:pt x="34" y="80"/>
                  </a:lnTo>
                  <a:lnTo>
                    <a:pt x="35" y="80"/>
                  </a:lnTo>
                  <a:lnTo>
                    <a:pt x="36" y="80"/>
                  </a:lnTo>
                  <a:lnTo>
                    <a:pt x="39" y="79"/>
                  </a:lnTo>
                  <a:lnTo>
                    <a:pt x="40" y="79"/>
                  </a:lnTo>
                  <a:lnTo>
                    <a:pt x="41" y="79"/>
                  </a:lnTo>
                  <a:lnTo>
                    <a:pt x="41" y="78"/>
                  </a:lnTo>
                  <a:lnTo>
                    <a:pt x="45" y="77"/>
                  </a:lnTo>
                  <a:lnTo>
                    <a:pt x="47" y="75"/>
                  </a:lnTo>
                  <a:lnTo>
                    <a:pt x="48" y="74"/>
                  </a:lnTo>
                  <a:lnTo>
                    <a:pt x="49" y="74"/>
                  </a:lnTo>
                  <a:lnTo>
                    <a:pt x="49" y="73"/>
                  </a:lnTo>
                  <a:lnTo>
                    <a:pt x="50" y="73"/>
                  </a:lnTo>
                  <a:lnTo>
                    <a:pt x="50" y="71"/>
                  </a:lnTo>
                  <a:lnTo>
                    <a:pt x="52" y="71"/>
                  </a:lnTo>
                  <a:lnTo>
                    <a:pt x="52" y="70"/>
                  </a:lnTo>
                  <a:lnTo>
                    <a:pt x="53" y="69"/>
                  </a:lnTo>
                  <a:lnTo>
                    <a:pt x="54" y="67"/>
                  </a:lnTo>
                  <a:lnTo>
                    <a:pt x="56" y="66"/>
                  </a:lnTo>
                  <a:lnTo>
                    <a:pt x="56" y="65"/>
                  </a:lnTo>
                  <a:lnTo>
                    <a:pt x="57" y="64"/>
                  </a:lnTo>
                  <a:lnTo>
                    <a:pt x="58" y="61"/>
                  </a:lnTo>
                  <a:lnTo>
                    <a:pt x="60" y="57"/>
                  </a:lnTo>
                  <a:lnTo>
                    <a:pt x="61" y="53"/>
                  </a:lnTo>
                  <a:lnTo>
                    <a:pt x="61" y="52"/>
                  </a:lnTo>
                  <a:lnTo>
                    <a:pt x="62" y="49"/>
                  </a:lnTo>
                  <a:lnTo>
                    <a:pt x="62" y="47"/>
                  </a:lnTo>
                  <a:lnTo>
                    <a:pt x="63" y="45"/>
                  </a:lnTo>
                  <a:lnTo>
                    <a:pt x="63" y="44"/>
                  </a:lnTo>
                  <a:lnTo>
                    <a:pt x="63" y="43"/>
                  </a:lnTo>
                  <a:lnTo>
                    <a:pt x="63" y="42"/>
                  </a:lnTo>
                  <a:lnTo>
                    <a:pt x="63" y="40"/>
                  </a:lnTo>
                  <a:lnTo>
                    <a:pt x="63" y="39"/>
                  </a:lnTo>
                  <a:lnTo>
                    <a:pt x="63" y="36"/>
                  </a:lnTo>
                  <a:lnTo>
                    <a:pt x="63" y="35"/>
                  </a:lnTo>
                  <a:lnTo>
                    <a:pt x="63" y="34"/>
                  </a:lnTo>
                  <a:lnTo>
                    <a:pt x="62" y="32"/>
                  </a:lnTo>
                  <a:lnTo>
                    <a:pt x="62" y="31"/>
                  </a:lnTo>
                  <a:lnTo>
                    <a:pt x="61" y="25"/>
                  </a:lnTo>
                  <a:lnTo>
                    <a:pt x="61" y="23"/>
                  </a:lnTo>
                  <a:lnTo>
                    <a:pt x="61" y="22"/>
                  </a:lnTo>
                  <a:lnTo>
                    <a:pt x="60" y="20"/>
                  </a:lnTo>
                  <a:lnTo>
                    <a:pt x="58" y="18"/>
                  </a:lnTo>
                  <a:lnTo>
                    <a:pt x="58" y="17"/>
                  </a:lnTo>
                  <a:lnTo>
                    <a:pt x="57" y="16"/>
                  </a:lnTo>
                  <a:lnTo>
                    <a:pt x="57" y="14"/>
                  </a:lnTo>
                  <a:lnTo>
                    <a:pt x="56" y="13"/>
                  </a:lnTo>
                  <a:lnTo>
                    <a:pt x="56" y="12"/>
                  </a:lnTo>
                  <a:lnTo>
                    <a:pt x="54" y="12"/>
                  </a:lnTo>
                  <a:lnTo>
                    <a:pt x="54" y="10"/>
                  </a:lnTo>
                  <a:lnTo>
                    <a:pt x="53" y="10"/>
                  </a:lnTo>
                  <a:lnTo>
                    <a:pt x="53" y="9"/>
                  </a:lnTo>
                  <a:lnTo>
                    <a:pt x="52" y="9"/>
                  </a:lnTo>
                  <a:lnTo>
                    <a:pt x="52" y="8"/>
                  </a:lnTo>
                  <a:lnTo>
                    <a:pt x="50" y="8"/>
                  </a:lnTo>
                  <a:lnTo>
                    <a:pt x="50" y="7"/>
                  </a:lnTo>
                  <a:lnTo>
                    <a:pt x="49" y="5"/>
                  </a:lnTo>
                  <a:lnTo>
                    <a:pt x="48" y="5"/>
                  </a:lnTo>
                  <a:lnTo>
                    <a:pt x="45" y="3"/>
                  </a:lnTo>
                  <a:close/>
                </a:path>
              </a:pathLst>
            </a:custGeom>
            <a:solidFill>
              <a:srgbClr val="808080"/>
            </a:solidFill>
            <a:ln w="9525">
              <a:noFill/>
              <a:round/>
              <a:headEnd/>
              <a:tailEnd/>
            </a:ln>
          </p:spPr>
          <p:txBody>
            <a:bodyPr/>
            <a:lstStyle/>
            <a:p>
              <a:endParaRPr lang="en-US"/>
            </a:p>
          </p:txBody>
        </p:sp>
        <p:sp>
          <p:nvSpPr>
            <p:cNvPr id="163" name="Freeform 147"/>
            <p:cNvSpPr>
              <a:spLocks/>
            </p:cNvSpPr>
            <p:nvPr/>
          </p:nvSpPr>
          <p:spPr bwMode="auto">
            <a:xfrm>
              <a:off x="2420" y="1491"/>
              <a:ext cx="51" cy="105"/>
            </a:xfrm>
            <a:custGeom>
              <a:avLst/>
              <a:gdLst>
                <a:gd name="T0" fmla="*/ 18 w 51"/>
                <a:gd name="T1" fmla="*/ 2 h 105"/>
                <a:gd name="T2" fmla="*/ 22 w 51"/>
                <a:gd name="T3" fmla="*/ 1 h 105"/>
                <a:gd name="T4" fmla="*/ 23 w 51"/>
                <a:gd name="T5" fmla="*/ 0 h 105"/>
                <a:gd name="T6" fmla="*/ 25 w 51"/>
                <a:gd name="T7" fmla="*/ 1 h 105"/>
                <a:gd name="T8" fmla="*/ 27 w 51"/>
                <a:gd name="T9" fmla="*/ 0 h 105"/>
                <a:gd name="T10" fmla="*/ 28 w 51"/>
                <a:gd name="T11" fmla="*/ 1 h 105"/>
                <a:gd name="T12" fmla="*/ 29 w 51"/>
                <a:gd name="T13" fmla="*/ 1 h 105"/>
                <a:gd name="T14" fmla="*/ 32 w 51"/>
                <a:gd name="T15" fmla="*/ 4 h 105"/>
                <a:gd name="T16" fmla="*/ 36 w 51"/>
                <a:gd name="T17" fmla="*/ 6 h 105"/>
                <a:gd name="T18" fmla="*/ 37 w 51"/>
                <a:gd name="T19" fmla="*/ 9 h 105"/>
                <a:gd name="T20" fmla="*/ 40 w 51"/>
                <a:gd name="T21" fmla="*/ 10 h 105"/>
                <a:gd name="T22" fmla="*/ 41 w 51"/>
                <a:gd name="T23" fmla="*/ 13 h 105"/>
                <a:gd name="T24" fmla="*/ 42 w 51"/>
                <a:gd name="T25" fmla="*/ 17 h 105"/>
                <a:gd name="T26" fmla="*/ 45 w 51"/>
                <a:gd name="T27" fmla="*/ 22 h 105"/>
                <a:gd name="T28" fmla="*/ 49 w 51"/>
                <a:gd name="T29" fmla="*/ 37 h 105"/>
                <a:gd name="T30" fmla="*/ 50 w 51"/>
                <a:gd name="T31" fmla="*/ 42 h 105"/>
                <a:gd name="T32" fmla="*/ 50 w 51"/>
                <a:gd name="T33" fmla="*/ 48 h 105"/>
                <a:gd name="T34" fmla="*/ 50 w 51"/>
                <a:gd name="T35" fmla="*/ 52 h 105"/>
                <a:gd name="T36" fmla="*/ 51 w 51"/>
                <a:gd name="T37" fmla="*/ 54 h 105"/>
                <a:gd name="T38" fmla="*/ 50 w 51"/>
                <a:gd name="T39" fmla="*/ 58 h 105"/>
                <a:gd name="T40" fmla="*/ 50 w 51"/>
                <a:gd name="T41" fmla="*/ 63 h 105"/>
                <a:gd name="T42" fmla="*/ 50 w 51"/>
                <a:gd name="T43" fmla="*/ 67 h 105"/>
                <a:gd name="T44" fmla="*/ 49 w 51"/>
                <a:gd name="T45" fmla="*/ 71 h 105"/>
                <a:gd name="T46" fmla="*/ 49 w 51"/>
                <a:gd name="T47" fmla="*/ 76 h 105"/>
                <a:gd name="T48" fmla="*/ 47 w 51"/>
                <a:gd name="T49" fmla="*/ 80 h 105"/>
                <a:gd name="T50" fmla="*/ 46 w 51"/>
                <a:gd name="T51" fmla="*/ 85 h 105"/>
                <a:gd name="T52" fmla="*/ 45 w 51"/>
                <a:gd name="T53" fmla="*/ 88 h 105"/>
                <a:gd name="T54" fmla="*/ 44 w 51"/>
                <a:gd name="T55" fmla="*/ 90 h 105"/>
                <a:gd name="T56" fmla="*/ 42 w 51"/>
                <a:gd name="T57" fmla="*/ 93 h 105"/>
                <a:gd name="T58" fmla="*/ 40 w 51"/>
                <a:gd name="T59" fmla="*/ 96 h 105"/>
                <a:gd name="T60" fmla="*/ 33 w 51"/>
                <a:gd name="T61" fmla="*/ 102 h 105"/>
                <a:gd name="T62" fmla="*/ 29 w 51"/>
                <a:gd name="T63" fmla="*/ 103 h 105"/>
                <a:gd name="T64" fmla="*/ 27 w 51"/>
                <a:gd name="T65" fmla="*/ 105 h 105"/>
                <a:gd name="T66" fmla="*/ 25 w 51"/>
                <a:gd name="T67" fmla="*/ 103 h 105"/>
                <a:gd name="T68" fmla="*/ 24 w 51"/>
                <a:gd name="T69" fmla="*/ 105 h 105"/>
                <a:gd name="T70" fmla="*/ 23 w 51"/>
                <a:gd name="T71" fmla="*/ 103 h 105"/>
                <a:gd name="T72" fmla="*/ 20 w 51"/>
                <a:gd name="T73" fmla="*/ 103 h 105"/>
                <a:gd name="T74" fmla="*/ 19 w 51"/>
                <a:gd name="T75" fmla="*/ 102 h 105"/>
                <a:gd name="T76" fmla="*/ 16 w 51"/>
                <a:gd name="T77" fmla="*/ 101 h 105"/>
                <a:gd name="T78" fmla="*/ 15 w 51"/>
                <a:gd name="T79" fmla="*/ 98 h 105"/>
                <a:gd name="T80" fmla="*/ 12 w 51"/>
                <a:gd name="T81" fmla="*/ 96 h 105"/>
                <a:gd name="T82" fmla="*/ 10 w 51"/>
                <a:gd name="T83" fmla="*/ 94 h 105"/>
                <a:gd name="T84" fmla="*/ 9 w 51"/>
                <a:gd name="T85" fmla="*/ 90 h 105"/>
                <a:gd name="T86" fmla="*/ 7 w 51"/>
                <a:gd name="T87" fmla="*/ 88 h 105"/>
                <a:gd name="T88" fmla="*/ 5 w 51"/>
                <a:gd name="T89" fmla="*/ 84 h 105"/>
                <a:gd name="T90" fmla="*/ 2 w 51"/>
                <a:gd name="T91" fmla="*/ 74 h 105"/>
                <a:gd name="T92" fmla="*/ 0 w 51"/>
                <a:gd name="T93" fmla="*/ 63 h 105"/>
                <a:gd name="T94" fmla="*/ 0 w 51"/>
                <a:gd name="T95" fmla="*/ 58 h 105"/>
                <a:gd name="T96" fmla="*/ 0 w 51"/>
                <a:gd name="T97" fmla="*/ 54 h 105"/>
                <a:gd name="T98" fmla="*/ 0 w 51"/>
                <a:gd name="T99" fmla="*/ 50 h 105"/>
                <a:gd name="T100" fmla="*/ 0 w 51"/>
                <a:gd name="T101" fmla="*/ 46 h 105"/>
                <a:gd name="T102" fmla="*/ 0 w 51"/>
                <a:gd name="T103" fmla="*/ 41 h 105"/>
                <a:gd name="T104" fmla="*/ 0 w 51"/>
                <a:gd name="T105" fmla="*/ 37 h 105"/>
                <a:gd name="T106" fmla="*/ 1 w 51"/>
                <a:gd name="T107" fmla="*/ 31 h 105"/>
                <a:gd name="T108" fmla="*/ 2 w 51"/>
                <a:gd name="T109" fmla="*/ 27 h 105"/>
                <a:gd name="T110" fmla="*/ 3 w 51"/>
                <a:gd name="T111" fmla="*/ 22 h 105"/>
                <a:gd name="T112" fmla="*/ 5 w 51"/>
                <a:gd name="T113" fmla="*/ 18 h 105"/>
                <a:gd name="T114" fmla="*/ 6 w 51"/>
                <a:gd name="T115" fmla="*/ 15 h 105"/>
                <a:gd name="T116" fmla="*/ 7 w 51"/>
                <a:gd name="T117" fmla="*/ 13 h 105"/>
                <a:gd name="T118" fmla="*/ 9 w 51"/>
                <a:gd name="T119" fmla="*/ 10 h 105"/>
                <a:gd name="T120" fmla="*/ 14 w 51"/>
                <a:gd name="T121" fmla="*/ 5 h 1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1"/>
                <a:gd name="T184" fmla="*/ 0 h 105"/>
                <a:gd name="T185" fmla="*/ 51 w 51"/>
                <a:gd name="T186" fmla="*/ 105 h 1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1" h="105">
                  <a:moveTo>
                    <a:pt x="14" y="5"/>
                  </a:moveTo>
                  <a:lnTo>
                    <a:pt x="16" y="2"/>
                  </a:lnTo>
                  <a:lnTo>
                    <a:pt x="18" y="2"/>
                  </a:lnTo>
                  <a:lnTo>
                    <a:pt x="19" y="1"/>
                  </a:lnTo>
                  <a:lnTo>
                    <a:pt x="20" y="1"/>
                  </a:lnTo>
                  <a:lnTo>
                    <a:pt x="22" y="1"/>
                  </a:lnTo>
                  <a:lnTo>
                    <a:pt x="23" y="0"/>
                  </a:lnTo>
                  <a:lnTo>
                    <a:pt x="23" y="1"/>
                  </a:lnTo>
                  <a:lnTo>
                    <a:pt x="23" y="0"/>
                  </a:lnTo>
                  <a:lnTo>
                    <a:pt x="24" y="1"/>
                  </a:lnTo>
                  <a:lnTo>
                    <a:pt x="24" y="0"/>
                  </a:lnTo>
                  <a:lnTo>
                    <a:pt x="25" y="1"/>
                  </a:lnTo>
                  <a:lnTo>
                    <a:pt x="25" y="0"/>
                  </a:lnTo>
                  <a:lnTo>
                    <a:pt x="25" y="1"/>
                  </a:lnTo>
                  <a:lnTo>
                    <a:pt x="27" y="0"/>
                  </a:lnTo>
                  <a:lnTo>
                    <a:pt x="27" y="1"/>
                  </a:lnTo>
                  <a:lnTo>
                    <a:pt x="27" y="0"/>
                  </a:lnTo>
                  <a:lnTo>
                    <a:pt x="28" y="1"/>
                  </a:lnTo>
                  <a:lnTo>
                    <a:pt x="29" y="1"/>
                  </a:lnTo>
                  <a:lnTo>
                    <a:pt x="29" y="2"/>
                  </a:lnTo>
                  <a:lnTo>
                    <a:pt x="29" y="1"/>
                  </a:lnTo>
                  <a:lnTo>
                    <a:pt x="31" y="2"/>
                  </a:lnTo>
                  <a:lnTo>
                    <a:pt x="32" y="2"/>
                  </a:lnTo>
                  <a:lnTo>
                    <a:pt x="32" y="4"/>
                  </a:lnTo>
                  <a:lnTo>
                    <a:pt x="33" y="4"/>
                  </a:lnTo>
                  <a:lnTo>
                    <a:pt x="35" y="5"/>
                  </a:lnTo>
                  <a:lnTo>
                    <a:pt x="36" y="6"/>
                  </a:lnTo>
                  <a:lnTo>
                    <a:pt x="37" y="6"/>
                  </a:lnTo>
                  <a:lnTo>
                    <a:pt x="37" y="7"/>
                  </a:lnTo>
                  <a:lnTo>
                    <a:pt x="37" y="9"/>
                  </a:lnTo>
                  <a:lnTo>
                    <a:pt x="38" y="9"/>
                  </a:lnTo>
                  <a:lnTo>
                    <a:pt x="38" y="10"/>
                  </a:lnTo>
                  <a:lnTo>
                    <a:pt x="40" y="10"/>
                  </a:lnTo>
                  <a:lnTo>
                    <a:pt x="40" y="11"/>
                  </a:lnTo>
                  <a:lnTo>
                    <a:pt x="40" y="13"/>
                  </a:lnTo>
                  <a:lnTo>
                    <a:pt x="41" y="13"/>
                  </a:lnTo>
                  <a:lnTo>
                    <a:pt x="41" y="14"/>
                  </a:lnTo>
                  <a:lnTo>
                    <a:pt x="42" y="15"/>
                  </a:lnTo>
                  <a:lnTo>
                    <a:pt x="42" y="17"/>
                  </a:lnTo>
                  <a:lnTo>
                    <a:pt x="44" y="17"/>
                  </a:lnTo>
                  <a:lnTo>
                    <a:pt x="44" y="19"/>
                  </a:lnTo>
                  <a:lnTo>
                    <a:pt x="45" y="22"/>
                  </a:lnTo>
                  <a:lnTo>
                    <a:pt x="46" y="26"/>
                  </a:lnTo>
                  <a:lnTo>
                    <a:pt x="47" y="31"/>
                  </a:lnTo>
                  <a:lnTo>
                    <a:pt x="49" y="37"/>
                  </a:lnTo>
                  <a:lnTo>
                    <a:pt x="49" y="39"/>
                  </a:lnTo>
                  <a:lnTo>
                    <a:pt x="50" y="41"/>
                  </a:lnTo>
                  <a:lnTo>
                    <a:pt x="50" y="42"/>
                  </a:lnTo>
                  <a:lnTo>
                    <a:pt x="50" y="45"/>
                  </a:lnTo>
                  <a:lnTo>
                    <a:pt x="50" y="46"/>
                  </a:lnTo>
                  <a:lnTo>
                    <a:pt x="50" y="48"/>
                  </a:lnTo>
                  <a:lnTo>
                    <a:pt x="50" y="49"/>
                  </a:lnTo>
                  <a:lnTo>
                    <a:pt x="50" y="50"/>
                  </a:lnTo>
                  <a:lnTo>
                    <a:pt x="50" y="52"/>
                  </a:lnTo>
                  <a:lnTo>
                    <a:pt x="51" y="53"/>
                  </a:lnTo>
                  <a:lnTo>
                    <a:pt x="50" y="53"/>
                  </a:lnTo>
                  <a:lnTo>
                    <a:pt x="51" y="54"/>
                  </a:lnTo>
                  <a:lnTo>
                    <a:pt x="50" y="55"/>
                  </a:lnTo>
                  <a:lnTo>
                    <a:pt x="50" y="57"/>
                  </a:lnTo>
                  <a:lnTo>
                    <a:pt x="50" y="58"/>
                  </a:lnTo>
                  <a:lnTo>
                    <a:pt x="50" y="59"/>
                  </a:lnTo>
                  <a:lnTo>
                    <a:pt x="50" y="62"/>
                  </a:lnTo>
                  <a:lnTo>
                    <a:pt x="50" y="63"/>
                  </a:lnTo>
                  <a:lnTo>
                    <a:pt x="50" y="65"/>
                  </a:lnTo>
                  <a:lnTo>
                    <a:pt x="50" y="66"/>
                  </a:lnTo>
                  <a:lnTo>
                    <a:pt x="50" y="67"/>
                  </a:lnTo>
                  <a:lnTo>
                    <a:pt x="50" y="70"/>
                  </a:lnTo>
                  <a:lnTo>
                    <a:pt x="50" y="71"/>
                  </a:lnTo>
                  <a:lnTo>
                    <a:pt x="49" y="71"/>
                  </a:lnTo>
                  <a:lnTo>
                    <a:pt x="49" y="74"/>
                  </a:lnTo>
                  <a:lnTo>
                    <a:pt x="49" y="75"/>
                  </a:lnTo>
                  <a:lnTo>
                    <a:pt x="49" y="76"/>
                  </a:lnTo>
                  <a:lnTo>
                    <a:pt x="47" y="77"/>
                  </a:lnTo>
                  <a:lnTo>
                    <a:pt x="47" y="79"/>
                  </a:lnTo>
                  <a:lnTo>
                    <a:pt x="47" y="80"/>
                  </a:lnTo>
                  <a:lnTo>
                    <a:pt x="46" y="83"/>
                  </a:lnTo>
                  <a:lnTo>
                    <a:pt x="46" y="84"/>
                  </a:lnTo>
                  <a:lnTo>
                    <a:pt x="46" y="85"/>
                  </a:lnTo>
                  <a:lnTo>
                    <a:pt x="45" y="85"/>
                  </a:lnTo>
                  <a:lnTo>
                    <a:pt x="45" y="87"/>
                  </a:lnTo>
                  <a:lnTo>
                    <a:pt x="45" y="88"/>
                  </a:lnTo>
                  <a:lnTo>
                    <a:pt x="44" y="88"/>
                  </a:lnTo>
                  <a:lnTo>
                    <a:pt x="44" y="89"/>
                  </a:lnTo>
                  <a:lnTo>
                    <a:pt x="44" y="90"/>
                  </a:lnTo>
                  <a:lnTo>
                    <a:pt x="42" y="90"/>
                  </a:lnTo>
                  <a:lnTo>
                    <a:pt x="42" y="92"/>
                  </a:lnTo>
                  <a:lnTo>
                    <a:pt x="42" y="93"/>
                  </a:lnTo>
                  <a:lnTo>
                    <a:pt x="41" y="93"/>
                  </a:lnTo>
                  <a:lnTo>
                    <a:pt x="41" y="94"/>
                  </a:lnTo>
                  <a:lnTo>
                    <a:pt x="40" y="96"/>
                  </a:lnTo>
                  <a:lnTo>
                    <a:pt x="40" y="97"/>
                  </a:lnTo>
                  <a:lnTo>
                    <a:pt x="36" y="100"/>
                  </a:lnTo>
                  <a:lnTo>
                    <a:pt x="33" y="102"/>
                  </a:lnTo>
                  <a:lnTo>
                    <a:pt x="32" y="102"/>
                  </a:lnTo>
                  <a:lnTo>
                    <a:pt x="31" y="103"/>
                  </a:lnTo>
                  <a:lnTo>
                    <a:pt x="29" y="103"/>
                  </a:lnTo>
                  <a:lnTo>
                    <a:pt x="28" y="105"/>
                  </a:lnTo>
                  <a:lnTo>
                    <a:pt x="28" y="103"/>
                  </a:lnTo>
                  <a:lnTo>
                    <a:pt x="27" y="105"/>
                  </a:lnTo>
                  <a:lnTo>
                    <a:pt x="27" y="103"/>
                  </a:lnTo>
                  <a:lnTo>
                    <a:pt x="27" y="105"/>
                  </a:lnTo>
                  <a:lnTo>
                    <a:pt x="25" y="103"/>
                  </a:lnTo>
                  <a:lnTo>
                    <a:pt x="25" y="105"/>
                  </a:lnTo>
                  <a:lnTo>
                    <a:pt x="25" y="103"/>
                  </a:lnTo>
                  <a:lnTo>
                    <a:pt x="24" y="105"/>
                  </a:lnTo>
                  <a:lnTo>
                    <a:pt x="24" y="103"/>
                  </a:lnTo>
                  <a:lnTo>
                    <a:pt x="24" y="105"/>
                  </a:lnTo>
                  <a:lnTo>
                    <a:pt x="23" y="103"/>
                  </a:lnTo>
                  <a:lnTo>
                    <a:pt x="23" y="105"/>
                  </a:lnTo>
                  <a:lnTo>
                    <a:pt x="22" y="103"/>
                  </a:lnTo>
                  <a:lnTo>
                    <a:pt x="20" y="103"/>
                  </a:lnTo>
                  <a:lnTo>
                    <a:pt x="20" y="102"/>
                  </a:lnTo>
                  <a:lnTo>
                    <a:pt x="20" y="103"/>
                  </a:lnTo>
                  <a:lnTo>
                    <a:pt x="19" y="102"/>
                  </a:lnTo>
                  <a:lnTo>
                    <a:pt x="18" y="102"/>
                  </a:lnTo>
                  <a:lnTo>
                    <a:pt x="18" y="101"/>
                  </a:lnTo>
                  <a:lnTo>
                    <a:pt x="16" y="101"/>
                  </a:lnTo>
                  <a:lnTo>
                    <a:pt x="16" y="100"/>
                  </a:lnTo>
                  <a:lnTo>
                    <a:pt x="15" y="100"/>
                  </a:lnTo>
                  <a:lnTo>
                    <a:pt x="15" y="98"/>
                  </a:lnTo>
                  <a:lnTo>
                    <a:pt x="14" y="98"/>
                  </a:lnTo>
                  <a:lnTo>
                    <a:pt x="12" y="97"/>
                  </a:lnTo>
                  <a:lnTo>
                    <a:pt x="12" y="96"/>
                  </a:lnTo>
                  <a:lnTo>
                    <a:pt x="11" y="96"/>
                  </a:lnTo>
                  <a:lnTo>
                    <a:pt x="11" y="94"/>
                  </a:lnTo>
                  <a:lnTo>
                    <a:pt x="10" y="94"/>
                  </a:lnTo>
                  <a:lnTo>
                    <a:pt x="10" y="93"/>
                  </a:lnTo>
                  <a:lnTo>
                    <a:pt x="9" y="92"/>
                  </a:lnTo>
                  <a:lnTo>
                    <a:pt x="9" y="90"/>
                  </a:lnTo>
                  <a:lnTo>
                    <a:pt x="9" y="89"/>
                  </a:lnTo>
                  <a:lnTo>
                    <a:pt x="7" y="89"/>
                  </a:lnTo>
                  <a:lnTo>
                    <a:pt x="7" y="88"/>
                  </a:lnTo>
                  <a:lnTo>
                    <a:pt x="6" y="88"/>
                  </a:lnTo>
                  <a:lnTo>
                    <a:pt x="6" y="85"/>
                  </a:lnTo>
                  <a:lnTo>
                    <a:pt x="5" y="84"/>
                  </a:lnTo>
                  <a:lnTo>
                    <a:pt x="5" y="83"/>
                  </a:lnTo>
                  <a:lnTo>
                    <a:pt x="3" y="79"/>
                  </a:lnTo>
                  <a:lnTo>
                    <a:pt x="2" y="74"/>
                  </a:lnTo>
                  <a:lnTo>
                    <a:pt x="1" y="67"/>
                  </a:lnTo>
                  <a:lnTo>
                    <a:pt x="1" y="66"/>
                  </a:lnTo>
                  <a:lnTo>
                    <a:pt x="0" y="63"/>
                  </a:lnTo>
                  <a:lnTo>
                    <a:pt x="0" y="62"/>
                  </a:lnTo>
                  <a:lnTo>
                    <a:pt x="0" y="59"/>
                  </a:lnTo>
                  <a:lnTo>
                    <a:pt x="0" y="58"/>
                  </a:lnTo>
                  <a:lnTo>
                    <a:pt x="0" y="57"/>
                  </a:lnTo>
                  <a:lnTo>
                    <a:pt x="0" y="55"/>
                  </a:lnTo>
                  <a:lnTo>
                    <a:pt x="0" y="54"/>
                  </a:lnTo>
                  <a:lnTo>
                    <a:pt x="0" y="53"/>
                  </a:lnTo>
                  <a:lnTo>
                    <a:pt x="0" y="52"/>
                  </a:lnTo>
                  <a:lnTo>
                    <a:pt x="0" y="50"/>
                  </a:lnTo>
                  <a:lnTo>
                    <a:pt x="0" y="49"/>
                  </a:lnTo>
                  <a:lnTo>
                    <a:pt x="0" y="48"/>
                  </a:lnTo>
                  <a:lnTo>
                    <a:pt x="0" y="46"/>
                  </a:lnTo>
                  <a:lnTo>
                    <a:pt x="0" y="45"/>
                  </a:lnTo>
                  <a:lnTo>
                    <a:pt x="0" y="42"/>
                  </a:lnTo>
                  <a:lnTo>
                    <a:pt x="0" y="41"/>
                  </a:lnTo>
                  <a:lnTo>
                    <a:pt x="0" y="40"/>
                  </a:lnTo>
                  <a:lnTo>
                    <a:pt x="0" y="39"/>
                  </a:lnTo>
                  <a:lnTo>
                    <a:pt x="0" y="37"/>
                  </a:lnTo>
                  <a:lnTo>
                    <a:pt x="1" y="35"/>
                  </a:lnTo>
                  <a:lnTo>
                    <a:pt x="1" y="33"/>
                  </a:lnTo>
                  <a:lnTo>
                    <a:pt x="1" y="31"/>
                  </a:lnTo>
                  <a:lnTo>
                    <a:pt x="1" y="30"/>
                  </a:lnTo>
                  <a:lnTo>
                    <a:pt x="2" y="28"/>
                  </a:lnTo>
                  <a:lnTo>
                    <a:pt x="2" y="27"/>
                  </a:lnTo>
                  <a:lnTo>
                    <a:pt x="2" y="26"/>
                  </a:lnTo>
                  <a:lnTo>
                    <a:pt x="2" y="24"/>
                  </a:lnTo>
                  <a:lnTo>
                    <a:pt x="3" y="22"/>
                  </a:lnTo>
                  <a:lnTo>
                    <a:pt x="3" y="20"/>
                  </a:lnTo>
                  <a:lnTo>
                    <a:pt x="5" y="19"/>
                  </a:lnTo>
                  <a:lnTo>
                    <a:pt x="5" y="18"/>
                  </a:lnTo>
                  <a:lnTo>
                    <a:pt x="5" y="17"/>
                  </a:lnTo>
                  <a:lnTo>
                    <a:pt x="6" y="17"/>
                  </a:lnTo>
                  <a:lnTo>
                    <a:pt x="6" y="15"/>
                  </a:lnTo>
                  <a:lnTo>
                    <a:pt x="6" y="14"/>
                  </a:lnTo>
                  <a:lnTo>
                    <a:pt x="7" y="14"/>
                  </a:lnTo>
                  <a:lnTo>
                    <a:pt x="7" y="13"/>
                  </a:lnTo>
                  <a:lnTo>
                    <a:pt x="7" y="11"/>
                  </a:lnTo>
                  <a:lnTo>
                    <a:pt x="9" y="11"/>
                  </a:lnTo>
                  <a:lnTo>
                    <a:pt x="9" y="10"/>
                  </a:lnTo>
                  <a:lnTo>
                    <a:pt x="10" y="9"/>
                  </a:lnTo>
                  <a:lnTo>
                    <a:pt x="10" y="7"/>
                  </a:lnTo>
                  <a:lnTo>
                    <a:pt x="14" y="5"/>
                  </a:lnTo>
                  <a:close/>
                </a:path>
              </a:pathLst>
            </a:custGeom>
            <a:solidFill>
              <a:srgbClr val="808080"/>
            </a:solidFill>
            <a:ln w="9525">
              <a:noFill/>
              <a:round/>
              <a:headEnd/>
              <a:tailEnd/>
            </a:ln>
          </p:spPr>
          <p:txBody>
            <a:bodyPr/>
            <a:lstStyle/>
            <a:p>
              <a:endParaRPr lang="en-US"/>
            </a:p>
          </p:txBody>
        </p:sp>
        <p:sp>
          <p:nvSpPr>
            <p:cNvPr id="164" name="Freeform 148"/>
            <p:cNvSpPr>
              <a:spLocks/>
            </p:cNvSpPr>
            <p:nvPr/>
          </p:nvSpPr>
          <p:spPr bwMode="auto">
            <a:xfrm>
              <a:off x="2449" y="1474"/>
              <a:ext cx="65" cy="100"/>
            </a:xfrm>
            <a:custGeom>
              <a:avLst/>
              <a:gdLst>
                <a:gd name="T0" fmla="*/ 7 w 65"/>
                <a:gd name="T1" fmla="*/ 30 h 100"/>
                <a:gd name="T2" fmla="*/ 9 w 65"/>
                <a:gd name="T3" fmla="*/ 24 h 100"/>
                <a:gd name="T4" fmla="*/ 11 w 65"/>
                <a:gd name="T5" fmla="*/ 22 h 100"/>
                <a:gd name="T6" fmla="*/ 13 w 65"/>
                <a:gd name="T7" fmla="*/ 19 h 100"/>
                <a:gd name="T8" fmla="*/ 16 w 65"/>
                <a:gd name="T9" fmla="*/ 15 h 100"/>
                <a:gd name="T10" fmla="*/ 21 w 65"/>
                <a:gd name="T11" fmla="*/ 9 h 100"/>
                <a:gd name="T12" fmla="*/ 29 w 65"/>
                <a:gd name="T13" fmla="*/ 4 h 100"/>
                <a:gd name="T14" fmla="*/ 31 w 65"/>
                <a:gd name="T15" fmla="*/ 1 h 100"/>
                <a:gd name="T16" fmla="*/ 34 w 65"/>
                <a:gd name="T17" fmla="*/ 1 h 100"/>
                <a:gd name="T18" fmla="*/ 38 w 65"/>
                <a:gd name="T19" fmla="*/ 0 h 100"/>
                <a:gd name="T20" fmla="*/ 41 w 65"/>
                <a:gd name="T21" fmla="*/ 1 h 100"/>
                <a:gd name="T22" fmla="*/ 47 w 65"/>
                <a:gd name="T23" fmla="*/ 1 h 100"/>
                <a:gd name="T24" fmla="*/ 52 w 65"/>
                <a:gd name="T25" fmla="*/ 4 h 100"/>
                <a:gd name="T26" fmla="*/ 53 w 65"/>
                <a:gd name="T27" fmla="*/ 6 h 100"/>
                <a:gd name="T28" fmla="*/ 56 w 65"/>
                <a:gd name="T29" fmla="*/ 9 h 100"/>
                <a:gd name="T30" fmla="*/ 59 w 65"/>
                <a:gd name="T31" fmla="*/ 13 h 100"/>
                <a:gd name="T32" fmla="*/ 60 w 65"/>
                <a:gd name="T33" fmla="*/ 15 h 100"/>
                <a:gd name="T34" fmla="*/ 64 w 65"/>
                <a:gd name="T35" fmla="*/ 24 h 100"/>
                <a:gd name="T36" fmla="*/ 65 w 65"/>
                <a:gd name="T37" fmla="*/ 31 h 100"/>
                <a:gd name="T38" fmla="*/ 65 w 65"/>
                <a:gd name="T39" fmla="*/ 37 h 100"/>
                <a:gd name="T40" fmla="*/ 65 w 65"/>
                <a:gd name="T41" fmla="*/ 41 h 100"/>
                <a:gd name="T42" fmla="*/ 65 w 65"/>
                <a:gd name="T43" fmla="*/ 45 h 100"/>
                <a:gd name="T44" fmla="*/ 64 w 65"/>
                <a:gd name="T45" fmla="*/ 50 h 100"/>
                <a:gd name="T46" fmla="*/ 64 w 65"/>
                <a:gd name="T47" fmla="*/ 56 h 100"/>
                <a:gd name="T48" fmla="*/ 60 w 65"/>
                <a:gd name="T49" fmla="*/ 67 h 100"/>
                <a:gd name="T50" fmla="*/ 59 w 65"/>
                <a:gd name="T51" fmla="*/ 72 h 100"/>
                <a:gd name="T52" fmla="*/ 56 w 65"/>
                <a:gd name="T53" fmla="*/ 76 h 100"/>
                <a:gd name="T54" fmla="*/ 53 w 65"/>
                <a:gd name="T55" fmla="*/ 80 h 100"/>
                <a:gd name="T56" fmla="*/ 52 w 65"/>
                <a:gd name="T57" fmla="*/ 83 h 100"/>
                <a:gd name="T58" fmla="*/ 50 w 65"/>
                <a:gd name="T59" fmla="*/ 87 h 100"/>
                <a:gd name="T60" fmla="*/ 46 w 65"/>
                <a:gd name="T61" fmla="*/ 91 h 100"/>
                <a:gd name="T62" fmla="*/ 39 w 65"/>
                <a:gd name="T63" fmla="*/ 96 h 100"/>
                <a:gd name="T64" fmla="*/ 37 w 65"/>
                <a:gd name="T65" fmla="*/ 97 h 100"/>
                <a:gd name="T66" fmla="*/ 33 w 65"/>
                <a:gd name="T67" fmla="*/ 98 h 100"/>
                <a:gd name="T68" fmla="*/ 30 w 65"/>
                <a:gd name="T69" fmla="*/ 98 h 100"/>
                <a:gd name="T70" fmla="*/ 28 w 65"/>
                <a:gd name="T71" fmla="*/ 100 h 100"/>
                <a:gd name="T72" fmla="*/ 24 w 65"/>
                <a:gd name="T73" fmla="*/ 98 h 100"/>
                <a:gd name="T74" fmla="*/ 17 w 65"/>
                <a:gd name="T75" fmla="*/ 97 h 100"/>
                <a:gd name="T76" fmla="*/ 13 w 65"/>
                <a:gd name="T77" fmla="*/ 94 h 100"/>
                <a:gd name="T78" fmla="*/ 9 w 65"/>
                <a:gd name="T79" fmla="*/ 92 h 100"/>
                <a:gd name="T80" fmla="*/ 8 w 65"/>
                <a:gd name="T81" fmla="*/ 89 h 100"/>
                <a:gd name="T82" fmla="*/ 7 w 65"/>
                <a:gd name="T83" fmla="*/ 85 h 100"/>
                <a:gd name="T84" fmla="*/ 4 w 65"/>
                <a:gd name="T85" fmla="*/ 83 h 100"/>
                <a:gd name="T86" fmla="*/ 2 w 65"/>
                <a:gd name="T87" fmla="*/ 74 h 100"/>
                <a:gd name="T88" fmla="*/ 2 w 65"/>
                <a:gd name="T89" fmla="*/ 69 h 100"/>
                <a:gd name="T90" fmla="*/ 2 w 65"/>
                <a:gd name="T91" fmla="*/ 65 h 100"/>
                <a:gd name="T92" fmla="*/ 0 w 65"/>
                <a:gd name="T93" fmla="*/ 61 h 100"/>
                <a:gd name="T94" fmla="*/ 2 w 65"/>
                <a:gd name="T95" fmla="*/ 57 h 100"/>
                <a:gd name="T96" fmla="*/ 2 w 65"/>
                <a:gd name="T97" fmla="*/ 53 h 100"/>
                <a:gd name="T98" fmla="*/ 3 w 65"/>
                <a:gd name="T99" fmla="*/ 45 h 1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5"/>
                <a:gd name="T151" fmla="*/ 0 h 100"/>
                <a:gd name="T152" fmla="*/ 65 w 65"/>
                <a:gd name="T153" fmla="*/ 100 h 1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5" h="100">
                  <a:moveTo>
                    <a:pt x="4" y="39"/>
                  </a:moveTo>
                  <a:lnTo>
                    <a:pt x="6" y="34"/>
                  </a:lnTo>
                  <a:lnTo>
                    <a:pt x="7" y="30"/>
                  </a:lnTo>
                  <a:lnTo>
                    <a:pt x="8" y="27"/>
                  </a:lnTo>
                  <a:lnTo>
                    <a:pt x="8" y="26"/>
                  </a:lnTo>
                  <a:lnTo>
                    <a:pt x="9" y="24"/>
                  </a:lnTo>
                  <a:lnTo>
                    <a:pt x="9" y="23"/>
                  </a:lnTo>
                  <a:lnTo>
                    <a:pt x="11" y="23"/>
                  </a:lnTo>
                  <a:lnTo>
                    <a:pt x="11" y="22"/>
                  </a:lnTo>
                  <a:lnTo>
                    <a:pt x="12" y="21"/>
                  </a:lnTo>
                  <a:lnTo>
                    <a:pt x="12" y="19"/>
                  </a:lnTo>
                  <a:lnTo>
                    <a:pt x="13" y="19"/>
                  </a:lnTo>
                  <a:lnTo>
                    <a:pt x="13" y="18"/>
                  </a:lnTo>
                  <a:lnTo>
                    <a:pt x="15" y="17"/>
                  </a:lnTo>
                  <a:lnTo>
                    <a:pt x="16" y="15"/>
                  </a:lnTo>
                  <a:lnTo>
                    <a:pt x="17" y="13"/>
                  </a:lnTo>
                  <a:lnTo>
                    <a:pt x="20" y="10"/>
                  </a:lnTo>
                  <a:lnTo>
                    <a:pt x="21" y="9"/>
                  </a:lnTo>
                  <a:lnTo>
                    <a:pt x="26" y="5"/>
                  </a:lnTo>
                  <a:lnTo>
                    <a:pt x="28" y="4"/>
                  </a:lnTo>
                  <a:lnTo>
                    <a:pt x="29" y="4"/>
                  </a:lnTo>
                  <a:lnTo>
                    <a:pt x="30" y="2"/>
                  </a:lnTo>
                  <a:lnTo>
                    <a:pt x="31" y="2"/>
                  </a:lnTo>
                  <a:lnTo>
                    <a:pt x="31" y="1"/>
                  </a:lnTo>
                  <a:lnTo>
                    <a:pt x="33" y="2"/>
                  </a:lnTo>
                  <a:lnTo>
                    <a:pt x="33" y="1"/>
                  </a:lnTo>
                  <a:lnTo>
                    <a:pt x="34" y="1"/>
                  </a:lnTo>
                  <a:lnTo>
                    <a:pt x="35" y="1"/>
                  </a:lnTo>
                  <a:lnTo>
                    <a:pt x="37" y="1"/>
                  </a:lnTo>
                  <a:lnTo>
                    <a:pt x="38" y="0"/>
                  </a:lnTo>
                  <a:lnTo>
                    <a:pt x="38" y="1"/>
                  </a:lnTo>
                  <a:lnTo>
                    <a:pt x="39" y="0"/>
                  </a:lnTo>
                  <a:lnTo>
                    <a:pt x="41" y="1"/>
                  </a:lnTo>
                  <a:lnTo>
                    <a:pt x="41" y="0"/>
                  </a:lnTo>
                  <a:lnTo>
                    <a:pt x="43" y="1"/>
                  </a:lnTo>
                  <a:lnTo>
                    <a:pt x="47" y="1"/>
                  </a:lnTo>
                  <a:lnTo>
                    <a:pt x="50" y="2"/>
                  </a:lnTo>
                  <a:lnTo>
                    <a:pt x="50" y="4"/>
                  </a:lnTo>
                  <a:lnTo>
                    <a:pt x="52" y="4"/>
                  </a:lnTo>
                  <a:lnTo>
                    <a:pt x="52" y="5"/>
                  </a:lnTo>
                  <a:lnTo>
                    <a:pt x="53" y="5"/>
                  </a:lnTo>
                  <a:lnTo>
                    <a:pt x="53" y="6"/>
                  </a:lnTo>
                  <a:lnTo>
                    <a:pt x="55" y="6"/>
                  </a:lnTo>
                  <a:lnTo>
                    <a:pt x="55" y="8"/>
                  </a:lnTo>
                  <a:lnTo>
                    <a:pt x="56" y="9"/>
                  </a:lnTo>
                  <a:lnTo>
                    <a:pt x="57" y="10"/>
                  </a:lnTo>
                  <a:lnTo>
                    <a:pt x="59" y="12"/>
                  </a:lnTo>
                  <a:lnTo>
                    <a:pt x="59" y="13"/>
                  </a:lnTo>
                  <a:lnTo>
                    <a:pt x="60" y="13"/>
                  </a:lnTo>
                  <a:lnTo>
                    <a:pt x="60" y="14"/>
                  </a:lnTo>
                  <a:lnTo>
                    <a:pt x="60" y="15"/>
                  </a:lnTo>
                  <a:lnTo>
                    <a:pt x="61" y="17"/>
                  </a:lnTo>
                  <a:lnTo>
                    <a:pt x="61" y="18"/>
                  </a:lnTo>
                  <a:lnTo>
                    <a:pt x="64" y="24"/>
                  </a:lnTo>
                  <a:lnTo>
                    <a:pt x="64" y="26"/>
                  </a:lnTo>
                  <a:lnTo>
                    <a:pt x="64" y="27"/>
                  </a:lnTo>
                  <a:lnTo>
                    <a:pt x="65" y="31"/>
                  </a:lnTo>
                  <a:lnTo>
                    <a:pt x="65" y="34"/>
                  </a:lnTo>
                  <a:lnTo>
                    <a:pt x="65" y="35"/>
                  </a:lnTo>
                  <a:lnTo>
                    <a:pt x="65" y="37"/>
                  </a:lnTo>
                  <a:lnTo>
                    <a:pt x="65" y="39"/>
                  </a:lnTo>
                  <a:lnTo>
                    <a:pt x="65" y="40"/>
                  </a:lnTo>
                  <a:lnTo>
                    <a:pt x="65" y="41"/>
                  </a:lnTo>
                  <a:lnTo>
                    <a:pt x="65" y="43"/>
                  </a:lnTo>
                  <a:lnTo>
                    <a:pt x="65" y="44"/>
                  </a:lnTo>
                  <a:lnTo>
                    <a:pt x="65" y="45"/>
                  </a:lnTo>
                  <a:lnTo>
                    <a:pt x="65" y="47"/>
                  </a:lnTo>
                  <a:lnTo>
                    <a:pt x="65" y="48"/>
                  </a:lnTo>
                  <a:lnTo>
                    <a:pt x="64" y="50"/>
                  </a:lnTo>
                  <a:lnTo>
                    <a:pt x="65" y="50"/>
                  </a:lnTo>
                  <a:lnTo>
                    <a:pt x="64" y="54"/>
                  </a:lnTo>
                  <a:lnTo>
                    <a:pt x="64" y="56"/>
                  </a:lnTo>
                  <a:lnTo>
                    <a:pt x="63" y="61"/>
                  </a:lnTo>
                  <a:lnTo>
                    <a:pt x="61" y="66"/>
                  </a:lnTo>
                  <a:lnTo>
                    <a:pt x="60" y="67"/>
                  </a:lnTo>
                  <a:lnTo>
                    <a:pt x="59" y="70"/>
                  </a:lnTo>
                  <a:lnTo>
                    <a:pt x="59" y="71"/>
                  </a:lnTo>
                  <a:lnTo>
                    <a:pt x="59" y="72"/>
                  </a:lnTo>
                  <a:lnTo>
                    <a:pt x="57" y="74"/>
                  </a:lnTo>
                  <a:lnTo>
                    <a:pt x="57" y="75"/>
                  </a:lnTo>
                  <a:lnTo>
                    <a:pt x="56" y="76"/>
                  </a:lnTo>
                  <a:lnTo>
                    <a:pt x="56" y="78"/>
                  </a:lnTo>
                  <a:lnTo>
                    <a:pt x="55" y="79"/>
                  </a:lnTo>
                  <a:lnTo>
                    <a:pt x="53" y="80"/>
                  </a:lnTo>
                  <a:lnTo>
                    <a:pt x="53" y="82"/>
                  </a:lnTo>
                  <a:lnTo>
                    <a:pt x="52" y="82"/>
                  </a:lnTo>
                  <a:lnTo>
                    <a:pt x="52" y="83"/>
                  </a:lnTo>
                  <a:lnTo>
                    <a:pt x="51" y="84"/>
                  </a:lnTo>
                  <a:lnTo>
                    <a:pt x="51" y="85"/>
                  </a:lnTo>
                  <a:lnTo>
                    <a:pt x="50" y="87"/>
                  </a:lnTo>
                  <a:lnTo>
                    <a:pt x="48" y="87"/>
                  </a:lnTo>
                  <a:lnTo>
                    <a:pt x="47" y="89"/>
                  </a:lnTo>
                  <a:lnTo>
                    <a:pt x="46" y="91"/>
                  </a:lnTo>
                  <a:lnTo>
                    <a:pt x="44" y="91"/>
                  </a:lnTo>
                  <a:lnTo>
                    <a:pt x="41" y="94"/>
                  </a:lnTo>
                  <a:lnTo>
                    <a:pt x="39" y="96"/>
                  </a:lnTo>
                  <a:lnTo>
                    <a:pt x="38" y="96"/>
                  </a:lnTo>
                  <a:lnTo>
                    <a:pt x="38" y="97"/>
                  </a:lnTo>
                  <a:lnTo>
                    <a:pt x="37" y="97"/>
                  </a:lnTo>
                  <a:lnTo>
                    <a:pt x="35" y="97"/>
                  </a:lnTo>
                  <a:lnTo>
                    <a:pt x="34" y="98"/>
                  </a:lnTo>
                  <a:lnTo>
                    <a:pt x="33" y="98"/>
                  </a:lnTo>
                  <a:lnTo>
                    <a:pt x="31" y="98"/>
                  </a:lnTo>
                  <a:lnTo>
                    <a:pt x="31" y="100"/>
                  </a:lnTo>
                  <a:lnTo>
                    <a:pt x="30" y="98"/>
                  </a:lnTo>
                  <a:lnTo>
                    <a:pt x="30" y="100"/>
                  </a:lnTo>
                  <a:lnTo>
                    <a:pt x="29" y="100"/>
                  </a:lnTo>
                  <a:lnTo>
                    <a:pt x="28" y="100"/>
                  </a:lnTo>
                  <a:lnTo>
                    <a:pt x="26" y="100"/>
                  </a:lnTo>
                  <a:lnTo>
                    <a:pt x="25" y="100"/>
                  </a:lnTo>
                  <a:lnTo>
                    <a:pt x="24" y="98"/>
                  </a:lnTo>
                  <a:lnTo>
                    <a:pt x="22" y="100"/>
                  </a:lnTo>
                  <a:lnTo>
                    <a:pt x="20" y="98"/>
                  </a:lnTo>
                  <a:lnTo>
                    <a:pt x="17" y="97"/>
                  </a:lnTo>
                  <a:lnTo>
                    <a:pt x="16" y="96"/>
                  </a:lnTo>
                  <a:lnTo>
                    <a:pt x="15" y="96"/>
                  </a:lnTo>
                  <a:lnTo>
                    <a:pt x="13" y="94"/>
                  </a:lnTo>
                  <a:lnTo>
                    <a:pt x="12" y="93"/>
                  </a:lnTo>
                  <a:lnTo>
                    <a:pt x="11" y="92"/>
                  </a:lnTo>
                  <a:lnTo>
                    <a:pt x="9" y="92"/>
                  </a:lnTo>
                  <a:lnTo>
                    <a:pt x="9" y="91"/>
                  </a:lnTo>
                  <a:lnTo>
                    <a:pt x="9" y="89"/>
                  </a:lnTo>
                  <a:lnTo>
                    <a:pt x="8" y="89"/>
                  </a:lnTo>
                  <a:lnTo>
                    <a:pt x="8" y="88"/>
                  </a:lnTo>
                  <a:lnTo>
                    <a:pt x="7" y="87"/>
                  </a:lnTo>
                  <a:lnTo>
                    <a:pt x="7" y="85"/>
                  </a:lnTo>
                  <a:lnTo>
                    <a:pt x="6" y="85"/>
                  </a:lnTo>
                  <a:lnTo>
                    <a:pt x="6" y="83"/>
                  </a:lnTo>
                  <a:lnTo>
                    <a:pt x="4" y="83"/>
                  </a:lnTo>
                  <a:lnTo>
                    <a:pt x="4" y="82"/>
                  </a:lnTo>
                  <a:lnTo>
                    <a:pt x="3" y="75"/>
                  </a:lnTo>
                  <a:lnTo>
                    <a:pt x="2" y="74"/>
                  </a:lnTo>
                  <a:lnTo>
                    <a:pt x="2" y="72"/>
                  </a:lnTo>
                  <a:lnTo>
                    <a:pt x="2" y="70"/>
                  </a:lnTo>
                  <a:lnTo>
                    <a:pt x="2" y="69"/>
                  </a:lnTo>
                  <a:lnTo>
                    <a:pt x="0" y="67"/>
                  </a:lnTo>
                  <a:lnTo>
                    <a:pt x="2" y="66"/>
                  </a:lnTo>
                  <a:lnTo>
                    <a:pt x="2" y="65"/>
                  </a:lnTo>
                  <a:lnTo>
                    <a:pt x="0" y="63"/>
                  </a:lnTo>
                  <a:lnTo>
                    <a:pt x="0" y="62"/>
                  </a:lnTo>
                  <a:lnTo>
                    <a:pt x="0" y="61"/>
                  </a:lnTo>
                  <a:lnTo>
                    <a:pt x="0" y="59"/>
                  </a:lnTo>
                  <a:lnTo>
                    <a:pt x="0" y="58"/>
                  </a:lnTo>
                  <a:lnTo>
                    <a:pt x="2" y="57"/>
                  </a:lnTo>
                  <a:lnTo>
                    <a:pt x="0" y="56"/>
                  </a:lnTo>
                  <a:lnTo>
                    <a:pt x="2" y="54"/>
                  </a:lnTo>
                  <a:lnTo>
                    <a:pt x="2" y="53"/>
                  </a:lnTo>
                  <a:lnTo>
                    <a:pt x="2" y="52"/>
                  </a:lnTo>
                  <a:lnTo>
                    <a:pt x="2" y="49"/>
                  </a:lnTo>
                  <a:lnTo>
                    <a:pt x="3" y="45"/>
                  </a:lnTo>
                  <a:lnTo>
                    <a:pt x="3" y="44"/>
                  </a:lnTo>
                  <a:lnTo>
                    <a:pt x="4" y="39"/>
                  </a:lnTo>
                  <a:close/>
                </a:path>
              </a:pathLst>
            </a:custGeom>
            <a:solidFill>
              <a:srgbClr val="808080"/>
            </a:solidFill>
            <a:ln w="9525">
              <a:noFill/>
              <a:round/>
              <a:headEnd/>
              <a:tailEnd/>
            </a:ln>
          </p:spPr>
          <p:txBody>
            <a:bodyPr/>
            <a:lstStyle/>
            <a:p>
              <a:endParaRPr lang="en-US"/>
            </a:p>
          </p:txBody>
        </p:sp>
        <p:sp>
          <p:nvSpPr>
            <p:cNvPr id="165" name="Freeform 149"/>
            <p:cNvSpPr>
              <a:spLocks/>
            </p:cNvSpPr>
            <p:nvPr/>
          </p:nvSpPr>
          <p:spPr bwMode="auto">
            <a:xfrm>
              <a:off x="2412" y="1383"/>
              <a:ext cx="52" cy="66"/>
            </a:xfrm>
            <a:custGeom>
              <a:avLst/>
              <a:gdLst>
                <a:gd name="T0" fmla="*/ 18 w 52"/>
                <a:gd name="T1" fmla="*/ 1 h 66"/>
                <a:gd name="T2" fmla="*/ 20 w 52"/>
                <a:gd name="T3" fmla="*/ 0 h 66"/>
                <a:gd name="T4" fmla="*/ 24 w 52"/>
                <a:gd name="T5" fmla="*/ 0 h 66"/>
                <a:gd name="T6" fmla="*/ 28 w 52"/>
                <a:gd name="T7" fmla="*/ 0 h 66"/>
                <a:gd name="T8" fmla="*/ 32 w 52"/>
                <a:gd name="T9" fmla="*/ 3 h 66"/>
                <a:gd name="T10" fmla="*/ 35 w 52"/>
                <a:gd name="T11" fmla="*/ 3 h 66"/>
                <a:gd name="T12" fmla="*/ 37 w 52"/>
                <a:gd name="T13" fmla="*/ 5 h 66"/>
                <a:gd name="T14" fmla="*/ 40 w 52"/>
                <a:gd name="T15" fmla="*/ 7 h 66"/>
                <a:gd name="T16" fmla="*/ 41 w 52"/>
                <a:gd name="T17" fmla="*/ 9 h 66"/>
                <a:gd name="T18" fmla="*/ 44 w 52"/>
                <a:gd name="T19" fmla="*/ 11 h 66"/>
                <a:gd name="T20" fmla="*/ 46 w 52"/>
                <a:gd name="T21" fmla="*/ 16 h 66"/>
                <a:gd name="T22" fmla="*/ 49 w 52"/>
                <a:gd name="T23" fmla="*/ 25 h 66"/>
                <a:gd name="T24" fmla="*/ 50 w 52"/>
                <a:gd name="T25" fmla="*/ 29 h 66"/>
                <a:gd name="T26" fmla="*/ 50 w 52"/>
                <a:gd name="T27" fmla="*/ 33 h 66"/>
                <a:gd name="T28" fmla="*/ 52 w 52"/>
                <a:gd name="T29" fmla="*/ 35 h 66"/>
                <a:gd name="T30" fmla="*/ 50 w 52"/>
                <a:gd name="T31" fmla="*/ 39 h 66"/>
                <a:gd name="T32" fmla="*/ 49 w 52"/>
                <a:gd name="T33" fmla="*/ 44 h 66"/>
                <a:gd name="T34" fmla="*/ 49 w 52"/>
                <a:gd name="T35" fmla="*/ 48 h 66"/>
                <a:gd name="T36" fmla="*/ 46 w 52"/>
                <a:gd name="T37" fmla="*/ 52 h 66"/>
                <a:gd name="T38" fmla="*/ 45 w 52"/>
                <a:gd name="T39" fmla="*/ 55 h 66"/>
                <a:gd name="T40" fmla="*/ 44 w 52"/>
                <a:gd name="T41" fmla="*/ 57 h 66"/>
                <a:gd name="T42" fmla="*/ 41 w 52"/>
                <a:gd name="T43" fmla="*/ 58 h 66"/>
                <a:gd name="T44" fmla="*/ 36 w 52"/>
                <a:gd name="T45" fmla="*/ 62 h 66"/>
                <a:gd name="T46" fmla="*/ 31 w 52"/>
                <a:gd name="T47" fmla="*/ 65 h 66"/>
                <a:gd name="T48" fmla="*/ 28 w 52"/>
                <a:gd name="T49" fmla="*/ 66 h 66"/>
                <a:gd name="T50" fmla="*/ 26 w 52"/>
                <a:gd name="T51" fmla="*/ 66 h 66"/>
                <a:gd name="T52" fmla="*/ 22 w 52"/>
                <a:gd name="T53" fmla="*/ 65 h 66"/>
                <a:gd name="T54" fmla="*/ 18 w 52"/>
                <a:gd name="T55" fmla="*/ 65 h 66"/>
                <a:gd name="T56" fmla="*/ 17 w 52"/>
                <a:gd name="T57" fmla="*/ 64 h 66"/>
                <a:gd name="T58" fmla="*/ 15 w 52"/>
                <a:gd name="T59" fmla="*/ 62 h 66"/>
                <a:gd name="T60" fmla="*/ 11 w 52"/>
                <a:gd name="T61" fmla="*/ 60 h 66"/>
                <a:gd name="T62" fmla="*/ 9 w 52"/>
                <a:gd name="T63" fmla="*/ 58 h 66"/>
                <a:gd name="T64" fmla="*/ 8 w 52"/>
                <a:gd name="T65" fmla="*/ 56 h 66"/>
                <a:gd name="T66" fmla="*/ 5 w 52"/>
                <a:gd name="T67" fmla="*/ 53 h 66"/>
                <a:gd name="T68" fmla="*/ 1 w 52"/>
                <a:gd name="T69" fmla="*/ 43 h 66"/>
                <a:gd name="T70" fmla="*/ 0 w 52"/>
                <a:gd name="T71" fmla="*/ 38 h 66"/>
                <a:gd name="T72" fmla="*/ 0 w 52"/>
                <a:gd name="T73" fmla="*/ 34 h 66"/>
                <a:gd name="T74" fmla="*/ 0 w 52"/>
                <a:gd name="T75" fmla="*/ 30 h 66"/>
                <a:gd name="T76" fmla="*/ 0 w 52"/>
                <a:gd name="T77" fmla="*/ 26 h 66"/>
                <a:gd name="T78" fmla="*/ 1 w 52"/>
                <a:gd name="T79" fmla="*/ 22 h 66"/>
                <a:gd name="T80" fmla="*/ 2 w 52"/>
                <a:gd name="T81" fmla="*/ 18 h 66"/>
                <a:gd name="T82" fmla="*/ 4 w 52"/>
                <a:gd name="T83" fmla="*/ 13 h 66"/>
                <a:gd name="T84" fmla="*/ 6 w 52"/>
                <a:gd name="T85" fmla="*/ 11 h 66"/>
                <a:gd name="T86" fmla="*/ 8 w 52"/>
                <a:gd name="T87" fmla="*/ 8 h 66"/>
                <a:gd name="T88" fmla="*/ 14 w 52"/>
                <a:gd name="T89" fmla="*/ 3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
                <a:gd name="T136" fmla="*/ 0 h 66"/>
                <a:gd name="T137" fmla="*/ 52 w 52"/>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 h="66">
                  <a:moveTo>
                    <a:pt x="14" y="3"/>
                  </a:moveTo>
                  <a:lnTo>
                    <a:pt x="17" y="1"/>
                  </a:lnTo>
                  <a:lnTo>
                    <a:pt x="18" y="1"/>
                  </a:lnTo>
                  <a:lnTo>
                    <a:pt x="19" y="0"/>
                  </a:lnTo>
                  <a:lnTo>
                    <a:pt x="19" y="1"/>
                  </a:lnTo>
                  <a:lnTo>
                    <a:pt x="20" y="0"/>
                  </a:lnTo>
                  <a:lnTo>
                    <a:pt x="22" y="0"/>
                  </a:lnTo>
                  <a:lnTo>
                    <a:pt x="23" y="0"/>
                  </a:lnTo>
                  <a:lnTo>
                    <a:pt x="24" y="0"/>
                  </a:lnTo>
                  <a:lnTo>
                    <a:pt x="26" y="0"/>
                  </a:lnTo>
                  <a:lnTo>
                    <a:pt x="27" y="0"/>
                  </a:lnTo>
                  <a:lnTo>
                    <a:pt x="28" y="0"/>
                  </a:lnTo>
                  <a:lnTo>
                    <a:pt x="31" y="1"/>
                  </a:lnTo>
                  <a:lnTo>
                    <a:pt x="32" y="1"/>
                  </a:lnTo>
                  <a:lnTo>
                    <a:pt x="32" y="3"/>
                  </a:lnTo>
                  <a:lnTo>
                    <a:pt x="32" y="1"/>
                  </a:lnTo>
                  <a:lnTo>
                    <a:pt x="33" y="3"/>
                  </a:lnTo>
                  <a:lnTo>
                    <a:pt x="35" y="3"/>
                  </a:lnTo>
                  <a:lnTo>
                    <a:pt x="35" y="4"/>
                  </a:lnTo>
                  <a:lnTo>
                    <a:pt x="37" y="4"/>
                  </a:lnTo>
                  <a:lnTo>
                    <a:pt x="37" y="5"/>
                  </a:lnTo>
                  <a:lnTo>
                    <a:pt x="39" y="5"/>
                  </a:lnTo>
                  <a:lnTo>
                    <a:pt x="39" y="7"/>
                  </a:lnTo>
                  <a:lnTo>
                    <a:pt x="40" y="7"/>
                  </a:lnTo>
                  <a:lnTo>
                    <a:pt x="40" y="8"/>
                  </a:lnTo>
                  <a:lnTo>
                    <a:pt x="41" y="8"/>
                  </a:lnTo>
                  <a:lnTo>
                    <a:pt x="41" y="9"/>
                  </a:lnTo>
                  <a:lnTo>
                    <a:pt x="43" y="9"/>
                  </a:lnTo>
                  <a:lnTo>
                    <a:pt x="43" y="11"/>
                  </a:lnTo>
                  <a:lnTo>
                    <a:pt x="44" y="11"/>
                  </a:lnTo>
                  <a:lnTo>
                    <a:pt x="44" y="12"/>
                  </a:lnTo>
                  <a:lnTo>
                    <a:pt x="45" y="13"/>
                  </a:lnTo>
                  <a:lnTo>
                    <a:pt x="46" y="16"/>
                  </a:lnTo>
                  <a:lnTo>
                    <a:pt x="48" y="20"/>
                  </a:lnTo>
                  <a:lnTo>
                    <a:pt x="49" y="23"/>
                  </a:lnTo>
                  <a:lnTo>
                    <a:pt x="49" y="25"/>
                  </a:lnTo>
                  <a:lnTo>
                    <a:pt x="50" y="26"/>
                  </a:lnTo>
                  <a:lnTo>
                    <a:pt x="50" y="27"/>
                  </a:lnTo>
                  <a:lnTo>
                    <a:pt x="50" y="29"/>
                  </a:lnTo>
                  <a:lnTo>
                    <a:pt x="50" y="30"/>
                  </a:lnTo>
                  <a:lnTo>
                    <a:pt x="50" y="31"/>
                  </a:lnTo>
                  <a:lnTo>
                    <a:pt x="50" y="33"/>
                  </a:lnTo>
                  <a:lnTo>
                    <a:pt x="50" y="34"/>
                  </a:lnTo>
                  <a:lnTo>
                    <a:pt x="50" y="35"/>
                  </a:lnTo>
                  <a:lnTo>
                    <a:pt x="52" y="35"/>
                  </a:lnTo>
                  <a:lnTo>
                    <a:pt x="50" y="36"/>
                  </a:lnTo>
                  <a:lnTo>
                    <a:pt x="50" y="38"/>
                  </a:lnTo>
                  <a:lnTo>
                    <a:pt x="50" y="39"/>
                  </a:lnTo>
                  <a:lnTo>
                    <a:pt x="50" y="40"/>
                  </a:lnTo>
                  <a:lnTo>
                    <a:pt x="50" y="43"/>
                  </a:lnTo>
                  <a:lnTo>
                    <a:pt x="49" y="44"/>
                  </a:lnTo>
                  <a:lnTo>
                    <a:pt x="50" y="44"/>
                  </a:lnTo>
                  <a:lnTo>
                    <a:pt x="49" y="47"/>
                  </a:lnTo>
                  <a:lnTo>
                    <a:pt x="49" y="48"/>
                  </a:lnTo>
                  <a:lnTo>
                    <a:pt x="48" y="48"/>
                  </a:lnTo>
                  <a:lnTo>
                    <a:pt x="48" y="51"/>
                  </a:lnTo>
                  <a:lnTo>
                    <a:pt x="46" y="52"/>
                  </a:lnTo>
                  <a:lnTo>
                    <a:pt x="46" y="53"/>
                  </a:lnTo>
                  <a:lnTo>
                    <a:pt x="45" y="53"/>
                  </a:lnTo>
                  <a:lnTo>
                    <a:pt x="45" y="55"/>
                  </a:lnTo>
                  <a:lnTo>
                    <a:pt x="45" y="56"/>
                  </a:lnTo>
                  <a:lnTo>
                    <a:pt x="44" y="56"/>
                  </a:lnTo>
                  <a:lnTo>
                    <a:pt x="44" y="57"/>
                  </a:lnTo>
                  <a:lnTo>
                    <a:pt x="43" y="57"/>
                  </a:lnTo>
                  <a:lnTo>
                    <a:pt x="43" y="58"/>
                  </a:lnTo>
                  <a:lnTo>
                    <a:pt x="41" y="58"/>
                  </a:lnTo>
                  <a:lnTo>
                    <a:pt x="41" y="60"/>
                  </a:lnTo>
                  <a:lnTo>
                    <a:pt x="40" y="61"/>
                  </a:lnTo>
                  <a:lnTo>
                    <a:pt x="36" y="62"/>
                  </a:lnTo>
                  <a:lnTo>
                    <a:pt x="33" y="65"/>
                  </a:lnTo>
                  <a:lnTo>
                    <a:pt x="32" y="65"/>
                  </a:lnTo>
                  <a:lnTo>
                    <a:pt x="31" y="65"/>
                  </a:lnTo>
                  <a:lnTo>
                    <a:pt x="30" y="66"/>
                  </a:lnTo>
                  <a:lnTo>
                    <a:pt x="30" y="65"/>
                  </a:lnTo>
                  <a:lnTo>
                    <a:pt x="28" y="66"/>
                  </a:lnTo>
                  <a:lnTo>
                    <a:pt x="28" y="65"/>
                  </a:lnTo>
                  <a:lnTo>
                    <a:pt x="27" y="66"/>
                  </a:lnTo>
                  <a:lnTo>
                    <a:pt x="26" y="66"/>
                  </a:lnTo>
                  <a:lnTo>
                    <a:pt x="24" y="66"/>
                  </a:lnTo>
                  <a:lnTo>
                    <a:pt x="23" y="66"/>
                  </a:lnTo>
                  <a:lnTo>
                    <a:pt x="22" y="65"/>
                  </a:lnTo>
                  <a:lnTo>
                    <a:pt x="22" y="66"/>
                  </a:lnTo>
                  <a:lnTo>
                    <a:pt x="19" y="65"/>
                  </a:lnTo>
                  <a:lnTo>
                    <a:pt x="18" y="65"/>
                  </a:lnTo>
                  <a:lnTo>
                    <a:pt x="18" y="64"/>
                  </a:lnTo>
                  <a:lnTo>
                    <a:pt x="18" y="65"/>
                  </a:lnTo>
                  <a:lnTo>
                    <a:pt x="17" y="64"/>
                  </a:lnTo>
                  <a:lnTo>
                    <a:pt x="15" y="62"/>
                  </a:lnTo>
                  <a:lnTo>
                    <a:pt x="15" y="64"/>
                  </a:lnTo>
                  <a:lnTo>
                    <a:pt x="15" y="62"/>
                  </a:lnTo>
                  <a:lnTo>
                    <a:pt x="13" y="62"/>
                  </a:lnTo>
                  <a:lnTo>
                    <a:pt x="13" y="61"/>
                  </a:lnTo>
                  <a:lnTo>
                    <a:pt x="11" y="60"/>
                  </a:lnTo>
                  <a:lnTo>
                    <a:pt x="10" y="60"/>
                  </a:lnTo>
                  <a:lnTo>
                    <a:pt x="10" y="58"/>
                  </a:lnTo>
                  <a:lnTo>
                    <a:pt x="9" y="58"/>
                  </a:lnTo>
                  <a:lnTo>
                    <a:pt x="9" y="57"/>
                  </a:lnTo>
                  <a:lnTo>
                    <a:pt x="8" y="57"/>
                  </a:lnTo>
                  <a:lnTo>
                    <a:pt x="8" y="56"/>
                  </a:lnTo>
                  <a:lnTo>
                    <a:pt x="6" y="56"/>
                  </a:lnTo>
                  <a:lnTo>
                    <a:pt x="6" y="55"/>
                  </a:lnTo>
                  <a:lnTo>
                    <a:pt x="5" y="53"/>
                  </a:lnTo>
                  <a:lnTo>
                    <a:pt x="4" y="51"/>
                  </a:lnTo>
                  <a:lnTo>
                    <a:pt x="2" y="47"/>
                  </a:lnTo>
                  <a:lnTo>
                    <a:pt x="1" y="43"/>
                  </a:lnTo>
                  <a:lnTo>
                    <a:pt x="1" y="42"/>
                  </a:lnTo>
                  <a:lnTo>
                    <a:pt x="0" y="39"/>
                  </a:lnTo>
                  <a:lnTo>
                    <a:pt x="0" y="38"/>
                  </a:lnTo>
                  <a:lnTo>
                    <a:pt x="0" y="36"/>
                  </a:lnTo>
                  <a:lnTo>
                    <a:pt x="0" y="35"/>
                  </a:lnTo>
                  <a:lnTo>
                    <a:pt x="0" y="34"/>
                  </a:lnTo>
                  <a:lnTo>
                    <a:pt x="0" y="33"/>
                  </a:lnTo>
                  <a:lnTo>
                    <a:pt x="0" y="31"/>
                  </a:lnTo>
                  <a:lnTo>
                    <a:pt x="0" y="30"/>
                  </a:lnTo>
                  <a:lnTo>
                    <a:pt x="0" y="29"/>
                  </a:lnTo>
                  <a:lnTo>
                    <a:pt x="0" y="27"/>
                  </a:lnTo>
                  <a:lnTo>
                    <a:pt x="0" y="26"/>
                  </a:lnTo>
                  <a:lnTo>
                    <a:pt x="0" y="23"/>
                  </a:lnTo>
                  <a:lnTo>
                    <a:pt x="1" y="23"/>
                  </a:lnTo>
                  <a:lnTo>
                    <a:pt x="1" y="22"/>
                  </a:lnTo>
                  <a:lnTo>
                    <a:pt x="1" y="20"/>
                  </a:lnTo>
                  <a:lnTo>
                    <a:pt x="1" y="18"/>
                  </a:lnTo>
                  <a:lnTo>
                    <a:pt x="2" y="18"/>
                  </a:lnTo>
                  <a:lnTo>
                    <a:pt x="2" y="14"/>
                  </a:lnTo>
                  <a:lnTo>
                    <a:pt x="4" y="14"/>
                  </a:lnTo>
                  <a:lnTo>
                    <a:pt x="4" y="13"/>
                  </a:lnTo>
                  <a:lnTo>
                    <a:pt x="5" y="12"/>
                  </a:lnTo>
                  <a:lnTo>
                    <a:pt x="5" y="11"/>
                  </a:lnTo>
                  <a:lnTo>
                    <a:pt x="6" y="11"/>
                  </a:lnTo>
                  <a:lnTo>
                    <a:pt x="6" y="9"/>
                  </a:lnTo>
                  <a:lnTo>
                    <a:pt x="8" y="9"/>
                  </a:lnTo>
                  <a:lnTo>
                    <a:pt x="8" y="8"/>
                  </a:lnTo>
                  <a:lnTo>
                    <a:pt x="9" y="7"/>
                  </a:lnTo>
                  <a:lnTo>
                    <a:pt x="10" y="5"/>
                  </a:lnTo>
                  <a:lnTo>
                    <a:pt x="14" y="3"/>
                  </a:lnTo>
                  <a:close/>
                </a:path>
              </a:pathLst>
            </a:custGeom>
            <a:solidFill>
              <a:srgbClr val="808080"/>
            </a:solidFill>
            <a:ln w="9525">
              <a:noFill/>
              <a:round/>
              <a:headEnd/>
              <a:tailEnd/>
            </a:ln>
          </p:spPr>
          <p:txBody>
            <a:bodyPr/>
            <a:lstStyle/>
            <a:p>
              <a:endParaRPr lang="en-US"/>
            </a:p>
          </p:txBody>
        </p:sp>
        <p:sp>
          <p:nvSpPr>
            <p:cNvPr id="166" name="Freeform 150"/>
            <p:cNvSpPr>
              <a:spLocks/>
            </p:cNvSpPr>
            <p:nvPr/>
          </p:nvSpPr>
          <p:spPr bwMode="auto">
            <a:xfrm>
              <a:off x="2410" y="1381"/>
              <a:ext cx="55" cy="70"/>
            </a:xfrm>
            <a:custGeom>
              <a:avLst/>
              <a:gdLst>
                <a:gd name="T0" fmla="*/ 54 w 55"/>
                <a:gd name="T1" fmla="*/ 27 h 70"/>
                <a:gd name="T2" fmla="*/ 54 w 55"/>
                <a:gd name="T3" fmla="*/ 33 h 70"/>
                <a:gd name="T4" fmla="*/ 54 w 55"/>
                <a:gd name="T5" fmla="*/ 42 h 70"/>
                <a:gd name="T6" fmla="*/ 52 w 55"/>
                <a:gd name="T7" fmla="*/ 50 h 70"/>
                <a:gd name="T8" fmla="*/ 48 w 55"/>
                <a:gd name="T9" fmla="*/ 57 h 70"/>
                <a:gd name="T10" fmla="*/ 45 w 55"/>
                <a:gd name="T11" fmla="*/ 62 h 70"/>
                <a:gd name="T12" fmla="*/ 39 w 55"/>
                <a:gd name="T13" fmla="*/ 67 h 70"/>
                <a:gd name="T14" fmla="*/ 34 w 55"/>
                <a:gd name="T15" fmla="*/ 68 h 70"/>
                <a:gd name="T16" fmla="*/ 30 w 55"/>
                <a:gd name="T17" fmla="*/ 70 h 70"/>
                <a:gd name="T18" fmla="*/ 26 w 55"/>
                <a:gd name="T19" fmla="*/ 70 h 70"/>
                <a:gd name="T20" fmla="*/ 21 w 55"/>
                <a:gd name="T21" fmla="*/ 68 h 70"/>
                <a:gd name="T22" fmla="*/ 13 w 55"/>
                <a:gd name="T23" fmla="*/ 64 h 70"/>
                <a:gd name="T24" fmla="*/ 10 w 55"/>
                <a:gd name="T25" fmla="*/ 60 h 70"/>
                <a:gd name="T26" fmla="*/ 6 w 55"/>
                <a:gd name="T27" fmla="*/ 54 h 70"/>
                <a:gd name="T28" fmla="*/ 2 w 55"/>
                <a:gd name="T29" fmla="*/ 49 h 70"/>
                <a:gd name="T30" fmla="*/ 0 w 55"/>
                <a:gd name="T31" fmla="*/ 41 h 70"/>
                <a:gd name="T32" fmla="*/ 0 w 55"/>
                <a:gd name="T33" fmla="*/ 32 h 70"/>
                <a:gd name="T34" fmla="*/ 0 w 55"/>
                <a:gd name="T35" fmla="*/ 27 h 70"/>
                <a:gd name="T36" fmla="*/ 2 w 55"/>
                <a:gd name="T37" fmla="*/ 20 h 70"/>
                <a:gd name="T38" fmla="*/ 6 w 55"/>
                <a:gd name="T39" fmla="*/ 14 h 70"/>
                <a:gd name="T40" fmla="*/ 8 w 55"/>
                <a:gd name="T41" fmla="*/ 10 h 70"/>
                <a:gd name="T42" fmla="*/ 11 w 55"/>
                <a:gd name="T43" fmla="*/ 6 h 70"/>
                <a:gd name="T44" fmla="*/ 21 w 55"/>
                <a:gd name="T45" fmla="*/ 1 h 70"/>
                <a:gd name="T46" fmla="*/ 28 w 55"/>
                <a:gd name="T47" fmla="*/ 1 h 70"/>
                <a:gd name="T48" fmla="*/ 33 w 55"/>
                <a:gd name="T49" fmla="*/ 1 h 70"/>
                <a:gd name="T50" fmla="*/ 39 w 55"/>
                <a:gd name="T51" fmla="*/ 5 h 70"/>
                <a:gd name="T52" fmla="*/ 43 w 55"/>
                <a:gd name="T53" fmla="*/ 7 h 70"/>
                <a:gd name="T54" fmla="*/ 47 w 55"/>
                <a:gd name="T55" fmla="*/ 13 h 70"/>
                <a:gd name="T56" fmla="*/ 51 w 55"/>
                <a:gd name="T57" fmla="*/ 20 h 70"/>
                <a:gd name="T58" fmla="*/ 46 w 55"/>
                <a:gd name="T59" fmla="*/ 16 h 70"/>
                <a:gd name="T60" fmla="*/ 42 w 55"/>
                <a:gd name="T61" fmla="*/ 11 h 70"/>
                <a:gd name="T62" fmla="*/ 39 w 55"/>
                <a:gd name="T63" fmla="*/ 9 h 70"/>
                <a:gd name="T64" fmla="*/ 32 w 55"/>
                <a:gd name="T65" fmla="*/ 5 h 70"/>
                <a:gd name="T66" fmla="*/ 26 w 55"/>
                <a:gd name="T67" fmla="*/ 5 h 70"/>
                <a:gd name="T68" fmla="*/ 22 w 55"/>
                <a:gd name="T69" fmla="*/ 5 h 70"/>
                <a:gd name="T70" fmla="*/ 13 w 55"/>
                <a:gd name="T71" fmla="*/ 9 h 70"/>
                <a:gd name="T72" fmla="*/ 10 w 55"/>
                <a:gd name="T73" fmla="*/ 13 h 70"/>
                <a:gd name="T74" fmla="*/ 8 w 55"/>
                <a:gd name="T75" fmla="*/ 16 h 70"/>
                <a:gd name="T76" fmla="*/ 6 w 55"/>
                <a:gd name="T77" fmla="*/ 22 h 70"/>
                <a:gd name="T78" fmla="*/ 3 w 55"/>
                <a:gd name="T79" fmla="*/ 29 h 70"/>
                <a:gd name="T80" fmla="*/ 3 w 55"/>
                <a:gd name="T81" fmla="*/ 35 h 70"/>
                <a:gd name="T82" fmla="*/ 4 w 55"/>
                <a:gd name="T83" fmla="*/ 41 h 70"/>
                <a:gd name="T84" fmla="*/ 7 w 55"/>
                <a:gd name="T85" fmla="*/ 51 h 70"/>
                <a:gd name="T86" fmla="*/ 11 w 55"/>
                <a:gd name="T87" fmla="*/ 57 h 70"/>
                <a:gd name="T88" fmla="*/ 15 w 55"/>
                <a:gd name="T89" fmla="*/ 60 h 70"/>
                <a:gd name="T90" fmla="*/ 21 w 55"/>
                <a:gd name="T91" fmla="*/ 64 h 70"/>
                <a:gd name="T92" fmla="*/ 26 w 55"/>
                <a:gd name="T93" fmla="*/ 66 h 70"/>
                <a:gd name="T94" fmla="*/ 30 w 55"/>
                <a:gd name="T95" fmla="*/ 66 h 70"/>
                <a:gd name="T96" fmla="*/ 33 w 55"/>
                <a:gd name="T97" fmla="*/ 64 h 70"/>
                <a:gd name="T98" fmla="*/ 38 w 55"/>
                <a:gd name="T99" fmla="*/ 63 h 70"/>
                <a:gd name="T100" fmla="*/ 43 w 55"/>
                <a:gd name="T101" fmla="*/ 59 h 70"/>
                <a:gd name="T102" fmla="*/ 46 w 55"/>
                <a:gd name="T103" fmla="*/ 54 h 70"/>
                <a:gd name="T104" fmla="*/ 50 w 55"/>
                <a:gd name="T105" fmla="*/ 45 h 70"/>
                <a:gd name="T106" fmla="*/ 51 w 55"/>
                <a:gd name="T107" fmla="*/ 36 h 70"/>
                <a:gd name="T108" fmla="*/ 51 w 55"/>
                <a:gd name="T109" fmla="*/ 29 h 70"/>
                <a:gd name="T110" fmla="*/ 48 w 55"/>
                <a:gd name="T111" fmla="*/ 23 h 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
                <a:gd name="T169" fmla="*/ 0 h 70"/>
                <a:gd name="T170" fmla="*/ 55 w 55"/>
                <a:gd name="T171" fmla="*/ 70 h 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 h="70">
                  <a:moveTo>
                    <a:pt x="51" y="20"/>
                  </a:moveTo>
                  <a:lnTo>
                    <a:pt x="54" y="25"/>
                  </a:lnTo>
                  <a:lnTo>
                    <a:pt x="54" y="27"/>
                  </a:lnTo>
                  <a:lnTo>
                    <a:pt x="54" y="29"/>
                  </a:lnTo>
                  <a:lnTo>
                    <a:pt x="54" y="31"/>
                  </a:lnTo>
                  <a:lnTo>
                    <a:pt x="54" y="33"/>
                  </a:lnTo>
                  <a:lnTo>
                    <a:pt x="55" y="36"/>
                  </a:lnTo>
                  <a:lnTo>
                    <a:pt x="54" y="41"/>
                  </a:lnTo>
                  <a:lnTo>
                    <a:pt x="54" y="42"/>
                  </a:lnTo>
                  <a:lnTo>
                    <a:pt x="54" y="45"/>
                  </a:lnTo>
                  <a:lnTo>
                    <a:pt x="52" y="49"/>
                  </a:lnTo>
                  <a:lnTo>
                    <a:pt x="52" y="50"/>
                  </a:lnTo>
                  <a:lnTo>
                    <a:pt x="51" y="51"/>
                  </a:lnTo>
                  <a:lnTo>
                    <a:pt x="50" y="55"/>
                  </a:lnTo>
                  <a:lnTo>
                    <a:pt x="48" y="57"/>
                  </a:lnTo>
                  <a:lnTo>
                    <a:pt x="47" y="59"/>
                  </a:lnTo>
                  <a:lnTo>
                    <a:pt x="46" y="60"/>
                  </a:lnTo>
                  <a:lnTo>
                    <a:pt x="45" y="62"/>
                  </a:lnTo>
                  <a:lnTo>
                    <a:pt x="43" y="64"/>
                  </a:lnTo>
                  <a:lnTo>
                    <a:pt x="41" y="66"/>
                  </a:lnTo>
                  <a:lnTo>
                    <a:pt x="39" y="67"/>
                  </a:lnTo>
                  <a:lnTo>
                    <a:pt x="38" y="67"/>
                  </a:lnTo>
                  <a:lnTo>
                    <a:pt x="35" y="68"/>
                  </a:lnTo>
                  <a:lnTo>
                    <a:pt x="34" y="68"/>
                  </a:lnTo>
                  <a:lnTo>
                    <a:pt x="33" y="68"/>
                  </a:lnTo>
                  <a:lnTo>
                    <a:pt x="32" y="70"/>
                  </a:lnTo>
                  <a:lnTo>
                    <a:pt x="30" y="70"/>
                  </a:lnTo>
                  <a:lnTo>
                    <a:pt x="29" y="70"/>
                  </a:lnTo>
                  <a:lnTo>
                    <a:pt x="28" y="70"/>
                  </a:lnTo>
                  <a:lnTo>
                    <a:pt x="26" y="70"/>
                  </a:lnTo>
                  <a:lnTo>
                    <a:pt x="25" y="70"/>
                  </a:lnTo>
                  <a:lnTo>
                    <a:pt x="22" y="68"/>
                  </a:lnTo>
                  <a:lnTo>
                    <a:pt x="21" y="68"/>
                  </a:lnTo>
                  <a:lnTo>
                    <a:pt x="17" y="66"/>
                  </a:lnTo>
                  <a:lnTo>
                    <a:pt x="15" y="64"/>
                  </a:lnTo>
                  <a:lnTo>
                    <a:pt x="13" y="64"/>
                  </a:lnTo>
                  <a:lnTo>
                    <a:pt x="12" y="63"/>
                  </a:lnTo>
                  <a:lnTo>
                    <a:pt x="11" y="62"/>
                  </a:lnTo>
                  <a:lnTo>
                    <a:pt x="10" y="60"/>
                  </a:lnTo>
                  <a:lnTo>
                    <a:pt x="10" y="59"/>
                  </a:lnTo>
                  <a:lnTo>
                    <a:pt x="7" y="57"/>
                  </a:lnTo>
                  <a:lnTo>
                    <a:pt x="6" y="54"/>
                  </a:lnTo>
                  <a:lnTo>
                    <a:pt x="4" y="54"/>
                  </a:lnTo>
                  <a:lnTo>
                    <a:pt x="3" y="49"/>
                  </a:lnTo>
                  <a:lnTo>
                    <a:pt x="2" y="49"/>
                  </a:lnTo>
                  <a:lnTo>
                    <a:pt x="0" y="44"/>
                  </a:lnTo>
                  <a:lnTo>
                    <a:pt x="0" y="42"/>
                  </a:lnTo>
                  <a:lnTo>
                    <a:pt x="0" y="41"/>
                  </a:lnTo>
                  <a:lnTo>
                    <a:pt x="0" y="36"/>
                  </a:lnTo>
                  <a:lnTo>
                    <a:pt x="0" y="33"/>
                  </a:lnTo>
                  <a:lnTo>
                    <a:pt x="0" y="32"/>
                  </a:lnTo>
                  <a:lnTo>
                    <a:pt x="0" y="31"/>
                  </a:lnTo>
                  <a:lnTo>
                    <a:pt x="0" y="28"/>
                  </a:lnTo>
                  <a:lnTo>
                    <a:pt x="0" y="27"/>
                  </a:lnTo>
                  <a:lnTo>
                    <a:pt x="2" y="24"/>
                  </a:lnTo>
                  <a:lnTo>
                    <a:pt x="2" y="23"/>
                  </a:lnTo>
                  <a:lnTo>
                    <a:pt x="2" y="20"/>
                  </a:lnTo>
                  <a:lnTo>
                    <a:pt x="3" y="18"/>
                  </a:lnTo>
                  <a:lnTo>
                    <a:pt x="4" y="15"/>
                  </a:lnTo>
                  <a:lnTo>
                    <a:pt x="6" y="14"/>
                  </a:lnTo>
                  <a:lnTo>
                    <a:pt x="6" y="13"/>
                  </a:lnTo>
                  <a:lnTo>
                    <a:pt x="7" y="11"/>
                  </a:lnTo>
                  <a:lnTo>
                    <a:pt x="8" y="10"/>
                  </a:lnTo>
                  <a:lnTo>
                    <a:pt x="8" y="9"/>
                  </a:lnTo>
                  <a:lnTo>
                    <a:pt x="10" y="7"/>
                  </a:lnTo>
                  <a:lnTo>
                    <a:pt x="11" y="6"/>
                  </a:lnTo>
                  <a:lnTo>
                    <a:pt x="12" y="5"/>
                  </a:lnTo>
                  <a:lnTo>
                    <a:pt x="20" y="1"/>
                  </a:lnTo>
                  <a:lnTo>
                    <a:pt x="21" y="1"/>
                  </a:lnTo>
                  <a:lnTo>
                    <a:pt x="22" y="1"/>
                  </a:lnTo>
                  <a:lnTo>
                    <a:pt x="25" y="0"/>
                  </a:lnTo>
                  <a:lnTo>
                    <a:pt x="28" y="1"/>
                  </a:lnTo>
                  <a:lnTo>
                    <a:pt x="29" y="0"/>
                  </a:lnTo>
                  <a:lnTo>
                    <a:pt x="30" y="1"/>
                  </a:lnTo>
                  <a:lnTo>
                    <a:pt x="33" y="1"/>
                  </a:lnTo>
                  <a:lnTo>
                    <a:pt x="35" y="2"/>
                  </a:lnTo>
                  <a:lnTo>
                    <a:pt x="37" y="3"/>
                  </a:lnTo>
                  <a:lnTo>
                    <a:pt x="39" y="5"/>
                  </a:lnTo>
                  <a:lnTo>
                    <a:pt x="41" y="6"/>
                  </a:lnTo>
                  <a:lnTo>
                    <a:pt x="42" y="6"/>
                  </a:lnTo>
                  <a:lnTo>
                    <a:pt x="43" y="7"/>
                  </a:lnTo>
                  <a:lnTo>
                    <a:pt x="45" y="9"/>
                  </a:lnTo>
                  <a:lnTo>
                    <a:pt x="45" y="10"/>
                  </a:lnTo>
                  <a:lnTo>
                    <a:pt x="47" y="13"/>
                  </a:lnTo>
                  <a:lnTo>
                    <a:pt x="48" y="15"/>
                  </a:lnTo>
                  <a:lnTo>
                    <a:pt x="50" y="18"/>
                  </a:lnTo>
                  <a:lnTo>
                    <a:pt x="51" y="20"/>
                  </a:lnTo>
                  <a:lnTo>
                    <a:pt x="48" y="23"/>
                  </a:lnTo>
                  <a:lnTo>
                    <a:pt x="47" y="20"/>
                  </a:lnTo>
                  <a:lnTo>
                    <a:pt x="46" y="16"/>
                  </a:lnTo>
                  <a:lnTo>
                    <a:pt x="45" y="15"/>
                  </a:lnTo>
                  <a:lnTo>
                    <a:pt x="43" y="13"/>
                  </a:lnTo>
                  <a:lnTo>
                    <a:pt x="42" y="11"/>
                  </a:lnTo>
                  <a:lnTo>
                    <a:pt x="41" y="11"/>
                  </a:lnTo>
                  <a:lnTo>
                    <a:pt x="41" y="10"/>
                  </a:lnTo>
                  <a:lnTo>
                    <a:pt x="39" y="9"/>
                  </a:lnTo>
                  <a:lnTo>
                    <a:pt x="38" y="9"/>
                  </a:lnTo>
                  <a:lnTo>
                    <a:pt x="35" y="7"/>
                  </a:lnTo>
                  <a:lnTo>
                    <a:pt x="32" y="5"/>
                  </a:lnTo>
                  <a:lnTo>
                    <a:pt x="29" y="5"/>
                  </a:lnTo>
                  <a:lnTo>
                    <a:pt x="28" y="5"/>
                  </a:lnTo>
                  <a:lnTo>
                    <a:pt x="26" y="5"/>
                  </a:lnTo>
                  <a:lnTo>
                    <a:pt x="25" y="3"/>
                  </a:lnTo>
                  <a:lnTo>
                    <a:pt x="24" y="3"/>
                  </a:lnTo>
                  <a:lnTo>
                    <a:pt x="22" y="5"/>
                  </a:lnTo>
                  <a:lnTo>
                    <a:pt x="21" y="5"/>
                  </a:lnTo>
                  <a:lnTo>
                    <a:pt x="20" y="5"/>
                  </a:lnTo>
                  <a:lnTo>
                    <a:pt x="13" y="9"/>
                  </a:lnTo>
                  <a:lnTo>
                    <a:pt x="12" y="10"/>
                  </a:lnTo>
                  <a:lnTo>
                    <a:pt x="11" y="11"/>
                  </a:lnTo>
                  <a:lnTo>
                    <a:pt x="10" y="13"/>
                  </a:lnTo>
                  <a:lnTo>
                    <a:pt x="10" y="14"/>
                  </a:lnTo>
                  <a:lnTo>
                    <a:pt x="8" y="15"/>
                  </a:lnTo>
                  <a:lnTo>
                    <a:pt x="8" y="16"/>
                  </a:lnTo>
                  <a:lnTo>
                    <a:pt x="7" y="18"/>
                  </a:lnTo>
                  <a:lnTo>
                    <a:pt x="6" y="19"/>
                  </a:lnTo>
                  <a:lnTo>
                    <a:pt x="6" y="22"/>
                  </a:lnTo>
                  <a:lnTo>
                    <a:pt x="4" y="25"/>
                  </a:lnTo>
                  <a:lnTo>
                    <a:pt x="3" y="28"/>
                  </a:lnTo>
                  <a:lnTo>
                    <a:pt x="3" y="29"/>
                  </a:lnTo>
                  <a:lnTo>
                    <a:pt x="3" y="31"/>
                  </a:lnTo>
                  <a:lnTo>
                    <a:pt x="3" y="32"/>
                  </a:lnTo>
                  <a:lnTo>
                    <a:pt x="3" y="35"/>
                  </a:lnTo>
                  <a:lnTo>
                    <a:pt x="3" y="36"/>
                  </a:lnTo>
                  <a:lnTo>
                    <a:pt x="3" y="40"/>
                  </a:lnTo>
                  <a:lnTo>
                    <a:pt x="4" y="41"/>
                  </a:lnTo>
                  <a:lnTo>
                    <a:pt x="4" y="42"/>
                  </a:lnTo>
                  <a:lnTo>
                    <a:pt x="6" y="48"/>
                  </a:lnTo>
                  <a:lnTo>
                    <a:pt x="7" y="51"/>
                  </a:lnTo>
                  <a:lnTo>
                    <a:pt x="8" y="53"/>
                  </a:lnTo>
                  <a:lnTo>
                    <a:pt x="8" y="54"/>
                  </a:lnTo>
                  <a:lnTo>
                    <a:pt x="11" y="57"/>
                  </a:lnTo>
                  <a:lnTo>
                    <a:pt x="12" y="58"/>
                  </a:lnTo>
                  <a:lnTo>
                    <a:pt x="13" y="59"/>
                  </a:lnTo>
                  <a:lnTo>
                    <a:pt x="15" y="60"/>
                  </a:lnTo>
                  <a:lnTo>
                    <a:pt x="16" y="62"/>
                  </a:lnTo>
                  <a:lnTo>
                    <a:pt x="19" y="63"/>
                  </a:lnTo>
                  <a:lnTo>
                    <a:pt x="21" y="64"/>
                  </a:lnTo>
                  <a:lnTo>
                    <a:pt x="22" y="64"/>
                  </a:lnTo>
                  <a:lnTo>
                    <a:pt x="25" y="64"/>
                  </a:lnTo>
                  <a:lnTo>
                    <a:pt x="26" y="66"/>
                  </a:lnTo>
                  <a:lnTo>
                    <a:pt x="28" y="66"/>
                  </a:lnTo>
                  <a:lnTo>
                    <a:pt x="29" y="66"/>
                  </a:lnTo>
                  <a:lnTo>
                    <a:pt x="30" y="66"/>
                  </a:lnTo>
                  <a:lnTo>
                    <a:pt x="32" y="66"/>
                  </a:lnTo>
                  <a:lnTo>
                    <a:pt x="33" y="66"/>
                  </a:lnTo>
                  <a:lnTo>
                    <a:pt x="33" y="64"/>
                  </a:lnTo>
                  <a:lnTo>
                    <a:pt x="34" y="64"/>
                  </a:lnTo>
                  <a:lnTo>
                    <a:pt x="37" y="63"/>
                  </a:lnTo>
                  <a:lnTo>
                    <a:pt x="38" y="63"/>
                  </a:lnTo>
                  <a:lnTo>
                    <a:pt x="39" y="62"/>
                  </a:lnTo>
                  <a:lnTo>
                    <a:pt x="41" y="60"/>
                  </a:lnTo>
                  <a:lnTo>
                    <a:pt x="43" y="59"/>
                  </a:lnTo>
                  <a:lnTo>
                    <a:pt x="45" y="58"/>
                  </a:lnTo>
                  <a:lnTo>
                    <a:pt x="45" y="57"/>
                  </a:lnTo>
                  <a:lnTo>
                    <a:pt x="46" y="54"/>
                  </a:lnTo>
                  <a:lnTo>
                    <a:pt x="47" y="54"/>
                  </a:lnTo>
                  <a:lnTo>
                    <a:pt x="48" y="50"/>
                  </a:lnTo>
                  <a:lnTo>
                    <a:pt x="50" y="45"/>
                  </a:lnTo>
                  <a:lnTo>
                    <a:pt x="51" y="41"/>
                  </a:lnTo>
                  <a:lnTo>
                    <a:pt x="51" y="40"/>
                  </a:lnTo>
                  <a:lnTo>
                    <a:pt x="51" y="36"/>
                  </a:lnTo>
                  <a:lnTo>
                    <a:pt x="51" y="33"/>
                  </a:lnTo>
                  <a:lnTo>
                    <a:pt x="51" y="31"/>
                  </a:lnTo>
                  <a:lnTo>
                    <a:pt x="51" y="29"/>
                  </a:lnTo>
                  <a:lnTo>
                    <a:pt x="50" y="28"/>
                  </a:lnTo>
                  <a:lnTo>
                    <a:pt x="50" y="27"/>
                  </a:lnTo>
                  <a:lnTo>
                    <a:pt x="48" y="23"/>
                  </a:lnTo>
                  <a:lnTo>
                    <a:pt x="51" y="20"/>
                  </a:lnTo>
                  <a:close/>
                </a:path>
              </a:pathLst>
            </a:custGeom>
            <a:solidFill>
              <a:srgbClr val="808080"/>
            </a:solidFill>
            <a:ln w="9525">
              <a:noFill/>
              <a:round/>
              <a:headEnd/>
              <a:tailEnd/>
            </a:ln>
          </p:spPr>
          <p:txBody>
            <a:bodyPr/>
            <a:lstStyle/>
            <a:p>
              <a:endParaRPr lang="en-US"/>
            </a:p>
          </p:txBody>
        </p:sp>
        <p:sp>
          <p:nvSpPr>
            <p:cNvPr id="167" name="Freeform 151"/>
            <p:cNvSpPr>
              <a:spLocks/>
            </p:cNvSpPr>
            <p:nvPr/>
          </p:nvSpPr>
          <p:spPr bwMode="auto">
            <a:xfrm>
              <a:off x="2420" y="1322"/>
              <a:ext cx="64" cy="82"/>
            </a:xfrm>
            <a:custGeom>
              <a:avLst/>
              <a:gdLst>
                <a:gd name="T0" fmla="*/ 22 w 64"/>
                <a:gd name="T1" fmla="*/ 2 h 82"/>
                <a:gd name="T2" fmla="*/ 27 w 64"/>
                <a:gd name="T3" fmla="*/ 0 h 82"/>
                <a:gd name="T4" fmla="*/ 31 w 64"/>
                <a:gd name="T5" fmla="*/ 0 h 82"/>
                <a:gd name="T6" fmla="*/ 35 w 64"/>
                <a:gd name="T7" fmla="*/ 0 h 82"/>
                <a:gd name="T8" fmla="*/ 37 w 64"/>
                <a:gd name="T9" fmla="*/ 0 h 82"/>
                <a:gd name="T10" fmla="*/ 47 w 64"/>
                <a:gd name="T11" fmla="*/ 7 h 82"/>
                <a:gd name="T12" fmla="*/ 50 w 64"/>
                <a:gd name="T13" fmla="*/ 9 h 82"/>
                <a:gd name="T14" fmla="*/ 53 w 64"/>
                <a:gd name="T15" fmla="*/ 12 h 82"/>
                <a:gd name="T16" fmla="*/ 55 w 64"/>
                <a:gd name="T17" fmla="*/ 13 h 82"/>
                <a:gd name="T18" fmla="*/ 57 w 64"/>
                <a:gd name="T19" fmla="*/ 16 h 82"/>
                <a:gd name="T20" fmla="*/ 58 w 64"/>
                <a:gd name="T21" fmla="*/ 20 h 82"/>
                <a:gd name="T22" fmla="*/ 62 w 64"/>
                <a:gd name="T23" fmla="*/ 29 h 82"/>
                <a:gd name="T24" fmla="*/ 63 w 64"/>
                <a:gd name="T25" fmla="*/ 33 h 82"/>
                <a:gd name="T26" fmla="*/ 64 w 64"/>
                <a:gd name="T27" fmla="*/ 37 h 82"/>
                <a:gd name="T28" fmla="*/ 63 w 64"/>
                <a:gd name="T29" fmla="*/ 39 h 82"/>
                <a:gd name="T30" fmla="*/ 64 w 64"/>
                <a:gd name="T31" fmla="*/ 40 h 82"/>
                <a:gd name="T32" fmla="*/ 64 w 64"/>
                <a:gd name="T33" fmla="*/ 44 h 82"/>
                <a:gd name="T34" fmla="*/ 63 w 64"/>
                <a:gd name="T35" fmla="*/ 49 h 82"/>
                <a:gd name="T36" fmla="*/ 60 w 64"/>
                <a:gd name="T37" fmla="*/ 61 h 82"/>
                <a:gd name="T38" fmla="*/ 59 w 64"/>
                <a:gd name="T39" fmla="*/ 64 h 82"/>
                <a:gd name="T40" fmla="*/ 57 w 64"/>
                <a:gd name="T41" fmla="*/ 69 h 82"/>
                <a:gd name="T42" fmla="*/ 54 w 64"/>
                <a:gd name="T43" fmla="*/ 72 h 82"/>
                <a:gd name="T44" fmla="*/ 49 w 64"/>
                <a:gd name="T45" fmla="*/ 75 h 82"/>
                <a:gd name="T46" fmla="*/ 42 w 64"/>
                <a:gd name="T47" fmla="*/ 81 h 82"/>
                <a:gd name="T48" fmla="*/ 37 w 64"/>
                <a:gd name="T49" fmla="*/ 82 h 82"/>
                <a:gd name="T50" fmla="*/ 33 w 64"/>
                <a:gd name="T51" fmla="*/ 82 h 82"/>
                <a:gd name="T52" fmla="*/ 29 w 64"/>
                <a:gd name="T53" fmla="*/ 82 h 82"/>
                <a:gd name="T54" fmla="*/ 25 w 64"/>
                <a:gd name="T55" fmla="*/ 82 h 82"/>
                <a:gd name="T56" fmla="*/ 16 w 64"/>
                <a:gd name="T57" fmla="*/ 77 h 82"/>
                <a:gd name="T58" fmla="*/ 14 w 64"/>
                <a:gd name="T59" fmla="*/ 74 h 82"/>
                <a:gd name="T60" fmla="*/ 11 w 64"/>
                <a:gd name="T61" fmla="*/ 72 h 82"/>
                <a:gd name="T62" fmla="*/ 9 w 64"/>
                <a:gd name="T63" fmla="*/ 69 h 82"/>
                <a:gd name="T64" fmla="*/ 6 w 64"/>
                <a:gd name="T65" fmla="*/ 65 h 82"/>
                <a:gd name="T66" fmla="*/ 3 w 64"/>
                <a:gd name="T67" fmla="*/ 59 h 82"/>
                <a:gd name="T68" fmla="*/ 1 w 64"/>
                <a:gd name="T69" fmla="*/ 49 h 82"/>
                <a:gd name="T70" fmla="*/ 0 w 64"/>
                <a:gd name="T71" fmla="*/ 46 h 82"/>
                <a:gd name="T72" fmla="*/ 0 w 64"/>
                <a:gd name="T73" fmla="*/ 42 h 82"/>
                <a:gd name="T74" fmla="*/ 0 w 64"/>
                <a:gd name="T75" fmla="*/ 38 h 82"/>
                <a:gd name="T76" fmla="*/ 0 w 64"/>
                <a:gd name="T77" fmla="*/ 34 h 82"/>
                <a:gd name="T78" fmla="*/ 0 w 64"/>
                <a:gd name="T79" fmla="*/ 30 h 82"/>
                <a:gd name="T80" fmla="*/ 5 w 64"/>
                <a:gd name="T81" fmla="*/ 18 h 82"/>
                <a:gd name="T82" fmla="*/ 6 w 64"/>
                <a:gd name="T83" fmla="*/ 14 h 82"/>
                <a:gd name="T84" fmla="*/ 7 w 64"/>
                <a:gd name="T85" fmla="*/ 12 h 82"/>
                <a:gd name="T86" fmla="*/ 10 w 64"/>
                <a:gd name="T87" fmla="*/ 11 h 82"/>
                <a:gd name="T88" fmla="*/ 12 w 64"/>
                <a:gd name="T89" fmla="*/ 8 h 82"/>
                <a:gd name="T90" fmla="*/ 18 w 64"/>
                <a:gd name="T91" fmla="*/ 4 h 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4"/>
                <a:gd name="T139" fmla="*/ 0 h 82"/>
                <a:gd name="T140" fmla="*/ 64 w 64"/>
                <a:gd name="T141" fmla="*/ 82 h 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4" h="82">
                  <a:moveTo>
                    <a:pt x="18" y="4"/>
                  </a:moveTo>
                  <a:lnTo>
                    <a:pt x="20" y="2"/>
                  </a:lnTo>
                  <a:lnTo>
                    <a:pt x="22" y="2"/>
                  </a:lnTo>
                  <a:lnTo>
                    <a:pt x="24" y="2"/>
                  </a:lnTo>
                  <a:lnTo>
                    <a:pt x="25" y="0"/>
                  </a:lnTo>
                  <a:lnTo>
                    <a:pt x="27" y="0"/>
                  </a:lnTo>
                  <a:lnTo>
                    <a:pt x="28" y="0"/>
                  </a:lnTo>
                  <a:lnTo>
                    <a:pt x="29" y="0"/>
                  </a:lnTo>
                  <a:lnTo>
                    <a:pt x="31" y="0"/>
                  </a:lnTo>
                  <a:lnTo>
                    <a:pt x="32" y="0"/>
                  </a:lnTo>
                  <a:lnTo>
                    <a:pt x="33" y="0"/>
                  </a:lnTo>
                  <a:lnTo>
                    <a:pt x="35" y="0"/>
                  </a:lnTo>
                  <a:lnTo>
                    <a:pt x="36" y="0"/>
                  </a:lnTo>
                  <a:lnTo>
                    <a:pt x="37" y="2"/>
                  </a:lnTo>
                  <a:lnTo>
                    <a:pt x="37" y="0"/>
                  </a:lnTo>
                  <a:lnTo>
                    <a:pt x="45" y="4"/>
                  </a:lnTo>
                  <a:lnTo>
                    <a:pt x="46" y="5"/>
                  </a:lnTo>
                  <a:lnTo>
                    <a:pt x="47" y="7"/>
                  </a:lnTo>
                  <a:lnTo>
                    <a:pt x="49" y="7"/>
                  </a:lnTo>
                  <a:lnTo>
                    <a:pt x="50" y="8"/>
                  </a:lnTo>
                  <a:lnTo>
                    <a:pt x="50" y="9"/>
                  </a:lnTo>
                  <a:lnTo>
                    <a:pt x="51" y="9"/>
                  </a:lnTo>
                  <a:lnTo>
                    <a:pt x="53" y="11"/>
                  </a:lnTo>
                  <a:lnTo>
                    <a:pt x="53" y="12"/>
                  </a:lnTo>
                  <a:lnTo>
                    <a:pt x="54" y="12"/>
                  </a:lnTo>
                  <a:lnTo>
                    <a:pt x="54" y="13"/>
                  </a:lnTo>
                  <a:lnTo>
                    <a:pt x="55" y="13"/>
                  </a:lnTo>
                  <a:lnTo>
                    <a:pt x="55" y="14"/>
                  </a:lnTo>
                  <a:lnTo>
                    <a:pt x="55" y="16"/>
                  </a:lnTo>
                  <a:lnTo>
                    <a:pt x="57" y="16"/>
                  </a:lnTo>
                  <a:lnTo>
                    <a:pt x="57" y="17"/>
                  </a:lnTo>
                  <a:lnTo>
                    <a:pt x="58" y="17"/>
                  </a:lnTo>
                  <a:lnTo>
                    <a:pt x="58" y="20"/>
                  </a:lnTo>
                  <a:lnTo>
                    <a:pt x="59" y="21"/>
                  </a:lnTo>
                  <a:lnTo>
                    <a:pt x="60" y="25"/>
                  </a:lnTo>
                  <a:lnTo>
                    <a:pt x="62" y="29"/>
                  </a:lnTo>
                  <a:lnTo>
                    <a:pt x="62" y="30"/>
                  </a:lnTo>
                  <a:lnTo>
                    <a:pt x="63" y="31"/>
                  </a:lnTo>
                  <a:lnTo>
                    <a:pt x="63" y="33"/>
                  </a:lnTo>
                  <a:lnTo>
                    <a:pt x="63" y="34"/>
                  </a:lnTo>
                  <a:lnTo>
                    <a:pt x="63" y="35"/>
                  </a:lnTo>
                  <a:lnTo>
                    <a:pt x="64" y="37"/>
                  </a:lnTo>
                  <a:lnTo>
                    <a:pt x="63" y="37"/>
                  </a:lnTo>
                  <a:lnTo>
                    <a:pt x="63" y="38"/>
                  </a:lnTo>
                  <a:lnTo>
                    <a:pt x="63" y="39"/>
                  </a:lnTo>
                  <a:lnTo>
                    <a:pt x="64" y="39"/>
                  </a:lnTo>
                  <a:lnTo>
                    <a:pt x="63" y="39"/>
                  </a:lnTo>
                  <a:lnTo>
                    <a:pt x="64" y="40"/>
                  </a:lnTo>
                  <a:lnTo>
                    <a:pt x="64" y="42"/>
                  </a:lnTo>
                  <a:lnTo>
                    <a:pt x="64" y="43"/>
                  </a:lnTo>
                  <a:lnTo>
                    <a:pt x="64" y="44"/>
                  </a:lnTo>
                  <a:lnTo>
                    <a:pt x="64" y="46"/>
                  </a:lnTo>
                  <a:lnTo>
                    <a:pt x="63" y="48"/>
                  </a:lnTo>
                  <a:lnTo>
                    <a:pt x="63" y="49"/>
                  </a:lnTo>
                  <a:lnTo>
                    <a:pt x="63" y="51"/>
                  </a:lnTo>
                  <a:lnTo>
                    <a:pt x="63" y="52"/>
                  </a:lnTo>
                  <a:lnTo>
                    <a:pt x="60" y="61"/>
                  </a:lnTo>
                  <a:lnTo>
                    <a:pt x="60" y="62"/>
                  </a:lnTo>
                  <a:lnTo>
                    <a:pt x="59" y="62"/>
                  </a:lnTo>
                  <a:lnTo>
                    <a:pt x="59" y="64"/>
                  </a:lnTo>
                  <a:lnTo>
                    <a:pt x="58" y="66"/>
                  </a:lnTo>
                  <a:lnTo>
                    <a:pt x="57" y="68"/>
                  </a:lnTo>
                  <a:lnTo>
                    <a:pt x="57" y="69"/>
                  </a:lnTo>
                  <a:lnTo>
                    <a:pt x="55" y="69"/>
                  </a:lnTo>
                  <a:lnTo>
                    <a:pt x="55" y="70"/>
                  </a:lnTo>
                  <a:lnTo>
                    <a:pt x="54" y="72"/>
                  </a:lnTo>
                  <a:lnTo>
                    <a:pt x="53" y="73"/>
                  </a:lnTo>
                  <a:lnTo>
                    <a:pt x="51" y="74"/>
                  </a:lnTo>
                  <a:lnTo>
                    <a:pt x="49" y="75"/>
                  </a:lnTo>
                  <a:lnTo>
                    <a:pt x="49" y="77"/>
                  </a:lnTo>
                  <a:lnTo>
                    <a:pt x="46" y="78"/>
                  </a:lnTo>
                  <a:lnTo>
                    <a:pt x="42" y="81"/>
                  </a:lnTo>
                  <a:lnTo>
                    <a:pt x="40" y="81"/>
                  </a:lnTo>
                  <a:lnTo>
                    <a:pt x="38" y="82"/>
                  </a:lnTo>
                  <a:lnTo>
                    <a:pt x="37" y="82"/>
                  </a:lnTo>
                  <a:lnTo>
                    <a:pt x="36" y="82"/>
                  </a:lnTo>
                  <a:lnTo>
                    <a:pt x="35" y="82"/>
                  </a:lnTo>
                  <a:lnTo>
                    <a:pt x="33" y="82"/>
                  </a:lnTo>
                  <a:lnTo>
                    <a:pt x="32" y="82"/>
                  </a:lnTo>
                  <a:lnTo>
                    <a:pt x="31" y="82"/>
                  </a:lnTo>
                  <a:lnTo>
                    <a:pt x="29" y="82"/>
                  </a:lnTo>
                  <a:lnTo>
                    <a:pt x="28" y="82"/>
                  </a:lnTo>
                  <a:lnTo>
                    <a:pt x="27" y="82"/>
                  </a:lnTo>
                  <a:lnTo>
                    <a:pt x="25" y="82"/>
                  </a:lnTo>
                  <a:lnTo>
                    <a:pt x="18" y="78"/>
                  </a:lnTo>
                  <a:lnTo>
                    <a:pt x="18" y="77"/>
                  </a:lnTo>
                  <a:lnTo>
                    <a:pt x="16" y="77"/>
                  </a:lnTo>
                  <a:lnTo>
                    <a:pt x="15" y="75"/>
                  </a:lnTo>
                  <a:lnTo>
                    <a:pt x="14" y="75"/>
                  </a:lnTo>
                  <a:lnTo>
                    <a:pt x="14" y="74"/>
                  </a:lnTo>
                  <a:lnTo>
                    <a:pt x="12" y="74"/>
                  </a:lnTo>
                  <a:lnTo>
                    <a:pt x="12" y="73"/>
                  </a:lnTo>
                  <a:lnTo>
                    <a:pt x="11" y="72"/>
                  </a:lnTo>
                  <a:lnTo>
                    <a:pt x="10" y="72"/>
                  </a:lnTo>
                  <a:lnTo>
                    <a:pt x="10" y="70"/>
                  </a:lnTo>
                  <a:lnTo>
                    <a:pt x="9" y="69"/>
                  </a:lnTo>
                  <a:lnTo>
                    <a:pt x="7" y="68"/>
                  </a:lnTo>
                  <a:lnTo>
                    <a:pt x="7" y="66"/>
                  </a:lnTo>
                  <a:lnTo>
                    <a:pt x="6" y="65"/>
                  </a:lnTo>
                  <a:lnTo>
                    <a:pt x="5" y="62"/>
                  </a:lnTo>
                  <a:lnTo>
                    <a:pt x="5" y="61"/>
                  </a:lnTo>
                  <a:lnTo>
                    <a:pt x="3" y="59"/>
                  </a:lnTo>
                  <a:lnTo>
                    <a:pt x="1" y="53"/>
                  </a:lnTo>
                  <a:lnTo>
                    <a:pt x="1" y="51"/>
                  </a:lnTo>
                  <a:lnTo>
                    <a:pt x="1" y="49"/>
                  </a:lnTo>
                  <a:lnTo>
                    <a:pt x="0" y="48"/>
                  </a:lnTo>
                  <a:lnTo>
                    <a:pt x="0" y="47"/>
                  </a:lnTo>
                  <a:lnTo>
                    <a:pt x="0" y="46"/>
                  </a:lnTo>
                  <a:lnTo>
                    <a:pt x="0" y="44"/>
                  </a:lnTo>
                  <a:lnTo>
                    <a:pt x="0" y="43"/>
                  </a:lnTo>
                  <a:lnTo>
                    <a:pt x="0" y="42"/>
                  </a:lnTo>
                  <a:lnTo>
                    <a:pt x="0" y="40"/>
                  </a:lnTo>
                  <a:lnTo>
                    <a:pt x="0" y="39"/>
                  </a:lnTo>
                  <a:lnTo>
                    <a:pt x="0" y="38"/>
                  </a:lnTo>
                  <a:lnTo>
                    <a:pt x="0" y="37"/>
                  </a:lnTo>
                  <a:lnTo>
                    <a:pt x="0" y="35"/>
                  </a:lnTo>
                  <a:lnTo>
                    <a:pt x="0" y="34"/>
                  </a:lnTo>
                  <a:lnTo>
                    <a:pt x="0" y="33"/>
                  </a:lnTo>
                  <a:lnTo>
                    <a:pt x="1" y="31"/>
                  </a:lnTo>
                  <a:lnTo>
                    <a:pt x="0" y="30"/>
                  </a:lnTo>
                  <a:lnTo>
                    <a:pt x="3" y="21"/>
                  </a:lnTo>
                  <a:lnTo>
                    <a:pt x="3" y="20"/>
                  </a:lnTo>
                  <a:lnTo>
                    <a:pt x="5" y="18"/>
                  </a:lnTo>
                  <a:lnTo>
                    <a:pt x="5" y="16"/>
                  </a:lnTo>
                  <a:lnTo>
                    <a:pt x="6" y="16"/>
                  </a:lnTo>
                  <a:lnTo>
                    <a:pt x="6" y="14"/>
                  </a:lnTo>
                  <a:lnTo>
                    <a:pt x="7" y="14"/>
                  </a:lnTo>
                  <a:lnTo>
                    <a:pt x="7" y="13"/>
                  </a:lnTo>
                  <a:lnTo>
                    <a:pt x="7" y="12"/>
                  </a:lnTo>
                  <a:lnTo>
                    <a:pt x="9" y="12"/>
                  </a:lnTo>
                  <a:lnTo>
                    <a:pt x="9" y="11"/>
                  </a:lnTo>
                  <a:lnTo>
                    <a:pt x="10" y="11"/>
                  </a:lnTo>
                  <a:lnTo>
                    <a:pt x="10" y="9"/>
                  </a:lnTo>
                  <a:lnTo>
                    <a:pt x="11" y="9"/>
                  </a:lnTo>
                  <a:lnTo>
                    <a:pt x="12" y="8"/>
                  </a:lnTo>
                  <a:lnTo>
                    <a:pt x="14" y="7"/>
                  </a:lnTo>
                  <a:lnTo>
                    <a:pt x="15" y="5"/>
                  </a:lnTo>
                  <a:lnTo>
                    <a:pt x="18" y="4"/>
                  </a:lnTo>
                  <a:close/>
                </a:path>
              </a:pathLst>
            </a:custGeom>
            <a:solidFill>
              <a:srgbClr val="808080"/>
            </a:solidFill>
            <a:ln w="9525">
              <a:noFill/>
              <a:round/>
              <a:headEnd/>
              <a:tailEnd/>
            </a:ln>
          </p:spPr>
          <p:txBody>
            <a:bodyPr/>
            <a:lstStyle/>
            <a:p>
              <a:endParaRPr lang="en-US"/>
            </a:p>
          </p:txBody>
        </p:sp>
        <p:sp>
          <p:nvSpPr>
            <p:cNvPr id="168" name="Freeform 152"/>
            <p:cNvSpPr>
              <a:spLocks/>
            </p:cNvSpPr>
            <p:nvPr/>
          </p:nvSpPr>
          <p:spPr bwMode="auto">
            <a:xfrm>
              <a:off x="2418" y="1320"/>
              <a:ext cx="68" cy="85"/>
            </a:xfrm>
            <a:custGeom>
              <a:avLst/>
              <a:gdLst>
                <a:gd name="T0" fmla="*/ 66 w 68"/>
                <a:gd name="T1" fmla="*/ 36 h 85"/>
                <a:gd name="T2" fmla="*/ 68 w 68"/>
                <a:gd name="T3" fmla="*/ 44 h 85"/>
                <a:gd name="T4" fmla="*/ 66 w 68"/>
                <a:gd name="T5" fmla="*/ 51 h 85"/>
                <a:gd name="T6" fmla="*/ 62 w 68"/>
                <a:gd name="T7" fmla="*/ 66 h 85"/>
                <a:gd name="T8" fmla="*/ 57 w 68"/>
                <a:gd name="T9" fmla="*/ 74 h 85"/>
                <a:gd name="T10" fmla="*/ 51 w 68"/>
                <a:gd name="T11" fmla="*/ 80 h 85"/>
                <a:gd name="T12" fmla="*/ 42 w 68"/>
                <a:gd name="T13" fmla="*/ 85 h 85"/>
                <a:gd name="T14" fmla="*/ 33 w 68"/>
                <a:gd name="T15" fmla="*/ 85 h 85"/>
                <a:gd name="T16" fmla="*/ 26 w 68"/>
                <a:gd name="T17" fmla="*/ 84 h 85"/>
                <a:gd name="T18" fmla="*/ 16 w 68"/>
                <a:gd name="T19" fmla="*/ 77 h 85"/>
                <a:gd name="T20" fmla="*/ 9 w 68"/>
                <a:gd name="T21" fmla="*/ 71 h 85"/>
                <a:gd name="T22" fmla="*/ 4 w 68"/>
                <a:gd name="T23" fmla="*/ 62 h 85"/>
                <a:gd name="T24" fmla="*/ 2 w 68"/>
                <a:gd name="T25" fmla="*/ 53 h 85"/>
                <a:gd name="T26" fmla="*/ 0 w 68"/>
                <a:gd name="T27" fmla="*/ 44 h 85"/>
                <a:gd name="T28" fmla="*/ 3 w 68"/>
                <a:gd name="T29" fmla="*/ 24 h 85"/>
                <a:gd name="T30" fmla="*/ 7 w 68"/>
                <a:gd name="T31" fmla="*/ 16 h 85"/>
                <a:gd name="T32" fmla="*/ 12 w 68"/>
                <a:gd name="T33" fmla="*/ 9 h 85"/>
                <a:gd name="T34" fmla="*/ 22 w 68"/>
                <a:gd name="T35" fmla="*/ 2 h 85"/>
                <a:gd name="T36" fmla="*/ 30 w 68"/>
                <a:gd name="T37" fmla="*/ 1 h 85"/>
                <a:gd name="T38" fmla="*/ 39 w 68"/>
                <a:gd name="T39" fmla="*/ 1 h 85"/>
                <a:gd name="T40" fmla="*/ 49 w 68"/>
                <a:gd name="T41" fmla="*/ 5 h 85"/>
                <a:gd name="T42" fmla="*/ 55 w 68"/>
                <a:gd name="T43" fmla="*/ 10 h 85"/>
                <a:gd name="T44" fmla="*/ 60 w 68"/>
                <a:gd name="T45" fmla="*/ 16 h 85"/>
                <a:gd name="T46" fmla="*/ 61 w 68"/>
                <a:gd name="T47" fmla="*/ 27 h 85"/>
                <a:gd name="T48" fmla="*/ 56 w 68"/>
                <a:gd name="T49" fmla="*/ 18 h 85"/>
                <a:gd name="T50" fmla="*/ 51 w 68"/>
                <a:gd name="T51" fmla="*/ 13 h 85"/>
                <a:gd name="T52" fmla="*/ 46 w 68"/>
                <a:gd name="T53" fmla="*/ 7 h 85"/>
                <a:gd name="T54" fmla="*/ 37 w 68"/>
                <a:gd name="T55" fmla="*/ 5 h 85"/>
                <a:gd name="T56" fmla="*/ 27 w 68"/>
                <a:gd name="T57" fmla="*/ 5 h 85"/>
                <a:gd name="T58" fmla="*/ 17 w 68"/>
                <a:gd name="T59" fmla="*/ 9 h 85"/>
                <a:gd name="T60" fmla="*/ 13 w 68"/>
                <a:gd name="T61" fmla="*/ 14 h 85"/>
                <a:gd name="T62" fmla="*/ 8 w 68"/>
                <a:gd name="T63" fmla="*/ 20 h 85"/>
                <a:gd name="T64" fmla="*/ 4 w 68"/>
                <a:gd name="T65" fmla="*/ 31 h 85"/>
                <a:gd name="T66" fmla="*/ 3 w 68"/>
                <a:gd name="T67" fmla="*/ 44 h 85"/>
                <a:gd name="T68" fmla="*/ 4 w 68"/>
                <a:gd name="T69" fmla="*/ 51 h 85"/>
                <a:gd name="T70" fmla="*/ 5 w 68"/>
                <a:gd name="T71" fmla="*/ 58 h 85"/>
                <a:gd name="T72" fmla="*/ 11 w 68"/>
                <a:gd name="T73" fmla="*/ 67 h 85"/>
                <a:gd name="T74" fmla="*/ 16 w 68"/>
                <a:gd name="T75" fmla="*/ 74 h 85"/>
                <a:gd name="T76" fmla="*/ 21 w 68"/>
                <a:gd name="T77" fmla="*/ 77 h 85"/>
                <a:gd name="T78" fmla="*/ 30 w 68"/>
                <a:gd name="T79" fmla="*/ 81 h 85"/>
                <a:gd name="T80" fmla="*/ 37 w 68"/>
                <a:gd name="T81" fmla="*/ 81 h 85"/>
                <a:gd name="T82" fmla="*/ 46 w 68"/>
                <a:gd name="T83" fmla="*/ 79 h 85"/>
                <a:gd name="T84" fmla="*/ 52 w 68"/>
                <a:gd name="T85" fmla="*/ 75 h 85"/>
                <a:gd name="T86" fmla="*/ 59 w 68"/>
                <a:gd name="T87" fmla="*/ 67 h 85"/>
                <a:gd name="T88" fmla="*/ 62 w 68"/>
                <a:gd name="T89" fmla="*/ 58 h 85"/>
                <a:gd name="T90" fmla="*/ 64 w 68"/>
                <a:gd name="T91" fmla="*/ 48 h 85"/>
                <a:gd name="T92" fmla="*/ 64 w 68"/>
                <a:gd name="T93" fmla="*/ 40 h 85"/>
                <a:gd name="T94" fmla="*/ 62 w 68"/>
                <a:gd name="T95" fmla="*/ 32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85"/>
                <a:gd name="T146" fmla="*/ 68 w 68"/>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85">
                  <a:moveTo>
                    <a:pt x="64" y="26"/>
                  </a:moveTo>
                  <a:lnTo>
                    <a:pt x="66" y="31"/>
                  </a:lnTo>
                  <a:lnTo>
                    <a:pt x="66" y="33"/>
                  </a:lnTo>
                  <a:lnTo>
                    <a:pt x="66" y="36"/>
                  </a:lnTo>
                  <a:lnTo>
                    <a:pt x="68" y="37"/>
                  </a:lnTo>
                  <a:lnTo>
                    <a:pt x="68" y="40"/>
                  </a:lnTo>
                  <a:lnTo>
                    <a:pt x="68" y="41"/>
                  </a:lnTo>
                  <a:lnTo>
                    <a:pt x="68" y="44"/>
                  </a:lnTo>
                  <a:lnTo>
                    <a:pt x="68" y="46"/>
                  </a:lnTo>
                  <a:lnTo>
                    <a:pt x="68" y="48"/>
                  </a:lnTo>
                  <a:lnTo>
                    <a:pt x="68" y="50"/>
                  </a:lnTo>
                  <a:lnTo>
                    <a:pt x="66" y="51"/>
                  </a:lnTo>
                  <a:lnTo>
                    <a:pt x="66" y="55"/>
                  </a:lnTo>
                  <a:lnTo>
                    <a:pt x="65" y="59"/>
                  </a:lnTo>
                  <a:lnTo>
                    <a:pt x="64" y="63"/>
                  </a:lnTo>
                  <a:lnTo>
                    <a:pt x="62" y="66"/>
                  </a:lnTo>
                  <a:lnTo>
                    <a:pt x="62" y="67"/>
                  </a:lnTo>
                  <a:lnTo>
                    <a:pt x="61" y="68"/>
                  </a:lnTo>
                  <a:lnTo>
                    <a:pt x="59" y="72"/>
                  </a:lnTo>
                  <a:lnTo>
                    <a:pt x="57" y="74"/>
                  </a:lnTo>
                  <a:lnTo>
                    <a:pt x="57" y="75"/>
                  </a:lnTo>
                  <a:lnTo>
                    <a:pt x="55" y="77"/>
                  </a:lnTo>
                  <a:lnTo>
                    <a:pt x="53" y="79"/>
                  </a:lnTo>
                  <a:lnTo>
                    <a:pt x="51" y="80"/>
                  </a:lnTo>
                  <a:lnTo>
                    <a:pt x="48" y="83"/>
                  </a:lnTo>
                  <a:lnTo>
                    <a:pt x="47" y="83"/>
                  </a:lnTo>
                  <a:lnTo>
                    <a:pt x="43" y="84"/>
                  </a:lnTo>
                  <a:lnTo>
                    <a:pt x="42" y="85"/>
                  </a:lnTo>
                  <a:lnTo>
                    <a:pt x="39" y="85"/>
                  </a:lnTo>
                  <a:lnTo>
                    <a:pt x="38" y="85"/>
                  </a:lnTo>
                  <a:lnTo>
                    <a:pt x="35" y="85"/>
                  </a:lnTo>
                  <a:lnTo>
                    <a:pt x="33" y="85"/>
                  </a:lnTo>
                  <a:lnTo>
                    <a:pt x="30" y="85"/>
                  </a:lnTo>
                  <a:lnTo>
                    <a:pt x="29" y="85"/>
                  </a:lnTo>
                  <a:lnTo>
                    <a:pt x="27" y="84"/>
                  </a:lnTo>
                  <a:lnTo>
                    <a:pt x="26" y="84"/>
                  </a:lnTo>
                  <a:lnTo>
                    <a:pt x="20" y="81"/>
                  </a:lnTo>
                  <a:lnTo>
                    <a:pt x="18" y="80"/>
                  </a:lnTo>
                  <a:lnTo>
                    <a:pt x="17" y="79"/>
                  </a:lnTo>
                  <a:lnTo>
                    <a:pt x="16" y="77"/>
                  </a:lnTo>
                  <a:lnTo>
                    <a:pt x="14" y="76"/>
                  </a:lnTo>
                  <a:lnTo>
                    <a:pt x="13" y="76"/>
                  </a:lnTo>
                  <a:lnTo>
                    <a:pt x="12" y="74"/>
                  </a:lnTo>
                  <a:lnTo>
                    <a:pt x="9" y="71"/>
                  </a:lnTo>
                  <a:lnTo>
                    <a:pt x="8" y="70"/>
                  </a:lnTo>
                  <a:lnTo>
                    <a:pt x="7" y="68"/>
                  </a:lnTo>
                  <a:lnTo>
                    <a:pt x="5" y="66"/>
                  </a:lnTo>
                  <a:lnTo>
                    <a:pt x="4" y="62"/>
                  </a:lnTo>
                  <a:lnTo>
                    <a:pt x="3" y="61"/>
                  </a:lnTo>
                  <a:lnTo>
                    <a:pt x="3" y="58"/>
                  </a:lnTo>
                  <a:lnTo>
                    <a:pt x="2" y="54"/>
                  </a:lnTo>
                  <a:lnTo>
                    <a:pt x="2" y="53"/>
                  </a:lnTo>
                  <a:lnTo>
                    <a:pt x="0" y="50"/>
                  </a:lnTo>
                  <a:lnTo>
                    <a:pt x="0" y="48"/>
                  </a:lnTo>
                  <a:lnTo>
                    <a:pt x="0" y="46"/>
                  </a:lnTo>
                  <a:lnTo>
                    <a:pt x="0" y="44"/>
                  </a:lnTo>
                  <a:lnTo>
                    <a:pt x="0" y="37"/>
                  </a:lnTo>
                  <a:lnTo>
                    <a:pt x="0" y="33"/>
                  </a:lnTo>
                  <a:lnTo>
                    <a:pt x="0" y="32"/>
                  </a:lnTo>
                  <a:lnTo>
                    <a:pt x="3" y="24"/>
                  </a:lnTo>
                  <a:lnTo>
                    <a:pt x="4" y="22"/>
                  </a:lnTo>
                  <a:lnTo>
                    <a:pt x="4" y="20"/>
                  </a:lnTo>
                  <a:lnTo>
                    <a:pt x="5" y="19"/>
                  </a:lnTo>
                  <a:lnTo>
                    <a:pt x="7" y="16"/>
                  </a:lnTo>
                  <a:lnTo>
                    <a:pt x="7" y="15"/>
                  </a:lnTo>
                  <a:lnTo>
                    <a:pt x="9" y="13"/>
                  </a:lnTo>
                  <a:lnTo>
                    <a:pt x="11" y="11"/>
                  </a:lnTo>
                  <a:lnTo>
                    <a:pt x="12" y="9"/>
                  </a:lnTo>
                  <a:lnTo>
                    <a:pt x="13" y="7"/>
                  </a:lnTo>
                  <a:lnTo>
                    <a:pt x="14" y="7"/>
                  </a:lnTo>
                  <a:lnTo>
                    <a:pt x="16" y="6"/>
                  </a:lnTo>
                  <a:lnTo>
                    <a:pt x="22" y="2"/>
                  </a:lnTo>
                  <a:lnTo>
                    <a:pt x="24" y="2"/>
                  </a:lnTo>
                  <a:lnTo>
                    <a:pt x="25" y="1"/>
                  </a:lnTo>
                  <a:lnTo>
                    <a:pt x="27" y="1"/>
                  </a:lnTo>
                  <a:lnTo>
                    <a:pt x="30" y="1"/>
                  </a:lnTo>
                  <a:lnTo>
                    <a:pt x="34" y="0"/>
                  </a:lnTo>
                  <a:lnTo>
                    <a:pt x="35" y="0"/>
                  </a:lnTo>
                  <a:lnTo>
                    <a:pt x="37" y="1"/>
                  </a:lnTo>
                  <a:lnTo>
                    <a:pt x="39" y="1"/>
                  </a:lnTo>
                  <a:lnTo>
                    <a:pt x="40" y="1"/>
                  </a:lnTo>
                  <a:lnTo>
                    <a:pt x="43" y="2"/>
                  </a:lnTo>
                  <a:lnTo>
                    <a:pt x="47" y="4"/>
                  </a:lnTo>
                  <a:lnTo>
                    <a:pt x="49" y="5"/>
                  </a:lnTo>
                  <a:lnTo>
                    <a:pt x="51" y="6"/>
                  </a:lnTo>
                  <a:lnTo>
                    <a:pt x="52" y="7"/>
                  </a:lnTo>
                  <a:lnTo>
                    <a:pt x="53" y="9"/>
                  </a:lnTo>
                  <a:lnTo>
                    <a:pt x="55" y="10"/>
                  </a:lnTo>
                  <a:lnTo>
                    <a:pt x="56" y="11"/>
                  </a:lnTo>
                  <a:lnTo>
                    <a:pt x="57" y="13"/>
                  </a:lnTo>
                  <a:lnTo>
                    <a:pt x="59" y="14"/>
                  </a:lnTo>
                  <a:lnTo>
                    <a:pt x="60" y="16"/>
                  </a:lnTo>
                  <a:lnTo>
                    <a:pt x="61" y="18"/>
                  </a:lnTo>
                  <a:lnTo>
                    <a:pt x="61" y="19"/>
                  </a:lnTo>
                  <a:lnTo>
                    <a:pt x="64" y="26"/>
                  </a:lnTo>
                  <a:lnTo>
                    <a:pt x="61" y="27"/>
                  </a:lnTo>
                  <a:lnTo>
                    <a:pt x="59" y="22"/>
                  </a:lnTo>
                  <a:lnTo>
                    <a:pt x="59" y="20"/>
                  </a:lnTo>
                  <a:lnTo>
                    <a:pt x="57" y="19"/>
                  </a:lnTo>
                  <a:lnTo>
                    <a:pt x="56" y="18"/>
                  </a:lnTo>
                  <a:lnTo>
                    <a:pt x="55" y="16"/>
                  </a:lnTo>
                  <a:lnTo>
                    <a:pt x="53" y="15"/>
                  </a:lnTo>
                  <a:lnTo>
                    <a:pt x="53" y="14"/>
                  </a:lnTo>
                  <a:lnTo>
                    <a:pt x="51" y="13"/>
                  </a:lnTo>
                  <a:lnTo>
                    <a:pt x="49" y="11"/>
                  </a:lnTo>
                  <a:lnTo>
                    <a:pt x="49" y="10"/>
                  </a:lnTo>
                  <a:lnTo>
                    <a:pt x="48" y="9"/>
                  </a:lnTo>
                  <a:lnTo>
                    <a:pt x="46" y="7"/>
                  </a:lnTo>
                  <a:lnTo>
                    <a:pt x="43" y="6"/>
                  </a:lnTo>
                  <a:lnTo>
                    <a:pt x="39" y="5"/>
                  </a:lnTo>
                  <a:lnTo>
                    <a:pt x="38" y="5"/>
                  </a:lnTo>
                  <a:lnTo>
                    <a:pt x="37" y="5"/>
                  </a:lnTo>
                  <a:lnTo>
                    <a:pt x="35" y="5"/>
                  </a:lnTo>
                  <a:lnTo>
                    <a:pt x="34" y="4"/>
                  </a:lnTo>
                  <a:lnTo>
                    <a:pt x="30" y="4"/>
                  </a:lnTo>
                  <a:lnTo>
                    <a:pt x="27" y="5"/>
                  </a:lnTo>
                  <a:lnTo>
                    <a:pt x="26" y="5"/>
                  </a:lnTo>
                  <a:lnTo>
                    <a:pt x="25" y="6"/>
                  </a:lnTo>
                  <a:lnTo>
                    <a:pt x="24" y="6"/>
                  </a:lnTo>
                  <a:lnTo>
                    <a:pt x="17" y="9"/>
                  </a:lnTo>
                  <a:lnTo>
                    <a:pt x="17" y="10"/>
                  </a:lnTo>
                  <a:lnTo>
                    <a:pt x="14" y="11"/>
                  </a:lnTo>
                  <a:lnTo>
                    <a:pt x="14" y="13"/>
                  </a:lnTo>
                  <a:lnTo>
                    <a:pt x="13" y="14"/>
                  </a:lnTo>
                  <a:lnTo>
                    <a:pt x="12" y="15"/>
                  </a:lnTo>
                  <a:lnTo>
                    <a:pt x="9" y="18"/>
                  </a:lnTo>
                  <a:lnTo>
                    <a:pt x="9" y="19"/>
                  </a:lnTo>
                  <a:lnTo>
                    <a:pt x="8" y="20"/>
                  </a:lnTo>
                  <a:lnTo>
                    <a:pt x="8" y="22"/>
                  </a:lnTo>
                  <a:lnTo>
                    <a:pt x="7" y="24"/>
                  </a:lnTo>
                  <a:lnTo>
                    <a:pt x="7" y="26"/>
                  </a:lnTo>
                  <a:lnTo>
                    <a:pt x="4" y="31"/>
                  </a:lnTo>
                  <a:lnTo>
                    <a:pt x="4" y="32"/>
                  </a:lnTo>
                  <a:lnTo>
                    <a:pt x="4" y="35"/>
                  </a:lnTo>
                  <a:lnTo>
                    <a:pt x="3" y="39"/>
                  </a:lnTo>
                  <a:lnTo>
                    <a:pt x="3" y="44"/>
                  </a:lnTo>
                  <a:lnTo>
                    <a:pt x="3" y="45"/>
                  </a:lnTo>
                  <a:lnTo>
                    <a:pt x="4" y="48"/>
                  </a:lnTo>
                  <a:lnTo>
                    <a:pt x="4" y="49"/>
                  </a:lnTo>
                  <a:lnTo>
                    <a:pt x="4" y="51"/>
                  </a:lnTo>
                  <a:lnTo>
                    <a:pt x="4" y="53"/>
                  </a:lnTo>
                  <a:lnTo>
                    <a:pt x="5" y="57"/>
                  </a:lnTo>
                  <a:lnTo>
                    <a:pt x="7" y="59"/>
                  </a:lnTo>
                  <a:lnTo>
                    <a:pt x="5" y="58"/>
                  </a:lnTo>
                  <a:lnTo>
                    <a:pt x="7" y="61"/>
                  </a:lnTo>
                  <a:lnTo>
                    <a:pt x="8" y="63"/>
                  </a:lnTo>
                  <a:lnTo>
                    <a:pt x="9" y="66"/>
                  </a:lnTo>
                  <a:lnTo>
                    <a:pt x="11" y="67"/>
                  </a:lnTo>
                  <a:lnTo>
                    <a:pt x="12" y="68"/>
                  </a:lnTo>
                  <a:lnTo>
                    <a:pt x="13" y="71"/>
                  </a:lnTo>
                  <a:lnTo>
                    <a:pt x="14" y="72"/>
                  </a:lnTo>
                  <a:lnTo>
                    <a:pt x="16" y="74"/>
                  </a:lnTo>
                  <a:lnTo>
                    <a:pt x="17" y="75"/>
                  </a:lnTo>
                  <a:lnTo>
                    <a:pt x="18" y="76"/>
                  </a:lnTo>
                  <a:lnTo>
                    <a:pt x="20" y="76"/>
                  </a:lnTo>
                  <a:lnTo>
                    <a:pt x="21" y="77"/>
                  </a:lnTo>
                  <a:lnTo>
                    <a:pt x="22" y="79"/>
                  </a:lnTo>
                  <a:lnTo>
                    <a:pt x="26" y="80"/>
                  </a:lnTo>
                  <a:lnTo>
                    <a:pt x="29" y="80"/>
                  </a:lnTo>
                  <a:lnTo>
                    <a:pt x="30" y="81"/>
                  </a:lnTo>
                  <a:lnTo>
                    <a:pt x="31" y="81"/>
                  </a:lnTo>
                  <a:lnTo>
                    <a:pt x="33" y="81"/>
                  </a:lnTo>
                  <a:lnTo>
                    <a:pt x="35" y="81"/>
                  </a:lnTo>
                  <a:lnTo>
                    <a:pt x="37" y="81"/>
                  </a:lnTo>
                  <a:lnTo>
                    <a:pt x="38" y="81"/>
                  </a:lnTo>
                  <a:lnTo>
                    <a:pt x="42" y="81"/>
                  </a:lnTo>
                  <a:lnTo>
                    <a:pt x="43" y="80"/>
                  </a:lnTo>
                  <a:lnTo>
                    <a:pt x="46" y="79"/>
                  </a:lnTo>
                  <a:lnTo>
                    <a:pt x="47" y="79"/>
                  </a:lnTo>
                  <a:lnTo>
                    <a:pt x="49" y="76"/>
                  </a:lnTo>
                  <a:lnTo>
                    <a:pt x="51" y="76"/>
                  </a:lnTo>
                  <a:lnTo>
                    <a:pt x="52" y="75"/>
                  </a:lnTo>
                  <a:lnTo>
                    <a:pt x="55" y="72"/>
                  </a:lnTo>
                  <a:lnTo>
                    <a:pt x="56" y="71"/>
                  </a:lnTo>
                  <a:lnTo>
                    <a:pt x="56" y="70"/>
                  </a:lnTo>
                  <a:lnTo>
                    <a:pt x="59" y="67"/>
                  </a:lnTo>
                  <a:lnTo>
                    <a:pt x="59" y="64"/>
                  </a:lnTo>
                  <a:lnTo>
                    <a:pt x="60" y="63"/>
                  </a:lnTo>
                  <a:lnTo>
                    <a:pt x="61" y="62"/>
                  </a:lnTo>
                  <a:lnTo>
                    <a:pt x="62" y="58"/>
                  </a:lnTo>
                  <a:lnTo>
                    <a:pt x="62" y="55"/>
                  </a:lnTo>
                  <a:lnTo>
                    <a:pt x="64" y="51"/>
                  </a:lnTo>
                  <a:lnTo>
                    <a:pt x="64" y="49"/>
                  </a:lnTo>
                  <a:lnTo>
                    <a:pt x="64" y="48"/>
                  </a:lnTo>
                  <a:lnTo>
                    <a:pt x="64" y="46"/>
                  </a:lnTo>
                  <a:lnTo>
                    <a:pt x="64" y="44"/>
                  </a:lnTo>
                  <a:lnTo>
                    <a:pt x="64" y="42"/>
                  </a:lnTo>
                  <a:lnTo>
                    <a:pt x="64" y="40"/>
                  </a:lnTo>
                  <a:lnTo>
                    <a:pt x="64" y="39"/>
                  </a:lnTo>
                  <a:lnTo>
                    <a:pt x="64" y="36"/>
                  </a:lnTo>
                  <a:lnTo>
                    <a:pt x="64" y="35"/>
                  </a:lnTo>
                  <a:lnTo>
                    <a:pt x="62" y="32"/>
                  </a:lnTo>
                  <a:lnTo>
                    <a:pt x="61" y="27"/>
                  </a:lnTo>
                  <a:lnTo>
                    <a:pt x="64" y="26"/>
                  </a:lnTo>
                  <a:close/>
                </a:path>
              </a:pathLst>
            </a:custGeom>
            <a:solidFill>
              <a:srgbClr val="808080"/>
            </a:solidFill>
            <a:ln w="9525">
              <a:noFill/>
              <a:round/>
              <a:headEnd/>
              <a:tailEnd/>
            </a:ln>
          </p:spPr>
          <p:txBody>
            <a:bodyPr/>
            <a:lstStyle/>
            <a:p>
              <a:endParaRPr lang="en-US"/>
            </a:p>
          </p:txBody>
        </p:sp>
        <p:sp>
          <p:nvSpPr>
            <p:cNvPr id="169" name="Freeform 153"/>
            <p:cNvSpPr>
              <a:spLocks/>
            </p:cNvSpPr>
            <p:nvPr/>
          </p:nvSpPr>
          <p:spPr bwMode="auto">
            <a:xfrm>
              <a:off x="2427" y="1375"/>
              <a:ext cx="42" cy="138"/>
            </a:xfrm>
            <a:custGeom>
              <a:avLst/>
              <a:gdLst>
                <a:gd name="T0" fmla="*/ 26 w 42"/>
                <a:gd name="T1" fmla="*/ 138 h 138"/>
                <a:gd name="T2" fmla="*/ 42 w 42"/>
                <a:gd name="T3" fmla="*/ 130 h 138"/>
                <a:gd name="T4" fmla="*/ 21 w 42"/>
                <a:gd name="T5" fmla="*/ 0 h 138"/>
                <a:gd name="T6" fmla="*/ 0 w 42"/>
                <a:gd name="T7" fmla="*/ 24 h 138"/>
                <a:gd name="T8" fmla="*/ 21 w 42"/>
                <a:gd name="T9" fmla="*/ 81 h 138"/>
                <a:gd name="T10" fmla="*/ 26 w 42"/>
                <a:gd name="T11" fmla="*/ 138 h 138"/>
                <a:gd name="T12" fmla="*/ 0 60000 65536"/>
                <a:gd name="T13" fmla="*/ 0 60000 65536"/>
                <a:gd name="T14" fmla="*/ 0 60000 65536"/>
                <a:gd name="T15" fmla="*/ 0 60000 65536"/>
                <a:gd name="T16" fmla="*/ 0 60000 65536"/>
                <a:gd name="T17" fmla="*/ 0 60000 65536"/>
                <a:gd name="T18" fmla="*/ 0 w 42"/>
                <a:gd name="T19" fmla="*/ 0 h 138"/>
                <a:gd name="T20" fmla="*/ 42 w 42"/>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42" h="138">
                  <a:moveTo>
                    <a:pt x="26" y="138"/>
                  </a:moveTo>
                  <a:lnTo>
                    <a:pt x="42" y="130"/>
                  </a:lnTo>
                  <a:lnTo>
                    <a:pt x="21" y="0"/>
                  </a:lnTo>
                  <a:lnTo>
                    <a:pt x="0" y="24"/>
                  </a:lnTo>
                  <a:lnTo>
                    <a:pt x="21" y="81"/>
                  </a:lnTo>
                  <a:lnTo>
                    <a:pt x="26" y="138"/>
                  </a:lnTo>
                  <a:close/>
                </a:path>
              </a:pathLst>
            </a:custGeom>
            <a:solidFill>
              <a:srgbClr val="808080"/>
            </a:solidFill>
            <a:ln w="9525">
              <a:noFill/>
              <a:round/>
              <a:headEnd/>
              <a:tailEnd/>
            </a:ln>
          </p:spPr>
          <p:txBody>
            <a:bodyPr/>
            <a:lstStyle/>
            <a:p>
              <a:endParaRPr lang="en-US"/>
            </a:p>
          </p:txBody>
        </p:sp>
        <p:sp>
          <p:nvSpPr>
            <p:cNvPr id="170" name="Freeform 154"/>
            <p:cNvSpPr>
              <a:spLocks/>
            </p:cNvSpPr>
            <p:nvPr/>
          </p:nvSpPr>
          <p:spPr bwMode="auto">
            <a:xfrm>
              <a:off x="2426" y="1374"/>
              <a:ext cx="45" cy="141"/>
            </a:xfrm>
            <a:custGeom>
              <a:avLst/>
              <a:gdLst>
                <a:gd name="T0" fmla="*/ 29 w 45"/>
                <a:gd name="T1" fmla="*/ 139 h 141"/>
                <a:gd name="T2" fmla="*/ 26 w 45"/>
                <a:gd name="T3" fmla="*/ 137 h 141"/>
                <a:gd name="T4" fmla="*/ 43 w 45"/>
                <a:gd name="T5" fmla="*/ 128 h 141"/>
                <a:gd name="T6" fmla="*/ 41 w 45"/>
                <a:gd name="T7" fmla="*/ 131 h 141"/>
                <a:gd name="T8" fmla="*/ 19 w 45"/>
                <a:gd name="T9" fmla="*/ 3 h 141"/>
                <a:gd name="T10" fmla="*/ 23 w 45"/>
                <a:gd name="T11" fmla="*/ 3 h 141"/>
                <a:gd name="T12" fmla="*/ 3 w 45"/>
                <a:gd name="T13" fmla="*/ 26 h 141"/>
                <a:gd name="T14" fmla="*/ 3 w 45"/>
                <a:gd name="T15" fmla="*/ 23 h 141"/>
                <a:gd name="T16" fmla="*/ 23 w 45"/>
                <a:gd name="T17" fmla="*/ 82 h 141"/>
                <a:gd name="T18" fmla="*/ 29 w 45"/>
                <a:gd name="T19" fmla="*/ 139 h 141"/>
                <a:gd name="T20" fmla="*/ 26 w 45"/>
                <a:gd name="T21" fmla="*/ 139 h 141"/>
                <a:gd name="T22" fmla="*/ 21 w 45"/>
                <a:gd name="T23" fmla="*/ 82 h 141"/>
                <a:gd name="T24" fmla="*/ 21 w 45"/>
                <a:gd name="T25" fmla="*/ 83 h 141"/>
                <a:gd name="T26" fmla="*/ 0 w 45"/>
                <a:gd name="T27" fmla="*/ 26 h 141"/>
                <a:gd name="T28" fmla="*/ 0 w 45"/>
                <a:gd name="T29" fmla="*/ 25 h 141"/>
                <a:gd name="T30" fmla="*/ 0 w 45"/>
                <a:gd name="T31" fmla="*/ 23 h 141"/>
                <a:gd name="T32" fmla="*/ 21 w 45"/>
                <a:gd name="T33" fmla="*/ 0 h 141"/>
                <a:gd name="T34" fmla="*/ 22 w 45"/>
                <a:gd name="T35" fmla="*/ 0 h 141"/>
                <a:gd name="T36" fmla="*/ 23 w 45"/>
                <a:gd name="T37" fmla="*/ 0 h 141"/>
                <a:gd name="T38" fmla="*/ 23 w 45"/>
                <a:gd name="T39" fmla="*/ 1 h 141"/>
                <a:gd name="T40" fmla="*/ 44 w 45"/>
                <a:gd name="T41" fmla="*/ 131 h 141"/>
                <a:gd name="T42" fmla="*/ 45 w 45"/>
                <a:gd name="T43" fmla="*/ 131 h 141"/>
                <a:gd name="T44" fmla="*/ 44 w 45"/>
                <a:gd name="T45" fmla="*/ 131 h 141"/>
                <a:gd name="T46" fmla="*/ 44 w 45"/>
                <a:gd name="T47" fmla="*/ 132 h 141"/>
                <a:gd name="T48" fmla="*/ 27 w 45"/>
                <a:gd name="T49" fmla="*/ 141 h 141"/>
                <a:gd name="T50" fmla="*/ 27 w 45"/>
                <a:gd name="T51" fmla="*/ 140 h 141"/>
                <a:gd name="T52" fmla="*/ 26 w 45"/>
                <a:gd name="T53" fmla="*/ 141 h 141"/>
                <a:gd name="T54" fmla="*/ 26 w 45"/>
                <a:gd name="T55" fmla="*/ 140 h 141"/>
                <a:gd name="T56" fmla="*/ 25 w 45"/>
                <a:gd name="T57" fmla="*/ 140 h 141"/>
                <a:gd name="T58" fmla="*/ 26 w 45"/>
                <a:gd name="T59" fmla="*/ 139 h 141"/>
                <a:gd name="T60" fmla="*/ 29 w 45"/>
                <a:gd name="T61" fmla="*/ 139 h 14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141"/>
                <a:gd name="T95" fmla="*/ 45 w 45"/>
                <a:gd name="T96" fmla="*/ 141 h 14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141">
                  <a:moveTo>
                    <a:pt x="29" y="139"/>
                  </a:moveTo>
                  <a:lnTo>
                    <a:pt x="26" y="137"/>
                  </a:lnTo>
                  <a:lnTo>
                    <a:pt x="43" y="128"/>
                  </a:lnTo>
                  <a:lnTo>
                    <a:pt x="41" y="131"/>
                  </a:lnTo>
                  <a:lnTo>
                    <a:pt x="19" y="3"/>
                  </a:lnTo>
                  <a:lnTo>
                    <a:pt x="23" y="3"/>
                  </a:lnTo>
                  <a:lnTo>
                    <a:pt x="3" y="26"/>
                  </a:lnTo>
                  <a:lnTo>
                    <a:pt x="3" y="23"/>
                  </a:lnTo>
                  <a:lnTo>
                    <a:pt x="23" y="82"/>
                  </a:lnTo>
                  <a:lnTo>
                    <a:pt x="29" y="139"/>
                  </a:lnTo>
                  <a:lnTo>
                    <a:pt x="26" y="139"/>
                  </a:lnTo>
                  <a:lnTo>
                    <a:pt x="21" y="82"/>
                  </a:lnTo>
                  <a:lnTo>
                    <a:pt x="21" y="83"/>
                  </a:lnTo>
                  <a:lnTo>
                    <a:pt x="0" y="26"/>
                  </a:lnTo>
                  <a:lnTo>
                    <a:pt x="0" y="25"/>
                  </a:lnTo>
                  <a:lnTo>
                    <a:pt x="0" y="23"/>
                  </a:lnTo>
                  <a:lnTo>
                    <a:pt x="21" y="0"/>
                  </a:lnTo>
                  <a:lnTo>
                    <a:pt x="22" y="0"/>
                  </a:lnTo>
                  <a:lnTo>
                    <a:pt x="23" y="0"/>
                  </a:lnTo>
                  <a:lnTo>
                    <a:pt x="23" y="1"/>
                  </a:lnTo>
                  <a:lnTo>
                    <a:pt x="44" y="131"/>
                  </a:lnTo>
                  <a:lnTo>
                    <a:pt x="45" y="131"/>
                  </a:lnTo>
                  <a:lnTo>
                    <a:pt x="44" y="131"/>
                  </a:lnTo>
                  <a:lnTo>
                    <a:pt x="44" y="132"/>
                  </a:lnTo>
                  <a:lnTo>
                    <a:pt x="27" y="141"/>
                  </a:lnTo>
                  <a:lnTo>
                    <a:pt x="27" y="140"/>
                  </a:lnTo>
                  <a:lnTo>
                    <a:pt x="26" y="141"/>
                  </a:lnTo>
                  <a:lnTo>
                    <a:pt x="26" y="140"/>
                  </a:lnTo>
                  <a:lnTo>
                    <a:pt x="25" y="140"/>
                  </a:lnTo>
                  <a:lnTo>
                    <a:pt x="26" y="139"/>
                  </a:lnTo>
                  <a:lnTo>
                    <a:pt x="29" y="139"/>
                  </a:lnTo>
                  <a:close/>
                </a:path>
              </a:pathLst>
            </a:custGeom>
            <a:solidFill>
              <a:srgbClr val="808080"/>
            </a:solidFill>
            <a:ln w="9525">
              <a:noFill/>
              <a:round/>
              <a:headEnd/>
              <a:tailEnd/>
            </a:ln>
          </p:spPr>
          <p:txBody>
            <a:bodyPr/>
            <a:lstStyle/>
            <a:p>
              <a:endParaRPr lang="en-US"/>
            </a:p>
          </p:txBody>
        </p:sp>
        <p:sp>
          <p:nvSpPr>
            <p:cNvPr id="171" name="Freeform 155"/>
            <p:cNvSpPr>
              <a:spLocks/>
            </p:cNvSpPr>
            <p:nvPr/>
          </p:nvSpPr>
          <p:spPr bwMode="auto">
            <a:xfrm>
              <a:off x="2434" y="1379"/>
              <a:ext cx="89" cy="114"/>
            </a:xfrm>
            <a:custGeom>
              <a:avLst/>
              <a:gdLst>
                <a:gd name="T0" fmla="*/ 35 w 89"/>
                <a:gd name="T1" fmla="*/ 2 h 114"/>
                <a:gd name="T2" fmla="*/ 39 w 89"/>
                <a:gd name="T3" fmla="*/ 0 h 114"/>
                <a:gd name="T4" fmla="*/ 44 w 89"/>
                <a:gd name="T5" fmla="*/ 0 h 114"/>
                <a:gd name="T6" fmla="*/ 49 w 89"/>
                <a:gd name="T7" fmla="*/ 0 h 114"/>
                <a:gd name="T8" fmla="*/ 54 w 89"/>
                <a:gd name="T9" fmla="*/ 2 h 114"/>
                <a:gd name="T10" fmla="*/ 62 w 89"/>
                <a:gd name="T11" fmla="*/ 4 h 114"/>
                <a:gd name="T12" fmla="*/ 67 w 89"/>
                <a:gd name="T13" fmla="*/ 9 h 114"/>
                <a:gd name="T14" fmla="*/ 70 w 89"/>
                <a:gd name="T15" fmla="*/ 12 h 114"/>
                <a:gd name="T16" fmla="*/ 74 w 89"/>
                <a:gd name="T17" fmla="*/ 15 h 114"/>
                <a:gd name="T18" fmla="*/ 76 w 89"/>
                <a:gd name="T19" fmla="*/ 17 h 114"/>
                <a:gd name="T20" fmla="*/ 79 w 89"/>
                <a:gd name="T21" fmla="*/ 21 h 114"/>
                <a:gd name="T22" fmla="*/ 80 w 89"/>
                <a:gd name="T23" fmla="*/ 25 h 114"/>
                <a:gd name="T24" fmla="*/ 87 w 89"/>
                <a:gd name="T25" fmla="*/ 39 h 114"/>
                <a:gd name="T26" fmla="*/ 89 w 89"/>
                <a:gd name="T27" fmla="*/ 47 h 114"/>
                <a:gd name="T28" fmla="*/ 89 w 89"/>
                <a:gd name="T29" fmla="*/ 52 h 114"/>
                <a:gd name="T30" fmla="*/ 89 w 89"/>
                <a:gd name="T31" fmla="*/ 57 h 114"/>
                <a:gd name="T32" fmla="*/ 89 w 89"/>
                <a:gd name="T33" fmla="*/ 62 h 114"/>
                <a:gd name="T34" fmla="*/ 89 w 89"/>
                <a:gd name="T35" fmla="*/ 68 h 114"/>
                <a:gd name="T36" fmla="*/ 88 w 89"/>
                <a:gd name="T37" fmla="*/ 75 h 114"/>
                <a:gd name="T38" fmla="*/ 84 w 89"/>
                <a:gd name="T39" fmla="*/ 86 h 114"/>
                <a:gd name="T40" fmla="*/ 81 w 89"/>
                <a:gd name="T41" fmla="*/ 91 h 114"/>
                <a:gd name="T42" fmla="*/ 79 w 89"/>
                <a:gd name="T43" fmla="*/ 95 h 114"/>
                <a:gd name="T44" fmla="*/ 76 w 89"/>
                <a:gd name="T45" fmla="*/ 97 h 114"/>
                <a:gd name="T46" fmla="*/ 74 w 89"/>
                <a:gd name="T47" fmla="*/ 103 h 114"/>
                <a:gd name="T48" fmla="*/ 68 w 89"/>
                <a:gd name="T49" fmla="*/ 107 h 114"/>
                <a:gd name="T50" fmla="*/ 57 w 89"/>
                <a:gd name="T51" fmla="*/ 112 h 114"/>
                <a:gd name="T52" fmla="*/ 52 w 89"/>
                <a:gd name="T53" fmla="*/ 113 h 114"/>
                <a:gd name="T54" fmla="*/ 46 w 89"/>
                <a:gd name="T55" fmla="*/ 114 h 114"/>
                <a:gd name="T56" fmla="*/ 44 w 89"/>
                <a:gd name="T57" fmla="*/ 114 h 114"/>
                <a:gd name="T58" fmla="*/ 40 w 89"/>
                <a:gd name="T59" fmla="*/ 113 h 114"/>
                <a:gd name="T60" fmla="*/ 35 w 89"/>
                <a:gd name="T61" fmla="*/ 112 h 114"/>
                <a:gd name="T62" fmla="*/ 27 w 89"/>
                <a:gd name="T63" fmla="*/ 108 h 114"/>
                <a:gd name="T64" fmla="*/ 22 w 89"/>
                <a:gd name="T65" fmla="*/ 105 h 114"/>
                <a:gd name="T66" fmla="*/ 19 w 89"/>
                <a:gd name="T67" fmla="*/ 103 h 114"/>
                <a:gd name="T68" fmla="*/ 15 w 89"/>
                <a:gd name="T69" fmla="*/ 99 h 114"/>
                <a:gd name="T70" fmla="*/ 13 w 89"/>
                <a:gd name="T71" fmla="*/ 96 h 114"/>
                <a:gd name="T72" fmla="*/ 10 w 89"/>
                <a:gd name="T73" fmla="*/ 92 h 114"/>
                <a:gd name="T74" fmla="*/ 9 w 89"/>
                <a:gd name="T75" fmla="*/ 88 h 114"/>
                <a:gd name="T76" fmla="*/ 2 w 89"/>
                <a:gd name="T77" fmla="*/ 75 h 114"/>
                <a:gd name="T78" fmla="*/ 1 w 89"/>
                <a:gd name="T79" fmla="*/ 69 h 114"/>
                <a:gd name="T80" fmla="*/ 1 w 89"/>
                <a:gd name="T81" fmla="*/ 64 h 114"/>
                <a:gd name="T82" fmla="*/ 0 w 89"/>
                <a:gd name="T83" fmla="*/ 60 h 114"/>
                <a:gd name="T84" fmla="*/ 0 w 89"/>
                <a:gd name="T85" fmla="*/ 55 h 114"/>
                <a:gd name="T86" fmla="*/ 1 w 89"/>
                <a:gd name="T87" fmla="*/ 50 h 114"/>
                <a:gd name="T88" fmla="*/ 1 w 89"/>
                <a:gd name="T89" fmla="*/ 44 h 114"/>
                <a:gd name="T90" fmla="*/ 2 w 89"/>
                <a:gd name="T91" fmla="*/ 38 h 114"/>
                <a:gd name="T92" fmla="*/ 5 w 89"/>
                <a:gd name="T93" fmla="*/ 29 h 114"/>
                <a:gd name="T94" fmla="*/ 8 w 89"/>
                <a:gd name="T95" fmla="*/ 25 h 114"/>
                <a:gd name="T96" fmla="*/ 9 w 89"/>
                <a:gd name="T97" fmla="*/ 21 h 114"/>
                <a:gd name="T98" fmla="*/ 11 w 89"/>
                <a:gd name="T99" fmla="*/ 17 h 114"/>
                <a:gd name="T100" fmla="*/ 14 w 89"/>
                <a:gd name="T101" fmla="*/ 15 h 114"/>
                <a:gd name="T102" fmla="*/ 19 w 89"/>
                <a:gd name="T103" fmla="*/ 11 h 114"/>
                <a:gd name="T104" fmla="*/ 26 w 89"/>
                <a:gd name="T105" fmla="*/ 5 h 1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14"/>
                <a:gd name="T161" fmla="*/ 89 w 89"/>
                <a:gd name="T162" fmla="*/ 114 h 11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14">
                  <a:moveTo>
                    <a:pt x="26" y="5"/>
                  </a:moveTo>
                  <a:lnTo>
                    <a:pt x="30" y="3"/>
                  </a:lnTo>
                  <a:lnTo>
                    <a:pt x="32" y="2"/>
                  </a:lnTo>
                  <a:lnTo>
                    <a:pt x="35" y="2"/>
                  </a:lnTo>
                  <a:lnTo>
                    <a:pt x="36" y="0"/>
                  </a:lnTo>
                  <a:lnTo>
                    <a:pt x="36" y="2"/>
                  </a:lnTo>
                  <a:lnTo>
                    <a:pt x="37" y="0"/>
                  </a:lnTo>
                  <a:lnTo>
                    <a:pt x="39" y="0"/>
                  </a:lnTo>
                  <a:lnTo>
                    <a:pt x="40" y="0"/>
                  </a:lnTo>
                  <a:lnTo>
                    <a:pt x="41" y="0"/>
                  </a:lnTo>
                  <a:lnTo>
                    <a:pt x="43" y="0"/>
                  </a:lnTo>
                  <a:lnTo>
                    <a:pt x="44" y="0"/>
                  </a:lnTo>
                  <a:lnTo>
                    <a:pt x="45" y="0"/>
                  </a:lnTo>
                  <a:lnTo>
                    <a:pt x="46" y="0"/>
                  </a:lnTo>
                  <a:lnTo>
                    <a:pt x="48" y="0"/>
                  </a:lnTo>
                  <a:lnTo>
                    <a:pt x="49" y="0"/>
                  </a:lnTo>
                  <a:lnTo>
                    <a:pt x="50" y="0"/>
                  </a:lnTo>
                  <a:lnTo>
                    <a:pt x="52" y="0"/>
                  </a:lnTo>
                  <a:lnTo>
                    <a:pt x="53" y="2"/>
                  </a:lnTo>
                  <a:lnTo>
                    <a:pt x="54" y="2"/>
                  </a:lnTo>
                  <a:lnTo>
                    <a:pt x="56" y="2"/>
                  </a:lnTo>
                  <a:lnTo>
                    <a:pt x="59" y="4"/>
                  </a:lnTo>
                  <a:lnTo>
                    <a:pt x="61" y="4"/>
                  </a:lnTo>
                  <a:lnTo>
                    <a:pt x="62" y="4"/>
                  </a:lnTo>
                  <a:lnTo>
                    <a:pt x="62" y="5"/>
                  </a:lnTo>
                  <a:lnTo>
                    <a:pt x="65" y="7"/>
                  </a:lnTo>
                  <a:lnTo>
                    <a:pt x="66" y="8"/>
                  </a:lnTo>
                  <a:lnTo>
                    <a:pt x="67" y="9"/>
                  </a:lnTo>
                  <a:lnTo>
                    <a:pt x="68" y="9"/>
                  </a:lnTo>
                  <a:lnTo>
                    <a:pt x="68" y="11"/>
                  </a:lnTo>
                  <a:lnTo>
                    <a:pt x="70" y="11"/>
                  </a:lnTo>
                  <a:lnTo>
                    <a:pt x="70" y="12"/>
                  </a:lnTo>
                  <a:lnTo>
                    <a:pt x="71" y="12"/>
                  </a:lnTo>
                  <a:lnTo>
                    <a:pt x="72" y="13"/>
                  </a:lnTo>
                  <a:lnTo>
                    <a:pt x="74" y="13"/>
                  </a:lnTo>
                  <a:lnTo>
                    <a:pt x="74" y="15"/>
                  </a:lnTo>
                  <a:lnTo>
                    <a:pt x="74" y="16"/>
                  </a:lnTo>
                  <a:lnTo>
                    <a:pt x="75" y="16"/>
                  </a:lnTo>
                  <a:lnTo>
                    <a:pt x="75" y="17"/>
                  </a:lnTo>
                  <a:lnTo>
                    <a:pt x="76" y="17"/>
                  </a:lnTo>
                  <a:lnTo>
                    <a:pt x="76" y="18"/>
                  </a:lnTo>
                  <a:lnTo>
                    <a:pt x="78" y="18"/>
                  </a:lnTo>
                  <a:lnTo>
                    <a:pt x="78" y="20"/>
                  </a:lnTo>
                  <a:lnTo>
                    <a:pt x="79" y="21"/>
                  </a:lnTo>
                  <a:lnTo>
                    <a:pt x="79" y="22"/>
                  </a:lnTo>
                  <a:lnTo>
                    <a:pt x="80" y="22"/>
                  </a:lnTo>
                  <a:lnTo>
                    <a:pt x="80" y="24"/>
                  </a:lnTo>
                  <a:lnTo>
                    <a:pt x="80" y="25"/>
                  </a:lnTo>
                  <a:lnTo>
                    <a:pt x="81" y="25"/>
                  </a:lnTo>
                  <a:lnTo>
                    <a:pt x="83" y="29"/>
                  </a:lnTo>
                  <a:lnTo>
                    <a:pt x="85" y="34"/>
                  </a:lnTo>
                  <a:lnTo>
                    <a:pt x="87" y="39"/>
                  </a:lnTo>
                  <a:lnTo>
                    <a:pt x="88" y="43"/>
                  </a:lnTo>
                  <a:lnTo>
                    <a:pt x="88" y="44"/>
                  </a:lnTo>
                  <a:lnTo>
                    <a:pt x="88" y="46"/>
                  </a:lnTo>
                  <a:lnTo>
                    <a:pt x="89" y="47"/>
                  </a:lnTo>
                  <a:lnTo>
                    <a:pt x="89" y="48"/>
                  </a:lnTo>
                  <a:lnTo>
                    <a:pt x="89" y="50"/>
                  </a:lnTo>
                  <a:lnTo>
                    <a:pt x="89" y="51"/>
                  </a:lnTo>
                  <a:lnTo>
                    <a:pt x="89" y="52"/>
                  </a:lnTo>
                  <a:lnTo>
                    <a:pt x="89" y="53"/>
                  </a:lnTo>
                  <a:lnTo>
                    <a:pt x="89" y="55"/>
                  </a:lnTo>
                  <a:lnTo>
                    <a:pt x="89" y="56"/>
                  </a:lnTo>
                  <a:lnTo>
                    <a:pt x="89" y="57"/>
                  </a:lnTo>
                  <a:lnTo>
                    <a:pt x="89" y="59"/>
                  </a:lnTo>
                  <a:lnTo>
                    <a:pt x="89" y="60"/>
                  </a:lnTo>
                  <a:lnTo>
                    <a:pt x="89" y="61"/>
                  </a:lnTo>
                  <a:lnTo>
                    <a:pt x="89" y="62"/>
                  </a:lnTo>
                  <a:lnTo>
                    <a:pt x="89" y="64"/>
                  </a:lnTo>
                  <a:lnTo>
                    <a:pt x="89" y="65"/>
                  </a:lnTo>
                  <a:lnTo>
                    <a:pt x="89" y="66"/>
                  </a:lnTo>
                  <a:lnTo>
                    <a:pt x="89" y="68"/>
                  </a:lnTo>
                  <a:lnTo>
                    <a:pt x="89" y="69"/>
                  </a:lnTo>
                  <a:lnTo>
                    <a:pt x="89" y="70"/>
                  </a:lnTo>
                  <a:lnTo>
                    <a:pt x="88" y="74"/>
                  </a:lnTo>
                  <a:lnTo>
                    <a:pt x="88" y="75"/>
                  </a:lnTo>
                  <a:lnTo>
                    <a:pt x="87" y="77"/>
                  </a:lnTo>
                  <a:lnTo>
                    <a:pt x="85" y="83"/>
                  </a:lnTo>
                  <a:lnTo>
                    <a:pt x="85" y="85"/>
                  </a:lnTo>
                  <a:lnTo>
                    <a:pt x="84" y="86"/>
                  </a:lnTo>
                  <a:lnTo>
                    <a:pt x="84" y="87"/>
                  </a:lnTo>
                  <a:lnTo>
                    <a:pt x="83" y="88"/>
                  </a:lnTo>
                  <a:lnTo>
                    <a:pt x="83" y="90"/>
                  </a:lnTo>
                  <a:lnTo>
                    <a:pt x="81" y="91"/>
                  </a:lnTo>
                  <a:lnTo>
                    <a:pt x="81" y="92"/>
                  </a:lnTo>
                  <a:lnTo>
                    <a:pt x="80" y="92"/>
                  </a:lnTo>
                  <a:lnTo>
                    <a:pt x="80" y="94"/>
                  </a:lnTo>
                  <a:lnTo>
                    <a:pt x="79" y="95"/>
                  </a:lnTo>
                  <a:lnTo>
                    <a:pt x="79" y="96"/>
                  </a:lnTo>
                  <a:lnTo>
                    <a:pt x="78" y="96"/>
                  </a:lnTo>
                  <a:lnTo>
                    <a:pt x="78" y="97"/>
                  </a:lnTo>
                  <a:lnTo>
                    <a:pt x="76" y="97"/>
                  </a:lnTo>
                  <a:lnTo>
                    <a:pt x="76" y="99"/>
                  </a:lnTo>
                  <a:lnTo>
                    <a:pt x="75" y="100"/>
                  </a:lnTo>
                  <a:lnTo>
                    <a:pt x="74" y="101"/>
                  </a:lnTo>
                  <a:lnTo>
                    <a:pt x="74" y="103"/>
                  </a:lnTo>
                  <a:lnTo>
                    <a:pt x="72" y="103"/>
                  </a:lnTo>
                  <a:lnTo>
                    <a:pt x="71" y="104"/>
                  </a:lnTo>
                  <a:lnTo>
                    <a:pt x="71" y="105"/>
                  </a:lnTo>
                  <a:lnTo>
                    <a:pt x="68" y="107"/>
                  </a:lnTo>
                  <a:lnTo>
                    <a:pt x="65" y="109"/>
                  </a:lnTo>
                  <a:lnTo>
                    <a:pt x="61" y="110"/>
                  </a:lnTo>
                  <a:lnTo>
                    <a:pt x="58" y="112"/>
                  </a:lnTo>
                  <a:lnTo>
                    <a:pt x="57" y="112"/>
                  </a:lnTo>
                  <a:lnTo>
                    <a:pt x="56" y="113"/>
                  </a:lnTo>
                  <a:lnTo>
                    <a:pt x="54" y="113"/>
                  </a:lnTo>
                  <a:lnTo>
                    <a:pt x="53" y="113"/>
                  </a:lnTo>
                  <a:lnTo>
                    <a:pt x="52" y="113"/>
                  </a:lnTo>
                  <a:lnTo>
                    <a:pt x="50" y="113"/>
                  </a:lnTo>
                  <a:lnTo>
                    <a:pt x="49" y="113"/>
                  </a:lnTo>
                  <a:lnTo>
                    <a:pt x="48" y="114"/>
                  </a:lnTo>
                  <a:lnTo>
                    <a:pt x="46" y="114"/>
                  </a:lnTo>
                  <a:lnTo>
                    <a:pt x="46" y="113"/>
                  </a:lnTo>
                  <a:lnTo>
                    <a:pt x="45" y="113"/>
                  </a:lnTo>
                  <a:lnTo>
                    <a:pt x="45" y="114"/>
                  </a:lnTo>
                  <a:lnTo>
                    <a:pt x="44" y="114"/>
                  </a:lnTo>
                  <a:lnTo>
                    <a:pt x="43" y="114"/>
                  </a:lnTo>
                  <a:lnTo>
                    <a:pt x="43" y="113"/>
                  </a:lnTo>
                  <a:lnTo>
                    <a:pt x="41" y="113"/>
                  </a:lnTo>
                  <a:lnTo>
                    <a:pt x="40" y="113"/>
                  </a:lnTo>
                  <a:lnTo>
                    <a:pt x="39" y="113"/>
                  </a:lnTo>
                  <a:lnTo>
                    <a:pt x="37" y="113"/>
                  </a:lnTo>
                  <a:lnTo>
                    <a:pt x="36" y="112"/>
                  </a:lnTo>
                  <a:lnTo>
                    <a:pt x="35" y="112"/>
                  </a:lnTo>
                  <a:lnTo>
                    <a:pt x="31" y="110"/>
                  </a:lnTo>
                  <a:lnTo>
                    <a:pt x="30" y="109"/>
                  </a:lnTo>
                  <a:lnTo>
                    <a:pt x="28" y="109"/>
                  </a:lnTo>
                  <a:lnTo>
                    <a:pt x="27" y="108"/>
                  </a:lnTo>
                  <a:lnTo>
                    <a:pt x="26" y="108"/>
                  </a:lnTo>
                  <a:lnTo>
                    <a:pt x="24" y="107"/>
                  </a:lnTo>
                  <a:lnTo>
                    <a:pt x="23" y="105"/>
                  </a:lnTo>
                  <a:lnTo>
                    <a:pt x="22" y="105"/>
                  </a:lnTo>
                  <a:lnTo>
                    <a:pt x="22" y="104"/>
                  </a:lnTo>
                  <a:lnTo>
                    <a:pt x="21" y="104"/>
                  </a:lnTo>
                  <a:lnTo>
                    <a:pt x="21" y="103"/>
                  </a:lnTo>
                  <a:lnTo>
                    <a:pt x="19" y="103"/>
                  </a:lnTo>
                  <a:lnTo>
                    <a:pt x="19" y="101"/>
                  </a:lnTo>
                  <a:lnTo>
                    <a:pt x="18" y="101"/>
                  </a:lnTo>
                  <a:lnTo>
                    <a:pt x="17" y="100"/>
                  </a:lnTo>
                  <a:lnTo>
                    <a:pt x="15" y="99"/>
                  </a:lnTo>
                  <a:lnTo>
                    <a:pt x="15" y="97"/>
                  </a:lnTo>
                  <a:lnTo>
                    <a:pt x="14" y="97"/>
                  </a:lnTo>
                  <a:lnTo>
                    <a:pt x="14" y="96"/>
                  </a:lnTo>
                  <a:lnTo>
                    <a:pt x="13" y="96"/>
                  </a:lnTo>
                  <a:lnTo>
                    <a:pt x="13" y="95"/>
                  </a:lnTo>
                  <a:lnTo>
                    <a:pt x="11" y="94"/>
                  </a:lnTo>
                  <a:lnTo>
                    <a:pt x="11" y="92"/>
                  </a:lnTo>
                  <a:lnTo>
                    <a:pt x="10" y="92"/>
                  </a:lnTo>
                  <a:lnTo>
                    <a:pt x="10" y="91"/>
                  </a:lnTo>
                  <a:lnTo>
                    <a:pt x="9" y="91"/>
                  </a:lnTo>
                  <a:lnTo>
                    <a:pt x="9" y="90"/>
                  </a:lnTo>
                  <a:lnTo>
                    <a:pt x="9" y="88"/>
                  </a:lnTo>
                  <a:lnTo>
                    <a:pt x="8" y="86"/>
                  </a:lnTo>
                  <a:lnTo>
                    <a:pt x="6" y="85"/>
                  </a:lnTo>
                  <a:lnTo>
                    <a:pt x="5" y="81"/>
                  </a:lnTo>
                  <a:lnTo>
                    <a:pt x="2" y="75"/>
                  </a:lnTo>
                  <a:lnTo>
                    <a:pt x="2" y="74"/>
                  </a:lnTo>
                  <a:lnTo>
                    <a:pt x="2" y="72"/>
                  </a:lnTo>
                  <a:lnTo>
                    <a:pt x="2" y="70"/>
                  </a:lnTo>
                  <a:lnTo>
                    <a:pt x="1" y="69"/>
                  </a:lnTo>
                  <a:lnTo>
                    <a:pt x="1" y="68"/>
                  </a:lnTo>
                  <a:lnTo>
                    <a:pt x="1" y="66"/>
                  </a:lnTo>
                  <a:lnTo>
                    <a:pt x="1" y="65"/>
                  </a:lnTo>
                  <a:lnTo>
                    <a:pt x="1" y="64"/>
                  </a:lnTo>
                  <a:lnTo>
                    <a:pt x="0" y="62"/>
                  </a:lnTo>
                  <a:lnTo>
                    <a:pt x="0" y="61"/>
                  </a:lnTo>
                  <a:lnTo>
                    <a:pt x="1" y="61"/>
                  </a:lnTo>
                  <a:lnTo>
                    <a:pt x="0" y="60"/>
                  </a:lnTo>
                  <a:lnTo>
                    <a:pt x="0" y="59"/>
                  </a:lnTo>
                  <a:lnTo>
                    <a:pt x="0" y="57"/>
                  </a:lnTo>
                  <a:lnTo>
                    <a:pt x="0" y="56"/>
                  </a:lnTo>
                  <a:lnTo>
                    <a:pt x="0" y="55"/>
                  </a:lnTo>
                  <a:lnTo>
                    <a:pt x="0" y="53"/>
                  </a:lnTo>
                  <a:lnTo>
                    <a:pt x="0" y="52"/>
                  </a:lnTo>
                  <a:lnTo>
                    <a:pt x="1" y="51"/>
                  </a:lnTo>
                  <a:lnTo>
                    <a:pt x="1" y="50"/>
                  </a:lnTo>
                  <a:lnTo>
                    <a:pt x="1" y="48"/>
                  </a:lnTo>
                  <a:lnTo>
                    <a:pt x="1" y="47"/>
                  </a:lnTo>
                  <a:lnTo>
                    <a:pt x="1" y="46"/>
                  </a:lnTo>
                  <a:lnTo>
                    <a:pt x="1" y="44"/>
                  </a:lnTo>
                  <a:lnTo>
                    <a:pt x="1" y="43"/>
                  </a:lnTo>
                  <a:lnTo>
                    <a:pt x="2" y="40"/>
                  </a:lnTo>
                  <a:lnTo>
                    <a:pt x="2" y="39"/>
                  </a:lnTo>
                  <a:lnTo>
                    <a:pt x="2" y="38"/>
                  </a:lnTo>
                  <a:lnTo>
                    <a:pt x="2" y="37"/>
                  </a:lnTo>
                  <a:lnTo>
                    <a:pt x="4" y="31"/>
                  </a:lnTo>
                  <a:lnTo>
                    <a:pt x="5" y="30"/>
                  </a:lnTo>
                  <a:lnTo>
                    <a:pt x="5" y="29"/>
                  </a:lnTo>
                  <a:lnTo>
                    <a:pt x="5" y="27"/>
                  </a:lnTo>
                  <a:lnTo>
                    <a:pt x="6" y="26"/>
                  </a:lnTo>
                  <a:lnTo>
                    <a:pt x="6" y="25"/>
                  </a:lnTo>
                  <a:lnTo>
                    <a:pt x="8" y="25"/>
                  </a:lnTo>
                  <a:lnTo>
                    <a:pt x="8" y="24"/>
                  </a:lnTo>
                  <a:lnTo>
                    <a:pt x="8" y="22"/>
                  </a:lnTo>
                  <a:lnTo>
                    <a:pt x="9" y="22"/>
                  </a:lnTo>
                  <a:lnTo>
                    <a:pt x="9" y="21"/>
                  </a:lnTo>
                  <a:lnTo>
                    <a:pt x="9" y="20"/>
                  </a:lnTo>
                  <a:lnTo>
                    <a:pt x="10" y="20"/>
                  </a:lnTo>
                  <a:lnTo>
                    <a:pt x="11" y="18"/>
                  </a:lnTo>
                  <a:lnTo>
                    <a:pt x="11" y="17"/>
                  </a:lnTo>
                  <a:lnTo>
                    <a:pt x="13" y="17"/>
                  </a:lnTo>
                  <a:lnTo>
                    <a:pt x="13" y="16"/>
                  </a:lnTo>
                  <a:lnTo>
                    <a:pt x="14" y="16"/>
                  </a:lnTo>
                  <a:lnTo>
                    <a:pt x="14" y="15"/>
                  </a:lnTo>
                  <a:lnTo>
                    <a:pt x="15" y="13"/>
                  </a:lnTo>
                  <a:lnTo>
                    <a:pt x="17" y="12"/>
                  </a:lnTo>
                  <a:lnTo>
                    <a:pt x="17" y="11"/>
                  </a:lnTo>
                  <a:lnTo>
                    <a:pt x="19" y="11"/>
                  </a:lnTo>
                  <a:lnTo>
                    <a:pt x="19" y="9"/>
                  </a:lnTo>
                  <a:lnTo>
                    <a:pt x="22" y="8"/>
                  </a:lnTo>
                  <a:lnTo>
                    <a:pt x="22" y="7"/>
                  </a:lnTo>
                  <a:lnTo>
                    <a:pt x="26" y="5"/>
                  </a:lnTo>
                  <a:close/>
                </a:path>
              </a:pathLst>
            </a:custGeom>
            <a:solidFill>
              <a:srgbClr val="808080"/>
            </a:solidFill>
            <a:ln w="9525">
              <a:noFill/>
              <a:round/>
              <a:headEnd/>
              <a:tailEnd/>
            </a:ln>
          </p:spPr>
          <p:txBody>
            <a:bodyPr/>
            <a:lstStyle/>
            <a:p>
              <a:endParaRPr lang="en-US"/>
            </a:p>
          </p:txBody>
        </p:sp>
        <p:sp>
          <p:nvSpPr>
            <p:cNvPr id="172" name="Freeform 156"/>
            <p:cNvSpPr>
              <a:spLocks/>
            </p:cNvSpPr>
            <p:nvPr/>
          </p:nvSpPr>
          <p:spPr bwMode="auto">
            <a:xfrm>
              <a:off x="2432" y="1377"/>
              <a:ext cx="94" cy="118"/>
            </a:xfrm>
            <a:custGeom>
              <a:avLst/>
              <a:gdLst>
                <a:gd name="T0" fmla="*/ 91 w 94"/>
                <a:gd name="T1" fmla="*/ 46 h 118"/>
                <a:gd name="T2" fmla="*/ 94 w 94"/>
                <a:gd name="T3" fmla="*/ 61 h 118"/>
                <a:gd name="T4" fmla="*/ 92 w 94"/>
                <a:gd name="T5" fmla="*/ 75 h 118"/>
                <a:gd name="T6" fmla="*/ 89 w 94"/>
                <a:gd name="T7" fmla="*/ 88 h 118"/>
                <a:gd name="T8" fmla="*/ 83 w 94"/>
                <a:gd name="T9" fmla="*/ 97 h 118"/>
                <a:gd name="T10" fmla="*/ 77 w 94"/>
                <a:gd name="T11" fmla="*/ 105 h 118"/>
                <a:gd name="T12" fmla="*/ 69 w 94"/>
                <a:gd name="T13" fmla="*/ 111 h 118"/>
                <a:gd name="T14" fmla="*/ 59 w 94"/>
                <a:gd name="T15" fmla="*/ 116 h 118"/>
                <a:gd name="T16" fmla="*/ 50 w 94"/>
                <a:gd name="T17" fmla="*/ 118 h 118"/>
                <a:gd name="T18" fmla="*/ 41 w 94"/>
                <a:gd name="T19" fmla="*/ 116 h 118"/>
                <a:gd name="T20" fmla="*/ 28 w 94"/>
                <a:gd name="T21" fmla="*/ 111 h 118"/>
                <a:gd name="T22" fmla="*/ 19 w 94"/>
                <a:gd name="T23" fmla="*/ 103 h 118"/>
                <a:gd name="T24" fmla="*/ 12 w 94"/>
                <a:gd name="T25" fmla="*/ 96 h 118"/>
                <a:gd name="T26" fmla="*/ 7 w 94"/>
                <a:gd name="T27" fmla="*/ 85 h 118"/>
                <a:gd name="T28" fmla="*/ 2 w 94"/>
                <a:gd name="T29" fmla="*/ 71 h 118"/>
                <a:gd name="T30" fmla="*/ 0 w 94"/>
                <a:gd name="T31" fmla="*/ 61 h 118"/>
                <a:gd name="T32" fmla="*/ 2 w 94"/>
                <a:gd name="T33" fmla="*/ 46 h 118"/>
                <a:gd name="T34" fmla="*/ 7 w 94"/>
                <a:gd name="T35" fmla="*/ 28 h 118"/>
                <a:gd name="T36" fmla="*/ 15 w 94"/>
                <a:gd name="T37" fmla="*/ 17 h 118"/>
                <a:gd name="T38" fmla="*/ 21 w 94"/>
                <a:gd name="T39" fmla="*/ 9 h 118"/>
                <a:gd name="T40" fmla="*/ 35 w 94"/>
                <a:gd name="T41" fmla="*/ 1 h 118"/>
                <a:gd name="T42" fmla="*/ 45 w 94"/>
                <a:gd name="T43" fmla="*/ 0 h 118"/>
                <a:gd name="T44" fmla="*/ 54 w 94"/>
                <a:gd name="T45" fmla="*/ 1 h 118"/>
                <a:gd name="T46" fmla="*/ 67 w 94"/>
                <a:gd name="T47" fmla="*/ 6 h 118"/>
                <a:gd name="T48" fmla="*/ 78 w 94"/>
                <a:gd name="T49" fmla="*/ 15 h 118"/>
                <a:gd name="T50" fmla="*/ 83 w 94"/>
                <a:gd name="T51" fmla="*/ 24 h 118"/>
                <a:gd name="T52" fmla="*/ 86 w 94"/>
                <a:gd name="T53" fmla="*/ 37 h 118"/>
                <a:gd name="T54" fmla="*/ 80 w 94"/>
                <a:gd name="T55" fmla="*/ 24 h 118"/>
                <a:gd name="T56" fmla="*/ 72 w 94"/>
                <a:gd name="T57" fmla="*/ 15 h 118"/>
                <a:gd name="T58" fmla="*/ 61 w 94"/>
                <a:gd name="T59" fmla="*/ 7 h 118"/>
                <a:gd name="T60" fmla="*/ 54 w 94"/>
                <a:gd name="T61" fmla="*/ 5 h 118"/>
                <a:gd name="T62" fmla="*/ 45 w 94"/>
                <a:gd name="T63" fmla="*/ 4 h 118"/>
                <a:gd name="T64" fmla="*/ 37 w 94"/>
                <a:gd name="T65" fmla="*/ 5 h 118"/>
                <a:gd name="T66" fmla="*/ 23 w 94"/>
                <a:gd name="T67" fmla="*/ 13 h 118"/>
                <a:gd name="T68" fmla="*/ 16 w 94"/>
                <a:gd name="T69" fmla="*/ 19 h 118"/>
                <a:gd name="T70" fmla="*/ 11 w 94"/>
                <a:gd name="T71" fmla="*/ 29 h 118"/>
                <a:gd name="T72" fmla="*/ 6 w 94"/>
                <a:gd name="T73" fmla="*/ 44 h 118"/>
                <a:gd name="T74" fmla="*/ 4 w 94"/>
                <a:gd name="T75" fmla="*/ 57 h 118"/>
                <a:gd name="T76" fmla="*/ 4 w 94"/>
                <a:gd name="T77" fmla="*/ 68 h 118"/>
                <a:gd name="T78" fmla="*/ 8 w 94"/>
                <a:gd name="T79" fmla="*/ 81 h 118"/>
                <a:gd name="T80" fmla="*/ 13 w 94"/>
                <a:gd name="T81" fmla="*/ 90 h 118"/>
                <a:gd name="T82" fmla="*/ 19 w 94"/>
                <a:gd name="T83" fmla="*/ 98 h 118"/>
                <a:gd name="T84" fmla="*/ 28 w 94"/>
                <a:gd name="T85" fmla="*/ 106 h 118"/>
                <a:gd name="T86" fmla="*/ 37 w 94"/>
                <a:gd name="T87" fmla="*/ 111 h 118"/>
                <a:gd name="T88" fmla="*/ 46 w 94"/>
                <a:gd name="T89" fmla="*/ 112 h 118"/>
                <a:gd name="T90" fmla="*/ 54 w 94"/>
                <a:gd name="T91" fmla="*/ 114 h 118"/>
                <a:gd name="T92" fmla="*/ 64 w 94"/>
                <a:gd name="T93" fmla="*/ 110 h 118"/>
                <a:gd name="T94" fmla="*/ 72 w 94"/>
                <a:gd name="T95" fmla="*/ 105 h 118"/>
                <a:gd name="T96" fmla="*/ 78 w 94"/>
                <a:gd name="T97" fmla="*/ 98 h 118"/>
                <a:gd name="T98" fmla="*/ 83 w 94"/>
                <a:gd name="T99" fmla="*/ 90 h 118"/>
                <a:gd name="T100" fmla="*/ 87 w 94"/>
                <a:gd name="T101" fmla="*/ 80 h 118"/>
                <a:gd name="T102" fmla="*/ 90 w 94"/>
                <a:gd name="T103" fmla="*/ 68 h 118"/>
                <a:gd name="T104" fmla="*/ 90 w 94"/>
                <a:gd name="T105" fmla="*/ 55 h 118"/>
                <a:gd name="T106" fmla="*/ 87 w 94"/>
                <a:gd name="T107" fmla="*/ 42 h 1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4"/>
                <a:gd name="T163" fmla="*/ 0 h 118"/>
                <a:gd name="T164" fmla="*/ 94 w 94"/>
                <a:gd name="T165" fmla="*/ 118 h 11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4" h="118">
                  <a:moveTo>
                    <a:pt x="89" y="35"/>
                  </a:moveTo>
                  <a:lnTo>
                    <a:pt x="91" y="41"/>
                  </a:lnTo>
                  <a:lnTo>
                    <a:pt x="91" y="44"/>
                  </a:lnTo>
                  <a:lnTo>
                    <a:pt x="91" y="46"/>
                  </a:lnTo>
                  <a:lnTo>
                    <a:pt x="92" y="52"/>
                  </a:lnTo>
                  <a:lnTo>
                    <a:pt x="94" y="54"/>
                  </a:lnTo>
                  <a:lnTo>
                    <a:pt x="94" y="58"/>
                  </a:lnTo>
                  <a:lnTo>
                    <a:pt x="94" y="61"/>
                  </a:lnTo>
                  <a:lnTo>
                    <a:pt x="94" y="63"/>
                  </a:lnTo>
                  <a:lnTo>
                    <a:pt x="92" y="68"/>
                  </a:lnTo>
                  <a:lnTo>
                    <a:pt x="92" y="71"/>
                  </a:lnTo>
                  <a:lnTo>
                    <a:pt x="92" y="75"/>
                  </a:lnTo>
                  <a:lnTo>
                    <a:pt x="91" y="80"/>
                  </a:lnTo>
                  <a:lnTo>
                    <a:pt x="90" y="83"/>
                  </a:lnTo>
                  <a:lnTo>
                    <a:pt x="89" y="85"/>
                  </a:lnTo>
                  <a:lnTo>
                    <a:pt x="89" y="88"/>
                  </a:lnTo>
                  <a:lnTo>
                    <a:pt x="87" y="89"/>
                  </a:lnTo>
                  <a:lnTo>
                    <a:pt x="86" y="92"/>
                  </a:lnTo>
                  <a:lnTo>
                    <a:pt x="85" y="94"/>
                  </a:lnTo>
                  <a:lnTo>
                    <a:pt x="83" y="97"/>
                  </a:lnTo>
                  <a:lnTo>
                    <a:pt x="82" y="98"/>
                  </a:lnTo>
                  <a:lnTo>
                    <a:pt x="81" y="101"/>
                  </a:lnTo>
                  <a:lnTo>
                    <a:pt x="80" y="102"/>
                  </a:lnTo>
                  <a:lnTo>
                    <a:pt x="77" y="105"/>
                  </a:lnTo>
                  <a:lnTo>
                    <a:pt x="76" y="106"/>
                  </a:lnTo>
                  <a:lnTo>
                    <a:pt x="73" y="109"/>
                  </a:lnTo>
                  <a:lnTo>
                    <a:pt x="72" y="110"/>
                  </a:lnTo>
                  <a:lnTo>
                    <a:pt x="69" y="111"/>
                  </a:lnTo>
                  <a:lnTo>
                    <a:pt x="68" y="112"/>
                  </a:lnTo>
                  <a:lnTo>
                    <a:pt x="65" y="112"/>
                  </a:lnTo>
                  <a:lnTo>
                    <a:pt x="61" y="115"/>
                  </a:lnTo>
                  <a:lnTo>
                    <a:pt x="59" y="116"/>
                  </a:lnTo>
                  <a:lnTo>
                    <a:pt x="56" y="116"/>
                  </a:lnTo>
                  <a:lnTo>
                    <a:pt x="55" y="116"/>
                  </a:lnTo>
                  <a:lnTo>
                    <a:pt x="52" y="116"/>
                  </a:lnTo>
                  <a:lnTo>
                    <a:pt x="50" y="118"/>
                  </a:lnTo>
                  <a:lnTo>
                    <a:pt x="47" y="118"/>
                  </a:lnTo>
                  <a:lnTo>
                    <a:pt x="45" y="118"/>
                  </a:lnTo>
                  <a:lnTo>
                    <a:pt x="42" y="116"/>
                  </a:lnTo>
                  <a:lnTo>
                    <a:pt x="41" y="116"/>
                  </a:lnTo>
                  <a:lnTo>
                    <a:pt x="38" y="116"/>
                  </a:lnTo>
                  <a:lnTo>
                    <a:pt x="37" y="115"/>
                  </a:lnTo>
                  <a:lnTo>
                    <a:pt x="32" y="114"/>
                  </a:lnTo>
                  <a:lnTo>
                    <a:pt x="28" y="111"/>
                  </a:lnTo>
                  <a:lnTo>
                    <a:pt x="25" y="110"/>
                  </a:lnTo>
                  <a:lnTo>
                    <a:pt x="24" y="109"/>
                  </a:lnTo>
                  <a:lnTo>
                    <a:pt x="20" y="106"/>
                  </a:lnTo>
                  <a:lnTo>
                    <a:pt x="19" y="103"/>
                  </a:lnTo>
                  <a:lnTo>
                    <a:pt x="16" y="102"/>
                  </a:lnTo>
                  <a:lnTo>
                    <a:pt x="15" y="99"/>
                  </a:lnTo>
                  <a:lnTo>
                    <a:pt x="13" y="97"/>
                  </a:lnTo>
                  <a:lnTo>
                    <a:pt x="12" y="96"/>
                  </a:lnTo>
                  <a:lnTo>
                    <a:pt x="11" y="93"/>
                  </a:lnTo>
                  <a:lnTo>
                    <a:pt x="10" y="90"/>
                  </a:lnTo>
                  <a:lnTo>
                    <a:pt x="7" y="88"/>
                  </a:lnTo>
                  <a:lnTo>
                    <a:pt x="7" y="85"/>
                  </a:lnTo>
                  <a:lnTo>
                    <a:pt x="6" y="83"/>
                  </a:lnTo>
                  <a:lnTo>
                    <a:pt x="4" y="80"/>
                  </a:lnTo>
                  <a:lnTo>
                    <a:pt x="3" y="75"/>
                  </a:lnTo>
                  <a:lnTo>
                    <a:pt x="2" y="71"/>
                  </a:lnTo>
                  <a:lnTo>
                    <a:pt x="2" y="68"/>
                  </a:lnTo>
                  <a:lnTo>
                    <a:pt x="2" y="66"/>
                  </a:lnTo>
                  <a:lnTo>
                    <a:pt x="0" y="63"/>
                  </a:lnTo>
                  <a:lnTo>
                    <a:pt x="0" y="61"/>
                  </a:lnTo>
                  <a:lnTo>
                    <a:pt x="0" y="58"/>
                  </a:lnTo>
                  <a:lnTo>
                    <a:pt x="0" y="54"/>
                  </a:lnTo>
                  <a:lnTo>
                    <a:pt x="2" y="49"/>
                  </a:lnTo>
                  <a:lnTo>
                    <a:pt x="2" y="46"/>
                  </a:lnTo>
                  <a:lnTo>
                    <a:pt x="2" y="44"/>
                  </a:lnTo>
                  <a:lnTo>
                    <a:pt x="3" y="39"/>
                  </a:lnTo>
                  <a:lnTo>
                    <a:pt x="6" y="29"/>
                  </a:lnTo>
                  <a:lnTo>
                    <a:pt x="7" y="28"/>
                  </a:lnTo>
                  <a:lnTo>
                    <a:pt x="8" y="26"/>
                  </a:lnTo>
                  <a:lnTo>
                    <a:pt x="11" y="20"/>
                  </a:lnTo>
                  <a:lnTo>
                    <a:pt x="12" y="19"/>
                  </a:lnTo>
                  <a:lnTo>
                    <a:pt x="15" y="17"/>
                  </a:lnTo>
                  <a:lnTo>
                    <a:pt x="16" y="14"/>
                  </a:lnTo>
                  <a:lnTo>
                    <a:pt x="17" y="13"/>
                  </a:lnTo>
                  <a:lnTo>
                    <a:pt x="19" y="10"/>
                  </a:lnTo>
                  <a:lnTo>
                    <a:pt x="21" y="9"/>
                  </a:lnTo>
                  <a:lnTo>
                    <a:pt x="23" y="7"/>
                  </a:lnTo>
                  <a:lnTo>
                    <a:pt x="32" y="2"/>
                  </a:lnTo>
                  <a:lnTo>
                    <a:pt x="33" y="2"/>
                  </a:lnTo>
                  <a:lnTo>
                    <a:pt x="35" y="1"/>
                  </a:lnTo>
                  <a:lnTo>
                    <a:pt x="38" y="1"/>
                  </a:lnTo>
                  <a:lnTo>
                    <a:pt x="41" y="0"/>
                  </a:lnTo>
                  <a:lnTo>
                    <a:pt x="42" y="0"/>
                  </a:lnTo>
                  <a:lnTo>
                    <a:pt x="45" y="0"/>
                  </a:lnTo>
                  <a:lnTo>
                    <a:pt x="47" y="0"/>
                  </a:lnTo>
                  <a:lnTo>
                    <a:pt x="50" y="0"/>
                  </a:lnTo>
                  <a:lnTo>
                    <a:pt x="51" y="1"/>
                  </a:lnTo>
                  <a:lnTo>
                    <a:pt x="54" y="1"/>
                  </a:lnTo>
                  <a:lnTo>
                    <a:pt x="56" y="1"/>
                  </a:lnTo>
                  <a:lnTo>
                    <a:pt x="59" y="2"/>
                  </a:lnTo>
                  <a:lnTo>
                    <a:pt x="63" y="4"/>
                  </a:lnTo>
                  <a:lnTo>
                    <a:pt x="67" y="6"/>
                  </a:lnTo>
                  <a:lnTo>
                    <a:pt x="68" y="7"/>
                  </a:lnTo>
                  <a:lnTo>
                    <a:pt x="70" y="9"/>
                  </a:lnTo>
                  <a:lnTo>
                    <a:pt x="74" y="13"/>
                  </a:lnTo>
                  <a:lnTo>
                    <a:pt x="78" y="15"/>
                  </a:lnTo>
                  <a:lnTo>
                    <a:pt x="80" y="18"/>
                  </a:lnTo>
                  <a:lnTo>
                    <a:pt x="81" y="20"/>
                  </a:lnTo>
                  <a:lnTo>
                    <a:pt x="82" y="22"/>
                  </a:lnTo>
                  <a:lnTo>
                    <a:pt x="83" y="24"/>
                  </a:lnTo>
                  <a:lnTo>
                    <a:pt x="85" y="27"/>
                  </a:lnTo>
                  <a:lnTo>
                    <a:pt x="86" y="29"/>
                  </a:lnTo>
                  <a:lnTo>
                    <a:pt x="89" y="35"/>
                  </a:lnTo>
                  <a:lnTo>
                    <a:pt x="86" y="37"/>
                  </a:lnTo>
                  <a:lnTo>
                    <a:pt x="83" y="32"/>
                  </a:lnTo>
                  <a:lnTo>
                    <a:pt x="82" y="29"/>
                  </a:lnTo>
                  <a:lnTo>
                    <a:pt x="81" y="27"/>
                  </a:lnTo>
                  <a:lnTo>
                    <a:pt x="80" y="24"/>
                  </a:lnTo>
                  <a:lnTo>
                    <a:pt x="78" y="23"/>
                  </a:lnTo>
                  <a:lnTo>
                    <a:pt x="77" y="20"/>
                  </a:lnTo>
                  <a:lnTo>
                    <a:pt x="76" y="19"/>
                  </a:lnTo>
                  <a:lnTo>
                    <a:pt x="72" y="15"/>
                  </a:lnTo>
                  <a:lnTo>
                    <a:pt x="69" y="13"/>
                  </a:lnTo>
                  <a:lnTo>
                    <a:pt x="67" y="11"/>
                  </a:lnTo>
                  <a:lnTo>
                    <a:pt x="65" y="10"/>
                  </a:lnTo>
                  <a:lnTo>
                    <a:pt x="61" y="7"/>
                  </a:lnTo>
                  <a:lnTo>
                    <a:pt x="59" y="6"/>
                  </a:lnTo>
                  <a:lnTo>
                    <a:pt x="58" y="6"/>
                  </a:lnTo>
                  <a:lnTo>
                    <a:pt x="55" y="6"/>
                  </a:lnTo>
                  <a:lnTo>
                    <a:pt x="54" y="5"/>
                  </a:lnTo>
                  <a:lnTo>
                    <a:pt x="51" y="5"/>
                  </a:lnTo>
                  <a:lnTo>
                    <a:pt x="48" y="4"/>
                  </a:lnTo>
                  <a:lnTo>
                    <a:pt x="47" y="4"/>
                  </a:lnTo>
                  <a:lnTo>
                    <a:pt x="45" y="4"/>
                  </a:lnTo>
                  <a:lnTo>
                    <a:pt x="43" y="4"/>
                  </a:lnTo>
                  <a:lnTo>
                    <a:pt x="41" y="5"/>
                  </a:lnTo>
                  <a:lnTo>
                    <a:pt x="38" y="5"/>
                  </a:lnTo>
                  <a:lnTo>
                    <a:pt x="37" y="5"/>
                  </a:lnTo>
                  <a:lnTo>
                    <a:pt x="34" y="6"/>
                  </a:lnTo>
                  <a:lnTo>
                    <a:pt x="33" y="6"/>
                  </a:lnTo>
                  <a:lnTo>
                    <a:pt x="25" y="11"/>
                  </a:lnTo>
                  <a:lnTo>
                    <a:pt x="23" y="13"/>
                  </a:lnTo>
                  <a:lnTo>
                    <a:pt x="21" y="14"/>
                  </a:lnTo>
                  <a:lnTo>
                    <a:pt x="20" y="15"/>
                  </a:lnTo>
                  <a:lnTo>
                    <a:pt x="17" y="18"/>
                  </a:lnTo>
                  <a:lnTo>
                    <a:pt x="16" y="19"/>
                  </a:lnTo>
                  <a:lnTo>
                    <a:pt x="15" y="22"/>
                  </a:lnTo>
                  <a:lnTo>
                    <a:pt x="13" y="23"/>
                  </a:lnTo>
                  <a:lnTo>
                    <a:pt x="11" y="27"/>
                  </a:lnTo>
                  <a:lnTo>
                    <a:pt x="11" y="29"/>
                  </a:lnTo>
                  <a:lnTo>
                    <a:pt x="10" y="32"/>
                  </a:lnTo>
                  <a:lnTo>
                    <a:pt x="8" y="35"/>
                  </a:lnTo>
                  <a:lnTo>
                    <a:pt x="7" y="39"/>
                  </a:lnTo>
                  <a:lnTo>
                    <a:pt x="6" y="44"/>
                  </a:lnTo>
                  <a:lnTo>
                    <a:pt x="4" y="46"/>
                  </a:lnTo>
                  <a:lnTo>
                    <a:pt x="4" y="49"/>
                  </a:lnTo>
                  <a:lnTo>
                    <a:pt x="4" y="55"/>
                  </a:lnTo>
                  <a:lnTo>
                    <a:pt x="4" y="57"/>
                  </a:lnTo>
                  <a:lnTo>
                    <a:pt x="4" y="59"/>
                  </a:lnTo>
                  <a:lnTo>
                    <a:pt x="4" y="63"/>
                  </a:lnTo>
                  <a:lnTo>
                    <a:pt x="4" y="66"/>
                  </a:lnTo>
                  <a:lnTo>
                    <a:pt x="4" y="68"/>
                  </a:lnTo>
                  <a:lnTo>
                    <a:pt x="6" y="71"/>
                  </a:lnTo>
                  <a:lnTo>
                    <a:pt x="6" y="74"/>
                  </a:lnTo>
                  <a:lnTo>
                    <a:pt x="7" y="79"/>
                  </a:lnTo>
                  <a:lnTo>
                    <a:pt x="8" y="81"/>
                  </a:lnTo>
                  <a:lnTo>
                    <a:pt x="10" y="84"/>
                  </a:lnTo>
                  <a:lnTo>
                    <a:pt x="11" y="87"/>
                  </a:lnTo>
                  <a:lnTo>
                    <a:pt x="12" y="88"/>
                  </a:lnTo>
                  <a:lnTo>
                    <a:pt x="13" y="90"/>
                  </a:lnTo>
                  <a:lnTo>
                    <a:pt x="15" y="93"/>
                  </a:lnTo>
                  <a:lnTo>
                    <a:pt x="16" y="96"/>
                  </a:lnTo>
                  <a:lnTo>
                    <a:pt x="17" y="97"/>
                  </a:lnTo>
                  <a:lnTo>
                    <a:pt x="19" y="98"/>
                  </a:lnTo>
                  <a:lnTo>
                    <a:pt x="20" y="101"/>
                  </a:lnTo>
                  <a:lnTo>
                    <a:pt x="21" y="102"/>
                  </a:lnTo>
                  <a:lnTo>
                    <a:pt x="25" y="105"/>
                  </a:lnTo>
                  <a:lnTo>
                    <a:pt x="28" y="106"/>
                  </a:lnTo>
                  <a:lnTo>
                    <a:pt x="29" y="107"/>
                  </a:lnTo>
                  <a:lnTo>
                    <a:pt x="33" y="110"/>
                  </a:lnTo>
                  <a:lnTo>
                    <a:pt x="35" y="110"/>
                  </a:lnTo>
                  <a:lnTo>
                    <a:pt x="37" y="111"/>
                  </a:lnTo>
                  <a:lnTo>
                    <a:pt x="39" y="112"/>
                  </a:lnTo>
                  <a:lnTo>
                    <a:pt x="42" y="112"/>
                  </a:lnTo>
                  <a:lnTo>
                    <a:pt x="43" y="112"/>
                  </a:lnTo>
                  <a:lnTo>
                    <a:pt x="46" y="112"/>
                  </a:lnTo>
                  <a:lnTo>
                    <a:pt x="47" y="114"/>
                  </a:lnTo>
                  <a:lnTo>
                    <a:pt x="50" y="114"/>
                  </a:lnTo>
                  <a:lnTo>
                    <a:pt x="51" y="114"/>
                  </a:lnTo>
                  <a:lnTo>
                    <a:pt x="54" y="114"/>
                  </a:lnTo>
                  <a:lnTo>
                    <a:pt x="56" y="112"/>
                  </a:lnTo>
                  <a:lnTo>
                    <a:pt x="58" y="112"/>
                  </a:lnTo>
                  <a:lnTo>
                    <a:pt x="60" y="111"/>
                  </a:lnTo>
                  <a:lnTo>
                    <a:pt x="64" y="110"/>
                  </a:lnTo>
                  <a:lnTo>
                    <a:pt x="67" y="109"/>
                  </a:lnTo>
                  <a:lnTo>
                    <a:pt x="68" y="107"/>
                  </a:lnTo>
                  <a:lnTo>
                    <a:pt x="70" y="106"/>
                  </a:lnTo>
                  <a:lnTo>
                    <a:pt x="72" y="105"/>
                  </a:lnTo>
                  <a:lnTo>
                    <a:pt x="73" y="103"/>
                  </a:lnTo>
                  <a:lnTo>
                    <a:pt x="74" y="102"/>
                  </a:lnTo>
                  <a:lnTo>
                    <a:pt x="77" y="99"/>
                  </a:lnTo>
                  <a:lnTo>
                    <a:pt x="78" y="98"/>
                  </a:lnTo>
                  <a:lnTo>
                    <a:pt x="80" y="96"/>
                  </a:lnTo>
                  <a:lnTo>
                    <a:pt x="81" y="94"/>
                  </a:lnTo>
                  <a:lnTo>
                    <a:pt x="82" y="92"/>
                  </a:lnTo>
                  <a:lnTo>
                    <a:pt x="83" y="90"/>
                  </a:lnTo>
                  <a:lnTo>
                    <a:pt x="85" y="88"/>
                  </a:lnTo>
                  <a:lnTo>
                    <a:pt x="85" y="85"/>
                  </a:lnTo>
                  <a:lnTo>
                    <a:pt x="86" y="84"/>
                  </a:lnTo>
                  <a:lnTo>
                    <a:pt x="87" y="80"/>
                  </a:lnTo>
                  <a:lnTo>
                    <a:pt x="87" y="79"/>
                  </a:lnTo>
                  <a:lnTo>
                    <a:pt x="89" y="74"/>
                  </a:lnTo>
                  <a:lnTo>
                    <a:pt x="90" y="71"/>
                  </a:lnTo>
                  <a:lnTo>
                    <a:pt x="90" y="68"/>
                  </a:lnTo>
                  <a:lnTo>
                    <a:pt x="90" y="63"/>
                  </a:lnTo>
                  <a:lnTo>
                    <a:pt x="90" y="61"/>
                  </a:lnTo>
                  <a:lnTo>
                    <a:pt x="90" y="58"/>
                  </a:lnTo>
                  <a:lnTo>
                    <a:pt x="90" y="55"/>
                  </a:lnTo>
                  <a:lnTo>
                    <a:pt x="90" y="53"/>
                  </a:lnTo>
                  <a:lnTo>
                    <a:pt x="89" y="46"/>
                  </a:lnTo>
                  <a:lnTo>
                    <a:pt x="89" y="44"/>
                  </a:lnTo>
                  <a:lnTo>
                    <a:pt x="87" y="42"/>
                  </a:lnTo>
                  <a:lnTo>
                    <a:pt x="86" y="37"/>
                  </a:lnTo>
                  <a:lnTo>
                    <a:pt x="89" y="35"/>
                  </a:lnTo>
                  <a:close/>
                </a:path>
              </a:pathLst>
            </a:custGeom>
            <a:solidFill>
              <a:srgbClr val="808080"/>
            </a:solidFill>
            <a:ln w="9525">
              <a:noFill/>
              <a:round/>
              <a:headEnd/>
              <a:tailEnd/>
            </a:ln>
          </p:spPr>
          <p:txBody>
            <a:bodyPr/>
            <a:lstStyle/>
            <a:p>
              <a:endParaRPr lang="en-US"/>
            </a:p>
          </p:txBody>
        </p:sp>
        <p:sp>
          <p:nvSpPr>
            <p:cNvPr id="173" name="Freeform 157"/>
            <p:cNvSpPr>
              <a:spLocks/>
            </p:cNvSpPr>
            <p:nvPr/>
          </p:nvSpPr>
          <p:spPr bwMode="auto">
            <a:xfrm>
              <a:off x="2474" y="1432"/>
              <a:ext cx="65" cy="82"/>
            </a:xfrm>
            <a:custGeom>
              <a:avLst/>
              <a:gdLst>
                <a:gd name="T0" fmla="*/ 25 w 65"/>
                <a:gd name="T1" fmla="*/ 0 h 82"/>
                <a:gd name="T2" fmla="*/ 27 w 65"/>
                <a:gd name="T3" fmla="*/ 0 h 82"/>
                <a:gd name="T4" fmla="*/ 31 w 65"/>
                <a:gd name="T5" fmla="*/ 0 h 82"/>
                <a:gd name="T6" fmla="*/ 35 w 65"/>
                <a:gd name="T7" fmla="*/ 0 h 82"/>
                <a:gd name="T8" fmla="*/ 39 w 65"/>
                <a:gd name="T9" fmla="*/ 2 h 82"/>
                <a:gd name="T10" fmla="*/ 49 w 65"/>
                <a:gd name="T11" fmla="*/ 6 h 82"/>
                <a:gd name="T12" fmla="*/ 52 w 65"/>
                <a:gd name="T13" fmla="*/ 9 h 82"/>
                <a:gd name="T14" fmla="*/ 54 w 65"/>
                <a:gd name="T15" fmla="*/ 11 h 82"/>
                <a:gd name="T16" fmla="*/ 56 w 65"/>
                <a:gd name="T17" fmla="*/ 15 h 82"/>
                <a:gd name="T18" fmla="*/ 60 w 65"/>
                <a:gd name="T19" fmla="*/ 20 h 82"/>
                <a:gd name="T20" fmla="*/ 63 w 65"/>
                <a:gd name="T21" fmla="*/ 32 h 82"/>
                <a:gd name="T22" fmla="*/ 63 w 65"/>
                <a:gd name="T23" fmla="*/ 34 h 82"/>
                <a:gd name="T24" fmla="*/ 65 w 65"/>
                <a:gd name="T25" fmla="*/ 38 h 82"/>
                <a:gd name="T26" fmla="*/ 65 w 65"/>
                <a:gd name="T27" fmla="*/ 42 h 82"/>
                <a:gd name="T28" fmla="*/ 65 w 65"/>
                <a:gd name="T29" fmla="*/ 46 h 82"/>
                <a:gd name="T30" fmla="*/ 63 w 65"/>
                <a:gd name="T31" fmla="*/ 51 h 82"/>
                <a:gd name="T32" fmla="*/ 61 w 65"/>
                <a:gd name="T33" fmla="*/ 61 h 82"/>
                <a:gd name="T34" fmla="*/ 60 w 65"/>
                <a:gd name="T35" fmla="*/ 65 h 82"/>
                <a:gd name="T36" fmla="*/ 57 w 65"/>
                <a:gd name="T37" fmla="*/ 69 h 82"/>
                <a:gd name="T38" fmla="*/ 54 w 65"/>
                <a:gd name="T39" fmla="*/ 72 h 82"/>
                <a:gd name="T40" fmla="*/ 52 w 65"/>
                <a:gd name="T41" fmla="*/ 74 h 82"/>
                <a:gd name="T42" fmla="*/ 49 w 65"/>
                <a:gd name="T43" fmla="*/ 77 h 82"/>
                <a:gd name="T44" fmla="*/ 43 w 65"/>
                <a:gd name="T45" fmla="*/ 81 h 82"/>
                <a:gd name="T46" fmla="*/ 39 w 65"/>
                <a:gd name="T47" fmla="*/ 82 h 82"/>
                <a:gd name="T48" fmla="*/ 35 w 65"/>
                <a:gd name="T49" fmla="*/ 82 h 82"/>
                <a:gd name="T50" fmla="*/ 31 w 65"/>
                <a:gd name="T51" fmla="*/ 82 h 82"/>
                <a:gd name="T52" fmla="*/ 26 w 65"/>
                <a:gd name="T53" fmla="*/ 81 h 82"/>
                <a:gd name="T54" fmla="*/ 17 w 65"/>
                <a:gd name="T55" fmla="*/ 76 h 82"/>
                <a:gd name="T56" fmla="*/ 14 w 65"/>
                <a:gd name="T57" fmla="*/ 74 h 82"/>
                <a:gd name="T58" fmla="*/ 12 w 65"/>
                <a:gd name="T59" fmla="*/ 72 h 82"/>
                <a:gd name="T60" fmla="*/ 10 w 65"/>
                <a:gd name="T61" fmla="*/ 69 h 82"/>
                <a:gd name="T62" fmla="*/ 8 w 65"/>
                <a:gd name="T63" fmla="*/ 65 h 82"/>
                <a:gd name="T64" fmla="*/ 5 w 65"/>
                <a:gd name="T65" fmla="*/ 61 h 82"/>
                <a:gd name="T66" fmla="*/ 1 w 65"/>
                <a:gd name="T67" fmla="*/ 50 h 82"/>
                <a:gd name="T68" fmla="*/ 0 w 65"/>
                <a:gd name="T69" fmla="*/ 46 h 82"/>
                <a:gd name="T70" fmla="*/ 1 w 65"/>
                <a:gd name="T71" fmla="*/ 44 h 82"/>
                <a:gd name="T72" fmla="*/ 0 w 65"/>
                <a:gd name="T73" fmla="*/ 41 h 82"/>
                <a:gd name="T74" fmla="*/ 0 w 65"/>
                <a:gd name="T75" fmla="*/ 37 h 82"/>
                <a:gd name="T76" fmla="*/ 0 w 65"/>
                <a:gd name="T77" fmla="*/ 34 h 82"/>
                <a:gd name="T78" fmla="*/ 4 w 65"/>
                <a:gd name="T79" fmla="*/ 21 h 82"/>
                <a:gd name="T80" fmla="*/ 5 w 65"/>
                <a:gd name="T81" fmla="*/ 17 h 82"/>
                <a:gd name="T82" fmla="*/ 8 w 65"/>
                <a:gd name="T83" fmla="*/ 15 h 82"/>
                <a:gd name="T84" fmla="*/ 9 w 65"/>
                <a:gd name="T85" fmla="*/ 12 h 82"/>
                <a:gd name="T86" fmla="*/ 12 w 65"/>
                <a:gd name="T87" fmla="*/ 8 h 82"/>
                <a:gd name="T88" fmla="*/ 14 w 65"/>
                <a:gd name="T89" fmla="*/ 7 h 8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
                <a:gd name="T136" fmla="*/ 0 h 82"/>
                <a:gd name="T137" fmla="*/ 65 w 65"/>
                <a:gd name="T138" fmla="*/ 82 h 8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 h="82">
                  <a:moveTo>
                    <a:pt x="18" y="3"/>
                  </a:moveTo>
                  <a:lnTo>
                    <a:pt x="22" y="2"/>
                  </a:lnTo>
                  <a:lnTo>
                    <a:pt x="25" y="0"/>
                  </a:lnTo>
                  <a:lnTo>
                    <a:pt x="25" y="2"/>
                  </a:lnTo>
                  <a:lnTo>
                    <a:pt x="26" y="0"/>
                  </a:lnTo>
                  <a:lnTo>
                    <a:pt x="27" y="0"/>
                  </a:lnTo>
                  <a:lnTo>
                    <a:pt x="28" y="0"/>
                  </a:lnTo>
                  <a:lnTo>
                    <a:pt x="30" y="0"/>
                  </a:lnTo>
                  <a:lnTo>
                    <a:pt x="31" y="0"/>
                  </a:lnTo>
                  <a:lnTo>
                    <a:pt x="32" y="0"/>
                  </a:lnTo>
                  <a:lnTo>
                    <a:pt x="34" y="0"/>
                  </a:lnTo>
                  <a:lnTo>
                    <a:pt x="35" y="0"/>
                  </a:lnTo>
                  <a:lnTo>
                    <a:pt x="36" y="0"/>
                  </a:lnTo>
                  <a:lnTo>
                    <a:pt x="38" y="0"/>
                  </a:lnTo>
                  <a:lnTo>
                    <a:pt x="39" y="2"/>
                  </a:lnTo>
                  <a:lnTo>
                    <a:pt x="47" y="4"/>
                  </a:lnTo>
                  <a:lnTo>
                    <a:pt x="47" y="6"/>
                  </a:lnTo>
                  <a:lnTo>
                    <a:pt x="49" y="6"/>
                  </a:lnTo>
                  <a:lnTo>
                    <a:pt x="49" y="7"/>
                  </a:lnTo>
                  <a:lnTo>
                    <a:pt x="50" y="8"/>
                  </a:lnTo>
                  <a:lnTo>
                    <a:pt x="52" y="9"/>
                  </a:lnTo>
                  <a:lnTo>
                    <a:pt x="53" y="9"/>
                  </a:lnTo>
                  <a:lnTo>
                    <a:pt x="53" y="11"/>
                  </a:lnTo>
                  <a:lnTo>
                    <a:pt x="54" y="11"/>
                  </a:lnTo>
                  <a:lnTo>
                    <a:pt x="54" y="12"/>
                  </a:lnTo>
                  <a:lnTo>
                    <a:pt x="56" y="13"/>
                  </a:lnTo>
                  <a:lnTo>
                    <a:pt x="56" y="15"/>
                  </a:lnTo>
                  <a:lnTo>
                    <a:pt x="57" y="16"/>
                  </a:lnTo>
                  <a:lnTo>
                    <a:pt x="58" y="17"/>
                  </a:lnTo>
                  <a:lnTo>
                    <a:pt x="60" y="20"/>
                  </a:lnTo>
                  <a:lnTo>
                    <a:pt x="61" y="25"/>
                  </a:lnTo>
                  <a:lnTo>
                    <a:pt x="63" y="29"/>
                  </a:lnTo>
                  <a:lnTo>
                    <a:pt x="63" y="32"/>
                  </a:lnTo>
                  <a:lnTo>
                    <a:pt x="63" y="33"/>
                  </a:lnTo>
                  <a:lnTo>
                    <a:pt x="65" y="34"/>
                  </a:lnTo>
                  <a:lnTo>
                    <a:pt x="63" y="34"/>
                  </a:lnTo>
                  <a:lnTo>
                    <a:pt x="65" y="35"/>
                  </a:lnTo>
                  <a:lnTo>
                    <a:pt x="65" y="37"/>
                  </a:lnTo>
                  <a:lnTo>
                    <a:pt x="65" y="38"/>
                  </a:lnTo>
                  <a:lnTo>
                    <a:pt x="65" y="39"/>
                  </a:lnTo>
                  <a:lnTo>
                    <a:pt x="65" y="41"/>
                  </a:lnTo>
                  <a:lnTo>
                    <a:pt x="65" y="42"/>
                  </a:lnTo>
                  <a:lnTo>
                    <a:pt x="65" y="43"/>
                  </a:lnTo>
                  <a:lnTo>
                    <a:pt x="65" y="44"/>
                  </a:lnTo>
                  <a:lnTo>
                    <a:pt x="65" y="46"/>
                  </a:lnTo>
                  <a:lnTo>
                    <a:pt x="65" y="47"/>
                  </a:lnTo>
                  <a:lnTo>
                    <a:pt x="65" y="48"/>
                  </a:lnTo>
                  <a:lnTo>
                    <a:pt x="63" y="51"/>
                  </a:lnTo>
                  <a:lnTo>
                    <a:pt x="65" y="52"/>
                  </a:lnTo>
                  <a:lnTo>
                    <a:pt x="62" y="60"/>
                  </a:lnTo>
                  <a:lnTo>
                    <a:pt x="61" y="61"/>
                  </a:lnTo>
                  <a:lnTo>
                    <a:pt x="61" y="63"/>
                  </a:lnTo>
                  <a:lnTo>
                    <a:pt x="60" y="64"/>
                  </a:lnTo>
                  <a:lnTo>
                    <a:pt x="60" y="65"/>
                  </a:lnTo>
                  <a:lnTo>
                    <a:pt x="58" y="66"/>
                  </a:lnTo>
                  <a:lnTo>
                    <a:pt x="58" y="68"/>
                  </a:lnTo>
                  <a:lnTo>
                    <a:pt x="57" y="69"/>
                  </a:lnTo>
                  <a:lnTo>
                    <a:pt x="56" y="70"/>
                  </a:lnTo>
                  <a:lnTo>
                    <a:pt x="56" y="72"/>
                  </a:lnTo>
                  <a:lnTo>
                    <a:pt x="54" y="72"/>
                  </a:lnTo>
                  <a:lnTo>
                    <a:pt x="54" y="73"/>
                  </a:lnTo>
                  <a:lnTo>
                    <a:pt x="53" y="73"/>
                  </a:lnTo>
                  <a:lnTo>
                    <a:pt x="52" y="74"/>
                  </a:lnTo>
                  <a:lnTo>
                    <a:pt x="52" y="76"/>
                  </a:lnTo>
                  <a:lnTo>
                    <a:pt x="50" y="76"/>
                  </a:lnTo>
                  <a:lnTo>
                    <a:pt x="49" y="77"/>
                  </a:lnTo>
                  <a:lnTo>
                    <a:pt x="47" y="78"/>
                  </a:lnTo>
                  <a:lnTo>
                    <a:pt x="44" y="81"/>
                  </a:lnTo>
                  <a:lnTo>
                    <a:pt x="43" y="81"/>
                  </a:lnTo>
                  <a:lnTo>
                    <a:pt x="41" y="81"/>
                  </a:lnTo>
                  <a:lnTo>
                    <a:pt x="40" y="81"/>
                  </a:lnTo>
                  <a:lnTo>
                    <a:pt x="39" y="82"/>
                  </a:lnTo>
                  <a:lnTo>
                    <a:pt x="38" y="82"/>
                  </a:lnTo>
                  <a:lnTo>
                    <a:pt x="36" y="82"/>
                  </a:lnTo>
                  <a:lnTo>
                    <a:pt x="35" y="82"/>
                  </a:lnTo>
                  <a:lnTo>
                    <a:pt x="34" y="82"/>
                  </a:lnTo>
                  <a:lnTo>
                    <a:pt x="32" y="82"/>
                  </a:lnTo>
                  <a:lnTo>
                    <a:pt x="31" y="82"/>
                  </a:lnTo>
                  <a:lnTo>
                    <a:pt x="30" y="82"/>
                  </a:lnTo>
                  <a:lnTo>
                    <a:pt x="28" y="82"/>
                  </a:lnTo>
                  <a:lnTo>
                    <a:pt x="26" y="81"/>
                  </a:lnTo>
                  <a:lnTo>
                    <a:pt x="19" y="78"/>
                  </a:lnTo>
                  <a:lnTo>
                    <a:pt x="18" y="77"/>
                  </a:lnTo>
                  <a:lnTo>
                    <a:pt x="17" y="76"/>
                  </a:lnTo>
                  <a:lnTo>
                    <a:pt x="16" y="76"/>
                  </a:lnTo>
                  <a:lnTo>
                    <a:pt x="16" y="74"/>
                  </a:lnTo>
                  <a:lnTo>
                    <a:pt x="14" y="74"/>
                  </a:lnTo>
                  <a:lnTo>
                    <a:pt x="13" y="73"/>
                  </a:lnTo>
                  <a:lnTo>
                    <a:pt x="12" y="73"/>
                  </a:lnTo>
                  <a:lnTo>
                    <a:pt x="12" y="72"/>
                  </a:lnTo>
                  <a:lnTo>
                    <a:pt x="12" y="70"/>
                  </a:lnTo>
                  <a:lnTo>
                    <a:pt x="10" y="70"/>
                  </a:lnTo>
                  <a:lnTo>
                    <a:pt x="10" y="69"/>
                  </a:lnTo>
                  <a:lnTo>
                    <a:pt x="9" y="68"/>
                  </a:lnTo>
                  <a:lnTo>
                    <a:pt x="8" y="66"/>
                  </a:lnTo>
                  <a:lnTo>
                    <a:pt x="8" y="65"/>
                  </a:lnTo>
                  <a:lnTo>
                    <a:pt x="6" y="65"/>
                  </a:lnTo>
                  <a:lnTo>
                    <a:pt x="5" y="63"/>
                  </a:lnTo>
                  <a:lnTo>
                    <a:pt x="5" y="61"/>
                  </a:lnTo>
                  <a:lnTo>
                    <a:pt x="4" y="57"/>
                  </a:lnTo>
                  <a:lnTo>
                    <a:pt x="3" y="54"/>
                  </a:lnTo>
                  <a:lnTo>
                    <a:pt x="1" y="50"/>
                  </a:lnTo>
                  <a:lnTo>
                    <a:pt x="1" y="48"/>
                  </a:lnTo>
                  <a:lnTo>
                    <a:pt x="1" y="47"/>
                  </a:lnTo>
                  <a:lnTo>
                    <a:pt x="0" y="46"/>
                  </a:lnTo>
                  <a:lnTo>
                    <a:pt x="1" y="46"/>
                  </a:lnTo>
                  <a:lnTo>
                    <a:pt x="0" y="44"/>
                  </a:lnTo>
                  <a:lnTo>
                    <a:pt x="1" y="44"/>
                  </a:lnTo>
                  <a:lnTo>
                    <a:pt x="0" y="43"/>
                  </a:lnTo>
                  <a:lnTo>
                    <a:pt x="0" y="42"/>
                  </a:lnTo>
                  <a:lnTo>
                    <a:pt x="0" y="41"/>
                  </a:lnTo>
                  <a:lnTo>
                    <a:pt x="0" y="39"/>
                  </a:lnTo>
                  <a:lnTo>
                    <a:pt x="0" y="38"/>
                  </a:lnTo>
                  <a:lnTo>
                    <a:pt x="0" y="37"/>
                  </a:lnTo>
                  <a:lnTo>
                    <a:pt x="1" y="35"/>
                  </a:lnTo>
                  <a:lnTo>
                    <a:pt x="1" y="34"/>
                  </a:lnTo>
                  <a:lnTo>
                    <a:pt x="0" y="34"/>
                  </a:lnTo>
                  <a:lnTo>
                    <a:pt x="1" y="32"/>
                  </a:lnTo>
                  <a:lnTo>
                    <a:pt x="1" y="30"/>
                  </a:lnTo>
                  <a:lnTo>
                    <a:pt x="4" y="21"/>
                  </a:lnTo>
                  <a:lnTo>
                    <a:pt x="4" y="20"/>
                  </a:lnTo>
                  <a:lnTo>
                    <a:pt x="5" y="19"/>
                  </a:lnTo>
                  <a:lnTo>
                    <a:pt x="5" y="17"/>
                  </a:lnTo>
                  <a:lnTo>
                    <a:pt x="6" y="16"/>
                  </a:lnTo>
                  <a:lnTo>
                    <a:pt x="6" y="15"/>
                  </a:lnTo>
                  <a:lnTo>
                    <a:pt x="8" y="15"/>
                  </a:lnTo>
                  <a:lnTo>
                    <a:pt x="8" y="13"/>
                  </a:lnTo>
                  <a:lnTo>
                    <a:pt x="9" y="13"/>
                  </a:lnTo>
                  <a:lnTo>
                    <a:pt x="9" y="12"/>
                  </a:lnTo>
                  <a:lnTo>
                    <a:pt x="10" y="11"/>
                  </a:lnTo>
                  <a:lnTo>
                    <a:pt x="12" y="9"/>
                  </a:lnTo>
                  <a:lnTo>
                    <a:pt x="12" y="8"/>
                  </a:lnTo>
                  <a:lnTo>
                    <a:pt x="13" y="8"/>
                  </a:lnTo>
                  <a:lnTo>
                    <a:pt x="13" y="7"/>
                  </a:lnTo>
                  <a:lnTo>
                    <a:pt x="14" y="7"/>
                  </a:lnTo>
                  <a:lnTo>
                    <a:pt x="16" y="6"/>
                  </a:lnTo>
                  <a:lnTo>
                    <a:pt x="18" y="3"/>
                  </a:lnTo>
                  <a:close/>
                </a:path>
              </a:pathLst>
            </a:custGeom>
            <a:solidFill>
              <a:srgbClr val="808080"/>
            </a:solidFill>
            <a:ln w="9525">
              <a:noFill/>
              <a:round/>
              <a:headEnd/>
              <a:tailEnd/>
            </a:ln>
          </p:spPr>
          <p:txBody>
            <a:bodyPr/>
            <a:lstStyle/>
            <a:p>
              <a:endParaRPr lang="en-US"/>
            </a:p>
          </p:txBody>
        </p:sp>
        <p:sp>
          <p:nvSpPr>
            <p:cNvPr id="174" name="Freeform 158"/>
            <p:cNvSpPr>
              <a:spLocks/>
            </p:cNvSpPr>
            <p:nvPr/>
          </p:nvSpPr>
          <p:spPr bwMode="auto">
            <a:xfrm>
              <a:off x="2473" y="1430"/>
              <a:ext cx="67" cy="85"/>
            </a:xfrm>
            <a:custGeom>
              <a:avLst/>
              <a:gdLst>
                <a:gd name="T0" fmla="*/ 67 w 67"/>
                <a:gd name="T1" fmla="*/ 36 h 85"/>
                <a:gd name="T2" fmla="*/ 67 w 67"/>
                <a:gd name="T3" fmla="*/ 44 h 85"/>
                <a:gd name="T4" fmla="*/ 67 w 67"/>
                <a:gd name="T5" fmla="*/ 52 h 85"/>
                <a:gd name="T6" fmla="*/ 63 w 67"/>
                <a:gd name="T7" fmla="*/ 66 h 85"/>
                <a:gd name="T8" fmla="*/ 59 w 67"/>
                <a:gd name="T9" fmla="*/ 72 h 85"/>
                <a:gd name="T10" fmla="*/ 54 w 67"/>
                <a:gd name="T11" fmla="*/ 78 h 85"/>
                <a:gd name="T12" fmla="*/ 49 w 67"/>
                <a:gd name="T13" fmla="*/ 83 h 85"/>
                <a:gd name="T14" fmla="*/ 39 w 67"/>
                <a:gd name="T15" fmla="*/ 85 h 85"/>
                <a:gd name="T16" fmla="*/ 32 w 67"/>
                <a:gd name="T17" fmla="*/ 85 h 85"/>
                <a:gd name="T18" fmla="*/ 19 w 67"/>
                <a:gd name="T19" fmla="*/ 81 h 85"/>
                <a:gd name="T20" fmla="*/ 14 w 67"/>
                <a:gd name="T21" fmla="*/ 78 h 85"/>
                <a:gd name="T22" fmla="*/ 7 w 67"/>
                <a:gd name="T23" fmla="*/ 70 h 85"/>
                <a:gd name="T24" fmla="*/ 4 w 67"/>
                <a:gd name="T25" fmla="*/ 61 h 85"/>
                <a:gd name="T26" fmla="*/ 0 w 67"/>
                <a:gd name="T27" fmla="*/ 48 h 85"/>
                <a:gd name="T28" fmla="*/ 0 w 67"/>
                <a:gd name="T29" fmla="*/ 40 h 85"/>
                <a:gd name="T30" fmla="*/ 1 w 67"/>
                <a:gd name="T31" fmla="*/ 31 h 85"/>
                <a:gd name="T32" fmla="*/ 7 w 67"/>
                <a:gd name="T33" fmla="*/ 15 h 85"/>
                <a:gd name="T34" fmla="*/ 11 w 67"/>
                <a:gd name="T35" fmla="*/ 9 h 85"/>
                <a:gd name="T36" fmla="*/ 22 w 67"/>
                <a:gd name="T37" fmla="*/ 1 h 85"/>
                <a:gd name="T38" fmla="*/ 28 w 67"/>
                <a:gd name="T39" fmla="*/ 0 h 85"/>
                <a:gd name="T40" fmla="*/ 40 w 67"/>
                <a:gd name="T41" fmla="*/ 1 h 85"/>
                <a:gd name="T42" fmla="*/ 50 w 67"/>
                <a:gd name="T43" fmla="*/ 6 h 85"/>
                <a:gd name="T44" fmla="*/ 55 w 67"/>
                <a:gd name="T45" fmla="*/ 11 h 85"/>
                <a:gd name="T46" fmla="*/ 61 w 67"/>
                <a:gd name="T47" fmla="*/ 18 h 85"/>
                <a:gd name="T48" fmla="*/ 59 w 67"/>
                <a:gd name="T49" fmla="*/ 22 h 85"/>
                <a:gd name="T50" fmla="*/ 55 w 67"/>
                <a:gd name="T51" fmla="*/ 15 h 85"/>
                <a:gd name="T52" fmla="*/ 50 w 67"/>
                <a:gd name="T53" fmla="*/ 11 h 85"/>
                <a:gd name="T54" fmla="*/ 45 w 67"/>
                <a:gd name="T55" fmla="*/ 8 h 85"/>
                <a:gd name="T56" fmla="*/ 33 w 67"/>
                <a:gd name="T57" fmla="*/ 4 h 85"/>
                <a:gd name="T58" fmla="*/ 26 w 67"/>
                <a:gd name="T59" fmla="*/ 5 h 85"/>
                <a:gd name="T60" fmla="*/ 17 w 67"/>
                <a:gd name="T61" fmla="*/ 10 h 85"/>
                <a:gd name="T62" fmla="*/ 11 w 67"/>
                <a:gd name="T63" fmla="*/ 14 h 85"/>
                <a:gd name="T64" fmla="*/ 6 w 67"/>
                <a:gd name="T65" fmla="*/ 23 h 85"/>
                <a:gd name="T66" fmla="*/ 4 w 67"/>
                <a:gd name="T67" fmla="*/ 34 h 85"/>
                <a:gd name="T68" fmla="*/ 4 w 67"/>
                <a:gd name="T69" fmla="*/ 41 h 85"/>
                <a:gd name="T70" fmla="*/ 4 w 67"/>
                <a:gd name="T71" fmla="*/ 49 h 85"/>
                <a:gd name="T72" fmla="*/ 6 w 67"/>
                <a:gd name="T73" fmla="*/ 58 h 85"/>
                <a:gd name="T74" fmla="*/ 10 w 67"/>
                <a:gd name="T75" fmla="*/ 67 h 85"/>
                <a:gd name="T76" fmla="*/ 17 w 67"/>
                <a:gd name="T77" fmla="*/ 74 h 85"/>
                <a:gd name="T78" fmla="*/ 22 w 67"/>
                <a:gd name="T79" fmla="*/ 78 h 85"/>
                <a:gd name="T80" fmla="*/ 31 w 67"/>
                <a:gd name="T81" fmla="*/ 81 h 85"/>
                <a:gd name="T82" fmla="*/ 37 w 67"/>
                <a:gd name="T83" fmla="*/ 81 h 85"/>
                <a:gd name="T84" fmla="*/ 45 w 67"/>
                <a:gd name="T85" fmla="*/ 80 h 85"/>
                <a:gd name="T86" fmla="*/ 53 w 67"/>
                <a:gd name="T87" fmla="*/ 75 h 85"/>
                <a:gd name="T88" fmla="*/ 57 w 67"/>
                <a:gd name="T89" fmla="*/ 70 h 85"/>
                <a:gd name="T90" fmla="*/ 59 w 67"/>
                <a:gd name="T91" fmla="*/ 63 h 85"/>
                <a:gd name="T92" fmla="*/ 63 w 67"/>
                <a:gd name="T93" fmla="*/ 53 h 85"/>
                <a:gd name="T94" fmla="*/ 64 w 67"/>
                <a:gd name="T95" fmla="*/ 46 h 85"/>
                <a:gd name="T96" fmla="*/ 64 w 67"/>
                <a:gd name="T97" fmla="*/ 39 h 85"/>
                <a:gd name="T98" fmla="*/ 61 w 67"/>
                <a:gd name="T99" fmla="*/ 27 h 8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85"/>
                <a:gd name="T152" fmla="*/ 67 w 67"/>
                <a:gd name="T153" fmla="*/ 85 h 8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85">
                  <a:moveTo>
                    <a:pt x="64" y="26"/>
                  </a:moveTo>
                  <a:lnTo>
                    <a:pt x="66" y="31"/>
                  </a:lnTo>
                  <a:lnTo>
                    <a:pt x="67" y="34"/>
                  </a:lnTo>
                  <a:lnTo>
                    <a:pt x="67" y="36"/>
                  </a:lnTo>
                  <a:lnTo>
                    <a:pt x="67" y="37"/>
                  </a:lnTo>
                  <a:lnTo>
                    <a:pt x="67" y="40"/>
                  </a:lnTo>
                  <a:lnTo>
                    <a:pt x="67" y="41"/>
                  </a:lnTo>
                  <a:lnTo>
                    <a:pt x="67" y="44"/>
                  </a:lnTo>
                  <a:lnTo>
                    <a:pt x="67" y="46"/>
                  </a:lnTo>
                  <a:lnTo>
                    <a:pt x="67" y="48"/>
                  </a:lnTo>
                  <a:lnTo>
                    <a:pt x="67" y="50"/>
                  </a:lnTo>
                  <a:lnTo>
                    <a:pt x="67" y="52"/>
                  </a:lnTo>
                  <a:lnTo>
                    <a:pt x="67" y="54"/>
                  </a:lnTo>
                  <a:lnTo>
                    <a:pt x="64" y="62"/>
                  </a:lnTo>
                  <a:lnTo>
                    <a:pt x="63" y="63"/>
                  </a:lnTo>
                  <a:lnTo>
                    <a:pt x="63" y="66"/>
                  </a:lnTo>
                  <a:lnTo>
                    <a:pt x="62" y="67"/>
                  </a:lnTo>
                  <a:lnTo>
                    <a:pt x="61" y="68"/>
                  </a:lnTo>
                  <a:lnTo>
                    <a:pt x="61" y="71"/>
                  </a:lnTo>
                  <a:lnTo>
                    <a:pt x="59" y="72"/>
                  </a:lnTo>
                  <a:lnTo>
                    <a:pt x="58" y="74"/>
                  </a:lnTo>
                  <a:lnTo>
                    <a:pt x="57" y="75"/>
                  </a:lnTo>
                  <a:lnTo>
                    <a:pt x="55" y="76"/>
                  </a:lnTo>
                  <a:lnTo>
                    <a:pt x="54" y="78"/>
                  </a:lnTo>
                  <a:lnTo>
                    <a:pt x="53" y="79"/>
                  </a:lnTo>
                  <a:lnTo>
                    <a:pt x="50" y="80"/>
                  </a:lnTo>
                  <a:lnTo>
                    <a:pt x="49" y="81"/>
                  </a:lnTo>
                  <a:lnTo>
                    <a:pt x="49" y="83"/>
                  </a:lnTo>
                  <a:lnTo>
                    <a:pt x="45" y="84"/>
                  </a:lnTo>
                  <a:lnTo>
                    <a:pt x="44" y="84"/>
                  </a:lnTo>
                  <a:lnTo>
                    <a:pt x="42" y="85"/>
                  </a:lnTo>
                  <a:lnTo>
                    <a:pt x="39" y="85"/>
                  </a:lnTo>
                  <a:lnTo>
                    <a:pt x="37" y="85"/>
                  </a:lnTo>
                  <a:lnTo>
                    <a:pt x="36" y="85"/>
                  </a:lnTo>
                  <a:lnTo>
                    <a:pt x="35" y="85"/>
                  </a:lnTo>
                  <a:lnTo>
                    <a:pt x="32" y="85"/>
                  </a:lnTo>
                  <a:lnTo>
                    <a:pt x="31" y="85"/>
                  </a:lnTo>
                  <a:lnTo>
                    <a:pt x="27" y="84"/>
                  </a:lnTo>
                  <a:lnTo>
                    <a:pt x="26" y="84"/>
                  </a:lnTo>
                  <a:lnTo>
                    <a:pt x="19" y="81"/>
                  </a:lnTo>
                  <a:lnTo>
                    <a:pt x="18" y="80"/>
                  </a:lnTo>
                  <a:lnTo>
                    <a:pt x="17" y="79"/>
                  </a:lnTo>
                  <a:lnTo>
                    <a:pt x="15" y="78"/>
                  </a:lnTo>
                  <a:lnTo>
                    <a:pt x="14" y="78"/>
                  </a:lnTo>
                  <a:lnTo>
                    <a:pt x="13" y="76"/>
                  </a:lnTo>
                  <a:lnTo>
                    <a:pt x="11" y="74"/>
                  </a:lnTo>
                  <a:lnTo>
                    <a:pt x="9" y="71"/>
                  </a:lnTo>
                  <a:lnTo>
                    <a:pt x="7" y="70"/>
                  </a:lnTo>
                  <a:lnTo>
                    <a:pt x="7" y="68"/>
                  </a:lnTo>
                  <a:lnTo>
                    <a:pt x="6" y="66"/>
                  </a:lnTo>
                  <a:lnTo>
                    <a:pt x="5" y="62"/>
                  </a:lnTo>
                  <a:lnTo>
                    <a:pt x="4" y="61"/>
                  </a:lnTo>
                  <a:lnTo>
                    <a:pt x="2" y="57"/>
                  </a:lnTo>
                  <a:lnTo>
                    <a:pt x="1" y="54"/>
                  </a:lnTo>
                  <a:lnTo>
                    <a:pt x="1" y="50"/>
                  </a:lnTo>
                  <a:lnTo>
                    <a:pt x="0" y="48"/>
                  </a:lnTo>
                  <a:lnTo>
                    <a:pt x="0" y="45"/>
                  </a:lnTo>
                  <a:lnTo>
                    <a:pt x="0" y="44"/>
                  </a:lnTo>
                  <a:lnTo>
                    <a:pt x="0" y="41"/>
                  </a:lnTo>
                  <a:lnTo>
                    <a:pt x="0" y="40"/>
                  </a:lnTo>
                  <a:lnTo>
                    <a:pt x="0" y="37"/>
                  </a:lnTo>
                  <a:lnTo>
                    <a:pt x="1" y="36"/>
                  </a:lnTo>
                  <a:lnTo>
                    <a:pt x="1" y="34"/>
                  </a:lnTo>
                  <a:lnTo>
                    <a:pt x="1" y="31"/>
                  </a:lnTo>
                  <a:lnTo>
                    <a:pt x="4" y="23"/>
                  </a:lnTo>
                  <a:lnTo>
                    <a:pt x="4" y="22"/>
                  </a:lnTo>
                  <a:lnTo>
                    <a:pt x="5" y="19"/>
                  </a:lnTo>
                  <a:lnTo>
                    <a:pt x="7" y="15"/>
                  </a:lnTo>
                  <a:lnTo>
                    <a:pt x="9" y="13"/>
                  </a:lnTo>
                  <a:lnTo>
                    <a:pt x="10" y="11"/>
                  </a:lnTo>
                  <a:lnTo>
                    <a:pt x="11" y="10"/>
                  </a:lnTo>
                  <a:lnTo>
                    <a:pt x="11" y="9"/>
                  </a:lnTo>
                  <a:lnTo>
                    <a:pt x="13" y="8"/>
                  </a:lnTo>
                  <a:lnTo>
                    <a:pt x="15" y="6"/>
                  </a:lnTo>
                  <a:lnTo>
                    <a:pt x="17" y="5"/>
                  </a:lnTo>
                  <a:lnTo>
                    <a:pt x="22" y="1"/>
                  </a:lnTo>
                  <a:lnTo>
                    <a:pt x="24" y="1"/>
                  </a:lnTo>
                  <a:lnTo>
                    <a:pt x="26" y="1"/>
                  </a:lnTo>
                  <a:lnTo>
                    <a:pt x="27" y="0"/>
                  </a:lnTo>
                  <a:lnTo>
                    <a:pt x="28" y="0"/>
                  </a:lnTo>
                  <a:lnTo>
                    <a:pt x="31" y="0"/>
                  </a:lnTo>
                  <a:lnTo>
                    <a:pt x="33" y="0"/>
                  </a:lnTo>
                  <a:lnTo>
                    <a:pt x="39" y="0"/>
                  </a:lnTo>
                  <a:lnTo>
                    <a:pt x="40" y="1"/>
                  </a:lnTo>
                  <a:lnTo>
                    <a:pt x="41" y="1"/>
                  </a:lnTo>
                  <a:lnTo>
                    <a:pt x="48" y="4"/>
                  </a:lnTo>
                  <a:lnTo>
                    <a:pt x="49" y="5"/>
                  </a:lnTo>
                  <a:lnTo>
                    <a:pt x="50" y="6"/>
                  </a:lnTo>
                  <a:lnTo>
                    <a:pt x="51" y="8"/>
                  </a:lnTo>
                  <a:lnTo>
                    <a:pt x="53" y="9"/>
                  </a:lnTo>
                  <a:lnTo>
                    <a:pt x="54" y="10"/>
                  </a:lnTo>
                  <a:lnTo>
                    <a:pt x="55" y="11"/>
                  </a:lnTo>
                  <a:lnTo>
                    <a:pt x="57" y="13"/>
                  </a:lnTo>
                  <a:lnTo>
                    <a:pt x="58" y="14"/>
                  </a:lnTo>
                  <a:lnTo>
                    <a:pt x="59" y="15"/>
                  </a:lnTo>
                  <a:lnTo>
                    <a:pt x="61" y="18"/>
                  </a:lnTo>
                  <a:lnTo>
                    <a:pt x="62" y="19"/>
                  </a:lnTo>
                  <a:lnTo>
                    <a:pt x="64" y="26"/>
                  </a:lnTo>
                  <a:lnTo>
                    <a:pt x="61" y="27"/>
                  </a:lnTo>
                  <a:lnTo>
                    <a:pt x="59" y="22"/>
                  </a:lnTo>
                  <a:lnTo>
                    <a:pt x="58" y="21"/>
                  </a:lnTo>
                  <a:lnTo>
                    <a:pt x="57" y="18"/>
                  </a:lnTo>
                  <a:lnTo>
                    <a:pt x="55" y="17"/>
                  </a:lnTo>
                  <a:lnTo>
                    <a:pt x="55" y="15"/>
                  </a:lnTo>
                  <a:lnTo>
                    <a:pt x="54" y="14"/>
                  </a:lnTo>
                  <a:lnTo>
                    <a:pt x="53" y="13"/>
                  </a:lnTo>
                  <a:lnTo>
                    <a:pt x="51" y="13"/>
                  </a:lnTo>
                  <a:lnTo>
                    <a:pt x="50" y="11"/>
                  </a:lnTo>
                  <a:lnTo>
                    <a:pt x="49" y="10"/>
                  </a:lnTo>
                  <a:lnTo>
                    <a:pt x="48" y="9"/>
                  </a:lnTo>
                  <a:lnTo>
                    <a:pt x="46" y="8"/>
                  </a:lnTo>
                  <a:lnTo>
                    <a:pt x="45" y="8"/>
                  </a:lnTo>
                  <a:lnTo>
                    <a:pt x="41" y="5"/>
                  </a:lnTo>
                  <a:lnTo>
                    <a:pt x="39" y="5"/>
                  </a:lnTo>
                  <a:lnTo>
                    <a:pt x="37" y="5"/>
                  </a:lnTo>
                  <a:lnTo>
                    <a:pt x="33" y="4"/>
                  </a:lnTo>
                  <a:lnTo>
                    <a:pt x="31" y="4"/>
                  </a:lnTo>
                  <a:lnTo>
                    <a:pt x="29" y="4"/>
                  </a:lnTo>
                  <a:lnTo>
                    <a:pt x="27" y="5"/>
                  </a:lnTo>
                  <a:lnTo>
                    <a:pt x="26" y="5"/>
                  </a:lnTo>
                  <a:lnTo>
                    <a:pt x="24" y="5"/>
                  </a:lnTo>
                  <a:lnTo>
                    <a:pt x="23" y="5"/>
                  </a:lnTo>
                  <a:lnTo>
                    <a:pt x="18" y="9"/>
                  </a:lnTo>
                  <a:lnTo>
                    <a:pt x="17" y="10"/>
                  </a:lnTo>
                  <a:lnTo>
                    <a:pt x="15" y="11"/>
                  </a:lnTo>
                  <a:lnTo>
                    <a:pt x="14" y="11"/>
                  </a:lnTo>
                  <a:lnTo>
                    <a:pt x="13" y="13"/>
                  </a:lnTo>
                  <a:lnTo>
                    <a:pt x="11" y="14"/>
                  </a:lnTo>
                  <a:lnTo>
                    <a:pt x="10" y="17"/>
                  </a:lnTo>
                  <a:lnTo>
                    <a:pt x="10" y="18"/>
                  </a:lnTo>
                  <a:lnTo>
                    <a:pt x="7" y="22"/>
                  </a:lnTo>
                  <a:lnTo>
                    <a:pt x="6" y="23"/>
                  </a:lnTo>
                  <a:lnTo>
                    <a:pt x="6" y="26"/>
                  </a:lnTo>
                  <a:lnTo>
                    <a:pt x="5" y="31"/>
                  </a:lnTo>
                  <a:lnTo>
                    <a:pt x="4" y="32"/>
                  </a:lnTo>
                  <a:lnTo>
                    <a:pt x="4" y="34"/>
                  </a:lnTo>
                  <a:lnTo>
                    <a:pt x="4" y="36"/>
                  </a:lnTo>
                  <a:lnTo>
                    <a:pt x="4" y="37"/>
                  </a:lnTo>
                  <a:lnTo>
                    <a:pt x="4" y="40"/>
                  </a:lnTo>
                  <a:lnTo>
                    <a:pt x="4" y="41"/>
                  </a:lnTo>
                  <a:lnTo>
                    <a:pt x="4" y="44"/>
                  </a:lnTo>
                  <a:lnTo>
                    <a:pt x="4" y="45"/>
                  </a:lnTo>
                  <a:lnTo>
                    <a:pt x="4" y="48"/>
                  </a:lnTo>
                  <a:lnTo>
                    <a:pt x="4" y="49"/>
                  </a:lnTo>
                  <a:lnTo>
                    <a:pt x="5" y="53"/>
                  </a:lnTo>
                  <a:lnTo>
                    <a:pt x="5" y="54"/>
                  </a:lnTo>
                  <a:lnTo>
                    <a:pt x="6" y="59"/>
                  </a:lnTo>
                  <a:lnTo>
                    <a:pt x="6" y="58"/>
                  </a:lnTo>
                  <a:lnTo>
                    <a:pt x="7" y="61"/>
                  </a:lnTo>
                  <a:lnTo>
                    <a:pt x="9" y="63"/>
                  </a:lnTo>
                  <a:lnTo>
                    <a:pt x="10" y="66"/>
                  </a:lnTo>
                  <a:lnTo>
                    <a:pt x="10" y="67"/>
                  </a:lnTo>
                  <a:lnTo>
                    <a:pt x="11" y="68"/>
                  </a:lnTo>
                  <a:lnTo>
                    <a:pt x="14" y="71"/>
                  </a:lnTo>
                  <a:lnTo>
                    <a:pt x="15" y="72"/>
                  </a:lnTo>
                  <a:lnTo>
                    <a:pt x="17" y="74"/>
                  </a:lnTo>
                  <a:lnTo>
                    <a:pt x="18" y="75"/>
                  </a:lnTo>
                  <a:lnTo>
                    <a:pt x="19" y="75"/>
                  </a:lnTo>
                  <a:lnTo>
                    <a:pt x="20" y="76"/>
                  </a:lnTo>
                  <a:lnTo>
                    <a:pt x="22" y="78"/>
                  </a:lnTo>
                  <a:lnTo>
                    <a:pt x="23" y="79"/>
                  </a:lnTo>
                  <a:lnTo>
                    <a:pt x="27" y="80"/>
                  </a:lnTo>
                  <a:lnTo>
                    <a:pt x="28" y="80"/>
                  </a:lnTo>
                  <a:lnTo>
                    <a:pt x="31" y="81"/>
                  </a:lnTo>
                  <a:lnTo>
                    <a:pt x="32" y="81"/>
                  </a:lnTo>
                  <a:lnTo>
                    <a:pt x="33" y="81"/>
                  </a:lnTo>
                  <a:lnTo>
                    <a:pt x="36" y="81"/>
                  </a:lnTo>
                  <a:lnTo>
                    <a:pt x="37" y="81"/>
                  </a:lnTo>
                  <a:lnTo>
                    <a:pt x="39" y="81"/>
                  </a:lnTo>
                  <a:lnTo>
                    <a:pt x="41" y="80"/>
                  </a:lnTo>
                  <a:lnTo>
                    <a:pt x="42" y="80"/>
                  </a:lnTo>
                  <a:lnTo>
                    <a:pt x="45" y="80"/>
                  </a:lnTo>
                  <a:lnTo>
                    <a:pt x="48" y="79"/>
                  </a:lnTo>
                  <a:lnTo>
                    <a:pt x="49" y="78"/>
                  </a:lnTo>
                  <a:lnTo>
                    <a:pt x="51" y="76"/>
                  </a:lnTo>
                  <a:lnTo>
                    <a:pt x="53" y="75"/>
                  </a:lnTo>
                  <a:lnTo>
                    <a:pt x="54" y="74"/>
                  </a:lnTo>
                  <a:lnTo>
                    <a:pt x="54" y="72"/>
                  </a:lnTo>
                  <a:lnTo>
                    <a:pt x="55" y="71"/>
                  </a:lnTo>
                  <a:lnTo>
                    <a:pt x="57" y="70"/>
                  </a:lnTo>
                  <a:lnTo>
                    <a:pt x="58" y="68"/>
                  </a:lnTo>
                  <a:lnTo>
                    <a:pt x="58" y="67"/>
                  </a:lnTo>
                  <a:lnTo>
                    <a:pt x="59" y="65"/>
                  </a:lnTo>
                  <a:lnTo>
                    <a:pt x="59" y="63"/>
                  </a:lnTo>
                  <a:lnTo>
                    <a:pt x="61" y="62"/>
                  </a:lnTo>
                  <a:lnTo>
                    <a:pt x="62" y="61"/>
                  </a:lnTo>
                  <a:lnTo>
                    <a:pt x="63" y="56"/>
                  </a:lnTo>
                  <a:lnTo>
                    <a:pt x="63" y="53"/>
                  </a:lnTo>
                  <a:lnTo>
                    <a:pt x="63" y="52"/>
                  </a:lnTo>
                  <a:lnTo>
                    <a:pt x="63" y="49"/>
                  </a:lnTo>
                  <a:lnTo>
                    <a:pt x="64" y="48"/>
                  </a:lnTo>
                  <a:lnTo>
                    <a:pt x="64" y="46"/>
                  </a:lnTo>
                  <a:lnTo>
                    <a:pt x="64" y="44"/>
                  </a:lnTo>
                  <a:lnTo>
                    <a:pt x="64" y="43"/>
                  </a:lnTo>
                  <a:lnTo>
                    <a:pt x="64" y="40"/>
                  </a:lnTo>
                  <a:lnTo>
                    <a:pt x="64" y="39"/>
                  </a:lnTo>
                  <a:lnTo>
                    <a:pt x="63" y="36"/>
                  </a:lnTo>
                  <a:lnTo>
                    <a:pt x="63" y="35"/>
                  </a:lnTo>
                  <a:lnTo>
                    <a:pt x="63" y="32"/>
                  </a:lnTo>
                  <a:lnTo>
                    <a:pt x="61" y="27"/>
                  </a:lnTo>
                  <a:lnTo>
                    <a:pt x="64" y="26"/>
                  </a:lnTo>
                  <a:close/>
                </a:path>
              </a:pathLst>
            </a:custGeom>
            <a:solidFill>
              <a:srgbClr val="808080"/>
            </a:solidFill>
            <a:ln w="9525">
              <a:noFill/>
              <a:round/>
              <a:headEnd/>
              <a:tailEnd/>
            </a:ln>
          </p:spPr>
          <p:txBody>
            <a:bodyPr/>
            <a:lstStyle/>
            <a:p>
              <a:endParaRPr lang="en-US"/>
            </a:p>
          </p:txBody>
        </p:sp>
        <p:sp>
          <p:nvSpPr>
            <p:cNvPr id="175" name="Freeform 159"/>
            <p:cNvSpPr>
              <a:spLocks/>
            </p:cNvSpPr>
            <p:nvPr/>
          </p:nvSpPr>
          <p:spPr bwMode="auto">
            <a:xfrm>
              <a:off x="2443" y="1357"/>
              <a:ext cx="52" cy="129"/>
            </a:xfrm>
            <a:custGeom>
              <a:avLst/>
              <a:gdLst>
                <a:gd name="T0" fmla="*/ 0 w 52"/>
                <a:gd name="T1" fmla="*/ 31 h 129"/>
                <a:gd name="T2" fmla="*/ 15 w 52"/>
                <a:gd name="T3" fmla="*/ 56 h 129"/>
                <a:gd name="T4" fmla="*/ 30 w 52"/>
                <a:gd name="T5" fmla="*/ 121 h 129"/>
                <a:gd name="T6" fmla="*/ 52 w 52"/>
                <a:gd name="T7" fmla="*/ 129 h 129"/>
                <a:gd name="T8" fmla="*/ 49 w 52"/>
                <a:gd name="T9" fmla="*/ 42 h 129"/>
                <a:gd name="T10" fmla="*/ 10 w 52"/>
                <a:gd name="T11" fmla="*/ 0 h 129"/>
                <a:gd name="T12" fmla="*/ 0 w 52"/>
                <a:gd name="T13" fmla="*/ 31 h 129"/>
                <a:gd name="T14" fmla="*/ 0 60000 65536"/>
                <a:gd name="T15" fmla="*/ 0 60000 65536"/>
                <a:gd name="T16" fmla="*/ 0 60000 65536"/>
                <a:gd name="T17" fmla="*/ 0 60000 65536"/>
                <a:gd name="T18" fmla="*/ 0 60000 65536"/>
                <a:gd name="T19" fmla="*/ 0 60000 65536"/>
                <a:gd name="T20" fmla="*/ 0 60000 65536"/>
                <a:gd name="T21" fmla="*/ 0 w 52"/>
                <a:gd name="T22" fmla="*/ 0 h 129"/>
                <a:gd name="T23" fmla="*/ 52 w 52"/>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129">
                  <a:moveTo>
                    <a:pt x="0" y="31"/>
                  </a:moveTo>
                  <a:lnTo>
                    <a:pt x="15" y="56"/>
                  </a:lnTo>
                  <a:lnTo>
                    <a:pt x="30" y="121"/>
                  </a:lnTo>
                  <a:lnTo>
                    <a:pt x="52" y="129"/>
                  </a:lnTo>
                  <a:lnTo>
                    <a:pt x="49" y="42"/>
                  </a:lnTo>
                  <a:lnTo>
                    <a:pt x="10" y="0"/>
                  </a:lnTo>
                  <a:lnTo>
                    <a:pt x="0" y="31"/>
                  </a:lnTo>
                  <a:close/>
                </a:path>
              </a:pathLst>
            </a:custGeom>
            <a:solidFill>
              <a:srgbClr val="808080"/>
            </a:solidFill>
            <a:ln w="9525">
              <a:noFill/>
              <a:round/>
              <a:headEnd/>
              <a:tailEnd/>
            </a:ln>
          </p:spPr>
          <p:txBody>
            <a:bodyPr/>
            <a:lstStyle/>
            <a:p>
              <a:endParaRPr lang="en-US"/>
            </a:p>
          </p:txBody>
        </p:sp>
        <p:sp>
          <p:nvSpPr>
            <p:cNvPr id="176" name="Freeform 160"/>
            <p:cNvSpPr>
              <a:spLocks/>
            </p:cNvSpPr>
            <p:nvPr/>
          </p:nvSpPr>
          <p:spPr bwMode="auto">
            <a:xfrm>
              <a:off x="2442" y="1355"/>
              <a:ext cx="55" cy="132"/>
            </a:xfrm>
            <a:custGeom>
              <a:avLst/>
              <a:gdLst>
                <a:gd name="T0" fmla="*/ 3 w 55"/>
                <a:gd name="T1" fmla="*/ 33 h 132"/>
                <a:gd name="T2" fmla="*/ 2 w 55"/>
                <a:gd name="T3" fmla="*/ 32 h 132"/>
                <a:gd name="T4" fmla="*/ 18 w 55"/>
                <a:gd name="T5" fmla="*/ 57 h 132"/>
                <a:gd name="T6" fmla="*/ 32 w 55"/>
                <a:gd name="T7" fmla="*/ 121 h 132"/>
                <a:gd name="T8" fmla="*/ 31 w 55"/>
                <a:gd name="T9" fmla="*/ 120 h 132"/>
                <a:gd name="T10" fmla="*/ 54 w 55"/>
                <a:gd name="T11" fmla="*/ 128 h 132"/>
                <a:gd name="T12" fmla="*/ 51 w 55"/>
                <a:gd name="T13" fmla="*/ 131 h 132"/>
                <a:gd name="T14" fmla="*/ 49 w 55"/>
                <a:gd name="T15" fmla="*/ 44 h 132"/>
                <a:gd name="T16" fmla="*/ 49 w 55"/>
                <a:gd name="T17" fmla="*/ 45 h 132"/>
                <a:gd name="T18" fmla="*/ 10 w 55"/>
                <a:gd name="T19" fmla="*/ 4 h 132"/>
                <a:gd name="T20" fmla="*/ 13 w 55"/>
                <a:gd name="T21" fmla="*/ 2 h 132"/>
                <a:gd name="T22" fmla="*/ 3 w 55"/>
                <a:gd name="T23" fmla="*/ 33 h 132"/>
                <a:gd name="T24" fmla="*/ 0 w 55"/>
                <a:gd name="T25" fmla="*/ 32 h 132"/>
                <a:gd name="T26" fmla="*/ 10 w 55"/>
                <a:gd name="T27" fmla="*/ 1 h 132"/>
                <a:gd name="T28" fmla="*/ 11 w 55"/>
                <a:gd name="T29" fmla="*/ 0 h 132"/>
                <a:gd name="T30" fmla="*/ 13 w 55"/>
                <a:gd name="T31" fmla="*/ 1 h 132"/>
                <a:gd name="T32" fmla="*/ 51 w 55"/>
                <a:gd name="T33" fmla="*/ 42 h 132"/>
                <a:gd name="T34" fmla="*/ 51 w 55"/>
                <a:gd name="T35" fmla="*/ 44 h 132"/>
                <a:gd name="T36" fmla="*/ 55 w 55"/>
                <a:gd name="T37" fmla="*/ 129 h 132"/>
                <a:gd name="T38" fmla="*/ 55 w 55"/>
                <a:gd name="T39" fmla="*/ 131 h 132"/>
                <a:gd name="T40" fmla="*/ 54 w 55"/>
                <a:gd name="T41" fmla="*/ 132 h 132"/>
                <a:gd name="T42" fmla="*/ 53 w 55"/>
                <a:gd name="T43" fmla="*/ 132 h 132"/>
                <a:gd name="T44" fmla="*/ 31 w 55"/>
                <a:gd name="T45" fmla="*/ 124 h 132"/>
                <a:gd name="T46" fmla="*/ 29 w 55"/>
                <a:gd name="T47" fmla="*/ 124 h 132"/>
                <a:gd name="T48" fmla="*/ 29 w 55"/>
                <a:gd name="T49" fmla="*/ 123 h 132"/>
                <a:gd name="T50" fmla="*/ 15 w 55"/>
                <a:gd name="T51" fmla="*/ 58 h 132"/>
                <a:gd name="T52" fmla="*/ 0 w 55"/>
                <a:gd name="T53" fmla="*/ 35 h 132"/>
                <a:gd name="T54" fmla="*/ 0 w 55"/>
                <a:gd name="T55" fmla="*/ 33 h 132"/>
                <a:gd name="T56" fmla="*/ 0 w 55"/>
                <a:gd name="T57" fmla="*/ 32 h 132"/>
                <a:gd name="T58" fmla="*/ 3 w 55"/>
                <a:gd name="T59" fmla="*/ 33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32"/>
                <a:gd name="T92" fmla="*/ 55 w 55"/>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32">
                  <a:moveTo>
                    <a:pt x="3" y="33"/>
                  </a:moveTo>
                  <a:lnTo>
                    <a:pt x="2" y="32"/>
                  </a:lnTo>
                  <a:lnTo>
                    <a:pt x="18" y="57"/>
                  </a:lnTo>
                  <a:lnTo>
                    <a:pt x="32" y="121"/>
                  </a:lnTo>
                  <a:lnTo>
                    <a:pt x="31" y="120"/>
                  </a:lnTo>
                  <a:lnTo>
                    <a:pt x="54" y="128"/>
                  </a:lnTo>
                  <a:lnTo>
                    <a:pt x="51" y="131"/>
                  </a:lnTo>
                  <a:lnTo>
                    <a:pt x="49" y="44"/>
                  </a:lnTo>
                  <a:lnTo>
                    <a:pt x="49" y="45"/>
                  </a:lnTo>
                  <a:lnTo>
                    <a:pt x="10" y="4"/>
                  </a:lnTo>
                  <a:lnTo>
                    <a:pt x="13" y="2"/>
                  </a:lnTo>
                  <a:lnTo>
                    <a:pt x="3" y="33"/>
                  </a:lnTo>
                  <a:lnTo>
                    <a:pt x="0" y="32"/>
                  </a:lnTo>
                  <a:lnTo>
                    <a:pt x="10" y="1"/>
                  </a:lnTo>
                  <a:lnTo>
                    <a:pt x="11" y="0"/>
                  </a:lnTo>
                  <a:lnTo>
                    <a:pt x="13" y="1"/>
                  </a:lnTo>
                  <a:lnTo>
                    <a:pt x="51" y="42"/>
                  </a:lnTo>
                  <a:lnTo>
                    <a:pt x="51" y="44"/>
                  </a:lnTo>
                  <a:lnTo>
                    <a:pt x="55" y="129"/>
                  </a:lnTo>
                  <a:lnTo>
                    <a:pt x="55" y="131"/>
                  </a:lnTo>
                  <a:lnTo>
                    <a:pt x="54" y="132"/>
                  </a:lnTo>
                  <a:lnTo>
                    <a:pt x="53" y="132"/>
                  </a:lnTo>
                  <a:lnTo>
                    <a:pt x="31" y="124"/>
                  </a:lnTo>
                  <a:lnTo>
                    <a:pt x="29" y="124"/>
                  </a:lnTo>
                  <a:lnTo>
                    <a:pt x="29" y="123"/>
                  </a:lnTo>
                  <a:lnTo>
                    <a:pt x="15" y="58"/>
                  </a:lnTo>
                  <a:lnTo>
                    <a:pt x="0" y="35"/>
                  </a:lnTo>
                  <a:lnTo>
                    <a:pt x="0" y="33"/>
                  </a:lnTo>
                  <a:lnTo>
                    <a:pt x="0" y="32"/>
                  </a:lnTo>
                  <a:lnTo>
                    <a:pt x="3" y="33"/>
                  </a:lnTo>
                  <a:close/>
                </a:path>
              </a:pathLst>
            </a:custGeom>
            <a:solidFill>
              <a:srgbClr val="808080"/>
            </a:solidFill>
            <a:ln w="9525">
              <a:noFill/>
              <a:round/>
              <a:headEnd/>
              <a:tailEnd/>
            </a:ln>
          </p:spPr>
          <p:txBody>
            <a:bodyPr/>
            <a:lstStyle/>
            <a:p>
              <a:endParaRPr lang="en-US"/>
            </a:p>
          </p:txBody>
        </p:sp>
        <p:sp>
          <p:nvSpPr>
            <p:cNvPr id="177" name="Freeform 161"/>
            <p:cNvSpPr>
              <a:spLocks/>
            </p:cNvSpPr>
            <p:nvPr/>
          </p:nvSpPr>
          <p:spPr bwMode="auto">
            <a:xfrm>
              <a:off x="2505" y="1488"/>
              <a:ext cx="53" cy="66"/>
            </a:xfrm>
            <a:custGeom>
              <a:avLst/>
              <a:gdLst>
                <a:gd name="T0" fmla="*/ 21 w 53"/>
                <a:gd name="T1" fmla="*/ 0 h 66"/>
                <a:gd name="T2" fmla="*/ 22 w 53"/>
                <a:gd name="T3" fmla="*/ 0 h 66"/>
                <a:gd name="T4" fmla="*/ 26 w 53"/>
                <a:gd name="T5" fmla="*/ 0 h 66"/>
                <a:gd name="T6" fmla="*/ 30 w 53"/>
                <a:gd name="T7" fmla="*/ 0 h 66"/>
                <a:gd name="T8" fmla="*/ 32 w 53"/>
                <a:gd name="T9" fmla="*/ 0 h 66"/>
                <a:gd name="T10" fmla="*/ 35 w 53"/>
                <a:gd name="T11" fmla="*/ 1 h 66"/>
                <a:gd name="T12" fmla="*/ 38 w 53"/>
                <a:gd name="T13" fmla="*/ 4 h 66"/>
                <a:gd name="T14" fmla="*/ 40 w 53"/>
                <a:gd name="T15" fmla="*/ 5 h 66"/>
                <a:gd name="T16" fmla="*/ 44 w 53"/>
                <a:gd name="T17" fmla="*/ 9 h 66"/>
                <a:gd name="T18" fmla="*/ 45 w 53"/>
                <a:gd name="T19" fmla="*/ 12 h 66"/>
                <a:gd name="T20" fmla="*/ 49 w 53"/>
                <a:gd name="T21" fmla="*/ 20 h 66"/>
                <a:gd name="T22" fmla="*/ 52 w 53"/>
                <a:gd name="T23" fmla="*/ 27 h 66"/>
                <a:gd name="T24" fmla="*/ 52 w 53"/>
                <a:gd name="T25" fmla="*/ 31 h 66"/>
                <a:gd name="T26" fmla="*/ 52 w 53"/>
                <a:gd name="T27" fmla="*/ 35 h 66"/>
                <a:gd name="T28" fmla="*/ 52 w 53"/>
                <a:gd name="T29" fmla="*/ 39 h 66"/>
                <a:gd name="T30" fmla="*/ 52 w 53"/>
                <a:gd name="T31" fmla="*/ 43 h 66"/>
                <a:gd name="T32" fmla="*/ 49 w 53"/>
                <a:gd name="T33" fmla="*/ 47 h 66"/>
                <a:gd name="T34" fmla="*/ 49 w 53"/>
                <a:gd name="T35" fmla="*/ 49 h 66"/>
                <a:gd name="T36" fmla="*/ 48 w 53"/>
                <a:gd name="T37" fmla="*/ 53 h 66"/>
                <a:gd name="T38" fmla="*/ 45 w 53"/>
                <a:gd name="T39" fmla="*/ 56 h 66"/>
                <a:gd name="T40" fmla="*/ 43 w 53"/>
                <a:gd name="T41" fmla="*/ 60 h 66"/>
                <a:gd name="T42" fmla="*/ 38 w 53"/>
                <a:gd name="T43" fmla="*/ 62 h 66"/>
                <a:gd name="T44" fmla="*/ 32 w 53"/>
                <a:gd name="T45" fmla="*/ 65 h 66"/>
                <a:gd name="T46" fmla="*/ 29 w 53"/>
                <a:gd name="T47" fmla="*/ 66 h 66"/>
                <a:gd name="T48" fmla="*/ 27 w 53"/>
                <a:gd name="T49" fmla="*/ 65 h 66"/>
                <a:gd name="T50" fmla="*/ 26 w 53"/>
                <a:gd name="T51" fmla="*/ 66 h 66"/>
                <a:gd name="T52" fmla="*/ 25 w 53"/>
                <a:gd name="T53" fmla="*/ 65 h 66"/>
                <a:gd name="T54" fmla="*/ 21 w 53"/>
                <a:gd name="T55" fmla="*/ 65 h 66"/>
                <a:gd name="T56" fmla="*/ 17 w 53"/>
                <a:gd name="T57" fmla="*/ 62 h 66"/>
                <a:gd name="T58" fmla="*/ 13 w 53"/>
                <a:gd name="T59" fmla="*/ 61 h 66"/>
                <a:gd name="T60" fmla="*/ 10 w 53"/>
                <a:gd name="T61" fmla="*/ 58 h 66"/>
                <a:gd name="T62" fmla="*/ 9 w 53"/>
                <a:gd name="T63" fmla="*/ 56 h 66"/>
                <a:gd name="T64" fmla="*/ 7 w 53"/>
                <a:gd name="T65" fmla="*/ 55 h 66"/>
                <a:gd name="T66" fmla="*/ 5 w 53"/>
                <a:gd name="T67" fmla="*/ 51 h 66"/>
                <a:gd name="T68" fmla="*/ 1 w 53"/>
                <a:gd name="T69" fmla="*/ 42 h 66"/>
                <a:gd name="T70" fmla="*/ 1 w 53"/>
                <a:gd name="T71" fmla="*/ 36 h 66"/>
                <a:gd name="T72" fmla="*/ 0 w 53"/>
                <a:gd name="T73" fmla="*/ 35 h 66"/>
                <a:gd name="T74" fmla="*/ 1 w 53"/>
                <a:gd name="T75" fmla="*/ 33 h 66"/>
                <a:gd name="T76" fmla="*/ 1 w 53"/>
                <a:gd name="T77" fmla="*/ 29 h 66"/>
                <a:gd name="T78" fmla="*/ 1 w 53"/>
                <a:gd name="T79" fmla="*/ 25 h 66"/>
                <a:gd name="T80" fmla="*/ 1 w 53"/>
                <a:gd name="T81" fmla="*/ 21 h 66"/>
                <a:gd name="T82" fmla="*/ 3 w 53"/>
                <a:gd name="T83" fmla="*/ 17 h 66"/>
                <a:gd name="T84" fmla="*/ 5 w 53"/>
                <a:gd name="T85" fmla="*/ 14 h 66"/>
                <a:gd name="T86" fmla="*/ 7 w 53"/>
                <a:gd name="T87" fmla="*/ 12 h 66"/>
                <a:gd name="T88" fmla="*/ 8 w 53"/>
                <a:gd name="T89" fmla="*/ 9 h 66"/>
                <a:gd name="T90" fmla="*/ 10 w 53"/>
                <a:gd name="T91" fmla="*/ 7 h 66"/>
                <a:gd name="T92" fmla="*/ 16 w 53"/>
                <a:gd name="T93" fmla="*/ 3 h 6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3"/>
                <a:gd name="T142" fmla="*/ 0 h 66"/>
                <a:gd name="T143" fmla="*/ 53 w 53"/>
                <a:gd name="T144" fmla="*/ 66 h 6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3" h="66">
                  <a:moveTo>
                    <a:pt x="16" y="3"/>
                  </a:moveTo>
                  <a:lnTo>
                    <a:pt x="18" y="1"/>
                  </a:lnTo>
                  <a:lnTo>
                    <a:pt x="21" y="0"/>
                  </a:lnTo>
                  <a:lnTo>
                    <a:pt x="21" y="1"/>
                  </a:lnTo>
                  <a:lnTo>
                    <a:pt x="21" y="0"/>
                  </a:lnTo>
                  <a:lnTo>
                    <a:pt x="22" y="0"/>
                  </a:lnTo>
                  <a:lnTo>
                    <a:pt x="23" y="0"/>
                  </a:lnTo>
                  <a:lnTo>
                    <a:pt x="25" y="0"/>
                  </a:lnTo>
                  <a:lnTo>
                    <a:pt x="26" y="0"/>
                  </a:lnTo>
                  <a:lnTo>
                    <a:pt x="27" y="0"/>
                  </a:lnTo>
                  <a:lnTo>
                    <a:pt x="29" y="0"/>
                  </a:lnTo>
                  <a:lnTo>
                    <a:pt x="30" y="0"/>
                  </a:lnTo>
                  <a:lnTo>
                    <a:pt x="31" y="0"/>
                  </a:lnTo>
                  <a:lnTo>
                    <a:pt x="32" y="1"/>
                  </a:lnTo>
                  <a:lnTo>
                    <a:pt x="32" y="0"/>
                  </a:lnTo>
                  <a:lnTo>
                    <a:pt x="32" y="1"/>
                  </a:lnTo>
                  <a:lnTo>
                    <a:pt x="34" y="1"/>
                  </a:lnTo>
                  <a:lnTo>
                    <a:pt x="35" y="1"/>
                  </a:lnTo>
                  <a:lnTo>
                    <a:pt x="35" y="3"/>
                  </a:lnTo>
                  <a:lnTo>
                    <a:pt x="36" y="3"/>
                  </a:lnTo>
                  <a:lnTo>
                    <a:pt x="38" y="4"/>
                  </a:lnTo>
                  <a:lnTo>
                    <a:pt x="39" y="4"/>
                  </a:lnTo>
                  <a:lnTo>
                    <a:pt x="39" y="5"/>
                  </a:lnTo>
                  <a:lnTo>
                    <a:pt x="40" y="5"/>
                  </a:lnTo>
                  <a:lnTo>
                    <a:pt x="42" y="7"/>
                  </a:lnTo>
                  <a:lnTo>
                    <a:pt x="43" y="8"/>
                  </a:lnTo>
                  <a:lnTo>
                    <a:pt x="44" y="9"/>
                  </a:lnTo>
                  <a:lnTo>
                    <a:pt x="44" y="10"/>
                  </a:lnTo>
                  <a:lnTo>
                    <a:pt x="45" y="10"/>
                  </a:lnTo>
                  <a:lnTo>
                    <a:pt x="45" y="12"/>
                  </a:lnTo>
                  <a:lnTo>
                    <a:pt x="47" y="13"/>
                  </a:lnTo>
                  <a:lnTo>
                    <a:pt x="48" y="16"/>
                  </a:lnTo>
                  <a:lnTo>
                    <a:pt x="49" y="20"/>
                  </a:lnTo>
                  <a:lnTo>
                    <a:pt x="51" y="23"/>
                  </a:lnTo>
                  <a:lnTo>
                    <a:pt x="52" y="26"/>
                  </a:lnTo>
                  <a:lnTo>
                    <a:pt x="52" y="27"/>
                  </a:lnTo>
                  <a:lnTo>
                    <a:pt x="52" y="29"/>
                  </a:lnTo>
                  <a:lnTo>
                    <a:pt x="52" y="30"/>
                  </a:lnTo>
                  <a:lnTo>
                    <a:pt x="52" y="31"/>
                  </a:lnTo>
                  <a:lnTo>
                    <a:pt x="52" y="33"/>
                  </a:lnTo>
                  <a:lnTo>
                    <a:pt x="52" y="34"/>
                  </a:lnTo>
                  <a:lnTo>
                    <a:pt x="52" y="35"/>
                  </a:lnTo>
                  <a:lnTo>
                    <a:pt x="53" y="35"/>
                  </a:lnTo>
                  <a:lnTo>
                    <a:pt x="52" y="38"/>
                  </a:lnTo>
                  <a:lnTo>
                    <a:pt x="52" y="39"/>
                  </a:lnTo>
                  <a:lnTo>
                    <a:pt x="52" y="40"/>
                  </a:lnTo>
                  <a:lnTo>
                    <a:pt x="52" y="42"/>
                  </a:lnTo>
                  <a:lnTo>
                    <a:pt x="52" y="43"/>
                  </a:lnTo>
                  <a:lnTo>
                    <a:pt x="51" y="44"/>
                  </a:lnTo>
                  <a:lnTo>
                    <a:pt x="51" y="45"/>
                  </a:lnTo>
                  <a:lnTo>
                    <a:pt x="49" y="47"/>
                  </a:lnTo>
                  <a:lnTo>
                    <a:pt x="51" y="48"/>
                  </a:lnTo>
                  <a:lnTo>
                    <a:pt x="49" y="48"/>
                  </a:lnTo>
                  <a:lnTo>
                    <a:pt x="49" y="49"/>
                  </a:lnTo>
                  <a:lnTo>
                    <a:pt x="48" y="51"/>
                  </a:lnTo>
                  <a:lnTo>
                    <a:pt x="48" y="52"/>
                  </a:lnTo>
                  <a:lnTo>
                    <a:pt x="48" y="53"/>
                  </a:lnTo>
                  <a:lnTo>
                    <a:pt x="47" y="53"/>
                  </a:lnTo>
                  <a:lnTo>
                    <a:pt x="47" y="55"/>
                  </a:lnTo>
                  <a:lnTo>
                    <a:pt x="45" y="56"/>
                  </a:lnTo>
                  <a:lnTo>
                    <a:pt x="44" y="57"/>
                  </a:lnTo>
                  <a:lnTo>
                    <a:pt x="43" y="58"/>
                  </a:lnTo>
                  <a:lnTo>
                    <a:pt x="43" y="60"/>
                  </a:lnTo>
                  <a:lnTo>
                    <a:pt x="42" y="60"/>
                  </a:lnTo>
                  <a:lnTo>
                    <a:pt x="40" y="61"/>
                  </a:lnTo>
                  <a:lnTo>
                    <a:pt x="38" y="62"/>
                  </a:lnTo>
                  <a:lnTo>
                    <a:pt x="35" y="65"/>
                  </a:lnTo>
                  <a:lnTo>
                    <a:pt x="34" y="64"/>
                  </a:lnTo>
                  <a:lnTo>
                    <a:pt x="32" y="65"/>
                  </a:lnTo>
                  <a:lnTo>
                    <a:pt x="31" y="65"/>
                  </a:lnTo>
                  <a:lnTo>
                    <a:pt x="30" y="65"/>
                  </a:lnTo>
                  <a:lnTo>
                    <a:pt x="29" y="66"/>
                  </a:lnTo>
                  <a:lnTo>
                    <a:pt x="29" y="65"/>
                  </a:lnTo>
                  <a:lnTo>
                    <a:pt x="27" y="66"/>
                  </a:lnTo>
                  <a:lnTo>
                    <a:pt x="27" y="65"/>
                  </a:lnTo>
                  <a:lnTo>
                    <a:pt x="27" y="66"/>
                  </a:lnTo>
                  <a:lnTo>
                    <a:pt x="26" y="65"/>
                  </a:lnTo>
                  <a:lnTo>
                    <a:pt x="26" y="66"/>
                  </a:lnTo>
                  <a:lnTo>
                    <a:pt x="25" y="65"/>
                  </a:lnTo>
                  <a:lnTo>
                    <a:pt x="25" y="66"/>
                  </a:lnTo>
                  <a:lnTo>
                    <a:pt x="25" y="65"/>
                  </a:lnTo>
                  <a:lnTo>
                    <a:pt x="23" y="65"/>
                  </a:lnTo>
                  <a:lnTo>
                    <a:pt x="22" y="65"/>
                  </a:lnTo>
                  <a:lnTo>
                    <a:pt x="21" y="65"/>
                  </a:lnTo>
                  <a:lnTo>
                    <a:pt x="19" y="64"/>
                  </a:lnTo>
                  <a:lnTo>
                    <a:pt x="18" y="64"/>
                  </a:lnTo>
                  <a:lnTo>
                    <a:pt x="17" y="62"/>
                  </a:lnTo>
                  <a:lnTo>
                    <a:pt x="16" y="62"/>
                  </a:lnTo>
                  <a:lnTo>
                    <a:pt x="14" y="61"/>
                  </a:lnTo>
                  <a:lnTo>
                    <a:pt x="13" y="61"/>
                  </a:lnTo>
                  <a:lnTo>
                    <a:pt x="13" y="60"/>
                  </a:lnTo>
                  <a:lnTo>
                    <a:pt x="12" y="58"/>
                  </a:lnTo>
                  <a:lnTo>
                    <a:pt x="10" y="58"/>
                  </a:lnTo>
                  <a:lnTo>
                    <a:pt x="10" y="57"/>
                  </a:lnTo>
                  <a:lnTo>
                    <a:pt x="9" y="57"/>
                  </a:lnTo>
                  <a:lnTo>
                    <a:pt x="9" y="56"/>
                  </a:lnTo>
                  <a:lnTo>
                    <a:pt x="8" y="56"/>
                  </a:lnTo>
                  <a:lnTo>
                    <a:pt x="8" y="55"/>
                  </a:lnTo>
                  <a:lnTo>
                    <a:pt x="7" y="55"/>
                  </a:lnTo>
                  <a:lnTo>
                    <a:pt x="7" y="53"/>
                  </a:lnTo>
                  <a:lnTo>
                    <a:pt x="7" y="52"/>
                  </a:lnTo>
                  <a:lnTo>
                    <a:pt x="5" y="51"/>
                  </a:lnTo>
                  <a:lnTo>
                    <a:pt x="4" y="47"/>
                  </a:lnTo>
                  <a:lnTo>
                    <a:pt x="1" y="43"/>
                  </a:lnTo>
                  <a:lnTo>
                    <a:pt x="1" y="42"/>
                  </a:lnTo>
                  <a:lnTo>
                    <a:pt x="1" y="39"/>
                  </a:lnTo>
                  <a:lnTo>
                    <a:pt x="1" y="38"/>
                  </a:lnTo>
                  <a:lnTo>
                    <a:pt x="1" y="36"/>
                  </a:lnTo>
                  <a:lnTo>
                    <a:pt x="0" y="35"/>
                  </a:lnTo>
                  <a:lnTo>
                    <a:pt x="1" y="35"/>
                  </a:lnTo>
                  <a:lnTo>
                    <a:pt x="0" y="35"/>
                  </a:lnTo>
                  <a:lnTo>
                    <a:pt x="1" y="34"/>
                  </a:lnTo>
                  <a:lnTo>
                    <a:pt x="0" y="33"/>
                  </a:lnTo>
                  <a:lnTo>
                    <a:pt x="1" y="33"/>
                  </a:lnTo>
                  <a:lnTo>
                    <a:pt x="0" y="31"/>
                  </a:lnTo>
                  <a:lnTo>
                    <a:pt x="0" y="30"/>
                  </a:lnTo>
                  <a:lnTo>
                    <a:pt x="1" y="29"/>
                  </a:lnTo>
                  <a:lnTo>
                    <a:pt x="1" y="27"/>
                  </a:lnTo>
                  <a:lnTo>
                    <a:pt x="1" y="26"/>
                  </a:lnTo>
                  <a:lnTo>
                    <a:pt x="1" y="25"/>
                  </a:lnTo>
                  <a:lnTo>
                    <a:pt x="1" y="23"/>
                  </a:lnTo>
                  <a:lnTo>
                    <a:pt x="3" y="22"/>
                  </a:lnTo>
                  <a:lnTo>
                    <a:pt x="1" y="21"/>
                  </a:lnTo>
                  <a:lnTo>
                    <a:pt x="3" y="20"/>
                  </a:lnTo>
                  <a:lnTo>
                    <a:pt x="3" y="18"/>
                  </a:lnTo>
                  <a:lnTo>
                    <a:pt x="3" y="17"/>
                  </a:lnTo>
                  <a:lnTo>
                    <a:pt x="4" y="16"/>
                  </a:lnTo>
                  <a:lnTo>
                    <a:pt x="4" y="14"/>
                  </a:lnTo>
                  <a:lnTo>
                    <a:pt x="5" y="14"/>
                  </a:lnTo>
                  <a:lnTo>
                    <a:pt x="5" y="13"/>
                  </a:lnTo>
                  <a:lnTo>
                    <a:pt x="5" y="12"/>
                  </a:lnTo>
                  <a:lnTo>
                    <a:pt x="7" y="12"/>
                  </a:lnTo>
                  <a:lnTo>
                    <a:pt x="7" y="10"/>
                  </a:lnTo>
                  <a:lnTo>
                    <a:pt x="8" y="10"/>
                  </a:lnTo>
                  <a:lnTo>
                    <a:pt x="8" y="9"/>
                  </a:lnTo>
                  <a:lnTo>
                    <a:pt x="9" y="8"/>
                  </a:lnTo>
                  <a:lnTo>
                    <a:pt x="9" y="7"/>
                  </a:lnTo>
                  <a:lnTo>
                    <a:pt x="10" y="7"/>
                  </a:lnTo>
                  <a:lnTo>
                    <a:pt x="12" y="5"/>
                  </a:lnTo>
                  <a:lnTo>
                    <a:pt x="12" y="4"/>
                  </a:lnTo>
                  <a:lnTo>
                    <a:pt x="16" y="3"/>
                  </a:lnTo>
                  <a:close/>
                </a:path>
              </a:pathLst>
            </a:custGeom>
            <a:solidFill>
              <a:srgbClr val="808080"/>
            </a:solidFill>
            <a:ln w="9525">
              <a:noFill/>
              <a:round/>
              <a:headEnd/>
              <a:tailEnd/>
            </a:ln>
          </p:spPr>
          <p:txBody>
            <a:bodyPr/>
            <a:lstStyle/>
            <a:p>
              <a:endParaRPr lang="en-US"/>
            </a:p>
          </p:txBody>
        </p:sp>
        <p:sp>
          <p:nvSpPr>
            <p:cNvPr id="178" name="Freeform 162"/>
            <p:cNvSpPr>
              <a:spLocks/>
            </p:cNvSpPr>
            <p:nvPr/>
          </p:nvSpPr>
          <p:spPr bwMode="auto">
            <a:xfrm>
              <a:off x="2504" y="1486"/>
              <a:ext cx="55" cy="70"/>
            </a:xfrm>
            <a:custGeom>
              <a:avLst/>
              <a:gdLst>
                <a:gd name="T0" fmla="*/ 54 w 55"/>
                <a:gd name="T1" fmla="*/ 27 h 70"/>
                <a:gd name="T2" fmla="*/ 55 w 55"/>
                <a:gd name="T3" fmla="*/ 36 h 70"/>
                <a:gd name="T4" fmla="*/ 54 w 55"/>
                <a:gd name="T5" fmla="*/ 42 h 70"/>
                <a:gd name="T6" fmla="*/ 53 w 55"/>
                <a:gd name="T7" fmla="*/ 50 h 70"/>
                <a:gd name="T8" fmla="*/ 49 w 55"/>
                <a:gd name="T9" fmla="*/ 57 h 70"/>
                <a:gd name="T10" fmla="*/ 46 w 55"/>
                <a:gd name="T11" fmla="*/ 60 h 70"/>
                <a:gd name="T12" fmla="*/ 40 w 55"/>
                <a:gd name="T13" fmla="*/ 66 h 70"/>
                <a:gd name="T14" fmla="*/ 36 w 55"/>
                <a:gd name="T15" fmla="*/ 68 h 70"/>
                <a:gd name="T16" fmla="*/ 31 w 55"/>
                <a:gd name="T17" fmla="*/ 70 h 70"/>
                <a:gd name="T18" fmla="*/ 27 w 55"/>
                <a:gd name="T19" fmla="*/ 70 h 70"/>
                <a:gd name="T20" fmla="*/ 20 w 55"/>
                <a:gd name="T21" fmla="*/ 67 h 70"/>
                <a:gd name="T22" fmla="*/ 15 w 55"/>
                <a:gd name="T23" fmla="*/ 64 h 70"/>
                <a:gd name="T24" fmla="*/ 11 w 55"/>
                <a:gd name="T25" fmla="*/ 62 h 70"/>
                <a:gd name="T26" fmla="*/ 8 w 55"/>
                <a:gd name="T27" fmla="*/ 57 h 70"/>
                <a:gd name="T28" fmla="*/ 5 w 55"/>
                <a:gd name="T29" fmla="*/ 53 h 70"/>
                <a:gd name="T30" fmla="*/ 1 w 55"/>
                <a:gd name="T31" fmla="*/ 44 h 70"/>
                <a:gd name="T32" fmla="*/ 0 w 55"/>
                <a:gd name="T33" fmla="*/ 37 h 70"/>
                <a:gd name="T34" fmla="*/ 0 w 55"/>
                <a:gd name="T35" fmla="*/ 32 h 70"/>
                <a:gd name="T36" fmla="*/ 1 w 55"/>
                <a:gd name="T37" fmla="*/ 27 h 70"/>
                <a:gd name="T38" fmla="*/ 2 w 55"/>
                <a:gd name="T39" fmla="*/ 22 h 70"/>
                <a:gd name="T40" fmla="*/ 6 w 55"/>
                <a:gd name="T41" fmla="*/ 12 h 70"/>
                <a:gd name="T42" fmla="*/ 10 w 55"/>
                <a:gd name="T43" fmla="*/ 7 h 70"/>
                <a:gd name="T44" fmla="*/ 20 w 55"/>
                <a:gd name="T45" fmla="*/ 1 h 70"/>
                <a:gd name="T46" fmla="*/ 24 w 55"/>
                <a:gd name="T47" fmla="*/ 0 h 70"/>
                <a:gd name="T48" fmla="*/ 30 w 55"/>
                <a:gd name="T49" fmla="*/ 0 h 70"/>
                <a:gd name="T50" fmla="*/ 36 w 55"/>
                <a:gd name="T51" fmla="*/ 2 h 70"/>
                <a:gd name="T52" fmla="*/ 41 w 55"/>
                <a:gd name="T53" fmla="*/ 5 h 70"/>
                <a:gd name="T54" fmla="*/ 45 w 55"/>
                <a:gd name="T55" fmla="*/ 7 h 70"/>
                <a:gd name="T56" fmla="*/ 49 w 55"/>
                <a:gd name="T57" fmla="*/ 14 h 70"/>
                <a:gd name="T58" fmla="*/ 49 w 55"/>
                <a:gd name="T59" fmla="*/ 22 h 70"/>
                <a:gd name="T60" fmla="*/ 45 w 55"/>
                <a:gd name="T61" fmla="*/ 14 h 70"/>
                <a:gd name="T62" fmla="*/ 41 w 55"/>
                <a:gd name="T63" fmla="*/ 10 h 70"/>
                <a:gd name="T64" fmla="*/ 39 w 55"/>
                <a:gd name="T65" fmla="*/ 7 h 70"/>
                <a:gd name="T66" fmla="*/ 30 w 55"/>
                <a:gd name="T67" fmla="*/ 3 h 70"/>
                <a:gd name="T68" fmla="*/ 26 w 55"/>
                <a:gd name="T69" fmla="*/ 3 h 70"/>
                <a:gd name="T70" fmla="*/ 22 w 55"/>
                <a:gd name="T71" fmla="*/ 5 h 70"/>
                <a:gd name="T72" fmla="*/ 13 w 55"/>
                <a:gd name="T73" fmla="*/ 10 h 70"/>
                <a:gd name="T74" fmla="*/ 9 w 55"/>
                <a:gd name="T75" fmla="*/ 15 h 70"/>
                <a:gd name="T76" fmla="*/ 6 w 55"/>
                <a:gd name="T77" fmla="*/ 20 h 70"/>
                <a:gd name="T78" fmla="*/ 4 w 55"/>
                <a:gd name="T79" fmla="*/ 28 h 70"/>
                <a:gd name="T80" fmla="*/ 4 w 55"/>
                <a:gd name="T81" fmla="*/ 33 h 70"/>
                <a:gd name="T82" fmla="*/ 4 w 55"/>
                <a:gd name="T83" fmla="*/ 40 h 70"/>
                <a:gd name="T84" fmla="*/ 6 w 55"/>
                <a:gd name="T85" fmla="*/ 47 h 70"/>
                <a:gd name="T86" fmla="*/ 8 w 55"/>
                <a:gd name="T87" fmla="*/ 51 h 70"/>
                <a:gd name="T88" fmla="*/ 10 w 55"/>
                <a:gd name="T89" fmla="*/ 55 h 70"/>
                <a:gd name="T90" fmla="*/ 14 w 55"/>
                <a:gd name="T91" fmla="*/ 59 h 70"/>
                <a:gd name="T92" fmla="*/ 22 w 55"/>
                <a:gd name="T93" fmla="*/ 64 h 70"/>
                <a:gd name="T94" fmla="*/ 27 w 55"/>
                <a:gd name="T95" fmla="*/ 64 h 70"/>
                <a:gd name="T96" fmla="*/ 31 w 55"/>
                <a:gd name="T97" fmla="*/ 66 h 70"/>
                <a:gd name="T98" fmla="*/ 35 w 55"/>
                <a:gd name="T99" fmla="*/ 64 h 70"/>
                <a:gd name="T100" fmla="*/ 40 w 55"/>
                <a:gd name="T101" fmla="*/ 62 h 70"/>
                <a:gd name="T102" fmla="*/ 45 w 55"/>
                <a:gd name="T103" fmla="*/ 57 h 70"/>
                <a:gd name="T104" fmla="*/ 48 w 55"/>
                <a:gd name="T105" fmla="*/ 53 h 70"/>
                <a:gd name="T106" fmla="*/ 50 w 55"/>
                <a:gd name="T107" fmla="*/ 47 h 70"/>
                <a:gd name="T108" fmla="*/ 52 w 55"/>
                <a:gd name="T109" fmla="*/ 40 h 70"/>
                <a:gd name="T110" fmla="*/ 52 w 55"/>
                <a:gd name="T111" fmla="*/ 33 h 70"/>
                <a:gd name="T112" fmla="*/ 50 w 55"/>
                <a:gd name="T113" fmla="*/ 2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70"/>
                <a:gd name="T173" fmla="*/ 55 w 55"/>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70">
                  <a:moveTo>
                    <a:pt x="52" y="20"/>
                  </a:moveTo>
                  <a:lnTo>
                    <a:pt x="54" y="25"/>
                  </a:lnTo>
                  <a:lnTo>
                    <a:pt x="54" y="27"/>
                  </a:lnTo>
                  <a:lnTo>
                    <a:pt x="54" y="31"/>
                  </a:lnTo>
                  <a:lnTo>
                    <a:pt x="55" y="33"/>
                  </a:lnTo>
                  <a:lnTo>
                    <a:pt x="55" y="36"/>
                  </a:lnTo>
                  <a:lnTo>
                    <a:pt x="54" y="37"/>
                  </a:lnTo>
                  <a:lnTo>
                    <a:pt x="54" y="40"/>
                  </a:lnTo>
                  <a:lnTo>
                    <a:pt x="54" y="42"/>
                  </a:lnTo>
                  <a:lnTo>
                    <a:pt x="54" y="45"/>
                  </a:lnTo>
                  <a:lnTo>
                    <a:pt x="53" y="47"/>
                  </a:lnTo>
                  <a:lnTo>
                    <a:pt x="53" y="50"/>
                  </a:lnTo>
                  <a:lnTo>
                    <a:pt x="52" y="51"/>
                  </a:lnTo>
                  <a:lnTo>
                    <a:pt x="50" y="55"/>
                  </a:lnTo>
                  <a:lnTo>
                    <a:pt x="49" y="57"/>
                  </a:lnTo>
                  <a:lnTo>
                    <a:pt x="48" y="58"/>
                  </a:lnTo>
                  <a:lnTo>
                    <a:pt x="48" y="59"/>
                  </a:lnTo>
                  <a:lnTo>
                    <a:pt x="46" y="60"/>
                  </a:lnTo>
                  <a:lnTo>
                    <a:pt x="44" y="63"/>
                  </a:lnTo>
                  <a:lnTo>
                    <a:pt x="41" y="66"/>
                  </a:lnTo>
                  <a:lnTo>
                    <a:pt x="40" y="66"/>
                  </a:lnTo>
                  <a:lnTo>
                    <a:pt x="40" y="67"/>
                  </a:lnTo>
                  <a:lnTo>
                    <a:pt x="37" y="67"/>
                  </a:lnTo>
                  <a:lnTo>
                    <a:pt x="36" y="68"/>
                  </a:lnTo>
                  <a:lnTo>
                    <a:pt x="35" y="68"/>
                  </a:lnTo>
                  <a:lnTo>
                    <a:pt x="32" y="68"/>
                  </a:lnTo>
                  <a:lnTo>
                    <a:pt x="31" y="70"/>
                  </a:lnTo>
                  <a:lnTo>
                    <a:pt x="30" y="70"/>
                  </a:lnTo>
                  <a:lnTo>
                    <a:pt x="28" y="68"/>
                  </a:lnTo>
                  <a:lnTo>
                    <a:pt x="27" y="70"/>
                  </a:lnTo>
                  <a:lnTo>
                    <a:pt x="24" y="68"/>
                  </a:lnTo>
                  <a:lnTo>
                    <a:pt x="23" y="68"/>
                  </a:lnTo>
                  <a:lnTo>
                    <a:pt x="20" y="67"/>
                  </a:lnTo>
                  <a:lnTo>
                    <a:pt x="18" y="67"/>
                  </a:lnTo>
                  <a:lnTo>
                    <a:pt x="17" y="66"/>
                  </a:lnTo>
                  <a:lnTo>
                    <a:pt x="15" y="64"/>
                  </a:lnTo>
                  <a:lnTo>
                    <a:pt x="14" y="64"/>
                  </a:lnTo>
                  <a:lnTo>
                    <a:pt x="13" y="63"/>
                  </a:lnTo>
                  <a:lnTo>
                    <a:pt x="11" y="62"/>
                  </a:lnTo>
                  <a:lnTo>
                    <a:pt x="10" y="60"/>
                  </a:lnTo>
                  <a:lnTo>
                    <a:pt x="9" y="59"/>
                  </a:lnTo>
                  <a:lnTo>
                    <a:pt x="8" y="57"/>
                  </a:lnTo>
                  <a:lnTo>
                    <a:pt x="6" y="57"/>
                  </a:lnTo>
                  <a:lnTo>
                    <a:pt x="6" y="54"/>
                  </a:lnTo>
                  <a:lnTo>
                    <a:pt x="5" y="53"/>
                  </a:lnTo>
                  <a:lnTo>
                    <a:pt x="4" y="51"/>
                  </a:lnTo>
                  <a:lnTo>
                    <a:pt x="2" y="49"/>
                  </a:lnTo>
                  <a:lnTo>
                    <a:pt x="1" y="44"/>
                  </a:lnTo>
                  <a:lnTo>
                    <a:pt x="1" y="42"/>
                  </a:lnTo>
                  <a:lnTo>
                    <a:pt x="1" y="41"/>
                  </a:lnTo>
                  <a:lnTo>
                    <a:pt x="0" y="37"/>
                  </a:lnTo>
                  <a:lnTo>
                    <a:pt x="0" y="36"/>
                  </a:lnTo>
                  <a:lnTo>
                    <a:pt x="0" y="33"/>
                  </a:lnTo>
                  <a:lnTo>
                    <a:pt x="0" y="32"/>
                  </a:lnTo>
                  <a:lnTo>
                    <a:pt x="0" y="31"/>
                  </a:lnTo>
                  <a:lnTo>
                    <a:pt x="0" y="28"/>
                  </a:lnTo>
                  <a:lnTo>
                    <a:pt x="1" y="27"/>
                  </a:lnTo>
                  <a:lnTo>
                    <a:pt x="1" y="25"/>
                  </a:lnTo>
                  <a:lnTo>
                    <a:pt x="1" y="23"/>
                  </a:lnTo>
                  <a:lnTo>
                    <a:pt x="2" y="22"/>
                  </a:lnTo>
                  <a:lnTo>
                    <a:pt x="4" y="18"/>
                  </a:lnTo>
                  <a:lnTo>
                    <a:pt x="5" y="15"/>
                  </a:lnTo>
                  <a:lnTo>
                    <a:pt x="6" y="12"/>
                  </a:lnTo>
                  <a:lnTo>
                    <a:pt x="8" y="11"/>
                  </a:lnTo>
                  <a:lnTo>
                    <a:pt x="8" y="10"/>
                  </a:lnTo>
                  <a:lnTo>
                    <a:pt x="10" y="7"/>
                  </a:lnTo>
                  <a:lnTo>
                    <a:pt x="11" y="6"/>
                  </a:lnTo>
                  <a:lnTo>
                    <a:pt x="13" y="5"/>
                  </a:lnTo>
                  <a:lnTo>
                    <a:pt x="20" y="1"/>
                  </a:lnTo>
                  <a:lnTo>
                    <a:pt x="22" y="1"/>
                  </a:lnTo>
                  <a:lnTo>
                    <a:pt x="23" y="0"/>
                  </a:lnTo>
                  <a:lnTo>
                    <a:pt x="24" y="0"/>
                  </a:lnTo>
                  <a:lnTo>
                    <a:pt x="26" y="0"/>
                  </a:lnTo>
                  <a:lnTo>
                    <a:pt x="28" y="0"/>
                  </a:lnTo>
                  <a:lnTo>
                    <a:pt x="30" y="0"/>
                  </a:lnTo>
                  <a:lnTo>
                    <a:pt x="31" y="0"/>
                  </a:lnTo>
                  <a:lnTo>
                    <a:pt x="33" y="1"/>
                  </a:lnTo>
                  <a:lnTo>
                    <a:pt x="36" y="2"/>
                  </a:lnTo>
                  <a:lnTo>
                    <a:pt x="37" y="3"/>
                  </a:lnTo>
                  <a:lnTo>
                    <a:pt x="40" y="5"/>
                  </a:lnTo>
                  <a:lnTo>
                    <a:pt x="41" y="5"/>
                  </a:lnTo>
                  <a:lnTo>
                    <a:pt x="43" y="6"/>
                  </a:lnTo>
                  <a:lnTo>
                    <a:pt x="44" y="7"/>
                  </a:lnTo>
                  <a:lnTo>
                    <a:pt x="45" y="7"/>
                  </a:lnTo>
                  <a:lnTo>
                    <a:pt x="45" y="9"/>
                  </a:lnTo>
                  <a:lnTo>
                    <a:pt x="48" y="11"/>
                  </a:lnTo>
                  <a:lnTo>
                    <a:pt x="49" y="14"/>
                  </a:lnTo>
                  <a:lnTo>
                    <a:pt x="50" y="18"/>
                  </a:lnTo>
                  <a:lnTo>
                    <a:pt x="52" y="20"/>
                  </a:lnTo>
                  <a:lnTo>
                    <a:pt x="49" y="22"/>
                  </a:lnTo>
                  <a:lnTo>
                    <a:pt x="48" y="19"/>
                  </a:lnTo>
                  <a:lnTo>
                    <a:pt x="46" y="16"/>
                  </a:lnTo>
                  <a:lnTo>
                    <a:pt x="45" y="14"/>
                  </a:lnTo>
                  <a:lnTo>
                    <a:pt x="44" y="12"/>
                  </a:lnTo>
                  <a:lnTo>
                    <a:pt x="43" y="11"/>
                  </a:lnTo>
                  <a:lnTo>
                    <a:pt x="41" y="10"/>
                  </a:lnTo>
                  <a:lnTo>
                    <a:pt x="41" y="9"/>
                  </a:lnTo>
                  <a:lnTo>
                    <a:pt x="40" y="9"/>
                  </a:lnTo>
                  <a:lnTo>
                    <a:pt x="39" y="7"/>
                  </a:lnTo>
                  <a:lnTo>
                    <a:pt x="36" y="6"/>
                  </a:lnTo>
                  <a:lnTo>
                    <a:pt x="32" y="5"/>
                  </a:lnTo>
                  <a:lnTo>
                    <a:pt x="30" y="3"/>
                  </a:lnTo>
                  <a:lnTo>
                    <a:pt x="28" y="3"/>
                  </a:lnTo>
                  <a:lnTo>
                    <a:pt x="27" y="3"/>
                  </a:lnTo>
                  <a:lnTo>
                    <a:pt x="26" y="3"/>
                  </a:lnTo>
                  <a:lnTo>
                    <a:pt x="24" y="3"/>
                  </a:lnTo>
                  <a:lnTo>
                    <a:pt x="23" y="3"/>
                  </a:lnTo>
                  <a:lnTo>
                    <a:pt x="22" y="5"/>
                  </a:lnTo>
                  <a:lnTo>
                    <a:pt x="20" y="5"/>
                  </a:lnTo>
                  <a:lnTo>
                    <a:pt x="14" y="9"/>
                  </a:lnTo>
                  <a:lnTo>
                    <a:pt x="13" y="10"/>
                  </a:lnTo>
                  <a:lnTo>
                    <a:pt x="10" y="12"/>
                  </a:lnTo>
                  <a:lnTo>
                    <a:pt x="10" y="14"/>
                  </a:lnTo>
                  <a:lnTo>
                    <a:pt x="9" y="15"/>
                  </a:lnTo>
                  <a:lnTo>
                    <a:pt x="8" y="18"/>
                  </a:lnTo>
                  <a:lnTo>
                    <a:pt x="6" y="19"/>
                  </a:lnTo>
                  <a:lnTo>
                    <a:pt x="6" y="20"/>
                  </a:lnTo>
                  <a:lnTo>
                    <a:pt x="5" y="23"/>
                  </a:lnTo>
                  <a:lnTo>
                    <a:pt x="4" y="27"/>
                  </a:lnTo>
                  <a:lnTo>
                    <a:pt x="4" y="28"/>
                  </a:lnTo>
                  <a:lnTo>
                    <a:pt x="4" y="31"/>
                  </a:lnTo>
                  <a:lnTo>
                    <a:pt x="4" y="32"/>
                  </a:lnTo>
                  <a:lnTo>
                    <a:pt x="4" y="33"/>
                  </a:lnTo>
                  <a:lnTo>
                    <a:pt x="4" y="35"/>
                  </a:lnTo>
                  <a:lnTo>
                    <a:pt x="4" y="37"/>
                  </a:lnTo>
                  <a:lnTo>
                    <a:pt x="4" y="40"/>
                  </a:lnTo>
                  <a:lnTo>
                    <a:pt x="4" y="41"/>
                  </a:lnTo>
                  <a:lnTo>
                    <a:pt x="4" y="42"/>
                  </a:lnTo>
                  <a:lnTo>
                    <a:pt x="6" y="47"/>
                  </a:lnTo>
                  <a:lnTo>
                    <a:pt x="5" y="46"/>
                  </a:lnTo>
                  <a:lnTo>
                    <a:pt x="8" y="50"/>
                  </a:lnTo>
                  <a:lnTo>
                    <a:pt x="8" y="51"/>
                  </a:lnTo>
                  <a:lnTo>
                    <a:pt x="9" y="53"/>
                  </a:lnTo>
                  <a:lnTo>
                    <a:pt x="9" y="54"/>
                  </a:lnTo>
                  <a:lnTo>
                    <a:pt x="10" y="55"/>
                  </a:lnTo>
                  <a:lnTo>
                    <a:pt x="11" y="57"/>
                  </a:lnTo>
                  <a:lnTo>
                    <a:pt x="13" y="58"/>
                  </a:lnTo>
                  <a:lnTo>
                    <a:pt x="14" y="59"/>
                  </a:lnTo>
                  <a:lnTo>
                    <a:pt x="17" y="60"/>
                  </a:lnTo>
                  <a:lnTo>
                    <a:pt x="18" y="62"/>
                  </a:lnTo>
                  <a:lnTo>
                    <a:pt x="22" y="64"/>
                  </a:lnTo>
                  <a:lnTo>
                    <a:pt x="23" y="64"/>
                  </a:lnTo>
                  <a:lnTo>
                    <a:pt x="26" y="64"/>
                  </a:lnTo>
                  <a:lnTo>
                    <a:pt x="27" y="64"/>
                  </a:lnTo>
                  <a:lnTo>
                    <a:pt x="28" y="64"/>
                  </a:lnTo>
                  <a:lnTo>
                    <a:pt x="30" y="66"/>
                  </a:lnTo>
                  <a:lnTo>
                    <a:pt x="31" y="66"/>
                  </a:lnTo>
                  <a:lnTo>
                    <a:pt x="32" y="64"/>
                  </a:lnTo>
                  <a:lnTo>
                    <a:pt x="33" y="64"/>
                  </a:lnTo>
                  <a:lnTo>
                    <a:pt x="35" y="64"/>
                  </a:lnTo>
                  <a:lnTo>
                    <a:pt x="36" y="63"/>
                  </a:lnTo>
                  <a:lnTo>
                    <a:pt x="39" y="63"/>
                  </a:lnTo>
                  <a:lnTo>
                    <a:pt x="40" y="62"/>
                  </a:lnTo>
                  <a:lnTo>
                    <a:pt x="41" y="60"/>
                  </a:lnTo>
                  <a:lnTo>
                    <a:pt x="45" y="58"/>
                  </a:lnTo>
                  <a:lnTo>
                    <a:pt x="45" y="57"/>
                  </a:lnTo>
                  <a:lnTo>
                    <a:pt x="46" y="55"/>
                  </a:lnTo>
                  <a:lnTo>
                    <a:pt x="46" y="54"/>
                  </a:lnTo>
                  <a:lnTo>
                    <a:pt x="48" y="53"/>
                  </a:lnTo>
                  <a:lnTo>
                    <a:pt x="49" y="49"/>
                  </a:lnTo>
                  <a:lnTo>
                    <a:pt x="49" y="47"/>
                  </a:lnTo>
                  <a:lnTo>
                    <a:pt x="50" y="47"/>
                  </a:lnTo>
                  <a:lnTo>
                    <a:pt x="50" y="44"/>
                  </a:lnTo>
                  <a:lnTo>
                    <a:pt x="52" y="41"/>
                  </a:lnTo>
                  <a:lnTo>
                    <a:pt x="52" y="40"/>
                  </a:lnTo>
                  <a:lnTo>
                    <a:pt x="52" y="37"/>
                  </a:lnTo>
                  <a:lnTo>
                    <a:pt x="52" y="35"/>
                  </a:lnTo>
                  <a:lnTo>
                    <a:pt x="52" y="33"/>
                  </a:lnTo>
                  <a:lnTo>
                    <a:pt x="52" y="31"/>
                  </a:lnTo>
                  <a:lnTo>
                    <a:pt x="50" y="28"/>
                  </a:lnTo>
                  <a:lnTo>
                    <a:pt x="50" y="25"/>
                  </a:lnTo>
                  <a:lnTo>
                    <a:pt x="49" y="22"/>
                  </a:lnTo>
                  <a:lnTo>
                    <a:pt x="52" y="20"/>
                  </a:lnTo>
                  <a:close/>
                </a:path>
              </a:pathLst>
            </a:custGeom>
            <a:solidFill>
              <a:srgbClr val="808080"/>
            </a:solidFill>
            <a:ln w="9525">
              <a:noFill/>
              <a:round/>
              <a:headEnd/>
              <a:tailEnd/>
            </a:ln>
          </p:spPr>
          <p:txBody>
            <a:bodyPr/>
            <a:lstStyle/>
            <a:p>
              <a:endParaRPr lang="en-US"/>
            </a:p>
          </p:txBody>
        </p:sp>
        <p:sp>
          <p:nvSpPr>
            <p:cNvPr id="179" name="Freeform 163"/>
            <p:cNvSpPr>
              <a:spLocks/>
            </p:cNvSpPr>
            <p:nvPr/>
          </p:nvSpPr>
          <p:spPr bwMode="auto">
            <a:xfrm>
              <a:off x="2545" y="1324"/>
              <a:ext cx="26" cy="55"/>
            </a:xfrm>
            <a:custGeom>
              <a:avLst/>
              <a:gdLst>
                <a:gd name="T0" fmla="*/ 8 w 26"/>
                <a:gd name="T1" fmla="*/ 1 h 55"/>
                <a:gd name="T2" fmla="*/ 11 w 26"/>
                <a:gd name="T3" fmla="*/ 1 h 55"/>
                <a:gd name="T4" fmla="*/ 12 w 26"/>
                <a:gd name="T5" fmla="*/ 1 h 55"/>
                <a:gd name="T6" fmla="*/ 12 w 26"/>
                <a:gd name="T7" fmla="*/ 1 h 55"/>
                <a:gd name="T8" fmla="*/ 13 w 26"/>
                <a:gd name="T9" fmla="*/ 1 h 55"/>
                <a:gd name="T10" fmla="*/ 13 w 26"/>
                <a:gd name="T11" fmla="*/ 1 h 55"/>
                <a:gd name="T12" fmla="*/ 14 w 26"/>
                <a:gd name="T13" fmla="*/ 1 h 55"/>
                <a:gd name="T14" fmla="*/ 18 w 26"/>
                <a:gd name="T15" fmla="*/ 3 h 55"/>
                <a:gd name="T16" fmla="*/ 20 w 26"/>
                <a:gd name="T17" fmla="*/ 6 h 55"/>
                <a:gd name="T18" fmla="*/ 21 w 26"/>
                <a:gd name="T19" fmla="*/ 7 h 55"/>
                <a:gd name="T20" fmla="*/ 22 w 26"/>
                <a:gd name="T21" fmla="*/ 10 h 55"/>
                <a:gd name="T22" fmla="*/ 24 w 26"/>
                <a:gd name="T23" fmla="*/ 11 h 55"/>
                <a:gd name="T24" fmla="*/ 25 w 26"/>
                <a:gd name="T25" fmla="*/ 16 h 55"/>
                <a:gd name="T26" fmla="*/ 25 w 26"/>
                <a:gd name="T27" fmla="*/ 22 h 55"/>
                <a:gd name="T28" fmla="*/ 25 w 26"/>
                <a:gd name="T29" fmla="*/ 23 h 55"/>
                <a:gd name="T30" fmla="*/ 26 w 26"/>
                <a:gd name="T31" fmla="*/ 25 h 55"/>
                <a:gd name="T32" fmla="*/ 26 w 26"/>
                <a:gd name="T33" fmla="*/ 28 h 55"/>
                <a:gd name="T34" fmla="*/ 26 w 26"/>
                <a:gd name="T35" fmla="*/ 31 h 55"/>
                <a:gd name="T36" fmla="*/ 25 w 26"/>
                <a:gd name="T37" fmla="*/ 35 h 55"/>
                <a:gd name="T38" fmla="*/ 25 w 26"/>
                <a:gd name="T39" fmla="*/ 40 h 55"/>
                <a:gd name="T40" fmla="*/ 24 w 26"/>
                <a:gd name="T41" fmla="*/ 42 h 55"/>
                <a:gd name="T42" fmla="*/ 24 w 26"/>
                <a:gd name="T43" fmla="*/ 45 h 55"/>
                <a:gd name="T44" fmla="*/ 22 w 26"/>
                <a:gd name="T45" fmla="*/ 46 h 55"/>
                <a:gd name="T46" fmla="*/ 21 w 26"/>
                <a:gd name="T47" fmla="*/ 49 h 55"/>
                <a:gd name="T48" fmla="*/ 20 w 26"/>
                <a:gd name="T49" fmla="*/ 50 h 55"/>
                <a:gd name="T50" fmla="*/ 18 w 26"/>
                <a:gd name="T51" fmla="*/ 53 h 55"/>
                <a:gd name="T52" fmla="*/ 16 w 26"/>
                <a:gd name="T53" fmla="*/ 54 h 55"/>
                <a:gd name="T54" fmla="*/ 14 w 26"/>
                <a:gd name="T55" fmla="*/ 55 h 55"/>
                <a:gd name="T56" fmla="*/ 14 w 26"/>
                <a:gd name="T57" fmla="*/ 55 h 55"/>
                <a:gd name="T58" fmla="*/ 13 w 26"/>
                <a:gd name="T59" fmla="*/ 55 h 55"/>
                <a:gd name="T60" fmla="*/ 13 w 26"/>
                <a:gd name="T61" fmla="*/ 55 h 55"/>
                <a:gd name="T62" fmla="*/ 12 w 26"/>
                <a:gd name="T63" fmla="*/ 54 h 55"/>
                <a:gd name="T64" fmla="*/ 12 w 26"/>
                <a:gd name="T65" fmla="*/ 54 h 55"/>
                <a:gd name="T66" fmla="*/ 8 w 26"/>
                <a:gd name="T67" fmla="*/ 51 h 55"/>
                <a:gd name="T68" fmla="*/ 7 w 26"/>
                <a:gd name="T69" fmla="*/ 50 h 55"/>
                <a:gd name="T70" fmla="*/ 5 w 26"/>
                <a:gd name="T71" fmla="*/ 49 h 55"/>
                <a:gd name="T72" fmla="*/ 4 w 26"/>
                <a:gd name="T73" fmla="*/ 47 h 55"/>
                <a:gd name="T74" fmla="*/ 4 w 26"/>
                <a:gd name="T75" fmla="*/ 45 h 55"/>
                <a:gd name="T76" fmla="*/ 3 w 26"/>
                <a:gd name="T77" fmla="*/ 44 h 55"/>
                <a:gd name="T78" fmla="*/ 2 w 26"/>
                <a:gd name="T79" fmla="*/ 38 h 55"/>
                <a:gd name="T80" fmla="*/ 0 w 26"/>
                <a:gd name="T81" fmla="*/ 33 h 55"/>
                <a:gd name="T82" fmla="*/ 0 w 26"/>
                <a:gd name="T83" fmla="*/ 31 h 55"/>
                <a:gd name="T84" fmla="*/ 0 w 26"/>
                <a:gd name="T85" fmla="*/ 28 h 55"/>
                <a:gd name="T86" fmla="*/ 0 w 26"/>
                <a:gd name="T87" fmla="*/ 25 h 55"/>
                <a:gd name="T88" fmla="*/ 0 w 26"/>
                <a:gd name="T89" fmla="*/ 23 h 55"/>
                <a:gd name="T90" fmla="*/ 0 w 26"/>
                <a:gd name="T91" fmla="*/ 20 h 55"/>
                <a:gd name="T92" fmla="*/ 2 w 26"/>
                <a:gd name="T93" fmla="*/ 14 h 55"/>
                <a:gd name="T94" fmla="*/ 3 w 26"/>
                <a:gd name="T95" fmla="*/ 11 h 55"/>
                <a:gd name="T96" fmla="*/ 3 w 26"/>
                <a:gd name="T97" fmla="*/ 9 h 55"/>
                <a:gd name="T98" fmla="*/ 4 w 26"/>
                <a:gd name="T99" fmla="*/ 7 h 55"/>
                <a:gd name="T100" fmla="*/ 5 w 26"/>
                <a:gd name="T101" fmla="*/ 5 h 55"/>
                <a:gd name="T102" fmla="*/ 7 w 26"/>
                <a:gd name="T103" fmla="*/ 2 h 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
                <a:gd name="T157" fmla="*/ 0 h 55"/>
                <a:gd name="T158" fmla="*/ 26 w 26"/>
                <a:gd name="T159" fmla="*/ 55 h 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 h="55">
                  <a:moveTo>
                    <a:pt x="7" y="2"/>
                  </a:moveTo>
                  <a:lnTo>
                    <a:pt x="8" y="1"/>
                  </a:lnTo>
                  <a:lnTo>
                    <a:pt x="9" y="1"/>
                  </a:lnTo>
                  <a:lnTo>
                    <a:pt x="11" y="1"/>
                  </a:lnTo>
                  <a:lnTo>
                    <a:pt x="12" y="0"/>
                  </a:lnTo>
                  <a:lnTo>
                    <a:pt x="12" y="1"/>
                  </a:lnTo>
                  <a:lnTo>
                    <a:pt x="12" y="0"/>
                  </a:lnTo>
                  <a:lnTo>
                    <a:pt x="12" y="1"/>
                  </a:lnTo>
                  <a:lnTo>
                    <a:pt x="12" y="0"/>
                  </a:lnTo>
                  <a:lnTo>
                    <a:pt x="13" y="1"/>
                  </a:lnTo>
                  <a:lnTo>
                    <a:pt x="13" y="0"/>
                  </a:lnTo>
                  <a:lnTo>
                    <a:pt x="13" y="1"/>
                  </a:lnTo>
                  <a:lnTo>
                    <a:pt x="13" y="0"/>
                  </a:lnTo>
                  <a:lnTo>
                    <a:pt x="14" y="1"/>
                  </a:lnTo>
                  <a:lnTo>
                    <a:pt x="16" y="1"/>
                  </a:lnTo>
                  <a:lnTo>
                    <a:pt x="18" y="3"/>
                  </a:lnTo>
                  <a:lnTo>
                    <a:pt x="20" y="5"/>
                  </a:lnTo>
                  <a:lnTo>
                    <a:pt x="20" y="6"/>
                  </a:lnTo>
                  <a:lnTo>
                    <a:pt x="21" y="6"/>
                  </a:lnTo>
                  <a:lnTo>
                    <a:pt x="21" y="7"/>
                  </a:lnTo>
                  <a:lnTo>
                    <a:pt x="22" y="9"/>
                  </a:lnTo>
                  <a:lnTo>
                    <a:pt x="22" y="10"/>
                  </a:lnTo>
                  <a:lnTo>
                    <a:pt x="22" y="11"/>
                  </a:lnTo>
                  <a:lnTo>
                    <a:pt x="24" y="11"/>
                  </a:lnTo>
                  <a:lnTo>
                    <a:pt x="24" y="14"/>
                  </a:lnTo>
                  <a:lnTo>
                    <a:pt x="25" y="16"/>
                  </a:lnTo>
                  <a:lnTo>
                    <a:pt x="25" y="19"/>
                  </a:lnTo>
                  <a:lnTo>
                    <a:pt x="25" y="22"/>
                  </a:lnTo>
                  <a:lnTo>
                    <a:pt x="26" y="23"/>
                  </a:lnTo>
                  <a:lnTo>
                    <a:pt x="25" y="23"/>
                  </a:lnTo>
                  <a:lnTo>
                    <a:pt x="26" y="24"/>
                  </a:lnTo>
                  <a:lnTo>
                    <a:pt x="26" y="25"/>
                  </a:lnTo>
                  <a:lnTo>
                    <a:pt x="26" y="27"/>
                  </a:lnTo>
                  <a:lnTo>
                    <a:pt x="26" y="28"/>
                  </a:lnTo>
                  <a:lnTo>
                    <a:pt x="26" y="29"/>
                  </a:lnTo>
                  <a:lnTo>
                    <a:pt x="26" y="31"/>
                  </a:lnTo>
                  <a:lnTo>
                    <a:pt x="26" y="32"/>
                  </a:lnTo>
                  <a:lnTo>
                    <a:pt x="25" y="35"/>
                  </a:lnTo>
                  <a:lnTo>
                    <a:pt x="26" y="35"/>
                  </a:lnTo>
                  <a:lnTo>
                    <a:pt x="25" y="40"/>
                  </a:lnTo>
                  <a:lnTo>
                    <a:pt x="25" y="41"/>
                  </a:lnTo>
                  <a:lnTo>
                    <a:pt x="24" y="42"/>
                  </a:lnTo>
                  <a:lnTo>
                    <a:pt x="24" y="44"/>
                  </a:lnTo>
                  <a:lnTo>
                    <a:pt x="24" y="45"/>
                  </a:lnTo>
                  <a:lnTo>
                    <a:pt x="22" y="45"/>
                  </a:lnTo>
                  <a:lnTo>
                    <a:pt x="22" y="46"/>
                  </a:lnTo>
                  <a:lnTo>
                    <a:pt x="22" y="47"/>
                  </a:lnTo>
                  <a:lnTo>
                    <a:pt x="21" y="49"/>
                  </a:lnTo>
                  <a:lnTo>
                    <a:pt x="21" y="50"/>
                  </a:lnTo>
                  <a:lnTo>
                    <a:pt x="20" y="50"/>
                  </a:lnTo>
                  <a:lnTo>
                    <a:pt x="20" y="51"/>
                  </a:lnTo>
                  <a:lnTo>
                    <a:pt x="18" y="53"/>
                  </a:lnTo>
                  <a:lnTo>
                    <a:pt x="17" y="54"/>
                  </a:lnTo>
                  <a:lnTo>
                    <a:pt x="16" y="54"/>
                  </a:lnTo>
                  <a:lnTo>
                    <a:pt x="14" y="54"/>
                  </a:lnTo>
                  <a:lnTo>
                    <a:pt x="14" y="55"/>
                  </a:lnTo>
                  <a:lnTo>
                    <a:pt x="14" y="54"/>
                  </a:lnTo>
                  <a:lnTo>
                    <a:pt x="14" y="55"/>
                  </a:lnTo>
                  <a:lnTo>
                    <a:pt x="13" y="54"/>
                  </a:lnTo>
                  <a:lnTo>
                    <a:pt x="13" y="55"/>
                  </a:lnTo>
                  <a:lnTo>
                    <a:pt x="13" y="54"/>
                  </a:lnTo>
                  <a:lnTo>
                    <a:pt x="13" y="55"/>
                  </a:lnTo>
                  <a:lnTo>
                    <a:pt x="13" y="54"/>
                  </a:lnTo>
                  <a:lnTo>
                    <a:pt x="12" y="54"/>
                  </a:lnTo>
                  <a:lnTo>
                    <a:pt x="12" y="55"/>
                  </a:lnTo>
                  <a:lnTo>
                    <a:pt x="12" y="54"/>
                  </a:lnTo>
                  <a:lnTo>
                    <a:pt x="11" y="54"/>
                  </a:lnTo>
                  <a:lnTo>
                    <a:pt x="8" y="51"/>
                  </a:lnTo>
                  <a:lnTo>
                    <a:pt x="7" y="51"/>
                  </a:lnTo>
                  <a:lnTo>
                    <a:pt x="7" y="50"/>
                  </a:lnTo>
                  <a:lnTo>
                    <a:pt x="5" y="50"/>
                  </a:lnTo>
                  <a:lnTo>
                    <a:pt x="5" y="49"/>
                  </a:lnTo>
                  <a:lnTo>
                    <a:pt x="5" y="47"/>
                  </a:lnTo>
                  <a:lnTo>
                    <a:pt x="4" y="47"/>
                  </a:lnTo>
                  <a:lnTo>
                    <a:pt x="4" y="46"/>
                  </a:lnTo>
                  <a:lnTo>
                    <a:pt x="4" y="45"/>
                  </a:lnTo>
                  <a:lnTo>
                    <a:pt x="3" y="45"/>
                  </a:lnTo>
                  <a:lnTo>
                    <a:pt x="3" y="44"/>
                  </a:lnTo>
                  <a:lnTo>
                    <a:pt x="2" y="41"/>
                  </a:lnTo>
                  <a:lnTo>
                    <a:pt x="2" y="38"/>
                  </a:lnTo>
                  <a:lnTo>
                    <a:pt x="0" y="36"/>
                  </a:lnTo>
                  <a:lnTo>
                    <a:pt x="0" y="33"/>
                  </a:lnTo>
                  <a:lnTo>
                    <a:pt x="0" y="32"/>
                  </a:lnTo>
                  <a:lnTo>
                    <a:pt x="0" y="31"/>
                  </a:lnTo>
                  <a:lnTo>
                    <a:pt x="0" y="29"/>
                  </a:lnTo>
                  <a:lnTo>
                    <a:pt x="0" y="28"/>
                  </a:lnTo>
                  <a:lnTo>
                    <a:pt x="0" y="27"/>
                  </a:lnTo>
                  <a:lnTo>
                    <a:pt x="0" y="25"/>
                  </a:lnTo>
                  <a:lnTo>
                    <a:pt x="0" y="24"/>
                  </a:lnTo>
                  <a:lnTo>
                    <a:pt x="0" y="23"/>
                  </a:lnTo>
                  <a:lnTo>
                    <a:pt x="0" y="22"/>
                  </a:lnTo>
                  <a:lnTo>
                    <a:pt x="0" y="20"/>
                  </a:lnTo>
                  <a:lnTo>
                    <a:pt x="2" y="15"/>
                  </a:lnTo>
                  <a:lnTo>
                    <a:pt x="2" y="14"/>
                  </a:lnTo>
                  <a:lnTo>
                    <a:pt x="2" y="12"/>
                  </a:lnTo>
                  <a:lnTo>
                    <a:pt x="3" y="11"/>
                  </a:lnTo>
                  <a:lnTo>
                    <a:pt x="3" y="10"/>
                  </a:lnTo>
                  <a:lnTo>
                    <a:pt x="3" y="9"/>
                  </a:lnTo>
                  <a:lnTo>
                    <a:pt x="4" y="9"/>
                  </a:lnTo>
                  <a:lnTo>
                    <a:pt x="4" y="7"/>
                  </a:lnTo>
                  <a:lnTo>
                    <a:pt x="4" y="6"/>
                  </a:lnTo>
                  <a:lnTo>
                    <a:pt x="5" y="5"/>
                  </a:lnTo>
                  <a:lnTo>
                    <a:pt x="5" y="3"/>
                  </a:lnTo>
                  <a:lnTo>
                    <a:pt x="7" y="2"/>
                  </a:lnTo>
                  <a:close/>
                </a:path>
              </a:pathLst>
            </a:custGeom>
            <a:solidFill>
              <a:srgbClr val="808080"/>
            </a:solidFill>
            <a:ln w="9525">
              <a:noFill/>
              <a:round/>
              <a:headEnd/>
              <a:tailEnd/>
            </a:ln>
          </p:spPr>
          <p:txBody>
            <a:bodyPr/>
            <a:lstStyle/>
            <a:p>
              <a:endParaRPr lang="en-US"/>
            </a:p>
          </p:txBody>
        </p:sp>
        <p:sp>
          <p:nvSpPr>
            <p:cNvPr id="180" name="Freeform 164"/>
            <p:cNvSpPr>
              <a:spLocks/>
            </p:cNvSpPr>
            <p:nvPr/>
          </p:nvSpPr>
          <p:spPr bwMode="auto">
            <a:xfrm>
              <a:off x="2544" y="1322"/>
              <a:ext cx="27" cy="57"/>
            </a:xfrm>
            <a:custGeom>
              <a:avLst/>
              <a:gdLst>
                <a:gd name="T0" fmla="*/ 27 w 27"/>
                <a:gd name="T1" fmla="*/ 22 h 57"/>
                <a:gd name="T2" fmla="*/ 27 w 27"/>
                <a:gd name="T3" fmla="*/ 27 h 57"/>
                <a:gd name="T4" fmla="*/ 27 w 27"/>
                <a:gd name="T5" fmla="*/ 31 h 57"/>
                <a:gd name="T6" fmla="*/ 27 w 27"/>
                <a:gd name="T7" fmla="*/ 35 h 57"/>
                <a:gd name="T8" fmla="*/ 26 w 27"/>
                <a:gd name="T9" fmla="*/ 40 h 57"/>
                <a:gd name="T10" fmla="*/ 26 w 27"/>
                <a:gd name="T11" fmla="*/ 44 h 57"/>
                <a:gd name="T12" fmla="*/ 25 w 27"/>
                <a:gd name="T13" fmla="*/ 48 h 57"/>
                <a:gd name="T14" fmla="*/ 22 w 27"/>
                <a:gd name="T15" fmla="*/ 52 h 57"/>
                <a:gd name="T16" fmla="*/ 19 w 27"/>
                <a:gd name="T17" fmla="*/ 56 h 57"/>
                <a:gd name="T18" fmla="*/ 15 w 27"/>
                <a:gd name="T19" fmla="*/ 57 h 57"/>
                <a:gd name="T20" fmla="*/ 12 w 27"/>
                <a:gd name="T21" fmla="*/ 57 h 57"/>
                <a:gd name="T22" fmla="*/ 8 w 27"/>
                <a:gd name="T23" fmla="*/ 53 h 57"/>
                <a:gd name="T24" fmla="*/ 5 w 27"/>
                <a:gd name="T25" fmla="*/ 49 h 57"/>
                <a:gd name="T26" fmla="*/ 4 w 27"/>
                <a:gd name="T27" fmla="*/ 47 h 57"/>
                <a:gd name="T28" fmla="*/ 1 w 27"/>
                <a:gd name="T29" fmla="*/ 40 h 57"/>
                <a:gd name="T30" fmla="*/ 1 w 27"/>
                <a:gd name="T31" fmla="*/ 35 h 57"/>
                <a:gd name="T32" fmla="*/ 0 w 27"/>
                <a:gd name="T33" fmla="*/ 31 h 57"/>
                <a:gd name="T34" fmla="*/ 1 w 27"/>
                <a:gd name="T35" fmla="*/ 22 h 57"/>
                <a:gd name="T36" fmla="*/ 3 w 27"/>
                <a:gd name="T37" fmla="*/ 14 h 57"/>
                <a:gd name="T38" fmla="*/ 4 w 27"/>
                <a:gd name="T39" fmla="*/ 11 h 57"/>
                <a:gd name="T40" fmla="*/ 5 w 27"/>
                <a:gd name="T41" fmla="*/ 7 h 57"/>
                <a:gd name="T42" fmla="*/ 6 w 27"/>
                <a:gd name="T43" fmla="*/ 4 h 57"/>
                <a:gd name="T44" fmla="*/ 12 w 27"/>
                <a:gd name="T45" fmla="*/ 2 h 57"/>
                <a:gd name="T46" fmla="*/ 15 w 27"/>
                <a:gd name="T47" fmla="*/ 2 h 57"/>
                <a:gd name="T48" fmla="*/ 19 w 27"/>
                <a:gd name="T49" fmla="*/ 3 h 57"/>
                <a:gd name="T50" fmla="*/ 22 w 27"/>
                <a:gd name="T51" fmla="*/ 7 h 57"/>
                <a:gd name="T52" fmla="*/ 23 w 27"/>
                <a:gd name="T53" fmla="*/ 9 h 57"/>
                <a:gd name="T54" fmla="*/ 25 w 27"/>
                <a:gd name="T55" fmla="*/ 13 h 57"/>
                <a:gd name="T56" fmla="*/ 25 w 27"/>
                <a:gd name="T57" fmla="*/ 14 h 57"/>
                <a:gd name="T58" fmla="*/ 23 w 27"/>
                <a:gd name="T59" fmla="*/ 12 h 57"/>
                <a:gd name="T60" fmla="*/ 22 w 27"/>
                <a:gd name="T61" fmla="*/ 9 h 57"/>
                <a:gd name="T62" fmla="*/ 21 w 27"/>
                <a:gd name="T63" fmla="*/ 7 h 57"/>
                <a:gd name="T64" fmla="*/ 17 w 27"/>
                <a:gd name="T65" fmla="*/ 4 h 57"/>
                <a:gd name="T66" fmla="*/ 14 w 27"/>
                <a:gd name="T67" fmla="*/ 3 h 57"/>
                <a:gd name="T68" fmla="*/ 10 w 27"/>
                <a:gd name="T69" fmla="*/ 4 h 57"/>
                <a:gd name="T70" fmla="*/ 6 w 27"/>
                <a:gd name="T71" fmla="*/ 8 h 57"/>
                <a:gd name="T72" fmla="*/ 5 w 27"/>
                <a:gd name="T73" fmla="*/ 11 h 57"/>
                <a:gd name="T74" fmla="*/ 4 w 27"/>
                <a:gd name="T75" fmla="*/ 14 h 57"/>
                <a:gd name="T76" fmla="*/ 3 w 27"/>
                <a:gd name="T77" fmla="*/ 21 h 57"/>
                <a:gd name="T78" fmla="*/ 1 w 27"/>
                <a:gd name="T79" fmla="*/ 26 h 57"/>
                <a:gd name="T80" fmla="*/ 1 w 27"/>
                <a:gd name="T81" fmla="*/ 33 h 57"/>
                <a:gd name="T82" fmla="*/ 3 w 27"/>
                <a:gd name="T83" fmla="*/ 38 h 57"/>
                <a:gd name="T84" fmla="*/ 4 w 27"/>
                <a:gd name="T85" fmla="*/ 43 h 57"/>
                <a:gd name="T86" fmla="*/ 6 w 27"/>
                <a:gd name="T87" fmla="*/ 48 h 57"/>
                <a:gd name="T88" fmla="*/ 9 w 27"/>
                <a:gd name="T89" fmla="*/ 52 h 57"/>
                <a:gd name="T90" fmla="*/ 12 w 27"/>
                <a:gd name="T91" fmla="*/ 55 h 57"/>
                <a:gd name="T92" fmla="*/ 15 w 27"/>
                <a:gd name="T93" fmla="*/ 55 h 57"/>
                <a:gd name="T94" fmla="*/ 18 w 27"/>
                <a:gd name="T95" fmla="*/ 53 h 57"/>
                <a:gd name="T96" fmla="*/ 21 w 27"/>
                <a:gd name="T97" fmla="*/ 51 h 57"/>
                <a:gd name="T98" fmla="*/ 23 w 27"/>
                <a:gd name="T99" fmla="*/ 47 h 57"/>
                <a:gd name="T100" fmla="*/ 25 w 27"/>
                <a:gd name="T101" fmla="*/ 43 h 57"/>
                <a:gd name="T102" fmla="*/ 26 w 27"/>
                <a:gd name="T103" fmla="*/ 39 h 57"/>
                <a:gd name="T104" fmla="*/ 26 w 27"/>
                <a:gd name="T105" fmla="*/ 35 h 57"/>
                <a:gd name="T106" fmla="*/ 26 w 27"/>
                <a:gd name="T107" fmla="*/ 31 h 57"/>
                <a:gd name="T108" fmla="*/ 26 w 27"/>
                <a:gd name="T109" fmla="*/ 27 h 57"/>
                <a:gd name="T110" fmla="*/ 26 w 27"/>
                <a:gd name="T111" fmla="*/ 24 h 57"/>
                <a:gd name="T112" fmla="*/ 26 w 27"/>
                <a:gd name="T113" fmla="*/ 17 h 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57"/>
                <a:gd name="T173" fmla="*/ 27 w 27"/>
                <a:gd name="T174" fmla="*/ 57 h 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57">
                  <a:moveTo>
                    <a:pt x="26" y="17"/>
                  </a:moveTo>
                  <a:lnTo>
                    <a:pt x="27" y="21"/>
                  </a:lnTo>
                  <a:lnTo>
                    <a:pt x="27" y="22"/>
                  </a:lnTo>
                  <a:lnTo>
                    <a:pt x="27" y="24"/>
                  </a:lnTo>
                  <a:lnTo>
                    <a:pt x="27" y="25"/>
                  </a:lnTo>
                  <a:lnTo>
                    <a:pt x="27" y="27"/>
                  </a:lnTo>
                  <a:lnTo>
                    <a:pt x="27" y="29"/>
                  </a:lnTo>
                  <a:lnTo>
                    <a:pt x="27" y="30"/>
                  </a:lnTo>
                  <a:lnTo>
                    <a:pt x="27" y="31"/>
                  </a:lnTo>
                  <a:lnTo>
                    <a:pt x="27" y="33"/>
                  </a:lnTo>
                  <a:lnTo>
                    <a:pt x="27" y="34"/>
                  </a:lnTo>
                  <a:lnTo>
                    <a:pt x="27" y="35"/>
                  </a:lnTo>
                  <a:lnTo>
                    <a:pt x="27" y="37"/>
                  </a:lnTo>
                  <a:lnTo>
                    <a:pt x="27" y="38"/>
                  </a:lnTo>
                  <a:lnTo>
                    <a:pt x="26" y="40"/>
                  </a:lnTo>
                  <a:lnTo>
                    <a:pt x="26" y="42"/>
                  </a:lnTo>
                  <a:lnTo>
                    <a:pt x="26" y="43"/>
                  </a:lnTo>
                  <a:lnTo>
                    <a:pt x="26" y="44"/>
                  </a:lnTo>
                  <a:lnTo>
                    <a:pt x="25" y="46"/>
                  </a:lnTo>
                  <a:lnTo>
                    <a:pt x="25" y="47"/>
                  </a:lnTo>
                  <a:lnTo>
                    <a:pt x="25" y="48"/>
                  </a:lnTo>
                  <a:lnTo>
                    <a:pt x="23" y="49"/>
                  </a:lnTo>
                  <a:lnTo>
                    <a:pt x="23" y="51"/>
                  </a:lnTo>
                  <a:lnTo>
                    <a:pt x="22" y="52"/>
                  </a:lnTo>
                  <a:lnTo>
                    <a:pt x="22" y="53"/>
                  </a:lnTo>
                  <a:lnTo>
                    <a:pt x="21" y="53"/>
                  </a:lnTo>
                  <a:lnTo>
                    <a:pt x="19" y="56"/>
                  </a:lnTo>
                  <a:lnTo>
                    <a:pt x="18" y="57"/>
                  </a:lnTo>
                  <a:lnTo>
                    <a:pt x="17" y="57"/>
                  </a:lnTo>
                  <a:lnTo>
                    <a:pt x="15" y="57"/>
                  </a:lnTo>
                  <a:lnTo>
                    <a:pt x="14" y="57"/>
                  </a:lnTo>
                  <a:lnTo>
                    <a:pt x="13" y="57"/>
                  </a:lnTo>
                  <a:lnTo>
                    <a:pt x="12" y="57"/>
                  </a:lnTo>
                  <a:lnTo>
                    <a:pt x="10" y="56"/>
                  </a:lnTo>
                  <a:lnTo>
                    <a:pt x="8" y="55"/>
                  </a:lnTo>
                  <a:lnTo>
                    <a:pt x="8" y="53"/>
                  </a:lnTo>
                  <a:lnTo>
                    <a:pt x="6" y="52"/>
                  </a:lnTo>
                  <a:lnTo>
                    <a:pt x="5" y="51"/>
                  </a:lnTo>
                  <a:lnTo>
                    <a:pt x="5" y="49"/>
                  </a:lnTo>
                  <a:lnTo>
                    <a:pt x="5" y="48"/>
                  </a:lnTo>
                  <a:lnTo>
                    <a:pt x="4" y="48"/>
                  </a:lnTo>
                  <a:lnTo>
                    <a:pt x="4" y="47"/>
                  </a:lnTo>
                  <a:lnTo>
                    <a:pt x="3" y="44"/>
                  </a:lnTo>
                  <a:lnTo>
                    <a:pt x="3" y="42"/>
                  </a:lnTo>
                  <a:lnTo>
                    <a:pt x="1" y="40"/>
                  </a:lnTo>
                  <a:lnTo>
                    <a:pt x="1" y="39"/>
                  </a:lnTo>
                  <a:lnTo>
                    <a:pt x="1" y="37"/>
                  </a:lnTo>
                  <a:lnTo>
                    <a:pt x="1" y="35"/>
                  </a:lnTo>
                  <a:lnTo>
                    <a:pt x="1" y="34"/>
                  </a:lnTo>
                  <a:lnTo>
                    <a:pt x="0" y="33"/>
                  </a:lnTo>
                  <a:lnTo>
                    <a:pt x="0" y="31"/>
                  </a:lnTo>
                  <a:lnTo>
                    <a:pt x="0" y="30"/>
                  </a:lnTo>
                  <a:lnTo>
                    <a:pt x="0" y="26"/>
                  </a:lnTo>
                  <a:lnTo>
                    <a:pt x="1" y="22"/>
                  </a:lnTo>
                  <a:lnTo>
                    <a:pt x="1" y="16"/>
                  </a:lnTo>
                  <a:lnTo>
                    <a:pt x="3" y="16"/>
                  </a:lnTo>
                  <a:lnTo>
                    <a:pt x="3" y="14"/>
                  </a:lnTo>
                  <a:lnTo>
                    <a:pt x="3" y="13"/>
                  </a:lnTo>
                  <a:lnTo>
                    <a:pt x="3" y="12"/>
                  </a:lnTo>
                  <a:lnTo>
                    <a:pt x="4" y="11"/>
                  </a:lnTo>
                  <a:lnTo>
                    <a:pt x="4" y="9"/>
                  </a:lnTo>
                  <a:lnTo>
                    <a:pt x="5" y="8"/>
                  </a:lnTo>
                  <a:lnTo>
                    <a:pt x="5" y="7"/>
                  </a:lnTo>
                  <a:lnTo>
                    <a:pt x="5" y="5"/>
                  </a:lnTo>
                  <a:lnTo>
                    <a:pt x="6" y="5"/>
                  </a:lnTo>
                  <a:lnTo>
                    <a:pt x="6" y="4"/>
                  </a:lnTo>
                  <a:lnTo>
                    <a:pt x="9" y="2"/>
                  </a:lnTo>
                  <a:lnTo>
                    <a:pt x="10" y="2"/>
                  </a:lnTo>
                  <a:lnTo>
                    <a:pt x="12" y="2"/>
                  </a:lnTo>
                  <a:lnTo>
                    <a:pt x="13" y="0"/>
                  </a:lnTo>
                  <a:lnTo>
                    <a:pt x="14" y="0"/>
                  </a:lnTo>
                  <a:lnTo>
                    <a:pt x="15" y="2"/>
                  </a:lnTo>
                  <a:lnTo>
                    <a:pt x="17" y="2"/>
                  </a:lnTo>
                  <a:lnTo>
                    <a:pt x="18" y="3"/>
                  </a:lnTo>
                  <a:lnTo>
                    <a:pt x="19" y="3"/>
                  </a:lnTo>
                  <a:lnTo>
                    <a:pt x="21" y="4"/>
                  </a:lnTo>
                  <a:lnTo>
                    <a:pt x="21" y="5"/>
                  </a:lnTo>
                  <a:lnTo>
                    <a:pt x="22" y="7"/>
                  </a:lnTo>
                  <a:lnTo>
                    <a:pt x="22" y="8"/>
                  </a:lnTo>
                  <a:lnTo>
                    <a:pt x="23" y="8"/>
                  </a:lnTo>
                  <a:lnTo>
                    <a:pt x="23" y="9"/>
                  </a:lnTo>
                  <a:lnTo>
                    <a:pt x="23" y="11"/>
                  </a:lnTo>
                  <a:lnTo>
                    <a:pt x="25" y="12"/>
                  </a:lnTo>
                  <a:lnTo>
                    <a:pt x="25" y="13"/>
                  </a:lnTo>
                  <a:lnTo>
                    <a:pt x="26" y="17"/>
                  </a:lnTo>
                  <a:lnTo>
                    <a:pt x="25" y="18"/>
                  </a:lnTo>
                  <a:lnTo>
                    <a:pt x="25" y="14"/>
                  </a:lnTo>
                  <a:lnTo>
                    <a:pt x="23" y="14"/>
                  </a:lnTo>
                  <a:lnTo>
                    <a:pt x="23" y="13"/>
                  </a:lnTo>
                  <a:lnTo>
                    <a:pt x="23" y="12"/>
                  </a:lnTo>
                  <a:lnTo>
                    <a:pt x="22" y="12"/>
                  </a:lnTo>
                  <a:lnTo>
                    <a:pt x="22" y="11"/>
                  </a:lnTo>
                  <a:lnTo>
                    <a:pt x="22" y="9"/>
                  </a:lnTo>
                  <a:lnTo>
                    <a:pt x="21" y="9"/>
                  </a:lnTo>
                  <a:lnTo>
                    <a:pt x="21" y="8"/>
                  </a:lnTo>
                  <a:lnTo>
                    <a:pt x="21" y="7"/>
                  </a:lnTo>
                  <a:lnTo>
                    <a:pt x="19" y="7"/>
                  </a:lnTo>
                  <a:lnTo>
                    <a:pt x="18" y="5"/>
                  </a:lnTo>
                  <a:lnTo>
                    <a:pt x="17" y="4"/>
                  </a:lnTo>
                  <a:lnTo>
                    <a:pt x="15" y="4"/>
                  </a:lnTo>
                  <a:lnTo>
                    <a:pt x="14" y="4"/>
                  </a:lnTo>
                  <a:lnTo>
                    <a:pt x="14" y="3"/>
                  </a:lnTo>
                  <a:lnTo>
                    <a:pt x="13" y="3"/>
                  </a:lnTo>
                  <a:lnTo>
                    <a:pt x="12" y="4"/>
                  </a:lnTo>
                  <a:lnTo>
                    <a:pt x="10" y="4"/>
                  </a:lnTo>
                  <a:lnTo>
                    <a:pt x="9" y="4"/>
                  </a:lnTo>
                  <a:lnTo>
                    <a:pt x="8" y="7"/>
                  </a:lnTo>
                  <a:lnTo>
                    <a:pt x="6" y="8"/>
                  </a:lnTo>
                  <a:lnTo>
                    <a:pt x="6" y="9"/>
                  </a:lnTo>
                  <a:lnTo>
                    <a:pt x="5" y="9"/>
                  </a:lnTo>
                  <a:lnTo>
                    <a:pt x="5" y="11"/>
                  </a:lnTo>
                  <a:lnTo>
                    <a:pt x="4" y="12"/>
                  </a:lnTo>
                  <a:lnTo>
                    <a:pt x="4" y="13"/>
                  </a:lnTo>
                  <a:lnTo>
                    <a:pt x="4" y="14"/>
                  </a:lnTo>
                  <a:lnTo>
                    <a:pt x="4" y="16"/>
                  </a:lnTo>
                  <a:lnTo>
                    <a:pt x="3" y="17"/>
                  </a:lnTo>
                  <a:lnTo>
                    <a:pt x="3" y="21"/>
                  </a:lnTo>
                  <a:lnTo>
                    <a:pt x="3" y="22"/>
                  </a:lnTo>
                  <a:lnTo>
                    <a:pt x="3" y="24"/>
                  </a:lnTo>
                  <a:lnTo>
                    <a:pt x="1" y="26"/>
                  </a:lnTo>
                  <a:lnTo>
                    <a:pt x="1" y="30"/>
                  </a:lnTo>
                  <a:lnTo>
                    <a:pt x="1" y="31"/>
                  </a:lnTo>
                  <a:lnTo>
                    <a:pt x="1" y="33"/>
                  </a:lnTo>
                  <a:lnTo>
                    <a:pt x="3" y="34"/>
                  </a:lnTo>
                  <a:lnTo>
                    <a:pt x="3" y="35"/>
                  </a:lnTo>
                  <a:lnTo>
                    <a:pt x="3" y="38"/>
                  </a:lnTo>
                  <a:lnTo>
                    <a:pt x="3" y="39"/>
                  </a:lnTo>
                  <a:lnTo>
                    <a:pt x="4" y="40"/>
                  </a:lnTo>
                  <a:lnTo>
                    <a:pt x="4" y="43"/>
                  </a:lnTo>
                  <a:lnTo>
                    <a:pt x="5" y="46"/>
                  </a:lnTo>
                  <a:lnTo>
                    <a:pt x="5" y="47"/>
                  </a:lnTo>
                  <a:lnTo>
                    <a:pt x="6" y="48"/>
                  </a:lnTo>
                  <a:lnTo>
                    <a:pt x="6" y="49"/>
                  </a:lnTo>
                  <a:lnTo>
                    <a:pt x="8" y="51"/>
                  </a:lnTo>
                  <a:lnTo>
                    <a:pt x="9" y="52"/>
                  </a:lnTo>
                  <a:lnTo>
                    <a:pt x="10" y="53"/>
                  </a:lnTo>
                  <a:lnTo>
                    <a:pt x="12" y="53"/>
                  </a:lnTo>
                  <a:lnTo>
                    <a:pt x="12" y="55"/>
                  </a:lnTo>
                  <a:lnTo>
                    <a:pt x="13" y="55"/>
                  </a:lnTo>
                  <a:lnTo>
                    <a:pt x="14" y="55"/>
                  </a:lnTo>
                  <a:lnTo>
                    <a:pt x="15" y="55"/>
                  </a:lnTo>
                  <a:lnTo>
                    <a:pt x="17" y="55"/>
                  </a:lnTo>
                  <a:lnTo>
                    <a:pt x="18" y="55"/>
                  </a:lnTo>
                  <a:lnTo>
                    <a:pt x="18" y="53"/>
                  </a:lnTo>
                  <a:lnTo>
                    <a:pt x="19" y="53"/>
                  </a:lnTo>
                  <a:lnTo>
                    <a:pt x="21" y="52"/>
                  </a:lnTo>
                  <a:lnTo>
                    <a:pt x="21" y="51"/>
                  </a:lnTo>
                  <a:lnTo>
                    <a:pt x="22" y="48"/>
                  </a:lnTo>
                  <a:lnTo>
                    <a:pt x="23" y="48"/>
                  </a:lnTo>
                  <a:lnTo>
                    <a:pt x="23" y="47"/>
                  </a:lnTo>
                  <a:lnTo>
                    <a:pt x="23" y="46"/>
                  </a:lnTo>
                  <a:lnTo>
                    <a:pt x="25" y="44"/>
                  </a:lnTo>
                  <a:lnTo>
                    <a:pt x="25" y="43"/>
                  </a:lnTo>
                  <a:lnTo>
                    <a:pt x="25" y="42"/>
                  </a:lnTo>
                  <a:lnTo>
                    <a:pt x="25" y="40"/>
                  </a:lnTo>
                  <a:lnTo>
                    <a:pt x="26" y="39"/>
                  </a:lnTo>
                  <a:lnTo>
                    <a:pt x="26" y="38"/>
                  </a:lnTo>
                  <a:lnTo>
                    <a:pt x="26" y="37"/>
                  </a:lnTo>
                  <a:lnTo>
                    <a:pt x="26" y="35"/>
                  </a:lnTo>
                  <a:lnTo>
                    <a:pt x="26" y="34"/>
                  </a:lnTo>
                  <a:lnTo>
                    <a:pt x="26" y="33"/>
                  </a:lnTo>
                  <a:lnTo>
                    <a:pt x="26" y="31"/>
                  </a:lnTo>
                  <a:lnTo>
                    <a:pt x="26" y="30"/>
                  </a:lnTo>
                  <a:lnTo>
                    <a:pt x="26" y="29"/>
                  </a:lnTo>
                  <a:lnTo>
                    <a:pt x="26" y="27"/>
                  </a:lnTo>
                  <a:lnTo>
                    <a:pt x="26" y="26"/>
                  </a:lnTo>
                  <a:lnTo>
                    <a:pt x="26" y="25"/>
                  </a:lnTo>
                  <a:lnTo>
                    <a:pt x="26" y="24"/>
                  </a:lnTo>
                  <a:lnTo>
                    <a:pt x="26" y="22"/>
                  </a:lnTo>
                  <a:lnTo>
                    <a:pt x="25" y="18"/>
                  </a:lnTo>
                  <a:lnTo>
                    <a:pt x="26" y="17"/>
                  </a:lnTo>
                  <a:close/>
                </a:path>
              </a:pathLst>
            </a:custGeom>
            <a:solidFill>
              <a:srgbClr val="808080"/>
            </a:solidFill>
            <a:ln w="9525">
              <a:noFill/>
              <a:round/>
              <a:headEnd/>
              <a:tailEnd/>
            </a:ln>
          </p:spPr>
          <p:txBody>
            <a:bodyPr/>
            <a:lstStyle/>
            <a:p>
              <a:endParaRPr lang="en-US"/>
            </a:p>
          </p:txBody>
        </p:sp>
        <p:sp>
          <p:nvSpPr>
            <p:cNvPr id="181" name="Freeform 165"/>
            <p:cNvSpPr>
              <a:spLocks/>
            </p:cNvSpPr>
            <p:nvPr/>
          </p:nvSpPr>
          <p:spPr bwMode="auto">
            <a:xfrm>
              <a:off x="2501" y="1487"/>
              <a:ext cx="29" cy="26"/>
            </a:xfrm>
            <a:custGeom>
              <a:avLst/>
              <a:gdLst>
                <a:gd name="T0" fmla="*/ 0 w 29"/>
                <a:gd name="T1" fmla="*/ 21 h 26"/>
                <a:gd name="T2" fmla="*/ 13 w 29"/>
                <a:gd name="T3" fmla="*/ 26 h 26"/>
                <a:gd name="T4" fmla="*/ 29 w 29"/>
                <a:gd name="T5" fmla="*/ 0 h 26"/>
                <a:gd name="T6" fmla="*/ 4 w 29"/>
                <a:gd name="T7" fmla="*/ 0 h 26"/>
                <a:gd name="T8" fmla="*/ 0 w 29"/>
                <a:gd name="T9" fmla="*/ 21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0" y="21"/>
                  </a:moveTo>
                  <a:lnTo>
                    <a:pt x="13" y="26"/>
                  </a:lnTo>
                  <a:lnTo>
                    <a:pt x="29" y="0"/>
                  </a:lnTo>
                  <a:lnTo>
                    <a:pt x="4" y="0"/>
                  </a:lnTo>
                  <a:lnTo>
                    <a:pt x="0" y="21"/>
                  </a:lnTo>
                  <a:close/>
                </a:path>
              </a:pathLst>
            </a:custGeom>
            <a:solidFill>
              <a:srgbClr val="808080"/>
            </a:solidFill>
            <a:ln w="9525">
              <a:noFill/>
              <a:round/>
              <a:headEnd/>
              <a:tailEnd/>
            </a:ln>
          </p:spPr>
          <p:txBody>
            <a:bodyPr/>
            <a:lstStyle/>
            <a:p>
              <a:endParaRPr lang="en-US"/>
            </a:p>
          </p:txBody>
        </p:sp>
        <p:sp>
          <p:nvSpPr>
            <p:cNvPr id="182" name="Freeform 166"/>
            <p:cNvSpPr>
              <a:spLocks/>
            </p:cNvSpPr>
            <p:nvPr/>
          </p:nvSpPr>
          <p:spPr bwMode="auto">
            <a:xfrm>
              <a:off x="2500" y="1484"/>
              <a:ext cx="32" cy="30"/>
            </a:xfrm>
            <a:custGeom>
              <a:avLst/>
              <a:gdLst>
                <a:gd name="T0" fmla="*/ 4 w 32"/>
                <a:gd name="T1" fmla="*/ 25 h 30"/>
                <a:gd name="T2" fmla="*/ 2 w 32"/>
                <a:gd name="T3" fmla="*/ 22 h 30"/>
                <a:gd name="T4" fmla="*/ 14 w 32"/>
                <a:gd name="T5" fmla="*/ 26 h 30"/>
                <a:gd name="T6" fmla="*/ 13 w 32"/>
                <a:gd name="T7" fmla="*/ 27 h 30"/>
                <a:gd name="T8" fmla="*/ 30 w 32"/>
                <a:gd name="T9" fmla="*/ 2 h 30"/>
                <a:gd name="T10" fmla="*/ 30 w 32"/>
                <a:gd name="T11" fmla="*/ 5 h 30"/>
                <a:gd name="T12" fmla="*/ 5 w 32"/>
                <a:gd name="T13" fmla="*/ 4 h 30"/>
                <a:gd name="T14" fmla="*/ 6 w 32"/>
                <a:gd name="T15" fmla="*/ 3 h 30"/>
                <a:gd name="T16" fmla="*/ 4 w 32"/>
                <a:gd name="T17" fmla="*/ 25 h 30"/>
                <a:gd name="T18" fmla="*/ 0 w 32"/>
                <a:gd name="T19" fmla="*/ 24 h 30"/>
                <a:gd name="T20" fmla="*/ 2 w 32"/>
                <a:gd name="T21" fmla="*/ 3 h 30"/>
                <a:gd name="T22" fmla="*/ 2 w 32"/>
                <a:gd name="T23" fmla="*/ 2 h 30"/>
                <a:gd name="T24" fmla="*/ 5 w 32"/>
                <a:gd name="T25" fmla="*/ 0 h 30"/>
                <a:gd name="T26" fmla="*/ 30 w 32"/>
                <a:gd name="T27" fmla="*/ 2 h 30"/>
                <a:gd name="T28" fmla="*/ 31 w 32"/>
                <a:gd name="T29" fmla="*/ 0 h 30"/>
                <a:gd name="T30" fmla="*/ 31 w 32"/>
                <a:gd name="T31" fmla="*/ 2 h 30"/>
                <a:gd name="T32" fmla="*/ 32 w 32"/>
                <a:gd name="T33" fmla="*/ 3 h 30"/>
                <a:gd name="T34" fmla="*/ 32 w 32"/>
                <a:gd name="T35" fmla="*/ 4 h 30"/>
                <a:gd name="T36" fmla="*/ 31 w 32"/>
                <a:gd name="T37" fmla="*/ 4 h 30"/>
                <a:gd name="T38" fmla="*/ 15 w 32"/>
                <a:gd name="T39" fmla="*/ 30 h 30"/>
                <a:gd name="T40" fmla="*/ 14 w 32"/>
                <a:gd name="T41" fmla="*/ 30 h 30"/>
                <a:gd name="T42" fmla="*/ 1 w 32"/>
                <a:gd name="T43" fmla="*/ 26 h 30"/>
                <a:gd name="T44" fmla="*/ 1 w 32"/>
                <a:gd name="T45" fmla="*/ 25 h 30"/>
                <a:gd name="T46" fmla="*/ 0 w 32"/>
                <a:gd name="T47" fmla="*/ 25 h 30"/>
                <a:gd name="T48" fmla="*/ 0 w 32"/>
                <a:gd name="T49" fmla="*/ 24 h 30"/>
                <a:gd name="T50" fmla="*/ 4 w 32"/>
                <a:gd name="T51" fmla="*/ 25 h 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
                <a:gd name="T79" fmla="*/ 0 h 30"/>
                <a:gd name="T80" fmla="*/ 32 w 32"/>
                <a:gd name="T81" fmla="*/ 30 h 3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 h="30">
                  <a:moveTo>
                    <a:pt x="4" y="25"/>
                  </a:moveTo>
                  <a:lnTo>
                    <a:pt x="2" y="22"/>
                  </a:lnTo>
                  <a:lnTo>
                    <a:pt x="14" y="26"/>
                  </a:lnTo>
                  <a:lnTo>
                    <a:pt x="13" y="27"/>
                  </a:lnTo>
                  <a:lnTo>
                    <a:pt x="30" y="2"/>
                  </a:lnTo>
                  <a:lnTo>
                    <a:pt x="30" y="5"/>
                  </a:lnTo>
                  <a:lnTo>
                    <a:pt x="5" y="4"/>
                  </a:lnTo>
                  <a:lnTo>
                    <a:pt x="6" y="3"/>
                  </a:lnTo>
                  <a:lnTo>
                    <a:pt x="4" y="25"/>
                  </a:lnTo>
                  <a:lnTo>
                    <a:pt x="0" y="24"/>
                  </a:lnTo>
                  <a:lnTo>
                    <a:pt x="2" y="3"/>
                  </a:lnTo>
                  <a:lnTo>
                    <a:pt x="2" y="2"/>
                  </a:lnTo>
                  <a:lnTo>
                    <a:pt x="5" y="0"/>
                  </a:lnTo>
                  <a:lnTo>
                    <a:pt x="30" y="2"/>
                  </a:lnTo>
                  <a:lnTo>
                    <a:pt x="31" y="0"/>
                  </a:lnTo>
                  <a:lnTo>
                    <a:pt x="31" y="2"/>
                  </a:lnTo>
                  <a:lnTo>
                    <a:pt x="32" y="3"/>
                  </a:lnTo>
                  <a:lnTo>
                    <a:pt x="32" y="4"/>
                  </a:lnTo>
                  <a:lnTo>
                    <a:pt x="31" y="4"/>
                  </a:lnTo>
                  <a:lnTo>
                    <a:pt x="15" y="30"/>
                  </a:lnTo>
                  <a:lnTo>
                    <a:pt x="14" y="30"/>
                  </a:lnTo>
                  <a:lnTo>
                    <a:pt x="1" y="26"/>
                  </a:lnTo>
                  <a:lnTo>
                    <a:pt x="1" y="25"/>
                  </a:lnTo>
                  <a:lnTo>
                    <a:pt x="0" y="25"/>
                  </a:lnTo>
                  <a:lnTo>
                    <a:pt x="0" y="24"/>
                  </a:lnTo>
                  <a:lnTo>
                    <a:pt x="4" y="25"/>
                  </a:lnTo>
                  <a:close/>
                </a:path>
              </a:pathLst>
            </a:custGeom>
            <a:solidFill>
              <a:srgbClr val="808080"/>
            </a:solidFill>
            <a:ln w="9525">
              <a:noFill/>
              <a:round/>
              <a:headEnd/>
              <a:tailEnd/>
            </a:ln>
          </p:spPr>
          <p:txBody>
            <a:bodyPr/>
            <a:lstStyle/>
            <a:p>
              <a:endParaRPr lang="en-US"/>
            </a:p>
          </p:txBody>
        </p:sp>
        <p:sp>
          <p:nvSpPr>
            <p:cNvPr id="183" name="Freeform 167"/>
            <p:cNvSpPr>
              <a:spLocks/>
            </p:cNvSpPr>
            <p:nvPr/>
          </p:nvSpPr>
          <p:spPr bwMode="auto">
            <a:xfrm>
              <a:off x="2457" y="1333"/>
              <a:ext cx="31" cy="45"/>
            </a:xfrm>
            <a:custGeom>
              <a:avLst/>
              <a:gdLst>
                <a:gd name="T0" fmla="*/ 9 w 31"/>
                <a:gd name="T1" fmla="*/ 0 h 45"/>
                <a:gd name="T2" fmla="*/ 0 w 31"/>
                <a:gd name="T3" fmla="*/ 6 h 45"/>
                <a:gd name="T4" fmla="*/ 20 w 31"/>
                <a:gd name="T5" fmla="*/ 45 h 45"/>
                <a:gd name="T6" fmla="*/ 31 w 31"/>
                <a:gd name="T7" fmla="*/ 28 h 45"/>
                <a:gd name="T8" fmla="*/ 9 w 31"/>
                <a:gd name="T9" fmla="*/ 0 h 45"/>
                <a:gd name="T10" fmla="*/ 0 60000 65536"/>
                <a:gd name="T11" fmla="*/ 0 60000 65536"/>
                <a:gd name="T12" fmla="*/ 0 60000 65536"/>
                <a:gd name="T13" fmla="*/ 0 60000 65536"/>
                <a:gd name="T14" fmla="*/ 0 60000 65536"/>
                <a:gd name="T15" fmla="*/ 0 w 31"/>
                <a:gd name="T16" fmla="*/ 0 h 45"/>
                <a:gd name="T17" fmla="*/ 31 w 31"/>
                <a:gd name="T18" fmla="*/ 45 h 45"/>
              </a:gdLst>
              <a:ahLst/>
              <a:cxnLst>
                <a:cxn ang="T10">
                  <a:pos x="T0" y="T1"/>
                </a:cxn>
                <a:cxn ang="T11">
                  <a:pos x="T2" y="T3"/>
                </a:cxn>
                <a:cxn ang="T12">
                  <a:pos x="T4" y="T5"/>
                </a:cxn>
                <a:cxn ang="T13">
                  <a:pos x="T6" y="T7"/>
                </a:cxn>
                <a:cxn ang="T14">
                  <a:pos x="T8" y="T9"/>
                </a:cxn>
              </a:cxnLst>
              <a:rect l="T15" t="T16" r="T17" b="T18"/>
              <a:pathLst>
                <a:path w="31" h="45">
                  <a:moveTo>
                    <a:pt x="9" y="0"/>
                  </a:moveTo>
                  <a:lnTo>
                    <a:pt x="0" y="6"/>
                  </a:lnTo>
                  <a:lnTo>
                    <a:pt x="20" y="45"/>
                  </a:lnTo>
                  <a:lnTo>
                    <a:pt x="31" y="28"/>
                  </a:lnTo>
                  <a:lnTo>
                    <a:pt x="9" y="0"/>
                  </a:lnTo>
                  <a:close/>
                </a:path>
              </a:pathLst>
            </a:custGeom>
            <a:solidFill>
              <a:srgbClr val="808080"/>
            </a:solidFill>
            <a:ln w="9525">
              <a:noFill/>
              <a:round/>
              <a:headEnd/>
              <a:tailEnd/>
            </a:ln>
          </p:spPr>
          <p:txBody>
            <a:bodyPr/>
            <a:lstStyle/>
            <a:p>
              <a:endParaRPr lang="en-US"/>
            </a:p>
          </p:txBody>
        </p:sp>
        <p:sp>
          <p:nvSpPr>
            <p:cNvPr id="184" name="Freeform 168"/>
            <p:cNvSpPr>
              <a:spLocks/>
            </p:cNvSpPr>
            <p:nvPr/>
          </p:nvSpPr>
          <p:spPr bwMode="auto">
            <a:xfrm>
              <a:off x="2456" y="1330"/>
              <a:ext cx="34" cy="49"/>
            </a:xfrm>
            <a:custGeom>
              <a:avLst/>
              <a:gdLst>
                <a:gd name="T0" fmla="*/ 9 w 34"/>
                <a:gd name="T1" fmla="*/ 4 h 49"/>
                <a:gd name="T2" fmla="*/ 11 w 34"/>
                <a:gd name="T3" fmla="*/ 4 h 49"/>
                <a:gd name="T4" fmla="*/ 2 w 34"/>
                <a:gd name="T5" fmla="*/ 10 h 49"/>
                <a:gd name="T6" fmla="*/ 2 w 34"/>
                <a:gd name="T7" fmla="*/ 8 h 49"/>
                <a:gd name="T8" fmla="*/ 22 w 34"/>
                <a:gd name="T9" fmla="*/ 47 h 49"/>
                <a:gd name="T10" fmla="*/ 19 w 34"/>
                <a:gd name="T11" fmla="*/ 45 h 49"/>
                <a:gd name="T12" fmla="*/ 31 w 34"/>
                <a:gd name="T13" fmla="*/ 30 h 49"/>
                <a:gd name="T14" fmla="*/ 31 w 34"/>
                <a:gd name="T15" fmla="*/ 32 h 49"/>
                <a:gd name="T16" fmla="*/ 9 w 34"/>
                <a:gd name="T17" fmla="*/ 4 h 49"/>
                <a:gd name="T18" fmla="*/ 11 w 34"/>
                <a:gd name="T19" fmla="*/ 1 h 49"/>
                <a:gd name="T20" fmla="*/ 34 w 34"/>
                <a:gd name="T21" fmla="*/ 29 h 49"/>
                <a:gd name="T22" fmla="*/ 34 w 34"/>
                <a:gd name="T23" fmla="*/ 31 h 49"/>
                <a:gd name="T24" fmla="*/ 34 w 34"/>
                <a:gd name="T25" fmla="*/ 32 h 49"/>
                <a:gd name="T26" fmla="*/ 22 w 34"/>
                <a:gd name="T27" fmla="*/ 48 h 49"/>
                <a:gd name="T28" fmla="*/ 22 w 34"/>
                <a:gd name="T29" fmla="*/ 49 h 49"/>
                <a:gd name="T30" fmla="*/ 21 w 34"/>
                <a:gd name="T31" fmla="*/ 49 h 49"/>
                <a:gd name="T32" fmla="*/ 19 w 34"/>
                <a:gd name="T33" fmla="*/ 49 h 49"/>
                <a:gd name="T34" fmla="*/ 19 w 34"/>
                <a:gd name="T35" fmla="*/ 48 h 49"/>
                <a:gd name="T36" fmla="*/ 0 w 34"/>
                <a:gd name="T37" fmla="*/ 10 h 49"/>
                <a:gd name="T38" fmla="*/ 0 w 34"/>
                <a:gd name="T39" fmla="*/ 9 h 49"/>
                <a:gd name="T40" fmla="*/ 0 w 34"/>
                <a:gd name="T41" fmla="*/ 8 h 49"/>
                <a:gd name="T42" fmla="*/ 1 w 34"/>
                <a:gd name="T43" fmla="*/ 6 h 49"/>
                <a:gd name="T44" fmla="*/ 9 w 34"/>
                <a:gd name="T45" fmla="*/ 1 h 49"/>
                <a:gd name="T46" fmla="*/ 10 w 34"/>
                <a:gd name="T47" fmla="*/ 0 h 49"/>
                <a:gd name="T48" fmla="*/ 10 w 34"/>
                <a:gd name="T49" fmla="*/ 1 h 49"/>
                <a:gd name="T50" fmla="*/ 11 w 34"/>
                <a:gd name="T51" fmla="*/ 0 h 49"/>
                <a:gd name="T52" fmla="*/ 11 w 34"/>
                <a:gd name="T53" fmla="*/ 1 h 49"/>
                <a:gd name="T54" fmla="*/ 9 w 34"/>
                <a:gd name="T55" fmla="*/ 4 h 4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49"/>
                <a:gd name="T86" fmla="*/ 34 w 34"/>
                <a:gd name="T87" fmla="*/ 49 h 4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49">
                  <a:moveTo>
                    <a:pt x="9" y="4"/>
                  </a:moveTo>
                  <a:lnTo>
                    <a:pt x="11" y="4"/>
                  </a:lnTo>
                  <a:lnTo>
                    <a:pt x="2" y="10"/>
                  </a:lnTo>
                  <a:lnTo>
                    <a:pt x="2" y="8"/>
                  </a:lnTo>
                  <a:lnTo>
                    <a:pt x="22" y="47"/>
                  </a:lnTo>
                  <a:lnTo>
                    <a:pt x="19" y="45"/>
                  </a:lnTo>
                  <a:lnTo>
                    <a:pt x="31" y="30"/>
                  </a:lnTo>
                  <a:lnTo>
                    <a:pt x="31" y="32"/>
                  </a:lnTo>
                  <a:lnTo>
                    <a:pt x="9" y="4"/>
                  </a:lnTo>
                  <a:lnTo>
                    <a:pt x="11" y="1"/>
                  </a:lnTo>
                  <a:lnTo>
                    <a:pt x="34" y="29"/>
                  </a:lnTo>
                  <a:lnTo>
                    <a:pt x="34" y="31"/>
                  </a:lnTo>
                  <a:lnTo>
                    <a:pt x="34" y="32"/>
                  </a:lnTo>
                  <a:lnTo>
                    <a:pt x="22" y="48"/>
                  </a:lnTo>
                  <a:lnTo>
                    <a:pt x="22" y="49"/>
                  </a:lnTo>
                  <a:lnTo>
                    <a:pt x="21" y="49"/>
                  </a:lnTo>
                  <a:lnTo>
                    <a:pt x="19" y="49"/>
                  </a:lnTo>
                  <a:lnTo>
                    <a:pt x="19" y="48"/>
                  </a:lnTo>
                  <a:lnTo>
                    <a:pt x="0" y="10"/>
                  </a:lnTo>
                  <a:lnTo>
                    <a:pt x="0" y="9"/>
                  </a:lnTo>
                  <a:lnTo>
                    <a:pt x="0" y="8"/>
                  </a:lnTo>
                  <a:lnTo>
                    <a:pt x="1" y="6"/>
                  </a:lnTo>
                  <a:lnTo>
                    <a:pt x="9" y="1"/>
                  </a:lnTo>
                  <a:lnTo>
                    <a:pt x="10" y="0"/>
                  </a:lnTo>
                  <a:lnTo>
                    <a:pt x="10" y="1"/>
                  </a:lnTo>
                  <a:lnTo>
                    <a:pt x="11" y="0"/>
                  </a:lnTo>
                  <a:lnTo>
                    <a:pt x="11" y="1"/>
                  </a:lnTo>
                  <a:lnTo>
                    <a:pt x="9" y="4"/>
                  </a:lnTo>
                  <a:close/>
                </a:path>
              </a:pathLst>
            </a:custGeom>
            <a:solidFill>
              <a:srgbClr val="808080"/>
            </a:solidFill>
            <a:ln w="9525">
              <a:noFill/>
              <a:round/>
              <a:headEnd/>
              <a:tailEnd/>
            </a:ln>
          </p:spPr>
          <p:txBody>
            <a:bodyPr/>
            <a:lstStyle/>
            <a:p>
              <a:endParaRPr lang="en-US"/>
            </a:p>
          </p:txBody>
        </p:sp>
        <p:sp>
          <p:nvSpPr>
            <p:cNvPr id="185" name="Freeform 169"/>
            <p:cNvSpPr>
              <a:spLocks/>
            </p:cNvSpPr>
            <p:nvPr/>
          </p:nvSpPr>
          <p:spPr bwMode="auto">
            <a:xfrm>
              <a:off x="2505" y="1403"/>
              <a:ext cx="115" cy="146"/>
            </a:xfrm>
            <a:custGeom>
              <a:avLst/>
              <a:gdLst>
                <a:gd name="T0" fmla="*/ 40 w 115"/>
                <a:gd name="T1" fmla="*/ 2 h 146"/>
                <a:gd name="T2" fmla="*/ 45 w 115"/>
                <a:gd name="T3" fmla="*/ 2 h 146"/>
                <a:gd name="T4" fmla="*/ 51 w 115"/>
                <a:gd name="T5" fmla="*/ 1 h 146"/>
                <a:gd name="T6" fmla="*/ 56 w 115"/>
                <a:gd name="T7" fmla="*/ 0 h 146"/>
                <a:gd name="T8" fmla="*/ 60 w 115"/>
                <a:gd name="T9" fmla="*/ 1 h 146"/>
                <a:gd name="T10" fmla="*/ 65 w 115"/>
                <a:gd name="T11" fmla="*/ 1 h 146"/>
                <a:gd name="T12" fmla="*/ 69 w 115"/>
                <a:gd name="T13" fmla="*/ 2 h 146"/>
                <a:gd name="T14" fmla="*/ 80 w 115"/>
                <a:gd name="T15" fmla="*/ 7 h 146"/>
                <a:gd name="T16" fmla="*/ 86 w 115"/>
                <a:gd name="T17" fmla="*/ 10 h 146"/>
                <a:gd name="T18" fmla="*/ 89 w 115"/>
                <a:gd name="T19" fmla="*/ 14 h 146"/>
                <a:gd name="T20" fmla="*/ 93 w 115"/>
                <a:gd name="T21" fmla="*/ 16 h 146"/>
                <a:gd name="T22" fmla="*/ 96 w 115"/>
                <a:gd name="T23" fmla="*/ 20 h 146"/>
                <a:gd name="T24" fmla="*/ 100 w 115"/>
                <a:gd name="T25" fmla="*/ 26 h 146"/>
                <a:gd name="T26" fmla="*/ 104 w 115"/>
                <a:gd name="T27" fmla="*/ 31 h 146"/>
                <a:gd name="T28" fmla="*/ 106 w 115"/>
                <a:gd name="T29" fmla="*/ 37 h 146"/>
                <a:gd name="T30" fmla="*/ 111 w 115"/>
                <a:gd name="T31" fmla="*/ 50 h 146"/>
                <a:gd name="T32" fmla="*/ 113 w 115"/>
                <a:gd name="T33" fmla="*/ 57 h 146"/>
                <a:gd name="T34" fmla="*/ 114 w 115"/>
                <a:gd name="T35" fmla="*/ 62 h 146"/>
                <a:gd name="T36" fmla="*/ 114 w 115"/>
                <a:gd name="T37" fmla="*/ 67 h 146"/>
                <a:gd name="T38" fmla="*/ 115 w 115"/>
                <a:gd name="T39" fmla="*/ 72 h 146"/>
                <a:gd name="T40" fmla="*/ 115 w 115"/>
                <a:gd name="T41" fmla="*/ 77 h 146"/>
                <a:gd name="T42" fmla="*/ 115 w 115"/>
                <a:gd name="T43" fmla="*/ 84 h 146"/>
                <a:gd name="T44" fmla="*/ 114 w 115"/>
                <a:gd name="T45" fmla="*/ 89 h 146"/>
                <a:gd name="T46" fmla="*/ 113 w 115"/>
                <a:gd name="T47" fmla="*/ 95 h 146"/>
                <a:gd name="T48" fmla="*/ 109 w 115"/>
                <a:gd name="T49" fmla="*/ 108 h 146"/>
                <a:gd name="T50" fmla="*/ 106 w 115"/>
                <a:gd name="T51" fmla="*/ 114 h 146"/>
                <a:gd name="T52" fmla="*/ 104 w 115"/>
                <a:gd name="T53" fmla="*/ 119 h 146"/>
                <a:gd name="T54" fmla="*/ 100 w 115"/>
                <a:gd name="T55" fmla="*/ 123 h 146"/>
                <a:gd name="T56" fmla="*/ 97 w 115"/>
                <a:gd name="T57" fmla="*/ 127 h 146"/>
                <a:gd name="T58" fmla="*/ 95 w 115"/>
                <a:gd name="T59" fmla="*/ 130 h 146"/>
                <a:gd name="T60" fmla="*/ 92 w 115"/>
                <a:gd name="T61" fmla="*/ 133 h 146"/>
                <a:gd name="T62" fmla="*/ 83 w 115"/>
                <a:gd name="T63" fmla="*/ 140 h 146"/>
                <a:gd name="T64" fmla="*/ 74 w 115"/>
                <a:gd name="T65" fmla="*/ 143 h 146"/>
                <a:gd name="T66" fmla="*/ 69 w 115"/>
                <a:gd name="T67" fmla="*/ 145 h 146"/>
                <a:gd name="T68" fmla="*/ 64 w 115"/>
                <a:gd name="T69" fmla="*/ 146 h 146"/>
                <a:gd name="T70" fmla="*/ 58 w 115"/>
                <a:gd name="T71" fmla="*/ 146 h 146"/>
                <a:gd name="T72" fmla="*/ 53 w 115"/>
                <a:gd name="T73" fmla="*/ 145 h 146"/>
                <a:gd name="T74" fmla="*/ 48 w 115"/>
                <a:gd name="T75" fmla="*/ 145 h 146"/>
                <a:gd name="T76" fmla="*/ 38 w 115"/>
                <a:gd name="T77" fmla="*/ 141 h 146"/>
                <a:gd name="T78" fmla="*/ 32 w 115"/>
                <a:gd name="T79" fmla="*/ 137 h 146"/>
                <a:gd name="T80" fmla="*/ 29 w 115"/>
                <a:gd name="T81" fmla="*/ 134 h 146"/>
                <a:gd name="T82" fmla="*/ 25 w 115"/>
                <a:gd name="T83" fmla="*/ 130 h 146"/>
                <a:gd name="T84" fmla="*/ 21 w 115"/>
                <a:gd name="T85" fmla="*/ 128 h 146"/>
                <a:gd name="T86" fmla="*/ 18 w 115"/>
                <a:gd name="T87" fmla="*/ 124 h 146"/>
                <a:gd name="T88" fmla="*/ 16 w 115"/>
                <a:gd name="T89" fmla="*/ 120 h 146"/>
                <a:gd name="T90" fmla="*/ 13 w 115"/>
                <a:gd name="T91" fmla="*/ 115 h 146"/>
                <a:gd name="T92" fmla="*/ 9 w 115"/>
                <a:gd name="T93" fmla="*/ 108 h 146"/>
                <a:gd name="T94" fmla="*/ 4 w 115"/>
                <a:gd name="T95" fmla="*/ 97 h 146"/>
                <a:gd name="T96" fmla="*/ 3 w 115"/>
                <a:gd name="T97" fmla="*/ 89 h 146"/>
                <a:gd name="T98" fmla="*/ 1 w 115"/>
                <a:gd name="T99" fmla="*/ 84 h 146"/>
                <a:gd name="T100" fmla="*/ 0 w 115"/>
                <a:gd name="T101" fmla="*/ 77 h 146"/>
                <a:gd name="T102" fmla="*/ 0 w 115"/>
                <a:gd name="T103" fmla="*/ 70 h 146"/>
                <a:gd name="T104" fmla="*/ 1 w 115"/>
                <a:gd name="T105" fmla="*/ 64 h 146"/>
                <a:gd name="T106" fmla="*/ 1 w 115"/>
                <a:gd name="T107" fmla="*/ 59 h 146"/>
                <a:gd name="T108" fmla="*/ 3 w 115"/>
                <a:gd name="T109" fmla="*/ 53 h 146"/>
                <a:gd name="T110" fmla="*/ 5 w 115"/>
                <a:gd name="T111" fmla="*/ 44 h 146"/>
                <a:gd name="T112" fmla="*/ 8 w 115"/>
                <a:gd name="T113" fmla="*/ 36 h 146"/>
                <a:gd name="T114" fmla="*/ 10 w 115"/>
                <a:gd name="T115" fmla="*/ 29 h 146"/>
                <a:gd name="T116" fmla="*/ 13 w 115"/>
                <a:gd name="T117" fmla="*/ 26 h 146"/>
                <a:gd name="T118" fmla="*/ 16 w 115"/>
                <a:gd name="T119" fmla="*/ 22 h 146"/>
                <a:gd name="T120" fmla="*/ 19 w 115"/>
                <a:gd name="T121" fmla="*/ 18 h 146"/>
                <a:gd name="T122" fmla="*/ 22 w 115"/>
                <a:gd name="T123" fmla="*/ 14 h 146"/>
                <a:gd name="T124" fmla="*/ 29 w 115"/>
                <a:gd name="T125" fmla="*/ 10 h 1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146"/>
                <a:gd name="T191" fmla="*/ 115 w 115"/>
                <a:gd name="T192" fmla="*/ 146 h 1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146">
                  <a:moveTo>
                    <a:pt x="32" y="6"/>
                  </a:moveTo>
                  <a:lnTo>
                    <a:pt x="36" y="5"/>
                  </a:lnTo>
                  <a:lnTo>
                    <a:pt x="38" y="5"/>
                  </a:lnTo>
                  <a:lnTo>
                    <a:pt x="40" y="2"/>
                  </a:lnTo>
                  <a:lnTo>
                    <a:pt x="42" y="2"/>
                  </a:lnTo>
                  <a:lnTo>
                    <a:pt x="43" y="2"/>
                  </a:lnTo>
                  <a:lnTo>
                    <a:pt x="44" y="2"/>
                  </a:lnTo>
                  <a:lnTo>
                    <a:pt x="45" y="2"/>
                  </a:lnTo>
                  <a:lnTo>
                    <a:pt x="47" y="1"/>
                  </a:lnTo>
                  <a:lnTo>
                    <a:pt x="48" y="1"/>
                  </a:lnTo>
                  <a:lnTo>
                    <a:pt x="49" y="1"/>
                  </a:lnTo>
                  <a:lnTo>
                    <a:pt x="51" y="1"/>
                  </a:lnTo>
                  <a:lnTo>
                    <a:pt x="52" y="0"/>
                  </a:lnTo>
                  <a:lnTo>
                    <a:pt x="53" y="1"/>
                  </a:lnTo>
                  <a:lnTo>
                    <a:pt x="54" y="1"/>
                  </a:lnTo>
                  <a:lnTo>
                    <a:pt x="56" y="0"/>
                  </a:lnTo>
                  <a:lnTo>
                    <a:pt x="57" y="0"/>
                  </a:lnTo>
                  <a:lnTo>
                    <a:pt x="58" y="0"/>
                  </a:lnTo>
                  <a:lnTo>
                    <a:pt x="58" y="1"/>
                  </a:lnTo>
                  <a:lnTo>
                    <a:pt x="60" y="1"/>
                  </a:lnTo>
                  <a:lnTo>
                    <a:pt x="61" y="1"/>
                  </a:lnTo>
                  <a:lnTo>
                    <a:pt x="62" y="1"/>
                  </a:lnTo>
                  <a:lnTo>
                    <a:pt x="64" y="1"/>
                  </a:lnTo>
                  <a:lnTo>
                    <a:pt x="65" y="1"/>
                  </a:lnTo>
                  <a:lnTo>
                    <a:pt x="66" y="1"/>
                  </a:lnTo>
                  <a:lnTo>
                    <a:pt x="67" y="1"/>
                  </a:lnTo>
                  <a:lnTo>
                    <a:pt x="67" y="2"/>
                  </a:lnTo>
                  <a:lnTo>
                    <a:pt x="69" y="2"/>
                  </a:lnTo>
                  <a:lnTo>
                    <a:pt x="73" y="3"/>
                  </a:lnTo>
                  <a:lnTo>
                    <a:pt x="74" y="3"/>
                  </a:lnTo>
                  <a:lnTo>
                    <a:pt x="79" y="6"/>
                  </a:lnTo>
                  <a:lnTo>
                    <a:pt x="80" y="7"/>
                  </a:lnTo>
                  <a:lnTo>
                    <a:pt x="83" y="9"/>
                  </a:lnTo>
                  <a:lnTo>
                    <a:pt x="84" y="9"/>
                  </a:lnTo>
                  <a:lnTo>
                    <a:pt x="84" y="10"/>
                  </a:lnTo>
                  <a:lnTo>
                    <a:pt x="86" y="10"/>
                  </a:lnTo>
                  <a:lnTo>
                    <a:pt x="87" y="11"/>
                  </a:lnTo>
                  <a:lnTo>
                    <a:pt x="88" y="13"/>
                  </a:lnTo>
                  <a:lnTo>
                    <a:pt x="89" y="13"/>
                  </a:lnTo>
                  <a:lnTo>
                    <a:pt x="89" y="14"/>
                  </a:lnTo>
                  <a:lnTo>
                    <a:pt x="91" y="15"/>
                  </a:lnTo>
                  <a:lnTo>
                    <a:pt x="92" y="15"/>
                  </a:lnTo>
                  <a:lnTo>
                    <a:pt x="92" y="16"/>
                  </a:lnTo>
                  <a:lnTo>
                    <a:pt x="93" y="16"/>
                  </a:lnTo>
                  <a:lnTo>
                    <a:pt x="93" y="18"/>
                  </a:lnTo>
                  <a:lnTo>
                    <a:pt x="95" y="19"/>
                  </a:lnTo>
                  <a:lnTo>
                    <a:pt x="96" y="19"/>
                  </a:lnTo>
                  <a:lnTo>
                    <a:pt x="96" y="20"/>
                  </a:lnTo>
                  <a:lnTo>
                    <a:pt x="97" y="22"/>
                  </a:lnTo>
                  <a:lnTo>
                    <a:pt x="99" y="23"/>
                  </a:lnTo>
                  <a:lnTo>
                    <a:pt x="99" y="24"/>
                  </a:lnTo>
                  <a:lnTo>
                    <a:pt x="100" y="26"/>
                  </a:lnTo>
                  <a:lnTo>
                    <a:pt x="101" y="27"/>
                  </a:lnTo>
                  <a:lnTo>
                    <a:pt x="101" y="28"/>
                  </a:lnTo>
                  <a:lnTo>
                    <a:pt x="102" y="29"/>
                  </a:lnTo>
                  <a:lnTo>
                    <a:pt x="104" y="31"/>
                  </a:lnTo>
                  <a:lnTo>
                    <a:pt x="104" y="32"/>
                  </a:lnTo>
                  <a:lnTo>
                    <a:pt x="105" y="33"/>
                  </a:lnTo>
                  <a:lnTo>
                    <a:pt x="105" y="35"/>
                  </a:lnTo>
                  <a:lnTo>
                    <a:pt x="106" y="37"/>
                  </a:lnTo>
                  <a:lnTo>
                    <a:pt x="108" y="38"/>
                  </a:lnTo>
                  <a:lnTo>
                    <a:pt x="109" y="44"/>
                  </a:lnTo>
                  <a:lnTo>
                    <a:pt x="111" y="48"/>
                  </a:lnTo>
                  <a:lnTo>
                    <a:pt x="111" y="50"/>
                  </a:lnTo>
                  <a:lnTo>
                    <a:pt x="113" y="53"/>
                  </a:lnTo>
                  <a:lnTo>
                    <a:pt x="113" y="54"/>
                  </a:lnTo>
                  <a:lnTo>
                    <a:pt x="113" y="55"/>
                  </a:lnTo>
                  <a:lnTo>
                    <a:pt x="113" y="57"/>
                  </a:lnTo>
                  <a:lnTo>
                    <a:pt x="113" y="58"/>
                  </a:lnTo>
                  <a:lnTo>
                    <a:pt x="114" y="59"/>
                  </a:lnTo>
                  <a:lnTo>
                    <a:pt x="114" y="61"/>
                  </a:lnTo>
                  <a:lnTo>
                    <a:pt x="114" y="62"/>
                  </a:lnTo>
                  <a:lnTo>
                    <a:pt x="114" y="63"/>
                  </a:lnTo>
                  <a:lnTo>
                    <a:pt x="114" y="64"/>
                  </a:lnTo>
                  <a:lnTo>
                    <a:pt x="114" y="66"/>
                  </a:lnTo>
                  <a:lnTo>
                    <a:pt x="114" y="67"/>
                  </a:lnTo>
                  <a:lnTo>
                    <a:pt x="115" y="68"/>
                  </a:lnTo>
                  <a:lnTo>
                    <a:pt x="115" y="70"/>
                  </a:lnTo>
                  <a:lnTo>
                    <a:pt x="115" y="71"/>
                  </a:lnTo>
                  <a:lnTo>
                    <a:pt x="115" y="72"/>
                  </a:lnTo>
                  <a:lnTo>
                    <a:pt x="115" y="73"/>
                  </a:lnTo>
                  <a:lnTo>
                    <a:pt x="115" y="75"/>
                  </a:lnTo>
                  <a:lnTo>
                    <a:pt x="115" y="76"/>
                  </a:lnTo>
                  <a:lnTo>
                    <a:pt x="115" y="77"/>
                  </a:lnTo>
                  <a:lnTo>
                    <a:pt x="115" y="79"/>
                  </a:lnTo>
                  <a:lnTo>
                    <a:pt x="115" y="80"/>
                  </a:lnTo>
                  <a:lnTo>
                    <a:pt x="115" y="83"/>
                  </a:lnTo>
                  <a:lnTo>
                    <a:pt x="115" y="84"/>
                  </a:lnTo>
                  <a:lnTo>
                    <a:pt x="114" y="85"/>
                  </a:lnTo>
                  <a:lnTo>
                    <a:pt x="114" y="86"/>
                  </a:lnTo>
                  <a:lnTo>
                    <a:pt x="114" y="88"/>
                  </a:lnTo>
                  <a:lnTo>
                    <a:pt x="114" y="89"/>
                  </a:lnTo>
                  <a:lnTo>
                    <a:pt x="114" y="90"/>
                  </a:lnTo>
                  <a:lnTo>
                    <a:pt x="113" y="93"/>
                  </a:lnTo>
                  <a:lnTo>
                    <a:pt x="113" y="94"/>
                  </a:lnTo>
                  <a:lnTo>
                    <a:pt x="113" y="95"/>
                  </a:lnTo>
                  <a:lnTo>
                    <a:pt x="113" y="97"/>
                  </a:lnTo>
                  <a:lnTo>
                    <a:pt x="111" y="103"/>
                  </a:lnTo>
                  <a:lnTo>
                    <a:pt x="110" y="103"/>
                  </a:lnTo>
                  <a:lnTo>
                    <a:pt x="109" y="108"/>
                  </a:lnTo>
                  <a:lnTo>
                    <a:pt x="109" y="110"/>
                  </a:lnTo>
                  <a:lnTo>
                    <a:pt x="108" y="111"/>
                  </a:lnTo>
                  <a:lnTo>
                    <a:pt x="108" y="112"/>
                  </a:lnTo>
                  <a:lnTo>
                    <a:pt x="106" y="114"/>
                  </a:lnTo>
                  <a:lnTo>
                    <a:pt x="106" y="115"/>
                  </a:lnTo>
                  <a:lnTo>
                    <a:pt x="105" y="116"/>
                  </a:lnTo>
                  <a:lnTo>
                    <a:pt x="104" y="118"/>
                  </a:lnTo>
                  <a:lnTo>
                    <a:pt x="104" y="119"/>
                  </a:lnTo>
                  <a:lnTo>
                    <a:pt x="102" y="120"/>
                  </a:lnTo>
                  <a:lnTo>
                    <a:pt x="102" y="121"/>
                  </a:lnTo>
                  <a:lnTo>
                    <a:pt x="101" y="123"/>
                  </a:lnTo>
                  <a:lnTo>
                    <a:pt x="100" y="123"/>
                  </a:lnTo>
                  <a:lnTo>
                    <a:pt x="100" y="124"/>
                  </a:lnTo>
                  <a:lnTo>
                    <a:pt x="100" y="125"/>
                  </a:lnTo>
                  <a:lnTo>
                    <a:pt x="99" y="127"/>
                  </a:lnTo>
                  <a:lnTo>
                    <a:pt x="97" y="127"/>
                  </a:lnTo>
                  <a:lnTo>
                    <a:pt x="97" y="128"/>
                  </a:lnTo>
                  <a:lnTo>
                    <a:pt x="96" y="128"/>
                  </a:lnTo>
                  <a:lnTo>
                    <a:pt x="96" y="129"/>
                  </a:lnTo>
                  <a:lnTo>
                    <a:pt x="95" y="130"/>
                  </a:lnTo>
                  <a:lnTo>
                    <a:pt x="93" y="130"/>
                  </a:lnTo>
                  <a:lnTo>
                    <a:pt x="93" y="132"/>
                  </a:lnTo>
                  <a:lnTo>
                    <a:pt x="92" y="132"/>
                  </a:lnTo>
                  <a:lnTo>
                    <a:pt x="92" y="133"/>
                  </a:lnTo>
                  <a:lnTo>
                    <a:pt x="91" y="134"/>
                  </a:lnTo>
                  <a:lnTo>
                    <a:pt x="89" y="134"/>
                  </a:lnTo>
                  <a:lnTo>
                    <a:pt x="87" y="137"/>
                  </a:lnTo>
                  <a:lnTo>
                    <a:pt x="83" y="140"/>
                  </a:lnTo>
                  <a:lnTo>
                    <a:pt x="79" y="142"/>
                  </a:lnTo>
                  <a:lnTo>
                    <a:pt x="78" y="142"/>
                  </a:lnTo>
                  <a:lnTo>
                    <a:pt x="75" y="143"/>
                  </a:lnTo>
                  <a:lnTo>
                    <a:pt x="74" y="143"/>
                  </a:lnTo>
                  <a:lnTo>
                    <a:pt x="73" y="143"/>
                  </a:lnTo>
                  <a:lnTo>
                    <a:pt x="71" y="145"/>
                  </a:lnTo>
                  <a:lnTo>
                    <a:pt x="70" y="145"/>
                  </a:lnTo>
                  <a:lnTo>
                    <a:pt x="69" y="145"/>
                  </a:lnTo>
                  <a:lnTo>
                    <a:pt x="67" y="145"/>
                  </a:lnTo>
                  <a:lnTo>
                    <a:pt x="66" y="146"/>
                  </a:lnTo>
                  <a:lnTo>
                    <a:pt x="65" y="146"/>
                  </a:lnTo>
                  <a:lnTo>
                    <a:pt x="64" y="146"/>
                  </a:lnTo>
                  <a:lnTo>
                    <a:pt x="62" y="146"/>
                  </a:lnTo>
                  <a:lnTo>
                    <a:pt x="61" y="146"/>
                  </a:lnTo>
                  <a:lnTo>
                    <a:pt x="60" y="146"/>
                  </a:lnTo>
                  <a:lnTo>
                    <a:pt x="58" y="146"/>
                  </a:lnTo>
                  <a:lnTo>
                    <a:pt x="57" y="146"/>
                  </a:lnTo>
                  <a:lnTo>
                    <a:pt x="56" y="146"/>
                  </a:lnTo>
                  <a:lnTo>
                    <a:pt x="54" y="146"/>
                  </a:lnTo>
                  <a:lnTo>
                    <a:pt x="53" y="145"/>
                  </a:lnTo>
                  <a:lnTo>
                    <a:pt x="52" y="145"/>
                  </a:lnTo>
                  <a:lnTo>
                    <a:pt x="51" y="145"/>
                  </a:lnTo>
                  <a:lnTo>
                    <a:pt x="49" y="145"/>
                  </a:lnTo>
                  <a:lnTo>
                    <a:pt x="48" y="145"/>
                  </a:lnTo>
                  <a:lnTo>
                    <a:pt x="47" y="145"/>
                  </a:lnTo>
                  <a:lnTo>
                    <a:pt x="43" y="142"/>
                  </a:lnTo>
                  <a:lnTo>
                    <a:pt x="42" y="142"/>
                  </a:lnTo>
                  <a:lnTo>
                    <a:pt x="38" y="141"/>
                  </a:lnTo>
                  <a:lnTo>
                    <a:pt x="36" y="140"/>
                  </a:lnTo>
                  <a:lnTo>
                    <a:pt x="35" y="140"/>
                  </a:lnTo>
                  <a:lnTo>
                    <a:pt x="35" y="138"/>
                  </a:lnTo>
                  <a:lnTo>
                    <a:pt x="32" y="137"/>
                  </a:lnTo>
                  <a:lnTo>
                    <a:pt x="31" y="136"/>
                  </a:lnTo>
                  <a:lnTo>
                    <a:pt x="30" y="136"/>
                  </a:lnTo>
                  <a:lnTo>
                    <a:pt x="30" y="134"/>
                  </a:lnTo>
                  <a:lnTo>
                    <a:pt x="29" y="134"/>
                  </a:lnTo>
                  <a:lnTo>
                    <a:pt x="27" y="133"/>
                  </a:lnTo>
                  <a:lnTo>
                    <a:pt x="26" y="132"/>
                  </a:lnTo>
                  <a:lnTo>
                    <a:pt x="25" y="132"/>
                  </a:lnTo>
                  <a:lnTo>
                    <a:pt x="25" y="130"/>
                  </a:lnTo>
                  <a:lnTo>
                    <a:pt x="23" y="130"/>
                  </a:lnTo>
                  <a:lnTo>
                    <a:pt x="22" y="129"/>
                  </a:lnTo>
                  <a:lnTo>
                    <a:pt x="22" y="128"/>
                  </a:lnTo>
                  <a:lnTo>
                    <a:pt x="21" y="128"/>
                  </a:lnTo>
                  <a:lnTo>
                    <a:pt x="21" y="127"/>
                  </a:lnTo>
                  <a:lnTo>
                    <a:pt x="19" y="125"/>
                  </a:lnTo>
                  <a:lnTo>
                    <a:pt x="18" y="125"/>
                  </a:lnTo>
                  <a:lnTo>
                    <a:pt x="18" y="124"/>
                  </a:lnTo>
                  <a:lnTo>
                    <a:pt x="18" y="123"/>
                  </a:lnTo>
                  <a:lnTo>
                    <a:pt x="17" y="121"/>
                  </a:lnTo>
                  <a:lnTo>
                    <a:pt x="16" y="121"/>
                  </a:lnTo>
                  <a:lnTo>
                    <a:pt x="16" y="120"/>
                  </a:lnTo>
                  <a:lnTo>
                    <a:pt x="14" y="119"/>
                  </a:lnTo>
                  <a:lnTo>
                    <a:pt x="14" y="118"/>
                  </a:lnTo>
                  <a:lnTo>
                    <a:pt x="13" y="116"/>
                  </a:lnTo>
                  <a:lnTo>
                    <a:pt x="13" y="115"/>
                  </a:lnTo>
                  <a:lnTo>
                    <a:pt x="12" y="114"/>
                  </a:lnTo>
                  <a:lnTo>
                    <a:pt x="12" y="112"/>
                  </a:lnTo>
                  <a:lnTo>
                    <a:pt x="10" y="112"/>
                  </a:lnTo>
                  <a:lnTo>
                    <a:pt x="9" y="108"/>
                  </a:lnTo>
                  <a:lnTo>
                    <a:pt x="8" y="107"/>
                  </a:lnTo>
                  <a:lnTo>
                    <a:pt x="7" y="103"/>
                  </a:lnTo>
                  <a:lnTo>
                    <a:pt x="5" y="98"/>
                  </a:lnTo>
                  <a:lnTo>
                    <a:pt x="4" y="97"/>
                  </a:lnTo>
                  <a:lnTo>
                    <a:pt x="3" y="93"/>
                  </a:lnTo>
                  <a:lnTo>
                    <a:pt x="3" y="92"/>
                  </a:lnTo>
                  <a:lnTo>
                    <a:pt x="3" y="90"/>
                  </a:lnTo>
                  <a:lnTo>
                    <a:pt x="3" y="89"/>
                  </a:lnTo>
                  <a:lnTo>
                    <a:pt x="3" y="88"/>
                  </a:lnTo>
                  <a:lnTo>
                    <a:pt x="3" y="86"/>
                  </a:lnTo>
                  <a:lnTo>
                    <a:pt x="1" y="85"/>
                  </a:lnTo>
                  <a:lnTo>
                    <a:pt x="1" y="84"/>
                  </a:lnTo>
                  <a:lnTo>
                    <a:pt x="1" y="83"/>
                  </a:lnTo>
                  <a:lnTo>
                    <a:pt x="1" y="80"/>
                  </a:lnTo>
                  <a:lnTo>
                    <a:pt x="1" y="79"/>
                  </a:lnTo>
                  <a:lnTo>
                    <a:pt x="0" y="77"/>
                  </a:lnTo>
                  <a:lnTo>
                    <a:pt x="1" y="76"/>
                  </a:lnTo>
                  <a:lnTo>
                    <a:pt x="0" y="73"/>
                  </a:lnTo>
                  <a:lnTo>
                    <a:pt x="0" y="72"/>
                  </a:lnTo>
                  <a:lnTo>
                    <a:pt x="0" y="70"/>
                  </a:lnTo>
                  <a:lnTo>
                    <a:pt x="0" y="68"/>
                  </a:lnTo>
                  <a:lnTo>
                    <a:pt x="0" y="67"/>
                  </a:lnTo>
                  <a:lnTo>
                    <a:pt x="1" y="66"/>
                  </a:lnTo>
                  <a:lnTo>
                    <a:pt x="1" y="64"/>
                  </a:lnTo>
                  <a:lnTo>
                    <a:pt x="1" y="63"/>
                  </a:lnTo>
                  <a:lnTo>
                    <a:pt x="1" y="62"/>
                  </a:lnTo>
                  <a:lnTo>
                    <a:pt x="1" y="61"/>
                  </a:lnTo>
                  <a:lnTo>
                    <a:pt x="1" y="59"/>
                  </a:lnTo>
                  <a:lnTo>
                    <a:pt x="1" y="58"/>
                  </a:lnTo>
                  <a:lnTo>
                    <a:pt x="1" y="57"/>
                  </a:lnTo>
                  <a:lnTo>
                    <a:pt x="1" y="55"/>
                  </a:lnTo>
                  <a:lnTo>
                    <a:pt x="3" y="53"/>
                  </a:lnTo>
                  <a:lnTo>
                    <a:pt x="3" y="51"/>
                  </a:lnTo>
                  <a:lnTo>
                    <a:pt x="3" y="50"/>
                  </a:lnTo>
                  <a:lnTo>
                    <a:pt x="3" y="49"/>
                  </a:lnTo>
                  <a:lnTo>
                    <a:pt x="5" y="44"/>
                  </a:lnTo>
                  <a:lnTo>
                    <a:pt x="5" y="42"/>
                  </a:lnTo>
                  <a:lnTo>
                    <a:pt x="7" y="37"/>
                  </a:lnTo>
                  <a:lnTo>
                    <a:pt x="8" y="37"/>
                  </a:lnTo>
                  <a:lnTo>
                    <a:pt x="8" y="36"/>
                  </a:lnTo>
                  <a:lnTo>
                    <a:pt x="8" y="35"/>
                  </a:lnTo>
                  <a:lnTo>
                    <a:pt x="9" y="33"/>
                  </a:lnTo>
                  <a:lnTo>
                    <a:pt x="9" y="32"/>
                  </a:lnTo>
                  <a:lnTo>
                    <a:pt x="10" y="29"/>
                  </a:lnTo>
                  <a:lnTo>
                    <a:pt x="12" y="28"/>
                  </a:lnTo>
                  <a:lnTo>
                    <a:pt x="12" y="27"/>
                  </a:lnTo>
                  <a:lnTo>
                    <a:pt x="13" y="27"/>
                  </a:lnTo>
                  <a:lnTo>
                    <a:pt x="13" y="26"/>
                  </a:lnTo>
                  <a:lnTo>
                    <a:pt x="14" y="24"/>
                  </a:lnTo>
                  <a:lnTo>
                    <a:pt x="14" y="23"/>
                  </a:lnTo>
                  <a:lnTo>
                    <a:pt x="16" y="23"/>
                  </a:lnTo>
                  <a:lnTo>
                    <a:pt x="16" y="22"/>
                  </a:lnTo>
                  <a:lnTo>
                    <a:pt x="17" y="20"/>
                  </a:lnTo>
                  <a:lnTo>
                    <a:pt x="18" y="19"/>
                  </a:lnTo>
                  <a:lnTo>
                    <a:pt x="18" y="18"/>
                  </a:lnTo>
                  <a:lnTo>
                    <a:pt x="19" y="18"/>
                  </a:lnTo>
                  <a:lnTo>
                    <a:pt x="21" y="16"/>
                  </a:lnTo>
                  <a:lnTo>
                    <a:pt x="21" y="15"/>
                  </a:lnTo>
                  <a:lnTo>
                    <a:pt x="22" y="15"/>
                  </a:lnTo>
                  <a:lnTo>
                    <a:pt x="22" y="14"/>
                  </a:lnTo>
                  <a:lnTo>
                    <a:pt x="23" y="14"/>
                  </a:lnTo>
                  <a:lnTo>
                    <a:pt x="25" y="13"/>
                  </a:lnTo>
                  <a:lnTo>
                    <a:pt x="26" y="11"/>
                  </a:lnTo>
                  <a:lnTo>
                    <a:pt x="29" y="10"/>
                  </a:lnTo>
                  <a:lnTo>
                    <a:pt x="29" y="9"/>
                  </a:lnTo>
                  <a:lnTo>
                    <a:pt x="32" y="6"/>
                  </a:lnTo>
                  <a:close/>
                </a:path>
              </a:pathLst>
            </a:custGeom>
            <a:solidFill>
              <a:srgbClr val="808080"/>
            </a:solidFill>
            <a:ln w="9525">
              <a:noFill/>
              <a:round/>
              <a:headEnd/>
              <a:tailEnd/>
            </a:ln>
          </p:spPr>
          <p:txBody>
            <a:bodyPr/>
            <a:lstStyle/>
            <a:p>
              <a:endParaRPr lang="en-US"/>
            </a:p>
          </p:txBody>
        </p:sp>
        <p:sp>
          <p:nvSpPr>
            <p:cNvPr id="186" name="Freeform 170"/>
            <p:cNvSpPr>
              <a:spLocks/>
            </p:cNvSpPr>
            <p:nvPr/>
          </p:nvSpPr>
          <p:spPr bwMode="auto">
            <a:xfrm>
              <a:off x="2504" y="1401"/>
              <a:ext cx="118" cy="149"/>
            </a:xfrm>
            <a:custGeom>
              <a:avLst/>
              <a:gdLst>
                <a:gd name="T0" fmla="*/ 116 w 118"/>
                <a:gd name="T1" fmla="*/ 59 h 149"/>
                <a:gd name="T2" fmla="*/ 118 w 118"/>
                <a:gd name="T3" fmla="*/ 73 h 149"/>
                <a:gd name="T4" fmla="*/ 118 w 118"/>
                <a:gd name="T5" fmla="*/ 87 h 149"/>
                <a:gd name="T6" fmla="*/ 111 w 118"/>
                <a:gd name="T7" fmla="*/ 112 h 149"/>
                <a:gd name="T8" fmla="*/ 105 w 118"/>
                <a:gd name="T9" fmla="*/ 123 h 149"/>
                <a:gd name="T10" fmla="*/ 97 w 118"/>
                <a:gd name="T11" fmla="*/ 134 h 149"/>
                <a:gd name="T12" fmla="*/ 87 w 118"/>
                <a:gd name="T13" fmla="*/ 142 h 149"/>
                <a:gd name="T14" fmla="*/ 79 w 118"/>
                <a:gd name="T15" fmla="*/ 145 h 149"/>
                <a:gd name="T16" fmla="*/ 67 w 118"/>
                <a:gd name="T17" fmla="*/ 149 h 149"/>
                <a:gd name="T18" fmla="*/ 57 w 118"/>
                <a:gd name="T19" fmla="*/ 149 h 149"/>
                <a:gd name="T20" fmla="*/ 40 w 118"/>
                <a:gd name="T21" fmla="*/ 144 h 149"/>
                <a:gd name="T22" fmla="*/ 27 w 118"/>
                <a:gd name="T23" fmla="*/ 136 h 149"/>
                <a:gd name="T24" fmla="*/ 18 w 118"/>
                <a:gd name="T25" fmla="*/ 127 h 149"/>
                <a:gd name="T26" fmla="*/ 10 w 118"/>
                <a:gd name="T27" fmla="*/ 114 h 149"/>
                <a:gd name="T28" fmla="*/ 5 w 118"/>
                <a:gd name="T29" fmla="*/ 101 h 149"/>
                <a:gd name="T30" fmla="*/ 1 w 118"/>
                <a:gd name="T31" fmla="*/ 87 h 149"/>
                <a:gd name="T32" fmla="*/ 0 w 118"/>
                <a:gd name="T33" fmla="*/ 69 h 149"/>
                <a:gd name="T34" fmla="*/ 6 w 118"/>
                <a:gd name="T35" fmla="*/ 38 h 149"/>
                <a:gd name="T36" fmla="*/ 13 w 118"/>
                <a:gd name="T37" fmla="*/ 26 h 149"/>
                <a:gd name="T38" fmla="*/ 20 w 118"/>
                <a:gd name="T39" fmla="*/ 16 h 149"/>
                <a:gd name="T40" fmla="*/ 39 w 118"/>
                <a:gd name="T41" fmla="*/ 3 h 149"/>
                <a:gd name="T42" fmla="*/ 50 w 118"/>
                <a:gd name="T43" fmla="*/ 0 h 149"/>
                <a:gd name="T44" fmla="*/ 62 w 118"/>
                <a:gd name="T45" fmla="*/ 0 h 149"/>
                <a:gd name="T46" fmla="*/ 84 w 118"/>
                <a:gd name="T47" fmla="*/ 8 h 149"/>
                <a:gd name="T48" fmla="*/ 93 w 118"/>
                <a:gd name="T49" fmla="*/ 16 h 149"/>
                <a:gd name="T50" fmla="*/ 102 w 118"/>
                <a:gd name="T51" fmla="*/ 25 h 149"/>
                <a:gd name="T52" fmla="*/ 110 w 118"/>
                <a:gd name="T53" fmla="*/ 40 h 149"/>
                <a:gd name="T54" fmla="*/ 105 w 118"/>
                <a:gd name="T55" fmla="*/ 37 h 149"/>
                <a:gd name="T56" fmla="*/ 97 w 118"/>
                <a:gd name="T57" fmla="*/ 25 h 149"/>
                <a:gd name="T58" fmla="*/ 89 w 118"/>
                <a:gd name="T59" fmla="*/ 17 h 149"/>
                <a:gd name="T60" fmla="*/ 79 w 118"/>
                <a:gd name="T61" fmla="*/ 9 h 149"/>
                <a:gd name="T62" fmla="*/ 70 w 118"/>
                <a:gd name="T63" fmla="*/ 5 h 149"/>
                <a:gd name="T64" fmla="*/ 58 w 118"/>
                <a:gd name="T65" fmla="*/ 4 h 149"/>
                <a:gd name="T66" fmla="*/ 48 w 118"/>
                <a:gd name="T67" fmla="*/ 5 h 149"/>
                <a:gd name="T68" fmla="*/ 35 w 118"/>
                <a:gd name="T69" fmla="*/ 11 h 149"/>
                <a:gd name="T70" fmla="*/ 23 w 118"/>
                <a:gd name="T71" fmla="*/ 20 h 149"/>
                <a:gd name="T72" fmla="*/ 15 w 118"/>
                <a:gd name="T73" fmla="*/ 29 h 149"/>
                <a:gd name="T74" fmla="*/ 10 w 118"/>
                <a:gd name="T75" fmla="*/ 40 h 149"/>
                <a:gd name="T76" fmla="*/ 6 w 118"/>
                <a:gd name="T77" fmla="*/ 52 h 149"/>
                <a:gd name="T78" fmla="*/ 4 w 118"/>
                <a:gd name="T79" fmla="*/ 69 h 149"/>
                <a:gd name="T80" fmla="*/ 5 w 118"/>
                <a:gd name="T81" fmla="*/ 86 h 149"/>
                <a:gd name="T82" fmla="*/ 8 w 118"/>
                <a:gd name="T83" fmla="*/ 100 h 149"/>
                <a:gd name="T84" fmla="*/ 11 w 118"/>
                <a:gd name="T85" fmla="*/ 109 h 149"/>
                <a:gd name="T86" fmla="*/ 19 w 118"/>
                <a:gd name="T87" fmla="*/ 121 h 149"/>
                <a:gd name="T88" fmla="*/ 27 w 118"/>
                <a:gd name="T89" fmla="*/ 131 h 149"/>
                <a:gd name="T90" fmla="*/ 36 w 118"/>
                <a:gd name="T91" fmla="*/ 138 h 149"/>
                <a:gd name="T92" fmla="*/ 54 w 118"/>
                <a:gd name="T93" fmla="*/ 145 h 149"/>
                <a:gd name="T94" fmla="*/ 65 w 118"/>
                <a:gd name="T95" fmla="*/ 145 h 149"/>
                <a:gd name="T96" fmla="*/ 75 w 118"/>
                <a:gd name="T97" fmla="*/ 143 h 149"/>
                <a:gd name="T98" fmla="*/ 83 w 118"/>
                <a:gd name="T99" fmla="*/ 140 h 149"/>
                <a:gd name="T100" fmla="*/ 93 w 118"/>
                <a:gd name="T101" fmla="*/ 132 h 149"/>
                <a:gd name="T102" fmla="*/ 101 w 118"/>
                <a:gd name="T103" fmla="*/ 123 h 149"/>
                <a:gd name="T104" fmla="*/ 107 w 118"/>
                <a:gd name="T105" fmla="*/ 112 h 149"/>
                <a:gd name="T106" fmla="*/ 112 w 118"/>
                <a:gd name="T107" fmla="*/ 94 h 149"/>
                <a:gd name="T108" fmla="*/ 114 w 118"/>
                <a:gd name="T109" fmla="*/ 79 h 149"/>
                <a:gd name="T110" fmla="*/ 114 w 118"/>
                <a:gd name="T111" fmla="*/ 66 h 149"/>
                <a:gd name="T112" fmla="*/ 110 w 118"/>
                <a:gd name="T113" fmla="*/ 50 h 1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8"/>
                <a:gd name="T172" fmla="*/ 0 h 149"/>
                <a:gd name="T173" fmla="*/ 118 w 118"/>
                <a:gd name="T174" fmla="*/ 149 h 1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8" h="149">
                  <a:moveTo>
                    <a:pt x="111" y="44"/>
                  </a:moveTo>
                  <a:lnTo>
                    <a:pt x="112" y="47"/>
                  </a:lnTo>
                  <a:lnTo>
                    <a:pt x="115" y="55"/>
                  </a:lnTo>
                  <a:lnTo>
                    <a:pt x="116" y="59"/>
                  </a:lnTo>
                  <a:lnTo>
                    <a:pt x="116" y="63"/>
                  </a:lnTo>
                  <a:lnTo>
                    <a:pt x="116" y="65"/>
                  </a:lnTo>
                  <a:lnTo>
                    <a:pt x="118" y="69"/>
                  </a:lnTo>
                  <a:lnTo>
                    <a:pt x="118" y="73"/>
                  </a:lnTo>
                  <a:lnTo>
                    <a:pt x="118" y="77"/>
                  </a:lnTo>
                  <a:lnTo>
                    <a:pt x="118" y="81"/>
                  </a:lnTo>
                  <a:lnTo>
                    <a:pt x="118" y="83"/>
                  </a:lnTo>
                  <a:lnTo>
                    <a:pt x="118" y="87"/>
                  </a:lnTo>
                  <a:lnTo>
                    <a:pt x="116" y="91"/>
                  </a:lnTo>
                  <a:lnTo>
                    <a:pt x="116" y="95"/>
                  </a:lnTo>
                  <a:lnTo>
                    <a:pt x="114" y="101"/>
                  </a:lnTo>
                  <a:lnTo>
                    <a:pt x="111" y="112"/>
                  </a:lnTo>
                  <a:lnTo>
                    <a:pt x="110" y="114"/>
                  </a:lnTo>
                  <a:lnTo>
                    <a:pt x="109" y="117"/>
                  </a:lnTo>
                  <a:lnTo>
                    <a:pt x="106" y="120"/>
                  </a:lnTo>
                  <a:lnTo>
                    <a:pt x="105" y="123"/>
                  </a:lnTo>
                  <a:lnTo>
                    <a:pt x="103" y="126"/>
                  </a:lnTo>
                  <a:lnTo>
                    <a:pt x="101" y="129"/>
                  </a:lnTo>
                  <a:lnTo>
                    <a:pt x="100" y="131"/>
                  </a:lnTo>
                  <a:lnTo>
                    <a:pt x="97" y="134"/>
                  </a:lnTo>
                  <a:lnTo>
                    <a:pt x="94" y="136"/>
                  </a:lnTo>
                  <a:lnTo>
                    <a:pt x="92" y="138"/>
                  </a:lnTo>
                  <a:lnTo>
                    <a:pt x="89" y="140"/>
                  </a:lnTo>
                  <a:lnTo>
                    <a:pt x="87" y="142"/>
                  </a:lnTo>
                  <a:lnTo>
                    <a:pt x="85" y="143"/>
                  </a:lnTo>
                  <a:lnTo>
                    <a:pt x="84" y="143"/>
                  </a:lnTo>
                  <a:lnTo>
                    <a:pt x="81" y="144"/>
                  </a:lnTo>
                  <a:lnTo>
                    <a:pt x="79" y="145"/>
                  </a:lnTo>
                  <a:lnTo>
                    <a:pt x="76" y="147"/>
                  </a:lnTo>
                  <a:lnTo>
                    <a:pt x="74" y="148"/>
                  </a:lnTo>
                  <a:lnTo>
                    <a:pt x="71" y="148"/>
                  </a:lnTo>
                  <a:lnTo>
                    <a:pt x="67" y="149"/>
                  </a:lnTo>
                  <a:lnTo>
                    <a:pt x="65" y="149"/>
                  </a:lnTo>
                  <a:lnTo>
                    <a:pt x="62" y="149"/>
                  </a:lnTo>
                  <a:lnTo>
                    <a:pt x="59" y="149"/>
                  </a:lnTo>
                  <a:lnTo>
                    <a:pt x="57" y="149"/>
                  </a:lnTo>
                  <a:lnTo>
                    <a:pt x="53" y="149"/>
                  </a:lnTo>
                  <a:lnTo>
                    <a:pt x="48" y="148"/>
                  </a:lnTo>
                  <a:lnTo>
                    <a:pt x="45" y="147"/>
                  </a:lnTo>
                  <a:lnTo>
                    <a:pt x="40" y="144"/>
                  </a:lnTo>
                  <a:lnTo>
                    <a:pt x="35" y="142"/>
                  </a:lnTo>
                  <a:lnTo>
                    <a:pt x="32" y="140"/>
                  </a:lnTo>
                  <a:lnTo>
                    <a:pt x="30" y="138"/>
                  </a:lnTo>
                  <a:lnTo>
                    <a:pt x="27" y="136"/>
                  </a:lnTo>
                  <a:lnTo>
                    <a:pt x="24" y="134"/>
                  </a:lnTo>
                  <a:lnTo>
                    <a:pt x="22" y="131"/>
                  </a:lnTo>
                  <a:lnTo>
                    <a:pt x="20" y="129"/>
                  </a:lnTo>
                  <a:lnTo>
                    <a:pt x="18" y="127"/>
                  </a:lnTo>
                  <a:lnTo>
                    <a:pt x="17" y="123"/>
                  </a:lnTo>
                  <a:lnTo>
                    <a:pt x="14" y="121"/>
                  </a:lnTo>
                  <a:lnTo>
                    <a:pt x="13" y="118"/>
                  </a:lnTo>
                  <a:lnTo>
                    <a:pt x="10" y="114"/>
                  </a:lnTo>
                  <a:lnTo>
                    <a:pt x="9" y="112"/>
                  </a:lnTo>
                  <a:lnTo>
                    <a:pt x="8" y="108"/>
                  </a:lnTo>
                  <a:lnTo>
                    <a:pt x="6" y="105"/>
                  </a:lnTo>
                  <a:lnTo>
                    <a:pt x="5" y="101"/>
                  </a:lnTo>
                  <a:lnTo>
                    <a:pt x="4" y="97"/>
                  </a:lnTo>
                  <a:lnTo>
                    <a:pt x="2" y="95"/>
                  </a:lnTo>
                  <a:lnTo>
                    <a:pt x="2" y="91"/>
                  </a:lnTo>
                  <a:lnTo>
                    <a:pt x="1" y="87"/>
                  </a:lnTo>
                  <a:lnTo>
                    <a:pt x="0" y="81"/>
                  </a:lnTo>
                  <a:lnTo>
                    <a:pt x="0" y="77"/>
                  </a:lnTo>
                  <a:lnTo>
                    <a:pt x="0" y="73"/>
                  </a:lnTo>
                  <a:lnTo>
                    <a:pt x="0" y="69"/>
                  </a:lnTo>
                  <a:lnTo>
                    <a:pt x="0" y="65"/>
                  </a:lnTo>
                  <a:lnTo>
                    <a:pt x="1" y="63"/>
                  </a:lnTo>
                  <a:lnTo>
                    <a:pt x="1" y="55"/>
                  </a:lnTo>
                  <a:lnTo>
                    <a:pt x="6" y="38"/>
                  </a:lnTo>
                  <a:lnTo>
                    <a:pt x="8" y="35"/>
                  </a:lnTo>
                  <a:lnTo>
                    <a:pt x="9" y="33"/>
                  </a:lnTo>
                  <a:lnTo>
                    <a:pt x="11" y="29"/>
                  </a:lnTo>
                  <a:lnTo>
                    <a:pt x="13" y="26"/>
                  </a:lnTo>
                  <a:lnTo>
                    <a:pt x="15" y="24"/>
                  </a:lnTo>
                  <a:lnTo>
                    <a:pt x="17" y="21"/>
                  </a:lnTo>
                  <a:lnTo>
                    <a:pt x="18" y="18"/>
                  </a:lnTo>
                  <a:lnTo>
                    <a:pt x="20" y="16"/>
                  </a:lnTo>
                  <a:lnTo>
                    <a:pt x="23" y="15"/>
                  </a:lnTo>
                  <a:lnTo>
                    <a:pt x="26" y="12"/>
                  </a:lnTo>
                  <a:lnTo>
                    <a:pt x="28" y="9"/>
                  </a:lnTo>
                  <a:lnTo>
                    <a:pt x="39" y="3"/>
                  </a:lnTo>
                  <a:lnTo>
                    <a:pt x="41" y="3"/>
                  </a:lnTo>
                  <a:lnTo>
                    <a:pt x="44" y="2"/>
                  </a:lnTo>
                  <a:lnTo>
                    <a:pt x="46" y="0"/>
                  </a:lnTo>
                  <a:lnTo>
                    <a:pt x="50" y="0"/>
                  </a:lnTo>
                  <a:lnTo>
                    <a:pt x="53" y="0"/>
                  </a:lnTo>
                  <a:lnTo>
                    <a:pt x="55" y="0"/>
                  </a:lnTo>
                  <a:lnTo>
                    <a:pt x="58" y="0"/>
                  </a:lnTo>
                  <a:lnTo>
                    <a:pt x="62" y="0"/>
                  </a:lnTo>
                  <a:lnTo>
                    <a:pt x="65" y="0"/>
                  </a:lnTo>
                  <a:lnTo>
                    <a:pt x="67" y="0"/>
                  </a:lnTo>
                  <a:lnTo>
                    <a:pt x="70" y="2"/>
                  </a:lnTo>
                  <a:lnTo>
                    <a:pt x="84" y="8"/>
                  </a:lnTo>
                  <a:lnTo>
                    <a:pt x="87" y="9"/>
                  </a:lnTo>
                  <a:lnTo>
                    <a:pt x="88" y="12"/>
                  </a:lnTo>
                  <a:lnTo>
                    <a:pt x="90" y="13"/>
                  </a:lnTo>
                  <a:lnTo>
                    <a:pt x="93" y="16"/>
                  </a:lnTo>
                  <a:lnTo>
                    <a:pt x="96" y="17"/>
                  </a:lnTo>
                  <a:lnTo>
                    <a:pt x="98" y="20"/>
                  </a:lnTo>
                  <a:lnTo>
                    <a:pt x="100" y="22"/>
                  </a:lnTo>
                  <a:lnTo>
                    <a:pt x="102" y="25"/>
                  </a:lnTo>
                  <a:lnTo>
                    <a:pt x="103" y="29"/>
                  </a:lnTo>
                  <a:lnTo>
                    <a:pt x="106" y="31"/>
                  </a:lnTo>
                  <a:lnTo>
                    <a:pt x="107" y="34"/>
                  </a:lnTo>
                  <a:lnTo>
                    <a:pt x="110" y="40"/>
                  </a:lnTo>
                  <a:lnTo>
                    <a:pt x="111" y="44"/>
                  </a:lnTo>
                  <a:lnTo>
                    <a:pt x="109" y="46"/>
                  </a:lnTo>
                  <a:lnTo>
                    <a:pt x="107" y="42"/>
                  </a:lnTo>
                  <a:lnTo>
                    <a:pt x="105" y="37"/>
                  </a:lnTo>
                  <a:lnTo>
                    <a:pt x="103" y="33"/>
                  </a:lnTo>
                  <a:lnTo>
                    <a:pt x="101" y="30"/>
                  </a:lnTo>
                  <a:lnTo>
                    <a:pt x="100" y="28"/>
                  </a:lnTo>
                  <a:lnTo>
                    <a:pt x="97" y="25"/>
                  </a:lnTo>
                  <a:lnTo>
                    <a:pt x="96" y="22"/>
                  </a:lnTo>
                  <a:lnTo>
                    <a:pt x="93" y="21"/>
                  </a:lnTo>
                  <a:lnTo>
                    <a:pt x="92" y="18"/>
                  </a:lnTo>
                  <a:lnTo>
                    <a:pt x="89" y="17"/>
                  </a:lnTo>
                  <a:lnTo>
                    <a:pt x="87" y="15"/>
                  </a:lnTo>
                  <a:lnTo>
                    <a:pt x="84" y="13"/>
                  </a:lnTo>
                  <a:lnTo>
                    <a:pt x="81" y="12"/>
                  </a:lnTo>
                  <a:lnTo>
                    <a:pt x="79" y="9"/>
                  </a:lnTo>
                  <a:lnTo>
                    <a:pt x="77" y="8"/>
                  </a:lnTo>
                  <a:lnTo>
                    <a:pt x="75" y="8"/>
                  </a:lnTo>
                  <a:lnTo>
                    <a:pt x="72" y="7"/>
                  </a:lnTo>
                  <a:lnTo>
                    <a:pt x="70" y="5"/>
                  </a:lnTo>
                  <a:lnTo>
                    <a:pt x="66" y="5"/>
                  </a:lnTo>
                  <a:lnTo>
                    <a:pt x="63" y="4"/>
                  </a:lnTo>
                  <a:lnTo>
                    <a:pt x="61" y="4"/>
                  </a:lnTo>
                  <a:lnTo>
                    <a:pt x="58" y="4"/>
                  </a:lnTo>
                  <a:lnTo>
                    <a:pt x="55" y="4"/>
                  </a:lnTo>
                  <a:lnTo>
                    <a:pt x="53" y="4"/>
                  </a:lnTo>
                  <a:lnTo>
                    <a:pt x="50" y="4"/>
                  </a:lnTo>
                  <a:lnTo>
                    <a:pt x="48" y="5"/>
                  </a:lnTo>
                  <a:lnTo>
                    <a:pt x="45" y="5"/>
                  </a:lnTo>
                  <a:lnTo>
                    <a:pt x="43" y="7"/>
                  </a:lnTo>
                  <a:lnTo>
                    <a:pt x="40" y="7"/>
                  </a:lnTo>
                  <a:lnTo>
                    <a:pt x="35" y="11"/>
                  </a:lnTo>
                  <a:lnTo>
                    <a:pt x="30" y="13"/>
                  </a:lnTo>
                  <a:lnTo>
                    <a:pt x="27" y="15"/>
                  </a:lnTo>
                  <a:lnTo>
                    <a:pt x="24" y="17"/>
                  </a:lnTo>
                  <a:lnTo>
                    <a:pt x="23" y="20"/>
                  </a:lnTo>
                  <a:lnTo>
                    <a:pt x="20" y="21"/>
                  </a:lnTo>
                  <a:lnTo>
                    <a:pt x="19" y="24"/>
                  </a:lnTo>
                  <a:lnTo>
                    <a:pt x="17" y="26"/>
                  </a:lnTo>
                  <a:lnTo>
                    <a:pt x="15" y="29"/>
                  </a:lnTo>
                  <a:lnTo>
                    <a:pt x="14" y="31"/>
                  </a:lnTo>
                  <a:lnTo>
                    <a:pt x="13" y="34"/>
                  </a:lnTo>
                  <a:lnTo>
                    <a:pt x="10" y="38"/>
                  </a:lnTo>
                  <a:lnTo>
                    <a:pt x="10" y="40"/>
                  </a:lnTo>
                  <a:lnTo>
                    <a:pt x="9" y="43"/>
                  </a:lnTo>
                  <a:lnTo>
                    <a:pt x="8" y="47"/>
                  </a:lnTo>
                  <a:lnTo>
                    <a:pt x="6" y="50"/>
                  </a:lnTo>
                  <a:lnTo>
                    <a:pt x="6" y="52"/>
                  </a:lnTo>
                  <a:lnTo>
                    <a:pt x="5" y="56"/>
                  </a:lnTo>
                  <a:lnTo>
                    <a:pt x="4" y="63"/>
                  </a:lnTo>
                  <a:lnTo>
                    <a:pt x="4" y="66"/>
                  </a:lnTo>
                  <a:lnTo>
                    <a:pt x="4" y="69"/>
                  </a:lnTo>
                  <a:lnTo>
                    <a:pt x="4" y="73"/>
                  </a:lnTo>
                  <a:lnTo>
                    <a:pt x="4" y="75"/>
                  </a:lnTo>
                  <a:lnTo>
                    <a:pt x="4" y="79"/>
                  </a:lnTo>
                  <a:lnTo>
                    <a:pt x="5" y="86"/>
                  </a:lnTo>
                  <a:lnTo>
                    <a:pt x="5" y="90"/>
                  </a:lnTo>
                  <a:lnTo>
                    <a:pt x="6" y="94"/>
                  </a:lnTo>
                  <a:lnTo>
                    <a:pt x="6" y="96"/>
                  </a:lnTo>
                  <a:lnTo>
                    <a:pt x="8" y="100"/>
                  </a:lnTo>
                  <a:lnTo>
                    <a:pt x="9" y="104"/>
                  </a:lnTo>
                  <a:lnTo>
                    <a:pt x="9" y="103"/>
                  </a:lnTo>
                  <a:lnTo>
                    <a:pt x="10" y="107"/>
                  </a:lnTo>
                  <a:lnTo>
                    <a:pt x="11" y="109"/>
                  </a:lnTo>
                  <a:lnTo>
                    <a:pt x="13" y="113"/>
                  </a:lnTo>
                  <a:lnTo>
                    <a:pt x="15" y="116"/>
                  </a:lnTo>
                  <a:lnTo>
                    <a:pt x="17" y="118"/>
                  </a:lnTo>
                  <a:lnTo>
                    <a:pt x="19" y="121"/>
                  </a:lnTo>
                  <a:lnTo>
                    <a:pt x="20" y="123"/>
                  </a:lnTo>
                  <a:lnTo>
                    <a:pt x="22" y="126"/>
                  </a:lnTo>
                  <a:lnTo>
                    <a:pt x="24" y="129"/>
                  </a:lnTo>
                  <a:lnTo>
                    <a:pt x="27" y="131"/>
                  </a:lnTo>
                  <a:lnTo>
                    <a:pt x="28" y="132"/>
                  </a:lnTo>
                  <a:lnTo>
                    <a:pt x="31" y="135"/>
                  </a:lnTo>
                  <a:lnTo>
                    <a:pt x="33" y="136"/>
                  </a:lnTo>
                  <a:lnTo>
                    <a:pt x="36" y="138"/>
                  </a:lnTo>
                  <a:lnTo>
                    <a:pt x="41" y="140"/>
                  </a:lnTo>
                  <a:lnTo>
                    <a:pt x="46" y="143"/>
                  </a:lnTo>
                  <a:lnTo>
                    <a:pt x="49" y="143"/>
                  </a:lnTo>
                  <a:lnTo>
                    <a:pt x="54" y="145"/>
                  </a:lnTo>
                  <a:lnTo>
                    <a:pt x="57" y="145"/>
                  </a:lnTo>
                  <a:lnTo>
                    <a:pt x="59" y="145"/>
                  </a:lnTo>
                  <a:lnTo>
                    <a:pt x="62" y="145"/>
                  </a:lnTo>
                  <a:lnTo>
                    <a:pt x="65" y="145"/>
                  </a:lnTo>
                  <a:lnTo>
                    <a:pt x="67" y="145"/>
                  </a:lnTo>
                  <a:lnTo>
                    <a:pt x="70" y="144"/>
                  </a:lnTo>
                  <a:lnTo>
                    <a:pt x="72" y="144"/>
                  </a:lnTo>
                  <a:lnTo>
                    <a:pt x="75" y="143"/>
                  </a:lnTo>
                  <a:lnTo>
                    <a:pt x="77" y="142"/>
                  </a:lnTo>
                  <a:lnTo>
                    <a:pt x="80" y="140"/>
                  </a:lnTo>
                  <a:lnTo>
                    <a:pt x="84" y="139"/>
                  </a:lnTo>
                  <a:lnTo>
                    <a:pt x="83" y="140"/>
                  </a:lnTo>
                  <a:lnTo>
                    <a:pt x="85" y="138"/>
                  </a:lnTo>
                  <a:lnTo>
                    <a:pt x="88" y="136"/>
                  </a:lnTo>
                  <a:lnTo>
                    <a:pt x="90" y="134"/>
                  </a:lnTo>
                  <a:lnTo>
                    <a:pt x="93" y="132"/>
                  </a:lnTo>
                  <a:lnTo>
                    <a:pt x="94" y="130"/>
                  </a:lnTo>
                  <a:lnTo>
                    <a:pt x="97" y="127"/>
                  </a:lnTo>
                  <a:lnTo>
                    <a:pt x="98" y="126"/>
                  </a:lnTo>
                  <a:lnTo>
                    <a:pt x="101" y="123"/>
                  </a:lnTo>
                  <a:lnTo>
                    <a:pt x="102" y="121"/>
                  </a:lnTo>
                  <a:lnTo>
                    <a:pt x="103" y="118"/>
                  </a:lnTo>
                  <a:lnTo>
                    <a:pt x="106" y="116"/>
                  </a:lnTo>
                  <a:lnTo>
                    <a:pt x="107" y="112"/>
                  </a:lnTo>
                  <a:lnTo>
                    <a:pt x="109" y="109"/>
                  </a:lnTo>
                  <a:lnTo>
                    <a:pt x="110" y="107"/>
                  </a:lnTo>
                  <a:lnTo>
                    <a:pt x="111" y="100"/>
                  </a:lnTo>
                  <a:lnTo>
                    <a:pt x="112" y="94"/>
                  </a:lnTo>
                  <a:lnTo>
                    <a:pt x="114" y="90"/>
                  </a:lnTo>
                  <a:lnTo>
                    <a:pt x="114" y="87"/>
                  </a:lnTo>
                  <a:lnTo>
                    <a:pt x="114" y="83"/>
                  </a:lnTo>
                  <a:lnTo>
                    <a:pt x="114" y="79"/>
                  </a:lnTo>
                  <a:lnTo>
                    <a:pt x="114" y="77"/>
                  </a:lnTo>
                  <a:lnTo>
                    <a:pt x="115" y="73"/>
                  </a:lnTo>
                  <a:lnTo>
                    <a:pt x="114" y="69"/>
                  </a:lnTo>
                  <a:lnTo>
                    <a:pt x="114" y="66"/>
                  </a:lnTo>
                  <a:lnTo>
                    <a:pt x="114" y="63"/>
                  </a:lnTo>
                  <a:lnTo>
                    <a:pt x="112" y="59"/>
                  </a:lnTo>
                  <a:lnTo>
                    <a:pt x="112" y="56"/>
                  </a:lnTo>
                  <a:lnTo>
                    <a:pt x="110" y="50"/>
                  </a:lnTo>
                  <a:lnTo>
                    <a:pt x="109" y="46"/>
                  </a:lnTo>
                  <a:lnTo>
                    <a:pt x="111" y="44"/>
                  </a:lnTo>
                  <a:close/>
                </a:path>
              </a:pathLst>
            </a:custGeom>
            <a:solidFill>
              <a:srgbClr val="808080"/>
            </a:solidFill>
            <a:ln w="9525">
              <a:noFill/>
              <a:round/>
              <a:headEnd/>
              <a:tailEnd/>
            </a:ln>
          </p:spPr>
          <p:txBody>
            <a:bodyPr/>
            <a:lstStyle/>
            <a:p>
              <a:endParaRPr lang="en-US"/>
            </a:p>
          </p:txBody>
        </p:sp>
        <p:sp>
          <p:nvSpPr>
            <p:cNvPr id="187" name="Freeform 171"/>
            <p:cNvSpPr>
              <a:spLocks/>
            </p:cNvSpPr>
            <p:nvPr/>
          </p:nvSpPr>
          <p:spPr bwMode="auto">
            <a:xfrm>
              <a:off x="2461" y="1324"/>
              <a:ext cx="115" cy="145"/>
            </a:xfrm>
            <a:custGeom>
              <a:avLst/>
              <a:gdLst>
                <a:gd name="T0" fmla="*/ 40 w 115"/>
                <a:gd name="T1" fmla="*/ 1 h 145"/>
                <a:gd name="T2" fmla="*/ 45 w 115"/>
                <a:gd name="T3" fmla="*/ 1 h 145"/>
                <a:gd name="T4" fmla="*/ 51 w 115"/>
                <a:gd name="T5" fmla="*/ 0 h 145"/>
                <a:gd name="T6" fmla="*/ 56 w 115"/>
                <a:gd name="T7" fmla="*/ 0 h 145"/>
                <a:gd name="T8" fmla="*/ 61 w 115"/>
                <a:gd name="T9" fmla="*/ 0 h 145"/>
                <a:gd name="T10" fmla="*/ 67 w 115"/>
                <a:gd name="T11" fmla="*/ 0 h 145"/>
                <a:gd name="T12" fmla="*/ 74 w 115"/>
                <a:gd name="T13" fmla="*/ 2 h 145"/>
                <a:gd name="T14" fmla="*/ 83 w 115"/>
                <a:gd name="T15" fmla="*/ 7 h 145"/>
                <a:gd name="T16" fmla="*/ 88 w 115"/>
                <a:gd name="T17" fmla="*/ 11 h 145"/>
                <a:gd name="T18" fmla="*/ 92 w 115"/>
                <a:gd name="T19" fmla="*/ 15 h 145"/>
                <a:gd name="T20" fmla="*/ 96 w 115"/>
                <a:gd name="T21" fmla="*/ 19 h 145"/>
                <a:gd name="T22" fmla="*/ 100 w 115"/>
                <a:gd name="T23" fmla="*/ 24 h 145"/>
                <a:gd name="T24" fmla="*/ 102 w 115"/>
                <a:gd name="T25" fmla="*/ 29 h 145"/>
                <a:gd name="T26" fmla="*/ 105 w 115"/>
                <a:gd name="T27" fmla="*/ 33 h 145"/>
                <a:gd name="T28" fmla="*/ 110 w 115"/>
                <a:gd name="T29" fmla="*/ 46 h 145"/>
                <a:gd name="T30" fmla="*/ 113 w 115"/>
                <a:gd name="T31" fmla="*/ 54 h 145"/>
                <a:gd name="T32" fmla="*/ 114 w 115"/>
                <a:gd name="T33" fmla="*/ 59 h 145"/>
                <a:gd name="T34" fmla="*/ 115 w 115"/>
                <a:gd name="T35" fmla="*/ 67 h 145"/>
                <a:gd name="T36" fmla="*/ 115 w 115"/>
                <a:gd name="T37" fmla="*/ 72 h 145"/>
                <a:gd name="T38" fmla="*/ 115 w 115"/>
                <a:gd name="T39" fmla="*/ 77 h 145"/>
                <a:gd name="T40" fmla="*/ 114 w 115"/>
                <a:gd name="T41" fmla="*/ 82 h 145"/>
                <a:gd name="T42" fmla="*/ 114 w 115"/>
                <a:gd name="T43" fmla="*/ 88 h 145"/>
                <a:gd name="T44" fmla="*/ 113 w 115"/>
                <a:gd name="T45" fmla="*/ 94 h 145"/>
                <a:gd name="T46" fmla="*/ 109 w 115"/>
                <a:gd name="T47" fmla="*/ 107 h 145"/>
                <a:gd name="T48" fmla="*/ 106 w 115"/>
                <a:gd name="T49" fmla="*/ 111 h 145"/>
                <a:gd name="T50" fmla="*/ 104 w 115"/>
                <a:gd name="T51" fmla="*/ 117 h 145"/>
                <a:gd name="T52" fmla="*/ 100 w 115"/>
                <a:gd name="T53" fmla="*/ 121 h 145"/>
                <a:gd name="T54" fmla="*/ 97 w 115"/>
                <a:gd name="T55" fmla="*/ 127 h 145"/>
                <a:gd name="T56" fmla="*/ 93 w 115"/>
                <a:gd name="T57" fmla="*/ 129 h 145"/>
                <a:gd name="T58" fmla="*/ 89 w 115"/>
                <a:gd name="T59" fmla="*/ 133 h 145"/>
                <a:gd name="T60" fmla="*/ 79 w 115"/>
                <a:gd name="T61" fmla="*/ 140 h 145"/>
                <a:gd name="T62" fmla="*/ 73 w 115"/>
                <a:gd name="T63" fmla="*/ 142 h 145"/>
                <a:gd name="T64" fmla="*/ 67 w 115"/>
                <a:gd name="T65" fmla="*/ 143 h 145"/>
                <a:gd name="T66" fmla="*/ 62 w 115"/>
                <a:gd name="T67" fmla="*/ 143 h 145"/>
                <a:gd name="T68" fmla="*/ 57 w 115"/>
                <a:gd name="T69" fmla="*/ 143 h 145"/>
                <a:gd name="T70" fmla="*/ 52 w 115"/>
                <a:gd name="T71" fmla="*/ 143 h 145"/>
                <a:gd name="T72" fmla="*/ 48 w 115"/>
                <a:gd name="T73" fmla="*/ 142 h 145"/>
                <a:gd name="T74" fmla="*/ 36 w 115"/>
                <a:gd name="T75" fmla="*/ 138 h 145"/>
                <a:gd name="T76" fmla="*/ 30 w 115"/>
                <a:gd name="T77" fmla="*/ 134 h 145"/>
                <a:gd name="T78" fmla="*/ 26 w 115"/>
                <a:gd name="T79" fmla="*/ 130 h 145"/>
                <a:gd name="T80" fmla="*/ 22 w 115"/>
                <a:gd name="T81" fmla="*/ 128 h 145"/>
                <a:gd name="T82" fmla="*/ 19 w 115"/>
                <a:gd name="T83" fmla="*/ 124 h 145"/>
                <a:gd name="T84" fmla="*/ 16 w 115"/>
                <a:gd name="T85" fmla="*/ 119 h 145"/>
                <a:gd name="T86" fmla="*/ 13 w 115"/>
                <a:gd name="T87" fmla="*/ 114 h 145"/>
                <a:gd name="T88" fmla="*/ 10 w 115"/>
                <a:gd name="T89" fmla="*/ 110 h 145"/>
                <a:gd name="T90" fmla="*/ 4 w 115"/>
                <a:gd name="T91" fmla="*/ 97 h 145"/>
                <a:gd name="T92" fmla="*/ 3 w 115"/>
                <a:gd name="T93" fmla="*/ 89 h 145"/>
                <a:gd name="T94" fmla="*/ 1 w 115"/>
                <a:gd name="T95" fmla="*/ 84 h 145"/>
                <a:gd name="T96" fmla="*/ 0 w 115"/>
                <a:gd name="T97" fmla="*/ 76 h 145"/>
                <a:gd name="T98" fmla="*/ 0 w 115"/>
                <a:gd name="T99" fmla="*/ 70 h 145"/>
                <a:gd name="T100" fmla="*/ 1 w 115"/>
                <a:gd name="T101" fmla="*/ 64 h 145"/>
                <a:gd name="T102" fmla="*/ 1 w 115"/>
                <a:gd name="T103" fmla="*/ 59 h 145"/>
                <a:gd name="T104" fmla="*/ 1 w 115"/>
                <a:gd name="T105" fmla="*/ 54 h 145"/>
                <a:gd name="T106" fmla="*/ 3 w 115"/>
                <a:gd name="T107" fmla="*/ 47 h 145"/>
                <a:gd name="T108" fmla="*/ 8 w 115"/>
                <a:gd name="T109" fmla="*/ 35 h 145"/>
                <a:gd name="T110" fmla="*/ 10 w 115"/>
                <a:gd name="T111" fmla="*/ 28 h 145"/>
                <a:gd name="T112" fmla="*/ 13 w 115"/>
                <a:gd name="T113" fmla="*/ 24 h 145"/>
                <a:gd name="T114" fmla="*/ 17 w 115"/>
                <a:gd name="T115" fmla="*/ 19 h 145"/>
                <a:gd name="T116" fmla="*/ 19 w 115"/>
                <a:gd name="T117" fmla="*/ 15 h 145"/>
                <a:gd name="T118" fmla="*/ 23 w 115"/>
                <a:gd name="T119" fmla="*/ 12 h 145"/>
                <a:gd name="T120" fmla="*/ 29 w 115"/>
                <a:gd name="T121" fmla="*/ 9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5"/>
                <a:gd name="T184" fmla="*/ 0 h 145"/>
                <a:gd name="T185" fmla="*/ 115 w 115"/>
                <a:gd name="T186" fmla="*/ 145 h 14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5" h="145">
                  <a:moveTo>
                    <a:pt x="32" y="5"/>
                  </a:moveTo>
                  <a:lnTo>
                    <a:pt x="36" y="3"/>
                  </a:lnTo>
                  <a:lnTo>
                    <a:pt x="38" y="3"/>
                  </a:lnTo>
                  <a:lnTo>
                    <a:pt x="40" y="1"/>
                  </a:lnTo>
                  <a:lnTo>
                    <a:pt x="41" y="1"/>
                  </a:lnTo>
                  <a:lnTo>
                    <a:pt x="43" y="1"/>
                  </a:lnTo>
                  <a:lnTo>
                    <a:pt x="44" y="1"/>
                  </a:lnTo>
                  <a:lnTo>
                    <a:pt x="45" y="1"/>
                  </a:lnTo>
                  <a:lnTo>
                    <a:pt x="47" y="0"/>
                  </a:lnTo>
                  <a:lnTo>
                    <a:pt x="48" y="0"/>
                  </a:lnTo>
                  <a:lnTo>
                    <a:pt x="49" y="0"/>
                  </a:lnTo>
                  <a:lnTo>
                    <a:pt x="51" y="0"/>
                  </a:lnTo>
                  <a:lnTo>
                    <a:pt x="52" y="0"/>
                  </a:lnTo>
                  <a:lnTo>
                    <a:pt x="53" y="0"/>
                  </a:lnTo>
                  <a:lnTo>
                    <a:pt x="54" y="0"/>
                  </a:lnTo>
                  <a:lnTo>
                    <a:pt x="56" y="0"/>
                  </a:lnTo>
                  <a:lnTo>
                    <a:pt x="57" y="0"/>
                  </a:lnTo>
                  <a:lnTo>
                    <a:pt x="58" y="0"/>
                  </a:lnTo>
                  <a:lnTo>
                    <a:pt x="60" y="0"/>
                  </a:lnTo>
                  <a:lnTo>
                    <a:pt x="61" y="0"/>
                  </a:lnTo>
                  <a:lnTo>
                    <a:pt x="63" y="0"/>
                  </a:lnTo>
                  <a:lnTo>
                    <a:pt x="65" y="0"/>
                  </a:lnTo>
                  <a:lnTo>
                    <a:pt x="66" y="0"/>
                  </a:lnTo>
                  <a:lnTo>
                    <a:pt x="67" y="0"/>
                  </a:lnTo>
                  <a:lnTo>
                    <a:pt x="67" y="1"/>
                  </a:lnTo>
                  <a:lnTo>
                    <a:pt x="69" y="1"/>
                  </a:lnTo>
                  <a:lnTo>
                    <a:pt x="73" y="2"/>
                  </a:lnTo>
                  <a:lnTo>
                    <a:pt x="74" y="2"/>
                  </a:lnTo>
                  <a:lnTo>
                    <a:pt x="78" y="5"/>
                  </a:lnTo>
                  <a:lnTo>
                    <a:pt x="79" y="5"/>
                  </a:lnTo>
                  <a:lnTo>
                    <a:pt x="80" y="6"/>
                  </a:lnTo>
                  <a:lnTo>
                    <a:pt x="83" y="7"/>
                  </a:lnTo>
                  <a:lnTo>
                    <a:pt x="84" y="9"/>
                  </a:lnTo>
                  <a:lnTo>
                    <a:pt x="86" y="9"/>
                  </a:lnTo>
                  <a:lnTo>
                    <a:pt x="87" y="10"/>
                  </a:lnTo>
                  <a:lnTo>
                    <a:pt x="88" y="11"/>
                  </a:lnTo>
                  <a:lnTo>
                    <a:pt x="89" y="12"/>
                  </a:lnTo>
                  <a:lnTo>
                    <a:pt x="91" y="14"/>
                  </a:lnTo>
                  <a:lnTo>
                    <a:pt x="92" y="14"/>
                  </a:lnTo>
                  <a:lnTo>
                    <a:pt x="92" y="15"/>
                  </a:lnTo>
                  <a:lnTo>
                    <a:pt x="93" y="15"/>
                  </a:lnTo>
                  <a:lnTo>
                    <a:pt x="93" y="16"/>
                  </a:lnTo>
                  <a:lnTo>
                    <a:pt x="95" y="18"/>
                  </a:lnTo>
                  <a:lnTo>
                    <a:pt x="96" y="19"/>
                  </a:lnTo>
                  <a:lnTo>
                    <a:pt x="97" y="20"/>
                  </a:lnTo>
                  <a:lnTo>
                    <a:pt x="98" y="22"/>
                  </a:lnTo>
                  <a:lnTo>
                    <a:pt x="98" y="23"/>
                  </a:lnTo>
                  <a:lnTo>
                    <a:pt x="100" y="24"/>
                  </a:lnTo>
                  <a:lnTo>
                    <a:pt x="101" y="25"/>
                  </a:lnTo>
                  <a:lnTo>
                    <a:pt x="101" y="27"/>
                  </a:lnTo>
                  <a:lnTo>
                    <a:pt x="102" y="28"/>
                  </a:lnTo>
                  <a:lnTo>
                    <a:pt x="102" y="29"/>
                  </a:lnTo>
                  <a:lnTo>
                    <a:pt x="104" y="29"/>
                  </a:lnTo>
                  <a:lnTo>
                    <a:pt x="104" y="31"/>
                  </a:lnTo>
                  <a:lnTo>
                    <a:pt x="105" y="32"/>
                  </a:lnTo>
                  <a:lnTo>
                    <a:pt x="105" y="33"/>
                  </a:lnTo>
                  <a:lnTo>
                    <a:pt x="106" y="36"/>
                  </a:lnTo>
                  <a:lnTo>
                    <a:pt x="108" y="37"/>
                  </a:lnTo>
                  <a:lnTo>
                    <a:pt x="109" y="42"/>
                  </a:lnTo>
                  <a:lnTo>
                    <a:pt x="110" y="46"/>
                  </a:lnTo>
                  <a:lnTo>
                    <a:pt x="111" y="47"/>
                  </a:lnTo>
                  <a:lnTo>
                    <a:pt x="113" y="51"/>
                  </a:lnTo>
                  <a:lnTo>
                    <a:pt x="113" y="53"/>
                  </a:lnTo>
                  <a:lnTo>
                    <a:pt x="113" y="54"/>
                  </a:lnTo>
                  <a:lnTo>
                    <a:pt x="113" y="55"/>
                  </a:lnTo>
                  <a:lnTo>
                    <a:pt x="113" y="57"/>
                  </a:lnTo>
                  <a:lnTo>
                    <a:pt x="113" y="58"/>
                  </a:lnTo>
                  <a:lnTo>
                    <a:pt x="114" y="59"/>
                  </a:lnTo>
                  <a:lnTo>
                    <a:pt x="114" y="60"/>
                  </a:lnTo>
                  <a:lnTo>
                    <a:pt x="114" y="62"/>
                  </a:lnTo>
                  <a:lnTo>
                    <a:pt x="114" y="64"/>
                  </a:lnTo>
                  <a:lnTo>
                    <a:pt x="115" y="67"/>
                  </a:lnTo>
                  <a:lnTo>
                    <a:pt x="114" y="67"/>
                  </a:lnTo>
                  <a:lnTo>
                    <a:pt x="114" y="68"/>
                  </a:lnTo>
                  <a:lnTo>
                    <a:pt x="115" y="71"/>
                  </a:lnTo>
                  <a:lnTo>
                    <a:pt x="115" y="72"/>
                  </a:lnTo>
                  <a:lnTo>
                    <a:pt x="115" y="73"/>
                  </a:lnTo>
                  <a:lnTo>
                    <a:pt x="115" y="75"/>
                  </a:lnTo>
                  <a:lnTo>
                    <a:pt x="115" y="76"/>
                  </a:lnTo>
                  <a:lnTo>
                    <a:pt x="115" y="77"/>
                  </a:lnTo>
                  <a:lnTo>
                    <a:pt x="114" y="79"/>
                  </a:lnTo>
                  <a:lnTo>
                    <a:pt x="114" y="80"/>
                  </a:lnTo>
                  <a:lnTo>
                    <a:pt x="114" y="81"/>
                  </a:lnTo>
                  <a:lnTo>
                    <a:pt x="114" y="82"/>
                  </a:lnTo>
                  <a:lnTo>
                    <a:pt x="114" y="84"/>
                  </a:lnTo>
                  <a:lnTo>
                    <a:pt x="114" y="85"/>
                  </a:lnTo>
                  <a:lnTo>
                    <a:pt x="114" y="86"/>
                  </a:lnTo>
                  <a:lnTo>
                    <a:pt x="114" y="88"/>
                  </a:lnTo>
                  <a:lnTo>
                    <a:pt x="114" y="89"/>
                  </a:lnTo>
                  <a:lnTo>
                    <a:pt x="113" y="92"/>
                  </a:lnTo>
                  <a:lnTo>
                    <a:pt x="113" y="93"/>
                  </a:lnTo>
                  <a:lnTo>
                    <a:pt x="113" y="94"/>
                  </a:lnTo>
                  <a:lnTo>
                    <a:pt x="113" y="95"/>
                  </a:lnTo>
                  <a:lnTo>
                    <a:pt x="110" y="101"/>
                  </a:lnTo>
                  <a:lnTo>
                    <a:pt x="110" y="102"/>
                  </a:lnTo>
                  <a:lnTo>
                    <a:pt x="109" y="107"/>
                  </a:lnTo>
                  <a:lnTo>
                    <a:pt x="108" y="107"/>
                  </a:lnTo>
                  <a:lnTo>
                    <a:pt x="108" y="108"/>
                  </a:lnTo>
                  <a:lnTo>
                    <a:pt x="108" y="110"/>
                  </a:lnTo>
                  <a:lnTo>
                    <a:pt x="106" y="111"/>
                  </a:lnTo>
                  <a:lnTo>
                    <a:pt x="106" y="112"/>
                  </a:lnTo>
                  <a:lnTo>
                    <a:pt x="105" y="115"/>
                  </a:lnTo>
                  <a:lnTo>
                    <a:pt x="104" y="116"/>
                  </a:lnTo>
                  <a:lnTo>
                    <a:pt x="104" y="117"/>
                  </a:lnTo>
                  <a:lnTo>
                    <a:pt x="102" y="117"/>
                  </a:lnTo>
                  <a:lnTo>
                    <a:pt x="102" y="119"/>
                  </a:lnTo>
                  <a:lnTo>
                    <a:pt x="101" y="120"/>
                  </a:lnTo>
                  <a:lnTo>
                    <a:pt x="100" y="121"/>
                  </a:lnTo>
                  <a:lnTo>
                    <a:pt x="100" y="123"/>
                  </a:lnTo>
                  <a:lnTo>
                    <a:pt x="98" y="124"/>
                  </a:lnTo>
                  <a:lnTo>
                    <a:pt x="97" y="125"/>
                  </a:lnTo>
                  <a:lnTo>
                    <a:pt x="97" y="127"/>
                  </a:lnTo>
                  <a:lnTo>
                    <a:pt x="96" y="127"/>
                  </a:lnTo>
                  <a:lnTo>
                    <a:pt x="95" y="128"/>
                  </a:lnTo>
                  <a:lnTo>
                    <a:pt x="95" y="129"/>
                  </a:lnTo>
                  <a:lnTo>
                    <a:pt x="93" y="129"/>
                  </a:lnTo>
                  <a:lnTo>
                    <a:pt x="93" y="130"/>
                  </a:lnTo>
                  <a:lnTo>
                    <a:pt x="92" y="130"/>
                  </a:lnTo>
                  <a:lnTo>
                    <a:pt x="91" y="132"/>
                  </a:lnTo>
                  <a:lnTo>
                    <a:pt x="89" y="133"/>
                  </a:lnTo>
                  <a:lnTo>
                    <a:pt x="87" y="134"/>
                  </a:lnTo>
                  <a:lnTo>
                    <a:pt x="87" y="136"/>
                  </a:lnTo>
                  <a:lnTo>
                    <a:pt x="83" y="138"/>
                  </a:lnTo>
                  <a:lnTo>
                    <a:pt x="79" y="140"/>
                  </a:lnTo>
                  <a:lnTo>
                    <a:pt x="78" y="140"/>
                  </a:lnTo>
                  <a:lnTo>
                    <a:pt x="75" y="141"/>
                  </a:lnTo>
                  <a:lnTo>
                    <a:pt x="74" y="142"/>
                  </a:lnTo>
                  <a:lnTo>
                    <a:pt x="73" y="142"/>
                  </a:lnTo>
                  <a:lnTo>
                    <a:pt x="71" y="142"/>
                  </a:lnTo>
                  <a:lnTo>
                    <a:pt x="70" y="142"/>
                  </a:lnTo>
                  <a:lnTo>
                    <a:pt x="69" y="143"/>
                  </a:lnTo>
                  <a:lnTo>
                    <a:pt x="67" y="143"/>
                  </a:lnTo>
                  <a:lnTo>
                    <a:pt x="66" y="143"/>
                  </a:lnTo>
                  <a:lnTo>
                    <a:pt x="65" y="143"/>
                  </a:lnTo>
                  <a:lnTo>
                    <a:pt x="63" y="143"/>
                  </a:lnTo>
                  <a:lnTo>
                    <a:pt x="62" y="143"/>
                  </a:lnTo>
                  <a:lnTo>
                    <a:pt x="61" y="143"/>
                  </a:lnTo>
                  <a:lnTo>
                    <a:pt x="60" y="145"/>
                  </a:lnTo>
                  <a:lnTo>
                    <a:pt x="58" y="143"/>
                  </a:lnTo>
                  <a:lnTo>
                    <a:pt x="57" y="143"/>
                  </a:lnTo>
                  <a:lnTo>
                    <a:pt x="56" y="143"/>
                  </a:lnTo>
                  <a:lnTo>
                    <a:pt x="54" y="143"/>
                  </a:lnTo>
                  <a:lnTo>
                    <a:pt x="53" y="143"/>
                  </a:lnTo>
                  <a:lnTo>
                    <a:pt x="52" y="143"/>
                  </a:lnTo>
                  <a:lnTo>
                    <a:pt x="51" y="143"/>
                  </a:lnTo>
                  <a:lnTo>
                    <a:pt x="49" y="143"/>
                  </a:lnTo>
                  <a:lnTo>
                    <a:pt x="48" y="143"/>
                  </a:lnTo>
                  <a:lnTo>
                    <a:pt x="48" y="142"/>
                  </a:lnTo>
                  <a:lnTo>
                    <a:pt x="47" y="142"/>
                  </a:lnTo>
                  <a:lnTo>
                    <a:pt x="43" y="141"/>
                  </a:lnTo>
                  <a:lnTo>
                    <a:pt x="41" y="141"/>
                  </a:lnTo>
                  <a:lnTo>
                    <a:pt x="36" y="138"/>
                  </a:lnTo>
                  <a:lnTo>
                    <a:pt x="35" y="137"/>
                  </a:lnTo>
                  <a:lnTo>
                    <a:pt x="32" y="136"/>
                  </a:lnTo>
                  <a:lnTo>
                    <a:pt x="31" y="134"/>
                  </a:lnTo>
                  <a:lnTo>
                    <a:pt x="30" y="134"/>
                  </a:lnTo>
                  <a:lnTo>
                    <a:pt x="29" y="133"/>
                  </a:lnTo>
                  <a:lnTo>
                    <a:pt x="27" y="132"/>
                  </a:lnTo>
                  <a:lnTo>
                    <a:pt x="26" y="132"/>
                  </a:lnTo>
                  <a:lnTo>
                    <a:pt x="26" y="130"/>
                  </a:lnTo>
                  <a:lnTo>
                    <a:pt x="25" y="129"/>
                  </a:lnTo>
                  <a:lnTo>
                    <a:pt x="23" y="129"/>
                  </a:lnTo>
                  <a:lnTo>
                    <a:pt x="23" y="128"/>
                  </a:lnTo>
                  <a:lnTo>
                    <a:pt x="22" y="128"/>
                  </a:lnTo>
                  <a:lnTo>
                    <a:pt x="22" y="127"/>
                  </a:lnTo>
                  <a:lnTo>
                    <a:pt x="21" y="125"/>
                  </a:lnTo>
                  <a:lnTo>
                    <a:pt x="19" y="125"/>
                  </a:lnTo>
                  <a:lnTo>
                    <a:pt x="19" y="124"/>
                  </a:lnTo>
                  <a:lnTo>
                    <a:pt x="18" y="123"/>
                  </a:lnTo>
                  <a:lnTo>
                    <a:pt x="17" y="121"/>
                  </a:lnTo>
                  <a:lnTo>
                    <a:pt x="17" y="120"/>
                  </a:lnTo>
                  <a:lnTo>
                    <a:pt x="16" y="119"/>
                  </a:lnTo>
                  <a:lnTo>
                    <a:pt x="14" y="117"/>
                  </a:lnTo>
                  <a:lnTo>
                    <a:pt x="14" y="116"/>
                  </a:lnTo>
                  <a:lnTo>
                    <a:pt x="13" y="115"/>
                  </a:lnTo>
                  <a:lnTo>
                    <a:pt x="13" y="114"/>
                  </a:lnTo>
                  <a:lnTo>
                    <a:pt x="12" y="114"/>
                  </a:lnTo>
                  <a:lnTo>
                    <a:pt x="12" y="112"/>
                  </a:lnTo>
                  <a:lnTo>
                    <a:pt x="10" y="111"/>
                  </a:lnTo>
                  <a:lnTo>
                    <a:pt x="10" y="110"/>
                  </a:lnTo>
                  <a:lnTo>
                    <a:pt x="9" y="107"/>
                  </a:lnTo>
                  <a:lnTo>
                    <a:pt x="8" y="106"/>
                  </a:lnTo>
                  <a:lnTo>
                    <a:pt x="6" y="101"/>
                  </a:lnTo>
                  <a:lnTo>
                    <a:pt x="4" y="97"/>
                  </a:lnTo>
                  <a:lnTo>
                    <a:pt x="4" y="95"/>
                  </a:lnTo>
                  <a:lnTo>
                    <a:pt x="3" y="92"/>
                  </a:lnTo>
                  <a:lnTo>
                    <a:pt x="3" y="90"/>
                  </a:lnTo>
                  <a:lnTo>
                    <a:pt x="3" y="89"/>
                  </a:lnTo>
                  <a:lnTo>
                    <a:pt x="3" y="88"/>
                  </a:lnTo>
                  <a:lnTo>
                    <a:pt x="3" y="86"/>
                  </a:lnTo>
                  <a:lnTo>
                    <a:pt x="3" y="85"/>
                  </a:lnTo>
                  <a:lnTo>
                    <a:pt x="1" y="84"/>
                  </a:lnTo>
                  <a:lnTo>
                    <a:pt x="1" y="82"/>
                  </a:lnTo>
                  <a:lnTo>
                    <a:pt x="1" y="81"/>
                  </a:lnTo>
                  <a:lnTo>
                    <a:pt x="1" y="79"/>
                  </a:lnTo>
                  <a:lnTo>
                    <a:pt x="0" y="76"/>
                  </a:lnTo>
                  <a:lnTo>
                    <a:pt x="0" y="75"/>
                  </a:lnTo>
                  <a:lnTo>
                    <a:pt x="0" y="72"/>
                  </a:lnTo>
                  <a:lnTo>
                    <a:pt x="0" y="71"/>
                  </a:lnTo>
                  <a:lnTo>
                    <a:pt x="0" y="70"/>
                  </a:lnTo>
                  <a:lnTo>
                    <a:pt x="0" y="68"/>
                  </a:lnTo>
                  <a:lnTo>
                    <a:pt x="0" y="67"/>
                  </a:lnTo>
                  <a:lnTo>
                    <a:pt x="0" y="66"/>
                  </a:lnTo>
                  <a:lnTo>
                    <a:pt x="1" y="64"/>
                  </a:lnTo>
                  <a:lnTo>
                    <a:pt x="0" y="63"/>
                  </a:lnTo>
                  <a:lnTo>
                    <a:pt x="0" y="62"/>
                  </a:lnTo>
                  <a:lnTo>
                    <a:pt x="1" y="60"/>
                  </a:lnTo>
                  <a:lnTo>
                    <a:pt x="1" y="59"/>
                  </a:lnTo>
                  <a:lnTo>
                    <a:pt x="1" y="58"/>
                  </a:lnTo>
                  <a:lnTo>
                    <a:pt x="1" y="57"/>
                  </a:lnTo>
                  <a:lnTo>
                    <a:pt x="1" y="55"/>
                  </a:lnTo>
                  <a:lnTo>
                    <a:pt x="1" y="54"/>
                  </a:lnTo>
                  <a:lnTo>
                    <a:pt x="3" y="51"/>
                  </a:lnTo>
                  <a:lnTo>
                    <a:pt x="3" y="50"/>
                  </a:lnTo>
                  <a:lnTo>
                    <a:pt x="3" y="49"/>
                  </a:lnTo>
                  <a:lnTo>
                    <a:pt x="3" y="47"/>
                  </a:lnTo>
                  <a:lnTo>
                    <a:pt x="4" y="42"/>
                  </a:lnTo>
                  <a:lnTo>
                    <a:pt x="5" y="41"/>
                  </a:lnTo>
                  <a:lnTo>
                    <a:pt x="6" y="36"/>
                  </a:lnTo>
                  <a:lnTo>
                    <a:pt x="8" y="35"/>
                  </a:lnTo>
                  <a:lnTo>
                    <a:pt x="8" y="33"/>
                  </a:lnTo>
                  <a:lnTo>
                    <a:pt x="8" y="32"/>
                  </a:lnTo>
                  <a:lnTo>
                    <a:pt x="9" y="31"/>
                  </a:lnTo>
                  <a:lnTo>
                    <a:pt x="10" y="28"/>
                  </a:lnTo>
                  <a:lnTo>
                    <a:pt x="12" y="27"/>
                  </a:lnTo>
                  <a:lnTo>
                    <a:pt x="12" y="25"/>
                  </a:lnTo>
                  <a:lnTo>
                    <a:pt x="13" y="25"/>
                  </a:lnTo>
                  <a:lnTo>
                    <a:pt x="13" y="24"/>
                  </a:lnTo>
                  <a:lnTo>
                    <a:pt x="14" y="23"/>
                  </a:lnTo>
                  <a:lnTo>
                    <a:pt x="16" y="22"/>
                  </a:lnTo>
                  <a:lnTo>
                    <a:pt x="16" y="20"/>
                  </a:lnTo>
                  <a:lnTo>
                    <a:pt x="17" y="19"/>
                  </a:lnTo>
                  <a:lnTo>
                    <a:pt x="18" y="18"/>
                  </a:lnTo>
                  <a:lnTo>
                    <a:pt x="18" y="16"/>
                  </a:lnTo>
                  <a:lnTo>
                    <a:pt x="19" y="16"/>
                  </a:lnTo>
                  <a:lnTo>
                    <a:pt x="19" y="15"/>
                  </a:lnTo>
                  <a:lnTo>
                    <a:pt x="21" y="14"/>
                  </a:lnTo>
                  <a:lnTo>
                    <a:pt x="22" y="14"/>
                  </a:lnTo>
                  <a:lnTo>
                    <a:pt x="22" y="12"/>
                  </a:lnTo>
                  <a:lnTo>
                    <a:pt x="23" y="12"/>
                  </a:lnTo>
                  <a:lnTo>
                    <a:pt x="23" y="11"/>
                  </a:lnTo>
                  <a:lnTo>
                    <a:pt x="25" y="11"/>
                  </a:lnTo>
                  <a:lnTo>
                    <a:pt x="26" y="10"/>
                  </a:lnTo>
                  <a:lnTo>
                    <a:pt x="29" y="9"/>
                  </a:lnTo>
                  <a:lnTo>
                    <a:pt x="29" y="7"/>
                  </a:lnTo>
                  <a:lnTo>
                    <a:pt x="32" y="5"/>
                  </a:lnTo>
                  <a:close/>
                </a:path>
              </a:pathLst>
            </a:custGeom>
            <a:solidFill>
              <a:srgbClr val="808080"/>
            </a:solidFill>
            <a:ln w="9525">
              <a:noFill/>
              <a:round/>
              <a:headEnd/>
              <a:tailEnd/>
            </a:ln>
          </p:spPr>
          <p:txBody>
            <a:bodyPr/>
            <a:lstStyle/>
            <a:p>
              <a:endParaRPr lang="en-US"/>
            </a:p>
          </p:txBody>
        </p:sp>
        <p:sp>
          <p:nvSpPr>
            <p:cNvPr id="188" name="Freeform 172"/>
            <p:cNvSpPr>
              <a:spLocks/>
            </p:cNvSpPr>
            <p:nvPr/>
          </p:nvSpPr>
          <p:spPr bwMode="auto">
            <a:xfrm>
              <a:off x="2460" y="1321"/>
              <a:ext cx="118" cy="149"/>
            </a:xfrm>
            <a:custGeom>
              <a:avLst/>
              <a:gdLst>
                <a:gd name="T0" fmla="*/ 116 w 118"/>
                <a:gd name="T1" fmla="*/ 58 h 149"/>
                <a:gd name="T2" fmla="*/ 118 w 118"/>
                <a:gd name="T3" fmla="*/ 73 h 149"/>
                <a:gd name="T4" fmla="*/ 116 w 118"/>
                <a:gd name="T5" fmla="*/ 87 h 149"/>
                <a:gd name="T6" fmla="*/ 114 w 118"/>
                <a:gd name="T7" fmla="*/ 104 h 149"/>
                <a:gd name="T8" fmla="*/ 109 w 118"/>
                <a:gd name="T9" fmla="*/ 117 h 149"/>
                <a:gd name="T10" fmla="*/ 99 w 118"/>
                <a:gd name="T11" fmla="*/ 130 h 149"/>
                <a:gd name="T12" fmla="*/ 90 w 118"/>
                <a:gd name="T13" fmla="*/ 139 h 149"/>
                <a:gd name="T14" fmla="*/ 81 w 118"/>
                <a:gd name="T15" fmla="*/ 144 h 149"/>
                <a:gd name="T16" fmla="*/ 71 w 118"/>
                <a:gd name="T17" fmla="*/ 148 h 149"/>
                <a:gd name="T18" fmla="*/ 59 w 118"/>
                <a:gd name="T19" fmla="*/ 149 h 149"/>
                <a:gd name="T20" fmla="*/ 48 w 118"/>
                <a:gd name="T21" fmla="*/ 146 h 149"/>
                <a:gd name="T22" fmla="*/ 35 w 118"/>
                <a:gd name="T23" fmla="*/ 141 h 149"/>
                <a:gd name="T24" fmla="*/ 22 w 118"/>
                <a:gd name="T25" fmla="*/ 131 h 149"/>
                <a:gd name="T26" fmla="*/ 14 w 118"/>
                <a:gd name="T27" fmla="*/ 120 h 149"/>
                <a:gd name="T28" fmla="*/ 7 w 118"/>
                <a:gd name="T29" fmla="*/ 108 h 149"/>
                <a:gd name="T30" fmla="*/ 2 w 118"/>
                <a:gd name="T31" fmla="*/ 95 h 149"/>
                <a:gd name="T32" fmla="*/ 0 w 118"/>
                <a:gd name="T33" fmla="*/ 79 h 149"/>
                <a:gd name="T34" fmla="*/ 1 w 118"/>
                <a:gd name="T35" fmla="*/ 65 h 149"/>
                <a:gd name="T36" fmla="*/ 2 w 118"/>
                <a:gd name="T37" fmla="*/ 50 h 149"/>
                <a:gd name="T38" fmla="*/ 7 w 118"/>
                <a:gd name="T39" fmla="*/ 35 h 149"/>
                <a:gd name="T40" fmla="*/ 15 w 118"/>
                <a:gd name="T41" fmla="*/ 23 h 149"/>
                <a:gd name="T42" fmla="*/ 26 w 118"/>
                <a:gd name="T43" fmla="*/ 12 h 149"/>
                <a:gd name="T44" fmla="*/ 48 w 118"/>
                <a:gd name="T45" fmla="*/ 0 h 149"/>
                <a:gd name="T46" fmla="*/ 58 w 118"/>
                <a:gd name="T47" fmla="*/ 0 h 149"/>
                <a:gd name="T48" fmla="*/ 70 w 118"/>
                <a:gd name="T49" fmla="*/ 1 h 149"/>
                <a:gd name="T50" fmla="*/ 84 w 118"/>
                <a:gd name="T51" fmla="*/ 8 h 149"/>
                <a:gd name="T52" fmla="*/ 96 w 118"/>
                <a:gd name="T53" fmla="*/ 17 h 149"/>
                <a:gd name="T54" fmla="*/ 103 w 118"/>
                <a:gd name="T55" fmla="*/ 27 h 149"/>
                <a:gd name="T56" fmla="*/ 111 w 118"/>
                <a:gd name="T57" fmla="*/ 44 h 149"/>
                <a:gd name="T58" fmla="*/ 103 w 118"/>
                <a:gd name="T59" fmla="*/ 32 h 149"/>
                <a:gd name="T60" fmla="*/ 96 w 118"/>
                <a:gd name="T61" fmla="*/ 23 h 149"/>
                <a:gd name="T62" fmla="*/ 84 w 118"/>
                <a:gd name="T63" fmla="*/ 13 h 149"/>
                <a:gd name="T64" fmla="*/ 75 w 118"/>
                <a:gd name="T65" fmla="*/ 6 h 149"/>
                <a:gd name="T66" fmla="*/ 63 w 118"/>
                <a:gd name="T67" fmla="*/ 4 h 149"/>
                <a:gd name="T68" fmla="*/ 53 w 118"/>
                <a:gd name="T69" fmla="*/ 4 h 149"/>
                <a:gd name="T70" fmla="*/ 40 w 118"/>
                <a:gd name="T71" fmla="*/ 6 h 149"/>
                <a:gd name="T72" fmla="*/ 23 w 118"/>
                <a:gd name="T73" fmla="*/ 19 h 149"/>
                <a:gd name="T74" fmla="*/ 15 w 118"/>
                <a:gd name="T75" fmla="*/ 28 h 149"/>
                <a:gd name="T76" fmla="*/ 10 w 118"/>
                <a:gd name="T77" fmla="*/ 40 h 149"/>
                <a:gd name="T78" fmla="*/ 5 w 118"/>
                <a:gd name="T79" fmla="*/ 56 h 149"/>
                <a:gd name="T80" fmla="*/ 4 w 118"/>
                <a:gd name="T81" fmla="*/ 69 h 149"/>
                <a:gd name="T82" fmla="*/ 4 w 118"/>
                <a:gd name="T83" fmla="*/ 83 h 149"/>
                <a:gd name="T84" fmla="*/ 6 w 118"/>
                <a:gd name="T85" fmla="*/ 96 h 149"/>
                <a:gd name="T86" fmla="*/ 10 w 118"/>
                <a:gd name="T87" fmla="*/ 106 h 149"/>
                <a:gd name="T88" fmla="*/ 17 w 118"/>
                <a:gd name="T89" fmla="*/ 118 h 149"/>
                <a:gd name="T90" fmla="*/ 24 w 118"/>
                <a:gd name="T91" fmla="*/ 128 h 149"/>
                <a:gd name="T92" fmla="*/ 36 w 118"/>
                <a:gd name="T93" fmla="*/ 137 h 149"/>
                <a:gd name="T94" fmla="*/ 52 w 118"/>
                <a:gd name="T95" fmla="*/ 144 h 149"/>
                <a:gd name="T96" fmla="*/ 62 w 118"/>
                <a:gd name="T97" fmla="*/ 144 h 149"/>
                <a:gd name="T98" fmla="*/ 72 w 118"/>
                <a:gd name="T99" fmla="*/ 144 h 149"/>
                <a:gd name="T100" fmla="*/ 84 w 118"/>
                <a:gd name="T101" fmla="*/ 139 h 149"/>
                <a:gd name="T102" fmla="*/ 90 w 118"/>
                <a:gd name="T103" fmla="*/ 133 h 149"/>
                <a:gd name="T104" fmla="*/ 98 w 118"/>
                <a:gd name="T105" fmla="*/ 124 h 149"/>
                <a:gd name="T106" fmla="*/ 107 w 118"/>
                <a:gd name="T107" fmla="*/ 111 h 149"/>
                <a:gd name="T108" fmla="*/ 111 w 118"/>
                <a:gd name="T109" fmla="*/ 100 h 149"/>
                <a:gd name="T110" fmla="*/ 114 w 118"/>
                <a:gd name="T111" fmla="*/ 87 h 149"/>
                <a:gd name="T112" fmla="*/ 114 w 118"/>
                <a:gd name="T113" fmla="*/ 73 h 149"/>
                <a:gd name="T114" fmla="*/ 112 w 118"/>
                <a:gd name="T115" fmla="*/ 58 h 149"/>
                <a:gd name="T116" fmla="*/ 111 w 118"/>
                <a:gd name="T117" fmla="*/ 44 h 1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
                <a:gd name="T178" fmla="*/ 0 h 149"/>
                <a:gd name="T179" fmla="*/ 118 w 118"/>
                <a:gd name="T180" fmla="*/ 149 h 14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 h="149">
                  <a:moveTo>
                    <a:pt x="111" y="44"/>
                  </a:moveTo>
                  <a:lnTo>
                    <a:pt x="112" y="47"/>
                  </a:lnTo>
                  <a:lnTo>
                    <a:pt x="115" y="54"/>
                  </a:lnTo>
                  <a:lnTo>
                    <a:pt x="116" y="58"/>
                  </a:lnTo>
                  <a:lnTo>
                    <a:pt x="116" y="62"/>
                  </a:lnTo>
                  <a:lnTo>
                    <a:pt x="116" y="65"/>
                  </a:lnTo>
                  <a:lnTo>
                    <a:pt x="118" y="69"/>
                  </a:lnTo>
                  <a:lnTo>
                    <a:pt x="118" y="73"/>
                  </a:lnTo>
                  <a:lnTo>
                    <a:pt x="118" y="76"/>
                  </a:lnTo>
                  <a:lnTo>
                    <a:pt x="118" y="79"/>
                  </a:lnTo>
                  <a:lnTo>
                    <a:pt x="118" y="83"/>
                  </a:lnTo>
                  <a:lnTo>
                    <a:pt x="116" y="87"/>
                  </a:lnTo>
                  <a:lnTo>
                    <a:pt x="116" y="91"/>
                  </a:lnTo>
                  <a:lnTo>
                    <a:pt x="116" y="93"/>
                  </a:lnTo>
                  <a:lnTo>
                    <a:pt x="115" y="97"/>
                  </a:lnTo>
                  <a:lnTo>
                    <a:pt x="114" y="104"/>
                  </a:lnTo>
                  <a:lnTo>
                    <a:pt x="112" y="108"/>
                  </a:lnTo>
                  <a:lnTo>
                    <a:pt x="111" y="110"/>
                  </a:lnTo>
                  <a:lnTo>
                    <a:pt x="110" y="114"/>
                  </a:lnTo>
                  <a:lnTo>
                    <a:pt x="109" y="117"/>
                  </a:lnTo>
                  <a:lnTo>
                    <a:pt x="106" y="119"/>
                  </a:lnTo>
                  <a:lnTo>
                    <a:pt x="105" y="123"/>
                  </a:lnTo>
                  <a:lnTo>
                    <a:pt x="101" y="128"/>
                  </a:lnTo>
                  <a:lnTo>
                    <a:pt x="99" y="130"/>
                  </a:lnTo>
                  <a:lnTo>
                    <a:pt x="97" y="132"/>
                  </a:lnTo>
                  <a:lnTo>
                    <a:pt x="94" y="135"/>
                  </a:lnTo>
                  <a:lnTo>
                    <a:pt x="92" y="137"/>
                  </a:lnTo>
                  <a:lnTo>
                    <a:pt x="90" y="139"/>
                  </a:lnTo>
                  <a:lnTo>
                    <a:pt x="88" y="140"/>
                  </a:lnTo>
                  <a:lnTo>
                    <a:pt x="85" y="143"/>
                  </a:lnTo>
                  <a:lnTo>
                    <a:pt x="84" y="143"/>
                  </a:lnTo>
                  <a:lnTo>
                    <a:pt x="81" y="144"/>
                  </a:lnTo>
                  <a:lnTo>
                    <a:pt x="79" y="145"/>
                  </a:lnTo>
                  <a:lnTo>
                    <a:pt x="76" y="146"/>
                  </a:lnTo>
                  <a:lnTo>
                    <a:pt x="74" y="148"/>
                  </a:lnTo>
                  <a:lnTo>
                    <a:pt x="71" y="148"/>
                  </a:lnTo>
                  <a:lnTo>
                    <a:pt x="68" y="148"/>
                  </a:lnTo>
                  <a:lnTo>
                    <a:pt x="64" y="149"/>
                  </a:lnTo>
                  <a:lnTo>
                    <a:pt x="62" y="149"/>
                  </a:lnTo>
                  <a:lnTo>
                    <a:pt x="59" y="149"/>
                  </a:lnTo>
                  <a:lnTo>
                    <a:pt x="57" y="149"/>
                  </a:lnTo>
                  <a:lnTo>
                    <a:pt x="53" y="148"/>
                  </a:lnTo>
                  <a:lnTo>
                    <a:pt x="50" y="148"/>
                  </a:lnTo>
                  <a:lnTo>
                    <a:pt x="48" y="146"/>
                  </a:lnTo>
                  <a:lnTo>
                    <a:pt x="45" y="146"/>
                  </a:lnTo>
                  <a:lnTo>
                    <a:pt x="42" y="145"/>
                  </a:lnTo>
                  <a:lnTo>
                    <a:pt x="37" y="143"/>
                  </a:lnTo>
                  <a:lnTo>
                    <a:pt x="35" y="141"/>
                  </a:lnTo>
                  <a:lnTo>
                    <a:pt x="32" y="140"/>
                  </a:lnTo>
                  <a:lnTo>
                    <a:pt x="30" y="137"/>
                  </a:lnTo>
                  <a:lnTo>
                    <a:pt x="24" y="133"/>
                  </a:lnTo>
                  <a:lnTo>
                    <a:pt x="22" y="131"/>
                  </a:lnTo>
                  <a:lnTo>
                    <a:pt x="20" y="128"/>
                  </a:lnTo>
                  <a:lnTo>
                    <a:pt x="18" y="127"/>
                  </a:lnTo>
                  <a:lnTo>
                    <a:pt x="15" y="123"/>
                  </a:lnTo>
                  <a:lnTo>
                    <a:pt x="14" y="120"/>
                  </a:lnTo>
                  <a:lnTo>
                    <a:pt x="11" y="118"/>
                  </a:lnTo>
                  <a:lnTo>
                    <a:pt x="10" y="115"/>
                  </a:lnTo>
                  <a:lnTo>
                    <a:pt x="9" y="111"/>
                  </a:lnTo>
                  <a:lnTo>
                    <a:pt x="7" y="108"/>
                  </a:lnTo>
                  <a:lnTo>
                    <a:pt x="6" y="105"/>
                  </a:lnTo>
                  <a:lnTo>
                    <a:pt x="5" y="101"/>
                  </a:lnTo>
                  <a:lnTo>
                    <a:pt x="4" y="97"/>
                  </a:lnTo>
                  <a:lnTo>
                    <a:pt x="2" y="95"/>
                  </a:lnTo>
                  <a:lnTo>
                    <a:pt x="1" y="91"/>
                  </a:lnTo>
                  <a:lnTo>
                    <a:pt x="1" y="87"/>
                  </a:lnTo>
                  <a:lnTo>
                    <a:pt x="1" y="83"/>
                  </a:lnTo>
                  <a:lnTo>
                    <a:pt x="0" y="79"/>
                  </a:lnTo>
                  <a:lnTo>
                    <a:pt x="0" y="76"/>
                  </a:lnTo>
                  <a:lnTo>
                    <a:pt x="0" y="73"/>
                  </a:lnTo>
                  <a:lnTo>
                    <a:pt x="0" y="69"/>
                  </a:lnTo>
                  <a:lnTo>
                    <a:pt x="1" y="65"/>
                  </a:lnTo>
                  <a:lnTo>
                    <a:pt x="1" y="61"/>
                  </a:lnTo>
                  <a:lnTo>
                    <a:pt x="1" y="58"/>
                  </a:lnTo>
                  <a:lnTo>
                    <a:pt x="2" y="54"/>
                  </a:lnTo>
                  <a:lnTo>
                    <a:pt x="2" y="50"/>
                  </a:lnTo>
                  <a:lnTo>
                    <a:pt x="4" y="48"/>
                  </a:lnTo>
                  <a:lnTo>
                    <a:pt x="5" y="41"/>
                  </a:lnTo>
                  <a:lnTo>
                    <a:pt x="6" y="38"/>
                  </a:lnTo>
                  <a:lnTo>
                    <a:pt x="7" y="35"/>
                  </a:lnTo>
                  <a:lnTo>
                    <a:pt x="10" y="31"/>
                  </a:lnTo>
                  <a:lnTo>
                    <a:pt x="11" y="28"/>
                  </a:lnTo>
                  <a:lnTo>
                    <a:pt x="13" y="26"/>
                  </a:lnTo>
                  <a:lnTo>
                    <a:pt x="15" y="23"/>
                  </a:lnTo>
                  <a:lnTo>
                    <a:pt x="17" y="21"/>
                  </a:lnTo>
                  <a:lnTo>
                    <a:pt x="19" y="18"/>
                  </a:lnTo>
                  <a:lnTo>
                    <a:pt x="20" y="15"/>
                  </a:lnTo>
                  <a:lnTo>
                    <a:pt x="26" y="12"/>
                  </a:lnTo>
                  <a:lnTo>
                    <a:pt x="28" y="9"/>
                  </a:lnTo>
                  <a:lnTo>
                    <a:pt x="39" y="3"/>
                  </a:lnTo>
                  <a:lnTo>
                    <a:pt x="41" y="3"/>
                  </a:lnTo>
                  <a:lnTo>
                    <a:pt x="48" y="0"/>
                  </a:lnTo>
                  <a:lnTo>
                    <a:pt x="50" y="0"/>
                  </a:lnTo>
                  <a:lnTo>
                    <a:pt x="53" y="0"/>
                  </a:lnTo>
                  <a:lnTo>
                    <a:pt x="55" y="0"/>
                  </a:lnTo>
                  <a:lnTo>
                    <a:pt x="58" y="0"/>
                  </a:lnTo>
                  <a:lnTo>
                    <a:pt x="62" y="0"/>
                  </a:lnTo>
                  <a:lnTo>
                    <a:pt x="64" y="0"/>
                  </a:lnTo>
                  <a:lnTo>
                    <a:pt x="67" y="1"/>
                  </a:lnTo>
                  <a:lnTo>
                    <a:pt x="70" y="1"/>
                  </a:lnTo>
                  <a:lnTo>
                    <a:pt x="75" y="4"/>
                  </a:lnTo>
                  <a:lnTo>
                    <a:pt x="77" y="4"/>
                  </a:lnTo>
                  <a:lnTo>
                    <a:pt x="80" y="5"/>
                  </a:lnTo>
                  <a:lnTo>
                    <a:pt x="84" y="8"/>
                  </a:lnTo>
                  <a:lnTo>
                    <a:pt x="85" y="9"/>
                  </a:lnTo>
                  <a:lnTo>
                    <a:pt x="90" y="13"/>
                  </a:lnTo>
                  <a:lnTo>
                    <a:pt x="93" y="14"/>
                  </a:lnTo>
                  <a:lnTo>
                    <a:pt x="96" y="17"/>
                  </a:lnTo>
                  <a:lnTo>
                    <a:pt x="97" y="19"/>
                  </a:lnTo>
                  <a:lnTo>
                    <a:pt x="99" y="22"/>
                  </a:lnTo>
                  <a:lnTo>
                    <a:pt x="102" y="25"/>
                  </a:lnTo>
                  <a:lnTo>
                    <a:pt x="103" y="27"/>
                  </a:lnTo>
                  <a:lnTo>
                    <a:pt x="106" y="31"/>
                  </a:lnTo>
                  <a:lnTo>
                    <a:pt x="107" y="34"/>
                  </a:lnTo>
                  <a:lnTo>
                    <a:pt x="109" y="36"/>
                  </a:lnTo>
                  <a:lnTo>
                    <a:pt x="111" y="44"/>
                  </a:lnTo>
                  <a:lnTo>
                    <a:pt x="109" y="45"/>
                  </a:lnTo>
                  <a:lnTo>
                    <a:pt x="106" y="39"/>
                  </a:lnTo>
                  <a:lnTo>
                    <a:pt x="105" y="36"/>
                  </a:lnTo>
                  <a:lnTo>
                    <a:pt x="103" y="32"/>
                  </a:lnTo>
                  <a:lnTo>
                    <a:pt x="101" y="30"/>
                  </a:lnTo>
                  <a:lnTo>
                    <a:pt x="99" y="27"/>
                  </a:lnTo>
                  <a:lnTo>
                    <a:pt x="97" y="25"/>
                  </a:lnTo>
                  <a:lnTo>
                    <a:pt x="96" y="23"/>
                  </a:lnTo>
                  <a:lnTo>
                    <a:pt x="93" y="21"/>
                  </a:lnTo>
                  <a:lnTo>
                    <a:pt x="90" y="18"/>
                  </a:lnTo>
                  <a:lnTo>
                    <a:pt x="89" y="15"/>
                  </a:lnTo>
                  <a:lnTo>
                    <a:pt x="84" y="13"/>
                  </a:lnTo>
                  <a:lnTo>
                    <a:pt x="81" y="12"/>
                  </a:lnTo>
                  <a:lnTo>
                    <a:pt x="79" y="10"/>
                  </a:lnTo>
                  <a:lnTo>
                    <a:pt x="77" y="8"/>
                  </a:lnTo>
                  <a:lnTo>
                    <a:pt x="75" y="6"/>
                  </a:lnTo>
                  <a:lnTo>
                    <a:pt x="72" y="6"/>
                  </a:lnTo>
                  <a:lnTo>
                    <a:pt x="70" y="5"/>
                  </a:lnTo>
                  <a:lnTo>
                    <a:pt x="67" y="5"/>
                  </a:lnTo>
                  <a:lnTo>
                    <a:pt x="63" y="4"/>
                  </a:lnTo>
                  <a:lnTo>
                    <a:pt x="61" y="4"/>
                  </a:lnTo>
                  <a:lnTo>
                    <a:pt x="58" y="4"/>
                  </a:lnTo>
                  <a:lnTo>
                    <a:pt x="55" y="4"/>
                  </a:lnTo>
                  <a:lnTo>
                    <a:pt x="53" y="4"/>
                  </a:lnTo>
                  <a:lnTo>
                    <a:pt x="50" y="4"/>
                  </a:lnTo>
                  <a:lnTo>
                    <a:pt x="48" y="5"/>
                  </a:lnTo>
                  <a:lnTo>
                    <a:pt x="42" y="6"/>
                  </a:lnTo>
                  <a:lnTo>
                    <a:pt x="40" y="6"/>
                  </a:lnTo>
                  <a:lnTo>
                    <a:pt x="35" y="10"/>
                  </a:lnTo>
                  <a:lnTo>
                    <a:pt x="30" y="13"/>
                  </a:lnTo>
                  <a:lnTo>
                    <a:pt x="27" y="14"/>
                  </a:lnTo>
                  <a:lnTo>
                    <a:pt x="23" y="19"/>
                  </a:lnTo>
                  <a:lnTo>
                    <a:pt x="22" y="21"/>
                  </a:lnTo>
                  <a:lnTo>
                    <a:pt x="19" y="23"/>
                  </a:lnTo>
                  <a:lnTo>
                    <a:pt x="18" y="26"/>
                  </a:lnTo>
                  <a:lnTo>
                    <a:pt x="15" y="28"/>
                  </a:lnTo>
                  <a:lnTo>
                    <a:pt x="14" y="31"/>
                  </a:lnTo>
                  <a:lnTo>
                    <a:pt x="13" y="34"/>
                  </a:lnTo>
                  <a:lnTo>
                    <a:pt x="11" y="36"/>
                  </a:lnTo>
                  <a:lnTo>
                    <a:pt x="10" y="40"/>
                  </a:lnTo>
                  <a:lnTo>
                    <a:pt x="9" y="43"/>
                  </a:lnTo>
                  <a:lnTo>
                    <a:pt x="6" y="49"/>
                  </a:lnTo>
                  <a:lnTo>
                    <a:pt x="6" y="52"/>
                  </a:lnTo>
                  <a:lnTo>
                    <a:pt x="5" y="56"/>
                  </a:lnTo>
                  <a:lnTo>
                    <a:pt x="5" y="58"/>
                  </a:lnTo>
                  <a:lnTo>
                    <a:pt x="4" y="62"/>
                  </a:lnTo>
                  <a:lnTo>
                    <a:pt x="4" y="65"/>
                  </a:lnTo>
                  <a:lnTo>
                    <a:pt x="4" y="69"/>
                  </a:lnTo>
                  <a:lnTo>
                    <a:pt x="4" y="73"/>
                  </a:lnTo>
                  <a:lnTo>
                    <a:pt x="4" y="76"/>
                  </a:lnTo>
                  <a:lnTo>
                    <a:pt x="4" y="79"/>
                  </a:lnTo>
                  <a:lnTo>
                    <a:pt x="4" y="83"/>
                  </a:lnTo>
                  <a:lnTo>
                    <a:pt x="5" y="85"/>
                  </a:lnTo>
                  <a:lnTo>
                    <a:pt x="5" y="89"/>
                  </a:lnTo>
                  <a:lnTo>
                    <a:pt x="6" y="93"/>
                  </a:lnTo>
                  <a:lnTo>
                    <a:pt x="6" y="96"/>
                  </a:lnTo>
                  <a:lnTo>
                    <a:pt x="7" y="100"/>
                  </a:lnTo>
                  <a:lnTo>
                    <a:pt x="9" y="104"/>
                  </a:lnTo>
                  <a:lnTo>
                    <a:pt x="9" y="102"/>
                  </a:lnTo>
                  <a:lnTo>
                    <a:pt x="10" y="106"/>
                  </a:lnTo>
                  <a:lnTo>
                    <a:pt x="11" y="110"/>
                  </a:lnTo>
                  <a:lnTo>
                    <a:pt x="13" y="113"/>
                  </a:lnTo>
                  <a:lnTo>
                    <a:pt x="14" y="115"/>
                  </a:lnTo>
                  <a:lnTo>
                    <a:pt x="17" y="118"/>
                  </a:lnTo>
                  <a:lnTo>
                    <a:pt x="18" y="120"/>
                  </a:lnTo>
                  <a:lnTo>
                    <a:pt x="20" y="123"/>
                  </a:lnTo>
                  <a:lnTo>
                    <a:pt x="22" y="126"/>
                  </a:lnTo>
                  <a:lnTo>
                    <a:pt x="24" y="128"/>
                  </a:lnTo>
                  <a:lnTo>
                    <a:pt x="27" y="131"/>
                  </a:lnTo>
                  <a:lnTo>
                    <a:pt x="31" y="133"/>
                  </a:lnTo>
                  <a:lnTo>
                    <a:pt x="33" y="136"/>
                  </a:lnTo>
                  <a:lnTo>
                    <a:pt x="36" y="137"/>
                  </a:lnTo>
                  <a:lnTo>
                    <a:pt x="39" y="139"/>
                  </a:lnTo>
                  <a:lnTo>
                    <a:pt x="45" y="143"/>
                  </a:lnTo>
                  <a:lnTo>
                    <a:pt x="49" y="143"/>
                  </a:lnTo>
                  <a:lnTo>
                    <a:pt x="52" y="144"/>
                  </a:lnTo>
                  <a:lnTo>
                    <a:pt x="54" y="144"/>
                  </a:lnTo>
                  <a:lnTo>
                    <a:pt x="57" y="145"/>
                  </a:lnTo>
                  <a:lnTo>
                    <a:pt x="59" y="145"/>
                  </a:lnTo>
                  <a:lnTo>
                    <a:pt x="62" y="144"/>
                  </a:lnTo>
                  <a:lnTo>
                    <a:pt x="64" y="145"/>
                  </a:lnTo>
                  <a:lnTo>
                    <a:pt x="67" y="144"/>
                  </a:lnTo>
                  <a:lnTo>
                    <a:pt x="70" y="144"/>
                  </a:lnTo>
                  <a:lnTo>
                    <a:pt x="72" y="144"/>
                  </a:lnTo>
                  <a:lnTo>
                    <a:pt x="75" y="143"/>
                  </a:lnTo>
                  <a:lnTo>
                    <a:pt x="79" y="141"/>
                  </a:lnTo>
                  <a:lnTo>
                    <a:pt x="81" y="140"/>
                  </a:lnTo>
                  <a:lnTo>
                    <a:pt x="84" y="139"/>
                  </a:lnTo>
                  <a:lnTo>
                    <a:pt x="83" y="139"/>
                  </a:lnTo>
                  <a:lnTo>
                    <a:pt x="85" y="137"/>
                  </a:lnTo>
                  <a:lnTo>
                    <a:pt x="88" y="136"/>
                  </a:lnTo>
                  <a:lnTo>
                    <a:pt x="90" y="133"/>
                  </a:lnTo>
                  <a:lnTo>
                    <a:pt x="93" y="132"/>
                  </a:lnTo>
                  <a:lnTo>
                    <a:pt x="94" y="130"/>
                  </a:lnTo>
                  <a:lnTo>
                    <a:pt x="97" y="127"/>
                  </a:lnTo>
                  <a:lnTo>
                    <a:pt x="98" y="124"/>
                  </a:lnTo>
                  <a:lnTo>
                    <a:pt x="102" y="120"/>
                  </a:lnTo>
                  <a:lnTo>
                    <a:pt x="103" y="118"/>
                  </a:lnTo>
                  <a:lnTo>
                    <a:pt x="105" y="114"/>
                  </a:lnTo>
                  <a:lnTo>
                    <a:pt x="107" y="111"/>
                  </a:lnTo>
                  <a:lnTo>
                    <a:pt x="107" y="109"/>
                  </a:lnTo>
                  <a:lnTo>
                    <a:pt x="109" y="105"/>
                  </a:lnTo>
                  <a:lnTo>
                    <a:pt x="110" y="102"/>
                  </a:lnTo>
                  <a:lnTo>
                    <a:pt x="111" y="100"/>
                  </a:lnTo>
                  <a:lnTo>
                    <a:pt x="112" y="96"/>
                  </a:lnTo>
                  <a:lnTo>
                    <a:pt x="112" y="93"/>
                  </a:lnTo>
                  <a:lnTo>
                    <a:pt x="112" y="89"/>
                  </a:lnTo>
                  <a:lnTo>
                    <a:pt x="114" y="87"/>
                  </a:lnTo>
                  <a:lnTo>
                    <a:pt x="114" y="83"/>
                  </a:lnTo>
                  <a:lnTo>
                    <a:pt x="114" y="80"/>
                  </a:lnTo>
                  <a:lnTo>
                    <a:pt x="114" y="76"/>
                  </a:lnTo>
                  <a:lnTo>
                    <a:pt x="114" y="73"/>
                  </a:lnTo>
                  <a:lnTo>
                    <a:pt x="114" y="70"/>
                  </a:lnTo>
                  <a:lnTo>
                    <a:pt x="114" y="66"/>
                  </a:lnTo>
                  <a:lnTo>
                    <a:pt x="114" y="62"/>
                  </a:lnTo>
                  <a:lnTo>
                    <a:pt x="112" y="58"/>
                  </a:lnTo>
                  <a:lnTo>
                    <a:pt x="111" y="56"/>
                  </a:lnTo>
                  <a:lnTo>
                    <a:pt x="110" y="49"/>
                  </a:lnTo>
                  <a:lnTo>
                    <a:pt x="109" y="45"/>
                  </a:lnTo>
                  <a:lnTo>
                    <a:pt x="111" y="44"/>
                  </a:lnTo>
                  <a:close/>
                </a:path>
              </a:pathLst>
            </a:custGeom>
            <a:solidFill>
              <a:srgbClr val="808080"/>
            </a:solidFill>
            <a:ln w="9525">
              <a:noFill/>
              <a:round/>
              <a:headEnd/>
              <a:tailEnd/>
            </a:ln>
          </p:spPr>
          <p:txBody>
            <a:bodyPr/>
            <a:lstStyle/>
            <a:p>
              <a:endParaRPr lang="en-US"/>
            </a:p>
          </p:txBody>
        </p:sp>
        <p:sp>
          <p:nvSpPr>
            <p:cNvPr id="189" name="Freeform 173"/>
            <p:cNvSpPr>
              <a:spLocks/>
            </p:cNvSpPr>
            <p:nvPr/>
          </p:nvSpPr>
          <p:spPr bwMode="auto">
            <a:xfrm>
              <a:off x="2549" y="1282"/>
              <a:ext cx="36" cy="75"/>
            </a:xfrm>
            <a:custGeom>
              <a:avLst/>
              <a:gdLst>
                <a:gd name="T0" fmla="*/ 13 w 36"/>
                <a:gd name="T1" fmla="*/ 1 h 75"/>
                <a:gd name="T2" fmla="*/ 16 w 36"/>
                <a:gd name="T3" fmla="*/ 0 h 75"/>
                <a:gd name="T4" fmla="*/ 20 w 36"/>
                <a:gd name="T5" fmla="*/ 0 h 75"/>
                <a:gd name="T6" fmla="*/ 22 w 36"/>
                <a:gd name="T7" fmla="*/ 1 h 75"/>
                <a:gd name="T8" fmla="*/ 25 w 36"/>
                <a:gd name="T9" fmla="*/ 3 h 75"/>
                <a:gd name="T10" fmla="*/ 27 w 36"/>
                <a:gd name="T11" fmla="*/ 5 h 75"/>
                <a:gd name="T12" fmla="*/ 29 w 36"/>
                <a:gd name="T13" fmla="*/ 8 h 75"/>
                <a:gd name="T14" fmla="*/ 30 w 36"/>
                <a:gd name="T15" fmla="*/ 10 h 75"/>
                <a:gd name="T16" fmla="*/ 31 w 36"/>
                <a:gd name="T17" fmla="*/ 13 h 75"/>
                <a:gd name="T18" fmla="*/ 32 w 36"/>
                <a:gd name="T19" fmla="*/ 17 h 75"/>
                <a:gd name="T20" fmla="*/ 34 w 36"/>
                <a:gd name="T21" fmla="*/ 22 h 75"/>
                <a:gd name="T22" fmla="*/ 35 w 36"/>
                <a:gd name="T23" fmla="*/ 27 h 75"/>
                <a:gd name="T24" fmla="*/ 35 w 36"/>
                <a:gd name="T25" fmla="*/ 31 h 75"/>
                <a:gd name="T26" fmla="*/ 35 w 36"/>
                <a:gd name="T27" fmla="*/ 35 h 75"/>
                <a:gd name="T28" fmla="*/ 36 w 36"/>
                <a:gd name="T29" fmla="*/ 38 h 75"/>
                <a:gd name="T30" fmla="*/ 35 w 36"/>
                <a:gd name="T31" fmla="*/ 42 h 75"/>
                <a:gd name="T32" fmla="*/ 35 w 36"/>
                <a:gd name="T33" fmla="*/ 45 h 75"/>
                <a:gd name="T34" fmla="*/ 35 w 36"/>
                <a:gd name="T35" fmla="*/ 49 h 75"/>
                <a:gd name="T36" fmla="*/ 34 w 36"/>
                <a:gd name="T37" fmla="*/ 56 h 75"/>
                <a:gd name="T38" fmla="*/ 32 w 36"/>
                <a:gd name="T39" fmla="*/ 58 h 75"/>
                <a:gd name="T40" fmla="*/ 31 w 36"/>
                <a:gd name="T41" fmla="*/ 62 h 75"/>
                <a:gd name="T42" fmla="*/ 30 w 36"/>
                <a:gd name="T43" fmla="*/ 65 h 75"/>
                <a:gd name="T44" fmla="*/ 29 w 36"/>
                <a:gd name="T45" fmla="*/ 67 h 75"/>
                <a:gd name="T46" fmla="*/ 26 w 36"/>
                <a:gd name="T47" fmla="*/ 71 h 75"/>
                <a:gd name="T48" fmla="*/ 22 w 36"/>
                <a:gd name="T49" fmla="*/ 74 h 75"/>
                <a:gd name="T50" fmla="*/ 20 w 36"/>
                <a:gd name="T51" fmla="*/ 75 h 75"/>
                <a:gd name="T52" fmla="*/ 16 w 36"/>
                <a:gd name="T53" fmla="*/ 75 h 75"/>
                <a:gd name="T54" fmla="*/ 12 w 36"/>
                <a:gd name="T55" fmla="*/ 73 h 75"/>
                <a:gd name="T56" fmla="*/ 10 w 36"/>
                <a:gd name="T57" fmla="*/ 70 h 75"/>
                <a:gd name="T58" fmla="*/ 8 w 36"/>
                <a:gd name="T59" fmla="*/ 67 h 75"/>
                <a:gd name="T60" fmla="*/ 7 w 36"/>
                <a:gd name="T61" fmla="*/ 65 h 75"/>
                <a:gd name="T62" fmla="*/ 5 w 36"/>
                <a:gd name="T63" fmla="*/ 61 h 75"/>
                <a:gd name="T64" fmla="*/ 4 w 36"/>
                <a:gd name="T65" fmla="*/ 58 h 75"/>
                <a:gd name="T66" fmla="*/ 1 w 36"/>
                <a:gd name="T67" fmla="*/ 49 h 75"/>
                <a:gd name="T68" fmla="*/ 0 w 36"/>
                <a:gd name="T69" fmla="*/ 44 h 75"/>
                <a:gd name="T70" fmla="*/ 0 w 36"/>
                <a:gd name="T71" fmla="*/ 40 h 75"/>
                <a:gd name="T72" fmla="*/ 0 w 36"/>
                <a:gd name="T73" fmla="*/ 36 h 75"/>
                <a:gd name="T74" fmla="*/ 0 w 36"/>
                <a:gd name="T75" fmla="*/ 32 h 75"/>
                <a:gd name="T76" fmla="*/ 0 w 36"/>
                <a:gd name="T77" fmla="*/ 29 h 75"/>
                <a:gd name="T78" fmla="*/ 1 w 36"/>
                <a:gd name="T79" fmla="*/ 23 h 75"/>
                <a:gd name="T80" fmla="*/ 3 w 36"/>
                <a:gd name="T81" fmla="*/ 18 h 75"/>
                <a:gd name="T82" fmla="*/ 3 w 36"/>
                <a:gd name="T83" fmla="*/ 14 h 75"/>
                <a:gd name="T84" fmla="*/ 4 w 36"/>
                <a:gd name="T85" fmla="*/ 12 h 75"/>
                <a:gd name="T86" fmla="*/ 5 w 36"/>
                <a:gd name="T87" fmla="*/ 9 h 75"/>
                <a:gd name="T88" fmla="*/ 8 w 36"/>
                <a:gd name="T89" fmla="*/ 7 h 75"/>
                <a:gd name="T90" fmla="*/ 9 w 36"/>
                <a:gd name="T91" fmla="*/ 4 h 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75"/>
                <a:gd name="T140" fmla="*/ 36 w 36"/>
                <a:gd name="T141" fmla="*/ 75 h 7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75">
                  <a:moveTo>
                    <a:pt x="10" y="3"/>
                  </a:moveTo>
                  <a:lnTo>
                    <a:pt x="12" y="1"/>
                  </a:lnTo>
                  <a:lnTo>
                    <a:pt x="13" y="1"/>
                  </a:lnTo>
                  <a:lnTo>
                    <a:pt x="13" y="0"/>
                  </a:lnTo>
                  <a:lnTo>
                    <a:pt x="14" y="0"/>
                  </a:lnTo>
                  <a:lnTo>
                    <a:pt x="16" y="0"/>
                  </a:lnTo>
                  <a:lnTo>
                    <a:pt x="17" y="0"/>
                  </a:lnTo>
                  <a:lnTo>
                    <a:pt x="18" y="0"/>
                  </a:lnTo>
                  <a:lnTo>
                    <a:pt x="20" y="0"/>
                  </a:lnTo>
                  <a:lnTo>
                    <a:pt x="21" y="0"/>
                  </a:lnTo>
                  <a:lnTo>
                    <a:pt x="22" y="0"/>
                  </a:lnTo>
                  <a:lnTo>
                    <a:pt x="22" y="1"/>
                  </a:lnTo>
                  <a:lnTo>
                    <a:pt x="23" y="1"/>
                  </a:lnTo>
                  <a:lnTo>
                    <a:pt x="23" y="3"/>
                  </a:lnTo>
                  <a:lnTo>
                    <a:pt x="25" y="3"/>
                  </a:lnTo>
                  <a:lnTo>
                    <a:pt x="26" y="4"/>
                  </a:lnTo>
                  <a:lnTo>
                    <a:pt x="26" y="5"/>
                  </a:lnTo>
                  <a:lnTo>
                    <a:pt x="27" y="5"/>
                  </a:lnTo>
                  <a:lnTo>
                    <a:pt x="27" y="7"/>
                  </a:lnTo>
                  <a:lnTo>
                    <a:pt x="29" y="7"/>
                  </a:lnTo>
                  <a:lnTo>
                    <a:pt x="29" y="8"/>
                  </a:lnTo>
                  <a:lnTo>
                    <a:pt x="29" y="9"/>
                  </a:lnTo>
                  <a:lnTo>
                    <a:pt x="30" y="9"/>
                  </a:lnTo>
                  <a:lnTo>
                    <a:pt x="30" y="10"/>
                  </a:lnTo>
                  <a:lnTo>
                    <a:pt x="30" y="12"/>
                  </a:lnTo>
                  <a:lnTo>
                    <a:pt x="31" y="12"/>
                  </a:lnTo>
                  <a:lnTo>
                    <a:pt x="31" y="13"/>
                  </a:lnTo>
                  <a:lnTo>
                    <a:pt x="31" y="14"/>
                  </a:lnTo>
                  <a:lnTo>
                    <a:pt x="32" y="16"/>
                  </a:lnTo>
                  <a:lnTo>
                    <a:pt x="32" y="17"/>
                  </a:lnTo>
                  <a:lnTo>
                    <a:pt x="32" y="18"/>
                  </a:lnTo>
                  <a:lnTo>
                    <a:pt x="34" y="18"/>
                  </a:lnTo>
                  <a:lnTo>
                    <a:pt x="34" y="22"/>
                  </a:lnTo>
                  <a:lnTo>
                    <a:pt x="35" y="25"/>
                  </a:lnTo>
                  <a:lnTo>
                    <a:pt x="35" y="26"/>
                  </a:lnTo>
                  <a:lnTo>
                    <a:pt x="35" y="27"/>
                  </a:lnTo>
                  <a:lnTo>
                    <a:pt x="35" y="29"/>
                  </a:lnTo>
                  <a:lnTo>
                    <a:pt x="35" y="30"/>
                  </a:lnTo>
                  <a:lnTo>
                    <a:pt x="35" y="31"/>
                  </a:lnTo>
                  <a:lnTo>
                    <a:pt x="35" y="32"/>
                  </a:lnTo>
                  <a:lnTo>
                    <a:pt x="35" y="34"/>
                  </a:lnTo>
                  <a:lnTo>
                    <a:pt x="35" y="35"/>
                  </a:lnTo>
                  <a:lnTo>
                    <a:pt x="36" y="35"/>
                  </a:lnTo>
                  <a:lnTo>
                    <a:pt x="36" y="36"/>
                  </a:lnTo>
                  <a:lnTo>
                    <a:pt x="36" y="38"/>
                  </a:lnTo>
                  <a:lnTo>
                    <a:pt x="36" y="39"/>
                  </a:lnTo>
                  <a:lnTo>
                    <a:pt x="36" y="40"/>
                  </a:lnTo>
                  <a:lnTo>
                    <a:pt x="35" y="42"/>
                  </a:lnTo>
                  <a:lnTo>
                    <a:pt x="35" y="43"/>
                  </a:lnTo>
                  <a:lnTo>
                    <a:pt x="35" y="44"/>
                  </a:lnTo>
                  <a:lnTo>
                    <a:pt x="35" y="45"/>
                  </a:lnTo>
                  <a:lnTo>
                    <a:pt x="35" y="47"/>
                  </a:lnTo>
                  <a:lnTo>
                    <a:pt x="35" y="48"/>
                  </a:lnTo>
                  <a:lnTo>
                    <a:pt x="35" y="49"/>
                  </a:lnTo>
                  <a:lnTo>
                    <a:pt x="35" y="51"/>
                  </a:lnTo>
                  <a:lnTo>
                    <a:pt x="34" y="54"/>
                  </a:lnTo>
                  <a:lnTo>
                    <a:pt x="34" y="56"/>
                  </a:lnTo>
                  <a:lnTo>
                    <a:pt x="34" y="57"/>
                  </a:lnTo>
                  <a:lnTo>
                    <a:pt x="34" y="58"/>
                  </a:lnTo>
                  <a:lnTo>
                    <a:pt x="32" y="58"/>
                  </a:lnTo>
                  <a:lnTo>
                    <a:pt x="32" y="60"/>
                  </a:lnTo>
                  <a:lnTo>
                    <a:pt x="32" y="61"/>
                  </a:lnTo>
                  <a:lnTo>
                    <a:pt x="31" y="62"/>
                  </a:lnTo>
                  <a:lnTo>
                    <a:pt x="31" y="64"/>
                  </a:lnTo>
                  <a:lnTo>
                    <a:pt x="31" y="65"/>
                  </a:lnTo>
                  <a:lnTo>
                    <a:pt x="30" y="65"/>
                  </a:lnTo>
                  <a:lnTo>
                    <a:pt x="30" y="66"/>
                  </a:lnTo>
                  <a:lnTo>
                    <a:pt x="30" y="67"/>
                  </a:lnTo>
                  <a:lnTo>
                    <a:pt x="29" y="67"/>
                  </a:lnTo>
                  <a:lnTo>
                    <a:pt x="29" y="69"/>
                  </a:lnTo>
                  <a:lnTo>
                    <a:pt x="27" y="70"/>
                  </a:lnTo>
                  <a:lnTo>
                    <a:pt x="26" y="71"/>
                  </a:lnTo>
                  <a:lnTo>
                    <a:pt x="25" y="73"/>
                  </a:lnTo>
                  <a:lnTo>
                    <a:pt x="23" y="74"/>
                  </a:lnTo>
                  <a:lnTo>
                    <a:pt x="22" y="74"/>
                  </a:lnTo>
                  <a:lnTo>
                    <a:pt x="21" y="74"/>
                  </a:lnTo>
                  <a:lnTo>
                    <a:pt x="21" y="75"/>
                  </a:lnTo>
                  <a:lnTo>
                    <a:pt x="20" y="75"/>
                  </a:lnTo>
                  <a:lnTo>
                    <a:pt x="18" y="75"/>
                  </a:lnTo>
                  <a:lnTo>
                    <a:pt x="17" y="75"/>
                  </a:lnTo>
                  <a:lnTo>
                    <a:pt x="16" y="75"/>
                  </a:lnTo>
                  <a:lnTo>
                    <a:pt x="16" y="74"/>
                  </a:lnTo>
                  <a:lnTo>
                    <a:pt x="14" y="74"/>
                  </a:lnTo>
                  <a:lnTo>
                    <a:pt x="12" y="73"/>
                  </a:lnTo>
                  <a:lnTo>
                    <a:pt x="12" y="71"/>
                  </a:lnTo>
                  <a:lnTo>
                    <a:pt x="10" y="71"/>
                  </a:lnTo>
                  <a:lnTo>
                    <a:pt x="10" y="70"/>
                  </a:lnTo>
                  <a:lnTo>
                    <a:pt x="9" y="70"/>
                  </a:lnTo>
                  <a:lnTo>
                    <a:pt x="9" y="69"/>
                  </a:lnTo>
                  <a:lnTo>
                    <a:pt x="8" y="67"/>
                  </a:lnTo>
                  <a:lnTo>
                    <a:pt x="8" y="66"/>
                  </a:lnTo>
                  <a:lnTo>
                    <a:pt x="7" y="66"/>
                  </a:lnTo>
                  <a:lnTo>
                    <a:pt x="7" y="65"/>
                  </a:lnTo>
                  <a:lnTo>
                    <a:pt x="5" y="64"/>
                  </a:lnTo>
                  <a:lnTo>
                    <a:pt x="5" y="62"/>
                  </a:lnTo>
                  <a:lnTo>
                    <a:pt x="5" y="61"/>
                  </a:lnTo>
                  <a:lnTo>
                    <a:pt x="4" y="61"/>
                  </a:lnTo>
                  <a:lnTo>
                    <a:pt x="4" y="60"/>
                  </a:lnTo>
                  <a:lnTo>
                    <a:pt x="4" y="58"/>
                  </a:lnTo>
                  <a:lnTo>
                    <a:pt x="3" y="56"/>
                  </a:lnTo>
                  <a:lnTo>
                    <a:pt x="1" y="53"/>
                  </a:lnTo>
                  <a:lnTo>
                    <a:pt x="1" y="49"/>
                  </a:lnTo>
                  <a:lnTo>
                    <a:pt x="1" y="47"/>
                  </a:lnTo>
                  <a:lnTo>
                    <a:pt x="0" y="45"/>
                  </a:lnTo>
                  <a:lnTo>
                    <a:pt x="0" y="44"/>
                  </a:lnTo>
                  <a:lnTo>
                    <a:pt x="0" y="43"/>
                  </a:lnTo>
                  <a:lnTo>
                    <a:pt x="0" y="42"/>
                  </a:lnTo>
                  <a:lnTo>
                    <a:pt x="0" y="40"/>
                  </a:lnTo>
                  <a:lnTo>
                    <a:pt x="0" y="39"/>
                  </a:lnTo>
                  <a:lnTo>
                    <a:pt x="0" y="38"/>
                  </a:lnTo>
                  <a:lnTo>
                    <a:pt x="0" y="36"/>
                  </a:lnTo>
                  <a:lnTo>
                    <a:pt x="0" y="35"/>
                  </a:lnTo>
                  <a:lnTo>
                    <a:pt x="0" y="34"/>
                  </a:lnTo>
                  <a:lnTo>
                    <a:pt x="0" y="32"/>
                  </a:lnTo>
                  <a:lnTo>
                    <a:pt x="0" y="31"/>
                  </a:lnTo>
                  <a:lnTo>
                    <a:pt x="0" y="30"/>
                  </a:lnTo>
                  <a:lnTo>
                    <a:pt x="0" y="29"/>
                  </a:lnTo>
                  <a:lnTo>
                    <a:pt x="1" y="26"/>
                  </a:lnTo>
                  <a:lnTo>
                    <a:pt x="1" y="25"/>
                  </a:lnTo>
                  <a:lnTo>
                    <a:pt x="1" y="23"/>
                  </a:lnTo>
                  <a:lnTo>
                    <a:pt x="1" y="21"/>
                  </a:lnTo>
                  <a:lnTo>
                    <a:pt x="1" y="19"/>
                  </a:lnTo>
                  <a:lnTo>
                    <a:pt x="3" y="18"/>
                  </a:lnTo>
                  <a:lnTo>
                    <a:pt x="3" y="17"/>
                  </a:lnTo>
                  <a:lnTo>
                    <a:pt x="3" y="16"/>
                  </a:lnTo>
                  <a:lnTo>
                    <a:pt x="3" y="14"/>
                  </a:lnTo>
                  <a:lnTo>
                    <a:pt x="4" y="14"/>
                  </a:lnTo>
                  <a:lnTo>
                    <a:pt x="4" y="13"/>
                  </a:lnTo>
                  <a:lnTo>
                    <a:pt x="4" y="12"/>
                  </a:lnTo>
                  <a:lnTo>
                    <a:pt x="5" y="12"/>
                  </a:lnTo>
                  <a:lnTo>
                    <a:pt x="5" y="10"/>
                  </a:lnTo>
                  <a:lnTo>
                    <a:pt x="5" y="9"/>
                  </a:lnTo>
                  <a:lnTo>
                    <a:pt x="7" y="8"/>
                  </a:lnTo>
                  <a:lnTo>
                    <a:pt x="7" y="7"/>
                  </a:lnTo>
                  <a:lnTo>
                    <a:pt x="8" y="7"/>
                  </a:lnTo>
                  <a:lnTo>
                    <a:pt x="8" y="5"/>
                  </a:lnTo>
                  <a:lnTo>
                    <a:pt x="9" y="5"/>
                  </a:lnTo>
                  <a:lnTo>
                    <a:pt x="9" y="4"/>
                  </a:lnTo>
                  <a:lnTo>
                    <a:pt x="10" y="3"/>
                  </a:lnTo>
                  <a:close/>
                </a:path>
              </a:pathLst>
            </a:custGeom>
            <a:solidFill>
              <a:srgbClr val="808080"/>
            </a:solidFill>
            <a:ln w="9525">
              <a:noFill/>
              <a:round/>
              <a:headEnd/>
              <a:tailEnd/>
            </a:ln>
          </p:spPr>
          <p:txBody>
            <a:bodyPr/>
            <a:lstStyle/>
            <a:p>
              <a:endParaRPr lang="en-US"/>
            </a:p>
          </p:txBody>
        </p:sp>
        <p:sp>
          <p:nvSpPr>
            <p:cNvPr id="190" name="Freeform 174"/>
            <p:cNvSpPr>
              <a:spLocks/>
            </p:cNvSpPr>
            <p:nvPr/>
          </p:nvSpPr>
          <p:spPr bwMode="auto">
            <a:xfrm>
              <a:off x="2549" y="1279"/>
              <a:ext cx="36" cy="80"/>
            </a:xfrm>
            <a:custGeom>
              <a:avLst/>
              <a:gdLst>
                <a:gd name="T0" fmla="*/ 36 w 36"/>
                <a:gd name="T1" fmla="*/ 32 h 80"/>
                <a:gd name="T2" fmla="*/ 36 w 36"/>
                <a:gd name="T3" fmla="*/ 39 h 80"/>
                <a:gd name="T4" fmla="*/ 36 w 36"/>
                <a:gd name="T5" fmla="*/ 48 h 80"/>
                <a:gd name="T6" fmla="*/ 34 w 36"/>
                <a:gd name="T7" fmla="*/ 59 h 80"/>
                <a:gd name="T8" fmla="*/ 32 w 36"/>
                <a:gd name="T9" fmla="*/ 65 h 80"/>
                <a:gd name="T10" fmla="*/ 30 w 36"/>
                <a:gd name="T11" fmla="*/ 70 h 80"/>
                <a:gd name="T12" fmla="*/ 26 w 36"/>
                <a:gd name="T13" fmla="*/ 76 h 80"/>
                <a:gd name="T14" fmla="*/ 22 w 36"/>
                <a:gd name="T15" fmla="*/ 78 h 80"/>
                <a:gd name="T16" fmla="*/ 18 w 36"/>
                <a:gd name="T17" fmla="*/ 80 h 80"/>
                <a:gd name="T18" fmla="*/ 13 w 36"/>
                <a:gd name="T19" fmla="*/ 77 h 80"/>
                <a:gd name="T20" fmla="*/ 9 w 36"/>
                <a:gd name="T21" fmla="*/ 73 h 80"/>
                <a:gd name="T22" fmla="*/ 5 w 36"/>
                <a:gd name="T23" fmla="*/ 67 h 80"/>
                <a:gd name="T24" fmla="*/ 3 w 36"/>
                <a:gd name="T25" fmla="*/ 61 h 80"/>
                <a:gd name="T26" fmla="*/ 1 w 36"/>
                <a:gd name="T27" fmla="*/ 54 h 80"/>
                <a:gd name="T28" fmla="*/ 0 w 36"/>
                <a:gd name="T29" fmla="*/ 45 h 80"/>
                <a:gd name="T30" fmla="*/ 0 w 36"/>
                <a:gd name="T31" fmla="*/ 37 h 80"/>
                <a:gd name="T32" fmla="*/ 1 w 36"/>
                <a:gd name="T33" fmla="*/ 22 h 80"/>
                <a:gd name="T34" fmla="*/ 3 w 36"/>
                <a:gd name="T35" fmla="*/ 16 h 80"/>
                <a:gd name="T36" fmla="*/ 5 w 36"/>
                <a:gd name="T37" fmla="*/ 11 h 80"/>
                <a:gd name="T38" fmla="*/ 8 w 36"/>
                <a:gd name="T39" fmla="*/ 6 h 80"/>
                <a:gd name="T40" fmla="*/ 14 w 36"/>
                <a:gd name="T41" fmla="*/ 2 h 80"/>
                <a:gd name="T42" fmla="*/ 18 w 36"/>
                <a:gd name="T43" fmla="*/ 2 h 80"/>
                <a:gd name="T44" fmla="*/ 26 w 36"/>
                <a:gd name="T45" fmla="*/ 6 h 80"/>
                <a:gd name="T46" fmla="*/ 30 w 36"/>
                <a:gd name="T47" fmla="*/ 11 h 80"/>
                <a:gd name="T48" fmla="*/ 32 w 36"/>
                <a:gd name="T49" fmla="*/ 17 h 80"/>
                <a:gd name="T50" fmla="*/ 34 w 36"/>
                <a:gd name="T51" fmla="*/ 25 h 80"/>
                <a:gd name="T52" fmla="*/ 31 w 36"/>
                <a:gd name="T53" fmla="*/ 17 h 80"/>
                <a:gd name="T54" fmla="*/ 29 w 36"/>
                <a:gd name="T55" fmla="*/ 12 h 80"/>
                <a:gd name="T56" fmla="*/ 25 w 36"/>
                <a:gd name="T57" fmla="*/ 7 h 80"/>
                <a:gd name="T58" fmla="*/ 18 w 36"/>
                <a:gd name="T59" fmla="*/ 3 h 80"/>
                <a:gd name="T60" fmla="*/ 13 w 36"/>
                <a:gd name="T61" fmla="*/ 6 h 80"/>
                <a:gd name="T62" fmla="*/ 8 w 36"/>
                <a:gd name="T63" fmla="*/ 11 h 80"/>
                <a:gd name="T64" fmla="*/ 4 w 36"/>
                <a:gd name="T65" fmla="*/ 16 h 80"/>
                <a:gd name="T66" fmla="*/ 3 w 36"/>
                <a:gd name="T67" fmla="*/ 22 h 80"/>
                <a:gd name="T68" fmla="*/ 1 w 36"/>
                <a:gd name="T69" fmla="*/ 32 h 80"/>
                <a:gd name="T70" fmla="*/ 1 w 36"/>
                <a:gd name="T71" fmla="*/ 41 h 80"/>
                <a:gd name="T72" fmla="*/ 1 w 36"/>
                <a:gd name="T73" fmla="*/ 48 h 80"/>
                <a:gd name="T74" fmla="*/ 3 w 36"/>
                <a:gd name="T75" fmla="*/ 56 h 80"/>
                <a:gd name="T76" fmla="*/ 5 w 36"/>
                <a:gd name="T77" fmla="*/ 63 h 80"/>
                <a:gd name="T78" fmla="*/ 8 w 36"/>
                <a:gd name="T79" fmla="*/ 68 h 80"/>
                <a:gd name="T80" fmla="*/ 12 w 36"/>
                <a:gd name="T81" fmla="*/ 73 h 80"/>
                <a:gd name="T82" fmla="*/ 17 w 36"/>
                <a:gd name="T83" fmla="*/ 76 h 80"/>
                <a:gd name="T84" fmla="*/ 21 w 36"/>
                <a:gd name="T85" fmla="*/ 76 h 80"/>
                <a:gd name="T86" fmla="*/ 26 w 36"/>
                <a:gd name="T87" fmla="*/ 73 h 80"/>
                <a:gd name="T88" fmla="*/ 29 w 36"/>
                <a:gd name="T89" fmla="*/ 69 h 80"/>
                <a:gd name="T90" fmla="*/ 31 w 36"/>
                <a:gd name="T91" fmla="*/ 65 h 80"/>
                <a:gd name="T92" fmla="*/ 32 w 36"/>
                <a:gd name="T93" fmla="*/ 59 h 80"/>
                <a:gd name="T94" fmla="*/ 34 w 36"/>
                <a:gd name="T95" fmla="*/ 51 h 80"/>
                <a:gd name="T96" fmla="*/ 35 w 36"/>
                <a:gd name="T97" fmla="*/ 41 h 80"/>
                <a:gd name="T98" fmla="*/ 35 w 36"/>
                <a:gd name="T99" fmla="*/ 34 h 80"/>
                <a:gd name="T100" fmla="*/ 34 w 36"/>
                <a:gd name="T101" fmla="*/ 25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
                <a:gd name="T154" fmla="*/ 0 h 80"/>
                <a:gd name="T155" fmla="*/ 36 w 36"/>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 h="80">
                  <a:moveTo>
                    <a:pt x="35" y="24"/>
                  </a:moveTo>
                  <a:lnTo>
                    <a:pt x="35" y="28"/>
                  </a:lnTo>
                  <a:lnTo>
                    <a:pt x="35" y="29"/>
                  </a:lnTo>
                  <a:lnTo>
                    <a:pt x="36" y="32"/>
                  </a:lnTo>
                  <a:lnTo>
                    <a:pt x="36" y="33"/>
                  </a:lnTo>
                  <a:lnTo>
                    <a:pt x="36" y="35"/>
                  </a:lnTo>
                  <a:lnTo>
                    <a:pt x="36" y="37"/>
                  </a:lnTo>
                  <a:lnTo>
                    <a:pt x="36" y="39"/>
                  </a:lnTo>
                  <a:lnTo>
                    <a:pt x="36" y="41"/>
                  </a:lnTo>
                  <a:lnTo>
                    <a:pt x="36" y="45"/>
                  </a:lnTo>
                  <a:lnTo>
                    <a:pt x="36" y="47"/>
                  </a:lnTo>
                  <a:lnTo>
                    <a:pt x="36" y="48"/>
                  </a:lnTo>
                  <a:lnTo>
                    <a:pt x="35" y="52"/>
                  </a:lnTo>
                  <a:lnTo>
                    <a:pt x="35" y="54"/>
                  </a:lnTo>
                  <a:lnTo>
                    <a:pt x="35" y="56"/>
                  </a:lnTo>
                  <a:lnTo>
                    <a:pt x="34" y="59"/>
                  </a:lnTo>
                  <a:lnTo>
                    <a:pt x="34" y="60"/>
                  </a:lnTo>
                  <a:lnTo>
                    <a:pt x="34" y="63"/>
                  </a:lnTo>
                  <a:lnTo>
                    <a:pt x="32" y="64"/>
                  </a:lnTo>
                  <a:lnTo>
                    <a:pt x="32" y="65"/>
                  </a:lnTo>
                  <a:lnTo>
                    <a:pt x="32" y="67"/>
                  </a:lnTo>
                  <a:lnTo>
                    <a:pt x="31" y="68"/>
                  </a:lnTo>
                  <a:lnTo>
                    <a:pt x="31" y="69"/>
                  </a:lnTo>
                  <a:lnTo>
                    <a:pt x="30" y="70"/>
                  </a:lnTo>
                  <a:lnTo>
                    <a:pt x="29" y="72"/>
                  </a:lnTo>
                  <a:lnTo>
                    <a:pt x="29" y="73"/>
                  </a:lnTo>
                  <a:lnTo>
                    <a:pt x="27" y="74"/>
                  </a:lnTo>
                  <a:lnTo>
                    <a:pt x="26" y="76"/>
                  </a:lnTo>
                  <a:lnTo>
                    <a:pt x="25" y="76"/>
                  </a:lnTo>
                  <a:lnTo>
                    <a:pt x="25" y="77"/>
                  </a:lnTo>
                  <a:lnTo>
                    <a:pt x="23" y="78"/>
                  </a:lnTo>
                  <a:lnTo>
                    <a:pt x="22" y="78"/>
                  </a:lnTo>
                  <a:lnTo>
                    <a:pt x="21" y="78"/>
                  </a:lnTo>
                  <a:lnTo>
                    <a:pt x="20" y="78"/>
                  </a:lnTo>
                  <a:lnTo>
                    <a:pt x="20" y="80"/>
                  </a:lnTo>
                  <a:lnTo>
                    <a:pt x="18" y="80"/>
                  </a:lnTo>
                  <a:lnTo>
                    <a:pt x="17" y="78"/>
                  </a:lnTo>
                  <a:lnTo>
                    <a:pt x="16" y="78"/>
                  </a:lnTo>
                  <a:lnTo>
                    <a:pt x="14" y="78"/>
                  </a:lnTo>
                  <a:lnTo>
                    <a:pt x="13" y="77"/>
                  </a:lnTo>
                  <a:lnTo>
                    <a:pt x="12" y="76"/>
                  </a:lnTo>
                  <a:lnTo>
                    <a:pt x="10" y="74"/>
                  </a:lnTo>
                  <a:lnTo>
                    <a:pt x="9" y="74"/>
                  </a:lnTo>
                  <a:lnTo>
                    <a:pt x="9" y="73"/>
                  </a:lnTo>
                  <a:lnTo>
                    <a:pt x="8" y="72"/>
                  </a:lnTo>
                  <a:lnTo>
                    <a:pt x="7" y="69"/>
                  </a:lnTo>
                  <a:lnTo>
                    <a:pt x="5" y="68"/>
                  </a:lnTo>
                  <a:lnTo>
                    <a:pt x="5" y="67"/>
                  </a:lnTo>
                  <a:lnTo>
                    <a:pt x="4" y="65"/>
                  </a:lnTo>
                  <a:lnTo>
                    <a:pt x="4" y="64"/>
                  </a:lnTo>
                  <a:lnTo>
                    <a:pt x="3" y="63"/>
                  </a:lnTo>
                  <a:lnTo>
                    <a:pt x="3" y="61"/>
                  </a:lnTo>
                  <a:lnTo>
                    <a:pt x="3" y="59"/>
                  </a:lnTo>
                  <a:lnTo>
                    <a:pt x="1" y="57"/>
                  </a:lnTo>
                  <a:lnTo>
                    <a:pt x="1" y="56"/>
                  </a:lnTo>
                  <a:lnTo>
                    <a:pt x="1" y="54"/>
                  </a:lnTo>
                  <a:lnTo>
                    <a:pt x="0" y="50"/>
                  </a:lnTo>
                  <a:lnTo>
                    <a:pt x="0" y="48"/>
                  </a:lnTo>
                  <a:lnTo>
                    <a:pt x="0" y="46"/>
                  </a:lnTo>
                  <a:lnTo>
                    <a:pt x="0" y="45"/>
                  </a:lnTo>
                  <a:lnTo>
                    <a:pt x="0" y="43"/>
                  </a:lnTo>
                  <a:lnTo>
                    <a:pt x="0" y="41"/>
                  </a:lnTo>
                  <a:lnTo>
                    <a:pt x="0" y="39"/>
                  </a:lnTo>
                  <a:lnTo>
                    <a:pt x="0" y="37"/>
                  </a:lnTo>
                  <a:lnTo>
                    <a:pt x="0" y="35"/>
                  </a:lnTo>
                  <a:lnTo>
                    <a:pt x="0" y="32"/>
                  </a:lnTo>
                  <a:lnTo>
                    <a:pt x="0" y="30"/>
                  </a:lnTo>
                  <a:lnTo>
                    <a:pt x="1" y="22"/>
                  </a:lnTo>
                  <a:lnTo>
                    <a:pt x="1" y="21"/>
                  </a:lnTo>
                  <a:lnTo>
                    <a:pt x="3" y="20"/>
                  </a:lnTo>
                  <a:lnTo>
                    <a:pt x="3" y="19"/>
                  </a:lnTo>
                  <a:lnTo>
                    <a:pt x="3" y="16"/>
                  </a:lnTo>
                  <a:lnTo>
                    <a:pt x="4" y="15"/>
                  </a:lnTo>
                  <a:lnTo>
                    <a:pt x="4" y="13"/>
                  </a:lnTo>
                  <a:lnTo>
                    <a:pt x="5" y="12"/>
                  </a:lnTo>
                  <a:lnTo>
                    <a:pt x="5" y="11"/>
                  </a:lnTo>
                  <a:lnTo>
                    <a:pt x="7" y="10"/>
                  </a:lnTo>
                  <a:lnTo>
                    <a:pt x="7" y="8"/>
                  </a:lnTo>
                  <a:lnTo>
                    <a:pt x="8" y="7"/>
                  </a:lnTo>
                  <a:lnTo>
                    <a:pt x="8" y="6"/>
                  </a:lnTo>
                  <a:lnTo>
                    <a:pt x="12" y="3"/>
                  </a:lnTo>
                  <a:lnTo>
                    <a:pt x="13" y="3"/>
                  </a:lnTo>
                  <a:lnTo>
                    <a:pt x="13" y="2"/>
                  </a:lnTo>
                  <a:lnTo>
                    <a:pt x="14" y="2"/>
                  </a:lnTo>
                  <a:lnTo>
                    <a:pt x="16" y="2"/>
                  </a:lnTo>
                  <a:lnTo>
                    <a:pt x="17" y="0"/>
                  </a:lnTo>
                  <a:lnTo>
                    <a:pt x="18" y="0"/>
                  </a:lnTo>
                  <a:lnTo>
                    <a:pt x="18" y="2"/>
                  </a:lnTo>
                  <a:lnTo>
                    <a:pt x="21" y="2"/>
                  </a:lnTo>
                  <a:lnTo>
                    <a:pt x="22" y="2"/>
                  </a:lnTo>
                  <a:lnTo>
                    <a:pt x="25" y="4"/>
                  </a:lnTo>
                  <a:lnTo>
                    <a:pt x="26" y="6"/>
                  </a:lnTo>
                  <a:lnTo>
                    <a:pt x="27" y="7"/>
                  </a:lnTo>
                  <a:lnTo>
                    <a:pt x="29" y="8"/>
                  </a:lnTo>
                  <a:lnTo>
                    <a:pt x="29" y="10"/>
                  </a:lnTo>
                  <a:lnTo>
                    <a:pt x="30" y="11"/>
                  </a:lnTo>
                  <a:lnTo>
                    <a:pt x="31" y="13"/>
                  </a:lnTo>
                  <a:lnTo>
                    <a:pt x="31" y="15"/>
                  </a:lnTo>
                  <a:lnTo>
                    <a:pt x="32" y="16"/>
                  </a:lnTo>
                  <a:lnTo>
                    <a:pt x="32" y="17"/>
                  </a:lnTo>
                  <a:lnTo>
                    <a:pt x="34" y="19"/>
                  </a:lnTo>
                  <a:lnTo>
                    <a:pt x="34" y="20"/>
                  </a:lnTo>
                  <a:lnTo>
                    <a:pt x="35" y="24"/>
                  </a:lnTo>
                  <a:lnTo>
                    <a:pt x="34" y="25"/>
                  </a:lnTo>
                  <a:lnTo>
                    <a:pt x="32" y="22"/>
                  </a:lnTo>
                  <a:lnTo>
                    <a:pt x="32" y="20"/>
                  </a:lnTo>
                  <a:lnTo>
                    <a:pt x="31" y="19"/>
                  </a:lnTo>
                  <a:lnTo>
                    <a:pt x="31" y="17"/>
                  </a:lnTo>
                  <a:lnTo>
                    <a:pt x="30" y="16"/>
                  </a:lnTo>
                  <a:lnTo>
                    <a:pt x="30" y="15"/>
                  </a:lnTo>
                  <a:lnTo>
                    <a:pt x="29" y="13"/>
                  </a:lnTo>
                  <a:lnTo>
                    <a:pt x="29" y="12"/>
                  </a:lnTo>
                  <a:lnTo>
                    <a:pt x="29" y="11"/>
                  </a:lnTo>
                  <a:lnTo>
                    <a:pt x="27" y="10"/>
                  </a:lnTo>
                  <a:lnTo>
                    <a:pt x="26" y="8"/>
                  </a:lnTo>
                  <a:lnTo>
                    <a:pt x="25" y="7"/>
                  </a:lnTo>
                  <a:lnTo>
                    <a:pt x="22" y="4"/>
                  </a:lnTo>
                  <a:lnTo>
                    <a:pt x="21" y="4"/>
                  </a:lnTo>
                  <a:lnTo>
                    <a:pt x="18" y="4"/>
                  </a:lnTo>
                  <a:lnTo>
                    <a:pt x="18" y="3"/>
                  </a:lnTo>
                  <a:lnTo>
                    <a:pt x="17" y="4"/>
                  </a:lnTo>
                  <a:lnTo>
                    <a:pt x="16" y="4"/>
                  </a:lnTo>
                  <a:lnTo>
                    <a:pt x="14" y="4"/>
                  </a:lnTo>
                  <a:lnTo>
                    <a:pt x="13" y="6"/>
                  </a:lnTo>
                  <a:lnTo>
                    <a:pt x="12" y="6"/>
                  </a:lnTo>
                  <a:lnTo>
                    <a:pt x="9" y="8"/>
                  </a:lnTo>
                  <a:lnTo>
                    <a:pt x="8" y="10"/>
                  </a:lnTo>
                  <a:lnTo>
                    <a:pt x="8" y="11"/>
                  </a:lnTo>
                  <a:lnTo>
                    <a:pt x="7" y="12"/>
                  </a:lnTo>
                  <a:lnTo>
                    <a:pt x="5" y="13"/>
                  </a:lnTo>
                  <a:lnTo>
                    <a:pt x="5" y="15"/>
                  </a:lnTo>
                  <a:lnTo>
                    <a:pt x="4" y="16"/>
                  </a:lnTo>
                  <a:lnTo>
                    <a:pt x="4" y="17"/>
                  </a:lnTo>
                  <a:lnTo>
                    <a:pt x="4" y="20"/>
                  </a:lnTo>
                  <a:lnTo>
                    <a:pt x="3" y="21"/>
                  </a:lnTo>
                  <a:lnTo>
                    <a:pt x="3" y="22"/>
                  </a:lnTo>
                  <a:lnTo>
                    <a:pt x="3" y="24"/>
                  </a:lnTo>
                  <a:lnTo>
                    <a:pt x="1" y="29"/>
                  </a:lnTo>
                  <a:lnTo>
                    <a:pt x="1" y="30"/>
                  </a:lnTo>
                  <a:lnTo>
                    <a:pt x="1" y="32"/>
                  </a:lnTo>
                  <a:lnTo>
                    <a:pt x="1" y="35"/>
                  </a:lnTo>
                  <a:lnTo>
                    <a:pt x="1" y="37"/>
                  </a:lnTo>
                  <a:lnTo>
                    <a:pt x="1" y="39"/>
                  </a:lnTo>
                  <a:lnTo>
                    <a:pt x="1" y="41"/>
                  </a:lnTo>
                  <a:lnTo>
                    <a:pt x="1" y="42"/>
                  </a:lnTo>
                  <a:lnTo>
                    <a:pt x="1" y="45"/>
                  </a:lnTo>
                  <a:lnTo>
                    <a:pt x="1" y="46"/>
                  </a:lnTo>
                  <a:lnTo>
                    <a:pt x="1" y="48"/>
                  </a:lnTo>
                  <a:lnTo>
                    <a:pt x="1" y="50"/>
                  </a:lnTo>
                  <a:lnTo>
                    <a:pt x="3" y="52"/>
                  </a:lnTo>
                  <a:lnTo>
                    <a:pt x="3" y="55"/>
                  </a:lnTo>
                  <a:lnTo>
                    <a:pt x="3" y="56"/>
                  </a:lnTo>
                  <a:lnTo>
                    <a:pt x="4" y="57"/>
                  </a:lnTo>
                  <a:lnTo>
                    <a:pt x="4" y="60"/>
                  </a:lnTo>
                  <a:lnTo>
                    <a:pt x="4" y="61"/>
                  </a:lnTo>
                  <a:lnTo>
                    <a:pt x="5" y="63"/>
                  </a:lnTo>
                  <a:lnTo>
                    <a:pt x="5" y="64"/>
                  </a:lnTo>
                  <a:lnTo>
                    <a:pt x="7" y="65"/>
                  </a:lnTo>
                  <a:lnTo>
                    <a:pt x="7" y="67"/>
                  </a:lnTo>
                  <a:lnTo>
                    <a:pt x="8" y="68"/>
                  </a:lnTo>
                  <a:lnTo>
                    <a:pt x="9" y="69"/>
                  </a:lnTo>
                  <a:lnTo>
                    <a:pt x="9" y="70"/>
                  </a:lnTo>
                  <a:lnTo>
                    <a:pt x="10" y="72"/>
                  </a:lnTo>
                  <a:lnTo>
                    <a:pt x="12" y="73"/>
                  </a:lnTo>
                  <a:lnTo>
                    <a:pt x="13" y="74"/>
                  </a:lnTo>
                  <a:lnTo>
                    <a:pt x="14" y="76"/>
                  </a:lnTo>
                  <a:lnTo>
                    <a:pt x="16" y="76"/>
                  </a:lnTo>
                  <a:lnTo>
                    <a:pt x="17" y="76"/>
                  </a:lnTo>
                  <a:lnTo>
                    <a:pt x="18" y="77"/>
                  </a:lnTo>
                  <a:lnTo>
                    <a:pt x="20" y="77"/>
                  </a:lnTo>
                  <a:lnTo>
                    <a:pt x="20" y="76"/>
                  </a:lnTo>
                  <a:lnTo>
                    <a:pt x="21" y="76"/>
                  </a:lnTo>
                  <a:lnTo>
                    <a:pt x="22" y="76"/>
                  </a:lnTo>
                  <a:lnTo>
                    <a:pt x="23" y="74"/>
                  </a:lnTo>
                  <a:lnTo>
                    <a:pt x="25" y="74"/>
                  </a:lnTo>
                  <a:lnTo>
                    <a:pt x="26" y="73"/>
                  </a:lnTo>
                  <a:lnTo>
                    <a:pt x="26" y="72"/>
                  </a:lnTo>
                  <a:lnTo>
                    <a:pt x="27" y="72"/>
                  </a:lnTo>
                  <a:lnTo>
                    <a:pt x="27" y="70"/>
                  </a:lnTo>
                  <a:lnTo>
                    <a:pt x="29" y="69"/>
                  </a:lnTo>
                  <a:lnTo>
                    <a:pt x="29" y="68"/>
                  </a:lnTo>
                  <a:lnTo>
                    <a:pt x="30" y="68"/>
                  </a:lnTo>
                  <a:lnTo>
                    <a:pt x="30" y="67"/>
                  </a:lnTo>
                  <a:lnTo>
                    <a:pt x="31" y="65"/>
                  </a:lnTo>
                  <a:lnTo>
                    <a:pt x="31" y="64"/>
                  </a:lnTo>
                  <a:lnTo>
                    <a:pt x="32" y="63"/>
                  </a:lnTo>
                  <a:lnTo>
                    <a:pt x="32" y="61"/>
                  </a:lnTo>
                  <a:lnTo>
                    <a:pt x="32" y="59"/>
                  </a:lnTo>
                  <a:lnTo>
                    <a:pt x="34" y="57"/>
                  </a:lnTo>
                  <a:lnTo>
                    <a:pt x="34" y="55"/>
                  </a:lnTo>
                  <a:lnTo>
                    <a:pt x="34" y="52"/>
                  </a:lnTo>
                  <a:lnTo>
                    <a:pt x="34" y="51"/>
                  </a:lnTo>
                  <a:lnTo>
                    <a:pt x="35" y="48"/>
                  </a:lnTo>
                  <a:lnTo>
                    <a:pt x="35" y="46"/>
                  </a:lnTo>
                  <a:lnTo>
                    <a:pt x="35" y="45"/>
                  </a:lnTo>
                  <a:lnTo>
                    <a:pt x="35" y="41"/>
                  </a:lnTo>
                  <a:lnTo>
                    <a:pt x="35" y="39"/>
                  </a:lnTo>
                  <a:lnTo>
                    <a:pt x="35" y="37"/>
                  </a:lnTo>
                  <a:lnTo>
                    <a:pt x="35" y="35"/>
                  </a:lnTo>
                  <a:lnTo>
                    <a:pt x="35" y="34"/>
                  </a:lnTo>
                  <a:lnTo>
                    <a:pt x="35" y="33"/>
                  </a:lnTo>
                  <a:lnTo>
                    <a:pt x="34" y="30"/>
                  </a:lnTo>
                  <a:lnTo>
                    <a:pt x="34" y="29"/>
                  </a:lnTo>
                  <a:lnTo>
                    <a:pt x="34" y="25"/>
                  </a:lnTo>
                  <a:lnTo>
                    <a:pt x="35" y="24"/>
                  </a:lnTo>
                  <a:close/>
                </a:path>
              </a:pathLst>
            </a:custGeom>
            <a:solidFill>
              <a:srgbClr val="808080"/>
            </a:solidFill>
            <a:ln w="9525">
              <a:noFill/>
              <a:round/>
              <a:headEnd/>
              <a:tailEnd/>
            </a:ln>
          </p:spPr>
          <p:txBody>
            <a:bodyPr/>
            <a:lstStyle/>
            <a:p>
              <a:endParaRPr lang="en-US"/>
            </a:p>
          </p:txBody>
        </p:sp>
        <p:sp>
          <p:nvSpPr>
            <p:cNvPr id="191" name="Freeform 175"/>
            <p:cNvSpPr>
              <a:spLocks/>
            </p:cNvSpPr>
            <p:nvPr/>
          </p:nvSpPr>
          <p:spPr bwMode="auto">
            <a:xfrm>
              <a:off x="2550" y="1333"/>
              <a:ext cx="21" cy="42"/>
            </a:xfrm>
            <a:custGeom>
              <a:avLst/>
              <a:gdLst>
                <a:gd name="T0" fmla="*/ 8 w 21"/>
                <a:gd name="T1" fmla="*/ 0 h 42"/>
                <a:gd name="T2" fmla="*/ 11 w 21"/>
                <a:gd name="T3" fmla="*/ 0 h 42"/>
                <a:gd name="T4" fmla="*/ 13 w 21"/>
                <a:gd name="T5" fmla="*/ 0 h 42"/>
                <a:gd name="T6" fmla="*/ 15 w 21"/>
                <a:gd name="T7" fmla="*/ 0 h 42"/>
                <a:gd name="T8" fmla="*/ 16 w 21"/>
                <a:gd name="T9" fmla="*/ 1 h 42"/>
                <a:gd name="T10" fmla="*/ 17 w 21"/>
                <a:gd name="T11" fmla="*/ 3 h 42"/>
                <a:gd name="T12" fmla="*/ 19 w 21"/>
                <a:gd name="T13" fmla="*/ 5 h 42"/>
                <a:gd name="T14" fmla="*/ 19 w 21"/>
                <a:gd name="T15" fmla="*/ 7 h 42"/>
                <a:gd name="T16" fmla="*/ 20 w 21"/>
                <a:gd name="T17" fmla="*/ 9 h 42"/>
                <a:gd name="T18" fmla="*/ 20 w 21"/>
                <a:gd name="T19" fmla="*/ 11 h 42"/>
                <a:gd name="T20" fmla="*/ 21 w 21"/>
                <a:gd name="T21" fmla="*/ 16 h 42"/>
                <a:gd name="T22" fmla="*/ 21 w 21"/>
                <a:gd name="T23" fmla="*/ 19 h 42"/>
                <a:gd name="T24" fmla="*/ 21 w 21"/>
                <a:gd name="T25" fmla="*/ 22 h 42"/>
                <a:gd name="T26" fmla="*/ 21 w 21"/>
                <a:gd name="T27" fmla="*/ 24 h 42"/>
                <a:gd name="T28" fmla="*/ 21 w 21"/>
                <a:gd name="T29" fmla="*/ 27 h 42"/>
                <a:gd name="T30" fmla="*/ 21 w 21"/>
                <a:gd name="T31" fmla="*/ 29 h 42"/>
                <a:gd name="T32" fmla="*/ 20 w 21"/>
                <a:gd name="T33" fmla="*/ 32 h 42"/>
                <a:gd name="T34" fmla="*/ 20 w 21"/>
                <a:gd name="T35" fmla="*/ 35 h 42"/>
                <a:gd name="T36" fmla="*/ 19 w 21"/>
                <a:gd name="T37" fmla="*/ 37 h 42"/>
                <a:gd name="T38" fmla="*/ 17 w 21"/>
                <a:gd name="T39" fmla="*/ 38 h 42"/>
                <a:gd name="T40" fmla="*/ 16 w 21"/>
                <a:gd name="T41" fmla="*/ 41 h 42"/>
                <a:gd name="T42" fmla="*/ 13 w 21"/>
                <a:gd name="T43" fmla="*/ 42 h 42"/>
                <a:gd name="T44" fmla="*/ 11 w 21"/>
                <a:gd name="T45" fmla="*/ 42 h 42"/>
                <a:gd name="T46" fmla="*/ 8 w 21"/>
                <a:gd name="T47" fmla="*/ 42 h 42"/>
                <a:gd name="T48" fmla="*/ 7 w 21"/>
                <a:gd name="T49" fmla="*/ 41 h 42"/>
                <a:gd name="T50" fmla="*/ 6 w 21"/>
                <a:gd name="T51" fmla="*/ 40 h 42"/>
                <a:gd name="T52" fmla="*/ 4 w 21"/>
                <a:gd name="T53" fmla="*/ 37 h 42"/>
                <a:gd name="T54" fmla="*/ 3 w 21"/>
                <a:gd name="T55" fmla="*/ 35 h 42"/>
                <a:gd name="T56" fmla="*/ 2 w 21"/>
                <a:gd name="T57" fmla="*/ 29 h 42"/>
                <a:gd name="T58" fmla="*/ 2 w 21"/>
                <a:gd name="T59" fmla="*/ 26 h 42"/>
                <a:gd name="T60" fmla="*/ 0 w 21"/>
                <a:gd name="T61" fmla="*/ 24 h 42"/>
                <a:gd name="T62" fmla="*/ 0 w 21"/>
                <a:gd name="T63" fmla="*/ 23 h 42"/>
                <a:gd name="T64" fmla="*/ 0 w 21"/>
                <a:gd name="T65" fmla="*/ 20 h 42"/>
                <a:gd name="T66" fmla="*/ 2 w 21"/>
                <a:gd name="T67" fmla="*/ 18 h 42"/>
                <a:gd name="T68" fmla="*/ 2 w 21"/>
                <a:gd name="T69" fmla="*/ 18 h 42"/>
                <a:gd name="T70" fmla="*/ 2 w 21"/>
                <a:gd name="T71" fmla="*/ 16 h 42"/>
                <a:gd name="T72" fmla="*/ 2 w 21"/>
                <a:gd name="T73" fmla="*/ 14 h 42"/>
                <a:gd name="T74" fmla="*/ 2 w 21"/>
                <a:gd name="T75" fmla="*/ 11 h 42"/>
                <a:gd name="T76" fmla="*/ 3 w 21"/>
                <a:gd name="T77" fmla="*/ 9 h 42"/>
                <a:gd name="T78" fmla="*/ 3 w 21"/>
                <a:gd name="T79" fmla="*/ 6 h 42"/>
                <a:gd name="T80" fmla="*/ 4 w 21"/>
                <a:gd name="T81" fmla="*/ 3 h 42"/>
                <a:gd name="T82" fmla="*/ 7 w 21"/>
                <a:gd name="T83" fmla="*/ 1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42"/>
                <a:gd name="T128" fmla="*/ 21 w 21"/>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42">
                  <a:moveTo>
                    <a:pt x="7" y="1"/>
                  </a:moveTo>
                  <a:lnTo>
                    <a:pt x="8" y="0"/>
                  </a:lnTo>
                  <a:lnTo>
                    <a:pt x="9" y="0"/>
                  </a:lnTo>
                  <a:lnTo>
                    <a:pt x="11" y="0"/>
                  </a:lnTo>
                  <a:lnTo>
                    <a:pt x="12" y="0"/>
                  </a:lnTo>
                  <a:lnTo>
                    <a:pt x="13" y="0"/>
                  </a:lnTo>
                  <a:lnTo>
                    <a:pt x="15" y="1"/>
                  </a:lnTo>
                  <a:lnTo>
                    <a:pt x="15" y="0"/>
                  </a:lnTo>
                  <a:lnTo>
                    <a:pt x="15" y="1"/>
                  </a:lnTo>
                  <a:lnTo>
                    <a:pt x="16" y="1"/>
                  </a:lnTo>
                  <a:lnTo>
                    <a:pt x="16" y="2"/>
                  </a:lnTo>
                  <a:lnTo>
                    <a:pt x="17" y="3"/>
                  </a:lnTo>
                  <a:lnTo>
                    <a:pt x="17" y="5"/>
                  </a:lnTo>
                  <a:lnTo>
                    <a:pt x="19" y="5"/>
                  </a:lnTo>
                  <a:lnTo>
                    <a:pt x="19" y="6"/>
                  </a:lnTo>
                  <a:lnTo>
                    <a:pt x="19" y="7"/>
                  </a:lnTo>
                  <a:lnTo>
                    <a:pt x="20" y="7"/>
                  </a:lnTo>
                  <a:lnTo>
                    <a:pt x="20" y="9"/>
                  </a:lnTo>
                  <a:lnTo>
                    <a:pt x="20" y="10"/>
                  </a:lnTo>
                  <a:lnTo>
                    <a:pt x="20" y="11"/>
                  </a:lnTo>
                  <a:lnTo>
                    <a:pt x="21" y="15"/>
                  </a:lnTo>
                  <a:lnTo>
                    <a:pt x="21" y="16"/>
                  </a:lnTo>
                  <a:lnTo>
                    <a:pt x="21" y="18"/>
                  </a:lnTo>
                  <a:lnTo>
                    <a:pt x="21" y="19"/>
                  </a:lnTo>
                  <a:lnTo>
                    <a:pt x="21" y="20"/>
                  </a:lnTo>
                  <a:lnTo>
                    <a:pt x="21" y="22"/>
                  </a:lnTo>
                  <a:lnTo>
                    <a:pt x="21" y="23"/>
                  </a:lnTo>
                  <a:lnTo>
                    <a:pt x="21" y="24"/>
                  </a:lnTo>
                  <a:lnTo>
                    <a:pt x="21" y="26"/>
                  </a:lnTo>
                  <a:lnTo>
                    <a:pt x="21" y="27"/>
                  </a:lnTo>
                  <a:lnTo>
                    <a:pt x="21" y="28"/>
                  </a:lnTo>
                  <a:lnTo>
                    <a:pt x="21" y="29"/>
                  </a:lnTo>
                  <a:lnTo>
                    <a:pt x="21" y="31"/>
                  </a:lnTo>
                  <a:lnTo>
                    <a:pt x="20" y="32"/>
                  </a:lnTo>
                  <a:lnTo>
                    <a:pt x="20" y="33"/>
                  </a:lnTo>
                  <a:lnTo>
                    <a:pt x="20" y="35"/>
                  </a:lnTo>
                  <a:lnTo>
                    <a:pt x="19" y="36"/>
                  </a:lnTo>
                  <a:lnTo>
                    <a:pt x="19" y="37"/>
                  </a:lnTo>
                  <a:lnTo>
                    <a:pt x="19" y="38"/>
                  </a:lnTo>
                  <a:lnTo>
                    <a:pt x="17" y="38"/>
                  </a:lnTo>
                  <a:lnTo>
                    <a:pt x="17" y="40"/>
                  </a:lnTo>
                  <a:lnTo>
                    <a:pt x="16" y="41"/>
                  </a:lnTo>
                  <a:lnTo>
                    <a:pt x="15" y="42"/>
                  </a:lnTo>
                  <a:lnTo>
                    <a:pt x="13" y="42"/>
                  </a:lnTo>
                  <a:lnTo>
                    <a:pt x="12" y="42"/>
                  </a:lnTo>
                  <a:lnTo>
                    <a:pt x="11" y="42"/>
                  </a:lnTo>
                  <a:lnTo>
                    <a:pt x="9" y="42"/>
                  </a:lnTo>
                  <a:lnTo>
                    <a:pt x="8" y="42"/>
                  </a:lnTo>
                  <a:lnTo>
                    <a:pt x="8" y="41"/>
                  </a:lnTo>
                  <a:lnTo>
                    <a:pt x="7" y="41"/>
                  </a:lnTo>
                  <a:lnTo>
                    <a:pt x="7" y="40"/>
                  </a:lnTo>
                  <a:lnTo>
                    <a:pt x="6" y="40"/>
                  </a:lnTo>
                  <a:lnTo>
                    <a:pt x="6" y="38"/>
                  </a:lnTo>
                  <a:lnTo>
                    <a:pt x="4" y="37"/>
                  </a:lnTo>
                  <a:lnTo>
                    <a:pt x="4" y="36"/>
                  </a:lnTo>
                  <a:lnTo>
                    <a:pt x="3" y="35"/>
                  </a:lnTo>
                  <a:lnTo>
                    <a:pt x="3" y="32"/>
                  </a:lnTo>
                  <a:lnTo>
                    <a:pt x="2" y="29"/>
                  </a:lnTo>
                  <a:lnTo>
                    <a:pt x="2" y="27"/>
                  </a:lnTo>
                  <a:lnTo>
                    <a:pt x="2" y="26"/>
                  </a:lnTo>
                  <a:lnTo>
                    <a:pt x="2" y="24"/>
                  </a:lnTo>
                  <a:lnTo>
                    <a:pt x="0" y="24"/>
                  </a:lnTo>
                  <a:lnTo>
                    <a:pt x="2" y="23"/>
                  </a:lnTo>
                  <a:lnTo>
                    <a:pt x="0" y="23"/>
                  </a:lnTo>
                  <a:lnTo>
                    <a:pt x="0" y="22"/>
                  </a:lnTo>
                  <a:lnTo>
                    <a:pt x="0" y="20"/>
                  </a:lnTo>
                  <a:lnTo>
                    <a:pt x="0" y="19"/>
                  </a:lnTo>
                  <a:lnTo>
                    <a:pt x="2" y="18"/>
                  </a:lnTo>
                  <a:lnTo>
                    <a:pt x="0" y="18"/>
                  </a:lnTo>
                  <a:lnTo>
                    <a:pt x="2" y="18"/>
                  </a:lnTo>
                  <a:lnTo>
                    <a:pt x="0" y="16"/>
                  </a:lnTo>
                  <a:lnTo>
                    <a:pt x="2" y="16"/>
                  </a:lnTo>
                  <a:lnTo>
                    <a:pt x="2" y="15"/>
                  </a:lnTo>
                  <a:lnTo>
                    <a:pt x="2" y="14"/>
                  </a:lnTo>
                  <a:lnTo>
                    <a:pt x="2" y="13"/>
                  </a:lnTo>
                  <a:lnTo>
                    <a:pt x="2" y="11"/>
                  </a:lnTo>
                  <a:lnTo>
                    <a:pt x="2" y="10"/>
                  </a:lnTo>
                  <a:lnTo>
                    <a:pt x="3" y="9"/>
                  </a:lnTo>
                  <a:lnTo>
                    <a:pt x="3" y="7"/>
                  </a:lnTo>
                  <a:lnTo>
                    <a:pt x="3" y="6"/>
                  </a:lnTo>
                  <a:lnTo>
                    <a:pt x="4" y="5"/>
                  </a:lnTo>
                  <a:lnTo>
                    <a:pt x="4" y="3"/>
                  </a:lnTo>
                  <a:lnTo>
                    <a:pt x="6" y="2"/>
                  </a:lnTo>
                  <a:lnTo>
                    <a:pt x="7" y="1"/>
                  </a:lnTo>
                  <a:close/>
                </a:path>
              </a:pathLst>
            </a:custGeom>
            <a:solidFill>
              <a:srgbClr val="808080"/>
            </a:solidFill>
            <a:ln w="9525">
              <a:noFill/>
              <a:round/>
              <a:headEnd/>
              <a:tailEnd/>
            </a:ln>
          </p:spPr>
          <p:txBody>
            <a:bodyPr/>
            <a:lstStyle/>
            <a:p>
              <a:endParaRPr lang="en-US"/>
            </a:p>
          </p:txBody>
        </p:sp>
        <p:sp>
          <p:nvSpPr>
            <p:cNvPr id="192" name="Freeform 176"/>
            <p:cNvSpPr>
              <a:spLocks/>
            </p:cNvSpPr>
            <p:nvPr/>
          </p:nvSpPr>
          <p:spPr bwMode="auto">
            <a:xfrm>
              <a:off x="2550" y="1331"/>
              <a:ext cx="22" cy="46"/>
            </a:xfrm>
            <a:custGeom>
              <a:avLst/>
              <a:gdLst>
                <a:gd name="T0" fmla="*/ 21 w 22"/>
                <a:gd name="T1" fmla="*/ 17 h 46"/>
                <a:gd name="T2" fmla="*/ 22 w 22"/>
                <a:gd name="T3" fmla="*/ 22 h 46"/>
                <a:gd name="T4" fmla="*/ 22 w 22"/>
                <a:gd name="T5" fmla="*/ 26 h 46"/>
                <a:gd name="T6" fmla="*/ 21 w 22"/>
                <a:gd name="T7" fmla="*/ 31 h 46"/>
                <a:gd name="T8" fmla="*/ 20 w 22"/>
                <a:gd name="T9" fmla="*/ 37 h 46"/>
                <a:gd name="T10" fmla="*/ 19 w 22"/>
                <a:gd name="T11" fmla="*/ 40 h 46"/>
                <a:gd name="T12" fmla="*/ 16 w 22"/>
                <a:gd name="T13" fmla="*/ 44 h 46"/>
                <a:gd name="T14" fmla="*/ 12 w 22"/>
                <a:gd name="T15" fmla="*/ 46 h 46"/>
                <a:gd name="T16" fmla="*/ 8 w 22"/>
                <a:gd name="T17" fmla="*/ 44 h 46"/>
                <a:gd name="T18" fmla="*/ 6 w 22"/>
                <a:gd name="T19" fmla="*/ 42 h 46"/>
                <a:gd name="T20" fmla="*/ 3 w 22"/>
                <a:gd name="T21" fmla="*/ 38 h 46"/>
                <a:gd name="T22" fmla="*/ 2 w 22"/>
                <a:gd name="T23" fmla="*/ 35 h 46"/>
                <a:gd name="T24" fmla="*/ 2 w 22"/>
                <a:gd name="T25" fmla="*/ 31 h 46"/>
                <a:gd name="T26" fmla="*/ 0 w 22"/>
                <a:gd name="T27" fmla="*/ 26 h 46"/>
                <a:gd name="T28" fmla="*/ 0 w 22"/>
                <a:gd name="T29" fmla="*/ 21 h 46"/>
                <a:gd name="T30" fmla="*/ 0 w 22"/>
                <a:gd name="T31" fmla="*/ 17 h 46"/>
                <a:gd name="T32" fmla="*/ 2 w 22"/>
                <a:gd name="T33" fmla="*/ 13 h 46"/>
                <a:gd name="T34" fmla="*/ 3 w 22"/>
                <a:gd name="T35" fmla="*/ 8 h 46"/>
                <a:gd name="T36" fmla="*/ 4 w 22"/>
                <a:gd name="T37" fmla="*/ 4 h 46"/>
                <a:gd name="T38" fmla="*/ 9 w 22"/>
                <a:gd name="T39" fmla="*/ 0 h 46"/>
                <a:gd name="T40" fmla="*/ 13 w 22"/>
                <a:gd name="T41" fmla="*/ 0 h 46"/>
                <a:gd name="T42" fmla="*/ 17 w 22"/>
                <a:gd name="T43" fmla="*/ 3 h 46"/>
                <a:gd name="T44" fmla="*/ 19 w 22"/>
                <a:gd name="T45" fmla="*/ 7 h 46"/>
                <a:gd name="T46" fmla="*/ 21 w 22"/>
                <a:gd name="T47" fmla="*/ 11 h 46"/>
                <a:gd name="T48" fmla="*/ 20 w 22"/>
                <a:gd name="T49" fmla="*/ 13 h 46"/>
                <a:gd name="T50" fmla="*/ 19 w 22"/>
                <a:gd name="T51" fmla="*/ 8 h 46"/>
                <a:gd name="T52" fmla="*/ 16 w 22"/>
                <a:gd name="T53" fmla="*/ 5 h 46"/>
                <a:gd name="T54" fmla="*/ 12 w 22"/>
                <a:gd name="T55" fmla="*/ 3 h 46"/>
                <a:gd name="T56" fmla="*/ 8 w 22"/>
                <a:gd name="T57" fmla="*/ 3 h 46"/>
                <a:gd name="T58" fmla="*/ 4 w 22"/>
                <a:gd name="T59" fmla="*/ 7 h 46"/>
                <a:gd name="T60" fmla="*/ 3 w 22"/>
                <a:gd name="T61" fmla="*/ 11 h 46"/>
                <a:gd name="T62" fmla="*/ 2 w 22"/>
                <a:gd name="T63" fmla="*/ 18 h 46"/>
                <a:gd name="T64" fmla="*/ 2 w 22"/>
                <a:gd name="T65" fmla="*/ 22 h 46"/>
                <a:gd name="T66" fmla="*/ 2 w 22"/>
                <a:gd name="T67" fmla="*/ 28 h 46"/>
                <a:gd name="T68" fmla="*/ 3 w 22"/>
                <a:gd name="T69" fmla="*/ 34 h 46"/>
                <a:gd name="T70" fmla="*/ 4 w 22"/>
                <a:gd name="T71" fmla="*/ 38 h 46"/>
                <a:gd name="T72" fmla="*/ 7 w 22"/>
                <a:gd name="T73" fmla="*/ 39 h 46"/>
                <a:gd name="T74" fmla="*/ 9 w 22"/>
                <a:gd name="T75" fmla="*/ 42 h 46"/>
                <a:gd name="T76" fmla="*/ 13 w 22"/>
                <a:gd name="T77" fmla="*/ 43 h 46"/>
                <a:gd name="T78" fmla="*/ 16 w 22"/>
                <a:gd name="T79" fmla="*/ 40 h 46"/>
                <a:gd name="T80" fmla="*/ 19 w 22"/>
                <a:gd name="T81" fmla="*/ 38 h 46"/>
                <a:gd name="T82" fmla="*/ 20 w 22"/>
                <a:gd name="T83" fmla="*/ 34 h 46"/>
                <a:gd name="T84" fmla="*/ 21 w 22"/>
                <a:gd name="T85" fmla="*/ 28 h 46"/>
                <a:gd name="T86" fmla="*/ 21 w 22"/>
                <a:gd name="T87" fmla="*/ 24 h 46"/>
                <a:gd name="T88" fmla="*/ 21 w 22"/>
                <a:gd name="T89" fmla="*/ 20 h 46"/>
                <a:gd name="T90" fmla="*/ 20 w 22"/>
                <a:gd name="T91" fmla="*/ 15 h 4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6"/>
                <a:gd name="T140" fmla="*/ 22 w 22"/>
                <a:gd name="T141" fmla="*/ 46 h 4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6">
                  <a:moveTo>
                    <a:pt x="21" y="13"/>
                  </a:moveTo>
                  <a:lnTo>
                    <a:pt x="21" y="16"/>
                  </a:lnTo>
                  <a:lnTo>
                    <a:pt x="21" y="17"/>
                  </a:lnTo>
                  <a:lnTo>
                    <a:pt x="22" y="20"/>
                  </a:lnTo>
                  <a:lnTo>
                    <a:pt x="22" y="21"/>
                  </a:lnTo>
                  <a:lnTo>
                    <a:pt x="22" y="22"/>
                  </a:lnTo>
                  <a:lnTo>
                    <a:pt x="22" y="24"/>
                  </a:lnTo>
                  <a:lnTo>
                    <a:pt x="22" y="25"/>
                  </a:lnTo>
                  <a:lnTo>
                    <a:pt x="22" y="26"/>
                  </a:lnTo>
                  <a:lnTo>
                    <a:pt x="22" y="29"/>
                  </a:lnTo>
                  <a:lnTo>
                    <a:pt x="21" y="30"/>
                  </a:lnTo>
                  <a:lnTo>
                    <a:pt x="21" y="31"/>
                  </a:lnTo>
                  <a:lnTo>
                    <a:pt x="21" y="34"/>
                  </a:lnTo>
                  <a:lnTo>
                    <a:pt x="20" y="35"/>
                  </a:lnTo>
                  <a:lnTo>
                    <a:pt x="20" y="37"/>
                  </a:lnTo>
                  <a:lnTo>
                    <a:pt x="20" y="38"/>
                  </a:lnTo>
                  <a:lnTo>
                    <a:pt x="19" y="39"/>
                  </a:lnTo>
                  <a:lnTo>
                    <a:pt x="19" y="40"/>
                  </a:lnTo>
                  <a:lnTo>
                    <a:pt x="17" y="42"/>
                  </a:lnTo>
                  <a:lnTo>
                    <a:pt x="16" y="43"/>
                  </a:lnTo>
                  <a:lnTo>
                    <a:pt x="16" y="44"/>
                  </a:lnTo>
                  <a:lnTo>
                    <a:pt x="15" y="44"/>
                  </a:lnTo>
                  <a:lnTo>
                    <a:pt x="13" y="46"/>
                  </a:lnTo>
                  <a:lnTo>
                    <a:pt x="12" y="46"/>
                  </a:lnTo>
                  <a:lnTo>
                    <a:pt x="11" y="46"/>
                  </a:lnTo>
                  <a:lnTo>
                    <a:pt x="9" y="46"/>
                  </a:lnTo>
                  <a:lnTo>
                    <a:pt x="8" y="44"/>
                  </a:lnTo>
                  <a:lnTo>
                    <a:pt x="7" y="43"/>
                  </a:lnTo>
                  <a:lnTo>
                    <a:pt x="6" y="43"/>
                  </a:lnTo>
                  <a:lnTo>
                    <a:pt x="6" y="42"/>
                  </a:lnTo>
                  <a:lnTo>
                    <a:pt x="4" y="40"/>
                  </a:lnTo>
                  <a:lnTo>
                    <a:pt x="4" y="39"/>
                  </a:lnTo>
                  <a:lnTo>
                    <a:pt x="3" y="38"/>
                  </a:lnTo>
                  <a:lnTo>
                    <a:pt x="3" y="37"/>
                  </a:lnTo>
                  <a:lnTo>
                    <a:pt x="3" y="35"/>
                  </a:lnTo>
                  <a:lnTo>
                    <a:pt x="2" y="35"/>
                  </a:lnTo>
                  <a:lnTo>
                    <a:pt x="2" y="34"/>
                  </a:lnTo>
                  <a:lnTo>
                    <a:pt x="2" y="33"/>
                  </a:lnTo>
                  <a:lnTo>
                    <a:pt x="2" y="31"/>
                  </a:lnTo>
                  <a:lnTo>
                    <a:pt x="0" y="29"/>
                  </a:lnTo>
                  <a:lnTo>
                    <a:pt x="0" y="28"/>
                  </a:lnTo>
                  <a:lnTo>
                    <a:pt x="0" y="26"/>
                  </a:lnTo>
                  <a:lnTo>
                    <a:pt x="0" y="24"/>
                  </a:lnTo>
                  <a:lnTo>
                    <a:pt x="0" y="22"/>
                  </a:lnTo>
                  <a:lnTo>
                    <a:pt x="0" y="21"/>
                  </a:lnTo>
                  <a:lnTo>
                    <a:pt x="0" y="20"/>
                  </a:lnTo>
                  <a:lnTo>
                    <a:pt x="0" y="18"/>
                  </a:lnTo>
                  <a:lnTo>
                    <a:pt x="0" y="17"/>
                  </a:lnTo>
                  <a:lnTo>
                    <a:pt x="0" y="16"/>
                  </a:lnTo>
                  <a:lnTo>
                    <a:pt x="0" y="15"/>
                  </a:lnTo>
                  <a:lnTo>
                    <a:pt x="2" y="13"/>
                  </a:lnTo>
                  <a:lnTo>
                    <a:pt x="2" y="11"/>
                  </a:lnTo>
                  <a:lnTo>
                    <a:pt x="2" y="9"/>
                  </a:lnTo>
                  <a:lnTo>
                    <a:pt x="3" y="8"/>
                  </a:lnTo>
                  <a:lnTo>
                    <a:pt x="3" y="7"/>
                  </a:lnTo>
                  <a:lnTo>
                    <a:pt x="4" y="5"/>
                  </a:lnTo>
                  <a:lnTo>
                    <a:pt x="4" y="4"/>
                  </a:lnTo>
                  <a:lnTo>
                    <a:pt x="6" y="3"/>
                  </a:lnTo>
                  <a:lnTo>
                    <a:pt x="8" y="0"/>
                  </a:lnTo>
                  <a:lnTo>
                    <a:pt x="9" y="0"/>
                  </a:lnTo>
                  <a:lnTo>
                    <a:pt x="11" y="0"/>
                  </a:lnTo>
                  <a:lnTo>
                    <a:pt x="12" y="0"/>
                  </a:lnTo>
                  <a:lnTo>
                    <a:pt x="13" y="0"/>
                  </a:lnTo>
                  <a:lnTo>
                    <a:pt x="15" y="2"/>
                  </a:lnTo>
                  <a:lnTo>
                    <a:pt x="16" y="2"/>
                  </a:lnTo>
                  <a:lnTo>
                    <a:pt x="17" y="3"/>
                  </a:lnTo>
                  <a:lnTo>
                    <a:pt x="17" y="4"/>
                  </a:lnTo>
                  <a:lnTo>
                    <a:pt x="19" y="5"/>
                  </a:lnTo>
                  <a:lnTo>
                    <a:pt x="19" y="7"/>
                  </a:lnTo>
                  <a:lnTo>
                    <a:pt x="20" y="8"/>
                  </a:lnTo>
                  <a:lnTo>
                    <a:pt x="20" y="9"/>
                  </a:lnTo>
                  <a:lnTo>
                    <a:pt x="21" y="11"/>
                  </a:lnTo>
                  <a:lnTo>
                    <a:pt x="21" y="13"/>
                  </a:lnTo>
                  <a:lnTo>
                    <a:pt x="20" y="15"/>
                  </a:lnTo>
                  <a:lnTo>
                    <a:pt x="20" y="13"/>
                  </a:lnTo>
                  <a:lnTo>
                    <a:pt x="19" y="11"/>
                  </a:lnTo>
                  <a:lnTo>
                    <a:pt x="19" y="9"/>
                  </a:lnTo>
                  <a:lnTo>
                    <a:pt x="19" y="8"/>
                  </a:lnTo>
                  <a:lnTo>
                    <a:pt x="17" y="8"/>
                  </a:lnTo>
                  <a:lnTo>
                    <a:pt x="17" y="7"/>
                  </a:lnTo>
                  <a:lnTo>
                    <a:pt x="16" y="5"/>
                  </a:lnTo>
                  <a:lnTo>
                    <a:pt x="15" y="4"/>
                  </a:lnTo>
                  <a:lnTo>
                    <a:pt x="13" y="3"/>
                  </a:lnTo>
                  <a:lnTo>
                    <a:pt x="12" y="3"/>
                  </a:lnTo>
                  <a:lnTo>
                    <a:pt x="11" y="3"/>
                  </a:lnTo>
                  <a:lnTo>
                    <a:pt x="9" y="3"/>
                  </a:lnTo>
                  <a:lnTo>
                    <a:pt x="8" y="3"/>
                  </a:lnTo>
                  <a:lnTo>
                    <a:pt x="6" y="5"/>
                  </a:lnTo>
                  <a:lnTo>
                    <a:pt x="6" y="7"/>
                  </a:lnTo>
                  <a:lnTo>
                    <a:pt x="4" y="7"/>
                  </a:lnTo>
                  <a:lnTo>
                    <a:pt x="4" y="8"/>
                  </a:lnTo>
                  <a:lnTo>
                    <a:pt x="4" y="9"/>
                  </a:lnTo>
                  <a:lnTo>
                    <a:pt x="3" y="11"/>
                  </a:lnTo>
                  <a:lnTo>
                    <a:pt x="3" y="13"/>
                  </a:lnTo>
                  <a:lnTo>
                    <a:pt x="2" y="16"/>
                  </a:lnTo>
                  <a:lnTo>
                    <a:pt x="2" y="18"/>
                  </a:lnTo>
                  <a:lnTo>
                    <a:pt x="2" y="20"/>
                  </a:lnTo>
                  <a:lnTo>
                    <a:pt x="2" y="21"/>
                  </a:lnTo>
                  <a:lnTo>
                    <a:pt x="2" y="22"/>
                  </a:lnTo>
                  <a:lnTo>
                    <a:pt x="2" y="24"/>
                  </a:lnTo>
                  <a:lnTo>
                    <a:pt x="2" y="26"/>
                  </a:lnTo>
                  <a:lnTo>
                    <a:pt x="2" y="28"/>
                  </a:lnTo>
                  <a:lnTo>
                    <a:pt x="3" y="31"/>
                  </a:lnTo>
                  <a:lnTo>
                    <a:pt x="3" y="33"/>
                  </a:lnTo>
                  <a:lnTo>
                    <a:pt x="3" y="34"/>
                  </a:lnTo>
                  <a:lnTo>
                    <a:pt x="4" y="35"/>
                  </a:lnTo>
                  <a:lnTo>
                    <a:pt x="4" y="37"/>
                  </a:lnTo>
                  <a:lnTo>
                    <a:pt x="4" y="38"/>
                  </a:lnTo>
                  <a:lnTo>
                    <a:pt x="6" y="38"/>
                  </a:lnTo>
                  <a:lnTo>
                    <a:pt x="6" y="39"/>
                  </a:lnTo>
                  <a:lnTo>
                    <a:pt x="7" y="39"/>
                  </a:lnTo>
                  <a:lnTo>
                    <a:pt x="7" y="40"/>
                  </a:lnTo>
                  <a:lnTo>
                    <a:pt x="8" y="42"/>
                  </a:lnTo>
                  <a:lnTo>
                    <a:pt x="9" y="42"/>
                  </a:lnTo>
                  <a:lnTo>
                    <a:pt x="11" y="43"/>
                  </a:lnTo>
                  <a:lnTo>
                    <a:pt x="12" y="43"/>
                  </a:lnTo>
                  <a:lnTo>
                    <a:pt x="13" y="43"/>
                  </a:lnTo>
                  <a:lnTo>
                    <a:pt x="15" y="42"/>
                  </a:lnTo>
                  <a:lnTo>
                    <a:pt x="16" y="42"/>
                  </a:lnTo>
                  <a:lnTo>
                    <a:pt x="16" y="40"/>
                  </a:lnTo>
                  <a:lnTo>
                    <a:pt x="17" y="40"/>
                  </a:lnTo>
                  <a:lnTo>
                    <a:pt x="17" y="38"/>
                  </a:lnTo>
                  <a:lnTo>
                    <a:pt x="19" y="38"/>
                  </a:lnTo>
                  <a:lnTo>
                    <a:pt x="19" y="37"/>
                  </a:lnTo>
                  <a:lnTo>
                    <a:pt x="19" y="35"/>
                  </a:lnTo>
                  <a:lnTo>
                    <a:pt x="20" y="34"/>
                  </a:lnTo>
                  <a:lnTo>
                    <a:pt x="20" y="33"/>
                  </a:lnTo>
                  <a:lnTo>
                    <a:pt x="20" y="30"/>
                  </a:lnTo>
                  <a:lnTo>
                    <a:pt x="21" y="28"/>
                  </a:lnTo>
                  <a:lnTo>
                    <a:pt x="21" y="26"/>
                  </a:lnTo>
                  <a:lnTo>
                    <a:pt x="21" y="25"/>
                  </a:lnTo>
                  <a:lnTo>
                    <a:pt x="21" y="24"/>
                  </a:lnTo>
                  <a:lnTo>
                    <a:pt x="21" y="22"/>
                  </a:lnTo>
                  <a:lnTo>
                    <a:pt x="21" y="21"/>
                  </a:lnTo>
                  <a:lnTo>
                    <a:pt x="21" y="20"/>
                  </a:lnTo>
                  <a:lnTo>
                    <a:pt x="21" y="18"/>
                  </a:lnTo>
                  <a:lnTo>
                    <a:pt x="20" y="17"/>
                  </a:lnTo>
                  <a:lnTo>
                    <a:pt x="20" y="15"/>
                  </a:lnTo>
                  <a:lnTo>
                    <a:pt x="21" y="13"/>
                  </a:lnTo>
                  <a:close/>
                </a:path>
              </a:pathLst>
            </a:custGeom>
            <a:solidFill>
              <a:srgbClr val="808080"/>
            </a:solidFill>
            <a:ln w="9525">
              <a:noFill/>
              <a:round/>
              <a:headEnd/>
              <a:tailEnd/>
            </a:ln>
          </p:spPr>
          <p:txBody>
            <a:bodyPr/>
            <a:lstStyle/>
            <a:p>
              <a:endParaRPr lang="en-US"/>
            </a:p>
          </p:txBody>
        </p:sp>
        <p:sp>
          <p:nvSpPr>
            <p:cNvPr id="193" name="Freeform 177"/>
            <p:cNvSpPr>
              <a:spLocks/>
            </p:cNvSpPr>
            <p:nvPr/>
          </p:nvSpPr>
          <p:spPr bwMode="auto">
            <a:xfrm>
              <a:off x="2553" y="1312"/>
              <a:ext cx="19" cy="91"/>
            </a:xfrm>
            <a:custGeom>
              <a:avLst/>
              <a:gdLst>
                <a:gd name="T0" fmla="*/ 1 w 19"/>
                <a:gd name="T1" fmla="*/ 21 h 91"/>
                <a:gd name="T2" fmla="*/ 4 w 19"/>
                <a:gd name="T3" fmla="*/ 30 h 91"/>
                <a:gd name="T4" fmla="*/ 1 w 19"/>
                <a:gd name="T5" fmla="*/ 53 h 91"/>
                <a:gd name="T6" fmla="*/ 0 w 19"/>
                <a:gd name="T7" fmla="*/ 56 h 91"/>
                <a:gd name="T8" fmla="*/ 19 w 19"/>
                <a:gd name="T9" fmla="*/ 91 h 91"/>
                <a:gd name="T10" fmla="*/ 19 w 19"/>
                <a:gd name="T11" fmla="*/ 0 h 91"/>
                <a:gd name="T12" fmla="*/ 1 w 19"/>
                <a:gd name="T13" fmla="*/ 21 h 91"/>
                <a:gd name="T14" fmla="*/ 0 60000 65536"/>
                <a:gd name="T15" fmla="*/ 0 60000 65536"/>
                <a:gd name="T16" fmla="*/ 0 60000 65536"/>
                <a:gd name="T17" fmla="*/ 0 60000 65536"/>
                <a:gd name="T18" fmla="*/ 0 60000 65536"/>
                <a:gd name="T19" fmla="*/ 0 60000 65536"/>
                <a:gd name="T20" fmla="*/ 0 60000 65536"/>
                <a:gd name="T21" fmla="*/ 0 w 19"/>
                <a:gd name="T22" fmla="*/ 0 h 91"/>
                <a:gd name="T23" fmla="*/ 19 w 19"/>
                <a:gd name="T24" fmla="*/ 91 h 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91">
                  <a:moveTo>
                    <a:pt x="1" y="21"/>
                  </a:moveTo>
                  <a:lnTo>
                    <a:pt x="4" y="30"/>
                  </a:lnTo>
                  <a:lnTo>
                    <a:pt x="1" y="53"/>
                  </a:lnTo>
                  <a:lnTo>
                    <a:pt x="0" y="56"/>
                  </a:lnTo>
                  <a:lnTo>
                    <a:pt x="19" y="91"/>
                  </a:lnTo>
                  <a:lnTo>
                    <a:pt x="19" y="0"/>
                  </a:lnTo>
                  <a:lnTo>
                    <a:pt x="1" y="21"/>
                  </a:lnTo>
                  <a:close/>
                </a:path>
              </a:pathLst>
            </a:custGeom>
            <a:solidFill>
              <a:srgbClr val="808080"/>
            </a:solidFill>
            <a:ln w="9525">
              <a:noFill/>
              <a:round/>
              <a:headEnd/>
              <a:tailEnd/>
            </a:ln>
          </p:spPr>
          <p:txBody>
            <a:bodyPr/>
            <a:lstStyle/>
            <a:p>
              <a:endParaRPr lang="en-US"/>
            </a:p>
          </p:txBody>
        </p:sp>
        <p:sp>
          <p:nvSpPr>
            <p:cNvPr id="194" name="Freeform 178"/>
            <p:cNvSpPr>
              <a:spLocks/>
            </p:cNvSpPr>
            <p:nvPr/>
          </p:nvSpPr>
          <p:spPr bwMode="auto">
            <a:xfrm>
              <a:off x="2553" y="1309"/>
              <a:ext cx="21" cy="95"/>
            </a:xfrm>
            <a:custGeom>
              <a:avLst/>
              <a:gdLst>
                <a:gd name="T0" fmla="*/ 1 w 21"/>
                <a:gd name="T1" fmla="*/ 25 h 95"/>
                <a:gd name="T2" fmla="*/ 1 w 21"/>
                <a:gd name="T3" fmla="*/ 22 h 95"/>
                <a:gd name="T4" fmla="*/ 4 w 21"/>
                <a:gd name="T5" fmla="*/ 31 h 95"/>
                <a:gd name="T6" fmla="*/ 4 w 21"/>
                <a:gd name="T7" fmla="*/ 33 h 95"/>
                <a:gd name="T8" fmla="*/ 1 w 21"/>
                <a:gd name="T9" fmla="*/ 56 h 95"/>
                <a:gd name="T10" fmla="*/ 0 w 21"/>
                <a:gd name="T11" fmla="*/ 60 h 95"/>
                <a:gd name="T12" fmla="*/ 0 w 21"/>
                <a:gd name="T13" fmla="*/ 57 h 95"/>
                <a:gd name="T14" fmla="*/ 19 w 21"/>
                <a:gd name="T15" fmla="*/ 94 h 95"/>
                <a:gd name="T16" fmla="*/ 19 w 21"/>
                <a:gd name="T17" fmla="*/ 2 h 95"/>
                <a:gd name="T18" fmla="*/ 21 w 21"/>
                <a:gd name="T19" fmla="*/ 3 h 95"/>
                <a:gd name="T20" fmla="*/ 1 w 21"/>
                <a:gd name="T21" fmla="*/ 25 h 95"/>
                <a:gd name="T22" fmla="*/ 1 w 21"/>
                <a:gd name="T23" fmla="*/ 22 h 95"/>
                <a:gd name="T24" fmla="*/ 19 w 21"/>
                <a:gd name="T25" fmla="*/ 2 h 95"/>
                <a:gd name="T26" fmla="*/ 21 w 21"/>
                <a:gd name="T27" fmla="*/ 0 h 95"/>
                <a:gd name="T28" fmla="*/ 21 w 21"/>
                <a:gd name="T29" fmla="*/ 2 h 95"/>
                <a:gd name="T30" fmla="*/ 21 w 21"/>
                <a:gd name="T31" fmla="*/ 0 h 95"/>
                <a:gd name="T32" fmla="*/ 21 w 21"/>
                <a:gd name="T33" fmla="*/ 2 h 95"/>
                <a:gd name="T34" fmla="*/ 19 w 21"/>
                <a:gd name="T35" fmla="*/ 94 h 95"/>
                <a:gd name="T36" fmla="*/ 21 w 21"/>
                <a:gd name="T37" fmla="*/ 94 h 95"/>
                <a:gd name="T38" fmla="*/ 19 w 21"/>
                <a:gd name="T39" fmla="*/ 95 h 95"/>
                <a:gd name="T40" fmla="*/ 0 w 21"/>
                <a:gd name="T41" fmla="*/ 60 h 95"/>
                <a:gd name="T42" fmla="*/ 0 w 21"/>
                <a:gd name="T43" fmla="*/ 59 h 95"/>
                <a:gd name="T44" fmla="*/ 0 w 21"/>
                <a:gd name="T45" fmla="*/ 55 h 95"/>
                <a:gd name="T46" fmla="*/ 3 w 21"/>
                <a:gd name="T47" fmla="*/ 33 h 95"/>
                <a:gd name="T48" fmla="*/ 4 w 21"/>
                <a:gd name="T49" fmla="*/ 33 h 95"/>
                <a:gd name="T50" fmla="*/ 1 w 21"/>
                <a:gd name="T51" fmla="*/ 24 h 95"/>
                <a:gd name="T52" fmla="*/ 1 w 21"/>
                <a:gd name="T53" fmla="*/ 22 h 95"/>
                <a:gd name="T54" fmla="*/ 1 w 21"/>
                <a:gd name="T55" fmla="*/ 25 h 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
                <a:gd name="T85" fmla="*/ 0 h 95"/>
                <a:gd name="T86" fmla="*/ 21 w 21"/>
                <a:gd name="T87" fmla="*/ 95 h 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 h="95">
                  <a:moveTo>
                    <a:pt x="1" y="25"/>
                  </a:moveTo>
                  <a:lnTo>
                    <a:pt x="1" y="22"/>
                  </a:lnTo>
                  <a:lnTo>
                    <a:pt x="4" y="31"/>
                  </a:lnTo>
                  <a:lnTo>
                    <a:pt x="4" y="33"/>
                  </a:lnTo>
                  <a:lnTo>
                    <a:pt x="1" y="56"/>
                  </a:lnTo>
                  <a:lnTo>
                    <a:pt x="0" y="60"/>
                  </a:lnTo>
                  <a:lnTo>
                    <a:pt x="0" y="57"/>
                  </a:lnTo>
                  <a:lnTo>
                    <a:pt x="19" y="94"/>
                  </a:lnTo>
                  <a:lnTo>
                    <a:pt x="19" y="2"/>
                  </a:lnTo>
                  <a:lnTo>
                    <a:pt x="21" y="3"/>
                  </a:lnTo>
                  <a:lnTo>
                    <a:pt x="1" y="25"/>
                  </a:lnTo>
                  <a:lnTo>
                    <a:pt x="1" y="22"/>
                  </a:lnTo>
                  <a:lnTo>
                    <a:pt x="19" y="2"/>
                  </a:lnTo>
                  <a:lnTo>
                    <a:pt x="21" y="0"/>
                  </a:lnTo>
                  <a:lnTo>
                    <a:pt x="21" y="2"/>
                  </a:lnTo>
                  <a:lnTo>
                    <a:pt x="21" y="0"/>
                  </a:lnTo>
                  <a:lnTo>
                    <a:pt x="21" y="2"/>
                  </a:lnTo>
                  <a:lnTo>
                    <a:pt x="19" y="94"/>
                  </a:lnTo>
                  <a:lnTo>
                    <a:pt x="21" y="94"/>
                  </a:lnTo>
                  <a:lnTo>
                    <a:pt x="19" y="95"/>
                  </a:lnTo>
                  <a:lnTo>
                    <a:pt x="0" y="60"/>
                  </a:lnTo>
                  <a:lnTo>
                    <a:pt x="0" y="59"/>
                  </a:lnTo>
                  <a:lnTo>
                    <a:pt x="0" y="55"/>
                  </a:lnTo>
                  <a:lnTo>
                    <a:pt x="3" y="33"/>
                  </a:lnTo>
                  <a:lnTo>
                    <a:pt x="4" y="33"/>
                  </a:lnTo>
                  <a:lnTo>
                    <a:pt x="1" y="24"/>
                  </a:lnTo>
                  <a:lnTo>
                    <a:pt x="1" y="22"/>
                  </a:lnTo>
                  <a:lnTo>
                    <a:pt x="1" y="25"/>
                  </a:lnTo>
                  <a:close/>
                </a:path>
              </a:pathLst>
            </a:custGeom>
            <a:solidFill>
              <a:srgbClr val="808080"/>
            </a:solidFill>
            <a:ln w="9525">
              <a:noFill/>
              <a:round/>
              <a:headEnd/>
              <a:tailEnd/>
            </a:ln>
          </p:spPr>
          <p:txBody>
            <a:bodyPr/>
            <a:lstStyle/>
            <a:p>
              <a:endParaRPr lang="en-US"/>
            </a:p>
          </p:txBody>
        </p:sp>
        <p:sp>
          <p:nvSpPr>
            <p:cNvPr id="195" name="Freeform 179"/>
            <p:cNvSpPr>
              <a:spLocks/>
            </p:cNvSpPr>
            <p:nvPr/>
          </p:nvSpPr>
          <p:spPr bwMode="auto">
            <a:xfrm>
              <a:off x="2515" y="1432"/>
              <a:ext cx="52" cy="41"/>
            </a:xfrm>
            <a:custGeom>
              <a:avLst/>
              <a:gdLst>
                <a:gd name="T0" fmla="*/ 2 w 52"/>
                <a:gd name="T1" fmla="*/ 28 h 41"/>
                <a:gd name="T2" fmla="*/ 0 w 52"/>
                <a:gd name="T3" fmla="*/ 41 h 41"/>
                <a:gd name="T4" fmla="*/ 52 w 52"/>
                <a:gd name="T5" fmla="*/ 34 h 41"/>
                <a:gd name="T6" fmla="*/ 38 w 52"/>
                <a:gd name="T7" fmla="*/ 0 h 41"/>
                <a:gd name="T8" fmla="*/ 2 w 52"/>
                <a:gd name="T9" fmla="*/ 28 h 41"/>
                <a:gd name="T10" fmla="*/ 0 60000 65536"/>
                <a:gd name="T11" fmla="*/ 0 60000 65536"/>
                <a:gd name="T12" fmla="*/ 0 60000 65536"/>
                <a:gd name="T13" fmla="*/ 0 60000 65536"/>
                <a:gd name="T14" fmla="*/ 0 60000 65536"/>
                <a:gd name="T15" fmla="*/ 0 w 52"/>
                <a:gd name="T16" fmla="*/ 0 h 41"/>
                <a:gd name="T17" fmla="*/ 52 w 52"/>
                <a:gd name="T18" fmla="*/ 41 h 41"/>
              </a:gdLst>
              <a:ahLst/>
              <a:cxnLst>
                <a:cxn ang="T10">
                  <a:pos x="T0" y="T1"/>
                </a:cxn>
                <a:cxn ang="T11">
                  <a:pos x="T2" y="T3"/>
                </a:cxn>
                <a:cxn ang="T12">
                  <a:pos x="T4" y="T5"/>
                </a:cxn>
                <a:cxn ang="T13">
                  <a:pos x="T6" y="T7"/>
                </a:cxn>
                <a:cxn ang="T14">
                  <a:pos x="T8" y="T9"/>
                </a:cxn>
              </a:cxnLst>
              <a:rect l="T15" t="T16" r="T17" b="T18"/>
              <a:pathLst>
                <a:path w="52" h="41">
                  <a:moveTo>
                    <a:pt x="2" y="28"/>
                  </a:moveTo>
                  <a:lnTo>
                    <a:pt x="0" y="41"/>
                  </a:lnTo>
                  <a:lnTo>
                    <a:pt x="52" y="34"/>
                  </a:lnTo>
                  <a:lnTo>
                    <a:pt x="38" y="0"/>
                  </a:lnTo>
                  <a:lnTo>
                    <a:pt x="2" y="28"/>
                  </a:lnTo>
                  <a:close/>
                </a:path>
              </a:pathLst>
            </a:custGeom>
            <a:solidFill>
              <a:srgbClr val="808080"/>
            </a:solidFill>
            <a:ln w="9525">
              <a:noFill/>
              <a:round/>
              <a:headEnd/>
              <a:tailEnd/>
            </a:ln>
          </p:spPr>
          <p:txBody>
            <a:bodyPr/>
            <a:lstStyle/>
            <a:p>
              <a:endParaRPr lang="en-US"/>
            </a:p>
          </p:txBody>
        </p:sp>
        <p:sp>
          <p:nvSpPr>
            <p:cNvPr id="196" name="Freeform 180"/>
            <p:cNvSpPr>
              <a:spLocks/>
            </p:cNvSpPr>
            <p:nvPr/>
          </p:nvSpPr>
          <p:spPr bwMode="auto">
            <a:xfrm>
              <a:off x="2514" y="1430"/>
              <a:ext cx="55" cy="44"/>
            </a:xfrm>
            <a:custGeom>
              <a:avLst/>
              <a:gdLst>
                <a:gd name="T0" fmla="*/ 4 w 55"/>
                <a:gd name="T1" fmla="*/ 31 h 44"/>
                <a:gd name="T2" fmla="*/ 4 w 55"/>
                <a:gd name="T3" fmla="*/ 30 h 44"/>
                <a:gd name="T4" fmla="*/ 3 w 55"/>
                <a:gd name="T5" fmla="*/ 43 h 44"/>
                <a:gd name="T6" fmla="*/ 1 w 55"/>
                <a:gd name="T7" fmla="*/ 40 h 44"/>
                <a:gd name="T8" fmla="*/ 53 w 55"/>
                <a:gd name="T9" fmla="*/ 34 h 44"/>
                <a:gd name="T10" fmla="*/ 52 w 55"/>
                <a:gd name="T11" fmla="*/ 36 h 44"/>
                <a:gd name="T12" fmla="*/ 38 w 55"/>
                <a:gd name="T13" fmla="*/ 4 h 44"/>
                <a:gd name="T14" fmla="*/ 40 w 55"/>
                <a:gd name="T15" fmla="*/ 4 h 44"/>
                <a:gd name="T16" fmla="*/ 4 w 55"/>
                <a:gd name="T17" fmla="*/ 31 h 44"/>
                <a:gd name="T18" fmla="*/ 1 w 55"/>
                <a:gd name="T19" fmla="*/ 27 h 44"/>
                <a:gd name="T20" fmla="*/ 38 w 55"/>
                <a:gd name="T21" fmla="*/ 1 h 44"/>
                <a:gd name="T22" fmla="*/ 39 w 55"/>
                <a:gd name="T23" fmla="*/ 0 h 44"/>
                <a:gd name="T24" fmla="*/ 40 w 55"/>
                <a:gd name="T25" fmla="*/ 0 h 44"/>
                <a:gd name="T26" fmla="*/ 40 w 55"/>
                <a:gd name="T27" fmla="*/ 1 h 44"/>
                <a:gd name="T28" fmla="*/ 55 w 55"/>
                <a:gd name="T29" fmla="*/ 35 h 44"/>
                <a:gd name="T30" fmla="*/ 55 w 55"/>
                <a:gd name="T31" fmla="*/ 36 h 44"/>
                <a:gd name="T32" fmla="*/ 55 w 55"/>
                <a:gd name="T33" fmla="*/ 37 h 44"/>
                <a:gd name="T34" fmla="*/ 53 w 55"/>
                <a:gd name="T35" fmla="*/ 37 h 44"/>
                <a:gd name="T36" fmla="*/ 1 w 55"/>
                <a:gd name="T37" fmla="*/ 44 h 44"/>
                <a:gd name="T38" fmla="*/ 0 w 55"/>
                <a:gd name="T39" fmla="*/ 44 h 44"/>
                <a:gd name="T40" fmla="*/ 0 w 55"/>
                <a:gd name="T41" fmla="*/ 43 h 44"/>
                <a:gd name="T42" fmla="*/ 1 w 55"/>
                <a:gd name="T43" fmla="*/ 28 h 44"/>
                <a:gd name="T44" fmla="*/ 0 w 55"/>
                <a:gd name="T45" fmla="*/ 28 h 44"/>
                <a:gd name="T46" fmla="*/ 1 w 55"/>
                <a:gd name="T47" fmla="*/ 28 h 44"/>
                <a:gd name="T48" fmla="*/ 1 w 55"/>
                <a:gd name="T49" fmla="*/ 27 h 44"/>
                <a:gd name="T50" fmla="*/ 4 w 55"/>
                <a:gd name="T51" fmla="*/ 31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5"/>
                <a:gd name="T79" fmla="*/ 0 h 44"/>
                <a:gd name="T80" fmla="*/ 55 w 55"/>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5" h="44">
                  <a:moveTo>
                    <a:pt x="4" y="31"/>
                  </a:moveTo>
                  <a:lnTo>
                    <a:pt x="4" y="30"/>
                  </a:lnTo>
                  <a:lnTo>
                    <a:pt x="3" y="43"/>
                  </a:lnTo>
                  <a:lnTo>
                    <a:pt x="1" y="40"/>
                  </a:lnTo>
                  <a:lnTo>
                    <a:pt x="53" y="34"/>
                  </a:lnTo>
                  <a:lnTo>
                    <a:pt x="52" y="36"/>
                  </a:lnTo>
                  <a:lnTo>
                    <a:pt x="38" y="4"/>
                  </a:lnTo>
                  <a:lnTo>
                    <a:pt x="40" y="4"/>
                  </a:lnTo>
                  <a:lnTo>
                    <a:pt x="4" y="31"/>
                  </a:lnTo>
                  <a:lnTo>
                    <a:pt x="1" y="27"/>
                  </a:lnTo>
                  <a:lnTo>
                    <a:pt x="38" y="1"/>
                  </a:lnTo>
                  <a:lnTo>
                    <a:pt x="39" y="0"/>
                  </a:lnTo>
                  <a:lnTo>
                    <a:pt x="40" y="0"/>
                  </a:lnTo>
                  <a:lnTo>
                    <a:pt x="40" y="1"/>
                  </a:lnTo>
                  <a:lnTo>
                    <a:pt x="55" y="35"/>
                  </a:lnTo>
                  <a:lnTo>
                    <a:pt x="55" y="36"/>
                  </a:lnTo>
                  <a:lnTo>
                    <a:pt x="55" y="37"/>
                  </a:lnTo>
                  <a:lnTo>
                    <a:pt x="53" y="37"/>
                  </a:lnTo>
                  <a:lnTo>
                    <a:pt x="1" y="44"/>
                  </a:lnTo>
                  <a:lnTo>
                    <a:pt x="0" y="44"/>
                  </a:lnTo>
                  <a:lnTo>
                    <a:pt x="0" y="43"/>
                  </a:lnTo>
                  <a:lnTo>
                    <a:pt x="1" y="28"/>
                  </a:lnTo>
                  <a:lnTo>
                    <a:pt x="0" y="28"/>
                  </a:lnTo>
                  <a:lnTo>
                    <a:pt x="1" y="28"/>
                  </a:lnTo>
                  <a:lnTo>
                    <a:pt x="1" y="27"/>
                  </a:lnTo>
                  <a:lnTo>
                    <a:pt x="4" y="31"/>
                  </a:lnTo>
                  <a:close/>
                </a:path>
              </a:pathLst>
            </a:custGeom>
            <a:solidFill>
              <a:srgbClr val="808080"/>
            </a:solidFill>
            <a:ln w="9525">
              <a:noFill/>
              <a:round/>
              <a:headEnd/>
              <a:tailEnd/>
            </a:ln>
          </p:spPr>
          <p:txBody>
            <a:bodyPr/>
            <a:lstStyle/>
            <a:p>
              <a:endParaRPr lang="en-US"/>
            </a:p>
          </p:txBody>
        </p:sp>
        <p:sp>
          <p:nvSpPr>
            <p:cNvPr id="197" name="Freeform 181"/>
            <p:cNvSpPr>
              <a:spLocks/>
            </p:cNvSpPr>
            <p:nvPr/>
          </p:nvSpPr>
          <p:spPr bwMode="auto">
            <a:xfrm>
              <a:off x="2587" y="1474"/>
              <a:ext cx="63" cy="83"/>
            </a:xfrm>
            <a:custGeom>
              <a:avLst/>
              <a:gdLst>
                <a:gd name="T0" fmla="*/ 22 w 63"/>
                <a:gd name="T1" fmla="*/ 2 h 83"/>
                <a:gd name="T2" fmla="*/ 26 w 63"/>
                <a:gd name="T3" fmla="*/ 1 h 83"/>
                <a:gd name="T4" fmla="*/ 28 w 63"/>
                <a:gd name="T5" fmla="*/ 0 h 83"/>
                <a:gd name="T6" fmla="*/ 32 w 63"/>
                <a:gd name="T7" fmla="*/ 0 h 83"/>
                <a:gd name="T8" fmla="*/ 35 w 63"/>
                <a:gd name="T9" fmla="*/ 0 h 83"/>
                <a:gd name="T10" fmla="*/ 37 w 63"/>
                <a:gd name="T11" fmla="*/ 1 h 83"/>
                <a:gd name="T12" fmla="*/ 48 w 63"/>
                <a:gd name="T13" fmla="*/ 6 h 83"/>
                <a:gd name="T14" fmla="*/ 50 w 63"/>
                <a:gd name="T15" fmla="*/ 9 h 83"/>
                <a:gd name="T16" fmla="*/ 53 w 63"/>
                <a:gd name="T17" fmla="*/ 10 h 83"/>
                <a:gd name="T18" fmla="*/ 54 w 63"/>
                <a:gd name="T19" fmla="*/ 14 h 83"/>
                <a:gd name="T20" fmla="*/ 57 w 63"/>
                <a:gd name="T21" fmla="*/ 15 h 83"/>
                <a:gd name="T22" fmla="*/ 58 w 63"/>
                <a:gd name="T23" fmla="*/ 19 h 83"/>
                <a:gd name="T24" fmla="*/ 62 w 63"/>
                <a:gd name="T25" fmla="*/ 28 h 83"/>
                <a:gd name="T26" fmla="*/ 63 w 63"/>
                <a:gd name="T27" fmla="*/ 34 h 83"/>
                <a:gd name="T28" fmla="*/ 63 w 63"/>
                <a:gd name="T29" fmla="*/ 37 h 83"/>
                <a:gd name="T30" fmla="*/ 63 w 63"/>
                <a:gd name="T31" fmla="*/ 41 h 83"/>
                <a:gd name="T32" fmla="*/ 63 w 63"/>
                <a:gd name="T33" fmla="*/ 45 h 83"/>
                <a:gd name="T34" fmla="*/ 63 w 63"/>
                <a:gd name="T35" fmla="*/ 49 h 83"/>
                <a:gd name="T36" fmla="*/ 59 w 63"/>
                <a:gd name="T37" fmla="*/ 62 h 83"/>
                <a:gd name="T38" fmla="*/ 58 w 63"/>
                <a:gd name="T39" fmla="*/ 65 h 83"/>
                <a:gd name="T40" fmla="*/ 57 w 63"/>
                <a:gd name="T41" fmla="*/ 69 h 83"/>
                <a:gd name="T42" fmla="*/ 54 w 63"/>
                <a:gd name="T43" fmla="*/ 70 h 83"/>
                <a:gd name="T44" fmla="*/ 53 w 63"/>
                <a:gd name="T45" fmla="*/ 72 h 83"/>
                <a:gd name="T46" fmla="*/ 52 w 63"/>
                <a:gd name="T47" fmla="*/ 75 h 83"/>
                <a:gd name="T48" fmla="*/ 45 w 63"/>
                <a:gd name="T49" fmla="*/ 78 h 83"/>
                <a:gd name="T50" fmla="*/ 40 w 63"/>
                <a:gd name="T51" fmla="*/ 82 h 83"/>
                <a:gd name="T52" fmla="*/ 36 w 63"/>
                <a:gd name="T53" fmla="*/ 82 h 83"/>
                <a:gd name="T54" fmla="*/ 32 w 63"/>
                <a:gd name="T55" fmla="*/ 82 h 83"/>
                <a:gd name="T56" fmla="*/ 28 w 63"/>
                <a:gd name="T57" fmla="*/ 82 h 83"/>
                <a:gd name="T58" fmla="*/ 18 w 63"/>
                <a:gd name="T59" fmla="*/ 78 h 83"/>
                <a:gd name="T60" fmla="*/ 15 w 63"/>
                <a:gd name="T61" fmla="*/ 75 h 83"/>
                <a:gd name="T62" fmla="*/ 13 w 63"/>
                <a:gd name="T63" fmla="*/ 72 h 83"/>
                <a:gd name="T64" fmla="*/ 10 w 63"/>
                <a:gd name="T65" fmla="*/ 71 h 83"/>
                <a:gd name="T66" fmla="*/ 9 w 63"/>
                <a:gd name="T67" fmla="*/ 69 h 83"/>
                <a:gd name="T68" fmla="*/ 6 w 63"/>
                <a:gd name="T69" fmla="*/ 67 h 83"/>
                <a:gd name="T70" fmla="*/ 5 w 63"/>
                <a:gd name="T71" fmla="*/ 62 h 83"/>
                <a:gd name="T72" fmla="*/ 1 w 63"/>
                <a:gd name="T73" fmla="*/ 54 h 83"/>
                <a:gd name="T74" fmla="*/ 0 w 63"/>
                <a:gd name="T75" fmla="*/ 49 h 83"/>
                <a:gd name="T76" fmla="*/ 0 w 63"/>
                <a:gd name="T77" fmla="*/ 45 h 83"/>
                <a:gd name="T78" fmla="*/ 0 w 63"/>
                <a:gd name="T79" fmla="*/ 41 h 83"/>
                <a:gd name="T80" fmla="*/ 0 w 63"/>
                <a:gd name="T81" fmla="*/ 37 h 83"/>
                <a:gd name="T82" fmla="*/ 0 w 63"/>
                <a:gd name="T83" fmla="*/ 34 h 83"/>
                <a:gd name="T84" fmla="*/ 2 w 63"/>
                <a:gd name="T85" fmla="*/ 21 h 83"/>
                <a:gd name="T86" fmla="*/ 4 w 63"/>
                <a:gd name="T87" fmla="*/ 18 h 83"/>
                <a:gd name="T88" fmla="*/ 6 w 63"/>
                <a:gd name="T89" fmla="*/ 15 h 83"/>
                <a:gd name="T90" fmla="*/ 9 w 63"/>
                <a:gd name="T91" fmla="*/ 12 h 83"/>
                <a:gd name="T92" fmla="*/ 10 w 63"/>
                <a:gd name="T93" fmla="*/ 9 h 83"/>
                <a:gd name="T94" fmla="*/ 14 w 63"/>
                <a:gd name="T95" fmla="*/ 6 h 8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83"/>
                <a:gd name="T146" fmla="*/ 63 w 63"/>
                <a:gd name="T147" fmla="*/ 83 h 8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83">
                  <a:moveTo>
                    <a:pt x="18" y="4"/>
                  </a:moveTo>
                  <a:lnTo>
                    <a:pt x="20" y="2"/>
                  </a:lnTo>
                  <a:lnTo>
                    <a:pt x="22" y="2"/>
                  </a:lnTo>
                  <a:lnTo>
                    <a:pt x="23" y="1"/>
                  </a:lnTo>
                  <a:lnTo>
                    <a:pt x="24" y="1"/>
                  </a:lnTo>
                  <a:lnTo>
                    <a:pt x="26" y="1"/>
                  </a:lnTo>
                  <a:lnTo>
                    <a:pt x="27" y="1"/>
                  </a:lnTo>
                  <a:lnTo>
                    <a:pt x="27" y="0"/>
                  </a:lnTo>
                  <a:lnTo>
                    <a:pt x="28" y="0"/>
                  </a:lnTo>
                  <a:lnTo>
                    <a:pt x="29" y="0"/>
                  </a:lnTo>
                  <a:lnTo>
                    <a:pt x="31" y="0"/>
                  </a:lnTo>
                  <a:lnTo>
                    <a:pt x="32" y="0"/>
                  </a:lnTo>
                  <a:lnTo>
                    <a:pt x="33" y="0"/>
                  </a:lnTo>
                  <a:lnTo>
                    <a:pt x="35" y="1"/>
                  </a:lnTo>
                  <a:lnTo>
                    <a:pt x="35" y="0"/>
                  </a:lnTo>
                  <a:lnTo>
                    <a:pt x="35" y="1"/>
                  </a:lnTo>
                  <a:lnTo>
                    <a:pt x="36" y="1"/>
                  </a:lnTo>
                  <a:lnTo>
                    <a:pt x="37" y="1"/>
                  </a:lnTo>
                  <a:lnTo>
                    <a:pt x="45" y="5"/>
                  </a:lnTo>
                  <a:lnTo>
                    <a:pt x="46" y="5"/>
                  </a:lnTo>
                  <a:lnTo>
                    <a:pt x="48" y="6"/>
                  </a:lnTo>
                  <a:lnTo>
                    <a:pt x="49" y="8"/>
                  </a:lnTo>
                  <a:lnTo>
                    <a:pt x="50" y="8"/>
                  </a:lnTo>
                  <a:lnTo>
                    <a:pt x="50" y="9"/>
                  </a:lnTo>
                  <a:lnTo>
                    <a:pt x="52" y="9"/>
                  </a:lnTo>
                  <a:lnTo>
                    <a:pt x="52" y="10"/>
                  </a:lnTo>
                  <a:lnTo>
                    <a:pt x="53" y="10"/>
                  </a:lnTo>
                  <a:lnTo>
                    <a:pt x="53" y="12"/>
                  </a:lnTo>
                  <a:lnTo>
                    <a:pt x="54" y="13"/>
                  </a:lnTo>
                  <a:lnTo>
                    <a:pt x="54" y="14"/>
                  </a:lnTo>
                  <a:lnTo>
                    <a:pt x="55" y="14"/>
                  </a:lnTo>
                  <a:lnTo>
                    <a:pt x="55" y="15"/>
                  </a:lnTo>
                  <a:lnTo>
                    <a:pt x="57" y="15"/>
                  </a:lnTo>
                  <a:lnTo>
                    <a:pt x="57" y="17"/>
                  </a:lnTo>
                  <a:lnTo>
                    <a:pt x="57" y="18"/>
                  </a:lnTo>
                  <a:lnTo>
                    <a:pt x="58" y="19"/>
                  </a:lnTo>
                  <a:lnTo>
                    <a:pt x="59" y="21"/>
                  </a:lnTo>
                  <a:lnTo>
                    <a:pt x="61" y="24"/>
                  </a:lnTo>
                  <a:lnTo>
                    <a:pt x="62" y="28"/>
                  </a:lnTo>
                  <a:lnTo>
                    <a:pt x="62" y="30"/>
                  </a:lnTo>
                  <a:lnTo>
                    <a:pt x="63" y="32"/>
                  </a:lnTo>
                  <a:lnTo>
                    <a:pt x="63" y="34"/>
                  </a:lnTo>
                  <a:lnTo>
                    <a:pt x="63" y="35"/>
                  </a:lnTo>
                  <a:lnTo>
                    <a:pt x="63" y="36"/>
                  </a:lnTo>
                  <a:lnTo>
                    <a:pt x="63" y="37"/>
                  </a:lnTo>
                  <a:lnTo>
                    <a:pt x="63" y="39"/>
                  </a:lnTo>
                  <a:lnTo>
                    <a:pt x="63" y="40"/>
                  </a:lnTo>
                  <a:lnTo>
                    <a:pt x="63" y="41"/>
                  </a:lnTo>
                  <a:lnTo>
                    <a:pt x="63" y="43"/>
                  </a:lnTo>
                  <a:lnTo>
                    <a:pt x="63" y="44"/>
                  </a:lnTo>
                  <a:lnTo>
                    <a:pt x="63" y="45"/>
                  </a:lnTo>
                  <a:lnTo>
                    <a:pt x="63" y="47"/>
                  </a:lnTo>
                  <a:lnTo>
                    <a:pt x="63" y="48"/>
                  </a:lnTo>
                  <a:lnTo>
                    <a:pt x="63" y="49"/>
                  </a:lnTo>
                  <a:lnTo>
                    <a:pt x="63" y="52"/>
                  </a:lnTo>
                  <a:lnTo>
                    <a:pt x="61" y="62"/>
                  </a:lnTo>
                  <a:lnTo>
                    <a:pt x="59" y="62"/>
                  </a:lnTo>
                  <a:lnTo>
                    <a:pt x="59" y="63"/>
                  </a:lnTo>
                  <a:lnTo>
                    <a:pt x="59" y="65"/>
                  </a:lnTo>
                  <a:lnTo>
                    <a:pt x="58" y="65"/>
                  </a:lnTo>
                  <a:lnTo>
                    <a:pt x="58" y="66"/>
                  </a:lnTo>
                  <a:lnTo>
                    <a:pt x="57" y="67"/>
                  </a:lnTo>
                  <a:lnTo>
                    <a:pt x="57" y="69"/>
                  </a:lnTo>
                  <a:lnTo>
                    <a:pt x="55" y="69"/>
                  </a:lnTo>
                  <a:lnTo>
                    <a:pt x="55" y="70"/>
                  </a:lnTo>
                  <a:lnTo>
                    <a:pt x="54" y="70"/>
                  </a:lnTo>
                  <a:lnTo>
                    <a:pt x="54" y="71"/>
                  </a:lnTo>
                  <a:lnTo>
                    <a:pt x="53" y="71"/>
                  </a:lnTo>
                  <a:lnTo>
                    <a:pt x="53" y="72"/>
                  </a:lnTo>
                  <a:lnTo>
                    <a:pt x="53" y="74"/>
                  </a:lnTo>
                  <a:lnTo>
                    <a:pt x="52" y="74"/>
                  </a:lnTo>
                  <a:lnTo>
                    <a:pt x="52" y="75"/>
                  </a:lnTo>
                  <a:lnTo>
                    <a:pt x="49" y="75"/>
                  </a:lnTo>
                  <a:lnTo>
                    <a:pt x="49" y="76"/>
                  </a:lnTo>
                  <a:lnTo>
                    <a:pt x="45" y="78"/>
                  </a:lnTo>
                  <a:lnTo>
                    <a:pt x="42" y="80"/>
                  </a:lnTo>
                  <a:lnTo>
                    <a:pt x="41" y="80"/>
                  </a:lnTo>
                  <a:lnTo>
                    <a:pt x="40" y="82"/>
                  </a:lnTo>
                  <a:lnTo>
                    <a:pt x="39" y="82"/>
                  </a:lnTo>
                  <a:lnTo>
                    <a:pt x="37" y="82"/>
                  </a:lnTo>
                  <a:lnTo>
                    <a:pt x="36" y="82"/>
                  </a:lnTo>
                  <a:lnTo>
                    <a:pt x="35" y="82"/>
                  </a:lnTo>
                  <a:lnTo>
                    <a:pt x="33" y="82"/>
                  </a:lnTo>
                  <a:lnTo>
                    <a:pt x="32" y="82"/>
                  </a:lnTo>
                  <a:lnTo>
                    <a:pt x="31" y="82"/>
                  </a:lnTo>
                  <a:lnTo>
                    <a:pt x="29" y="83"/>
                  </a:lnTo>
                  <a:lnTo>
                    <a:pt x="28" y="82"/>
                  </a:lnTo>
                  <a:lnTo>
                    <a:pt x="27" y="82"/>
                  </a:lnTo>
                  <a:lnTo>
                    <a:pt x="26" y="82"/>
                  </a:lnTo>
                  <a:lnTo>
                    <a:pt x="18" y="78"/>
                  </a:lnTo>
                  <a:lnTo>
                    <a:pt x="17" y="76"/>
                  </a:lnTo>
                  <a:lnTo>
                    <a:pt x="15" y="76"/>
                  </a:lnTo>
                  <a:lnTo>
                    <a:pt x="15" y="75"/>
                  </a:lnTo>
                  <a:lnTo>
                    <a:pt x="14" y="75"/>
                  </a:lnTo>
                  <a:lnTo>
                    <a:pt x="13" y="74"/>
                  </a:lnTo>
                  <a:lnTo>
                    <a:pt x="13" y="72"/>
                  </a:lnTo>
                  <a:lnTo>
                    <a:pt x="11" y="72"/>
                  </a:lnTo>
                  <a:lnTo>
                    <a:pt x="11" y="71"/>
                  </a:lnTo>
                  <a:lnTo>
                    <a:pt x="10" y="71"/>
                  </a:lnTo>
                  <a:lnTo>
                    <a:pt x="10" y="70"/>
                  </a:lnTo>
                  <a:lnTo>
                    <a:pt x="9" y="70"/>
                  </a:lnTo>
                  <a:lnTo>
                    <a:pt x="9" y="69"/>
                  </a:lnTo>
                  <a:lnTo>
                    <a:pt x="7" y="69"/>
                  </a:lnTo>
                  <a:lnTo>
                    <a:pt x="7" y="67"/>
                  </a:lnTo>
                  <a:lnTo>
                    <a:pt x="6" y="67"/>
                  </a:lnTo>
                  <a:lnTo>
                    <a:pt x="6" y="66"/>
                  </a:lnTo>
                  <a:lnTo>
                    <a:pt x="5" y="65"/>
                  </a:lnTo>
                  <a:lnTo>
                    <a:pt x="5" y="62"/>
                  </a:lnTo>
                  <a:lnTo>
                    <a:pt x="4" y="62"/>
                  </a:lnTo>
                  <a:lnTo>
                    <a:pt x="2" y="58"/>
                  </a:lnTo>
                  <a:lnTo>
                    <a:pt x="1" y="54"/>
                  </a:lnTo>
                  <a:lnTo>
                    <a:pt x="1" y="53"/>
                  </a:lnTo>
                  <a:lnTo>
                    <a:pt x="0" y="50"/>
                  </a:lnTo>
                  <a:lnTo>
                    <a:pt x="0" y="49"/>
                  </a:lnTo>
                  <a:lnTo>
                    <a:pt x="0" y="48"/>
                  </a:lnTo>
                  <a:lnTo>
                    <a:pt x="0" y="47"/>
                  </a:lnTo>
                  <a:lnTo>
                    <a:pt x="0" y="45"/>
                  </a:lnTo>
                  <a:lnTo>
                    <a:pt x="0" y="44"/>
                  </a:lnTo>
                  <a:lnTo>
                    <a:pt x="0" y="43"/>
                  </a:lnTo>
                  <a:lnTo>
                    <a:pt x="0" y="41"/>
                  </a:lnTo>
                  <a:lnTo>
                    <a:pt x="0" y="40"/>
                  </a:lnTo>
                  <a:lnTo>
                    <a:pt x="0" y="39"/>
                  </a:lnTo>
                  <a:lnTo>
                    <a:pt x="0" y="37"/>
                  </a:lnTo>
                  <a:lnTo>
                    <a:pt x="0" y="36"/>
                  </a:lnTo>
                  <a:lnTo>
                    <a:pt x="0" y="35"/>
                  </a:lnTo>
                  <a:lnTo>
                    <a:pt x="0" y="34"/>
                  </a:lnTo>
                  <a:lnTo>
                    <a:pt x="0" y="32"/>
                  </a:lnTo>
                  <a:lnTo>
                    <a:pt x="0" y="31"/>
                  </a:lnTo>
                  <a:lnTo>
                    <a:pt x="2" y="21"/>
                  </a:lnTo>
                  <a:lnTo>
                    <a:pt x="4" y="21"/>
                  </a:lnTo>
                  <a:lnTo>
                    <a:pt x="4" y="19"/>
                  </a:lnTo>
                  <a:lnTo>
                    <a:pt x="4" y="18"/>
                  </a:lnTo>
                  <a:lnTo>
                    <a:pt x="5" y="18"/>
                  </a:lnTo>
                  <a:lnTo>
                    <a:pt x="5" y="15"/>
                  </a:lnTo>
                  <a:lnTo>
                    <a:pt x="6" y="15"/>
                  </a:lnTo>
                  <a:lnTo>
                    <a:pt x="6" y="14"/>
                  </a:lnTo>
                  <a:lnTo>
                    <a:pt x="7" y="13"/>
                  </a:lnTo>
                  <a:lnTo>
                    <a:pt x="9" y="12"/>
                  </a:lnTo>
                  <a:lnTo>
                    <a:pt x="9" y="10"/>
                  </a:lnTo>
                  <a:lnTo>
                    <a:pt x="10" y="10"/>
                  </a:lnTo>
                  <a:lnTo>
                    <a:pt x="10" y="9"/>
                  </a:lnTo>
                  <a:lnTo>
                    <a:pt x="11" y="9"/>
                  </a:lnTo>
                  <a:lnTo>
                    <a:pt x="11" y="8"/>
                  </a:lnTo>
                  <a:lnTo>
                    <a:pt x="14" y="6"/>
                  </a:lnTo>
                  <a:lnTo>
                    <a:pt x="14" y="5"/>
                  </a:lnTo>
                  <a:lnTo>
                    <a:pt x="18" y="4"/>
                  </a:lnTo>
                  <a:close/>
                </a:path>
              </a:pathLst>
            </a:custGeom>
            <a:solidFill>
              <a:srgbClr val="808080"/>
            </a:solidFill>
            <a:ln w="9525">
              <a:noFill/>
              <a:round/>
              <a:headEnd/>
              <a:tailEnd/>
            </a:ln>
          </p:spPr>
          <p:txBody>
            <a:bodyPr/>
            <a:lstStyle/>
            <a:p>
              <a:endParaRPr lang="en-US"/>
            </a:p>
          </p:txBody>
        </p:sp>
        <p:sp>
          <p:nvSpPr>
            <p:cNvPr id="198" name="Freeform 182"/>
            <p:cNvSpPr>
              <a:spLocks/>
            </p:cNvSpPr>
            <p:nvPr/>
          </p:nvSpPr>
          <p:spPr bwMode="auto">
            <a:xfrm>
              <a:off x="2585" y="1473"/>
              <a:ext cx="68" cy="85"/>
            </a:xfrm>
            <a:custGeom>
              <a:avLst/>
              <a:gdLst>
                <a:gd name="T0" fmla="*/ 66 w 68"/>
                <a:gd name="T1" fmla="*/ 35 h 85"/>
                <a:gd name="T2" fmla="*/ 68 w 68"/>
                <a:gd name="T3" fmla="*/ 42 h 85"/>
                <a:gd name="T4" fmla="*/ 66 w 68"/>
                <a:gd name="T5" fmla="*/ 51 h 85"/>
                <a:gd name="T6" fmla="*/ 63 w 68"/>
                <a:gd name="T7" fmla="*/ 64 h 85"/>
                <a:gd name="T8" fmla="*/ 59 w 68"/>
                <a:gd name="T9" fmla="*/ 71 h 85"/>
                <a:gd name="T10" fmla="*/ 54 w 68"/>
                <a:gd name="T11" fmla="*/ 77 h 85"/>
                <a:gd name="T12" fmla="*/ 43 w 68"/>
                <a:gd name="T13" fmla="*/ 84 h 85"/>
                <a:gd name="T14" fmla="*/ 35 w 68"/>
                <a:gd name="T15" fmla="*/ 85 h 85"/>
                <a:gd name="T16" fmla="*/ 28 w 68"/>
                <a:gd name="T17" fmla="*/ 84 h 85"/>
                <a:gd name="T18" fmla="*/ 17 w 68"/>
                <a:gd name="T19" fmla="*/ 79 h 85"/>
                <a:gd name="T20" fmla="*/ 11 w 68"/>
                <a:gd name="T21" fmla="*/ 73 h 85"/>
                <a:gd name="T22" fmla="*/ 6 w 68"/>
                <a:gd name="T23" fmla="*/ 64 h 85"/>
                <a:gd name="T24" fmla="*/ 0 w 68"/>
                <a:gd name="T25" fmla="*/ 53 h 85"/>
                <a:gd name="T26" fmla="*/ 0 w 68"/>
                <a:gd name="T27" fmla="*/ 45 h 85"/>
                <a:gd name="T28" fmla="*/ 0 w 68"/>
                <a:gd name="T29" fmla="*/ 35 h 85"/>
                <a:gd name="T30" fmla="*/ 4 w 68"/>
                <a:gd name="T31" fmla="*/ 22 h 85"/>
                <a:gd name="T32" fmla="*/ 8 w 68"/>
                <a:gd name="T33" fmla="*/ 13 h 85"/>
                <a:gd name="T34" fmla="*/ 13 w 68"/>
                <a:gd name="T35" fmla="*/ 7 h 85"/>
                <a:gd name="T36" fmla="*/ 24 w 68"/>
                <a:gd name="T37" fmla="*/ 1 h 85"/>
                <a:gd name="T38" fmla="*/ 30 w 68"/>
                <a:gd name="T39" fmla="*/ 0 h 85"/>
                <a:gd name="T40" fmla="*/ 38 w 68"/>
                <a:gd name="T41" fmla="*/ 0 h 85"/>
                <a:gd name="T42" fmla="*/ 50 w 68"/>
                <a:gd name="T43" fmla="*/ 5 h 85"/>
                <a:gd name="T44" fmla="*/ 55 w 68"/>
                <a:gd name="T45" fmla="*/ 9 h 85"/>
                <a:gd name="T46" fmla="*/ 60 w 68"/>
                <a:gd name="T47" fmla="*/ 15 h 85"/>
                <a:gd name="T48" fmla="*/ 61 w 68"/>
                <a:gd name="T49" fmla="*/ 25 h 85"/>
                <a:gd name="T50" fmla="*/ 56 w 68"/>
                <a:gd name="T51" fmla="*/ 16 h 85"/>
                <a:gd name="T52" fmla="*/ 51 w 68"/>
                <a:gd name="T53" fmla="*/ 11 h 85"/>
                <a:gd name="T54" fmla="*/ 46 w 68"/>
                <a:gd name="T55" fmla="*/ 7 h 85"/>
                <a:gd name="T56" fmla="*/ 38 w 68"/>
                <a:gd name="T57" fmla="*/ 3 h 85"/>
                <a:gd name="T58" fmla="*/ 30 w 68"/>
                <a:gd name="T59" fmla="*/ 3 h 85"/>
                <a:gd name="T60" fmla="*/ 25 w 68"/>
                <a:gd name="T61" fmla="*/ 5 h 85"/>
                <a:gd name="T62" fmla="*/ 15 w 68"/>
                <a:gd name="T63" fmla="*/ 10 h 85"/>
                <a:gd name="T64" fmla="*/ 11 w 68"/>
                <a:gd name="T65" fmla="*/ 15 h 85"/>
                <a:gd name="T66" fmla="*/ 7 w 68"/>
                <a:gd name="T67" fmla="*/ 23 h 85"/>
                <a:gd name="T68" fmla="*/ 4 w 68"/>
                <a:gd name="T69" fmla="*/ 33 h 85"/>
                <a:gd name="T70" fmla="*/ 3 w 68"/>
                <a:gd name="T71" fmla="*/ 42 h 85"/>
                <a:gd name="T72" fmla="*/ 4 w 68"/>
                <a:gd name="T73" fmla="*/ 50 h 85"/>
                <a:gd name="T74" fmla="*/ 7 w 68"/>
                <a:gd name="T75" fmla="*/ 59 h 85"/>
                <a:gd name="T76" fmla="*/ 11 w 68"/>
                <a:gd name="T77" fmla="*/ 67 h 85"/>
                <a:gd name="T78" fmla="*/ 17 w 68"/>
                <a:gd name="T79" fmla="*/ 73 h 85"/>
                <a:gd name="T80" fmla="*/ 22 w 68"/>
                <a:gd name="T81" fmla="*/ 77 h 85"/>
                <a:gd name="T82" fmla="*/ 33 w 68"/>
                <a:gd name="T83" fmla="*/ 80 h 85"/>
                <a:gd name="T84" fmla="*/ 38 w 68"/>
                <a:gd name="T85" fmla="*/ 80 h 85"/>
                <a:gd name="T86" fmla="*/ 47 w 68"/>
                <a:gd name="T87" fmla="*/ 77 h 85"/>
                <a:gd name="T88" fmla="*/ 54 w 68"/>
                <a:gd name="T89" fmla="*/ 72 h 85"/>
                <a:gd name="T90" fmla="*/ 57 w 68"/>
                <a:gd name="T91" fmla="*/ 67 h 85"/>
                <a:gd name="T92" fmla="*/ 60 w 68"/>
                <a:gd name="T93" fmla="*/ 60 h 85"/>
                <a:gd name="T94" fmla="*/ 63 w 68"/>
                <a:gd name="T95" fmla="*/ 50 h 85"/>
                <a:gd name="T96" fmla="*/ 64 w 68"/>
                <a:gd name="T97" fmla="*/ 42 h 85"/>
                <a:gd name="T98" fmla="*/ 64 w 68"/>
                <a:gd name="T99" fmla="*/ 35 h 85"/>
                <a:gd name="T100" fmla="*/ 64 w 68"/>
                <a:gd name="T101" fmla="*/ 24 h 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8"/>
                <a:gd name="T154" fmla="*/ 0 h 85"/>
                <a:gd name="T155" fmla="*/ 68 w 68"/>
                <a:gd name="T156" fmla="*/ 85 h 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8" h="85">
                  <a:moveTo>
                    <a:pt x="64" y="24"/>
                  </a:moveTo>
                  <a:lnTo>
                    <a:pt x="65" y="29"/>
                  </a:lnTo>
                  <a:lnTo>
                    <a:pt x="66" y="32"/>
                  </a:lnTo>
                  <a:lnTo>
                    <a:pt x="66" y="35"/>
                  </a:lnTo>
                  <a:lnTo>
                    <a:pt x="66" y="36"/>
                  </a:lnTo>
                  <a:lnTo>
                    <a:pt x="66" y="38"/>
                  </a:lnTo>
                  <a:lnTo>
                    <a:pt x="68" y="41"/>
                  </a:lnTo>
                  <a:lnTo>
                    <a:pt x="68" y="42"/>
                  </a:lnTo>
                  <a:lnTo>
                    <a:pt x="66" y="45"/>
                  </a:lnTo>
                  <a:lnTo>
                    <a:pt x="66" y="48"/>
                  </a:lnTo>
                  <a:lnTo>
                    <a:pt x="66" y="49"/>
                  </a:lnTo>
                  <a:lnTo>
                    <a:pt x="66" y="51"/>
                  </a:lnTo>
                  <a:lnTo>
                    <a:pt x="66" y="53"/>
                  </a:lnTo>
                  <a:lnTo>
                    <a:pt x="64" y="60"/>
                  </a:lnTo>
                  <a:lnTo>
                    <a:pt x="64" y="63"/>
                  </a:lnTo>
                  <a:lnTo>
                    <a:pt x="63" y="64"/>
                  </a:lnTo>
                  <a:lnTo>
                    <a:pt x="63" y="66"/>
                  </a:lnTo>
                  <a:lnTo>
                    <a:pt x="61" y="68"/>
                  </a:lnTo>
                  <a:lnTo>
                    <a:pt x="60" y="70"/>
                  </a:lnTo>
                  <a:lnTo>
                    <a:pt x="59" y="71"/>
                  </a:lnTo>
                  <a:lnTo>
                    <a:pt x="57" y="72"/>
                  </a:lnTo>
                  <a:lnTo>
                    <a:pt x="56" y="75"/>
                  </a:lnTo>
                  <a:lnTo>
                    <a:pt x="55" y="76"/>
                  </a:lnTo>
                  <a:lnTo>
                    <a:pt x="54" y="77"/>
                  </a:lnTo>
                  <a:lnTo>
                    <a:pt x="50" y="80"/>
                  </a:lnTo>
                  <a:lnTo>
                    <a:pt x="48" y="81"/>
                  </a:lnTo>
                  <a:lnTo>
                    <a:pt x="46" y="83"/>
                  </a:lnTo>
                  <a:lnTo>
                    <a:pt x="43" y="84"/>
                  </a:lnTo>
                  <a:lnTo>
                    <a:pt x="42" y="84"/>
                  </a:lnTo>
                  <a:lnTo>
                    <a:pt x="39" y="84"/>
                  </a:lnTo>
                  <a:lnTo>
                    <a:pt x="37" y="84"/>
                  </a:lnTo>
                  <a:lnTo>
                    <a:pt x="35" y="85"/>
                  </a:lnTo>
                  <a:lnTo>
                    <a:pt x="34" y="84"/>
                  </a:lnTo>
                  <a:lnTo>
                    <a:pt x="31" y="84"/>
                  </a:lnTo>
                  <a:lnTo>
                    <a:pt x="30" y="84"/>
                  </a:lnTo>
                  <a:lnTo>
                    <a:pt x="28" y="84"/>
                  </a:lnTo>
                  <a:lnTo>
                    <a:pt x="26" y="83"/>
                  </a:lnTo>
                  <a:lnTo>
                    <a:pt x="20" y="80"/>
                  </a:lnTo>
                  <a:lnTo>
                    <a:pt x="19" y="79"/>
                  </a:lnTo>
                  <a:lnTo>
                    <a:pt x="17" y="79"/>
                  </a:lnTo>
                  <a:lnTo>
                    <a:pt x="16" y="77"/>
                  </a:lnTo>
                  <a:lnTo>
                    <a:pt x="15" y="76"/>
                  </a:lnTo>
                  <a:lnTo>
                    <a:pt x="12" y="75"/>
                  </a:lnTo>
                  <a:lnTo>
                    <a:pt x="11" y="73"/>
                  </a:lnTo>
                  <a:lnTo>
                    <a:pt x="8" y="70"/>
                  </a:lnTo>
                  <a:lnTo>
                    <a:pt x="8" y="68"/>
                  </a:lnTo>
                  <a:lnTo>
                    <a:pt x="7" y="67"/>
                  </a:lnTo>
                  <a:lnTo>
                    <a:pt x="6" y="64"/>
                  </a:lnTo>
                  <a:lnTo>
                    <a:pt x="4" y="60"/>
                  </a:lnTo>
                  <a:lnTo>
                    <a:pt x="3" y="59"/>
                  </a:lnTo>
                  <a:lnTo>
                    <a:pt x="3" y="57"/>
                  </a:lnTo>
                  <a:lnTo>
                    <a:pt x="0" y="53"/>
                  </a:lnTo>
                  <a:lnTo>
                    <a:pt x="0" y="51"/>
                  </a:lnTo>
                  <a:lnTo>
                    <a:pt x="0" y="49"/>
                  </a:lnTo>
                  <a:lnTo>
                    <a:pt x="0" y="46"/>
                  </a:lnTo>
                  <a:lnTo>
                    <a:pt x="0" y="45"/>
                  </a:lnTo>
                  <a:lnTo>
                    <a:pt x="0" y="42"/>
                  </a:lnTo>
                  <a:lnTo>
                    <a:pt x="0" y="38"/>
                  </a:lnTo>
                  <a:lnTo>
                    <a:pt x="0" y="37"/>
                  </a:lnTo>
                  <a:lnTo>
                    <a:pt x="0" y="35"/>
                  </a:lnTo>
                  <a:lnTo>
                    <a:pt x="0" y="32"/>
                  </a:lnTo>
                  <a:lnTo>
                    <a:pt x="0" y="31"/>
                  </a:lnTo>
                  <a:lnTo>
                    <a:pt x="3" y="23"/>
                  </a:lnTo>
                  <a:lnTo>
                    <a:pt x="4" y="22"/>
                  </a:lnTo>
                  <a:lnTo>
                    <a:pt x="6" y="18"/>
                  </a:lnTo>
                  <a:lnTo>
                    <a:pt x="6" y="16"/>
                  </a:lnTo>
                  <a:lnTo>
                    <a:pt x="7" y="14"/>
                  </a:lnTo>
                  <a:lnTo>
                    <a:pt x="8" y="13"/>
                  </a:lnTo>
                  <a:lnTo>
                    <a:pt x="9" y="11"/>
                  </a:lnTo>
                  <a:lnTo>
                    <a:pt x="11" y="10"/>
                  </a:lnTo>
                  <a:lnTo>
                    <a:pt x="12" y="9"/>
                  </a:lnTo>
                  <a:lnTo>
                    <a:pt x="13" y="7"/>
                  </a:lnTo>
                  <a:lnTo>
                    <a:pt x="15" y="6"/>
                  </a:lnTo>
                  <a:lnTo>
                    <a:pt x="16" y="5"/>
                  </a:lnTo>
                  <a:lnTo>
                    <a:pt x="22" y="1"/>
                  </a:lnTo>
                  <a:lnTo>
                    <a:pt x="24" y="1"/>
                  </a:lnTo>
                  <a:lnTo>
                    <a:pt x="25" y="0"/>
                  </a:lnTo>
                  <a:lnTo>
                    <a:pt x="26" y="0"/>
                  </a:lnTo>
                  <a:lnTo>
                    <a:pt x="29" y="0"/>
                  </a:lnTo>
                  <a:lnTo>
                    <a:pt x="30" y="0"/>
                  </a:lnTo>
                  <a:lnTo>
                    <a:pt x="34" y="0"/>
                  </a:lnTo>
                  <a:lnTo>
                    <a:pt x="35" y="0"/>
                  </a:lnTo>
                  <a:lnTo>
                    <a:pt x="37" y="0"/>
                  </a:lnTo>
                  <a:lnTo>
                    <a:pt x="38" y="0"/>
                  </a:lnTo>
                  <a:lnTo>
                    <a:pt x="39" y="1"/>
                  </a:lnTo>
                  <a:lnTo>
                    <a:pt x="42" y="1"/>
                  </a:lnTo>
                  <a:lnTo>
                    <a:pt x="48" y="3"/>
                  </a:lnTo>
                  <a:lnTo>
                    <a:pt x="50" y="5"/>
                  </a:lnTo>
                  <a:lnTo>
                    <a:pt x="51" y="5"/>
                  </a:lnTo>
                  <a:lnTo>
                    <a:pt x="52" y="7"/>
                  </a:lnTo>
                  <a:lnTo>
                    <a:pt x="54" y="7"/>
                  </a:lnTo>
                  <a:lnTo>
                    <a:pt x="55" y="9"/>
                  </a:lnTo>
                  <a:lnTo>
                    <a:pt x="56" y="10"/>
                  </a:lnTo>
                  <a:lnTo>
                    <a:pt x="57" y="13"/>
                  </a:lnTo>
                  <a:lnTo>
                    <a:pt x="59" y="13"/>
                  </a:lnTo>
                  <a:lnTo>
                    <a:pt x="60" y="15"/>
                  </a:lnTo>
                  <a:lnTo>
                    <a:pt x="60" y="16"/>
                  </a:lnTo>
                  <a:lnTo>
                    <a:pt x="61" y="19"/>
                  </a:lnTo>
                  <a:lnTo>
                    <a:pt x="64" y="24"/>
                  </a:lnTo>
                  <a:lnTo>
                    <a:pt x="61" y="25"/>
                  </a:lnTo>
                  <a:lnTo>
                    <a:pt x="59" y="20"/>
                  </a:lnTo>
                  <a:lnTo>
                    <a:pt x="57" y="19"/>
                  </a:lnTo>
                  <a:lnTo>
                    <a:pt x="57" y="18"/>
                  </a:lnTo>
                  <a:lnTo>
                    <a:pt x="56" y="16"/>
                  </a:lnTo>
                  <a:lnTo>
                    <a:pt x="55" y="15"/>
                  </a:lnTo>
                  <a:lnTo>
                    <a:pt x="54" y="14"/>
                  </a:lnTo>
                  <a:lnTo>
                    <a:pt x="52" y="13"/>
                  </a:lnTo>
                  <a:lnTo>
                    <a:pt x="51" y="11"/>
                  </a:lnTo>
                  <a:lnTo>
                    <a:pt x="50" y="10"/>
                  </a:lnTo>
                  <a:lnTo>
                    <a:pt x="48" y="9"/>
                  </a:lnTo>
                  <a:lnTo>
                    <a:pt x="47" y="9"/>
                  </a:lnTo>
                  <a:lnTo>
                    <a:pt x="46" y="7"/>
                  </a:lnTo>
                  <a:lnTo>
                    <a:pt x="44" y="6"/>
                  </a:lnTo>
                  <a:lnTo>
                    <a:pt x="41" y="5"/>
                  </a:lnTo>
                  <a:lnTo>
                    <a:pt x="39" y="3"/>
                  </a:lnTo>
                  <a:lnTo>
                    <a:pt x="38" y="3"/>
                  </a:lnTo>
                  <a:lnTo>
                    <a:pt x="37" y="3"/>
                  </a:lnTo>
                  <a:lnTo>
                    <a:pt x="34" y="3"/>
                  </a:lnTo>
                  <a:lnTo>
                    <a:pt x="33" y="3"/>
                  </a:lnTo>
                  <a:lnTo>
                    <a:pt x="30" y="3"/>
                  </a:lnTo>
                  <a:lnTo>
                    <a:pt x="29" y="3"/>
                  </a:lnTo>
                  <a:lnTo>
                    <a:pt x="28" y="3"/>
                  </a:lnTo>
                  <a:lnTo>
                    <a:pt x="26" y="3"/>
                  </a:lnTo>
                  <a:lnTo>
                    <a:pt x="25" y="5"/>
                  </a:lnTo>
                  <a:lnTo>
                    <a:pt x="24" y="5"/>
                  </a:lnTo>
                  <a:lnTo>
                    <a:pt x="17" y="9"/>
                  </a:lnTo>
                  <a:lnTo>
                    <a:pt x="16" y="10"/>
                  </a:lnTo>
                  <a:lnTo>
                    <a:pt x="15" y="10"/>
                  </a:lnTo>
                  <a:lnTo>
                    <a:pt x="13" y="11"/>
                  </a:lnTo>
                  <a:lnTo>
                    <a:pt x="12" y="13"/>
                  </a:lnTo>
                  <a:lnTo>
                    <a:pt x="12" y="14"/>
                  </a:lnTo>
                  <a:lnTo>
                    <a:pt x="11" y="15"/>
                  </a:lnTo>
                  <a:lnTo>
                    <a:pt x="9" y="16"/>
                  </a:lnTo>
                  <a:lnTo>
                    <a:pt x="9" y="18"/>
                  </a:lnTo>
                  <a:lnTo>
                    <a:pt x="8" y="20"/>
                  </a:lnTo>
                  <a:lnTo>
                    <a:pt x="7" y="23"/>
                  </a:lnTo>
                  <a:lnTo>
                    <a:pt x="6" y="24"/>
                  </a:lnTo>
                  <a:lnTo>
                    <a:pt x="4" y="29"/>
                  </a:lnTo>
                  <a:lnTo>
                    <a:pt x="4" y="32"/>
                  </a:lnTo>
                  <a:lnTo>
                    <a:pt x="4" y="33"/>
                  </a:lnTo>
                  <a:lnTo>
                    <a:pt x="3" y="36"/>
                  </a:lnTo>
                  <a:lnTo>
                    <a:pt x="3" y="37"/>
                  </a:lnTo>
                  <a:lnTo>
                    <a:pt x="3" y="38"/>
                  </a:lnTo>
                  <a:lnTo>
                    <a:pt x="3" y="42"/>
                  </a:lnTo>
                  <a:lnTo>
                    <a:pt x="3" y="45"/>
                  </a:lnTo>
                  <a:lnTo>
                    <a:pt x="3" y="46"/>
                  </a:lnTo>
                  <a:lnTo>
                    <a:pt x="4" y="49"/>
                  </a:lnTo>
                  <a:lnTo>
                    <a:pt x="4" y="50"/>
                  </a:lnTo>
                  <a:lnTo>
                    <a:pt x="4" y="51"/>
                  </a:lnTo>
                  <a:lnTo>
                    <a:pt x="6" y="55"/>
                  </a:lnTo>
                  <a:lnTo>
                    <a:pt x="6" y="58"/>
                  </a:lnTo>
                  <a:lnTo>
                    <a:pt x="7" y="59"/>
                  </a:lnTo>
                  <a:lnTo>
                    <a:pt x="8" y="63"/>
                  </a:lnTo>
                  <a:lnTo>
                    <a:pt x="9" y="64"/>
                  </a:lnTo>
                  <a:lnTo>
                    <a:pt x="11" y="66"/>
                  </a:lnTo>
                  <a:lnTo>
                    <a:pt x="11" y="67"/>
                  </a:lnTo>
                  <a:lnTo>
                    <a:pt x="13" y="70"/>
                  </a:lnTo>
                  <a:lnTo>
                    <a:pt x="15" y="71"/>
                  </a:lnTo>
                  <a:lnTo>
                    <a:pt x="16" y="72"/>
                  </a:lnTo>
                  <a:lnTo>
                    <a:pt x="17" y="73"/>
                  </a:lnTo>
                  <a:lnTo>
                    <a:pt x="19" y="75"/>
                  </a:lnTo>
                  <a:lnTo>
                    <a:pt x="20" y="75"/>
                  </a:lnTo>
                  <a:lnTo>
                    <a:pt x="21" y="76"/>
                  </a:lnTo>
                  <a:lnTo>
                    <a:pt x="22" y="77"/>
                  </a:lnTo>
                  <a:lnTo>
                    <a:pt x="26" y="79"/>
                  </a:lnTo>
                  <a:lnTo>
                    <a:pt x="28" y="80"/>
                  </a:lnTo>
                  <a:lnTo>
                    <a:pt x="31" y="80"/>
                  </a:lnTo>
                  <a:lnTo>
                    <a:pt x="33" y="80"/>
                  </a:lnTo>
                  <a:lnTo>
                    <a:pt x="34" y="80"/>
                  </a:lnTo>
                  <a:lnTo>
                    <a:pt x="35" y="80"/>
                  </a:lnTo>
                  <a:lnTo>
                    <a:pt x="37" y="80"/>
                  </a:lnTo>
                  <a:lnTo>
                    <a:pt x="38" y="80"/>
                  </a:lnTo>
                  <a:lnTo>
                    <a:pt x="42" y="80"/>
                  </a:lnTo>
                  <a:lnTo>
                    <a:pt x="43" y="80"/>
                  </a:lnTo>
                  <a:lnTo>
                    <a:pt x="44" y="79"/>
                  </a:lnTo>
                  <a:lnTo>
                    <a:pt x="47" y="77"/>
                  </a:lnTo>
                  <a:lnTo>
                    <a:pt x="48" y="76"/>
                  </a:lnTo>
                  <a:lnTo>
                    <a:pt x="51" y="75"/>
                  </a:lnTo>
                  <a:lnTo>
                    <a:pt x="52" y="73"/>
                  </a:lnTo>
                  <a:lnTo>
                    <a:pt x="54" y="72"/>
                  </a:lnTo>
                  <a:lnTo>
                    <a:pt x="55" y="71"/>
                  </a:lnTo>
                  <a:lnTo>
                    <a:pt x="55" y="70"/>
                  </a:lnTo>
                  <a:lnTo>
                    <a:pt x="56" y="68"/>
                  </a:lnTo>
                  <a:lnTo>
                    <a:pt x="57" y="67"/>
                  </a:lnTo>
                  <a:lnTo>
                    <a:pt x="59" y="66"/>
                  </a:lnTo>
                  <a:lnTo>
                    <a:pt x="59" y="64"/>
                  </a:lnTo>
                  <a:lnTo>
                    <a:pt x="60" y="62"/>
                  </a:lnTo>
                  <a:lnTo>
                    <a:pt x="60" y="60"/>
                  </a:lnTo>
                  <a:lnTo>
                    <a:pt x="61" y="59"/>
                  </a:lnTo>
                  <a:lnTo>
                    <a:pt x="63" y="54"/>
                  </a:lnTo>
                  <a:lnTo>
                    <a:pt x="63" y="51"/>
                  </a:lnTo>
                  <a:lnTo>
                    <a:pt x="63" y="50"/>
                  </a:lnTo>
                  <a:lnTo>
                    <a:pt x="64" y="49"/>
                  </a:lnTo>
                  <a:lnTo>
                    <a:pt x="64" y="46"/>
                  </a:lnTo>
                  <a:lnTo>
                    <a:pt x="64" y="45"/>
                  </a:lnTo>
                  <a:lnTo>
                    <a:pt x="64" y="42"/>
                  </a:lnTo>
                  <a:lnTo>
                    <a:pt x="64" y="41"/>
                  </a:lnTo>
                  <a:lnTo>
                    <a:pt x="64" y="38"/>
                  </a:lnTo>
                  <a:lnTo>
                    <a:pt x="64" y="37"/>
                  </a:lnTo>
                  <a:lnTo>
                    <a:pt x="64" y="35"/>
                  </a:lnTo>
                  <a:lnTo>
                    <a:pt x="63" y="33"/>
                  </a:lnTo>
                  <a:lnTo>
                    <a:pt x="63" y="31"/>
                  </a:lnTo>
                  <a:lnTo>
                    <a:pt x="61" y="25"/>
                  </a:lnTo>
                  <a:lnTo>
                    <a:pt x="64" y="24"/>
                  </a:lnTo>
                  <a:close/>
                </a:path>
              </a:pathLst>
            </a:custGeom>
            <a:solidFill>
              <a:srgbClr val="808080"/>
            </a:solidFill>
            <a:ln w="9525">
              <a:noFill/>
              <a:round/>
              <a:headEnd/>
              <a:tailEnd/>
            </a:ln>
          </p:spPr>
          <p:txBody>
            <a:bodyPr/>
            <a:lstStyle/>
            <a:p>
              <a:endParaRPr lang="en-US"/>
            </a:p>
          </p:txBody>
        </p:sp>
        <p:sp>
          <p:nvSpPr>
            <p:cNvPr id="199" name="Freeform 183"/>
            <p:cNvSpPr>
              <a:spLocks/>
            </p:cNvSpPr>
            <p:nvPr/>
          </p:nvSpPr>
          <p:spPr bwMode="auto">
            <a:xfrm>
              <a:off x="2574" y="1482"/>
              <a:ext cx="26" cy="42"/>
            </a:xfrm>
            <a:custGeom>
              <a:avLst/>
              <a:gdLst>
                <a:gd name="T0" fmla="*/ 23 w 26"/>
                <a:gd name="T1" fmla="*/ 42 h 42"/>
                <a:gd name="T2" fmla="*/ 0 w 26"/>
                <a:gd name="T3" fmla="*/ 39 h 42"/>
                <a:gd name="T4" fmla="*/ 11 w 26"/>
                <a:gd name="T5" fmla="*/ 0 h 42"/>
                <a:gd name="T6" fmla="*/ 26 w 26"/>
                <a:gd name="T7" fmla="*/ 9 h 42"/>
                <a:gd name="T8" fmla="*/ 23 w 26"/>
                <a:gd name="T9" fmla="*/ 42 h 42"/>
                <a:gd name="T10" fmla="*/ 0 60000 65536"/>
                <a:gd name="T11" fmla="*/ 0 60000 65536"/>
                <a:gd name="T12" fmla="*/ 0 60000 65536"/>
                <a:gd name="T13" fmla="*/ 0 60000 65536"/>
                <a:gd name="T14" fmla="*/ 0 60000 65536"/>
                <a:gd name="T15" fmla="*/ 0 w 26"/>
                <a:gd name="T16" fmla="*/ 0 h 42"/>
                <a:gd name="T17" fmla="*/ 26 w 26"/>
                <a:gd name="T18" fmla="*/ 42 h 42"/>
              </a:gdLst>
              <a:ahLst/>
              <a:cxnLst>
                <a:cxn ang="T10">
                  <a:pos x="T0" y="T1"/>
                </a:cxn>
                <a:cxn ang="T11">
                  <a:pos x="T2" y="T3"/>
                </a:cxn>
                <a:cxn ang="T12">
                  <a:pos x="T4" y="T5"/>
                </a:cxn>
                <a:cxn ang="T13">
                  <a:pos x="T6" y="T7"/>
                </a:cxn>
                <a:cxn ang="T14">
                  <a:pos x="T8" y="T9"/>
                </a:cxn>
              </a:cxnLst>
              <a:rect l="T15" t="T16" r="T17" b="T18"/>
              <a:pathLst>
                <a:path w="26" h="42">
                  <a:moveTo>
                    <a:pt x="23" y="42"/>
                  </a:moveTo>
                  <a:lnTo>
                    <a:pt x="0" y="39"/>
                  </a:lnTo>
                  <a:lnTo>
                    <a:pt x="11" y="0"/>
                  </a:lnTo>
                  <a:lnTo>
                    <a:pt x="26" y="9"/>
                  </a:lnTo>
                  <a:lnTo>
                    <a:pt x="23" y="42"/>
                  </a:lnTo>
                  <a:close/>
                </a:path>
              </a:pathLst>
            </a:custGeom>
            <a:solidFill>
              <a:srgbClr val="808080"/>
            </a:solidFill>
            <a:ln w="9525">
              <a:noFill/>
              <a:round/>
              <a:headEnd/>
              <a:tailEnd/>
            </a:ln>
          </p:spPr>
          <p:txBody>
            <a:bodyPr/>
            <a:lstStyle/>
            <a:p>
              <a:endParaRPr lang="en-US"/>
            </a:p>
          </p:txBody>
        </p:sp>
        <p:sp>
          <p:nvSpPr>
            <p:cNvPr id="200" name="Freeform 184"/>
            <p:cNvSpPr>
              <a:spLocks/>
            </p:cNvSpPr>
            <p:nvPr/>
          </p:nvSpPr>
          <p:spPr bwMode="auto">
            <a:xfrm>
              <a:off x="2572" y="1480"/>
              <a:ext cx="30" cy="46"/>
            </a:xfrm>
            <a:custGeom>
              <a:avLst/>
              <a:gdLst>
                <a:gd name="T0" fmla="*/ 26 w 30"/>
                <a:gd name="T1" fmla="*/ 44 h 46"/>
                <a:gd name="T2" fmla="*/ 26 w 30"/>
                <a:gd name="T3" fmla="*/ 46 h 46"/>
                <a:gd name="T4" fmla="*/ 25 w 30"/>
                <a:gd name="T5" fmla="*/ 46 h 46"/>
                <a:gd name="T6" fmla="*/ 2 w 30"/>
                <a:gd name="T7" fmla="*/ 43 h 46"/>
                <a:gd name="T8" fmla="*/ 2 w 30"/>
                <a:gd name="T9" fmla="*/ 42 h 46"/>
                <a:gd name="T10" fmla="*/ 0 w 30"/>
                <a:gd name="T11" fmla="*/ 43 h 46"/>
                <a:gd name="T12" fmla="*/ 0 w 30"/>
                <a:gd name="T13" fmla="*/ 42 h 46"/>
                <a:gd name="T14" fmla="*/ 0 w 30"/>
                <a:gd name="T15" fmla="*/ 41 h 46"/>
                <a:gd name="T16" fmla="*/ 12 w 30"/>
                <a:gd name="T17" fmla="*/ 2 h 46"/>
                <a:gd name="T18" fmla="*/ 12 w 30"/>
                <a:gd name="T19" fmla="*/ 0 h 46"/>
                <a:gd name="T20" fmla="*/ 13 w 30"/>
                <a:gd name="T21" fmla="*/ 0 h 46"/>
                <a:gd name="T22" fmla="*/ 29 w 30"/>
                <a:gd name="T23" fmla="*/ 9 h 46"/>
                <a:gd name="T24" fmla="*/ 30 w 30"/>
                <a:gd name="T25" fmla="*/ 12 h 46"/>
                <a:gd name="T26" fmla="*/ 26 w 30"/>
                <a:gd name="T27" fmla="*/ 44 h 46"/>
                <a:gd name="T28" fmla="*/ 24 w 30"/>
                <a:gd name="T29" fmla="*/ 43 h 46"/>
                <a:gd name="T30" fmla="*/ 26 w 30"/>
                <a:gd name="T31" fmla="*/ 11 h 46"/>
                <a:gd name="T32" fmla="*/ 28 w 30"/>
                <a:gd name="T33" fmla="*/ 13 h 46"/>
                <a:gd name="T34" fmla="*/ 12 w 30"/>
                <a:gd name="T35" fmla="*/ 4 h 46"/>
                <a:gd name="T36" fmla="*/ 15 w 30"/>
                <a:gd name="T37" fmla="*/ 3 h 46"/>
                <a:gd name="T38" fmla="*/ 3 w 30"/>
                <a:gd name="T39" fmla="*/ 42 h 46"/>
                <a:gd name="T40" fmla="*/ 2 w 30"/>
                <a:gd name="T41" fmla="*/ 39 h 46"/>
                <a:gd name="T42" fmla="*/ 25 w 30"/>
                <a:gd name="T43" fmla="*/ 42 h 46"/>
                <a:gd name="T44" fmla="*/ 24 w 30"/>
                <a:gd name="T45" fmla="*/ 43 h 46"/>
                <a:gd name="T46" fmla="*/ 26 w 30"/>
                <a:gd name="T47" fmla="*/ 44 h 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0"/>
                <a:gd name="T73" fmla="*/ 0 h 46"/>
                <a:gd name="T74" fmla="*/ 30 w 30"/>
                <a:gd name="T75" fmla="*/ 46 h 4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0" h="46">
                  <a:moveTo>
                    <a:pt x="26" y="44"/>
                  </a:moveTo>
                  <a:lnTo>
                    <a:pt x="26" y="46"/>
                  </a:lnTo>
                  <a:lnTo>
                    <a:pt x="25" y="46"/>
                  </a:lnTo>
                  <a:lnTo>
                    <a:pt x="2" y="43"/>
                  </a:lnTo>
                  <a:lnTo>
                    <a:pt x="2" y="42"/>
                  </a:lnTo>
                  <a:lnTo>
                    <a:pt x="0" y="43"/>
                  </a:lnTo>
                  <a:lnTo>
                    <a:pt x="0" y="42"/>
                  </a:lnTo>
                  <a:lnTo>
                    <a:pt x="0" y="41"/>
                  </a:lnTo>
                  <a:lnTo>
                    <a:pt x="12" y="2"/>
                  </a:lnTo>
                  <a:lnTo>
                    <a:pt x="12" y="0"/>
                  </a:lnTo>
                  <a:lnTo>
                    <a:pt x="13" y="0"/>
                  </a:lnTo>
                  <a:lnTo>
                    <a:pt x="29" y="9"/>
                  </a:lnTo>
                  <a:lnTo>
                    <a:pt x="30" y="12"/>
                  </a:lnTo>
                  <a:lnTo>
                    <a:pt x="26" y="44"/>
                  </a:lnTo>
                  <a:lnTo>
                    <a:pt x="24" y="43"/>
                  </a:lnTo>
                  <a:lnTo>
                    <a:pt x="26" y="11"/>
                  </a:lnTo>
                  <a:lnTo>
                    <a:pt x="28" y="13"/>
                  </a:lnTo>
                  <a:lnTo>
                    <a:pt x="12" y="4"/>
                  </a:lnTo>
                  <a:lnTo>
                    <a:pt x="15" y="3"/>
                  </a:lnTo>
                  <a:lnTo>
                    <a:pt x="3" y="42"/>
                  </a:lnTo>
                  <a:lnTo>
                    <a:pt x="2" y="39"/>
                  </a:lnTo>
                  <a:lnTo>
                    <a:pt x="25" y="42"/>
                  </a:lnTo>
                  <a:lnTo>
                    <a:pt x="24" y="43"/>
                  </a:lnTo>
                  <a:lnTo>
                    <a:pt x="26" y="44"/>
                  </a:lnTo>
                  <a:close/>
                </a:path>
              </a:pathLst>
            </a:custGeom>
            <a:solidFill>
              <a:srgbClr val="808080"/>
            </a:solidFill>
            <a:ln w="9525">
              <a:noFill/>
              <a:round/>
              <a:headEnd/>
              <a:tailEnd/>
            </a:ln>
          </p:spPr>
          <p:txBody>
            <a:bodyPr/>
            <a:lstStyle/>
            <a:p>
              <a:endParaRPr lang="en-US"/>
            </a:p>
          </p:txBody>
        </p:sp>
        <p:sp>
          <p:nvSpPr>
            <p:cNvPr id="201" name="Freeform 185"/>
            <p:cNvSpPr>
              <a:spLocks/>
            </p:cNvSpPr>
            <p:nvPr/>
          </p:nvSpPr>
          <p:spPr bwMode="auto">
            <a:xfrm>
              <a:off x="2646" y="1454"/>
              <a:ext cx="30" cy="65"/>
            </a:xfrm>
            <a:custGeom>
              <a:avLst/>
              <a:gdLst>
                <a:gd name="T0" fmla="*/ 9 w 30"/>
                <a:gd name="T1" fmla="*/ 3 h 65"/>
                <a:gd name="T2" fmla="*/ 11 w 30"/>
                <a:gd name="T3" fmla="*/ 2 h 65"/>
                <a:gd name="T4" fmla="*/ 13 w 30"/>
                <a:gd name="T5" fmla="*/ 2 h 65"/>
                <a:gd name="T6" fmla="*/ 15 w 30"/>
                <a:gd name="T7" fmla="*/ 0 h 65"/>
                <a:gd name="T8" fmla="*/ 17 w 30"/>
                <a:gd name="T9" fmla="*/ 0 h 65"/>
                <a:gd name="T10" fmla="*/ 18 w 30"/>
                <a:gd name="T11" fmla="*/ 2 h 65"/>
                <a:gd name="T12" fmla="*/ 21 w 30"/>
                <a:gd name="T13" fmla="*/ 3 h 65"/>
                <a:gd name="T14" fmla="*/ 22 w 30"/>
                <a:gd name="T15" fmla="*/ 4 h 65"/>
                <a:gd name="T16" fmla="*/ 24 w 30"/>
                <a:gd name="T17" fmla="*/ 6 h 65"/>
                <a:gd name="T18" fmla="*/ 25 w 30"/>
                <a:gd name="T19" fmla="*/ 8 h 65"/>
                <a:gd name="T20" fmla="*/ 26 w 30"/>
                <a:gd name="T21" fmla="*/ 10 h 65"/>
                <a:gd name="T22" fmla="*/ 26 w 30"/>
                <a:gd name="T23" fmla="*/ 12 h 65"/>
                <a:gd name="T24" fmla="*/ 27 w 30"/>
                <a:gd name="T25" fmla="*/ 15 h 65"/>
                <a:gd name="T26" fmla="*/ 29 w 30"/>
                <a:gd name="T27" fmla="*/ 17 h 65"/>
                <a:gd name="T28" fmla="*/ 30 w 30"/>
                <a:gd name="T29" fmla="*/ 22 h 65"/>
                <a:gd name="T30" fmla="*/ 30 w 30"/>
                <a:gd name="T31" fmla="*/ 26 h 65"/>
                <a:gd name="T32" fmla="*/ 30 w 30"/>
                <a:gd name="T33" fmla="*/ 29 h 65"/>
                <a:gd name="T34" fmla="*/ 30 w 30"/>
                <a:gd name="T35" fmla="*/ 32 h 65"/>
                <a:gd name="T36" fmla="*/ 30 w 30"/>
                <a:gd name="T37" fmla="*/ 34 h 65"/>
                <a:gd name="T38" fmla="*/ 30 w 30"/>
                <a:gd name="T39" fmla="*/ 37 h 65"/>
                <a:gd name="T40" fmla="*/ 30 w 30"/>
                <a:gd name="T41" fmla="*/ 39 h 65"/>
                <a:gd name="T42" fmla="*/ 30 w 30"/>
                <a:gd name="T43" fmla="*/ 42 h 65"/>
                <a:gd name="T44" fmla="*/ 30 w 30"/>
                <a:gd name="T45" fmla="*/ 44 h 65"/>
                <a:gd name="T46" fmla="*/ 29 w 30"/>
                <a:gd name="T47" fmla="*/ 47 h 65"/>
                <a:gd name="T48" fmla="*/ 29 w 30"/>
                <a:gd name="T49" fmla="*/ 50 h 65"/>
                <a:gd name="T50" fmla="*/ 27 w 30"/>
                <a:gd name="T51" fmla="*/ 52 h 65"/>
                <a:gd name="T52" fmla="*/ 27 w 30"/>
                <a:gd name="T53" fmla="*/ 55 h 65"/>
                <a:gd name="T54" fmla="*/ 26 w 30"/>
                <a:gd name="T55" fmla="*/ 56 h 65"/>
                <a:gd name="T56" fmla="*/ 25 w 30"/>
                <a:gd name="T57" fmla="*/ 57 h 65"/>
                <a:gd name="T58" fmla="*/ 24 w 30"/>
                <a:gd name="T59" fmla="*/ 60 h 65"/>
                <a:gd name="T60" fmla="*/ 22 w 30"/>
                <a:gd name="T61" fmla="*/ 63 h 65"/>
                <a:gd name="T62" fmla="*/ 20 w 30"/>
                <a:gd name="T63" fmla="*/ 64 h 65"/>
                <a:gd name="T64" fmla="*/ 18 w 30"/>
                <a:gd name="T65" fmla="*/ 65 h 65"/>
                <a:gd name="T66" fmla="*/ 16 w 30"/>
                <a:gd name="T67" fmla="*/ 65 h 65"/>
                <a:gd name="T68" fmla="*/ 13 w 30"/>
                <a:gd name="T69" fmla="*/ 65 h 65"/>
                <a:gd name="T70" fmla="*/ 12 w 30"/>
                <a:gd name="T71" fmla="*/ 64 h 65"/>
                <a:gd name="T72" fmla="*/ 9 w 30"/>
                <a:gd name="T73" fmla="*/ 63 h 65"/>
                <a:gd name="T74" fmla="*/ 8 w 30"/>
                <a:gd name="T75" fmla="*/ 61 h 65"/>
                <a:gd name="T76" fmla="*/ 7 w 30"/>
                <a:gd name="T77" fmla="*/ 60 h 65"/>
                <a:gd name="T78" fmla="*/ 5 w 30"/>
                <a:gd name="T79" fmla="*/ 59 h 65"/>
                <a:gd name="T80" fmla="*/ 5 w 30"/>
                <a:gd name="T81" fmla="*/ 56 h 65"/>
                <a:gd name="T82" fmla="*/ 4 w 30"/>
                <a:gd name="T83" fmla="*/ 55 h 65"/>
                <a:gd name="T84" fmla="*/ 3 w 30"/>
                <a:gd name="T85" fmla="*/ 52 h 65"/>
                <a:gd name="T86" fmla="*/ 3 w 30"/>
                <a:gd name="T87" fmla="*/ 50 h 65"/>
                <a:gd name="T88" fmla="*/ 2 w 30"/>
                <a:gd name="T89" fmla="*/ 46 h 65"/>
                <a:gd name="T90" fmla="*/ 0 w 30"/>
                <a:gd name="T91" fmla="*/ 41 h 65"/>
                <a:gd name="T92" fmla="*/ 0 w 30"/>
                <a:gd name="T93" fmla="*/ 38 h 65"/>
                <a:gd name="T94" fmla="*/ 0 w 30"/>
                <a:gd name="T95" fmla="*/ 35 h 65"/>
                <a:gd name="T96" fmla="*/ 0 w 30"/>
                <a:gd name="T97" fmla="*/ 33 h 65"/>
                <a:gd name="T98" fmla="*/ 0 w 30"/>
                <a:gd name="T99" fmla="*/ 30 h 65"/>
                <a:gd name="T100" fmla="*/ 0 w 30"/>
                <a:gd name="T101" fmla="*/ 28 h 65"/>
                <a:gd name="T102" fmla="*/ 0 w 30"/>
                <a:gd name="T103" fmla="*/ 25 h 65"/>
                <a:gd name="T104" fmla="*/ 0 w 30"/>
                <a:gd name="T105" fmla="*/ 22 h 65"/>
                <a:gd name="T106" fmla="*/ 2 w 30"/>
                <a:gd name="T107" fmla="*/ 20 h 65"/>
                <a:gd name="T108" fmla="*/ 2 w 30"/>
                <a:gd name="T109" fmla="*/ 17 h 65"/>
                <a:gd name="T110" fmla="*/ 3 w 30"/>
                <a:gd name="T111" fmla="*/ 15 h 65"/>
                <a:gd name="T112" fmla="*/ 3 w 30"/>
                <a:gd name="T113" fmla="*/ 12 h 65"/>
                <a:gd name="T114" fmla="*/ 4 w 30"/>
                <a:gd name="T115" fmla="*/ 10 h 65"/>
                <a:gd name="T116" fmla="*/ 5 w 30"/>
                <a:gd name="T117" fmla="*/ 8 h 65"/>
                <a:gd name="T118" fmla="*/ 7 w 30"/>
                <a:gd name="T119" fmla="*/ 7 h 65"/>
                <a:gd name="T120" fmla="*/ 7 w 30"/>
                <a:gd name="T121" fmla="*/ 4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
                <a:gd name="T184" fmla="*/ 0 h 65"/>
                <a:gd name="T185" fmla="*/ 30 w 30"/>
                <a:gd name="T186" fmla="*/ 65 h 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 h="65">
                  <a:moveTo>
                    <a:pt x="8" y="3"/>
                  </a:moveTo>
                  <a:lnTo>
                    <a:pt x="9" y="3"/>
                  </a:lnTo>
                  <a:lnTo>
                    <a:pt x="11" y="3"/>
                  </a:lnTo>
                  <a:lnTo>
                    <a:pt x="11" y="2"/>
                  </a:lnTo>
                  <a:lnTo>
                    <a:pt x="12" y="2"/>
                  </a:lnTo>
                  <a:lnTo>
                    <a:pt x="13" y="2"/>
                  </a:lnTo>
                  <a:lnTo>
                    <a:pt x="13" y="0"/>
                  </a:lnTo>
                  <a:lnTo>
                    <a:pt x="15" y="0"/>
                  </a:lnTo>
                  <a:lnTo>
                    <a:pt x="16" y="0"/>
                  </a:lnTo>
                  <a:lnTo>
                    <a:pt x="17" y="0"/>
                  </a:lnTo>
                  <a:lnTo>
                    <a:pt x="17" y="2"/>
                  </a:lnTo>
                  <a:lnTo>
                    <a:pt x="18" y="2"/>
                  </a:lnTo>
                  <a:lnTo>
                    <a:pt x="20" y="3"/>
                  </a:lnTo>
                  <a:lnTo>
                    <a:pt x="21" y="3"/>
                  </a:lnTo>
                  <a:lnTo>
                    <a:pt x="21" y="4"/>
                  </a:lnTo>
                  <a:lnTo>
                    <a:pt x="22" y="4"/>
                  </a:lnTo>
                  <a:lnTo>
                    <a:pt x="22" y="6"/>
                  </a:lnTo>
                  <a:lnTo>
                    <a:pt x="24" y="6"/>
                  </a:lnTo>
                  <a:lnTo>
                    <a:pt x="24" y="7"/>
                  </a:lnTo>
                  <a:lnTo>
                    <a:pt x="25" y="8"/>
                  </a:lnTo>
                  <a:lnTo>
                    <a:pt x="25" y="10"/>
                  </a:lnTo>
                  <a:lnTo>
                    <a:pt x="26" y="10"/>
                  </a:lnTo>
                  <a:lnTo>
                    <a:pt x="26" y="11"/>
                  </a:lnTo>
                  <a:lnTo>
                    <a:pt x="26" y="12"/>
                  </a:lnTo>
                  <a:lnTo>
                    <a:pt x="27" y="13"/>
                  </a:lnTo>
                  <a:lnTo>
                    <a:pt x="27" y="15"/>
                  </a:lnTo>
                  <a:lnTo>
                    <a:pt x="27" y="17"/>
                  </a:lnTo>
                  <a:lnTo>
                    <a:pt x="29" y="17"/>
                  </a:lnTo>
                  <a:lnTo>
                    <a:pt x="29" y="20"/>
                  </a:lnTo>
                  <a:lnTo>
                    <a:pt x="30" y="22"/>
                  </a:lnTo>
                  <a:lnTo>
                    <a:pt x="30" y="25"/>
                  </a:lnTo>
                  <a:lnTo>
                    <a:pt x="30" y="26"/>
                  </a:lnTo>
                  <a:lnTo>
                    <a:pt x="30" y="28"/>
                  </a:lnTo>
                  <a:lnTo>
                    <a:pt x="30" y="29"/>
                  </a:lnTo>
                  <a:lnTo>
                    <a:pt x="30" y="30"/>
                  </a:lnTo>
                  <a:lnTo>
                    <a:pt x="30" y="32"/>
                  </a:lnTo>
                  <a:lnTo>
                    <a:pt x="30" y="33"/>
                  </a:lnTo>
                  <a:lnTo>
                    <a:pt x="30" y="34"/>
                  </a:lnTo>
                  <a:lnTo>
                    <a:pt x="30" y="35"/>
                  </a:lnTo>
                  <a:lnTo>
                    <a:pt x="30" y="37"/>
                  </a:lnTo>
                  <a:lnTo>
                    <a:pt x="30" y="38"/>
                  </a:lnTo>
                  <a:lnTo>
                    <a:pt x="30" y="39"/>
                  </a:lnTo>
                  <a:lnTo>
                    <a:pt x="30" y="41"/>
                  </a:lnTo>
                  <a:lnTo>
                    <a:pt x="30" y="42"/>
                  </a:lnTo>
                  <a:lnTo>
                    <a:pt x="30" y="43"/>
                  </a:lnTo>
                  <a:lnTo>
                    <a:pt x="30" y="44"/>
                  </a:lnTo>
                  <a:lnTo>
                    <a:pt x="29" y="46"/>
                  </a:lnTo>
                  <a:lnTo>
                    <a:pt x="29" y="47"/>
                  </a:lnTo>
                  <a:lnTo>
                    <a:pt x="29" y="48"/>
                  </a:lnTo>
                  <a:lnTo>
                    <a:pt x="29" y="50"/>
                  </a:lnTo>
                  <a:lnTo>
                    <a:pt x="27" y="51"/>
                  </a:lnTo>
                  <a:lnTo>
                    <a:pt x="27" y="52"/>
                  </a:lnTo>
                  <a:lnTo>
                    <a:pt x="27" y="54"/>
                  </a:lnTo>
                  <a:lnTo>
                    <a:pt x="27" y="55"/>
                  </a:lnTo>
                  <a:lnTo>
                    <a:pt x="26" y="55"/>
                  </a:lnTo>
                  <a:lnTo>
                    <a:pt x="26" y="56"/>
                  </a:lnTo>
                  <a:lnTo>
                    <a:pt x="26" y="57"/>
                  </a:lnTo>
                  <a:lnTo>
                    <a:pt x="25" y="57"/>
                  </a:lnTo>
                  <a:lnTo>
                    <a:pt x="25" y="59"/>
                  </a:lnTo>
                  <a:lnTo>
                    <a:pt x="24" y="60"/>
                  </a:lnTo>
                  <a:lnTo>
                    <a:pt x="24" y="61"/>
                  </a:lnTo>
                  <a:lnTo>
                    <a:pt x="22" y="63"/>
                  </a:lnTo>
                  <a:lnTo>
                    <a:pt x="21" y="64"/>
                  </a:lnTo>
                  <a:lnTo>
                    <a:pt x="20" y="64"/>
                  </a:lnTo>
                  <a:lnTo>
                    <a:pt x="18" y="64"/>
                  </a:lnTo>
                  <a:lnTo>
                    <a:pt x="18" y="65"/>
                  </a:lnTo>
                  <a:lnTo>
                    <a:pt x="17" y="65"/>
                  </a:lnTo>
                  <a:lnTo>
                    <a:pt x="16" y="65"/>
                  </a:lnTo>
                  <a:lnTo>
                    <a:pt x="15" y="65"/>
                  </a:lnTo>
                  <a:lnTo>
                    <a:pt x="13" y="65"/>
                  </a:lnTo>
                  <a:lnTo>
                    <a:pt x="13" y="64"/>
                  </a:lnTo>
                  <a:lnTo>
                    <a:pt x="12" y="64"/>
                  </a:lnTo>
                  <a:lnTo>
                    <a:pt x="11" y="64"/>
                  </a:lnTo>
                  <a:lnTo>
                    <a:pt x="9" y="63"/>
                  </a:lnTo>
                  <a:lnTo>
                    <a:pt x="9" y="61"/>
                  </a:lnTo>
                  <a:lnTo>
                    <a:pt x="8" y="61"/>
                  </a:lnTo>
                  <a:lnTo>
                    <a:pt x="8" y="60"/>
                  </a:lnTo>
                  <a:lnTo>
                    <a:pt x="7" y="60"/>
                  </a:lnTo>
                  <a:lnTo>
                    <a:pt x="7" y="59"/>
                  </a:lnTo>
                  <a:lnTo>
                    <a:pt x="5" y="59"/>
                  </a:lnTo>
                  <a:lnTo>
                    <a:pt x="5" y="57"/>
                  </a:lnTo>
                  <a:lnTo>
                    <a:pt x="5" y="56"/>
                  </a:lnTo>
                  <a:lnTo>
                    <a:pt x="4" y="56"/>
                  </a:lnTo>
                  <a:lnTo>
                    <a:pt x="4" y="55"/>
                  </a:lnTo>
                  <a:lnTo>
                    <a:pt x="4" y="54"/>
                  </a:lnTo>
                  <a:lnTo>
                    <a:pt x="3" y="52"/>
                  </a:lnTo>
                  <a:lnTo>
                    <a:pt x="3" y="51"/>
                  </a:lnTo>
                  <a:lnTo>
                    <a:pt x="3" y="50"/>
                  </a:lnTo>
                  <a:lnTo>
                    <a:pt x="2" y="48"/>
                  </a:lnTo>
                  <a:lnTo>
                    <a:pt x="2" y="46"/>
                  </a:lnTo>
                  <a:lnTo>
                    <a:pt x="0" y="43"/>
                  </a:lnTo>
                  <a:lnTo>
                    <a:pt x="0" y="41"/>
                  </a:lnTo>
                  <a:lnTo>
                    <a:pt x="0" y="39"/>
                  </a:lnTo>
                  <a:lnTo>
                    <a:pt x="0" y="38"/>
                  </a:lnTo>
                  <a:lnTo>
                    <a:pt x="0" y="37"/>
                  </a:lnTo>
                  <a:lnTo>
                    <a:pt x="0" y="35"/>
                  </a:lnTo>
                  <a:lnTo>
                    <a:pt x="0" y="34"/>
                  </a:lnTo>
                  <a:lnTo>
                    <a:pt x="0" y="33"/>
                  </a:lnTo>
                  <a:lnTo>
                    <a:pt x="0" y="32"/>
                  </a:lnTo>
                  <a:lnTo>
                    <a:pt x="0" y="30"/>
                  </a:lnTo>
                  <a:lnTo>
                    <a:pt x="0" y="29"/>
                  </a:lnTo>
                  <a:lnTo>
                    <a:pt x="0" y="28"/>
                  </a:lnTo>
                  <a:lnTo>
                    <a:pt x="0" y="26"/>
                  </a:lnTo>
                  <a:lnTo>
                    <a:pt x="0" y="25"/>
                  </a:lnTo>
                  <a:lnTo>
                    <a:pt x="0" y="24"/>
                  </a:lnTo>
                  <a:lnTo>
                    <a:pt x="0" y="22"/>
                  </a:lnTo>
                  <a:lnTo>
                    <a:pt x="0" y="21"/>
                  </a:lnTo>
                  <a:lnTo>
                    <a:pt x="2" y="20"/>
                  </a:lnTo>
                  <a:lnTo>
                    <a:pt x="2" y="19"/>
                  </a:lnTo>
                  <a:lnTo>
                    <a:pt x="2" y="17"/>
                  </a:lnTo>
                  <a:lnTo>
                    <a:pt x="2" y="16"/>
                  </a:lnTo>
                  <a:lnTo>
                    <a:pt x="3" y="15"/>
                  </a:lnTo>
                  <a:lnTo>
                    <a:pt x="3" y="13"/>
                  </a:lnTo>
                  <a:lnTo>
                    <a:pt x="3" y="12"/>
                  </a:lnTo>
                  <a:lnTo>
                    <a:pt x="4" y="11"/>
                  </a:lnTo>
                  <a:lnTo>
                    <a:pt x="4" y="10"/>
                  </a:lnTo>
                  <a:lnTo>
                    <a:pt x="4" y="8"/>
                  </a:lnTo>
                  <a:lnTo>
                    <a:pt x="5" y="8"/>
                  </a:lnTo>
                  <a:lnTo>
                    <a:pt x="5" y="7"/>
                  </a:lnTo>
                  <a:lnTo>
                    <a:pt x="7" y="7"/>
                  </a:lnTo>
                  <a:lnTo>
                    <a:pt x="7" y="6"/>
                  </a:lnTo>
                  <a:lnTo>
                    <a:pt x="7" y="4"/>
                  </a:lnTo>
                  <a:lnTo>
                    <a:pt x="8" y="3"/>
                  </a:lnTo>
                  <a:close/>
                </a:path>
              </a:pathLst>
            </a:custGeom>
            <a:solidFill>
              <a:srgbClr val="808080"/>
            </a:solidFill>
            <a:ln w="9525">
              <a:noFill/>
              <a:round/>
              <a:headEnd/>
              <a:tailEnd/>
            </a:ln>
          </p:spPr>
          <p:txBody>
            <a:bodyPr/>
            <a:lstStyle/>
            <a:p>
              <a:endParaRPr lang="en-US"/>
            </a:p>
          </p:txBody>
        </p:sp>
        <p:sp>
          <p:nvSpPr>
            <p:cNvPr id="202" name="Freeform 186"/>
            <p:cNvSpPr>
              <a:spLocks/>
            </p:cNvSpPr>
            <p:nvPr/>
          </p:nvSpPr>
          <p:spPr bwMode="auto">
            <a:xfrm>
              <a:off x="2645" y="1453"/>
              <a:ext cx="32" cy="68"/>
            </a:xfrm>
            <a:custGeom>
              <a:avLst/>
              <a:gdLst>
                <a:gd name="T0" fmla="*/ 31 w 32"/>
                <a:gd name="T1" fmla="*/ 25 h 68"/>
                <a:gd name="T2" fmla="*/ 32 w 32"/>
                <a:gd name="T3" fmla="*/ 31 h 68"/>
                <a:gd name="T4" fmla="*/ 32 w 32"/>
                <a:gd name="T5" fmla="*/ 36 h 68"/>
                <a:gd name="T6" fmla="*/ 32 w 32"/>
                <a:gd name="T7" fmla="*/ 42 h 68"/>
                <a:gd name="T8" fmla="*/ 30 w 32"/>
                <a:gd name="T9" fmla="*/ 51 h 68"/>
                <a:gd name="T10" fmla="*/ 28 w 32"/>
                <a:gd name="T11" fmla="*/ 56 h 68"/>
                <a:gd name="T12" fmla="*/ 27 w 32"/>
                <a:gd name="T13" fmla="*/ 58 h 68"/>
                <a:gd name="T14" fmla="*/ 25 w 32"/>
                <a:gd name="T15" fmla="*/ 62 h 68"/>
                <a:gd name="T16" fmla="*/ 22 w 32"/>
                <a:gd name="T17" fmla="*/ 66 h 68"/>
                <a:gd name="T18" fmla="*/ 17 w 32"/>
                <a:gd name="T19" fmla="*/ 68 h 68"/>
                <a:gd name="T20" fmla="*/ 13 w 32"/>
                <a:gd name="T21" fmla="*/ 66 h 68"/>
                <a:gd name="T22" fmla="*/ 8 w 32"/>
                <a:gd name="T23" fmla="*/ 62 h 68"/>
                <a:gd name="T24" fmla="*/ 5 w 32"/>
                <a:gd name="T25" fmla="*/ 58 h 68"/>
                <a:gd name="T26" fmla="*/ 4 w 32"/>
                <a:gd name="T27" fmla="*/ 55 h 68"/>
                <a:gd name="T28" fmla="*/ 3 w 32"/>
                <a:gd name="T29" fmla="*/ 49 h 68"/>
                <a:gd name="T30" fmla="*/ 1 w 32"/>
                <a:gd name="T31" fmla="*/ 42 h 68"/>
                <a:gd name="T32" fmla="*/ 0 w 32"/>
                <a:gd name="T33" fmla="*/ 36 h 68"/>
                <a:gd name="T34" fmla="*/ 0 w 32"/>
                <a:gd name="T35" fmla="*/ 30 h 68"/>
                <a:gd name="T36" fmla="*/ 1 w 32"/>
                <a:gd name="T37" fmla="*/ 23 h 68"/>
                <a:gd name="T38" fmla="*/ 1 w 32"/>
                <a:gd name="T39" fmla="*/ 18 h 68"/>
                <a:gd name="T40" fmla="*/ 4 w 32"/>
                <a:gd name="T41" fmla="*/ 12 h 68"/>
                <a:gd name="T42" fmla="*/ 5 w 32"/>
                <a:gd name="T43" fmla="*/ 8 h 68"/>
                <a:gd name="T44" fmla="*/ 10 w 32"/>
                <a:gd name="T45" fmla="*/ 1 h 68"/>
                <a:gd name="T46" fmla="*/ 14 w 32"/>
                <a:gd name="T47" fmla="*/ 0 h 68"/>
                <a:gd name="T48" fmla="*/ 18 w 32"/>
                <a:gd name="T49" fmla="*/ 1 h 68"/>
                <a:gd name="T50" fmla="*/ 22 w 32"/>
                <a:gd name="T51" fmla="*/ 3 h 68"/>
                <a:gd name="T52" fmla="*/ 25 w 32"/>
                <a:gd name="T53" fmla="*/ 5 h 68"/>
                <a:gd name="T54" fmla="*/ 27 w 32"/>
                <a:gd name="T55" fmla="*/ 11 h 68"/>
                <a:gd name="T56" fmla="*/ 28 w 32"/>
                <a:gd name="T57" fmla="*/ 14 h 68"/>
                <a:gd name="T58" fmla="*/ 31 w 32"/>
                <a:gd name="T59" fmla="*/ 21 h 68"/>
                <a:gd name="T60" fmla="*/ 28 w 32"/>
                <a:gd name="T61" fmla="*/ 17 h 68"/>
                <a:gd name="T62" fmla="*/ 27 w 32"/>
                <a:gd name="T63" fmla="*/ 13 h 68"/>
                <a:gd name="T64" fmla="*/ 25 w 32"/>
                <a:gd name="T65" fmla="*/ 9 h 68"/>
                <a:gd name="T66" fmla="*/ 22 w 32"/>
                <a:gd name="T67" fmla="*/ 7 h 68"/>
                <a:gd name="T68" fmla="*/ 18 w 32"/>
                <a:gd name="T69" fmla="*/ 4 h 68"/>
                <a:gd name="T70" fmla="*/ 14 w 32"/>
                <a:gd name="T71" fmla="*/ 3 h 68"/>
                <a:gd name="T72" fmla="*/ 9 w 32"/>
                <a:gd name="T73" fmla="*/ 7 h 68"/>
                <a:gd name="T74" fmla="*/ 6 w 32"/>
                <a:gd name="T75" fmla="*/ 11 h 68"/>
                <a:gd name="T76" fmla="*/ 5 w 32"/>
                <a:gd name="T77" fmla="*/ 14 h 68"/>
                <a:gd name="T78" fmla="*/ 3 w 32"/>
                <a:gd name="T79" fmla="*/ 20 h 68"/>
                <a:gd name="T80" fmla="*/ 3 w 32"/>
                <a:gd name="T81" fmla="*/ 26 h 68"/>
                <a:gd name="T82" fmla="*/ 1 w 32"/>
                <a:gd name="T83" fmla="*/ 31 h 68"/>
                <a:gd name="T84" fmla="*/ 1 w 32"/>
                <a:gd name="T85" fmla="*/ 38 h 68"/>
                <a:gd name="T86" fmla="*/ 3 w 32"/>
                <a:gd name="T87" fmla="*/ 43 h 68"/>
                <a:gd name="T88" fmla="*/ 4 w 32"/>
                <a:gd name="T89" fmla="*/ 49 h 68"/>
                <a:gd name="T90" fmla="*/ 5 w 32"/>
                <a:gd name="T91" fmla="*/ 55 h 68"/>
                <a:gd name="T92" fmla="*/ 8 w 32"/>
                <a:gd name="T93" fmla="*/ 58 h 68"/>
                <a:gd name="T94" fmla="*/ 10 w 32"/>
                <a:gd name="T95" fmla="*/ 61 h 68"/>
                <a:gd name="T96" fmla="*/ 14 w 32"/>
                <a:gd name="T97" fmla="*/ 64 h 68"/>
                <a:gd name="T98" fmla="*/ 18 w 32"/>
                <a:gd name="T99" fmla="*/ 65 h 68"/>
                <a:gd name="T100" fmla="*/ 21 w 32"/>
                <a:gd name="T101" fmla="*/ 64 h 68"/>
                <a:gd name="T102" fmla="*/ 23 w 32"/>
                <a:gd name="T103" fmla="*/ 61 h 68"/>
                <a:gd name="T104" fmla="*/ 26 w 32"/>
                <a:gd name="T105" fmla="*/ 58 h 68"/>
                <a:gd name="T106" fmla="*/ 27 w 32"/>
                <a:gd name="T107" fmla="*/ 55 h 68"/>
                <a:gd name="T108" fmla="*/ 28 w 32"/>
                <a:gd name="T109" fmla="*/ 51 h 68"/>
                <a:gd name="T110" fmla="*/ 31 w 32"/>
                <a:gd name="T111" fmla="*/ 42 h 68"/>
                <a:gd name="T112" fmla="*/ 31 w 32"/>
                <a:gd name="T113" fmla="*/ 38 h 68"/>
                <a:gd name="T114" fmla="*/ 31 w 32"/>
                <a:gd name="T115" fmla="*/ 34 h 68"/>
                <a:gd name="T116" fmla="*/ 31 w 32"/>
                <a:gd name="T117" fmla="*/ 29 h 68"/>
                <a:gd name="T118" fmla="*/ 30 w 32"/>
                <a:gd name="T119" fmla="*/ 21 h 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
                <a:gd name="T181" fmla="*/ 0 h 68"/>
                <a:gd name="T182" fmla="*/ 32 w 32"/>
                <a:gd name="T183" fmla="*/ 68 h 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 h="68">
                  <a:moveTo>
                    <a:pt x="31" y="21"/>
                  </a:moveTo>
                  <a:lnTo>
                    <a:pt x="31" y="22"/>
                  </a:lnTo>
                  <a:lnTo>
                    <a:pt x="31" y="25"/>
                  </a:lnTo>
                  <a:lnTo>
                    <a:pt x="32" y="29"/>
                  </a:lnTo>
                  <a:lnTo>
                    <a:pt x="32" y="30"/>
                  </a:lnTo>
                  <a:lnTo>
                    <a:pt x="32" y="31"/>
                  </a:lnTo>
                  <a:lnTo>
                    <a:pt x="32" y="33"/>
                  </a:lnTo>
                  <a:lnTo>
                    <a:pt x="32" y="35"/>
                  </a:lnTo>
                  <a:lnTo>
                    <a:pt x="32" y="36"/>
                  </a:lnTo>
                  <a:lnTo>
                    <a:pt x="32" y="38"/>
                  </a:lnTo>
                  <a:lnTo>
                    <a:pt x="32" y="39"/>
                  </a:lnTo>
                  <a:lnTo>
                    <a:pt x="32" y="42"/>
                  </a:lnTo>
                  <a:lnTo>
                    <a:pt x="31" y="43"/>
                  </a:lnTo>
                  <a:lnTo>
                    <a:pt x="31" y="48"/>
                  </a:lnTo>
                  <a:lnTo>
                    <a:pt x="30" y="51"/>
                  </a:lnTo>
                  <a:lnTo>
                    <a:pt x="30" y="52"/>
                  </a:lnTo>
                  <a:lnTo>
                    <a:pt x="30" y="53"/>
                  </a:lnTo>
                  <a:lnTo>
                    <a:pt x="28" y="56"/>
                  </a:lnTo>
                  <a:lnTo>
                    <a:pt x="28" y="57"/>
                  </a:lnTo>
                  <a:lnTo>
                    <a:pt x="27" y="57"/>
                  </a:lnTo>
                  <a:lnTo>
                    <a:pt x="27" y="58"/>
                  </a:lnTo>
                  <a:lnTo>
                    <a:pt x="26" y="60"/>
                  </a:lnTo>
                  <a:lnTo>
                    <a:pt x="26" y="61"/>
                  </a:lnTo>
                  <a:lnTo>
                    <a:pt x="25" y="62"/>
                  </a:lnTo>
                  <a:lnTo>
                    <a:pt x="23" y="64"/>
                  </a:lnTo>
                  <a:lnTo>
                    <a:pt x="23" y="65"/>
                  </a:lnTo>
                  <a:lnTo>
                    <a:pt x="22" y="66"/>
                  </a:lnTo>
                  <a:lnTo>
                    <a:pt x="21" y="66"/>
                  </a:lnTo>
                  <a:lnTo>
                    <a:pt x="18" y="68"/>
                  </a:lnTo>
                  <a:lnTo>
                    <a:pt x="17" y="68"/>
                  </a:lnTo>
                  <a:lnTo>
                    <a:pt x="14" y="68"/>
                  </a:lnTo>
                  <a:lnTo>
                    <a:pt x="14" y="66"/>
                  </a:lnTo>
                  <a:lnTo>
                    <a:pt x="13" y="66"/>
                  </a:lnTo>
                  <a:lnTo>
                    <a:pt x="12" y="65"/>
                  </a:lnTo>
                  <a:lnTo>
                    <a:pt x="9" y="64"/>
                  </a:lnTo>
                  <a:lnTo>
                    <a:pt x="8" y="62"/>
                  </a:lnTo>
                  <a:lnTo>
                    <a:pt x="8" y="61"/>
                  </a:lnTo>
                  <a:lnTo>
                    <a:pt x="6" y="61"/>
                  </a:lnTo>
                  <a:lnTo>
                    <a:pt x="5" y="58"/>
                  </a:lnTo>
                  <a:lnTo>
                    <a:pt x="5" y="57"/>
                  </a:lnTo>
                  <a:lnTo>
                    <a:pt x="5" y="56"/>
                  </a:lnTo>
                  <a:lnTo>
                    <a:pt x="4" y="55"/>
                  </a:lnTo>
                  <a:lnTo>
                    <a:pt x="4" y="53"/>
                  </a:lnTo>
                  <a:lnTo>
                    <a:pt x="3" y="51"/>
                  </a:lnTo>
                  <a:lnTo>
                    <a:pt x="3" y="49"/>
                  </a:lnTo>
                  <a:lnTo>
                    <a:pt x="1" y="48"/>
                  </a:lnTo>
                  <a:lnTo>
                    <a:pt x="1" y="44"/>
                  </a:lnTo>
                  <a:lnTo>
                    <a:pt x="1" y="42"/>
                  </a:lnTo>
                  <a:lnTo>
                    <a:pt x="0" y="40"/>
                  </a:lnTo>
                  <a:lnTo>
                    <a:pt x="0" y="38"/>
                  </a:lnTo>
                  <a:lnTo>
                    <a:pt x="0" y="36"/>
                  </a:lnTo>
                  <a:lnTo>
                    <a:pt x="0" y="35"/>
                  </a:lnTo>
                  <a:lnTo>
                    <a:pt x="0" y="31"/>
                  </a:lnTo>
                  <a:lnTo>
                    <a:pt x="0" y="30"/>
                  </a:lnTo>
                  <a:lnTo>
                    <a:pt x="0" y="29"/>
                  </a:lnTo>
                  <a:lnTo>
                    <a:pt x="1" y="25"/>
                  </a:lnTo>
                  <a:lnTo>
                    <a:pt x="1" y="23"/>
                  </a:lnTo>
                  <a:lnTo>
                    <a:pt x="1" y="22"/>
                  </a:lnTo>
                  <a:lnTo>
                    <a:pt x="1" y="21"/>
                  </a:lnTo>
                  <a:lnTo>
                    <a:pt x="1" y="18"/>
                  </a:lnTo>
                  <a:lnTo>
                    <a:pt x="3" y="17"/>
                  </a:lnTo>
                  <a:lnTo>
                    <a:pt x="3" y="14"/>
                  </a:lnTo>
                  <a:lnTo>
                    <a:pt x="4" y="12"/>
                  </a:lnTo>
                  <a:lnTo>
                    <a:pt x="4" y="11"/>
                  </a:lnTo>
                  <a:lnTo>
                    <a:pt x="5" y="9"/>
                  </a:lnTo>
                  <a:lnTo>
                    <a:pt x="5" y="8"/>
                  </a:lnTo>
                  <a:lnTo>
                    <a:pt x="6" y="8"/>
                  </a:lnTo>
                  <a:lnTo>
                    <a:pt x="8" y="5"/>
                  </a:lnTo>
                  <a:lnTo>
                    <a:pt x="10" y="1"/>
                  </a:lnTo>
                  <a:lnTo>
                    <a:pt x="12" y="1"/>
                  </a:lnTo>
                  <a:lnTo>
                    <a:pt x="13" y="1"/>
                  </a:lnTo>
                  <a:lnTo>
                    <a:pt x="14" y="0"/>
                  </a:lnTo>
                  <a:lnTo>
                    <a:pt x="16" y="0"/>
                  </a:lnTo>
                  <a:lnTo>
                    <a:pt x="18" y="0"/>
                  </a:lnTo>
                  <a:lnTo>
                    <a:pt x="18" y="1"/>
                  </a:lnTo>
                  <a:lnTo>
                    <a:pt x="19" y="1"/>
                  </a:lnTo>
                  <a:lnTo>
                    <a:pt x="21" y="1"/>
                  </a:lnTo>
                  <a:lnTo>
                    <a:pt x="22" y="3"/>
                  </a:lnTo>
                  <a:lnTo>
                    <a:pt x="23" y="4"/>
                  </a:lnTo>
                  <a:lnTo>
                    <a:pt x="23" y="5"/>
                  </a:lnTo>
                  <a:lnTo>
                    <a:pt x="25" y="5"/>
                  </a:lnTo>
                  <a:lnTo>
                    <a:pt x="25" y="7"/>
                  </a:lnTo>
                  <a:lnTo>
                    <a:pt x="26" y="8"/>
                  </a:lnTo>
                  <a:lnTo>
                    <a:pt x="27" y="11"/>
                  </a:lnTo>
                  <a:lnTo>
                    <a:pt x="28" y="12"/>
                  </a:lnTo>
                  <a:lnTo>
                    <a:pt x="28" y="13"/>
                  </a:lnTo>
                  <a:lnTo>
                    <a:pt x="28" y="14"/>
                  </a:lnTo>
                  <a:lnTo>
                    <a:pt x="30" y="16"/>
                  </a:lnTo>
                  <a:lnTo>
                    <a:pt x="30" y="17"/>
                  </a:lnTo>
                  <a:lnTo>
                    <a:pt x="31" y="21"/>
                  </a:lnTo>
                  <a:lnTo>
                    <a:pt x="30" y="21"/>
                  </a:lnTo>
                  <a:lnTo>
                    <a:pt x="28" y="18"/>
                  </a:lnTo>
                  <a:lnTo>
                    <a:pt x="28" y="17"/>
                  </a:lnTo>
                  <a:lnTo>
                    <a:pt x="27" y="16"/>
                  </a:lnTo>
                  <a:lnTo>
                    <a:pt x="27" y="14"/>
                  </a:lnTo>
                  <a:lnTo>
                    <a:pt x="27" y="13"/>
                  </a:lnTo>
                  <a:lnTo>
                    <a:pt x="26" y="12"/>
                  </a:lnTo>
                  <a:lnTo>
                    <a:pt x="26" y="11"/>
                  </a:lnTo>
                  <a:lnTo>
                    <a:pt x="25" y="9"/>
                  </a:lnTo>
                  <a:lnTo>
                    <a:pt x="23" y="8"/>
                  </a:lnTo>
                  <a:lnTo>
                    <a:pt x="23" y="7"/>
                  </a:lnTo>
                  <a:lnTo>
                    <a:pt x="22" y="7"/>
                  </a:lnTo>
                  <a:lnTo>
                    <a:pt x="22" y="5"/>
                  </a:lnTo>
                  <a:lnTo>
                    <a:pt x="19" y="4"/>
                  </a:lnTo>
                  <a:lnTo>
                    <a:pt x="18" y="4"/>
                  </a:lnTo>
                  <a:lnTo>
                    <a:pt x="18" y="3"/>
                  </a:lnTo>
                  <a:lnTo>
                    <a:pt x="16" y="3"/>
                  </a:lnTo>
                  <a:lnTo>
                    <a:pt x="14" y="3"/>
                  </a:lnTo>
                  <a:lnTo>
                    <a:pt x="13" y="4"/>
                  </a:lnTo>
                  <a:lnTo>
                    <a:pt x="12" y="4"/>
                  </a:lnTo>
                  <a:lnTo>
                    <a:pt x="9" y="7"/>
                  </a:lnTo>
                  <a:lnTo>
                    <a:pt x="8" y="8"/>
                  </a:lnTo>
                  <a:lnTo>
                    <a:pt x="6" y="9"/>
                  </a:lnTo>
                  <a:lnTo>
                    <a:pt x="6" y="11"/>
                  </a:lnTo>
                  <a:lnTo>
                    <a:pt x="5" y="12"/>
                  </a:lnTo>
                  <a:lnTo>
                    <a:pt x="5" y="13"/>
                  </a:lnTo>
                  <a:lnTo>
                    <a:pt x="5" y="14"/>
                  </a:lnTo>
                  <a:lnTo>
                    <a:pt x="4" y="16"/>
                  </a:lnTo>
                  <a:lnTo>
                    <a:pt x="4" y="18"/>
                  </a:lnTo>
                  <a:lnTo>
                    <a:pt x="3" y="20"/>
                  </a:lnTo>
                  <a:lnTo>
                    <a:pt x="3" y="21"/>
                  </a:lnTo>
                  <a:lnTo>
                    <a:pt x="3" y="25"/>
                  </a:lnTo>
                  <a:lnTo>
                    <a:pt x="3" y="26"/>
                  </a:lnTo>
                  <a:lnTo>
                    <a:pt x="1" y="29"/>
                  </a:lnTo>
                  <a:lnTo>
                    <a:pt x="1" y="30"/>
                  </a:lnTo>
                  <a:lnTo>
                    <a:pt x="1" y="31"/>
                  </a:lnTo>
                  <a:lnTo>
                    <a:pt x="1" y="35"/>
                  </a:lnTo>
                  <a:lnTo>
                    <a:pt x="1" y="36"/>
                  </a:lnTo>
                  <a:lnTo>
                    <a:pt x="1" y="38"/>
                  </a:lnTo>
                  <a:lnTo>
                    <a:pt x="1" y="39"/>
                  </a:lnTo>
                  <a:lnTo>
                    <a:pt x="3" y="40"/>
                  </a:lnTo>
                  <a:lnTo>
                    <a:pt x="3" y="43"/>
                  </a:lnTo>
                  <a:lnTo>
                    <a:pt x="3" y="47"/>
                  </a:lnTo>
                  <a:lnTo>
                    <a:pt x="4" y="48"/>
                  </a:lnTo>
                  <a:lnTo>
                    <a:pt x="4" y="49"/>
                  </a:lnTo>
                  <a:lnTo>
                    <a:pt x="4" y="52"/>
                  </a:lnTo>
                  <a:lnTo>
                    <a:pt x="5" y="53"/>
                  </a:lnTo>
                  <a:lnTo>
                    <a:pt x="5" y="55"/>
                  </a:lnTo>
                  <a:lnTo>
                    <a:pt x="6" y="55"/>
                  </a:lnTo>
                  <a:lnTo>
                    <a:pt x="6" y="56"/>
                  </a:lnTo>
                  <a:lnTo>
                    <a:pt x="8" y="58"/>
                  </a:lnTo>
                  <a:lnTo>
                    <a:pt x="8" y="60"/>
                  </a:lnTo>
                  <a:lnTo>
                    <a:pt x="9" y="60"/>
                  </a:lnTo>
                  <a:lnTo>
                    <a:pt x="10" y="61"/>
                  </a:lnTo>
                  <a:lnTo>
                    <a:pt x="12" y="64"/>
                  </a:lnTo>
                  <a:lnTo>
                    <a:pt x="13" y="64"/>
                  </a:lnTo>
                  <a:lnTo>
                    <a:pt x="14" y="64"/>
                  </a:lnTo>
                  <a:lnTo>
                    <a:pt x="16" y="65"/>
                  </a:lnTo>
                  <a:lnTo>
                    <a:pt x="17" y="65"/>
                  </a:lnTo>
                  <a:lnTo>
                    <a:pt x="18" y="65"/>
                  </a:lnTo>
                  <a:lnTo>
                    <a:pt x="18" y="64"/>
                  </a:lnTo>
                  <a:lnTo>
                    <a:pt x="19" y="64"/>
                  </a:lnTo>
                  <a:lnTo>
                    <a:pt x="21" y="64"/>
                  </a:lnTo>
                  <a:lnTo>
                    <a:pt x="23" y="62"/>
                  </a:lnTo>
                  <a:lnTo>
                    <a:pt x="22" y="62"/>
                  </a:lnTo>
                  <a:lnTo>
                    <a:pt x="23" y="61"/>
                  </a:lnTo>
                  <a:lnTo>
                    <a:pt x="25" y="60"/>
                  </a:lnTo>
                  <a:lnTo>
                    <a:pt x="25" y="58"/>
                  </a:lnTo>
                  <a:lnTo>
                    <a:pt x="26" y="58"/>
                  </a:lnTo>
                  <a:lnTo>
                    <a:pt x="26" y="57"/>
                  </a:lnTo>
                  <a:lnTo>
                    <a:pt x="27" y="56"/>
                  </a:lnTo>
                  <a:lnTo>
                    <a:pt x="27" y="55"/>
                  </a:lnTo>
                  <a:lnTo>
                    <a:pt x="27" y="53"/>
                  </a:lnTo>
                  <a:lnTo>
                    <a:pt x="28" y="52"/>
                  </a:lnTo>
                  <a:lnTo>
                    <a:pt x="28" y="51"/>
                  </a:lnTo>
                  <a:lnTo>
                    <a:pt x="28" y="49"/>
                  </a:lnTo>
                  <a:lnTo>
                    <a:pt x="30" y="47"/>
                  </a:lnTo>
                  <a:lnTo>
                    <a:pt x="31" y="42"/>
                  </a:lnTo>
                  <a:lnTo>
                    <a:pt x="31" y="40"/>
                  </a:lnTo>
                  <a:lnTo>
                    <a:pt x="31" y="39"/>
                  </a:lnTo>
                  <a:lnTo>
                    <a:pt x="31" y="38"/>
                  </a:lnTo>
                  <a:lnTo>
                    <a:pt x="31" y="36"/>
                  </a:lnTo>
                  <a:lnTo>
                    <a:pt x="31" y="35"/>
                  </a:lnTo>
                  <a:lnTo>
                    <a:pt x="31" y="34"/>
                  </a:lnTo>
                  <a:lnTo>
                    <a:pt x="31" y="31"/>
                  </a:lnTo>
                  <a:lnTo>
                    <a:pt x="31" y="30"/>
                  </a:lnTo>
                  <a:lnTo>
                    <a:pt x="31" y="29"/>
                  </a:lnTo>
                  <a:lnTo>
                    <a:pt x="30" y="26"/>
                  </a:lnTo>
                  <a:lnTo>
                    <a:pt x="30" y="22"/>
                  </a:lnTo>
                  <a:lnTo>
                    <a:pt x="30" y="21"/>
                  </a:lnTo>
                  <a:lnTo>
                    <a:pt x="31" y="21"/>
                  </a:lnTo>
                  <a:close/>
                </a:path>
              </a:pathLst>
            </a:custGeom>
            <a:solidFill>
              <a:srgbClr val="808080"/>
            </a:solidFill>
            <a:ln w="9525">
              <a:noFill/>
              <a:round/>
              <a:headEnd/>
              <a:tailEnd/>
            </a:ln>
          </p:spPr>
          <p:txBody>
            <a:bodyPr/>
            <a:lstStyle/>
            <a:p>
              <a:endParaRPr lang="en-US"/>
            </a:p>
          </p:txBody>
        </p:sp>
        <p:sp>
          <p:nvSpPr>
            <p:cNvPr id="203" name="Freeform 187"/>
            <p:cNvSpPr>
              <a:spLocks/>
            </p:cNvSpPr>
            <p:nvPr/>
          </p:nvSpPr>
          <p:spPr bwMode="auto">
            <a:xfrm>
              <a:off x="2628" y="1474"/>
              <a:ext cx="26" cy="54"/>
            </a:xfrm>
            <a:custGeom>
              <a:avLst/>
              <a:gdLst>
                <a:gd name="T0" fmla="*/ 9 w 26"/>
                <a:gd name="T1" fmla="*/ 1 h 54"/>
                <a:gd name="T2" fmla="*/ 11 w 26"/>
                <a:gd name="T3" fmla="*/ 0 h 54"/>
                <a:gd name="T4" fmla="*/ 13 w 26"/>
                <a:gd name="T5" fmla="*/ 0 h 54"/>
                <a:gd name="T6" fmla="*/ 16 w 26"/>
                <a:gd name="T7" fmla="*/ 0 h 54"/>
                <a:gd name="T8" fmla="*/ 20 w 26"/>
                <a:gd name="T9" fmla="*/ 2 h 54"/>
                <a:gd name="T10" fmla="*/ 21 w 26"/>
                <a:gd name="T11" fmla="*/ 5 h 54"/>
                <a:gd name="T12" fmla="*/ 22 w 26"/>
                <a:gd name="T13" fmla="*/ 8 h 54"/>
                <a:gd name="T14" fmla="*/ 22 w 26"/>
                <a:gd name="T15" fmla="*/ 10 h 54"/>
                <a:gd name="T16" fmla="*/ 23 w 26"/>
                <a:gd name="T17" fmla="*/ 12 h 54"/>
                <a:gd name="T18" fmla="*/ 25 w 26"/>
                <a:gd name="T19" fmla="*/ 15 h 54"/>
                <a:gd name="T20" fmla="*/ 25 w 26"/>
                <a:gd name="T21" fmla="*/ 19 h 54"/>
                <a:gd name="T22" fmla="*/ 26 w 26"/>
                <a:gd name="T23" fmla="*/ 22 h 54"/>
                <a:gd name="T24" fmla="*/ 26 w 26"/>
                <a:gd name="T25" fmla="*/ 24 h 54"/>
                <a:gd name="T26" fmla="*/ 26 w 26"/>
                <a:gd name="T27" fmla="*/ 27 h 54"/>
                <a:gd name="T28" fmla="*/ 26 w 26"/>
                <a:gd name="T29" fmla="*/ 30 h 54"/>
                <a:gd name="T30" fmla="*/ 26 w 26"/>
                <a:gd name="T31" fmla="*/ 32 h 54"/>
                <a:gd name="T32" fmla="*/ 25 w 26"/>
                <a:gd name="T33" fmla="*/ 40 h 54"/>
                <a:gd name="T34" fmla="*/ 23 w 26"/>
                <a:gd name="T35" fmla="*/ 41 h 54"/>
                <a:gd name="T36" fmla="*/ 23 w 26"/>
                <a:gd name="T37" fmla="*/ 44 h 54"/>
                <a:gd name="T38" fmla="*/ 22 w 26"/>
                <a:gd name="T39" fmla="*/ 45 h 54"/>
                <a:gd name="T40" fmla="*/ 22 w 26"/>
                <a:gd name="T41" fmla="*/ 48 h 54"/>
                <a:gd name="T42" fmla="*/ 21 w 26"/>
                <a:gd name="T43" fmla="*/ 49 h 54"/>
                <a:gd name="T44" fmla="*/ 20 w 26"/>
                <a:gd name="T45" fmla="*/ 50 h 54"/>
                <a:gd name="T46" fmla="*/ 17 w 26"/>
                <a:gd name="T47" fmla="*/ 53 h 54"/>
                <a:gd name="T48" fmla="*/ 14 w 26"/>
                <a:gd name="T49" fmla="*/ 53 h 54"/>
                <a:gd name="T50" fmla="*/ 13 w 26"/>
                <a:gd name="T51" fmla="*/ 54 h 54"/>
                <a:gd name="T52" fmla="*/ 13 w 26"/>
                <a:gd name="T53" fmla="*/ 54 h 54"/>
                <a:gd name="T54" fmla="*/ 12 w 26"/>
                <a:gd name="T55" fmla="*/ 54 h 54"/>
                <a:gd name="T56" fmla="*/ 11 w 26"/>
                <a:gd name="T57" fmla="*/ 53 h 54"/>
                <a:gd name="T58" fmla="*/ 7 w 26"/>
                <a:gd name="T59" fmla="*/ 50 h 54"/>
                <a:gd name="T60" fmla="*/ 5 w 26"/>
                <a:gd name="T61" fmla="*/ 49 h 54"/>
                <a:gd name="T62" fmla="*/ 5 w 26"/>
                <a:gd name="T63" fmla="*/ 47 h 54"/>
                <a:gd name="T64" fmla="*/ 4 w 26"/>
                <a:gd name="T65" fmla="*/ 45 h 54"/>
                <a:gd name="T66" fmla="*/ 3 w 26"/>
                <a:gd name="T67" fmla="*/ 43 h 54"/>
                <a:gd name="T68" fmla="*/ 1 w 26"/>
                <a:gd name="T69" fmla="*/ 40 h 54"/>
                <a:gd name="T70" fmla="*/ 1 w 26"/>
                <a:gd name="T71" fmla="*/ 35 h 54"/>
                <a:gd name="T72" fmla="*/ 0 w 26"/>
                <a:gd name="T73" fmla="*/ 31 h 54"/>
                <a:gd name="T74" fmla="*/ 0 w 26"/>
                <a:gd name="T75" fmla="*/ 28 h 54"/>
                <a:gd name="T76" fmla="*/ 0 w 26"/>
                <a:gd name="T77" fmla="*/ 26 h 54"/>
                <a:gd name="T78" fmla="*/ 0 w 26"/>
                <a:gd name="T79" fmla="*/ 23 h 54"/>
                <a:gd name="T80" fmla="*/ 0 w 26"/>
                <a:gd name="T81" fmla="*/ 21 h 54"/>
                <a:gd name="T82" fmla="*/ 1 w 26"/>
                <a:gd name="T83" fmla="*/ 13 h 54"/>
                <a:gd name="T84" fmla="*/ 3 w 26"/>
                <a:gd name="T85" fmla="*/ 12 h 54"/>
                <a:gd name="T86" fmla="*/ 3 w 26"/>
                <a:gd name="T87" fmla="*/ 9 h 54"/>
                <a:gd name="T88" fmla="*/ 4 w 26"/>
                <a:gd name="T89" fmla="*/ 8 h 54"/>
                <a:gd name="T90" fmla="*/ 4 w 26"/>
                <a:gd name="T91" fmla="*/ 5 h 54"/>
                <a:gd name="T92" fmla="*/ 5 w 26"/>
                <a:gd name="T93" fmla="*/ 4 h 54"/>
                <a:gd name="T94" fmla="*/ 8 w 26"/>
                <a:gd name="T95" fmla="*/ 2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54"/>
                <a:gd name="T146" fmla="*/ 26 w 26"/>
                <a:gd name="T147" fmla="*/ 54 h 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54">
                  <a:moveTo>
                    <a:pt x="8" y="2"/>
                  </a:moveTo>
                  <a:lnTo>
                    <a:pt x="9" y="1"/>
                  </a:lnTo>
                  <a:lnTo>
                    <a:pt x="9" y="0"/>
                  </a:lnTo>
                  <a:lnTo>
                    <a:pt x="11" y="0"/>
                  </a:lnTo>
                  <a:lnTo>
                    <a:pt x="12" y="0"/>
                  </a:lnTo>
                  <a:lnTo>
                    <a:pt x="13" y="0"/>
                  </a:lnTo>
                  <a:lnTo>
                    <a:pt x="14" y="0"/>
                  </a:lnTo>
                  <a:lnTo>
                    <a:pt x="16" y="0"/>
                  </a:lnTo>
                  <a:lnTo>
                    <a:pt x="18" y="2"/>
                  </a:lnTo>
                  <a:lnTo>
                    <a:pt x="20" y="2"/>
                  </a:lnTo>
                  <a:lnTo>
                    <a:pt x="20" y="4"/>
                  </a:lnTo>
                  <a:lnTo>
                    <a:pt x="21" y="5"/>
                  </a:lnTo>
                  <a:lnTo>
                    <a:pt x="21" y="6"/>
                  </a:lnTo>
                  <a:lnTo>
                    <a:pt x="22" y="8"/>
                  </a:lnTo>
                  <a:lnTo>
                    <a:pt x="22" y="9"/>
                  </a:lnTo>
                  <a:lnTo>
                    <a:pt x="22" y="10"/>
                  </a:lnTo>
                  <a:lnTo>
                    <a:pt x="23" y="10"/>
                  </a:lnTo>
                  <a:lnTo>
                    <a:pt x="23" y="12"/>
                  </a:lnTo>
                  <a:lnTo>
                    <a:pt x="23" y="13"/>
                  </a:lnTo>
                  <a:lnTo>
                    <a:pt x="25" y="15"/>
                  </a:lnTo>
                  <a:lnTo>
                    <a:pt x="25" y="18"/>
                  </a:lnTo>
                  <a:lnTo>
                    <a:pt x="25" y="19"/>
                  </a:lnTo>
                  <a:lnTo>
                    <a:pt x="26" y="21"/>
                  </a:lnTo>
                  <a:lnTo>
                    <a:pt x="26" y="22"/>
                  </a:lnTo>
                  <a:lnTo>
                    <a:pt x="26" y="23"/>
                  </a:lnTo>
                  <a:lnTo>
                    <a:pt x="26" y="24"/>
                  </a:lnTo>
                  <a:lnTo>
                    <a:pt x="26" y="26"/>
                  </a:lnTo>
                  <a:lnTo>
                    <a:pt x="26" y="27"/>
                  </a:lnTo>
                  <a:lnTo>
                    <a:pt x="26" y="28"/>
                  </a:lnTo>
                  <a:lnTo>
                    <a:pt x="26" y="30"/>
                  </a:lnTo>
                  <a:lnTo>
                    <a:pt x="26" y="31"/>
                  </a:lnTo>
                  <a:lnTo>
                    <a:pt x="26" y="32"/>
                  </a:lnTo>
                  <a:lnTo>
                    <a:pt x="26" y="34"/>
                  </a:lnTo>
                  <a:lnTo>
                    <a:pt x="25" y="40"/>
                  </a:lnTo>
                  <a:lnTo>
                    <a:pt x="25" y="41"/>
                  </a:lnTo>
                  <a:lnTo>
                    <a:pt x="23" y="41"/>
                  </a:lnTo>
                  <a:lnTo>
                    <a:pt x="23" y="43"/>
                  </a:lnTo>
                  <a:lnTo>
                    <a:pt x="23" y="44"/>
                  </a:lnTo>
                  <a:lnTo>
                    <a:pt x="23" y="45"/>
                  </a:lnTo>
                  <a:lnTo>
                    <a:pt x="22" y="45"/>
                  </a:lnTo>
                  <a:lnTo>
                    <a:pt x="22" y="47"/>
                  </a:lnTo>
                  <a:lnTo>
                    <a:pt x="22" y="48"/>
                  </a:lnTo>
                  <a:lnTo>
                    <a:pt x="21" y="48"/>
                  </a:lnTo>
                  <a:lnTo>
                    <a:pt x="21" y="49"/>
                  </a:lnTo>
                  <a:lnTo>
                    <a:pt x="20" y="49"/>
                  </a:lnTo>
                  <a:lnTo>
                    <a:pt x="20" y="50"/>
                  </a:lnTo>
                  <a:lnTo>
                    <a:pt x="18" y="52"/>
                  </a:lnTo>
                  <a:lnTo>
                    <a:pt x="17" y="53"/>
                  </a:lnTo>
                  <a:lnTo>
                    <a:pt x="16" y="53"/>
                  </a:lnTo>
                  <a:lnTo>
                    <a:pt x="14" y="53"/>
                  </a:lnTo>
                  <a:lnTo>
                    <a:pt x="14" y="54"/>
                  </a:lnTo>
                  <a:lnTo>
                    <a:pt x="13" y="54"/>
                  </a:lnTo>
                  <a:lnTo>
                    <a:pt x="13" y="53"/>
                  </a:lnTo>
                  <a:lnTo>
                    <a:pt x="13" y="54"/>
                  </a:lnTo>
                  <a:lnTo>
                    <a:pt x="13" y="53"/>
                  </a:lnTo>
                  <a:lnTo>
                    <a:pt x="12" y="54"/>
                  </a:lnTo>
                  <a:lnTo>
                    <a:pt x="12" y="53"/>
                  </a:lnTo>
                  <a:lnTo>
                    <a:pt x="11" y="53"/>
                  </a:lnTo>
                  <a:lnTo>
                    <a:pt x="8" y="50"/>
                  </a:lnTo>
                  <a:lnTo>
                    <a:pt x="7" y="50"/>
                  </a:lnTo>
                  <a:lnTo>
                    <a:pt x="7" y="49"/>
                  </a:lnTo>
                  <a:lnTo>
                    <a:pt x="5" y="49"/>
                  </a:lnTo>
                  <a:lnTo>
                    <a:pt x="5" y="48"/>
                  </a:lnTo>
                  <a:lnTo>
                    <a:pt x="5" y="47"/>
                  </a:lnTo>
                  <a:lnTo>
                    <a:pt x="4" y="47"/>
                  </a:lnTo>
                  <a:lnTo>
                    <a:pt x="4" y="45"/>
                  </a:lnTo>
                  <a:lnTo>
                    <a:pt x="3" y="44"/>
                  </a:lnTo>
                  <a:lnTo>
                    <a:pt x="3" y="43"/>
                  </a:lnTo>
                  <a:lnTo>
                    <a:pt x="3" y="41"/>
                  </a:lnTo>
                  <a:lnTo>
                    <a:pt x="1" y="40"/>
                  </a:lnTo>
                  <a:lnTo>
                    <a:pt x="1" y="37"/>
                  </a:lnTo>
                  <a:lnTo>
                    <a:pt x="1" y="35"/>
                  </a:lnTo>
                  <a:lnTo>
                    <a:pt x="0" y="32"/>
                  </a:lnTo>
                  <a:lnTo>
                    <a:pt x="0" y="31"/>
                  </a:lnTo>
                  <a:lnTo>
                    <a:pt x="0" y="30"/>
                  </a:lnTo>
                  <a:lnTo>
                    <a:pt x="0" y="28"/>
                  </a:lnTo>
                  <a:lnTo>
                    <a:pt x="0" y="27"/>
                  </a:lnTo>
                  <a:lnTo>
                    <a:pt x="0" y="26"/>
                  </a:lnTo>
                  <a:lnTo>
                    <a:pt x="0" y="24"/>
                  </a:lnTo>
                  <a:lnTo>
                    <a:pt x="0" y="23"/>
                  </a:lnTo>
                  <a:lnTo>
                    <a:pt x="0" y="22"/>
                  </a:lnTo>
                  <a:lnTo>
                    <a:pt x="0" y="21"/>
                  </a:lnTo>
                  <a:lnTo>
                    <a:pt x="0" y="19"/>
                  </a:lnTo>
                  <a:lnTo>
                    <a:pt x="1" y="13"/>
                  </a:lnTo>
                  <a:lnTo>
                    <a:pt x="1" y="12"/>
                  </a:lnTo>
                  <a:lnTo>
                    <a:pt x="3" y="12"/>
                  </a:lnTo>
                  <a:lnTo>
                    <a:pt x="3" y="10"/>
                  </a:lnTo>
                  <a:lnTo>
                    <a:pt x="3" y="9"/>
                  </a:lnTo>
                  <a:lnTo>
                    <a:pt x="3" y="8"/>
                  </a:lnTo>
                  <a:lnTo>
                    <a:pt x="4" y="8"/>
                  </a:lnTo>
                  <a:lnTo>
                    <a:pt x="4" y="6"/>
                  </a:lnTo>
                  <a:lnTo>
                    <a:pt x="4" y="5"/>
                  </a:lnTo>
                  <a:lnTo>
                    <a:pt x="5" y="5"/>
                  </a:lnTo>
                  <a:lnTo>
                    <a:pt x="5" y="4"/>
                  </a:lnTo>
                  <a:lnTo>
                    <a:pt x="7" y="4"/>
                  </a:lnTo>
                  <a:lnTo>
                    <a:pt x="8" y="2"/>
                  </a:lnTo>
                  <a:close/>
                </a:path>
              </a:pathLst>
            </a:custGeom>
            <a:solidFill>
              <a:srgbClr val="808080"/>
            </a:solidFill>
            <a:ln w="9525">
              <a:noFill/>
              <a:round/>
              <a:headEnd/>
              <a:tailEnd/>
            </a:ln>
          </p:spPr>
          <p:txBody>
            <a:bodyPr/>
            <a:lstStyle/>
            <a:p>
              <a:endParaRPr lang="en-US"/>
            </a:p>
          </p:txBody>
        </p:sp>
        <p:sp>
          <p:nvSpPr>
            <p:cNvPr id="204" name="Freeform 188"/>
            <p:cNvSpPr>
              <a:spLocks/>
            </p:cNvSpPr>
            <p:nvPr/>
          </p:nvSpPr>
          <p:spPr bwMode="auto">
            <a:xfrm>
              <a:off x="2628" y="1473"/>
              <a:ext cx="26" cy="55"/>
            </a:xfrm>
            <a:custGeom>
              <a:avLst/>
              <a:gdLst>
                <a:gd name="T0" fmla="*/ 26 w 26"/>
                <a:gd name="T1" fmla="*/ 22 h 55"/>
                <a:gd name="T2" fmla="*/ 26 w 26"/>
                <a:gd name="T3" fmla="*/ 25 h 55"/>
                <a:gd name="T4" fmla="*/ 26 w 26"/>
                <a:gd name="T5" fmla="*/ 29 h 55"/>
                <a:gd name="T6" fmla="*/ 26 w 26"/>
                <a:gd name="T7" fmla="*/ 33 h 55"/>
                <a:gd name="T8" fmla="*/ 25 w 26"/>
                <a:gd name="T9" fmla="*/ 41 h 55"/>
                <a:gd name="T10" fmla="*/ 23 w 26"/>
                <a:gd name="T11" fmla="*/ 45 h 55"/>
                <a:gd name="T12" fmla="*/ 22 w 26"/>
                <a:gd name="T13" fmla="*/ 49 h 55"/>
                <a:gd name="T14" fmla="*/ 20 w 26"/>
                <a:gd name="T15" fmla="*/ 51 h 55"/>
                <a:gd name="T16" fmla="*/ 16 w 26"/>
                <a:gd name="T17" fmla="*/ 55 h 55"/>
                <a:gd name="T18" fmla="*/ 12 w 26"/>
                <a:gd name="T19" fmla="*/ 55 h 55"/>
                <a:gd name="T20" fmla="*/ 7 w 26"/>
                <a:gd name="T21" fmla="*/ 53 h 55"/>
                <a:gd name="T22" fmla="*/ 4 w 26"/>
                <a:gd name="T23" fmla="*/ 49 h 55"/>
                <a:gd name="T24" fmla="*/ 3 w 26"/>
                <a:gd name="T25" fmla="*/ 45 h 55"/>
                <a:gd name="T26" fmla="*/ 1 w 26"/>
                <a:gd name="T27" fmla="*/ 40 h 55"/>
                <a:gd name="T28" fmla="*/ 0 w 26"/>
                <a:gd name="T29" fmla="*/ 35 h 55"/>
                <a:gd name="T30" fmla="*/ 0 w 26"/>
                <a:gd name="T31" fmla="*/ 31 h 55"/>
                <a:gd name="T32" fmla="*/ 0 w 26"/>
                <a:gd name="T33" fmla="*/ 24 h 55"/>
                <a:gd name="T34" fmla="*/ 1 w 26"/>
                <a:gd name="T35" fmla="*/ 15 h 55"/>
                <a:gd name="T36" fmla="*/ 1 w 26"/>
                <a:gd name="T37" fmla="*/ 11 h 55"/>
                <a:gd name="T38" fmla="*/ 4 w 26"/>
                <a:gd name="T39" fmla="*/ 7 h 55"/>
                <a:gd name="T40" fmla="*/ 5 w 26"/>
                <a:gd name="T41" fmla="*/ 5 h 55"/>
                <a:gd name="T42" fmla="*/ 9 w 26"/>
                <a:gd name="T43" fmla="*/ 1 h 55"/>
                <a:gd name="T44" fmla="*/ 12 w 26"/>
                <a:gd name="T45" fmla="*/ 0 h 55"/>
                <a:gd name="T46" fmla="*/ 16 w 26"/>
                <a:gd name="T47" fmla="*/ 0 h 55"/>
                <a:gd name="T48" fmla="*/ 20 w 26"/>
                <a:gd name="T49" fmla="*/ 2 h 55"/>
                <a:gd name="T50" fmla="*/ 21 w 26"/>
                <a:gd name="T51" fmla="*/ 6 h 55"/>
                <a:gd name="T52" fmla="*/ 23 w 26"/>
                <a:gd name="T53" fmla="*/ 10 h 55"/>
                <a:gd name="T54" fmla="*/ 23 w 26"/>
                <a:gd name="T55" fmla="*/ 16 h 55"/>
                <a:gd name="T56" fmla="*/ 22 w 26"/>
                <a:gd name="T57" fmla="*/ 11 h 55"/>
                <a:gd name="T58" fmla="*/ 21 w 26"/>
                <a:gd name="T59" fmla="*/ 9 h 55"/>
                <a:gd name="T60" fmla="*/ 18 w 26"/>
                <a:gd name="T61" fmla="*/ 5 h 55"/>
                <a:gd name="T62" fmla="*/ 14 w 26"/>
                <a:gd name="T63" fmla="*/ 2 h 55"/>
                <a:gd name="T64" fmla="*/ 11 w 26"/>
                <a:gd name="T65" fmla="*/ 2 h 55"/>
                <a:gd name="T66" fmla="*/ 7 w 26"/>
                <a:gd name="T67" fmla="*/ 5 h 55"/>
                <a:gd name="T68" fmla="*/ 5 w 26"/>
                <a:gd name="T69" fmla="*/ 7 h 55"/>
                <a:gd name="T70" fmla="*/ 4 w 26"/>
                <a:gd name="T71" fmla="*/ 11 h 55"/>
                <a:gd name="T72" fmla="*/ 3 w 26"/>
                <a:gd name="T73" fmla="*/ 14 h 55"/>
                <a:gd name="T74" fmla="*/ 1 w 26"/>
                <a:gd name="T75" fmla="*/ 19 h 55"/>
                <a:gd name="T76" fmla="*/ 1 w 26"/>
                <a:gd name="T77" fmla="*/ 24 h 55"/>
                <a:gd name="T78" fmla="*/ 1 w 26"/>
                <a:gd name="T79" fmla="*/ 31 h 55"/>
                <a:gd name="T80" fmla="*/ 1 w 26"/>
                <a:gd name="T81" fmla="*/ 35 h 55"/>
                <a:gd name="T82" fmla="*/ 1 w 26"/>
                <a:gd name="T83" fmla="*/ 37 h 55"/>
                <a:gd name="T84" fmla="*/ 3 w 26"/>
                <a:gd name="T85" fmla="*/ 42 h 55"/>
                <a:gd name="T86" fmla="*/ 5 w 26"/>
                <a:gd name="T87" fmla="*/ 46 h 55"/>
                <a:gd name="T88" fmla="*/ 8 w 26"/>
                <a:gd name="T89" fmla="*/ 50 h 55"/>
                <a:gd name="T90" fmla="*/ 12 w 26"/>
                <a:gd name="T91" fmla="*/ 53 h 55"/>
                <a:gd name="T92" fmla="*/ 16 w 26"/>
                <a:gd name="T93" fmla="*/ 53 h 55"/>
                <a:gd name="T94" fmla="*/ 20 w 26"/>
                <a:gd name="T95" fmla="*/ 50 h 55"/>
                <a:gd name="T96" fmla="*/ 21 w 26"/>
                <a:gd name="T97" fmla="*/ 48 h 55"/>
                <a:gd name="T98" fmla="*/ 23 w 26"/>
                <a:gd name="T99" fmla="*/ 44 h 55"/>
                <a:gd name="T100" fmla="*/ 23 w 26"/>
                <a:gd name="T101" fmla="*/ 40 h 55"/>
                <a:gd name="T102" fmla="*/ 25 w 26"/>
                <a:gd name="T103" fmla="*/ 33 h 55"/>
                <a:gd name="T104" fmla="*/ 25 w 26"/>
                <a:gd name="T105" fmla="*/ 29 h 55"/>
                <a:gd name="T106" fmla="*/ 25 w 26"/>
                <a:gd name="T107" fmla="*/ 25 h 55"/>
                <a:gd name="T108" fmla="*/ 25 w 26"/>
                <a:gd name="T109" fmla="*/ 22 h 55"/>
                <a:gd name="T110" fmla="*/ 25 w 26"/>
                <a:gd name="T111" fmla="*/ 16 h 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
                <a:gd name="T169" fmla="*/ 0 h 55"/>
                <a:gd name="T170" fmla="*/ 26 w 26"/>
                <a:gd name="T171" fmla="*/ 55 h 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 h="55">
                  <a:moveTo>
                    <a:pt x="25" y="16"/>
                  </a:moveTo>
                  <a:lnTo>
                    <a:pt x="26" y="19"/>
                  </a:lnTo>
                  <a:lnTo>
                    <a:pt x="26" y="22"/>
                  </a:lnTo>
                  <a:lnTo>
                    <a:pt x="26" y="23"/>
                  </a:lnTo>
                  <a:lnTo>
                    <a:pt x="26" y="24"/>
                  </a:lnTo>
                  <a:lnTo>
                    <a:pt x="26" y="25"/>
                  </a:lnTo>
                  <a:lnTo>
                    <a:pt x="26" y="27"/>
                  </a:lnTo>
                  <a:lnTo>
                    <a:pt x="26" y="28"/>
                  </a:lnTo>
                  <a:lnTo>
                    <a:pt x="26" y="29"/>
                  </a:lnTo>
                  <a:lnTo>
                    <a:pt x="26" y="31"/>
                  </a:lnTo>
                  <a:lnTo>
                    <a:pt x="26" y="32"/>
                  </a:lnTo>
                  <a:lnTo>
                    <a:pt x="26" y="33"/>
                  </a:lnTo>
                  <a:lnTo>
                    <a:pt x="26" y="36"/>
                  </a:lnTo>
                  <a:lnTo>
                    <a:pt x="26" y="38"/>
                  </a:lnTo>
                  <a:lnTo>
                    <a:pt x="25" y="41"/>
                  </a:lnTo>
                  <a:lnTo>
                    <a:pt x="25" y="42"/>
                  </a:lnTo>
                  <a:lnTo>
                    <a:pt x="25" y="44"/>
                  </a:lnTo>
                  <a:lnTo>
                    <a:pt x="23" y="45"/>
                  </a:lnTo>
                  <a:lnTo>
                    <a:pt x="23" y="46"/>
                  </a:lnTo>
                  <a:lnTo>
                    <a:pt x="22" y="48"/>
                  </a:lnTo>
                  <a:lnTo>
                    <a:pt x="22" y="49"/>
                  </a:lnTo>
                  <a:lnTo>
                    <a:pt x="21" y="50"/>
                  </a:lnTo>
                  <a:lnTo>
                    <a:pt x="21" y="51"/>
                  </a:lnTo>
                  <a:lnTo>
                    <a:pt x="20" y="51"/>
                  </a:lnTo>
                  <a:lnTo>
                    <a:pt x="18" y="54"/>
                  </a:lnTo>
                  <a:lnTo>
                    <a:pt x="17" y="55"/>
                  </a:lnTo>
                  <a:lnTo>
                    <a:pt x="16" y="55"/>
                  </a:lnTo>
                  <a:lnTo>
                    <a:pt x="14" y="55"/>
                  </a:lnTo>
                  <a:lnTo>
                    <a:pt x="13" y="55"/>
                  </a:lnTo>
                  <a:lnTo>
                    <a:pt x="12" y="55"/>
                  </a:lnTo>
                  <a:lnTo>
                    <a:pt x="11" y="55"/>
                  </a:lnTo>
                  <a:lnTo>
                    <a:pt x="8" y="53"/>
                  </a:lnTo>
                  <a:lnTo>
                    <a:pt x="7" y="53"/>
                  </a:lnTo>
                  <a:lnTo>
                    <a:pt x="7" y="51"/>
                  </a:lnTo>
                  <a:lnTo>
                    <a:pt x="5" y="50"/>
                  </a:lnTo>
                  <a:lnTo>
                    <a:pt x="4" y="49"/>
                  </a:lnTo>
                  <a:lnTo>
                    <a:pt x="4" y="48"/>
                  </a:lnTo>
                  <a:lnTo>
                    <a:pt x="3" y="46"/>
                  </a:lnTo>
                  <a:lnTo>
                    <a:pt x="3" y="45"/>
                  </a:lnTo>
                  <a:lnTo>
                    <a:pt x="3" y="44"/>
                  </a:lnTo>
                  <a:lnTo>
                    <a:pt x="1" y="42"/>
                  </a:lnTo>
                  <a:lnTo>
                    <a:pt x="1" y="40"/>
                  </a:lnTo>
                  <a:lnTo>
                    <a:pt x="0" y="38"/>
                  </a:lnTo>
                  <a:lnTo>
                    <a:pt x="0" y="37"/>
                  </a:lnTo>
                  <a:lnTo>
                    <a:pt x="0" y="35"/>
                  </a:lnTo>
                  <a:lnTo>
                    <a:pt x="0" y="33"/>
                  </a:lnTo>
                  <a:lnTo>
                    <a:pt x="0" y="32"/>
                  </a:lnTo>
                  <a:lnTo>
                    <a:pt x="0" y="31"/>
                  </a:lnTo>
                  <a:lnTo>
                    <a:pt x="0" y="29"/>
                  </a:lnTo>
                  <a:lnTo>
                    <a:pt x="0" y="28"/>
                  </a:lnTo>
                  <a:lnTo>
                    <a:pt x="0" y="24"/>
                  </a:lnTo>
                  <a:lnTo>
                    <a:pt x="0" y="22"/>
                  </a:lnTo>
                  <a:lnTo>
                    <a:pt x="0" y="20"/>
                  </a:lnTo>
                  <a:lnTo>
                    <a:pt x="1" y="15"/>
                  </a:lnTo>
                  <a:lnTo>
                    <a:pt x="1" y="14"/>
                  </a:lnTo>
                  <a:lnTo>
                    <a:pt x="1" y="13"/>
                  </a:lnTo>
                  <a:lnTo>
                    <a:pt x="1" y="11"/>
                  </a:lnTo>
                  <a:lnTo>
                    <a:pt x="3" y="10"/>
                  </a:lnTo>
                  <a:lnTo>
                    <a:pt x="3" y="9"/>
                  </a:lnTo>
                  <a:lnTo>
                    <a:pt x="4" y="7"/>
                  </a:lnTo>
                  <a:lnTo>
                    <a:pt x="4" y="6"/>
                  </a:lnTo>
                  <a:lnTo>
                    <a:pt x="4" y="5"/>
                  </a:lnTo>
                  <a:lnTo>
                    <a:pt x="5" y="5"/>
                  </a:lnTo>
                  <a:lnTo>
                    <a:pt x="5" y="3"/>
                  </a:lnTo>
                  <a:lnTo>
                    <a:pt x="8" y="1"/>
                  </a:lnTo>
                  <a:lnTo>
                    <a:pt x="9" y="1"/>
                  </a:lnTo>
                  <a:lnTo>
                    <a:pt x="9" y="0"/>
                  </a:lnTo>
                  <a:lnTo>
                    <a:pt x="11" y="0"/>
                  </a:lnTo>
                  <a:lnTo>
                    <a:pt x="12" y="0"/>
                  </a:lnTo>
                  <a:lnTo>
                    <a:pt x="13" y="0"/>
                  </a:lnTo>
                  <a:lnTo>
                    <a:pt x="14" y="0"/>
                  </a:lnTo>
                  <a:lnTo>
                    <a:pt x="16" y="0"/>
                  </a:lnTo>
                  <a:lnTo>
                    <a:pt x="17" y="1"/>
                  </a:lnTo>
                  <a:lnTo>
                    <a:pt x="18" y="2"/>
                  </a:lnTo>
                  <a:lnTo>
                    <a:pt x="20" y="2"/>
                  </a:lnTo>
                  <a:lnTo>
                    <a:pt x="20" y="3"/>
                  </a:lnTo>
                  <a:lnTo>
                    <a:pt x="21" y="5"/>
                  </a:lnTo>
                  <a:lnTo>
                    <a:pt x="21" y="6"/>
                  </a:lnTo>
                  <a:lnTo>
                    <a:pt x="22" y="7"/>
                  </a:lnTo>
                  <a:lnTo>
                    <a:pt x="23" y="9"/>
                  </a:lnTo>
                  <a:lnTo>
                    <a:pt x="23" y="10"/>
                  </a:lnTo>
                  <a:lnTo>
                    <a:pt x="25" y="13"/>
                  </a:lnTo>
                  <a:lnTo>
                    <a:pt x="25" y="16"/>
                  </a:lnTo>
                  <a:lnTo>
                    <a:pt x="23" y="16"/>
                  </a:lnTo>
                  <a:lnTo>
                    <a:pt x="23" y="14"/>
                  </a:lnTo>
                  <a:lnTo>
                    <a:pt x="22" y="13"/>
                  </a:lnTo>
                  <a:lnTo>
                    <a:pt x="22" y="11"/>
                  </a:lnTo>
                  <a:lnTo>
                    <a:pt x="22" y="10"/>
                  </a:lnTo>
                  <a:lnTo>
                    <a:pt x="21" y="10"/>
                  </a:lnTo>
                  <a:lnTo>
                    <a:pt x="21" y="9"/>
                  </a:lnTo>
                  <a:lnTo>
                    <a:pt x="20" y="7"/>
                  </a:lnTo>
                  <a:lnTo>
                    <a:pt x="20" y="6"/>
                  </a:lnTo>
                  <a:lnTo>
                    <a:pt x="18" y="5"/>
                  </a:lnTo>
                  <a:lnTo>
                    <a:pt x="17" y="3"/>
                  </a:lnTo>
                  <a:lnTo>
                    <a:pt x="16" y="2"/>
                  </a:lnTo>
                  <a:lnTo>
                    <a:pt x="14" y="2"/>
                  </a:lnTo>
                  <a:lnTo>
                    <a:pt x="13" y="2"/>
                  </a:lnTo>
                  <a:lnTo>
                    <a:pt x="12" y="2"/>
                  </a:lnTo>
                  <a:lnTo>
                    <a:pt x="11" y="2"/>
                  </a:lnTo>
                  <a:lnTo>
                    <a:pt x="9" y="2"/>
                  </a:lnTo>
                  <a:lnTo>
                    <a:pt x="9" y="3"/>
                  </a:lnTo>
                  <a:lnTo>
                    <a:pt x="7" y="5"/>
                  </a:lnTo>
                  <a:lnTo>
                    <a:pt x="7" y="6"/>
                  </a:lnTo>
                  <a:lnTo>
                    <a:pt x="5" y="6"/>
                  </a:lnTo>
                  <a:lnTo>
                    <a:pt x="5" y="7"/>
                  </a:lnTo>
                  <a:lnTo>
                    <a:pt x="5" y="9"/>
                  </a:lnTo>
                  <a:lnTo>
                    <a:pt x="4" y="9"/>
                  </a:lnTo>
                  <a:lnTo>
                    <a:pt x="4" y="11"/>
                  </a:lnTo>
                  <a:lnTo>
                    <a:pt x="3" y="11"/>
                  </a:lnTo>
                  <a:lnTo>
                    <a:pt x="3" y="13"/>
                  </a:lnTo>
                  <a:lnTo>
                    <a:pt x="3" y="14"/>
                  </a:lnTo>
                  <a:lnTo>
                    <a:pt x="3" y="15"/>
                  </a:lnTo>
                  <a:lnTo>
                    <a:pt x="1" y="16"/>
                  </a:lnTo>
                  <a:lnTo>
                    <a:pt x="1" y="19"/>
                  </a:lnTo>
                  <a:lnTo>
                    <a:pt x="1" y="20"/>
                  </a:lnTo>
                  <a:lnTo>
                    <a:pt x="1" y="22"/>
                  </a:lnTo>
                  <a:lnTo>
                    <a:pt x="1" y="24"/>
                  </a:lnTo>
                  <a:lnTo>
                    <a:pt x="1" y="28"/>
                  </a:lnTo>
                  <a:lnTo>
                    <a:pt x="1" y="29"/>
                  </a:lnTo>
                  <a:lnTo>
                    <a:pt x="1" y="31"/>
                  </a:lnTo>
                  <a:lnTo>
                    <a:pt x="1" y="32"/>
                  </a:lnTo>
                  <a:lnTo>
                    <a:pt x="1" y="33"/>
                  </a:lnTo>
                  <a:lnTo>
                    <a:pt x="1" y="35"/>
                  </a:lnTo>
                  <a:lnTo>
                    <a:pt x="1" y="37"/>
                  </a:lnTo>
                  <a:lnTo>
                    <a:pt x="1" y="38"/>
                  </a:lnTo>
                  <a:lnTo>
                    <a:pt x="1" y="37"/>
                  </a:lnTo>
                  <a:lnTo>
                    <a:pt x="3" y="38"/>
                  </a:lnTo>
                  <a:lnTo>
                    <a:pt x="3" y="41"/>
                  </a:lnTo>
                  <a:lnTo>
                    <a:pt x="3" y="42"/>
                  </a:lnTo>
                  <a:lnTo>
                    <a:pt x="4" y="44"/>
                  </a:lnTo>
                  <a:lnTo>
                    <a:pt x="4" y="45"/>
                  </a:lnTo>
                  <a:lnTo>
                    <a:pt x="5" y="46"/>
                  </a:lnTo>
                  <a:lnTo>
                    <a:pt x="7" y="48"/>
                  </a:lnTo>
                  <a:lnTo>
                    <a:pt x="7" y="49"/>
                  </a:lnTo>
                  <a:lnTo>
                    <a:pt x="8" y="50"/>
                  </a:lnTo>
                  <a:lnTo>
                    <a:pt x="8" y="51"/>
                  </a:lnTo>
                  <a:lnTo>
                    <a:pt x="11" y="53"/>
                  </a:lnTo>
                  <a:lnTo>
                    <a:pt x="12" y="53"/>
                  </a:lnTo>
                  <a:lnTo>
                    <a:pt x="13" y="53"/>
                  </a:lnTo>
                  <a:lnTo>
                    <a:pt x="14" y="53"/>
                  </a:lnTo>
                  <a:lnTo>
                    <a:pt x="16" y="53"/>
                  </a:lnTo>
                  <a:lnTo>
                    <a:pt x="17" y="53"/>
                  </a:lnTo>
                  <a:lnTo>
                    <a:pt x="18" y="51"/>
                  </a:lnTo>
                  <a:lnTo>
                    <a:pt x="20" y="50"/>
                  </a:lnTo>
                  <a:lnTo>
                    <a:pt x="20" y="49"/>
                  </a:lnTo>
                  <a:lnTo>
                    <a:pt x="21" y="49"/>
                  </a:lnTo>
                  <a:lnTo>
                    <a:pt x="21" y="48"/>
                  </a:lnTo>
                  <a:lnTo>
                    <a:pt x="22" y="46"/>
                  </a:lnTo>
                  <a:lnTo>
                    <a:pt x="22" y="45"/>
                  </a:lnTo>
                  <a:lnTo>
                    <a:pt x="23" y="44"/>
                  </a:lnTo>
                  <a:lnTo>
                    <a:pt x="23" y="42"/>
                  </a:lnTo>
                  <a:lnTo>
                    <a:pt x="23" y="41"/>
                  </a:lnTo>
                  <a:lnTo>
                    <a:pt x="23" y="40"/>
                  </a:lnTo>
                  <a:lnTo>
                    <a:pt x="25" y="37"/>
                  </a:lnTo>
                  <a:lnTo>
                    <a:pt x="25" y="36"/>
                  </a:lnTo>
                  <a:lnTo>
                    <a:pt x="25" y="33"/>
                  </a:lnTo>
                  <a:lnTo>
                    <a:pt x="25" y="32"/>
                  </a:lnTo>
                  <a:lnTo>
                    <a:pt x="25" y="31"/>
                  </a:lnTo>
                  <a:lnTo>
                    <a:pt x="25" y="29"/>
                  </a:lnTo>
                  <a:lnTo>
                    <a:pt x="25" y="28"/>
                  </a:lnTo>
                  <a:lnTo>
                    <a:pt x="25" y="27"/>
                  </a:lnTo>
                  <a:lnTo>
                    <a:pt x="25" y="25"/>
                  </a:lnTo>
                  <a:lnTo>
                    <a:pt x="25" y="24"/>
                  </a:lnTo>
                  <a:lnTo>
                    <a:pt x="25" y="23"/>
                  </a:lnTo>
                  <a:lnTo>
                    <a:pt x="25" y="22"/>
                  </a:lnTo>
                  <a:lnTo>
                    <a:pt x="25" y="20"/>
                  </a:lnTo>
                  <a:lnTo>
                    <a:pt x="23" y="16"/>
                  </a:lnTo>
                  <a:lnTo>
                    <a:pt x="25" y="16"/>
                  </a:lnTo>
                  <a:close/>
                </a:path>
              </a:pathLst>
            </a:custGeom>
            <a:solidFill>
              <a:srgbClr val="808080"/>
            </a:solidFill>
            <a:ln w="9525">
              <a:noFill/>
              <a:round/>
              <a:headEnd/>
              <a:tailEnd/>
            </a:ln>
          </p:spPr>
          <p:txBody>
            <a:bodyPr/>
            <a:lstStyle/>
            <a:p>
              <a:endParaRPr lang="en-US"/>
            </a:p>
          </p:txBody>
        </p:sp>
        <p:sp>
          <p:nvSpPr>
            <p:cNvPr id="205" name="Freeform 189"/>
            <p:cNvSpPr>
              <a:spLocks/>
            </p:cNvSpPr>
            <p:nvPr/>
          </p:nvSpPr>
          <p:spPr bwMode="auto">
            <a:xfrm>
              <a:off x="2613" y="1470"/>
              <a:ext cx="24" cy="54"/>
            </a:xfrm>
            <a:custGeom>
              <a:avLst/>
              <a:gdLst>
                <a:gd name="T0" fmla="*/ 7 w 24"/>
                <a:gd name="T1" fmla="*/ 1 h 54"/>
                <a:gd name="T2" fmla="*/ 10 w 24"/>
                <a:gd name="T3" fmla="*/ 0 h 54"/>
                <a:gd name="T4" fmla="*/ 13 w 24"/>
                <a:gd name="T5" fmla="*/ 0 h 54"/>
                <a:gd name="T6" fmla="*/ 14 w 24"/>
                <a:gd name="T7" fmla="*/ 1 h 54"/>
                <a:gd name="T8" fmla="*/ 18 w 24"/>
                <a:gd name="T9" fmla="*/ 3 h 54"/>
                <a:gd name="T10" fmla="*/ 19 w 24"/>
                <a:gd name="T11" fmla="*/ 5 h 54"/>
                <a:gd name="T12" fmla="*/ 20 w 24"/>
                <a:gd name="T13" fmla="*/ 6 h 54"/>
                <a:gd name="T14" fmla="*/ 22 w 24"/>
                <a:gd name="T15" fmla="*/ 8 h 54"/>
                <a:gd name="T16" fmla="*/ 22 w 24"/>
                <a:gd name="T17" fmla="*/ 10 h 54"/>
                <a:gd name="T18" fmla="*/ 23 w 24"/>
                <a:gd name="T19" fmla="*/ 13 h 54"/>
                <a:gd name="T20" fmla="*/ 24 w 24"/>
                <a:gd name="T21" fmla="*/ 18 h 54"/>
                <a:gd name="T22" fmla="*/ 24 w 24"/>
                <a:gd name="T23" fmla="*/ 21 h 54"/>
                <a:gd name="T24" fmla="*/ 24 w 24"/>
                <a:gd name="T25" fmla="*/ 23 h 54"/>
                <a:gd name="T26" fmla="*/ 24 w 24"/>
                <a:gd name="T27" fmla="*/ 26 h 54"/>
                <a:gd name="T28" fmla="*/ 24 w 24"/>
                <a:gd name="T29" fmla="*/ 28 h 54"/>
                <a:gd name="T30" fmla="*/ 24 w 24"/>
                <a:gd name="T31" fmla="*/ 31 h 54"/>
                <a:gd name="T32" fmla="*/ 24 w 24"/>
                <a:gd name="T33" fmla="*/ 34 h 54"/>
                <a:gd name="T34" fmla="*/ 23 w 24"/>
                <a:gd name="T35" fmla="*/ 41 h 54"/>
                <a:gd name="T36" fmla="*/ 23 w 24"/>
                <a:gd name="T37" fmla="*/ 44 h 54"/>
                <a:gd name="T38" fmla="*/ 22 w 24"/>
                <a:gd name="T39" fmla="*/ 45 h 54"/>
                <a:gd name="T40" fmla="*/ 20 w 24"/>
                <a:gd name="T41" fmla="*/ 48 h 54"/>
                <a:gd name="T42" fmla="*/ 19 w 24"/>
                <a:gd name="T43" fmla="*/ 49 h 54"/>
                <a:gd name="T44" fmla="*/ 18 w 24"/>
                <a:gd name="T45" fmla="*/ 52 h 54"/>
                <a:gd name="T46" fmla="*/ 15 w 24"/>
                <a:gd name="T47" fmla="*/ 53 h 54"/>
                <a:gd name="T48" fmla="*/ 14 w 24"/>
                <a:gd name="T49" fmla="*/ 53 h 54"/>
                <a:gd name="T50" fmla="*/ 13 w 24"/>
                <a:gd name="T51" fmla="*/ 54 h 54"/>
                <a:gd name="T52" fmla="*/ 10 w 24"/>
                <a:gd name="T53" fmla="*/ 54 h 54"/>
                <a:gd name="T54" fmla="*/ 6 w 24"/>
                <a:gd name="T55" fmla="*/ 52 h 54"/>
                <a:gd name="T56" fmla="*/ 6 w 24"/>
                <a:gd name="T57" fmla="*/ 49 h 54"/>
                <a:gd name="T58" fmla="*/ 5 w 24"/>
                <a:gd name="T59" fmla="*/ 48 h 54"/>
                <a:gd name="T60" fmla="*/ 3 w 24"/>
                <a:gd name="T61" fmla="*/ 47 h 54"/>
                <a:gd name="T62" fmla="*/ 2 w 24"/>
                <a:gd name="T63" fmla="*/ 45 h 54"/>
                <a:gd name="T64" fmla="*/ 2 w 24"/>
                <a:gd name="T65" fmla="*/ 43 h 54"/>
                <a:gd name="T66" fmla="*/ 1 w 24"/>
                <a:gd name="T67" fmla="*/ 40 h 54"/>
                <a:gd name="T68" fmla="*/ 0 w 24"/>
                <a:gd name="T69" fmla="*/ 35 h 54"/>
                <a:gd name="T70" fmla="*/ 0 w 24"/>
                <a:gd name="T71" fmla="*/ 31 h 54"/>
                <a:gd name="T72" fmla="*/ 0 w 24"/>
                <a:gd name="T73" fmla="*/ 28 h 54"/>
                <a:gd name="T74" fmla="*/ 0 w 24"/>
                <a:gd name="T75" fmla="*/ 26 h 54"/>
                <a:gd name="T76" fmla="*/ 0 w 24"/>
                <a:gd name="T77" fmla="*/ 23 h 54"/>
                <a:gd name="T78" fmla="*/ 0 w 24"/>
                <a:gd name="T79" fmla="*/ 21 h 54"/>
                <a:gd name="T80" fmla="*/ 1 w 24"/>
                <a:gd name="T81" fmla="*/ 14 h 54"/>
                <a:gd name="T82" fmla="*/ 1 w 24"/>
                <a:gd name="T83" fmla="*/ 12 h 54"/>
                <a:gd name="T84" fmla="*/ 2 w 24"/>
                <a:gd name="T85" fmla="*/ 10 h 54"/>
                <a:gd name="T86" fmla="*/ 2 w 24"/>
                <a:gd name="T87" fmla="*/ 8 h 54"/>
                <a:gd name="T88" fmla="*/ 3 w 24"/>
                <a:gd name="T89" fmla="*/ 5 h 54"/>
                <a:gd name="T90" fmla="*/ 5 w 24"/>
                <a:gd name="T91" fmla="*/ 4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54"/>
                <a:gd name="T140" fmla="*/ 24 w 24"/>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54">
                  <a:moveTo>
                    <a:pt x="6" y="3"/>
                  </a:moveTo>
                  <a:lnTo>
                    <a:pt x="7" y="1"/>
                  </a:lnTo>
                  <a:lnTo>
                    <a:pt x="9" y="0"/>
                  </a:lnTo>
                  <a:lnTo>
                    <a:pt x="10" y="0"/>
                  </a:lnTo>
                  <a:lnTo>
                    <a:pt x="11" y="0"/>
                  </a:lnTo>
                  <a:lnTo>
                    <a:pt x="13" y="0"/>
                  </a:lnTo>
                  <a:lnTo>
                    <a:pt x="14" y="0"/>
                  </a:lnTo>
                  <a:lnTo>
                    <a:pt x="14" y="1"/>
                  </a:lnTo>
                  <a:lnTo>
                    <a:pt x="15" y="0"/>
                  </a:lnTo>
                  <a:lnTo>
                    <a:pt x="18" y="3"/>
                  </a:lnTo>
                  <a:lnTo>
                    <a:pt x="19" y="4"/>
                  </a:lnTo>
                  <a:lnTo>
                    <a:pt x="19" y="5"/>
                  </a:lnTo>
                  <a:lnTo>
                    <a:pt x="19" y="6"/>
                  </a:lnTo>
                  <a:lnTo>
                    <a:pt x="20" y="6"/>
                  </a:lnTo>
                  <a:lnTo>
                    <a:pt x="20" y="8"/>
                  </a:lnTo>
                  <a:lnTo>
                    <a:pt x="22" y="8"/>
                  </a:lnTo>
                  <a:lnTo>
                    <a:pt x="22" y="9"/>
                  </a:lnTo>
                  <a:lnTo>
                    <a:pt x="22" y="10"/>
                  </a:lnTo>
                  <a:lnTo>
                    <a:pt x="22" y="12"/>
                  </a:lnTo>
                  <a:lnTo>
                    <a:pt x="23" y="13"/>
                  </a:lnTo>
                  <a:lnTo>
                    <a:pt x="23" y="16"/>
                  </a:lnTo>
                  <a:lnTo>
                    <a:pt x="24" y="18"/>
                  </a:lnTo>
                  <a:lnTo>
                    <a:pt x="24" y="19"/>
                  </a:lnTo>
                  <a:lnTo>
                    <a:pt x="24" y="21"/>
                  </a:lnTo>
                  <a:lnTo>
                    <a:pt x="24" y="22"/>
                  </a:lnTo>
                  <a:lnTo>
                    <a:pt x="24" y="23"/>
                  </a:lnTo>
                  <a:lnTo>
                    <a:pt x="24" y="25"/>
                  </a:lnTo>
                  <a:lnTo>
                    <a:pt x="24" y="26"/>
                  </a:lnTo>
                  <a:lnTo>
                    <a:pt x="24" y="27"/>
                  </a:lnTo>
                  <a:lnTo>
                    <a:pt x="24" y="28"/>
                  </a:lnTo>
                  <a:lnTo>
                    <a:pt x="24" y="30"/>
                  </a:lnTo>
                  <a:lnTo>
                    <a:pt x="24" y="31"/>
                  </a:lnTo>
                  <a:lnTo>
                    <a:pt x="24" y="32"/>
                  </a:lnTo>
                  <a:lnTo>
                    <a:pt x="24" y="34"/>
                  </a:lnTo>
                  <a:lnTo>
                    <a:pt x="23" y="40"/>
                  </a:lnTo>
                  <a:lnTo>
                    <a:pt x="23" y="41"/>
                  </a:lnTo>
                  <a:lnTo>
                    <a:pt x="23" y="43"/>
                  </a:lnTo>
                  <a:lnTo>
                    <a:pt x="23" y="44"/>
                  </a:lnTo>
                  <a:lnTo>
                    <a:pt x="22" y="44"/>
                  </a:lnTo>
                  <a:lnTo>
                    <a:pt x="22" y="45"/>
                  </a:lnTo>
                  <a:lnTo>
                    <a:pt x="22" y="47"/>
                  </a:lnTo>
                  <a:lnTo>
                    <a:pt x="20" y="48"/>
                  </a:lnTo>
                  <a:lnTo>
                    <a:pt x="20" y="49"/>
                  </a:lnTo>
                  <a:lnTo>
                    <a:pt x="19" y="49"/>
                  </a:lnTo>
                  <a:lnTo>
                    <a:pt x="19" y="51"/>
                  </a:lnTo>
                  <a:lnTo>
                    <a:pt x="18" y="52"/>
                  </a:lnTo>
                  <a:lnTo>
                    <a:pt x="16" y="53"/>
                  </a:lnTo>
                  <a:lnTo>
                    <a:pt x="15" y="53"/>
                  </a:lnTo>
                  <a:lnTo>
                    <a:pt x="15" y="54"/>
                  </a:lnTo>
                  <a:lnTo>
                    <a:pt x="14" y="53"/>
                  </a:lnTo>
                  <a:lnTo>
                    <a:pt x="14" y="54"/>
                  </a:lnTo>
                  <a:lnTo>
                    <a:pt x="13" y="54"/>
                  </a:lnTo>
                  <a:lnTo>
                    <a:pt x="11" y="54"/>
                  </a:lnTo>
                  <a:lnTo>
                    <a:pt x="10" y="54"/>
                  </a:lnTo>
                  <a:lnTo>
                    <a:pt x="10" y="53"/>
                  </a:lnTo>
                  <a:lnTo>
                    <a:pt x="6" y="52"/>
                  </a:lnTo>
                  <a:lnTo>
                    <a:pt x="6" y="51"/>
                  </a:lnTo>
                  <a:lnTo>
                    <a:pt x="6" y="49"/>
                  </a:lnTo>
                  <a:lnTo>
                    <a:pt x="5" y="49"/>
                  </a:lnTo>
                  <a:lnTo>
                    <a:pt x="5" y="48"/>
                  </a:lnTo>
                  <a:lnTo>
                    <a:pt x="3" y="48"/>
                  </a:lnTo>
                  <a:lnTo>
                    <a:pt x="3" y="47"/>
                  </a:lnTo>
                  <a:lnTo>
                    <a:pt x="3" y="45"/>
                  </a:lnTo>
                  <a:lnTo>
                    <a:pt x="2" y="45"/>
                  </a:lnTo>
                  <a:lnTo>
                    <a:pt x="2" y="44"/>
                  </a:lnTo>
                  <a:lnTo>
                    <a:pt x="2" y="43"/>
                  </a:lnTo>
                  <a:lnTo>
                    <a:pt x="1" y="41"/>
                  </a:lnTo>
                  <a:lnTo>
                    <a:pt x="1" y="40"/>
                  </a:lnTo>
                  <a:lnTo>
                    <a:pt x="1" y="38"/>
                  </a:lnTo>
                  <a:lnTo>
                    <a:pt x="0" y="35"/>
                  </a:lnTo>
                  <a:lnTo>
                    <a:pt x="0" y="32"/>
                  </a:lnTo>
                  <a:lnTo>
                    <a:pt x="0" y="31"/>
                  </a:lnTo>
                  <a:lnTo>
                    <a:pt x="0" y="30"/>
                  </a:lnTo>
                  <a:lnTo>
                    <a:pt x="0" y="28"/>
                  </a:lnTo>
                  <a:lnTo>
                    <a:pt x="0" y="27"/>
                  </a:lnTo>
                  <a:lnTo>
                    <a:pt x="0" y="26"/>
                  </a:lnTo>
                  <a:lnTo>
                    <a:pt x="0" y="25"/>
                  </a:lnTo>
                  <a:lnTo>
                    <a:pt x="0" y="23"/>
                  </a:lnTo>
                  <a:lnTo>
                    <a:pt x="0" y="22"/>
                  </a:lnTo>
                  <a:lnTo>
                    <a:pt x="0" y="21"/>
                  </a:lnTo>
                  <a:lnTo>
                    <a:pt x="0" y="19"/>
                  </a:lnTo>
                  <a:lnTo>
                    <a:pt x="1" y="14"/>
                  </a:lnTo>
                  <a:lnTo>
                    <a:pt x="1" y="13"/>
                  </a:lnTo>
                  <a:lnTo>
                    <a:pt x="1" y="12"/>
                  </a:lnTo>
                  <a:lnTo>
                    <a:pt x="1" y="10"/>
                  </a:lnTo>
                  <a:lnTo>
                    <a:pt x="2" y="10"/>
                  </a:lnTo>
                  <a:lnTo>
                    <a:pt x="2" y="9"/>
                  </a:lnTo>
                  <a:lnTo>
                    <a:pt x="2" y="8"/>
                  </a:lnTo>
                  <a:lnTo>
                    <a:pt x="3" y="6"/>
                  </a:lnTo>
                  <a:lnTo>
                    <a:pt x="3" y="5"/>
                  </a:lnTo>
                  <a:lnTo>
                    <a:pt x="5" y="5"/>
                  </a:lnTo>
                  <a:lnTo>
                    <a:pt x="5" y="4"/>
                  </a:lnTo>
                  <a:lnTo>
                    <a:pt x="6" y="3"/>
                  </a:lnTo>
                  <a:close/>
                </a:path>
              </a:pathLst>
            </a:custGeom>
            <a:solidFill>
              <a:srgbClr val="808080"/>
            </a:solidFill>
            <a:ln w="9525">
              <a:noFill/>
              <a:round/>
              <a:headEnd/>
              <a:tailEnd/>
            </a:ln>
          </p:spPr>
          <p:txBody>
            <a:bodyPr/>
            <a:lstStyle/>
            <a:p>
              <a:endParaRPr lang="en-US"/>
            </a:p>
          </p:txBody>
        </p:sp>
        <p:sp>
          <p:nvSpPr>
            <p:cNvPr id="206" name="Freeform 190"/>
            <p:cNvSpPr>
              <a:spLocks/>
            </p:cNvSpPr>
            <p:nvPr/>
          </p:nvSpPr>
          <p:spPr bwMode="auto">
            <a:xfrm>
              <a:off x="2611" y="1469"/>
              <a:ext cx="28" cy="57"/>
            </a:xfrm>
            <a:custGeom>
              <a:avLst/>
              <a:gdLst>
                <a:gd name="T0" fmla="*/ 28 w 28"/>
                <a:gd name="T1" fmla="*/ 22 h 57"/>
                <a:gd name="T2" fmla="*/ 28 w 28"/>
                <a:gd name="T3" fmla="*/ 26 h 57"/>
                <a:gd name="T4" fmla="*/ 28 w 28"/>
                <a:gd name="T5" fmla="*/ 29 h 57"/>
                <a:gd name="T6" fmla="*/ 28 w 28"/>
                <a:gd name="T7" fmla="*/ 35 h 57"/>
                <a:gd name="T8" fmla="*/ 26 w 28"/>
                <a:gd name="T9" fmla="*/ 40 h 57"/>
                <a:gd name="T10" fmla="*/ 25 w 28"/>
                <a:gd name="T11" fmla="*/ 44 h 57"/>
                <a:gd name="T12" fmla="*/ 24 w 28"/>
                <a:gd name="T13" fmla="*/ 46 h 57"/>
                <a:gd name="T14" fmla="*/ 22 w 28"/>
                <a:gd name="T15" fmla="*/ 52 h 57"/>
                <a:gd name="T16" fmla="*/ 18 w 28"/>
                <a:gd name="T17" fmla="*/ 55 h 57"/>
                <a:gd name="T18" fmla="*/ 15 w 28"/>
                <a:gd name="T19" fmla="*/ 57 h 57"/>
                <a:gd name="T20" fmla="*/ 11 w 28"/>
                <a:gd name="T21" fmla="*/ 55 h 57"/>
                <a:gd name="T22" fmla="*/ 7 w 28"/>
                <a:gd name="T23" fmla="*/ 52 h 57"/>
                <a:gd name="T24" fmla="*/ 5 w 28"/>
                <a:gd name="T25" fmla="*/ 48 h 57"/>
                <a:gd name="T26" fmla="*/ 4 w 28"/>
                <a:gd name="T27" fmla="*/ 45 h 57"/>
                <a:gd name="T28" fmla="*/ 2 w 28"/>
                <a:gd name="T29" fmla="*/ 40 h 57"/>
                <a:gd name="T30" fmla="*/ 2 w 28"/>
                <a:gd name="T31" fmla="*/ 35 h 57"/>
                <a:gd name="T32" fmla="*/ 0 w 28"/>
                <a:gd name="T33" fmla="*/ 31 h 57"/>
                <a:gd name="T34" fmla="*/ 0 w 28"/>
                <a:gd name="T35" fmla="*/ 24 h 57"/>
                <a:gd name="T36" fmla="*/ 2 w 28"/>
                <a:gd name="T37" fmla="*/ 15 h 57"/>
                <a:gd name="T38" fmla="*/ 3 w 28"/>
                <a:gd name="T39" fmla="*/ 11 h 57"/>
                <a:gd name="T40" fmla="*/ 4 w 28"/>
                <a:gd name="T41" fmla="*/ 7 h 57"/>
                <a:gd name="T42" fmla="*/ 7 w 28"/>
                <a:gd name="T43" fmla="*/ 4 h 57"/>
                <a:gd name="T44" fmla="*/ 11 w 28"/>
                <a:gd name="T45" fmla="*/ 0 h 57"/>
                <a:gd name="T46" fmla="*/ 15 w 28"/>
                <a:gd name="T47" fmla="*/ 0 h 57"/>
                <a:gd name="T48" fmla="*/ 18 w 28"/>
                <a:gd name="T49" fmla="*/ 1 h 57"/>
                <a:gd name="T50" fmla="*/ 21 w 28"/>
                <a:gd name="T51" fmla="*/ 4 h 57"/>
                <a:gd name="T52" fmla="*/ 22 w 28"/>
                <a:gd name="T53" fmla="*/ 6 h 57"/>
                <a:gd name="T54" fmla="*/ 24 w 28"/>
                <a:gd name="T55" fmla="*/ 9 h 57"/>
                <a:gd name="T56" fmla="*/ 25 w 28"/>
                <a:gd name="T57" fmla="*/ 13 h 57"/>
                <a:gd name="T58" fmla="*/ 24 w 28"/>
                <a:gd name="T59" fmla="*/ 14 h 57"/>
                <a:gd name="T60" fmla="*/ 22 w 28"/>
                <a:gd name="T61" fmla="*/ 10 h 57"/>
                <a:gd name="T62" fmla="*/ 21 w 28"/>
                <a:gd name="T63" fmla="*/ 7 h 57"/>
                <a:gd name="T64" fmla="*/ 20 w 28"/>
                <a:gd name="T65" fmla="*/ 5 h 57"/>
                <a:gd name="T66" fmla="*/ 17 w 28"/>
                <a:gd name="T67" fmla="*/ 4 h 57"/>
                <a:gd name="T68" fmla="*/ 15 w 28"/>
                <a:gd name="T69" fmla="*/ 2 h 57"/>
                <a:gd name="T70" fmla="*/ 11 w 28"/>
                <a:gd name="T71" fmla="*/ 2 h 57"/>
                <a:gd name="T72" fmla="*/ 8 w 28"/>
                <a:gd name="T73" fmla="*/ 5 h 57"/>
                <a:gd name="T74" fmla="*/ 5 w 28"/>
                <a:gd name="T75" fmla="*/ 9 h 57"/>
                <a:gd name="T76" fmla="*/ 4 w 28"/>
                <a:gd name="T77" fmla="*/ 14 h 57"/>
                <a:gd name="T78" fmla="*/ 3 w 28"/>
                <a:gd name="T79" fmla="*/ 19 h 57"/>
                <a:gd name="T80" fmla="*/ 2 w 28"/>
                <a:gd name="T81" fmla="*/ 24 h 57"/>
                <a:gd name="T82" fmla="*/ 2 w 28"/>
                <a:gd name="T83" fmla="*/ 31 h 57"/>
                <a:gd name="T84" fmla="*/ 3 w 28"/>
                <a:gd name="T85" fmla="*/ 35 h 57"/>
                <a:gd name="T86" fmla="*/ 3 w 28"/>
                <a:gd name="T87" fmla="*/ 37 h 57"/>
                <a:gd name="T88" fmla="*/ 4 w 28"/>
                <a:gd name="T89" fmla="*/ 44 h 57"/>
                <a:gd name="T90" fmla="*/ 7 w 28"/>
                <a:gd name="T91" fmla="*/ 46 h 57"/>
                <a:gd name="T92" fmla="*/ 8 w 28"/>
                <a:gd name="T93" fmla="*/ 49 h 57"/>
                <a:gd name="T94" fmla="*/ 11 w 28"/>
                <a:gd name="T95" fmla="*/ 53 h 57"/>
                <a:gd name="T96" fmla="*/ 15 w 28"/>
                <a:gd name="T97" fmla="*/ 53 h 57"/>
                <a:gd name="T98" fmla="*/ 18 w 28"/>
                <a:gd name="T99" fmla="*/ 53 h 57"/>
                <a:gd name="T100" fmla="*/ 21 w 28"/>
                <a:gd name="T101" fmla="*/ 50 h 57"/>
                <a:gd name="T102" fmla="*/ 22 w 28"/>
                <a:gd name="T103" fmla="*/ 46 h 57"/>
                <a:gd name="T104" fmla="*/ 24 w 28"/>
                <a:gd name="T105" fmla="*/ 42 h 57"/>
                <a:gd name="T106" fmla="*/ 25 w 28"/>
                <a:gd name="T107" fmla="*/ 37 h 57"/>
                <a:gd name="T108" fmla="*/ 26 w 28"/>
                <a:gd name="T109" fmla="*/ 32 h 57"/>
                <a:gd name="T110" fmla="*/ 26 w 28"/>
                <a:gd name="T111" fmla="*/ 28 h 57"/>
                <a:gd name="T112" fmla="*/ 26 w 28"/>
                <a:gd name="T113" fmla="*/ 24 h 57"/>
                <a:gd name="T114" fmla="*/ 26 w 28"/>
                <a:gd name="T115" fmla="*/ 20 h 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8"/>
                <a:gd name="T175" fmla="*/ 0 h 57"/>
                <a:gd name="T176" fmla="*/ 28 w 28"/>
                <a:gd name="T177" fmla="*/ 57 h 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8" h="57">
                  <a:moveTo>
                    <a:pt x="26" y="17"/>
                  </a:moveTo>
                  <a:lnTo>
                    <a:pt x="28" y="20"/>
                  </a:lnTo>
                  <a:lnTo>
                    <a:pt x="28" y="22"/>
                  </a:lnTo>
                  <a:lnTo>
                    <a:pt x="28" y="23"/>
                  </a:lnTo>
                  <a:lnTo>
                    <a:pt x="28" y="24"/>
                  </a:lnTo>
                  <a:lnTo>
                    <a:pt x="28" y="26"/>
                  </a:lnTo>
                  <a:lnTo>
                    <a:pt x="28" y="27"/>
                  </a:lnTo>
                  <a:lnTo>
                    <a:pt x="28" y="28"/>
                  </a:lnTo>
                  <a:lnTo>
                    <a:pt x="28" y="29"/>
                  </a:lnTo>
                  <a:lnTo>
                    <a:pt x="28" y="31"/>
                  </a:lnTo>
                  <a:lnTo>
                    <a:pt x="28" y="32"/>
                  </a:lnTo>
                  <a:lnTo>
                    <a:pt x="28" y="35"/>
                  </a:lnTo>
                  <a:lnTo>
                    <a:pt x="28" y="37"/>
                  </a:lnTo>
                  <a:lnTo>
                    <a:pt x="26" y="37"/>
                  </a:lnTo>
                  <a:lnTo>
                    <a:pt x="26" y="40"/>
                  </a:lnTo>
                  <a:lnTo>
                    <a:pt x="26" y="41"/>
                  </a:lnTo>
                  <a:lnTo>
                    <a:pt x="26" y="42"/>
                  </a:lnTo>
                  <a:lnTo>
                    <a:pt x="25" y="44"/>
                  </a:lnTo>
                  <a:lnTo>
                    <a:pt x="25" y="45"/>
                  </a:lnTo>
                  <a:lnTo>
                    <a:pt x="25" y="46"/>
                  </a:lnTo>
                  <a:lnTo>
                    <a:pt x="24" y="46"/>
                  </a:lnTo>
                  <a:lnTo>
                    <a:pt x="24" y="48"/>
                  </a:lnTo>
                  <a:lnTo>
                    <a:pt x="24" y="49"/>
                  </a:lnTo>
                  <a:lnTo>
                    <a:pt x="22" y="52"/>
                  </a:lnTo>
                  <a:lnTo>
                    <a:pt x="21" y="53"/>
                  </a:lnTo>
                  <a:lnTo>
                    <a:pt x="20" y="54"/>
                  </a:lnTo>
                  <a:lnTo>
                    <a:pt x="18" y="55"/>
                  </a:lnTo>
                  <a:lnTo>
                    <a:pt x="17" y="55"/>
                  </a:lnTo>
                  <a:lnTo>
                    <a:pt x="16" y="57"/>
                  </a:lnTo>
                  <a:lnTo>
                    <a:pt x="15" y="57"/>
                  </a:lnTo>
                  <a:lnTo>
                    <a:pt x="13" y="55"/>
                  </a:lnTo>
                  <a:lnTo>
                    <a:pt x="12" y="55"/>
                  </a:lnTo>
                  <a:lnTo>
                    <a:pt x="11" y="55"/>
                  </a:lnTo>
                  <a:lnTo>
                    <a:pt x="11" y="54"/>
                  </a:lnTo>
                  <a:lnTo>
                    <a:pt x="8" y="53"/>
                  </a:lnTo>
                  <a:lnTo>
                    <a:pt x="7" y="52"/>
                  </a:lnTo>
                  <a:lnTo>
                    <a:pt x="7" y="50"/>
                  </a:lnTo>
                  <a:lnTo>
                    <a:pt x="5" y="49"/>
                  </a:lnTo>
                  <a:lnTo>
                    <a:pt x="5" y="48"/>
                  </a:lnTo>
                  <a:lnTo>
                    <a:pt x="4" y="48"/>
                  </a:lnTo>
                  <a:lnTo>
                    <a:pt x="4" y="46"/>
                  </a:lnTo>
                  <a:lnTo>
                    <a:pt x="4" y="45"/>
                  </a:lnTo>
                  <a:lnTo>
                    <a:pt x="3" y="42"/>
                  </a:lnTo>
                  <a:lnTo>
                    <a:pt x="3" y="40"/>
                  </a:lnTo>
                  <a:lnTo>
                    <a:pt x="2" y="40"/>
                  </a:lnTo>
                  <a:lnTo>
                    <a:pt x="2" y="39"/>
                  </a:lnTo>
                  <a:lnTo>
                    <a:pt x="2" y="37"/>
                  </a:lnTo>
                  <a:lnTo>
                    <a:pt x="2" y="35"/>
                  </a:lnTo>
                  <a:lnTo>
                    <a:pt x="2" y="33"/>
                  </a:lnTo>
                  <a:lnTo>
                    <a:pt x="0" y="32"/>
                  </a:lnTo>
                  <a:lnTo>
                    <a:pt x="0" y="31"/>
                  </a:lnTo>
                  <a:lnTo>
                    <a:pt x="0" y="29"/>
                  </a:lnTo>
                  <a:lnTo>
                    <a:pt x="0" y="28"/>
                  </a:lnTo>
                  <a:lnTo>
                    <a:pt x="0" y="24"/>
                  </a:lnTo>
                  <a:lnTo>
                    <a:pt x="0" y="22"/>
                  </a:lnTo>
                  <a:lnTo>
                    <a:pt x="2" y="20"/>
                  </a:lnTo>
                  <a:lnTo>
                    <a:pt x="2" y="15"/>
                  </a:lnTo>
                  <a:lnTo>
                    <a:pt x="2" y="14"/>
                  </a:lnTo>
                  <a:lnTo>
                    <a:pt x="3" y="13"/>
                  </a:lnTo>
                  <a:lnTo>
                    <a:pt x="3" y="11"/>
                  </a:lnTo>
                  <a:lnTo>
                    <a:pt x="3" y="10"/>
                  </a:lnTo>
                  <a:lnTo>
                    <a:pt x="3" y="9"/>
                  </a:lnTo>
                  <a:lnTo>
                    <a:pt x="4" y="7"/>
                  </a:lnTo>
                  <a:lnTo>
                    <a:pt x="4" y="6"/>
                  </a:lnTo>
                  <a:lnTo>
                    <a:pt x="5" y="5"/>
                  </a:lnTo>
                  <a:lnTo>
                    <a:pt x="7" y="4"/>
                  </a:lnTo>
                  <a:lnTo>
                    <a:pt x="9" y="1"/>
                  </a:lnTo>
                  <a:lnTo>
                    <a:pt x="11" y="1"/>
                  </a:lnTo>
                  <a:lnTo>
                    <a:pt x="11" y="0"/>
                  </a:lnTo>
                  <a:lnTo>
                    <a:pt x="12" y="0"/>
                  </a:lnTo>
                  <a:lnTo>
                    <a:pt x="13" y="0"/>
                  </a:lnTo>
                  <a:lnTo>
                    <a:pt x="15" y="0"/>
                  </a:lnTo>
                  <a:lnTo>
                    <a:pt x="16" y="0"/>
                  </a:lnTo>
                  <a:lnTo>
                    <a:pt x="17" y="0"/>
                  </a:lnTo>
                  <a:lnTo>
                    <a:pt x="18" y="1"/>
                  </a:lnTo>
                  <a:lnTo>
                    <a:pt x="18" y="2"/>
                  </a:lnTo>
                  <a:lnTo>
                    <a:pt x="20" y="2"/>
                  </a:lnTo>
                  <a:lnTo>
                    <a:pt x="21" y="4"/>
                  </a:lnTo>
                  <a:lnTo>
                    <a:pt x="21" y="5"/>
                  </a:lnTo>
                  <a:lnTo>
                    <a:pt x="22" y="5"/>
                  </a:lnTo>
                  <a:lnTo>
                    <a:pt x="22" y="6"/>
                  </a:lnTo>
                  <a:lnTo>
                    <a:pt x="22" y="7"/>
                  </a:lnTo>
                  <a:lnTo>
                    <a:pt x="24" y="7"/>
                  </a:lnTo>
                  <a:lnTo>
                    <a:pt x="24" y="9"/>
                  </a:lnTo>
                  <a:lnTo>
                    <a:pt x="24" y="10"/>
                  </a:lnTo>
                  <a:lnTo>
                    <a:pt x="25" y="11"/>
                  </a:lnTo>
                  <a:lnTo>
                    <a:pt x="25" y="13"/>
                  </a:lnTo>
                  <a:lnTo>
                    <a:pt x="26" y="17"/>
                  </a:lnTo>
                  <a:lnTo>
                    <a:pt x="25" y="18"/>
                  </a:lnTo>
                  <a:lnTo>
                    <a:pt x="24" y="14"/>
                  </a:lnTo>
                  <a:lnTo>
                    <a:pt x="24" y="13"/>
                  </a:lnTo>
                  <a:lnTo>
                    <a:pt x="24" y="11"/>
                  </a:lnTo>
                  <a:lnTo>
                    <a:pt x="22" y="10"/>
                  </a:lnTo>
                  <a:lnTo>
                    <a:pt x="22" y="9"/>
                  </a:lnTo>
                  <a:lnTo>
                    <a:pt x="21" y="9"/>
                  </a:lnTo>
                  <a:lnTo>
                    <a:pt x="21" y="7"/>
                  </a:lnTo>
                  <a:lnTo>
                    <a:pt x="21" y="6"/>
                  </a:lnTo>
                  <a:lnTo>
                    <a:pt x="20" y="6"/>
                  </a:lnTo>
                  <a:lnTo>
                    <a:pt x="20" y="5"/>
                  </a:lnTo>
                  <a:lnTo>
                    <a:pt x="18" y="5"/>
                  </a:lnTo>
                  <a:lnTo>
                    <a:pt x="18" y="4"/>
                  </a:lnTo>
                  <a:lnTo>
                    <a:pt x="17" y="4"/>
                  </a:lnTo>
                  <a:lnTo>
                    <a:pt x="17" y="2"/>
                  </a:lnTo>
                  <a:lnTo>
                    <a:pt x="16" y="2"/>
                  </a:lnTo>
                  <a:lnTo>
                    <a:pt x="15" y="2"/>
                  </a:lnTo>
                  <a:lnTo>
                    <a:pt x="13" y="2"/>
                  </a:lnTo>
                  <a:lnTo>
                    <a:pt x="12" y="2"/>
                  </a:lnTo>
                  <a:lnTo>
                    <a:pt x="11" y="2"/>
                  </a:lnTo>
                  <a:lnTo>
                    <a:pt x="11" y="4"/>
                  </a:lnTo>
                  <a:lnTo>
                    <a:pt x="9" y="4"/>
                  </a:lnTo>
                  <a:lnTo>
                    <a:pt x="8" y="5"/>
                  </a:lnTo>
                  <a:lnTo>
                    <a:pt x="7" y="6"/>
                  </a:lnTo>
                  <a:lnTo>
                    <a:pt x="7" y="7"/>
                  </a:lnTo>
                  <a:lnTo>
                    <a:pt x="5" y="9"/>
                  </a:lnTo>
                  <a:lnTo>
                    <a:pt x="4" y="11"/>
                  </a:lnTo>
                  <a:lnTo>
                    <a:pt x="4" y="13"/>
                  </a:lnTo>
                  <a:lnTo>
                    <a:pt x="4" y="14"/>
                  </a:lnTo>
                  <a:lnTo>
                    <a:pt x="3" y="15"/>
                  </a:lnTo>
                  <a:lnTo>
                    <a:pt x="3" y="17"/>
                  </a:lnTo>
                  <a:lnTo>
                    <a:pt x="3" y="19"/>
                  </a:lnTo>
                  <a:lnTo>
                    <a:pt x="3" y="20"/>
                  </a:lnTo>
                  <a:lnTo>
                    <a:pt x="2" y="22"/>
                  </a:lnTo>
                  <a:lnTo>
                    <a:pt x="2" y="24"/>
                  </a:lnTo>
                  <a:lnTo>
                    <a:pt x="2" y="28"/>
                  </a:lnTo>
                  <a:lnTo>
                    <a:pt x="2" y="29"/>
                  </a:lnTo>
                  <a:lnTo>
                    <a:pt x="2" y="31"/>
                  </a:lnTo>
                  <a:lnTo>
                    <a:pt x="2" y="32"/>
                  </a:lnTo>
                  <a:lnTo>
                    <a:pt x="2" y="33"/>
                  </a:lnTo>
                  <a:lnTo>
                    <a:pt x="3" y="35"/>
                  </a:lnTo>
                  <a:lnTo>
                    <a:pt x="3" y="37"/>
                  </a:lnTo>
                  <a:lnTo>
                    <a:pt x="3" y="39"/>
                  </a:lnTo>
                  <a:lnTo>
                    <a:pt x="3" y="37"/>
                  </a:lnTo>
                  <a:lnTo>
                    <a:pt x="3" y="39"/>
                  </a:lnTo>
                  <a:lnTo>
                    <a:pt x="4" y="41"/>
                  </a:lnTo>
                  <a:lnTo>
                    <a:pt x="4" y="44"/>
                  </a:lnTo>
                  <a:lnTo>
                    <a:pt x="5" y="45"/>
                  </a:lnTo>
                  <a:lnTo>
                    <a:pt x="5" y="46"/>
                  </a:lnTo>
                  <a:lnTo>
                    <a:pt x="7" y="46"/>
                  </a:lnTo>
                  <a:lnTo>
                    <a:pt x="7" y="48"/>
                  </a:lnTo>
                  <a:lnTo>
                    <a:pt x="7" y="49"/>
                  </a:lnTo>
                  <a:lnTo>
                    <a:pt x="8" y="49"/>
                  </a:lnTo>
                  <a:lnTo>
                    <a:pt x="9" y="50"/>
                  </a:lnTo>
                  <a:lnTo>
                    <a:pt x="11" y="52"/>
                  </a:lnTo>
                  <a:lnTo>
                    <a:pt x="11" y="53"/>
                  </a:lnTo>
                  <a:lnTo>
                    <a:pt x="12" y="53"/>
                  </a:lnTo>
                  <a:lnTo>
                    <a:pt x="13" y="53"/>
                  </a:lnTo>
                  <a:lnTo>
                    <a:pt x="15" y="53"/>
                  </a:lnTo>
                  <a:lnTo>
                    <a:pt x="16" y="53"/>
                  </a:lnTo>
                  <a:lnTo>
                    <a:pt x="17" y="53"/>
                  </a:lnTo>
                  <a:lnTo>
                    <a:pt x="18" y="53"/>
                  </a:lnTo>
                  <a:lnTo>
                    <a:pt x="18" y="52"/>
                  </a:lnTo>
                  <a:lnTo>
                    <a:pt x="20" y="52"/>
                  </a:lnTo>
                  <a:lnTo>
                    <a:pt x="21" y="50"/>
                  </a:lnTo>
                  <a:lnTo>
                    <a:pt x="21" y="49"/>
                  </a:lnTo>
                  <a:lnTo>
                    <a:pt x="22" y="48"/>
                  </a:lnTo>
                  <a:lnTo>
                    <a:pt x="22" y="46"/>
                  </a:lnTo>
                  <a:lnTo>
                    <a:pt x="24" y="45"/>
                  </a:lnTo>
                  <a:lnTo>
                    <a:pt x="24" y="44"/>
                  </a:lnTo>
                  <a:lnTo>
                    <a:pt x="24" y="42"/>
                  </a:lnTo>
                  <a:lnTo>
                    <a:pt x="25" y="41"/>
                  </a:lnTo>
                  <a:lnTo>
                    <a:pt x="25" y="40"/>
                  </a:lnTo>
                  <a:lnTo>
                    <a:pt x="25" y="37"/>
                  </a:lnTo>
                  <a:lnTo>
                    <a:pt x="26" y="36"/>
                  </a:lnTo>
                  <a:lnTo>
                    <a:pt x="26" y="35"/>
                  </a:lnTo>
                  <a:lnTo>
                    <a:pt x="26" y="32"/>
                  </a:lnTo>
                  <a:lnTo>
                    <a:pt x="26" y="31"/>
                  </a:lnTo>
                  <a:lnTo>
                    <a:pt x="26" y="29"/>
                  </a:lnTo>
                  <a:lnTo>
                    <a:pt x="26" y="28"/>
                  </a:lnTo>
                  <a:lnTo>
                    <a:pt x="26" y="27"/>
                  </a:lnTo>
                  <a:lnTo>
                    <a:pt x="26" y="26"/>
                  </a:lnTo>
                  <a:lnTo>
                    <a:pt x="26" y="24"/>
                  </a:lnTo>
                  <a:lnTo>
                    <a:pt x="26" y="23"/>
                  </a:lnTo>
                  <a:lnTo>
                    <a:pt x="26" y="22"/>
                  </a:lnTo>
                  <a:lnTo>
                    <a:pt x="26" y="20"/>
                  </a:lnTo>
                  <a:lnTo>
                    <a:pt x="25" y="18"/>
                  </a:lnTo>
                  <a:lnTo>
                    <a:pt x="26" y="17"/>
                  </a:lnTo>
                  <a:close/>
                </a:path>
              </a:pathLst>
            </a:custGeom>
            <a:solidFill>
              <a:srgbClr val="808080"/>
            </a:solidFill>
            <a:ln w="9525">
              <a:noFill/>
              <a:round/>
              <a:headEnd/>
              <a:tailEnd/>
            </a:ln>
          </p:spPr>
          <p:txBody>
            <a:bodyPr/>
            <a:lstStyle/>
            <a:p>
              <a:endParaRPr lang="en-US"/>
            </a:p>
          </p:txBody>
        </p:sp>
        <p:sp>
          <p:nvSpPr>
            <p:cNvPr id="207" name="Freeform 191"/>
            <p:cNvSpPr>
              <a:spLocks/>
            </p:cNvSpPr>
            <p:nvPr/>
          </p:nvSpPr>
          <p:spPr bwMode="auto">
            <a:xfrm>
              <a:off x="2606" y="1467"/>
              <a:ext cx="51" cy="52"/>
            </a:xfrm>
            <a:custGeom>
              <a:avLst/>
              <a:gdLst>
                <a:gd name="T0" fmla="*/ 4 w 51"/>
                <a:gd name="T1" fmla="*/ 29 h 52"/>
                <a:gd name="T2" fmla="*/ 9 w 51"/>
                <a:gd name="T3" fmla="*/ 30 h 52"/>
                <a:gd name="T4" fmla="*/ 27 w 51"/>
                <a:gd name="T5" fmla="*/ 43 h 52"/>
                <a:gd name="T6" fmla="*/ 33 w 51"/>
                <a:gd name="T7" fmla="*/ 52 h 52"/>
                <a:gd name="T8" fmla="*/ 45 w 51"/>
                <a:gd name="T9" fmla="*/ 39 h 52"/>
                <a:gd name="T10" fmla="*/ 49 w 51"/>
                <a:gd name="T11" fmla="*/ 42 h 52"/>
                <a:gd name="T12" fmla="*/ 51 w 51"/>
                <a:gd name="T13" fmla="*/ 16 h 52"/>
                <a:gd name="T14" fmla="*/ 12 w 51"/>
                <a:gd name="T15" fmla="*/ 0 h 52"/>
                <a:gd name="T16" fmla="*/ 0 w 51"/>
                <a:gd name="T17" fmla="*/ 24 h 52"/>
                <a:gd name="T18" fmla="*/ 4 w 51"/>
                <a:gd name="T19" fmla="*/ 29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52"/>
                <a:gd name="T32" fmla="*/ 51 w 51"/>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52">
                  <a:moveTo>
                    <a:pt x="4" y="29"/>
                  </a:moveTo>
                  <a:lnTo>
                    <a:pt x="9" y="30"/>
                  </a:lnTo>
                  <a:lnTo>
                    <a:pt x="27" y="43"/>
                  </a:lnTo>
                  <a:lnTo>
                    <a:pt x="33" y="52"/>
                  </a:lnTo>
                  <a:lnTo>
                    <a:pt x="45" y="39"/>
                  </a:lnTo>
                  <a:lnTo>
                    <a:pt x="49" y="42"/>
                  </a:lnTo>
                  <a:lnTo>
                    <a:pt x="51" y="16"/>
                  </a:lnTo>
                  <a:lnTo>
                    <a:pt x="12" y="0"/>
                  </a:lnTo>
                  <a:lnTo>
                    <a:pt x="0" y="24"/>
                  </a:lnTo>
                  <a:lnTo>
                    <a:pt x="4" y="29"/>
                  </a:lnTo>
                  <a:close/>
                </a:path>
              </a:pathLst>
            </a:custGeom>
            <a:solidFill>
              <a:srgbClr val="808080"/>
            </a:solidFill>
            <a:ln w="9525">
              <a:noFill/>
              <a:round/>
              <a:headEnd/>
              <a:tailEnd/>
            </a:ln>
          </p:spPr>
          <p:txBody>
            <a:bodyPr/>
            <a:lstStyle/>
            <a:p>
              <a:endParaRPr lang="en-US"/>
            </a:p>
          </p:txBody>
        </p:sp>
        <p:sp>
          <p:nvSpPr>
            <p:cNvPr id="208" name="Freeform 192"/>
            <p:cNvSpPr>
              <a:spLocks/>
            </p:cNvSpPr>
            <p:nvPr/>
          </p:nvSpPr>
          <p:spPr bwMode="auto">
            <a:xfrm>
              <a:off x="2605" y="1465"/>
              <a:ext cx="53" cy="54"/>
            </a:xfrm>
            <a:custGeom>
              <a:avLst/>
              <a:gdLst>
                <a:gd name="T0" fmla="*/ 6 w 53"/>
                <a:gd name="T1" fmla="*/ 30 h 54"/>
                <a:gd name="T2" fmla="*/ 5 w 53"/>
                <a:gd name="T3" fmla="*/ 30 h 54"/>
                <a:gd name="T4" fmla="*/ 10 w 53"/>
                <a:gd name="T5" fmla="*/ 30 h 54"/>
                <a:gd name="T6" fmla="*/ 28 w 53"/>
                <a:gd name="T7" fmla="*/ 44 h 54"/>
                <a:gd name="T8" fmla="*/ 34 w 53"/>
                <a:gd name="T9" fmla="*/ 53 h 54"/>
                <a:gd name="T10" fmla="*/ 46 w 53"/>
                <a:gd name="T11" fmla="*/ 40 h 54"/>
                <a:gd name="T12" fmla="*/ 50 w 53"/>
                <a:gd name="T13" fmla="*/ 43 h 54"/>
                <a:gd name="T14" fmla="*/ 49 w 53"/>
                <a:gd name="T15" fmla="*/ 43 h 54"/>
                <a:gd name="T16" fmla="*/ 52 w 53"/>
                <a:gd name="T17" fmla="*/ 18 h 54"/>
                <a:gd name="T18" fmla="*/ 52 w 53"/>
                <a:gd name="T19" fmla="*/ 19 h 54"/>
                <a:gd name="T20" fmla="*/ 13 w 53"/>
                <a:gd name="T21" fmla="*/ 4 h 54"/>
                <a:gd name="T22" fmla="*/ 13 w 53"/>
                <a:gd name="T23" fmla="*/ 2 h 54"/>
                <a:gd name="T24" fmla="*/ 1 w 53"/>
                <a:gd name="T25" fmla="*/ 27 h 54"/>
                <a:gd name="T26" fmla="*/ 1 w 53"/>
                <a:gd name="T27" fmla="*/ 24 h 54"/>
                <a:gd name="T28" fmla="*/ 6 w 53"/>
                <a:gd name="T29" fmla="*/ 30 h 54"/>
                <a:gd name="T30" fmla="*/ 5 w 53"/>
                <a:gd name="T31" fmla="*/ 32 h 54"/>
                <a:gd name="T32" fmla="*/ 0 w 53"/>
                <a:gd name="T33" fmla="*/ 27 h 54"/>
                <a:gd name="T34" fmla="*/ 0 w 53"/>
                <a:gd name="T35" fmla="*/ 26 h 54"/>
                <a:gd name="T36" fmla="*/ 0 w 53"/>
                <a:gd name="T37" fmla="*/ 24 h 54"/>
                <a:gd name="T38" fmla="*/ 11 w 53"/>
                <a:gd name="T39" fmla="*/ 1 h 54"/>
                <a:gd name="T40" fmla="*/ 13 w 53"/>
                <a:gd name="T41" fmla="*/ 0 h 54"/>
                <a:gd name="T42" fmla="*/ 53 w 53"/>
                <a:gd name="T43" fmla="*/ 17 h 54"/>
                <a:gd name="T44" fmla="*/ 53 w 53"/>
                <a:gd name="T45" fmla="*/ 18 h 54"/>
                <a:gd name="T46" fmla="*/ 50 w 53"/>
                <a:gd name="T47" fmla="*/ 44 h 54"/>
                <a:gd name="T48" fmla="*/ 50 w 53"/>
                <a:gd name="T49" fmla="*/ 45 h 54"/>
                <a:gd name="T50" fmla="*/ 50 w 53"/>
                <a:gd name="T51" fmla="*/ 44 h 54"/>
                <a:gd name="T52" fmla="*/ 50 w 53"/>
                <a:gd name="T53" fmla="*/ 45 h 54"/>
                <a:gd name="T54" fmla="*/ 46 w 53"/>
                <a:gd name="T55" fmla="*/ 43 h 54"/>
                <a:gd name="T56" fmla="*/ 34 w 53"/>
                <a:gd name="T57" fmla="*/ 54 h 54"/>
                <a:gd name="T58" fmla="*/ 32 w 53"/>
                <a:gd name="T59" fmla="*/ 54 h 54"/>
                <a:gd name="T60" fmla="*/ 27 w 53"/>
                <a:gd name="T61" fmla="*/ 46 h 54"/>
                <a:gd name="T62" fmla="*/ 10 w 53"/>
                <a:gd name="T63" fmla="*/ 32 h 54"/>
                <a:gd name="T64" fmla="*/ 5 w 53"/>
                <a:gd name="T65" fmla="*/ 32 h 54"/>
                <a:gd name="T66" fmla="*/ 6 w 53"/>
                <a:gd name="T67" fmla="*/ 3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
                <a:gd name="T103" fmla="*/ 0 h 54"/>
                <a:gd name="T104" fmla="*/ 53 w 53"/>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 h="54">
                  <a:moveTo>
                    <a:pt x="6" y="30"/>
                  </a:moveTo>
                  <a:lnTo>
                    <a:pt x="5" y="30"/>
                  </a:lnTo>
                  <a:lnTo>
                    <a:pt x="10" y="30"/>
                  </a:lnTo>
                  <a:lnTo>
                    <a:pt x="28" y="44"/>
                  </a:lnTo>
                  <a:lnTo>
                    <a:pt x="34" y="53"/>
                  </a:lnTo>
                  <a:lnTo>
                    <a:pt x="46" y="40"/>
                  </a:lnTo>
                  <a:lnTo>
                    <a:pt x="50" y="43"/>
                  </a:lnTo>
                  <a:lnTo>
                    <a:pt x="49" y="43"/>
                  </a:lnTo>
                  <a:lnTo>
                    <a:pt x="52" y="18"/>
                  </a:lnTo>
                  <a:lnTo>
                    <a:pt x="52" y="19"/>
                  </a:lnTo>
                  <a:lnTo>
                    <a:pt x="13" y="4"/>
                  </a:lnTo>
                  <a:lnTo>
                    <a:pt x="13" y="2"/>
                  </a:lnTo>
                  <a:lnTo>
                    <a:pt x="1" y="27"/>
                  </a:lnTo>
                  <a:lnTo>
                    <a:pt x="1" y="24"/>
                  </a:lnTo>
                  <a:lnTo>
                    <a:pt x="6" y="30"/>
                  </a:lnTo>
                  <a:lnTo>
                    <a:pt x="5" y="32"/>
                  </a:lnTo>
                  <a:lnTo>
                    <a:pt x="0" y="27"/>
                  </a:lnTo>
                  <a:lnTo>
                    <a:pt x="0" y="26"/>
                  </a:lnTo>
                  <a:lnTo>
                    <a:pt x="0" y="24"/>
                  </a:lnTo>
                  <a:lnTo>
                    <a:pt x="11" y="1"/>
                  </a:lnTo>
                  <a:lnTo>
                    <a:pt x="13" y="0"/>
                  </a:lnTo>
                  <a:lnTo>
                    <a:pt x="53" y="17"/>
                  </a:lnTo>
                  <a:lnTo>
                    <a:pt x="53" y="18"/>
                  </a:lnTo>
                  <a:lnTo>
                    <a:pt x="50" y="44"/>
                  </a:lnTo>
                  <a:lnTo>
                    <a:pt x="50" y="45"/>
                  </a:lnTo>
                  <a:lnTo>
                    <a:pt x="50" y="44"/>
                  </a:lnTo>
                  <a:lnTo>
                    <a:pt x="50" y="45"/>
                  </a:lnTo>
                  <a:lnTo>
                    <a:pt x="46" y="43"/>
                  </a:lnTo>
                  <a:lnTo>
                    <a:pt x="34" y="54"/>
                  </a:lnTo>
                  <a:lnTo>
                    <a:pt x="32" y="54"/>
                  </a:lnTo>
                  <a:lnTo>
                    <a:pt x="27" y="46"/>
                  </a:lnTo>
                  <a:lnTo>
                    <a:pt x="10" y="32"/>
                  </a:lnTo>
                  <a:lnTo>
                    <a:pt x="5" y="32"/>
                  </a:lnTo>
                  <a:lnTo>
                    <a:pt x="6" y="30"/>
                  </a:lnTo>
                  <a:close/>
                </a:path>
              </a:pathLst>
            </a:custGeom>
            <a:solidFill>
              <a:srgbClr val="808080"/>
            </a:solidFill>
            <a:ln w="9525">
              <a:noFill/>
              <a:round/>
              <a:headEnd/>
              <a:tailEnd/>
            </a:ln>
          </p:spPr>
          <p:txBody>
            <a:bodyPr/>
            <a:lstStyle/>
            <a:p>
              <a:endParaRPr lang="en-US"/>
            </a:p>
          </p:txBody>
        </p:sp>
        <p:sp>
          <p:nvSpPr>
            <p:cNvPr id="209" name="Freeform 193"/>
            <p:cNvSpPr>
              <a:spLocks/>
            </p:cNvSpPr>
            <p:nvPr/>
          </p:nvSpPr>
          <p:spPr bwMode="auto">
            <a:xfrm>
              <a:off x="2781" y="1147"/>
              <a:ext cx="21" cy="44"/>
            </a:xfrm>
            <a:custGeom>
              <a:avLst/>
              <a:gdLst>
                <a:gd name="T0" fmla="*/ 7 w 21"/>
                <a:gd name="T1" fmla="*/ 2 h 44"/>
                <a:gd name="T2" fmla="*/ 9 w 21"/>
                <a:gd name="T3" fmla="*/ 0 h 44"/>
                <a:gd name="T4" fmla="*/ 12 w 21"/>
                <a:gd name="T5" fmla="*/ 0 h 44"/>
                <a:gd name="T6" fmla="*/ 12 w 21"/>
                <a:gd name="T7" fmla="*/ 0 h 44"/>
                <a:gd name="T8" fmla="*/ 14 w 21"/>
                <a:gd name="T9" fmla="*/ 2 h 44"/>
                <a:gd name="T10" fmla="*/ 14 w 21"/>
                <a:gd name="T11" fmla="*/ 2 h 44"/>
                <a:gd name="T12" fmla="*/ 16 w 21"/>
                <a:gd name="T13" fmla="*/ 3 h 44"/>
                <a:gd name="T14" fmla="*/ 16 w 21"/>
                <a:gd name="T15" fmla="*/ 5 h 44"/>
                <a:gd name="T16" fmla="*/ 17 w 21"/>
                <a:gd name="T17" fmla="*/ 7 h 44"/>
                <a:gd name="T18" fmla="*/ 18 w 21"/>
                <a:gd name="T19" fmla="*/ 8 h 44"/>
                <a:gd name="T20" fmla="*/ 18 w 21"/>
                <a:gd name="T21" fmla="*/ 11 h 44"/>
                <a:gd name="T22" fmla="*/ 19 w 21"/>
                <a:gd name="T23" fmla="*/ 16 h 44"/>
                <a:gd name="T24" fmla="*/ 19 w 21"/>
                <a:gd name="T25" fmla="*/ 18 h 44"/>
                <a:gd name="T26" fmla="*/ 19 w 21"/>
                <a:gd name="T27" fmla="*/ 20 h 44"/>
                <a:gd name="T28" fmla="*/ 21 w 21"/>
                <a:gd name="T29" fmla="*/ 21 h 44"/>
                <a:gd name="T30" fmla="*/ 21 w 21"/>
                <a:gd name="T31" fmla="*/ 24 h 44"/>
                <a:gd name="T32" fmla="*/ 19 w 21"/>
                <a:gd name="T33" fmla="*/ 26 h 44"/>
                <a:gd name="T34" fmla="*/ 19 w 21"/>
                <a:gd name="T35" fmla="*/ 26 h 44"/>
                <a:gd name="T36" fmla="*/ 19 w 21"/>
                <a:gd name="T37" fmla="*/ 29 h 44"/>
                <a:gd name="T38" fmla="*/ 19 w 21"/>
                <a:gd name="T39" fmla="*/ 31 h 44"/>
                <a:gd name="T40" fmla="*/ 19 w 21"/>
                <a:gd name="T41" fmla="*/ 34 h 44"/>
                <a:gd name="T42" fmla="*/ 18 w 21"/>
                <a:gd name="T43" fmla="*/ 35 h 44"/>
                <a:gd name="T44" fmla="*/ 18 w 21"/>
                <a:gd name="T45" fmla="*/ 38 h 44"/>
                <a:gd name="T46" fmla="*/ 17 w 21"/>
                <a:gd name="T47" fmla="*/ 39 h 44"/>
                <a:gd name="T48" fmla="*/ 14 w 21"/>
                <a:gd name="T49" fmla="*/ 42 h 44"/>
                <a:gd name="T50" fmla="*/ 12 w 21"/>
                <a:gd name="T51" fmla="*/ 43 h 44"/>
                <a:gd name="T52" fmla="*/ 10 w 21"/>
                <a:gd name="T53" fmla="*/ 43 h 44"/>
                <a:gd name="T54" fmla="*/ 10 w 21"/>
                <a:gd name="T55" fmla="*/ 43 h 44"/>
                <a:gd name="T56" fmla="*/ 10 w 21"/>
                <a:gd name="T57" fmla="*/ 43 h 44"/>
                <a:gd name="T58" fmla="*/ 9 w 21"/>
                <a:gd name="T59" fmla="*/ 43 h 44"/>
                <a:gd name="T60" fmla="*/ 9 w 21"/>
                <a:gd name="T61" fmla="*/ 43 h 44"/>
                <a:gd name="T62" fmla="*/ 9 w 21"/>
                <a:gd name="T63" fmla="*/ 43 h 44"/>
                <a:gd name="T64" fmla="*/ 7 w 21"/>
                <a:gd name="T65" fmla="*/ 43 h 44"/>
                <a:gd name="T66" fmla="*/ 5 w 21"/>
                <a:gd name="T67" fmla="*/ 40 h 44"/>
                <a:gd name="T68" fmla="*/ 4 w 21"/>
                <a:gd name="T69" fmla="*/ 39 h 44"/>
                <a:gd name="T70" fmla="*/ 3 w 21"/>
                <a:gd name="T71" fmla="*/ 38 h 44"/>
                <a:gd name="T72" fmla="*/ 3 w 21"/>
                <a:gd name="T73" fmla="*/ 35 h 44"/>
                <a:gd name="T74" fmla="*/ 1 w 21"/>
                <a:gd name="T75" fmla="*/ 34 h 44"/>
                <a:gd name="T76" fmla="*/ 0 w 21"/>
                <a:gd name="T77" fmla="*/ 29 h 44"/>
                <a:gd name="T78" fmla="*/ 0 w 21"/>
                <a:gd name="T79" fmla="*/ 26 h 44"/>
                <a:gd name="T80" fmla="*/ 0 w 21"/>
                <a:gd name="T81" fmla="*/ 24 h 44"/>
                <a:gd name="T82" fmla="*/ 0 w 21"/>
                <a:gd name="T83" fmla="*/ 21 h 44"/>
                <a:gd name="T84" fmla="*/ 0 w 21"/>
                <a:gd name="T85" fmla="*/ 18 h 44"/>
                <a:gd name="T86" fmla="*/ 0 w 21"/>
                <a:gd name="T87" fmla="*/ 16 h 44"/>
                <a:gd name="T88" fmla="*/ 0 w 21"/>
                <a:gd name="T89" fmla="*/ 13 h 44"/>
                <a:gd name="T90" fmla="*/ 1 w 21"/>
                <a:gd name="T91" fmla="*/ 12 h 44"/>
                <a:gd name="T92" fmla="*/ 1 w 21"/>
                <a:gd name="T93" fmla="*/ 9 h 44"/>
                <a:gd name="T94" fmla="*/ 3 w 21"/>
                <a:gd name="T95" fmla="*/ 8 h 44"/>
                <a:gd name="T96" fmla="*/ 3 w 21"/>
                <a:gd name="T97" fmla="*/ 5 h 44"/>
                <a:gd name="T98" fmla="*/ 4 w 21"/>
                <a:gd name="T99" fmla="*/ 3 h 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44"/>
                <a:gd name="T152" fmla="*/ 21 w 21"/>
                <a:gd name="T153" fmla="*/ 44 h 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44">
                  <a:moveTo>
                    <a:pt x="5" y="2"/>
                  </a:moveTo>
                  <a:lnTo>
                    <a:pt x="7" y="2"/>
                  </a:lnTo>
                  <a:lnTo>
                    <a:pt x="8" y="0"/>
                  </a:lnTo>
                  <a:lnTo>
                    <a:pt x="9" y="0"/>
                  </a:lnTo>
                  <a:lnTo>
                    <a:pt x="10" y="0"/>
                  </a:lnTo>
                  <a:lnTo>
                    <a:pt x="12" y="0"/>
                  </a:lnTo>
                  <a:lnTo>
                    <a:pt x="12" y="2"/>
                  </a:lnTo>
                  <a:lnTo>
                    <a:pt x="12" y="0"/>
                  </a:lnTo>
                  <a:lnTo>
                    <a:pt x="13" y="2"/>
                  </a:lnTo>
                  <a:lnTo>
                    <a:pt x="14" y="2"/>
                  </a:lnTo>
                  <a:lnTo>
                    <a:pt x="14" y="3"/>
                  </a:lnTo>
                  <a:lnTo>
                    <a:pt x="14" y="2"/>
                  </a:lnTo>
                  <a:lnTo>
                    <a:pt x="14" y="3"/>
                  </a:lnTo>
                  <a:lnTo>
                    <a:pt x="16" y="3"/>
                  </a:lnTo>
                  <a:lnTo>
                    <a:pt x="16" y="4"/>
                  </a:lnTo>
                  <a:lnTo>
                    <a:pt x="16" y="5"/>
                  </a:lnTo>
                  <a:lnTo>
                    <a:pt x="17" y="5"/>
                  </a:lnTo>
                  <a:lnTo>
                    <a:pt x="17" y="7"/>
                  </a:lnTo>
                  <a:lnTo>
                    <a:pt x="17" y="8"/>
                  </a:lnTo>
                  <a:lnTo>
                    <a:pt x="18" y="8"/>
                  </a:lnTo>
                  <a:lnTo>
                    <a:pt x="18" y="9"/>
                  </a:lnTo>
                  <a:lnTo>
                    <a:pt x="18" y="11"/>
                  </a:lnTo>
                  <a:lnTo>
                    <a:pt x="19" y="13"/>
                  </a:lnTo>
                  <a:lnTo>
                    <a:pt x="19" y="16"/>
                  </a:lnTo>
                  <a:lnTo>
                    <a:pt x="19" y="17"/>
                  </a:lnTo>
                  <a:lnTo>
                    <a:pt x="19" y="18"/>
                  </a:lnTo>
                  <a:lnTo>
                    <a:pt x="21" y="18"/>
                  </a:lnTo>
                  <a:lnTo>
                    <a:pt x="19" y="20"/>
                  </a:lnTo>
                  <a:lnTo>
                    <a:pt x="21" y="20"/>
                  </a:lnTo>
                  <a:lnTo>
                    <a:pt x="21" y="21"/>
                  </a:lnTo>
                  <a:lnTo>
                    <a:pt x="21" y="22"/>
                  </a:lnTo>
                  <a:lnTo>
                    <a:pt x="21" y="24"/>
                  </a:lnTo>
                  <a:lnTo>
                    <a:pt x="21" y="25"/>
                  </a:lnTo>
                  <a:lnTo>
                    <a:pt x="19" y="26"/>
                  </a:lnTo>
                  <a:lnTo>
                    <a:pt x="21" y="26"/>
                  </a:lnTo>
                  <a:lnTo>
                    <a:pt x="19" y="26"/>
                  </a:lnTo>
                  <a:lnTo>
                    <a:pt x="21" y="27"/>
                  </a:lnTo>
                  <a:lnTo>
                    <a:pt x="19" y="29"/>
                  </a:lnTo>
                  <a:lnTo>
                    <a:pt x="19" y="30"/>
                  </a:lnTo>
                  <a:lnTo>
                    <a:pt x="19" y="31"/>
                  </a:lnTo>
                  <a:lnTo>
                    <a:pt x="19" y="33"/>
                  </a:lnTo>
                  <a:lnTo>
                    <a:pt x="19" y="34"/>
                  </a:lnTo>
                  <a:lnTo>
                    <a:pt x="18" y="34"/>
                  </a:lnTo>
                  <a:lnTo>
                    <a:pt x="18" y="35"/>
                  </a:lnTo>
                  <a:lnTo>
                    <a:pt x="18" y="37"/>
                  </a:lnTo>
                  <a:lnTo>
                    <a:pt x="18" y="38"/>
                  </a:lnTo>
                  <a:lnTo>
                    <a:pt x="17" y="38"/>
                  </a:lnTo>
                  <a:lnTo>
                    <a:pt x="17" y="39"/>
                  </a:lnTo>
                  <a:lnTo>
                    <a:pt x="16" y="40"/>
                  </a:lnTo>
                  <a:lnTo>
                    <a:pt x="14" y="42"/>
                  </a:lnTo>
                  <a:lnTo>
                    <a:pt x="13" y="43"/>
                  </a:lnTo>
                  <a:lnTo>
                    <a:pt x="12" y="43"/>
                  </a:lnTo>
                  <a:lnTo>
                    <a:pt x="10" y="44"/>
                  </a:lnTo>
                  <a:lnTo>
                    <a:pt x="10" y="43"/>
                  </a:lnTo>
                  <a:lnTo>
                    <a:pt x="10" y="44"/>
                  </a:lnTo>
                  <a:lnTo>
                    <a:pt x="10" y="43"/>
                  </a:lnTo>
                  <a:lnTo>
                    <a:pt x="10" y="44"/>
                  </a:lnTo>
                  <a:lnTo>
                    <a:pt x="10" y="43"/>
                  </a:lnTo>
                  <a:lnTo>
                    <a:pt x="10" y="44"/>
                  </a:lnTo>
                  <a:lnTo>
                    <a:pt x="9" y="43"/>
                  </a:lnTo>
                  <a:lnTo>
                    <a:pt x="9" y="44"/>
                  </a:lnTo>
                  <a:lnTo>
                    <a:pt x="9" y="43"/>
                  </a:lnTo>
                  <a:lnTo>
                    <a:pt x="9" y="44"/>
                  </a:lnTo>
                  <a:lnTo>
                    <a:pt x="9" y="43"/>
                  </a:lnTo>
                  <a:lnTo>
                    <a:pt x="8" y="43"/>
                  </a:lnTo>
                  <a:lnTo>
                    <a:pt x="7" y="43"/>
                  </a:lnTo>
                  <a:lnTo>
                    <a:pt x="7" y="42"/>
                  </a:lnTo>
                  <a:lnTo>
                    <a:pt x="5" y="40"/>
                  </a:lnTo>
                  <a:lnTo>
                    <a:pt x="4" y="40"/>
                  </a:lnTo>
                  <a:lnTo>
                    <a:pt x="4" y="39"/>
                  </a:lnTo>
                  <a:lnTo>
                    <a:pt x="4" y="38"/>
                  </a:lnTo>
                  <a:lnTo>
                    <a:pt x="3" y="38"/>
                  </a:lnTo>
                  <a:lnTo>
                    <a:pt x="3" y="37"/>
                  </a:lnTo>
                  <a:lnTo>
                    <a:pt x="3" y="35"/>
                  </a:lnTo>
                  <a:lnTo>
                    <a:pt x="1" y="35"/>
                  </a:lnTo>
                  <a:lnTo>
                    <a:pt x="1" y="34"/>
                  </a:lnTo>
                  <a:lnTo>
                    <a:pt x="1" y="31"/>
                  </a:lnTo>
                  <a:lnTo>
                    <a:pt x="0" y="29"/>
                  </a:lnTo>
                  <a:lnTo>
                    <a:pt x="0" y="27"/>
                  </a:lnTo>
                  <a:lnTo>
                    <a:pt x="0" y="26"/>
                  </a:lnTo>
                  <a:lnTo>
                    <a:pt x="0" y="25"/>
                  </a:lnTo>
                  <a:lnTo>
                    <a:pt x="0" y="24"/>
                  </a:lnTo>
                  <a:lnTo>
                    <a:pt x="0" y="22"/>
                  </a:lnTo>
                  <a:lnTo>
                    <a:pt x="0" y="21"/>
                  </a:lnTo>
                  <a:lnTo>
                    <a:pt x="0" y="20"/>
                  </a:lnTo>
                  <a:lnTo>
                    <a:pt x="0" y="18"/>
                  </a:lnTo>
                  <a:lnTo>
                    <a:pt x="0" y="17"/>
                  </a:lnTo>
                  <a:lnTo>
                    <a:pt x="0" y="16"/>
                  </a:lnTo>
                  <a:lnTo>
                    <a:pt x="0" y="14"/>
                  </a:lnTo>
                  <a:lnTo>
                    <a:pt x="0" y="13"/>
                  </a:lnTo>
                  <a:lnTo>
                    <a:pt x="0" y="12"/>
                  </a:lnTo>
                  <a:lnTo>
                    <a:pt x="1" y="12"/>
                  </a:lnTo>
                  <a:lnTo>
                    <a:pt x="1" y="11"/>
                  </a:lnTo>
                  <a:lnTo>
                    <a:pt x="1" y="9"/>
                  </a:lnTo>
                  <a:lnTo>
                    <a:pt x="1" y="8"/>
                  </a:lnTo>
                  <a:lnTo>
                    <a:pt x="3" y="8"/>
                  </a:lnTo>
                  <a:lnTo>
                    <a:pt x="3" y="7"/>
                  </a:lnTo>
                  <a:lnTo>
                    <a:pt x="3" y="5"/>
                  </a:lnTo>
                  <a:lnTo>
                    <a:pt x="4" y="4"/>
                  </a:lnTo>
                  <a:lnTo>
                    <a:pt x="4" y="3"/>
                  </a:lnTo>
                  <a:lnTo>
                    <a:pt x="5" y="2"/>
                  </a:lnTo>
                  <a:close/>
                </a:path>
              </a:pathLst>
            </a:custGeom>
            <a:solidFill>
              <a:srgbClr val="808080"/>
            </a:solidFill>
            <a:ln w="9525">
              <a:noFill/>
              <a:round/>
              <a:headEnd/>
              <a:tailEnd/>
            </a:ln>
          </p:spPr>
          <p:txBody>
            <a:bodyPr/>
            <a:lstStyle/>
            <a:p>
              <a:endParaRPr lang="en-US"/>
            </a:p>
          </p:txBody>
        </p:sp>
        <p:sp>
          <p:nvSpPr>
            <p:cNvPr id="210" name="Freeform 194"/>
            <p:cNvSpPr>
              <a:spLocks/>
            </p:cNvSpPr>
            <p:nvPr/>
          </p:nvSpPr>
          <p:spPr bwMode="auto">
            <a:xfrm>
              <a:off x="2780" y="1146"/>
              <a:ext cx="22" cy="45"/>
            </a:xfrm>
            <a:custGeom>
              <a:avLst/>
              <a:gdLst>
                <a:gd name="T0" fmla="*/ 20 w 22"/>
                <a:gd name="T1" fmla="*/ 15 h 45"/>
                <a:gd name="T2" fmla="*/ 22 w 22"/>
                <a:gd name="T3" fmla="*/ 19 h 45"/>
                <a:gd name="T4" fmla="*/ 22 w 22"/>
                <a:gd name="T5" fmla="*/ 26 h 45"/>
                <a:gd name="T6" fmla="*/ 20 w 22"/>
                <a:gd name="T7" fmla="*/ 32 h 45"/>
                <a:gd name="T8" fmla="*/ 19 w 22"/>
                <a:gd name="T9" fmla="*/ 36 h 45"/>
                <a:gd name="T10" fmla="*/ 18 w 22"/>
                <a:gd name="T11" fmla="*/ 41 h 45"/>
                <a:gd name="T12" fmla="*/ 15 w 22"/>
                <a:gd name="T13" fmla="*/ 44 h 45"/>
                <a:gd name="T14" fmla="*/ 11 w 22"/>
                <a:gd name="T15" fmla="*/ 45 h 45"/>
                <a:gd name="T16" fmla="*/ 8 w 22"/>
                <a:gd name="T17" fmla="*/ 44 h 45"/>
                <a:gd name="T18" fmla="*/ 5 w 22"/>
                <a:gd name="T19" fmla="*/ 41 h 45"/>
                <a:gd name="T20" fmla="*/ 4 w 22"/>
                <a:gd name="T21" fmla="*/ 39 h 45"/>
                <a:gd name="T22" fmla="*/ 2 w 22"/>
                <a:gd name="T23" fmla="*/ 36 h 45"/>
                <a:gd name="T24" fmla="*/ 1 w 22"/>
                <a:gd name="T25" fmla="*/ 28 h 45"/>
                <a:gd name="T26" fmla="*/ 0 w 22"/>
                <a:gd name="T27" fmla="*/ 25 h 45"/>
                <a:gd name="T28" fmla="*/ 0 w 22"/>
                <a:gd name="T29" fmla="*/ 21 h 45"/>
                <a:gd name="T30" fmla="*/ 1 w 22"/>
                <a:gd name="T31" fmla="*/ 17 h 45"/>
                <a:gd name="T32" fmla="*/ 1 w 22"/>
                <a:gd name="T33" fmla="*/ 12 h 45"/>
                <a:gd name="T34" fmla="*/ 2 w 22"/>
                <a:gd name="T35" fmla="*/ 8 h 45"/>
                <a:gd name="T36" fmla="*/ 5 w 22"/>
                <a:gd name="T37" fmla="*/ 4 h 45"/>
                <a:gd name="T38" fmla="*/ 9 w 22"/>
                <a:gd name="T39" fmla="*/ 0 h 45"/>
                <a:gd name="T40" fmla="*/ 13 w 22"/>
                <a:gd name="T41" fmla="*/ 0 h 45"/>
                <a:gd name="T42" fmla="*/ 15 w 22"/>
                <a:gd name="T43" fmla="*/ 3 h 45"/>
                <a:gd name="T44" fmla="*/ 18 w 22"/>
                <a:gd name="T45" fmla="*/ 5 h 45"/>
                <a:gd name="T46" fmla="*/ 19 w 22"/>
                <a:gd name="T47" fmla="*/ 8 h 45"/>
                <a:gd name="T48" fmla="*/ 20 w 22"/>
                <a:gd name="T49" fmla="*/ 13 h 45"/>
                <a:gd name="T50" fmla="*/ 19 w 22"/>
                <a:gd name="T51" fmla="*/ 10 h 45"/>
                <a:gd name="T52" fmla="*/ 17 w 22"/>
                <a:gd name="T53" fmla="*/ 8 h 45"/>
                <a:gd name="T54" fmla="*/ 14 w 22"/>
                <a:gd name="T55" fmla="*/ 4 h 45"/>
                <a:gd name="T56" fmla="*/ 11 w 22"/>
                <a:gd name="T57" fmla="*/ 3 h 45"/>
                <a:gd name="T58" fmla="*/ 8 w 22"/>
                <a:gd name="T59" fmla="*/ 3 h 45"/>
                <a:gd name="T60" fmla="*/ 4 w 22"/>
                <a:gd name="T61" fmla="*/ 8 h 45"/>
                <a:gd name="T62" fmla="*/ 2 w 22"/>
                <a:gd name="T63" fmla="*/ 14 h 45"/>
                <a:gd name="T64" fmla="*/ 1 w 22"/>
                <a:gd name="T65" fmla="*/ 19 h 45"/>
                <a:gd name="T66" fmla="*/ 1 w 22"/>
                <a:gd name="T67" fmla="*/ 23 h 45"/>
                <a:gd name="T68" fmla="*/ 2 w 22"/>
                <a:gd name="T69" fmla="*/ 28 h 45"/>
                <a:gd name="T70" fmla="*/ 4 w 22"/>
                <a:gd name="T71" fmla="*/ 35 h 45"/>
                <a:gd name="T72" fmla="*/ 5 w 22"/>
                <a:gd name="T73" fmla="*/ 38 h 45"/>
                <a:gd name="T74" fmla="*/ 6 w 22"/>
                <a:gd name="T75" fmla="*/ 40 h 45"/>
                <a:gd name="T76" fmla="*/ 9 w 22"/>
                <a:gd name="T77" fmla="*/ 43 h 45"/>
                <a:gd name="T78" fmla="*/ 13 w 22"/>
                <a:gd name="T79" fmla="*/ 43 h 45"/>
                <a:gd name="T80" fmla="*/ 17 w 22"/>
                <a:gd name="T81" fmla="*/ 40 h 45"/>
                <a:gd name="T82" fmla="*/ 18 w 22"/>
                <a:gd name="T83" fmla="*/ 36 h 45"/>
                <a:gd name="T84" fmla="*/ 19 w 22"/>
                <a:gd name="T85" fmla="*/ 32 h 45"/>
                <a:gd name="T86" fmla="*/ 20 w 22"/>
                <a:gd name="T87" fmla="*/ 25 h 45"/>
                <a:gd name="T88" fmla="*/ 20 w 22"/>
                <a:gd name="T89" fmla="*/ 19 h 45"/>
                <a:gd name="T90" fmla="*/ 19 w 22"/>
                <a:gd name="T91" fmla="*/ 14 h 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5"/>
                <a:gd name="T140" fmla="*/ 22 w 22"/>
                <a:gd name="T141" fmla="*/ 45 h 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5">
                  <a:moveTo>
                    <a:pt x="20" y="13"/>
                  </a:moveTo>
                  <a:lnTo>
                    <a:pt x="20" y="14"/>
                  </a:lnTo>
                  <a:lnTo>
                    <a:pt x="20" y="15"/>
                  </a:lnTo>
                  <a:lnTo>
                    <a:pt x="22" y="17"/>
                  </a:lnTo>
                  <a:lnTo>
                    <a:pt x="22" y="18"/>
                  </a:lnTo>
                  <a:lnTo>
                    <a:pt x="22" y="19"/>
                  </a:lnTo>
                  <a:lnTo>
                    <a:pt x="22" y="21"/>
                  </a:lnTo>
                  <a:lnTo>
                    <a:pt x="22" y="23"/>
                  </a:lnTo>
                  <a:lnTo>
                    <a:pt x="22" y="26"/>
                  </a:lnTo>
                  <a:lnTo>
                    <a:pt x="22" y="28"/>
                  </a:lnTo>
                  <a:lnTo>
                    <a:pt x="22" y="30"/>
                  </a:lnTo>
                  <a:lnTo>
                    <a:pt x="20" y="32"/>
                  </a:lnTo>
                  <a:lnTo>
                    <a:pt x="20" y="34"/>
                  </a:lnTo>
                  <a:lnTo>
                    <a:pt x="20" y="36"/>
                  </a:lnTo>
                  <a:lnTo>
                    <a:pt x="19" y="36"/>
                  </a:lnTo>
                  <a:lnTo>
                    <a:pt x="19" y="38"/>
                  </a:lnTo>
                  <a:lnTo>
                    <a:pt x="19" y="39"/>
                  </a:lnTo>
                  <a:lnTo>
                    <a:pt x="18" y="41"/>
                  </a:lnTo>
                  <a:lnTo>
                    <a:pt x="18" y="43"/>
                  </a:lnTo>
                  <a:lnTo>
                    <a:pt x="17" y="43"/>
                  </a:lnTo>
                  <a:lnTo>
                    <a:pt x="15" y="44"/>
                  </a:lnTo>
                  <a:lnTo>
                    <a:pt x="14" y="45"/>
                  </a:lnTo>
                  <a:lnTo>
                    <a:pt x="13" y="45"/>
                  </a:lnTo>
                  <a:lnTo>
                    <a:pt x="11" y="45"/>
                  </a:lnTo>
                  <a:lnTo>
                    <a:pt x="10" y="45"/>
                  </a:lnTo>
                  <a:lnTo>
                    <a:pt x="9" y="45"/>
                  </a:lnTo>
                  <a:lnTo>
                    <a:pt x="8" y="44"/>
                  </a:lnTo>
                  <a:lnTo>
                    <a:pt x="6" y="43"/>
                  </a:lnTo>
                  <a:lnTo>
                    <a:pt x="6" y="41"/>
                  </a:lnTo>
                  <a:lnTo>
                    <a:pt x="5" y="41"/>
                  </a:lnTo>
                  <a:lnTo>
                    <a:pt x="5" y="40"/>
                  </a:lnTo>
                  <a:lnTo>
                    <a:pt x="4" y="40"/>
                  </a:lnTo>
                  <a:lnTo>
                    <a:pt x="4" y="39"/>
                  </a:lnTo>
                  <a:lnTo>
                    <a:pt x="4" y="38"/>
                  </a:lnTo>
                  <a:lnTo>
                    <a:pt x="2" y="38"/>
                  </a:lnTo>
                  <a:lnTo>
                    <a:pt x="2" y="36"/>
                  </a:lnTo>
                  <a:lnTo>
                    <a:pt x="2" y="35"/>
                  </a:lnTo>
                  <a:lnTo>
                    <a:pt x="1" y="32"/>
                  </a:lnTo>
                  <a:lnTo>
                    <a:pt x="1" y="28"/>
                  </a:lnTo>
                  <a:lnTo>
                    <a:pt x="1" y="27"/>
                  </a:lnTo>
                  <a:lnTo>
                    <a:pt x="0" y="26"/>
                  </a:lnTo>
                  <a:lnTo>
                    <a:pt x="0" y="25"/>
                  </a:lnTo>
                  <a:lnTo>
                    <a:pt x="0" y="23"/>
                  </a:lnTo>
                  <a:lnTo>
                    <a:pt x="0" y="22"/>
                  </a:lnTo>
                  <a:lnTo>
                    <a:pt x="0" y="21"/>
                  </a:lnTo>
                  <a:lnTo>
                    <a:pt x="0" y="19"/>
                  </a:lnTo>
                  <a:lnTo>
                    <a:pt x="0" y="18"/>
                  </a:lnTo>
                  <a:lnTo>
                    <a:pt x="1" y="17"/>
                  </a:lnTo>
                  <a:lnTo>
                    <a:pt x="1" y="15"/>
                  </a:lnTo>
                  <a:lnTo>
                    <a:pt x="1" y="14"/>
                  </a:lnTo>
                  <a:lnTo>
                    <a:pt x="1" y="12"/>
                  </a:lnTo>
                  <a:lnTo>
                    <a:pt x="2" y="10"/>
                  </a:lnTo>
                  <a:lnTo>
                    <a:pt x="2" y="9"/>
                  </a:lnTo>
                  <a:lnTo>
                    <a:pt x="2" y="8"/>
                  </a:lnTo>
                  <a:lnTo>
                    <a:pt x="4" y="6"/>
                  </a:lnTo>
                  <a:lnTo>
                    <a:pt x="4" y="5"/>
                  </a:lnTo>
                  <a:lnTo>
                    <a:pt x="5" y="4"/>
                  </a:lnTo>
                  <a:lnTo>
                    <a:pt x="5" y="3"/>
                  </a:lnTo>
                  <a:lnTo>
                    <a:pt x="8" y="0"/>
                  </a:lnTo>
                  <a:lnTo>
                    <a:pt x="9" y="0"/>
                  </a:lnTo>
                  <a:lnTo>
                    <a:pt x="10" y="0"/>
                  </a:lnTo>
                  <a:lnTo>
                    <a:pt x="11" y="0"/>
                  </a:lnTo>
                  <a:lnTo>
                    <a:pt x="13" y="0"/>
                  </a:lnTo>
                  <a:lnTo>
                    <a:pt x="14" y="1"/>
                  </a:lnTo>
                  <a:lnTo>
                    <a:pt x="15" y="1"/>
                  </a:lnTo>
                  <a:lnTo>
                    <a:pt x="15" y="3"/>
                  </a:lnTo>
                  <a:lnTo>
                    <a:pt x="17" y="3"/>
                  </a:lnTo>
                  <a:lnTo>
                    <a:pt x="17" y="4"/>
                  </a:lnTo>
                  <a:lnTo>
                    <a:pt x="18" y="5"/>
                  </a:lnTo>
                  <a:lnTo>
                    <a:pt x="18" y="6"/>
                  </a:lnTo>
                  <a:lnTo>
                    <a:pt x="19" y="6"/>
                  </a:lnTo>
                  <a:lnTo>
                    <a:pt x="19" y="8"/>
                  </a:lnTo>
                  <a:lnTo>
                    <a:pt x="19" y="9"/>
                  </a:lnTo>
                  <a:lnTo>
                    <a:pt x="20" y="12"/>
                  </a:lnTo>
                  <a:lnTo>
                    <a:pt x="20" y="13"/>
                  </a:lnTo>
                  <a:lnTo>
                    <a:pt x="19" y="14"/>
                  </a:lnTo>
                  <a:lnTo>
                    <a:pt x="19" y="13"/>
                  </a:lnTo>
                  <a:lnTo>
                    <a:pt x="19" y="10"/>
                  </a:lnTo>
                  <a:lnTo>
                    <a:pt x="18" y="9"/>
                  </a:lnTo>
                  <a:lnTo>
                    <a:pt x="18" y="8"/>
                  </a:lnTo>
                  <a:lnTo>
                    <a:pt x="17" y="8"/>
                  </a:lnTo>
                  <a:lnTo>
                    <a:pt x="17" y="6"/>
                  </a:lnTo>
                  <a:lnTo>
                    <a:pt x="15" y="5"/>
                  </a:lnTo>
                  <a:lnTo>
                    <a:pt x="14" y="4"/>
                  </a:lnTo>
                  <a:lnTo>
                    <a:pt x="13" y="4"/>
                  </a:lnTo>
                  <a:lnTo>
                    <a:pt x="13" y="3"/>
                  </a:lnTo>
                  <a:lnTo>
                    <a:pt x="11" y="3"/>
                  </a:lnTo>
                  <a:lnTo>
                    <a:pt x="10" y="3"/>
                  </a:lnTo>
                  <a:lnTo>
                    <a:pt x="9" y="3"/>
                  </a:lnTo>
                  <a:lnTo>
                    <a:pt x="8" y="3"/>
                  </a:lnTo>
                  <a:lnTo>
                    <a:pt x="6" y="5"/>
                  </a:lnTo>
                  <a:lnTo>
                    <a:pt x="5" y="6"/>
                  </a:lnTo>
                  <a:lnTo>
                    <a:pt x="4" y="8"/>
                  </a:lnTo>
                  <a:lnTo>
                    <a:pt x="4" y="10"/>
                  </a:lnTo>
                  <a:lnTo>
                    <a:pt x="2" y="13"/>
                  </a:lnTo>
                  <a:lnTo>
                    <a:pt x="2" y="14"/>
                  </a:lnTo>
                  <a:lnTo>
                    <a:pt x="2" y="15"/>
                  </a:lnTo>
                  <a:lnTo>
                    <a:pt x="2" y="17"/>
                  </a:lnTo>
                  <a:lnTo>
                    <a:pt x="1" y="19"/>
                  </a:lnTo>
                  <a:lnTo>
                    <a:pt x="1" y="21"/>
                  </a:lnTo>
                  <a:lnTo>
                    <a:pt x="1" y="22"/>
                  </a:lnTo>
                  <a:lnTo>
                    <a:pt x="1" y="23"/>
                  </a:lnTo>
                  <a:lnTo>
                    <a:pt x="1" y="25"/>
                  </a:lnTo>
                  <a:lnTo>
                    <a:pt x="2" y="27"/>
                  </a:lnTo>
                  <a:lnTo>
                    <a:pt x="2" y="28"/>
                  </a:lnTo>
                  <a:lnTo>
                    <a:pt x="2" y="31"/>
                  </a:lnTo>
                  <a:lnTo>
                    <a:pt x="4" y="34"/>
                  </a:lnTo>
                  <a:lnTo>
                    <a:pt x="4" y="35"/>
                  </a:lnTo>
                  <a:lnTo>
                    <a:pt x="4" y="36"/>
                  </a:lnTo>
                  <a:lnTo>
                    <a:pt x="5" y="36"/>
                  </a:lnTo>
                  <a:lnTo>
                    <a:pt x="5" y="38"/>
                  </a:lnTo>
                  <a:lnTo>
                    <a:pt x="5" y="39"/>
                  </a:lnTo>
                  <a:lnTo>
                    <a:pt x="6" y="39"/>
                  </a:lnTo>
                  <a:lnTo>
                    <a:pt x="6" y="40"/>
                  </a:lnTo>
                  <a:lnTo>
                    <a:pt x="8" y="40"/>
                  </a:lnTo>
                  <a:lnTo>
                    <a:pt x="8" y="41"/>
                  </a:lnTo>
                  <a:lnTo>
                    <a:pt x="9" y="43"/>
                  </a:lnTo>
                  <a:lnTo>
                    <a:pt x="10" y="43"/>
                  </a:lnTo>
                  <a:lnTo>
                    <a:pt x="11" y="43"/>
                  </a:lnTo>
                  <a:lnTo>
                    <a:pt x="13" y="43"/>
                  </a:lnTo>
                  <a:lnTo>
                    <a:pt x="14" y="43"/>
                  </a:lnTo>
                  <a:lnTo>
                    <a:pt x="15" y="41"/>
                  </a:lnTo>
                  <a:lnTo>
                    <a:pt x="17" y="40"/>
                  </a:lnTo>
                  <a:lnTo>
                    <a:pt x="18" y="39"/>
                  </a:lnTo>
                  <a:lnTo>
                    <a:pt x="18" y="38"/>
                  </a:lnTo>
                  <a:lnTo>
                    <a:pt x="18" y="36"/>
                  </a:lnTo>
                  <a:lnTo>
                    <a:pt x="19" y="35"/>
                  </a:lnTo>
                  <a:lnTo>
                    <a:pt x="19" y="34"/>
                  </a:lnTo>
                  <a:lnTo>
                    <a:pt x="19" y="32"/>
                  </a:lnTo>
                  <a:lnTo>
                    <a:pt x="20" y="28"/>
                  </a:lnTo>
                  <a:lnTo>
                    <a:pt x="20" y="26"/>
                  </a:lnTo>
                  <a:lnTo>
                    <a:pt x="20" y="25"/>
                  </a:lnTo>
                  <a:lnTo>
                    <a:pt x="20" y="23"/>
                  </a:lnTo>
                  <a:lnTo>
                    <a:pt x="20" y="21"/>
                  </a:lnTo>
                  <a:lnTo>
                    <a:pt x="20" y="19"/>
                  </a:lnTo>
                  <a:lnTo>
                    <a:pt x="20" y="18"/>
                  </a:lnTo>
                  <a:lnTo>
                    <a:pt x="20" y="17"/>
                  </a:lnTo>
                  <a:lnTo>
                    <a:pt x="19" y="14"/>
                  </a:lnTo>
                  <a:lnTo>
                    <a:pt x="20" y="13"/>
                  </a:lnTo>
                  <a:close/>
                </a:path>
              </a:pathLst>
            </a:custGeom>
            <a:solidFill>
              <a:srgbClr val="808080"/>
            </a:solidFill>
            <a:ln w="9525">
              <a:noFill/>
              <a:round/>
              <a:headEnd/>
              <a:tailEnd/>
            </a:ln>
          </p:spPr>
          <p:txBody>
            <a:bodyPr/>
            <a:lstStyle/>
            <a:p>
              <a:endParaRPr lang="en-US"/>
            </a:p>
          </p:txBody>
        </p:sp>
        <p:sp>
          <p:nvSpPr>
            <p:cNvPr id="211" name="Freeform 195"/>
            <p:cNvSpPr>
              <a:spLocks/>
            </p:cNvSpPr>
            <p:nvPr/>
          </p:nvSpPr>
          <p:spPr bwMode="auto">
            <a:xfrm>
              <a:off x="2781" y="1181"/>
              <a:ext cx="26" cy="54"/>
            </a:xfrm>
            <a:custGeom>
              <a:avLst/>
              <a:gdLst>
                <a:gd name="T0" fmla="*/ 8 w 26"/>
                <a:gd name="T1" fmla="*/ 1 h 54"/>
                <a:gd name="T2" fmla="*/ 9 w 26"/>
                <a:gd name="T3" fmla="*/ 0 h 54"/>
                <a:gd name="T4" fmla="*/ 12 w 26"/>
                <a:gd name="T5" fmla="*/ 0 h 54"/>
                <a:gd name="T6" fmla="*/ 14 w 26"/>
                <a:gd name="T7" fmla="*/ 0 h 54"/>
                <a:gd name="T8" fmla="*/ 18 w 26"/>
                <a:gd name="T9" fmla="*/ 3 h 54"/>
                <a:gd name="T10" fmla="*/ 19 w 26"/>
                <a:gd name="T11" fmla="*/ 5 h 54"/>
                <a:gd name="T12" fmla="*/ 21 w 26"/>
                <a:gd name="T13" fmla="*/ 6 h 54"/>
                <a:gd name="T14" fmla="*/ 22 w 26"/>
                <a:gd name="T15" fmla="*/ 8 h 54"/>
                <a:gd name="T16" fmla="*/ 22 w 26"/>
                <a:gd name="T17" fmla="*/ 10 h 54"/>
                <a:gd name="T18" fmla="*/ 23 w 26"/>
                <a:gd name="T19" fmla="*/ 13 h 54"/>
                <a:gd name="T20" fmla="*/ 25 w 26"/>
                <a:gd name="T21" fmla="*/ 18 h 54"/>
                <a:gd name="T22" fmla="*/ 25 w 26"/>
                <a:gd name="T23" fmla="*/ 21 h 54"/>
                <a:gd name="T24" fmla="*/ 25 w 26"/>
                <a:gd name="T25" fmla="*/ 23 h 54"/>
                <a:gd name="T26" fmla="*/ 25 w 26"/>
                <a:gd name="T27" fmla="*/ 25 h 54"/>
                <a:gd name="T28" fmla="*/ 26 w 26"/>
                <a:gd name="T29" fmla="*/ 26 h 54"/>
                <a:gd name="T30" fmla="*/ 26 w 26"/>
                <a:gd name="T31" fmla="*/ 28 h 54"/>
                <a:gd name="T32" fmla="*/ 25 w 26"/>
                <a:gd name="T33" fmla="*/ 30 h 54"/>
                <a:gd name="T34" fmla="*/ 26 w 26"/>
                <a:gd name="T35" fmla="*/ 31 h 54"/>
                <a:gd name="T36" fmla="*/ 25 w 26"/>
                <a:gd name="T37" fmla="*/ 40 h 54"/>
                <a:gd name="T38" fmla="*/ 23 w 26"/>
                <a:gd name="T39" fmla="*/ 41 h 54"/>
                <a:gd name="T40" fmla="*/ 23 w 26"/>
                <a:gd name="T41" fmla="*/ 44 h 54"/>
                <a:gd name="T42" fmla="*/ 22 w 26"/>
                <a:gd name="T43" fmla="*/ 45 h 54"/>
                <a:gd name="T44" fmla="*/ 21 w 26"/>
                <a:gd name="T45" fmla="*/ 47 h 54"/>
                <a:gd name="T46" fmla="*/ 21 w 26"/>
                <a:gd name="T47" fmla="*/ 49 h 54"/>
                <a:gd name="T48" fmla="*/ 19 w 26"/>
                <a:gd name="T49" fmla="*/ 50 h 54"/>
                <a:gd name="T50" fmla="*/ 17 w 26"/>
                <a:gd name="T51" fmla="*/ 53 h 54"/>
                <a:gd name="T52" fmla="*/ 14 w 26"/>
                <a:gd name="T53" fmla="*/ 53 h 54"/>
                <a:gd name="T54" fmla="*/ 13 w 26"/>
                <a:gd name="T55" fmla="*/ 54 h 54"/>
                <a:gd name="T56" fmla="*/ 13 w 26"/>
                <a:gd name="T57" fmla="*/ 54 h 54"/>
                <a:gd name="T58" fmla="*/ 12 w 26"/>
                <a:gd name="T59" fmla="*/ 53 h 54"/>
                <a:gd name="T60" fmla="*/ 10 w 26"/>
                <a:gd name="T61" fmla="*/ 53 h 54"/>
                <a:gd name="T62" fmla="*/ 7 w 26"/>
                <a:gd name="T63" fmla="*/ 49 h 54"/>
                <a:gd name="T64" fmla="*/ 5 w 26"/>
                <a:gd name="T65" fmla="*/ 48 h 54"/>
                <a:gd name="T66" fmla="*/ 4 w 26"/>
                <a:gd name="T67" fmla="*/ 47 h 54"/>
                <a:gd name="T68" fmla="*/ 3 w 26"/>
                <a:gd name="T69" fmla="*/ 44 h 54"/>
                <a:gd name="T70" fmla="*/ 1 w 26"/>
                <a:gd name="T71" fmla="*/ 40 h 54"/>
                <a:gd name="T72" fmla="*/ 0 w 26"/>
                <a:gd name="T73" fmla="*/ 35 h 54"/>
                <a:gd name="T74" fmla="*/ 0 w 26"/>
                <a:gd name="T75" fmla="*/ 31 h 54"/>
                <a:gd name="T76" fmla="*/ 0 w 26"/>
                <a:gd name="T77" fmla="*/ 28 h 54"/>
                <a:gd name="T78" fmla="*/ 0 w 26"/>
                <a:gd name="T79" fmla="*/ 26 h 54"/>
                <a:gd name="T80" fmla="*/ 0 w 26"/>
                <a:gd name="T81" fmla="*/ 23 h 54"/>
                <a:gd name="T82" fmla="*/ 0 w 26"/>
                <a:gd name="T83" fmla="*/ 21 h 54"/>
                <a:gd name="T84" fmla="*/ 1 w 26"/>
                <a:gd name="T85" fmla="*/ 14 h 54"/>
                <a:gd name="T86" fmla="*/ 1 w 26"/>
                <a:gd name="T87" fmla="*/ 12 h 54"/>
                <a:gd name="T88" fmla="*/ 3 w 26"/>
                <a:gd name="T89" fmla="*/ 10 h 54"/>
                <a:gd name="T90" fmla="*/ 3 w 26"/>
                <a:gd name="T91" fmla="*/ 8 h 54"/>
                <a:gd name="T92" fmla="*/ 4 w 26"/>
                <a:gd name="T93" fmla="*/ 5 h 54"/>
                <a:gd name="T94" fmla="*/ 5 w 26"/>
                <a:gd name="T95" fmla="*/ 4 h 54"/>
                <a:gd name="T96" fmla="*/ 7 w 26"/>
                <a:gd name="T97" fmla="*/ 1 h 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54"/>
                <a:gd name="T149" fmla="*/ 26 w 26"/>
                <a:gd name="T150" fmla="*/ 54 h 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54">
                  <a:moveTo>
                    <a:pt x="7" y="1"/>
                  </a:moveTo>
                  <a:lnTo>
                    <a:pt x="8" y="1"/>
                  </a:lnTo>
                  <a:lnTo>
                    <a:pt x="9" y="1"/>
                  </a:lnTo>
                  <a:lnTo>
                    <a:pt x="9" y="0"/>
                  </a:lnTo>
                  <a:lnTo>
                    <a:pt x="10" y="0"/>
                  </a:lnTo>
                  <a:lnTo>
                    <a:pt x="12" y="0"/>
                  </a:lnTo>
                  <a:lnTo>
                    <a:pt x="13" y="0"/>
                  </a:lnTo>
                  <a:lnTo>
                    <a:pt x="14" y="0"/>
                  </a:lnTo>
                  <a:lnTo>
                    <a:pt x="16" y="0"/>
                  </a:lnTo>
                  <a:lnTo>
                    <a:pt x="18" y="3"/>
                  </a:lnTo>
                  <a:lnTo>
                    <a:pt x="19" y="4"/>
                  </a:lnTo>
                  <a:lnTo>
                    <a:pt x="19" y="5"/>
                  </a:lnTo>
                  <a:lnTo>
                    <a:pt x="21" y="5"/>
                  </a:lnTo>
                  <a:lnTo>
                    <a:pt x="21" y="6"/>
                  </a:lnTo>
                  <a:lnTo>
                    <a:pt x="21" y="8"/>
                  </a:lnTo>
                  <a:lnTo>
                    <a:pt x="22" y="8"/>
                  </a:lnTo>
                  <a:lnTo>
                    <a:pt x="22" y="9"/>
                  </a:lnTo>
                  <a:lnTo>
                    <a:pt x="22" y="10"/>
                  </a:lnTo>
                  <a:lnTo>
                    <a:pt x="23" y="10"/>
                  </a:lnTo>
                  <a:lnTo>
                    <a:pt x="23" y="13"/>
                  </a:lnTo>
                  <a:lnTo>
                    <a:pt x="25" y="15"/>
                  </a:lnTo>
                  <a:lnTo>
                    <a:pt x="25" y="18"/>
                  </a:lnTo>
                  <a:lnTo>
                    <a:pt x="25" y="19"/>
                  </a:lnTo>
                  <a:lnTo>
                    <a:pt x="25" y="21"/>
                  </a:lnTo>
                  <a:lnTo>
                    <a:pt x="25" y="22"/>
                  </a:lnTo>
                  <a:lnTo>
                    <a:pt x="25" y="23"/>
                  </a:lnTo>
                  <a:lnTo>
                    <a:pt x="26" y="25"/>
                  </a:lnTo>
                  <a:lnTo>
                    <a:pt x="25" y="25"/>
                  </a:lnTo>
                  <a:lnTo>
                    <a:pt x="26" y="25"/>
                  </a:lnTo>
                  <a:lnTo>
                    <a:pt x="26" y="26"/>
                  </a:lnTo>
                  <a:lnTo>
                    <a:pt x="26" y="27"/>
                  </a:lnTo>
                  <a:lnTo>
                    <a:pt x="26" y="28"/>
                  </a:lnTo>
                  <a:lnTo>
                    <a:pt x="26" y="30"/>
                  </a:lnTo>
                  <a:lnTo>
                    <a:pt x="25" y="30"/>
                  </a:lnTo>
                  <a:lnTo>
                    <a:pt x="25" y="31"/>
                  </a:lnTo>
                  <a:lnTo>
                    <a:pt x="26" y="31"/>
                  </a:lnTo>
                  <a:lnTo>
                    <a:pt x="25" y="34"/>
                  </a:lnTo>
                  <a:lnTo>
                    <a:pt x="25" y="40"/>
                  </a:lnTo>
                  <a:lnTo>
                    <a:pt x="23" y="40"/>
                  </a:lnTo>
                  <a:lnTo>
                    <a:pt x="23" y="41"/>
                  </a:lnTo>
                  <a:lnTo>
                    <a:pt x="23" y="43"/>
                  </a:lnTo>
                  <a:lnTo>
                    <a:pt x="23" y="44"/>
                  </a:lnTo>
                  <a:lnTo>
                    <a:pt x="22" y="44"/>
                  </a:lnTo>
                  <a:lnTo>
                    <a:pt x="22" y="45"/>
                  </a:lnTo>
                  <a:lnTo>
                    <a:pt x="22" y="47"/>
                  </a:lnTo>
                  <a:lnTo>
                    <a:pt x="21" y="47"/>
                  </a:lnTo>
                  <a:lnTo>
                    <a:pt x="21" y="48"/>
                  </a:lnTo>
                  <a:lnTo>
                    <a:pt x="21" y="49"/>
                  </a:lnTo>
                  <a:lnTo>
                    <a:pt x="19" y="49"/>
                  </a:lnTo>
                  <a:lnTo>
                    <a:pt x="19" y="50"/>
                  </a:lnTo>
                  <a:lnTo>
                    <a:pt x="18" y="52"/>
                  </a:lnTo>
                  <a:lnTo>
                    <a:pt x="17" y="53"/>
                  </a:lnTo>
                  <a:lnTo>
                    <a:pt x="16" y="53"/>
                  </a:lnTo>
                  <a:lnTo>
                    <a:pt x="14" y="53"/>
                  </a:lnTo>
                  <a:lnTo>
                    <a:pt x="14" y="54"/>
                  </a:lnTo>
                  <a:lnTo>
                    <a:pt x="13" y="54"/>
                  </a:lnTo>
                  <a:lnTo>
                    <a:pt x="13" y="53"/>
                  </a:lnTo>
                  <a:lnTo>
                    <a:pt x="13" y="54"/>
                  </a:lnTo>
                  <a:lnTo>
                    <a:pt x="12" y="54"/>
                  </a:lnTo>
                  <a:lnTo>
                    <a:pt x="12" y="53"/>
                  </a:lnTo>
                  <a:lnTo>
                    <a:pt x="12" y="54"/>
                  </a:lnTo>
                  <a:lnTo>
                    <a:pt x="10" y="53"/>
                  </a:lnTo>
                  <a:lnTo>
                    <a:pt x="7" y="50"/>
                  </a:lnTo>
                  <a:lnTo>
                    <a:pt x="7" y="49"/>
                  </a:lnTo>
                  <a:lnTo>
                    <a:pt x="5" y="49"/>
                  </a:lnTo>
                  <a:lnTo>
                    <a:pt x="5" y="48"/>
                  </a:lnTo>
                  <a:lnTo>
                    <a:pt x="4" y="48"/>
                  </a:lnTo>
                  <a:lnTo>
                    <a:pt x="4" y="47"/>
                  </a:lnTo>
                  <a:lnTo>
                    <a:pt x="4" y="45"/>
                  </a:lnTo>
                  <a:lnTo>
                    <a:pt x="3" y="44"/>
                  </a:lnTo>
                  <a:lnTo>
                    <a:pt x="3" y="43"/>
                  </a:lnTo>
                  <a:lnTo>
                    <a:pt x="1" y="40"/>
                  </a:lnTo>
                  <a:lnTo>
                    <a:pt x="1" y="38"/>
                  </a:lnTo>
                  <a:lnTo>
                    <a:pt x="0" y="35"/>
                  </a:lnTo>
                  <a:lnTo>
                    <a:pt x="0" y="32"/>
                  </a:lnTo>
                  <a:lnTo>
                    <a:pt x="0" y="31"/>
                  </a:lnTo>
                  <a:lnTo>
                    <a:pt x="0" y="30"/>
                  </a:lnTo>
                  <a:lnTo>
                    <a:pt x="0" y="28"/>
                  </a:lnTo>
                  <a:lnTo>
                    <a:pt x="0" y="27"/>
                  </a:lnTo>
                  <a:lnTo>
                    <a:pt x="0" y="26"/>
                  </a:lnTo>
                  <a:lnTo>
                    <a:pt x="0" y="25"/>
                  </a:lnTo>
                  <a:lnTo>
                    <a:pt x="0" y="23"/>
                  </a:lnTo>
                  <a:lnTo>
                    <a:pt x="0" y="22"/>
                  </a:lnTo>
                  <a:lnTo>
                    <a:pt x="0" y="21"/>
                  </a:lnTo>
                  <a:lnTo>
                    <a:pt x="0" y="19"/>
                  </a:lnTo>
                  <a:lnTo>
                    <a:pt x="1" y="14"/>
                  </a:lnTo>
                  <a:lnTo>
                    <a:pt x="1" y="13"/>
                  </a:lnTo>
                  <a:lnTo>
                    <a:pt x="1" y="12"/>
                  </a:lnTo>
                  <a:lnTo>
                    <a:pt x="1" y="10"/>
                  </a:lnTo>
                  <a:lnTo>
                    <a:pt x="3" y="10"/>
                  </a:lnTo>
                  <a:lnTo>
                    <a:pt x="3" y="9"/>
                  </a:lnTo>
                  <a:lnTo>
                    <a:pt x="3" y="8"/>
                  </a:lnTo>
                  <a:lnTo>
                    <a:pt x="4" y="6"/>
                  </a:lnTo>
                  <a:lnTo>
                    <a:pt x="4" y="5"/>
                  </a:lnTo>
                  <a:lnTo>
                    <a:pt x="5" y="5"/>
                  </a:lnTo>
                  <a:lnTo>
                    <a:pt x="5" y="4"/>
                  </a:lnTo>
                  <a:lnTo>
                    <a:pt x="5" y="3"/>
                  </a:lnTo>
                  <a:lnTo>
                    <a:pt x="7" y="1"/>
                  </a:lnTo>
                  <a:close/>
                </a:path>
              </a:pathLst>
            </a:custGeom>
            <a:solidFill>
              <a:srgbClr val="808080"/>
            </a:solidFill>
            <a:ln w="9525">
              <a:noFill/>
              <a:round/>
              <a:headEnd/>
              <a:tailEnd/>
            </a:ln>
          </p:spPr>
          <p:txBody>
            <a:bodyPr/>
            <a:lstStyle/>
            <a:p>
              <a:endParaRPr lang="en-US"/>
            </a:p>
          </p:txBody>
        </p:sp>
        <p:sp>
          <p:nvSpPr>
            <p:cNvPr id="212" name="Freeform 196"/>
            <p:cNvSpPr>
              <a:spLocks/>
            </p:cNvSpPr>
            <p:nvPr/>
          </p:nvSpPr>
          <p:spPr bwMode="auto">
            <a:xfrm>
              <a:off x="2780" y="1180"/>
              <a:ext cx="27" cy="57"/>
            </a:xfrm>
            <a:custGeom>
              <a:avLst/>
              <a:gdLst>
                <a:gd name="T0" fmla="*/ 27 w 27"/>
                <a:gd name="T1" fmla="*/ 22 h 57"/>
                <a:gd name="T2" fmla="*/ 27 w 27"/>
                <a:gd name="T3" fmla="*/ 26 h 57"/>
                <a:gd name="T4" fmla="*/ 27 w 27"/>
                <a:gd name="T5" fmla="*/ 31 h 57"/>
                <a:gd name="T6" fmla="*/ 26 w 27"/>
                <a:gd name="T7" fmla="*/ 37 h 57"/>
                <a:gd name="T8" fmla="*/ 26 w 27"/>
                <a:gd name="T9" fmla="*/ 42 h 57"/>
                <a:gd name="T10" fmla="*/ 24 w 27"/>
                <a:gd name="T11" fmla="*/ 46 h 57"/>
                <a:gd name="T12" fmla="*/ 22 w 27"/>
                <a:gd name="T13" fmla="*/ 50 h 57"/>
                <a:gd name="T14" fmla="*/ 19 w 27"/>
                <a:gd name="T15" fmla="*/ 54 h 57"/>
                <a:gd name="T16" fmla="*/ 15 w 27"/>
                <a:gd name="T17" fmla="*/ 55 h 57"/>
                <a:gd name="T18" fmla="*/ 11 w 27"/>
                <a:gd name="T19" fmla="*/ 55 h 57"/>
                <a:gd name="T20" fmla="*/ 8 w 27"/>
                <a:gd name="T21" fmla="*/ 51 h 57"/>
                <a:gd name="T22" fmla="*/ 5 w 27"/>
                <a:gd name="T23" fmla="*/ 48 h 57"/>
                <a:gd name="T24" fmla="*/ 2 w 27"/>
                <a:gd name="T25" fmla="*/ 41 h 57"/>
                <a:gd name="T26" fmla="*/ 1 w 27"/>
                <a:gd name="T27" fmla="*/ 36 h 57"/>
                <a:gd name="T28" fmla="*/ 0 w 27"/>
                <a:gd name="T29" fmla="*/ 31 h 57"/>
                <a:gd name="T30" fmla="*/ 0 w 27"/>
                <a:gd name="T31" fmla="*/ 27 h 57"/>
                <a:gd name="T32" fmla="*/ 1 w 27"/>
                <a:gd name="T33" fmla="*/ 20 h 57"/>
                <a:gd name="T34" fmla="*/ 2 w 27"/>
                <a:gd name="T35" fmla="*/ 13 h 57"/>
                <a:gd name="T36" fmla="*/ 2 w 27"/>
                <a:gd name="T37" fmla="*/ 9 h 57"/>
                <a:gd name="T38" fmla="*/ 5 w 27"/>
                <a:gd name="T39" fmla="*/ 5 h 57"/>
                <a:gd name="T40" fmla="*/ 9 w 27"/>
                <a:gd name="T41" fmla="*/ 1 h 57"/>
                <a:gd name="T42" fmla="*/ 13 w 27"/>
                <a:gd name="T43" fmla="*/ 0 h 57"/>
                <a:gd name="T44" fmla="*/ 17 w 27"/>
                <a:gd name="T45" fmla="*/ 0 h 57"/>
                <a:gd name="T46" fmla="*/ 20 w 27"/>
                <a:gd name="T47" fmla="*/ 4 h 57"/>
                <a:gd name="T48" fmla="*/ 23 w 27"/>
                <a:gd name="T49" fmla="*/ 6 h 57"/>
                <a:gd name="T50" fmla="*/ 24 w 27"/>
                <a:gd name="T51" fmla="*/ 10 h 57"/>
                <a:gd name="T52" fmla="*/ 26 w 27"/>
                <a:gd name="T53" fmla="*/ 16 h 57"/>
                <a:gd name="T54" fmla="*/ 23 w 27"/>
                <a:gd name="T55" fmla="*/ 13 h 57"/>
                <a:gd name="T56" fmla="*/ 22 w 27"/>
                <a:gd name="T57" fmla="*/ 9 h 57"/>
                <a:gd name="T58" fmla="*/ 20 w 27"/>
                <a:gd name="T59" fmla="*/ 6 h 57"/>
                <a:gd name="T60" fmla="*/ 18 w 27"/>
                <a:gd name="T61" fmla="*/ 4 h 57"/>
                <a:gd name="T62" fmla="*/ 14 w 27"/>
                <a:gd name="T63" fmla="*/ 2 h 57"/>
                <a:gd name="T64" fmla="*/ 11 w 27"/>
                <a:gd name="T65" fmla="*/ 2 h 57"/>
                <a:gd name="T66" fmla="*/ 8 w 27"/>
                <a:gd name="T67" fmla="*/ 5 h 57"/>
                <a:gd name="T68" fmla="*/ 5 w 27"/>
                <a:gd name="T69" fmla="*/ 7 h 57"/>
                <a:gd name="T70" fmla="*/ 4 w 27"/>
                <a:gd name="T71" fmla="*/ 11 h 57"/>
                <a:gd name="T72" fmla="*/ 2 w 27"/>
                <a:gd name="T73" fmla="*/ 15 h 57"/>
                <a:gd name="T74" fmla="*/ 2 w 27"/>
                <a:gd name="T75" fmla="*/ 22 h 57"/>
                <a:gd name="T76" fmla="*/ 1 w 27"/>
                <a:gd name="T77" fmla="*/ 28 h 57"/>
                <a:gd name="T78" fmla="*/ 1 w 27"/>
                <a:gd name="T79" fmla="*/ 32 h 57"/>
                <a:gd name="T80" fmla="*/ 2 w 27"/>
                <a:gd name="T81" fmla="*/ 39 h 57"/>
                <a:gd name="T82" fmla="*/ 4 w 27"/>
                <a:gd name="T83" fmla="*/ 42 h 57"/>
                <a:gd name="T84" fmla="*/ 6 w 27"/>
                <a:gd name="T85" fmla="*/ 48 h 57"/>
                <a:gd name="T86" fmla="*/ 9 w 27"/>
                <a:gd name="T87" fmla="*/ 50 h 57"/>
                <a:gd name="T88" fmla="*/ 11 w 27"/>
                <a:gd name="T89" fmla="*/ 53 h 57"/>
                <a:gd name="T90" fmla="*/ 15 w 27"/>
                <a:gd name="T91" fmla="*/ 53 h 57"/>
                <a:gd name="T92" fmla="*/ 18 w 27"/>
                <a:gd name="T93" fmla="*/ 51 h 57"/>
                <a:gd name="T94" fmla="*/ 20 w 27"/>
                <a:gd name="T95" fmla="*/ 49 h 57"/>
                <a:gd name="T96" fmla="*/ 23 w 27"/>
                <a:gd name="T97" fmla="*/ 44 h 57"/>
                <a:gd name="T98" fmla="*/ 24 w 27"/>
                <a:gd name="T99" fmla="*/ 40 h 57"/>
                <a:gd name="T100" fmla="*/ 26 w 27"/>
                <a:gd name="T101" fmla="*/ 32 h 57"/>
                <a:gd name="T102" fmla="*/ 26 w 27"/>
                <a:gd name="T103" fmla="*/ 28 h 57"/>
                <a:gd name="T104" fmla="*/ 26 w 27"/>
                <a:gd name="T105" fmla="*/ 23 h 57"/>
                <a:gd name="T106" fmla="*/ 24 w 27"/>
                <a:gd name="T107" fmla="*/ 18 h 5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
                <a:gd name="T163" fmla="*/ 0 h 57"/>
                <a:gd name="T164" fmla="*/ 27 w 27"/>
                <a:gd name="T165" fmla="*/ 57 h 5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 h="57">
                  <a:moveTo>
                    <a:pt x="26" y="16"/>
                  </a:moveTo>
                  <a:lnTo>
                    <a:pt x="27" y="20"/>
                  </a:lnTo>
                  <a:lnTo>
                    <a:pt x="27" y="22"/>
                  </a:lnTo>
                  <a:lnTo>
                    <a:pt x="27" y="23"/>
                  </a:lnTo>
                  <a:lnTo>
                    <a:pt x="27" y="24"/>
                  </a:lnTo>
                  <a:lnTo>
                    <a:pt x="27" y="26"/>
                  </a:lnTo>
                  <a:lnTo>
                    <a:pt x="27" y="28"/>
                  </a:lnTo>
                  <a:lnTo>
                    <a:pt x="27" y="29"/>
                  </a:lnTo>
                  <a:lnTo>
                    <a:pt x="27" y="31"/>
                  </a:lnTo>
                  <a:lnTo>
                    <a:pt x="27" y="32"/>
                  </a:lnTo>
                  <a:lnTo>
                    <a:pt x="27" y="33"/>
                  </a:lnTo>
                  <a:lnTo>
                    <a:pt x="26" y="37"/>
                  </a:lnTo>
                  <a:lnTo>
                    <a:pt x="26" y="39"/>
                  </a:lnTo>
                  <a:lnTo>
                    <a:pt x="26" y="41"/>
                  </a:lnTo>
                  <a:lnTo>
                    <a:pt x="26" y="42"/>
                  </a:lnTo>
                  <a:lnTo>
                    <a:pt x="24" y="44"/>
                  </a:lnTo>
                  <a:lnTo>
                    <a:pt x="24" y="45"/>
                  </a:lnTo>
                  <a:lnTo>
                    <a:pt x="24" y="46"/>
                  </a:lnTo>
                  <a:lnTo>
                    <a:pt x="23" y="48"/>
                  </a:lnTo>
                  <a:lnTo>
                    <a:pt x="23" y="49"/>
                  </a:lnTo>
                  <a:lnTo>
                    <a:pt x="22" y="50"/>
                  </a:lnTo>
                  <a:lnTo>
                    <a:pt x="22" y="51"/>
                  </a:lnTo>
                  <a:lnTo>
                    <a:pt x="20" y="53"/>
                  </a:lnTo>
                  <a:lnTo>
                    <a:pt x="19" y="54"/>
                  </a:lnTo>
                  <a:lnTo>
                    <a:pt x="18" y="55"/>
                  </a:lnTo>
                  <a:lnTo>
                    <a:pt x="17" y="55"/>
                  </a:lnTo>
                  <a:lnTo>
                    <a:pt x="15" y="55"/>
                  </a:lnTo>
                  <a:lnTo>
                    <a:pt x="14" y="57"/>
                  </a:lnTo>
                  <a:lnTo>
                    <a:pt x="13" y="55"/>
                  </a:lnTo>
                  <a:lnTo>
                    <a:pt x="11" y="55"/>
                  </a:lnTo>
                  <a:lnTo>
                    <a:pt x="10" y="54"/>
                  </a:lnTo>
                  <a:lnTo>
                    <a:pt x="8" y="53"/>
                  </a:lnTo>
                  <a:lnTo>
                    <a:pt x="8" y="51"/>
                  </a:lnTo>
                  <a:lnTo>
                    <a:pt x="6" y="51"/>
                  </a:lnTo>
                  <a:lnTo>
                    <a:pt x="5" y="49"/>
                  </a:lnTo>
                  <a:lnTo>
                    <a:pt x="5" y="48"/>
                  </a:lnTo>
                  <a:lnTo>
                    <a:pt x="4" y="45"/>
                  </a:lnTo>
                  <a:lnTo>
                    <a:pt x="2" y="44"/>
                  </a:lnTo>
                  <a:lnTo>
                    <a:pt x="2" y="41"/>
                  </a:lnTo>
                  <a:lnTo>
                    <a:pt x="1" y="40"/>
                  </a:lnTo>
                  <a:lnTo>
                    <a:pt x="1" y="39"/>
                  </a:lnTo>
                  <a:lnTo>
                    <a:pt x="1" y="36"/>
                  </a:lnTo>
                  <a:lnTo>
                    <a:pt x="1" y="35"/>
                  </a:lnTo>
                  <a:lnTo>
                    <a:pt x="0" y="32"/>
                  </a:lnTo>
                  <a:lnTo>
                    <a:pt x="0" y="31"/>
                  </a:lnTo>
                  <a:lnTo>
                    <a:pt x="0" y="29"/>
                  </a:lnTo>
                  <a:lnTo>
                    <a:pt x="0" y="28"/>
                  </a:lnTo>
                  <a:lnTo>
                    <a:pt x="0" y="27"/>
                  </a:lnTo>
                  <a:lnTo>
                    <a:pt x="0" y="24"/>
                  </a:lnTo>
                  <a:lnTo>
                    <a:pt x="0" y="22"/>
                  </a:lnTo>
                  <a:lnTo>
                    <a:pt x="1" y="20"/>
                  </a:lnTo>
                  <a:lnTo>
                    <a:pt x="1" y="15"/>
                  </a:lnTo>
                  <a:lnTo>
                    <a:pt x="1" y="14"/>
                  </a:lnTo>
                  <a:lnTo>
                    <a:pt x="2" y="13"/>
                  </a:lnTo>
                  <a:lnTo>
                    <a:pt x="2" y="11"/>
                  </a:lnTo>
                  <a:lnTo>
                    <a:pt x="2" y="10"/>
                  </a:lnTo>
                  <a:lnTo>
                    <a:pt x="2" y="9"/>
                  </a:lnTo>
                  <a:lnTo>
                    <a:pt x="4" y="7"/>
                  </a:lnTo>
                  <a:lnTo>
                    <a:pt x="5" y="6"/>
                  </a:lnTo>
                  <a:lnTo>
                    <a:pt x="5" y="5"/>
                  </a:lnTo>
                  <a:lnTo>
                    <a:pt x="6" y="4"/>
                  </a:lnTo>
                  <a:lnTo>
                    <a:pt x="6" y="2"/>
                  </a:lnTo>
                  <a:lnTo>
                    <a:pt x="9" y="1"/>
                  </a:lnTo>
                  <a:lnTo>
                    <a:pt x="10" y="0"/>
                  </a:lnTo>
                  <a:lnTo>
                    <a:pt x="11" y="0"/>
                  </a:lnTo>
                  <a:lnTo>
                    <a:pt x="13" y="0"/>
                  </a:lnTo>
                  <a:lnTo>
                    <a:pt x="14" y="0"/>
                  </a:lnTo>
                  <a:lnTo>
                    <a:pt x="15" y="0"/>
                  </a:lnTo>
                  <a:lnTo>
                    <a:pt x="17" y="0"/>
                  </a:lnTo>
                  <a:lnTo>
                    <a:pt x="18" y="1"/>
                  </a:lnTo>
                  <a:lnTo>
                    <a:pt x="19" y="2"/>
                  </a:lnTo>
                  <a:lnTo>
                    <a:pt x="20" y="4"/>
                  </a:lnTo>
                  <a:lnTo>
                    <a:pt x="22" y="5"/>
                  </a:lnTo>
                  <a:lnTo>
                    <a:pt x="22" y="6"/>
                  </a:lnTo>
                  <a:lnTo>
                    <a:pt x="23" y="6"/>
                  </a:lnTo>
                  <a:lnTo>
                    <a:pt x="23" y="7"/>
                  </a:lnTo>
                  <a:lnTo>
                    <a:pt x="23" y="9"/>
                  </a:lnTo>
                  <a:lnTo>
                    <a:pt x="24" y="10"/>
                  </a:lnTo>
                  <a:lnTo>
                    <a:pt x="24" y="11"/>
                  </a:lnTo>
                  <a:lnTo>
                    <a:pt x="24" y="13"/>
                  </a:lnTo>
                  <a:lnTo>
                    <a:pt x="26" y="16"/>
                  </a:lnTo>
                  <a:lnTo>
                    <a:pt x="24" y="18"/>
                  </a:lnTo>
                  <a:lnTo>
                    <a:pt x="23" y="14"/>
                  </a:lnTo>
                  <a:lnTo>
                    <a:pt x="23" y="13"/>
                  </a:lnTo>
                  <a:lnTo>
                    <a:pt x="23" y="11"/>
                  </a:lnTo>
                  <a:lnTo>
                    <a:pt x="22" y="10"/>
                  </a:lnTo>
                  <a:lnTo>
                    <a:pt x="22" y="9"/>
                  </a:lnTo>
                  <a:lnTo>
                    <a:pt x="22" y="7"/>
                  </a:lnTo>
                  <a:lnTo>
                    <a:pt x="20" y="7"/>
                  </a:lnTo>
                  <a:lnTo>
                    <a:pt x="20" y="6"/>
                  </a:lnTo>
                  <a:lnTo>
                    <a:pt x="19" y="6"/>
                  </a:lnTo>
                  <a:lnTo>
                    <a:pt x="19" y="5"/>
                  </a:lnTo>
                  <a:lnTo>
                    <a:pt x="18" y="4"/>
                  </a:lnTo>
                  <a:lnTo>
                    <a:pt x="17" y="4"/>
                  </a:lnTo>
                  <a:lnTo>
                    <a:pt x="15" y="2"/>
                  </a:lnTo>
                  <a:lnTo>
                    <a:pt x="14" y="2"/>
                  </a:lnTo>
                  <a:lnTo>
                    <a:pt x="14" y="1"/>
                  </a:lnTo>
                  <a:lnTo>
                    <a:pt x="13" y="2"/>
                  </a:lnTo>
                  <a:lnTo>
                    <a:pt x="11" y="2"/>
                  </a:lnTo>
                  <a:lnTo>
                    <a:pt x="10" y="2"/>
                  </a:lnTo>
                  <a:lnTo>
                    <a:pt x="9" y="4"/>
                  </a:lnTo>
                  <a:lnTo>
                    <a:pt x="8" y="5"/>
                  </a:lnTo>
                  <a:lnTo>
                    <a:pt x="6" y="6"/>
                  </a:lnTo>
                  <a:lnTo>
                    <a:pt x="6" y="7"/>
                  </a:lnTo>
                  <a:lnTo>
                    <a:pt x="5" y="7"/>
                  </a:lnTo>
                  <a:lnTo>
                    <a:pt x="5" y="9"/>
                  </a:lnTo>
                  <a:lnTo>
                    <a:pt x="4" y="10"/>
                  </a:lnTo>
                  <a:lnTo>
                    <a:pt x="4" y="11"/>
                  </a:lnTo>
                  <a:lnTo>
                    <a:pt x="4" y="13"/>
                  </a:lnTo>
                  <a:lnTo>
                    <a:pt x="4" y="14"/>
                  </a:lnTo>
                  <a:lnTo>
                    <a:pt x="2" y="15"/>
                  </a:lnTo>
                  <a:lnTo>
                    <a:pt x="2" y="18"/>
                  </a:lnTo>
                  <a:lnTo>
                    <a:pt x="2" y="20"/>
                  </a:lnTo>
                  <a:lnTo>
                    <a:pt x="2" y="22"/>
                  </a:lnTo>
                  <a:lnTo>
                    <a:pt x="1" y="24"/>
                  </a:lnTo>
                  <a:lnTo>
                    <a:pt x="1" y="27"/>
                  </a:lnTo>
                  <a:lnTo>
                    <a:pt x="1" y="28"/>
                  </a:lnTo>
                  <a:lnTo>
                    <a:pt x="1" y="29"/>
                  </a:lnTo>
                  <a:lnTo>
                    <a:pt x="1" y="31"/>
                  </a:lnTo>
                  <a:lnTo>
                    <a:pt x="1" y="32"/>
                  </a:lnTo>
                  <a:lnTo>
                    <a:pt x="2" y="35"/>
                  </a:lnTo>
                  <a:lnTo>
                    <a:pt x="2" y="36"/>
                  </a:lnTo>
                  <a:lnTo>
                    <a:pt x="2" y="39"/>
                  </a:lnTo>
                  <a:lnTo>
                    <a:pt x="4" y="40"/>
                  </a:lnTo>
                  <a:lnTo>
                    <a:pt x="4" y="41"/>
                  </a:lnTo>
                  <a:lnTo>
                    <a:pt x="4" y="42"/>
                  </a:lnTo>
                  <a:lnTo>
                    <a:pt x="5" y="44"/>
                  </a:lnTo>
                  <a:lnTo>
                    <a:pt x="5" y="46"/>
                  </a:lnTo>
                  <a:lnTo>
                    <a:pt x="6" y="48"/>
                  </a:lnTo>
                  <a:lnTo>
                    <a:pt x="8" y="49"/>
                  </a:lnTo>
                  <a:lnTo>
                    <a:pt x="8" y="50"/>
                  </a:lnTo>
                  <a:lnTo>
                    <a:pt x="9" y="50"/>
                  </a:lnTo>
                  <a:lnTo>
                    <a:pt x="10" y="51"/>
                  </a:lnTo>
                  <a:lnTo>
                    <a:pt x="11" y="51"/>
                  </a:lnTo>
                  <a:lnTo>
                    <a:pt x="11" y="53"/>
                  </a:lnTo>
                  <a:lnTo>
                    <a:pt x="13" y="53"/>
                  </a:lnTo>
                  <a:lnTo>
                    <a:pt x="14" y="53"/>
                  </a:lnTo>
                  <a:lnTo>
                    <a:pt x="15" y="53"/>
                  </a:lnTo>
                  <a:lnTo>
                    <a:pt x="17" y="53"/>
                  </a:lnTo>
                  <a:lnTo>
                    <a:pt x="18" y="53"/>
                  </a:lnTo>
                  <a:lnTo>
                    <a:pt x="18" y="51"/>
                  </a:lnTo>
                  <a:lnTo>
                    <a:pt x="19" y="51"/>
                  </a:lnTo>
                  <a:lnTo>
                    <a:pt x="20" y="50"/>
                  </a:lnTo>
                  <a:lnTo>
                    <a:pt x="20" y="49"/>
                  </a:lnTo>
                  <a:lnTo>
                    <a:pt x="22" y="48"/>
                  </a:lnTo>
                  <a:lnTo>
                    <a:pt x="22" y="46"/>
                  </a:lnTo>
                  <a:lnTo>
                    <a:pt x="23" y="44"/>
                  </a:lnTo>
                  <a:lnTo>
                    <a:pt x="24" y="42"/>
                  </a:lnTo>
                  <a:lnTo>
                    <a:pt x="24" y="41"/>
                  </a:lnTo>
                  <a:lnTo>
                    <a:pt x="24" y="40"/>
                  </a:lnTo>
                  <a:lnTo>
                    <a:pt x="24" y="37"/>
                  </a:lnTo>
                  <a:lnTo>
                    <a:pt x="26" y="33"/>
                  </a:lnTo>
                  <a:lnTo>
                    <a:pt x="26" y="32"/>
                  </a:lnTo>
                  <a:lnTo>
                    <a:pt x="26" y="31"/>
                  </a:lnTo>
                  <a:lnTo>
                    <a:pt x="26" y="29"/>
                  </a:lnTo>
                  <a:lnTo>
                    <a:pt x="26" y="28"/>
                  </a:lnTo>
                  <a:lnTo>
                    <a:pt x="26" y="26"/>
                  </a:lnTo>
                  <a:lnTo>
                    <a:pt x="26" y="24"/>
                  </a:lnTo>
                  <a:lnTo>
                    <a:pt x="26" y="23"/>
                  </a:lnTo>
                  <a:lnTo>
                    <a:pt x="26" y="22"/>
                  </a:lnTo>
                  <a:lnTo>
                    <a:pt x="26" y="20"/>
                  </a:lnTo>
                  <a:lnTo>
                    <a:pt x="24" y="18"/>
                  </a:lnTo>
                  <a:lnTo>
                    <a:pt x="26" y="16"/>
                  </a:lnTo>
                  <a:close/>
                </a:path>
              </a:pathLst>
            </a:custGeom>
            <a:solidFill>
              <a:srgbClr val="808080"/>
            </a:solidFill>
            <a:ln w="9525">
              <a:noFill/>
              <a:round/>
              <a:headEnd/>
              <a:tailEnd/>
            </a:ln>
          </p:spPr>
          <p:txBody>
            <a:bodyPr/>
            <a:lstStyle/>
            <a:p>
              <a:endParaRPr lang="en-US"/>
            </a:p>
          </p:txBody>
        </p:sp>
        <p:sp>
          <p:nvSpPr>
            <p:cNvPr id="213" name="Freeform 197"/>
            <p:cNvSpPr>
              <a:spLocks/>
            </p:cNvSpPr>
            <p:nvPr/>
          </p:nvSpPr>
          <p:spPr bwMode="auto">
            <a:xfrm>
              <a:off x="2754" y="1120"/>
              <a:ext cx="35" cy="76"/>
            </a:xfrm>
            <a:custGeom>
              <a:avLst/>
              <a:gdLst>
                <a:gd name="T0" fmla="*/ 13 w 35"/>
                <a:gd name="T1" fmla="*/ 1 h 76"/>
                <a:gd name="T2" fmla="*/ 17 w 35"/>
                <a:gd name="T3" fmla="*/ 0 h 76"/>
                <a:gd name="T4" fmla="*/ 19 w 35"/>
                <a:gd name="T5" fmla="*/ 1 h 76"/>
                <a:gd name="T6" fmla="*/ 22 w 35"/>
                <a:gd name="T7" fmla="*/ 3 h 76"/>
                <a:gd name="T8" fmla="*/ 24 w 35"/>
                <a:gd name="T9" fmla="*/ 5 h 76"/>
                <a:gd name="T10" fmla="*/ 27 w 35"/>
                <a:gd name="T11" fmla="*/ 8 h 76"/>
                <a:gd name="T12" fmla="*/ 30 w 35"/>
                <a:gd name="T13" fmla="*/ 12 h 76"/>
                <a:gd name="T14" fmla="*/ 31 w 35"/>
                <a:gd name="T15" fmla="*/ 14 h 76"/>
                <a:gd name="T16" fmla="*/ 32 w 35"/>
                <a:gd name="T17" fmla="*/ 19 h 76"/>
                <a:gd name="T18" fmla="*/ 34 w 35"/>
                <a:gd name="T19" fmla="*/ 27 h 76"/>
                <a:gd name="T20" fmla="*/ 35 w 35"/>
                <a:gd name="T21" fmla="*/ 31 h 76"/>
                <a:gd name="T22" fmla="*/ 35 w 35"/>
                <a:gd name="T23" fmla="*/ 35 h 76"/>
                <a:gd name="T24" fmla="*/ 35 w 35"/>
                <a:gd name="T25" fmla="*/ 39 h 76"/>
                <a:gd name="T26" fmla="*/ 35 w 35"/>
                <a:gd name="T27" fmla="*/ 43 h 76"/>
                <a:gd name="T28" fmla="*/ 35 w 35"/>
                <a:gd name="T29" fmla="*/ 48 h 76"/>
                <a:gd name="T30" fmla="*/ 34 w 35"/>
                <a:gd name="T31" fmla="*/ 53 h 76"/>
                <a:gd name="T32" fmla="*/ 34 w 35"/>
                <a:gd name="T33" fmla="*/ 58 h 76"/>
                <a:gd name="T34" fmla="*/ 32 w 35"/>
                <a:gd name="T35" fmla="*/ 61 h 76"/>
                <a:gd name="T36" fmla="*/ 31 w 35"/>
                <a:gd name="T37" fmla="*/ 64 h 76"/>
                <a:gd name="T38" fmla="*/ 30 w 35"/>
                <a:gd name="T39" fmla="*/ 66 h 76"/>
                <a:gd name="T40" fmla="*/ 28 w 35"/>
                <a:gd name="T41" fmla="*/ 69 h 76"/>
                <a:gd name="T42" fmla="*/ 26 w 35"/>
                <a:gd name="T43" fmla="*/ 73 h 76"/>
                <a:gd name="T44" fmla="*/ 23 w 35"/>
                <a:gd name="T45" fmla="*/ 75 h 76"/>
                <a:gd name="T46" fmla="*/ 19 w 35"/>
                <a:gd name="T47" fmla="*/ 75 h 76"/>
                <a:gd name="T48" fmla="*/ 17 w 35"/>
                <a:gd name="T49" fmla="*/ 76 h 76"/>
                <a:gd name="T50" fmla="*/ 14 w 35"/>
                <a:gd name="T51" fmla="*/ 75 h 76"/>
                <a:gd name="T52" fmla="*/ 11 w 35"/>
                <a:gd name="T53" fmla="*/ 74 h 76"/>
                <a:gd name="T54" fmla="*/ 9 w 35"/>
                <a:gd name="T55" fmla="*/ 71 h 76"/>
                <a:gd name="T56" fmla="*/ 8 w 35"/>
                <a:gd name="T57" fmla="*/ 67 h 76"/>
                <a:gd name="T58" fmla="*/ 5 w 35"/>
                <a:gd name="T59" fmla="*/ 65 h 76"/>
                <a:gd name="T60" fmla="*/ 4 w 35"/>
                <a:gd name="T61" fmla="*/ 61 h 76"/>
                <a:gd name="T62" fmla="*/ 2 w 35"/>
                <a:gd name="T63" fmla="*/ 57 h 76"/>
                <a:gd name="T64" fmla="*/ 1 w 35"/>
                <a:gd name="T65" fmla="*/ 49 h 76"/>
                <a:gd name="T66" fmla="*/ 0 w 35"/>
                <a:gd name="T67" fmla="*/ 45 h 76"/>
                <a:gd name="T68" fmla="*/ 0 w 35"/>
                <a:gd name="T69" fmla="*/ 41 h 76"/>
                <a:gd name="T70" fmla="*/ 0 w 35"/>
                <a:gd name="T71" fmla="*/ 38 h 76"/>
                <a:gd name="T72" fmla="*/ 0 w 35"/>
                <a:gd name="T73" fmla="*/ 34 h 76"/>
                <a:gd name="T74" fmla="*/ 0 w 35"/>
                <a:gd name="T75" fmla="*/ 29 h 76"/>
                <a:gd name="T76" fmla="*/ 1 w 35"/>
                <a:gd name="T77" fmla="*/ 23 h 76"/>
                <a:gd name="T78" fmla="*/ 2 w 35"/>
                <a:gd name="T79" fmla="*/ 18 h 76"/>
                <a:gd name="T80" fmla="*/ 4 w 35"/>
                <a:gd name="T81" fmla="*/ 14 h 76"/>
                <a:gd name="T82" fmla="*/ 5 w 35"/>
                <a:gd name="T83" fmla="*/ 12 h 76"/>
                <a:gd name="T84" fmla="*/ 6 w 35"/>
                <a:gd name="T85" fmla="*/ 9 h 76"/>
                <a:gd name="T86" fmla="*/ 8 w 35"/>
                <a:gd name="T87" fmla="*/ 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76"/>
                <a:gd name="T134" fmla="*/ 35 w 35"/>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76">
                  <a:moveTo>
                    <a:pt x="10" y="4"/>
                  </a:moveTo>
                  <a:lnTo>
                    <a:pt x="11" y="3"/>
                  </a:lnTo>
                  <a:lnTo>
                    <a:pt x="13" y="1"/>
                  </a:lnTo>
                  <a:lnTo>
                    <a:pt x="14" y="1"/>
                  </a:lnTo>
                  <a:lnTo>
                    <a:pt x="15" y="1"/>
                  </a:lnTo>
                  <a:lnTo>
                    <a:pt x="17" y="0"/>
                  </a:lnTo>
                  <a:lnTo>
                    <a:pt x="18" y="0"/>
                  </a:lnTo>
                  <a:lnTo>
                    <a:pt x="18" y="1"/>
                  </a:lnTo>
                  <a:lnTo>
                    <a:pt x="19" y="1"/>
                  </a:lnTo>
                  <a:lnTo>
                    <a:pt x="21" y="1"/>
                  </a:lnTo>
                  <a:lnTo>
                    <a:pt x="22" y="1"/>
                  </a:lnTo>
                  <a:lnTo>
                    <a:pt x="22" y="3"/>
                  </a:lnTo>
                  <a:lnTo>
                    <a:pt x="23" y="3"/>
                  </a:lnTo>
                  <a:lnTo>
                    <a:pt x="24" y="4"/>
                  </a:lnTo>
                  <a:lnTo>
                    <a:pt x="24" y="5"/>
                  </a:lnTo>
                  <a:lnTo>
                    <a:pt x="26" y="5"/>
                  </a:lnTo>
                  <a:lnTo>
                    <a:pt x="27" y="7"/>
                  </a:lnTo>
                  <a:lnTo>
                    <a:pt x="27" y="8"/>
                  </a:lnTo>
                  <a:lnTo>
                    <a:pt x="28" y="9"/>
                  </a:lnTo>
                  <a:lnTo>
                    <a:pt x="28" y="10"/>
                  </a:lnTo>
                  <a:lnTo>
                    <a:pt x="30" y="12"/>
                  </a:lnTo>
                  <a:lnTo>
                    <a:pt x="30" y="13"/>
                  </a:lnTo>
                  <a:lnTo>
                    <a:pt x="31" y="13"/>
                  </a:lnTo>
                  <a:lnTo>
                    <a:pt x="31" y="14"/>
                  </a:lnTo>
                  <a:lnTo>
                    <a:pt x="31" y="16"/>
                  </a:lnTo>
                  <a:lnTo>
                    <a:pt x="32" y="17"/>
                  </a:lnTo>
                  <a:lnTo>
                    <a:pt x="32" y="19"/>
                  </a:lnTo>
                  <a:lnTo>
                    <a:pt x="34" y="23"/>
                  </a:lnTo>
                  <a:lnTo>
                    <a:pt x="34" y="26"/>
                  </a:lnTo>
                  <a:lnTo>
                    <a:pt x="34" y="27"/>
                  </a:lnTo>
                  <a:lnTo>
                    <a:pt x="35" y="29"/>
                  </a:lnTo>
                  <a:lnTo>
                    <a:pt x="35" y="30"/>
                  </a:lnTo>
                  <a:lnTo>
                    <a:pt x="35" y="31"/>
                  </a:lnTo>
                  <a:lnTo>
                    <a:pt x="35" y="32"/>
                  </a:lnTo>
                  <a:lnTo>
                    <a:pt x="35" y="34"/>
                  </a:lnTo>
                  <a:lnTo>
                    <a:pt x="35" y="35"/>
                  </a:lnTo>
                  <a:lnTo>
                    <a:pt x="35" y="36"/>
                  </a:lnTo>
                  <a:lnTo>
                    <a:pt x="35" y="38"/>
                  </a:lnTo>
                  <a:lnTo>
                    <a:pt x="35" y="39"/>
                  </a:lnTo>
                  <a:lnTo>
                    <a:pt x="35" y="40"/>
                  </a:lnTo>
                  <a:lnTo>
                    <a:pt x="35" y="41"/>
                  </a:lnTo>
                  <a:lnTo>
                    <a:pt x="35" y="43"/>
                  </a:lnTo>
                  <a:lnTo>
                    <a:pt x="35" y="44"/>
                  </a:lnTo>
                  <a:lnTo>
                    <a:pt x="35" y="47"/>
                  </a:lnTo>
                  <a:lnTo>
                    <a:pt x="35" y="48"/>
                  </a:lnTo>
                  <a:lnTo>
                    <a:pt x="35" y="49"/>
                  </a:lnTo>
                  <a:lnTo>
                    <a:pt x="34" y="52"/>
                  </a:lnTo>
                  <a:lnTo>
                    <a:pt x="34" y="53"/>
                  </a:lnTo>
                  <a:lnTo>
                    <a:pt x="34" y="56"/>
                  </a:lnTo>
                  <a:lnTo>
                    <a:pt x="34" y="57"/>
                  </a:lnTo>
                  <a:lnTo>
                    <a:pt x="34" y="58"/>
                  </a:lnTo>
                  <a:lnTo>
                    <a:pt x="32" y="58"/>
                  </a:lnTo>
                  <a:lnTo>
                    <a:pt x="32" y="60"/>
                  </a:lnTo>
                  <a:lnTo>
                    <a:pt x="32" y="61"/>
                  </a:lnTo>
                  <a:lnTo>
                    <a:pt x="32" y="62"/>
                  </a:lnTo>
                  <a:lnTo>
                    <a:pt x="31" y="62"/>
                  </a:lnTo>
                  <a:lnTo>
                    <a:pt x="31" y="64"/>
                  </a:lnTo>
                  <a:lnTo>
                    <a:pt x="31" y="65"/>
                  </a:lnTo>
                  <a:lnTo>
                    <a:pt x="30" y="65"/>
                  </a:lnTo>
                  <a:lnTo>
                    <a:pt x="30" y="66"/>
                  </a:lnTo>
                  <a:lnTo>
                    <a:pt x="30" y="67"/>
                  </a:lnTo>
                  <a:lnTo>
                    <a:pt x="28" y="67"/>
                  </a:lnTo>
                  <a:lnTo>
                    <a:pt x="28" y="69"/>
                  </a:lnTo>
                  <a:lnTo>
                    <a:pt x="28" y="70"/>
                  </a:lnTo>
                  <a:lnTo>
                    <a:pt x="27" y="71"/>
                  </a:lnTo>
                  <a:lnTo>
                    <a:pt x="26" y="73"/>
                  </a:lnTo>
                  <a:lnTo>
                    <a:pt x="24" y="74"/>
                  </a:lnTo>
                  <a:lnTo>
                    <a:pt x="23" y="74"/>
                  </a:lnTo>
                  <a:lnTo>
                    <a:pt x="23" y="75"/>
                  </a:lnTo>
                  <a:lnTo>
                    <a:pt x="22" y="75"/>
                  </a:lnTo>
                  <a:lnTo>
                    <a:pt x="21" y="75"/>
                  </a:lnTo>
                  <a:lnTo>
                    <a:pt x="19" y="75"/>
                  </a:lnTo>
                  <a:lnTo>
                    <a:pt x="19" y="76"/>
                  </a:lnTo>
                  <a:lnTo>
                    <a:pt x="18" y="76"/>
                  </a:lnTo>
                  <a:lnTo>
                    <a:pt x="17" y="76"/>
                  </a:lnTo>
                  <a:lnTo>
                    <a:pt x="17" y="75"/>
                  </a:lnTo>
                  <a:lnTo>
                    <a:pt x="15" y="75"/>
                  </a:lnTo>
                  <a:lnTo>
                    <a:pt x="14" y="75"/>
                  </a:lnTo>
                  <a:lnTo>
                    <a:pt x="13" y="75"/>
                  </a:lnTo>
                  <a:lnTo>
                    <a:pt x="13" y="74"/>
                  </a:lnTo>
                  <a:lnTo>
                    <a:pt x="11" y="74"/>
                  </a:lnTo>
                  <a:lnTo>
                    <a:pt x="10" y="73"/>
                  </a:lnTo>
                  <a:lnTo>
                    <a:pt x="10" y="71"/>
                  </a:lnTo>
                  <a:lnTo>
                    <a:pt x="9" y="71"/>
                  </a:lnTo>
                  <a:lnTo>
                    <a:pt x="8" y="70"/>
                  </a:lnTo>
                  <a:lnTo>
                    <a:pt x="8" y="69"/>
                  </a:lnTo>
                  <a:lnTo>
                    <a:pt x="8" y="67"/>
                  </a:lnTo>
                  <a:lnTo>
                    <a:pt x="6" y="67"/>
                  </a:lnTo>
                  <a:lnTo>
                    <a:pt x="6" y="66"/>
                  </a:lnTo>
                  <a:lnTo>
                    <a:pt x="5" y="65"/>
                  </a:lnTo>
                  <a:lnTo>
                    <a:pt x="5" y="64"/>
                  </a:lnTo>
                  <a:lnTo>
                    <a:pt x="4" y="62"/>
                  </a:lnTo>
                  <a:lnTo>
                    <a:pt x="4" y="61"/>
                  </a:lnTo>
                  <a:lnTo>
                    <a:pt x="4" y="60"/>
                  </a:lnTo>
                  <a:lnTo>
                    <a:pt x="2" y="60"/>
                  </a:lnTo>
                  <a:lnTo>
                    <a:pt x="2" y="57"/>
                  </a:lnTo>
                  <a:lnTo>
                    <a:pt x="1" y="53"/>
                  </a:lnTo>
                  <a:lnTo>
                    <a:pt x="1" y="51"/>
                  </a:lnTo>
                  <a:lnTo>
                    <a:pt x="1" y="49"/>
                  </a:lnTo>
                  <a:lnTo>
                    <a:pt x="0" y="48"/>
                  </a:lnTo>
                  <a:lnTo>
                    <a:pt x="0" y="47"/>
                  </a:lnTo>
                  <a:lnTo>
                    <a:pt x="0" y="45"/>
                  </a:lnTo>
                  <a:lnTo>
                    <a:pt x="0" y="44"/>
                  </a:lnTo>
                  <a:lnTo>
                    <a:pt x="0" y="43"/>
                  </a:lnTo>
                  <a:lnTo>
                    <a:pt x="0" y="41"/>
                  </a:lnTo>
                  <a:lnTo>
                    <a:pt x="0" y="40"/>
                  </a:lnTo>
                  <a:lnTo>
                    <a:pt x="0" y="39"/>
                  </a:lnTo>
                  <a:lnTo>
                    <a:pt x="0" y="38"/>
                  </a:lnTo>
                  <a:lnTo>
                    <a:pt x="0" y="36"/>
                  </a:lnTo>
                  <a:lnTo>
                    <a:pt x="0" y="35"/>
                  </a:lnTo>
                  <a:lnTo>
                    <a:pt x="0" y="34"/>
                  </a:lnTo>
                  <a:lnTo>
                    <a:pt x="0" y="32"/>
                  </a:lnTo>
                  <a:lnTo>
                    <a:pt x="0" y="30"/>
                  </a:lnTo>
                  <a:lnTo>
                    <a:pt x="0" y="29"/>
                  </a:lnTo>
                  <a:lnTo>
                    <a:pt x="0" y="27"/>
                  </a:lnTo>
                  <a:lnTo>
                    <a:pt x="1" y="25"/>
                  </a:lnTo>
                  <a:lnTo>
                    <a:pt x="1" y="23"/>
                  </a:lnTo>
                  <a:lnTo>
                    <a:pt x="1" y="21"/>
                  </a:lnTo>
                  <a:lnTo>
                    <a:pt x="1" y="19"/>
                  </a:lnTo>
                  <a:lnTo>
                    <a:pt x="2" y="18"/>
                  </a:lnTo>
                  <a:lnTo>
                    <a:pt x="2" y="17"/>
                  </a:lnTo>
                  <a:lnTo>
                    <a:pt x="2" y="16"/>
                  </a:lnTo>
                  <a:lnTo>
                    <a:pt x="4" y="14"/>
                  </a:lnTo>
                  <a:lnTo>
                    <a:pt x="4" y="13"/>
                  </a:lnTo>
                  <a:lnTo>
                    <a:pt x="4" y="12"/>
                  </a:lnTo>
                  <a:lnTo>
                    <a:pt x="5" y="12"/>
                  </a:lnTo>
                  <a:lnTo>
                    <a:pt x="5" y="10"/>
                  </a:lnTo>
                  <a:lnTo>
                    <a:pt x="5" y="9"/>
                  </a:lnTo>
                  <a:lnTo>
                    <a:pt x="6" y="9"/>
                  </a:lnTo>
                  <a:lnTo>
                    <a:pt x="6" y="8"/>
                  </a:lnTo>
                  <a:lnTo>
                    <a:pt x="8" y="7"/>
                  </a:lnTo>
                  <a:lnTo>
                    <a:pt x="8" y="5"/>
                  </a:lnTo>
                  <a:lnTo>
                    <a:pt x="10" y="4"/>
                  </a:lnTo>
                  <a:close/>
                </a:path>
              </a:pathLst>
            </a:custGeom>
            <a:solidFill>
              <a:srgbClr val="808080"/>
            </a:solidFill>
            <a:ln w="9525">
              <a:noFill/>
              <a:round/>
              <a:headEnd/>
              <a:tailEnd/>
            </a:ln>
          </p:spPr>
          <p:txBody>
            <a:bodyPr/>
            <a:lstStyle/>
            <a:p>
              <a:endParaRPr lang="en-US"/>
            </a:p>
          </p:txBody>
        </p:sp>
        <p:sp>
          <p:nvSpPr>
            <p:cNvPr id="214" name="Freeform 198"/>
            <p:cNvSpPr>
              <a:spLocks/>
            </p:cNvSpPr>
            <p:nvPr/>
          </p:nvSpPr>
          <p:spPr bwMode="auto">
            <a:xfrm>
              <a:off x="2753" y="1119"/>
              <a:ext cx="37" cy="77"/>
            </a:xfrm>
            <a:custGeom>
              <a:avLst/>
              <a:gdLst>
                <a:gd name="T0" fmla="*/ 36 w 37"/>
                <a:gd name="T1" fmla="*/ 31 h 77"/>
                <a:gd name="T2" fmla="*/ 37 w 37"/>
                <a:gd name="T3" fmla="*/ 39 h 77"/>
                <a:gd name="T4" fmla="*/ 37 w 37"/>
                <a:gd name="T5" fmla="*/ 48 h 77"/>
                <a:gd name="T6" fmla="*/ 35 w 37"/>
                <a:gd name="T7" fmla="*/ 58 h 77"/>
                <a:gd name="T8" fmla="*/ 33 w 37"/>
                <a:gd name="T9" fmla="*/ 65 h 77"/>
                <a:gd name="T10" fmla="*/ 31 w 37"/>
                <a:gd name="T11" fmla="*/ 70 h 77"/>
                <a:gd name="T12" fmla="*/ 27 w 37"/>
                <a:gd name="T13" fmla="*/ 74 h 77"/>
                <a:gd name="T14" fmla="*/ 23 w 37"/>
                <a:gd name="T15" fmla="*/ 77 h 77"/>
                <a:gd name="T16" fmla="*/ 18 w 37"/>
                <a:gd name="T17" fmla="*/ 77 h 77"/>
                <a:gd name="T18" fmla="*/ 12 w 37"/>
                <a:gd name="T19" fmla="*/ 75 h 77"/>
                <a:gd name="T20" fmla="*/ 9 w 37"/>
                <a:gd name="T21" fmla="*/ 71 h 77"/>
                <a:gd name="T22" fmla="*/ 5 w 37"/>
                <a:gd name="T23" fmla="*/ 65 h 77"/>
                <a:gd name="T24" fmla="*/ 2 w 37"/>
                <a:gd name="T25" fmla="*/ 58 h 77"/>
                <a:gd name="T26" fmla="*/ 2 w 37"/>
                <a:gd name="T27" fmla="*/ 53 h 77"/>
                <a:gd name="T28" fmla="*/ 1 w 37"/>
                <a:gd name="T29" fmla="*/ 44 h 77"/>
                <a:gd name="T30" fmla="*/ 0 w 37"/>
                <a:gd name="T31" fmla="*/ 35 h 77"/>
                <a:gd name="T32" fmla="*/ 2 w 37"/>
                <a:gd name="T33" fmla="*/ 22 h 77"/>
                <a:gd name="T34" fmla="*/ 3 w 37"/>
                <a:gd name="T35" fmla="*/ 15 h 77"/>
                <a:gd name="T36" fmla="*/ 6 w 37"/>
                <a:gd name="T37" fmla="*/ 10 h 77"/>
                <a:gd name="T38" fmla="*/ 9 w 37"/>
                <a:gd name="T39" fmla="*/ 5 h 77"/>
                <a:gd name="T40" fmla="*/ 15 w 37"/>
                <a:gd name="T41" fmla="*/ 1 h 77"/>
                <a:gd name="T42" fmla="*/ 22 w 37"/>
                <a:gd name="T43" fmla="*/ 1 h 77"/>
                <a:gd name="T44" fmla="*/ 28 w 37"/>
                <a:gd name="T45" fmla="*/ 6 h 77"/>
                <a:gd name="T46" fmla="*/ 31 w 37"/>
                <a:gd name="T47" fmla="*/ 10 h 77"/>
                <a:gd name="T48" fmla="*/ 33 w 37"/>
                <a:gd name="T49" fmla="*/ 18 h 77"/>
                <a:gd name="T50" fmla="*/ 33 w 37"/>
                <a:gd name="T51" fmla="*/ 20 h 77"/>
                <a:gd name="T52" fmla="*/ 31 w 37"/>
                <a:gd name="T53" fmla="*/ 15 h 77"/>
                <a:gd name="T54" fmla="*/ 28 w 37"/>
                <a:gd name="T55" fmla="*/ 10 h 77"/>
                <a:gd name="T56" fmla="*/ 24 w 37"/>
                <a:gd name="T57" fmla="*/ 6 h 77"/>
                <a:gd name="T58" fmla="*/ 19 w 37"/>
                <a:gd name="T59" fmla="*/ 4 h 77"/>
                <a:gd name="T60" fmla="*/ 14 w 37"/>
                <a:gd name="T61" fmla="*/ 4 h 77"/>
                <a:gd name="T62" fmla="*/ 9 w 37"/>
                <a:gd name="T63" fmla="*/ 10 h 77"/>
                <a:gd name="T64" fmla="*/ 6 w 37"/>
                <a:gd name="T65" fmla="*/ 14 h 77"/>
                <a:gd name="T66" fmla="*/ 3 w 37"/>
                <a:gd name="T67" fmla="*/ 19 h 77"/>
                <a:gd name="T68" fmla="*/ 2 w 37"/>
                <a:gd name="T69" fmla="*/ 31 h 77"/>
                <a:gd name="T70" fmla="*/ 1 w 37"/>
                <a:gd name="T71" fmla="*/ 41 h 77"/>
                <a:gd name="T72" fmla="*/ 2 w 37"/>
                <a:gd name="T73" fmla="*/ 49 h 77"/>
                <a:gd name="T74" fmla="*/ 3 w 37"/>
                <a:gd name="T75" fmla="*/ 57 h 77"/>
                <a:gd name="T76" fmla="*/ 6 w 37"/>
                <a:gd name="T77" fmla="*/ 63 h 77"/>
                <a:gd name="T78" fmla="*/ 9 w 37"/>
                <a:gd name="T79" fmla="*/ 68 h 77"/>
                <a:gd name="T80" fmla="*/ 14 w 37"/>
                <a:gd name="T81" fmla="*/ 74 h 77"/>
                <a:gd name="T82" fmla="*/ 19 w 37"/>
                <a:gd name="T83" fmla="*/ 75 h 77"/>
                <a:gd name="T84" fmla="*/ 24 w 37"/>
                <a:gd name="T85" fmla="*/ 74 h 77"/>
                <a:gd name="T86" fmla="*/ 28 w 37"/>
                <a:gd name="T87" fmla="*/ 70 h 77"/>
                <a:gd name="T88" fmla="*/ 31 w 37"/>
                <a:gd name="T89" fmla="*/ 66 h 77"/>
                <a:gd name="T90" fmla="*/ 33 w 37"/>
                <a:gd name="T91" fmla="*/ 59 h 77"/>
                <a:gd name="T92" fmla="*/ 35 w 37"/>
                <a:gd name="T93" fmla="*/ 52 h 77"/>
                <a:gd name="T94" fmla="*/ 36 w 37"/>
                <a:gd name="T95" fmla="*/ 44 h 77"/>
                <a:gd name="T96" fmla="*/ 36 w 37"/>
                <a:gd name="T97" fmla="*/ 35 h 77"/>
                <a:gd name="T98" fmla="*/ 35 w 37"/>
                <a:gd name="T99" fmla="*/ 28 h 7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
                <a:gd name="T151" fmla="*/ 0 h 77"/>
                <a:gd name="T152" fmla="*/ 37 w 37"/>
                <a:gd name="T153" fmla="*/ 77 h 7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 h="77">
                  <a:moveTo>
                    <a:pt x="35" y="23"/>
                  </a:moveTo>
                  <a:lnTo>
                    <a:pt x="36" y="27"/>
                  </a:lnTo>
                  <a:lnTo>
                    <a:pt x="36" y="28"/>
                  </a:lnTo>
                  <a:lnTo>
                    <a:pt x="36" y="31"/>
                  </a:lnTo>
                  <a:lnTo>
                    <a:pt x="37" y="32"/>
                  </a:lnTo>
                  <a:lnTo>
                    <a:pt x="37" y="35"/>
                  </a:lnTo>
                  <a:lnTo>
                    <a:pt x="37" y="36"/>
                  </a:lnTo>
                  <a:lnTo>
                    <a:pt x="37" y="39"/>
                  </a:lnTo>
                  <a:lnTo>
                    <a:pt x="37" y="40"/>
                  </a:lnTo>
                  <a:lnTo>
                    <a:pt x="37" y="44"/>
                  </a:lnTo>
                  <a:lnTo>
                    <a:pt x="37" y="45"/>
                  </a:lnTo>
                  <a:lnTo>
                    <a:pt x="37" y="48"/>
                  </a:lnTo>
                  <a:lnTo>
                    <a:pt x="36" y="52"/>
                  </a:lnTo>
                  <a:lnTo>
                    <a:pt x="36" y="53"/>
                  </a:lnTo>
                  <a:lnTo>
                    <a:pt x="36" y="54"/>
                  </a:lnTo>
                  <a:lnTo>
                    <a:pt x="35" y="58"/>
                  </a:lnTo>
                  <a:lnTo>
                    <a:pt x="35" y="59"/>
                  </a:lnTo>
                  <a:lnTo>
                    <a:pt x="33" y="61"/>
                  </a:lnTo>
                  <a:lnTo>
                    <a:pt x="33" y="63"/>
                  </a:lnTo>
                  <a:lnTo>
                    <a:pt x="33" y="65"/>
                  </a:lnTo>
                  <a:lnTo>
                    <a:pt x="32" y="66"/>
                  </a:lnTo>
                  <a:lnTo>
                    <a:pt x="32" y="67"/>
                  </a:lnTo>
                  <a:lnTo>
                    <a:pt x="31" y="68"/>
                  </a:lnTo>
                  <a:lnTo>
                    <a:pt x="31" y="70"/>
                  </a:lnTo>
                  <a:lnTo>
                    <a:pt x="29" y="71"/>
                  </a:lnTo>
                  <a:lnTo>
                    <a:pt x="29" y="72"/>
                  </a:lnTo>
                  <a:lnTo>
                    <a:pt x="28" y="72"/>
                  </a:lnTo>
                  <a:lnTo>
                    <a:pt x="27" y="74"/>
                  </a:lnTo>
                  <a:lnTo>
                    <a:pt x="27" y="75"/>
                  </a:lnTo>
                  <a:lnTo>
                    <a:pt x="25" y="75"/>
                  </a:lnTo>
                  <a:lnTo>
                    <a:pt x="24" y="76"/>
                  </a:lnTo>
                  <a:lnTo>
                    <a:pt x="23" y="77"/>
                  </a:lnTo>
                  <a:lnTo>
                    <a:pt x="22" y="77"/>
                  </a:lnTo>
                  <a:lnTo>
                    <a:pt x="20" y="77"/>
                  </a:lnTo>
                  <a:lnTo>
                    <a:pt x="19" y="77"/>
                  </a:lnTo>
                  <a:lnTo>
                    <a:pt x="18" y="77"/>
                  </a:lnTo>
                  <a:lnTo>
                    <a:pt x="16" y="77"/>
                  </a:lnTo>
                  <a:lnTo>
                    <a:pt x="15" y="77"/>
                  </a:lnTo>
                  <a:lnTo>
                    <a:pt x="14" y="76"/>
                  </a:lnTo>
                  <a:lnTo>
                    <a:pt x="12" y="75"/>
                  </a:lnTo>
                  <a:lnTo>
                    <a:pt x="11" y="75"/>
                  </a:lnTo>
                  <a:lnTo>
                    <a:pt x="10" y="72"/>
                  </a:lnTo>
                  <a:lnTo>
                    <a:pt x="9" y="72"/>
                  </a:lnTo>
                  <a:lnTo>
                    <a:pt x="9" y="71"/>
                  </a:lnTo>
                  <a:lnTo>
                    <a:pt x="7" y="68"/>
                  </a:lnTo>
                  <a:lnTo>
                    <a:pt x="6" y="67"/>
                  </a:lnTo>
                  <a:lnTo>
                    <a:pt x="6" y="66"/>
                  </a:lnTo>
                  <a:lnTo>
                    <a:pt x="5" y="65"/>
                  </a:lnTo>
                  <a:lnTo>
                    <a:pt x="5" y="63"/>
                  </a:lnTo>
                  <a:lnTo>
                    <a:pt x="3" y="62"/>
                  </a:lnTo>
                  <a:lnTo>
                    <a:pt x="3" y="59"/>
                  </a:lnTo>
                  <a:lnTo>
                    <a:pt x="2" y="58"/>
                  </a:lnTo>
                  <a:lnTo>
                    <a:pt x="2" y="57"/>
                  </a:lnTo>
                  <a:lnTo>
                    <a:pt x="2" y="55"/>
                  </a:lnTo>
                  <a:lnTo>
                    <a:pt x="2" y="54"/>
                  </a:lnTo>
                  <a:lnTo>
                    <a:pt x="2" y="53"/>
                  </a:lnTo>
                  <a:lnTo>
                    <a:pt x="1" y="49"/>
                  </a:lnTo>
                  <a:lnTo>
                    <a:pt x="1" y="48"/>
                  </a:lnTo>
                  <a:lnTo>
                    <a:pt x="1" y="45"/>
                  </a:lnTo>
                  <a:lnTo>
                    <a:pt x="1" y="44"/>
                  </a:lnTo>
                  <a:lnTo>
                    <a:pt x="0" y="41"/>
                  </a:lnTo>
                  <a:lnTo>
                    <a:pt x="0" y="37"/>
                  </a:lnTo>
                  <a:lnTo>
                    <a:pt x="0" y="36"/>
                  </a:lnTo>
                  <a:lnTo>
                    <a:pt x="0" y="35"/>
                  </a:lnTo>
                  <a:lnTo>
                    <a:pt x="1" y="31"/>
                  </a:lnTo>
                  <a:lnTo>
                    <a:pt x="1" y="27"/>
                  </a:lnTo>
                  <a:lnTo>
                    <a:pt x="1" y="23"/>
                  </a:lnTo>
                  <a:lnTo>
                    <a:pt x="2" y="22"/>
                  </a:lnTo>
                  <a:lnTo>
                    <a:pt x="2" y="20"/>
                  </a:lnTo>
                  <a:lnTo>
                    <a:pt x="2" y="19"/>
                  </a:lnTo>
                  <a:lnTo>
                    <a:pt x="3" y="17"/>
                  </a:lnTo>
                  <a:lnTo>
                    <a:pt x="3" y="15"/>
                  </a:lnTo>
                  <a:lnTo>
                    <a:pt x="3" y="14"/>
                  </a:lnTo>
                  <a:lnTo>
                    <a:pt x="5" y="13"/>
                  </a:lnTo>
                  <a:lnTo>
                    <a:pt x="5" y="11"/>
                  </a:lnTo>
                  <a:lnTo>
                    <a:pt x="6" y="10"/>
                  </a:lnTo>
                  <a:lnTo>
                    <a:pt x="6" y="9"/>
                  </a:lnTo>
                  <a:lnTo>
                    <a:pt x="7" y="8"/>
                  </a:lnTo>
                  <a:lnTo>
                    <a:pt x="7" y="6"/>
                  </a:lnTo>
                  <a:lnTo>
                    <a:pt x="9" y="5"/>
                  </a:lnTo>
                  <a:lnTo>
                    <a:pt x="12" y="2"/>
                  </a:lnTo>
                  <a:lnTo>
                    <a:pt x="12" y="1"/>
                  </a:lnTo>
                  <a:lnTo>
                    <a:pt x="14" y="1"/>
                  </a:lnTo>
                  <a:lnTo>
                    <a:pt x="15" y="1"/>
                  </a:lnTo>
                  <a:lnTo>
                    <a:pt x="16" y="0"/>
                  </a:lnTo>
                  <a:lnTo>
                    <a:pt x="18" y="0"/>
                  </a:lnTo>
                  <a:lnTo>
                    <a:pt x="19" y="0"/>
                  </a:lnTo>
                  <a:lnTo>
                    <a:pt x="22" y="1"/>
                  </a:lnTo>
                  <a:lnTo>
                    <a:pt x="23" y="1"/>
                  </a:lnTo>
                  <a:lnTo>
                    <a:pt x="25" y="4"/>
                  </a:lnTo>
                  <a:lnTo>
                    <a:pt x="27" y="5"/>
                  </a:lnTo>
                  <a:lnTo>
                    <a:pt x="28" y="6"/>
                  </a:lnTo>
                  <a:lnTo>
                    <a:pt x="28" y="8"/>
                  </a:lnTo>
                  <a:lnTo>
                    <a:pt x="29" y="8"/>
                  </a:lnTo>
                  <a:lnTo>
                    <a:pt x="29" y="9"/>
                  </a:lnTo>
                  <a:lnTo>
                    <a:pt x="31" y="10"/>
                  </a:lnTo>
                  <a:lnTo>
                    <a:pt x="31" y="11"/>
                  </a:lnTo>
                  <a:lnTo>
                    <a:pt x="32" y="14"/>
                  </a:lnTo>
                  <a:lnTo>
                    <a:pt x="33" y="17"/>
                  </a:lnTo>
                  <a:lnTo>
                    <a:pt x="33" y="18"/>
                  </a:lnTo>
                  <a:lnTo>
                    <a:pt x="35" y="19"/>
                  </a:lnTo>
                  <a:lnTo>
                    <a:pt x="35" y="23"/>
                  </a:lnTo>
                  <a:lnTo>
                    <a:pt x="33" y="24"/>
                  </a:lnTo>
                  <a:lnTo>
                    <a:pt x="33" y="20"/>
                  </a:lnTo>
                  <a:lnTo>
                    <a:pt x="32" y="19"/>
                  </a:lnTo>
                  <a:lnTo>
                    <a:pt x="32" y="18"/>
                  </a:lnTo>
                  <a:lnTo>
                    <a:pt x="32" y="17"/>
                  </a:lnTo>
                  <a:lnTo>
                    <a:pt x="31" y="15"/>
                  </a:lnTo>
                  <a:lnTo>
                    <a:pt x="31" y="14"/>
                  </a:lnTo>
                  <a:lnTo>
                    <a:pt x="29" y="13"/>
                  </a:lnTo>
                  <a:lnTo>
                    <a:pt x="29" y="11"/>
                  </a:lnTo>
                  <a:lnTo>
                    <a:pt x="28" y="10"/>
                  </a:lnTo>
                  <a:lnTo>
                    <a:pt x="28" y="9"/>
                  </a:lnTo>
                  <a:lnTo>
                    <a:pt x="27" y="9"/>
                  </a:lnTo>
                  <a:lnTo>
                    <a:pt x="27" y="8"/>
                  </a:lnTo>
                  <a:lnTo>
                    <a:pt x="24" y="6"/>
                  </a:lnTo>
                  <a:lnTo>
                    <a:pt x="23" y="4"/>
                  </a:lnTo>
                  <a:lnTo>
                    <a:pt x="22" y="4"/>
                  </a:lnTo>
                  <a:lnTo>
                    <a:pt x="20" y="4"/>
                  </a:lnTo>
                  <a:lnTo>
                    <a:pt x="19" y="4"/>
                  </a:lnTo>
                  <a:lnTo>
                    <a:pt x="18" y="2"/>
                  </a:lnTo>
                  <a:lnTo>
                    <a:pt x="16" y="2"/>
                  </a:lnTo>
                  <a:lnTo>
                    <a:pt x="15" y="4"/>
                  </a:lnTo>
                  <a:lnTo>
                    <a:pt x="14" y="4"/>
                  </a:lnTo>
                  <a:lnTo>
                    <a:pt x="12" y="5"/>
                  </a:lnTo>
                  <a:lnTo>
                    <a:pt x="10" y="8"/>
                  </a:lnTo>
                  <a:lnTo>
                    <a:pt x="9" y="9"/>
                  </a:lnTo>
                  <a:lnTo>
                    <a:pt x="9" y="10"/>
                  </a:lnTo>
                  <a:lnTo>
                    <a:pt x="7" y="10"/>
                  </a:lnTo>
                  <a:lnTo>
                    <a:pt x="7" y="11"/>
                  </a:lnTo>
                  <a:lnTo>
                    <a:pt x="6" y="13"/>
                  </a:lnTo>
                  <a:lnTo>
                    <a:pt x="6" y="14"/>
                  </a:lnTo>
                  <a:lnTo>
                    <a:pt x="5" y="15"/>
                  </a:lnTo>
                  <a:lnTo>
                    <a:pt x="5" y="17"/>
                  </a:lnTo>
                  <a:lnTo>
                    <a:pt x="5" y="18"/>
                  </a:lnTo>
                  <a:lnTo>
                    <a:pt x="3" y="19"/>
                  </a:lnTo>
                  <a:lnTo>
                    <a:pt x="3" y="22"/>
                  </a:lnTo>
                  <a:lnTo>
                    <a:pt x="3" y="23"/>
                  </a:lnTo>
                  <a:lnTo>
                    <a:pt x="2" y="27"/>
                  </a:lnTo>
                  <a:lnTo>
                    <a:pt x="2" y="31"/>
                  </a:lnTo>
                  <a:lnTo>
                    <a:pt x="1" y="35"/>
                  </a:lnTo>
                  <a:lnTo>
                    <a:pt x="1" y="36"/>
                  </a:lnTo>
                  <a:lnTo>
                    <a:pt x="1" y="39"/>
                  </a:lnTo>
                  <a:lnTo>
                    <a:pt x="1" y="41"/>
                  </a:lnTo>
                  <a:lnTo>
                    <a:pt x="1" y="42"/>
                  </a:lnTo>
                  <a:lnTo>
                    <a:pt x="2" y="45"/>
                  </a:lnTo>
                  <a:lnTo>
                    <a:pt x="2" y="46"/>
                  </a:lnTo>
                  <a:lnTo>
                    <a:pt x="2" y="49"/>
                  </a:lnTo>
                  <a:lnTo>
                    <a:pt x="2" y="52"/>
                  </a:lnTo>
                  <a:lnTo>
                    <a:pt x="3" y="54"/>
                  </a:lnTo>
                  <a:lnTo>
                    <a:pt x="3" y="55"/>
                  </a:lnTo>
                  <a:lnTo>
                    <a:pt x="3" y="57"/>
                  </a:lnTo>
                  <a:lnTo>
                    <a:pt x="5" y="58"/>
                  </a:lnTo>
                  <a:lnTo>
                    <a:pt x="5" y="61"/>
                  </a:lnTo>
                  <a:lnTo>
                    <a:pt x="6" y="62"/>
                  </a:lnTo>
                  <a:lnTo>
                    <a:pt x="6" y="63"/>
                  </a:lnTo>
                  <a:lnTo>
                    <a:pt x="6" y="65"/>
                  </a:lnTo>
                  <a:lnTo>
                    <a:pt x="7" y="66"/>
                  </a:lnTo>
                  <a:lnTo>
                    <a:pt x="7" y="67"/>
                  </a:lnTo>
                  <a:lnTo>
                    <a:pt x="9" y="68"/>
                  </a:lnTo>
                  <a:lnTo>
                    <a:pt x="10" y="70"/>
                  </a:lnTo>
                  <a:lnTo>
                    <a:pt x="11" y="71"/>
                  </a:lnTo>
                  <a:lnTo>
                    <a:pt x="12" y="72"/>
                  </a:lnTo>
                  <a:lnTo>
                    <a:pt x="14" y="74"/>
                  </a:lnTo>
                  <a:lnTo>
                    <a:pt x="15" y="75"/>
                  </a:lnTo>
                  <a:lnTo>
                    <a:pt x="16" y="75"/>
                  </a:lnTo>
                  <a:lnTo>
                    <a:pt x="18" y="75"/>
                  </a:lnTo>
                  <a:lnTo>
                    <a:pt x="19" y="75"/>
                  </a:lnTo>
                  <a:lnTo>
                    <a:pt x="20" y="75"/>
                  </a:lnTo>
                  <a:lnTo>
                    <a:pt x="22" y="75"/>
                  </a:lnTo>
                  <a:lnTo>
                    <a:pt x="23" y="75"/>
                  </a:lnTo>
                  <a:lnTo>
                    <a:pt x="24" y="74"/>
                  </a:lnTo>
                  <a:lnTo>
                    <a:pt x="25" y="72"/>
                  </a:lnTo>
                  <a:lnTo>
                    <a:pt x="27" y="71"/>
                  </a:lnTo>
                  <a:lnTo>
                    <a:pt x="28" y="71"/>
                  </a:lnTo>
                  <a:lnTo>
                    <a:pt x="28" y="70"/>
                  </a:lnTo>
                  <a:lnTo>
                    <a:pt x="29" y="68"/>
                  </a:lnTo>
                  <a:lnTo>
                    <a:pt x="29" y="67"/>
                  </a:lnTo>
                  <a:lnTo>
                    <a:pt x="31" y="67"/>
                  </a:lnTo>
                  <a:lnTo>
                    <a:pt x="31" y="66"/>
                  </a:lnTo>
                  <a:lnTo>
                    <a:pt x="31" y="65"/>
                  </a:lnTo>
                  <a:lnTo>
                    <a:pt x="32" y="63"/>
                  </a:lnTo>
                  <a:lnTo>
                    <a:pt x="32" y="61"/>
                  </a:lnTo>
                  <a:lnTo>
                    <a:pt x="33" y="59"/>
                  </a:lnTo>
                  <a:lnTo>
                    <a:pt x="33" y="58"/>
                  </a:lnTo>
                  <a:lnTo>
                    <a:pt x="33" y="57"/>
                  </a:lnTo>
                  <a:lnTo>
                    <a:pt x="35" y="54"/>
                  </a:lnTo>
                  <a:lnTo>
                    <a:pt x="35" y="52"/>
                  </a:lnTo>
                  <a:lnTo>
                    <a:pt x="35" y="50"/>
                  </a:lnTo>
                  <a:lnTo>
                    <a:pt x="35" y="46"/>
                  </a:lnTo>
                  <a:lnTo>
                    <a:pt x="36" y="45"/>
                  </a:lnTo>
                  <a:lnTo>
                    <a:pt x="36" y="44"/>
                  </a:lnTo>
                  <a:lnTo>
                    <a:pt x="36" y="40"/>
                  </a:lnTo>
                  <a:lnTo>
                    <a:pt x="36" y="39"/>
                  </a:lnTo>
                  <a:lnTo>
                    <a:pt x="36" y="36"/>
                  </a:lnTo>
                  <a:lnTo>
                    <a:pt x="36" y="35"/>
                  </a:lnTo>
                  <a:lnTo>
                    <a:pt x="35" y="33"/>
                  </a:lnTo>
                  <a:lnTo>
                    <a:pt x="35" y="31"/>
                  </a:lnTo>
                  <a:lnTo>
                    <a:pt x="35" y="30"/>
                  </a:lnTo>
                  <a:lnTo>
                    <a:pt x="35" y="28"/>
                  </a:lnTo>
                  <a:lnTo>
                    <a:pt x="33" y="24"/>
                  </a:lnTo>
                  <a:lnTo>
                    <a:pt x="35" y="23"/>
                  </a:lnTo>
                  <a:close/>
                </a:path>
              </a:pathLst>
            </a:custGeom>
            <a:solidFill>
              <a:srgbClr val="808080"/>
            </a:solidFill>
            <a:ln w="9525">
              <a:noFill/>
              <a:round/>
              <a:headEnd/>
              <a:tailEnd/>
            </a:ln>
          </p:spPr>
          <p:txBody>
            <a:bodyPr/>
            <a:lstStyle/>
            <a:p>
              <a:endParaRPr lang="en-US"/>
            </a:p>
          </p:txBody>
        </p:sp>
        <p:sp>
          <p:nvSpPr>
            <p:cNvPr id="215" name="Freeform 199"/>
            <p:cNvSpPr>
              <a:spLocks/>
            </p:cNvSpPr>
            <p:nvPr/>
          </p:nvSpPr>
          <p:spPr bwMode="auto">
            <a:xfrm>
              <a:off x="2785" y="1158"/>
              <a:ext cx="13" cy="35"/>
            </a:xfrm>
            <a:custGeom>
              <a:avLst/>
              <a:gdLst>
                <a:gd name="T0" fmla="*/ 0 w 13"/>
                <a:gd name="T1" fmla="*/ 0 h 35"/>
                <a:gd name="T2" fmla="*/ 8 w 13"/>
                <a:gd name="T3" fmla="*/ 1 h 35"/>
                <a:gd name="T4" fmla="*/ 13 w 13"/>
                <a:gd name="T5" fmla="*/ 23 h 35"/>
                <a:gd name="T6" fmla="*/ 12 w 13"/>
                <a:gd name="T7" fmla="*/ 33 h 35"/>
                <a:gd name="T8" fmla="*/ 1 w 13"/>
                <a:gd name="T9" fmla="*/ 35 h 35"/>
                <a:gd name="T10" fmla="*/ 0 w 13"/>
                <a:gd name="T11" fmla="*/ 0 h 35"/>
                <a:gd name="T12" fmla="*/ 0 60000 65536"/>
                <a:gd name="T13" fmla="*/ 0 60000 65536"/>
                <a:gd name="T14" fmla="*/ 0 60000 65536"/>
                <a:gd name="T15" fmla="*/ 0 60000 65536"/>
                <a:gd name="T16" fmla="*/ 0 60000 65536"/>
                <a:gd name="T17" fmla="*/ 0 60000 65536"/>
                <a:gd name="T18" fmla="*/ 0 w 13"/>
                <a:gd name="T19" fmla="*/ 0 h 35"/>
                <a:gd name="T20" fmla="*/ 13 w 13"/>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13" h="35">
                  <a:moveTo>
                    <a:pt x="0" y="0"/>
                  </a:moveTo>
                  <a:lnTo>
                    <a:pt x="8" y="1"/>
                  </a:lnTo>
                  <a:lnTo>
                    <a:pt x="13" y="23"/>
                  </a:lnTo>
                  <a:lnTo>
                    <a:pt x="12" y="33"/>
                  </a:lnTo>
                  <a:lnTo>
                    <a:pt x="1" y="35"/>
                  </a:lnTo>
                  <a:lnTo>
                    <a:pt x="0" y="0"/>
                  </a:lnTo>
                  <a:close/>
                </a:path>
              </a:pathLst>
            </a:custGeom>
            <a:solidFill>
              <a:srgbClr val="808080"/>
            </a:solidFill>
            <a:ln w="9525">
              <a:noFill/>
              <a:round/>
              <a:headEnd/>
              <a:tailEnd/>
            </a:ln>
          </p:spPr>
          <p:txBody>
            <a:bodyPr/>
            <a:lstStyle/>
            <a:p>
              <a:endParaRPr lang="en-US"/>
            </a:p>
          </p:txBody>
        </p:sp>
        <p:sp>
          <p:nvSpPr>
            <p:cNvPr id="216" name="Freeform 200"/>
            <p:cNvSpPr>
              <a:spLocks/>
            </p:cNvSpPr>
            <p:nvPr/>
          </p:nvSpPr>
          <p:spPr bwMode="auto">
            <a:xfrm>
              <a:off x="2784" y="1156"/>
              <a:ext cx="14" cy="38"/>
            </a:xfrm>
            <a:custGeom>
              <a:avLst/>
              <a:gdLst>
                <a:gd name="T0" fmla="*/ 0 w 14"/>
                <a:gd name="T1" fmla="*/ 2 h 38"/>
                <a:gd name="T2" fmla="*/ 0 w 14"/>
                <a:gd name="T3" fmla="*/ 0 h 38"/>
                <a:gd name="T4" fmla="*/ 1 w 14"/>
                <a:gd name="T5" fmla="*/ 0 h 38"/>
                <a:gd name="T6" fmla="*/ 9 w 14"/>
                <a:gd name="T7" fmla="*/ 2 h 38"/>
                <a:gd name="T8" fmla="*/ 10 w 14"/>
                <a:gd name="T9" fmla="*/ 2 h 38"/>
                <a:gd name="T10" fmla="*/ 14 w 14"/>
                <a:gd name="T11" fmla="*/ 25 h 38"/>
                <a:gd name="T12" fmla="*/ 14 w 14"/>
                <a:gd name="T13" fmla="*/ 35 h 38"/>
                <a:gd name="T14" fmla="*/ 14 w 14"/>
                <a:gd name="T15" fmla="*/ 37 h 38"/>
                <a:gd name="T16" fmla="*/ 13 w 14"/>
                <a:gd name="T17" fmla="*/ 37 h 38"/>
                <a:gd name="T18" fmla="*/ 2 w 14"/>
                <a:gd name="T19" fmla="*/ 38 h 38"/>
                <a:gd name="T20" fmla="*/ 2 w 14"/>
                <a:gd name="T21" fmla="*/ 37 h 38"/>
                <a:gd name="T22" fmla="*/ 1 w 14"/>
                <a:gd name="T23" fmla="*/ 37 h 38"/>
                <a:gd name="T24" fmla="*/ 0 w 14"/>
                <a:gd name="T25" fmla="*/ 2 h 38"/>
                <a:gd name="T26" fmla="*/ 1 w 14"/>
                <a:gd name="T27" fmla="*/ 2 h 38"/>
                <a:gd name="T28" fmla="*/ 2 w 14"/>
                <a:gd name="T29" fmla="*/ 37 h 38"/>
                <a:gd name="T30" fmla="*/ 2 w 14"/>
                <a:gd name="T31" fmla="*/ 35 h 38"/>
                <a:gd name="T32" fmla="*/ 13 w 14"/>
                <a:gd name="T33" fmla="*/ 34 h 38"/>
                <a:gd name="T34" fmla="*/ 13 w 14"/>
                <a:gd name="T35" fmla="*/ 35 h 38"/>
                <a:gd name="T36" fmla="*/ 13 w 14"/>
                <a:gd name="T37" fmla="*/ 25 h 38"/>
                <a:gd name="T38" fmla="*/ 13 w 14"/>
                <a:gd name="T39" fmla="*/ 26 h 38"/>
                <a:gd name="T40" fmla="*/ 9 w 14"/>
                <a:gd name="T41" fmla="*/ 3 h 38"/>
                <a:gd name="T42" fmla="*/ 9 w 14"/>
                <a:gd name="T43" fmla="*/ 4 h 38"/>
                <a:gd name="T44" fmla="*/ 1 w 14"/>
                <a:gd name="T45" fmla="*/ 3 h 38"/>
                <a:gd name="T46" fmla="*/ 1 w 14"/>
                <a:gd name="T47" fmla="*/ 2 h 38"/>
                <a:gd name="T48" fmla="*/ 0 w 14"/>
                <a:gd name="T49" fmla="*/ 2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38"/>
                <a:gd name="T77" fmla="*/ 14 w 14"/>
                <a:gd name="T78" fmla="*/ 38 h 3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38">
                  <a:moveTo>
                    <a:pt x="0" y="2"/>
                  </a:moveTo>
                  <a:lnTo>
                    <a:pt x="0" y="0"/>
                  </a:lnTo>
                  <a:lnTo>
                    <a:pt x="1" y="0"/>
                  </a:lnTo>
                  <a:lnTo>
                    <a:pt x="9" y="2"/>
                  </a:lnTo>
                  <a:lnTo>
                    <a:pt x="10" y="2"/>
                  </a:lnTo>
                  <a:lnTo>
                    <a:pt x="14" y="25"/>
                  </a:lnTo>
                  <a:lnTo>
                    <a:pt x="14" y="35"/>
                  </a:lnTo>
                  <a:lnTo>
                    <a:pt x="14" y="37"/>
                  </a:lnTo>
                  <a:lnTo>
                    <a:pt x="13" y="37"/>
                  </a:lnTo>
                  <a:lnTo>
                    <a:pt x="2" y="38"/>
                  </a:lnTo>
                  <a:lnTo>
                    <a:pt x="2" y="37"/>
                  </a:lnTo>
                  <a:lnTo>
                    <a:pt x="1" y="37"/>
                  </a:lnTo>
                  <a:lnTo>
                    <a:pt x="0" y="2"/>
                  </a:lnTo>
                  <a:lnTo>
                    <a:pt x="1" y="2"/>
                  </a:lnTo>
                  <a:lnTo>
                    <a:pt x="2" y="37"/>
                  </a:lnTo>
                  <a:lnTo>
                    <a:pt x="2" y="35"/>
                  </a:lnTo>
                  <a:lnTo>
                    <a:pt x="13" y="34"/>
                  </a:lnTo>
                  <a:lnTo>
                    <a:pt x="13" y="35"/>
                  </a:lnTo>
                  <a:lnTo>
                    <a:pt x="13" y="25"/>
                  </a:lnTo>
                  <a:lnTo>
                    <a:pt x="13" y="26"/>
                  </a:lnTo>
                  <a:lnTo>
                    <a:pt x="9" y="3"/>
                  </a:lnTo>
                  <a:lnTo>
                    <a:pt x="9" y="4"/>
                  </a:lnTo>
                  <a:lnTo>
                    <a:pt x="1" y="3"/>
                  </a:lnTo>
                  <a:lnTo>
                    <a:pt x="1" y="2"/>
                  </a:lnTo>
                  <a:lnTo>
                    <a:pt x="0" y="2"/>
                  </a:lnTo>
                  <a:close/>
                </a:path>
              </a:pathLst>
            </a:custGeom>
            <a:solidFill>
              <a:srgbClr val="808080"/>
            </a:solidFill>
            <a:ln w="9525">
              <a:noFill/>
              <a:round/>
              <a:headEnd/>
              <a:tailEnd/>
            </a:ln>
          </p:spPr>
          <p:txBody>
            <a:bodyPr/>
            <a:lstStyle/>
            <a:p>
              <a:endParaRPr lang="en-US"/>
            </a:p>
          </p:txBody>
        </p:sp>
        <p:sp>
          <p:nvSpPr>
            <p:cNvPr id="217" name="Freeform 201"/>
            <p:cNvSpPr>
              <a:spLocks/>
            </p:cNvSpPr>
            <p:nvPr/>
          </p:nvSpPr>
          <p:spPr bwMode="auto">
            <a:xfrm>
              <a:off x="2719" y="1127"/>
              <a:ext cx="46" cy="95"/>
            </a:xfrm>
            <a:custGeom>
              <a:avLst/>
              <a:gdLst>
                <a:gd name="T0" fmla="*/ 17 w 46"/>
                <a:gd name="T1" fmla="*/ 1 h 95"/>
                <a:gd name="T2" fmla="*/ 19 w 46"/>
                <a:gd name="T3" fmla="*/ 0 h 95"/>
                <a:gd name="T4" fmla="*/ 23 w 46"/>
                <a:gd name="T5" fmla="*/ 0 h 95"/>
                <a:gd name="T6" fmla="*/ 27 w 46"/>
                <a:gd name="T7" fmla="*/ 1 h 95"/>
                <a:gd name="T8" fmla="*/ 32 w 46"/>
                <a:gd name="T9" fmla="*/ 3 h 95"/>
                <a:gd name="T10" fmla="*/ 34 w 46"/>
                <a:gd name="T11" fmla="*/ 6 h 95"/>
                <a:gd name="T12" fmla="*/ 36 w 46"/>
                <a:gd name="T13" fmla="*/ 9 h 95"/>
                <a:gd name="T14" fmla="*/ 37 w 46"/>
                <a:gd name="T15" fmla="*/ 11 h 95"/>
                <a:gd name="T16" fmla="*/ 39 w 46"/>
                <a:gd name="T17" fmla="*/ 15 h 95"/>
                <a:gd name="T18" fmla="*/ 40 w 46"/>
                <a:gd name="T19" fmla="*/ 18 h 95"/>
                <a:gd name="T20" fmla="*/ 41 w 46"/>
                <a:gd name="T21" fmla="*/ 20 h 95"/>
                <a:gd name="T22" fmla="*/ 43 w 46"/>
                <a:gd name="T23" fmla="*/ 24 h 95"/>
                <a:gd name="T24" fmla="*/ 44 w 46"/>
                <a:gd name="T25" fmla="*/ 31 h 95"/>
                <a:gd name="T26" fmla="*/ 45 w 46"/>
                <a:gd name="T27" fmla="*/ 36 h 95"/>
                <a:gd name="T28" fmla="*/ 45 w 46"/>
                <a:gd name="T29" fmla="*/ 40 h 95"/>
                <a:gd name="T30" fmla="*/ 45 w 46"/>
                <a:gd name="T31" fmla="*/ 44 h 95"/>
                <a:gd name="T32" fmla="*/ 46 w 46"/>
                <a:gd name="T33" fmla="*/ 47 h 95"/>
                <a:gd name="T34" fmla="*/ 46 w 46"/>
                <a:gd name="T35" fmla="*/ 51 h 95"/>
                <a:gd name="T36" fmla="*/ 46 w 46"/>
                <a:gd name="T37" fmla="*/ 55 h 95"/>
                <a:gd name="T38" fmla="*/ 45 w 46"/>
                <a:gd name="T39" fmla="*/ 59 h 95"/>
                <a:gd name="T40" fmla="*/ 45 w 46"/>
                <a:gd name="T41" fmla="*/ 63 h 95"/>
                <a:gd name="T42" fmla="*/ 44 w 46"/>
                <a:gd name="T43" fmla="*/ 71 h 95"/>
                <a:gd name="T44" fmla="*/ 43 w 46"/>
                <a:gd name="T45" fmla="*/ 73 h 95"/>
                <a:gd name="T46" fmla="*/ 41 w 46"/>
                <a:gd name="T47" fmla="*/ 76 h 95"/>
                <a:gd name="T48" fmla="*/ 41 w 46"/>
                <a:gd name="T49" fmla="*/ 80 h 95"/>
                <a:gd name="T50" fmla="*/ 40 w 46"/>
                <a:gd name="T51" fmla="*/ 82 h 95"/>
                <a:gd name="T52" fmla="*/ 39 w 46"/>
                <a:gd name="T53" fmla="*/ 85 h 95"/>
                <a:gd name="T54" fmla="*/ 36 w 46"/>
                <a:gd name="T55" fmla="*/ 88 h 95"/>
                <a:gd name="T56" fmla="*/ 35 w 46"/>
                <a:gd name="T57" fmla="*/ 90 h 95"/>
                <a:gd name="T58" fmla="*/ 31 w 46"/>
                <a:gd name="T59" fmla="*/ 93 h 95"/>
                <a:gd name="T60" fmla="*/ 28 w 46"/>
                <a:gd name="T61" fmla="*/ 94 h 95"/>
                <a:gd name="T62" fmla="*/ 26 w 46"/>
                <a:gd name="T63" fmla="*/ 95 h 95"/>
                <a:gd name="T64" fmla="*/ 22 w 46"/>
                <a:gd name="T65" fmla="*/ 95 h 95"/>
                <a:gd name="T66" fmla="*/ 19 w 46"/>
                <a:gd name="T67" fmla="*/ 94 h 95"/>
                <a:gd name="T68" fmla="*/ 15 w 46"/>
                <a:gd name="T69" fmla="*/ 92 h 95"/>
                <a:gd name="T70" fmla="*/ 13 w 46"/>
                <a:gd name="T71" fmla="*/ 90 h 95"/>
                <a:gd name="T72" fmla="*/ 11 w 46"/>
                <a:gd name="T73" fmla="*/ 88 h 95"/>
                <a:gd name="T74" fmla="*/ 9 w 46"/>
                <a:gd name="T75" fmla="*/ 85 h 95"/>
                <a:gd name="T76" fmla="*/ 8 w 46"/>
                <a:gd name="T77" fmla="*/ 82 h 95"/>
                <a:gd name="T78" fmla="*/ 6 w 46"/>
                <a:gd name="T79" fmla="*/ 80 h 95"/>
                <a:gd name="T80" fmla="*/ 5 w 46"/>
                <a:gd name="T81" fmla="*/ 77 h 95"/>
                <a:gd name="T82" fmla="*/ 5 w 46"/>
                <a:gd name="T83" fmla="*/ 73 h 95"/>
                <a:gd name="T84" fmla="*/ 2 w 46"/>
                <a:gd name="T85" fmla="*/ 67 h 95"/>
                <a:gd name="T86" fmla="*/ 1 w 46"/>
                <a:gd name="T87" fmla="*/ 60 h 95"/>
                <a:gd name="T88" fmla="*/ 1 w 46"/>
                <a:gd name="T89" fmla="*/ 57 h 95"/>
                <a:gd name="T90" fmla="*/ 1 w 46"/>
                <a:gd name="T91" fmla="*/ 53 h 95"/>
                <a:gd name="T92" fmla="*/ 1 w 46"/>
                <a:gd name="T93" fmla="*/ 49 h 95"/>
                <a:gd name="T94" fmla="*/ 0 w 46"/>
                <a:gd name="T95" fmla="*/ 45 h 95"/>
                <a:gd name="T96" fmla="*/ 1 w 46"/>
                <a:gd name="T97" fmla="*/ 41 h 95"/>
                <a:gd name="T98" fmla="*/ 1 w 46"/>
                <a:gd name="T99" fmla="*/ 37 h 95"/>
                <a:gd name="T100" fmla="*/ 1 w 46"/>
                <a:gd name="T101" fmla="*/ 33 h 95"/>
                <a:gd name="T102" fmla="*/ 2 w 46"/>
                <a:gd name="T103" fmla="*/ 24 h 95"/>
                <a:gd name="T104" fmla="*/ 4 w 46"/>
                <a:gd name="T105" fmla="*/ 22 h 95"/>
                <a:gd name="T106" fmla="*/ 5 w 46"/>
                <a:gd name="T107" fmla="*/ 18 h 95"/>
                <a:gd name="T108" fmla="*/ 6 w 46"/>
                <a:gd name="T109" fmla="*/ 14 h 95"/>
                <a:gd name="T110" fmla="*/ 9 w 46"/>
                <a:gd name="T111" fmla="*/ 10 h 95"/>
                <a:gd name="T112" fmla="*/ 10 w 46"/>
                <a:gd name="T113" fmla="*/ 6 h 95"/>
                <a:gd name="T114" fmla="*/ 13 w 46"/>
                <a:gd name="T115" fmla="*/ 3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6"/>
                <a:gd name="T175" fmla="*/ 0 h 95"/>
                <a:gd name="T176" fmla="*/ 46 w 46"/>
                <a:gd name="T177" fmla="*/ 95 h 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6" h="95">
                  <a:moveTo>
                    <a:pt x="13" y="3"/>
                  </a:moveTo>
                  <a:lnTo>
                    <a:pt x="15" y="2"/>
                  </a:lnTo>
                  <a:lnTo>
                    <a:pt x="17" y="1"/>
                  </a:lnTo>
                  <a:lnTo>
                    <a:pt x="18" y="1"/>
                  </a:lnTo>
                  <a:lnTo>
                    <a:pt x="18" y="0"/>
                  </a:lnTo>
                  <a:lnTo>
                    <a:pt x="19" y="0"/>
                  </a:lnTo>
                  <a:lnTo>
                    <a:pt x="21" y="0"/>
                  </a:lnTo>
                  <a:lnTo>
                    <a:pt x="22" y="0"/>
                  </a:lnTo>
                  <a:lnTo>
                    <a:pt x="23" y="0"/>
                  </a:lnTo>
                  <a:lnTo>
                    <a:pt x="24" y="0"/>
                  </a:lnTo>
                  <a:lnTo>
                    <a:pt x="26" y="0"/>
                  </a:lnTo>
                  <a:lnTo>
                    <a:pt x="27" y="1"/>
                  </a:lnTo>
                  <a:lnTo>
                    <a:pt x="30" y="2"/>
                  </a:lnTo>
                  <a:lnTo>
                    <a:pt x="31" y="3"/>
                  </a:lnTo>
                  <a:lnTo>
                    <a:pt x="32" y="3"/>
                  </a:lnTo>
                  <a:lnTo>
                    <a:pt x="32" y="5"/>
                  </a:lnTo>
                  <a:lnTo>
                    <a:pt x="34" y="5"/>
                  </a:lnTo>
                  <a:lnTo>
                    <a:pt x="34" y="6"/>
                  </a:lnTo>
                  <a:lnTo>
                    <a:pt x="35" y="6"/>
                  </a:lnTo>
                  <a:lnTo>
                    <a:pt x="35" y="7"/>
                  </a:lnTo>
                  <a:lnTo>
                    <a:pt x="36" y="9"/>
                  </a:lnTo>
                  <a:lnTo>
                    <a:pt x="36" y="10"/>
                  </a:lnTo>
                  <a:lnTo>
                    <a:pt x="37" y="10"/>
                  </a:lnTo>
                  <a:lnTo>
                    <a:pt x="37" y="11"/>
                  </a:lnTo>
                  <a:lnTo>
                    <a:pt x="39" y="12"/>
                  </a:lnTo>
                  <a:lnTo>
                    <a:pt x="39" y="14"/>
                  </a:lnTo>
                  <a:lnTo>
                    <a:pt x="39" y="15"/>
                  </a:lnTo>
                  <a:lnTo>
                    <a:pt x="40" y="15"/>
                  </a:lnTo>
                  <a:lnTo>
                    <a:pt x="40" y="16"/>
                  </a:lnTo>
                  <a:lnTo>
                    <a:pt x="40" y="18"/>
                  </a:lnTo>
                  <a:lnTo>
                    <a:pt x="41" y="18"/>
                  </a:lnTo>
                  <a:lnTo>
                    <a:pt x="41" y="19"/>
                  </a:lnTo>
                  <a:lnTo>
                    <a:pt x="41" y="20"/>
                  </a:lnTo>
                  <a:lnTo>
                    <a:pt x="41" y="22"/>
                  </a:lnTo>
                  <a:lnTo>
                    <a:pt x="43" y="22"/>
                  </a:lnTo>
                  <a:lnTo>
                    <a:pt x="43" y="24"/>
                  </a:lnTo>
                  <a:lnTo>
                    <a:pt x="43" y="25"/>
                  </a:lnTo>
                  <a:lnTo>
                    <a:pt x="44" y="28"/>
                  </a:lnTo>
                  <a:lnTo>
                    <a:pt x="44" y="31"/>
                  </a:lnTo>
                  <a:lnTo>
                    <a:pt x="44" y="32"/>
                  </a:lnTo>
                  <a:lnTo>
                    <a:pt x="45" y="34"/>
                  </a:lnTo>
                  <a:lnTo>
                    <a:pt x="45" y="36"/>
                  </a:lnTo>
                  <a:lnTo>
                    <a:pt x="45" y="37"/>
                  </a:lnTo>
                  <a:lnTo>
                    <a:pt x="45" y="38"/>
                  </a:lnTo>
                  <a:lnTo>
                    <a:pt x="45" y="40"/>
                  </a:lnTo>
                  <a:lnTo>
                    <a:pt x="45" y="41"/>
                  </a:lnTo>
                  <a:lnTo>
                    <a:pt x="45" y="42"/>
                  </a:lnTo>
                  <a:lnTo>
                    <a:pt x="45" y="44"/>
                  </a:lnTo>
                  <a:lnTo>
                    <a:pt x="46" y="45"/>
                  </a:lnTo>
                  <a:lnTo>
                    <a:pt x="46" y="46"/>
                  </a:lnTo>
                  <a:lnTo>
                    <a:pt x="46" y="47"/>
                  </a:lnTo>
                  <a:lnTo>
                    <a:pt x="46" y="49"/>
                  </a:lnTo>
                  <a:lnTo>
                    <a:pt x="46" y="50"/>
                  </a:lnTo>
                  <a:lnTo>
                    <a:pt x="46" y="51"/>
                  </a:lnTo>
                  <a:lnTo>
                    <a:pt x="46" y="53"/>
                  </a:lnTo>
                  <a:lnTo>
                    <a:pt x="46" y="54"/>
                  </a:lnTo>
                  <a:lnTo>
                    <a:pt x="46" y="55"/>
                  </a:lnTo>
                  <a:lnTo>
                    <a:pt x="45" y="57"/>
                  </a:lnTo>
                  <a:lnTo>
                    <a:pt x="45" y="58"/>
                  </a:lnTo>
                  <a:lnTo>
                    <a:pt x="45" y="59"/>
                  </a:lnTo>
                  <a:lnTo>
                    <a:pt x="45" y="60"/>
                  </a:lnTo>
                  <a:lnTo>
                    <a:pt x="45" y="62"/>
                  </a:lnTo>
                  <a:lnTo>
                    <a:pt x="45" y="63"/>
                  </a:lnTo>
                  <a:lnTo>
                    <a:pt x="44" y="67"/>
                  </a:lnTo>
                  <a:lnTo>
                    <a:pt x="44" y="68"/>
                  </a:lnTo>
                  <a:lnTo>
                    <a:pt x="44" y="71"/>
                  </a:lnTo>
                  <a:lnTo>
                    <a:pt x="44" y="72"/>
                  </a:lnTo>
                  <a:lnTo>
                    <a:pt x="43" y="72"/>
                  </a:lnTo>
                  <a:lnTo>
                    <a:pt x="43" y="73"/>
                  </a:lnTo>
                  <a:lnTo>
                    <a:pt x="43" y="75"/>
                  </a:lnTo>
                  <a:lnTo>
                    <a:pt x="43" y="76"/>
                  </a:lnTo>
                  <a:lnTo>
                    <a:pt x="41" y="76"/>
                  </a:lnTo>
                  <a:lnTo>
                    <a:pt x="41" y="77"/>
                  </a:lnTo>
                  <a:lnTo>
                    <a:pt x="41" y="79"/>
                  </a:lnTo>
                  <a:lnTo>
                    <a:pt x="41" y="80"/>
                  </a:lnTo>
                  <a:lnTo>
                    <a:pt x="40" y="80"/>
                  </a:lnTo>
                  <a:lnTo>
                    <a:pt x="40" y="81"/>
                  </a:lnTo>
                  <a:lnTo>
                    <a:pt x="40" y="82"/>
                  </a:lnTo>
                  <a:lnTo>
                    <a:pt x="39" y="82"/>
                  </a:lnTo>
                  <a:lnTo>
                    <a:pt x="39" y="84"/>
                  </a:lnTo>
                  <a:lnTo>
                    <a:pt x="39" y="85"/>
                  </a:lnTo>
                  <a:lnTo>
                    <a:pt x="37" y="85"/>
                  </a:lnTo>
                  <a:lnTo>
                    <a:pt x="37" y="86"/>
                  </a:lnTo>
                  <a:lnTo>
                    <a:pt x="36" y="88"/>
                  </a:lnTo>
                  <a:lnTo>
                    <a:pt x="36" y="89"/>
                  </a:lnTo>
                  <a:lnTo>
                    <a:pt x="35" y="89"/>
                  </a:lnTo>
                  <a:lnTo>
                    <a:pt x="35" y="90"/>
                  </a:lnTo>
                  <a:lnTo>
                    <a:pt x="34" y="92"/>
                  </a:lnTo>
                  <a:lnTo>
                    <a:pt x="32" y="93"/>
                  </a:lnTo>
                  <a:lnTo>
                    <a:pt x="31" y="93"/>
                  </a:lnTo>
                  <a:lnTo>
                    <a:pt x="31" y="94"/>
                  </a:lnTo>
                  <a:lnTo>
                    <a:pt x="30" y="94"/>
                  </a:lnTo>
                  <a:lnTo>
                    <a:pt x="28" y="94"/>
                  </a:lnTo>
                  <a:lnTo>
                    <a:pt x="28" y="95"/>
                  </a:lnTo>
                  <a:lnTo>
                    <a:pt x="27" y="95"/>
                  </a:lnTo>
                  <a:lnTo>
                    <a:pt x="26" y="95"/>
                  </a:lnTo>
                  <a:lnTo>
                    <a:pt x="24" y="95"/>
                  </a:lnTo>
                  <a:lnTo>
                    <a:pt x="23" y="95"/>
                  </a:lnTo>
                  <a:lnTo>
                    <a:pt x="22" y="95"/>
                  </a:lnTo>
                  <a:lnTo>
                    <a:pt x="21" y="95"/>
                  </a:lnTo>
                  <a:lnTo>
                    <a:pt x="19" y="95"/>
                  </a:lnTo>
                  <a:lnTo>
                    <a:pt x="19" y="94"/>
                  </a:lnTo>
                  <a:lnTo>
                    <a:pt x="18" y="93"/>
                  </a:lnTo>
                  <a:lnTo>
                    <a:pt x="17" y="93"/>
                  </a:lnTo>
                  <a:lnTo>
                    <a:pt x="15" y="92"/>
                  </a:lnTo>
                  <a:lnTo>
                    <a:pt x="14" y="92"/>
                  </a:lnTo>
                  <a:lnTo>
                    <a:pt x="14" y="90"/>
                  </a:lnTo>
                  <a:lnTo>
                    <a:pt x="13" y="90"/>
                  </a:lnTo>
                  <a:lnTo>
                    <a:pt x="13" y="89"/>
                  </a:lnTo>
                  <a:lnTo>
                    <a:pt x="11" y="89"/>
                  </a:lnTo>
                  <a:lnTo>
                    <a:pt x="11" y="88"/>
                  </a:lnTo>
                  <a:lnTo>
                    <a:pt x="10" y="86"/>
                  </a:lnTo>
                  <a:lnTo>
                    <a:pt x="10" y="85"/>
                  </a:lnTo>
                  <a:lnTo>
                    <a:pt x="9" y="85"/>
                  </a:lnTo>
                  <a:lnTo>
                    <a:pt x="9" y="84"/>
                  </a:lnTo>
                  <a:lnTo>
                    <a:pt x="9" y="82"/>
                  </a:lnTo>
                  <a:lnTo>
                    <a:pt x="8" y="82"/>
                  </a:lnTo>
                  <a:lnTo>
                    <a:pt x="8" y="81"/>
                  </a:lnTo>
                  <a:lnTo>
                    <a:pt x="8" y="80"/>
                  </a:lnTo>
                  <a:lnTo>
                    <a:pt x="6" y="80"/>
                  </a:lnTo>
                  <a:lnTo>
                    <a:pt x="6" y="79"/>
                  </a:lnTo>
                  <a:lnTo>
                    <a:pt x="6" y="77"/>
                  </a:lnTo>
                  <a:lnTo>
                    <a:pt x="5" y="77"/>
                  </a:lnTo>
                  <a:lnTo>
                    <a:pt x="5" y="76"/>
                  </a:lnTo>
                  <a:lnTo>
                    <a:pt x="5" y="75"/>
                  </a:lnTo>
                  <a:lnTo>
                    <a:pt x="5" y="73"/>
                  </a:lnTo>
                  <a:lnTo>
                    <a:pt x="4" y="73"/>
                  </a:lnTo>
                  <a:lnTo>
                    <a:pt x="4" y="71"/>
                  </a:lnTo>
                  <a:lnTo>
                    <a:pt x="2" y="67"/>
                  </a:lnTo>
                  <a:lnTo>
                    <a:pt x="2" y="64"/>
                  </a:lnTo>
                  <a:lnTo>
                    <a:pt x="2" y="63"/>
                  </a:lnTo>
                  <a:lnTo>
                    <a:pt x="1" y="60"/>
                  </a:lnTo>
                  <a:lnTo>
                    <a:pt x="1" y="59"/>
                  </a:lnTo>
                  <a:lnTo>
                    <a:pt x="1" y="58"/>
                  </a:lnTo>
                  <a:lnTo>
                    <a:pt x="1" y="57"/>
                  </a:lnTo>
                  <a:lnTo>
                    <a:pt x="1" y="55"/>
                  </a:lnTo>
                  <a:lnTo>
                    <a:pt x="1" y="54"/>
                  </a:lnTo>
                  <a:lnTo>
                    <a:pt x="1" y="53"/>
                  </a:lnTo>
                  <a:lnTo>
                    <a:pt x="1" y="51"/>
                  </a:lnTo>
                  <a:lnTo>
                    <a:pt x="1" y="50"/>
                  </a:lnTo>
                  <a:lnTo>
                    <a:pt x="1" y="49"/>
                  </a:lnTo>
                  <a:lnTo>
                    <a:pt x="1" y="47"/>
                  </a:lnTo>
                  <a:lnTo>
                    <a:pt x="0" y="46"/>
                  </a:lnTo>
                  <a:lnTo>
                    <a:pt x="0" y="45"/>
                  </a:lnTo>
                  <a:lnTo>
                    <a:pt x="1" y="44"/>
                  </a:lnTo>
                  <a:lnTo>
                    <a:pt x="1" y="42"/>
                  </a:lnTo>
                  <a:lnTo>
                    <a:pt x="1" y="41"/>
                  </a:lnTo>
                  <a:lnTo>
                    <a:pt x="1" y="40"/>
                  </a:lnTo>
                  <a:lnTo>
                    <a:pt x="1" y="38"/>
                  </a:lnTo>
                  <a:lnTo>
                    <a:pt x="1" y="37"/>
                  </a:lnTo>
                  <a:lnTo>
                    <a:pt x="1" y="36"/>
                  </a:lnTo>
                  <a:lnTo>
                    <a:pt x="1" y="34"/>
                  </a:lnTo>
                  <a:lnTo>
                    <a:pt x="1" y="33"/>
                  </a:lnTo>
                  <a:lnTo>
                    <a:pt x="1" y="32"/>
                  </a:lnTo>
                  <a:lnTo>
                    <a:pt x="2" y="28"/>
                  </a:lnTo>
                  <a:lnTo>
                    <a:pt x="2" y="24"/>
                  </a:lnTo>
                  <a:lnTo>
                    <a:pt x="4" y="24"/>
                  </a:lnTo>
                  <a:lnTo>
                    <a:pt x="4" y="23"/>
                  </a:lnTo>
                  <a:lnTo>
                    <a:pt x="4" y="22"/>
                  </a:lnTo>
                  <a:lnTo>
                    <a:pt x="4" y="20"/>
                  </a:lnTo>
                  <a:lnTo>
                    <a:pt x="5" y="19"/>
                  </a:lnTo>
                  <a:lnTo>
                    <a:pt x="5" y="18"/>
                  </a:lnTo>
                  <a:lnTo>
                    <a:pt x="5" y="16"/>
                  </a:lnTo>
                  <a:lnTo>
                    <a:pt x="6" y="15"/>
                  </a:lnTo>
                  <a:lnTo>
                    <a:pt x="6" y="14"/>
                  </a:lnTo>
                  <a:lnTo>
                    <a:pt x="8" y="12"/>
                  </a:lnTo>
                  <a:lnTo>
                    <a:pt x="8" y="11"/>
                  </a:lnTo>
                  <a:lnTo>
                    <a:pt x="9" y="10"/>
                  </a:lnTo>
                  <a:lnTo>
                    <a:pt x="9" y="9"/>
                  </a:lnTo>
                  <a:lnTo>
                    <a:pt x="10" y="7"/>
                  </a:lnTo>
                  <a:lnTo>
                    <a:pt x="10" y="6"/>
                  </a:lnTo>
                  <a:lnTo>
                    <a:pt x="11" y="6"/>
                  </a:lnTo>
                  <a:lnTo>
                    <a:pt x="11" y="5"/>
                  </a:lnTo>
                  <a:lnTo>
                    <a:pt x="13" y="3"/>
                  </a:lnTo>
                  <a:close/>
                </a:path>
              </a:pathLst>
            </a:custGeom>
            <a:solidFill>
              <a:srgbClr val="808080"/>
            </a:solidFill>
            <a:ln w="9525">
              <a:noFill/>
              <a:round/>
              <a:headEnd/>
              <a:tailEnd/>
            </a:ln>
          </p:spPr>
          <p:txBody>
            <a:bodyPr/>
            <a:lstStyle/>
            <a:p>
              <a:endParaRPr lang="en-US"/>
            </a:p>
          </p:txBody>
        </p:sp>
        <p:sp>
          <p:nvSpPr>
            <p:cNvPr id="218" name="Freeform 202"/>
            <p:cNvSpPr>
              <a:spLocks/>
            </p:cNvSpPr>
            <p:nvPr/>
          </p:nvSpPr>
          <p:spPr bwMode="auto">
            <a:xfrm>
              <a:off x="2719" y="1125"/>
              <a:ext cx="46" cy="99"/>
            </a:xfrm>
            <a:custGeom>
              <a:avLst/>
              <a:gdLst>
                <a:gd name="T0" fmla="*/ 46 w 46"/>
                <a:gd name="T1" fmla="*/ 39 h 99"/>
                <a:gd name="T2" fmla="*/ 46 w 46"/>
                <a:gd name="T3" fmla="*/ 48 h 99"/>
                <a:gd name="T4" fmla="*/ 46 w 46"/>
                <a:gd name="T5" fmla="*/ 57 h 99"/>
                <a:gd name="T6" fmla="*/ 44 w 46"/>
                <a:gd name="T7" fmla="*/ 75 h 99"/>
                <a:gd name="T8" fmla="*/ 41 w 46"/>
                <a:gd name="T9" fmla="*/ 83 h 99"/>
                <a:gd name="T10" fmla="*/ 37 w 46"/>
                <a:gd name="T11" fmla="*/ 90 h 99"/>
                <a:gd name="T12" fmla="*/ 34 w 46"/>
                <a:gd name="T13" fmla="*/ 95 h 99"/>
                <a:gd name="T14" fmla="*/ 28 w 46"/>
                <a:gd name="T15" fmla="*/ 99 h 99"/>
                <a:gd name="T16" fmla="*/ 23 w 46"/>
                <a:gd name="T17" fmla="*/ 99 h 99"/>
                <a:gd name="T18" fmla="*/ 18 w 46"/>
                <a:gd name="T19" fmla="*/ 97 h 99"/>
                <a:gd name="T20" fmla="*/ 11 w 46"/>
                <a:gd name="T21" fmla="*/ 91 h 99"/>
                <a:gd name="T22" fmla="*/ 8 w 46"/>
                <a:gd name="T23" fmla="*/ 86 h 99"/>
                <a:gd name="T24" fmla="*/ 5 w 46"/>
                <a:gd name="T25" fmla="*/ 78 h 99"/>
                <a:gd name="T26" fmla="*/ 2 w 46"/>
                <a:gd name="T27" fmla="*/ 69 h 99"/>
                <a:gd name="T28" fmla="*/ 1 w 46"/>
                <a:gd name="T29" fmla="*/ 60 h 99"/>
                <a:gd name="T30" fmla="*/ 0 w 46"/>
                <a:gd name="T31" fmla="*/ 51 h 99"/>
                <a:gd name="T32" fmla="*/ 0 w 46"/>
                <a:gd name="T33" fmla="*/ 38 h 99"/>
                <a:gd name="T34" fmla="*/ 2 w 46"/>
                <a:gd name="T35" fmla="*/ 27 h 99"/>
                <a:gd name="T36" fmla="*/ 5 w 46"/>
                <a:gd name="T37" fmla="*/ 20 h 99"/>
                <a:gd name="T38" fmla="*/ 8 w 46"/>
                <a:gd name="T39" fmla="*/ 12 h 99"/>
                <a:gd name="T40" fmla="*/ 15 w 46"/>
                <a:gd name="T41" fmla="*/ 3 h 99"/>
                <a:gd name="T42" fmla="*/ 21 w 46"/>
                <a:gd name="T43" fmla="*/ 0 h 99"/>
                <a:gd name="T44" fmla="*/ 26 w 46"/>
                <a:gd name="T45" fmla="*/ 0 h 99"/>
                <a:gd name="T46" fmla="*/ 30 w 46"/>
                <a:gd name="T47" fmla="*/ 3 h 99"/>
                <a:gd name="T48" fmla="*/ 36 w 46"/>
                <a:gd name="T49" fmla="*/ 8 h 99"/>
                <a:gd name="T50" fmla="*/ 40 w 46"/>
                <a:gd name="T51" fmla="*/ 14 h 99"/>
                <a:gd name="T52" fmla="*/ 43 w 46"/>
                <a:gd name="T53" fmla="*/ 22 h 99"/>
                <a:gd name="T54" fmla="*/ 43 w 46"/>
                <a:gd name="T55" fmla="*/ 26 h 99"/>
                <a:gd name="T56" fmla="*/ 39 w 46"/>
                <a:gd name="T57" fmla="*/ 18 h 99"/>
                <a:gd name="T58" fmla="*/ 36 w 46"/>
                <a:gd name="T59" fmla="*/ 12 h 99"/>
                <a:gd name="T60" fmla="*/ 31 w 46"/>
                <a:gd name="T61" fmla="*/ 7 h 99"/>
                <a:gd name="T62" fmla="*/ 27 w 46"/>
                <a:gd name="T63" fmla="*/ 4 h 99"/>
                <a:gd name="T64" fmla="*/ 22 w 46"/>
                <a:gd name="T65" fmla="*/ 3 h 99"/>
                <a:gd name="T66" fmla="*/ 15 w 46"/>
                <a:gd name="T67" fmla="*/ 5 h 99"/>
                <a:gd name="T68" fmla="*/ 9 w 46"/>
                <a:gd name="T69" fmla="*/ 13 h 99"/>
                <a:gd name="T70" fmla="*/ 6 w 46"/>
                <a:gd name="T71" fmla="*/ 18 h 99"/>
                <a:gd name="T72" fmla="*/ 4 w 46"/>
                <a:gd name="T73" fmla="*/ 26 h 99"/>
                <a:gd name="T74" fmla="*/ 2 w 46"/>
                <a:gd name="T75" fmla="*/ 35 h 99"/>
                <a:gd name="T76" fmla="*/ 1 w 46"/>
                <a:gd name="T77" fmla="*/ 43 h 99"/>
                <a:gd name="T78" fmla="*/ 1 w 46"/>
                <a:gd name="T79" fmla="*/ 55 h 99"/>
                <a:gd name="T80" fmla="*/ 2 w 46"/>
                <a:gd name="T81" fmla="*/ 64 h 99"/>
                <a:gd name="T82" fmla="*/ 4 w 46"/>
                <a:gd name="T83" fmla="*/ 70 h 99"/>
                <a:gd name="T84" fmla="*/ 6 w 46"/>
                <a:gd name="T85" fmla="*/ 78 h 99"/>
                <a:gd name="T86" fmla="*/ 10 w 46"/>
                <a:gd name="T87" fmla="*/ 84 h 99"/>
                <a:gd name="T88" fmla="*/ 13 w 46"/>
                <a:gd name="T89" fmla="*/ 90 h 99"/>
                <a:gd name="T90" fmla="*/ 19 w 46"/>
                <a:gd name="T91" fmla="*/ 95 h 99"/>
                <a:gd name="T92" fmla="*/ 26 w 46"/>
                <a:gd name="T93" fmla="*/ 96 h 99"/>
                <a:gd name="T94" fmla="*/ 31 w 46"/>
                <a:gd name="T95" fmla="*/ 94 h 99"/>
                <a:gd name="T96" fmla="*/ 35 w 46"/>
                <a:gd name="T97" fmla="*/ 90 h 99"/>
                <a:gd name="T98" fmla="*/ 39 w 46"/>
                <a:gd name="T99" fmla="*/ 84 h 99"/>
                <a:gd name="T100" fmla="*/ 41 w 46"/>
                <a:gd name="T101" fmla="*/ 78 h 99"/>
                <a:gd name="T102" fmla="*/ 44 w 46"/>
                <a:gd name="T103" fmla="*/ 70 h 99"/>
                <a:gd name="T104" fmla="*/ 45 w 46"/>
                <a:gd name="T105" fmla="*/ 62 h 99"/>
                <a:gd name="T106" fmla="*/ 45 w 46"/>
                <a:gd name="T107" fmla="*/ 53 h 99"/>
                <a:gd name="T108" fmla="*/ 45 w 46"/>
                <a:gd name="T109" fmla="*/ 43 h 99"/>
                <a:gd name="T110" fmla="*/ 44 w 46"/>
                <a:gd name="T111" fmla="*/ 33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99"/>
                <a:gd name="T170" fmla="*/ 46 w 46"/>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99">
                  <a:moveTo>
                    <a:pt x="44" y="29"/>
                  </a:moveTo>
                  <a:lnTo>
                    <a:pt x="45" y="31"/>
                  </a:lnTo>
                  <a:lnTo>
                    <a:pt x="45" y="36"/>
                  </a:lnTo>
                  <a:lnTo>
                    <a:pt x="46" y="39"/>
                  </a:lnTo>
                  <a:lnTo>
                    <a:pt x="46" y="40"/>
                  </a:lnTo>
                  <a:lnTo>
                    <a:pt x="46" y="43"/>
                  </a:lnTo>
                  <a:lnTo>
                    <a:pt x="46" y="46"/>
                  </a:lnTo>
                  <a:lnTo>
                    <a:pt x="46" y="48"/>
                  </a:lnTo>
                  <a:lnTo>
                    <a:pt x="46" y="51"/>
                  </a:lnTo>
                  <a:lnTo>
                    <a:pt x="46" y="53"/>
                  </a:lnTo>
                  <a:lnTo>
                    <a:pt x="46" y="55"/>
                  </a:lnTo>
                  <a:lnTo>
                    <a:pt x="46" y="57"/>
                  </a:lnTo>
                  <a:lnTo>
                    <a:pt x="46" y="60"/>
                  </a:lnTo>
                  <a:lnTo>
                    <a:pt x="46" y="62"/>
                  </a:lnTo>
                  <a:lnTo>
                    <a:pt x="44" y="74"/>
                  </a:lnTo>
                  <a:lnTo>
                    <a:pt x="44" y="75"/>
                  </a:lnTo>
                  <a:lnTo>
                    <a:pt x="43" y="78"/>
                  </a:lnTo>
                  <a:lnTo>
                    <a:pt x="43" y="79"/>
                  </a:lnTo>
                  <a:lnTo>
                    <a:pt x="41" y="82"/>
                  </a:lnTo>
                  <a:lnTo>
                    <a:pt x="41" y="83"/>
                  </a:lnTo>
                  <a:lnTo>
                    <a:pt x="40" y="84"/>
                  </a:lnTo>
                  <a:lnTo>
                    <a:pt x="39" y="87"/>
                  </a:lnTo>
                  <a:lnTo>
                    <a:pt x="39" y="88"/>
                  </a:lnTo>
                  <a:lnTo>
                    <a:pt x="37" y="90"/>
                  </a:lnTo>
                  <a:lnTo>
                    <a:pt x="36" y="91"/>
                  </a:lnTo>
                  <a:lnTo>
                    <a:pt x="36" y="92"/>
                  </a:lnTo>
                  <a:lnTo>
                    <a:pt x="35" y="94"/>
                  </a:lnTo>
                  <a:lnTo>
                    <a:pt x="34" y="95"/>
                  </a:lnTo>
                  <a:lnTo>
                    <a:pt x="32" y="95"/>
                  </a:lnTo>
                  <a:lnTo>
                    <a:pt x="31" y="96"/>
                  </a:lnTo>
                  <a:lnTo>
                    <a:pt x="30" y="97"/>
                  </a:lnTo>
                  <a:lnTo>
                    <a:pt x="28" y="99"/>
                  </a:lnTo>
                  <a:lnTo>
                    <a:pt x="27" y="99"/>
                  </a:lnTo>
                  <a:lnTo>
                    <a:pt x="26" y="99"/>
                  </a:lnTo>
                  <a:lnTo>
                    <a:pt x="24" y="99"/>
                  </a:lnTo>
                  <a:lnTo>
                    <a:pt x="23" y="99"/>
                  </a:lnTo>
                  <a:lnTo>
                    <a:pt x="22" y="99"/>
                  </a:lnTo>
                  <a:lnTo>
                    <a:pt x="21" y="99"/>
                  </a:lnTo>
                  <a:lnTo>
                    <a:pt x="19" y="97"/>
                  </a:lnTo>
                  <a:lnTo>
                    <a:pt x="18" y="97"/>
                  </a:lnTo>
                  <a:lnTo>
                    <a:pt x="15" y="95"/>
                  </a:lnTo>
                  <a:lnTo>
                    <a:pt x="14" y="94"/>
                  </a:lnTo>
                  <a:lnTo>
                    <a:pt x="13" y="92"/>
                  </a:lnTo>
                  <a:lnTo>
                    <a:pt x="11" y="91"/>
                  </a:lnTo>
                  <a:lnTo>
                    <a:pt x="10" y="90"/>
                  </a:lnTo>
                  <a:lnTo>
                    <a:pt x="10" y="88"/>
                  </a:lnTo>
                  <a:lnTo>
                    <a:pt x="9" y="87"/>
                  </a:lnTo>
                  <a:lnTo>
                    <a:pt x="8" y="86"/>
                  </a:lnTo>
                  <a:lnTo>
                    <a:pt x="8" y="83"/>
                  </a:lnTo>
                  <a:lnTo>
                    <a:pt x="6" y="82"/>
                  </a:lnTo>
                  <a:lnTo>
                    <a:pt x="5" y="81"/>
                  </a:lnTo>
                  <a:lnTo>
                    <a:pt x="5" y="78"/>
                  </a:lnTo>
                  <a:lnTo>
                    <a:pt x="4" y="75"/>
                  </a:lnTo>
                  <a:lnTo>
                    <a:pt x="4" y="74"/>
                  </a:lnTo>
                  <a:lnTo>
                    <a:pt x="2" y="71"/>
                  </a:lnTo>
                  <a:lnTo>
                    <a:pt x="2" y="69"/>
                  </a:lnTo>
                  <a:lnTo>
                    <a:pt x="1" y="66"/>
                  </a:lnTo>
                  <a:lnTo>
                    <a:pt x="1" y="65"/>
                  </a:lnTo>
                  <a:lnTo>
                    <a:pt x="1" y="62"/>
                  </a:lnTo>
                  <a:lnTo>
                    <a:pt x="1" y="60"/>
                  </a:lnTo>
                  <a:lnTo>
                    <a:pt x="0" y="57"/>
                  </a:lnTo>
                  <a:lnTo>
                    <a:pt x="0" y="55"/>
                  </a:lnTo>
                  <a:lnTo>
                    <a:pt x="0" y="53"/>
                  </a:lnTo>
                  <a:lnTo>
                    <a:pt x="0" y="51"/>
                  </a:lnTo>
                  <a:lnTo>
                    <a:pt x="0" y="46"/>
                  </a:lnTo>
                  <a:lnTo>
                    <a:pt x="0" y="43"/>
                  </a:lnTo>
                  <a:lnTo>
                    <a:pt x="0" y="40"/>
                  </a:lnTo>
                  <a:lnTo>
                    <a:pt x="0" y="38"/>
                  </a:lnTo>
                  <a:lnTo>
                    <a:pt x="1" y="36"/>
                  </a:lnTo>
                  <a:lnTo>
                    <a:pt x="1" y="34"/>
                  </a:lnTo>
                  <a:lnTo>
                    <a:pt x="1" y="29"/>
                  </a:lnTo>
                  <a:lnTo>
                    <a:pt x="2" y="27"/>
                  </a:lnTo>
                  <a:lnTo>
                    <a:pt x="2" y="25"/>
                  </a:lnTo>
                  <a:lnTo>
                    <a:pt x="4" y="24"/>
                  </a:lnTo>
                  <a:lnTo>
                    <a:pt x="4" y="21"/>
                  </a:lnTo>
                  <a:lnTo>
                    <a:pt x="5" y="20"/>
                  </a:lnTo>
                  <a:lnTo>
                    <a:pt x="5" y="17"/>
                  </a:lnTo>
                  <a:lnTo>
                    <a:pt x="6" y="16"/>
                  </a:lnTo>
                  <a:lnTo>
                    <a:pt x="6" y="14"/>
                  </a:lnTo>
                  <a:lnTo>
                    <a:pt x="8" y="12"/>
                  </a:lnTo>
                  <a:lnTo>
                    <a:pt x="8" y="11"/>
                  </a:lnTo>
                  <a:lnTo>
                    <a:pt x="10" y="8"/>
                  </a:lnTo>
                  <a:lnTo>
                    <a:pt x="11" y="7"/>
                  </a:lnTo>
                  <a:lnTo>
                    <a:pt x="15" y="3"/>
                  </a:lnTo>
                  <a:lnTo>
                    <a:pt x="17" y="2"/>
                  </a:lnTo>
                  <a:lnTo>
                    <a:pt x="18" y="0"/>
                  </a:lnTo>
                  <a:lnTo>
                    <a:pt x="19" y="0"/>
                  </a:lnTo>
                  <a:lnTo>
                    <a:pt x="21" y="0"/>
                  </a:lnTo>
                  <a:lnTo>
                    <a:pt x="22" y="0"/>
                  </a:lnTo>
                  <a:lnTo>
                    <a:pt x="23" y="0"/>
                  </a:lnTo>
                  <a:lnTo>
                    <a:pt x="24" y="0"/>
                  </a:lnTo>
                  <a:lnTo>
                    <a:pt x="26" y="0"/>
                  </a:lnTo>
                  <a:lnTo>
                    <a:pt x="27" y="0"/>
                  </a:lnTo>
                  <a:lnTo>
                    <a:pt x="27" y="2"/>
                  </a:lnTo>
                  <a:lnTo>
                    <a:pt x="28" y="2"/>
                  </a:lnTo>
                  <a:lnTo>
                    <a:pt x="30" y="3"/>
                  </a:lnTo>
                  <a:lnTo>
                    <a:pt x="32" y="4"/>
                  </a:lnTo>
                  <a:lnTo>
                    <a:pt x="34" y="5"/>
                  </a:lnTo>
                  <a:lnTo>
                    <a:pt x="34" y="7"/>
                  </a:lnTo>
                  <a:lnTo>
                    <a:pt x="36" y="8"/>
                  </a:lnTo>
                  <a:lnTo>
                    <a:pt x="37" y="11"/>
                  </a:lnTo>
                  <a:lnTo>
                    <a:pt x="37" y="12"/>
                  </a:lnTo>
                  <a:lnTo>
                    <a:pt x="39" y="13"/>
                  </a:lnTo>
                  <a:lnTo>
                    <a:pt x="40" y="14"/>
                  </a:lnTo>
                  <a:lnTo>
                    <a:pt x="40" y="17"/>
                  </a:lnTo>
                  <a:lnTo>
                    <a:pt x="41" y="18"/>
                  </a:lnTo>
                  <a:lnTo>
                    <a:pt x="41" y="21"/>
                  </a:lnTo>
                  <a:lnTo>
                    <a:pt x="43" y="22"/>
                  </a:lnTo>
                  <a:lnTo>
                    <a:pt x="43" y="25"/>
                  </a:lnTo>
                  <a:lnTo>
                    <a:pt x="44" y="29"/>
                  </a:lnTo>
                  <a:lnTo>
                    <a:pt x="43" y="30"/>
                  </a:lnTo>
                  <a:lnTo>
                    <a:pt x="43" y="26"/>
                  </a:lnTo>
                  <a:lnTo>
                    <a:pt x="41" y="24"/>
                  </a:lnTo>
                  <a:lnTo>
                    <a:pt x="41" y="22"/>
                  </a:lnTo>
                  <a:lnTo>
                    <a:pt x="40" y="20"/>
                  </a:lnTo>
                  <a:lnTo>
                    <a:pt x="39" y="18"/>
                  </a:lnTo>
                  <a:lnTo>
                    <a:pt x="39" y="17"/>
                  </a:lnTo>
                  <a:lnTo>
                    <a:pt x="37" y="14"/>
                  </a:lnTo>
                  <a:lnTo>
                    <a:pt x="37" y="13"/>
                  </a:lnTo>
                  <a:lnTo>
                    <a:pt x="36" y="12"/>
                  </a:lnTo>
                  <a:lnTo>
                    <a:pt x="35" y="11"/>
                  </a:lnTo>
                  <a:lnTo>
                    <a:pt x="34" y="8"/>
                  </a:lnTo>
                  <a:lnTo>
                    <a:pt x="32" y="8"/>
                  </a:lnTo>
                  <a:lnTo>
                    <a:pt x="31" y="7"/>
                  </a:lnTo>
                  <a:lnTo>
                    <a:pt x="31" y="5"/>
                  </a:lnTo>
                  <a:lnTo>
                    <a:pt x="30" y="5"/>
                  </a:lnTo>
                  <a:lnTo>
                    <a:pt x="28" y="4"/>
                  </a:lnTo>
                  <a:lnTo>
                    <a:pt x="27" y="4"/>
                  </a:lnTo>
                  <a:lnTo>
                    <a:pt x="26" y="3"/>
                  </a:lnTo>
                  <a:lnTo>
                    <a:pt x="24" y="3"/>
                  </a:lnTo>
                  <a:lnTo>
                    <a:pt x="23" y="3"/>
                  </a:lnTo>
                  <a:lnTo>
                    <a:pt x="22" y="3"/>
                  </a:lnTo>
                  <a:lnTo>
                    <a:pt x="21" y="3"/>
                  </a:lnTo>
                  <a:lnTo>
                    <a:pt x="19" y="3"/>
                  </a:lnTo>
                  <a:lnTo>
                    <a:pt x="17" y="4"/>
                  </a:lnTo>
                  <a:lnTo>
                    <a:pt x="15" y="5"/>
                  </a:lnTo>
                  <a:lnTo>
                    <a:pt x="14" y="7"/>
                  </a:lnTo>
                  <a:lnTo>
                    <a:pt x="11" y="9"/>
                  </a:lnTo>
                  <a:lnTo>
                    <a:pt x="10" y="11"/>
                  </a:lnTo>
                  <a:lnTo>
                    <a:pt x="9" y="13"/>
                  </a:lnTo>
                  <a:lnTo>
                    <a:pt x="8" y="14"/>
                  </a:lnTo>
                  <a:lnTo>
                    <a:pt x="8" y="16"/>
                  </a:lnTo>
                  <a:lnTo>
                    <a:pt x="6" y="17"/>
                  </a:lnTo>
                  <a:lnTo>
                    <a:pt x="6" y="18"/>
                  </a:lnTo>
                  <a:lnTo>
                    <a:pt x="5" y="21"/>
                  </a:lnTo>
                  <a:lnTo>
                    <a:pt x="5" y="22"/>
                  </a:lnTo>
                  <a:lnTo>
                    <a:pt x="4" y="25"/>
                  </a:lnTo>
                  <a:lnTo>
                    <a:pt x="4" y="26"/>
                  </a:lnTo>
                  <a:lnTo>
                    <a:pt x="4" y="29"/>
                  </a:lnTo>
                  <a:lnTo>
                    <a:pt x="2" y="30"/>
                  </a:lnTo>
                  <a:lnTo>
                    <a:pt x="2" y="33"/>
                  </a:lnTo>
                  <a:lnTo>
                    <a:pt x="2" y="35"/>
                  </a:lnTo>
                  <a:lnTo>
                    <a:pt x="2" y="36"/>
                  </a:lnTo>
                  <a:lnTo>
                    <a:pt x="1" y="39"/>
                  </a:lnTo>
                  <a:lnTo>
                    <a:pt x="1" y="42"/>
                  </a:lnTo>
                  <a:lnTo>
                    <a:pt x="1" y="43"/>
                  </a:lnTo>
                  <a:lnTo>
                    <a:pt x="1" y="46"/>
                  </a:lnTo>
                  <a:lnTo>
                    <a:pt x="1" y="49"/>
                  </a:lnTo>
                  <a:lnTo>
                    <a:pt x="1" y="52"/>
                  </a:lnTo>
                  <a:lnTo>
                    <a:pt x="1" y="55"/>
                  </a:lnTo>
                  <a:lnTo>
                    <a:pt x="1" y="57"/>
                  </a:lnTo>
                  <a:lnTo>
                    <a:pt x="1" y="59"/>
                  </a:lnTo>
                  <a:lnTo>
                    <a:pt x="2" y="61"/>
                  </a:lnTo>
                  <a:lnTo>
                    <a:pt x="2" y="64"/>
                  </a:lnTo>
                  <a:lnTo>
                    <a:pt x="2" y="66"/>
                  </a:lnTo>
                  <a:lnTo>
                    <a:pt x="4" y="69"/>
                  </a:lnTo>
                  <a:lnTo>
                    <a:pt x="4" y="68"/>
                  </a:lnTo>
                  <a:lnTo>
                    <a:pt x="4" y="70"/>
                  </a:lnTo>
                  <a:lnTo>
                    <a:pt x="5" y="73"/>
                  </a:lnTo>
                  <a:lnTo>
                    <a:pt x="5" y="74"/>
                  </a:lnTo>
                  <a:lnTo>
                    <a:pt x="6" y="77"/>
                  </a:lnTo>
                  <a:lnTo>
                    <a:pt x="6" y="78"/>
                  </a:lnTo>
                  <a:lnTo>
                    <a:pt x="8" y="81"/>
                  </a:lnTo>
                  <a:lnTo>
                    <a:pt x="8" y="82"/>
                  </a:lnTo>
                  <a:lnTo>
                    <a:pt x="9" y="83"/>
                  </a:lnTo>
                  <a:lnTo>
                    <a:pt x="10" y="84"/>
                  </a:lnTo>
                  <a:lnTo>
                    <a:pt x="10" y="86"/>
                  </a:lnTo>
                  <a:lnTo>
                    <a:pt x="11" y="87"/>
                  </a:lnTo>
                  <a:lnTo>
                    <a:pt x="13" y="88"/>
                  </a:lnTo>
                  <a:lnTo>
                    <a:pt x="13" y="90"/>
                  </a:lnTo>
                  <a:lnTo>
                    <a:pt x="14" y="91"/>
                  </a:lnTo>
                  <a:lnTo>
                    <a:pt x="17" y="94"/>
                  </a:lnTo>
                  <a:lnTo>
                    <a:pt x="18" y="95"/>
                  </a:lnTo>
                  <a:lnTo>
                    <a:pt x="19" y="95"/>
                  </a:lnTo>
                  <a:lnTo>
                    <a:pt x="22" y="96"/>
                  </a:lnTo>
                  <a:lnTo>
                    <a:pt x="23" y="96"/>
                  </a:lnTo>
                  <a:lnTo>
                    <a:pt x="24" y="96"/>
                  </a:lnTo>
                  <a:lnTo>
                    <a:pt x="26" y="96"/>
                  </a:lnTo>
                  <a:lnTo>
                    <a:pt x="27" y="96"/>
                  </a:lnTo>
                  <a:lnTo>
                    <a:pt x="28" y="95"/>
                  </a:lnTo>
                  <a:lnTo>
                    <a:pt x="30" y="95"/>
                  </a:lnTo>
                  <a:lnTo>
                    <a:pt x="31" y="94"/>
                  </a:lnTo>
                  <a:lnTo>
                    <a:pt x="32" y="92"/>
                  </a:lnTo>
                  <a:lnTo>
                    <a:pt x="34" y="92"/>
                  </a:lnTo>
                  <a:lnTo>
                    <a:pt x="34" y="91"/>
                  </a:lnTo>
                  <a:lnTo>
                    <a:pt x="35" y="90"/>
                  </a:lnTo>
                  <a:lnTo>
                    <a:pt x="36" y="88"/>
                  </a:lnTo>
                  <a:lnTo>
                    <a:pt x="36" y="87"/>
                  </a:lnTo>
                  <a:lnTo>
                    <a:pt x="37" y="86"/>
                  </a:lnTo>
                  <a:lnTo>
                    <a:pt x="39" y="84"/>
                  </a:lnTo>
                  <a:lnTo>
                    <a:pt x="39" y="83"/>
                  </a:lnTo>
                  <a:lnTo>
                    <a:pt x="40" y="81"/>
                  </a:lnTo>
                  <a:lnTo>
                    <a:pt x="40" y="79"/>
                  </a:lnTo>
                  <a:lnTo>
                    <a:pt x="41" y="78"/>
                  </a:lnTo>
                  <a:lnTo>
                    <a:pt x="41" y="77"/>
                  </a:lnTo>
                  <a:lnTo>
                    <a:pt x="43" y="74"/>
                  </a:lnTo>
                  <a:lnTo>
                    <a:pt x="43" y="71"/>
                  </a:lnTo>
                  <a:lnTo>
                    <a:pt x="44" y="70"/>
                  </a:lnTo>
                  <a:lnTo>
                    <a:pt x="44" y="69"/>
                  </a:lnTo>
                  <a:lnTo>
                    <a:pt x="44" y="66"/>
                  </a:lnTo>
                  <a:lnTo>
                    <a:pt x="44" y="64"/>
                  </a:lnTo>
                  <a:lnTo>
                    <a:pt x="45" y="62"/>
                  </a:lnTo>
                  <a:lnTo>
                    <a:pt x="45" y="60"/>
                  </a:lnTo>
                  <a:lnTo>
                    <a:pt x="45" y="57"/>
                  </a:lnTo>
                  <a:lnTo>
                    <a:pt x="45" y="55"/>
                  </a:lnTo>
                  <a:lnTo>
                    <a:pt x="45" y="53"/>
                  </a:lnTo>
                  <a:lnTo>
                    <a:pt x="45" y="51"/>
                  </a:lnTo>
                  <a:lnTo>
                    <a:pt x="45" y="48"/>
                  </a:lnTo>
                  <a:lnTo>
                    <a:pt x="45" y="46"/>
                  </a:lnTo>
                  <a:lnTo>
                    <a:pt x="45" y="43"/>
                  </a:lnTo>
                  <a:lnTo>
                    <a:pt x="45" y="42"/>
                  </a:lnTo>
                  <a:lnTo>
                    <a:pt x="45" y="39"/>
                  </a:lnTo>
                  <a:lnTo>
                    <a:pt x="44" y="36"/>
                  </a:lnTo>
                  <a:lnTo>
                    <a:pt x="44" y="33"/>
                  </a:lnTo>
                  <a:lnTo>
                    <a:pt x="43" y="30"/>
                  </a:lnTo>
                  <a:lnTo>
                    <a:pt x="44" y="29"/>
                  </a:lnTo>
                  <a:close/>
                </a:path>
              </a:pathLst>
            </a:custGeom>
            <a:solidFill>
              <a:srgbClr val="808080"/>
            </a:solidFill>
            <a:ln w="9525">
              <a:noFill/>
              <a:round/>
              <a:headEnd/>
              <a:tailEnd/>
            </a:ln>
          </p:spPr>
          <p:txBody>
            <a:bodyPr/>
            <a:lstStyle/>
            <a:p>
              <a:endParaRPr lang="en-US"/>
            </a:p>
          </p:txBody>
        </p:sp>
        <p:sp>
          <p:nvSpPr>
            <p:cNvPr id="219" name="Freeform 203"/>
            <p:cNvSpPr>
              <a:spLocks/>
            </p:cNvSpPr>
            <p:nvPr/>
          </p:nvSpPr>
          <p:spPr bwMode="auto">
            <a:xfrm>
              <a:off x="2765" y="1160"/>
              <a:ext cx="25" cy="55"/>
            </a:xfrm>
            <a:custGeom>
              <a:avLst/>
              <a:gdLst>
                <a:gd name="T0" fmla="*/ 8 w 25"/>
                <a:gd name="T1" fmla="*/ 1 h 55"/>
                <a:gd name="T2" fmla="*/ 11 w 25"/>
                <a:gd name="T3" fmla="*/ 0 h 55"/>
                <a:gd name="T4" fmla="*/ 13 w 25"/>
                <a:gd name="T5" fmla="*/ 0 h 55"/>
                <a:gd name="T6" fmla="*/ 15 w 25"/>
                <a:gd name="T7" fmla="*/ 1 h 55"/>
                <a:gd name="T8" fmla="*/ 19 w 25"/>
                <a:gd name="T9" fmla="*/ 3 h 55"/>
                <a:gd name="T10" fmla="*/ 20 w 25"/>
                <a:gd name="T11" fmla="*/ 4 h 55"/>
                <a:gd name="T12" fmla="*/ 20 w 25"/>
                <a:gd name="T13" fmla="*/ 7 h 55"/>
                <a:gd name="T14" fmla="*/ 21 w 25"/>
                <a:gd name="T15" fmla="*/ 8 h 55"/>
                <a:gd name="T16" fmla="*/ 23 w 25"/>
                <a:gd name="T17" fmla="*/ 11 h 55"/>
                <a:gd name="T18" fmla="*/ 24 w 25"/>
                <a:gd name="T19" fmla="*/ 12 h 55"/>
                <a:gd name="T20" fmla="*/ 24 w 25"/>
                <a:gd name="T21" fmla="*/ 14 h 55"/>
                <a:gd name="T22" fmla="*/ 25 w 25"/>
                <a:gd name="T23" fmla="*/ 18 h 55"/>
                <a:gd name="T24" fmla="*/ 25 w 25"/>
                <a:gd name="T25" fmla="*/ 21 h 55"/>
                <a:gd name="T26" fmla="*/ 25 w 25"/>
                <a:gd name="T27" fmla="*/ 24 h 55"/>
                <a:gd name="T28" fmla="*/ 25 w 25"/>
                <a:gd name="T29" fmla="*/ 26 h 55"/>
                <a:gd name="T30" fmla="*/ 25 w 25"/>
                <a:gd name="T31" fmla="*/ 29 h 55"/>
                <a:gd name="T32" fmla="*/ 25 w 25"/>
                <a:gd name="T33" fmla="*/ 31 h 55"/>
                <a:gd name="T34" fmla="*/ 25 w 25"/>
                <a:gd name="T35" fmla="*/ 34 h 55"/>
                <a:gd name="T36" fmla="*/ 24 w 25"/>
                <a:gd name="T37" fmla="*/ 42 h 55"/>
                <a:gd name="T38" fmla="*/ 24 w 25"/>
                <a:gd name="T39" fmla="*/ 44 h 55"/>
                <a:gd name="T40" fmla="*/ 23 w 25"/>
                <a:gd name="T41" fmla="*/ 46 h 55"/>
                <a:gd name="T42" fmla="*/ 21 w 25"/>
                <a:gd name="T43" fmla="*/ 47 h 55"/>
                <a:gd name="T44" fmla="*/ 21 w 25"/>
                <a:gd name="T45" fmla="*/ 49 h 55"/>
                <a:gd name="T46" fmla="*/ 19 w 25"/>
                <a:gd name="T47" fmla="*/ 52 h 55"/>
                <a:gd name="T48" fmla="*/ 16 w 25"/>
                <a:gd name="T49" fmla="*/ 53 h 55"/>
                <a:gd name="T50" fmla="*/ 15 w 25"/>
                <a:gd name="T51" fmla="*/ 53 h 55"/>
                <a:gd name="T52" fmla="*/ 15 w 25"/>
                <a:gd name="T53" fmla="*/ 53 h 55"/>
                <a:gd name="T54" fmla="*/ 13 w 25"/>
                <a:gd name="T55" fmla="*/ 55 h 55"/>
                <a:gd name="T56" fmla="*/ 12 w 25"/>
                <a:gd name="T57" fmla="*/ 53 h 55"/>
                <a:gd name="T58" fmla="*/ 11 w 25"/>
                <a:gd name="T59" fmla="*/ 53 h 55"/>
                <a:gd name="T60" fmla="*/ 7 w 25"/>
                <a:gd name="T61" fmla="*/ 51 h 55"/>
                <a:gd name="T62" fmla="*/ 6 w 25"/>
                <a:gd name="T63" fmla="*/ 49 h 55"/>
                <a:gd name="T64" fmla="*/ 4 w 25"/>
                <a:gd name="T65" fmla="*/ 48 h 55"/>
                <a:gd name="T66" fmla="*/ 4 w 25"/>
                <a:gd name="T67" fmla="*/ 46 h 55"/>
                <a:gd name="T68" fmla="*/ 3 w 25"/>
                <a:gd name="T69" fmla="*/ 44 h 55"/>
                <a:gd name="T70" fmla="*/ 2 w 25"/>
                <a:gd name="T71" fmla="*/ 42 h 55"/>
                <a:gd name="T72" fmla="*/ 2 w 25"/>
                <a:gd name="T73" fmla="*/ 38 h 55"/>
                <a:gd name="T74" fmla="*/ 0 w 25"/>
                <a:gd name="T75" fmla="*/ 35 h 55"/>
                <a:gd name="T76" fmla="*/ 0 w 25"/>
                <a:gd name="T77" fmla="*/ 33 h 55"/>
                <a:gd name="T78" fmla="*/ 0 w 25"/>
                <a:gd name="T79" fmla="*/ 30 h 55"/>
                <a:gd name="T80" fmla="*/ 0 w 25"/>
                <a:gd name="T81" fmla="*/ 27 h 55"/>
                <a:gd name="T82" fmla="*/ 0 w 25"/>
                <a:gd name="T83" fmla="*/ 25 h 55"/>
                <a:gd name="T84" fmla="*/ 0 w 25"/>
                <a:gd name="T85" fmla="*/ 22 h 55"/>
                <a:gd name="T86" fmla="*/ 2 w 25"/>
                <a:gd name="T87" fmla="*/ 14 h 55"/>
                <a:gd name="T88" fmla="*/ 2 w 25"/>
                <a:gd name="T89" fmla="*/ 12 h 55"/>
                <a:gd name="T90" fmla="*/ 3 w 25"/>
                <a:gd name="T91" fmla="*/ 11 h 55"/>
                <a:gd name="T92" fmla="*/ 3 w 25"/>
                <a:gd name="T93" fmla="*/ 8 h 55"/>
                <a:gd name="T94" fmla="*/ 4 w 25"/>
                <a:gd name="T95" fmla="*/ 7 h 55"/>
                <a:gd name="T96" fmla="*/ 6 w 25"/>
                <a:gd name="T97" fmla="*/ 5 h 55"/>
                <a:gd name="T98" fmla="*/ 7 w 25"/>
                <a:gd name="T99" fmla="*/ 3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5"/>
                <a:gd name="T151" fmla="*/ 0 h 55"/>
                <a:gd name="T152" fmla="*/ 25 w 25"/>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5" h="55">
                  <a:moveTo>
                    <a:pt x="7" y="3"/>
                  </a:moveTo>
                  <a:lnTo>
                    <a:pt x="8" y="1"/>
                  </a:lnTo>
                  <a:lnTo>
                    <a:pt x="10" y="1"/>
                  </a:lnTo>
                  <a:lnTo>
                    <a:pt x="11" y="0"/>
                  </a:lnTo>
                  <a:lnTo>
                    <a:pt x="12" y="0"/>
                  </a:lnTo>
                  <a:lnTo>
                    <a:pt x="13" y="0"/>
                  </a:lnTo>
                  <a:lnTo>
                    <a:pt x="15" y="0"/>
                  </a:lnTo>
                  <a:lnTo>
                    <a:pt x="15" y="1"/>
                  </a:lnTo>
                  <a:lnTo>
                    <a:pt x="15" y="0"/>
                  </a:lnTo>
                  <a:lnTo>
                    <a:pt x="19" y="3"/>
                  </a:lnTo>
                  <a:lnTo>
                    <a:pt x="19" y="4"/>
                  </a:lnTo>
                  <a:lnTo>
                    <a:pt x="20" y="4"/>
                  </a:lnTo>
                  <a:lnTo>
                    <a:pt x="20" y="5"/>
                  </a:lnTo>
                  <a:lnTo>
                    <a:pt x="20" y="7"/>
                  </a:lnTo>
                  <a:lnTo>
                    <a:pt x="21" y="7"/>
                  </a:lnTo>
                  <a:lnTo>
                    <a:pt x="21" y="8"/>
                  </a:lnTo>
                  <a:lnTo>
                    <a:pt x="23" y="9"/>
                  </a:lnTo>
                  <a:lnTo>
                    <a:pt x="23" y="11"/>
                  </a:lnTo>
                  <a:lnTo>
                    <a:pt x="23" y="12"/>
                  </a:lnTo>
                  <a:lnTo>
                    <a:pt x="24" y="12"/>
                  </a:lnTo>
                  <a:lnTo>
                    <a:pt x="24" y="13"/>
                  </a:lnTo>
                  <a:lnTo>
                    <a:pt x="24" y="14"/>
                  </a:lnTo>
                  <a:lnTo>
                    <a:pt x="24" y="16"/>
                  </a:lnTo>
                  <a:lnTo>
                    <a:pt x="25" y="18"/>
                  </a:lnTo>
                  <a:lnTo>
                    <a:pt x="25" y="20"/>
                  </a:lnTo>
                  <a:lnTo>
                    <a:pt x="25" y="21"/>
                  </a:lnTo>
                  <a:lnTo>
                    <a:pt x="25" y="22"/>
                  </a:lnTo>
                  <a:lnTo>
                    <a:pt x="25" y="24"/>
                  </a:lnTo>
                  <a:lnTo>
                    <a:pt x="25" y="25"/>
                  </a:lnTo>
                  <a:lnTo>
                    <a:pt x="25" y="26"/>
                  </a:lnTo>
                  <a:lnTo>
                    <a:pt x="25" y="27"/>
                  </a:lnTo>
                  <a:lnTo>
                    <a:pt x="25" y="29"/>
                  </a:lnTo>
                  <a:lnTo>
                    <a:pt x="25" y="30"/>
                  </a:lnTo>
                  <a:lnTo>
                    <a:pt x="25" y="31"/>
                  </a:lnTo>
                  <a:lnTo>
                    <a:pt x="25" y="33"/>
                  </a:lnTo>
                  <a:lnTo>
                    <a:pt x="25" y="34"/>
                  </a:lnTo>
                  <a:lnTo>
                    <a:pt x="24" y="40"/>
                  </a:lnTo>
                  <a:lnTo>
                    <a:pt x="24" y="42"/>
                  </a:lnTo>
                  <a:lnTo>
                    <a:pt x="24" y="43"/>
                  </a:lnTo>
                  <a:lnTo>
                    <a:pt x="24" y="44"/>
                  </a:lnTo>
                  <a:lnTo>
                    <a:pt x="23" y="44"/>
                  </a:lnTo>
                  <a:lnTo>
                    <a:pt x="23" y="46"/>
                  </a:lnTo>
                  <a:lnTo>
                    <a:pt x="23" y="47"/>
                  </a:lnTo>
                  <a:lnTo>
                    <a:pt x="21" y="47"/>
                  </a:lnTo>
                  <a:lnTo>
                    <a:pt x="21" y="48"/>
                  </a:lnTo>
                  <a:lnTo>
                    <a:pt x="21" y="49"/>
                  </a:lnTo>
                  <a:lnTo>
                    <a:pt x="20" y="51"/>
                  </a:lnTo>
                  <a:lnTo>
                    <a:pt x="19" y="52"/>
                  </a:lnTo>
                  <a:lnTo>
                    <a:pt x="17" y="53"/>
                  </a:lnTo>
                  <a:lnTo>
                    <a:pt x="16" y="53"/>
                  </a:lnTo>
                  <a:lnTo>
                    <a:pt x="15" y="55"/>
                  </a:lnTo>
                  <a:lnTo>
                    <a:pt x="15" y="53"/>
                  </a:lnTo>
                  <a:lnTo>
                    <a:pt x="15" y="55"/>
                  </a:lnTo>
                  <a:lnTo>
                    <a:pt x="15" y="53"/>
                  </a:lnTo>
                  <a:lnTo>
                    <a:pt x="15" y="55"/>
                  </a:lnTo>
                  <a:lnTo>
                    <a:pt x="13" y="55"/>
                  </a:lnTo>
                  <a:lnTo>
                    <a:pt x="12" y="55"/>
                  </a:lnTo>
                  <a:lnTo>
                    <a:pt x="12" y="53"/>
                  </a:lnTo>
                  <a:lnTo>
                    <a:pt x="11" y="55"/>
                  </a:lnTo>
                  <a:lnTo>
                    <a:pt x="11" y="53"/>
                  </a:lnTo>
                  <a:lnTo>
                    <a:pt x="7" y="52"/>
                  </a:lnTo>
                  <a:lnTo>
                    <a:pt x="7" y="51"/>
                  </a:lnTo>
                  <a:lnTo>
                    <a:pt x="6" y="51"/>
                  </a:lnTo>
                  <a:lnTo>
                    <a:pt x="6" y="49"/>
                  </a:lnTo>
                  <a:lnTo>
                    <a:pt x="6" y="48"/>
                  </a:lnTo>
                  <a:lnTo>
                    <a:pt x="4" y="48"/>
                  </a:lnTo>
                  <a:lnTo>
                    <a:pt x="4" y="47"/>
                  </a:lnTo>
                  <a:lnTo>
                    <a:pt x="4" y="46"/>
                  </a:lnTo>
                  <a:lnTo>
                    <a:pt x="3" y="46"/>
                  </a:lnTo>
                  <a:lnTo>
                    <a:pt x="3" y="44"/>
                  </a:lnTo>
                  <a:lnTo>
                    <a:pt x="3" y="43"/>
                  </a:lnTo>
                  <a:lnTo>
                    <a:pt x="2" y="42"/>
                  </a:lnTo>
                  <a:lnTo>
                    <a:pt x="2" y="40"/>
                  </a:lnTo>
                  <a:lnTo>
                    <a:pt x="2" y="38"/>
                  </a:lnTo>
                  <a:lnTo>
                    <a:pt x="0" y="36"/>
                  </a:lnTo>
                  <a:lnTo>
                    <a:pt x="0" y="35"/>
                  </a:lnTo>
                  <a:lnTo>
                    <a:pt x="0" y="34"/>
                  </a:lnTo>
                  <a:lnTo>
                    <a:pt x="0" y="33"/>
                  </a:lnTo>
                  <a:lnTo>
                    <a:pt x="0" y="31"/>
                  </a:lnTo>
                  <a:lnTo>
                    <a:pt x="0" y="30"/>
                  </a:lnTo>
                  <a:lnTo>
                    <a:pt x="0" y="29"/>
                  </a:lnTo>
                  <a:lnTo>
                    <a:pt x="0" y="27"/>
                  </a:lnTo>
                  <a:lnTo>
                    <a:pt x="0" y="26"/>
                  </a:lnTo>
                  <a:lnTo>
                    <a:pt x="0" y="25"/>
                  </a:lnTo>
                  <a:lnTo>
                    <a:pt x="0" y="24"/>
                  </a:lnTo>
                  <a:lnTo>
                    <a:pt x="0" y="22"/>
                  </a:lnTo>
                  <a:lnTo>
                    <a:pt x="0" y="21"/>
                  </a:lnTo>
                  <a:lnTo>
                    <a:pt x="2" y="14"/>
                  </a:lnTo>
                  <a:lnTo>
                    <a:pt x="2" y="13"/>
                  </a:lnTo>
                  <a:lnTo>
                    <a:pt x="2" y="12"/>
                  </a:lnTo>
                  <a:lnTo>
                    <a:pt x="2" y="11"/>
                  </a:lnTo>
                  <a:lnTo>
                    <a:pt x="3" y="11"/>
                  </a:lnTo>
                  <a:lnTo>
                    <a:pt x="3" y="9"/>
                  </a:lnTo>
                  <a:lnTo>
                    <a:pt x="3" y="8"/>
                  </a:lnTo>
                  <a:lnTo>
                    <a:pt x="4" y="8"/>
                  </a:lnTo>
                  <a:lnTo>
                    <a:pt x="4" y="7"/>
                  </a:lnTo>
                  <a:lnTo>
                    <a:pt x="4" y="5"/>
                  </a:lnTo>
                  <a:lnTo>
                    <a:pt x="6" y="5"/>
                  </a:lnTo>
                  <a:lnTo>
                    <a:pt x="6" y="4"/>
                  </a:lnTo>
                  <a:lnTo>
                    <a:pt x="7" y="3"/>
                  </a:lnTo>
                  <a:close/>
                </a:path>
              </a:pathLst>
            </a:custGeom>
            <a:solidFill>
              <a:srgbClr val="808080"/>
            </a:solidFill>
            <a:ln w="9525">
              <a:noFill/>
              <a:round/>
              <a:headEnd/>
              <a:tailEnd/>
            </a:ln>
          </p:spPr>
          <p:txBody>
            <a:bodyPr/>
            <a:lstStyle/>
            <a:p>
              <a:endParaRPr lang="en-US"/>
            </a:p>
          </p:txBody>
        </p:sp>
        <p:sp>
          <p:nvSpPr>
            <p:cNvPr id="220" name="Freeform 204"/>
            <p:cNvSpPr>
              <a:spLocks/>
            </p:cNvSpPr>
            <p:nvPr/>
          </p:nvSpPr>
          <p:spPr bwMode="auto">
            <a:xfrm>
              <a:off x="2764" y="1159"/>
              <a:ext cx="27" cy="57"/>
            </a:xfrm>
            <a:custGeom>
              <a:avLst/>
              <a:gdLst>
                <a:gd name="T0" fmla="*/ 27 w 27"/>
                <a:gd name="T1" fmla="*/ 22 h 57"/>
                <a:gd name="T2" fmla="*/ 27 w 27"/>
                <a:gd name="T3" fmla="*/ 26 h 57"/>
                <a:gd name="T4" fmla="*/ 27 w 27"/>
                <a:gd name="T5" fmla="*/ 30 h 57"/>
                <a:gd name="T6" fmla="*/ 27 w 27"/>
                <a:gd name="T7" fmla="*/ 34 h 57"/>
                <a:gd name="T8" fmla="*/ 26 w 27"/>
                <a:gd name="T9" fmla="*/ 43 h 57"/>
                <a:gd name="T10" fmla="*/ 24 w 27"/>
                <a:gd name="T11" fmla="*/ 48 h 57"/>
                <a:gd name="T12" fmla="*/ 22 w 27"/>
                <a:gd name="T13" fmla="*/ 52 h 57"/>
                <a:gd name="T14" fmla="*/ 18 w 27"/>
                <a:gd name="T15" fmla="*/ 54 h 57"/>
                <a:gd name="T16" fmla="*/ 16 w 27"/>
                <a:gd name="T17" fmla="*/ 56 h 57"/>
                <a:gd name="T18" fmla="*/ 13 w 27"/>
                <a:gd name="T19" fmla="*/ 56 h 57"/>
                <a:gd name="T20" fmla="*/ 7 w 27"/>
                <a:gd name="T21" fmla="*/ 52 h 57"/>
                <a:gd name="T22" fmla="*/ 4 w 27"/>
                <a:gd name="T23" fmla="*/ 45 h 57"/>
                <a:gd name="T24" fmla="*/ 1 w 27"/>
                <a:gd name="T25" fmla="*/ 40 h 57"/>
                <a:gd name="T26" fmla="*/ 0 w 27"/>
                <a:gd name="T27" fmla="*/ 35 h 57"/>
                <a:gd name="T28" fmla="*/ 0 w 27"/>
                <a:gd name="T29" fmla="*/ 30 h 57"/>
                <a:gd name="T30" fmla="*/ 0 w 27"/>
                <a:gd name="T31" fmla="*/ 25 h 57"/>
                <a:gd name="T32" fmla="*/ 0 w 27"/>
                <a:gd name="T33" fmla="*/ 21 h 57"/>
                <a:gd name="T34" fmla="*/ 3 w 27"/>
                <a:gd name="T35" fmla="*/ 12 h 57"/>
                <a:gd name="T36" fmla="*/ 4 w 27"/>
                <a:gd name="T37" fmla="*/ 8 h 57"/>
                <a:gd name="T38" fmla="*/ 5 w 27"/>
                <a:gd name="T39" fmla="*/ 5 h 57"/>
                <a:gd name="T40" fmla="*/ 9 w 27"/>
                <a:gd name="T41" fmla="*/ 1 h 57"/>
                <a:gd name="T42" fmla="*/ 12 w 27"/>
                <a:gd name="T43" fmla="*/ 0 h 57"/>
                <a:gd name="T44" fmla="*/ 16 w 27"/>
                <a:gd name="T45" fmla="*/ 0 h 57"/>
                <a:gd name="T46" fmla="*/ 20 w 27"/>
                <a:gd name="T47" fmla="*/ 4 h 57"/>
                <a:gd name="T48" fmla="*/ 22 w 27"/>
                <a:gd name="T49" fmla="*/ 5 h 57"/>
                <a:gd name="T50" fmla="*/ 24 w 27"/>
                <a:gd name="T51" fmla="*/ 9 h 57"/>
                <a:gd name="T52" fmla="*/ 25 w 27"/>
                <a:gd name="T53" fmla="*/ 13 h 57"/>
                <a:gd name="T54" fmla="*/ 24 w 27"/>
                <a:gd name="T55" fmla="*/ 14 h 57"/>
                <a:gd name="T56" fmla="*/ 22 w 27"/>
                <a:gd name="T57" fmla="*/ 10 h 57"/>
                <a:gd name="T58" fmla="*/ 21 w 27"/>
                <a:gd name="T59" fmla="*/ 8 h 57"/>
                <a:gd name="T60" fmla="*/ 17 w 27"/>
                <a:gd name="T61" fmla="*/ 4 h 57"/>
                <a:gd name="T62" fmla="*/ 14 w 27"/>
                <a:gd name="T63" fmla="*/ 2 h 57"/>
                <a:gd name="T64" fmla="*/ 11 w 27"/>
                <a:gd name="T65" fmla="*/ 2 h 57"/>
                <a:gd name="T66" fmla="*/ 8 w 27"/>
                <a:gd name="T67" fmla="*/ 6 h 57"/>
                <a:gd name="T68" fmla="*/ 5 w 27"/>
                <a:gd name="T69" fmla="*/ 9 h 57"/>
                <a:gd name="T70" fmla="*/ 4 w 27"/>
                <a:gd name="T71" fmla="*/ 13 h 57"/>
                <a:gd name="T72" fmla="*/ 3 w 27"/>
                <a:gd name="T73" fmla="*/ 17 h 57"/>
                <a:gd name="T74" fmla="*/ 1 w 27"/>
                <a:gd name="T75" fmla="*/ 23 h 57"/>
                <a:gd name="T76" fmla="*/ 1 w 27"/>
                <a:gd name="T77" fmla="*/ 28 h 57"/>
                <a:gd name="T78" fmla="*/ 1 w 27"/>
                <a:gd name="T79" fmla="*/ 32 h 57"/>
                <a:gd name="T80" fmla="*/ 3 w 27"/>
                <a:gd name="T81" fmla="*/ 37 h 57"/>
                <a:gd name="T82" fmla="*/ 4 w 27"/>
                <a:gd name="T83" fmla="*/ 43 h 57"/>
                <a:gd name="T84" fmla="*/ 7 w 27"/>
                <a:gd name="T85" fmla="*/ 48 h 57"/>
                <a:gd name="T86" fmla="*/ 8 w 27"/>
                <a:gd name="T87" fmla="*/ 50 h 57"/>
                <a:gd name="T88" fmla="*/ 11 w 27"/>
                <a:gd name="T89" fmla="*/ 53 h 57"/>
                <a:gd name="T90" fmla="*/ 14 w 27"/>
                <a:gd name="T91" fmla="*/ 54 h 57"/>
                <a:gd name="T92" fmla="*/ 17 w 27"/>
                <a:gd name="T93" fmla="*/ 53 h 57"/>
                <a:gd name="T94" fmla="*/ 20 w 27"/>
                <a:gd name="T95" fmla="*/ 50 h 57"/>
                <a:gd name="T96" fmla="*/ 22 w 27"/>
                <a:gd name="T97" fmla="*/ 47 h 57"/>
                <a:gd name="T98" fmla="*/ 25 w 27"/>
                <a:gd name="T99" fmla="*/ 41 h 57"/>
                <a:gd name="T100" fmla="*/ 26 w 27"/>
                <a:gd name="T101" fmla="*/ 35 h 57"/>
                <a:gd name="T102" fmla="*/ 26 w 27"/>
                <a:gd name="T103" fmla="*/ 31 h 57"/>
                <a:gd name="T104" fmla="*/ 26 w 27"/>
                <a:gd name="T105" fmla="*/ 27 h 57"/>
                <a:gd name="T106" fmla="*/ 26 w 27"/>
                <a:gd name="T107" fmla="*/ 23 h 57"/>
                <a:gd name="T108" fmla="*/ 25 w 27"/>
                <a:gd name="T109" fmla="*/ 18 h 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
                <a:gd name="T166" fmla="*/ 0 h 57"/>
                <a:gd name="T167" fmla="*/ 27 w 27"/>
                <a:gd name="T168" fmla="*/ 57 h 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 h="57">
                  <a:moveTo>
                    <a:pt x="26" y="17"/>
                  </a:moveTo>
                  <a:lnTo>
                    <a:pt x="27" y="21"/>
                  </a:lnTo>
                  <a:lnTo>
                    <a:pt x="27" y="22"/>
                  </a:lnTo>
                  <a:lnTo>
                    <a:pt x="27" y="23"/>
                  </a:lnTo>
                  <a:lnTo>
                    <a:pt x="27" y="25"/>
                  </a:lnTo>
                  <a:lnTo>
                    <a:pt x="27" y="26"/>
                  </a:lnTo>
                  <a:lnTo>
                    <a:pt x="27" y="27"/>
                  </a:lnTo>
                  <a:lnTo>
                    <a:pt x="27" y="28"/>
                  </a:lnTo>
                  <a:lnTo>
                    <a:pt x="27" y="30"/>
                  </a:lnTo>
                  <a:lnTo>
                    <a:pt x="27" y="31"/>
                  </a:lnTo>
                  <a:lnTo>
                    <a:pt x="27" y="32"/>
                  </a:lnTo>
                  <a:lnTo>
                    <a:pt x="27" y="34"/>
                  </a:lnTo>
                  <a:lnTo>
                    <a:pt x="27" y="35"/>
                  </a:lnTo>
                  <a:lnTo>
                    <a:pt x="26" y="41"/>
                  </a:lnTo>
                  <a:lnTo>
                    <a:pt x="26" y="43"/>
                  </a:lnTo>
                  <a:lnTo>
                    <a:pt x="25" y="45"/>
                  </a:lnTo>
                  <a:lnTo>
                    <a:pt x="25" y="47"/>
                  </a:lnTo>
                  <a:lnTo>
                    <a:pt x="24" y="48"/>
                  </a:lnTo>
                  <a:lnTo>
                    <a:pt x="24" y="49"/>
                  </a:lnTo>
                  <a:lnTo>
                    <a:pt x="22" y="50"/>
                  </a:lnTo>
                  <a:lnTo>
                    <a:pt x="22" y="52"/>
                  </a:lnTo>
                  <a:lnTo>
                    <a:pt x="21" y="53"/>
                  </a:lnTo>
                  <a:lnTo>
                    <a:pt x="20" y="54"/>
                  </a:lnTo>
                  <a:lnTo>
                    <a:pt x="18" y="54"/>
                  </a:lnTo>
                  <a:lnTo>
                    <a:pt x="18" y="56"/>
                  </a:lnTo>
                  <a:lnTo>
                    <a:pt x="17" y="56"/>
                  </a:lnTo>
                  <a:lnTo>
                    <a:pt x="16" y="56"/>
                  </a:lnTo>
                  <a:lnTo>
                    <a:pt x="14" y="57"/>
                  </a:lnTo>
                  <a:lnTo>
                    <a:pt x="14" y="56"/>
                  </a:lnTo>
                  <a:lnTo>
                    <a:pt x="13" y="56"/>
                  </a:lnTo>
                  <a:lnTo>
                    <a:pt x="12" y="56"/>
                  </a:lnTo>
                  <a:lnTo>
                    <a:pt x="8" y="53"/>
                  </a:lnTo>
                  <a:lnTo>
                    <a:pt x="7" y="52"/>
                  </a:lnTo>
                  <a:lnTo>
                    <a:pt x="7" y="50"/>
                  </a:lnTo>
                  <a:lnTo>
                    <a:pt x="5" y="49"/>
                  </a:lnTo>
                  <a:lnTo>
                    <a:pt x="4" y="45"/>
                  </a:lnTo>
                  <a:lnTo>
                    <a:pt x="3" y="44"/>
                  </a:lnTo>
                  <a:lnTo>
                    <a:pt x="3" y="43"/>
                  </a:lnTo>
                  <a:lnTo>
                    <a:pt x="1" y="40"/>
                  </a:lnTo>
                  <a:lnTo>
                    <a:pt x="1" y="39"/>
                  </a:lnTo>
                  <a:lnTo>
                    <a:pt x="1" y="36"/>
                  </a:lnTo>
                  <a:lnTo>
                    <a:pt x="0" y="35"/>
                  </a:lnTo>
                  <a:lnTo>
                    <a:pt x="0" y="34"/>
                  </a:lnTo>
                  <a:lnTo>
                    <a:pt x="0" y="31"/>
                  </a:lnTo>
                  <a:lnTo>
                    <a:pt x="0" y="30"/>
                  </a:lnTo>
                  <a:lnTo>
                    <a:pt x="0" y="28"/>
                  </a:lnTo>
                  <a:lnTo>
                    <a:pt x="0" y="26"/>
                  </a:lnTo>
                  <a:lnTo>
                    <a:pt x="0" y="25"/>
                  </a:lnTo>
                  <a:lnTo>
                    <a:pt x="0" y="23"/>
                  </a:lnTo>
                  <a:lnTo>
                    <a:pt x="0" y="22"/>
                  </a:lnTo>
                  <a:lnTo>
                    <a:pt x="0" y="21"/>
                  </a:lnTo>
                  <a:lnTo>
                    <a:pt x="1" y="15"/>
                  </a:lnTo>
                  <a:lnTo>
                    <a:pt x="1" y="14"/>
                  </a:lnTo>
                  <a:lnTo>
                    <a:pt x="3" y="12"/>
                  </a:lnTo>
                  <a:lnTo>
                    <a:pt x="4" y="10"/>
                  </a:lnTo>
                  <a:lnTo>
                    <a:pt x="4" y="9"/>
                  </a:lnTo>
                  <a:lnTo>
                    <a:pt x="4" y="8"/>
                  </a:lnTo>
                  <a:lnTo>
                    <a:pt x="5" y="8"/>
                  </a:lnTo>
                  <a:lnTo>
                    <a:pt x="5" y="6"/>
                  </a:lnTo>
                  <a:lnTo>
                    <a:pt x="5" y="5"/>
                  </a:lnTo>
                  <a:lnTo>
                    <a:pt x="7" y="5"/>
                  </a:lnTo>
                  <a:lnTo>
                    <a:pt x="7" y="4"/>
                  </a:lnTo>
                  <a:lnTo>
                    <a:pt x="9" y="1"/>
                  </a:lnTo>
                  <a:lnTo>
                    <a:pt x="11" y="1"/>
                  </a:lnTo>
                  <a:lnTo>
                    <a:pt x="11" y="0"/>
                  </a:lnTo>
                  <a:lnTo>
                    <a:pt x="12" y="0"/>
                  </a:lnTo>
                  <a:lnTo>
                    <a:pt x="13" y="0"/>
                  </a:lnTo>
                  <a:lnTo>
                    <a:pt x="14" y="0"/>
                  </a:lnTo>
                  <a:lnTo>
                    <a:pt x="16" y="0"/>
                  </a:lnTo>
                  <a:lnTo>
                    <a:pt x="17" y="1"/>
                  </a:lnTo>
                  <a:lnTo>
                    <a:pt x="20" y="2"/>
                  </a:lnTo>
                  <a:lnTo>
                    <a:pt x="20" y="4"/>
                  </a:lnTo>
                  <a:lnTo>
                    <a:pt x="21" y="4"/>
                  </a:lnTo>
                  <a:lnTo>
                    <a:pt x="21" y="5"/>
                  </a:lnTo>
                  <a:lnTo>
                    <a:pt x="22" y="5"/>
                  </a:lnTo>
                  <a:lnTo>
                    <a:pt x="22" y="6"/>
                  </a:lnTo>
                  <a:lnTo>
                    <a:pt x="22" y="8"/>
                  </a:lnTo>
                  <a:lnTo>
                    <a:pt x="24" y="9"/>
                  </a:lnTo>
                  <a:lnTo>
                    <a:pt x="25" y="10"/>
                  </a:lnTo>
                  <a:lnTo>
                    <a:pt x="25" y="12"/>
                  </a:lnTo>
                  <a:lnTo>
                    <a:pt x="25" y="13"/>
                  </a:lnTo>
                  <a:lnTo>
                    <a:pt x="26" y="17"/>
                  </a:lnTo>
                  <a:lnTo>
                    <a:pt x="25" y="18"/>
                  </a:lnTo>
                  <a:lnTo>
                    <a:pt x="24" y="14"/>
                  </a:lnTo>
                  <a:lnTo>
                    <a:pt x="24" y="13"/>
                  </a:lnTo>
                  <a:lnTo>
                    <a:pt x="22" y="12"/>
                  </a:lnTo>
                  <a:lnTo>
                    <a:pt x="22" y="10"/>
                  </a:lnTo>
                  <a:lnTo>
                    <a:pt x="22" y="9"/>
                  </a:lnTo>
                  <a:lnTo>
                    <a:pt x="21" y="9"/>
                  </a:lnTo>
                  <a:lnTo>
                    <a:pt x="21" y="8"/>
                  </a:lnTo>
                  <a:lnTo>
                    <a:pt x="20" y="6"/>
                  </a:lnTo>
                  <a:lnTo>
                    <a:pt x="18" y="5"/>
                  </a:lnTo>
                  <a:lnTo>
                    <a:pt x="17" y="4"/>
                  </a:lnTo>
                  <a:lnTo>
                    <a:pt x="16" y="4"/>
                  </a:lnTo>
                  <a:lnTo>
                    <a:pt x="16" y="2"/>
                  </a:lnTo>
                  <a:lnTo>
                    <a:pt x="14" y="2"/>
                  </a:lnTo>
                  <a:lnTo>
                    <a:pt x="13" y="2"/>
                  </a:lnTo>
                  <a:lnTo>
                    <a:pt x="12" y="2"/>
                  </a:lnTo>
                  <a:lnTo>
                    <a:pt x="11" y="2"/>
                  </a:lnTo>
                  <a:lnTo>
                    <a:pt x="11" y="4"/>
                  </a:lnTo>
                  <a:lnTo>
                    <a:pt x="9" y="4"/>
                  </a:lnTo>
                  <a:lnTo>
                    <a:pt x="8" y="6"/>
                  </a:lnTo>
                  <a:lnTo>
                    <a:pt x="7" y="6"/>
                  </a:lnTo>
                  <a:lnTo>
                    <a:pt x="7" y="8"/>
                  </a:lnTo>
                  <a:lnTo>
                    <a:pt x="5" y="9"/>
                  </a:lnTo>
                  <a:lnTo>
                    <a:pt x="5" y="10"/>
                  </a:lnTo>
                  <a:lnTo>
                    <a:pt x="4" y="12"/>
                  </a:lnTo>
                  <a:lnTo>
                    <a:pt x="4" y="13"/>
                  </a:lnTo>
                  <a:lnTo>
                    <a:pt x="4" y="14"/>
                  </a:lnTo>
                  <a:lnTo>
                    <a:pt x="3" y="15"/>
                  </a:lnTo>
                  <a:lnTo>
                    <a:pt x="3" y="17"/>
                  </a:lnTo>
                  <a:lnTo>
                    <a:pt x="3" y="21"/>
                  </a:lnTo>
                  <a:lnTo>
                    <a:pt x="3" y="22"/>
                  </a:lnTo>
                  <a:lnTo>
                    <a:pt x="1" y="23"/>
                  </a:lnTo>
                  <a:lnTo>
                    <a:pt x="1" y="25"/>
                  </a:lnTo>
                  <a:lnTo>
                    <a:pt x="1" y="26"/>
                  </a:lnTo>
                  <a:lnTo>
                    <a:pt x="1" y="28"/>
                  </a:lnTo>
                  <a:lnTo>
                    <a:pt x="1" y="30"/>
                  </a:lnTo>
                  <a:lnTo>
                    <a:pt x="1" y="31"/>
                  </a:lnTo>
                  <a:lnTo>
                    <a:pt x="1" y="32"/>
                  </a:lnTo>
                  <a:lnTo>
                    <a:pt x="1" y="34"/>
                  </a:lnTo>
                  <a:lnTo>
                    <a:pt x="3" y="35"/>
                  </a:lnTo>
                  <a:lnTo>
                    <a:pt x="3" y="37"/>
                  </a:lnTo>
                  <a:lnTo>
                    <a:pt x="3" y="39"/>
                  </a:lnTo>
                  <a:lnTo>
                    <a:pt x="4" y="41"/>
                  </a:lnTo>
                  <a:lnTo>
                    <a:pt x="4" y="43"/>
                  </a:lnTo>
                  <a:lnTo>
                    <a:pt x="4" y="44"/>
                  </a:lnTo>
                  <a:lnTo>
                    <a:pt x="5" y="47"/>
                  </a:lnTo>
                  <a:lnTo>
                    <a:pt x="7" y="48"/>
                  </a:lnTo>
                  <a:lnTo>
                    <a:pt x="7" y="49"/>
                  </a:lnTo>
                  <a:lnTo>
                    <a:pt x="8" y="49"/>
                  </a:lnTo>
                  <a:lnTo>
                    <a:pt x="8" y="50"/>
                  </a:lnTo>
                  <a:lnTo>
                    <a:pt x="9" y="50"/>
                  </a:lnTo>
                  <a:lnTo>
                    <a:pt x="9" y="52"/>
                  </a:lnTo>
                  <a:lnTo>
                    <a:pt x="11" y="53"/>
                  </a:lnTo>
                  <a:lnTo>
                    <a:pt x="12" y="53"/>
                  </a:lnTo>
                  <a:lnTo>
                    <a:pt x="13" y="53"/>
                  </a:lnTo>
                  <a:lnTo>
                    <a:pt x="14" y="54"/>
                  </a:lnTo>
                  <a:lnTo>
                    <a:pt x="14" y="53"/>
                  </a:lnTo>
                  <a:lnTo>
                    <a:pt x="16" y="53"/>
                  </a:lnTo>
                  <a:lnTo>
                    <a:pt x="17" y="53"/>
                  </a:lnTo>
                  <a:lnTo>
                    <a:pt x="18" y="52"/>
                  </a:lnTo>
                  <a:lnTo>
                    <a:pt x="20" y="52"/>
                  </a:lnTo>
                  <a:lnTo>
                    <a:pt x="20" y="50"/>
                  </a:lnTo>
                  <a:lnTo>
                    <a:pt x="21" y="49"/>
                  </a:lnTo>
                  <a:lnTo>
                    <a:pt x="22" y="48"/>
                  </a:lnTo>
                  <a:lnTo>
                    <a:pt x="22" y="47"/>
                  </a:lnTo>
                  <a:lnTo>
                    <a:pt x="24" y="45"/>
                  </a:lnTo>
                  <a:lnTo>
                    <a:pt x="24" y="44"/>
                  </a:lnTo>
                  <a:lnTo>
                    <a:pt x="25" y="41"/>
                  </a:lnTo>
                  <a:lnTo>
                    <a:pt x="25" y="40"/>
                  </a:lnTo>
                  <a:lnTo>
                    <a:pt x="26" y="36"/>
                  </a:lnTo>
                  <a:lnTo>
                    <a:pt x="26" y="35"/>
                  </a:lnTo>
                  <a:lnTo>
                    <a:pt x="26" y="34"/>
                  </a:lnTo>
                  <a:lnTo>
                    <a:pt x="26" y="32"/>
                  </a:lnTo>
                  <a:lnTo>
                    <a:pt x="26" y="31"/>
                  </a:lnTo>
                  <a:lnTo>
                    <a:pt x="26" y="30"/>
                  </a:lnTo>
                  <a:lnTo>
                    <a:pt x="26" y="28"/>
                  </a:lnTo>
                  <a:lnTo>
                    <a:pt x="26" y="27"/>
                  </a:lnTo>
                  <a:lnTo>
                    <a:pt x="26" y="26"/>
                  </a:lnTo>
                  <a:lnTo>
                    <a:pt x="26" y="25"/>
                  </a:lnTo>
                  <a:lnTo>
                    <a:pt x="26" y="23"/>
                  </a:lnTo>
                  <a:lnTo>
                    <a:pt x="26" y="22"/>
                  </a:lnTo>
                  <a:lnTo>
                    <a:pt x="26" y="21"/>
                  </a:lnTo>
                  <a:lnTo>
                    <a:pt x="25" y="18"/>
                  </a:lnTo>
                  <a:lnTo>
                    <a:pt x="26" y="17"/>
                  </a:lnTo>
                  <a:close/>
                </a:path>
              </a:pathLst>
            </a:custGeom>
            <a:solidFill>
              <a:srgbClr val="808080"/>
            </a:solidFill>
            <a:ln w="9525">
              <a:noFill/>
              <a:round/>
              <a:headEnd/>
              <a:tailEnd/>
            </a:ln>
          </p:spPr>
          <p:txBody>
            <a:bodyPr/>
            <a:lstStyle/>
            <a:p>
              <a:endParaRPr lang="en-US"/>
            </a:p>
          </p:txBody>
        </p:sp>
        <p:sp>
          <p:nvSpPr>
            <p:cNvPr id="221" name="Freeform 205"/>
            <p:cNvSpPr>
              <a:spLocks/>
            </p:cNvSpPr>
            <p:nvPr/>
          </p:nvSpPr>
          <p:spPr bwMode="auto">
            <a:xfrm>
              <a:off x="2760" y="1196"/>
              <a:ext cx="35" cy="77"/>
            </a:xfrm>
            <a:custGeom>
              <a:avLst/>
              <a:gdLst>
                <a:gd name="T0" fmla="*/ 12 w 35"/>
                <a:gd name="T1" fmla="*/ 2 h 77"/>
                <a:gd name="T2" fmla="*/ 15 w 35"/>
                <a:gd name="T3" fmla="*/ 0 h 77"/>
                <a:gd name="T4" fmla="*/ 17 w 35"/>
                <a:gd name="T5" fmla="*/ 0 h 77"/>
                <a:gd name="T6" fmla="*/ 20 w 35"/>
                <a:gd name="T7" fmla="*/ 2 h 77"/>
                <a:gd name="T8" fmla="*/ 24 w 35"/>
                <a:gd name="T9" fmla="*/ 3 h 77"/>
                <a:gd name="T10" fmla="*/ 26 w 35"/>
                <a:gd name="T11" fmla="*/ 6 h 77"/>
                <a:gd name="T12" fmla="*/ 28 w 35"/>
                <a:gd name="T13" fmla="*/ 8 h 77"/>
                <a:gd name="T14" fmla="*/ 30 w 35"/>
                <a:gd name="T15" fmla="*/ 11 h 77"/>
                <a:gd name="T16" fmla="*/ 31 w 35"/>
                <a:gd name="T17" fmla="*/ 15 h 77"/>
                <a:gd name="T18" fmla="*/ 33 w 35"/>
                <a:gd name="T19" fmla="*/ 17 h 77"/>
                <a:gd name="T20" fmla="*/ 34 w 35"/>
                <a:gd name="T21" fmla="*/ 26 h 77"/>
                <a:gd name="T22" fmla="*/ 35 w 35"/>
                <a:gd name="T23" fmla="*/ 30 h 77"/>
                <a:gd name="T24" fmla="*/ 35 w 35"/>
                <a:gd name="T25" fmla="*/ 34 h 77"/>
                <a:gd name="T26" fmla="*/ 35 w 35"/>
                <a:gd name="T27" fmla="*/ 38 h 77"/>
                <a:gd name="T28" fmla="*/ 35 w 35"/>
                <a:gd name="T29" fmla="*/ 42 h 77"/>
                <a:gd name="T30" fmla="*/ 35 w 35"/>
                <a:gd name="T31" fmla="*/ 46 h 77"/>
                <a:gd name="T32" fmla="*/ 35 w 35"/>
                <a:gd name="T33" fmla="*/ 51 h 77"/>
                <a:gd name="T34" fmla="*/ 34 w 35"/>
                <a:gd name="T35" fmla="*/ 56 h 77"/>
                <a:gd name="T36" fmla="*/ 33 w 35"/>
                <a:gd name="T37" fmla="*/ 60 h 77"/>
                <a:gd name="T38" fmla="*/ 31 w 35"/>
                <a:gd name="T39" fmla="*/ 64 h 77"/>
                <a:gd name="T40" fmla="*/ 30 w 35"/>
                <a:gd name="T41" fmla="*/ 67 h 77"/>
                <a:gd name="T42" fmla="*/ 29 w 35"/>
                <a:gd name="T43" fmla="*/ 69 h 77"/>
                <a:gd name="T44" fmla="*/ 28 w 35"/>
                <a:gd name="T45" fmla="*/ 72 h 77"/>
                <a:gd name="T46" fmla="*/ 22 w 35"/>
                <a:gd name="T47" fmla="*/ 74 h 77"/>
                <a:gd name="T48" fmla="*/ 20 w 35"/>
                <a:gd name="T49" fmla="*/ 76 h 77"/>
                <a:gd name="T50" fmla="*/ 17 w 35"/>
                <a:gd name="T51" fmla="*/ 76 h 77"/>
                <a:gd name="T52" fmla="*/ 13 w 35"/>
                <a:gd name="T53" fmla="*/ 76 h 77"/>
                <a:gd name="T54" fmla="*/ 11 w 35"/>
                <a:gd name="T55" fmla="*/ 73 h 77"/>
                <a:gd name="T56" fmla="*/ 8 w 35"/>
                <a:gd name="T57" fmla="*/ 70 h 77"/>
                <a:gd name="T58" fmla="*/ 7 w 35"/>
                <a:gd name="T59" fmla="*/ 67 h 77"/>
                <a:gd name="T60" fmla="*/ 5 w 35"/>
                <a:gd name="T61" fmla="*/ 64 h 77"/>
                <a:gd name="T62" fmla="*/ 4 w 35"/>
                <a:gd name="T63" fmla="*/ 61 h 77"/>
                <a:gd name="T64" fmla="*/ 3 w 35"/>
                <a:gd name="T65" fmla="*/ 59 h 77"/>
                <a:gd name="T66" fmla="*/ 0 w 35"/>
                <a:gd name="T67" fmla="*/ 51 h 77"/>
                <a:gd name="T68" fmla="*/ 0 w 35"/>
                <a:gd name="T69" fmla="*/ 47 h 77"/>
                <a:gd name="T70" fmla="*/ 0 w 35"/>
                <a:gd name="T71" fmla="*/ 43 h 77"/>
                <a:gd name="T72" fmla="*/ 0 w 35"/>
                <a:gd name="T73" fmla="*/ 39 h 77"/>
                <a:gd name="T74" fmla="*/ 0 w 35"/>
                <a:gd name="T75" fmla="*/ 35 h 77"/>
                <a:gd name="T76" fmla="*/ 0 w 35"/>
                <a:gd name="T77" fmla="*/ 32 h 77"/>
                <a:gd name="T78" fmla="*/ 0 w 35"/>
                <a:gd name="T79" fmla="*/ 28 h 77"/>
                <a:gd name="T80" fmla="*/ 2 w 35"/>
                <a:gd name="T81" fmla="*/ 21 h 77"/>
                <a:gd name="T82" fmla="*/ 3 w 35"/>
                <a:gd name="T83" fmla="*/ 17 h 77"/>
                <a:gd name="T84" fmla="*/ 4 w 35"/>
                <a:gd name="T85" fmla="*/ 15 h 77"/>
                <a:gd name="T86" fmla="*/ 5 w 35"/>
                <a:gd name="T87" fmla="*/ 11 h 77"/>
                <a:gd name="T88" fmla="*/ 7 w 35"/>
                <a:gd name="T89" fmla="*/ 7 h 77"/>
                <a:gd name="T90" fmla="*/ 9 w 35"/>
                <a:gd name="T91" fmla="*/ 4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77"/>
                <a:gd name="T140" fmla="*/ 35 w 35"/>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77">
                  <a:moveTo>
                    <a:pt x="9" y="4"/>
                  </a:moveTo>
                  <a:lnTo>
                    <a:pt x="12" y="3"/>
                  </a:lnTo>
                  <a:lnTo>
                    <a:pt x="12" y="2"/>
                  </a:lnTo>
                  <a:lnTo>
                    <a:pt x="13" y="2"/>
                  </a:lnTo>
                  <a:lnTo>
                    <a:pt x="15" y="2"/>
                  </a:lnTo>
                  <a:lnTo>
                    <a:pt x="15" y="0"/>
                  </a:lnTo>
                  <a:lnTo>
                    <a:pt x="16" y="2"/>
                  </a:lnTo>
                  <a:lnTo>
                    <a:pt x="16" y="0"/>
                  </a:lnTo>
                  <a:lnTo>
                    <a:pt x="17" y="0"/>
                  </a:lnTo>
                  <a:lnTo>
                    <a:pt x="18" y="0"/>
                  </a:lnTo>
                  <a:lnTo>
                    <a:pt x="20" y="0"/>
                  </a:lnTo>
                  <a:lnTo>
                    <a:pt x="20" y="2"/>
                  </a:lnTo>
                  <a:lnTo>
                    <a:pt x="21" y="2"/>
                  </a:lnTo>
                  <a:lnTo>
                    <a:pt x="22" y="2"/>
                  </a:lnTo>
                  <a:lnTo>
                    <a:pt x="24" y="3"/>
                  </a:lnTo>
                  <a:lnTo>
                    <a:pt x="24" y="4"/>
                  </a:lnTo>
                  <a:lnTo>
                    <a:pt x="25" y="4"/>
                  </a:lnTo>
                  <a:lnTo>
                    <a:pt x="26" y="6"/>
                  </a:lnTo>
                  <a:lnTo>
                    <a:pt x="26" y="7"/>
                  </a:lnTo>
                  <a:lnTo>
                    <a:pt x="28" y="7"/>
                  </a:lnTo>
                  <a:lnTo>
                    <a:pt x="28" y="8"/>
                  </a:lnTo>
                  <a:lnTo>
                    <a:pt x="29" y="10"/>
                  </a:lnTo>
                  <a:lnTo>
                    <a:pt x="29" y="11"/>
                  </a:lnTo>
                  <a:lnTo>
                    <a:pt x="30" y="11"/>
                  </a:lnTo>
                  <a:lnTo>
                    <a:pt x="30" y="12"/>
                  </a:lnTo>
                  <a:lnTo>
                    <a:pt x="30" y="13"/>
                  </a:lnTo>
                  <a:lnTo>
                    <a:pt x="31" y="15"/>
                  </a:lnTo>
                  <a:lnTo>
                    <a:pt x="31" y="16"/>
                  </a:lnTo>
                  <a:lnTo>
                    <a:pt x="31" y="17"/>
                  </a:lnTo>
                  <a:lnTo>
                    <a:pt x="33" y="17"/>
                  </a:lnTo>
                  <a:lnTo>
                    <a:pt x="33" y="20"/>
                  </a:lnTo>
                  <a:lnTo>
                    <a:pt x="34" y="23"/>
                  </a:lnTo>
                  <a:lnTo>
                    <a:pt x="34" y="26"/>
                  </a:lnTo>
                  <a:lnTo>
                    <a:pt x="34" y="28"/>
                  </a:lnTo>
                  <a:lnTo>
                    <a:pt x="35" y="29"/>
                  </a:lnTo>
                  <a:lnTo>
                    <a:pt x="35" y="30"/>
                  </a:lnTo>
                  <a:lnTo>
                    <a:pt x="35" y="32"/>
                  </a:lnTo>
                  <a:lnTo>
                    <a:pt x="35" y="33"/>
                  </a:lnTo>
                  <a:lnTo>
                    <a:pt x="35" y="34"/>
                  </a:lnTo>
                  <a:lnTo>
                    <a:pt x="35" y="35"/>
                  </a:lnTo>
                  <a:lnTo>
                    <a:pt x="35" y="37"/>
                  </a:lnTo>
                  <a:lnTo>
                    <a:pt x="35" y="38"/>
                  </a:lnTo>
                  <a:lnTo>
                    <a:pt x="35" y="39"/>
                  </a:lnTo>
                  <a:lnTo>
                    <a:pt x="35" y="41"/>
                  </a:lnTo>
                  <a:lnTo>
                    <a:pt x="35" y="42"/>
                  </a:lnTo>
                  <a:lnTo>
                    <a:pt x="35" y="43"/>
                  </a:lnTo>
                  <a:lnTo>
                    <a:pt x="35" y="45"/>
                  </a:lnTo>
                  <a:lnTo>
                    <a:pt x="35" y="46"/>
                  </a:lnTo>
                  <a:lnTo>
                    <a:pt x="35" y="47"/>
                  </a:lnTo>
                  <a:lnTo>
                    <a:pt x="35" y="50"/>
                  </a:lnTo>
                  <a:lnTo>
                    <a:pt x="35" y="51"/>
                  </a:lnTo>
                  <a:lnTo>
                    <a:pt x="34" y="51"/>
                  </a:lnTo>
                  <a:lnTo>
                    <a:pt x="34" y="52"/>
                  </a:lnTo>
                  <a:lnTo>
                    <a:pt x="34" y="56"/>
                  </a:lnTo>
                  <a:lnTo>
                    <a:pt x="34" y="58"/>
                  </a:lnTo>
                  <a:lnTo>
                    <a:pt x="33" y="59"/>
                  </a:lnTo>
                  <a:lnTo>
                    <a:pt x="33" y="60"/>
                  </a:lnTo>
                  <a:lnTo>
                    <a:pt x="33" y="61"/>
                  </a:lnTo>
                  <a:lnTo>
                    <a:pt x="31" y="63"/>
                  </a:lnTo>
                  <a:lnTo>
                    <a:pt x="31" y="64"/>
                  </a:lnTo>
                  <a:lnTo>
                    <a:pt x="31" y="65"/>
                  </a:lnTo>
                  <a:lnTo>
                    <a:pt x="30" y="65"/>
                  </a:lnTo>
                  <a:lnTo>
                    <a:pt x="30" y="67"/>
                  </a:lnTo>
                  <a:lnTo>
                    <a:pt x="30" y="68"/>
                  </a:lnTo>
                  <a:lnTo>
                    <a:pt x="29" y="68"/>
                  </a:lnTo>
                  <a:lnTo>
                    <a:pt x="29" y="69"/>
                  </a:lnTo>
                  <a:lnTo>
                    <a:pt x="28" y="69"/>
                  </a:lnTo>
                  <a:lnTo>
                    <a:pt x="28" y="70"/>
                  </a:lnTo>
                  <a:lnTo>
                    <a:pt x="28" y="72"/>
                  </a:lnTo>
                  <a:lnTo>
                    <a:pt x="25" y="73"/>
                  </a:lnTo>
                  <a:lnTo>
                    <a:pt x="24" y="74"/>
                  </a:lnTo>
                  <a:lnTo>
                    <a:pt x="22" y="74"/>
                  </a:lnTo>
                  <a:lnTo>
                    <a:pt x="22" y="76"/>
                  </a:lnTo>
                  <a:lnTo>
                    <a:pt x="21" y="76"/>
                  </a:lnTo>
                  <a:lnTo>
                    <a:pt x="20" y="76"/>
                  </a:lnTo>
                  <a:lnTo>
                    <a:pt x="18" y="76"/>
                  </a:lnTo>
                  <a:lnTo>
                    <a:pt x="17" y="77"/>
                  </a:lnTo>
                  <a:lnTo>
                    <a:pt x="17" y="76"/>
                  </a:lnTo>
                  <a:lnTo>
                    <a:pt x="16" y="76"/>
                  </a:lnTo>
                  <a:lnTo>
                    <a:pt x="15" y="76"/>
                  </a:lnTo>
                  <a:lnTo>
                    <a:pt x="13" y="76"/>
                  </a:lnTo>
                  <a:lnTo>
                    <a:pt x="12" y="74"/>
                  </a:lnTo>
                  <a:lnTo>
                    <a:pt x="12" y="73"/>
                  </a:lnTo>
                  <a:lnTo>
                    <a:pt x="11" y="73"/>
                  </a:lnTo>
                  <a:lnTo>
                    <a:pt x="9" y="72"/>
                  </a:lnTo>
                  <a:lnTo>
                    <a:pt x="9" y="70"/>
                  </a:lnTo>
                  <a:lnTo>
                    <a:pt x="8" y="70"/>
                  </a:lnTo>
                  <a:lnTo>
                    <a:pt x="8" y="69"/>
                  </a:lnTo>
                  <a:lnTo>
                    <a:pt x="7" y="68"/>
                  </a:lnTo>
                  <a:lnTo>
                    <a:pt x="7" y="67"/>
                  </a:lnTo>
                  <a:lnTo>
                    <a:pt x="5" y="67"/>
                  </a:lnTo>
                  <a:lnTo>
                    <a:pt x="5" y="65"/>
                  </a:lnTo>
                  <a:lnTo>
                    <a:pt x="5" y="64"/>
                  </a:lnTo>
                  <a:lnTo>
                    <a:pt x="4" y="64"/>
                  </a:lnTo>
                  <a:lnTo>
                    <a:pt x="4" y="63"/>
                  </a:lnTo>
                  <a:lnTo>
                    <a:pt x="4" y="61"/>
                  </a:lnTo>
                  <a:lnTo>
                    <a:pt x="4" y="60"/>
                  </a:lnTo>
                  <a:lnTo>
                    <a:pt x="3" y="60"/>
                  </a:lnTo>
                  <a:lnTo>
                    <a:pt x="3" y="59"/>
                  </a:lnTo>
                  <a:lnTo>
                    <a:pt x="3" y="58"/>
                  </a:lnTo>
                  <a:lnTo>
                    <a:pt x="2" y="54"/>
                  </a:lnTo>
                  <a:lnTo>
                    <a:pt x="0" y="51"/>
                  </a:lnTo>
                  <a:lnTo>
                    <a:pt x="0" y="50"/>
                  </a:lnTo>
                  <a:lnTo>
                    <a:pt x="0" y="48"/>
                  </a:lnTo>
                  <a:lnTo>
                    <a:pt x="0" y="47"/>
                  </a:lnTo>
                  <a:lnTo>
                    <a:pt x="0" y="46"/>
                  </a:lnTo>
                  <a:lnTo>
                    <a:pt x="0" y="45"/>
                  </a:lnTo>
                  <a:lnTo>
                    <a:pt x="0" y="43"/>
                  </a:lnTo>
                  <a:lnTo>
                    <a:pt x="0" y="42"/>
                  </a:lnTo>
                  <a:lnTo>
                    <a:pt x="0" y="41"/>
                  </a:lnTo>
                  <a:lnTo>
                    <a:pt x="0" y="39"/>
                  </a:lnTo>
                  <a:lnTo>
                    <a:pt x="0" y="38"/>
                  </a:lnTo>
                  <a:lnTo>
                    <a:pt x="0" y="37"/>
                  </a:lnTo>
                  <a:lnTo>
                    <a:pt x="0" y="35"/>
                  </a:lnTo>
                  <a:lnTo>
                    <a:pt x="0" y="34"/>
                  </a:lnTo>
                  <a:lnTo>
                    <a:pt x="0" y="33"/>
                  </a:lnTo>
                  <a:lnTo>
                    <a:pt x="0" y="32"/>
                  </a:lnTo>
                  <a:lnTo>
                    <a:pt x="0" y="30"/>
                  </a:lnTo>
                  <a:lnTo>
                    <a:pt x="0" y="29"/>
                  </a:lnTo>
                  <a:lnTo>
                    <a:pt x="0" y="28"/>
                  </a:lnTo>
                  <a:lnTo>
                    <a:pt x="0" y="26"/>
                  </a:lnTo>
                  <a:lnTo>
                    <a:pt x="0" y="25"/>
                  </a:lnTo>
                  <a:lnTo>
                    <a:pt x="2" y="21"/>
                  </a:lnTo>
                  <a:lnTo>
                    <a:pt x="2" y="20"/>
                  </a:lnTo>
                  <a:lnTo>
                    <a:pt x="2" y="19"/>
                  </a:lnTo>
                  <a:lnTo>
                    <a:pt x="3" y="17"/>
                  </a:lnTo>
                  <a:lnTo>
                    <a:pt x="3" y="16"/>
                  </a:lnTo>
                  <a:lnTo>
                    <a:pt x="3" y="15"/>
                  </a:lnTo>
                  <a:lnTo>
                    <a:pt x="4" y="15"/>
                  </a:lnTo>
                  <a:lnTo>
                    <a:pt x="4" y="13"/>
                  </a:lnTo>
                  <a:lnTo>
                    <a:pt x="4" y="12"/>
                  </a:lnTo>
                  <a:lnTo>
                    <a:pt x="5" y="11"/>
                  </a:lnTo>
                  <a:lnTo>
                    <a:pt x="5" y="10"/>
                  </a:lnTo>
                  <a:lnTo>
                    <a:pt x="7" y="8"/>
                  </a:lnTo>
                  <a:lnTo>
                    <a:pt x="7" y="7"/>
                  </a:lnTo>
                  <a:lnTo>
                    <a:pt x="8" y="7"/>
                  </a:lnTo>
                  <a:lnTo>
                    <a:pt x="8" y="6"/>
                  </a:lnTo>
                  <a:lnTo>
                    <a:pt x="9" y="4"/>
                  </a:lnTo>
                  <a:close/>
                </a:path>
              </a:pathLst>
            </a:custGeom>
            <a:solidFill>
              <a:srgbClr val="808080"/>
            </a:solidFill>
            <a:ln w="9525">
              <a:noFill/>
              <a:round/>
              <a:headEnd/>
              <a:tailEnd/>
            </a:ln>
          </p:spPr>
          <p:txBody>
            <a:bodyPr/>
            <a:lstStyle/>
            <a:p>
              <a:endParaRPr lang="en-US"/>
            </a:p>
          </p:txBody>
        </p:sp>
        <p:sp>
          <p:nvSpPr>
            <p:cNvPr id="222" name="Freeform 206"/>
            <p:cNvSpPr>
              <a:spLocks/>
            </p:cNvSpPr>
            <p:nvPr/>
          </p:nvSpPr>
          <p:spPr bwMode="auto">
            <a:xfrm>
              <a:off x="2759" y="1195"/>
              <a:ext cx="38" cy="78"/>
            </a:xfrm>
            <a:custGeom>
              <a:avLst/>
              <a:gdLst>
                <a:gd name="T0" fmla="*/ 36 w 38"/>
                <a:gd name="T1" fmla="*/ 31 h 78"/>
                <a:gd name="T2" fmla="*/ 38 w 38"/>
                <a:gd name="T3" fmla="*/ 38 h 78"/>
                <a:gd name="T4" fmla="*/ 36 w 38"/>
                <a:gd name="T5" fmla="*/ 48 h 78"/>
                <a:gd name="T6" fmla="*/ 35 w 38"/>
                <a:gd name="T7" fmla="*/ 59 h 78"/>
                <a:gd name="T8" fmla="*/ 34 w 38"/>
                <a:gd name="T9" fmla="*/ 65 h 78"/>
                <a:gd name="T10" fmla="*/ 31 w 38"/>
                <a:gd name="T11" fmla="*/ 70 h 78"/>
                <a:gd name="T12" fmla="*/ 27 w 38"/>
                <a:gd name="T13" fmla="*/ 75 h 78"/>
                <a:gd name="T14" fmla="*/ 22 w 38"/>
                <a:gd name="T15" fmla="*/ 78 h 78"/>
                <a:gd name="T16" fmla="*/ 17 w 38"/>
                <a:gd name="T17" fmla="*/ 78 h 78"/>
                <a:gd name="T18" fmla="*/ 13 w 38"/>
                <a:gd name="T19" fmla="*/ 77 h 78"/>
                <a:gd name="T20" fmla="*/ 10 w 38"/>
                <a:gd name="T21" fmla="*/ 73 h 78"/>
                <a:gd name="T22" fmla="*/ 6 w 38"/>
                <a:gd name="T23" fmla="*/ 68 h 78"/>
                <a:gd name="T24" fmla="*/ 4 w 38"/>
                <a:gd name="T25" fmla="*/ 62 h 78"/>
                <a:gd name="T26" fmla="*/ 3 w 38"/>
                <a:gd name="T27" fmla="*/ 56 h 78"/>
                <a:gd name="T28" fmla="*/ 1 w 38"/>
                <a:gd name="T29" fmla="*/ 48 h 78"/>
                <a:gd name="T30" fmla="*/ 0 w 38"/>
                <a:gd name="T31" fmla="*/ 38 h 78"/>
                <a:gd name="T32" fmla="*/ 0 w 38"/>
                <a:gd name="T33" fmla="*/ 31 h 78"/>
                <a:gd name="T34" fmla="*/ 1 w 38"/>
                <a:gd name="T35" fmla="*/ 24 h 78"/>
                <a:gd name="T36" fmla="*/ 4 w 38"/>
                <a:gd name="T37" fmla="*/ 14 h 78"/>
                <a:gd name="T38" fmla="*/ 6 w 38"/>
                <a:gd name="T39" fmla="*/ 9 h 78"/>
                <a:gd name="T40" fmla="*/ 13 w 38"/>
                <a:gd name="T41" fmla="*/ 3 h 78"/>
                <a:gd name="T42" fmla="*/ 17 w 38"/>
                <a:gd name="T43" fmla="*/ 0 h 78"/>
                <a:gd name="T44" fmla="*/ 23 w 38"/>
                <a:gd name="T45" fmla="*/ 1 h 78"/>
                <a:gd name="T46" fmla="*/ 30 w 38"/>
                <a:gd name="T47" fmla="*/ 8 h 78"/>
                <a:gd name="T48" fmla="*/ 32 w 38"/>
                <a:gd name="T49" fmla="*/ 13 h 78"/>
                <a:gd name="T50" fmla="*/ 35 w 38"/>
                <a:gd name="T51" fmla="*/ 20 h 78"/>
                <a:gd name="T52" fmla="*/ 32 w 38"/>
                <a:gd name="T53" fmla="*/ 20 h 78"/>
                <a:gd name="T54" fmla="*/ 31 w 38"/>
                <a:gd name="T55" fmla="*/ 14 h 78"/>
                <a:gd name="T56" fmla="*/ 29 w 38"/>
                <a:gd name="T57" fmla="*/ 9 h 78"/>
                <a:gd name="T58" fmla="*/ 22 w 38"/>
                <a:gd name="T59" fmla="*/ 4 h 78"/>
                <a:gd name="T60" fmla="*/ 17 w 38"/>
                <a:gd name="T61" fmla="*/ 3 h 78"/>
                <a:gd name="T62" fmla="*/ 13 w 38"/>
                <a:gd name="T63" fmla="*/ 5 h 78"/>
                <a:gd name="T64" fmla="*/ 8 w 38"/>
                <a:gd name="T65" fmla="*/ 11 h 78"/>
                <a:gd name="T66" fmla="*/ 5 w 38"/>
                <a:gd name="T67" fmla="*/ 16 h 78"/>
                <a:gd name="T68" fmla="*/ 3 w 38"/>
                <a:gd name="T69" fmla="*/ 27 h 78"/>
                <a:gd name="T70" fmla="*/ 1 w 38"/>
                <a:gd name="T71" fmla="*/ 35 h 78"/>
                <a:gd name="T72" fmla="*/ 1 w 38"/>
                <a:gd name="T73" fmla="*/ 43 h 78"/>
                <a:gd name="T74" fmla="*/ 3 w 38"/>
                <a:gd name="T75" fmla="*/ 52 h 78"/>
                <a:gd name="T76" fmla="*/ 4 w 38"/>
                <a:gd name="T77" fmla="*/ 57 h 78"/>
                <a:gd name="T78" fmla="*/ 6 w 38"/>
                <a:gd name="T79" fmla="*/ 64 h 78"/>
                <a:gd name="T80" fmla="*/ 9 w 38"/>
                <a:gd name="T81" fmla="*/ 68 h 78"/>
                <a:gd name="T82" fmla="*/ 13 w 38"/>
                <a:gd name="T83" fmla="*/ 73 h 78"/>
                <a:gd name="T84" fmla="*/ 18 w 38"/>
                <a:gd name="T85" fmla="*/ 75 h 78"/>
                <a:gd name="T86" fmla="*/ 23 w 38"/>
                <a:gd name="T87" fmla="*/ 75 h 78"/>
                <a:gd name="T88" fmla="*/ 27 w 38"/>
                <a:gd name="T89" fmla="*/ 71 h 78"/>
                <a:gd name="T90" fmla="*/ 31 w 38"/>
                <a:gd name="T91" fmla="*/ 66 h 78"/>
                <a:gd name="T92" fmla="*/ 32 w 38"/>
                <a:gd name="T93" fmla="*/ 61 h 78"/>
                <a:gd name="T94" fmla="*/ 35 w 38"/>
                <a:gd name="T95" fmla="*/ 53 h 78"/>
                <a:gd name="T96" fmla="*/ 36 w 38"/>
                <a:gd name="T97" fmla="*/ 46 h 78"/>
                <a:gd name="T98" fmla="*/ 36 w 38"/>
                <a:gd name="T99" fmla="*/ 36 h 78"/>
                <a:gd name="T100" fmla="*/ 35 w 38"/>
                <a:gd name="T101" fmla="*/ 30 h 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78"/>
                <a:gd name="T155" fmla="*/ 38 w 38"/>
                <a:gd name="T156" fmla="*/ 78 h 7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78">
                  <a:moveTo>
                    <a:pt x="35" y="24"/>
                  </a:moveTo>
                  <a:lnTo>
                    <a:pt x="36" y="27"/>
                  </a:lnTo>
                  <a:lnTo>
                    <a:pt x="36" y="29"/>
                  </a:lnTo>
                  <a:lnTo>
                    <a:pt x="36" y="31"/>
                  </a:lnTo>
                  <a:lnTo>
                    <a:pt x="36" y="33"/>
                  </a:lnTo>
                  <a:lnTo>
                    <a:pt x="36" y="34"/>
                  </a:lnTo>
                  <a:lnTo>
                    <a:pt x="38" y="36"/>
                  </a:lnTo>
                  <a:lnTo>
                    <a:pt x="38" y="38"/>
                  </a:lnTo>
                  <a:lnTo>
                    <a:pt x="38" y="40"/>
                  </a:lnTo>
                  <a:lnTo>
                    <a:pt x="38" y="44"/>
                  </a:lnTo>
                  <a:lnTo>
                    <a:pt x="38" y="46"/>
                  </a:lnTo>
                  <a:lnTo>
                    <a:pt x="36" y="48"/>
                  </a:lnTo>
                  <a:lnTo>
                    <a:pt x="36" y="51"/>
                  </a:lnTo>
                  <a:lnTo>
                    <a:pt x="36" y="53"/>
                  </a:lnTo>
                  <a:lnTo>
                    <a:pt x="36" y="55"/>
                  </a:lnTo>
                  <a:lnTo>
                    <a:pt x="35" y="59"/>
                  </a:lnTo>
                  <a:lnTo>
                    <a:pt x="35" y="60"/>
                  </a:lnTo>
                  <a:lnTo>
                    <a:pt x="34" y="61"/>
                  </a:lnTo>
                  <a:lnTo>
                    <a:pt x="34" y="62"/>
                  </a:lnTo>
                  <a:lnTo>
                    <a:pt x="34" y="65"/>
                  </a:lnTo>
                  <a:lnTo>
                    <a:pt x="32" y="66"/>
                  </a:lnTo>
                  <a:lnTo>
                    <a:pt x="32" y="68"/>
                  </a:lnTo>
                  <a:lnTo>
                    <a:pt x="31" y="69"/>
                  </a:lnTo>
                  <a:lnTo>
                    <a:pt x="31" y="70"/>
                  </a:lnTo>
                  <a:lnTo>
                    <a:pt x="30" y="71"/>
                  </a:lnTo>
                  <a:lnTo>
                    <a:pt x="29" y="73"/>
                  </a:lnTo>
                  <a:lnTo>
                    <a:pt x="27" y="74"/>
                  </a:lnTo>
                  <a:lnTo>
                    <a:pt x="27" y="75"/>
                  </a:lnTo>
                  <a:lnTo>
                    <a:pt x="26" y="75"/>
                  </a:lnTo>
                  <a:lnTo>
                    <a:pt x="25" y="77"/>
                  </a:lnTo>
                  <a:lnTo>
                    <a:pt x="23" y="77"/>
                  </a:lnTo>
                  <a:lnTo>
                    <a:pt x="22" y="78"/>
                  </a:lnTo>
                  <a:lnTo>
                    <a:pt x="21" y="78"/>
                  </a:lnTo>
                  <a:lnTo>
                    <a:pt x="19" y="78"/>
                  </a:lnTo>
                  <a:lnTo>
                    <a:pt x="18" y="78"/>
                  </a:lnTo>
                  <a:lnTo>
                    <a:pt x="17" y="78"/>
                  </a:lnTo>
                  <a:lnTo>
                    <a:pt x="16" y="78"/>
                  </a:lnTo>
                  <a:lnTo>
                    <a:pt x="16" y="77"/>
                  </a:lnTo>
                  <a:lnTo>
                    <a:pt x="14" y="77"/>
                  </a:lnTo>
                  <a:lnTo>
                    <a:pt x="13" y="77"/>
                  </a:lnTo>
                  <a:lnTo>
                    <a:pt x="13" y="75"/>
                  </a:lnTo>
                  <a:lnTo>
                    <a:pt x="12" y="74"/>
                  </a:lnTo>
                  <a:lnTo>
                    <a:pt x="10" y="74"/>
                  </a:lnTo>
                  <a:lnTo>
                    <a:pt x="10" y="73"/>
                  </a:lnTo>
                  <a:lnTo>
                    <a:pt x="9" y="73"/>
                  </a:lnTo>
                  <a:lnTo>
                    <a:pt x="8" y="70"/>
                  </a:lnTo>
                  <a:lnTo>
                    <a:pt x="6" y="69"/>
                  </a:lnTo>
                  <a:lnTo>
                    <a:pt x="6" y="68"/>
                  </a:lnTo>
                  <a:lnTo>
                    <a:pt x="5" y="66"/>
                  </a:lnTo>
                  <a:lnTo>
                    <a:pt x="5" y="65"/>
                  </a:lnTo>
                  <a:lnTo>
                    <a:pt x="5" y="64"/>
                  </a:lnTo>
                  <a:lnTo>
                    <a:pt x="4" y="62"/>
                  </a:lnTo>
                  <a:lnTo>
                    <a:pt x="4" y="60"/>
                  </a:lnTo>
                  <a:lnTo>
                    <a:pt x="3" y="59"/>
                  </a:lnTo>
                  <a:lnTo>
                    <a:pt x="3" y="57"/>
                  </a:lnTo>
                  <a:lnTo>
                    <a:pt x="3" y="56"/>
                  </a:lnTo>
                  <a:lnTo>
                    <a:pt x="3" y="55"/>
                  </a:lnTo>
                  <a:lnTo>
                    <a:pt x="1" y="53"/>
                  </a:lnTo>
                  <a:lnTo>
                    <a:pt x="1" y="49"/>
                  </a:lnTo>
                  <a:lnTo>
                    <a:pt x="1" y="48"/>
                  </a:lnTo>
                  <a:lnTo>
                    <a:pt x="0" y="46"/>
                  </a:lnTo>
                  <a:lnTo>
                    <a:pt x="0" y="44"/>
                  </a:lnTo>
                  <a:lnTo>
                    <a:pt x="0" y="42"/>
                  </a:lnTo>
                  <a:lnTo>
                    <a:pt x="0" y="38"/>
                  </a:lnTo>
                  <a:lnTo>
                    <a:pt x="0" y="36"/>
                  </a:lnTo>
                  <a:lnTo>
                    <a:pt x="0" y="34"/>
                  </a:lnTo>
                  <a:lnTo>
                    <a:pt x="0" y="33"/>
                  </a:lnTo>
                  <a:lnTo>
                    <a:pt x="0" y="31"/>
                  </a:lnTo>
                  <a:lnTo>
                    <a:pt x="1" y="29"/>
                  </a:lnTo>
                  <a:lnTo>
                    <a:pt x="1" y="27"/>
                  </a:lnTo>
                  <a:lnTo>
                    <a:pt x="1" y="26"/>
                  </a:lnTo>
                  <a:lnTo>
                    <a:pt x="1" y="24"/>
                  </a:lnTo>
                  <a:lnTo>
                    <a:pt x="1" y="22"/>
                  </a:lnTo>
                  <a:lnTo>
                    <a:pt x="3" y="18"/>
                  </a:lnTo>
                  <a:lnTo>
                    <a:pt x="4" y="16"/>
                  </a:lnTo>
                  <a:lnTo>
                    <a:pt x="4" y="14"/>
                  </a:lnTo>
                  <a:lnTo>
                    <a:pt x="5" y="13"/>
                  </a:lnTo>
                  <a:lnTo>
                    <a:pt x="5" y="12"/>
                  </a:lnTo>
                  <a:lnTo>
                    <a:pt x="6" y="11"/>
                  </a:lnTo>
                  <a:lnTo>
                    <a:pt x="6" y="9"/>
                  </a:lnTo>
                  <a:lnTo>
                    <a:pt x="8" y="8"/>
                  </a:lnTo>
                  <a:lnTo>
                    <a:pt x="8" y="7"/>
                  </a:lnTo>
                  <a:lnTo>
                    <a:pt x="9" y="5"/>
                  </a:lnTo>
                  <a:lnTo>
                    <a:pt x="13" y="3"/>
                  </a:lnTo>
                  <a:lnTo>
                    <a:pt x="13" y="1"/>
                  </a:lnTo>
                  <a:lnTo>
                    <a:pt x="14" y="1"/>
                  </a:lnTo>
                  <a:lnTo>
                    <a:pt x="16" y="0"/>
                  </a:lnTo>
                  <a:lnTo>
                    <a:pt x="17" y="0"/>
                  </a:lnTo>
                  <a:lnTo>
                    <a:pt x="18" y="0"/>
                  </a:lnTo>
                  <a:lnTo>
                    <a:pt x="19" y="0"/>
                  </a:lnTo>
                  <a:lnTo>
                    <a:pt x="22" y="1"/>
                  </a:lnTo>
                  <a:lnTo>
                    <a:pt x="23" y="1"/>
                  </a:lnTo>
                  <a:lnTo>
                    <a:pt x="26" y="4"/>
                  </a:lnTo>
                  <a:lnTo>
                    <a:pt x="27" y="5"/>
                  </a:lnTo>
                  <a:lnTo>
                    <a:pt x="29" y="7"/>
                  </a:lnTo>
                  <a:lnTo>
                    <a:pt x="30" y="8"/>
                  </a:lnTo>
                  <a:lnTo>
                    <a:pt x="30" y="9"/>
                  </a:lnTo>
                  <a:lnTo>
                    <a:pt x="31" y="11"/>
                  </a:lnTo>
                  <a:lnTo>
                    <a:pt x="31" y="12"/>
                  </a:lnTo>
                  <a:lnTo>
                    <a:pt x="32" y="13"/>
                  </a:lnTo>
                  <a:lnTo>
                    <a:pt x="32" y="14"/>
                  </a:lnTo>
                  <a:lnTo>
                    <a:pt x="34" y="17"/>
                  </a:lnTo>
                  <a:lnTo>
                    <a:pt x="34" y="18"/>
                  </a:lnTo>
                  <a:lnTo>
                    <a:pt x="35" y="20"/>
                  </a:lnTo>
                  <a:lnTo>
                    <a:pt x="35" y="24"/>
                  </a:lnTo>
                  <a:lnTo>
                    <a:pt x="34" y="25"/>
                  </a:lnTo>
                  <a:lnTo>
                    <a:pt x="34" y="21"/>
                  </a:lnTo>
                  <a:lnTo>
                    <a:pt x="32" y="20"/>
                  </a:lnTo>
                  <a:lnTo>
                    <a:pt x="32" y="18"/>
                  </a:lnTo>
                  <a:lnTo>
                    <a:pt x="31" y="17"/>
                  </a:lnTo>
                  <a:lnTo>
                    <a:pt x="31" y="16"/>
                  </a:lnTo>
                  <a:lnTo>
                    <a:pt x="31" y="14"/>
                  </a:lnTo>
                  <a:lnTo>
                    <a:pt x="30" y="13"/>
                  </a:lnTo>
                  <a:lnTo>
                    <a:pt x="30" y="12"/>
                  </a:lnTo>
                  <a:lnTo>
                    <a:pt x="29" y="11"/>
                  </a:lnTo>
                  <a:lnTo>
                    <a:pt x="29" y="9"/>
                  </a:lnTo>
                  <a:lnTo>
                    <a:pt x="27" y="8"/>
                  </a:lnTo>
                  <a:lnTo>
                    <a:pt x="26" y="8"/>
                  </a:lnTo>
                  <a:lnTo>
                    <a:pt x="25" y="5"/>
                  </a:lnTo>
                  <a:lnTo>
                    <a:pt x="22" y="4"/>
                  </a:lnTo>
                  <a:lnTo>
                    <a:pt x="21" y="4"/>
                  </a:lnTo>
                  <a:lnTo>
                    <a:pt x="19" y="3"/>
                  </a:lnTo>
                  <a:lnTo>
                    <a:pt x="18" y="3"/>
                  </a:lnTo>
                  <a:lnTo>
                    <a:pt x="17" y="3"/>
                  </a:lnTo>
                  <a:lnTo>
                    <a:pt x="16" y="3"/>
                  </a:lnTo>
                  <a:lnTo>
                    <a:pt x="14" y="4"/>
                  </a:lnTo>
                  <a:lnTo>
                    <a:pt x="13" y="4"/>
                  </a:lnTo>
                  <a:lnTo>
                    <a:pt x="13" y="5"/>
                  </a:lnTo>
                  <a:lnTo>
                    <a:pt x="9" y="8"/>
                  </a:lnTo>
                  <a:lnTo>
                    <a:pt x="9" y="9"/>
                  </a:lnTo>
                  <a:lnTo>
                    <a:pt x="8" y="9"/>
                  </a:lnTo>
                  <a:lnTo>
                    <a:pt x="8" y="11"/>
                  </a:lnTo>
                  <a:lnTo>
                    <a:pt x="6" y="12"/>
                  </a:lnTo>
                  <a:lnTo>
                    <a:pt x="6" y="13"/>
                  </a:lnTo>
                  <a:lnTo>
                    <a:pt x="5" y="14"/>
                  </a:lnTo>
                  <a:lnTo>
                    <a:pt x="5" y="16"/>
                  </a:lnTo>
                  <a:lnTo>
                    <a:pt x="5" y="17"/>
                  </a:lnTo>
                  <a:lnTo>
                    <a:pt x="4" y="20"/>
                  </a:lnTo>
                  <a:lnTo>
                    <a:pt x="3" y="24"/>
                  </a:lnTo>
                  <a:lnTo>
                    <a:pt x="3" y="27"/>
                  </a:lnTo>
                  <a:lnTo>
                    <a:pt x="3" y="30"/>
                  </a:lnTo>
                  <a:lnTo>
                    <a:pt x="1" y="31"/>
                  </a:lnTo>
                  <a:lnTo>
                    <a:pt x="1" y="33"/>
                  </a:lnTo>
                  <a:lnTo>
                    <a:pt x="1" y="35"/>
                  </a:lnTo>
                  <a:lnTo>
                    <a:pt x="1" y="36"/>
                  </a:lnTo>
                  <a:lnTo>
                    <a:pt x="1" y="38"/>
                  </a:lnTo>
                  <a:lnTo>
                    <a:pt x="1" y="42"/>
                  </a:lnTo>
                  <a:lnTo>
                    <a:pt x="1" y="43"/>
                  </a:lnTo>
                  <a:lnTo>
                    <a:pt x="1" y="46"/>
                  </a:lnTo>
                  <a:lnTo>
                    <a:pt x="3" y="47"/>
                  </a:lnTo>
                  <a:lnTo>
                    <a:pt x="3" y="48"/>
                  </a:lnTo>
                  <a:lnTo>
                    <a:pt x="3" y="52"/>
                  </a:lnTo>
                  <a:lnTo>
                    <a:pt x="3" y="55"/>
                  </a:lnTo>
                  <a:lnTo>
                    <a:pt x="3" y="53"/>
                  </a:lnTo>
                  <a:lnTo>
                    <a:pt x="4" y="56"/>
                  </a:lnTo>
                  <a:lnTo>
                    <a:pt x="4" y="57"/>
                  </a:lnTo>
                  <a:lnTo>
                    <a:pt x="5" y="59"/>
                  </a:lnTo>
                  <a:lnTo>
                    <a:pt x="5" y="60"/>
                  </a:lnTo>
                  <a:lnTo>
                    <a:pt x="5" y="62"/>
                  </a:lnTo>
                  <a:lnTo>
                    <a:pt x="6" y="64"/>
                  </a:lnTo>
                  <a:lnTo>
                    <a:pt x="6" y="65"/>
                  </a:lnTo>
                  <a:lnTo>
                    <a:pt x="8" y="65"/>
                  </a:lnTo>
                  <a:lnTo>
                    <a:pt x="8" y="66"/>
                  </a:lnTo>
                  <a:lnTo>
                    <a:pt x="9" y="68"/>
                  </a:lnTo>
                  <a:lnTo>
                    <a:pt x="10" y="70"/>
                  </a:lnTo>
                  <a:lnTo>
                    <a:pt x="10" y="71"/>
                  </a:lnTo>
                  <a:lnTo>
                    <a:pt x="12" y="71"/>
                  </a:lnTo>
                  <a:lnTo>
                    <a:pt x="13" y="73"/>
                  </a:lnTo>
                  <a:lnTo>
                    <a:pt x="14" y="74"/>
                  </a:lnTo>
                  <a:lnTo>
                    <a:pt x="16" y="74"/>
                  </a:lnTo>
                  <a:lnTo>
                    <a:pt x="17" y="75"/>
                  </a:lnTo>
                  <a:lnTo>
                    <a:pt x="18" y="75"/>
                  </a:lnTo>
                  <a:lnTo>
                    <a:pt x="19" y="75"/>
                  </a:lnTo>
                  <a:lnTo>
                    <a:pt x="21" y="75"/>
                  </a:lnTo>
                  <a:lnTo>
                    <a:pt x="22" y="75"/>
                  </a:lnTo>
                  <a:lnTo>
                    <a:pt x="23" y="75"/>
                  </a:lnTo>
                  <a:lnTo>
                    <a:pt x="23" y="74"/>
                  </a:lnTo>
                  <a:lnTo>
                    <a:pt x="25" y="74"/>
                  </a:lnTo>
                  <a:lnTo>
                    <a:pt x="26" y="73"/>
                  </a:lnTo>
                  <a:lnTo>
                    <a:pt x="27" y="71"/>
                  </a:lnTo>
                  <a:lnTo>
                    <a:pt x="29" y="70"/>
                  </a:lnTo>
                  <a:lnTo>
                    <a:pt x="30" y="69"/>
                  </a:lnTo>
                  <a:lnTo>
                    <a:pt x="30" y="68"/>
                  </a:lnTo>
                  <a:lnTo>
                    <a:pt x="31" y="66"/>
                  </a:lnTo>
                  <a:lnTo>
                    <a:pt x="31" y="65"/>
                  </a:lnTo>
                  <a:lnTo>
                    <a:pt x="31" y="64"/>
                  </a:lnTo>
                  <a:lnTo>
                    <a:pt x="32" y="62"/>
                  </a:lnTo>
                  <a:lnTo>
                    <a:pt x="32" y="61"/>
                  </a:lnTo>
                  <a:lnTo>
                    <a:pt x="34" y="60"/>
                  </a:lnTo>
                  <a:lnTo>
                    <a:pt x="34" y="59"/>
                  </a:lnTo>
                  <a:lnTo>
                    <a:pt x="34" y="57"/>
                  </a:lnTo>
                  <a:lnTo>
                    <a:pt x="35" y="53"/>
                  </a:lnTo>
                  <a:lnTo>
                    <a:pt x="35" y="52"/>
                  </a:lnTo>
                  <a:lnTo>
                    <a:pt x="35" y="51"/>
                  </a:lnTo>
                  <a:lnTo>
                    <a:pt x="35" y="47"/>
                  </a:lnTo>
                  <a:lnTo>
                    <a:pt x="36" y="46"/>
                  </a:lnTo>
                  <a:lnTo>
                    <a:pt x="36" y="44"/>
                  </a:lnTo>
                  <a:lnTo>
                    <a:pt x="36" y="40"/>
                  </a:lnTo>
                  <a:lnTo>
                    <a:pt x="36" y="38"/>
                  </a:lnTo>
                  <a:lnTo>
                    <a:pt x="36" y="36"/>
                  </a:lnTo>
                  <a:lnTo>
                    <a:pt x="36" y="35"/>
                  </a:lnTo>
                  <a:lnTo>
                    <a:pt x="35" y="33"/>
                  </a:lnTo>
                  <a:lnTo>
                    <a:pt x="35" y="31"/>
                  </a:lnTo>
                  <a:lnTo>
                    <a:pt x="35" y="30"/>
                  </a:lnTo>
                  <a:lnTo>
                    <a:pt x="35" y="27"/>
                  </a:lnTo>
                  <a:lnTo>
                    <a:pt x="34" y="25"/>
                  </a:lnTo>
                  <a:lnTo>
                    <a:pt x="35" y="24"/>
                  </a:lnTo>
                  <a:close/>
                </a:path>
              </a:pathLst>
            </a:custGeom>
            <a:solidFill>
              <a:srgbClr val="808080"/>
            </a:solidFill>
            <a:ln w="9525">
              <a:noFill/>
              <a:round/>
              <a:headEnd/>
              <a:tailEnd/>
            </a:ln>
          </p:spPr>
          <p:txBody>
            <a:bodyPr/>
            <a:lstStyle/>
            <a:p>
              <a:endParaRPr lang="en-US"/>
            </a:p>
          </p:txBody>
        </p:sp>
        <p:sp>
          <p:nvSpPr>
            <p:cNvPr id="223" name="Freeform 207"/>
            <p:cNvSpPr>
              <a:spLocks/>
            </p:cNvSpPr>
            <p:nvPr/>
          </p:nvSpPr>
          <p:spPr bwMode="auto">
            <a:xfrm>
              <a:off x="2758" y="1234"/>
              <a:ext cx="35" cy="77"/>
            </a:xfrm>
            <a:custGeom>
              <a:avLst/>
              <a:gdLst>
                <a:gd name="T0" fmla="*/ 11 w 35"/>
                <a:gd name="T1" fmla="*/ 1 h 77"/>
                <a:gd name="T2" fmla="*/ 14 w 35"/>
                <a:gd name="T3" fmla="*/ 0 h 77"/>
                <a:gd name="T4" fmla="*/ 18 w 35"/>
                <a:gd name="T5" fmla="*/ 0 h 77"/>
                <a:gd name="T6" fmla="*/ 22 w 35"/>
                <a:gd name="T7" fmla="*/ 1 h 77"/>
                <a:gd name="T8" fmla="*/ 26 w 35"/>
                <a:gd name="T9" fmla="*/ 5 h 77"/>
                <a:gd name="T10" fmla="*/ 27 w 35"/>
                <a:gd name="T11" fmla="*/ 8 h 77"/>
                <a:gd name="T12" fmla="*/ 28 w 35"/>
                <a:gd name="T13" fmla="*/ 10 h 77"/>
                <a:gd name="T14" fmla="*/ 30 w 35"/>
                <a:gd name="T15" fmla="*/ 13 h 77"/>
                <a:gd name="T16" fmla="*/ 31 w 35"/>
                <a:gd name="T17" fmla="*/ 16 h 77"/>
                <a:gd name="T18" fmla="*/ 33 w 35"/>
                <a:gd name="T19" fmla="*/ 22 h 77"/>
                <a:gd name="T20" fmla="*/ 35 w 35"/>
                <a:gd name="T21" fmla="*/ 30 h 77"/>
                <a:gd name="T22" fmla="*/ 35 w 35"/>
                <a:gd name="T23" fmla="*/ 34 h 77"/>
                <a:gd name="T24" fmla="*/ 35 w 35"/>
                <a:gd name="T25" fmla="*/ 38 h 77"/>
                <a:gd name="T26" fmla="*/ 35 w 35"/>
                <a:gd name="T27" fmla="*/ 42 h 77"/>
                <a:gd name="T28" fmla="*/ 35 w 35"/>
                <a:gd name="T29" fmla="*/ 45 h 77"/>
                <a:gd name="T30" fmla="*/ 35 w 35"/>
                <a:gd name="T31" fmla="*/ 49 h 77"/>
                <a:gd name="T32" fmla="*/ 33 w 35"/>
                <a:gd name="T33" fmla="*/ 53 h 77"/>
                <a:gd name="T34" fmla="*/ 33 w 35"/>
                <a:gd name="T35" fmla="*/ 57 h 77"/>
                <a:gd name="T36" fmla="*/ 32 w 35"/>
                <a:gd name="T37" fmla="*/ 60 h 77"/>
                <a:gd name="T38" fmla="*/ 31 w 35"/>
                <a:gd name="T39" fmla="*/ 62 h 77"/>
                <a:gd name="T40" fmla="*/ 30 w 35"/>
                <a:gd name="T41" fmla="*/ 65 h 77"/>
                <a:gd name="T42" fmla="*/ 28 w 35"/>
                <a:gd name="T43" fmla="*/ 67 h 77"/>
                <a:gd name="T44" fmla="*/ 27 w 35"/>
                <a:gd name="T45" fmla="*/ 71 h 77"/>
                <a:gd name="T46" fmla="*/ 23 w 35"/>
                <a:gd name="T47" fmla="*/ 75 h 77"/>
                <a:gd name="T48" fmla="*/ 19 w 35"/>
                <a:gd name="T49" fmla="*/ 75 h 77"/>
                <a:gd name="T50" fmla="*/ 18 w 35"/>
                <a:gd name="T51" fmla="*/ 75 h 77"/>
                <a:gd name="T52" fmla="*/ 14 w 35"/>
                <a:gd name="T53" fmla="*/ 75 h 77"/>
                <a:gd name="T54" fmla="*/ 11 w 35"/>
                <a:gd name="T55" fmla="*/ 74 h 77"/>
                <a:gd name="T56" fmla="*/ 10 w 35"/>
                <a:gd name="T57" fmla="*/ 71 h 77"/>
                <a:gd name="T58" fmla="*/ 7 w 35"/>
                <a:gd name="T59" fmla="*/ 69 h 77"/>
                <a:gd name="T60" fmla="*/ 6 w 35"/>
                <a:gd name="T61" fmla="*/ 66 h 77"/>
                <a:gd name="T62" fmla="*/ 4 w 35"/>
                <a:gd name="T63" fmla="*/ 62 h 77"/>
                <a:gd name="T64" fmla="*/ 2 w 35"/>
                <a:gd name="T65" fmla="*/ 58 h 77"/>
                <a:gd name="T66" fmla="*/ 1 w 35"/>
                <a:gd name="T67" fmla="*/ 51 h 77"/>
                <a:gd name="T68" fmla="*/ 0 w 35"/>
                <a:gd name="T69" fmla="*/ 47 h 77"/>
                <a:gd name="T70" fmla="*/ 0 w 35"/>
                <a:gd name="T71" fmla="*/ 43 h 77"/>
                <a:gd name="T72" fmla="*/ 0 w 35"/>
                <a:gd name="T73" fmla="*/ 39 h 77"/>
                <a:gd name="T74" fmla="*/ 0 w 35"/>
                <a:gd name="T75" fmla="*/ 35 h 77"/>
                <a:gd name="T76" fmla="*/ 0 w 35"/>
                <a:gd name="T77" fmla="*/ 31 h 77"/>
                <a:gd name="T78" fmla="*/ 0 w 35"/>
                <a:gd name="T79" fmla="*/ 27 h 77"/>
                <a:gd name="T80" fmla="*/ 1 w 35"/>
                <a:gd name="T81" fmla="*/ 25 h 77"/>
                <a:gd name="T82" fmla="*/ 1 w 35"/>
                <a:gd name="T83" fmla="*/ 21 h 77"/>
                <a:gd name="T84" fmla="*/ 2 w 35"/>
                <a:gd name="T85" fmla="*/ 17 h 77"/>
                <a:gd name="T86" fmla="*/ 4 w 35"/>
                <a:gd name="T87" fmla="*/ 14 h 77"/>
                <a:gd name="T88" fmla="*/ 5 w 35"/>
                <a:gd name="T89" fmla="*/ 12 h 77"/>
                <a:gd name="T90" fmla="*/ 6 w 35"/>
                <a:gd name="T91" fmla="*/ 9 h 77"/>
                <a:gd name="T92" fmla="*/ 7 w 35"/>
                <a:gd name="T93" fmla="*/ 7 h 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
                <a:gd name="T142" fmla="*/ 0 h 77"/>
                <a:gd name="T143" fmla="*/ 35 w 35"/>
                <a:gd name="T144" fmla="*/ 77 h 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 h="77">
                  <a:moveTo>
                    <a:pt x="10" y="4"/>
                  </a:moveTo>
                  <a:lnTo>
                    <a:pt x="11" y="3"/>
                  </a:lnTo>
                  <a:lnTo>
                    <a:pt x="11" y="1"/>
                  </a:lnTo>
                  <a:lnTo>
                    <a:pt x="13" y="1"/>
                  </a:lnTo>
                  <a:lnTo>
                    <a:pt x="14" y="1"/>
                  </a:lnTo>
                  <a:lnTo>
                    <a:pt x="14" y="0"/>
                  </a:lnTo>
                  <a:lnTo>
                    <a:pt x="15" y="0"/>
                  </a:lnTo>
                  <a:lnTo>
                    <a:pt x="17" y="0"/>
                  </a:lnTo>
                  <a:lnTo>
                    <a:pt x="18" y="0"/>
                  </a:lnTo>
                  <a:lnTo>
                    <a:pt x="19" y="0"/>
                  </a:lnTo>
                  <a:lnTo>
                    <a:pt x="20" y="1"/>
                  </a:lnTo>
                  <a:lnTo>
                    <a:pt x="22" y="1"/>
                  </a:lnTo>
                  <a:lnTo>
                    <a:pt x="23" y="3"/>
                  </a:lnTo>
                  <a:lnTo>
                    <a:pt x="24" y="4"/>
                  </a:lnTo>
                  <a:lnTo>
                    <a:pt x="26" y="5"/>
                  </a:lnTo>
                  <a:lnTo>
                    <a:pt x="26" y="7"/>
                  </a:lnTo>
                  <a:lnTo>
                    <a:pt x="27" y="7"/>
                  </a:lnTo>
                  <a:lnTo>
                    <a:pt x="27" y="8"/>
                  </a:lnTo>
                  <a:lnTo>
                    <a:pt x="28" y="8"/>
                  </a:lnTo>
                  <a:lnTo>
                    <a:pt x="28" y="9"/>
                  </a:lnTo>
                  <a:lnTo>
                    <a:pt x="28" y="10"/>
                  </a:lnTo>
                  <a:lnTo>
                    <a:pt x="30" y="10"/>
                  </a:lnTo>
                  <a:lnTo>
                    <a:pt x="30" y="12"/>
                  </a:lnTo>
                  <a:lnTo>
                    <a:pt x="30" y="13"/>
                  </a:lnTo>
                  <a:lnTo>
                    <a:pt x="31" y="13"/>
                  </a:lnTo>
                  <a:lnTo>
                    <a:pt x="31" y="14"/>
                  </a:lnTo>
                  <a:lnTo>
                    <a:pt x="31" y="16"/>
                  </a:lnTo>
                  <a:lnTo>
                    <a:pt x="32" y="17"/>
                  </a:lnTo>
                  <a:lnTo>
                    <a:pt x="32" y="20"/>
                  </a:lnTo>
                  <a:lnTo>
                    <a:pt x="33" y="22"/>
                  </a:lnTo>
                  <a:lnTo>
                    <a:pt x="33" y="26"/>
                  </a:lnTo>
                  <a:lnTo>
                    <a:pt x="35" y="29"/>
                  </a:lnTo>
                  <a:lnTo>
                    <a:pt x="35" y="30"/>
                  </a:lnTo>
                  <a:lnTo>
                    <a:pt x="35" y="31"/>
                  </a:lnTo>
                  <a:lnTo>
                    <a:pt x="35" y="32"/>
                  </a:lnTo>
                  <a:lnTo>
                    <a:pt x="35" y="34"/>
                  </a:lnTo>
                  <a:lnTo>
                    <a:pt x="35" y="35"/>
                  </a:lnTo>
                  <a:lnTo>
                    <a:pt x="35" y="36"/>
                  </a:lnTo>
                  <a:lnTo>
                    <a:pt x="35" y="38"/>
                  </a:lnTo>
                  <a:lnTo>
                    <a:pt x="35" y="39"/>
                  </a:lnTo>
                  <a:lnTo>
                    <a:pt x="35" y="40"/>
                  </a:lnTo>
                  <a:lnTo>
                    <a:pt x="35" y="42"/>
                  </a:lnTo>
                  <a:lnTo>
                    <a:pt x="35" y="43"/>
                  </a:lnTo>
                  <a:lnTo>
                    <a:pt x="35" y="44"/>
                  </a:lnTo>
                  <a:lnTo>
                    <a:pt x="35" y="45"/>
                  </a:lnTo>
                  <a:lnTo>
                    <a:pt x="35" y="47"/>
                  </a:lnTo>
                  <a:lnTo>
                    <a:pt x="35" y="48"/>
                  </a:lnTo>
                  <a:lnTo>
                    <a:pt x="35" y="49"/>
                  </a:lnTo>
                  <a:lnTo>
                    <a:pt x="35" y="51"/>
                  </a:lnTo>
                  <a:lnTo>
                    <a:pt x="35" y="52"/>
                  </a:lnTo>
                  <a:lnTo>
                    <a:pt x="33" y="53"/>
                  </a:lnTo>
                  <a:lnTo>
                    <a:pt x="33" y="55"/>
                  </a:lnTo>
                  <a:lnTo>
                    <a:pt x="33" y="56"/>
                  </a:lnTo>
                  <a:lnTo>
                    <a:pt x="33" y="57"/>
                  </a:lnTo>
                  <a:lnTo>
                    <a:pt x="33" y="58"/>
                  </a:lnTo>
                  <a:lnTo>
                    <a:pt x="32" y="58"/>
                  </a:lnTo>
                  <a:lnTo>
                    <a:pt x="32" y="60"/>
                  </a:lnTo>
                  <a:lnTo>
                    <a:pt x="32" y="61"/>
                  </a:lnTo>
                  <a:lnTo>
                    <a:pt x="32" y="62"/>
                  </a:lnTo>
                  <a:lnTo>
                    <a:pt x="31" y="62"/>
                  </a:lnTo>
                  <a:lnTo>
                    <a:pt x="31" y="64"/>
                  </a:lnTo>
                  <a:lnTo>
                    <a:pt x="31" y="65"/>
                  </a:lnTo>
                  <a:lnTo>
                    <a:pt x="30" y="65"/>
                  </a:lnTo>
                  <a:lnTo>
                    <a:pt x="30" y="66"/>
                  </a:lnTo>
                  <a:lnTo>
                    <a:pt x="30" y="67"/>
                  </a:lnTo>
                  <a:lnTo>
                    <a:pt x="28" y="67"/>
                  </a:lnTo>
                  <a:lnTo>
                    <a:pt x="28" y="69"/>
                  </a:lnTo>
                  <a:lnTo>
                    <a:pt x="27" y="70"/>
                  </a:lnTo>
                  <a:lnTo>
                    <a:pt x="27" y="71"/>
                  </a:lnTo>
                  <a:lnTo>
                    <a:pt x="26" y="73"/>
                  </a:lnTo>
                  <a:lnTo>
                    <a:pt x="23" y="74"/>
                  </a:lnTo>
                  <a:lnTo>
                    <a:pt x="23" y="75"/>
                  </a:lnTo>
                  <a:lnTo>
                    <a:pt x="22" y="75"/>
                  </a:lnTo>
                  <a:lnTo>
                    <a:pt x="20" y="75"/>
                  </a:lnTo>
                  <a:lnTo>
                    <a:pt x="19" y="75"/>
                  </a:lnTo>
                  <a:lnTo>
                    <a:pt x="19" y="77"/>
                  </a:lnTo>
                  <a:lnTo>
                    <a:pt x="18" y="77"/>
                  </a:lnTo>
                  <a:lnTo>
                    <a:pt x="18" y="75"/>
                  </a:lnTo>
                  <a:lnTo>
                    <a:pt x="17" y="75"/>
                  </a:lnTo>
                  <a:lnTo>
                    <a:pt x="15" y="75"/>
                  </a:lnTo>
                  <a:lnTo>
                    <a:pt x="14" y="75"/>
                  </a:lnTo>
                  <a:lnTo>
                    <a:pt x="13" y="75"/>
                  </a:lnTo>
                  <a:lnTo>
                    <a:pt x="13" y="74"/>
                  </a:lnTo>
                  <a:lnTo>
                    <a:pt x="11" y="74"/>
                  </a:lnTo>
                  <a:lnTo>
                    <a:pt x="11" y="73"/>
                  </a:lnTo>
                  <a:lnTo>
                    <a:pt x="10" y="73"/>
                  </a:lnTo>
                  <a:lnTo>
                    <a:pt x="10" y="71"/>
                  </a:lnTo>
                  <a:lnTo>
                    <a:pt x="9" y="71"/>
                  </a:lnTo>
                  <a:lnTo>
                    <a:pt x="9" y="70"/>
                  </a:lnTo>
                  <a:lnTo>
                    <a:pt x="7" y="69"/>
                  </a:lnTo>
                  <a:lnTo>
                    <a:pt x="7" y="67"/>
                  </a:lnTo>
                  <a:lnTo>
                    <a:pt x="6" y="67"/>
                  </a:lnTo>
                  <a:lnTo>
                    <a:pt x="6" y="66"/>
                  </a:lnTo>
                  <a:lnTo>
                    <a:pt x="5" y="65"/>
                  </a:lnTo>
                  <a:lnTo>
                    <a:pt x="5" y="64"/>
                  </a:lnTo>
                  <a:lnTo>
                    <a:pt x="4" y="62"/>
                  </a:lnTo>
                  <a:lnTo>
                    <a:pt x="4" y="61"/>
                  </a:lnTo>
                  <a:lnTo>
                    <a:pt x="2" y="60"/>
                  </a:lnTo>
                  <a:lnTo>
                    <a:pt x="2" y="58"/>
                  </a:lnTo>
                  <a:lnTo>
                    <a:pt x="2" y="57"/>
                  </a:lnTo>
                  <a:lnTo>
                    <a:pt x="1" y="53"/>
                  </a:lnTo>
                  <a:lnTo>
                    <a:pt x="1" y="51"/>
                  </a:lnTo>
                  <a:lnTo>
                    <a:pt x="1" y="49"/>
                  </a:lnTo>
                  <a:lnTo>
                    <a:pt x="0" y="48"/>
                  </a:lnTo>
                  <a:lnTo>
                    <a:pt x="0" y="47"/>
                  </a:lnTo>
                  <a:lnTo>
                    <a:pt x="0" y="45"/>
                  </a:lnTo>
                  <a:lnTo>
                    <a:pt x="0" y="44"/>
                  </a:lnTo>
                  <a:lnTo>
                    <a:pt x="0" y="43"/>
                  </a:lnTo>
                  <a:lnTo>
                    <a:pt x="0" y="42"/>
                  </a:lnTo>
                  <a:lnTo>
                    <a:pt x="0" y="40"/>
                  </a:lnTo>
                  <a:lnTo>
                    <a:pt x="0" y="39"/>
                  </a:lnTo>
                  <a:lnTo>
                    <a:pt x="0" y="38"/>
                  </a:lnTo>
                  <a:lnTo>
                    <a:pt x="0" y="36"/>
                  </a:lnTo>
                  <a:lnTo>
                    <a:pt x="0" y="35"/>
                  </a:lnTo>
                  <a:lnTo>
                    <a:pt x="0" y="34"/>
                  </a:lnTo>
                  <a:lnTo>
                    <a:pt x="0" y="32"/>
                  </a:lnTo>
                  <a:lnTo>
                    <a:pt x="0" y="31"/>
                  </a:lnTo>
                  <a:lnTo>
                    <a:pt x="0" y="30"/>
                  </a:lnTo>
                  <a:lnTo>
                    <a:pt x="0" y="29"/>
                  </a:lnTo>
                  <a:lnTo>
                    <a:pt x="0" y="27"/>
                  </a:lnTo>
                  <a:lnTo>
                    <a:pt x="0" y="26"/>
                  </a:lnTo>
                  <a:lnTo>
                    <a:pt x="0" y="25"/>
                  </a:lnTo>
                  <a:lnTo>
                    <a:pt x="1" y="25"/>
                  </a:lnTo>
                  <a:lnTo>
                    <a:pt x="1" y="23"/>
                  </a:lnTo>
                  <a:lnTo>
                    <a:pt x="1" y="22"/>
                  </a:lnTo>
                  <a:lnTo>
                    <a:pt x="1" y="21"/>
                  </a:lnTo>
                  <a:lnTo>
                    <a:pt x="1" y="20"/>
                  </a:lnTo>
                  <a:lnTo>
                    <a:pt x="2" y="18"/>
                  </a:lnTo>
                  <a:lnTo>
                    <a:pt x="2" y="17"/>
                  </a:lnTo>
                  <a:lnTo>
                    <a:pt x="2" y="16"/>
                  </a:lnTo>
                  <a:lnTo>
                    <a:pt x="2" y="14"/>
                  </a:lnTo>
                  <a:lnTo>
                    <a:pt x="4" y="14"/>
                  </a:lnTo>
                  <a:lnTo>
                    <a:pt x="4" y="13"/>
                  </a:lnTo>
                  <a:lnTo>
                    <a:pt x="4" y="12"/>
                  </a:lnTo>
                  <a:lnTo>
                    <a:pt x="5" y="12"/>
                  </a:lnTo>
                  <a:lnTo>
                    <a:pt x="5" y="10"/>
                  </a:lnTo>
                  <a:lnTo>
                    <a:pt x="5" y="9"/>
                  </a:lnTo>
                  <a:lnTo>
                    <a:pt x="6" y="9"/>
                  </a:lnTo>
                  <a:lnTo>
                    <a:pt x="6" y="8"/>
                  </a:lnTo>
                  <a:lnTo>
                    <a:pt x="6" y="7"/>
                  </a:lnTo>
                  <a:lnTo>
                    <a:pt x="7" y="7"/>
                  </a:lnTo>
                  <a:lnTo>
                    <a:pt x="7" y="5"/>
                  </a:lnTo>
                  <a:lnTo>
                    <a:pt x="10" y="4"/>
                  </a:lnTo>
                  <a:close/>
                </a:path>
              </a:pathLst>
            </a:custGeom>
            <a:solidFill>
              <a:srgbClr val="808080"/>
            </a:solidFill>
            <a:ln w="9525">
              <a:noFill/>
              <a:round/>
              <a:headEnd/>
              <a:tailEnd/>
            </a:ln>
          </p:spPr>
          <p:txBody>
            <a:bodyPr/>
            <a:lstStyle/>
            <a:p>
              <a:endParaRPr lang="en-US"/>
            </a:p>
          </p:txBody>
        </p:sp>
        <p:sp>
          <p:nvSpPr>
            <p:cNvPr id="224" name="Freeform 208"/>
            <p:cNvSpPr>
              <a:spLocks/>
            </p:cNvSpPr>
            <p:nvPr/>
          </p:nvSpPr>
          <p:spPr bwMode="auto">
            <a:xfrm>
              <a:off x="2756" y="1233"/>
              <a:ext cx="38" cy="78"/>
            </a:xfrm>
            <a:custGeom>
              <a:avLst/>
              <a:gdLst>
                <a:gd name="T0" fmla="*/ 37 w 38"/>
                <a:gd name="T1" fmla="*/ 31 h 78"/>
                <a:gd name="T2" fmla="*/ 38 w 38"/>
                <a:gd name="T3" fmla="*/ 37 h 78"/>
                <a:gd name="T4" fmla="*/ 38 w 38"/>
                <a:gd name="T5" fmla="*/ 48 h 78"/>
                <a:gd name="T6" fmla="*/ 35 w 38"/>
                <a:gd name="T7" fmla="*/ 59 h 78"/>
                <a:gd name="T8" fmla="*/ 33 w 38"/>
                <a:gd name="T9" fmla="*/ 66 h 78"/>
                <a:gd name="T10" fmla="*/ 30 w 38"/>
                <a:gd name="T11" fmla="*/ 71 h 78"/>
                <a:gd name="T12" fmla="*/ 26 w 38"/>
                <a:gd name="T13" fmla="*/ 75 h 78"/>
                <a:gd name="T14" fmla="*/ 22 w 38"/>
                <a:gd name="T15" fmla="*/ 78 h 78"/>
                <a:gd name="T16" fmla="*/ 17 w 38"/>
                <a:gd name="T17" fmla="*/ 78 h 78"/>
                <a:gd name="T18" fmla="*/ 12 w 38"/>
                <a:gd name="T19" fmla="*/ 74 h 78"/>
                <a:gd name="T20" fmla="*/ 8 w 38"/>
                <a:gd name="T21" fmla="*/ 68 h 78"/>
                <a:gd name="T22" fmla="*/ 6 w 38"/>
                <a:gd name="T23" fmla="*/ 63 h 78"/>
                <a:gd name="T24" fmla="*/ 3 w 38"/>
                <a:gd name="T25" fmla="*/ 56 h 78"/>
                <a:gd name="T26" fmla="*/ 2 w 38"/>
                <a:gd name="T27" fmla="*/ 48 h 78"/>
                <a:gd name="T28" fmla="*/ 0 w 38"/>
                <a:gd name="T29" fmla="*/ 40 h 78"/>
                <a:gd name="T30" fmla="*/ 0 w 38"/>
                <a:gd name="T31" fmla="*/ 32 h 78"/>
                <a:gd name="T32" fmla="*/ 3 w 38"/>
                <a:gd name="T33" fmla="*/ 18 h 78"/>
                <a:gd name="T34" fmla="*/ 6 w 38"/>
                <a:gd name="T35" fmla="*/ 13 h 78"/>
                <a:gd name="T36" fmla="*/ 8 w 38"/>
                <a:gd name="T37" fmla="*/ 8 h 78"/>
                <a:gd name="T38" fmla="*/ 15 w 38"/>
                <a:gd name="T39" fmla="*/ 1 h 78"/>
                <a:gd name="T40" fmla="*/ 20 w 38"/>
                <a:gd name="T41" fmla="*/ 0 h 78"/>
                <a:gd name="T42" fmla="*/ 28 w 38"/>
                <a:gd name="T43" fmla="*/ 4 h 78"/>
                <a:gd name="T44" fmla="*/ 30 w 38"/>
                <a:gd name="T45" fmla="*/ 9 h 78"/>
                <a:gd name="T46" fmla="*/ 33 w 38"/>
                <a:gd name="T47" fmla="*/ 14 h 78"/>
                <a:gd name="T48" fmla="*/ 35 w 38"/>
                <a:gd name="T49" fmla="*/ 23 h 78"/>
                <a:gd name="T50" fmla="*/ 33 w 38"/>
                <a:gd name="T51" fmla="*/ 18 h 78"/>
                <a:gd name="T52" fmla="*/ 30 w 38"/>
                <a:gd name="T53" fmla="*/ 13 h 78"/>
                <a:gd name="T54" fmla="*/ 28 w 38"/>
                <a:gd name="T55" fmla="*/ 8 h 78"/>
                <a:gd name="T56" fmla="*/ 24 w 38"/>
                <a:gd name="T57" fmla="*/ 4 h 78"/>
                <a:gd name="T58" fmla="*/ 20 w 38"/>
                <a:gd name="T59" fmla="*/ 2 h 78"/>
                <a:gd name="T60" fmla="*/ 15 w 38"/>
                <a:gd name="T61" fmla="*/ 4 h 78"/>
                <a:gd name="T62" fmla="*/ 9 w 38"/>
                <a:gd name="T63" fmla="*/ 9 h 78"/>
                <a:gd name="T64" fmla="*/ 7 w 38"/>
                <a:gd name="T65" fmla="*/ 14 h 78"/>
                <a:gd name="T66" fmla="*/ 4 w 38"/>
                <a:gd name="T67" fmla="*/ 19 h 78"/>
                <a:gd name="T68" fmla="*/ 3 w 38"/>
                <a:gd name="T69" fmla="*/ 26 h 78"/>
                <a:gd name="T70" fmla="*/ 3 w 38"/>
                <a:gd name="T71" fmla="*/ 32 h 78"/>
                <a:gd name="T72" fmla="*/ 2 w 38"/>
                <a:gd name="T73" fmla="*/ 40 h 78"/>
                <a:gd name="T74" fmla="*/ 3 w 38"/>
                <a:gd name="T75" fmla="*/ 46 h 78"/>
                <a:gd name="T76" fmla="*/ 4 w 38"/>
                <a:gd name="T77" fmla="*/ 53 h 78"/>
                <a:gd name="T78" fmla="*/ 7 w 38"/>
                <a:gd name="T79" fmla="*/ 62 h 78"/>
                <a:gd name="T80" fmla="*/ 8 w 38"/>
                <a:gd name="T81" fmla="*/ 67 h 78"/>
                <a:gd name="T82" fmla="*/ 13 w 38"/>
                <a:gd name="T83" fmla="*/ 72 h 78"/>
                <a:gd name="T84" fmla="*/ 17 w 38"/>
                <a:gd name="T85" fmla="*/ 75 h 78"/>
                <a:gd name="T86" fmla="*/ 22 w 38"/>
                <a:gd name="T87" fmla="*/ 75 h 78"/>
                <a:gd name="T88" fmla="*/ 28 w 38"/>
                <a:gd name="T89" fmla="*/ 71 h 78"/>
                <a:gd name="T90" fmla="*/ 30 w 38"/>
                <a:gd name="T91" fmla="*/ 67 h 78"/>
                <a:gd name="T92" fmla="*/ 33 w 38"/>
                <a:gd name="T93" fmla="*/ 62 h 78"/>
                <a:gd name="T94" fmla="*/ 34 w 38"/>
                <a:gd name="T95" fmla="*/ 57 h 78"/>
                <a:gd name="T96" fmla="*/ 35 w 38"/>
                <a:gd name="T97" fmla="*/ 49 h 78"/>
                <a:gd name="T98" fmla="*/ 37 w 38"/>
                <a:gd name="T99" fmla="*/ 40 h 78"/>
                <a:gd name="T100" fmla="*/ 37 w 38"/>
                <a:gd name="T101" fmla="*/ 33 h 78"/>
                <a:gd name="T102" fmla="*/ 34 w 38"/>
                <a:gd name="T103" fmla="*/ 24 h 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78"/>
                <a:gd name="T158" fmla="*/ 38 w 38"/>
                <a:gd name="T159" fmla="*/ 78 h 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78">
                  <a:moveTo>
                    <a:pt x="35" y="23"/>
                  </a:moveTo>
                  <a:lnTo>
                    <a:pt x="37" y="27"/>
                  </a:lnTo>
                  <a:lnTo>
                    <a:pt x="37" y="28"/>
                  </a:lnTo>
                  <a:lnTo>
                    <a:pt x="37" y="31"/>
                  </a:lnTo>
                  <a:lnTo>
                    <a:pt x="38" y="32"/>
                  </a:lnTo>
                  <a:lnTo>
                    <a:pt x="38" y="33"/>
                  </a:lnTo>
                  <a:lnTo>
                    <a:pt x="38" y="36"/>
                  </a:lnTo>
                  <a:lnTo>
                    <a:pt x="38" y="37"/>
                  </a:lnTo>
                  <a:lnTo>
                    <a:pt x="38" y="40"/>
                  </a:lnTo>
                  <a:lnTo>
                    <a:pt x="38" y="44"/>
                  </a:lnTo>
                  <a:lnTo>
                    <a:pt x="38" y="45"/>
                  </a:lnTo>
                  <a:lnTo>
                    <a:pt x="38" y="48"/>
                  </a:lnTo>
                  <a:lnTo>
                    <a:pt x="38" y="49"/>
                  </a:lnTo>
                  <a:lnTo>
                    <a:pt x="37" y="57"/>
                  </a:lnTo>
                  <a:lnTo>
                    <a:pt x="35" y="58"/>
                  </a:lnTo>
                  <a:lnTo>
                    <a:pt x="35" y="59"/>
                  </a:lnTo>
                  <a:lnTo>
                    <a:pt x="35" y="61"/>
                  </a:lnTo>
                  <a:lnTo>
                    <a:pt x="34" y="63"/>
                  </a:lnTo>
                  <a:lnTo>
                    <a:pt x="34" y="65"/>
                  </a:lnTo>
                  <a:lnTo>
                    <a:pt x="33" y="66"/>
                  </a:lnTo>
                  <a:lnTo>
                    <a:pt x="33" y="67"/>
                  </a:lnTo>
                  <a:lnTo>
                    <a:pt x="32" y="68"/>
                  </a:lnTo>
                  <a:lnTo>
                    <a:pt x="32" y="70"/>
                  </a:lnTo>
                  <a:lnTo>
                    <a:pt x="30" y="71"/>
                  </a:lnTo>
                  <a:lnTo>
                    <a:pt x="29" y="72"/>
                  </a:lnTo>
                  <a:lnTo>
                    <a:pt x="28" y="74"/>
                  </a:lnTo>
                  <a:lnTo>
                    <a:pt x="28" y="75"/>
                  </a:lnTo>
                  <a:lnTo>
                    <a:pt x="26" y="75"/>
                  </a:lnTo>
                  <a:lnTo>
                    <a:pt x="26" y="76"/>
                  </a:lnTo>
                  <a:lnTo>
                    <a:pt x="25" y="76"/>
                  </a:lnTo>
                  <a:lnTo>
                    <a:pt x="24" y="78"/>
                  </a:lnTo>
                  <a:lnTo>
                    <a:pt x="22" y="78"/>
                  </a:lnTo>
                  <a:lnTo>
                    <a:pt x="21" y="78"/>
                  </a:lnTo>
                  <a:lnTo>
                    <a:pt x="20" y="78"/>
                  </a:lnTo>
                  <a:lnTo>
                    <a:pt x="19" y="78"/>
                  </a:lnTo>
                  <a:lnTo>
                    <a:pt x="17" y="78"/>
                  </a:lnTo>
                  <a:lnTo>
                    <a:pt x="16" y="78"/>
                  </a:lnTo>
                  <a:lnTo>
                    <a:pt x="15" y="76"/>
                  </a:lnTo>
                  <a:lnTo>
                    <a:pt x="12" y="75"/>
                  </a:lnTo>
                  <a:lnTo>
                    <a:pt x="12" y="74"/>
                  </a:lnTo>
                  <a:lnTo>
                    <a:pt x="11" y="72"/>
                  </a:lnTo>
                  <a:lnTo>
                    <a:pt x="9" y="72"/>
                  </a:lnTo>
                  <a:lnTo>
                    <a:pt x="9" y="71"/>
                  </a:lnTo>
                  <a:lnTo>
                    <a:pt x="8" y="68"/>
                  </a:lnTo>
                  <a:lnTo>
                    <a:pt x="7" y="67"/>
                  </a:lnTo>
                  <a:lnTo>
                    <a:pt x="7" y="66"/>
                  </a:lnTo>
                  <a:lnTo>
                    <a:pt x="6" y="65"/>
                  </a:lnTo>
                  <a:lnTo>
                    <a:pt x="6" y="63"/>
                  </a:lnTo>
                  <a:lnTo>
                    <a:pt x="4" y="62"/>
                  </a:lnTo>
                  <a:lnTo>
                    <a:pt x="4" y="59"/>
                  </a:lnTo>
                  <a:lnTo>
                    <a:pt x="3" y="57"/>
                  </a:lnTo>
                  <a:lnTo>
                    <a:pt x="3" y="56"/>
                  </a:lnTo>
                  <a:lnTo>
                    <a:pt x="3" y="54"/>
                  </a:lnTo>
                  <a:lnTo>
                    <a:pt x="3" y="53"/>
                  </a:lnTo>
                  <a:lnTo>
                    <a:pt x="2" y="49"/>
                  </a:lnTo>
                  <a:lnTo>
                    <a:pt x="2" y="48"/>
                  </a:lnTo>
                  <a:lnTo>
                    <a:pt x="2" y="45"/>
                  </a:lnTo>
                  <a:lnTo>
                    <a:pt x="2" y="44"/>
                  </a:lnTo>
                  <a:lnTo>
                    <a:pt x="0" y="41"/>
                  </a:lnTo>
                  <a:lnTo>
                    <a:pt x="0" y="40"/>
                  </a:lnTo>
                  <a:lnTo>
                    <a:pt x="0" y="37"/>
                  </a:lnTo>
                  <a:lnTo>
                    <a:pt x="0" y="36"/>
                  </a:lnTo>
                  <a:lnTo>
                    <a:pt x="0" y="33"/>
                  </a:lnTo>
                  <a:lnTo>
                    <a:pt x="0" y="32"/>
                  </a:lnTo>
                  <a:lnTo>
                    <a:pt x="2" y="31"/>
                  </a:lnTo>
                  <a:lnTo>
                    <a:pt x="2" y="28"/>
                  </a:lnTo>
                  <a:lnTo>
                    <a:pt x="3" y="19"/>
                  </a:lnTo>
                  <a:lnTo>
                    <a:pt x="3" y="18"/>
                  </a:lnTo>
                  <a:lnTo>
                    <a:pt x="4" y="17"/>
                  </a:lnTo>
                  <a:lnTo>
                    <a:pt x="4" y="15"/>
                  </a:lnTo>
                  <a:lnTo>
                    <a:pt x="4" y="13"/>
                  </a:lnTo>
                  <a:lnTo>
                    <a:pt x="6" y="13"/>
                  </a:lnTo>
                  <a:lnTo>
                    <a:pt x="6" y="10"/>
                  </a:lnTo>
                  <a:lnTo>
                    <a:pt x="7" y="9"/>
                  </a:lnTo>
                  <a:lnTo>
                    <a:pt x="7" y="8"/>
                  </a:lnTo>
                  <a:lnTo>
                    <a:pt x="8" y="8"/>
                  </a:lnTo>
                  <a:lnTo>
                    <a:pt x="8" y="6"/>
                  </a:lnTo>
                  <a:lnTo>
                    <a:pt x="9" y="5"/>
                  </a:lnTo>
                  <a:lnTo>
                    <a:pt x="13" y="1"/>
                  </a:lnTo>
                  <a:lnTo>
                    <a:pt x="15" y="1"/>
                  </a:lnTo>
                  <a:lnTo>
                    <a:pt x="16" y="0"/>
                  </a:lnTo>
                  <a:lnTo>
                    <a:pt x="17" y="0"/>
                  </a:lnTo>
                  <a:lnTo>
                    <a:pt x="19" y="0"/>
                  </a:lnTo>
                  <a:lnTo>
                    <a:pt x="20" y="0"/>
                  </a:lnTo>
                  <a:lnTo>
                    <a:pt x="21" y="0"/>
                  </a:lnTo>
                  <a:lnTo>
                    <a:pt x="22" y="0"/>
                  </a:lnTo>
                  <a:lnTo>
                    <a:pt x="22" y="1"/>
                  </a:lnTo>
                  <a:lnTo>
                    <a:pt x="28" y="4"/>
                  </a:lnTo>
                  <a:lnTo>
                    <a:pt x="28" y="5"/>
                  </a:lnTo>
                  <a:lnTo>
                    <a:pt x="29" y="6"/>
                  </a:lnTo>
                  <a:lnTo>
                    <a:pt x="30" y="8"/>
                  </a:lnTo>
                  <a:lnTo>
                    <a:pt x="30" y="9"/>
                  </a:lnTo>
                  <a:lnTo>
                    <a:pt x="32" y="10"/>
                  </a:lnTo>
                  <a:lnTo>
                    <a:pt x="33" y="11"/>
                  </a:lnTo>
                  <a:lnTo>
                    <a:pt x="33" y="13"/>
                  </a:lnTo>
                  <a:lnTo>
                    <a:pt x="33" y="14"/>
                  </a:lnTo>
                  <a:lnTo>
                    <a:pt x="34" y="17"/>
                  </a:lnTo>
                  <a:lnTo>
                    <a:pt x="34" y="18"/>
                  </a:lnTo>
                  <a:lnTo>
                    <a:pt x="35" y="19"/>
                  </a:lnTo>
                  <a:lnTo>
                    <a:pt x="35" y="23"/>
                  </a:lnTo>
                  <a:lnTo>
                    <a:pt x="34" y="24"/>
                  </a:lnTo>
                  <a:lnTo>
                    <a:pt x="34" y="21"/>
                  </a:lnTo>
                  <a:lnTo>
                    <a:pt x="33" y="19"/>
                  </a:lnTo>
                  <a:lnTo>
                    <a:pt x="33" y="18"/>
                  </a:lnTo>
                  <a:lnTo>
                    <a:pt x="33" y="17"/>
                  </a:lnTo>
                  <a:lnTo>
                    <a:pt x="32" y="15"/>
                  </a:lnTo>
                  <a:lnTo>
                    <a:pt x="32" y="14"/>
                  </a:lnTo>
                  <a:lnTo>
                    <a:pt x="30" y="13"/>
                  </a:lnTo>
                  <a:lnTo>
                    <a:pt x="30" y="11"/>
                  </a:lnTo>
                  <a:lnTo>
                    <a:pt x="29" y="10"/>
                  </a:lnTo>
                  <a:lnTo>
                    <a:pt x="29" y="9"/>
                  </a:lnTo>
                  <a:lnTo>
                    <a:pt x="28" y="8"/>
                  </a:lnTo>
                  <a:lnTo>
                    <a:pt x="26" y="6"/>
                  </a:lnTo>
                  <a:lnTo>
                    <a:pt x="25" y="6"/>
                  </a:lnTo>
                  <a:lnTo>
                    <a:pt x="25" y="5"/>
                  </a:lnTo>
                  <a:lnTo>
                    <a:pt x="24" y="4"/>
                  </a:lnTo>
                  <a:lnTo>
                    <a:pt x="22" y="4"/>
                  </a:lnTo>
                  <a:lnTo>
                    <a:pt x="21" y="4"/>
                  </a:lnTo>
                  <a:lnTo>
                    <a:pt x="21" y="2"/>
                  </a:lnTo>
                  <a:lnTo>
                    <a:pt x="20" y="2"/>
                  </a:lnTo>
                  <a:lnTo>
                    <a:pt x="19" y="2"/>
                  </a:lnTo>
                  <a:lnTo>
                    <a:pt x="17" y="2"/>
                  </a:lnTo>
                  <a:lnTo>
                    <a:pt x="16" y="2"/>
                  </a:lnTo>
                  <a:lnTo>
                    <a:pt x="15" y="4"/>
                  </a:lnTo>
                  <a:lnTo>
                    <a:pt x="13" y="4"/>
                  </a:lnTo>
                  <a:lnTo>
                    <a:pt x="11" y="8"/>
                  </a:lnTo>
                  <a:lnTo>
                    <a:pt x="9" y="8"/>
                  </a:lnTo>
                  <a:lnTo>
                    <a:pt x="9" y="9"/>
                  </a:lnTo>
                  <a:lnTo>
                    <a:pt x="8" y="10"/>
                  </a:lnTo>
                  <a:lnTo>
                    <a:pt x="8" y="11"/>
                  </a:lnTo>
                  <a:lnTo>
                    <a:pt x="7" y="13"/>
                  </a:lnTo>
                  <a:lnTo>
                    <a:pt x="7" y="14"/>
                  </a:lnTo>
                  <a:lnTo>
                    <a:pt x="6" y="15"/>
                  </a:lnTo>
                  <a:lnTo>
                    <a:pt x="6" y="17"/>
                  </a:lnTo>
                  <a:lnTo>
                    <a:pt x="6" y="18"/>
                  </a:lnTo>
                  <a:lnTo>
                    <a:pt x="4" y="19"/>
                  </a:lnTo>
                  <a:lnTo>
                    <a:pt x="4" y="21"/>
                  </a:lnTo>
                  <a:lnTo>
                    <a:pt x="4" y="23"/>
                  </a:lnTo>
                  <a:lnTo>
                    <a:pt x="3" y="24"/>
                  </a:lnTo>
                  <a:lnTo>
                    <a:pt x="3" y="26"/>
                  </a:lnTo>
                  <a:lnTo>
                    <a:pt x="3" y="27"/>
                  </a:lnTo>
                  <a:lnTo>
                    <a:pt x="3" y="30"/>
                  </a:lnTo>
                  <a:lnTo>
                    <a:pt x="3" y="31"/>
                  </a:lnTo>
                  <a:lnTo>
                    <a:pt x="3" y="32"/>
                  </a:lnTo>
                  <a:lnTo>
                    <a:pt x="2" y="35"/>
                  </a:lnTo>
                  <a:lnTo>
                    <a:pt x="2" y="36"/>
                  </a:lnTo>
                  <a:lnTo>
                    <a:pt x="2" y="37"/>
                  </a:lnTo>
                  <a:lnTo>
                    <a:pt x="2" y="40"/>
                  </a:lnTo>
                  <a:lnTo>
                    <a:pt x="2" y="41"/>
                  </a:lnTo>
                  <a:lnTo>
                    <a:pt x="2" y="43"/>
                  </a:lnTo>
                  <a:lnTo>
                    <a:pt x="3" y="45"/>
                  </a:lnTo>
                  <a:lnTo>
                    <a:pt x="3" y="46"/>
                  </a:lnTo>
                  <a:lnTo>
                    <a:pt x="3" y="49"/>
                  </a:lnTo>
                  <a:lnTo>
                    <a:pt x="3" y="52"/>
                  </a:lnTo>
                  <a:lnTo>
                    <a:pt x="4" y="54"/>
                  </a:lnTo>
                  <a:lnTo>
                    <a:pt x="4" y="53"/>
                  </a:lnTo>
                  <a:lnTo>
                    <a:pt x="4" y="56"/>
                  </a:lnTo>
                  <a:lnTo>
                    <a:pt x="6" y="58"/>
                  </a:lnTo>
                  <a:lnTo>
                    <a:pt x="6" y="61"/>
                  </a:lnTo>
                  <a:lnTo>
                    <a:pt x="7" y="62"/>
                  </a:lnTo>
                  <a:lnTo>
                    <a:pt x="7" y="63"/>
                  </a:lnTo>
                  <a:lnTo>
                    <a:pt x="7" y="65"/>
                  </a:lnTo>
                  <a:lnTo>
                    <a:pt x="8" y="66"/>
                  </a:lnTo>
                  <a:lnTo>
                    <a:pt x="8" y="67"/>
                  </a:lnTo>
                  <a:lnTo>
                    <a:pt x="9" y="68"/>
                  </a:lnTo>
                  <a:lnTo>
                    <a:pt x="11" y="70"/>
                  </a:lnTo>
                  <a:lnTo>
                    <a:pt x="12" y="71"/>
                  </a:lnTo>
                  <a:lnTo>
                    <a:pt x="13" y="72"/>
                  </a:lnTo>
                  <a:lnTo>
                    <a:pt x="15" y="74"/>
                  </a:lnTo>
                  <a:lnTo>
                    <a:pt x="16" y="74"/>
                  </a:lnTo>
                  <a:lnTo>
                    <a:pt x="16" y="75"/>
                  </a:lnTo>
                  <a:lnTo>
                    <a:pt x="17" y="75"/>
                  </a:lnTo>
                  <a:lnTo>
                    <a:pt x="19" y="75"/>
                  </a:lnTo>
                  <a:lnTo>
                    <a:pt x="20" y="75"/>
                  </a:lnTo>
                  <a:lnTo>
                    <a:pt x="21" y="75"/>
                  </a:lnTo>
                  <a:lnTo>
                    <a:pt x="22" y="75"/>
                  </a:lnTo>
                  <a:lnTo>
                    <a:pt x="24" y="75"/>
                  </a:lnTo>
                  <a:lnTo>
                    <a:pt x="25" y="74"/>
                  </a:lnTo>
                  <a:lnTo>
                    <a:pt x="26" y="72"/>
                  </a:lnTo>
                  <a:lnTo>
                    <a:pt x="28" y="71"/>
                  </a:lnTo>
                  <a:lnTo>
                    <a:pt x="29" y="71"/>
                  </a:lnTo>
                  <a:lnTo>
                    <a:pt x="29" y="70"/>
                  </a:lnTo>
                  <a:lnTo>
                    <a:pt x="30" y="68"/>
                  </a:lnTo>
                  <a:lnTo>
                    <a:pt x="30" y="67"/>
                  </a:lnTo>
                  <a:lnTo>
                    <a:pt x="32" y="66"/>
                  </a:lnTo>
                  <a:lnTo>
                    <a:pt x="32" y="65"/>
                  </a:lnTo>
                  <a:lnTo>
                    <a:pt x="33" y="63"/>
                  </a:lnTo>
                  <a:lnTo>
                    <a:pt x="33" y="62"/>
                  </a:lnTo>
                  <a:lnTo>
                    <a:pt x="33" y="61"/>
                  </a:lnTo>
                  <a:lnTo>
                    <a:pt x="34" y="59"/>
                  </a:lnTo>
                  <a:lnTo>
                    <a:pt x="34" y="58"/>
                  </a:lnTo>
                  <a:lnTo>
                    <a:pt x="34" y="57"/>
                  </a:lnTo>
                  <a:lnTo>
                    <a:pt x="35" y="56"/>
                  </a:lnTo>
                  <a:lnTo>
                    <a:pt x="35" y="52"/>
                  </a:lnTo>
                  <a:lnTo>
                    <a:pt x="35" y="50"/>
                  </a:lnTo>
                  <a:lnTo>
                    <a:pt x="35" y="49"/>
                  </a:lnTo>
                  <a:lnTo>
                    <a:pt x="37" y="46"/>
                  </a:lnTo>
                  <a:lnTo>
                    <a:pt x="37" y="45"/>
                  </a:lnTo>
                  <a:lnTo>
                    <a:pt x="37" y="44"/>
                  </a:lnTo>
                  <a:lnTo>
                    <a:pt x="37" y="40"/>
                  </a:lnTo>
                  <a:lnTo>
                    <a:pt x="37" y="39"/>
                  </a:lnTo>
                  <a:lnTo>
                    <a:pt x="37" y="36"/>
                  </a:lnTo>
                  <a:lnTo>
                    <a:pt x="37" y="35"/>
                  </a:lnTo>
                  <a:lnTo>
                    <a:pt x="37" y="33"/>
                  </a:lnTo>
                  <a:lnTo>
                    <a:pt x="35" y="31"/>
                  </a:lnTo>
                  <a:lnTo>
                    <a:pt x="35" y="30"/>
                  </a:lnTo>
                  <a:lnTo>
                    <a:pt x="35" y="27"/>
                  </a:lnTo>
                  <a:lnTo>
                    <a:pt x="34" y="24"/>
                  </a:lnTo>
                  <a:lnTo>
                    <a:pt x="35" y="23"/>
                  </a:lnTo>
                  <a:close/>
                </a:path>
              </a:pathLst>
            </a:custGeom>
            <a:solidFill>
              <a:srgbClr val="808080"/>
            </a:solidFill>
            <a:ln w="9525">
              <a:noFill/>
              <a:round/>
              <a:headEnd/>
              <a:tailEnd/>
            </a:ln>
          </p:spPr>
          <p:txBody>
            <a:bodyPr/>
            <a:lstStyle/>
            <a:p>
              <a:endParaRPr lang="en-US"/>
            </a:p>
          </p:txBody>
        </p:sp>
        <p:sp>
          <p:nvSpPr>
            <p:cNvPr id="225" name="Freeform 209"/>
            <p:cNvSpPr>
              <a:spLocks/>
            </p:cNvSpPr>
            <p:nvPr/>
          </p:nvSpPr>
          <p:spPr bwMode="auto">
            <a:xfrm>
              <a:off x="2741" y="1159"/>
              <a:ext cx="31" cy="66"/>
            </a:xfrm>
            <a:custGeom>
              <a:avLst/>
              <a:gdLst>
                <a:gd name="T0" fmla="*/ 10 w 31"/>
                <a:gd name="T1" fmla="*/ 2 h 66"/>
                <a:gd name="T2" fmla="*/ 13 w 31"/>
                <a:gd name="T3" fmla="*/ 1 h 66"/>
                <a:gd name="T4" fmla="*/ 13 w 31"/>
                <a:gd name="T5" fmla="*/ 1 h 66"/>
                <a:gd name="T6" fmla="*/ 15 w 31"/>
                <a:gd name="T7" fmla="*/ 0 h 66"/>
                <a:gd name="T8" fmla="*/ 18 w 31"/>
                <a:gd name="T9" fmla="*/ 1 h 66"/>
                <a:gd name="T10" fmla="*/ 21 w 31"/>
                <a:gd name="T11" fmla="*/ 1 h 66"/>
                <a:gd name="T12" fmla="*/ 22 w 31"/>
                <a:gd name="T13" fmla="*/ 2 h 66"/>
                <a:gd name="T14" fmla="*/ 23 w 31"/>
                <a:gd name="T15" fmla="*/ 4 h 66"/>
                <a:gd name="T16" fmla="*/ 24 w 31"/>
                <a:gd name="T17" fmla="*/ 6 h 66"/>
                <a:gd name="T18" fmla="*/ 26 w 31"/>
                <a:gd name="T19" fmla="*/ 8 h 66"/>
                <a:gd name="T20" fmla="*/ 27 w 31"/>
                <a:gd name="T21" fmla="*/ 10 h 66"/>
                <a:gd name="T22" fmla="*/ 28 w 31"/>
                <a:gd name="T23" fmla="*/ 13 h 66"/>
                <a:gd name="T24" fmla="*/ 30 w 31"/>
                <a:gd name="T25" fmla="*/ 17 h 66"/>
                <a:gd name="T26" fmla="*/ 31 w 31"/>
                <a:gd name="T27" fmla="*/ 22 h 66"/>
                <a:gd name="T28" fmla="*/ 31 w 31"/>
                <a:gd name="T29" fmla="*/ 25 h 66"/>
                <a:gd name="T30" fmla="*/ 31 w 31"/>
                <a:gd name="T31" fmla="*/ 27 h 66"/>
                <a:gd name="T32" fmla="*/ 31 w 31"/>
                <a:gd name="T33" fmla="*/ 30 h 66"/>
                <a:gd name="T34" fmla="*/ 31 w 31"/>
                <a:gd name="T35" fmla="*/ 32 h 66"/>
                <a:gd name="T36" fmla="*/ 31 w 31"/>
                <a:gd name="T37" fmla="*/ 35 h 66"/>
                <a:gd name="T38" fmla="*/ 31 w 31"/>
                <a:gd name="T39" fmla="*/ 37 h 66"/>
                <a:gd name="T40" fmla="*/ 31 w 31"/>
                <a:gd name="T41" fmla="*/ 40 h 66"/>
                <a:gd name="T42" fmla="*/ 31 w 31"/>
                <a:gd name="T43" fmla="*/ 43 h 66"/>
                <a:gd name="T44" fmla="*/ 30 w 31"/>
                <a:gd name="T45" fmla="*/ 45 h 66"/>
                <a:gd name="T46" fmla="*/ 30 w 31"/>
                <a:gd name="T47" fmla="*/ 48 h 66"/>
                <a:gd name="T48" fmla="*/ 30 w 31"/>
                <a:gd name="T49" fmla="*/ 50 h 66"/>
                <a:gd name="T50" fmla="*/ 28 w 31"/>
                <a:gd name="T51" fmla="*/ 52 h 66"/>
                <a:gd name="T52" fmla="*/ 28 w 31"/>
                <a:gd name="T53" fmla="*/ 54 h 66"/>
                <a:gd name="T54" fmla="*/ 27 w 31"/>
                <a:gd name="T55" fmla="*/ 56 h 66"/>
                <a:gd name="T56" fmla="*/ 26 w 31"/>
                <a:gd name="T57" fmla="*/ 57 h 66"/>
                <a:gd name="T58" fmla="*/ 26 w 31"/>
                <a:gd name="T59" fmla="*/ 60 h 66"/>
                <a:gd name="T60" fmla="*/ 24 w 31"/>
                <a:gd name="T61" fmla="*/ 61 h 66"/>
                <a:gd name="T62" fmla="*/ 22 w 31"/>
                <a:gd name="T63" fmla="*/ 63 h 66"/>
                <a:gd name="T64" fmla="*/ 19 w 31"/>
                <a:gd name="T65" fmla="*/ 65 h 66"/>
                <a:gd name="T66" fmla="*/ 18 w 31"/>
                <a:gd name="T67" fmla="*/ 66 h 66"/>
                <a:gd name="T68" fmla="*/ 15 w 31"/>
                <a:gd name="T69" fmla="*/ 66 h 66"/>
                <a:gd name="T70" fmla="*/ 13 w 31"/>
                <a:gd name="T71" fmla="*/ 66 h 66"/>
                <a:gd name="T72" fmla="*/ 12 w 31"/>
                <a:gd name="T73" fmla="*/ 65 h 66"/>
                <a:gd name="T74" fmla="*/ 9 w 31"/>
                <a:gd name="T75" fmla="*/ 65 h 66"/>
                <a:gd name="T76" fmla="*/ 8 w 31"/>
                <a:gd name="T77" fmla="*/ 62 h 66"/>
                <a:gd name="T78" fmla="*/ 6 w 31"/>
                <a:gd name="T79" fmla="*/ 61 h 66"/>
                <a:gd name="T80" fmla="*/ 5 w 31"/>
                <a:gd name="T81" fmla="*/ 58 h 66"/>
                <a:gd name="T82" fmla="*/ 4 w 31"/>
                <a:gd name="T83" fmla="*/ 57 h 66"/>
                <a:gd name="T84" fmla="*/ 4 w 31"/>
                <a:gd name="T85" fmla="*/ 54 h 66"/>
                <a:gd name="T86" fmla="*/ 2 w 31"/>
                <a:gd name="T87" fmla="*/ 52 h 66"/>
                <a:gd name="T88" fmla="*/ 1 w 31"/>
                <a:gd name="T89" fmla="*/ 50 h 66"/>
                <a:gd name="T90" fmla="*/ 0 w 31"/>
                <a:gd name="T91" fmla="*/ 44 h 66"/>
                <a:gd name="T92" fmla="*/ 0 w 31"/>
                <a:gd name="T93" fmla="*/ 41 h 66"/>
                <a:gd name="T94" fmla="*/ 0 w 31"/>
                <a:gd name="T95" fmla="*/ 39 h 66"/>
                <a:gd name="T96" fmla="*/ 0 w 31"/>
                <a:gd name="T97" fmla="*/ 36 h 66"/>
                <a:gd name="T98" fmla="*/ 0 w 31"/>
                <a:gd name="T99" fmla="*/ 34 h 66"/>
                <a:gd name="T100" fmla="*/ 0 w 31"/>
                <a:gd name="T101" fmla="*/ 31 h 66"/>
                <a:gd name="T102" fmla="*/ 0 w 31"/>
                <a:gd name="T103" fmla="*/ 28 h 66"/>
                <a:gd name="T104" fmla="*/ 0 w 31"/>
                <a:gd name="T105" fmla="*/ 26 h 66"/>
                <a:gd name="T106" fmla="*/ 0 w 31"/>
                <a:gd name="T107" fmla="*/ 23 h 66"/>
                <a:gd name="T108" fmla="*/ 1 w 31"/>
                <a:gd name="T109" fmla="*/ 21 h 66"/>
                <a:gd name="T110" fmla="*/ 1 w 31"/>
                <a:gd name="T111" fmla="*/ 18 h 66"/>
                <a:gd name="T112" fmla="*/ 2 w 31"/>
                <a:gd name="T113" fmla="*/ 15 h 66"/>
                <a:gd name="T114" fmla="*/ 2 w 31"/>
                <a:gd name="T115" fmla="*/ 13 h 66"/>
                <a:gd name="T116" fmla="*/ 4 w 31"/>
                <a:gd name="T117" fmla="*/ 10 h 66"/>
                <a:gd name="T118" fmla="*/ 5 w 31"/>
                <a:gd name="T119" fmla="*/ 9 h 66"/>
                <a:gd name="T120" fmla="*/ 6 w 31"/>
                <a:gd name="T121" fmla="*/ 6 h 66"/>
                <a:gd name="T122" fmla="*/ 8 w 31"/>
                <a:gd name="T123" fmla="*/ 5 h 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
                <a:gd name="T187" fmla="*/ 0 h 66"/>
                <a:gd name="T188" fmla="*/ 31 w 31"/>
                <a:gd name="T189" fmla="*/ 66 h 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 h="66">
                  <a:moveTo>
                    <a:pt x="9" y="4"/>
                  </a:moveTo>
                  <a:lnTo>
                    <a:pt x="10" y="2"/>
                  </a:lnTo>
                  <a:lnTo>
                    <a:pt x="12" y="1"/>
                  </a:lnTo>
                  <a:lnTo>
                    <a:pt x="13" y="1"/>
                  </a:lnTo>
                  <a:lnTo>
                    <a:pt x="13" y="0"/>
                  </a:lnTo>
                  <a:lnTo>
                    <a:pt x="13" y="1"/>
                  </a:lnTo>
                  <a:lnTo>
                    <a:pt x="14" y="0"/>
                  </a:lnTo>
                  <a:lnTo>
                    <a:pt x="15" y="0"/>
                  </a:lnTo>
                  <a:lnTo>
                    <a:pt x="17" y="0"/>
                  </a:lnTo>
                  <a:lnTo>
                    <a:pt x="18" y="1"/>
                  </a:lnTo>
                  <a:lnTo>
                    <a:pt x="19" y="1"/>
                  </a:lnTo>
                  <a:lnTo>
                    <a:pt x="21" y="1"/>
                  </a:lnTo>
                  <a:lnTo>
                    <a:pt x="21" y="2"/>
                  </a:lnTo>
                  <a:lnTo>
                    <a:pt x="22" y="2"/>
                  </a:lnTo>
                  <a:lnTo>
                    <a:pt x="22" y="4"/>
                  </a:lnTo>
                  <a:lnTo>
                    <a:pt x="23" y="4"/>
                  </a:lnTo>
                  <a:lnTo>
                    <a:pt x="23" y="5"/>
                  </a:lnTo>
                  <a:lnTo>
                    <a:pt x="24" y="6"/>
                  </a:lnTo>
                  <a:lnTo>
                    <a:pt x="24" y="8"/>
                  </a:lnTo>
                  <a:lnTo>
                    <a:pt x="26" y="8"/>
                  </a:lnTo>
                  <a:lnTo>
                    <a:pt x="26" y="9"/>
                  </a:lnTo>
                  <a:lnTo>
                    <a:pt x="27" y="10"/>
                  </a:lnTo>
                  <a:lnTo>
                    <a:pt x="27" y="12"/>
                  </a:lnTo>
                  <a:lnTo>
                    <a:pt x="28" y="13"/>
                  </a:lnTo>
                  <a:lnTo>
                    <a:pt x="28" y="14"/>
                  </a:lnTo>
                  <a:lnTo>
                    <a:pt x="30" y="17"/>
                  </a:lnTo>
                  <a:lnTo>
                    <a:pt x="30" y="19"/>
                  </a:lnTo>
                  <a:lnTo>
                    <a:pt x="31" y="22"/>
                  </a:lnTo>
                  <a:lnTo>
                    <a:pt x="31" y="23"/>
                  </a:lnTo>
                  <a:lnTo>
                    <a:pt x="31" y="25"/>
                  </a:lnTo>
                  <a:lnTo>
                    <a:pt x="31" y="26"/>
                  </a:lnTo>
                  <a:lnTo>
                    <a:pt x="31" y="27"/>
                  </a:lnTo>
                  <a:lnTo>
                    <a:pt x="31" y="28"/>
                  </a:lnTo>
                  <a:lnTo>
                    <a:pt x="31" y="30"/>
                  </a:lnTo>
                  <a:lnTo>
                    <a:pt x="31" y="31"/>
                  </a:lnTo>
                  <a:lnTo>
                    <a:pt x="31" y="32"/>
                  </a:lnTo>
                  <a:lnTo>
                    <a:pt x="31" y="34"/>
                  </a:lnTo>
                  <a:lnTo>
                    <a:pt x="31" y="35"/>
                  </a:lnTo>
                  <a:lnTo>
                    <a:pt x="31" y="36"/>
                  </a:lnTo>
                  <a:lnTo>
                    <a:pt x="31" y="37"/>
                  </a:lnTo>
                  <a:lnTo>
                    <a:pt x="31" y="39"/>
                  </a:lnTo>
                  <a:lnTo>
                    <a:pt x="31" y="40"/>
                  </a:lnTo>
                  <a:lnTo>
                    <a:pt x="31" y="41"/>
                  </a:lnTo>
                  <a:lnTo>
                    <a:pt x="31" y="43"/>
                  </a:lnTo>
                  <a:lnTo>
                    <a:pt x="31" y="44"/>
                  </a:lnTo>
                  <a:lnTo>
                    <a:pt x="30" y="45"/>
                  </a:lnTo>
                  <a:lnTo>
                    <a:pt x="30" y="47"/>
                  </a:lnTo>
                  <a:lnTo>
                    <a:pt x="30" y="48"/>
                  </a:lnTo>
                  <a:lnTo>
                    <a:pt x="30" y="49"/>
                  </a:lnTo>
                  <a:lnTo>
                    <a:pt x="30" y="50"/>
                  </a:lnTo>
                  <a:lnTo>
                    <a:pt x="28" y="50"/>
                  </a:lnTo>
                  <a:lnTo>
                    <a:pt x="28" y="52"/>
                  </a:lnTo>
                  <a:lnTo>
                    <a:pt x="28" y="53"/>
                  </a:lnTo>
                  <a:lnTo>
                    <a:pt x="28" y="54"/>
                  </a:lnTo>
                  <a:lnTo>
                    <a:pt x="27" y="54"/>
                  </a:lnTo>
                  <a:lnTo>
                    <a:pt x="27" y="56"/>
                  </a:lnTo>
                  <a:lnTo>
                    <a:pt x="27" y="57"/>
                  </a:lnTo>
                  <a:lnTo>
                    <a:pt x="26" y="57"/>
                  </a:lnTo>
                  <a:lnTo>
                    <a:pt x="26" y="58"/>
                  </a:lnTo>
                  <a:lnTo>
                    <a:pt x="26" y="60"/>
                  </a:lnTo>
                  <a:lnTo>
                    <a:pt x="24" y="60"/>
                  </a:lnTo>
                  <a:lnTo>
                    <a:pt x="24" y="61"/>
                  </a:lnTo>
                  <a:lnTo>
                    <a:pt x="23" y="62"/>
                  </a:lnTo>
                  <a:lnTo>
                    <a:pt x="22" y="63"/>
                  </a:lnTo>
                  <a:lnTo>
                    <a:pt x="21" y="65"/>
                  </a:lnTo>
                  <a:lnTo>
                    <a:pt x="19" y="65"/>
                  </a:lnTo>
                  <a:lnTo>
                    <a:pt x="19" y="66"/>
                  </a:lnTo>
                  <a:lnTo>
                    <a:pt x="18" y="66"/>
                  </a:lnTo>
                  <a:lnTo>
                    <a:pt x="17" y="66"/>
                  </a:lnTo>
                  <a:lnTo>
                    <a:pt x="15" y="66"/>
                  </a:lnTo>
                  <a:lnTo>
                    <a:pt x="14" y="66"/>
                  </a:lnTo>
                  <a:lnTo>
                    <a:pt x="13" y="66"/>
                  </a:lnTo>
                  <a:lnTo>
                    <a:pt x="12" y="66"/>
                  </a:lnTo>
                  <a:lnTo>
                    <a:pt x="12" y="65"/>
                  </a:lnTo>
                  <a:lnTo>
                    <a:pt x="10" y="65"/>
                  </a:lnTo>
                  <a:lnTo>
                    <a:pt x="9" y="65"/>
                  </a:lnTo>
                  <a:lnTo>
                    <a:pt x="9" y="63"/>
                  </a:lnTo>
                  <a:lnTo>
                    <a:pt x="8" y="62"/>
                  </a:lnTo>
                  <a:lnTo>
                    <a:pt x="8" y="61"/>
                  </a:lnTo>
                  <a:lnTo>
                    <a:pt x="6" y="61"/>
                  </a:lnTo>
                  <a:lnTo>
                    <a:pt x="6" y="60"/>
                  </a:lnTo>
                  <a:lnTo>
                    <a:pt x="5" y="58"/>
                  </a:lnTo>
                  <a:lnTo>
                    <a:pt x="5" y="57"/>
                  </a:lnTo>
                  <a:lnTo>
                    <a:pt x="4" y="57"/>
                  </a:lnTo>
                  <a:lnTo>
                    <a:pt x="4" y="56"/>
                  </a:lnTo>
                  <a:lnTo>
                    <a:pt x="4" y="54"/>
                  </a:lnTo>
                  <a:lnTo>
                    <a:pt x="2" y="53"/>
                  </a:lnTo>
                  <a:lnTo>
                    <a:pt x="2" y="52"/>
                  </a:lnTo>
                  <a:lnTo>
                    <a:pt x="2" y="50"/>
                  </a:lnTo>
                  <a:lnTo>
                    <a:pt x="1" y="50"/>
                  </a:lnTo>
                  <a:lnTo>
                    <a:pt x="1" y="47"/>
                  </a:lnTo>
                  <a:lnTo>
                    <a:pt x="0" y="44"/>
                  </a:lnTo>
                  <a:lnTo>
                    <a:pt x="1" y="44"/>
                  </a:lnTo>
                  <a:lnTo>
                    <a:pt x="0" y="41"/>
                  </a:lnTo>
                  <a:lnTo>
                    <a:pt x="0" y="40"/>
                  </a:lnTo>
                  <a:lnTo>
                    <a:pt x="0" y="39"/>
                  </a:lnTo>
                  <a:lnTo>
                    <a:pt x="0" y="37"/>
                  </a:lnTo>
                  <a:lnTo>
                    <a:pt x="0" y="36"/>
                  </a:lnTo>
                  <a:lnTo>
                    <a:pt x="0" y="35"/>
                  </a:lnTo>
                  <a:lnTo>
                    <a:pt x="0" y="34"/>
                  </a:lnTo>
                  <a:lnTo>
                    <a:pt x="0" y="32"/>
                  </a:lnTo>
                  <a:lnTo>
                    <a:pt x="0" y="31"/>
                  </a:lnTo>
                  <a:lnTo>
                    <a:pt x="0" y="30"/>
                  </a:lnTo>
                  <a:lnTo>
                    <a:pt x="0" y="28"/>
                  </a:lnTo>
                  <a:lnTo>
                    <a:pt x="0" y="27"/>
                  </a:lnTo>
                  <a:lnTo>
                    <a:pt x="0" y="26"/>
                  </a:lnTo>
                  <a:lnTo>
                    <a:pt x="0" y="25"/>
                  </a:lnTo>
                  <a:lnTo>
                    <a:pt x="0" y="23"/>
                  </a:lnTo>
                  <a:lnTo>
                    <a:pt x="0" y="22"/>
                  </a:lnTo>
                  <a:lnTo>
                    <a:pt x="1" y="21"/>
                  </a:lnTo>
                  <a:lnTo>
                    <a:pt x="1" y="19"/>
                  </a:lnTo>
                  <a:lnTo>
                    <a:pt x="1" y="18"/>
                  </a:lnTo>
                  <a:lnTo>
                    <a:pt x="1" y="17"/>
                  </a:lnTo>
                  <a:lnTo>
                    <a:pt x="2" y="15"/>
                  </a:lnTo>
                  <a:lnTo>
                    <a:pt x="2" y="14"/>
                  </a:lnTo>
                  <a:lnTo>
                    <a:pt x="2" y="13"/>
                  </a:lnTo>
                  <a:lnTo>
                    <a:pt x="4" y="12"/>
                  </a:lnTo>
                  <a:lnTo>
                    <a:pt x="4" y="10"/>
                  </a:lnTo>
                  <a:lnTo>
                    <a:pt x="4" y="9"/>
                  </a:lnTo>
                  <a:lnTo>
                    <a:pt x="5" y="9"/>
                  </a:lnTo>
                  <a:lnTo>
                    <a:pt x="5" y="8"/>
                  </a:lnTo>
                  <a:lnTo>
                    <a:pt x="6" y="6"/>
                  </a:lnTo>
                  <a:lnTo>
                    <a:pt x="6" y="5"/>
                  </a:lnTo>
                  <a:lnTo>
                    <a:pt x="8" y="5"/>
                  </a:lnTo>
                  <a:lnTo>
                    <a:pt x="9" y="4"/>
                  </a:lnTo>
                  <a:close/>
                </a:path>
              </a:pathLst>
            </a:custGeom>
            <a:solidFill>
              <a:srgbClr val="808080"/>
            </a:solidFill>
            <a:ln w="9525">
              <a:noFill/>
              <a:round/>
              <a:headEnd/>
              <a:tailEnd/>
            </a:ln>
          </p:spPr>
          <p:txBody>
            <a:bodyPr/>
            <a:lstStyle/>
            <a:p>
              <a:endParaRPr lang="en-US"/>
            </a:p>
          </p:txBody>
        </p:sp>
        <p:sp>
          <p:nvSpPr>
            <p:cNvPr id="226" name="Freeform 210"/>
            <p:cNvSpPr>
              <a:spLocks/>
            </p:cNvSpPr>
            <p:nvPr/>
          </p:nvSpPr>
          <p:spPr bwMode="auto">
            <a:xfrm>
              <a:off x="2740" y="1158"/>
              <a:ext cx="33" cy="68"/>
            </a:xfrm>
            <a:custGeom>
              <a:avLst/>
              <a:gdLst>
                <a:gd name="T0" fmla="*/ 32 w 33"/>
                <a:gd name="T1" fmla="*/ 24 h 68"/>
                <a:gd name="T2" fmla="*/ 33 w 33"/>
                <a:gd name="T3" fmla="*/ 29 h 68"/>
                <a:gd name="T4" fmla="*/ 33 w 33"/>
                <a:gd name="T5" fmla="*/ 35 h 68"/>
                <a:gd name="T6" fmla="*/ 33 w 33"/>
                <a:gd name="T7" fmla="*/ 40 h 68"/>
                <a:gd name="T8" fmla="*/ 32 w 33"/>
                <a:gd name="T9" fmla="*/ 45 h 68"/>
                <a:gd name="T10" fmla="*/ 32 w 33"/>
                <a:gd name="T11" fmla="*/ 49 h 68"/>
                <a:gd name="T12" fmla="*/ 31 w 33"/>
                <a:gd name="T13" fmla="*/ 54 h 68"/>
                <a:gd name="T14" fmla="*/ 27 w 33"/>
                <a:gd name="T15" fmla="*/ 61 h 68"/>
                <a:gd name="T16" fmla="*/ 24 w 33"/>
                <a:gd name="T17" fmla="*/ 66 h 68"/>
                <a:gd name="T18" fmla="*/ 19 w 33"/>
                <a:gd name="T19" fmla="*/ 68 h 68"/>
                <a:gd name="T20" fmla="*/ 15 w 33"/>
                <a:gd name="T21" fmla="*/ 68 h 68"/>
                <a:gd name="T22" fmla="*/ 13 w 33"/>
                <a:gd name="T23" fmla="*/ 67 h 68"/>
                <a:gd name="T24" fmla="*/ 10 w 33"/>
                <a:gd name="T25" fmla="*/ 64 h 68"/>
                <a:gd name="T26" fmla="*/ 7 w 33"/>
                <a:gd name="T27" fmla="*/ 63 h 68"/>
                <a:gd name="T28" fmla="*/ 5 w 33"/>
                <a:gd name="T29" fmla="*/ 58 h 68"/>
                <a:gd name="T30" fmla="*/ 2 w 33"/>
                <a:gd name="T31" fmla="*/ 53 h 68"/>
                <a:gd name="T32" fmla="*/ 1 w 33"/>
                <a:gd name="T33" fmla="*/ 45 h 68"/>
                <a:gd name="T34" fmla="*/ 0 w 33"/>
                <a:gd name="T35" fmla="*/ 38 h 68"/>
                <a:gd name="T36" fmla="*/ 0 w 33"/>
                <a:gd name="T37" fmla="*/ 33 h 68"/>
                <a:gd name="T38" fmla="*/ 0 w 33"/>
                <a:gd name="T39" fmla="*/ 28 h 68"/>
                <a:gd name="T40" fmla="*/ 1 w 33"/>
                <a:gd name="T41" fmla="*/ 24 h 68"/>
                <a:gd name="T42" fmla="*/ 2 w 33"/>
                <a:gd name="T43" fmla="*/ 18 h 68"/>
                <a:gd name="T44" fmla="*/ 3 w 33"/>
                <a:gd name="T45" fmla="*/ 14 h 68"/>
                <a:gd name="T46" fmla="*/ 5 w 33"/>
                <a:gd name="T47" fmla="*/ 10 h 68"/>
                <a:gd name="T48" fmla="*/ 7 w 33"/>
                <a:gd name="T49" fmla="*/ 6 h 68"/>
                <a:gd name="T50" fmla="*/ 14 w 33"/>
                <a:gd name="T51" fmla="*/ 1 h 68"/>
                <a:gd name="T52" fmla="*/ 18 w 33"/>
                <a:gd name="T53" fmla="*/ 0 h 68"/>
                <a:gd name="T54" fmla="*/ 24 w 33"/>
                <a:gd name="T55" fmla="*/ 3 h 68"/>
                <a:gd name="T56" fmla="*/ 28 w 33"/>
                <a:gd name="T57" fmla="*/ 9 h 68"/>
                <a:gd name="T58" fmla="*/ 29 w 33"/>
                <a:gd name="T59" fmla="*/ 13 h 68"/>
                <a:gd name="T60" fmla="*/ 32 w 33"/>
                <a:gd name="T61" fmla="*/ 20 h 68"/>
                <a:gd name="T62" fmla="*/ 29 w 33"/>
                <a:gd name="T63" fmla="*/ 16 h 68"/>
                <a:gd name="T64" fmla="*/ 27 w 33"/>
                <a:gd name="T65" fmla="*/ 11 h 68"/>
                <a:gd name="T66" fmla="*/ 24 w 33"/>
                <a:gd name="T67" fmla="*/ 7 h 68"/>
                <a:gd name="T68" fmla="*/ 20 w 33"/>
                <a:gd name="T69" fmla="*/ 3 h 68"/>
                <a:gd name="T70" fmla="*/ 16 w 33"/>
                <a:gd name="T71" fmla="*/ 2 h 68"/>
                <a:gd name="T72" fmla="*/ 13 w 33"/>
                <a:gd name="T73" fmla="*/ 3 h 68"/>
                <a:gd name="T74" fmla="*/ 7 w 33"/>
                <a:gd name="T75" fmla="*/ 7 h 68"/>
                <a:gd name="T76" fmla="*/ 6 w 33"/>
                <a:gd name="T77" fmla="*/ 11 h 68"/>
                <a:gd name="T78" fmla="*/ 5 w 33"/>
                <a:gd name="T79" fmla="*/ 15 h 68"/>
                <a:gd name="T80" fmla="*/ 3 w 33"/>
                <a:gd name="T81" fmla="*/ 19 h 68"/>
                <a:gd name="T82" fmla="*/ 2 w 33"/>
                <a:gd name="T83" fmla="*/ 28 h 68"/>
                <a:gd name="T84" fmla="*/ 1 w 33"/>
                <a:gd name="T85" fmla="*/ 32 h 68"/>
                <a:gd name="T86" fmla="*/ 1 w 33"/>
                <a:gd name="T87" fmla="*/ 37 h 68"/>
                <a:gd name="T88" fmla="*/ 2 w 33"/>
                <a:gd name="T89" fmla="*/ 42 h 68"/>
                <a:gd name="T90" fmla="*/ 3 w 33"/>
                <a:gd name="T91" fmla="*/ 50 h 68"/>
                <a:gd name="T92" fmla="*/ 5 w 33"/>
                <a:gd name="T93" fmla="*/ 55 h 68"/>
                <a:gd name="T94" fmla="*/ 7 w 33"/>
                <a:gd name="T95" fmla="*/ 58 h 68"/>
                <a:gd name="T96" fmla="*/ 10 w 33"/>
                <a:gd name="T97" fmla="*/ 63 h 68"/>
                <a:gd name="T98" fmla="*/ 13 w 33"/>
                <a:gd name="T99" fmla="*/ 64 h 68"/>
                <a:gd name="T100" fmla="*/ 15 w 33"/>
                <a:gd name="T101" fmla="*/ 66 h 68"/>
                <a:gd name="T102" fmla="*/ 19 w 33"/>
                <a:gd name="T103" fmla="*/ 66 h 68"/>
                <a:gd name="T104" fmla="*/ 22 w 33"/>
                <a:gd name="T105" fmla="*/ 64 h 68"/>
                <a:gd name="T106" fmla="*/ 25 w 33"/>
                <a:gd name="T107" fmla="*/ 59 h 68"/>
                <a:gd name="T108" fmla="*/ 28 w 33"/>
                <a:gd name="T109" fmla="*/ 55 h 68"/>
                <a:gd name="T110" fmla="*/ 29 w 33"/>
                <a:gd name="T111" fmla="*/ 50 h 68"/>
                <a:gd name="T112" fmla="*/ 31 w 33"/>
                <a:gd name="T113" fmla="*/ 46 h 68"/>
                <a:gd name="T114" fmla="*/ 32 w 33"/>
                <a:gd name="T115" fmla="*/ 42 h 68"/>
                <a:gd name="T116" fmla="*/ 32 w 33"/>
                <a:gd name="T117" fmla="*/ 36 h 68"/>
                <a:gd name="T118" fmla="*/ 32 w 33"/>
                <a:gd name="T119" fmla="*/ 32 h 68"/>
                <a:gd name="T120" fmla="*/ 31 w 33"/>
                <a:gd name="T121" fmla="*/ 27 h 68"/>
                <a:gd name="T122" fmla="*/ 31 w 33"/>
                <a:gd name="T123" fmla="*/ 22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3"/>
                <a:gd name="T187" fmla="*/ 0 h 68"/>
                <a:gd name="T188" fmla="*/ 33 w 33"/>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3" h="68">
                  <a:moveTo>
                    <a:pt x="32" y="20"/>
                  </a:moveTo>
                  <a:lnTo>
                    <a:pt x="32" y="23"/>
                  </a:lnTo>
                  <a:lnTo>
                    <a:pt x="32" y="24"/>
                  </a:lnTo>
                  <a:lnTo>
                    <a:pt x="32" y="27"/>
                  </a:lnTo>
                  <a:lnTo>
                    <a:pt x="33" y="28"/>
                  </a:lnTo>
                  <a:lnTo>
                    <a:pt x="33" y="29"/>
                  </a:lnTo>
                  <a:lnTo>
                    <a:pt x="33" y="31"/>
                  </a:lnTo>
                  <a:lnTo>
                    <a:pt x="33" y="33"/>
                  </a:lnTo>
                  <a:lnTo>
                    <a:pt x="33" y="35"/>
                  </a:lnTo>
                  <a:lnTo>
                    <a:pt x="33" y="36"/>
                  </a:lnTo>
                  <a:lnTo>
                    <a:pt x="33" y="38"/>
                  </a:lnTo>
                  <a:lnTo>
                    <a:pt x="33" y="40"/>
                  </a:lnTo>
                  <a:lnTo>
                    <a:pt x="33" y="41"/>
                  </a:lnTo>
                  <a:lnTo>
                    <a:pt x="32" y="42"/>
                  </a:lnTo>
                  <a:lnTo>
                    <a:pt x="32" y="45"/>
                  </a:lnTo>
                  <a:lnTo>
                    <a:pt x="32" y="46"/>
                  </a:lnTo>
                  <a:lnTo>
                    <a:pt x="32" y="48"/>
                  </a:lnTo>
                  <a:lnTo>
                    <a:pt x="32" y="49"/>
                  </a:lnTo>
                  <a:lnTo>
                    <a:pt x="31" y="50"/>
                  </a:lnTo>
                  <a:lnTo>
                    <a:pt x="31" y="51"/>
                  </a:lnTo>
                  <a:lnTo>
                    <a:pt x="31" y="54"/>
                  </a:lnTo>
                  <a:lnTo>
                    <a:pt x="29" y="57"/>
                  </a:lnTo>
                  <a:lnTo>
                    <a:pt x="28" y="59"/>
                  </a:lnTo>
                  <a:lnTo>
                    <a:pt x="27" y="61"/>
                  </a:lnTo>
                  <a:lnTo>
                    <a:pt x="27" y="62"/>
                  </a:lnTo>
                  <a:lnTo>
                    <a:pt x="25" y="63"/>
                  </a:lnTo>
                  <a:lnTo>
                    <a:pt x="24" y="66"/>
                  </a:lnTo>
                  <a:lnTo>
                    <a:pt x="22" y="67"/>
                  </a:lnTo>
                  <a:lnTo>
                    <a:pt x="20" y="68"/>
                  </a:lnTo>
                  <a:lnTo>
                    <a:pt x="19" y="68"/>
                  </a:lnTo>
                  <a:lnTo>
                    <a:pt x="18" y="68"/>
                  </a:lnTo>
                  <a:lnTo>
                    <a:pt x="16" y="68"/>
                  </a:lnTo>
                  <a:lnTo>
                    <a:pt x="15" y="68"/>
                  </a:lnTo>
                  <a:lnTo>
                    <a:pt x="14" y="68"/>
                  </a:lnTo>
                  <a:lnTo>
                    <a:pt x="13" y="68"/>
                  </a:lnTo>
                  <a:lnTo>
                    <a:pt x="13" y="67"/>
                  </a:lnTo>
                  <a:lnTo>
                    <a:pt x="11" y="67"/>
                  </a:lnTo>
                  <a:lnTo>
                    <a:pt x="10" y="66"/>
                  </a:lnTo>
                  <a:lnTo>
                    <a:pt x="10" y="64"/>
                  </a:lnTo>
                  <a:lnTo>
                    <a:pt x="9" y="64"/>
                  </a:lnTo>
                  <a:lnTo>
                    <a:pt x="9" y="63"/>
                  </a:lnTo>
                  <a:lnTo>
                    <a:pt x="7" y="63"/>
                  </a:lnTo>
                  <a:lnTo>
                    <a:pt x="6" y="61"/>
                  </a:lnTo>
                  <a:lnTo>
                    <a:pt x="5" y="59"/>
                  </a:lnTo>
                  <a:lnTo>
                    <a:pt x="5" y="58"/>
                  </a:lnTo>
                  <a:lnTo>
                    <a:pt x="5" y="57"/>
                  </a:lnTo>
                  <a:lnTo>
                    <a:pt x="3" y="54"/>
                  </a:lnTo>
                  <a:lnTo>
                    <a:pt x="2" y="53"/>
                  </a:lnTo>
                  <a:lnTo>
                    <a:pt x="2" y="51"/>
                  </a:lnTo>
                  <a:lnTo>
                    <a:pt x="1" y="49"/>
                  </a:lnTo>
                  <a:lnTo>
                    <a:pt x="1" y="45"/>
                  </a:lnTo>
                  <a:lnTo>
                    <a:pt x="1" y="44"/>
                  </a:lnTo>
                  <a:lnTo>
                    <a:pt x="1" y="42"/>
                  </a:lnTo>
                  <a:lnTo>
                    <a:pt x="0" y="38"/>
                  </a:lnTo>
                  <a:lnTo>
                    <a:pt x="0" y="37"/>
                  </a:lnTo>
                  <a:lnTo>
                    <a:pt x="0" y="36"/>
                  </a:lnTo>
                  <a:lnTo>
                    <a:pt x="0" y="33"/>
                  </a:lnTo>
                  <a:lnTo>
                    <a:pt x="0" y="32"/>
                  </a:lnTo>
                  <a:lnTo>
                    <a:pt x="0" y="31"/>
                  </a:lnTo>
                  <a:lnTo>
                    <a:pt x="0" y="28"/>
                  </a:lnTo>
                  <a:lnTo>
                    <a:pt x="1" y="27"/>
                  </a:lnTo>
                  <a:lnTo>
                    <a:pt x="1" y="26"/>
                  </a:lnTo>
                  <a:lnTo>
                    <a:pt x="1" y="24"/>
                  </a:lnTo>
                  <a:lnTo>
                    <a:pt x="1" y="23"/>
                  </a:lnTo>
                  <a:lnTo>
                    <a:pt x="2" y="19"/>
                  </a:lnTo>
                  <a:lnTo>
                    <a:pt x="2" y="18"/>
                  </a:lnTo>
                  <a:lnTo>
                    <a:pt x="2" y="16"/>
                  </a:lnTo>
                  <a:lnTo>
                    <a:pt x="2" y="15"/>
                  </a:lnTo>
                  <a:lnTo>
                    <a:pt x="3" y="14"/>
                  </a:lnTo>
                  <a:lnTo>
                    <a:pt x="3" y="13"/>
                  </a:lnTo>
                  <a:lnTo>
                    <a:pt x="5" y="11"/>
                  </a:lnTo>
                  <a:lnTo>
                    <a:pt x="5" y="10"/>
                  </a:lnTo>
                  <a:lnTo>
                    <a:pt x="6" y="7"/>
                  </a:lnTo>
                  <a:lnTo>
                    <a:pt x="6" y="6"/>
                  </a:lnTo>
                  <a:lnTo>
                    <a:pt x="7" y="6"/>
                  </a:lnTo>
                  <a:lnTo>
                    <a:pt x="7" y="5"/>
                  </a:lnTo>
                  <a:lnTo>
                    <a:pt x="11" y="1"/>
                  </a:lnTo>
                  <a:lnTo>
                    <a:pt x="14" y="1"/>
                  </a:lnTo>
                  <a:lnTo>
                    <a:pt x="15" y="0"/>
                  </a:lnTo>
                  <a:lnTo>
                    <a:pt x="16" y="0"/>
                  </a:lnTo>
                  <a:lnTo>
                    <a:pt x="18" y="0"/>
                  </a:lnTo>
                  <a:lnTo>
                    <a:pt x="19" y="0"/>
                  </a:lnTo>
                  <a:lnTo>
                    <a:pt x="20" y="1"/>
                  </a:lnTo>
                  <a:lnTo>
                    <a:pt x="24" y="3"/>
                  </a:lnTo>
                  <a:lnTo>
                    <a:pt x="25" y="5"/>
                  </a:lnTo>
                  <a:lnTo>
                    <a:pt x="27" y="7"/>
                  </a:lnTo>
                  <a:lnTo>
                    <a:pt x="28" y="9"/>
                  </a:lnTo>
                  <a:lnTo>
                    <a:pt x="28" y="10"/>
                  </a:lnTo>
                  <a:lnTo>
                    <a:pt x="29" y="11"/>
                  </a:lnTo>
                  <a:lnTo>
                    <a:pt x="29" y="13"/>
                  </a:lnTo>
                  <a:lnTo>
                    <a:pt x="31" y="15"/>
                  </a:lnTo>
                  <a:lnTo>
                    <a:pt x="31" y="18"/>
                  </a:lnTo>
                  <a:lnTo>
                    <a:pt x="32" y="20"/>
                  </a:lnTo>
                  <a:lnTo>
                    <a:pt x="31" y="22"/>
                  </a:lnTo>
                  <a:lnTo>
                    <a:pt x="29" y="19"/>
                  </a:lnTo>
                  <a:lnTo>
                    <a:pt x="29" y="16"/>
                  </a:lnTo>
                  <a:lnTo>
                    <a:pt x="28" y="14"/>
                  </a:lnTo>
                  <a:lnTo>
                    <a:pt x="28" y="13"/>
                  </a:lnTo>
                  <a:lnTo>
                    <a:pt x="27" y="11"/>
                  </a:lnTo>
                  <a:lnTo>
                    <a:pt x="27" y="10"/>
                  </a:lnTo>
                  <a:lnTo>
                    <a:pt x="25" y="9"/>
                  </a:lnTo>
                  <a:lnTo>
                    <a:pt x="24" y="7"/>
                  </a:lnTo>
                  <a:lnTo>
                    <a:pt x="24" y="6"/>
                  </a:lnTo>
                  <a:lnTo>
                    <a:pt x="23" y="6"/>
                  </a:lnTo>
                  <a:lnTo>
                    <a:pt x="20" y="3"/>
                  </a:lnTo>
                  <a:lnTo>
                    <a:pt x="19" y="3"/>
                  </a:lnTo>
                  <a:lnTo>
                    <a:pt x="18" y="2"/>
                  </a:lnTo>
                  <a:lnTo>
                    <a:pt x="16" y="2"/>
                  </a:lnTo>
                  <a:lnTo>
                    <a:pt x="15" y="2"/>
                  </a:lnTo>
                  <a:lnTo>
                    <a:pt x="14" y="2"/>
                  </a:lnTo>
                  <a:lnTo>
                    <a:pt x="13" y="3"/>
                  </a:lnTo>
                  <a:lnTo>
                    <a:pt x="11" y="3"/>
                  </a:lnTo>
                  <a:lnTo>
                    <a:pt x="9" y="7"/>
                  </a:lnTo>
                  <a:lnTo>
                    <a:pt x="7" y="7"/>
                  </a:lnTo>
                  <a:lnTo>
                    <a:pt x="7" y="9"/>
                  </a:lnTo>
                  <a:lnTo>
                    <a:pt x="6" y="10"/>
                  </a:lnTo>
                  <a:lnTo>
                    <a:pt x="6" y="11"/>
                  </a:lnTo>
                  <a:lnTo>
                    <a:pt x="5" y="13"/>
                  </a:lnTo>
                  <a:lnTo>
                    <a:pt x="5" y="14"/>
                  </a:lnTo>
                  <a:lnTo>
                    <a:pt x="5" y="15"/>
                  </a:lnTo>
                  <a:lnTo>
                    <a:pt x="3" y="16"/>
                  </a:lnTo>
                  <a:lnTo>
                    <a:pt x="3" y="18"/>
                  </a:lnTo>
                  <a:lnTo>
                    <a:pt x="3" y="19"/>
                  </a:lnTo>
                  <a:lnTo>
                    <a:pt x="2" y="20"/>
                  </a:lnTo>
                  <a:lnTo>
                    <a:pt x="2" y="26"/>
                  </a:lnTo>
                  <a:lnTo>
                    <a:pt x="2" y="28"/>
                  </a:lnTo>
                  <a:lnTo>
                    <a:pt x="1" y="29"/>
                  </a:lnTo>
                  <a:lnTo>
                    <a:pt x="1" y="31"/>
                  </a:lnTo>
                  <a:lnTo>
                    <a:pt x="1" y="32"/>
                  </a:lnTo>
                  <a:lnTo>
                    <a:pt x="1" y="33"/>
                  </a:lnTo>
                  <a:lnTo>
                    <a:pt x="1" y="35"/>
                  </a:lnTo>
                  <a:lnTo>
                    <a:pt x="1" y="37"/>
                  </a:lnTo>
                  <a:lnTo>
                    <a:pt x="1" y="38"/>
                  </a:lnTo>
                  <a:lnTo>
                    <a:pt x="2" y="41"/>
                  </a:lnTo>
                  <a:lnTo>
                    <a:pt x="2" y="42"/>
                  </a:lnTo>
                  <a:lnTo>
                    <a:pt x="2" y="45"/>
                  </a:lnTo>
                  <a:lnTo>
                    <a:pt x="2" y="48"/>
                  </a:lnTo>
                  <a:lnTo>
                    <a:pt x="3" y="50"/>
                  </a:lnTo>
                  <a:lnTo>
                    <a:pt x="3" y="51"/>
                  </a:lnTo>
                  <a:lnTo>
                    <a:pt x="5" y="53"/>
                  </a:lnTo>
                  <a:lnTo>
                    <a:pt x="5" y="55"/>
                  </a:lnTo>
                  <a:lnTo>
                    <a:pt x="6" y="57"/>
                  </a:lnTo>
                  <a:lnTo>
                    <a:pt x="6" y="58"/>
                  </a:lnTo>
                  <a:lnTo>
                    <a:pt x="7" y="58"/>
                  </a:lnTo>
                  <a:lnTo>
                    <a:pt x="9" y="61"/>
                  </a:lnTo>
                  <a:lnTo>
                    <a:pt x="9" y="62"/>
                  </a:lnTo>
                  <a:lnTo>
                    <a:pt x="10" y="63"/>
                  </a:lnTo>
                  <a:lnTo>
                    <a:pt x="11" y="63"/>
                  </a:lnTo>
                  <a:lnTo>
                    <a:pt x="11" y="64"/>
                  </a:lnTo>
                  <a:lnTo>
                    <a:pt x="13" y="64"/>
                  </a:lnTo>
                  <a:lnTo>
                    <a:pt x="14" y="64"/>
                  </a:lnTo>
                  <a:lnTo>
                    <a:pt x="14" y="66"/>
                  </a:lnTo>
                  <a:lnTo>
                    <a:pt x="15" y="66"/>
                  </a:lnTo>
                  <a:lnTo>
                    <a:pt x="16" y="66"/>
                  </a:lnTo>
                  <a:lnTo>
                    <a:pt x="18" y="66"/>
                  </a:lnTo>
                  <a:lnTo>
                    <a:pt x="19" y="66"/>
                  </a:lnTo>
                  <a:lnTo>
                    <a:pt x="20" y="66"/>
                  </a:lnTo>
                  <a:lnTo>
                    <a:pt x="20" y="64"/>
                  </a:lnTo>
                  <a:lnTo>
                    <a:pt x="22" y="64"/>
                  </a:lnTo>
                  <a:lnTo>
                    <a:pt x="23" y="63"/>
                  </a:lnTo>
                  <a:lnTo>
                    <a:pt x="24" y="62"/>
                  </a:lnTo>
                  <a:lnTo>
                    <a:pt x="25" y="59"/>
                  </a:lnTo>
                  <a:lnTo>
                    <a:pt x="27" y="59"/>
                  </a:lnTo>
                  <a:lnTo>
                    <a:pt x="27" y="58"/>
                  </a:lnTo>
                  <a:lnTo>
                    <a:pt x="28" y="55"/>
                  </a:lnTo>
                  <a:lnTo>
                    <a:pt x="28" y="54"/>
                  </a:lnTo>
                  <a:lnTo>
                    <a:pt x="29" y="51"/>
                  </a:lnTo>
                  <a:lnTo>
                    <a:pt x="29" y="50"/>
                  </a:lnTo>
                  <a:lnTo>
                    <a:pt x="29" y="49"/>
                  </a:lnTo>
                  <a:lnTo>
                    <a:pt x="31" y="48"/>
                  </a:lnTo>
                  <a:lnTo>
                    <a:pt x="31" y="46"/>
                  </a:lnTo>
                  <a:lnTo>
                    <a:pt x="31" y="45"/>
                  </a:lnTo>
                  <a:lnTo>
                    <a:pt x="31" y="44"/>
                  </a:lnTo>
                  <a:lnTo>
                    <a:pt x="32" y="42"/>
                  </a:lnTo>
                  <a:lnTo>
                    <a:pt x="32" y="41"/>
                  </a:lnTo>
                  <a:lnTo>
                    <a:pt x="32" y="38"/>
                  </a:lnTo>
                  <a:lnTo>
                    <a:pt x="32" y="36"/>
                  </a:lnTo>
                  <a:lnTo>
                    <a:pt x="32" y="35"/>
                  </a:lnTo>
                  <a:lnTo>
                    <a:pt x="32" y="33"/>
                  </a:lnTo>
                  <a:lnTo>
                    <a:pt x="32" y="32"/>
                  </a:lnTo>
                  <a:lnTo>
                    <a:pt x="32" y="31"/>
                  </a:lnTo>
                  <a:lnTo>
                    <a:pt x="32" y="28"/>
                  </a:lnTo>
                  <a:lnTo>
                    <a:pt x="31" y="27"/>
                  </a:lnTo>
                  <a:lnTo>
                    <a:pt x="31" y="26"/>
                  </a:lnTo>
                  <a:lnTo>
                    <a:pt x="31" y="24"/>
                  </a:lnTo>
                  <a:lnTo>
                    <a:pt x="31" y="22"/>
                  </a:lnTo>
                  <a:lnTo>
                    <a:pt x="32" y="20"/>
                  </a:lnTo>
                  <a:close/>
                </a:path>
              </a:pathLst>
            </a:custGeom>
            <a:solidFill>
              <a:srgbClr val="808080"/>
            </a:solidFill>
            <a:ln w="9525">
              <a:noFill/>
              <a:round/>
              <a:headEnd/>
              <a:tailEnd/>
            </a:ln>
          </p:spPr>
          <p:txBody>
            <a:bodyPr/>
            <a:lstStyle/>
            <a:p>
              <a:endParaRPr lang="en-US"/>
            </a:p>
          </p:txBody>
        </p:sp>
        <p:sp>
          <p:nvSpPr>
            <p:cNvPr id="227" name="Freeform 211"/>
            <p:cNvSpPr>
              <a:spLocks/>
            </p:cNvSpPr>
            <p:nvPr/>
          </p:nvSpPr>
          <p:spPr bwMode="auto">
            <a:xfrm>
              <a:off x="2716" y="1129"/>
              <a:ext cx="21" cy="44"/>
            </a:xfrm>
            <a:custGeom>
              <a:avLst/>
              <a:gdLst>
                <a:gd name="T0" fmla="*/ 7 w 21"/>
                <a:gd name="T1" fmla="*/ 1 h 44"/>
                <a:gd name="T2" fmla="*/ 8 w 21"/>
                <a:gd name="T3" fmla="*/ 0 h 44"/>
                <a:gd name="T4" fmla="*/ 8 w 21"/>
                <a:gd name="T5" fmla="*/ 0 h 44"/>
                <a:gd name="T6" fmla="*/ 11 w 21"/>
                <a:gd name="T7" fmla="*/ 0 h 44"/>
                <a:gd name="T8" fmla="*/ 13 w 21"/>
                <a:gd name="T9" fmla="*/ 1 h 44"/>
                <a:gd name="T10" fmla="*/ 14 w 21"/>
                <a:gd name="T11" fmla="*/ 3 h 44"/>
                <a:gd name="T12" fmla="*/ 16 w 21"/>
                <a:gd name="T13" fmla="*/ 4 h 44"/>
                <a:gd name="T14" fmla="*/ 17 w 21"/>
                <a:gd name="T15" fmla="*/ 5 h 44"/>
                <a:gd name="T16" fmla="*/ 17 w 21"/>
                <a:gd name="T17" fmla="*/ 8 h 44"/>
                <a:gd name="T18" fmla="*/ 18 w 21"/>
                <a:gd name="T19" fmla="*/ 10 h 44"/>
                <a:gd name="T20" fmla="*/ 20 w 21"/>
                <a:gd name="T21" fmla="*/ 16 h 44"/>
                <a:gd name="T22" fmla="*/ 20 w 21"/>
                <a:gd name="T23" fmla="*/ 18 h 44"/>
                <a:gd name="T24" fmla="*/ 20 w 21"/>
                <a:gd name="T25" fmla="*/ 21 h 44"/>
                <a:gd name="T26" fmla="*/ 20 w 21"/>
                <a:gd name="T27" fmla="*/ 23 h 44"/>
                <a:gd name="T28" fmla="*/ 20 w 21"/>
                <a:gd name="T29" fmla="*/ 25 h 44"/>
                <a:gd name="T30" fmla="*/ 20 w 21"/>
                <a:gd name="T31" fmla="*/ 27 h 44"/>
                <a:gd name="T32" fmla="*/ 20 w 21"/>
                <a:gd name="T33" fmla="*/ 30 h 44"/>
                <a:gd name="T34" fmla="*/ 20 w 21"/>
                <a:gd name="T35" fmla="*/ 32 h 44"/>
                <a:gd name="T36" fmla="*/ 18 w 21"/>
                <a:gd name="T37" fmla="*/ 34 h 44"/>
                <a:gd name="T38" fmla="*/ 18 w 21"/>
                <a:gd name="T39" fmla="*/ 36 h 44"/>
                <a:gd name="T40" fmla="*/ 17 w 21"/>
                <a:gd name="T41" fmla="*/ 38 h 44"/>
                <a:gd name="T42" fmla="*/ 16 w 21"/>
                <a:gd name="T43" fmla="*/ 39 h 44"/>
                <a:gd name="T44" fmla="*/ 14 w 21"/>
                <a:gd name="T45" fmla="*/ 42 h 44"/>
                <a:gd name="T46" fmla="*/ 12 w 21"/>
                <a:gd name="T47" fmla="*/ 43 h 44"/>
                <a:gd name="T48" fmla="*/ 11 w 21"/>
                <a:gd name="T49" fmla="*/ 43 h 44"/>
                <a:gd name="T50" fmla="*/ 9 w 21"/>
                <a:gd name="T51" fmla="*/ 44 h 44"/>
                <a:gd name="T52" fmla="*/ 9 w 21"/>
                <a:gd name="T53" fmla="*/ 44 h 44"/>
                <a:gd name="T54" fmla="*/ 9 w 21"/>
                <a:gd name="T55" fmla="*/ 44 h 44"/>
                <a:gd name="T56" fmla="*/ 7 w 21"/>
                <a:gd name="T57" fmla="*/ 43 h 44"/>
                <a:gd name="T58" fmla="*/ 5 w 21"/>
                <a:gd name="T59" fmla="*/ 42 h 44"/>
                <a:gd name="T60" fmla="*/ 4 w 21"/>
                <a:gd name="T61" fmla="*/ 40 h 44"/>
                <a:gd name="T62" fmla="*/ 3 w 21"/>
                <a:gd name="T63" fmla="*/ 38 h 44"/>
                <a:gd name="T64" fmla="*/ 2 w 21"/>
                <a:gd name="T65" fmla="*/ 35 h 44"/>
                <a:gd name="T66" fmla="*/ 0 w 21"/>
                <a:gd name="T67" fmla="*/ 31 h 44"/>
                <a:gd name="T68" fmla="*/ 0 w 21"/>
                <a:gd name="T69" fmla="*/ 26 h 44"/>
                <a:gd name="T70" fmla="*/ 0 w 21"/>
                <a:gd name="T71" fmla="*/ 23 h 44"/>
                <a:gd name="T72" fmla="*/ 0 w 21"/>
                <a:gd name="T73" fmla="*/ 21 h 44"/>
                <a:gd name="T74" fmla="*/ 0 w 21"/>
                <a:gd name="T75" fmla="*/ 18 h 44"/>
                <a:gd name="T76" fmla="*/ 0 w 21"/>
                <a:gd name="T77" fmla="*/ 16 h 44"/>
                <a:gd name="T78" fmla="*/ 0 w 21"/>
                <a:gd name="T79" fmla="*/ 13 h 44"/>
                <a:gd name="T80" fmla="*/ 2 w 21"/>
                <a:gd name="T81" fmla="*/ 12 h 44"/>
                <a:gd name="T82" fmla="*/ 2 w 21"/>
                <a:gd name="T83" fmla="*/ 9 h 44"/>
                <a:gd name="T84" fmla="*/ 3 w 21"/>
                <a:gd name="T85" fmla="*/ 8 h 44"/>
                <a:gd name="T86" fmla="*/ 3 w 21"/>
                <a:gd name="T87" fmla="*/ 5 h 44"/>
                <a:gd name="T88" fmla="*/ 4 w 21"/>
                <a:gd name="T89" fmla="*/ 4 h 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
                <a:gd name="T136" fmla="*/ 0 h 44"/>
                <a:gd name="T137" fmla="*/ 21 w 21"/>
                <a:gd name="T138" fmla="*/ 44 h 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 h="44">
                  <a:moveTo>
                    <a:pt x="5" y="3"/>
                  </a:moveTo>
                  <a:lnTo>
                    <a:pt x="7" y="1"/>
                  </a:lnTo>
                  <a:lnTo>
                    <a:pt x="8" y="1"/>
                  </a:lnTo>
                  <a:lnTo>
                    <a:pt x="8" y="0"/>
                  </a:lnTo>
                  <a:lnTo>
                    <a:pt x="8" y="1"/>
                  </a:lnTo>
                  <a:lnTo>
                    <a:pt x="8" y="0"/>
                  </a:lnTo>
                  <a:lnTo>
                    <a:pt x="9" y="0"/>
                  </a:lnTo>
                  <a:lnTo>
                    <a:pt x="11" y="0"/>
                  </a:lnTo>
                  <a:lnTo>
                    <a:pt x="12" y="1"/>
                  </a:lnTo>
                  <a:lnTo>
                    <a:pt x="13" y="1"/>
                  </a:lnTo>
                  <a:lnTo>
                    <a:pt x="13" y="3"/>
                  </a:lnTo>
                  <a:lnTo>
                    <a:pt x="14" y="3"/>
                  </a:lnTo>
                  <a:lnTo>
                    <a:pt x="14" y="4"/>
                  </a:lnTo>
                  <a:lnTo>
                    <a:pt x="16" y="4"/>
                  </a:lnTo>
                  <a:lnTo>
                    <a:pt x="16" y="5"/>
                  </a:lnTo>
                  <a:lnTo>
                    <a:pt x="17" y="5"/>
                  </a:lnTo>
                  <a:lnTo>
                    <a:pt x="17" y="7"/>
                  </a:lnTo>
                  <a:lnTo>
                    <a:pt x="17" y="8"/>
                  </a:lnTo>
                  <a:lnTo>
                    <a:pt x="18" y="9"/>
                  </a:lnTo>
                  <a:lnTo>
                    <a:pt x="18" y="10"/>
                  </a:lnTo>
                  <a:lnTo>
                    <a:pt x="20" y="13"/>
                  </a:lnTo>
                  <a:lnTo>
                    <a:pt x="20" y="16"/>
                  </a:lnTo>
                  <a:lnTo>
                    <a:pt x="20" y="17"/>
                  </a:lnTo>
                  <a:lnTo>
                    <a:pt x="20" y="18"/>
                  </a:lnTo>
                  <a:lnTo>
                    <a:pt x="20" y="20"/>
                  </a:lnTo>
                  <a:lnTo>
                    <a:pt x="20" y="21"/>
                  </a:lnTo>
                  <a:lnTo>
                    <a:pt x="20" y="22"/>
                  </a:lnTo>
                  <a:lnTo>
                    <a:pt x="20" y="23"/>
                  </a:lnTo>
                  <a:lnTo>
                    <a:pt x="21" y="23"/>
                  </a:lnTo>
                  <a:lnTo>
                    <a:pt x="20" y="25"/>
                  </a:lnTo>
                  <a:lnTo>
                    <a:pt x="20" y="26"/>
                  </a:lnTo>
                  <a:lnTo>
                    <a:pt x="20" y="27"/>
                  </a:lnTo>
                  <a:lnTo>
                    <a:pt x="20" y="29"/>
                  </a:lnTo>
                  <a:lnTo>
                    <a:pt x="20" y="30"/>
                  </a:lnTo>
                  <a:lnTo>
                    <a:pt x="20" y="31"/>
                  </a:lnTo>
                  <a:lnTo>
                    <a:pt x="20" y="32"/>
                  </a:lnTo>
                  <a:lnTo>
                    <a:pt x="18" y="32"/>
                  </a:lnTo>
                  <a:lnTo>
                    <a:pt x="18" y="34"/>
                  </a:lnTo>
                  <a:lnTo>
                    <a:pt x="18" y="35"/>
                  </a:lnTo>
                  <a:lnTo>
                    <a:pt x="18" y="36"/>
                  </a:lnTo>
                  <a:lnTo>
                    <a:pt x="17" y="36"/>
                  </a:lnTo>
                  <a:lnTo>
                    <a:pt x="17" y="38"/>
                  </a:lnTo>
                  <a:lnTo>
                    <a:pt x="17" y="39"/>
                  </a:lnTo>
                  <a:lnTo>
                    <a:pt x="16" y="39"/>
                  </a:lnTo>
                  <a:lnTo>
                    <a:pt x="16" y="40"/>
                  </a:lnTo>
                  <a:lnTo>
                    <a:pt x="14" y="42"/>
                  </a:lnTo>
                  <a:lnTo>
                    <a:pt x="13" y="43"/>
                  </a:lnTo>
                  <a:lnTo>
                    <a:pt x="12" y="43"/>
                  </a:lnTo>
                  <a:lnTo>
                    <a:pt x="12" y="44"/>
                  </a:lnTo>
                  <a:lnTo>
                    <a:pt x="11" y="43"/>
                  </a:lnTo>
                  <a:lnTo>
                    <a:pt x="11" y="44"/>
                  </a:lnTo>
                  <a:lnTo>
                    <a:pt x="9" y="44"/>
                  </a:lnTo>
                  <a:lnTo>
                    <a:pt x="9" y="43"/>
                  </a:lnTo>
                  <a:lnTo>
                    <a:pt x="9" y="44"/>
                  </a:lnTo>
                  <a:lnTo>
                    <a:pt x="9" y="43"/>
                  </a:lnTo>
                  <a:lnTo>
                    <a:pt x="9" y="44"/>
                  </a:lnTo>
                  <a:lnTo>
                    <a:pt x="8" y="43"/>
                  </a:lnTo>
                  <a:lnTo>
                    <a:pt x="7" y="43"/>
                  </a:lnTo>
                  <a:lnTo>
                    <a:pt x="7" y="42"/>
                  </a:lnTo>
                  <a:lnTo>
                    <a:pt x="5" y="42"/>
                  </a:lnTo>
                  <a:lnTo>
                    <a:pt x="5" y="40"/>
                  </a:lnTo>
                  <a:lnTo>
                    <a:pt x="4" y="40"/>
                  </a:lnTo>
                  <a:lnTo>
                    <a:pt x="4" y="39"/>
                  </a:lnTo>
                  <a:lnTo>
                    <a:pt x="3" y="38"/>
                  </a:lnTo>
                  <a:lnTo>
                    <a:pt x="3" y="36"/>
                  </a:lnTo>
                  <a:lnTo>
                    <a:pt x="2" y="35"/>
                  </a:lnTo>
                  <a:lnTo>
                    <a:pt x="2" y="34"/>
                  </a:lnTo>
                  <a:lnTo>
                    <a:pt x="0" y="31"/>
                  </a:lnTo>
                  <a:lnTo>
                    <a:pt x="0" y="29"/>
                  </a:lnTo>
                  <a:lnTo>
                    <a:pt x="0" y="26"/>
                  </a:lnTo>
                  <a:lnTo>
                    <a:pt x="0" y="25"/>
                  </a:lnTo>
                  <a:lnTo>
                    <a:pt x="0" y="23"/>
                  </a:lnTo>
                  <a:lnTo>
                    <a:pt x="0" y="22"/>
                  </a:lnTo>
                  <a:lnTo>
                    <a:pt x="0" y="21"/>
                  </a:lnTo>
                  <a:lnTo>
                    <a:pt x="0" y="20"/>
                  </a:lnTo>
                  <a:lnTo>
                    <a:pt x="0" y="18"/>
                  </a:lnTo>
                  <a:lnTo>
                    <a:pt x="0" y="17"/>
                  </a:lnTo>
                  <a:lnTo>
                    <a:pt x="0" y="16"/>
                  </a:lnTo>
                  <a:lnTo>
                    <a:pt x="0" y="14"/>
                  </a:lnTo>
                  <a:lnTo>
                    <a:pt x="0" y="13"/>
                  </a:lnTo>
                  <a:lnTo>
                    <a:pt x="0" y="12"/>
                  </a:lnTo>
                  <a:lnTo>
                    <a:pt x="2" y="12"/>
                  </a:lnTo>
                  <a:lnTo>
                    <a:pt x="2" y="10"/>
                  </a:lnTo>
                  <a:lnTo>
                    <a:pt x="2" y="9"/>
                  </a:lnTo>
                  <a:lnTo>
                    <a:pt x="2" y="8"/>
                  </a:lnTo>
                  <a:lnTo>
                    <a:pt x="3" y="8"/>
                  </a:lnTo>
                  <a:lnTo>
                    <a:pt x="3" y="7"/>
                  </a:lnTo>
                  <a:lnTo>
                    <a:pt x="3" y="5"/>
                  </a:lnTo>
                  <a:lnTo>
                    <a:pt x="4" y="5"/>
                  </a:lnTo>
                  <a:lnTo>
                    <a:pt x="4" y="4"/>
                  </a:lnTo>
                  <a:lnTo>
                    <a:pt x="5" y="3"/>
                  </a:lnTo>
                  <a:close/>
                </a:path>
              </a:pathLst>
            </a:custGeom>
            <a:solidFill>
              <a:srgbClr val="808080"/>
            </a:solidFill>
            <a:ln w="9525">
              <a:noFill/>
              <a:round/>
              <a:headEnd/>
              <a:tailEnd/>
            </a:ln>
          </p:spPr>
          <p:txBody>
            <a:bodyPr/>
            <a:lstStyle/>
            <a:p>
              <a:endParaRPr lang="en-US"/>
            </a:p>
          </p:txBody>
        </p:sp>
        <p:sp>
          <p:nvSpPr>
            <p:cNvPr id="228" name="Freeform 212"/>
            <p:cNvSpPr>
              <a:spLocks/>
            </p:cNvSpPr>
            <p:nvPr/>
          </p:nvSpPr>
          <p:spPr bwMode="auto">
            <a:xfrm>
              <a:off x="2715" y="1128"/>
              <a:ext cx="22" cy="45"/>
            </a:xfrm>
            <a:custGeom>
              <a:avLst/>
              <a:gdLst>
                <a:gd name="T0" fmla="*/ 22 w 22"/>
                <a:gd name="T1" fmla="*/ 18 h 45"/>
                <a:gd name="T2" fmla="*/ 22 w 22"/>
                <a:gd name="T3" fmla="*/ 22 h 45"/>
                <a:gd name="T4" fmla="*/ 22 w 22"/>
                <a:gd name="T5" fmla="*/ 27 h 45"/>
                <a:gd name="T6" fmla="*/ 21 w 22"/>
                <a:gd name="T7" fmla="*/ 32 h 45"/>
                <a:gd name="T8" fmla="*/ 19 w 22"/>
                <a:gd name="T9" fmla="*/ 36 h 45"/>
                <a:gd name="T10" fmla="*/ 18 w 22"/>
                <a:gd name="T11" fmla="*/ 40 h 45"/>
                <a:gd name="T12" fmla="*/ 14 w 22"/>
                <a:gd name="T13" fmla="*/ 45 h 45"/>
                <a:gd name="T14" fmla="*/ 10 w 22"/>
                <a:gd name="T15" fmla="*/ 45 h 45"/>
                <a:gd name="T16" fmla="*/ 6 w 22"/>
                <a:gd name="T17" fmla="*/ 44 h 45"/>
                <a:gd name="T18" fmla="*/ 5 w 22"/>
                <a:gd name="T19" fmla="*/ 41 h 45"/>
                <a:gd name="T20" fmla="*/ 3 w 22"/>
                <a:gd name="T21" fmla="*/ 37 h 45"/>
                <a:gd name="T22" fmla="*/ 1 w 22"/>
                <a:gd name="T23" fmla="*/ 32 h 45"/>
                <a:gd name="T24" fmla="*/ 0 w 22"/>
                <a:gd name="T25" fmla="*/ 28 h 45"/>
                <a:gd name="T26" fmla="*/ 0 w 22"/>
                <a:gd name="T27" fmla="*/ 23 h 45"/>
                <a:gd name="T28" fmla="*/ 0 w 22"/>
                <a:gd name="T29" fmla="*/ 19 h 45"/>
                <a:gd name="T30" fmla="*/ 1 w 22"/>
                <a:gd name="T31" fmla="*/ 15 h 45"/>
                <a:gd name="T32" fmla="*/ 1 w 22"/>
                <a:gd name="T33" fmla="*/ 10 h 45"/>
                <a:gd name="T34" fmla="*/ 4 w 22"/>
                <a:gd name="T35" fmla="*/ 6 h 45"/>
                <a:gd name="T36" fmla="*/ 8 w 22"/>
                <a:gd name="T37" fmla="*/ 1 h 45"/>
                <a:gd name="T38" fmla="*/ 12 w 22"/>
                <a:gd name="T39" fmla="*/ 0 h 45"/>
                <a:gd name="T40" fmla="*/ 15 w 22"/>
                <a:gd name="T41" fmla="*/ 2 h 45"/>
                <a:gd name="T42" fmla="*/ 18 w 22"/>
                <a:gd name="T43" fmla="*/ 6 h 45"/>
                <a:gd name="T44" fmla="*/ 19 w 22"/>
                <a:gd name="T45" fmla="*/ 10 h 45"/>
                <a:gd name="T46" fmla="*/ 19 w 22"/>
                <a:gd name="T47" fmla="*/ 15 h 45"/>
                <a:gd name="T48" fmla="*/ 18 w 22"/>
                <a:gd name="T49" fmla="*/ 10 h 45"/>
                <a:gd name="T50" fmla="*/ 17 w 22"/>
                <a:gd name="T51" fmla="*/ 6 h 45"/>
                <a:gd name="T52" fmla="*/ 14 w 22"/>
                <a:gd name="T53" fmla="*/ 4 h 45"/>
                <a:gd name="T54" fmla="*/ 10 w 22"/>
                <a:gd name="T55" fmla="*/ 2 h 45"/>
                <a:gd name="T56" fmla="*/ 8 w 22"/>
                <a:gd name="T57" fmla="*/ 4 h 45"/>
                <a:gd name="T58" fmla="*/ 4 w 22"/>
                <a:gd name="T59" fmla="*/ 9 h 45"/>
                <a:gd name="T60" fmla="*/ 3 w 22"/>
                <a:gd name="T61" fmla="*/ 13 h 45"/>
                <a:gd name="T62" fmla="*/ 1 w 22"/>
                <a:gd name="T63" fmla="*/ 18 h 45"/>
                <a:gd name="T64" fmla="*/ 1 w 22"/>
                <a:gd name="T65" fmla="*/ 22 h 45"/>
                <a:gd name="T66" fmla="*/ 1 w 22"/>
                <a:gd name="T67" fmla="*/ 27 h 45"/>
                <a:gd name="T68" fmla="*/ 3 w 22"/>
                <a:gd name="T69" fmla="*/ 31 h 45"/>
                <a:gd name="T70" fmla="*/ 4 w 22"/>
                <a:gd name="T71" fmla="*/ 36 h 45"/>
                <a:gd name="T72" fmla="*/ 5 w 22"/>
                <a:gd name="T73" fmla="*/ 39 h 45"/>
                <a:gd name="T74" fmla="*/ 9 w 22"/>
                <a:gd name="T75" fmla="*/ 43 h 45"/>
                <a:gd name="T76" fmla="*/ 13 w 22"/>
                <a:gd name="T77" fmla="*/ 43 h 45"/>
                <a:gd name="T78" fmla="*/ 15 w 22"/>
                <a:gd name="T79" fmla="*/ 41 h 45"/>
                <a:gd name="T80" fmla="*/ 18 w 22"/>
                <a:gd name="T81" fmla="*/ 37 h 45"/>
                <a:gd name="T82" fmla="*/ 19 w 22"/>
                <a:gd name="T83" fmla="*/ 32 h 45"/>
                <a:gd name="T84" fmla="*/ 21 w 22"/>
                <a:gd name="T85" fmla="*/ 26 h 45"/>
                <a:gd name="T86" fmla="*/ 21 w 22"/>
                <a:gd name="T87" fmla="*/ 21 h 45"/>
                <a:gd name="T88" fmla="*/ 19 w 22"/>
                <a:gd name="T89" fmla="*/ 15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
                <a:gd name="T136" fmla="*/ 0 h 45"/>
                <a:gd name="T137" fmla="*/ 22 w 22"/>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 h="45">
                  <a:moveTo>
                    <a:pt x="21" y="14"/>
                  </a:moveTo>
                  <a:lnTo>
                    <a:pt x="22" y="17"/>
                  </a:lnTo>
                  <a:lnTo>
                    <a:pt x="22" y="18"/>
                  </a:lnTo>
                  <a:lnTo>
                    <a:pt x="22" y="19"/>
                  </a:lnTo>
                  <a:lnTo>
                    <a:pt x="22" y="21"/>
                  </a:lnTo>
                  <a:lnTo>
                    <a:pt x="22" y="22"/>
                  </a:lnTo>
                  <a:lnTo>
                    <a:pt x="22" y="23"/>
                  </a:lnTo>
                  <a:lnTo>
                    <a:pt x="22" y="26"/>
                  </a:lnTo>
                  <a:lnTo>
                    <a:pt x="22" y="27"/>
                  </a:lnTo>
                  <a:lnTo>
                    <a:pt x="22" y="28"/>
                  </a:lnTo>
                  <a:lnTo>
                    <a:pt x="22" y="30"/>
                  </a:lnTo>
                  <a:lnTo>
                    <a:pt x="21" y="32"/>
                  </a:lnTo>
                  <a:lnTo>
                    <a:pt x="21" y="33"/>
                  </a:lnTo>
                  <a:lnTo>
                    <a:pt x="21" y="36"/>
                  </a:lnTo>
                  <a:lnTo>
                    <a:pt x="19" y="36"/>
                  </a:lnTo>
                  <a:lnTo>
                    <a:pt x="19" y="37"/>
                  </a:lnTo>
                  <a:lnTo>
                    <a:pt x="19" y="39"/>
                  </a:lnTo>
                  <a:lnTo>
                    <a:pt x="18" y="40"/>
                  </a:lnTo>
                  <a:lnTo>
                    <a:pt x="17" y="43"/>
                  </a:lnTo>
                  <a:lnTo>
                    <a:pt x="15" y="44"/>
                  </a:lnTo>
                  <a:lnTo>
                    <a:pt x="14" y="45"/>
                  </a:lnTo>
                  <a:lnTo>
                    <a:pt x="13" y="45"/>
                  </a:lnTo>
                  <a:lnTo>
                    <a:pt x="12" y="45"/>
                  </a:lnTo>
                  <a:lnTo>
                    <a:pt x="10" y="45"/>
                  </a:lnTo>
                  <a:lnTo>
                    <a:pt x="9" y="45"/>
                  </a:lnTo>
                  <a:lnTo>
                    <a:pt x="8" y="44"/>
                  </a:lnTo>
                  <a:lnTo>
                    <a:pt x="6" y="44"/>
                  </a:lnTo>
                  <a:lnTo>
                    <a:pt x="6" y="43"/>
                  </a:lnTo>
                  <a:lnTo>
                    <a:pt x="5" y="43"/>
                  </a:lnTo>
                  <a:lnTo>
                    <a:pt x="5" y="41"/>
                  </a:lnTo>
                  <a:lnTo>
                    <a:pt x="4" y="40"/>
                  </a:lnTo>
                  <a:lnTo>
                    <a:pt x="4" y="39"/>
                  </a:lnTo>
                  <a:lnTo>
                    <a:pt x="3" y="37"/>
                  </a:lnTo>
                  <a:lnTo>
                    <a:pt x="3" y="36"/>
                  </a:lnTo>
                  <a:lnTo>
                    <a:pt x="3" y="35"/>
                  </a:lnTo>
                  <a:lnTo>
                    <a:pt x="1" y="32"/>
                  </a:lnTo>
                  <a:lnTo>
                    <a:pt x="1" y="31"/>
                  </a:lnTo>
                  <a:lnTo>
                    <a:pt x="0" y="30"/>
                  </a:lnTo>
                  <a:lnTo>
                    <a:pt x="0" y="28"/>
                  </a:lnTo>
                  <a:lnTo>
                    <a:pt x="0" y="27"/>
                  </a:lnTo>
                  <a:lnTo>
                    <a:pt x="0" y="26"/>
                  </a:lnTo>
                  <a:lnTo>
                    <a:pt x="0" y="23"/>
                  </a:lnTo>
                  <a:lnTo>
                    <a:pt x="0" y="22"/>
                  </a:lnTo>
                  <a:lnTo>
                    <a:pt x="0" y="21"/>
                  </a:lnTo>
                  <a:lnTo>
                    <a:pt x="0" y="19"/>
                  </a:lnTo>
                  <a:lnTo>
                    <a:pt x="0" y="18"/>
                  </a:lnTo>
                  <a:lnTo>
                    <a:pt x="0" y="17"/>
                  </a:lnTo>
                  <a:lnTo>
                    <a:pt x="1" y="15"/>
                  </a:lnTo>
                  <a:lnTo>
                    <a:pt x="1" y="13"/>
                  </a:lnTo>
                  <a:lnTo>
                    <a:pt x="1" y="11"/>
                  </a:lnTo>
                  <a:lnTo>
                    <a:pt x="1" y="10"/>
                  </a:lnTo>
                  <a:lnTo>
                    <a:pt x="3" y="9"/>
                  </a:lnTo>
                  <a:lnTo>
                    <a:pt x="3" y="8"/>
                  </a:lnTo>
                  <a:lnTo>
                    <a:pt x="4" y="6"/>
                  </a:lnTo>
                  <a:lnTo>
                    <a:pt x="4" y="4"/>
                  </a:lnTo>
                  <a:lnTo>
                    <a:pt x="5" y="4"/>
                  </a:lnTo>
                  <a:lnTo>
                    <a:pt x="8" y="1"/>
                  </a:lnTo>
                  <a:lnTo>
                    <a:pt x="9" y="0"/>
                  </a:lnTo>
                  <a:lnTo>
                    <a:pt x="10" y="0"/>
                  </a:lnTo>
                  <a:lnTo>
                    <a:pt x="12" y="0"/>
                  </a:lnTo>
                  <a:lnTo>
                    <a:pt x="13" y="0"/>
                  </a:lnTo>
                  <a:lnTo>
                    <a:pt x="14" y="1"/>
                  </a:lnTo>
                  <a:lnTo>
                    <a:pt x="15" y="2"/>
                  </a:lnTo>
                  <a:lnTo>
                    <a:pt x="17" y="4"/>
                  </a:lnTo>
                  <a:lnTo>
                    <a:pt x="18" y="5"/>
                  </a:lnTo>
                  <a:lnTo>
                    <a:pt x="18" y="6"/>
                  </a:lnTo>
                  <a:lnTo>
                    <a:pt x="19" y="8"/>
                  </a:lnTo>
                  <a:lnTo>
                    <a:pt x="19" y="9"/>
                  </a:lnTo>
                  <a:lnTo>
                    <a:pt x="19" y="10"/>
                  </a:lnTo>
                  <a:lnTo>
                    <a:pt x="21" y="11"/>
                  </a:lnTo>
                  <a:lnTo>
                    <a:pt x="21" y="14"/>
                  </a:lnTo>
                  <a:lnTo>
                    <a:pt x="19" y="15"/>
                  </a:lnTo>
                  <a:lnTo>
                    <a:pt x="19" y="13"/>
                  </a:lnTo>
                  <a:lnTo>
                    <a:pt x="18" y="11"/>
                  </a:lnTo>
                  <a:lnTo>
                    <a:pt x="18" y="10"/>
                  </a:lnTo>
                  <a:lnTo>
                    <a:pt x="18" y="9"/>
                  </a:lnTo>
                  <a:lnTo>
                    <a:pt x="17" y="8"/>
                  </a:lnTo>
                  <a:lnTo>
                    <a:pt x="17" y="6"/>
                  </a:lnTo>
                  <a:lnTo>
                    <a:pt x="15" y="5"/>
                  </a:lnTo>
                  <a:lnTo>
                    <a:pt x="14" y="5"/>
                  </a:lnTo>
                  <a:lnTo>
                    <a:pt x="14" y="4"/>
                  </a:lnTo>
                  <a:lnTo>
                    <a:pt x="13" y="4"/>
                  </a:lnTo>
                  <a:lnTo>
                    <a:pt x="12" y="2"/>
                  </a:lnTo>
                  <a:lnTo>
                    <a:pt x="10" y="2"/>
                  </a:lnTo>
                  <a:lnTo>
                    <a:pt x="9" y="2"/>
                  </a:lnTo>
                  <a:lnTo>
                    <a:pt x="9" y="4"/>
                  </a:lnTo>
                  <a:lnTo>
                    <a:pt x="8" y="4"/>
                  </a:lnTo>
                  <a:lnTo>
                    <a:pt x="5" y="6"/>
                  </a:lnTo>
                  <a:lnTo>
                    <a:pt x="4" y="8"/>
                  </a:lnTo>
                  <a:lnTo>
                    <a:pt x="4" y="9"/>
                  </a:lnTo>
                  <a:lnTo>
                    <a:pt x="4" y="10"/>
                  </a:lnTo>
                  <a:lnTo>
                    <a:pt x="3" y="11"/>
                  </a:lnTo>
                  <a:lnTo>
                    <a:pt x="3" y="13"/>
                  </a:lnTo>
                  <a:lnTo>
                    <a:pt x="3" y="14"/>
                  </a:lnTo>
                  <a:lnTo>
                    <a:pt x="3" y="15"/>
                  </a:lnTo>
                  <a:lnTo>
                    <a:pt x="1" y="18"/>
                  </a:lnTo>
                  <a:lnTo>
                    <a:pt x="1" y="19"/>
                  </a:lnTo>
                  <a:lnTo>
                    <a:pt x="1" y="21"/>
                  </a:lnTo>
                  <a:lnTo>
                    <a:pt x="1" y="22"/>
                  </a:lnTo>
                  <a:lnTo>
                    <a:pt x="1" y="23"/>
                  </a:lnTo>
                  <a:lnTo>
                    <a:pt x="1" y="26"/>
                  </a:lnTo>
                  <a:lnTo>
                    <a:pt x="1" y="27"/>
                  </a:lnTo>
                  <a:lnTo>
                    <a:pt x="1" y="28"/>
                  </a:lnTo>
                  <a:lnTo>
                    <a:pt x="3" y="30"/>
                  </a:lnTo>
                  <a:lnTo>
                    <a:pt x="3" y="31"/>
                  </a:lnTo>
                  <a:lnTo>
                    <a:pt x="3" y="33"/>
                  </a:lnTo>
                  <a:lnTo>
                    <a:pt x="4" y="35"/>
                  </a:lnTo>
                  <a:lnTo>
                    <a:pt x="4" y="36"/>
                  </a:lnTo>
                  <a:lnTo>
                    <a:pt x="4" y="37"/>
                  </a:lnTo>
                  <a:lnTo>
                    <a:pt x="5" y="37"/>
                  </a:lnTo>
                  <a:lnTo>
                    <a:pt x="5" y="39"/>
                  </a:lnTo>
                  <a:lnTo>
                    <a:pt x="5" y="40"/>
                  </a:lnTo>
                  <a:lnTo>
                    <a:pt x="6" y="40"/>
                  </a:lnTo>
                  <a:lnTo>
                    <a:pt x="9" y="43"/>
                  </a:lnTo>
                  <a:lnTo>
                    <a:pt x="10" y="43"/>
                  </a:lnTo>
                  <a:lnTo>
                    <a:pt x="12" y="43"/>
                  </a:lnTo>
                  <a:lnTo>
                    <a:pt x="13" y="43"/>
                  </a:lnTo>
                  <a:lnTo>
                    <a:pt x="14" y="43"/>
                  </a:lnTo>
                  <a:lnTo>
                    <a:pt x="14" y="41"/>
                  </a:lnTo>
                  <a:lnTo>
                    <a:pt x="15" y="41"/>
                  </a:lnTo>
                  <a:lnTo>
                    <a:pt x="17" y="40"/>
                  </a:lnTo>
                  <a:lnTo>
                    <a:pt x="18" y="39"/>
                  </a:lnTo>
                  <a:lnTo>
                    <a:pt x="18" y="37"/>
                  </a:lnTo>
                  <a:lnTo>
                    <a:pt x="18" y="36"/>
                  </a:lnTo>
                  <a:lnTo>
                    <a:pt x="19" y="35"/>
                  </a:lnTo>
                  <a:lnTo>
                    <a:pt x="19" y="32"/>
                  </a:lnTo>
                  <a:lnTo>
                    <a:pt x="19" y="31"/>
                  </a:lnTo>
                  <a:lnTo>
                    <a:pt x="21" y="28"/>
                  </a:lnTo>
                  <a:lnTo>
                    <a:pt x="21" y="26"/>
                  </a:lnTo>
                  <a:lnTo>
                    <a:pt x="21" y="23"/>
                  </a:lnTo>
                  <a:lnTo>
                    <a:pt x="21" y="22"/>
                  </a:lnTo>
                  <a:lnTo>
                    <a:pt x="21" y="21"/>
                  </a:lnTo>
                  <a:lnTo>
                    <a:pt x="21" y="19"/>
                  </a:lnTo>
                  <a:lnTo>
                    <a:pt x="21" y="18"/>
                  </a:lnTo>
                  <a:lnTo>
                    <a:pt x="19" y="15"/>
                  </a:lnTo>
                  <a:lnTo>
                    <a:pt x="21" y="14"/>
                  </a:lnTo>
                  <a:close/>
                </a:path>
              </a:pathLst>
            </a:custGeom>
            <a:solidFill>
              <a:srgbClr val="808080"/>
            </a:solidFill>
            <a:ln w="9525">
              <a:noFill/>
              <a:round/>
              <a:headEnd/>
              <a:tailEnd/>
            </a:ln>
          </p:spPr>
          <p:txBody>
            <a:bodyPr/>
            <a:lstStyle/>
            <a:p>
              <a:endParaRPr lang="en-US"/>
            </a:p>
          </p:txBody>
        </p:sp>
        <p:sp>
          <p:nvSpPr>
            <p:cNvPr id="229" name="Freeform 213"/>
            <p:cNvSpPr>
              <a:spLocks/>
            </p:cNvSpPr>
            <p:nvPr/>
          </p:nvSpPr>
          <p:spPr bwMode="auto">
            <a:xfrm>
              <a:off x="2736" y="1149"/>
              <a:ext cx="19" cy="49"/>
            </a:xfrm>
            <a:custGeom>
              <a:avLst/>
              <a:gdLst>
                <a:gd name="T0" fmla="*/ 19 w 19"/>
                <a:gd name="T1" fmla="*/ 7 h 49"/>
                <a:gd name="T2" fmla="*/ 19 w 19"/>
                <a:gd name="T3" fmla="*/ 24 h 49"/>
                <a:gd name="T4" fmla="*/ 4 w 19"/>
                <a:gd name="T5" fmla="*/ 49 h 49"/>
                <a:gd name="T6" fmla="*/ 0 w 19"/>
                <a:gd name="T7" fmla="*/ 29 h 49"/>
                <a:gd name="T8" fmla="*/ 15 w 19"/>
                <a:gd name="T9" fmla="*/ 0 h 49"/>
                <a:gd name="T10" fmla="*/ 19 w 19"/>
                <a:gd name="T11" fmla="*/ 7 h 49"/>
                <a:gd name="T12" fmla="*/ 0 60000 65536"/>
                <a:gd name="T13" fmla="*/ 0 60000 65536"/>
                <a:gd name="T14" fmla="*/ 0 60000 65536"/>
                <a:gd name="T15" fmla="*/ 0 60000 65536"/>
                <a:gd name="T16" fmla="*/ 0 60000 65536"/>
                <a:gd name="T17" fmla="*/ 0 60000 65536"/>
                <a:gd name="T18" fmla="*/ 0 w 19"/>
                <a:gd name="T19" fmla="*/ 0 h 49"/>
                <a:gd name="T20" fmla="*/ 19 w 1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19" h="49">
                  <a:moveTo>
                    <a:pt x="19" y="7"/>
                  </a:moveTo>
                  <a:lnTo>
                    <a:pt x="19" y="24"/>
                  </a:lnTo>
                  <a:lnTo>
                    <a:pt x="4" y="49"/>
                  </a:lnTo>
                  <a:lnTo>
                    <a:pt x="0" y="29"/>
                  </a:lnTo>
                  <a:lnTo>
                    <a:pt x="15" y="0"/>
                  </a:lnTo>
                  <a:lnTo>
                    <a:pt x="19" y="7"/>
                  </a:lnTo>
                  <a:close/>
                </a:path>
              </a:pathLst>
            </a:custGeom>
            <a:solidFill>
              <a:srgbClr val="808080"/>
            </a:solidFill>
            <a:ln w="9525">
              <a:noFill/>
              <a:round/>
              <a:headEnd/>
              <a:tailEnd/>
            </a:ln>
          </p:spPr>
          <p:txBody>
            <a:bodyPr/>
            <a:lstStyle/>
            <a:p>
              <a:endParaRPr lang="en-US"/>
            </a:p>
          </p:txBody>
        </p:sp>
        <p:sp>
          <p:nvSpPr>
            <p:cNvPr id="230" name="Freeform 214"/>
            <p:cNvSpPr>
              <a:spLocks/>
            </p:cNvSpPr>
            <p:nvPr/>
          </p:nvSpPr>
          <p:spPr bwMode="auto">
            <a:xfrm>
              <a:off x="2734" y="1147"/>
              <a:ext cx="22" cy="51"/>
            </a:xfrm>
            <a:custGeom>
              <a:avLst/>
              <a:gdLst>
                <a:gd name="T0" fmla="*/ 21 w 22"/>
                <a:gd name="T1" fmla="*/ 8 h 51"/>
                <a:gd name="T2" fmla="*/ 21 w 22"/>
                <a:gd name="T3" fmla="*/ 9 h 51"/>
                <a:gd name="T4" fmla="*/ 22 w 22"/>
                <a:gd name="T5" fmla="*/ 26 h 51"/>
                <a:gd name="T6" fmla="*/ 22 w 22"/>
                <a:gd name="T7" fmla="*/ 27 h 51"/>
                <a:gd name="T8" fmla="*/ 7 w 22"/>
                <a:gd name="T9" fmla="*/ 51 h 51"/>
                <a:gd name="T10" fmla="*/ 6 w 22"/>
                <a:gd name="T11" fmla="*/ 51 h 51"/>
                <a:gd name="T12" fmla="*/ 0 w 22"/>
                <a:gd name="T13" fmla="*/ 31 h 51"/>
                <a:gd name="T14" fmla="*/ 0 w 22"/>
                <a:gd name="T15" fmla="*/ 30 h 51"/>
                <a:gd name="T16" fmla="*/ 2 w 22"/>
                <a:gd name="T17" fmla="*/ 30 h 51"/>
                <a:gd name="T18" fmla="*/ 17 w 22"/>
                <a:gd name="T19" fmla="*/ 2 h 51"/>
                <a:gd name="T20" fmla="*/ 17 w 22"/>
                <a:gd name="T21" fmla="*/ 0 h 51"/>
                <a:gd name="T22" fmla="*/ 19 w 22"/>
                <a:gd name="T23" fmla="*/ 0 h 51"/>
                <a:gd name="T24" fmla="*/ 21 w 22"/>
                <a:gd name="T25" fmla="*/ 8 h 51"/>
                <a:gd name="T26" fmla="*/ 20 w 22"/>
                <a:gd name="T27" fmla="*/ 9 h 51"/>
                <a:gd name="T28" fmla="*/ 17 w 22"/>
                <a:gd name="T29" fmla="*/ 3 h 51"/>
                <a:gd name="T30" fmla="*/ 19 w 22"/>
                <a:gd name="T31" fmla="*/ 3 h 51"/>
                <a:gd name="T32" fmla="*/ 2 w 22"/>
                <a:gd name="T33" fmla="*/ 31 h 51"/>
                <a:gd name="T34" fmla="*/ 2 w 22"/>
                <a:gd name="T35" fmla="*/ 30 h 51"/>
                <a:gd name="T36" fmla="*/ 7 w 22"/>
                <a:gd name="T37" fmla="*/ 49 h 51"/>
                <a:gd name="T38" fmla="*/ 6 w 22"/>
                <a:gd name="T39" fmla="*/ 49 h 51"/>
                <a:gd name="T40" fmla="*/ 21 w 22"/>
                <a:gd name="T41" fmla="*/ 25 h 51"/>
                <a:gd name="T42" fmla="*/ 21 w 22"/>
                <a:gd name="T43" fmla="*/ 26 h 51"/>
                <a:gd name="T44" fmla="*/ 20 w 22"/>
                <a:gd name="T45" fmla="*/ 9 h 51"/>
                <a:gd name="T46" fmla="*/ 21 w 22"/>
                <a:gd name="T47" fmla="*/ 8 h 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
                <a:gd name="T73" fmla="*/ 0 h 51"/>
                <a:gd name="T74" fmla="*/ 22 w 22"/>
                <a:gd name="T75" fmla="*/ 51 h 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 h="51">
                  <a:moveTo>
                    <a:pt x="21" y="8"/>
                  </a:moveTo>
                  <a:lnTo>
                    <a:pt x="21" y="9"/>
                  </a:lnTo>
                  <a:lnTo>
                    <a:pt x="22" y="26"/>
                  </a:lnTo>
                  <a:lnTo>
                    <a:pt x="22" y="27"/>
                  </a:lnTo>
                  <a:lnTo>
                    <a:pt x="7" y="51"/>
                  </a:lnTo>
                  <a:lnTo>
                    <a:pt x="6" y="51"/>
                  </a:lnTo>
                  <a:lnTo>
                    <a:pt x="0" y="31"/>
                  </a:lnTo>
                  <a:lnTo>
                    <a:pt x="0" y="30"/>
                  </a:lnTo>
                  <a:lnTo>
                    <a:pt x="2" y="30"/>
                  </a:lnTo>
                  <a:lnTo>
                    <a:pt x="17" y="2"/>
                  </a:lnTo>
                  <a:lnTo>
                    <a:pt x="17" y="0"/>
                  </a:lnTo>
                  <a:lnTo>
                    <a:pt x="19" y="0"/>
                  </a:lnTo>
                  <a:lnTo>
                    <a:pt x="21" y="8"/>
                  </a:lnTo>
                  <a:lnTo>
                    <a:pt x="20" y="9"/>
                  </a:lnTo>
                  <a:lnTo>
                    <a:pt x="17" y="3"/>
                  </a:lnTo>
                  <a:lnTo>
                    <a:pt x="19" y="3"/>
                  </a:lnTo>
                  <a:lnTo>
                    <a:pt x="2" y="31"/>
                  </a:lnTo>
                  <a:lnTo>
                    <a:pt x="2" y="30"/>
                  </a:lnTo>
                  <a:lnTo>
                    <a:pt x="7" y="49"/>
                  </a:lnTo>
                  <a:lnTo>
                    <a:pt x="6" y="49"/>
                  </a:lnTo>
                  <a:lnTo>
                    <a:pt x="21" y="25"/>
                  </a:lnTo>
                  <a:lnTo>
                    <a:pt x="21" y="26"/>
                  </a:lnTo>
                  <a:lnTo>
                    <a:pt x="20" y="9"/>
                  </a:lnTo>
                  <a:lnTo>
                    <a:pt x="21" y="8"/>
                  </a:lnTo>
                  <a:close/>
                </a:path>
              </a:pathLst>
            </a:custGeom>
            <a:solidFill>
              <a:srgbClr val="808080"/>
            </a:solidFill>
            <a:ln w="9525">
              <a:noFill/>
              <a:round/>
              <a:headEnd/>
              <a:tailEnd/>
            </a:ln>
          </p:spPr>
          <p:txBody>
            <a:bodyPr/>
            <a:lstStyle/>
            <a:p>
              <a:endParaRPr lang="en-US"/>
            </a:p>
          </p:txBody>
        </p:sp>
        <p:sp>
          <p:nvSpPr>
            <p:cNvPr id="231" name="Freeform 215"/>
            <p:cNvSpPr>
              <a:spLocks/>
            </p:cNvSpPr>
            <p:nvPr/>
          </p:nvSpPr>
          <p:spPr bwMode="auto">
            <a:xfrm>
              <a:off x="2762" y="1193"/>
              <a:ext cx="27" cy="55"/>
            </a:xfrm>
            <a:custGeom>
              <a:avLst/>
              <a:gdLst>
                <a:gd name="T0" fmla="*/ 6 w 27"/>
                <a:gd name="T1" fmla="*/ 0 h 55"/>
                <a:gd name="T2" fmla="*/ 24 w 27"/>
                <a:gd name="T3" fmla="*/ 2 h 55"/>
                <a:gd name="T4" fmla="*/ 20 w 27"/>
                <a:gd name="T5" fmla="*/ 19 h 55"/>
                <a:gd name="T6" fmla="*/ 27 w 27"/>
                <a:gd name="T7" fmla="*/ 49 h 55"/>
                <a:gd name="T8" fmla="*/ 24 w 27"/>
                <a:gd name="T9" fmla="*/ 55 h 55"/>
                <a:gd name="T10" fmla="*/ 7 w 27"/>
                <a:gd name="T11" fmla="*/ 49 h 55"/>
                <a:gd name="T12" fmla="*/ 0 w 27"/>
                <a:gd name="T13" fmla="*/ 15 h 55"/>
                <a:gd name="T14" fmla="*/ 6 w 27"/>
                <a:gd name="T15" fmla="*/ 0 h 55"/>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55"/>
                <a:gd name="T26" fmla="*/ 27 w 27"/>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55">
                  <a:moveTo>
                    <a:pt x="6" y="0"/>
                  </a:moveTo>
                  <a:lnTo>
                    <a:pt x="24" y="2"/>
                  </a:lnTo>
                  <a:lnTo>
                    <a:pt x="20" y="19"/>
                  </a:lnTo>
                  <a:lnTo>
                    <a:pt x="27" y="49"/>
                  </a:lnTo>
                  <a:lnTo>
                    <a:pt x="24" y="55"/>
                  </a:lnTo>
                  <a:lnTo>
                    <a:pt x="7" y="49"/>
                  </a:lnTo>
                  <a:lnTo>
                    <a:pt x="0" y="15"/>
                  </a:lnTo>
                  <a:lnTo>
                    <a:pt x="6" y="0"/>
                  </a:lnTo>
                  <a:close/>
                </a:path>
              </a:pathLst>
            </a:custGeom>
            <a:solidFill>
              <a:srgbClr val="808080"/>
            </a:solidFill>
            <a:ln w="9525">
              <a:noFill/>
              <a:round/>
              <a:headEnd/>
              <a:tailEnd/>
            </a:ln>
          </p:spPr>
          <p:txBody>
            <a:bodyPr/>
            <a:lstStyle/>
            <a:p>
              <a:endParaRPr lang="en-US"/>
            </a:p>
          </p:txBody>
        </p:sp>
        <p:sp>
          <p:nvSpPr>
            <p:cNvPr id="232" name="Freeform 216"/>
            <p:cNvSpPr>
              <a:spLocks/>
            </p:cNvSpPr>
            <p:nvPr/>
          </p:nvSpPr>
          <p:spPr bwMode="auto">
            <a:xfrm>
              <a:off x="2760" y="1191"/>
              <a:ext cx="29" cy="59"/>
            </a:xfrm>
            <a:custGeom>
              <a:avLst/>
              <a:gdLst>
                <a:gd name="T0" fmla="*/ 8 w 29"/>
                <a:gd name="T1" fmla="*/ 2 h 59"/>
                <a:gd name="T2" fmla="*/ 8 w 29"/>
                <a:gd name="T3" fmla="*/ 0 h 59"/>
                <a:gd name="T4" fmla="*/ 26 w 29"/>
                <a:gd name="T5" fmla="*/ 2 h 59"/>
                <a:gd name="T6" fmla="*/ 26 w 29"/>
                <a:gd name="T7" fmla="*/ 3 h 59"/>
                <a:gd name="T8" fmla="*/ 26 w 29"/>
                <a:gd name="T9" fmla="*/ 2 h 59"/>
                <a:gd name="T10" fmla="*/ 26 w 29"/>
                <a:gd name="T11" fmla="*/ 3 h 59"/>
                <a:gd name="T12" fmla="*/ 26 w 29"/>
                <a:gd name="T13" fmla="*/ 4 h 59"/>
                <a:gd name="T14" fmla="*/ 24 w 29"/>
                <a:gd name="T15" fmla="*/ 21 h 59"/>
                <a:gd name="T16" fmla="*/ 29 w 29"/>
                <a:gd name="T17" fmla="*/ 51 h 59"/>
                <a:gd name="T18" fmla="*/ 26 w 29"/>
                <a:gd name="T19" fmla="*/ 59 h 59"/>
                <a:gd name="T20" fmla="*/ 9 w 29"/>
                <a:gd name="T21" fmla="*/ 52 h 59"/>
                <a:gd name="T22" fmla="*/ 9 w 29"/>
                <a:gd name="T23" fmla="*/ 51 h 59"/>
                <a:gd name="T24" fmla="*/ 0 w 29"/>
                <a:gd name="T25" fmla="*/ 17 h 59"/>
                <a:gd name="T26" fmla="*/ 0 w 29"/>
                <a:gd name="T27" fmla="*/ 16 h 59"/>
                <a:gd name="T28" fmla="*/ 8 w 29"/>
                <a:gd name="T29" fmla="*/ 2 h 59"/>
                <a:gd name="T30" fmla="*/ 9 w 29"/>
                <a:gd name="T31" fmla="*/ 3 h 59"/>
                <a:gd name="T32" fmla="*/ 2 w 29"/>
                <a:gd name="T33" fmla="*/ 17 h 59"/>
                <a:gd name="T34" fmla="*/ 2 w 29"/>
                <a:gd name="T35" fmla="*/ 16 h 59"/>
                <a:gd name="T36" fmla="*/ 11 w 29"/>
                <a:gd name="T37" fmla="*/ 50 h 59"/>
                <a:gd name="T38" fmla="*/ 9 w 29"/>
                <a:gd name="T39" fmla="*/ 48 h 59"/>
                <a:gd name="T40" fmla="*/ 26 w 29"/>
                <a:gd name="T41" fmla="*/ 56 h 59"/>
                <a:gd name="T42" fmla="*/ 25 w 29"/>
                <a:gd name="T43" fmla="*/ 56 h 59"/>
                <a:gd name="T44" fmla="*/ 28 w 29"/>
                <a:gd name="T45" fmla="*/ 50 h 59"/>
                <a:gd name="T46" fmla="*/ 28 w 29"/>
                <a:gd name="T47" fmla="*/ 51 h 59"/>
                <a:gd name="T48" fmla="*/ 22 w 29"/>
                <a:gd name="T49" fmla="*/ 21 h 59"/>
                <a:gd name="T50" fmla="*/ 25 w 29"/>
                <a:gd name="T51" fmla="*/ 3 h 59"/>
                <a:gd name="T52" fmla="*/ 26 w 29"/>
                <a:gd name="T53" fmla="*/ 4 h 59"/>
                <a:gd name="T54" fmla="*/ 8 w 29"/>
                <a:gd name="T55" fmla="*/ 3 h 59"/>
                <a:gd name="T56" fmla="*/ 9 w 29"/>
                <a:gd name="T57" fmla="*/ 3 h 59"/>
                <a:gd name="T58" fmla="*/ 8 w 29"/>
                <a:gd name="T59" fmla="*/ 2 h 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
                <a:gd name="T91" fmla="*/ 0 h 59"/>
                <a:gd name="T92" fmla="*/ 29 w 29"/>
                <a:gd name="T93" fmla="*/ 59 h 5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 h="59">
                  <a:moveTo>
                    <a:pt x="8" y="2"/>
                  </a:moveTo>
                  <a:lnTo>
                    <a:pt x="8" y="0"/>
                  </a:lnTo>
                  <a:lnTo>
                    <a:pt x="26" y="2"/>
                  </a:lnTo>
                  <a:lnTo>
                    <a:pt x="26" y="3"/>
                  </a:lnTo>
                  <a:lnTo>
                    <a:pt x="26" y="2"/>
                  </a:lnTo>
                  <a:lnTo>
                    <a:pt x="26" y="3"/>
                  </a:lnTo>
                  <a:lnTo>
                    <a:pt x="26" y="4"/>
                  </a:lnTo>
                  <a:lnTo>
                    <a:pt x="24" y="21"/>
                  </a:lnTo>
                  <a:lnTo>
                    <a:pt x="29" y="51"/>
                  </a:lnTo>
                  <a:lnTo>
                    <a:pt x="26" y="59"/>
                  </a:lnTo>
                  <a:lnTo>
                    <a:pt x="9" y="52"/>
                  </a:lnTo>
                  <a:lnTo>
                    <a:pt x="9" y="51"/>
                  </a:lnTo>
                  <a:lnTo>
                    <a:pt x="0" y="17"/>
                  </a:lnTo>
                  <a:lnTo>
                    <a:pt x="0" y="16"/>
                  </a:lnTo>
                  <a:lnTo>
                    <a:pt x="8" y="2"/>
                  </a:lnTo>
                  <a:lnTo>
                    <a:pt x="9" y="3"/>
                  </a:lnTo>
                  <a:lnTo>
                    <a:pt x="2" y="17"/>
                  </a:lnTo>
                  <a:lnTo>
                    <a:pt x="2" y="16"/>
                  </a:lnTo>
                  <a:lnTo>
                    <a:pt x="11" y="50"/>
                  </a:lnTo>
                  <a:lnTo>
                    <a:pt x="9" y="48"/>
                  </a:lnTo>
                  <a:lnTo>
                    <a:pt x="26" y="56"/>
                  </a:lnTo>
                  <a:lnTo>
                    <a:pt x="25" y="56"/>
                  </a:lnTo>
                  <a:lnTo>
                    <a:pt x="28" y="50"/>
                  </a:lnTo>
                  <a:lnTo>
                    <a:pt x="28" y="51"/>
                  </a:lnTo>
                  <a:lnTo>
                    <a:pt x="22" y="21"/>
                  </a:lnTo>
                  <a:lnTo>
                    <a:pt x="25" y="3"/>
                  </a:lnTo>
                  <a:lnTo>
                    <a:pt x="26" y="4"/>
                  </a:lnTo>
                  <a:lnTo>
                    <a:pt x="8" y="3"/>
                  </a:lnTo>
                  <a:lnTo>
                    <a:pt x="9" y="3"/>
                  </a:lnTo>
                  <a:lnTo>
                    <a:pt x="8" y="2"/>
                  </a:lnTo>
                  <a:close/>
                </a:path>
              </a:pathLst>
            </a:custGeom>
            <a:solidFill>
              <a:srgbClr val="808080"/>
            </a:solidFill>
            <a:ln w="9525">
              <a:noFill/>
              <a:round/>
              <a:headEnd/>
              <a:tailEnd/>
            </a:ln>
          </p:spPr>
          <p:txBody>
            <a:bodyPr/>
            <a:lstStyle/>
            <a:p>
              <a:endParaRPr lang="en-US"/>
            </a:p>
          </p:txBody>
        </p:sp>
        <p:sp>
          <p:nvSpPr>
            <p:cNvPr id="233" name="Freeform 217"/>
            <p:cNvSpPr>
              <a:spLocks/>
            </p:cNvSpPr>
            <p:nvPr/>
          </p:nvSpPr>
          <p:spPr bwMode="auto">
            <a:xfrm>
              <a:off x="2727" y="1149"/>
              <a:ext cx="13" cy="31"/>
            </a:xfrm>
            <a:custGeom>
              <a:avLst/>
              <a:gdLst>
                <a:gd name="T0" fmla="*/ 13 w 13"/>
                <a:gd name="T1" fmla="*/ 10 h 31"/>
                <a:gd name="T2" fmla="*/ 3 w 13"/>
                <a:gd name="T3" fmla="*/ 0 h 31"/>
                <a:gd name="T4" fmla="*/ 0 w 13"/>
                <a:gd name="T5" fmla="*/ 23 h 31"/>
                <a:gd name="T6" fmla="*/ 10 w 13"/>
                <a:gd name="T7" fmla="*/ 31 h 31"/>
                <a:gd name="T8" fmla="*/ 13 w 13"/>
                <a:gd name="T9" fmla="*/ 10 h 31"/>
                <a:gd name="T10" fmla="*/ 0 60000 65536"/>
                <a:gd name="T11" fmla="*/ 0 60000 65536"/>
                <a:gd name="T12" fmla="*/ 0 60000 65536"/>
                <a:gd name="T13" fmla="*/ 0 60000 65536"/>
                <a:gd name="T14" fmla="*/ 0 60000 65536"/>
                <a:gd name="T15" fmla="*/ 0 w 13"/>
                <a:gd name="T16" fmla="*/ 0 h 31"/>
                <a:gd name="T17" fmla="*/ 13 w 13"/>
                <a:gd name="T18" fmla="*/ 31 h 31"/>
              </a:gdLst>
              <a:ahLst/>
              <a:cxnLst>
                <a:cxn ang="T10">
                  <a:pos x="T0" y="T1"/>
                </a:cxn>
                <a:cxn ang="T11">
                  <a:pos x="T2" y="T3"/>
                </a:cxn>
                <a:cxn ang="T12">
                  <a:pos x="T4" y="T5"/>
                </a:cxn>
                <a:cxn ang="T13">
                  <a:pos x="T6" y="T7"/>
                </a:cxn>
                <a:cxn ang="T14">
                  <a:pos x="T8" y="T9"/>
                </a:cxn>
              </a:cxnLst>
              <a:rect l="T15" t="T16" r="T17" b="T18"/>
              <a:pathLst>
                <a:path w="13" h="31">
                  <a:moveTo>
                    <a:pt x="13" y="10"/>
                  </a:moveTo>
                  <a:lnTo>
                    <a:pt x="3" y="0"/>
                  </a:lnTo>
                  <a:lnTo>
                    <a:pt x="0" y="23"/>
                  </a:lnTo>
                  <a:lnTo>
                    <a:pt x="10" y="31"/>
                  </a:lnTo>
                  <a:lnTo>
                    <a:pt x="13" y="10"/>
                  </a:lnTo>
                  <a:close/>
                </a:path>
              </a:pathLst>
            </a:custGeom>
            <a:solidFill>
              <a:srgbClr val="808080"/>
            </a:solidFill>
            <a:ln w="9525">
              <a:noFill/>
              <a:round/>
              <a:headEnd/>
              <a:tailEnd/>
            </a:ln>
          </p:spPr>
          <p:txBody>
            <a:bodyPr/>
            <a:lstStyle/>
            <a:p>
              <a:endParaRPr lang="en-US"/>
            </a:p>
          </p:txBody>
        </p:sp>
        <p:sp>
          <p:nvSpPr>
            <p:cNvPr id="234" name="Freeform 218"/>
            <p:cNvSpPr>
              <a:spLocks/>
            </p:cNvSpPr>
            <p:nvPr/>
          </p:nvSpPr>
          <p:spPr bwMode="auto">
            <a:xfrm>
              <a:off x="2727" y="1147"/>
              <a:ext cx="14" cy="33"/>
            </a:xfrm>
            <a:custGeom>
              <a:avLst/>
              <a:gdLst>
                <a:gd name="T0" fmla="*/ 13 w 14"/>
                <a:gd name="T1" fmla="*/ 12 h 33"/>
                <a:gd name="T2" fmla="*/ 13 w 14"/>
                <a:gd name="T3" fmla="*/ 13 h 33"/>
                <a:gd name="T4" fmla="*/ 3 w 14"/>
                <a:gd name="T5" fmla="*/ 3 h 33"/>
                <a:gd name="T6" fmla="*/ 5 w 14"/>
                <a:gd name="T7" fmla="*/ 2 h 33"/>
                <a:gd name="T8" fmla="*/ 1 w 14"/>
                <a:gd name="T9" fmla="*/ 25 h 33"/>
                <a:gd name="T10" fmla="*/ 1 w 14"/>
                <a:gd name="T11" fmla="*/ 24 h 33"/>
                <a:gd name="T12" fmla="*/ 10 w 14"/>
                <a:gd name="T13" fmla="*/ 31 h 33"/>
                <a:gd name="T14" fmla="*/ 9 w 14"/>
                <a:gd name="T15" fmla="*/ 31 h 33"/>
                <a:gd name="T16" fmla="*/ 13 w 14"/>
                <a:gd name="T17" fmla="*/ 12 h 33"/>
                <a:gd name="T18" fmla="*/ 14 w 14"/>
                <a:gd name="T19" fmla="*/ 12 h 33"/>
                <a:gd name="T20" fmla="*/ 10 w 14"/>
                <a:gd name="T21" fmla="*/ 33 h 33"/>
                <a:gd name="T22" fmla="*/ 9 w 14"/>
                <a:gd name="T23" fmla="*/ 33 h 33"/>
                <a:gd name="T24" fmla="*/ 0 w 14"/>
                <a:gd name="T25" fmla="*/ 25 h 33"/>
                <a:gd name="T26" fmla="*/ 0 w 14"/>
                <a:gd name="T27" fmla="*/ 24 h 33"/>
                <a:gd name="T28" fmla="*/ 3 w 14"/>
                <a:gd name="T29" fmla="*/ 0 h 33"/>
                <a:gd name="T30" fmla="*/ 13 w 14"/>
                <a:gd name="T31" fmla="*/ 11 h 33"/>
                <a:gd name="T32" fmla="*/ 14 w 14"/>
                <a:gd name="T33" fmla="*/ 12 h 33"/>
                <a:gd name="T34" fmla="*/ 13 w 14"/>
                <a:gd name="T35" fmla="*/ 12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33"/>
                <a:gd name="T56" fmla="*/ 14 w 14"/>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33">
                  <a:moveTo>
                    <a:pt x="13" y="12"/>
                  </a:moveTo>
                  <a:lnTo>
                    <a:pt x="13" y="13"/>
                  </a:lnTo>
                  <a:lnTo>
                    <a:pt x="3" y="3"/>
                  </a:lnTo>
                  <a:lnTo>
                    <a:pt x="5" y="2"/>
                  </a:lnTo>
                  <a:lnTo>
                    <a:pt x="1" y="25"/>
                  </a:lnTo>
                  <a:lnTo>
                    <a:pt x="1" y="24"/>
                  </a:lnTo>
                  <a:lnTo>
                    <a:pt x="10" y="31"/>
                  </a:lnTo>
                  <a:lnTo>
                    <a:pt x="9" y="31"/>
                  </a:lnTo>
                  <a:lnTo>
                    <a:pt x="13" y="12"/>
                  </a:lnTo>
                  <a:lnTo>
                    <a:pt x="14" y="12"/>
                  </a:lnTo>
                  <a:lnTo>
                    <a:pt x="10" y="33"/>
                  </a:lnTo>
                  <a:lnTo>
                    <a:pt x="9" y="33"/>
                  </a:lnTo>
                  <a:lnTo>
                    <a:pt x="0" y="25"/>
                  </a:lnTo>
                  <a:lnTo>
                    <a:pt x="0" y="24"/>
                  </a:lnTo>
                  <a:lnTo>
                    <a:pt x="3" y="0"/>
                  </a:lnTo>
                  <a:lnTo>
                    <a:pt x="13" y="11"/>
                  </a:lnTo>
                  <a:lnTo>
                    <a:pt x="14" y="12"/>
                  </a:lnTo>
                  <a:lnTo>
                    <a:pt x="13" y="12"/>
                  </a:lnTo>
                  <a:close/>
                </a:path>
              </a:pathLst>
            </a:custGeom>
            <a:solidFill>
              <a:srgbClr val="808080"/>
            </a:solidFill>
            <a:ln w="9525">
              <a:noFill/>
              <a:round/>
              <a:headEnd/>
              <a:tailEnd/>
            </a:ln>
          </p:spPr>
          <p:txBody>
            <a:bodyPr/>
            <a:lstStyle/>
            <a:p>
              <a:endParaRPr lang="en-US"/>
            </a:p>
          </p:txBody>
        </p:sp>
        <p:sp>
          <p:nvSpPr>
            <p:cNvPr id="235" name="Freeform 219"/>
            <p:cNvSpPr>
              <a:spLocks/>
            </p:cNvSpPr>
            <p:nvPr/>
          </p:nvSpPr>
          <p:spPr bwMode="auto">
            <a:xfrm>
              <a:off x="2639" y="1165"/>
              <a:ext cx="55" cy="118"/>
            </a:xfrm>
            <a:custGeom>
              <a:avLst/>
              <a:gdLst>
                <a:gd name="T0" fmla="*/ 18 w 55"/>
                <a:gd name="T1" fmla="*/ 3 h 118"/>
                <a:gd name="T2" fmla="*/ 22 w 55"/>
                <a:gd name="T3" fmla="*/ 2 h 118"/>
                <a:gd name="T4" fmla="*/ 25 w 55"/>
                <a:gd name="T5" fmla="*/ 0 h 118"/>
                <a:gd name="T6" fmla="*/ 31 w 55"/>
                <a:gd name="T7" fmla="*/ 2 h 118"/>
                <a:gd name="T8" fmla="*/ 34 w 55"/>
                <a:gd name="T9" fmla="*/ 3 h 118"/>
                <a:gd name="T10" fmla="*/ 40 w 55"/>
                <a:gd name="T11" fmla="*/ 8 h 118"/>
                <a:gd name="T12" fmla="*/ 42 w 55"/>
                <a:gd name="T13" fmla="*/ 12 h 118"/>
                <a:gd name="T14" fmla="*/ 45 w 55"/>
                <a:gd name="T15" fmla="*/ 16 h 118"/>
                <a:gd name="T16" fmla="*/ 47 w 55"/>
                <a:gd name="T17" fmla="*/ 21 h 118"/>
                <a:gd name="T18" fmla="*/ 49 w 55"/>
                <a:gd name="T19" fmla="*/ 25 h 118"/>
                <a:gd name="T20" fmla="*/ 51 w 55"/>
                <a:gd name="T21" fmla="*/ 30 h 118"/>
                <a:gd name="T22" fmla="*/ 54 w 55"/>
                <a:gd name="T23" fmla="*/ 42 h 118"/>
                <a:gd name="T24" fmla="*/ 54 w 55"/>
                <a:gd name="T25" fmla="*/ 47 h 118"/>
                <a:gd name="T26" fmla="*/ 54 w 55"/>
                <a:gd name="T27" fmla="*/ 52 h 118"/>
                <a:gd name="T28" fmla="*/ 55 w 55"/>
                <a:gd name="T29" fmla="*/ 56 h 118"/>
                <a:gd name="T30" fmla="*/ 55 w 55"/>
                <a:gd name="T31" fmla="*/ 61 h 118"/>
                <a:gd name="T32" fmla="*/ 55 w 55"/>
                <a:gd name="T33" fmla="*/ 66 h 118"/>
                <a:gd name="T34" fmla="*/ 54 w 55"/>
                <a:gd name="T35" fmla="*/ 72 h 118"/>
                <a:gd name="T36" fmla="*/ 54 w 55"/>
                <a:gd name="T37" fmla="*/ 77 h 118"/>
                <a:gd name="T38" fmla="*/ 53 w 55"/>
                <a:gd name="T39" fmla="*/ 85 h 118"/>
                <a:gd name="T40" fmla="*/ 51 w 55"/>
                <a:gd name="T41" fmla="*/ 90 h 118"/>
                <a:gd name="T42" fmla="*/ 50 w 55"/>
                <a:gd name="T43" fmla="*/ 95 h 118"/>
                <a:gd name="T44" fmla="*/ 47 w 55"/>
                <a:gd name="T45" fmla="*/ 99 h 118"/>
                <a:gd name="T46" fmla="*/ 46 w 55"/>
                <a:gd name="T47" fmla="*/ 103 h 118"/>
                <a:gd name="T48" fmla="*/ 44 w 55"/>
                <a:gd name="T49" fmla="*/ 108 h 118"/>
                <a:gd name="T50" fmla="*/ 37 w 55"/>
                <a:gd name="T51" fmla="*/ 114 h 118"/>
                <a:gd name="T52" fmla="*/ 33 w 55"/>
                <a:gd name="T53" fmla="*/ 117 h 118"/>
                <a:gd name="T54" fmla="*/ 29 w 55"/>
                <a:gd name="T55" fmla="*/ 118 h 118"/>
                <a:gd name="T56" fmla="*/ 25 w 55"/>
                <a:gd name="T57" fmla="*/ 117 h 118"/>
                <a:gd name="T58" fmla="*/ 20 w 55"/>
                <a:gd name="T59" fmla="*/ 116 h 118"/>
                <a:gd name="T60" fmla="*/ 16 w 55"/>
                <a:gd name="T61" fmla="*/ 113 h 118"/>
                <a:gd name="T62" fmla="*/ 12 w 55"/>
                <a:gd name="T63" fmla="*/ 109 h 118"/>
                <a:gd name="T64" fmla="*/ 11 w 55"/>
                <a:gd name="T65" fmla="*/ 105 h 118"/>
                <a:gd name="T66" fmla="*/ 7 w 55"/>
                <a:gd name="T67" fmla="*/ 100 h 118"/>
                <a:gd name="T68" fmla="*/ 6 w 55"/>
                <a:gd name="T69" fmla="*/ 95 h 118"/>
                <a:gd name="T70" fmla="*/ 5 w 55"/>
                <a:gd name="T71" fmla="*/ 91 h 118"/>
                <a:gd name="T72" fmla="*/ 2 w 55"/>
                <a:gd name="T73" fmla="*/ 83 h 118"/>
                <a:gd name="T74" fmla="*/ 1 w 55"/>
                <a:gd name="T75" fmla="*/ 76 h 118"/>
                <a:gd name="T76" fmla="*/ 0 w 55"/>
                <a:gd name="T77" fmla="*/ 72 h 118"/>
                <a:gd name="T78" fmla="*/ 0 w 55"/>
                <a:gd name="T79" fmla="*/ 66 h 118"/>
                <a:gd name="T80" fmla="*/ 0 w 55"/>
                <a:gd name="T81" fmla="*/ 61 h 118"/>
                <a:gd name="T82" fmla="*/ 0 w 55"/>
                <a:gd name="T83" fmla="*/ 56 h 118"/>
                <a:gd name="T84" fmla="*/ 0 w 55"/>
                <a:gd name="T85" fmla="*/ 51 h 118"/>
                <a:gd name="T86" fmla="*/ 0 w 55"/>
                <a:gd name="T87" fmla="*/ 46 h 118"/>
                <a:gd name="T88" fmla="*/ 1 w 55"/>
                <a:gd name="T89" fmla="*/ 37 h 118"/>
                <a:gd name="T90" fmla="*/ 2 w 55"/>
                <a:gd name="T91" fmla="*/ 31 h 118"/>
                <a:gd name="T92" fmla="*/ 3 w 55"/>
                <a:gd name="T93" fmla="*/ 26 h 118"/>
                <a:gd name="T94" fmla="*/ 5 w 55"/>
                <a:gd name="T95" fmla="*/ 21 h 118"/>
                <a:gd name="T96" fmla="*/ 7 w 55"/>
                <a:gd name="T97" fmla="*/ 17 h 118"/>
                <a:gd name="T98" fmla="*/ 10 w 55"/>
                <a:gd name="T99" fmla="*/ 12 h 118"/>
                <a:gd name="T100" fmla="*/ 11 w 55"/>
                <a:gd name="T101" fmla="*/ 8 h 1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
                <a:gd name="T154" fmla="*/ 0 h 118"/>
                <a:gd name="T155" fmla="*/ 55 w 55"/>
                <a:gd name="T156" fmla="*/ 118 h 1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 h="118">
                  <a:moveTo>
                    <a:pt x="15" y="6"/>
                  </a:moveTo>
                  <a:lnTo>
                    <a:pt x="16" y="4"/>
                  </a:lnTo>
                  <a:lnTo>
                    <a:pt x="18" y="4"/>
                  </a:lnTo>
                  <a:lnTo>
                    <a:pt x="18" y="3"/>
                  </a:lnTo>
                  <a:lnTo>
                    <a:pt x="19" y="3"/>
                  </a:lnTo>
                  <a:lnTo>
                    <a:pt x="19" y="2"/>
                  </a:lnTo>
                  <a:lnTo>
                    <a:pt x="20" y="2"/>
                  </a:lnTo>
                  <a:lnTo>
                    <a:pt x="22" y="2"/>
                  </a:lnTo>
                  <a:lnTo>
                    <a:pt x="22" y="0"/>
                  </a:lnTo>
                  <a:lnTo>
                    <a:pt x="23" y="0"/>
                  </a:lnTo>
                  <a:lnTo>
                    <a:pt x="24" y="0"/>
                  </a:lnTo>
                  <a:lnTo>
                    <a:pt x="25" y="0"/>
                  </a:lnTo>
                  <a:lnTo>
                    <a:pt x="27" y="0"/>
                  </a:lnTo>
                  <a:lnTo>
                    <a:pt x="28" y="0"/>
                  </a:lnTo>
                  <a:lnTo>
                    <a:pt x="29" y="0"/>
                  </a:lnTo>
                  <a:lnTo>
                    <a:pt x="31" y="2"/>
                  </a:lnTo>
                  <a:lnTo>
                    <a:pt x="32" y="2"/>
                  </a:lnTo>
                  <a:lnTo>
                    <a:pt x="33" y="2"/>
                  </a:lnTo>
                  <a:lnTo>
                    <a:pt x="33" y="3"/>
                  </a:lnTo>
                  <a:lnTo>
                    <a:pt x="34" y="3"/>
                  </a:lnTo>
                  <a:lnTo>
                    <a:pt x="34" y="4"/>
                  </a:lnTo>
                  <a:lnTo>
                    <a:pt x="37" y="6"/>
                  </a:lnTo>
                  <a:lnTo>
                    <a:pt x="38" y="7"/>
                  </a:lnTo>
                  <a:lnTo>
                    <a:pt x="40" y="8"/>
                  </a:lnTo>
                  <a:lnTo>
                    <a:pt x="41" y="8"/>
                  </a:lnTo>
                  <a:lnTo>
                    <a:pt x="41" y="9"/>
                  </a:lnTo>
                  <a:lnTo>
                    <a:pt x="42" y="11"/>
                  </a:lnTo>
                  <a:lnTo>
                    <a:pt x="42" y="12"/>
                  </a:lnTo>
                  <a:lnTo>
                    <a:pt x="44" y="12"/>
                  </a:lnTo>
                  <a:lnTo>
                    <a:pt x="44" y="13"/>
                  </a:lnTo>
                  <a:lnTo>
                    <a:pt x="45" y="15"/>
                  </a:lnTo>
                  <a:lnTo>
                    <a:pt x="45" y="16"/>
                  </a:lnTo>
                  <a:lnTo>
                    <a:pt x="46" y="17"/>
                  </a:lnTo>
                  <a:lnTo>
                    <a:pt x="46" y="19"/>
                  </a:lnTo>
                  <a:lnTo>
                    <a:pt x="47" y="20"/>
                  </a:lnTo>
                  <a:lnTo>
                    <a:pt x="47" y="21"/>
                  </a:lnTo>
                  <a:lnTo>
                    <a:pt x="47" y="22"/>
                  </a:lnTo>
                  <a:lnTo>
                    <a:pt x="49" y="22"/>
                  </a:lnTo>
                  <a:lnTo>
                    <a:pt x="49" y="24"/>
                  </a:lnTo>
                  <a:lnTo>
                    <a:pt x="49" y="25"/>
                  </a:lnTo>
                  <a:lnTo>
                    <a:pt x="49" y="26"/>
                  </a:lnTo>
                  <a:lnTo>
                    <a:pt x="50" y="28"/>
                  </a:lnTo>
                  <a:lnTo>
                    <a:pt x="50" y="29"/>
                  </a:lnTo>
                  <a:lnTo>
                    <a:pt x="51" y="30"/>
                  </a:lnTo>
                  <a:lnTo>
                    <a:pt x="51" y="31"/>
                  </a:lnTo>
                  <a:lnTo>
                    <a:pt x="51" y="35"/>
                  </a:lnTo>
                  <a:lnTo>
                    <a:pt x="53" y="39"/>
                  </a:lnTo>
                  <a:lnTo>
                    <a:pt x="54" y="42"/>
                  </a:lnTo>
                  <a:lnTo>
                    <a:pt x="54" y="43"/>
                  </a:lnTo>
                  <a:lnTo>
                    <a:pt x="54" y="44"/>
                  </a:lnTo>
                  <a:lnTo>
                    <a:pt x="54" y="46"/>
                  </a:lnTo>
                  <a:lnTo>
                    <a:pt x="54" y="47"/>
                  </a:lnTo>
                  <a:lnTo>
                    <a:pt x="54" y="48"/>
                  </a:lnTo>
                  <a:lnTo>
                    <a:pt x="54" y="50"/>
                  </a:lnTo>
                  <a:lnTo>
                    <a:pt x="54" y="51"/>
                  </a:lnTo>
                  <a:lnTo>
                    <a:pt x="54" y="52"/>
                  </a:lnTo>
                  <a:lnTo>
                    <a:pt x="54" y="54"/>
                  </a:lnTo>
                  <a:lnTo>
                    <a:pt x="55" y="54"/>
                  </a:lnTo>
                  <a:lnTo>
                    <a:pt x="55" y="55"/>
                  </a:lnTo>
                  <a:lnTo>
                    <a:pt x="55" y="56"/>
                  </a:lnTo>
                  <a:lnTo>
                    <a:pt x="55" y="57"/>
                  </a:lnTo>
                  <a:lnTo>
                    <a:pt x="55" y="59"/>
                  </a:lnTo>
                  <a:lnTo>
                    <a:pt x="55" y="60"/>
                  </a:lnTo>
                  <a:lnTo>
                    <a:pt x="55" y="61"/>
                  </a:lnTo>
                  <a:lnTo>
                    <a:pt x="55" y="63"/>
                  </a:lnTo>
                  <a:lnTo>
                    <a:pt x="55" y="64"/>
                  </a:lnTo>
                  <a:lnTo>
                    <a:pt x="55" y="65"/>
                  </a:lnTo>
                  <a:lnTo>
                    <a:pt x="55" y="66"/>
                  </a:lnTo>
                  <a:lnTo>
                    <a:pt x="54" y="68"/>
                  </a:lnTo>
                  <a:lnTo>
                    <a:pt x="54" y="69"/>
                  </a:lnTo>
                  <a:lnTo>
                    <a:pt x="54" y="70"/>
                  </a:lnTo>
                  <a:lnTo>
                    <a:pt x="54" y="72"/>
                  </a:lnTo>
                  <a:lnTo>
                    <a:pt x="54" y="73"/>
                  </a:lnTo>
                  <a:lnTo>
                    <a:pt x="54" y="74"/>
                  </a:lnTo>
                  <a:lnTo>
                    <a:pt x="54" y="76"/>
                  </a:lnTo>
                  <a:lnTo>
                    <a:pt x="54" y="77"/>
                  </a:lnTo>
                  <a:lnTo>
                    <a:pt x="54" y="78"/>
                  </a:lnTo>
                  <a:lnTo>
                    <a:pt x="53" y="82"/>
                  </a:lnTo>
                  <a:lnTo>
                    <a:pt x="53" y="83"/>
                  </a:lnTo>
                  <a:lnTo>
                    <a:pt x="53" y="85"/>
                  </a:lnTo>
                  <a:lnTo>
                    <a:pt x="53" y="86"/>
                  </a:lnTo>
                  <a:lnTo>
                    <a:pt x="51" y="86"/>
                  </a:lnTo>
                  <a:lnTo>
                    <a:pt x="51" y="87"/>
                  </a:lnTo>
                  <a:lnTo>
                    <a:pt x="51" y="90"/>
                  </a:lnTo>
                  <a:lnTo>
                    <a:pt x="51" y="91"/>
                  </a:lnTo>
                  <a:lnTo>
                    <a:pt x="50" y="92"/>
                  </a:lnTo>
                  <a:lnTo>
                    <a:pt x="50" y="94"/>
                  </a:lnTo>
                  <a:lnTo>
                    <a:pt x="50" y="95"/>
                  </a:lnTo>
                  <a:lnTo>
                    <a:pt x="49" y="96"/>
                  </a:lnTo>
                  <a:lnTo>
                    <a:pt x="49" y="98"/>
                  </a:lnTo>
                  <a:lnTo>
                    <a:pt x="49" y="99"/>
                  </a:lnTo>
                  <a:lnTo>
                    <a:pt x="47" y="99"/>
                  </a:lnTo>
                  <a:lnTo>
                    <a:pt x="47" y="100"/>
                  </a:lnTo>
                  <a:lnTo>
                    <a:pt x="47" y="101"/>
                  </a:lnTo>
                  <a:lnTo>
                    <a:pt x="46" y="101"/>
                  </a:lnTo>
                  <a:lnTo>
                    <a:pt x="46" y="103"/>
                  </a:lnTo>
                  <a:lnTo>
                    <a:pt x="46" y="104"/>
                  </a:lnTo>
                  <a:lnTo>
                    <a:pt x="45" y="105"/>
                  </a:lnTo>
                  <a:lnTo>
                    <a:pt x="44" y="107"/>
                  </a:lnTo>
                  <a:lnTo>
                    <a:pt x="44" y="108"/>
                  </a:lnTo>
                  <a:lnTo>
                    <a:pt x="42" y="109"/>
                  </a:lnTo>
                  <a:lnTo>
                    <a:pt x="41" y="111"/>
                  </a:lnTo>
                  <a:lnTo>
                    <a:pt x="40" y="113"/>
                  </a:lnTo>
                  <a:lnTo>
                    <a:pt x="37" y="114"/>
                  </a:lnTo>
                  <a:lnTo>
                    <a:pt x="36" y="116"/>
                  </a:lnTo>
                  <a:lnTo>
                    <a:pt x="34" y="116"/>
                  </a:lnTo>
                  <a:lnTo>
                    <a:pt x="34" y="117"/>
                  </a:lnTo>
                  <a:lnTo>
                    <a:pt x="33" y="117"/>
                  </a:lnTo>
                  <a:lnTo>
                    <a:pt x="32" y="117"/>
                  </a:lnTo>
                  <a:lnTo>
                    <a:pt x="31" y="117"/>
                  </a:lnTo>
                  <a:lnTo>
                    <a:pt x="29" y="117"/>
                  </a:lnTo>
                  <a:lnTo>
                    <a:pt x="29" y="118"/>
                  </a:lnTo>
                  <a:lnTo>
                    <a:pt x="28" y="118"/>
                  </a:lnTo>
                  <a:lnTo>
                    <a:pt x="27" y="118"/>
                  </a:lnTo>
                  <a:lnTo>
                    <a:pt x="25" y="118"/>
                  </a:lnTo>
                  <a:lnTo>
                    <a:pt x="25" y="117"/>
                  </a:lnTo>
                  <a:lnTo>
                    <a:pt x="24" y="117"/>
                  </a:lnTo>
                  <a:lnTo>
                    <a:pt x="23" y="117"/>
                  </a:lnTo>
                  <a:lnTo>
                    <a:pt x="22" y="116"/>
                  </a:lnTo>
                  <a:lnTo>
                    <a:pt x="20" y="116"/>
                  </a:lnTo>
                  <a:lnTo>
                    <a:pt x="19" y="116"/>
                  </a:lnTo>
                  <a:lnTo>
                    <a:pt x="19" y="114"/>
                  </a:lnTo>
                  <a:lnTo>
                    <a:pt x="18" y="113"/>
                  </a:lnTo>
                  <a:lnTo>
                    <a:pt x="16" y="113"/>
                  </a:lnTo>
                  <a:lnTo>
                    <a:pt x="15" y="112"/>
                  </a:lnTo>
                  <a:lnTo>
                    <a:pt x="14" y="111"/>
                  </a:lnTo>
                  <a:lnTo>
                    <a:pt x="14" y="109"/>
                  </a:lnTo>
                  <a:lnTo>
                    <a:pt x="12" y="109"/>
                  </a:lnTo>
                  <a:lnTo>
                    <a:pt x="12" y="108"/>
                  </a:lnTo>
                  <a:lnTo>
                    <a:pt x="11" y="108"/>
                  </a:lnTo>
                  <a:lnTo>
                    <a:pt x="11" y="107"/>
                  </a:lnTo>
                  <a:lnTo>
                    <a:pt x="11" y="105"/>
                  </a:lnTo>
                  <a:lnTo>
                    <a:pt x="10" y="104"/>
                  </a:lnTo>
                  <a:lnTo>
                    <a:pt x="9" y="103"/>
                  </a:lnTo>
                  <a:lnTo>
                    <a:pt x="9" y="101"/>
                  </a:lnTo>
                  <a:lnTo>
                    <a:pt x="7" y="100"/>
                  </a:lnTo>
                  <a:lnTo>
                    <a:pt x="7" y="99"/>
                  </a:lnTo>
                  <a:lnTo>
                    <a:pt x="6" y="98"/>
                  </a:lnTo>
                  <a:lnTo>
                    <a:pt x="6" y="96"/>
                  </a:lnTo>
                  <a:lnTo>
                    <a:pt x="6" y="95"/>
                  </a:lnTo>
                  <a:lnTo>
                    <a:pt x="5" y="95"/>
                  </a:lnTo>
                  <a:lnTo>
                    <a:pt x="5" y="94"/>
                  </a:lnTo>
                  <a:lnTo>
                    <a:pt x="5" y="92"/>
                  </a:lnTo>
                  <a:lnTo>
                    <a:pt x="5" y="91"/>
                  </a:lnTo>
                  <a:lnTo>
                    <a:pt x="3" y="90"/>
                  </a:lnTo>
                  <a:lnTo>
                    <a:pt x="3" y="87"/>
                  </a:lnTo>
                  <a:lnTo>
                    <a:pt x="2" y="87"/>
                  </a:lnTo>
                  <a:lnTo>
                    <a:pt x="2" y="83"/>
                  </a:lnTo>
                  <a:lnTo>
                    <a:pt x="1" y="79"/>
                  </a:lnTo>
                  <a:lnTo>
                    <a:pt x="1" y="78"/>
                  </a:lnTo>
                  <a:lnTo>
                    <a:pt x="1" y="77"/>
                  </a:lnTo>
                  <a:lnTo>
                    <a:pt x="1" y="76"/>
                  </a:lnTo>
                  <a:lnTo>
                    <a:pt x="1" y="74"/>
                  </a:lnTo>
                  <a:lnTo>
                    <a:pt x="1" y="73"/>
                  </a:lnTo>
                  <a:lnTo>
                    <a:pt x="0" y="73"/>
                  </a:lnTo>
                  <a:lnTo>
                    <a:pt x="0" y="72"/>
                  </a:lnTo>
                  <a:lnTo>
                    <a:pt x="0" y="70"/>
                  </a:lnTo>
                  <a:lnTo>
                    <a:pt x="0" y="69"/>
                  </a:lnTo>
                  <a:lnTo>
                    <a:pt x="0" y="68"/>
                  </a:lnTo>
                  <a:lnTo>
                    <a:pt x="0" y="66"/>
                  </a:lnTo>
                  <a:lnTo>
                    <a:pt x="0" y="65"/>
                  </a:lnTo>
                  <a:lnTo>
                    <a:pt x="0" y="64"/>
                  </a:lnTo>
                  <a:lnTo>
                    <a:pt x="0" y="63"/>
                  </a:lnTo>
                  <a:lnTo>
                    <a:pt x="0" y="61"/>
                  </a:lnTo>
                  <a:lnTo>
                    <a:pt x="0" y="60"/>
                  </a:lnTo>
                  <a:lnTo>
                    <a:pt x="0" y="59"/>
                  </a:lnTo>
                  <a:lnTo>
                    <a:pt x="0" y="57"/>
                  </a:lnTo>
                  <a:lnTo>
                    <a:pt x="0" y="56"/>
                  </a:lnTo>
                  <a:lnTo>
                    <a:pt x="0" y="55"/>
                  </a:lnTo>
                  <a:lnTo>
                    <a:pt x="0" y="54"/>
                  </a:lnTo>
                  <a:lnTo>
                    <a:pt x="0" y="52"/>
                  </a:lnTo>
                  <a:lnTo>
                    <a:pt x="0" y="51"/>
                  </a:lnTo>
                  <a:lnTo>
                    <a:pt x="0" y="50"/>
                  </a:lnTo>
                  <a:lnTo>
                    <a:pt x="0" y="48"/>
                  </a:lnTo>
                  <a:lnTo>
                    <a:pt x="0" y="47"/>
                  </a:lnTo>
                  <a:lnTo>
                    <a:pt x="0" y="46"/>
                  </a:lnTo>
                  <a:lnTo>
                    <a:pt x="0" y="44"/>
                  </a:lnTo>
                  <a:lnTo>
                    <a:pt x="0" y="43"/>
                  </a:lnTo>
                  <a:lnTo>
                    <a:pt x="1" y="41"/>
                  </a:lnTo>
                  <a:lnTo>
                    <a:pt x="1" y="37"/>
                  </a:lnTo>
                  <a:lnTo>
                    <a:pt x="1" y="35"/>
                  </a:lnTo>
                  <a:lnTo>
                    <a:pt x="1" y="34"/>
                  </a:lnTo>
                  <a:lnTo>
                    <a:pt x="2" y="33"/>
                  </a:lnTo>
                  <a:lnTo>
                    <a:pt x="2" y="31"/>
                  </a:lnTo>
                  <a:lnTo>
                    <a:pt x="2" y="30"/>
                  </a:lnTo>
                  <a:lnTo>
                    <a:pt x="2" y="29"/>
                  </a:lnTo>
                  <a:lnTo>
                    <a:pt x="3" y="28"/>
                  </a:lnTo>
                  <a:lnTo>
                    <a:pt x="3" y="26"/>
                  </a:lnTo>
                  <a:lnTo>
                    <a:pt x="3" y="25"/>
                  </a:lnTo>
                  <a:lnTo>
                    <a:pt x="5" y="24"/>
                  </a:lnTo>
                  <a:lnTo>
                    <a:pt x="5" y="22"/>
                  </a:lnTo>
                  <a:lnTo>
                    <a:pt x="5" y="21"/>
                  </a:lnTo>
                  <a:lnTo>
                    <a:pt x="6" y="20"/>
                  </a:lnTo>
                  <a:lnTo>
                    <a:pt x="6" y="19"/>
                  </a:lnTo>
                  <a:lnTo>
                    <a:pt x="6" y="17"/>
                  </a:lnTo>
                  <a:lnTo>
                    <a:pt x="7" y="17"/>
                  </a:lnTo>
                  <a:lnTo>
                    <a:pt x="7" y="16"/>
                  </a:lnTo>
                  <a:lnTo>
                    <a:pt x="9" y="15"/>
                  </a:lnTo>
                  <a:lnTo>
                    <a:pt x="9" y="13"/>
                  </a:lnTo>
                  <a:lnTo>
                    <a:pt x="10" y="12"/>
                  </a:lnTo>
                  <a:lnTo>
                    <a:pt x="10" y="11"/>
                  </a:lnTo>
                  <a:lnTo>
                    <a:pt x="11" y="11"/>
                  </a:lnTo>
                  <a:lnTo>
                    <a:pt x="11" y="9"/>
                  </a:lnTo>
                  <a:lnTo>
                    <a:pt x="11" y="8"/>
                  </a:lnTo>
                  <a:lnTo>
                    <a:pt x="12" y="8"/>
                  </a:lnTo>
                  <a:lnTo>
                    <a:pt x="12" y="7"/>
                  </a:lnTo>
                  <a:lnTo>
                    <a:pt x="15" y="6"/>
                  </a:lnTo>
                  <a:close/>
                </a:path>
              </a:pathLst>
            </a:custGeom>
            <a:solidFill>
              <a:srgbClr val="808080"/>
            </a:solidFill>
            <a:ln w="9525">
              <a:noFill/>
              <a:round/>
              <a:headEnd/>
              <a:tailEnd/>
            </a:ln>
          </p:spPr>
          <p:txBody>
            <a:bodyPr/>
            <a:lstStyle/>
            <a:p>
              <a:endParaRPr lang="en-US"/>
            </a:p>
          </p:txBody>
        </p:sp>
        <p:sp>
          <p:nvSpPr>
            <p:cNvPr id="236" name="Freeform 220"/>
            <p:cNvSpPr>
              <a:spLocks/>
            </p:cNvSpPr>
            <p:nvPr/>
          </p:nvSpPr>
          <p:spPr bwMode="auto">
            <a:xfrm>
              <a:off x="2637" y="1164"/>
              <a:ext cx="57" cy="121"/>
            </a:xfrm>
            <a:custGeom>
              <a:avLst/>
              <a:gdLst>
                <a:gd name="T0" fmla="*/ 56 w 57"/>
                <a:gd name="T1" fmla="*/ 47 h 121"/>
                <a:gd name="T2" fmla="*/ 57 w 57"/>
                <a:gd name="T3" fmla="*/ 58 h 121"/>
                <a:gd name="T4" fmla="*/ 57 w 57"/>
                <a:gd name="T5" fmla="*/ 70 h 121"/>
                <a:gd name="T6" fmla="*/ 56 w 57"/>
                <a:gd name="T7" fmla="*/ 84 h 121"/>
                <a:gd name="T8" fmla="*/ 53 w 57"/>
                <a:gd name="T9" fmla="*/ 95 h 121"/>
                <a:gd name="T10" fmla="*/ 49 w 57"/>
                <a:gd name="T11" fmla="*/ 104 h 121"/>
                <a:gd name="T12" fmla="*/ 44 w 57"/>
                <a:gd name="T13" fmla="*/ 112 h 121"/>
                <a:gd name="T14" fmla="*/ 39 w 57"/>
                <a:gd name="T15" fmla="*/ 117 h 121"/>
                <a:gd name="T16" fmla="*/ 33 w 57"/>
                <a:gd name="T17" fmla="*/ 119 h 121"/>
                <a:gd name="T18" fmla="*/ 27 w 57"/>
                <a:gd name="T19" fmla="*/ 121 h 121"/>
                <a:gd name="T20" fmla="*/ 22 w 57"/>
                <a:gd name="T21" fmla="*/ 118 h 121"/>
                <a:gd name="T22" fmla="*/ 16 w 57"/>
                <a:gd name="T23" fmla="*/ 113 h 121"/>
                <a:gd name="T24" fmla="*/ 11 w 57"/>
                <a:gd name="T25" fmla="*/ 104 h 121"/>
                <a:gd name="T26" fmla="*/ 7 w 57"/>
                <a:gd name="T27" fmla="*/ 95 h 121"/>
                <a:gd name="T28" fmla="*/ 3 w 57"/>
                <a:gd name="T29" fmla="*/ 84 h 121"/>
                <a:gd name="T30" fmla="*/ 2 w 57"/>
                <a:gd name="T31" fmla="*/ 73 h 121"/>
                <a:gd name="T32" fmla="*/ 0 w 57"/>
                <a:gd name="T33" fmla="*/ 61 h 121"/>
                <a:gd name="T34" fmla="*/ 0 w 57"/>
                <a:gd name="T35" fmla="*/ 49 h 121"/>
                <a:gd name="T36" fmla="*/ 2 w 57"/>
                <a:gd name="T37" fmla="*/ 39 h 121"/>
                <a:gd name="T38" fmla="*/ 4 w 57"/>
                <a:gd name="T39" fmla="*/ 29 h 121"/>
                <a:gd name="T40" fmla="*/ 8 w 57"/>
                <a:gd name="T41" fmla="*/ 20 h 121"/>
                <a:gd name="T42" fmla="*/ 12 w 57"/>
                <a:gd name="T43" fmla="*/ 12 h 121"/>
                <a:gd name="T44" fmla="*/ 21 w 57"/>
                <a:gd name="T45" fmla="*/ 3 h 121"/>
                <a:gd name="T46" fmla="*/ 26 w 57"/>
                <a:gd name="T47" fmla="*/ 0 h 121"/>
                <a:gd name="T48" fmla="*/ 31 w 57"/>
                <a:gd name="T49" fmla="*/ 0 h 121"/>
                <a:gd name="T50" fmla="*/ 39 w 57"/>
                <a:gd name="T51" fmla="*/ 5 h 121"/>
                <a:gd name="T52" fmla="*/ 44 w 57"/>
                <a:gd name="T53" fmla="*/ 10 h 121"/>
                <a:gd name="T54" fmla="*/ 49 w 57"/>
                <a:gd name="T55" fmla="*/ 21 h 121"/>
                <a:gd name="T56" fmla="*/ 53 w 57"/>
                <a:gd name="T57" fmla="*/ 30 h 121"/>
                <a:gd name="T58" fmla="*/ 51 w 57"/>
                <a:gd name="T59" fmla="*/ 29 h 121"/>
                <a:gd name="T60" fmla="*/ 48 w 57"/>
                <a:gd name="T61" fmla="*/ 20 h 121"/>
                <a:gd name="T62" fmla="*/ 43 w 57"/>
                <a:gd name="T63" fmla="*/ 12 h 121"/>
                <a:gd name="T64" fmla="*/ 36 w 57"/>
                <a:gd name="T65" fmla="*/ 5 h 121"/>
                <a:gd name="T66" fmla="*/ 31 w 57"/>
                <a:gd name="T67" fmla="*/ 3 h 121"/>
                <a:gd name="T68" fmla="*/ 26 w 57"/>
                <a:gd name="T69" fmla="*/ 3 h 121"/>
                <a:gd name="T70" fmla="*/ 21 w 57"/>
                <a:gd name="T71" fmla="*/ 5 h 121"/>
                <a:gd name="T72" fmla="*/ 12 w 57"/>
                <a:gd name="T73" fmla="*/ 13 h 121"/>
                <a:gd name="T74" fmla="*/ 8 w 57"/>
                <a:gd name="T75" fmla="*/ 21 h 121"/>
                <a:gd name="T76" fmla="*/ 5 w 57"/>
                <a:gd name="T77" fmla="*/ 30 h 121"/>
                <a:gd name="T78" fmla="*/ 3 w 57"/>
                <a:gd name="T79" fmla="*/ 39 h 121"/>
                <a:gd name="T80" fmla="*/ 2 w 57"/>
                <a:gd name="T81" fmla="*/ 51 h 121"/>
                <a:gd name="T82" fmla="*/ 2 w 57"/>
                <a:gd name="T83" fmla="*/ 61 h 121"/>
                <a:gd name="T84" fmla="*/ 3 w 57"/>
                <a:gd name="T85" fmla="*/ 73 h 121"/>
                <a:gd name="T86" fmla="*/ 4 w 57"/>
                <a:gd name="T87" fmla="*/ 83 h 121"/>
                <a:gd name="T88" fmla="*/ 8 w 57"/>
                <a:gd name="T89" fmla="*/ 93 h 121"/>
                <a:gd name="T90" fmla="*/ 11 w 57"/>
                <a:gd name="T91" fmla="*/ 102 h 121"/>
                <a:gd name="T92" fmla="*/ 17 w 57"/>
                <a:gd name="T93" fmla="*/ 110 h 121"/>
                <a:gd name="T94" fmla="*/ 22 w 57"/>
                <a:gd name="T95" fmla="*/ 115 h 121"/>
                <a:gd name="T96" fmla="*/ 27 w 57"/>
                <a:gd name="T97" fmla="*/ 117 h 121"/>
                <a:gd name="T98" fmla="*/ 33 w 57"/>
                <a:gd name="T99" fmla="*/ 117 h 121"/>
                <a:gd name="T100" fmla="*/ 38 w 57"/>
                <a:gd name="T101" fmla="*/ 114 h 121"/>
                <a:gd name="T102" fmla="*/ 43 w 57"/>
                <a:gd name="T103" fmla="*/ 110 h 121"/>
                <a:gd name="T104" fmla="*/ 48 w 57"/>
                <a:gd name="T105" fmla="*/ 101 h 121"/>
                <a:gd name="T106" fmla="*/ 52 w 57"/>
                <a:gd name="T107" fmla="*/ 92 h 121"/>
                <a:gd name="T108" fmla="*/ 55 w 57"/>
                <a:gd name="T109" fmla="*/ 83 h 121"/>
                <a:gd name="T110" fmla="*/ 56 w 57"/>
                <a:gd name="T111" fmla="*/ 70 h 121"/>
                <a:gd name="T112" fmla="*/ 56 w 57"/>
                <a:gd name="T113" fmla="*/ 58 h 121"/>
                <a:gd name="T114" fmla="*/ 56 w 57"/>
                <a:gd name="T115" fmla="*/ 48 h 121"/>
                <a:gd name="T116" fmla="*/ 55 w 57"/>
                <a:gd name="T117" fmla="*/ 35 h 1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7"/>
                <a:gd name="T178" fmla="*/ 0 h 121"/>
                <a:gd name="T179" fmla="*/ 57 w 57"/>
                <a:gd name="T180" fmla="*/ 121 h 1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7" h="121">
                  <a:moveTo>
                    <a:pt x="55" y="35"/>
                  </a:moveTo>
                  <a:lnTo>
                    <a:pt x="56" y="42"/>
                  </a:lnTo>
                  <a:lnTo>
                    <a:pt x="56" y="44"/>
                  </a:lnTo>
                  <a:lnTo>
                    <a:pt x="56" y="47"/>
                  </a:lnTo>
                  <a:lnTo>
                    <a:pt x="57" y="49"/>
                  </a:lnTo>
                  <a:lnTo>
                    <a:pt x="57" y="53"/>
                  </a:lnTo>
                  <a:lnTo>
                    <a:pt x="57" y="56"/>
                  </a:lnTo>
                  <a:lnTo>
                    <a:pt x="57" y="58"/>
                  </a:lnTo>
                  <a:lnTo>
                    <a:pt x="57" y="61"/>
                  </a:lnTo>
                  <a:lnTo>
                    <a:pt x="57" y="65"/>
                  </a:lnTo>
                  <a:lnTo>
                    <a:pt x="57" y="67"/>
                  </a:lnTo>
                  <a:lnTo>
                    <a:pt x="57" y="70"/>
                  </a:lnTo>
                  <a:lnTo>
                    <a:pt x="57" y="73"/>
                  </a:lnTo>
                  <a:lnTo>
                    <a:pt x="56" y="77"/>
                  </a:lnTo>
                  <a:lnTo>
                    <a:pt x="56" y="82"/>
                  </a:lnTo>
                  <a:lnTo>
                    <a:pt x="56" y="84"/>
                  </a:lnTo>
                  <a:lnTo>
                    <a:pt x="55" y="87"/>
                  </a:lnTo>
                  <a:lnTo>
                    <a:pt x="55" y="90"/>
                  </a:lnTo>
                  <a:lnTo>
                    <a:pt x="53" y="92"/>
                  </a:lnTo>
                  <a:lnTo>
                    <a:pt x="53" y="95"/>
                  </a:lnTo>
                  <a:lnTo>
                    <a:pt x="52" y="97"/>
                  </a:lnTo>
                  <a:lnTo>
                    <a:pt x="51" y="99"/>
                  </a:lnTo>
                  <a:lnTo>
                    <a:pt x="51" y="101"/>
                  </a:lnTo>
                  <a:lnTo>
                    <a:pt x="49" y="104"/>
                  </a:lnTo>
                  <a:lnTo>
                    <a:pt x="48" y="105"/>
                  </a:lnTo>
                  <a:lnTo>
                    <a:pt x="47" y="106"/>
                  </a:lnTo>
                  <a:lnTo>
                    <a:pt x="46" y="110"/>
                  </a:lnTo>
                  <a:lnTo>
                    <a:pt x="44" y="112"/>
                  </a:lnTo>
                  <a:lnTo>
                    <a:pt x="43" y="113"/>
                  </a:lnTo>
                  <a:lnTo>
                    <a:pt x="42" y="115"/>
                  </a:lnTo>
                  <a:lnTo>
                    <a:pt x="40" y="115"/>
                  </a:lnTo>
                  <a:lnTo>
                    <a:pt x="39" y="117"/>
                  </a:lnTo>
                  <a:lnTo>
                    <a:pt x="38" y="118"/>
                  </a:lnTo>
                  <a:lnTo>
                    <a:pt x="36" y="119"/>
                  </a:lnTo>
                  <a:lnTo>
                    <a:pt x="35" y="119"/>
                  </a:lnTo>
                  <a:lnTo>
                    <a:pt x="33" y="119"/>
                  </a:lnTo>
                  <a:lnTo>
                    <a:pt x="31" y="121"/>
                  </a:lnTo>
                  <a:lnTo>
                    <a:pt x="30" y="119"/>
                  </a:lnTo>
                  <a:lnTo>
                    <a:pt x="29" y="121"/>
                  </a:lnTo>
                  <a:lnTo>
                    <a:pt x="27" y="121"/>
                  </a:lnTo>
                  <a:lnTo>
                    <a:pt x="26" y="119"/>
                  </a:lnTo>
                  <a:lnTo>
                    <a:pt x="25" y="119"/>
                  </a:lnTo>
                  <a:lnTo>
                    <a:pt x="24" y="119"/>
                  </a:lnTo>
                  <a:lnTo>
                    <a:pt x="22" y="118"/>
                  </a:lnTo>
                  <a:lnTo>
                    <a:pt x="21" y="117"/>
                  </a:lnTo>
                  <a:lnTo>
                    <a:pt x="20" y="117"/>
                  </a:lnTo>
                  <a:lnTo>
                    <a:pt x="17" y="114"/>
                  </a:lnTo>
                  <a:lnTo>
                    <a:pt x="16" y="113"/>
                  </a:lnTo>
                  <a:lnTo>
                    <a:pt x="14" y="112"/>
                  </a:lnTo>
                  <a:lnTo>
                    <a:pt x="12" y="108"/>
                  </a:lnTo>
                  <a:lnTo>
                    <a:pt x="11" y="106"/>
                  </a:lnTo>
                  <a:lnTo>
                    <a:pt x="11" y="104"/>
                  </a:lnTo>
                  <a:lnTo>
                    <a:pt x="9" y="102"/>
                  </a:lnTo>
                  <a:lnTo>
                    <a:pt x="8" y="100"/>
                  </a:lnTo>
                  <a:lnTo>
                    <a:pt x="7" y="97"/>
                  </a:lnTo>
                  <a:lnTo>
                    <a:pt x="7" y="95"/>
                  </a:lnTo>
                  <a:lnTo>
                    <a:pt x="5" y="92"/>
                  </a:lnTo>
                  <a:lnTo>
                    <a:pt x="4" y="90"/>
                  </a:lnTo>
                  <a:lnTo>
                    <a:pt x="4" y="87"/>
                  </a:lnTo>
                  <a:lnTo>
                    <a:pt x="3" y="84"/>
                  </a:lnTo>
                  <a:lnTo>
                    <a:pt x="3" y="82"/>
                  </a:lnTo>
                  <a:lnTo>
                    <a:pt x="3" y="79"/>
                  </a:lnTo>
                  <a:lnTo>
                    <a:pt x="2" y="77"/>
                  </a:lnTo>
                  <a:lnTo>
                    <a:pt x="2" y="73"/>
                  </a:lnTo>
                  <a:lnTo>
                    <a:pt x="2" y="70"/>
                  </a:lnTo>
                  <a:lnTo>
                    <a:pt x="0" y="67"/>
                  </a:lnTo>
                  <a:lnTo>
                    <a:pt x="0" y="65"/>
                  </a:lnTo>
                  <a:lnTo>
                    <a:pt x="0" y="61"/>
                  </a:lnTo>
                  <a:lnTo>
                    <a:pt x="0" y="58"/>
                  </a:lnTo>
                  <a:lnTo>
                    <a:pt x="0" y="56"/>
                  </a:lnTo>
                  <a:lnTo>
                    <a:pt x="0" y="52"/>
                  </a:lnTo>
                  <a:lnTo>
                    <a:pt x="0" y="49"/>
                  </a:lnTo>
                  <a:lnTo>
                    <a:pt x="2" y="47"/>
                  </a:lnTo>
                  <a:lnTo>
                    <a:pt x="2" y="44"/>
                  </a:lnTo>
                  <a:lnTo>
                    <a:pt x="2" y="42"/>
                  </a:lnTo>
                  <a:lnTo>
                    <a:pt x="2" y="39"/>
                  </a:lnTo>
                  <a:lnTo>
                    <a:pt x="3" y="36"/>
                  </a:lnTo>
                  <a:lnTo>
                    <a:pt x="3" y="34"/>
                  </a:lnTo>
                  <a:lnTo>
                    <a:pt x="4" y="31"/>
                  </a:lnTo>
                  <a:lnTo>
                    <a:pt x="4" y="29"/>
                  </a:lnTo>
                  <a:lnTo>
                    <a:pt x="5" y="26"/>
                  </a:lnTo>
                  <a:lnTo>
                    <a:pt x="5" y="23"/>
                  </a:lnTo>
                  <a:lnTo>
                    <a:pt x="7" y="21"/>
                  </a:lnTo>
                  <a:lnTo>
                    <a:pt x="8" y="20"/>
                  </a:lnTo>
                  <a:lnTo>
                    <a:pt x="8" y="17"/>
                  </a:lnTo>
                  <a:lnTo>
                    <a:pt x="9" y="14"/>
                  </a:lnTo>
                  <a:lnTo>
                    <a:pt x="11" y="13"/>
                  </a:lnTo>
                  <a:lnTo>
                    <a:pt x="12" y="12"/>
                  </a:lnTo>
                  <a:lnTo>
                    <a:pt x="13" y="9"/>
                  </a:lnTo>
                  <a:lnTo>
                    <a:pt x="14" y="8"/>
                  </a:lnTo>
                  <a:lnTo>
                    <a:pt x="20" y="3"/>
                  </a:lnTo>
                  <a:lnTo>
                    <a:pt x="21" y="3"/>
                  </a:lnTo>
                  <a:lnTo>
                    <a:pt x="22" y="1"/>
                  </a:lnTo>
                  <a:lnTo>
                    <a:pt x="24" y="0"/>
                  </a:lnTo>
                  <a:lnTo>
                    <a:pt x="25" y="0"/>
                  </a:lnTo>
                  <a:lnTo>
                    <a:pt x="26" y="0"/>
                  </a:lnTo>
                  <a:lnTo>
                    <a:pt x="27" y="0"/>
                  </a:lnTo>
                  <a:lnTo>
                    <a:pt x="29" y="0"/>
                  </a:lnTo>
                  <a:lnTo>
                    <a:pt x="30" y="0"/>
                  </a:lnTo>
                  <a:lnTo>
                    <a:pt x="31" y="0"/>
                  </a:lnTo>
                  <a:lnTo>
                    <a:pt x="33" y="1"/>
                  </a:lnTo>
                  <a:lnTo>
                    <a:pt x="34" y="1"/>
                  </a:lnTo>
                  <a:lnTo>
                    <a:pt x="35" y="3"/>
                  </a:lnTo>
                  <a:lnTo>
                    <a:pt x="39" y="5"/>
                  </a:lnTo>
                  <a:lnTo>
                    <a:pt x="40" y="7"/>
                  </a:lnTo>
                  <a:lnTo>
                    <a:pt x="42" y="8"/>
                  </a:lnTo>
                  <a:lnTo>
                    <a:pt x="43" y="9"/>
                  </a:lnTo>
                  <a:lnTo>
                    <a:pt x="44" y="10"/>
                  </a:lnTo>
                  <a:lnTo>
                    <a:pt x="47" y="14"/>
                  </a:lnTo>
                  <a:lnTo>
                    <a:pt x="48" y="16"/>
                  </a:lnTo>
                  <a:lnTo>
                    <a:pt x="48" y="18"/>
                  </a:lnTo>
                  <a:lnTo>
                    <a:pt x="49" y="21"/>
                  </a:lnTo>
                  <a:lnTo>
                    <a:pt x="51" y="22"/>
                  </a:lnTo>
                  <a:lnTo>
                    <a:pt x="52" y="25"/>
                  </a:lnTo>
                  <a:lnTo>
                    <a:pt x="52" y="27"/>
                  </a:lnTo>
                  <a:lnTo>
                    <a:pt x="53" y="30"/>
                  </a:lnTo>
                  <a:lnTo>
                    <a:pt x="55" y="35"/>
                  </a:lnTo>
                  <a:lnTo>
                    <a:pt x="53" y="36"/>
                  </a:lnTo>
                  <a:lnTo>
                    <a:pt x="52" y="31"/>
                  </a:lnTo>
                  <a:lnTo>
                    <a:pt x="51" y="29"/>
                  </a:lnTo>
                  <a:lnTo>
                    <a:pt x="51" y="26"/>
                  </a:lnTo>
                  <a:lnTo>
                    <a:pt x="49" y="25"/>
                  </a:lnTo>
                  <a:lnTo>
                    <a:pt x="48" y="22"/>
                  </a:lnTo>
                  <a:lnTo>
                    <a:pt x="48" y="20"/>
                  </a:lnTo>
                  <a:lnTo>
                    <a:pt x="47" y="18"/>
                  </a:lnTo>
                  <a:lnTo>
                    <a:pt x="46" y="17"/>
                  </a:lnTo>
                  <a:lnTo>
                    <a:pt x="44" y="13"/>
                  </a:lnTo>
                  <a:lnTo>
                    <a:pt x="43" y="12"/>
                  </a:lnTo>
                  <a:lnTo>
                    <a:pt x="42" y="10"/>
                  </a:lnTo>
                  <a:lnTo>
                    <a:pt x="40" y="9"/>
                  </a:lnTo>
                  <a:lnTo>
                    <a:pt x="39" y="8"/>
                  </a:lnTo>
                  <a:lnTo>
                    <a:pt x="36" y="5"/>
                  </a:lnTo>
                  <a:lnTo>
                    <a:pt x="35" y="5"/>
                  </a:lnTo>
                  <a:lnTo>
                    <a:pt x="34" y="4"/>
                  </a:lnTo>
                  <a:lnTo>
                    <a:pt x="33" y="4"/>
                  </a:lnTo>
                  <a:lnTo>
                    <a:pt x="31" y="3"/>
                  </a:lnTo>
                  <a:lnTo>
                    <a:pt x="30" y="3"/>
                  </a:lnTo>
                  <a:lnTo>
                    <a:pt x="29" y="3"/>
                  </a:lnTo>
                  <a:lnTo>
                    <a:pt x="27" y="3"/>
                  </a:lnTo>
                  <a:lnTo>
                    <a:pt x="26" y="3"/>
                  </a:lnTo>
                  <a:lnTo>
                    <a:pt x="25" y="3"/>
                  </a:lnTo>
                  <a:lnTo>
                    <a:pt x="24" y="3"/>
                  </a:lnTo>
                  <a:lnTo>
                    <a:pt x="22" y="4"/>
                  </a:lnTo>
                  <a:lnTo>
                    <a:pt x="21" y="5"/>
                  </a:lnTo>
                  <a:lnTo>
                    <a:pt x="20" y="5"/>
                  </a:lnTo>
                  <a:lnTo>
                    <a:pt x="14" y="10"/>
                  </a:lnTo>
                  <a:lnTo>
                    <a:pt x="13" y="12"/>
                  </a:lnTo>
                  <a:lnTo>
                    <a:pt x="12" y="13"/>
                  </a:lnTo>
                  <a:lnTo>
                    <a:pt x="12" y="16"/>
                  </a:lnTo>
                  <a:lnTo>
                    <a:pt x="11" y="17"/>
                  </a:lnTo>
                  <a:lnTo>
                    <a:pt x="9" y="18"/>
                  </a:lnTo>
                  <a:lnTo>
                    <a:pt x="8" y="21"/>
                  </a:lnTo>
                  <a:lnTo>
                    <a:pt x="8" y="23"/>
                  </a:lnTo>
                  <a:lnTo>
                    <a:pt x="7" y="25"/>
                  </a:lnTo>
                  <a:lnTo>
                    <a:pt x="7" y="27"/>
                  </a:lnTo>
                  <a:lnTo>
                    <a:pt x="5" y="30"/>
                  </a:lnTo>
                  <a:lnTo>
                    <a:pt x="5" y="32"/>
                  </a:lnTo>
                  <a:lnTo>
                    <a:pt x="4" y="34"/>
                  </a:lnTo>
                  <a:lnTo>
                    <a:pt x="4" y="36"/>
                  </a:lnTo>
                  <a:lnTo>
                    <a:pt x="3" y="39"/>
                  </a:lnTo>
                  <a:lnTo>
                    <a:pt x="3" y="42"/>
                  </a:lnTo>
                  <a:lnTo>
                    <a:pt x="3" y="45"/>
                  </a:lnTo>
                  <a:lnTo>
                    <a:pt x="3" y="47"/>
                  </a:lnTo>
                  <a:lnTo>
                    <a:pt x="2" y="51"/>
                  </a:lnTo>
                  <a:lnTo>
                    <a:pt x="2" y="53"/>
                  </a:lnTo>
                  <a:lnTo>
                    <a:pt x="2" y="56"/>
                  </a:lnTo>
                  <a:lnTo>
                    <a:pt x="2" y="58"/>
                  </a:lnTo>
                  <a:lnTo>
                    <a:pt x="2" y="61"/>
                  </a:lnTo>
                  <a:lnTo>
                    <a:pt x="2" y="64"/>
                  </a:lnTo>
                  <a:lnTo>
                    <a:pt x="2" y="66"/>
                  </a:lnTo>
                  <a:lnTo>
                    <a:pt x="3" y="70"/>
                  </a:lnTo>
                  <a:lnTo>
                    <a:pt x="3" y="73"/>
                  </a:lnTo>
                  <a:lnTo>
                    <a:pt x="3" y="75"/>
                  </a:lnTo>
                  <a:lnTo>
                    <a:pt x="3" y="78"/>
                  </a:lnTo>
                  <a:lnTo>
                    <a:pt x="4" y="80"/>
                  </a:lnTo>
                  <a:lnTo>
                    <a:pt x="4" y="83"/>
                  </a:lnTo>
                  <a:lnTo>
                    <a:pt x="5" y="86"/>
                  </a:lnTo>
                  <a:lnTo>
                    <a:pt x="5" y="88"/>
                  </a:lnTo>
                  <a:lnTo>
                    <a:pt x="7" y="91"/>
                  </a:lnTo>
                  <a:lnTo>
                    <a:pt x="8" y="93"/>
                  </a:lnTo>
                  <a:lnTo>
                    <a:pt x="8" y="96"/>
                  </a:lnTo>
                  <a:lnTo>
                    <a:pt x="9" y="97"/>
                  </a:lnTo>
                  <a:lnTo>
                    <a:pt x="11" y="100"/>
                  </a:lnTo>
                  <a:lnTo>
                    <a:pt x="11" y="102"/>
                  </a:lnTo>
                  <a:lnTo>
                    <a:pt x="12" y="104"/>
                  </a:lnTo>
                  <a:lnTo>
                    <a:pt x="13" y="105"/>
                  </a:lnTo>
                  <a:lnTo>
                    <a:pt x="16" y="109"/>
                  </a:lnTo>
                  <a:lnTo>
                    <a:pt x="17" y="110"/>
                  </a:lnTo>
                  <a:lnTo>
                    <a:pt x="17" y="112"/>
                  </a:lnTo>
                  <a:lnTo>
                    <a:pt x="20" y="114"/>
                  </a:lnTo>
                  <a:lnTo>
                    <a:pt x="21" y="114"/>
                  </a:lnTo>
                  <a:lnTo>
                    <a:pt x="22" y="115"/>
                  </a:lnTo>
                  <a:lnTo>
                    <a:pt x="24" y="115"/>
                  </a:lnTo>
                  <a:lnTo>
                    <a:pt x="25" y="117"/>
                  </a:lnTo>
                  <a:lnTo>
                    <a:pt x="26" y="117"/>
                  </a:lnTo>
                  <a:lnTo>
                    <a:pt x="27" y="117"/>
                  </a:lnTo>
                  <a:lnTo>
                    <a:pt x="29" y="118"/>
                  </a:lnTo>
                  <a:lnTo>
                    <a:pt x="30" y="117"/>
                  </a:lnTo>
                  <a:lnTo>
                    <a:pt x="31" y="117"/>
                  </a:lnTo>
                  <a:lnTo>
                    <a:pt x="33" y="117"/>
                  </a:lnTo>
                  <a:lnTo>
                    <a:pt x="34" y="117"/>
                  </a:lnTo>
                  <a:lnTo>
                    <a:pt x="35" y="115"/>
                  </a:lnTo>
                  <a:lnTo>
                    <a:pt x="36" y="115"/>
                  </a:lnTo>
                  <a:lnTo>
                    <a:pt x="38" y="114"/>
                  </a:lnTo>
                  <a:lnTo>
                    <a:pt x="39" y="113"/>
                  </a:lnTo>
                  <a:lnTo>
                    <a:pt x="40" y="113"/>
                  </a:lnTo>
                  <a:lnTo>
                    <a:pt x="42" y="112"/>
                  </a:lnTo>
                  <a:lnTo>
                    <a:pt x="43" y="110"/>
                  </a:lnTo>
                  <a:lnTo>
                    <a:pt x="44" y="109"/>
                  </a:lnTo>
                  <a:lnTo>
                    <a:pt x="47" y="105"/>
                  </a:lnTo>
                  <a:lnTo>
                    <a:pt x="47" y="104"/>
                  </a:lnTo>
                  <a:lnTo>
                    <a:pt x="48" y="101"/>
                  </a:lnTo>
                  <a:lnTo>
                    <a:pt x="49" y="99"/>
                  </a:lnTo>
                  <a:lnTo>
                    <a:pt x="51" y="97"/>
                  </a:lnTo>
                  <a:lnTo>
                    <a:pt x="51" y="95"/>
                  </a:lnTo>
                  <a:lnTo>
                    <a:pt x="52" y="92"/>
                  </a:lnTo>
                  <a:lnTo>
                    <a:pt x="52" y="91"/>
                  </a:lnTo>
                  <a:lnTo>
                    <a:pt x="53" y="88"/>
                  </a:lnTo>
                  <a:lnTo>
                    <a:pt x="53" y="86"/>
                  </a:lnTo>
                  <a:lnTo>
                    <a:pt x="55" y="83"/>
                  </a:lnTo>
                  <a:lnTo>
                    <a:pt x="55" y="80"/>
                  </a:lnTo>
                  <a:lnTo>
                    <a:pt x="56" y="75"/>
                  </a:lnTo>
                  <a:lnTo>
                    <a:pt x="56" y="73"/>
                  </a:lnTo>
                  <a:lnTo>
                    <a:pt x="56" y="70"/>
                  </a:lnTo>
                  <a:lnTo>
                    <a:pt x="56" y="67"/>
                  </a:lnTo>
                  <a:lnTo>
                    <a:pt x="56" y="65"/>
                  </a:lnTo>
                  <a:lnTo>
                    <a:pt x="56" y="62"/>
                  </a:lnTo>
                  <a:lnTo>
                    <a:pt x="56" y="58"/>
                  </a:lnTo>
                  <a:lnTo>
                    <a:pt x="56" y="56"/>
                  </a:lnTo>
                  <a:lnTo>
                    <a:pt x="56" y="53"/>
                  </a:lnTo>
                  <a:lnTo>
                    <a:pt x="56" y="51"/>
                  </a:lnTo>
                  <a:lnTo>
                    <a:pt x="56" y="48"/>
                  </a:lnTo>
                  <a:lnTo>
                    <a:pt x="55" y="45"/>
                  </a:lnTo>
                  <a:lnTo>
                    <a:pt x="55" y="42"/>
                  </a:lnTo>
                  <a:lnTo>
                    <a:pt x="53" y="36"/>
                  </a:lnTo>
                  <a:lnTo>
                    <a:pt x="55" y="35"/>
                  </a:lnTo>
                  <a:close/>
                </a:path>
              </a:pathLst>
            </a:custGeom>
            <a:solidFill>
              <a:srgbClr val="808080"/>
            </a:solidFill>
            <a:ln w="9525">
              <a:noFill/>
              <a:round/>
              <a:headEnd/>
              <a:tailEnd/>
            </a:ln>
          </p:spPr>
          <p:txBody>
            <a:bodyPr/>
            <a:lstStyle/>
            <a:p>
              <a:endParaRPr lang="en-US"/>
            </a:p>
          </p:txBody>
        </p:sp>
        <p:sp>
          <p:nvSpPr>
            <p:cNvPr id="237" name="Freeform 221"/>
            <p:cNvSpPr>
              <a:spLocks/>
            </p:cNvSpPr>
            <p:nvPr/>
          </p:nvSpPr>
          <p:spPr bwMode="auto">
            <a:xfrm>
              <a:off x="2602" y="1191"/>
              <a:ext cx="47" cy="96"/>
            </a:xfrm>
            <a:custGeom>
              <a:avLst/>
              <a:gdLst>
                <a:gd name="T0" fmla="*/ 17 w 47"/>
                <a:gd name="T1" fmla="*/ 2 h 96"/>
                <a:gd name="T2" fmla="*/ 20 w 47"/>
                <a:gd name="T3" fmla="*/ 0 h 96"/>
                <a:gd name="T4" fmla="*/ 24 w 47"/>
                <a:gd name="T5" fmla="*/ 0 h 96"/>
                <a:gd name="T6" fmla="*/ 27 w 47"/>
                <a:gd name="T7" fmla="*/ 0 h 96"/>
                <a:gd name="T8" fmla="*/ 31 w 47"/>
                <a:gd name="T9" fmla="*/ 4 h 96"/>
                <a:gd name="T10" fmla="*/ 34 w 47"/>
                <a:gd name="T11" fmla="*/ 5 h 96"/>
                <a:gd name="T12" fmla="*/ 35 w 47"/>
                <a:gd name="T13" fmla="*/ 8 h 96"/>
                <a:gd name="T14" fmla="*/ 37 w 47"/>
                <a:gd name="T15" fmla="*/ 11 h 96"/>
                <a:gd name="T16" fmla="*/ 39 w 47"/>
                <a:gd name="T17" fmla="*/ 13 h 96"/>
                <a:gd name="T18" fmla="*/ 40 w 47"/>
                <a:gd name="T19" fmla="*/ 16 h 96"/>
                <a:gd name="T20" fmla="*/ 42 w 47"/>
                <a:gd name="T21" fmla="*/ 20 h 96"/>
                <a:gd name="T22" fmla="*/ 43 w 47"/>
                <a:gd name="T23" fmla="*/ 22 h 96"/>
                <a:gd name="T24" fmla="*/ 44 w 47"/>
                <a:gd name="T25" fmla="*/ 31 h 96"/>
                <a:gd name="T26" fmla="*/ 46 w 47"/>
                <a:gd name="T27" fmla="*/ 37 h 96"/>
                <a:gd name="T28" fmla="*/ 46 w 47"/>
                <a:gd name="T29" fmla="*/ 40 h 96"/>
                <a:gd name="T30" fmla="*/ 46 w 47"/>
                <a:gd name="T31" fmla="*/ 44 h 96"/>
                <a:gd name="T32" fmla="*/ 47 w 47"/>
                <a:gd name="T33" fmla="*/ 47 h 96"/>
                <a:gd name="T34" fmla="*/ 47 w 47"/>
                <a:gd name="T35" fmla="*/ 51 h 96"/>
                <a:gd name="T36" fmla="*/ 47 w 47"/>
                <a:gd name="T37" fmla="*/ 55 h 96"/>
                <a:gd name="T38" fmla="*/ 46 w 47"/>
                <a:gd name="T39" fmla="*/ 57 h 96"/>
                <a:gd name="T40" fmla="*/ 46 w 47"/>
                <a:gd name="T41" fmla="*/ 61 h 96"/>
                <a:gd name="T42" fmla="*/ 44 w 47"/>
                <a:gd name="T43" fmla="*/ 68 h 96"/>
                <a:gd name="T44" fmla="*/ 43 w 47"/>
                <a:gd name="T45" fmla="*/ 73 h 96"/>
                <a:gd name="T46" fmla="*/ 43 w 47"/>
                <a:gd name="T47" fmla="*/ 77 h 96"/>
                <a:gd name="T48" fmla="*/ 42 w 47"/>
                <a:gd name="T49" fmla="*/ 79 h 96"/>
                <a:gd name="T50" fmla="*/ 40 w 47"/>
                <a:gd name="T51" fmla="*/ 82 h 96"/>
                <a:gd name="T52" fmla="*/ 39 w 47"/>
                <a:gd name="T53" fmla="*/ 85 h 96"/>
                <a:gd name="T54" fmla="*/ 38 w 47"/>
                <a:gd name="T55" fmla="*/ 87 h 96"/>
                <a:gd name="T56" fmla="*/ 35 w 47"/>
                <a:gd name="T57" fmla="*/ 90 h 96"/>
                <a:gd name="T58" fmla="*/ 33 w 47"/>
                <a:gd name="T59" fmla="*/ 94 h 96"/>
                <a:gd name="T60" fmla="*/ 29 w 47"/>
                <a:gd name="T61" fmla="*/ 95 h 96"/>
                <a:gd name="T62" fmla="*/ 26 w 47"/>
                <a:gd name="T63" fmla="*/ 96 h 96"/>
                <a:gd name="T64" fmla="*/ 22 w 47"/>
                <a:gd name="T65" fmla="*/ 96 h 96"/>
                <a:gd name="T66" fmla="*/ 20 w 47"/>
                <a:gd name="T67" fmla="*/ 95 h 96"/>
                <a:gd name="T68" fmla="*/ 14 w 47"/>
                <a:gd name="T69" fmla="*/ 92 h 96"/>
                <a:gd name="T70" fmla="*/ 13 w 47"/>
                <a:gd name="T71" fmla="*/ 90 h 96"/>
                <a:gd name="T72" fmla="*/ 11 w 47"/>
                <a:gd name="T73" fmla="*/ 88 h 96"/>
                <a:gd name="T74" fmla="*/ 9 w 47"/>
                <a:gd name="T75" fmla="*/ 86 h 96"/>
                <a:gd name="T76" fmla="*/ 8 w 47"/>
                <a:gd name="T77" fmla="*/ 82 h 96"/>
                <a:gd name="T78" fmla="*/ 7 w 47"/>
                <a:gd name="T79" fmla="*/ 79 h 96"/>
                <a:gd name="T80" fmla="*/ 5 w 47"/>
                <a:gd name="T81" fmla="*/ 77 h 96"/>
                <a:gd name="T82" fmla="*/ 4 w 47"/>
                <a:gd name="T83" fmla="*/ 74 h 96"/>
                <a:gd name="T84" fmla="*/ 3 w 47"/>
                <a:gd name="T85" fmla="*/ 68 h 96"/>
                <a:gd name="T86" fmla="*/ 2 w 47"/>
                <a:gd name="T87" fmla="*/ 61 h 96"/>
                <a:gd name="T88" fmla="*/ 2 w 47"/>
                <a:gd name="T89" fmla="*/ 57 h 96"/>
                <a:gd name="T90" fmla="*/ 2 w 47"/>
                <a:gd name="T91" fmla="*/ 53 h 96"/>
                <a:gd name="T92" fmla="*/ 0 w 47"/>
                <a:gd name="T93" fmla="*/ 51 h 96"/>
                <a:gd name="T94" fmla="*/ 0 w 47"/>
                <a:gd name="T95" fmla="*/ 47 h 96"/>
                <a:gd name="T96" fmla="*/ 2 w 47"/>
                <a:gd name="T97" fmla="*/ 43 h 96"/>
                <a:gd name="T98" fmla="*/ 2 w 47"/>
                <a:gd name="T99" fmla="*/ 40 h 96"/>
                <a:gd name="T100" fmla="*/ 2 w 47"/>
                <a:gd name="T101" fmla="*/ 37 h 96"/>
                <a:gd name="T102" fmla="*/ 2 w 47"/>
                <a:gd name="T103" fmla="*/ 33 h 96"/>
                <a:gd name="T104" fmla="*/ 3 w 47"/>
                <a:gd name="T105" fmla="*/ 25 h 96"/>
                <a:gd name="T106" fmla="*/ 4 w 47"/>
                <a:gd name="T107" fmla="*/ 21 h 96"/>
                <a:gd name="T108" fmla="*/ 5 w 47"/>
                <a:gd name="T109" fmla="*/ 18 h 96"/>
                <a:gd name="T110" fmla="*/ 7 w 47"/>
                <a:gd name="T111" fmla="*/ 16 h 96"/>
                <a:gd name="T112" fmla="*/ 8 w 47"/>
                <a:gd name="T113" fmla="*/ 13 h 96"/>
                <a:gd name="T114" fmla="*/ 9 w 47"/>
                <a:gd name="T115" fmla="*/ 11 h 96"/>
                <a:gd name="T116" fmla="*/ 11 w 47"/>
                <a:gd name="T117" fmla="*/ 7 h 96"/>
                <a:gd name="T118" fmla="*/ 13 w 47"/>
                <a:gd name="T119" fmla="*/ 4 h 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
                <a:gd name="T181" fmla="*/ 0 h 96"/>
                <a:gd name="T182" fmla="*/ 47 w 47"/>
                <a:gd name="T183" fmla="*/ 96 h 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 h="96">
                  <a:moveTo>
                    <a:pt x="13" y="4"/>
                  </a:moveTo>
                  <a:lnTo>
                    <a:pt x="16" y="3"/>
                  </a:lnTo>
                  <a:lnTo>
                    <a:pt x="17" y="2"/>
                  </a:lnTo>
                  <a:lnTo>
                    <a:pt x="18" y="2"/>
                  </a:lnTo>
                  <a:lnTo>
                    <a:pt x="18" y="0"/>
                  </a:lnTo>
                  <a:lnTo>
                    <a:pt x="20" y="0"/>
                  </a:lnTo>
                  <a:lnTo>
                    <a:pt x="21" y="0"/>
                  </a:lnTo>
                  <a:lnTo>
                    <a:pt x="22" y="0"/>
                  </a:lnTo>
                  <a:lnTo>
                    <a:pt x="24" y="0"/>
                  </a:lnTo>
                  <a:lnTo>
                    <a:pt x="25" y="0"/>
                  </a:lnTo>
                  <a:lnTo>
                    <a:pt x="26" y="0"/>
                  </a:lnTo>
                  <a:lnTo>
                    <a:pt x="27" y="0"/>
                  </a:lnTo>
                  <a:lnTo>
                    <a:pt x="27" y="2"/>
                  </a:lnTo>
                  <a:lnTo>
                    <a:pt x="30" y="3"/>
                  </a:lnTo>
                  <a:lnTo>
                    <a:pt x="31" y="4"/>
                  </a:lnTo>
                  <a:lnTo>
                    <a:pt x="33" y="4"/>
                  </a:lnTo>
                  <a:lnTo>
                    <a:pt x="33" y="5"/>
                  </a:lnTo>
                  <a:lnTo>
                    <a:pt x="34" y="5"/>
                  </a:lnTo>
                  <a:lnTo>
                    <a:pt x="34" y="7"/>
                  </a:lnTo>
                  <a:lnTo>
                    <a:pt x="35" y="7"/>
                  </a:lnTo>
                  <a:lnTo>
                    <a:pt x="35" y="8"/>
                  </a:lnTo>
                  <a:lnTo>
                    <a:pt x="37" y="8"/>
                  </a:lnTo>
                  <a:lnTo>
                    <a:pt x="37" y="9"/>
                  </a:lnTo>
                  <a:lnTo>
                    <a:pt x="37" y="11"/>
                  </a:lnTo>
                  <a:lnTo>
                    <a:pt x="38" y="11"/>
                  </a:lnTo>
                  <a:lnTo>
                    <a:pt x="38" y="12"/>
                  </a:lnTo>
                  <a:lnTo>
                    <a:pt x="39" y="13"/>
                  </a:lnTo>
                  <a:lnTo>
                    <a:pt x="39" y="15"/>
                  </a:lnTo>
                  <a:lnTo>
                    <a:pt x="39" y="16"/>
                  </a:lnTo>
                  <a:lnTo>
                    <a:pt x="40" y="16"/>
                  </a:lnTo>
                  <a:lnTo>
                    <a:pt x="40" y="17"/>
                  </a:lnTo>
                  <a:lnTo>
                    <a:pt x="42" y="18"/>
                  </a:lnTo>
                  <a:lnTo>
                    <a:pt x="42" y="20"/>
                  </a:lnTo>
                  <a:lnTo>
                    <a:pt x="42" y="21"/>
                  </a:lnTo>
                  <a:lnTo>
                    <a:pt x="42" y="22"/>
                  </a:lnTo>
                  <a:lnTo>
                    <a:pt x="43" y="22"/>
                  </a:lnTo>
                  <a:lnTo>
                    <a:pt x="43" y="25"/>
                  </a:lnTo>
                  <a:lnTo>
                    <a:pt x="44" y="29"/>
                  </a:lnTo>
                  <a:lnTo>
                    <a:pt x="44" y="31"/>
                  </a:lnTo>
                  <a:lnTo>
                    <a:pt x="44" y="33"/>
                  </a:lnTo>
                  <a:lnTo>
                    <a:pt x="46" y="35"/>
                  </a:lnTo>
                  <a:lnTo>
                    <a:pt x="46" y="37"/>
                  </a:lnTo>
                  <a:lnTo>
                    <a:pt x="46" y="38"/>
                  </a:lnTo>
                  <a:lnTo>
                    <a:pt x="46" y="39"/>
                  </a:lnTo>
                  <a:lnTo>
                    <a:pt x="46" y="40"/>
                  </a:lnTo>
                  <a:lnTo>
                    <a:pt x="46" y="42"/>
                  </a:lnTo>
                  <a:lnTo>
                    <a:pt x="46" y="43"/>
                  </a:lnTo>
                  <a:lnTo>
                    <a:pt x="46" y="44"/>
                  </a:lnTo>
                  <a:lnTo>
                    <a:pt x="47" y="44"/>
                  </a:lnTo>
                  <a:lnTo>
                    <a:pt x="47" y="46"/>
                  </a:lnTo>
                  <a:lnTo>
                    <a:pt x="47" y="47"/>
                  </a:lnTo>
                  <a:lnTo>
                    <a:pt x="47" y="48"/>
                  </a:lnTo>
                  <a:lnTo>
                    <a:pt x="47" y="50"/>
                  </a:lnTo>
                  <a:lnTo>
                    <a:pt x="47" y="51"/>
                  </a:lnTo>
                  <a:lnTo>
                    <a:pt x="47" y="52"/>
                  </a:lnTo>
                  <a:lnTo>
                    <a:pt x="47" y="53"/>
                  </a:lnTo>
                  <a:lnTo>
                    <a:pt x="47" y="55"/>
                  </a:lnTo>
                  <a:lnTo>
                    <a:pt x="47" y="56"/>
                  </a:lnTo>
                  <a:lnTo>
                    <a:pt x="46" y="56"/>
                  </a:lnTo>
                  <a:lnTo>
                    <a:pt x="46" y="57"/>
                  </a:lnTo>
                  <a:lnTo>
                    <a:pt x="46" y="59"/>
                  </a:lnTo>
                  <a:lnTo>
                    <a:pt x="46" y="60"/>
                  </a:lnTo>
                  <a:lnTo>
                    <a:pt x="46" y="61"/>
                  </a:lnTo>
                  <a:lnTo>
                    <a:pt x="46" y="63"/>
                  </a:lnTo>
                  <a:lnTo>
                    <a:pt x="46" y="64"/>
                  </a:lnTo>
                  <a:lnTo>
                    <a:pt x="44" y="68"/>
                  </a:lnTo>
                  <a:lnTo>
                    <a:pt x="44" y="69"/>
                  </a:lnTo>
                  <a:lnTo>
                    <a:pt x="44" y="72"/>
                  </a:lnTo>
                  <a:lnTo>
                    <a:pt x="43" y="73"/>
                  </a:lnTo>
                  <a:lnTo>
                    <a:pt x="43" y="74"/>
                  </a:lnTo>
                  <a:lnTo>
                    <a:pt x="43" y="75"/>
                  </a:lnTo>
                  <a:lnTo>
                    <a:pt x="43" y="77"/>
                  </a:lnTo>
                  <a:lnTo>
                    <a:pt x="42" y="77"/>
                  </a:lnTo>
                  <a:lnTo>
                    <a:pt x="42" y="78"/>
                  </a:lnTo>
                  <a:lnTo>
                    <a:pt x="42" y="79"/>
                  </a:lnTo>
                  <a:lnTo>
                    <a:pt x="42" y="81"/>
                  </a:lnTo>
                  <a:lnTo>
                    <a:pt x="40" y="81"/>
                  </a:lnTo>
                  <a:lnTo>
                    <a:pt x="40" y="82"/>
                  </a:lnTo>
                  <a:lnTo>
                    <a:pt x="40" y="83"/>
                  </a:lnTo>
                  <a:lnTo>
                    <a:pt x="39" y="83"/>
                  </a:lnTo>
                  <a:lnTo>
                    <a:pt x="39" y="85"/>
                  </a:lnTo>
                  <a:lnTo>
                    <a:pt x="39" y="86"/>
                  </a:lnTo>
                  <a:lnTo>
                    <a:pt x="38" y="86"/>
                  </a:lnTo>
                  <a:lnTo>
                    <a:pt x="38" y="87"/>
                  </a:lnTo>
                  <a:lnTo>
                    <a:pt x="37" y="88"/>
                  </a:lnTo>
                  <a:lnTo>
                    <a:pt x="37" y="90"/>
                  </a:lnTo>
                  <a:lnTo>
                    <a:pt x="35" y="90"/>
                  </a:lnTo>
                  <a:lnTo>
                    <a:pt x="35" y="91"/>
                  </a:lnTo>
                  <a:lnTo>
                    <a:pt x="34" y="92"/>
                  </a:lnTo>
                  <a:lnTo>
                    <a:pt x="33" y="94"/>
                  </a:lnTo>
                  <a:lnTo>
                    <a:pt x="31" y="94"/>
                  </a:lnTo>
                  <a:lnTo>
                    <a:pt x="30" y="95"/>
                  </a:lnTo>
                  <a:lnTo>
                    <a:pt x="29" y="95"/>
                  </a:lnTo>
                  <a:lnTo>
                    <a:pt x="29" y="96"/>
                  </a:lnTo>
                  <a:lnTo>
                    <a:pt x="27" y="96"/>
                  </a:lnTo>
                  <a:lnTo>
                    <a:pt x="26" y="96"/>
                  </a:lnTo>
                  <a:lnTo>
                    <a:pt x="25" y="96"/>
                  </a:lnTo>
                  <a:lnTo>
                    <a:pt x="24" y="96"/>
                  </a:lnTo>
                  <a:lnTo>
                    <a:pt x="22" y="96"/>
                  </a:lnTo>
                  <a:lnTo>
                    <a:pt x="21" y="96"/>
                  </a:lnTo>
                  <a:lnTo>
                    <a:pt x="20" y="96"/>
                  </a:lnTo>
                  <a:lnTo>
                    <a:pt x="20" y="95"/>
                  </a:lnTo>
                  <a:lnTo>
                    <a:pt x="17" y="94"/>
                  </a:lnTo>
                  <a:lnTo>
                    <a:pt x="16" y="92"/>
                  </a:lnTo>
                  <a:lnTo>
                    <a:pt x="14" y="92"/>
                  </a:lnTo>
                  <a:lnTo>
                    <a:pt x="14" y="91"/>
                  </a:lnTo>
                  <a:lnTo>
                    <a:pt x="13" y="91"/>
                  </a:lnTo>
                  <a:lnTo>
                    <a:pt x="13" y="90"/>
                  </a:lnTo>
                  <a:lnTo>
                    <a:pt x="12" y="90"/>
                  </a:lnTo>
                  <a:lnTo>
                    <a:pt x="12" y="88"/>
                  </a:lnTo>
                  <a:lnTo>
                    <a:pt x="11" y="88"/>
                  </a:lnTo>
                  <a:lnTo>
                    <a:pt x="11" y="87"/>
                  </a:lnTo>
                  <a:lnTo>
                    <a:pt x="11" y="86"/>
                  </a:lnTo>
                  <a:lnTo>
                    <a:pt x="9" y="86"/>
                  </a:lnTo>
                  <a:lnTo>
                    <a:pt x="9" y="85"/>
                  </a:lnTo>
                  <a:lnTo>
                    <a:pt x="8" y="83"/>
                  </a:lnTo>
                  <a:lnTo>
                    <a:pt x="8" y="82"/>
                  </a:lnTo>
                  <a:lnTo>
                    <a:pt x="8" y="81"/>
                  </a:lnTo>
                  <a:lnTo>
                    <a:pt x="7" y="81"/>
                  </a:lnTo>
                  <a:lnTo>
                    <a:pt x="7" y="79"/>
                  </a:lnTo>
                  <a:lnTo>
                    <a:pt x="7" y="78"/>
                  </a:lnTo>
                  <a:lnTo>
                    <a:pt x="5" y="78"/>
                  </a:lnTo>
                  <a:lnTo>
                    <a:pt x="5" y="77"/>
                  </a:lnTo>
                  <a:lnTo>
                    <a:pt x="5" y="75"/>
                  </a:lnTo>
                  <a:lnTo>
                    <a:pt x="5" y="74"/>
                  </a:lnTo>
                  <a:lnTo>
                    <a:pt x="4" y="74"/>
                  </a:lnTo>
                  <a:lnTo>
                    <a:pt x="4" y="72"/>
                  </a:lnTo>
                  <a:lnTo>
                    <a:pt x="4" y="70"/>
                  </a:lnTo>
                  <a:lnTo>
                    <a:pt x="3" y="68"/>
                  </a:lnTo>
                  <a:lnTo>
                    <a:pt x="3" y="65"/>
                  </a:lnTo>
                  <a:lnTo>
                    <a:pt x="3" y="64"/>
                  </a:lnTo>
                  <a:lnTo>
                    <a:pt x="2" y="61"/>
                  </a:lnTo>
                  <a:lnTo>
                    <a:pt x="2" y="60"/>
                  </a:lnTo>
                  <a:lnTo>
                    <a:pt x="2" y="59"/>
                  </a:lnTo>
                  <a:lnTo>
                    <a:pt x="2" y="57"/>
                  </a:lnTo>
                  <a:lnTo>
                    <a:pt x="2" y="56"/>
                  </a:lnTo>
                  <a:lnTo>
                    <a:pt x="2" y="55"/>
                  </a:lnTo>
                  <a:lnTo>
                    <a:pt x="2" y="53"/>
                  </a:lnTo>
                  <a:lnTo>
                    <a:pt x="2" y="52"/>
                  </a:lnTo>
                  <a:lnTo>
                    <a:pt x="0" y="52"/>
                  </a:lnTo>
                  <a:lnTo>
                    <a:pt x="0" y="51"/>
                  </a:lnTo>
                  <a:lnTo>
                    <a:pt x="0" y="50"/>
                  </a:lnTo>
                  <a:lnTo>
                    <a:pt x="0" y="48"/>
                  </a:lnTo>
                  <a:lnTo>
                    <a:pt x="0" y="47"/>
                  </a:lnTo>
                  <a:lnTo>
                    <a:pt x="0" y="46"/>
                  </a:lnTo>
                  <a:lnTo>
                    <a:pt x="0" y="44"/>
                  </a:lnTo>
                  <a:lnTo>
                    <a:pt x="2" y="43"/>
                  </a:lnTo>
                  <a:lnTo>
                    <a:pt x="0" y="42"/>
                  </a:lnTo>
                  <a:lnTo>
                    <a:pt x="0" y="40"/>
                  </a:lnTo>
                  <a:lnTo>
                    <a:pt x="2" y="40"/>
                  </a:lnTo>
                  <a:lnTo>
                    <a:pt x="2" y="39"/>
                  </a:lnTo>
                  <a:lnTo>
                    <a:pt x="2" y="38"/>
                  </a:lnTo>
                  <a:lnTo>
                    <a:pt x="2" y="37"/>
                  </a:lnTo>
                  <a:lnTo>
                    <a:pt x="2" y="35"/>
                  </a:lnTo>
                  <a:lnTo>
                    <a:pt x="2" y="34"/>
                  </a:lnTo>
                  <a:lnTo>
                    <a:pt x="2" y="33"/>
                  </a:lnTo>
                  <a:lnTo>
                    <a:pt x="3" y="29"/>
                  </a:lnTo>
                  <a:lnTo>
                    <a:pt x="3" y="28"/>
                  </a:lnTo>
                  <a:lnTo>
                    <a:pt x="3" y="25"/>
                  </a:lnTo>
                  <a:lnTo>
                    <a:pt x="4" y="24"/>
                  </a:lnTo>
                  <a:lnTo>
                    <a:pt x="4" y="22"/>
                  </a:lnTo>
                  <a:lnTo>
                    <a:pt x="4" y="21"/>
                  </a:lnTo>
                  <a:lnTo>
                    <a:pt x="4" y="20"/>
                  </a:lnTo>
                  <a:lnTo>
                    <a:pt x="5" y="20"/>
                  </a:lnTo>
                  <a:lnTo>
                    <a:pt x="5" y="18"/>
                  </a:lnTo>
                  <a:lnTo>
                    <a:pt x="5" y="17"/>
                  </a:lnTo>
                  <a:lnTo>
                    <a:pt x="5" y="16"/>
                  </a:lnTo>
                  <a:lnTo>
                    <a:pt x="7" y="16"/>
                  </a:lnTo>
                  <a:lnTo>
                    <a:pt x="7" y="15"/>
                  </a:lnTo>
                  <a:lnTo>
                    <a:pt x="7" y="13"/>
                  </a:lnTo>
                  <a:lnTo>
                    <a:pt x="8" y="13"/>
                  </a:lnTo>
                  <a:lnTo>
                    <a:pt x="8" y="12"/>
                  </a:lnTo>
                  <a:lnTo>
                    <a:pt x="8" y="11"/>
                  </a:lnTo>
                  <a:lnTo>
                    <a:pt x="9" y="11"/>
                  </a:lnTo>
                  <a:lnTo>
                    <a:pt x="9" y="9"/>
                  </a:lnTo>
                  <a:lnTo>
                    <a:pt x="11" y="8"/>
                  </a:lnTo>
                  <a:lnTo>
                    <a:pt x="11" y="7"/>
                  </a:lnTo>
                  <a:lnTo>
                    <a:pt x="12" y="7"/>
                  </a:lnTo>
                  <a:lnTo>
                    <a:pt x="12" y="5"/>
                  </a:lnTo>
                  <a:lnTo>
                    <a:pt x="13" y="4"/>
                  </a:lnTo>
                  <a:close/>
                </a:path>
              </a:pathLst>
            </a:custGeom>
            <a:solidFill>
              <a:srgbClr val="808080"/>
            </a:solidFill>
            <a:ln w="9525">
              <a:noFill/>
              <a:round/>
              <a:headEnd/>
              <a:tailEnd/>
            </a:ln>
          </p:spPr>
          <p:txBody>
            <a:bodyPr/>
            <a:lstStyle/>
            <a:p>
              <a:endParaRPr lang="en-US"/>
            </a:p>
          </p:txBody>
        </p:sp>
        <p:sp>
          <p:nvSpPr>
            <p:cNvPr id="238" name="Freeform 222"/>
            <p:cNvSpPr>
              <a:spLocks/>
            </p:cNvSpPr>
            <p:nvPr/>
          </p:nvSpPr>
          <p:spPr bwMode="auto">
            <a:xfrm>
              <a:off x="2602" y="1190"/>
              <a:ext cx="47" cy="99"/>
            </a:xfrm>
            <a:custGeom>
              <a:avLst/>
              <a:gdLst>
                <a:gd name="T0" fmla="*/ 47 w 47"/>
                <a:gd name="T1" fmla="*/ 39 h 99"/>
                <a:gd name="T2" fmla="*/ 47 w 47"/>
                <a:gd name="T3" fmla="*/ 51 h 99"/>
                <a:gd name="T4" fmla="*/ 47 w 47"/>
                <a:gd name="T5" fmla="*/ 60 h 99"/>
                <a:gd name="T6" fmla="*/ 44 w 47"/>
                <a:gd name="T7" fmla="*/ 71 h 99"/>
                <a:gd name="T8" fmla="*/ 43 w 47"/>
                <a:gd name="T9" fmla="*/ 79 h 99"/>
                <a:gd name="T10" fmla="*/ 39 w 47"/>
                <a:gd name="T11" fmla="*/ 88 h 99"/>
                <a:gd name="T12" fmla="*/ 35 w 47"/>
                <a:gd name="T13" fmla="*/ 93 h 99"/>
                <a:gd name="T14" fmla="*/ 30 w 47"/>
                <a:gd name="T15" fmla="*/ 97 h 99"/>
                <a:gd name="T16" fmla="*/ 25 w 47"/>
                <a:gd name="T17" fmla="*/ 99 h 99"/>
                <a:gd name="T18" fmla="*/ 21 w 47"/>
                <a:gd name="T19" fmla="*/ 97 h 99"/>
                <a:gd name="T20" fmla="*/ 14 w 47"/>
                <a:gd name="T21" fmla="*/ 95 h 99"/>
                <a:gd name="T22" fmla="*/ 11 w 47"/>
                <a:gd name="T23" fmla="*/ 89 h 99"/>
                <a:gd name="T24" fmla="*/ 7 w 47"/>
                <a:gd name="T25" fmla="*/ 84 h 99"/>
                <a:gd name="T26" fmla="*/ 4 w 47"/>
                <a:gd name="T27" fmla="*/ 74 h 99"/>
                <a:gd name="T28" fmla="*/ 2 w 47"/>
                <a:gd name="T29" fmla="*/ 67 h 99"/>
                <a:gd name="T30" fmla="*/ 0 w 47"/>
                <a:gd name="T31" fmla="*/ 57 h 99"/>
                <a:gd name="T32" fmla="*/ 0 w 47"/>
                <a:gd name="T33" fmla="*/ 45 h 99"/>
                <a:gd name="T34" fmla="*/ 3 w 47"/>
                <a:gd name="T35" fmla="*/ 25 h 99"/>
                <a:gd name="T36" fmla="*/ 5 w 47"/>
                <a:gd name="T37" fmla="*/ 17 h 99"/>
                <a:gd name="T38" fmla="*/ 8 w 47"/>
                <a:gd name="T39" fmla="*/ 10 h 99"/>
                <a:gd name="T40" fmla="*/ 12 w 47"/>
                <a:gd name="T41" fmla="*/ 5 h 99"/>
                <a:gd name="T42" fmla="*/ 17 w 47"/>
                <a:gd name="T43" fmla="*/ 1 h 99"/>
                <a:gd name="T44" fmla="*/ 21 w 47"/>
                <a:gd name="T45" fmla="*/ 0 h 99"/>
                <a:gd name="T46" fmla="*/ 26 w 47"/>
                <a:gd name="T47" fmla="*/ 0 h 99"/>
                <a:gd name="T48" fmla="*/ 34 w 47"/>
                <a:gd name="T49" fmla="*/ 5 h 99"/>
                <a:gd name="T50" fmla="*/ 38 w 47"/>
                <a:gd name="T51" fmla="*/ 12 h 99"/>
                <a:gd name="T52" fmla="*/ 42 w 47"/>
                <a:gd name="T53" fmla="*/ 21 h 99"/>
                <a:gd name="T54" fmla="*/ 43 w 47"/>
                <a:gd name="T55" fmla="*/ 30 h 99"/>
                <a:gd name="T56" fmla="*/ 40 w 47"/>
                <a:gd name="T57" fmla="*/ 21 h 99"/>
                <a:gd name="T58" fmla="*/ 37 w 47"/>
                <a:gd name="T59" fmla="*/ 12 h 99"/>
                <a:gd name="T60" fmla="*/ 31 w 47"/>
                <a:gd name="T61" fmla="*/ 6 h 99"/>
                <a:gd name="T62" fmla="*/ 26 w 47"/>
                <a:gd name="T63" fmla="*/ 3 h 99"/>
                <a:gd name="T64" fmla="*/ 21 w 47"/>
                <a:gd name="T65" fmla="*/ 3 h 99"/>
                <a:gd name="T66" fmla="*/ 16 w 47"/>
                <a:gd name="T67" fmla="*/ 5 h 99"/>
                <a:gd name="T68" fmla="*/ 11 w 47"/>
                <a:gd name="T69" fmla="*/ 9 h 99"/>
                <a:gd name="T70" fmla="*/ 8 w 47"/>
                <a:gd name="T71" fmla="*/ 16 h 99"/>
                <a:gd name="T72" fmla="*/ 5 w 47"/>
                <a:gd name="T73" fmla="*/ 22 h 99"/>
                <a:gd name="T74" fmla="*/ 3 w 47"/>
                <a:gd name="T75" fmla="*/ 31 h 99"/>
                <a:gd name="T76" fmla="*/ 2 w 47"/>
                <a:gd name="T77" fmla="*/ 41 h 99"/>
                <a:gd name="T78" fmla="*/ 2 w 47"/>
                <a:gd name="T79" fmla="*/ 51 h 99"/>
                <a:gd name="T80" fmla="*/ 3 w 47"/>
                <a:gd name="T81" fmla="*/ 61 h 99"/>
                <a:gd name="T82" fmla="*/ 4 w 47"/>
                <a:gd name="T83" fmla="*/ 67 h 99"/>
                <a:gd name="T84" fmla="*/ 5 w 47"/>
                <a:gd name="T85" fmla="*/ 76 h 99"/>
                <a:gd name="T86" fmla="*/ 9 w 47"/>
                <a:gd name="T87" fmla="*/ 84 h 99"/>
                <a:gd name="T88" fmla="*/ 14 w 47"/>
                <a:gd name="T89" fmla="*/ 91 h 99"/>
                <a:gd name="T90" fmla="*/ 18 w 47"/>
                <a:gd name="T91" fmla="*/ 95 h 99"/>
                <a:gd name="T92" fmla="*/ 24 w 47"/>
                <a:gd name="T93" fmla="*/ 96 h 99"/>
                <a:gd name="T94" fmla="*/ 27 w 47"/>
                <a:gd name="T95" fmla="*/ 95 h 99"/>
                <a:gd name="T96" fmla="*/ 33 w 47"/>
                <a:gd name="T97" fmla="*/ 92 h 99"/>
                <a:gd name="T98" fmla="*/ 35 w 47"/>
                <a:gd name="T99" fmla="*/ 89 h 99"/>
                <a:gd name="T100" fmla="*/ 39 w 47"/>
                <a:gd name="T101" fmla="*/ 84 h 99"/>
                <a:gd name="T102" fmla="*/ 42 w 47"/>
                <a:gd name="T103" fmla="*/ 75 h 99"/>
                <a:gd name="T104" fmla="*/ 44 w 47"/>
                <a:gd name="T105" fmla="*/ 67 h 99"/>
                <a:gd name="T106" fmla="*/ 46 w 47"/>
                <a:gd name="T107" fmla="*/ 57 h 99"/>
                <a:gd name="T108" fmla="*/ 46 w 47"/>
                <a:gd name="T109" fmla="*/ 45 h 99"/>
                <a:gd name="T110" fmla="*/ 44 w 47"/>
                <a:gd name="T111" fmla="*/ 36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
                <a:gd name="T169" fmla="*/ 0 h 99"/>
                <a:gd name="T170" fmla="*/ 47 w 47"/>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 h="99">
                  <a:moveTo>
                    <a:pt x="44" y="29"/>
                  </a:moveTo>
                  <a:lnTo>
                    <a:pt x="46" y="31"/>
                  </a:lnTo>
                  <a:lnTo>
                    <a:pt x="46" y="36"/>
                  </a:lnTo>
                  <a:lnTo>
                    <a:pt x="47" y="39"/>
                  </a:lnTo>
                  <a:lnTo>
                    <a:pt x="47" y="40"/>
                  </a:lnTo>
                  <a:lnTo>
                    <a:pt x="47" y="43"/>
                  </a:lnTo>
                  <a:lnTo>
                    <a:pt x="47" y="45"/>
                  </a:lnTo>
                  <a:lnTo>
                    <a:pt x="47" y="51"/>
                  </a:lnTo>
                  <a:lnTo>
                    <a:pt x="47" y="53"/>
                  </a:lnTo>
                  <a:lnTo>
                    <a:pt x="47" y="56"/>
                  </a:lnTo>
                  <a:lnTo>
                    <a:pt x="47" y="57"/>
                  </a:lnTo>
                  <a:lnTo>
                    <a:pt x="47" y="60"/>
                  </a:lnTo>
                  <a:lnTo>
                    <a:pt x="47" y="62"/>
                  </a:lnTo>
                  <a:lnTo>
                    <a:pt x="46" y="65"/>
                  </a:lnTo>
                  <a:lnTo>
                    <a:pt x="46" y="69"/>
                  </a:lnTo>
                  <a:lnTo>
                    <a:pt x="44" y="71"/>
                  </a:lnTo>
                  <a:lnTo>
                    <a:pt x="44" y="73"/>
                  </a:lnTo>
                  <a:lnTo>
                    <a:pt x="44" y="75"/>
                  </a:lnTo>
                  <a:lnTo>
                    <a:pt x="43" y="78"/>
                  </a:lnTo>
                  <a:lnTo>
                    <a:pt x="43" y="79"/>
                  </a:lnTo>
                  <a:lnTo>
                    <a:pt x="42" y="82"/>
                  </a:lnTo>
                  <a:lnTo>
                    <a:pt x="40" y="84"/>
                  </a:lnTo>
                  <a:lnTo>
                    <a:pt x="39" y="87"/>
                  </a:lnTo>
                  <a:lnTo>
                    <a:pt x="39" y="88"/>
                  </a:lnTo>
                  <a:lnTo>
                    <a:pt x="38" y="89"/>
                  </a:lnTo>
                  <a:lnTo>
                    <a:pt x="37" y="91"/>
                  </a:lnTo>
                  <a:lnTo>
                    <a:pt x="35" y="92"/>
                  </a:lnTo>
                  <a:lnTo>
                    <a:pt x="35" y="93"/>
                  </a:lnTo>
                  <a:lnTo>
                    <a:pt x="34" y="95"/>
                  </a:lnTo>
                  <a:lnTo>
                    <a:pt x="33" y="95"/>
                  </a:lnTo>
                  <a:lnTo>
                    <a:pt x="31" y="96"/>
                  </a:lnTo>
                  <a:lnTo>
                    <a:pt x="30" y="97"/>
                  </a:lnTo>
                  <a:lnTo>
                    <a:pt x="29" y="99"/>
                  </a:lnTo>
                  <a:lnTo>
                    <a:pt x="27" y="99"/>
                  </a:lnTo>
                  <a:lnTo>
                    <a:pt x="26" y="99"/>
                  </a:lnTo>
                  <a:lnTo>
                    <a:pt x="25" y="99"/>
                  </a:lnTo>
                  <a:lnTo>
                    <a:pt x="24" y="99"/>
                  </a:lnTo>
                  <a:lnTo>
                    <a:pt x="22" y="99"/>
                  </a:lnTo>
                  <a:lnTo>
                    <a:pt x="21" y="99"/>
                  </a:lnTo>
                  <a:lnTo>
                    <a:pt x="21" y="97"/>
                  </a:lnTo>
                  <a:lnTo>
                    <a:pt x="20" y="97"/>
                  </a:lnTo>
                  <a:lnTo>
                    <a:pt x="18" y="96"/>
                  </a:lnTo>
                  <a:lnTo>
                    <a:pt x="17" y="96"/>
                  </a:lnTo>
                  <a:lnTo>
                    <a:pt x="14" y="95"/>
                  </a:lnTo>
                  <a:lnTo>
                    <a:pt x="13" y="93"/>
                  </a:lnTo>
                  <a:lnTo>
                    <a:pt x="13" y="92"/>
                  </a:lnTo>
                  <a:lnTo>
                    <a:pt x="12" y="91"/>
                  </a:lnTo>
                  <a:lnTo>
                    <a:pt x="11" y="89"/>
                  </a:lnTo>
                  <a:lnTo>
                    <a:pt x="9" y="88"/>
                  </a:lnTo>
                  <a:lnTo>
                    <a:pt x="9" y="87"/>
                  </a:lnTo>
                  <a:lnTo>
                    <a:pt x="8" y="86"/>
                  </a:lnTo>
                  <a:lnTo>
                    <a:pt x="7" y="84"/>
                  </a:lnTo>
                  <a:lnTo>
                    <a:pt x="5" y="80"/>
                  </a:lnTo>
                  <a:lnTo>
                    <a:pt x="5" y="78"/>
                  </a:lnTo>
                  <a:lnTo>
                    <a:pt x="4" y="76"/>
                  </a:lnTo>
                  <a:lnTo>
                    <a:pt x="4" y="74"/>
                  </a:lnTo>
                  <a:lnTo>
                    <a:pt x="3" y="71"/>
                  </a:lnTo>
                  <a:lnTo>
                    <a:pt x="3" y="70"/>
                  </a:lnTo>
                  <a:lnTo>
                    <a:pt x="3" y="69"/>
                  </a:lnTo>
                  <a:lnTo>
                    <a:pt x="2" y="67"/>
                  </a:lnTo>
                  <a:lnTo>
                    <a:pt x="2" y="65"/>
                  </a:lnTo>
                  <a:lnTo>
                    <a:pt x="2" y="62"/>
                  </a:lnTo>
                  <a:lnTo>
                    <a:pt x="0" y="60"/>
                  </a:lnTo>
                  <a:lnTo>
                    <a:pt x="0" y="57"/>
                  </a:lnTo>
                  <a:lnTo>
                    <a:pt x="0" y="53"/>
                  </a:lnTo>
                  <a:lnTo>
                    <a:pt x="0" y="51"/>
                  </a:lnTo>
                  <a:lnTo>
                    <a:pt x="0" y="48"/>
                  </a:lnTo>
                  <a:lnTo>
                    <a:pt x="0" y="45"/>
                  </a:lnTo>
                  <a:lnTo>
                    <a:pt x="0" y="43"/>
                  </a:lnTo>
                  <a:lnTo>
                    <a:pt x="0" y="40"/>
                  </a:lnTo>
                  <a:lnTo>
                    <a:pt x="0" y="36"/>
                  </a:lnTo>
                  <a:lnTo>
                    <a:pt x="3" y="25"/>
                  </a:lnTo>
                  <a:lnTo>
                    <a:pt x="3" y="23"/>
                  </a:lnTo>
                  <a:lnTo>
                    <a:pt x="4" y="21"/>
                  </a:lnTo>
                  <a:lnTo>
                    <a:pt x="4" y="19"/>
                  </a:lnTo>
                  <a:lnTo>
                    <a:pt x="5" y="17"/>
                  </a:lnTo>
                  <a:lnTo>
                    <a:pt x="5" y="16"/>
                  </a:lnTo>
                  <a:lnTo>
                    <a:pt x="7" y="14"/>
                  </a:lnTo>
                  <a:lnTo>
                    <a:pt x="8" y="12"/>
                  </a:lnTo>
                  <a:lnTo>
                    <a:pt x="8" y="10"/>
                  </a:lnTo>
                  <a:lnTo>
                    <a:pt x="9" y="9"/>
                  </a:lnTo>
                  <a:lnTo>
                    <a:pt x="11" y="8"/>
                  </a:lnTo>
                  <a:lnTo>
                    <a:pt x="12" y="6"/>
                  </a:lnTo>
                  <a:lnTo>
                    <a:pt x="12" y="5"/>
                  </a:lnTo>
                  <a:lnTo>
                    <a:pt x="13" y="4"/>
                  </a:lnTo>
                  <a:lnTo>
                    <a:pt x="14" y="4"/>
                  </a:lnTo>
                  <a:lnTo>
                    <a:pt x="16" y="3"/>
                  </a:lnTo>
                  <a:lnTo>
                    <a:pt x="17" y="1"/>
                  </a:lnTo>
                  <a:lnTo>
                    <a:pt x="18" y="1"/>
                  </a:lnTo>
                  <a:lnTo>
                    <a:pt x="18" y="0"/>
                  </a:lnTo>
                  <a:lnTo>
                    <a:pt x="20" y="0"/>
                  </a:lnTo>
                  <a:lnTo>
                    <a:pt x="21" y="0"/>
                  </a:lnTo>
                  <a:lnTo>
                    <a:pt x="22" y="0"/>
                  </a:lnTo>
                  <a:lnTo>
                    <a:pt x="24" y="0"/>
                  </a:lnTo>
                  <a:lnTo>
                    <a:pt x="25" y="0"/>
                  </a:lnTo>
                  <a:lnTo>
                    <a:pt x="26" y="0"/>
                  </a:lnTo>
                  <a:lnTo>
                    <a:pt x="27" y="1"/>
                  </a:lnTo>
                  <a:lnTo>
                    <a:pt x="30" y="3"/>
                  </a:lnTo>
                  <a:lnTo>
                    <a:pt x="33" y="4"/>
                  </a:lnTo>
                  <a:lnTo>
                    <a:pt x="34" y="5"/>
                  </a:lnTo>
                  <a:lnTo>
                    <a:pt x="35" y="8"/>
                  </a:lnTo>
                  <a:lnTo>
                    <a:pt x="37" y="9"/>
                  </a:lnTo>
                  <a:lnTo>
                    <a:pt x="38" y="10"/>
                  </a:lnTo>
                  <a:lnTo>
                    <a:pt x="38" y="12"/>
                  </a:lnTo>
                  <a:lnTo>
                    <a:pt x="40" y="14"/>
                  </a:lnTo>
                  <a:lnTo>
                    <a:pt x="40" y="17"/>
                  </a:lnTo>
                  <a:lnTo>
                    <a:pt x="42" y="18"/>
                  </a:lnTo>
                  <a:lnTo>
                    <a:pt x="42" y="21"/>
                  </a:lnTo>
                  <a:lnTo>
                    <a:pt x="43" y="22"/>
                  </a:lnTo>
                  <a:lnTo>
                    <a:pt x="44" y="26"/>
                  </a:lnTo>
                  <a:lnTo>
                    <a:pt x="44" y="29"/>
                  </a:lnTo>
                  <a:lnTo>
                    <a:pt x="43" y="30"/>
                  </a:lnTo>
                  <a:lnTo>
                    <a:pt x="43" y="27"/>
                  </a:lnTo>
                  <a:lnTo>
                    <a:pt x="42" y="23"/>
                  </a:lnTo>
                  <a:lnTo>
                    <a:pt x="42" y="22"/>
                  </a:lnTo>
                  <a:lnTo>
                    <a:pt x="40" y="21"/>
                  </a:lnTo>
                  <a:lnTo>
                    <a:pt x="39" y="18"/>
                  </a:lnTo>
                  <a:lnTo>
                    <a:pt x="39" y="17"/>
                  </a:lnTo>
                  <a:lnTo>
                    <a:pt x="38" y="13"/>
                  </a:lnTo>
                  <a:lnTo>
                    <a:pt x="37" y="12"/>
                  </a:lnTo>
                  <a:lnTo>
                    <a:pt x="35" y="10"/>
                  </a:lnTo>
                  <a:lnTo>
                    <a:pt x="35" y="9"/>
                  </a:lnTo>
                  <a:lnTo>
                    <a:pt x="33" y="8"/>
                  </a:lnTo>
                  <a:lnTo>
                    <a:pt x="31" y="6"/>
                  </a:lnTo>
                  <a:lnTo>
                    <a:pt x="31" y="5"/>
                  </a:lnTo>
                  <a:lnTo>
                    <a:pt x="30" y="5"/>
                  </a:lnTo>
                  <a:lnTo>
                    <a:pt x="27" y="4"/>
                  </a:lnTo>
                  <a:lnTo>
                    <a:pt x="26" y="3"/>
                  </a:lnTo>
                  <a:lnTo>
                    <a:pt x="25" y="3"/>
                  </a:lnTo>
                  <a:lnTo>
                    <a:pt x="24" y="3"/>
                  </a:lnTo>
                  <a:lnTo>
                    <a:pt x="22" y="3"/>
                  </a:lnTo>
                  <a:lnTo>
                    <a:pt x="21" y="3"/>
                  </a:lnTo>
                  <a:lnTo>
                    <a:pt x="20" y="3"/>
                  </a:lnTo>
                  <a:lnTo>
                    <a:pt x="18" y="4"/>
                  </a:lnTo>
                  <a:lnTo>
                    <a:pt x="17" y="4"/>
                  </a:lnTo>
                  <a:lnTo>
                    <a:pt x="16" y="5"/>
                  </a:lnTo>
                  <a:lnTo>
                    <a:pt x="13" y="6"/>
                  </a:lnTo>
                  <a:lnTo>
                    <a:pt x="14" y="6"/>
                  </a:lnTo>
                  <a:lnTo>
                    <a:pt x="12" y="8"/>
                  </a:lnTo>
                  <a:lnTo>
                    <a:pt x="11" y="9"/>
                  </a:lnTo>
                  <a:lnTo>
                    <a:pt x="11" y="12"/>
                  </a:lnTo>
                  <a:lnTo>
                    <a:pt x="9" y="13"/>
                  </a:lnTo>
                  <a:lnTo>
                    <a:pt x="8" y="14"/>
                  </a:lnTo>
                  <a:lnTo>
                    <a:pt x="8" y="16"/>
                  </a:lnTo>
                  <a:lnTo>
                    <a:pt x="7" y="17"/>
                  </a:lnTo>
                  <a:lnTo>
                    <a:pt x="7" y="19"/>
                  </a:lnTo>
                  <a:lnTo>
                    <a:pt x="5" y="21"/>
                  </a:lnTo>
                  <a:lnTo>
                    <a:pt x="5" y="22"/>
                  </a:lnTo>
                  <a:lnTo>
                    <a:pt x="4" y="25"/>
                  </a:lnTo>
                  <a:lnTo>
                    <a:pt x="4" y="26"/>
                  </a:lnTo>
                  <a:lnTo>
                    <a:pt x="4" y="29"/>
                  </a:lnTo>
                  <a:lnTo>
                    <a:pt x="3" y="31"/>
                  </a:lnTo>
                  <a:lnTo>
                    <a:pt x="3" y="32"/>
                  </a:lnTo>
                  <a:lnTo>
                    <a:pt x="3" y="35"/>
                  </a:lnTo>
                  <a:lnTo>
                    <a:pt x="2" y="36"/>
                  </a:lnTo>
                  <a:lnTo>
                    <a:pt x="2" y="41"/>
                  </a:lnTo>
                  <a:lnTo>
                    <a:pt x="2" y="43"/>
                  </a:lnTo>
                  <a:lnTo>
                    <a:pt x="2" y="45"/>
                  </a:lnTo>
                  <a:lnTo>
                    <a:pt x="2" y="48"/>
                  </a:lnTo>
                  <a:lnTo>
                    <a:pt x="2" y="51"/>
                  </a:lnTo>
                  <a:lnTo>
                    <a:pt x="2" y="52"/>
                  </a:lnTo>
                  <a:lnTo>
                    <a:pt x="2" y="57"/>
                  </a:lnTo>
                  <a:lnTo>
                    <a:pt x="2" y="60"/>
                  </a:lnTo>
                  <a:lnTo>
                    <a:pt x="3" y="61"/>
                  </a:lnTo>
                  <a:lnTo>
                    <a:pt x="3" y="64"/>
                  </a:lnTo>
                  <a:lnTo>
                    <a:pt x="3" y="66"/>
                  </a:lnTo>
                  <a:lnTo>
                    <a:pt x="4" y="69"/>
                  </a:lnTo>
                  <a:lnTo>
                    <a:pt x="4" y="67"/>
                  </a:lnTo>
                  <a:lnTo>
                    <a:pt x="4" y="70"/>
                  </a:lnTo>
                  <a:lnTo>
                    <a:pt x="4" y="73"/>
                  </a:lnTo>
                  <a:lnTo>
                    <a:pt x="5" y="74"/>
                  </a:lnTo>
                  <a:lnTo>
                    <a:pt x="5" y="76"/>
                  </a:lnTo>
                  <a:lnTo>
                    <a:pt x="7" y="78"/>
                  </a:lnTo>
                  <a:lnTo>
                    <a:pt x="8" y="82"/>
                  </a:lnTo>
                  <a:lnTo>
                    <a:pt x="9" y="83"/>
                  </a:lnTo>
                  <a:lnTo>
                    <a:pt x="9" y="84"/>
                  </a:lnTo>
                  <a:lnTo>
                    <a:pt x="11" y="87"/>
                  </a:lnTo>
                  <a:lnTo>
                    <a:pt x="12" y="88"/>
                  </a:lnTo>
                  <a:lnTo>
                    <a:pt x="13" y="89"/>
                  </a:lnTo>
                  <a:lnTo>
                    <a:pt x="14" y="91"/>
                  </a:lnTo>
                  <a:lnTo>
                    <a:pt x="16" y="92"/>
                  </a:lnTo>
                  <a:lnTo>
                    <a:pt x="16" y="93"/>
                  </a:lnTo>
                  <a:lnTo>
                    <a:pt x="17" y="93"/>
                  </a:lnTo>
                  <a:lnTo>
                    <a:pt x="18" y="95"/>
                  </a:lnTo>
                  <a:lnTo>
                    <a:pt x="20" y="95"/>
                  </a:lnTo>
                  <a:lnTo>
                    <a:pt x="21" y="96"/>
                  </a:lnTo>
                  <a:lnTo>
                    <a:pt x="22" y="96"/>
                  </a:lnTo>
                  <a:lnTo>
                    <a:pt x="24" y="96"/>
                  </a:lnTo>
                  <a:lnTo>
                    <a:pt x="25" y="96"/>
                  </a:lnTo>
                  <a:lnTo>
                    <a:pt x="26" y="96"/>
                  </a:lnTo>
                  <a:lnTo>
                    <a:pt x="27" y="96"/>
                  </a:lnTo>
                  <a:lnTo>
                    <a:pt x="27" y="95"/>
                  </a:lnTo>
                  <a:lnTo>
                    <a:pt x="29" y="95"/>
                  </a:lnTo>
                  <a:lnTo>
                    <a:pt x="30" y="95"/>
                  </a:lnTo>
                  <a:lnTo>
                    <a:pt x="31" y="93"/>
                  </a:lnTo>
                  <a:lnTo>
                    <a:pt x="33" y="92"/>
                  </a:lnTo>
                  <a:lnTo>
                    <a:pt x="34" y="92"/>
                  </a:lnTo>
                  <a:lnTo>
                    <a:pt x="33" y="92"/>
                  </a:lnTo>
                  <a:lnTo>
                    <a:pt x="34" y="91"/>
                  </a:lnTo>
                  <a:lnTo>
                    <a:pt x="35" y="89"/>
                  </a:lnTo>
                  <a:lnTo>
                    <a:pt x="37" y="88"/>
                  </a:lnTo>
                  <a:lnTo>
                    <a:pt x="37" y="87"/>
                  </a:lnTo>
                  <a:lnTo>
                    <a:pt x="38" y="86"/>
                  </a:lnTo>
                  <a:lnTo>
                    <a:pt x="39" y="84"/>
                  </a:lnTo>
                  <a:lnTo>
                    <a:pt x="39" y="83"/>
                  </a:lnTo>
                  <a:lnTo>
                    <a:pt x="40" y="79"/>
                  </a:lnTo>
                  <a:lnTo>
                    <a:pt x="42" y="78"/>
                  </a:lnTo>
                  <a:lnTo>
                    <a:pt x="42" y="75"/>
                  </a:lnTo>
                  <a:lnTo>
                    <a:pt x="43" y="74"/>
                  </a:lnTo>
                  <a:lnTo>
                    <a:pt x="43" y="71"/>
                  </a:lnTo>
                  <a:lnTo>
                    <a:pt x="43" y="70"/>
                  </a:lnTo>
                  <a:lnTo>
                    <a:pt x="44" y="67"/>
                  </a:lnTo>
                  <a:lnTo>
                    <a:pt x="44" y="64"/>
                  </a:lnTo>
                  <a:lnTo>
                    <a:pt x="46" y="61"/>
                  </a:lnTo>
                  <a:lnTo>
                    <a:pt x="46" y="60"/>
                  </a:lnTo>
                  <a:lnTo>
                    <a:pt x="46" y="57"/>
                  </a:lnTo>
                  <a:lnTo>
                    <a:pt x="46" y="54"/>
                  </a:lnTo>
                  <a:lnTo>
                    <a:pt x="46" y="53"/>
                  </a:lnTo>
                  <a:lnTo>
                    <a:pt x="46" y="51"/>
                  </a:lnTo>
                  <a:lnTo>
                    <a:pt x="46" y="45"/>
                  </a:lnTo>
                  <a:lnTo>
                    <a:pt x="46" y="43"/>
                  </a:lnTo>
                  <a:lnTo>
                    <a:pt x="46" y="41"/>
                  </a:lnTo>
                  <a:lnTo>
                    <a:pt x="46" y="39"/>
                  </a:lnTo>
                  <a:lnTo>
                    <a:pt x="44" y="36"/>
                  </a:lnTo>
                  <a:lnTo>
                    <a:pt x="44" y="32"/>
                  </a:lnTo>
                  <a:lnTo>
                    <a:pt x="43" y="30"/>
                  </a:lnTo>
                  <a:lnTo>
                    <a:pt x="44" y="29"/>
                  </a:lnTo>
                  <a:close/>
                </a:path>
              </a:pathLst>
            </a:custGeom>
            <a:solidFill>
              <a:srgbClr val="808080"/>
            </a:solidFill>
            <a:ln w="9525">
              <a:noFill/>
              <a:round/>
              <a:headEnd/>
              <a:tailEnd/>
            </a:ln>
          </p:spPr>
          <p:txBody>
            <a:bodyPr/>
            <a:lstStyle/>
            <a:p>
              <a:endParaRPr lang="en-US"/>
            </a:p>
          </p:txBody>
        </p:sp>
        <p:grpSp>
          <p:nvGrpSpPr>
            <p:cNvPr id="239" name="Group 223"/>
            <p:cNvGrpSpPr>
              <a:grpSpLocks/>
            </p:cNvGrpSpPr>
            <p:nvPr/>
          </p:nvGrpSpPr>
          <p:grpSpPr bwMode="auto">
            <a:xfrm>
              <a:off x="1818" y="1145"/>
              <a:ext cx="970" cy="818"/>
              <a:chOff x="1818" y="1145"/>
              <a:chExt cx="970" cy="818"/>
            </a:xfrm>
          </p:grpSpPr>
          <p:sp>
            <p:nvSpPr>
              <p:cNvPr id="240" name="Freeform 224"/>
              <p:cNvSpPr>
                <a:spLocks/>
              </p:cNvSpPr>
              <p:nvPr/>
            </p:nvSpPr>
            <p:spPr bwMode="auto">
              <a:xfrm>
                <a:off x="2569" y="1321"/>
                <a:ext cx="70" cy="150"/>
              </a:xfrm>
              <a:custGeom>
                <a:avLst/>
                <a:gdLst>
                  <a:gd name="T0" fmla="*/ 24 w 70"/>
                  <a:gd name="T1" fmla="*/ 3 h 150"/>
                  <a:gd name="T2" fmla="*/ 29 w 70"/>
                  <a:gd name="T3" fmla="*/ 1 h 150"/>
                  <a:gd name="T4" fmla="*/ 35 w 70"/>
                  <a:gd name="T5" fmla="*/ 0 h 150"/>
                  <a:gd name="T6" fmla="*/ 40 w 70"/>
                  <a:gd name="T7" fmla="*/ 1 h 150"/>
                  <a:gd name="T8" fmla="*/ 44 w 70"/>
                  <a:gd name="T9" fmla="*/ 4 h 150"/>
                  <a:gd name="T10" fmla="*/ 50 w 70"/>
                  <a:gd name="T11" fmla="*/ 8 h 150"/>
                  <a:gd name="T12" fmla="*/ 54 w 70"/>
                  <a:gd name="T13" fmla="*/ 14 h 150"/>
                  <a:gd name="T14" fmla="*/ 58 w 70"/>
                  <a:gd name="T15" fmla="*/ 21 h 150"/>
                  <a:gd name="T16" fmla="*/ 60 w 70"/>
                  <a:gd name="T17" fmla="*/ 26 h 150"/>
                  <a:gd name="T18" fmla="*/ 62 w 70"/>
                  <a:gd name="T19" fmla="*/ 31 h 150"/>
                  <a:gd name="T20" fmla="*/ 64 w 70"/>
                  <a:gd name="T21" fmla="*/ 38 h 150"/>
                  <a:gd name="T22" fmla="*/ 68 w 70"/>
                  <a:gd name="T23" fmla="*/ 52 h 150"/>
                  <a:gd name="T24" fmla="*/ 68 w 70"/>
                  <a:gd name="T25" fmla="*/ 58 h 150"/>
                  <a:gd name="T26" fmla="*/ 70 w 70"/>
                  <a:gd name="T27" fmla="*/ 65 h 150"/>
                  <a:gd name="T28" fmla="*/ 70 w 70"/>
                  <a:gd name="T29" fmla="*/ 71 h 150"/>
                  <a:gd name="T30" fmla="*/ 70 w 70"/>
                  <a:gd name="T31" fmla="*/ 78 h 150"/>
                  <a:gd name="T32" fmla="*/ 70 w 70"/>
                  <a:gd name="T33" fmla="*/ 84 h 150"/>
                  <a:gd name="T34" fmla="*/ 70 w 70"/>
                  <a:gd name="T35" fmla="*/ 91 h 150"/>
                  <a:gd name="T36" fmla="*/ 68 w 70"/>
                  <a:gd name="T37" fmla="*/ 97 h 150"/>
                  <a:gd name="T38" fmla="*/ 67 w 70"/>
                  <a:gd name="T39" fmla="*/ 108 h 150"/>
                  <a:gd name="T40" fmla="*/ 66 w 70"/>
                  <a:gd name="T41" fmla="*/ 114 h 150"/>
                  <a:gd name="T42" fmla="*/ 63 w 70"/>
                  <a:gd name="T43" fmla="*/ 119 h 150"/>
                  <a:gd name="T44" fmla="*/ 60 w 70"/>
                  <a:gd name="T45" fmla="*/ 126 h 150"/>
                  <a:gd name="T46" fmla="*/ 58 w 70"/>
                  <a:gd name="T47" fmla="*/ 132 h 150"/>
                  <a:gd name="T48" fmla="*/ 54 w 70"/>
                  <a:gd name="T49" fmla="*/ 139 h 150"/>
                  <a:gd name="T50" fmla="*/ 49 w 70"/>
                  <a:gd name="T51" fmla="*/ 145 h 150"/>
                  <a:gd name="T52" fmla="*/ 42 w 70"/>
                  <a:gd name="T53" fmla="*/ 148 h 150"/>
                  <a:gd name="T54" fmla="*/ 36 w 70"/>
                  <a:gd name="T55" fmla="*/ 149 h 150"/>
                  <a:gd name="T56" fmla="*/ 31 w 70"/>
                  <a:gd name="T57" fmla="*/ 149 h 150"/>
                  <a:gd name="T58" fmla="*/ 25 w 70"/>
                  <a:gd name="T59" fmla="*/ 146 h 150"/>
                  <a:gd name="T60" fmla="*/ 19 w 70"/>
                  <a:gd name="T61" fmla="*/ 141 h 150"/>
                  <a:gd name="T62" fmla="*/ 15 w 70"/>
                  <a:gd name="T63" fmla="*/ 136 h 150"/>
                  <a:gd name="T64" fmla="*/ 12 w 70"/>
                  <a:gd name="T65" fmla="*/ 131 h 150"/>
                  <a:gd name="T66" fmla="*/ 10 w 70"/>
                  <a:gd name="T67" fmla="*/ 127 h 150"/>
                  <a:gd name="T68" fmla="*/ 7 w 70"/>
                  <a:gd name="T69" fmla="*/ 120 h 150"/>
                  <a:gd name="T70" fmla="*/ 5 w 70"/>
                  <a:gd name="T71" fmla="*/ 114 h 150"/>
                  <a:gd name="T72" fmla="*/ 2 w 70"/>
                  <a:gd name="T73" fmla="*/ 101 h 150"/>
                  <a:gd name="T74" fmla="*/ 1 w 70"/>
                  <a:gd name="T75" fmla="*/ 95 h 150"/>
                  <a:gd name="T76" fmla="*/ 0 w 70"/>
                  <a:gd name="T77" fmla="*/ 88 h 150"/>
                  <a:gd name="T78" fmla="*/ 0 w 70"/>
                  <a:gd name="T79" fmla="*/ 82 h 150"/>
                  <a:gd name="T80" fmla="*/ 0 w 70"/>
                  <a:gd name="T81" fmla="*/ 75 h 150"/>
                  <a:gd name="T82" fmla="*/ 0 w 70"/>
                  <a:gd name="T83" fmla="*/ 69 h 150"/>
                  <a:gd name="T84" fmla="*/ 0 w 70"/>
                  <a:gd name="T85" fmla="*/ 62 h 150"/>
                  <a:gd name="T86" fmla="*/ 0 w 70"/>
                  <a:gd name="T87" fmla="*/ 56 h 150"/>
                  <a:gd name="T88" fmla="*/ 1 w 70"/>
                  <a:gd name="T89" fmla="*/ 49 h 150"/>
                  <a:gd name="T90" fmla="*/ 3 w 70"/>
                  <a:gd name="T91" fmla="*/ 39 h 150"/>
                  <a:gd name="T92" fmla="*/ 5 w 70"/>
                  <a:gd name="T93" fmla="*/ 32 h 150"/>
                  <a:gd name="T94" fmla="*/ 7 w 70"/>
                  <a:gd name="T95" fmla="*/ 26 h 150"/>
                  <a:gd name="T96" fmla="*/ 10 w 70"/>
                  <a:gd name="T97" fmla="*/ 21 h 150"/>
                  <a:gd name="T98" fmla="*/ 12 w 70"/>
                  <a:gd name="T99" fmla="*/ 15 h 150"/>
                  <a:gd name="T100" fmla="*/ 15 w 70"/>
                  <a:gd name="T101" fmla="*/ 10 h 1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0"/>
                  <a:gd name="T154" fmla="*/ 0 h 150"/>
                  <a:gd name="T155" fmla="*/ 70 w 70"/>
                  <a:gd name="T156" fmla="*/ 150 h 15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0" h="150">
                    <a:moveTo>
                      <a:pt x="19" y="6"/>
                    </a:moveTo>
                    <a:lnTo>
                      <a:pt x="20" y="5"/>
                    </a:lnTo>
                    <a:lnTo>
                      <a:pt x="22" y="5"/>
                    </a:lnTo>
                    <a:lnTo>
                      <a:pt x="23" y="4"/>
                    </a:lnTo>
                    <a:lnTo>
                      <a:pt x="24" y="3"/>
                    </a:lnTo>
                    <a:lnTo>
                      <a:pt x="25" y="3"/>
                    </a:lnTo>
                    <a:lnTo>
                      <a:pt x="25" y="1"/>
                    </a:lnTo>
                    <a:lnTo>
                      <a:pt x="27" y="1"/>
                    </a:lnTo>
                    <a:lnTo>
                      <a:pt x="28" y="1"/>
                    </a:lnTo>
                    <a:lnTo>
                      <a:pt x="29" y="1"/>
                    </a:lnTo>
                    <a:lnTo>
                      <a:pt x="29" y="0"/>
                    </a:lnTo>
                    <a:lnTo>
                      <a:pt x="31" y="0"/>
                    </a:lnTo>
                    <a:lnTo>
                      <a:pt x="32" y="0"/>
                    </a:lnTo>
                    <a:lnTo>
                      <a:pt x="33" y="0"/>
                    </a:lnTo>
                    <a:lnTo>
                      <a:pt x="35" y="0"/>
                    </a:lnTo>
                    <a:lnTo>
                      <a:pt x="36" y="0"/>
                    </a:lnTo>
                    <a:lnTo>
                      <a:pt x="37" y="0"/>
                    </a:lnTo>
                    <a:lnTo>
                      <a:pt x="37" y="1"/>
                    </a:lnTo>
                    <a:lnTo>
                      <a:pt x="38" y="1"/>
                    </a:lnTo>
                    <a:lnTo>
                      <a:pt x="40" y="1"/>
                    </a:lnTo>
                    <a:lnTo>
                      <a:pt x="41" y="1"/>
                    </a:lnTo>
                    <a:lnTo>
                      <a:pt x="41" y="3"/>
                    </a:lnTo>
                    <a:lnTo>
                      <a:pt x="42" y="3"/>
                    </a:lnTo>
                    <a:lnTo>
                      <a:pt x="44" y="3"/>
                    </a:lnTo>
                    <a:lnTo>
                      <a:pt x="44" y="4"/>
                    </a:lnTo>
                    <a:lnTo>
                      <a:pt x="46" y="5"/>
                    </a:lnTo>
                    <a:lnTo>
                      <a:pt x="47" y="6"/>
                    </a:lnTo>
                    <a:lnTo>
                      <a:pt x="49" y="6"/>
                    </a:lnTo>
                    <a:lnTo>
                      <a:pt x="49" y="8"/>
                    </a:lnTo>
                    <a:lnTo>
                      <a:pt x="50" y="8"/>
                    </a:lnTo>
                    <a:lnTo>
                      <a:pt x="50" y="9"/>
                    </a:lnTo>
                    <a:lnTo>
                      <a:pt x="51" y="10"/>
                    </a:lnTo>
                    <a:lnTo>
                      <a:pt x="53" y="12"/>
                    </a:lnTo>
                    <a:lnTo>
                      <a:pt x="53" y="13"/>
                    </a:lnTo>
                    <a:lnTo>
                      <a:pt x="54" y="14"/>
                    </a:lnTo>
                    <a:lnTo>
                      <a:pt x="55" y="15"/>
                    </a:lnTo>
                    <a:lnTo>
                      <a:pt x="55" y="17"/>
                    </a:lnTo>
                    <a:lnTo>
                      <a:pt x="57" y="18"/>
                    </a:lnTo>
                    <a:lnTo>
                      <a:pt x="57" y="19"/>
                    </a:lnTo>
                    <a:lnTo>
                      <a:pt x="58" y="21"/>
                    </a:lnTo>
                    <a:lnTo>
                      <a:pt x="59" y="22"/>
                    </a:lnTo>
                    <a:lnTo>
                      <a:pt x="59" y="23"/>
                    </a:lnTo>
                    <a:lnTo>
                      <a:pt x="59" y="25"/>
                    </a:lnTo>
                    <a:lnTo>
                      <a:pt x="60" y="25"/>
                    </a:lnTo>
                    <a:lnTo>
                      <a:pt x="60" y="26"/>
                    </a:lnTo>
                    <a:lnTo>
                      <a:pt x="60" y="27"/>
                    </a:lnTo>
                    <a:lnTo>
                      <a:pt x="62" y="27"/>
                    </a:lnTo>
                    <a:lnTo>
                      <a:pt x="62" y="28"/>
                    </a:lnTo>
                    <a:lnTo>
                      <a:pt x="62" y="30"/>
                    </a:lnTo>
                    <a:lnTo>
                      <a:pt x="62" y="31"/>
                    </a:lnTo>
                    <a:lnTo>
                      <a:pt x="63" y="32"/>
                    </a:lnTo>
                    <a:lnTo>
                      <a:pt x="63" y="34"/>
                    </a:lnTo>
                    <a:lnTo>
                      <a:pt x="64" y="35"/>
                    </a:lnTo>
                    <a:lnTo>
                      <a:pt x="64" y="36"/>
                    </a:lnTo>
                    <a:lnTo>
                      <a:pt x="64" y="38"/>
                    </a:lnTo>
                    <a:lnTo>
                      <a:pt x="66" y="40"/>
                    </a:lnTo>
                    <a:lnTo>
                      <a:pt x="67" y="44"/>
                    </a:lnTo>
                    <a:lnTo>
                      <a:pt x="67" y="48"/>
                    </a:lnTo>
                    <a:lnTo>
                      <a:pt x="67" y="49"/>
                    </a:lnTo>
                    <a:lnTo>
                      <a:pt x="68" y="52"/>
                    </a:lnTo>
                    <a:lnTo>
                      <a:pt x="68" y="53"/>
                    </a:lnTo>
                    <a:lnTo>
                      <a:pt x="68" y="54"/>
                    </a:lnTo>
                    <a:lnTo>
                      <a:pt x="68" y="56"/>
                    </a:lnTo>
                    <a:lnTo>
                      <a:pt x="68" y="57"/>
                    </a:lnTo>
                    <a:lnTo>
                      <a:pt x="68" y="58"/>
                    </a:lnTo>
                    <a:lnTo>
                      <a:pt x="68" y="60"/>
                    </a:lnTo>
                    <a:lnTo>
                      <a:pt x="70" y="61"/>
                    </a:lnTo>
                    <a:lnTo>
                      <a:pt x="70" y="62"/>
                    </a:lnTo>
                    <a:lnTo>
                      <a:pt x="70" y="63"/>
                    </a:lnTo>
                    <a:lnTo>
                      <a:pt x="70" y="65"/>
                    </a:lnTo>
                    <a:lnTo>
                      <a:pt x="70" y="66"/>
                    </a:lnTo>
                    <a:lnTo>
                      <a:pt x="70" y="67"/>
                    </a:lnTo>
                    <a:lnTo>
                      <a:pt x="70" y="69"/>
                    </a:lnTo>
                    <a:lnTo>
                      <a:pt x="70" y="70"/>
                    </a:lnTo>
                    <a:lnTo>
                      <a:pt x="70" y="71"/>
                    </a:lnTo>
                    <a:lnTo>
                      <a:pt x="70" y="73"/>
                    </a:lnTo>
                    <a:lnTo>
                      <a:pt x="70" y="74"/>
                    </a:lnTo>
                    <a:lnTo>
                      <a:pt x="70" y="75"/>
                    </a:lnTo>
                    <a:lnTo>
                      <a:pt x="70" y="76"/>
                    </a:lnTo>
                    <a:lnTo>
                      <a:pt x="70" y="78"/>
                    </a:lnTo>
                    <a:lnTo>
                      <a:pt x="70" y="79"/>
                    </a:lnTo>
                    <a:lnTo>
                      <a:pt x="70" y="80"/>
                    </a:lnTo>
                    <a:lnTo>
                      <a:pt x="70" y="82"/>
                    </a:lnTo>
                    <a:lnTo>
                      <a:pt x="70" y="83"/>
                    </a:lnTo>
                    <a:lnTo>
                      <a:pt x="70" y="84"/>
                    </a:lnTo>
                    <a:lnTo>
                      <a:pt x="70" y="85"/>
                    </a:lnTo>
                    <a:lnTo>
                      <a:pt x="70" y="87"/>
                    </a:lnTo>
                    <a:lnTo>
                      <a:pt x="70" y="88"/>
                    </a:lnTo>
                    <a:lnTo>
                      <a:pt x="70" y="89"/>
                    </a:lnTo>
                    <a:lnTo>
                      <a:pt x="70" y="91"/>
                    </a:lnTo>
                    <a:lnTo>
                      <a:pt x="70" y="92"/>
                    </a:lnTo>
                    <a:lnTo>
                      <a:pt x="70" y="93"/>
                    </a:lnTo>
                    <a:lnTo>
                      <a:pt x="70" y="95"/>
                    </a:lnTo>
                    <a:lnTo>
                      <a:pt x="68" y="96"/>
                    </a:lnTo>
                    <a:lnTo>
                      <a:pt x="68" y="97"/>
                    </a:lnTo>
                    <a:lnTo>
                      <a:pt x="68" y="98"/>
                    </a:lnTo>
                    <a:lnTo>
                      <a:pt x="68" y="100"/>
                    </a:lnTo>
                    <a:lnTo>
                      <a:pt x="68" y="101"/>
                    </a:lnTo>
                    <a:lnTo>
                      <a:pt x="67" y="106"/>
                    </a:lnTo>
                    <a:lnTo>
                      <a:pt x="67" y="108"/>
                    </a:lnTo>
                    <a:lnTo>
                      <a:pt x="67" y="109"/>
                    </a:lnTo>
                    <a:lnTo>
                      <a:pt x="66" y="110"/>
                    </a:lnTo>
                    <a:lnTo>
                      <a:pt x="66" y="111"/>
                    </a:lnTo>
                    <a:lnTo>
                      <a:pt x="66" y="113"/>
                    </a:lnTo>
                    <a:lnTo>
                      <a:pt x="66" y="114"/>
                    </a:lnTo>
                    <a:lnTo>
                      <a:pt x="64" y="115"/>
                    </a:lnTo>
                    <a:lnTo>
                      <a:pt x="64" y="117"/>
                    </a:lnTo>
                    <a:lnTo>
                      <a:pt x="64" y="118"/>
                    </a:lnTo>
                    <a:lnTo>
                      <a:pt x="64" y="119"/>
                    </a:lnTo>
                    <a:lnTo>
                      <a:pt x="63" y="119"/>
                    </a:lnTo>
                    <a:lnTo>
                      <a:pt x="63" y="120"/>
                    </a:lnTo>
                    <a:lnTo>
                      <a:pt x="63" y="122"/>
                    </a:lnTo>
                    <a:lnTo>
                      <a:pt x="62" y="123"/>
                    </a:lnTo>
                    <a:lnTo>
                      <a:pt x="62" y="124"/>
                    </a:lnTo>
                    <a:lnTo>
                      <a:pt x="60" y="126"/>
                    </a:lnTo>
                    <a:lnTo>
                      <a:pt x="60" y="127"/>
                    </a:lnTo>
                    <a:lnTo>
                      <a:pt x="60" y="128"/>
                    </a:lnTo>
                    <a:lnTo>
                      <a:pt x="59" y="130"/>
                    </a:lnTo>
                    <a:lnTo>
                      <a:pt x="59" y="131"/>
                    </a:lnTo>
                    <a:lnTo>
                      <a:pt x="58" y="132"/>
                    </a:lnTo>
                    <a:lnTo>
                      <a:pt x="57" y="133"/>
                    </a:lnTo>
                    <a:lnTo>
                      <a:pt x="57" y="135"/>
                    </a:lnTo>
                    <a:lnTo>
                      <a:pt x="55" y="136"/>
                    </a:lnTo>
                    <a:lnTo>
                      <a:pt x="55" y="137"/>
                    </a:lnTo>
                    <a:lnTo>
                      <a:pt x="54" y="139"/>
                    </a:lnTo>
                    <a:lnTo>
                      <a:pt x="53" y="140"/>
                    </a:lnTo>
                    <a:lnTo>
                      <a:pt x="53" y="141"/>
                    </a:lnTo>
                    <a:lnTo>
                      <a:pt x="51" y="141"/>
                    </a:lnTo>
                    <a:lnTo>
                      <a:pt x="50" y="143"/>
                    </a:lnTo>
                    <a:lnTo>
                      <a:pt x="49" y="145"/>
                    </a:lnTo>
                    <a:lnTo>
                      <a:pt x="47" y="145"/>
                    </a:lnTo>
                    <a:lnTo>
                      <a:pt x="46" y="146"/>
                    </a:lnTo>
                    <a:lnTo>
                      <a:pt x="45" y="146"/>
                    </a:lnTo>
                    <a:lnTo>
                      <a:pt x="44" y="148"/>
                    </a:lnTo>
                    <a:lnTo>
                      <a:pt x="42" y="148"/>
                    </a:lnTo>
                    <a:lnTo>
                      <a:pt x="41" y="149"/>
                    </a:lnTo>
                    <a:lnTo>
                      <a:pt x="40" y="149"/>
                    </a:lnTo>
                    <a:lnTo>
                      <a:pt x="38" y="149"/>
                    </a:lnTo>
                    <a:lnTo>
                      <a:pt x="37" y="149"/>
                    </a:lnTo>
                    <a:lnTo>
                      <a:pt x="36" y="149"/>
                    </a:lnTo>
                    <a:lnTo>
                      <a:pt x="36" y="150"/>
                    </a:lnTo>
                    <a:lnTo>
                      <a:pt x="35" y="149"/>
                    </a:lnTo>
                    <a:lnTo>
                      <a:pt x="33" y="149"/>
                    </a:lnTo>
                    <a:lnTo>
                      <a:pt x="32" y="149"/>
                    </a:lnTo>
                    <a:lnTo>
                      <a:pt x="31" y="149"/>
                    </a:lnTo>
                    <a:lnTo>
                      <a:pt x="29" y="149"/>
                    </a:lnTo>
                    <a:lnTo>
                      <a:pt x="29" y="148"/>
                    </a:lnTo>
                    <a:lnTo>
                      <a:pt x="28" y="148"/>
                    </a:lnTo>
                    <a:lnTo>
                      <a:pt x="27" y="148"/>
                    </a:lnTo>
                    <a:lnTo>
                      <a:pt x="25" y="146"/>
                    </a:lnTo>
                    <a:lnTo>
                      <a:pt x="23" y="145"/>
                    </a:lnTo>
                    <a:lnTo>
                      <a:pt x="23" y="144"/>
                    </a:lnTo>
                    <a:lnTo>
                      <a:pt x="22" y="144"/>
                    </a:lnTo>
                    <a:lnTo>
                      <a:pt x="20" y="143"/>
                    </a:lnTo>
                    <a:lnTo>
                      <a:pt x="19" y="141"/>
                    </a:lnTo>
                    <a:lnTo>
                      <a:pt x="18" y="140"/>
                    </a:lnTo>
                    <a:lnTo>
                      <a:pt x="18" y="139"/>
                    </a:lnTo>
                    <a:lnTo>
                      <a:pt x="16" y="139"/>
                    </a:lnTo>
                    <a:lnTo>
                      <a:pt x="16" y="137"/>
                    </a:lnTo>
                    <a:lnTo>
                      <a:pt x="15" y="136"/>
                    </a:lnTo>
                    <a:lnTo>
                      <a:pt x="15" y="135"/>
                    </a:lnTo>
                    <a:lnTo>
                      <a:pt x="14" y="135"/>
                    </a:lnTo>
                    <a:lnTo>
                      <a:pt x="14" y="133"/>
                    </a:lnTo>
                    <a:lnTo>
                      <a:pt x="12" y="132"/>
                    </a:lnTo>
                    <a:lnTo>
                      <a:pt x="12" y="131"/>
                    </a:lnTo>
                    <a:lnTo>
                      <a:pt x="11" y="131"/>
                    </a:lnTo>
                    <a:lnTo>
                      <a:pt x="11" y="130"/>
                    </a:lnTo>
                    <a:lnTo>
                      <a:pt x="11" y="128"/>
                    </a:lnTo>
                    <a:lnTo>
                      <a:pt x="10" y="128"/>
                    </a:lnTo>
                    <a:lnTo>
                      <a:pt x="10" y="127"/>
                    </a:lnTo>
                    <a:lnTo>
                      <a:pt x="10" y="126"/>
                    </a:lnTo>
                    <a:lnTo>
                      <a:pt x="9" y="124"/>
                    </a:lnTo>
                    <a:lnTo>
                      <a:pt x="9" y="123"/>
                    </a:lnTo>
                    <a:lnTo>
                      <a:pt x="7" y="122"/>
                    </a:lnTo>
                    <a:lnTo>
                      <a:pt x="7" y="120"/>
                    </a:lnTo>
                    <a:lnTo>
                      <a:pt x="7" y="119"/>
                    </a:lnTo>
                    <a:lnTo>
                      <a:pt x="6" y="118"/>
                    </a:lnTo>
                    <a:lnTo>
                      <a:pt x="6" y="117"/>
                    </a:lnTo>
                    <a:lnTo>
                      <a:pt x="6" y="115"/>
                    </a:lnTo>
                    <a:lnTo>
                      <a:pt x="5" y="114"/>
                    </a:lnTo>
                    <a:lnTo>
                      <a:pt x="5" y="113"/>
                    </a:lnTo>
                    <a:lnTo>
                      <a:pt x="3" y="110"/>
                    </a:lnTo>
                    <a:lnTo>
                      <a:pt x="3" y="109"/>
                    </a:lnTo>
                    <a:lnTo>
                      <a:pt x="2" y="105"/>
                    </a:lnTo>
                    <a:lnTo>
                      <a:pt x="2" y="101"/>
                    </a:lnTo>
                    <a:lnTo>
                      <a:pt x="2" y="100"/>
                    </a:lnTo>
                    <a:lnTo>
                      <a:pt x="1" y="98"/>
                    </a:lnTo>
                    <a:lnTo>
                      <a:pt x="1" y="97"/>
                    </a:lnTo>
                    <a:lnTo>
                      <a:pt x="1" y="96"/>
                    </a:lnTo>
                    <a:lnTo>
                      <a:pt x="1" y="95"/>
                    </a:lnTo>
                    <a:lnTo>
                      <a:pt x="1" y="93"/>
                    </a:lnTo>
                    <a:lnTo>
                      <a:pt x="1" y="92"/>
                    </a:lnTo>
                    <a:lnTo>
                      <a:pt x="1" y="91"/>
                    </a:lnTo>
                    <a:lnTo>
                      <a:pt x="0" y="89"/>
                    </a:lnTo>
                    <a:lnTo>
                      <a:pt x="0" y="88"/>
                    </a:lnTo>
                    <a:lnTo>
                      <a:pt x="0" y="87"/>
                    </a:lnTo>
                    <a:lnTo>
                      <a:pt x="0" y="85"/>
                    </a:lnTo>
                    <a:lnTo>
                      <a:pt x="0" y="84"/>
                    </a:lnTo>
                    <a:lnTo>
                      <a:pt x="0" y="83"/>
                    </a:lnTo>
                    <a:lnTo>
                      <a:pt x="0" y="82"/>
                    </a:lnTo>
                    <a:lnTo>
                      <a:pt x="0" y="80"/>
                    </a:lnTo>
                    <a:lnTo>
                      <a:pt x="0" y="79"/>
                    </a:lnTo>
                    <a:lnTo>
                      <a:pt x="0" y="78"/>
                    </a:lnTo>
                    <a:lnTo>
                      <a:pt x="0" y="76"/>
                    </a:lnTo>
                    <a:lnTo>
                      <a:pt x="0" y="75"/>
                    </a:lnTo>
                    <a:lnTo>
                      <a:pt x="0" y="74"/>
                    </a:lnTo>
                    <a:lnTo>
                      <a:pt x="0" y="73"/>
                    </a:lnTo>
                    <a:lnTo>
                      <a:pt x="0" y="71"/>
                    </a:lnTo>
                    <a:lnTo>
                      <a:pt x="0" y="70"/>
                    </a:lnTo>
                    <a:lnTo>
                      <a:pt x="0" y="69"/>
                    </a:lnTo>
                    <a:lnTo>
                      <a:pt x="0" y="67"/>
                    </a:lnTo>
                    <a:lnTo>
                      <a:pt x="0" y="66"/>
                    </a:lnTo>
                    <a:lnTo>
                      <a:pt x="0" y="65"/>
                    </a:lnTo>
                    <a:lnTo>
                      <a:pt x="0" y="63"/>
                    </a:lnTo>
                    <a:lnTo>
                      <a:pt x="0" y="62"/>
                    </a:lnTo>
                    <a:lnTo>
                      <a:pt x="0" y="61"/>
                    </a:lnTo>
                    <a:lnTo>
                      <a:pt x="0" y="60"/>
                    </a:lnTo>
                    <a:lnTo>
                      <a:pt x="0" y="58"/>
                    </a:lnTo>
                    <a:lnTo>
                      <a:pt x="0" y="57"/>
                    </a:lnTo>
                    <a:lnTo>
                      <a:pt x="0" y="56"/>
                    </a:lnTo>
                    <a:lnTo>
                      <a:pt x="1" y="54"/>
                    </a:lnTo>
                    <a:lnTo>
                      <a:pt x="1" y="53"/>
                    </a:lnTo>
                    <a:lnTo>
                      <a:pt x="1" y="52"/>
                    </a:lnTo>
                    <a:lnTo>
                      <a:pt x="1" y="50"/>
                    </a:lnTo>
                    <a:lnTo>
                      <a:pt x="1" y="49"/>
                    </a:lnTo>
                    <a:lnTo>
                      <a:pt x="1" y="48"/>
                    </a:lnTo>
                    <a:lnTo>
                      <a:pt x="2" y="43"/>
                    </a:lnTo>
                    <a:lnTo>
                      <a:pt x="2" y="41"/>
                    </a:lnTo>
                    <a:lnTo>
                      <a:pt x="2" y="40"/>
                    </a:lnTo>
                    <a:lnTo>
                      <a:pt x="3" y="39"/>
                    </a:lnTo>
                    <a:lnTo>
                      <a:pt x="3" y="38"/>
                    </a:lnTo>
                    <a:lnTo>
                      <a:pt x="3" y="36"/>
                    </a:lnTo>
                    <a:lnTo>
                      <a:pt x="3" y="35"/>
                    </a:lnTo>
                    <a:lnTo>
                      <a:pt x="5" y="34"/>
                    </a:lnTo>
                    <a:lnTo>
                      <a:pt x="5" y="32"/>
                    </a:lnTo>
                    <a:lnTo>
                      <a:pt x="5" y="31"/>
                    </a:lnTo>
                    <a:lnTo>
                      <a:pt x="6" y="30"/>
                    </a:lnTo>
                    <a:lnTo>
                      <a:pt x="6" y="28"/>
                    </a:lnTo>
                    <a:lnTo>
                      <a:pt x="6" y="27"/>
                    </a:lnTo>
                    <a:lnTo>
                      <a:pt x="7" y="26"/>
                    </a:lnTo>
                    <a:lnTo>
                      <a:pt x="7" y="25"/>
                    </a:lnTo>
                    <a:lnTo>
                      <a:pt x="9" y="23"/>
                    </a:lnTo>
                    <a:lnTo>
                      <a:pt x="9" y="22"/>
                    </a:lnTo>
                    <a:lnTo>
                      <a:pt x="9" y="21"/>
                    </a:lnTo>
                    <a:lnTo>
                      <a:pt x="10" y="21"/>
                    </a:lnTo>
                    <a:lnTo>
                      <a:pt x="10" y="19"/>
                    </a:lnTo>
                    <a:lnTo>
                      <a:pt x="10" y="18"/>
                    </a:lnTo>
                    <a:lnTo>
                      <a:pt x="11" y="18"/>
                    </a:lnTo>
                    <a:lnTo>
                      <a:pt x="11" y="17"/>
                    </a:lnTo>
                    <a:lnTo>
                      <a:pt x="12" y="15"/>
                    </a:lnTo>
                    <a:lnTo>
                      <a:pt x="12" y="14"/>
                    </a:lnTo>
                    <a:lnTo>
                      <a:pt x="14" y="14"/>
                    </a:lnTo>
                    <a:lnTo>
                      <a:pt x="14" y="13"/>
                    </a:lnTo>
                    <a:lnTo>
                      <a:pt x="15" y="12"/>
                    </a:lnTo>
                    <a:lnTo>
                      <a:pt x="15" y="10"/>
                    </a:lnTo>
                    <a:lnTo>
                      <a:pt x="16" y="9"/>
                    </a:lnTo>
                    <a:lnTo>
                      <a:pt x="18" y="8"/>
                    </a:lnTo>
                    <a:lnTo>
                      <a:pt x="19" y="6"/>
                    </a:lnTo>
                    <a:close/>
                  </a:path>
                </a:pathLst>
              </a:custGeom>
              <a:solidFill>
                <a:srgbClr val="808080"/>
              </a:solidFill>
              <a:ln w="9525">
                <a:noFill/>
                <a:round/>
                <a:headEnd/>
                <a:tailEnd/>
              </a:ln>
            </p:spPr>
            <p:txBody>
              <a:bodyPr/>
              <a:lstStyle/>
              <a:p>
                <a:endParaRPr lang="en-US"/>
              </a:p>
            </p:txBody>
          </p:sp>
          <p:sp>
            <p:nvSpPr>
              <p:cNvPr id="241" name="Freeform 225"/>
              <p:cNvSpPr>
                <a:spLocks/>
              </p:cNvSpPr>
              <p:nvPr/>
            </p:nvSpPr>
            <p:spPr bwMode="auto">
              <a:xfrm>
                <a:off x="2567" y="1320"/>
                <a:ext cx="73" cy="151"/>
              </a:xfrm>
              <a:custGeom>
                <a:avLst/>
                <a:gdLst>
                  <a:gd name="T0" fmla="*/ 72 w 73"/>
                  <a:gd name="T1" fmla="*/ 59 h 151"/>
                  <a:gd name="T2" fmla="*/ 73 w 73"/>
                  <a:gd name="T3" fmla="*/ 77 h 151"/>
                  <a:gd name="T4" fmla="*/ 72 w 73"/>
                  <a:gd name="T5" fmla="*/ 96 h 151"/>
                  <a:gd name="T6" fmla="*/ 69 w 73"/>
                  <a:gd name="T7" fmla="*/ 112 h 151"/>
                  <a:gd name="T8" fmla="*/ 64 w 73"/>
                  <a:gd name="T9" fmla="*/ 128 h 151"/>
                  <a:gd name="T10" fmla="*/ 57 w 73"/>
                  <a:gd name="T11" fmla="*/ 140 h 151"/>
                  <a:gd name="T12" fmla="*/ 49 w 73"/>
                  <a:gd name="T13" fmla="*/ 147 h 151"/>
                  <a:gd name="T14" fmla="*/ 40 w 73"/>
                  <a:gd name="T15" fmla="*/ 151 h 151"/>
                  <a:gd name="T16" fmla="*/ 31 w 73"/>
                  <a:gd name="T17" fmla="*/ 150 h 151"/>
                  <a:gd name="T18" fmla="*/ 24 w 73"/>
                  <a:gd name="T19" fmla="*/ 145 h 151"/>
                  <a:gd name="T20" fmla="*/ 16 w 73"/>
                  <a:gd name="T21" fmla="*/ 136 h 151"/>
                  <a:gd name="T22" fmla="*/ 9 w 73"/>
                  <a:gd name="T23" fmla="*/ 123 h 151"/>
                  <a:gd name="T24" fmla="*/ 4 w 73"/>
                  <a:gd name="T25" fmla="*/ 107 h 151"/>
                  <a:gd name="T26" fmla="*/ 2 w 73"/>
                  <a:gd name="T27" fmla="*/ 88 h 151"/>
                  <a:gd name="T28" fmla="*/ 0 w 73"/>
                  <a:gd name="T29" fmla="*/ 70 h 151"/>
                  <a:gd name="T30" fmla="*/ 2 w 73"/>
                  <a:gd name="T31" fmla="*/ 51 h 151"/>
                  <a:gd name="T32" fmla="*/ 5 w 73"/>
                  <a:gd name="T33" fmla="*/ 36 h 151"/>
                  <a:gd name="T34" fmla="*/ 11 w 73"/>
                  <a:gd name="T35" fmla="*/ 20 h 151"/>
                  <a:gd name="T36" fmla="*/ 17 w 73"/>
                  <a:gd name="T37" fmla="*/ 10 h 151"/>
                  <a:gd name="T38" fmla="*/ 27 w 73"/>
                  <a:gd name="T39" fmla="*/ 1 h 151"/>
                  <a:gd name="T40" fmla="*/ 37 w 73"/>
                  <a:gd name="T41" fmla="*/ 0 h 151"/>
                  <a:gd name="T42" fmla="*/ 44 w 73"/>
                  <a:gd name="T43" fmla="*/ 2 h 151"/>
                  <a:gd name="T44" fmla="*/ 53 w 73"/>
                  <a:gd name="T45" fmla="*/ 10 h 151"/>
                  <a:gd name="T46" fmla="*/ 60 w 73"/>
                  <a:gd name="T47" fmla="*/ 20 h 151"/>
                  <a:gd name="T48" fmla="*/ 66 w 73"/>
                  <a:gd name="T49" fmla="*/ 35 h 151"/>
                  <a:gd name="T50" fmla="*/ 66 w 73"/>
                  <a:gd name="T51" fmla="*/ 42 h 151"/>
                  <a:gd name="T52" fmla="*/ 62 w 73"/>
                  <a:gd name="T53" fmla="*/ 27 h 151"/>
                  <a:gd name="T54" fmla="*/ 56 w 73"/>
                  <a:gd name="T55" fmla="*/ 15 h 151"/>
                  <a:gd name="T56" fmla="*/ 48 w 73"/>
                  <a:gd name="T57" fmla="*/ 7 h 151"/>
                  <a:gd name="T58" fmla="*/ 39 w 73"/>
                  <a:gd name="T59" fmla="*/ 4 h 151"/>
                  <a:gd name="T60" fmla="*/ 31 w 73"/>
                  <a:gd name="T61" fmla="*/ 2 h 151"/>
                  <a:gd name="T62" fmla="*/ 24 w 73"/>
                  <a:gd name="T63" fmla="*/ 7 h 151"/>
                  <a:gd name="T64" fmla="*/ 14 w 73"/>
                  <a:gd name="T65" fmla="*/ 18 h 151"/>
                  <a:gd name="T66" fmla="*/ 8 w 73"/>
                  <a:gd name="T67" fmla="*/ 31 h 151"/>
                  <a:gd name="T68" fmla="*/ 4 w 73"/>
                  <a:gd name="T69" fmla="*/ 46 h 151"/>
                  <a:gd name="T70" fmla="*/ 3 w 73"/>
                  <a:gd name="T71" fmla="*/ 63 h 151"/>
                  <a:gd name="T72" fmla="*/ 2 w 73"/>
                  <a:gd name="T73" fmla="*/ 81 h 151"/>
                  <a:gd name="T74" fmla="*/ 4 w 73"/>
                  <a:gd name="T75" fmla="*/ 98 h 151"/>
                  <a:gd name="T76" fmla="*/ 8 w 73"/>
                  <a:gd name="T77" fmla="*/ 115 h 151"/>
                  <a:gd name="T78" fmla="*/ 13 w 73"/>
                  <a:gd name="T79" fmla="*/ 129 h 151"/>
                  <a:gd name="T80" fmla="*/ 21 w 73"/>
                  <a:gd name="T81" fmla="*/ 140 h 151"/>
                  <a:gd name="T82" fmla="*/ 29 w 73"/>
                  <a:gd name="T83" fmla="*/ 146 h 151"/>
                  <a:gd name="T84" fmla="*/ 37 w 73"/>
                  <a:gd name="T85" fmla="*/ 149 h 151"/>
                  <a:gd name="T86" fmla="*/ 46 w 73"/>
                  <a:gd name="T87" fmla="*/ 147 h 151"/>
                  <a:gd name="T88" fmla="*/ 53 w 73"/>
                  <a:gd name="T89" fmla="*/ 141 h 151"/>
                  <a:gd name="T90" fmla="*/ 60 w 73"/>
                  <a:gd name="T91" fmla="*/ 131 h 151"/>
                  <a:gd name="T92" fmla="*/ 65 w 73"/>
                  <a:gd name="T93" fmla="*/ 118 h 151"/>
                  <a:gd name="T94" fmla="*/ 69 w 73"/>
                  <a:gd name="T95" fmla="*/ 102 h 151"/>
                  <a:gd name="T96" fmla="*/ 72 w 73"/>
                  <a:gd name="T97" fmla="*/ 85 h 151"/>
                  <a:gd name="T98" fmla="*/ 70 w 73"/>
                  <a:gd name="T99" fmla="*/ 67 h 151"/>
                  <a:gd name="T100" fmla="*/ 69 w 73"/>
                  <a:gd name="T101" fmla="*/ 49 h 1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
                  <a:gd name="T154" fmla="*/ 0 h 151"/>
                  <a:gd name="T155" fmla="*/ 73 w 73"/>
                  <a:gd name="T156" fmla="*/ 151 h 1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 h="151">
                    <a:moveTo>
                      <a:pt x="69" y="45"/>
                    </a:moveTo>
                    <a:lnTo>
                      <a:pt x="70" y="48"/>
                    </a:lnTo>
                    <a:lnTo>
                      <a:pt x="70" y="51"/>
                    </a:lnTo>
                    <a:lnTo>
                      <a:pt x="72" y="55"/>
                    </a:lnTo>
                    <a:lnTo>
                      <a:pt x="72" y="59"/>
                    </a:lnTo>
                    <a:lnTo>
                      <a:pt x="72" y="63"/>
                    </a:lnTo>
                    <a:lnTo>
                      <a:pt x="72" y="67"/>
                    </a:lnTo>
                    <a:lnTo>
                      <a:pt x="73" y="71"/>
                    </a:lnTo>
                    <a:lnTo>
                      <a:pt x="73" y="74"/>
                    </a:lnTo>
                    <a:lnTo>
                      <a:pt x="73" y="77"/>
                    </a:lnTo>
                    <a:lnTo>
                      <a:pt x="73" y="81"/>
                    </a:lnTo>
                    <a:lnTo>
                      <a:pt x="73" y="85"/>
                    </a:lnTo>
                    <a:lnTo>
                      <a:pt x="72" y="89"/>
                    </a:lnTo>
                    <a:lnTo>
                      <a:pt x="72" y="92"/>
                    </a:lnTo>
                    <a:lnTo>
                      <a:pt x="72" y="96"/>
                    </a:lnTo>
                    <a:lnTo>
                      <a:pt x="72" y="99"/>
                    </a:lnTo>
                    <a:lnTo>
                      <a:pt x="70" y="102"/>
                    </a:lnTo>
                    <a:lnTo>
                      <a:pt x="70" y="106"/>
                    </a:lnTo>
                    <a:lnTo>
                      <a:pt x="69" y="110"/>
                    </a:lnTo>
                    <a:lnTo>
                      <a:pt x="69" y="112"/>
                    </a:lnTo>
                    <a:lnTo>
                      <a:pt x="68" y="116"/>
                    </a:lnTo>
                    <a:lnTo>
                      <a:pt x="66" y="119"/>
                    </a:lnTo>
                    <a:lnTo>
                      <a:pt x="66" y="121"/>
                    </a:lnTo>
                    <a:lnTo>
                      <a:pt x="65" y="124"/>
                    </a:lnTo>
                    <a:lnTo>
                      <a:pt x="64" y="128"/>
                    </a:lnTo>
                    <a:lnTo>
                      <a:pt x="62" y="131"/>
                    </a:lnTo>
                    <a:lnTo>
                      <a:pt x="61" y="133"/>
                    </a:lnTo>
                    <a:lnTo>
                      <a:pt x="60" y="134"/>
                    </a:lnTo>
                    <a:lnTo>
                      <a:pt x="59" y="137"/>
                    </a:lnTo>
                    <a:lnTo>
                      <a:pt x="57" y="140"/>
                    </a:lnTo>
                    <a:lnTo>
                      <a:pt x="56" y="141"/>
                    </a:lnTo>
                    <a:lnTo>
                      <a:pt x="53" y="144"/>
                    </a:lnTo>
                    <a:lnTo>
                      <a:pt x="52" y="145"/>
                    </a:lnTo>
                    <a:lnTo>
                      <a:pt x="51" y="146"/>
                    </a:lnTo>
                    <a:lnTo>
                      <a:pt x="49" y="147"/>
                    </a:lnTo>
                    <a:lnTo>
                      <a:pt x="47" y="149"/>
                    </a:lnTo>
                    <a:lnTo>
                      <a:pt x="46" y="150"/>
                    </a:lnTo>
                    <a:lnTo>
                      <a:pt x="44" y="150"/>
                    </a:lnTo>
                    <a:lnTo>
                      <a:pt x="42" y="151"/>
                    </a:lnTo>
                    <a:lnTo>
                      <a:pt x="40" y="151"/>
                    </a:lnTo>
                    <a:lnTo>
                      <a:pt x="38" y="151"/>
                    </a:lnTo>
                    <a:lnTo>
                      <a:pt x="37" y="151"/>
                    </a:lnTo>
                    <a:lnTo>
                      <a:pt x="35" y="151"/>
                    </a:lnTo>
                    <a:lnTo>
                      <a:pt x="33" y="151"/>
                    </a:lnTo>
                    <a:lnTo>
                      <a:pt x="31" y="150"/>
                    </a:lnTo>
                    <a:lnTo>
                      <a:pt x="30" y="150"/>
                    </a:lnTo>
                    <a:lnTo>
                      <a:pt x="29" y="149"/>
                    </a:lnTo>
                    <a:lnTo>
                      <a:pt x="26" y="147"/>
                    </a:lnTo>
                    <a:lnTo>
                      <a:pt x="25" y="146"/>
                    </a:lnTo>
                    <a:lnTo>
                      <a:pt x="24" y="145"/>
                    </a:lnTo>
                    <a:lnTo>
                      <a:pt x="21" y="144"/>
                    </a:lnTo>
                    <a:lnTo>
                      <a:pt x="20" y="142"/>
                    </a:lnTo>
                    <a:lnTo>
                      <a:pt x="18" y="140"/>
                    </a:lnTo>
                    <a:lnTo>
                      <a:pt x="17" y="138"/>
                    </a:lnTo>
                    <a:lnTo>
                      <a:pt x="16" y="136"/>
                    </a:lnTo>
                    <a:lnTo>
                      <a:pt x="14" y="133"/>
                    </a:lnTo>
                    <a:lnTo>
                      <a:pt x="13" y="131"/>
                    </a:lnTo>
                    <a:lnTo>
                      <a:pt x="12" y="128"/>
                    </a:lnTo>
                    <a:lnTo>
                      <a:pt x="11" y="125"/>
                    </a:lnTo>
                    <a:lnTo>
                      <a:pt x="9" y="123"/>
                    </a:lnTo>
                    <a:lnTo>
                      <a:pt x="8" y="120"/>
                    </a:lnTo>
                    <a:lnTo>
                      <a:pt x="7" y="116"/>
                    </a:lnTo>
                    <a:lnTo>
                      <a:pt x="5" y="114"/>
                    </a:lnTo>
                    <a:lnTo>
                      <a:pt x="5" y="110"/>
                    </a:lnTo>
                    <a:lnTo>
                      <a:pt x="4" y="107"/>
                    </a:lnTo>
                    <a:lnTo>
                      <a:pt x="3" y="103"/>
                    </a:lnTo>
                    <a:lnTo>
                      <a:pt x="3" y="99"/>
                    </a:lnTo>
                    <a:lnTo>
                      <a:pt x="2" y="96"/>
                    </a:lnTo>
                    <a:lnTo>
                      <a:pt x="2" y="92"/>
                    </a:lnTo>
                    <a:lnTo>
                      <a:pt x="2" y="88"/>
                    </a:lnTo>
                    <a:lnTo>
                      <a:pt x="2" y="85"/>
                    </a:lnTo>
                    <a:lnTo>
                      <a:pt x="0" y="81"/>
                    </a:lnTo>
                    <a:lnTo>
                      <a:pt x="0" y="77"/>
                    </a:lnTo>
                    <a:lnTo>
                      <a:pt x="0" y="74"/>
                    </a:lnTo>
                    <a:lnTo>
                      <a:pt x="0" y="70"/>
                    </a:lnTo>
                    <a:lnTo>
                      <a:pt x="0" y="66"/>
                    </a:lnTo>
                    <a:lnTo>
                      <a:pt x="2" y="63"/>
                    </a:lnTo>
                    <a:lnTo>
                      <a:pt x="2" y="59"/>
                    </a:lnTo>
                    <a:lnTo>
                      <a:pt x="2" y="55"/>
                    </a:lnTo>
                    <a:lnTo>
                      <a:pt x="2" y="51"/>
                    </a:lnTo>
                    <a:lnTo>
                      <a:pt x="3" y="49"/>
                    </a:lnTo>
                    <a:lnTo>
                      <a:pt x="3" y="45"/>
                    </a:lnTo>
                    <a:lnTo>
                      <a:pt x="4" y="42"/>
                    </a:lnTo>
                    <a:lnTo>
                      <a:pt x="4" y="39"/>
                    </a:lnTo>
                    <a:lnTo>
                      <a:pt x="5" y="36"/>
                    </a:lnTo>
                    <a:lnTo>
                      <a:pt x="7" y="32"/>
                    </a:lnTo>
                    <a:lnTo>
                      <a:pt x="7" y="29"/>
                    </a:lnTo>
                    <a:lnTo>
                      <a:pt x="8" y="27"/>
                    </a:lnTo>
                    <a:lnTo>
                      <a:pt x="9" y="24"/>
                    </a:lnTo>
                    <a:lnTo>
                      <a:pt x="11" y="20"/>
                    </a:lnTo>
                    <a:lnTo>
                      <a:pt x="12" y="19"/>
                    </a:lnTo>
                    <a:lnTo>
                      <a:pt x="13" y="16"/>
                    </a:lnTo>
                    <a:lnTo>
                      <a:pt x="14" y="14"/>
                    </a:lnTo>
                    <a:lnTo>
                      <a:pt x="16" y="11"/>
                    </a:lnTo>
                    <a:lnTo>
                      <a:pt x="17" y="10"/>
                    </a:lnTo>
                    <a:lnTo>
                      <a:pt x="20" y="7"/>
                    </a:lnTo>
                    <a:lnTo>
                      <a:pt x="22" y="5"/>
                    </a:lnTo>
                    <a:lnTo>
                      <a:pt x="24" y="4"/>
                    </a:lnTo>
                    <a:lnTo>
                      <a:pt x="26" y="2"/>
                    </a:lnTo>
                    <a:lnTo>
                      <a:pt x="27" y="1"/>
                    </a:lnTo>
                    <a:lnTo>
                      <a:pt x="29" y="1"/>
                    </a:lnTo>
                    <a:lnTo>
                      <a:pt x="31" y="0"/>
                    </a:lnTo>
                    <a:lnTo>
                      <a:pt x="33" y="0"/>
                    </a:lnTo>
                    <a:lnTo>
                      <a:pt x="35" y="0"/>
                    </a:lnTo>
                    <a:lnTo>
                      <a:pt x="37" y="0"/>
                    </a:lnTo>
                    <a:lnTo>
                      <a:pt x="38" y="0"/>
                    </a:lnTo>
                    <a:lnTo>
                      <a:pt x="40" y="0"/>
                    </a:lnTo>
                    <a:lnTo>
                      <a:pt x="42" y="1"/>
                    </a:lnTo>
                    <a:lnTo>
                      <a:pt x="43" y="1"/>
                    </a:lnTo>
                    <a:lnTo>
                      <a:pt x="44" y="2"/>
                    </a:lnTo>
                    <a:lnTo>
                      <a:pt x="47" y="4"/>
                    </a:lnTo>
                    <a:lnTo>
                      <a:pt x="48" y="5"/>
                    </a:lnTo>
                    <a:lnTo>
                      <a:pt x="49" y="6"/>
                    </a:lnTo>
                    <a:lnTo>
                      <a:pt x="52" y="7"/>
                    </a:lnTo>
                    <a:lnTo>
                      <a:pt x="53" y="10"/>
                    </a:lnTo>
                    <a:lnTo>
                      <a:pt x="55" y="11"/>
                    </a:lnTo>
                    <a:lnTo>
                      <a:pt x="56" y="13"/>
                    </a:lnTo>
                    <a:lnTo>
                      <a:pt x="57" y="15"/>
                    </a:lnTo>
                    <a:lnTo>
                      <a:pt x="59" y="18"/>
                    </a:lnTo>
                    <a:lnTo>
                      <a:pt x="60" y="20"/>
                    </a:lnTo>
                    <a:lnTo>
                      <a:pt x="61" y="23"/>
                    </a:lnTo>
                    <a:lnTo>
                      <a:pt x="62" y="26"/>
                    </a:lnTo>
                    <a:lnTo>
                      <a:pt x="64" y="28"/>
                    </a:lnTo>
                    <a:lnTo>
                      <a:pt x="65" y="32"/>
                    </a:lnTo>
                    <a:lnTo>
                      <a:pt x="66" y="35"/>
                    </a:lnTo>
                    <a:lnTo>
                      <a:pt x="68" y="37"/>
                    </a:lnTo>
                    <a:lnTo>
                      <a:pt x="68" y="41"/>
                    </a:lnTo>
                    <a:lnTo>
                      <a:pt x="69" y="45"/>
                    </a:lnTo>
                    <a:lnTo>
                      <a:pt x="68" y="46"/>
                    </a:lnTo>
                    <a:lnTo>
                      <a:pt x="66" y="42"/>
                    </a:lnTo>
                    <a:lnTo>
                      <a:pt x="66" y="39"/>
                    </a:lnTo>
                    <a:lnTo>
                      <a:pt x="65" y="36"/>
                    </a:lnTo>
                    <a:lnTo>
                      <a:pt x="64" y="33"/>
                    </a:lnTo>
                    <a:lnTo>
                      <a:pt x="62" y="29"/>
                    </a:lnTo>
                    <a:lnTo>
                      <a:pt x="62" y="27"/>
                    </a:lnTo>
                    <a:lnTo>
                      <a:pt x="61" y="24"/>
                    </a:lnTo>
                    <a:lnTo>
                      <a:pt x="60" y="22"/>
                    </a:lnTo>
                    <a:lnTo>
                      <a:pt x="59" y="20"/>
                    </a:lnTo>
                    <a:lnTo>
                      <a:pt x="57" y="18"/>
                    </a:lnTo>
                    <a:lnTo>
                      <a:pt x="56" y="15"/>
                    </a:lnTo>
                    <a:lnTo>
                      <a:pt x="53" y="14"/>
                    </a:lnTo>
                    <a:lnTo>
                      <a:pt x="52" y="11"/>
                    </a:lnTo>
                    <a:lnTo>
                      <a:pt x="51" y="10"/>
                    </a:lnTo>
                    <a:lnTo>
                      <a:pt x="49" y="9"/>
                    </a:lnTo>
                    <a:lnTo>
                      <a:pt x="48" y="7"/>
                    </a:lnTo>
                    <a:lnTo>
                      <a:pt x="47" y="6"/>
                    </a:lnTo>
                    <a:lnTo>
                      <a:pt x="44" y="5"/>
                    </a:lnTo>
                    <a:lnTo>
                      <a:pt x="43" y="5"/>
                    </a:lnTo>
                    <a:lnTo>
                      <a:pt x="42" y="4"/>
                    </a:lnTo>
                    <a:lnTo>
                      <a:pt x="39" y="4"/>
                    </a:lnTo>
                    <a:lnTo>
                      <a:pt x="38" y="2"/>
                    </a:lnTo>
                    <a:lnTo>
                      <a:pt x="37" y="2"/>
                    </a:lnTo>
                    <a:lnTo>
                      <a:pt x="35" y="2"/>
                    </a:lnTo>
                    <a:lnTo>
                      <a:pt x="33" y="2"/>
                    </a:lnTo>
                    <a:lnTo>
                      <a:pt x="31" y="2"/>
                    </a:lnTo>
                    <a:lnTo>
                      <a:pt x="30" y="4"/>
                    </a:lnTo>
                    <a:lnTo>
                      <a:pt x="27" y="4"/>
                    </a:lnTo>
                    <a:lnTo>
                      <a:pt x="26" y="5"/>
                    </a:lnTo>
                    <a:lnTo>
                      <a:pt x="25" y="6"/>
                    </a:lnTo>
                    <a:lnTo>
                      <a:pt x="24" y="7"/>
                    </a:lnTo>
                    <a:lnTo>
                      <a:pt x="20" y="10"/>
                    </a:lnTo>
                    <a:lnTo>
                      <a:pt x="18" y="13"/>
                    </a:lnTo>
                    <a:lnTo>
                      <a:pt x="17" y="14"/>
                    </a:lnTo>
                    <a:lnTo>
                      <a:pt x="16" y="16"/>
                    </a:lnTo>
                    <a:lnTo>
                      <a:pt x="14" y="18"/>
                    </a:lnTo>
                    <a:lnTo>
                      <a:pt x="13" y="20"/>
                    </a:lnTo>
                    <a:lnTo>
                      <a:pt x="12" y="23"/>
                    </a:lnTo>
                    <a:lnTo>
                      <a:pt x="11" y="26"/>
                    </a:lnTo>
                    <a:lnTo>
                      <a:pt x="9" y="28"/>
                    </a:lnTo>
                    <a:lnTo>
                      <a:pt x="8" y="31"/>
                    </a:lnTo>
                    <a:lnTo>
                      <a:pt x="8" y="33"/>
                    </a:lnTo>
                    <a:lnTo>
                      <a:pt x="7" y="37"/>
                    </a:lnTo>
                    <a:lnTo>
                      <a:pt x="5" y="40"/>
                    </a:lnTo>
                    <a:lnTo>
                      <a:pt x="5" y="42"/>
                    </a:lnTo>
                    <a:lnTo>
                      <a:pt x="4" y="46"/>
                    </a:lnTo>
                    <a:lnTo>
                      <a:pt x="4" y="49"/>
                    </a:lnTo>
                    <a:lnTo>
                      <a:pt x="3" y="53"/>
                    </a:lnTo>
                    <a:lnTo>
                      <a:pt x="3" y="57"/>
                    </a:lnTo>
                    <a:lnTo>
                      <a:pt x="3" y="59"/>
                    </a:lnTo>
                    <a:lnTo>
                      <a:pt x="3" y="63"/>
                    </a:lnTo>
                    <a:lnTo>
                      <a:pt x="2" y="67"/>
                    </a:lnTo>
                    <a:lnTo>
                      <a:pt x="2" y="70"/>
                    </a:lnTo>
                    <a:lnTo>
                      <a:pt x="2" y="74"/>
                    </a:lnTo>
                    <a:lnTo>
                      <a:pt x="2" y="77"/>
                    </a:lnTo>
                    <a:lnTo>
                      <a:pt x="2" y="81"/>
                    </a:lnTo>
                    <a:lnTo>
                      <a:pt x="3" y="84"/>
                    </a:lnTo>
                    <a:lnTo>
                      <a:pt x="3" y="88"/>
                    </a:lnTo>
                    <a:lnTo>
                      <a:pt x="3" y="92"/>
                    </a:lnTo>
                    <a:lnTo>
                      <a:pt x="3" y="96"/>
                    </a:lnTo>
                    <a:lnTo>
                      <a:pt x="4" y="98"/>
                    </a:lnTo>
                    <a:lnTo>
                      <a:pt x="4" y="102"/>
                    </a:lnTo>
                    <a:lnTo>
                      <a:pt x="5" y="106"/>
                    </a:lnTo>
                    <a:lnTo>
                      <a:pt x="7" y="109"/>
                    </a:lnTo>
                    <a:lnTo>
                      <a:pt x="7" y="112"/>
                    </a:lnTo>
                    <a:lnTo>
                      <a:pt x="8" y="115"/>
                    </a:lnTo>
                    <a:lnTo>
                      <a:pt x="9" y="119"/>
                    </a:lnTo>
                    <a:lnTo>
                      <a:pt x="11" y="121"/>
                    </a:lnTo>
                    <a:lnTo>
                      <a:pt x="11" y="124"/>
                    </a:lnTo>
                    <a:lnTo>
                      <a:pt x="12" y="127"/>
                    </a:lnTo>
                    <a:lnTo>
                      <a:pt x="13" y="129"/>
                    </a:lnTo>
                    <a:lnTo>
                      <a:pt x="14" y="132"/>
                    </a:lnTo>
                    <a:lnTo>
                      <a:pt x="16" y="134"/>
                    </a:lnTo>
                    <a:lnTo>
                      <a:pt x="17" y="136"/>
                    </a:lnTo>
                    <a:lnTo>
                      <a:pt x="20" y="138"/>
                    </a:lnTo>
                    <a:lnTo>
                      <a:pt x="21" y="140"/>
                    </a:lnTo>
                    <a:lnTo>
                      <a:pt x="22" y="141"/>
                    </a:lnTo>
                    <a:lnTo>
                      <a:pt x="24" y="142"/>
                    </a:lnTo>
                    <a:lnTo>
                      <a:pt x="25" y="144"/>
                    </a:lnTo>
                    <a:lnTo>
                      <a:pt x="27" y="145"/>
                    </a:lnTo>
                    <a:lnTo>
                      <a:pt x="29" y="146"/>
                    </a:lnTo>
                    <a:lnTo>
                      <a:pt x="30" y="147"/>
                    </a:lnTo>
                    <a:lnTo>
                      <a:pt x="31" y="147"/>
                    </a:lnTo>
                    <a:lnTo>
                      <a:pt x="34" y="149"/>
                    </a:lnTo>
                    <a:lnTo>
                      <a:pt x="35" y="149"/>
                    </a:lnTo>
                    <a:lnTo>
                      <a:pt x="37" y="149"/>
                    </a:lnTo>
                    <a:lnTo>
                      <a:pt x="38" y="149"/>
                    </a:lnTo>
                    <a:lnTo>
                      <a:pt x="40" y="149"/>
                    </a:lnTo>
                    <a:lnTo>
                      <a:pt x="42" y="149"/>
                    </a:lnTo>
                    <a:lnTo>
                      <a:pt x="43" y="147"/>
                    </a:lnTo>
                    <a:lnTo>
                      <a:pt x="46" y="147"/>
                    </a:lnTo>
                    <a:lnTo>
                      <a:pt x="47" y="146"/>
                    </a:lnTo>
                    <a:lnTo>
                      <a:pt x="48" y="145"/>
                    </a:lnTo>
                    <a:lnTo>
                      <a:pt x="51" y="144"/>
                    </a:lnTo>
                    <a:lnTo>
                      <a:pt x="52" y="142"/>
                    </a:lnTo>
                    <a:lnTo>
                      <a:pt x="53" y="141"/>
                    </a:lnTo>
                    <a:lnTo>
                      <a:pt x="55" y="140"/>
                    </a:lnTo>
                    <a:lnTo>
                      <a:pt x="56" y="137"/>
                    </a:lnTo>
                    <a:lnTo>
                      <a:pt x="57" y="136"/>
                    </a:lnTo>
                    <a:lnTo>
                      <a:pt x="59" y="133"/>
                    </a:lnTo>
                    <a:lnTo>
                      <a:pt x="60" y="131"/>
                    </a:lnTo>
                    <a:lnTo>
                      <a:pt x="61" y="128"/>
                    </a:lnTo>
                    <a:lnTo>
                      <a:pt x="62" y="125"/>
                    </a:lnTo>
                    <a:lnTo>
                      <a:pt x="64" y="123"/>
                    </a:lnTo>
                    <a:lnTo>
                      <a:pt x="65" y="120"/>
                    </a:lnTo>
                    <a:lnTo>
                      <a:pt x="65" y="118"/>
                    </a:lnTo>
                    <a:lnTo>
                      <a:pt x="66" y="115"/>
                    </a:lnTo>
                    <a:lnTo>
                      <a:pt x="68" y="111"/>
                    </a:lnTo>
                    <a:lnTo>
                      <a:pt x="68" y="109"/>
                    </a:lnTo>
                    <a:lnTo>
                      <a:pt x="69" y="105"/>
                    </a:lnTo>
                    <a:lnTo>
                      <a:pt x="69" y="102"/>
                    </a:lnTo>
                    <a:lnTo>
                      <a:pt x="70" y="98"/>
                    </a:lnTo>
                    <a:lnTo>
                      <a:pt x="70" y="96"/>
                    </a:lnTo>
                    <a:lnTo>
                      <a:pt x="70" y="92"/>
                    </a:lnTo>
                    <a:lnTo>
                      <a:pt x="70" y="88"/>
                    </a:lnTo>
                    <a:lnTo>
                      <a:pt x="72" y="85"/>
                    </a:lnTo>
                    <a:lnTo>
                      <a:pt x="72" y="81"/>
                    </a:lnTo>
                    <a:lnTo>
                      <a:pt x="72" y="77"/>
                    </a:lnTo>
                    <a:lnTo>
                      <a:pt x="72" y="74"/>
                    </a:lnTo>
                    <a:lnTo>
                      <a:pt x="72" y="71"/>
                    </a:lnTo>
                    <a:lnTo>
                      <a:pt x="70" y="67"/>
                    </a:lnTo>
                    <a:lnTo>
                      <a:pt x="70" y="63"/>
                    </a:lnTo>
                    <a:lnTo>
                      <a:pt x="70" y="59"/>
                    </a:lnTo>
                    <a:lnTo>
                      <a:pt x="70" y="57"/>
                    </a:lnTo>
                    <a:lnTo>
                      <a:pt x="69" y="53"/>
                    </a:lnTo>
                    <a:lnTo>
                      <a:pt x="69" y="49"/>
                    </a:lnTo>
                    <a:lnTo>
                      <a:pt x="68" y="46"/>
                    </a:lnTo>
                    <a:lnTo>
                      <a:pt x="69" y="45"/>
                    </a:lnTo>
                    <a:close/>
                  </a:path>
                </a:pathLst>
              </a:custGeom>
              <a:solidFill>
                <a:srgbClr val="808080"/>
              </a:solidFill>
              <a:ln w="9525">
                <a:noFill/>
                <a:round/>
                <a:headEnd/>
                <a:tailEnd/>
              </a:ln>
            </p:spPr>
            <p:txBody>
              <a:bodyPr/>
              <a:lstStyle/>
              <a:p>
                <a:endParaRPr lang="en-US"/>
              </a:p>
            </p:txBody>
          </p:sp>
          <p:sp>
            <p:nvSpPr>
              <p:cNvPr id="242" name="Freeform 226"/>
              <p:cNvSpPr>
                <a:spLocks/>
              </p:cNvSpPr>
              <p:nvPr/>
            </p:nvSpPr>
            <p:spPr bwMode="auto">
              <a:xfrm>
                <a:off x="2690" y="1270"/>
                <a:ext cx="82" cy="170"/>
              </a:xfrm>
              <a:custGeom>
                <a:avLst/>
                <a:gdLst>
                  <a:gd name="T0" fmla="*/ 29 w 82"/>
                  <a:gd name="T1" fmla="*/ 3 h 170"/>
                  <a:gd name="T2" fmla="*/ 35 w 82"/>
                  <a:gd name="T3" fmla="*/ 0 h 170"/>
                  <a:gd name="T4" fmla="*/ 42 w 82"/>
                  <a:gd name="T5" fmla="*/ 0 h 170"/>
                  <a:gd name="T6" fmla="*/ 48 w 82"/>
                  <a:gd name="T7" fmla="*/ 2 h 170"/>
                  <a:gd name="T8" fmla="*/ 55 w 82"/>
                  <a:gd name="T9" fmla="*/ 6 h 170"/>
                  <a:gd name="T10" fmla="*/ 61 w 82"/>
                  <a:gd name="T11" fmla="*/ 12 h 170"/>
                  <a:gd name="T12" fmla="*/ 64 w 82"/>
                  <a:gd name="T13" fmla="*/ 17 h 170"/>
                  <a:gd name="T14" fmla="*/ 68 w 82"/>
                  <a:gd name="T15" fmla="*/ 22 h 170"/>
                  <a:gd name="T16" fmla="*/ 70 w 82"/>
                  <a:gd name="T17" fmla="*/ 29 h 170"/>
                  <a:gd name="T18" fmla="*/ 73 w 82"/>
                  <a:gd name="T19" fmla="*/ 35 h 170"/>
                  <a:gd name="T20" fmla="*/ 75 w 82"/>
                  <a:gd name="T21" fmla="*/ 46 h 170"/>
                  <a:gd name="T22" fmla="*/ 79 w 82"/>
                  <a:gd name="T23" fmla="*/ 59 h 170"/>
                  <a:gd name="T24" fmla="*/ 81 w 82"/>
                  <a:gd name="T25" fmla="*/ 66 h 170"/>
                  <a:gd name="T26" fmla="*/ 81 w 82"/>
                  <a:gd name="T27" fmla="*/ 73 h 170"/>
                  <a:gd name="T28" fmla="*/ 82 w 82"/>
                  <a:gd name="T29" fmla="*/ 81 h 170"/>
                  <a:gd name="T30" fmla="*/ 82 w 82"/>
                  <a:gd name="T31" fmla="*/ 89 h 170"/>
                  <a:gd name="T32" fmla="*/ 82 w 82"/>
                  <a:gd name="T33" fmla="*/ 95 h 170"/>
                  <a:gd name="T34" fmla="*/ 81 w 82"/>
                  <a:gd name="T35" fmla="*/ 103 h 170"/>
                  <a:gd name="T36" fmla="*/ 81 w 82"/>
                  <a:gd name="T37" fmla="*/ 111 h 170"/>
                  <a:gd name="T38" fmla="*/ 78 w 82"/>
                  <a:gd name="T39" fmla="*/ 124 h 170"/>
                  <a:gd name="T40" fmla="*/ 77 w 82"/>
                  <a:gd name="T41" fmla="*/ 130 h 170"/>
                  <a:gd name="T42" fmla="*/ 74 w 82"/>
                  <a:gd name="T43" fmla="*/ 136 h 170"/>
                  <a:gd name="T44" fmla="*/ 72 w 82"/>
                  <a:gd name="T45" fmla="*/ 143 h 170"/>
                  <a:gd name="T46" fmla="*/ 69 w 82"/>
                  <a:gd name="T47" fmla="*/ 148 h 170"/>
                  <a:gd name="T48" fmla="*/ 66 w 82"/>
                  <a:gd name="T49" fmla="*/ 155 h 170"/>
                  <a:gd name="T50" fmla="*/ 63 w 82"/>
                  <a:gd name="T51" fmla="*/ 159 h 170"/>
                  <a:gd name="T52" fmla="*/ 56 w 82"/>
                  <a:gd name="T53" fmla="*/ 165 h 170"/>
                  <a:gd name="T54" fmla="*/ 51 w 82"/>
                  <a:gd name="T55" fmla="*/ 169 h 170"/>
                  <a:gd name="T56" fmla="*/ 44 w 82"/>
                  <a:gd name="T57" fmla="*/ 170 h 170"/>
                  <a:gd name="T58" fmla="*/ 38 w 82"/>
                  <a:gd name="T59" fmla="*/ 170 h 170"/>
                  <a:gd name="T60" fmla="*/ 31 w 82"/>
                  <a:gd name="T61" fmla="*/ 168 h 170"/>
                  <a:gd name="T62" fmla="*/ 24 w 82"/>
                  <a:gd name="T63" fmla="*/ 161 h 170"/>
                  <a:gd name="T64" fmla="*/ 20 w 82"/>
                  <a:gd name="T65" fmla="*/ 155 h 170"/>
                  <a:gd name="T66" fmla="*/ 16 w 82"/>
                  <a:gd name="T67" fmla="*/ 149 h 170"/>
                  <a:gd name="T68" fmla="*/ 12 w 82"/>
                  <a:gd name="T69" fmla="*/ 144 h 170"/>
                  <a:gd name="T70" fmla="*/ 11 w 82"/>
                  <a:gd name="T71" fmla="*/ 138 h 170"/>
                  <a:gd name="T72" fmla="*/ 8 w 82"/>
                  <a:gd name="T73" fmla="*/ 131 h 170"/>
                  <a:gd name="T74" fmla="*/ 4 w 82"/>
                  <a:gd name="T75" fmla="*/ 116 h 170"/>
                  <a:gd name="T76" fmla="*/ 3 w 82"/>
                  <a:gd name="T77" fmla="*/ 108 h 170"/>
                  <a:gd name="T78" fmla="*/ 2 w 82"/>
                  <a:gd name="T79" fmla="*/ 100 h 170"/>
                  <a:gd name="T80" fmla="*/ 2 w 82"/>
                  <a:gd name="T81" fmla="*/ 92 h 170"/>
                  <a:gd name="T82" fmla="*/ 0 w 82"/>
                  <a:gd name="T83" fmla="*/ 85 h 170"/>
                  <a:gd name="T84" fmla="*/ 0 w 82"/>
                  <a:gd name="T85" fmla="*/ 78 h 170"/>
                  <a:gd name="T86" fmla="*/ 2 w 82"/>
                  <a:gd name="T87" fmla="*/ 70 h 170"/>
                  <a:gd name="T88" fmla="*/ 2 w 82"/>
                  <a:gd name="T89" fmla="*/ 63 h 170"/>
                  <a:gd name="T90" fmla="*/ 4 w 82"/>
                  <a:gd name="T91" fmla="*/ 51 h 170"/>
                  <a:gd name="T92" fmla="*/ 6 w 82"/>
                  <a:gd name="T93" fmla="*/ 43 h 170"/>
                  <a:gd name="T94" fmla="*/ 7 w 82"/>
                  <a:gd name="T95" fmla="*/ 37 h 170"/>
                  <a:gd name="T96" fmla="*/ 9 w 82"/>
                  <a:gd name="T97" fmla="*/ 30 h 170"/>
                  <a:gd name="T98" fmla="*/ 12 w 82"/>
                  <a:gd name="T99" fmla="*/ 25 h 170"/>
                  <a:gd name="T100" fmla="*/ 15 w 82"/>
                  <a:gd name="T101" fmla="*/ 19 h 170"/>
                  <a:gd name="T102" fmla="*/ 18 w 82"/>
                  <a:gd name="T103" fmla="*/ 13 h 1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2"/>
                  <a:gd name="T157" fmla="*/ 0 h 170"/>
                  <a:gd name="T158" fmla="*/ 82 w 82"/>
                  <a:gd name="T159" fmla="*/ 170 h 1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2" h="170">
                    <a:moveTo>
                      <a:pt x="24" y="7"/>
                    </a:moveTo>
                    <a:lnTo>
                      <a:pt x="25" y="6"/>
                    </a:lnTo>
                    <a:lnTo>
                      <a:pt x="26" y="6"/>
                    </a:lnTo>
                    <a:lnTo>
                      <a:pt x="28" y="4"/>
                    </a:lnTo>
                    <a:lnTo>
                      <a:pt x="29" y="3"/>
                    </a:lnTo>
                    <a:lnTo>
                      <a:pt x="30" y="3"/>
                    </a:lnTo>
                    <a:lnTo>
                      <a:pt x="31" y="2"/>
                    </a:lnTo>
                    <a:lnTo>
                      <a:pt x="33" y="2"/>
                    </a:lnTo>
                    <a:lnTo>
                      <a:pt x="34" y="0"/>
                    </a:lnTo>
                    <a:lnTo>
                      <a:pt x="35" y="0"/>
                    </a:lnTo>
                    <a:lnTo>
                      <a:pt x="37" y="0"/>
                    </a:lnTo>
                    <a:lnTo>
                      <a:pt x="38" y="0"/>
                    </a:lnTo>
                    <a:lnTo>
                      <a:pt x="39" y="0"/>
                    </a:lnTo>
                    <a:lnTo>
                      <a:pt x="40" y="0"/>
                    </a:lnTo>
                    <a:lnTo>
                      <a:pt x="42" y="0"/>
                    </a:lnTo>
                    <a:lnTo>
                      <a:pt x="43" y="0"/>
                    </a:lnTo>
                    <a:lnTo>
                      <a:pt x="44" y="0"/>
                    </a:lnTo>
                    <a:lnTo>
                      <a:pt x="46" y="0"/>
                    </a:lnTo>
                    <a:lnTo>
                      <a:pt x="47" y="2"/>
                    </a:lnTo>
                    <a:lnTo>
                      <a:pt x="48" y="2"/>
                    </a:lnTo>
                    <a:lnTo>
                      <a:pt x="50" y="2"/>
                    </a:lnTo>
                    <a:lnTo>
                      <a:pt x="50" y="3"/>
                    </a:lnTo>
                    <a:lnTo>
                      <a:pt x="51" y="3"/>
                    </a:lnTo>
                    <a:lnTo>
                      <a:pt x="52" y="4"/>
                    </a:lnTo>
                    <a:lnTo>
                      <a:pt x="55" y="6"/>
                    </a:lnTo>
                    <a:lnTo>
                      <a:pt x="56" y="7"/>
                    </a:lnTo>
                    <a:lnTo>
                      <a:pt x="57" y="8"/>
                    </a:lnTo>
                    <a:lnTo>
                      <a:pt x="59" y="9"/>
                    </a:lnTo>
                    <a:lnTo>
                      <a:pt x="60" y="11"/>
                    </a:lnTo>
                    <a:lnTo>
                      <a:pt x="61" y="12"/>
                    </a:lnTo>
                    <a:lnTo>
                      <a:pt x="61" y="13"/>
                    </a:lnTo>
                    <a:lnTo>
                      <a:pt x="63" y="13"/>
                    </a:lnTo>
                    <a:lnTo>
                      <a:pt x="63" y="15"/>
                    </a:lnTo>
                    <a:lnTo>
                      <a:pt x="64" y="16"/>
                    </a:lnTo>
                    <a:lnTo>
                      <a:pt x="64" y="17"/>
                    </a:lnTo>
                    <a:lnTo>
                      <a:pt x="65" y="19"/>
                    </a:lnTo>
                    <a:lnTo>
                      <a:pt x="66" y="20"/>
                    </a:lnTo>
                    <a:lnTo>
                      <a:pt x="66" y="21"/>
                    </a:lnTo>
                    <a:lnTo>
                      <a:pt x="68" y="21"/>
                    </a:lnTo>
                    <a:lnTo>
                      <a:pt x="68" y="22"/>
                    </a:lnTo>
                    <a:lnTo>
                      <a:pt x="68" y="24"/>
                    </a:lnTo>
                    <a:lnTo>
                      <a:pt x="69" y="25"/>
                    </a:lnTo>
                    <a:lnTo>
                      <a:pt x="69" y="26"/>
                    </a:lnTo>
                    <a:lnTo>
                      <a:pt x="70" y="26"/>
                    </a:lnTo>
                    <a:lnTo>
                      <a:pt x="70" y="29"/>
                    </a:lnTo>
                    <a:lnTo>
                      <a:pt x="72" y="30"/>
                    </a:lnTo>
                    <a:lnTo>
                      <a:pt x="72" y="31"/>
                    </a:lnTo>
                    <a:lnTo>
                      <a:pt x="72" y="33"/>
                    </a:lnTo>
                    <a:lnTo>
                      <a:pt x="73" y="34"/>
                    </a:lnTo>
                    <a:lnTo>
                      <a:pt x="73" y="35"/>
                    </a:lnTo>
                    <a:lnTo>
                      <a:pt x="73" y="37"/>
                    </a:lnTo>
                    <a:lnTo>
                      <a:pt x="74" y="38"/>
                    </a:lnTo>
                    <a:lnTo>
                      <a:pt x="74" y="39"/>
                    </a:lnTo>
                    <a:lnTo>
                      <a:pt x="75" y="42"/>
                    </a:lnTo>
                    <a:lnTo>
                      <a:pt x="75" y="46"/>
                    </a:lnTo>
                    <a:lnTo>
                      <a:pt x="77" y="47"/>
                    </a:lnTo>
                    <a:lnTo>
                      <a:pt x="78" y="51"/>
                    </a:lnTo>
                    <a:lnTo>
                      <a:pt x="78" y="55"/>
                    </a:lnTo>
                    <a:lnTo>
                      <a:pt x="78" y="56"/>
                    </a:lnTo>
                    <a:lnTo>
                      <a:pt x="79" y="59"/>
                    </a:lnTo>
                    <a:lnTo>
                      <a:pt x="79" y="60"/>
                    </a:lnTo>
                    <a:lnTo>
                      <a:pt x="79" y="61"/>
                    </a:lnTo>
                    <a:lnTo>
                      <a:pt x="79" y="63"/>
                    </a:lnTo>
                    <a:lnTo>
                      <a:pt x="79" y="65"/>
                    </a:lnTo>
                    <a:lnTo>
                      <a:pt x="81" y="66"/>
                    </a:lnTo>
                    <a:lnTo>
                      <a:pt x="81" y="68"/>
                    </a:lnTo>
                    <a:lnTo>
                      <a:pt x="81" y="69"/>
                    </a:lnTo>
                    <a:lnTo>
                      <a:pt x="81" y="70"/>
                    </a:lnTo>
                    <a:lnTo>
                      <a:pt x="81" y="72"/>
                    </a:lnTo>
                    <a:lnTo>
                      <a:pt x="81" y="73"/>
                    </a:lnTo>
                    <a:lnTo>
                      <a:pt x="81" y="74"/>
                    </a:lnTo>
                    <a:lnTo>
                      <a:pt x="81" y="76"/>
                    </a:lnTo>
                    <a:lnTo>
                      <a:pt x="82" y="78"/>
                    </a:lnTo>
                    <a:lnTo>
                      <a:pt x="81" y="79"/>
                    </a:lnTo>
                    <a:lnTo>
                      <a:pt x="82" y="81"/>
                    </a:lnTo>
                    <a:lnTo>
                      <a:pt x="82" y="82"/>
                    </a:lnTo>
                    <a:lnTo>
                      <a:pt x="82" y="83"/>
                    </a:lnTo>
                    <a:lnTo>
                      <a:pt x="82" y="86"/>
                    </a:lnTo>
                    <a:lnTo>
                      <a:pt x="82" y="87"/>
                    </a:lnTo>
                    <a:lnTo>
                      <a:pt x="82" y="89"/>
                    </a:lnTo>
                    <a:lnTo>
                      <a:pt x="82" y="90"/>
                    </a:lnTo>
                    <a:lnTo>
                      <a:pt x="82" y="91"/>
                    </a:lnTo>
                    <a:lnTo>
                      <a:pt x="82" y="92"/>
                    </a:lnTo>
                    <a:lnTo>
                      <a:pt x="82" y="94"/>
                    </a:lnTo>
                    <a:lnTo>
                      <a:pt x="82" y="95"/>
                    </a:lnTo>
                    <a:lnTo>
                      <a:pt x="82" y="96"/>
                    </a:lnTo>
                    <a:lnTo>
                      <a:pt x="81" y="99"/>
                    </a:lnTo>
                    <a:lnTo>
                      <a:pt x="81" y="100"/>
                    </a:lnTo>
                    <a:lnTo>
                      <a:pt x="81" y="101"/>
                    </a:lnTo>
                    <a:lnTo>
                      <a:pt x="81" y="103"/>
                    </a:lnTo>
                    <a:lnTo>
                      <a:pt x="81" y="104"/>
                    </a:lnTo>
                    <a:lnTo>
                      <a:pt x="81" y="105"/>
                    </a:lnTo>
                    <a:lnTo>
                      <a:pt x="81" y="108"/>
                    </a:lnTo>
                    <a:lnTo>
                      <a:pt x="81" y="109"/>
                    </a:lnTo>
                    <a:lnTo>
                      <a:pt x="81" y="111"/>
                    </a:lnTo>
                    <a:lnTo>
                      <a:pt x="79" y="113"/>
                    </a:lnTo>
                    <a:lnTo>
                      <a:pt x="79" y="114"/>
                    </a:lnTo>
                    <a:lnTo>
                      <a:pt x="78" y="120"/>
                    </a:lnTo>
                    <a:lnTo>
                      <a:pt x="78" y="121"/>
                    </a:lnTo>
                    <a:lnTo>
                      <a:pt x="78" y="124"/>
                    </a:lnTo>
                    <a:lnTo>
                      <a:pt x="78" y="125"/>
                    </a:lnTo>
                    <a:lnTo>
                      <a:pt x="77" y="126"/>
                    </a:lnTo>
                    <a:lnTo>
                      <a:pt x="77" y="127"/>
                    </a:lnTo>
                    <a:lnTo>
                      <a:pt x="77" y="129"/>
                    </a:lnTo>
                    <a:lnTo>
                      <a:pt x="77" y="130"/>
                    </a:lnTo>
                    <a:lnTo>
                      <a:pt x="75" y="131"/>
                    </a:lnTo>
                    <a:lnTo>
                      <a:pt x="75" y="133"/>
                    </a:lnTo>
                    <a:lnTo>
                      <a:pt x="75" y="134"/>
                    </a:lnTo>
                    <a:lnTo>
                      <a:pt x="74" y="135"/>
                    </a:lnTo>
                    <a:lnTo>
                      <a:pt x="74" y="136"/>
                    </a:lnTo>
                    <a:lnTo>
                      <a:pt x="74" y="138"/>
                    </a:lnTo>
                    <a:lnTo>
                      <a:pt x="73" y="139"/>
                    </a:lnTo>
                    <a:lnTo>
                      <a:pt x="73" y="140"/>
                    </a:lnTo>
                    <a:lnTo>
                      <a:pt x="73" y="142"/>
                    </a:lnTo>
                    <a:lnTo>
                      <a:pt x="72" y="143"/>
                    </a:lnTo>
                    <a:lnTo>
                      <a:pt x="72" y="144"/>
                    </a:lnTo>
                    <a:lnTo>
                      <a:pt x="70" y="146"/>
                    </a:lnTo>
                    <a:lnTo>
                      <a:pt x="70" y="147"/>
                    </a:lnTo>
                    <a:lnTo>
                      <a:pt x="70" y="148"/>
                    </a:lnTo>
                    <a:lnTo>
                      <a:pt x="69" y="148"/>
                    </a:lnTo>
                    <a:lnTo>
                      <a:pt x="69" y="149"/>
                    </a:lnTo>
                    <a:lnTo>
                      <a:pt x="68" y="151"/>
                    </a:lnTo>
                    <a:lnTo>
                      <a:pt x="68" y="152"/>
                    </a:lnTo>
                    <a:lnTo>
                      <a:pt x="66" y="153"/>
                    </a:lnTo>
                    <a:lnTo>
                      <a:pt x="66" y="155"/>
                    </a:lnTo>
                    <a:lnTo>
                      <a:pt x="65" y="155"/>
                    </a:lnTo>
                    <a:lnTo>
                      <a:pt x="65" y="156"/>
                    </a:lnTo>
                    <a:lnTo>
                      <a:pt x="64" y="157"/>
                    </a:lnTo>
                    <a:lnTo>
                      <a:pt x="64" y="159"/>
                    </a:lnTo>
                    <a:lnTo>
                      <a:pt x="63" y="159"/>
                    </a:lnTo>
                    <a:lnTo>
                      <a:pt x="61" y="160"/>
                    </a:lnTo>
                    <a:lnTo>
                      <a:pt x="61" y="161"/>
                    </a:lnTo>
                    <a:lnTo>
                      <a:pt x="59" y="164"/>
                    </a:lnTo>
                    <a:lnTo>
                      <a:pt x="57" y="165"/>
                    </a:lnTo>
                    <a:lnTo>
                      <a:pt x="56" y="165"/>
                    </a:lnTo>
                    <a:lnTo>
                      <a:pt x="55" y="166"/>
                    </a:lnTo>
                    <a:lnTo>
                      <a:pt x="53" y="168"/>
                    </a:lnTo>
                    <a:lnTo>
                      <a:pt x="52" y="168"/>
                    </a:lnTo>
                    <a:lnTo>
                      <a:pt x="52" y="169"/>
                    </a:lnTo>
                    <a:lnTo>
                      <a:pt x="51" y="169"/>
                    </a:lnTo>
                    <a:lnTo>
                      <a:pt x="50" y="169"/>
                    </a:lnTo>
                    <a:lnTo>
                      <a:pt x="48" y="170"/>
                    </a:lnTo>
                    <a:lnTo>
                      <a:pt x="47" y="170"/>
                    </a:lnTo>
                    <a:lnTo>
                      <a:pt x="46" y="170"/>
                    </a:lnTo>
                    <a:lnTo>
                      <a:pt x="44" y="170"/>
                    </a:lnTo>
                    <a:lnTo>
                      <a:pt x="43" y="170"/>
                    </a:lnTo>
                    <a:lnTo>
                      <a:pt x="42" y="170"/>
                    </a:lnTo>
                    <a:lnTo>
                      <a:pt x="40" y="170"/>
                    </a:lnTo>
                    <a:lnTo>
                      <a:pt x="39" y="170"/>
                    </a:lnTo>
                    <a:lnTo>
                      <a:pt x="38" y="170"/>
                    </a:lnTo>
                    <a:lnTo>
                      <a:pt x="37" y="170"/>
                    </a:lnTo>
                    <a:lnTo>
                      <a:pt x="35" y="169"/>
                    </a:lnTo>
                    <a:lnTo>
                      <a:pt x="34" y="169"/>
                    </a:lnTo>
                    <a:lnTo>
                      <a:pt x="33" y="168"/>
                    </a:lnTo>
                    <a:lnTo>
                      <a:pt x="31" y="168"/>
                    </a:lnTo>
                    <a:lnTo>
                      <a:pt x="30" y="166"/>
                    </a:lnTo>
                    <a:lnTo>
                      <a:pt x="28" y="165"/>
                    </a:lnTo>
                    <a:lnTo>
                      <a:pt x="26" y="164"/>
                    </a:lnTo>
                    <a:lnTo>
                      <a:pt x="25" y="162"/>
                    </a:lnTo>
                    <a:lnTo>
                      <a:pt x="24" y="161"/>
                    </a:lnTo>
                    <a:lnTo>
                      <a:pt x="22" y="160"/>
                    </a:lnTo>
                    <a:lnTo>
                      <a:pt x="21" y="159"/>
                    </a:lnTo>
                    <a:lnTo>
                      <a:pt x="21" y="157"/>
                    </a:lnTo>
                    <a:lnTo>
                      <a:pt x="20" y="156"/>
                    </a:lnTo>
                    <a:lnTo>
                      <a:pt x="20" y="155"/>
                    </a:lnTo>
                    <a:lnTo>
                      <a:pt x="18" y="155"/>
                    </a:lnTo>
                    <a:lnTo>
                      <a:pt x="18" y="153"/>
                    </a:lnTo>
                    <a:lnTo>
                      <a:pt x="17" y="152"/>
                    </a:lnTo>
                    <a:lnTo>
                      <a:pt x="16" y="151"/>
                    </a:lnTo>
                    <a:lnTo>
                      <a:pt x="16" y="149"/>
                    </a:lnTo>
                    <a:lnTo>
                      <a:pt x="15" y="148"/>
                    </a:lnTo>
                    <a:lnTo>
                      <a:pt x="15" y="147"/>
                    </a:lnTo>
                    <a:lnTo>
                      <a:pt x="13" y="146"/>
                    </a:lnTo>
                    <a:lnTo>
                      <a:pt x="13" y="144"/>
                    </a:lnTo>
                    <a:lnTo>
                      <a:pt x="12" y="144"/>
                    </a:lnTo>
                    <a:lnTo>
                      <a:pt x="12" y="143"/>
                    </a:lnTo>
                    <a:lnTo>
                      <a:pt x="12" y="142"/>
                    </a:lnTo>
                    <a:lnTo>
                      <a:pt x="11" y="140"/>
                    </a:lnTo>
                    <a:lnTo>
                      <a:pt x="11" y="139"/>
                    </a:lnTo>
                    <a:lnTo>
                      <a:pt x="11" y="138"/>
                    </a:lnTo>
                    <a:lnTo>
                      <a:pt x="9" y="136"/>
                    </a:lnTo>
                    <a:lnTo>
                      <a:pt x="9" y="135"/>
                    </a:lnTo>
                    <a:lnTo>
                      <a:pt x="9" y="134"/>
                    </a:lnTo>
                    <a:lnTo>
                      <a:pt x="8" y="133"/>
                    </a:lnTo>
                    <a:lnTo>
                      <a:pt x="8" y="131"/>
                    </a:lnTo>
                    <a:lnTo>
                      <a:pt x="7" y="129"/>
                    </a:lnTo>
                    <a:lnTo>
                      <a:pt x="7" y="125"/>
                    </a:lnTo>
                    <a:lnTo>
                      <a:pt x="6" y="124"/>
                    </a:lnTo>
                    <a:lnTo>
                      <a:pt x="6" y="120"/>
                    </a:lnTo>
                    <a:lnTo>
                      <a:pt x="4" y="116"/>
                    </a:lnTo>
                    <a:lnTo>
                      <a:pt x="4" y="114"/>
                    </a:lnTo>
                    <a:lnTo>
                      <a:pt x="3" y="112"/>
                    </a:lnTo>
                    <a:lnTo>
                      <a:pt x="3" y="111"/>
                    </a:lnTo>
                    <a:lnTo>
                      <a:pt x="3" y="109"/>
                    </a:lnTo>
                    <a:lnTo>
                      <a:pt x="3" y="108"/>
                    </a:lnTo>
                    <a:lnTo>
                      <a:pt x="3" y="105"/>
                    </a:lnTo>
                    <a:lnTo>
                      <a:pt x="3" y="104"/>
                    </a:lnTo>
                    <a:lnTo>
                      <a:pt x="2" y="103"/>
                    </a:lnTo>
                    <a:lnTo>
                      <a:pt x="2" y="101"/>
                    </a:lnTo>
                    <a:lnTo>
                      <a:pt x="2" y="100"/>
                    </a:lnTo>
                    <a:lnTo>
                      <a:pt x="2" y="99"/>
                    </a:lnTo>
                    <a:lnTo>
                      <a:pt x="2" y="98"/>
                    </a:lnTo>
                    <a:lnTo>
                      <a:pt x="2" y="96"/>
                    </a:lnTo>
                    <a:lnTo>
                      <a:pt x="2" y="95"/>
                    </a:lnTo>
                    <a:lnTo>
                      <a:pt x="2" y="92"/>
                    </a:lnTo>
                    <a:lnTo>
                      <a:pt x="2" y="91"/>
                    </a:lnTo>
                    <a:lnTo>
                      <a:pt x="0" y="90"/>
                    </a:lnTo>
                    <a:lnTo>
                      <a:pt x="2" y="89"/>
                    </a:lnTo>
                    <a:lnTo>
                      <a:pt x="2" y="87"/>
                    </a:lnTo>
                    <a:lnTo>
                      <a:pt x="0" y="85"/>
                    </a:lnTo>
                    <a:lnTo>
                      <a:pt x="0" y="83"/>
                    </a:lnTo>
                    <a:lnTo>
                      <a:pt x="0" y="82"/>
                    </a:lnTo>
                    <a:lnTo>
                      <a:pt x="0" y="81"/>
                    </a:lnTo>
                    <a:lnTo>
                      <a:pt x="0" y="79"/>
                    </a:lnTo>
                    <a:lnTo>
                      <a:pt x="0" y="78"/>
                    </a:lnTo>
                    <a:lnTo>
                      <a:pt x="2" y="77"/>
                    </a:lnTo>
                    <a:lnTo>
                      <a:pt x="2" y="76"/>
                    </a:lnTo>
                    <a:lnTo>
                      <a:pt x="2" y="74"/>
                    </a:lnTo>
                    <a:lnTo>
                      <a:pt x="2" y="72"/>
                    </a:lnTo>
                    <a:lnTo>
                      <a:pt x="2" y="70"/>
                    </a:lnTo>
                    <a:lnTo>
                      <a:pt x="2" y="69"/>
                    </a:lnTo>
                    <a:lnTo>
                      <a:pt x="2" y="68"/>
                    </a:lnTo>
                    <a:lnTo>
                      <a:pt x="2" y="66"/>
                    </a:lnTo>
                    <a:lnTo>
                      <a:pt x="2" y="65"/>
                    </a:lnTo>
                    <a:lnTo>
                      <a:pt x="2" y="63"/>
                    </a:lnTo>
                    <a:lnTo>
                      <a:pt x="2" y="61"/>
                    </a:lnTo>
                    <a:lnTo>
                      <a:pt x="2" y="60"/>
                    </a:lnTo>
                    <a:lnTo>
                      <a:pt x="3" y="57"/>
                    </a:lnTo>
                    <a:lnTo>
                      <a:pt x="3" y="56"/>
                    </a:lnTo>
                    <a:lnTo>
                      <a:pt x="4" y="51"/>
                    </a:lnTo>
                    <a:lnTo>
                      <a:pt x="4" y="50"/>
                    </a:lnTo>
                    <a:lnTo>
                      <a:pt x="4" y="47"/>
                    </a:lnTo>
                    <a:lnTo>
                      <a:pt x="6" y="46"/>
                    </a:lnTo>
                    <a:lnTo>
                      <a:pt x="6" y="44"/>
                    </a:lnTo>
                    <a:lnTo>
                      <a:pt x="6" y="43"/>
                    </a:lnTo>
                    <a:lnTo>
                      <a:pt x="6" y="42"/>
                    </a:lnTo>
                    <a:lnTo>
                      <a:pt x="7" y="41"/>
                    </a:lnTo>
                    <a:lnTo>
                      <a:pt x="7" y="39"/>
                    </a:lnTo>
                    <a:lnTo>
                      <a:pt x="7" y="38"/>
                    </a:lnTo>
                    <a:lnTo>
                      <a:pt x="7" y="37"/>
                    </a:lnTo>
                    <a:lnTo>
                      <a:pt x="8" y="35"/>
                    </a:lnTo>
                    <a:lnTo>
                      <a:pt x="8" y="34"/>
                    </a:lnTo>
                    <a:lnTo>
                      <a:pt x="8" y="33"/>
                    </a:lnTo>
                    <a:lnTo>
                      <a:pt x="9" y="31"/>
                    </a:lnTo>
                    <a:lnTo>
                      <a:pt x="9" y="30"/>
                    </a:lnTo>
                    <a:lnTo>
                      <a:pt x="9" y="29"/>
                    </a:lnTo>
                    <a:lnTo>
                      <a:pt x="11" y="29"/>
                    </a:lnTo>
                    <a:lnTo>
                      <a:pt x="11" y="28"/>
                    </a:lnTo>
                    <a:lnTo>
                      <a:pt x="11" y="26"/>
                    </a:lnTo>
                    <a:lnTo>
                      <a:pt x="12" y="25"/>
                    </a:lnTo>
                    <a:lnTo>
                      <a:pt x="12" y="24"/>
                    </a:lnTo>
                    <a:lnTo>
                      <a:pt x="13" y="22"/>
                    </a:lnTo>
                    <a:lnTo>
                      <a:pt x="13" y="21"/>
                    </a:lnTo>
                    <a:lnTo>
                      <a:pt x="15" y="20"/>
                    </a:lnTo>
                    <a:lnTo>
                      <a:pt x="15" y="19"/>
                    </a:lnTo>
                    <a:lnTo>
                      <a:pt x="16" y="17"/>
                    </a:lnTo>
                    <a:lnTo>
                      <a:pt x="16" y="16"/>
                    </a:lnTo>
                    <a:lnTo>
                      <a:pt x="17" y="16"/>
                    </a:lnTo>
                    <a:lnTo>
                      <a:pt x="17" y="15"/>
                    </a:lnTo>
                    <a:lnTo>
                      <a:pt x="18" y="13"/>
                    </a:lnTo>
                    <a:lnTo>
                      <a:pt x="20" y="12"/>
                    </a:lnTo>
                    <a:lnTo>
                      <a:pt x="21" y="11"/>
                    </a:lnTo>
                    <a:lnTo>
                      <a:pt x="21" y="9"/>
                    </a:lnTo>
                    <a:lnTo>
                      <a:pt x="24" y="7"/>
                    </a:lnTo>
                    <a:close/>
                  </a:path>
                </a:pathLst>
              </a:custGeom>
              <a:solidFill>
                <a:srgbClr val="808080"/>
              </a:solidFill>
              <a:ln w="9525">
                <a:noFill/>
                <a:round/>
                <a:headEnd/>
                <a:tailEnd/>
              </a:ln>
            </p:spPr>
            <p:txBody>
              <a:bodyPr/>
              <a:lstStyle/>
              <a:p>
                <a:endParaRPr lang="en-US"/>
              </a:p>
            </p:txBody>
          </p:sp>
          <p:sp>
            <p:nvSpPr>
              <p:cNvPr id="243" name="Freeform 227"/>
              <p:cNvSpPr>
                <a:spLocks/>
              </p:cNvSpPr>
              <p:nvPr/>
            </p:nvSpPr>
            <p:spPr bwMode="auto">
              <a:xfrm>
                <a:off x="2690" y="1269"/>
                <a:ext cx="82" cy="172"/>
              </a:xfrm>
              <a:custGeom>
                <a:avLst/>
                <a:gdLst>
                  <a:gd name="T0" fmla="*/ 81 w 82"/>
                  <a:gd name="T1" fmla="*/ 67 h 172"/>
                  <a:gd name="T2" fmla="*/ 82 w 82"/>
                  <a:gd name="T3" fmla="*/ 88 h 172"/>
                  <a:gd name="T4" fmla="*/ 81 w 82"/>
                  <a:gd name="T5" fmla="*/ 109 h 172"/>
                  <a:gd name="T6" fmla="*/ 78 w 82"/>
                  <a:gd name="T7" fmla="*/ 128 h 172"/>
                  <a:gd name="T8" fmla="*/ 72 w 82"/>
                  <a:gd name="T9" fmla="*/ 145 h 172"/>
                  <a:gd name="T10" fmla="*/ 65 w 82"/>
                  <a:gd name="T11" fmla="*/ 160 h 172"/>
                  <a:gd name="T12" fmla="*/ 57 w 82"/>
                  <a:gd name="T13" fmla="*/ 167 h 172"/>
                  <a:gd name="T14" fmla="*/ 47 w 82"/>
                  <a:gd name="T15" fmla="*/ 172 h 172"/>
                  <a:gd name="T16" fmla="*/ 38 w 82"/>
                  <a:gd name="T17" fmla="*/ 172 h 172"/>
                  <a:gd name="T18" fmla="*/ 28 w 82"/>
                  <a:gd name="T19" fmla="*/ 167 h 172"/>
                  <a:gd name="T20" fmla="*/ 18 w 82"/>
                  <a:gd name="T21" fmla="*/ 157 h 172"/>
                  <a:gd name="T22" fmla="*/ 12 w 82"/>
                  <a:gd name="T23" fmla="*/ 143 h 172"/>
                  <a:gd name="T24" fmla="*/ 6 w 82"/>
                  <a:gd name="T25" fmla="*/ 126 h 172"/>
                  <a:gd name="T26" fmla="*/ 2 w 82"/>
                  <a:gd name="T27" fmla="*/ 105 h 172"/>
                  <a:gd name="T28" fmla="*/ 0 w 82"/>
                  <a:gd name="T29" fmla="*/ 84 h 172"/>
                  <a:gd name="T30" fmla="*/ 2 w 82"/>
                  <a:gd name="T31" fmla="*/ 64 h 172"/>
                  <a:gd name="T32" fmla="*/ 4 w 82"/>
                  <a:gd name="T33" fmla="*/ 44 h 172"/>
                  <a:gd name="T34" fmla="*/ 11 w 82"/>
                  <a:gd name="T35" fmla="*/ 27 h 172"/>
                  <a:gd name="T36" fmla="*/ 18 w 82"/>
                  <a:gd name="T37" fmla="*/ 13 h 172"/>
                  <a:gd name="T38" fmla="*/ 29 w 82"/>
                  <a:gd name="T39" fmla="*/ 3 h 172"/>
                  <a:gd name="T40" fmla="*/ 39 w 82"/>
                  <a:gd name="T41" fmla="*/ 0 h 172"/>
                  <a:gd name="T42" fmla="*/ 50 w 82"/>
                  <a:gd name="T43" fmla="*/ 1 h 172"/>
                  <a:gd name="T44" fmla="*/ 59 w 82"/>
                  <a:gd name="T45" fmla="*/ 9 h 172"/>
                  <a:gd name="T46" fmla="*/ 66 w 82"/>
                  <a:gd name="T47" fmla="*/ 20 h 172"/>
                  <a:gd name="T48" fmla="*/ 74 w 82"/>
                  <a:gd name="T49" fmla="*/ 35 h 172"/>
                  <a:gd name="T50" fmla="*/ 77 w 82"/>
                  <a:gd name="T51" fmla="*/ 52 h 172"/>
                  <a:gd name="T52" fmla="*/ 72 w 82"/>
                  <a:gd name="T53" fmla="*/ 34 h 172"/>
                  <a:gd name="T54" fmla="*/ 64 w 82"/>
                  <a:gd name="T55" fmla="*/ 20 h 172"/>
                  <a:gd name="T56" fmla="*/ 56 w 82"/>
                  <a:gd name="T57" fmla="*/ 9 h 172"/>
                  <a:gd name="T58" fmla="*/ 47 w 82"/>
                  <a:gd name="T59" fmla="*/ 4 h 172"/>
                  <a:gd name="T60" fmla="*/ 37 w 82"/>
                  <a:gd name="T61" fmla="*/ 3 h 172"/>
                  <a:gd name="T62" fmla="*/ 28 w 82"/>
                  <a:gd name="T63" fmla="*/ 7 h 172"/>
                  <a:gd name="T64" fmla="*/ 17 w 82"/>
                  <a:gd name="T65" fmla="*/ 18 h 172"/>
                  <a:gd name="T66" fmla="*/ 11 w 82"/>
                  <a:gd name="T67" fmla="*/ 32 h 172"/>
                  <a:gd name="T68" fmla="*/ 6 w 82"/>
                  <a:gd name="T69" fmla="*/ 49 h 172"/>
                  <a:gd name="T70" fmla="*/ 3 w 82"/>
                  <a:gd name="T71" fmla="*/ 67 h 172"/>
                  <a:gd name="T72" fmla="*/ 2 w 82"/>
                  <a:gd name="T73" fmla="*/ 88 h 172"/>
                  <a:gd name="T74" fmla="*/ 3 w 82"/>
                  <a:gd name="T75" fmla="*/ 108 h 172"/>
                  <a:gd name="T76" fmla="*/ 8 w 82"/>
                  <a:gd name="T77" fmla="*/ 128 h 172"/>
                  <a:gd name="T78" fmla="*/ 13 w 82"/>
                  <a:gd name="T79" fmla="*/ 145 h 172"/>
                  <a:gd name="T80" fmla="*/ 21 w 82"/>
                  <a:gd name="T81" fmla="*/ 157 h 172"/>
                  <a:gd name="T82" fmla="*/ 30 w 82"/>
                  <a:gd name="T83" fmla="*/ 166 h 172"/>
                  <a:gd name="T84" fmla="*/ 39 w 82"/>
                  <a:gd name="T85" fmla="*/ 170 h 172"/>
                  <a:gd name="T86" fmla="*/ 50 w 82"/>
                  <a:gd name="T87" fmla="*/ 169 h 172"/>
                  <a:gd name="T88" fmla="*/ 59 w 82"/>
                  <a:gd name="T89" fmla="*/ 163 h 172"/>
                  <a:gd name="T90" fmla="*/ 68 w 82"/>
                  <a:gd name="T91" fmla="*/ 152 h 172"/>
                  <a:gd name="T92" fmla="*/ 73 w 82"/>
                  <a:gd name="T93" fmla="*/ 137 h 172"/>
                  <a:gd name="T94" fmla="*/ 78 w 82"/>
                  <a:gd name="T95" fmla="*/ 119 h 172"/>
                  <a:gd name="T96" fmla="*/ 81 w 82"/>
                  <a:gd name="T97" fmla="*/ 101 h 172"/>
                  <a:gd name="T98" fmla="*/ 81 w 82"/>
                  <a:gd name="T99" fmla="*/ 80 h 172"/>
                  <a:gd name="T100" fmla="*/ 78 w 82"/>
                  <a:gd name="T101" fmla="*/ 60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
                  <a:gd name="T154" fmla="*/ 0 h 172"/>
                  <a:gd name="T155" fmla="*/ 82 w 82"/>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 h="172">
                    <a:moveTo>
                      <a:pt x="78" y="51"/>
                    </a:moveTo>
                    <a:lnTo>
                      <a:pt x="79" y="55"/>
                    </a:lnTo>
                    <a:lnTo>
                      <a:pt x="79" y="58"/>
                    </a:lnTo>
                    <a:lnTo>
                      <a:pt x="81" y="64"/>
                    </a:lnTo>
                    <a:lnTo>
                      <a:pt x="81" y="67"/>
                    </a:lnTo>
                    <a:lnTo>
                      <a:pt x="82" y="71"/>
                    </a:lnTo>
                    <a:lnTo>
                      <a:pt x="82" y="75"/>
                    </a:lnTo>
                    <a:lnTo>
                      <a:pt x="82" y="80"/>
                    </a:lnTo>
                    <a:lnTo>
                      <a:pt x="82" y="84"/>
                    </a:lnTo>
                    <a:lnTo>
                      <a:pt x="82" y="88"/>
                    </a:lnTo>
                    <a:lnTo>
                      <a:pt x="82" y="93"/>
                    </a:lnTo>
                    <a:lnTo>
                      <a:pt x="82" y="97"/>
                    </a:lnTo>
                    <a:lnTo>
                      <a:pt x="82" y="101"/>
                    </a:lnTo>
                    <a:lnTo>
                      <a:pt x="82" y="105"/>
                    </a:lnTo>
                    <a:lnTo>
                      <a:pt x="81" y="109"/>
                    </a:lnTo>
                    <a:lnTo>
                      <a:pt x="81" y="113"/>
                    </a:lnTo>
                    <a:lnTo>
                      <a:pt x="79" y="117"/>
                    </a:lnTo>
                    <a:lnTo>
                      <a:pt x="79" y="121"/>
                    </a:lnTo>
                    <a:lnTo>
                      <a:pt x="78" y="125"/>
                    </a:lnTo>
                    <a:lnTo>
                      <a:pt x="78" y="128"/>
                    </a:lnTo>
                    <a:lnTo>
                      <a:pt x="77" y="132"/>
                    </a:lnTo>
                    <a:lnTo>
                      <a:pt x="75" y="135"/>
                    </a:lnTo>
                    <a:lnTo>
                      <a:pt x="74" y="139"/>
                    </a:lnTo>
                    <a:lnTo>
                      <a:pt x="73" y="143"/>
                    </a:lnTo>
                    <a:lnTo>
                      <a:pt x="72" y="145"/>
                    </a:lnTo>
                    <a:lnTo>
                      <a:pt x="70" y="148"/>
                    </a:lnTo>
                    <a:lnTo>
                      <a:pt x="69" y="152"/>
                    </a:lnTo>
                    <a:lnTo>
                      <a:pt x="68" y="154"/>
                    </a:lnTo>
                    <a:lnTo>
                      <a:pt x="66" y="157"/>
                    </a:lnTo>
                    <a:lnTo>
                      <a:pt x="65" y="160"/>
                    </a:lnTo>
                    <a:lnTo>
                      <a:pt x="63" y="161"/>
                    </a:lnTo>
                    <a:lnTo>
                      <a:pt x="61" y="163"/>
                    </a:lnTo>
                    <a:lnTo>
                      <a:pt x="60" y="165"/>
                    </a:lnTo>
                    <a:lnTo>
                      <a:pt x="59" y="165"/>
                    </a:lnTo>
                    <a:lnTo>
                      <a:pt x="57" y="167"/>
                    </a:lnTo>
                    <a:lnTo>
                      <a:pt x="55" y="169"/>
                    </a:lnTo>
                    <a:lnTo>
                      <a:pt x="53" y="170"/>
                    </a:lnTo>
                    <a:lnTo>
                      <a:pt x="51" y="171"/>
                    </a:lnTo>
                    <a:lnTo>
                      <a:pt x="50" y="171"/>
                    </a:lnTo>
                    <a:lnTo>
                      <a:pt x="47" y="172"/>
                    </a:lnTo>
                    <a:lnTo>
                      <a:pt x="46" y="172"/>
                    </a:lnTo>
                    <a:lnTo>
                      <a:pt x="43" y="172"/>
                    </a:lnTo>
                    <a:lnTo>
                      <a:pt x="42" y="172"/>
                    </a:lnTo>
                    <a:lnTo>
                      <a:pt x="39" y="172"/>
                    </a:lnTo>
                    <a:lnTo>
                      <a:pt x="38" y="172"/>
                    </a:lnTo>
                    <a:lnTo>
                      <a:pt x="35" y="171"/>
                    </a:lnTo>
                    <a:lnTo>
                      <a:pt x="34" y="171"/>
                    </a:lnTo>
                    <a:lnTo>
                      <a:pt x="31" y="170"/>
                    </a:lnTo>
                    <a:lnTo>
                      <a:pt x="30" y="169"/>
                    </a:lnTo>
                    <a:lnTo>
                      <a:pt x="28" y="167"/>
                    </a:lnTo>
                    <a:lnTo>
                      <a:pt x="26" y="165"/>
                    </a:lnTo>
                    <a:lnTo>
                      <a:pt x="24" y="163"/>
                    </a:lnTo>
                    <a:lnTo>
                      <a:pt x="22" y="162"/>
                    </a:lnTo>
                    <a:lnTo>
                      <a:pt x="21" y="160"/>
                    </a:lnTo>
                    <a:lnTo>
                      <a:pt x="18" y="157"/>
                    </a:lnTo>
                    <a:lnTo>
                      <a:pt x="17" y="154"/>
                    </a:lnTo>
                    <a:lnTo>
                      <a:pt x="16" y="152"/>
                    </a:lnTo>
                    <a:lnTo>
                      <a:pt x="15" y="149"/>
                    </a:lnTo>
                    <a:lnTo>
                      <a:pt x="13" y="147"/>
                    </a:lnTo>
                    <a:lnTo>
                      <a:pt x="12" y="143"/>
                    </a:lnTo>
                    <a:lnTo>
                      <a:pt x="9" y="140"/>
                    </a:lnTo>
                    <a:lnTo>
                      <a:pt x="8" y="136"/>
                    </a:lnTo>
                    <a:lnTo>
                      <a:pt x="8" y="134"/>
                    </a:lnTo>
                    <a:lnTo>
                      <a:pt x="7" y="130"/>
                    </a:lnTo>
                    <a:lnTo>
                      <a:pt x="6" y="126"/>
                    </a:lnTo>
                    <a:lnTo>
                      <a:pt x="4" y="122"/>
                    </a:lnTo>
                    <a:lnTo>
                      <a:pt x="3" y="117"/>
                    </a:lnTo>
                    <a:lnTo>
                      <a:pt x="3" y="113"/>
                    </a:lnTo>
                    <a:lnTo>
                      <a:pt x="2" y="109"/>
                    </a:lnTo>
                    <a:lnTo>
                      <a:pt x="2" y="105"/>
                    </a:lnTo>
                    <a:lnTo>
                      <a:pt x="2" y="101"/>
                    </a:lnTo>
                    <a:lnTo>
                      <a:pt x="0" y="96"/>
                    </a:lnTo>
                    <a:lnTo>
                      <a:pt x="0" y="92"/>
                    </a:lnTo>
                    <a:lnTo>
                      <a:pt x="0" y="88"/>
                    </a:lnTo>
                    <a:lnTo>
                      <a:pt x="0" y="84"/>
                    </a:lnTo>
                    <a:lnTo>
                      <a:pt x="0" y="79"/>
                    </a:lnTo>
                    <a:lnTo>
                      <a:pt x="0" y="75"/>
                    </a:lnTo>
                    <a:lnTo>
                      <a:pt x="0" y="71"/>
                    </a:lnTo>
                    <a:lnTo>
                      <a:pt x="2" y="67"/>
                    </a:lnTo>
                    <a:lnTo>
                      <a:pt x="2" y="64"/>
                    </a:lnTo>
                    <a:lnTo>
                      <a:pt x="2" y="58"/>
                    </a:lnTo>
                    <a:lnTo>
                      <a:pt x="3" y="55"/>
                    </a:lnTo>
                    <a:lnTo>
                      <a:pt x="3" y="52"/>
                    </a:lnTo>
                    <a:lnTo>
                      <a:pt x="4" y="48"/>
                    </a:lnTo>
                    <a:lnTo>
                      <a:pt x="4" y="44"/>
                    </a:lnTo>
                    <a:lnTo>
                      <a:pt x="6" y="40"/>
                    </a:lnTo>
                    <a:lnTo>
                      <a:pt x="7" y="36"/>
                    </a:lnTo>
                    <a:lnTo>
                      <a:pt x="8" y="34"/>
                    </a:lnTo>
                    <a:lnTo>
                      <a:pt x="9" y="30"/>
                    </a:lnTo>
                    <a:lnTo>
                      <a:pt x="11" y="27"/>
                    </a:lnTo>
                    <a:lnTo>
                      <a:pt x="12" y="25"/>
                    </a:lnTo>
                    <a:lnTo>
                      <a:pt x="13" y="21"/>
                    </a:lnTo>
                    <a:lnTo>
                      <a:pt x="15" y="18"/>
                    </a:lnTo>
                    <a:lnTo>
                      <a:pt x="16" y="16"/>
                    </a:lnTo>
                    <a:lnTo>
                      <a:pt x="18" y="13"/>
                    </a:lnTo>
                    <a:lnTo>
                      <a:pt x="20" y="10"/>
                    </a:lnTo>
                    <a:lnTo>
                      <a:pt x="21" y="9"/>
                    </a:lnTo>
                    <a:lnTo>
                      <a:pt x="25" y="5"/>
                    </a:lnTo>
                    <a:lnTo>
                      <a:pt x="28" y="4"/>
                    </a:lnTo>
                    <a:lnTo>
                      <a:pt x="29" y="3"/>
                    </a:lnTo>
                    <a:lnTo>
                      <a:pt x="31" y="1"/>
                    </a:lnTo>
                    <a:lnTo>
                      <a:pt x="33" y="0"/>
                    </a:lnTo>
                    <a:lnTo>
                      <a:pt x="35" y="0"/>
                    </a:lnTo>
                    <a:lnTo>
                      <a:pt x="37" y="0"/>
                    </a:lnTo>
                    <a:lnTo>
                      <a:pt x="39" y="0"/>
                    </a:lnTo>
                    <a:lnTo>
                      <a:pt x="40" y="0"/>
                    </a:lnTo>
                    <a:lnTo>
                      <a:pt x="43" y="0"/>
                    </a:lnTo>
                    <a:lnTo>
                      <a:pt x="44" y="0"/>
                    </a:lnTo>
                    <a:lnTo>
                      <a:pt x="47" y="0"/>
                    </a:lnTo>
                    <a:lnTo>
                      <a:pt x="50" y="1"/>
                    </a:lnTo>
                    <a:lnTo>
                      <a:pt x="51" y="3"/>
                    </a:lnTo>
                    <a:lnTo>
                      <a:pt x="52" y="4"/>
                    </a:lnTo>
                    <a:lnTo>
                      <a:pt x="55" y="5"/>
                    </a:lnTo>
                    <a:lnTo>
                      <a:pt x="56" y="7"/>
                    </a:lnTo>
                    <a:lnTo>
                      <a:pt x="59" y="9"/>
                    </a:lnTo>
                    <a:lnTo>
                      <a:pt x="60" y="10"/>
                    </a:lnTo>
                    <a:lnTo>
                      <a:pt x="61" y="13"/>
                    </a:lnTo>
                    <a:lnTo>
                      <a:pt x="64" y="16"/>
                    </a:lnTo>
                    <a:lnTo>
                      <a:pt x="65" y="18"/>
                    </a:lnTo>
                    <a:lnTo>
                      <a:pt x="66" y="20"/>
                    </a:lnTo>
                    <a:lnTo>
                      <a:pt x="68" y="22"/>
                    </a:lnTo>
                    <a:lnTo>
                      <a:pt x="70" y="26"/>
                    </a:lnTo>
                    <a:lnTo>
                      <a:pt x="72" y="29"/>
                    </a:lnTo>
                    <a:lnTo>
                      <a:pt x="73" y="32"/>
                    </a:lnTo>
                    <a:lnTo>
                      <a:pt x="74" y="35"/>
                    </a:lnTo>
                    <a:lnTo>
                      <a:pt x="75" y="39"/>
                    </a:lnTo>
                    <a:lnTo>
                      <a:pt x="75" y="43"/>
                    </a:lnTo>
                    <a:lnTo>
                      <a:pt x="77" y="47"/>
                    </a:lnTo>
                    <a:lnTo>
                      <a:pt x="78" y="51"/>
                    </a:lnTo>
                    <a:lnTo>
                      <a:pt x="77" y="52"/>
                    </a:lnTo>
                    <a:lnTo>
                      <a:pt x="75" y="48"/>
                    </a:lnTo>
                    <a:lnTo>
                      <a:pt x="75" y="44"/>
                    </a:lnTo>
                    <a:lnTo>
                      <a:pt x="74" y="40"/>
                    </a:lnTo>
                    <a:lnTo>
                      <a:pt x="73" y="38"/>
                    </a:lnTo>
                    <a:lnTo>
                      <a:pt x="72" y="34"/>
                    </a:lnTo>
                    <a:lnTo>
                      <a:pt x="70" y="31"/>
                    </a:lnTo>
                    <a:lnTo>
                      <a:pt x="69" y="27"/>
                    </a:lnTo>
                    <a:lnTo>
                      <a:pt x="68" y="25"/>
                    </a:lnTo>
                    <a:lnTo>
                      <a:pt x="66" y="22"/>
                    </a:lnTo>
                    <a:lnTo>
                      <a:pt x="64" y="20"/>
                    </a:lnTo>
                    <a:lnTo>
                      <a:pt x="63" y="17"/>
                    </a:lnTo>
                    <a:lnTo>
                      <a:pt x="61" y="16"/>
                    </a:lnTo>
                    <a:lnTo>
                      <a:pt x="60" y="13"/>
                    </a:lnTo>
                    <a:lnTo>
                      <a:pt x="57" y="10"/>
                    </a:lnTo>
                    <a:lnTo>
                      <a:pt x="56" y="9"/>
                    </a:lnTo>
                    <a:lnTo>
                      <a:pt x="55" y="8"/>
                    </a:lnTo>
                    <a:lnTo>
                      <a:pt x="52" y="7"/>
                    </a:lnTo>
                    <a:lnTo>
                      <a:pt x="51" y="5"/>
                    </a:lnTo>
                    <a:lnTo>
                      <a:pt x="48" y="4"/>
                    </a:lnTo>
                    <a:lnTo>
                      <a:pt x="47" y="4"/>
                    </a:lnTo>
                    <a:lnTo>
                      <a:pt x="44" y="3"/>
                    </a:lnTo>
                    <a:lnTo>
                      <a:pt x="43" y="3"/>
                    </a:lnTo>
                    <a:lnTo>
                      <a:pt x="40" y="3"/>
                    </a:lnTo>
                    <a:lnTo>
                      <a:pt x="39" y="3"/>
                    </a:lnTo>
                    <a:lnTo>
                      <a:pt x="37" y="3"/>
                    </a:lnTo>
                    <a:lnTo>
                      <a:pt x="35" y="3"/>
                    </a:lnTo>
                    <a:lnTo>
                      <a:pt x="33" y="3"/>
                    </a:lnTo>
                    <a:lnTo>
                      <a:pt x="31" y="4"/>
                    </a:lnTo>
                    <a:lnTo>
                      <a:pt x="30" y="5"/>
                    </a:lnTo>
                    <a:lnTo>
                      <a:pt x="28" y="7"/>
                    </a:lnTo>
                    <a:lnTo>
                      <a:pt x="26" y="8"/>
                    </a:lnTo>
                    <a:lnTo>
                      <a:pt x="22" y="12"/>
                    </a:lnTo>
                    <a:lnTo>
                      <a:pt x="21" y="13"/>
                    </a:lnTo>
                    <a:lnTo>
                      <a:pt x="18" y="16"/>
                    </a:lnTo>
                    <a:lnTo>
                      <a:pt x="17" y="18"/>
                    </a:lnTo>
                    <a:lnTo>
                      <a:pt x="16" y="20"/>
                    </a:lnTo>
                    <a:lnTo>
                      <a:pt x="15" y="23"/>
                    </a:lnTo>
                    <a:lnTo>
                      <a:pt x="13" y="26"/>
                    </a:lnTo>
                    <a:lnTo>
                      <a:pt x="12" y="29"/>
                    </a:lnTo>
                    <a:lnTo>
                      <a:pt x="11" y="32"/>
                    </a:lnTo>
                    <a:lnTo>
                      <a:pt x="9" y="35"/>
                    </a:lnTo>
                    <a:lnTo>
                      <a:pt x="8" y="38"/>
                    </a:lnTo>
                    <a:lnTo>
                      <a:pt x="7" y="42"/>
                    </a:lnTo>
                    <a:lnTo>
                      <a:pt x="6" y="45"/>
                    </a:lnTo>
                    <a:lnTo>
                      <a:pt x="6" y="49"/>
                    </a:lnTo>
                    <a:lnTo>
                      <a:pt x="4" y="52"/>
                    </a:lnTo>
                    <a:lnTo>
                      <a:pt x="4" y="56"/>
                    </a:lnTo>
                    <a:lnTo>
                      <a:pt x="3" y="60"/>
                    </a:lnTo>
                    <a:lnTo>
                      <a:pt x="3" y="64"/>
                    </a:lnTo>
                    <a:lnTo>
                      <a:pt x="3" y="67"/>
                    </a:lnTo>
                    <a:lnTo>
                      <a:pt x="2" y="71"/>
                    </a:lnTo>
                    <a:lnTo>
                      <a:pt x="2" y="75"/>
                    </a:lnTo>
                    <a:lnTo>
                      <a:pt x="2" y="79"/>
                    </a:lnTo>
                    <a:lnTo>
                      <a:pt x="2" y="83"/>
                    </a:lnTo>
                    <a:lnTo>
                      <a:pt x="2" y="88"/>
                    </a:lnTo>
                    <a:lnTo>
                      <a:pt x="2" y="92"/>
                    </a:lnTo>
                    <a:lnTo>
                      <a:pt x="2" y="96"/>
                    </a:lnTo>
                    <a:lnTo>
                      <a:pt x="3" y="100"/>
                    </a:lnTo>
                    <a:lnTo>
                      <a:pt x="3" y="104"/>
                    </a:lnTo>
                    <a:lnTo>
                      <a:pt x="3" y="108"/>
                    </a:lnTo>
                    <a:lnTo>
                      <a:pt x="4" y="113"/>
                    </a:lnTo>
                    <a:lnTo>
                      <a:pt x="4" y="117"/>
                    </a:lnTo>
                    <a:lnTo>
                      <a:pt x="6" y="121"/>
                    </a:lnTo>
                    <a:lnTo>
                      <a:pt x="7" y="125"/>
                    </a:lnTo>
                    <a:lnTo>
                      <a:pt x="8" y="128"/>
                    </a:lnTo>
                    <a:lnTo>
                      <a:pt x="8" y="131"/>
                    </a:lnTo>
                    <a:lnTo>
                      <a:pt x="9" y="135"/>
                    </a:lnTo>
                    <a:lnTo>
                      <a:pt x="11" y="139"/>
                    </a:lnTo>
                    <a:lnTo>
                      <a:pt x="12" y="141"/>
                    </a:lnTo>
                    <a:lnTo>
                      <a:pt x="13" y="145"/>
                    </a:lnTo>
                    <a:lnTo>
                      <a:pt x="15" y="148"/>
                    </a:lnTo>
                    <a:lnTo>
                      <a:pt x="17" y="150"/>
                    </a:lnTo>
                    <a:lnTo>
                      <a:pt x="18" y="153"/>
                    </a:lnTo>
                    <a:lnTo>
                      <a:pt x="20" y="156"/>
                    </a:lnTo>
                    <a:lnTo>
                      <a:pt x="21" y="157"/>
                    </a:lnTo>
                    <a:lnTo>
                      <a:pt x="24" y="160"/>
                    </a:lnTo>
                    <a:lnTo>
                      <a:pt x="25" y="161"/>
                    </a:lnTo>
                    <a:lnTo>
                      <a:pt x="26" y="163"/>
                    </a:lnTo>
                    <a:lnTo>
                      <a:pt x="29" y="165"/>
                    </a:lnTo>
                    <a:lnTo>
                      <a:pt x="30" y="166"/>
                    </a:lnTo>
                    <a:lnTo>
                      <a:pt x="31" y="167"/>
                    </a:lnTo>
                    <a:lnTo>
                      <a:pt x="34" y="167"/>
                    </a:lnTo>
                    <a:lnTo>
                      <a:pt x="35" y="169"/>
                    </a:lnTo>
                    <a:lnTo>
                      <a:pt x="38" y="170"/>
                    </a:lnTo>
                    <a:lnTo>
                      <a:pt x="39" y="170"/>
                    </a:lnTo>
                    <a:lnTo>
                      <a:pt x="42" y="170"/>
                    </a:lnTo>
                    <a:lnTo>
                      <a:pt x="43" y="170"/>
                    </a:lnTo>
                    <a:lnTo>
                      <a:pt x="46" y="170"/>
                    </a:lnTo>
                    <a:lnTo>
                      <a:pt x="47" y="170"/>
                    </a:lnTo>
                    <a:lnTo>
                      <a:pt x="50" y="169"/>
                    </a:lnTo>
                    <a:lnTo>
                      <a:pt x="51" y="167"/>
                    </a:lnTo>
                    <a:lnTo>
                      <a:pt x="53" y="167"/>
                    </a:lnTo>
                    <a:lnTo>
                      <a:pt x="55" y="166"/>
                    </a:lnTo>
                    <a:lnTo>
                      <a:pt x="57" y="165"/>
                    </a:lnTo>
                    <a:lnTo>
                      <a:pt x="59" y="163"/>
                    </a:lnTo>
                    <a:lnTo>
                      <a:pt x="60" y="161"/>
                    </a:lnTo>
                    <a:lnTo>
                      <a:pt x="63" y="158"/>
                    </a:lnTo>
                    <a:lnTo>
                      <a:pt x="64" y="157"/>
                    </a:lnTo>
                    <a:lnTo>
                      <a:pt x="65" y="154"/>
                    </a:lnTo>
                    <a:lnTo>
                      <a:pt x="68" y="152"/>
                    </a:lnTo>
                    <a:lnTo>
                      <a:pt x="69" y="149"/>
                    </a:lnTo>
                    <a:lnTo>
                      <a:pt x="70" y="147"/>
                    </a:lnTo>
                    <a:lnTo>
                      <a:pt x="72" y="144"/>
                    </a:lnTo>
                    <a:lnTo>
                      <a:pt x="73" y="140"/>
                    </a:lnTo>
                    <a:lnTo>
                      <a:pt x="73" y="137"/>
                    </a:lnTo>
                    <a:lnTo>
                      <a:pt x="74" y="134"/>
                    </a:lnTo>
                    <a:lnTo>
                      <a:pt x="75" y="131"/>
                    </a:lnTo>
                    <a:lnTo>
                      <a:pt x="77" y="127"/>
                    </a:lnTo>
                    <a:lnTo>
                      <a:pt x="77" y="123"/>
                    </a:lnTo>
                    <a:lnTo>
                      <a:pt x="78" y="119"/>
                    </a:lnTo>
                    <a:lnTo>
                      <a:pt x="78" y="117"/>
                    </a:lnTo>
                    <a:lnTo>
                      <a:pt x="79" y="113"/>
                    </a:lnTo>
                    <a:lnTo>
                      <a:pt x="79" y="109"/>
                    </a:lnTo>
                    <a:lnTo>
                      <a:pt x="81" y="105"/>
                    </a:lnTo>
                    <a:lnTo>
                      <a:pt x="81" y="101"/>
                    </a:lnTo>
                    <a:lnTo>
                      <a:pt x="81" y="97"/>
                    </a:lnTo>
                    <a:lnTo>
                      <a:pt x="81" y="92"/>
                    </a:lnTo>
                    <a:lnTo>
                      <a:pt x="81" y="88"/>
                    </a:lnTo>
                    <a:lnTo>
                      <a:pt x="81" y="84"/>
                    </a:lnTo>
                    <a:lnTo>
                      <a:pt x="81" y="80"/>
                    </a:lnTo>
                    <a:lnTo>
                      <a:pt x="81" y="77"/>
                    </a:lnTo>
                    <a:lnTo>
                      <a:pt x="81" y="73"/>
                    </a:lnTo>
                    <a:lnTo>
                      <a:pt x="79" y="69"/>
                    </a:lnTo>
                    <a:lnTo>
                      <a:pt x="79" y="64"/>
                    </a:lnTo>
                    <a:lnTo>
                      <a:pt x="78" y="60"/>
                    </a:lnTo>
                    <a:lnTo>
                      <a:pt x="78" y="56"/>
                    </a:lnTo>
                    <a:lnTo>
                      <a:pt x="77" y="52"/>
                    </a:lnTo>
                    <a:lnTo>
                      <a:pt x="78" y="51"/>
                    </a:lnTo>
                    <a:close/>
                  </a:path>
                </a:pathLst>
              </a:custGeom>
              <a:solidFill>
                <a:srgbClr val="808080"/>
              </a:solidFill>
              <a:ln w="9525">
                <a:noFill/>
                <a:round/>
                <a:headEnd/>
                <a:tailEnd/>
              </a:ln>
            </p:spPr>
            <p:txBody>
              <a:bodyPr/>
              <a:lstStyle/>
              <a:p>
                <a:endParaRPr lang="en-US"/>
              </a:p>
            </p:txBody>
          </p:sp>
          <p:sp>
            <p:nvSpPr>
              <p:cNvPr id="244" name="Freeform 228"/>
              <p:cNvSpPr>
                <a:spLocks/>
              </p:cNvSpPr>
              <p:nvPr/>
            </p:nvSpPr>
            <p:spPr bwMode="auto">
              <a:xfrm>
                <a:off x="2611" y="1378"/>
                <a:ext cx="60" cy="127"/>
              </a:xfrm>
              <a:custGeom>
                <a:avLst/>
                <a:gdLst>
                  <a:gd name="T0" fmla="*/ 21 w 60"/>
                  <a:gd name="T1" fmla="*/ 3 h 127"/>
                  <a:gd name="T2" fmla="*/ 24 w 60"/>
                  <a:gd name="T3" fmla="*/ 0 h 127"/>
                  <a:gd name="T4" fmla="*/ 29 w 60"/>
                  <a:gd name="T5" fmla="*/ 0 h 127"/>
                  <a:gd name="T6" fmla="*/ 34 w 60"/>
                  <a:gd name="T7" fmla="*/ 0 h 127"/>
                  <a:gd name="T8" fmla="*/ 38 w 60"/>
                  <a:gd name="T9" fmla="*/ 3 h 127"/>
                  <a:gd name="T10" fmla="*/ 42 w 60"/>
                  <a:gd name="T11" fmla="*/ 5 h 127"/>
                  <a:gd name="T12" fmla="*/ 46 w 60"/>
                  <a:gd name="T13" fmla="*/ 9 h 127"/>
                  <a:gd name="T14" fmla="*/ 48 w 60"/>
                  <a:gd name="T15" fmla="*/ 12 h 127"/>
                  <a:gd name="T16" fmla="*/ 50 w 60"/>
                  <a:gd name="T17" fmla="*/ 17 h 127"/>
                  <a:gd name="T18" fmla="*/ 52 w 60"/>
                  <a:gd name="T19" fmla="*/ 21 h 127"/>
                  <a:gd name="T20" fmla="*/ 55 w 60"/>
                  <a:gd name="T21" fmla="*/ 26 h 127"/>
                  <a:gd name="T22" fmla="*/ 56 w 60"/>
                  <a:gd name="T23" fmla="*/ 30 h 127"/>
                  <a:gd name="T24" fmla="*/ 59 w 60"/>
                  <a:gd name="T25" fmla="*/ 41 h 127"/>
                  <a:gd name="T26" fmla="*/ 59 w 60"/>
                  <a:gd name="T27" fmla="*/ 47 h 127"/>
                  <a:gd name="T28" fmla="*/ 60 w 60"/>
                  <a:gd name="T29" fmla="*/ 52 h 127"/>
                  <a:gd name="T30" fmla="*/ 60 w 60"/>
                  <a:gd name="T31" fmla="*/ 57 h 127"/>
                  <a:gd name="T32" fmla="*/ 60 w 60"/>
                  <a:gd name="T33" fmla="*/ 62 h 127"/>
                  <a:gd name="T34" fmla="*/ 60 w 60"/>
                  <a:gd name="T35" fmla="*/ 67 h 127"/>
                  <a:gd name="T36" fmla="*/ 60 w 60"/>
                  <a:gd name="T37" fmla="*/ 73 h 127"/>
                  <a:gd name="T38" fmla="*/ 60 w 60"/>
                  <a:gd name="T39" fmla="*/ 78 h 127"/>
                  <a:gd name="T40" fmla="*/ 59 w 60"/>
                  <a:gd name="T41" fmla="*/ 83 h 127"/>
                  <a:gd name="T42" fmla="*/ 59 w 60"/>
                  <a:gd name="T43" fmla="*/ 88 h 127"/>
                  <a:gd name="T44" fmla="*/ 57 w 60"/>
                  <a:gd name="T45" fmla="*/ 92 h 127"/>
                  <a:gd name="T46" fmla="*/ 56 w 60"/>
                  <a:gd name="T47" fmla="*/ 97 h 127"/>
                  <a:gd name="T48" fmla="*/ 55 w 60"/>
                  <a:gd name="T49" fmla="*/ 102 h 127"/>
                  <a:gd name="T50" fmla="*/ 53 w 60"/>
                  <a:gd name="T51" fmla="*/ 108 h 127"/>
                  <a:gd name="T52" fmla="*/ 51 w 60"/>
                  <a:gd name="T53" fmla="*/ 111 h 127"/>
                  <a:gd name="T54" fmla="*/ 48 w 60"/>
                  <a:gd name="T55" fmla="*/ 115 h 127"/>
                  <a:gd name="T56" fmla="*/ 46 w 60"/>
                  <a:gd name="T57" fmla="*/ 119 h 127"/>
                  <a:gd name="T58" fmla="*/ 40 w 60"/>
                  <a:gd name="T59" fmla="*/ 123 h 127"/>
                  <a:gd name="T60" fmla="*/ 38 w 60"/>
                  <a:gd name="T61" fmla="*/ 126 h 127"/>
                  <a:gd name="T62" fmla="*/ 33 w 60"/>
                  <a:gd name="T63" fmla="*/ 127 h 127"/>
                  <a:gd name="T64" fmla="*/ 28 w 60"/>
                  <a:gd name="T65" fmla="*/ 127 h 127"/>
                  <a:gd name="T66" fmla="*/ 24 w 60"/>
                  <a:gd name="T67" fmla="*/ 126 h 127"/>
                  <a:gd name="T68" fmla="*/ 20 w 60"/>
                  <a:gd name="T69" fmla="*/ 122 h 127"/>
                  <a:gd name="T70" fmla="*/ 16 w 60"/>
                  <a:gd name="T71" fmla="*/ 119 h 127"/>
                  <a:gd name="T72" fmla="*/ 13 w 60"/>
                  <a:gd name="T73" fmla="*/ 117 h 127"/>
                  <a:gd name="T74" fmla="*/ 12 w 60"/>
                  <a:gd name="T75" fmla="*/ 113 h 127"/>
                  <a:gd name="T76" fmla="*/ 9 w 60"/>
                  <a:gd name="T77" fmla="*/ 109 h 127"/>
                  <a:gd name="T78" fmla="*/ 7 w 60"/>
                  <a:gd name="T79" fmla="*/ 104 h 127"/>
                  <a:gd name="T80" fmla="*/ 5 w 60"/>
                  <a:gd name="T81" fmla="*/ 100 h 127"/>
                  <a:gd name="T82" fmla="*/ 4 w 60"/>
                  <a:gd name="T83" fmla="*/ 95 h 127"/>
                  <a:gd name="T84" fmla="*/ 2 w 60"/>
                  <a:gd name="T85" fmla="*/ 84 h 127"/>
                  <a:gd name="T86" fmla="*/ 0 w 60"/>
                  <a:gd name="T87" fmla="*/ 78 h 127"/>
                  <a:gd name="T88" fmla="*/ 0 w 60"/>
                  <a:gd name="T89" fmla="*/ 73 h 127"/>
                  <a:gd name="T90" fmla="*/ 0 w 60"/>
                  <a:gd name="T91" fmla="*/ 67 h 127"/>
                  <a:gd name="T92" fmla="*/ 0 w 60"/>
                  <a:gd name="T93" fmla="*/ 62 h 127"/>
                  <a:gd name="T94" fmla="*/ 0 w 60"/>
                  <a:gd name="T95" fmla="*/ 57 h 127"/>
                  <a:gd name="T96" fmla="*/ 0 w 60"/>
                  <a:gd name="T97" fmla="*/ 52 h 127"/>
                  <a:gd name="T98" fmla="*/ 0 w 60"/>
                  <a:gd name="T99" fmla="*/ 47 h 127"/>
                  <a:gd name="T100" fmla="*/ 2 w 60"/>
                  <a:gd name="T101" fmla="*/ 41 h 127"/>
                  <a:gd name="T102" fmla="*/ 3 w 60"/>
                  <a:gd name="T103" fmla="*/ 36 h 127"/>
                  <a:gd name="T104" fmla="*/ 3 w 60"/>
                  <a:gd name="T105" fmla="*/ 31 h 127"/>
                  <a:gd name="T106" fmla="*/ 4 w 60"/>
                  <a:gd name="T107" fmla="*/ 27 h 127"/>
                  <a:gd name="T108" fmla="*/ 5 w 60"/>
                  <a:gd name="T109" fmla="*/ 23 h 127"/>
                  <a:gd name="T110" fmla="*/ 8 w 60"/>
                  <a:gd name="T111" fmla="*/ 18 h 127"/>
                  <a:gd name="T112" fmla="*/ 11 w 60"/>
                  <a:gd name="T113" fmla="*/ 14 h 127"/>
                  <a:gd name="T114" fmla="*/ 13 w 60"/>
                  <a:gd name="T115" fmla="*/ 10 h 127"/>
                  <a:gd name="T116" fmla="*/ 17 w 60"/>
                  <a:gd name="T117" fmla="*/ 5 h 12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0"/>
                  <a:gd name="T178" fmla="*/ 0 h 127"/>
                  <a:gd name="T179" fmla="*/ 60 w 60"/>
                  <a:gd name="T180" fmla="*/ 127 h 12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0" h="127">
                    <a:moveTo>
                      <a:pt x="17" y="5"/>
                    </a:moveTo>
                    <a:lnTo>
                      <a:pt x="18" y="4"/>
                    </a:lnTo>
                    <a:lnTo>
                      <a:pt x="20" y="3"/>
                    </a:lnTo>
                    <a:lnTo>
                      <a:pt x="21" y="3"/>
                    </a:lnTo>
                    <a:lnTo>
                      <a:pt x="21" y="1"/>
                    </a:lnTo>
                    <a:lnTo>
                      <a:pt x="22" y="1"/>
                    </a:lnTo>
                    <a:lnTo>
                      <a:pt x="24" y="1"/>
                    </a:lnTo>
                    <a:lnTo>
                      <a:pt x="24" y="0"/>
                    </a:lnTo>
                    <a:lnTo>
                      <a:pt x="25" y="0"/>
                    </a:lnTo>
                    <a:lnTo>
                      <a:pt x="26" y="0"/>
                    </a:lnTo>
                    <a:lnTo>
                      <a:pt x="28" y="0"/>
                    </a:lnTo>
                    <a:lnTo>
                      <a:pt x="29" y="0"/>
                    </a:lnTo>
                    <a:lnTo>
                      <a:pt x="30" y="0"/>
                    </a:lnTo>
                    <a:lnTo>
                      <a:pt x="31" y="0"/>
                    </a:lnTo>
                    <a:lnTo>
                      <a:pt x="33" y="0"/>
                    </a:lnTo>
                    <a:lnTo>
                      <a:pt x="34" y="0"/>
                    </a:lnTo>
                    <a:lnTo>
                      <a:pt x="35" y="1"/>
                    </a:lnTo>
                    <a:lnTo>
                      <a:pt x="37" y="1"/>
                    </a:lnTo>
                    <a:lnTo>
                      <a:pt x="38" y="1"/>
                    </a:lnTo>
                    <a:lnTo>
                      <a:pt x="38" y="3"/>
                    </a:lnTo>
                    <a:lnTo>
                      <a:pt x="39" y="3"/>
                    </a:lnTo>
                    <a:lnTo>
                      <a:pt x="39" y="4"/>
                    </a:lnTo>
                    <a:lnTo>
                      <a:pt x="40" y="4"/>
                    </a:lnTo>
                    <a:lnTo>
                      <a:pt x="42" y="5"/>
                    </a:lnTo>
                    <a:lnTo>
                      <a:pt x="43" y="6"/>
                    </a:lnTo>
                    <a:lnTo>
                      <a:pt x="44" y="8"/>
                    </a:lnTo>
                    <a:lnTo>
                      <a:pt x="44" y="9"/>
                    </a:lnTo>
                    <a:lnTo>
                      <a:pt x="46" y="9"/>
                    </a:lnTo>
                    <a:lnTo>
                      <a:pt x="46" y="10"/>
                    </a:lnTo>
                    <a:lnTo>
                      <a:pt x="47" y="10"/>
                    </a:lnTo>
                    <a:lnTo>
                      <a:pt x="47" y="12"/>
                    </a:lnTo>
                    <a:lnTo>
                      <a:pt x="48" y="12"/>
                    </a:lnTo>
                    <a:lnTo>
                      <a:pt x="48" y="13"/>
                    </a:lnTo>
                    <a:lnTo>
                      <a:pt x="48" y="14"/>
                    </a:lnTo>
                    <a:lnTo>
                      <a:pt x="50" y="16"/>
                    </a:lnTo>
                    <a:lnTo>
                      <a:pt x="50" y="17"/>
                    </a:lnTo>
                    <a:lnTo>
                      <a:pt x="51" y="17"/>
                    </a:lnTo>
                    <a:lnTo>
                      <a:pt x="51" y="18"/>
                    </a:lnTo>
                    <a:lnTo>
                      <a:pt x="52" y="19"/>
                    </a:lnTo>
                    <a:lnTo>
                      <a:pt x="52" y="21"/>
                    </a:lnTo>
                    <a:lnTo>
                      <a:pt x="52" y="22"/>
                    </a:lnTo>
                    <a:lnTo>
                      <a:pt x="53" y="23"/>
                    </a:lnTo>
                    <a:lnTo>
                      <a:pt x="53" y="25"/>
                    </a:lnTo>
                    <a:lnTo>
                      <a:pt x="55" y="26"/>
                    </a:lnTo>
                    <a:lnTo>
                      <a:pt x="55" y="27"/>
                    </a:lnTo>
                    <a:lnTo>
                      <a:pt x="55" y="28"/>
                    </a:lnTo>
                    <a:lnTo>
                      <a:pt x="55" y="30"/>
                    </a:lnTo>
                    <a:lnTo>
                      <a:pt x="56" y="30"/>
                    </a:lnTo>
                    <a:lnTo>
                      <a:pt x="56" y="32"/>
                    </a:lnTo>
                    <a:lnTo>
                      <a:pt x="56" y="34"/>
                    </a:lnTo>
                    <a:lnTo>
                      <a:pt x="57" y="38"/>
                    </a:lnTo>
                    <a:lnTo>
                      <a:pt x="59" y="41"/>
                    </a:lnTo>
                    <a:lnTo>
                      <a:pt x="59" y="43"/>
                    </a:lnTo>
                    <a:lnTo>
                      <a:pt x="59" y="44"/>
                    </a:lnTo>
                    <a:lnTo>
                      <a:pt x="59" y="45"/>
                    </a:lnTo>
                    <a:lnTo>
                      <a:pt x="59" y="47"/>
                    </a:lnTo>
                    <a:lnTo>
                      <a:pt x="60" y="48"/>
                    </a:lnTo>
                    <a:lnTo>
                      <a:pt x="60" y="49"/>
                    </a:lnTo>
                    <a:lnTo>
                      <a:pt x="60" y="51"/>
                    </a:lnTo>
                    <a:lnTo>
                      <a:pt x="60" y="52"/>
                    </a:lnTo>
                    <a:lnTo>
                      <a:pt x="60" y="53"/>
                    </a:lnTo>
                    <a:lnTo>
                      <a:pt x="60" y="54"/>
                    </a:lnTo>
                    <a:lnTo>
                      <a:pt x="60" y="56"/>
                    </a:lnTo>
                    <a:lnTo>
                      <a:pt x="60" y="57"/>
                    </a:lnTo>
                    <a:lnTo>
                      <a:pt x="60" y="58"/>
                    </a:lnTo>
                    <a:lnTo>
                      <a:pt x="60" y="60"/>
                    </a:lnTo>
                    <a:lnTo>
                      <a:pt x="60" y="61"/>
                    </a:lnTo>
                    <a:lnTo>
                      <a:pt x="60" y="62"/>
                    </a:lnTo>
                    <a:lnTo>
                      <a:pt x="60" y="63"/>
                    </a:lnTo>
                    <a:lnTo>
                      <a:pt x="60" y="65"/>
                    </a:lnTo>
                    <a:lnTo>
                      <a:pt x="60" y="66"/>
                    </a:lnTo>
                    <a:lnTo>
                      <a:pt x="60" y="67"/>
                    </a:lnTo>
                    <a:lnTo>
                      <a:pt x="60" y="69"/>
                    </a:lnTo>
                    <a:lnTo>
                      <a:pt x="60" y="70"/>
                    </a:lnTo>
                    <a:lnTo>
                      <a:pt x="60" y="71"/>
                    </a:lnTo>
                    <a:lnTo>
                      <a:pt x="60" y="73"/>
                    </a:lnTo>
                    <a:lnTo>
                      <a:pt x="60" y="74"/>
                    </a:lnTo>
                    <a:lnTo>
                      <a:pt x="60" y="75"/>
                    </a:lnTo>
                    <a:lnTo>
                      <a:pt x="60" y="76"/>
                    </a:lnTo>
                    <a:lnTo>
                      <a:pt x="60" y="78"/>
                    </a:lnTo>
                    <a:lnTo>
                      <a:pt x="60" y="79"/>
                    </a:lnTo>
                    <a:lnTo>
                      <a:pt x="60" y="80"/>
                    </a:lnTo>
                    <a:lnTo>
                      <a:pt x="60" y="82"/>
                    </a:lnTo>
                    <a:lnTo>
                      <a:pt x="59" y="83"/>
                    </a:lnTo>
                    <a:lnTo>
                      <a:pt x="59" y="84"/>
                    </a:lnTo>
                    <a:lnTo>
                      <a:pt x="59" y="86"/>
                    </a:lnTo>
                    <a:lnTo>
                      <a:pt x="59" y="87"/>
                    </a:lnTo>
                    <a:lnTo>
                      <a:pt x="59" y="88"/>
                    </a:lnTo>
                    <a:lnTo>
                      <a:pt x="59" y="89"/>
                    </a:lnTo>
                    <a:lnTo>
                      <a:pt x="59" y="91"/>
                    </a:lnTo>
                    <a:lnTo>
                      <a:pt x="57" y="91"/>
                    </a:lnTo>
                    <a:lnTo>
                      <a:pt x="57" y="92"/>
                    </a:lnTo>
                    <a:lnTo>
                      <a:pt x="57" y="93"/>
                    </a:lnTo>
                    <a:lnTo>
                      <a:pt x="57" y="95"/>
                    </a:lnTo>
                    <a:lnTo>
                      <a:pt x="56" y="96"/>
                    </a:lnTo>
                    <a:lnTo>
                      <a:pt x="56" y="97"/>
                    </a:lnTo>
                    <a:lnTo>
                      <a:pt x="56" y="98"/>
                    </a:lnTo>
                    <a:lnTo>
                      <a:pt x="56" y="100"/>
                    </a:lnTo>
                    <a:lnTo>
                      <a:pt x="55" y="101"/>
                    </a:lnTo>
                    <a:lnTo>
                      <a:pt x="55" y="102"/>
                    </a:lnTo>
                    <a:lnTo>
                      <a:pt x="55" y="104"/>
                    </a:lnTo>
                    <a:lnTo>
                      <a:pt x="53" y="105"/>
                    </a:lnTo>
                    <a:lnTo>
                      <a:pt x="53" y="106"/>
                    </a:lnTo>
                    <a:lnTo>
                      <a:pt x="53" y="108"/>
                    </a:lnTo>
                    <a:lnTo>
                      <a:pt x="52" y="108"/>
                    </a:lnTo>
                    <a:lnTo>
                      <a:pt x="52" y="109"/>
                    </a:lnTo>
                    <a:lnTo>
                      <a:pt x="52" y="110"/>
                    </a:lnTo>
                    <a:lnTo>
                      <a:pt x="51" y="111"/>
                    </a:lnTo>
                    <a:lnTo>
                      <a:pt x="51" y="113"/>
                    </a:lnTo>
                    <a:lnTo>
                      <a:pt x="50" y="113"/>
                    </a:lnTo>
                    <a:lnTo>
                      <a:pt x="50" y="114"/>
                    </a:lnTo>
                    <a:lnTo>
                      <a:pt x="48" y="115"/>
                    </a:lnTo>
                    <a:lnTo>
                      <a:pt x="48" y="117"/>
                    </a:lnTo>
                    <a:lnTo>
                      <a:pt x="47" y="117"/>
                    </a:lnTo>
                    <a:lnTo>
                      <a:pt x="47" y="118"/>
                    </a:lnTo>
                    <a:lnTo>
                      <a:pt x="46" y="119"/>
                    </a:lnTo>
                    <a:lnTo>
                      <a:pt x="46" y="120"/>
                    </a:lnTo>
                    <a:lnTo>
                      <a:pt x="43" y="122"/>
                    </a:lnTo>
                    <a:lnTo>
                      <a:pt x="42" y="123"/>
                    </a:lnTo>
                    <a:lnTo>
                      <a:pt x="40" y="123"/>
                    </a:lnTo>
                    <a:lnTo>
                      <a:pt x="40" y="124"/>
                    </a:lnTo>
                    <a:lnTo>
                      <a:pt x="39" y="124"/>
                    </a:lnTo>
                    <a:lnTo>
                      <a:pt x="39" y="126"/>
                    </a:lnTo>
                    <a:lnTo>
                      <a:pt x="38" y="126"/>
                    </a:lnTo>
                    <a:lnTo>
                      <a:pt x="37" y="126"/>
                    </a:lnTo>
                    <a:lnTo>
                      <a:pt x="35" y="127"/>
                    </a:lnTo>
                    <a:lnTo>
                      <a:pt x="34" y="127"/>
                    </a:lnTo>
                    <a:lnTo>
                      <a:pt x="33" y="127"/>
                    </a:lnTo>
                    <a:lnTo>
                      <a:pt x="31" y="127"/>
                    </a:lnTo>
                    <a:lnTo>
                      <a:pt x="30" y="127"/>
                    </a:lnTo>
                    <a:lnTo>
                      <a:pt x="29" y="127"/>
                    </a:lnTo>
                    <a:lnTo>
                      <a:pt x="28" y="127"/>
                    </a:lnTo>
                    <a:lnTo>
                      <a:pt x="26" y="127"/>
                    </a:lnTo>
                    <a:lnTo>
                      <a:pt x="26" y="126"/>
                    </a:lnTo>
                    <a:lnTo>
                      <a:pt x="25" y="126"/>
                    </a:lnTo>
                    <a:lnTo>
                      <a:pt x="24" y="126"/>
                    </a:lnTo>
                    <a:lnTo>
                      <a:pt x="22" y="124"/>
                    </a:lnTo>
                    <a:lnTo>
                      <a:pt x="21" y="123"/>
                    </a:lnTo>
                    <a:lnTo>
                      <a:pt x="20" y="123"/>
                    </a:lnTo>
                    <a:lnTo>
                      <a:pt x="20" y="122"/>
                    </a:lnTo>
                    <a:lnTo>
                      <a:pt x="18" y="122"/>
                    </a:lnTo>
                    <a:lnTo>
                      <a:pt x="18" y="120"/>
                    </a:lnTo>
                    <a:lnTo>
                      <a:pt x="17" y="120"/>
                    </a:lnTo>
                    <a:lnTo>
                      <a:pt x="16" y="119"/>
                    </a:lnTo>
                    <a:lnTo>
                      <a:pt x="16" y="118"/>
                    </a:lnTo>
                    <a:lnTo>
                      <a:pt x="15" y="118"/>
                    </a:lnTo>
                    <a:lnTo>
                      <a:pt x="15" y="117"/>
                    </a:lnTo>
                    <a:lnTo>
                      <a:pt x="13" y="117"/>
                    </a:lnTo>
                    <a:lnTo>
                      <a:pt x="13" y="115"/>
                    </a:lnTo>
                    <a:lnTo>
                      <a:pt x="13" y="114"/>
                    </a:lnTo>
                    <a:lnTo>
                      <a:pt x="12" y="114"/>
                    </a:lnTo>
                    <a:lnTo>
                      <a:pt x="12" y="113"/>
                    </a:lnTo>
                    <a:lnTo>
                      <a:pt x="11" y="111"/>
                    </a:lnTo>
                    <a:lnTo>
                      <a:pt x="11" y="110"/>
                    </a:lnTo>
                    <a:lnTo>
                      <a:pt x="9" y="110"/>
                    </a:lnTo>
                    <a:lnTo>
                      <a:pt x="9" y="109"/>
                    </a:lnTo>
                    <a:lnTo>
                      <a:pt x="9" y="108"/>
                    </a:lnTo>
                    <a:lnTo>
                      <a:pt x="8" y="106"/>
                    </a:lnTo>
                    <a:lnTo>
                      <a:pt x="8" y="105"/>
                    </a:lnTo>
                    <a:lnTo>
                      <a:pt x="7" y="104"/>
                    </a:lnTo>
                    <a:lnTo>
                      <a:pt x="7" y="102"/>
                    </a:lnTo>
                    <a:lnTo>
                      <a:pt x="7" y="101"/>
                    </a:lnTo>
                    <a:lnTo>
                      <a:pt x="5" y="101"/>
                    </a:lnTo>
                    <a:lnTo>
                      <a:pt x="5" y="100"/>
                    </a:lnTo>
                    <a:lnTo>
                      <a:pt x="5" y="98"/>
                    </a:lnTo>
                    <a:lnTo>
                      <a:pt x="5" y="97"/>
                    </a:lnTo>
                    <a:lnTo>
                      <a:pt x="4" y="96"/>
                    </a:lnTo>
                    <a:lnTo>
                      <a:pt x="4" y="95"/>
                    </a:lnTo>
                    <a:lnTo>
                      <a:pt x="4" y="93"/>
                    </a:lnTo>
                    <a:lnTo>
                      <a:pt x="3" y="89"/>
                    </a:lnTo>
                    <a:lnTo>
                      <a:pt x="2" y="86"/>
                    </a:lnTo>
                    <a:lnTo>
                      <a:pt x="2" y="84"/>
                    </a:lnTo>
                    <a:lnTo>
                      <a:pt x="2" y="82"/>
                    </a:lnTo>
                    <a:lnTo>
                      <a:pt x="2" y="80"/>
                    </a:lnTo>
                    <a:lnTo>
                      <a:pt x="2" y="79"/>
                    </a:lnTo>
                    <a:lnTo>
                      <a:pt x="0" y="78"/>
                    </a:lnTo>
                    <a:lnTo>
                      <a:pt x="0" y="76"/>
                    </a:lnTo>
                    <a:lnTo>
                      <a:pt x="0" y="75"/>
                    </a:lnTo>
                    <a:lnTo>
                      <a:pt x="0" y="74"/>
                    </a:lnTo>
                    <a:lnTo>
                      <a:pt x="0" y="73"/>
                    </a:lnTo>
                    <a:lnTo>
                      <a:pt x="0" y="71"/>
                    </a:lnTo>
                    <a:lnTo>
                      <a:pt x="0" y="70"/>
                    </a:lnTo>
                    <a:lnTo>
                      <a:pt x="0" y="69"/>
                    </a:lnTo>
                    <a:lnTo>
                      <a:pt x="0" y="67"/>
                    </a:lnTo>
                    <a:lnTo>
                      <a:pt x="0" y="66"/>
                    </a:lnTo>
                    <a:lnTo>
                      <a:pt x="0" y="65"/>
                    </a:lnTo>
                    <a:lnTo>
                      <a:pt x="0" y="63"/>
                    </a:lnTo>
                    <a:lnTo>
                      <a:pt x="0" y="62"/>
                    </a:lnTo>
                    <a:lnTo>
                      <a:pt x="0" y="61"/>
                    </a:lnTo>
                    <a:lnTo>
                      <a:pt x="0" y="60"/>
                    </a:lnTo>
                    <a:lnTo>
                      <a:pt x="0" y="58"/>
                    </a:lnTo>
                    <a:lnTo>
                      <a:pt x="0" y="57"/>
                    </a:lnTo>
                    <a:lnTo>
                      <a:pt x="0" y="56"/>
                    </a:lnTo>
                    <a:lnTo>
                      <a:pt x="0" y="54"/>
                    </a:lnTo>
                    <a:lnTo>
                      <a:pt x="0" y="53"/>
                    </a:lnTo>
                    <a:lnTo>
                      <a:pt x="0" y="52"/>
                    </a:lnTo>
                    <a:lnTo>
                      <a:pt x="0" y="51"/>
                    </a:lnTo>
                    <a:lnTo>
                      <a:pt x="0" y="49"/>
                    </a:lnTo>
                    <a:lnTo>
                      <a:pt x="0" y="48"/>
                    </a:lnTo>
                    <a:lnTo>
                      <a:pt x="0" y="47"/>
                    </a:lnTo>
                    <a:lnTo>
                      <a:pt x="0" y="45"/>
                    </a:lnTo>
                    <a:lnTo>
                      <a:pt x="2" y="44"/>
                    </a:lnTo>
                    <a:lnTo>
                      <a:pt x="2" y="43"/>
                    </a:lnTo>
                    <a:lnTo>
                      <a:pt x="2" y="41"/>
                    </a:lnTo>
                    <a:lnTo>
                      <a:pt x="2" y="40"/>
                    </a:lnTo>
                    <a:lnTo>
                      <a:pt x="2" y="39"/>
                    </a:lnTo>
                    <a:lnTo>
                      <a:pt x="2" y="38"/>
                    </a:lnTo>
                    <a:lnTo>
                      <a:pt x="3" y="36"/>
                    </a:lnTo>
                    <a:lnTo>
                      <a:pt x="3" y="35"/>
                    </a:lnTo>
                    <a:lnTo>
                      <a:pt x="3" y="34"/>
                    </a:lnTo>
                    <a:lnTo>
                      <a:pt x="3" y="32"/>
                    </a:lnTo>
                    <a:lnTo>
                      <a:pt x="3" y="31"/>
                    </a:lnTo>
                    <a:lnTo>
                      <a:pt x="4" y="31"/>
                    </a:lnTo>
                    <a:lnTo>
                      <a:pt x="4" y="30"/>
                    </a:lnTo>
                    <a:lnTo>
                      <a:pt x="4" y="28"/>
                    </a:lnTo>
                    <a:lnTo>
                      <a:pt x="4" y="27"/>
                    </a:lnTo>
                    <a:lnTo>
                      <a:pt x="5" y="27"/>
                    </a:lnTo>
                    <a:lnTo>
                      <a:pt x="5" y="26"/>
                    </a:lnTo>
                    <a:lnTo>
                      <a:pt x="5" y="25"/>
                    </a:lnTo>
                    <a:lnTo>
                      <a:pt x="5" y="23"/>
                    </a:lnTo>
                    <a:lnTo>
                      <a:pt x="7" y="22"/>
                    </a:lnTo>
                    <a:lnTo>
                      <a:pt x="7" y="21"/>
                    </a:lnTo>
                    <a:lnTo>
                      <a:pt x="8" y="19"/>
                    </a:lnTo>
                    <a:lnTo>
                      <a:pt x="8" y="18"/>
                    </a:lnTo>
                    <a:lnTo>
                      <a:pt x="9" y="17"/>
                    </a:lnTo>
                    <a:lnTo>
                      <a:pt x="9" y="16"/>
                    </a:lnTo>
                    <a:lnTo>
                      <a:pt x="9" y="14"/>
                    </a:lnTo>
                    <a:lnTo>
                      <a:pt x="11" y="14"/>
                    </a:lnTo>
                    <a:lnTo>
                      <a:pt x="11" y="13"/>
                    </a:lnTo>
                    <a:lnTo>
                      <a:pt x="12" y="12"/>
                    </a:lnTo>
                    <a:lnTo>
                      <a:pt x="12" y="10"/>
                    </a:lnTo>
                    <a:lnTo>
                      <a:pt x="13" y="10"/>
                    </a:lnTo>
                    <a:lnTo>
                      <a:pt x="13" y="9"/>
                    </a:lnTo>
                    <a:lnTo>
                      <a:pt x="15" y="8"/>
                    </a:lnTo>
                    <a:lnTo>
                      <a:pt x="15" y="6"/>
                    </a:lnTo>
                    <a:lnTo>
                      <a:pt x="17" y="5"/>
                    </a:lnTo>
                    <a:close/>
                  </a:path>
                </a:pathLst>
              </a:custGeom>
              <a:solidFill>
                <a:srgbClr val="808080"/>
              </a:solidFill>
              <a:ln w="9525">
                <a:noFill/>
                <a:round/>
                <a:headEnd/>
                <a:tailEnd/>
              </a:ln>
            </p:spPr>
            <p:txBody>
              <a:bodyPr/>
              <a:lstStyle/>
              <a:p>
                <a:endParaRPr lang="en-US"/>
              </a:p>
            </p:txBody>
          </p:sp>
          <p:sp>
            <p:nvSpPr>
              <p:cNvPr id="245" name="Freeform 229"/>
              <p:cNvSpPr>
                <a:spLocks/>
              </p:cNvSpPr>
              <p:nvPr/>
            </p:nvSpPr>
            <p:spPr bwMode="auto">
              <a:xfrm>
                <a:off x="2610" y="1375"/>
                <a:ext cx="62" cy="131"/>
              </a:xfrm>
              <a:custGeom>
                <a:avLst/>
                <a:gdLst>
                  <a:gd name="T0" fmla="*/ 61 w 62"/>
                  <a:gd name="T1" fmla="*/ 48 h 131"/>
                  <a:gd name="T2" fmla="*/ 62 w 62"/>
                  <a:gd name="T3" fmla="*/ 61 h 131"/>
                  <a:gd name="T4" fmla="*/ 62 w 62"/>
                  <a:gd name="T5" fmla="*/ 74 h 131"/>
                  <a:gd name="T6" fmla="*/ 61 w 62"/>
                  <a:gd name="T7" fmla="*/ 86 h 131"/>
                  <a:gd name="T8" fmla="*/ 58 w 62"/>
                  <a:gd name="T9" fmla="*/ 98 h 131"/>
                  <a:gd name="T10" fmla="*/ 56 w 62"/>
                  <a:gd name="T11" fmla="*/ 108 h 131"/>
                  <a:gd name="T12" fmla="*/ 52 w 62"/>
                  <a:gd name="T13" fmla="*/ 117 h 131"/>
                  <a:gd name="T14" fmla="*/ 47 w 62"/>
                  <a:gd name="T15" fmla="*/ 123 h 131"/>
                  <a:gd name="T16" fmla="*/ 40 w 62"/>
                  <a:gd name="T17" fmla="*/ 129 h 131"/>
                  <a:gd name="T18" fmla="*/ 35 w 62"/>
                  <a:gd name="T19" fmla="*/ 131 h 131"/>
                  <a:gd name="T20" fmla="*/ 29 w 62"/>
                  <a:gd name="T21" fmla="*/ 131 h 131"/>
                  <a:gd name="T22" fmla="*/ 23 w 62"/>
                  <a:gd name="T23" fmla="*/ 129 h 131"/>
                  <a:gd name="T24" fmla="*/ 17 w 62"/>
                  <a:gd name="T25" fmla="*/ 123 h 131"/>
                  <a:gd name="T26" fmla="*/ 12 w 62"/>
                  <a:gd name="T27" fmla="*/ 116 h 131"/>
                  <a:gd name="T28" fmla="*/ 8 w 62"/>
                  <a:gd name="T29" fmla="*/ 107 h 131"/>
                  <a:gd name="T30" fmla="*/ 4 w 62"/>
                  <a:gd name="T31" fmla="*/ 96 h 131"/>
                  <a:gd name="T32" fmla="*/ 1 w 62"/>
                  <a:gd name="T33" fmla="*/ 83 h 131"/>
                  <a:gd name="T34" fmla="*/ 0 w 62"/>
                  <a:gd name="T35" fmla="*/ 70 h 131"/>
                  <a:gd name="T36" fmla="*/ 0 w 62"/>
                  <a:gd name="T37" fmla="*/ 57 h 131"/>
                  <a:gd name="T38" fmla="*/ 1 w 62"/>
                  <a:gd name="T39" fmla="*/ 46 h 131"/>
                  <a:gd name="T40" fmla="*/ 4 w 62"/>
                  <a:gd name="T41" fmla="*/ 34 h 131"/>
                  <a:gd name="T42" fmla="*/ 6 w 62"/>
                  <a:gd name="T43" fmla="*/ 24 h 131"/>
                  <a:gd name="T44" fmla="*/ 12 w 62"/>
                  <a:gd name="T45" fmla="*/ 15 h 131"/>
                  <a:gd name="T46" fmla="*/ 17 w 62"/>
                  <a:gd name="T47" fmla="*/ 8 h 131"/>
                  <a:gd name="T48" fmla="*/ 23 w 62"/>
                  <a:gd name="T49" fmla="*/ 3 h 131"/>
                  <a:gd name="T50" fmla="*/ 30 w 62"/>
                  <a:gd name="T51" fmla="*/ 0 h 131"/>
                  <a:gd name="T52" fmla="*/ 35 w 62"/>
                  <a:gd name="T53" fmla="*/ 2 h 131"/>
                  <a:gd name="T54" fmla="*/ 41 w 62"/>
                  <a:gd name="T55" fmla="*/ 6 h 131"/>
                  <a:gd name="T56" fmla="*/ 47 w 62"/>
                  <a:gd name="T57" fmla="*/ 11 h 131"/>
                  <a:gd name="T58" fmla="*/ 52 w 62"/>
                  <a:gd name="T59" fmla="*/ 19 h 131"/>
                  <a:gd name="T60" fmla="*/ 56 w 62"/>
                  <a:gd name="T61" fmla="*/ 28 h 131"/>
                  <a:gd name="T62" fmla="*/ 60 w 62"/>
                  <a:gd name="T63" fmla="*/ 39 h 131"/>
                  <a:gd name="T64" fmla="*/ 56 w 62"/>
                  <a:gd name="T65" fmla="*/ 33 h 131"/>
                  <a:gd name="T66" fmla="*/ 52 w 62"/>
                  <a:gd name="T67" fmla="*/ 22 h 131"/>
                  <a:gd name="T68" fmla="*/ 47 w 62"/>
                  <a:gd name="T69" fmla="*/ 15 h 131"/>
                  <a:gd name="T70" fmla="*/ 43 w 62"/>
                  <a:gd name="T71" fmla="*/ 9 h 131"/>
                  <a:gd name="T72" fmla="*/ 34 w 62"/>
                  <a:gd name="T73" fmla="*/ 4 h 131"/>
                  <a:gd name="T74" fmla="*/ 29 w 62"/>
                  <a:gd name="T75" fmla="*/ 4 h 131"/>
                  <a:gd name="T76" fmla="*/ 22 w 62"/>
                  <a:gd name="T77" fmla="*/ 6 h 131"/>
                  <a:gd name="T78" fmla="*/ 16 w 62"/>
                  <a:gd name="T79" fmla="*/ 12 h 131"/>
                  <a:gd name="T80" fmla="*/ 12 w 62"/>
                  <a:gd name="T81" fmla="*/ 19 h 131"/>
                  <a:gd name="T82" fmla="*/ 8 w 62"/>
                  <a:gd name="T83" fmla="*/ 28 h 131"/>
                  <a:gd name="T84" fmla="*/ 4 w 62"/>
                  <a:gd name="T85" fmla="*/ 38 h 131"/>
                  <a:gd name="T86" fmla="*/ 3 w 62"/>
                  <a:gd name="T87" fmla="*/ 50 h 131"/>
                  <a:gd name="T88" fmla="*/ 1 w 62"/>
                  <a:gd name="T89" fmla="*/ 61 h 131"/>
                  <a:gd name="T90" fmla="*/ 3 w 62"/>
                  <a:gd name="T91" fmla="*/ 73 h 131"/>
                  <a:gd name="T92" fmla="*/ 4 w 62"/>
                  <a:gd name="T93" fmla="*/ 86 h 131"/>
                  <a:gd name="T94" fmla="*/ 6 w 62"/>
                  <a:gd name="T95" fmla="*/ 98 h 131"/>
                  <a:gd name="T96" fmla="*/ 10 w 62"/>
                  <a:gd name="T97" fmla="*/ 108 h 131"/>
                  <a:gd name="T98" fmla="*/ 14 w 62"/>
                  <a:gd name="T99" fmla="*/ 116 h 131"/>
                  <a:gd name="T100" fmla="*/ 19 w 62"/>
                  <a:gd name="T101" fmla="*/ 122 h 131"/>
                  <a:gd name="T102" fmla="*/ 25 w 62"/>
                  <a:gd name="T103" fmla="*/ 126 h 131"/>
                  <a:gd name="T104" fmla="*/ 30 w 62"/>
                  <a:gd name="T105" fmla="*/ 129 h 131"/>
                  <a:gd name="T106" fmla="*/ 36 w 62"/>
                  <a:gd name="T107" fmla="*/ 129 h 131"/>
                  <a:gd name="T108" fmla="*/ 41 w 62"/>
                  <a:gd name="T109" fmla="*/ 126 h 131"/>
                  <a:gd name="T110" fmla="*/ 47 w 62"/>
                  <a:gd name="T111" fmla="*/ 121 h 131"/>
                  <a:gd name="T112" fmla="*/ 52 w 62"/>
                  <a:gd name="T113" fmla="*/ 113 h 131"/>
                  <a:gd name="T114" fmla="*/ 56 w 62"/>
                  <a:gd name="T115" fmla="*/ 104 h 131"/>
                  <a:gd name="T116" fmla="*/ 58 w 62"/>
                  <a:gd name="T117" fmla="*/ 94 h 131"/>
                  <a:gd name="T118" fmla="*/ 60 w 62"/>
                  <a:gd name="T119" fmla="*/ 83 h 131"/>
                  <a:gd name="T120" fmla="*/ 61 w 62"/>
                  <a:gd name="T121" fmla="*/ 70 h 131"/>
                  <a:gd name="T122" fmla="*/ 61 w 62"/>
                  <a:gd name="T123" fmla="*/ 59 h 131"/>
                  <a:gd name="T124" fmla="*/ 60 w 62"/>
                  <a:gd name="T125" fmla="*/ 47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
                  <a:gd name="T190" fmla="*/ 0 h 131"/>
                  <a:gd name="T191" fmla="*/ 62 w 62"/>
                  <a:gd name="T192" fmla="*/ 131 h 1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 h="131">
                    <a:moveTo>
                      <a:pt x="60" y="39"/>
                    </a:moveTo>
                    <a:lnTo>
                      <a:pt x="60" y="43"/>
                    </a:lnTo>
                    <a:lnTo>
                      <a:pt x="60" y="46"/>
                    </a:lnTo>
                    <a:lnTo>
                      <a:pt x="61" y="48"/>
                    </a:lnTo>
                    <a:lnTo>
                      <a:pt x="61" y="52"/>
                    </a:lnTo>
                    <a:lnTo>
                      <a:pt x="62" y="55"/>
                    </a:lnTo>
                    <a:lnTo>
                      <a:pt x="62" y="59"/>
                    </a:lnTo>
                    <a:lnTo>
                      <a:pt x="62" y="61"/>
                    </a:lnTo>
                    <a:lnTo>
                      <a:pt x="62" y="65"/>
                    </a:lnTo>
                    <a:lnTo>
                      <a:pt x="62" y="68"/>
                    </a:lnTo>
                    <a:lnTo>
                      <a:pt x="62" y="70"/>
                    </a:lnTo>
                    <a:lnTo>
                      <a:pt x="62" y="74"/>
                    </a:lnTo>
                    <a:lnTo>
                      <a:pt x="62" y="77"/>
                    </a:lnTo>
                    <a:lnTo>
                      <a:pt x="62" y="81"/>
                    </a:lnTo>
                    <a:lnTo>
                      <a:pt x="61" y="83"/>
                    </a:lnTo>
                    <a:lnTo>
                      <a:pt x="61" y="86"/>
                    </a:lnTo>
                    <a:lnTo>
                      <a:pt x="61" y="90"/>
                    </a:lnTo>
                    <a:lnTo>
                      <a:pt x="60" y="92"/>
                    </a:lnTo>
                    <a:lnTo>
                      <a:pt x="60" y="95"/>
                    </a:lnTo>
                    <a:lnTo>
                      <a:pt x="58" y="98"/>
                    </a:lnTo>
                    <a:lnTo>
                      <a:pt x="58" y="100"/>
                    </a:lnTo>
                    <a:lnTo>
                      <a:pt x="57" y="103"/>
                    </a:lnTo>
                    <a:lnTo>
                      <a:pt x="57" y="105"/>
                    </a:lnTo>
                    <a:lnTo>
                      <a:pt x="56" y="108"/>
                    </a:lnTo>
                    <a:lnTo>
                      <a:pt x="54" y="111"/>
                    </a:lnTo>
                    <a:lnTo>
                      <a:pt x="53" y="113"/>
                    </a:lnTo>
                    <a:lnTo>
                      <a:pt x="53" y="116"/>
                    </a:lnTo>
                    <a:lnTo>
                      <a:pt x="52" y="117"/>
                    </a:lnTo>
                    <a:lnTo>
                      <a:pt x="51" y="120"/>
                    </a:lnTo>
                    <a:lnTo>
                      <a:pt x="49" y="121"/>
                    </a:lnTo>
                    <a:lnTo>
                      <a:pt x="48" y="122"/>
                    </a:lnTo>
                    <a:lnTo>
                      <a:pt x="47" y="123"/>
                    </a:lnTo>
                    <a:lnTo>
                      <a:pt x="45" y="126"/>
                    </a:lnTo>
                    <a:lnTo>
                      <a:pt x="44" y="127"/>
                    </a:lnTo>
                    <a:lnTo>
                      <a:pt x="41" y="129"/>
                    </a:lnTo>
                    <a:lnTo>
                      <a:pt x="40" y="129"/>
                    </a:lnTo>
                    <a:lnTo>
                      <a:pt x="39" y="130"/>
                    </a:lnTo>
                    <a:lnTo>
                      <a:pt x="38" y="130"/>
                    </a:lnTo>
                    <a:lnTo>
                      <a:pt x="36" y="131"/>
                    </a:lnTo>
                    <a:lnTo>
                      <a:pt x="35" y="131"/>
                    </a:lnTo>
                    <a:lnTo>
                      <a:pt x="34" y="131"/>
                    </a:lnTo>
                    <a:lnTo>
                      <a:pt x="31" y="131"/>
                    </a:lnTo>
                    <a:lnTo>
                      <a:pt x="30" y="131"/>
                    </a:lnTo>
                    <a:lnTo>
                      <a:pt x="29" y="131"/>
                    </a:lnTo>
                    <a:lnTo>
                      <a:pt x="27" y="130"/>
                    </a:lnTo>
                    <a:lnTo>
                      <a:pt x="26" y="130"/>
                    </a:lnTo>
                    <a:lnTo>
                      <a:pt x="25" y="129"/>
                    </a:lnTo>
                    <a:lnTo>
                      <a:pt x="23" y="129"/>
                    </a:lnTo>
                    <a:lnTo>
                      <a:pt x="21" y="127"/>
                    </a:lnTo>
                    <a:lnTo>
                      <a:pt x="19" y="126"/>
                    </a:lnTo>
                    <a:lnTo>
                      <a:pt x="18" y="125"/>
                    </a:lnTo>
                    <a:lnTo>
                      <a:pt x="17" y="123"/>
                    </a:lnTo>
                    <a:lnTo>
                      <a:pt x="16" y="122"/>
                    </a:lnTo>
                    <a:lnTo>
                      <a:pt x="14" y="120"/>
                    </a:lnTo>
                    <a:lnTo>
                      <a:pt x="13" y="118"/>
                    </a:lnTo>
                    <a:lnTo>
                      <a:pt x="12" y="116"/>
                    </a:lnTo>
                    <a:lnTo>
                      <a:pt x="10" y="114"/>
                    </a:lnTo>
                    <a:lnTo>
                      <a:pt x="10" y="112"/>
                    </a:lnTo>
                    <a:lnTo>
                      <a:pt x="9" y="109"/>
                    </a:lnTo>
                    <a:lnTo>
                      <a:pt x="8" y="107"/>
                    </a:lnTo>
                    <a:lnTo>
                      <a:pt x="6" y="104"/>
                    </a:lnTo>
                    <a:lnTo>
                      <a:pt x="6" y="101"/>
                    </a:lnTo>
                    <a:lnTo>
                      <a:pt x="5" y="99"/>
                    </a:lnTo>
                    <a:lnTo>
                      <a:pt x="4" y="96"/>
                    </a:lnTo>
                    <a:lnTo>
                      <a:pt x="4" y="92"/>
                    </a:lnTo>
                    <a:lnTo>
                      <a:pt x="3" y="90"/>
                    </a:lnTo>
                    <a:lnTo>
                      <a:pt x="3" y="87"/>
                    </a:lnTo>
                    <a:lnTo>
                      <a:pt x="1" y="83"/>
                    </a:lnTo>
                    <a:lnTo>
                      <a:pt x="1" y="81"/>
                    </a:lnTo>
                    <a:lnTo>
                      <a:pt x="1" y="77"/>
                    </a:lnTo>
                    <a:lnTo>
                      <a:pt x="1" y="74"/>
                    </a:lnTo>
                    <a:lnTo>
                      <a:pt x="0" y="70"/>
                    </a:lnTo>
                    <a:lnTo>
                      <a:pt x="0" y="68"/>
                    </a:lnTo>
                    <a:lnTo>
                      <a:pt x="0" y="64"/>
                    </a:lnTo>
                    <a:lnTo>
                      <a:pt x="0" y="61"/>
                    </a:lnTo>
                    <a:lnTo>
                      <a:pt x="0" y="57"/>
                    </a:lnTo>
                    <a:lnTo>
                      <a:pt x="1" y="55"/>
                    </a:lnTo>
                    <a:lnTo>
                      <a:pt x="1" y="52"/>
                    </a:lnTo>
                    <a:lnTo>
                      <a:pt x="1" y="48"/>
                    </a:lnTo>
                    <a:lnTo>
                      <a:pt x="1" y="46"/>
                    </a:lnTo>
                    <a:lnTo>
                      <a:pt x="3" y="43"/>
                    </a:lnTo>
                    <a:lnTo>
                      <a:pt x="3" y="41"/>
                    </a:lnTo>
                    <a:lnTo>
                      <a:pt x="4" y="37"/>
                    </a:lnTo>
                    <a:lnTo>
                      <a:pt x="4" y="34"/>
                    </a:lnTo>
                    <a:lnTo>
                      <a:pt x="5" y="31"/>
                    </a:lnTo>
                    <a:lnTo>
                      <a:pt x="5" y="29"/>
                    </a:lnTo>
                    <a:lnTo>
                      <a:pt x="6" y="26"/>
                    </a:lnTo>
                    <a:lnTo>
                      <a:pt x="6" y="24"/>
                    </a:lnTo>
                    <a:lnTo>
                      <a:pt x="8" y="21"/>
                    </a:lnTo>
                    <a:lnTo>
                      <a:pt x="9" y="20"/>
                    </a:lnTo>
                    <a:lnTo>
                      <a:pt x="10" y="17"/>
                    </a:lnTo>
                    <a:lnTo>
                      <a:pt x="12" y="15"/>
                    </a:lnTo>
                    <a:lnTo>
                      <a:pt x="13" y="13"/>
                    </a:lnTo>
                    <a:lnTo>
                      <a:pt x="14" y="11"/>
                    </a:lnTo>
                    <a:lnTo>
                      <a:pt x="16" y="9"/>
                    </a:lnTo>
                    <a:lnTo>
                      <a:pt x="17" y="8"/>
                    </a:lnTo>
                    <a:lnTo>
                      <a:pt x="19" y="6"/>
                    </a:lnTo>
                    <a:lnTo>
                      <a:pt x="21" y="4"/>
                    </a:lnTo>
                    <a:lnTo>
                      <a:pt x="22" y="3"/>
                    </a:lnTo>
                    <a:lnTo>
                      <a:pt x="23" y="3"/>
                    </a:lnTo>
                    <a:lnTo>
                      <a:pt x="25" y="2"/>
                    </a:lnTo>
                    <a:lnTo>
                      <a:pt x="27" y="2"/>
                    </a:lnTo>
                    <a:lnTo>
                      <a:pt x="29" y="2"/>
                    </a:lnTo>
                    <a:lnTo>
                      <a:pt x="30" y="0"/>
                    </a:lnTo>
                    <a:lnTo>
                      <a:pt x="31" y="0"/>
                    </a:lnTo>
                    <a:lnTo>
                      <a:pt x="32" y="0"/>
                    </a:lnTo>
                    <a:lnTo>
                      <a:pt x="34" y="2"/>
                    </a:lnTo>
                    <a:lnTo>
                      <a:pt x="35" y="2"/>
                    </a:lnTo>
                    <a:lnTo>
                      <a:pt x="38" y="3"/>
                    </a:lnTo>
                    <a:lnTo>
                      <a:pt x="39" y="3"/>
                    </a:lnTo>
                    <a:lnTo>
                      <a:pt x="40" y="4"/>
                    </a:lnTo>
                    <a:lnTo>
                      <a:pt x="41" y="6"/>
                    </a:lnTo>
                    <a:lnTo>
                      <a:pt x="43" y="7"/>
                    </a:lnTo>
                    <a:lnTo>
                      <a:pt x="44" y="8"/>
                    </a:lnTo>
                    <a:lnTo>
                      <a:pt x="45" y="9"/>
                    </a:lnTo>
                    <a:lnTo>
                      <a:pt x="47" y="11"/>
                    </a:lnTo>
                    <a:lnTo>
                      <a:pt x="48" y="12"/>
                    </a:lnTo>
                    <a:lnTo>
                      <a:pt x="49" y="15"/>
                    </a:lnTo>
                    <a:lnTo>
                      <a:pt x="51" y="16"/>
                    </a:lnTo>
                    <a:lnTo>
                      <a:pt x="52" y="19"/>
                    </a:lnTo>
                    <a:lnTo>
                      <a:pt x="53" y="21"/>
                    </a:lnTo>
                    <a:lnTo>
                      <a:pt x="54" y="24"/>
                    </a:lnTo>
                    <a:lnTo>
                      <a:pt x="54" y="25"/>
                    </a:lnTo>
                    <a:lnTo>
                      <a:pt x="56" y="28"/>
                    </a:lnTo>
                    <a:lnTo>
                      <a:pt x="57" y="30"/>
                    </a:lnTo>
                    <a:lnTo>
                      <a:pt x="57" y="34"/>
                    </a:lnTo>
                    <a:lnTo>
                      <a:pt x="58" y="37"/>
                    </a:lnTo>
                    <a:lnTo>
                      <a:pt x="60" y="39"/>
                    </a:lnTo>
                    <a:lnTo>
                      <a:pt x="58" y="41"/>
                    </a:lnTo>
                    <a:lnTo>
                      <a:pt x="57" y="38"/>
                    </a:lnTo>
                    <a:lnTo>
                      <a:pt x="56" y="35"/>
                    </a:lnTo>
                    <a:lnTo>
                      <a:pt x="56" y="33"/>
                    </a:lnTo>
                    <a:lnTo>
                      <a:pt x="54" y="30"/>
                    </a:lnTo>
                    <a:lnTo>
                      <a:pt x="54" y="28"/>
                    </a:lnTo>
                    <a:lnTo>
                      <a:pt x="53" y="25"/>
                    </a:lnTo>
                    <a:lnTo>
                      <a:pt x="52" y="22"/>
                    </a:lnTo>
                    <a:lnTo>
                      <a:pt x="51" y="21"/>
                    </a:lnTo>
                    <a:lnTo>
                      <a:pt x="49" y="19"/>
                    </a:lnTo>
                    <a:lnTo>
                      <a:pt x="48" y="16"/>
                    </a:lnTo>
                    <a:lnTo>
                      <a:pt x="47" y="15"/>
                    </a:lnTo>
                    <a:lnTo>
                      <a:pt x="47" y="13"/>
                    </a:lnTo>
                    <a:lnTo>
                      <a:pt x="45" y="12"/>
                    </a:lnTo>
                    <a:lnTo>
                      <a:pt x="44" y="11"/>
                    </a:lnTo>
                    <a:lnTo>
                      <a:pt x="43" y="9"/>
                    </a:lnTo>
                    <a:lnTo>
                      <a:pt x="39" y="6"/>
                    </a:lnTo>
                    <a:lnTo>
                      <a:pt x="36" y="6"/>
                    </a:lnTo>
                    <a:lnTo>
                      <a:pt x="35" y="4"/>
                    </a:lnTo>
                    <a:lnTo>
                      <a:pt x="34" y="4"/>
                    </a:lnTo>
                    <a:lnTo>
                      <a:pt x="32" y="4"/>
                    </a:lnTo>
                    <a:lnTo>
                      <a:pt x="31" y="3"/>
                    </a:lnTo>
                    <a:lnTo>
                      <a:pt x="30" y="4"/>
                    </a:lnTo>
                    <a:lnTo>
                      <a:pt x="29" y="4"/>
                    </a:lnTo>
                    <a:lnTo>
                      <a:pt x="27" y="4"/>
                    </a:lnTo>
                    <a:lnTo>
                      <a:pt x="26" y="4"/>
                    </a:lnTo>
                    <a:lnTo>
                      <a:pt x="25" y="6"/>
                    </a:lnTo>
                    <a:lnTo>
                      <a:pt x="22" y="6"/>
                    </a:lnTo>
                    <a:lnTo>
                      <a:pt x="21" y="7"/>
                    </a:lnTo>
                    <a:lnTo>
                      <a:pt x="19" y="8"/>
                    </a:lnTo>
                    <a:lnTo>
                      <a:pt x="17" y="11"/>
                    </a:lnTo>
                    <a:lnTo>
                      <a:pt x="16" y="12"/>
                    </a:lnTo>
                    <a:lnTo>
                      <a:pt x="14" y="13"/>
                    </a:lnTo>
                    <a:lnTo>
                      <a:pt x="13" y="16"/>
                    </a:lnTo>
                    <a:lnTo>
                      <a:pt x="12" y="17"/>
                    </a:lnTo>
                    <a:lnTo>
                      <a:pt x="12" y="19"/>
                    </a:lnTo>
                    <a:lnTo>
                      <a:pt x="10" y="21"/>
                    </a:lnTo>
                    <a:lnTo>
                      <a:pt x="9" y="24"/>
                    </a:lnTo>
                    <a:lnTo>
                      <a:pt x="8" y="25"/>
                    </a:lnTo>
                    <a:lnTo>
                      <a:pt x="8" y="28"/>
                    </a:lnTo>
                    <a:lnTo>
                      <a:pt x="6" y="30"/>
                    </a:lnTo>
                    <a:lnTo>
                      <a:pt x="5" y="33"/>
                    </a:lnTo>
                    <a:lnTo>
                      <a:pt x="5" y="35"/>
                    </a:lnTo>
                    <a:lnTo>
                      <a:pt x="4" y="38"/>
                    </a:lnTo>
                    <a:lnTo>
                      <a:pt x="4" y="41"/>
                    </a:lnTo>
                    <a:lnTo>
                      <a:pt x="4" y="44"/>
                    </a:lnTo>
                    <a:lnTo>
                      <a:pt x="3" y="47"/>
                    </a:lnTo>
                    <a:lnTo>
                      <a:pt x="3" y="50"/>
                    </a:lnTo>
                    <a:lnTo>
                      <a:pt x="3" y="52"/>
                    </a:lnTo>
                    <a:lnTo>
                      <a:pt x="3" y="55"/>
                    </a:lnTo>
                    <a:lnTo>
                      <a:pt x="1" y="59"/>
                    </a:lnTo>
                    <a:lnTo>
                      <a:pt x="1" y="61"/>
                    </a:lnTo>
                    <a:lnTo>
                      <a:pt x="1" y="65"/>
                    </a:lnTo>
                    <a:lnTo>
                      <a:pt x="1" y="68"/>
                    </a:lnTo>
                    <a:lnTo>
                      <a:pt x="1" y="70"/>
                    </a:lnTo>
                    <a:lnTo>
                      <a:pt x="3" y="73"/>
                    </a:lnTo>
                    <a:lnTo>
                      <a:pt x="3" y="77"/>
                    </a:lnTo>
                    <a:lnTo>
                      <a:pt x="3" y="79"/>
                    </a:lnTo>
                    <a:lnTo>
                      <a:pt x="3" y="82"/>
                    </a:lnTo>
                    <a:lnTo>
                      <a:pt x="4" y="86"/>
                    </a:lnTo>
                    <a:lnTo>
                      <a:pt x="4" y="89"/>
                    </a:lnTo>
                    <a:lnTo>
                      <a:pt x="5" y="91"/>
                    </a:lnTo>
                    <a:lnTo>
                      <a:pt x="5" y="95"/>
                    </a:lnTo>
                    <a:lnTo>
                      <a:pt x="6" y="98"/>
                    </a:lnTo>
                    <a:lnTo>
                      <a:pt x="6" y="100"/>
                    </a:lnTo>
                    <a:lnTo>
                      <a:pt x="8" y="103"/>
                    </a:lnTo>
                    <a:lnTo>
                      <a:pt x="9" y="105"/>
                    </a:lnTo>
                    <a:lnTo>
                      <a:pt x="10" y="108"/>
                    </a:lnTo>
                    <a:lnTo>
                      <a:pt x="10" y="109"/>
                    </a:lnTo>
                    <a:lnTo>
                      <a:pt x="12" y="112"/>
                    </a:lnTo>
                    <a:lnTo>
                      <a:pt x="13" y="114"/>
                    </a:lnTo>
                    <a:lnTo>
                      <a:pt x="14" y="116"/>
                    </a:lnTo>
                    <a:lnTo>
                      <a:pt x="16" y="117"/>
                    </a:lnTo>
                    <a:lnTo>
                      <a:pt x="17" y="120"/>
                    </a:lnTo>
                    <a:lnTo>
                      <a:pt x="18" y="121"/>
                    </a:lnTo>
                    <a:lnTo>
                      <a:pt x="19" y="122"/>
                    </a:lnTo>
                    <a:lnTo>
                      <a:pt x="21" y="123"/>
                    </a:lnTo>
                    <a:lnTo>
                      <a:pt x="22" y="125"/>
                    </a:lnTo>
                    <a:lnTo>
                      <a:pt x="23" y="126"/>
                    </a:lnTo>
                    <a:lnTo>
                      <a:pt x="25" y="126"/>
                    </a:lnTo>
                    <a:lnTo>
                      <a:pt x="26" y="127"/>
                    </a:lnTo>
                    <a:lnTo>
                      <a:pt x="27" y="127"/>
                    </a:lnTo>
                    <a:lnTo>
                      <a:pt x="29" y="127"/>
                    </a:lnTo>
                    <a:lnTo>
                      <a:pt x="30" y="129"/>
                    </a:lnTo>
                    <a:lnTo>
                      <a:pt x="31" y="129"/>
                    </a:lnTo>
                    <a:lnTo>
                      <a:pt x="32" y="129"/>
                    </a:lnTo>
                    <a:lnTo>
                      <a:pt x="35" y="129"/>
                    </a:lnTo>
                    <a:lnTo>
                      <a:pt x="36" y="129"/>
                    </a:lnTo>
                    <a:lnTo>
                      <a:pt x="38" y="127"/>
                    </a:lnTo>
                    <a:lnTo>
                      <a:pt x="39" y="127"/>
                    </a:lnTo>
                    <a:lnTo>
                      <a:pt x="40" y="126"/>
                    </a:lnTo>
                    <a:lnTo>
                      <a:pt x="41" y="126"/>
                    </a:lnTo>
                    <a:lnTo>
                      <a:pt x="43" y="125"/>
                    </a:lnTo>
                    <a:lnTo>
                      <a:pt x="44" y="123"/>
                    </a:lnTo>
                    <a:lnTo>
                      <a:pt x="45" y="122"/>
                    </a:lnTo>
                    <a:lnTo>
                      <a:pt x="47" y="121"/>
                    </a:lnTo>
                    <a:lnTo>
                      <a:pt x="48" y="118"/>
                    </a:lnTo>
                    <a:lnTo>
                      <a:pt x="49" y="117"/>
                    </a:lnTo>
                    <a:lnTo>
                      <a:pt x="51" y="116"/>
                    </a:lnTo>
                    <a:lnTo>
                      <a:pt x="52" y="113"/>
                    </a:lnTo>
                    <a:lnTo>
                      <a:pt x="53" y="111"/>
                    </a:lnTo>
                    <a:lnTo>
                      <a:pt x="53" y="109"/>
                    </a:lnTo>
                    <a:lnTo>
                      <a:pt x="54" y="107"/>
                    </a:lnTo>
                    <a:lnTo>
                      <a:pt x="56" y="104"/>
                    </a:lnTo>
                    <a:lnTo>
                      <a:pt x="56" y="101"/>
                    </a:lnTo>
                    <a:lnTo>
                      <a:pt x="57" y="99"/>
                    </a:lnTo>
                    <a:lnTo>
                      <a:pt x="57" y="96"/>
                    </a:lnTo>
                    <a:lnTo>
                      <a:pt x="58" y="94"/>
                    </a:lnTo>
                    <a:lnTo>
                      <a:pt x="58" y="91"/>
                    </a:lnTo>
                    <a:lnTo>
                      <a:pt x="60" y="89"/>
                    </a:lnTo>
                    <a:lnTo>
                      <a:pt x="60" y="86"/>
                    </a:lnTo>
                    <a:lnTo>
                      <a:pt x="60" y="83"/>
                    </a:lnTo>
                    <a:lnTo>
                      <a:pt x="61" y="79"/>
                    </a:lnTo>
                    <a:lnTo>
                      <a:pt x="61" y="77"/>
                    </a:lnTo>
                    <a:lnTo>
                      <a:pt x="61" y="74"/>
                    </a:lnTo>
                    <a:lnTo>
                      <a:pt x="61" y="70"/>
                    </a:lnTo>
                    <a:lnTo>
                      <a:pt x="61" y="68"/>
                    </a:lnTo>
                    <a:lnTo>
                      <a:pt x="61" y="65"/>
                    </a:lnTo>
                    <a:lnTo>
                      <a:pt x="61" y="63"/>
                    </a:lnTo>
                    <a:lnTo>
                      <a:pt x="61" y="59"/>
                    </a:lnTo>
                    <a:lnTo>
                      <a:pt x="61" y="56"/>
                    </a:lnTo>
                    <a:lnTo>
                      <a:pt x="60" y="52"/>
                    </a:lnTo>
                    <a:lnTo>
                      <a:pt x="60" y="50"/>
                    </a:lnTo>
                    <a:lnTo>
                      <a:pt x="60" y="47"/>
                    </a:lnTo>
                    <a:lnTo>
                      <a:pt x="58" y="43"/>
                    </a:lnTo>
                    <a:lnTo>
                      <a:pt x="58" y="41"/>
                    </a:lnTo>
                    <a:lnTo>
                      <a:pt x="60" y="39"/>
                    </a:lnTo>
                    <a:close/>
                  </a:path>
                </a:pathLst>
              </a:custGeom>
              <a:solidFill>
                <a:srgbClr val="808080"/>
              </a:solidFill>
              <a:ln w="9525">
                <a:noFill/>
                <a:round/>
                <a:headEnd/>
                <a:tailEnd/>
              </a:ln>
            </p:spPr>
            <p:txBody>
              <a:bodyPr/>
              <a:lstStyle/>
              <a:p>
                <a:endParaRPr lang="en-US"/>
              </a:p>
            </p:txBody>
          </p:sp>
          <p:sp>
            <p:nvSpPr>
              <p:cNvPr id="246" name="Freeform 230"/>
              <p:cNvSpPr>
                <a:spLocks/>
              </p:cNvSpPr>
              <p:nvPr/>
            </p:nvSpPr>
            <p:spPr bwMode="auto">
              <a:xfrm>
                <a:off x="2741" y="1270"/>
                <a:ext cx="45" cy="96"/>
              </a:xfrm>
              <a:custGeom>
                <a:avLst/>
                <a:gdLst>
                  <a:gd name="T0" fmla="*/ 15 w 45"/>
                  <a:gd name="T1" fmla="*/ 2 h 96"/>
                  <a:gd name="T2" fmla="*/ 18 w 45"/>
                  <a:gd name="T3" fmla="*/ 0 h 96"/>
                  <a:gd name="T4" fmla="*/ 22 w 45"/>
                  <a:gd name="T5" fmla="*/ 0 h 96"/>
                  <a:gd name="T6" fmla="*/ 26 w 45"/>
                  <a:gd name="T7" fmla="*/ 0 h 96"/>
                  <a:gd name="T8" fmla="*/ 28 w 45"/>
                  <a:gd name="T9" fmla="*/ 2 h 96"/>
                  <a:gd name="T10" fmla="*/ 32 w 45"/>
                  <a:gd name="T11" fmla="*/ 4 h 96"/>
                  <a:gd name="T12" fmla="*/ 34 w 45"/>
                  <a:gd name="T13" fmla="*/ 7 h 96"/>
                  <a:gd name="T14" fmla="*/ 36 w 45"/>
                  <a:gd name="T15" fmla="*/ 9 h 96"/>
                  <a:gd name="T16" fmla="*/ 37 w 45"/>
                  <a:gd name="T17" fmla="*/ 12 h 96"/>
                  <a:gd name="T18" fmla="*/ 39 w 45"/>
                  <a:gd name="T19" fmla="*/ 15 h 96"/>
                  <a:gd name="T20" fmla="*/ 40 w 45"/>
                  <a:gd name="T21" fmla="*/ 17 h 96"/>
                  <a:gd name="T22" fmla="*/ 41 w 45"/>
                  <a:gd name="T23" fmla="*/ 21 h 96"/>
                  <a:gd name="T24" fmla="*/ 44 w 45"/>
                  <a:gd name="T25" fmla="*/ 29 h 96"/>
                  <a:gd name="T26" fmla="*/ 44 w 45"/>
                  <a:gd name="T27" fmla="*/ 34 h 96"/>
                  <a:gd name="T28" fmla="*/ 45 w 45"/>
                  <a:gd name="T29" fmla="*/ 38 h 96"/>
                  <a:gd name="T30" fmla="*/ 45 w 45"/>
                  <a:gd name="T31" fmla="*/ 42 h 96"/>
                  <a:gd name="T32" fmla="*/ 45 w 45"/>
                  <a:gd name="T33" fmla="*/ 46 h 96"/>
                  <a:gd name="T34" fmla="*/ 45 w 45"/>
                  <a:gd name="T35" fmla="*/ 50 h 96"/>
                  <a:gd name="T36" fmla="*/ 45 w 45"/>
                  <a:gd name="T37" fmla="*/ 54 h 96"/>
                  <a:gd name="T38" fmla="*/ 45 w 45"/>
                  <a:gd name="T39" fmla="*/ 57 h 96"/>
                  <a:gd name="T40" fmla="*/ 45 w 45"/>
                  <a:gd name="T41" fmla="*/ 61 h 96"/>
                  <a:gd name="T42" fmla="*/ 44 w 45"/>
                  <a:gd name="T43" fmla="*/ 68 h 96"/>
                  <a:gd name="T44" fmla="*/ 43 w 45"/>
                  <a:gd name="T45" fmla="*/ 74 h 96"/>
                  <a:gd name="T46" fmla="*/ 41 w 45"/>
                  <a:gd name="T47" fmla="*/ 77 h 96"/>
                  <a:gd name="T48" fmla="*/ 40 w 45"/>
                  <a:gd name="T49" fmla="*/ 79 h 96"/>
                  <a:gd name="T50" fmla="*/ 39 w 45"/>
                  <a:gd name="T51" fmla="*/ 82 h 96"/>
                  <a:gd name="T52" fmla="*/ 37 w 45"/>
                  <a:gd name="T53" fmla="*/ 85 h 96"/>
                  <a:gd name="T54" fmla="*/ 36 w 45"/>
                  <a:gd name="T55" fmla="*/ 87 h 96"/>
                  <a:gd name="T56" fmla="*/ 35 w 45"/>
                  <a:gd name="T57" fmla="*/ 91 h 96"/>
                  <a:gd name="T58" fmla="*/ 30 w 45"/>
                  <a:gd name="T59" fmla="*/ 95 h 96"/>
                  <a:gd name="T60" fmla="*/ 26 w 45"/>
                  <a:gd name="T61" fmla="*/ 96 h 96"/>
                  <a:gd name="T62" fmla="*/ 22 w 45"/>
                  <a:gd name="T63" fmla="*/ 96 h 96"/>
                  <a:gd name="T64" fmla="*/ 19 w 45"/>
                  <a:gd name="T65" fmla="*/ 95 h 96"/>
                  <a:gd name="T66" fmla="*/ 14 w 45"/>
                  <a:gd name="T67" fmla="*/ 92 h 96"/>
                  <a:gd name="T68" fmla="*/ 13 w 45"/>
                  <a:gd name="T69" fmla="*/ 90 h 96"/>
                  <a:gd name="T70" fmla="*/ 10 w 45"/>
                  <a:gd name="T71" fmla="*/ 89 h 96"/>
                  <a:gd name="T72" fmla="*/ 9 w 45"/>
                  <a:gd name="T73" fmla="*/ 86 h 96"/>
                  <a:gd name="T74" fmla="*/ 8 w 45"/>
                  <a:gd name="T75" fmla="*/ 83 h 96"/>
                  <a:gd name="T76" fmla="*/ 6 w 45"/>
                  <a:gd name="T77" fmla="*/ 81 h 96"/>
                  <a:gd name="T78" fmla="*/ 5 w 45"/>
                  <a:gd name="T79" fmla="*/ 77 h 96"/>
                  <a:gd name="T80" fmla="*/ 4 w 45"/>
                  <a:gd name="T81" fmla="*/ 74 h 96"/>
                  <a:gd name="T82" fmla="*/ 2 w 45"/>
                  <a:gd name="T83" fmla="*/ 68 h 96"/>
                  <a:gd name="T84" fmla="*/ 1 w 45"/>
                  <a:gd name="T85" fmla="*/ 61 h 96"/>
                  <a:gd name="T86" fmla="*/ 1 w 45"/>
                  <a:gd name="T87" fmla="*/ 57 h 96"/>
                  <a:gd name="T88" fmla="*/ 0 w 45"/>
                  <a:gd name="T89" fmla="*/ 54 h 96"/>
                  <a:gd name="T90" fmla="*/ 0 w 45"/>
                  <a:gd name="T91" fmla="*/ 50 h 96"/>
                  <a:gd name="T92" fmla="*/ 0 w 45"/>
                  <a:gd name="T93" fmla="*/ 46 h 96"/>
                  <a:gd name="T94" fmla="*/ 0 w 45"/>
                  <a:gd name="T95" fmla="*/ 42 h 96"/>
                  <a:gd name="T96" fmla="*/ 0 w 45"/>
                  <a:gd name="T97" fmla="*/ 38 h 96"/>
                  <a:gd name="T98" fmla="*/ 1 w 45"/>
                  <a:gd name="T99" fmla="*/ 34 h 96"/>
                  <a:gd name="T100" fmla="*/ 2 w 45"/>
                  <a:gd name="T101" fmla="*/ 28 h 96"/>
                  <a:gd name="T102" fmla="*/ 2 w 45"/>
                  <a:gd name="T103" fmla="*/ 22 h 96"/>
                  <a:gd name="T104" fmla="*/ 4 w 45"/>
                  <a:gd name="T105" fmla="*/ 20 h 96"/>
                  <a:gd name="T106" fmla="*/ 5 w 45"/>
                  <a:gd name="T107" fmla="*/ 17 h 96"/>
                  <a:gd name="T108" fmla="*/ 6 w 45"/>
                  <a:gd name="T109" fmla="*/ 13 h 96"/>
                  <a:gd name="T110" fmla="*/ 8 w 45"/>
                  <a:gd name="T111" fmla="*/ 11 h 96"/>
                  <a:gd name="T112" fmla="*/ 10 w 45"/>
                  <a:gd name="T113" fmla="*/ 8 h 96"/>
                  <a:gd name="T114" fmla="*/ 12 w 45"/>
                  <a:gd name="T115" fmla="*/ 6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5"/>
                  <a:gd name="T175" fmla="*/ 0 h 96"/>
                  <a:gd name="T176" fmla="*/ 45 w 45"/>
                  <a:gd name="T177" fmla="*/ 96 h 9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5" h="96">
                    <a:moveTo>
                      <a:pt x="13" y="4"/>
                    </a:moveTo>
                    <a:lnTo>
                      <a:pt x="14" y="3"/>
                    </a:lnTo>
                    <a:lnTo>
                      <a:pt x="15" y="2"/>
                    </a:lnTo>
                    <a:lnTo>
                      <a:pt x="17" y="2"/>
                    </a:lnTo>
                    <a:lnTo>
                      <a:pt x="17" y="0"/>
                    </a:lnTo>
                    <a:lnTo>
                      <a:pt x="18" y="0"/>
                    </a:lnTo>
                    <a:lnTo>
                      <a:pt x="19" y="0"/>
                    </a:lnTo>
                    <a:lnTo>
                      <a:pt x="21" y="0"/>
                    </a:lnTo>
                    <a:lnTo>
                      <a:pt x="22" y="0"/>
                    </a:lnTo>
                    <a:lnTo>
                      <a:pt x="23" y="0"/>
                    </a:lnTo>
                    <a:lnTo>
                      <a:pt x="24" y="0"/>
                    </a:lnTo>
                    <a:lnTo>
                      <a:pt x="26" y="0"/>
                    </a:lnTo>
                    <a:lnTo>
                      <a:pt x="27" y="0"/>
                    </a:lnTo>
                    <a:lnTo>
                      <a:pt x="27" y="2"/>
                    </a:lnTo>
                    <a:lnTo>
                      <a:pt x="28" y="2"/>
                    </a:lnTo>
                    <a:lnTo>
                      <a:pt x="30" y="2"/>
                    </a:lnTo>
                    <a:lnTo>
                      <a:pt x="31" y="4"/>
                    </a:lnTo>
                    <a:lnTo>
                      <a:pt x="32" y="4"/>
                    </a:lnTo>
                    <a:lnTo>
                      <a:pt x="32" y="6"/>
                    </a:lnTo>
                    <a:lnTo>
                      <a:pt x="34" y="6"/>
                    </a:lnTo>
                    <a:lnTo>
                      <a:pt x="34" y="7"/>
                    </a:lnTo>
                    <a:lnTo>
                      <a:pt x="35" y="7"/>
                    </a:lnTo>
                    <a:lnTo>
                      <a:pt x="35" y="8"/>
                    </a:lnTo>
                    <a:lnTo>
                      <a:pt x="36" y="9"/>
                    </a:lnTo>
                    <a:lnTo>
                      <a:pt x="36" y="11"/>
                    </a:lnTo>
                    <a:lnTo>
                      <a:pt x="37" y="11"/>
                    </a:lnTo>
                    <a:lnTo>
                      <a:pt x="37" y="12"/>
                    </a:lnTo>
                    <a:lnTo>
                      <a:pt x="37" y="13"/>
                    </a:lnTo>
                    <a:lnTo>
                      <a:pt x="39" y="13"/>
                    </a:lnTo>
                    <a:lnTo>
                      <a:pt x="39" y="15"/>
                    </a:lnTo>
                    <a:lnTo>
                      <a:pt x="39" y="16"/>
                    </a:lnTo>
                    <a:lnTo>
                      <a:pt x="40" y="16"/>
                    </a:lnTo>
                    <a:lnTo>
                      <a:pt x="40" y="17"/>
                    </a:lnTo>
                    <a:lnTo>
                      <a:pt x="40" y="19"/>
                    </a:lnTo>
                    <a:lnTo>
                      <a:pt x="41" y="20"/>
                    </a:lnTo>
                    <a:lnTo>
                      <a:pt x="41" y="21"/>
                    </a:lnTo>
                    <a:lnTo>
                      <a:pt x="41" y="22"/>
                    </a:lnTo>
                    <a:lnTo>
                      <a:pt x="43" y="25"/>
                    </a:lnTo>
                    <a:lnTo>
                      <a:pt x="44" y="29"/>
                    </a:lnTo>
                    <a:lnTo>
                      <a:pt x="44" y="31"/>
                    </a:lnTo>
                    <a:lnTo>
                      <a:pt x="44" y="33"/>
                    </a:lnTo>
                    <a:lnTo>
                      <a:pt x="44" y="34"/>
                    </a:lnTo>
                    <a:lnTo>
                      <a:pt x="45" y="35"/>
                    </a:lnTo>
                    <a:lnTo>
                      <a:pt x="45" y="37"/>
                    </a:lnTo>
                    <a:lnTo>
                      <a:pt x="45" y="38"/>
                    </a:lnTo>
                    <a:lnTo>
                      <a:pt x="45" y="39"/>
                    </a:lnTo>
                    <a:lnTo>
                      <a:pt x="45" y="41"/>
                    </a:lnTo>
                    <a:lnTo>
                      <a:pt x="45" y="42"/>
                    </a:lnTo>
                    <a:lnTo>
                      <a:pt x="45" y="43"/>
                    </a:lnTo>
                    <a:lnTo>
                      <a:pt x="45" y="44"/>
                    </a:lnTo>
                    <a:lnTo>
                      <a:pt x="45" y="46"/>
                    </a:lnTo>
                    <a:lnTo>
                      <a:pt x="45" y="47"/>
                    </a:lnTo>
                    <a:lnTo>
                      <a:pt x="45" y="48"/>
                    </a:lnTo>
                    <a:lnTo>
                      <a:pt x="45" y="50"/>
                    </a:lnTo>
                    <a:lnTo>
                      <a:pt x="45" y="51"/>
                    </a:lnTo>
                    <a:lnTo>
                      <a:pt x="45" y="52"/>
                    </a:lnTo>
                    <a:lnTo>
                      <a:pt x="45" y="54"/>
                    </a:lnTo>
                    <a:lnTo>
                      <a:pt x="45" y="55"/>
                    </a:lnTo>
                    <a:lnTo>
                      <a:pt x="45" y="56"/>
                    </a:lnTo>
                    <a:lnTo>
                      <a:pt x="45" y="57"/>
                    </a:lnTo>
                    <a:lnTo>
                      <a:pt x="45" y="59"/>
                    </a:lnTo>
                    <a:lnTo>
                      <a:pt x="45" y="60"/>
                    </a:lnTo>
                    <a:lnTo>
                      <a:pt x="45" y="61"/>
                    </a:lnTo>
                    <a:lnTo>
                      <a:pt x="45" y="63"/>
                    </a:lnTo>
                    <a:lnTo>
                      <a:pt x="45" y="64"/>
                    </a:lnTo>
                    <a:lnTo>
                      <a:pt x="44" y="68"/>
                    </a:lnTo>
                    <a:lnTo>
                      <a:pt x="43" y="72"/>
                    </a:lnTo>
                    <a:lnTo>
                      <a:pt x="43" y="73"/>
                    </a:lnTo>
                    <a:lnTo>
                      <a:pt x="43" y="74"/>
                    </a:lnTo>
                    <a:lnTo>
                      <a:pt x="43" y="76"/>
                    </a:lnTo>
                    <a:lnTo>
                      <a:pt x="41" y="76"/>
                    </a:lnTo>
                    <a:lnTo>
                      <a:pt x="41" y="77"/>
                    </a:lnTo>
                    <a:lnTo>
                      <a:pt x="41" y="78"/>
                    </a:lnTo>
                    <a:lnTo>
                      <a:pt x="41" y="79"/>
                    </a:lnTo>
                    <a:lnTo>
                      <a:pt x="40" y="79"/>
                    </a:lnTo>
                    <a:lnTo>
                      <a:pt x="40" y="81"/>
                    </a:lnTo>
                    <a:lnTo>
                      <a:pt x="40" y="82"/>
                    </a:lnTo>
                    <a:lnTo>
                      <a:pt x="39" y="82"/>
                    </a:lnTo>
                    <a:lnTo>
                      <a:pt x="39" y="83"/>
                    </a:lnTo>
                    <a:lnTo>
                      <a:pt x="39" y="85"/>
                    </a:lnTo>
                    <a:lnTo>
                      <a:pt x="37" y="85"/>
                    </a:lnTo>
                    <a:lnTo>
                      <a:pt x="37" y="86"/>
                    </a:lnTo>
                    <a:lnTo>
                      <a:pt x="37" y="87"/>
                    </a:lnTo>
                    <a:lnTo>
                      <a:pt x="36" y="87"/>
                    </a:lnTo>
                    <a:lnTo>
                      <a:pt x="36" y="89"/>
                    </a:lnTo>
                    <a:lnTo>
                      <a:pt x="35" y="90"/>
                    </a:lnTo>
                    <a:lnTo>
                      <a:pt x="35" y="91"/>
                    </a:lnTo>
                    <a:lnTo>
                      <a:pt x="32" y="92"/>
                    </a:lnTo>
                    <a:lnTo>
                      <a:pt x="31" y="94"/>
                    </a:lnTo>
                    <a:lnTo>
                      <a:pt x="30" y="95"/>
                    </a:lnTo>
                    <a:lnTo>
                      <a:pt x="28" y="95"/>
                    </a:lnTo>
                    <a:lnTo>
                      <a:pt x="27" y="96"/>
                    </a:lnTo>
                    <a:lnTo>
                      <a:pt x="26" y="96"/>
                    </a:lnTo>
                    <a:lnTo>
                      <a:pt x="24" y="96"/>
                    </a:lnTo>
                    <a:lnTo>
                      <a:pt x="23" y="96"/>
                    </a:lnTo>
                    <a:lnTo>
                      <a:pt x="22" y="96"/>
                    </a:lnTo>
                    <a:lnTo>
                      <a:pt x="21" y="96"/>
                    </a:lnTo>
                    <a:lnTo>
                      <a:pt x="19" y="96"/>
                    </a:lnTo>
                    <a:lnTo>
                      <a:pt x="19" y="95"/>
                    </a:lnTo>
                    <a:lnTo>
                      <a:pt x="18" y="95"/>
                    </a:lnTo>
                    <a:lnTo>
                      <a:pt x="17" y="94"/>
                    </a:lnTo>
                    <a:lnTo>
                      <a:pt x="14" y="92"/>
                    </a:lnTo>
                    <a:lnTo>
                      <a:pt x="14" y="91"/>
                    </a:lnTo>
                    <a:lnTo>
                      <a:pt x="13" y="91"/>
                    </a:lnTo>
                    <a:lnTo>
                      <a:pt x="13" y="90"/>
                    </a:lnTo>
                    <a:lnTo>
                      <a:pt x="12" y="90"/>
                    </a:lnTo>
                    <a:lnTo>
                      <a:pt x="12" y="89"/>
                    </a:lnTo>
                    <a:lnTo>
                      <a:pt x="10" y="89"/>
                    </a:lnTo>
                    <a:lnTo>
                      <a:pt x="10" y="87"/>
                    </a:lnTo>
                    <a:lnTo>
                      <a:pt x="9" y="87"/>
                    </a:lnTo>
                    <a:lnTo>
                      <a:pt x="9" y="86"/>
                    </a:lnTo>
                    <a:lnTo>
                      <a:pt x="9" y="85"/>
                    </a:lnTo>
                    <a:lnTo>
                      <a:pt x="8" y="85"/>
                    </a:lnTo>
                    <a:lnTo>
                      <a:pt x="8" y="83"/>
                    </a:lnTo>
                    <a:lnTo>
                      <a:pt x="8" y="82"/>
                    </a:lnTo>
                    <a:lnTo>
                      <a:pt x="6" y="82"/>
                    </a:lnTo>
                    <a:lnTo>
                      <a:pt x="6" y="81"/>
                    </a:lnTo>
                    <a:lnTo>
                      <a:pt x="6" y="79"/>
                    </a:lnTo>
                    <a:lnTo>
                      <a:pt x="5" y="78"/>
                    </a:lnTo>
                    <a:lnTo>
                      <a:pt x="5" y="77"/>
                    </a:lnTo>
                    <a:lnTo>
                      <a:pt x="5" y="76"/>
                    </a:lnTo>
                    <a:lnTo>
                      <a:pt x="4" y="76"/>
                    </a:lnTo>
                    <a:lnTo>
                      <a:pt x="4" y="74"/>
                    </a:lnTo>
                    <a:lnTo>
                      <a:pt x="4" y="72"/>
                    </a:lnTo>
                    <a:lnTo>
                      <a:pt x="2" y="70"/>
                    </a:lnTo>
                    <a:lnTo>
                      <a:pt x="2" y="68"/>
                    </a:lnTo>
                    <a:lnTo>
                      <a:pt x="1" y="65"/>
                    </a:lnTo>
                    <a:lnTo>
                      <a:pt x="1" y="64"/>
                    </a:lnTo>
                    <a:lnTo>
                      <a:pt x="1" y="61"/>
                    </a:lnTo>
                    <a:lnTo>
                      <a:pt x="1" y="60"/>
                    </a:lnTo>
                    <a:lnTo>
                      <a:pt x="1" y="59"/>
                    </a:lnTo>
                    <a:lnTo>
                      <a:pt x="1" y="57"/>
                    </a:lnTo>
                    <a:lnTo>
                      <a:pt x="0" y="56"/>
                    </a:lnTo>
                    <a:lnTo>
                      <a:pt x="0" y="55"/>
                    </a:lnTo>
                    <a:lnTo>
                      <a:pt x="0" y="54"/>
                    </a:lnTo>
                    <a:lnTo>
                      <a:pt x="0" y="52"/>
                    </a:lnTo>
                    <a:lnTo>
                      <a:pt x="0" y="51"/>
                    </a:lnTo>
                    <a:lnTo>
                      <a:pt x="0" y="50"/>
                    </a:lnTo>
                    <a:lnTo>
                      <a:pt x="0" y="48"/>
                    </a:lnTo>
                    <a:lnTo>
                      <a:pt x="0" y="47"/>
                    </a:lnTo>
                    <a:lnTo>
                      <a:pt x="0" y="46"/>
                    </a:lnTo>
                    <a:lnTo>
                      <a:pt x="0" y="44"/>
                    </a:lnTo>
                    <a:lnTo>
                      <a:pt x="0" y="43"/>
                    </a:lnTo>
                    <a:lnTo>
                      <a:pt x="0" y="42"/>
                    </a:lnTo>
                    <a:lnTo>
                      <a:pt x="0" y="41"/>
                    </a:lnTo>
                    <a:lnTo>
                      <a:pt x="0" y="39"/>
                    </a:lnTo>
                    <a:lnTo>
                      <a:pt x="0" y="38"/>
                    </a:lnTo>
                    <a:lnTo>
                      <a:pt x="0" y="37"/>
                    </a:lnTo>
                    <a:lnTo>
                      <a:pt x="1" y="35"/>
                    </a:lnTo>
                    <a:lnTo>
                      <a:pt x="1" y="34"/>
                    </a:lnTo>
                    <a:lnTo>
                      <a:pt x="1" y="33"/>
                    </a:lnTo>
                    <a:lnTo>
                      <a:pt x="1" y="29"/>
                    </a:lnTo>
                    <a:lnTo>
                      <a:pt x="2" y="28"/>
                    </a:lnTo>
                    <a:lnTo>
                      <a:pt x="2" y="25"/>
                    </a:lnTo>
                    <a:lnTo>
                      <a:pt x="2" y="24"/>
                    </a:lnTo>
                    <a:lnTo>
                      <a:pt x="2" y="22"/>
                    </a:lnTo>
                    <a:lnTo>
                      <a:pt x="4" y="22"/>
                    </a:lnTo>
                    <a:lnTo>
                      <a:pt x="4" y="21"/>
                    </a:lnTo>
                    <a:lnTo>
                      <a:pt x="4" y="20"/>
                    </a:lnTo>
                    <a:lnTo>
                      <a:pt x="4" y="19"/>
                    </a:lnTo>
                    <a:lnTo>
                      <a:pt x="5" y="19"/>
                    </a:lnTo>
                    <a:lnTo>
                      <a:pt x="5" y="17"/>
                    </a:lnTo>
                    <a:lnTo>
                      <a:pt x="5" y="16"/>
                    </a:lnTo>
                    <a:lnTo>
                      <a:pt x="6" y="15"/>
                    </a:lnTo>
                    <a:lnTo>
                      <a:pt x="6" y="13"/>
                    </a:lnTo>
                    <a:lnTo>
                      <a:pt x="6" y="12"/>
                    </a:lnTo>
                    <a:lnTo>
                      <a:pt x="8" y="12"/>
                    </a:lnTo>
                    <a:lnTo>
                      <a:pt x="8" y="11"/>
                    </a:lnTo>
                    <a:lnTo>
                      <a:pt x="9" y="9"/>
                    </a:lnTo>
                    <a:lnTo>
                      <a:pt x="9" y="8"/>
                    </a:lnTo>
                    <a:lnTo>
                      <a:pt x="10" y="8"/>
                    </a:lnTo>
                    <a:lnTo>
                      <a:pt x="10" y="7"/>
                    </a:lnTo>
                    <a:lnTo>
                      <a:pt x="12" y="7"/>
                    </a:lnTo>
                    <a:lnTo>
                      <a:pt x="12" y="6"/>
                    </a:lnTo>
                    <a:lnTo>
                      <a:pt x="13" y="4"/>
                    </a:lnTo>
                    <a:close/>
                  </a:path>
                </a:pathLst>
              </a:custGeom>
              <a:solidFill>
                <a:srgbClr val="808080"/>
              </a:solidFill>
              <a:ln w="9525">
                <a:noFill/>
                <a:round/>
                <a:headEnd/>
                <a:tailEnd/>
              </a:ln>
            </p:spPr>
            <p:txBody>
              <a:bodyPr/>
              <a:lstStyle/>
              <a:p>
                <a:endParaRPr lang="en-US"/>
              </a:p>
            </p:txBody>
          </p:sp>
          <p:sp>
            <p:nvSpPr>
              <p:cNvPr id="247" name="Freeform 231"/>
              <p:cNvSpPr>
                <a:spLocks/>
              </p:cNvSpPr>
              <p:nvPr/>
            </p:nvSpPr>
            <p:spPr bwMode="auto">
              <a:xfrm>
                <a:off x="2741" y="1268"/>
                <a:ext cx="47" cy="100"/>
              </a:xfrm>
              <a:custGeom>
                <a:avLst/>
                <a:gdLst>
                  <a:gd name="T0" fmla="*/ 45 w 47"/>
                  <a:gd name="T1" fmla="*/ 39 h 100"/>
                  <a:gd name="T2" fmla="*/ 47 w 47"/>
                  <a:gd name="T3" fmla="*/ 49 h 100"/>
                  <a:gd name="T4" fmla="*/ 47 w 47"/>
                  <a:gd name="T5" fmla="*/ 58 h 100"/>
                  <a:gd name="T6" fmla="*/ 44 w 47"/>
                  <a:gd name="T7" fmla="*/ 70 h 100"/>
                  <a:gd name="T8" fmla="*/ 43 w 47"/>
                  <a:gd name="T9" fmla="*/ 78 h 100"/>
                  <a:gd name="T10" fmla="*/ 39 w 47"/>
                  <a:gd name="T11" fmla="*/ 87 h 100"/>
                  <a:gd name="T12" fmla="*/ 35 w 47"/>
                  <a:gd name="T13" fmla="*/ 93 h 100"/>
                  <a:gd name="T14" fmla="*/ 31 w 47"/>
                  <a:gd name="T15" fmla="*/ 97 h 100"/>
                  <a:gd name="T16" fmla="*/ 26 w 47"/>
                  <a:gd name="T17" fmla="*/ 100 h 100"/>
                  <a:gd name="T18" fmla="*/ 19 w 47"/>
                  <a:gd name="T19" fmla="*/ 98 h 100"/>
                  <a:gd name="T20" fmla="*/ 13 w 47"/>
                  <a:gd name="T21" fmla="*/ 94 h 100"/>
                  <a:gd name="T22" fmla="*/ 8 w 47"/>
                  <a:gd name="T23" fmla="*/ 88 h 100"/>
                  <a:gd name="T24" fmla="*/ 4 w 47"/>
                  <a:gd name="T25" fmla="*/ 79 h 100"/>
                  <a:gd name="T26" fmla="*/ 1 w 47"/>
                  <a:gd name="T27" fmla="*/ 70 h 100"/>
                  <a:gd name="T28" fmla="*/ 0 w 47"/>
                  <a:gd name="T29" fmla="*/ 61 h 100"/>
                  <a:gd name="T30" fmla="*/ 0 w 47"/>
                  <a:gd name="T31" fmla="*/ 49 h 100"/>
                  <a:gd name="T32" fmla="*/ 0 w 47"/>
                  <a:gd name="T33" fmla="*/ 35 h 100"/>
                  <a:gd name="T34" fmla="*/ 4 w 47"/>
                  <a:gd name="T35" fmla="*/ 21 h 100"/>
                  <a:gd name="T36" fmla="*/ 6 w 47"/>
                  <a:gd name="T37" fmla="*/ 13 h 100"/>
                  <a:gd name="T38" fmla="*/ 10 w 47"/>
                  <a:gd name="T39" fmla="*/ 6 h 100"/>
                  <a:gd name="T40" fmla="*/ 19 w 47"/>
                  <a:gd name="T41" fmla="*/ 1 h 100"/>
                  <a:gd name="T42" fmla="*/ 24 w 47"/>
                  <a:gd name="T43" fmla="*/ 1 h 100"/>
                  <a:gd name="T44" fmla="*/ 34 w 47"/>
                  <a:gd name="T45" fmla="*/ 6 h 100"/>
                  <a:gd name="T46" fmla="*/ 37 w 47"/>
                  <a:gd name="T47" fmla="*/ 13 h 100"/>
                  <a:gd name="T48" fmla="*/ 41 w 47"/>
                  <a:gd name="T49" fmla="*/ 19 h 100"/>
                  <a:gd name="T50" fmla="*/ 44 w 47"/>
                  <a:gd name="T51" fmla="*/ 30 h 100"/>
                  <a:gd name="T52" fmla="*/ 40 w 47"/>
                  <a:gd name="T53" fmla="*/ 23 h 100"/>
                  <a:gd name="T54" fmla="*/ 37 w 47"/>
                  <a:gd name="T55" fmla="*/ 15 h 100"/>
                  <a:gd name="T56" fmla="*/ 34 w 47"/>
                  <a:gd name="T57" fmla="*/ 10 h 100"/>
                  <a:gd name="T58" fmla="*/ 28 w 47"/>
                  <a:gd name="T59" fmla="*/ 5 h 100"/>
                  <a:gd name="T60" fmla="*/ 23 w 47"/>
                  <a:gd name="T61" fmla="*/ 4 h 100"/>
                  <a:gd name="T62" fmla="*/ 18 w 47"/>
                  <a:gd name="T63" fmla="*/ 4 h 100"/>
                  <a:gd name="T64" fmla="*/ 12 w 47"/>
                  <a:gd name="T65" fmla="*/ 9 h 100"/>
                  <a:gd name="T66" fmla="*/ 8 w 47"/>
                  <a:gd name="T67" fmla="*/ 15 h 100"/>
                  <a:gd name="T68" fmla="*/ 5 w 47"/>
                  <a:gd name="T69" fmla="*/ 22 h 100"/>
                  <a:gd name="T70" fmla="*/ 2 w 47"/>
                  <a:gd name="T71" fmla="*/ 31 h 100"/>
                  <a:gd name="T72" fmla="*/ 1 w 47"/>
                  <a:gd name="T73" fmla="*/ 43 h 100"/>
                  <a:gd name="T74" fmla="*/ 1 w 47"/>
                  <a:gd name="T75" fmla="*/ 53 h 100"/>
                  <a:gd name="T76" fmla="*/ 2 w 47"/>
                  <a:gd name="T77" fmla="*/ 65 h 100"/>
                  <a:gd name="T78" fmla="*/ 4 w 47"/>
                  <a:gd name="T79" fmla="*/ 71 h 100"/>
                  <a:gd name="T80" fmla="*/ 6 w 47"/>
                  <a:gd name="T81" fmla="*/ 79 h 100"/>
                  <a:gd name="T82" fmla="*/ 10 w 47"/>
                  <a:gd name="T83" fmla="*/ 87 h 100"/>
                  <a:gd name="T84" fmla="*/ 14 w 47"/>
                  <a:gd name="T85" fmla="*/ 93 h 100"/>
                  <a:gd name="T86" fmla="*/ 18 w 47"/>
                  <a:gd name="T87" fmla="*/ 96 h 100"/>
                  <a:gd name="T88" fmla="*/ 23 w 47"/>
                  <a:gd name="T89" fmla="*/ 97 h 100"/>
                  <a:gd name="T90" fmla="*/ 30 w 47"/>
                  <a:gd name="T91" fmla="*/ 94 h 100"/>
                  <a:gd name="T92" fmla="*/ 34 w 47"/>
                  <a:gd name="T93" fmla="*/ 92 h 100"/>
                  <a:gd name="T94" fmla="*/ 37 w 47"/>
                  <a:gd name="T95" fmla="*/ 87 h 100"/>
                  <a:gd name="T96" fmla="*/ 41 w 47"/>
                  <a:gd name="T97" fmla="*/ 79 h 100"/>
                  <a:gd name="T98" fmla="*/ 43 w 47"/>
                  <a:gd name="T99" fmla="*/ 71 h 100"/>
                  <a:gd name="T100" fmla="*/ 44 w 47"/>
                  <a:gd name="T101" fmla="*/ 62 h 100"/>
                  <a:gd name="T102" fmla="*/ 45 w 47"/>
                  <a:gd name="T103" fmla="*/ 54 h 100"/>
                  <a:gd name="T104" fmla="*/ 45 w 47"/>
                  <a:gd name="T105" fmla="*/ 44 h 100"/>
                  <a:gd name="T106" fmla="*/ 43 w 47"/>
                  <a:gd name="T107" fmla="*/ 33 h 1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100"/>
                  <a:gd name="T164" fmla="*/ 47 w 47"/>
                  <a:gd name="T165" fmla="*/ 100 h 1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100">
                    <a:moveTo>
                      <a:pt x="44" y="30"/>
                    </a:moveTo>
                    <a:lnTo>
                      <a:pt x="44" y="32"/>
                    </a:lnTo>
                    <a:lnTo>
                      <a:pt x="45" y="36"/>
                    </a:lnTo>
                    <a:lnTo>
                      <a:pt x="45" y="39"/>
                    </a:lnTo>
                    <a:lnTo>
                      <a:pt x="45" y="41"/>
                    </a:lnTo>
                    <a:lnTo>
                      <a:pt x="47" y="44"/>
                    </a:lnTo>
                    <a:lnTo>
                      <a:pt x="47" y="46"/>
                    </a:lnTo>
                    <a:lnTo>
                      <a:pt x="47" y="49"/>
                    </a:lnTo>
                    <a:lnTo>
                      <a:pt x="47" y="52"/>
                    </a:lnTo>
                    <a:lnTo>
                      <a:pt x="47" y="53"/>
                    </a:lnTo>
                    <a:lnTo>
                      <a:pt x="47" y="56"/>
                    </a:lnTo>
                    <a:lnTo>
                      <a:pt x="47" y="58"/>
                    </a:lnTo>
                    <a:lnTo>
                      <a:pt x="47" y="61"/>
                    </a:lnTo>
                    <a:lnTo>
                      <a:pt x="45" y="63"/>
                    </a:lnTo>
                    <a:lnTo>
                      <a:pt x="45" y="66"/>
                    </a:lnTo>
                    <a:lnTo>
                      <a:pt x="44" y="70"/>
                    </a:lnTo>
                    <a:lnTo>
                      <a:pt x="44" y="72"/>
                    </a:lnTo>
                    <a:lnTo>
                      <a:pt x="44" y="74"/>
                    </a:lnTo>
                    <a:lnTo>
                      <a:pt x="43" y="76"/>
                    </a:lnTo>
                    <a:lnTo>
                      <a:pt x="43" y="78"/>
                    </a:lnTo>
                    <a:lnTo>
                      <a:pt x="41" y="80"/>
                    </a:lnTo>
                    <a:lnTo>
                      <a:pt x="41" y="81"/>
                    </a:lnTo>
                    <a:lnTo>
                      <a:pt x="40" y="85"/>
                    </a:lnTo>
                    <a:lnTo>
                      <a:pt x="39" y="87"/>
                    </a:lnTo>
                    <a:lnTo>
                      <a:pt x="37" y="89"/>
                    </a:lnTo>
                    <a:lnTo>
                      <a:pt x="37" y="91"/>
                    </a:lnTo>
                    <a:lnTo>
                      <a:pt x="36" y="92"/>
                    </a:lnTo>
                    <a:lnTo>
                      <a:pt x="35" y="93"/>
                    </a:lnTo>
                    <a:lnTo>
                      <a:pt x="35" y="94"/>
                    </a:lnTo>
                    <a:lnTo>
                      <a:pt x="34" y="96"/>
                    </a:lnTo>
                    <a:lnTo>
                      <a:pt x="32" y="96"/>
                    </a:lnTo>
                    <a:lnTo>
                      <a:pt x="31" y="97"/>
                    </a:lnTo>
                    <a:lnTo>
                      <a:pt x="30" y="98"/>
                    </a:lnTo>
                    <a:lnTo>
                      <a:pt x="28" y="98"/>
                    </a:lnTo>
                    <a:lnTo>
                      <a:pt x="27" y="100"/>
                    </a:lnTo>
                    <a:lnTo>
                      <a:pt x="26" y="100"/>
                    </a:lnTo>
                    <a:lnTo>
                      <a:pt x="23" y="100"/>
                    </a:lnTo>
                    <a:lnTo>
                      <a:pt x="22" y="100"/>
                    </a:lnTo>
                    <a:lnTo>
                      <a:pt x="21" y="100"/>
                    </a:lnTo>
                    <a:lnTo>
                      <a:pt x="19" y="98"/>
                    </a:lnTo>
                    <a:lnTo>
                      <a:pt x="18" y="98"/>
                    </a:lnTo>
                    <a:lnTo>
                      <a:pt x="17" y="97"/>
                    </a:lnTo>
                    <a:lnTo>
                      <a:pt x="14" y="96"/>
                    </a:lnTo>
                    <a:lnTo>
                      <a:pt x="13" y="94"/>
                    </a:lnTo>
                    <a:lnTo>
                      <a:pt x="12" y="93"/>
                    </a:lnTo>
                    <a:lnTo>
                      <a:pt x="12" y="92"/>
                    </a:lnTo>
                    <a:lnTo>
                      <a:pt x="9" y="89"/>
                    </a:lnTo>
                    <a:lnTo>
                      <a:pt x="8" y="88"/>
                    </a:lnTo>
                    <a:lnTo>
                      <a:pt x="8" y="85"/>
                    </a:lnTo>
                    <a:lnTo>
                      <a:pt x="6" y="84"/>
                    </a:lnTo>
                    <a:lnTo>
                      <a:pt x="5" y="81"/>
                    </a:lnTo>
                    <a:lnTo>
                      <a:pt x="4" y="79"/>
                    </a:lnTo>
                    <a:lnTo>
                      <a:pt x="4" y="76"/>
                    </a:lnTo>
                    <a:lnTo>
                      <a:pt x="2" y="75"/>
                    </a:lnTo>
                    <a:lnTo>
                      <a:pt x="2" y="72"/>
                    </a:lnTo>
                    <a:lnTo>
                      <a:pt x="1" y="70"/>
                    </a:lnTo>
                    <a:lnTo>
                      <a:pt x="1" y="67"/>
                    </a:lnTo>
                    <a:lnTo>
                      <a:pt x="1" y="66"/>
                    </a:lnTo>
                    <a:lnTo>
                      <a:pt x="0" y="63"/>
                    </a:lnTo>
                    <a:lnTo>
                      <a:pt x="0" y="61"/>
                    </a:lnTo>
                    <a:lnTo>
                      <a:pt x="0" y="58"/>
                    </a:lnTo>
                    <a:lnTo>
                      <a:pt x="0" y="54"/>
                    </a:lnTo>
                    <a:lnTo>
                      <a:pt x="0" y="52"/>
                    </a:lnTo>
                    <a:lnTo>
                      <a:pt x="0" y="49"/>
                    </a:lnTo>
                    <a:lnTo>
                      <a:pt x="0" y="46"/>
                    </a:lnTo>
                    <a:lnTo>
                      <a:pt x="0" y="41"/>
                    </a:lnTo>
                    <a:lnTo>
                      <a:pt x="0" y="39"/>
                    </a:lnTo>
                    <a:lnTo>
                      <a:pt x="0" y="35"/>
                    </a:lnTo>
                    <a:lnTo>
                      <a:pt x="2" y="26"/>
                    </a:lnTo>
                    <a:lnTo>
                      <a:pt x="2" y="24"/>
                    </a:lnTo>
                    <a:lnTo>
                      <a:pt x="4" y="22"/>
                    </a:lnTo>
                    <a:lnTo>
                      <a:pt x="4" y="21"/>
                    </a:lnTo>
                    <a:lnTo>
                      <a:pt x="5" y="18"/>
                    </a:lnTo>
                    <a:lnTo>
                      <a:pt x="5" y="17"/>
                    </a:lnTo>
                    <a:lnTo>
                      <a:pt x="6" y="14"/>
                    </a:lnTo>
                    <a:lnTo>
                      <a:pt x="6" y="13"/>
                    </a:lnTo>
                    <a:lnTo>
                      <a:pt x="8" y="11"/>
                    </a:lnTo>
                    <a:lnTo>
                      <a:pt x="9" y="10"/>
                    </a:lnTo>
                    <a:lnTo>
                      <a:pt x="9" y="9"/>
                    </a:lnTo>
                    <a:lnTo>
                      <a:pt x="10" y="6"/>
                    </a:lnTo>
                    <a:lnTo>
                      <a:pt x="15" y="2"/>
                    </a:lnTo>
                    <a:lnTo>
                      <a:pt x="17" y="2"/>
                    </a:lnTo>
                    <a:lnTo>
                      <a:pt x="18" y="1"/>
                    </a:lnTo>
                    <a:lnTo>
                      <a:pt x="19" y="1"/>
                    </a:lnTo>
                    <a:lnTo>
                      <a:pt x="21" y="1"/>
                    </a:lnTo>
                    <a:lnTo>
                      <a:pt x="22" y="0"/>
                    </a:lnTo>
                    <a:lnTo>
                      <a:pt x="23" y="1"/>
                    </a:lnTo>
                    <a:lnTo>
                      <a:pt x="24" y="1"/>
                    </a:lnTo>
                    <a:lnTo>
                      <a:pt x="26" y="1"/>
                    </a:lnTo>
                    <a:lnTo>
                      <a:pt x="27" y="1"/>
                    </a:lnTo>
                    <a:lnTo>
                      <a:pt x="31" y="5"/>
                    </a:lnTo>
                    <a:lnTo>
                      <a:pt x="34" y="6"/>
                    </a:lnTo>
                    <a:lnTo>
                      <a:pt x="35" y="8"/>
                    </a:lnTo>
                    <a:lnTo>
                      <a:pt x="36" y="9"/>
                    </a:lnTo>
                    <a:lnTo>
                      <a:pt x="36" y="10"/>
                    </a:lnTo>
                    <a:lnTo>
                      <a:pt x="37" y="13"/>
                    </a:lnTo>
                    <a:lnTo>
                      <a:pt x="39" y="14"/>
                    </a:lnTo>
                    <a:lnTo>
                      <a:pt x="39" y="15"/>
                    </a:lnTo>
                    <a:lnTo>
                      <a:pt x="40" y="18"/>
                    </a:lnTo>
                    <a:lnTo>
                      <a:pt x="41" y="19"/>
                    </a:lnTo>
                    <a:lnTo>
                      <a:pt x="41" y="21"/>
                    </a:lnTo>
                    <a:lnTo>
                      <a:pt x="43" y="23"/>
                    </a:lnTo>
                    <a:lnTo>
                      <a:pt x="44" y="27"/>
                    </a:lnTo>
                    <a:lnTo>
                      <a:pt x="44" y="30"/>
                    </a:lnTo>
                    <a:lnTo>
                      <a:pt x="43" y="31"/>
                    </a:lnTo>
                    <a:lnTo>
                      <a:pt x="43" y="28"/>
                    </a:lnTo>
                    <a:lnTo>
                      <a:pt x="41" y="24"/>
                    </a:lnTo>
                    <a:lnTo>
                      <a:pt x="40" y="23"/>
                    </a:lnTo>
                    <a:lnTo>
                      <a:pt x="40" y="21"/>
                    </a:lnTo>
                    <a:lnTo>
                      <a:pt x="39" y="19"/>
                    </a:lnTo>
                    <a:lnTo>
                      <a:pt x="39" y="18"/>
                    </a:lnTo>
                    <a:lnTo>
                      <a:pt x="37" y="15"/>
                    </a:lnTo>
                    <a:lnTo>
                      <a:pt x="36" y="14"/>
                    </a:lnTo>
                    <a:lnTo>
                      <a:pt x="36" y="13"/>
                    </a:lnTo>
                    <a:lnTo>
                      <a:pt x="35" y="11"/>
                    </a:lnTo>
                    <a:lnTo>
                      <a:pt x="34" y="10"/>
                    </a:lnTo>
                    <a:lnTo>
                      <a:pt x="34" y="9"/>
                    </a:lnTo>
                    <a:lnTo>
                      <a:pt x="31" y="8"/>
                    </a:lnTo>
                    <a:lnTo>
                      <a:pt x="30" y="6"/>
                    </a:lnTo>
                    <a:lnTo>
                      <a:pt x="28" y="5"/>
                    </a:lnTo>
                    <a:lnTo>
                      <a:pt x="27" y="5"/>
                    </a:lnTo>
                    <a:lnTo>
                      <a:pt x="26" y="4"/>
                    </a:lnTo>
                    <a:lnTo>
                      <a:pt x="24" y="4"/>
                    </a:lnTo>
                    <a:lnTo>
                      <a:pt x="23" y="4"/>
                    </a:lnTo>
                    <a:lnTo>
                      <a:pt x="22" y="4"/>
                    </a:lnTo>
                    <a:lnTo>
                      <a:pt x="21" y="4"/>
                    </a:lnTo>
                    <a:lnTo>
                      <a:pt x="19" y="4"/>
                    </a:lnTo>
                    <a:lnTo>
                      <a:pt x="18" y="4"/>
                    </a:lnTo>
                    <a:lnTo>
                      <a:pt x="17" y="5"/>
                    </a:lnTo>
                    <a:lnTo>
                      <a:pt x="15" y="5"/>
                    </a:lnTo>
                    <a:lnTo>
                      <a:pt x="13" y="8"/>
                    </a:lnTo>
                    <a:lnTo>
                      <a:pt x="12" y="9"/>
                    </a:lnTo>
                    <a:lnTo>
                      <a:pt x="10" y="10"/>
                    </a:lnTo>
                    <a:lnTo>
                      <a:pt x="9" y="11"/>
                    </a:lnTo>
                    <a:lnTo>
                      <a:pt x="9" y="13"/>
                    </a:lnTo>
                    <a:lnTo>
                      <a:pt x="8" y="15"/>
                    </a:lnTo>
                    <a:lnTo>
                      <a:pt x="6" y="17"/>
                    </a:lnTo>
                    <a:lnTo>
                      <a:pt x="6" y="18"/>
                    </a:lnTo>
                    <a:lnTo>
                      <a:pt x="5" y="19"/>
                    </a:lnTo>
                    <a:lnTo>
                      <a:pt x="5" y="22"/>
                    </a:lnTo>
                    <a:lnTo>
                      <a:pt x="4" y="23"/>
                    </a:lnTo>
                    <a:lnTo>
                      <a:pt x="4" y="26"/>
                    </a:lnTo>
                    <a:lnTo>
                      <a:pt x="4" y="27"/>
                    </a:lnTo>
                    <a:lnTo>
                      <a:pt x="2" y="31"/>
                    </a:lnTo>
                    <a:lnTo>
                      <a:pt x="2" y="33"/>
                    </a:lnTo>
                    <a:lnTo>
                      <a:pt x="1" y="35"/>
                    </a:lnTo>
                    <a:lnTo>
                      <a:pt x="1" y="40"/>
                    </a:lnTo>
                    <a:lnTo>
                      <a:pt x="1" y="43"/>
                    </a:lnTo>
                    <a:lnTo>
                      <a:pt x="1" y="46"/>
                    </a:lnTo>
                    <a:lnTo>
                      <a:pt x="1" y="49"/>
                    </a:lnTo>
                    <a:lnTo>
                      <a:pt x="1" y="52"/>
                    </a:lnTo>
                    <a:lnTo>
                      <a:pt x="1" y="53"/>
                    </a:lnTo>
                    <a:lnTo>
                      <a:pt x="1" y="58"/>
                    </a:lnTo>
                    <a:lnTo>
                      <a:pt x="1" y="59"/>
                    </a:lnTo>
                    <a:lnTo>
                      <a:pt x="1" y="62"/>
                    </a:lnTo>
                    <a:lnTo>
                      <a:pt x="2" y="65"/>
                    </a:lnTo>
                    <a:lnTo>
                      <a:pt x="2" y="67"/>
                    </a:lnTo>
                    <a:lnTo>
                      <a:pt x="2" y="70"/>
                    </a:lnTo>
                    <a:lnTo>
                      <a:pt x="2" y="68"/>
                    </a:lnTo>
                    <a:lnTo>
                      <a:pt x="4" y="71"/>
                    </a:lnTo>
                    <a:lnTo>
                      <a:pt x="4" y="74"/>
                    </a:lnTo>
                    <a:lnTo>
                      <a:pt x="5" y="75"/>
                    </a:lnTo>
                    <a:lnTo>
                      <a:pt x="5" y="78"/>
                    </a:lnTo>
                    <a:lnTo>
                      <a:pt x="6" y="79"/>
                    </a:lnTo>
                    <a:lnTo>
                      <a:pt x="8" y="83"/>
                    </a:lnTo>
                    <a:lnTo>
                      <a:pt x="8" y="84"/>
                    </a:lnTo>
                    <a:lnTo>
                      <a:pt x="9" y="85"/>
                    </a:lnTo>
                    <a:lnTo>
                      <a:pt x="10" y="87"/>
                    </a:lnTo>
                    <a:lnTo>
                      <a:pt x="12" y="89"/>
                    </a:lnTo>
                    <a:lnTo>
                      <a:pt x="13" y="91"/>
                    </a:lnTo>
                    <a:lnTo>
                      <a:pt x="14" y="92"/>
                    </a:lnTo>
                    <a:lnTo>
                      <a:pt x="14" y="93"/>
                    </a:lnTo>
                    <a:lnTo>
                      <a:pt x="15" y="93"/>
                    </a:lnTo>
                    <a:lnTo>
                      <a:pt x="17" y="94"/>
                    </a:lnTo>
                    <a:lnTo>
                      <a:pt x="18" y="94"/>
                    </a:lnTo>
                    <a:lnTo>
                      <a:pt x="18" y="96"/>
                    </a:lnTo>
                    <a:lnTo>
                      <a:pt x="19" y="96"/>
                    </a:lnTo>
                    <a:lnTo>
                      <a:pt x="21" y="96"/>
                    </a:lnTo>
                    <a:lnTo>
                      <a:pt x="22" y="97"/>
                    </a:lnTo>
                    <a:lnTo>
                      <a:pt x="23" y="97"/>
                    </a:lnTo>
                    <a:lnTo>
                      <a:pt x="26" y="97"/>
                    </a:lnTo>
                    <a:lnTo>
                      <a:pt x="26" y="96"/>
                    </a:lnTo>
                    <a:lnTo>
                      <a:pt x="28" y="96"/>
                    </a:lnTo>
                    <a:lnTo>
                      <a:pt x="30" y="94"/>
                    </a:lnTo>
                    <a:lnTo>
                      <a:pt x="31" y="94"/>
                    </a:lnTo>
                    <a:lnTo>
                      <a:pt x="31" y="93"/>
                    </a:lnTo>
                    <a:lnTo>
                      <a:pt x="32" y="93"/>
                    </a:lnTo>
                    <a:lnTo>
                      <a:pt x="34" y="92"/>
                    </a:lnTo>
                    <a:lnTo>
                      <a:pt x="35" y="91"/>
                    </a:lnTo>
                    <a:lnTo>
                      <a:pt x="36" y="89"/>
                    </a:lnTo>
                    <a:lnTo>
                      <a:pt x="36" y="88"/>
                    </a:lnTo>
                    <a:lnTo>
                      <a:pt x="37" y="87"/>
                    </a:lnTo>
                    <a:lnTo>
                      <a:pt x="37" y="85"/>
                    </a:lnTo>
                    <a:lnTo>
                      <a:pt x="39" y="84"/>
                    </a:lnTo>
                    <a:lnTo>
                      <a:pt x="40" y="80"/>
                    </a:lnTo>
                    <a:lnTo>
                      <a:pt x="41" y="79"/>
                    </a:lnTo>
                    <a:lnTo>
                      <a:pt x="41" y="76"/>
                    </a:lnTo>
                    <a:lnTo>
                      <a:pt x="43" y="75"/>
                    </a:lnTo>
                    <a:lnTo>
                      <a:pt x="43" y="72"/>
                    </a:lnTo>
                    <a:lnTo>
                      <a:pt x="43" y="71"/>
                    </a:lnTo>
                    <a:lnTo>
                      <a:pt x="44" y="68"/>
                    </a:lnTo>
                    <a:lnTo>
                      <a:pt x="44" y="67"/>
                    </a:lnTo>
                    <a:lnTo>
                      <a:pt x="44" y="65"/>
                    </a:lnTo>
                    <a:lnTo>
                      <a:pt x="44" y="62"/>
                    </a:lnTo>
                    <a:lnTo>
                      <a:pt x="44" y="61"/>
                    </a:lnTo>
                    <a:lnTo>
                      <a:pt x="45" y="58"/>
                    </a:lnTo>
                    <a:lnTo>
                      <a:pt x="45" y="56"/>
                    </a:lnTo>
                    <a:lnTo>
                      <a:pt x="45" y="54"/>
                    </a:lnTo>
                    <a:lnTo>
                      <a:pt x="45" y="52"/>
                    </a:lnTo>
                    <a:lnTo>
                      <a:pt x="45" y="49"/>
                    </a:lnTo>
                    <a:lnTo>
                      <a:pt x="45" y="46"/>
                    </a:lnTo>
                    <a:lnTo>
                      <a:pt x="45" y="44"/>
                    </a:lnTo>
                    <a:lnTo>
                      <a:pt x="44" y="43"/>
                    </a:lnTo>
                    <a:lnTo>
                      <a:pt x="44" y="40"/>
                    </a:lnTo>
                    <a:lnTo>
                      <a:pt x="44" y="37"/>
                    </a:lnTo>
                    <a:lnTo>
                      <a:pt x="43" y="33"/>
                    </a:lnTo>
                    <a:lnTo>
                      <a:pt x="43" y="31"/>
                    </a:lnTo>
                    <a:lnTo>
                      <a:pt x="44" y="30"/>
                    </a:lnTo>
                    <a:close/>
                  </a:path>
                </a:pathLst>
              </a:custGeom>
              <a:solidFill>
                <a:srgbClr val="808080"/>
              </a:solidFill>
              <a:ln w="9525">
                <a:noFill/>
                <a:round/>
                <a:headEnd/>
                <a:tailEnd/>
              </a:ln>
            </p:spPr>
            <p:txBody>
              <a:bodyPr/>
              <a:lstStyle/>
              <a:p>
                <a:endParaRPr lang="en-US"/>
              </a:p>
            </p:txBody>
          </p:sp>
          <p:sp>
            <p:nvSpPr>
              <p:cNvPr id="248" name="Freeform 232"/>
              <p:cNvSpPr>
                <a:spLocks/>
              </p:cNvSpPr>
              <p:nvPr/>
            </p:nvSpPr>
            <p:spPr bwMode="auto">
              <a:xfrm>
                <a:off x="2730" y="1198"/>
                <a:ext cx="46" cy="96"/>
              </a:xfrm>
              <a:custGeom>
                <a:avLst/>
                <a:gdLst>
                  <a:gd name="T0" fmla="*/ 16 w 46"/>
                  <a:gd name="T1" fmla="*/ 2 h 96"/>
                  <a:gd name="T2" fmla="*/ 19 w 46"/>
                  <a:gd name="T3" fmla="*/ 1 h 96"/>
                  <a:gd name="T4" fmla="*/ 23 w 46"/>
                  <a:gd name="T5" fmla="*/ 0 h 96"/>
                  <a:gd name="T6" fmla="*/ 26 w 46"/>
                  <a:gd name="T7" fmla="*/ 1 h 96"/>
                  <a:gd name="T8" fmla="*/ 32 w 46"/>
                  <a:gd name="T9" fmla="*/ 4 h 96"/>
                  <a:gd name="T10" fmla="*/ 34 w 46"/>
                  <a:gd name="T11" fmla="*/ 6 h 96"/>
                  <a:gd name="T12" fmla="*/ 35 w 46"/>
                  <a:gd name="T13" fmla="*/ 10 h 96"/>
                  <a:gd name="T14" fmla="*/ 38 w 46"/>
                  <a:gd name="T15" fmla="*/ 13 h 96"/>
                  <a:gd name="T16" fmla="*/ 39 w 46"/>
                  <a:gd name="T17" fmla="*/ 15 h 96"/>
                  <a:gd name="T18" fmla="*/ 41 w 46"/>
                  <a:gd name="T19" fmla="*/ 19 h 96"/>
                  <a:gd name="T20" fmla="*/ 42 w 46"/>
                  <a:gd name="T21" fmla="*/ 23 h 96"/>
                  <a:gd name="T22" fmla="*/ 43 w 46"/>
                  <a:gd name="T23" fmla="*/ 28 h 96"/>
                  <a:gd name="T24" fmla="*/ 45 w 46"/>
                  <a:gd name="T25" fmla="*/ 36 h 96"/>
                  <a:gd name="T26" fmla="*/ 46 w 46"/>
                  <a:gd name="T27" fmla="*/ 40 h 96"/>
                  <a:gd name="T28" fmla="*/ 46 w 46"/>
                  <a:gd name="T29" fmla="*/ 44 h 96"/>
                  <a:gd name="T30" fmla="*/ 46 w 46"/>
                  <a:gd name="T31" fmla="*/ 48 h 96"/>
                  <a:gd name="T32" fmla="*/ 46 w 46"/>
                  <a:gd name="T33" fmla="*/ 52 h 96"/>
                  <a:gd name="T34" fmla="*/ 46 w 46"/>
                  <a:gd name="T35" fmla="*/ 56 h 96"/>
                  <a:gd name="T36" fmla="*/ 46 w 46"/>
                  <a:gd name="T37" fmla="*/ 59 h 96"/>
                  <a:gd name="T38" fmla="*/ 45 w 46"/>
                  <a:gd name="T39" fmla="*/ 68 h 96"/>
                  <a:gd name="T40" fmla="*/ 43 w 46"/>
                  <a:gd name="T41" fmla="*/ 72 h 96"/>
                  <a:gd name="T42" fmla="*/ 42 w 46"/>
                  <a:gd name="T43" fmla="*/ 76 h 96"/>
                  <a:gd name="T44" fmla="*/ 41 w 46"/>
                  <a:gd name="T45" fmla="*/ 79 h 96"/>
                  <a:gd name="T46" fmla="*/ 39 w 46"/>
                  <a:gd name="T47" fmla="*/ 81 h 96"/>
                  <a:gd name="T48" fmla="*/ 38 w 46"/>
                  <a:gd name="T49" fmla="*/ 84 h 96"/>
                  <a:gd name="T50" fmla="*/ 37 w 46"/>
                  <a:gd name="T51" fmla="*/ 87 h 96"/>
                  <a:gd name="T52" fmla="*/ 35 w 46"/>
                  <a:gd name="T53" fmla="*/ 89 h 96"/>
                  <a:gd name="T54" fmla="*/ 32 w 46"/>
                  <a:gd name="T55" fmla="*/ 93 h 96"/>
                  <a:gd name="T56" fmla="*/ 29 w 46"/>
                  <a:gd name="T57" fmla="*/ 96 h 96"/>
                  <a:gd name="T58" fmla="*/ 25 w 46"/>
                  <a:gd name="T59" fmla="*/ 96 h 96"/>
                  <a:gd name="T60" fmla="*/ 21 w 46"/>
                  <a:gd name="T61" fmla="*/ 96 h 96"/>
                  <a:gd name="T62" fmla="*/ 17 w 46"/>
                  <a:gd name="T63" fmla="*/ 94 h 96"/>
                  <a:gd name="T64" fmla="*/ 15 w 46"/>
                  <a:gd name="T65" fmla="*/ 92 h 96"/>
                  <a:gd name="T66" fmla="*/ 12 w 46"/>
                  <a:gd name="T67" fmla="*/ 91 h 96"/>
                  <a:gd name="T68" fmla="*/ 11 w 46"/>
                  <a:gd name="T69" fmla="*/ 88 h 96"/>
                  <a:gd name="T70" fmla="*/ 10 w 46"/>
                  <a:gd name="T71" fmla="*/ 85 h 96"/>
                  <a:gd name="T72" fmla="*/ 7 w 46"/>
                  <a:gd name="T73" fmla="*/ 83 h 96"/>
                  <a:gd name="T74" fmla="*/ 6 w 46"/>
                  <a:gd name="T75" fmla="*/ 80 h 96"/>
                  <a:gd name="T76" fmla="*/ 4 w 46"/>
                  <a:gd name="T77" fmla="*/ 76 h 96"/>
                  <a:gd name="T78" fmla="*/ 3 w 46"/>
                  <a:gd name="T79" fmla="*/ 71 h 96"/>
                  <a:gd name="T80" fmla="*/ 2 w 46"/>
                  <a:gd name="T81" fmla="*/ 63 h 96"/>
                  <a:gd name="T82" fmla="*/ 0 w 46"/>
                  <a:gd name="T83" fmla="*/ 59 h 96"/>
                  <a:gd name="T84" fmla="*/ 0 w 46"/>
                  <a:gd name="T85" fmla="*/ 56 h 96"/>
                  <a:gd name="T86" fmla="*/ 0 w 46"/>
                  <a:gd name="T87" fmla="*/ 52 h 96"/>
                  <a:gd name="T88" fmla="*/ 0 w 46"/>
                  <a:gd name="T89" fmla="*/ 48 h 96"/>
                  <a:gd name="T90" fmla="*/ 0 w 46"/>
                  <a:gd name="T91" fmla="*/ 44 h 96"/>
                  <a:gd name="T92" fmla="*/ 0 w 46"/>
                  <a:gd name="T93" fmla="*/ 40 h 96"/>
                  <a:gd name="T94" fmla="*/ 0 w 46"/>
                  <a:gd name="T95" fmla="*/ 35 h 96"/>
                  <a:gd name="T96" fmla="*/ 2 w 46"/>
                  <a:gd name="T97" fmla="*/ 28 h 96"/>
                  <a:gd name="T98" fmla="*/ 3 w 46"/>
                  <a:gd name="T99" fmla="*/ 22 h 96"/>
                  <a:gd name="T100" fmla="*/ 4 w 46"/>
                  <a:gd name="T101" fmla="*/ 18 h 96"/>
                  <a:gd name="T102" fmla="*/ 6 w 46"/>
                  <a:gd name="T103" fmla="*/ 15 h 96"/>
                  <a:gd name="T104" fmla="*/ 7 w 46"/>
                  <a:gd name="T105" fmla="*/ 13 h 96"/>
                  <a:gd name="T106" fmla="*/ 8 w 46"/>
                  <a:gd name="T107" fmla="*/ 10 h 96"/>
                  <a:gd name="T108" fmla="*/ 10 w 46"/>
                  <a:gd name="T109" fmla="*/ 8 h 96"/>
                  <a:gd name="T110" fmla="*/ 13 w 46"/>
                  <a:gd name="T111" fmla="*/ 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96"/>
                  <a:gd name="T170" fmla="*/ 46 w 46"/>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96">
                    <a:moveTo>
                      <a:pt x="13" y="4"/>
                    </a:moveTo>
                    <a:lnTo>
                      <a:pt x="15" y="2"/>
                    </a:lnTo>
                    <a:lnTo>
                      <a:pt x="16" y="2"/>
                    </a:lnTo>
                    <a:lnTo>
                      <a:pt x="16" y="1"/>
                    </a:lnTo>
                    <a:lnTo>
                      <a:pt x="17" y="1"/>
                    </a:lnTo>
                    <a:lnTo>
                      <a:pt x="19" y="1"/>
                    </a:lnTo>
                    <a:lnTo>
                      <a:pt x="20" y="0"/>
                    </a:lnTo>
                    <a:lnTo>
                      <a:pt x="21" y="0"/>
                    </a:lnTo>
                    <a:lnTo>
                      <a:pt x="23" y="0"/>
                    </a:lnTo>
                    <a:lnTo>
                      <a:pt x="24" y="0"/>
                    </a:lnTo>
                    <a:lnTo>
                      <a:pt x="25" y="1"/>
                    </a:lnTo>
                    <a:lnTo>
                      <a:pt x="26" y="1"/>
                    </a:lnTo>
                    <a:lnTo>
                      <a:pt x="28" y="1"/>
                    </a:lnTo>
                    <a:lnTo>
                      <a:pt x="29" y="2"/>
                    </a:lnTo>
                    <a:lnTo>
                      <a:pt x="32" y="4"/>
                    </a:lnTo>
                    <a:lnTo>
                      <a:pt x="32" y="5"/>
                    </a:lnTo>
                    <a:lnTo>
                      <a:pt x="33" y="6"/>
                    </a:lnTo>
                    <a:lnTo>
                      <a:pt x="34" y="6"/>
                    </a:lnTo>
                    <a:lnTo>
                      <a:pt x="34" y="8"/>
                    </a:lnTo>
                    <a:lnTo>
                      <a:pt x="35" y="9"/>
                    </a:lnTo>
                    <a:lnTo>
                      <a:pt x="35" y="10"/>
                    </a:lnTo>
                    <a:lnTo>
                      <a:pt x="37" y="10"/>
                    </a:lnTo>
                    <a:lnTo>
                      <a:pt x="37" y="11"/>
                    </a:lnTo>
                    <a:lnTo>
                      <a:pt x="38" y="13"/>
                    </a:lnTo>
                    <a:lnTo>
                      <a:pt x="38" y="14"/>
                    </a:lnTo>
                    <a:lnTo>
                      <a:pt x="39" y="14"/>
                    </a:lnTo>
                    <a:lnTo>
                      <a:pt x="39" y="15"/>
                    </a:lnTo>
                    <a:lnTo>
                      <a:pt x="39" y="17"/>
                    </a:lnTo>
                    <a:lnTo>
                      <a:pt x="41" y="18"/>
                    </a:lnTo>
                    <a:lnTo>
                      <a:pt x="41" y="19"/>
                    </a:lnTo>
                    <a:lnTo>
                      <a:pt x="41" y="21"/>
                    </a:lnTo>
                    <a:lnTo>
                      <a:pt x="42" y="22"/>
                    </a:lnTo>
                    <a:lnTo>
                      <a:pt x="42" y="23"/>
                    </a:lnTo>
                    <a:lnTo>
                      <a:pt x="42" y="24"/>
                    </a:lnTo>
                    <a:lnTo>
                      <a:pt x="43" y="26"/>
                    </a:lnTo>
                    <a:lnTo>
                      <a:pt x="43" y="28"/>
                    </a:lnTo>
                    <a:lnTo>
                      <a:pt x="45" y="32"/>
                    </a:lnTo>
                    <a:lnTo>
                      <a:pt x="45" y="35"/>
                    </a:lnTo>
                    <a:lnTo>
                      <a:pt x="45" y="36"/>
                    </a:lnTo>
                    <a:lnTo>
                      <a:pt x="45" y="37"/>
                    </a:lnTo>
                    <a:lnTo>
                      <a:pt x="45" y="39"/>
                    </a:lnTo>
                    <a:lnTo>
                      <a:pt x="46" y="40"/>
                    </a:lnTo>
                    <a:lnTo>
                      <a:pt x="46" y="41"/>
                    </a:lnTo>
                    <a:lnTo>
                      <a:pt x="46" y="43"/>
                    </a:lnTo>
                    <a:lnTo>
                      <a:pt x="46" y="44"/>
                    </a:lnTo>
                    <a:lnTo>
                      <a:pt x="46" y="45"/>
                    </a:lnTo>
                    <a:lnTo>
                      <a:pt x="46" y="46"/>
                    </a:lnTo>
                    <a:lnTo>
                      <a:pt x="46" y="48"/>
                    </a:lnTo>
                    <a:lnTo>
                      <a:pt x="46" y="49"/>
                    </a:lnTo>
                    <a:lnTo>
                      <a:pt x="46" y="50"/>
                    </a:lnTo>
                    <a:lnTo>
                      <a:pt x="46" y="52"/>
                    </a:lnTo>
                    <a:lnTo>
                      <a:pt x="46" y="53"/>
                    </a:lnTo>
                    <a:lnTo>
                      <a:pt x="46" y="54"/>
                    </a:lnTo>
                    <a:lnTo>
                      <a:pt x="46" y="56"/>
                    </a:lnTo>
                    <a:lnTo>
                      <a:pt x="46" y="57"/>
                    </a:lnTo>
                    <a:lnTo>
                      <a:pt x="46" y="58"/>
                    </a:lnTo>
                    <a:lnTo>
                      <a:pt x="46" y="59"/>
                    </a:lnTo>
                    <a:lnTo>
                      <a:pt x="45" y="62"/>
                    </a:lnTo>
                    <a:lnTo>
                      <a:pt x="45" y="63"/>
                    </a:lnTo>
                    <a:lnTo>
                      <a:pt x="45" y="68"/>
                    </a:lnTo>
                    <a:lnTo>
                      <a:pt x="43" y="68"/>
                    </a:lnTo>
                    <a:lnTo>
                      <a:pt x="43" y="71"/>
                    </a:lnTo>
                    <a:lnTo>
                      <a:pt x="43" y="72"/>
                    </a:lnTo>
                    <a:lnTo>
                      <a:pt x="43" y="74"/>
                    </a:lnTo>
                    <a:lnTo>
                      <a:pt x="42" y="75"/>
                    </a:lnTo>
                    <a:lnTo>
                      <a:pt x="42" y="76"/>
                    </a:lnTo>
                    <a:lnTo>
                      <a:pt x="42" y="78"/>
                    </a:lnTo>
                    <a:lnTo>
                      <a:pt x="41" y="78"/>
                    </a:lnTo>
                    <a:lnTo>
                      <a:pt x="41" y="79"/>
                    </a:lnTo>
                    <a:lnTo>
                      <a:pt x="41" y="80"/>
                    </a:lnTo>
                    <a:lnTo>
                      <a:pt x="41" y="81"/>
                    </a:lnTo>
                    <a:lnTo>
                      <a:pt x="39" y="81"/>
                    </a:lnTo>
                    <a:lnTo>
                      <a:pt x="39" y="83"/>
                    </a:lnTo>
                    <a:lnTo>
                      <a:pt x="39" y="84"/>
                    </a:lnTo>
                    <a:lnTo>
                      <a:pt x="38" y="84"/>
                    </a:lnTo>
                    <a:lnTo>
                      <a:pt x="38" y="85"/>
                    </a:lnTo>
                    <a:lnTo>
                      <a:pt x="38" y="87"/>
                    </a:lnTo>
                    <a:lnTo>
                      <a:pt x="37" y="87"/>
                    </a:lnTo>
                    <a:lnTo>
                      <a:pt x="37" y="88"/>
                    </a:lnTo>
                    <a:lnTo>
                      <a:pt x="35" y="88"/>
                    </a:lnTo>
                    <a:lnTo>
                      <a:pt x="35" y="89"/>
                    </a:lnTo>
                    <a:lnTo>
                      <a:pt x="34" y="91"/>
                    </a:lnTo>
                    <a:lnTo>
                      <a:pt x="33" y="92"/>
                    </a:lnTo>
                    <a:lnTo>
                      <a:pt x="32" y="93"/>
                    </a:lnTo>
                    <a:lnTo>
                      <a:pt x="30" y="94"/>
                    </a:lnTo>
                    <a:lnTo>
                      <a:pt x="29" y="94"/>
                    </a:lnTo>
                    <a:lnTo>
                      <a:pt x="29" y="96"/>
                    </a:lnTo>
                    <a:lnTo>
                      <a:pt x="28" y="96"/>
                    </a:lnTo>
                    <a:lnTo>
                      <a:pt x="26" y="96"/>
                    </a:lnTo>
                    <a:lnTo>
                      <a:pt x="25" y="96"/>
                    </a:lnTo>
                    <a:lnTo>
                      <a:pt x="24" y="96"/>
                    </a:lnTo>
                    <a:lnTo>
                      <a:pt x="23" y="96"/>
                    </a:lnTo>
                    <a:lnTo>
                      <a:pt x="21" y="96"/>
                    </a:lnTo>
                    <a:lnTo>
                      <a:pt x="20" y="96"/>
                    </a:lnTo>
                    <a:lnTo>
                      <a:pt x="19" y="96"/>
                    </a:lnTo>
                    <a:lnTo>
                      <a:pt x="17" y="94"/>
                    </a:lnTo>
                    <a:lnTo>
                      <a:pt x="16" y="94"/>
                    </a:lnTo>
                    <a:lnTo>
                      <a:pt x="15" y="93"/>
                    </a:lnTo>
                    <a:lnTo>
                      <a:pt x="15" y="92"/>
                    </a:lnTo>
                    <a:lnTo>
                      <a:pt x="13" y="92"/>
                    </a:lnTo>
                    <a:lnTo>
                      <a:pt x="13" y="91"/>
                    </a:lnTo>
                    <a:lnTo>
                      <a:pt x="12" y="91"/>
                    </a:lnTo>
                    <a:lnTo>
                      <a:pt x="12" y="89"/>
                    </a:lnTo>
                    <a:lnTo>
                      <a:pt x="11" y="89"/>
                    </a:lnTo>
                    <a:lnTo>
                      <a:pt x="11" y="88"/>
                    </a:lnTo>
                    <a:lnTo>
                      <a:pt x="11" y="87"/>
                    </a:lnTo>
                    <a:lnTo>
                      <a:pt x="10" y="87"/>
                    </a:lnTo>
                    <a:lnTo>
                      <a:pt x="10" y="85"/>
                    </a:lnTo>
                    <a:lnTo>
                      <a:pt x="8" y="84"/>
                    </a:lnTo>
                    <a:lnTo>
                      <a:pt x="8" y="83"/>
                    </a:lnTo>
                    <a:lnTo>
                      <a:pt x="7" y="83"/>
                    </a:lnTo>
                    <a:lnTo>
                      <a:pt x="7" y="81"/>
                    </a:lnTo>
                    <a:lnTo>
                      <a:pt x="7" y="80"/>
                    </a:lnTo>
                    <a:lnTo>
                      <a:pt x="6" y="80"/>
                    </a:lnTo>
                    <a:lnTo>
                      <a:pt x="6" y="79"/>
                    </a:lnTo>
                    <a:lnTo>
                      <a:pt x="6" y="78"/>
                    </a:lnTo>
                    <a:lnTo>
                      <a:pt x="4" y="76"/>
                    </a:lnTo>
                    <a:lnTo>
                      <a:pt x="4" y="75"/>
                    </a:lnTo>
                    <a:lnTo>
                      <a:pt x="4" y="74"/>
                    </a:lnTo>
                    <a:lnTo>
                      <a:pt x="3" y="71"/>
                    </a:lnTo>
                    <a:lnTo>
                      <a:pt x="3" y="68"/>
                    </a:lnTo>
                    <a:lnTo>
                      <a:pt x="2" y="65"/>
                    </a:lnTo>
                    <a:lnTo>
                      <a:pt x="2" y="63"/>
                    </a:lnTo>
                    <a:lnTo>
                      <a:pt x="2" y="62"/>
                    </a:lnTo>
                    <a:lnTo>
                      <a:pt x="2" y="61"/>
                    </a:lnTo>
                    <a:lnTo>
                      <a:pt x="0" y="59"/>
                    </a:lnTo>
                    <a:lnTo>
                      <a:pt x="0" y="58"/>
                    </a:lnTo>
                    <a:lnTo>
                      <a:pt x="0" y="57"/>
                    </a:lnTo>
                    <a:lnTo>
                      <a:pt x="0" y="56"/>
                    </a:lnTo>
                    <a:lnTo>
                      <a:pt x="0" y="54"/>
                    </a:lnTo>
                    <a:lnTo>
                      <a:pt x="0" y="53"/>
                    </a:lnTo>
                    <a:lnTo>
                      <a:pt x="0" y="52"/>
                    </a:lnTo>
                    <a:lnTo>
                      <a:pt x="0" y="50"/>
                    </a:lnTo>
                    <a:lnTo>
                      <a:pt x="0" y="49"/>
                    </a:lnTo>
                    <a:lnTo>
                      <a:pt x="0" y="48"/>
                    </a:lnTo>
                    <a:lnTo>
                      <a:pt x="0" y="46"/>
                    </a:lnTo>
                    <a:lnTo>
                      <a:pt x="0" y="45"/>
                    </a:lnTo>
                    <a:lnTo>
                      <a:pt x="0" y="44"/>
                    </a:lnTo>
                    <a:lnTo>
                      <a:pt x="0" y="43"/>
                    </a:lnTo>
                    <a:lnTo>
                      <a:pt x="0" y="41"/>
                    </a:lnTo>
                    <a:lnTo>
                      <a:pt x="0" y="40"/>
                    </a:lnTo>
                    <a:lnTo>
                      <a:pt x="0" y="39"/>
                    </a:lnTo>
                    <a:lnTo>
                      <a:pt x="0" y="37"/>
                    </a:lnTo>
                    <a:lnTo>
                      <a:pt x="0" y="35"/>
                    </a:lnTo>
                    <a:lnTo>
                      <a:pt x="0" y="33"/>
                    </a:lnTo>
                    <a:lnTo>
                      <a:pt x="0" y="32"/>
                    </a:lnTo>
                    <a:lnTo>
                      <a:pt x="2" y="28"/>
                    </a:lnTo>
                    <a:lnTo>
                      <a:pt x="3" y="24"/>
                    </a:lnTo>
                    <a:lnTo>
                      <a:pt x="3" y="23"/>
                    </a:lnTo>
                    <a:lnTo>
                      <a:pt x="3" y="22"/>
                    </a:lnTo>
                    <a:lnTo>
                      <a:pt x="4" y="21"/>
                    </a:lnTo>
                    <a:lnTo>
                      <a:pt x="4" y="19"/>
                    </a:lnTo>
                    <a:lnTo>
                      <a:pt x="4" y="18"/>
                    </a:lnTo>
                    <a:lnTo>
                      <a:pt x="6" y="18"/>
                    </a:lnTo>
                    <a:lnTo>
                      <a:pt x="6" y="17"/>
                    </a:lnTo>
                    <a:lnTo>
                      <a:pt x="6" y="15"/>
                    </a:lnTo>
                    <a:lnTo>
                      <a:pt x="6" y="14"/>
                    </a:lnTo>
                    <a:lnTo>
                      <a:pt x="7" y="14"/>
                    </a:lnTo>
                    <a:lnTo>
                      <a:pt x="7" y="13"/>
                    </a:lnTo>
                    <a:lnTo>
                      <a:pt x="7" y="11"/>
                    </a:lnTo>
                    <a:lnTo>
                      <a:pt x="8" y="11"/>
                    </a:lnTo>
                    <a:lnTo>
                      <a:pt x="8" y="10"/>
                    </a:lnTo>
                    <a:lnTo>
                      <a:pt x="8" y="9"/>
                    </a:lnTo>
                    <a:lnTo>
                      <a:pt x="10" y="9"/>
                    </a:lnTo>
                    <a:lnTo>
                      <a:pt x="10" y="8"/>
                    </a:lnTo>
                    <a:lnTo>
                      <a:pt x="11" y="8"/>
                    </a:lnTo>
                    <a:lnTo>
                      <a:pt x="11" y="6"/>
                    </a:lnTo>
                    <a:lnTo>
                      <a:pt x="13" y="4"/>
                    </a:lnTo>
                    <a:close/>
                  </a:path>
                </a:pathLst>
              </a:custGeom>
              <a:solidFill>
                <a:srgbClr val="808080"/>
              </a:solidFill>
              <a:ln w="9525">
                <a:noFill/>
                <a:round/>
                <a:headEnd/>
                <a:tailEnd/>
              </a:ln>
            </p:spPr>
            <p:txBody>
              <a:bodyPr/>
              <a:lstStyle/>
              <a:p>
                <a:endParaRPr lang="en-US"/>
              </a:p>
            </p:txBody>
          </p:sp>
          <p:sp>
            <p:nvSpPr>
              <p:cNvPr id="249" name="Freeform 233"/>
              <p:cNvSpPr>
                <a:spLocks/>
              </p:cNvSpPr>
              <p:nvPr/>
            </p:nvSpPr>
            <p:spPr bwMode="auto">
              <a:xfrm>
                <a:off x="2729" y="1196"/>
                <a:ext cx="47" cy="99"/>
              </a:xfrm>
              <a:custGeom>
                <a:avLst/>
                <a:gdLst>
                  <a:gd name="T0" fmla="*/ 47 w 47"/>
                  <a:gd name="T1" fmla="*/ 39 h 99"/>
                  <a:gd name="T2" fmla="*/ 47 w 47"/>
                  <a:gd name="T3" fmla="*/ 48 h 99"/>
                  <a:gd name="T4" fmla="*/ 47 w 47"/>
                  <a:gd name="T5" fmla="*/ 59 h 99"/>
                  <a:gd name="T6" fmla="*/ 46 w 47"/>
                  <a:gd name="T7" fmla="*/ 70 h 99"/>
                  <a:gd name="T8" fmla="*/ 43 w 47"/>
                  <a:gd name="T9" fmla="*/ 78 h 99"/>
                  <a:gd name="T10" fmla="*/ 40 w 47"/>
                  <a:gd name="T11" fmla="*/ 87 h 99"/>
                  <a:gd name="T12" fmla="*/ 36 w 47"/>
                  <a:gd name="T13" fmla="*/ 93 h 99"/>
                  <a:gd name="T14" fmla="*/ 33 w 47"/>
                  <a:gd name="T15" fmla="*/ 98 h 99"/>
                  <a:gd name="T16" fmla="*/ 27 w 47"/>
                  <a:gd name="T17" fmla="*/ 99 h 99"/>
                  <a:gd name="T18" fmla="*/ 22 w 47"/>
                  <a:gd name="T19" fmla="*/ 99 h 99"/>
                  <a:gd name="T20" fmla="*/ 17 w 47"/>
                  <a:gd name="T21" fmla="*/ 96 h 99"/>
                  <a:gd name="T22" fmla="*/ 12 w 47"/>
                  <a:gd name="T23" fmla="*/ 93 h 99"/>
                  <a:gd name="T24" fmla="*/ 8 w 47"/>
                  <a:gd name="T25" fmla="*/ 86 h 99"/>
                  <a:gd name="T26" fmla="*/ 4 w 47"/>
                  <a:gd name="T27" fmla="*/ 77 h 99"/>
                  <a:gd name="T28" fmla="*/ 3 w 47"/>
                  <a:gd name="T29" fmla="*/ 68 h 99"/>
                  <a:gd name="T30" fmla="*/ 1 w 47"/>
                  <a:gd name="T31" fmla="*/ 59 h 99"/>
                  <a:gd name="T32" fmla="*/ 0 w 47"/>
                  <a:gd name="T33" fmla="*/ 46 h 99"/>
                  <a:gd name="T34" fmla="*/ 3 w 47"/>
                  <a:gd name="T35" fmla="*/ 26 h 99"/>
                  <a:gd name="T36" fmla="*/ 5 w 47"/>
                  <a:gd name="T37" fmla="*/ 19 h 99"/>
                  <a:gd name="T38" fmla="*/ 9 w 47"/>
                  <a:gd name="T39" fmla="*/ 11 h 99"/>
                  <a:gd name="T40" fmla="*/ 16 w 47"/>
                  <a:gd name="T41" fmla="*/ 3 h 99"/>
                  <a:gd name="T42" fmla="*/ 21 w 47"/>
                  <a:gd name="T43" fmla="*/ 0 h 99"/>
                  <a:gd name="T44" fmla="*/ 26 w 47"/>
                  <a:gd name="T45" fmla="*/ 0 h 99"/>
                  <a:gd name="T46" fmla="*/ 35 w 47"/>
                  <a:gd name="T47" fmla="*/ 7 h 99"/>
                  <a:gd name="T48" fmla="*/ 39 w 47"/>
                  <a:gd name="T49" fmla="*/ 12 h 99"/>
                  <a:gd name="T50" fmla="*/ 42 w 47"/>
                  <a:gd name="T51" fmla="*/ 20 h 99"/>
                  <a:gd name="T52" fmla="*/ 46 w 47"/>
                  <a:gd name="T53" fmla="*/ 30 h 99"/>
                  <a:gd name="T54" fmla="*/ 42 w 47"/>
                  <a:gd name="T55" fmla="*/ 23 h 99"/>
                  <a:gd name="T56" fmla="*/ 39 w 47"/>
                  <a:gd name="T57" fmla="*/ 16 h 99"/>
                  <a:gd name="T58" fmla="*/ 35 w 47"/>
                  <a:gd name="T59" fmla="*/ 11 h 99"/>
                  <a:gd name="T60" fmla="*/ 30 w 47"/>
                  <a:gd name="T61" fmla="*/ 6 h 99"/>
                  <a:gd name="T62" fmla="*/ 26 w 47"/>
                  <a:gd name="T63" fmla="*/ 3 h 99"/>
                  <a:gd name="T64" fmla="*/ 21 w 47"/>
                  <a:gd name="T65" fmla="*/ 3 h 99"/>
                  <a:gd name="T66" fmla="*/ 16 w 47"/>
                  <a:gd name="T67" fmla="*/ 6 h 99"/>
                  <a:gd name="T68" fmla="*/ 11 w 47"/>
                  <a:gd name="T69" fmla="*/ 12 h 99"/>
                  <a:gd name="T70" fmla="*/ 8 w 47"/>
                  <a:gd name="T71" fmla="*/ 19 h 99"/>
                  <a:gd name="T72" fmla="*/ 5 w 47"/>
                  <a:gd name="T73" fmla="*/ 25 h 99"/>
                  <a:gd name="T74" fmla="*/ 3 w 47"/>
                  <a:gd name="T75" fmla="*/ 33 h 99"/>
                  <a:gd name="T76" fmla="*/ 1 w 47"/>
                  <a:gd name="T77" fmla="*/ 45 h 99"/>
                  <a:gd name="T78" fmla="*/ 1 w 47"/>
                  <a:gd name="T79" fmla="*/ 54 h 99"/>
                  <a:gd name="T80" fmla="*/ 3 w 47"/>
                  <a:gd name="T81" fmla="*/ 64 h 99"/>
                  <a:gd name="T82" fmla="*/ 5 w 47"/>
                  <a:gd name="T83" fmla="*/ 73 h 99"/>
                  <a:gd name="T84" fmla="*/ 9 w 47"/>
                  <a:gd name="T85" fmla="*/ 82 h 99"/>
                  <a:gd name="T86" fmla="*/ 12 w 47"/>
                  <a:gd name="T87" fmla="*/ 89 h 99"/>
                  <a:gd name="T88" fmla="*/ 17 w 47"/>
                  <a:gd name="T89" fmla="*/ 94 h 99"/>
                  <a:gd name="T90" fmla="*/ 21 w 47"/>
                  <a:gd name="T91" fmla="*/ 96 h 99"/>
                  <a:gd name="T92" fmla="*/ 26 w 47"/>
                  <a:gd name="T93" fmla="*/ 96 h 99"/>
                  <a:gd name="T94" fmla="*/ 30 w 47"/>
                  <a:gd name="T95" fmla="*/ 95 h 99"/>
                  <a:gd name="T96" fmla="*/ 35 w 47"/>
                  <a:gd name="T97" fmla="*/ 91 h 99"/>
                  <a:gd name="T98" fmla="*/ 39 w 47"/>
                  <a:gd name="T99" fmla="*/ 85 h 99"/>
                  <a:gd name="T100" fmla="*/ 43 w 47"/>
                  <a:gd name="T101" fmla="*/ 77 h 99"/>
                  <a:gd name="T102" fmla="*/ 44 w 47"/>
                  <a:gd name="T103" fmla="*/ 69 h 99"/>
                  <a:gd name="T104" fmla="*/ 46 w 47"/>
                  <a:gd name="T105" fmla="*/ 60 h 99"/>
                  <a:gd name="T106" fmla="*/ 46 w 47"/>
                  <a:gd name="T107" fmla="*/ 51 h 99"/>
                  <a:gd name="T108" fmla="*/ 46 w 47"/>
                  <a:gd name="T109" fmla="*/ 42 h 99"/>
                  <a:gd name="T110" fmla="*/ 44 w 47"/>
                  <a:gd name="T111" fmla="*/ 32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
                  <a:gd name="T169" fmla="*/ 0 h 99"/>
                  <a:gd name="T170" fmla="*/ 47 w 47"/>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 h="99">
                    <a:moveTo>
                      <a:pt x="46" y="30"/>
                    </a:moveTo>
                    <a:lnTo>
                      <a:pt x="46" y="32"/>
                    </a:lnTo>
                    <a:lnTo>
                      <a:pt x="47" y="37"/>
                    </a:lnTo>
                    <a:lnTo>
                      <a:pt x="47" y="39"/>
                    </a:lnTo>
                    <a:lnTo>
                      <a:pt x="47" y="42"/>
                    </a:lnTo>
                    <a:lnTo>
                      <a:pt x="47" y="45"/>
                    </a:lnTo>
                    <a:lnTo>
                      <a:pt x="47" y="47"/>
                    </a:lnTo>
                    <a:lnTo>
                      <a:pt x="47" y="48"/>
                    </a:lnTo>
                    <a:lnTo>
                      <a:pt x="47" y="51"/>
                    </a:lnTo>
                    <a:lnTo>
                      <a:pt x="47" y="54"/>
                    </a:lnTo>
                    <a:lnTo>
                      <a:pt x="47" y="56"/>
                    </a:lnTo>
                    <a:lnTo>
                      <a:pt x="47" y="59"/>
                    </a:lnTo>
                    <a:lnTo>
                      <a:pt x="47" y="61"/>
                    </a:lnTo>
                    <a:lnTo>
                      <a:pt x="47" y="63"/>
                    </a:lnTo>
                    <a:lnTo>
                      <a:pt x="47" y="65"/>
                    </a:lnTo>
                    <a:lnTo>
                      <a:pt x="46" y="70"/>
                    </a:lnTo>
                    <a:lnTo>
                      <a:pt x="46" y="72"/>
                    </a:lnTo>
                    <a:lnTo>
                      <a:pt x="44" y="74"/>
                    </a:lnTo>
                    <a:lnTo>
                      <a:pt x="44" y="76"/>
                    </a:lnTo>
                    <a:lnTo>
                      <a:pt x="43" y="78"/>
                    </a:lnTo>
                    <a:lnTo>
                      <a:pt x="43" y="81"/>
                    </a:lnTo>
                    <a:lnTo>
                      <a:pt x="42" y="82"/>
                    </a:lnTo>
                    <a:lnTo>
                      <a:pt x="40" y="86"/>
                    </a:lnTo>
                    <a:lnTo>
                      <a:pt x="40" y="87"/>
                    </a:lnTo>
                    <a:lnTo>
                      <a:pt x="39" y="89"/>
                    </a:lnTo>
                    <a:lnTo>
                      <a:pt x="38" y="90"/>
                    </a:lnTo>
                    <a:lnTo>
                      <a:pt x="38" y="91"/>
                    </a:lnTo>
                    <a:lnTo>
                      <a:pt x="36" y="93"/>
                    </a:lnTo>
                    <a:lnTo>
                      <a:pt x="35" y="94"/>
                    </a:lnTo>
                    <a:lnTo>
                      <a:pt x="34" y="95"/>
                    </a:lnTo>
                    <a:lnTo>
                      <a:pt x="33" y="96"/>
                    </a:lnTo>
                    <a:lnTo>
                      <a:pt x="33" y="98"/>
                    </a:lnTo>
                    <a:lnTo>
                      <a:pt x="31" y="98"/>
                    </a:lnTo>
                    <a:lnTo>
                      <a:pt x="30" y="99"/>
                    </a:lnTo>
                    <a:lnTo>
                      <a:pt x="29" y="99"/>
                    </a:lnTo>
                    <a:lnTo>
                      <a:pt x="27" y="99"/>
                    </a:lnTo>
                    <a:lnTo>
                      <a:pt x="26" y="99"/>
                    </a:lnTo>
                    <a:lnTo>
                      <a:pt x="25" y="99"/>
                    </a:lnTo>
                    <a:lnTo>
                      <a:pt x="24" y="99"/>
                    </a:lnTo>
                    <a:lnTo>
                      <a:pt x="22" y="99"/>
                    </a:lnTo>
                    <a:lnTo>
                      <a:pt x="21" y="99"/>
                    </a:lnTo>
                    <a:lnTo>
                      <a:pt x="20" y="98"/>
                    </a:lnTo>
                    <a:lnTo>
                      <a:pt x="18" y="98"/>
                    </a:lnTo>
                    <a:lnTo>
                      <a:pt x="17" y="96"/>
                    </a:lnTo>
                    <a:lnTo>
                      <a:pt x="16" y="95"/>
                    </a:lnTo>
                    <a:lnTo>
                      <a:pt x="14" y="94"/>
                    </a:lnTo>
                    <a:lnTo>
                      <a:pt x="13" y="94"/>
                    </a:lnTo>
                    <a:lnTo>
                      <a:pt x="12" y="93"/>
                    </a:lnTo>
                    <a:lnTo>
                      <a:pt x="12" y="91"/>
                    </a:lnTo>
                    <a:lnTo>
                      <a:pt x="11" y="89"/>
                    </a:lnTo>
                    <a:lnTo>
                      <a:pt x="9" y="87"/>
                    </a:lnTo>
                    <a:lnTo>
                      <a:pt x="8" y="86"/>
                    </a:lnTo>
                    <a:lnTo>
                      <a:pt x="8" y="85"/>
                    </a:lnTo>
                    <a:lnTo>
                      <a:pt x="7" y="81"/>
                    </a:lnTo>
                    <a:lnTo>
                      <a:pt x="5" y="80"/>
                    </a:lnTo>
                    <a:lnTo>
                      <a:pt x="4" y="77"/>
                    </a:lnTo>
                    <a:lnTo>
                      <a:pt x="4" y="74"/>
                    </a:lnTo>
                    <a:lnTo>
                      <a:pt x="4" y="72"/>
                    </a:lnTo>
                    <a:lnTo>
                      <a:pt x="3" y="70"/>
                    </a:lnTo>
                    <a:lnTo>
                      <a:pt x="3" y="68"/>
                    </a:lnTo>
                    <a:lnTo>
                      <a:pt x="1" y="65"/>
                    </a:lnTo>
                    <a:lnTo>
                      <a:pt x="1" y="63"/>
                    </a:lnTo>
                    <a:lnTo>
                      <a:pt x="1" y="61"/>
                    </a:lnTo>
                    <a:lnTo>
                      <a:pt x="1" y="59"/>
                    </a:lnTo>
                    <a:lnTo>
                      <a:pt x="0" y="54"/>
                    </a:lnTo>
                    <a:lnTo>
                      <a:pt x="0" y="51"/>
                    </a:lnTo>
                    <a:lnTo>
                      <a:pt x="0" y="48"/>
                    </a:lnTo>
                    <a:lnTo>
                      <a:pt x="0" y="46"/>
                    </a:lnTo>
                    <a:lnTo>
                      <a:pt x="0" y="45"/>
                    </a:lnTo>
                    <a:lnTo>
                      <a:pt x="1" y="42"/>
                    </a:lnTo>
                    <a:lnTo>
                      <a:pt x="1" y="37"/>
                    </a:lnTo>
                    <a:lnTo>
                      <a:pt x="3" y="26"/>
                    </a:lnTo>
                    <a:lnTo>
                      <a:pt x="4" y="24"/>
                    </a:lnTo>
                    <a:lnTo>
                      <a:pt x="4" y="23"/>
                    </a:lnTo>
                    <a:lnTo>
                      <a:pt x="5" y="20"/>
                    </a:lnTo>
                    <a:lnTo>
                      <a:pt x="5" y="19"/>
                    </a:lnTo>
                    <a:lnTo>
                      <a:pt x="7" y="16"/>
                    </a:lnTo>
                    <a:lnTo>
                      <a:pt x="7" y="15"/>
                    </a:lnTo>
                    <a:lnTo>
                      <a:pt x="8" y="13"/>
                    </a:lnTo>
                    <a:lnTo>
                      <a:pt x="9" y="11"/>
                    </a:lnTo>
                    <a:lnTo>
                      <a:pt x="9" y="10"/>
                    </a:lnTo>
                    <a:lnTo>
                      <a:pt x="11" y="8"/>
                    </a:lnTo>
                    <a:lnTo>
                      <a:pt x="12" y="7"/>
                    </a:lnTo>
                    <a:lnTo>
                      <a:pt x="16" y="3"/>
                    </a:lnTo>
                    <a:lnTo>
                      <a:pt x="17" y="2"/>
                    </a:lnTo>
                    <a:lnTo>
                      <a:pt x="18" y="2"/>
                    </a:lnTo>
                    <a:lnTo>
                      <a:pt x="20" y="2"/>
                    </a:lnTo>
                    <a:lnTo>
                      <a:pt x="21" y="0"/>
                    </a:lnTo>
                    <a:lnTo>
                      <a:pt x="22" y="0"/>
                    </a:lnTo>
                    <a:lnTo>
                      <a:pt x="24" y="0"/>
                    </a:lnTo>
                    <a:lnTo>
                      <a:pt x="25" y="0"/>
                    </a:lnTo>
                    <a:lnTo>
                      <a:pt x="26" y="0"/>
                    </a:lnTo>
                    <a:lnTo>
                      <a:pt x="27" y="2"/>
                    </a:lnTo>
                    <a:lnTo>
                      <a:pt x="29" y="2"/>
                    </a:lnTo>
                    <a:lnTo>
                      <a:pt x="33" y="4"/>
                    </a:lnTo>
                    <a:lnTo>
                      <a:pt x="35" y="7"/>
                    </a:lnTo>
                    <a:lnTo>
                      <a:pt x="35" y="8"/>
                    </a:lnTo>
                    <a:lnTo>
                      <a:pt x="36" y="10"/>
                    </a:lnTo>
                    <a:lnTo>
                      <a:pt x="38" y="11"/>
                    </a:lnTo>
                    <a:lnTo>
                      <a:pt x="39" y="12"/>
                    </a:lnTo>
                    <a:lnTo>
                      <a:pt x="39" y="13"/>
                    </a:lnTo>
                    <a:lnTo>
                      <a:pt x="40" y="16"/>
                    </a:lnTo>
                    <a:lnTo>
                      <a:pt x="42" y="17"/>
                    </a:lnTo>
                    <a:lnTo>
                      <a:pt x="42" y="20"/>
                    </a:lnTo>
                    <a:lnTo>
                      <a:pt x="43" y="21"/>
                    </a:lnTo>
                    <a:lnTo>
                      <a:pt x="43" y="24"/>
                    </a:lnTo>
                    <a:lnTo>
                      <a:pt x="44" y="28"/>
                    </a:lnTo>
                    <a:lnTo>
                      <a:pt x="46" y="30"/>
                    </a:lnTo>
                    <a:lnTo>
                      <a:pt x="44" y="32"/>
                    </a:lnTo>
                    <a:lnTo>
                      <a:pt x="43" y="29"/>
                    </a:lnTo>
                    <a:lnTo>
                      <a:pt x="42" y="25"/>
                    </a:lnTo>
                    <a:lnTo>
                      <a:pt x="42" y="23"/>
                    </a:lnTo>
                    <a:lnTo>
                      <a:pt x="40" y="21"/>
                    </a:lnTo>
                    <a:lnTo>
                      <a:pt x="40" y="20"/>
                    </a:lnTo>
                    <a:lnTo>
                      <a:pt x="39" y="17"/>
                    </a:lnTo>
                    <a:lnTo>
                      <a:pt x="39" y="16"/>
                    </a:lnTo>
                    <a:lnTo>
                      <a:pt x="38" y="15"/>
                    </a:lnTo>
                    <a:lnTo>
                      <a:pt x="36" y="13"/>
                    </a:lnTo>
                    <a:lnTo>
                      <a:pt x="36" y="12"/>
                    </a:lnTo>
                    <a:lnTo>
                      <a:pt x="35" y="11"/>
                    </a:lnTo>
                    <a:lnTo>
                      <a:pt x="34" y="10"/>
                    </a:lnTo>
                    <a:lnTo>
                      <a:pt x="33" y="7"/>
                    </a:lnTo>
                    <a:lnTo>
                      <a:pt x="31" y="7"/>
                    </a:lnTo>
                    <a:lnTo>
                      <a:pt x="30" y="6"/>
                    </a:lnTo>
                    <a:lnTo>
                      <a:pt x="29" y="6"/>
                    </a:lnTo>
                    <a:lnTo>
                      <a:pt x="29" y="4"/>
                    </a:lnTo>
                    <a:lnTo>
                      <a:pt x="27" y="4"/>
                    </a:lnTo>
                    <a:lnTo>
                      <a:pt x="26" y="3"/>
                    </a:lnTo>
                    <a:lnTo>
                      <a:pt x="25" y="3"/>
                    </a:lnTo>
                    <a:lnTo>
                      <a:pt x="24" y="3"/>
                    </a:lnTo>
                    <a:lnTo>
                      <a:pt x="22" y="3"/>
                    </a:lnTo>
                    <a:lnTo>
                      <a:pt x="21" y="3"/>
                    </a:lnTo>
                    <a:lnTo>
                      <a:pt x="20" y="4"/>
                    </a:lnTo>
                    <a:lnTo>
                      <a:pt x="18" y="4"/>
                    </a:lnTo>
                    <a:lnTo>
                      <a:pt x="17" y="4"/>
                    </a:lnTo>
                    <a:lnTo>
                      <a:pt x="16" y="6"/>
                    </a:lnTo>
                    <a:lnTo>
                      <a:pt x="14" y="7"/>
                    </a:lnTo>
                    <a:lnTo>
                      <a:pt x="12" y="10"/>
                    </a:lnTo>
                    <a:lnTo>
                      <a:pt x="12" y="11"/>
                    </a:lnTo>
                    <a:lnTo>
                      <a:pt x="11" y="12"/>
                    </a:lnTo>
                    <a:lnTo>
                      <a:pt x="9" y="13"/>
                    </a:lnTo>
                    <a:lnTo>
                      <a:pt x="9" y="15"/>
                    </a:lnTo>
                    <a:lnTo>
                      <a:pt x="8" y="16"/>
                    </a:lnTo>
                    <a:lnTo>
                      <a:pt x="8" y="19"/>
                    </a:lnTo>
                    <a:lnTo>
                      <a:pt x="7" y="20"/>
                    </a:lnTo>
                    <a:lnTo>
                      <a:pt x="7" y="21"/>
                    </a:lnTo>
                    <a:lnTo>
                      <a:pt x="5" y="24"/>
                    </a:lnTo>
                    <a:lnTo>
                      <a:pt x="5" y="25"/>
                    </a:lnTo>
                    <a:lnTo>
                      <a:pt x="4" y="28"/>
                    </a:lnTo>
                    <a:lnTo>
                      <a:pt x="4" y="29"/>
                    </a:lnTo>
                    <a:lnTo>
                      <a:pt x="4" y="32"/>
                    </a:lnTo>
                    <a:lnTo>
                      <a:pt x="3" y="33"/>
                    </a:lnTo>
                    <a:lnTo>
                      <a:pt x="3" y="35"/>
                    </a:lnTo>
                    <a:lnTo>
                      <a:pt x="3" y="38"/>
                    </a:lnTo>
                    <a:lnTo>
                      <a:pt x="3" y="42"/>
                    </a:lnTo>
                    <a:lnTo>
                      <a:pt x="1" y="45"/>
                    </a:lnTo>
                    <a:lnTo>
                      <a:pt x="1" y="47"/>
                    </a:lnTo>
                    <a:lnTo>
                      <a:pt x="1" y="48"/>
                    </a:lnTo>
                    <a:lnTo>
                      <a:pt x="1" y="51"/>
                    </a:lnTo>
                    <a:lnTo>
                      <a:pt x="1" y="54"/>
                    </a:lnTo>
                    <a:lnTo>
                      <a:pt x="3" y="58"/>
                    </a:lnTo>
                    <a:lnTo>
                      <a:pt x="3" y="60"/>
                    </a:lnTo>
                    <a:lnTo>
                      <a:pt x="3" y="63"/>
                    </a:lnTo>
                    <a:lnTo>
                      <a:pt x="3" y="64"/>
                    </a:lnTo>
                    <a:lnTo>
                      <a:pt x="4" y="67"/>
                    </a:lnTo>
                    <a:lnTo>
                      <a:pt x="4" y="69"/>
                    </a:lnTo>
                    <a:lnTo>
                      <a:pt x="4" y="72"/>
                    </a:lnTo>
                    <a:lnTo>
                      <a:pt x="5" y="73"/>
                    </a:lnTo>
                    <a:lnTo>
                      <a:pt x="5" y="76"/>
                    </a:lnTo>
                    <a:lnTo>
                      <a:pt x="7" y="77"/>
                    </a:lnTo>
                    <a:lnTo>
                      <a:pt x="7" y="80"/>
                    </a:lnTo>
                    <a:lnTo>
                      <a:pt x="9" y="82"/>
                    </a:lnTo>
                    <a:lnTo>
                      <a:pt x="9" y="85"/>
                    </a:lnTo>
                    <a:lnTo>
                      <a:pt x="11" y="86"/>
                    </a:lnTo>
                    <a:lnTo>
                      <a:pt x="11" y="87"/>
                    </a:lnTo>
                    <a:lnTo>
                      <a:pt x="12" y="89"/>
                    </a:lnTo>
                    <a:lnTo>
                      <a:pt x="13" y="90"/>
                    </a:lnTo>
                    <a:lnTo>
                      <a:pt x="14" y="91"/>
                    </a:lnTo>
                    <a:lnTo>
                      <a:pt x="16" y="93"/>
                    </a:lnTo>
                    <a:lnTo>
                      <a:pt x="17" y="94"/>
                    </a:lnTo>
                    <a:lnTo>
                      <a:pt x="18" y="94"/>
                    </a:lnTo>
                    <a:lnTo>
                      <a:pt x="18" y="95"/>
                    </a:lnTo>
                    <a:lnTo>
                      <a:pt x="20" y="95"/>
                    </a:lnTo>
                    <a:lnTo>
                      <a:pt x="21" y="96"/>
                    </a:lnTo>
                    <a:lnTo>
                      <a:pt x="22" y="96"/>
                    </a:lnTo>
                    <a:lnTo>
                      <a:pt x="24" y="96"/>
                    </a:lnTo>
                    <a:lnTo>
                      <a:pt x="25" y="96"/>
                    </a:lnTo>
                    <a:lnTo>
                      <a:pt x="26" y="96"/>
                    </a:lnTo>
                    <a:lnTo>
                      <a:pt x="27" y="96"/>
                    </a:lnTo>
                    <a:lnTo>
                      <a:pt x="29" y="96"/>
                    </a:lnTo>
                    <a:lnTo>
                      <a:pt x="30" y="96"/>
                    </a:lnTo>
                    <a:lnTo>
                      <a:pt x="30" y="95"/>
                    </a:lnTo>
                    <a:lnTo>
                      <a:pt x="31" y="95"/>
                    </a:lnTo>
                    <a:lnTo>
                      <a:pt x="33" y="94"/>
                    </a:lnTo>
                    <a:lnTo>
                      <a:pt x="34" y="93"/>
                    </a:lnTo>
                    <a:lnTo>
                      <a:pt x="35" y="91"/>
                    </a:lnTo>
                    <a:lnTo>
                      <a:pt x="36" y="90"/>
                    </a:lnTo>
                    <a:lnTo>
                      <a:pt x="38" y="89"/>
                    </a:lnTo>
                    <a:lnTo>
                      <a:pt x="38" y="86"/>
                    </a:lnTo>
                    <a:lnTo>
                      <a:pt x="39" y="85"/>
                    </a:lnTo>
                    <a:lnTo>
                      <a:pt x="40" y="83"/>
                    </a:lnTo>
                    <a:lnTo>
                      <a:pt x="42" y="81"/>
                    </a:lnTo>
                    <a:lnTo>
                      <a:pt x="42" y="78"/>
                    </a:lnTo>
                    <a:lnTo>
                      <a:pt x="43" y="77"/>
                    </a:lnTo>
                    <a:lnTo>
                      <a:pt x="43" y="74"/>
                    </a:lnTo>
                    <a:lnTo>
                      <a:pt x="43" y="73"/>
                    </a:lnTo>
                    <a:lnTo>
                      <a:pt x="44" y="70"/>
                    </a:lnTo>
                    <a:lnTo>
                      <a:pt x="44" y="69"/>
                    </a:lnTo>
                    <a:lnTo>
                      <a:pt x="44" y="67"/>
                    </a:lnTo>
                    <a:lnTo>
                      <a:pt x="46" y="64"/>
                    </a:lnTo>
                    <a:lnTo>
                      <a:pt x="46" y="63"/>
                    </a:lnTo>
                    <a:lnTo>
                      <a:pt x="46" y="60"/>
                    </a:lnTo>
                    <a:lnTo>
                      <a:pt x="46" y="58"/>
                    </a:lnTo>
                    <a:lnTo>
                      <a:pt x="46" y="56"/>
                    </a:lnTo>
                    <a:lnTo>
                      <a:pt x="46" y="54"/>
                    </a:lnTo>
                    <a:lnTo>
                      <a:pt x="46" y="51"/>
                    </a:lnTo>
                    <a:lnTo>
                      <a:pt x="46" y="48"/>
                    </a:lnTo>
                    <a:lnTo>
                      <a:pt x="46" y="47"/>
                    </a:lnTo>
                    <a:lnTo>
                      <a:pt x="46" y="45"/>
                    </a:lnTo>
                    <a:lnTo>
                      <a:pt x="46" y="42"/>
                    </a:lnTo>
                    <a:lnTo>
                      <a:pt x="46" y="39"/>
                    </a:lnTo>
                    <a:lnTo>
                      <a:pt x="46" y="38"/>
                    </a:lnTo>
                    <a:lnTo>
                      <a:pt x="44" y="33"/>
                    </a:lnTo>
                    <a:lnTo>
                      <a:pt x="44" y="32"/>
                    </a:lnTo>
                    <a:lnTo>
                      <a:pt x="46" y="30"/>
                    </a:lnTo>
                    <a:close/>
                  </a:path>
                </a:pathLst>
              </a:custGeom>
              <a:solidFill>
                <a:srgbClr val="808080"/>
              </a:solidFill>
              <a:ln w="9525">
                <a:noFill/>
                <a:round/>
                <a:headEnd/>
                <a:tailEnd/>
              </a:ln>
            </p:spPr>
            <p:txBody>
              <a:bodyPr/>
              <a:lstStyle/>
              <a:p>
                <a:endParaRPr lang="en-US"/>
              </a:p>
            </p:txBody>
          </p:sp>
          <p:sp>
            <p:nvSpPr>
              <p:cNvPr id="250" name="Freeform 234"/>
              <p:cNvSpPr>
                <a:spLocks/>
              </p:cNvSpPr>
              <p:nvPr/>
            </p:nvSpPr>
            <p:spPr bwMode="auto">
              <a:xfrm>
                <a:off x="2676" y="1147"/>
                <a:ext cx="71" cy="149"/>
              </a:xfrm>
              <a:custGeom>
                <a:avLst/>
                <a:gdLst>
                  <a:gd name="T0" fmla="*/ 25 w 71"/>
                  <a:gd name="T1" fmla="*/ 3 h 149"/>
                  <a:gd name="T2" fmla="*/ 30 w 71"/>
                  <a:gd name="T3" fmla="*/ 0 h 149"/>
                  <a:gd name="T4" fmla="*/ 36 w 71"/>
                  <a:gd name="T5" fmla="*/ 0 h 149"/>
                  <a:gd name="T6" fmla="*/ 43 w 71"/>
                  <a:gd name="T7" fmla="*/ 2 h 149"/>
                  <a:gd name="T8" fmla="*/ 49 w 71"/>
                  <a:gd name="T9" fmla="*/ 7 h 149"/>
                  <a:gd name="T10" fmla="*/ 54 w 71"/>
                  <a:gd name="T11" fmla="*/ 12 h 149"/>
                  <a:gd name="T12" fmla="*/ 58 w 71"/>
                  <a:gd name="T13" fmla="*/ 18 h 149"/>
                  <a:gd name="T14" fmla="*/ 61 w 71"/>
                  <a:gd name="T15" fmla="*/ 25 h 149"/>
                  <a:gd name="T16" fmla="*/ 64 w 71"/>
                  <a:gd name="T17" fmla="*/ 30 h 149"/>
                  <a:gd name="T18" fmla="*/ 65 w 71"/>
                  <a:gd name="T19" fmla="*/ 37 h 149"/>
                  <a:gd name="T20" fmla="*/ 69 w 71"/>
                  <a:gd name="T21" fmla="*/ 48 h 149"/>
                  <a:gd name="T22" fmla="*/ 70 w 71"/>
                  <a:gd name="T23" fmla="*/ 56 h 149"/>
                  <a:gd name="T24" fmla="*/ 70 w 71"/>
                  <a:gd name="T25" fmla="*/ 62 h 149"/>
                  <a:gd name="T26" fmla="*/ 71 w 71"/>
                  <a:gd name="T27" fmla="*/ 69 h 149"/>
                  <a:gd name="T28" fmla="*/ 71 w 71"/>
                  <a:gd name="T29" fmla="*/ 75 h 149"/>
                  <a:gd name="T30" fmla="*/ 71 w 71"/>
                  <a:gd name="T31" fmla="*/ 82 h 149"/>
                  <a:gd name="T32" fmla="*/ 70 w 71"/>
                  <a:gd name="T33" fmla="*/ 88 h 149"/>
                  <a:gd name="T34" fmla="*/ 70 w 71"/>
                  <a:gd name="T35" fmla="*/ 95 h 149"/>
                  <a:gd name="T36" fmla="*/ 69 w 71"/>
                  <a:gd name="T37" fmla="*/ 101 h 149"/>
                  <a:gd name="T38" fmla="*/ 67 w 71"/>
                  <a:gd name="T39" fmla="*/ 110 h 149"/>
                  <a:gd name="T40" fmla="*/ 66 w 71"/>
                  <a:gd name="T41" fmla="*/ 117 h 149"/>
                  <a:gd name="T42" fmla="*/ 64 w 71"/>
                  <a:gd name="T43" fmla="*/ 121 h 149"/>
                  <a:gd name="T44" fmla="*/ 61 w 71"/>
                  <a:gd name="T45" fmla="*/ 127 h 149"/>
                  <a:gd name="T46" fmla="*/ 58 w 71"/>
                  <a:gd name="T47" fmla="*/ 132 h 149"/>
                  <a:gd name="T48" fmla="*/ 54 w 71"/>
                  <a:gd name="T49" fmla="*/ 139 h 149"/>
                  <a:gd name="T50" fmla="*/ 48 w 71"/>
                  <a:gd name="T51" fmla="*/ 145 h 149"/>
                  <a:gd name="T52" fmla="*/ 44 w 71"/>
                  <a:gd name="T53" fmla="*/ 148 h 149"/>
                  <a:gd name="T54" fmla="*/ 38 w 71"/>
                  <a:gd name="T55" fmla="*/ 149 h 149"/>
                  <a:gd name="T56" fmla="*/ 32 w 71"/>
                  <a:gd name="T57" fmla="*/ 148 h 149"/>
                  <a:gd name="T58" fmla="*/ 27 w 71"/>
                  <a:gd name="T59" fmla="*/ 147 h 149"/>
                  <a:gd name="T60" fmla="*/ 22 w 71"/>
                  <a:gd name="T61" fmla="*/ 143 h 149"/>
                  <a:gd name="T62" fmla="*/ 18 w 71"/>
                  <a:gd name="T63" fmla="*/ 139 h 149"/>
                  <a:gd name="T64" fmla="*/ 16 w 71"/>
                  <a:gd name="T65" fmla="*/ 134 h 149"/>
                  <a:gd name="T66" fmla="*/ 12 w 71"/>
                  <a:gd name="T67" fmla="*/ 129 h 149"/>
                  <a:gd name="T68" fmla="*/ 10 w 71"/>
                  <a:gd name="T69" fmla="*/ 123 h 149"/>
                  <a:gd name="T70" fmla="*/ 8 w 71"/>
                  <a:gd name="T71" fmla="*/ 117 h 149"/>
                  <a:gd name="T72" fmla="*/ 5 w 71"/>
                  <a:gd name="T73" fmla="*/ 112 h 149"/>
                  <a:gd name="T74" fmla="*/ 3 w 71"/>
                  <a:gd name="T75" fmla="*/ 97 h 149"/>
                  <a:gd name="T76" fmla="*/ 1 w 71"/>
                  <a:gd name="T77" fmla="*/ 91 h 149"/>
                  <a:gd name="T78" fmla="*/ 1 w 71"/>
                  <a:gd name="T79" fmla="*/ 83 h 149"/>
                  <a:gd name="T80" fmla="*/ 0 w 71"/>
                  <a:gd name="T81" fmla="*/ 77 h 149"/>
                  <a:gd name="T82" fmla="*/ 0 w 71"/>
                  <a:gd name="T83" fmla="*/ 70 h 149"/>
                  <a:gd name="T84" fmla="*/ 0 w 71"/>
                  <a:gd name="T85" fmla="*/ 62 h 149"/>
                  <a:gd name="T86" fmla="*/ 1 w 71"/>
                  <a:gd name="T87" fmla="*/ 55 h 149"/>
                  <a:gd name="T88" fmla="*/ 3 w 71"/>
                  <a:gd name="T89" fmla="*/ 48 h 149"/>
                  <a:gd name="T90" fmla="*/ 4 w 71"/>
                  <a:gd name="T91" fmla="*/ 38 h 149"/>
                  <a:gd name="T92" fmla="*/ 7 w 71"/>
                  <a:gd name="T93" fmla="*/ 31 h 149"/>
                  <a:gd name="T94" fmla="*/ 9 w 71"/>
                  <a:gd name="T95" fmla="*/ 25 h 149"/>
                  <a:gd name="T96" fmla="*/ 10 w 71"/>
                  <a:gd name="T97" fmla="*/ 20 h 149"/>
                  <a:gd name="T98" fmla="*/ 13 w 71"/>
                  <a:gd name="T99" fmla="*/ 16 h 149"/>
                  <a:gd name="T100" fmla="*/ 16 w 71"/>
                  <a:gd name="T101" fmla="*/ 11 h 149"/>
                  <a:gd name="T102" fmla="*/ 21 w 71"/>
                  <a:gd name="T103" fmla="*/ 7 h 1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1"/>
                  <a:gd name="T157" fmla="*/ 0 h 149"/>
                  <a:gd name="T158" fmla="*/ 71 w 71"/>
                  <a:gd name="T159" fmla="*/ 149 h 14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1" h="149">
                    <a:moveTo>
                      <a:pt x="21" y="7"/>
                    </a:moveTo>
                    <a:lnTo>
                      <a:pt x="22" y="5"/>
                    </a:lnTo>
                    <a:lnTo>
                      <a:pt x="22" y="4"/>
                    </a:lnTo>
                    <a:lnTo>
                      <a:pt x="23" y="3"/>
                    </a:lnTo>
                    <a:lnTo>
                      <a:pt x="25" y="3"/>
                    </a:lnTo>
                    <a:lnTo>
                      <a:pt x="26" y="3"/>
                    </a:lnTo>
                    <a:lnTo>
                      <a:pt x="26" y="2"/>
                    </a:lnTo>
                    <a:lnTo>
                      <a:pt x="27" y="2"/>
                    </a:lnTo>
                    <a:lnTo>
                      <a:pt x="29" y="2"/>
                    </a:lnTo>
                    <a:lnTo>
                      <a:pt x="30" y="0"/>
                    </a:lnTo>
                    <a:lnTo>
                      <a:pt x="31" y="0"/>
                    </a:lnTo>
                    <a:lnTo>
                      <a:pt x="32" y="0"/>
                    </a:lnTo>
                    <a:lnTo>
                      <a:pt x="34" y="0"/>
                    </a:lnTo>
                    <a:lnTo>
                      <a:pt x="35" y="0"/>
                    </a:lnTo>
                    <a:lnTo>
                      <a:pt x="36" y="0"/>
                    </a:lnTo>
                    <a:lnTo>
                      <a:pt x="38" y="0"/>
                    </a:lnTo>
                    <a:lnTo>
                      <a:pt x="39" y="0"/>
                    </a:lnTo>
                    <a:lnTo>
                      <a:pt x="40" y="0"/>
                    </a:lnTo>
                    <a:lnTo>
                      <a:pt x="42" y="2"/>
                    </a:lnTo>
                    <a:lnTo>
                      <a:pt x="43" y="2"/>
                    </a:lnTo>
                    <a:lnTo>
                      <a:pt x="44" y="3"/>
                    </a:lnTo>
                    <a:lnTo>
                      <a:pt x="45" y="3"/>
                    </a:lnTo>
                    <a:lnTo>
                      <a:pt x="47" y="5"/>
                    </a:lnTo>
                    <a:lnTo>
                      <a:pt x="48" y="5"/>
                    </a:lnTo>
                    <a:lnTo>
                      <a:pt x="49" y="7"/>
                    </a:lnTo>
                    <a:lnTo>
                      <a:pt x="51" y="7"/>
                    </a:lnTo>
                    <a:lnTo>
                      <a:pt x="51" y="8"/>
                    </a:lnTo>
                    <a:lnTo>
                      <a:pt x="52" y="9"/>
                    </a:lnTo>
                    <a:lnTo>
                      <a:pt x="53" y="11"/>
                    </a:lnTo>
                    <a:lnTo>
                      <a:pt x="54" y="12"/>
                    </a:lnTo>
                    <a:lnTo>
                      <a:pt x="54" y="13"/>
                    </a:lnTo>
                    <a:lnTo>
                      <a:pt x="56" y="14"/>
                    </a:lnTo>
                    <a:lnTo>
                      <a:pt x="57" y="16"/>
                    </a:lnTo>
                    <a:lnTo>
                      <a:pt x="57" y="17"/>
                    </a:lnTo>
                    <a:lnTo>
                      <a:pt x="58" y="18"/>
                    </a:lnTo>
                    <a:lnTo>
                      <a:pt x="58" y="20"/>
                    </a:lnTo>
                    <a:lnTo>
                      <a:pt x="60" y="21"/>
                    </a:lnTo>
                    <a:lnTo>
                      <a:pt x="60" y="22"/>
                    </a:lnTo>
                    <a:lnTo>
                      <a:pt x="61" y="24"/>
                    </a:lnTo>
                    <a:lnTo>
                      <a:pt x="61" y="25"/>
                    </a:lnTo>
                    <a:lnTo>
                      <a:pt x="62" y="25"/>
                    </a:lnTo>
                    <a:lnTo>
                      <a:pt x="62" y="26"/>
                    </a:lnTo>
                    <a:lnTo>
                      <a:pt x="62" y="27"/>
                    </a:lnTo>
                    <a:lnTo>
                      <a:pt x="62" y="29"/>
                    </a:lnTo>
                    <a:lnTo>
                      <a:pt x="64" y="30"/>
                    </a:lnTo>
                    <a:lnTo>
                      <a:pt x="64" y="31"/>
                    </a:lnTo>
                    <a:lnTo>
                      <a:pt x="65" y="33"/>
                    </a:lnTo>
                    <a:lnTo>
                      <a:pt x="65" y="34"/>
                    </a:lnTo>
                    <a:lnTo>
                      <a:pt x="65" y="35"/>
                    </a:lnTo>
                    <a:lnTo>
                      <a:pt x="65" y="37"/>
                    </a:lnTo>
                    <a:lnTo>
                      <a:pt x="66" y="37"/>
                    </a:lnTo>
                    <a:lnTo>
                      <a:pt x="66" y="39"/>
                    </a:lnTo>
                    <a:lnTo>
                      <a:pt x="66" y="40"/>
                    </a:lnTo>
                    <a:lnTo>
                      <a:pt x="67" y="44"/>
                    </a:lnTo>
                    <a:lnTo>
                      <a:pt x="69" y="48"/>
                    </a:lnTo>
                    <a:lnTo>
                      <a:pt x="69" y="49"/>
                    </a:lnTo>
                    <a:lnTo>
                      <a:pt x="69" y="52"/>
                    </a:lnTo>
                    <a:lnTo>
                      <a:pt x="69" y="53"/>
                    </a:lnTo>
                    <a:lnTo>
                      <a:pt x="70" y="55"/>
                    </a:lnTo>
                    <a:lnTo>
                      <a:pt x="70" y="56"/>
                    </a:lnTo>
                    <a:lnTo>
                      <a:pt x="70" y="57"/>
                    </a:lnTo>
                    <a:lnTo>
                      <a:pt x="70" y="59"/>
                    </a:lnTo>
                    <a:lnTo>
                      <a:pt x="70" y="60"/>
                    </a:lnTo>
                    <a:lnTo>
                      <a:pt x="70" y="61"/>
                    </a:lnTo>
                    <a:lnTo>
                      <a:pt x="70" y="62"/>
                    </a:lnTo>
                    <a:lnTo>
                      <a:pt x="70" y="64"/>
                    </a:lnTo>
                    <a:lnTo>
                      <a:pt x="71" y="65"/>
                    </a:lnTo>
                    <a:lnTo>
                      <a:pt x="70" y="66"/>
                    </a:lnTo>
                    <a:lnTo>
                      <a:pt x="71" y="68"/>
                    </a:lnTo>
                    <a:lnTo>
                      <a:pt x="71" y="69"/>
                    </a:lnTo>
                    <a:lnTo>
                      <a:pt x="71" y="70"/>
                    </a:lnTo>
                    <a:lnTo>
                      <a:pt x="71" y="72"/>
                    </a:lnTo>
                    <a:lnTo>
                      <a:pt x="71" y="73"/>
                    </a:lnTo>
                    <a:lnTo>
                      <a:pt x="71" y="74"/>
                    </a:lnTo>
                    <a:lnTo>
                      <a:pt x="71" y="75"/>
                    </a:lnTo>
                    <a:lnTo>
                      <a:pt x="71" y="77"/>
                    </a:lnTo>
                    <a:lnTo>
                      <a:pt x="71" y="78"/>
                    </a:lnTo>
                    <a:lnTo>
                      <a:pt x="71" y="79"/>
                    </a:lnTo>
                    <a:lnTo>
                      <a:pt x="71" y="81"/>
                    </a:lnTo>
                    <a:lnTo>
                      <a:pt x="71" y="82"/>
                    </a:lnTo>
                    <a:lnTo>
                      <a:pt x="71" y="83"/>
                    </a:lnTo>
                    <a:lnTo>
                      <a:pt x="71" y="84"/>
                    </a:lnTo>
                    <a:lnTo>
                      <a:pt x="71" y="86"/>
                    </a:lnTo>
                    <a:lnTo>
                      <a:pt x="71" y="87"/>
                    </a:lnTo>
                    <a:lnTo>
                      <a:pt x="70" y="88"/>
                    </a:lnTo>
                    <a:lnTo>
                      <a:pt x="70" y="90"/>
                    </a:lnTo>
                    <a:lnTo>
                      <a:pt x="70" y="91"/>
                    </a:lnTo>
                    <a:lnTo>
                      <a:pt x="70" y="92"/>
                    </a:lnTo>
                    <a:lnTo>
                      <a:pt x="70" y="94"/>
                    </a:lnTo>
                    <a:lnTo>
                      <a:pt x="70" y="95"/>
                    </a:lnTo>
                    <a:lnTo>
                      <a:pt x="70" y="96"/>
                    </a:lnTo>
                    <a:lnTo>
                      <a:pt x="70" y="97"/>
                    </a:lnTo>
                    <a:lnTo>
                      <a:pt x="70" y="99"/>
                    </a:lnTo>
                    <a:lnTo>
                      <a:pt x="69" y="100"/>
                    </a:lnTo>
                    <a:lnTo>
                      <a:pt x="69" y="101"/>
                    </a:lnTo>
                    <a:lnTo>
                      <a:pt x="69" y="107"/>
                    </a:lnTo>
                    <a:lnTo>
                      <a:pt x="67" y="107"/>
                    </a:lnTo>
                    <a:lnTo>
                      <a:pt x="67" y="108"/>
                    </a:lnTo>
                    <a:lnTo>
                      <a:pt x="67" y="109"/>
                    </a:lnTo>
                    <a:lnTo>
                      <a:pt x="67" y="110"/>
                    </a:lnTo>
                    <a:lnTo>
                      <a:pt x="67" y="112"/>
                    </a:lnTo>
                    <a:lnTo>
                      <a:pt x="66" y="113"/>
                    </a:lnTo>
                    <a:lnTo>
                      <a:pt x="66" y="114"/>
                    </a:lnTo>
                    <a:lnTo>
                      <a:pt x="66" y="116"/>
                    </a:lnTo>
                    <a:lnTo>
                      <a:pt x="66" y="117"/>
                    </a:lnTo>
                    <a:lnTo>
                      <a:pt x="65" y="117"/>
                    </a:lnTo>
                    <a:lnTo>
                      <a:pt x="65" y="118"/>
                    </a:lnTo>
                    <a:lnTo>
                      <a:pt x="65" y="119"/>
                    </a:lnTo>
                    <a:lnTo>
                      <a:pt x="65" y="121"/>
                    </a:lnTo>
                    <a:lnTo>
                      <a:pt x="64" y="121"/>
                    </a:lnTo>
                    <a:lnTo>
                      <a:pt x="64" y="122"/>
                    </a:lnTo>
                    <a:lnTo>
                      <a:pt x="64" y="123"/>
                    </a:lnTo>
                    <a:lnTo>
                      <a:pt x="62" y="125"/>
                    </a:lnTo>
                    <a:lnTo>
                      <a:pt x="62" y="126"/>
                    </a:lnTo>
                    <a:lnTo>
                      <a:pt x="61" y="127"/>
                    </a:lnTo>
                    <a:lnTo>
                      <a:pt x="61" y="129"/>
                    </a:lnTo>
                    <a:lnTo>
                      <a:pt x="61" y="130"/>
                    </a:lnTo>
                    <a:lnTo>
                      <a:pt x="60" y="130"/>
                    </a:lnTo>
                    <a:lnTo>
                      <a:pt x="60" y="131"/>
                    </a:lnTo>
                    <a:lnTo>
                      <a:pt x="58" y="132"/>
                    </a:lnTo>
                    <a:lnTo>
                      <a:pt x="58" y="134"/>
                    </a:lnTo>
                    <a:lnTo>
                      <a:pt x="57" y="135"/>
                    </a:lnTo>
                    <a:lnTo>
                      <a:pt x="57" y="136"/>
                    </a:lnTo>
                    <a:lnTo>
                      <a:pt x="56" y="138"/>
                    </a:lnTo>
                    <a:lnTo>
                      <a:pt x="54" y="139"/>
                    </a:lnTo>
                    <a:lnTo>
                      <a:pt x="53" y="140"/>
                    </a:lnTo>
                    <a:lnTo>
                      <a:pt x="53" y="142"/>
                    </a:lnTo>
                    <a:lnTo>
                      <a:pt x="51" y="143"/>
                    </a:lnTo>
                    <a:lnTo>
                      <a:pt x="49" y="144"/>
                    </a:lnTo>
                    <a:lnTo>
                      <a:pt x="48" y="145"/>
                    </a:lnTo>
                    <a:lnTo>
                      <a:pt x="47" y="145"/>
                    </a:lnTo>
                    <a:lnTo>
                      <a:pt x="47" y="147"/>
                    </a:lnTo>
                    <a:lnTo>
                      <a:pt x="45" y="147"/>
                    </a:lnTo>
                    <a:lnTo>
                      <a:pt x="45" y="148"/>
                    </a:lnTo>
                    <a:lnTo>
                      <a:pt x="44" y="148"/>
                    </a:lnTo>
                    <a:lnTo>
                      <a:pt x="43" y="148"/>
                    </a:lnTo>
                    <a:lnTo>
                      <a:pt x="42" y="148"/>
                    </a:lnTo>
                    <a:lnTo>
                      <a:pt x="40" y="149"/>
                    </a:lnTo>
                    <a:lnTo>
                      <a:pt x="39" y="149"/>
                    </a:lnTo>
                    <a:lnTo>
                      <a:pt x="38" y="149"/>
                    </a:lnTo>
                    <a:lnTo>
                      <a:pt x="36" y="149"/>
                    </a:lnTo>
                    <a:lnTo>
                      <a:pt x="35" y="149"/>
                    </a:lnTo>
                    <a:lnTo>
                      <a:pt x="34" y="149"/>
                    </a:lnTo>
                    <a:lnTo>
                      <a:pt x="32" y="149"/>
                    </a:lnTo>
                    <a:lnTo>
                      <a:pt x="32" y="148"/>
                    </a:lnTo>
                    <a:lnTo>
                      <a:pt x="31" y="148"/>
                    </a:lnTo>
                    <a:lnTo>
                      <a:pt x="30" y="148"/>
                    </a:lnTo>
                    <a:lnTo>
                      <a:pt x="29" y="148"/>
                    </a:lnTo>
                    <a:lnTo>
                      <a:pt x="29" y="147"/>
                    </a:lnTo>
                    <a:lnTo>
                      <a:pt x="27" y="147"/>
                    </a:lnTo>
                    <a:lnTo>
                      <a:pt x="26" y="147"/>
                    </a:lnTo>
                    <a:lnTo>
                      <a:pt x="25" y="144"/>
                    </a:lnTo>
                    <a:lnTo>
                      <a:pt x="23" y="144"/>
                    </a:lnTo>
                    <a:lnTo>
                      <a:pt x="23" y="143"/>
                    </a:lnTo>
                    <a:lnTo>
                      <a:pt x="22" y="143"/>
                    </a:lnTo>
                    <a:lnTo>
                      <a:pt x="21" y="142"/>
                    </a:lnTo>
                    <a:lnTo>
                      <a:pt x="21" y="140"/>
                    </a:lnTo>
                    <a:lnTo>
                      <a:pt x="20" y="140"/>
                    </a:lnTo>
                    <a:lnTo>
                      <a:pt x="20" y="139"/>
                    </a:lnTo>
                    <a:lnTo>
                      <a:pt x="18" y="139"/>
                    </a:lnTo>
                    <a:lnTo>
                      <a:pt x="18" y="138"/>
                    </a:lnTo>
                    <a:lnTo>
                      <a:pt x="17" y="138"/>
                    </a:lnTo>
                    <a:lnTo>
                      <a:pt x="17" y="136"/>
                    </a:lnTo>
                    <a:lnTo>
                      <a:pt x="16" y="135"/>
                    </a:lnTo>
                    <a:lnTo>
                      <a:pt x="16" y="134"/>
                    </a:lnTo>
                    <a:lnTo>
                      <a:pt x="14" y="134"/>
                    </a:lnTo>
                    <a:lnTo>
                      <a:pt x="14" y="132"/>
                    </a:lnTo>
                    <a:lnTo>
                      <a:pt x="13" y="131"/>
                    </a:lnTo>
                    <a:lnTo>
                      <a:pt x="13" y="130"/>
                    </a:lnTo>
                    <a:lnTo>
                      <a:pt x="12" y="129"/>
                    </a:lnTo>
                    <a:lnTo>
                      <a:pt x="12" y="127"/>
                    </a:lnTo>
                    <a:lnTo>
                      <a:pt x="12" y="126"/>
                    </a:lnTo>
                    <a:lnTo>
                      <a:pt x="10" y="126"/>
                    </a:lnTo>
                    <a:lnTo>
                      <a:pt x="10" y="125"/>
                    </a:lnTo>
                    <a:lnTo>
                      <a:pt x="10" y="123"/>
                    </a:lnTo>
                    <a:lnTo>
                      <a:pt x="9" y="122"/>
                    </a:lnTo>
                    <a:lnTo>
                      <a:pt x="9" y="121"/>
                    </a:lnTo>
                    <a:lnTo>
                      <a:pt x="8" y="119"/>
                    </a:lnTo>
                    <a:lnTo>
                      <a:pt x="8" y="118"/>
                    </a:lnTo>
                    <a:lnTo>
                      <a:pt x="8" y="117"/>
                    </a:lnTo>
                    <a:lnTo>
                      <a:pt x="7" y="117"/>
                    </a:lnTo>
                    <a:lnTo>
                      <a:pt x="7" y="116"/>
                    </a:lnTo>
                    <a:lnTo>
                      <a:pt x="7" y="114"/>
                    </a:lnTo>
                    <a:lnTo>
                      <a:pt x="7" y="113"/>
                    </a:lnTo>
                    <a:lnTo>
                      <a:pt x="5" y="112"/>
                    </a:lnTo>
                    <a:lnTo>
                      <a:pt x="5" y="109"/>
                    </a:lnTo>
                    <a:lnTo>
                      <a:pt x="4" y="105"/>
                    </a:lnTo>
                    <a:lnTo>
                      <a:pt x="3" y="101"/>
                    </a:lnTo>
                    <a:lnTo>
                      <a:pt x="3" y="100"/>
                    </a:lnTo>
                    <a:lnTo>
                      <a:pt x="3" y="97"/>
                    </a:lnTo>
                    <a:lnTo>
                      <a:pt x="3" y="96"/>
                    </a:lnTo>
                    <a:lnTo>
                      <a:pt x="3" y="95"/>
                    </a:lnTo>
                    <a:lnTo>
                      <a:pt x="1" y="94"/>
                    </a:lnTo>
                    <a:lnTo>
                      <a:pt x="1" y="92"/>
                    </a:lnTo>
                    <a:lnTo>
                      <a:pt x="1" y="91"/>
                    </a:lnTo>
                    <a:lnTo>
                      <a:pt x="1" y="90"/>
                    </a:lnTo>
                    <a:lnTo>
                      <a:pt x="1" y="88"/>
                    </a:lnTo>
                    <a:lnTo>
                      <a:pt x="1" y="87"/>
                    </a:lnTo>
                    <a:lnTo>
                      <a:pt x="1" y="84"/>
                    </a:lnTo>
                    <a:lnTo>
                      <a:pt x="1" y="83"/>
                    </a:lnTo>
                    <a:lnTo>
                      <a:pt x="1" y="82"/>
                    </a:lnTo>
                    <a:lnTo>
                      <a:pt x="0" y="81"/>
                    </a:lnTo>
                    <a:lnTo>
                      <a:pt x="0" y="79"/>
                    </a:lnTo>
                    <a:lnTo>
                      <a:pt x="0" y="78"/>
                    </a:lnTo>
                    <a:lnTo>
                      <a:pt x="0" y="77"/>
                    </a:lnTo>
                    <a:lnTo>
                      <a:pt x="0" y="75"/>
                    </a:lnTo>
                    <a:lnTo>
                      <a:pt x="0" y="74"/>
                    </a:lnTo>
                    <a:lnTo>
                      <a:pt x="0" y="73"/>
                    </a:lnTo>
                    <a:lnTo>
                      <a:pt x="0" y="72"/>
                    </a:lnTo>
                    <a:lnTo>
                      <a:pt x="0" y="70"/>
                    </a:lnTo>
                    <a:lnTo>
                      <a:pt x="0" y="69"/>
                    </a:lnTo>
                    <a:lnTo>
                      <a:pt x="0" y="68"/>
                    </a:lnTo>
                    <a:lnTo>
                      <a:pt x="0" y="65"/>
                    </a:lnTo>
                    <a:lnTo>
                      <a:pt x="0" y="64"/>
                    </a:lnTo>
                    <a:lnTo>
                      <a:pt x="0" y="62"/>
                    </a:lnTo>
                    <a:lnTo>
                      <a:pt x="0" y="61"/>
                    </a:lnTo>
                    <a:lnTo>
                      <a:pt x="1" y="60"/>
                    </a:lnTo>
                    <a:lnTo>
                      <a:pt x="1" y="59"/>
                    </a:lnTo>
                    <a:lnTo>
                      <a:pt x="1" y="56"/>
                    </a:lnTo>
                    <a:lnTo>
                      <a:pt x="1" y="55"/>
                    </a:lnTo>
                    <a:lnTo>
                      <a:pt x="1" y="53"/>
                    </a:lnTo>
                    <a:lnTo>
                      <a:pt x="1" y="52"/>
                    </a:lnTo>
                    <a:lnTo>
                      <a:pt x="1" y="51"/>
                    </a:lnTo>
                    <a:lnTo>
                      <a:pt x="3" y="49"/>
                    </a:lnTo>
                    <a:lnTo>
                      <a:pt x="3" y="48"/>
                    </a:lnTo>
                    <a:lnTo>
                      <a:pt x="3" y="43"/>
                    </a:lnTo>
                    <a:lnTo>
                      <a:pt x="4" y="42"/>
                    </a:lnTo>
                    <a:lnTo>
                      <a:pt x="4" y="40"/>
                    </a:lnTo>
                    <a:lnTo>
                      <a:pt x="4" y="39"/>
                    </a:lnTo>
                    <a:lnTo>
                      <a:pt x="4" y="38"/>
                    </a:lnTo>
                    <a:lnTo>
                      <a:pt x="5" y="37"/>
                    </a:lnTo>
                    <a:lnTo>
                      <a:pt x="5" y="35"/>
                    </a:lnTo>
                    <a:lnTo>
                      <a:pt x="5" y="34"/>
                    </a:lnTo>
                    <a:lnTo>
                      <a:pt x="5" y="33"/>
                    </a:lnTo>
                    <a:lnTo>
                      <a:pt x="7" y="31"/>
                    </a:lnTo>
                    <a:lnTo>
                      <a:pt x="7" y="30"/>
                    </a:lnTo>
                    <a:lnTo>
                      <a:pt x="7" y="29"/>
                    </a:lnTo>
                    <a:lnTo>
                      <a:pt x="8" y="27"/>
                    </a:lnTo>
                    <a:lnTo>
                      <a:pt x="8" y="26"/>
                    </a:lnTo>
                    <a:lnTo>
                      <a:pt x="9" y="25"/>
                    </a:lnTo>
                    <a:lnTo>
                      <a:pt x="9" y="24"/>
                    </a:lnTo>
                    <a:lnTo>
                      <a:pt x="9" y="22"/>
                    </a:lnTo>
                    <a:lnTo>
                      <a:pt x="10" y="22"/>
                    </a:lnTo>
                    <a:lnTo>
                      <a:pt x="10" y="21"/>
                    </a:lnTo>
                    <a:lnTo>
                      <a:pt x="10" y="20"/>
                    </a:lnTo>
                    <a:lnTo>
                      <a:pt x="12" y="20"/>
                    </a:lnTo>
                    <a:lnTo>
                      <a:pt x="12" y="18"/>
                    </a:lnTo>
                    <a:lnTo>
                      <a:pt x="12" y="17"/>
                    </a:lnTo>
                    <a:lnTo>
                      <a:pt x="13" y="17"/>
                    </a:lnTo>
                    <a:lnTo>
                      <a:pt x="13" y="16"/>
                    </a:lnTo>
                    <a:lnTo>
                      <a:pt x="13" y="14"/>
                    </a:lnTo>
                    <a:lnTo>
                      <a:pt x="14" y="14"/>
                    </a:lnTo>
                    <a:lnTo>
                      <a:pt x="14" y="13"/>
                    </a:lnTo>
                    <a:lnTo>
                      <a:pt x="16" y="12"/>
                    </a:lnTo>
                    <a:lnTo>
                      <a:pt x="16" y="11"/>
                    </a:lnTo>
                    <a:lnTo>
                      <a:pt x="17" y="11"/>
                    </a:lnTo>
                    <a:lnTo>
                      <a:pt x="17" y="9"/>
                    </a:lnTo>
                    <a:lnTo>
                      <a:pt x="18" y="9"/>
                    </a:lnTo>
                    <a:lnTo>
                      <a:pt x="18" y="8"/>
                    </a:lnTo>
                    <a:lnTo>
                      <a:pt x="21" y="7"/>
                    </a:lnTo>
                    <a:close/>
                  </a:path>
                </a:pathLst>
              </a:custGeom>
              <a:solidFill>
                <a:srgbClr val="808080"/>
              </a:solidFill>
              <a:ln w="9525">
                <a:noFill/>
                <a:round/>
                <a:headEnd/>
                <a:tailEnd/>
              </a:ln>
            </p:spPr>
            <p:txBody>
              <a:bodyPr/>
              <a:lstStyle/>
              <a:p>
                <a:endParaRPr lang="en-US"/>
              </a:p>
            </p:txBody>
          </p:sp>
          <p:sp>
            <p:nvSpPr>
              <p:cNvPr id="251" name="Freeform 235"/>
              <p:cNvSpPr>
                <a:spLocks/>
              </p:cNvSpPr>
              <p:nvPr/>
            </p:nvSpPr>
            <p:spPr bwMode="auto">
              <a:xfrm>
                <a:off x="2676" y="1145"/>
                <a:ext cx="71" cy="153"/>
              </a:xfrm>
              <a:custGeom>
                <a:avLst/>
                <a:gdLst>
                  <a:gd name="T0" fmla="*/ 70 w 71"/>
                  <a:gd name="T1" fmla="*/ 57 h 153"/>
                  <a:gd name="T2" fmla="*/ 71 w 71"/>
                  <a:gd name="T3" fmla="*/ 71 h 153"/>
                  <a:gd name="T4" fmla="*/ 71 w 71"/>
                  <a:gd name="T5" fmla="*/ 85 h 153"/>
                  <a:gd name="T6" fmla="*/ 70 w 71"/>
                  <a:gd name="T7" fmla="*/ 99 h 153"/>
                  <a:gd name="T8" fmla="*/ 67 w 71"/>
                  <a:gd name="T9" fmla="*/ 114 h 153"/>
                  <a:gd name="T10" fmla="*/ 64 w 71"/>
                  <a:gd name="T11" fmla="*/ 125 h 153"/>
                  <a:gd name="T12" fmla="*/ 58 w 71"/>
                  <a:gd name="T13" fmla="*/ 136 h 153"/>
                  <a:gd name="T14" fmla="*/ 53 w 71"/>
                  <a:gd name="T15" fmla="*/ 144 h 153"/>
                  <a:gd name="T16" fmla="*/ 47 w 71"/>
                  <a:gd name="T17" fmla="*/ 150 h 153"/>
                  <a:gd name="T18" fmla="*/ 39 w 71"/>
                  <a:gd name="T19" fmla="*/ 153 h 153"/>
                  <a:gd name="T20" fmla="*/ 32 w 71"/>
                  <a:gd name="T21" fmla="*/ 151 h 153"/>
                  <a:gd name="T22" fmla="*/ 23 w 71"/>
                  <a:gd name="T23" fmla="*/ 147 h 153"/>
                  <a:gd name="T24" fmla="*/ 18 w 71"/>
                  <a:gd name="T25" fmla="*/ 141 h 153"/>
                  <a:gd name="T26" fmla="*/ 12 w 71"/>
                  <a:gd name="T27" fmla="*/ 132 h 153"/>
                  <a:gd name="T28" fmla="*/ 7 w 71"/>
                  <a:gd name="T29" fmla="*/ 120 h 153"/>
                  <a:gd name="T30" fmla="*/ 4 w 71"/>
                  <a:gd name="T31" fmla="*/ 107 h 153"/>
                  <a:gd name="T32" fmla="*/ 1 w 71"/>
                  <a:gd name="T33" fmla="*/ 93 h 153"/>
                  <a:gd name="T34" fmla="*/ 0 w 71"/>
                  <a:gd name="T35" fmla="*/ 79 h 153"/>
                  <a:gd name="T36" fmla="*/ 0 w 71"/>
                  <a:gd name="T37" fmla="*/ 63 h 153"/>
                  <a:gd name="T38" fmla="*/ 3 w 71"/>
                  <a:gd name="T39" fmla="*/ 46 h 153"/>
                  <a:gd name="T40" fmla="*/ 5 w 71"/>
                  <a:gd name="T41" fmla="*/ 33 h 153"/>
                  <a:gd name="T42" fmla="*/ 10 w 71"/>
                  <a:gd name="T43" fmla="*/ 22 h 153"/>
                  <a:gd name="T44" fmla="*/ 16 w 71"/>
                  <a:gd name="T45" fmla="*/ 13 h 153"/>
                  <a:gd name="T46" fmla="*/ 23 w 71"/>
                  <a:gd name="T47" fmla="*/ 5 h 153"/>
                  <a:gd name="T48" fmla="*/ 30 w 71"/>
                  <a:gd name="T49" fmla="*/ 1 h 153"/>
                  <a:gd name="T50" fmla="*/ 38 w 71"/>
                  <a:gd name="T51" fmla="*/ 1 h 153"/>
                  <a:gd name="T52" fmla="*/ 44 w 71"/>
                  <a:gd name="T53" fmla="*/ 4 h 153"/>
                  <a:gd name="T54" fmla="*/ 52 w 71"/>
                  <a:gd name="T55" fmla="*/ 10 h 153"/>
                  <a:gd name="T56" fmla="*/ 58 w 71"/>
                  <a:gd name="T57" fmla="*/ 19 h 153"/>
                  <a:gd name="T58" fmla="*/ 64 w 71"/>
                  <a:gd name="T59" fmla="*/ 29 h 153"/>
                  <a:gd name="T60" fmla="*/ 67 w 71"/>
                  <a:gd name="T61" fmla="*/ 42 h 153"/>
                  <a:gd name="T62" fmla="*/ 65 w 71"/>
                  <a:gd name="T63" fmla="*/ 40 h 153"/>
                  <a:gd name="T64" fmla="*/ 61 w 71"/>
                  <a:gd name="T65" fmla="*/ 28 h 153"/>
                  <a:gd name="T66" fmla="*/ 56 w 71"/>
                  <a:gd name="T67" fmla="*/ 18 h 153"/>
                  <a:gd name="T68" fmla="*/ 51 w 71"/>
                  <a:gd name="T69" fmla="*/ 11 h 153"/>
                  <a:gd name="T70" fmla="*/ 43 w 71"/>
                  <a:gd name="T71" fmla="*/ 5 h 153"/>
                  <a:gd name="T72" fmla="*/ 35 w 71"/>
                  <a:gd name="T73" fmla="*/ 4 h 153"/>
                  <a:gd name="T74" fmla="*/ 29 w 71"/>
                  <a:gd name="T75" fmla="*/ 4 h 153"/>
                  <a:gd name="T76" fmla="*/ 22 w 71"/>
                  <a:gd name="T77" fmla="*/ 7 h 153"/>
                  <a:gd name="T78" fmla="*/ 14 w 71"/>
                  <a:gd name="T79" fmla="*/ 16 h 153"/>
                  <a:gd name="T80" fmla="*/ 9 w 71"/>
                  <a:gd name="T81" fmla="*/ 27 h 153"/>
                  <a:gd name="T82" fmla="*/ 5 w 71"/>
                  <a:gd name="T83" fmla="*/ 37 h 153"/>
                  <a:gd name="T84" fmla="*/ 3 w 71"/>
                  <a:gd name="T85" fmla="*/ 50 h 153"/>
                  <a:gd name="T86" fmla="*/ 1 w 71"/>
                  <a:gd name="T87" fmla="*/ 67 h 153"/>
                  <a:gd name="T88" fmla="*/ 1 w 71"/>
                  <a:gd name="T89" fmla="*/ 81 h 153"/>
                  <a:gd name="T90" fmla="*/ 3 w 71"/>
                  <a:gd name="T91" fmla="*/ 96 h 153"/>
                  <a:gd name="T92" fmla="*/ 5 w 71"/>
                  <a:gd name="T93" fmla="*/ 110 h 153"/>
                  <a:gd name="T94" fmla="*/ 9 w 71"/>
                  <a:gd name="T95" fmla="*/ 121 h 153"/>
                  <a:gd name="T96" fmla="*/ 14 w 71"/>
                  <a:gd name="T97" fmla="*/ 132 h 153"/>
                  <a:gd name="T98" fmla="*/ 20 w 71"/>
                  <a:gd name="T99" fmla="*/ 140 h 153"/>
                  <a:gd name="T100" fmla="*/ 26 w 71"/>
                  <a:gd name="T101" fmla="*/ 146 h 153"/>
                  <a:gd name="T102" fmla="*/ 34 w 71"/>
                  <a:gd name="T103" fmla="*/ 150 h 153"/>
                  <a:gd name="T104" fmla="*/ 42 w 71"/>
                  <a:gd name="T105" fmla="*/ 149 h 153"/>
                  <a:gd name="T106" fmla="*/ 48 w 71"/>
                  <a:gd name="T107" fmla="*/ 146 h 153"/>
                  <a:gd name="T108" fmla="*/ 54 w 71"/>
                  <a:gd name="T109" fmla="*/ 140 h 153"/>
                  <a:gd name="T110" fmla="*/ 60 w 71"/>
                  <a:gd name="T111" fmla="*/ 132 h 153"/>
                  <a:gd name="T112" fmla="*/ 64 w 71"/>
                  <a:gd name="T113" fmla="*/ 121 h 153"/>
                  <a:gd name="T114" fmla="*/ 67 w 71"/>
                  <a:gd name="T115" fmla="*/ 109 h 153"/>
                  <a:gd name="T116" fmla="*/ 70 w 71"/>
                  <a:gd name="T117" fmla="*/ 96 h 153"/>
                  <a:gd name="T118" fmla="*/ 70 w 71"/>
                  <a:gd name="T119" fmla="*/ 83 h 153"/>
                  <a:gd name="T120" fmla="*/ 70 w 71"/>
                  <a:gd name="T121" fmla="*/ 67 h 153"/>
                  <a:gd name="T122" fmla="*/ 69 w 71"/>
                  <a:gd name="T123" fmla="*/ 54 h 1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53"/>
                  <a:gd name="T188" fmla="*/ 71 w 71"/>
                  <a:gd name="T189" fmla="*/ 153 h 1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53">
                    <a:moveTo>
                      <a:pt x="67" y="45"/>
                    </a:moveTo>
                    <a:lnTo>
                      <a:pt x="69" y="49"/>
                    </a:lnTo>
                    <a:lnTo>
                      <a:pt x="70" y="53"/>
                    </a:lnTo>
                    <a:lnTo>
                      <a:pt x="70" y="57"/>
                    </a:lnTo>
                    <a:lnTo>
                      <a:pt x="70" y="59"/>
                    </a:lnTo>
                    <a:lnTo>
                      <a:pt x="71" y="63"/>
                    </a:lnTo>
                    <a:lnTo>
                      <a:pt x="71" y="67"/>
                    </a:lnTo>
                    <a:lnTo>
                      <a:pt x="71" y="71"/>
                    </a:lnTo>
                    <a:lnTo>
                      <a:pt x="71" y="75"/>
                    </a:lnTo>
                    <a:lnTo>
                      <a:pt x="71" y="79"/>
                    </a:lnTo>
                    <a:lnTo>
                      <a:pt x="71" y="81"/>
                    </a:lnTo>
                    <a:lnTo>
                      <a:pt x="71" y="85"/>
                    </a:lnTo>
                    <a:lnTo>
                      <a:pt x="71" y="89"/>
                    </a:lnTo>
                    <a:lnTo>
                      <a:pt x="71" y="93"/>
                    </a:lnTo>
                    <a:lnTo>
                      <a:pt x="70" y="97"/>
                    </a:lnTo>
                    <a:lnTo>
                      <a:pt x="70" y="99"/>
                    </a:lnTo>
                    <a:lnTo>
                      <a:pt x="70" y="103"/>
                    </a:lnTo>
                    <a:lnTo>
                      <a:pt x="69" y="107"/>
                    </a:lnTo>
                    <a:lnTo>
                      <a:pt x="69" y="110"/>
                    </a:lnTo>
                    <a:lnTo>
                      <a:pt x="67" y="114"/>
                    </a:lnTo>
                    <a:lnTo>
                      <a:pt x="66" y="116"/>
                    </a:lnTo>
                    <a:lnTo>
                      <a:pt x="66" y="119"/>
                    </a:lnTo>
                    <a:lnTo>
                      <a:pt x="65" y="123"/>
                    </a:lnTo>
                    <a:lnTo>
                      <a:pt x="64" y="125"/>
                    </a:lnTo>
                    <a:lnTo>
                      <a:pt x="62" y="128"/>
                    </a:lnTo>
                    <a:lnTo>
                      <a:pt x="62" y="131"/>
                    </a:lnTo>
                    <a:lnTo>
                      <a:pt x="61" y="133"/>
                    </a:lnTo>
                    <a:lnTo>
                      <a:pt x="58" y="136"/>
                    </a:lnTo>
                    <a:lnTo>
                      <a:pt x="57" y="138"/>
                    </a:lnTo>
                    <a:lnTo>
                      <a:pt x="56" y="141"/>
                    </a:lnTo>
                    <a:lnTo>
                      <a:pt x="54" y="142"/>
                    </a:lnTo>
                    <a:lnTo>
                      <a:pt x="53" y="144"/>
                    </a:lnTo>
                    <a:lnTo>
                      <a:pt x="52" y="146"/>
                    </a:lnTo>
                    <a:lnTo>
                      <a:pt x="49" y="147"/>
                    </a:lnTo>
                    <a:lnTo>
                      <a:pt x="48" y="149"/>
                    </a:lnTo>
                    <a:lnTo>
                      <a:pt x="47" y="150"/>
                    </a:lnTo>
                    <a:lnTo>
                      <a:pt x="44" y="150"/>
                    </a:lnTo>
                    <a:lnTo>
                      <a:pt x="43" y="151"/>
                    </a:lnTo>
                    <a:lnTo>
                      <a:pt x="42" y="151"/>
                    </a:lnTo>
                    <a:lnTo>
                      <a:pt x="39" y="153"/>
                    </a:lnTo>
                    <a:lnTo>
                      <a:pt x="38" y="153"/>
                    </a:lnTo>
                    <a:lnTo>
                      <a:pt x="36" y="153"/>
                    </a:lnTo>
                    <a:lnTo>
                      <a:pt x="34" y="153"/>
                    </a:lnTo>
                    <a:lnTo>
                      <a:pt x="32" y="151"/>
                    </a:lnTo>
                    <a:lnTo>
                      <a:pt x="31" y="151"/>
                    </a:lnTo>
                    <a:lnTo>
                      <a:pt x="27" y="150"/>
                    </a:lnTo>
                    <a:lnTo>
                      <a:pt x="26" y="149"/>
                    </a:lnTo>
                    <a:lnTo>
                      <a:pt x="23" y="147"/>
                    </a:lnTo>
                    <a:lnTo>
                      <a:pt x="22" y="146"/>
                    </a:lnTo>
                    <a:lnTo>
                      <a:pt x="21" y="145"/>
                    </a:lnTo>
                    <a:lnTo>
                      <a:pt x="20" y="142"/>
                    </a:lnTo>
                    <a:lnTo>
                      <a:pt x="18" y="141"/>
                    </a:lnTo>
                    <a:lnTo>
                      <a:pt x="17" y="138"/>
                    </a:lnTo>
                    <a:lnTo>
                      <a:pt x="14" y="137"/>
                    </a:lnTo>
                    <a:lnTo>
                      <a:pt x="13" y="134"/>
                    </a:lnTo>
                    <a:lnTo>
                      <a:pt x="12" y="132"/>
                    </a:lnTo>
                    <a:lnTo>
                      <a:pt x="10" y="129"/>
                    </a:lnTo>
                    <a:lnTo>
                      <a:pt x="9" y="127"/>
                    </a:lnTo>
                    <a:lnTo>
                      <a:pt x="8" y="124"/>
                    </a:lnTo>
                    <a:lnTo>
                      <a:pt x="7" y="120"/>
                    </a:lnTo>
                    <a:lnTo>
                      <a:pt x="7" y="118"/>
                    </a:lnTo>
                    <a:lnTo>
                      <a:pt x="5" y="114"/>
                    </a:lnTo>
                    <a:lnTo>
                      <a:pt x="4" y="111"/>
                    </a:lnTo>
                    <a:lnTo>
                      <a:pt x="4" y="107"/>
                    </a:lnTo>
                    <a:lnTo>
                      <a:pt x="3" y="103"/>
                    </a:lnTo>
                    <a:lnTo>
                      <a:pt x="1" y="99"/>
                    </a:lnTo>
                    <a:lnTo>
                      <a:pt x="1" y="97"/>
                    </a:lnTo>
                    <a:lnTo>
                      <a:pt x="1" y="93"/>
                    </a:lnTo>
                    <a:lnTo>
                      <a:pt x="0" y="89"/>
                    </a:lnTo>
                    <a:lnTo>
                      <a:pt x="0" y="85"/>
                    </a:lnTo>
                    <a:lnTo>
                      <a:pt x="0" y="81"/>
                    </a:lnTo>
                    <a:lnTo>
                      <a:pt x="0" y="79"/>
                    </a:lnTo>
                    <a:lnTo>
                      <a:pt x="0" y="75"/>
                    </a:lnTo>
                    <a:lnTo>
                      <a:pt x="0" y="71"/>
                    </a:lnTo>
                    <a:lnTo>
                      <a:pt x="0" y="67"/>
                    </a:lnTo>
                    <a:lnTo>
                      <a:pt x="0" y="63"/>
                    </a:lnTo>
                    <a:lnTo>
                      <a:pt x="0" y="59"/>
                    </a:lnTo>
                    <a:lnTo>
                      <a:pt x="1" y="57"/>
                    </a:lnTo>
                    <a:lnTo>
                      <a:pt x="1" y="49"/>
                    </a:lnTo>
                    <a:lnTo>
                      <a:pt x="3" y="46"/>
                    </a:lnTo>
                    <a:lnTo>
                      <a:pt x="3" y="42"/>
                    </a:lnTo>
                    <a:lnTo>
                      <a:pt x="4" y="40"/>
                    </a:lnTo>
                    <a:lnTo>
                      <a:pt x="5" y="36"/>
                    </a:lnTo>
                    <a:lnTo>
                      <a:pt x="5" y="33"/>
                    </a:lnTo>
                    <a:lnTo>
                      <a:pt x="7" y="29"/>
                    </a:lnTo>
                    <a:lnTo>
                      <a:pt x="8" y="27"/>
                    </a:lnTo>
                    <a:lnTo>
                      <a:pt x="9" y="24"/>
                    </a:lnTo>
                    <a:lnTo>
                      <a:pt x="10" y="22"/>
                    </a:lnTo>
                    <a:lnTo>
                      <a:pt x="12" y="19"/>
                    </a:lnTo>
                    <a:lnTo>
                      <a:pt x="13" y="16"/>
                    </a:lnTo>
                    <a:lnTo>
                      <a:pt x="14" y="14"/>
                    </a:lnTo>
                    <a:lnTo>
                      <a:pt x="16" y="13"/>
                    </a:lnTo>
                    <a:lnTo>
                      <a:pt x="17" y="10"/>
                    </a:lnTo>
                    <a:lnTo>
                      <a:pt x="18" y="9"/>
                    </a:lnTo>
                    <a:lnTo>
                      <a:pt x="22" y="5"/>
                    </a:lnTo>
                    <a:lnTo>
                      <a:pt x="23" y="5"/>
                    </a:lnTo>
                    <a:lnTo>
                      <a:pt x="25" y="4"/>
                    </a:lnTo>
                    <a:lnTo>
                      <a:pt x="27" y="2"/>
                    </a:lnTo>
                    <a:lnTo>
                      <a:pt x="29" y="1"/>
                    </a:lnTo>
                    <a:lnTo>
                      <a:pt x="30" y="1"/>
                    </a:lnTo>
                    <a:lnTo>
                      <a:pt x="32" y="1"/>
                    </a:lnTo>
                    <a:lnTo>
                      <a:pt x="34" y="1"/>
                    </a:lnTo>
                    <a:lnTo>
                      <a:pt x="35" y="0"/>
                    </a:lnTo>
                    <a:lnTo>
                      <a:pt x="38" y="1"/>
                    </a:lnTo>
                    <a:lnTo>
                      <a:pt x="39" y="1"/>
                    </a:lnTo>
                    <a:lnTo>
                      <a:pt x="40" y="2"/>
                    </a:lnTo>
                    <a:lnTo>
                      <a:pt x="43" y="2"/>
                    </a:lnTo>
                    <a:lnTo>
                      <a:pt x="44" y="4"/>
                    </a:lnTo>
                    <a:lnTo>
                      <a:pt x="45" y="5"/>
                    </a:lnTo>
                    <a:lnTo>
                      <a:pt x="48" y="5"/>
                    </a:lnTo>
                    <a:lnTo>
                      <a:pt x="51" y="9"/>
                    </a:lnTo>
                    <a:lnTo>
                      <a:pt x="52" y="10"/>
                    </a:lnTo>
                    <a:lnTo>
                      <a:pt x="53" y="13"/>
                    </a:lnTo>
                    <a:lnTo>
                      <a:pt x="56" y="14"/>
                    </a:lnTo>
                    <a:lnTo>
                      <a:pt x="57" y="16"/>
                    </a:lnTo>
                    <a:lnTo>
                      <a:pt x="58" y="19"/>
                    </a:lnTo>
                    <a:lnTo>
                      <a:pt x="60" y="20"/>
                    </a:lnTo>
                    <a:lnTo>
                      <a:pt x="61" y="23"/>
                    </a:lnTo>
                    <a:lnTo>
                      <a:pt x="62" y="27"/>
                    </a:lnTo>
                    <a:lnTo>
                      <a:pt x="64" y="29"/>
                    </a:lnTo>
                    <a:lnTo>
                      <a:pt x="65" y="32"/>
                    </a:lnTo>
                    <a:lnTo>
                      <a:pt x="65" y="35"/>
                    </a:lnTo>
                    <a:lnTo>
                      <a:pt x="66" y="39"/>
                    </a:lnTo>
                    <a:lnTo>
                      <a:pt x="67" y="42"/>
                    </a:lnTo>
                    <a:lnTo>
                      <a:pt x="67" y="45"/>
                    </a:lnTo>
                    <a:lnTo>
                      <a:pt x="67" y="46"/>
                    </a:lnTo>
                    <a:lnTo>
                      <a:pt x="66" y="42"/>
                    </a:lnTo>
                    <a:lnTo>
                      <a:pt x="65" y="40"/>
                    </a:lnTo>
                    <a:lnTo>
                      <a:pt x="65" y="37"/>
                    </a:lnTo>
                    <a:lnTo>
                      <a:pt x="64" y="33"/>
                    </a:lnTo>
                    <a:lnTo>
                      <a:pt x="62" y="31"/>
                    </a:lnTo>
                    <a:lnTo>
                      <a:pt x="61" y="28"/>
                    </a:lnTo>
                    <a:lnTo>
                      <a:pt x="60" y="26"/>
                    </a:lnTo>
                    <a:lnTo>
                      <a:pt x="58" y="23"/>
                    </a:lnTo>
                    <a:lnTo>
                      <a:pt x="57" y="20"/>
                    </a:lnTo>
                    <a:lnTo>
                      <a:pt x="56" y="18"/>
                    </a:lnTo>
                    <a:lnTo>
                      <a:pt x="54" y="16"/>
                    </a:lnTo>
                    <a:lnTo>
                      <a:pt x="53" y="14"/>
                    </a:lnTo>
                    <a:lnTo>
                      <a:pt x="52" y="13"/>
                    </a:lnTo>
                    <a:lnTo>
                      <a:pt x="51" y="11"/>
                    </a:lnTo>
                    <a:lnTo>
                      <a:pt x="47" y="9"/>
                    </a:lnTo>
                    <a:lnTo>
                      <a:pt x="45" y="6"/>
                    </a:lnTo>
                    <a:lnTo>
                      <a:pt x="44" y="6"/>
                    </a:lnTo>
                    <a:lnTo>
                      <a:pt x="43" y="5"/>
                    </a:lnTo>
                    <a:lnTo>
                      <a:pt x="40" y="5"/>
                    </a:lnTo>
                    <a:lnTo>
                      <a:pt x="39" y="4"/>
                    </a:lnTo>
                    <a:lnTo>
                      <a:pt x="38" y="4"/>
                    </a:lnTo>
                    <a:lnTo>
                      <a:pt x="35" y="4"/>
                    </a:lnTo>
                    <a:lnTo>
                      <a:pt x="34" y="4"/>
                    </a:lnTo>
                    <a:lnTo>
                      <a:pt x="32" y="4"/>
                    </a:lnTo>
                    <a:lnTo>
                      <a:pt x="30" y="4"/>
                    </a:lnTo>
                    <a:lnTo>
                      <a:pt x="29" y="4"/>
                    </a:lnTo>
                    <a:lnTo>
                      <a:pt x="27" y="5"/>
                    </a:lnTo>
                    <a:lnTo>
                      <a:pt x="26" y="6"/>
                    </a:lnTo>
                    <a:lnTo>
                      <a:pt x="23" y="7"/>
                    </a:lnTo>
                    <a:lnTo>
                      <a:pt x="22" y="7"/>
                    </a:lnTo>
                    <a:lnTo>
                      <a:pt x="20" y="11"/>
                    </a:lnTo>
                    <a:lnTo>
                      <a:pt x="17" y="13"/>
                    </a:lnTo>
                    <a:lnTo>
                      <a:pt x="16" y="15"/>
                    </a:lnTo>
                    <a:lnTo>
                      <a:pt x="14" y="16"/>
                    </a:lnTo>
                    <a:lnTo>
                      <a:pt x="13" y="19"/>
                    </a:lnTo>
                    <a:lnTo>
                      <a:pt x="12" y="22"/>
                    </a:lnTo>
                    <a:lnTo>
                      <a:pt x="10" y="24"/>
                    </a:lnTo>
                    <a:lnTo>
                      <a:pt x="9" y="27"/>
                    </a:lnTo>
                    <a:lnTo>
                      <a:pt x="9" y="28"/>
                    </a:lnTo>
                    <a:lnTo>
                      <a:pt x="8" y="32"/>
                    </a:lnTo>
                    <a:lnTo>
                      <a:pt x="7" y="35"/>
                    </a:lnTo>
                    <a:lnTo>
                      <a:pt x="5" y="37"/>
                    </a:lnTo>
                    <a:lnTo>
                      <a:pt x="5" y="41"/>
                    </a:lnTo>
                    <a:lnTo>
                      <a:pt x="4" y="44"/>
                    </a:lnTo>
                    <a:lnTo>
                      <a:pt x="4" y="46"/>
                    </a:lnTo>
                    <a:lnTo>
                      <a:pt x="3" y="50"/>
                    </a:lnTo>
                    <a:lnTo>
                      <a:pt x="3" y="57"/>
                    </a:lnTo>
                    <a:lnTo>
                      <a:pt x="1" y="61"/>
                    </a:lnTo>
                    <a:lnTo>
                      <a:pt x="1" y="64"/>
                    </a:lnTo>
                    <a:lnTo>
                      <a:pt x="1" y="67"/>
                    </a:lnTo>
                    <a:lnTo>
                      <a:pt x="1" y="71"/>
                    </a:lnTo>
                    <a:lnTo>
                      <a:pt x="1" y="75"/>
                    </a:lnTo>
                    <a:lnTo>
                      <a:pt x="1" y="77"/>
                    </a:lnTo>
                    <a:lnTo>
                      <a:pt x="1" y="81"/>
                    </a:lnTo>
                    <a:lnTo>
                      <a:pt x="1" y="85"/>
                    </a:lnTo>
                    <a:lnTo>
                      <a:pt x="1" y="89"/>
                    </a:lnTo>
                    <a:lnTo>
                      <a:pt x="3" y="92"/>
                    </a:lnTo>
                    <a:lnTo>
                      <a:pt x="3" y="96"/>
                    </a:lnTo>
                    <a:lnTo>
                      <a:pt x="3" y="99"/>
                    </a:lnTo>
                    <a:lnTo>
                      <a:pt x="4" y="103"/>
                    </a:lnTo>
                    <a:lnTo>
                      <a:pt x="4" y="106"/>
                    </a:lnTo>
                    <a:lnTo>
                      <a:pt x="5" y="110"/>
                    </a:lnTo>
                    <a:lnTo>
                      <a:pt x="7" y="112"/>
                    </a:lnTo>
                    <a:lnTo>
                      <a:pt x="8" y="116"/>
                    </a:lnTo>
                    <a:lnTo>
                      <a:pt x="8" y="119"/>
                    </a:lnTo>
                    <a:lnTo>
                      <a:pt x="9" y="121"/>
                    </a:lnTo>
                    <a:lnTo>
                      <a:pt x="10" y="125"/>
                    </a:lnTo>
                    <a:lnTo>
                      <a:pt x="12" y="128"/>
                    </a:lnTo>
                    <a:lnTo>
                      <a:pt x="13" y="129"/>
                    </a:lnTo>
                    <a:lnTo>
                      <a:pt x="14" y="132"/>
                    </a:lnTo>
                    <a:lnTo>
                      <a:pt x="16" y="134"/>
                    </a:lnTo>
                    <a:lnTo>
                      <a:pt x="17" y="137"/>
                    </a:lnTo>
                    <a:lnTo>
                      <a:pt x="18" y="138"/>
                    </a:lnTo>
                    <a:lnTo>
                      <a:pt x="20" y="140"/>
                    </a:lnTo>
                    <a:lnTo>
                      <a:pt x="21" y="142"/>
                    </a:lnTo>
                    <a:lnTo>
                      <a:pt x="23" y="144"/>
                    </a:lnTo>
                    <a:lnTo>
                      <a:pt x="25" y="145"/>
                    </a:lnTo>
                    <a:lnTo>
                      <a:pt x="26" y="146"/>
                    </a:lnTo>
                    <a:lnTo>
                      <a:pt x="27" y="147"/>
                    </a:lnTo>
                    <a:lnTo>
                      <a:pt x="31" y="149"/>
                    </a:lnTo>
                    <a:lnTo>
                      <a:pt x="32" y="149"/>
                    </a:lnTo>
                    <a:lnTo>
                      <a:pt x="34" y="150"/>
                    </a:lnTo>
                    <a:lnTo>
                      <a:pt x="36" y="150"/>
                    </a:lnTo>
                    <a:lnTo>
                      <a:pt x="38" y="150"/>
                    </a:lnTo>
                    <a:lnTo>
                      <a:pt x="39" y="150"/>
                    </a:lnTo>
                    <a:lnTo>
                      <a:pt x="42" y="149"/>
                    </a:lnTo>
                    <a:lnTo>
                      <a:pt x="43" y="149"/>
                    </a:lnTo>
                    <a:lnTo>
                      <a:pt x="44" y="147"/>
                    </a:lnTo>
                    <a:lnTo>
                      <a:pt x="47" y="147"/>
                    </a:lnTo>
                    <a:lnTo>
                      <a:pt x="48" y="146"/>
                    </a:lnTo>
                    <a:lnTo>
                      <a:pt x="49" y="145"/>
                    </a:lnTo>
                    <a:lnTo>
                      <a:pt x="51" y="144"/>
                    </a:lnTo>
                    <a:lnTo>
                      <a:pt x="52" y="142"/>
                    </a:lnTo>
                    <a:lnTo>
                      <a:pt x="54" y="140"/>
                    </a:lnTo>
                    <a:lnTo>
                      <a:pt x="56" y="138"/>
                    </a:lnTo>
                    <a:lnTo>
                      <a:pt x="57" y="136"/>
                    </a:lnTo>
                    <a:lnTo>
                      <a:pt x="58" y="134"/>
                    </a:lnTo>
                    <a:lnTo>
                      <a:pt x="60" y="132"/>
                    </a:lnTo>
                    <a:lnTo>
                      <a:pt x="61" y="129"/>
                    </a:lnTo>
                    <a:lnTo>
                      <a:pt x="62" y="127"/>
                    </a:lnTo>
                    <a:lnTo>
                      <a:pt x="62" y="124"/>
                    </a:lnTo>
                    <a:lnTo>
                      <a:pt x="64" y="121"/>
                    </a:lnTo>
                    <a:lnTo>
                      <a:pt x="65" y="118"/>
                    </a:lnTo>
                    <a:lnTo>
                      <a:pt x="66" y="115"/>
                    </a:lnTo>
                    <a:lnTo>
                      <a:pt x="66" y="112"/>
                    </a:lnTo>
                    <a:lnTo>
                      <a:pt x="67" y="109"/>
                    </a:lnTo>
                    <a:lnTo>
                      <a:pt x="67" y="106"/>
                    </a:lnTo>
                    <a:lnTo>
                      <a:pt x="69" y="102"/>
                    </a:lnTo>
                    <a:lnTo>
                      <a:pt x="69" y="99"/>
                    </a:lnTo>
                    <a:lnTo>
                      <a:pt x="70" y="96"/>
                    </a:lnTo>
                    <a:lnTo>
                      <a:pt x="70" y="92"/>
                    </a:lnTo>
                    <a:lnTo>
                      <a:pt x="70" y="89"/>
                    </a:lnTo>
                    <a:lnTo>
                      <a:pt x="70" y="85"/>
                    </a:lnTo>
                    <a:lnTo>
                      <a:pt x="70" y="83"/>
                    </a:lnTo>
                    <a:lnTo>
                      <a:pt x="70" y="79"/>
                    </a:lnTo>
                    <a:lnTo>
                      <a:pt x="70" y="75"/>
                    </a:lnTo>
                    <a:lnTo>
                      <a:pt x="70" y="71"/>
                    </a:lnTo>
                    <a:lnTo>
                      <a:pt x="70" y="67"/>
                    </a:lnTo>
                    <a:lnTo>
                      <a:pt x="70" y="64"/>
                    </a:lnTo>
                    <a:lnTo>
                      <a:pt x="69" y="61"/>
                    </a:lnTo>
                    <a:lnTo>
                      <a:pt x="69" y="57"/>
                    </a:lnTo>
                    <a:lnTo>
                      <a:pt x="69" y="54"/>
                    </a:lnTo>
                    <a:lnTo>
                      <a:pt x="67" y="50"/>
                    </a:lnTo>
                    <a:lnTo>
                      <a:pt x="67" y="46"/>
                    </a:lnTo>
                    <a:lnTo>
                      <a:pt x="67" y="45"/>
                    </a:lnTo>
                    <a:close/>
                  </a:path>
                </a:pathLst>
              </a:custGeom>
              <a:solidFill>
                <a:srgbClr val="808080"/>
              </a:solidFill>
              <a:ln w="9525">
                <a:noFill/>
                <a:round/>
                <a:headEnd/>
                <a:tailEnd/>
              </a:ln>
            </p:spPr>
            <p:txBody>
              <a:bodyPr/>
              <a:lstStyle/>
              <a:p>
                <a:endParaRPr lang="en-US"/>
              </a:p>
            </p:txBody>
          </p:sp>
          <p:sp>
            <p:nvSpPr>
              <p:cNvPr id="252" name="Freeform 236"/>
              <p:cNvSpPr>
                <a:spLocks/>
              </p:cNvSpPr>
              <p:nvPr/>
            </p:nvSpPr>
            <p:spPr bwMode="auto">
              <a:xfrm>
                <a:off x="2658" y="1353"/>
                <a:ext cx="70" cy="149"/>
              </a:xfrm>
              <a:custGeom>
                <a:avLst/>
                <a:gdLst>
                  <a:gd name="T0" fmla="*/ 23 w 70"/>
                  <a:gd name="T1" fmla="*/ 3 h 149"/>
                  <a:gd name="T2" fmla="*/ 27 w 70"/>
                  <a:gd name="T3" fmla="*/ 2 h 149"/>
                  <a:gd name="T4" fmla="*/ 32 w 70"/>
                  <a:gd name="T5" fmla="*/ 0 h 149"/>
                  <a:gd name="T6" fmla="*/ 38 w 70"/>
                  <a:gd name="T7" fmla="*/ 0 h 149"/>
                  <a:gd name="T8" fmla="*/ 41 w 70"/>
                  <a:gd name="T9" fmla="*/ 2 h 149"/>
                  <a:gd name="T10" fmla="*/ 47 w 70"/>
                  <a:gd name="T11" fmla="*/ 4 h 149"/>
                  <a:gd name="T12" fmla="*/ 49 w 70"/>
                  <a:gd name="T13" fmla="*/ 7 h 149"/>
                  <a:gd name="T14" fmla="*/ 52 w 70"/>
                  <a:gd name="T15" fmla="*/ 9 h 149"/>
                  <a:gd name="T16" fmla="*/ 54 w 70"/>
                  <a:gd name="T17" fmla="*/ 13 h 149"/>
                  <a:gd name="T18" fmla="*/ 56 w 70"/>
                  <a:gd name="T19" fmla="*/ 17 h 149"/>
                  <a:gd name="T20" fmla="*/ 58 w 70"/>
                  <a:gd name="T21" fmla="*/ 21 h 149"/>
                  <a:gd name="T22" fmla="*/ 61 w 70"/>
                  <a:gd name="T23" fmla="*/ 25 h 149"/>
                  <a:gd name="T24" fmla="*/ 62 w 70"/>
                  <a:gd name="T25" fmla="*/ 30 h 149"/>
                  <a:gd name="T26" fmla="*/ 63 w 70"/>
                  <a:gd name="T27" fmla="*/ 35 h 149"/>
                  <a:gd name="T28" fmla="*/ 66 w 70"/>
                  <a:gd name="T29" fmla="*/ 44 h 149"/>
                  <a:gd name="T30" fmla="*/ 69 w 70"/>
                  <a:gd name="T31" fmla="*/ 53 h 149"/>
                  <a:gd name="T32" fmla="*/ 69 w 70"/>
                  <a:gd name="T33" fmla="*/ 59 h 149"/>
                  <a:gd name="T34" fmla="*/ 70 w 70"/>
                  <a:gd name="T35" fmla="*/ 64 h 149"/>
                  <a:gd name="T36" fmla="*/ 70 w 70"/>
                  <a:gd name="T37" fmla="*/ 69 h 149"/>
                  <a:gd name="T38" fmla="*/ 70 w 70"/>
                  <a:gd name="T39" fmla="*/ 74 h 149"/>
                  <a:gd name="T40" fmla="*/ 70 w 70"/>
                  <a:gd name="T41" fmla="*/ 79 h 149"/>
                  <a:gd name="T42" fmla="*/ 70 w 70"/>
                  <a:gd name="T43" fmla="*/ 85 h 149"/>
                  <a:gd name="T44" fmla="*/ 70 w 70"/>
                  <a:gd name="T45" fmla="*/ 90 h 149"/>
                  <a:gd name="T46" fmla="*/ 69 w 70"/>
                  <a:gd name="T47" fmla="*/ 95 h 149"/>
                  <a:gd name="T48" fmla="*/ 69 w 70"/>
                  <a:gd name="T49" fmla="*/ 100 h 149"/>
                  <a:gd name="T50" fmla="*/ 66 w 70"/>
                  <a:gd name="T51" fmla="*/ 109 h 149"/>
                  <a:gd name="T52" fmla="*/ 65 w 70"/>
                  <a:gd name="T53" fmla="*/ 114 h 149"/>
                  <a:gd name="T54" fmla="*/ 63 w 70"/>
                  <a:gd name="T55" fmla="*/ 120 h 149"/>
                  <a:gd name="T56" fmla="*/ 62 w 70"/>
                  <a:gd name="T57" fmla="*/ 125 h 149"/>
                  <a:gd name="T58" fmla="*/ 60 w 70"/>
                  <a:gd name="T59" fmla="*/ 130 h 149"/>
                  <a:gd name="T60" fmla="*/ 57 w 70"/>
                  <a:gd name="T61" fmla="*/ 135 h 149"/>
                  <a:gd name="T62" fmla="*/ 53 w 70"/>
                  <a:gd name="T63" fmla="*/ 139 h 149"/>
                  <a:gd name="T64" fmla="*/ 49 w 70"/>
                  <a:gd name="T65" fmla="*/ 144 h 149"/>
                  <a:gd name="T66" fmla="*/ 44 w 70"/>
                  <a:gd name="T67" fmla="*/ 147 h 149"/>
                  <a:gd name="T68" fmla="*/ 40 w 70"/>
                  <a:gd name="T69" fmla="*/ 149 h 149"/>
                  <a:gd name="T70" fmla="*/ 35 w 70"/>
                  <a:gd name="T71" fmla="*/ 149 h 149"/>
                  <a:gd name="T72" fmla="*/ 30 w 70"/>
                  <a:gd name="T73" fmla="*/ 148 h 149"/>
                  <a:gd name="T74" fmla="*/ 23 w 70"/>
                  <a:gd name="T75" fmla="*/ 144 h 149"/>
                  <a:gd name="T76" fmla="*/ 19 w 70"/>
                  <a:gd name="T77" fmla="*/ 142 h 149"/>
                  <a:gd name="T78" fmla="*/ 17 w 70"/>
                  <a:gd name="T79" fmla="*/ 138 h 149"/>
                  <a:gd name="T80" fmla="*/ 13 w 70"/>
                  <a:gd name="T81" fmla="*/ 133 h 149"/>
                  <a:gd name="T82" fmla="*/ 10 w 70"/>
                  <a:gd name="T83" fmla="*/ 127 h 149"/>
                  <a:gd name="T84" fmla="*/ 9 w 70"/>
                  <a:gd name="T85" fmla="*/ 122 h 149"/>
                  <a:gd name="T86" fmla="*/ 6 w 70"/>
                  <a:gd name="T87" fmla="*/ 118 h 149"/>
                  <a:gd name="T88" fmla="*/ 5 w 70"/>
                  <a:gd name="T89" fmla="*/ 113 h 149"/>
                  <a:gd name="T90" fmla="*/ 3 w 70"/>
                  <a:gd name="T91" fmla="*/ 101 h 149"/>
                  <a:gd name="T92" fmla="*/ 1 w 70"/>
                  <a:gd name="T93" fmla="*/ 95 h 149"/>
                  <a:gd name="T94" fmla="*/ 0 w 70"/>
                  <a:gd name="T95" fmla="*/ 90 h 149"/>
                  <a:gd name="T96" fmla="*/ 0 w 70"/>
                  <a:gd name="T97" fmla="*/ 83 h 149"/>
                  <a:gd name="T98" fmla="*/ 0 w 70"/>
                  <a:gd name="T99" fmla="*/ 78 h 149"/>
                  <a:gd name="T100" fmla="*/ 0 w 70"/>
                  <a:gd name="T101" fmla="*/ 73 h 149"/>
                  <a:gd name="T102" fmla="*/ 0 w 70"/>
                  <a:gd name="T103" fmla="*/ 68 h 149"/>
                  <a:gd name="T104" fmla="*/ 0 w 70"/>
                  <a:gd name="T105" fmla="*/ 63 h 149"/>
                  <a:gd name="T106" fmla="*/ 0 w 70"/>
                  <a:gd name="T107" fmla="*/ 56 h 149"/>
                  <a:gd name="T108" fmla="*/ 1 w 70"/>
                  <a:gd name="T109" fmla="*/ 52 h 149"/>
                  <a:gd name="T110" fmla="*/ 3 w 70"/>
                  <a:gd name="T111" fmla="*/ 43 h 149"/>
                  <a:gd name="T112" fmla="*/ 4 w 70"/>
                  <a:gd name="T113" fmla="*/ 38 h 149"/>
                  <a:gd name="T114" fmla="*/ 5 w 70"/>
                  <a:gd name="T115" fmla="*/ 33 h 149"/>
                  <a:gd name="T116" fmla="*/ 6 w 70"/>
                  <a:gd name="T117" fmla="*/ 28 h 149"/>
                  <a:gd name="T118" fmla="*/ 8 w 70"/>
                  <a:gd name="T119" fmla="*/ 24 h 149"/>
                  <a:gd name="T120" fmla="*/ 10 w 70"/>
                  <a:gd name="T121" fmla="*/ 18 h 149"/>
                  <a:gd name="T122" fmla="*/ 13 w 70"/>
                  <a:gd name="T123" fmla="*/ 13 h 149"/>
                  <a:gd name="T124" fmla="*/ 15 w 70"/>
                  <a:gd name="T125" fmla="*/ 9 h 1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0"/>
                  <a:gd name="T190" fmla="*/ 0 h 149"/>
                  <a:gd name="T191" fmla="*/ 70 w 70"/>
                  <a:gd name="T192" fmla="*/ 149 h 14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0" h="149">
                    <a:moveTo>
                      <a:pt x="19" y="7"/>
                    </a:moveTo>
                    <a:lnTo>
                      <a:pt x="21" y="6"/>
                    </a:lnTo>
                    <a:lnTo>
                      <a:pt x="22" y="4"/>
                    </a:lnTo>
                    <a:lnTo>
                      <a:pt x="23" y="3"/>
                    </a:lnTo>
                    <a:lnTo>
                      <a:pt x="25" y="3"/>
                    </a:lnTo>
                    <a:lnTo>
                      <a:pt x="25" y="2"/>
                    </a:lnTo>
                    <a:lnTo>
                      <a:pt x="26" y="2"/>
                    </a:lnTo>
                    <a:lnTo>
                      <a:pt x="27" y="2"/>
                    </a:lnTo>
                    <a:lnTo>
                      <a:pt x="28" y="0"/>
                    </a:lnTo>
                    <a:lnTo>
                      <a:pt x="30" y="0"/>
                    </a:lnTo>
                    <a:lnTo>
                      <a:pt x="31" y="0"/>
                    </a:lnTo>
                    <a:lnTo>
                      <a:pt x="32" y="0"/>
                    </a:lnTo>
                    <a:lnTo>
                      <a:pt x="34" y="0"/>
                    </a:lnTo>
                    <a:lnTo>
                      <a:pt x="35" y="0"/>
                    </a:lnTo>
                    <a:lnTo>
                      <a:pt x="36" y="0"/>
                    </a:lnTo>
                    <a:lnTo>
                      <a:pt x="38" y="0"/>
                    </a:lnTo>
                    <a:lnTo>
                      <a:pt x="39" y="0"/>
                    </a:lnTo>
                    <a:lnTo>
                      <a:pt x="40" y="0"/>
                    </a:lnTo>
                    <a:lnTo>
                      <a:pt x="40" y="2"/>
                    </a:lnTo>
                    <a:lnTo>
                      <a:pt x="41" y="2"/>
                    </a:lnTo>
                    <a:lnTo>
                      <a:pt x="43" y="2"/>
                    </a:lnTo>
                    <a:lnTo>
                      <a:pt x="43" y="3"/>
                    </a:lnTo>
                    <a:lnTo>
                      <a:pt x="44" y="3"/>
                    </a:lnTo>
                    <a:lnTo>
                      <a:pt x="47" y="4"/>
                    </a:lnTo>
                    <a:lnTo>
                      <a:pt x="47" y="6"/>
                    </a:lnTo>
                    <a:lnTo>
                      <a:pt x="48" y="6"/>
                    </a:lnTo>
                    <a:lnTo>
                      <a:pt x="48" y="7"/>
                    </a:lnTo>
                    <a:lnTo>
                      <a:pt x="49" y="7"/>
                    </a:lnTo>
                    <a:lnTo>
                      <a:pt x="49" y="8"/>
                    </a:lnTo>
                    <a:lnTo>
                      <a:pt x="50" y="8"/>
                    </a:lnTo>
                    <a:lnTo>
                      <a:pt x="50" y="9"/>
                    </a:lnTo>
                    <a:lnTo>
                      <a:pt x="52" y="9"/>
                    </a:lnTo>
                    <a:lnTo>
                      <a:pt x="52" y="11"/>
                    </a:lnTo>
                    <a:lnTo>
                      <a:pt x="53" y="12"/>
                    </a:lnTo>
                    <a:lnTo>
                      <a:pt x="53" y="13"/>
                    </a:lnTo>
                    <a:lnTo>
                      <a:pt x="54" y="13"/>
                    </a:lnTo>
                    <a:lnTo>
                      <a:pt x="54" y="15"/>
                    </a:lnTo>
                    <a:lnTo>
                      <a:pt x="56" y="15"/>
                    </a:lnTo>
                    <a:lnTo>
                      <a:pt x="56" y="16"/>
                    </a:lnTo>
                    <a:lnTo>
                      <a:pt x="56" y="17"/>
                    </a:lnTo>
                    <a:lnTo>
                      <a:pt x="57" y="17"/>
                    </a:lnTo>
                    <a:lnTo>
                      <a:pt x="57" y="18"/>
                    </a:lnTo>
                    <a:lnTo>
                      <a:pt x="58" y="20"/>
                    </a:lnTo>
                    <a:lnTo>
                      <a:pt x="58" y="21"/>
                    </a:lnTo>
                    <a:lnTo>
                      <a:pt x="60" y="22"/>
                    </a:lnTo>
                    <a:lnTo>
                      <a:pt x="60" y="24"/>
                    </a:lnTo>
                    <a:lnTo>
                      <a:pt x="60" y="25"/>
                    </a:lnTo>
                    <a:lnTo>
                      <a:pt x="61" y="25"/>
                    </a:lnTo>
                    <a:lnTo>
                      <a:pt x="61" y="26"/>
                    </a:lnTo>
                    <a:lnTo>
                      <a:pt x="61" y="28"/>
                    </a:lnTo>
                    <a:lnTo>
                      <a:pt x="62" y="29"/>
                    </a:lnTo>
                    <a:lnTo>
                      <a:pt x="62" y="30"/>
                    </a:lnTo>
                    <a:lnTo>
                      <a:pt x="63" y="31"/>
                    </a:lnTo>
                    <a:lnTo>
                      <a:pt x="63" y="33"/>
                    </a:lnTo>
                    <a:lnTo>
                      <a:pt x="63" y="34"/>
                    </a:lnTo>
                    <a:lnTo>
                      <a:pt x="63" y="35"/>
                    </a:lnTo>
                    <a:lnTo>
                      <a:pt x="65" y="37"/>
                    </a:lnTo>
                    <a:lnTo>
                      <a:pt x="65" y="39"/>
                    </a:lnTo>
                    <a:lnTo>
                      <a:pt x="66" y="41"/>
                    </a:lnTo>
                    <a:lnTo>
                      <a:pt x="66" y="44"/>
                    </a:lnTo>
                    <a:lnTo>
                      <a:pt x="67" y="48"/>
                    </a:lnTo>
                    <a:lnTo>
                      <a:pt x="67" y="50"/>
                    </a:lnTo>
                    <a:lnTo>
                      <a:pt x="69" y="52"/>
                    </a:lnTo>
                    <a:lnTo>
                      <a:pt x="69" y="53"/>
                    </a:lnTo>
                    <a:lnTo>
                      <a:pt x="69" y="55"/>
                    </a:lnTo>
                    <a:lnTo>
                      <a:pt x="69" y="56"/>
                    </a:lnTo>
                    <a:lnTo>
                      <a:pt x="69" y="57"/>
                    </a:lnTo>
                    <a:lnTo>
                      <a:pt x="69" y="59"/>
                    </a:lnTo>
                    <a:lnTo>
                      <a:pt x="69" y="60"/>
                    </a:lnTo>
                    <a:lnTo>
                      <a:pt x="70" y="61"/>
                    </a:lnTo>
                    <a:lnTo>
                      <a:pt x="70" y="63"/>
                    </a:lnTo>
                    <a:lnTo>
                      <a:pt x="70" y="64"/>
                    </a:lnTo>
                    <a:lnTo>
                      <a:pt x="70" y="65"/>
                    </a:lnTo>
                    <a:lnTo>
                      <a:pt x="70" y="66"/>
                    </a:lnTo>
                    <a:lnTo>
                      <a:pt x="70" y="68"/>
                    </a:lnTo>
                    <a:lnTo>
                      <a:pt x="70" y="69"/>
                    </a:lnTo>
                    <a:lnTo>
                      <a:pt x="70" y="70"/>
                    </a:lnTo>
                    <a:lnTo>
                      <a:pt x="70" y="72"/>
                    </a:lnTo>
                    <a:lnTo>
                      <a:pt x="70" y="73"/>
                    </a:lnTo>
                    <a:lnTo>
                      <a:pt x="70" y="74"/>
                    </a:lnTo>
                    <a:lnTo>
                      <a:pt x="70" y="76"/>
                    </a:lnTo>
                    <a:lnTo>
                      <a:pt x="70" y="77"/>
                    </a:lnTo>
                    <a:lnTo>
                      <a:pt x="70" y="78"/>
                    </a:lnTo>
                    <a:lnTo>
                      <a:pt x="70" y="79"/>
                    </a:lnTo>
                    <a:lnTo>
                      <a:pt x="70" y="81"/>
                    </a:lnTo>
                    <a:lnTo>
                      <a:pt x="70" y="82"/>
                    </a:lnTo>
                    <a:lnTo>
                      <a:pt x="70" y="83"/>
                    </a:lnTo>
                    <a:lnTo>
                      <a:pt x="70" y="85"/>
                    </a:lnTo>
                    <a:lnTo>
                      <a:pt x="70" y="86"/>
                    </a:lnTo>
                    <a:lnTo>
                      <a:pt x="70" y="87"/>
                    </a:lnTo>
                    <a:lnTo>
                      <a:pt x="70" y="88"/>
                    </a:lnTo>
                    <a:lnTo>
                      <a:pt x="70" y="90"/>
                    </a:lnTo>
                    <a:lnTo>
                      <a:pt x="70" y="91"/>
                    </a:lnTo>
                    <a:lnTo>
                      <a:pt x="69" y="92"/>
                    </a:lnTo>
                    <a:lnTo>
                      <a:pt x="69" y="94"/>
                    </a:lnTo>
                    <a:lnTo>
                      <a:pt x="69" y="95"/>
                    </a:lnTo>
                    <a:lnTo>
                      <a:pt x="69" y="96"/>
                    </a:lnTo>
                    <a:lnTo>
                      <a:pt x="69" y="98"/>
                    </a:lnTo>
                    <a:lnTo>
                      <a:pt x="69" y="99"/>
                    </a:lnTo>
                    <a:lnTo>
                      <a:pt x="69" y="100"/>
                    </a:lnTo>
                    <a:lnTo>
                      <a:pt x="69" y="101"/>
                    </a:lnTo>
                    <a:lnTo>
                      <a:pt x="67" y="107"/>
                    </a:lnTo>
                    <a:lnTo>
                      <a:pt x="67" y="108"/>
                    </a:lnTo>
                    <a:lnTo>
                      <a:pt x="66" y="109"/>
                    </a:lnTo>
                    <a:lnTo>
                      <a:pt x="66" y="111"/>
                    </a:lnTo>
                    <a:lnTo>
                      <a:pt x="66" y="112"/>
                    </a:lnTo>
                    <a:lnTo>
                      <a:pt x="66" y="113"/>
                    </a:lnTo>
                    <a:lnTo>
                      <a:pt x="65" y="114"/>
                    </a:lnTo>
                    <a:lnTo>
                      <a:pt x="65" y="116"/>
                    </a:lnTo>
                    <a:lnTo>
                      <a:pt x="65" y="117"/>
                    </a:lnTo>
                    <a:lnTo>
                      <a:pt x="63" y="118"/>
                    </a:lnTo>
                    <a:lnTo>
                      <a:pt x="63" y="120"/>
                    </a:lnTo>
                    <a:lnTo>
                      <a:pt x="63" y="121"/>
                    </a:lnTo>
                    <a:lnTo>
                      <a:pt x="62" y="122"/>
                    </a:lnTo>
                    <a:lnTo>
                      <a:pt x="62" y="123"/>
                    </a:lnTo>
                    <a:lnTo>
                      <a:pt x="62" y="125"/>
                    </a:lnTo>
                    <a:lnTo>
                      <a:pt x="61" y="126"/>
                    </a:lnTo>
                    <a:lnTo>
                      <a:pt x="61" y="127"/>
                    </a:lnTo>
                    <a:lnTo>
                      <a:pt x="60" y="129"/>
                    </a:lnTo>
                    <a:lnTo>
                      <a:pt x="60" y="130"/>
                    </a:lnTo>
                    <a:lnTo>
                      <a:pt x="58" y="131"/>
                    </a:lnTo>
                    <a:lnTo>
                      <a:pt x="58" y="133"/>
                    </a:lnTo>
                    <a:lnTo>
                      <a:pt x="57" y="134"/>
                    </a:lnTo>
                    <a:lnTo>
                      <a:pt x="57" y="135"/>
                    </a:lnTo>
                    <a:lnTo>
                      <a:pt x="56" y="136"/>
                    </a:lnTo>
                    <a:lnTo>
                      <a:pt x="54" y="138"/>
                    </a:lnTo>
                    <a:lnTo>
                      <a:pt x="54" y="139"/>
                    </a:lnTo>
                    <a:lnTo>
                      <a:pt x="53" y="139"/>
                    </a:lnTo>
                    <a:lnTo>
                      <a:pt x="52" y="140"/>
                    </a:lnTo>
                    <a:lnTo>
                      <a:pt x="52" y="142"/>
                    </a:lnTo>
                    <a:lnTo>
                      <a:pt x="50" y="143"/>
                    </a:lnTo>
                    <a:lnTo>
                      <a:pt x="49" y="144"/>
                    </a:lnTo>
                    <a:lnTo>
                      <a:pt x="48" y="144"/>
                    </a:lnTo>
                    <a:lnTo>
                      <a:pt x="47" y="145"/>
                    </a:lnTo>
                    <a:lnTo>
                      <a:pt x="45" y="147"/>
                    </a:lnTo>
                    <a:lnTo>
                      <a:pt x="44" y="147"/>
                    </a:lnTo>
                    <a:lnTo>
                      <a:pt x="43" y="148"/>
                    </a:lnTo>
                    <a:lnTo>
                      <a:pt x="41" y="148"/>
                    </a:lnTo>
                    <a:lnTo>
                      <a:pt x="40" y="148"/>
                    </a:lnTo>
                    <a:lnTo>
                      <a:pt x="40" y="149"/>
                    </a:lnTo>
                    <a:lnTo>
                      <a:pt x="39" y="149"/>
                    </a:lnTo>
                    <a:lnTo>
                      <a:pt x="38" y="149"/>
                    </a:lnTo>
                    <a:lnTo>
                      <a:pt x="36" y="149"/>
                    </a:lnTo>
                    <a:lnTo>
                      <a:pt x="35" y="149"/>
                    </a:lnTo>
                    <a:lnTo>
                      <a:pt x="34" y="149"/>
                    </a:lnTo>
                    <a:lnTo>
                      <a:pt x="32" y="149"/>
                    </a:lnTo>
                    <a:lnTo>
                      <a:pt x="31" y="148"/>
                    </a:lnTo>
                    <a:lnTo>
                      <a:pt x="30" y="148"/>
                    </a:lnTo>
                    <a:lnTo>
                      <a:pt x="28" y="148"/>
                    </a:lnTo>
                    <a:lnTo>
                      <a:pt x="27" y="147"/>
                    </a:lnTo>
                    <a:lnTo>
                      <a:pt x="26" y="147"/>
                    </a:lnTo>
                    <a:lnTo>
                      <a:pt x="23" y="144"/>
                    </a:lnTo>
                    <a:lnTo>
                      <a:pt x="22" y="143"/>
                    </a:lnTo>
                    <a:lnTo>
                      <a:pt x="21" y="143"/>
                    </a:lnTo>
                    <a:lnTo>
                      <a:pt x="21" y="142"/>
                    </a:lnTo>
                    <a:lnTo>
                      <a:pt x="19" y="142"/>
                    </a:lnTo>
                    <a:lnTo>
                      <a:pt x="19" y="140"/>
                    </a:lnTo>
                    <a:lnTo>
                      <a:pt x="18" y="140"/>
                    </a:lnTo>
                    <a:lnTo>
                      <a:pt x="18" y="139"/>
                    </a:lnTo>
                    <a:lnTo>
                      <a:pt x="17" y="138"/>
                    </a:lnTo>
                    <a:lnTo>
                      <a:pt x="15" y="136"/>
                    </a:lnTo>
                    <a:lnTo>
                      <a:pt x="15" y="135"/>
                    </a:lnTo>
                    <a:lnTo>
                      <a:pt x="14" y="134"/>
                    </a:lnTo>
                    <a:lnTo>
                      <a:pt x="13" y="133"/>
                    </a:lnTo>
                    <a:lnTo>
                      <a:pt x="13" y="131"/>
                    </a:lnTo>
                    <a:lnTo>
                      <a:pt x="12" y="130"/>
                    </a:lnTo>
                    <a:lnTo>
                      <a:pt x="12" y="129"/>
                    </a:lnTo>
                    <a:lnTo>
                      <a:pt x="10" y="127"/>
                    </a:lnTo>
                    <a:lnTo>
                      <a:pt x="10" y="126"/>
                    </a:lnTo>
                    <a:lnTo>
                      <a:pt x="9" y="125"/>
                    </a:lnTo>
                    <a:lnTo>
                      <a:pt x="9" y="123"/>
                    </a:lnTo>
                    <a:lnTo>
                      <a:pt x="9" y="122"/>
                    </a:lnTo>
                    <a:lnTo>
                      <a:pt x="8" y="122"/>
                    </a:lnTo>
                    <a:lnTo>
                      <a:pt x="8" y="121"/>
                    </a:lnTo>
                    <a:lnTo>
                      <a:pt x="8" y="120"/>
                    </a:lnTo>
                    <a:lnTo>
                      <a:pt x="6" y="118"/>
                    </a:lnTo>
                    <a:lnTo>
                      <a:pt x="6" y="117"/>
                    </a:lnTo>
                    <a:lnTo>
                      <a:pt x="6" y="116"/>
                    </a:lnTo>
                    <a:lnTo>
                      <a:pt x="5" y="114"/>
                    </a:lnTo>
                    <a:lnTo>
                      <a:pt x="5" y="113"/>
                    </a:lnTo>
                    <a:lnTo>
                      <a:pt x="5" y="112"/>
                    </a:lnTo>
                    <a:lnTo>
                      <a:pt x="4" y="109"/>
                    </a:lnTo>
                    <a:lnTo>
                      <a:pt x="3" y="105"/>
                    </a:lnTo>
                    <a:lnTo>
                      <a:pt x="3" y="101"/>
                    </a:lnTo>
                    <a:lnTo>
                      <a:pt x="3" y="100"/>
                    </a:lnTo>
                    <a:lnTo>
                      <a:pt x="1" y="98"/>
                    </a:lnTo>
                    <a:lnTo>
                      <a:pt x="1" y="96"/>
                    </a:lnTo>
                    <a:lnTo>
                      <a:pt x="1" y="95"/>
                    </a:lnTo>
                    <a:lnTo>
                      <a:pt x="1" y="94"/>
                    </a:lnTo>
                    <a:lnTo>
                      <a:pt x="1" y="92"/>
                    </a:lnTo>
                    <a:lnTo>
                      <a:pt x="0" y="91"/>
                    </a:lnTo>
                    <a:lnTo>
                      <a:pt x="0" y="90"/>
                    </a:lnTo>
                    <a:lnTo>
                      <a:pt x="0" y="88"/>
                    </a:lnTo>
                    <a:lnTo>
                      <a:pt x="0" y="86"/>
                    </a:lnTo>
                    <a:lnTo>
                      <a:pt x="0" y="85"/>
                    </a:lnTo>
                    <a:lnTo>
                      <a:pt x="0" y="83"/>
                    </a:lnTo>
                    <a:lnTo>
                      <a:pt x="0" y="82"/>
                    </a:lnTo>
                    <a:lnTo>
                      <a:pt x="0" y="81"/>
                    </a:lnTo>
                    <a:lnTo>
                      <a:pt x="0" y="79"/>
                    </a:lnTo>
                    <a:lnTo>
                      <a:pt x="0" y="78"/>
                    </a:lnTo>
                    <a:lnTo>
                      <a:pt x="0" y="77"/>
                    </a:lnTo>
                    <a:lnTo>
                      <a:pt x="0" y="76"/>
                    </a:lnTo>
                    <a:lnTo>
                      <a:pt x="0" y="74"/>
                    </a:lnTo>
                    <a:lnTo>
                      <a:pt x="0" y="73"/>
                    </a:lnTo>
                    <a:lnTo>
                      <a:pt x="0" y="72"/>
                    </a:lnTo>
                    <a:lnTo>
                      <a:pt x="0" y="70"/>
                    </a:lnTo>
                    <a:lnTo>
                      <a:pt x="0" y="69"/>
                    </a:lnTo>
                    <a:lnTo>
                      <a:pt x="0" y="68"/>
                    </a:lnTo>
                    <a:lnTo>
                      <a:pt x="0" y="66"/>
                    </a:lnTo>
                    <a:lnTo>
                      <a:pt x="0" y="65"/>
                    </a:lnTo>
                    <a:lnTo>
                      <a:pt x="0" y="64"/>
                    </a:lnTo>
                    <a:lnTo>
                      <a:pt x="0" y="63"/>
                    </a:lnTo>
                    <a:lnTo>
                      <a:pt x="0" y="61"/>
                    </a:lnTo>
                    <a:lnTo>
                      <a:pt x="0" y="60"/>
                    </a:lnTo>
                    <a:lnTo>
                      <a:pt x="0" y="59"/>
                    </a:lnTo>
                    <a:lnTo>
                      <a:pt x="0" y="56"/>
                    </a:lnTo>
                    <a:lnTo>
                      <a:pt x="0" y="55"/>
                    </a:lnTo>
                    <a:lnTo>
                      <a:pt x="0" y="53"/>
                    </a:lnTo>
                    <a:lnTo>
                      <a:pt x="0" y="52"/>
                    </a:lnTo>
                    <a:lnTo>
                      <a:pt x="1" y="52"/>
                    </a:lnTo>
                    <a:lnTo>
                      <a:pt x="1" y="51"/>
                    </a:lnTo>
                    <a:lnTo>
                      <a:pt x="1" y="50"/>
                    </a:lnTo>
                    <a:lnTo>
                      <a:pt x="1" y="48"/>
                    </a:lnTo>
                    <a:lnTo>
                      <a:pt x="3" y="43"/>
                    </a:lnTo>
                    <a:lnTo>
                      <a:pt x="3" y="42"/>
                    </a:lnTo>
                    <a:lnTo>
                      <a:pt x="3" y="41"/>
                    </a:lnTo>
                    <a:lnTo>
                      <a:pt x="3" y="39"/>
                    </a:lnTo>
                    <a:lnTo>
                      <a:pt x="4" y="38"/>
                    </a:lnTo>
                    <a:lnTo>
                      <a:pt x="4" y="37"/>
                    </a:lnTo>
                    <a:lnTo>
                      <a:pt x="4" y="35"/>
                    </a:lnTo>
                    <a:lnTo>
                      <a:pt x="4" y="34"/>
                    </a:lnTo>
                    <a:lnTo>
                      <a:pt x="5" y="33"/>
                    </a:lnTo>
                    <a:lnTo>
                      <a:pt x="5" y="31"/>
                    </a:lnTo>
                    <a:lnTo>
                      <a:pt x="5" y="30"/>
                    </a:lnTo>
                    <a:lnTo>
                      <a:pt x="6" y="29"/>
                    </a:lnTo>
                    <a:lnTo>
                      <a:pt x="6" y="28"/>
                    </a:lnTo>
                    <a:lnTo>
                      <a:pt x="6" y="26"/>
                    </a:lnTo>
                    <a:lnTo>
                      <a:pt x="8" y="26"/>
                    </a:lnTo>
                    <a:lnTo>
                      <a:pt x="8" y="25"/>
                    </a:lnTo>
                    <a:lnTo>
                      <a:pt x="8" y="24"/>
                    </a:lnTo>
                    <a:lnTo>
                      <a:pt x="9" y="22"/>
                    </a:lnTo>
                    <a:lnTo>
                      <a:pt x="9" y="21"/>
                    </a:lnTo>
                    <a:lnTo>
                      <a:pt x="10" y="20"/>
                    </a:lnTo>
                    <a:lnTo>
                      <a:pt x="10" y="18"/>
                    </a:lnTo>
                    <a:lnTo>
                      <a:pt x="12" y="17"/>
                    </a:lnTo>
                    <a:lnTo>
                      <a:pt x="12" y="16"/>
                    </a:lnTo>
                    <a:lnTo>
                      <a:pt x="13" y="15"/>
                    </a:lnTo>
                    <a:lnTo>
                      <a:pt x="13" y="13"/>
                    </a:lnTo>
                    <a:lnTo>
                      <a:pt x="14" y="13"/>
                    </a:lnTo>
                    <a:lnTo>
                      <a:pt x="14" y="12"/>
                    </a:lnTo>
                    <a:lnTo>
                      <a:pt x="15" y="11"/>
                    </a:lnTo>
                    <a:lnTo>
                      <a:pt x="15" y="9"/>
                    </a:lnTo>
                    <a:lnTo>
                      <a:pt x="17" y="9"/>
                    </a:lnTo>
                    <a:lnTo>
                      <a:pt x="18" y="8"/>
                    </a:lnTo>
                    <a:lnTo>
                      <a:pt x="19" y="7"/>
                    </a:lnTo>
                    <a:close/>
                  </a:path>
                </a:pathLst>
              </a:custGeom>
              <a:solidFill>
                <a:srgbClr val="808080"/>
              </a:solidFill>
              <a:ln w="9525">
                <a:noFill/>
                <a:round/>
                <a:headEnd/>
                <a:tailEnd/>
              </a:ln>
            </p:spPr>
            <p:txBody>
              <a:bodyPr/>
              <a:lstStyle/>
              <a:p>
                <a:endParaRPr lang="en-US"/>
              </a:p>
            </p:txBody>
          </p:sp>
          <p:sp>
            <p:nvSpPr>
              <p:cNvPr id="253" name="Freeform 237"/>
              <p:cNvSpPr>
                <a:spLocks/>
              </p:cNvSpPr>
              <p:nvPr/>
            </p:nvSpPr>
            <p:spPr bwMode="auto">
              <a:xfrm>
                <a:off x="2657" y="1351"/>
                <a:ext cx="72" cy="153"/>
              </a:xfrm>
              <a:custGeom>
                <a:avLst/>
                <a:gdLst>
                  <a:gd name="T0" fmla="*/ 70 w 72"/>
                  <a:gd name="T1" fmla="*/ 57 h 153"/>
                  <a:gd name="T2" fmla="*/ 71 w 72"/>
                  <a:gd name="T3" fmla="*/ 71 h 153"/>
                  <a:gd name="T4" fmla="*/ 72 w 72"/>
                  <a:gd name="T5" fmla="*/ 85 h 153"/>
                  <a:gd name="T6" fmla="*/ 70 w 72"/>
                  <a:gd name="T7" fmla="*/ 100 h 153"/>
                  <a:gd name="T8" fmla="*/ 68 w 72"/>
                  <a:gd name="T9" fmla="*/ 114 h 153"/>
                  <a:gd name="T10" fmla="*/ 64 w 72"/>
                  <a:gd name="T11" fmla="*/ 125 h 153"/>
                  <a:gd name="T12" fmla="*/ 59 w 72"/>
                  <a:gd name="T13" fmla="*/ 136 h 153"/>
                  <a:gd name="T14" fmla="*/ 53 w 72"/>
                  <a:gd name="T15" fmla="*/ 144 h 153"/>
                  <a:gd name="T16" fmla="*/ 46 w 72"/>
                  <a:gd name="T17" fmla="*/ 150 h 153"/>
                  <a:gd name="T18" fmla="*/ 40 w 72"/>
                  <a:gd name="T19" fmla="*/ 153 h 153"/>
                  <a:gd name="T20" fmla="*/ 32 w 72"/>
                  <a:gd name="T21" fmla="*/ 151 h 153"/>
                  <a:gd name="T22" fmla="*/ 24 w 72"/>
                  <a:gd name="T23" fmla="*/ 147 h 153"/>
                  <a:gd name="T24" fmla="*/ 18 w 72"/>
                  <a:gd name="T25" fmla="*/ 141 h 153"/>
                  <a:gd name="T26" fmla="*/ 13 w 72"/>
                  <a:gd name="T27" fmla="*/ 132 h 153"/>
                  <a:gd name="T28" fmla="*/ 7 w 72"/>
                  <a:gd name="T29" fmla="*/ 120 h 153"/>
                  <a:gd name="T30" fmla="*/ 4 w 72"/>
                  <a:gd name="T31" fmla="*/ 107 h 153"/>
                  <a:gd name="T32" fmla="*/ 1 w 72"/>
                  <a:gd name="T33" fmla="*/ 93 h 153"/>
                  <a:gd name="T34" fmla="*/ 0 w 72"/>
                  <a:gd name="T35" fmla="*/ 78 h 153"/>
                  <a:gd name="T36" fmla="*/ 0 w 72"/>
                  <a:gd name="T37" fmla="*/ 63 h 153"/>
                  <a:gd name="T38" fmla="*/ 2 w 72"/>
                  <a:gd name="T39" fmla="*/ 49 h 153"/>
                  <a:gd name="T40" fmla="*/ 5 w 72"/>
                  <a:gd name="T41" fmla="*/ 36 h 153"/>
                  <a:gd name="T42" fmla="*/ 9 w 72"/>
                  <a:gd name="T43" fmla="*/ 24 h 153"/>
                  <a:gd name="T44" fmla="*/ 14 w 72"/>
                  <a:gd name="T45" fmla="*/ 14 h 153"/>
                  <a:gd name="T46" fmla="*/ 22 w 72"/>
                  <a:gd name="T47" fmla="*/ 5 h 153"/>
                  <a:gd name="T48" fmla="*/ 28 w 72"/>
                  <a:gd name="T49" fmla="*/ 1 h 153"/>
                  <a:gd name="T50" fmla="*/ 36 w 72"/>
                  <a:gd name="T51" fmla="*/ 0 h 153"/>
                  <a:gd name="T52" fmla="*/ 42 w 72"/>
                  <a:gd name="T53" fmla="*/ 2 h 153"/>
                  <a:gd name="T54" fmla="*/ 49 w 72"/>
                  <a:gd name="T55" fmla="*/ 8 h 153"/>
                  <a:gd name="T56" fmla="*/ 55 w 72"/>
                  <a:gd name="T57" fmla="*/ 14 h 153"/>
                  <a:gd name="T58" fmla="*/ 61 w 72"/>
                  <a:gd name="T59" fmla="*/ 23 h 153"/>
                  <a:gd name="T60" fmla="*/ 66 w 72"/>
                  <a:gd name="T61" fmla="*/ 35 h 153"/>
                  <a:gd name="T62" fmla="*/ 67 w 72"/>
                  <a:gd name="T63" fmla="*/ 46 h 153"/>
                  <a:gd name="T64" fmla="*/ 63 w 72"/>
                  <a:gd name="T65" fmla="*/ 33 h 153"/>
                  <a:gd name="T66" fmla="*/ 59 w 72"/>
                  <a:gd name="T67" fmla="*/ 23 h 153"/>
                  <a:gd name="T68" fmla="*/ 53 w 72"/>
                  <a:gd name="T69" fmla="*/ 14 h 153"/>
                  <a:gd name="T70" fmla="*/ 48 w 72"/>
                  <a:gd name="T71" fmla="*/ 8 h 153"/>
                  <a:gd name="T72" fmla="*/ 41 w 72"/>
                  <a:gd name="T73" fmla="*/ 4 h 153"/>
                  <a:gd name="T74" fmla="*/ 33 w 72"/>
                  <a:gd name="T75" fmla="*/ 4 h 153"/>
                  <a:gd name="T76" fmla="*/ 27 w 72"/>
                  <a:gd name="T77" fmla="*/ 5 h 153"/>
                  <a:gd name="T78" fmla="*/ 19 w 72"/>
                  <a:gd name="T79" fmla="*/ 11 h 153"/>
                  <a:gd name="T80" fmla="*/ 14 w 72"/>
                  <a:gd name="T81" fmla="*/ 19 h 153"/>
                  <a:gd name="T82" fmla="*/ 9 w 72"/>
                  <a:gd name="T83" fmla="*/ 28 h 153"/>
                  <a:gd name="T84" fmla="*/ 5 w 72"/>
                  <a:gd name="T85" fmla="*/ 41 h 153"/>
                  <a:gd name="T86" fmla="*/ 2 w 72"/>
                  <a:gd name="T87" fmla="*/ 53 h 153"/>
                  <a:gd name="T88" fmla="*/ 1 w 72"/>
                  <a:gd name="T89" fmla="*/ 67 h 153"/>
                  <a:gd name="T90" fmla="*/ 1 w 72"/>
                  <a:gd name="T91" fmla="*/ 81 h 153"/>
                  <a:gd name="T92" fmla="*/ 2 w 72"/>
                  <a:gd name="T93" fmla="*/ 96 h 153"/>
                  <a:gd name="T94" fmla="*/ 5 w 72"/>
                  <a:gd name="T95" fmla="*/ 110 h 153"/>
                  <a:gd name="T96" fmla="*/ 9 w 72"/>
                  <a:gd name="T97" fmla="*/ 122 h 153"/>
                  <a:gd name="T98" fmla="*/ 14 w 72"/>
                  <a:gd name="T99" fmla="*/ 132 h 153"/>
                  <a:gd name="T100" fmla="*/ 20 w 72"/>
                  <a:gd name="T101" fmla="*/ 140 h 153"/>
                  <a:gd name="T102" fmla="*/ 26 w 72"/>
                  <a:gd name="T103" fmla="*/ 146 h 153"/>
                  <a:gd name="T104" fmla="*/ 35 w 72"/>
                  <a:gd name="T105" fmla="*/ 150 h 153"/>
                  <a:gd name="T106" fmla="*/ 41 w 72"/>
                  <a:gd name="T107" fmla="*/ 149 h 153"/>
                  <a:gd name="T108" fmla="*/ 48 w 72"/>
                  <a:gd name="T109" fmla="*/ 146 h 153"/>
                  <a:gd name="T110" fmla="*/ 54 w 72"/>
                  <a:gd name="T111" fmla="*/ 140 h 153"/>
                  <a:gd name="T112" fmla="*/ 59 w 72"/>
                  <a:gd name="T113" fmla="*/ 132 h 153"/>
                  <a:gd name="T114" fmla="*/ 64 w 72"/>
                  <a:gd name="T115" fmla="*/ 122 h 153"/>
                  <a:gd name="T116" fmla="*/ 67 w 72"/>
                  <a:gd name="T117" fmla="*/ 109 h 153"/>
                  <a:gd name="T118" fmla="*/ 70 w 72"/>
                  <a:gd name="T119" fmla="*/ 96 h 153"/>
                  <a:gd name="T120" fmla="*/ 71 w 72"/>
                  <a:gd name="T121" fmla="*/ 83 h 153"/>
                  <a:gd name="T122" fmla="*/ 70 w 72"/>
                  <a:gd name="T123" fmla="*/ 67 h 153"/>
                  <a:gd name="T124" fmla="*/ 68 w 72"/>
                  <a:gd name="T125" fmla="*/ 53 h 1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153"/>
                  <a:gd name="T191" fmla="*/ 72 w 72"/>
                  <a:gd name="T192" fmla="*/ 153 h 15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153">
                    <a:moveTo>
                      <a:pt x="68" y="45"/>
                    </a:moveTo>
                    <a:lnTo>
                      <a:pt x="68" y="49"/>
                    </a:lnTo>
                    <a:lnTo>
                      <a:pt x="70" y="53"/>
                    </a:lnTo>
                    <a:lnTo>
                      <a:pt x="70" y="57"/>
                    </a:lnTo>
                    <a:lnTo>
                      <a:pt x="71" y="59"/>
                    </a:lnTo>
                    <a:lnTo>
                      <a:pt x="71" y="63"/>
                    </a:lnTo>
                    <a:lnTo>
                      <a:pt x="71" y="67"/>
                    </a:lnTo>
                    <a:lnTo>
                      <a:pt x="71" y="71"/>
                    </a:lnTo>
                    <a:lnTo>
                      <a:pt x="72" y="75"/>
                    </a:lnTo>
                    <a:lnTo>
                      <a:pt x="72" y="79"/>
                    </a:lnTo>
                    <a:lnTo>
                      <a:pt x="72" y="81"/>
                    </a:lnTo>
                    <a:lnTo>
                      <a:pt x="72" y="85"/>
                    </a:lnTo>
                    <a:lnTo>
                      <a:pt x="71" y="89"/>
                    </a:lnTo>
                    <a:lnTo>
                      <a:pt x="71" y="93"/>
                    </a:lnTo>
                    <a:lnTo>
                      <a:pt x="71" y="97"/>
                    </a:lnTo>
                    <a:lnTo>
                      <a:pt x="70" y="100"/>
                    </a:lnTo>
                    <a:lnTo>
                      <a:pt x="70" y="103"/>
                    </a:lnTo>
                    <a:lnTo>
                      <a:pt x="70" y="107"/>
                    </a:lnTo>
                    <a:lnTo>
                      <a:pt x="68" y="110"/>
                    </a:lnTo>
                    <a:lnTo>
                      <a:pt x="68" y="114"/>
                    </a:lnTo>
                    <a:lnTo>
                      <a:pt x="67" y="116"/>
                    </a:lnTo>
                    <a:lnTo>
                      <a:pt x="66" y="119"/>
                    </a:lnTo>
                    <a:lnTo>
                      <a:pt x="64" y="123"/>
                    </a:lnTo>
                    <a:lnTo>
                      <a:pt x="64" y="125"/>
                    </a:lnTo>
                    <a:lnTo>
                      <a:pt x="63" y="128"/>
                    </a:lnTo>
                    <a:lnTo>
                      <a:pt x="62" y="131"/>
                    </a:lnTo>
                    <a:lnTo>
                      <a:pt x="61" y="133"/>
                    </a:lnTo>
                    <a:lnTo>
                      <a:pt x="59" y="136"/>
                    </a:lnTo>
                    <a:lnTo>
                      <a:pt x="58" y="138"/>
                    </a:lnTo>
                    <a:lnTo>
                      <a:pt x="57" y="140"/>
                    </a:lnTo>
                    <a:lnTo>
                      <a:pt x="54" y="142"/>
                    </a:lnTo>
                    <a:lnTo>
                      <a:pt x="53" y="144"/>
                    </a:lnTo>
                    <a:lnTo>
                      <a:pt x="51" y="146"/>
                    </a:lnTo>
                    <a:lnTo>
                      <a:pt x="50" y="147"/>
                    </a:lnTo>
                    <a:lnTo>
                      <a:pt x="48" y="149"/>
                    </a:lnTo>
                    <a:lnTo>
                      <a:pt x="46" y="150"/>
                    </a:lnTo>
                    <a:lnTo>
                      <a:pt x="45" y="150"/>
                    </a:lnTo>
                    <a:lnTo>
                      <a:pt x="42" y="151"/>
                    </a:lnTo>
                    <a:lnTo>
                      <a:pt x="41" y="151"/>
                    </a:lnTo>
                    <a:lnTo>
                      <a:pt x="40" y="153"/>
                    </a:lnTo>
                    <a:lnTo>
                      <a:pt x="37" y="153"/>
                    </a:lnTo>
                    <a:lnTo>
                      <a:pt x="36" y="153"/>
                    </a:lnTo>
                    <a:lnTo>
                      <a:pt x="35" y="153"/>
                    </a:lnTo>
                    <a:lnTo>
                      <a:pt x="32" y="151"/>
                    </a:lnTo>
                    <a:lnTo>
                      <a:pt x="31" y="151"/>
                    </a:lnTo>
                    <a:lnTo>
                      <a:pt x="27" y="150"/>
                    </a:lnTo>
                    <a:lnTo>
                      <a:pt x="26" y="149"/>
                    </a:lnTo>
                    <a:lnTo>
                      <a:pt x="24" y="147"/>
                    </a:lnTo>
                    <a:lnTo>
                      <a:pt x="23" y="146"/>
                    </a:lnTo>
                    <a:lnTo>
                      <a:pt x="20" y="145"/>
                    </a:lnTo>
                    <a:lnTo>
                      <a:pt x="19" y="142"/>
                    </a:lnTo>
                    <a:lnTo>
                      <a:pt x="18" y="141"/>
                    </a:lnTo>
                    <a:lnTo>
                      <a:pt x="16" y="138"/>
                    </a:lnTo>
                    <a:lnTo>
                      <a:pt x="15" y="137"/>
                    </a:lnTo>
                    <a:lnTo>
                      <a:pt x="14" y="135"/>
                    </a:lnTo>
                    <a:lnTo>
                      <a:pt x="13" y="132"/>
                    </a:lnTo>
                    <a:lnTo>
                      <a:pt x="11" y="129"/>
                    </a:lnTo>
                    <a:lnTo>
                      <a:pt x="10" y="127"/>
                    </a:lnTo>
                    <a:lnTo>
                      <a:pt x="9" y="123"/>
                    </a:lnTo>
                    <a:lnTo>
                      <a:pt x="7" y="120"/>
                    </a:lnTo>
                    <a:lnTo>
                      <a:pt x="6" y="118"/>
                    </a:lnTo>
                    <a:lnTo>
                      <a:pt x="5" y="114"/>
                    </a:lnTo>
                    <a:lnTo>
                      <a:pt x="5" y="111"/>
                    </a:lnTo>
                    <a:lnTo>
                      <a:pt x="4" y="107"/>
                    </a:lnTo>
                    <a:lnTo>
                      <a:pt x="2" y="103"/>
                    </a:lnTo>
                    <a:lnTo>
                      <a:pt x="2" y="100"/>
                    </a:lnTo>
                    <a:lnTo>
                      <a:pt x="1" y="97"/>
                    </a:lnTo>
                    <a:lnTo>
                      <a:pt x="1" y="93"/>
                    </a:lnTo>
                    <a:lnTo>
                      <a:pt x="1" y="89"/>
                    </a:lnTo>
                    <a:lnTo>
                      <a:pt x="1" y="85"/>
                    </a:lnTo>
                    <a:lnTo>
                      <a:pt x="0" y="81"/>
                    </a:lnTo>
                    <a:lnTo>
                      <a:pt x="0" y="78"/>
                    </a:lnTo>
                    <a:lnTo>
                      <a:pt x="0" y="74"/>
                    </a:lnTo>
                    <a:lnTo>
                      <a:pt x="0" y="71"/>
                    </a:lnTo>
                    <a:lnTo>
                      <a:pt x="0" y="67"/>
                    </a:lnTo>
                    <a:lnTo>
                      <a:pt x="0" y="63"/>
                    </a:lnTo>
                    <a:lnTo>
                      <a:pt x="1" y="59"/>
                    </a:lnTo>
                    <a:lnTo>
                      <a:pt x="1" y="57"/>
                    </a:lnTo>
                    <a:lnTo>
                      <a:pt x="1" y="53"/>
                    </a:lnTo>
                    <a:lnTo>
                      <a:pt x="2" y="49"/>
                    </a:lnTo>
                    <a:lnTo>
                      <a:pt x="2" y="46"/>
                    </a:lnTo>
                    <a:lnTo>
                      <a:pt x="4" y="43"/>
                    </a:lnTo>
                    <a:lnTo>
                      <a:pt x="4" y="40"/>
                    </a:lnTo>
                    <a:lnTo>
                      <a:pt x="5" y="36"/>
                    </a:lnTo>
                    <a:lnTo>
                      <a:pt x="6" y="33"/>
                    </a:lnTo>
                    <a:lnTo>
                      <a:pt x="6" y="30"/>
                    </a:lnTo>
                    <a:lnTo>
                      <a:pt x="7" y="27"/>
                    </a:lnTo>
                    <a:lnTo>
                      <a:pt x="9" y="24"/>
                    </a:lnTo>
                    <a:lnTo>
                      <a:pt x="10" y="22"/>
                    </a:lnTo>
                    <a:lnTo>
                      <a:pt x="11" y="19"/>
                    </a:lnTo>
                    <a:lnTo>
                      <a:pt x="13" y="17"/>
                    </a:lnTo>
                    <a:lnTo>
                      <a:pt x="14" y="14"/>
                    </a:lnTo>
                    <a:lnTo>
                      <a:pt x="15" y="13"/>
                    </a:lnTo>
                    <a:lnTo>
                      <a:pt x="16" y="10"/>
                    </a:lnTo>
                    <a:lnTo>
                      <a:pt x="18" y="9"/>
                    </a:lnTo>
                    <a:lnTo>
                      <a:pt x="22" y="5"/>
                    </a:lnTo>
                    <a:lnTo>
                      <a:pt x="23" y="4"/>
                    </a:lnTo>
                    <a:lnTo>
                      <a:pt x="26" y="4"/>
                    </a:lnTo>
                    <a:lnTo>
                      <a:pt x="27" y="2"/>
                    </a:lnTo>
                    <a:lnTo>
                      <a:pt x="28" y="1"/>
                    </a:lnTo>
                    <a:lnTo>
                      <a:pt x="31" y="1"/>
                    </a:lnTo>
                    <a:lnTo>
                      <a:pt x="32" y="1"/>
                    </a:lnTo>
                    <a:lnTo>
                      <a:pt x="33" y="1"/>
                    </a:lnTo>
                    <a:lnTo>
                      <a:pt x="36" y="0"/>
                    </a:lnTo>
                    <a:lnTo>
                      <a:pt x="37" y="1"/>
                    </a:lnTo>
                    <a:lnTo>
                      <a:pt x="39" y="1"/>
                    </a:lnTo>
                    <a:lnTo>
                      <a:pt x="41" y="1"/>
                    </a:lnTo>
                    <a:lnTo>
                      <a:pt x="42" y="2"/>
                    </a:lnTo>
                    <a:lnTo>
                      <a:pt x="44" y="4"/>
                    </a:lnTo>
                    <a:lnTo>
                      <a:pt x="46" y="4"/>
                    </a:lnTo>
                    <a:lnTo>
                      <a:pt x="48" y="5"/>
                    </a:lnTo>
                    <a:lnTo>
                      <a:pt x="49" y="8"/>
                    </a:lnTo>
                    <a:lnTo>
                      <a:pt x="50" y="9"/>
                    </a:lnTo>
                    <a:lnTo>
                      <a:pt x="53" y="10"/>
                    </a:lnTo>
                    <a:lnTo>
                      <a:pt x="54" y="11"/>
                    </a:lnTo>
                    <a:lnTo>
                      <a:pt x="55" y="14"/>
                    </a:lnTo>
                    <a:lnTo>
                      <a:pt x="57" y="17"/>
                    </a:lnTo>
                    <a:lnTo>
                      <a:pt x="58" y="18"/>
                    </a:lnTo>
                    <a:lnTo>
                      <a:pt x="59" y="20"/>
                    </a:lnTo>
                    <a:lnTo>
                      <a:pt x="61" y="23"/>
                    </a:lnTo>
                    <a:lnTo>
                      <a:pt x="62" y="27"/>
                    </a:lnTo>
                    <a:lnTo>
                      <a:pt x="63" y="30"/>
                    </a:lnTo>
                    <a:lnTo>
                      <a:pt x="64" y="32"/>
                    </a:lnTo>
                    <a:lnTo>
                      <a:pt x="66" y="35"/>
                    </a:lnTo>
                    <a:lnTo>
                      <a:pt x="66" y="39"/>
                    </a:lnTo>
                    <a:lnTo>
                      <a:pt x="67" y="43"/>
                    </a:lnTo>
                    <a:lnTo>
                      <a:pt x="68" y="45"/>
                    </a:lnTo>
                    <a:lnTo>
                      <a:pt x="67" y="46"/>
                    </a:lnTo>
                    <a:lnTo>
                      <a:pt x="66" y="43"/>
                    </a:lnTo>
                    <a:lnTo>
                      <a:pt x="66" y="40"/>
                    </a:lnTo>
                    <a:lnTo>
                      <a:pt x="64" y="37"/>
                    </a:lnTo>
                    <a:lnTo>
                      <a:pt x="63" y="33"/>
                    </a:lnTo>
                    <a:lnTo>
                      <a:pt x="62" y="31"/>
                    </a:lnTo>
                    <a:lnTo>
                      <a:pt x="61" y="28"/>
                    </a:lnTo>
                    <a:lnTo>
                      <a:pt x="61" y="26"/>
                    </a:lnTo>
                    <a:lnTo>
                      <a:pt x="59" y="23"/>
                    </a:lnTo>
                    <a:lnTo>
                      <a:pt x="57" y="20"/>
                    </a:lnTo>
                    <a:lnTo>
                      <a:pt x="55" y="18"/>
                    </a:lnTo>
                    <a:lnTo>
                      <a:pt x="54" y="17"/>
                    </a:lnTo>
                    <a:lnTo>
                      <a:pt x="53" y="14"/>
                    </a:lnTo>
                    <a:lnTo>
                      <a:pt x="51" y="13"/>
                    </a:lnTo>
                    <a:lnTo>
                      <a:pt x="50" y="10"/>
                    </a:lnTo>
                    <a:lnTo>
                      <a:pt x="49" y="9"/>
                    </a:lnTo>
                    <a:lnTo>
                      <a:pt x="48" y="8"/>
                    </a:lnTo>
                    <a:lnTo>
                      <a:pt x="45" y="6"/>
                    </a:lnTo>
                    <a:lnTo>
                      <a:pt x="44" y="6"/>
                    </a:lnTo>
                    <a:lnTo>
                      <a:pt x="42" y="5"/>
                    </a:lnTo>
                    <a:lnTo>
                      <a:pt x="41" y="4"/>
                    </a:lnTo>
                    <a:lnTo>
                      <a:pt x="39" y="4"/>
                    </a:lnTo>
                    <a:lnTo>
                      <a:pt x="37" y="4"/>
                    </a:lnTo>
                    <a:lnTo>
                      <a:pt x="36" y="4"/>
                    </a:lnTo>
                    <a:lnTo>
                      <a:pt x="33" y="4"/>
                    </a:lnTo>
                    <a:lnTo>
                      <a:pt x="32" y="4"/>
                    </a:lnTo>
                    <a:lnTo>
                      <a:pt x="31" y="4"/>
                    </a:lnTo>
                    <a:lnTo>
                      <a:pt x="28" y="4"/>
                    </a:lnTo>
                    <a:lnTo>
                      <a:pt x="27" y="5"/>
                    </a:lnTo>
                    <a:lnTo>
                      <a:pt x="26" y="6"/>
                    </a:lnTo>
                    <a:lnTo>
                      <a:pt x="24" y="6"/>
                    </a:lnTo>
                    <a:lnTo>
                      <a:pt x="22" y="8"/>
                    </a:lnTo>
                    <a:lnTo>
                      <a:pt x="19" y="11"/>
                    </a:lnTo>
                    <a:lnTo>
                      <a:pt x="18" y="13"/>
                    </a:lnTo>
                    <a:lnTo>
                      <a:pt x="16" y="14"/>
                    </a:lnTo>
                    <a:lnTo>
                      <a:pt x="15" y="17"/>
                    </a:lnTo>
                    <a:lnTo>
                      <a:pt x="14" y="19"/>
                    </a:lnTo>
                    <a:lnTo>
                      <a:pt x="13" y="20"/>
                    </a:lnTo>
                    <a:lnTo>
                      <a:pt x="11" y="24"/>
                    </a:lnTo>
                    <a:lnTo>
                      <a:pt x="10" y="26"/>
                    </a:lnTo>
                    <a:lnTo>
                      <a:pt x="9" y="28"/>
                    </a:lnTo>
                    <a:lnTo>
                      <a:pt x="7" y="32"/>
                    </a:lnTo>
                    <a:lnTo>
                      <a:pt x="6" y="35"/>
                    </a:lnTo>
                    <a:lnTo>
                      <a:pt x="6" y="37"/>
                    </a:lnTo>
                    <a:lnTo>
                      <a:pt x="5" y="41"/>
                    </a:lnTo>
                    <a:lnTo>
                      <a:pt x="5" y="44"/>
                    </a:lnTo>
                    <a:lnTo>
                      <a:pt x="4" y="46"/>
                    </a:lnTo>
                    <a:lnTo>
                      <a:pt x="4" y="50"/>
                    </a:lnTo>
                    <a:lnTo>
                      <a:pt x="2" y="53"/>
                    </a:lnTo>
                    <a:lnTo>
                      <a:pt x="2" y="57"/>
                    </a:lnTo>
                    <a:lnTo>
                      <a:pt x="2" y="61"/>
                    </a:lnTo>
                    <a:lnTo>
                      <a:pt x="1" y="63"/>
                    </a:lnTo>
                    <a:lnTo>
                      <a:pt x="1" y="67"/>
                    </a:lnTo>
                    <a:lnTo>
                      <a:pt x="1" y="71"/>
                    </a:lnTo>
                    <a:lnTo>
                      <a:pt x="1" y="75"/>
                    </a:lnTo>
                    <a:lnTo>
                      <a:pt x="1" y="78"/>
                    </a:lnTo>
                    <a:lnTo>
                      <a:pt x="1" y="81"/>
                    </a:lnTo>
                    <a:lnTo>
                      <a:pt x="1" y="85"/>
                    </a:lnTo>
                    <a:lnTo>
                      <a:pt x="2" y="89"/>
                    </a:lnTo>
                    <a:lnTo>
                      <a:pt x="2" y="92"/>
                    </a:lnTo>
                    <a:lnTo>
                      <a:pt x="2" y="96"/>
                    </a:lnTo>
                    <a:lnTo>
                      <a:pt x="4" y="100"/>
                    </a:lnTo>
                    <a:lnTo>
                      <a:pt x="4" y="102"/>
                    </a:lnTo>
                    <a:lnTo>
                      <a:pt x="5" y="106"/>
                    </a:lnTo>
                    <a:lnTo>
                      <a:pt x="5" y="110"/>
                    </a:lnTo>
                    <a:lnTo>
                      <a:pt x="6" y="113"/>
                    </a:lnTo>
                    <a:lnTo>
                      <a:pt x="7" y="116"/>
                    </a:lnTo>
                    <a:lnTo>
                      <a:pt x="9" y="119"/>
                    </a:lnTo>
                    <a:lnTo>
                      <a:pt x="9" y="122"/>
                    </a:lnTo>
                    <a:lnTo>
                      <a:pt x="10" y="124"/>
                    </a:lnTo>
                    <a:lnTo>
                      <a:pt x="11" y="127"/>
                    </a:lnTo>
                    <a:lnTo>
                      <a:pt x="13" y="129"/>
                    </a:lnTo>
                    <a:lnTo>
                      <a:pt x="14" y="132"/>
                    </a:lnTo>
                    <a:lnTo>
                      <a:pt x="15" y="135"/>
                    </a:lnTo>
                    <a:lnTo>
                      <a:pt x="16" y="137"/>
                    </a:lnTo>
                    <a:lnTo>
                      <a:pt x="18" y="138"/>
                    </a:lnTo>
                    <a:lnTo>
                      <a:pt x="20" y="140"/>
                    </a:lnTo>
                    <a:lnTo>
                      <a:pt x="22" y="142"/>
                    </a:lnTo>
                    <a:lnTo>
                      <a:pt x="23" y="144"/>
                    </a:lnTo>
                    <a:lnTo>
                      <a:pt x="24" y="145"/>
                    </a:lnTo>
                    <a:lnTo>
                      <a:pt x="26" y="146"/>
                    </a:lnTo>
                    <a:lnTo>
                      <a:pt x="28" y="147"/>
                    </a:lnTo>
                    <a:lnTo>
                      <a:pt x="31" y="149"/>
                    </a:lnTo>
                    <a:lnTo>
                      <a:pt x="32" y="149"/>
                    </a:lnTo>
                    <a:lnTo>
                      <a:pt x="35" y="150"/>
                    </a:lnTo>
                    <a:lnTo>
                      <a:pt x="36" y="150"/>
                    </a:lnTo>
                    <a:lnTo>
                      <a:pt x="37" y="150"/>
                    </a:lnTo>
                    <a:lnTo>
                      <a:pt x="40" y="150"/>
                    </a:lnTo>
                    <a:lnTo>
                      <a:pt x="41" y="149"/>
                    </a:lnTo>
                    <a:lnTo>
                      <a:pt x="42" y="149"/>
                    </a:lnTo>
                    <a:lnTo>
                      <a:pt x="45" y="147"/>
                    </a:lnTo>
                    <a:lnTo>
                      <a:pt x="46" y="147"/>
                    </a:lnTo>
                    <a:lnTo>
                      <a:pt x="48" y="146"/>
                    </a:lnTo>
                    <a:lnTo>
                      <a:pt x="49" y="145"/>
                    </a:lnTo>
                    <a:lnTo>
                      <a:pt x="51" y="144"/>
                    </a:lnTo>
                    <a:lnTo>
                      <a:pt x="53" y="142"/>
                    </a:lnTo>
                    <a:lnTo>
                      <a:pt x="54" y="140"/>
                    </a:lnTo>
                    <a:lnTo>
                      <a:pt x="55" y="138"/>
                    </a:lnTo>
                    <a:lnTo>
                      <a:pt x="57" y="136"/>
                    </a:lnTo>
                    <a:lnTo>
                      <a:pt x="58" y="135"/>
                    </a:lnTo>
                    <a:lnTo>
                      <a:pt x="59" y="132"/>
                    </a:lnTo>
                    <a:lnTo>
                      <a:pt x="61" y="129"/>
                    </a:lnTo>
                    <a:lnTo>
                      <a:pt x="62" y="127"/>
                    </a:lnTo>
                    <a:lnTo>
                      <a:pt x="63" y="124"/>
                    </a:lnTo>
                    <a:lnTo>
                      <a:pt x="64" y="122"/>
                    </a:lnTo>
                    <a:lnTo>
                      <a:pt x="64" y="118"/>
                    </a:lnTo>
                    <a:lnTo>
                      <a:pt x="66" y="115"/>
                    </a:lnTo>
                    <a:lnTo>
                      <a:pt x="67" y="113"/>
                    </a:lnTo>
                    <a:lnTo>
                      <a:pt x="67" y="109"/>
                    </a:lnTo>
                    <a:lnTo>
                      <a:pt x="68" y="106"/>
                    </a:lnTo>
                    <a:lnTo>
                      <a:pt x="68" y="102"/>
                    </a:lnTo>
                    <a:lnTo>
                      <a:pt x="68" y="100"/>
                    </a:lnTo>
                    <a:lnTo>
                      <a:pt x="70" y="96"/>
                    </a:lnTo>
                    <a:lnTo>
                      <a:pt x="70" y="92"/>
                    </a:lnTo>
                    <a:lnTo>
                      <a:pt x="70" y="89"/>
                    </a:lnTo>
                    <a:lnTo>
                      <a:pt x="71" y="85"/>
                    </a:lnTo>
                    <a:lnTo>
                      <a:pt x="71" y="83"/>
                    </a:lnTo>
                    <a:lnTo>
                      <a:pt x="71" y="79"/>
                    </a:lnTo>
                    <a:lnTo>
                      <a:pt x="71" y="75"/>
                    </a:lnTo>
                    <a:lnTo>
                      <a:pt x="71" y="71"/>
                    </a:lnTo>
                    <a:lnTo>
                      <a:pt x="70" y="67"/>
                    </a:lnTo>
                    <a:lnTo>
                      <a:pt x="70" y="65"/>
                    </a:lnTo>
                    <a:lnTo>
                      <a:pt x="70" y="61"/>
                    </a:lnTo>
                    <a:lnTo>
                      <a:pt x="68" y="57"/>
                    </a:lnTo>
                    <a:lnTo>
                      <a:pt x="68" y="53"/>
                    </a:lnTo>
                    <a:lnTo>
                      <a:pt x="67" y="50"/>
                    </a:lnTo>
                    <a:lnTo>
                      <a:pt x="67" y="46"/>
                    </a:lnTo>
                    <a:lnTo>
                      <a:pt x="68" y="45"/>
                    </a:lnTo>
                    <a:close/>
                  </a:path>
                </a:pathLst>
              </a:custGeom>
              <a:solidFill>
                <a:srgbClr val="808080"/>
              </a:solidFill>
              <a:ln w="9525">
                <a:noFill/>
                <a:round/>
                <a:headEnd/>
                <a:tailEnd/>
              </a:ln>
            </p:spPr>
            <p:txBody>
              <a:bodyPr/>
              <a:lstStyle/>
              <a:p>
                <a:endParaRPr lang="en-US"/>
              </a:p>
            </p:txBody>
          </p:sp>
          <p:sp>
            <p:nvSpPr>
              <p:cNvPr id="254" name="Freeform 238"/>
              <p:cNvSpPr>
                <a:spLocks/>
              </p:cNvSpPr>
              <p:nvPr/>
            </p:nvSpPr>
            <p:spPr bwMode="auto">
              <a:xfrm>
                <a:off x="2559" y="1277"/>
                <a:ext cx="56" cy="117"/>
              </a:xfrm>
              <a:custGeom>
                <a:avLst/>
                <a:gdLst>
                  <a:gd name="T0" fmla="*/ 20 w 56"/>
                  <a:gd name="T1" fmla="*/ 1 h 117"/>
                  <a:gd name="T2" fmla="*/ 25 w 56"/>
                  <a:gd name="T3" fmla="*/ 0 h 117"/>
                  <a:gd name="T4" fmla="*/ 30 w 56"/>
                  <a:gd name="T5" fmla="*/ 0 h 117"/>
                  <a:gd name="T6" fmla="*/ 34 w 56"/>
                  <a:gd name="T7" fmla="*/ 1 h 117"/>
                  <a:gd name="T8" fmla="*/ 38 w 56"/>
                  <a:gd name="T9" fmla="*/ 4 h 117"/>
                  <a:gd name="T10" fmla="*/ 42 w 56"/>
                  <a:gd name="T11" fmla="*/ 8 h 117"/>
                  <a:gd name="T12" fmla="*/ 45 w 56"/>
                  <a:gd name="T13" fmla="*/ 12 h 117"/>
                  <a:gd name="T14" fmla="*/ 46 w 56"/>
                  <a:gd name="T15" fmla="*/ 15 h 117"/>
                  <a:gd name="T16" fmla="*/ 48 w 56"/>
                  <a:gd name="T17" fmla="*/ 19 h 117"/>
                  <a:gd name="T18" fmla="*/ 50 w 56"/>
                  <a:gd name="T19" fmla="*/ 24 h 117"/>
                  <a:gd name="T20" fmla="*/ 52 w 56"/>
                  <a:gd name="T21" fmla="*/ 30 h 117"/>
                  <a:gd name="T22" fmla="*/ 55 w 56"/>
                  <a:gd name="T23" fmla="*/ 41 h 117"/>
                  <a:gd name="T24" fmla="*/ 55 w 56"/>
                  <a:gd name="T25" fmla="*/ 47 h 117"/>
                  <a:gd name="T26" fmla="*/ 56 w 56"/>
                  <a:gd name="T27" fmla="*/ 50 h 117"/>
                  <a:gd name="T28" fmla="*/ 56 w 56"/>
                  <a:gd name="T29" fmla="*/ 56 h 117"/>
                  <a:gd name="T30" fmla="*/ 56 w 56"/>
                  <a:gd name="T31" fmla="*/ 61 h 117"/>
                  <a:gd name="T32" fmla="*/ 56 w 56"/>
                  <a:gd name="T33" fmla="*/ 66 h 117"/>
                  <a:gd name="T34" fmla="*/ 55 w 56"/>
                  <a:gd name="T35" fmla="*/ 70 h 117"/>
                  <a:gd name="T36" fmla="*/ 55 w 56"/>
                  <a:gd name="T37" fmla="*/ 75 h 117"/>
                  <a:gd name="T38" fmla="*/ 54 w 56"/>
                  <a:gd name="T39" fmla="*/ 83 h 117"/>
                  <a:gd name="T40" fmla="*/ 52 w 56"/>
                  <a:gd name="T41" fmla="*/ 88 h 117"/>
                  <a:gd name="T42" fmla="*/ 51 w 56"/>
                  <a:gd name="T43" fmla="*/ 92 h 117"/>
                  <a:gd name="T44" fmla="*/ 50 w 56"/>
                  <a:gd name="T45" fmla="*/ 96 h 117"/>
                  <a:gd name="T46" fmla="*/ 47 w 56"/>
                  <a:gd name="T47" fmla="*/ 101 h 117"/>
                  <a:gd name="T48" fmla="*/ 45 w 56"/>
                  <a:gd name="T49" fmla="*/ 105 h 117"/>
                  <a:gd name="T50" fmla="*/ 43 w 56"/>
                  <a:gd name="T51" fmla="*/ 109 h 117"/>
                  <a:gd name="T52" fmla="*/ 38 w 56"/>
                  <a:gd name="T53" fmla="*/ 113 h 117"/>
                  <a:gd name="T54" fmla="*/ 34 w 56"/>
                  <a:gd name="T55" fmla="*/ 115 h 117"/>
                  <a:gd name="T56" fmla="*/ 29 w 56"/>
                  <a:gd name="T57" fmla="*/ 117 h 117"/>
                  <a:gd name="T58" fmla="*/ 24 w 56"/>
                  <a:gd name="T59" fmla="*/ 115 h 117"/>
                  <a:gd name="T60" fmla="*/ 19 w 56"/>
                  <a:gd name="T61" fmla="*/ 113 h 117"/>
                  <a:gd name="T62" fmla="*/ 15 w 56"/>
                  <a:gd name="T63" fmla="*/ 109 h 117"/>
                  <a:gd name="T64" fmla="*/ 12 w 56"/>
                  <a:gd name="T65" fmla="*/ 105 h 117"/>
                  <a:gd name="T66" fmla="*/ 10 w 56"/>
                  <a:gd name="T67" fmla="*/ 100 h 117"/>
                  <a:gd name="T68" fmla="*/ 7 w 56"/>
                  <a:gd name="T69" fmla="*/ 96 h 117"/>
                  <a:gd name="T70" fmla="*/ 6 w 56"/>
                  <a:gd name="T71" fmla="*/ 92 h 117"/>
                  <a:gd name="T72" fmla="*/ 4 w 56"/>
                  <a:gd name="T73" fmla="*/ 87 h 117"/>
                  <a:gd name="T74" fmla="*/ 2 w 56"/>
                  <a:gd name="T75" fmla="*/ 75 h 117"/>
                  <a:gd name="T76" fmla="*/ 0 w 56"/>
                  <a:gd name="T77" fmla="*/ 70 h 117"/>
                  <a:gd name="T78" fmla="*/ 0 w 56"/>
                  <a:gd name="T79" fmla="*/ 65 h 117"/>
                  <a:gd name="T80" fmla="*/ 0 w 56"/>
                  <a:gd name="T81" fmla="*/ 59 h 117"/>
                  <a:gd name="T82" fmla="*/ 0 w 56"/>
                  <a:gd name="T83" fmla="*/ 54 h 117"/>
                  <a:gd name="T84" fmla="*/ 0 w 56"/>
                  <a:gd name="T85" fmla="*/ 49 h 117"/>
                  <a:gd name="T86" fmla="*/ 0 w 56"/>
                  <a:gd name="T87" fmla="*/ 44 h 117"/>
                  <a:gd name="T88" fmla="*/ 2 w 56"/>
                  <a:gd name="T89" fmla="*/ 37 h 117"/>
                  <a:gd name="T90" fmla="*/ 3 w 56"/>
                  <a:gd name="T91" fmla="*/ 31 h 117"/>
                  <a:gd name="T92" fmla="*/ 4 w 56"/>
                  <a:gd name="T93" fmla="*/ 26 h 117"/>
                  <a:gd name="T94" fmla="*/ 6 w 56"/>
                  <a:gd name="T95" fmla="*/ 21 h 117"/>
                  <a:gd name="T96" fmla="*/ 8 w 56"/>
                  <a:gd name="T97" fmla="*/ 15 h 117"/>
                  <a:gd name="T98" fmla="*/ 11 w 56"/>
                  <a:gd name="T99" fmla="*/ 10 h 117"/>
                  <a:gd name="T100" fmla="*/ 13 w 56"/>
                  <a:gd name="T101" fmla="*/ 6 h 1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
                  <a:gd name="T154" fmla="*/ 0 h 117"/>
                  <a:gd name="T155" fmla="*/ 56 w 56"/>
                  <a:gd name="T156" fmla="*/ 117 h 1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 h="117">
                    <a:moveTo>
                      <a:pt x="16" y="5"/>
                    </a:moveTo>
                    <a:lnTo>
                      <a:pt x="17" y="2"/>
                    </a:lnTo>
                    <a:lnTo>
                      <a:pt x="19" y="2"/>
                    </a:lnTo>
                    <a:lnTo>
                      <a:pt x="20" y="1"/>
                    </a:lnTo>
                    <a:lnTo>
                      <a:pt x="21" y="1"/>
                    </a:lnTo>
                    <a:lnTo>
                      <a:pt x="22" y="0"/>
                    </a:lnTo>
                    <a:lnTo>
                      <a:pt x="24" y="0"/>
                    </a:lnTo>
                    <a:lnTo>
                      <a:pt x="25" y="0"/>
                    </a:lnTo>
                    <a:lnTo>
                      <a:pt x="26" y="0"/>
                    </a:lnTo>
                    <a:lnTo>
                      <a:pt x="28" y="0"/>
                    </a:lnTo>
                    <a:lnTo>
                      <a:pt x="29" y="0"/>
                    </a:lnTo>
                    <a:lnTo>
                      <a:pt x="30" y="0"/>
                    </a:lnTo>
                    <a:lnTo>
                      <a:pt x="32" y="0"/>
                    </a:lnTo>
                    <a:lnTo>
                      <a:pt x="33" y="0"/>
                    </a:lnTo>
                    <a:lnTo>
                      <a:pt x="33" y="1"/>
                    </a:lnTo>
                    <a:lnTo>
                      <a:pt x="34" y="1"/>
                    </a:lnTo>
                    <a:lnTo>
                      <a:pt x="35" y="2"/>
                    </a:lnTo>
                    <a:lnTo>
                      <a:pt x="37" y="2"/>
                    </a:lnTo>
                    <a:lnTo>
                      <a:pt x="37" y="4"/>
                    </a:lnTo>
                    <a:lnTo>
                      <a:pt x="38" y="4"/>
                    </a:lnTo>
                    <a:lnTo>
                      <a:pt x="39" y="5"/>
                    </a:lnTo>
                    <a:lnTo>
                      <a:pt x="41" y="6"/>
                    </a:lnTo>
                    <a:lnTo>
                      <a:pt x="41" y="8"/>
                    </a:lnTo>
                    <a:lnTo>
                      <a:pt x="42" y="8"/>
                    </a:lnTo>
                    <a:lnTo>
                      <a:pt x="42" y="9"/>
                    </a:lnTo>
                    <a:lnTo>
                      <a:pt x="43" y="9"/>
                    </a:lnTo>
                    <a:lnTo>
                      <a:pt x="43" y="10"/>
                    </a:lnTo>
                    <a:lnTo>
                      <a:pt x="45" y="12"/>
                    </a:lnTo>
                    <a:lnTo>
                      <a:pt x="45" y="13"/>
                    </a:lnTo>
                    <a:lnTo>
                      <a:pt x="46" y="13"/>
                    </a:lnTo>
                    <a:lnTo>
                      <a:pt x="46" y="14"/>
                    </a:lnTo>
                    <a:lnTo>
                      <a:pt x="46" y="15"/>
                    </a:lnTo>
                    <a:lnTo>
                      <a:pt x="47" y="15"/>
                    </a:lnTo>
                    <a:lnTo>
                      <a:pt x="47" y="17"/>
                    </a:lnTo>
                    <a:lnTo>
                      <a:pt x="47" y="18"/>
                    </a:lnTo>
                    <a:lnTo>
                      <a:pt x="48" y="19"/>
                    </a:lnTo>
                    <a:lnTo>
                      <a:pt x="48" y="21"/>
                    </a:lnTo>
                    <a:lnTo>
                      <a:pt x="50" y="22"/>
                    </a:lnTo>
                    <a:lnTo>
                      <a:pt x="50" y="23"/>
                    </a:lnTo>
                    <a:lnTo>
                      <a:pt x="50" y="24"/>
                    </a:lnTo>
                    <a:lnTo>
                      <a:pt x="51" y="24"/>
                    </a:lnTo>
                    <a:lnTo>
                      <a:pt x="51" y="26"/>
                    </a:lnTo>
                    <a:lnTo>
                      <a:pt x="51" y="27"/>
                    </a:lnTo>
                    <a:lnTo>
                      <a:pt x="52" y="30"/>
                    </a:lnTo>
                    <a:lnTo>
                      <a:pt x="54" y="34"/>
                    </a:lnTo>
                    <a:lnTo>
                      <a:pt x="54" y="37"/>
                    </a:lnTo>
                    <a:lnTo>
                      <a:pt x="54" y="39"/>
                    </a:lnTo>
                    <a:lnTo>
                      <a:pt x="55" y="41"/>
                    </a:lnTo>
                    <a:lnTo>
                      <a:pt x="55" y="43"/>
                    </a:lnTo>
                    <a:lnTo>
                      <a:pt x="55" y="44"/>
                    </a:lnTo>
                    <a:lnTo>
                      <a:pt x="55" y="45"/>
                    </a:lnTo>
                    <a:lnTo>
                      <a:pt x="55" y="47"/>
                    </a:lnTo>
                    <a:lnTo>
                      <a:pt x="55" y="48"/>
                    </a:lnTo>
                    <a:lnTo>
                      <a:pt x="55" y="49"/>
                    </a:lnTo>
                    <a:lnTo>
                      <a:pt x="55" y="50"/>
                    </a:lnTo>
                    <a:lnTo>
                      <a:pt x="56" y="50"/>
                    </a:lnTo>
                    <a:lnTo>
                      <a:pt x="56" y="52"/>
                    </a:lnTo>
                    <a:lnTo>
                      <a:pt x="56" y="53"/>
                    </a:lnTo>
                    <a:lnTo>
                      <a:pt x="56" y="54"/>
                    </a:lnTo>
                    <a:lnTo>
                      <a:pt x="56" y="56"/>
                    </a:lnTo>
                    <a:lnTo>
                      <a:pt x="56" y="57"/>
                    </a:lnTo>
                    <a:lnTo>
                      <a:pt x="56" y="58"/>
                    </a:lnTo>
                    <a:lnTo>
                      <a:pt x="56" y="59"/>
                    </a:lnTo>
                    <a:lnTo>
                      <a:pt x="56" y="61"/>
                    </a:lnTo>
                    <a:lnTo>
                      <a:pt x="56" y="62"/>
                    </a:lnTo>
                    <a:lnTo>
                      <a:pt x="56" y="63"/>
                    </a:lnTo>
                    <a:lnTo>
                      <a:pt x="56" y="65"/>
                    </a:lnTo>
                    <a:lnTo>
                      <a:pt x="56" y="66"/>
                    </a:lnTo>
                    <a:lnTo>
                      <a:pt x="56" y="67"/>
                    </a:lnTo>
                    <a:lnTo>
                      <a:pt x="56" y="69"/>
                    </a:lnTo>
                    <a:lnTo>
                      <a:pt x="55" y="69"/>
                    </a:lnTo>
                    <a:lnTo>
                      <a:pt x="55" y="70"/>
                    </a:lnTo>
                    <a:lnTo>
                      <a:pt x="55" y="71"/>
                    </a:lnTo>
                    <a:lnTo>
                      <a:pt x="55" y="72"/>
                    </a:lnTo>
                    <a:lnTo>
                      <a:pt x="55" y="74"/>
                    </a:lnTo>
                    <a:lnTo>
                      <a:pt x="55" y="75"/>
                    </a:lnTo>
                    <a:lnTo>
                      <a:pt x="55" y="76"/>
                    </a:lnTo>
                    <a:lnTo>
                      <a:pt x="54" y="79"/>
                    </a:lnTo>
                    <a:lnTo>
                      <a:pt x="54" y="80"/>
                    </a:lnTo>
                    <a:lnTo>
                      <a:pt x="54" y="83"/>
                    </a:lnTo>
                    <a:lnTo>
                      <a:pt x="54" y="84"/>
                    </a:lnTo>
                    <a:lnTo>
                      <a:pt x="54" y="85"/>
                    </a:lnTo>
                    <a:lnTo>
                      <a:pt x="52" y="87"/>
                    </a:lnTo>
                    <a:lnTo>
                      <a:pt x="52" y="88"/>
                    </a:lnTo>
                    <a:lnTo>
                      <a:pt x="52" y="89"/>
                    </a:lnTo>
                    <a:lnTo>
                      <a:pt x="52" y="91"/>
                    </a:lnTo>
                    <a:lnTo>
                      <a:pt x="51" y="91"/>
                    </a:lnTo>
                    <a:lnTo>
                      <a:pt x="51" y="92"/>
                    </a:lnTo>
                    <a:lnTo>
                      <a:pt x="51" y="93"/>
                    </a:lnTo>
                    <a:lnTo>
                      <a:pt x="51" y="94"/>
                    </a:lnTo>
                    <a:lnTo>
                      <a:pt x="50" y="94"/>
                    </a:lnTo>
                    <a:lnTo>
                      <a:pt x="50" y="96"/>
                    </a:lnTo>
                    <a:lnTo>
                      <a:pt x="50" y="97"/>
                    </a:lnTo>
                    <a:lnTo>
                      <a:pt x="48" y="98"/>
                    </a:lnTo>
                    <a:lnTo>
                      <a:pt x="48" y="100"/>
                    </a:lnTo>
                    <a:lnTo>
                      <a:pt x="47" y="101"/>
                    </a:lnTo>
                    <a:lnTo>
                      <a:pt x="47" y="102"/>
                    </a:lnTo>
                    <a:lnTo>
                      <a:pt x="46" y="104"/>
                    </a:lnTo>
                    <a:lnTo>
                      <a:pt x="46" y="105"/>
                    </a:lnTo>
                    <a:lnTo>
                      <a:pt x="45" y="105"/>
                    </a:lnTo>
                    <a:lnTo>
                      <a:pt x="45" y="106"/>
                    </a:lnTo>
                    <a:lnTo>
                      <a:pt x="45" y="107"/>
                    </a:lnTo>
                    <a:lnTo>
                      <a:pt x="43" y="107"/>
                    </a:lnTo>
                    <a:lnTo>
                      <a:pt x="43" y="109"/>
                    </a:lnTo>
                    <a:lnTo>
                      <a:pt x="42" y="109"/>
                    </a:lnTo>
                    <a:lnTo>
                      <a:pt x="42" y="110"/>
                    </a:lnTo>
                    <a:lnTo>
                      <a:pt x="41" y="111"/>
                    </a:lnTo>
                    <a:lnTo>
                      <a:pt x="38" y="113"/>
                    </a:lnTo>
                    <a:lnTo>
                      <a:pt x="38" y="114"/>
                    </a:lnTo>
                    <a:lnTo>
                      <a:pt x="37" y="114"/>
                    </a:lnTo>
                    <a:lnTo>
                      <a:pt x="35" y="115"/>
                    </a:lnTo>
                    <a:lnTo>
                      <a:pt x="34" y="115"/>
                    </a:lnTo>
                    <a:lnTo>
                      <a:pt x="33" y="117"/>
                    </a:lnTo>
                    <a:lnTo>
                      <a:pt x="32" y="117"/>
                    </a:lnTo>
                    <a:lnTo>
                      <a:pt x="30" y="117"/>
                    </a:lnTo>
                    <a:lnTo>
                      <a:pt x="29" y="117"/>
                    </a:lnTo>
                    <a:lnTo>
                      <a:pt x="28" y="117"/>
                    </a:lnTo>
                    <a:lnTo>
                      <a:pt x="26" y="117"/>
                    </a:lnTo>
                    <a:lnTo>
                      <a:pt x="25" y="117"/>
                    </a:lnTo>
                    <a:lnTo>
                      <a:pt x="24" y="115"/>
                    </a:lnTo>
                    <a:lnTo>
                      <a:pt x="22" y="115"/>
                    </a:lnTo>
                    <a:lnTo>
                      <a:pt x="21" y="114"/>
                    </a:lnTo>
                    <a:lnTo>
                      <a:pt x="20" y="114"/>
                    </a:lnTo>
                    <a:lnTo>
                      <a:pt x="19" y="113"/>
                    </a:lnTo>
                    <a:lnTo>
                      <a:pt x="17" y="111"/>
                    </a:lnTo>
                    <a:lnTo>
                      <a:pt x="16" y="110"/>
                    </a:lnTo>
                    <a:lnTo>
                      <a:pt x="15" y="110"/>
                    </a:lnTo>
                    <a:lnTo>
                      <a:pt x="15" y="109"/>
                    </a:lnTo>
                    <a:lnTo>
                      <a:pt x="13" y="107"/>
                    </a:lnTo>
                    <a:lnTo>
                      <a:pt x="13" y="106"/>
                    </a:lnTo>
                    <a:lnTo>
                      <a:pt x="12" y="106"/>
                    </a:lnTo>
                    <a:lnTo>
                      <a:pt x="12" y="105"/>
                    </a:lnTo>
                    <a:lnTo>
                      <a:pt x="11" y="104"/>
                    </a:lnTo>
                    <a:lnTo>
                      <a:pt x="11" y="102"/>
                    </a:lnTo>
                    <a:lnTo>
                      <a:pt x="10" y="101"/>
                    </a:lnTo>
                    <a:lnTo>
                      <a:pt x="10" y="100"/>
                    </a:lnTo>
                    <a:lnTo>
                      <a:pt x="8" y="98"/>
                    </a:lnTo>
                    <a:lnTo>
                      <a:pt x="8" y="97"/>
                    </a:lnTo>
                    <a:lnTo>
                      <a:pt x="7" y="97"/>
                    </a:lnTo>
                    <a:lnTo>
                      <a:pt x="7" y="96"/>
                    </a:lnTo>
                    <a:lnTo>
                      <a:pt x="7" y="94"/>
                    </a:lnTo>
                    <a:lnTo>
                      <a:pt x="7" y="93"/>
                    </a:lnTo>
                    <a:lnTo>
                      <a:pt x="6" y="93"/>
                    </a:lnTo>
                    <a:lnTo>
                      <a:pt x="6" y="92"/>
                    </a:lnTo>
                    <a:lnTo>
                      <a:pt x="6" y="91"/>
                    </a:lnTo>
                    <a:lnTo>
                      <a:pt x="4" y="89"/>
                    </a:lnTo>
                    <a:lnTo>
                      <a:pt x="4" y="88"/>
                    </a:lnTo>
                    <a:lnTo>
                      <a:pt x="4" y="87"/>
                    </a:lnTo>
                    <a:lnTo>
                      <a:pt x="4" y="85"/>
                    </a:lnTo>
                    <a:lnTo>
                      <a:pt x="3" y="83"/>
                    </a:lnTo>
                    <a:lnTo>
                      <a:pt x="2" y="78"/>
                    </a:lnTo>
                    <a:lnTo>
                      <a:pt x="2" y="75"/>
                    </a:lnTo>
                    <a:lnTo>
                      <a:pt x="2" y="74"/>
                    </a:lnTo>
                    <a:lnTo>
                      <a:pt x="2" y="72"/>
                    </a:lnTo>
                    <a:lnTo>
                      <a:pt x="0" y="71"/>
                    </a:lnTo>
                    <a:lnTo>
                      <a:pt x="0" y="70"/>
                    </a:lnTo>
                    <a:lnTo>
                      <a:pt x="0" y="69"/>
                    </a:lnTo>
                    <a:lnTo>
                      <a:pt x="0" y="67"/>
                    </a:lnTo>
                    <a:lnTo>
                      <a:pt x="0" y="66"/>
                    </a:lnTo>
                    <a:lnTo>
                      <a:pt x="0" y="65"/>
                    </a:lnTo>
                    <a:lnTo>
                      <a:pt x="0" y="63"/>
                    </a:lnTo>
                    <a:lnTo>
                      <a:pt x="0" y="62"/>
                    </a:lnTo>
                    <a:lnTo>
                      <a:pt x="0" y="61"/>
                    </a:lnTo>
                    <a:lnTo>
                      <a:pt x="0" y="59"/>
                    </a:lnTo>
                    <a:lnTo>
                      <a:pt x="0" y="58"/>
                    </a:lnTo>
                    <a:lnTo>
                      <a:pt x="0" y="57"/>
                    </a:lnTo>
                    <a:lnTo>
                      <a:pt x="0" y="56"/>
                    </a:lnTo>
                    <a:lnTo>
                      <a:pt x="0" y="54"/>
                    </a:lnTo>
                    <a:lnTo>
                      <a:pt x="0" y="53"/>
                    </a:lnTo>
                    <a:lnTo>
                      <a:pt x="0" y="52"/>
                    </a:lnTo>
                    <a:lnTo>
                      <a:pt x="0" y="50"/>
                    </a:lnTo>
                    <a:lnTo>
                      <a:pt x="0" y="49"/>
                    </a:lnTo>
                    <a:lnTo>
                      <a:pt x="0" y="48"/>
                    </a:lnTo>
                    <a:lnTo>
                      <a:pt x="0" y="47"/>
                    </a:lnTo>
                    <a:lnTo>
                      <a:pt x="0" y="45"/>
                    </a:lnTo>
                    <a:lnTo>
                      <a:pt x="0" y="44"/>
                    </a:lnTo>
                    <a:lnTo>
                      <a:pt x="0" y="43"/>
                    </a:lnTo>
                    <a:lnTo>
                      <a:pt x="2" y="41"/>
                    </a:lnTo>
                    <a:lnTo>
                      <a:pt x="2" y="40"/>
                    </a:lnTo>
                    <a:lnTo>
                      <a:pt x="2" y="37"/>
                    </a:lnTo>
                    <a:lnTo>
                      <a:pt x="2" y="36"/>
                    </a:lnTo>
                    <a:lnTo>
                      <a:pt x="2" y="34"/>
                    </a:lnTo>
                    <a:lnTo>
                      <a:pt x="3" y="32"/>
                    </a:lnTo>
                    <a:lnTo>
                      <a:pt x="3" y="31"/>
                    </a:lnTo>
                    <a:lnTo>
                      <a:pt x="3" y="30"/>
                    </a:lnTo>
                    <a:lnTo>
                      <a:pt x="3" y="28"/>
                    </a:lnTo>
                    <a:lnTo>
                      <a:pt x="4" y="27"/>
                    </a:lnTo>
                    <a:lnTo>
                      <a:pt x="4" y="26"/>
                    </a:lnTo>
                    <a:lnTo>
                      <a:pt x="4" y="24"/>
                    </a:lnTo>
                    <a:lnTo>
                      <a:pt x="6" y="23"/>
                    </a:lnTo>
                    <a:lnTo>
                      <a:pt x="6" y="22"/>
                    </a:lnTo>
                    <a:lnTo>
                      <a:pt x="6" y="21"/>
                    </a:lnTo>
                    <a:lnTo>
                      <a:pt x="7" y="19"/>
                    </a:lnTo>
                    <a:lnTo>
                      <a:pt x="7" y="18"/>
                    </a:lnTo>
                    <a:lnTo>
                      <a:pt x="8" y="17"/>
                    </a:lnTo>
                    <a:lnTo>
                      <a:pt x="8" y="15"/>
                    </a:lnTo>
                    <a:lnTo>
                      <a:pt x="10" y="14"/>
                    </a:lnTo>
                    <a:lnTo>
                      <a:pt x="10" y="13"/>
                    </a:lnTo>
                    <a:lnTo>
                      <a:pt x="11" y="12"/>
                    </a:lnTo>
                    <a:lnTo>
                      <a:pt x="11" y="10"/>
                    </a:lnTo>
                    <a:lnTo>
                      <a:pt x="12" y="10"/>
                    </a:lnTo>
                    <a:lnTo>
                      <a:pt x="12" y="9"/>
                    </a:lnTo>
                    <a:lnTo>
                      <a:pt x="13" y="8"/>
                    </a:lnTo>
                    <a:lnTo>
                      <a:pt x="13" y="6"/>
                    </a:lnTo>
                    <a:lnTo>
                      <a:pt x="15" y="6"/>
                    </a:lnTo>
                    <a:lnTo>
                      <a:pt x="16" y="5"/>
                    </a:lnTo>
                    <a:close/>
                  </a:path>
                </a:pathLst>
              </a:custGeom>
              <a:solidFill>
                <a:srgbClr val="808080"/>
              </a:solidFill>
              <a:ln w="9525">
                <a:noFill/>
                <a:round/>
                <a:headEnd/>
                <a:tailEnd/>
              </a:ln>
            </p:spPr>
            <p:txBody>
              <a:bodyPr/>
              <a:lstStyle/>
              <a:p>
                <a:endParaRPr lang="en-US"/>
              </a:p>
            </p:txBody>
          </p:sp>
          <p:sp>
            <p:nvSpPr>
              <p:cNvPr id="255" name="Freeform 239"/>
              <p:cNvSpPr>
                <a:spLocks/>
              </p:cNvSpPr>
              <p:nvPr/>
            </p:nvSpPr>
            <p:spPr bwMode="auto">
              <a:xfrm>
                <a:off x="2558" y="1276"/>
                <a:ext cx="57" cy="119"/>
              </a:xfrm>
              <a:custGeom>
                <a:avLst/>
                <a:gdLst>
                  <a:gd name="T0" fmla="*/ 57 w 57"/>
                  <a:gd name="T1" fmla="*/ 46 h 119"/>
                  <a:gd name="T2" fmla="*/ 57 w 57"/>
                  <a:gd name="T3" fmla="*/ 58 h 119"/>
                  <a:gd name="T4" fmla="*/ 57 w 57"/>
                  <a:gd name="T5" fmla="*/ 70 h 119"/>
                  <a:gd name="T6" fmla="*/ 56 w 57"/>
                  <a:gd name="T7" fmla="*/ 83 h 119"/>
                  <a:gd name="T8" fmla="*/ 53 w 57"/>
                  <a:gd name="T9" fmla="*/ 93 h 119"/>
                  <a:gd name="T10" fmla="*/ 49 w 57"/>
                  <a:gd name="T11" fmla="*/ 102 h 119"/>
                  <a:gd name="T12" fmla="*/ 44 w 57"/>
                  <a:gd name="T13" fmla="*/ 111 h 119"/>
                  <a:gd name="T14" fmla="*/ 39 w 57"/>
                  <a:gd name="T15" fmla="*/ 116 h 119"/>
                  <a:gd name="T16" fmla="*/ 34 w 57"/>
                  <a:gd name="T17" fmla="*/ 119 h 119"/>
                  <a:gd name="T18" fmla="*/ 27 w 57"/>
                  <a:gd name="T19" fmla="*/ 119 h 119"/>
                  <a:gd name="T20" fmla="*/ 22 w 57"/>
                  <a:gd name="T21" fmla="*/ 116 h 119"/>
                  <a:gd name="T22" fmla="*/ 17 w 57"/>
                  <a:gd name="T23" fmla="*/ 112 h 119"/>
                  <a:gd name="T24" fmla="*/ 12 w 57"/>
                  <a:gd name="T25" fmla="*/ 105 h 119"/>
                  <a:gd name="T26" fmla="*/ 8 w 57"/>
                  <a:gd name="T27" fmla="*/ 97 h 119"/>
                  <a:gd name="T28" fmla="*/ 4 w 57"/>
                  <a:gd name="T29" fmla="*/ 86 h 119"/>
                  <a:gd name="T30" fmla="*/ 1 w 57"/>
                  <a:gd name="T31" fmla="*/ 75 h 119"/>
                  <a:gd name="T32" fmla="*/ 0 w 57"/>
                  <a:gd name="T33" fmla="*/ 63 h 119"/>
                  <a:gd name="T34" fmla="*/ 1 w 57"/>
                  <a:gd name="T35" fmla="*/ 49 h 119"/>
                  <a:gd name="T36" fmla="*/ 3 w 57"/>
                  <a:gd name="T37" fmla="*/ 32 h 119"/>
                  <a:gd name="T38" fmla="*/ 7 w 57"/>
                  <a:gd name="T39" fmla="*/ 23 h 119"/>
                  <a:gd name="T40" fmla="*/ 9 w 57"/>
                  <a:gd name="T41" fmla="*/ 14 h 119"/>
                  <a:gd name="T42" fmla="*/ 14 w 57"/>
                  <a:gd name="T43" fmla="*/ 7 h 119"/>
                  <a:gd name="T44" fmla="*/ 23 w 57"/>
                  <a:gd name="T45" fmla="*/ 0 h 119"/>
                  <a:gd name="T46" fmla="*/ 29 w 57"/>
                  <a:gd name="T47" fmla="*/ 0 h 119"/>
                  <a:gd name="T48" fmla="*/ 34 w 57"/>
                  <a:gd name="T49" fmla="*/ 1 h 119"/>
                  <a:gd name="T50" fmla="*/ 42 w 57"/>
                  <a:gd name="T51" fmla="*/ 7 h 119"/>
                  <a:gd name="T52" fmla="*/ 47 w 57"/>
                  <a:gd name="T53" fmla="*/ 13 h 119"/>
                  <a:gd name="T54" fmla="*/ 51 w 57"/>
                  <a:gd name="T55" fmla="*/ 22 h 119"/>
                  <a:gd name="T56" fmla="*/ 55 w 57"/>
                  <a:gd name="T57" fmla="*/ 35 h 119"/>
                  <a:gd name="T58" fmla="*/ 51 w 57"/>
                  <a:gd name="T59" fmla="*/ 25 h 119"/>
                  <a:gd name="T60" fmla="*/ 47 w 57"/>
                  <a:gd name="T61" fmla="*/ 16 h 119"/>
                  <a:gd name="T62" fmla="*/ 43 w 57"/>
                  <a:gd name="T63" fmla="*/ 10 h 119"/>
                  <a:gd name="T64" fmla="*/ 35 w 57"/>
                  <a:gd name="T65" fmla="*/ 3 h 119"/>
                  <a:gd name="T66" fmla="*/ 30 w 57"/>
                  <a:gd name="T67" fmla="*/ 2 h 119"/>
                  <a:gd name="T68" fmla="*/ 25 w 57"/>
                  <a:gd name="T69" fmla="*/ 2 h 119"/>
                  <a:gd name="T70" fmla="*/ 20 w 57"/>
                  <a:gd name="T71" fmla="*/ 5 h 119"/>
                  <a:gd name="T72" fmla="*/ 12 w 57"/>
                  <a:gd name="T73" fmla="*/ 14 h 119"/>
                  <a:gd name="T74" fmla="*/ 8 w 57"/>
                  <a:gd name="T75" fmla="*/ 22 h 119"/>
                  <a:gd name="T76" fmla="*/ 5 w 57"/>
                  <a:gd name="T77" fmla="*/ 31 h 119"/>
                  <a:gd name="T78" fmla="*/ 3 w 57"/>
                  <a:gd name="T79" fmla="*/ 46 h 119"/>
                  <a:gd name="T80" fmla="*/ 1 w 57"/>
                  <a:gd name="T81" fmla="*/ 60 h 119"/>
                  <a:gd name="T82" fmla="*/ 3 w 57"/>
                  <a:gd name="T83" fmla="*/ 71 h 119"/>
                  <a:gd name="T84" fmla="*/ 4 w 57"/>
                  <a:gd name="T85" fmla="*/ 83 h 119"/>
                  <a:gd name="T86" fmla="*/ 8 w 57"/>
                  <a:gd name="T87" fmla="*/ 93 h 119"/>
                  <a:gd name="T88" fmla="*/ 12 w 57"/>
                  <a:gd name="T89" fmla="*/ 101 h 119"/>
                  <a:gd name="T90" fmla="*/ 17 w 57"/>
                  <a:gd name="T91" fmla="*/ 108 h 119"/>
                  <a:gd name="T92" fmla="*/ 21 w 57"/>
                  <a:gd name="T93" fmla="*/ 114 h 119"/>
                  <a:gd name="T94" fmla="*/ 26 w 57"/>
                  <a:gd name="T95" fmla="*/ 115 h 119"/>
                  <a:gd name="T96" fmla="*/ 31 w 57"/>
                  <a:gd name="T97" fmla="*/ 116 h 119"/>
                  <a:gd name="T98" fmla="*/ 38 w 57"/>
                  <a:gd name="T99" fmla="*/ 114 h 119"/>
                  <a:gd name="T100" fmla="*/ 42 w 57"/>
                  <a:gd name="T101" fmla="*/ 110 h 119"/>
                  <a:gd name="T102" fmla="*/ 48 w 57"/>
                  <a:gd name="T103" fmla="*/ 102 h 119"/>
                  <a:gd name="T104" fmla="*/ 51 w 57"/>
                  <a:gd name="T105" fmla="*/ 94 h 119"/>
                  <a:gd name="T106" fmla="*/ 53 w 57"/>
                  <a:gd name="T107" fmla="*/ 84 h 119"/>
                  <a:gd name="T108" fmla="*/ 56 w 57"/>
                  <a:gd name="T109" fmla="*/ 71 h 119"/>
                  <a:gd name="T110" fmla="*/ 56 w 57"/>
                  <a:gd name="T111" fmla="*/ 60 h 119"/>
                  <a:gd name="T112" fmla="*/ 56 w 57"/>
                  <a:gd name="T113" fmla="*/ 49 h 119"/>
                  <a:gd name="T114" fmla="*/ 53 w 57"/>
                  <a:gd name="T115" fmla="*/ 36 h 1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7"/>
                  <a:gd name="T175" fmla="*/ 0 h 119"/>
                  <a:gd name="T176" fmla="*/ 57 w 57"/>
                  <a:gd name="T177" fmla="*/ 119 h 1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7" h="119">
                    <a:moveTo>
                      <a:pt x="55" y="35"/>
                    </a:moveTo>
                    <a:lnTo>
                      <a:pt x="56" y="40"/>
                    </a:lnTo>
                    <a:lnTo>
                      <a:pt x="56" y="42"/>
                    </a:lnTo>
                    <a:lnTo>
                      <a:pt x="57" y="46"/>
                    </a:lnTo>
                    <a:lnTo>
                      <a:pt x="57" y="49"/>
                    </a:lnTo>
                    <a:lnTo>
                      <a:pt x="57" y="51"/>
                    </a:lnTo>
                    <a:lnTo>
                      <a:pt x="57" y="54"/>
                    </a:lnTo>
                    <a:lnTo>
                      <a:pt x="57" y="58"/>
                    </a:lnTo>
                    <a:lnTo>
                      <a:pt x="57" y="60"/>
                    </a:lnTo>
                    <a:lnTo>
                      <a:pt x="57" y="63"/>
                    </a:lnTo>
                    <a:lnTo>
                      <a:pt x="57" y="66"/>
                    </a:lnTo>
                    <a:lnTo>
                      <a:pt x="57" y="70"/>
                    </a:lnTo>
                    <a:lnTo>
                      <a:pt x="57" y="72"/>
                    </a:lnTo>
                    <a:lnTo>
                      <a:pt x="57" y="75"/>
                    </a:lnTo>
                    <a:lnTo>
                      <a:pt x="56" y="80"/>
                    </a:lnTo>
                    <a:lnTo>
                      <a:pt x="56" y="83"/>
                    </a:lnTo>
                    <a:lnTo>
                      <a:pt x="55" y="85"/>
                    </a:lnTo>
                    <a:lnTo>
                      <a:pt x="55" y="88"/>
                    </a:lnTo>
                    <a:lnTo>
                      <a:pt x="53" y="90"/>
                    </a:lnTo>
                    <a:lnTo>
                      <a:pt x="53" y="93"/>
                    </a:lnTo>
                    <a:lnTo>
                      <a:pt x="52" y="95"/>
                    </a:lnTo>
                    <a:lnTo>
                      <a:pt x="52" y="98"/>
                    </a:lnTo>
                    <a:lnTo>
                      <a:pt x="51" y="99"/>
                    </a:lnTo>
                    <a:lnTo>
                      <a:pt x="49" y="102"/>
                    </a:lnTo>
                    <a:lnTo>
                      <a:pt x="48" y="103"/>
                    </a:lnTo>
                    <a:lnTo>
                      <a:pt x="48" y="106"/>
                    </a:lnTo>
                    <a:lnTo>
                      <a:pt x="46" y="110"/>
                    </a:lnTo>
                    <a:lnTo>
                      <a:pt x="44" y="111"/>
                    </a:lnTo>
                    <a:lnTo>
                      <a:pt x="43" y="112"/>
                    </a:lnTo>
                    <a:lnTo>
                      <a:pt x="42" y="114"/>
                    </a:lnTo>
                    <a:lnTo>
                      <a:pt x="40" y="115"/>
                    </a:lnTo>
                    <a:lnTo>
                      <a:pt x="39" y="116"/>
                    </a:lnTo>
                    <a:lnTo>
                      <a:pt x="38" y="116"/>
                    </a:lnTo>
                    <a:lnTo>
                      <a:pt x="36" y="118"/>
                    </a:lnTo>
                    <a:lnTo>
                      <a:pt x="35" y="118"/>
                    </a:lnTo>
                    <a:lnTo>
                      <a:pt x="34" y="119"/>
                    </a:lnTo>
                    <a:lnTo>
                      <a:pt x="33" y="119"/>
                    </a:lnTo>
                    <a:lnTo>
                      <a:pt x="30" y="119"/>
                    </a:lnTo>
                    <a:lnTo>
                      <a:pt x="29" y="119"/>
                    </a:lnTo>
                    <a:lnTo>
                      <a:pt x="27" y="119"/>
                    </a:lnTo>
                    <a:lnTo>
                      <a:pt x="26" y="118"/>
                    </a:lnTo>
                    <a:lnTo>
                      <a:pt x="25" y="118"/>
                    </a:lnTo>
                    <a:lnTo>
                      <a:pt x="23" y="118"/>
                    </a:lnTo>
                    <a:lnTo>
                      <a:pt x="22" y="116"/>
                    </a:lnTo>
                    <a:lnTo>
                      <a:pt x="21" y="116"/>
                    </a:lnTo>
                    <a:lnTo>
                      <a:pt x="20" y="115"/>
                    </a:lnTo>
                    <a:lnTo>
                      <a:pt x="18" y="114"/>
                    </a:lnTo>
                    <a:lnTo>
                      <a:pt x="17" y="112"/>
                    </a:lnTo>
                    <a:lnTo>
                      <a:pt x="16" y="111"/>
                    </a:lnTo>
                    <a:lnTo>
                      <a:pt x="14" y="110"/>
                    </a:lnTo>
                    <a:lnTo>
                      <a:pt x="13" y="106"/>
                    </a:lnTo>
                    <a:lnTo>
                      <a:pt x="12" y="105"/>
                    </a:lnTo>
                    <a:lnTo>
                      <a:pt x="11" y="103"/>
                    </a:lnTo>
                    <a:lnTo>
                      <a:pt x="9" y="101"/>
                    </a:lnTo>
                    <a:lnTo>
                      <a:pt x="8" y="98"/>
                    </a:lnTo>
                    <a:lnTo>
                      <a:pt x="8" y="97"/>
                    </a:lnTo>
                    <a:lnTo>
                      <a:pt x="7" y="94"/>
                    </a:lnTo>
                    <a:lnTo>
                      <a:pt x="5" y="92"/>
                    </a:lnTo>
                    <a:lnTo>
                      <a:pt x="5" y="89"/>
                    </a:lnTo>
                    <a:lnTo>
                      <a:pt x="4" y="86"/>
                    </a:lnTo>
                    <a:lnTo>
                      <a:pt x="3" y="84"/>
                    </a:lnTo>
                    <a:lnTo>
                      <a:pt x="3" y="80"/>
                    </a:lnTo>
                    <a:lnTo>
                      <a:pt x="3" y="77"/>
                    </a:lnTo>
                    <a:lnTo>
                      <a:pt x="1" y="75"/>
                    </a:lnTo>
                    <a:lnTo>
                      <a:pt x="1" y="72"/>
                    </a:lnTo>
                    <a:lnTo>
                      <a:pt x="1" y="70"/>
                    </a:lnTo>
                    <a:lnTo>
                      <a:pt x="1" y="66"/>
                    </a:lnTo>
                    <a:lnTo>
                      <a:pt x="0" y="63"/>
                    </a:lnTo>
                    <a:lnTo>
                      <a:pt x="0" y="60"/>
                    </a:lnTo>
                    <a:lnTo>
                      <a:pt x="0" y="58"/>
                    </a:lnTo>
                    <a:lnTo>
                      <a:pt x="0" y="54"/>
                    </a:lnTo>
                    <a:lnTo>
                      <a:pt x="1" y="49"/>
                    </a:lnTo>
                    <a:lnTo>
                      <a:pt x="1" y="46"/>
                    </a:lnTo>
                    <a:lnTo>
                      <a:pt x="1" y="44"/>
                    </a:lnTo>
                    <a:lnTo>
                      <a:pt x="1" y="40"/>
                    </a:lnTo>
                    <a:lnTo>
                      <a:pt x="3" y="32"/>
                    </a:lnTo>
                    <a:lnTo>
                      <a:pt x="4" y="29"/>
                    </a:lnTo>
                    <a:lnTo>
                      <a:pt x="4" y="27"/>
                    </a:lnTo>
                    <a:lnTo>
                      <a:pt x="5" y="25"/>
                    </a:lnTo>
                    <a:lnTo>
                      <a:pt x="7" y="23"/>
                    </a:lnTo>
                    <a:lnTo>
                      <a:pt x="7" y="20"/>
                    </a:lnTo>
                    <a:lnTo>
                      <a:pt x="8" y="18"/>
                    </a:lnTo>
                    <a:lnTo>
                      <a:pt x="9" y="16"/>
                    </a:lnTo>
                    <a:lnTo>
                      <a:pt x="9" y="14"/>
                    </a:lnTo>
                    <a:lnTo>
                      <a:pt x="11" y="13"/>
                    </a:lnTo>
                    <a:lnTo>
                      <a:pt x="12" y="10"/>
                    </a:lnTo>
                    <a:lnTo>
                      <a:pt x="13" y="9"/>
                    </a:lnTo>
                    <a:lnTo>
                      <a:pt x="14" y="7"/>
                    </a:lnTo>
                    <a:lnTo>
                      <a:pt x="20" y="2"/>
                    </a:lnTo>
                    <a:lnTo>
                      <a:pt x="21" y="1"/>
                    </a:lnTo>
                    <a:lnTo>
                      <a:pt x="22" y="1"/>
                    </a:lnTo>
                    <a:lnTo>
                      <a:pt x="23" y="0"/>
                    </a:lnTo>
                    <a:lnTo>
                      <a:pt x="25" y="0"/>
                    </a:lnTo>
                    <a:lnTo>
                      <a:pt x="26" y="0"/>
                    </a:lnTo>
                    <a:lnTo>
                      <a:pt x="27" y="0"/>
                    </a:lnTo>
                    <a:lnTo>
                      <a:pt x="29" y="0"/>
                    </a:lnTo>
                    <a:lnTo>
                      <a:pt x="30" y="0"/>
                    </a:lnTo>
                    <a:lnTo>
                      <a:pt x="31" y="0"/>
                    </a:lnTo>
                    <a:lnTo>
                      <a:pt x="33" y="0"/>
                    </a:lnTo>
                    <a:lnTo>
                      <a:pt x="34" y="1"/>
                    </a:lnTo>
                    <a:lnTo>
                      <a:pt x="35" y="1"/>
                    </a:lnTo>
                    <a:lnTo>
                      <a:pt x="39" y="3"/>
                    </a:lnTo>
                    <a:lnTo>
                      <a:pt x="42" y="5"/>
                    </a:lnTo>
                    <a:lnTo>
                      <a:pt x="42" y="7"/>
                    </a:lnTo>
                    <a:lnTo>
                      <a:pt x="43" y="9"/>
                    </a:lnTo>
                    <a:lnTo>
                      <a:pt x="44" y="10"/>
                    </a:lnTo>
                    <a:lnTo>
                      <a:pt x="46" y="11"/>
                    </a:lnTo>
                    <a:lnTo>
                      <a:pt x="47" y="13"/>
                    </a:lnTo>
                    <a:lnTo>
                      <a:pt x="48" y="15"/>
                    </a:lnTo>
                    <a:lnTo>
                      <a:pt x="49" y="16"/>
                    </a:lnTo>
                    <a:lnTo>
                      <a:pt x="49" y="19"/>
                    </a:lnTo>
                    <a:lnTo>
                      <a:pt x="51" y="22"/>
                    </a:lnTo>
                    <a:lnTo>
                      <a:pt x="52" y="24"/>
                    </a:lnTo>
                    <a:lnTo>
                      <a:pt x="52" y="27"/>
                    </a:lnTo>
                    <a:lnTo>
                      <a:pt x="53" y="28"/>
                    </a:lnTo>
                    <a:lnTo>
                      <a:pt x="55" y="35"/>
                    </a:lnTo>
                    <a:lnTo>
                      <a:pt x="53" y="36"/>
                    </a:lnTo>
                    <a:lnTo>
                      <a:pt x="52" y="31"/>
                    </a:lnTo>
                    <a:lnTo>
                      <a:pt x="51" y="28"/>
                    </a:lnTo>
                    <a:lnTo>
                      <a:pt x="51" y="25"/>
                    </a:lnTo>
                    <a:lnTo>
                      <a:pt x="49" y="23"/>
                    </a:lnTo>
                    <a:lnTo>
                      <a:pt x="49" y="22"/>
                    </a:lnTo>
                    <a:lnTo>
                      <a:pt x="48" y="19"/>
                    </a:lnTo>
                    <a:lnTo>
                      <a:pt x="47" y="16"/>
                    </a:lnTo>
                    <a:lnTo>
                      <a:pt x="46" y="15"/>
                    </a:lnTo>
                    <a:lnTo>
                      <a:pt x="44" y="14"/>
                    </a:lnTo>
                    <a:lnTo>
                      <a:pt x="44" y="13"/>
                    </a:lnTo>
                    <a:lnTo>
                      <a:pt x="43" y="10"/>
                    </a:lnTo>
                    <a:lnTo>
                      <a:pt x="42" y="9"/>
                    </a:lnTo>
                    <a:lnTo>
                      <a:pt x="40" y="7"/>
                    </a:lnTo>
                    <a:lnTo>
                      <a:pt x="39" y="6"/>
                    </a:lnTo>
                    <a:lnTo>
                      <a:pt x="35" y="3"/>
                    </a:lnTo>
                    <a:lnTo>
                      <a:pt x="34" y="3"/>
                    </a:lnTo>
                    <a:lnTo>
                      <a:pt x="33" y="2"/>
                    </a:lnTo>
                    <a:lnTo>
                      <a:pt x="31" y="2"/>
                    </a:lnTo>
                    <a:lnTo>
                      <a:pt x="30" y="2"/>
                    </a:lnTo>
                    <a:lnTo>
                      <a:pt x="29" y="2"/>
                    </a:lnTo>
                    <a:lnTo>
                      <a:pt x="27" y="2"/>
                    </a:lnTo>
                    <a:lnTo>
                      <a:pt x="26" y="2"/>
                    </a:lnTo>
                    <a:lnTo>
                      <a:pt x="25" y="2"/>
                    </a:lnTo>
                    <a:lnTo>
                      <a:pt x="23" y="2"/>
                    </a:lnTo>
                    <a:lnTo>
                      <a:pt x="22" y="3"/>
                    </a:lnTo>
                    <a:lnTo>
                      <a:pt x="21" y="3"/>
                    </a:lnTo>
                    <a:lnTo>
                      <a:pt x="20" y="5"/>
                    </a:lnTo>
                    <a:lnTo>
                      <a:pt x="14" y="9"/>
                    </a:lnTo>
                    <a:lnTo>
                      <a:pt x="14" y="11"/>
                    </a:lnTo>
                    <a:lnTo>
                      <a:pt x="13" y="13"/>
                    </a:lnTo>
                    <a:lnTo>
                      <a:pt x="12" y="14"/>
                    </a:lnTo>
                    <a:lnTo>
                      <a:pt x="11" y="16"/>
                    </a:lnTo>
                    <a:lnTo>
                      <a:pt x="9" y="18"/>
                    </a:lnTo>
                    <a:lnTo>
                      <a:pt x="9" y="20"/>
                    </a:lnTo>
                    <a:lnTo>
                      <a:pt x="8" y="22"/>
                    </a:lnTo>
                    <a:lnTo>
                      <a:pt x="7" y="24"/>
                    </a:lnTo>
                    <a:lnTo>
                      <a:pt x="7" y="27"/>
                    </a:lnTo>
                    <a:lnTo>
                      <a:pt x="5" y="28"/>
                    </a:lnTo>
                    <a:lnTo>
                      <a:pt x="5" y="31"/>
                    </a:lnTo>
                    <a:lnTo>
                      <a:pt x="4" y="33"/>
                    </a:lnTo>
                    <a:lnTo>
                      <a:pt x="3" y="41"/>
                    </a:lnTo>
                    <a:lnTo>
                      <a:pt x="3" y="44"/>
                    </a:lnTo>
                    <a:lnTo>
                      <a:pt x="3" y="46"/>
                    </a:lnTo>
                    <a:lnTo>
                      <a:pt x="3" y="49"/>
                    </a:lnTo>
                    <a:lnTo>
                      <a:pt x="1" y="54"/>
                    </a:lnTo>
                    <a:lnTo>
                      <a:pt x="1" y="58"/>
                    </a:lnTo>
                    <a:lnTo>
                      <a:pt x="1" y="60"/>
                    </a:lnTo>
                    <a:lnTo>
                      <a:pt x="3" y="63"/>
                    </a:lnTo>
                    <a:lnTo>
                      <a:pt x="3" y="66"/>
                    </a:lnTo>
                    <a:lnTo>
                      <a:pt x="3" y="68"/>
                    </a:lnTo>
                    <a:lnTo>
                      <a:pt x="3" y="71"/>
                    </a:lnTo>
                    <a:lnTo>
                      <a:pt x="3" y="75"/>
                    </a:lnTo>
                    <a:lnTo>
                      <a:pt x="4" y="77"/>
                    </a:lnTo>
                    <a:lnTo>
                      <a:pt x="4" y="80"/>
                    </a:lnTo>
                    <a:lnTo>
                      <a:pt x="4" y="83"/>
                    </a:lnTo>
                    <a:lnTo>
                      <a:pt x="5" y="85"/>
                    </a:lnTo>
                    <a:lnTo>
                      <a:pt x="5" y="88"/>
                    </a:lnTo>
                    <a:lnTo>
                      <a:pt x="7" y="90"/>
                    </a:lnTo>
                    <a:lnTo>
                      <a:pt x="8" y="93"/>
                    </a:lnTo>
                    <a:lnTo>
                      <a:pt x="8" y="94"/>
                    </a:lnTo>
                    <a:lnTo>
                      <a:pt x="9" y="97"/>
                    </a:lnTo>
                    <a:lnTo>
                      <a:pt x="11" y="98"/>
                    </a:lnTo>
                    <a:lnTo>
                      <a:pt x="12" y="101"/>
                    </a:lnTo>
                    <a:lnTo>
                      <a:pt x="12" y="103"/>
                    </a:lnTo>
                    <a:lnTo>
                      <a:pt x="13" y="105"/>
                    </a:lnTo>
                    <a:lnTo>
                      <a:pt x="16" y="107"/>
                    </a:lnTo>
                    <a:lnTo>
                      <a:pt x="17" y="108"/>
                    </a:lnTo>
                    <a:lnTo>
                      <a:pt x="18" y="110"/>
                    </a:lnTo>
                    <a:lnTo>
                      <a:pt x="20" y="111"/>
                    </a:lnTo>
                    <a:lnTo>
                      <a:pt x="21" y="112"/>
                    </a:lnTo>
                    <a:lnTo>
                      <a:pt x="21" y="114"/>
                    </a:lnTo>
                    <a:lnTo>
                      <a:pt x="22" y="114"/>
                    </a:lnTo>
                    <a:lnTo>
                      <a:pt x="23" y="115"/>
                    </a:lnTo>
                    <a:lnTo>
                      <a:pt x="25" y="115"/>
                    </a:lnTo>
                    <a:lnTo>
                      <a:pt x="26" y="115"/>
                    </a:lnTo>
                    <a:lnTo>
                      <a:pt x="27" y="116"/>
                    </a:lnTo>
                    <a:lnTo>
                      <a:pt x="29" y="116"/>
                    </a:lnTo>
                    <a:lnTo>
                      <a:pt x="30" y="116"/>
                    </a:lnTo>
                    <a:lnTo>
                      <a:pt x="31" y="116"/>
                    </a:lnTo>
                    <a:lnTo>
                      <a:pt x="33" y="116"/>
                    </a:lnTo>
                    <a:lnTo>
                      <a:pt x="34" y="115"/>
                    </a:lnTo>
                    <a:lnTo>
                      <a:pt x="35" y="115"/>
                    </a:lnTo>
                    <a:lnTo>
                      <a:pt x="38" y="114"/>
                    </a:lnTo>
                    <a:lnTo>
                      <a:pt x="39" y="114"/>
                    </a:lnTo>
                    <a:lnTo>
                      <a:pt x="39" y="112"/>
                    </a:lnTo>
                    <a:lnTo>
                      <a:pt x="40" y="111"/>
                    </a:lnTo>
                    <a:lnTo>
                      <a:pt x="42" y="110"/>
                    </a:lnTo>
                    <a:lnTo>
                      <a:pt x="43" y="108"/>
                    </a:lnTo>
                    <a:lnTo>
                      <a:pt x="44" y="107"/>
                    </a:lnTo>
                    <a:lnTo>
                      <a:pt x="47" y="103"/>
                    </a:lnTo>
                    <a:lnTo>
                      <a:pt x="48" y="102"/>
                    </a:lnTo>
                    <a:lnTo>
                      <a:pt x="48" y="99"/>
                    </a:lnTo>
                    <a:lnTo>
                      <a:pt x="49" y="98"/>
                    </a:lnTo>
                    <a:lnTo>
                      <a:pt x="51" y="95"/>
                    </a:lnTo>
                    <a:lnTo>
                      <a:pt x="51" y="94"/>
                    </a:lnTo>
                    <a:lnTo>
                      <a:pt x="52" y="92"/>
                    </a:lnTo>
                    <a:lnTo>
                      <a:pt x="52" y="89"/>
                    </a:lnTo>
                    <a:lnTo>
                      <a:pt x="53" y="86"/>
                    </a:lnTo>
                    <a:lnTo>
                      <a:pt x="53" y="84"/>
                    </a:lnTo>
                    <a:lnTo>
                      <a:pt x="55" y="83"/>
                    </a:lnTo>
                    <a:lnTo>
                      <a:pt x="55" y="80"/>
                    </a:lnTo>
                    <a:lnTo>
                      <a:pt x="56" y="75"/>
                    </a:lnTo>
                    <a:lnTo>
                      <a:pt x="56" y="71"/>
                    </a:lnTo>
                    <a:lnTo>
                      <a:pt x="56" y="68"/>
                    </a:lnTo>
                    <a:lnTo>
                      <a:pt x="56" y="66"/>
                    </a:lnTo>
                    <a:lnTo>
                      <a:pt x="56" y="63"/>
                    </a:lnTo>
                    <a:lnTo>
                      <a:pt x="56" y="60"/>
                    </a:lnTo>
                    <a:lnTo>
                      <a:pt x="56" y="58"/>
                    </a:lnTo>
                    <a:lnTo>
                      <a:pt x="56" y="55"/>
                    </a:lnTo>
                    <a:lnTo>
                      <a:pt x="56" y="51"/>
                    </a:lnTo>
                    <a:lnTo>
                      <a:pt x="56" y="49"/>
                    </a:lnTo>
                    <a:lnTo>
                      <a:pt x="56" y="46"/>
                    </a:lnTo>
                    <a:lnTo>
                      <a:pt x="55" y="44"/>
                    </a:lnTo>
                    <a:lnTo>
                      <a:pt x="55" y="41"/>
                    </a:lnTo>
                    <a:lnTo>
                      <a:pt x="53" y="36"/>
                    </a:lnTo>
                    <a:lnTo>
                      <a:pt x="55" y="35"/>
                    </a:lnTo>
                    <a:close/>
                  </a:path>
                </a:pathLst>
              </a:custGeom>
              <a:solidFill>
                <a:srgbClr val="808080"/>
              </a:solidFill>
              <a:ln w="9525">
                <a:noFill/>
                <a:round/>
                <a:headEnd/>
                <a:tailEnd/>
              </a:ln>
            </p:spPr>
            <p:txBody>
              <a:bodyPr/>
              <a:lstStyle/>
              <a:p>
                <a:endParaRPr lang="en-US"/>
              </a:p>
            </p:txBody>
          </p:sp>
          <p:sp>
            <p:nvSpPr>
              <p:cNvPr id="256" name="Freeform 240"/>
              <p:cNvSpPr>
                <a:spLocks/>
              </p:cNvSpPr>
              <p:nvPr/>
            </p:nvSpPr>
            <p:spPr bwMode="auto">
              <a:xfrm>
                <a:off x="2578" y="1222"/>
                <a:ext cx="50" cy="108"/>
              </a:xfrm>
              <a:custGeom>
                <a:avLst/>
                <a:gdLst>
                  <a:gd name="T0" fmla="*/ 16 w 50"/>
                  <a:gd name="T1" fmla="*/ 3 h 108"/>
                  <a:gd name="T2" fmla="*/ 19 w 50"/>
                  <a:gd name="T3" fmla="*/ 2 h 108"/>
                  <a:gd name="T4" fmla="*/ 23 w 50"/>
                  <a:gd name="T5" fmla="*/ 2 h 108"/>
                  <a:gd name="T6" fmla="*/ 27 w 50"/>
                  <a:gd name="T7" fmla="*/ 2 h 108"/>
                  <a:gd name="T8" fmla="*/ 31 w 50"/>
                  <a:gd name="T9" fmla="*/ 3 h 108"/>
                  <a:gd name="T10" fmla="*/ 35 w 50"/>
                  <a:gd name="T11" fmla="*/ 7 h 108"/>
                  <a:gd name="T12" fmla="*/ 37 w 50"/>
                  <a:gd name="T13" fmla="*/ 8 h 108"/>
                  <a:gd name="T14" fmla="*/ 38 w 50"/>
                  <a:gd name="T15" fmla="*/ 12 h 108"/>
                  <a:gd name="T16" fmla="*/ 40 w 50"/>
                  <a:gd name="T17" fmla="*/ 15 h 108"/>
                  <a:gd name="T18" fmla="*/ 42 w 50"/>
                  <a:gd name="T19" fmla="*/ 17 h 108"/>
                  <a:gd name="T20" fmla="*/ 44 w 50"/>
                  <a:gd name="T21" fmla="*/ 20 h 108"/>
                  <a:gd name="T22" fmla="*/ 45 w 50"/>
                  <a:gd name="T23" fmla="*/ 24 h 108"/>
                  <a:gd name="T24" fmla="*/ 46 w 50"/>
                  <a:gd name="T25" fmla="*/ 29 h 108"/>
                  <a:gd name="T26" fmla="*/ 49 w 50"/>
                  <a:gd name="T27" fmla="*/ 39 h 108"/>
                  <a:gd name="T28" fmla="*/ 49 w 50"/>
                  <a:gd name="T29" fmla="*/ 43 h 108"/>
                  <a:gd name="T30" fmla="*/ 49 w 50"/>
                  <a:gd name="T31" fmla="*/ 47 h 108"/>
                  <a:gd name="T32" fmla="*/ 50 w 50"/>
                  <a:gd name="T33" fmla="*/ 50 h 108"/>
                  <a:gd name="T34" fmla="*/ 50 w 50"/>
                  <a:gd name="T35" fmla="*/ 54 h 108"/>
                  <a:gd name="T36" fmla="*/ 50 w 50"/>
                  <a:gd name="T37" fmla="*/ 57 h 108"/>
                  <a:gd name="T38" fmla="*/ 50 w 50"/>
                  <a:gd name="T39" fmla="*/ 61 h 108"/>
                  <a:gd name="T40" fmla="*/ 49 w 50"/>
                  <a:gd name="T41" fmla="*/ 64 h 108"/>
                  <a:gd name="T42" fmla="*/ 49 w 50"/>
                  <a:gd name="T43" fmla="*/ 69 h 108"/>
                  <a:gd name="T44" fmla="*/ 48 w 50"/>
                  <a:gd name="T45" fmla="*/ 77 h 108"/>
                  <a:gd name="T46" fmla="*/ 46 w 50"/>
                  <a:gd name="T47" fmla="*/ 81 h 108"/>
                  <a:gd name="T48" fmla="*/ 45 w 50"/>
                  <a:gd name="T49" fmla="*/ 86 h 108"/>
                  <a:gd name="T50" fmla="*/ 44 w 50"/>
                  <a:gd name="T51" fmla="*/ 90 h 108"/>
                  <a:gd name="T52" fmla="*/ 42 w 50"/>
                  <a:gd name="T53" fmla="*/ 94 h 108"/>
                  <a:gd name="T54" fmla="*/ 41 w 50"/>
                  <a:gd name="T55" fmla="*/ 98 h 108"/>
                  <a:gd name="T56" fmla="*/ 38 w 50"/>
                  <a:gd name="T57" fmla="*/ 100 h 108"/>
                  <a:gd name="T58" fmla="*/ 35 w 50"/>
                  <a:gd name="T59" fmla="*/ 105 h 108"/>
                  <a:gd name="T60" fmla="*/ 32 w 50"/>
                  <a:gd name="T61" fmla="*/ 107 h 108"/>
                  <a:gd name="T62" fmla="*/ 29 w 50"/>
                  <a:gd name="T63" fmla="*/ 108 h 108"/>
                  <a:gd name="T64" fmla="*/ 26 w 50"/>
                  <a:gd name="T65" fmla="*/ 108 h 108"/>
                  <a:gd name="T66" fmla="*/ 22 w 50"/>
                  <a:gd name="T67" fmla="*/ 108 h 108"/>
                  <a:gd name="T68" fmla="*/ 19 w 50"/>
                  <a:gd name="T69" fmla="*/ 107 h 108"/>
                  <a:gd name="T70" fmla="*/ 15 w 50"/>
                  <a:gd name="T71" fmla="*/ 103 h 108"/>
                  <a:gd name="T72" fmla="*/ 13 w 50"/>
                  <a:gd name="T73" fmla="*/ 102 h 108"/>
                  <a:gd name="T74" fmla="*/ 11 w 50"/>
                  <a:gd name="T75" fmla="*/ 99 h 108"/>
                  <a:gd name="T76" fmla="*/ 10 w 50"/>
                  <a:gd name="T77" fmla="*/ 96 h 108"/>
                  <a:gd name="T78" fmla="*/ 7 w 50"/>
                  <a:gd name="T79" fmla="*/ 94 h 108"/>
                  <a:gd name="T80" fmla="*/ 6 w 50"/>
                  <a:gd name="T81" fmla="*/ 91 h 108"/>
                  <a:gd name="T82" fmla="*/ 5 w 50"/>
                  <a:gd name="T83" fmla="*/ 87 h 108"/>
                  <a:gd name="T84" fmla="*/ 3 w 50"/>
                  <a:gd name="T85" fmla="*/ 85 h 108"/>
                  <a:gd name="T86" fmla="*/ 3 w 50"/>
                  <a:gd name="T87" fmla="*/ 81 h 108"/>
                  <a:gd name="T88" fmla="*/ 1 w 50"/>
                  <a:gd name="T89" fmla="*/ 73 h 108"/>
                  <a:gd name="T90" fmla="*/ 1 w 50"/>
                  <a:gd name="T91" fmla="*/ 68 h 108"/>
                  <a:gd name="T92" fmla="*/ 0 w 50"/>
                  <a:gd name="T93" fmla="*/ 65 h 108"/>
                  <a:gd name="T94" fmla="*/ 0 w 50"/>
                  <a:gd name="T95" fmla="*/ 61 h 108"/>
                  <a:gd name="T96" fmla="*/ 0 w 50"/>
                  <a:gd name="T97" fmla="*/ 57 h 108"/>
                  <a:gd name="T98" fmla="*/ 0 w 50"/>
                  <a:gd name="T99" fmla="*/ 54 h 108"/>
                  <a:gd name="T100" fmla="*/ 0 w 50"/>
                  <a:gd name="T101" fmla="*/ 50 h 108"/>
                  <a:gd name="T102" fmla="*/ 0 w 50"/>
                  <a:gd name="T103" fmla="*/ 46 h 108"/>
                  <a:gd name="T104" fmla="*/ 0 w 50"/>
                  <a:gd name="T105" fmla="*/ 42 h 108"/>
                  <a:gd name="T106" fmla="*/ 1 w 50"/>
                  <a:gd name="T107" fmla="*/ 38 h 108"/>
                  <a:gd name="T108" fmla="*/ 2 w 50"/>
                  <a:gd name="T109" fmla="*/ 29 h 108"/>
                  <a:gd name="T110" fmla="*/ 3 w 50"/>
                  <a:gd name="T111" fmla="*/ 25 h 108"/>
                  <a:gd name="T112" fmla="*/ 5 w 50"/>
                  <a:gd name="T113" fmla="*/ 21 h 108"/>
                  <a:gd name="T114" fmla="*/ 6 w 50"/>
                  <a:gd name="T115" fmla="*/ 19 h 108"/>
                  <a:gd name="T116" fmla="*/ 7 w 50"/>
                  <a:gd name="T117" fmla="*/ 15 h 108"/>
                  <a:gd name="T118" fmla="*/ 9 w 50"/>
                  <a:gd name="T119" fmla="*/ 11 h 108"/>
                  <a:gd name="T120" fmla="*/ 11 w 50"/>
                  <a:gd name="T121" fmla="*/ 8 h 10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108"/>
                  <a:gd name="T185" fmla="*/ 50 w 50"/>
                  <a:gd name="T186" fmla="*/ 108 h 10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108">
                    <a:moveTo>
                      <a:pt x="14" y="6"/>
                    </a:moveTo>
                    <a:lnTo>
                      <a:pt x="15" y="4"/>
                    </a:lnTo>
                    <a:lnTo>
                      <a:pt x="16" y="3"/>
                    </a:lnTo>
                    <a:lnTo>
                      <a:pt x="18" y="3"/>
                    </a:lnTo>
                    <a:lnTo>
                      <a:pt x="19" y="3"/>
                    </a:lnTo>
                    <a:lnTo>
                      <a:pt x="19" y="2"/>
                    </a:lnTo>
                    <a:lnTo>
                      <a:pt x="20" y="2"/>
                    </a:lnTo>
                    <a:lnTo>
                      <a:pt x="22" y="2"/>
                    </a:lnTo>
                    <a:lnTo>
                      <a:pt x="23" y="2"/>
                    </a:lnTo>
                    <a:lnTo>
                      <a:pt x="24" y="0"/>
                    </a:lnTo>
                    <a:lnTo>
                      <a:pt x="26" y="2"/>
                    </a:lnTo>
                    <a:lnTo>
                      <a:pt x="27" y="2"/>
                    </a:lnTo>
                    <a:lnTo>
                      <a:pt x="28" y="2"/>
                    </a:lnTo>
                    <a:lnTo>
                      <a:pt x="29" y="2"/>
                    </a:lnTo>
                    <a:lnTo>
                      <a:pt x="31" y="3"/>
                    </a:lnTo>
                    <a:lnTo>
                      <a:pt x="33" y="6"/>
                    </a:lnTo>
                    <a:lnTo>
                      <a:pt x="35" y="6"/>
                    </a:lnTo>
                    <a:lnTo>
                      <a:pt x="35" y="7"/>
                    </a:lnTo>
                    <a:lnTo>
                      <a:pt x="36" y="7"/>
                    </a:lnTo>
                    <a:lnTo>
                      <a:pt x="36" y="8"/>
                    </a:lnTo>
                    <a:lnTo>
                      <a:pt x="37" y="8"/>
                    </a:lnTo>
                    <a:lnTo>
                      <a:pt x="37" y="9"/>
                    </a:lnTo>
                    <a:lnTo>
                      <a:pt x="38" y="11"/>
                    </a:lnTo>
                    <a:lnTo>
                      <a:pt x="38" y="12"/>
                    </a:lnTo>
                    <a:lnTo>
                      <a:pt x="40" y="12"/>
                    </a:lnTo>
                    <a:lnTo>
                      <a:pt x="40" y="13"/>
                    </a:lnTo>
                    <a:lnTo>
                      <a:pt x="40" y="15"/>
                    </a:lnTo>
                    <a:lnTo>
                      <a:pt x="41" y="15"/>
                    </a:lnTo>
                    <a:lnTo>
                      <a:pt x="41" y="16"/>
                    </a:lnTo>
                    <a:lnTo>
                      <a:pt x="42" y="17"/>
                    </a:lnTo>
                    <a:lnTo>
                      <a:pt x="42" y="19"/>
                    </a:lnTo>
                    <a:lnTo>
                      <a:pt x="42" y="20"/>
                    </a:lnTo>
                    <a:lnTo>
                      <a:pt x="44" y="20"/>
                    </a:lnTo>
                    <a:lnTo>
                      <a:pt x="44" y="21"/>
                    </a:lnTo>
                    <a:lnTo>
                      <a:pt x="44" y="22"/>
                    </a:lnTo>
                    <a:lnTo>
                      <a:pt x="45" y="24"/>
                    </a:lnTo>
                    <a:lnTo>
                      <a:pt x="45" y="25"/>
                    </a:lnTo>
                    <a:lnTo>
                      <a:pt x="45" y="26"/>
                    </a:lnTo>
                    <a:lnTo>
                      <a:pt x="46" y="29"/>
                    </a:lnTo>
                    <a:lnTo>
                      <a:pt x="48" y="33"/>
                    </a:lnTo>
                    <a:lnTo>
                      <a:pt x="48" y="37"/>
                    </a:lnTo>
                    <a:lnTo>
                      <a:pt x="49" y="39"/>
                    </a:lnTo>
                    <a:lnTo>
                      <a:pt x="49" y="41"/>
                    </a:lnTo>
                    <a:lnTo>
                      <a:pt x="49" y="42"/>
                    </a:lnTo>
                    <a:lnTo>
                      <a:pt x="49" y="43"/>
                    </a:lnTo>
                    <a:lnTo>
                      <a:pt x="49" y="44"/>
                    </a:lnTo>
                    <a:lnTo>
                      <a:pt x="49" y="46"/>
                    </a:lnTo>
                    <a:lnTo>
                      <a:pt x="49" y="47"/>
                    </a:lnTo>
                    <a:lnTo>
                      <a:pt x="49" y="48"/>
                    </a:lnTo>
                    <a:lnTo>
                      <a:pt x="49" y="50"/>
                    </a:lnTo>
                    <a:lnTo>
                      <a:pt x="50" y="50"/>
                    </a:lnTo>
                    <a:lnTo>
                      <a:pt x="50" y="51"/>
                    </a:lnTo>
                    <a:lnTo>
                      <a:pt x="50" y="52"/>
                    </a:lnTo>
                    <a:lnTo>
                      <a:pt x="50" y="54"/>
                    </a:lnTo>
                    <a:lnTo>
                      <a:pt x="50" y="55"/>
                    </a:lnTo>
                    <a:lnTo>
                      <a:pt x="50" y="56"/>
                    </a:lnTo>
                    <a:lnTo>
                      <a:pt x="50" y="57"/>
                    </a:lnTo>
                    <a:lnTo>
                      <a:pt x="50" y="59"/>
                    </a:lnTo>
                    <a:lnTo>
                      <a:pt x="50" y="60"/>
                    </a:lnTo>
                    <a:lnTo>
                      <a:pt x="50" y="61"/>
                    </a:lnTo>
                    <a:lnTo>
                      <a:pt x="50" y="63"/>
                    </a:lnTo>
                    <a:lnTo>
                      <a:pt x="50" y="64"/>
                    </a:lnTo>
                    <a:lnTo>
                      <a:pt x="49" y="64"/>
                    </a:lnTo>
                    <a:lnTo>
                      <a:pt x="49" y="65"/>
                    </a:lnTo>
                    <a:lnTo>
                      <a:pt x="49" y="68"/>
                    </a:lnTo>
                    <a:lnTo>
                      <a:pt x="49" y="69"/>
                    </a:lnTo>
                    <a:lnTo>
                      <a:pt x="49" y="70"/>
                    </a:lnTo>
                    <a:lnTo>
                      <a:pt x="49" y="72"/>
                    </a:lnTo>
                    <a:lnTo>
                      <a:pt x="48" y="77"/>
                    </a:lnTo>
                    <a:lnTo>
                      <a:pt x="48" y="78"/>
                    </a:lnTo>
                    <a:lnTo>
                      <a:pt x="48" y="81"/>
                    </a:lnTo>
                    <a:lnTo>
                      <a:pt x="46" y="81"/>
                    </a:lnTo>
                    <a:lnTo>
                      <a:pt x="46" y="82"/>
                    </a:lnTo>
                    <a:lnTo>
                      <a:pt x="46" y="85"/>
                    </a:lnTo>
                    <a:lnTo>
                      <a:pt x="45" y="86"/>
                    </a:lnTo>
                    <a:lnTo>
                      <a:pt x="45" y="87"/>
                    </a:lnTo>
                    <a:lnTo>
                      <a:pt x="45" y="89"/>
                    </a:lnTo>
                    <a:lnTo>
                      <a:pt x="44" y="90"/>
                    </a:lnTo>
                    <a:lnTo>
                      <a:pt x="44" y="91"/>
                    </a:lnTo>
                    <a:lnTo>
                      <a:pt x="42" y="92"/>
                    </a:lnTo>
                    <a:lnTo>
                      <a:pt x="42" y="94"/>
                    </a:lnTo>
                    <a:lnTo>
                      <a:pt x="41" y="95"/>
                    </a:lnTo>
                    <a:lnTo>
                      <a:pt x="41" y="96"/>
                    </a:lnTo>
                    <a:lnTo>
                      <a:pt x="41" y="98"/>
                    </a:lnTo>
                    <a:lnTo>
                      <a:pt x="40" y="98"/>
                    </a:lnTo>
                    <a:lnTo>
                      <a:pt x="40" y="99"/>
                    </a:lnTo>
                    <a:lnTo>
                      <a:pt x="38" y="100"/>
                    </a:lnTo>
                    <a:lnTo>
                      <a:pt x="37" y="102"/>
                    </a:lnTo>
                    <a:lnTo>
                      <a:pt x="36" y="103"/>
                    </a:lnTo>
                    <a:lnTo>
                      <a:pt x="35" y="105"/>
                    </a:lnTo>
                    <a:lnTo>
                      <a:pt x="33" y="105"/>
                    </a:lnTo>
                    <a:lnTo>
                      <a:pt x="32" y="105"/>
                    </a:lnTo>
                    <a:lnTo>
                      <a:pt x="32" y="107"/>
                    </a:lnTo>
                    <a:lnTo>
                      <a:pt x="31" y="107"/>
                    </a:lnTo>
                    <a:lnTo>
                      <a:pt x="29" y="107"/>
                    </a:lnTo>
                    <a:lnTo>
                      <a:pt x="29" y="108"/>
                    </a:lnTo>
                    <a:lnTo>
                      <a:pt x="28" y="108"/>
                    </a:lnTo>
                    <a:lnTo>
                      <a:pt x="27" y="108"/>
                    </a:lnTo>
                    <a:lnTo>
                      <a:pt x="26" y="108"/>
                    </a:lnTo>
                    <a:lnTo>
                      <a:pt x="24" y="108"/>
                    </a:lnTo>
                    <a:lnTo>
                      <a:pt x="23" y="108"/>
                    </a:lnTo>
                    <a:lnTo>
                      <a:pt x="22" y="108"/>
                    </a:lnTo>
                    <a:lnTo>
                      <a:pt x="22" y="107"/>
                    </a:lnTo>
                    <a:lnTo>
                      <a:pt x="20" y="107"/>
                    </a:lnTo>
                    <a:lnTo>
                      <a:pt x="19" y="107"/>
                    </a:lnTo>
                    <a:lnTo>
                      <a:pt x="18" y="105"/>
                    </a:lnTo>
                    <a:lnTo>
                      <a:pt x="15" y="104"/>
                    </a:lnTo>
                    <a:lnTo>
                      <a:pt x="15" y="103"/>
                    </a:lnTo>
                    <a:lnTo>
                      <a:pt x="14" y="103"/>
                    </a:lnTo>
                    <a:lnTo>
                      <a:pt x="14" y="102"/>
                    </a:lnTo>
                    <a:lnTo>
                      <a:pt x="13" y="102"/>
                    </a:lnTo>
                    <a:lnTo>
                      <a:pt x="13" y="100"/>
                    </a:lnTo>
                    <a:lnTo>
                      <a:pt x="11" y="100"/>
                    </a:lnTo>
                    <a:lnTo>
                      <a:pt x="11" y="99"/>
                    </a:lnTo>
                    <a:lnTo>
                      <a:pt x="11" y="98"/>
                    </a:lnTo>
                    <a:lnTo>
                      <a:pt x="10" y="98"/>
                    </a:lnTo>
                    <a:lnTo>
                      <a:pt x="10" y="96"/>
                    </a:lnTo>
                    <a:lnTo>
                      <a:pt x="9" y="95"/>
                    </a:lnTo>
                    <a:lnTo>
                      <a:pt x="9" y="94"/>
                    </a:lnTo>
                    <a:lnTo>
                      <a:pt x="7" y="94"/>
                    </a:lnTo>
                    <a:lnTo>
                      <a:pt x="7" y="92"/>
                    </a:lnTo>
                    <a:lnTo>
                      <a:pt x="7" y="91"/>
                    </a:lnTo>
                    <a:lnTo>
                      <a:pt x="6" y="91"/>
                    </a:lnTo>
                    <a:lnTo>
                      <a:pt x="6" y="90"/>
                    </a:lnTo>
                    <a:lnTo>
                      <a:pt x="6" y="89"/>
                    </a:lnTo>
                    <a:lnTo>
                      <a:pt x="5" y="87"/>
                    </a:lnTo>
                    <a:lnTo>
                      <a:pt x="5" y="86"/>
                    </a:lnTo>
                    <a:lnTo>
                      <a:pt x="5" y="85"/>
                    </a:lnTo>
                    <a:lnTo>
                      <a:pt x="3" y="85"/>
                    </a:lnTo>
                    <a:lnTo>
                      <a:pt x="3" y="83"/>
                    </a:lnTo>
                    <a:lnTo>
                      <a:pt x="3" y="82"/>
                    </a:lnTo>
                    <a:lnTo>
                      <a:pt x="3" y="81"/>
                    </a:lnTo>
                    <a:lnTo>
                      <a:pt x="2" y="79"/>
                    </a:lnTo>
                    <a:lnTo>
                      <a:pt x="2" y="76"/>
                    </a:lnTo>
                    <a:lnTo>
                      <a:pt x="1" y="73"/>
                    </a:lnTo>
                    <a:lnTo>
                      <a:pt x="1" y="72"/>
                    </a:lnTo>
                    <a:lnTo>
                      <a:pt x="1" y="69"/>
                    </a:lnTo>
                    <a:lnTo>
                      <a:pt x="1" y="68"/>
                    </a:lnTo>
                    <a:lnTo>
                      <a:pt x="0" y="68"/>
                    </a:lnTo>
                    <a:lnTo>
                      <a:pt x="0" y="67"/>
                    </a:lnTo>
                    <a:lnTo>
                      <a:pt x="0" y="65"/>
                    </a:lnTo>
                    <a:lnTo>
                      <a:pt x="0" y="64"/>
                    </a:lnTo>
                    <a:lnTo>
                      <a:pt x="0" y="63"/>
                    </a:lnTo>
                    <a:lnTo>
                      <a:pt x="0" y="61"/>
                    </a:lnTo>
                    <a:lnTo>
                      <a:pt x="0" y="60"/>
                    </a:lnTo>
                    <a:lnTo>
                      <a:pt x="0" y="59"/>
                    </a:lnTo>
                    <a:lnTo>
                      <a:pt x="0" y="57"/>
                    </a:lnTo>
                    <a:lnTo>
                      <a:pt x="0" y="56"/>
                    </a:lnTo>
                    <a:lnTo>
                      <a:pt x="0" y="55"/>
                    </a:lnTo>
                    <a:lnTo>
                      <a:pt x="0" y="54"/>
                    </a:lnTo>
                    <a:lnTo>
                      <a:pt x="0" y="52"/>
                    </a:lnTo>
                    <a:lnTo>
                      <a:pt x="0" y="51"/>
                    </a:lnTo>
                    <a:lnTo>
                      <a:pt x="0" y="50"/>
                    </a:lnTo>
                    <a:lnTo>
                      <a:pt x="0" y="48"/>
                    </a:lnTo>
                    <a:lnTo>
                      <a:pt x="0" y="47"/>
                    </a:lnTo>
                    <a:lnTo>
                      <a:pt x="0" y="46"/>
                    </a:lnTo>
                    <a:lnTo>
                      <a:pt x="0" y="44"/>
                    </a:lnTo>
                    <a:lnTo>
                      <a:pt x="0" y="43"/>
                    </a:lnTo>
                    <a:lnTo>
                      <a:pt x="0" y="42"/>
                    </a:lnTo>
                    <a:lnTo>
                      <a:pt x="0" y="41"/>
                    </a:lnTo>
                    <a:lnTo>
                      <a:pt x="0" y="39"/>
                    </a:lnTo>
                    <a:lnTo>
                      <a:pt x="1" y="38"/>
                    </a:lnTo>
                    <a:lnTo>
                      <a:pt x="1" y="37"/>
                    </a:lnTo>
                    <a:lnTo>
                      <a:pt x="1" y="32"/>
                    </a:lnTo>
                    <a:lnTo>
                      <a:pt x="2" y="29"/>
                    </a:lnTo>
                    <a:lnTo>
                      <a:pt x="2" y="28"/>
                    </a:lnTo>
                    <a:lnTo>
                      <a:pt x="2" y="26"/>
                    </a:lnTo>
                    <a:lnTo>
                      <a:pt x="3" y="25"/>
                    </a:lnTo>
                    <a:lnTo>
                      <a:pt x="3" y="24"/>
                    </a:lnTo>
                    <a:lnTo>
                      <a:pt x="3" y="22"/>
                    </a:lnTo>
                    <a:lnTo>
                      <a:pt x="5" y="21"/>
                    </a:lnTo>
                    <a:lnTo>
                      <a:pt x="5" y="20"/>
                    </a:lnTo>
                    <a:lnTo>
                      <a:pt x="5" y="19"/>
                    </a:lnTo>
                    <a:lnTo>
                      <a:pt x="6" y="19"/>
                    </a:lnTo>
                    <a:lnTo>
                      <a:pt x="6" y="17"/>
                    </a:lnTo>
                    <a:lnTo>
                      <a:pt x="6" y="16"/>
                    </a:lnTo>
                    <a:lnTo>
                      <a:pt x="7" y="15"/>
                    </a:lnTo>
                    <a:lnTo>
                      <a:pt x="7" y="13"/>
                    </a:lnTo>
                    <a:lnTo>
                      <a:pt x="9" y="12"/>
                    </a:lnTo>
                    <a:lnTo>
                      <a:pt x="9" y="11"/>
                    </a:lnTo>
                    <a:lnTo>
                      <a:pt x="10" y="11"/>
                    </a:lnTo>
                    <a:lnTo>
                      <a:pt x="10" y="9"/>
                    </a:lnTo>
                    <a:lnTo>
                      <a:pt x="11" y="8"/>
                    </a:lnTo>
                    <a:lnTo>
                      <a:pt x="11" y="7"/>
                    </a:lnTo>
                    <a:lnTo>
                      <a:pt x="14" y="6"/>
                    </a:lnTo>
                    <a:close/>
                  </a:path>
                </a:pathLst>
              </a:custGeom>
              <a:solidFill>
                <a:srgbClr val="808080"/>
              </a:solidFill>
              <a:ln w="9525">
                <a:noFill/>
                <a:round/>
                <a:headEnd/>
                <a:tailEnd/>
              </a:ln>
            </p:spPr>
            <p:txBody>
              <a:bodyPr/>
              <a:lstStyle/>
              <a:p>
                <a:endParaRPr lang="en-US"/>
              </a:p>
            </p:txBody>
          </p:sp>
          <p:sp>
            <p:nvSpPr>
              <p:cNvPr id="257" name="Freeform 241"/>
              <p:cNvSpPr>
                <a:spLocks/>
              </p:cNvSpPr>
              <p:nvPr/>
            </p:nvSpPr>
            <p:spPr bwMode="auto">
              <a:xfrm>
                <a:off x="2566" y="1185"/>
                <a:ext cx="199" cy="281"/>
              </a:xfrm>
              <a:custGeom>
                <a:avLst/>
                <a:gdLst>
                  <a:gd name="T0" fmla="*/ 114 w 199"/>
                  <a:gd name="T1" fmla="*/ 10 h 281"/>
                  <a:gd name="T2" fmla="*/ 104 w 199"/>
                  <a:gd name="T3" fmla="*/ 0 h 281"/>
                  <a:gd name="T4" fmla="*/ 71 w 199"/>
                  <a:gd name="T5" fmla="*/ 32 h 281"/>
                  <a:gd name="T6" fmla="*/ 45 w 199"/>
                  <a:gd name="T7" fmla="*/ 46 h 281"/>
                  <a:gd name="T8" fmla="*/ 23 w 199"/>
                  <a:gd name="T9" fmla="*/ 104 h 281"/>
                  <a:gd name="T10" fmla="*/ 8 w 199"/>
                  <a:gd name="T11" fmla="*/ 109 h 281"/>
                  <a:gd name="T12" fmla="*/ 0 w 199"/>
                  <a:gd name="T13" fmla="*/ 120 h 281"/>
                  <a:gd name="T14" fmla="*/ 15 w 199"/>
                  <a:gd name="T15" fmla="*/ 197 h 281"/>
                  <a:gd name="T16" fmla="*/ 13 w 199"/>
                  <a:gd name="T17" fmla="*/ 212 h 281"/>
                  <a:gd name="T18" fmla="*/ 40 w 199"/>
                  <a:gd name="T19" fmla="*/ 258 h 281"/>
                  <a:gd name="T20" fmla="*/ 45 w 199"/>
                  <a:gd name="T21" fmla="*/ 205 h 281"/>
                  <a:gd name="T22" fmla="*/ 54 w 199"/>
                  <a:gd name="T23" fmla="*/ 221 h 281"/>
                  <a:gd name="T24" fmla="*/ 93 w 199"/>
                  <a:gd name="T25" fmla="*/ 281 h 281"/>
                  <a:gd name="T26" fmla="*/ 167 w 199"/>
                  <a:gd name="T27" fmla="*/ 236 h 281"/>
                  <a:gd name="T28" fmla="*/ 199 w 199"/>
                  <a:gd name="T29" fmla="*/ 185 h 281"/>
                  <a:gd name="T30" fmla="*/ 199 w 199"/>
                  <a:gd name="T31" fmla="*/ 126 h 281"/>
                  <a:gd name="T32" fmla="*/ 188 w 199"/>
                  <a:gd name="T33" fmla="*/ 75 h 281"/>
                  <a:gd name="T34" fmla="*/ 184 w 199"/>
                  <a:gd name="T35" fmla="*/ 27 h 281"/>
                  <a:gd name="T36" fmla="*/ 114 w 199"/>
                  <a:gd name="T37" fmla="*/ 10 h 2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9"/>
                  <a:gd name="T58" fmla="*/ 0 h 281"/>
                  <a:gd name="T59" fmla="*/ 199 w 199"/>
                  <a:gd name="T60" fmla="*/ 281 h 2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9" h="281">
                    <a:moveTo>
                      <a:pt x="114" y="10"/>
                    </a:moveTo>
                    <a:lnTo>
                      <a:pt x="104" y="0"/>
                    </a:lnTo>
                    <a:lnTo>
                      <a:pt x="71" y="32"/>
                    </a:lnTo>
                    <a:lnTo>
                      <a:pt x="45" y="46"/>
                    </a:lnTo>
                    <a:lnTo>
                      <a:pt x="23" y="104"/>
                    </a:lnTo>
                    <a:lnTo>
                      <a:pt x="8" y="109"/>
                    </a:lnTo>
                    <a:lnTo>
                      <a:pt x="0" y="120"/>
                    </a:lnTo>
                    <a:lnTo>
                      <a:pt x="15" y="197"/>
                    </a:lnTo>
                    <a:lnTo>
                      <a:pt x="13" y="212"/>
                    </a:lnTo>
                    <a:lnTo>
                      <a:pt x="40" y="258"/>
                    </a:lnTo>
                    <a:lnTo>
                      <a:pt x="45" y="205"/>
                    </a:lnTo>
                    <a:lnTo>
                      <a:pt x="54" y="221"/>
                    </a:lnTo>
                    <a:lnTo>
                      <a:pt x="93" y="281"/>
                    </a:lnTo>
                    <a:lnTo>
                      <a:pt x="167" y="236"/>
                    </a:lnTo>
                    <a:lnTo>
                      <a:pt x="199" y="185"/>
                    </a:lnTo>
                    <a:lnTo>
                      <a:pt x="199" y="126"/>
                    </a:lnTo>
                    <a:lnTo>
                      <a:pt x="188" y="75"/>
                    </a:lnTo>
                    <a:lnTo>
                      <a:pt x="184" y="27"/>
                    </a:lnTo>
                    <a:lnTo>
                      <a:pt x="114" y="10"/>
                    </a:lnTo>
                    <a:close/>
                  </a:path>
                </a:pathLst>
              </a:custGeom>
              <a:solidFill>
                <a:srgbClr val="808080"/>
              </a:solidFill>
              <a:ln w="9525">
                <a:noFill/>
                <a:round/>
                <a:headEnd/>
                <a:tailEnd/>
              </a:ln>
            </p:spPr>
            <p:txBody>
              <a:bodyPr/>
              <a:lstStyle/>
              <a:p>
                <a:endParaRPr lang="en-US"/>
              </a:p>
            </p:txBody>
          </p:sp>
          <p:sp>
            <p:nvSpPr>
              <p:cNvPr id="258" name="Freeform 242"/>
              <p:cNvSpPr>
                <a:spLocks/>
              </p:cNvSpPr>
              <p:nvPr/>
            </p:nvSpPr>
            <p:spPr bwMode="auto">
              <a:xfrm>
                <a:off x="2566" y="1184"/>
                <a:ext cx="201" cy="283"/>
              </a:xfrm>
              <a:custGeom>
                <a:avLst/>
                <a:gdLst>
                  <a:gd name="T0" fmla="*/ 102 w 201"/>
                  <a:gd name="T1" fmla="*/ 2 h 283"/>
                  <a:gd name="T2" fmla="*/ 71 w 201"/>
                  <a:gd name="T3" fmla="*/ 35 h 283"/>
                  <a:gd name="T4" fmla="*/ 47 w 201"/>
                  <a:gd name="T5" fmla="*/ 47 h 283"/>
                  <a:gd name="T6" fmla="*/ 23 w 201"/>
                  <a:gd name="T7" fmla="*/ 106 h 283"/>
                  <a:gd name="T8" fmla="*/ 0 w 201"/>
                  <a:gd name="T9" fmla="*/ 123 h 283"/>
                  <a:gd name="T10" fmla="*/ 15 w 201"/>
                  <a:gd name="T11" fmla="*/ 197 h 283"/>
                  <a:gd name="T12" fmla="*/ 14 w 201"/>
                  <a:gd name="T13" fmla="*/ 213 h 283"/>
                  <a:gd name="T14" fmla="*/ 40 w 201"/>
                  <a:gd name="T15" fmla="*/ 257 h 283"/>
                  <a:gd name="T16" fmla="*/ 45 w 201"/>
                  <a:gd name="T17" fmla="*/ 204 h 283"/>
                  <a:gd name="T18" fmla="*/ 54 w 201"/>
                  <a:gd name="T19" fmla="*/ 221 h 283"/>
                  <a:gd name="T20" fmla="*/ 167 w 201"/>
                  <a:gd name="T21" fmla="*/ 235 h 283"/>
                  <a:gd name="T22" fmla="*/ 198 w 201"/>
                  <a:gd name="T23" fmla="*/ 127 h 283"/>
                  <a:gd name="T24" fmla="*/ 188 w 201"/>
                  <a:gd name="T25" fmla="*/ 76 h 283"/>
                  <a:gd name="T26" fmla="*/ 184 w 201"/>
                  <a:gd name="T27" fmla="*/ 29 h 283"/>
                  <a:gd name="T28" fmla="*/ 114 w 201"/>
                  <a:gd name="T29" fmla="*/ 10 h 283"/>
                  <a:gd name="T30" fmla="*/ 184 w 201"/>
                  <a:gd name="T31" fmla="*/ 28 h 283"/>
                  <a:gd name="T32" fmla="*/ 189 w 201"/>
                  <a:gd name="T33" fmla="*/ 76 h 283"/>
                  <a:gd name="T34" fmla="*/ 199 w 201"/>
                  <a:gd name="T35" fmla="*/ 186 h 283"/>
                  <a:gd name="T36" fmla="*/ 199 w 201"/>
                  <a:gd name="T37" fmla="*/ 187 h 283"/>
                  <a:gd name="T38" fmla="*/ 93 w 201"/>
                  <a:gd name="T39" fmla="*/ 283 h 283"/>
                  <a:gd name="T40" fmla="*/ 93 w 201"/>
                  <a:gd name="T41" fmla="*/ 283 h 283"/>
                  <a:gd name="T42" fmla="*/ 54 w 201"/>
                  <a:gd name="T43" fmla="*/ 222 h 283"/>
                  <a:gd name="T44" fmla="*/ 47 w 201"/>
                  <a:gd name="T45" fmla="*/ 206 h 283"/>
                  <a:gd name="T46" fmla="*/ 41 w 201"/>
                  <a:gd name="T47" fmla="*/ 260 h 283"/>
                  <a:gd name="T48" fmla="*/ 13 w 201"/>
                  <a:gd name="T49" fmla="*/ 215 h 283"/>
                  <a:gd name="T50" fmla="*/ 14 w 201"/>
                  <a:gd name="T51" fmla="*/ 198 h 283"/>
                  <a:gd name="T52" fmla="*/ 0 w 201"/>
                  <a:gd name="T53" fmla="*/ 120 h 283"/>
                  <a:gd name="T54" fmla="*/ 6 w 201"/>
                  <a:gd name="T55" fmla="*/ 108 h 283"/>
                  <a:gd name="T56" fmla="*/ 23 w 201"/>
                  <a:gd name="T57" fmla="*/ 105 h 283"/>
                  <a:gd name="T58" fmla="*/ 71 w 201"/>
                  <a:gd name="T59" fmla="*/ 32 h 283"/>
                  <a:gd name="T60" fmla="*/ 104 w 201"/>
                  <a:gd name="T61" fmla="*/ 0 h 283"/>
                  <a:gd name="T62" fmla="*/ 114 w 201"/>
                  <a:gd name="T63" fmla="*/ 10 h 2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1"/>
                  <a:gd name="T97" fmla="*/ 0 h 283"/>
                  <a:gd name="T98" fmla="*/ 201 w 201"/>
                  <a:gd name="T99" fmla="*/ 283 h 2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1" h="283">
                    <a:moveTo>
                      <a:pt x="114" y="12"/>
                    </a:moveTo>
                    <a:lnTo>
                      <a:pt x="102" y="2"/>
                    </a:lnTo>
                    <a:lnTo>
                      <a:pt x="104" y="2"/>
                    </a:lnTo>
                    <a:lnTo>
                      <a:pt x="71" y="35"/>
                    </a:lnTo>
                    <a:lnTo>
                      <a:pt x="47" y="49"/>
                    </a:lnTo>
                    <a:lnTo>
                      <a:pt x="47" y="47"/>
                    </a:lnTo>
                    <a:lnTo>
                      <a:pt x="25" y="106"/>
                    </a:lnTo>
                    <a:lnTo>
                      <a:pt x="23" y="106"/>
                    </a:lnTo>
                    <a:lnTo>
                      <a:pt x="8" y="111"/>
                    </a:lnTo>
                    <a:lnTo>
                      <a:pt x="0" y="123"/>
                    </a:lnTo>
                    <a:lnTo>
                      <a:pt x="1" y="121"/>
                    </a:lnTo>
                    <a:lnTo>
                      <a:pt x="15" y="197"/>
                    </a:lnTo>
                    <a:lnTo>
                      <a:pt x="15" y="198"/>
                    </a:lnTo>
                    <a:lnTo>
                      <a:pt x="14" y="213"/>
                    </a:lnTo>
                    <a:lnTo>
                      <a:pt x="14" y="212"/>
                    </a:lnTo>
                    <a:lnTo>
                      <a:pt x="40" y="257"/>
                    </a:lnTo>
                    <a:lnTo>
                      <a:pt x="40" y="259"/>
                    </a:lnTo>
                    <a:lnTo>
                      <a:pt x="45" y="204"/>
                    </a:lnTo>
                    <a:lnTo>
                      <a:pt x="47" y="204"/>
                    </a:lnTo>
                    <a:lnTo>
                      <a:pt x="54" y="221"/>
                    </a:lnTo>
                    <a:lnTo>
                      <a:pt x="93" y="281"/>
                    </a:lnTo>
                    <a:lnTo>
                      <a:pt x="167" y="235"/>
                    </a:lnTo>
                    <a:lnTo>
                      <a:pt x="199" y="186"/>
                    </a:lnTo>
                    <a:lnTo>
                      <a:pt x="198" y="127"/>
                    </a:lnTo>
                    <a:lnTo>
                      <a:pt x="198" y="128"/>
                    </a:lnTo>
                    <a:lnTo>
                      <a:pt x="188" y="76"/>
                    </a:lnTo>
                    <a:lnTo>
                      <a:pt x="184" y="28"/>
                    </a:lnTo>
                    <a:lnTo>
                      <a:pt x="184" y="29"/>
                    </a:lnTo>
                    <a:lnTo>
                      <a:pt x="114" y="12"/>
                    </a:lnTo>
                    <a:lnTo>
                      <a:pt x="114" y="10"/>
                    </a:lnTo>
                    <a:lnTo>
                      <a:pt x="184" y="27"/>
                    </a:lnTo>
                    <a:lnTo>
                      <a:pt x="184" y="28"/>
                    </a:lnTo>
                    <a:lnTo>
                      <a:pt x="185" y="28"/>
                    </a:lnTo>
                    <a:lnTo>
                      <a:pt x="189" y="76"/>
                    </a:lnTo>
                    <a:lnTo>
                      <a:pt x="199" y="127"/>
                    </a:lnTo>
                    <a:lnTo>
                      <a:pt x="199" y="186"/>
                    </a:lnTo>
                    <a:lnTo>
                      <a:pt x="201" y="187"/>
                    </a:lnTo>
                    <a:lnTo>
                      <a:pt x="199" y="187"/>
                    </a:lnTo>
                    <a:lnTo>
                      <a:pt x="167" y="238"/>
                    </a:lnTo>
                    <a:lnTo>
                      <a:pt x="93" y="283"/>
                    </a:lnTo>
                    <a:lnTo>
                      <a:pt x="93" y="282"/>
                    </a:lnTo>
                    <a:lnTo>
                      <a:pt x="93" y="283"/>
                    </a:lnTo>
                    <a:lnTo>
                      <a:pt x="92" y="282"/>
                    </a:lnTo>
                    <a:lnTo>
                      <a:pt x="54" y="222"/>
                    </a:lnTo>
                    <a:lnTo>
                      <a:pt x="45" y="206"/>
                    </a:lnTo>
                    <a:lnTo>
                      <a:pt x="47" y="206"/>
                    </a:lnTo>
                    <a:lnTo>
                      <a:pt x="41" y="259"/>
                    </a:lnTo>
                    <a:lnTo>
                      <a:pt x="41" y="260"/>
                    </a:lnTo>
                    <a:lnTo>
                      <a:pt x="40" y="260"/>
                    </a:lnTo>
                    <a:lnTo>
                      <a:pt x="13" y="215"/>
                    </a:lnTo>
                    <a:lnTo>
                      <a:pt x="13" y="213"/>
                    </a:lnTo>
                    <a:lnTo>
                      <a:pt x="14" y="198"/>
                    </a:lnTo>
                    <a:lnTo>
                      <a:pt x="0" y="121"/>
                    </a:lnTo>
                    <a:lnTo>
                      <a:pt x="0" y="120"/>
                    </a:lnTo>
                    <a:lnTo>
                      <a:pt x="6" y="110"/>
                    </a:lnTo>
                    <a:lnTo>
                      <a:pt x="6" y="108"/>
                    </a:lnTo>
                    <a:lnTo>
                      <a:pt x="23" y="103"/>
                    </a:lnTo>
                    <a:lnTo>
                      <a:pt x="23" y="105"/>
                    </a:lnTo>
                    <a:lnTo>
                      <a:pt x="45" y="46"/>
                    </a:lnTo>
                    <a:lnTo>
                      <a:pt x="71" y="32"/>
                    </a:lnTo>
                    <a:lnTo>
                      <a:pt x="102" y="0"/>
                    </a:lnTo>
                    <a:lnTo>
                      <a:pt x="104" y="0"/>
                    </a:lnTo>
                    <a:lnTo>
                      <a:pt x="115" y="10"/>
                    </a:lnTo>
                    <a:lnTo>
                      <a:pt x="114" y="10"/>
                    </a:lnTo>
                    <a:lnTo>
                      <a:pt x="114" y="12"/>
                    </a:lnTo>
                    <a:close/>
                  </a:path>
                </a:pathLst>
              </a:custGeom>
              <a:solidFill>
                <a:srgbClr val="808080"/>
              </a:solidFill>
              <a:ln w="9525">
                <a:noFill/>
                <a:round/>
                <a:headEnd/>
                <a:tailEnd/>
              </a:ln>
            </p:spPr>
            <p:txBody>
              <a:bodyPr/>
              <a:lstStyle/>
              <a:p>
                <a:endParaRPr lang="en-US"/>
              </a:p>
            </p:txBody>
          </p:sp>
          <p:sp>
            <p:nvSpPr>
              <p:cNvPr id="259" name="Freeform 243"/>
              <p:cNvSpPr>
                <a:spLocks/>
              </p:cNvSpPr>
              <p:nvPr/>
            </p:nvSpPr>
            <p:spPr bwMode="auto">
              <a:xfrm>
                <a:off x="2377" y="1505"/>
                <a:ext cx="72" cy="127"/>
              </a:xfrm>
              <a:custGeom>
                <a:avLst/>
                <a:gdLst>
                  <a:gd name="T0" fmla="*/ 24 w 72"/>
                  <a:gd name="T1" fmla="*/ 4 h 127"/>
                  <a:gd name="T2" fmla="*/ 28 w 72"/>
                  <a:gd name="T3" fmla="*/ 1 h 127"/>
                  <a:gd name="T4" fmla="*/ 32 w 72"/>
                  <a:gd name="T5" fmla="*/ 1 h 127"/>
                  <a:gd name="T6" fmla="*/ 33 w 72"/>
                  <a:gd name="T7" fmla="*/ 0 h 127"/>
                  <a:gd name="T8" fmla="*/ 36 w 72"/>
                  <a:gd name="T9" fmla="*/ 0 h 127"/>
                  <a:gd name="T10" fmla="*/ 39 w 72"/>
                  <a:gd name="T11" fmla="*/ 1 h 127"/>
                  <a:gd name="T12" fmla="*/ 43 w 72"/>
                  <a:gd name="T13" fmla="*/ 1 h 127"/>
                  <a:gd name="T14" fmla="*/ 48 w 72"/>
                  <a:gd name="T15" fmla="*/ 5 h 127"/>
                  <a:gd name="T16" fmla="*/ 54 w 72"/>
                  <a:gd name="T17" fmla="*/ 10 h 127"/>
                  <a:gd name="T18" fmla="*/ 57 w 72"/>
                  <a:gd name="T19" fmla="*/ 13 h 127"/>
                  <a:gd name="T20" fmla="*/ 58 w 72"/>
                  <a:gd name="T21" fmla="*/ 16 h 127"/>
                  <a:gd name="T22" fmla="*/ 62 w 72"/>
                  <a:gd name="T23" fmla="*/ 21 h 127"/>
                  <a:gd name="T24" fmla="*/ 63 w 72"/>
                  <a:gd name="T25" fmla="*/ 25 h 127"/>
                  <a:gd name="T26" fmla="*/ 66 w 72"/>
                  <a:gd name="T27" fmla="*/ 28 h 127"/>
                  <a:gd name="T28" fmla="*/ 68 w 72"/>
                  <a:gd name="T29" fmla="*/ 39 h 127"/>
                  <a:gd name="T30" fmla="*/ 71 w 72"/>
                  <a:gd name="T31" fmla="*/ 49 h 127"/>
                  <a:gd name="T32" fmla="*/ 71 w 72"/>
                  <a:gd name="T33" fmla="*/ 54 h 127"/>
                  <a:gd name="T34" fmla="*/ 72 w 72"/>
                  <a:gd name="T35" fmla="*/ 58 h 127"/>
                  <a:gd name="T36" fmla="*/ 72 w 72"/>
                  <a:gd name="T37" fmla="*/ 62 h 127"/>
                  <a:gd name="T38" fmla="*/ 72 w 72"/>
                  <a:gd name="T39" fmla="*/ 66 h 127"/>
                  <a:gd name="T40" fmla="*/ 72 w 72"/>
                  <a:gd name="T41" fmla="*/ 70 h 127"/>
                  <a:gd name="T42" fmla="*/ 72 w 72"/>
                  <a:gd name="T43" fmla="*/ 74 h 127"/>
                  <a:gd name="T44" fmla="*/ 72 w 72"/>
                  <a:gd name="T45" fmla="*/ 79 h 127"/>
                  <a:gd name="T46" fmla="*/ 70 w 72"/>
                  <a:gd name="T47" fmla="*/ 91 h 127"/>
                  <a:gd name="T48" fmla="*/ 67 w 72"/>
                  <a:gd name="T49" fmla="*/ 100 h 127"/>
                  <a:gd name="T50" fmla="*/ 66 w 72"/>
                  <a:gd name="T51" fmla="*/ 104 h 127"/>
                  <a:gd name="T52" fmla="*/ 63 w 72"/>
                  <a:gd name="T53" fmla="*/ 108 h 127"/>
                  <a:gd name="T54" fmla="*/ 62 w 72"/>
                  <a:gd name="T55" fmla="*/ 110 h 127"/>
                  <a:gd name="T56" fmla="*/ 59 w 72"/>
                  <a:gd name="T57" fmla="*/ 114 h 127"/>
                  <a:gd name="T58" fmla="*/ 55 w 72"/>
                  <a:gd name="T59" fmla="*/ 118 h 127"/>
                  <a:gd name="T60" fmla="*/ 49 w 72"/>
                  <a:gd name="T61" fmla="*/ 124 h 127"/>
                  <a:gd name="T62" fmla="*/ 44 w 72"/>
                  <a:gd name="T63" fmla="*/ 127 h 127"/>
                  <a:gd name="T64" fmla="*/ 41 w 72"/>
                  <a:gd name="T65" fmla="*/ 127 h 127"/>
                  <a:gd name="T66" fmla="*/ 37 w 72"/>
                  <a:gd name="T67" fmla="*/ 127 h 127"/>
                  <a:gd name="T68" fmla="*/ 33 w 72"/>
                  <a:gd name="T69" fmla="*/ 126 h 127"/>
                  <a:gd name="T70" fmla="*/ 30 w 72"/>
                  <a:gd name="T71" fmla="*/ 126 h 127"/>
                  <a:gd name="T72" fmla="*/ 24 w 72"/>
                  <a:gd name="T73" fmla="*/ 123 h 127"/>
                  <a:gd name="T74" fmla="*/ 17 w 72"/>
                  <a:gd name="T75" fmla="*/ 117 h 127"/>
                  <a:gd name="T76" fmla="*/ 14 w 72"/>
                  <a:gd name="T77" fmla="*/ 113 h 127"/>
                  <a:gd name="T78" fmla="*/ 11 w 72"/>
                  <a:gd name="T79" fmla="*/ 110 h 127"/>
                  <a:gd name="T80" fmla="*/ 10 w 72"/>
                  <a:gd name="T81" fmla="*/ 106 h 127"/>
                  <a:gd name="T82" fmla="*/ 8 w 72"/>
                  <a:gd name="T83" fmla="*/ 102 h 127"/>
                  <a:gd name="T84" fmla="*/ 5 w 72"/>
                  <a:gd name="T85" fmla="*/ 96 h 127"/>
                  <a:gd name="T86" fmla="*/ 1 w 72"/>
                  <a:gd name="T87" fmla="*/ 84 h 127"/>
                  <a:gd name="T88" fmla="*/ 1 w 72"/>
                  <a:gd name="T89" fmla="*/ 76 h 127"/>
                  <a:gd name="T90" fmla="*/ 0 w 72"/>
                  <a:gd name="T91" fmla="*/ 71 h 127"/>
                  <a:gd name="T92" fmla="*/ 0 w 72"/>
                  <a:gd name="T93" fmla="*/ 66 h 127"/>
                  <a:gd name="T94" fmla="*/ 0 w 72"/>
                  <a:gd name="T95" fmla="*/ 61 h 127"/>
                  <a:gd name="T96" fmla="*/ 0 w 72"/>
                  <a:gd name="T97" fmla="*/ 54 h 127"/>
                  <a:gd name="T98" fmla="*/ 0 w 72"/>
                  <a:gd name="T99" fmla="*/ 49 h 127"/>
                  <a:gd name="T100" fmla="*/ 2 w 72"/>
                  <a:gd name="T101" fmla="*/ 38 h 127"/>
                  <a:gd name="T102" fmla="*/ 4 w 72"/>
                  <a:gd name="T103" fmla="*/ 31 h 127"/>
                  <a:gd name="T104" fmla="*/ 6 w 72"/>
                  <a:gd name="T105" fmla="*/ 25 h 127"/>
                  <a:gd name="T106" fmla="*/ 8 w 72"/>
                  <a:gd name="T107" fmla="*/ 21 h 127"/>
                  <a:gd name="T108" fmla="*/ 10 w 72"/>
                  <a:gd name="T109" fmla="*/ 18 h 127"/>
                  <a:gd name="T110" fmla="*/ 13 w 72"/>
                  <a:gd name="T111" fmla="*/ 14 h 127"/>
                  <a:gd name="T112" fmla="*/ 17 w 72"/>
                  <a:gd name="T113" fmla="*/ 10 h 1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2"/>
                  <a:gd name="T172" fmla="*/ 0 h 127"/>
                  <a:gd name="T173" fmla="*/ 72 w 72"/>
                  <a:gd name="T174" fmla="*/ 127 h 1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2" h="127">
                    <a:moveTo>
                      <a:pt x="21" y="6"/>
                    </a:moveTo>
                    <a:lnTo>
                      <a:pt x="23" y="4"/>
                    </a:lnTo>
                    <a:lnTo>
                      <a:pt x="24" y="4"/>
                    </a:lnTo>
                    <a:lnTo>
                      <a:pt x="27" y="1"/>
                    </a:lnTo>
                    <a:lnTo>
                      <a:pt x="27" y="3"/>
                    </a:lnTo>
                    <a:lnTo>
                      <a:pt x="28" y="1"/>
                    </a:lnTo>
                    <a:lnTo>
                      <a:pt x="30" y="1"/>
                    </a:lnTo>
                    <a:lnTo>
                      <a:pt x="31" y="1"/>
                    </a:lnTo>
                    <a:lnTo>
                      <a:pt x="32" y="1"/>
                    </a:lnTo>
                    <a:lnTo>
                      <a:pt x="33" y="0"/>
                    </a:lnTo>
                    <a:lnTo>
                      <a:pt x="33" y="1"/>
                    </a:lnTo>
                    <a:lnTo>
                      <a:pt x="33" y="0"/>
                    </a:lnTo>
                    <a:lnTo>
                      <a:pt x="35" y="1"/>
                    </a:lnTo>
                    <a:lnTo>
                      <a:pt x="36" y="1"/>
                    </a:lnTo>
                    <a:lnTo>
                      <a:pt x="36" y="0"/>
                    </a:lnTo>
                    <a:lnTo>
                      <a:pt x="37" y="1"/>
                    </a:lnTo>
                    <a:lnTo>
                      <a:pt x="37" y="0"/>
                    </a:lnTo>
                    <a:lnTo>
                      <a:pt x="39" y="1"/>
                    </a:lnTo>
                    <a:lnTo>
                      <a:pt x="40" y="1"/>
                    </a:lnTo>
                    <a:lnTo>
                      <a:pt x="41" y="3"/>
                    </a:lnTo>
                    <a:lnTo>
                      <a:pt x="43" y="1"/>
                    </a:lnTo>
                    <a:lnTo>
                      <a:pt x="45" y="4"/>
                    </a:lnTo>
                    <a:lnTo>
                      <a:pt x="46" y="4"/>
                    </a:lnTo>
                    <a:lnTo>
                      <a:pt x="48" y="5"/>
                    </a:lnTo>
                    <a:lnTo>
                      <a:pt x="52" y="8"/>
                    </a:lnTo>
                    <a:lnTo>
                      <a:pt x="53" y="9"/>
                    </a:lnTo>
                    <a:lnTo>
                      <a:pt x="54" y="10"/>
                    </a:lnTo>
                    <a:lnTo>
                      <a:pt x="55" y="10"/>
                    </a:lnTo>
                    <a:lnTo>
                      <a:pt x="55" y="12"/>
                    </a:lnTo>
                    <a:lnTo>
                      <a:pt x="57" y="13"/>
                    </a:lnTo>
                    <a:lnTo>
                      <a:pt x="57" y="14"/>
                    </a:lnTo>
                    <a:lnTo>
                      <a:pt x="58" y="14"/>
                    </a:lnTo>
                    <a:lnTo>
                      <a:pt x="58" y="16"/>
                    </a:lnTo>
                    <a:lnTo>
                      <a:pt x="59" y="17"/>
                    </a:lnTo>
                    <a:lnTo>
                      <a:pt x="61" y="19"/>
                    </a:lnTo>
                    <a:lnTo>
                      <a:pt x="62" y="21"/>
                    </a:lnTo>
                    <a:lnTo>
                      <a:pt x="62" y="22"/>
                    </a:lnTo>
                    <a:lnTo>
                      <a:pt x="63" y="22"/>
                    </a:lnTo>
                    <a:lnTo>
                      <a:pt x="63" y="25"/>
                    </a:lnTo>
                    <a:lnTo>
                      <a:pt x="65" y="25"/>
                    </a:lnTo>
                    <a:lnTo>
                      <a:pt x="65" y="27"/>
                    </a:lnTo>
                    <a:lnTo>
                      <a:pt x="66" y="28"/>
                    </a:lnTo>
                    <a:lnTo>
                      <a:pt x="66" y="31"/>
                    </a:lnTo>
                    <a:lnTo>
                      <a:pt x="67" y="32"/>
                    </a:lnTo>
                    <a:lnTo>
                      <a:pt x="68" y="39"/>
                    </a:lnTo>
                    <a:lnTo>
                      <a:pt x="71" y="44"/>
                    </a:lnTo>
                    <a:lnTo>
                      <a:pt x="70" y="45"/>
                    </a:lnTo>
                    <a:lnTo>
                      <a:pt x="71" y="49"/>
                    </a:lnTo>
                    <a:lnTo>
                      <a:pt x="71" y="51"/>
                    </a:lnTo>
                    <a:lnTo>
                      <a:pt x="72" y="53"/>
                    </a:lnTo>
                    <a:lnTo>
                      <a:pt x="71" y="54"/>
                    </a:lnTo>
                    <a:lnTo>
                      <a:pt x="72" y="56"/>
                    </a:lnTo>
                    <a:lnTo>
                      <a:pt x="72" y="57"/>
                    </a:lnTo>
                    <a:lnTo>
                      <a:pt x="72" y="58"/>
                    </a:lnTo>
                    <a:lnTo>
                      <a:pt x="72" y="60"/>
                    </a:lnTo>
                    <a:lnTo>
                      <a:pt x="72" y="61"/>
                    </a:lnTo>
                    <a:lnTo>
                      <a:pt x="72" y="62"/>
                    </a:lnTo>
                    <a:lnTo>
                      <a:pt x="72" y="63"/>
                    </a:lnTo>
                    <a:lnTo>
                      <a:pt x="72" y="65"/>
                    </a:lnTo>
                    <a:lnTo>
                      <a:pt x="72" y="66"/>
                    </a:lnTo>
                    <a:lnTo>
                      <a:pt x="72" y="67"/>
                    </a:lnTo>
                    <a:lnTo>
                      <a:pt x="72" y="69"/>
                    </a:lnTo>
                    <a:lnTo>
                      <a:pt x="72" y="70"/>
                    </a:lnTo>
                    <a:lnTo>
                      <a:pt x="72" y="71"/>
                    </a:lnTo>
                    <a:lnTo>
                      <a:pt x="72" y="73"/>
                    </a:lnTo>
                    <a:lnTo>
                      <a:pt x="72" y="74"/>
                    </a:lnTo>
                    <a:lnTo>
                      <a:pt x="72" y="75"/>
                    </a:lnTo>
                    <a:lnTo>
                      <a:pt x="72" y="78"/>
                    </a:lnTo>
                    <a:lnTo>
                      <a:pt x="72" y="79"/>
                    </a:lnTo>
                    <a:lnTo>
                      <a:pt x="70" y="87"/>
                    </a:lnTo>
                    <a:lnTo>
                      <a:pt x="70" y="88"/>
                    </a:lnTo>
                    <a:lnTo>
                      <a:pt x="70" y="91"/>
                    </a:lnTo>
                    <a:lnTo>
                      <a:pt x="70" y="92"/>
                    </a:lnTo>
                    <a:lnTo>
                      <a:pt x="68" y="96"/>
                    </a:lnTo>
                    <a:lnTo>
                      <a:pt x="67" y="100"/>
                    </a:lnTo>
                    <a:lnTo>
                      <a:pt x="66" y="101"/>
                    </a:lnTo>
                    <a:lnTo>
                      <a:pt x="66" y="102"/>
                    </a:lnTo>
                    <a:lnTo>
                      <a:pt x="66" y="104"/>
                    </a:lnTo>
                    <a:lnTo>
                      <a:pt x="65" y="105"/>
                    </a:lnTo>
                    <a:lnTo>
                      <a:pt x="65" y="106"/>
                    </a:lnTo>
                    <a:lnTo>
                      <a:pt x="63" y="108"/>
                    </a:lnTo>
                    <a:lnTo>
                      <a:pt x="63" y="109"/>
                    </a:lnTo>
                    <a:lnTo>
                      <a:pt x="62" y="109"/>
                    </a:lnTo>
                    <a:lnTo>
                      <a:pt x="62" y="110"/>
                    </a:lnTo>
                    <a:lnTo>
                      <a:pt x="61" y="111"/>
                    </a:lnTo>
                    <a:lnTo>
                      <a:pt x="61" y="113"/>
                    </a:lnTo>
                    <a:lnTo>
                      <a:pt x="59" y="114"/>
                    </a:lnTo>
                    <a:lnTo>
                      <a:pt x="58" y="114"/>
                    </a:lnTo>
                    <a:lnTo>
                      <a:pt x="58" y="115"/>
                    </a:lnTo>
                    <a:lnTo>
                      <a:pt x="55" y="118"/>
                    </a:lnTo>
                    <a:lnTo>
                      <a:pt x="55" y="119"/>
                    </a:lnTo>
                    <a:lnTo>
                      <a:pt x="52" y="122"/>
                    </a:lnTo>
                    <a:lnTo>
                      <a:pt x="49" y="124"/>
                    </a:lnTo>
                    <a:lnTo>
                      <a:pt x="48" y="124"/>
                    </a:lnTo>
                    <a:lnTo>
                      <a:pt x="45" y="126"/>
                    </a:lnTo>
                    <a:lnTo>
                      <a:pt x="44" y="127"/>
                    </a:lnTo>
                    <a:lnTo>
                      <a:pt x="43" y="126"/>
                    </a:lnTo>
                    <a:lnTo>
                      <a:pt x="43" y="127"/>
                    </a:lnTo>
                    <a:lnTo>
                      <a:pt x="41" y="127"/>
                    </a:lnTo>
                    <a:lnTo>
                      <a:pt x="40" y="127"/>
                    </a:lnTo>
                    <a:lnTo>
                      <a:pt x="39" y="127"/>
                    </a:lnTo>
                    <a:lnTo>
                      <a:pt x="37" y="127"/>
                    </a:lnTo>
                    <a:lnTo>
                      <a:pt x="36" y="127"/>
                    </a:lnTo>
                    <a:lnTo>
                      <a:pt x="35" y="127"/>
                    </a:lnTo>
                    <a:lnTo>
                      <a:pt x="33" y="126"/>
                    </a:lnTo>
                    <a:lnTo>
                      <a:pt x="32" y="126"/>
                    </a:lnTo>
                    <a:lnTo>
                      <a:pt x="32" y="127"/>
                    </a:lnTo>
                    <a:lnTo>
                      <a:pt x="30" y="126"/>
                    </a:lnTo>
                    <a:lnTo>
                      <a:pt x="27" y="124"/>
                    </a:lnTo>
                    <a:lnTo>
                      <a:pt x="26" y="124"/>
                    </a:lnTo>
                    <a:lnTo>
                      <a:pt x="24" y="123"/>
                    </a:lnTo>
                    <a:lnTo>
                      <a:pt x="19" y="119"/>
                    </a:lnTo>
                    <a:lnTo>
                      <a:pt x="18" y="118"/>
                    </a:lnTo>
                    <a:lnTo>
                      <a:pt x="17" y="117"/>
                    </a:lnTo>
                    <a:lnTo>
                      <a:pt x="17" y="115"/>
                    </a:lnTo>
                    <a:lnTo>
                      <a:pt x="15" y="114"/>
                    </a:lnTo>
                    <a:lnTo>
                      <a:pt x="14" y="113"/>
                    </a:lnTo>
                    <a:lnTo>
                      <a:pt x="13" y="111"/>
                    </a:lnTo>
                    <a:lnTo>
                      <a:pt x="13" y="110"/>
                    </a:lnTo>
                    <a:lnTo>
                      <a:pt x="11" y="110"/>
                    </a:lnTo>
                    <a:lnTo>
                      <a:pt x="11" y="109"/>
                    </a:lnTo>
                    <a:lnTo>
                      <a:pt x="11" y="108"/>
                    </a:lnTo>
                    <a:lnTo>
                      <a:pt x="10" y="106"/>
                    </a:lnTo>
                    <a:lnTo>
                      <a:pt x="9" y="105"/>
                    </a:lnTo>
                    <a:lnTo>
                      <a:pt x="9" y="104"/>
                    </a:lnTo>
                    <a:lnTo>
                      <a:pt x="8" y="102"/>
                    </a:lnTo>
                    <a:lnTo>
                      <a:pt x="8" y="101"/>
                    </a:lnTo>
                    <a:lnTo>
                      <a:pt x="6" y="100"/>
                    </a:lnTo>
                    <a:lnTo>
                      <a:pt x="5" y="96"/>
                    </a:lnTo>
                    <a:lnTo>
                      <a:pt x="5" y="95"/>
                    </a:lnTo>
                    <a:lnTo>
                      <a:pt x="4" y="89"/>
                    </a:lnTo>
                    <a:lnTo>
                      <a:pt x="1" y="84"/>
                    </a:lnTo>
                    <a:lnTo>
                      <a:pt x="1" y="82"/>
                    </a:lnTo>
                    <a:lnTo>
                      <a:pt x="1" y="79"/>
                    </a:lnTo>
                    <a:lnTo>
                      <a:pt x="1" y="76"/>
                    </a:lnTo>
                    <a:lnTo>
                      <a:pt x="0" y="75"/>
                    </a:lnTo>
                    <a:lnTo>
                      <a:pt x="0" y="74"/>
                    </a:lnTo>
                    <a:lnTo>
                      <a:pt x="0" y="71"/>
                    </a:lnTo>
                    <a:lnTo>
                      <a:pt x="0" y="70"/>
                    </a:lnTo>
                    <a:lnTo>
                      <a:pt x="0" y="67"/>
                    </a:lnTo>
                    <a:lnTo>
                      <a:pt x="0" y="66"/>
                    </a:lnTo>
                    <a:lnTo>
                      <a:pt x="0" y="65"/>
                    </a:lnTo>
                    <a:lnTo>
                      <a:pt x="0" y="63"/>
                    </a:lnTo>
                    <a:lnTo>
                      <a:pt x="0" y="61"/>
                    </a:lnTo>
                    <a:lnTo>
                      <a:pt x="0" y="58"/>
                    </a:lnTo>
                    <a:lnTo>
                      <a:pt x="0" y="56"/>
                    </a:lnTo>
                    <a:lnTo>
                      <a:pt x="0" y="54"/>
                    </a:lnTo>
                    <a:lnTo>
                      <a:pt x="0" y="52"/>
                    </a:lnTo>
                    <a:lnTo>
                      <a:pt x="0" y="51"/>
                    </a:lnTo>
                    <a:lnTo>
                      <a:pt x="0" y="49"/>
                    </a:lnTo>
                    <a:lnTo>
                      <a:pt x="2" y="40"/>
                    </a:lnTo>
                    <a:lnTo>
                      <a:pt x="1" y="40"/>
                    </a:lnTo>
                    <a:lnTo>
                      <a:pt x="2" y="38"/>
                    </a:lnTo>
                    <a:lnTo>
                      <a:pt x="2" y="36"/>
                    </a:lnTo>
                    <a:lnTo>
                      <a:pt x="4" y="32"/>
                    </a:lnTo>
                    <a:lnTo>
                      <a:pt x="4" y="31"/>
                    </a:lnTo>
                    <a:lnTo>
                      <a:pt x="5" y="28"/>
                    </a:lnTo>
                    <a:lnTo>
                      <a:pt x="6" y="27"/>
                    </a:lnTo>
                    <a:lnTo>
                      <a:pt x="6" y="25"/>
                    </a:lnTo>
                    <a:lnTo>
                      <a:pt x="8" y="23"/>
                    </a:lnTo>
                    <a:lnTo>
                      <a:pt x="8" y="22"/>
                    </a:lnTo>
                    <a:lnTo>
                      <a:pt x="8" y="21"/>
                    </a:lnTo>
                    <a:lnTo>
                      <a:pt x="9" y="21"/>
                    </a:lnTo>
                    <a:lnTo>
                      <a:pt x="9" y="19"/>
                    </a:lnTo>
                    <a:lnTo>
                      <a:pt x="10" y="18"/>
                    </a:lnTo>
                    <a:lnTo>
                      <a:pt x="10" y="17"/>
                    </a:lnTo>
                    <a:lnTo>
                      <a:pt x="11" y="16"/>
                    </a:lnTo>
                    <a:lnTo>
                      <a:pt x="13" y="14"/>
                    </a:lnTo>
                    <a:lnTo>
                      <a:pt x="13" y="13"/>
                    </a:lnTo>
                    <a:lnTo>
                      <a:pt x="14" y="12"/>
                    </a:lnTo>
                    <a:lnTo>
                      <a:pt x="17" y="10"/>
                    </a:lnTo>
                    <a:lnTo>
                      <a:pt x="17" y="9"/>
                    </a:lnTo>
                    <a:lnTo>
                      <a:pt x="21" y="6"/>
                    </a:lnTo>
                    <a:close/>
                  </a:path>
                </a:pathLst>
              </a:custGeom>
              <a:solidFill>
                <a:srgbClr val="808080"/>
              </a:solidFill>
              <a:ln w="9525">
                <a:noFill/>
                <a:round/>
                <a:headEnd/>
                <a:tailEnd/>
              </a:ln>
            </p:spPr>
            <p:txBody>
              <a:bodyPr/>
              <a:lstStyle/>
              <a:p>
                <a:endParaRPr lang="en-US"/>
              </a:p>
            </p:txBody>
          </p:sp>
          <p:sp>
            <p:nvSpPr>
              <p:cNvPr id="260" name="Freeform 244"/>
              <p:cNvSpPr>
                <a:spLocks/>
              </p:cNvSpPr>
              <p:nvPr/>
            </p:nvSpPr>
            <p:spPr bwMode="auto">
              <a:xfrm>
                <a:off x="2352" y="1576"/>
                <a:ext cx="65" cy="82"/>
              </a:xfrm>
              <a:custGeom>
                <a:avLst/>
                <a:gdLst>
                  <a:gd name="T0" fmla="*/ 25 w 65"/>
                  <a:gd name="T1" fmla="*/ 2 h 82"/>
                  <a:gd name="T2" fmla="*/ 29 w 65"/>
                  <a:gd name="T3" fmla="*/ 0 h 82"/>
                  <a:gd name="T4" fmla="*/ 30 w 65"/>
                  <a:gd name="T5" fmla="*/ 2 h 82"/>
                  <a:gd name="T6" fmla="*/ 33 w 65"/>
                  <a:gd name="T7" fmla="*/ 2 h 82"/>
                  <a:gd name="T8" fmla="*/ 34 w 65"/>
                  <a:gd name="T9" fmla="*/ 0 h 82"/>
                  <a:gd name="T10" fmla="*/ 38 w 65"/>
                  <a:gd name="T11" fmla="*/ 2 h 82"/>
                  <a:gd name="T12" fmla="*/ 43 w 65"/>
                  <a:gd name="T13" fmla="*/ 4 h 82"/>
                  <a:gd name="T14" fmla="*/ 48 w 65"/>
                  <a:gd name="T15" fmla="*/ 7 h 82"/>
                  <a:gd name="T16" fmla="*/ 52 w 65"/>
                  <a:gd name="T17" fmla="*/ 9 h 82"/>
                  <a:gd name="T18" fmla="*/ 53 w 65"/>
                  <a:gd name="T19" fmla="*/ 12 h 82"/>
                  <a:gd name="T20" fmla="*/ 56 w 65"/>
                  <a:gd name="T21" fmla="*/ 15 h 82"/>
                  <a:gd name="T22" fmla="*/ 57 w 65"/>
                  <a:gd name="T23" fmla="*/ 17 h 82"/>
                  <a:gd name="T24" fmla="*/ 60 w 65"/>
                  <a:gd name="T25" fmla="*/ 21 h 82"/>
                  <a:gd name="T26" fmla="*/ 62 w 65"/>
                  <a:gd name="T27" fmla="*/ 30 h 82"/>
                  <a:gd name="T28" fmla="*/ 64 w 65"/>
                  <a:gd name="T29" fmla="*/ 35 h 82"/>
                  <a:gd name="T30" fmla="*/ 64 w 65"/>
                  <a:gd name="T31" fmla="*/ 39 h 82"/>
                  <a:gd name="T32" fmla="*/ 64 w 65"/>
                  <a:gd name="T33" fmla="*/ 42 h 82"/>
                  <a:gd name="T34" fmla="*/ 64 w 65"/>
                  <a:gd name="T35" fmla="*/ 44 h 82"/>
                  <a:gd name="T36" fmla="*/ 64 w 65"/>
                  <a:gd name="T37" fmla="*/ 48 h 82"/>
                  <a:gd name="T38" fmla="*/ 62 w 65"/>
                  <a:gd name="T39" fmla="*/ 56 h 82"/>
                  <a:gd name="T40" fmla="*/ 61 w 65"/>
                  <a:gd name="T41" fmla="*/ 60 h 82"/>
                  <a:gd name="T42" fmla="*/ 60 w 65"/>
                  <a:gd name="T43" fmla="*/ 64 h 82"/>
                  <a:gd name="T44" fmla="*/ 58 w 65"/>
                  <a:gd name="T45" fmla="*/ 68 h 82"/>
                  <a:gd name="T46" fmla="*/ 56 w 65"/>
                  <a:gd name="T47" fmla="*/ 69 h 82"/>
                  <a:gd name="T48" fmla="*/ 53 w 65"/>
                  <a:gd name="T49" fmla="*/ 73 h 82"/>
                  <a:gd name="T50" fmla="*/ 49 w 65"/>
                  <a:gd name="T51" fmla="*/ 77 h 82"/>
                  <a:gd name="T52" fmla="*/ 40 w 65"/>
                  <a:gd name="T53" fmla="*/ 82 h 82"/>
                  <a:gd name="T54" fmla="*/ 38 w 65"/>
                  <a:gd name="T55" fmla="*/ 82 h 82"/>
                  <a:gd name="T56" fmla="*/ 34 w 65"/>
                  <a:gd name="T57" fmla="*/ 82 h 82"/>
                  <a:gd name="T58" fmla="*/ 30 w 65"/>
                  <a:gd name="T59" fmla="*/ 82 h 82"/>
                  <a:gd name="T60" fmla="*/ 27 w 65"/>
                  <a:gd name="T61" fmla="*/ 82 h 82"/>
                  <a:gd name="T62" fmla="*/ 23 w 65"/>
                  <a:gd name="T63" fmla="*/ 79 h 82"/>
                  <a:gd name="T64" fmla="*/ 18 w 65"/>
                  <a:gd name="T65" fmla="*/ 77 h 82"/>
                  <a:gd name="T66" fmla="*/ 14 w 65"/>
                  <a:gd name="T67" fmla="*/ 74 h 82"/>
                  <a:gd name="T68" fmla="*/ 12 w 65"/>
                  <a:gd name="T69" fmla="*/ 70 h 82"/>
                  <a:gd name="T70" fmla="*/ 9 w 65"/>
                  <a:gd name="T71" fmla="*/ 69 h 82"/>
                  <a:gd name="T72" fmla="*/ 8 w 65"/>
                  <a:gd name="T73" fmla="*/ 65 h 82"/>
                  <a:gd name="T74" fmla="*/ 5 w 65"/>
                  <a:gd name="T75" fmla="*/ 61 h 82"/>
                  <a:gd name="T76" fmla="*/ 3 w 65"/>
                  <a:gd name="T77" fmla="*/ 53 h 82"/>
                  <a:gd name="T78" fmla="*/ 1 w 65"/>
                  <a:gd name="T79" fmla="*/ 48 h 82"/>
                  <a:gd name="T80" fmla="*/ 1 w 65"/>
                  <a:gd name="T81" fmla="*/ 44 h 82"/>
                  <a:gd name="T82" fmla="*/ 1 w 65"/>
                  <a:gd name="T83" fmla="*/ 42 h 82"/>
                  <a:gd name="T84" fmla="*/ 1 w 65"/>
                  <a:gd name="T85" fmla="*/ 38 h 82"/>
                  <a:gd name="T86" fmla="*/ 1 w 65"/>
                  <a:gd name="T87" fmla="*/ 35 h 82"/>
                  <a:gd name="T88" fmla="*/ 1 w 65"/>
                  <a:gd name="T89" fmla="*/ 33 h 82"/>
                  <a:gd name="T90" fmla="*/ 3 w 65"/>
                  <a:gd name="T91" fmla="*/ 25 h 82"/>
                  <a:gd name="T92" fmla="*/ 5 w 65"/>
                  <a:gd name="T93" fmla="*/ 21 h 82"/>
                  <a:gd name="T94" fmla="*/ 7 w 65"/>
                  <a:gd name="T95" fmla="*/ 16 h 82"/>
                  <a:gd name="T96" fmla="*/ 8 w 65"/>
                  <a:gd name="T97" fmla="*/ 13 h 82"/>
                  <a:gd name="T98" fmla="*/ 11 w 65"/>
                  <a:gd name="T99" fmla="*/ 12 h 82"/>
                  <a:gd name="T100" fmla="*/ 13 w 65"/>
                  <a:gd name="T101" fmla="*/ 9 h 82"/>
                  <a:gd name="T102" fmla="*/ 18 w 65"/>
                  <a:gd name="T103" fmla="*/ 4 h 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
                  <a:gd name="T157" fmla="*/ 0 h 82"/>
                  <a:gd name="T158" fmla="*/ 65 w 65"/>
                  <a:gd name="T159" fmla="*/ 82 h 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 h="82">
                    <a:moveTo>
                      <a:pt x="18" y="4"/>
                    </a:moveTo>
                    <a:lnTo>
                      <a:pt x="22" y="3"/>
                    </a:lnTo>
                    <a:lnTo>
                      <a:pt x="25" y="2"/>
                    </a:lnTo>
                    <a:lnTo>
                      <a:pt x="26" y="2"/>
                    </a:lnTo>
                    <a:lnTo>
                      <a:pt x="27" y="2"/>
                    </a:lnTo>
                    <a:lnTo>
                      <a:pt x="29" y="0"/>
                    </a:lnTo>
                    <a:lnTo>
                      <a:pt x="29" y="2"/>
                    </a:lnTo>
                    <a:lnTo>
                      <a:pt x="30" y="0"/>
                    </a:lnTo>
                    <a:lnTo>
                      <a:pt x="30" y="2"/>
                    </a:lnTo>
                    <a:lnTo>
                      <a:pt x="31" y="0"/>
                    </a:lnTo>
                    <a:lnTo>
                      <a:pt x="31" y="2"/>
                    </a:lnTo>
                    <a:lnTo>
                      <a:pt x="33" y="2"/>
                    </a:lnTo>
                    <a:lnTo>
                      <a:pt x="33" y="0"/>
                    </a:lnTo>
                    <a:lnTo>
                      <a:pt x="33" y="2"/>
                    </a:lnTo>
                    <a:lnTo>
                      <a:pt x="34" y="0"/>
                    </a:lnTo>
                    <a:lnTo>
                      <a:pt x="35" y="2"/>
                    </a:lnTo>
                    <a:lnTo>
                      <a:pt x="36" y="2"/>
                    </a:lnTo>
                    <a:lnTo>
                      <a:pt x="38" y="2"/>
                    </a:lnTo>
                    <a:lnTo>
                      <a:pt x="40" y="3"/>
                    </a:lnTo>
                    <a:lnTo>
                      <a:pt x="42" y="3"/>
                    </a:lnTo>
                    <a:lnTo>
                      <a:pt x="43" y="4"/>
                    </a:lnTo>
                    <a:lnTo>
                      <a:pt x="47" y="5"/>
                    </a:lnTo>
                    <a:lnTo>
                      <a:pt x="47" y="7"/>
                    </a:lnTo>
                    <a:lnTo>
                      <a:pt x="48" y="7"/>
                    </a:lnTo>
                    <a:lnTo>
                      <a:pt x="49" y="8"/>
                    </a:lnTo>
                    <a:lnTo>
                      <a:pt x="51" y="9"/>
                    </a:lnTo>
                    <a:lnTo>
                      <a:pt x="52" y="9"/>
                    </a:lnTo>
                    <a:lnTo>
                      <a:pt x="52" y="11"/>
                    </a:lnTo>
                    <a:lnTo>
                      <a:pt x="53" y="11"/>
                    </a:lnTo>
                    <a:lnTo>
                      <a:pt x="53" y="12"/>
                    </a:lnTo>
                    <a:lnTo>
                      <a:pt x="55" y="13"/>
                    </a:lnTo>
                    <a:lnTo>
                      <a:pt x="55" y="15"/>
                    </a:lnTo>
                    <a:lnTo>
                      <a:pt x="56" y="15"/>
                    </a:lnTo>
                    <a:lnTo>
                      <a:pt x="56" y="16"/>
                    </a:lnTo>
                    <a:lnTo>
                      <a:pt x="57" y="16"/>
                    </a:lnTo>
                    <a:lnTo>
                      <a:pt x="57" y="17"/>
                    </a:lnTo>
                    <a:lnTo>
                      <a:pt x="58" y="18"/>
                    </a:lnTo>
                    <a:lnTo>
                      <a:pt x="58" y="21"/>
                    </a:lnTo>
                    <a:lnTo>
                      <a:pt x="60" y="21"/>
                    </a:lnTo>
                    <a:lnTo>
                      <a:pt x="61" y="25"/>
                    </a:lnTo>
                    <a:lnTo>
                      <a:pt x="62" y="29"/>
                    </a:lnTo>
                    <a:lnTo>
                      <a:pt x="62" y="30"/>
                    </a:lnTo>
                    <a:lnTo>
                      <a:pt x="64" y="33"/>
                    </a:lnTo>
                    <a:lnTo>
                      <a:pt x="64" y="34"/>
                    </a:lnTo>
                    <a:lnTo>
                      <a:pt x="64" y="35"/>
                    </a:lnTo>
                    <a:lnTo>
                      <a:pt x="64" y="37"/>
                    </a:lnTo>
                    <a:lnTo>
                      <a:pt x="64" y="38"/>
                    </a:lnTo>
                    <a:lnTo>
                      <a:pt x="64" y="39"/>
                    </a:lnTo>
                    <a:lnTo>
                      <a:pt x="64" y="40"/>
                    </a:lnTo>
                    <a:lnTo>
                      <a:pt x="65" y="40"/>
                    </a:lnTo>
                    <a:lnTo>
                      <a:pt x="64" y="42"/>
                    </a:lnTo>
                    <a:lnTo>
                      <a:pt x="65" y="42"/>
                    </a:lnTo>
                    <a:lnTo>
                      <a:pt x="65" y="43"/>
                    </a:lnTo>
                    <a:lnTo>
                      <a:pt x="64" y="44"/>
                    </a:lnTo>
                    <a:lnTo>
                      <a:pt x="65" y="46"/>
                    </a:lnTo>
                    <a:lnTo>
                      <a:pt x="64" y="47"/>
                    </a:lnTo>
                    <a:lnTo>
                      <a:pt x="64" y="48"/>
                    </a:lnTo>
                    <a:lnTo>
                      <a:pt x="64" y="50"/>
                    </a:lnTo>
                    <a:lnTo>
                      <a:pt x="64" y="51"/>
                    </a:lnTo>
                    <a:lnTo>
                      <a:pt x="62" y="56"/>
                    </a:lnTo>
                    <a:lnTo>
                      <a:pt x="62" y="57"/>
                    </a:lnTo>
                    <a:lnTo>
                      <a:pt x="62" y="59"/>
                    </a:lnTo>
                    <a:lnTo>
                      <a:pt x="61" y="60"/>
                    </a:lnTo>
                    <a:lnTo>
                      <a:pt x="61" y="62"/>
                    </a:lnTo>
                    <a:lnTo>
                      <a:pt x="60" y="62"/>
                    </a:lnTo>
                    <a:lnTo>
                      <a:pt x="60" y="64"/>
                    </a:lnTo>
                    <a:lnTo>
                      <a:pt x="58" y="65"/>
                    </a:lnTo>
                    <a:lnTo>
                      <a:pt x="58" y="66"/>
                    </a:lnTo>
                    <a:lnTo>
                      <a:pt x="58" y="68"/>
                    </a:lnTo>
                    <a:lnTo>
                      <a:pt x="57" y="68"/>
                    </a:lnTo>
                    <a:lnTo>
                      <a:pt x="57" y="69"/>
                    </a:lnTo>
                    <a:lnTo>
                      <a:pt x="56" y="69"/>
                    </a:lnTo>
                    <a:lnTo>
                      <a:pt x="56" y="70"/>
                    </a:lnTo>
                    <a:lnTo>
                      <a:pt x="55" y="72"/>
                    </a:lnTo>
                    <a:lnTo>
                      <a:pt x="53" y="73"/>
                    </a:lnTo>
                    <a:lnTo>
                      <a:pt x="52" y="74"/>
                    </a:lnTo>
                    <a:lnTo>
                      <a:pt x="49" y="75"/>
                    </a:lnTo>
                    <a:lnTo>
                      <a:pt x="49" y="77"/>
                    </a:lnTo>
                    <a:lnTo>
                      <a:pt x="47" y="78"/>
                    </a:lnTo>
                    <a:lnTo>
                      <a:pt x="43" y="81"/>
                    </a:lnTo>
                    <a:lnTo>
                      <a:pt x="40" y="82"/>
                    </a:lnTo>
                    <a:lnTo>
                      <a:pt x="40" y="81"/>
                    </a:lnTo>
                    <a:lnTo>
                      <a:pt x="39" y="82"/>
                    </a:lnTo>
                    <a:lnTo>
                      <a:pt x="38" y="82"/>
                    </a:lnTo>
                    <a:lnTo>
                      <a:pt x="36" y="82"/>
                    </a:lnTo>
                    <a:lnTo>
                      <a:pt x="35" y="82"/>
                    </a:lnTo>
                    <a:lnTo>
                      <a:pt x="34" y="82"/>
                    </a:lnTo>
                    <a:lnTo>
                      <a:pt x="33" y="82"/>
                    </a:lnTo>
                    <a:lnTo>
                      <a:pt x="31" y="82"/>
                    </a:lnTo>
                    <a:lnTo>
                      <a:pt x="30" y="82"/>
                    </a:lnTo>
                    <a:lnTo>
                      <a:pt x="29" y="82"/>
                    </a:lnTo>
                    <a:lnTo>
                      <a:pt x="27" y="81"/>
                    </a:lnTo>
                    <a:lnTo>
                      <a:pt x="27" y="82"/>
                    </a:lnTo>
                    <a:lnTo>
                      <a:pt x="25" y="81"/>
                    </a:lnTo>
                    <a:lnTo>
                      <a:pt x="23" y="81"/>
                    </a:lnTo>
                    <a:lnTo>
                      <a:pt x="23" y="79"/>
                    </a:lnTo>
                    <a:lnTo>
                      <a:pt x="22" y="79"/>
                    </a:lnTo>
                    <a:lnTo>
                      <a:pt x="18" y="78"/>
                    </a:lnTo>
                    <a:lnTo>
                      <a:pt x="18" y="77"/>
                    </a:lnTo>
                    <a:lnTo>
                      <a:pt x="17" y="75"/>
                    </a:lnTo>
                    <a:lnTo>
                      <a:pt x="16" y="75"/>
                    </a:lnTo>
                    <a:lnTo>
                      <a:pt x="14" y="74"/>
                    </a:lnTo>
                    <a:lnTo>
                      <a:pt x="13" y="73"/>
                    </a:lnTo>
                    <a:lnTo>
                      <a:pt x="12" y="72"/>
                    </a:lnTo>
                    <a:lnTo>
                      <a:pt x="12" y="70"/>
                    </a:lnTo>
                    <a:lnTo>
                      <a:pt x="11" y="70"/>
                    </a:lnTo>
                    <a:lnTo>
                      <a:pt x="11" y="69"/>
                    </a:lnTo>
                    <a:lnTo>
                      <a:pt x="9" y="69"/>
                    </a:lnTo>
                    <a:lnTo>
                      <a:pt x="9" y="66"/>
                    </a:lnTo>
                    <a:lnTo>
                      <a:pt x="8" y="66"/>
                    </a:lnTo>
                    <a:lnTo>
                      <a:pt x="8" y="65"/>
                    </a:lnTo>
                    <a:lnTo>
                      <a:pt x="7" y="65"/>
                    </a:lnTo>
                    <a:lnTo>
                      <a:pt x="7" y="62"/>
                    </a:lnTo>
                    <a:lnTo>
                      <a:pt x="5" y="61"/>
                    </a:lnTo>
                    <a:lnTo>
                      <a:pt x="4" y="59"/>
                    </a:lnTo>
                    <a:lnTo>
                      <a:pt x="3" y="55"/>
                    </a:lnTo>
                    <a:lnTo>
                      <a:pt x="3" y="53"/>
                    </a:lnTo>
                    <a:lnTo>
                      <a:pt x="1" y="51"/>
                    </a:lnTo>
                    <a:lnTo>
                      <a:pt x="1" y="50"/>
                    </a:lnTo>
                    <a:lnTo>
                      <a:pt x="1" y="48"/>
                    </a:lnTo>
                    <a:lnTo>
                      <a:pt x="1" y="47"/>
                    </a:lnTo>
                    <a:lnTo>
                      <a:pt x="1" y="46"/>
                    </a:lnTo>
                    <a:lnTo>
                      <a:pt x="1" y="44"/>
                    </a:lnTo>
                    <a:lnTo>
                      <a:pt x="1" y="43"/>
                    </a:lnTo>
                    <a:lnTo>
                      <a:pt x="0" y="42"/>
                    </a:lnTo>
                    <a:lnTo>
                      <a:pt x="1" y="42"/>
                    </a:lnTo>
                    <a:lnTo>
                      <a:pt x="0" y="40"/>
                    </a:lnTo>
                    <a:lnTo>
                      <a:pt x="0" y="39"/>
                    </a:lnTo>
                    <a:lnTo>
                      <a:pt x="1" y="38"/>
                    </a:lnTo>
                    <a:lnTo>
                      <a:pt x="0" y="38"/>
                    </a:lnTo>
                    <a:lnTo>
                      <a:pt x="0" y="37"/>
                    </a:lnTo>
                    <a:lnTo>
                      <a:pt x="1" y="35"/>
                    </a:lnTo>
                    <a:lnTo>
                      <a:pt x="0" y="35"/>
                    </a:lnTo>
                    <a:lnTo>
                      <a:pt x="1" y="34"/>
                    </a:lnTo>
                    <a:lnTo>
                      <a:pt x="1" y="33"/>
                    </a:lnTo>
                    <a:lnTo>
                      <a:pt x="1" y="31"/>
                    </a:lnTo>
                    <a:lnTo>
                      <a:pt x="3" y="26"/>
                    </a:lnTo>
                    <a:lnTo>
                      <a:pt x="3" y="25"/>
                    </a:lnTo>
                    <a:lnTo>
                      <a:pt x="4" y="24"/>
                    </a:lnTo>
                    <a:lnTo>
                      <a:pt x="4" y="21"/>
                    </a:lnTo>
                    <a:lnTo>
                      <a:pt x="5" y="21"/>
                    </a:lnTo>
                    <a:lnTo>
                      <a:pt x="5" y="18"/>
                    </a:lnTo>
                    <a:lnTo>
                      <a:pt x="7" y="17"/>
                    </a:lnTo>
                    <a:lnTo>
                      <a:pt x="7" y="16"/>
                    </a:lnTo>
                    <a:lnTo>
                      <a:pt x="8" y="16"/>
                    </a:lnTo>
                    <a:lnTo>
                      <a:pt x="8" y="15"/>
                    </a:lnTo>
                    <a:lnTo>
                      <a:pt x="8" y="13"/>
                    </a:lnTo>
                    <a:lnTo>
                      <a:pt x="9" y="13"/>
                    </a:lnTo>
                    <a:lnTo>
                      <a:pt x="9" y="12"/>
                    </a:lnTo>
                    <a:lnTo>
                      <a:pt x="11" y="12"/>
                    </a:lnTo>
                    <a:lnTo>
                      <a:pt x="12" y="11"/>
                    </a:lnTo>
                    <a:lnTo>
                      <a:pt x="12" y="9"/>
                    </a:lnTo>
                    <a:lnTo>
                      <a:pt x="13" y="9"/>
                    </a:lnTo>
                    <a:lnTo>
                      <a:pt x="13" y="8"/>
                    </a:lnTo>
                    <a:lnTo>
                      <a:pt x="16" y="7"/>
                    </a:lnTo>
                    <a:lnTo>
                      <a:pt x="18" y="4"/>
                    </a:lnTo>
                    <a:close/>
                  </a:path>
                </a:pathLst>
              </a:custGeom>
              <a:solidFill>
                <a:srgbClr val="808080"/>
              </a:solidFill>
              <a:ln w="9525">
                <a:noFill/>
                <a:round/>
                <a:headEnd/>
                <a:tailEnd/>
              </a:ln>
            </p:spPr>
            <p:txBody>
              <a:bodyPr/>
              <a:lstStyle/>
              <a:p>
                <a:endParaRPr lang="en-US"/>
              </a:p>
            </p:txBody>
          </p:sp>
          <p:sp>
            <p:nvSpPr>
              <p:cNvPr id="261" name="Freeform 245"/>
              <p:cNvSpPr>
                <a:spLocks/>
              </p:cNvSpPr>
              <p:nvPr/>
            </p:nvSpPr>
            <p:spPr bwMode="auto">
              <a:xfrm>
                <a:off x="2322" y="1610"/>
                <a:ext cx="64" cy="82"/>
              </a:xfrm>
              <a:custGeom>
                <a:avLst/>
                <a:gdLst>
                  <a:gd name="T0" fmla="*/ 24 w 64"/>
                  <a:gd name="T1" fmla="*/ 1 h 82"/>
                  <a:gd name="T2" fmla="*/ 28 w 64"/>
                  <a:gd name="T3" fmla="*/ 1 h 82"/>
                  <a:gd name="T4" fmla="*/ 29 w 64"/>
                  <a:gd name="T5" fmla="*/ 0 h 82"/>
                  <a:gd name="T6" fmla="*/ 31 w 64"/>
                  <a:gd name="T7" fmla="*/ 1 h 82"/>
                  <a:gd name="T8" fmla="*/ 33 w 64"/>
                  <a:gd name="T9" fmla="*/ 0 h 82"/>
                  <a:gd name="T10" fmla="*/ 37 w 64"/>
                  <a:gd name="T11" fmla="*/ 1 h 82"/>
                  <a:gd name="T12" fmla="*/ 41 w 64"/>
                  <a:gd name="T13" fmla="*/ 3 h 82"/>
                  <a:gd name="T14" fmla="*/ 46 w 64"/>
                  <a:gd name="T15" fmla="*/ 5 h 82"/>
                  <a:gd name="T16" fmla="*/ 50 w 64"/>
                  <a:gd name="T17" fmla="*/ 8 h 82"/>
                  <a:gd name="T18" fmla="*/ 51 w 64"/>
                  <a:gd name="T19" fmla="*/ 10 h 82"/>
                  <a:gd name="T20" fmla="*/ 53 w 64"/>
                  <a:gd name="T21" fmla="*/ 12 h 82"/>
                  <a:gd name="T22" fmla="*/ 56 w 64"/>
                  <a:gd name="T23" fmla="*/ 16 h 82"/>
                  <a:gd name="T24" fmla="*/ 59 w 64"/>
                  <a:gd name="T25" fmla="*/ 21 h 82"/>
                  <a:gd name="T26" fmla="*/ 63 w 64"/>
                  <a:gd name="T27" fmla="*/ 30 h 82"/>
                  <a:gd name="T28" fmla="*/ 63 w 64"/>
                  <a:gd name="T29" fmla="*/ 35 h 82"/>
                  <a:gd name="T30" fmla="*/ 64 w 64"/>
                  <a:gd name="T31" fmla="*/ 39 h 82"/>
                  <a:gd name="T32" fmla="*/ 64 w 64"/>
                  <a:gd name="T33" fmla="*/ 43 h 82"/>
                  <a:gd name="T34" fmla="*/ 64 w 64"/>
                  <a:gd name="T35" fmla="*/ 48 h 82"/>
                  <a:gd name="T36" fmla="*/ 63 w 64"/>
                  <a:gd name="T37" fmla="*/ 51 h 82"/>
                  <a:gd name="T38" fmla="*/ 61 w 64"/>
                  <a:gd name="T39" fmla="*/ 58 h 82"/>
                  <a:gd name="T40" fmla="*/ 59 w 64"/>
                  <a:gd name="T41" fmla="*/ 63 h 82"/>
                  <a:gd name="T42" fmla="*/ 57 w 64"/>
                  <a:gd name="T43" fmla="*/ 67 h 82"/>
                  <a:gd name="T44" fmla="*/ 55 w 64"/>
                  <a:gd name="T45" fmla="*/ 70 h 82"/>
                  <a:gd name="T46" fmla="*/ 53 w 64"/>
                  <a:gd name="T47" fmla="*/ 73 h 82"/>
                  <a:gd name="T48" fmla="*/ 50 w 64"/>
                  <a:gd name="T49" fmla="*/ 76 h 82"/>
                  <a:gd name="T50" fmla="*/ 42 w 64"/>
                  <a:gd name="T51" fmla="*/ 80 h 82"/>
                  <a:gd name="T52" fmla="*/ 38 w 64"/>
                  <a:gd name="T53" fmla="*/ 82 h 82"/>
                  <a:gd name="T54" fmla="*/ 34 w 64"/>
                  <a:gd name="T55" fmla="*/ 82 h 82"/>
                  <a:gd name="T56" fmla="*/ 30 w 64"/>
                  <a:gd name="T57" fmla="*/ 82 h 82"/>
                  <a:gd name="T58" fmla="*/ 26 w 64"/>
                  <a:gd name="T59" fmla="*/ 82 h 82"/>
                  <a:gd name="T60" fmla="*/ 22 w 64"/>
                  <a:gd name="T61" fmla="*/ 79 h 82"/>
                  <a:gd name="T62" fmla="*/ 16 w 64"/>
                  <a:gd name="T63" fmla="*/ 75 h 82"/>
                  <a:gd name="T64" fmla="*/ 13 w 64"/>
                  <a:gd name="T65" fmla="*/ 74 h 82"/>
                  <a:gd name="T66" fmla="*/ 12 w 64"/>
                  <a:gd name="T67" fmla="*/ 71 h 82"/>
                  <a:gd name="T68" fmla="*/ 9 w 64"/>
                  <a:gd name="T69" fmla="*/ 69 h 82"/>
                  <a:gd name="T70" fmla="*/ 8 w 64"/>
                  <a:gd name="T71" fmla="*/ 66 h 82"/>
                  <a:gd name="T72" fmla="*/ 4 w 64"/>
                  <a:gd name="T73" fmla="*/ 61 h 82"/>
                  <a:gd name="T74" fmla="*/ 2 w 64"/>
                  <a:gd name="T75" fmla="*/ 53 h 82"/>
                  <a:gd name="T76" fmla="*/ 0 w 64"/>
                  <a:gd name="T77" fmla="*/ 48 h 82"/>
                  <a:gd name="T78" fmla="*/ 0 w 64"/>
                  <a:gd name="T79" fmla="*/ 44 h 82"/>
                  <a:gd name="T80" fmla="*/ 0 w 64"/>
                  <a:gd name="T81" fmla="*/ 40 h 82"/>
                  <a:gd name="T82" fmla="*/ 0 w 64"/>
                  <a:gd name="T83" fmla="*/ 36 h 82"/>
                  <a:gd name="T84" fmla="*/ 0 w 64"/>
                  <a:gd name="T85" fmla="*/ 32 h 82"/>
                  <a:gd name="T86" fmla="*/ 2 w 64"/>
                  <a:gd name="T87" fmla="*/ 26 h 82"/>
                  <a:gd name="T88" fmla="*/ 4 w 64"/>
                  <a:gd name="T89" fmla="*/ 21 h 82"/>
                  <a:gd name="T90" fmla="*/ 6 w 64"/>
                  <a:gd name="T91" fmla="*/ 17 h 82"/>
                  <a:gd name="T92" fmla="*/ 8 w 64"/>
                  <a:gd name="T93" fmla="*/ 14 h 82"/>
                  <a:gd name="T94" fmla="*/ 11 w 64"/>
                  <a:gd name="T95" fmla="*/ 12 h 82"/>
                  <a:gd name="T96" fmla="*/ 12 w 64"/>
                  <a:gd name="T97" fmla="*/ 9 h 82"/>
                  <a:gd name="T98" fmla="*/ 19 w 64"/>
                  <a:gd name="T99" fmla="*/ 4 h 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
                  <a:gd name="T151" fmla="*/ 0 h 82"/>
                  <a:gd name="T152" fmla="*/ 64 w 64"/>
                  <a:gd name="T153" fmla="*/ 82 h 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 h="82">
                    <a:moveTo>
                      <a:pt x="19" y="4"/>
                    </a:moveTo>
                    <a:lnTo>
                      <a:pt x="21" y="3"/>
                    </a:lnTo>
                    <a:lnTo>
                      <a:pt x="24" y="1"/>
                    </a:lnTo>
                    <a:lnTo>
                      <a:pt x="25" y="1"/>
                    </a:lnTo>
                    <a:lnTo>
                      <a:pt x="26" y="1"/>
                    </a:lnTo>
                    <a:lnTo>
                      <a:pt x="28" y="1"/>
                    </a:lnTo>
                    <a:lnTo>
                      <a:pt x="28" y="0"/>
                    </a:lnTo>
                    <a:lnTo>
                      <a:pt x="29" y="1"/>
                    </a:lnTo>
                    <a:lnTo>
                      <a:pt x="29" y="0"/>
                    </a:lnTo>
                    <a:lnTo>
                      <a:pt x="30" y="1"/>
                    </a:lnTo>
                    <a:lnTo>
                      <a:pt x="30" y="0"/>
                    </a:lnTo>
                    <a:lnTo>
                      <a:pt x="31" y="1"/>
                    </a:lnTo>
                    <a:lnTo>
                      <a:pt x="33" y="0"/>
                    </a:lnTo>
                    <a:lnTo>
                      <a:pt x="33" y="1"/>
                    </a:lnTo>
                    <a:lnTo>
                      <a:pt x="33" y="0"/>
                    </a:lnTo>
                    <a:lnTo>
                      <a:pt x="34" y="1"/>
                    </a:lnTo>
                    <a:lnTo>
                      <a:pt x="35" y="1"/>
                    </a:lnTo>
                    <a:lnTo>
                      <a:pt x="37" y="1"/>
                    </a:lnTo>
                    <a:lnTo>
                      <a:pt x="38" y="1"/>
                    </a:lnTo>
                    <a:lnTo>
                      <a:pt x="39" y="3"/>
                    </a:lnTo>
                    <a:lnTo>
                      <a:pt x="41" y="3"/>
                    </a:lnTo>
                    <a:lnTo>
                      <a:pt x="42" y="3"/>
                    </a:lnTo>
                    <a:lnTo>
                      <a:pt x="42" y="4"/>
                    </a:lnTo>
                    <a:lnTo>
                      <a:pt x="46" y="5"/>
                    </a:lnTo>
                    <a:lnTo>
                      <a:pt x="47" y="6"/>
                    </a:lnTo>
                    <a:lnTo>
                      <a:pt x="48" y="8"/>
                    </a:lnTo>
                    <a:lnTo>
                      <a:pt x="50" y="8"/>
                    </a:lnTo>
                    <a:lnTo>
                      <a:pt x="50" y="9"/>
                    </a:lnTo>
                    <a:lnTo>
                      <a:pt x="51" y="9"/>
                    </a:lnTo>
                    <a:lnTo>
                      <a:pt x="51" y="10"/>
                    </a:lnTo>
                    <a:lnTo>
                      <a:pt x="52" y="10"/>
                    </a:lnTo>
                    <a:lnTo>
                      <a:pt x="52" y="12"/>
                    </a:lnTo>
                    <a:lnTo>
                      <a:pt x="53" y="12"/>
                    </a:lnTo>
                    <a:lnTo>
                      <a:pt x="53" y="13"/>
                    </a:lnTo>
                    <a:lnTo>
                      <a:pt x="55" y="14"/>
                    </a:lnTo>
                    <a:lnTo>
                      <a:pt x="56" y="16"/>
                    </a:lnTo>
                    <a:lnTo>
                      <a:pt x="57" y="17"/>
                    </a:lnTo>
                    <a:lnTo>
                      <a:pt x="57" y="18"/>
                    </a:lnTo>
                    <a:lnTo>
                      <a:pt x="59" y="21"/>
                    </a:lnTo>
                    <a:lnTo>
                      <a:pt x="60" y="25"/>
                    </a:lnTo>
                    <a:lnTo>
                      <a:pt x="63" y="28"/>
                    </a:lnTo>
                    <a:lnTo>
                      <a:pt x="63" y="30"/>
                    </a:lnTo>
                    <a:lnTo>
                      <a:pt x="63" y="32"/>
                    </a:lnTo>
                    <a:lnTo>
                      <a:pt x="64" y="35"/>
                    </a:lnTo>
                    <a:lnTo>
                      <a:pt x="63" y="35"/>
                    </a:lnTo>
                    <a:lnTo>
                      <a:pt x="64" y="36"/>
                    </a:lnTo>
                    <a:lnTo>
                      <a:pt x="64" y="38"/>
                    </a:lnTo>
                    <a:lnTo>
                      <a:pt x="64" y="39"/>
                    </a:lnTo>
                    <a:lnTo>
                      <a:pt x="64" y="40"/>
                    </a:lnTo>
                    <a:lnTo>
                      <a:pt x="64" y="41"/>
                    </a:lnTo>
                    <a:lnTo>
                      <a:pt x="64" y="43"/>
                    </a:lnTo>
                    <a:lnTo>
                      <a:pt x="64" y="45"/>
                    </a:lnTo>
                    <a:lnTo>
                      <a:pt x="64" y="47"/>
                    </a:lnTo>
                    <a:lnTo>
                      <a:pt x="64" y="48"/>
                    </a:lnTo>
                    <a:lnTo>
                      <a:pt x="64" y="49"/>
                    </a:lnTo>
                    <a:lnTo>
                      <a:pt x="64" y="51"/>
                    </a:lnTo>
                    <a:lnTo>
                      <a:pt x="63" y="51"/>
                    </a:lnTo>
                    <a:lnTo>
                      <a:pt x="64" y="51"/>
                    </a:lnTo>
                    <a:lnTo>
                      <a:pt x="61" y="57"/>
                    </a:lnTo>
                    <a:lnTo>
                      <a:pt x="61" y="58"/>
                    </a:lnTo>
                    <a:lnTo>
                      <a:pt x="61" y="60"/>
                    </a:lnTo>
                    <a:lnTo>
                      <a:pt x="60" y="62"/>
                    </a:lnTo>
                    <a:lnTo>
                      <a:pt x="59" y="63"/>
                    </a:lnTo>
                    <a:lnTo>
                      <a:pt x="59" y="65"/>
                    </a:lnTo>
                    <a:lnTo>
                      <a:pt x="57" y="66"/>
                    </a:lnTo>
                    <a:lnTo>
                      <a:pt x="57" y="67"/>
                    </a:lnTo>
                    <a:lnTo>
                      <a:pt x="56" y="69"/>
                    </a:lnTo>
                    <a:lnTo>
                      <a:pt x="56" y="70"/>
                    </a:lnTo>
                    <a:lnTo>
                      <a:pt x="55" y="70"/>
                    </a:lnTo>
                    <a:lnTo>
                      <a:pt x="55" y="71"/>
                    </a:lnTo>
                    <a:lnTo>
                      <a:pt x="53" y="71"/>
                    </a:lnTo>
                    <a:lnTo>
                      <a:pt x="53" y="73"/>
                    </a:lnTo>
                    <a:lnTo>
                      <a:pt x="52" y="74"/>
                    </a:lnTo>
                    <a:lnTo>
                      <a:pt x="51" y="75"/>
                    </a:lnTo>
                    <a:lnTo>
                      <a:pt x="50" y="76"/>
                    </a:lnTo>
                    <a:lnTo>
                      <a:pt x="46" y="78"/>
                    </a:lnTo>
                    <a:lnTo>
                      <a:pt x="43" y="80"/>
                    </a:lnTo>
                    <a:lnTo>
                      <a:pt x="42" y="80"/>
                    </a:lnTo>
                    <a:lnTo>
                      <a:pt x="41" y="82"/>
                    </a:lnTo>
                    <a:lnTo>
                      <a:pt x="39" y="80"/>
                    </a:lnTo>
                    <a:lnTo>
                      <a:pt x="38" y="82"/>
                    </a:lnTo>
                    <a:lnTo>
                      <a:pt x="37" y="82"/>
                    </a:lnTo>
                    <a:lnTo>
                      <a:pt x="35" y="82"/>
                    </a:lnTo>
                    <a:lnTo>
                      <a:pt x="34" y="82"/>
                    </a:lnTo>
                    <a:lnTo>
                      <a:pt x="33" y="82"/>
                    </a:lnTo>
                    <a:lnTo>
                      <a:pt x="31" y="82"/>
                    </a:lnTo>
                    <a:lnTo>
                      <a:pt x="30" y="82"/>
                    </a:lnTo>
                    <a:lnTo>
                      <a:pt x="29" y="82"/>
                    </a:lnTo>
                    <a:lnTo>
                      <a:pt x="28" y="80"/>
                    </a:lnTo>
                    <a:lnTo>
                      <a:pt x="26" y="82"/>
                    </a:lnTo>
                    <a:lnTo>
                      <a:pt x="25" y="80"/>
                    </a:lnTo>
                    <a:lnTo>
                      <a:pt x="24" y="80"/>
                    </a:lnTo>
                    <a:lnTo>
                      <a:pt x="22" y="79"/>
                    </a:lnTo>
                    <a:lnTo>
                      <a:pt x="19" y="78"/>
                    </a:lnTo>
                    <a:lnTo>
                      <a:pt x="17" y="76"/>
                    </a:lnTo>
                    <a:lnTo>
                      <a:pt x="16" y="75"/>
                    </a:lnTo>
                    <a:lnTo>
                      <a:pt x="15" y="75"/>
                    </a:lnTo>
                    <a:lnTo>
                      <a:pt x="15" y="74"/>
                    </a:lnTo>
                    <a:lnTo>
                      <a:pt x="13" y="74"/>
                    </a:lnTo>
                    <a:lnTo>
                      <a:pt x="13" y="73"/>
                    </a:lnTo>
                    <a:lnTo>
                      <a:pt x="12" y="73"/>
                    </a:lnTo>
                    <a:lnTo>
                      <a:pt x="12" y="71"/>
                    </a:lnTo>
                    <a:lnTo>
                      <a:pt x="11" y="71"/>
                    </a:lnTo>
                    <a:lnTo>
                      <a:pt x="11" y="70"/>
                    </a:lnTo>
                    <a:lnTo>
                      <a:pt x="9" y="69"/>
                    </a:lnTo>
                    <a:lnTo>
                      <a:pt x="8" y="69"/>
                    </a:lnTo>
                    <a:lnTo>
                      <a:pt x="8" y="67"/>
                    </a:lnTo>
                    <a:lnTo>
                      <a:pt x="8" y="66"/>
                    </a:lnTo>
                    <a:lnTo>
                      <a:pt x="7" y="65"/>
                    </a:lnTo>
                    <a:lnTo>
                      <a:pt x="6" y="62"/>
                    </a:lnTo>
                    <a:lnTo>
                      <a:pt x="4" y="61"/>
                    </a:lnTo>
                    <a:lnTo>
                      <a:pt x="3" y="58"/>
                    </a:lnTo>
                    <a:lnTo>
                      <a:pt x="2" y="54"/>
                    </a:lnTo>
                    <a:lnTo>
                      <a:pt x="2" y="53"/>
                    </a:lnTo>
                    <a:lnTo>
                      <a:pt x="2" y="51"/>
                    </a:lnTo>
                    <a:lnTo>
                      <a:pt x="2" y="49"/>
                    </a:lnTo>
                    <a:lnTo>
                      <a:pt x="0" y="48"/>
                    </a:lnTo>
                    <a:lnTo>
                      <a:pt x="0" y="47"/>
                    </a:lnTo>
                    <a:lnTo>
                      <a:pt x="0" y="45"/>
                    </a:lnTo>
                    <a:lnTo>
                      <a:pt x="0" y="44"/>
                    </a:lnTo>
                    <a:lnTo>
                      <a:pt x="0" y="43"/>
                    </a:lnTo>
                    <a:lnTo>
                      <a:pt x="0" y="41"/>
                    </a:lnTo>
                    <a:lnTo>
                      <a:pt x="0" y="40"/>
                    </a:lnTo>
                    <a:lnTo>
                      <a:pt x="0" y="39"/>
                    </a:lnTo>
                    <a:lnTo>
                      <a:pt x="0" y="38"/>
                    </a:lnTo>
                    <a:lnTo>
                      <a:pt x="0" y="36"/>
                    </a:lnTo>
                    <a:lnTo>
                      <a:pt x="0" y="35"/>
                    </a:lnTo>
                    <a:lnTo>
                      <a:pt x="0" y="34"/>
                    </a:lnTo>
                    <a:lnTo>
                      <a:pt x="0" y="32"/>
                    </a:lnTo>
                    <a:lnTo>
                      <a:pt x="0" y="31"/>
                    </a:lnTo>
                    <a:lnTo>
                      <a:pt x="3" y="26"/>
                    </a:lnTo>
                    <a:lnTo>
                      <a:pt x="2" y="26"/>
                    </a:lnTo>
                    <a:lnTo>
                      <a:pt x="3" y="25"/>
                    </a:lnTo>
                    <a:lnTo>
                      <a:pt x="3" y="23"/>
                    </a:lnTo>
                    <a:lnTo>
                      <a:pt x="4" y="21"/>
                    </a:lnTo>
                    <a:lnTo>
                      <a:pt x="4" y="18"/>
                    </a:lnTo>
                    <a:lnTo>
                      <a:pt x="6" y="18"/>
                    </a:lnTo>
                    <a:lnTo>
                      <a:pt x="6" y="17"/>
                    </a:lnTo>
                    <a:lnTo>
                      <a:pt x="6" y="16"/>
                    </a:lnTo>
                    <a:lnTo>
                      <a:pt x="7" y="16"/>
                    </a:lnTo>
                    <a:lnTo>
                      <a:pt x="8" y="14"/>
                    </a:lnTo>
                    <a:lnTo>
                      <a:pt x="8" y="13"/>
                    </a:lnTo>
                    <a:lnTo>
                      <a:pt x="9" y="12"/>
                    </a:lnTo>
                    <a:lnTo>
                      <a:pt x="11" y="12"/>
                    </a:lnTo>
                    <a:lnTo>
                      <a:pt x="11" y="10"/>
                    </a:lnTo>
                    <a:lnTo>
                      <a:pt x="11" y="9"/>
                    </a:lnTo>
                    <a:lnTo>
                      <a:pt x="12" y="9"/>
                    </a:lnTo>
                    <a:lnTo>
                      <a:pt x="12" y="8"/>
                    </a:lnTo>
                    <a:lnTo>
                      <a:pt x="15" y="6"/>
                    </a:lnTo>
                    <a:lnTo>
                      <a:pt x="19" y="4"/>
                    </a:lnTo>
                    <a:close/>
                  </a:path>
                </a:pathLst>
              </a:custGeom>
              <a:solidFill>
                <a:srgbClr val="808080"/>
              </a:solidFill>
              <a:ln w="9525">
                <a:noFill/>
                <a:round/>
                <a:headEnd/>
                <a:tailEnd/>
              </a:ln>
            </p:spPr>
            <p:txBody>
              <a:bodyPr/>
              <a:lstStyle/>
              <a:p>
                <a:endParaRPr lang="en-US"/>
              </a:p>
            </p:txBody>
          </p:sp>
          <p:sp>
            <p:nvSpPr>
              <p:cNvPr id="262" name="Rectangle 246"/>
              <p:cNvSpPr>
                <a:spLocks noChangeArrowheads="1"/>
              </p:cNvSpPr>
              <p:nvPr/>
            </p:nvSpPr>
            <p:spPr bwMode="auto">
              <a:xfrm>
                <a:off x="1822" y="1776"/>
                <a:ext cx="31" cy="18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263" name="Freeform 247"/>
              <p:cNvSpPr>
                <a:spLocks/>
              </p:cNvSpPr>
              <p:nvPr/>
            </p:nvSpPr>
            <p:spPr bwMode="auto">
              <a:xfrm>
                <a:off x="1818" y="1772"/>
                <a:ext cx="38" cy="191"/>
              </a:xfrm>
              <a:custGeom>
                <a:avLst/>
                <a:gdLst>
                  <a:gd name="T0" fmla="*/ 0 w 38"/>
                  <a:gd name="T1" fmla="*/ 0 h 191"/>
                  <a:gd name="T2" fmla="*/ 0 w 38"/>
                  <a:gd name="T3" fmla="*/ 191 h 191"/>
                  <a:gd name="T4" fmla="*/ 38 w 38"/>
                  <a:gd name="T5" fmla="*/ 191 h 191"/>
                  <a:gd name="T6" fmla="*/ 38 w 38"/>
                  <a:gd name="T7" fmla="*/ 0 h 191"/>
                  <a:gd name="T8" fmla="*/ 0 w 38"/>
                  <a:gd name="T9" fmla="*/ 0 h 191"/>
                  <a:gd name="T10" fmla="*/ 4 w 38"/>
                  <a:gd name="T11" fmla="*/ 8 h 191"/>
                  <a:gd name="T12" fmla="*/ 34 w 38"/>
                  <a:gd name="T13" fmla="*/ 8 h 191"/>
                  <a:gd name="T14" fmla="*/ 30 w 38"/>
                  <a:gd name="T15" fmla="*/ 4 h 191"/>
                  <a:gd name="T16" fmla="*/ 30 w 38"/>
                  <a:gd name="T17" fmla="*/ 187 h 191"/>
                  <a:gd name="T18" fmla="*/ 34 w 38"/>
                  <a:gd name="T19" fmla="*/ 183 h 191"/>
                  <a:gd name="T20" fmla="*/ 4 w 38"/>
                  <a:gd name="T21" fmla="*/ 183 h 191"/>
                  <a:gd name="T22" fmla="*/ 8 w 38"/>
                  <a:gd name="T23" fmla="*/ 187 h 191"/>
                  <a:gd name="T24" fmla="*/ 8 w 38"/>
                  <a:gd name="T25" fmla="*/ 4 h 191"/>
                  <a:gd name="T26" fmla="*/ 4 w 38"/>
                  <a:gd name="T27" fmla="*/ 8 h 191"/>
                  <a:gd name="T28" fmla="*/ 0 w 38"/>
                  <a:gd name="T29" fmla="*/ 0 h 1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191"/>
                  <a:gd name="T47" fmla="*/ 38 w 38"/>
                  <a:gd name="T48" fmla="*/ 191 h 1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191">
                    <a:moveTo>
                      <a:pt x="0" y="0"/>
                    </a:moveTo>
                    <a:lnTo>
                      <a:pt x="0" y="191"/>
                    </a:lnTo>
                    <a:lnTo>
                      <a:pt x="38" y="191"/>
                    </a:lnTo>
                    <a:lnTo>
                      <a:pt x="38" y="0"/>
                    </a:lnTo>
                    <a:lnTo>
                      <a:pt x="0" y="0"/>
                    </a:lnTo>
                    <a:lnTo>
                      <a:pt x="4" y="8"/>
                    </a:lnTo>
                    <a:lnTo>
                      <a:pt x="34" y="8"/>
                    </a:lnTo>
                    <a:lnTo>
                      <a:pt x="30" y="4"/>
                    </a:lnTo>
                    <a:lnTo>
                      <a:pt x="30" y="187"/>
                    </a:lnTo>
                    <a:lnTo>
                      <a:pt x="34" y="183"/>
                    </a:lnTo>
                    <a:lnTo>
                      <a:pt x="4" y="183"/>
                    </a:lnTo>
                    <a:lnTo>
                      <a:pt x="8" y="187"/>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264" name="Rectangle 248"/>
              <p:cNvSpPr>
                <a:spLocks noChangeArrowheads="1"/>
              </p:cNvSpPr>
              <p:nvPr/>
            </p:nvSpPr>
            <p:spPr bwMode="auto">
              <a:xfrm>
                <a:off x="2549" y="1776"/>
                <a:ext cx="31" cy="18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265" name="Freeform 249"/>
              <p:cNvSpPr>
                <a:spLocks/>
              </p:cNvSpPr>
              <p:nvPr/>
            </p:nvSpPr>
            <p:spPr bwMode="auto">
              <a:xfrm>
                <a:off x="2545" y="1772"/>
                <a:ext cx="38" cy="191"/>
              </a:xfrm>
              <a:custGeom>
                <a:avLst/>
                <a:gdLst>
                  <a:gd name="T0" fmla="*/ 0 w 38"/>
                  <a:gd name="T1" fmla="*/ 0 h 191"/>
                  <a:gd name="T2" fmla="*/ 0 w 38"/>
                  <a:gd name="T3" fmla="*/ 191 h 191"/>
                  <a:gd name="T4" fmla="*/ 38 w 38"/>
                  <a:gd name="T5" fmla="*/ 191 h 191"/>
                  <a:gd name="T6" fmla="*/ 38 w 38"/>
                  <a:gd name="T7" fmla="*/ 0 h 191"/>
                  <a:gd name="T8" fmla="*/ 0 w 38"/>
                  <a:gd name="T9" fmla="*/ 0 h 191"/>
                  <a:gd name="T10" fmla="*/ 4 w 38"/>
                  <a:gd name="T11" fmla="*/ 8 h 191"/>
                  <a:gd name="T12" fmla="*/ 34 w 38"/>
                  <a:gd name="T13" fmla="*/ 8 h 191"/>
                  <a:gd name="T14" fmla="*/ 30 w 38"/>
                  <a:gd name="T15" fmla="*/ 4 h 191"/>
                  <a:gd name="T16" fmla="*/ 30 w 38"/>
                  <a:gd name="T17" fmla="*/ 187 h 191"/>
                  <a:gd name="T18" fmla="*/ 34 w 38"/>
                  <a:gd name="T19" fmla="*/ 183 h 191"/>
                  <a:gd name="T20" fmla="*/ 4 w 38"/>
                  <a:gd name="T21" fmla="*/ 183 h 191"/>
                  <a:gd name="T22" fmla="*/ 8 w 38"/>
                  <a:gd name="T23" fmla="*/ 187 h 191"/>
                  <a:gd name="T24" fmla="*/ 8 w 38"/>
                  <a:gd name="T25" fmla="*/ 4 h 191"/>
                  <a:gd name="T26" fmla="*/ 4 w 38"/>
                  <a:gd name="T27" fmla="*/ 8 h 191"/>
                  <a:gd name="T28" fmla="*/ 0 w 38"/>
                  <a:gd name="T29" fmla="*/ 0 h 1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191"/>
                  <a:gd name="T47" fmla="*/ 38 w 38"/>
                  <a:gd name="T48" fmla="*/ 191 h 1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191">
                    <a:moveTo>
                      <a:pt x="0" y="0"/>
                    </a:moveTo>
                    <a:lnTo>
                      <a:pt x="0" y="191"/>
                    </a:lnTo>
                    <a:lnTo>
                      <a:pt x="38" y="191"/>
                    </a:lnTo>
                    <a:lnTo>
                      <a:pt x="38" y="0"/>
                    </a:lnTo>
                    <a:lnTo>
                      <a:pt x="0" y="0"/>
                    </a:lnTo>
                    <a:lnTo>
                      <a:pt x="4" y="8"/>
                    </a:lnTo>
                    <a:lnTo>
                      <a:pt x="34" y="8"/>
                    </a:lnTo>
                    <a:lnTo>
                      <a:pt x="30" y="4"/>
                    </a:lnTo>
                    <a:lnTo>
                      <a:pt x="30" y="187"/>
                    </a:lnTo>
                    <a:lnTo>
                      <a:pt x="34" y="183"/>
                    </a:lnTo>
                    <a:lnTo>
                      <a:pt x="4" y="183"/>
                    </a:lnTo>
                    <a:lnTo>
                      <a:pt x="8" y="187"/>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266" name="Rectangle 250"/>
              <p:cNvSpPr>
                <a:spLocks noChangeArrowheads="1"/>
              </p:cNvSpPr>
              <p:nvPr/>
            </p:nvSpPr>
            <p:spPr bwMode="auto">
              <a:xfrm>
                <a:off x="2549" y="1276"/>
                <a:ext cx="31" cy="6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267" name="Freeform 251"/>
              <p:cNvSpPr>
                <a:spLocks/>
              </p:cNvSpPr>
              <p:nvPr/>
            </p:nvSpPr>
            <p:spPr bwMode="auto">
              <a:xfrm>
                <a:off x="2545" y="1272"/>
                <a:ext cx="38" cy="71"/>
              </a:xfrm>
              <a:custGeom>
                <a:avLst/>
                <a:gdLst>
                  <a:gd name="T0" fmla="*/ 0 w 38"/>
                  <a:gd name="T1" fmla="*/ 0 h 71"/>
                  <a:gd name="T2" fmla="*/ 0 w 38"/>
                  <a:gd name="T3" fmla="*/ 71 h 71"/>
                  <a:gd name="T4" fmla="*/ 38 w 38"/>
                  <a:gd name="T5" fmla="*/ 71 h 71"/>
                  <a:gd name="T6" fmla="*/ 38 w 38"/>
                  <a:gd name="T7" fmla="*/ 0 h 71"/>
                  <a:gd name="T8" fmla="*/ 0 w 38"/>
                  <a:gd name="T9" fmla="*/ 0 h 71"/>
                  <a:gd name="T10" fmla="*/ 4 w 38"/>
                  <a:gd name="T11" fmla="*/ 7 h 71"/>
                  <a:gd name="T12" fmla="*/ 34 w 38"/>
                  <a:gd name="T13" fmla="*/ 7 h 71"/>
                  <a:gd name="T14" fmla="*/ 30 w 38"/>
                  <a:gd name="T15" fmla="*/ 4 h 71"/>
                  <a:gd name="T16" fmla="*/ 30 w 38"/>
                  <a:gd name="T17" fmla="*/ 67 h 71"/>
                  <a:gd name="T18" fmla="*/ 34 w 38"/>
                  <a:gd name="T19" fmla="*/ 63 h 71"/>
                  <a:gd name="T20" fmla="*/ 4 w 38"/>
                  <a:gd name="T21" fmla="*/ 63 h 71"/>
                  <a:gd name="T22" fmla="*/ 8 w 38"/>
                  <a:gd name="T23" fmla="*/ 67 h 71"/>
                  <a:gd name="T24" fmla="*/ 8 w 38"/>
                  <a:gd name="T25" fmla="*/ 4 h 71"/>
                  <a:gd name="T26" fmla="*/ 4 w 38"/>
                  <a:gd name="T27" fmla="*/ 7 h 71"/>
                  <a:gd name="T28" fmla="*/ 0 w 38"/>
                  <a:gd name="T29" fmla="*/ 0 h 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71"/>
                  <a:gd name="T47" fmla="*/ 38 w 38"/>
                  <a:gd name="T48" fmla="*/ 71 h 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71">
                    <a:moveTo>
                      <a:pt x="0" y="0"/>
                    </a:moveTo>
                    <a:lnTo>
                      <a:pt x="0" y="71"/>
                    </a:lnTo>
                    <a:lnTo>
                      <a:pt x="38" y="71"/>
                    </a:lnTo>
                    <a:lnTo>
                      <a:pt x="38" y="0"/>
                    </a:lnTo>
                    <a:lnTo>
                      <a:pt x="0" y="0"/>
                    </a:lnTo>
                    <a:lnTo>
                      <a:pt x="4" y="7"/>
                    </a:lnTo>
                    <a:lnTo>
                      <a:pt x="34" y="7"/>
                    </a:lnTo>
                    <a:lnTo>
                      <a:pt x="30" y="4"/>
                    </a:lnTo>
                    <a:lnTo>
                      <a:pt x="30" y="67"/>
                    </a:lnTo>
                    <a:lnTo>
                      <a:pt x="34" y="63"/>
                    </a:lnTo>
                    <a:lnTo>
                      <a:pt x="4" y="63"/>
                    </a:lnTo>
                    <a:lnTo>
                      <a:pt x="8" y="67"/>
                    </a:lnTo>
                    <a:lnTo>
                      <a:pt x="8" y="4"/>
                    </a:lnTo>
                    <a:lnTo>
                      <a:pt x="4" y="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268" name="Rectangle 252"/>
              <p:cNvSpPr>
                <a:spLocks noChangeArrowheads="1"/>
              </p:cNvSpPr>
              <p:nvPr/>
            </p:nvSpPr>
            <p:spPr bwMode="auto">
              <a:xfrm>
                <a:off x="1822" y="1276"/>
                <a:ext cx="31" cy="6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269" name="Freeform 253"/>
              <p:cNvSpPr>
                <a:spLocks/>
              </p:cNvSpPr>
              <p:nvPr/>
            </p:nvSpPr>
            <p:spPr bwMode="auto">
              <a:xfrm>
                <a:off x="1818" y="1272"/>
                <a:ext cx="38" cy="71"/>
              </a:xfrm>
              <a:custGeom>
                <a:avLst/>
                <a:gdLst>
                  <a:gd name="T0" fmla="*/ 0 w 38"/>
                  <a:gd name="T1" fmla="*/ 0 h 71"/>
                  <a:gd name="T2" fmla="*/ 0 w 38"/>
                  <a:gd name="T3" fmla="*/ 71 h 71"/>
                  <a:gd name="T4" fmla="*/ 38 w 38"/>
                  <a:gd name="T5" fmla="*/ 71 h 71"/>
                  <a:gd name="T6" fmla="*/ 38 w 38"/>
                  <a:gd name="T7" fmla="*/ 0 h 71"/>
                  <a:gd name="T8" fmla="*/ 0 w 38"/>
                  <a:gd name="T9" fmla="*/ 0 h 71"/>
                  <a:gd name="T10" fmla="*/ 4 w 38"/>
                  <a:gd name="T11" fmla="*/ 7 h 71"/>
                  <a:gd name="T12" fmla="*/ 34 w 38"/>
                  <a:gd name="T13" fmla="*/ 7 h 71"/>
                  <a:gd name="T14" fmla="*/ 30 w 38"/>
                  <a:gd name="T15" fmla="*/ 4 h 71"/>
                  <a:gd name="T16" fmla="*/ 30 w 38"/>
                  <a:gd name="T17" fmla="*/ 67 h 71"/>
                  <a:gd name="T18" fmla="*/ 34 w 38"/>
                  <a:gd name="T19" fmla="*/ 63 h 71"/>
                  <a:gd name="T20" fmla="*/ 4 w 38"/>
                  <a:gd name="T21" fmla="*/ 63 h 71"/>
                  <a:gd name="T22" fmla="*/ 8 w 38"/>
                  <a:gd name="T23" fmla="*/ 67 h 71"/>
                  <a:gd name="T24" fmla="*/ 8 w 38"/>
                  <a:gd name="T25" fmla="*/ 4 h 71"/>
                  <a:gd name="T26" fmla="*/ 4 w 38"/>
                  <a:gd name="T27" fmla="*/ 7 h 71"/>
                  <a:gd name="T28" fmla="*/ 0 w 38"/>
                  <a:gd name="T29" fmla="*/ 0 h 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71"/>
                  <a:gd name="T47" fmla="*/ 38 w 38"/>
                  <a:gd name="T48" fmla="*/ 71 h 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71">
                    <a:moveTo>
                      <a:pt x="0" y="0"/>
                    </a:moveTo>
                    <a:lnTo>
                      <a:pt x="0" y="71"/>
                    </a:lnTo>
                    <a:lnTo>
                      <a:pt x="38" y="71"/>
                    </a:lnTo>
                    <a:lnTo>
                      <a:pt x="38" y="0"/>
                    </a:lnTo>
                    <a:lnTo>
                      <a:pt x="0" y="0"/>
                    </a:lnTo>
                    <a:lnTo>
                      <a:pt x="4" y="7"/>
                    </a:lnTo>
                    <a:lnTo>
                      <a:pt x="34" y="7"/>
                    </a:lnTo>
                    <a:lnTo>
                      <a:pt x="30" y="4"/>
                    </a:lnTo>
                    <a:lnTo>
                      <a:pt x="30" y="67"/>
                    </a:lnTo>
                    <a:lnTo>
                      <a:pt x="34" y="63"/>
                    </a:lnTo>
                    <a:lnTo>
                      <a:pt x="4" y="63"/>
                    </a:lnTo>
                    <a:lnTo>
                      <a:pt x="8" y="67"/>
                    </a:lnTo>
                    <a:lnTo>
                      <a:pt x="8" y="4"/>
                    </a:lnTo>
                    <a:lnTo>
                      <a:pt x="4" y="7"/>
                    </a:lnTo>
                    <a:lnTo>
                      <a:pt x="0" y="0"/>
                    </a:lnTo>
                    <a:close/>
                  </a:path>
                </a:pathLst>
              </a:custGeom>
              <a:solidFill>
                <a:srgbClr val="000000"/>
              </a:solidFill>
              <a:ln w="0">
                <a:solidFill>
                  <a:srgbClr val="000000"/>
                </a:solidFill>
                <a:prstDash val="solid"/>
                <a:round/>
                <a:headEnd/>
                <a:tailEnd/>
              </a:ln>
            </p:spPr>
            <p:txBody>
              <a:bodyPr/>
              <a:lstStyle/>
              <a:p>
                <a:endParaRPr lang="en-US"/>
              </a:p>
            </p:txBody>
          </p:sp>
        </p:grpSp>
      </p:grpSp>
      <p:sp>
        <p:nvSpPr>
          <p:cNvPr id="270" name="Freeform 254"/>
          <p:cNvSpPr>
            <a:spLocks/>
          </p:cNvSpPr>
          <p:nvPr/>
        </p:nvSpPr>
        <p:spPr bwMode="auto">
          <a:xfrm>
            <a:off x="6165701" y="3685670"/>
            <a:ext cx="428625" cy="977900"/>
          </a:xfrm>
          <a:custGeom>
            <a:avLst/>
            <a:gdLst>
              <a:gd name="T0" fmla="*/ 15791 w 190"/>
              <a:gd name="T1" fmla="*/ 977900 h 400"/>
              <a:gd name="T2" fmla="*/ 428625 w 190"/>
              <a:gd name="T3" fmla="*/ 7334 h 400"/>
              <a:gd name="T4" fmla="*/ 410578 w 190"/>
              <a:gd name="T5" fmla="*/ 0 h 400"/>
              <a:gd name="T6" fmla="*/ 0 w 190"/>
              <a:gd name="T7" fmla="*/ 970566 h 400"/>
              <a:gd name="T8" fmla="*/ 15791 w 190"/>
              <a:gd name="T9" fmla="*/ 977900 h 400"/>
              <a:gd name="T10" fmla="*/ 0 60000 65536"/>
              <a:gd name="T11" fmla="*/ 0 60000 65536"/>
              <a:gd name="T12" fmla="*/ 0 60000 65536"/>
              <a:gd name="T13" fmla="*/ 0 60000 65536"/>
              <a:gd name="T14" fmla="*/ 0 60000 65536"/>
              <a:gd name="T15" fmla="*/ 0 w 190"/>
              <a:gd name="T16" fmla="*/ 0 h 400"/>
              <a:gd name="T17" fmla="*/ 190 w 190"/>
              <a:gd name="T18" fmla="*/ 400 h 400"/>
            </a:gdLst>
            <a:ahLst/>
            <a:cxnLst>
              <a:cxn ang="T10">
                <a:pos x="T0" y="T1"/>
              </a:cxn>
              <a:cxn ang="T11">
                <a:pos x="T2" y="T3"/>
              </a:cxn>
              <a:cxn ang="T12">
                <a:pos x="T4" y="T5"/>
              </a:cxn>
              <a:cxn ang="T13">
                <a:pos x="T6" y="T7"/>
              </a:cxn>
              <a:cxn ang="T14">
                <a:pos x="T8" y="T9"/>
              </a:cxn>
            </a:cxnLst>
            <a:rect l="T15" t="T16" r="T17" b="T18"/>
            <a:pathLst>
              <a:path w="190" h="400">
                <a:moveTo>
                  <a:pt x="7" y="400"/>
                </a:moveTo>
                <a:lnTo>
                  <a:pt x="190" y="3"/>
                </a:lnTo>
                <a:lnTo>
                  <a:pt x="182" y="0"/>
                </a:lnTo>
                <a:lnTo>
                  <a:pt x="0" y="397"/>
                </a:lnTo>
                <a:lnTo>
                  <a:pt x="7" y="400"/>
                </a:lnTo>
                <a:close/>
              </a:path>
            </a:pathLst>
          </a:custGeom>
          <a:solidFill>
            <a:srgbClr val="000000"/>
          </a:solidFill>
          <a:ln w="0">
            <a:solidFill>
              <a:srgbClr val="000000"/>
            </a:solidFill>
            <a:prstDash val="solid"/>
            <a:round/>
            <a:headEnd/>
            <a:tailEnd/>
          </a:ln>
        </p:spPr>
        <p:txBody>
          <a:bodyPr/>
          <a:lstStyle/>
          <a:p>
            <a:endParaRPr lang="en-US"/>
          </a:p>
        </p:txBody>
      </p:sp>
      <p:cxnSp>
        <p:nvCxnSpPr>
          <p:cNvPr id="271" name="Straight Connector 270"/>
          <p:cNvCxnSpPr/>
          <p:nvPr/>
        </p:nvCxnSpPr>
        <p:spPr bwMode="auto">
          <a:xfrm>
            <a:off x="720527" y="3672077"/>
            <a:ext cx="3816424" cy="2592288"/>
          </a:xfrm>
          <a:prstGeom prst="line">
            <a:avLst/>
          </a:prstGeom>
          <a:solidFill>
            <a:schemeClr val="accent2"/>
          </a:solidFill>
          <a:ln w="38100" cap="flat" cmpd="sng" algn="ctr">
            <a:solidFill>
              <a:srgbClr val="7030A0"/>
            </a:solidFill>
            <a:prstDash val="solid"/>
            <a:round/>
            <a:headEnd type="none" w="med" len="med"/>
            <a:tailEnd type="none" w="med" len="med"/>
          </a:ln>
          <a:effectLst>
            <a:outerShdw dist="35921" dir="2700000" algn="ctr" rotWithShape="0">
              <a:srgbClr val="424A52"/>
            </a:outerShdw>
          </a:effectLst>
        </p:spPr>
      </p:cxnSp>
    </p:spTree>
    <p:extLst>
      <p:ext uri="{BB962C8B-B14F-4D97-AF65-F5344CB8AC3E}">
        <p14:creationId xmlns:p14="http://schemas.microsoft.com/office/powerpoint/2010/main" val="3424273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State-of-the-art : Localised fire</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sp>
        <p:nvSpPr>
          <p:cNvPr id="76" name="Rectangle 410"/>
          <p:cNvSpPr>
            <a:spLocks noChangeArrowheads="1"/>
          </p:cNvSpPr>
          <p:nvPr/>
        </p:nvSpPr>
        <p:spPr bwMode="auto">
          <a:xfrm>
            <a:off x="8335962" y="6550787"/>
            <a:ext cx="0" cy="304800"/>
          </a:xfrm>
          <a:prstGeom prst="rect">
            <a:avLst/>
          </a:prstGeom>
          <a:noFill/>
          <a:ln w="9525">
            <a:noFill/>
            <a:miter lim="800000"/>
            <a:headEnd/>
            <a:tailEnd/>
          </a:ln>
        </p:spPr>
        <p:txBody>
          <a:bodyPr wrap="none" lIns="0" tIns="0" rIns="0" bIns="0">
            <a:spAutoFit/>
          </a:bodyPr>
          <a:lstStyle/>
          <a:p>
            <a:pPr algn="ctr" defTabSz="762000" eaLnBrk="0" hangingPunct="0"/>
            <a:endParaRPr lang="en-US" sz="2000"/>
          </a:p>
        </p:txBody>
      </p:sp>
      <p:sp>
        <p:nvSpPr>
          <p:cNvPr id="129" name="Rectangle 407"/>
          <p:cNvSpPr>
            <a:spLocks noChangeArrowheads="1"/>
          </p:cNvSpPr>
          <p:nvPr/>
        </p:nvSpPr>
        <p:spPr bwMode="auto">
          <a:xfrm>
            <a:off x="5119687" y="6565075"/>
            <a:ext cx="635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 </a:t>
            </a:r>
          </a:p>
        </p:txBody>
      </p:sp>
      <p:sp>
        <p:nvSpPr>
          <p:cNvPr id="272" name="Text Box 49"/>
          <p:cNvSpPr txBox="1">
            <a:spLocks noChangeArrowheads="1"/>
          </p:cNvSpPr>
          <p:nvPr/>
        </p:nvSpPr>
        <p:spPr bwMode="auto">
          <a:xfrm>
            <a:off x="563563" y="1793160"/>
            <a:ext cx="11390312" cy="707886"/>
          </a:xfrm>
          <a:prstGeom prst="rect">
            <a:avLst/>
          </a:prstGeom>
          <a:noFill/>
          <a:ln w="25400" algn="ctr">
            <a:noFill/>
            <a:miter lim="800000"/>
            <a:headEnd/>
            <a:tailEnd type="none" w="lg" len="lg"/>
          </a:ln>
        </p:spPr>
        <p:txBody>
          <a:bodyPr wrap="square">
            <a:spAutoFit/>
          </a:bodyPr>
          <a:lstStyle/>
          <a:p>
            <a:pPr algn="just"/>
            <a:r>
              <a:rPr lang="it-IT" sz="2000" dirty="0" err="1">
                <a:cs typeface="Arial" pitchFamily="34" charset="0"/>
              </a:rPr>
              <a:t>Currently</a:t>
            </a:r>
            <a:r>
              <a:rPr lang="it-IT" sz="2000" dirty="0">
                <a:cs typeface="Arial" pitchFamily="34" charset="0"/>
              </a:rPr>
              <a:t> </a:t>
            </a:r>
            <a:r>
              <a:rPr lang="it-IT" sz="2000" dirty="0" err="1">
                <a:cs typeface="Arial" pitchFamily="34" charset="0"/>
              </a:rPr>
              <a:t>two</a:t>
            </a:r>
            <a:r>
              <a:rPr lang="it-IT" sz="2000" dirty="0">
                <a:cs typeface="Arial" pitchFamily="34" charset="0"/>
              </a:rPr>
              <a:t> </a:t>
            </a:r>
            <a:r>
              <a:rPr lang="it-IT" sz="2000" dirty="0" err="1">
                <a:cs typeface="Arial" pitchFamily="34" charset="0"/>
              </a:rPr>
              <a:t>models</a:t>
            </a:r>
            <a:r>
              <a:rPr lang="it-IT" sz="2000" dirty="0">
                <a:cs typeface="Arial" pitchFamily="34" charset="0"/>
              </a:rPr>
              <a:t> are </a:t>
            </a:r>
            <a:r>
              <a:rPr lang="it-IT" sz="2000" dirty="0" err="1">
                <a:cs typeface="Arial" pitchFamily="34" charset="0"/>
              </a:rPr>
              <a:t>available</a:t>
            </a:r>
            <a:r>
              <a:rPr lang="it-IT" sz="2000" dirty="0">
                <a:cs typeface="Arial" pitchFamily="34" charset="0"/>
              </a:rPr>
              <a:t> in the EN1991-1-2 </a:t>
            </a:r>
            <a:r>
              <a:rPr lang="it-IT" sz="2000" dirty="0" err="1">
                <a:cs typeface="Arial" pitchFamily="34" charset="0"/>
              </a:rPr>
              <a:t>Annex</a:t>
            </a:r>
            <a:r>
              <a:rPr lang="it-IT" sz="2000" dirty="0">
                <a:cs typeface="Arial" pitchFamily="34" charset="0"/>
              </a:rPr>
              <a:t> C to </a:t>
            </a:r>
            <a:r>
              <a:rPr lang="it-IT" sz="2000" dirty="0" err="1">
                <a:cs typeface="Arial" pitchFamily="34" charset="0"/>
              </a:rPr>
              <a:t>describe</a:t>
            </a:r>
            <a:r>
              <a:rPr lang="it-IT" sz="2000" dirty="0">
                <a:cs typeface="Arial" pitchFamily="34" charset="0"/>
              </a:rPr>
              <a:t> the </a:t>
            </a:r>
            <a:r>
              <a:rPr lang="it-IT" sz="2000" dirty="0" err="1">
                <a:cs typeface="Arial" pitchFamily="34" charset="0"/>
              </a:rPr>
              <a:t>effects</a:t>
            </a:r>
            <a:r>
              <a:rPr lang="it-IT" sz="2000" dirty="0">
                <a:cs typeface="Arial" pitchFamily="34" charset="0"/>
              </a:rPr>
              <a:t> of </a:t>
            </a:r>
            <a:r>
              <a:rPr lang="it-IT" sz="2000" dirty="0" err="1">
                <a:cs typeface="Arial" pitchFamily="34" charset="0"/>
              </a:rPr>
              <a:t>localised</a:t>
            </a:r>
            <a:r>
              <a:rPr lang="it-IT" sz="2000" dirty="0">
                <a:cs typeface="Arial" pitchFamily="34" charset="0"/>
              </a:rPr>
              <a:t> </a:t>
            </a:r>
            <a:r>
              <a:rPr lang="it-IT" sz="2000" dirty="0" err="1">
                <a:cs typeface="Arial" pitchFamily="34" charset="0"/>
              </a:rPr>
              <a:t>fire</a:t>
            </a:r>
            <a:r>
              <a:rPr lang="it-IT" sz="2000" dirty="0">
                <a:cs typeface="Arial" pitchFamily="34" charset="0"/>
              </a:rPr>
              <a:t> to the </a:t>
            </a:r>
            <a:r>
              <a:rPr lang="it-IT" sz="2000" dirty="0" err="1">
                <a:cs typeface="Arial" pitchFamily="34" charset="0"/>
              </a:rPr>
              <a:t>structure</a:t>
            </a:r>
            <a:r>
              <a:rPr lang="it-IT" sz="2000" dirty="0">
                <a:cs typeface="Arial" pitchFamily="34" charset="0"/>
              </a:rPr>
              <a:t>:</a:t>
            </a:r>
          </a:p>
        </p:txBody>
      </p:sp>
      <p:sp>
        <p:nvSpPr>
          <p:cNvPr id="273" name="Text Box 50"/>
          <p:cNvSpPr txBox="1">
            <a:spLocks noChangeArrowheads="1"/>
          </p:cNvSpPr>
          <p:nvPr/>
        </p:nvSpPr>
        <p:spPr bwMode="auto">
          <a:xfrm>
            <a:off x="563563" y="5411534"/>
            <a:ext cx="11256962" cy="1015663"/>
          </a:xfrm>
          <a:prstGeom prst="rect">
            <a:avLst/>
          </a:prstGeom>
          <a:noFill/>
          <a:ln w="25400" algn="ctr">
            <a:noFill/>
            <a:miter lim="800000"/>
            <a:headEnd/>
            <a:tailEnd type="none" w="lg" len="lg"/>
          </a:ln>
          <a:effectLst/>
        </p:spPr>
        <p:txBody>
          <a:bodyPr wrap="square">
            <a:spAutoFit/>
          </a:bodyPr>
          <a:lstStyle/>
          <a:p>
            <a:pPr algn="just"/>
            <a:r>
              <a:rPr lang="en-GB" sz="2000" dirty="0">
                <a:cs typeface="Arial" pitchFamily="34" charset="0"/>
              </a:rPr>
              <a:t>For car parks structures, several experimental campaigns have been used to validate the </a:t>
            </a:r>
            <a:r>
              <a:rPr lang="en-GB" sz="2000" b="1" i="1" dirty="0" err="1">
                <a:solidFill>
                  <a:schemeClr val="tx2"/>
                </a:solidFill>
                <a:effectLst>
                  <a:outerShdw blurRad="38100" dist="38100" dir="2700000" algn="tl">
                    <a:srgbClr val="C0C0C0"/>
                  </a:outerShdw>
                </a:effectLst>
                <a:cs typeface="Arial" pitchFamily="34" charset="0"/>
              </a:rPr>
              <a:t>Hasemi</a:t>
            </a:r>
            <a:r>
              <a:rPr lang="en-GB" sz="2000" b="1" i="1" dirty="0">
                <a:solidFill>
                  <a:schemeClr val="tx2"/>
                </a:solidFill>
                <a:effectLst>
                  <a:outerShdw blurRad="38100" dist="38100" dir="2700000" algn="tl">
                    <a:srgbClr val="C0C0C0"/>
                  </a:outerShdw>
                </a:effectLst>
                <a:cs typeface="Arial" pitchFamily="34" charset="0"/>
              </a:rPr>
              <a:t> model</a:t>
            </a:r>
            <a:r>
              <a:rPr lang="en-GB" sz="2000" dirty="0">
                <a:cs typeface="Arial" pitchFamily="34" charset="0"/>
              </a:rPr>
              <a:t> as design tool able to reproduce with sufficient safety margin the temperature field in horizontal structural elements caused by burning cars.</a:t>
            </a:r>
          </a:p>
        </p:txBody>
      </p:sp>
      <p:pic>
        <p:nvPicPr>
          <p:cNvPr id="274" name="Picture 51"/>
          <p:cNvPicPr>
            <a:picLocks noChangeAspect="1" noChangeArrowheads="1"/>
          </p:cNvPicPr>
          <p:nvPr/>
        </p:nvPicPr>
        <p:blipFill>
          <a:blip r:embed="rId2" cstate="print"/>
          <a:srcRect r="-22485"/>
          <a:stretch>
            <a:fillRect/>
          </a:stretch>
        </p:blipFill>
        <p:spPr bwMode="auto">
          <a:xfrm>
            <a:off x="2419350" y="3570288"/>
            <a:ext cx="790575" cy="161925"/>
          </a:xfrm>
          <a:prstGeom prst="rect">
            <a:avLst/>
          </a:prstGeom>
          <a:noFill/>
          <a:ln w="9525">
            <a:noFill/>
            <a:miter lim="800000"/>
            <a:headEnd/>
            <a:tailEnd/>
          </a:ln>
        </p:spPr>
      </p:pic>
      <p:pic>
        <p:nvPicPr>
          <p:cNvPr id="275" name="Picture 52"/>
          <p:cNvPicPr>
            <a:picLocks noChangeAspect="1" noChangeArrowheads="1"/>
          </p:cNvPicPr>
          <p:nvPr/>
        </p:nvPicPr>
        <p:blipFill>
          <a:blip r:embed="rId3" cstate="print"/>
          <a:srcRect r="-9315"/>
          <a:stretch>
            <a:fillRect/>
          </a:stretch>
        </p:blipFill>
        <p:spPr bwMode="auto">
          <a:xfrm>
            <a:off x="2419350" y="3570288"/>
            <a:ext cx="914400" cy="428625"/>
          </a:xfrm>
          <a:prstGeom prst="rect">
            <a:avLst/>
          </a:prstGeom>
          <a:noFill/>
          <a:ln w="9525">
            <a:noFill/>
            <a:miter lim="800000"/>
            <a:headEnd/>
            <a:tailEnd/>
          </a:ln>
        </p:spPr>
      </p:pic>
      <p:pic>
        <p:nvPicPr>
          <p:cNvPr id="276" name="Picture 53"/>
          <p:cNvPicPr>
            <a:picLocks noChangeAspect="1" noChangeArrowheads="1"/>
          </p:cNvPicPr>
          <p:nvPr/>
        </p:nvPicPr>
        <p:blipFill>
          <a:blip r:embed="rId4" cstate="print"/>
          <a:srcRect r="-30354"/>
          <a:stretch>
            <a:fillRect/>
          </a:stretch>
        </p:blipFill>
        <p:spPr bwMode="auto">
          <a:xfrm>
            <a:off x="2419350" y="3570288"/>
            <a:ext cx="695325" cy="209550"/>
          </a:xfrm>
          <a:prstGeom prst="rect">
            <a:avLst/>
          </a:prstGeom>
          <a:noFill/>
          <a:ln w="9525">
            <a:noFill/>
            <a:miter lim="800000"/>
            <a:headEnd/>
            <a:tailEnd/>
          </a:ln>
        </p:spPr>
      </p:pic>
      <p:pic>
        <p:nvPicPr>
          <p:cNvPr id="277" name="Picture 54"/>
          <p:cNvPicPr>
            <a:picLocks noChangeAspect="1" noChangeArrowheads="1"/>
          </p:cNvPicPr>
          <p:nvPr/>
        </p:nvPicPr>
        <p:blipFill>
          <a:blip r:embed="rId5" cstate="print"/>
          <a:srcRect r="-44902"/>
          <a:stretch>
            <a:fillRect/>
          </a:stretch>
        </p:blipFill>
        <p:spPr bwMode="auto">
          <a:xfrm>
            <a:off x="2419350" y="3570288"/>
            <a:ext cx="571500" cy="209550"/>
          </a:xfrm>
          <a:prstGeom prst="rect">
            <a:avLst/>
          </a:prstGeom>
          <a:noFill/>
          <a:ln w="9525">
            <a:noFill/>
            <a:miter lim="800000"/>
            <a:headEnd/>
            <a:tailEnd/>
          </a:ln>
        </p:spPr>
      </p:pic>
      <p:grpSp>
        <p:nvGrpSpPr>
          <p:cNvPr id="278" name="Group 55"/>
          <p:cNvGrpSpPr>
            <a:grpSpLocks/>
          </p:cNvGrpSpPr>
          <p:nvPr/>
        </p:nvGrpSpPr>
        <p:grpSpPr bwMode="auto">
          <a:xfrm>
            <a:off x="1962150" y="2552446"/>
            <a:ext cx="8458200" cy="2852738"/>
            <a:chOff x="226" y="1000"/>
            <a:chExt cx="5328" cy="1797"/>
          </a:xfrm>
        </p:grpSpPr>
        <p:pic>
          <p:nvPicPr>
            <p:cNvPr id="279" name="Picture 56"/>
            <p:cNvPicPr>
              <a:picLocks noChangeAspect="1" noChangeArrowheads="1"/>
            </p:cNvPicPr>
            <p:nvPr/>
          </p:nvPicPr>
          <p:blipFill>
            <a:blip r:embed="rId6" cstate="print"/>
            <a:srcRect/>
            <a:stretch>
              <a:fillRect/>
            </a:stretch>
          </p:blipFill>
          <p:spPr bwMode="auto">
            <a:xfrm>
              <a:off x="226" y="1017"/>
              <a:ext cx="2126" cy="1457"/>
            </a:xfrm>
            <a:prstGeom prst="rect">
              <a:avLst/>
            </a:prstGeom>
            <a:noFill/>
            <a:ln w="9525">
              <a:noFill/>
              <a:miter lim="800000"/>
              <a:headEnd/>
              <a:tailEnd/>
            </a:ln>
          </p:spPr>
        </p:pic>
        <p:sp>
          <p:nvSpPr>
            <p:cNvPr id="280" name="Text Box 57"/>
            <p:cNvSpPr txBox="1">
              <a:spLocks noChangeArrowheads="1"/>
            </p:cNvSpPr>
            <p:nvPr/>
          </p:nvSpPr>
          <p:spPr bwMode="auto">
            <a:xfrm>
              <a:off x="698" y="2418"/>
              <a:ext cx="1168" cy="212"/>
            </a:xfrm>
            <a:prstGeom prst="rect">
              <a:avLst/>
            </a:prstGeom>
            <a:noFill/>
            <a:ln w="25400" algn="ctr">
              <a:noFill/>
              <a:miter lim="800000"/>
              <a:headEnd/>
              <a:tailEnd type="none" w="lg" len="lg"/>
            </a:ln>
          </p:spPr>
          <p:txBody>
            <a:bodyPr wrap="none">
              <a:spAutoFit/>
            </a:bodyPr>
            <a:lstStyle/>
            <a:p>
              <a:r>
                <a:rPr lang="it-IT" sz="1600" b="1" dirty="0" err="1">
                  <a:solidFill>
                    <a:srgbClr val="3B08CA"/>
                  </a:solidFill>
                  <a:cs typeface="Arial" pitchFamily="34" charset="0"/>
                </a:rPr>
                <a:t>Heskestad</a:t>
              </a:r>
              <a:r>
                <a:rPr lang="it-IT" sz="1600" b="1" dirty="0">
                  <a:solidFill>
                    <a:srgbClr val="3B08CA"/>
                  </a:solidFill>
                  <a:cs typeface="Arial" pitchFamily="34" charset="0"/>
                </a:rPr>
                <a:t> </a:t>
              </a:r>
              <a:r>
                <a:rPr lang="it-IT" sz="1600" b="1" dirty="0" err="1">
                  <a:solidFill>
                    <a:srgbClr val="3B08CA"/>
                  </a:solidFill>
                  <a:cs typeface="Arial" pitchFamily="34" charset="0"/>
                </a:rPr>
                <a:t>model</a:t>
              </a:r>
              <a:endParaRPr lang="it-IT" sz="1600" b="1" dirty="0">
                <a:solidFill>
                  <a:srgbClr val="3B08CA"/>
                </a:solidFill>
                <a:cs typeface="Arial" pitchFamily="34" charset="0"/>
              </a:endParaRPr>
            </a:p>
          </p:txBody>
        </p:sp>
        <p:sp>
          <p:nvSpPr>
            <p:cNvPr id="281" name="Text Box 58"/>
            <p:cNvSpPr txBox="1">
              <a:spLocks noChangeArrowheads="1"/>
            </p:cNvSpPr>
            <p:nvPr/>
          </p:nvSpPr>
          <p:spPr bwMode="auto">
            <a:xfrm>
              <a:off x="291" y="2585"/>
              <a:ext cx="1888" cy="212"/>
            </a:xfrm>
            <a:prstGeom prst="rect">
              <a:avLst/>
            </a:prstGeom>
            <a:noFill/>
            <a:ln w="25400" algn="ctr">
              <a:noFill/>
              <a:miter lim="800000"/>
              <a:headEnd/>
              <a:tailEnd type="none" w="lg" len="lg"/>
            </a:ln>
          </p:spPr>
          <p:txBody>
            <a:bodyPr wrap="none">
              <a:spAutoFit/>
            </a:bodyPr>
            <a:lstStyle/>
            <a:p>
              <a:r>
                <a:rPr lang="it-IT" sz="1600" dirty="0">
                  <a:cs typeface="Arial" pitchFamily="34" charset="0"/>
                </a:rPr>
                <a:t>for </a:t>
              </a:r>
              <a:r>
                <a:rPr lang="it-IT" sz="1600" dirty="0" err="1">
                  <a:cs typeface="Arial" pitchFamily="34" charset="0"/>
                </a:rPr>
                <a:t>fire</a:t>
              </a:r>
              <a:r>
                <a:rPr lang="it-IT" sz="1600" dirty="0">
                  <a:cs typeface="Arial" pitchFamily="34" charset="0"/>
                </a:rPr>
                <a:t> </a:t>
              </a:r>
              <a:r>
                <a:rPr lang="it-IT" sz="1600" dirty="0" err="1">
                  <a:cs typeface="Arial" pitchFamily="34" charset="0"/>
                </a:rPr>
                <a:t>not</a:t>
              </a:r>
              <a:r>
                <a:rPr lang="it-IT" sz="1600" dirty="0">
                  <a:cs typeface="Arial" pitchFamily="34" charset="0"/>
                </a:rPr>
                <a:t> </a:t>
              </a:r>
              <a:r>
                <a:rPr lang="it-IT" sz="1600" dirty="0" err="1">
                  <a:cs typeface="Arial" pitchFamily="34" charset="0"/>
                </a:rPr>
                <a:t>impacting</a:t>
              </a:r>
              <a:r>
                <a:rPr lang="it-IT" sz="1600" dirty="0">
                  <a:cs typeface="Arial" pitchFamily="34" charset="0"/>
                </a:rPr>
                <a:t> the </a:t>
              </a:r>
              <a:r>
                <a:rPr lang="it-IT" sz="1600" dirty="0" err="1">
                  <a:cs typeface="Arial" pitchFamily="34" charset="0"/>
                </a:rPr>
                <a:t>ceiling</a:t>
              </a:r>
              <a:endParaRPr lang="it-IT" sz="1600" dirty="0">
                <a:cs typeface="Arial" pitchFamily="34" charset="0"/>
              </a:endParaRPr>
            </a:p>
          </p:txBody>
        </p:sp>
        <p:pic>
          <p:nvPicPr>
            <p:cNvPr id="282" name="Picture 59"/>
            <p:cNvPicPr>
              <a:picLocks noChangeAspect="1" noChangeArrowheads="1"/>
            </p:cNvPicPr>
            <p:nvPr/>
          </p:nvPicPr>
          <p:blipFill>
            <a:blip r:embed="rId7" cstate="print"/>
            <a:srcRect/>
            <a:stretch>
              <a:fillRect/>
            </a:stretch>
          </p:blipFill>
          <p:spPr bwMode="auto">
            <a:xfrm>
              <a:off x="2812" y="1000"/>
              <a:ext cx="2742" cy="1468"/>
            </a:xfrm>
            <a:prstGeom prst="rect">
              <a:avLst/>
            </a:prstGeom>
            <a:noFill/>
            <a:ln w="9525">
              <a:noFill/>
              <a:miter lim="800000"/>
              <a:headEnd/>
              <a:tailEnd/>
            </a:ln>
          </p:spPr>
        </p:pic>
        <p:sp>
          <p:nvSpPr>
            <p:cNvPr id="283" name="Text Box 60"/>
            <p:cNvSpPr txBox="1">
              <a:spLocks noChangeArrowheads="1"/>
            </p:cNvSpPr>
            <p:nvPr/>
          </p:nvSpPr>
          <p:spPr bwMode="auto">
            <a:xfrm>
              <a:off x="3810" y="2418"/>
              <a:ext cx="984" cy="212"/>
            </a:xfrm>
            <a:prstGeom prst="rect">
              <a:avLst/>
            </a:prstGeom>
            <a:noFill/>
            <a:ln w="25400" algn="ctr">
              <a:noFill/>
              <a:miter lim="800000"/>
              <a:headEnd/>
              <a:tailEnd type="none" w="lg" len="lg"/>
            </a:ln>
          </p:spPr>
          <p:txBody>
            <a:bodyPr wrap="none">
              <a:spAutoFit/>
            </a:bodyPr>
            <a:lstStyle/>
            <a:p>
              <a:r>
                <a:rPr lang="it-IT" sz="1600" b="1">
                  <a:solidFill>
                    <a:srgbClr val="3B08CA"/>
                  </a:solidFill>
                  <a:cs typeface="Arial" pitchFamily="34" charset="0"/>
                </a:rPr>
                <a:t>Hasemi model</a:t>
              </a:r>
            </a:p>
          </p:txBody>
        </p:sp>
        <p:sp>
          <p:nvSpPr>
            <p:cNvPr id="284" name="Text Box 61"/>
            <p:cNvSpPr txBox="1">
              <a:spLocks noChangeArrowheads="1"/>
            </p:cNvSpPr>
            <p:nvPr/>
          </p:nvSpPr>
          <p:spPr bwMode="auto">
            <a:xfrm>
              <a:off x="3431" y="2585"/>
              <a:ext cx="1674" cy="212"/>
            </a:xfrm>
            <a:prstGeom prst="rect">
              <a:avLst/>
            </a:prstGeom>
            <a:noFill/>
            <a:ln w="25400" algn="ctr">
              <a:noFill/>
              <a:miter lim="800000"/>
              <a:headEnd/>
              <a:tailEnd type="none" w="lg" len="lg"/>
            </a:ln>
          </p:spPr>
          <p:txBody>
            <a:bodyPr wrap="none">
              <a:spAutoFit/>
            </a:bodyPr>
            <a:lstStyle/>
            <a:p>
              <a:r>
                <a:rPr lang="it-IT" sz="1600">
                  <a:cs typeface="Arial" pitchFamily="34" charset="0"/>
                </a:rPr>
                <a:t>for fire impacting the ceiling</a:t>
              </a:r>
            </a:p>
          </p:txBody>
        </p:sp>
      </p:grpSp>
      <p:sp>
        <p:nvSpPr>
          <p:cNvPr id="285" name="Rectangle 62"/>
          <p:cNvSpPr>
            <a:spLocks noChangeArrowheads="1"/>
          </p:cNvSpPr>
          <p:nvPr/>
        </p:nvSpPr>
        <p:spPr bwMode="auto">
          <a:xfrm>
            <a:off x="2419350" y="3570288"/>
            <a:ext cx="1943100" cy="0"/>
          </a:xfrm>
          <a:prstGeom prst="rect">
            <a:avLst/>
          </a:prstGeom>
          <a:noFill/>
          <a:ln w="9525">
            <a:noFill/>
            <a:miter lim="800000"/>
            <a:headEnd/>
            <a:tailEnd/>
          </a:ln>
        </p:spPr>
        <p:txBody>
          <a:bodyPr wrap="none" anchor="ctr">
            <a:spAutoFit/>
          </a:bodyPr>
          <a:lstStyle/>
          <a:p>
            <a:endParaRPr lang="fr-LU" b="1" baseline="-25000"/>
          </a:p>
        </p:txBody>
      </p:sp>
      <p:sp>
        <p:nvSpPr>
          <p:cNvPr id="286" name="Rectangle 63"/>
          <p:cNvSpPr>
            <a:spLocks noChangeArrowheads="1"/>
          </p:cNvSpPr>
          <p:nvPr/>
        </p:nvSpPr>
        <p:spPr bwMode="auto">
          <a:xfrm>
            <a:off x="2419350" y="3570288"/>
            <a:ext cx="1943100" cy="0"/>
          </a:xfrm>
          <a:prstGeom prst="rect">
            <a:avLst/>
          </a:prstGeom>
          <a:noFill/>
          <a:ln w="9525">
            <a:noFill/>
            <a:miter lim="800000"/>
            <a:headEnd/>
            <a:tailEnd/>
          </a:ln>
        </p:spPr>
        <p:txBody>
          <a:bodyPr wrap="none" anchor="ctr">
            <a:spAutoFit/>
          </a:bodyPr>
          <a:lstStyle/>
          <a:p>
            <a:endParaRPr lang="fr-LU" b="1" baseline="-25000"/>
          </a:p>
        </p:txBody>
      </p:sp>
      <p:sp>
        <p:nvSpPr>
          <p:cNvPr id="287" name="Rectangle 64"/>
          <p:cNvSpPr>
            <a:spLocks noChangeArrowheads="1"/>
          </p:cNvSpPr>
          <p:nvPr/>
        </p:nvSpPr>
        <p:spPr bwMode="auto">
          <a:xfrm>
            <a:off x="2419350" y="3570288"/>
            <a:ext cx="1943100" cy="0"/>
          </a:xfrm>
          <a:prstGeom prst="rect">
            <a:avLst/>
          </a:prstGeom>
          <a:noFill/>
          <a:ln w="9525">
            <a:noFill/>
            <a:miter lim="800000"/>
            <a:headEnd/>
            <a:tailEnd/>
          </a:ln>
        </p:spPr>
        <p:txBody>
          <a:bodyPr wrap="none" anchor="ctr">
            <a:spAutoFit/>
          </a:bodyPr>
          <a:lstStyle/>
          <a:p>
            <a:endParaRPr lang="fr-LU" b="1" baseline="-25000"/>
          </a:p>
        </p:txBody>
      </p:sp>
      <p:sp>
        <p:nvSpPr>
          <p:cNvPr id="288" name="Rectangle 65"/>
          <p:cNvSpPr>
            <a:spLocks noChangeArrowheads="1"/>
          </p:cNvSpPr>
          <p:nvPr/>
        </p:nvSpPr>
        <p:spPr bwMode="auto">
          <a:xfrm>
            <a:off x="2419350" y="3570288"/>
            <a:ext cx="1943100" cy="0"/>
          </a:xfrm>
          <a:prstGeom prst="rect">
            <a:avLst/>
          </a:prstGeom>
          <a:noFill/>
          <a:ln w="9525">
            <a:noFill/>
            <a:miter lim="800000"/>
            <a:headEnd/>
            <a:tailEnd/>
          </a:ln>
        </p:spPr>
        <p:txBody>
          <a:bodyPr wrap="none" anchor="ctr">
            <a:spAutoFit/>
          </a:bodyPr>
          <a:lstStyle/>
          <a:p>
            <a:endParaRPr lang="fr-LU" b="1" baseline="-25000"/>
          </a:p>
        </p:txBody>
      </p:sp>
      <p:sp>
        <p:nvSpPr>
          <p:cNvPr id="289" name="Rectangle 66"/>
          <p:cNvSpPr>
            <a:spLocks noChangeArrowheads="1"/>
          </p:cNvSpPr>
          <p:nvPr/>
        </p:nvSpPr>
        <p:spPr bwMode="auto">
          <a:xfrm>
            <a:off x="2419350" y="3570288"/>
            <a:ext cx="1943100" cy="0"/>
          </a:xfrm>
          <a:prstGeom prst="rect">
            <a:avLst/>
          </a:prstGeom>
          <a:noFill/>
          <a:ln w="9525">
            <a:noFill/>
            <a:miter lim="800000"/>
            <a:headEnd/>
            <a:tailEnd/>
          </a:ln>
        </p:spPr>
        <p:txBody>
          <a:bodyPr wrap="none" anchor="ctr">
            <a:spAutoFit/>
          </a:bodyPr>
          <a:lstStyle/>
          <a:p>
            <a:endParaRPr lang="fr-LU" b="1" baseline="-25000"/>
          </a:p>
        </p:txBody>
      </p:sp>
    </p:spTree>
    <p:extLst>
      <p:ext uri="{BB962C8B-B14F-4D97-AF65-F5344CB8AC3E}">
        <p14:creationId xmlns:p14="http://schemas.microsoft.com/office/powerpoint/2010/main" val="1495265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Reason for the project</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sp>
        <p:nvSpPr>
          <p:cNvPr id="76" name="Rectangle 410"/>
          <p:cNvSpPr>
            <a:spLocks noChangeArrowheads="1"/>
          </p:cNvSpPr>
          <p:nvPr/>
        </p:nvSpPr>
        <p:spPr bwMode="auto">
          <a:xfrm>
            <a:off x="8335962" y="6550787"/>
            <a:ext cx="0" cy="304800"/>
          </a:xfrm>
          <a:prstGeom prst="rect">
            <a:avLst/>
          </a:prstGeom>
          <a:noFill/>
          <a:ln w="9525">
            <a:noFill/>
            <a:miter lim="800000"/>
            <a:headEnd/>
            <a:tailEnd/>
          </a:ln>
        </p:spPr>
        <p:txBody>
          <a:bodyPr wrap="none" lIns="0" tIns="0" rIns="0" bIns="0">
            <a:spAutoFit/>
          </a:bodyPr>
          <a:lstStyle/>
          <a:p>
            <a:pPr algn="ctr" defTabSz="762000" eaLnBrk="0" hangingPunct="0"/>
            <a:endParaRPr lang="en-US" sz="2000"/>
          </a:p>
        </p:txBody>
      </p:sp>
      <p:sp>
        <p:nvSpPr>
          <p:cNvPr id="129" name="Rectangle 407"/>
          <p:cNvSpPr>
            <a:spLocks noChangeArrowheads="1"/>
          </p:cNvSpPr>
          <p:nvPr/>
        </p:nvSpPr>
        <p:spPr bwMode="auto">
          <a:xfrm>
            <a:off x="5119687" y="6565075"/>
            <a:ext cx="635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 </a:t>
            </a:r>
          </a:p>
        </p:txBody>
      </p:sp>
      <p:sp>
        <p:nvSpPr>
          <p:cNvPr id="25" name="Rectangle 3433"/>
          <p:cNvSpPr>
            <a:spLocks noChangeArrowheads="1"/>
          </p:cNvSpPr>
          <p:nvPr/>
        </p:nvSpPr>
        <p:spPr bwMode="auto">
          <a:xfrm>
            <a:off x="9546431" y="4669664"/>
            <a:ext cx="219075" cy="182563"/>
          </a:xfrm>
          <a:prstGeom prst="rect">
            <a:avLst/>
          </a:prstGeom>
          <a:noFill/>
          <a:ln w="9525">
            <a:noFill/>
            <a:miter lim="800000"/>
            <a:headEnd/>
            <a:tailEnd/>
          </a:ln>
        </p:spPr>
        <p:txBody>
          <a:bodyPr lIns="0" tIns="0" rIns="0" bIns="0">
            <a:spAutoFit/>
          </a:bodyPr>
          <a:lstStyle/>
          <a:p>
            <a:pPr marL="292100" indent="-292100"/>
            <a:r>
              <a:rPr lang="en-US" sz="1200">
                <a:solidFill>
                  <a:srgbClr val="000000"/>
                </a:solidFill>
              </a:rPr>
              <a:t>Y</a:t>
            </a:r>
            <a:endParaRPr lang="en-US" sz="1200"/>
          </a:p>
        </p:txBody>
      </p:sp>
      <p:sp>
        <p:nvSpPr>
          <p:cNvPr id="26" name="Line 3432"/>
          <p:cNvSpPr>
            <a:spLocks noChangeShapeType="1"/>
          </p:cNvSpPr>
          <p:nvPr/>
        </p:nvSpPr>
        <p:spPr bwMode="auto">
          <a:xfrm>
            <a:off x="9717881" y="4350577"/>
            <a:ext cx="0" cy="876300"/>
          </a:xfrm>
          <a:prstGeom prst="line">
            <a:avLst/>
          </a:prstGeom>
          <a:noFill/>
          <a:ln w="9525">
            <a:solidFill>
              <a:srgbClr val="000000"/>
            </a:solidFill>
            <a:round/>
            <a:headEnd type="triangle" w="med" len="med"/>
            <a:tailEnd type="triangle" w="med" len="med"/>
          </a:ln>
        </p:spPr>
        <p:txBody>
          <a:bodyPr/>
          <a:lstStyle/>
          <a:p>
            <a:endParaRPr lang="en-US"/>
          </a:p>
        </p:txBody>
      </p:sp>
      <p:sp>
        <p:nvSpPr>
          <p:cNvPr id="27" name="Text Box 20"/>
          <p:cNvSpPr txBox="1">
            <a:spLocks noChangeArrowheads="1"/>
          </p:cNvSpPr>
          <p:nvPr/>
        </p:nvSpPr>
        <p:spPr bwMode="auto">
          <a:xfrm>
            <a:off x="6346030" y="1875664"/>
            <a:ext cx="3741737" cy="707886"/>
          </a:xfrm>
          <a:prstGeom prst="rect">
            <a:avLst/>
          </a:prstGeom>
          <a:noFill/>
          <a:ln w="9525">
            <a:noFill/>
            <a:miter lim="800000"/>
            <a:headEnd/>
            <a:tailEnd/>
          </a:ln>
        </p:spPr>
        <p:txBody>
          <a:bodyPr wrap="square">
            <a:spAutoFit/>
          </a:bodyPr>
          <a:lstStyle/>
          <a:p>
            <a:pPr algn="l"/>
            <a:r>
              <a:rPr lang="en-US" sz="2000" noProof="1"/>
              <a:t>Annex C of EN 1991-1-2</a:t>
            </a:r>
            <a:r>
              <a:rPr lang="fr-CH" sz="2000"/>
              <a:t>:</a:t>
            </a:r>
          </a:p>
          <a:p>
            <a:pPr algn="l"/>
            <a:r>
              <a:rPr lang="fr-CH" sz="2000" b="1" noProof="1"/>
              <a:t>Flame impacting the ceiling</a:t>
            </a:r>
            <a:endParaRPr lang="en-US" sz="2000"/>
          </a:p>
        </p:txBody>
      </p:sp>
      <p:sp>
        <p:nvSpPr>
          <p:cNvPr id="28" name="Text Box 21"/>
          <p:cNvSpPr txBox="1">
            <a:spLocks noChangeArrowheads="1"/>
          </p:cNvSpPr>
          <p:nvPr/>
        </p:nvSpPr>
        <p:spPr bwMode="auto">
          <a:xfrm>
            <a:off x="1386348" y="1875664"/>
            <a:ext cx="3873833" cy="707886"/>
          </a:xfrm>
          <a:prstGeom prst="rect">
            <a:avLst/>
          </a:prstGeom>
          <a:noFill/>
          <a:ln w="9525">
            <a:noFill/>
            <a:miter lim="800000"/>
            <a:headEnd/>
            <a:tailEnd/>
          </a:ln>
        </p:spPr>
        <p:txBody>
          <a:bodyPr wrap="square">
            <a:spAutoFit/>
          </a:bodyPr>
          <a:lstStyle/>
          <a:p>
            <a:pPr algn="l"/>
            <a:r>
              <a:rPr lang="en-US" sz="2000" noProof="1"/>
              <a:t>Annex C of EN 1991-1-2:</a:t>
            </a:r>
            <a:endParaRPr lang="fr-CH" sz="2000" dirty="0"/>
          </a:p>
          <a:p>
            <a:pPr algn="l"/>
            <a:r>
              <a:rPr lang="fr-CH" sz="2000" b="1" noProof="1"/>
              <a:t>Flame not impacting the ceiling</a:t>
            </a:r>
            <a:endParaRPr lang="en-US" sz="2000" b="1" dirty="0"/>
          </a:p>
        </p:txBody>
      </p:sp>
      <p:sp>
        <p:nvSpPr>
          <p:cNvPr id="29" name="Text Box 24"/>
          <p:cNvSpPr txBox="1">
            <a:spLocks noChangeArrowheads="1"/>
          </p:cNvSpPr>
          <p:nvPr/>
        </p:nvSpPr>
        <p:spPr bwMode="auto">
          <a:xfrm>
            <a:off x="189782" y="6041520"/>
            <a:ext cx="12002218" cy="400110"/>
          </a:xfrm>
          <a:prstGeom prst="rect">
            <a:avLst/>
          </a:prstGeom>
          <a:noFill/>
          <a:ln w="9525">
            <a:noFill/>
            <a:miter lim="800000"/>
            <a:headEnd/>
            <a:tailEnd/>
          </a:ln>
        </p:spPr>
        <p:txBody>
          <a:bodyPr wrap="square">
            <a:spAutoFit/>
          </a:bodyPr>
          <a:lstStyle/>
          <a:p>
            <a:r>
              <a:rPr lang="fr-CH" sz="2000" b="1" dirty="0"/>
              <a:t>In </a:t>
            </a:r>
            <a:r>
              <a:rPr lang="fr-CH" sz="2000" b="1" dirty="0" err="1"/>
              <a:t>this</a:t>
            </a:r>
            <a:r>
              <a:rPr lang="fr-CH" sz="2000" b="1" dirty="0"/>
              <a:t> situation, </a:t>
            </a:r>
            <a:r>
              <a:rPr lang="fr-CH" sz="2000" b="1" dirty="0" err="1"/>
              <a:t>column</a:t>
            </a:r>
            <a:r>
              <a:rPr lang="fr-CH" sz="2000" b="1" dirty="0"/>
              <a:t> </a:t>
            </a:r>
            <a:r>
              <a:rPr lang="fr-CH" sz="2000" b="1" dirty="0" err="1"/>
              <a:t>temperature</a:t>
            </a:r>
            <a:r>
              <a:rPr lang="fr-CH" sz="2000" b="1" dirty="0"/>
              <a:t> </a:t>
            </a:r>
            <a:r>
              <a:rPr lang="fr-CH" sz="2000" b="1" dirty="0" err="1"/>
              <a:t>is</a:t>
            </a:r>
            <a:r>
              <a:rPr lang="fr-CH" sz="2000" b="1" dirty="0"/>
              <a:t> </a:t>
            </a:r>
            <a:r>
              <a:rPr lang="fr-CH" sz="2000" b="1" dirty="0" err="1"/>
              <a:t>mainly</a:t>
            </a:r>
            <a:r>
              <a:rPr lang="fr-CH" sz="2000" b="1" dirty="0"/>
              <a:t> </a:t>
            </a:r>
            <a:r>
              <a:rPr lang="fr-CH" sz="2000" b="1" dirty="0" err="1"/>
              <a:t>governed</a:t>
            </a:r>
            <a:r>
              <a:rPr lang="fr-CH" sz="2000" b="1" dirty="0"/>
              <a:t> by radiative fluxes. But how to </a:t>
            </a:r>
            <a:r>
              <a:rPr lang="fr-CH" sz="2000" b="1" dirty="0" err="1"/>
              <a:t>tackle</a:t>
            </a:r>
            <a:r>
              <a:rPr lang="fr-CH" sz="2000" b="1" dirty="0"/>
              <a:t> </a:t>
            </a:r>
            <a:r>
              <a:rPr lang="fr-CH" sz="2000" b="1" dirty="0" err="1"/>
              <a:t>this</a:t>
            </a:r>
            <a:r>
              <a:rPr lang="fr-CH" sz="2000" b="1" dirty="0"/>
              <a:t> ?</a:t>
            </a:r>
            <a:endParaRPr lang="en-US" sz="2000" b="1" dirty="0"/>
          </a:p>
        </p:txBody>
      </p:sp>
      <p:sp>
        <p:nvSpPr>
          <p:cNvPr id="30" name="Freeform 25"/>
          <p:cNvSpPr>
            <a:spLocks/>
          </p:cNvSpPr>
          <p:nvPr/>
        </p:nvSpPr>
        <p:spPr bwMode="auto">
          <a:xfrm>
            <a:off x="3609181" y="4133089"/>
            <a:ext cx="139700" cy="334963"/>
          </a:xfrm>
          <a:custGeom>
            <a:avLst/>
            <a:gdLst>
              <a:gd name="T0" fmla="*/ 42 w 88"/>
              <a:gd name="T1" fmla="*/ 0 h 211"/>
              <a:gd name="T2" fmla="*/ 0 w 88"/>
              <a:gd name="T3" fmla="*/ 93 h 211"/>
              <a:gd name="T4" fmla="*/ 0 w 88"/>
              <a:gd name="T5" fmla="*/ 126 h 211"/>
              <a:gd name="T6" fmla="*/ 32 w 88"/>
              <a:gd name="T7" fmla="*/ 181 h 211"/>
              <a:gd name="T8" fmla="*/ 32 w 88"/>
              <a:gd name="T9" fmla="*/ 207 h 211"/>
              <a:gd name="T10" fmla="*/ 46 w 88"/>
              <a:gd name="T11" fmla="*/ 211 h 211"/>
              <a:gd name="T12" fmla="*/ 67 w 88"/>
              <a:gd name="T13" fmla="*/ 144 h 211"/>
              <a:gd name="T14" fmla="*/ 88 w 88"/>
              <a:gd name="T15" fmla="*/ 52 h 211"/>
              <a:gd name="T16" fmla="*/ 57 w 88"/>
              <a:gd name="T17" fmla="*/ 0 h 211"/>
              <a:gd name="T18" fmla="*/ 42 w 88"/>
              <a:gd name="T19" fmla="*/ 0 h 2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
              <a:gd name="T31" fmla="*/ 0 h 211"/>
              <a:gd name="T32" fmla="*/ 88 w 88"/>
              <a:gd name="T33" fmla="*/ 211 h 2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 h="211">
                <a:moveTo>
                  <a:pt x="42" y="0"/>
                </a:moveTo>
                <a:lnTo>
                  <a:pt x="0" y="93"/>
                </a:lnTo>
                <a:lnTo>
                  <a:pt x="0" y="126"/>
                </a:lnTo>
                <a:lnTo>
                  <a:pt x="32" y="181"/>
                </a:lnTo>
                <a:lnTo>
                  <a:pt x="32" y="207"/>
                </a:lnTo>
                <a:lnTo>
                  <a:pt x="46" y="211"/>
                </a:lnTo>
                <a:lnTo>
                  <a:pt x="67" y="144"/>
                </a:lnTo>
                <a:lnTo>
                  <a:pt x="88" y="52"/>
                </a:lnTo>
                <a:lnTo>
                  <a:pt x="57" y="0"/>
                </a:lnTo>
                <a:lnTo>
                  <a:pt x="42" y="0"/>
                </a:lnTo>
                <a:close/>
              </a:path>
            </a:pathLst>
          </a:custGeom>
          <a:solidFill>
            <a:srgbClr val="000000"/>
          </a:solidFill>
          <a:ln w="0">
            <a:solidFill>
              <a:schemeClr val="tx2"/>
            </a:solidFill>
            <a:prstDash val="solid"/>
            <a:round/>
            <a:headEnd/>
            <a:tailEnd/>
          </a:ln>
        </p:spPr>
        <p:txBody>
          <a:bodyPr/>
          <a:lstStyle/>
          <a:p>
            <a:endParaRPr lang="en-US"/>
          </a:p>
        </p:txBody>
      </p:sp>
      <p:sp>
        <p:nvSpPr>
          <p:cNvPr id="31" name="Freeform 26"/>
          <p:cNvSpPr>
            <a:spLocks/>
          </p:cNvSpPr>
          <p:nvPr/>
        </p:nvSpPr>
        <p:spPr bwMode="auto">
          <a:xfrm>
            <a:off x="3631406" y="4239452"/>
            <a:ext cx="79375" cy="117475"/>
          </a:xfrm>
          <a:custGeom>
            <a:avLst/>
            <a:gdLst>
              <a:gd name="T0" fmla="*/ 18 w 50"/>
              <a:gd name="T1" fmla="*/ 3 h 74"/>
              <a:gd name="T2" fmla="*/ 35 w 50"/>
              <a:gd name="T3" fmla="*/ 0 h 74"/>
              <a:gd name="T4" fmla="*/ 50 w 50"/>
              <a:gd name="T5" fmla="*/ 11 h 74"/>
              <a:gd name="T6" fmla="*/ 50 w 50"/>
              <a:gd name="T7" fmla="*/ 29 h 74"/>
              <a:gd name="T8" fmla="*/ 25 w 50"/>
              <a:gd name="T9" fmla="*/ 74 h 74"/>
              <a:gd name="T10" fmla="*/ 11 w 50"/>
              <a:gd name="T11" fmla="*/ 74 h 74"/>
              <a:gd name="T12" fmla="*/ 0 w 50"/>
              <a:gd name="T13" fmla="*/ 63 h 74"/>
              <a:gd name="T14" fmla="*/ 0 w 50"/>
              <a:gd name="T15" fmla="*/ 29 h 74"/>
              <a:gd name="T16" fmla="*/ 18 w 50"/>
              <a:gd name="T17" fmla="*/ 3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74"/>
              <a:gd name="T29" fmla="*/ 50 w 50"/>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74">
                <a:moveTo>
                  <a:pt x="18" y="3"/>
                </a:moveTo>
                <a:lnTo>
                  <a:pt x="35" y="0"/>
                </a:lnTo>
                <a:lnTo>
                  <a:pt x="50" y="11"/>
                </a:lnTo>
                <a:lnTo>
                  <a:pt x="50" y="29"/>
                </a:lnTo>
                <a:lnTo>
                  <a:pt x="25" y="74"/>
                </a:lnTo>
                <a:lnTo>
                  <a:pt x="11" y="74"/>
                </a:lnTo>
                <a:lnTo>
                  <a:pt x="0" y="63"/>
                </a:lnTo>
                <a:lnTo>
                  <a:pt x="0" y="29"/>
                </a:lnTo>
                <a:lnTo>
                  <a:pt x="18" y="3"/>
                </a:lnTo>
                <a:close/>
              </a:path>
            </a:pathLst>
          </a:custGeom>
          <a:solidFill>
            <a:srgbClr val="FFFFFF"/>
          </a:solidFill>
          <a:ln w="0">
            <a:solidFill>
              <a:schemeClr val="tx2"/>
            </a:solidFill>
            <a:prstDash val="solid"/>
            <a:round/>
            <a:headEnd/>
            <a:tailEnd/>
          </a:ln>
        </p:spPr>
        <p:txBody>
          <a:bodyPr/>
          <a:lstStyle/>
          <a:p>
            <a:endParaRPr lang="en-US"/>
          </a:p>
        </p:txBody>
      </p:sp>
      <p:sp>
        <p:nvSpPr>
          <p:cNvPr id="32" name="Freeform 27"/>
          <p:cNvSpPr>
            <a:spLocks/>
          </p:cNvSpPr>
          <p:nvPr/>
        </p:nvSpPr>
        <p:spPr bwMode="auto">
          <a:xfrm>
            <a:off x="3218656" y="4204527"/>
            <a:ext cx="352425" cy="1539875"/>
          </a:xfrm>
          <a:custGeom>
            <a:avLst/>
            <a:gdLst>
              <a:gd name="T0" fmla="*/ 137 w 222"/>
              <a:gd name="T1" fmla="*/ 0 h 970"/>
              <a:gd name="T2" fmla="*/ 123 w 222"/>
              <a:gd name="T3" fmla="*/ 33 h 970"/>
              <a:gd name="T4" fmla="*/ 137 w 222"/>
              <a:gd name="T5" fmla="*/ 129 h 970"/>
              <a:gd name="T6" fmla="*/ 126 w 222"/>
              <a:gd name="T7" fmla="*/ 169 h 970"/>
              <a:gd name="T8" fmla="*/ 137 w 222"/>
              <a:gd name="T9" fmla="*/ 195 h 970"/>
              <a:gd name="T10" fmla="*/ 130 w 222"/>
              <a:gd name="T11" fmla="*/ 284 h 970"/>
              <a:gd name="T12" fmla="*/ 123 w 222"/>
              <a:gd name="T13" fmla="*/ 431 h 970"/>
              <a:gd name="T14" fmla="*/ 105 w 222"/>
              <a:gd name="T15" fmla="*/ 535 h 970"/>
              <a:gd name="T16" fmla="*/ 24 w 222"/>
              <a:gd name="T17" fmla="*/ 693 h 970"/>
              <a:gd name="T18" fmla="*/ 7 w 222"/>
              <a:gd name="T19" fmla="*/ 760 h 970"/>
              <a:gd name="T20" fmla="*/ 0 w 222"/>
              <a:gd name="T21" fmla="*/ 863 h 970"/>
              <a:gd name="T22" fmla="*/ 21 w 222"/>
              <a:gd name="T23" fmla="*/ 952 h 970"/>
              <a:gd name="T24" fmla="*/ 14 w 222"/>
              <a:gd name="T25" fmla="*/ 963 h 970"/>
              <a:gd name="T26" fmla="*/ 24 w 222"/>
              <a:gd name="T27" fmla="*/ 970 h 970"/>
              <a:gd name="T28" fmla="*/ 31 w 222"/>
              <a:gd name="T29" fmla="*/ 963 h 970"/>
              <a:gd name="T30" fmla="*/ 21 w 222"/>
              <a:gd name="T31" fmla="*/ 893 h 970"/>
              <a:gd name="T32" fmla="*/ 21 w 222"/>
              <a:gd name="T33" fmla="*/ 782 h 970"/>
              <a:gd name="T34" fmla="*/ 31 w 222"/>
              <a:gd name="T35" fmla="*/ 749 h 970"/>
              <a:gd name="T36" fmla="*/ 31 w 222"/>
              <a:gd name="T37" fmla="*/ 712 h 970"/>
              <a:gd name="T38" fmla="*/ 56 w 222"/>
              <a:gd name="T39" fmla="*/ 660 h 970"/>
              <a:gd name="T40" fmla="*/ 88 w 222"/>
              <a:gd name="T41" fmla="*/ 623 h 970"/>
              <a:gd name="T42" fmla="*/ 91 w 222"/>
              <a:gd name="T43" fmla="*/ 594 h 970"/>
              <a:gd name="T44" fmla="*/ 98 w 222"/>
              <a:gd name="T45" fmla="*/ 590 h 970"/>
              <a:gd name="T46" fmla="*/ 141 w 222"/>
              <a:gd name="T47" fmla="*/ 457 h 970"/>
              <a:gd name="T48" fmla="*/ 141 w 222"/>
              <a:gd name="T49" fmla="*/ 383 h 970"/>
              <a:gd name="T50" fmla="*/ 148 w 222"/>
              <a:gd name="T51" fmla="*/ 369 h 970"/>
              <a:gd name="T52" fmla="*/ 141 w 222"/>
              <a:gd name="T53" fmla="*/ 354 h 970"/>
              <a:gd name="T54" fmla="*/ 141 w 222"/>
              <a:gd name="T55" fmla="*/ 280 h 970"/>
              <a:gd name="T56" fmla="*/ 158 w 222"/>
              <a:gd name="T57" fmla="*/ 269 h 970"/>
              <a:gd name="T58" fmla="*/ 197 w 222"/>
              <a:gd name="T59" fmla="*/ 332 h 970"/>
              <a:gd name="T60" fmla="*/ 211 w 222"/>
              <a:gd name="T61" fmla="*/ 387 h 970"/>
              <a:gd name="T62" fmla="*/ 211 w 222"/>
              <a:gd name="T63" fmla="*/ 431 h 970"/>
              <a:gd name="T64" fmla="*/ 204 w 222"/>
              <a:gd name="T65" fmla="*/ 472 h 970"/>
              <a:gd name="T66" fmla="*/ 204 w 222"/>
              <a:gd name="T67" fmla="*/ 557 h 970"/>
              <a:gd name="T68" fmla="*/ 193 w 222"/>
              <a:gd name="T69" fmla="*/ 579 h 970"/>
              <a:gd name="T70" fmla="*/ 207 w 222"/>
              <a:gd name="T71" fmla="*/ 586 h 970"/>
              <a:gd name="T72" fmla="*/ 207 w 222"/>
              <a:gd name="T73" fmla="*/ 553 h 970"/>
              <a:gd name="T74" fmla="*/ 222 w 222"/>
              <a:gd name="T75" fmla="*/ 538 h 970"/>
              <a:gd name="T76" fmla="*/ 222 w 222"/>
              <a:gd name="T77" fmla="*/ 347 h 970"/>
              <a:gd name="T78" fmla="*/ 158 w 222"/>
              <a:gd name="T79" fmla="*/ 188 h 970"/>
              <a:gd name="T80" fmla="*/ 141 w 222"/>
              <a:gd name="T81" fmla="*/ 73 h 970"/>
              <a:gd name="T82" fmla="*/ 155 w 222"/>
              <a:gd name="T83" fmla="*/ 11 h 970"/>
              <a:gd name="T84" fmla="*/ 137 w 222"/>
              <a:gd name="T85" fmla="*/ 0 h 9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2"/>
              <a:gd name="T130" fmla="*/ 0 h 970"/>
              <a:gd name="T131" fmla="*/ 222 w 222"/>
              <a:gd name="T132" fmla="*/ 970 h 9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2" h="970">
                <a:moveTo>
                  <a:pt x="137" y="0"/>
                </a:moveTo>
                <a:lnTo>
                  <a:pt x="123" y="33"/>
                </a:lnTo>
                <a:lnTo>
                  <a:pt x="137" y="129"/>
                </a:lnTo>
                <a:lnTo>
                  <a:pt x="126" y="169"/>
                </a:lnTo>
                <a:lnTo>
                  <a:pt x="137" y="195"/>
                </a:lnTo>
                <a:lnTo>
                  <a:pt x="130" y="284"/>
                </a:lnTo>
                <a:lnTo>
                  <a:pt x="123" y="431"/>
                </a:lnTo>
                <a:lnTo>
                  <a:pt x="105" y="535"/>
                </a:lnTo>
                <a:lnTo>
                  <a:pt x="24" y="693"/>
                </a:lnTo>
                <a:lnTo>
                  <a:pt x="7" y="760"/>
                </a:lnTo>
                <a:lnTo>
                  <a:pt x="0" y="863"/>
                </a:lnTo>
                <a:lnTo>
                  <a:pt x="21" y="952"/>
                </a:lnTo>
                <a:lnTo>
                  <a:pt x="14" y="963"/>
                </a:lnTo>
                <a:lnTo>
                  <a:pt x="24" y="970"/>
                </a:lnTo>
                <a:lnTo>
                  <a:pt x="31" y="963"/>
                </a:lnTo>
                <a:lnTo>
                  <a:pt x="21" y="893"/>
                </a:lnTo>
                <a:lnTo>
                  <a:pt x="21" y="782"/>
                </a:lnTo>
                <a:lnTo>
                  <a:pt x="31" y="749"/>
                </a:lnTo>
                <a:lnTo>
                  <a:pt x="31" y="712"/>
                </a:lnTo>
                <a:lnTo>
                  <a:pt x="56" y="660"/>
                </a:lnTo>
                <a:lnTo>
                  <a:pt x="88" y="623"/>
                </a:lnTo>
                <a:lnTo>
                  <a:pt x="91" y="594"/>
                </a:lnTo>
                <a:lnTo>
                  <a:pt x="98" y="590"/>
                </a:lnTo>
                <a:lnTo>
                  <a:pt x="141" y="457"/>
                </a:lnTo>
                <a:lnTo>
                  <a:pt x="141" y="383"/>
                </a:lnTo>
                <a:lnTo>
                  <a:pt x="148" y="369"/>
                </a:lnTo>
                <a:lnTo>
                  <a:pt x="141" y="354"/>
                </a:lnTo>
                <a:lnTo>
                  <a:pt x="141" y="280"/>
                </a:lnTo>
                <a:lnTo>
                  <a:pt x="158" y="269"/>
                </a:lnTo>
                <a:lnTo>
                  <a:pt x="197" y="332"/>
                </a:lnTo>
                <a:lnTo>
                  <a:pt x="211" y="387"/>
                </a:lnTo>
                <a:lnTo>
                  <a:pt x="211" y="431"/>
                </a:lnTo>
                <a:lnTo>
                  <a:pt x="204" y="472"/>
                </a:lnTo>
                <a:lnTo>
                  <a:pt x="204" y="557"/>
                </a:lnTo>
                <a:lnTo>
                  <a:pt x="193" y="579"/>
                </a:lnTo>
                <a:lnTo>
                  <a:pt x="207" y="586"/>
                </a:lnTo>
                <a:lnTo>
                  <a:pt x="207" y="553"/>
                </a:lnTo>
                <a:lnTo>
                  <a:pt x="222" y="538"/>
                </a:lnTo>
                <a:lnTo>
                  <a:pt x="222" y="347"/>
                </a:lnTo>
                <a:lnTo>
                  <a:pt x="158" y="188"/>
                </a:lnTo>
                <a:lnTo>
                  <a:pt x="141" y="73"/>
                </a:lnTo>
                <a:lnTo>
                  <a:pt x="155" y="11"/>
                </a:lnTo>
                <a:lnTo>
                  <a:pt x="137" y="0"/>
                </a:lnTo>
                <a:close/>
              </a:path>
            </a:pathLst>
          </a:custGeom>
          <a:solidFill>
            <a:srgbClr val="000000"/>
          </a:solidFill>
          <a:ln w="0">
            <a:solidFill>
              <a:srgbClr val="000000"/>
            </a:solidFill>
            <a:prstDash val="solid"/>
            <a:round/>
            <a:headEnd/>
            <a:tailEnd/>
          </a:ln>
        </p:spPr>
        <p:txBody>
          <a:bodyPr/>
          <a:lstStyle/>
          <a:p>
            <a:endParaRPr lang="en-US"/>
          </a:p>
        </p:txBody>
      </p:sp>
      <p:sp>
        <p:nvSpPr>
          <p:cNvPr id="33" name="Freeform 28"/>
          <p:cNvSpPr>
            <a:spLocks/>
          </p:cNvSpPr>
          <p:nvPr/>
        </p:nvSpPr>
        <p:spPr bwMode="auto">
          <a:xfrm>
            <a:off x="3810793" y="4472814"/>
            <a:ext cx="206375" cy="346075"/>
          </a:xfrm>
          <a:custGeom>
            <a:avLst/>
            <a:gdLst>
              <a:gd name="T0" fmla="*/ 106 w 130"/>
              <a:gd name="T1" fmla="*/ 0 h 218"/>
              <a:gd name="T2" fmla="*/ 106 w 130"/>
              <a:gd name="T3" fmla="*/ 67 h 218"/>
              <a:gd name="T4" fmla="*/ 95 w 130"/>
              <a:gd name="T5" fmla="*/ 96 h 218"/>
              <a:gd name="T6" fmla="*/ 18 w 130"/>
              <a:gd name="T7" fmla="*/ 166 h 218"/>
              <a:gd name="T8" fmla="*/ 0 w 130"/>
              <a:gd name="T9" fmla="*/ 211 h 218"/>
              <a:gd name="T10" fmla="*/ 18 w 130"/>
              <a:gd name="T11" fmla="*/ 218 h 218"/>
              <a:gd name="T12" fmla="*/ 28 w 130"/>
              <a:gd name="T13" fmla="*/ 181 h 218"/>
              <a:gd name="T14" fmla="*/ 35 w 130"/>
              <a:gd name="T15" fmla="*/ 181 h 218"/>
              <a:gd name="T16" fmla="*/ 77 w 130"/>
              <a:gd name="T17" fmla="*/ 144 h 218"/>
              <a:gd name="T18" fmla="*/ 106 w 130"/>
              <a:gd name="T19" fmla="*/ 166 h 218"/>
              <a:gd name="T20" fmla="*/ 120 w 130"/>
              <a:gd name="T21" fmla="*/ 85 h 218"/>
              <a:gd name="T22" fmla="*/ 130 w 130"/>
              <a:gd name="T23" fmla="*/ 74 h 218"/>
              <a:gd name="T24" fmla="*/ 127 w 130"/>
              <a:gd name="T25" fmla="*/ 0 h 218"/>
              <a:gd name="T26" fmla="*/ 106 w 130"/>
              <a:gd name="T27" fmla="*/ 0 h 2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0"/>
              <a:gd name="T43" fmla="*/ 0 h 218"/>
              <a:gd name="T44" fmla="*/ 130 w 130"/>
              <a:gd name="T45" fmla="*/ 218 h 2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0" h="218">
                <a:moveTo>
                  <a:pt x="106" y="0"/>
                </a:moveTo>
                <a:lnTo>
                  <a:pt x="106" y="67"/>
                </a:lnTo>
                <a:lnTo>
                  <a:pt x="95" y="96"/>
                </a:lnTo>
                <a:lnTo>
                  <a:pt x="18" y="166"/>
                </a:lnTo>
                <a:lnTo>
                  <a:pt x="0" y="211"/>
                </a:lnTo>
                <a:lnTo>
                  <a:pt x="18" y="218"/>
                </a:lnTo>
                <a:lnTo>
                  <a:pt x="28" y="181"/>
                </a:lnTo>
                <a:lnTo>
                  <a:pt x="35" y="181"/>
                </a:lnTo>
                <a:lnTo>
                  <a:pt x="77" y="144"/>
                </a:lnTo>
                <a:lnTo>
                  <a:pt x="106" y="166"/>
                </a:lnTo>
                <a:lnTo>
                  <a:pt x="120" y="85"/>
                </a:lnTo>
                <a:lnTo>
                  <a:pt x="130" y="74"/>
                </a:lnTo>
                <a:lnTo>
                  <a:pt x="127" y="0"/>
                </a:lnTo>
                <a:lnTo>
                  <a:pt x="106" y="0"/>
                </a:lnTo>
                <a:close/>
              </a:path>
            </a:pathLst>
          </a:custGeom>
          <a:solidFill>
            <a:srgbClr val="000000"/>
          </a:solidFill>
          <a:ln w="0">
            <a:solidFill>
              <a:srgbClr val="000000"/>
            </a:solidFill>
            <a:prstDash val="solid"/>
            <a:round/>
            <a:headEnd/>
            <a:tailEnd/>
          </a:ln>
        </p:spPr>
        <p:txBody>
          <a:bodyPr/>
          <a:lstStyle/>
          <a:p>
            <a:endParaRPr lang="en-US"/>
          </a:p>
        </p:txBody>
      </p:sp>
      <p:sp>
        <p:nvSpPr>
          <p:cNvPr id="34" name="Freeform 29"/>
          <p:cNvSpPr>
            <a:spLocks/>
          </p:cNvSpPr>
          <p:nvPr/>
        </p:nvSpPr>
        <p:spPr bwMode="auto">
          <a:xfrm>
            <a:off x="3686968" y="4596639"/>
            <a:ext cx="274638" cy="1095375"/>
          </a:xfrm>
          <a:custGeom>
            <a:avLst/>
            <a:gdLst>
              <a:gd name="T0" fmla="*/ 0 w 173"/>
              <a:gd name="T1" fmla="*/ 0 h 690"/>
              <a:gd name="T2" fmla="*/ 0 w 173"/>
              <a:gd name="T3" fmla="*/ 18 h 690"/>
              <a:gd name="T4" fmla="*/ 15 w 173"/>
              <a:gd name="T5" fmla="*/ 144 h 690"/>
              <a:gd name="T6" fmla="*/ 11 w 173"/>
              <a:gd name="T7" fmla="*/ 159 h 690"/>
              <a:gd name="T8" fmla="*/ 46 w 173"/>
              <a:gd name="T9" fmla="*/ 170 h 690"/>
              <a:gd name="T10" fmla="*/ 134 w 173"/>
              <a:gd name="T11" fmla="*/ 291 h 690"/>
              <a:gd name="T12" fmla="*/ 145 w 173"/>
              <a:gd name="T13" fmla="*/ 291 h 690"/>
              <a:gd name="T14" fmla="*/ 148 w 173"/>
              <a:gd name="T15" fmla="*/ 343 h 690"/>
              <a:gd name="T16" fmla="*/ 159 w 173"/>
              <a:gd name="T17" fmla="*/ 358 h 690"/>
              <a:gd name="T18" fmla="*/ 145 w 173"/>
              <a:gd name="T19" fmla="*/ 498 h 690"/>
              <a:gd name="T20" fmla="*/ 134 w 173"/>
              <a:gd name="T21" fmla="*/ 502 h 690"/>
              <a:gd name="T22" fmla="*/ 131 w 173"/>
              <a:gd name="T23" fmla="*/ 542 h 690"/>
              <a:gd name="T24" fmla="*/ 117 w 173"/>
              <a:gd name="T25" fmla="*/ 564 h 690"/>
              <a:gd name="T26" fmla="*/ 117 w 173"/>
              <a:gd name="T27" fmla="*/ 601 h 690"/>
              <a:gd name="T28" fmla="*/ 110 w 173"/>
              <a:gd name="T29" fmla="*/ 635 h 690"/>
              <a:gd name="T30" fmla="*/ 113 w 173"/>
              <a:gd name="T31" fmla="*/ 653 h 690"/>
              <a:gd name="T32" fmla="*/ 110 w 173"/>
              <a:gd name="T33" fmla="*/ 679 h 690"/>
              <a:gd name="T34" fmla="*/ 127 w 173"/>
              <a:gd name="T35" fmla="*/ 690 h 690"/>
              <a:gd name="T36" fmla="*/ 127 w 173"/>
              <a:gd name="T37" fmla="*/ 612 h 690"/>
              <a:gd name="T38" fmla="*/ 141 w 173"/>
              <a:gd name="T39" fmla="*/ 579 h 690"/>
              <a:gd name="T40" fmla="*/ 145 w 173"/>
              <a:gd name="T41" fmla="*/ 528 h 690"/>
              <a:gd name="T42" fmla="*/ 159 w 173"/>
              <a:gd name="T43" fmla="*/ 509 h 690"/>
              <a:gd name="T44" fmla="*/ 173 w 173"/>
              <a:gd name="T45" fmla="*/ 384 h 690"/>
              <a:gd name="T46" fmla="*/ 166 w 173"/>
              <a:gd name="T47" fmla="*/ 310 h 690"/>
              <a:gd name="T48" fmla="*/ 131 w 173"/>
              <a:gd name="T49" fmla="*/ 240 h 690"/>
              <a:gd name="T50" fmla="*/ 64 w 173"/>
              <a:gd name="T51" fmla="*/ 159 h 690"/>
              <a:gd name="T52" fmla="*/ 46 w 173"/>
              <a:gd name="T53" fmla="*/ 111 h 690"/>
              <a:gd name="T54" fmla="*/ 39 w 173"/>
              <a:gd name="T55" fmla="*/ 111 h 690"/>
              <a:gd name="T56" fmla="*/ 15 w 173"/>
              <a:gd name="T57" fmla="*/ 18 h 690"/>
              <a:gd name="T58" fmla="*/ 18 w 173"/>
              <a:gd name="T59" fmla="*/ 7 h 690"/>
              <a:gd name="T60" fmla="*/ 0 w 173"/>
              <a:gd name="T61" fmla="*/ 0 h 69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73"/>
              <a:gd name="T94" fmla="*/ 0 h 690"/>
              <a:gd name="T95" fmla="*/ 173 w 173"/>
              <a:gd name="T96" fmla="*/ 690 h 69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73" h="690">
                <a:moveTo>
                  <a:pt x="0" y="0"/>
                </a:moveTo>
                <a:lnTo>
                  <a:pt x="0" y="18"/>
                </a:lnTo>
                <a:lnTo>
                  <a:pt x="15" y="144"/>
                </a:lnTo>
                <a:lnTo>
                  <a:pt x="11" y="159"/>
                </a:lnTo>
                <a:lnTo>
                  <a:pt x="46" y="170"/>
                </a:lnTo>
                <a:lnTo>
                  <a:pt x="134" y="291"/>
                </a:lnTo>
                <a:lnTo>
                  <a:pt x="145" y="291"/>
                </a:lnTo>
                <a:lnTo>
                  <a:pt x="148" y="343"/>
                </a:lnTo>
                <a:lnTo>
                  <a:pt x="159" y="358"/>
                </a:lnTo>
                <a:lnTo>
                  <a:pt x="145" y="498"/>
                </a:lnTo>
                <a:lnTo>
                  <a:pt x="134" y="502"/>
                </a:lnTo>
                <a:lnTo>
                  <a:pt x="131" y="542"/>
                </a:lnTo>
                <a:lnTo>
                  <a:pt x="117" y="564"/>
                </a:lnTo>
                <a:lnTo>
                  <a:pt x="117" y="601"/>
                </a:lnTo>
                <a:lnTo>
                  <a:pt x="110" y="635"/>
                </a:lnTo>
                <a:lnTo>
                  <a:pt x="113" y="653"/>
                </a:lnTo>
                <a:lnTo>
                  <a:pt x="110" y="679"/>
                </a:lnTo>
                <a:lnTo>
                  <a:pt x="127" y="690"/>
                </a:lnTo>
                <a:lnTo>
                  <a:pt x="127" y="612"/>
                </a:lnTo>
                <a:lnTo>
                  <a:pt x="141" y="579"/>
                </a:lnTo>
                <a:lnTo>
                  <a:pt x="145" y="528"/>
                </a:lnTo>
                <a:lnTo>
                  <a:pt x="159" y="509"/>
                </a:lnTo>
                <a:lnTo>
                  <a:pt x="173" y="384"/>
                </a:lnTo>
                <a:lnTo>
                  <a:pt x="166" y="310"/>
                </a:lnTo>
                <a:lnTo>
                  <a:pt x="131" y="240"/>
                </a:lnTo>
                <a:lnTo>
                  <a:pt x="64" y="159"/>
                </a:lnTo>
                <a:lnTo>
                  <a:pt x="46" y="111"/>
                </a:lnTo>
                <a:lnTo>
                  <a:pt x="39" y="111"/>
                </a:lnTo>
                <a:lnTo>
                  <a:pt x="15" y="18"/>
                </a:lnTo>
                <a:lnTo>
                  <a:pt x="18" y="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35" name="Freeform 30"/>
          <p:cNvSpPr>
            <a:spLocks/>
          </p:cNvSpPr>
          <p:nvPr/>
        </p:nvSpPr>
        <p:spPr bwMode="auto">
          <a:xfrm>
            <a:off x="3967956" y="4812539"/>
            <a:ext cx="11112" cy="12700"/>
          </a:xfrm>
          <a:custGeom>
            <a:avLst/>
            <a:gdLst>
              <a:gd name="T0" fmla="*/ 3 w 7"/>
              <a:gd name="T1" fmla="*/ 0 h 8"/>
              <a:gd name="T2" fmla="*/ 0 w 7"/>
              <a:gd name="T3" fmla="*/ 8 h 8"/>
              <a:gd name="T4" fmla="*/ 7 w 7"/>
              <a:gd name="T5" fmla="*/ 8 h 8"/>
              <a:gd name="T6" fmla="*/ 3 w 7"/>
              <a:gd name="T7" fmla="*/ 0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3" y="0"/>
                </a:moveTo>
                <a:lnTo>
                  <a:pt x="0" y="8"/>
                </a:lnTo>
                <a:lnTo>
                  <a:pt x="7" y="8"/>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36" name="Freeform 31"/>
          <p:cNvSpPr>
            <a:spLocks/>
          </p:cNvSpPr>
          <p:nvPr/>
        </p:nvSpPr>
        <p:spPr bwMode="auto">
          <a:xfrm>
            <a:off x="3542506" y="4901439"/>
            <a:ext cx="173037" cy="784225"/>
          </a:xfrm>
          <a:custGeom>
            <a:avLst/>
            <a:gdLst>
              <a:gd name="T0" fmla="*/ 99 w 109"/>
              <a:gd name="T1" fmla="*/ 0 h 494"/>
              <a:gd name="T2" fmla="*/ 91 w 109"/>
              <a:gd name="T3" fmla="*/ 51 h 494"/>
              <a:gd name="T4" fmla="*/ 53 w 109"/>
              <a:gd name="T5" fmla="*/ 155 h 494"/>
              <a:gd name="T6" fmla="*/ 0 w 109"/>
              <a:gd name="T7" fmla="*/ 173 h 494"/>
              <a:gd name="T8" fmla="*/ 0 w 109"/>
              <a:gd name="T9" fmla="*/ 317 h 494"/>
              <a:gd name="T10" fmla="*/ 49 w 109"/>
              <a:gd name="T11" fmla="*/ 443 h 494"/>
              <a:gd name="T12" fmla="*/ 42 w 109"/>
              <a:gd name="T13" fmla="*/ 491 h 494"/>
              <a:gd name="T14" fmla="*/ 56 w 109"/>
              <a:gd name="T15" fmla="*/ 494 h 494"/>
              <a:gd name="T16" fmla="*/ 67 w 109"/>
              <a:gd name="T17" fmla="*/ 472 h 494"/>
              <a:gd name="T18" fmla="*/ 60 w 109"/>
              <a:gd name="T19" fmla="*/ 420 h 494"/>
              <a:gd name="T20" fmla="*/ 18 w 109"/>
              <a:gd name="T21" fmla="*/ 302 h 494"/>
              <a:gd name="T22" fmla="*/ 7 w 109"/>
              <a:gd name="T23" fmla="*/ 251 h 494"/>
              <a:gd name="T24" fmla="*/ 88 w 109"/>
              <a:gd name="T25" fmla="*/ 122 h 494"/>
              <a:gd name="T26" fmla="*/ 109 w 109"/>
              <a:gd name="T27" fmla="*/ 33 h 494"/>
              <a:gd name="T28" fmla="*/ 106 w 109"/>
              <a:gd name="T29" fmla="*/ 0 h 494"/>
              <a:gd name="T30" fmla="*/ 99 w 109"/>
              <a:gd name="T31" fmla="*/ 0 h 4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
              <a:gd name="T49" fmla="*/ 0 h 494"/>
              <a:gd name="T50" fmla="*/ 109 w 109"/>
              <a:gd name="T51" fmla="*/ 494 h 4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 h="494">
                <a:moveTo>
                  <a:pt x="99" y="0"/>
                </a:moveTo>
                <a:lnTo>
                  <a:pt x="91" y="51"/>
                </a:lnTo>
                <a:lnTo>
                  <a:pt x="53" y="155"/>
                </a:lnTo>
                <a:lnTo>
                  <a:pt x="0" y="173"/>
                </a:lnTo>
                <a:lnTo>
                  <a:pt x="0" y="317"/>
                </a:lnTo>
                <a:lnTo>
                  <a:pt x="49" y="443"/>
                </a:lnTo>
                <a:lnTo>
                  <a:pt x="42" y="491"/>
                </a:lnTo>
                <a:lnTo>
                  <a:pt x="56" y="494"/>
                </a:lnTo>
                <a:lnTo>
                  <a:pt x="67" y="472"/>
                </a:lnTo>
                <a:lnTo>
                  <a:pt x="60" y="420"/>
                </a:lnTo>
                <a:lnTo>
                  <a:pt x="18" y="302"/>
                </a:lnTo>
                <a:lnTo>
                  <a:pt x="7" y="251"/>
                </a:lnTo>
                <a:lnTo>
                  <a:pt x="88" y="122"/>
                </a:lnTo>
                <a:lnTo>
                  <a:pt x="109" y="33"/>
                </a:lnTo>
                <a:lnTo>
                  <a:pt x="106" y="0"/>
                </a:lnTo>
                <a:lnTo>
                  <a:pt x="99" y="0"/>
                </a:lnTo>
                <a:close/>
              </a:path>
            </a:pathLst>
          </a:custGeom>
          <a:solidFill>
            <a:srgbClr val="000000"/>
          </a:solidFill>
          <a:ln w="0">
            <a:solidFill>
              <a:srgbClr val="000000"/>
            </a:solidFill>
            <a:prstDash val="solid"/>
            <a:round/>
            <a:headEnd/>
            <a:tailEnd/>
          </a:ln>
        </p:spPr>
        <p:txBody>
          <a:bodyPr/>
          <a:lstStyle/>
          <a:p>
            <a:endParaRPr lang="en-US"/>
          </a:p>
        </p:txBody>
      </p:sp>
      <p:sp>
        <p:nvSpPr>
          <p:cNvPr id="37" name="Freeform 32"/>
          <p:cNvSpPr>
            <a:spLocks/>
          </p:cNvSpPr>
          <p:nvPr/>
        </p:nvSpPr>
        <p:spPr bwMode="auto">
          <a:xfrm>
            <a:off x="3979068" y="4930014"/>
            <a:ext cx="128588" cy="762000"/>
          </a:xfrm>
          <a:custGeom>
            <a:avLst/>
            <a:gdLst>
              <a:gd name="T0" fmla="*/ 7 w 81"/>
              <a:gd name="T1" fmla="*/ 0 h 480"/>
              <a:gd name="T2" fmla="*/ 0 w 81"/>
              <a:gd name="T3" fmla="*/ 48 h 480"/>
              <a:gd name="T4" fmla="*/ 70 w 81"/>
              <a:gd name="T5" fmla="*/ 251 h 480"/>
              <a:gd name="T6" fmla="*/ 63 w 81"/>
              <a:gd name="T7" fmla="*/ 373 h 480"/>
              <a:gd name="T8" fmla="*/ 31 w 81"/>
              <a:gd name="T9" fmla="*/ 469 h 480"/>
              <a:gd name="T10" fmla="*/ 45 w 81"/>
              <a:gd name="T11" fmla="*/ 480 h 480"/>
              <a:gd name="T12" fmla="*/ 63 w 81"/>
              <a:gd name="T13" fmla="*/ 458 h 480"/>
              <a:gd name="T14" fmla="*/ 63 w 81"/>
              <a:gd name="T15" fmla="*/ 425 h 480"/>
              <a:gd name="T16" fmla="*/ 81 w 81"/>
              <a:gd name="T17" fmla="*/ 369 h 480"/>
              <a:gd name="T18" fmla="*/ 77 w 81"/>
              <a:gd name="T19" fmla="*/ 222 h 480"/>
              <a:gd name="T20" fmla="*/ 70 w 81"/>
              <a:gd name="T21" fmla="*/ 200 h 480"/>
              <a:gd name="T22" fmla="*/ 70 w 81"/>
              <a:gd name="T23" fmla="*/ 166 h 480"/>
              <a:gd name="T24" fmla="*/ 38 w 81"/>
              <a:gd name="T25" fmla="*/ 85 h 480"/>
              <a:gd name="T26" fmla="*/ 38 w 81"/>
              <a:gd name="T27" fmla="*/ 59 h 480"/>
              <a:gd name="T28" fmla="*/ 7 w 81"/>
              <a:gd name="T29" fmla="*/ 0 h 4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1"/>
              <a:gd name="T46" fmla="*/ 0 h 480"/>
              <a:gd name="T47" fmla="*/ 81 w 81"/>
              <a:gd name="T48" fmla="*/ 480 h 48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1" h="480">
                <a:moveTo>
                  <a:pt x="7" y="0"/>
                </a:moveTo>
                <a:lnTo>
                  <a:pt x="0" y="48"/>
                </a:lnTo>
                <a:lnTo>
                  <a:pt x="70" y="251"/>
                </a:lnTo>
                <a:lnTo>
                  <a:pt x="63" y="373"/>
                </a:lnTo>
                <a:lnTo>
                  <a:pt x="31" y="469"/>
                </a:lnTo>
                <a:lnTo>
                  <a:pt x="45" y="480"/>
                </a:lnTo>
                <a:lnTo>
                  <a:pt x="63" y="458"/>
                </a:lnTo>
                <a:lnTo>
                  <a:pt x="63" y="425"/>
                </a:lnTo>
                <a:lnTo>
                  <a:pt x="81" y="369"/>
                </a:lnTo>
                <a:lnTo>
                  <a:pt x="77" y="222"/>
                </a:lnTo>
                <a:lnTo>
                  <a:pt x="70" y="200"/>
                </a:lnTo>
                <a:lnTo>
                  <a:pt x="70" y="166"/>
                </a:lnTo>
                <a:lnTo>
                  <a:pt x="38" y="85"/>
                </a:lnTo>
                <a:lnTo>
                  <a:pt x="38" y="59"/>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38" name="Freeform 33"/>
          <p:cNvSpPr>
            <a:spLocks/>
          </p:cNvSpPr>
          <p:nvPr/>
        </p:nvSpPr>
        <p:spPr bwMode="auto">
          <a:xfrm>
            <a:off x="3710781" y="5117339"/>
            <a:ext cx="104775" cy="539750"/>
          </a:xfrm>
          <a:custGeom>
            <a:avLst/>
            <a:gdLst>
              <a:gd name="T0" fmla="*/ 49 w 66"/>
              <a:gd name="T1" fmla="*/ 0 h 340"/>
              <a:gd name="T2" fmla="*/ 42 w 66"/>
              <a:gd name="T3" fmla="*/ 4 h 340"/>
              <a:gd name="T4" fmla="*/ 42 w 66"/>
              <a:gd name="T5" fmla="*/ 30 h 340"/>
              <a:gd name="T6" fmla="*/ 52 w 66"/>
              <a:gd name="T7" fmla="*/ 67 h 340"/>
              <a:gd name="T8" fmla="*/ 49 w 66"/>
              <a:gd name="T9" fmla="*/ 100 h 340"/>
              <a:gd name="T10" fmla="*/ 0 w 66"/>
              <a:gd name="T11" fmla="*/ 203 h 340"/>
              <a:gd name="T12" fmla="*/ 0 w 66"/>
              <a:gd name="T13" fmla="*/ 292 h 340"/>
              <a:gd name="T14" fmla="*/ 28 w 66"/>
              <a:gd name="T15" fmla="*/ 340 h 340"/>
              <a:gd name="T16" fmla="*/ 45 w 66"/>
              <a:gd name="T17" fmla="*/ 336 h 340"/>
              <a:gd name="T18" fmla="*/ 45 w 66"/>
              <a:gd name="T19" fmla="*/ 318 h 340"/>
              <a:gd name="T20" fmla="*/ 17 w 66"/>
              <a:gd name="T21" fmla="*/ 266 h 340"/>
              <a:gd name="T22" fmla="*/ 17 w 66"/>
              <a:gd name="T23" fmla="*/ 214 h 340"/>
              <a:gd name="T24" fmla="*/ 63 w 66"/>
              <a:gd name="T25" fmla="*/ 89 h 340"/>
              <a:gd name="T26" fmla="*/ 63 w 66"/>
              <a:gd name="T27" fmla="*/ 63 h 340"/>
              <a:gd name="T28" fmla="*/ 52 w 66"/>
              <a:gd name="T29" fmla="*/ 52 h 340"/>
              <a:gd name="T30" fmla="*/ 66 w 66"/>
              <a:gd name="T31" fmla="*/ 15 h 340"/>
              <a:gd name="T32" fmla="*/ 49 w 66"/>
              <a:gd name="T33" fmla="*/ 0 h 3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340"/>
              <a:gd name="T53" fmla="*/ 66 w 66"/>
              <a:gd name="T54" fmla="*/ 340 h 3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340">
                <a:moveTo>
                  <a:pt x="49" y="0"/>
                </a:moveTo>
                <a:lnTo>
                  <a:pt x="42" y="4"/>
                </a:lnTo>
                <a:lnTo>
                  <a:pt x="42" y="30"/>
                </a:lnTo>
                <a:lnTo>
                  <a:pt x="52" y="67"/>
                </a:lnTo>
                <a:lnTo>
                  <a:pt x="49" y="100"/>
                </a:lnTo>
                <a:lnTo>
                  <a:pt x="0" y="203"/>
                </a:lnTo>
                <a:lnTo>
                  <a:pt x="0" y="292"/>
                </a:lnTo>
                <a:lnTo>
                  <a:pt x="28" y="340"/>
                </a:lnTo>
                <a:lnTo>
                  <a:pt x="45" y="336"/>
                </a:lnTo>
                <a:lnTo>
                  <a:pt x="45" y="318"/>
                </a:lnTo>
                <a:lnTo>
                  <a:pt x="17" y="266"/>
                </a:lnTo>
                <a:lnTo>
                  <a:pt x="17" y="214"/>
                </a:lnTo>
                <a:lnTo>
                  <a:pt x="63" y="89"/>
                </a:lnTo>
                <a:lnTo>
                  <a:pt x="63" y="63"/>
                </a:lnTo>
                <a:lnTo>
                  <a:pt x="52" y="52"/>
                </a:lnTo>
                <a:lnTo>
                  <a:pt x="66" y="15"/>
                </a:lnTo>
                <a:lnTo>
                  <a:pt x="49" y="0"/>
                </a:lnTo>
                <a:close/>
              </a:path>
            </a:pathLst>
          </a:custGeom>
          <a:solidFill>
            <a:srgbClr val="000000"/>
          </a:solidFill>
          <a:ln w="0">
            <a:solidFill>
              <a:srgbClr val="000000"/>
            </a:solidFill>
            <a:prstDash val="solid"/>
            <a:round/>
            <a:headEnd/>
            <a:tailEnd/>
          </a:ln>
        </p:spPr>
        <p:txBody>
          <a:bodyPr/>
          <a:lstStyle/>
          <a:p>
            <a:endParaRPr lang="en-US"/>
          </a:p>
        </p:txBody>
      </p:sp>
      <p:grpSp>
        <p:nvGrpSpPr>
          <p:cNvPr id="39" name="Group 34"/>
          <p:cNvGrpSpPr>
            <a:grpSpLocks/>
          </p:cNvGrpSpPr>
          <p:nvPr/>
        </p:nvGrpSpPr>
        <p:grpSpPr bwMode="auto">
          <a:xfrm>
            <a:off x="1647031" y="3085339"/>
            <a:ext cx="4081462" cy="138113"/>
            <a:chOff x="630" y="2043"/>
            <a:chExt cx="2571" cy="87"/>
          </a:xfrm>
        </p:grpSpPr>
        <p:sp>
          <p:nvSpPr>
            <p:cNvPr id="40" name="Rectangle 35"/>
            <p:cNvSpPr>
              <a:spLocks noChangeArrowheads="1"/>
            </p:cNvSpPr>
            <p:nvPr/>
          </p:nvSpPr>
          <p:spPr bwMode="auto">
            <a:xfrm>
              <a:off x="630" y="2115"/>
              <a:ext cx="2571" cy="15"/>
            </a:xfrm>
            <a:prstGeom prst="rect">
              <a:avLst/>
            </a:prstGeom>
            <a:solidFill>
              <a:srgbClr val="000000"/>
            </a:solidFill>
            <a:ln w="9525">
              <a:noFill/>
              <a:miter lim="800000"/>
              <a:headEnd/>
              <a:tailEnd/>
            </a:ln>
          </p:spPr>
          <p:txBody>
            <a:bodyPr/>
            <a:lstStyle/>
            <a:p>
              <a:endParaRPr lang="fr-LU" b="1" baseline="-25000"/>
            </a:p>
          </p:txBody>
        </p:sp>
        <p:sp>
          <p:nvSpPr>
            <p:cNvPr id="41" name="Freeform 36"/>
            <p:cNvSpPr>
              <a:spLocks/>
            </p:cNvSpPr>
            <p:nvPr/>
          </p:nvSpPr>
          <p:spPr bwMode="auto">
            <a:xfrm>
              <a:off x="672"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42" name="Freeform 37"/>
            <p:cNvSpPr>
              <a:spLocks/>
            </p:cNvSpPr>
            <p:nvPr/>
          </p:nvSpPr>
          <p:spPr bwMode="auto">
            <a:xfrm>
              <a:off x="73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43" name="Freeform 38"/>
            <p:cNvSpPr>
              <a:spLocks/>
            </p:cNvSpPr>
            <p:nvPr/>
          </p:nvSpPr>
          <p:spPr bwMode="auto">
            <a:xfrm>
              <a:off x="79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44" name="Freeform 39"/>
            <p:cNvSpPr>
              <a:spLocks/>
            </p:cNvSpPr>
            <p:nvPr/>
          </p:nvSpPr>
          <p:spPr bwMode="auto">
            <a:xfrm>
              <a:off x="85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45" name="Freeform 40"/>
            <p:cNvSpPr>
              <a:spLocks/>
            </p:cNvSpPr>
            <p:nvPr/>
          </p:nvSpPr>
          <p:spPr bwMode="auto">
            <a:xfrm>
              <a:off x="922"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46" name="Freeform 41"/>
            <p:cNvSpPr>
              <a:spLocks/>
            </p:cNvSpPr>
            <p:nvPr/>
          </p:nvSpPr>
          <p:spPr bwMode="auto">
            <a:xfrm>
              <a:off x="98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47" name="Freeform 42"/>
            <p:cNvSpPr>
              <a:spLocks/>
            </p:cNvSpPr>
            <p:nvPr/>
          </p:nvSpPr>
          <p:spPr bwMode="auto">
            <a:xfrm>
              <a:off x="1049" y="2043"/>
              <a:ext cx="71" cy="78"/>
            </a:xfrm>
            <a:custGeom>
              <a:avLst/>
              <a:gdLst>
                <a:gd name="T0" fmla="*/ 63 w 71"/>
                <a:gd name="T1" fmla="*/ 0 h 78"/>
                <a:gd name="T2" fmla="*/ 0 w 71"/>
                <a:gd name="T3" fmla="*/ 70 h 78"/>
                <a:gd name="T4" fmla="*/ 7 w 71"/>
                <a:gd name="T5" fmla="*/ 78 h 78"/>
                <a:gd name="T6" fmla="*/ 71 w 71"/>
                <a:gd name="T7" fmla="*/ 8 h 78"/>
                <a:gd name="T8" fmla="*/ 63 w 71"/>
                <a:gd name="T9" fmla="*/ 0 h 78"/>
                <a:gd name="T10" fmla="*/ 0 60000 65536"/>
                <a:gd name="T11" fmla="*/ 0 60000 65536"/>
                <a:gd name="T12" fmla="*/ 0 60000 65536"/>
                <a:gd name="T13" fmla="*/ 0 60000 65536"/>
                <a:gd name="T14" fmla="*/ 0 60000 65536"/>
                <a:gd name="T15" fmla="*/ 0 w 71"/>
                <a:gd name="T16" fmla="*/ 0 h 78"/>
                <a:gd name="T17" fmla="*/ 71 w 71"/>
                <a:gd name="T18" fmla="*/ 78 h 78"/>
              </a:gdLst>
              <a:ahLst/>
              <a:cxnLst>
                <a:cxn ang="T10">
                  <a:pos x="T0" y="T1"/>
                </a:cxn>
                <a:cxn ang="T11">
                  <a:pos x="T2" y="T3"/>
                </a:cxn>
                <a:cxn ang="T12">
                  <a:pos x="T4" y="T5"/>
                </a:cxn>
                <a:cxn ang="T13">
                  <a:pos x="T6" y="T7"/>
                </a:cxn>
                <a:cxn ang="T14">
                  <a:pos x="T8" y="T9"/>
                </a:cxn>
              </a:cxnLst>
              <a:rect l="T15" t="T16" r="T17" b="T18"/>
              <a:pathLst>
                <a:path w="71" h="78">
                  <a:moveTo>
                    <a:pt x="63" y="0"/>
                  </a:moveTo>
                  <a:lnTo>
                    <a:pt x="0" y="70"/>
                  </a:lnTo>
                  <a:lnTo>
                    <a:pt x="7" y="78"/>
                  </a:lnTo>
                  <a:lnTo>
                    <a:pt x="71" y="8"/>
                  </a:lnTo>
                  <a:lnTo>
                    <a:pt x="63" y="0"/>
                  </a:lnTo>
                  <a:close/>
                </a:path>
              </a:pathLst>
            </a:custGeom>
            <a:solidFill>
              <a:srgbClr val="000000"/>
            </a:solidFill>
            <a:ln w="9525">
              <a:noFill/>
              <a:round/>
              <a:headEnd/>
              <a:tailEnd/>
            </a:ln>
          </p:spPr>
          <p:txBody>
            <a:bodyPr/>
            <a:lstStyle/>
            <a:p>
              <a:endParaRPr lang="en-US"/>
            </a:p>
          </p:txBody>
        </p:sp>
        <p:sp>
          <p:nvSpPr>
            <p:cNvPr id="48" name="Freeform 43"/>
            <p:cNvSpPr>
              <a:spLocks/>
            </p:cNvSpPr>
            <p:nvPr/>
          </p:nvSpPr>
          <p:spPr bwMode="auto">
            <a:xfrm>
              <a:off x="110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49" name="Freeform 44"/>
            <p:cNvSpPr>
              <a:spLocks/>
            </p:cNvSpPr>
            <p:nvPr/>
          </p:nvSpPr>
          <p:spPr bwMode="auto">
            <a:xfrm>
              <a:off x="1172"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50" name="Freeform 45"/>
            <p:cNvSpPr>
              <a:spLocks/>
            </p:cNvSpPr>
            <p:nvPr/>
          </p:nvSpPr>
          <p:spPr bwMode="auto">
            <a:xfrm>
              <a:off x="123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51" name="Freeform 46"/>
            <p:cNvSpPr>
              <a:spLocks/>
            </p:cNvSpPr>
            <p:nvPr/>
          </p:nvSpPr>
          <p:spPr bwMode="auto">
            <a:xfrm>
              <a:off x="129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52" name="Freeform 47"/>
            <p:cNvSpPr>
              <a:spLocks/>
            </p:cNvSpPr>
            <p:nvPr/>
          </p:nvSpPr>
          <p:spPr bwMode="auto">
            <a:xfrm>
              <a:off x="135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53" name="Freeform 48"/>
            <p:cNvSpPr>
              <a:spLocks/>
            </p:cNvSpPr>
            <p:nvPr/>
          </p:nvSpPr>
          <p:spPr bwMode="auto">
            <a:xfrm>
              <a:off x="1422"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54" name="Freeform 49"/>
            <p:cNvSpPr>
              <a:spLocks/>
            </p:cNvSpPr>
            <p:nvPr/>
          </p:nvSpPr>
          <p:spPr bwMode="auto">
            <a:xfrm>
              <a:off x="148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55" name="Freeform 50"/>
            <p:cNvSpPr>
              <a:spLocks/>
            </p:cNvSpPr>
            <p:nvPr/>
          </p:nvSpPr>
          <p:spPr bwMode="auto">
            <a:xfrm>
              <a:off x="154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56" name="Freeform 51"/>
            <p:cNvSpPr>
              <a:spLocks/>
            </p:cNvSpPr>
            <p:nvPr/>
          </p:nvSpPr>
          <p:spPr bwMode="auto">
            <a:xfrm>
              <a:off x="160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57" name="Freeform 52"/>
            <p:cNvSpPr>
              <a:spLocks/>
            </p:cNvSpPr>
            <p:nvPr/>
          </p:nvSpPr>
          <p:spPr bwMode="auto">
            <a:xfrm>
              <a:off x="1672" y="2043"/>
              <a:ext cx="74" cy="78"/>
            </a:xfrm>
            <a:custGeom>
              <a:avLst/>
              <a:gdLst>
                <a:gd name="T0" fmla="*/ 67 w 74"/>
                <a:gd name="T1" fmla="*/ 0 h 78"/>
                <a:gd name="T2" fmla="*/ 0 w 74"/>
                <a:gd name="T3" fmla="*/ 70 h 78"/>
                <a:gd name="T4" fmla="*/ 8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8" y="78"/>
                  </a:lnTo>
                  <a:lnTo>
                    <a:pt x="74" y="8"/>
                  </a:lnTo>
                  <a:lnTo>
                    <a:pt x="67" y="0"/>
                  </a:lnTo>
                  <a:close/>
                </a:path>
              </a:pathLst>
            </a:custGeom>
            <a:solidFill>
              <a:srgbClr val="000000"/>
            </a:solidFill>
            <a:ln w="9525">
              <a:noFill/>
              <a:round/>
              <a:headEnd/>
              <a:tailEnd/>
            </a:ln>
          </p:spPr>
          <p:txBody>
            <a:bodyPr/>
            <a:lstStyle/>
            <a:p>
              <a:endParaRPr lang="en-US"/>
            </a:p>
          </p:txBody>
        </p:sp>
        <p:sp>
          <p:nvSpPr>
            <p:cNvPr id="58" name="Freeform 53"/>
            <p:cNvSpPr>
              <a:spLocks/>
            </p:cNvSpPr>
            <p:nvPr/>
          </p:nvSpPr>
          <p:spPr bwMode="auto">
            <a:xfrm>
              <a:off x="1732"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59" name="Freeform 54"/>
            <p:cNvSpPr>
              <a:spLocks/>
            </p:cNvSpPr>
            <p:nvPr/>
          </p:nvSpPr>
          <p:spPr bwMode="auto">
            <a:xfrm>
              <a:off x="179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60" name="Freeform 55"/>
            <p:cNvSpPr>
              <a:spLocks/>
            </p:cNvSpPr>
            <p:nvPr/>
          </p:nvSpPr>
          <p:spPr bwMode="auto">
            <a:xfrm>
              <a:off x="185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61" name="Freeform 56"/>
            <p:cNvSpPr>
              <a:spLocks/>
            </p:cNvSpPr>
            <p:nvPr/>
          </p:nvSpPr>
          <p:spPr bwMode="auto">
            <a:xfrm>
              <a:off x="1923" y="2043"/>
              <a:ext cx="73" cy="78"/>
            </a:xfrm>
            <a:custGeom>
              <a:avLst/>
              <a:gdLst>
                <a:gd name="T0" fmla="*/ 66 w 73"/>
                <a:gd name="T1" fmla="*/ 0 h 78"/>
                <a:gd name="T2" fmla="*/ 0 w 73"/>
                <a:gd name="T3" fmla="*/ 70 h 78"/>
                <a:gd name="T4" fmla="*/ 7 w 73"/>
                <a:gd name="T5" fmla="*/ 78 h 78"/>
                <a:gd name="T6" fmla="*/ 73 w 73"/>
                <a:gd name="T7" fmla="*/ 8 h 78"/>
                <a:gd name="T8" fmla="*/ 66 w 73"/>
                <a:gd name="T9" fmla="*/ 0 h 78"/>
                <a:gd name="T10" fmla="*/ 0 60000 65536"/>
                <a:gd name="T11" fmla="*/ 0 60000 65536"/>
                <a:gd name="T12" fmla="*/ 0 60000 65536"/>
                <a:gd name="T13" fmla="*/ 0 60000 65536"/>
                <a:gd name="T14" fmla="*/ 0 60000 65536"/>
                <a:gd name="T15" fmla="*/ 0 w 73"/>
                <a:gd name="T16" fmla="*/ 0 h 78"/>
                <a:gd name="T17" fmla="*/ 73 w 73"/>
                <a:gd name="T18" fmla="*/ 78 h 78"/>
              </a:gdLst>
              <a:ahLst/>
              <a:cxnLst>
                <a:cxn ang="T10">
                  <a:pos x="T0" y="T1"/>
                </a:cxn>
                <a:cxn ang="T11">
                  <a:pos x="T2" y="T3"/>
                </a:cxn>
                <a:cxn ang="T12">
                  <a:pos x="T4" y="T5"/>
                </a:cxn>
                <a:cxn ang="T13">
                  <a:pos x="T6" y="T7"/>
                </a:cxn>
                <a:cxn ang="T14">
                  <a:pos x="T8" y="T9"/>
                </a:cxn>
              </a:cxnLst>
              <a:rect l="T15" t="T16" r="T17" b="T18"/>
              <a:pathLst>
                <a:path w="73" h="78">
                  <a:moveTo>
                    <a:pt x="66" y="0"/>
                  </a:moveTo>
                  <a:lnTo>
                    <a:pt x="0" y="70"/>
                  </a:lnTo>
                  <a:lnTo>
                    <a:pt x="7" y="78"/>
                  </a:lnTo>
                  <a:lnTo>
                    <a:pt x="73" y="8"/>
                  </a:lnTo>
                  <a:lnTo>
                    <a:pt x="66" y="0"/>
                  </a:lnTo>
                  <a:close/>
                </a:path>
              </a:pathLst>
            </a:custGeom>
            <a:solidFill>
              <a:srgbClr val="000000"/>
            </a:solidFill>
            <a:ln w="9525">
              <a:noFill/>
              <a:round/>
              <a:headEnd/>
              <a:tailEnd/>
            </a:ln>
          </p:spPr>
          <p:txBody>
            <a:bodyPr/>
            <a:lstStyle/>
            <a:p>
              <a:endParaRPr lang="en-US"/>
            </a:p>
          </p:txBody>
        </p:sp>
        <p:sp>
          <p:nvSpPr>
            <p:cNvPr id="62" name="Freeform 57"/>
            <p:cNvSpPr>
              <a:spLocks/>
            </p:cNvSpPr>
            <p:nvPr/>
          </p:nvSpPr>
          <p:spPr bwMode="auto">
            <a:xfrm>
              <a:off x="1982"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63" name="Freeform 58"/>
            <p:cNvSpPr>
              <a:spLocks/>
            </p:cNvSpPr>
            <p:nvPr/>
          </p:nvSpPr>
          <p:spPr bwMode="auto">
            <a:xfrm>
              <a:off x="204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64" name="Freeform 59"/>
            <p:cNvSpPr>
              <a:spLocks/>
            </p:cNvSpPr>
            <p:nvPr/>
          </p:nvSpPr>
          <p:spPr bwMode="auto">
            <a:xfrm>
              <a:off x="210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65" name="Freeform 60"/>
            <p:cNvSpPr>
              <a:spLocks/>
            </p:cNvSpPr>
            <p:nvPr/>
          </p:nvSpPr>
          <p:spPr bwMode="auto">
            <a:xfrm>
              <a:off x="216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66" name="Freeform 61"/>
            <p:cNvSpPr>
              <a:spLocks/>
            </p:cNvSpPr>
            <p:nvPr/>
          </p:nvSpPr>
          <p:spPr bwMode="auto">
            <a:xfrm>
              <a:off x="2232"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67" name="Freeform 62"/>
            <p:cNvSpPr>
              <a:spLocks/>
            </p:cNvSpPr>
            <p:nvPr/>
          </p:nvSpPr>
          <p:spPr bwMode="auto">
            <a:xfrm>
              <a:off x="229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68" name="Freeform 63"/>
            <p:cNvSpPr>
              <a:spLocks/>
            </p:cNvSpPr>
            <p:nvPr/>
          </p:nvSpPr>
          <p:spPr bwMode="auto">
            <a:xfrm>
              <a:off x="235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69" name="Freeform 64"/>
            <p:cNvSpPr>
              <a:spLocks/>
            </p:cNvSpPr>
            <p:nvPr/>
          </p:nvSpPr>
          <p:spPr bwMode="auto">
            <a:xfrm>
              <a:off x="241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70" name="Freeform 65"/>
            <p:cNvSpPr>
              <a:spLocks/>
            </p:cNvSpPr>
            <p:nvPr/>
          </p:nvSpPr>
          <p:spPr bwMode="auto">
            <a:xfrm>
              <a:off x="2482" y="2043"/>
              <a:ext cx="74" cy="78"/>
            </a:xfrm>
            <a:custGeom>
              <a:avLst/>
              <a:gdLst>
                <a:gd name="T0" fmla="*/ 67 w 74"/>
                <a:gd name="T1" fmla="*/ 0 h 78"/>
                <a:gd name="T2" fmla="*/ 0 w 74"/>
                <a:gd name="T3" fmla="*/ 70 h 78"/>
                <a:gd name="T4" fmla="*/ 8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8" y="78"/>
                  </a:lnTo>
                  <a:lnTo>
                    <a:pt x="74" y="8"/>
                  </a:lnTo>
                  <a:lnTo>
                    <a:pt x="67" y="0"/>
                  </a:lnTo>
                  <a:close/>
                </a:path>
              </a:pathLst>
            </a:custGeom>
            <a:solidFill>
              <a:srgbClr val="000000"/>
            </a:solidFill>
            <a:ln w="9525">
              <a:noFill/>
              <a:round/>
              <a:headEnd/>
              <a:tailEnd/>
            </a:ln>
          </p:spPr>
          <p:txBody>
            <a:bodyPr/>
            <a:lstStyle/>
            <a:p>
              <a:endParaRPr lang="en-US"/>
            </a:p>
          </p:txBody>
        </p:sp>
        <p:sp>
          <p:nvSpPr>
            <p:cNvPr id="71" name="Freeform 66"/>
            <p:cNvSpPr>
              <a:spLocks/>
            </p:cNvSpPr>
            <p:nvPr/>
          </p:nvSpPr>
          <p:spPr bwMode="auto">
            <a:xfrm>
              <a:off x="254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72" name="Freeform 67"/>
            <p:cNvSpPr>
              <a:spLocks/>
            </p:cNvSpPr>
            <p:nvPr/>
          </p:nvSpPr>
          <p:spPr bwMode="auto">
            <a:xfrm>
              <a:off x="260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73" name="Freeform 68"/>
            <p:cNvSpPr>
              <a:spLocks/>
            </p:cNvSpPr>
            <p:nvPr/>
          </p:nvSpPr>
          <p:spPr bwMode="auto">
            <a:xfrm>
              <a:off x="266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74" name="Freeform 69"/>
            <p:cNvSpPr>
              <a:spLocks/>
            </p:cNvSpPr>
            <p:nvPr/>
          </p:nvSpPr>
          <p:spPr bwMode="auto">
            <a:xfrm>
              <a:off x="2733" y="2043"/>
              <a:ext cx="74" cy="78"/>
            </a:xfrm>
            <a:custGeom>
              <a:avLst/>
              <a:gdLst>
                <a:gd name="T0" fmla="*/ 66 w 74"/>
                <a:gd name="T1" fmla="*/ 0 h 78"/>
                <a:gd name="T2" fmla="*/ 0 w 74"/>
                <a:gd name="T3" fmla="*/ 70 h 78"/>
                <a:gd name="T4" fmla="*/ 7 w 74"/>
                <a:gd name="T5" fmla="*/ 78 h 78"/>
                <a:gd name="T6" fmla="*/ 74 w 74"/>
                <a:gd name="T7" fmla="*/ 8 h 78"/>
                <a:gd name="T8" fmla="*/ 66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6" y="0"/>
                  </a:moveTo>
                  <a:lnTo>
                    <a:pt x="0" y="70"/>
                  </a:lnTo>
                  <a:lnTo>
                    <a:pt x="7" y="78"/>
                  </a:lnTo>
                  <a:lnTo>
                    <a:pt x="74" y="8"/>
                  </a:lnTo>
                  <a:lnTo>
                    <a:pt x="66" y="0"/>
                  </a:lnTo>
                  <a:close/>
                </a:path>
              </a:pathLst>
            </a:custGeom>
            <a:solidFill>
              <a:srgbClr val="000000"/>
            </a:solidFill>
            <a:ln w="9525">
              <a:noFill/>
              <a:round/>
              <a:headEnd/>
              <a:tailEnd/>
            </a:ln>
          </p:spPr>
          <p:txBody>
            <a:bodyPr/>
            <a:lstStyle/>
            <a:p>
              <a:endParaRPr lang="en-US"/>
            </a:p>
          </p:txBody>
        </p:sp>
        <p:sp>
          <p:nvSpPr>
            <p:cNvPr id="75" name="Freeform 70"/>
            <p:cNvSpPr>
              <a:spLocks/>
            </p:cNvSpPr>
            <p:nvPr/>
          </p:nvSpPr>
          <p:spPr bwMode="auto">
            <a:xfrm>
              <a:off x="279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77" name="Freeform 71"/>
            <p:cNvSpPr>
              <a:spLocks/>
            </p:cNvSpPr>
            <p:nvPr/>
          </p:nvSpPr>
          <p:spPr bwMode="auto">
            <a:xfrm>
              <a:off x="285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78" name="Freeform 72"/>
            <p:cNvSpPr>
              <a:spLocks/>
            </p:cNvSpPr>
            <p:nvPr/>
          </p:nvSpPr>
          <p:spPr bwMode="auto">
            <a:xfrm>
              <a:off x="2919"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79" name="Freeform 73"/>
            <p:cNvSpPr>
              <a:spLocks/>
            </p:cNvSpPr>
            <p:nvPr/>
          </p:nvSpPr>
          <p:spPr bwMode="auto">
            <a:xfrm>
              <a:off x="2983"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sp>
          <p:nvSpPr>
            <p:cNvPr id="80" name="Freeform 74"/>
            <p:cNvSpPr>
              <a:spLocks/>
            </p:cNvSpPr>
            <p:nvPr/>
          </p:nvSpPr>
          <p:spPr bwMode="auto">
            <a:xfrm>
              <a:off x="3042" y="2043"/>
              <a:ext cx="74" cy="78"/>
            </a:xfrm>
            <a:custGeom>
              <a:avLst/>
              <a:gdLst>
                <a:gd name="T0" fmla="*/ 67 w 74"/>
                <a:gd name="T1" fmla="*/ 0 h 78"/>
                <a:gd name="T2" fmla="*/ 0 w 74"/>
                <a:gd name="T3" fmla="*/ 70 h 78"/>
                <a:gd name="T4" fmla="*/ 8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8" y="78"/>
                  </a:lnTo>
                  <a:lnTo>
                    <a:pt x="74" y="8"/>
                  </a:lnTo>
                  <a:lnTo>
                    <a:pt x="67" y="0"/>
                  </a:lnTo>
                  <a:close/>
                </a:path>
              </a:pathLst>
            </a:custGeom>
            <a:solidFill>
              <a:srgbClr val="000000"/>
            </a:solidFill>
            <a:ln w="9525">
              <a:noFill/>
              <a:round/>
              <a:headEnd/>
              <a:tailEnd/>
            </a:ln>
          </p:spPr>
          <p:txBody>
            <a:bodyPr/>
            <a:lstStyle/>
            <a:p>
              <a:endParaRPr lang="en-US"/>
            </a:p>
          </p:txBody>
        </p:sp>
        <p:sp>
          <p:nvSpPr>
            <p:cNvPr id="81" name="Freeform 75"/>
            <p:cNvSpPr>
              <a:spLocks/>
            </p:cNvSpPr>
            <p:nvPr/>
          </p:nvSpPr>
          <p:spPr bwMode="auto">
            <a:xfrm>
              <a:off x="3106" y="2043"/>
              <a:ext cx="74" cy="78"/>
            </a:xfrm>
            <a:custGeom>
              <a:avLst/>
              <a:gdLst>
                <a:gd name="T0" fmla="*/ 67 w 74"/>
                <a:gd name="T1" fmla="*/ 0 h 78"/>
                <a:gd name="T2" fmla="*/ 0 w 74"/>
                <a:gd name="T3" fmla="*/ 70 h 78"/>
                <a:gd name="T4" fmla="*/ 7 w 74"/>
                <a:gd name="T5" fmla="*/ 78 h 78"/>
                <a:gd name="T6" fmla="*/ 74 w 74"/>
                <a:gd name="T7" fmla="*/ 8 h 78"/>
                <a:gd name="T8" fmla="*/ 67 w 74"/>
                <a:gd name="T9" fmla="*/ 0 h 78"/>
                <a:gd name="T10" fmla="*/ 0 60000 65536"/>
                <a:gd name="T11" fmla="*/ 0 60000 65536"/>
                <a:gd name="T12" fmla="*/ 0 60000 65536"/>
                <a:gd name="T13" fmla="*/ 0 60000 65536"/>
                <a:gd name="T14" fmla="*/ 0 60000 65536"/>
                <a:gd name="T15" fmla="*/ 0 w 74"/>
                <a:gd name="T16" fmla="*/ 0 h 78"/>
                <a:gd name="T17" fmla="*/ 74 w 74"/>
                <a:gd name="T18" fmla="*/ 78 h 78"/>
              </a:gdLst>
              <a:ahLst/>
              <a:cxnLst>
                <a:cxn ang="T10">
                  <a:pos x="T0" y="T1"/>
                </a:cxn>
                <a:cxn ang="T11">
                  <a:pos x="T2" y="T3"/>
                </a:cxn>
                <a:cxn ang="T12">
                  <a:pos x="T4" y="T5"/>
                </a:cxn>
                <a:cxn ang="T13">
                  <a:pos x="T6" y="T7"/>
                </a:cxn>
                <a:cxn ang="T14">
                  <a:pos x="T8" y="T9"/>
                </a:cxn>
              </a:cxnLst>
              <a:rect l="T15" t="T16" r="T17" b="T18"/>
              <a:pathLst>
                <a:path w="74" h="78">
                  <a:moveTo>
                    <a:pt x="67" y="0"/>
                  </a:moveTo>
                  <a:lnTo>
                    <a:pt x="0" y="70"/>
                  </a:lnTo>
                  <a:lnTo>
                    <a:pt x="7" y="78"/>
                  </a:lnTo>
                  <a:lnTo>
                    <a:pt x="74" y="8"/>
                  </a:lnTo>
                  <a:lnTo>
                    <a:pt x="67" y="0"/>
                  </a:lnTo>
                  <a:close/>
                </a:path>
              </a:pathLst>
            </a:custGeom>
            <a:solidFill>
              <a:srgbClr val="000000"/>
            </a:solidFill>
            <a:ln w="9525">
              <a:noFill/>
              <a:round/>
              <a:headEnd/>
              <a:tailEnd/>
            </a:ln>
          </p:spPr>
          <p:txBody>
            <a:bodyPr/>
            <a:lstStyle/>
            <a:p>
              <a:endParaRPr lang="en-US"/>
            </a:p>
          </p:txBody>
        </p:sp>
      </p:grpSp>
      <p:grpSp>
        <p:nvGrpSpPr>
          <p:cNvPr id="82" name="Group 76"/>
          <p:cNvGrpSpPr>
            <a:grpSpLocks/>
          </p:cNvGrpSpPr>
          <p:nvPr/>
        </p:nvGrpSpPr>
        <p:grpSpPr bwMode="auto">
          <a:xfrm>
            <a:off x="2410618" y="5757102"/>
            <a:ext cx="2513013" cy="127000"/>
            <a:chOff x="1111" y="3714"/>
            <a:chExt cx="1583" cy="80"/>
          </a:xfrm>
        </p:grpSpPr>
        <p:sp>
          <p:nvSpPr>
            <p:cNvPr id="83" name="Rectangle 77"/>
            <p:cNvSpPr>
              <a:spLocks noChangeArrowheads="1"/>
            </p:cNvSpPr>
            <p:nvPr/>
          </p:nvSpPr>
          <p:spPr bwMode="auto">
            <a:xfrm>
              <a:off x="1134" y="3714"/>
              <a:ext cx="1560" cy="14"/>
            </a:xfrm>
            <a:prstGeom prst="rect">
              <a:avLst/>
            </a:prstGeom>
            <a:solidFill>
              <a:srgbClr val="000000"/>
            </a:solidFill>
            <a:ln w="9525">
              <a:noFill/>
              <a:miter lim="800000"/>
              <a:headEnd/>
              <a:tailEnd/>
            </a:ln>
          </p:spPr>
          <p:txBody>
            <a:bodyPr/>
            <a:lstStyle/>
            <a:p>
              <a:endParaRPr lang="fr-LU" b="1" baseline="-25000"/>
            </a:p>
          </p:txBody>
        </p:sp>
        <p:grpSp>
          <p:nvGrpSpPr>
            <p:cNvPr id="84" name="Group 78"/>
            <p:cNvGrpSpPr>
              <a:grpSpLocks/>
            </p:cNvGrpSpPr>
            <p:nvPr/>
          </p:nvGrpSpPr>
          <p:grpSpPr bwMode="auto">
            <a:xfrm>
              <a:off x="1111" y="3717"/>
              <a:ext cx="1571" cy="77"/>
              <a:chOff x="1111" y="3729"/>
              <a:chExt cx="1571" cy="77"/>
            </a:xfrm>
          </p:grpSpPr>
          <p:sp>
            <p:nvSpPr>
              <p:cNvPr id="85" name="Freeform 79"/>
              <p:cNvSpPr>
                <a:spLocks/>
              </p:cNvSpPr>
              <p:nvPr/>
            </p:nvSpPr>
            <p:spPr bwMode="auto">
              <a:xfrm>
                <a:off x="1111" y="3729"/>
                <a:ext cx="71" cy="77"/>
              </a:xfrm>
              <a:custGeom>
                <a:avLst/>
                <a:gdLst>
                  <a:gd name="T0" fmla="*/ 64 w 71"/>
                  <a:gd name="T1" fmla="*/ 0 h 77"/>
                  <a:gd name="T2" fmla="*/ 0 w 71"/>
                  <a:gd name="T3" fmla="*/ 70 h 77"/>
                  <a:gd name="T4" fmla="*/ 7 w 71"/>
                  <a:gd name="T5" fmla="*/ 77 h 77"/>
                  <a:gd name="T6" fmla="*/ 71 w 71"/>
                  <a:gd name="T7" fmla="*/ 7 h 77"/>
                  <a:gd name="T8" fmla="*/ 64 w 71"/>
                  <a:gd name="T9" fmla="*/ 0 h 77"/>
                  <a:gd name="T10" fmla="*/ 0 60000 65536"/>
                  <a:gd name="T11" fmla="*/ 0 60000 65536"/>
                  <a:gd name="T12" fmla="*/ 0 60000 65536"/>
                  <a:gd name="T13" fmla="*/ 0 60000 65536"/>
                  <a:gd name="T14" fmla="*/ 0 60000 65536"/>
                  <a:gd name="T15" fmla="*/ 0 w 71"/>
                  <a:gd name="T16" fmla="*/ 0 h 77"/>
                  <a:gd name="T17" fmla="*/ 71 w 71"/>
                  <a:gd name="T18" fmla="*/ 77 h 77"/>
                </a:gdLst>
                <a:ahLst/>
                <a:cxnLst>
                  <a:cxn ang="T10">
                    <a:pos x="T0" y="T1"/>
                  </a:cxn>
                  <a:cxn ang="T11">
                    <a:pos x="T2" y="T3"/>
                  </a:cxn>
                  <a:cxn ang="T12">
                    <a:pos x="T4" y="T5"/>
                  </a:cxn>
                  <a:cxn ang="T13">
                    <a:pos x="T6" y="T7"/>
                  </a:cxn>
                  <a:cxn ang="T14">
                    <a:pos x="T8" y="T9"/>
                  </a:cxn>
                </a:cxnLst>
                <a:rect l="T15" t="T16" r="T17" b="T18"/>
                <a:pathLst>
                  <a:path w="71" h="77">
                    <a:moveTo>
                      <a:pt x="64" y="0"/>
                    </a:moveTo>
                    <a:lnTo>
                      <a:pt x="0" y="70"/>
                    </a:lnTo>
                    <a:lnTo>
                      <a:pt x="7" y="77"/>
                    </a:lnTo>
                    <a:lnTo>
                      <a:pt x="71" y="7"/>
                    </a:lnTo>
                    <a:lnTo>
                      <a:pt x="64" y="0"/>
                    </a:lnTo>
                    <a:close/>
                  </a:path>
                </a:pathLst>
              </a:custGeom>
              <a:solidFill>
                <a:srgbClr val="000000"/>
              </a:solidFill>
              <a:ln w="9525">
                <a:noFill/>
                <a:round/>
                <a:headEnd/>
                <a:tailEnd/>
              </a:ln>
            </p:spPr>
            <p:txBody>
              <a:bodyPr/>
              <a:lstStyle/>
              <a:p>
                <a:endParaRPr lang="en-US"/>
              </a:p>
            </p:txBody>
          </p:sp>
          <p:sp>
            <p:nvSpPr>
              <p:cNvPr id="86" name="Freeform 80"/>
              <p:cNvSpPr>
                <a:spLocks/>
              </p:cNvSpPr>
              <p:nvPr/>
            </p:nvSpPr>
            <p:spPr bwMode="auto">
              <a:xfrm>
                <a:off x="1171"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87" name="Freeform 81"/>
              <p:cNvSpPr>
                <a:spLocks/>
              </p:cNvSpPr>
              <p:nvPr/>
            </p:nvSpPr>
            <p:spPr bwMode="auto">
              <a:xfrm>
                <a:off x="1235"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88" name="Freeform 82"/>
              <p:cNvSpPr>
                <a:spLocks/>
              </p:cNvSpPr>
              <p:nvPr/>
            </p:nvSpPr>
            <p:spPr bwMode="auto">
              <a:xfrm>
                <a:off x="1298"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89" name="Freeform 83"/>
              <p:cNvSpPr>
                <a:spLocks/>
              </p:cNvSpPr>
              <p:nvPr/>
            </p:nvSpPr>
            <p:spPr bwMode="auto">
              <a:xfrm>
                <a:off x="1358"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90" name="Freeform 84"/>
              <p:cNvSpPr>
                <a:spLocks/>
              </p:cNvSpPr>
              <p:nvPr/>
            </p:nvSpPr>
            <p:spPr bwMode="auto">
              <a:xfrm>
                <a:off x="1421"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91" name="Freeform 85"/>
              <p:cNvSpPr>
                <a:spLocks/>
              </p:cNvSpPr>
              <p:nvPr/>
            </p:nvSpPr>
            <p:spPr bwMode="auto">
              <a:xfrm>
                <a:off x="1485"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92" name="Freeform 86"/>
              <p:cNvSpPr>
                <a:spLocks/>
              </p:cNvSpPr>
              <p:nvPr/>
            </p:nvSpPr>
            <p:spPr bwMode="auto">
              <a:xfrm>
                <a:off x="1548" y="3729"/>
                <a:ext cx="71" cy="77"/>
              </a:xfrm>
              <a:custGeom>
                <a:avLst/>
                <a:gdLst>
                  <a:gd name="T0" fmla="*/ 64 w 71"/>
                  <a:gd name="T1" fmla="*/ 0 h 77"/>
                  <a:gd name="T2" fmla="*/ 0 w 71"/>
                  <a:gd name="T3" fmla="*/ 70 h 77"/>
                  <a:gd name="T4" fmla="*/ 7 w 71"/>
                  <a:gd name="T5" fmla="*/ 77 h 77"/>
                  <a:gd name="T6" fmla="*/ 71 w 71"/>
                  <a:gd name="T7" fmla="*/ 7 h 77"/>
                  <a:gd name="T8" fmla="*/ 64 w 71"/>
                  <a:gd name="T9" fmla="*/ 0 h 77"/>
                  <a:gd name="T10" fmla="*/ 0 60000 65536"/>
                  <a:gd name="T11" fmla="*/ 0 60000 65536"/>
                  <a:gd name="T12" fmla="*/ 0 60000 65536"/>
                  <a:gd name="T13" fmla="*/ 0 60000 65536"/>
                  <a:gd name="T14" fmla="*/ 0 60000 65536"/>
                  <a:gd name="T15" fmla="*/ 0 w 71"/>
                  <a:gd name="T16" fmla="*/ 0 h 77"/>
                  <a:gd name="T17" fmla="*/ 71 w 71"/>
                  <a:gd name="T18" fmla="*/ 77 h 77"/>
                </a:gdLst>
                <a:ahLst/>
                <a:cxnLst>
                  <a:cxn ang="T10">
                    <a:pos x="T0" y="T1"/>
                  </a:cxn>
                  <a:cxn ang="T11">
                    <a:pos x="T2" y="T3"/>
                  </a:cxn>
                  <a:cxn ang="T12">
                    <a:pos x="T4" y="T5"/>
                  </a:cxn>
                  <a:cxn ang="T13">
                    <a:pos x="T6" y="T7"/>
                  </a:cxn>
                  <a:cxn ang="T14">
                    <a:pos x="T8" y="T9"/>
                  </a:cxn>
                </a:cxnLst>
                <a:rect l="T15" t="T16" r="T17" b="T18"/>
                <a:pathLst>
                  <a:path w="71" h="77">
                    <a:moveTo>
                      <a:pt x="64" y="0"/>
                    </a:moveTo>
                    <a:lnTo>
                      <a:pt x="0" y="70"/>
                    </a:lnTo>
                    <a:lnTo>
                      <a:pt x="7" y="77"/>
                    </a:lnTo>
                    <a:lnTo>
                      <a:pt x="71" y="7"/>
                    </a:lnTo>
                    <a:lnTo>
                      <a:pt x="64" y="0"/>
                    </a:lnTo>
                    <a:close/>
                  </a:path>
                </a:pathLst>
              </a:custGeom>
              <a:solidFill>
                <a:srgbClr val="000000"/>
              </a:solidFill>
              <a:ln w="9525">
                <a:noFill/>
                <a:round/>
                <a:headEnd/>
                <a:tailEnd/>
              </a:ln>
            </p:spPr>
            <p:txBody>
              <a:bodyPr/>
              <a:lstStyle/>
              <a:p>
                <a:endParaRPr lang="en-US"/>
              </a:p>
            </p:txBody>
          </p:sp>
          <p:sp>
            <p:nvSpPr>
              <p:cNvPr id="93" name="Freeform 87"/>
              <p:cNvSpPr>
                <a:spLocks/>
              </p:cNvSpPr>
              <p:nvPr/>
            </p:nvSpPr>
            <p:spPr bwMode="auto">
              <a:xfrm>
                <a:off x="1608"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94" name="Freeform 88"/>
              <p:cNvSpPr>
                <a:spLocks/>
              </p:cNvSpPr>
              <p:nvPr/>
            </p:nvSpPr>
            <p:spPr bwMode="auto">
              <a:xfrm>
                <a:off x="1671"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95" name="Freeform 89"/>
              <p:cNvSpPr>
                <a:spLocks/>
              </p:cNvSpPr>
              <p:nvPr/>
            </p:nvSpPr>
            <p:spPr bwMode="auto">
              <a:xfrm>
                <a:off x="1735"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96" name="Freeform 90"/>
              <p:cNvSpPr>
                <a:spLocks/>
              </p:cNvSpPr>
              <p:nvPr/>
            </p:nvSpPr>
            <p:spPr bwMode="auto">
              <a:xfrm>
                <a:off x="1795"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97" name="Freeform 91"/>
              <p:cNvSpPr>
                <a:spLocks/>
              </p:cNvSpPr>
              <p:nvPr/>
            </p:nvSpPr>
            <p:spPr bwMode="auto">
              <a:xfrm>
                <a:off x="1858"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98" name="Freeform 92"/>
              <p:cNvSpPr>
                <a:spLocks/>
              </p:cNvSpPr>
              <p:nvPr/>
            </p:nvSpPr>
            <p:spPr bwMode="auto">
              <a:xfrm>
                <a:off x="1921" y="3729"/>
                <a:ext cx="74" cy="77"/>
              </a:xfrm>
              <a:custGeom>
                <a:avLst/>
                <a:gdLst>
                  <a:gd name="T0" fmla="*/ 67 w 74"/>
                  <a:gd name="T1" fmla="*/ 0 h 77"/>
                  <a:gd name="T2" fmla="*/ 0 w 74"/>
                  <a:gd name="T3" fmla="*/ 70 h 77"/>
                  <a:gd name="T4" fmla="*/ 8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8" y="77"/>
                    </a:lnTo>
                    <a:lnTo>
                      <a:pt x="74" y="7"/>
                    </a:lnTo>
                    <a:lnTo>
                      <a:pt x="67" y="0"/>
                    </a:lnTo>
                    <a:close/>
                  </a:path>
                </a:pathLst>
              </a:custGeom>
              <a:solidFill>
                <a:srgbClr val="000000"/>
              </a:solidFill>
              <a:ln w="9525">
                <a:noFill/>
                <a:round/>
                <a:headEnd/>
                <a:tailEnd/>
              </a:ln>
            </p:spPr>
            <p:txBody>
              <a:bodyPr/>
              <a:lstStyle/>
              <a:p>
                <a:endParaRPr lang="en-US"/>
              </a:p>
            </p:txBody>
          </p:sp>
          <p:sp>
            <p:nvSpPr>
              <p:cNvPr id="99" name="Freeform 93"/>
              <p:cNvSpPr>
                <a:spLocks/>
              </p:cNvSpPr>
              <p:nvPr/>
            </p:nvSpPr>
            <p:spPr bwMode="auto">
              <a:xfrm>
                <a:off x="1985" y="3729"/>
                <a:ext cx="70" cy="77"/>
              </a:xfrm>
              <a:custGeom>
                <a:avLst/>
                <a:gdLst>
                  <a:gd name="T0" fmla="*/ 63 w 70"/>
                  <a:gd name="T1" fmla="*/ 0 h 77"/>
                  <a:gd name="T2" fmla="*/ 0 w 70"/>
                  <a:gd name="T3" fmla="*/ 70 h 77"/>
                  <a:gd name="T4" fmla="*/ 7 w 70"/>
                  <a:gd name="T5" fmla="*/ 77 h 77"/>
                  <a:gd name="T6" fmla="*/ 70 w 70"/>
                  <a:gd name="T7" fmla="*/ 7 h 77"/>
                  <a:gd name="T8" fmla="*/ 63 w 70"/>
                  <a:gd name="T9" fmla="*/ 0 h 77"/>
                  <a:gd name="T10" fmla="*/ 0 60000 65536"/>
                  <a:gd name="T11" fmla="*/ 0 60000 65536"/>
                  <a:gd name="T12" fmla="*/ 0 60000 65536"/>
                  <a:gd name="T13" fmla="*/ 0 60000 65536"/>
                  <a:gd name="T14" fmla="*/ 0 60000 65536"/>
                  <a:gd name="T15" fmla="*/ 0 w 70"/>
                  <a:gd name="T16" fmla="*/ 0 h 77"/>
                  <a:gd name="T17" fmla="*/ 70 w 70"/>
                  <a:gd name="T18" fmla="*/ 77 h 77"/>
                </a:gdLst>
                <a:ahLst/>
                <a:cxnLst>
                  <a:cxn ang="T10">
                    <a:pos x="T0" y="T1"/>
                  </a:cxn>
                  <a:cxn ang="T11">
                    <a:pos x="T2" y="T3"/>
                  </a:cxn>
                  <a:cxn ang="T12">
                    <a:pos x="T4" y="T5"/>
                  </a:cxn>
                  <a:cxn ang="T13">
                    <a:pos x="T6" y="T7"/>
                  </a:cxn>
                  <a:cxn ang="T14">
                    <a:pos x="T8" y="T9"/>
                  </a:cxn>
                </a:cxnLst>
                <a:rect l="T15" t="T16" r="T17" b="T18"/>
                <a:pathLst>
                  <a:path w="70" h="77">
                    <a:moveTo>
                      <a:pt x="63" y="0"/>
                    </a:moveTo>
                    <a:lnTo>
                      <a:pt x="0" y="70"/>
                    </a:lnTo>
                    <a:lnTo>
                      <a:pt x="7" y="77"/>
                    </a:lnTo>
                    <a:lnTo>
                      <a:pt x="70" y="7"/>
                    </a:lnTo>
                    <a:lnTo>
                      <a:pt x="63" y="0"/>
                    </a:lnTo>
                    <a:close/>
                  </a:path>
                </a:pathLst>
              </a:custGeom>
              <a:solidFill>
                <a:srgbClr val="000000"/>
              </a:solidFill>
              <a:ln w="9525">
                <a:noFill/>
                <a:round/>
                <a:headEnd/>
                <a:tailEnd/>
              </a:ln>
            </p:spPr>
            <p:txBody>
              <a:bodyPr/>
              <a:lstStyle/>
              <a:p>
                <a:endParaRPr lang="en-US"/>
              </a:p>
            </p:txBody>
          </p:sp>
          <p:sp>
            <p:nvSpPr>
              <p:cNvPr id="100" name="Freeform 94"/>
              <p:cNvSpPr>
                <a:spLocks/>
              </p:cNvSpPr>
              <p:nvPr/>
            </p:nvSpPr>
            <p:spPr bwMode="auto">
              <a:xfrm>
                <a:off x="2045"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101" name="Freeform 95"/>
              <p:cNvSpPr>
                <a:spLocks/>
              </p:cNvSpPr>
              <p:nvPr/>
            </p:nvSpPr>
            <p:spPr bwMode="auto">
              <a:xfrm>
                <a:off x="2108"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102" name="Freeform 96"/>
              <p:cNvSpPr>
                <a:spLocks/>
              </p:cNvSpPr>
              <p:nvPr/>
            </p:nvSpPr>
            <p:spPr bwMode="auto">
              <a:xfrm>
                <a:off x="2172" y="3729"/>
                <a:ext cx="73" cy="77"/>
              </a:xfrm>
              <a:custGeom>
                <a:avLst/>
                <a:gdLst>
                  <a:gd name="T0" fmla="*/ 66 w 73"/>
                  <a:gd name="T1" fmla="*/ 0 h 77"/>
                  <a:gd name="T2" fmla="*/ 0 w 73"/>
                  <a:gd name="T3" fmla="*/ 70 h 77"/>
                  <a:gd name="T4" fmla="*/ 7 w 73"/>
                  <a:gd name="T5" fmla="*/ 77 h 77"/>
                  <a:gd name="T6" fmla="*/ 73 w 73"/>
                  <a:gd name="T7" fmla="*/ 7 h 77"/>
                  <a:gd name="T8" fmla="*/ 66 w 73"/>
                  <a:gd name="T9" fmla="*/ 0 h 77"/>
                  <a:gd name="T10" fmla="*/ 0 60000 65536"/>
                  <a:gd name="T11" fmla="*/ 0 60000 65536"/>
                  <a:gd name="T12" fmla="*/ 0 60000 65536"/>
                  <a:gd name="T13" fmla="*/ 0 60000 65536"/>
                  <a:gd name="T14" fmla="*/ 0 60000 65536"/>
                  <a:gd name="T15" fmla="*/ 0 w 73"/>
                  <a:gd name="T16" fmla="*/ 0 h 77"/>
                  <a:gd name="T17" fmla="*/ 73 w 73"/>
                  <a:gd name="T18" fmla="*/ 77 h 77"/>
                </a:gdLst>
                <a:ahLst/>
                <a:cxnLst>
                  <a:cxn ang="T10">
                    <a:pos x="T0" y="T1"/>
                  </a:cxn>
                  <a:cxn ang="T11">
                    <a:pos x="T2" y="T3"/>
                  </a:cxn>
                  <a:cxn ang="T12">
                    <a:pos x="T4" y="T5"/>
                  </a:cxn>
                  <a:cxn ang="T13">
                    <a:pos x="T6" y="T7"/>
                  </a:cxn>
                  <a:cxn ang="T14">
                    <a:pos x="T8" y="T9"/>
                  </a:cxn>
                </a:cxnLst>
                <a:rect l="T15" t="T16" r="T17" b="T18"/>
                <a:pathLst>
                  <a:path w="73" h="77">
                    <a:moveTo>
                      <a:pt x="66" y="0"/>
                    </a:moveTo>
                    <a:lnTo>
                      <a:pt x="0" y="70"/>
                    </a:lnTo>
                    <a:lnTo>
                      <a:pt x="7" y="77"/>
                    </a:lnTo>
                    <a:lnTo>
                      <a:pt x="73" y="7"/>
                    </a:lnTo>
                    <a:lnTo>
                      <a:pt x="66" y="0"/>
                    </a:lnTo>
                    <a:close/>
                  </a:path>
                </a:pathLst>
              </a:custGeom>
              <a:solidFill>
                <a:srgbClr val="000000"/>
              </a:solidFill>
              <a:ln w="9525">
                <a:noFill/>
                <a:round/>
                <a:headEnd/>
                <a:tailEnd/>
              </a:ln>
            </p:spPr>
            <p:txBody>
              <a:bodyPr/>
              <a:lstStyle/>
              <a:p>
                <a:endParaRPr lang="en-US"/>
              </a:p>
            </p:txBody>
          </p:sp>
          <p:sp>
            <p:nvSpPr>
              <p:cNvPr id="103" name="Freeform 97"/>
              <p:cNvSpPr>
                <a:spLocks/>
              </p:cNvSpPr>
              <p:nvPr/>
            </p:nvSpPr>
            <p:spPr bwMode="auto">
              <a:xfrm>
                <a:off x="2231"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104" name="Freeform 98"/>
              <p:cNvSpPr>
                <a:spLocks/>
              </p:cNvSpPr>
              <p:nvPr/>
            </p:nvSpPr>
            <p:spPr bwMode="auto">
              <a:xfrm>
                <a:off x="2295"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105" name="Freeform 99"/>
              <p:cNvSpPr>
                <a:spLocks/>
              </p:cNvSpPr>
              <p:nvPr/>
            </p:nvSpPr>
            <p:spPr bwMode="auto">
              <a:xfrm>
                <a:off x="2358"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106" name="Freeform 100"/>
              <p:cNvSpPr>
                <a:spLocks/>
              </p:cNvSpPr>
              <p:nvPr/>
            </p:nvSpPr>
            <p:spPr bwMode="auto">
              <a:xfrm>
                <a:off x="2422" y="3729"/>
                <a:ext cx="74" cy="77"/>
              </a:xfrm>
              <a:custGeom>
                <a:avLst/>
                <a:gdLst>
                  <a:gd name="T0" fmla="*/ 66 w 74"/>
                  <a:gd name="T1" fmla="*/ 0 h 77"/>
                  <a:gd name="T2" fmla="*/ 0 w 74"/>
                  <a:gd name="T3" fmla="*/ 70 h 77"/>
                  <a:gd name="T4" fmla="*/ 7 w 74"/>
                  <a:gd name="T5" fmla="*/ 77 h 77"/>
                  <a:gd name="T6" fmla="*/ 74 w 74"/>
                  <a:gd name="T7" fmla="*/ 7 h 77"/>
                  <a:gd name="T8" fmla="*/ 66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6" y="0"/>
                    </a:moveTo>
                    <a:lnTo>
                      <a:pt x="0" y="70"/>
                    </a:lnTo>
                    <a:lnTo>
                      <a:pt x="7" y="77"/>
                    </a:lnTo>
                    <a:lnTo>
                      <a:pt x="74" y="7"/>
                    </a:lnTo>
                    <a:lnTo>
                      <a:pt x="66" y="0"/>
                    </a:lnTo>
                    <a:close/>
                  </a:path>
                </a:pathLst>
              </a:custGeom>
              <a:solidFill>
                <a:srgbClr val="000000"/>
              </a:solidFill>
              <a:ln w="9525">
                <a:noFill/>
                <a:round/>
                <a:headEnd/>
                <a:tailEnd/>
              </a:ln>
            </p:spPr>
            <p:txBody>
              <a:bodyPr/>
              <a:lstStyle/>
              <a:p>
                <a:endParaRPr lang="en-US"/>
              </a:p>
            </p:txBody>
          </p:sp>
          <p:sp>
            <p:nvSpPr>
              <p:cNvPr id="107" name="Freeform 101"/>
              <p:cNvSpPr>
                <a:spLocks/>
              </p:cNvSpPr>
              <p:nvPr/>
            </p:nvSpPr>
            <p:spPr bwMode="auto">
              <a:xfrm>
                <a:off x="2481"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108" name="Freeform 102"/>
              <p:cNvSpPr>
                <a:spLocks/>
              </p:cNvSpPr>
              <p:nvPr/>
            </p:nvSpPr>
            <p:spPr bwMode="auto">
              <a:xfrm>
                <a:off x="2545"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sp>
            <p:nvSpPr>
              <p:cNvPr id="109" name="Freeform 103"/>
              <p:cNvSpPr>
                <a:spLocks/>
              </p:cNvSpPr>
              <p:nvPr/>
            </p:nvSpPr>
            <p:spPr bwMode="auto">
              <a:xfrm>
                <a:off x="2608" y="3729"/>
                <a:ext cx="74" cy="77"/>
              </a:xfrm>
              <a:custGeom>
                <a:avLst/>
                <a:gdLst>
                  <a:gd name="T0" fmla="*/ 67 w 74"/>
                  <a:gd name="T1" fmla="*/ 0 h 77"/>
                  <a:gd name="T2" fmla="*/ 0 w 74"/>
                  <a:gd name="T3" fmla="*/ 70 h 77"/>
                  <a:gd name="T4" fmla="*/ 7 w 74"/>
                  <a:gd name="T5" fmla="*/ 77 h 77"/>
                  <a:gd name="T6" fmla="*/ 74 w 74"/>
                  <a:gd name="T7" fmla="*/ 7 h 77"/>
                  <a:gd name="T8" fmla="*/ 67 w 74"/>
                  <a:gd name="T9" fmla="*/ 0 h 77"/>
                  <a:gd name="T10" fmla="*/ 0 60000 65536"/>
                  <a:gd name="T11" fmla="*/ 0 60000 65536"/>
                  <a:gd name="T12" fmla="*/ 0 60000 65536"/>
                  <a:gd name="T13" fmla="*/ 0 60000 65536"/>
                  <a:gd name="T14" fmla="*/ 0 60000 65536"/>
                  <a:gd name="T15" fmla="*/ 0 w 74"/>
                  <a:gd name="T16" fmla="*/ 0 h 77"/>
                  <a:gd name="T17" fmla="*/ 74 w 74"/>
                  <a:gd name="T18" fmla="*/ 77 h 77"/>
                </a:gdLst>
                <a:ahLst/>
                <a:cxnLst>
                  <a:cxn ang="T10">
                    <a:pos x="T0" y="T1"/>
                  </a:cxn>
                  <a:cxn ang="T11">
                    <a:pos x="T2" y="T3"/>
                  </a:cxn>
                  <a:cxn ang="T12">
                    <a:pos x="T4" y="T5"/>
                  </a:cxn>
                  <a:cxn ang="T13">
                    <a:pos x="T6" y="T7"/>
                  </a:cxn>
                  <a:cxn ang="T14">
                    <a:pos x="T8" y="T9"/>
                  </a:cxn>
                </a:cxnLst>
                <a:rect l="T15" t="T16" r="T17" b="T18"/>
                <a:pathLst>
                  <a:path w="74" h="77">
                    <a:moveTo>
                      <a:pt x="67" y="0"/>
                    </a:moveTo>
                    <a:lnTo>
                      <a:pt x="0" y="70"/>
                    </a:lnTo>
                    <a:lnTo>
                      <a:pt x="7" y="77"/>
                    </a:lnTo>
                    <a:lnTo>
                      <a:pt x="74" y="7"/>
                    </a:lnTo>
                    <a:lnTo>
                      <a:pt x="67" y="0"/>
                    </a:lnTo>
                    <a:close/>
                  </a:path>
                </a:pathLst>
              </a:custGeom>
              <a:solidFill>
                <a:srgbClr val="000000"/>
              </a:solidFill>
              <a:ln w="9525">
                <a:noFill/>
                <a:round/>
                <a:headEnd/>
                <a:tailEnd/>
              </a:ln>
            </p:spPr>
            <p:txBody>
              <a:bodyPr/>
              <a:lstStyle/>
              <a:p>
                <a:endParaRPr lang="en-US"/>
              </a:p>
            </p:txBody>
          </p:sp>
        </p:grpSp>
      </p:grpSp>
      <p:sp>
        <p:nvSpPr>
          <p:cNvPr id="110" name="Rectangle 104"/>
          <p:cNvSpPr>
            <a:spLocks noChangeArrowheads="1"/>
          </p:cNvSpPr>
          <p:nvPr/>
        </p:nvSpPr>
        <p:spPr bwMode="auto">
          <a:xfrm>
            <a:off x="2602706" y="2686877"/>
            <a:ext cx="1039812" cy="244475"/>
          </a:xfrm>
          <a:prstGeom prst="rect">
            <a:avLst/>
          </a:prstGeom>
          <a:noFill/>
          <a:ln w="9525">
            <a:noFill/>
            <a:miter lim="800000"/>
            <a:headEnd/>
            <a:tailEnd/>
          </a:ln>
        </p:spPr>
        <p:txBody>
          <a:bodyPr wrap="none" lIns="0" tIns="0" rIns="0" bIns="0">
            <a:spAutoFit/>
          </a:bodyPr>
          <a:lstStyle/>
          <a:p>
            <a:pPr algn="r"/>
            <a:r>
              <a:rPr lang="en-GB" sz="1600" b="1" dirty="0">
                <a:solidFill>
                  <a:schemeClr val="tx2"/>
                </a:solidFill>
              </a:rPr>
              <a:t>Flame axis</a:t>
            </a:r>
            <a:endParaRPr lang="en-GB" sz="1600" dirty="0">
              <a:solidFill>
                <a:schemeClr val="tx2"/>
              </a:solidFill>
            </a:endParaRPr>
          </a:p>
        </p:txBody>
      </p:sp>
      <p:sp>
        <p:nvSpPr>
          <p:cNvPr id="111" name="Rectangle 105"/>
          <p:cNvSpPr>
            <a:spLocks noChangeArrowheads="1"/>
          </p:cNvSpPr>
          <p:nvPr/>
        </p:nvSpPr>
        <p:spPr bwMode="auto">
          <a:xfrm>
            <a:off x="2005806" y="4695064"/>
            <a:ext cx="123825" cy="244475"/>
          </a:xfrm>
          <a:prstGeom prst="rect">
            <a:avLst/>
          </a:prstGeom>
          <a:noFill/>
          <a:ln w="9525">
            <a:noFill/>
            <a:miter lim="800000"/>
            <a:headEnd/>
            <a:tailEnd/>
          </a:ln>
        </p:spPr>
        <p:txBody>
          <a:bodyPr wrap="none" lIns="0" tIns="0" rIns="0" bIns="0">
            <a:spAutoFit/>
          </a:bodyPr>
          <a:lstStyle/>
          <a:p>
            <a:pPr algn="r"/>
            <a:r>
              <a:rPr lang="en-GB" sz="1600" b="1">
                <a:solidFill>
                  <a:srgbClr val="000000"/>
                </a:solidFill>
              </a:rPr>
              <a:t>L</a:t>
            </a:r>
            <a:endParaRPr lang="en-GB"/>
          </a:p>
        </p:txBody>
      </p:sp>
      <p:grpSp>
        <p:nvGrpSpPr>
          <p:cNvPr id="112" name="Group 106"/>
          <p:cNvGrpSpPr>
            <a:grpSpLocks/>
          </p:cNvGrpSpPr>
          <p:nvPr/>
        </p:nvGrpSpPr>
        <p:grpSpPr bwMode="auto">
          <a:xfrm>
            <a:off x="2228056" y="4137852"/>
            <a:ext cx="68262" cy="1604962"/>
            <a:chOff x="996" y="2694"/>
            <a:chExt cx="43" cy="1011"/>
          </a:xfrm>
        </p:grpSpPr>
        <p:sp>
          <p:nvSpPr>
            <p:cNvPr id="113" name="Line 107"/>
            <p:cNvSpPr>
              <a:spLocks noChangeShapeType="1"/>
            </p:cNvSpPr>
            <p:nvPr/>
          </p:nvSpPr>
          <p:spPr bwMode="auto">
            <a:xfrm>
              <a:off x="1017" y="2734"/>
              <a:ext cx="1" cy="923"/>
            </a:xfrm>
            <a:prstGeom prst="line">
              <a:avLst/>
            </a:prstGeom>
            <a:noFill/>
            <a:ln w="0">
              <a:solidFill>
                <a:srgbClr val="000000"/>
              </a:solidFill>
              <a:round/>
              <a:headEnd/>
              <a:tailEnd/>
            </a:ln>
          </p:spPr>
          <p:txBody>
            <a:bodyPr/>
            <a:lstStyle/>
            <a:p>
              <a:endParaRPr lang="en-US"/>
            </a:p>
          </p:txBody>
        </p:sp>
        <p:sp>
          <p:nvSpPr>
            <p:cNvPr id="114" name="Freeform 108"/>
            <p:cNvSpPr>
              <a:spLocks/>
            </p:cNvSpPr>
            <p:nvPr/>
          </p:nvSpPr>
          <p:spPr bwMode="auto">
            <a:xfrm>
              <a:off x="996" y="3635"/>
              <a:ext cx="43" cy="70"/>
            </a:xfrm>
            <a:custGeom>
              <a:avLst/>
              <a:gdLst>
                <a:gd name="T0" fmla="*/ 43 w 43"/>
                <a:gd name="T1" fmla="*/ 0 h 70"/>
                <a:gd name="T2" fmla="*/ 0 w 43"/>
                <a:gd name="T3" fmla="*/ 0 h 70"/>
                <a:gd name="T4" fmla="*/ 21 w 43"/>
                <a:gd name="T5" fmla="*/ 70 h 70"/>
                <a:gd name="T6" fmla="*/ 43 w 43"/>
                <a:gd name="T7" fmla="*/ 0 h 70"/>
                <a:gd name="T8" fmla="*/ 0 60000 65536"/>
                <a:gd name="T9" fmla="*/ 0 60000 65536"/>
                <a:gd name="T10" fmla="*/ 0 60000 65536"/>
                <a:gd name="T11" fmla="*/ 0 60000 65536"/>
                <a:gd name="T12" fmla="*/ 0 w 43"/>
                <a:gd name="T13" fmla="*/ 0 h 70"/>
                <a:gd name="T14" fmla="*/ 43 w 43"/>
                <a:gd name="T15" fmla="*/ 70 h 70"/>
              </a:gdLst>
              <a:ahLst/>
              <a:cxnLst>
                <a:cxn ang="T8">
                  <a:pos x="T0" y="T1"/>
                </a:cxn>
                <a:cxn ang="T9">
                  <a:pos x="T2" y="T3"/>
                </a:cxn>
                <a:cxn ang="T10">
                  <a:pos x="T4" y="T5"/>
                </a:cxn>
                <a:cxn ang="T11">
                  <a:pos x="T6" y="T7"/>
                </a:cxn>
              </a:cxnLst>
              <a:rect l="T12" t="T13" r="T14" b="T15"/>
              <a:pathLst>
                <a:path w="43" h="70">
                  <a:moveTo>
                    <a:pt x="43" y="0"/>
                  </a:moveTo>
                  <a:lnTo>
                    <a:pt x="0" y="0"/>
                  </a:lnTo>
                  <a:lnTo>
                    <a:pt x="21" y="70"/>
                  </a:lnTo>
                  <a:lnTo>
                    <a:pt x="43" y="0"/>
                  </a:lnTo>
                  <a:close/>
                </a:path>
              </a:pathLst>
            </a:custGeom>
            <a:solidFill>
              <a:srgbClr val="000000"/>
            </a:solidFill>
            <a:ln w="0">
              <a:solidFill>
                <a:srgbClr val="000000"/>
              </a:solidFill>
              <a:prstDash val="solid"/>
              <a:round/>
              <a:headEnd/>
              <a:tailEnd/>
            </a:ln>
          </p:spPr>
          <p:txBody>
            <a:bodyPr/>
            <a:lstStyle/>
            <a:p>
              <a:endParaRPr lang="en-US"/>
            </a:p>
          </p:txBody>
        </p:sp>
        <p:sp>
          <p:nvSpPr>
            <p:cNvPr id="115" name="Freeform 109"/>
            <p:cNvSpPr>
              <a:spLocks/>
            </p:cNvSpPr>
            <p:nvPr/>
          </p:nvSpPr>
          <p:spPr bwMode="auto">
            <a:xfrm>
              <a:off x="996" y="2694"/>
              <a:ext cx="43" cy="73"/>
            </a:xfrm>
            <a:custGeom>
              <a:avLst/>
              <a:gdLst>
                <a:gd name="T0" fmla="*/ 43 w 43"/>
                <a:gd name="T1" fmla="*/ 70 h 73"/>
                <a:gd name="T2" fmla="*/ 0 w 43"/>
                <a:gd name="T3" fmla="*/ 73 h 73"/>
                <a:gd name="T4" fmla="*/ 21 w 43"/>
                <a:gd name="T5" fmla="*/ 0 h 73"/>
                <a:gd name="T6" fmla="*/ 43 w 43"/>
                <a:gd name="T7" fmla="*/ 70 h 73"/>
                <a:gd name="T8" fmla="*/ 0 60000 65536"/>
                <a:gd name="T9" fmla="*/ 0 60000 65536"/>
                <a:gd name="T10" fmla="*/ 0 60000 65536"/>
                <a:gd name="T11" fmla="*/ 0 60000 65536"/>
                <a:gd name="T12" fmla="*/ 0 w 43"/>
                <a:gd name="T13" fmla="*/ 0 h 73"/>
                <a:gd name="T14" fmla="*/ 43 w 43"/>
                <a:gd name="T15" fmla="*/ 73 h 73"/>
              </a:gdLst>
              <a:ahLst/>
              <a:cxnLst>
                <a:cxn ang="T8">
                  <a:pos x="T0" y="T1"/>
                </a:cxn>
                <a:cxn ang="T9">
                  <a:pos x="T2" y="T3"/>
                </a:cxn>
                <a:cxn ang="T10">
                  <a:pos x="T4" y="T5"/>
                </a:cxn>
                <a:cxn ang="T11">
                  <a:pos x="T6" y="T7"/>
                </a:cxn>
              </a:cxnLst>
              <a:rect l="T12" t="T13" r="T14" b="T15"/>
              <a:pathLst>
                <a:path w="43" h="73">
                  <a:moveTo>
                    <a:pt x="43" y="70"/>
                  </a:moveTo>
                  <a:lnTo>
                    <a:pt x="0" y="73"/>
                  </a:lnTo>
                  <a:lnTo>
                    <a:pt x="21" y="0"/>
                  </a:lnTo>
                  <a:lnTo>
                    <a:pt x="43" y="70"/>
                  </a:lnTo>
                  <a:close/>
                </a:path>
              </a:pathLst>
            </a:custGeom>
            <a:solidFill>
              <a:srgbClr val="000000"/>
            </a:solidFill>
            <a:ln w="0">
              <a:solidFill>
                <a:srgbClr val="000000"/>
              </a:solidFill>
              <a:prstDash val="solid"/>
              <a:round/>
              <a:headEnd/>
              <a:tailEnd/>
            </a:ln>
          </p:spPr>
          <p:txBody>
            <a:bodyPr/>
            <a:lstStyle/>
            <a:p>
              <a:endParaRPr lang="en-US"/>
            </a:p>
          </p:txBody>
        </p:sp>
      </p:grpSp>
      <p:sp>
        <p:nvSpPr>
          <p:cNvPr id="116" name="Line 110"/>
          <p:cNvSpPr>
            <a:spLocks noChangeShapeType="1"/>
          </p:cNvSpPr>
          <p:nvPr/>
        </p:nvSpPr>
        <p:spPr bwMode="auto">
          <a:xfrm>
            <a:off x="1758156" y="5763452"/>
            <a:ext cx="1203325" cy="1587"/>
          </a:xfrm>
          <a:prstGeom prst="line">
            <a:avLst/>
          </a:prstGeom>
          <a:noFill/>
          <a:ln w="0">
            <a:solidFill>
              <a:srgbClr val="000000"/>
            </a:solidFill>
            <a:round/>
            <a:headEnd/>
            <a:tailEnd/>
          </a:ln>
        </p:spPr>
        <p:txBody>
          <a:bodyPr/>
          <a:lstStyle/>
          <a:p>
            <a:endParaRPr lang="en-US"/>
          </a:p>
        </p:txBody>
      </p:sp>
      <p:sp>
        <p:nvSpPr>
          <p:cNvPr id="117" name="Rectangle 111"/>
          <p:cNvSpPr>
            <a:spLocks noChangeArrowheads="1"/>
          </p:cNvSpPr>
          <p:nvPr/>
        </p:nvSpPr>
        <p:spPr bwMode="auto">
          <a:xfrm>
            <a:off x="2494756" y="5182427"/>
            <a:ext cx="101600" cy="244475"/>
          </a:xfrm>
          <a:prstGeom prst="rect">
            <a:avLst/>
          </a:prstGeom>
          <a:noFill/>
          <a:ln w="9525">
            <a:noFill/>
            <a:miter lim="800000"/>
            <a:headEnd/>
            <a:tailEnd/>
          </a:ln>
        </p:spPr>
        <p:txBody>
          <a:bodyPr wrap="none" lIns="0" tIns="0" rIns="0" bIns="0">
            <a:spAutoFit/>
          </a:bodyPr>
          <a:lstStyle/>
          <a:p>
            <a:pPr algn="r"/>
            <a:r>
              <a:rPr lang="en-GB" sz="1600" b="1">
                <a:solidFill>
                  <a:srgbClr val="000000"/>
                </a:solidFill>
              </a:rPr>
              <a:t>z</a:t>
            </a:r>
            <a:endParaRPr lang="en-GB" sz="1600" b="1"/>
          </a:p>
        </p:txBody>
      </p:sp>
      <p:grpSp>
        <p:nvGrpSpPr>
          <p:cNvPr id="118" name="Group 112"/>
          <p:cNvGrpSpPr>
            <a:grpSpLocks/>
          </p:cNvGrpSpPr>
          <p:nvPr/>
        </p:nvGrpSpPr>
        <p:grpSpPr bwMode="auto">
          <a:xfrm>
            <a:off x="2602706" y="4922077"/>
            <a:ext cx="68262" cy="820737"/>
            <a:chOff x="1232" y="3194"/>
            <a:chExt cx="43" cy="517"/>
          </a:xfrm>
        </p:grpSpPr>
        <p:sp>
          <p:nvSpPr>
            <p:cNvPr id="119" name="Freeform 113"/>
            <p:cNvSpPr>
              <a:spLocks/>
            </p:cNvSpPr>
            <p:nvPr/>
          </p:nvSpPr>
          <p:spPr bwMode="auto">
            <a:xfrm>
              <a:off x="1232" y="3194"/>
              <a:ext cx="43" cy="74"/>
            </a:xfrm>
            <a:custGeom>
              <a:avLst/>
              <a:gdLst>
                <a:gd name="T0" fmla="*/ 43 w 43"/>
                <a:gd name="T1" fmla="*/ 74 h 74"/>
                <a:gd name="T2" fmla="*/ 0 w 43"/>
                <a:gd name="T3" fmla="*/ 74 h 74"/>
                <a:gd name="T4" fmla="*/ 21 w 43"/>
                <a:gd name="T5" fmla="*/ 0 h 74"/>
                <a:gd name="T6" fmla="*/ 43 w 43"/>
                <a:gd name="T7" fmla="*/ 74 h 74"/>
                <a:gd name="T8" fmla="*/ 0 60000 65536"/>
                <a:gd name="T9" fmla="*/ 0 60000 65536"/>
                <a:gd name="T10" fmla="*/ 0 60000 65536"/>
                <a:gd name="T11" fmla="*/ 0 60000 65536"/>
                <a:gd name="T12" fmla="*/ 0 w 43"/>
                <a:gd name="T13" fmla="*/ 0 h 74"/>
                <a:gd name="T14" fmla="*/ 43 w 43"/>
                <a:gd name="T15" fmla="*/ 74 h 74"/>
              </a:gdLst>
              <a:ahLst/>
              <a:cxnLst>
                <a:cxn ang="T8">
                  <a:pos x="T0" y="T1"/>
                </a:cxn>
                <a:cxn ang="T9">
                  <a:pos x="T2" y="T3"/>
                </a:cxn>
                <a:cxn ang="T10">
                  <a:pos x="T4" y="T5"/>
                </a:cxn>
                <a:cxn ang="T11">
                  <a:pos x="T6" y="T7"/>
                </a:cxn>
              </a:cxnLst>
              <a:rect l="T12" t="T13" r="T14" b="T15"/>
              <a:pathLst>
                <a:path w="43" h="74">
                  <a:moveTo>
                    <a:pt x="43" y="74"/>
                  </a:moveTo>
                  <a:lnTo>
                    <a:pt x="0" y="74"/>
                  </a:lnTo>
                  <a:lnTo>
                    <a:pt x="21" y="0"/>
                  </a:lnTo>
                  <a:lnTo>
                    <a:pt x="43" y="74"/>
                  </a:lnTo>
                  <a:close/>
                </a:path>
              </a:pathLst>
            </a:custGeom>
            <a:solidFill>
              <a:srgbClr val="000000"/>
            </a:solidFill>
            <a:ln w="0">
              <a:solidFill>
                <a:srgbClr val="000000"/>
              </a:solidFill>
              <a:prstDash val="solid"/>
              <a:round/>
              <a:headEnd/>
              <a:tailEnd/>
            </a:ln>
          </p:spPr>
          <p:txBody>
            <a:bodyPr/>
            <a:lstStyle/>
            <a:p>
              <a:endParaRPr lang="en-US"/>
            </a:p>
          </p:txBody>
        </p:sp>
        <p:sp>
          <p:nvSpPr>
            <p:cNvPr id="120" name="Line 114"/>
            <p:cNvSpPr>
              <a:spLocks noChangeShapeType="1"/>
            </p:cNvSpPr>
            <p:nvPr/>
          </p:nvSpPr>
          <p:spPr bwMode="auto">
            <a:xfrm>
              <a:off x="1253" y="3238"/>
              <a:ext cx="1" cy="436"/>
            </a:xfrm>
            <a:prstGeom prst="line">
              <a:avLst/>
            </a:prstGeom>
            <a:noFill/>
            <a:ln w="0">
              <a:solidFill>
                <a:srgbClr val="000000"/>
              </a:solidFill>
              <a:round/>
              <a:headEnd/>
              <a:tailEnd/>
            </a:ln>
          </p:spPr>
          <p:txBody>
            <a:bodyPr/>
            <a:lstStyle/>
            <a:p>
              <a:endParaRPr lang="en-US"/>
            </a:p>
          </p:txBody>
        </p:sp>
        <p:sp>
          <p:nvSpPr>
            <p:cNvPr id="121" name="Freeform 115"/>
            <p:cNvSpPr>
              <a:spLocks/>
            </p:cNvSpPr>
            <p:nvPr/>
          </p:nvSpPr>
          <p:spPr bwMode="auto">
            <a:xfrm>
              <a:off x="1232" y="3641"/>
              <a:ext cx="43" cy="70"/>
            </a:xfrm>
            <a:custGeom>
              <a:avLst/>
              <a:gdLst>
                <a:gd name="T0" fmla="*/ 43 w 43"/>
                <a:gd name="T1" fmla="*/ 0 h 70"/>
                <a:gd name="T2" fmla="*/ 0 w 43"/>
                <a:gd name="T3" fmla="*/ 0 h 70"/>
                <a:gd name="T4" fmla="*/ 21 w 43"/>
                <a:gd name="T5" fmla="*/ 70 h 70"/>
                <a:gd name="T6" fmla="*/ 43 w 43"/>
                <a:gd name="T7" fmla="*/ 0 h 70"/>
                <a:gd name="T8" fmla="*/ 0 60000 65536"/>
                <a:gd name="T9" fmla="*/ 0 60000 65536"/>
                <a:gd name="T10" fmla="*/ 0 60000 65536"/>
                <a:gd name="T11" fmla="*/ 0 60000 65536"/>
                <a:gd name="T12" fmla="*/ 0 w 43"/>
                <a:gd name="T13" fmla="*/ 0 h 70"/>
                <a:gd name="T14" fmla="*/ 43 w 43"/>
                <a:gd name="T15" fmla="*/ 70 h 70"/>
              </a:gdLst>
              <a:ahLst/>
              <a:cxnLst>
                <a:cxn ang="T8">
                  <a:pos x="T0" y="T1"/>
                </a:cxn>
                <a:cxn ang="T9">
                  <a:pos x="T2" y="T3"/>
                </a:cxn>
                <a:cxn ang="T10">
                  <a:pos x="T4" y="T5"/>
                </a:cxn>
                <a:cxn ang="T11">
                  <a:pos x="T6" y="T7"/>
                </a:cxn>
              </a:cxnLst>
              <a:rect l="T12" t="T13" r="T14" b="T15"/>
              <a:pathLst>
                <a:path w="43" h="70">
                  <a:moveTo>
                    <a:pt x="43" y="0"/>
                  </a:moveTo>
                  <a:lnTo>
                    <a:pt x="0" y="0"/>
                  </a:lnTo>
                  <a:lnTo>
                    <a:pt x="21" y="70"/>
                  </a:lnTo>
                  <a:lnTo>
                    <a:pt x="43" y="0"/>
                  </a:lnTo>
                  <a:close/>
                </a:path>
              </a:pathLst>
            </a:custGeom>
            <a:solidFill>
              <a:srgbClr val="000000"/>
            </a:solidFill>
            <a:ln w="0">
              <a:solidFill>
                <a:srgbClr val="000000"/>
              </a:solidFill>
              <a:prstDash val="solid"/>
              <a:round/>
              <a:headEnd/>
              <a:tailEnd/>
            </a:ln>
          </p:spPr>
          <p:txBody>
            <a:bodyPr/>
            <a:lstStyle/>
            <a:p>
              <a:endParaRPr lang="en-US"/>
            </a:p>
          </p:txBody>
        </p:sp>
      </p:grpSp>
      <p:sp>
        <p:nvSpPr>
          <p:cNvPr id="122" name="Line 116"/>
          <p:cNvSpPr>
            <a:spLocks noChangeShapeType="1"/>
          </p:cNvSpPr>
          <p:nvPr/>
        </p:nvSpPr>
        <p:spPr bwMode="auto">
          <a:xfrm>
            <a:off x="2558256" y="4906202"/>
            <a:ext cx="279400" cy="1587"/>
          </a:xfrm>
          <a:prstGeom prst="line">
            <a:avLst/>
          </a:prstGeom>
          <a:noFill/>
          <a:ln w="0">
            <a:solidFill>
              <a:srgbClr val="000000"/>
            </a:solidFill>
            <a:round/>
            <a:headEnd/>
            <a:tailEnd/>
          </a:ln>
        </p:spPr>
        <p:txBody>
          <a:bodyPr/>
          <a:lstStyle/>
          <a:p>
            <a:endParaRPr lang="en-US"/>
          </a:p>
        </p:txBody>
      </p:sp>
      <p:sp>
        <p:nvSpPr>
          <p:cNvPr id="123" name="Line 117"/>
          <p:cNvSpPr>
            <a:spLocks noChangeShapeType="1"/>
          </p:cNvSpPr>
          <p:nvPr/>
        </p:nvSpPr>
        <p:spPr bwMode="auto">
          <a:xfrm>
            <a:off x="2944018" y="5463414"/>
            <a:ext cx="1643063" cy="1588"/>
          </a:xfrm>
          <a:prstGeom prst="line">
            <a:avLst/>
          </a:prstGeom>
          <a:noFill/>
          <a:ln w="0">
            <a:solidFill>
              <a:srgbClr val="000000"/>
            </a:solidFill>
            <a:round/>
            <a:headEnd/>
            <a:tailEnd/>
          </a:ln>
        </p:spPr>
        <p:txBody>
          <a:bodyPr/>
          <a:lstStyle/>
          <a:p>
            <a:endParaRPr lang="en-US"/>
          </a:p>
        </p:txBody>
      </p:sp>
      <p:sp>
        <p:nvSpPr>
          <p:cNvPr id="124" name="Rectangle 118"/>
          <p:cNvSpPr>
            <a:spLocks noChangeArrowheads="1"/>
          </p:cNvSpPr>
          <p:nvPr/>
        </p:nvSpPr>
        <p:spPr bwMode="auto">
          <a:xfrm>
            <a:off x="4420393" y="5252277"/>
            <a:ext cx="146050" cy="244475"/>
          </a:xfrm>
          <a:prstGeom prst="rect">
            <a:avLst/>
          </a:prstGeom>
          <a:noFill/>
          <a:ln w="9525">
            <a:noFill/>
            <a:miter lim="800000"/>
            <a:headEnd/>
            <a:tailEnd/>
          </a:ln>
        </p:spPr>
        <p:txBody>
          <a:bodyPr wrap="none" lIns="0" tIns="0" rIns="0" bIns="0">
            <a:spAutoFit/>
          </a:bodyPr>
          <a:lstStyle/>
          <a:p>
            <a:pPr algn="r"/>
            <a:r>
              <a:rPr lang="en-GB" sz="1600" b="1">
                <a:solidFill>
                  <a:srgbClr val="000000"/>
                </a:solidFill>
              </a:rPr>
              <a:t>D</a:t>
            </a:r>
            <a:endParaRPr lang="en-GB"/>
          </a:p>
        </p:txBody>
      </p:sp>
      <p:sp>
        <p:nvSpPr>
          <p:cNvPr id="125" name="Freeform 119"/>
          <p:cNvSpPr>
            <a:spLocks/>
          </p:cNvSpPr>
          <p:nvPr/>
        </p:nvSpPr>
        <p:spPr bwMode="auto">
          <a:xfrm>
            <a:off x="4118768" y="5428489"/>
            <a:ext cx="111125" cy="69850"/>
          </a:xfrm>
          <a:custGeom>
            <a:avLst/>
            <a:gdLst>
              <a:gd name="T0" fmla="*/ 67 w 70"/>
              <a:gd name="T1" fmla="*/ 0 h 44"/>
              <a:gd name="T2" fmla="*/ 70 w 70"/>
              <a:gd name="T3" fmla="*/ 44 h 44"/>
              <a:gd name="T4" fmla="*/ 0 w 70"/>
              <a:gd name="T5" fmla="*/ 22 h 44"/>
              <a:gd name="T6" fmla="*/ 67 w 70"/>
              <a:gd name="T7" fmla="*/ 0 h 44"/>
              <a:gd name="T8" fmla="*/ 0 60000 65536"/>
              <a:gd name="T9" fmla="*/ 0 60000 65536"/>
              <a:gd name="T10" fmla="*/ 0 60000 65536"/>
              <a:gd name="T11" fmla="*/ 0 60000 65536"/>
              <a:gd name="T12" fmla="*/ 0 w 70"/>
              <a:gd name="T13" fmla="*/ 0 h 44"/>
              <a:gd name="T14" fmla="*/ 70 w 70"/>
              <a:gd name="T15" fmla="*/ 44 h 44"/>
            </a:gdLst>
            <a:ahLst/>
            <a:cxnLst>
              <a:cxn ang="T8">
                <a:pos x="T0" y="T1"/>
              </a:cxn>
              <a:cxn ang="T9">
                <a:pos x="T2" y="T3"/>
              </a:cxn>
              <a:cxn ang="T10">
                <a:pos x="T4" y="T5"/>
              </a:cxn>
              <a:cxn ang="T11">
                <a:pos x="T6" y="T7"/>
              </a:cxn>
            </a:cxnLst>
            <a:rect l="T12" t="T13" r="T14" b="T15"/>
            <a:pathLst>
              <a:path w="70" h="44">
                <a:moveTo>
                  <a:pt x="67" y="0"/>
                </a:moveTo>
                <a:lnTo>
                  <a:pt x="70" y="44"/>
                </a:lnTo>
                <a:lnTo>
                  <a:pt x="0" y="22"/>
                </a:lnTo>
                <a:lnTo>
                  <a:pt x="67" y="0"/>
                </a:lnTo>
                <a:close/>
              </a:path>
            </a:pathLst>
          </a:custGeom>
          <a:solidFill>
            <a:srgbClr val="000000"/>
          </a:solidFill>
          <a:ln w="0">
            <a:solidFill>
              <a:srgbClr val="000000"/>
            </a:solidFill>
            <a:prstDash val="solid"/>
            <a:round/>
            <a:headEnd/>
            <a:tailEnd/>
          </a:ln>
        </p:spPr>
        <p:txBody>
          <a:bodyPr/>
          <a:lstStyle/>
          <a:p>
            <a:endParaRPr lang="en-US"/>
          </a:p>
        </p:txBody>
      </p:sp>
      <p:sp>
        <p:nvSpPr>
          <p:cNvPr id="126" name="Freeform 120"/>
          <p:cNvSpPr>
            <a:spLocks/>
          </p:cNvSpPr>
          <p:nvPr/>
        </p:nvSpPr>
        <p:spPr bwMode="auto">
          <a:xfrm>
            <a:off x="3094831" y="5428489"/>
            <a:ext cx="106362" cy="69850"/>
          </a:xfrm>
          <a:custGeom>
            <a:avLst/>
            <a:gdLst>
              <a:gd name="T0" fmla="*/ 0 w 67"/>
              <a:gd name="T1" fmla="*/ 0 h 44"/>
              <a:gd name="T2" fmla="*/ 0 w 67"/>
              <a:gd name="T3" fmla="*/ 44 h 44"/>
              <a:gd name="T4" fmla="*/ 67 w 67"/>
              <a:gd name="T5" fmla="*/ 22 h 44"/>
              <a:gd name="T6" fmla="*/ 0 w 67"/>
              <a:gd name="T7" fmla="*/ 0 h 44"/>
              <a:gd name="T8" fmla="*/ 0 60000 65536"/>
              <a:gd name="T9" fmla="*/ 0 60000 65536"/>
              <a:gd name="T10" fmla="*/ 0 60000 65536"/>
              <a:gd name="T11" fmla="*/ 0 60000 65536"/>
              <a:gd name="T12" fmla="*/ 0 w 67"/>
              <a:gd name="T13" fmla="*/ 0 h 44"/>
              <a:gd name="T14" fmla="*/ 67 w 67"/>
              <a:gd name="T15" fmla="*/ 44 h 44"/>
            </a:gdLst>
            <a:ahLst/>
            <a:cxnLst>
              <a:cxn ang="T8">
                <a:pos x="T0" y="T1"/>
              </a:cxn>
              <a:cxn ang="T9">
                <a:pos x="T2" y="T3"/>
              </a:cxn>
              <a:cxn ang="T10">
                <a:pos x="T4" y="T5"/>
              </a:cxn>
              <a:cxn ang="T11">
                <a:pos x="T6" y="T7"/>
              </a:cxn>
            </a:cxnLst>
            <a:rect l="T12" t="T13" r="T14" b="T15"/>
            <a:pathLst>
              <a:path w="67" h="44">
                <a:moveTo>
                  <a:pt x="0" y="0"/>
                </a:moveTo>
                <a:lnTo>
                  <a:pt x="0" y="44"/>
                </a:lnTo>
                <a:lnTo>
                  <a:pt x="67" y="22"/>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27" name="Rectangle 121"/>
          <p:cNvSpPr>
            <a:spLocks noChangeArrowheads="1"/>
          </p:cNvSpPr>
          <p:nvPr/>
        </p:nvSpPr>
        <p:spPr bwMode="auto">
          <a:xfrm>
            <a:off x="2140743" y="4790314"/>
            <a:ext cx="68263" cy="244475"/>
          </a:xfrm>
          <a:prstGeom prst="rect">
            <a:avLst/>
          </a:prstGeom>
          <a:noFill/>
          <a:ln w="9525">
            <a:noFill/>
            <a:miter lim="800000"/>
            <a:headEnd/>
            <a:tailEnd/>
          </a:ln>
        </p:spPr>
        <p:txBody>
          <a:bodyPr wrap="none" lIns="0" tIns="0" rIns="0" bIns="0">
            <a:spAutoFit/>
          </a:bodyPr>
          <a:lstStyle/>
          <a:p>
            <a:pPr algn="r"/>
            <a:r>
              <a:rPr lang="en-GB" sz="1600" b="1">
                <a:solidFill>
                  <a:srgbClr val="000000"/>
                </a:solidFill>
              </a:rPr>
              <a:t>f</a:t>
            </a:r>
            <a:endParaRPr lang="en-GB" sz="1600"/>
          </a:p>
        </p:txBody>
      </p:sp>
      <p:sp>
        <p:nvSpPr>
          <p:cNvPr id="128" name="Line 122"/>
          <p:cNvSpPr>
            <a:spLocks noChangeShapeType="1"/>
          </p:cNvSpPr>
          <p:nvPr/>
        </p:nvSpPr>
        <p:spPr bwMode="auto">
          <a:xfrm>
            <a:off x="2172493" y="4110864"/>
            <a:ext cx="849313" cy="1588"/>
          </a:xfrm>
          <a:prstGeom prst="line">
            <a:avLst/>
          </a:prstGeom>
          <a:noFill/>
          <a:ln w="0">
            <a:solidFill>
              <a:srgbClr val="000000"/>
            </a:solidFill>
            <a:round/>
            <a:headEnd/>
            <a:tailEnd/>
          </a:ln>
        </p:spPr>
        <p:txBody>
          <a:bodyPr/>
          <a:lstStyle/>
          <a:p>
            <a:endParaRPr lang="en-US"/>
          </a:p>
        </p:txBody>
      </p:sp>
      <p:sp>
        <p:nvSpPr>
          <p:cNvPr id="130" name="Rectangle 123"/>
          <p:cNvSpPr>
            <a:spLocks noChangeArrowheads="1"/>
          </p:cNvSpPr>
          <p:nvPr/>
        </p:nvSpPr>
        <p:spPr bwMode="auto">
          <a:xfrm>
            <a:off x="1678781" y="4274377"/>
            <a:ext cx="146050" cy="244475"/>
          </a:xfrm>
          <a:prstGeom prst="rect">
            <a:avLst/>
          </a:prstGeom>
          <a:noFill/>
          <a:ln w="9525">
            <a:noFill/>
            <a:miter lim="800000"/>
            <a:headEnd/>
            <a:tailEnd/>
          </a:ln>
        </p:spPr>
        <p:txBody>
          <a:bodyPr wrap="none" lIns="0" tIns="0" rIns="0" bIns="0">
            <a:spAutoFit/>
          </a:bodyPr>
          <a:lstStyle/>
          <a:p>
            <a:pPr algn="r"/>
            <a:r>
              <a:rPr lang="en-GB" sz="1600" b="1">
                <a:solidFill>
                  <a:srgbClr val="000000"/>
                </a:solidFill>
              </a:rPr>
              <a:t>H</a:t>
            </a:r>
            <a:endParaRPr lang="en-GB"/>
          </a:p>
        </p:txBody>
      </p:sp>
      <p:grpSp>
        <p:nvGrpSpPr>
          <p:cNvPr id="131" name="Group 124"/>
          <p:cNvGrpSpPr>
            <a:grpSpLocks/>
          </p:cNvGrpSpPr>
          <p:nvPr/>
        </p:nvGrpSpPr>
        <p:grpSpPr bwMode="auto">
          <a:xfrm>
            <a:off x="1842293" y="3236152"/>
            <a:ext cx="68263" cy="2506662"/>
            <a:chOff x="753" y="2126"/>
            <a:chExt cx="43" cy="1579"/>
          </a:xfrm>
        </p:grpSpPr>
        <p:sp>
          <p:nvSpPr>
            <p:cNvPr id="132" name="Line 125"/>
            <p:cNvSpPr>
              <a:spLocks noChangeShapeType="1"/>
            </p:cNvSpPr>
            <p:nvPr/>
          </p:nvSpPr>
          <p:spPr bwMode="auto">
            <a:xfrm>
              <a:off x="774" y="2187"/>
              <a:ext cx="1" cy="1458"/>
            </a:xfrm>
            <a:prstGeom prst="line">
              <a:avLst/>
            </a:prstGeom>
            <a:noFill/>
            <a:ln w="0">
              <a:solidFill>
                <a:srgbClr val="000000"/>
              </a:solidFill>
              <a:round/>
              <a:headEnd/>
              <a:tailEnd/>
            </a:ln>
          </p:spPr>
          <p:txBody>
            <a:bodyPr/>
            <a:lstStyle/>
            <a:p>
              <a:endParaRPr lang="en-US"/>
            </a:p>
          </p:txBody>
        </p:sp>
        <p:sp>
          <p:nvSpPr>
            <p:cNvPr id="133" name="Freeform 126"/>
            <p:cNvSpPr>
              <a:spLocks/>
            </p:cNvSpPr>
            <p:nvPr/>
          </p:nvSpPr>
          <p:spPr bwMode="auto">
            <a:xfrm>
              <a:off x="753" y="3635"/>
              <a:ext cx="43" cy="70"/>
            </a:xfrm>
            <a:custGeom>
              <a:avLst/>
              <a:gdLst>
                <a:gd name="T0" fmla="*/ 43 w 43"/>
                <a:gd name="T1" fmla="*/ 0 h 70"/>
                <a:gd name="T2" fmla="*/ 0 w 43"/>
                <a:gd name="T3" fmla="*/ 0 h 70"/>
                <a:gd name="T4" fmla="*/ 21 w 43"/>
                <a:gd name="T5" fmla="*/ 70 h 70"/>
                <a:gd name="T6" fmla="*/ 43 w 43"/>
                <a:gd name="T7" fmla="*/ 0 h 70"/>
                <a:gd name="T8" fmla="*/ 0 60000 65536"/>
                <a:gd name="T9" fmla="*/ 0 60000 65536"/>
                <a:gd name="T10" fmla="*/ 0 60000 65536"/>
                <a:gd name="T11" fmla="*/ 0 60000 65536"/>
                <a:gd name="T12" fmla="*/ 0 w 43"/>
                <a:gd name="T13" fmla="*/ 0 h 70"/>
                <a:gd name="T14" fmla="*/ 43 w 43"/>
                <a:gd name="T15" fmla="*/ 70 h 70"/>
              </a:gdLst>
              <a:ahLst/>
              <a:cxnLst>
                <a:cxn ang="T8">
                  <a:pos x="T0" y="T1"/>
                </a:cxn>
                <a:cxn ang="T9">
                  <a:pos x="T2" y="T3"/>
                </a:cxn>
                <a:cxn ang="T10">
                  <a:pos x="T4" y="T5"/>
                </a:cxn>
                <a:cxn ang="T11">
                  <a:pos x="T6" y="T7"/>
                </a:cxn>
              </a:cxnLst>
              <a:rect l="T12" t="T13" r="T14" b="T15"/>
              <a:pathLst>
                <a:path w="43" h="70">
                  <a:moveTo>
                    <a:pt x="43" y="0"/>
                  </a:moveTo>
                  <a:lnTo>
                    <a:pt x="0" y="0"/>
                  </a:lnTo>
                  <a:lnTo>
                    <a:pt x="21" y="70"/>
                  </a:lnTo>
                  <a:lnTo>
                    <a:pt x="43" y="0"/>
                  </a:lnTo>
                  <a:close/>
                </a:path>
              </a:pathLst>
            </a:custGeom>
            <a:solidFill>
              <a:srgbClr val="000000"/>
            </a:solidFill>
            <a:ln w="0">
              <a:solidFill>
                <a:srgbClr val="000000"/>
              </a:solidFill>
              <a:prstDash val="solid"/>
              <a:round/>
              <a:headEnd/>
              <a:tailEnd/>
            </a:ln>
          </p:spPr>
          <p:txBody>
            <a:bodyPr/>
            <a:lstStyle/>
            <a:p>
              <a:endParaRPr lang="en-US"/>
            </a:p>
          </p:txBody>
        </p:sp>
        <p:sp>
          <p:nvSpPr>
            <p:cNvPr id="134" name="Freeform 127"/>
            <p:cNvSpPr>
              <a:spLocks/>
            </p:cNvSpPr>
            <p:nvPr/>
          </p:nvSpPr>
          <p:spPr bwMode="auto">
            <a:xfrm>
              <a:off x="753" y="2126"/>
              <a:ext cx="43" cy="70"/>
            </a:xfrm>
            <a:custGeom>
              <a:avLst/>
              <a:gdLst>
                <a:gd name="T0" fmla="*/ 43 w 43"/>
                <a:gd name="T1" fmla="*/ 70 h 70"/>
                <a:gd name="T2" fmla="*/ 0 w 43"/>
                <a:gd name="T3" fmla="*/ 70 h 70"/>
                <a:gd name="T4" fmla="*/ 21 w 43"/>
                <a:gd name="T5" fmla="*/ 0 h 70"/>
                <a:gd name="T6" fmla="*/ 43 w 43"/>
                <a:gd name="T7" fmla="*/ 70 h 70"/>
                <a:gd name="T8" fmla="*/ 0 60000 65536"/>
                <a:gd name="T9" fmla="*/ 0 60000 65536"/>
                <a:gd name="T10" fmla="*/ 0 60000 65536"/>
                <a:gd name="T11" fmla="*/ 0 60000 65536"/>
                <a:gd name="T12" fmla="*/ 0 w 43"/>
                <a:gd name="T13" fmla="*/ 0 h 70"/>
                <a:gd name="T14" fmla="*/ 43 w 43"/>
                <a:gd name="T15" fmla="*/ 70 h 70"/>
              </a:gdLst>
              <a:ahLst/>
              <a:cxnLst>
                <a:cxn ang="T8">
                  <a:pos x="T0" y="T1"/>
                </a:cxn>
                <a:cxn ang="T9">
                  <a:pos x="T2" y="T3"/>
                </a:cxn>
                <a:cxn ang="T10">
                  <a:pos x="T4" y="T5"/>
                </a:cxn>
                <a:cxn ang="T11">
                  <a:pos x="T6" y="T7"/>
                </a:cxn>
              </a:cxnLst>
              <a:rect l="T12" t="T13" r="T14" b="T15"/>
              <a:pathLst>
                <a:path w="43" h="70">
                  <a:moveTo>
                    <a:pt x="43" y="70"/>
                  </a:moveTo>
                  <a:lnTo>
                    <a:pt x="0" y="70"/>
                  </a:lnTo>
                  <a:lnTo>
                    <a:pt x="21" y="0"/>
                  </a:lnTo>
                  <a:lnTo>
                    <a:pt x="43" y="70"/>
                  </a:lnTo>
                  <a:close/>
                </a:path>
              </a:pathLst>
            </a:custGeom>
            <a:solidFill>
              <a:srgbClr val="000000"/>
            </a:solidFill>
            <a:ln w="0">
              <a:solidFill>
                <a:srgbClr val="000000"/>
              </a:solidFill>
              <a:prstDash val="solid"/>
              <a:round/>
              <a:headEnd/>
              <a:tailEnd/>
            </a:ln>
          </p:spPr>
          <p:txBody>
            <a:bodyPr/>
            <a:lstStyle/>
            <a:p>
              <a:endParaRPr lang="en-US"/>
            </a:p>
          </p:txBody>
        </p:sp>
      </p:grpSp>
      <p:sp>
        <p:nvSpPr>
          <p:cNvPr id="135" name="Line 128"/>
          <p:cNvSpPr>
            <a:spLocks noChangeShapeType="1"/>
          </p:cNvSpPr>
          <p:nvPr/>
        </p:nvSpPr>
        <p:spPr bwMode="auto">
          <a:xfrm flipV="1">
            <a:off x="3669506" y="3282189"/>
            <a:ext cx="11112" cy="2111375"/>
          </a:xfrm>
          <a:prstGeom prst="line">
            <a:avLst/>
          </a:prstGeom>
          <a:noFill/>
          <a:ln w="38100">
            <a:solidFill>
              <a:schemeClr val="tx2"/>
            </a:solidFill>
            <a:round/>
            <a:headEnd/>
            <a:tailEnd type="triangle" w="med" len="med"/>
          </a:ln>
        </p:spPr>
        <p:txBody>
          <a:bodyPr wrap="none" anchor="ctr"/>
          <a:lstStyle/>
          <a:p>
            <a:endParaRPr lang="en-US"/>
          </a:p>
        </p:txBody>
      </p:sp>
      <p:grpSp>
        <p:nvGrpSpPr>
          <p:cNvPr id="136" name="Group 129"/>
          <p:cNvGrpSpPr>
            <a:grpSpLocks/>
          </p:cNvGrpSpPr>
          <p:nvPr/>
        </p:nvGrpSpPr>
        <p:grpSpPr bwMode="auto">
          <a:xfrm>
            <a:off x="4402931" y="3231389"/>
            <a:ext cx="1433512" cy="2520950"/>
            <a:chOff x="2366" y="2063"/>
            <a:chExt cx="903" cy="1588"/>
          </a:xfrm>
        </p:grpSpPr>
        <p:sp>
          <p:nvSpPr>
            <p:cNvPr id="137" name="Oval 130"/>
            <p:cNvSpPr>
              <a:spLocks noChangeArrowheads="1"/>
            </p:cNvSpPr>
            <p:nvPr/>
          </p:nvSpPr>
          <p:spPr bwMode="auto">
            <a:xfrm>
              <a:off x="2366" y="2063"/>
              <a:ext cx="903" cy="1588"/>
            </a:xfrm>
            <a:prstGeom prst="ellipse">
              <a:avLst/>
            </a:prstGeom>
            <a:solidFill>
              <a:schemeClr val="accent1"/>
            </a:solidFill>
            <a:ln w="9525">
              <a:solidFill>
                <a:schemeClr val="tx1"/>
              </a:solidFill>
              <a:round/>
              <a:headEnd/>
              <a:tailEnd/>
            </a:ln>
          </p:spPr>
          <p:txBody>
            <a:bodyPr wrap="none" anchor="ctr"/>
            <a:lstStyle/>
            <a:p>
              <a:endParaRPr lang="fr-LU" b="1" baseline="-25000"/>
            </a:p>
          </p:txBody>
        </p:sp>
        <p:sp>
          <p:nvSpPr>
            <p:cNvPr id="138" name="Line 131"/>
            <p:cNvSpPr>
              <a:spLocks noChangeShapeType="1"/>
            </p:cNvSpPr>
            <p:nvPr/>
          </p:nvSpPr>
          <p:spPr bwMode="auto">
            <a:xfrm flipV="1">
              <a:off x="2754" y="2079"/>
              <a:ext cx="0" cy="1563"/>
            </a:xfrm>
            <a:prstGeom prst="line">
              <a:avLst/>
            </a:prstGeom>
            <a:noFill/>
            <a:ln w="9525">
              <a:solidFill>
                <a:schemeClr val="tx1"/>
              </a:solidFill>
              <a:round/>
              <a:headEnd/>
              <a:tailEnd/>
            </a:ln>
          </p:spPr>
          <p:txBody>
            <a:bodyPr/>
            <a:lstStyle/>
            <a:p>
              <a:endParaRPr lang="en-US"/>
            </a:p>
          </p:txBody>
        </p:sp>
        <p:sp>
          <p:nvSpPr>
            <p:cNvPr id="139" name="Line 132"/>
            <p:cNvSpPr>
              <a:spLocks noChangeShapeType="1"/>
            </p:cNvSpPr>
            <p:nvPr/>
          </p:nvSpPr>
          <p:spPr bwMode="auto">
            <a:xfrm flipV="1">
              <a:off x="2770" y="2080"/>
              <a:ext cx="0" cy="1563"/>
            </a:xfrm>
            <a:prstGeom prst="line">
              <a:avLst/>
            </a:prstGeom>
            <a:noFill/>
            <a:ln w="9525">
              <a:solidFill>
                <a:schemeClr val="tx1"/>
              </a:solidFill>
              <a:round/>
              <a:headEnd/>
              <a:tailEnd/>
            </a:ln>
          </p:spPr>
          <p:txBody>
            <a:bodyPr/>
            <a:lstStyle/>
            <a:p>
              <a:endParaRPr lang="en-US"/>
            </a:p>
          </p:txBody>
        </p:sp>
        <p:sp>
          <p:nvSpPr>
            <p:cNvPr id="140" name="Line 133"/>
            <p:cNvSpPr>
              <a:spLocks noChangeShapeType="1"/>
            </p:cNvSpPr>
            <p:nvPr/>
          </p:nvSpPr>
          <p:spPr bwMode="auto">
            <a:xfrm flipV="1">
              <a:off x="2866" y="2077"/>
              <a:ext cx="0" cy="1563"/>
            </a:xfrm>
            <a:prstGeom prst="line">
              <a:avLst/>
            </a:prstGeom>
            <a:noFill/>
            <a:ln w="9525">
              <a:solidFill>
                <a:schemeClr val="tx1"/>
              </a:solidFill>
              <a:round/>
              <a:headEnd/>
              <a:tailEnd/>
            </a:ln>
          </p:spPr>
          <p:txBody>
            <a:bodyPr/>
            <a:lstStyle/>
            <a:p>
              <a:endParaRPr lang="en-US"/>
            </a:p>
          </p:txBody>
        </p:sp>
        <p:sp>
          <p:nvSpPr>
            <p:cNvPr id="141" name="Line 134"/>
            <p:cNvSpPr>
              <a:spLocks noChangeShapeType="1"/>
            </p:cNvSpPr>
            <p:nvPr/>
          </p:nvSpPr>
          <p:spPr bwMode="auto">
            <a:xfrm flipV="1">
              <a:off x="2882" y="2078"/>
              <a:ext cx="0" cy="1563"/>
            </a:xfrm>
            <a:prstGeom prst="line">
              <a:avLst/>
            </a:prstGeom>
            <a:noFill/>
            <a:ln w="9525">
              <a:solidFill>
                <a:schemeClr val="tx1"/>
              </a:solidFill>
              <a:round/>
              <a:headEnd/>
              <a:tailEnd/>
            </a:ln>
          </p:spPr>
          <p:txBody>
            <a:bodyPr/>
            <a:lstStyle/>
            <a:p>
              <a:endParaRPr lang="en-US"/>
            </a:p>
          </p:txBody>
        </p:sp>
      </p:grpSp>
      <p:grpSp>
        <p:nvGrpSpPr>
          <p:cNvPr id="142" name="Group 135"/>
          <p:cNvGrpSpPr>
            <a:grpSpLocks/>
          </p:cNvGrpSpPr>
          <p:nvPr/>
        </p:nvGrpSpPr>
        <p:grpSpPr bwMode="auto">
          <a:xfrm>
            <a:off x="3682206" y="2645602"/>
            <a:ext cx="0" cy="3463925"/>
            <a:chOff x="1024" y="1778"/>
            <a:chExt cx="0" cy="2182"/>
          </a:xfrm>
        </p:grpSpPr>
        <p:sp>
          <p:nvSpPr>
            <p:cNvPr id="143" name="Line 136"/>
            <p:cNvSpPr>
              <a:spLocks noChangeShapeType="1"/>
            </p:cNvSpPr>
            <p:nvPr/>
          </p:nvSpPr>
          <p:spPr bwMode="auto">
            <a:xfrm>
              <a:off x="1024" y="1778"/>
              <a:ext cx="0" cy="2182"/>
            </a:xfrm>
            <a:prstGeom prst="line">
              <a:avLst/>
            </a:prstGeom>
            <a:noFill/>
            <a:ln w="12700">
              <a:solidFill>
                <a:schemeClr val="tx2"/>
              </a:solidFill>
              <a:prstDash val="lgDashDot"/>
              <a:round/>
              <a:headEnd/>
              <a:tailEnd/>
            </a:ln>
          </p:spPr>
          <p:txBody>
            <a:bodyPr/>
            <a:lstStyle/>
            <a:p>
              <a:endParaRPr lang="en-US"/>
            </a:p>
          </p:txBody>
        </p:sp>
        <p:sp>
          <p:nvSpPr>
            <p:cNvPr id="144" name="Line 137"/>
            <p:cNvSpPr>
              <a:spLocks noChangeShapeType="1"/>
            </p:cNvSpPr>
            <p:nvPr/>
          </p:nvSpPr>
          <p:spPr bwMode="auto">
            <a:xfrm flipV="1">
              <a:off x="1024" y="2184"/>
              <a:ext cx="0" cy="1330"/>
            </a:xfrm>
            <a:prstGeom prst="line">
              <a:avLst/>
            </a:prstGeom>
            <a:noFill/>
            <a:ln w="38100">
              <a:solidFill>
                <a:schemeClr val="tx2"/>
              </a:solidFill>
              <a:round/>
              <a:headEnd/>
              <a:tailEnd type="triangle" w="med" len="med"/>
            </a:ln>
          </p:spPr>
          <p:txBody>
            <a:bodyPr/>
            <a:lstStyle/>
            <a:p>
              <a:endParaRPr lang="en-US"/>
            </a:p>
          </p:txBody>
        </p:sp>
      </p:grpSp>
      <p:sp>
        <p:nvSpPr>
          <p:cNvPr id="145" name="Rectangle 2334"/>
          <p:cNvSpPr>
            <a:spLocks noChangeArrowheads="1"/>
          </p:cNvSpPr>
          <p:nvPr/>
        </p:nvSpPr>
        <p:spPr bwMode="auto">
          <a:xfrm>
            <a:off x="6915943" y="3728277"/>
            <a:ext cx="12700" cy="133350"/>
          </a:xfrm>
          <a:prstGeom prst="rect">
            <a:avLst/>
          </a:prstGeom>
          <a:solidFill>
            <a:srgbClr val="000000"/>
          </a:solidFill>
          <a:ln w="9525">
            <a:noFill/>
            <a:miter lim="800000"/>
            <a:headEnd/>
            <a:tailEnd/>
          </a:ln>
        </p:spPr>
        <p:txBody>
          <a:bodyPr/>
          <a:lstStyle/>
          <a:p>
            <a:endParaRPr lang="fr-LU" b="1" baseline="-25000"/>
          </a:p>
        </p:txBody>
      </p:sp>
      <p:sp>
        <p:nvSpPr>
          <p:cNvPr id="146" name="Rectangle 2335"/>
          <p:cNvSpPr>
            <a:spLocks noChangeArrowheads="1"/>
          </p:cNvSpPr>
          <p:nvPr/>
        </p:nvSpPr>
        <p:spPr bwMode="auto">
          <a:xfrm>
            <a:off x="6825456" y="3728277"/>
            <a:ext cx="12700" cy="133350"/>
          </a:xfrm>
          <a:prstGeom prst="rect">
            <a:avLst/>
          </a:prstGeom>
          <a:solidFill>
            <a:srgbClr val="000000"/>
          </a:solidFill>
          <a:ln w="9525">
            <a:noFill/>
            <a:miter lim="800000"/>
            <a:headEnd/>
            <a:tailEnd/>
          </a:ln>
        </p:spPr>
        <p:txBody>
          <a:bodyPr/>
          <a:lstStyle/>
          <a:p>
            <a:endParaRPr lang="fr-LU" b="1" baseline="-25000"/>
          </a:p>
        </p:txBody>
      </p:sp>
      <p:sp>
        <p:nvSpPr>
          <p:cNvPr id="147" name="Rectangle 2336"/>
          <p:cNvSpPr>
            <a:spLocks noChangeArrowheads="1"/>
          </p:cNvSpPr>
          <p:nvPr/>
        </p:nvSpPr>
        <p:spPr bwMode="auto">
          <a:xfrm>
            <a:off x="9933781" y="3728277"/>
            <a:ext cx="12700" cy="133350"/>
          </a:xfrm>
          <a:prstGeom prst="rect">
            <a:avLst/>
          </a:prstGeom>
          <a:solidFill>
            <a:srgbClr val="000000"/>
          </a:solidFill>
          <a:ln w="9525">
            <a:noFill/>
            <a:miter lim="800000"/>
            <a:headEnd/>
            <a:tailEnd/>
          </a:ln>
        </p:spPr>
        <p:txBody>
          <a:bodyPr/>
          <a:lstStyle/>
          <a:p>
            <a:endParaRPr lang="fr-LU" b="1" baseline="-25000"/>
          </a:p>
        </p:txBody>
      </p:sp>
      <p:sp>
        <p:nvSpPr>
          <p:cNvPr id="148" name="Rectangle 2337"/>
          <p:cNvSpPr>
            <a:spLocks noChangeArrowheads="1"/>
          </p:cNvSpPr>
          <p:nvPr/>
        </p:nvSpPr>
        <p:spPr bwMode="auto">
          <a:xfrm>
            <a:off x="9881393" y="3728277"/>
            <a:ext cx="14288" cy="133350"/>
          </a:xfrm>
          <a:prstGeom prst="rect">
            <a:avLst/>
          </a:prstGeom>
          <a:solidFill>
            <a:srgbClr val="000000"/>
          </a:solidFill>
          <a:ln w="9525">
            <a:noFill/>
            <a:miter lim="800000"/>
            <a:headEnd/>
            <a:tailEnd/>
          </a:ln>
        </p:spPr>
        <p:txBody>
          <a:bodyPr/>
          <a:lstStyle/>
          <a:p>
            <a:endParaRPr lang="fr-LU" b="1" baseline="-25000"/>
          </a:p>
        </p:txBody>
      </p:sp>
      <p:sp>
        <p:nvSpPr>
          <p:cNvPr id="149" name="Rectangle 2338"/>
          <p:cNvSpPr>
            <a:spLocks noChangeArrowheads="1"/>
          </p:cNvSpPr>
          <p:nvPr/>
        </p:nvSpPr>
        <p:spPr bwMode="auto">
          <a:xfrm>
            <a:off x="9952831" y="3728277"/>
            <a:ext cx="12700" cy="133350"/>
          </a:xfrm>
          <a:prstGeom prst="rect">
            <a:avLst/>
          </a:prstGeom>
          <a:solidFill>
            <a:srgbClr val="000000"/>
          </a:solidFill>
          <a:ln w="9525">
            <a:noFill/>
            <a:miter lim="800000"/>
            <a:headEnd/>
            <a:tailEnd/>
          </a:ln>
        </p:spPr>
        <p:txBody>
          <a:bodyPr/>
          <a:lstStyle/>
          <a:p>
            <a:endParaRPr lang="fr-LU" b="1" baseline="-25000"/>
          </a:p>
        </p:txBody>
      </p:sp>
      <p:sp>
        <p:nvSpPr>
          <p:cNvPr id="150" name="Rectangle 2339"/>
          <p:cNvSpPr>
            <a:spLocks noChangeArrowheads="1"/>
          </p:cNvSpPr>
          <p:nvPr/>
        </p:nvSpPr>
        <p:spPr bwMode="auto">
          <a:xfrm>
            <a:off x="9863931" y="3728277"/>
            <a:ext cx="12700" cy="133350"/>
          </a:xfrm>
          <a:prstGeom prst="rect">
            <a:avLst/>
          </a:prstGeom>
          <a:solidFill>
            <a:srgbClr val="000000"/>
          </a:solidFill>
          <a:ln w="9525">
            <a:noFill/>
            <a:miter lim="800000"/>
            <a:headEnd/>
            <a:tailEnd/>
          </a:ln>
        </p:spPr>
        <p:txBody>
          <a:bodyPr/>
          <a:lstStyle/>
          <a:p>
            <a:endParaRPr lang="fr-LU" b="1" baseline="-25000"/>
          </a:p>
        </p:txBody>
      </p:sp>
      <p:sp>
        <p:nvSpPr>
          <p:cNvPr id="151" name="Freeform 2340"/>
          <p:cNvSpPr>
            <a:spLocks/>
          </p:cNvSpPr>
          <p:nvPr/>
        </p:nvSpPr>
        <p:spPr bwMode="auto">
          <a:xfrm>
            <a:off x="6453981" y="4020377"/>
            <a:ext cx="3660775" cy="1076325"/>
          </a:xfrm>
          <a:custGeom>
            <a:avLst/>
            <a:gdLst>
              <a:gd name="T0" fmla="*/ 915 w 2987"/>
              <a:gd name="T1" fmla="*/ 266 h 897"/>
              <a:gd name="T2" fmla="*/ 963 w 2987"/>
              <a:gd name="T3" fmla="*/ 273 h 897"/>
              <a:gd name="T4" fmla="*/ 1007 w 2987"/>
              <a:gd name="T5" fmla="*/ 283 h 897"/>
              <a:gd name="T6" fmla="*/ 1048 w 2987"/>
              <a:gd name="T7" fmla="*/ 298 h 897"/>
              <a:gd name="T8" fmla="*/ 1089 w 2987"/>
              <a:gd name="T9" fmla="*/ 317 h 897"/>
              <a:gd name="T10" fmla="*/ 1127 w 2987"/>
              <a:gd name="T11" fmla="*/ 341 h 897"/>
              <a:gd name="T12" fmla="*/ 1161 w 2987"/>
              <a:gd name="T13" fmla="*/ 370 h 897"/>
              <a:gd name="T14" fmla="*/ 1193 w 2987"/>
              <a:gd name="T15" fmla="*/ 402 h 897"/>
              <a:gd name="T16" fmla="*/ 1224 w 2987"/>
              <a:gd name="T17" fmla="*/ 442 h 897"/>
              <a:gd name="T18" fmla="*/ 1253 w 2987"/>
              <a:gd name="T19" fmla="*/ 493 h 897"/>
              <a:gd name="T20" fmla="*/ 1278 w 2987"/>
              <a:gd name="T21" fmla="*/ 554 h 897"/>
              <a:gd name="T22" fmla="*/ 1302 w 2987"/>
              <a:gd name="T23" fmla="*/ 619 h 897"/>
              <a:gd name="T24" fmla="*/ 1324 w 2987"/>
              <a:gd name="T25" fmla="*/ 684 h 897"/>
              <a:gd name="T26" fmla="*/ 1343 w 2987"/>
              <a:gd name="T27" fmla="*/ 743 h 897"/>
              <a:gd name="T28" fmla="*/ 1359 w 2987"/>
              <a:gd name="T29" fmla="*/ 795 h 897"/>
              <a:gd name="T30" fmla="*/ 1372 w 2987"/>
              <a:gd name="T31" fmla="*/ 834 h 897"/>
              <a:gd name="T32" fmla="*/ 1382 w 2987"/>
              <a:gd name="T33" fmla="*/ 861 h 897"/>
              <a:gd name="T34" fmla="*/ 1391 w 2987"/>
              <a:gd name="T35" fmla="*/ 880 h 897"/>
              <a:gd name="T36" fmla="*/ 1396 w 2987"/>
              <a:gd name="T37" fmla="*/ 892 h 897"/>
              <a:gd name="T38" fmla="*/ 1398 w 2987"/>
              <a:gd name="T39" fmla="*/ 895 h 897"/>
              <a:gd name="T40" fmla="*/ 1394 w 2987"/>
              <a:gd name="T41" fmla="*/ 888 h 897"/>
              <a:gd name="T42" fmla="*/ 1389 w 2987"/>
              <a:gd name="T43" fmla="*/ 873 h 897"/>
              <a:gd name="T44" fmla="*/ 1379 w 2987"/>
              <a:gd name="T45" fmla="*/ 853 h 897"/>
              <a:gd name="T46" fmla="*/ 1800 w 2987"/>
              <a:gd name="T47" fmla="*/ 858 h 897"/>
              <a:gd name="T48" fmla="*/ 1792 w 2987"/>
              <a:gd name="T49" fmla="*/ 878 h 897"/>
              <a:gd name="T50" fmla="*/ 1786 w 2987"/>
              <a:gd name="T51" fmla="*/ 890 h 897"/>
              <a:gd name="T52" fmla="*/ 1785 w 2987"/>
              <a:gd name="T53" fmla="*/ 897 h 897"/>
              <a:gd name="T54" fmla="*/ 1788 w 2987"/>
              <a:gd name="T55" fmla="*/ 890 h 897"/>
              <a:gd name="T56" fmla="*/ 1793 w 2987"/>
              <a:gd name="T57" fmla="*/ 875 h 897"/>
              <a:gd name="T58" fmla="*/ 1802 w 2987"/>
              <a:gd name="T59" fmla="*/ 854 h 897"/>
              <a:gd name="T60" fmla="*/ 1812 w 2987"/>
              <a:gd name="T61" fmla="*/ 825 h 897"/>
              <a:gd name="T62" fmla="*/ 1826 w 2987"/>
              <a:gd name="T63" fmla="*/ 783 h 897"/>
              <a:gd name="T64" fmla="*/ 1843 w 2987"/>
              <a:gd name="T65" fmla="*/ 728 h 897"/>
              <a:gd name="T66" fmla="*/ 1863 w 2987"/>
              <a:gd name="T67" fmla="*/ 667 h 897"/>
              <a:gd name="T68" fmla="*/ 1884 w 2987"/>
              <a:gd name="T69" fmla="*/ 602 h 897"/>
              <a:gd name="T70" fmla="*/ 1909 w 2987"/>
              <a:gd name="T71" fmla="*/ 539 h 897"/>
              <a:gd name="T72" fmla="*/ 1937 w 2987"/>
              <a:gd name="T73" fmla="*/ 479 h 897"/>
              <a:gd name="T74" fmla="*/ 1965 w 2987"/>
              <a:gd name="T75" fmla="*/ 430 h 897"/>
              <a:gd name="T76" fmla="*/ 1996 w 2987"/>
              <a:gd name="T77" fmla="*/ 392 h 897"/>
              <a:gd name="T78" fmla="*/ 2035 w 2987"/>
              <a:gd name="T79" fmla="*/ 363 h 897"/>
              <a:gd name="T80" fmla="*/ 2080 w 2987"/>
              <a:gd name="T81" fmla="*/ 338 h 897"/>
              <a:gd name="T82" fmla="*/ 2127 w 2987"/>
              <a:gd name="T83" fmla="*/ 319 h 897"/>
              <a:gd name="T84" fmla="*/ 2175 w 2987"/>
              <a:gd name="T85" fmla="*/ 302 h 897"/>
              <a:gd name="T86" fmla="*/ 2220 w 2987"/>
              <a:gd name="T87" fmla="*/ 288 h 897"/>
              <a:gd name="T88" fmla="*/ 2259 w 2987"/>
              <a:gd name="T89" fmla="*/ 278 h 897"/>
              <a:gd name="T90" fmla="*/ 2289 w 2987"/>
              <a:gd name="T91" fmla="*/ 268 h 897"/>
              <a:gd name="T92" fmla="*/ 2310 w 2987"/>
              <a:gd name="T93" fmla="*/ 259 h 897"/>
              <a:gd name="T94" fmla="*/ 2325 w 2987"/>
              <a:gd name="T95" fmla="*/ 252 h 897"/>
              <a:gd name="T96" fmla="*/ 2334 w 2987"/>
              <a:gd name="T97" fmla="*/ 249 h 897"/>
              <a:gd name="T98" fmla="*/ 2335 w 2987"/>
              <a:gd name="T99" fmla="*/ 246 h 897"/>
              <a:gd name="T100" fmla="*/ 2330 w 2987"/>
              <a:gd name="T101" fmla="*/ 249 h 897"/>
              <a:gd name="T102" fmla="*/ 2318 w 2987"/>
              <a:gd name="T103" fmla="*/ 252 h 897"/>
              <a:gd name="T104" fmla="*/ 2301 w 2987"/>
              <a:gd name="T105" fmla="*/ 259 h 897"/>
              <a:gd name="T106" fmla="*/ 2983 w 2987"/>
              <a:gd name="T107" fmla="*/ 232 h 897"/>
              <a:gd name="T108" fmla="*/ 0 w 2987"/>
              <a:gd name="T109" fmla="*/ 60 h 897"/>
              <a:gd name="T110" fmla="*/ 879 w 2987"/>
              <a:gd name="T111" fmla="*/ 264 h 89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87"/>
              <a:gd name="T169" fmla="*/ 0 h 897"/>
              <a:gd name="T170" fmla="*/ 2987 w 2987"/>
              <a:gd name="T171" fmla="*/ 897 h 89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87" h="897">
                <a:moveTo>
                  <a:pt x="879" y="264"/>
                </a:moveTo>
                <a:lnTo>
                  <a:pt x="891" y="264"/>
                </a:lnTo>
                <a:lnTo>
                  <a:pt x="903" y="264"/>
                </a:lnTo>
                <a:lnTo>
                  <a:pt x="915" y="266"/>
                </a:lnTo>
                <a:lnTo>
                  <a:pt x="927" y="268"/>
                </a:lnTo>
                <a:lnTo>
                  <a:pt x="939" y="268"/>
                </a:lnTo>
                <a:lnTo>
                  <a:pt x="951" y="269"/>
                </a:lnTo>
                <a:lnTo>
                  <a:pt x="963" y="273"/>
                </a:lnTo>
                <a:lnTo>
                  <a:pt x="973" y="275"/>
                </a:lnTo>
                <a:lnTo>
                  <a:pt x="985" y="276"/>
                </a:lnTo>
                <a:lnTo>
                  <a:pt x="995" y="280"/>
                </a:lnTo>
                <a:lnTo>
                  <a:pt x="1007" y="283"/>
                </a:lnTo>
                <a:lnTo>
                  <a:pt x="1018" y="286"/>
                </a:lnTo>
                <a:lnTo>
                  <a:pt x="1028" y="290"/>
                </a:lnTo>
                <a:lnTo>
                  <a:pt x="1038" y="293"/>
                </a:lnTo>
                <a:lnTo>
                  <a:pt x="1048" y="298"/>
                </a:lnTo>
                <a:lnTo>
                  <a:pt x="1059" y="302"/>
                </a:lnTo>
                <a:lnTo>
                  <a:pt x="1069" y="307"/>
                </a:lnTo>
                <a:lnTo>
                  <a:pt x="1079" y="312"/>
                </a:lnTo>
                <a:lnTo>
                  <a:pt x="1089" y="317"/>
                </a:lnTo>
                <a:lnTo>
                  <a:pt x="1098" y="322"/>
                </a:lnTo>
                <a:lnTo>
                  <a:pt x="1108" y="329"/>
                </a:lnTo>
                <a:lnTo>
                  <a:pt x="1116" y="334"/>
                </a:lnTo>
                <a:lnTo>
                  <a:pt x="1127" y="341"/>
                </a:lnTo>
                <a:lnTo>
                  <a:pt x="1135" y="348"/>
                </a:lnTo>
                <a:lnTo>
                  <a:pt x="1144" y="355"/>
                </a:lnTo>
                <a:lnTo>
                  <a:pt x="1152" y="361"/>
                </a:lnTo>
                <a:lnTo>
                  <a:pt x="1161" y="370"/>
                </a:lnTo>
                <a:lnTo>
                  <a:pt x="1169" y="377"/>
                </a:lnTo>
                <a:lnTo>
                  <a:pt x="1178" y="385"/>
                </a:lnTo>
                <a:lnTo>
                  <a:pt x="1186" y="394"/>
                </a:lnTo>
                <a:lnTo>
                  <a:pt x="1193" y="402"/>
                </a:lnTo>
                <a:lnTo>
                  <a:pt x="1202" y="411"/>
                </a:lnTo>
                <a:lnTo>
                  <a:pt x="1209" y="419"/>
                </a:lnTo>
                <a:lnTo>
                  <a:pt x="1215" y="430"/>
                </a:lnTo>
                <a:lnTo>
                  <a:pt x="1224" y="442"/>
                </a:lnTo>
                <a:lnTo>
                  <a:pt x="1231" y="454"/>
                </a:lnTo>
                <a:lnTo>
                  <a:pt x="1238" y="465"/>
                </a:lnTo>
                <a:lnTo>
                  <a:pt x="1244" y="479"/>
                </a:lnTo>
                <a:lnTo>
                  <a:pt x="1253" y="493"/>
                </a:lnTo>
                <a:lnTo>
                  <a:pt x="1258" y="508"/>
                </a:lnTo>
                <a:lnTo>
                  <a:pt x="1265" y="523"/>
                </a:lnTo>
                <a:lnTo>
                  <a:pt x="1272" y="539"/>
                </a:lnTo>
                <a:lnTo>
                  <a:pt x="1278" y="554"/>
                </a:lnTo>
                <a:lnTo>
                  <a:pt x="1285" y="569"/>
                </a:lnTo>
                <a:lnTo>
                  <a:pt x="1290" y="587"/>
                </a:lnTo>
                <a:lnTo>
                  <a:pt x="1297" y="602"/>
                </a:lnTo>
                <a:lnTo>
                  <a:pt x="1302" y="619"/>
                </a:lnTo>
                <a:lnTo>
                  <a:pt x="1307" y="634"/>
                </a:lnTo>
                <a:lnTo>
                  <a:pt x="1313" y="651"/>
                </a:lnTo>
                <a:lnTo>
                  <a:pt x="1319" y="667"/>
                </a:lnTo>
                <a:lnTo>
                  <a:pt x="1324" y="684"/>
                </a:lnTo>
                <a:lnTo>
                  <a:pt x="1328" y="699"/>
                </a:lnTo>
                <a:lnTo>
                  <a:pt x="1333" y="714"/>
                </a:lnTo>
                <a:lnTo>
                  <a:pt x="1338" y="728"/>
                </a:lnTo>
                <a:lnTo>
                  <a:pt x="1343" y="743"/>
                </a:lnTo>
                <a:lnTo>
                  <a:pt x="1347" y="757"/>
                </a:lnTo>
                <a:lnTo>
                  <a:pt x="1352" y="771"/>
                </a:lnTo>
                <a:lnTo>
                  <a:pt x="1355" y="783"/>
                </a:lnTo>
                <a:lnTo>
                  <a:pt x="1359" y="795"/>
                </a:lnTo>
                <a:lnTo>
                  <a:pt x="1362" y="806"/>
                </a:lnTo>
                <a:lnTo>
                  <a:pt x="1365" y="817"/>
                </a:lnTo>
                <a:lnTo>
                  <a:pt x="1369" y="825"/>
                </a:lnTo>
                <a:lnTo>
                  <a:pt x="1372" y="834"/>
                </a:lnTo>
                <a:lnTo>
                  <a:pt x="1376" y="842"/>
                </a:lnTo>
                <a:lnTo>
                  <a:pt x="1379" y="849"/>
                </a:lnTo>
                <a:lnTo>
                  <a:pt x="1381" y="854"/>
                </a:lnTo>
                <a:lnTo>
                  <a:pt x="1382" y="861"/>
                </a:lnTo>
                <a:lnTo>
                  <a:pt x="1386" y="866"/>
                </a:lnTo>
                <a:lnTo>
                  <a:pt x="1388" y="871"/>
                </a:lnTo>
                <a:lnTo>
                  <a:pt x="1389" y="875"/>
                </a:lnTo>
                <a:lnTo>
                  <a:pt x="1391" y="880"/>
                </a:lnTo>
                <a:lnTo>
                  <a:pt x="1393" y="883"/>
                </a:lnTo>
                <a:lnTo>
                  <a:pt x="1393" y="887"/>
                </a:lnTo>
                <a:lnTo>
                  <a:pt x="1394" y="890"/>
                </a:lnTo>
                <a:lnTo>
                  <a:pt x="1396" y="892"/>
                </a:lnTo>
                <a:lnTo>
                  <a:pt x="1396" y="893"/>
                </a:lnTo>
                <a:lnTo>
                  <a:pt x="1398" y="895"/>
                </a:lnTo>
                <a:lnTo>
                  <a:pt x="1398" y="897"/>
                </a:lnTo>
                <a:lnTo>
                  <a:pt x="1398" y="895"/>
                </a:lnTo>
                <a:lnTo>
                  <a:pt x="1396" y="895"/>
                </a:lnTo>
                <a:lnTo>
                  <a:pt x="1396" y="893"/>
                </a:lnTo>
                <a:lnTo>
                  <a:pt x="1396" y="890"/>
                </a:lnTo>
                <a:lnTo>
                  <a:pt x="1394" y="888"/>
                </a:lnTo>
                <a:lnTo>
                  <a:pt x="1393" y="885"/>
                </a:lnTo>
                <a:lnTo>
                  <a:pt x="1391" y="882"/>
                </a:lnTo>
                <a:lnTo>
                  <a:pt x="1391" y="878"/>
                </a:lnTo>
                <a:lnTo>
                  <a:pt x="1389" y="873"/>
                </a:lnTo>
                <a:lnTo>
                  <a:pt x="1386" y="868"/>
                </a:lnTo>
                <a:lnTo>
                  <a:pt x="1384" y="863"/>
                </a:lnTo>
                <a:lnTo>
                  <a:pt x="1382" y="858"/>
                </a:lnTo>
                <a:lnTo>
                  <a:pt x="1379" y="853"/>
                </a:lnTo>
                <a:lnTo>
                  <a:pt x="1377" y="846"/>
                </a:lnTo>
                <a:lnTo>
                  <a:pt x="1805" y="846"/>
                </a:lnTo>
                <a:lnTo>
                  <a:pt x="1804" y="853"/>
                </a:lnTo>
                <a:lnTo>
                  <a:pt x="1800" y="858"/>
                </a:lnTo>
                <a:lnTo>
                  <a:pt x="1798" y="863"/>
                </a:lnTo>
                <a:lnTo>
                  <a:pt x="1797" y="868"/>
                </a:lnTo>
                <a:lnTo>
                  <a:pt x="1793" y="873"/>
                </a:lnTo>
                <a:lnTo>
                  <a:pt x="1792" y="878"/>
                </a:lnTo>
                <a:lnTo>
                  <a:pt x="1792" y="882"/>
                </a:lnTo>
                <a:lnTo>
                  <a:pt x="1790" y="885"/>
                </a:lnTo>
                <a:lnTo>
                  <a:pt x="1788" y="888"/>
                </a:lnTo>
                <a:lnTo>
                  <a:pt x="1786" y="890"/>
                </a:lnTo>
                <a:lnTo>
                  <a:pt x="1786" y="893"/>
                </a:lnTo>
                <a:lnTo>
                  <a:pt x="1786" y="895"/>
                </a:lnTo>
                <a:lnTo>
                  <a:pt x="1785" y="895"/>
                </a:lnTo>
                <a:lnTo>
                  <a:pt x="1785" y="897"/>
                </a:lnTo>
                <a:lnTo>
                  <a:pt x="1785" y="895"/>
                </a:lnTo>
                <a:lnTo>
                  <a:pt x="1786" y="893"/>
                </a:lnTo>
                <a:lnTo>
                  <a:pt x="1786" y="892"/>
                </a:lnTo>
                <a:lnTo>
                  <a:pt x="1788" y="890"/>
                </a:lnTo>
                <a:lnTo>
                  <a:pt x="1790" y="887"/>
                </a:lnTo>
                <a:lnTo>
                  <a:pt x="1790" y="883"/>
                </a:lnTo>
                <a:lnTo>
                  <a:pt x="1792" y="880"/>
                </a:lnTo>
                <a:lnTo>
                  <a:pt x="1793" y="875"/>
                </a:lnTo>
                <a:lnTo>
                  <a:pt x="1795" y="871"/>
                </a:lnTo>
                <a:lnTo>
                  <a:pt x="1797" y="866"/>
                </a:lnTo>
                <a:lnTo>
                  <a:pt x="1800" y="861"/>
                </a:lnTo>
                <a:lnTo>
                  <a:pt x="1802" y="854"/>
                </a:lnTo>
                <a:lnTo>
                  <a:pt x="1804" y="849"/>
                </a:lnTo>
                <a:lnTo>
                  <a:pt x="1807" y="842"/>
                </a:lnTo>
                <a:lnTo>
                  <a:pt x="1809" y="834"/>
                </a:lnTo>
                <a:lnTo>
                  <a:pt x="1812" y="825"/>
                </a:lnTo>
                <a:lnTo>
                  <a:pt x="1815" y="817"/>
                </a:lnTo>
                <a:lnTo>
                  <a:pt x="1819" y="806"/>
                </a:lnTo>
                <a:lnTo>
                  <a:pt x="1822" y="795"/>
                </a:lnTo>
                <a:lnTo>
                  <a:pt x="1826" y="783"/>
                </a:lnTo>
                <a:lnTo>
                  <a:pt x="1829" y="771"/>
                </a:lnTo>
                <a:lnTo>
                  <a:pt x="1834" y="757"/>
                </a:lnTo>
                <a:lnTo>
                  <a:pt x="1838" y="743"/>
                </a:lnTo>
                <a:lnTo>
                  <a:pt x="1843" y="728"/>
                </a:lnTo>
                <a:lnTo>
                  <a:pt x="1848" y="714"/>
                </a:lnTo>
                <a:lnTo>
                  <a:pt x="1853" y="699"/>
                </a:lnTo>
                <a:lnTo>
                  <a:pt x="1856" y="684"/>
                </a:lnTo>
                <a:lnTo>
                  <a:pt x="1863" y="667"/>
                </a:lnTo>
                <a:lnTo>
                  <a:pt x="1868" y="651"/>
                </a:lnTo>
                <a:lnTo>
                  <a:pt x="1873" y="634"/>
                </a:lnTo>
                <a:lnTo>
                  <a:pt x="1879" y="619"/>
                </a:lnTo>
                <a:lnTo>
                  <a:pt x="1884" y="602"/>
                </a:lnTo>
                <a:lnTo>
                  <a:pt x="1890" y="587"/>
                </a:lnTo>
                <a:lnTo>
                  <a:pt x="1897" y="569"/>
                </a:lnTo>
                <a:lnTo>
                  <a:pt x="1902" y="554"/>
                </a:lnTo>
                <a:lnTo>
                  <a:pt x="1909" y="539"/>
                </a:lnTo>
                <a:lnTo>
                  <a:pt x="1916" y="523"/>
                </a:lnTo>
                <a:lnTo>
                  <a:pt x="1923" y="508"/>
                </a:lnTo>
                <a:lnTo>
                  <a:pt x="1930" y="493"/>
                </a:lnTo>
                <a:lnTo>
                  <a:pt x="1937" y="479"/>
                </a:lnTo>
                <a:lnTo>
                  <a:pt x="1943" y="465"/>
                </a:lnTo>
                <a:lnTo>
                  <a:pt x="1950" y="454"/>
                </a:lnTo>
                <a:lnTo>
                  <a:pt x="1957" y="442"/>
                </a:lnTo>
                <a:lnTo>
                  <a:pt x="1965" y="430"/>
                </a:lnTo>
                <a:lnTo>
                  <a:pt x="1972" y="419"/>
                </a:lnTo>
                <a:lnTo>
                  <a:pt x="1981" y="411"/>
                </a:lnTo>
                <a:lnTo>
                  <a:pt x="1988" y="401"/>
                </a:lnTo>
                <a:lnTo>
                  <a:pt x="1996" y="392"/>
                </a:lnTo>
                <a:lnTo>
                  <a:pt x="2006" y="385"/>
                </a:lnTo>
                <a:lnTo>
                  <a:pt x="2015" y="377"/>
                </a:lnTo>
                <a:lnTo>
                  <a:pt x="2025" y="370"/>
                </a:lnTo>
                <a:lnTo>
                  <a:pt x="2035" y="363"/>
                </a:lnTo>
                <a:lnTo>
                  <a:pt x="2047" y="356"/>
                </a:lnTo>
                <a:lnTo>
                  <a:pt x="2058" y="350"/>
                </a:lnTo>
                <a:lnTo>
                  <a:pt x="2069" y="344"/>
                </a:lnTo>
                <a:lnTo>
                  <a:pt x="2080" y="338"/>
                </a:lnTo>
                <a:lnTo>
                  <a:pt x="2092" y="332"/>
                </a:lnTo>
                <a:lnTo>
                  <a:pt x="2104" y="327"/>
                </a:lnTo>
                <a:lnTo>
                  <a:pt x="2116" y="322"/>
                </a:lnTo>
                <a:lnTo>
                  <a:pt x="2127" y="319"/>
                </a:lnTo>
                <a:lnTo>
                  <a:pt x="2139" y="314"/>
                </a:lnTo>
                <a:lnTo>
                  <a:pt x="2151" y="310"/>
                </a:lnTo>
                <a:lnTo>
                  <a:pt x="2163" y="305"/>
                </a:lnTo>
                <a:lnTo>
                  <a:pt x="2175" y="302"/>
                </a:lnTo>
                <a:lnTo>
                  <a:pt x="2187" y="298"/>
                </a:lnTo>
                <a:lnTo>
                  <a:pt x="2197" y="295"/>
                </a:lnTo>
                <a:lnTo>
                  <a:pt x="2209" y="292"/>
                </a:lnTo>
                <a:lnTo>
                  <a:pt x="2220" y="288"/>
                </a:lnTo>
                <a:lnTo>
                  <a:pt x="2230" y="286"/>
                </a:lnTo>
                <a:lnTo>
                  <a:pt x="2240" y="283"/>
                </a:lnTo>
                <a:lnTo>
                  <a:pt x="2250" y="280"/>
                </a:lnTo>
                <a:lnTo>
                  <a:pt x="2259" y="278"/>
                </a:lnTo>
                <a:lnTo>
                  <a:pt x="2267" y="275"/>
                </a:lnTo>
                <a:lnTo>
                  <a:pt x="2276" y="273"/>
                </a:lnTo>
                <a:lnTo>
                  <a:pt x="2283" y="271"/>
                </a:lnTo>
                <a:lnTo>
                  <a:pt x="2289" y="268"/>
                </a:lnTo>
                <a:lnTo>
                  <a:pt x="2295" y="266"/>
                </a:lnTo>
                <a:lnTo>
                  <a:pt x="2301" y="264"/>
                </a:lnTo>
                <a:lnTo>
                  <a:pt x="2306" y="263"/>
                </a:lnTo>
                <a:lnTo>
                  <a:pt x="2310" y="259"/>
                </a:lnTo>
                <a:lnTo>
                  <a:pt x="2315" y="257"/>
                </a:lnTo>
                <a:lnTo>
                  <a:pt x="2318" y="256"/>
                </a:lnTo>
                <a:lnTo>
                  <a:pt x="2322" y="254"/>
                </a:lnTo>
                <a:lnTo>
                  <a:pt x="2325" y="252"/>
                </a:lnTo>
                <a:lnTo>
                  <a:pt x="2327" y="252"/>
                </a:lnTo>
                <a:lnTo>
                  <a:pt x="2330" y="251"/>
                </a:lnTo>
                <a:lnTo>
                  <a:pt x="2332" y="249"/>
                </a:lnTo>
                <a:lnTo>
                  <a:pt x="2334" y="249"/>
                </a:lnTo>
                <a:lnTo>
                  <a:pt x="2335" y="247"/>
                </a:lnTo>
                <a:lnTo>
                  <a:pt x="2337" y="247"/>
                </a:lnTo>
                <a:lnTo>
                  <a:pt x="2337" y="246"/>
                </a:lnTo>
                <a:lnTo>
                  <a:pt x="2335" y="246"/>
                </a:lnTo>
                <a:lnTo>
                  <a:pt x="2335" y="247"/>
                </a:lnTo>
                <a:lnTo>
                  <a:pt x="2334" y="247"/>
                </a:lnTo>
                <a:lnTo>
                  <a:pt x="2332" y="247"/>
                </a:lnTo>
                <a:lnTo>
                  <a:pt x="2330" y="249"/>
                </a:lnTo>
                <a:lnTo>
                  <a:pt x="2327" y="249"/>
                </a:lnTo>
                <a:lnTo>
                  <a:pt x="2325" y="251"/>
                </a:lnTo>
                <a:lnTo>
                  <a:pt x="2322" y="252"/>
                </a:lnTo>
                <a:lnTo>
                  <a:pt x="2318" y="252"/>
                </a:lnTo>
                <a:lnTo>
                  <a:pt x="2315" y="254"/>
                </a:lnTo>
                <a:lnTo>
                  <a:pt x="2310" y="256"/>
                </a:lnTo>
                <a:lnTo>
                  <a:pt x="2306" y="257"/>
                </a:lnTo>
                <a:lnTo>
                  <a:pt x="2301" y="259"/>
                </a:lnTo>
                <a:lnTo>
                  <a:pt x="2296" y="263"/>
                </a:lnTo>
                <a:lnTo>
                  <a:pt x="2291" y="264"/>
                </a:lnTo>
                <a:lnTo>
                  <a:pt x="2983" y="266"/>
                </a:lnTo>
                <a:lnTo>
                  <a:pt x="2983" y="232"/>
                </a:lnTo>
                <a:lnTo>
                  <a:pt x="2985" y="85"/>
                </a:lnTo>
                <a:lnTo>
                  <a:pt x="2987" y="0"/>
                </a:lnTo>
                <a:lnTo>
                  <a:pt x="0" y="3"/>
                </a:lnTo>
                <a:lnTo>
                  <a:pt x="0" y="60"/>
                </a:lnTo>
                <a:lnTo>
                  <a:pt x="10" y="189"/>
                </a:lnTo>
                <a:lnTo>
                  <a:pt x="22" y="264"/>
                </a:lnTo>
                <a:lnTo>
                  <a:pt x="893" y="264"/>
                </a:lnTo>
                <a:lnTo>
                  <a:pt x="879" y="264"/>
                </a:lnTo>
                <a:close/>
              </a:path>
            </a:pathLst>
          </a:custGeom>
          <a:solidFill>
            <a:srgbClr val="BFBFBF"/>
          </a:solidFill>
          <a:ln w="0">
            <a:solidFill>
              <a:srgbClr val="000000"/>
            </a:solidFill>
            <a:prstDash val="solid"/>
            <a:round/>
            <a:headEnd/>
            <a:tailEnd/>
          </a:ln>
        </p:spPr>
        <p:txBody>
          <a:bodyPr/>
          <a:lstStyle/>
          <a:p>
            <a:endParaRPr lang="en-US"/>
          </a:p>
        </p:txBody>
      </p:sp>
      <p:sp>
        <p:nvSpPr>
          <p:cNvPr id="152" name="Rectangle 2341"/>
          <p:cNvSpPr>
            <a:spLocks noChangeArrowheads="1"/>
          </p:cNvSpPr>
          <p:nvPr/>
        </p:nvSpPr>
        <p:spPr bwMode="auto">
          <a:xfrm>
            <a:off x="6426993" y="3861627"/>
            <a:ext cx="3752850" cy="204787"/>
          </a:xfrm>
          <a:prstGeom prst="rect">
            <a:avLst/>
          </a:prstGeom>
          <a:solidFill>
            <a:srgbClr val="BFBFBF"/>
          </a:solidFill>
          <a:ln w="9525">
            <a:noFill/>
            <a:miter lim="800000"/>
            <a:headEnd/>
            <a:tailEnd/>
          </a:ln>
        </p:spPr>
        <p:txBody>
          <a:bodyPr/>
          <a:lstStyle/>
          <a:p>
            <a:endParaRPr lang="fr-LU" b="1" baseline="-25000"/>
          </a:p>
        </p:txBody>
      </p:sp>
      <p:sp>
        <p:nvSpPr>
          <p:cNvPr id="153" name="Rectangle 2342"/>
          <p:cNvSpPr>
            <a:spLocks noChangeArrowheads="1"/>
          </p:cNvSpPr>
          <p:nvPr/>
        </p:nvSpPr>
        <p:spPr bwMode="auto">
          <a:xfrm>
            <a:off x="8989218" y="5441189"/>
            <a:ext cx="1437892" cy="430887"/>
          </a:xfrm>
          <a:prstGeom prst="rect">
            <a:avLst/>
          </a:prstGeom>
          <a:noFill/>
          <a:ln w="9525">
            <a:noFill/>
            <a:miter lim="800000"/>
            <a:headEnd/>
            <a:tailEnd/>
          </a:ln>
        </p:spPr>
        <p:txBody>
          <a:bodyPr wrap="square" lIns="0" tIns="0" rIns="0" bIns="0">
            <a:spAutoFit/>
          </a:bodyPr>
          <a:lstStyle/>
          <a:p>
            <a:pPr marL="292100" indent="-292100"/>
            <a:r>
              <a:rPr lang="en-US" sz="1400">
                <a:solidFill>
                  <a:srgbClr val="000000"/>
                </a:solidFill>
              </a:rPr>
              <a:t>Y = Height of the free zone</a:t>
            </a:r>
            <a:endParaRPr lang="en-US" sz="1400"/>
          </a:p>
        </p:txBody>
      </p:sp>
      <p:sp>
        <p:nvSpPr>
          <p:cNvPr id="154" name="Rectangle 2343"/>
          <p:cNvSpPr>
            <a:spLocks noChangeArrowheads="1"/>
          </p:cNvSpPr>
          <p:nvPr/>
        </p:nvSpPr>
        <p:spPr bwMode="auto">
          <a:xfrm>
            <a:off x="6825456" y="3282189"/>
            <a:ext cx="1208087" cy="244475"/>
          </a:xfrm>
          <a:prstGeom prst="rect">
            <a:avLst/>
          </a:prstGeom>
          <a:noFill/>
          <a:ln w="9525">
            <a:noFill/>
            <a:miter lim="800000"/>
            <a:headEnd/>
            <a:tailEnd/>
          </a:ln>
        </p:spPr>
        <p:txBody>
          <a:bodyPr wrap="none" lIns="0" tIns="0" rIns="0" bIns="0">
            <a:spAutoFit/>
          </a:bodyPr>
          <a:lstStyle/>
          <a:p>
            <a:r>
              <a:rPr lang="en-US" sz="1600" dirty="0">
                <a:solidFill>
                  <a:schemeClr val="accent2"/>
                </a:solidFill>
              </a:rPr>
              <a:t>concrete slab</a:t>
            </a:r>
          </a:p>
        </p:txBody>
      </p:sp>
      <p:sp>
        <p:nvSpPr>
          <p:cNvPr id="155" name="Freeform 2344"/>
          <p:cNvSpPr>
            <a:spLocks/>
          </p:cNvSpPr>
          <p:nvPr/>
        </p:nvSpPr>
        <p:spPr bwMode="auto">
          <a:xfrm>
            <a:off x="6430168" y="5222114"/>
            <a:ext cx="3749675" cy="12700"/>
          </a:xfrm>
          <a:custGeom>
            <a:avLst/>
            <a:gdLst>
              <a:gd name="T0" fmla="*/ 5 w 3059"/>
              <a:gd name="T1" fmla="*/ 0 h 10"/>
              <a:gd name="T2" fmla="*/ 2 w 3059"/>
              <a:gd name="T3" fmla="*/ 0 h 10"/>
              <a:gd name="T4" fmla="*/ 2 w 3059"/>
              <a:gd name="T5" fmla="*/ 2 h 10"/>
              <a:gd name="T6" fmla="*/ 0 w 3059"/>
              <a:gd name="T7" fmla="*/ 2 h 10"/>
              <a:gd name="T8" fmla="*/ 0 w 3059"/>
              <a:gd name="T9" fmla="*/ 8 h 10"/>
              <a:gd name="T10" fmla="*/ 2 w 3059"/>
              <a:gd name="T11" fmla="*/ 8 h 10"/>
              <a:gd name="T12" fmla="*/ 2 w 3059"/>
              <a:gd name="T13" fmla="*/ 10 h 10"/>
              <a:gd name="T14" fmla="*/ 3057 w 3059"/>
              <a:gd name="T15" fmla="*/ 10 h 10"/>
              <a:gd name="T16" fmla="*/ 3057 w 3059"/>
              <a:gd name="T17" fmla="*/ 8 h 10"/>
              <a:gd name="T18" fmla="*/ 3059 w 3059"/>
              <a:gd name="T19" fmla="*/ 8 h 10"/>
              <a:gd name="T20" fmla="*/ 3059 w 3059"/>
              <a:gd name="T21" fmla="*/ 2 h 10"/>
              <a:gd name="T22" fmla="*/ 3057 w 3059"/>
              <a:gd name="T23" fmla="*/ 2 h 10"/>
              <a:gd name="T24" fmla="*/ 3057 w 3059"/>
              <a:gd name="T25" fmla="*/ 0 h 10"/>
              <a:gd name="T26" fmla="*/ 3053 w 3059"/>
              <a:gd name="T27" fmla="*/ 0 h 10"/>
              <a:gd name="T28" fmla="*/ 5 w 3059"/>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59"/>
              <a:gd name="T46" fmla="*/ 0 h 10"/>
              <a:gd name="T47" fmla="*/ 3059 w 3059"/>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59" h="10">
                <a:moveTo>
                  <a:pt x="5" y="0"/>
                </a:moveTo>
                <a:lnTo>
                  <a:pt x="2" y="0"/>
                </a:lnTo>
                <a:lnTo>
                  <a:pt x="2" y="2"/>
                </a:lnTo>
                <a:lnTo>
                  <a:pt x="0" y="2"/>
                </a:lnTo>
                <a:lnTo>
                  <a:pt x="0" y="8"/>
                </a:lnTo>
                <a:lnTo>
                  <a:pt x="2" y="8"/>
                </a:lnTo>
                <a:lnTo>
                  <a:pt x="2" y="10"/>
                </a:lnTo>
                <a:lnTo>
                  <a:pt x="3057" y="10"/>
                </a:lnTo>
                <a:lnTo>
                  <a:pt x="3057" y="8"/>
                </a:lnTo>
                <a:lnTo>
                  <a:pt x="3059" y="8"/>
                </a:lnTo>
                <a:lnTo>
                  <a:pt x="3059" y="2"/>
                </a:lnTo>
                <a:lnTo>
                  <a:pt x="3057" y="2"/>
                </a:lnTo>
                <a:lnTo>
                  <a:pt x="3057" y="0"/>
                </a:lnTo>
                <a:lnTo>
                  <a:pt x="3053" y="0"/>
                </a:lnTo>
                <a:lnTo>
                  <a:pt x="5" y="0"/>
                </a:lnTo>
                <a:close/>
              </a:path>
            </a:pathLst>
          </a:custGeom>
          <a:solidFill>
            <a:srgbClr val="000000"/>
          </a:solidFill>
          <a:ln w="9525">
            <a:noFill/>
            <a:round/>
            <a:headEnd/>
            <a:tailEnd/>
          </a:ln>
        </p:spPr>
        <p:txBody>
          <a:bodyPr/>
          <a:lstStyle/>
          <a:p>
            <a:endParaRPr lang="en-US"/>
          </a:p>
        </p:txBody>
      </p:sp>
      <p:sp>
        <p:nvSpPr>
          <p:cNvPr id="156" name="Oval 2345"/>
          <p:cNvSpPr>
            <a:spLocks noChangeArrowheads="1"/>
          </p:cNvSpPr>
          <p:nvPr/>
        </p:nvSpPr>
        <p:spPr bwMode="auto">
          <a:xfrm>
            <a:off x="6555581" y="3810827"/>
            <a:ext cx="20637" cy="23812"/>
          </a:xfrm>
          <a:prstGeom prst="ellipse">
            <a:avLst/>
          </a:prstGeom>
          <a:noFill/>
          <a:ln w="0">
            <a:solidFill>
              <a:srgbClr val="000000"/>
            </a:solidFill>
            <a:round/>
            <a:headEnd/>
            <a:tailEnd/>
          </a:ln>
        </p:spPr>
        <p:txBody>
          <a:bodyPr/>
          <a:lstStyle/>
          <a:p>
            <a:endParaRPr lang="fr-LU" b="1" baseline="-25000"/>
          </a:p>
        </p:txBody>
      </p:sp>
      <p:sp>
        <p:nvSpPr>
          <p:cNvPr id="157" name="Oval 2346"/>
          <p:cNvSpPr>
            <a:spLocks noChangeArrowheads="1"/>
          </p:cNvSpPr>
          <p:nvPr/>
        </p:nvSpPr>
        <p:spPr bwMode="auto">
          <a:xfrm>
            <a:off x="6463506" y="3828289"/>
            <a:ext cx="19050" cy="23813"/>
          </a:xfrm>
          <a:prstGeom prst="ellipse">
            <a:avLst/>
          </a:prstGeom>
          <a:noFill/>
          <a:ln w="0">
            <a:solidFill>
              <a:srgbClr val="000000"/>
            </a:solidFill>
            <a:round/>
            <a:headEnd/>
            <a:tailEnd/>
          </a:ln>
        </p:spPr>
        <p:txBody>
          <a:bodyPr/>
          <a:lstStyle/>
          <a:p>
            <a:endParaRPr lang="fr-LU" b="1" baseline="-25000"/>
          </a:p>
        </p:txBody>
      </p:sp>
      <p:sp>
        <p:nvSpPr>
          <p:cNvPr id="158" name="Oval 2347"/>
          <p:cNvSpPr>
            <a:spLocks noChangeArrowheads="1"/>
          </p:cNvSpPr>
          <p:nvPr/>
        </p:nvSpPr>
        <p:spPr bwMode="auto">
          <a:xfrm>
            <a:off x="6484143" y="3817177"/>
            <a:ext cx="14288" cy="12700"/>
          </a:xfrm>
          <a:prstGeom prst="ellipse">
            <a:avLst/>
          </a:prstGeom>
          <a:noFill/>
          <a:ln w="0">
            <a:solidFill>
              <a:srgbClr val="000000"/>
            </a:solidFill>
            <a:round/>
            <a:headEnd/>
            <a:tailEnd/>
          </a:ln>
        </p:spPr>
        <p:txBody>
          <a:bodyPr/>
          <a:lstStyle/>
          <a:p>
            <a:endParaRPr lang="fr-LU" b="1" baseline="-25000"/>
          </a:p>
        </p:txBody>
      </p:sp>
      <p:sp>
        <p:nvSpPr>
          <p:cNvPr id="159" name="Oval 2348"/>
          <p:cNvSpPr>
            <a:spLocks noChangeArrowheads="1"/>
          </p:cNvSpPr>
          <p:nvPr/>
        </p:nvSpPr>
        <p:spPr bwMode="auto">
          <a:xfrm>
            <a:off x="6487318" y="3837814"/>
            <a:ext cx="12700" cy="14288"/>
          </a:xfrm>
          <a:prstGeom prst="ellipse">
            <a:avLst/>
          </a:prstGeom>
          <a:noFill/>
          <a:ln w="0">
            <a:solidFill>
              <a:srgbClr val="000000"/>
            </a:solidFill>
            <a:round/>
            <a:headEnd/>
            <a:tailEnd/>
          </a:ln>
        </p:spPr>
        <p:txBody>
          <a:bodyPr/>
          <a:lstStyle/>
          <a:p>
            <a:endParaRPr lang="fr-LU" b="1" baseline="-25000"/>
          </a:p>
        </p:txBody>
      </p:sp>
      <p:sp>
        <p:nvSpPr>
          <p:cNvPr id="160" name="Oval 2349"/>
          <p:cNvSpPr>
            <a:spLocks noChangeArrowheads="1"/>
          </p:cNvSpPr>
          <p:nvPr/>
        </p:nvSpPr>
        <p:spPr bwMode="auto">
          <a:xfrm>
            <a:off x="6573043" y="3802889"/>
            <a:ext cx="12700" cy="14288"/>
          </a:xfrm>
          <a:prstGeom prst="ellipse">
            <a:avLst/>
          </a:prstGeom>
          <a:noFill/>
          <a:ln w="0">
            <a:solidFill>
              <a:srgbClr val="000000"/>
            </a:solidFill>
            <a:round/>
            <a:headEnd/>
            <a:tailEnd/>
          </a:ln>
        </p:spPr>
        <p:txBody>
          <a:bodyPr/>
          <a:lstStyle/>
          <a:p>
            <a:endParaRPr lang="fr-LU" b="1" baseline="-25000"/>
          </a:p>
        </p:txBody>
      </p:sp>
      <p:sp>
        <p:nvSpPr>
          <p:cNvPr id="161" name="Oval 2350"/>
          <p:cNvSpPr>
            <a:spLocks noChangeArrowheads="1"/>
          </p:cNvSpPr>
          <p:nvPr/>
        </p:nvSpPr>
        <p:spPr bwMode="auto">
          <a:xfrm>
            <a:off x="6579393" y="3825114"/>
            <a:ext cx="11113" cy="12700"/>
          </a:xfrm>
          <a:prstGeom prst="ellipse">
            <a:avLst/>
          </a:prstGeom>
          <a:noFill/>
          <a:ln w="0">
            <a:solidFill>
              <a:srgbClr val="000000"/>
            </a:solidFill>
            <a:round/>
            <a:headEnd/>
            <a:tailEnd/>
          </a:ln>
        </p:spPr>
        <p:txBody>
          <a:bodyPr/>
          <a:lstStyle/>
          <a:p>
            <a:endParaRPr lang="fr-LU" b="1" baseline="-25000"/>
          </a:p>
        </p:txBody>
      </p:sp>
      <p:sp>
        <p:nvSpPr>
          <p:cNvPr id="162" name="Oval 2351"/>
          <p:cNvSpPr>
            <a:spLocks noChangeArrowheads="1"/>
          </p:cNvSpPr>
          <p:nvPr/>
        </p:nvSpPr>
        <p:spPr bwMode="auto">
          <a:xfrm>
            <a:off x="6644481" y="3834639"/>
            <a:ext cx="19050" cy="22225"/>
          </a:xfrm>
          <a:prstGeom prst="ellipse">
            <a:avLst/>
          </a:prstGeom>
          <a:noFill/>
          <a:ln w="0">
            <a:solidFill>
              <a:srgbClr val="000000"/>
            </a:solidFill>
            <a:round/>
            <a:headEnd/>
            <a:tailEnd/>
          </a:ln>
        </p:spPr>
        <p:txBody>
          <a:bodyPr/>
          <a:lstStyle/>
          <a:p>
            <a:endParaRPr lang="fr-LU" b="1" baseline="-25000"/>
          </a:p>
        </p:txBody>
      </p:sp>
      <p:sp>
        <p:nvSpPr>
          <p:cNvPr id="163" name="Oval 2352"/>
          <p:cNvSpPr>
            <a:spLocks noChangeArrowheads="1"/>
          </p:cNvSpPr>
          <p:nvPr/>
        </p:nvSpPr>
        <p:spPr bwMode="auto">
          <a:xfrm>
            <a:off x="6665118" y="3823527"/>
            <a:ext cx="9525" cy="14287"/>
          </a:xfrm>
          <a:prstGeom prst="ellipse">
            <a:avLst/>
          </a:prstGeom>
          <a:noFill/>
          <a:ln w="0">
            <a:solidFill>
              <a:srgbClr val="000000"/>
            </a:solidFill>
            <a:round/>
            <a:headEnd/>
            <a:tailEnd/>
          </a:ln>
        </p:spPr>
        <p:txBody>
          <a:bodyPr/>
          <a:lstStyle/>
          <a:p>
            <a:endParaRPr lang="fr-LU" b="1" baseline="-25000"/>
          </a:p>
        </p:txBody>
      </p:sp>
      <p:sp>
        <p:nvSpPr>
          <p:cNvPr id="164" name="Oval 2353"/>
          <p:cNvSpPr>
            <a:spLocks noChangeArrowheads="1"/>
          </p:cNvSpPr>
          <p:nvPr/>
        </p:nvSpPr>
        <p:spPr bwMode="auto">
          <a:xfrm>
            <a:off x="6666706" y="3842577"/>
            <a:ext cx="9525" cy="14287"/>
          </a:xfrm>
          <a:prstGeom prst="ellipse">
            <a:avLst/>
          </a:prstGeom>
          <a:noFill/>
          <a:ln w="0">
            <a:solidFill>
              <a:srgbClr val="000000"/>
            </a:solidFill>
            <a:round/>
            <a:headEnd/>
            <a:tailEnd/>
          </a:ln>
        </p:spPr>
        <p:txBody>
          <a:bodyPr/>
          <a:lstStyle/>
          <a:p>
            <a:endParaRPr lang="fr-LU" b="1" baseline="-25000"/>
          </a:p>
        </p:txBody>
      </p:sp>
      <p:sp>
        <p:nvSpPr>
          <p:cNvPr id="165" name="Oval 2354"/>
          <p:cNvSpPr>
            <a:spLocks noChangeArrowheads="1"/>
          </p:cNvSpPr>
          <p:nvPr/>
        </p:nvSpPr>
        <p:spPr bwMode="auto">
          <a:xfrm>
            <a:off x="6723856" y="3809239"/>
            <a:ext cx="17462" cy="20638"/>
          </a:xfrm>
          <a:prstGeom prst="ellipse">
            <a:avLst/>
          </a:prstGeom>
          <a:noFill/>
          <a:ln w="0">
            <a:solidFill>
              <a:srgbClr val="000000"/>
            </a:solidFill>
            <a:round/>
            <a:headEnd/>
            <a:tailEnd/>
          </a:ln>
        </p:spPr>
        <p:txBody>
          <a:bodyPr/>
          <a:lstStyle/>
          <a:p>
            <a:endParaRPr lang="fr-LU" b="1" baseline="-25000"/>
          </a:p>
        </p:txBody>
      </p:sp>
      <p:sp>
        <p:nvSpPr>
          <p:cNvPr id="166" name="Oval 2355"/>
          <p:cNvSpPr>
            <a:spLocks noChangeArrowheads="1"/>
          </p:cNvSpPr>
          <p:nvPr/>
        </p:nvSpPr>
        <p:spPr bwMode="auto">
          <a:xfrm>
            <a:off x="6744493" y="3794952"/>
            <a:ext cx="12700" cy="14287"/>
          </a:xfrm>
          <a:prstGeom prst="ellipse">
            <a:avLst/>
          </a:prstGeom>
          <a:noFill/>
          <a:ln w="0">
            <a:solidFill>
              <a:srgbClr val="000000"/>
            </a:solidFill>
            <a:round/>
            <a:headEnd/>
            <a:tailEnd/>
          </a:ln>
        </p:spPr>
        <p:txBody>
          <a:bodyPr/>
          <a:lstStyle/>
          <a:p>
            <a:endParaRPr lang="fr-LU" b="1" baseline="-25000"/>
          </a:p>
        </p:txBody>
      </p:sp>
      <p:sp>
        <p:nvSpPr>
          <p:cNvPr id="167" name="Oval 2356"/>
          <p:cNvSpPr>
            <a:spLocks noChangeArrowheads="1"/>
          </p:cNvSpPr>
          <p:nvPr/>
        </p:nvSpPr>
        <p:spPr bwMode="auto">
          <a:xfrm>
            <a:off x="6746081" y="3817177"/>
            <a:ext cx="12700" cy="12700"/>
          </a:xfrm>
          <a:prstGeom prst="ellipse">
            <a:avLst/>
          </a:prstGeom>
          <a:noFill/>
          <a:ln w="0">
            <a:solidFill>
              <a:srgbClr val="000000"/>
            </a:solidFill>
            <a:round/>
            <a:headEnd/>
            <a:tailEnd/>
          </a:ln>
        </p:spPr>
        <p:txBody>
          <a:bodyPr/>
          <a:lstStyle/>
          <a:p>
            <a:endParaRPr lang="fr-LU" b="1" baseline="-25000"/>
          </a:p>
        </p:txBody>
      </p:sp>
      <p:sp>
        <p:nvSpPr>
          <p:cNvPr id="168" name="Oval 2357"/>
          <p:cNvSpPr>
            <a:spLocks noChangeArrowheads="1"/>
          </p:cNvSpPr>
          <p:nvPr/>
        </p:nvSpPr>
        <p:spPr bwMode="auto">
          <a:xfrm>
            <a:off x="6811168" y="3820352"/>
            <a:ext cx="19050" cy="22225"/>
          </a:xfrm>
          <a:prstGeom prst="ellipse">
            <a:avLst/>
          </a:prstGeom>
          <a:noFill/>
          <a:ln w="0">
            <a:solidFill>
              <a:srgbClr val="000000"/>
            </a:solidFill>
            <a:round/>
            <a:headEnd/>
            <a:tailEnd/>
          </a:ln>
        </p:spPr>
        <p:txBody>
          <a:bodyPr/>
          <a:lstStyle/>
          <a:p>
            <a:endParaRPr lang="fr-LU" b="1" baseline="-25000"/>
          </a:p>
        </p:txBody>
      </p:sp>
      <p:sp>
        <p:nvSpPr>
          <p:cNvPr id="169" name="Oval 2358"/>
          <p:cNvSpPr>
            <a:spLocks noChangeArrowheads="1"/>
          </p:cNvSpPr>
          <p:nvPr/>
        </p:nvSpPr>
        <p:spPr bwMode="auto">
          <a:xfrm>
            <a:off x="6831806" y="3809239"/>
            <a:ext cx="12700" cy="14288"/>
          </a:xfrm>
          <a:prstGeom prst="ellipse">
            <a:avLst/>
          </a:prstGeom>
          <a:noFill/>
          <a:ln w="0">
            <a:solidFill>
              <a:srgbClr val="000000"/>
            </a:solidFill>
            <a:round/>
            <a:headEnd/>
            <a:tailEnd/>
          </a:ln>
        </p:spPr>
        <p:txBody>
          <a:bodyPr/>
          <a:lstStyle/>
          <a:p>
            <a:endParaRPr lang="fr-LU" b="1" baseline="-25000"/>
          </a:p>
        </p:txBody>
      </p:sp>
      <p:sp>
        <p:nvSpPr>
          <p:cNvPr id="170" name="Oval 2359"/>
          <p:cNvSpPr>
            <a:spLocks noChangeArrowheads="1"/>
          </p:cNvSpPr>
          <p:nvPr/>
        </p:nvSpPr>
        <p:spPr bwMode="auto">
          <a:xfrm>
            <a:off x="6833393" y="3828289"/>
            <a:ext cx="12700" cy="14288"/>
          </a:xfrm>
          <a:prstGeom prst="ellipse">
            <a:avLst/>
          </a:prstGeom>
          <a:noFill/>
          <a:ln w="0">
            <a:solidFill>
              <a:srgbClr val="000000"/>
            </a:solidFill>
            <a:round/>
            <a:headEnd/>
            <a:tailEnd/>
          </a:ln>
        </p:spPr>
        <p:txBody>
          <a:bodyPr/>
          <a:lstStyle/>
          <a:p>
            <a:endParaRPr lang="fr-LU" b="1" baseline="-25000"/>
          </a:p>
        </p:txBody>
      </p:sp>
      <p:sp>
        <p:nvSpPr>
          <p:cNvPr id="171" name="Oval 2360"/>
          <p:cNvSpPr>
            <a:spLocks noChangeArrowheads="1"/>
          </p:cNvSpPr>
          <p:nvPr/>
        </p:nvSpPr>
        <p:spPr bwMode="auto">
          <a:xfrm>
            <a:off x="6898481" y="3817177"/>
            <a:ext cx="20637" cy="22225"/>
          </a:xfrm>
          <a:prstGeom prst="ellipse">
            <a:avLst/>
          </a:prstGeom>
          <a:noFill/>
          <a:ln w="0">
            <a:solidFill>
              <a:srgbClr val="000000"/>
            </a:solidFill>
            <a:round/>
            <a:headEnd/>
            <a:tailEnd/>
          </a:ln>
        </p:spPr>
        <p:txBody>
          <a:bodyPr/>
          <a:lstStyle/>
          <a:p>
            <a:endParaRPr lang="fr-LU" b="1" baseline="-25000"/>
          </a:p>
        </p:txBody>
      </p:sp>
      <p:sp>
        <p:nvSpPr>
          <p:cNvPr id="172" name="Oval 2361"/>
          <p:cNvSpPr>
            <a:spLocks noChangeArrowheads="1"/>
          </p:cNvSpPr>
          <p:nvPr/>
        </p:nvSpPr>
        <p:spPr bwMode="auto">
          <a:xfrm>
            <a:off x="6919118" y="3806064"/>
            <a:ext cx="12700" cy="11113"/>
          </a:xfrm>
          <a:prstGeom prst="ellipse">
            <a:avLst/>
          </a:prstGeom>
          <a:noFill/>
          <a:ln w="0">
            <a:solidFill>
              <a:srgbClr val="000000"/>
            </a:solidFill>
            <a:round/>
            <a:headEnd/>
            <a:tailEnd/>
          </a:ln>
        </p:spPr>
        <p:txBody>
          <a:bodyPr/>
          <a:lstStyle/>
          <a:p>
            <a:endParaRPr lang="fr-LU" b="1" baseline="-25000"/>
          </a:p>
        </p:txBody>
      </p:sp>
      <p:sp>
        <p:nvSpPr>
          <p:cNvPr id="173" name="Oval 2362"/>
          <p:cNvSpPr>
            <a:spLocks noChangeArrowheads="1"/>
          </p:cNvSpPr>
          <p:nvPr/>
        </p:nvSpPr>
        <p:spPr bwMode="auto">
          <a:xfrm>
            <a:off x="6923881" y="3825114"/>
            <a:ext cx="11112" cy="14288"/>
          </a:xfrm>
          <a:prstGeom prst="ellipse">
            <a:avLst/>
          </a:prstGeom>
          <a:noFill/>
          <a:ln w="0">
            <a:solidFill>
              <a:srgbClr val="000000"/>
            </a:solidFill>
            <a:round/>
            <a:headEnd/>
            <a:tailEnd/>
          </a:ln>
        </p:spPr>
        <p:txBody>
          <a:bodyPr/>
          <a:lstStyle/>
          <a:p>
            <a:endParaRPr lang="fr-LU" b="1" baseline="-25000"/>
          </a:p>
        </p:txBody>
      </p:sp>
      <p:sp>
        <p:nvSpPr>
          <p:cNvPr id="174" name="Oval 2363"/>
          <p:cNvSpPr>
            <a:spLocks noChangeArrowheads="1"/>
          </p:cNvSpPr>
          <p:nvPr/>
        </p:nvSpPr>
        <p:spPr bwMode="auto">
          <a:xfrm>
            <a:off x="6987381" y="3806064"/>
            <a:ext cx="20637" cy="22225"/>
          </a:xfrm>
          <a:prstGeom prst="ellipse">
            <a:avLst/>
          </a:prstGeom>
          <a:noFill/>
          <a:ln w="0">
            <a:solidFill>
              <a:srgbClr val="000000"/>
            </a:solidFill>
            <a:round/>
            <a:headEnd/>
            <a:tailEnd/>
          </a:ln>
        </p:spPr>
        <p:txBody>
          <a:bodyPr/>
          <a:lstStyle/>
          <a:p>
            <a:endParaRPr lang="fr-LU" b="1" baseline="-25000"/>
          </a:p>
        </p:txBody>
      </p:sp>
      <p:sp>
        <p:nvSpPr>
          <p:cNvPr id="175" name="Oval 2364"/>
          <p:cNvSpPr>
            <a:spLocks noChangeArrowheads="1"/>
          </p:cNvSpPr>
          <p:nvPr/>
        </p:nvSpPr>
        <p:spPr bwMode="auto">
          <a:xfrm>
            <a:off x="7008018" y="3794952"/>
            <a:ext cx="12700" cy="14287"/>
          </a:xfrm>
          <a:prstGeom prst="ellipse">
            <a:avLst/>
          </a:prstGeom>
          <a:noFill/>
          <a:ln w="0">
            <a:solidFill>
              <a:srgbClr val="000000"/>
            </a:solidFill>
            <a:round/>
            <a:headEnd/>
            <a:tailEnd/>
          </a:ln>
        </p:spPr>
        <p:txBody>
          <a:bodyPr/>
          <a:lstStyle/>
          <a:p>
            <a:endParaRPr lang="fr-LU" b="1" baseline="-25000"/>
          </a:p>
        </p:txBody>
      </p:sp>
      <p:sp>
        <p:nvSpPr>
          <p:cNvPr id="176" name="Oval 2365"/>
          <p:cNvSpPr>
            <a:spLocks noChangeArrowheads="1"/>
          </p:cNvSpPr>
          <p:nvPr/>
        </p:nvSpPr>
        <p:spPr bwMode="auto">
          <a:xfrm>
            <a:off x="7009606" y="3814002"/>
            <a:ext cx="12700" cy="14287"/>
          </a:xfrm>
          <a:prstGeom prst="ellipse">
            <a:avLst/>
          </a:prstGeom>
          <a:noFill/>
          <a:ln w="0">
            <a:solidFill>
              <a:srgbClr val="000000"/>
            </a:solidFill>
            <a:round/>
            <a:headEnd/>
            <a:tailEnd/>
          </a:ln>
        </p:spPr>
        <p:txBody>
          <a:bodyPr/>
          <a:lstStyle/>
          <a:p>
            <a:endParaRPr lang="fr-LU" b="1" baseline="-25000"/>
          </a:p>
        </p:txBody>
      </p:sp>
      <p:sp>
        <p:nvSpPr>
          <p:cNvPr id="177" name="Oval 2366"/>
          <p:cNvSpPr>
            <a:spLocks noChangeArrowheads="1"/>
          </p:cNvSpPr>
          <p:nvPr/>
        </p:nvSpPr>
        <p:spPr bwMode="auto">
          <a:xfrm>
            <a:off x="7074693" y="3837814"/>
            <a:ext cx="17463" cy="19050"/>
          </a:xfrm>
          <a:prstGeom prst="ellipse">
            <a:avLst/>
          </a:prstGeom>
          <a:noFill/>
          <a:ln w="0">
            <a:solidFill>
              <a:srgbClr val="000000"/>
            </a:solidFill>
            <a:round/>
            <a:headEnd/>
            <a:tailEnd/>
          </a:ln>
        </p:spPr>
        <p:txBody>
          <a:bodyPr/>
          <a:lstStyle/>
          <a:p>
            <a:endParaRPr lang="fr-LU" b="1" baseline="-25000"/>
          </a:p>
        </p:txBody>
      </p:sp>
      <p:sp>
        <p:nvSpPr>
          <p:cNvPr id="178" name="Oval 2367"/>
          <p:cNvSpPr>
            <a:spLocks noChangeArrowheads="1"/>
          </p:cNvSpPr>
          <p:nvPr/>
        </p:nvSpPr>
        <p:spPr bwMode="auto">
          <a:xfrm>
            <a:off x="7095331" y="3825114"/>
            <a:ext cx="11112" cy="12700"/>
          </a:xfrm>
          <a:prstGeom prst="ellipse">
            <a:avLst/>
          </a:prstGeom>
          <a:noFill/>
          <a:ln w="0">
            <a:solidFill>
              <a:srgbClr val="000000"/>
            </a:solidFill>
            <a:round/>
            <a:headEnd/>
            <a:tailEnd/>
          </a:ln>
        </p:spPr>
        <p:txBody>
          <a:bodyPr/>
          <a:lstStyle/>
          <a:p>
            <a:endParaRPr lang="fr-LU" b="1" baseline="-25000"/>
          </a:p>
        </p:txBody>
      </p:sp>
      <p:sp>
        <p:nvSpPr>
          <p:cNvPr id="179" name="Oval 2368"/>
          <p:cNvSpPr>
            <a:spLocks noChangeArrowheads="1"/>
          </p:cNvSpPr>
          <p:nvPr/>
        </p:nvSpPr>
        <p:spPr bwMode="auto">
          <a:xfrm>
            <a:off x="7098506" y="3844164"/>
            <a:ext cx="11112" cy="12700"/>
          </a:xfrm>
          <a:prstGeom prst="ellipse">
            <a:avLst/>
          </a:prstGeom>
          <a:noFill/>
          <a:ln w="0">
            <a:solidFill>
              <a:srgbClr val="000000"/>
            </a:solidFill>
            <a:round/>
            <a:headEnd/>
            <a:tailEnd/>
          </a:ln>
        </p:spPr>
        <p:txBody>
          <a:bodyPr/>
          <a:lstStyle/>
          <a:p>
            <a:endParaRPr lang="fr-LU" b="1" baseline="-25000"/>
          </a:p>
        </p:txBody>
      </p:sp>
      <p:sp>
        <p:nvSpPr>
          <p:cNvPr id="180" name="Oval 2369"/>
          <p:cNvSpPr>
            <a:spLocks noChangeArrowheads="1"/>
          </p:cNvSpPr>
          <p:nvPr/>
        </p:nvSpPr>
        <p:spPr bwMode="auto">
          <a:xfrm>
            <a:off x="7142956" y="3806064"/>
            <a:ext cx="20637" cy="19050"/>
          </a:xfrm>
          <a:prstGeom prst="ellipse">
            <a:avLst/>
          </a:prstGeom>
          <a:noFill/>
          <a:ln w="0">
            <a:solidFill>
              <a:srgbClr val="000000"/>
            </a:solidFill>
            <a:round/>
            <a:headEnd/>
            <a:tailEnd/>
          </a:ln>
        </p:spPr>
        <p:txBody>
          <a:bodyPr/>
          <a:lstStyle/>
          <a:p>
            <a:endParaRPr lang="fr-LU" b="1" baseline="-25000"/>
          </a:p>
        </p:txBody>
      </p:sp>
      <p:sp>
        <p:nvSpPr>
          <p:cNvPr id="181" name="Oval 2370"/>
          <p:cNvSpPr>
            <a:spLocks noChangeArrowheads="1"/>
          </p:cNvSpPr>
          <p:nvPr/>
        </p:nvSpPr>
        <p:spPr bwMode="auto">
          <a:xfrm>
            <a:off x="7163593" y="3794952"/>
            <a:ext cx="11113" cy="11112"/>
          </a:xfrm>
          <a:prstGeom prst="ellipse">
            <a:avLst/>
          </a:prstGeom>
          <a:noFill/>
          <a:ln w="0">
            <a:solidFill>
              <a:srgbClr val="000000"/>
            </a:solidFill>
            <a:round/>
            <a:headEnd/>
            <a:tailEnd/>
          </a:ln>
        </p:spPr>
        <p:txBody>
          <a:bodyPr/>
          <a:lstStyle/>
          <a:p>
            <a:endParaRPr lang="fr-LU" b="1" baseline="-25000"/>
          </a:p>
        </p:txBody>
      </p:sp>
      <p:sp>
        <p:nvSpPr>
          <p:cNvPr id="182" name="Oval 2371"/>
          <p:cNvSpPr>
            <a:spLocks noChangeArrowheads="1"/>
          </p:cNvSpPr>
          <p:nvPr/>
        </p:nvSpPr>
        <p:spPr bwMode="auto">
          <a:xfrm>
            <a:off x="7165181" y="3814002"/>
            <a:ext cx="12700" cy="11112"/>
          </a:xfrm>
          <a:prstGeom prst="ellipse">
            <a:avLst/>
          </a:prstGeom>
          <a:noFill/>
          <a:ln w="0">
            <a:solidFill>
              <a:srgbClr val="000000"/>
            </a:solidFill>
            <a:round/>
            <a:headEnd/>
            <a:tailEnd/>
          </a:ln>
        </p:spPr>
        <p:txBody>
          <a:bodyPr/>
          <a:lstStyle/>
          <a:p>
            <a:endParaRPr lang="fr-LU" b="1" baseline="-25000"/>
          </a:p>
        </p:txBody>
      </p:sp>
      <p:sp>
        <p:nvSpPr>
          <p:cNvPr id="183" name="Oval 2372"/>
          <p:cNvSpPr>
            <a:spLocks noChangeArrowheads="1"/>
          </p:cNvSpPr>
          <p:nvPr/>
        </p:nvSpPr>
        <p:spPr bwMode="auto">
          <a:xfrm>
            <a:off x="7233443" y="3837814"/>
            <a:ext cx="20638" cy="20638"/>
          </a:xfrm>
          <a:prstGeom prst="ellipse">
            <a:avLst/>
          </a:prstGeom>
          <a:noFill/>
          <a:ln w="0">
            <a:solidFill>
              <a:srgbClr val="000000"/>
            </a:solidFill>
            <a:round/>
            <a:headEnd/>
            <a:tailEnd/>
          </a:ln>
        </p:spPr>
        <p:txBody>
          <a:bodyPr/>
          <a:lstStyle/>
          <a:p>
            <a:endParaRPr lang="fr-LU" b="1" baseline="-25000"/>
          </a:p>
        </p:txBody>
      </p:sp>
      <p:sp>
        <p:nvSpPr>
          <p:cNvPr id="184" name="Oval 2373"/>
          <p:cNvSpPr>
            <a:spLocks noChangeArrowheads="1"/>
          </p:cNvSpPr>
          <p:nvPr/>
        </p:nvSpPr>
        <p:spPr bwMode="auto">
          <a:xfrm>
            <a:off x="7254081" y="3825114"/>
            <a:ext cx="12700" cy="14288"/>
          </a:xfrm>
          <a:prstGeom prst="ellipse">
            <a:avLst/>
          </a:prstGeom>
          <a:noFill/>
          <a:ln w="0">
            <a:solidFill>
              <a:srgbClr val="000000"/>
            </a:solidFill>
            <a:round/>
            <a:headEnd/>
            <a:tailEnd/>
          </a:ln>
        </p:spPr>
        <p:txBody>
          <a:bodyPr/>
          <a:lstStyle/>
          <a:p>
            <a:endParaRPr lang="fr-LU" b="1" baseline="-25000"/>
          </a:p>
        </p:txBody>
      </p:sp>
      <p:sp>
        <p:nvSpPr>
          <p:cNvPr id="185" name="Oval 2374"/>
          <p:cNvSpPr>
            <a:spLocks noChangeArrowheads="1"/>
          </p:cNvSpPr>
          <p:nvPr/>
        </p:nvSpPr>
        <p:spPr bwMode="auto">
          <a:xfrm>
            <a:off x="7258843" y="3847339"/>
            <a:ext cx="11113" cy="11113"/>
          </a:xfrm>
          <a:prstGeom prst="ellipse">
            <a:avLst/>
          </a:prstGeom>
          <a:noFill/>
          <a:ln w="0">
            <a:solidFill>
              <a:srgbClr val="000000"/>
            </a:solidFill>
            <a:round/>
            <a:headEnd/>
            <a:tailEnd/>
          </a:ln>
        </p:spPr>
        <p:txBody>
          <a:bodyPr/>
          <a:lstStyle/>
          <a:p>
            <a:endParaRPr lang="fr-LU" b="1" baseline="-25000"/>
          </a:p>
        </p:txBody>
      </p:sp>
      <p:sp>
        <p:nvSpPr>
          <p:cNvPr id="186" name="Oval 2375"/>
          <p:cNvSpPr>
            <a:spLocks noChangeArrowheads="1"/>
          </p:cNvSpPr>
          <p:nvPr/>
        </p:nvSpPr>
        <p:spPr bwMode="auto">
          <a:xfrm>
            <a:off x="7339806" y="3806064"/>
            <a:ext cx="17462" cy="22225"/>
          </a:xfrm>
          <a:prstGeom prst="ellipse">
            <a:avLst/>
          </a:prstGeom>
          <a:noFill/>
          <a:ln w="0">
            <a:solidFill>
              <a:srgbClr val="000000"/>
            </a:solidFill>
            <a:round/>
            <a:headEnd/>
            <a:tailEnd/>
          </a:ln>
        </p:spPr>
        <p:txBody>
          <a:bodyPr/>
          <a:lstStyle/>
          <a:p>
            <a:endParaRPr lang="fr-LU" b="1" baseline="-25000"/>
          </a:p>
        </p:txBody>
      </p:sp>
      <p:sp>
        <p:nvSpPr>
          <p:cNvPr id="187" name="Oval 2376"/>
          <p:cNvSpPr>
            <a:spLocks noChangeArrowheads="1"/>
          </p:cNvSpPr>
          <p:nvPr/>
        </p:nvSpPr>
        <p:spPr bwMode="auto">
          <a:xfrm>
            <a:off x="7360443" y="3794952"/>
            <a:ext cx="9525" cy="14287"/>
          </a:xfrm>
          <a:prstGeom prst="ellipse">
            <a:avLst/>
          </a:prstGeom>
          <a:noFill/>
          <a:ln w="0">
            <a:solidFill>
              <a:srgbClr val="000000"/>
            </a:solidFill>
            <a:round/>
            <a:headEnd/>
            <a:tailEnd/>
          </a:ln>
        </p:spPr>
        <p:txBody>
          <a:bodyPr/>
          <a:lstStyle/>
          <a:p>
            <a:endParaRPr lang="fr-LU" b="1" baseline="-25000"/>
          </a:p>
        </p:txBody>
      </p:sp>
      <p:sp>
        <p:nvSpPr>
          <p:cNvPr id="188" name="Oval 2377"/>
          <p:cNvSpPr>
            <a:spLocks noChangeArrowheads="1"/>
          </p:cNvSpPr>
          <p:nvPr/>
        </p:nvSpPr>
        <p:spPr bwMode="auto">
          <a:xfrm>
            <a:off x="7362031" y="3814002"/>
            <a:ext cx="11112" cy="14287"/>
          </a:xfrm>
          <a:prstGeom prst="ellipse">
            <a:avLst/>
          </a:prstGeom>
          <a:noFill/>
          <a:ln w="0">
            <a:solidFill>
              <a:srgbClr val="000000"/>
            </a:solidFill>
            <a:round/>
            <a:headEnd/>
            <a:tailEnd/>
          </a:ln>
        </p:spPr>
        <p:txBody>
          <a:bodyPr/>
          <a:lstStyle/>
          <a:p>
            <a:endParaRPr lang="fr-LU" b="1" baseline="-25000"/>
          </a:p>
        </p:txBody>
      </p:sp>
      <p:sp>
        <p:nvSpPr>
          <p:cNvPr id="189" name="Oval 2378"/>
          <p:cNvSpPr>
            <a:spLocks noChangeArrowheads="1"/>
          </p:cNvSpPr>
          <p:nvPr/>
        </p:nvSpPr>
        <p:spPr bwMode="auto">
          <a:xfrm>
            <a:off x="7431881" y="3837814"/>
            <a:ext cx="19050" cy="19050"/>
          </a:xfrm>
          <a:prstGeom prst="ellipse">
            <a:avLst/>
          </a:prstGeom>
          <a:noFill/>
          <a:ln w="0">
            <a:solidFill>
              <a:srgbClr val="000000"/>
            </a:solidFill>
            <a:round/>
            <a:headEnd/>
            <a:tailEnd/>
          </a:ln>
        </p:spPr>
        <p:txBody>
          <a:bodyPr/>
          <a:lstStyle/>
          <a:p>
            <a:endParaRPr lang="fr-LU" b="1" baseline="-25000"/>
          </a:p>
        </p:txBody>
      </p:sp>
      <p:sp>
        <p:nvSpPr>
          <p:cNvPr id="190" name="Oval 2379"/>
          <p:cNvSpPr>
            <a:spLocks noChangeArrowheads="1"/>
          </p:cNvSpPr>
          <p:nvPr/>
        </p:nvSpPr>
        <p:spPr bwMode="auto">
          <a:xfrm>
            <a:off x="7452518" y="3825114"/>
            <a:ext cx="12700" cy="12700"/>
          </a:xfrm>
          <a:prstGeom prst="ellipse">
            <a:avLst/>
          </a:prstGeom>
          <a:noFill/>
          <a:ln w="0">
            <a:solidFill>
              <a:srgbClr val="000000"/>
            </a:solidFill>
            <a:round/>
            <a:headEnd/>
            <a:tailEnd/>
          </a:ln>
        </p:spPr>
        <p:txBody>
          <a:bodyPr/>
          <a:lstStyle/>
          <a:p>
            <a:endParaRPr lang="fr-LU" b="1" baseline="-25000"/>
          </a:p>
        </p:txBody>
      </p:sp>
      <p:sp>
        <p:nvSpPr>
          <p:cNvPr id="191" name="Oval 2380"/>
          <p:cNvSpPr>
            <a:spLocks noChangeArrowheads="1"/>
          </p:cNvSpPr>
          <p:nvPr/>
        </p:nvSpPr>
        <p:spPr bwMode="auto">
          <a:xfrm>
            <a:off x="7454106" y="3844164"/>
            <a:ext cx="12700" cy="12700"/>
          </a:xfrm>
          <a:prstGeom prst="ellipse">
            <a:avLst/>
          </a:prstGeom>
          <a:noFill/>
          <a:ln w="0">
            <a:solidFill>
              <a:srgbClr val="000000"/>
            </a:solidFill>
            <a:round/>
            <a:headEnd/>
            <a:tailEnd/>
          </a:ln>
        </p:spPr>
        <p:txBody>
          <a:bodyPr/>
          <a:lstStyle/>
          <a:p>
            <a:endParaRPr lang="fr-LU" b="1" baseline="-25000"/>
          </a:p>
        </p:txBody>
      </p:sp>
      <p:sp>
        <p:nvSpPr>
          <p:cNvPr id="192" name="Oval 2381"/>
          <p:cNvSpPr>
            <a:spLocks noChangeArrowheads="1"/>
          </p:cNvSpPr>
          <p:nvPr/>
        </p:nvSpPr>
        <p:spPr bwMode="auto">
          <a:xfrm>
            <a:off x="7523956" y="3809239"/>
            <a:ext cx="17462" cy="20638"/>
          </a:xfrm>
          <a:prstGeom prst="ellipse">
            <a:avLst/>
          </a:prstGeom>
          <a:noFill/>
          <a:ln w="0">
            <a:solidFill>
              <a:srgbClr val="000000"/>
            </a:solidFill>
            <a:round/>
            <a:headEnd/>
            <a:tailEnd/>
          </a:ln>
        </p:spPr>
        <p:txBody>
          <a:bodyPr/>
          <a:lstStyle/>
          <a:p>
            <a:endParaRPr lang="fr-LU" b="1" baseline="-25000"/>
          </a:p>
        </p:txBody>
      </p:sp>
      <p:sp>
        <p:nvSpPr>
          <p:cNvPr id="193" name="Oval 2382"/>
          <p:cNvSpPr>
            <a:spLocks noChangeArrowheads="1"/>
          </p:cNvSpPr>
          <p:nvPr/>
        </p:nvSpPr>
        <p:spPr bwMode="auto">
          <a:xfrm>
            <a:off x="7544593" y="3794952"/>
            <a:ext cx="12700" cy="14287"/>
          </a:xfrm>
          <a:prstGeom prst="ellipse">
            <a:avLst/>
          </a:prstGeom>
          <a:noFill/>
          <a:ln w="0">
            <a:solidFill>
              <a:srgbClr val="000000"/>
            </a:solidFill>
            <a:round/>
            <a:headEnd/>
            <a:tailEnd/>
          </a:ln>
        </p:spPr>
        <p:txBody>
          <a:bodyPr/>
          <a:lstStyle/>
          <a:p>
            <a:endParaRPr lang="fr-LU" b="1" baseline="-25000"/>
          </a:p>
        </p:txBody>
      </p:sp>
      <p:sp>
        <p:nvSpPr>
          <p:cNvPr id="194" name="Oval 2383"/>
          <p:cNvSpPr>
            <a:spLocks noChangeArrowheads="1"/>
          </p:cNvSpPr>
          <p:nvPr/>
        </p:nvSpPr>
        <p:spPr bwMode="auto">
          <a:xfrm>
            <a:off x="7546181" y="3817177"/>
            <a:ext cx="12700" cy="12700"/>
          </a:xfrm>
          <a:prstGeom prst="ellipse">
            <a:avLst/>
          </a:prstGeom>
          <a:noFill/>
          <a:ln w="0">
            <a:solidFill>
              <a:srgbClr val="000000"/>
            </a:solidFill>
            <a:round/>
            <a:headEnd/>
            <a:tailEnd/>
          </a:ln>
        </p:spPr>
        <p:txBody>
          <a:bodyPr/>
          <a:lstStyle/>
          <a:p>
            <a:endParaRPr lang="fr-LU" b="1" baseline="-25000"/>
          </a:p>
        </p:txBody>
      </p:sp>
      <p:sp>
        <p:nvSpPr>
          <p:cNvPr id="195" name="Oval 2384"/>
          <p:cNvSpPr>
            <a:spLocks noChangeArrowheads="1"/>
          </p:cNvSpPr>
          <p:nvPr/>
        </p:nvSpPr>
        <p:spPr bwMode="auto">
          <a:xfrm>
            <a:off x="7595393" y="3834639"/>
            <a:ext cx="20638" cy="22225"/>
          </a:xfrm>
          <a:prstGeom prst="ellipse">
            <a:avLst/>
          </a:prstGeom>
          <a:noFill/>
          <a:ln w="0">
            <a:solidFill>
              <a:srgbClr val="000000"/>
            </a:solidFill>
            <a:round/>
            <a:headEnd/>
            <a:tailEnd/>
          </a:ln>
        </p:spPr>
        <p:txBody>
          <a:bodyPr/>
          <a:lstStyle/>
          <a:p>
            <a:endParaRPr lang="fr-LU" b="1" baseline="-25000"/>
          </a:p>
        </p:txBody>
      </p:sp>
      <p:sp>
        <p:nvSpPr>
          <p:cNvPr id="196" name="Oval 2385"/>
          <p:cNvSpPr>
            <a:spLocks noChangeArrowheads="1"/>
          </p:cNvSpPr>
          <p:nvPr/>
        </p:nvSpPr>
        <p:spPr bwMode="auto">
          <a:xfrm>
            <a:off x="7617618" y="3823527"/>
            <a:ext cx="12700" cy="14287"/>
          </a:xfrm>
          <a:prstGeom prst="ellipse">
            <a:avLst/>
          </a:prstGeom>
          <a:noFill/>
          <a:ln w="0">
            <a:solidFill>
              <a:srgbClr val="000000"/>
            </a:solidFill>
            <a:round/>
            <a:headEnd/>
            <a:tailEnd/>
          </a:ln>
        </p:spPr>
        <p:txBody>
          <a:bodyPr/>
          <a:lstStyle/>
          <a:p>
            <a:endParaRPr lang="fr-LU" b="1" baseline="-25000"/>
          </a:p>
        </p:txBody>
      </p:sp>
      <p:sp>
        <p:nvSpPr>
          <p:cNvPr id="197" name="Oval 2386"/>
          <p:cNvSpPr>
            <a:spLocks noChangeArrowheads="1"/>
          </p:cNvSpPr>
          <p:nvPr/>
        </p:nvSpPr>
        <p:spPr bwMode="auto">
          <a:xfrm>
            <a:off x="7619206" y="3842577"/>
            <a:ext cx="12700" cy="14287"/>
          </a:xfrm>
          <a:prstGeom prst="ellipse">
            <a:avLst/>
          </a:prstGeom>
          <a:noFill/>
          <a:ln w="0">
            <a:solidFill>
              <a:srgbClr val="000000"/>
            </a:solidFill>
            <a:round/>
            <a:headEnd/>
            <a:tailEnd/>
          </a:ln>
        </p:spPr>
        <p:txBody>
          <a:bodyPr/>
          <a:lstStyle/>
          <a:p>
            <a:endParaRPr lang="fr-LU" b="1" baseline="-25000"/>
          </a:p>
        </p:txBody>
      </p:sp>
      <p:sp>
        <p:nvSpPr>
          <p:cNvPr id="198" name="Oval 2387"/>
          <p:cNvSpPr>
            <a:spLocks noChangeArrowheads="1"/>
          </p:cNvSpPr>
          <p:nvPr/>
        </p:nvSpPr>
        <p:spPr bwMode="auto">
          <a:xfrm>
            <a:off x="7676356" y="3809239"/>
            <a:ext cx="17462" cy="19050"/>
          </a:xfrm>
          <a:prstGeom prst="ellipse">
            <a:avLst/>
          </a:prstGeom>
          <a:noFill/>
          <a:ln w="0">
            <a:solidFill>
              <a:srgbClr val="000000"/>
            </a:solidFill>
            <a:round/>
            <a:headEnd/>
            <a:tailEnd/>
          </a:ln>
        </p:spPr>
        <p:txBody>
          <a:bodyPr/>
          <a:lstStyle/>
          <a:p>
            <a:endParaRPr lang="fr-LU" b="1" baseline="-25000"/>
          </a:p>
        </p:txBody>
      </p:sp>
      <p:sp>
        <p:nvSpPr>
          <p:cNvPr id="199" name="Oval 2388"/>
          <p:cNvSpPr>
            <a:spLocks noChangeArrowheads="1"/>
          </p:cNvSpPr>
          <p:nvPr/>
        </p:nvSpPr>
        <p:spPr bwMode="auto">
          <a:xfrm>
            <a:off x="7696993" y="3794952"/>
            <a:ext cx="11113" cy="14287"/>
          </a:xfrm>
          <a:prstGeom prst="ellipse">
            <a:avLst/>
          </a:prstGeom>
          <a:noFill/>
          <a:ln w="0">
            <a:solidFill>
              <a:srgbClr val="000000"/>
            </a:solidFill>
            <a:round/>
            <a:headEnd/>
            <a:tailEnd/>
          </a:ln>
        </p:spPr>
        <p:txBody>
          <a:bodyPr/>
          <a:lstStyle/>
          <a:p>
            <a:endParaRPr lang="fr-LU" b="1" baseline="-25000"/>
          </a:p>
        </p:txBody>
      </p:sp>
      <p:sp>
        <p:nvSpPr>
          <p:cNvPr id="200" name="Oval 2389"/>
          <p:cNvSpPr>
            <a:spLocks noChangeArrowheads="1"/>
          </p:cNvSpPr>
          <p:nvPr/>
        </p:nvSpPr>
        <p:spPr bwMode="auto">
          <a:xfrm>
            <a:off x="7698581" y="3817177"/>
            <a:ext cx="12700" cy="11112"/>
          </a:xfrm>
          <a:prstGeom prst="ellipse">
            <a:avLst/>
          </a:prstGeom>
          <a:noFill/>
          <a:ln w="0">
            <a:solidFill>
              <a:srgbClr val="000000"/>
            </a:solidFill>
            <a:round/>
            <a:headEnd/>
            <a:tailEnd/>
          </a:ln>
        </p:spPr>
        <p:txBody>
          <a:bodyPr/>
          <a:lstStyle/>
          <a:p>
            <a:endParaRPr lang="fr-LU" b="1" baseline="-25000"/>
          </a:p>
        </p:txBody>
      </p:sp>
      <p:sp>
        <p:nvSpPr>
          <p:cNvPr id="201" name="Oval 2390"/>
          <p:cNvSpPr>
            <a:spLocks noChangeArrowheads="1"/>
          </p:cNvSpPr>
          <p:nvPr/>
        </p:nvSpPr>
        <p:spPr bwMode="auto">
          <a:xfrm>
            <a:off x="7752556" y="3837814"/>
            <a:ext cx="20637" cy="20638"/>
          </a:xfrm>
          <a:prstGeom prst="ellipse">
            <a:avLst/>
          </a:prstGeom>
          <a:noFill/>
          <a:ln w="0">
            <a:solidFill>
              <a:srgbClr val="000000"/>
            </a:solidFill>
            <a:round/>
            <a:headEnd/>
            <a:tailEnd/>
          </a:ln>
        </p:spPr>
        <p:txBody>
          <a:bodyPr/>
          <a:lstStyle/>
          <a:p>
            <a:endParaRPr lang="fr-LU" b="1" baseline="-25000"/>
          </a:p>
        </p:txBody>
      </p:sp>
      <p:sp>
        <p:nvSpPr>
          <p:cNvPr id="202" name="Oval 2391"/>
          <p:cNvSpPr>
            <a:spLocks noChangeArrowheads="1"/>
          </p:cNvSpPr>
          <p:nvPr/>
        </p:nvSpPr>
        <p:spPr bwMode="auto">
          <a:xfrm>
            <a:off x="7776368" y="3825114"/>
            <a:ext cx="9525" cy="14288"/>
          </a:xfrm>
          <a:prstGeom prst="ellipse">
            <a:avLst/>
          </a:prstGeom>
          <a:noFill/>
          <a:ln w="0">
            <a:solidFill>
              <a:srgbClr val="000000"/>
            </a:solidFill>
            <a:round/>
            <a:headEnd/>
            <a:tailEnd/>
          </a:ln>
        </p:spPr>
        <p:txBody>
          <a:bodyPr/>
          <a:lstStyle/>
          <a:p>
            <a:endParaRPr lang="fr-LU" b="1" baseline="-25000"/>
          </a:p>
        </p:txBody>
      </p:sp>
      <p:sp>
        <p:nvSpPr>
          <p:cNvPr id="203" name="Oval 2392"/>
          <p:cNvSpPr>
            <a:spLocks noChangeArrowheads="1"/>
          </p:cNvSpPr>
          <p:nvPr/>
        </p:nvSpPr>
        <p:spPr bwMode="auto">
          <a:xfrm>
            <a:off x="7779543" y="3847339"/>
            <a:ext cx="9525" cy="11113"/>
          </a:xfrm>
          <a:prstGeom prst="ellipse">
            <a:avLst/>
          </a:prstGeom>
          <a:noFill/>
          <a:ln w="0">
            <a:solidFill>
              <a:srgbClr val="000000"/>
            </a:solidFill>
            <a:round/>
            <a:headEnd/>
            <a:tailEnd/>
          </a:ln>
        </p:spPr>
        <p:txBody>
          <a:bodyPr/>
          <a:lstStyle/>
          <a:p>
            <a:endParaRPr lang="fr-LU" b="1" baseline="-25000"/>
          </a:p>
        </p:txBody>
      </p:sp>
      <p:sp>
        <p:nvSpPr>
          <p:cNvPr id="204" name="Oval 2393"/>
          <p:cNvSpPr>
            <a:spLocks noChangeArrowheads="1"/>
          </p:cNvSpPr>
          <p:nvPr/>
        </p:nvSpPr>
        <p:spPr bwMode="auto">
          <a:xfrm>
            <a:off x="7857331" y="3806064"/>
            <a:ext cx="19050" cy="22225"/>
          </a:xfrm>
          <a:prstGeom prst="ellipse">
            <a:avLst/>
          </a:prstGeom>
          <a:noFill/>
          <a:ln w="0">
            <a:solidFill>
              <a:srgbClr val="000000"/>
            </a:solidFill>
            <a:round/>
            <a:headEnd/>
            <a:tailEnd/>
          </a:ln>
        </p:spPr>
        <p:txBody>
          <a:bodyPr/>
          <a:lstStyle/>
          <a:p>
            <a:endParaRPr lang="fr-LU" b="1" baseline="-25000"/>
          </a:p>
        </p:txBody>
      </p:sp>
      <p:sp>
        <p:nvSpPr>
          <p:cNvPr id="205" name="Oval 2394"/>
          <p:cNvSpPr>
            <a:spLocks noChangeArrowheads="1"/>
          </p:cNvSpPr>
          <p:nvPr/>
        </p:nvSpPr>
        <p:spPr bwMode="auto">
          <a:xfrm>
            <a:off x="7877968" y="3794952"/>
            <a:ext cx="12700" cy="14287"/>
          </a:xfrm>
          <a:prstGeom prst="ellipse">
            <a:avLst/>
          </a:prstGeom>
          <a:noFill/>
          <a:ln w="0">
            <a:solidFill>
              <a:srgbClr val="000000"/>
            </a:solidFill>
            <a:round/>
            <a:headEnd/>
            <a:tailEnd/>
          </a:ln>
        </p:spPr>
        <p:txBody>
          <a:bodyPr/>
          <a:lstStyle/>
          <a:p>
            <a:endParaRPr lang="fr-LU" b="1" baseline="-25000"/>
          </a:p>
        </p:txBody>
      </p:sp>
      <p:sp>
        <p:nvSpPr>
          <p:cNvPr id="206" name="Oval 2395"/>
          <p:cNvSpPr>
            <a:spLocks noChangeArrowheads="1"/>
          </p:cNvSpPr>
          <p:nvPr/>
        </p:nvSpPr>
        <p:spPr bwMode="auto">
          <a:xfrm>
            <a:off x="7879556" y="3814002"/>
            <a:ext cx="12700" cy="14287"/>
          </a:xfrm>
          <a:prstGeom prst="ellipse">
            <a:avLst/>
          </a:prstGeom>
          <a:noFill/>
          <a:ln w="0">
            <a:solidFill>
              <a:srgbClr val="000000"/>
            </a:solidFill>
            <a:round/>
            <a:headEnd/>
            <a:tailEnd/>
          </a:ln>
        </p:spPr>
        <p:txBody>
          <a:bodyPr/>
          <a:lstStyle/>
          <a:p>
            <a:endParaRPr lang="fr-LU" b="1" baseline="-25000"/>
          </a:p>
        </p:txBody>
      </p:sp>
      <p:sp>
        <p:nvSpPr>
          <p:cNvPr id="207" name="Oval 2396"/>
          <p:cNvSpPr>
            <a:spLocks noChangeArrowheads="1"/>
          </p:cNvSpPr>
          <p:nvPr/>
        </p:nvSpPr>
        <p:spPr bwMode="auto">
          <a:xfrm>
            <a:off x="7957343" y="3834639"/>
            <a:ext cx="19050" cy="22225"/>
          </a:xfrm>
          <a:prstGeom prst="ellipse">
            <a:avLst/>
          </a:prstGeom>
          <a:noFill/>
          <a:ln w="0">
            <a:solidFill>
              <a:srgbClr val="000000"/>
            </a:solidFill>
            <a:round/>
            <a:headEnd/>
            <a:tailEnd/>
          </a:ln>
        </p:spPr>
        <p:txBody>
          <a:bodyPr/>
          <a:lstStyle/>
          <a:p>
            <a:endParaRPr lang="fr-LU" b="1" baseline="-25000"/>
          </a:p>
        </p:txBody>
      </p:sp>
      <p:sp>
        <p:nvSpPr>
          <p:cNvPr id="208" name="Oval 2397"/>
          <p:cNvSpPr>
            <a:spLocks noChangeArrowheads="1"/>
          </p:cNvSpPr>
          <p:nvPr/>
        </p:nvSpPr>
        <p:spPr bwMode="auto">
          <a:xfrm>
            <a:off x="7977981" y="3823527"/>
            <a:ext cx="14287" cy="14287"/>
          </a:xfrm>
          <a:prstGeom prst="ellipse">
            <a:avLst/>
          </a:prstGeom>
          <a:noFill/>
          <a:ln w="0">
            <a:solidFill>
              <a:srgbClr val="000000"/>
            </a:solidFill>
            <a:round/>
            <a:headEnd/>
            <a:tailEnd/>
          </a:ln>
        </p:spPr>
        <p:txBody>
          <a:bodyPr/>
          <a:lstStyle/>
          <a:p>
            <a:endParaRPr lang="fr-LU" b="1" baseline="-25000"/>
          </a:p>
        </p:txBody>
      </p:sp>
      <p:sp>
        <p:nvSpPr>
          <p:cNvPr id="209" name="Oval 2398"/>
          <p:cNvSpPr>
            <a:spLocks noChangeArrowheads="1"/>
          </p:cNvSpPr>
          <p:nvPr/>
        </p:nvSpPr>
        <p:spPr bwMode="auto">
          <a:xfrm>
            <a:off x="7981156" y="3842577"/>
            <a:ext cx="12700" cy="14287"/>
          </a:xfrm>
          <a:prstGeom prst="ellipse">
            <a:avLst/>
          </a:prstGeom>
          <a:noFill/>
          <a:ln w="0">
            <a:solidFill>
              <a:srgbClr val="000000"/>
            </a:solidFill>
            <a:round/>
            <a:headEnd/>
            <a:tailEnd/>
          </a:ln>
        </p:spPr>
        <p:txBody>
          <a:bodyPr/>
          <a:lstStyle/>
          <a:p>
            <a:endParaRPr lang="fr-LU" b="1" baseline="-25000"/>
          </a:p>
        </p:txBody>
      </p:sp>
      <p:sp>
        <p:nvSpPr>
          <p:cNvPr id="210" name="Oval 2399"/>
          <p:cNvSpPr>
            <a:spLocks noChangeArrowheads="1"/>
          </p:cNvSpPr>
          <p:nvPr/>
        </p:nvSpPr>
        <p:spPr bwMode="auto">
          <a:xfrm>
            <a:off x="8079581" y="3806064"/>
            <a:ext cx="20637" cy="22225"/>
          </a:xfrm>
          <a:prstGeom prst="ellipse">
            <a:avLst/>
          </a:prstGeom>
          <a:noFill/>
          <a:ln w="0">
            <a:solidFill>
              <a:srgbClr val="000000"/>
            </a:solidFill>
            <a:round/>
            <a:headEnd/>
            <a:tailEnd/>
          </a:ln>
        </p:spPr>
        <p:txBody>
          <a:bodyPr/>
          <a:lstStyle/>
          <a:p>
            <a:endParaRPr lang="fr-LU" b="1" baseline="-25000"/>
          </a:p>
        </p:txBody>
      </p:sp>
      <p:sp>
        <p:nvSpPr>
          <p:cNvPr id="211" name="Oval 2400"/>
          <p:cNvSpPr>
            <a:spLocks noChangeArrowheads="1"/>
          </p:cNvSpPr>
          <p:nvPr/>
        </p:nvSpPr>
        <p:spPr bwMode="auto">
          <a:xfrm>
            <a:off x="8100218" y="3794952"/>
            <a:ext cx="12700" cy="14287"/>
          </a:xfrm>
          <a:prstGeom prst="ellipse">
            <a:avLst/>
          </a:prstGeom>
          <a:noFill/>
          <a:ln w="0">
            <a:solidFill>
              <a:srgbClr val="000000"/>
            </a:solidFill>
            <a:round/>
            <a:headEnd/>
            <a:tailEnd/>
          </a:ln>
        </p:spPr>
        <p:txBody>
          <a:bodyPr/>
          <a:lstStyle/>
          <a:p>
            <a:endParaRPr lang="fr-LU" b="1" baseline="-25000"/>
          </a:p>
        </p:txBody>
      </p:sp>
      <p:sp>
        <p:nvSpPr>
          <p:cNvPr id="212" name="Oval 2401"/>
          <p:cNvSpPr>
            <a:spLocks noChangeArrowheads="1"/>
          </p:cNvSpPr>
          <p:nvPr/>
        </p:nvSpPr>
        <p:spPr bwMode="auto">
          <a:xfrm>
            <a:off x="8103393" y="3814002"/>
            <a:ext cx="11113" cy="14287"/>
          </a:xfrm>
          <a:prstGeom prst="ellipse">
            <a:avLst/>
          </a:prstGeom>
          <a:noFill/>
          <a:ln w="0">
            <a:solidFill>
              <a:srgbClr val="000000"/>
            </a:solidFill>
            <a:round/>
            <a:headEnd/>
            <a:tailEnd/>
          </a:ln>
        </p:spPr>
        <p:txBody>
          <a:bodyPr/>
          <a:lstStyle/>
          <a:p>
            <a:endParaRPr lang="fr-LU" b="1" baseline="-25000"/>
          </a:p>
        </p:txBody>
      </p:sp>
      <p:sp>
        <p:nvSpPr>
          <p:cNvPr id="213" name="Oval 2402"/>
          <p:cNvSpPr>
            <a:spLocks noChangeArrowheads="1"/>
          </p:cNvSpPr>
          <p:nvPr/>
        </p:nvSpPr>
        <p:spPr bwMode="auto">
          <a:xfrm>
            <a:off x="8206581" y="3839402"/>
            <a:ext cx="19050" cy="19050"/>
          </a:xfrm>
          <a:prstGeom prst="ellipse">
            <a:avLst/>
          </a:prstGeom>
          <a:noFill/>
          <a:ln w="0">
            <a:solidFill>
              <a:srgbClr val="000000"/>
            </a:solidFill>
            <a:round/>
            <a:headEnd/>
            <a:tailEnd/>
          </a:ln>
        </p:spPr>
        <p:txBody>
          <a:bodyPr/>
          <a:lstStyle/>
          <a:p>
            <a:endParaRPr lang="fr-LU" b="1" baseline="-25000"/>
          </a:p>
        </p:txBody>
      </p:sp>
      <p:sp>
        <p:nvSpPr>
          <p:cNvPr id="214" name="Oval 2403"/>
          <p:cNvSpPr>
            <a:spLocks noChangeArrowheads="1"/>
          </p:cNvSpPr>
          <p:nvPr/>
        </p:nvSpPr>
        <p:spPr bwMode="auto">
          <a:xfrm>
            <a:off x="8227218" y="3825114"/>
            <a:ext cx="12700" cy="14288"/>
          </a:xfrm>
          <a:prstGeom prst="ellipse">
            <a:avLst/>
          </a:prstGeom>
          <a:noFill/>
          <a:ln w="0">
            <a:solidFill>
              <a:srgbClr val="000000"/>
            </a:solidFill>
            <a:round/>
            <a:headEnd/>
            <a:tailEnd/>
          </a:ln>
        </p:spPr>
        <p:txBody>
          <a:bodyPr/>
          <a:lstStyle/>
          <a:p>
            <a:endParaRPr lang="fr-LU" b="1" baseline="-25000"/>
          </a:p>
        </p:txBody>
      </p:sp>
      <p:sp>
        <p:nvSpPr>
          <p:cNvPr id="215" name="Oval 2404"/>
          <p:cNvSpPr>
            <a:spLocks noChangeArrowheads="1"/>
          </p:cNvSpPr>
          <p:nvPr/>
        </p:nvSpPr>
        <p:spPr bwMode="auto">
          <a:xfrm>
            <a:off x="8230393" y="3847339"/>
            <a:ext cx="12700" cy="11113"/>
          </a:xfrm>
          <a:prstGeom prst="ellipse">
            <a:avLst/>
          </a:prstGeom>
          <a:noFill/>
          <a:ln w="0">
            <a:solidFill>
              <a:srgbClr val="000000"/>
            </a:solidFill>
            <a:round/>
            <a:headEnd/>
            <a:tailEnd/>
          </a:ln>
        </p:spPr>
        <p:txBody>
          <a:bodyPr/>
          <a:lstStyle/>
          <a:p>
            <a:endParaRPr lang="fr-LU" b="1" baseline="-25000"/>
          </a:p>
        </p:txBody>
      </p:sp>
      <p:sp>
        <p:nvSpPr>
          <p:cNvPr id="216" name="Oval 2405"/>
          <p:cNvSpPr>
            <a:spLocks noChangeArrowheads="1"/>
          </p:cNvSpPr>
          <p:nvPr/>
        </p:nvSpPr>
        <p:spPr bwMode="auto">
          <a:xfrm>
            <a:off x="8316118" y="3806064"/>
            <a:ext cx="17463" cy="19050"/>
          </a:xfrm>
          <a:prstGeom prst="ellipse">
            <a:avLst/>
          </a:prstGeom>
          <a:noFill/>
          <a:ln w="0">
            <a:solidFill>
              <a:srgbClr val="000000"/>
            </a:solidFill>
            <a:round/>
            <a:headEnd/>
            <a:tailEnd/>
          </a:ln>
        </p:spPr>
        <p:txBody>
          <a:bodyPr/>
          <a:lstStyle/>
          <a:p>
            <a:endParaRPr lang="fr-LU" b="1" baseline="-25000"/>
          </a:p>
        </p:txBody>
      </p:sp>
      <p:sp>
        <p:nvSpPr>
          <p:cNvPr id="217" name="Oval 2406"/>
          <p:cNvSpPr>
            <a:spLocks noChangeArrowheads="1"/>
          </p:cNvSpPr>
          <p:nvPr/>
        </p:nvSpPr>
        <p:spPr bwMode="auto">
          <a:xfrm>
            <a:off x="8336756" y="3794952"/>
            <a:ext cx="9525" cy="11112"/>
          </a:xfrm>
          <a:prstGeom prst="ellipse">
            <a:avLst/>
          </a:prstGeom>
          <a:noFill/>
          <a:ln w="0">
            <a:solidFill>
              <a:srgbClr val="000000"/>
            </a:solidFill>
            <a:round/>
            <a:headEnd/>
            <a:tailEnd/>
          </a:ln>
        </p:spPr>
        <p:txBody>
          <a:bodyPr/>
          <a:lstStyle/>
          <a:p>
            <a:endParaRPr lang="fr-LU" b="1" baseline="-25000"/>
          </a:p>
        </p:txBody>
      </p:sp>
      <p:sp>
        <p:nvSpPr>
          <p:cNvPr id="218" name="Oval 2407"/>
          <p:cNvSpPr>
            <a:spLocks noChangeArrowheads="1"/>
          </p:cNvSpPr>
          <p:nvPr/>
        </p:nvSpPr>
        <p:spPr bwMode="auto">
          <a:xfrm>
            <a:off x="8338343" y="3814002"/>
            <a:ext cx="11113" cy="11112"/>
          </a:xfrm>
          <a:prstGeom prst="ellipse">
            <a:avLst/>
          </a:prstGeom>
          <a:noFill/>
          <a:ln w="0">
            <a:solidFill>
              <a:srgbClr val="000000"/>
            </a:solidFill>
            <a:round/>
            <a:headEnd/>
            <a:tailEnd/>
          </a:ln>
        </p:spPr>
        <p:txBody>
          <a:bodyPr/>
          <a:lstStyle/>
          <a:p>
            <a:endParaRPr lang="fr-LU" b="1" baseline="-25000"/>
          </a:p>
        </p:txBody>
      </p:sp>
      <p:sp>
        <p:nvSpPr>
          <p:cNvPr id="219" name="Oval 2408"/>
          <p:cNvSpPr>
            <a:spLocks noChangeArrowheads="1"/>
          </p:cNvSpPr>
          <p:nvPr/>
        </p:nvSpPr>
        <p:spPr bwMode="auto">
          <a:xfrm>
            <a:off x="8432006" y="3839402"/>
            <a:ext cx="19050" cy="19050"/>
          </a:xfrm>
          <a:prstGeom prst="ellipse">
            <a:avLst/>
          </a:prstGeom>
          <a:noFill/>
          <a:ln w="0">
            <a:solidFill>
              <a:srgbClr val="000000"/>
            </a:solidFill>
            <a:round/>
            <a:headEnd/>
            <a:tailEnd/>
          </a:ln>
        </p:spPr>
        <p:txBody>
          <a:bodyPr/>
          <a:lstStyle/>
          <a:p>
            <a:endParaRPr lang="fr-LU" b="1" baseline="-25000"/>
          </a:p>
        </p:txBody>
      </p:sp>
      <p:sp>
        <p:nvSpPr>
          <p:cNvPr id="220" name="Oval 2409"/>
          <p:cNvSpPr>
            <a:spLocks noChangeArrowheads="1"/>
          </p:cNvSpPr>
          <p:nvPr/>
        </p:nvSpPr>
        <p:spPr bwMode="auto">
          <a:xfrm>
            <a:off x="8452643" y="3825114"/>
            <a:ext cx="11113" cy="14288"/>
          </a:xfrm>
          <a:prstGeom prst="ellipse">
            <a:avLst/>
          </a:prstGeom>
          <a:noFill/>
          <a:ln w="0">
            <a:solidFill>
              <a:srgbClr val="000000"/>
            </a:solidFill>
            <a:round/>
            <a:headEnd/>
            <a:tailEnd/>
          </a:ln>
        </p:spPr>
        <p:txBody>
          <a:bodyPr/>
          <a:lstStyle/>
          <a:p>
            <a:endParaRPr lang="fr-LU" b="1" baseline="-25000"/>
          </a:p>
        </p:txBody>
      </p:sp>
      <p:sp>
        <p:nvSpPr>
          <p:cNvPr id="221" name="Oval 2410"/>
          <p:cNvSpPr>
            <a:spLocks noChangeArrowheads="1"/>
          </p:cNvSpPr>
          <p:nvPr/>
        </p:nvSpPr>
        <p:spPr bwMode="auto">
          <a:xfrm>
            <a:off x="8455818" y="3847339"/>
            <a:ext cx="11113" cy="11113"/>
          </a:xfrm>
          <a:prstGeom prst="ellipse">
            <a:avLst/>
          </a:prstGeom>
          <a:noFill/>
          <a:ln w="0">
            <a:solidFill>
              <a:srgbClr val="000000"/>
            </a:solidFill>
            <a:round/>
            <a:headEnd/>
            <a:tailEnd/>
          </a:ln>
        </p:spPr>
        <p:txBody>
          <a:bodyPr/>
          <a:lstStyle/>
          <a:p>
            <a:endParaRPr lang="fr-LU" b="1" baseline="-25000"/>
          </a:p>
        </p:txBody>
      </p:sp>
      <p:sp>
        <p:nvSpPr>
          <p:cNvPr id="222" name="Oval 2411"/>
          <p:cNvSpPr>
            <a:spLocks noChangeArrowheads="1"/>
          </p:cNvSpPr>
          <p:nvPr/>
        </p:nvSpPr>
        <p:spPr bwMode="auto">
          <a:xfrm>
            <a:off x="8538368" y="3802889"/>
            <a:ext cx="19050" cy="22225"/>
          </a:xfrm>
          <a:prstGeom prst="ellipse">
            <a:avLst/>
          </a:prstGeom>
          <a:noFill/>
          <a:ln w="0">
            <a:solidFill>
              <a:srgbClr val="000000"/>
            </a:solidFill>
            <a:round/>
            <a:headEnd/>
            <a:tailEnd/>
          </a:ln>
        </p:spPr>
        <p:txBody>
          <a:bodyPr/>
          <a:lstStyle/>
          <a:p>
            <a:endParaRPr lang="fr-LU" b="1" baseline="-25000"/>
          </a:p>
        </p:txBody>
      </p:sp>
      <p:sp>
        <p:nvSpPr>
          <p:cNvPr id="223" name="Oval 2412"/>
          <p:cNvSpPr>
            <a:spLocks noChangeArrowheads="1"/>
          </p:cNvSpPr>
          <p:nvPr/>
        </p:nvSpPr>
        <p:spPr bwMode="auto">
          <a:xfrm>
            <a:off x="8559006" y="3791777"/>
            <a:ext cx="14287" cy="11112"/>
          </a:xfrm>
          <a:prstGeom prst="ellipse">
            <a:avLst/>
          </a:prstGeom>
          <a:noFill/>
          <a:ln w="0">
            <a:solidFill>
              <a:srgbClr val="000000"/>
            </a:solidFill>
            <a:round/>
            <a:headEnd/>
            <a:tailEnd/>
          </a:ln>
        </p:spPr>
        <p:txBody>
          <a:bodyPr/>
          <a:lstStyle/>
          <a:p>
            <a:endParaRPr lang="fr-LU" b="1" baseline="-25000"/>
          </a:p>
        </p:txBody>
      </p:sp>
      <p:sp>
        <p:nvSpPr>
          <p:cNvPr id="224" name="Oval 2413"/>
          <p:cNvSpPr>
            <a:spLocks noChangeArrowheads="1"/>
          </p:cNvSpPr>
          <p:nvPr/>
        </p:nvSpPr>
        <p:spPr bwMode="auto">
          <a:xfrm>
            <a:off x="8562181" y="3810827"/>
            <a:ext cx="11112" cy="14287"/>
          </a:xfrm>
          <a:prstGeom prst="ellipse">
            <a:avLst/>
          </a:prstGeom>
          <a:noFill/>
          <a:ln w="0">
            <a:solidFill>
              <a:srgbClr val="000000"/>
            </a:solidFill>
            <a:round/>
            <a:headEnd/>
            <a:tailEnd/>
          </a:ln>
        </p:spPr>
        <p:txBody>
          <a:bodyPr/>
          <a:lstStyle/>
          <a:p>
            <a:endParaRPr lang="fr-LU" b="1" baseline="-25000"/>
          </a:p>
        </p:txBody>
      </p:sp>
      <p:sp>
        <p:nvSpPr>
          <p:cNvPr id="225" name="Oval 2414"/>
          <p:cNvSpPr>
            <a:spLocks noChangeArrowheads="1"/>
          </p:cNvSpPr>
          <p:nvPr/>
        </p:nvSpPr>
        <p:spPr bwMode="auto">
          <a:xfrm>
            <a:off x="8657431" y="3837814"/>
            <a:ext cx="20637" cy="20638"/>
          </a:xfrm>
          <a:prstGeom prst="ellipse">
            <a:avLst/>
          </a:prstGeom>
          <a:noFill/>
          <a:ln w="0">
            <a:solidFill>
              <a:srgbClr val="000000"/>
            </a:solidFill>
            <a:round/>
            <a:headEnd/>
            <a:tailEnd/>
          </a:ln>
        </p:spPr>
        <p:txBody>
          <a:bodyPr/>
          <a:lstStyle/>
          <a:p>
            <a:endParaRPr lang="fr-LU" b="1" baseline="-25000"/>
          </a:p>
        </p:txBody>
      </p:sp>
      <p:sp>
        <p:nvSpPr>
          <p:cNvPr id="226" name="Oval 2415"/>
          <p:cNvSpPr>
            <a:spLocks noChangeArrowheads="1"/>
          </p:cNvSpPr>
          <p:nvPr/>
        </p:nvSpPr>
        <p:spPr bwMode="auto">
          <a:xfrm>
            <a:off x="8678068" y="3825114"/>
            <a:ext cx="12700" cy="14288"/>
          </a:xfrm>
          <a:prstGeom prst="ellipse">
            <a:avLst/>
          </a:prstGeom>
          <a:noFill/>
          <a:ln w="0">
            <a:solidFill>
              <a:srgbClr val="000000"/>
            </a:solidFill>
            <a:round/>
            <a:headEnd/>
            <a:tailEnd/>
          </a:ln>
        </p:spPr>
        <p:txBody>
          <a:bodyPr/>
          <a:lstStyle/>
          <a:p>
            <a:endParaRPr lang="fr-LU" b="1" baseline="-25000"/>
          </a:p>
        </p:txBody>
      </p:sp>
      <p:sp>
        <p:nvSpPr>
          <p:cNvPr id="227" name="Oval 2416"/>
          <p:cNvSpPr>
            <a:spLocks noChangeArrowheads="1"/>
          </p:cNvSpPr>
          <p:nvPr/>
        </p:nvSpPr>
        <p:spPr bwMode="auto">
          <a:xfrm>
            <a:off x="8679656" y="3847339"/>
            <a:ext cx="12700" cy="11113"/>
          </a:xfrm>
          <a:prstGeom prst="ellipse">
            <a:avLst/>
          </a:prstGeom>
          <a:noFill/>
          <a:ln w="0">
            <a:solidFill>
              <a:srgbClr val="000000"/>
            </a:solidFill>
            <a:round/>
            <a:headEnd/>
            <a:tailEnd/>
          </a:ln>
        </p:spPr>
        <p:txBody>
          <a:bodyPr/>
          <a:lstStyle/>
          <a:p>
            <a:endParaRPr lang="fr-LU" b="1" baseline="-25000"/>
          </a:p>
        </p:txBody>
      </p:sp>
      <p:sp>
        <p:nvSpPr>
          <p:cNvPr id="228" name="Oval 2417"/>
          <p:cNvSpPr>
            <a:spLocks noChangeArrowheads="1"/>
          </p:cNvSpPr>
          <p:nvPr/>
        </p:nvSpPr>
        <p:spPr bwMode="auto">
          <a:xfrm>
            <a:off x="8786018" y="3809239"/>
            <a:ext cx="22225" cy="19050"/>
          </a:xfrm>
          <a:prstGeom prst="ellipse">
            <a:avLst/>
          </a:prstGeom>
          <a:noFill/>
          <a:ln w="0">
            <a:solidFill>
              <a:srgbClr val="000000"/>
            </a:solidFill>
            <a:round/>
            <a:headEnd/>
            <a:tailEnd/>
          </a:ln>
        </p:spPr>
        <p:txBody>
          <a:bodyPr/>
          <a:lstStyle/>
          <a:p>
            <a:endParaRPr lang="fr-LU" b="1" baseline="-25000"/>
          </a:p>
        </p:txBody>
      </p:sp>
      <p:sp>
        <p:nvSpPr>
          <p:cNvPr id="229" name="Oval 2418"/>
          <p:cNvSpPr>
            <a:spLocks noChangeArrowheads="1"/>
          </p:cNvSpPr>
          <p:nvPr/>
        </p:nvSpPr>
        <p:spPr bwMode="auto">
          <a:xfrm>
            <a:off x="8808243" y="3794952"/>
            <a:ext cx="11113" cy="14287"/>
          </a:xfrm>
          <a:prstGeom prst="ellipse">
            <a:avLst/>
          </a:prstGeom>
          <a:noFill/>
          <a:ln w="0">
            <a:solidFill>
              <a:srgbClr val="000000"/>
            </a:solidFill>
            <a:round/>
            <a:headEnd/>
            <a:tailEnd/>
          </a:ln>
        </p:spPr>
        <p:txBody>
          <a:bodyPr/>
          <a:lstStyle/>
          <a:p>
            <a:endParaRPr lang="fr-LU" b="1" baseline="-25000"/>
          </a:p>
        </p:txBody>
      </p:sp>
      <p:sp>
        <p:nvSpPr>
          <p:cNvPr id="230" name="Oval 2419"/>
          <p:cNvSpPr>
            <a:spLocks noChangeArrowheads="1"/>
          </p:cNvSpPr>
          <p:nvPr/>
        </p:nvSpPr>
        <p:spPr bwMode="auto">
          <a:xfrm>
            <a:off x="8809831" y="3817177"/>
            <a:ext cx="12700" cy="11112"/>
          </a:xfrm>
          <a:prstGeom prst="ellipse">
            <a:avLst/>
          </a:prstGeom>
          <a:noFill/>
          <a:ln w="0">
            <a:solidFill>
              <a:srgbClr val="000000"/>
            </a:solidFill>
            <a:round/>
            <a:headEnd/>
            <a:tailEnd/>
          </a:ln>
        </p:spPr>
        <p:txBody>
          <a:bodyPr/>
          <a:lstStyle/>
          <a:p>
            <a:endParaRPr lang="fr-LU" b="1" baseline="-25000"/>
          </a:p>
        </p:txBody>
      </p:sp>
      <p:sp>
        <p:nvSpPr>
          <p:cNvPr id="231" name="Oval 2420"/>
          <p:cNvSpPr>
            <a:spLocks noChangeArrowheads="1"/>
          </p:cNvSpPr>
          <p:nvPr/>
        </p:nvSpPr>
        <p:spPr bwMode="auto">
          <a:xfrm>
            <a:off x="8924131" y="3837814"/>
            <a:ext cx="17462" cy="20638"/>
          </a:xfrm>
          <a:prstGeom prst="ellipse">
            <a:avLst/>
          </a:prstGeom>
          <a:noFill/>
          <a:ln w="0">
            <a:solidFill>
              <a:srgbClr val="000000"/>
            </a:solidFill>
            <a:round/>
            <a:headEnd/>
            <a:tailEnd/>
          </a:ln>
        </p:spPr>
        <p:txBody>
          <a:bodyPr/>
          <a:lstStyle/>
          <a:p>
            <a:endParaRPr lang="fr-LU" b="1" baseline="-25000"/>
          </a:p>
        </p:txBody>
      </p:sp>
      <p:sp>
        <p:nvSpPr>
          <p:cNvPr id="232" name="Oval 2421"/>
          <p:cNvSpPr>
            <a:spLocks noChangeArrowheads="1"/>
          </p:cNvSpPr>
          <p:nvPr/>
        </p:nvSpPr>
        <p:spPr bwMode="auto">
          <a:xfrm>
            <a:off x="8944768" y="3825114"/>
            <a:ext cx="12700" cy="14288"/>
          </a:xfrm>
          <a:prstGeom prst="ellipse">
            <a:avLst/>
          </a:prstGeom>
          <a:noFill/>
          <a:ln w="0">
            <a:solidFill>
              <a:srgbClr val="000000"/>
            </a:solidFill>
            <a:round/>
            <a:headEnd/>
            <a:tailEnd/>
          </a:ln>
        </p:spPr>
        <p:txBody>
          <a:bodyPr/>
          <a:lstStyle/>
          <a:p>
            <a:endParaRPr lang="fr-LU" b="1" baseline="-25000"/>
          </a:p>
        </p:txBody>
      </p:sp>
      <p:sp>
        <p:nvSpPr>
          <p:cNvPr id="233" name="Oval 2422"/>
          <p:cNvSpPr>
            <a:spLocks noChangeArrowheads="1"/>
          </p:cNvSpPr>
          <p:nvPr/>
        </p:nvSpPr>
        <p:spPr bwMode="auto">
          <a:xfrm>
            <a:off x="8947943" y="3847339"/>
            <a:ext cx="11113" cy="11113"/>
          </a:xfrm>
          <a:prstGeom prst="ellipse">
            <a:avLst/>
          </a:prstGeom>
          <a:noFill/>
          <a:ln w="0">
            <a:solidFill>
              <a:srgbClr val="000000"/>
            </a:solidFill>
            <a:round/>
            <a:headEnd/>
            <a:tailEnd/>
          </a:ln>
        </p:spPr>
        <p:txBody>
          <a:bodyPr/>
          <a:lstStyle/>
          <a:p>
            <a:endParaRPr lang="fr-LU" b="1" baseline="-25000"/>
          </a:p>
        </p:txBody>
      </p:sp>
      <p:sp>
        <p:nvSpPr>
          <p:cNvPr id="234" name="Oval 2423"/>
          <p:cNvSpPr>
            <a:spLocks noChangeArrowheads="1"/>
          </p:cNvSpPr>
          <p:nvPr/>
        </p:nvSpPr>
        <p:spPr bwMode="auto">
          <a:xfrm>
            <a:off x="9051131" y="3809239"/>
            <a:ext cx="17462" cy="19050"/>
          </a:xfrm>
          <a:prstGeom prst="ellipse">
            <a:avLst/>
          </a:prstGeom>
          <a:noFill/>
          <a:ln w="0">
            <a:solidFill>
              <a:srgbClr val="000000"/>
            </a:solidFill>
            <a:round/>
            <a:headEnd/>
            <a:tailEnd/>
          </a:ln>
        </p:spPr>
        <p:txBody>
          <a:bodyPr/>
          <a:lstStyle/>
          <a:p>
            <a:endParaRPr lang="fr-LU" b="1" baseline="-25000"/>
          </a:p>
        </p:txBody>
      </p:sp>
      <p:sp>
        <p:nvSpPr>
          <p:cNvPr id="235" name="Oval 2424"/>
          <p:cNvSpPr>
            <a:spLocks noChangeArrowheads="1"/>
          </p:cNvSpPr>
          <p:nvPr/>
        </p:nvSpPr>
        <p:spPr bwMode="auto">
          <a:xfrm>
            <a:off x="9071768" y="3794952"/>
            <a:ext cx="12700" cy="14287"/>
          </a:xfrm>
          <a:prstGeom prst="ellipse">
            <a:avLst/>
          </a:prstGeom>
          <a:noFill/>
          <a:ln w="0">
            <a:solidFill>
              <a:srgbClr val="000000"/>
            </a:solidFill>
            <a:round/>
            <a:headEnd/>
            <a:tailEnd/>
          </a:ln>
        </p:spPr>
        <p:txBody>
          <a:bodyPr/>
          <a:lstStyle/>
          <a:p>
            <a:endParaRPr lang="fr-LU" b="1" baseline="-25000"/>
          </a:p>
        </p:txBody>
      </p:sp>
      <p:sp>
        <p:nvSpPr>
          <p:cNvPr id="236" name="Oval 2425"/>
          <p:cNvSpPr>
            <a:spLocks noChangeArrowheads="1"/>
          </p:cNvSpPr>
          <p:nvPr/>
        </p:nvSpPr>
        <p:spPr bwMode="auto">
          <a:xfrm>
            <a:off x="9074943" y="3817177"/>
            <a:ext cx="11113" cy="11112"/>
          </a:xfrm>
          <a:prstGeom prst="ellipse">
            <a:avLst/>
          </a:prstGeom>
          <a:noFill/>
          <a:ln w="0">
            <a:solidFill>
              <a:srgbClr val="000000"/>
            </a:solidFill>
            <a:round/>
            <a:headEnd/>
            <a:tailEnd/>
          </a:ln>
        </p:spPr>
        <p:txBody>
          <a:bodyPr/>
          <a:lstStyle/>
          <a:p>
            <a:endParaRPr lang="fr-LU" b="1" baseline="-25000"/>
          </a:p>
        </p:txBody>
      </p:sp>
      <p:sp>
        <p:nvSpPr>
          <p:cNvPr id="237" name="Oval 2426"/>
          <p:cNvSpPr>
            <a:spLocks noChangeArrowheads="1"/>
          </p:cNvSpPr>
          <p:nvPr/>
        </p:nvSpPr>
        <p:spPr bwMode="auto">
          <a:xfrm>
            <a:off x="9141618" y="3837814"/>
            <a:ext cx="22225" cy="20638"/>
          </a:xfrm>
          <a:prstGeom prst="ellipse">
            <a:avLst/>
          </a:prstGeom>
          <a:noFill/>
          <a:ln w="0">
            <a:solidFill>
              <a:srgbClr val="000000"/>
            </a:solidFill>
            <a:round/>
            <a:headEnd/>
            <a:tailEnd/>
          </a:ln>
        </p:spPr>
        <p:txBody>
          <a:bodyPr/>
          <a:lstStyle/>
          <a:p>
            <a:endParaRPr lang="fr-LU" b="1" baseline="-25000"/>
          </a:p>
        </p:txBody>
      </p:sp>
      <p:sp>
        <p:nvSpPr>
          <p:cNvPr id="238" name="Oval 2427"/>
          <p:cNvSpPr>
            <a:spLocks noChangeArrowheads="1"/>
          </p:cNvSpPr>
          <p:nvPr/>
        </p:nvSpPr>
        <p:spPr bwMode="auto">
          <a:xfrm>
            <a:off x="9163843" y="3825114"/>
            <a:ext cx="11113" cy="14288"/>
          </a:xfrm>
          <a:prstGeom prst="ellipse">
            <a:avLst/>
          </a:prstGeom>
          <a:noFill/>
          <a:ln w="0">
            <a:solidFill>
              <a:srgbClr val="000000"/>
            </a:solidFill>
            <a:round/>
            <a:headEnd/>
            <a:tailEnd/>
          </a:ln>
        </p:spPr>
        <p:txBody>
          <a:bodyPr/>
          <a:lstStyle/>
          <a:p>
            <a:endParaRPr lang="fr-LU" b="1" baseline="-25000"/>
          </a:p>
        </p:txBody>
      </p:sp>
      <p:sp>
        <p:nvSpPr>
          <p:cNvPr id="239" name="Oval 2428"/>
          <p:cNvSpPr>
            <a:spLocks noChangeArrowheads="1"/>
          </p:cNvSpPr>
          <p:nvPr/>
        </p:nvSpPr>
        <p:spPr bwMode="auto">
          <a:xfrm>
            <a:off x="9167018" y="3847339"/>
            <a:ext cx="11113" cy="11113"/>
          </a:xfrm>
          <a:prstGeom prst="ellipse">
            <a:avLst/>
          </a:prstGeom>
          <a:noFill/>
          <a:ln w="0">
            <a:solidFill>
              <a:srgbClr val="000000"/>
            </a:solidFill>
            <a:round/>
            <a:headEnd/>
            <a:tailEnd/>
          </a:ln>
        </p:spPr>
        <p:txBody>
          <a:bodyPr/>
          <a:lstStyle/>
          <a:p>
            <a:endParaRPr lang="fr-LU" b="1" baseline="-25000"/>
          </a:p>
        </p:txBody>
      </p:sp>
      <p:sp>
        <p:nvSpPr>
          <p:cNvPr id="240" name="Oval 2429"/>
          <p:cNvSpPr>
            <a:spLocks noChangeArrowheads="1"/>
          </p:cNvSpPr>
          <p:nvPr/>
        </p:nvSpPr>
        <p:spPr bwMode="auto">
          <a:xfrm>
            <a:off x="9271793" y="3806064"/>
            <a:ext cx="22225" cy="22225"/>
          </a:xfrm>
          <a:prstGeom prst="ellipse">
            <a:avLst/>
          </a:prstGeom>
          <a:noFill/>
          <a:ln w="0">
            <a:solidFill>
              <a:srgbClr val="000000"/>
            </a:solidFill>
            <a:round/>
            <a:headEnd/>
            <a:tailEnd/>
          </a:ln>
        </p:spPr>
        <p:txBody>
          <a:bodyPr/>
          <a:lstStyle/>
          <a:p>
            <a:endParaRPr lang="fr-LU" b="1" baseline="-25000"/>
          </a:p>
        </p:txBody>
      </p:sp>
      <p:sp>
        <p:nvSpPr>
          <p:cNvPr id="241" name="Oval 2430"/>
          <p:cNvSpPr>
            <a:spLocks noChangeArrowheads="1"/>
          </p:cNvSpPr>
          <p:nvPr/>
        </p:nvSpPr>
        <p:spPr bwMode="auto">
          <a:xfrm>
            <a:off x="9294018" y="3794952"/>
            <a:ext cx="11113" cy="14287"/>
          </a:xfrm>
          <a:prstGeom prst="ellipse">
            <a:avLst/>
          </a:prstGeom>
          <a:noFill/>
          <a:ln w="0">
            <a:solidFill>
              <a:srgbClr val="000000"/>
            </a:solidFill>
            <a:round/>
            <a:headEnd/>
            <a:tailEnd/>
          </a:ln>
        </p:spPr>
        <p:txBody>
          <a:bodyPr/>
          <a:lstStyle/>
          <a:p>
            <a:endParaRPr lang="fr-LU" b="1" baseline="-25000"/>
          </a:p>
        </p:txBody>
      </p:sp>
      <p:sp>
        <p:nvSpPr>
          <p:cNvPr id="242" name="Oval 2431"/>
          <p:cNvSpPr>
            <a:spLocks noChangeArrowheads="1"/>
          </p:cNvSpPr>
          <p:nvPr/>
        </p:nvSpPr>
        <p:spPr bwMode="auto">
          <a:xfrm>
            <a:off x="9297193" y="3814002"/>
            <a:ext cx="11113" cy="14287"/>
          </a:xfrm>
          <a:prstGeom prst="ellipse">
            <a:avLst/>
          </a:prstGeom>
          <a:noFill/>
          <a:ln w="0">
            <a:solidFill>
              <a:srgbClr val="000000"/>
            </a:solidFill>
            <a:round/>
            <a:headEnd/>
            <a:tailEnd/>
          </a:ln>
        </p:spPr>
        <p:txBody>
          <a:bodyPr/>
          <a:lstStyle/>
          <a:p>
            <a:endParaRPr lang="fr-LU" b="1" baseline="-25000"/>
          </a:p>
        </p:txBody>
      </p:sp>
      <p:sp>
        <p:nvSpPr>
          <p:cNvPr id="243" name="Oval 2432"/>
          <p:cNvSpPr>
            <a:spLocks noChangeArrowheads="1"/>
          </p:cNvSpPr>
          <p:nvPr/>
        </p:nvSpPr>
        <p:spPr bwMode="auto">
          <a:xfrm>
            <a:off x="9400381" y="3837814"/>
            <a:ext cx="17462" cy="19050"/>
          </a:xfrm>
          <a:prstGeom prst="ellipse">
            <a:avLst/>
          </a:prstGeom>
          <a:noFill/>
          <a:ln w="0">
            <a:solidFill>
              <a:srgbClr val="000000"/>
            </a:solidFill>
            <a:round/>
            <a:headEnd/>
            <a:tailEnd/>
          </a:ln>
        </p:spPr>
        <p:txBody>
          <a:bodyPr/>
          <a:lstStyle/>
          <a:p>
            <a:endParaRPr lang="fr-LU" b="1" baseline="-25000"/>
          </a:p>
        </p:txBody>
      </p:sp>
      <p:sp>
        <p:nvSpPr>
          <p:cNvPr id="244" name="Oval 2433"/>
          <p:cNvSpPr>
            <a:spLocks noChangeArrowheads="1"/>
          </p:cNvSpPr>
          <p:nvPr/>
        </p:nvSpPr>
        <p:spPr bwMode="auto">
          <a:xfrm>
            <a:off x="9421018" y="3825114"/>
            <a:ext cx="12700" cy="12700"/>
          </a:xfrm>
          <a:prstGeom prst="ellipse">
            <a:avLst/>
          </a:prstGeom>
          <a:noFill/>
          <a:ln w="0">
            <a:solidFill>
              <a:srgbClr val="000000"/>
            </a:solidFill>
            <a:round/>
            <a:headEnd/>
            <a:tailEnd/>
          </a:ln>
        </p:spPr>
        <p:txBody>
          <a:bodyPr/>
          <a:lstStyle/>
          <a:p>
            <a:endParaRPr lang="fr-LU" b="1" baseline="-25000"/>
          </a:p>
        </p:txBody>
      </p:sp>
      <p:sp>
        <p:nvSpPr>
          <p:cNvPr id="245" name="Oval 2434"/>
          <p:cNvSpPr>
            <a:spLocks noChangeArrowheads="1"/>
          </p:cNvSpPr>
          <p:nvPr/>
        </p:nvSpPr>
        <p:spPr bwMode="auto">
          <a:xfrm>
            <a:off x="9422606" y="3844164"/>
            <a:ext cx="12700" cy="12700"/>
          </a:xfrm>
          <a:prstGeom prst="ellipse">
            <a:avLst/>
          </a:prstGeom>
          <a:noFill/>
          <a:ln w="0">
            <a:solidFill>
              <a:srgbClr val="000000"/>
            </a:solidFill>
            <a:round/>
            <a:headEnd/>
            <a:tailEnd/>
          </a:ln>
        </p:spPr>
        <p:txBody>
          <a:bodyPr/>
          <a:lstStyle/>
          <a:p>
            <a:endParaRPr lang="fr-LU" b="1" baseline="-25000"/>
          </a:p>
        </p:txBody>
      </p:sp>
      <p:sp>
        <p:nvSpPr>
          <p:cNvPr id="246" name="Oval 2435"/>
          <p:cNvSpPr>
            <a:spLocks noChangeArrowheads="1"/>
          </p:cNvSpPr>
          <p:nvPr/>
        </p:nvSpPr>
        <p:spPr bwMode="auto">
          <a:xfrm>
            <a:off x="9532143" y="3806064"/>
            <a:ext cx="17463" cy="22225"/>
          </a:xfrm>
          <a:prstGeom prst="ellipse">
            <a:avLst/>
          </a:prstGeom>
          <a:noFill/>
          <a:ln w="0">
            <a:solidFill>
              <a:srgbClr val="000000"/>
            </a:solidFill>
            <a:round/>
            <a:headEnd/>
            <a:tailEnd/>
          </a:ln>
        </p:spPr>
        <p:txBody>
          <a:bodyPr/>
          <a:lstStyle/>
          <a:p>
            <a:endParaRPr lang="fr-LU" b="1" baseline="-25000"/>
          </a:p>
        </p:txBody>
      </p:sp>
      <p:sp>
        <p:nvSpPr>
          <p:cNvPr id="247" name="Oval 2436"/>
          <p:cNvSpPr>
            <a:spLocks noChangeArrowheads="1"/>
          </p:cNvSpPr>
          <p:nvPr/>
        </p:nvSpPr>
        <p:spPr bwMode="auto">
          <a:xfrm>
            <a:off x="9552781" y="3794952"/>
            <a:ext cx="11112" cy="14287"/>
          </a:xfrm>
          <a:prstGeom prst="ellipse">
            <a:avLst/>
          </a:prstGeom>
          <a:noFill/>
          <a:ln w="0">
            <a:solidFill>
              <a:srgbClr val="000000"/>
            </a:solidFill>
            <a:round/>
            <a:headEnd/>
            <a:tailEnd/>
          </a:ln>
        </p:spPr>
        <p:txBody>
          <a:bodyPr/>
          <a:lstStyle/>
          <a:p>
            <a:endParaRPr lang="fr-LU" b="1" baseline="-25000"/>
          </a:p>
        </p:txBody>
      </p:sp>
      <p:sp>
        <p:nvSpPr>
          <p:cNvPr id="248" name="Oval 2437"/>
          <p:cNvSpPr>
            <a:spLocks noChangeArrowheads="1"/>
          </p:cNvSpPr>
          <p:nvPr/>
        </p:nvSpPr>
        <p:spPr bwMode="auto">
          <a:xfrm>
            <a:off x="9554368" y="3814002"/>
            <a:ext cx="11113" cy="14287"/>
          </a:xfrm>
          <a:prstGeom prst="ellipse">
            <a:avLst/>
          </a:prstGeom>
          <a:noFill/>
          <a:ln w="0">
            <a:solidFill>
              <a:srgbClr val="000000"/>
            </a:solidFill>
            <a:round/>
            <a:headEnd/>
            <a:tailEnd/>
          </a:ln>
        </p:spPr>
        <p:txBody>
          <a:bodyPr/>
          <a:lstStyle/>
          <a:p>
            <a:endParaRPr lang="fr-LU" b="1" baseline="-25000"/>
          </a:p>
        </p:txBody>
      </p:sp>
      <p:sp>
        <p:nvSpPr>
          <p:cNvPr id="249" name="Oval 2438"/>
          <p:cNvSpPr>
            <a:spLocks noChangeArrowheads="1"/>
          </p:cNvSpPr>
          <p:nvPr/>
        </p:nvSpPr>
        <p:spPr bwMode="auto">
          <a:xfrm>
            <a:off x="9654381" y="3839402"/>
            <a:ext cx="20637" cy="19050"/>
          </a:xfrm>
          <a:prstGeom prst="ellipse">
            <a:avLst/>
          </a:prstGeom>
          <a:noFill/>
          <a:ln w="0">
            <a:solidFill>
              <a:srgbClr val="000000"/>
            </a:solidFill>
            <a:round/>
            <a:headEnd/>
            <a:tailEnd/>
          </a:ln>
        </p:spPr>
        <p:txBody>
          <a:bodyPr/>
          <a:lstStyle/>
          <a:p>
            <a:endParaRPr lang="fr-LU" b="1" baseline="-25000"/>
          </a:p>
        </p:txBody>
      </p:sp>
      <p:sp>
        <p:nvSpPr>
          <p:cNvPr id="250" name="Oval 2439"/>
          <p:cNvSpPr>
            <a:spLocks noChangeArrowheads="1"/>
          </p:cNvSpPr>
          <p:nvPr/>
        </p:nvSpPr>
        <p:spPr bwMode="auto">
          <a:xfrm>
            <a:off x="9675018" y="3825114"/>
            <a:ext cx="12700" cy="14288"/>
          </a:xfrm>
          <a:prstGeom prst="ellipse">
            <a:avLst/>
          </a:prstGeom>
          <a:noFill/>
          <a:ln w="0">
            <a:solidFill>
              <a:srgbClr val="000000"/>
            </a:solidFill>
            <a:round/>
            <a:headEnd/>
            <a:tailEnd/>
          </a:ln>
        </p:spPr>
        <p:txBody>
          <a:bodyPr/>
          <a:lstStyle/>
          <a:p>
            <a:endParaRPr lang="fr-LU" b="1" baseline="-25000"/>
          </a:p>
        </p:txBody>
      </p:sp>
      <p:sp>
        <p:nvSpPr>
          <p:cNvPr id="251" name="Oval 2440"/>
          <p:cNvSpPr>
            <a:spLocks noChangeArrowheads="1"/>
          </p:cNvSpPr>
          <p:nvPr/>
        </p:nvSpPr>
        <p:spPr bwMode="auto">
          <a:xfrm>
            <a:off x="9679781" y="3847339"/>
            <a:ext cx="11112" cy="11113"/>
          </a:xfrm>
          <a:prstGeom prst="ellipse">
            <a:avLst/>
          </a:prstGeom>
          <a:noFill/>
          <a:ln w="0">
            <a:solidFill>
              <a:srgbClr val="000000"/>
            </a:solidFill>
            <a:round/>
            <a:headEnd/>
            <a:tailEnd/>
          </a:ln>
        </p:spPr>
        <p:txBody>
          <a:bodyPr/>
          <a:lstStyle/>
          <a:p>
            <a:endParaRPr lang="fr-LU" b="1" baseline="-25000"/>
          </a:p>
        </p:txBody>
      </p:sp>
      <p:sp>
        <p:nvSpPr>
          <p:cNvPr id="252" name="Oval 2441"/>
          <p:cNvSpPr>
            <a:spLocks noChangeArrowheads="1"/>
          </p:cNvSpPr>
          <p:nvPr/>
        </p:nvSpPr>
        <p:spPr bwMode="auto">
          <a:xfrm>
            <a:off x="9770268" y="3806064"/>
            <a:ext cx="20638" cy="22225"/>
          </a:xfrm>
          <a:prstGeom prst="ellipse">
            <a:avLst/>
          </a:prstGeom>
          <a:noFill/>
          <a:ln w="0">
            <a:solidFill>
              <a:srgbClr val="000000"/>
            </a:solidFill>
            <a:round/>
            <a:headEnd/>
            <a:tailEnd/>
          </a:ln>
        </p:spPr>
        <p:txBody>
          <a:bodyPr/>
          <a:lstStyle/>
          <a:p>
            <a:endParaRPr lang="fr-LU" b="1" baseline="-25000"/>
          </a:p>
        </p:txBody>
      </p:sp>
      <p:sp>
        <p:nvSpPr>
          <p:cNvPr id="253" name="Oval 2442"/>
          <p:cNvSpPr>
            <a:spLocks noChangeArrowheads="1"/>
          </p:cNvSpPr>
          <p:nvPr/>
        </p:nvSpPr>
        <p:spPr bwMode="auto">
          <a:xfrm>
            <a:off x="9790906" y="3794952"/>
            <a:ext cx="12700" cy="14287"/>
          </a:xfrm>
          <a:prstGeom prst="ellipse">
            <a:avLst/>
          </a:prstGeom>
          <a:noFill/>
          <a:ln w="0">
            <a:solidFill>
              <a:srgbClr val="000000"/>
            </a:solidFill>
            <a:round/>
            <a:headEnd/>
            <a:tailEnd/>
          </a:ln>
        </p:spPr>
        <p:txBody>
          <a:bodyPr/>
          <a:lstStyle/>
          <a:p>
            <a:endParaRPr lang="fr-LU" b="1" baseline="-25000"/>
          </a:p>
        </p:txBody>
      </p:sp>
      <p:sp>
        <p:nvSpPr>
          <p:cNvPr id="254" name="Oval 2443"/>
          <p:cNvSpPr>
            <a:spLocks noChangeArrowheads="1"/>
          </p:cNvSpPr>
          <p:nvPr/>
        </p:nvSpPr>
        <p:spPr bwMode="auto">
          <a:xfrm>
            <a:off x="9794081" y="3814002"/>
            <a:ext cx="12700" cy="14287"/>
          </a:xfrm>
          <a:prstGeom prst="ellipse">
            <a:avLst/>
          </a:prstGeom>
          <a:noFill/>
          <a:ln w="0">
            <a:solidFill>
              <a:srgbClr val="000000"/>
            </a:solidFill>
            <a:round/>
            <a:headEnd/>
            <a:tailEnd/>
          </a:ln>
        </p:spPr>
        <p:txBody>
          <a:bodyPr/>
          <a:lstStyle/>
          <a:p>
            <a:endParaRPr lang="fr-LU" b="1" baseline="-25000"/>
          </a:p>
        </p:txBody>
      </p:sp>
      <p:sp>
        <p:nvSpPr>
          <p:cNvPr id="255" name="Oval 2444"/>
          <p:cNvSpPr>
            <a:spLocks noChangeArrowheads="1"/>
          </p:cNvSpPr>
          <p:nvPr/>
        </p:nvSpPr>
        <p:spPr bwMode="auto">
          <a:xfrm>
            <a:off x="9908381" y="3809239"/>
            <a:ext cx="17462" cy="23813"/>
          </a:xfrm>
          <a:prstGeom prst="ellipse">
            <a:avLst/>
          </a:prstGeom>
          <a:noFill/>
          <a:ln w="0">
            <a:solidFill>
              <a:srgbClr val="000000"/>
            </a:solidFill>
            <a:round/>
            <a:headEnd/>
            <a:tailEnd/>
          </a:ln>
        </p:spPr>
        <p:txBody>
          <a:bodyPr/>
          <a:lstStyle/>
          <a:p>
            <a:endParaRPr lang="fr-LU" b="1" baseline="-25000"/>
          </a:p>
        </p:txBody>
      </p:sp>
      <p:sp>
        <p:nvSpPr>
          <p:cNvPr id="256" name="Oval 2445"/>
          <p:cNvSpPr>
            <a:spLocks noChangeArrowheads="1"/>
          </p:cNvSpPr>
          <p:nvPr/>
        </p:nvSpPr>
        <p:spPr bwMode="auto">
          <a:xfrm>
            <a:off x="9929018" y="3799714"/>
            <a:ext cx="11113" cy="11113"/>
          </a:xfrm>
          <a:prstGeom prst="ellipse">
            <a:avLst/>
          </a:prstGeom>
          <a:noFill/>
          <a:ln w="0">
            <a:solidFill>
              <a:srgbClr val="000000"/>
            </a:solidFill>
            <a:round/>
            <a:headEnd/>
            <a:tailEnd/>
          </a:ln>
        </p:spPr>
        <p:txBody>
          <a:bodyPr/>
          <a:lstStyle/>
          <a:p>
            <a:endParaRPr lang="fr-LU" b="1" baseline="-25000"/>
          </a:p>
        </p:txBody>
      </p:sp>
      <p:sp>
        <p:nvSpPr>
          <p:cNvPr id="257" name="Oval 2446"/>
          <p:cNvSpPr>
            <a:spLocks noChangeArrowheads="1"/>
          </p:cNvSpPr>
          <p:nvPr/>
        </p:nvSpPr>
        <p:spPr bwMode="auto">
          <a:xfrm>
            <a:off x="9930606" y="3820352"/>
            <a:ext cx="11112" cy="12700"/>
          </a:xfrm>
          <a:prstGeom prst="ellipse">
            <a:avLst/>
          </a:prstGeom>
          <a:noFill/>
          <a:ln w="0">
            <a:solidFill>
              <a:srgbClr val="000000"/>
            </a:solidFill>
            <a:round/>
            <a:headEnd/>
            <a:tailEnd/>
          </a:ln>
        </p:spPr>
        <p:txBody>
          <a:bodyPr/>
          <a:lstStyle/>
          <a:p>
            <a:endParaRPr lang="fr-LU" b="1" baseline="-25000"/>
          </a:p>
        </p:txBody>
      </p:sp>
      <p:sp>
        <p:nvSpPr>
          <p:cNvPr id="258" name="Oval 2447"/>
          <p:cNvSpPr>
            <a:spLocks noChangeArrowheads="1"/>
          </p:cNvSpPr>
          <p:nvPr/>
        </p:nvSpPr>
        <p:spPr bwMode="auto">
          <a:xfrm>
            <a:off x="9986168" y="3802889"/>
            <a:ext cx="19050" cy="20638"/>
          </a:xfrm>
          <a:prstGeom prst="ellipse">
            <a:avLst/>
          </a:prstGeom>
          <a:noFill/>
          <a:ln w="0">
            <a:solidFill>
              <a:srgbClr val="000000"/>
            </a:solidFill>
            <a:round/>
            <a:headEnd/>
            <a:tailEnd/>
          </a:ln>
        </p:spPr>
        <p:txBody>
          <a:bodyPr/>
          <a:lstStyle/>
          <a:p>
            <a:endParaRPr lang="fr-LU" b="1" baseline="-25000"/>
          </a:p>
        </p:txBody>
      </p:sp>
      <p:sp>
        <p:nvSpPr>
          <p:cNvPr id="259" name="Oval 2448"/>
          <p:cNvSpPr>
            <a:spLocks noChangeArrowheads="1"/>
          </p:cNvSpPr>
          <p:nvPr/>
        </p:nvSpPr>
        <p:spPr bwMode="auto">
          <a:xfrm>
            <a:off x="10006806" y="3788602"/>
            <a:ext cx="12700" cy="14287"/>
          </a:xfrm>
          <a:prstGeom prst="ellipse">
            <a:avLst/>
          </a:prstGeom>
          <a:noFill/>
          <a:ln w="0">
            <a:solidFill>
              <a:srgbClr val="000000"/>
            </a:solidFill>
            <a:round/>
            <a:headEnd/>
            <a:tailEnd/>
          </a:ln>
        </p:spPr>
        <p:txBody>
          <a:bodyPr/>
          <a:lstStyle/>
          <a:p>
            <a:endParaRPr lang="fr-LU" b="1" baseline="-25000"/>
          </a:p>
        </p:txBody>
      </p:sp>
      <p:sp>
        <p:nvSpPr>
          <p:cNvPr id="260" name="Oval 2449"/>
          <p:cNvSpPr>
            <a:spLocks noChangeArrowheads="1"/>
          </p:cNvSpPr>
          <p:nvPr/>
        </p:nvSpPr>
        <p:spPr bwMode="auto">
          <a:xfrm>
            <a:off x="10008393" y="3809239"/>
            <a:ext cx="14288" cy="14288"/>
          </a:xfrm>
          <a:prstGeom prst="ellipse">
            <a:avLst/>
          </a:prstGeom>
          <a:noFill/>
          <a:ln w="0">
            <a:solidFill>
              <a:srgbClr val="000000"/>
            </a:solidFill>
            <a:round/>
            <a:headEnd/>
            <a:tailEnd/>
          </a:ln>
        </p:spPr>
        <p:txBody>
          <a:bodyPr/>
          <a:lstStyle/>
          <a:p>
            <a:endParaRPr lang="fr-LU" b="1" baseline="-25000"/>
          </a:p>
        </p:txBody>
      </p:sp>
      <p:sp>
        <p:nvSpPr>
          <p:cNvPr id="261" name="Oval 2450"/>
          <p:cNvSpPr>
            <a:spLocks noChangeArrowheads="1"/>
          </p:cNvSpPr>
          <p:nvPr/>
        </p:nvSpPr>
        <p:spPr bwMode="auto">
          <a:xfrm>
            <a:off x="10052843" y="3837814"/>
            <a:ext cx="19050" cy="19050"/>
          </a:xfrm>
          <a:prstGeom prst="ellipse">
            <a:avLst/>
          </a:prstGeom>
          <a:noFill/>
          <a:ln w="0">
            <a:solidFill>
              <a:srgbClr val="000000"/>
            </a:solidFill>
            <a:round/>
            <a:headEnd/>
            <a:tailEnd/>
          </a:ln>
        </p:spPr>
        <p:txBody>
          <a:bodyPr/>
          <a:lstStyle/>
          <a:p>
            <a:endParaRPr lang="fr-LU" b="1" baseline="-25000"/>
          </a:p>
        </p:txBody>
      </p:sp>
      <p:sp>
        <p:nvSpPr>
          <p:cNvPr id="262" name="Oval 2451"/>
          <p:cNvSpPr>
            <a:spLocks noChangeArrowheads="1"/>
          </p:cNvSpPr>
          <p:nvPr/>
        </p:nvSpPr>
        <p:spPr bwMode="auto">
          <a:xfrm>
            <a:off x="10073481" y="3825114"/>
            <a:ext cx="14287" cy="12700"/>
          </a:xfrm>
          <a:prstGeom prst="ellipse">
            <a:avLst/>
          </a:prstGeom>
          <a:noFill/>
          <a:ln w="0">
            <a:solidFill>
              <a:srgbClr val="000000"/>
            </a:solidFill>
            <a:round/>
            <a:headEnd/>
            <a:tailEnd/>
          </a:ln>
        </p:spPr>
        <p:txBody>
          <a:bodyPr/>
          <a:lstStyle/>
          <a:p>
            <a:endParaRPr lang="fr-LU" b="1" baseline="-25000"/>
          </a:p>
        </p:txBody>
      </p:sp>
      <p:sp>
        <p:nvSpPr>
          <p:cNvPr id="263" name="Oval 2452"/>
          <p:cNvSpPr>
            <a:spLocks noChangeArrowheads="1"/>
          </p:cNvSpPr>
          <p:nvPr/>
        </p:nvSpPr>
        <p:spPr bwMode="auto">
          <a:xfrm>
            <a:off x="10076656" y="3844164"/>
            <a:ext cx="12700" cy="12700"/>
          </a:xfrm>
          <a:prstGeom prst="ellipse">
            <a:avLst/>
          </a:prstGeom>
          <a:noFill/>
          <a:ln w="0">
            <a:solidFill>
              <a:srgbClr val="000000"/>
            </a:solidFill>
            <a:round/>
            <a:headEnd/>
            <a:tailEnd/>
          </a:ln>
        </p:spPr>
        <p:txBody>
          <a:bodyPr/>
          <a:lstStyle/>
          <a:p>
            <a:endParaRPr lang="fr-LU" b="1" baseline="-25000"/>
          </a:p>
        </p:txBody>
      </p:sp>
      <p:sp>
        <p:nvSpPr>
          <p:cNvPr id="264" name="Freeform 2453"/>
          <p:cNvSpPr>
            <a:spLocks/>
          </p:cNvSpPr>
          <p:nvPr/>
        </p:nvSpPr>
        <p:spPr bwMode="auto">
          <a:xfrm>
            <a:off x="7833518" y="4188652"/>
            <a:ext cx="184150" cy="104775"/>
          </a:xfrm>
          <a:custGeom>
            <a:avLst/>
            <a:gdLst>
              <a:gd name="T0" fmla="*/ 97 w 150"/>
              <a:gd name="T1" fmla="*/ 3 h 88"/>
              <a:gd name="T2" fmla="*/ 89 w 150"/>
              <a:gd name="T3" fmla="*/ 2 h 88"/>
              <a:gd name="T4" fmla="*/ 82 w 150"/>
              <a:gd name="T5" fmla="*/ 2 h 88"/>
              <a:gd name="T6" fmla="*/ 80 w 150"/>
              <a:gd name="T7" fmla="*/ 0 h 88"/>
              <a:gd name="T8" fmla="*/ 75 w 150"/>
              <a:gd name="T9" fmla="*/ 0 h 88"/>
              <a:gd name="T10" fmla="*/ 68 w 150"/>
              <a:gd name="T11" fmla="*/ 2 h 88"/>
              <a:gd name="T12" fmla="*/ 61 w 150"/>
              <a:gd name="T13" fmla="*/ 2 h 88"/>
              <a:gd name="T14" fmla="*/ 39 w 150"/>
              <a:gd name="T15" fmla="*/ 7 h 88"/>
              <a:gd name="T16" fmla="*/ 34 w 150"/>
              <a:gd name="T17" fmla="*/ 8 h 88"/>
              <a:gd name="T18" fmla="*/ 29 w 150"/>
              <a:gd name="T19" fmla="*/ 10 h 88"/>
              <a:gd name="T20" fmla="*/ 26 w 150"/>
              <a:gd name="T21" fmla="*/ 12 h 88"/>
              <a:gd name="T22" fmla="*/ 22 w 150"/>
              <a:gd name="T23" fmla="*/ 15 h 88"/>
              <a:gd name="T24" fmla="*/ 17 w 150"/>
              <a:gd name="T25" fmla="*/ 19 h 88"/>
              <a:gd name="T26" fmla="*/ 12 w 150"/>
              <a:gd name="T27" fmla="*/ 24 h 88"/>
              <a:gd name="T28" fmla="*/ 5 w 150"/>
              <a:gd name="T29" fmla="*/ 32 h 88"/>
              <a:gd name="T30" fmla="*/ 2 w 150"/>
              <a:gd name="T31" fmla="*/ 37 h 88"/>
              <a:gd name="T32" fmla="*/ 2 w 150"/>
              <a:gd name="T33" fmla="*/ 41 h 88"/>
              <a:gd name="T34" fmla="*/ 2 w 150"/>
              <a:gd name="T35" fmla="*/ 44 h 88"/>
              <a:gd name="T36" fmla="*/ 0 w 150"/>
              <a:gd name="T37" fmla="*/ 48 h 88"/>
              <a:gd name="T38" fmla="*/ 2 w 150"/>
              <a:gd name="T39" fmla="*/ 51 h 88"/>
              <a:gd name="T40" fmla="*/ 3 w 150"/>
              <a:gd name="T41" fmla="*/ 56 h 88"/>
              <a:gd name="T42" fmla="*/ 14 w 150"/>
              <a:gd name="T43" fmla="*/ 68 h 88"/>
              <a:gd name="T44" fmla="*/ 17 w 150"/>
              <a:gd name="T45" fmla="*/ 73 h 88"/>
              <a:gd name="T46" fmla="*/ 20 w 150"/>
              <a:gd name="T47" fmla="*/ 75 h 88"/>
              <a:gd name="T48" fmla="*/ 24 w 150"/>
              <a:gd name="T49" fmla="*/ 77 h 88"/>
              <a:gd name="T50" fmla="*/ 29 w 150"/>
              <a:gd name="T51" fmla="*/ 78 h 88"/>
              <a:gd name="T52" fmla="*/ 36 w 150"/>
              <a:gd name="T53" fmla="*/ 82 h 88"/>
              <a:gd name="T54" fmla="*/ 51 w 150"/>
              <a:gd name="T55" fmla="*/ 87 h 88"/>
              <a:gd name="T56" fmla="*/ 60 w 150"/>
              <a:gd name="T57" fmla="*/ 87 h 88"/>
              <a:gd name="T58" fmla="*/ 65 w 150"/>
              <a:gd name="T59" fmla="*/ 88 h 88"/>
              <a:gd name="T60" fmla="*/ 73 w 150"/>
              <a:gd name="T61" fmla="*/ 88 h 88"/>
              <a:gd name="T62" fmla="*/ 77 w 150"/>
              <a:gd name="T63" fmla="*/ 87 h 88"/>
              <a:gd name="T64" fmla="*/ 84 w 150"/>
              <a:gd name="T65" fmla="*/ 87 h 88"/>
              <a:gd name="T66" fmla="*/ 89 w 150"/>
              <a:gd name="T67" fmla="*/ 87 h 88"/>
              <a:gd name="T68" fmla="*/ 109 w 150"/>
              <a:gd name="T69" fmla="*/ 82 h 88"/>
              <a:gd name="T70" fmla="*/ 113 w 150"/>
              <a:gd name="T71" fmla="*/ 80 h 88"/>
              <a:gd name="T72" fmla="*/ 118 w 150"/>
              <a:gd name="T73" fmla="*/ 78 h 88"/>
              <a:gd name="T74" fmla="*/ 123 w 150"/>
              <a:gd name="T75" fmla="*/ 77 h 88"/>
              <a:gd name="T76" fmla="*/ 128 w 150"/>
              <a:gd name="T77" fmla="*/ 75 h 88"/>
              <a:gd name="T78" fmla="*/ 131 w 150"/>
              <a:gd name="T79" fmla="*/ 73 h 88"/>
              <a:gd name="T80" fmla="*/ 135 w 150"/>
              <a:gd name="T81" fmla="*/ 70 h 88"/>
              <a:gd name="T82" fmla="*/ 140 w 150"/>
              <a:gd name="T83" fmla="*/ 61 h 88"/>
              <a:gd name="T84" fmla="*/ 147 w 150"/>
              <a:gd name="T85" fmla="*/ 54 h 88"/>
              <a:gd name="T86" fmla="*/ 148 w 150"/>
              <a:gd name="T87" fmla="*/ 49 h 88"/>
              <a:gd name="T88" fmla="*/ 150 w 150"/>
              <a:gd name="T89" fmla="*/ 46 h 88"/>
              <a:gd name="T90" fmla="*/ 148 w 150"/>
              <a:gd name="T91" fmla="*/ 41 h 88"/>
              <a:gd name="T92" fmla="*/ 148 w 150"/>
              <a:gd name="T93" fmla="*/ 36 h 88"/>
              <a:gd name="T94" fmla="*/ 140 w 150"/>
              <a:gd name="T95" fmla="*/ 24 h 88"/>
              <a:gd name="T96" fmla="*/ 136 w 150"/>
              <a:gd name="T97" fmla="*/ 20 h 88"/>
              <a:gd name="T98" fmla="*/ 131 w 150"/>
              <a:gd name="T99" fmla="*/ 17 h 88"/>
              <a:gd name="T100" fmla="*/ 130 w 150"/>
              <a:gd name="T101" fmla="*/ 13 h 88"/>
              <a:gd name="T102" fmla="*/ 124 w 150"/>
              <a:gd name="T103" fmla="*/ 10 h 88"/>
              <a:gd name="T104" fmla="*/ 119 w 150"/>
              <a:gd name="T105" fmla="*/ 8 h 88"/>
              <a:gd name="T106" fmla="*/ 106 w 150"/>
              <a:gd name="T107" fmla="*/ 5 h 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88"/>
              <a:gd name="T164" fmla="*/ 150 w 150"/>
              <a:gd name="T165" fmla="*/ 88 h 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88">
                <a:moveTo>
                  <a:pt x="106" y="5"/>
                </a:moveTo>
                <a:lnTo>
                  <a:pt x="101" y="3"/>
                </a:lnTo>
                <a:lnTo>
                  <a:pt x="97" y="3"/>
                </a:lnTo>
                <a:lnTo>
                  <a:pt x="94" y="2"/>
                </a:lnTo>
                <a:lnTo>
                  <a:pt x="92" y="3"/>
                </a:lnTo>
                <a:lnTo>
                  <a:pt x="89" y="2"/>
                </a:lnTo>
                <a:lnTo>
                  <a:pt x="87" y="2"/>
                </a:lnTo>
                <a:lnTo>
                  <a:pt x="85" y="2"/>
                </a:lnTo>
                <a:lnTo>
                  <a:pt x="82" y="2"/>
                </a:lnTo>
                <a:lnTo>
                  <a:pt x="80" y="0"/>
                </a:lnTo>
                <a:lnTo>
                  <a:pt x="80" y="2"/>
                </a:lnTo>
                <a:lnTo>
                  <a:pt x="80" y="0"/>
                </a:lnTo>
                <a:lnTo>
                  <a:pt x="77" y="0"/>
                </a:lnTo>
                <a:lnTo>
                  <a:pt x="75" y="2"/>
                </a:lnTo>
                <a:lnTo>
                  <a:pt x="75" y="0"/>
                </a:lnTo>
                <a:lnTo>
                  <a:pt x="73" y="2"/>
                </a:lnTo>
                <a:lnTo>
                  <a:pt x="72" y="0"/>
                </a:lnTo>
                <a:lnTo>
                  <a:pt x="68" y="2"/>
                </a:lnTo>
                <a:lnTo>
                  <a:pt x="66" y="2"/>
                </a:lnTo>
                <a:lnTo>
                  <a:pt x="63" y="2"/>
                </a:lnTo>
                <a:lnTo>
                  <a:pt x="61" y="2"/>
                </a:lnTo>
                <a:lnTo>
                  <a:pt x="43" y="5"/>
                </a:lnTo>
                <a:lnTo>
                  <a:pt x="39" y="5"/>
                </a:lnTo>
                <a:lnTo>
                  <a:pt x="39" y="7"/>
                </a:lnTo>
                <a:lnTo>
                  <a:pt x="37" y="8"/>
                </a:lnTo>
                <a:lnTo>
                  <a:pt x="36" y="8"/>
                </a:lnTo>
                <a:lnTo>
                  <a:pt x="34" y="8"/>
                </a:lnTo>
                <a:lnTo>
                  <a:pt x="32" y="10"/>
                </a:lnTo>
                <a:lnTo>
                  <a:pt x="31" y="10"/>
                </a:lnTo>
                <a:lnTo>
                  <a:pt x="29" y="10"/>
                </a:lnTo>
                <a:lnTo>
                  <a:pt x="29" y="12"/>
                </a:lnTo>
                <a:lnTo>
                  <a:pt x="27" y="12"/>
                </a:lnTo>
                <a:lnTo>
                  <a:pt x="26" y="12"/>
                </a:lnTo>
                <a:lnTo>
                  <a:pt x="26" y="13"/>
                </a:lnTo>
                <a:lnTo>
                  <a:pt x="24" y="13"/>
                </a:lnTo>
                <a:lnTo>
                  <a:pt x="22" y="15"/>
                </a:lnTo>
                <a:lnTo>
                  <a:pt x="20" y="15"/>
                </a:lnTo>
                <a:lnTo>
                  <a:pt x="19" y="17"/>
                </a:lnTo>
                <a:lnTo>
                  <a:pt x="17" y="19"/>
                </a:lnTo>
                <a:lnTo>
                  <a:pt x="15" y="19"/>
                </a:lnTo>
                <a:lnTo>
                  <a:pt x="14" y="22"/>
                </a:lnTo>
                <a:lnTo>
                  <a:pt x="12" y="24"/>
                </a:lnTo>
                <a:lnTo>
                  <a:pt x="10" y="27"/>
                </a:lnTo>
                <a:lnTo>
                  <a:pt x="5" y="31"/>
                </a:lnTo>
                <a:lnTo>
                  <a:pt x="5" y="32"/>
                </a:lnTo>
                <a:lnTo>
                  <a:pt x="3" y="34"/>
                </a:lnTo>
                <a:lnTo>
                  <a:pt x="3" y="36"/>
                </a:lnTo>
                <a:lnTo>
                  <a:pt x="2" y="37"/>
                </a:lnTo>
                <a:lnTo>
                  <a:pt x="3" y="37"/>
                </a:lnTo>
                <a:lnTo>
                  <a:pt x="2" y="39"/>
                </a:lnTo>
                <a:lnTo>
                  <a:pt x="2" y="41"/>
                </a:lnTo>
                <a:lnTo>
                  <a:pt x="2" y="42"/>
                </a:lnTo>
                <a:lnTo>
                  <a:pt x="0" y="42"/>
                </a:lnTo>
                <a:lnTo>
                  <a:pt x="2" y="44"/>
                </a:lnTo>
                <a:lnTo>
                  <a:pt x="0" y="46"/>
                </a:lnTo>
                <a:lnTo>
                  <a:pt x="2" y="48"/>
                </a:lnTo>
                <a:lnTo>
                  <a:pt x="0" y="48"/>
                </a:lnTo>
                <a:lnTo>
                  <a:pt x="2" y="48"/>
                </a:lnTo>
                <a:lnTo>
                  <a:pt x="0" y="49"/>
                </a:lnTo>
                <a:lnTo>
                  <a:pt x="2" y="51"/>
                </a:lnTo>
                <a:lnTo>
                  <a:pt x="2" y="53"/>
                </a:lnTo>
                <a:lnTo>
                  <a:pt x="2" y="54"/>
                </a:lnTo>
                <a:lnTo>
                  <a:pt x="3" y="56"/>
                </a:lnTo>
                <a:lnTo>
                  <a:pt x="10" y="66"/>
                </a:lnTo>
                <a:lnTo>
                  <a:pt x="12" y="68"/>
                </a:lnTo>
                <a:lnTo>
                  <a:pt x="14" y="68"/>
                </a:lnTo>
                <a:lnTo>
                  <a:pt x="14" y="71"/>
                </a:lnTo>
                <a:lnTo>
                  <a:pt x="15" y="71"/>
                </a:lnTo>
                <a:lnTo>
                  <a:pt x="17" y="73"/>
                </a:lnTo>
                <a:lnTo>
                  <a:pt x="19" y="73"/>
                </a:lnTo>
                <a:lnTo>
                  <a:pt x="19" y="75"/>
                </a:lnTo>
                <a:lnTo>
                  <a:pt x="20" y="75"/>
                </a:lnTo>
                <a:lnTo>
                  <a:pt x="22" y="75"/>
                </a:lnTo>
                <a:lnTo>
                  <a:pt x="22" y="77"/>
                </a:lnTo>
                <a:lnTo>
                  <a:pt x="24" y="77"/>
                </a:lnTo>
                <a:lnTo>
                  <a:pt x="26" y="78"/>
                </a:lnTo>
                <a:lnTo>
                  <a:pt x="27" y="78"/>
                </a:lnTo>
                <a:lnTo>
                  <a:pt x="29" y="78"/>
                </a:lnTo>
                <a:lnTo>
                  <a:pt x="29" y="80"/>
                </a:lnTo>
                <a:lnTo>
                  <a:pt x="36" y="80"/>
                </a:lnTo>
                <a:lnTo>
                  <a:pt x="36" y="82"/>
                </a:lnTo>
                <a:lnTo>
                  <a:pt x="43" y="83"/>
                </a:lnTo>
                <a:lnTo>
                  <a:pt x="49" y="87"/>
                </a:lnTo>
                <a:lnTo>
                  <a:pt x="51" y="87"/>
                </a:lnTo>
                <a:lnTo>
                  <a:pt x="56" y="87"/>
                </a:lnTo>
                <a:lnTo>
                  <a:pt x="58" y="87"/>
                </a:lnTo>
                <a:lnTo>
                  <a:pt x="60" y="87"/>
                </a:lnTo>
                <a:lnTo>
                  <a:pt x="61" y="87"/>
                </a:lnTo>
                <a:lnTo>
                  <a:pt x="63" y="87"/>
                </a:lnTo>
                <a:lnTo>
                  <a:pt x="65" y="88"/>
                </a:lnTo>
                <a:lnTo>
                  <a:pt x="68" y="88"/>
                </a:lnTo>
                <a:lnTo>
                  <a:pt x="70" y="88"/>
                </a:lnTo>
                <a:lnTo>
                  <a:pt x="73" y="88"/>
                </a:lnTo>
                <a:lnTo>
                  <a:pt x="75" y="87"/>
                </a:lnTo>
                <a:lnTo>
                  <a:pt x="75" y="88"/>
                </a:lnTo>
                <a:lnTo>
                  <a:pt x="77" y="87"/>
                </a:lnTo>
                <a:lnTo>
                  <a:pt x="78" y="88"/>
                </a:lnTo>
                <a:lnTo>
                  <a:pt x="82" y="87"/>
                </a:lnTo>
                <a:lnTo>
                  <a:pt x="84" y="87"/>
                </a:lnTo>
                <a:lnTo>
                  <a:pt x="85" y="87"/>
                </a:lnTo>
                <a:lnTo>
                  <a:pt x="87" y="87"/>
                </a:lnTo>
                <a:lnTo>
                  <a:pt x="89" y="87"/>
                </a:lnTo>
                <a:lnTo>
                  <a:pt x="106" y="83"/>
                </a:lnTo>
                <a:lnTo>
                  <a:pt x="107" y="82"/>
                </a:lnTo>
                <a:lnTo>
                  <a:pt x="109" y="82"/>
                </a:lnTo>
                <a:lnTo>
                  <a:pt x="111" y="82"/>
                </a:lnTo>
                <a:lnTo>
                  <a:pt x="113" y="82"/>
                </a:lnTo>
                <a:lnTo>
                  <a:pt x="113" y="80"/>
                </a:lnTo>
                <a:lnTo>
                  <a:pt x="114" y="80"/>
                </a:lnTo>
                <a:lnTo>
                  <a:pt x="116" y="80"/>
                </a:lnTo>
                <a:lnTo>
                  <a:pt x="118" y="78"/>
                </a:lnTo>
                <a:lnTo>
                  <a:pt x="119" y="78"/>
                </a:lnTo>
                <a:lnTo>
                  <a:pt x="121" y="77"/>
                </a:lnTo>
                <a:lnTo>
                  <a:pt x="123" y="77"/>
                </a:lnTo>
                <a:lnTo>
                  <a:pt x="124" y="77"/>
                </a:lnTo>
                <a:lnTo>
                  <a:pt x="126" y="75"/>
                </a:lnTo>
                <a:lnTo>
                  <a:pt x="128" y="75"/>
                </a:lnTo>
                <a:lnTo>
                  <a:pt x="128" y="73"/>
                </a:lnTo>
                <a:lnTo>
                  <a:pt x="130" y="73"/>
                </a:lnTo>
                <a:lnTo>
                  <a:pt x="131" y="73"/>
                </a:lnTo>
                <a:lnTo>
                  <a:pt x="131" y="71"/>
                </a:lnTo>
                <a:lnTo>
                  <a:pt x="133" y="70"/>
                </a:lnTo>
                <a:lnTo>
                  <a:pt x="135" y="70"/>
                </a:lnTo>
                <a:lnTo>
                  <a:pt x="136" y="66"/>
                </a:lnTo>
                <a:lnTo>
                  <a:pt x="138" y="66"/>
                </a:lnTo>
                <a:lnTo>
                  <a:pt x="140" y="61"/>
                </a:lnTo>
                <a:lnTo>
                  <a:pt x="145" y="58"/>
                </a:lnTo>
                <a:lnTo>
                  <a:pt x="145" y="56"/>
                </a:lnTo>
                <a:lnTo>
                  <a:pt x="147" y="54"/>
                </a:lnTo>
                <a:lnTo>
                  <a:pt x="148" y="51"/>
                </a:lnTo>
                <a:lnTo>
                  <a:pt x="147" y="51"/>
                </a:lnTo>
                <a:lnTo>
                  <a:pt x="148" y="49"/>
                </a:lnTo>
                <a:lnTo>
                  <a:pt x="148" y="48"/>
                </a:lnTo>
                <a:lnTo>
                  <a:pt x="148" y="46"/>
                </a:lnTo>
                <a:lnTo>
                  <a:pt x="150" y="46"/>
                </a:lnTo>
                <a:lnTo>
                  <a:pt x="148" y="44"/>
                </a:lnTo>
                <a:lnTo>
                  <a:pt x="150" y="42"/>
                </a:lnTo>
                <a:lnTo>
                  <a:pt x="148" y="41"/>
                </a:lnTo>
                <a:lnTo>
                  <a:pt x="148" y="39"/>
                </a:lnTo>
                <a:lnTo>
                  <a:pt x="148" y="37"/>
                </a:lnTo>
                <a:lnTo>
                  <a:pt x="148" y="36"/>
                </a:lnTo>
                <a:lnTo>
                  <a:pt x="147" y="34"/>
                </a:lnTo>
                <a:lnTo>
                  <a:pt x="147" y="32"/>
                </a:lnTo>
                <a:lnTo>
                  <a:pt x="140" y="24"/>
                </a:lnTo>
                <a:lnTo>
                  <a:pt x="138" y="22"/>
                </a:lnTo>
                <a:lnTo>
                  <a:pt x="138" y="20"/>
                </a:lnTo>
                <a:lnTo>
                  <a:pt x="136" y="20"/>
                </a:lnTo>
                <a:lnTo>
                  <a:pt x="135" y="17"/>
                </a:lnTo>
                <a:lnTo>
                  <a:pt x="133" y="17"/>
                </a:lnTo>
                <a:lnTo>
                  <a:pt x="131" y="17"/>
                </a:lnTo>
                <a:lnTo>
                  <a:pt x="131" y="15"/>
                </a:lnTo>
                <a:lnTo>
                  <a:pt x="130" y="15"/>
                </a:lnTo>
                <a:lnTo>
                  <a:pt x="130" y="13"/>
                </a:lnTo>
                <a:lnTo>
                  <a:pt x="128" y="13"/>
                </a:lnTo>
                <a:lnTo>
                  <a:pt x="126" y="12"/>
                </a:lnTo>
                <a:lnTo>
                  <a:pt x="124" y="10"/>
                </a:lnTo>
                <a:lnTo>
                  <a:pt x="123" y="10"/>
                </a:lnTo>
                <a:lnTo>
                  <a:pt x="119" y="10"/>
                </a:lnTo>
                <a:lnTo>
                  <a:pt x="119" y="8"/>
                </a:lnTo>
                <a:lnTo>
                  <a:pt x="114" y="8"/>
                </a:lnTo>
                <a:lnTo>
                  <a:pt x="114" y="7"/>
                </a:lnTo>
                <a:lnTo>
                  <a:pt x="106" y="5"/>
                </a:lnTo>
                <a:close/>
              </a:path>
            </a:pathLst>
          </a:custGeom>
          <a:solidFill>
            <a:srgbClr val="808080"/>
          </a:solidFill>
          <a:ln w="9525">
            <a:noFill/>
            <a:round/>
            <a:headEnd/>
            <a:tailEnd/>
          </a:ln>
        </p:spPr>
        <p:txBody>
          <a:bodyPr/>
          <a:lstStyle/>
          <a:p>
            <a:endParaRPr lang="en-US"/>
          </a:p>
        </p:txBody>
      </p:sp>
      <p:sp>
        <p:nvSpPr>
          <p:cNvPr id="265" name="Freeform 2454"/>
          <p:cNvSpPr>
            <a:spLocks/>
          </p:cNvSpPr>
          <p:nvPr/>
        </p:nvSpPr>
        <p:spPr bwMode="auto">
          <a:xfrm>
            <a:off x="7830343" y="4188652"/>
            <a:ext cx="187325" cy="107950"/>
          </a:xfrm>
          <a:custGeom>
            <a:avLst/>
            <a:gdLst>
              <a:gd name="T0" fmla="*/ 0 w 154"/>
              <a:gd name="T1" fmla="*/ 36 h 90"/>
              <a:gd name="T2" fmla="*/ 0 w 154"/>
              <a:gd name="T3" fmla="*/ 46 h 90"/>
              <a:gd name="T4" fmla="*/ 0 w 154"/>
              <a:gd name="T5" fmla="*/ 54 h 90"/>
              <a:gd name="T6" fmla="*/ 11 w 154"/>
              <a:gd name="T7" fmla="*/ 68 h 90"/>
              <a:gd name="T8" fmla="*/ 21 w 154"/>
              <a:gd name="T9" fmla="*/ 77 h 90"/>
              <a:gd name="T10" fmla="*/ 38 w 154"/>
              <a:gd name="T11" fmla="*/ 83 h 90"/>
              <a:gd name="T12" fmla="*/ 55 w 154"/>
              <a:gd name="T13" fmla="*/ 88 h 90"/>
              <a:gd name="T14" fmla="*/ 72 w 154"/>
              <a:gd name="T15" fmla="*/ 90 h 90"/>
              <a:gd name="T16" fmla="*/ 91 w 154"/>
              <a:gd name="T17" fmla="*/ 88 h 90"/>
              <a:gd name="T18" fmla="*/ 116 w 154"/>
              <a:gd name="T19" fmla="*/ 82 h 90"/>
              <a:gd name="T20" fmla="*/ 126 w 154"/>
              <a:gd name="T21" fmla="*/ 77 h 90"/>
              <a:gd name="T22" fmla="*/ 140 w 154"/>
              <a:gd name="T23" fmla="*/ 68 h 90"/>
              <a:gd name="T24" fmla="*/ 152 w 154"/>
              <a:gd name="T25" fmla="*/ 56 h 90"/>
              <a:gd name="T26" fmla="*/ 152 w 154"/>
              <a:gd name="T27" fmla="*/ 48 h 90"/>
              <a:gd name="T28" fmla="*/ 152 w 154"/>
              <a:gd name="T29" fmla="*/ 32 h 90"/>
              <a:gd name="T30" fmla="*/ 140 w 154"/>
              <a:gd name="T31" fmla="*/ 19 h 90"/>
              <a:gd name="T32" fmla="*/ 130 w 154"/>
              <a:gd name="T33" fmla="*/ 12 h 90"/>
              <a:gd name="T34" fmla="*/ 118 w 154"/>
              <a:gd name="T35" fmla="*/ 7 h 90"/>
              <a:gd name="T36" fmla="*/ 92 w 154"/>
              <a:gd name="T37" fmla="*/ 0 h 90"/>
              <a:gd name="T38" fmla="*/ 70 w 154"/>
              <a:gd name="T39" fmla="*/ 0 h 90"/>
              <a:gd name="T40" fmla="*/ 46 w 154"/>
              <a:gd name="T41" fmla="*/ 3 h 90"/>
              <a:gd name="T42" fmla="*/ 31 w 154"/>
              <a:gd name="T43" fmla="*/ 8 h 90"/>
              <a:gd name="T44" fmla="*/ 21 w 154"/>
              <a:gd name="T45" fmla="*/ 13 h 90"/>
              <a:gd name="T46" fmla="*/ 7 w 154"/>
              <a:gd name="T47" fmla="*/ 25 h 90"/>
              <a:gd name="T48" fmla="*/ 22 w 154"/>
              <a:gd name="T49" fmla="*/ 19 h 90"/>
              <a:gd name="T50" fmla="*/ 33 w 154"/>
              <a:gd name="T51" fmla="*/ 13 h 90"/>
              <a:gd name="T52" fmla="*/ 45 w 154"/>
              <a:gd name="T53" fmla="*/ 8 h 90"/>
              <a:gd name="T54" fmla="*/ 67 w 154"/>
              <a:gd name="T55" fmla="*/ 3 h 90"/>
              <a:gd name="T56" fmla="*/ 84 w 154"/>
              <a:gd name="T57" fmla="*/ 3 h 90"/>
              <a:gd name="T58" fmla="*/ 101 w 154"/>
              <a:gd name="T59" fmla="*/ 7 h 90"/>
              <a:gd name="T60" fmla="*/ 125 w 154"/>
              <a:gd name="T61" fmla="*/ 13 h 90"/>
              <a:gd name="T62" fmla="*/ 135 w 154"/>
              <a:gd name="T63" fmla="*/ 20 h 90"/>
              <a:gd name="T64" fmla="*/ 143 w 154"/>
              <a:gd name="T65" fmla="*/ 32 h 90"/>
              <a:gd name="T66" fmla="*/ 145 w 154"/>
              <a:gd name="T67" fmla="*/ 46 h 90"/>
              <a:gd name="T68" fmla="*/ 145 w 154"/>
              <a:gd name="T69" fmla="*/ 53 h 90"/>
              <a:gd name="T70" fmla="*/ 137 w 154"/>
              <a:gd name="T71" fmla="*/ 63 h 90"/>
              <a:gd name="T72" fmla="*/ 126 w 154"/>
              <a:gd name="T73" fmla="*/ 71 h 90"/>
              <a:gd name="T74" fmla="*/ 115 w 154"/>
              <a:gd name="T75" fmla="*/ 78 h 90"/>
              <a:gd name="T76" fmla="*/ 103 w 154"/>
              <a:gd name="T77" fmla="*/ 82 h 90"/>
              <a:gd name="T78" fmla="*/ 82 w 154"/>
              <a:gd name="T79" fmla="*/ 85 h 90"/>
              <a:gd name="T80" fmla="*/ 65 w 154"/>
              <a:gd name="T81" fmla="*/ 85 h 90"/>
              <a:gd name="T82" fmla="*/ 45 w 154"/>
              <a:gd name="T83" fmla="*/ 82 h 90"/>
              <a:gd name="T84" fmla="*/ 34 w 154"/>
              <a:gd name="T85" fmla="*/ 78 h 90"/>
              <a:gd name="T86" fmla="*/ 21 w 154"/>
              <a:gd name="T87" fmla="*/ 70 h 90"/>
              <a:gd name="T88" fmla="*/ 12 w 154"/>
              <a:gd name="T89" fmla="*/ 61 h 90"/>
              <a:gd name="T90" fmla="*/ 7 w 154"/>
              <a:gd name="T91" fmla="*/ 49 h 90"/>
              <a:gd name="T92" fmla="*/ 7 w 154"/>
              <a:gd name="T93" fmla="*/ 41 h 90"/>
              <a:gd name="T94" fmla="*/ 11 w 154"/>
              <a:gd name="T95" fmla="*/ 32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4"/>
              <a:gd name="T145" fmla="*/ 0 h 90"/>
              <a:gd name="T146" fmla="*/ 154 w 154"/>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4" h="90">
                <a:moveTo>
                  <a:pt x="7" y="25"/>
                </a:moveTo>
                <a:lnTo>
                  <a:pt x="2" y="32"/>
                </a:lnTo>
                <a:lnTo>
                  <a:pt x="0" y="34"/>
                </a:lnTo>
                <a:lnTo>
                  <a:pt x="0" y="36"/>
                </a:lnTo>
                <a:lnTo>
                  <a:pt x="0" y="39"/>
                </a:lnTo>
                <a:lnTo>
                  <a:pt x="0" y="41"/>
                </a:lnTo>
                <a:lnTo>
                  <a:pt x="0" y="42"/>
                </a:lnTo>
                <a:lnTo>
                  <a:pt x="0" y="46"/>
                </a:lnTo>
                <a:lnTo>
                  <a:pt x="0" y="48"/>
                </a:lnTo>
                <a:lnTo>
                  <a:pt x="0" y="49"/>
                </a:lnTo>
                <a:lnTo>
                  <a:pt x="0" y="51"/>
                </a:lnTo>
                <a:lnTo>
                  <a:pt x="0" y="54"/>
                </a:lnTo>
                <a:lnTo>
                  <a:pt x="2" y="58"/>
                </a:lnTo>
                <a:lnTo>
                  <a:pt x="5" y="61"/>
                </a:lnTo>
                <a:lnTo>
                  <a:pt x="9" y="66"/>
                </a:lnTo>
                <a:lnTo>
                  <a:pt x="11" y="68"/>
                </a:lnTo>
                <a:lnTo>
                  <a:pt x="12" y="70"/>
                </a:lnTo>
                <a:lnTo>
                  <a:pt x="14" y="71"/>
                </a:lnTo>
                <a:lnTo>
                  <a:pt x="19" y="75"/>
                </a:lnTo>
                <a:lnTo>
                  <a:pt x="21" y="77"/>
                </a:lnTo>
                <a:lnTo>
                  <a:pt x="24" y="78"/>
                </a:lnTo>
                <a:lnTo>
                  <a:pt x="31" y="82"/>
                </a:lnTo>
                <a:lnTo>
                  <a:pt x="33" y="82"/>
                </a:lnTo>
                <a:lnTo>
                  <a:pt x="38" y="83"/>
                </a:lnTo>
                <a:lnTo>
                  <a:pt x="43" y="85"/>
                </a:lnTo>
                <a:lnTo>
                  <a:pt x="43" y="87"/>
                </a:lnTo>
                <a:lnTo>
                  <a:pt x="46" y="87"/>
                </a:lnTo>
                <a:lnTo>
                  <a:pt x="55" y="88"/>
                </a:lnTo>
                <a:lnTo>
                  <a:pt x="57" y="88"/>
                </a:lnTo>
                <a:lnTo>
                  <a:pt x="65" y="88"/>
                </a:lnTo>
                <a:lnTo>
                  <a:pt x="68" y="88"/>
                </a:lnTo>
                <a:lnTo>
                  <a:pt x="72" y="90"/>
                </a:lnTo>
                <a:lnTo>
                  <a:pt x="80" y="88"/>
                </a:lnTo>
                <a:lnTo>
                  <a:pt x="84" y="88"/>
                </a:lnTo>
                <a:lnTo>
                  <a:pt x="87" y="88"/>
                </a:lnTo>
                <a:lnTo>
                  <a:pt x="91" y="88"/>
                </a:lnTo>
                <a:lnTo>
                  <a:pt x="94" y="88"/>
                </a:lnTo>
                <a:lnTo>
                  <a:pt x="109" y="85"/>
                </a:lnTo>
                <a:lnTo>
                  <a:pt x="111" y="83"/>
                </a:lnTo>
                <a:lnTo>
                  <a:pt x="116" y="82"/>
                </a:lnTo>
                <a:lnTo>
                  <a:pt x="120" y="82"/>
                </a:lnTo>
                <a:lnTo>
                  <a:pt x="121" y="80"/>
                </a:lnTo>
                <a:lnTo>
                  <a:pt x="125" y="78"/>
                </a:lnTo>
                <a:lnTo>
                  <a:pt x="126" y="77"/>
                </a:lnTo>
                <a:lnTo>
                  <a:pt x="133" y="75"/>
                </a:lnTo>
                <a:lnTo>
                  <a:pt x="137" y="73"/>
                </a:lnTo>
                <a:lnTo>
                  <a:pt x="138" y="70"/>
                </a:lnTo>
                <a:lnTo>
                  <a:pt x="140" y="68"/>
                </a:lnTo>
                <a:lnTo>
                  <a:pt x="143" y="65"/>
                </a:lnTo>
                <a:lnTo>
                  <a:pt x="145" y="63"/>
                </a:lnTo>
                <a:lnTo>
                  <a:pt x="147" y="61"/>
                </a:lnTo>
                <a:lnTo>
                  <a:pt x="152" y="56"/>
                </a:lnTo>
                <a:lnTo>
                  <a:pt x="152" y="54"/>
                </a:lnTo>
                <a:lnTo>
                  <a:pt x="152" y="51"/>
                </a:lnTo>
                <a:lnTo>
                  <a:pt x="154" y="49"/>
                </a:lnTo>
                <a:lnTo>
                  <a:pt x="152" y="48"/>
                </a:lnTo>
                <a:lnTo>
                  <a:pt x="154" y="46"/>
                </a:lnTo>
                <a:lnTo>
                  <a:pt x="154" y="39"/>
                </a:lnTo>
                <a:lnTo>
                  <a:pt x="152" y="34"/>
                </a:lnTo>
                <a:lnTo>
                  <a:pt x="152" y="32"/>
                </a:lnTo>
                <a:lnTo>
                  <a:pt x="145" y="24"/>
                </a:lnTo>
                <a:lnTo>
                  <a:pt x="145" y="22"/>
                </a:lnTo>
                <a:lnTo>
                  <a:pt x="143" y="20"/>
                </a:lnTo>
                <a:lnTo>
                  <a:pt x="140" y="19"/>
                </a:lnTo>
                <a:lnTo>
                  <a:pt x="138" y="17"/>
                </a:lnTo>
                <a:lnTo>
                  <a:pt x="137" y="15"/>
                </a:lnTo>
                <a:lnTo>
                  <a:pt x="133" y="12"/>
                </a:lnTo>
                <a:lnTo>
                  <a:pt x="130" y="12"/>
                </a:lnTo>
                <a:lnTo>
                  <a:pt x="126" y="8"/>
                </a:lnTo>
                <a:lnTo>
                  <a:pt x="125" y="7"/>
                </a:lnTo>
                <a:lnTo>
                  <a:pt x="120" y="7"/>
                </a:lnTo>
                <a:lnTo>
                  <a:pt x="118" y="7"/>
                </a:lnTo>
                <a:lnTo>
                  <a:pt x="103" y="2"/>
                </a:lnTo>
                <a:lnTo>
                  <a:pt x="99" y="2"/>
                </a:lnTo>
                <a:lnTo>
                  <a:pt x="96" y="0"/>
                </a:lnTo>
                <a:lnTo>
                  <a:pt x="92" y="0"/>
                </a:lnTo>
                <a:lnTo>
                  <a:pt x="84" y="0"/>
                </a:lnTo>
                <a:lnTo>
                  <a:pt x="77" y="0"/>
                </a:lnTo>
                <a:lnTo>
                  <a:pt x="74" y="0"/>
                </a:lnTo>
                <a:lnTo>
                  <a:pt x="70" y="0"/>
                </a:lnTo>
                <a:lnTo>
                  <a:pt x="65" y="0"/>
                </a:lnTo>
                <a:lnTo>
                  <a:pt x="62" y="0"/>
                </a:lnTo>
                <a:lnTo>
                  <a:pt x="55" y="2"/>
                </a:lnTo>
                <a:lnTo>
                  <a:pt x="46" y="3"/>
                </a:lnTo>
                <a:lnTo>
                  <a:pt x="41" y="5"/>
                </a:lnTo>
                <a:lnTo>
                  <a:pt x="38" y="7"/>
                </a:lnTo>
                <a:lnTo>
                  <a:pt x="34" y="7"/>
                </a:lnTo>
                <a:lnTo>
                  <a:pt x="31" y="8"/>
                </a:lnTo>
                <a:lnTo>
                  <a:pt x="29" y="10"/>
                </a:lnTo>
                <a:lnTo>
                  <a:pt x="24" y="12"/>
                </a:lnTo>
                <a:lnTo>
                  <a:pt x="22" y="13"/>
                </a:lnTo>
                <a:lnTo>
                  <a:pt x="21" y="13"/>
                </a:lnTo>
                <a:lnTo>
                  <a:pt x="17" y="15"/>
                </a:lnTo>
                <a:lnTo>
                  <a:pt x="16" y="19"/>
                </a:lnTo>
                <a:lnTo>
                  <a:pt x="12" y="20"/>
                </a:lnTo>
                <a:lnTo>
                  <a:pt x="7" y="25"/>
                </a:lnTo>
                <a:lnTo>
                  <a:pt x="14" y="27"/>
                </a:lnTo>
                <a:lnTo>
                  <a:pt x="19" y="20"/>
                </a:lnTo>
                <a:lnTo>
                  <a:pt x="21" y="20"/>
                </a:lnTo>
                <a:lnTo>
                  <a:pt x="22" y="19"/>
                </a:lnTo>
                <a:lnTo>
                  <a:pt x="24" y="17"/>
                </a:lnTo>
                <a:lnTo>
                  <a:pt x="28" y="15"/>
                </a:lnTo>
                <a:lnTo>
                  <a:pt x="31" y="15"/>
                </a:lnTo>
                <a:lnTo>
                  <a:pt x="33" y="13"/>
                </a:lnTo>
                <a:lnTo>
                  <a:pt x="38" y="12"/>
                </a:lnTo>
                <a:lnTo>
                  <a:pt x="39" y="12"/>
                </a:lnTo>
                <a:lnTo>
                  <a:pt x="41" y="8"/>
                </a:lnTo>
                <a:lnTo>
                  <a:pt x="45" y="8"/>
                </a:lnTo>
                <a:lnTo>
                  <a:pt x="50" y="7"/>
                </a:lnTo>
                <a:lnTo>
                  <a:pt x="57" y="7"/>
                </a:lnTo>
                <a:lnTo>
                  <a:pt x="63" y="5"/>
                </a:lnTo>
                <a:lnTo>
                  <a:pt x="67" y="3"/>
                </a:lnTo>
                <a:lnTo>
                  <a:pt x="70" y="3"/>
                </a:lnTo>
                <a:lnTo>
                  <a:pt x="74" y="3"/>
                </a:lnTo>
                <a:lnTo>
                  <a:pt x="77" y="3"/>
                </a:lnTo>
                <a:lnTo>
                  <a:pt x="84" y="3"/>
                </a:lnTo>
                <a:lnTo>
                  <a:pt x="91" y="3"/>
                </a:lnTo>
                <a:lnTo>
                  <a:pt x="94" y="5"/>
                </a:lnTo>
                <a:lnTo>
                  <a:pt x="97" y="5"/>
                </a:lnTo>
                <a:lnTo>
                  <a:pt x="101" y="7"/>
                </a:lnTo>
                <a:lnTo>
                  <a:pt x="113" y="8"/>
                </a:lnTo>
                <a:lnTo>
                  <a:pt x="116" y="10"/>
                </a:lnTo>
                <a:lnTo>
                  <a:pt x="120" y="12"/>
                </a:lnTo>
                <a:lnTo>
                  <a:pt x="125" y="13"/>
                </a:lnTo>
                <a:lnTo>
                  <a:pt x="126" y="15"/>
                </a:lnTo>
                <a:lnTo>
                  <a:pt x="132" y="19"/>
                </a:lnTo>
                <a:lnTo>
                  <a:pt x="133" y="20"/>
                </a:lnTo>
                <a:lnTo>
                  <a:pt x="135" y="20"/>
                </a:lnTo>
                <a:lnTo>
                  <a:pt x="137" y="22"/>
                </a:lnTo>
                <a:lnTo>
                  <a:pt x="138" y="24"/>
                </a:lnTo>
                <a:lnTo>
                  <a:pt x="140" y="25"/>
                </a:lnTo>
                <a:lnTo>
                  <a:pt x="143" y="32"/>
                </a:lnTo>
                <a:lnTo>
                  <a:pt x="143" y="34"/>
                </a:lnTo>
                <a:lnTo>
                  <a:pt x="145" y="36"/>
                </a:lnTo>
                <a:lnTo>
                  <a:pt x="145" y="39"/>
                </a:lnTo>
                <a:lnTo>
                  <a:pt x="145" y="46"/>
                </a:lnTo>
                <a:lnTo>
                  <a:pt x="145" y="48"/>
                </a:lnTo>
                <a:lnTo>
                  <a:pt x="145" y="49"/>
                </a:lnTo>
                <a:lnTo>
                  <a:pt x="145" y="51"/>
                </a:lnTo>
                <a:lnTo>
                  <a:pt x="145" y="53"/>
                </a:lnTo>
                <a:lnTo>
                  <a:pt x="143" y="54"/>
                </a:lnTo>
                <a:lnTo>
                  <a:pt x="140" y="60"/>
                </a:lnTo>
                <a:lnTo>
                  <a:pt x="140" y="61"/>
                </a:lnTo>
                <a:lnTo>
                  <a:pt x="137" y="63"/>
                </a:lnTo>
                <a:lnTo>
                  <a:pt x="135" y="66"/>
                </a:lnTo>
                <a:lnTo>
                  <a:pt x="133" y="68"/>
                </a:lnTo>
                <a:lnTo>
                  <a:pt x="130" y="70"/>
                </a:lnTo>
                <a:lnTo>
                  <a:pt x="126" y="71"/>
                </a:lnTo>
                <a:lnTo>
                  <a:pt x="123" y="75"/>
                </a:lnTo>
                <a:lnTo>
                  <a:pt x="120" y="75"/>
                </a:lnTo>
                <a:lnTo>
                  <a:pt x="116" y="77"/>
                </a:lnTo>
                <a:lnTo>
                  <a:pt x="115" y="78"/>
                </a:lnTo>
                <a:lnTo>
                  <a:pt x="111" y="78"/>
                </a:lnTo>
                <a:lnTo>
                  <a:pt x="108" y="80"/>
                </a:lnTo>
                <a:lnTo>
                  <a:pt x="106" y="80"/>
                </a:lnTo>
                <a:lnTo>
                  <a:pt x="103" y="82"/>
                </a:lnTo>
                <a:lnTo>
                  <a:pt x="92" y="83"/>
                </a:lnTo>
                <a:lnTo>
                  <a:pt x="89" y="85"/>
                </a:lnTo>
                <a:lnTo>
                  <a:pt x="87" y="85"/>
                </a:lnTo>
                <a:lnTo>
                  <a:pt x="82" y="85"/>
                </a:lnTo>
                <a:lnTo>
                  <a:pt x="79" y="85"/>
                </a:lnTo>
                <a:lnTo>
                  <a:pt x="74" y="85"/>
                </a:lnTo>
                <a:lnTo>
                  <a:pt x="68" y="85"/>
                </a:lnTo>
                <a:lnTo>
                  <a:pt x="65" y="85"/>
                </a:lnTo>
                <a:lnTo>
                  <a:pt x="60" y="85"/>
                </a:lnTo>
                <a:lnTo>
                  <a:pt x="57" y="83"/>
                </a:lnTo>
                <a:lnTo>
                  <a:pt x="50" y="82"/>
                </a:lnTo>
                <a:lnTo>
                  <a:pt x="45" y="82"/>
                </a:lnTo>
                <a:lnTo>
                  <a:pt x="46" y="82"/>
                </a:lnTo>
                <a:lnTo>
                  <a:pt x="41" y="80"/>
                </a:lnTo>
                <a:lnTo>
                  <a:pt x="38" y="78"/>
                </a:lnTo>
                <a:lnTo>
                  <a:pt x="34" y="78"/>
                </a:lnTo>
                <a:lnTo>
                  <a:pt x="29" y="75"/>
                </a:lnTo>
                <a:lnTo>
                  <a:pt x="26" y="75"/>
                </a:lnTo>
                <a:lnTo>
                  <a:pt x="24" y="73"/>
                </a:lnTo>
                <a:lnTo>
                  <a:pt x="21" y="70"/>
                </a:lnTo>
                <a:lnTo>
                  <a:pt x="19" y="68"/>
                </a:lnTo>
                <a:lnTo>
                  <a:pt x="16" y="66"/>
                </a:lnTo>
                <a:lnTo>
                  <a:pt x="16" y="63"/>
                </a:lnTo>
                <a:lnTo>
                  <a:pt x="12" y="61"/>
                </a:lnTo>
                <a:lnTo>
                  <a:pt x="11" y="56"/>
                </a:lnTo>
                <a:lnTo>
                  <a:pt x="9" y="53"/>
                </a:lnTo>
                <a:lnTo>
                  <a:pt x="7" y="51"/>
                </a:lnTo>
                <a:lnTo>
                  <a:pt x="7" y="49"/>
                </a:lnTo>
                <a:lnTo>
                  <a:pt x="7" y="48"/>
                </a:lnTo>
                <a:lnTo>
                  <a:pt x="7" y="46"/>
                </a:lnTo>
                <a:lnTo>
                  <a:pt x="7" y="44"/>
                </a:lnTo>
                <a:lnTo>
                  <a:pt x="7" y="41"/>
                </a:lnTo>
                <a:lnTo>
                  <a:pt x="7" y="39"/>
                </a:lnTo>
                <a:lnTo>
                  <a:pt x="9" y="37"/>
                </a:lnTo>
                <a:lnTo>
                  <a:pt x="9" y="36"/>
                </a:lnTo>
                <a:lnTo>
                  <a:pt x="11" y="32"/>
                </a:lnTo>
                <a:lnTo>
                  <a:pt x="14" y="27"/>
                </a:lnTo>
                <a:lnTo>
                  <a:pt x="7" y="25"/>
                </a:lnTo>
                <a:close/>
              </a:path>
            </a:pathLst>
          </a:custGeom>
          <a:solidFill>
            <a:srgbClr val="808080"/>
          </a:solidFill>
          <a:ln w="9525">
            <a:noFill/>
            <a:round/>
            <a:headEnd/>
            <a:tailEnd/>
          </a:ln>
        </p:spPr>
        <p:txBody>
          <a:bodyPr/>
          <a:lstStyle/>
          <a:p>
            <a:endParaRPr lang="en-US"/>
          </a:p>
        </p:txBody>
      </p:sp>
      <p:sp>
        <p:nvSpPr>
          <p:cNvPr id="266" name="Freeform 2455"/>
          <p:cNvSpPr>
            <a:spLocks/>
          </p:cNvSpPr>
          <p:nvPr/>
        </p:nvSpPr>
        <p:spPr bwMode="auto">
          <a:xfrm>
            <a:off x="7589043" y="4191827"/>
            <a:ext cx="71438" cy="69850"/>
          </a:xfrm>
          <a:custGeom>
            <a:avLst/>
            <a:gdLst>
              <a:gd name="T0" fmla="*/ 39 w 59"/>
              <a:gd name="T1" fmla="*/ 2 h 58"/>
              <a:gd name="T2" fmla="*/ 37 w 59"/>
              <a:gd name="T3" fmla="*/ 2 h 58"/>
              <a:gd name="T4" fmla="*/ 34 w 59"/>
              <a:gd name="T5" fmla="*/ 0 h 58"/>
              <a:gd name="T6" fmla="*/ 30 w 59"/>
              <a:gd name="T7" fmla="*/ 0 h 58"/>
              <a:gd name="T8" fmla="*/ 27 w 59"/>
              <a:gd name="T9" fmla="*/ 0 h 58"/>
              <a:gd name="T10" fmla="*/ 23 w 59"/>
              <a:gd name="T11" fmla="*/ 2 h 58"/>
              <a:gd name="T12" fmla="*/ 17 w 59"/>
              <a:gd name="T13" fmla="*/ 4 h 58"/>
              <a:gd name="T14" fmla="*/ 15 w 59"/>
              <a:gd name="T15" fmla="*/ 5 h 58"/>
              <a:gd name="T16" fmla="*/ 11 w 59"/>
              <a:gd name="T17" fmla="*/ 7 h 58"/>
              <a:gd name="T18" fmla="*/ 8 w 59"/>
              <a:gd name="T19" fmla="*/ 9 h 58"/>
              <a:gd name="T20" fmla="*/ 6 w 59"/>
              <a:gd name="T21" fmla="*/ 12 h 58"/>
              <a:gd name="T22" fmla="*/ 5 w 59"/>
              <a:gd name="T23" fmla="*/ 17 h 58"/>
              <a:gd name="T24" fmla="*/ 3 w 59"/>
              <a:gd name="T25" fmla="*/ 21 h 58"/>
              <a:gd name="T26" fmla="*/ 1 w 59"/>
              <a:gd name="T27" fmla="*/ 24 h 58"/>
              <a:gd name="T28" fmla="*/ 0 w 59"/>
              <a:gd name="T29" fmla="*/ 28 h 58"/>
              <a:gd name="T30" fmla="*/ 0 w 59"/>
              <a:gd name="T31" fmla="*/ 31 h 58"/>
              <a:gd name="T32" fmla="*/ 0 w 59"/>
              <a:gd name="T33" fmla="*/ 34 h 58"/>
              <a:gd name="T34" fmla="*/ 3 w 59"/>
              <a:gd name="T35" fmla="*/ 43 h 58"/>
              <a:gd name="T36" fmla="*/ 5 w 59"/>
              <a:gd name="T37" fmla="*/ 45 h 58"/>
              <a:gd name="T38" fmla="*/ 6 w 59"/>
              <a:gd name="T39" fmla="*/ 46 h 58"/>
              <a:gd name="T40" fmla="*/ 8 w 59"/>
              <a:gd name="T41" fmla="*/ 48 h 58"/>
              <a:gd name="T42" fmla="*/ 8 w 59"/>
              <a:gd name="T43" fmla="*/ 51 h 58"/>
              <a:gd name="T44" fmla="*/ 11 w 59"/>
              <a:gd name="T45" fmla="*/ 51 h 58"/>
              <a:gd name="T46" fmla="*/ 13 w 59"/>
              <a:gd name="T47" fmla="*/ 55 h 58"/>
              <a:gd name="T48" fmla="*/ 18 w 59"/>
              <a:gd name="T49" fmla="*/ 57 h 58"/>
              <a:gd name="T50" fmla="*/ 22 w 59"/>
              <a:gd name="T51" fmla="*/ 57 h 58"/>
              <a:gd name="T52" fmla="*/ 25 w 59"/>
              <a:gd name="T53" fmla="*/ 57 h 58"/>
              <a:gd name="T54" fmla="*/ 27 w 59"/>
              <a:gd name="T55" fmla="*/ 58 h 58"/>
              <a:gd name="T56" fmla="*/ 30 w 59"/>
              <a:gd name="T57" fmla="*/ 58 h 58"/>
              <a:gd name="T58" fmla="*/ 32 w 59"/>
              <a:gd name="T59" fmla="*/ 57 h 58"/>
              <a:gd name="T60" fmla="*/ 34 w 59"/>
              <a:gd name="T61" fmla="*/ 57 h 58"/>
              <a:gd name="T62" fmla="*/ 42 w 59"/>
              <a:gd name="T63" fmla="*/ 55 h 58"/>
              <a:gd name="T64" fmla="*/ 46 w 59"/>
              <a:gd name="T65" fmla="*/ 51 h 58"/>
              <a:gd name="T66" fmla="*/ 49 w 59"/>
              <a:gd name="T67" fmla="*/ 51 h 58"/>
              <a:gd name="T68" fmla="*/ 49 w 59"/>
              <a:gd name="T69" fmla="*/ 48 h 58"/>
              <a:gd name="T70" fmla="*/ 52 w 59"/>
              <a:gd name="T71" fmla="*/ 46 h 58"/>
              <a:gd name="T72" fmla="*/ 54 w 59"/>
              <a:gd name="T73" fmla="*/ 45 h 58"/>
              <a:gd name="T74" fmla="*/ 56 w 59"/>
              <a:gd name="T75" fmla="*/ 39 h 58"/>
              <a:gd name="T76" fmla="*/ 59 w 59"/>
              <a:gd name="T77" fmla="*/ 36 h 58"/>
              <a:gd name="T78" fmla="*/ 59 w 59"/>
              <a:gd name="T79" fmla="*/ 33 h 58"/>
              <a:gd name="T80" fmla="*/ 59 w 59"/>
              <a:gd name="T81" fmla="*/ 29 h 58"/>
              <a:gd name="T82" fmla="*/ 59 w 59"/>
              <a:gd name="T83" fmla="*/ 26 h 58"/>
              <a:gd name="T84" fmla="*/ 59 w 59"/>
              <a:gd name="T85" fmla="*/ 22 h 58"/>
              <a:gd name="T86" fmla="*/ 54 w 59"/>
              <a:gd name="T87" fmla="*/ 14 h 58"/>
              <a:gd name="T88" fmla="*/ 54 w 59"/>
              <a:gd name="T89" fmla="*/ 10 h 58"/>
              <a:gd name="T90" fmla="*/ 52 w 59"/>
              <a:gd name="T91" fmla="*/ 9 h 58"/>
              <a:gd name="T92" fmla="*/ 49 w 59"/>
              <a:gd name="T93" fmla="*/ 9 h 58"/>
              <a:gd name="T94" fmla="*/ 49 w 59"/>
              <a:gd name="T95" fmla="*/ 5 h 58"/>
              <a:gd name="T96" fmla="*/ 46 w 59"/>
              <a:gd name="T97" fmla="*/ 4 h 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58"/>
              <a:gd name="T149" fmla="*/ 59 w 59"/>
              <a:gd name="T150" fmla="*/ 58 h 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58">
                <a:moveTo>
                  <a:pt x="42" y="2"/>
                </a:moveTo>
                <a:lnTo>
                  <a:pt x="39" y="2"/>
                </a:lnTo>
                <a:lnTo>
                  <a:pt x="37" y="0"/>
                </a:lnTo>
                <a:lnTo>
                  <a:pt x="37" y="2"/>
                </a:lnTo>
                <a:lnTo>
                  <a:pt x="35" y="0"/>
                </a:lnTo>
                <a:lnTo>
                  <a:pt x="34" y="0"/>
                </a:lnTo>
                <a:lnTo>
                  <a:pt x="32" y="0"/>
                </a:lnTo>
                <a:lnTo>
                  <a:pt x="30" y="0"/>
                </a:lnTo>
                <a:lnTo>
                  <a:pt x="29" y="0"/>
                </a:lnTo>
                <a:lnTo>
                  <a:pt x="27" y="0"/>
                </a:lnTo>
                <a:lnTo>
                  <a:pt x="25" y="0"/>
                </a:lnTo>
                <a:lnTo>
                  <a:pt x="23" y="2"/>
                </a:lnTo>
                <a:lnTo>
                  <a:pt x="23" y="0"/>
                </a:lnTo>
                <a:lnTo>
                  <a:pt x="17" y="4"/>
                </a:lnTo>
                <a:lnTo>
                  <a:pt x="15" y="4"/>
                </a:lnTo>
                <a:lnTo>
                  <a:pt x="15" y="5"/>
                </a:lnTo>
                <a:lnTo>
                  <a:pt x="13" y="5"/>
                </a:lnTo>
                <a:lnTo>
                  <a:pt x="11" y="7"/>
                </a:lnTo>
                <a:lnTo>
                  <a:pt x="10" y="9"/>
                </a:lnTo>
                <a:lnTo>
                  <a:pt x="8" y="9"/>
                </a:lnTo>
                <a:lnTo>
                  <a:pt x="8" y="10"/>
                </a:lnTo>
                <a:lnTo>
                  <a:pt x="6" y="12"/>
                </a:lnTo>
                <a:lnTo>
                  <a:pt x="5" y="14"/>
                </a:lnTo>
                <a:lnTo>
                  <a:pt x="5" y="17"/>
                </a:lnTo>
                <a:lnTo>
                  <a:pt x="1" y="21"/>
                </a:lnTo>
                <a:lnTo>
                  <a:pt x="3" y="21"/>
                </a:lnTo>
                <a:lnTo>
                  <a:pt x="1" y="22"/>
                </a:lnTo>
                <a:lnTo>
                  <a:pt x="1" y="24"/>
                </a:lnTo>
                <a:lnTo>
                  <a:pt x="0" y="26"/>
                </a:lnTo>
                <a:lnTo>
                  <a:pt x="0" y="28"/>
                </a:lnTo>
                <a:lnTo>
                  <a:pt x="0" y="29"/>
                </a:lnTo>
                <a:lnTo>
                  <a:pt x="0" y="31"/>
                </a:lnTo>
                <a:lnTo>
                  <a:pt x="0" y="33"/>
                </a:lnTo>
                <a:lnTo>
                  <a:pt x="0" y="34"/>
                </a:lnTo>
                <a:lnTo>
                  <a:pt x="1" y="36"/>
                </a:lnTo>
                <a:lnTo>
                  <a:pt x="3" y="43"/>
                </a:lnTo>
                <a:lnTo>
                  <a:pt x="5" y="43"/>
                </a:lnTo>
                <a:lnTo>
                  <a:pt x="5" y="45"/>
                </a:lnTo>
                <a:lnTo>
                  <a:pt x="5" y="46"/>
                </a:lnTo>
                <a:lnTo>
                  <a:pt x="6" y="46"/>
                </a:lnTo>
                <a:lnTo>
                  <a:pt x="6" y="48"/>
                </a:lnTo>
                <a:lnTo>
                  <a:pt x="8" y="48"/>
                </a:lnTo>
                <a:lnTo>
                  <a:pt x="8" y="50"/>
                </a:lnTo>
                <a:lnTo>
                  <a:pt x="8" y="51"/>
                </a:lnTo>
                <a:lnTo>
                  <a:pt x="10" y="51"/>
                </a:lnTo>
                <a:lnTo>
                  <a:pt x="11" y="51"/>
                </a:lnTo>
                <a:lnTo>
                  <a:pt x="13" y="53"/>
                </a:lnTo>
                <a:lnTo>
                  <a:pt x="13" y="55"/>
                </a:lnTo>
                <a:lnTo>
                  <a:pt x="17" y="55"/>
                </a:lnTo>
                <a:lnTo>
                  <a:pt x="18" y="57"/>
                </a:lnTo>
                <a:lnTo>
                  <a:pt x="20" y="57"/>
                </a:lnTo>
                <a:lnTo>
                  <a:pt x="22" y="57"/>
                </a:lnTo>
                <a:lnTo>
                  <a:pt x="23" y="57"/>
                </a:lnTo>
                <a:lnTo>
                  <a:pt x="25" y="57"/>
                </a:lnTo>
                <a:lnTo>
                  <a:pt x="25" y="58"/>
                </a:lnTo>
                <a:lnTo>
                  <a:pt x="27" y="58"/>
                </a:lnTo>
                <a:lnTo>
                  <a:pt x="29" y="57"/>
                </a:lnTo>
                <a:lnTo>
                  <a:pt x="30" y="58"/>
                </a:lnTo>
                <a:lnTo>
                  <a:pt x="32" y="58"/>
                </a:lnTo>
                <a:lnTo>
                  <a:pt x="32" y="57"/>
                </a:lnTo>
                <a:lnTo>
                  <a:pt x="34" y="58"/>
                </a:lnTo>
                <a:lnTo>
                  <a:pt x="34" y="57"/>
                </a:lnTo>
                <a:lnTo>
                  <a:pt x="35" y="57"/>
                </a:lnTo>
                <a:lnTo>
                  <a:pt x="42" y="55"/>
                </a:lnTo>
                <a:lnTo>
                  <a:pt x="44" y="53"/>
                </a:lnTo>
                <a:lnTo>
                  <a:pt x="46" y="51"/>
                </a:lnTo>
                <a:lnTo>
                  <a:pt x="47" y="51"/>
                </a:lnTo>
                <a:lnTo>
                  <a:pt x="49" y="51"/>
                </a:lnTo>
                <a:lnTo>
                  <a:pt x="49" y="50"/>
                </a:lnTo>
                <a:lnTo>
                  <a:pt x="49" y="48"/>
                </a:lnTo>
                <a:lnTo>
                  <a:pt x="51" y="48"/>
                </a:lnTo>
                <a:lnTo>
                  <a:pt x="52" y="46"/>
                </a:lnTo>
                <a:lnTo>
                  <a:pt x="54" y="46"/>
                </a:lnTo>
                <a:lnTo>
                  <a:pt x="54" y="45"/>
                </a:lnTo>
                <a:lnTo>
                  <a:pt x="54" y="43"/>
                </a:lnTo>
                <a:lnTo>
                  <a:pt x="56" y="39"/>
                </a:lnTo>
                <a:lnTo>
                  <a:pt x="57" y="38"/>
                </a:lnTo>
                <a:lnTo>
                  <a:pt x="59" y="36"/>
                </a:lnTo>
                <a:lnTo>
                  <a:pt x="59" y="34"/>
                </a:lnTo>
                <a:lnTo>
                  <a:pt x="59" y="33"/>
                </a:lnTo>
                <a:lnTo>
                  <a:pt x="59" y="31"/>
                </a:lnTo>
                <a:lnTo>
                  <a:pt x="59" y="29"/>
                </a:lnTo>
                <a:lnTo>
                  <a:pt x="59" y="28"/>
                </a:lnTo>
                <a:lnTo>
                  <a:pt x="59" y="26"/>
                </a:lnTo>
                <a:lnTo>
                  <a:pt x="59" y="24"/>
                </a:lnTo>
                <a:lnTo>
                  <a:pt x="59" y="22"/>
                </a:lnTo>
                <a:lnTo>
                  <a:pt x="56" y="16"/>
                </a:lnTo>
                <a:lnTo>
                  <a:pt x="54" y="14"/>
                </a:lnTo>
                <a:lnTo>
                  <a:pt x="54" y="12"/>
                </a:lnTo>
                <a:lnTo>
                  <a:pt x="54" y="10"/>
                </a:lnTo>
                <a:lnTo>
                  <a:pt x="52" y="10"/>
                </a:lnTo>
                <a:lnTo>
                  <a:pt x="52" y="9"/>
                </a:lnTo>
                <a:lnTo>
                  <a:pt x="51" y="9"/>
                </a:lnTo>
                <a:lnTo>
                  <a:pt x="49" y="9"/>
                </a:lnTo>
                <a:lnTo>
                  <a:pt x="49" y="7"/>
                </a:lnTo>
                <a:lnTo>
                  <a:pt x="49" y="5"/>
                </a:lnTo>
                <a:lnTo>
                  <a:pt x="47" y="5"/>
                </a:lnTo>
                <a:lnTo>
                  <a:pt x="46" y="4"/>
                </a:lnTo>
                <a:lnTo>
                  <a:pt x="42" y="2"/>
                </a:lnTo>
                <a:close/>
              </a:path>
            </a:pathLst>
          </a:custGeom>
          <a:solidFill>
            <a:srgbClr val="808080"/>
          </a:solidFill>
          <a:ln w="9525">
            <a:noFill/>
            <a:round/>
            <a:headEnd/>
            <a:tailEnd/>
          </a:ln>
        </p:spPr>
        <p:txBody>
          <a:bodyPr/>
          <a:lstStyle/>
          <a:p>
            <a:endParaRPr lang="en-US"/>
          </a:p>
        </p:txBody>
      </p:sp>
      <p:sp>
        <p:nvSpPr>
          <p:cNvPr id="267" name="Freeform 2456"/>
          <p:cNvSpPr>
            <a:spLocks/>
          </p:cNvSpPr>
          <p:nvPr/>
        </p:nvSpPr>
        <p:spPr bwMode="auto">
          <a:xfrm>
            <a:off x="7585868" y="4190239"/>
            <a:ext cx="77788" cy="71438"/>
          </a:xfrm>
          <a:custGeom>
            <a:avLst/>
            <a:gdLst>
              <a:gd name="T0" fmla="*/ 2 w 63"/>
              <a:gd name="T1" fmla="*/ 23 h 59"/>
              <a:gd name="T2" fmla="*/ 0 w 63"/>
              <a:gd name="T3" fmla="*/ 29 h 59"/>
              <a:gd name="T4" fmla="*/ 0 w 63"/>
              <a:gd name="T5" fmla="*/ 34 h 59"/>
              <a:gd name="T6" fmla="*/ 2 w 63"/>
              <a:gd name="T7" fmla="*/ 37 h 59"/>
              <a:gd name="T8" fmla="*/ 3 w 63"/>
              <a:gd name="T9" fmla="*/ 44 h 59"/>
              <a:gd name="T10" fmla="*/ 7 w 63"/>
              <a:gd name="T11" fmla="*/ 47 h 59"/>
              <a:gd name="T12" fmla="*/ 10 w 63"/>
              <a:gd name="T13" fmla="*/ 52 h 59"/>
              <a:gd name="T14" fmla="*/ 15 w 63"/>
              <a:gd name="T15" fmla="*/ 56 h 59"/>
              <a:gd name="T16" fmla="*/ 27 w 63"/>
              <a:gd name="T17" fmla="*/ 59 h 59"/>
              <a:gd name="T18" fmla="*/ 34 w 63"/>
              <a:gd name="T19" fmla="*/ 59 h 59"/>
              <a:gd name="T20" fmla="*/ 39 w 63"/>
              <a:gd name="T21" fmla="*/ 58 h 59"/>
              <a:gd name="T22" fmla="*/ 48 w 63"/>
              <a:gd name="T23" fmla="*/ 54 h 59"/>
              <a:gd name="T24" fmla="*/ 51 w 63"/>
              <a:gd name="T25" fmla="*/ 52 h 59"/>
              <a:gd name="T26" fmla="*/ 54 w 63"/>
              <a:gd name="T27" fmla="*/ 47 h 59"/>
              <a:gd name="T28" fmla="*/ 59 w 63"/>
              <a:gd name="T29" fmla="*/ 42 h 59"/>
              <a:gd name="T30" fmla="*/ 61 w 63"/>
              <a:gd name="T31" fmla="*/ 35 h 59"/>
              <a:gd name="T32" fmla="*/ 61 w 63"/>
              <a:gd name="T33" fmla="*/ 30 h 59"/>
              <a:gd name="T34" fmla="*/ 61 w 63"/>
              <a:gd name="T35" fmla="*/ 22 h 59"/>
              <a:gd name="T36" fmla="*/ 56 w 63"/>
              <a:gd name="T37" fmla="*/ 11 h 59"/>
              <a:gd name="T38" fmla="*/ 53 w 63"/>
              <a:gd name="T39" fmla="*/ 8 h 59"/>
              <a:gd name="T40" fmla="*/ 48 w 63"/>
              <a:gd name="T41" fmla="*/ 5 h 59"/>
              <a:gd name="T42" fmla="*/ 39 w 63"/>
              <a:gd name="T43" fmla="*/ 1 h 59"/>
              <a:gd name="T44" fmla="*/ 32 w 63"/>
              <a:gd name="T45" fmla="*/ 0 h 59"/>
              <a:gd name="T46" fmla="*/ 25 w 63"/>
              <a:gd name="T47" fmla="*/ 1 h 59"/>
              <a:gd name="T48" fmla="*/ 17 w 63"/>
              <a:gd name="T49" fmla="*/ 5 h 59"/>
              <a:gd name="T50" fmla="*/ 13 w 63"/>
              <a:gd name="T51" fmla="*/ 6 h 59"/>
              <a:gd name="T52" fmla="*/ 8 w 63"/>
              <a:gd name="T53" fmla="*/ 10 h 59"/>
              <a:gd name="T54" fmla="*/ 5 w 63"/>
              <a:gd name="T55" fmla="*/ 13 h 59"/>
              <a:gd name="T56" fmla="*/ 8 w 63"/>
              <a:gd name="T57" fmla="*/ 15 h 59"/>
              <a:gd name="T58" fmla="*/ 10 w 63"/>
              <a:gd name="T59" fmla="*/ 11 h 59"/>
              <a:gd name="T60" fmla="*/ 15 w 63"/>
              <a:gd name="T61" fmla="*/ 10 h 59"/>
              <a:gd name="T62" fmla="*/ 17 w 63"/>
              <a:gd name="T63" fmla="*/ 6 h 59"/>
              <a:gd name="T64" fmla="*/ 22 w 63"/>
              <a:gd name="T65" fmla="*/ 5 h 59"/>
              <a:gd name="T66" fmla="*/ 29 w 63"/>
              <a:gd name="T67" fmla="*/ 3 h 59"/>
              <a:gd name="T68" fmla="*/ 37 w 63"/>
              <a:gd name="T69" fmla="*/ 3 h 59"/>
              <a:gd name="T70" fmla="*/ 46 w 63"/>
              <a:gd name="T71" fmla="*/ 6 h 59"/>
              <a:gd name="T72" fmla="*/ 51 w 63"/>
              <a:gd name="T73" fmla="*/ 10 h 59"/>
              <a:gd name="T74" fmla="*/ 54 w 63"/>
              <a:gd name="T75" fmla="*/ 15 h 59"/>
              <a:gd name="T76" fmla="*/ 56 w 63"/>
              <a:gd name="T77" fmla="*/ 18 h 59"/>
              <a:gd name="T78" fmla="*/ 59 w 63"/>
              <a:gd name="T79" fmla="*/ 27 h 59"/>
              <a:gd name="T80" fmla="*/ 59 w 63"/>
              <a:gd name="T81" fmla="*/ 35 h 59"/>
              <a:gd name="T82" fmla="*/ 54 w 63"/>
              <a:gd name="T83" fmla="*/ 42 h 59"/>
              <a:gd name="T84" fmla="*/ 51 w 63"/>
              <a:gd name="T85" fmla="*/ 47 h 59"/>
              <a:gd name="T86" fmla="*/ 48 w 63"/>
              <a:gd name="T87" fmla="*/ 51 h 59"/>
              <a:gd name="T88" fmla="*/ 42 w 63"/>
              <a:gd name="T89" fmla="*/ 54 h 59"/>
              <a:gd name="T90" fmla="*/ 36 w 63"/>
              <a:gd name="T91" fmla="*/ 56 h 59"/>
              <a:gd name="T92" fmla="*/ 32 w 63"/>
              <a:gd name="T93" fmla="*/ 58 h 59"/>
              <a:gd name="T94" fmla="*/ 24 w 63"/>
              <a:gd name="T95" fmla="*/ 56 h 59"/>
              <a:gd name="T96" fmla="*/ 19 w 63"/>
              <a:gd name="T97" fmla="*/ 56 h 59"/>
              <a:gd name="T98" fmla="*/ 12 w 63"/>
              <a:gd name="T99" fmla="*/ 51 h 59"/>
              <a:gd name="T100" fmla="*/ 8 w 63"/>
              <a:gd name="T101" fmla="*/ 46 h 59"/>
              <a:gd name="T102" fmla="*/ 5 w 63"/>
              <a:gd name="T103" fmla="*/ 40 h 59"/>
              <a:gd name="T104" fmla="*/ 3 w 63"/>
              <a:gd name="T105" fmla="*/ 35 h 59"/>
              <a:gd name="T106" fmla="*/ 3 w 63"/>
              <a:gd name="T107" fmla="*/ 30 h 59"/>
              <a:gd name="T108" fmla="*/ 3 w 63"/>
              <a:gd name="T109" fmla="*/ 25 h 59"/>
              <a:gd name="T110" fmla="*/ 7 w 63"/>
              <a:gd name="T111" fmla="*/ 18 h 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59"/>
              <a:gd name="T170" fmla="*/ 63 w 63"/>
              <a:gd name="T171" fmla="*/ 59 h 5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59">
                <a:moveTo>
                  <a:pt x="3" y="18"/>
                </a:moveTo>
                <a:lnTo>
                  <a:pt x="2" y="22"/>
                </a:lnTo>
                <a:lnTo>
                  <a:pt x="2" y="23"/>
                </a:lnTo>
                <a:lnTo>
                  <a:pt x="2" y="25"/>
                </a:lnTo>
                <a:lnTo>
                  <a:pt x="0" y="25"/>
                </a:lnTo>
                <a:lnTo>
                  <a:pt x="0" y="29"/>
                </a:lnTo>
                <a:lnTo>
                  <a:pt x="0" y="30"/>
                </a:lnTo>
                <a:lnTo>
                  <a:pt x="0" y="32"/>
                </a:lnTo>
                <a:lnTo>
                  <a:pt x="0" y="34"/>
                </a:lnTo>
                <a:lnTo>
                  <a:pt x="0" y="35"/>
                </a:lnTo>
                <a:lnTo>
                  <a:pt x="2" y="35"/>
                </a:lnTo>
                <a:lnTo>
                  <a:pt x="2" y="37"/>
                </a:lnTo>
                <a:lnTo>
                  <a:pt x="2" y="39"/>
                </a:lnTo>
                <a:lnTo>
                  <a:pt x="3" y="42"/>
                </a:lnTo>
                <a:lnTo>
                  <a:pt x="3" y="44"/>
                </a:lnTo>
                <a:lnTo>
                  <a:pt x="3" y="46"/>
                </a:lnTo>
                <a:lnTo>
                  <a:pt x="5" y="47"/>
                </a:lnTo>
                <a:lnTo>
                  <a:pt x="7" y="47"/>
                </a:lnTo>
                <a:lnTo>
                  <a:pt x="8" y="51"/>
                </a:lnTo>
                <a:lnTo>
                  <a:pt x="8" y="52"/>
                </a:lnTo>
                <a:lnTo>
                  <a:pt x="10" y="52"/>
                </a:lnTo>
                <a:lnTo>
                  <a:pt x="13" y="54"/>
                </a:lnTo>
                <a:lnTo>
                  <a:pt x="13" y="56"/>
                </a:lnTo>
                <a:lnTo>
                  <a:pt x="15" y="56"/>
                </a:lnTo>
                <a:lnTo>
                  <a:pt x="19" y="58"/>
                </a:lnTo>
                <a:lnTo>
                  <a:pt x="22" y="59"/>
                </a:lnTo>
                <a:lnTo>
                  <a:pt x="27" y="59"/>
                </a:lnTo>
                <a:lnTo>
                  <a:pt x="29" y="59"/>
                </a:lnTo>
                <a:lnTo>
                  <a:pt x="32" y="59"/>
                </a:lnTo>
                <a:lnTo>
                  <a:pt x="34" y="59"/>
                </a:lnTo>
                <a:lnTo>
                  <a:pt x="36" y="59"/>
                </a:lnTo>
                <a:lnTo>
                  <a:pt x="37" y="59"/>
                </a:lnTo>
                <a:lnTo>
                  <a:pt x="39" y="58"/>
                </a:lnTo>
                <a:lnTo>
                  <a:pt x="44" y="58"/>
                </a:lnTo>
                <a:lnTo>
                  <a:pt x="46" y="56"/>
                </a:lnTo>
                <a:lnTo>
                  <a:pt x="48" y="54"/>
                </a:lnTo>
                <a:lnTo>
                  <a:pt x="48" y="52"/>
                </a:lnTo>
                <a:lnTo>
                  <a:pt x="49" y="52"/>
                </a:lnTo>
                <a:lnTo>
                  <a:pt x="51" y="52"/>
                </a:lnTo>
                <a:lnTo>
                  <a:pt x="53" y="51"/>
                </a:lnTo>
                <a:lnTo>
                  <a:pt x="54" y="49"/>
                </a:lnTo>
                <a:lnTo>
                  <a:pt x="54" y="47"/>
                </a:lnTo>
                <a:lnTo>
                  <a:pt x="56" y="46"/>
                </a:lnTo>
                <a:lnTo>
                  <a:pt x="58" y="44"/>
                </a:lnTo>
                <a:lnTo>
                  <a:pt x="59" y="42"/>
                </a:lnTo>
                <a:lnTo>
                  <a:pt x="59" y="40"/>
                </a:lnTo>
                <a:lnTo>
                  <a:pt x="61" y="37"/>
                </a:lnTo>
                <a:lnTo>
                  <a:pt x="61" y="35"/>
                </a:lnTo>
                <a:lnTo>
                  <a:pt x="61" y="34"/>
                </a:lnTo>
                <a:lnTo>
                  <a:pt x="61" y="32"/>
                </a:lnTo>
                <a:lnTo>
                  <a:pt x="61" y="30"/>
                </a:lnTo>
                <a:lnTo>
                  <a:pt x="63" y="25"/>
                </a:lnTo>
                <a:lnTo>
                  <a:pt x="61" y="23"/>
                </a:lnTo>
                <a:lnTo>
                  <a:pt x="61" y="22"/>
                </a:lnTo>
                <a:lnTo>
                  <a:pt x="59" y="17"/>
                </a:lnTo>
                <a:lnTo>
                  <a:pt x="58" y="13"/>
                </a:lnTo>
                <a:lnTo>
                  <a:pt x="56" y="11"/>
                </a:lnTo>
                <a:lnTo>
                  <a:pt x="54" y="10"/>
                </a:lnTo>
                <a:lnTo>
                  <a:pt x="54" y="8"/>
                </a:lnTo>
                <a:lnTo>
                  <a:pt x="53" y="8"/>
                </a:lnTo>
                <a:lnTo>
                  <a:pt x="51" y="6"/>
                </a:lnTo>
                <a:lnTo>
                  <a:pt x="49" y="6"/>
                </a:lnTo>
                <a:lnTo>
                  <a:pt x="48" y="5"/>
                </a:lnTo>
                <a:lnTo>
                  <a:pt x="42" y="1"/>
                </a:lnTo>
                <a:lnTo>
                  <a:pt x="41" y="1"/>
                </a:lnTo>
                <a:lnTo>
                  <a:pt x="39" y="1"/>
                </a:lnTo>
                <a:lnTo>
                  <a:pt x="37" y="0"/>
                </a:lnTo>
                <a:lnTo>
                  <a:pt x="34" y="0"/>
                </a:lnTo>
                <a:lnTo>
                  <a:pt x="32" y="0"/>
                </a:lnTo>
                <a:lnTo>
                  <a:pt x="29" y="0"/>
                </a:lnTo>
                <a:lnTo>
                  <a:pt x="27" y="0"/>
                </a:lnTo>
                <a:lnTo>
                  <a:pt x="25" y="1"/>
                </a:lnTo>
                <a:lnTo>
                  <a:pt x="22" y="1"/>
                </a:lnTo>
                <a:lnTo>
                  <a:pt x="19" y="3"/>
                </a:lnTo>
                <a:lnTo>
                  <a:pt x="17" y="5"/>
                </a:lnTo>
                <a:lnTo>
                  <a:pt x="15" y="5"/>
                </a:lnTo>
                <a:lnTo>
                  <a:pt x="15" y="6"/>
                </a:lnTo>
                <a:lnTo>
                  <a:pt x="13" y="6"/>
                </a:lnTo>
                <a:lnTo>
                  <a:pt x="12" y="8"/>
                </a:lnTo>
                <a:lnTo>
                  <a:pt x="10" y="8"/>
                </a:lnTo>
                <a:lnTo>
                  <a:pt x="8" y="10"/>
                </a:lnTo>
                <a:lnTo>
                  <a:pt x="8" y="11"/>
                </a:lnTo>
                <a:lnTo>
                  <a:pt x="7" y="11"/>
                </a:lnTo>
                <a:lnTo>
                  <a:pt x="5" y="13"/>
                </a:lnTo>
                <a:lnTo>
                  <a:pt x="3" y="18"/>
                </a:lnTo>
                <a:lnTo>
                  <a:pt x="7" y="18"/>
                </a:lnTo>
                <a:lnTo>
                  <a:pt x="8" y="15"/>
                </a:lnTo>
                <a:lnTo>
                  <a:pt x="8" y="13"/>
                </a:lnTo>
                <a:lnTo>
                  <a:pt x="10" y="13"/>
                </a:lnTo>
                <a:lnTo>
                  <a:pt x="10" y="11"/>
                </a:lnTo>
                <a:lnTo>
                  <a:pt x="12" y="11"/>
                </a:lnTo>
                <a:lnTo>
                  <a:pt x="13" y="10"/>
                </a:lnTo>
                <a:lnTo>
                  <a:pt x="15" y="10"/>
                </a:lnTo>
                <a:lnTo>
                  <a:pt x="15" y="8"/>
                </a:lnTo>
                <a:lnTo>
                  <a:pt x="17" y="8"/>
                </a:lnTo>
                <a:lnTo>
                  <a:pt x="17" y="6"/>
                </a:lnTo>
                <a:lnTo>
                  <a:pt x="19" y="6"/>
                </a:lnTo>
                <a:lnTo>
                  <a:pt x="20" y="5"/>
                </a:lnTo>
                <a:lnTo>
                  <a:pt x="22" y="5"/>
                </a:lnTo>
                <a:lnTo>
                  <a:pt x="25" y="5"/>
                </a:lnTo>
                <a:lnTo>
                  <a:pt x="27" y="5"/>
                </a:lnTo>
                <a:lnTo>
                  <a:pt x="29" y="3"/>
                </a:lnTo>
                <a:lnTo>
                  <a:pt x="31" y="3"/>
                </a:lnTo>
                <a:lnTo>
                  <a:pt x="34" y="3"/>
                </a:lnTo>
                <a:lnTo>
                  <a:pt x="37" y="3"/>
                </a:lnTo>
                <a:lnTo>
                  <a:pt x="39" y="5"/>
                </a:lnTo>
                <a:lnTo>
                  <a:pt x="41" y="5"/>
                </a:lnTo>
                <a:lnTo>
                  <a:pt x="46" y="6"/>
                </a:lnTo>
                <a:lnTo>
                  <a:pt x="48" y="8"/>
                </a:lnTo>
                <a:lnTo>
                  <a:pt x="49" y="10"/>
                </a:lnTo>
                <a:lnTo>
                  <a:pt x="51" y="10"/>
                </a:lnTo>
                <a:lnTo>
                  <a:pt x="53" y="11"/>
                </a:lnTo>
                <a:lnTo>
                  <a:pt x="54" y="13"/>
                </a:lnTo>
                <a:lnTo>
                  <a:pt x="54" y="15"/>
                </a:lnTo>
                <a:lnTo>
                  <a:pt x="54" y="17"/>
                </a:lnTo>
                <a:lnTo>
                  <a:pt x="56" y="17"/>
                </a:lnTo>
                <a:lnTo>
                  <a:pt x="56" y="18"/>
                </a:lnTo>
                <a:lnTo>
                  <a:pt x="58" y="22"/>
                </a:lnTo>
                <a:lnTo>
                  <a:pt x="59" y="23"/>
                </a:lnTo>
                <a:lnTo>
                  <a:pt x="59" y="27"/>
                </a:lnTo>
                <a:lnTo>
                  <a:pt x="59" y="30"/>
                </a:lnTo>
                <a:lnTo>
                  <a:pt x="59" y="34"/>
                </a:lnTo>
                <a:lnTo>
                  <a:pt x="59" y="35"/>
                </a:lnTo>
                <a:lnTo>
                  <a:pt x="58" y="37"/>
                </a:lnTo>
                <a:lnTo>
                  <a:pt x="56" y="40"/>
                </a:lnTo>
                <a:lnTo>
                  <a:pt x="54" y="42"/>
                </a:lnTo>
                <a:lnTo>
                  <a:pt x="54" y="44"/>
                </a:lnTo>
                <a:lnTo>
                  <a:pt x="53" y="46"/>
                </a:lnTo>
                <a:lnTo>
                  <a:pt x="51" y="47"/>
                </a:lnTo>
                <a:lnTo>
                  <a:pt x="49" y="49"/>
                </a:lnTo>
                <a:lnTo>
                  <a:pt x="48" y="49"/>
                </a:lnTo>
                <a:lnTo>
                  <a:pt x="48" y="51"/>
                </a:lnTo>
                <a:lnTo>
                  <a:pt x="46" y="52"/>
                </a:lnTo>
                <a:lnTo>
                  <a:pt x="44" y="52"/>
                </a:lnTo>
                <a:lnTo>
                  <a:pt x="42" y="54"/>
                </a:lnTo>
                <a:lnTo>
                  <a:pt x="39" y="56"/>
                </a:lnTo>
                <a:lnTo>
                  <a:pt x="37" y="56"/>
                </a:lnTo>
                <a:lnTo>
                  <a:pt x="36" y="56"/>
                </a:lnTo>
                <a:lnTo>
                  <a:pt x="34" y="56"/>
                </a:lnTo>
                <a:lnTo>
                  <a:pt x="34" y="58"/>
                </a:lnTo>
                <a:lnTo>
                  <a:pt x="32" y="58"/>
                </a:lnTo>
                <a:lnTo>
                  <a:pt x="29" y="58"/>
                </a:lnTo>
                <a:lnTo>
                  <a:pt x="27" y="58"/>
                </a:lnTo>
                <a:lnTo>
                  <a:pt x="24" y="56"/>
                </a:lnTo>
                <a:lnTo>
                  <a:pt x="22" y="56"/>
                </a:lnTo>
                <a:lnTo>
                  <a:pt x="20" y="56"/>
                </a:lnTo>
                <a:lnTo>
                  <a:pt x="19" y="56"/>
                </a:lnTo>
                <a:lnTo>
                  <a:pt x="17" y="52"/>
                </a:lnTo>
                <a:lnTo>
                  <a:pt x="15" y="52"/>
                </a:lnTo>
                <a:lnTo>
                  <a:pt x="12" y="51"/>
                </a:lnTo>
                <a:lnTo>
                  <a:pt x="12" y="49"/>
                </a:lnTo>
                <a:lnTo>
                  <a:pt x="10" y="49"/>
                </a:lnTo>
                <a:lnTo>
                  <a:pt x="8" y="46"/>
                </a:lnTo>
                <a:lnTo>
                  <a:pt x="7" y="44"/>
                </a:lnTo>
                <a:lnTo>
                  <a:pt x="5" y="42"/>
                </a:lnTo>
                <a:lnTo>
                  <a:pt x="5" y="40"/>
                </a:lnTo>
                <a:lnTo>
                  <a:pt x="3" y="39"/>
                </a:lnTo>
                <a:lnTo>
                  <a:pt x="3" y="37"/>
                </a:lnTo>
                <a:lnTo>
                  <a:pt x="3" y="35"/>
                </a:lnTo>
                <a:lnTo>
                  <a:pt x="3" y="34"/>
                </a:lnTo>
                <a:lnTo>
                  <a:pt x="3" y="32"/>
                </a:lnTo>
                <a:lnTo>
                  <a:pt x="3" y="30"/>
                </a:lnTo>
                <a:lnTo>
                  <a:pt x="3" y="29"/>
                </a:lnTo>
                <a:lnTo>
                  <a:pt x="3" y="27"/>
                </a:lnTo>
                <a:lnTo>
                  <a:pt x="3" y="25"/>
                </a:lnTo>
                <a:lnTo>
                  <a:pt x="3" y="23"/>
                </a:lnTo>
                <a:lnTo>
                  <a:pt x="3" y="22"/>
                </a:lnTo>
                <a:lnTo>
                  <a:pt x="7" y="18"/>
                </a:lnTo>
                <a:lnTo>
                  <a:pt x="3" y="18"/>
                </a:lnTo>
                <a:close/>
              </a:path>
            </a:pathLst>
          </a:custGeom>
          <a:solidFill>
            <a:srgbClr val="808080"/>
          </a:solidFill>
          <a:ln w="9525">
            <a:noFill/>
            <a:round/>
            <a:headEnd/>
            <a:tailEnd/>
          </a:ln>
        </p:spPr>
        <p:txBody>
          <a:bodyPr/>
          <a:lstStyle/>
          <a:p>
            <a:endParaRPr lang="en-US"/>
          </a:p>
        </p:txBody>
      </p:sp>
      <p:sp>
        <p:nvSpPr>
          <p:cNvPr id="268" name="Freeform 2457"/>
          <p:cNvSpPr>
            <a:spLocks/>
          </p:cNvSpPr>
          <p:nvPr/>
        </p:nvSpPr>
        <p:spPr bwMode="auto">
          <a:xfrm>
            <a:off x="7822406" y="4204527"/>
            <a:ext cx="85725" cy="57150"/>
          </a:xfrm>
          <a:custGeom>
            <a:avLst/>
            <a:gdLst>
              <a:gd name="T0" fmla="*/ 52 w 70"/>
              <a:gd name="T1" fmla="*/ 0 h 47"/>
              <a:gd name="T2" fmla="*/ 70 w 70"/>
              <a:gd name="T3" fmla="*/ 6 h 47"/>
              <a:gd name="T4" fmla="*/ 28 w 70"/>
              <a:gd name="T5" fmla="*/ 47 h 47"/>
              <a:gd name="T6" fmla="*/ 0 w 70"/>
              <a:gd name="T7" fmla="*/ 29 h 47"/>
              <a:gd name="T8" fmla="*/ 52 w 70"/>
              <a:gd name="T9" fmla="*/ 0 h 47"/>
              <a:gd name="T10" fmla="*/ 0 60000 65536"/>
              <a:gd name="T11" fmla="*/ 0 60000 65536"/>
              <a:gd name="T12" fmla="*/ 0 60000 65536"/>
              <a:gd name="T13" fmla="*/ 0 60000 65536"/>
              <a:gd name="T14" fmla="*/ 0 60000 65536"/>
              <a:gd name="T15" fmla="*/ 0 w 70"/>
              <a:gd name="T16" fmla="*/ 0 h 47"/>
              <a:gd name="T17" fmla="*/ 70 w 70"/>
              <a:gd name="T18" fmla="*/ 47 h 47"/>
            </a:gdLst>
            <a:ahLst/>
            <a:cxnLst>
              <a:cxn ang="T10">
                <a:pos x="T0" y="T1"/>
              </a:cxn>
              <a:cxn ang="T11">
                <a:pos x="T2" y="T3"/>
              </a:cxn>
              <a:cxn ang="T12">
                <a:pos x="T4" y="T5"/>
              </a:cxn>
              <a:cxn ang="T13">
                <a:pos x="T6" y="T7"/>
              </a:cxn>
              <a:cxn ang="T14">
                <a:pos x="T8" y="T9"/>
              </a:cxn>
            </a:cxnLst>
            <a:rect l="T15" t="T16" r="T17" b="T18"/>
            <a:pathLst>
              <a:path w="70" h="47">
                <a:moveTo>
                  <a:pt x="52" y="0"/>
                </a:moveTo>
                <a:lnTo>
                  <a:pt x="70" y="6"/>
                </a:lnTo>
                <a:lnTo>
                  <a:pt x="28" y="47"/>
                </a:lnTo>
                <a:lnTo>
                  <a:pt x="0" y="29"/>
                </a:lnTo>
                <a:lnTo>
                  <a:pt x="52" y="0"/>
                </a:lnTo>
                <a:close/>
              </a:path>
            </a:pathLst>
          </a:custGeom>
          <a:solidFill>
            <a:srgbClr val="808080"/>
          </a:solidFill>
          <a:ln w="9525">
            <a:noFill/>
            <a:round/>
            <a:headEnd/>
            <a:tailEnd/>
          </a:ln>
        </p:spPr>
        <p:txBody>
          <a:bodyPr/>
          <a:lstStyle/>
          <a:p>
            <a:endParaRPr lang="en-US"/>
          </a:p>
        </p:txBody>
      </p:sp>
      <p:sp>
        <p:nvSpPr>
          <p:cNvPr id="269" name="Freeform 2458"/>
          <p:cNvSpPr>
            <a:spLocks/>
          </p:cNvSpPr>
          <p:nvPr/>
        </p:nvSpPr>
        <p:spPr bwMode="auto">
          <a:xfrm>
            <a:off x="7817643" y="4201352"/>
            <a:ext cx="93663" cy="60325"/>
          </a:xfrm>
          <a:custGeom>
            <a:avLst/>
            <a:gdLst>
              <a:gd name="T0" fmla="*/ 55 w 77"/>
              <a:gd name="T1" fmla="*/ 3 h 51"/>
              <a:gd name="T2" fmla="*/ 51 w 77"/>
              <a:gd name="T3" fmla="*/ 3 h 51"/>
              <a:gd name="T4" fmla="*/ 72 w 77"/>
              <a:gd name="T5" fmla="*/ 10 h 51"/>
              <a:gd name="T6" fmla="*/ 72 w 77"/>
              <a:gd name="T7" fmla="*/ 9 h 51"/>
              <a:gd name="T8" fmla="*/ 26 w 77"/>
              <a:gd name="T9" fmla="*/ 48 h 51"/>
              <a:gd name="T10" fmla="*/ 32 w 77"/>
              <a:gd name="T11" fmla="*/ 48 h 51"/>
              <a:gd name="T12" fmla="*/ 5 w 77"/>
              <a:gd name="T13" fmla="*/ 31 h 51"/>
              <a:gd name="T14" fmla="*/ 5 w 77"/>
              <a:gd name="T15" fmla="*/ 34 h 51"/>
              <a:gd name="T16" fmla="*/ 55 w 77"/>
              <a:gd name="T17" fmla="*/ 3 h 51"/>
              <a:gd name="T18" fmla="*/ 51 w 77"/>
              <a:gd name="T19" fmla="*/ 2 h 51"/>
              <a:gd name="T20" fmla="*/ 0 w 77"/>
              <a:gd name="T21" fmla="*/ 31 h 51"/>
              <a:gd name="T22" fmla="*/ 0 w 77"/>
              <a:gd name="T23" fmla="*/ 32 h 51"/>
              <a:gd name="T24" fmla="*/ 0 w 77"/>
              <a:gd name="T25" fmla="*/ 34 h 51"/>
              <a:gd name="T26" fmla="*/ 26 w 77"/>
              <a:gd name="T27" fmla="*/ 50 h 51"/>
              <a:gd name="T28" fmla="*/ 27 w 77"/>
              <a:gd name="T29" fmla="*/ 51 h 51"/>
              <a:gd name="T30" fmla="*/ 29 w 77"/>
              <a:gd name="T31" fmla="*/ 51 h 51"/>
              <a:gd name="T32" fmla="*/ 31 w 77"/>
              <a:gd name="T33" fmla="*/ 51 h 51"/>
              <a:gd name="T34" fmla="*/ 32 w 77"/>
              <a:gd name="T35" fmla="*/ 50 h 51"/>
              <a:gd name="T36" fmla="*/ 77 w 77"/>
              <a:gd name="T37" fmla="*/ 10 h 51"/>
              <a:gd name="T38" fmla="*/ 75 w 77"/>
              <a:gd name="T39" fmla="*/ 9 h 51"/>
              <a:gd name="T40" fmla="*/ 77 w 77"/>
              <a:gd name="T41" fmla="*/ 9 h 51"/>
              <a:gd name="T42" fmla="*/ 75 w 77"/>
              <a:gd name="T43" fmla="*/ 9 h 51"/>
              <a:gd name="T44" fmla="*/ 75 w 77"/>
              <a:gd name="T45" fmla="*/ 7 h 51"/>
              <a:gd name="T46" fmla="*/ 55 w 77"/>
              <a:gd name="T47" fmla="*/ 0 h 51"/>
              <a:gd name="T48" fmla="*/ 53 w 77"/>
              <a:gd name="T49" fmla="*/ 0 h 51"/>
              <a:gd name="T50" fmla="*/ 51 w 77"/>
              <a:gd name="T51" fmla="*/ 0 h 51"/>
              <a:gd name="T52" fmla="*/ 51 w 77"/>
              <a:gd name="T53" fmla="*/ 2 h 51"/>
              <a:gd name="T54" fmla="*/ 55 w 77"/>
              <a:gd name="T55" fmla="*/ 3 h 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7"/>
              <a:gd name="T85" fmla="*/ 0 h 51"/>
              <a:gd name="T86" fmla="*/ 77 w 77"/>
              <a:gd name="T87" fmla="*/ 51 h 5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7" h="51">
                <a:moveTo>
                  <a:pt x="55" y="3"/>
                </a:moveTo>
                <a:lnTo>
                  <a:pt x="51" y="3"/>
                </a:lnTo>
                <a:lnTo>
                  <a:pt x="72" y="10"/>
                </a:lnTo>
                <a:lnTo>
                  <a:pt x="72" y="9"/>
                </a:lnTo>
                <a:lnTo>
                  <a:pt x="26" y="48"/>
                </a:lnTo>
                <a:lnTo>
                  <a:pt x="32" y="48"/>
                </a:lnTo>
                <a:lnTo>
                  <a:pt x="5" y="31"/>
                </a:lnTo>
                <a:lnTo>
                  <a:pt x="5" y="34"/>
                </a:lnTo>
                <a:lnTo>
                  <a:pt x="55" y="3"/>
                </a:lnTo>
                <a:lnTo>
                  <a:pt x="51" y="2"/>
                </a:lnTo>
                <a:lnTo>
                  <a:pt x="0" y="31"/>
                </a:lnTo>
                <a:lnTo>
                  <a:pt x="0" y="32"/>
                </a:lnTo>
                <a:lnTo>
                  <a:pt x="0" y="34"/>
                </a:lnTo>
                <a:lnTo>
                  <a:pt x="26" y="50"/>
                </a:lnTo>
                <a:lnTo>
                  <a:pt x="27" y="51"/>
                </a:lnTo>
                <a:lnTo>
                  <a:pt x="29" y="51"/>
                </a:lnTo>
                <a:lnTo>
                  <a:pt x="31" y="51"/>
                </a:lnTo>
                <a:lnTo>
                  <a:pt x="32" y="50"/>
                </a:lnTo>
                <a:lnTo>
                  <a:pt x="77" y="10"/>
                </a:lnTo>
                <a:lnTo>
                  <a:pt x="75" y="9"/>
                </a:lnTo>
                <a:lnTo>
                  <a:pt x="77" y="9"/>
                </a:lnTo>
                <a:lnTo>
                  <a:pt x="75" y="9"/>
                </a:lnTo>
                <a:lnTo>
                  <a:pt x="75" y="7"/>
                </a:lnTo>
                <a:lnTo>
                  <a:pt x="55" y="0"/>
                </a:lnTo>
                <a:lnTo>
                  <a:pt x="53" y="0"/>
                </a:lnTo>
                <a:lnTo>
                  <a:pt x="51" y="0"/>
                </a:lnTo>
                <a:lnTo>
                  <a:pt x="51" y="2"/>
                </a:lnTo>
                <a:lnTo>
                  <a:pt x="55" y="3"/>
                </a:lnTo>
                <a:close/>
              </a:path>
            </a:pathLst>
          </a:custGeom>
          <a:solidFill>
            <a:srgbClr val="808080"/>
          </a:solidFill>
          <a:ln w="9525">
            <a:noFill/>
            <a:round/>
            <a:headEnd/>
            <a:tailEnd/>
          </a:ln>
        </p:spPr>
        <p:txBody>
          <a:bodyPr/>
          <a:lstStyle/>
          <a:p>
            <a:endParaRPr lang="en-US"/>
          </a:p>
        </p:txBody>
      </p:sp>
      <p:sp>
        <p:nvSpPr>
          <p:cNvPr id="270" name="Freeform 2459"/>
          <p:cNvSpPr>
            <a:spLocks/>
          </p:cNvSpPr>
          <p:nvPr/>
        </p:nvSpPr>
        <p:spPr bwMode="auto">
          <a:xfrm>
            <a:off x="7574756" y="4190239"/>
            <a:ext cx="320675" cy="184150"/>
          </a:xfrm>
          <a:custGeom>
            <a:avLst/>
            <a:gdLst>
              <a:gd name="T0" fmla="*/ 168 w 262"/>
              <a:gd name="T1" fmla="*/ 3 h 153"/>
              <a:gd name="T2" fmla="*/ 156 w 262"/>
              <a:gd name="T3" fmla="*/ 1 h 153"/>
              <a:gd name="T4" fmla="*/ 145 w 262"/>
              <a:gd name="T5" fmla="*/ 0 h 153"/>
              <a:gd name="T6" fmla="*/ 131 w 262"/>
              <a:gd name="T7" fmla="*/ 0 h 153"/>
              <a:gd name="T8" fmla="*/ 117 w 262"/>
              <a:gd name="T9" fmla="*/ 1 h 153"/>
              <a:gd name="T10" fmla="*/ 107 w 262"/>
              <a:gd name="T11" fmla="*/ 1 h 153"/>
              <a:gd name="T12" fmla="*/ 80 w 262"/>
              <a:gd name="T13" fmla="*/ 8 h 153"/>
              <a:gd name="T14" fmla="*/ 66 w 262"/>
              <a:gd name="T15" fmla="*/ 11 h 153"/>
              <a:gd name="T16" fmla="*/ 56 w 262"/>
              <a:gd name="T17" fmla="*/ 17 h 153"/>
              <a:gd name="T18" fmla="*/ 47 w 262"/>
              <a:gd name="T19" fmla="*/ 20 h 153"/>
              <a:gd name="T20" fmla="*/ 39 w 262"/>
              <a:gd name="T21" fmla="*/ 25 h 153"/>
              <a:gd name="T22" fmla="*/ 30 w 262"/>
              <a:gd name="T23" fmla="*/ 30 h 153"/>
              <a:gd name="T24" fmla="*/ 22 w 262"/>
              <a:gd name="T25" fmla="*/ 35 h 153"/>
              <a:gd name="T26" fmla="*/ 10 w 262"/>
              <a:gd name="T27" fmla="*/ 52 h 153"/>
              <a:gd name="T28" fmla="*/ 5 w 262"/>
              <a:gd name="T29" fmla="*/ 61 h 153"/>
              <a:gd name="T30" fmla="*/ 1 w 262"/>
              <a:gd name="T31" fmla="*/ 69 h 153"/>
              <a:gd name="T32" fmla="*/ 0 w 262"/>
              <a:gd name="T33" fmla="*/ 78 h 153"/>
              <a:gd name="T34" fmla="*/ 0 w 262"/>
              <a:gd name="T35" fmla="*/ 85 h 153"/>
              <a:gd name="T36" fmla="*/ 3 w 262"/>
              <a:gd name="T37" fmla="*/ 93 h 153"/>
              <a:gd name="T38" fmla="*/ 12 w 262"/>
              <a:gd name="T39" fmla="*/ 109 h 153"/>
              <a:gd name="T40" fmla="*/ 18 w 262"/>
              <a:gd name="T41" fmla="*/ 117 h 153"/>
              <a:gd name="T42" fmla="*/ 29 w 262"/>
              <a:gd name="T43" fmla="*/ 124 h 153"/>
              <a:gd name="T44" fmla="*/ 37 w 262"/>
              <a:gd name="T45" fmla="*/ 131 h 153"/>
              <a:gd name="T46" fmla="*/ 46 w 262"/>
              <a:gd name="T47" fmla="*/ 134 h 153"/>
              <a:gd name="T48" fmla="*/ 54 w 262"/>
              <a:gd name="T49" fmla="*/ 139 h 153"/>
              <a:gd name="T50" fmla="*/ 75 w 262"/>
              <a:gd name="T51" fmla="*/ 144 h 153"/>
              <a:gd name="T52" fmla="*/ 98 w 262"/>
              <a:gd name="T53" fmla="*/ 151 h 153"/>
              <a:gd name="T54" fmla="*/ 109 w 262"/>
              <a:gd name="T55" fmla="*/ 151 h 153"/>
              <a:gd name="T56" fmla="*/ 121 w 262"/>
              <a:gd name="T57" fmla="*/ 151 h 153"/>
              <a:gd name="T58" fmla="*/ 133 w 262"/>
              <a:gd name="T59" fmla="*/ 153 h 153"/>
              <a:gd name="T60" fmla="*/ 146 w 262"/>
              <a:gd name="T61" fmla="*/ 151 h 153"/>
              <a:gd name="T62" fmla="*/ 167 w 262"/>
              <a:gd name="T63" fmla="*/ 148 h 153"/>
              <a:gd name="T64" fmla="*/ 185 w 262"/>
              <a:gd name="T65" fmla="*/ 144 h 153"/>
              <a:gd name="T66" fmla="*/ 199 w 262"/>
              <a:gd name="T67" fmla="*/ 141 h 153"/>
              <a:gd name="T68" fmla="*/ 209 w 262"/>
              <a:gd name="T69" fmla="*/ 136 h 153"/>
              <a:gd name="T70" fmla="*/ 220 w 262"/>
              <a:gd name="T71" fmla="*/ 131 h 153"/>
              <a:gd name="T72" fmla="*/ 230 w 262"/>
              <a:gd name="T73" fmla="*/ 126 h 153"/>
              <a:gd name="T74" fmla="*/ 237 w 262"/>
              <a:gd name="T75" fmla="*/ 119 h 153"/>
              <a:gd name="T76" fmla="*/ 250 w 262"/>
              <a:gd name="T77" fmla="*/ 107 h 153"/>
              <a:gd name="T78" fmla="*/ 257 w 262"/>
              <a:gd name="T79" fmla="*/ 93 h 153"/>
              <a:gd name="T80" fmla="*/ 262 w 262"/>
              <a:gd name="T81" fmla="*/ 85 h 153"/>
              <a:gd name="T82" fmla="*/ 262 w 262"/>
              <a:gd name="T83" fmla="*/ 76 h 153"/>
              <a:gd name="T84" fmla="*/ 262 w 262"/>
              <a:gd name="T85" fmla="*/ 66 h 153"/>
              <a:gd name="T86" fmla="*/ 260 w 262"/>
              <a:gd name="T87" fmla="*/ 58 h 153"/>
              <a:gd name="T88" fmla="*/ 252 w 262"/>
              <a:gd name="T89" fmla="*/ 44 h 153"/>
              <a:gd name="T90" fmla="*/ 243 w 262"/>
              <a:gd name="T91" fmla="*/ 34 h 153"/>
              <a:gd name="T92" fmla="*/ 237 w 262"/>
              <a:gd name="T93" fmla="*/ 29 h 153"/>
              <a:gd name="T94" fmla="*/ 230 w 262"/>
              <a:gd name="T95" fmla="*/ 23 h 153"/>
              <a:gd name="T96" fmla="*/ 220 w 262"/>
              <a:gd name="T97" fmla="*/ 18 h 153"/>
              <a:gd name="T98" fmla="*/ 211 w 262"/>
              <a:gd name="T99" fmla="*/ 15 h 153"/>
              <a:gd name="T100" fmla="*/ 197 w 262"/>
              <a:gd name="T101" fmla="*/ 10 h 15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2"/>
              <a:gd name="T154" fmla="*/ 0 h 153"/>
              <a:gd name="T155" fmla="*/ 262 w 262"/>
              <a:gd name="T156" fmla="*/ 153 h 15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2" h="153">
                <a:moveTo>
                  <a:pt x="189" y="6"/>
                </a:moveTo>
                <a:lnTo>
                  <a:pt x="180" y="5"/>
                </a:lnTo>
                <a:lnTo>
                  <a:pt x="177" y="5"/>
                </a:lnTo>
                <a:lnTo>
                  <a:pt x="172" y="3"/>
                </a:lnTo>
                <a:lnTo>
                  <a:pt x="168" y="3"/>
                </a:lnTo>
                <a:lnTo>
                  <a:pt x="167" y="1"/>
                </a:lnTo>
                <a:lnTo>
                  <a:pt x="165" y="1"/>
                </a:lnTo>
                <a:lnTo>
                  <a:pt x="162" y="1"/>
                </a:lnTo>
                <a:lnTo>
                  <a:pt x="158" y="1"/>
                </a:lnTo>
                <a:lnTo>
                  <a:pt x="156" y="1"/>
                </a:lnTo>
                <a:lnTo>
                  <a:pt x="155" y="1"/>
                </a:lnTo>
                <a:lnTo>
                  <a:pt x="151" y="0"/>
                </a:lnTo>
                <a:lnTo>
                  <a:pt x="150" y="0"/>
                </a:lnTo>
                <a:lnTo>
                  <a:pt x="146" y="1"/>
                </a:lnTo>
                <a:lnTo>
                  <a:pt x="145" y="0"/>
                </a:lnTo>
                <a:lnTo>
                  <a:pt x="141" y="0"/>
                </a:lnTo>
                <a:lnTo>
                  <a:pt x="138" y="0"/>
                </a:lnTo>
                <a:lnTo>
                  <a:pt x="136" y="0"/>
                </a:lnTo>
                <a:lnTo>
                  <a:pt x="133" y="0"/>
                </a:lnTo>
                <a:lnTo>
                  <a:pt x="131" y="0"/>
                </a:lnTo>
                <a:lnTo>
                  <a:pt x="129" y="0"/>
                </a:lnTo>
                <a:lnTo>
                  <a:pt x="126" y="0"/>
                </a:lnTo>
                <a:lnTo>
                  <a:pt x="122" y="0"/>
                </a:lnTo>
                <a:lnTo>
                  <a:pt x="119" y="1"/>
                </a:lnTo>
                <a:lnTo>
                  <a:pt x="117" y="1"/>
                </a:lnTo>
                <a:lnTo>
                  <a:pt x="116" y="1"/>
                </a:lnTo>
                <a:lnTo>
                  <a:pt x="112" y="1"/>
                </a:lnTo>
                <a:lnTo>
                  <a:pt x="110" y="1"/>
                </a:lnTo>
                <a:lnTo>
                  <a:pt x="109" y="1"/>
                </a:lnTo>
                <a:lnTo>
                  <a:pt x="107" y="1"/>
                </a:lnTo>
                <a:lnTo>
                  <a:pt x="97" y="5"/>
                </a:lnTo>
                <a:lnTo>
                  <a:pt x="95" y="5"/>
                </a:lnTo>
                <a:lnTo>
                  <a:pt x="85" y="6"/>
                </a:lnTo>
                <a:lnTo>
                  <a:pt x="81" y="6"/>
                </a:lnTo>
                <a:lnTo>
                  <a:pt x="80" y="8"/>
                </a:lnTo>
                <a:lnTo>
                  <a:pt x="78" y="8"/>
                </a:lnTo>
                <a:lnTo>
                  <a:pt x="73" y="10"/>
                </a:lnTo>
                <a:lnTo>
                  <a:pt x="71" y="10"/>
                </a:lnTo>
                <a:lnTo>
                  <a:pt x="68" y="11"/>
                </a:lnTo>
                <a:lnTo>
                  <a:pt x="66" y="11"/>
                </a:lnTo>
                <a:lnTo>
                  <a:pt x="64" y="11"/>
                </a:lnTo>
                <a:lnTo>
                  <a:pt x="63" y="13"/>
                </a:lnTo>
                <a:lnTo>
                  <a:pt x="61" y="13"/>
                </a:lnTo>
                <a:lnTo>
                  <a:pt x="58" y="15"/>
                </a:lnTo>
                <a:lnTo>
                  <a:pt x="56" y="17"/>
                </a:lnTo>
                <a:lnTo>
                  <a:pt x="54" y="17"/>
                </a:lnTo>
                <a:lnTo>
                  <a:pt x="52" y="17"/>
                </a:lnTo>
                <a:lnTo>
                  <a:pt x="51" y="18"/>
                </a:lnTo>
                <a:lnTo>
                  <a:pt x="49" y="18"/>
                </a:lnTo>
                <a:lnTo>
                  <a:pt x="47" y="20"/>
                </a:lnTo>
                <a:lnTo>
                  <a:pt x="46" y="20"/>
                </a:lnTo>
                <a:lnTo>
                  <a:pt x="44" y="22"/>
                </a:lnTo>
                <a:lnTo>
                  <a:pt x="42" y="22"/>
                </a:lnTo>
                <a:lnTo>
                  <a:pt x="41" y="23"/>
                </a:lnTo>
                <a:lnTo>
                  <a:pt x="39" y="25"/>
                </a:lnTo>
                <a:lnTo>
                  <a:pt x="37" y="25"/>
                </a:lnTo>
                <a:lnTo>
                  <a:pt x="35" y="27"/>
                </a:lnTo>
                <a:lnTo>
                  <a:pt x="34" y="27"/>
                </a:lnTo>
                <a:lnTo>
                  <a:pt x="34" y="29"/>
                </a:lnTo>
                <a:lnTo>
                  <a:pt x="30" y="30"/>
                </a:lnTo>
                <a:lnTo>
                  <a:pt x="29" y="32"/>
                </a:lnTo>
                <a:lnTo>
                  <a:pt x="27" y="32"/>
                </a:lnTo>
                <a:lnTo>
                  <a:pt x="25" y="34"/>
                </a:lnTo>
                <a:lnTo>
                  <a:pt x="25" y="35"/>
                </a:lnTo>
                <a:lnTo>
                  <a:pt x="22" y="35"/>
                </a:lnTo>
                <a:lnTo>
                  <a:pt x="20" y="40"/>
                </a:lnTo>
                <a:lnTo>
                  <a:pt x="18" y="40"/>
                </a:lnTo>
                <a:lnTo>
                  <a:pt x="15" y="46"/>
                </a:lnTo>
                <a:lnTo>
                  <a:pt x="10" y="49"/>
                </a:lnTo>
                <a:lnTo>
                  <a:pt x="10" y="52"/>
                </a:lnTo>
                <a:lnTo>
                  <a:pt x="6" y="56"/>
                </a:lnTo>
                <a:lnTo>
                  <a:pt x="6" y="58"/>
                </a:lnTo>
                <a:lnTo>
                  <a:pt x="5" y="58"/>
                </a:lnTo>
                <a:lnTo>
                  <a:pt x="5" y="59"/>
                </a:lnTo>
                <a:lnTo>
                  <a:pt x="5" y="61"/>
                </a:lnTo>
                <a:lnTo>
                  <a:pt x="3" y="63"/>
                </a:lnTo>
                <a:lnTo>
                  <a:pt x="3" y="64"/>
                </a:lnTo>
                <a:lnTo>
                  <a:pt x="1" y="66"/>
                </a:lnTo>
                <a:lnTo>
                  <a:pt x="1" y="68"/>
                </a:lnTo>
                <a:lnTo>
                  <a:pt x="1" y="69"/>
                </a:lnTo>
                <a:lnTo>
                  <a:pt x="0" y="71"/>
                </a:lnTo>
                <a:lnTo>
                  <a:pt x="0" y="73"/>
                </a:lnTo>
                <a:lnTo>
                  <a:pt x="0" y="75"/>
                </a:lnTo>
                <a:lnTo>
                  <a:pt x="0" y="76"/>
                </a:lnTo>
                <a:lnTo>
                  <a:pt x="0" y="78"/>
                </a:lnTo>
                <a:lnTo>
                  <a:pt x="0" y="80"/>
                </a:lnTo>
                <a:lnTo>
                  <a:pt x="0" y="81"/>
                </a:lnTo>
                <a:lnTo>
                  <a:pt x="0" y="83"/>
                </a:lnTo>
                <a:lnTo>
                  <a:pt x="1" y="83"/>
                </a:lnTo>
                <a:lnTo>
                  <a:pt x="0" y="85"/>
                </a:lnTo>
                <a:lnTo>
                  <a:pt x="1" y="86"/>
                </a:lnTo>
                <a:lnTo>
                  <a:pt x="1" y="88"/>
                </a:lnTo>
                <a:lnTo>
                  <a:pt x="1" y="90"/>
                </a:lnTo>
                <a:lnTo>
                  <a:pt x="3" y="92"/>
                </a:lnTo>
                <a:lnTo>
                  <a:pt x="3" y="93"/>
                </a:lnTo>
                <a:lnTo>
                  <a:pt x="5" y="97"/>
                </a:lnTo>
                <a:lnTo>
                  <a:pt x="5" y="98"/>
                </a:lnTo>
                <a:lnTo>
                  <a:pt x="5" y="100"/>
                </a:lnTo>
                <a:lnTo>
                  <a:pt x="10" y="107"/>
                </a:lnTo>
                <a:lnTo>
                  <a:pt x="12" y="109"/>
                </a:lnTo>
                <a:lnTo>
                  <a:pt x="15" y="112"/>
                </a:lnTo>
                <a:lnTo>
                  <a:pt x="17" y="114"/>
                </a:lnTo>
                <a:lnTo>
                  <a:pt x="17" y="115"/>
                </a:lnTo>
                <a:lnTo>
                  <a:pt x="18" y="115"/>
                </a:lnTo>
                <a:lnTo>
                  <a:pt x="18" y="117"/>
                </a:lnTo>
                <a:lnTo>
                  <a:pt x="20" y="119"/>
                </a:lnTo>
                <a:lnTo>
                  <a:pt x="23" y="121"/>
                </a:lnTo>
                <a:lnTo>
                  <a:pt x="25" y="122"/>
                </a:lnTo>
                <a:lnTo>
                  <a:pt x="27" y="124"/>
                </a:lnTo>
                <a:lnTo>
                  <a:pt x="29" y="124"/>
                </a:lnTo>
                <a:lnTo>
                  <a:pt x="30" y="126"/>
                </a:lnTo>
                <a:lnTo>
                  <a:pt x="30" y="127"/>
                </a:lnTo>
                <a:lnTo>
                  <a:pt x="34" y="127"/>
                </a:lnTo>
                <a:lnTo>
                  <a:pt x="35" y="129"/>
                </a:lnTo>
                <a:lnTo>
                  <a:pt x="37" y="131"/>
                </a:lnTo>
                <a:lnTo>
                  <a:pt x="39" y="131"/>
                </a:lnTo>
                <a:lnTo>
                  <a:pt x="41" y="133"/>
                </a:lnTo>
                <a:lnTo>
                  <a:pt x="42" y="133"/>
                </a:lnTo>
                <a:lnTo>
                  <a:pt x="44" y="134"/>
                </a:lnTo>
                <a:lnTo>
                  <a:pt x="46" y="134"/>
                </a:lnTo>
                <a:lnTo>
                  <a:pt x="46" y="136"/>
                </a:lnTo>
                <a:lnTo>
                  <a:pt x="49" y="136"/>
                </a:lnTo>
                <a:lnTo>
                  <a:pt x="49" y="138"/>
                </a:lnTo>
                <a:lnTo>
                  <a:pt x="52" y="138"/>
                </a:lnTo>
                <a:lnTo>
                  <a:pt x="54" y="139"/>
                </a:lnTo>
                <a:lnTo>
                  <a:pt x="56" y="139"/>
                </a:lnTo>
                <a:lnTo>
                  <a:pt x="58" y="141"/>
                </a:lnTo>
                <a:lnTo>
                  <a:pt x="64" y="143"/>
                </a:lnTo>
                <a:lnTo>
                  <a:pt x="66" y="143"/>
                </a:lnTo>
                <a:lnTo>
                  <a:pt x="75" y="144"/>
                </a:lnTo>
                <a:lnTo>
                  <a:pt x="83" y="148"/>
                </a:lnTo>
                <a:lnTo>
                  <a:pt x="87" y="148"/>
                </a:lnTo>
                <a:lnTo>
                  <a:pt x="92" y="150"/>
                </a:lnTo>
                <a:lnTo>
                  <a:pt x="95" y="150"/>
                </a:lnTo>
                <a:lnTo>
                  <a:pt x="98" y="151"/>
                </a:lnTo>
                <a:lnTo>
                  <a:pt x="100" y="151"/>
                </a:lnTo>
                <a:lnTo>
                  <a:pt x="102" y="151"/>
                </a:lnTo>
                <a:lnTo>
                  <a:pt x="105" y="151"/>
                </a:lnTo>
                <a:lnTo>
                  <a:pt x="107" y="151"/>
                </a:lnTo>
                <a:lnTo>
                  <a:pt x="109" y="151"/>
                </a:lnTo>
                <a:lnTo>
                  <a:pt x="112" y="151"/>
                </a:lnTo>
                <a:lnTo>
                  <a:pt x="114" y="151"/>
                </a:lnTo>
                <a:lnTo>
                  <a:pt x="116" y="151"/>
                </a:lnTo>
                <a:lnTo>
                  <a:pt x="119" y="153"/>
                </a:lnTo>
                <a:lnTo>
                  <a:pt x="121" y="151"/>
                </a:lnTo>
                <a:lnTo>
                  <a:pt x="122" y="151"/>
                </a:lnTo>
                <a:lnTo>
                  <a:pt x="126" y="151"/>
                </a:lnTo>
                <a:lnTo>
                  <a:pt x="127" y="153"/>
                </a:lnTo>
                <a:lnTo>
                  <a:pt x="131" y="153"/>
                </a:lnTo>
                <a:lnTo>
                  <a:pt x="133" y="153"/>
                </a:lnTo>
                <a:lnTo>
                  <a:pt x="134" y="151"/>
                </a:lnTo>
                <a:lnTo>
                  <a:pt x="138" y="151"/>
                </a:lnTo>
                <a:lnTo>
                  <a:pt x="141" y="151"/>
                </a:lnTo>
                <a:lnTo>
                  <a:pt x="145" y="151"/>
                </a:lnTo>
                <a:lnTo>
                  <a:pt x="146" y="151"/>
                </a:lnTo>
                <a:lnTo>
                  <a:pt x="148" y="151"/>
                </a:lnTo>
                <a:lnTo>
                  <a:pt x="151" y="151"/>
                </a:lnTo>
                <a:lnTo>
                  <a:pt x="155" y="151"/>
                </a:lnTo>
                <a:lnTo>
                  <a:pt x="158" y="151"/>
                </a:lnTo>
                <a:lnTo>
                  <a:pt x="167" y="148"/>
                </a:lnTo>
                <a:lnTo>
                  <a:pt x="168" y="148"/>
                </a:lnTo>
                <a:lnTo>
                  <a:pt x="179" y="146"/>
                </a:lnTo>
                <a:lnTo>
                  <a:pt x="182" y="146"/>
                </a:lnTo>
                <a:lnTo>
                  <a:pt x="184" y="144"/>
                </a:lnTo>
                <a:lnTo>
                  <a:pt x="185" y="144"/>
                </a:lnTo>
                <a:lnTo>
                  <a:pt x="191" y="143"/>
                </a:lnTo>
                <a:lnTo>
                  <a:pt x="192" y="141"/>
                </a:lnTo>
                <a:lnTo>
                  <a:pt x="196" y="141"/>
                </a:lnTo>
                <a:lnTo>
                  <a:pt x="197" y="141"/>
                </a:lnTo>
                <a:lnTo>
                  <a:pt x="199" y="141"/>
                </a:lnTo>
                <a:lnTo>
                  <a:pt x="202" y="139"/>
                </a:lnTo>
                <a:lnTo>
                  <a:pt x="204" y="139"/>
                </a:lnTo>
                <a:lnTo>
                  <a:pt x="206" y="138"/>
                </a:lnTo>
                <a:lnTo>
                  <a:pt x="208" y="136"/>
                </a:lnTo>
                <a:lnTo>
                  <a:pt x="209" y="136"/>
                </a:lnTo>
                <a:lnTo>
                  <a:pt x="211" y="134"/>
                </a:lnTo>
                <a:lnTo>
                  <a:pt x="214" y="133"/>
                </a:lnTo>
                <a:lnTo>
                  <a:pt x="216" y="133"/>
                </a:lnTo>
                <a:lnTo>
                  <a:pt x="218" y="133"/>
                </a:lnTo>
                <a:lnTo>
                  <a:pt x="220" y="131"/>
                </a:lnTo>
                <a:lnTo>
                  <a:pt x="221" y="131"/>
                </a:lnTo>
                <a:lnTo>
                  <a:pt x="223" y="129"/>
                </a:lnTo>
                <a:lnTo>
                  <a:pt x="225" y="127"/>
                </a:lnTo>
                <a:lnTo>
                  <a:pt x="226" y="127"/>
                </a:lnTo>
                <a:lnTo>
                  <a:pt x="230" y="126"/>
                </a:lnTo>
                <a:lnTo>
                  <a:pt x="230" y="124"/>
                </a:lnTo>
                <a:lnTo>
                  <a:pt x="233" y="122"/>
                </a:lnTo>
                <a:lnTo>
                  <a:pt x="235" y="121"/>
                </a:lnTo>
                <a:lnTo>
                  <a:pt x="237" y="121"/>
                </a:lnTo>
                <a:lnTo>
                  <a:pt x="237" y="119"/>
                </a:lnTo>
                <a:lnTo>
                  <a:pt x="238" y="117"/>
                </a:lnTo>
                <a:lnTo>
                  <a:pt x="242" y="117"/>
                </a:lnTo>
                <a:lnTo>
                  <a:pt x="243" y="112"/>
                </a:lnTo>
                <a:lnTo>
                  <a:pt x="245" y="112"/>
                </a:lnTo>
                <a:lnTo>
                  <a:pt x="250" y="107"/>
                </a:lnTo>
                <a:lnTo>
                  <a:pt x="254" y="104"/>
                </a:lnTo>
                <a:lnTo>
                  <a:pt x="254" y="100"/>
                </a:lnTo>
                <a:lnTo>
                  <a:pt x="257" y="97"/>
                </a:lnTo>
                <a:lnTo>
                  <a:pt x="257" y="95"/>
                </a:lnTo>
                <a:lnTo>
                  <a:pt x="257" y="93"/>
                </a:lnTo>
                <a:lnTo>
                  <a:pt x="259" y="92"/>
                </a:lnTo>
                <a:lnTo>
                  <a:pt x="260" y="90"/>
                </a:lnTo>
                <a:lnTo>
                  <a:pt x="260" y="88"/>
                </a:lnTo>
                <a:lnTo>
                  <a:pt x="262" y="88"/>
                </a:lnTo>
                <a:lnTo>
                  <a:pt x="262" y="85"/>
                </a:lnTo>
                <a:lnTo>
                  <a:pt x="262" y="83"/>
                </a:lnTo>
                <a:lnTo>
                  <a:pt x="262" y="81"/>
                </a:lnTo>
                <a:lnTo>
                  <a:pt x="262" y="80"/>
                </a:lnTo>
                <a:lnTo>
                  <a:pt x="262" y="78"/>
                </a:lnTo>
                <a:lnTo>
                  <a:pt x="262" y="76"/>
                </a:lnTo>
                <a:lnTo>
                  <a:pt x="262" y="73"/>
                </a:lnTo>
                <a:lnTo>
                  <a:pt x="262" y="71"/>
                </a:lnTo>
                <a:lnTo>
                  <a:pt x="262" y="69"/>
                </a:lnTo>
                <a:lnTo>
                  <a:pt x="262" y="68"/>
                </a:lnTo>
                <a:lnTo>
                  <a:pt x="262" y="66"/>
                </a:lnTo>
                <a:lnTo>
                  <a:pt x="262" y="64"/>
                </a:lnTo>
                <a:lnTo>
                  <a:pt x="262" y="61"/>
                </a:lnTo>
                <a:lnTo>
                  <a:pt x="260" y="61"/>
                </a:lnTo>
                <a:lnTo>
                  <a:pt x="260" y="59"/>
                </a:lnTo>
                <a:lnTo>
                  <a:pt x="260" y="58"/>
                </a:lnTo>
                <a:lnTo>
                  <a:pt x="257" y="56"/>
                </a:lnTo>
                <a:lnTo>
                  <a:pt x="257" y="54"/>
                </a:lnTo>
                <a:lnTo>
                  <a:pt x="257" y="52"/>
                </a:lnTo>
                <a:lnTo>
                  <a:pt x="254" y="46"/>
                </a:lnTo>
                <a:lnTo>
                  <a:pt x="252" y="44"/>
                </a:lnTo>
                <a:lnTo>
                  <a:pt x="248" y="40"/>
                </a:lnTo>
                <a:lnTo>
                  <a:pt x="248" y="39"/>
                </a:lnTo>
                <a:lnTo>
                  <a:pt x="247" y="37"/>
                </a:lnTo>
                <a:lnTo>
                  <a:pt x="245" y="35"/>
                </a:lnTo>
                <a:lnTo>
                  <a:pt x="243" y="34"/>
                </a:lnTo>
                <a:lnTo>
                  <a:pt x="242" y="34"/>
                </a:lnTo>
                <a:lnTo>
                  <a:pt x="240" y="32"/>
                </a:lnTo>
                <a:lnTo>
                  <a:pt x="238" y="30"/>
                </a:lnTo>
                <a:lnTo>
                  <a:pt x="237" y="30"/>
                </a:lnTo>
                <a:lnTo>
                  <a:pt x="237" y="29"/>
                </a:lnTo>
                <a:lnTo>
                  <a:pt x="235" y="29"/>
                </a:lnTo>
                <a:lnTo>
                  <a:pt x="233" y="27"/>
                </a:lnTo>
                <a:lnTo>
                  <a:pt x="233" y="25"/>
                </a:lnTo>
                <a:lnTo>
                  <a:pt x="230" y="25"/>
                </a:lnTo>
                <a:lnTo>
                  <a:pt x="230" y="23"/>
                </a:lnTo>
                <a:lnTo>
                  <a:pt x="228" y="23"/>
                </a:lnTo>
                <a:lnTo>
                  <a:pt x="226" y="22"/>
                </a:lnTo>
                <a:lnTo>
                  <a:pt x="225" y="22"/>
                </a:lnTo>
                <a:lnTo>
                  <a:pt x="223" y="20"/>
                </a:lnTo>
                <a:lnTo>
                  <a:pt x="220" y="18"/>
                </a:lnTo>
                <a:lnTo>
                  <a:pt x="218" y="18"/>
                </a:lnTo>
                <a:lnTo>
                  <a:pt x="216" y="17"/>
                </a:lnTo>
                <a:lnTo>
                  <a:pt x="214" y="17"/>
                </a:lnTo>
                <a:lnTo>
                  <a:pt x="213" y="15"/>
                </a:lnTo>
                <a:lnTo>
                  <a:pt x="211" y="15"/>
                </a:lnTo>
                <a:lnTo>
                  <a:pt x="209" y="13"/>
                </a:lnTo>
                <a:lnTo>
                  <a:pt x="208" y="13"/>
                </a:lnTo>
                <a:lnTo>
                  <a:pt x="206" y="11"/>
                </a:lnTo>
                <a:lnTo>
                  <a:pt x="199" y="10"/>
                </a:lnTo>
                <a:lnTo>
                  <a:pt x="197" y="10"/>
                </a:lnTo>
                <a:lnTo>
                  <a:pt x="189" y="6"/>
                </a:lnTo>
                <a:close/>
              </a:path>
            </a:pathLst>
          </a:custGeom>
          <a:solidFill>
            <a:srgbClr val="808080"/>
          </a:solidFill>
          <a:ln w="9525">
            <a:noFill/>
            <a:round/>
            <a:headEnd/>
            <a:tailEnd/>
          </a:ln>
        </p:spPr>
        <p:txBody>
          <a:bodyPr/>
          <a:lstStyle/>
          <a:p>
            <a:endParaRPr lang="en-US"/>
          </a:p>
        </p:txBody>
      </p:sp>
      <p:sp>
        <p:nvSpPr>
          <p:cNvPr id="271" name="Freeform 2460"/>
          <p:cNvSpPr>
            <a:spLocks/>
          </p:cNvSpPr>
          <p:nvPr/>
        </p:nvSpPr>
        <p:spPr bwMode="auto">
          <a:xfrm>
            <a:off x="7569993" y="4188652"/>
            <a:ext cx="330200" cy="188912"/>
          </a:xfrm>
          <a:custGeom>
            <a:avLst/>
            <a:gdLst>
              <a:gd name="T0" fmla="*/ 4 w 271"/>
              <a:gd name="T1" fmla="*/ 61 h 157"/>
              <a:gd name="T2" fmla="*/ 0 w 271"/>
              <a:gd name="T3" fmla="*/ 75 h 157"/>
              <a:gd name="T4" fmla="*/ 2 w 271"/>
              <a:gd name="T5" fmla="*/ 92 h 157"/>
              <a:gd name="T6" fmla="*/ 10 w 271"/>
              <a:gd name="T7" fmla="*/ 109 h 157"/>
              <a:gd name="T8" fmla="*/ 22 w 271"/>
              <a:gd name="T9" fmla="*/ 123 h 157"/>
              <a:gd name="T10" fmla="*/ 43 w 271"/>
              <a:gd name="T11" fmla="*/ 136 h 157"/>
              <a:gd name="T12" fmla="*/ 65 w 271"/>
              <a:gd name="T13" fmla="*/ 145 h 157"/>
              <a:gd name="T14" fmla="*/ 89 w 271"/>
              <a:gd name="T15" fmla="*/ 152 h 157"/>
              <a:gd name="T16" fmla="*/ 116 w 271"/>
              <a:gd name="T17" fmla="*/ 155 h 157"/>
              <a:gd name="T18" fmla="*/ 142 w 271"/>
              <a:gd name="T19" fmla="*/ 155 h 157"/>
              <a:gd name="T20" fmla="*/ 167 w 271"/>
              <a:gd name="T21" fmla="*/ 153 h 157"/>
              <a:gd name="T22" fmla="*/ 196 w 271"/>
              <a:gd name="T23" fmla="*/ 146 h 157"/>
              <a:gd name="T24" fmla="*/ 225 w 271"/>
              <a:gd name="T25" fmla="*/ 135 h 157"/>
              <a:gd name="T26" fmla="*/ 242 w 271"/>
              <a:gd name="T27" fmla="*/ 124 h 157"/>
              <a:gd name="T28" fmla="*/ 258 w 271"/>
              <a:gd name="T29" fmla="*/ 111 h 157"/>
              <a:gd name="T30" fmla="*/ 264 w 271"/>
              <a:gd name="T31" fmla="*/ 99 h 157"/>
              <a:gd name="T32" fmla="*/ 270 w 271"/>
              <a:gd name="T33" fmla="*/ 83 h 157"/>
              <a:gd name="T34" fmla="*/ 270 w 271"/>
              <a:gd name="T35" fmla="*/ 68 h 157"/>
              <a:gd name="T36" fmla="*/ 264 w 271"/>
              <a:gd name="T37" fmla="*/ 54 h 157"/>
              <a:gd name="T38" fmla="*/ 252 w 271"/>
              <a:gd name="T39" fmla="*/ 37 h 157"/>
              <a:gd name="T40" fmla="*/ 237 w 271"/>
              <a:gd name="T41" fmla="*/ 24 h 157"/>
              <a:gd name="T42" fmla="*/ 212 w 271"/>
              <a:gd name="T43" fmla="*/ 12 h 157"/>
              <a:gd name="T44" fmla="*/ 162 w 271"/>
              <a:gd name="T45" fmla="*/ 2 h 157"/>
              <a:gd name="T46" fmla="*/ 137 w 271"/>
              <a:gd name="T47" fmla="*/ 0 h 157"/>
              <a:gd name="T48" fmla="*/ 111 w 271"/>
              <a:gd name="T49" fmla="*/ 2 h 157"/>
              <a:gd name="T50" fmla="*/ 79 w 271"/>
              <a:gd name="T51" fmla="*/ 7 h 157"/>
              <a:gd name="T52" fmla="*/ 51 w 271"/>
              <a:gd name="T53" fmla="*/ 19 h 157"/>
              <a:gd name="T54" fmla="*/ 33 w 271"/>
              <a:gd name="T55" fmla="*/ 29 h 157"/>
              <a:gd name="T56" fmla="*/ 14 w 271"/>
              <a:gd name="T57" fmla="*/ 46 h 157"/>
              <a:gd name="T58" fmla="*/ 33 w 271"/>
              <a:gd name="T59" fmla="*/ 34 h 157"/>
              <a:gd name="T60" fmla="*/ 51 w 271"/>
              <a:gd name="T61" fmla="*/ 24 h 157"/>
              <a:gd name="T62" fmla="*/ 77 w 271"/>
              <a:gd name="T63" fmla="*/ 13 h 157"/>
              <a:gd name="T64" fmla="*/ 99 w 271"/>
              <a:gd name="T65" fmla="*/ 7 h 157"/>
              <a:gd name="T66" fmla="*/ 125 w 271"/>
              <a:gd name="T67" fmla="*/ 5 h 157"/>
              <a:gd name="T68" fmla="*/ 149 w 271"/>
              <a:gd name="T69" fmla="*/ 3 h 157"/>
              <a:gd name="T70" fmla="*/ 179 w 271"/>
              <a:gd name="T71" fmla="*/ 7 h 157"/>
              <a:gd name="T72" fmla="*/ 217 w 271"/>
              <a:gd name="T73" fmla="*/ 19 h 157"/>
              <a:gd name="T74" fmla="*/ 235 w 271"/>
              <a:gd name="T75" fmla="*/ 31 h 157"/>
              <a:gd name="T76" fmla="*/ 247 w 271"/>
              <a:gd name="T77" fmla="*/ 42 h 157"/>
              <a:gd name="T78" fmla="*/ 259 w 271"/>
              <a:gd name="T79" fmla="*/ 58 h 157"/>
              <a:gd name="T80" fmla="*/ 263 w 271"/>
              <a:gd name="T81" fmla="*/ 71 h 157"/>
              <a:gd name="T82" fmla="*/ 261 w 271"/>
              <a:gd name="T83" fmla="*/ 87 h 157"/>
              <a:gd name="T84" fmla="*/ 256 w 271"/>
              <a:gd name="T85" fmla="*/ 102 h 157"/>
              <a:gd name="T86" fmla="*/ 247 w 271"/>
              <a:gd name="T87" fmla="*/ 111 h 157"/>
              <a:gd name="T88" fmla="*/ 234 w 271"/>
              <a:gd name="T89" fmla="*/ 124 h 157"/>
              <a:gd name="T90" fmla="*/ 215 w 271"/>
              <a:gd name="T91" fmla="*/ 135 h 157"/>
              <a:gd name="T92" fmla="*/ 188 w 271"/>
              <a:gd name="T93" fmla="*/ 143 h 157"/>
              <a:gd name="T94" fmla="*/ 152 w 271"/>
              <a:gd name="T95" fmla="*/ 152 h 157"/>
              <a:gd name="T96" fmla="*/ 128 w 271"/>
              <a:gd name="T97" fmla="*/ 152 h 157"/>
              <a:gd name="T98" fmla="*/ 104 w 271"/>
              <a:gd name="T99" fmla="*/ 150 h 157"/>
              <a:gd name="T100" fmla="*/ 79 w 271"/>
              <a:gd name="T101" fmla="*/ 145 h 157"/>
              <a:gd name="T102" fmla="*/ 58 w 271"/>
              <a:gd name="T103" fmla="*/ 138 h 157"/>
              <a:gd name="T104" fmla="*/ 34 w 271"/>
              <a:gd name="T105" fmla="*/ 126 h 157"/>
              <a:gd name="T106" fmla="*/ 22 w 271"/>
              <a:gd name="T107" fmla="*/ 114 h 157"/>
              <a:gd name="T108" fmla="*/ 12 w 271"/>
              <a:gd name="T109" fmla="*/ 102 h 157"/>
              <a:gd name="T110" fmla="*/ 7 w 271"/>
              <a:gd name="T111" fmla="*/ 87 h 157"/>
              <a:gd name="T112" fmla="*/ 9 w 271"/>
              <a:gd name="T113" fmla="*/ 73 h 157"/>
              <a:gd name="T114" fmla="*/ 12 w 271"/>
              <a:gd name="T115" fmla="*/ 58 h 1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7"/>
              <a:gd name="T176" fmla="*/ 271 w 271"/>
              <a:gd name="T177" fmla="*/ 157 h 1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7">
                <a:moveTo>
                  <a:pt x="14" y="46"/>
                </a:moveTo>
                <a:lnTo>
                  <a:pt x="12" y="49"/>
                </a:lnTo>
                <a:lnTo>
                  <a:pt x="7" y="58"/>
                </a:lnTo>
                <a:lnTo>
                  <a:pt x="4" y="61"/>
                </a:lnTo>
                <a:lnTo>
                  <a:pt x="4" y="65"/>
                </a:lnTo>
                <a:lnTo>
                  <a:pt x="2" y="68"/>
                </a:lnTo>
                <a:lnTo>
                  <a:pt x="0" y="73"/>
                </a:lnTo>
                <a:lnTo>
                  <a:pt x="0" y="75"/>
                </a:lnTo>
                <a:lnTo>
                  <a:pt x="0" y="80"/>
                </a:lnTo>
                <a:lnTo>
                  <a:pt x="0" y="83"/>
                </a:lnTo>
                <a:lnTo>
                  <a:pt x="0" y="87"/>
                </a:lnTo>
                <a:lnTo>
                  <a:pt x="2" y="92"/>
                </a:lnTo>
                <a:lnTo>
                  <a:pt x="4" y="95"/>
                </a:lnTo>
                <a:lnTo>
                  <a:pt x="4" y="99"/>
                </a:lnTo>
                <a:lnTo>
                  <a:pt x="5" y="102"/>
                </a:lnTo>
                <a:lnTo>
                  <a:pt x="10" y="109"/>
                </a:lnTo>
                <a:lnTo>
                  <a:pt x="12" y="112"/>
                </a:lnTo>
                <a:lnTo>
                  <a:pt x="16" y="116"/>
                </a:lnTo>
                <a:lnTo>
                  <a:pt x="19" y="119"/>
                </a:lnTo>
                <a:lnTo>
                  <a:pt x="22" y="123"/>
                </a:lnTo>
                <a:lnTo>
                  <a:pt x="26" y="126"/>
                </a:lnTo>
                <a:lnTo>
                  <a:pt x="29" y="129"/>
                </a:lnTo>
                <a:lnTo>
                  <a:pt x="38" y="135"/>
                </a:lnTo>
                <a:lnTo>
                  <a:pt x="43" y="136"/>
                </a:lnTo>
                <a:lnTo>
                  <a:pt x="48" y="140"/>
                </a:lnTo>
                <a:lnTo>
                  <a:pt x="53" y="141"/>
                </a:lnTo>
                <a:lnTo>
                  <a:pt x="58" y="143"/>
                </a:lnTo>
                <a:lnTo>
                  <a:pt x="65" y="145"/>
                </a:lnTo>
                <a:lnTo>
                  <a:pt x="70" y="146"/>
                </a:lnTo>
                <a:lnTo>
                  <a:pt x="75" y="150"/>
                </a:lnTo>
                <a:lnTo>
                  <a:pt x="82" y="152"/>
                </a:lnTo>
                <a:lnTo>
                  <a:pt x="89" y="152"/>
                </a:lnTo>
                <a:lnTo>
                  <a:pt x="96" y="153"/>
                </a:lnTo>
                <a:lnTo>
                  <a:pt x="101" y="155"/>
                </a:lnTo>
                <a:lnTo>
                  <a:pt x="108" y="155"/>
                </a:lnTo>
                <a:lnTo>
                  <a:pt x="116" y="155"/>
                </a:lnTo>
                <a:lnTo>
                  <a:pt x="121" y="157"/>
                </a:lnTo>
                <a:lnTo>
                  <a:pt x="128" y="155"/>
                </a:lnTo>
                <a:lnTo>
                  <a:pt x="135" y="155"/>
                </a:lnTo>
                <a:lnTo>
                  <a:pt x="142" y="155"/>
                </a:lnTo>
                <a:lnTo>
                  <a:pt x="147" y="155"/>
                </a:lnTo>
                <a:lnTo>
                  <a:pt x="155" y="155"/>
                </a:lnTo>
                <a:lnTo>
                  <a:pt x="160" y="153"/>
                </a:lnTo>
                <a:lnTo>
                  <a:pt x="167" y="153"/>
                </a:lnTo>
                <a:lnTo>
                  <a:pt x="172" y="152"/>
                </a:lnTo>
                <a:lnTo>
                  <a:pt x="186" y="150"/>
                </a:lnTo>
                <a:lnTo>
                  <a:pt x="191" y="146"/>
                </a:lnTo>
                <a:lnTo>
                  <a:pt x="196" y="146"/>
                </a:lnTo>
                <a:lnTo>
                  <a:pt x="203" y="145"/>
                </a:lnTo>
                <a:lnTo>
                  <a:pt x="213" y="140"/>
                </a:lnTo>
                <a:lnTo>
                  <a:pt x="218" y="138"/>
                </a:lnTo>
                <a:lnTo>
                  <a:pt x="225" y="135"/>
                </a:lnTo>
                <a:lnTo>
                  <a:pt x="229" y="133"/>
                </a:lnTo>
                <a:lnTo>
                  <a:pt x="234" y="129"/>
                </a:lnTo>
                <a:lnTo>
                  <a:pt x="237" y="128"/>
                </a:lnTo>
                <a:lnTo>
                  <a:pt x="242" y="124"/>
                </a:lnTo>
                <a:lnTo>
                  <a:pt x="247" y="121"/>
                </a:lnTo>
                <a:lnTo>
                  <a:pt x="251" y="117"/>
                </a:lnTo>
                <a:lnTo>
                  <a:pt x="254" y="114"/>
                </a:lnTo>
                <a:lnTo>
                  <a:pt x="258" y="111"/>
                </a:lnTo>
                <a:lnTo>
                  <a:pt x="258" y="109"/>
                </a:lnTo>
                <a:lnTo>
                  <a:pt x="259" y="106"/>
                </a:lnTo>
                <a:lnTo>
                  <a:pt x="261" y="102"/>
                </a:lnTo>
                <a:lnTo>
                  <a:pt x="264" y="99"/>
                </a:lnTo>
                <a:lnTo>
                  <a:pt x="268" y="95"/>
                </a:lnTo>
                <a:lnTo>
                  <a:pt x="268" y="92"/>
                </a:lnTo>
                <a:lnTo>
                  <a:pt x="268" y="87"/>
                </a:lnTo>
                <a:lnTo>
                  <a:pt x="270" y="83"/>
                </a:lnTo>
                <a:lnTo>
                  <a:pt x="270" y="80"/>
                </a:lnTo>
                <a:lnTo>
                  <a:pt x="270" y="75"/>
                </a:lnTo>
                <a:lnTo>
                  <a:pt x="271" y="71"/>
                </a:lnTo>
                <a:lnTo>
                  <a:pt x="270" y="68"/>
                </a:lnTo>
                <a:lnTo>
                  <a:pt x="270" y="65"/>
                </a:lnTo>
                <a:lnTo>
                  <a:pt x="268" y="61"/>
                </a:lnTo>
                <a:lnTo>
                  <a:pt x="266" y="58"/>
                </a:lnTo>
                <a:lnTo>
                  <a:pt x="264" y="54"/>
                </a:lnTo>
                <a:lnTo>
                  <a:pt x="261" y="49"/>
                </a:lnTo>
                <a:lnTo>
                  <a:pt x="258" y="42"/>
                </a:lnTo>
                <a:lnTo>
                  <a:pt x="254" y="39"/>
                </a:lnTo>
                <a:lnTo>
                  <a:pt x="252" y="37"/>
                </a:lnTo>
                <a:lnTo>
                  <a:pt x="247" y="32"/>
                </a:lnTo>
                <a:lnTo>
                  <a:pt x="244" y="31"/>
                </a:lnTo>
                <a:lnTo>
                  <a:pt x="241" y="27"/>
                </a:lnTo>
                <a:lnTo>
                  <a:pt x="237" y="24"/>
                </a:lnTo>
                <a:lnTo>
                  <a:pt x="232" y="20"/>
                </a:lnTo>
                <a:lnTo>
                  <a:pt x="229" y="19"/>
                </a:lnTo>
                <a:lnTo>
                  <a:pt x="222" y="17"/>
                </a:lnTo>
                <a:lnTo>
                  <a:pt x="212" y="12"/>
                </a:lnTo>
                <a:lnTo>
                  <a:pt x="206" y="10"/>
                </a:lnTo>
                <a:lnTo>
                  <a:pt x="183" y="3"/>
                </a:lnTo>
                <a:lnTo>
                  <a:pt x="176" y="2"/>
                </a:lnTo>
                <a:lnTo>
                  <a:pt x="162" y="2"/>
                </a:lnTo>
                <a:lnTo>
                  <a:pt x="155" y="0"/>
                </a:lnTo>
                <a:lnTo>
                  <a:pt x="150" y="0"/>
                </a:lnTo>
                <a:lnTo>
                  <a:pt x="142" y="0"/>
                </a:lnTo>
                <a:lnTo>
                  <a:pt x="137" y="0"/>
                </a:lnTo>
                <a:lnTo>
                  <a:pt x="130" y="0"/>
                </a:lnTo>
                <a:lnTo>
                  <a:pt x="123" y="0"/>
                </a:lnTo>
                <a:lnTo>
                  <a:pt x="116" y="2"/>
                </a:lnTo>
                <a:lnTo>
                  <a:pt x="111" y="2"/>
                </a:lnTo>
                <a:lnTo>
                  <a:pt x="97" y="3"/>
                </a:lnTo>
                <a:lnTo>
                  <a:pt x="91" y="5"/>
                </a:lnTo>
                <a:lnTo>
                  <a:pt x="85" y="7"/>
                </a:lnTo>
                <a:lnTo>
                  <a:pt x="79" y="7"/>
                </a:lnTo>
                <a:lnTo>
                  <a:pt x="73" y="10"/>
                </a:lnTo>
                <a:lnTo>
                  <a:pt x="62" y="13"/>
                </a:lnTo>
                <a:lnTo>
                  <a:pt x="56" y="15"/>
                </a:lnTo>
                <a:lnTo>
                  <a:pt x="51" y="19"/>
                </a:lnTo>
                <a:lnTo>
                  <a:pt x="46" y="20"/>
                </a:lnTo>
                <a:lnTo>
                  <a:pt x="41" y="24"/>
                </a:lnTo>
                <a:lnTo>
                  <a:pt x="38" y="25"/>
                </a:lnTo>
                <a:lnTo>
                  <a:pt x="33" y="29"/>
                </a:lnTo>
                <a:lnTo>
                  <a:pt x="27" y="32"/>
                </a:lnTo>
                <a:lnTo>
                  <a:pt x="24" y="36"/>
                </a:lnTo>
                <a:lnTo>
                  <a:pt x="21" y="39"/>
                </a:lnTo>
                <a:lnTo>
                  <a:pt x="14" y="46"/>
                </a:lnTo>
                <a:lnTo>
                  <a:pt x="21" y="48"/>
                </a:lnTo>
                <a:lnTo>
                  <a:pt x="27" y="41"/>
                </a:lnTo>
                <a:lnTo>
                  <a:pt x="31" y="37"/>
                </a:lnTo>
                <a:lnTo>
                  <a:pt x="33" y="34"/>
                </a:lnTo>
                <a:lnTo>
                  <a:pt x="38" y="31"/>
                </a:lnTo>
                <a:lnTo>
                  <a:pt x="43" y="31"/>
                </a:lnTo>
                <a:lnTo>
                  <a:pt x="48" y="27"/>
                </a:lnTo>
                <a:lnTo>
                  <a:pt x="51" y="24"/>
                </a:lnTo>
                <a:lnTo>
                  <a:pt x="56" y="20"/>
                </a:lnTo>
                <a:lnTo>
                  <a:pt x="62" y="19"/>
                </a:lnTo>
                <a:lnTo>
                  <a:pt x="67" y="17"/>
                </a:lnTo>
                <a:lnTo>
                  <a:pt x="77" y="13"/>
                </a:lnTo>
                <a:lnTo>
                  <a:pt x="84" y="12"/>
                </a:lnTo>
                <a:lnTo>
                  <a:pt x="89" y="10"/>
                </a:lnTo>
                <a:lnTo>
                  <a:pt x="94" y="8"/>
                </a:lnTo>
                <a:lnTo>
                  <a:pt x="99" y="7"/>
                </a:lnTo>
                <a:lnTo>
                  <a:pt x="104" y="7"/>
                </a:lnTo>
                <a:lnTo>
                  <a:pt x="111" y="7"/>
                </a:lnTo>
                <a:lnTo>
                  <a:pt x="118" y="5"/>
                </a:lnTo>
                <a:lnTo>
                  <a:pt x="125" y="5"/>
                </a:lnTo>
                <a:lnTo>
                  <a:pt x="130" y="5"/>
                </a:lnTo>
                <a:lnTo>
                  <a:pt x="137" y="3"/>
                </a:lnTo>
                <a:lnTo>
                  <a:pt x="142" y="3"/>
                </a:lnTo>
                <a:lnTo>
                  <a:pt x="149" y="3"/>
                </a:lnTo>
                <a:lnTo>
                  <a:pt x="155" y="5"/>
                </a:lnTo>
                <a:lnTo>
                  <a:pt x="162" y="5"/>
                </a:lnTo>
                <a:lnTo>
                  <a:pt x="172" y="7"/>
                </a:lnTo>
                <a:lnTo>
                  <a:pt x="179" y="7"/>
                </a:lnTo>
                <a:lnTo>
                  <a:pt x="191" y="10"/>
                </a:lnTo>
                <a:lnTo>
                  <a:pt x="201" y="13"/>
                </a:lnTo>
                <a:lnTo>
                  <a:pt x="208" y="15"/>
                </a:lnTo>
                <a:lnTo>
                  <a:pt x="217" y="19"/>
                </a:lnTo>
                <a:lnTo>
                  <a:pt x="222" y="22"/>
                </a:lnTo>
                <a:lnTo>
                  <a:pt x="227" y="25"/>
                </a:lnTo>
                <a:lnTo>
                  <a:pt x="230" y="27"/>
                </a:lnTo>
                <a:lnTo>
                  <a:pt x="235" y="31"/>
                </a:lnTo>
                <a:lnTo>
                  <a:pt x="239" y="32"/>
                </a:lnTo>
                <a:lnTo>
                  <a:pt x="242" y="36"/>
                </a:lnTo>
                <a:lnTo>
                  <a:pt x="246" y="39"/>
                </a:lnTo>
                <a:lnTo>
                  <a:pt x="247" y="42"/>
                </a:lnTo>
                <a:lnTo>
                  <a:pt x="251" y="46"/>
                </a:lnTo>
                <a:lnTo>
                  <a:pt x="256" y="51"/>
                </a:lnTo>
                <a:lnTo>
                  <a:pt x="258" y="56"/>
                </a:lnTo>
                <a:lnTo>
                  <a:pt x="259" y="58"/>
                </a:lnTo>
                <a:lnTo>
                  <a:pt x="261" y="61"/>
                </a:lnTo>
                <a:lnTo>
                  <a:pt x="261" y="66"/>
                </a:lnTo>
                <a:lnTo>
                  <a:pt x="261" y="68"/>
                </a:lnTo>
                <a:lnTo>
                  <a:pt x="263" y="71"/>
                </a:lnTo>
                <a:lnTo>
                  <a:pt x="263" y="75"/>
                </a:lnTo>
                <a:lnTo>
                  <a:pt x="263" y="80"/>
                </a:lnTo>
                <a:lnTo>
                  <a:pt x="261" y="83"/>
                </a:lnTo>
                <a:lnTo>
                  <a:pt x="261" y="87"/>
                </a:lnTo>
                <a:lnTo>
                  <a:pt x="261" y="90"/>
                </a:lnTo>
                <a:lnTo>
                  <a:pt x="259" y="94"/>
                </a:lnTo>
                <a:lnTo>
                  <a:pt x="258" y="97"/>
                </a:lnTo>
                <a:lnTo>
                  <a:pt x="256" y="102"/>
                </a:lnTo>
                <a:lnTo>
                  <a:pt x="254" y="104"/>
                </a:lnTo>
                <a:lnTo>
                  <a:pt x="251" y="109"/>
                </a:lnTo>
                <a:lnTo>
                  <a:pt x="251" y="107"/>
                </a:lnTo>
                <a:lnTo>
                  <a:pt x="247" y="111"/>
                </a:lnTo>
                <a:lnTo>
                  <a:pt x="244" y="116"/>
                </a:lnTo>
                <a:lnTo>
                  <a:pt x="241" y="117"/>
                </a:lnTo>
                <a:lnTo>
                  <a:pt x="237" y="121"/>
                </a:lnTo>
                <a:lnTo>
                  <a:pt x="234" y="124"/>
                </a:lnTo>
                <a:lnTo>
                  <a:pt x="229" y="126"/>
                </a:lnTo>
                <a:lnTo>
                  <a:pt x="224" y="129"/>
                </a:lnTo>
                <a:lnTo>
                  <a:pt x="220" y="131"/>
                </a:lnTo>
                <a:lnTo>
                  <a:pt x="215" y="135"/>
                </a:lnTo>
                <a:lnTo>
                  <a:pt x="210" y="138"/>
                </a:lnTo>
                <a:lnTo>
                  <a:pt x="200" y="141"/>
                </a:lnTo>
                <a:lnTo>
                  <a:pt x="193" y="143"/>
                </a:lnTo>
                <a:lnTo>
                  <a:pt x="188" y="143"/>
                </a:lnTo>
                <a:lnTo>
                  <a:pt x="183" y="145"/>
                </a:lnTo>
                <a:lnTo>
                  <a:pt x="166" y="150"/>
                </a:lnTo>
                <a:lnTo>
                  <a:pt x="159" y="150"/>
                </a:lnTo>
                <a:lnTo>
                  <a:pt x="152" y="152"/>
                </a:lnTo>
                <a:lnTo>
                  <a:pt x="147" y="152"/>
                </a:lnTo>
                <a:lnTo>
                  <a:pt x="142" y="152"/>
                </a:lnTo>
                <a:lnTo>
                  <a:pt x="135" y="152"/>
                </a:lnTo>
                <a:lnTo>
                  <a:pt x="128" y="152"/>
                </a:lnTo>
                <a:lnTo>
                  <a:pt x="121" y="152"/>
                </a:lnTo>
                <a:lnTo>
                  <a:pt x="116" y="152"/>
                </a:lnTo>
                <a:lnTo>
                  <a:pt x="109" y="152"/>
                </a:lnTo>
                <a:lnTo>
                  <a:pt x="104" y="150"/>
                </a:lnTo>
                <a:lnTo>
                  <a:pt x="97" y="150"/>
                </a:lnTo>
                <a:lnTo>
                  <a:pt x="91" y="148"/>
                </a:lnTo>
                <a:lnTo>
                  <a:pt x="84" y="146"/>
                </a:lnTo>
                <a:lnTo>
                  <a:pt x="79" y="145"/>
                </a:lnTo>
                <a:lnTo>
                  <a:pt x="75" y="143"/>
                </a:lnTo>
                <a:lnTo>
                  <a:pt x="68" y="141"/>
                </a:lnTo>
                <a:lnTo>
                  <a:pt x="63" y="140"/>
                </a:lnTo>
                <a:lnTo>
                  <a:pt x="58" y="138"/>
                </a:lnTo>
                <a:lnTo>
                  <a:pt x="53" y="135"/>
                </a:lnTo>
                <a:lnTo>
                  <a:pt x="50" y="133"/>
                </a:lnTo>
                <a:lnTo>
                  <a:pt x="45" y="131"/>
                </a:lnTo>
                <a:lnTo>
                  <a:pt x="34" y="126"/>
                </a:lnTo>
                <a:lnTo>
                  <a:pt x="33" y="123"/>
                </a:lnTo>
                <a:lnTo>
                  <a:pt x="29" y="119"/>
                </a:lnTo>
                <a:lnTo>
                  <a:pt x="24" y="117"/>
                </a:lnTo>
                <a:lnTo>
                  <a:pt x="22" y="114"/>
                </a:lnTo>
                <a:lnTo>
                  <a:pt x="19" y="111"/>
                </a:lnTo>
                <a:lnTo>
                  <a:pt x="17" y="107"/>
                </a:lnTo>
                <a:lnTo>
                  <a:pt x="14" y="104"/>
                </a:lnTo>
                <a:lnTo>
                  <a:pt x="12" y="102"/>
                </a:lnTo>
                <a:lnTo>
                  <a:pt x="12" y="97"/>
                </a:lnTo>
                <a:lnTo>
                  <a:pt x="10" y="94"/>
                </a:lnTo>
                <a:lnTo>
                  <a:pt x="9" y="90"/>
                </a:lnTo>
                <a:lnTo>
                  <a:pt x="7" y="87"/>
                </a:lnTo>
                <a:lnTo>
                  <a:pt x="7" y="83"/>
                </a:lnTo>
                <a:lnTo>
                  <a:pt x="7" y="80"/>
                </a:lnTo>
                <a:lnTo>
                  <a:pt x="7" y="77"/>
                </a:lnTo>
                <a:lnTo>
                  <a:pt x="9" y="73"/>
                </a:lnTo>
                <a:lnTo>
                  <a:pt x="9" y="70"/>
                </a:lnTo>
                <a:lnTo>
                  <a:pt x="10" y="66"/>
                </a:lnTo>
                <a:lnTo>
                  <a:pt x="12" y="61"/>
                </a:lnTo>
                <a:lnTo>
                  <a:pt x="12" y="58"/>
                </a:lnTo>
                <a:lnTo>
                  <a:pt x="19" y="51"/>
                </a:lnTo>
                <a:lnTo>
                  <a:pt x="21" y="48"/>
                </a:lnTo>
                <a:lnTo>
                  <a:pt x="14" y="46"/>
                </a:lnTo>
                <a:close/>
              </a:path>
            </a:pathLst>
          </a:custGeom>
          <a:solidFill>
            <a:srgbClr val="808080"/>
          </a:solidFill>
          <a:ln w="9525">
            <a:noFill/>
            <a:round/>
            <a:headEnd/>
            <a:tailEnd/>
          </a:ln>
        </p:spPr>
        <p:txBody>
          <a:bodyPr/>
          <a:lstStyle/>
          <a:p>
            <a:endParaRPr lang="en-US"/>
          </a:p>
        </p:txBody>
      </p:sp>
      <p:sp>
        <p:nvSpPr>
          <p:cNvPr id="290" name="Freeform 2461"/>
          <p:cNvSpPr>
            <a:spLocks/>
          </p:cNvSpPr>
          <p:nvPr/>
        </p:nvSpPr>
        <p:spPr bwMode="auto">
          <a:xfrm>
            <a:off x="7549356" y="4139439"/>
            <a:ext cx="100012" cy="93663"/>
          </a:xfrm>
          <a:custGeom>
            <a:avLst/>
            <a:gdLst>
              <a:gd name="T0" fmla="*/ 53 w 82"/>
              <a:gd name="T1" fmla="*/ 2 h 78"/>
              <a:gd name="T2" fmla="*/ 50 w 82"/>
              <a:gd name="T3" fmla="*/ 0 h 78"/>
              <a:gd name="T4" fmla="*/ 44 w 82"/>
              <a:gd name="T5" fmla="*/ 0 h 78"/>
              <a:gd name="T6" fmla="*/ 39 w 82"/>
              <a:gd name="T7" fmla="*/ 0 h 78"/>
              <a:gd name="T8" fmla="*/ 36 w 82"/>
              <a:gd name="T9" fmla="*/ 2 h 78"/>
              <a:gd name="T10" fmla="*/ 29 w 82"/>
              <a:gd name="T11" fmla="*/ 3 h 78"/>
              <a:gd name="T12" fmla="*/ 24 w 82"/>
              <a:gd name="T13" fmla="*/ 5 h 78"/>
              <a:gd name="T14" fmla="*/ 21 w 82"/>
              <a:gd name="T15" fmla="*/ 7 h 78"/>
              <a:gd name="T16" fmla="*/ 17 w 82"/>
              <a:gd name="T17" fmla="*/ 8 h 78"/>
              <a:gd name="T18" fmla="*/ 14 w 82"/>
              <a:gd name="T19" fmla="*/ 12 h 78"/>
              <a:gd name="T20" fmla="*/ 12 w 82"/>
              <a:gd name="T21" fmla="*/ 15 h 78"/>
              <a:gd name="T22" fmla="*/ 9 w 82"/>
              <a:gd name="T23" fmla="*/ 17 h 78"/>
              <a:gd name="T24" fmla="*/ 5 w 82"/>
              <a:gd name="T25" fmla="*/ 24 h 78"/>
              <a:gd name="T26" fmla="*/ 2 w 82"/>
              <a:gd name="T27" fmla="*/ 31 h 78"/>
              <a:gd name="T28" fmla="*/ 0 w 82"/>
              <a:gd name="T29" fmla="*/ 34 h 78"/>
              <a:gd name="T30" fmla="*/ 0 w 82"/>
              <a:gd name="T31" fmla="*/ 39 h 78"/>
              <a:gd name="T32" fmla="*/ 0 w 82"/>
              <a:gd name="T33" fmla="*/ 44 h 78"/>
              <a:gd name="T34" fmla="*/ 0 w 82"/>
              <a:gd name="T35" fmla="*/ 49 h 78"/>
              <a:gd name="T36" fmla="*/ 4 w 82"/>
              <a:gd name="T37" fmla="*/ 53 h 78"/>
              <a:gd name="T38" fmla="*/ 7 w 82"/>
              <a:gd name="T39" fmla="*/ 60 h 78"/>
              <a:gd name="T40" fmla="*/ 9 w 82"/>
              <a:gd name="T41" fmla="*/ 65 h 78"/>
              <a:gd name="T42" fmla="*/ 12 w 82"/>
              <a:gd name="T43" fmla="*/ 66 h 78"/>
              <a:gd name="T44" fmla="*/ 14 w 82"/>
              <a:gd name="T45" fmla="*/ 70 h 78"/>
              <a:gd name="T46" fmla="*/ 17 w 82"/>
              <a:gd name="T47" fmla="*/ 72 h 78"/>
              <a:gd name="T48" fmla="*/ 24 w 82"/>
              <a:gd name="T49" fmla="*/ 75 h 78"/>
              <a:gd name="T50" fmla="*/ 33 w 82"/>
              <a:gd name="T51" fmla="*/ 77 h 78"/>
              <a:gd name="T52" fmla="*/ 36 w 82"/>
              <a:gd name="T53" fmla="*/ 78 h 78"/>
              <a:gd name="T54" fmla="*/ 41 w 82"/>
              <a:gd name="T55" fmla="*/ 78 h 78"/>
              <a:gd name="T56" fmla="*/ 46 w 82"/>
              <a:gd name="T57" fmla="*/ 78 h 78"/>
              <a:gd name="T58" fmla="*/ 50 w 82"/>
              <a:gd name="T59" fmla="*/ 77 h 78"/>
              <a:gd name="T60" fmla="*/ 56 w 82"/>
              <a:gd name="T61" fmla="*/ 75 h 78"/>
              <a:gd name="T62" fmla="*/ 62 w 82"/>
              <a:gd name="T63" fmla="*/ 72 h 78"/>
              <a:gd name="T64" fmla="*/ 65 w 82"/>
              <a:gd name="T65" fmla="*/ 70 h 78"/>
              <a:gd name="T66" fmla="*/ 70 w 82"/>
              <a:gd name="T67" fmla="*/ 66 h 78"/>
              <a:gd name="T68" fmla="*/ 73 w 82"/>
              <a:gd name="T69" fmla="*/ 65 h 78"/>
              <a:gd name="T70" fmla="*/ 75 w 82"/>
              <a:gd name="T71" fmla="*/ 61 h 78"/>
              <a:gd name="T72" fmla="*/ 79 w 82"/>
              <a:gd name="T73" fmla="*/ 56 h 78"/>
              <a:gd name="T74" fmla="*/ 80 w 82"/>
              <a:gd name="T75" fmla="*/ 49 h 78"/>
              <a:gd name="T76" fmla="*/ 82 w 82"/>
              <a:gd name="T77" fmla="*/ 44 h 78"/>
              <a:gd name="T78" fmla="*/ 82 w 82"/>
              <a:gd name="T79" fmla="*/ 39 h 78"/>
              <a:gd name="T80" fmla="*/ 82 w 82"/>
              <a:gd name="T81" fmla="*/ 34 h 78"/>
              <a:gd name="T82" fmla="*/ 80 w 82"/>
              <a:gd name="T83" fmla="*/ 27 h 78"/>
              <a:gd name="T84" fmla="*/ 79 w 82"/>
              <a:gd name="T85" fmla="*/ 20 h 78"/>
              <a:gd name="T86" fmla="*/ 75 w 82"/>
              <a:gd name="T87" fmla="*/ 19 h 78"/>
              <a:gd name="T88" fmla="*/ 73 w 82"/>
              <a:gd name="T89" fmla="*/ 15 h 78"/>
              <a:gd name="T90" fmla="*/ 72 w 82"/>
              <a:gd name="T91" fmla="*/ 12 h 78"/>
              <a:gd name="T92" fmla="*/ 68 w 82"/>
              <a:gd name="T93" fmla="*/ 8 h 78"/>
              <a:gd name="T94" fmla="*/ 65 w 82"/>
              <a:gd name="T95" fmla="*/ 7 h 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2"/>
              <a:gd name="T145" fmla="*/ 0 h 78"/>
              <a:gd name="T146" fmla="*/ 82 w 82"/>
              <a:gd name="T147" fmla="*/ 78 h 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2" h="78">
                <a:moveTo>
                  <a:pt x="60" y="3"/>
                </a:moveTo>
                <a:lnTo>
                  <a:pt x="56" y="2"/>
                </a:lnTo>
                <a:lnTo>
                  <a:pt x="53" y="2"/>
                </a:lnTo>
                <a:lnTo>
                  <a:pt x="51" y="2"/>
                </a:lnTo>
                <a:lnTo>
                  <a:pt x="50" y="2"/>
                </a:lnTo>
                <a:lnTo>
                  <a:pt x="50" y="0"/>
                </a:lnTo>
                <a:lnTo>
                  <a:pt x="48" y="0"/>
                </a:lnTo>
                <a:lnTo>
                  <a:pt x="46" y="0"/>
                </a:lnTo>
                <a:lnTo>
                  <a:pt x="44" y="0"/>
                </a:lnTo>
                <a:lnTo>
                  <a:pt x="43" y="0"/>
                </a:lnTo>
                <a:lnTo>
                  <a:pt x="41" y="0"/>
                </a:lnTo>
                <a:lnTo>
                  <a:pt x="39" y="0"/>
                </a:lnTo>
                <a:lnTo>
                  <a:pt x="38" y="0"/>
                </a:lnTo>
                <a:lnTo>
                  <a:pt x="38" y="2"/>
                </a:lnTo>
                <a:lnTo>
                  <a:pt x="36" y="2"/>
                </a:lnTo>
                <a:lnTo>
                  <a:pt x="34" y="2"/>
                </a:lnTo>
                <a:lnTo>
                  <a:pt x="33" y="2"/>
                </a:lnTo>
                <a:lnTo>
                  <a:pt x="29" y="3"/>
                </a:lnTo>
                <a:lnTo>
                  <a:pt x="27" y="3"/>
                </a:lnTo>
                <a:lnTo>
                  <a:pt x="26" y="3"/>
                </a:lnTo>
                <a:lnTo>
                  <a:pt x="24" y="5"/>
                </a:lnTo>
                <a:lnTo>
                  <a:pt x="22" y="5"/>
                </a:lnTo>
                <a:lnTo>
                  <a:pt x="21" y="5"/>
                </a:lnTo>
                <a:lnTo>
                  <a:pt x="21" y="7"/>
                </a:lnTo>
                <a:lnTo>
                  <a:pt x="19" y="7"/>
                </a:lnTo>
                <a:lnTo>
                  <a:pt x="19" y="8"/>
                </a:lnTo>
                <a:lnTo>
                  <a:pt x="17" y="8"/>
                </a:lnTo>
                <a:lnTo>
                  <a:pt x="15" y="10"/>
                </a:lnTo>
                <a:lnTo>
                  <a:pt x="15" y="12"/>
                </a:lnTo>
                <a:lnTo>
                  <a:pt x="14" y="12"/>
                </a:lnTo>
                <a:lnTo>
                  <a:pt x="14" y="14"/>
                </a:lnTo>
                <a:lnTo>
                  <a:pt x="12" y="14"/>
                </a:lnTo>
                <a:lnTo>
                  <a:pt x="12" y="15"/>
                </a:lnTo>
                <a:lnTo>
                  <a:pt x="10" y="15"/>
                </a:lnTo>
                <a:lnTo>
                  <a:pt x="10" y="17"/>
                </a:lnTo>
                <a:lnTo>
                  <a:pt x="9" y="17"/>
                </a:lnTo>
                <a:lnTo>
                  <a:pt x="7" y="19"/>
                </a:lnTo>
                <a:lnTo>
                  <a:pt x="7" y="20"/>
                </a:lnTo>
                <a:lnTo>
                  <a:pt x="5" y="24"/>
                </a:lnTo>
                <a:lnTo>
                  <a:pt x="4" y="27"/>
                </a:lnTo>
                <a:lnTo>
                  <a:pt x="2" y="29"/>
                </a:lnTo>
                <a:lnTo>
                  <a:pt x="2" y="31"/>
                </a:lnTo>
                <a:lnTo>
                  <a:pt x="2" y="32"/>
                </a:lnTo>
                <a:lnTo>
                  <a:pt x="0" y="32"/>
                </a:lnTo>
                <a:lnTo>
                  <a:pt x="0" y="34"/>
                </a:lnTo>
                <a:lnTo>
                  <a:pt x="0" y="36"/>
                </a:lnTo>
                <a:lnTo>
                  <a:pt x="0" y="37"/>
                </a:lnTo>
                <a:lnTo>
                  <a:pt x="0" y="39"/>
                </a:lnTo>
                <a:lnTo>
                  <a:pt x="0" y="41"/>
                </a:lnTo>
                <a:lnTo>
                  <a:pt x="0" y="43"/>
                </a:lnTo>
                <a:lnTo>
                  <a:pt x="0" y="44"/>
                </a:lnTo>
                <a:lnTo>
                  <a:pt x="0" y="46"/>
                </a:lnTo>
                <a:lnTo>
                  <a:pt x="0" y="48"/>
                </a:lnTo>
                <a:lnTo>
                  <a:pt x="0" y="49"/>
                </a:lnTo>
                <a:lnTo>
                  <a:pt x="2" y="51"/>
                </a:lnTo>
                <a:lnTo>
                  <a:pt x="2" y="53"/>
                </a:lnTo>
                <a:lnTo>
                  <a:pt x="4" y="53"/>
                </a:lnTo>
                <a:lnTo>
                  <a:pt x="5" y="58"/>
                </a:lnTo>
                <a:lnTo>
                  <a:pt x="7" y="58"/>
                </a:lnTo>
                <a:lnTo>
                  <a:pt x="7" y="60"/>
                </a:lnTo>
                <a:lnTo>
                  <a:pt x="7" y="61"/>
                </a:lnTo>
                <a:lnTo>
                  <a:pt x="9" y="63"/>
                </a:lnTo>
                <a:lnTo>
                  <a:pt x="9" y="65"/>
                </a:lnTo>
                <a:lnTo>
                  <a:pt x="10" y="65"/>
                </a:lnTo>
                <a:lnTo>
                  <a:pt x="10" y="66"/>
                </a:lnTo>
                <a:lnTo>
                  <a:pt x="12" y="66"/>
                </a:lnTo>
                <a:lnTo>
                  <a:pt x="14" y="66"/>
                </a:lnTo>
                <a:lnTo>
                  <a:pt x="14" y="68"/>
                </a:lnTo>
                <a:lnTo>
                  <a:pt x="14" y="70"/>
                </a:lnTo>
                <a:lnTo>
                  <a:pt x="15" y="70"/>
                </a:lnTo>
                <a:lnTo>
                  <a:pt x="17" y="70"/>
                </a:lnTo>
                <a:lnTo>
                  <a:pt x="17" y="72"/>
                </a:lnTo>
                <a:lnTo>
                  <a:pt x="19" y="72"/>
                </a:lnTo>
                <a:lnTo>
                  <a:pt x="21" y="73"/>
                </a:lnTo>
                <a:lnTo>
                  <a:pt x="24" y="75"/>
                </a:lnTo>
                <a:lnTo>
                  <a:pt x="27" y="77"/>
                </a:lnTo>
                <a:lnTo>
                  <a:pt x="31" y="77"/>
                </a:lnTo>
                <a:lnTo>
                  <a:pt x="33" y="77"/>
                </a:lnTo>
                <a:lnTo>
                  <a:pt x="34" y="77"/>
                </a:lnTo>
                <a:lnTo>
                  <a:pt x="34" y="78"/>
                </a:lnTo>
                <a:lnTo>
                  <a:pt x="36" y="78"/>
                </a:lnTo>
                <a:lnTo>
                  <a:pt x="38" y="78"/>
                </a:lnTo>
                <a:lnTo>
                  <a:pt x="39" y="78"/>
                </a:lnTo>
                <a:lnTo>
                  <a:pt x="41" y="78"/>
                </a:lnTo>
                <a:lnTo>
                  <a:pt x="43" y="78"/>
                </a:lnTo>
                <a:lnTo>
                  <a:pt x="44" y="78"/>
                </a:lnTo>
                <a:lnTo>
                  <a:pt x="46" y="78"/>
                </a:lnTo>
                <a:lnTo>
                  <a:pt x="46" y="77"/>
                </a:lnTo>
                <a:lnTo>
                  <a:pt x="48" y="77"/>
                </a:lnTo>
                <a:lnTo>
                  <a:pt x="50" y="77"/>
                </a:lnTo>
                <a:lnTo>
                  <a:pt x="55" y="77"/>
                </a:lnTo>
                <a:lnTo>
                  <a:pt x="56" y="77"/>
                </a:lnTo>
                <a:lnTo>
                  <a:pt x="56" y="75"/>
                </a:lnTo>
                <a:lnTo>
                  <a:pt x="60" y="73"/>
                </a:lnTo>
                <a:lnTo>
                  <a:pt x="62" y="73"/>
                </a:lnTo>
                <a:lnTo>
                  <a:pt x="62" y="72"/>
                </a:lnTo>
                <a:lnTo>
                  <a:pt x="63" y="72"/>
                </a:lnTo>
                <a:lnTo>
                  <a:pt x="65" y="72"/>
                </a:lnTo>
                <a:lnTo>
                  <a:pt x="65" y="70"/>
                </a:lnTo>
                <a:lnTo>
                  <a:pt x="67" y="70"/>
                </a:lnTo>
                <a:lnTo>
                  <a:pt x="68" y="68"/>
                </a:lnTo>
                <a:lnTo>
                  <a:pt x="70" y="66"/>
                </a:lnTo>
                <a:lnTo>
                  <a:pt x="70" y="65"/>
                </a:lnTo>
                <a:lnTo>
                  <a:pt x="72" y="65"/>
                </a:lnTo>
                <a:lnTo>
                  <a:pt x="73" y="65"/>
                </a:lnTo>
                <a:lnTo>
                  <a:pt x="73" y="63"/>
                </a:lnTo>
                <a:lnTo>
                  <a:pt x="73" y="61"/>
                </a:lnTo>
                <a:lnTo>
                  <a:pt x="75" y="61"/>
                </a:lnTo>
                <a:lnTo>
                  <a:pt x="75" y="60"/>
                </a:lnTo>
                <a:lnTo>
                  <a:pt x="75" y="58"/>
                </a:lnTo>
                <a:lnTo>
                  <a:pt x="79" y="56"/>
                </a:lnTo>
                <a:lnTo>
                  <a:pt x="80" y="53"/>
                </a:lnTo>
                <a:lnTo>
                  <a:pt x="80" y="51"/>
                </a:lnTo>
                <a:lnTo>
                  <a:pt x="80" y="49"/>
                </a:lnTo>
                <a:lnTo>
                  <a:pt x="80" y="48"/>
                </a:lnTo>
                <a:lnTo>
                  <a:pt x="80" y="46"/>
                </a:lnTo>
                <a:lnTo>
                  <a:pt x="82" y="44"/>
                </a:lnTo>
                <a:lnTo>
                  <a:pt x="82" y="43"/>
                </a:lnTo>
                <a:lnTo>
                  <a:pt x="82" y="41"/>
                </a:lnTo>
                <a:lnTo>
                  <a:pt x="82" y="39"/>
                </a:lnTo>
                <a:lnTo>
                  <a:pt x="82" y="37"/>
                </a:lnTo>
                <a:lnTo>
                  <a:pt x="82" y="36"/>
                </a:lnTo>
                <a:lnTo>
                  <a:pt x="82" y="34"/>
                </a:lnTo>
                <a:lnTo>
                  <a:pt x="82" y="32"/>
                </a:lnTo>
                <a:lnTo>
                  <a:pt x="80" y="31"/>
                </a:lnTo>
                <a:lnTo>
                  <a:pt x="80" y="27"/>
                </a:lnTo>
                <a:lnTo>
                  <a:pt x="80" y="25"/>
                </a:lnTo>
                <a:lnTo>
                  <a:pt x="79" y="22"/>
                </a:lnTo>
                <a:lnTo>
                  <a:pt x="79" y="20"/>
                </a:lnTo>
                <a:lnTo>
                  <a:pt x="77" y="20"/>
                </a:lnTo>
                <a:lnTo>
                  <a:pt x="77" y="19"/>
                </a:lnTo>
                <a:lnTo>
                  <a:pt x="75" y="19"/>
                </a:lnTo>
                <a:lnTo>
                  <a:pt x="75" y="17"/>
                </a:lnTo>
                <a:lnTo>
                  <a:pt x="75" y="15"/>
                </a:lnTo>
                <a:lnTo>
                  <a:pt x="73" y="15"/>
                </a:lnTo>
                <a:lnTo>
                  <a:pt x="73" y="14"/>
                </a:lnTo>
                <a:lnTo>
                  <a:pt x="72" y="14"/>
                </a:lnTo>
                <a:lnTo>
                  <a:pt x="72" y="12"/>
                </a:lnTo>
                <a:lnTo>
                  <a:pt x="70" y="12"/>
                </a:lnTo>
                <a:lnTo>
                  <a:pt x="70" y="10"/>
                </a:lnTo>
                <a:lnTo>
                  <a:pt x="68" y="8"/>
                </a:lnTo>
                <a:lnTo>
                  <a:pt x="67" y="8"/>
                </a:lnTo>
                <a:lnTo>
                  <a:pt x="67" y="7"/>
                </a:lnTo>
                <a:lnTo>
                  <a:pt x="65" y="7"/>
                </a:lnTo>
                <a:lnTo>
                  <a:pt x="63" y="5"/>
                </a:lnTo>
                <a:lnTo>
                  <a:pt x="60" y="3"/>
                </a:lnTo>
                <a:close/>
              </a:path>
            </a:pathLst>
          </a:custGeom>
          <a:solidFill>
            <a:srgbClr val="808080"/>
          </a:solidFill>
          <a:ln w="9525">
            <a:noFill/>
            <a:round/>
            <a:headEnd/>
            <a:tailEnd/>
          </a:ln>
        </p:spPr>
        <p:txBody>
          <a:bodyPr/>
          <a:lstStyle/>
          <a:p>
            <a:endParaRPr lang="en-US"/>
          </a:p>
        </p:txBody>
      </p:sp>
      <p:sp>
        <p:nvSpPr>
          <p:cNvPr id="291" name="Freeform 2462"/>
          <p:cNvSpPr>
            <a:spLocks/>
          </p:cNvSpPr>
          <p:nvPr/>
        </p:nvSpPr>
        <p:spPr bwMode="auto">
          <a:xfrm>
            <a:off x="7549356" y="4137852"/>
            <a:ext cx="101600" cy="96837"/>
          </a:xfrm>
          <a:custGeom>
            <a:avLst/>
            <a:gdLst>
              <a:gd name="T0" fmla="*/ 0 w 84"/>
              <a:gd name="T1" fmla="*/ 33 h 82"/>
              <a:gd name="T2" fmla="*/ 0 w 84"/>
              <a:gd name="T3" fmla="*/ 39 h 82"/>
              <a:gd name="T4" fmla="*/ 0 w 84"/>
              <a:gd name="T5" fmla="*/ 50 h 82"/>
              <a:gd name="T6" fmla="*/ 4 w 84"/>
              <a:gd name="T7" fmla="*/ 60 h 82"/>
              <a:gd name="T8" fmla="*/ 9 w 84"/>
              <a:gd name="T9" fmla="*/ 67 h 82"/>
              <a:gd name="T10" fmla="*/ 14 w 84"/>
              <a:gd name="T11" fmla="*/ 74 h 82"/>
              <a:gd name="T12" fmla="*/ 21 w 84"/>
              <a:gd name="T13" fmla="*/ 77 h 82"/>
              <a:gd name="T14" fmla="*/ 26 w 84"/>
              <a:gd name="T15" fmla="*/ 79 h 82"/>
              <a:gd name="T16" fmla="*/ 36 w 84"/>
              <a:gd name="T17" fmla="*/ 82 h 82"/>
              <a:gd name="T18" fmla="*/ 43 w 84"/>
              <a:gd name="T19" fmla="*/ 82 h 82"/>
              <a:gd name="T20" fmla="*/ 53 w 84"/>
              <a:gd name="T21" fmla="*/ 79 h 82"/>
              <a:gd name="T22" fmla="*/ 63 w 84"/>
              <a:gd name="T23" fmla="*/ 75 h 82"/>
              <a:gd name="T24" fmla="*/ 72 w 84"/>
              <a:gd name="T25" fmla="*/ 67 h 82"/>
              <a:gd name="T26" fmla="*/ 79 w 84"/>
              <a:gd name="T27" fmla="*/ 60 h 82"/>
              <a:gd name="T28" fmla="*/ 82 w 84"/>
              <a:gd name="T29" fmla="*/ 50 h 82"/>
              <a:gd name="T30" fmla="*/ 84 w 84"/>
              <a:gd name="T31" fmla="*/ 43 h 82"/>
              <a:gd name="T32" fmla="*/ 82 w 84"/>
              <a:gd name="T33" fmla="*/ 33 h 82"/>
              <a:gd name="T34" fmla="*/ 77 w 84"/>
              <a:gd name="T35" fmla="*/ 19 h 82"/>
              <a:gd name="T36" fmla="*/ 72 w 84"/>
              <a:gd name="T37" fmla="*/ 12 h 82"/>
              <a:gd name="T38" fmla="*/ 67 w 84"/>
              <a:gd name="T39" fmla="*/ 7 h 82"/>
              <a:gd name="T40" fmla="*/ 51 w 84"/>
              <a:gd name="T41" fmla="*/ 2 h 82"/>
              <a:gd name="T42" fmla="*/ 43 w 84"/>
              <a:gd name="T43" fmla="*/ 0 h 82"/>
              <a:gd name="T44" fmla="*/ 34 w 84"/>
              <a:gd name="T45" fmla="*/ 2 h 82"/>
              <a:gd name="T46" fmla="*/ 21 w 84"/>
              <a:gd name="T47" fmla="*/ 7 h 82"/>
              <a:gd name="T48" fmla="*/ 14 w 84"/>
              <a:gd name="T49" fmla="*/ 10 h 82"/>
              <a:gd name="T50" fmla="*/ 9 w 84"/>
              <a:gd name="T51" fmla="*/ 17 h 82"/>
              <a:gd name="T52" fmla="*/ 5 w 84"/>
              <a:gd name="T53" fmla="*/ 26 h 82"/>
              <a:gd name="T54" fmla="*/ 12 w 84"/>
              <a:gd name="T55" fmla="*/ 17 h 82"/>
              <a:gd name="T56" fmla="*/ 19 w 84"/>
              <a:gd name="T57" fmla="*/ 10 h 82"/>
              <a:gd name="T58" fmla="*/ 27 w 84"/>
              <a:gd name="T59" fmla="*/ 7 h 82"/>
              <a:gd name="T60" fmla="*/ 41 w 84"/>
              <a:gd name="T61" fmla="*/ 4 h 82"/>
              <a:gd name="T62" fmla="*/ 46 w 84"/>
              <a:gd name="T63" fmla="*/ 2 h 82"/>
              <a:gd name="T64" fmla="*/ 63 w 84"/>
              <a:gd name="T65" fmla="*/ 9 h 82"/>
              <a:gd name="T66" fmla="*/ 72 w 84"/>
              <a:gd name="T67" fmla="*/ 16 h 82"/>
              <a:gd name="T68" fmla="*/ 75 w 84"/>
              <a:gd name="T69" fmla="*/ 22 h 82"/>
              <a:gd name="T70" fmla="*/ 80 w 84"/>
              <a:gd name="T71" fmla="*/ 33 h 82"/>
              <a:gd name="T72" fmla="*/ 82 w 84"/>
              <a:gd name="T73" fmla="*/ 41 h 82"/>
              <a:gd name="T74" fmla="*/ 80 w 84"/>
              <a:gd name="T75" fmla="*/ 50 h 82"/>
              <a:gd name="T76" fmla="*/ 75 w 84"/>
              <a:gd name="T77" fmla="*/ 58 h 82"/>
              <a:gd name="T78" fmla="*/ 70 w 84"/>
              <a:gd name="T79" fmla="*/ 63 h 82"/>
              <a:gd name="T80" fmla="*/ 67 w 84"/>
              <a:gd name="T81" fmla="*/ 70 h 82"/>
              <a:gd name="T82" fmla="*/ 58 w 84"/>
              <a:gd name="T83" fmla="*/ 75 h 82"/>
              <a:gd name="T84" fmla="*/ 50 w 84"/>
              <a:gd name="T85" fmla="*/ 77 h 82"/>
              <a:gd name="T86" fmla="*/ 41 w 84"/>
              <a:gd name="T87" fmla="*/ 79 h 82"/>
              <a:gd name="T88" fmla="*/ 34 w 84"/>
              <a:gd name="T89" fmla="*/ 79 h 82"/>
              <a:gd name="T90" fmla="*/ 24 w 84"/>
              <a:gd name="T91" fmla="*/ 75 h 82"/>
              <a:gd name="T92" fmla="*/ 17 w 84"/>
              <a:gd name="T93" fmla="*/ 72 h 82"/>
              <a:gd name="T94" fmla="*/ 12 w 84"/>
              <a:gd name="T95" fmla="*/ 67 h 82"/>
              <a:gd name="T96" fmla="*/ 5 w 84"/>
              <a:gd name="T97" fmla="*/ 60 h 82"/>
              <a:gd name="T98" fmla="*/ 4 w 84"/>
              <a:gd name="T99" fmla="*/ 50 h 82"/>
              <a:gd name="T100" fmla="*/ 2 w 84"/>
              <a:gd name="T101" fmla="*/ 39 h 82"/>
              <a:gd name="T102" fmla="*/ 4 w 84"/>
              <a:gd name="T103" fmla="*/ 33 h 82"/>
              <a:gd name="T104" fmla="*/ 4 w 84"/>
              <a:gd name="T105" fmla="*/ 24 h 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4"/>
              <a:gd name="T160" fmla="*/ 0 h 82"/>
              <a:gd name="T161" fmla="*/ 84 w 84"/>
              <a:gd name="T162" fmla="*/ 82 h 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4" h="82">
                <a:moveTo>
                  <a:pt x="4" y="24"/>
                </a:moveTo>
                <a:lnTo>
                  <a:pt x="2" y="27"/>
                </a:lnTo>
                <a:lnTo>
                  <a:pt x="0" y="31"/>
                </a:lnTo>
                <a:lnTo>
                  <a:pt x="0" y="33"/>
                </a:lnTo>
                <a:lnTo>
                  <a:pt x="0" y="34"/>
                </a:lnTo>
                <a:lnTo>
                  <a:pt x="0" y="36"/>
                </a:lnTo>
                <a:lnTo>
                  <a:pt x="0" y="38"/>
                </a:lnTo>
                <a:lnTo>
                  <a:pt x="0" y="39"/>
                </a:lnTo>
                <a:lnTo>
                  <a:pt x="0" y="43"/>
                </a:lnTo>
                <a:lnTo>
                  <a:pt x="0" y="46"/>
                </a:lnTo>
                <a:lnTo>
                  <a:pt x="0" y="48"/>
                </a:lnTo>
                <a:lnTo>
                  <a:pt x="0" y="50"/>
                </a:lnTo>
                <a:lnTo>
                  <a:pt x="0" y="53"/>
                </a:lnTo>
                <a:lnTo>
                  <a:pt x="2" y="56"/>
                </a:lnTo>
                <a:lnTo>
                  <a:pt x="2" y="58"/>
                </a:lnTo>
                <a:lnTo>
                  <a:pt x="4" y="60"/>
                </a:lnTo>
                <a:lnTo>
                  <a:pt x="5" y="62"/>
                </a:lnTo>
                <a:lnTo>
                  <a:pt x="5" y="63"/>
                </a:lnTo>
                <a:lnTo>
                  <a:pt x="7" y="67"/>
                </a:lnTo>
                <a:lnTo>
                  <a:pt x="9" y="67"/>
                </a:lnTo>
                <a:lnTo>
                  <a:pt x="10" y="68"/>
                </a:lnTo>
                <a:lnTo>
                  <a:pt x="12" y="70"/>
                </a:lnTo>
                <a:lnTo>
                  <a:pt x="12" y="72"/>
                </a:lnTo>
                <a:lnTo>
                  <a:pt x="14" y="74"/>
                </a:lnTo>
                <a:lnTo>
                  <a:pt x="17" y="74"/>
                </a:lnTo>
                <a:lnTo>
                  <a:pt x="17" y="75"/>
                </a:lnTo>
                <a:lnTo>
                  <a:pt x="19" y="75"/>
                </a:lnTo>
                <a:lnTo>
                  <a:pt x="21" y="77"/>
                </a:lnTo>
                <a:lnTo>
                  <a:pt x="22" y="77"/>
                </a:lnTo>
                <a:lnTo>
                  <a:pt x="22" y="79"/>
                </a:lnTo>
                <a:lnTo>
                  <a:pt x="24" y="79"/>
                </a:lnTo>
                <a:lnTo>
                  <a:pt x="26" y="79"/>
                </a:lnTo>
                <a:lnTo>
                  <a:pt x="29" y="80"/>
                </a:lnTo>
                <a:lnTo>
                  <a:pt x="31" y="80"/>
                </a:lnTo>
                <a:lnTo>
                  <a:pt x="33" y="82"/>
                </a:lnTo>
                <a:lnTo>
                  <a:pt x="36" y="82"/>
                </a:lnTo>
                <a:lnTo>
                  <a:pt x="38" y="82"/>
                </a:lnTo>
                <a:lnTo>
                  <a:pt x="39" y="82"/>
                </a:lnTo>
                <a:lnTo>
                  <a:pt x="41" y="82"/>
                </a:lnTo>
                <a:lnTo>
                  <a:pt x="43" y="82"/>
                </a:lnTo>
                <a:lnTo>
                  <a:pt x="46" y="82"/>
                </a:lnTo>
                <a:lnTo>
                  <a:pt x="46" y="80"/>
                </a:lnTo>
                <a:lnTo>
                  <a:pt x="50" y="80"/>
                </a:lnTo>
                <a:lnTo>
                  <a:pt x="53" y="79"/>
                </a:lnTo>
                <a:lnTo>
                  <a:pt x="56" y="77"/>
                </a:lnTo>
                <a:lnTo>
                  <a:pt x="60" y="77"/>
                </a:lnTo>
                <a:lnTo>
                  <a:pt x="62" y="77"/>
                </a:lnTo>
                <a:lnTo>
                  <a:pt x="63" y="75"/>
                </a:lnTo>
                <a:lnTo>
                  <a:pt x="65" y="74"/>
                </a:lnTo>
                <a:lnTo>
                  <a:pt x="68" y="72"/>
                </a:lnTo>
                <a:lnTo>
                  <a:pt x="70" y="70"/>
                </a:lnTo>
                <a:lnTo>
                  <a:pt x="72" y="67"/>
                </a:lnTo>
                <a:lnTo>
                  <a:pt x="73" y="67"/>
                </a:lnTo>
                <a:lnTo>
                  <a:pt x="75" y="63"/>
                </a:lnTo>
                <a:lnTo>
                  <a:pt x="77" y="62"/>
                </a:lnTo>
                <a:lnTo>
                  <a:pt x="79" y="60"/>
                </a:lnTo>
                <a:lnTo>
                  <a:pt x="80" y="58"/>
                </a:lnTo>
                <a:lnTo>
                  <a:pt x="80" y="56"/>
                </a:lnTo>
                <a:lnTo>
                  <a:pt x="82" y="51"/>
                </a:lnTo>
                <a:lnTo>
                  <a:pt x="82" y="50"/>
                </a:lnTo>
                <a:lnTo>
                  <a:pt x="84" y="48"/>
                </a:lnTo>
                <a:lnTo>
                  <a:pt x="84" y="46"/>
                </a:lnTo>
                <a:lnTo>
                  <a:pt x="84" y="45"/>
                </a:lnTo>
                <a:lnTo>
                  <a:pt x="84" y="43"/>
                </a:lnTo>
                <a:lnTo>
                  <a:pt x="84" y="39"/>
                </a:lnTo>
                <a:lnTo>
                  <a:pt x="84" y="38"/>
                </a:lnTo>
                <a:lnTo>
                  <a:pt x="84" y="36"/>
                </a:lnTo>
                <a:lnTo>
                  <a:pt x="82" y="33"/>
                </a:lnTo>
                <a:lnTo>
                  <a:pt x="82" y="31"/>
                </a:lnTo>
                <a:lnTo>
                  <a:pt x="80" y="22"/>
                </a:lnTo>
                <a:lnTo>
                  <a:pt x="79" y="21"/>
                </a:lnTo>
                <a:lnTo>
                  <a:pt x="77" y="19"/>
                </a:lnTo>
                <a:lnTo>
                  <a:pt x="75" y="16"/>
                </a:lnTo>
                <a:lnTo>
                  <a:pt x="75" y="14"/>
                </a:lnTo>
                <a:lnTo>
                  <a:pt x="73" y="12"/>
                </a:lnTo>
                <a:lnTo>
                  <a:pt x="72" y="12"/>
                </a:lnTo>
                <a:lnTo>
                  <a:pt x="70" y="10"/>
                </a:lnTo>
                <a:lnTo>
                  <a:pt x="68" y="9"/>
                </a:lnTo>
                <a:lnTo>
                  <a:pt x="67" y="9"/>
                </a:lnTo>
                <a:lnTo>
                  <a:pt x="67" y="7"/>
                </a:lnTo>
                <a:lnTo>
                  <a:pt x="63" y="5"/>
                </a:lnTo>
                <a:lnTo>
                  <a:pt x="56" y="2"/>
                </a:lnTo>
                <a:lnTo>
                  <a:pt x="55" y="2"/>
                </a:lnTo>
                <a:lnTo>
                  <a:pt x="51" y="2"/>
                </a:lnTo>
                <a:lnTo>
                  <a:pt x="50" y="2"/>
                </a:lnTo>
                <a:lnTo>
                  <a:pt x="48" y="2"/>
                </a:lnTo>
                <a:lnTo>
                  <a:pt x="46" y="2"/>
                </a:lnTo>
                <a:lnTo>
                  <a:pt x="43" y="0"/>
                </a:lnTo>
                <a:lnTo>
                  <a:pt x="41" y="0"/>
                </a:lnTo>
                <a:lnTo>
                  <a:pt x="39" y="2"/>
                </a:lnTo>
                <a:lnTo>
                  <a:pt x="36" y="2"/>
                </a:lnTo>
                <a:lnTo>
                  <a:pt x="34" y="2"/>
                </a:lnTo>
                <a:lnTo>
                  <a:pt x="31" y="2"/>
                </a:lnTo>
                <a:lnTo>
                  <a:pt x="26" y="4"/>
                </a:lnTo>
                <a:lnTo>
                  <a:pt x="22" y="5"/>
                </a:lnTo>
                <a:lnTo>
                  <a:pt x="21" y="7"/>
                </a:lnTo>
                <a:lnTo>
                  <a:pt x="19" y="7"/>
                </a:lnTo>
                <a:lnTo>
                  <a:pt x="17" y="9"/>
                </a:lnTo>
                <a:lnTo>
                  <a:pt x="15" y="10"/>
                </a:lnTo>
                <a:lnTo>
                  <a:pt x="14" y="10"/>
                </a:lnTo>
                <a:lnTo>
                  <a:pt x="12" y="12"/>
                </a:lnTo>
                <a:lnTo>
                  <a:pt x="12" y="14"/>
                </a:lnTo>
                <a:lnTo>
                  <a:pt x="10" y="16"/>
                </a:lnTo>
                <a:lnTo>
                  <a:pt x="9" y="17"/>
                </a:lnTo>
                <a:lnTo>
                  <a:pt x="7" y="19"/>
                </a:lnTo>
                <a:lnTo>
                  <a:pt x="5" y="21"/>
                </a:lnTo>
                <a:lnTo>
                  <a:pt x="4" y="24"/>
                </a:lnTo>
                <a:lnTo>
                  <a:pt x="5" y="26"/>
                </a:lnTo>
                <a:lnTo>
                  <a:pt x="9" y="22"/>
                </a:lnTo>
                <a:lnTo>
                  <a:pt x="10" y="21"/>
                </a:lnTo>
                <a:lnTo>
                  <a:pt x="10" y="19"/>
                </a:lnTo>
                <a:lnTo>
                  <a:pt x="12" y="17"/>
                </a:lnTo>
                <a:lnTo>
                  <a:pt x="12" y="16"/>
                </a:lnTo>
                <a:lnTo>
                  <a:pt x="14" y="14"/>
                </a:lnTo>
                <a:lnTo>
                  <a:pt x="17" y="12"/>
                </a:lnTo>
                <a:lnTo>
                  <a:pt x="19" y="10"/>
                </a:lnTo>
                <a:lnTo>
                  <a:pt x="21" y="10"/>
                </a:lnTo>
                <a:lnTo>
                  <a:pt x="21" y="9"/>
                </a:lnTo>
                <a:lnTo>
                  <a:pt x="24" y="9"/>
                </a:lnTo>
                <a:lnTo>
                  <a:pt x="27" y="7"/>
                </a:lnTo>
                <a:lnTo>
                  <a:pt x="33" y="4"/>
                </a:lnTo>
                <a:lnTo>
                  <a:pt x="34" y="4"/>
                </a:lnTo>
                <a:lnTo>
                  <a:pt x="38" y="4"/>
                </a:lnTo>
                <a:lnTo>
                  <a:pt x="41" y="4"/>
                </a:lnTo>
                <a:lnTo>
                  <a:pt x="41" y="2"/>
                </a:lnTo>
                <a:lnTo>
                  <a:pt x="44" y="2"/>
                </a:lnTo>
                <a:lnTo>
                  <a:pt x="46" y="4"/>
                </a:lnTo>
                <a:lnTo>
                  <a:pt x="46" y="2"/>
                </a:lnTo>
                <a:lnTo>
                  <a:pt x="50" y="4"/>
                </a:lnTo>
                <a:lnTo>
                  <a:pt x="53" y="4"/>
                </a:lnTo>
                <a:lnTo>
                  <a:pt x="56" y="4"/>
                </a:lnTo>
                <a:lnTo>
                  <a:pt x="63" y="9"/>
                </a:lnTo>
                <a:lnTo>
                  <a:pt x="67" y="10"/>
                </a:lnTo>
                <a:lnTo>
                  <a:pt x="68" y="12"/>
                </a:lnTo>
                <a:lnTo>
                  <a:pt x="70" y="14"/>
                </a:lnTo>
                <a:lnTo>
                  <a:pt x="72" y="16"/>
                </a:lnTo>
                <a:lnTo>
                  <a:pt x="73" y="19"/>
                </a:lnTo>
                <a:lnTo>
                  <a:pt x="75" y="19"/>
                </a:lnTo>
                <a:lnTo>
                  <a:pt x="75" y="21"/>
                </a:lnTo>
                <a:lnTo>
                  <a:pt x="75" y="22"/>
                </a:lnTo>
                <a:lnTo>
                  <a:pt x="77" y="24"/>
                </a:lnTo>
                <a:lnTo>
                  <a:pt x="80" y="29"/>
                </a:lnTo>
                <a:lnTo>
                  <a:pt x="80" y="31"/>
                </a:lnTo>
                <a:lnTo>
                  <a:pt x="80" y="33"/>
                </a:lnTo>
                <a:lnTo>
                  <a:pt x="82" y="36"/>
                </a:lnTo>
                <a:lnTo>
                  <a:pt x="82" y="38"/>
                </a:lnTo>
                <a:lnTo>
                  <a:pt x="82" y="39"/>
                </a:lnTo>
                <a:lnTo>
                  <a:pt x="82" y="41"/>
                </a:lnTo>
                <a:lnTo>
                  <a:pt x="82" y="45"/>
                </a:lnTo>
                <a:lnTo>
                  <a:pt x="82" y="46"/>
                </a:lnTo>
                <a:lnTo>
                  <a:pt x="80" y="46"/>
                </a:lnTo>
                <a:lnTo>
                  <a:pt x="80" y="50"/>
                </a:lnTo>
                <a:lnTo>
                  <a:pt x="79" y="51"/>
                </a:lnTo>
                <a:lnTo>
                  <a:pt x="77" y="55"/>
                </a:lnTo>
                <a:lnTo>
                  <a:pt x="77" y="56"/>
                </a:lnTo>
                <a:lnTo>
                  <a:pt x="75" y="58"/>
                </a:lnTo>
                <a:lnTo>
                  <a:pt x="75" y="60"/>
                </a:lnTo>
                <a:lnTo>
                  <a:pt x="73" y="62"/>
                </a:lnTo>
                <a:lnTo>
                  <a:pt x="72" y="63"/>
                </a:lnTo>
                <a:lnTo>
                  <a:pt x="70" y="63"/>
                </a:lnTo>
                <a:lnTo>
                  <a:pt x="70" y="67"/>
                </a:lnTo>
                <a:lnTo>
                  <a:pt x="68" y="67"/>
                </a:lnTo>
                <a:lnTo>
                  <a:pt x="67" y="68"/>
                </a:lnTo>
                <a:lnTo>
                  <a:pt x="67" y="70"/>
                </a:lnTo>
                <a:lnTo>
                  <a:pt x="63" y="72"/>
                </a:lnTo>
                <a:lnTo>
                  <a:pt x="62" y="74"/>
                </a:lnTo>
                <a:lnTo>
                  <a:pt x="60" y="74"/>
                </a:lnTo>
                <a:lnTo>
                  <a:pt x="58" y="75"/>
                </a:lnTo>
                <a:lnTo>
                  <a:pt x="56" y="75"/>
                </a:lnTo>
                <a:lnTo>
                  <a:pt x="55" y="75"/>
                </a:lnTo>
                <a:lnTo>
                  <a:pt x="51" y="77"/>
                </a:lnTo>
                <a:lnTo>
                  <a:pt x="50" y="77"/>
                </a:lnTo>
                <a:lnTo>
                  <a:pt x="46" y="79"/>
                </a:lnTo>
                <a:lnTo>
                  <a:pt x="44" y="79"/>
                </a:lnTo>
                <a:lnTo>
                  <a:pt x="43" y="79"/>
                </a:lnTo>
                <a:lnTo>
                  <a:pt x="41" y="79"/>
                </a:lnTo>
                <a:lnTo>
                  <a:pt x="39" y="79"/>
                </a:lnTo>
                <a:lnTo>
                  <a:pt x="38" y="79"/>
                </a:lnTo>
                <a:lnTo>
                  <a:pt x="36" y="79"/>
                </a:lnTo>
                <a:lnTo>
                  <a:pt x="34" y="79"/>
                </a:lnTo>
                <a:lnTo>
                  <a:pt x="31" y="77"/>
                </a:lnTo>
                <a:lnTo>
                  <a:pt x="27" y="77"/>
                </a:lnTo>
                <a:lnTo>
                  <a:pt x="26" y="75"/>
                </a:lnTo>
                <a:lnTo>
                  <a:pt x="24" y="75"/>
                </a:lnTo>
                <a:lnTo>
                  <a:pt x="22" y="75"/>
                </a:lnTo>
                <a:lnTo>
                  <a:pt x="21" y="74"/>
                </a:lnTo>
                <a:lnTo>
                  <a:pt x="19" y="74"/>
                </a:lnTo>
                <a:lnTo>
                  <a:pt x="17" y="72"/>
                </a:lnTo>
                <a:lnTo>
                  <a:pt x="17" y="70"/>
                </a:lnTo>
                <a:lnTo>
                  <a:pt x="15" y="70"/>
                </a:lnTo>
                <a:lnTo>
                  <a:pt x="14" y="68"/>
                </a:lnTo>
                <a:lnTo>
                  <a:pt x="12" y="67"/>
                </a:lnTo>
                <a:lnTo>
                  <a:pt x="10" y="63"/>
                </a:lnTo>
                <a:lnTo>
                  <a:pt x="9" y="62"/>
                </a:lnTo>
                <a:lnTo>
                  <a:pt x="7" y="62"/>
                </a:lnTo>
                <a:lnTo>
                  <a:pt x="5" y="60"/>
                </a:lnTo>
                <a:lnTo>
                  <a:pt x="5" y="56"/>
                </a:lnTo>
                <a:lnTo>
                  <a:pt x="5" y="55"/>
                </a:lnTo>
                <a:lnTo>
                  <a:pt x="4" y="53"/>
                </a:lnTo>
                <a:lnTo>
                  <a:pt x="4" y="50"/>
                </a:lnTo>
                <a:lnTo>
                  <a:pt x="2" y="48"/>
                </a:lnTo>
                <a:lnTo>
                  <a:pt x="2" y="46"/>
                </a:lnTo>
                <a:lnTo>
                  <a:pt x="2" y="43"/>
                </a:lnTo>
                <a:lnTo>
                  <a:pt x="2" y="39"/>
                </a:lnTo>
                <a:lnTo>
                  <a:pt x="2" y="38"/>
                </a:lnTo>
                <a:lnTo>
                  <a:pt x="2" y="36"/>
                </a:lnTo>
                <a:lnTo>
                  <a:pt x="4" y="34"/>
                </a:lnTo>
                <a:lnTo>
                  <a:pt x="4" y="33"/>
                </a:lnTo>
                <a:lnTo>
                  <a:pt x="4" y="31"/>
                </a:lnTo>
                <a:lnTo>
                  <a:pt x="5" y="29"/>
                </a:lnTo>
                <a:lnTo>
                  <a:pt x="5" y="26"/>
                </a:lnTo>
                <a:lnTo>
                  <a:pt x="4" y="24"/>
                </a:lnTo>
                <a:close/>
              </a:path>
            </a:pathLst>
          </a:custGeom>
          <a:solidFill>
            <a:srgbClr val="808080"/>
          </a:solidFill>
          <a:ln w="9525">
            <a:noFill/>
            <a:round/>
            <a:headEnd/>
            <a:tailEnd/>
          </a:ln>
        </p:spPr>
        <p:txBody>
          <a:bodyPr/>
          <a:lstStyle/>
          <a:p>
            <a:endParaRPr lang="en-US"/>
          </a:p>
        </p:txBody>
      </p:sp>
      <p:sp>
        <p:nvSpPr>
          <p:cNvPr id="292" name="Freeform 2463"/>
          <p:cNvSpPr>
            <a:spLocks/>
          </p:cNvSpPr>
          <p:nvPr/>
        </p:nvSpPr>
        <p:spPr bwMode="auto">
          <a:xfrm>
            <a:off x="7585868" y="4202939"/>
            <a:ext cx="58738" cy="52388"/>
          </a:xfrm>
          <a:custGeom>
            <a:avLst/>
            <a:gdLst>
              <a:gd name="T0" fmla="*/ 31 w 48"/>
              <a:gd name="T1" fmla="*/ 1 h 44"/>
              <a:gd name="T2" fmla="*/ 27 w 48"/>
              <a:gd name="T3" fmla="*/ 0 h 44"/>
              <a:gd name="T4" fmla="*/ 24 w 48"/>
              <a:gd name="T5" fmla="*/ 0 h 44"/>
              <a:gd name="T6" fmla="*/ 20 w 48"/>
              <a:gd name="T7" fmla="*/ 0 h 44"/>
              <a:gd name="T8" fmla="*/ 19 w 48"/>
              <a:gd name="T9" fmla="*/ 1 h 44"/>
              <a:gd name="T10" fmla="*/ 19 w 48"/>
              <a:gd name="T11" fmla="*/ 1 h 44"/>
              <a:gd name="T12" fmla="*/ 15 w 48"/>
              <a:gd name="T13" fmla="*/ 1 h 44"/>
              <a:gd name="T14" fmla="*/ 12 w 48"/>
              <a:gd name="T15" fmla="*/ 3 h 44"/>
              <a:gd name="T16" fmla="*/ 8 w 48"/>
              <a:gd name="T17" fmla="*/ 7 h 44"/>
              <a:gd name="T18" fmla="*/ 5 w 48"/>
              <a:gd name="T19" fmla="*/ 7 h 44"/>
              <a:gd name="T20" fmla="*/ 3 w 48"/>
              <a:gd name="T21" fmla="*/ 10 h 44"/>
              <a:gd name="T22" fmla="*/ 3 w 48"/>
              <a:gd name="T23" fmla="*/ 13 h 44"/>
              <a:gd name="T24" fmla="*/ 2 w 48"/>
              <a:gd name="T25" fmla="*/ 17 h 44"/>
              <a:gd name="T26" fmla="*/ 0 w 48"/>
              <a:gd name="T27" fmla="*/ 20 h 44"/>
              <a:gd name="T28" fmla="*/ 0 w 48"/>
              <a:gd name="T29" fmla="*/ 24 h 44"/>
              <a:gd name="T30" fmla="*/ 0 w 48"/>
              <a:gd name="T31" fmla="*/ 27 h 44"/>
              <a:gd name="T32" fmla="*/ 2 w 48"/>
              <a:gd name="T33" fmla="*/ 30 h 44"/>
              <a:gd name="T34" fmla="*/ 3 w 48"/>
              <a:gd name="T35" fmla="*/ 32 h 44"/>
              <a:gd name="T36" fmla="*/ 3 w 48"/>
              <a:gd name="T37" fmla="*/ 36 h 44"/>
              <a:gd name="T38" fmla="*/ 5 w 48"/>
              <a:gd name="T39" fmla="*/ 37 h 44"/>
              <a:gd name="T40" fmla="*/ 7 w 48"/>
              <a:gd name="T41" fmla="*/ 39 h 44"/>
              <a:gd name="T42" fmla="*/ 8 w 48"/>
              <a:gd name="T43" fmla="*/ 41 h 44"/>
              <a:gd name="T44" fmla="*/ 13 w 48"/>
              <a:gd name="T45" fmla="*/ 42 h 44"/>
              <a:gd name="T46" fmla="*/ 17 w 48"/>
              <a:gd name="T47" fmla="*/ 44 h 44"/>
              <a:gd name="T48" fmla="*/ 20 w 48"/>
              <a:gd name="T49" fmla="*/ 44 h 44"/>
              <a:gd name="T50" fmla="*/ 24 w 48"/>
              <a:gd name="T51" fmla="*/ 44 h 44"/>
              <a:gd name="T52" fmla="*/ 27 w 48"/>
              <a:gd name="T53" fmla="*/ 44 h 44"/>
              <a:gd name="T54" fmla="*/ 31 w 48"/>
              <a:gd name="T55" fmla="*/ 44 h 44"/>
              <a:gd name="T56" fmla="*/ 34 w 48"/>
              <a:gd name="T57" fmla="*/ 42 h 44"/>
              <a:gd name="T58" fmla="*/ 36 w 48"/>
              <a:gd name="T59" fmla="*/ 41 h 44"/>
              <a:gd name="T60" fmla="*/ 39 w 48"/>
              <a:gd name="T61" fmla="*/ 41 h 44"/>
              <a:gd name="T62" fmla="*/ 41 w 48"/>
              <a:gd name="T63" fmla="*/ 37 h 44"/>
              <a:gd name="T64" fmla="*/ 44 w 48"/>
              <a:gd name="T65" fmla="*/ 34 h 44"/>
              <a:gd name="T66" fmla="*/ 46 w 48"/>
              <a:gd name="T67" fmla="*/ 29 h 44"/>
              <a:gd name="T68" fmla="*/ 48 w 48"/>
              <a:gd name="T69" fmla="*/ 25 h 44"/>
              <a:gd name="T70" fmla="*/ 48 w 48"/>
              <a:gd name="T71" fmla="*/ 22 h 44"/>
              <a:gd name="T72" fmla="*/ 48 w 48"/>
              <a:gd name="T73" fmla="*/ 19 h 44"/>
              <a:gd name="T74" fmla="*/ 48 w 48"/>
              <a:gd name="T75" fmla="*/ 17 h 44"/>
              <a:gd name="T76" fmla="*/ 46 w 48"/>
              <a:gd name="T77" fmla="*/ 15 h 44"/>
              <a:gd name="T78" fmla="*/ 44 w 48"/>
              <a:gd name="T79" fmla="*/ 13 h 44"/>
              <a:gd name="T80" fmla="*/ 44 w 48"/>
              <a:gd name="T81" fmla="*/ 10 h 44"/>
              <a:gd name="T82" fmla="*/ 42 w 48"/>
              <a:gd name="T83" fmla="*/ 8 h 44"/>
              <a:gd name="T84" fmla="*/ 42 w 48"/>
              <a:gd name="T85" fmla="*/ 8 h 44"/>
              <a:gd name="T86" fmla="*/ 41 w 48"/>
              <a:gd name="T87" fmla="*/ 7 h 44"/>
              <a:gd name="T88" fmla="*/ 39 w 48"/>
              <a:gd name="T89" fmla="*/ 5 h 44"/>
              <a:gd name="T90" fmla="*/ 37 w 48"/>
              <a:gd name="T91" fmla="*/ 3 h 44"/>
              <a:gd name="T92" fmla="*/ 34 w 48"/>
              <a:gd name="T93" fmla="*/ 1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8"/>
              <a:gd name="T142" fmla="*/ 0 h 44"/>
              <a:gd name="T143" fmla="*/ 48 w 48"/>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8" h="44">
                <a:moveTo>
                  <a:pt x="34" y="1"/>
                </a:moveTo>
                <a:lnTo>
                  <a:pt x="31" y="1"/>
                </a:lnTo>
                <a:lnTo>
                  <a:pt x="29" y="0"/>
                </a:lnTo>
                <a:lnTo>
                  <a:pt x="27" y="0"/>
                </a:lnTo>
                <a:lnTo>
                  <a:pt x="25" y="0"/>
                </a:lnTo>
                <a:lnTo>
                  <a:pt x="24" y="0"/>
                </a:lnTo>
                <a:lnTo>
                  <a:pt x="22" y="0"/>
                </a:lnTo>
                <a:lnTo>
                  <a:pt x="20" y="0"/>
                </a:lnTo>
                <a:lnTo>
                  <a:pt x="19" y="0"/>
                </a:lnTo>
                <a:lnTo>
                  <a:pt x="19" y="1"/>
                </a:lnTo>
                <a:lnTo>
                  <a:pt x="19" y="0"/>
                </a:lnTo>
                <a:lnTo>
                  <a:pt x="19" y="1"/>
                </a:lnTo>
                <a:lnTo>
                  <a:pt x="17" y="1"/>
                </a:lnTo>
                <a:lnTo>
                  <a:pt x="15" y="1"/>
                </a:lnTo>
                <a:lnTo>
                  <a:pt x="13" y="3"/>
                </a:lnTo>
                <a:lnTo>
                  <a:pt x="12" y="3"/>
                </a:lnTo>
                <a:lnTo>
                  <a:pt x="8" y="5"/>
                </a:lnTo>
                <a:lnTo>
                  <a:pt x="8" y="7"/>
                </a:lnTo>
                <a:lnTo>
                  <a:pt x="7" y="7"/>
                </a:lnTo>
                <a:lnTo>
                  <a:pt x="5" y="7"/>
                </a:lnTo>
                <a:lnTo>
                  <a:pt x="5" y="8"/>
                </a:lnTo>
                <a:lnTo>
                  <a:pt x="3" y="10"/>
                </a:lnTo>
                <a:lnTo>
                  <a:pt x="3" y="12"/>
                </a:lnTo>
                <a:lnTo>
                  <a:pt x="3" y="13"/>
                </a:lnTo>
                <a:lnTo>
                  <a:pt x="2" y="15"/>
                </a:lnTo>
                <a:lnTo>
                  <a:pt x="2" y="17"/>
                </a:lnTo>
                <a:lnTo>
                  <a:pt x="0" y="19"/>
                </a:lnTo>
                <a:lnTo>
                  <a:pt x="0" y="20"/>
                </a:lnTo>
                <a:lnTo>
                  <a:pt x="0" y="22"/>
                </a:lnTo>
                <a:lnTo>
                  <a:pt x="0" y="24"/>
                </a:lnTo>
                <a:lnTo>
                  <a:pt x="0" y="25"/>
                </a:lnTo>
                <a:lnTo>
                  <a:pt x="0" y="27"/>
                </a:lnTo>
                <a:lnTo>
                  <a:pt x="0" y="29"/>
                </a:lnTo>
                <a:lnTo>
                  <a:pt x="2" y="30"/>
                </a:lnTo>
                <a:lnTo>
                  <a:pt x="2" y="32"/>
                </a:lnTo>
                <a:lnTo>
                  <a:pt x="3" y="32"/>
                </a:lnTo>
                <a:lnTo>
                  <a:pt x="3" y="34"/>
                </a:lnTo>
                <a:lnTo>
                  <a:pt x="3" y="36"/>
                </a:lnTo>
                <a:lnTo>
                  <a:pt x="5" y="36"/>
                </a:lnTo>
                <a:lnTo>
                  <a:pt x="5" y="37"/>
                </a:lnTo>
                <a:lnTo>
                  <a:pt x="5" y="39"/>
                </a:lnTo>
                <a:lnTo>
                  <a:pt x="7" y="39"/>
                </a:lnTo>
                <a:lnTo>
                  <a:pt x="8" y="39"/>
                </a:lnTo>
                <a:lnTo>
                  <a:pt x="8" y="41"/>
                </a:lnTo>
                <a:lnTo>
                  <a:pt x="10" y="41"/>
                </a:lnTo>
                <a:lnTo>
                  <a:pt x="13" y="42"/>
                </a:lnTo>
                <a:lnTo>
                  <a:pt x="15" y="44"/>
                </a:lnTo>
                <a:lnTo>
                  <a:pt x="17" y="44"/>
                </a:lnTo>
                <a:lnTo>
                  <a:pt x="19" y="44"/>
                </a:lnTo>
                <a:lnTo>
                  <a:pt x="20" y="44"/>
                </a:lnTo>
                <a:lnTo>
                  <a:pt x="22" y="44"/>
                </a:lnTo>
                <a:lnTo>
                  <a:pt x="24" y="44"/>
                </a:lnTo>
                <a:lnTo>
                  <a:pt x="25" y="44"/>
                </a:lnTo>
                <a:lnTo>
                  <a:pt x="27" y="44"/>
                </a:lnTo>
                <a:lnTo>
                  <a:pt x="29" y="44"/>
                </a:lnTo>
                <a:lnTo>
                  <a:pt x="31" y="44"/>
                </a:lnTo>
                <a:lnTo>
                  <a:pt x="32" y="42"/>
                </a:lnTo>
                <a:lnTo>
                  <a:pt x="34" y="42"/>
                </a:lnTo>
                <a:lnTo>
                  <a:pt x="34" y="41"/>
                </a:lnTo>
                <a:lnTo>
                  <a:pt x="36" y="41"/>
                </a:lnTo>
                <a:lnTo>
                  <a:pt x="37" y="41"/>
                </a:lnTo>
                <a:lnTo>
                  <a:pt x="39" y="41"/>
                </a:lnTo>
                <a:lnTo>
                  <a:pt x="39" y="39"/>
                </a:lnTo>
                <a:lnTo>
                  <a:pt x="41" y="37"/>
                </a:lnTo>
                <a:lnTo>
                  <a:pt x="42" y="36"/>
                </a:lnTo>
                <a:lnTo>
                  <a:pt x="44" y="34"/>
                </a:lnTo>
                <a:lnTo>
                  <a:pt x="44" y="32"/>
                </a:lnTo>
                <a:lnTo>
                  <a:pt x="46" y="29"/>
                </a:lnTo>
                <a:lnTo>
                  <a:pt x="46" y="27"/>
                </a:lnTo>
                <a:lnTo>
                  <a:pt x="48" y="25"/>
                </a:lnTo>
                <a:lnTo>
                  <a:pt x="48" y="24"/>
                </a:lnTo>
                <a:lnTo>
                  <a:pt x="48" y="22"/>
                </a:lnTo>
                <a:lnTo>
                  <a:pt x="48" y="20"/>
                </a:lnTo>
                <a:lnTo>
                  <a:pt x="48" y="19"/>
                </a:lnTo>
                <a:lnTo>
                  <a:pt x="46" y="17"/>
                </a:lnTo>
                <a:lnTo>
                  <a:pt x="48" y="17"/>
                </a:lnTo>
                <a:lnTo>
                  <a:pt x="46" y="17"/>
                </a:lnTo>
                <a:lnTo>
                  <a:pt x="46" y="15"/>
                </a:lnTo>
                <a:lnTo>
                  <a:pt x="46" y="13"/>
                </a:lnTo>
                <a:lnTo>
                  <a:pt x="44" y="13"/>
                </a:lnTo>
                <a:lnTo>
                  <a:pt x="44" y="12"/>
                </a:lnTo>
                <a:lnTo>
                  <a:pt x="44" y="10"/>
                </a:lnTo>
                <a:lnTo>
                  <a:pt x="44" y="8"/>
                </a:lnTo>
                <a:lnTo>
                  <a:pt x="42" y="8"/>
                </a:lnTo>
                <a:lnTo>
                  <a:pt x="44" y="8"/>
                </a:lnTo>
                <a:lnTo>
                  <a:pt x="42" y="8"/>
                </a:lnTo>
                <a:lnTo>
                  <a:pt x="42" y="7"/>
                </a:lnTo>
                <a:lnTo>
                  <a:pt x="41" y="7"/>
                </a:lnTo>
                <a:lnTo>
                  <a:pt x="39" y="7"/>
                </a:lnTo>
                <a:lnTo>
                  <a:pt x="39" y="5"/>
                </a:lnTo>
                <a:lnTo>
                  <a:pt x="39" y="3"/>
                </a:lnTo>
                <a:lnTo>
                  <a:pt x="37" y="3"/>
                </a:lnTo>
                <a:lnTo>
                  <a:pt x="36" y="3"/>
                </a:lnTo>
                <a:lnTo>
                  <a:pt x="34" y="1"/>
                </a:lnTo>
                <a:close/>
              </a:path>
            </a:pathLst>
          </a:custGeom>
          <a:solidFill>
            <a:srgbClr val="808080"/>
          </a:solidFill>
          <a:ln w="9525">
            <a:noFill/>
            <a:round/>
            <a:headEnd/>
            <a:tailEnd/>
          </a:ln>
        </p:spPr>
        <p:txBody>
          <a:bodyPr/>
          <a:lstStyle/>
          <a:p>
            <a:endParaRPr lang="en-US"/>
          </a:p>
        </p:txBody>
      </p:sp>
      <p:sp>
        <p:nvSpPr>
          <p:cNvPr id="293" name="Freeform 2464"/>
          <p:cNvSpPr>
            <a:spLocks/>
          </p:cNvSpPr>
          <p:nvPr/>
        </p:nvSpPr>
        <p:spPr bwMode="auto">
          <a:xfrm>
            <a:off x="7584281" y="4201352"/>
            <a:ext cx="61912" cy="60325"/>
          </a:xfrm>
          <a:custGeom>
            <a:avLst/>
            <a:gdLst>
              <a:gd name="T0" fmla="*/ 0 w 51"/>
              <a:gd name="T1" fmla="*/ 19 h 50"/>
              <a:gd name="T2" fmla="*/ 0 w 51"/>
              <a:gd name="T3" fmla="*/ 26 h 50"/>
              <a:gd name="T4" fmla="*/ 0 w 51"/>
              <a:gd name="T5" fmla="*/ 31 h 50"/>
              <a:gd name="T6" fmla="*/ 4 w 51"/>
              <a:gd name="T7" fmla="*/ 36 h 50"/>
              <a:gd name="T8" fmla="*/ 7 w 51"/>
              <a:gd name="T9" fmla="*/ 43 h 50"/>
              <a:gd name="T10" fmla="*/ 14 w 51"/>
              <a:gd name="T11" fmla="*/ 46 h 50"/>
              <a:gd name="T12" fmla="*/ 19 w 51"/>
              <a:gd name="T13" fmla="*/ 48 h 50"/>
              <a:gd name="T14" fmla="*/ 24 w 51"/>
              <a:gd name="T15" fmla="*/ 50 h 50"/>
              <a:gd name="T16" fmla="*/ 31 w 51"/>
              <a:gd name="T17" fmla="*/ 48 h 50"/>
              <a:gd name="T18" fmla="*/ 36 w 51"/>
              <a:gd name="T19" fmla="*/ 46 h 50"/>
              <a:gd name="T20" fmla="*/ 41 w 51"/>
              <a:gd name="T21" fmla="*/ 44 h 50"/>
              <a:gd name="T22" fmla="*/ 46 w 51"/>
              <a:gd name="T23" fmla="*/ 39 h 50"/>
              <a:gd name="T24" fmla="*/ 48 w 51"/>
              <a:gd name="T25" fmla="*/ 34 h 50"/>
              <a:gd name="T26" fmla="*/ 51 w 51"/>
              <a:gd name="T27" fmla="*/ 26 h 50"/>
              <a:gd name="T28" fmla="*/ 51 w 51"/>
              <a:gd name="T29" fmla="*/ 21 h 50"/>
              <a:gd name="T30" fmla="*/ 50 w 51"/>
              <a:gd name="T31" fmla="*/ 15 h 50"/>
              <a:gd name="T32" fmla="*/ 46 w 51"/>
              <a:gd name="T33" fmla="*/ 10 h 50"/>
              <a:gd name="T34" fmla="*/ 41 w 51"/>
              <a:gd name="T35" fmla="*/ 5 h 50"/>
              <a:gd name="T36" fmla="*/ 31 w 51"/>
              <a:gd name="T37" fmla="*/ 0 h 50"/>
              <a:gd name="T38" fmla="*/ 22 w 51"/>
              <a:gd name="T39" fmla="*/ 0 h 50"/>
              <a:gd name="T40" fmla="*/ 15 w 51"/>
              <a:gd name="T41" fmla="*/ 3 h 50"/>
              <a:gd name="T42" fmla="*/ 10 w 51"/>
              <a:gd name="T43" fmla="*/ 5 h 50"/>
              <a:gd name="T44" fmla="*/ 7 w 51"/>
              <a:gd name="T45" fmla="*/ 9 h 50"/>
              <a:gd name="T46" fmla="*/ 4 w 51"/>
              <a:gd name="T47" fmla="*/ 15 h 50"/>
              <a:gd name="T48" fmla="*/ 9 w 51"/>
              <a:gd name="T49" fmla="*/ 10 h 50"/>
              <a:gd name="T50" fmla="*/ 14 w 51"/>
              <a:gd name="T51" fmla="*/ 7 h 50"/>
              <a:gd name="T52" fmla="*/ 19 w 51"/>
              <a:gd name="T53" fmla="*/ 3 h 50"/>
              <a:gd name="T54" fmla="*/ 26 w 51"/>
              <a:gd name="T55" fmla="*/ 3 h 50"/>
              <a:gd name="T56" fmla="*/ 33 w 51"/>
              <a:gd name="T57" fmla="*/ 3 h 50"/>
              <a:gd name="T58" fmla="*/ 39 w 51"/>
              <a:gd name="T59" fmla="*/ 9 h 50"/>
              <a:gd name="T60" fmla="*/ 43 w 51"/>
              <a:gd name="T61" fmla="*/ 10 h 50"/>
              <a:gd name="T62" fmla="*/ 44 w 51"/>
              <a:gd name="T63" fmla="*/ 15 h 50"/>
              <a:gd name="T64" fmla="*/ 46 w 51"/>
              <a:gd name="T65" fmla="*/ 21 h 50"/>
              <a:gd name="T66" fmla="*/ 48 w 51"/>
              <a:gd name="T67" fmla="*/ 24 h 50"/>
              <a:gd name="T68" fmla="*/ 46 w 51"/>
              <a:gd name="T69" fmla="*/ 31 h 50"/>
              <a:gd name="T70" fmla="*/ 43 w 51"/>
              <a:gd name="T71" fmla="*/ 38 h 50"/>
              <a:gd name="T72" fmla="*/ 41 w 51"/>
              <a:gd name="T73" fmla="*/ 41 h 50"/>
              <a:gd name="T74" fmla="*/ 36 w 51"/>
              <a:gd name="T75" fmla="*/ 43 h 50"/>
              <a:gd name="T76" fmla="*/ 29 w 51"/>
              <a:gd name="T77" fmla="*/ 46 h 50"/>
              <a:gd name="T78" fmla="*/ 24 w 51"/>
              <a:gd name="T79" fmla="*/ 46 h 50"/>
              <a:gd name="T80" fmla="*/ 19 w 51"/>
              <a:gd name="T81" fmla="*/ 46 h 50"/>
              <a:gd name="T82" fmla="*/ 17 w 51"/>
              <a:gd name="T83" fmla="*/ 44 h 50"/>
              <a:gd name="T84" fmla="*/ 10 w 51"/>
              <a:gd name="T85" fmla="*/ 41 h 50"/>
              <a:gd name="T86" fmla="*/ 7 w 51"/>
              <a:gd name="T87" fmla="*/ 36 h 50"/>
              <a:gd name="T88" fmla="*/ 4 w 51"/>
              <a:gd name="T89" fmla="*/ 29 h 50"/>
              <a:gd name="T90" fmla="*/ 4 w 51"/>
              <a:gd name="T91" fmla="*/ 24 h 50"/>
              <a:gd name="T92" fmla="*/ 5 w 51"/>
              <a:gd name="T93" fmla="*/ 19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
              <a:gd name="T142" fmla="*/ 0 h 50"/>
              <a:gd name="T143" fmla="*/ 51 w 51"/>
              <a:gd name="T144" fmla="*/ 50 h 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 h="50">
                <a:moveTo>
                  <a:pt x="4" y="15"/>
                </a:moveTo>
                <a:lnTo>
                  <a:pt x="0" y="17"/>
                </a:lnTo>
                <a:lnTo>
                  <a:pt x="0" y="19"/>
                </a:lnTo>
                <a:lnTo>
                  <a:pt x="0" y="22"/>
                </a:lnTo>
                <a:lnTo>
                  <a:pt x="0" y="24"/>
                </a:lnTo>
                <a:lnTo>
                  <a:pt x="0" y="26"/>
                </a:lnTo>
                <a:lnTo>
                  <a:pt x="0" y="27"/>
                </a:lnTo>
                <a:lnTo>
                  <a:pt x="0" y="29"/>
                </a:lnTo>
                <a:lnTo>
                  <a:pt x="0" y="31"/>
                </a:lnTo>
                <a:lnTo>
                  <a:pt x="0" y="32"/>
                </a:lnTo>
                <a:lnTo>
                  <a:pt x="2" y="34"/>
                </a:lnTo>
                <a:lnTo>
                  <a:pt x="4" y="36"/>
                </a:lnTo>
                <a:lnTo>
                  <a:pt x="5" y="39"/>
                </a:lnTo>
                <a:lnTo>
                  <a:pt x="7" y="41"/>
                </a:lnTo>
                <a:lnTo>
                  <a:pt x="7" y="43"/>
                </a:lnTo>
                <a:lnTo>
                  <a:pt x="9" y="43"/>
                </a:lnTo>
                <a:lnTo>
                  <a:pt x="12" y="44"/>
                </a:lnTo>
                <a:lnTo>
                  <a:pt x="14" y="46"/>
                </a:lnTo>
                <a:lnTo>
                  <a:pt x="15" y="48"/>
                </a:lnTo>
                <a:lnTo>
                  <a:pt x="17" y="48"/>
                </a:lnTo>
                <a:lnTo>
                  <a:pt x="19" y="48"/>
                </a:lnTo>
                <a:lnTo>
                  <a:pt x="21" y="48"/>
                </a:lnTo>
                <a:lnTo>
                  <a:pt x="22" y="48"/>
                </a:lnTo>
                <a:lnTo>
                  <a:pt x="24" y="50"/>
                </a:lnTo>
                <a:lnTo>
                  <a:pt x="26" y="48"/>
                </a:lnTo>
                <a:lnTo>
                  <a:pt x="27" y="48"/>
                </a:lnTo>
                <a:lnTo>
                  <a:pt x="31" y="48"/>
                </a:lnTo>
                <a:lnTo>
                  <a:pt x="33" y="48"/>
                </a:lnTo>
                <a:lnTo>
                  <a:pt x="34" y="48"/>
                </a:lnTo>
                <a:lnTo>
                  <a:pt x="36" y="46"/>
                </a:lnTo>
                <a:lnTo>
                  <a:pt x="38" y="46"/>
                </a:lnTo>
                <a:lnTo>
                  <a:pt x="39" y="44"/>
                </a:lnTo>
                <a:lnTo>
                  <a:pt x="41" y="44"/>
                </a:lnTo>
                <a:lnTo>
                  <a:pt x="41" y="43"/>
                </a:lnTo>
                <a:lnTo>
                  <a:pt x="44" y="41"/>
                </a:lnTo>
                <a:lnTo>
                  <a:pt x="46" y="39"/>
                </a:lnTo>
                <a:lnTo>
                  <a:pt x="46" y="38"/>
                </a:lnTo>
                <a:lnTo>
                  <a:pt x="46" y="36"/>
                </a:lnTo>
                <a:lnTo>
                  <a:pt x="48" y="34"/>
                </a:lnTo>
                <a:lnTo>
                  <a:pt x="50" y="31"/>
                </a:lnTo>
                <a:lnTo>
                  <a:pt x="50" y="29"/>
                </a:lnTo>
                <a:lnTo>
                  <a:pt x="51" y="26"/>
                </a:lnTo>
                <a:lnTo>
                  <a:pt x="51" y="24"/>
                </a:lnTo>
                <a:lnTo>
                  <a:pt x="51" y="22"/>
                </a:lnTo>
                <a:lnTo>
                  <a:pt x="51" y="21"/>
                </a:lnTo>
                <a:lnTo>
                  <a:pt x="50" y="21"/>
                </a:lnTo>
                <a:lnTo>
                  <a:pt x="50" y="17"/>
                </a:lnTo>
                <a:lnTo>
                  <a:pt x="50" y="15"/>
                </a:lnTo>
                <a:lnTo>
                  <a:pt x="48" y="15"/>
                </a:lnTo>
                <a:lnTo>
                  <a:pt x="48" y="12"/>
                </a:lnTo>
                <a:lnTo>
                  <a:pt x="46" y="10"/>
                </a:lnTo>
                <a:lnTo>
                  <a:pt x="44" y="9"/>
                </a:lnTo>
                <a:lnTo>
                  <a:pt x="43" y="7"/>
                </a:lnTo>
                <a:lnTo>
                  <a:pt x="41" y="5"/>
                </a:lnTo>
                <a:lnTo>
                  <a:pt x="41" y="3"/>
                </a:lnTo>
                <a:lnTo>
                  <a:pt x="33" y="2"/>
                </a:lnTo>
                <a:lnTo>
                  <a:pt x="31" y="0"/>
                </a:lnTo>
                <a:lnTo>
                  <a:pt x="27" y="0"/>
                </a:lnTo>
                <a:lnTo>
                  <a:pt x="26" y="0"/>
                </a:lnTo>
                <a:lnTo>
                  <a:pt x="22" y="0"/>
                </a:lnTo>
                <a:lnTo>
                  <a:pt x="21" y="2"/>
                </a:lnTo>
                <a:lnTo>
                  <a:pt x="17" y="2"/>
                </a:lnTo>
                <a:lnTo>
                  <a:pt x="15" y="3"/>
                </a:lnTo>
                <a:lnTo>
                  <a:pt x="12" y="3"/>
                </a:lnTo>
                <a:lnTo>
                  <a:pt x="12" y="5"/>
                </a:lnTo>
                <a:lnTo>
                  <a:pt x="10" y="5"/>
                </a:lnTo>
                <a:lnTo>
                  <a:pt x="9" y="7"/>
                </a:lnTo>
                <a:lnTo>
                  <a:pt x="9" y="9"/>
                </a:lnTo>
                <a:lnTo>
                  <a:pt x="7" y="9"/>
                </a:lnTo>
                <a:lnTo>
                  <a:pt x="7" y="10"/>
                </a:lnTo>
                <a:lnTo>
                  <a:pt x="4" y="12"/>
                </a:lnTo>
                <a:lnTo>
                  <a:pt x="4" y="15"/>
                </a:lnTo>
                <a:lnTo>
                  <a:pt x="7" y="15"/>
                </a:lnTo>
                <a:lnTo>
                  <a:pt x="9" y="12"/>
                </a:lnTo>
                <a:lnTo>
                  <a:pt x="9" y="10"/>
                </a:lnTo>
                <a:lnTo>
                  <a:pt x="10" y="10"/>
                </a:lnTo>
                <a:lnTo>
                  <a:pt x="12" y="9"/>
                </a:lnTo>
                <a:lnTo>
                  <a:pt x="14" y="7"/>
                </a:lnTo>
                <a:lnTo>
                  <a:pt x="15" y="7"/>
                </a:lnTo>
                <a:lnTo>
                  <a:pt x="17" y="5"/>
                </a:lnTo>
                <a:lnTo>
                  <a:pt x="19" y="3"/>
                </a:lnTo>
                <a:lnTo>
                  <a:pt x="21" y="3"/>
                </a:lnTo>
                <a:lnTo>
                  <a:pt x="24" y="3"/>
                </a:lnTo>
                <a:lnTo>
                  <a:pt x="26" y="3"/>
                </a:lnTo>
                <a:lnTo>
                  <a:pt x="27" y="3"/>
                </a:lnTo>
                <a:lnTo>
                  <a:pt x="31" y="3"/>
                </a:lnTo>
                <a:lnTo>
                  <a:pt x="33" y="3"/>
                </a:lnTo>
                <a:lnTo>
                  <a:pt x="38" y="7"/>
                </a:lnTo>
                <a:lnTo>
                  <a:pt x="39" y="7"/>
                </a:lnTo>
                <a:lnTo>
                  <a:pt x="39" y="9"/>
                </a:lnTo>
                <a:lnTo>
                  <a:pt x="41" y="9"/>
                </a:lnTo>
                <a:lnTo>
                  <a:pt x="41" y="10"/>
                </a:lnTo>
                <a:lnTo>
                  <a:pt x="43" y="10"/>
                </a:lnTo>
                <a:lnTo>
                  <a:pt x="43" y="12"/>
                </a:lnTo>
                <a:lnTo>
                  <a:pt x="44" y="12"/>
                </a:lnTo>
                <a:lnTo>
                  <a:pt x="44" y="15"/>
                </a:lnTo>
                <a:lnTo>
                  <a:pt x="46" y="15"/>
                </a:lnTo>
                <a:lnTo>
                  <a:pt x="46" y="17"/>
                </a:lnTo>
                <a:lnTo>
                  <a:pt x="46" y="21"/>
                </a:lnTo>
                <a:lnTo>
                  <a:pt x="48" y="22"/>
                </a:lnTo>
                <a:lnTo>
                  <a:pt x="46" y="24"/>
                </a:lnTo>
                <a:lnTo>
                  <a:pt x="48" y="24"/>
                </a:lnTo>
                <a:lnTo>
                  <a:pt x="48" y="26"/>
                </a:lnTo>
                <a:lnTo>
                  <a:pt x="46" y="29"/>
                </a:lnTo>
                <a:lnTo>
                  <a:pt x="46" y="31"/>
                </a:lnTo>
                <a:lnTo>
                  <a:pt x="46" y="34"/>
                </a:lnTo>
                <a:lnTo>
                  <a:pt x="44" y="36"/>
                </a:lnTo>
                <a:lnTo>
                  <a:pt x="43" y="38"/>
                </a:lnTo>
                <a:lnTo>
                  <a:pt x="43" y="39"/>
                </a:lnTo>
                <a:lnTo>
                  <a:pt x="41" y="39"/>
                </a:lnTo>
                <a:lnTo>
                  <a:pt x="41" y="41"/>
                </a:lnTo>
                <a:lnTo>
                  <a:pt x="39" y="41"/>
                </a:lnTo>
                <a:lnTo>
                  <a:pt x="38" y="43"/>
                </a:lnTo>
                <a:lnTo>
                  <a:pt x="36" y="43"/>
                </a:lnTo>
                <a:lnTo>
                  <a:pt x="34" y="44"/>
                </a:lnTo>
                <a:lnTo>
                  <a:pt x="31" y="46"/>
                </a:lnTo>
                <a:lnTo>
                  <a:pt x="29" y="46"/>
                </a:lnTo>
                <a:lnTo>
                  <a:pt x="27" y="46"/>
                </a:lnTo>
                <a:lnTo>
                  <a:pt x="26" y="46"/>
                </a:lnTo>
                <a:lnTo>
                  <a:pt x="24" y="46"/>
                </a:lnTo>
                <a:lnTo>
                  <a:pt x="22" y="46"/>
                </a:lnTo>
                <a:lnTo>
                  <a:pt x="21" y="46"/>
                </a:lnTo>
                <a:lnTo>
                  <a:pt x="19" y="46"/>
                </a:lnTo>
                <a:lnTo>
                  <a:pt x="17" y="44"/>
                </a:lnTo>
                <a:lnTo>
                  <a:pt x="15" y="44"/>
                </a:lnTo>
                <a:lnTo>
                  <a:pt x="17" y="44"/>
                </a:lnTo>
                <a:lnTo>
                  <a:pt x="15" y="44"/>
                </a:lnTo>
                <a:lnTo>
                  <a:pt x="12" y="43"/>
                </a:lnTo>
                <a:lnTo>
                  <a:pt x="10" y="41"/>
                </a:lnTo>
                <a:lnTo>
                  <a:pt x="9" y="39"/>
                </a:lnTo>
                <a:lnTo>
                  <a:pt x="7" y="38"/>
                </a:lnTo>
                <a:lnTo>
                  <a:pt x="7" y="36"/>
                </a:lnTo>
                <a:lnTo>
                  <a:pt x="5" y="32"/>
                </a:lnTo>
                <a:lnTo>
                  <a:pt x="4" y="31"/>
                </a:lnTo>
                <a:lnTo>
                  <a:pt x="4" y="29"/>
                </a:lnTo>
                <a:lnTo>
                  <a:pt x="4" y="27"/>
                </a:lnTo>
                <a:lnTo>
                  <a:pt x="4" y="26"/>
                </a:lnTo>
                <a:lnTo>
                  <a:pt x="4" y="24"/>
                </a:lnTo>
                <a:lnTo>
                  <a:pt x="4" y="22"/>
                </a:lnTo>
                <a:lnTo>
                  <a:pt x="4" y="21"/>
                </a:lnTo>
                <a:lnTo>
                  <a:pt x="5" y="19"/>
                </a:lnTo>
                <a:lnTo>
                  <a:pt x="7" y="15"/>
                </a:lnTo>
                <a:lnTo>
                  <a:pt x="4" y="15"/>
                </a:lnTo>
                <a:close/>
              </a:path>
            </a:pathLst>
          </a:custGeom>
          <a:solidFill>
            <a:srgbClr val="808080"/>
          </a:solidFill>
          <a:ln w="9525">
            <a:noFill/>
            <a:round/>
            <a:headEnd/>
            <a:tailEnd/>
          </a:ln>
        </p:spPr>
        <p:txBody>
          <a:bodyPr/>
          <a:lstStyle/>
          <a:p>
            <a:endParaRPr lang="en-US"/>
          </a:p>
        </p:txBody>
      </p:sp>
      <p:sp>
        <p:nvSpPr>
          <p:cNvPr id="294" name="Freeform 2465"/>
          <p:cNvSpPr>
            <a:spLocks/>
          </p:cNvSpPr>
          <p:nvPr/>
        </p:nvSpPr>
        <p:spPr bwMode="auto">
          <a:xfrm>
            <a:off x="7581106" y="4175952"/>
            <a:ext cx="57150" cy="115887"/>
          </a:xfrm>
          <a:custGeom>
            <a:avLst/>
            <a:gdLst>
              <a:gd name="T0" fmla="*/ 43 w 46"/>
              <a:gd name="T1" fmla="*/ 22 h 97"/>
              <a:gd name="T2" fmla="*/ 38 w 46"/>
              <a:gd name="T3" fmla="*/ 32 h 97"/>
              <a:gd name="T4" fmla="*/ 43 w 46"/>
              <a:gd name="T5" fmla="*/ 56 h 97"/>
              <a:gd name="T6" fmla="*/ 46 w 46"/>
              <a:gd name="T7" fmla="*/ 59 h 97"/>
              <a:gd name="T8" fmla="*/ 2 w 46"/>
              <a:gd name="T9" fmla="*/ 97 h 97"/>
              <a:gd name="T10" fmla="*/ 0 w 46"/>
              <a:gd name="T11" fmla="*/ 0 h 97"/>
              <a:gd name="T12" fmla="*/ 43 w 46"/>
              <a:gd name="T13" fmla="*/ 22 h 97"/>
              <a:gd name="T14" fmla="*/ 0 60000 65536"/>
              <a:gd name="T15" fmla="*/ 0 60000 65536"/>
              <a:gd name="T16" fmla="*/ 0 60000 65536"/>
              <a:gd name="T17" fmla="*/ 0 60000 65536"/>
              <a:gd name="T18" fmla="*/ 0 60000 65536"/>
              <a:gd name="T19" fmla="*/ 0 60000 65536"/>
              <a:gd name="T20" fmla="*/ 0 60000 65536"/>
              <a:gd name="T21" fmla="*/ 0 w 46"/>
              <a:gd name="T22" fmla="*/ 0 h 97"/>
              <a:gd name="T23" fmla="*/ 46 w 46"/>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7">
                <a:moveTo>
                  <a:pt x="43" y="22"/>
                </a:moveTo>
                <a:lnTo>
                  <a:pt x="38" y="32"/>
                </a:lnTo>
                <a:lnTo>
                  <a:pt x="43" y="56"/>
                </a:lnTo>
                <a:lnTo>
                  <a:pt x="46" y="59"/>
                </a:lnTo>
                <a:lnTo>
                  <a:pt x="2" y="97"/>
                </a:lnTo>
                <a:lnTo>
                  <a:pt x="0" y="0"/>
                </a:lnTo>
                <a:lnTo>
                  <a:pt x="43" y="22"/>
                </a:lnTo>
                <a:close/>
              </a:path>
            </a:pathLst>
          </a:custGeom>
          <a:solidFill>
            <a:srgbClr val="808080"/>
          </a:solidFill>
          <a:ln w="9525">
            <a:noFill/>
            <a:round/>
            <a:headEnd/>
            <a:tailEnd/>
          </a:ln>
        </p:spPr>
        <p:txBody>
          <a:bodyPr/>
          <a:lstStyle/>
          <a:p>
            <a:endParaRPr lang="en-US"/>
          </a:p>
        </p:txBody>
      </p:sp>
      <p:sp>
        <p:nvSpPr>
          <p:cNvPr id="295" name="Freeform 2466"/>
          <p:cNvSpPr>
            <a:spLocks/>
          </p:cNvSpPr>
          <p:nvPr/>
        </p:nvSpPr>
        <p:spPr bwMode="auto">
          <a:xfrm>
            <a:off x="7581106" y="4174364"/>
            <a:ext cx="58737" cy="119063"/>
          </a:xfrm>
          <a:custGeom>
            <a:avLst/>
            <a:gdLst>
              <a:gd name="T0" fmla="*/ 44 w 49"/>
              <a:gd name="T1" fmla="*/ 25 h 100"/>
              <a:gd name="T2" fmla="*/ 44 w 49"/>
              <a:gd name="T3" fmla="*/ 24 h 100"/>
              <a:gd name="T4" fmla="*/ 37 w 49"/>
              <a:gd name="T5" fmla="*/ 32 h 100"/>
              <a:gd name="T6" fmla="*/ 37 w 49"/>
              <a:gd name="T7" fmla="*/ 34 h 100"/>
              <a:gd name="T8" fmla="*/ 44 w 49"/>
              <a:gd name="T9" fmla="*/ 58 h 100"/>
              <a:gd name="T10" fmla="*/ 46 w 49"/>
              <a:gd name="T11" fmla="*/ 61 h 100"/>
              <a:gd name="T12" fmla="*/ 1 w 49"/>
              <a:gd name="T13" fmla="*/ 97 h 100"/>
              <a:gd name="T14" fmla="*/ 3 w 49"/>
              <a:gd name="T15" fmla="*/ 99 h 100"/>
              <a:gd name="T16" fmla="*/ 3 w 49"/>
              <a:gd name="T17" fmla="*/ 2 h 100"/>
              <a:gd name="T18" fmla="*/ 0 w 49"/>
              <a:gd name="T19" fmla="*/ 3 h 100"/>
              <a:gd name="T20" fmla="*/ 44 w 49"/>
              <a:gd name="T21" fmla="*/ 25 h 100"/>
              <a:gd name="T22" fmla="*/ 46 w 49"/>
              <a:gd name="T23" fmla="*/ 24 h 100"/>
              <a:gd name="T24" fmla="*/ 1 w 49"/>
              <a:gd name="T25" fmla="*/ 2 h 100"/>
              <a:gd name="T26" fmla="*/ 1 w 49"/>
              <a:gd name="T27" fmla="*/ 0 h 100"/>
              <a:gd name="T28" fmla="*/ 1 w 49"/>
              <a:gd name="T29" fmla="*/ 2 h 100"/>
              <a:gd name="T30" fmla="*/ 0 w 49"/>
              <a:gd name="T31" fmla="*/ 0 h 100"/>
              <a:gd name="T32" fmla="*/ 0 w 49"/>
              <a:gd name="T33" fmla="*/ 2 h 100"/>
              <a:gd name="T34" fmla="*/ 1 w 49"/>
              <a:gd name="T35" fmla="*/ 99 h 100"/>
              <a:gd name="T36" fmla="*/ 1 w 49"/>
              <a:gd name="T37" fmla="*/ 100 h 100"/>
              <a:gd name="T38" fmla="*/ 3 w 49"/>
              <a:gd name="T39" fmla="*/ 100 h 100"/>
              <a:gd name="T40" fmla="*/ 49 w 49"/>
              <a:gd name="T41" fmla="*/ 61 h 100"/>
              <a:gd name="T42" fmla="*/ 49 w 49"/>
              <a:gd name="T43" fmla="*/ 63 h 100"/>
              <a:gd name="T44" fmla="*/ 49 w 49"/>
              <a:gd name="T45" fmla="*/ 61 h 100"/>
              <a:gd name="T46" fmla="*/ 46 w 49"/>
              <a:gd name="T47" fmla="*/ 58 h 100"/>
              <a:gd name="T48" fmla="*/ 41 w 49"/>
              <a:gd name="T49" fmla="*/ 32 h 100"/>
              <a:gd name="T50" fmla="*/ 41 w 49"/>
              <a:gd name="T51" fmla="*/ 34 h 100"/>
              <a:gd name="T52" fmla="*/ 46 w 49"/>
              <a:gd name="T53" fmla="*/ 25 h 100"/>
              <a:gd name="T54" fmla="*/ 46 w 49"/>
              <a:gd name="T55" fmla="*/ 24 h 100"/>
              <a:gd name="T56" fmla="*/ 44 w 49"/>
              <a:gd name="T57" fmla="*/ 25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9"/>
              <a:gd name="T88" fmla="*/ 0 h 100"/>
              <a:gd name="T89" fmla="*/ 49 w 49"/>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9" h="100">
                <a:moveTo>
                  <a:pt x="44" y="25"/>
                </a:moveTo>
                <a:lnTo>
                  <a:pt x="44" y="24"/>
                </a:lnTo>
                <a:lnTo>
                  <a:pt x="37" y="32"/>
                </a:lnTo>
                <a:lnTo>
                  <a:pt x="37" y="34"/>
                </a:lnTo>
                <a:lnTo>
                  <a:pt x="44" y="58"/>
                </a:lnTo>
                <a:lnTo>
                  <a:pt x="46" y="61"/>
                </a:lnTo>
                <a:lnTo>
                  <a:pt x="1" y="97"/>
                </a:lnTo>
                <a:lnTo>
                  <a:pt x="3" y="99"/>
                </a:lnTo>
                <a:lnTo>
                  <a:pt x="3" y="2"/>
                </a:lnTo>
                <a:lnTo>
                  <a:pt x="0" y="3"/>
                </a:lnTo>
                <a:lnTo>
                  <a:pt x="44" y="25"/>
                </a:lnTo>
                <a:lnTo>
                  <a:pt x="46" y="24"/>
                </a:lnTo>
                <a:lnTo>
                  <a:pt x="1" y="2"/>
                </a:lnTo>
                <a:lnTo>
                  <a:pt x="1" y="0"/>
                </a:lnTo>
                <a:lnTo>
                  <a:pt x="1" y="2"/>
                </a:lnTo>
                <a:lnTo>
                  <a:pt x="0" y="0"/>
                </a:lnTo>
                <a:lnTo>
                  <a:pt x="0" y="2"/>
                </a:lnTo>
                <a:lnTo>
                  <a:pt x="1" y="99"/>
                </a:lnTo>
                <a:lnTo>
                  <a:pt x="1" y="100"/>
                </a:lnTo>
                <a:lnTo>
                  <a:pt x="3" y="100"/>
                </a:lnTo>
                <a:lnTo>
                  <a:pt x="49" y="61"/>
                </a:lnTo>
                <a:lnTo>
                  <a:pt x="49" y="63"/>
                </a:lnTo>
                <a:lnTo>
                  <a:pt x="49" y="61"/>
                </a:lnTo>
                <a:lnTo>
                  <a:pt x="46" y="58"/>
                </a:lnTo>
                <a:lnTo>
                  <a:pt x="41" y="32"/>
                </a:lnTo>
                <a:lnTo>
                  <a:pt x="41" y="34"/>
                </a:lnTo>
                <a:lnTo>
                  <a:pt x="46" y="25"/>
                </a:lnTo>
                <a:lnTo>
                  <a:pt x="46" y="24"/>
                </a:lnTo>
                <a:lnTo>
                  <a:pt x="44" y="25"/>
                </a:lnTo>
                <a:close/>
              </a:path>
            </a:pathLst>
          </a:custGeom>
          <a:solidFill>
            <a:srgbClr val="808080"/>
          </a:solidFill>
          <a:ln w="9525">
            <a:noFill/>
            <a:round/>
            <a:headEnd/>
            <a:tailEnd/>
          </a:ln>
        </p:spPr>
        <p:txBody>
          <a:bodyPr/>
          <a:lstStyle/>
          <a:p>
            <a:endParaRPr lang="en-US"/>
          </a:p>
        </p:txBody>
      </p:sp>
      <p:sp>
        <p:nvSpPr>
          <p:cNvPr id="296" name="Freeform 2467"/>
          <p:cNvSpPr>
            <a:spLocks/>
          </p:cNvSpPr>
          <p:nvPr/>
        </p:nvSpPr>
        <p:spPr bwMode="auto">
          <a:xfrm>
            <a:off x="6938168" y="3969577"/>
            <a:ext cx="58738" cy="57150"/>
          </a:xfrm>
          <a:custGeom>
            <a:avLst/>
            <a:gdLst>
              <a:gd name="T0" fmla="*/ 33 w 48"/>
              <a:gd name="T1" fmla="*/ 2 h 48"/>
              <a:gd name="T2" fmla="*/ 29 w 48"/>
              <a:gd name="T3" fmla="*/ 0 h 48"/>
              <a:gd name="T4" fmla="*/ 29 w 48"/>
              <a:gd name="T5" fmla="*/ 0 h 48"/>
              <a:gd name="T6" fmla="*/ 26 w 48"/>
              <a:gd name="T7" fmla="*/ 0 h 48"/>
              <a:gd name="T8" fmla="*/ 22 w 48"/>
              <a:gd name="T9" fmla="*/ 0 h 48"/>
              <a:gd name="T10" fmla="*/ 19 w 48"/>
              <a:gd name="T11" fmla="*/ 2 h 48"/>
              <a:gd name="T12" fmla="*/ 16 w 48"/>
              <a:gd name="T13" fmla="*/ 4 h 48"/>
              <a:gd name="T14" fmla="*/ 14 w 48"/>
              <a:gd name="T15" fmla="*/ 6 h 48"/>
              <a:gd name="T16" fmla="*/ 11 w 48"/>
              <a:gd name="T17" fmla="*/ 6 h 48"/>
              <a:gd name="T18" fmla="*/ 9 w 48"/>
              <a:gd name="T19" fmla="*/ 7 h 48"/>
              <a:gd name="T20" fmla="*/ 7 w 48"/>
              <a:gd name="T21" fmla="*/ 9 h 48"/>
              <a:gd name="T22" fmla="*/ 5 w 48"/>
              <a:gd name="T23" fmla="*/ 11 h 48"/>
              <a:gd name="T24" fmla="*/ 4 w 48"/>
              <a:gd name="T25" fmla="*/ 12 h 48"/>
              <a:gd name="T26" fmla="*/ 2 w 48"/>
              <a:gd name="T27" fmla="*/ 17 h 48"/>
              <a:gd name="T28" fmla="*/ 0 w 48"/>
              <a:gd name="T29" fmla="*/ 21 h 48"/>
              <a:gd name="T30" fmla="*/ 0 w 48"/>
              <a:gd name="T31" fmla="*/ 23 h 48"/>
              <a:gd name="T32" fmla="*/ 0 w 48"/>
              <a:gd name="T33" fmla="*/ 26 h 48"/>
              <a:gd name="T34" fmla="*/ 2 w 48"/>
              <a:gd name="T35" fmla="*/ 28 h 48"/>
              <a:gd name="T36" fmla="*/ 2 w 48"/>
              <a:gd name="T37" fmla="*/ 29 h 48"/>
              <a:gd name="T38" fmla="*/ 2 w 48"/>
              <a:gd name="T39" fmla="*/ 31 h 48"/>
              <a:gd name="T40" fmla="*/ 4 w 48"/>
              <a:gd name="T41" fmla="*/ 33 h 48"/>
              <a:gd name="T42" fmla="*/ 4 w 48"/>
              <a:gd name="T43" fmla="*/ 36 h 48"/>
              <a:gd name="T44" fmla="*/ 5 w 48"/>
              <a:gd name="T45" fmla="*/ 40 h 48"/>
              <a:gd name="T46" fmla="*/ 9 w 48"/>
              <a:gd name="T47" fmla="*/ 41 h 48"/>
              <a:gd name="T48" fmla="*/ 11 w 48"/>
              <a:gd name="T49" fmla="*/ 43 h 48"/>
              <a:gd name="T50" fmla="*/ 17 w 48"/>
              <a:gd name="T51" fmla="*/ 46 h 48"/>
              <a:gd name="T52" fmla="*/ 21 w 48"/>
              <a:gd name="T53" fmla="*/ 46 h 48"/>
              <a:gd name="T54" fmla="*/ 22 w 48"/>
              <a:gd name="T55" fmla="*/ 46 h 48"/>
              <a:gd name="T56" fmla="*/ 22 w 48"/>
              <a:gd name="T57" fmla="*/ 46 h 48"/>
              <a:gd name="T58" fmla="*/ 22 w 48"/>
              <a:gd name="T59" fmla="*/ 46 h 48"/>
              <a:gd name="T60" fmla="*/ 24 w 48"/>
              <a:gd name="T61" fmla="*/ 46 h 48"/>
              <a:gd name="T62" fmla="*/ 24 w 48"/>
              <a:gd name="T63" fmla="*/ 46 h 48"/>
              <a:gd name="T64" fmla="*/ 26 w 48"/>
              <a:gd name="T65" fmla="*/ 46 h 48"/>
              <a:gd name="T66" fmla="*/ 28 w 48"/>
              <a:gd name="T67" fmla="*/ 46 h 48"/>
              <a:gd name="T68" fmla="*/ 29 w 48"/>
              <a:gd name="T69" fmla="*/ 46 h 48"/>
              <a:gd name="T70" fmla="*/ 31 w 48"/>
              <a:gd name="T71" fmla="*/ 45 h 48"/>
              <a:gd name="T72" fmla="*/ 34 w 48"/>
              <a:gd name="T73" fmla="*/ 45 h 48"/>
              <a:gd name="T74" fmla="*/ 36 w 48"/>
              <a:gd name="T75" fmla="*/ 43 h 48"/>
              <a:gd name="T76" fmla="*/ 40 w 48"/>
              <a:gd name="T77" fmla="*/ 41 h 48"/>
              <a:gd name="T78" fmla="*/ 41 w 48"/>
              <a:gd name="T79" fmla="*/ 40 h 48"/>
              <a:gd name="T80" fmla="*/ 45 w 48"/>
              <a:gd name="T81" fmla="*/ 36 h 48"/>
              <a:gd name="T82" fmla="*/ 46 w 48"/>
              <a:gd name="T83" fmla="*/ 31 h 48"/>
              <a:gd name="T84" fmla="*/ 48 w 48"/>
              <a:gd name="T85" fmla="*/ 29 h 48"/>
              <a:gd name="T86" fmla="*/ 48 w 48"/>
              <a:gd name="T87" fmla="*/ 26 h 48"/>
              <a:gd name="T88" fmla="*/ 48 w 48"/>
              <a:gd name="T89" fmla="*/ 23 h 48"/>
              <a:gd name="T90" fmla="*/ 48 w 48"/>
              <a:gd name="T91" fmla="*/ 19 h 48"/>
              <a:gd name="T92" fmla="*/ 46 w 48"/>
              <a:gd name="T93" fmla="*/ 17 h 48"/>
              <a:gd name="T94" fmla="*/ 46 w 48"/>
              <a:gd name="T95" fmla="*/ 14 h 48"/>
              <a:gd name="T96" fmla="*/ 45 w 48"/>
              <a:gd name="T97" fmla="*/ 12 h 48"/>
              <a:gd name="T98" fmla="*/ 43 w 48"/>
              <a:gd name="T99" fmla="*/ 9 h 48"/>
              <a:gd name="T100" fmla="*/ 41 w 48"/>
              <a:gd name="T101" fmla="*/ 7 h 48"/>
              <a:gd name="T102" fmla="*/ 40 w 48"/>
              <a:gd name="T103" fmla="*/ 6 h 48"/>
              <a:gd name="T104" fmla="*/ 34 w 48"/>
              <a:gd name="T105" fmla="*/ 4 h 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
              <a:gd name="T160" fmla="*/ 0 h 48"/>
              <a:gd name="T161" fmla="*/ 48 w 48"/>
              <a:gd name="T162" fmla="*/ 48 h 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 h="48">
                <a:moveTo>
                  <a:pt x="34" y="4"/>
                </a:moveTo>
                <a:lnTo>
                  <a:pt x="33" y="2"/>
                </a:lnTo>
                <a:lnTo>
                  <a:pt x="31" y="2"/>
                </a:lnTo>
                <a:lnTo>
                  <a:pt x="29" y="0"/>
                </a:lnTo>
                <a:lnTo>
                  <a:pt x="29" y="2"/>
                </a:lnTo>
                <a:lnTo>
                  <a:pt x="29" y="0"/>
                </a:lnTo>
                <a:lnTo>
                  <a:pt x="28" y="0"/>
                </a:lnTo>
                <a:lnTo>
                  <a:pt x="26" y="0"/>
                </a:lnTo>
                <a:lnTo>
                  <a:pt x="24" y="0"/>
                </a:lnTo>
                <a:lnTo>
                  <a:pt x="22" y="0"/>
                </a:lnTo>
                <a:lnTo>
                  <a:pt x="21" y="0"/>
                </a:lnTo>
                <a:lnTo>
                  <a:pt x="19" y="2"/>
                </a:lnTo>
                <a:lnTo>
                  <a:pt x="17" y="2"/>
                </a:lnTo>
                <a:lnTo>
                  <a:pt x="16" y="4"/>
                </a:lnTo>
                <a:lnTo>
                  <a:pt x="14" y="4"/>
                </a:lnTo>
                <a:lnTo>
                  <a:pt x="14" y="6"/>
                </a:lnTo>
                <a:lnTo>
                  <a:pt x="12" y="6"/>
                </a:lnTo>
                <a:lnTo>
                  <a:pt x="11" y="6"/>
                </a:lnTo>
                <a:lnTo>
                  <a:pt x="11" y="7"/>
                </a:lnTo>
                <a:lnTo>
                  <a:pt x="9" y="7"/>
                </a:lnTo>
                <a:lnTo>
                  <a:pt x="9" y="9"/>
                </a:lnTo>
                <a:lnTo>
                  <a:pt x="7" y="9"/>
                </a:lnTo>
                <a:lnTo>
                  <a:pt x="7" y="11"/>
                </a:lnTo>
                <a:lnTo>
                  <a:pt x="5" y="11"/>
                </a:lnTo>
                <a:lnTo>
                  <a:pt x="5" y="12"/>
                </a:lnTo>
                <a:lnTo>
                  <a:pt x="4" y="12"/>
                </a:lnTo>
                <a:lnTo>
                  <a:pt x="4" y="16"/>
                </a:lnTo>
                <a:lnTo>
                  <a:pt x="2" y="17"/>
                </a:lnTo>
                <a:lnTo>
                  <a:pt x="2" y="19"/>
                </a:lnTo>
                <a:lnTo>
                  <a:pt x="0" y="21"/>
                </a:lnTo>
                <a:lnTo>
                  <a:pt x="2" y="21"/>
                </a:lnTo>
                <a:lnTo>
                  <a:pt x="0" y="23"/>
                </a:lnTo>
                <a:lnTo>
                  <a:pt x="0" y="24"/>
                </a:lnTo>
                <a:lnTo>
                  <a:pt x="0" y="26"/>
                </a:lnTo>
                <a:lnTo>
                  <a:pt x="0" y="28"/>
                </a:lnTo>
                <a:lnTo>
                  <a:pt x="2" y="28"/>
                </a:lnTo>
                <a:lnTo>
                  <a:pt x="0" y="28"/>
                </a:lnTo>
                <a:lnTo>
                  <a:pt x="2" y="29"/>
                </a:lnTo>
                <a:lnTo>
                  <a:pt x="0" y="29"/>
                </a:lnTo>
                <a:lnTo>
                  <a:pt x="2" y="31"/>
                </a:lnTo>
                <a:lnTo>
                  <a:pt x="2" y="33"/>
                </a:lnTo>
                <a:lnTo>
                  <a:pt x="4" y="33"/>
                </a:lnTo>
                <a:lnTo>
                  <a:pt x="4" y="34"/>
                </a:lnTo>
                <a:lnTo>
                  <a:pt x="4" y="36"/>
                </a:lnTo>
                <a:lnTo>
                  <a:pt x="5" y="38"/>
                </a:lnTo>
                <a:lnTo>
                  <a:pt x="5" y="40"/>
                </a:lnTo>
                <a:lnTo>
                  <a:pt x="7" y="40"/>
                </a:lnTo>
                <a:lnTo>
                  <a:pt x="9" y="41"/>
                </a:lnTo>
                <a:lnTo>
                  <a:pt x="11" y="41"/>
                </a:lnTo>
                <a:lnTo>
                  <a:pt x="11" y="43"/>
                </a:lnTo>
                <a:lnTo>
                  <a:pt x="14" y="45"/>
                </a:lnTo>
                <a:lnTo>
                  <a:pt x="17" y="46"/>
                </a:lnTo>
                <a:lnTo>
                  <a:pt x="19" y="46"/>
                </a:lnTo>
                <a:lnTo>
                  <a:pt x="21" y="46"/>
                </a:lnTo>
                <a:lnTo>
                  <a:pt x="21" y="48"/>
                </a:lnTo>
                <a:lnTo>
                  <a:pt x="22" y="46"/>
                </a:lnTo>
                <a:lnTo>
                  <a:pt x="22" y="48"/>
                </a:lnTo>
                <a:lnTo>
                  <a:pt x="22" y="46"/>
                </a:lnTo>
                <a:lnTo>
                  <a:pt x="22" y="48"/>
                </a:lnTo>
                <a:lnTo>
                  <a:pt x="22" y="46"/>
                </a:lnTo>
                <a:lnTo>
                  <a:pt x="22" y="48"/>
                </a:lnTo>
                <a:lnTo>
                  <a:pt x="24" y="46"/>
                </a:lnTo>
                <a:lnTo>
                  <a:pt x="24" y="48"/>
                </a:lnTo>
                <a:lnTo>
                  <a:pt x="24" y="46"/>
                </a:lnTo>
                <a:lnTo>
                  <a:pt x="26" y="48"/>
                </a:lnTo>
                <a:lnTo>
                  <a:pt x="26" y="46"/>
                </a:lnTo>
                <a:lnTo>
                  <a:pt x="26" y="48"/>
                </a:lnTo>
                <a:lnTo>
                  <a:pt x="28" y="46"/>
                </a:lnTo>
                <a:lnTo>
                  <a:pt x="28" y="48"/>
                </a:lnTo>
                <a:lnTo>
                  <a:pt x="29" y="46"/>
                </a:lnTo>
                <a:lnTo>
                  <a:pt x="31" y="46"/>
                </a:lnTo>
                <a:lnTo>
                  <a:pt x="31" y="45"/>
                </a:lnTo>
                <a:lnTo>
                  <a:pt x="33" y="45"/>
                </a:lnTo>
                <a:lnTo>
                  <a:pt x="34" y="45"/>
                </a:lnTo>
                <a:lnTo>
                  <a:pt x="34" y="43"/>
                </a:lnTo>
                <a:lnTo>
                  <a:pt x="36" y="43"/>
                </a:lnTo>
                <a:lnTo>
                  <a:pt x="38" y="43"/>
                </a:lnTo>
                <a:lnTo>
                  <a:pt x="40" y="41"/>
                </a:lnTo>
                <a:lnTo>
                  <a:pt x="40" y="40"/>
                </a:lnTo>
                <a:lnTo>
                  <a:pt x="41" y="40"/>
                </a:lnTo>
                <a:lnTo>
                  <a:pt x="43" y="38"/>
                </a:lnTo>
                <a:lnTo>
                  <a:pt x="45" y="36"/>
                </a:lnTo>
                <a:lnTo>
                  <a:pt x="45" y="33"/>
                </a:lnTo>
                <a:lnTo>
                  <a:pt x="46" y="31"/>
                </a:lnTo>
                <a:lnTo>
                  <a:pt x="46" y="29"/>
                </a:lnTo>
                <a:lnTo>
                  <a:pt x="48" y="29"/>
                </a:lnTo>
                <a:lnTo>
                  <a:pt x="48" y="28"/>
                </a:lnTo>
                <a:lnTo>
                  <a:pt x="48" y="26"/>
                </a:lnTo>
                <a:lnTo>
                  <a:pt x="48" y="24"/>
                </a:lnTo>
                <a:lnTo>
                  <a:pt x="48" y="23"/>
                </a:lnTo>
                <a:lnTo>
                  <a:pt x="48" y="21"/>
                </a:lnTo>
                <a:lnTo>
                  <a:pt x="48" y="19"/>
                </a:lnTo>
                <a:lnTo>
                  <a:pt x="48" y="17"/>
                </a:lnTo>
                <a:lnTo>
                  <a:pt x="46" y="17"/>
                </a:lnTo>
                <a:lnTo>
                  <a:pt x="46" y="16"/>
                </a:lnTo>
                <a:lnTo>
                  <a:pt x="46" y="14"/>
                </a:lnTo>
                <a:lnTo>
                  <a:pt x="46" y="12"/>
                </a:lnTo>
                <a:lnTo>
                  <a:pt x="45" y="12"/>
                </a:lnTo>
                <a:lnTo>
                  <a:pt x="45" y="11"/>
                </a:lnTo>
                <a:lnTo>
                  <a:pt x="43" y="9"/>
                </a:lnTo>
                <a:lnTo>
                  <a:pt x="41" y="9"/>
                </a:lnTo>
                <a:lnTo>
                  <a:pt x="41" y="7"/>
                </a:lnTo>
                <a:lnTo>
                  <a:pt x="40" y="7"/>
                </a:lnTo>
                <a:lnTo>
                  <a:pt x="40" y="6"/>
                </a:lnTo>
                <a:lnTo>
                  <a:pt x="38" y="6"/>
                </a:lnTo>
                <a:lnTo>
                  <a:pt x="34" y="4"/>
                </a:lnTo>
                <a:close/>
              </a:path>
            </a:pathLst>
          </a:custGeom>
          <a:solidFill>
            <a:srgbClr val="808080"/>
          </a:solidFill>
          <a:ln w="9525">
            <a:noFill/>
            <a:round/>
            <a:headEnd/>
            <a:tailEnd/>
          </a:ln>
        </p:spPr>
        <p:txBody>
          <a:bodyPr/>
          <a:lstStyle/>
          <a:p>
            <a:endParaRPr lang="en-US"/>
          </a:p>
        </p:txBody>
      </p:sp>
      <p:sp>
        <p:nvSpPr>
          <p:cNvPr id="297" name="Freeform 2468"/>
          <p:cNvSpPr>
            <a:spLocks/>
          </p:cNvSpPr>
          <p:nvPr/>
        </p:nvSpPr>
        <p:spPr bwMode="auto">
          <a:xfrm>
            <a:off x="6936581" y="3969577"/>
            <a:ext cx="63500" cy="57150"/>
          </a:xfrm>
          <a:custGeom>
            <a:avLst/>
            <a:gdLst>
              <a:gd name="T0" fmla="*/ 3 w 51"/>
              <a:gd name="T1" fmla="*/ 17 h 48"/>
              <a:gd name="T2" fmla="*/ 0 w 51"/>
              <a:gd name="T3" fmla="*/ 21 h 48"/>
              <a:gd name="T4" fmla="*/ 0 w 51"/>
              <a:gd name="T5" fmla="*/ 26 h 48"/>
              <a:gd name="T6" fmla="*/ 1 w 51"/>
              <a:gd name="T7" fmla="*/ 31 h 48"/>
              <a:gd name="T8" fmla="*/ 3 w 51"/>
              <a:gd name="T9" fmla="*/ 38 h 48"/>
              <a:gd name="T10" fmla="*/ 8 w 51"/>
              <a:gd name="T11" fmla="*/ 41 h 48"/>
              <a:gd name="T12" fmla="*/ 13 w 51"/>
              <a:gd name="T13" fmla="*/ 45 h 48"/>
              <a:gd name="T14" fmla="*/ 20 w 51"/>
              <a:gd name="T15" fmla="*/ 48 h 48"/>
              <a:gd name="T16" fmla="*/ 27 w 51"/>
              <a:gd name="T17" fmla="*/ 48 h 48"/>
              <a:gd name="T18" fmla="*/ 34 w 51"/>
              <a:gd name="T19" fmla="*/ 46 h 48"/>
              <a:gd name="T20" fmla="*/ 41 w 51"/>
              <a:gd name="T21" fmla="*/ 43 h 48"/>
              <a:gd name="T22" fmla="*/ 44 w 51"/>
              <a:gd name="T23" fmla="*/ 40 h 48"/>
              <a:gd name="T24" fmla="*/ 47 w 51"/>
              <a:gd name="T25" fmla="*/ 33 h 48"/>
              <a:gd name="T26" fmla="*/ 51 w 51"/>
              <a:gd name="T27" fmla="*/ 28 h 48"/>
              <a:gd name="T28" fmla="*/ 51 w 51"/>
              <a:gd name="T29" fmla="*/ 23 h 48"/>
              <a:gd name="T30" fmla="*/ 51 w 51"/>
              <a:gd name="T31" fmla="*/ 17 h 48"/>
              <a:gd name="T32" fmla="*/ 47 w 51"/>
              <a:gd name="T33" fmla="*/ 12 h 48"/>
              <a:gd name="T34" fmla="*/ 44 w 51"/>
              <a:gd name="T35" fmla="*/ 7 h 48"/>
              <a:gd name="T36" fmla="*/ 39 w 51"/>
              <a:gd name="T37" fmla="*/ 4 h 48"/>
              <a:gd name="T38" fmla="*/ 30 w 51"/>
              <a:gd name="T39" fmla="*/ 0 h 48"/>
              <a:gd name="T40" fmla="*/ 23 w 51"/>
              <a:gd name="T41" fmla="*/ 0 h 48"/>
              <a:gd name="T42" fmla="*/ 15 w 51"/>
              <a:gd name="T43" fmla="*/ 2 h 48"/>
              <a:gd name="T44" fmla="*/ 10 w 51"/>
              <a:gd name="T45" fmla="*/ 6 h 48"/>
              <a:gd name="T46" fmla="*/ 5 w 51"/>
              <a:gd name="T47" fmla="*/ 9 h 48"/>
              <a:gd name="T48" fmla="*/ 5 w 51"/>
              <a:gd name="T49" fmla="*/ 16 h 48"/>
              <a:gd name="T50" fmla="*/ 8 w 51"/>
              <a:gd name="T51" fmla="*/ 9 h 48"/>
              <a:gd name="T52" fmla="*/ 13 w 51"/>
              <a:gd name="T53" fmla="*/ 7 h 48"/>
              <a:gd name="T54" fmla="*/ 20 w 51"/>
              <a:gd name="T55" fmla="*/ 4 h 48"/>
              <a:gd name="T56" fmla="*/ 25 w 51"/>
              <a:gd name="T57" fmla="*/ 4 h 48"/>
              <a:gd name="T58" fmla="*/ 30 w 51"/>
              <a:gd name="T59" fmla="*/ 4 h 48"/>
              <a:gd name="T60" fmla="*/ 39 w 51"/>
              <a:gd name="T61" fmla="*/ 7 h 48"/>
              <a:gd name="T62" fmla="*/ 42 w 51"/>
              <a:gd name="T63" fmla="*/ 11 h 48"/>
              <a:gd name="T64" fmla="*/ 46 w 51"/>
              <a:gd name="T65" fmla="*/ 14 h 48"/>
              <a:gd name="T66" fmla="*/ 47 w 51"/>
              <a:gd name="T67" fmla="*/ 21 h 48"/>
              <a:gd name="T68" fmla="*/ 47 w 51"/>
              <a:gd name="T69" fmla="*/ 26 h 48"/>
              <a:gd name="T70" fmla="*/ 46 w 51"/>
              <a:gd name="T71" fmla="*/ 33 h 48"/>
              <a:gd name="T72" fmla="*/ 42 w 51"/>
              <a:gd name="T73" fmla="*/ 38 h 48"/>
              <a:gd name="T74" fmla="*/ 39 w 51"/>
              <a:gd name="T75" fmla="*/ 41 h 48"/>
              <a:gd name="T76" fmla="*/ 34 w 51"/>
              <a:gd name="T77" fmla="*/ 43 h 48"/>
              <a:gd name="T78" fmla="*/ 23 w 51"/>
              <a:gd name="T79" fmla="*/ 45 h 48"/>
              <a:gd name="T80" fmla="*/ 17 w 51"/>
              <a:gd name="T81" fmla="*/ 43 h 48"/>
              <a:gd name="T82" fmla="*/ 12 w 51"/>
              <a:gd name="T83" fmla="*/ 41 h 48"/>
              <a:gd name="T84" fmla="*/ 6 w 51"/>
              <a:gd name="T85" fmla="*/ 36 h 48"/>
              <a:gd name="T86" fmla="*/ 3 w 51"/>
              <a:gd name="T87" fmla="*/ 31 h 48"/>
              <a:gd name="T88" fmla="*/ 3 w 51"/>
              <a:gd name="T89" fmla="*/ 26 h 48"/>
              <a:gd name="T90" fmla="*/ 3 w 51"/>
              <a:gd name="T91" fmla="*/ 21 h 48"/>
              <a:gd name="T92" fmla="*/ 5 w 51"/>
              <a:gd name="T93" fmla="*/ 16 h 4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
              <a:gd name="T142" fmla="*/ 0 h 48"/>
              <a:gd name="T143" fmla="*/ 51 w 51"/>
              <a:gd name="T144" fmla="*/ 48 h 4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 h="48">
                <a:moveTo>
                  <a:pt x="3" y="14"/>
                </a:moveTo>
                <a:lnTo>
                  <a:pt x="3" y="16"/>
                </a:lnTo>
                <a:lnTo>
                  <a:pt x="3" y="17"/>
                </a:lnTo>
                <a:lnTo>
                  <a:pt x="1" y="17"/>
                </a:lnTo>
                <a:lnTo>
                  <a:pt x="1" y="19"/>
                </a:lnTo>
                <a:lnTo>
                  <a:pt x="0" y="21"/>
                </a:lnTo>
                <a:lnTo>
                  <a:pt x="0" y="23"/>
                </a:lnTo>
                <a:lnTo>
                  <a:pt x="0" y="24"/>
                </a:lnTo>
                <a:lnTo>
                  <a:pt x="0" y="26"/>
                </a:lnTo>
                <a:lnTo>
                  <a:pt x="0" y="28"/>
                </a:lnTo>
                <a:lnTo>
                  <a:pt x="1" y="29"/>
                </a:lnTo>
                <a:lnTo>
                  <a:pt x="1" y="31"/>
                </a:lnTo>
                <a:lnTo>
                  <a:pt x="3" y="34"/>
                </a:lnTo>
                <a:lnTo>
                  <a:pt x="3" y="36"/>
                </a:lnTo>
                <a:lnTo>
                  <a:pt x="3" y="38"/>
                </a:lnTo>
                <a:lnTo>
                  <a:pt x="5" y="40"/>
                </a:lnTo>
                <a:lnTo>
                  <a:pt x="6" y="40"/>
                </a:lnTo>
                <a:lnTo>
                  <a:pt x="8" y="41"/>
                </a:lnTo>
                <a:lnTo>
                  <a:pt x="8" y="43"/>
                </a:lnTo>
                <a:lnTo>
                  <a:pt x="10" y="45"/>
                </a:lnTo>
                <a:lnTo>
                  <a:pt x="13" y="45"/>
                </a:lnTo>
                <a:lnTo>
                  <a:pt x="15" y="46"/>
                </a:lnTo>
                <a:lnTo>
                  <a:pt x="18" y="48"/>
                </a:lnTo>
                <a:lnTo>
                  <a:pt x="20" y="48"/>
                </a:lnTo>
                <a:lnTo>
                  <a:pt x="23" y="48"/>
                </a:lnTo>
                <a:lnTo>
                  <a:pt x="25" y="48"/>
                </a:lnTo>
                <a:lnTo>
                  <a:pt x="27" y="48"/>
                </a:lnTo>
                <a:lnTo>
                  <a:pt x="29" y="48"/>
                </a:lnTo>
                <a:lnTo>
                  <a:pt x="30" y="48"/>
                </a:lnTo>
                <a:lnTo>
                  <a:pt x="34" y="46"/>
                </a:lnTo>
                <a:lnTo>
                  <a:pt x="37" y="45"/>
                </a:lnTo>
                <a:lnTo>
                  <a:pt x="39" y="43"/>
                </a:lnTo>
                <a:lnTo>
                  <a:pt x="41" y="43"/>
                </a:lnTo>
                <a:lnTo>
                  <a:pt x="41" y="41"/>
                </a:lnTo>
                <a:lnTo>
                  <a:pt x="42" y="41"/>
                </a:lnTo>
                <a:lnTo>
                  <a:pt x="44" y="40"/>
                </a:lnTo>
                <a:lnTo>
                  <a:pt x="46" y="40"/>
                </a:lnTo>
                <a:lnTo>
                  <a:pt x="46" y="38"/>
                </a:lnTo>
                <a:lnTo>
                  <a:pt x="47" y="33"/>
                </a:lnTo>
                <a:lnTo>
                  <a:pt x="49" y="29"/>
                </a:lnTo>
                <a:lnTo>
                  <a:pt x="51" y="29"/>
                </a:lnTo>
                <a:lnTo>
                  <a:pt x="51" y="28"/>
                </a:lnTo>
                <a:lnTo>
                  <a:pt x="51" y="26"/>
                </a:lnTo>
                <a:lnTo>
                  <a:pt x="51" y="24"/>
                </a:lnTo>
                <a:lnTo>
                  <a:pt x="51" y="23"/>
                </a:lnTo>
                <a:lnTo>
                  <a:pt x="51" y="21"/>
                </a:lnTo>
                <a:lnTo>
                  <a:pt x="51" y="19"/>
                </a:lnTo>
                <a:lnTo>
                  <a:pt x="51" y="17"/>
                </a:lnTo>
                <a:lnTo>
                  <a:pt x="49" y="17"/>
                </a:lnTo>
                <a:lnTo>
                  <a:pt x="49" y="16"/>
                </a:lnTo>
                <a:lnTo>
                  <a:pt x="47" y="12"/>
                </a:lnTo>
                <a:lnTo>
                  <a:pt x="46" y="11"/>
                </a:lnTo>
                <a:lnTo>
                  <a:pt x="46" y="9"/>
                </a:lnTo>
                <a:lnTo>
                  <a:pt x="44" y="7"/>
                </a:lnTo>
                <a:lnTo>
                  <a:pt x="41" y="6"/>
                </a:lnTo>
                <a:lnTo>
                  <a:pt x="41" y="4"/>
                </a:lnTo>
                <a:lnTo>
                  <a:pt x="39" y="4"/>
                </a:lnTo>
                <a:lnTo>
                  <a:pt x="34" y="0"/>
                </a:lnTo>
                <a:lnTo>
                  <a:pt x="32" y="0"/>
                </a:lnTo>
                <a:lnTo>
                  <a:pt x="30" y="0"/>
                </a:lnTo>
                <a:lnTo>
                  <a:pt x="29" y="0"/>
                </a:lnTo>
                <a:lnTo>
                  <a:pt x="25" y="0"/>
                </a:lnTo>
                <a:lnTo>
                  <a:pt x="23" y="0"/>
                </a:lnTo>
                <a:lnTo>
                  <a:pt x="20" y="0"/>
                </a:lnTo>
                <a:lnTo>
                  <a:pt x="18" y="2"/>
                </a:lnTo>
                <a:lnTo>
                  <a:pt x="15" y="2"/>
                </a:lnTo>
                <a:lnTo>
                  <a:pt x="13" y="4"/>
                </a:lnTo>
                <a:lnTo>
                  <a:pt x="12" y="4"/>
                </a:lnTo>
                <a:lnTo>
                  <a:pt x="10" y="6"/>
                </a:lnTo>
                <a:lnTo>
                  <a:pt x="8" y="7"/>
                </a:lnTo>
                <a:lnTo>
                  <a:pt x="6" y="9"/>
                </a:lnTo>
                <a:lnTo>
                  <a:pt x="5" y="9"/>
                </a:lnTo>
                <a:lnTo>
                  <a:pt x="3" y="12"/>
                </a:lnTo>
                <a:lnTo>
                  <a:pt x="3" y="14"/>
                </a:lnTo>
                <a:lnTo>
                  <a:pt x="5" y="16"/>
                </a:lnTo>
                <a:lnTo>
                  <a:pt x="6" y="14"/>
                </a:lnTo>
                <a:lnTo>
                  <a:pt x="8" y="12"/>
                </a:lnTo>
                <a:lnTo>
                  <a:pt x="8" y="9"/>
                </a:lnTo>
                <a:lnTo>
                  <a:pt x="10" y="9"/>
                </a:lnTo>
                <a:lnTo>
                  <a:pt x="12" y="9"/>
                </a:lnTo>
                <a:lnTo>
                  <a:pt x="13" y="7"/>
                </a:lnTo>
                <a:lnTo>
                  <a:pt x="15" y="7"/>
                </a:lnTo>
                <a:lnTo>
                  <a:pt x="17" y="6"/>
                </a:lnTo>
                <a:lnTo>
                  <a:pt x="20" y="4"/>
                </a:lnTo>
                <a:lnTo>
                  <a:pt x="22" y="4"/>
                </a:lnTo>
                <a:lnTo>
                  <a:pt x="23" y="4"/>
                </a:lnTo>
                <a:lnTo>
                  <a:pt x="25" y="4"/>
                </a:lnTo>
                <a:lnTo>
                  <a:pt x="29" y="2"/>
                </a:lnTo>
                <a:lnTo>
                  <a:pt x="29" y="4"/>
                </a:lnTo>
                <a:lnTo>
                  <a:pt x="30" y="4"/>
                </a:lnTo>
                <a:lnTo>
                  <a:pt x="32" y="4"/>
                </a:lnTo>
                <a:lnTo>
                  <a:pt x="37" y="6"/>
                </a:lnTo>
                <a:lnTo>
                  <a:pt x="39" y="7"/>
                </a:lnTo>
                <a:lnTo>
                  <a:pt x="41" y="7"/>
                </a:lnTo>
                <a:lnTo>
                  <a:pt x="41" y="9"/>
                </a:lnTo>
                <a:lnTo>
                  <a:pt x="42" y="11"/>
                </a:lnTo>
                <a:lnTo>
                  <a:pt x="44" y="11"/>
                </a:lnTo>
                <a:lnTo>
                  <a:pt x="44" y="12"/>
                </a:lnTo>
                <a:lnTo>
                  <a:pt x="46" y="14"/>
                </a:lnTo>
                <a:lnTo>
                  <a:pt x="46" y="16"/>
                </a:lnTo>
                <a:lnTo>
                  <a:pt x="46" y="17"/>
                </a:lnTo>
                <a:lnTo>
                  <a:pt x="47" y="21"/>
                </a:lnTo>
                <a:lnTo>
                  <a:pt x="47" y="23"/>
                </a:lnTo>
                <a:lnTo>
                  <a:pt x="47" y="24"/>
                </a:lnTo>
                <a:lnTo>
                  <a:pt x="47" y="26"/>
                </a:lnTo>
                <a:lnTo>
                  <a:pt x="46" y="28"/>
                </a:lnTo>
                <a:lnTo>
                  <a:pt x="46" y="29"/>
                </a:lnTo>
                <a:lnTo>
                  <a:pt x="46" y="33"/>
                </a:lnTo>
                <a:lnTo>
                  <a:pt x="44" y="36"/>
                </a:lnTo>
                <a:lnTo>
                  <a:pt x="42" y="36"/>
                </a:lnTo>
                <a:lnTo>
                  <a:pt x="42" y="38"/>
                </a:lnTo>
                <a:lnTo>
                  <a:pt x="41" y="38"/>
                </a:lnTo>
                <a:lnTo>
                  <a:pt x="39" y="40"/>
                </a:lnTo>
                <a:lnTo>
                  <a:pt x="39" y="41"/>
                </a:lnTo>
                <a:lnTo>
                  <a:pt x="37" y="41"/>
                </a:lnTo>
                <a:lnTo>
                  <a:pt x="35" y="43"/>
                </a:lnTo>
                <a:lnTo>
                  <a:pt x="34" y="43"/>
                </a:lnTo>
                <a:lnTo>
                  <a:pt x="29" y="45"/>
                </a:lnTo>
                <a:lnTo>
                  <a:pt x="25" y="45"/>
                </a:lnTo>
                <a:lnTo>
                  <a:pt x="23" y="45"/>
                </a:lnTo>
                <a:lnTo>
                  <a:pt x="20" y="45"/>
                </a:lnTo>
                <a:lnTo>
                  <a:pt x="18" y="45"/>
                </a:lnTo>
                <a:lnTo>
                  <a:pt x="17" y="43"/>
                </a:lnTo>
                <a:lnTo>
                  <a:pt x="15" y="43"/>
                </a:lnTo>
                <a:lnTo>
                  <a:pt x="13" y="41"/>
                </a:lnTo>
                <a:lnTo>
                  <a:pt x="12" y="41"/>
                </a:lnTo>
                <a:lnTo>
                  <a:pt x="8" y="40"/>
                </a:lnTo>
                <a:lnTo>
                  <a:pt x="8" y="38"/>
                </a:lnTo>
                <a:lnTo>
                  <a:pt x="6" y="36"/>
                </a:lnTo>
                <a:lnTo>
                  <a:pt x="6" y="34"/>
                </a:lnTo>
                <a:lnTo>
                  <a:pt x="5" y="33"/>
                </a:lnTo>
                <a:lnTo>
                  <a:pt x="3" y="31"/>
                </a:lnTo>
                <a:lnTo>
                  <a:pt x="3" y="29"/>
                </a:lnTo>
                <a:lnTo>
                  <a:pt x="3" y="28"/>
                </a:lnTo>
                <a:lnTo>
                  <a:pt x="3" y="26"/>
                </a:lnTo>
                <a:lnTo>
                  <a:pt x="3" y="24"/>
                </a:lnTo>
                <a:lnTo>
                  <a:pt x="3" y="23"/>
                </a:lnTo>
                <a:lnTo>
                  <a:pt x="3" y="21"/>
                </a:lnTo>
                <a:lnTo>
                  <a:pt x="3" y="19"/>
                </a:lnTo>
                <a:lnTo>
                  <a:pt x="3" y="17"/>
                </a:lnTo>
                <a:lnTo>
                  <a:pt x="5" y="16"/>
                </a:lnTo>
                <a:lnTo>
                  <a:pt x="3" y="14"/>
                </a:lnTo>
                <a:close/>
              </a:path>
            </a:pathLst>
          </a:custGeom>
          <a:solidFill>
            <a:srgbClr val="808080"/>
          </a:solidFill>
          <a:ln w="9525">
            <a:noFill/>
            <a:round/>
            <a:headEnd/>
            <a:tailEnd/>
          </a:ln>
        </p:spPr>
        <p:txBody>
          <a:bodyPr/>
          <a:lstStyle/>
          <a:p>
            <a:endParaRPr lang="en-US"/>
          </a:p>
        </p:txBody>
      </p:sp>
      <p:sp>
        <p:nvSpPr>
          <p:cNvPr id="298" name="Freeform 2469"/>
          <p:cNvSpPr>
            <a:spLocks/>
          </p:cNvSpPr>
          <p:nvPr/>
        </p:nvSpPr>
        <p:spPr bwMode="auto">
          <a:xfrm>
            <a:off x="6923881" y="4012439"/>
            <a:ext cx="73025" cy="68263"/>
          </a:xfrm>
          <a:custGeom>
            <a:avLst/>
            <a:gdLst>
              <a:gd name="T0" fmla="*/ 40 w 60"/>
              <a:gd name="T1" fmla="*/ 0 h 58"/>
              <a:gd name="T2" fmla="*/ 36 w 60"/>
              <a:gd name="T3" fmla="*/ 0 h 58"/>
              <a:gd name="T4" fmla="*/ 33 w 60"/>
              <a:gd name="T5" fmla="*/ 0 h 58"/>
              <a:gd name="T6" fmla="*/ 29 w 60"/>
              <a:gd name="T7" fmla="*/ 0 h 58"/>
              <a:gd name="T8" fmla="*/ 26 w 60"/>
              <a:gd name="T9" fmla="*/ 0 h 58"/>
              <a:gd name="T10" fmla="*/ 17 w 60"/>
              <a:gd name="T11" fmla="*/ 4 h 58"/>
              <a:gd name="T12" fmla="*/ 14 w 60"/>
              <a:gd name="T13" fmla="*/ 5 h 58"/>
              <a:gd name="T14" fmla="*/ 11 w 60"/>
              <a:gd name="T15" fmla="*/ 7 h 58"/>
              <a:gd name="T16" fmla="*/ 9 w 60"/>
              <a:gd name="T17" fmla="*/ 10 h 58"/>
              <a:gd name="T18" fmla="*/ 7 w 60"/>
              <a:gd name="T19" fmla="*/ 12 h 58"/>
              <a:gd name="T20" fmla="*/ 2 w 60"/>
              <a:gd name="T21" fmla="*/ 17 h 58"/>
              <a:gd name="T22" fmla="*/ 2 w 60"/>
              <a:gd name="T23" fmla="*/ 21 h 58"/>
              <a:gd name="T24" fmla="*/ 2 w 60"/>
              <a:gd name="T25" fmla="*/ 24 h 58"/>
              <a:gd name="T26" fmla="*/ 2 w 60"/>
              <a:gd name="T27" fmla="*/ 24 h 58"/>
              <a:gd name="T28" fmla="*/ 0 w 60"/>
              <a:gd name="T29" fmla="*/ 26 h 58"/>
              <a:gd name="T30" fmla="*/ 0 w 60"/>
              <a:gd name="T31" fmla="*/ 29 h 58"/>
              <a:gd name="T32" fmla="*/ 0 w 60"/>
              <a:gd name="T33" fmla="*/ 33 h 58"/>
              <a:gd name="T34" fmla="*/ 2 w 60"/>
              <a:gd name="T35" fmla="*/ 36 h 58"/>
              <a:gd name="T36" fmla="*/ 2 w 60"/>
              <a:gd name="T37" fmla="*/ 43 h 58"/>
              <a:gd name="T38" fmla="*/ 4 w 60"/>
              <a:gd name="T39" fmla="*/ 45 h 58"/>
              <a:gd name="T40" fmla="*/ 5 w 60"/>
              <a:gd name="T41" fmla="*/ 46 h 58"/>
              <a:gd name="T42" fmla="*/ 7 w 60"/>
              <a:gd name="T43" fmla="*/ 48 h 58"/>
              <a:gd name="T44" fmla="*/ 9 w 60"/>
              <a:gd name="T45" fmla="*/ 50 h 58"/>
              <a:gd name="T46" fmla="*/ 11 w 60"/>
              <a:gd name="T47" fmla="*/ 51 h 58"/>
              <a:gd name="T48" fmla="*/ 12 w 60"/>
              <a:gd name="T49" fmla="*/ 53 h 58"/>
              <a:gd name="T50" fmla="*/ 17 w 60"/>
              <a:gd name="T51" fmla="*/ 55 h 58"/>
              <a:gd name="T52" fmla="*/ 21 w 60"/>
              <a:gd name="T53" fmla="*/ 56 h 58"/>
              <a:gd name="T54" fmla="*/ 24 w 60"/>
              <a:gd name="T55" fmla="*/ 58 h 58"/>
              <a:gd name="T56" fmla="*/ 28 w 60"/>
              <a:gd name="T57" fmla="*/ 58 h 58"/>
              <a:gd name="T58" fmla="*/ 31 w 60"/>
              <a:gd name="T59" fmla="*/ 58 h 58"/>
              <a:gd name="T60" fmla="*/ 34 w 60"/>
              <a:gd name="T61" fmla="*/ 58 h 58"/>
              <a:gd name="T62" fmla="*/ 43 w 60"/>
              <a:gd name="T63" fmla="*/ 55 h 58"/>
              <a:gd name="T64" fmla="*/ 45 w 60"/>
              <a:gd name="T65" fmla="*/ 53 h 58"/>
              <a:gd name="T66" fmla="*/ 46 w 60"/>
              <a:gd name="T67" fmla="*/ 51 h 58"/>
              <a:gd name="T68" fmla="*/ 50 w 60"/>
              <a:gd name="T69" fmla="*/ 51 h 58"/>
              <a:gd name="T70" fmla="*/ 52 w 60"/>
              <a:gd name="T71" fmla="*/ 50 h 58"/>
              <a:gd name="T72" fmla="*/ 53 w 60"/>
              <a:gd name="T73" fmla="*/ 46 h 58"/>
              <a:gd name="T74" fmla="*/ 55 w 60"/>
              <a:gd name="T75" fmla="*/ 43 h 58"/>
              <a:gd name="T76" fmla="*/ 57 w 60"/>
              <a:gd name="T77" fmla="*/ 41 h 58"/>
              <a:gd name="T78" fmla="*/ 60 w 60"/>
              <a:gd name="T79" fmla="*/ 36 h 58"/>
              <a:gd name="T80" fmla="*/ 60 w 60"/>
              <a:gd name="T81" fmla="*/ 33 h 58"/>
              <a:gd name="T82" fmla="*/ 60 w 60"/>
              <a:gd name="T83" fmla="*/ 29 h 58"/>
              <a:gd name="T84" fmla="*/ 60 w 60"/>
              <a:gd name="T85" fmla="*/ 26 h 58"/>
              <a:gd name="T86" fmla="*/ 60 w 60"/>
              <a:gd name="T87" fmla="*/ 22 h 58"/>
              <a:gd name="T88" fmla="*/ 57 w 60"/>
              <a:gd name="T89" fmla="*/ 14 h 58"/>
              <a:gd name="T90" fmla="*/ 55 w 60"/>
              <a:gd name="T91" fmla="*/ 10 h 58"/>
              <a:gd name="T92" fmla="*/ 53 w 60"/>
              <a:gd name="T93" fmla="*/ 9 h 58"/>
              <a:gd name="T94" fmla="*/ 52 w 60"/>
              <a:gd name="T95" fmla="*/ 7 h 58"/>
              <a:gd name="T96" fmla="*/ 50 w 60"/>
              <a:gd name="T97" fmla="*/ 5 h 58"/>
              <a:gd name="T98" fmla="*/ 46 w 60"/>
              <a:gd name="T99" fmla="*/ 5 h 58"/>
              <a:gd name="T100" fmla="*/ 43 w 60"/>
              <a:gd name="T101" fmla="*/ 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58"/>
              <a:gd name="T155" fmla="*/ 60 w 60"/>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58">
                <a:moveTo>
                  <a:pt x="43" y="4"/>
                </a:moveTo>
                <a:lnTo>
                  <a:pt x="40" y="0"/>
                </a:lnTo>
                <a:lnTo>
                  <a:pt x="38" y="0"/>
                </a:lnTo>
                <a:lnTo>
                  <a:pt x="36" y="0"/>
                </a:lnTo>
                <a:lnTo>
                  <a:pt x="34" y="0"/>
                </a:lnTo>
                <a:lnTo>
                  <a:pt x="33" y="0"/>
                </a:lnTo>
                <a:lnTo>
                  <a:pt x="31" y="0"/>
                </a:lnTo>
                <a:lnTo>
                  <a:pt x="29" y="0"/>
                </a:lnTo>
                <a:lnTo>
                  <a:pt x="28" y="0"/>
                </a:lnTo>
                <a:lnTo>
                  <a:pt x="26" y="0"/>
                </a:lnTo>
                <a:lnTo>
                  <a:pt x="24" y="0"/>
                </a:lnTo>
                <a:lnTo>
                  <a:pt x="17" y="4"/>
                </a:lnTo>
                <a:lnTo>
                  <a:pt x="16" y="5"/>
                </a:lnTo>
                <a:lnTo>
                  <a:pt x="14" y="5"/>
                </a:lnTo>
                <a:lnTo>
                  <a:pt x="12" y="7"/>
                </a:lnTo>
                <a:lnTo>
                  <a:pt x="11" y="7"/>
                </a:lnTo>
                <a:lnTo>
                  <a:pt x="11" y="9"/>
                </a:lnTo>
                <a:lnTo>
                  <a:pt x="9" y="10"/>
                </a:lnTo>
                <a:lnTo>
                  <a:pt x="7" y="10"/>
                </a:lnTo>
                <a:lnTo>
                  <a:pt x="7" y="12"/>
                </a:lnTo>
                <a:lnTo>
                  <a:pt x="5" y="14"/>
                </a:lnTo>
                <a:lnTo>
                  <a:pt x="2" y="17"/>
                </a:lnTo>
                <a:lnTo>
                  <a:pt x="2" y="19"/>
                </a:lnTo>
                <a:lnTo>
                  <a:pt x="2" y="21"/>
                </a:lnTo>
                <a:lnTo>
                  <a:pt x="2" y="22"/>
                </a:lnTo>
                <a:lnTo>
                  <a:pt x="2" y="24"/>
                </a:lnTo>
                <a:lnTo>
                  <a:pt x="0" y="24"/>
                </a:lnTo>
                <a:lnTo>
                  <a:pt x="2" y="24"/>
                </a:lnTo>
                <a:lnTo>
                  <a:pt x="0" y="24"/>
                </a:lnTo>
                <a:lnTo>
                  <a:pt x="0" y="26"/>
                </a:lnTo>
                <a:lnTo>
                  <a:pt x="0" y="27"/>
                </a:lnTo>
                <a:lnTo>
                  <a:pt x="0" y="29"/>
                </a:lnTo>
                <a:lnTo>
                  <a:pt x="0" y="31"/>
                </a:lnTo>
                <a:lnTo>
                  <a:pt x="0" y="33"/>
                </a:lnTo>
                <a:lnTo>
                  <a:pt x="0" y="34"/>
                </a:lnTo>
                <a:lnTo>
                  <a:pt x="2" y="36"/>
                </a:lnTo>
                <a:lnTo>
                  <a:pt x="0" y="36"/>
                </a:lnTo>
                <a:lnTo>
                  <a:pt x="2" y="43"/>
                </a:lnTo>
                <a:lnTo>
                  <a:pt x="4" y="43"/>
                </a:lnTo>
                <a:lnTo>
                  <a:pt x="4" y="45"/>
                </a:lnTo>
                <a:lnTo>
                  <a:pt x="5" y="45"/>
                </a:lnTo>
                <a:lnTo>
                  <a:pt x="5" y="46"/>
                </a:lnTo>
                <a:lnTo>
                  <a:pt x="7" y="46"/>
                </a:lnTo>
                <a:lnTo>
                  <a:pt x="7" y="48"/>
                </a:lnTo>
                <a:lnTo>
                  <a:pt x="9" y="48"/>
                </a:lnTo>
                <a:lnTo>
                  <a:pt x="9" y="50"/>
                </a:lnTo>
                <a:lnTo>
                  <a:pt x="11" y="50"/>
                </a:lnTo>
                <a:lnTo>
                  <a:pt x="11" y="51"/>
                </a:lnTo>
                <a:lnTo>
                  <a:pt x="12" y="51"/>
                </a:lnTo>
                <a:lnTo>
                  <a:pt x="12" y="53"/>
                </a:lnTo>
                <a:lnTo>
                  <a:pt x="14" y="53"/>
                </a:lnTo>
                <a:lnTo>
                  <a:pt x="17" y="55"/>
                </a:lnTo>
                <a:lnTo>
                  <a:pt x="19" y="56"/>
                </a:lnTo>
                <a:lnTo>
                  <a:pt x="21" y="56"/>
                </a:lnTo>
                <a:lnTo>
                  <a:pt x="23" y="56"/>
                </a:lnTo>
                <a:lnTo>
                  <a:pt x="24" y="58"/>
                </a:lnTo>
                <a:lnTo>
                  <a:pt x="26" y="58"/>
                </a:lnTo>
                <a:lnTo>
                  <a:pt x="28" y="58"/>
                </a:lnTo>
                <a:lnTo>
                  <a:pt x="29" y="58"/>
                </a:lnTo>
                <a:lnTo>
                  <a:pt x="31" y="58"/>
                </a:lnTo>
                <a:lnTo>
                  <a:pt x="33" y="58"/>
                </a:lnTo>
                <a:lnTo>
                  <a:pt x="34" y="58"/>
                </a:lnTo>
                <a:lnTo>
                  <a:pt x="36" y="56"/>
                </a:lnTo>
                <a:lnTo>
                  <a:pt x="43" y="55"/>
                </a:lnTo>
                <a:lnTo>
                  <a:pt x="43" y="53"/>
                </a:lnTo>
                <a:lnTo>
                  <a:pt x="45" y="53"/>
                </a:lnTo>
                <a:lnTo>
                  <a:pt x="45" y="51"/>
                </a:lnTo>
                <a:lnTo>
                  <a:pt x="46" y="51"/>
                </a:lnTo>
                <a:lnTo>
                  <a:pt x="48" y="51"/>
                </a:lnTo>
                <a:lnTo>
                  <a:pt x="50" y="51"/>
                </a:lnTo>
                <a:lnTo>
                  <a:pt x="50" y="50"/>
                </a:lnTo>
                <a:lnTo>
                  <a:pt x="52" y="50"/>
                </a:lnTo>
                <a:lnTo>
                  <a:pt x="52" y="48"/>
                </a:lnTo>
                <a:lnTo>
                  <a:pt x="53" y="46"/>
                </a:lnTo>
                <a:lnTo>
                  <a:pt x="55" y="46"/>
                </a:lnTo>
                <a:lnTo>
                  <a:pt x="55" y="43"/>
                </a:lnTo>
                <a:lnTo>
                  <a:pt x="57" y="43"/>
                </a:lnTo>
                <a:lnTo>
                  <a:pt x="57" y="41"/>
                </a:lnTo>
                <a:lnTo>
                  <a:pt x="58" y="38"/>
                </a:lnTo>
                <a:lnTo>
                  <a:pt x="60" y="36"/>
                </a:lnTo>
                <a:lnTo>
                  <a:pt x="60" y="34"/>
                </a:lnTo>
                <a:lnTo>
                  <a:pt x="60" y="33"/>
                </a:lnTo>
                <a:lnTo>
                  <a:pt x="60" y="31"/>
                </a:lnTo>
                <a:lnTo>
                  <a:pt x="60" y="29"/>
                </a:lnTo>
                <a:lnTo>
                  <a:pt x="60" y="27"/>
                </a:lnTo>
                <a:lnTo>
                  <a:pt x="60" y="26"/>
                </a:lnTo>
                <a:lnTo>
                  <a:pt x="60" y="24"/>
                </a:lnTo>
                <a:lnTo>
                  <a:pt x="60" y="22"/>
                </a:lnTo>
                <a:lnTo>
                  <a:pt x="57" y="16"/>
                </a:lnTo>
                <a:lnTo>
                  <a:pt x="57" y="14"/>
                </a:lnTo>
                <a:lnTo>
                  <a:pt x="57" y="12"/>
                </a:lnTo>
                <a:lnTo>
                  <a:pt x="55" y="10"/>
                </a:lnTo>
                <a:lnTo>
                  <a:pt x="53" y="10"/>
                </a:lnTo>
                <a:lnTo>
                  <a:pt x="53" y="9"/>
                </a:lnTo>
                <a:lnTo>
                  <a:pt x="52" y="9"/>
                </a:lnTo>
                <a:lnTo>
                  <a:pt x="52" y="7"/>
                </a:lnTo>
                <a:lnTo>
                  <a:pt x="50" y="7"/>
                </a:lnTo>
                <a:lnTo>
                  <a:pt x="50" y="5"/>
                </a:lnTo>
                <a:lnTo>
                  <a:pt x="48" y="5"/>
                </a:lnTo>
                <a:lnTo>
                  <a:pt x="46" y="5"/>
                </a:lnTo>
                <a:lnTo>
                  <a:pt x="46" y="4"/>
                </a:lnTo>
                <a:lnTo>
                  <a:pt x="43" y="4"/>
                </a:lnTo>
                <a:close/>
              </a:path>
            </a:pathLst>
          </a:custGeom>
          <a:solidFill>
            <a:srgbClr val="808080"/>
          </a:solidFill>
          <a:ln w="9525">
            <a:noFill/>
            <a:round/>
            <a:headEnd/>
            <a:tailEnd/>
          </a:ln>
        </p:spPr>
        <p:txBody>
          <a:bodyPr/>
          <a:lstStyle/>
          <a:p>
            <a:endParaRPr lang="en-US"/>
          </a:p>
        </p:txBody>
      </p:sp>
      <p:sp>
        <p:nvSpPr>
          <p:cNvPr id="299" name="Freeform 2470"/>
          <p:cNvSpPr>
            <a:spLocks/>
          </p:cNvSpPr>
          <p:nvPr/>
        </p:nvSpPr>
        <p:spPr bwMode="auto">
          <a:xfrm>
            <a:off x="6923881" y="4009264"/>
            <a:ext cx="76200" cy="71438"/>
          </a:xfrm>
          <a:custGeom>
            <a:avLst/>
            <a:gdLst>
              <a:gd name="T0" fmla="*/ 0 w 62"/>
              <a:gd name="T1" fmla="*/ 24 h 60"/>
              <a:gd name="T2" fmla="*/ 0 w 62"/>
              <a:gd name="T3" fmla="*/ 31 h 60"/>
              <a:gd name="T4" fmla="*/ 0 w 62"/>
              <a:gd name="T5" fmla="*/ 36 h 60"/>
              <a:gd name="T6" fmla="*/ 4 w 62"/>
              <a:gd name="T7" fmla="*/ 45 h 60"/>
              <a:gd name="T8" fmla="*/ 5 w 62"/>
              <a:gd name="T9" fmla="*/ 48 h 60"/>
              <a:gd name="T10" fmla="*/ 11 w 62"/>
              <a:gd name="T11" fmla="*/ 53 h 60"/>
              <a:gd name="T12" fmla="*/ 14 w 62"/>
              <a:gd name="T13" fmla="*/ 57 h 60"/>
              <a:gd name="T14" fmla="*/ 19 w 62"/>
              <a:gd name="T15" fmla="*/ 58 h 60"/>
              <a:gd name="T16" fmla="*/ 28 w 62"/>
              <a:gd name="T17" fmla="*/ 60 h 60"/>
              <a:gd name="T18" fmla="*/ 34 w 62"/>
              <a:gd name="T19" fmla="*/ 58 h 60"/>
              <a:gd name="T20" fmla="*/ 40 w 62"/>
              <a:gd name="T21" fmla="*/ 58 h 60"/>
              <a:gd name="T22" fmla="*/ 48 w 62"/>
              <a:gd name="T23" fmla="*/ 55 h 60"/>
              <a:gd name="T24" fmla="*/ 55 w 62"/>
              <a:gd name="T25" fmla="*/ 48 h 60"/>
              <a:gd name="T26" fmla="*/ 58 w 62"/>
              <a:gd name="T27" fmla="*/ 43 h 60"/>
              <a:gd name="T28" fmla="*/ 62 w 62"/>
              <a:gd name="T29" fmla="*/ 35 h 60"/>
              <a:gd name="T30" fmla="*/ 62 w 62"/>
              <a:gd name="T31" fmla="*/ 29 h 60"/>
              <a:gd name="T32" fmla="*/ 62 w 62"/>
              <a:gd name="T33" fmla="*/ 23 h 60"/>
              <a:gd name="T34" fmla="*/ 57 w 62"/>
              <a:gd name="T35" fmla="*/ 14 h 60"/>
              <a:gd name="T36" fmla="*/ 53 w 62"/>
              <a:gd name="T37" fmla="*/ 9 h 60"/>
              <a:gd name="T38" fmla="*/ 50 w 62"/>
              <a:gd name="T39" fmla="*/ 6 h 60"/>
              <a:gd name="T40" fmla="*/ 40 w 62"/>
              <a:gd name="T41" fmla="*/ 2 h 60"/>
              <a:gd name="T42" fmla="*/ 34 w 62"/>
              <a:gd name="T43" fmla="*/ 0 h 60"/>
              <a:gd name="T44" fmla="*/ 28 w 62"/>
              <a:gd name="T45" fmla="*/ 2 h 60"/>
              <a:gd name="T46" fmla="*/ 16 w 62"/>
              <a:gd name="T47" fmla="*/ 4 h 60"/>
              <a:gd name="T48" fmla="*/ 11 w 62"/>
              <a:gd name="T49" fmla="*/ 7 h 60"/>
              <a:gd name="T50" fmla="*/ 7 w 62"/>
              <a:gd name="T51" fmla="*/ 11 h 60"/>
              <a:gd name="T52" fmla="*/ 2 w 62"/>
              <a:gd name="T53" fmla="*/ 19 h 60"/>
              <a:gd name="T54" fmla="*/ 9 w 62"/>
              <a:gd name="T55" fmla="*/ 14 h 60"/>
              <a:gd name="T56" fmla="*/ 11 w 62"/>
              <a:gd name="T57" fmla="*/ 11 h 60"/>
              <a:gd name="T58" fmla="*/ 16 w 62"/>
              <a:gd name="T59" fmla="*/ 7 h 60"/>
              <a:gd name="T60" fmla="*/ 23 w 62"/>
              <a:gd name="T61" fmla="*/ 6 h 60"/>
              <a:gd name="T62" fmla="*/ 29 w 62"/>
              <a:gd name="T63" fmla="*/ 2 h 60"/>
              <a:gd name="T64" fmla="*/ 36 w 62"/>
              <a:gd name="T65" fmla="*/ 4 h 60"/>
              <a:gd name="T66" fmla="*/ 41 w 62"/>
              <a:gd name="T67" fmla="*/ 6 h 60"/>
              <a:gd name="T68" fmla="*/ 48 w 62"/>
              <a:gd name="T69" fmla="*/ 9 h 60"/>
              <a:gd name="T70" fmla="*/ 52 w 62"/>
              <a:gd name="T71" fmla="*/ 12 h 60"/>
              <a:gd name="T72" fmla="*/ 55 w 62"/>
              <a:gd name="T73" fmla="*/ 18 h 60"/>
              <a:gd name="T74" fmla="*/ 57 w 62"/>
              <a:gd name="T75" fmla="*/ 24 h 60"/>
              <a:gd name="T76" fmla="*/ 58 w 62"/>
              <a:gd name="T77" fmla="*/ 31 h 60"/>
              <a:gd name="T78" fmla="*/ 57 w 62"/>
              <a:gd name="T79" fmla="*/ 38 h 60"/>
              <a:gd name="T80" fmla="*/ 53 w 62"/>
              <a:gd name="T81" fmla="*/ 45 h 60"/>
              <a:gd name="T82" fmla="*/ 50 w 62"/>
              <a:gd name="T83" fmla="*/ 50 h 60"/>
              <a:gd name="T84" fmla="*/ 43 w 62"/>
              <a:gd name="T85" fmla="*/ 53 h 60"/>
              <a:gd name="T86" fmla="*/ 38 w 62"/>
              <a:gd name="T87" fmla="*/ 57 h 60"/>
              <a:gd name="T88" fmla="*/ 33 w 62"/>
              <a:gd name="T89" fmla="*/ 57 h 60"/>
              <a:gd name="T90" fmla="*/ 24 w 62"/>
              <a:gd name="T91" fmla="*/ 57 h 60"/>
              <a:gd name="T92" fmla="*/ 17 w 62"/>
              <a:gd name="T93" fmla="*/ 55 h 60"/>
              <a:gd name="T94" fmla="*/ 14 w 62"/>
              <a:gd name="T95" fmla="*/ 53 h 60"/>
              <a:gd name="T96" fmla="*/ 7 w 62"/>
              <a:gd name="T97" fmla="*/ 47 h 60"/>
              <a:gd name="T98" fmla="*/ 5 w 62"/>
              <a:gd name="T99" fmla="*/ 41 h 60"/>
              <a:gd name="T100" fmla="*/ 2 w 62"/>
              <a:gd name="T101" fmla="*/ 35 h 60"/>
              <a:gd name="T102" fmla="*/ 2 w 62"/>
              <a:gd name="T103" fmla="*/ 29 h 60"/>
              <a:gd name="T104" fmla="*/ 5 w 62"/>
              <a:gd name="T105" fmla="*/ 19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60"/>
              <a:gd name="T161" fmla="*/ 62 w 62"/>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60">
                <a:moveTo>
                  <a:pt x="2" y="19"/>
                </a:moveTo>
                <a:lnTo>
                  <a:pt x="0" y="23"/>
                </a:lnTo>
                <a:lnTo>
                  <a:pt x="0" y="24"/>
                </a:lnTo>
                <a:lnTo>
                  <a:pt x="0" y="26"/>
                </a:lnTo>
                <a:lnTo>
                  <a:pt x="0" y="28"/>
                </a:lnTo>
                <a:lnTo>
                  <a:pt x="0" y="31"/>
                </a:lnTo>
                <a:lnTo>
                  <a:pt x="0" y="33"/>
                </a:lnTo>
                <a:lnTo>
                  <a:pt x="0" y="35"/>
                </a:lnTo>
                <a:lnTo>
                  <a:pt x="0" y="36"/>
                </a:lnTo>
                <a:lnTo>
                  <a:pt x="0" y="41"/>
                </a:lnTo>
                <a:lnTo>
                  <a:pt x="2" y="43"/>
                </a:lnTo>
                <a:lnTo>
                  <a:pt x="4" y="45"/>
                </a:lnTo>
                <a:lnTo>
                  <a:pt x="4" y="47"/>
                </a:lnTo>
                <a:lnTo>
                  <a:pt x="5" y="47"/>
                </a:lnTo>
                <a:lnTo>
                  <a:pt x="5" y="48"/>
                </a:lnTo>
                <a:lnTo>
                  <a:pt x="5" y="50"/>
                </a:lnTo>
                <a:lnTo>
                  <a:pt x="9" y="52"/>
                </a:lnTo>
                <a:lnTo>
                  <a:pt x="11" y="53"/>
                </a:lnTo>
                <a:lnTo>
                  <a:pt x="11" y="55"/>
                </a:lnTo>
                <a:lnTo>
                  <a:pt x="12" y="55"/>
                </a:lnTo>
                <a:lnTo>
                  <a:pt x="14" y="57"/>
                </a:lnTo>
                <a:lnTo>
                  <a:pt x="16" y="58"/>
                </a:lnTo>
                <a:lnTo>
                  <a:pt x="17" y="58"/>
                </a:lnTo>
                <a:lnTo>
                  <a:pt x="19" y="58"/>
                </a:lnTo>
                <a:lnTo>
                  <a:pt x="21" y="58"/>
                </a:lnTo>
                <a:lnTo>
                  <a:pt x="23" y="60"/>
                </a:lnTo>
                <a:lnTo>
                  <a:pt x="28" y="60"/>
                </a:lnTo>
                <a:lnTo>
                  <a:pt x="31" y="60"/>
                </a:lnTo>
                <a:lnTo>
                  <a:pt x="33" y="60"/>
                </a:lnTo>
                <a:lnTo>
                  <a:pt x="34" y="58"/>
                </a:lnTo>
                <a:lnTo>
                  <a:pt x="36" y="58"/>
                </a:lnTo>
                <a:lnTo>
                  <a:pt x="38" y="58"/>
                </a:lnTo>
                <a:lnTo>
                  <a:pt x="40" y="58"/>
                </a:lnTo>
                <a:lnTo>
                  <a:pt x="43" y="57"/>
                </a:lnTo>
                <a:lnTo>
                  <a:pt x="45" y="57"/>
                </a:lnTo>
                <a:lnTo>
                  <a:pt x="48" y="55"/>
                </a:lnTo>
                <a:lnTo>
                  <a:pt x="50" y="53"/>
                </a:lnTo>
                <a:lnTo>
                  <a:pt x="52" y="52"/>
                </a:lnTo>
                <a:lnTo>
                  <a:pt x="55" y="48"/>
                </a:lnTo>
                <a:lnTo>
                  <a:pt x="57" y="47"/>
                </a:lnTo>
                <a:lnTo>
                  <a:pt x="57" y="45"/>
                </a:lnTo>
                <a:lnTo>
                  <a:pt x="58" y="43"/>
                </a:lnTo>
                <a:lnTo>
                  <a:pt x="60" y="40"/>
                </a:lnTo>
                <a:lnTo>
                  <a:pt x="60" y="38"/>
                </a:lnTo>
                <a:lnTo>
                  <a:pt x="62" y="35"/>
                </a:lnTo>
                <a:lnTo>
                  <a:pt x="62" y="33"/>
                </a:lnTo>
                <a:lnTo>
                  <a:pt x="62" y="31"/>
                </a:lnTo>
                <a:lnTo>
                  <a:pt x="62" y="29"/>
                </a:lnTo>
                <a:lnTo>
                  <a:pt x="62" y="26"/>
                </a:lnTo>
                <a:lnTo>
                  <a:pt x="62" y="24"/>
                </a:lnTo>
                <a:lnTo>
                  <a:pt x="62" y="23"/>
                </a:lnTo>
                <a:lnTo>
                  <a:pt x="58" y="18"/>
                </a:lnTo>
                <a:lnTo>
                  <a:pt x="58" y="16"/>
                </a:lnTo>
                <a:lnTo>
                  <a:pt x="57" y="14"/>
                </a:lnTo>
                <a:lnTo>
                  <a:pt x="57" y="12"/>
                </a:lnTo>
                <a:lnTo>
                  <a:pt x="55" y="11"/>
                </a:lnTo>
                <a:lnTo>
                  <a:pt x="53" y="9"/>
                </a:lnTo>
                <a:lnTo>
                  <a:pt x="52" y="9"/>
                </a:lnTo>
                <a:lnTo>
                  <a:pt x="52" y="7"/>
                </a:lnTo>
                <a:lnTo>
                  <a:pt x="50" y="6"/>
                </a:lnTo>
                <a:lnTo>
                  <a:pt x="48" y="6"/>
                </a:lnTo>
                <a:lnTo>
                  <a:pt x="41" y="2"/>
                </a:lnTo>
                <a:lnTo>
                  <a:pt x="40" y="2"/>
                </a:lnTo>
                <a:lnTo>
                  <a:pt x="38" y="2"/>
                </a:lnTo>
                <a:lnTo>
                  <a:pt x="36" y="2"/>
                </a:lnTo>
                <a:lnTo>
                  <a:pt x="34" y="0"/>
                </a:lnTo>
                <a:lnTo>
                  <a:pt x="31" y="0"/>
                </a:lnTo>
                <a:lnTo>
                  <a:pt x="29" y="0"/>
                </a:lnTo>
                <a:lnTo>
                  <a:pt x="28" y="2"/>
                </a:lnTo>
                <a:lnTo>
                  <a:pt x="26" y="2"/>
                </a:lnTo>
                <a:lnTo>
                  <a:pt x="21" y="2"/>
                </a:lnTo>
                <a:lnTo>
                  <a:pt x="16" y="4"/>
                </a:lnTo>
                <a:lnTo>
                  <a:pt x="14" y="6"/>
                </a:lnTo>
                <a:lnTo>
                  <a:pt x="12" y="7"/>
                </a:lnTo>
                <a:lnTo>
                  <a:pt x="11" y="7"/>
                </a:lnTo>
                <a:lnTo>
                  <a:pt x="11" y="9"/>
                </a:lnTo>
                <a:lnTo>
                  <a:pt x="9" y="9"/>
                </a:lnTo>
                <a:lnTo>
                  <a:pt x="7" y="11"/>
                </a:lnTo>
                <a:lnTo>
                  <a:pt x="5" y="12"/>
                </a:lnTo>
                <a:lnTo>
                  <a:pt x="5" y="14"/>
                </a:lnTo>
                <a:lnTo>
                  <a:pt x="2" y="19"/>
                </a:lnTo>
                <a:lnTo>
                  <a:pt x="5" y="19"/>
                </a:lnTo>
                <a:lnTo>
                  <a:pt x="7" y="16"/>
                </a:lnTo>
                <a:lnTo>
                  <a:pt x="9" y="14"/>
                </a:lnTo>
                <a:lnTo>
                  <a:pt x="9" y="12"/>
                </a:lnTo>
                <a:lnTo>
                  <a:pt x="11" y="12"/>
                </a:lnTo>
                <a:lnTo>
                  <a:pt x="11" y="11"/>
                </a:lnTo>
                <a:lnTo>
                  <a:pt x="12" y="11"/>
                </a:lnTo>
                <a:lnTo>
                  <a:pt x="14" y="9"/>
                </a:lnTo>
                <a:lnTo>
                  <a:pt x="16" y="7"/>
                </a:lnTo>
                <a:lnTo>
                  <a:pt x="17" y="7"/>
                </a:lnTo>
                <a:lnTo>
                  <a:pt x="21" y="6"/>
                </a:lnTo>
                <a:lnTo>
                  <a:pt x="23" y="6"/>
                </a:lnTo>
                <a:lnTo>
                  <a:pt x="26" y="4"/>
                </a:lnTo>
                <a:lnTo>
                  <a:pt x="28" y="4"/>
                </a:lnTo>
                <a:lnTo>
                  <a:pt x="29" y="2"/>
                </a:lnTo>
                <a:lnTo>
                  <a:pt x="31" y="2"/>
                </a:lnTo>
                <a:lnTo>
                  <a:pt x="34" y="2"/>
                </a:lnTo>
                <a:lnTo>
                  <a:pt x="36" y="4"/>
                </a:lnTo>
                <a:lnTo>
                  <a:pt x="38" y="4"/>
                </a:lnTo>
                <a:lnTo>
                  <a:pt x="40" y="4"/>
                </a:lnTo>
                <a:lnTo>
                  <a:pt x="41" y="6"/>
                </a:lnTo>
                <a:lnTo>
                  <a:pt x="46" y="7"/>
                </a:lnTo>
                <a:lnTo>
                  <a:pt x="48" y="7"/>
                </a:lnTo>
                <a:lnTo>
                  <a:pt x="48" y="9"/>
                </a:lnTo>
                <a:lnTo>
                  <a:pt x="50" y="9"/>
                </a:lnTo>
                <a:lnTo>
                  <a:pt x="52" y="11"/>
                </a:lnTo>
                <a:lnTo>
                  <a:pt x="52" y="12"/>
                </a:lnTo>
                <a:lnTo>
                  <a:pt x="53" y="14"/>
                </a:lnTo>
                <a:lnTo>
                  <a:pt x="55" y="16"/>
                </a:lnTo>
                <a:lnTo>
                  <a:pt x="55" y="18"/>
                </a:lnTo>
                <a:lnTo>
                  <a:pt x="57" y="18"/>
                </a:lnTo>
                <a:lnTo>
                  <a:pt x="57" y="21"/>
                </a:lnTo>
                <a:lnTo>
                  <a:pt x="57" y="24"/>
                </a:lnTo>
                <a:lnTo>
                  <a:pt x="58" y="26"/>
                </a:lnTo>
                <a:lnTo>
                  <a:pt x="58" y="29"/>
                </a:lnTo>
                <a:lnTo>
                  <a:pt x="58" y="31"/>
                </a:lnTo>
                <a:lnTo>
                  <a:pt x="58" y="33"/>
                </a:lnTo>
                <a:lnTo>
                  <a:pt x="58" y="35"/>
                </a:lnTo>
                <a:lnTo>
                  <a:pt x="57" y="38"/>
                </a:lnTo>
                <a:lnTo>
                  <a:pt x="57" y="41"/>
                </a:lnTo>
                <a:lnTo>
                  <a:pt x="55" y="43"/>
                </a:lnTo>
                <a:lnTo>
                  <a:pt x="53" y="45"/>
                </a:lnTo>
                <a:lnTo>
                  <a:pt x="53" y="47"/>
                </a:lnTo>
                <a:lnTo>
                  <a:pt x="52" y="47"/>
                </a:lnTo>
                <a:lnTo>
                  <a:pt x="50" y="50"/>
                </a:lnTo>
                <a:lnTo>
                  <a:pt x="48" y="50"/>
                </a:lnTo>
                <a:lnTo>
                  <a:pt x="46" y="53"/>
                </a:lnTo>
                <a:lnTo>
                  <a:pt x="43" y="53"/>
                </a:lnTo>
                <a:lnTo>
                  <a:pt x="41" y="55"/>
                </a:lnTo>
                <a:lnTo>
                  <a:pt x="40" y="55"/>
                </a:lnTo>
                <a:lnTo>
                  <a:pt x="38" y="57"/>
                </a:lnTo>
                <a:lnTo>
                  <a:pt x="36" y="57"/>
                </a:lnTo>
                <a:lnTo>
                  <a:pt x="34" y="57"/>
                </a:lnTo>
                <a:lnTo>
                  <a:pt x="33" y="57"/>
                </a:lnTo>
                <a:lnTo>
                  <a:pt x="31" y="57"/>
                </a:lnTo>
                <a:lnTo>
                  <a:pt x="28" y="57"/>
                </a:lnTo>
                <a:lnTo>
                  <a:pt x="24" y="57"/>
                </a:lnTo>
                <a:lnTo>
                  <a:pt x="21" y="57"/>
                </a:lnTo>
                <a:lnTo>
                  <a:pt x="21" y="55"/>
                </a:lnTo>
                <a:lnTo>
                  <a:pt x="17" y="55"/>
                </a:lnTo>
                <a:lnTo>
                  <a:pt x="19" y="55"/>
                </a:lnTo>
                <a:lnTo>
                  <a:pt x="16" y="53"/>
                </a:lnTo>
                <a:lnTo>
                  <a:pt x="14" y="53"/>
                </a:lnTo>
                <a:lnTo>
                  <a:pt x="11" y="50"/>
                </a:lnTo>
                <a:lnTo>
                  <a:pt x="9" y="48"/>
                </a:lnTo>
                <a:lnTo>
                  <a:pt x="7" y="47"/>
                </a:lnTo>
                <a:lnTo>
                  <a:pt x="5" y="45"/>
                </a:lnTo>
                <a:lnTo>
                  <a:pt x="5" y="43"/>
                </a:lnTo>
                <a:lnTo>
                  <a:pt x="5" y="41"/>
                </a:lnTo>
                <a:lnTo>
                  <a:pt x="5" y="40"/>
                </a:lnTo>
                <a:lnTo>
                  <a:pt x="4" y="36"/>
                </a:lnTo>
                <a:lnTo>
                  <a:pt x="2" y="35"/>
                </a:lnTo>
                <a:lnTo>
                  <a:pt x="2" y="33"/>
                </a:lnTo>
                <a:lnTo>
                  <a:pt x="2" y="31"/>
                </a:lnTo>
                <a:lnTo>
                  <a:pt x="2" y="29"/>
                </a:lnTo>
                <a:lnTo>
                  <a:pt x="4" y="26"/>
                </a:lnTo>
                <a:lnTo>
                  <a:pt x="4" y="24"/>
                </a:lnTo>
                <a:lnTo>
                  <a:pt x="5" y="19"/>
                </a:lnTo>
                <a:lnTo>
                  <a:pt x="2" y="19"/>
                </a:lnTo>
                <a:close/>
              </a:path>
            </a:pathLst>
          </a:custGeom>
          <a:solidFill>
            <a:srgbClr val="808080"/>
          </a:solidFill>
          <a:ln w="9525">
            <a:noFill/>
            <a:round/>
            <a:headEnd/>
            <a:tailEnd/>
          </a:ln>
        </p:spPr>
        <p:txBody>
          <a:bodyPr/>
          <a:lstStyle/>
          <a:p>
            <a:endParaRPr lang="en-US"/>
          </a:p>
        </p:txBody>
      </p:sp>
      <p:sp>
        <p:nvSpPr>
          <p:cNvPr id="300" name="Freeform 2471"/>
          <p:cNvSpPr>
            <a:spLocks/>
          </p:cNvSpPr>
          <p:nvPr/>
        </p:nvSpPr>
        <p:spPr bwMode="auto">
          <a:xfrm>
            <a:off x="6971506" y="3936239"/>
            <a:ext cx="103187" cy="96838"/>
          </a:xfrm>
          <a:custGeom>
            <a:avLst/>
            <a:gdLst>
              <a:gd name="T0" fmla="*/ 52 w 83"/>
              <a:gd name="T1" fmla="*/ 2 h 80"/>
              <a:gd name="T2" fmla="*/ 49 w 83"/>
              <a:gd name="T3" fmla="*/ 0 h 80"/>
              <a:gd name="T4" fmla="*/ 44 w 83"/>
              <a:gd name="T5" fmla="*/ 0 h 80"/>
              <a:gd name="T6" fmla="*/ 39 w 83"/>
              <a:gd name="T7" fmla="*/ 0 h 80"/>
              <a:gd name="T8" fmla="*/ 35 w 83"/>
              <a:gd name="T9" fmla="*/ 2 h 80"/>
              <a:gd name="T10" fmla="*/ 29 w 83"/>
              <a:gd name="T11" fmla="*/ 2 h 80"/>
              <a:gd name="T12" fmla="*/ 22 w 83"/>
              <a:gd name="T13" fmla="*/ 5 h 80"/>
              <a:gd name="T14" fmla="*/ 18 w 83"/>
              <a:gd name="T15" fmla="*/ 7 h 80"/>
              <a:gd name="T16" fmla="*/ 15 w 83"/>
              <a:gd name="T17" fmla="*/ 12 h 80"/>
              <a:gd name="T18" fmla="*/ 10 w 83"/>
              <a:gd name="T19" fmla="*/ 14 h 80"/>
              <a:gd name="T20" fmla="*/ 6 w 83"/>
              <a:gd name="T21" fmla="*/ 19 h 80"/>
              <a:gd name="T22" fmla="*/ 3 w 83"/>
              <a:gd name="T23" fmla="*/ 27 h 80"/>
              <a:gd name="T24" fmla="*/ 1 w 83"/>
              <a:gd name="T25" fmla="*/ 33 h 80"/>
              <a:gd name="T26" fmla="*/ 0 w 83"/>
              <a:gd name="T27" fmla="*/ 38 h 80"/>
              <a:gd name="T28" fmla="*/ 0 w 83"/>
              <a:gd name="T29" fmla="*/ 43 h 80"/>
              <a:gd name="T30" fmla="*/ 1 w 83"/>
              <a:gd name="T31" fmla="*/ 48 h 80"/>
              <a:gd name="T32" fmla="*/ 3 w 83"/>
              <a:gd name="T33" fmla="*/ 55 h 80"/>
              <a:gd name="T34" fmla="*/ 5 w 83"/>
              <a:gd name="T35" fmla="*/ 60 h 80"/>
              <a:gd name="T36" fmla="*/ 6 w 83"/>
              <a:gd name="T37" fmla="*/ 63 h 80"/>
              <a:gd name="T38" fmla="*/ 10 w 83"/>
              <a:gd name="T39" fmla="*/ 65 h 80"/>
              <a:gd name="T40" fmla="*/ 12 w 83"/>
              <a:gd name="T41" fmla="*/ 68 h 80"/>
              <a:gd name="T42" fmla="*/ 15 w 83"/>
              <a:gd name="T43" fmla="*/ 70 h 80"/>
              <a:gd name="T44" fmla="*/ 17 w 83"/>
              <a:gd name="T45" fmla="*/ 73 h 80"/>
              <a:gd name="T46" fmla="*/ 27 w 83"/>
              <a:gd name="T47" fmla="*/ 77 h 80"/>
              <a:gd name="T48" fmla="*/ 32 w 83"/>
              <a:gd name="T49" fmla="*/ 79 h 80"/>
              <a:gd name="T50" fmla="*/ 37 w 83"/>
              <a:gd name="T51" fmla="*/ 79 h 80"/>
              <a:gd name="T52" fmla="*/ 42 w 83"/>
              <a:gd name="T53" fmla="*/ 80 h 80"/>
              <a:gd name="T54" fmla="*/ 47 w 83"/>
              <a:gd name="T55" fmla="*/ 79 h 80"/>
              <a:gd name="T56" fmla="*/ 54 w 83"/>
              <a:gd name="T57" fmla="*/ 77 h 80"/>
              <a:gd name="T58" fmla="*/ 59 w 83"/>
              <a:gd name="T59" fmla="*/ 73 h 80"/>
              <a:gd name="T60" fmla="*/ 63 w 83"/>
              <a:gd name="T61" fmla="*/ 72 h 80"/>
              <a:gd name="T62" fmla="*/ 66 w 83"/>
              <a:gd name="T63" fmla="*/ 68 h 80"/>
              <a:gd name="T64" fmla="*/ 69 w 83"/>
              <a:gd name="T65" fmla="*/ 67 h 80"/>
              <a:gd name="T66" fmla="*/ 75 w 83"/>
              <a:gd name="T67" fmla="*/ 61 h 80"/>
              <a:gd name="T68" fmla="*/ 80 w 83"/>
              <a:gd name="T69" fmla="*/ 51 h 80"/>
              <a:gd name="T70" fmla="*/ 81 w 83"/>
              <a:gd name="T71" fmla="*/ 46 h 80"/>
              <a:gd name="T72" fmla="*/ 83 w 83"/>
              <a:gd name="T73" fmla="*/ 43 h 80"/>
              <a:gd name="T74" fmla="*/ 83 w 83"/>
              <a:gd name="T75" fmla="*/ 38 h 80"/>
              <a:gd name="T76" fmla="*/ 83 w 83"/>
              <a:gd name="T77" fmla="*/ 33 h 80"/>
              <a:gd name="T78" fmla="*/ 80 w 83"/>
              <a:gd name="T79" fmla="*/ 26 h 80"/>
              <a:gd name="T80" fmla="*/ 76 w 83"/>
              <a:gd name="T81" fmla="*/ 19 h 80"/>
              <a:gd name="T82" fmla="*/ 75 w 83"/>
              <a:gd name="T83" fmla="*/ 15 h 80"/>
              <a:gd name="T84" fmla="*/ 71 w 83"/>
              <a:gd name="T85" fmla="*/ 12 h 80"/>
              <a:gd name="T86" fmla="*/ 69 w 83"/>
              <a:gd name="T87" fmla="*/ 9 h 80"/>
              <a:gd name="T88" fmla="*/ 63 w 83"/>
              <a:gd name="T89" fmla="*/ 5 h 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3"/>
              <a:gd name="T136" fmla="*/ 0 h 80"/>
              <a:gd name="T137" fmla="*/ 83 w 83"/>
              <a:gd name="T138" fmla="*/ 80 h 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3" h="80">
                <a:moveTo>
                  <a:pt x="59" y="2"/>
                </a:moveTo>
                <a:lnTo>
                  <a:pt x="56" y="2"/>
                </a:lnTo>
                <a:lnTo>
                  <a:pt x="52" y="2"/>
                </a:lnTo>
                <a:lnTo>
                  <a:pt x="51" y="2"/>
                </a:lnTo>
                <a:lnTo>
                  <a:pt x="49" y="2"/>
                </a:lnTo>
                <a:lnTo>
                  <a:pt x="49" y="0"/>
                </a:lnTo>
                <a:lnTo>
                  <a:pt x="47" y="0"/>
                </a:lnTo>
                <a:lnTo>
                  <a:pt x="46" y="0"/>
                </a:lnTo>
                <a:lnTo>
                  <a:pt x="44" y="0"/>
                </a:lnTo>
                <a:lnTo>
                  <a:pt x="42" y="0"/>
                </a:lnTo>
                <a:lnTo>
                  <a:pt x="41" y="0"/>
                </a:lnTo>
                <a:lnTo>
                  <a:pt x="39" y="0"/>
                </a:lnTo>
                <a:lnTo>
                  <a:pt x="37" y="0"/>
                </a:lnTo>
                <a:lnTo>
                  <a:pt x="35" y="0"/>
                </a:lnTo>
                <a:lnTo>
                  <a:pt x="35" y="2"/>
                </a:lnTo>
                <a:lnTo>
                  <a:pt x="34" y="2"/>
                </a:lnTo>
                <a:lnTo>
                  <a:pt x="32" y="2"/>
                </a:lnTo>
                <a:lnTo>
                  <a:pt x="29" y="2"/>
                </a:lnTo>
                <a:lnTo>
                  <a:pt x="23" y="4"/>
                </a:lnTo>
                <a:lnTo>
                  <a:pt x="23" y="5"/>
                </a:lnTo>
                <a:lnTo>
                  <a:pt x="22" y="5"/>
                </a:lnTo>
                <a:lnTo>
                  <a:pt x="20" y="5"/>
                </a:lnTo>
                <a:lnTo>
                  <a:pt x="20" y="7"/>
                </a:lnTo>
                <a:lnTo>
                  <a:pt x="18" y="7"/>
                </a:lnTo>
                <a:lnTo>
                  <a:pt x="17" y="9"/>
                </a:lnTo>
                <a:lnTo>
                  <a:pt x="15" y="10"/>
                </a:lnTo>
                <a:lnTo>
                  <a:pt x="15" y="12"/>
                </a:lnTo>
                <a:lnTo>
                  <a:pt x="13" y="12"/>
                </a:lnTo>
                <a:lnTo>
                  <a:pt x="12" y="14"/>
                </a:lnTo>
                <a:lnTo>
                  <a:pt x="10" y="14"/>
                </a:lnTo>
                <a:lnTo>
                  <a:pt x="10" y="15"/>
                </a:lnTo>
                <a:lnTo>
                  <a:pt x="8" y="17"/>
                </a:lnTo>
                <a:lnTo>
                  <a:pt x="6" y="19"/>
                </a:lnTo>
                <a:lnTo>
                  <a:pt x="6" y="21"/>
                </a:lnTo>
                <a:lnTo>
                  <a:pt x="3" y="24"/>
                </a:lnTo>
                <a:lnTo>
                  <a:pt x="3" y="27"/>
                </a:lnTo>
                <a:lnTo>
                  <a:pt x="1" y="29"/>
                </a:lnTo>
                <a:lnTo>
                  <a:pt x="1" y="31"/>
                </a:lnTo>
                <a:lnTo>
                  <a:pt x="1" y="33"/>
                </a:lnTo>
                <a:lnTo>
                  <a:pt x="0" y="34"/>
                </a:lnTo>
                <a:lnTo>
                  <a:pt x="0" y="36"/>
                </a:lnTo>
                <a:lnTo>
                  <a:pt x="0" y="38"/>
                </a:lnTo>
                <a:lnTo>
                  <a:pt x="0" y="39"/>
                </a:lnTo>
                <a:lnTo>
                  <a:pt x="0" y="41"/>
                </a:lnTo>
                <a:lnTo>
                  <a:pt x="0" y="43"/>
                </a:lnTo>
                <a:lnTo>
                  <a:pt x="0" y="44"/>
                </a:lnTo>
                <a:lnTo>
                  <a:pt x="0" y="46"/>
                </a:lnTo>
                <a:lnTo>
                  <a:pt x="1" y="48"/>
                </a:lnTo>
                <a:lnTo>
                  <a:pt x="1" y="50"/>
                </a:lnTo>
                <a:lnTo>
                  <a:pt x="1" y="51"/>
                </a:lnTo>
                <a:lnTo>
                  <a:pt x="3" y="55"/>
                </a:lnTo>
                <a:lnTo>
                  <a:pt x="3" y="56"/>
                </a:lnTo>
                <a:lnTo>
                  <a:pt x="3" y="58"/>
                </a:lnTo>
                <a:lnTo>
                  <a:pt x="5" y="60"/>
                </a:lnTo>
                <a:lnTo>
                  <a:pt x="5" y="61"/>
                </a:lnTo>
                <a:lnTo>
                  <a:pt x="6" y="61"/>
                </a:lnTo>
                <a:lnTo>
                  <a:pt x="6" y="63"/>
                </a:lnTo>
                <a:lnTo>
                  <a:pt x="8" y="63"/>
                </a:lnTo>
                <a:lnTo>
                  <a:pt x="8" y="65"/>
                </a:lnTo>
                <a:lnTo>
                  <a:pt x="10" y="65"/>
                </a:lnTo>
                <a:lnTo>
                  <a:pt x="10" y="67"/>
                </a:lnTo>
                <a:lnTo>
                  <a:pt x="12" y="67"/>
                </a:lnTo>
                <a:lnTo>
                  <a:pt x="12" y="68"/>
                </a:lnTo>
                <a:lnTo>
                  <a:pt x="13" y="68"/>
                </a:lnTo>
                <a:lnTo>
                  <a:pt x="13" y="70"/>
                </a:lnTo>
                <a:lnTo>
                  <a:pt x="15" y="70"/>
                </a:lnTo>
                <a:lnTo>
                  <a:pt x="15" y="72"/>
                </a:lnTo>
                <a:lnTo>
                  <a:pt x="17" y="72"/>
                </a:lnTo>
                <a:lnTo>
                  <a:pt x="17" y="73"/>
                </a:lnTo>
                <a:lnTo>
                  <a:pt x="20" y="73"/>
                </a:lnTo>
                <a:lnTo>
                  <a:pt x="23" y="75"/>
                </a:lnTo>
                <a:lnTo>
                  <a:pt x="27" y="77"/>
                </a:lnTo>
                <a:lnTo>
                  <a:pt x="29" y="79"/>
                </a:lnTo>
                <a:lnTo>
                  <a:pt x="30" y="79"/>
                </a:lnTo>
                <a:lnTo>
                  <a:pt x="32" y="79"/>
                </a:lnTo>
                <a:lnTo>
                  <a:pt x="34" y="79"/>
                </a:lnTo>
                <a:lnTo>
                  <a:pt x="35" y="79"/>
                </a:lnTo>
                <a:lnTo>
                  <a:pt x="37" y="79"/>
                </a:lnTo>
                <a:lnTo>
                  <a:pt x="39" y="80"/>
                </a:lnTo>
                <a:lnTo>
                  <a:pt x="41" y="80"/>
                </a:lnTo>
                <a:lnTo>
                  <a:pt x="42" y="80"/>
                </a:lnTo>
                <a:lnTo>
                  <a:pt x="44" y="79"/>
                </a:lnTo>
                <a:lnTo>
                  <a:pt x="46" y="79"/>
                </a:lnTo>
                <a:lnTo>
                  <a:pt x="47" y="79"/>
                </a:lnTo>
                <a:lnTo>
                  <a:pt x="49" y="79"/>
                </a:lnTo>
                <a:lnTo>
                  <a:pt x="52" y="77"/>
                </a:lnTo>
                <a:lnTo>
                  <a:pt x="54" y="77"/>
                </a:lnTo>
                <a:lnTo>
                  <a:pt x="58" y="75"/>
                </a:lnTo>
                <a:lnTo>
                  <a:pt x="59" y="75"/>
                </a:lnTo>
                <a:lnTo>
                  <a:pt x="59" y="73"/>
                </a:lnTo>
                <a:lnTo>
                  <a:pt x="61" y="73"/>
                </a:lnTo>
                <a:lnTo>
                  <a:pt x="63" y="73"/>
                </a:lnTo>
                <a:lnTo>
                  <a:pt x="63" y="72"/>
                </a:lnTo>
                <a:lnTo>
                  <a:pt x="64" y="72"/>
                </a:lnTo>
                <a:lnTo>
                  <a:pt x="66" y="70"/>
                </a:lnTo>
                <a:lnTo>
                  <a:pt x="66" y="68"/>
                </a:lnTo>
                <a:lnTo>
                  <a:pt x="68" y="68"/>
                </a:lnTo>
                <a:lnTo>
                  <a:pt x="68" y="67"/>
                </a:lnTo>
                <a:lnTo>
                  <a:pt x="69" y="67"/>
                </a:lnTo>
                <a:lnTo>
                  <a:pt x="71" y="65"/>
                </a:lnTo>
                <a:lnTo>
                  <a:pt x="73" y="63"/>
                </a:lnTo>
                <a:lnTo>
                  <a:pt x="75" y="61"/>
                </a:lnTo>
                <a:lnTo>
                  <a:pt x="76" y="60"/>
                </a:lnTo>
                <a:lnTo>
                  <a:pt x="78" y="55"/>
                </a:lnTo>
                <a:lnTo>
                  <a:pt x="80" y="51"/>
                </a:lnTo>
                <a:lnTo>
                  <a:pt x="81" y="50"/>
                </a:lnTo>
                <a:lnTo>
                  <a:pt x="81" y="48"/>
                </a:lnTo>
                <a:lnTo>
                  <a:pt x="81" y="46"/>
                </a:lnTo>
                <a:lnTo>
                  <a:pt x="81" y="44"/>
                </a:lnTo>
                <a:lnTo>
                  <a:pt x="83" y="44"/>
                </a:lnTo>
                <a:lnTo>
                  <a:pt x="83" y="43"/>
                </a:lnTo>
                <a:lnTo>
                  <a:pt x="83" y="41"/>
                </a:lnTo>
                <a:lnTo>
                  <a:pt x="83" y="39"/>
                </a:lnTo>
                <a:lnTo>
                  <a:pt x="83" y="38"/>
                </a:lnTo>
                <a:lnTo>
                  <a:pt x="83" y="36"/>
                </a:lnTo>
                <a:lnTo>
                  <a:pt x="83" y="34"/>
                </a:lnTo>
                <a:lnTo>
                  <a:pt x="83" y="33"/>
                </a:lnTo>
                <a:lnTo>
                  <a:pt x="81" y="31"/>
                </a:lnTo>
                <a:lnTo>
                  <a:pt x="81" y="29"/>
                </a:lnTo>
                <a:lnTo>
                  <a:pt x="80" y="26"/>
                </a:lnTo>
                <a:lnTo>
                  <a:pt x="80" y="24"/>
                </a:lnTo>
                <a:lnTo>
                  <a:pt x="78" y="21"/>
                </a:lnTo>
                <a:lnTo>
                  <a:pt x="76" y="19"/>
                </a:lnTo>
                <a:lnTo>
                  <a:pt x="76" y="17"/>
                </a:lnTo>
                <a:lnTo>
                  <a:pt x="76" y="15"/>
                </a:lnTo>
                <a:lnTo>
                  <a:pt x="75" y="15"/>
                </a:lnTo>
                <a:lnTo>
                  <a:pt x="75" y="14"/>
                </a:lnTo>
                <a:lnTo>
                  <a:pt x="73" y="14"/>
                </a:lnTo>
                <a:lnTo>
                  <a:pt x="71" y="12"/>
                </a:lnTo>
                <a:lnTo>
                  <a:pt x="69" y="12"/>
                </a:lnTo>
                <a:lnTo>
                  <a:pt x="69" y="10"/>
                </a:lnTo>
                <a:lnTo>
                  <a:pt x="69" y="9"/>
                </a:lnTo>
                <a:lnTo>
                  <a:pt x="68" y="9"/>
                </a:lnTo>
                <a:lnTo>
                  <a:pt x="66" y="7"/>
                </a:lnTo>
                <a:lnTo>
                  <a:pt x="63" y="5"/>
                </a:lnTo>
                <a:lnTo>
                  <a:pt x="59" y="2"/>
                </a:lnTo>
                <a:close/>
              </a:path>
            </a:pathLst>
          </a:custGeom>
          <a:solidFill>
            <a:srgbClr val="808080"/>
          </a:solidFill>
          <a:ln w="9525">
            <a:noFill/>
            <a:round/>
            <a:headEnd/>
            <a:tailEnd/>
          </a:ln>
        </p:spPr>
        <p:txBody>
          <a:bodyPr/>
          <a:lstStyle/>
          <a:p>
            <a:endParaRPr lang="en-US"/>
          </a:p>
        </p:txBody>
      </p:sp>
      <p:sp>
        <p:nvSpPr>
          <p:cNvPr id="301" name="Freeform 2472"/>
          <p:cNvSpPr>
            <a:spLocks/>
          </p:cNvSpPr>
          <p:nvPr/>
        </p:nvSpPr>
        <p:spPr bwMode="auto">
          <a:xfrm>
            <a:off x="6971506" y="3883852"/>
            <a:ext cx="103187" cy="98425"/>
          </a:xfrm>
          <a:custGeom>
            <a:avLst/>
            <a:gdLst>
              <a:gd name="T0" fmla="*/ 0 w 83"/>
              <a:gd name="T1" fmla="*/ 32 h 82"/>
              <a:gd name="T2" fmla="*/ 0 w 83"/>
              <a:gd name="T3" fmla="*/ 41 h 82"/>
              <a:gd name="T4" fmla="*/ 0 w 83"/>
              <a:gd name="T5" fmla="*/ 49 h 82"/>
              <a:gd name="T6" fmla="*/ 5 w 83"/>
              <a:gd name="T7" fmla="*/ 61 h 82"/>
              <a:gd name="T8" fmla="*/ 10 w 83"/>
              <a:gd name="T9" fmla="*/ 70 h 82"/>
              <a:gd name="T10" fmla="*/ 17 w 83"/>
              <a:gd name="T11" fmla="*/ 75 h 82"/>
              <a:gd name="T12" fmla="*/ 23 w 83"/>
              <a:gd name="T13" fmla="*/ 78 h 82"/>
              <a:gd name="T14" fmla="*/ 32 w 83"/>
              <a:gd name="T15" fmla="*/ 82 h 82"/>
              <a:gd name="T16" fmla="*/ 39 w 83"/>
              <a:gd name="T17" fmla="*/ 82 h 82"/>
              <a:gd name="T18" fmla="*/ 47 w 83"/>
              <a:gd name="T19" fmla="*/ 82 h 82"/>
              <a:gd name="T20" fmla="*/ 58 w 83"/>
              <a:gd name="T21" fmla="*/ 78 h 82"/>
              <a:gd name="T22" fmla="*/ 68 w 83"/>
              <a:gd name="T23" fmla="*/ 71 h 82"/>
              <a:gd name="T24" fmla="*/ 73 w 83"/>
              <a:gd name="T25" fmla="*/ 66 h 82"/>
              <a:gd name="T26" fmla="*/ 78 w 83"/>
              <a:gd name="T27" fmla="*/ 59 h 82"/>
              <a:gd name="T28" fmla="*/ 83 w 83"/>
              <a:gd name="T29" fmla="*/ 49 h 82"/>
              <a:gd name="T30" fmla="*/ 83 w 83"/>
              <a:gd name="T31" fmla="*/ 41 h 82"/>
              <a:gd name="T32" fmla="*/ 83 w 83"/>
              <a:gd name="T33" fmla="*/ 29 h 82"/>
              <a:gd name="T34" fmla="*/ 78 w 83"/>
              <a:gd name="T35" fmla="*/ 20 h 82"/>
              <a:gd name="T36" fmla="*/ 73 w 83"/>
              <a:gd name="T37" fmla="*/ 13 h 82"/>
              <a:gd name="T38" fmla="*/ 66 w 83"/>
              <a:gd name="T39" fmla="*/ 8 h 82"/>
              <a:gd name="T40" fmla="*/ 54 w 83"/>
              <a:gd name="T41" fmla="*/ 1 h 82"/>
              <a:gd name="T42" fmla="*/ 46 w 83"/>
              <a:gd name="T43" fmla="*/ 0 h 82"/>
              <a:gd name="T44" fmla="*/ 34 w 83"/>
              <a:gd name="T45" fmla="*/ 1 h 82"/>
              <a:gd name="T46" fmla="*/ 20 w 83"/>
              <a:gd name="T47" fmla="*/ 7 h 82"/>
              <a:gd name="T48" fmla="*/ 13 w 83"/>
              <a:gd name="T49" fmla="*/ 12 h 82"/>
              <a:gd name="T50" fmla="*/ 6 w 83"/>
              <a:gd name="T51" fmla="*/ 19 h 82"/>
              <a:gd name="T52" fmla="*/ 8 w 83"/>
              <a:gd name="T53" fmla="*/ 22 h 82"/>
              <a:gd name="T54" fmla="*/ 13 w 83"/>
              <a:gd name="T55" fmla="*/ 17 h 82"/>
              <a:gd name="T56" fmla="*/ 18 w 83"/>
              <a:gd name="T57" fmla="*/ 12 h 82"/>
              <a:gd name="T58" fmla="*/ 27 w 83"/>
              <a:gd name="T59" fmla="*/ 7 h 82"/>
              <a:gd name="T60" fmla="*/ 44 w 83"/>
              <a:gd name="T61" fmla="*/ 3 h 82"/>
              <a:gd name="T62" fmla="*/ 52 w 83"/>
              <a:gd name="T63" fmla="*/ 5 h 82"/>
              <a:gd name="T64" fmla="*/ 66 w 83"/>
              <a:gd name="T65" fmla="*/ 12 h 82"/>
              <a:gd name="T66" fmla="*/ 73 w 83"/>
              <a:gd name="T67" fmla="*/ 17 h 82"/>
              <a:gd name="T68" fmla="*/ 76 w 83"/>
              <a:gd name="T69" fmla="*/ 22 h 82"/>
              <a:gd name="T70" fmla="*/ 81 w 83"/>
              <a:gd name="T71" fmla="*/ 36 h 82"/>
              <a:gd name="T72" fmla="*/ 81 w 83"/>
              <a:gd name="T73" fmla="*/ 46 h 82"/>
              <a:gd name="T74" fmla="*/ 78 w 83"/>
              <a:gd name="T75" fmla="*/ 54 h 82"/>
              <a:gd name="T76" fmla="*/ 73 w 83"/>
              <a:gd name="T77" fmla="*/ 61 h 82"/>
              <a:gd name="T78" fmla="*/ 68 w 83"/>
              <a:gd name="T79" fmla="*/ 68 h 82"/>
              <a:gd name="T80" fmla="*/ 61 w 83"/>
              <a:gd name="T81" fmla="*/ 73 h 82"/>
              <a:gd name="T82" fmla="*/ 52 w 83"/>
              <a:gd name="T83" fmla="*/ 77 h 82"/>
              <a:gd name="T84" fmla="*/ 42 w 83"/>
              <a:gd name="T85" fmla="*/ 80 h 82"/>
              <a:gd name="T86" fmla="*/ 35 w 83"/>
              <a:gd name="T87" fmla="*/ 80 h 82"/>
              <a:gd name="T88" fmla="*/ 27 w 83"/>
              <a:gd name="T89" fmla="*/ 77 h 82"/>
              <a:gd name="T90" fmla="*/ 20 w 83"/>
              <a:gd name="T91" fmla="*/ 73 h 82"/>
              <a:gd name="T92" fmla="*/ 12 w 83"/>
              <a:gd name="T93" fmla="*/ 68 h 82"/>
              <a:gd name="T94" fmla="*/ 6 w 83"/>
              <a:gd name="T95" fmla="*/ 61 h 82"/>
              <a:gd name="T96" fmla="*/ 5 w 83"/>
              <a:gd name="T97" fmla="*/ 53 h 82"/>
              <a:gd name="T98" fmla="*/ 1 w 83"/>
              <a:gd name="T99" fmla="*/ 42 h 82"/>
              <a:gd name="T100" fmla="*/ 3 w 83"/>
              <a:gd name="T101" fmla="*/ 34 h 82"/>
              <a:gd name="T102" fmla="*/ 3 w 83"/>
              <a:gd name="T103" fmla="*/ 24 h 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
              <a:gd name="T157" fmla="*/ 0 h 82"/>
              <a:gd name="T158" fmla="*/ 83 w 83"/>
              <a:gd name="T159" fmla="*/ 82 h 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 h="82">
                <a:moveTo>
                  <a:pt x="3" y="24"/>
                </a:moveTo>
                <a:lnTo>
                  <a:pt x="1" y="29"/>
                </a:lnTo>
                <a:lnTo>
                  <a:pt x="0" y="30"/>
                </a:lnTo>
                <a:lnTo>
                  <a:pt x="0" y="32"/>
                </a:lnTo>
                <a:lnTo>
                  <a:pt x="0" y="34"/>
                </a:lnTo>
                <a:lnTo>
                  <a:pt x="0" y="36"/>
                </a:lnTo>
                <a:lnTo>
                  <a:pt x="0" y="37"/>
                </a:lnTo>
                <a:lnTo>
                  <a:pt x="0" y="41"/>
                </a:lnTo>
                <a:lnTo>
                  <a:pt x="0" y="42"/>
                </a:lnTo>
                <a:lnTo>
                  <a:pt x="0" y="46"/>
                </a:lnTo>
                <a:lnTo>
                  <a:pt x="0" y="48"/>
                </a:lnTo>
                <a:lnTo>
                  <a:pt x="0" y="49"/>
                </a:lnTo>
                <a:lnTo>
                  <a:pt x="0" y="54"/>
                </a:lnTo>
                <a:lnTo>
                  <a:pt x="1" y="56"/>
                </a:lnTo>
                <a:lnTo>
                  <a:pt x="1" y="58"/>
                </a:lnTo>
                <a:lnTo>
                  <a:pt x="5" y="61"/>
                </a:lnTo>
                <a:lnTo>
                  <a:pt x="5" y="63"/>
                </a:lnTo>
                <a:lnTo>
                  <a:pt x="6" y="65"/>
                </a:lnTo>
                <a:lnTo>
                  <a:pt x="8" y="68"/>
                </a:lnTo>
                <a:lnTo>
                  <a:pt x="10" y="70"/>
                </a:lnTo>
                <a:lnTo>
                  <a:pt x="12" y="70"/>
                </a:lnTo>
                <a:lnTo>
                  <a:pt x="12" y="71"/>
                </a:lnTo>
                <a:lnTo>
                  <a:pt x="13" y="73"/>
                </a:lnTo>
                <a:lnTo>
                  <a:pt x="17" y="75"/>
                </a:lnTo>
                <a:lnTo>
                  <a:pt x="17" y="77"/>
                </a:lnTo>
                <a:lnTo>
                  <a:pt x="20" y="77"/>
                </a:lnTo>
                <a:lnTo>
                  <a:pt x="22" y="78"/>
                </a:lnTo>
                <a:lnTo>
                  <a:pt x="23" y="78"/>
                </a:lnTo>
                <a:lnTo>
                  <a:pt x="25" y="80"/>
                </a:lnTo>
                <a:lnTo>
                  <a:pt x="27" y="80"/>
                </a:lnTo>
                <a:lnTo>
                  <a:pt x="29" y="80"/>
                </a:lnTo>
                <a:lnTo>
                  <a:pt x="32" y="82"/>
                </a:lnTo>
                <a:lnTo>
                  <a:pt x="34" y="82"/>
                </a:lnTo>
                <a:lnTo>
                  <a:pt x="35" y="82"/>
                </a:lnTo>
                <a:lnTo>
                  <a:pt x="37" y="82"/>
                </a:lnTo>
                <a:lnTo>
                  <a:pt x="39" y="82"/>
                </a:lnTo>
                <a:lnTo>
                  <a:pt x="41" y="82"/>
                </a:lnTo>
                <a:lnTo>
                  <a:pt x="42" y="82"/>
                </a:lnTo>
                <a:lnTo>
                  <a:pt x="46" y="82"/>
                </a:lnTo>
                <a:lnTo>
                  <a:pt x="47" y="82"/>
                </a:lnTo>
                <a:lnTo>
                  <a:pt x="49" y="82"/>
                </a:lnTo>
                <a:lnTo>
                  <a:pt x="52" y="80"/>
                </a:lnTo>
                <a:lnTo>
                  <a:pt x="56" y="80"/>
                </a:lnTo>
                <a:lnTo>
                  <a:pt x="58" y="78"/>
                </a:lnTo>
                <a:lnTo>
                  <a:pt x="61" y="77"/>
                </a:lnTo>
                <a:lnTo>
                  <a:pt x="63" y="77"/>
                </a:lnTo>
                <a:lnTo>
                  <a:pt x="64" y="75"/>
                </a:lnTo>
                <a:lnTo>
                  <a:pt x="68" y="71"/>
                </a:lnTo>
                <a:lnTo>
                  <a:pt x="69" y="71"/>
                </a:lnTo>
                <a:lnTo>
                  <a:pt x="71" y="70"/>
                </a:lnTo>
                <a:lnTo>
                  <a:pt x="73" y="68"/>
                </a:lnTo>
                <a:lnTo>
                  <a:pt x="73" y="66"/>
                </a:lnTo>
                <a:lnTo>
                  <a:pt x="75" y="65"/>
                </a:lnTo>
                <a:lnTo>
                  <a:pt x="76" y="63"/>
                </a:lnTo>
                <a:lnTo>
                  <a:pt x="78" y="61"/>
                </a:lnTo>
                <a:lnTo>
                  <a:pt x="78" y="59"/>
                </a:lnTo>
                <a:lnTo>
                  <a:pt x="80" y="58"/>
                </a:lnTo>
                <a:lnTo>
                  <a:pt x="80" y="56"/>
                </a:lnTo>
                <a:lnTo>
                  <a:pt x="83" y="53"/>
                </a:lnTo>
                <a:lnTo>
                  <a:pt x="83" y="49"/>
                </a:lnTo>
                <a:lnTo>
                  <a:pt x="83" y="48"/>
                </a:lnTo>
                <a:lnTo>
                  <a:pt x="83" y="46"/>
                </a:lnTo>
                <a:lnTo>
                  <a:pt x="83" y="44"/>
                </a:lnTo>
                <a:lnTo>
                  <a:pt x="83" y="41"/>
                </a:lnTo>
                <a:lnTo>
                  <a:pt x="83" y="37"/>
                </a:lnTo>
                <a:lnTo>
                  <a:pt x="83" y="36"/>
                </a:lnTo>
                <a:lnTo>
                  <a:pt x="83" y="32"/>
                </a:lnTo>
                <a:lnTo>
                  <a:pt x="83" y="29"/>
                </a:lnTo>
                <a:lnTo>
                  <a:pt x="81" y="25"/>
                </a:lnTo>
                <a:lnTo>
                  <a:pt x="80" y="22"/>
                </a:lnTo>
                <a:lnTo>
                  <a:pt x="78" y="22"/>
                </a:lnTo>
                <a:lnTo>
                  <a:pt x="78" y="20"/>
                </a:lnTo>
                <a:lnTo>
                  <a:pt x="78" y="19"/>
                </a:lnTo>
                <a:lnTo>
                  <a:pt x="76" y="17"/>
                </a:lnTo>
                <a:lnTo>
                  <a:pt x="75" y="15"/>
                </a:lnTo>
                <a:lnTo>
                  <a:pt x="73" y="13"/>
                </a:lnTo>
                <a:lnTo>
                  <a:pt x="73" y="12"/>
                </a:lnTo>
                <a:lnTo>
                  <a:pt x="71" y="12"/>
                </a:lnTo>
                <a:lnTo>
                  <a:pt x="68" y="10"/>
                </a:lnTo>
                <a:lnTo>
                  <a:pt x="66" y="8"/>
                </a:lnTo>
                <a:lnTo>
                  <a:pt x="66" y="7"/>
                </a:lnTo>
                <a:lnTo>
                  <a:pt x="64" y="7"/>
                </a:lnTo>
                <a:lnTo>
                  <a:pt x="58" y="1"/>
                </a:lnTo>
                <a:lnTo>
                  <a:pt x="54" y="1"/>
                </a:lnTo>
                <a:lnTo>
                  <a:pt x="52" y="1"/>
                </a:lnTo>
                <a:lnTo>
                  <a:pt x="51" y="1"/>
                </a:lnTo>
                <a:lnTo>
                  <a:pt x="47" y="0"/>
                </a:lnTo>
                <a:lnTo>
                  <a:pt x="46" y="0"/>
                </a:lnTo>
                <a:lnTo>
                  <a:pt x="44" y="0"/>
                </a:lnTo>
                <a:lnTo>
                  <a:pt x="41" y="0"/>
                </a:lnTo>
                <a:lnTo>
                  <a:pt x="35" y="1"/>
                </a:lnTo>
                <a:lnTo>
                  <a:pt x="34" y="1"/>
                </a:lnTo>
                <a:lnTo>
                  <a:pt x="32" y="1"/>
                </a:lnTo>
                <a:lnTo>
                  <a:pt x="27" y="5"/>
                </a:lnTo>
                <a:lnTo>
                  <a:pt x="22" y="7"/>
                </a:lnTo>
                <a:lnTo>
                  <a:pt x="20" y="7"/>
                </a:lnTo>
                <a:lnTo>
                  <a:pt x="18" y="8"/>
                </a:lnTo>
                <a:lnTo>
                  <a:pt x="17" y="8"/>
                </a:lnTo>
                <a:lnTo>
                  <a:pt x="17" y="12"/>
                </a:lnTo>
                <a:lnTo>
                  <a:pt x="13" y="12"/>
                </a:lnTo>
                <a:lnTo>
                  <a:pt x="12" y="13"/>
                </a:lnTo>
                <a:lnTo>
                  <a:pt x="10" y="15"/>
                </a:lnTo>
                <a:lnTo>
                  <a:pt x="8" y="17"/>
                </a:lnTo>
                <a:lnTo>
                  <a:pt x="6" y="19"/>
                </a:lnTo>
                <a:lnTo>
                  <a:pt x="6" y="20"/>
                </a:lnTo>
                <a:lnTo>
                  <a:pt x="3" y="24"/>
                </a:lnTo>
                <a:lnTo>
                  <a:pt x="6" y="25"/>
                </a:lnTo>
                <a:lnTo>
                  <a:pt x="8" y="22"/>
                </a:lnTo>
                <a:lnTo>
                  <a:pt x="10" y="20"/>
                </a:lnTo>
                <a:lnTo>
                  <a:pt x="12" y="19"/>
                </a:lnTo>
                <a:lnTo>
                  <a:pt x="12" y="17"/>
                </a:lnTo>
                <a:lnTo>
                  <a:pt x="13" y="17"/>
                </a:lnTo>
                <a:lnTo>
                  <a:pt x="15" y="13"/>
                </a:lnTo>
                <a:lnTo>
                  <a:pt x="17" y="13"/>
                </a:lnTo>
                <a:lnTo>
                  <a:pt x="17" y="12"/>
                </a:lnTo>
                <a:lnTo>
                  <a:pt x="18" y="12"/>
                </a:lnTo>
                <a:lnTo>
                  <a:pt x="20" y="10"/>
                </a:lnTo>
                <a:lnTo>
                  <a:pt x="20" y="8"/>
                </a:lnTo>
                <a:lnTo>
                  <a:pt x="23" y="8"/>
                </a:lnTo>
                <a:lnTo>
                  <a:pt x="27" y="7"/>
                </a:lnTo>
                <a:lnTo>
                  <a:pt x="34" y="5"/>
                </a:lnTo>
                <a:lnTo>
                  <a:pt x="37" y="5"/>
                </a:lnTo>
                <a:lnTo>
                  <a:pt x="41" y="3"/>
                </a:lnTo>
                <a:lnTo>
                  <a:pt x="44" y="3"/>
                </a:lnTo>
                <a:lnTo>
                  <a:pt x="46" y="3"/>
                </a:lnTo>
                <a:lnTo>
                  <a:pt x="47" y="3"/>
                </a:lnTo>
                <a:lnTo>
                  <a:pt x="49" y="5"/>
                </a:lnTo>
                <a:lnTo>
                  <a:pt x="52" y="5"/>
                </a:lnTo>
                <a:lnTo>
                  <a:pt x="56" y="5"/>
                </a:lnTo>
                <a:lnTo>
                  <a:pt x="61" y="8"/>
                </a:lnTo>
                <a:lnTo>
                  <a:pt x="64" y="10"/>
                </a:lnTo>
                <a:lnTo>
                  <a:pt x="66" y="12"/>
                </a:lnTo>
                <a:lnTo>
                  <a:pt x="68" y="12"/>
                </a:lnTo>
                <a:lnTo>
                  <a:pt x="69" y="13"/>
                </a:lnTo>
                <a:lnTo>
                  <a:pt x="71" y="15"/>
                </a:lnTo>
                <a:lnTo>
                  <a:pt x="73" y="17"/>
                </a:lnTo>
                <a:lnTo>
                  <a:pt x="73" y="19"/>
                </a:lnTo>
                <a:lnTo>
                  <a:pt x="75" y="20"/>
                </a:lnTo>
                <a:lnTo>
                  <a:pt x="76" y="20"/>
                </a:lnTo>
                <a:lnTo>
                  <a:pt x="76" y="22"/>
                </a:lnTo>
                <a:lnTo>
                  <a:pt x="78" y="24"/>
                </a:lnTo>
                <a:lnTo>
                  <a:pt x="78" y="29"/>
                </a:lnTo>
                <a:lnTo>
                  <a:pt x="80" y="32"/>
                </a:lnTo>
                <a:lnTo>
                  <a:pt x="81" y="36"/>
                </a:lnTo>
                <a:lnTo>
                  <a:pt x="81" y="37"/>
                </a:lnTo>
                <a:lnTo>
                  <a:pt x="81" y="41"/>
                </a:lnTo>
                <a:lnTo>
                  <a:pt x="81" y="44"/>
                </a:lnTo>
                <a:lnTo>
                  <a:pt x="81" y="46"/>
                </a:lnTo>
                <a:lnTo>
                  <a:pt x="80" y="48"/>
                </a:lnTo>
                <a:lnTo>
                  <a:pt x="80" y="49"/>
                </a:lnTo>
                <a:lnTo>
                  <a:pt x="78" y="51"/>
                </a:lnTo>
                <a:lnTo>
                  <a:pt x="78" y="54"/>
                </a:lnTo>
                <a:lnTo>
                  <a:pt x="78" y="56"/>
                </a:lnTo>
                <a:lnTo>
                  <a:pt x="76" y="58"/>
                </a:lnTo>
                <a:lnTo>
                  <a:pt x="75" y="59"/>
                </a:lnTo>
                <a:lnTo>
                  <a:pt x="73" y="61"/>
                </a:lnTo>
                <a:lnTo>
                  <a:pt x="73" y="63"/>
                </a:lnTo>
                <a:lnTo>
                  <a:pt x="71" y="65"/>
                </a:lnTo>
                <a:lnTo>
                  <a:pt x="69" y="66"/>
                </a:lnTo>
                <a:lnTo>
                  <a:pt x="68" y="68"/>
                </a:lnTo>
                <a:lnTo>
                  <a:pt x="66" y="68"/>
                </a:lnTo>
                <a:lnTo>
                  <a:pt x="66" y="70"/>
                </a:lnTo>
                <a:lnTo>
                  <a:pt x="63" y="71"/>
                </a:lnTo>
                <a:lnTo>
                  <a:pt x="61" y="73"/>
                </a:lnTo>
                <a:lnTo>
                  <a:pt x="59" y="73"/>
                </a:lnTo>
                <a:lnTo>
                  <a:pt x="56" y="77"/>
                </a:lnTo>
                <a:lnTo>
                  <a:pt x="54" y="77"/>
                </a:lnTo>
                <a:lnTo>
                  <a:pt x="52" y="77"/>
                </a:lnTo>
                <a:lnTo>
                  <a:pt x="47" y="78"/>
                </a:lnTo>
                <a:lnTo>
                  <a:pt x="46" y="78"/>
                </a:lnTo>
                <a:lnTo>
                  <a:pt x="46" y="80"/>
                </a:lnTo>
                <a:lnTo>
                  <a:pt x="42" y="80"/>
                </a:lnTo>
                <a:lnTo>
                  <a:pt x="41" y="80"/>
                </a:lnTo>
                <a:lnTo>
                  <a:pt x="39" y="80"/>
                </a:lnTo>
                <a:lnTo>
                  <a:pt x="37" y="80"/>
                </a:lnTo>
                <a:lnTo>
                  <a:pt x="35" y="80"/>
                </a:lnTo>
                <a:lnTo>
                  <a:pt x="34" y="78"/>
                </a:lnTo>
                <a:lnTo>
                  <a:pt x="32" y="78"/>
                </a:lnTo>
                <a:lnTo>
                  <a:pt x="30" y="77"/>
                </a:lnTo>
                <a:lnTo>
                  <a:pt x="27" y="77"/>
                </a:lnTo>
                <a:lnTo>
                  <a:pt x="23" y="77"/>
                </a:lnTo>
                <a:lnTo>
                  <a:pt x="25" y="77"/>
                </a:lnTo>
                <a:lnTo>
                  <a:pt x="22" y="75"/>
                </a:lnTo>
                <a:lnTo>
                  <a:pt x="20" y="73"/>
                </a:lnTo>
                <a:lnTo>
                  <a:pt x="17" y="71"/>
                </a:lnTo>
                <a:lnTo>
                  <a:pt x="15" y="70"/>
                </a:lnTo>
                <a:lnTo>
                  <a:pt x="13" y="68"/>
                </a:lnTo>
                <a:lnTo>
                  <a:pt x="12" y="68"/>
                </a:lnTo>
                <a:lnTo>
                  <a:pt x="12" y="65"/>
                </a:lnTo>
                <a:lnTo>
                  <a:pt x="10" y="65"/>
                </a:lnTo>
                <a:lnTo>
                  <a:pt x="8" y="63"/>
                </a:lnTo>
                <a:lnTo>
                  <a:pt x="6" y="61"/>
                </a:lnTo>
                <a:lnTo>
                  <a:pt x="6" y="59"/>
                </a:lnTo>
                <a:lnTo>
                  <a:pt x="5" y="56"/>
                </a:lnTo>
                <a:lnTo>
                  <a:pt x="5" y="54"/>
                </a:lnTo>
                <a:lnTo>
                  <a:pt x="5" y="53"/>
                </a:lnTo>
                <a:lnTo>
                  <a:pt x="3" y="49"/>
                </a:lnTo>
                <a:lnTo>
                  <a:pt x="1" y="48"/>
                </a:lnTo>
                <a:lnTo>
                  <a:pt x="1" y="46"/>
                </a:lnTo>
                <a:lnTo>
                  <a:pt x="1" y="42"/>
                </a:lnTo>
                <a:lnTo>
                  <a:pt x="1" y="41"/>
                </a:lnTo>
                <a:lnTo>
                  <a:pt x="1" y="37"/>
                </a:lnTo>
                <a:lnTo>
                  <a:pt x="3" y="36"/>
                </a:lnTo>
                <a:lnTo>
                  <a:pt x="3" y="34"/>
                </a:lnTo>
                <a:lnTo>
                  <a:pt x="5" y="30"/>
                </a:lnTo>
                <a:lnTo>
                  <a:pt x="5" y="29"/>
                </a:lnTo>
                <a:lnTo>
                  <a:pt x="6" y="25"/>
                </a:lnTo>
                <a:lnTo>
                  <a:pt x="3" y="24"/>
                </a:lnTo>
                <a:close/>
              </a:path>
            </a:pathLst>
          </a:custGeom>
          <a:solidFill>
            <a:srgbClr val="808080"/>
          </a:solidFill>
          <a:ln w="9525">
            <a:noFill/>
            <a:round/>
            <a:headEnd/>
            <a:tailEnd/>
          </a:ln>
        </p:spPr>
        <p:txBody>
          <a:bodyPr/>
          <a:lstStyle/>
          <a:p>
            <a:endParaRPr lang="en-US"/>
          </a:p>
        </p:txBody>
      </p:sp>
      <p:sp>
        <p:nvSpPr>
          <p:cNvPr id="302" name="Freeform 2473"/>
          <p:cNvSpPr>
            <a:spLocks/>
          </p:cNvSpPr>
          <p:nvPr/>
        </p:nvSpPr>
        <p:spPr bwMode="auto">
          <a:xfrm>
            <a:off x="6950868" y="3983864"/>
            <a:ext cx="36513" cy="46038"/>
          </a:xfrm>
          <a:custGeom>
            <a:avLst/>
            <a:gdLst>
              <a:gd name="T0" fmla="*/ 29 w 29"/>
              <a:gd name="T1" fmla="*/ 0 h 38"/>
              <a:gd name="T2" fmla="*/ 8 w 29"/>
              <a:gd name="T3" fmla="*/ 0 h 38"/>
              <a:gd name="T4" fmla="*/ 0 w 29"/>
              <a:gd name="T5" fmla="*/ 26 h 38"/>
              <a:gd name="T6" fmla="*/ 0 w 29"/>
              <a:gd name="T7" fmla="*/ 36 h 38"/>
              <a:gd name="T8" fmla="*/ 25 w 29"/>
              <a:gd name="T9" fmla="*/ 38 h 38"/>
              <a:gd name="T10" fmla="*/ 29 w 29"/>
              <a:gd name="T11" fmla="*/ 0 h 38"/>
              <a:gd name="T12" fmla="*/ 0 60000 65536"/>
              <a:gd name="T13" fmla="*/ 0 60000 65536"/>
              <a:gd name="T14" fmla="*/ 0 60000 65536"/>
              <a:gd name="T15" fmla="*/ 0 60000 65536"/>
              <a:gd name="T16" fmla="*/ 0 60000 65536"/>
              <a:gd name="T17" fmla="*/ 0 60000 65536"/>
              <a:gd name="T18" fmla="*/ 0 w 29"/>
              <a:gd name="T19" fmla="*/ 0 h 38"/>
              <a:gd name="T20" fmla="*/ 29 w 29"/>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29" h="38">
                <a:moveTo>
                  <a:pt x="29" y="0"/>
                </a:moveTo>
                <a:lnTo>
                  <a:pt x="8" y="0"/>
                </a:lnTo>
                <a:lnTo>
                  <a:pt x="0" y="26"/>
                </a:lnTo>
                <a:lnTo>
                  <a:pt x="0" y="36"/>
                </a:lnTo>
                <a:lnTo>
                  <a:pt x="25" y="38"/>
                </a:lnTo>
                <a:lnTo>
                  <a:pt x="29" y="0"/>
                </a:lnTo>
                <a:close/>
              </a:path>
            </a:pathLst>
          </a:custGeom>
          <a:solidFill>
            <a:srgbClr val="808080"/>
          </a:solidFill>
          <a:ln w="9525">
            <a:noFill/>
            <a:round/>
            <a:headEnd/>
            <a:tailEnd/>
          </a:ln>
        </p:spPr>
        <p:txBody>
          <a:bodyPr/>
          <a:lstStyle/>
          <a:p>
            <a:endParaRPr lang="en-US"/>
          </a:p>
        </p:txBody>
      </p:sp>
      <p:sp>
        <p:nvSpPr>
          <p:cNvPr id="303" name="Freeform 2474"/>
          <p:cNvSpPr>
            <a:spLocks/>
          </p:cNvSpPr>
          <p:nvPr/>
        </p:nvSpPr>
        <p:spPr bwMode="auto">
          <a:xfrm>
            <a:off x="6946106" y="3982277"/>
            <a:ext cx="42862" cy="47625"/>
          </a:xfrm>
          <a:custGeom>
            <a:avLst/>
            <a:gdLst>
              <a:gd name="T0" fmla="*/ 34 w 34"/>
              <a:gd name="T1" fmla="*/ 1 h 39"/>
              <a:gd name="T2" fmla="*/ 34 w 34"/>
              <a:gd name="T3" fmla="*/ 0 h 39"/>
              <a:gd name="T4" fmla="*/ 33 w 34"/>
              <a:gd name="T5" fmla="*/ 0 h 39"/>
              <a:gd name="T6" fmla="*/ 12 w 34"/>
              <a:gd name="T7" fmla="*/ 0 h 39"/>
              <a:gd name="T8" fmla="*/ 12 w 34"/>
              <a:gd name="T9" fmla="*/ 1 h 39"/>
              <a:gd name="T10" fmla="*/ 2 w 34"/>
              <a:gd name="T11" fmla="*/ 25 h 39"/>
              <a:gd name="T12" fmla="*/ 0 w 34"/>
              <a:gd name="T13" fmla="*/ 27 h 39"/>
              <a:gd name="T14" fmla="*/ 2 w 34"/>
              <a:gd name="T15" fmla="*/ 37 h 39"/>
              <a:gd name="T16" fmla="*/ 4 w 34"/>
              <a:gd name="T17" fmla="*/ 37 h 39"/>
              <a:gd name="T18" fmla="*/ 29 w 34"/>
              <a:gd name="T19" fmla="*/ 39 h 39"/>
              <a:gd name="T20" fmla="*/ 31 w 34"/>
              <a:gd name="T21" fmla="*/ 39 h 39"/>
              <a:gd name="T22" fmla="*/ 31 w 34"/>
              <a:gd name="T23" fmla="*/ 37 h 39"/>
              <a:gd name="T24" fmla="*/ 34 w 34"/>
              <a:gd name="T25" fmla="*/ 1 h 39"/>
              <a:gd name="T26" fmla="*/ 33 w 34"/>
              <a:gd name="T27" fmla="*/ 1 h 39"/>
              <a:gd name="T28" fmla="*/ 26 w 34"/>
              <a:gd name="T29" fmla="*/ 37 h 39"/>
              <a:gd name="T30" fmla="*/ 29 w 34"/>
              <a:gd name="T31" fmla="*/ 37 h 39"/>
              <a:gd name="T32" fmla="*/ 4 w 34"/>
              <a:gd name="T33" fmla="*/ 34 h 39"/>
              <a:gd name="T34" fmla="*/ 5 w 34"/>
              <a:gd name="T35" fmla="*/ 37 h 39"/>
              <a:gd name="T36" fmla="*/ 4 w 34"/>
              <a:gd name="T37" fmla="*/ 27 h 39"/>
              <a:gd name="T38" fmla="*/ 14 w 34"/>
              <a:gd name="T39" fmla="*/ 3 h 39"/>
              <a:gd name="T40" fmla="*/ 12 w 34"/>
              <a:gd name="T41" fmla="*/ 3 h 39"/>
              <a:gd name="T42" fmla="*/ 33 w 34"/>
              <a:gd name="T43" fmla="*/ 1 h 39"/>
              <a:gd name="T44" fmla="*/ 34 w 34"/>
              <a:gd name="T45" fmla="*/ 1 h 3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39"/>
              <a:gd name="T71" fmla="*/ 34 w 34"/>
              <a:gd name="T72" fmla="*/ 39 h 3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39">
                <a:moveTo>
                  <a:pt x="34" y="1"/>
                </a:moveTo>
                <a:lnTo>
                  <a:pt x="34" y="0"/>
                </a:lnTo>
                <a:lnTo>
                  <a:pt x="33" y="0"/>
                </a:lnTo>
                <a:lnTo>
                  <a:pt x="12" y="0"/>
                </a:lnTo>
                <a:lnTo>
                  <a:pt x="12" y="1"/>
                </a:lnTo>
                <a:lnTo>
                  <a:pt x="2" y="25"/>
                </a:lnTo>
                <a:lnTo>
                  <a:pt x="0" y="27"/>
                </a:lnTo>
                <a:lnTo>
                  <a:pt x="2" y="37"/>
                </a:lnTo>
                <a:lnTo>
                  <a:pt x="4" y="37"/>
                </a:lnTo>
                <a:lnTo>
                  <a:pt x="29" y="39"/>
                </a:lnTo>
                <a:lnTo>
                  <a:pt x="31" y="39"/>
                </a:lnTo>
                <a:lnTo>
                  <a:pt x="31" y="37"/>
                </a:lnTo>
                <a:lnTo>
                  <a:pt x="34" y="1"/>
                </a:lnTo>
                <a:lnTo>
                  <a:pt x="33" y="1"/>
                </a:lnTo>
                <a:lnTo>
                  <a:pt x="26" y="37"/>
                </a:lnTo>
                <a:lnTo>
                  <a:pt x="29" y="37"/>
                </a:lnTo>
                <a:lnTo>
                  <a:pt x="4" y="34"/>
                </a:lnTo>
                <a:lnTo>
                  <a:pt x="5" y="37"/>
                </a:lnTo>
                <a:lnTo>
                  <a:pt x="4" y="27"/>
                </a:lnTo>
                <a:lnTo>
                  <a:pt x="14" y="3"/>
                </a:lnTo>
                <a:lnTo>
                  <a:pt x="12" y="3"/>
                </a:lnTo>
                <a:lnTo>
                  <a:pt x="33" y="1"/>
                </a:lnTo>
                <a:lnTo>
                  <a:pt x="34" y="1"/>
                </a:lnTo>
                <a:close/>
              </a:path>
            </a:pathLst>
          </a:custGeom>
          <a:solidFill>
            <a:srgbClr val="808080"/>
          </a:solidFill>
          <a:ln w="9525">
            <a:noFill/>
            <a:round/>
            <a:headEnd/>
            <a:tailEnd/>
          </a:ln>
        </p:spPr>
        <p:txBody>
          <a:bodyPr/>
          <a:lstStyle/>
          <a:p>
            <a:endParaRPr lang="en-US"/>
          </a:p>
        </p:txBody>
      </p:sp>
      <p:sp>
        <p:nvSpPr>
          <p:cNvPr id="304" name="Freeform 2475"/>
          <p:cNvSpPr>
            <a:spLocks/>
          </p:cNvSpPr>
          <p:nvPr/>
        </p:nvSpPr>
        <p:spPr bwMode="auto">
          <a:xfrm>
            <a:off x="7041356" y="3944177"/>
            <a:ext cx="127000" cy="122237"/>
          </a:xfrm>
          <a:custGeom>
            <a:avLst/>
            <a:gdLst>
              <a:gd name="T0" fmla="*/ 68 w 104"/>
              <a:gd name="T1" fmla="*/ 2 h 101"/>
              <a:gd name="T2" fmla="*/ 63 w 104"/>
              <a:gd name="T3" fmla="*/ 0 h 101"/>
              <a:gd name="T4" fmla="*/ 58 w 104"/>
              <a:gd name="T5" fmla="*/ 0 h 101"/>
              <a:gd name="T6" fmla="*/ 53 w 104"/>
              <a:gd name="T7" fmla="*/ 0 h 101"/>
              <a:gd name="T8" fmla="*/ 48 w 104"/>
              <a:gd name="T9" fmla="*/ 0 h 101"/>
              <a:gd name="T10" fmla="*/ 42 w 104"/>
              <a:gd name="T11" fmla="*/ 2 h 101"/>
              <a:gd name="T12" fmla="*/ 34 w 104"/>
              <a:gd name="T13" fmla="*/ 5 h 101"/>
              <a:gd name="T14" fmla="*/ 29 w 104"/>
              <a:gd name="T15" fmla="*/ 5 h 101"/>
              <a:gd name="T16" fmla="*/ 25 w 104"/>
              <a:gd name="T17" fmla="*/ 8 h 101"/>
              <a:gd name="T18" fmla="*/ 22 w 104"/>
              <a:gd name="T19" fmla="*/ 10 h 101"/>
              <a:gd name="T20" fmla="*/ 19 w 104"/>
              <a:gd name="T21" fmla="*/ 12 h 101"/>
              <a:gd name="T22" fmla="*/ 15 w 104"/>
              <a:gd name="T23" fmla="*/ 15 h 101"/>
              <a:gd name="T24" fmla="*/ 13 w 104"/>
              <a:gd name="T25" fmla="*/ 19 h 101"/>
              <a:gd name="T26" fmla="*/ 10 w 104"/>
              <a:gd name="T27" fmla="*/ 20 h 101"/>
              <a:gd name="T28" fmla="*/ 8 w 104"/>
              <a:gd name="T29" fmla="*/ 27 h 101"/>
              <a:gd name="T30" fmla="*/ 3 w 104"/>
              <a:gd name="T31" fmla="*/ 32 h 101"/>
              <a:gd name="T32" fmla="*/ 2 w 104"/>
              <a:gd name="T33" fmla="*/ 37 h 101"/>
              <a:gd name="T34" fmla="*/ 2 w 104"/>
              <a:gd name="T35" fmla="*/ 43 h 101"/>
              <a:gd name="T36" fmla="*/ 2 w 104"/>
              <a:gd name="T37" fmla="*/ 48 h 101"/>
              <a:gd name="T38" fmla="*/ 0 w 104"/>
              <a:gd name="T39" fmla="*/ 51 h 101"/>
              <a:gd name="T40" fmla="*/ 2 w 104"/>
              <a:gd name="T41" fmla="*/ 56 h 101"/>
              <a:gd name="T42" fmla="*/ 2 w 104"/>
              <a:gd name="T43" fmla="*/ 61 h 101"/>
              <a:gd name="T44" fmla="*/ 2 w 104"/>
              <a:gd name="T45" fmla="*/ 66 h 101"/>
              <a:gd name="T46" fmla="*/ 5 w 104"/>
              <a:gd name="T47" fmla="*/ 75 h 101"/>
              <a:gd name="T48" fmla="*/ 7 w 104"/>
              <a:gd name="T49" fmla="*/ 78 h 101"/>
              <a:gd name="T50" fmla="*/ 10 w 104"/>
              <a:gd name="T51" fmla="*/ 82 h 101"/>
              <a:gd name="T52" fmla="*/ 13 w 104"/>
              <a:gd name="T53" fmla="*/ 85 h 101"/>
              <a:gd name="T54" fmla="*/ 17 w 104"/>
              <a:gd name="T55" fmla="*/ 89 h 101"/>
              <a:gd name="T56" fmla="*/ 20 w 104"/>
              <a:gd name="T57" fmla="*/ 92 h 101"/>
              <a:gd name="T58" fmla="*/ 27 w 104"/>
              <a:gd name="T59" fmla="*/ 94 h 101"/>
              <a:gd name="T60" fmla="*/ 32 w 104"/>
              <a:gd name="T61" fmla="*/ 97 h 101"/>
              <a:gd name="T62" fmla="*/ 37 w 104"/>
              <a:gd name="T63" fmla="*/ 99 h 101"/>
              <a:gd name="T64" fmla="*/ 42 w 104"/>
              <a:gd name="T65" fmla="*/ 99 h 101"/>
              <a:gd name="T66" fmla="*/ 48 w 104"/>
              <a:gd name="T67" fmla="*/ 101 h 101"/>
              <a:gd name="T68" fmla="*/ 53 w 104"/>
              <a:gd name="T69" fmla="*/ 101 h 101"/>
              <a:gd name="T70" fmla="*/ 58 w 104"/>
              <a:gd name="T71" fmla="*/ 101 h 101"/>
              <a:gd name="T72" fmla="*/ 61 w 104"/>
              <a:gd name="T73" fmla="*/ 99 h 101"/>
              <a:gd name="T74" fmla="*/ 71 w 104"/>
              <a:gd name="T75" fmla="*/ 95 h 101"/>
              <a:gd name="T76" fmla="*/ 77 w 104"/>
              <a:gd name="T77" fmla="*/ 94 h 101"/>
              <a:gd name="T78" fmla="*/ 80 w 104"/>
              <a:gd name="T79" fmla="*/ 90 h 101"/>
              <a:gd name="T80" fmla="*/ 85 w 104"/>
              <a:gd name="T81" fmla="*/ 89 h 101"/>
              <a:gd name="T82" fmla="*/ 87 w 104"/>
              <a:gd name="T83" fmla="*/ 85 h 101"/>
              <a:gd name="T84" fmla="*/ 92 w 104"/>
              <a:gd name="T85" fmla="*/ 83 h 101"/>
              <a:gd name="T86" fmla="*/ 94 w 104"/>
              <a:gd name="T87" fmla="*/ 80 h 101"/>
              <a:gd name="T88" fmla="*/ 97 w 104"/>
              <a:gd name="T89" fmla="*/ 75 h 101"/>
              <a:gd name="T90" fmla="*/ 100 w 104"/>
              <a:gd name="T91" fmla="*/ 68 h 101"/>
              <a:gd name="T92" fmla="*/ 102 w 104"/>
              <a:gd name="T93" fmla="*/ 63 h 101"/>
              <a:gd name="T94" fmla="*/ 104 w 104"/>
              <a:gd name="T95" fmla="*/ 60 h 101"/>
              <a:gd name="T96" fmla="*/ 104 w 104"/>
              <a:gd name="T97" fmla="*/ 54 h 101"/>
              <a:gd name="T98" fmla="*/ 104 w 104"/>
              <a:gd name="T99" fmla="*/ 49 h 101"/>
              <a:gd name="T100" fmla="*/ 104 w 104"/>
              <a:gd name="T101" fmla="*/ 44 h 101"/>
              <a:gd name="T102" fmla="*/ 104 w 104"/>
              <a:gd name="T103" fmla="*/ 39 h 101"/>
              <a:gd name="T104" fmla="*/ 100 w 104"/>
              <a:gd name="T105" fmla="*/ 29 h 101"/>
              <a:gd name="T106" fmla="*/ 97 w 104"/>
              <a:gd name="T107" fmla="*/ 24 h 101"/>
              <a:gd name="T108" fmla="*/ 95 w 104"/>
              <a:gd name="T109" fmla="*/ 19 h 101"/>
              <a:gd name="T110" fmla="*/ 92 w 104"/>
              <a:gd name="T111" fmla="*/ 17 h 101"/>
              <a:gd name="T112" fmla="*/ 89 w 104"/>
              <a:gd name="T113" fmla="*/ 14 h 101"/>
              <a:gd name="T114" fmla="*/ 85 w 104"/>
              <a:gd name="T115" fmla="*/ 12 h 101"/>
              <a:gd name="T116" fmla="*/ 83 w 104"/>
              <a:gd name="T117" fmla="*/ 8 h 101"/>
              <a:gd name="T118" fmla="*/ 78 w 104"/>
              <a:gd name="T119" fmla="*/ 5 h 1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4"/>
              <a:gd name="T181" fmla="*/ 0 h 101"/>
              <a:gd name="T182" fmla="*/ 104 w 104"/>
              <a:gd name="T183" fmla="*/ 101 h 1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4" h="101">
                <a:moveTo>
                  <a:pt x="75" y="5"/>
                </a:moveTo>
                <a:lnTo>
                  <a:pt x="71" y="3"/>
                </a:lnTo>
                <a:lnTo>
                  <a:pt x="68" y="2"/>
                </a:lnTo>
                <a:lnTo>
                  <a:pt x="66" y="2"/>
                </a:lnTo>
                <a:lnTo>
                  <a:pt x="65" y="2"/>
                </a:lnTo>
                <a:lnTo>
                  <a:pt x="63" y="0"/>
                </a:lnTo>
                <a:lnTo>
                  <a:pt x="61" y="0"/>
                </a:lnTo>
                <a:lnTo>
                  <a:pt x="60" y="0"/>
                </a:lnTo>
                <a:lnTo>
                  <a:pt x="58" y="0"/>
                </a:lnTo>
                <a:lnTo>
                  <a:pt x="56" y="0"/>
                </a:lnTo>
                <a:lnTo>
                  <a:pt x="54" y="0"/>
                </a:lnTo>
                <a:lnTo>
                  <a:pt x="53" y="0"/>
                </a:lnTo>
                <a:lnTo>
                  <a:pt x="51" y="0"/>
                </a:lnTo>
                <a:lnTo>
                  <a:pt x="49" y="0"/>
                </a:lnTo>
                <a:lnTo>
                  <a:pt x="48" y="0"/>
                </a:lnTo>
                <a:lnTo>
                  <a:pt x="46" y="0"/>
                </a:lnTo>
                <a:lnTo>
                  <a:pt x="44" y="0"/>
                </a:lnTo>
                <a:lnTo>
                  <a:pt x="42" y="2"/>
                </a:lnTo>
                <a:lnTo>
                  <a:pt x="39" y="3"/>
                </a:lnTo>
                <a:lnTo>
                  <a:pt x="37" y="3"/>
                </a:lnTo>
                <a:lnTo>
                  <a:pt x="34" y="5"/>
                </a:lnTo>
                <a:lnTo>
                  <a:pt x="32" y="5"/>
                </a:lnTo>
                <a:lnTo>
                  <a:pt x="31" y="5"/>
                </a:lnTo>
                <a:lnTo>
                  <a:pt x="29" y="5"/>
                </a:lnTo>
                <a:lnTo>
                  <a:pt x="27" y="7"/>
                </a:lnTo>
                <a:lnTo>
                  <a:pt x="27" y="8"/>
                </a:lnTo>
                <a:lnTo>
                  <a:pt x="25" y="8"/>
                </a:lnTo>
                <a:lnTo>
                  <a:pt x="24" y="8"/>
                </a:lnTo>
                <a:lnTo>
                  <a:pt x="24" y="10"/>
                </a:lnTo>
                <a:lnTo>
                  <a:pt x="22" y="10"/>
                </a:lnTo>
                <a:lnTo>
                  <a:pt x="20" y="10"/>
                </a:lnTo>
                <a:lnTo>
                  <a:pt x="20" y="12"/>
                </a:lnTo>
                <a:lnTo>
                  <a:pt x="19" y="12"/>
                </a:lnTo>
                <a:lnTo>
                  <a:pt x="19" y="14"/>
                </a:lnTo>
                <a:lnTo>
                  <a:pt x="17" y="15"/>
                </a:lnTo>
                <a:lnTo>
                  <a:pt x="15" y="15"/>
                </a:lnTo>
                <a:lnTo>
                  <a:pt x="15" y="17"/>
                </a:lnTo>
                <a:lnTo>
                  <a:pt x="13" y="17"/>
                </a:lnTo>
                <a:lnTo>
                  <a:pt x="13" y="19"/>
                </a:lnTo>
                <a:lnTo>
                  <a:pt x="12" y="19"/>
                </a:lnTo>
                <a:lnTo>
                  <a:pt x="12" y="20"/>
                </a:lnTo>
                <a:lnTo>
                  <a:pt x="10" y="20"/>
                </a:lnTo>
                <a:lnTo>
                  <a:pt x="10" y="22"/>
                </a:lnTo>
                <a:lnTo>
                  <a:pt x="8" y="24"/>
                </a:lnTo>
                <a:lnTo>
                  <a:pt x="8" y="27"/>
                </a:lnTo>
                <a:lnTo>
                  <a:pt x="7" y="27"/>
                </a:lnTo>
                <a:lnTo>
                  <a:pt x="5" y="29"/>
                </a:lnTo>
                <a:lnTo>
                  <a:pt x="3" y="32"/>
                </a:lnTo>
                <a:lnTo>
                  <a:pt x="3" y="34"/>
                </a:lnTo>
                <a:lnTo>
                  <a:pt x="2" y="36"/>
                </a:lnTo>
                <a:lnTo>
                  <a:pt x="2" y="37"/>
                </a:lnTo>
                <a:lnTo>
                  <a:pt x="2" y="39"/>
                </a:lnTo>
                <a:lnTo>
                  <a:pt x="2" y="41"/>
                </a:lnTo>
                <a:lnTo>
                  <a:pt x="2" y="43"/>
                </a:lnTo>
                <a:lnTo>
                  <a:pt x="2" y="44"/>
                </a:lnTo>
                <a:lnTo>
                  <a:pt x="2" y="46"/>
                </a:lnTo>
                <a:lnTo>
                  <a:pt x="2" y="48"/>
                </a:lnTo>
                <a:lnTo>
                  <a:pt x="2" y="49"/>
                </a:lnTo>
                <a:lnTo>
                  <a:pt x="2" y="51"/>
                </a:lnTo>
                <a:lnTo>
                  <a:pt x="0" y="51"/>
                </a:lnTo>
                <a:lnTo>
                  <a:pt x="2" y="53"/>
                </a:lnTo>
                <a:lnTo>
                  <a:pt x="2" y="54"/>
                </a:lnTo>
                <a:lnTo>
                  <a:pt x="2" y="56"/>
                </a:lnTo>
                <a:lnTo>
                  <a:pt x="2" y="58"/>
                </a:lnTo>
                <a:lnTo>
                  <a:pt x="2" y="60"/>
                </a:lnTo>
                <a:lnTo>
                  <a:pt x="2" y="61"/>
                </a:lnTo>
                <a:lnTo>
                  <a:pt x="2" y="63"/>
                </a:lnTo>
                <a:lnTo>
                  <a:pt x="2" y="65"/>
                </a:lnTo>
                <a:lnTo>
                  <a:pt x="2" y="66"/>
                </a:lnTo>
                <a:lnTo>
                  <a:pt x="3" y="72"/>
                </a:lnTo>
                <a:lnTo>
                  <a:pt x="5" y="72"/>
                </a:lnTo>
                <a:lnTo>
                  <a:pt x="5" y="75"/>
                </a:lnTo>
                <a:lnTo>
                  <a:pt x="7" y="75"/>
                </a:lnTo>
                <a:lnTo>
                  <a:pt x="7" y="77"/>
                </a:lnTo>
                <a:lnTo>
                  <a:pt x="7" y="78"/>
                </a:lnTo>
                <a:lnTo>
                  <a:pt x="8" y="78"/>
                </a:lnTo>
                <a:lnTo>
                  <a:pt x="10" y="80"/>
                </a:lnTo>
                <a:lnTo>
                  <a:pt x="10" y="82"/>
                </a:lnTo>
                <a:lnTo>
                  <a:pt x="12" y="83"/>
                </a:lnTo>
                <a:lnTo>
                  <a:pt x="13" y="83"/>
                </a:lnTo>
                <a:lnTo>
                  <a:pt x="13" y="85"/>
                </a:lnTo>
                <a:lnTo>
                  <a:pt x="15" y="87"/>
                </a:lnTo>
                <a:lnTo>
                  <a:pt x="15" y="89"/>
                </a:lnTo>
                <a:lnTo>
                  <a:pt x="17" y="89"/>
                </a:lnTo>
                <a:lnTo>
                  <a:pt x="19" y="90"/>
                </a:lnTo>
                <a:lnTo>
                  <a:pt x="20" y="90"/>
                </a:lnTo>
                <a:lnTo>
                  <a:pt x="20" y="92"/>
                </a:lnTo>
                <a:lnTo>
                  <a:pt x="22" y="92"/>
                </a:lnTo>
                <a:lnTo>
                  <a:pt x="24" y="94"/>
                </a:lnTo>
                <a:lnTo>
                  <a:pt x="27" y="94"/>
                </a:lnTo>
                <a:lnTo>
                  <a:pt x="27" y="95"/>
                </a:lnTo>
                <a:lnTo>
                  <a:pt x="31" y="95"/>
                </a:lnTo>
                <a:lnTo>
                  <a:pt x="32" y="97"/>
                </a:lnTo>
                <a:lnTo>
                  <a:pt x="34" y="97"/>
                </a:lnTo>
                <a:lnTo>
                  <a:pt x="36" y="99"/>
                </a:lnTo>
                <a:lnTo>
                  <a:pt x="37" y="99"/>
                </a:lnTo>
                <a:lnTo>
                  <a:pt x="39" y="99"/>
                </a:lnTo>
                <a:lnTo>
                  <a:pt x="41" y="99"/>
                </a:lnTo>
                <a:lnTo>
                  <a:pt x="42" y="99"/>
                </a:lnTo>
                <a:lnTo>
                  <a:pt x="44" y="101"/>
                </a:lnTo>
                <a:lnTo>
                  <a:pt x="46" y="101"/>
                </a:lnTo>
                <a:lnTo>
                  <a:pt x="48" y="101"/>
                </a:lnTo>
                <a:lnTo>
                  <a:pt x="49" y="101"/>
                </a:lnTo>
                <a:lnTo>
                  <a:pt x="51" y="101"/>
                </a:lnTo>
                <a:lnTo>
                  <a:pt x="53" y="101"/>
                </a:lnTo>
                <a:lnTo>
                  <a:pt x="54" y="101"/>
                </a:lnTo>
                <a:lnTo>
                  <a:pt x="56" y="101"/>
                </a:lnTo>
                <a:lnTo>
                  <a:pt x="58" y="101"/>
                </a:lnTo>
                <a:lnTo>
                  <a:pt x="60" y="101"/>
                </a:lnTo>
                <a:lnTo>
                  <a:pt x="60" y="99"/>
                </a:lnTo>
                <a:lnTo>
                  <a:pt x="61" y="99"/>
                </a:lnTo>
                <a:lnTo>
                  <a:pt x="66" y="97"/>
                </a:lnTo>
                <a:lnTo>
                  <a:pt x="71" y="97"/>
                </a:lnTo>
                <a:lnTo>
                  <a:pt x="71" y="95"/>
                </a:lnTo>
                <a:lnTo>
                  <a:pt x="73" y="95"/>
                </a:lnTo>
                <a:lnTo>
                  <a:pt x="77" y="95"/>
                </a:lnTo>
                <a:lnTo>
                  <a:pt x="77" y="94"/>
                </a:lnTo>
                <a:lnTo>
                  <a:pt x="78" y="94"/>
                </a:lnTo>
                <a:lnTo>
                  <a:pt x="80" y="92"/>
                </a:lnTo>
                <a:lnTo>
                  <a:pt x="80" y="90"/>
                </a:lnTo>
                <a:lnTo>
                  <a:pt x="82" y="90"/>
                </a:lnTo>
                <a:lnTo>
                  <a:pt x="83" y="90"/>
                </a:lnTo>
                <a:lnTo>
                  <a:pt x="85" y="89"/>
                </a:lnTo>
                <a:lnTo>
                  <a:pt x="85" y="87"/>
                </a:lnTo>
                <a:lnTo>
                  <a:pt x="87" y="87"/>
                </a:lnTo>
                <a:lnTo>
                  <a:pt x="87" y="85"/>
                </a:lnTo>
                <a:lnTo>
                  <a:pt x="89" y="85"/>
                </a:lnTo>
                <a:lnTo>
                  <a:pt x="90" y="83"/>
                </a:lnTo>
                <a:lnTo>
                  <a:pt x="92" y="83"/>
                </a:lnTo>
                <a:lnTo>
                  <a:pt x="92" y="82"/>
                </a:lnTo>
                <a:lnTo>
                  <a:pt x="92" y="80"/>
                </a:lnTo>
                <a:lnTo>
                  <a:pt x="94" y="80"/>
                </a:lnTo>
                <a:lnTo>
                  <a:pt x="95" y="78"/>
                </a:lnTo>
                <a:lnTo>
                  <a:pt x="97" y="77"/>
                </a:lnTo>
                <a:lnTo>
                  <a:pt x="97" y="75"/>
                </a:lnTo>
                <a:lnTo>
                  <a:pt x="97" y="73"/>
                </a:lnTo>
                <a:lnTo>
                  <a:pt x="99" y="72"/>
                </a:lnTo>
                <a:lnTo>
                  <a:pt x="100" y="68"/>
                </a:lnTo>
                <a:lnTo>
                  <a:pt x="100" y="66"/>
                </a:lnTo>
                <a:lnTo>
                  <a:pt x="100" y="65"/>
                </a:lnTo>
                <a:lnTo>
                  <a:pt x="102" y="63"/>
                </a:lnTo>
                <a:lnTo>
                  <a:pt x="102" y="61"/>
                </a:lnTo>
                <a:lnTo>
                  <a:pt x="102" y="60"/>
                </a:lnTo>
                <a:lnTo>
                  <a:pt x="104" y="60"/>
                </a:lnTo>
                <a:lnTo>
                  <a:pt x="104" y="58"/>
                </a:lnTo>
                <a:lnTo>
                  <a:pt x="104" y="56"/>
                </a:lnTo>
                <a:lnTo>
                  <a:pt x="104" y="54"/>
                </a:lnTo>
                <a:lnTo>
                  <a:pt x="104" y="53"/>
                </a:lnTo>
                <a:lnTo>
                  <a:pt x="104" y="51"/>
                </a:lnTo>
                <a:lnTo>
                  <a:pt x="104" y="49"/>
                </a:lnTo>
                <a:lnTo>
                  <a:pt x="104" y="48"/>
                </a:lnTo>
                <a:lnTo>
                  <a:pt x="104" y="46"/>
                </a:lnTo>
                <a:lnTo>
                  <a:pt x="104" y="44"/>
                </a:lnTo>
                <a:lnTo>
                  <a:pt x="104" y="43"/>
                </a:lnTo>
                <a:lnTo>
                  <a:pt x="104" y="41"/>
                </a:lnTo>
                <a:lnTo>
                  <a:pt x="104" y="39"/>
                </a:lnTo>
                <a:lnTo>
                  <a:pt x="102" y="36"/>
                </a:lnTo>
                <a:lnTo>
                  <a:pt x="102" y="34"/>
                </a:lnTo>
                <a:lnTo>
                  <a:pt x="100" y="29"/>
                </a:lnTo>
                <a:lnTo>
                  <a:pt x="99" y="27"/>
                </a:lnTo>
                <a:lnTo>
                  <a:pt x="99" y="26"/>
                </a:lnTo>
                <a:lnTo>
                  <a:pt x="97" y="24"/>
                </a:lnTo>
                <a:lnTo>
                  <a:pt x="97" y="22"/>
                </a:lnTo>
                <a:lnTo>
                  <a:pt x="95" y="20"/>
                </a:lnTo>
                <a:lnTo>
                  <a:pt x="95" y="19"/>
                </a:lnTo>
                <a:lnTo>
                  <a:pt x="94" y="19"/>
                </a:lnTo>
                <a:lnTo>
                  <a:pt x="94" y="17"/>
                </a:lnTo>
                <a:lnTo>
                  <a:pt x="92" y="17"/>
                </a:lnTo>
                <a:lnTo>
                  <a:pt x="92" y="15"/>
                </a:lnTo>
                <a:lnTo>
                  <a:pt x="90" y="15"/>
                </a:lnTo>
                <a:lnTo>
                  <a:pt x="89" y="14"/>
                </a:lnTo>
                <a:lnTo>
                  <a:pt x="89" y="12"/>
                </a:lnTo>
                <a:lnTo>
                  <a:pt x="87" y="12"/>
                </a:lnTo>
                <a:lnTo>
                  <a:pt x="85" y="12"/>
                </a:lnTo>
                <a:lnTo>
                  <a:pt x="85" y="10"/>
                </a:lnTo>
                <a:lnTo>
                  <a:pt x="83" y="10"/>
                </a:lnTo>
                <a:lnTo>
                  <a:pt x="83" y="8"/>
                </a:lnTo>
                <a:lnTo>
                  <a:pt x="82" y="8"/>
                </a:lnTo>
                <a:lnTo>
                  <a:pt x="80" y="8"/>
                </a:lnTo>
                <a:lnTo>
                  <a:pt x="78" y="5"/>
                </a:lnTo>
                <a:lnTo>
                  <a:pt x="75" y="5"/>
                </a:lnTo>
                <a:close/>
              </a:path>
            </a:pathLst>
          </a:custGeom>
          <a:solidFill>
            <a:srgbClr val="808080"/>
          </a:solidFill>
          <a:ln w="9525">
            <a:noFill/>
            <a:round/>
            <a:headEnd/>
            <a:tailEnd/>
          </a:ln>
        </p:spPr>
        <p:txBody>
          <a:bodyPr/>
          <a:lstStyle/>
          <a:p>
            <a:endParaRPr lang="en-US"/>
          </a:p>
        </p:txBody>
      </p:sp>
      <p:sp>
        <p:nvSpPr>
          <p:cNvPr id="305" name="Freeform 2476"/>
          <p:cNvSpPr>
            <a:spLocks/>
          </p:cNvSpPr>
          <p:nvPr/>
        </p:nvSpPr>
        <p:spPr bwMode="auto">
          <a:xfrm>
            <a:off x="7038181" y="3942589"/>
            <a:ext cx="133350" cy="123825"/>
          </a:xfrm>
          <a:custGeom>
            <a:avLst/>
            <a:gdLst>
              <a:gd name="T0" fmla="*/ 4 w 108"/>
              <a:gd name="T1" fmla="*/ 41 h 104"/>
              <a:gd name="T2" fmla="*/ 0 w 108"/>
              <a:gd name="T3" fmla="*/ 51 h 104"/>
              <a:gd name="T4" fmla="*/ 2 w 108"/>
              <a:gd name="T5" fmla="*/ 60 h 104"/>
              <a:gd name="T6" fmla="*/ 7 w 108"/>
              <a:gd name="T7" fmla="*/ 80 h 104"/>
              <a:gd name="T8" fmla="*/ 14 w 108"/>
              <a:gd name="T9" fmla="*/ 87 h 104"/>
              <a:gd name="T10" fmla="*/ 22 w 108"/>
              <a:gd name="T11" fmla="*/ 94 h 104"/>
              <a:gd name="T12" fmla="*/ 31 w 108"/>
              <a:gd name="T13" fmla="*/ 99 h 104"/>
              <a:gd name="T14" fmla="*/ 41 w 108"/>
              <a:gd name="T15" fmla="*/ 103 h 104"/>
              <a:gd name="T16" fmla="*/ 51 w 108"/>
              <a:gd name="T17" fmla="*/ 104 h 104"/>
              <a:gd name="T18" fmla="*/ 65 w 108"/>
              <a:gd name="T19" fmla="*/ 103 h 104"/>
              <a:gd name="T20" fmla="*/ 79 w 108"/>
              <a:gd name="T21" fmla="*/ 97 h 104"/>
              <a:gd name="T22" fmla="*/ 89 w 108"/>
              <a:gd name="T23" fmla="*/ 92 h 104"/>
              <a:gd name="T24" fmla="*/ 96 w 108"/>
              <a:gd name="T25" fmla="*/ 84 h 104"/>
              <a:gd name="T26" fmla="*/ 101 w 108"/>
              <a:gd name="T27" fmla="*/ 75 h 104"/>
              <a:gd name="T28" fmla="*/ 104 w 108"/>
              <a:gd name="T29" fmla="*/ 67 h 104"/>
              <a:gd name="T30" fmla="*/ 108 w 108"/>
              <a:gd name="T31" fmla="*/ 58 h 104"/>
              <a:gd name="T32" fmla="*/ 108 w 108"/>
              <a:gd name="T33" fmla="*/ 45 h 104"/>
              <a:gd name="T34" fmla="*/ 106 w 108"/>
              <a:gd name="T35" fmla="*/ 34 h 104"/>
              <a:gd name="T36" fmla="*/ 101 w 108"/>
              <a:gd name="T37" fmla="*/ 24 h 104"/>
              <a:gd name="T38" fmla="*/ 96 w 108"/>
              <a:gd name="T39" fmla="*/ 16 h 104"/>
              <a:gd name="T40" fmla="*/ 85 w 108"/>
              <a:gd name="T41" fmla="*/ 7 h 104"/>
              <a:gd name="T42" fmla="*/ 65 w 108"/>
              <a:gd name="T43" fmla="*/ 0 h 104"/>
              <a:gd name="T44" fmla="*/ 55 w 108"/>
              <a:gd name="T45" fmla="*/ 0 h 104"/>
              <a:gd name="T46" fmla="*/ 46 w 108"/>
              <a:gd name="T47" fmla="*/ 0 h 104"/>
              <a:gd name="T48" fmla="*/ 33 w 108"/>
              <a:gd name="T49" fmla="*/ 5 h 104"/>
              <a:gd name="T50" fmla="*/ 21 w 108"/>
              <a:gd name="T51" fmla="*/ 12 h 104"/>
              <a:gd name="T52" fmla="*/ 14 w 108"/>
              <a:gd name="T53" fmla="*/ 19 h 104"/>
              <a:gd name="T54" fmla="*/ 7 w 108"/>
              <a:gd name="T55" fmla="*/ 31 h 104"/>
              <a:gd name="T56" fmla="*/ 14 w 108"/>
              <a:gd name="T57" fmla="*/ 22 h 104"/>
              <a:gd name="T58" fmla="*/ 21 w 108"/>
              <a:gd name="T59" fmla="*/ 16 h 104"/>
              <a:gd name="T60" fmla="*/ 33 w 108"/>
              <a:gd name="T61" fmla="*/ 7 h 104"/>
              <a:gd name="T62" fmla="*/ 43 w 108"/>
              <a:gd name="T63" fmla="*/ 4 h 104"/>
              <a:gd name="T64" fmla="*/ 53 w 108"/>
              <a:gd name="T65" fmla="*/ 2 h 104"/>
              <a:gd name="T66" fmla="*/ 63 w 108"/>
              <a:gd name="T67" fmla="*/ 2 h 104"/>
              <a:gd name="T68" fmla="*/ 77 w 108"/>
              <a:gd name="T69" fmla="*/ 7 h 104"/>
              <a:gd name="T70" fmla="*/ 91 w 108"/>
              <a:gd name="T71" fmla="*/ 14 h 104"/>
              <a:gd name="T72" fmla="*/ 96 w 108"/>
              <a:gd name="T73" fmla="*/ 22 h 104"/>
              <a:gd name="T74" fmla="*/ 99 w 108"/>
              <a:gd name="T75" fmla="*/ 29 h 104"/>
              <a:gd name="T76" fmla="*/ 104 w 108"/>
              <a:gd name="T77" fmla="*/ 39 h 104"/>
              <a:gd name="T78" fmla="*/ 104 w 108"/>
              <a:gd name="T79" fmla="*/ 48 h 104"/>
              <a:gd name="T80" fmla="*/ 104 w 108"/>
              <a:gd name="T81" fmla="*/ 60 h 104"/>
              <a:gd name="T82" fmla="*/ 101 w 108"/>
              <a:gd name="T83" fmla="*/ 68 h 104"/>
              <a:gd name="T84" fmla="*/ 97 w 108"/>
              <a:gd name="T85" fmla="*/ 75 h 104"/>
              <a:gd name="T86" fmla="*/ 92 w 108"/>
              <a:gd name="T87" fmla="*/ 84 h 104"/>
              <a:gd name="T88" fmla="*/ 85 w 108"/>
              <a:gd name="T89" fmla="*/ 91 h 104"/>
              <a:gd name="T90" fmla="*/ 70 w 108"/>
              <a:gd name="T91" fmla="*/ 97 h 104"/>
              <a:gd name="T92" fmla="*/ 56 w 108"/>
              <a:gd name="T93" fmla="*/ 101 h 104"/>
              <a:gd name="T94" fmla="*/ 46 w 108"/>
              <a:gd name="T95" fmla="*/ 101 h 104"/>
              <a:gd name="T96" fmla="*/ 38 w 108"/>
              <a:gd name="T97" fmla="*/ 99 h 104"/>
              <a:gd name="T98" fmla="*/ 27 w 108"/>
              <a:gd name="T99" fmla="*/ 94 h 104"/>
              <a:gd name="T100" fmla="*/ 21 w 108"/>
              <a:gd name="T101" fmla="*/ 89 h 104"/>
              <a:gd name="T102" fmla="*/ 14 w 108"/>
              <a:gd name="T103" fmla="*/ 82 h 104"/>
              <a:gd name="T104" fmla="*/ 7 w 108"/>
              <a:gd name="T105" fmla="*/ 74 h 104"/>
              <a:gd name="T106" fmla="*/ 5 w 108"/>
              <a:gd name="T107" fmla="*/ 65 h 104"/>
              <a:gd name="T108" fmla="*/ 4 w 108"/>
              <a:gd name="T109" fmla="*/ 55 h 104"/>
              <a:gd name="T110" fmla="*/ 4 w 108"/>
              <a:gd name="T111" fmla="*/ 45 h 104"/>
              <a:gd name="T112" fmla="*/ 7 w 108"/>
              <a:gd name="T113" fmla="*/ 34 h 1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
              <a:gd name="T172" fmla="*/ 0 h 104"/>
              <a:gd name="T173" fmla="*/ 108 w 108"/>
              <a:gd name="T174" fmla="*/ 104 h 1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 h="104">
                <a:moveTo>
                  <a:pt x="7" y="31"/>
                </a:moveTo>
                <a:lnTo>
                  <a:pt x="5" y="33"/>
                </a:lnTo>
                <a:lnTo>
                  <a:pt x="4" y="38"/>
                </a:lnTo>
                <a:lnTo>
                  <a:pt x="4" y="41"/>
                </a:lnTo>
                <a:lnTo>
                  <a:pt x="2" y="43"/>
                </a:lnTo>
                <a:lnTo>
                  <a:pt x="2" y="45"/>
                </a:lnTo>
                <a:lnTo>
                  <a:pt x="2" y="48"/>
                </a:lnTo>
                <a:lnTo>
                  <a:pt x="0" y="51"/>
                </a:lnTo>
                <a:lnTo>
                  <a:pt x="2" y="53"/>
                </a:lnTo>
                <a:lnTo>
                  <a:pt x="0" y="55"/>
                </a:lnTo>
                <a:lnTo>
                  <a:pt x="2" y="58"/>
                </a:lnTo>
                <a:lnTo>
                  <a:pt x="2" y="60"/>
                </a:lnTo>
                <a:lnTo>
                  <a:pt x="2" y="63"/>
                </a:lnTo>
                <a:lnTo>
                  <a:pt x="2" y="65"/>
                </a:lnTo>
                <a:lnTo>
                  <a:pt x="7" y="77"/>
                </a:lnTo>
                <a:lnTo>
                  <a:pt x="7" y="80"/>
                </a:lnTo>
                <a:lnTo>
                  <a:pt x="9" y="82"/>
                </a:lnTo>
                <a:lnTo>
                  <a:pt x="10" y="82"/>
                </a:lnTo>
                <a:lnTo>
                  <a:pt x="14" y="85"/>
                </a:lnTo>
                <a:lnTo>
                  <a:pt x="14" y="87"/>
                </a:lnTo>
                <a:lnTo>
                  <a:pt x="15" y="89"/>
                </a:lnTo>
                <a:lnTo>
                  <a:pt x="19" y="91"/>
                </a:lnTo>
                <a:lnTo>
                  <a:pt x="21" y="92"/>
                </a:lnTo>
                <a:lnTo>
                  <a:pt x="22" y="94"/>
                </a:lnTo>
                <a:lnTo>
                  <a:pt x="24" y="96"/>
                </a:lnTo>
                <a:lnTo>
                  <a:pt x="26" y="97"/>
                </a:lnTo>
                <a:lnTo>
                  <a:pt x="29" y="97"/>
                </a:lnTo>
                <a:lnTo>
                  <a:pt x="31" y="99"/>
                </a:lnTo>
                <a:lnTo>
                  <a:pt x="33" y="99"/>
                </a:lnTo>
                <a:lnTo>
                  <a:pt x="36" y="101"/>
                </a:lnTo>
                <a:lnTo>
                  <a:pt x="39" y="101"/>
                </a:lnTo>
                <a:lnTo>
                  <a:pt x="41" y="103"/>
                </a:lnTo>
                <a:lnTo>
                  <a:pt x="44" y="104"/>
                </a:lnTo>
                <a:lnTo>
                  <a:pt x="46" y="104"/>
                </a:lnTo>
                <a:lnTo>
                  <a:pt x="50" y="104"/>
                </a:lnTo>
                <a:lnTo>
                  <a:pt x="51" y="104"/>
                </a:lnTo>
                <a:lnTo>
                  <a:pt x="53" y="104"/>
                </a:lnTo>
                <a:lnTo>
                  <a:pt x="56" y="104"/>
                </a:lnTo>
                <a:lnTo>
                  <a:pt x="60" y="104"/>
                </a:lnTo>
                <a:lnTo>
                  <a:pt x="65" y="103"/>
                </a:lnTo>
                <a:lnTo>
                  <a:pt x="67" y="101"/>
                </a:lnTo>
                <a:lnTo>
                  <a:pt x="72" y="99"/>
                </a:lnTo>
                <a:lnTo>
                  <a:pt x="77" y="97"/>
                </a:lnTo>
                <a:lnTo>
                  <a:pt x="79" y="97"/>
                </a:lnTo>
                <a:lnTo>
                  <a:pt x="82" y="96"/>
                </a:lnTo>
                <a:lnTo>
                  <a:pt x="84" y="94"/>
                </a:lnTo>
                <a:lnTo>
                  <a:pt x="85" y="94"/>
                </a:lnTo>
                <a:lnTo>
                  <a:pt x="89" y="92"/>
                </a:lnTo>
                <a:lnTo>
                  <a:pt x="91" y="89"/>
                </a:lnTo>
                <a:lnTo>
                  <a:pt x="92" y="87"/>
                </a:lnTo>
                <a:lnTo>
                  <a:pt x="94" y="85"/>
                </a:lnTo>
                <a:lnTo>
                  <a:pt x="96" y="84"/>
                </a:lnTo>
                <a:lnTo>
                  <a:pt x="97" y="82"/>
                </a:lnTo>
                <a:lnTo>
                  <a:pt x="99" y="80"/>
                </a:lnTo>
                <a:lnTo>
                  <a:pt x="99" y="77"/>
                </a:lnTo>
                <a:lnTo>
                  <a:pt x="101" y="75"/>
                </a:lnTo>
                <a:lnTo>
                  <a:pt x="102" y="74"/>
                </a:lnTo>
                <a:lnTo>
                  <a:pt x="104" y="74"/>
                </a:lnTo>
                <a:lnTo>
                  <a:pt x="104" y="70"/>
                </a:lnTo>
                <a:lnTo>
                  <a:pt x="104" y="67"/>
                </a:lnTo>
                <a:lnTo>
                  <a:pt x="106" y="65"/>
                </a:lnTo>
                <a:lnTo>
                  <a:pt x="106" y="63"/>
                </a:lnTo>
                <a:lnTo>
                  <a:pt x="108" y="60"/>
                </a:lnTo>
                <a:lnTo>
                  <a:pt x="108" y="58"/>
                </a:lnTo>
                <a:lnTo>
                  <a:pt x="108" y="55"/>
                </a:lnTo>
                <a:lnTo>
                  <a:pt x="108" y="53"/>
                </a:lnTo>
                <a:lnTo>
                  <a:pt x="108" y="46"/>
                </a:lnTo>
                <a:lnTo>
                  <a:pt x="108" y="45"/>
                </a:lnTo>
                <a:lnTo>
                  <a:pt x="108" y="43"/>
                </a:lnTo>
                <a:lnTo>
                  <a:pt x="108" y="39"/>
                </a:lnTo>
                <a:lnTo>
                  <a:pt x="106" y="38"/>
                </a:lnTo>
                <a:lnTo>
                  <a:pt x="106" y="34"/>
                </a:lnTo>
                <a:lnTo>
                  <a:pt x="104" y="31"/>
                </a:lnTo>
                <a:lnTo>
                  <a:pt x="104" y="28"/>
                </a:lnTo>
                <a:lnTo>
                  <a:pt x="102" y="26"/>
                </a:lnTo>
                <a:lnTo>
                  <a:pt x="101" y="24"/>
                </a:lnTo>
                <a:lnTo>
                  <a:pt x="99" y="22"/>
                </a:lnTo>
                <a:lnTo>
                  <a:pt x="97" y="21"/>
                </a:lnTo>
                <a:lnTo>
                  <a:pt x="96" y="17"/>
                </a:lnTo>
                <a:lnTo>
                  <a:pt x="96" y="16"/>
                </a:lnTo>
                <a:lnTo>
                  <a:pt x="94" y="14"/>
                </a:lnTo>
                <a:lnTo>
                  <a:pt x="92" y="14"/>
                </a:lnTo>
                <a:lnTo>
                  <a:pt x="91" y="10"/>
                </a:lnTo>
                <a:lnTo>
                  <a:pt x="85" y="7"/>
                </a:lnTo>
                <a:lnTo>
                  <a:pt x="84" y="7"/>
                </a:lnTo>
                <a:lnTo>
                  <a:pt x="73" y="2"/>
                </a:lnTo>
                <a:lnTo>
                  <a:pt x="70" y="2"/>
                </a:lnTo>
                <a:lnTo>
                  <a:pt x="65" y="0"/>
                </a:lnTo>
                <a:lnTo>
                  <a:pt x="63" y="0"/>
                </a:lnTo>
                <a:lnTo>
                  <a:pt x="60" y="0"/>
                </a:lnTo>
                <a:lnTo>
                  <a:pt x="58" y="0"/>
                </a:lnTo>
                <a:lnTo>
                  <a:pt x="55" y="0"/>
                </a:lnTo>
                <a:lnTo>
                  <a:pt x="53" y="0"/>
                </a:lnTo>
                <a:lnTo>
                  <a:pt x="50" y="0"/>
                </a:lnTo>
                <a:lnTo>
                  <a:pt x="48" y="0"/>
                </a:lnTo>
                <a:lnTo>
                  <a:pt x="46" y="0"/>
                </a:lnTo>
                <a:lnTo>
                  <a:pt x="43" y="2"/>
                </a:lnTo>
                <a:lnTo>
                  <a:pt x="39" y="2"/>
                </a:lnTo>
                <a:lnTo>
                  <a:pt x="34" y="4"/>
                </a:lnTo>
                <a:lnTo>
                  <a:pt x="33" y="5"/>
                </a:lnTo>
                <a:lnTo>
                  <a:pt x="29" y="7"/>
                </a:lnTo>
                <a:lnTo>
                  <a:pt x="26" y="9"/>
                </a:lnTo>
                <a:lnTo>
                  <a:pt x="24" y="10"/>
                </a:lnTo>
                <a:lnTo>
                  <a:pt x="21" y="12"/>
                </a:lnTo>
                <a:lnTo>
                  <a:pt x="21" y="14"/>
                </a:lnTo>
                <a:lnTo>
                  <a:pt x="17" y="16"/>
                </a:lnTo>
                <a:lnTo>
                  <a:pt x="15" y="17"/>
                </a:lnTo>
                <a:lnTo>
                  <a:pt x="14" y="19"/>
                </a:lnTo>
                <a:lnTo>
                  <a:pt x="12" y="21"/>
                </a:lnTo>
                <a:lnTo>
                  <a:pt x="10" y="22"/>
                </a:lnTo>
                <a:lnTo>
                  <a:pt x="9" y="26"/>
                </a:lnTo>
                <a:lnTo>
                  <a:pt x="7" y="31"/>
                </a:lnTo>
                <a:lnTo>
                  <a:pt x="9" y="31"/>
                </a:lnTo>
                <a:lnTo>
                  <a:pt x="12" y="28"/>
                </a:lnTo>
                <a:lnTo>
                  <a:pt x="14" y="26"/>
                </a:lnTo>
                <a:lnTo>
                  <a:pt x="14" y="22"/>
                </a:lnTo>
                <a:lnTo>
                  <a:pt x="15" y="21"/>
                </a:lnTo>
                <a:lnTo>
                  <a:pt x="19" y="19"/>
                </a:lnTo>
                <a:lnTo>
                  <a:pt x="21" y="17"/>
                </a:lnTo>
                <a:lnTo>
                  <a:pt x="21" y="16"/>
                </a:lnTo>
                <a:lnTo>
                  <a:pt x="24" y="14"/>
                </a:lnTo>
                <a:lnTo>
                  <a:pt x="27" y="10"/>
                </a:lnTo>
                <a:lnTo>
                  <a:pt x="31" y="9"/>
                </a:lnTo>
                <a:lnTo>
                  <a:pt x="33" y="7"/>
                </a:lnTo>
                <a:lnTo>
                  <a:pt x="36" y="7"/>
                </a:lnTo>
                <a:lnTo>
                  <a:pt x="38" y="5"/>
                </a:lnTo>
                <a:lnTo>
                  <a:pt x="39" y="4"/>
                </a:lnTo>
                <a:lnTo>
                  <a:pt x="43" y="4"/>
                </a:lnTo>
                <a:lnTo>
                  <a:pt x="46" y="4"/>
                </a:lnTo>
                <a:lnTo>
                  <a:pt x="48" y="4"/>
                </a:lnTo>
                <a:lnTo>
                  <a:pt x="50" y="2"/>
                </a:lnTo>
                <a:lnTo>
                  <a:pt x="53" y="2"/>
                </a:lnTo>
                <a:lnTo>
                  <a:pt x="55" y="2"/>
                </a:lnTo>
                <a:lnTo>
                  <a:pt x="58" y="2"/>
                </a:lnTo>
                <a:lnTo>
                  <a:pt x="60" y="2"/>
                </a:lnTo>
                <a:lnTo>
                  <a:pt x="63" y="2"/>
                </a:lnTo>
                <a:lnTo>
                  <a:pt x="65" y="2"/>
                </a:lnTo>
                <a:lnTo>
                  <a:pt x="70" y="4"/>
                </a:lnTo>
                <a:lnTo>
                  <a:pt x="72" y="4"/>
                </a:lnTo>
                <a:lnTo>
                  <a:pt x="77" y="7"/>
                </a:lnTo>
                <a:lnTo>
                  <a:pt x="80" y="9"/>
                </a:lnTo>
                <a:lnTo>
                  <a:pt x="84" y="10"/>
                </a:lnTo>
                <a:lnTo>
                  <a:pt x="87" y="14"/>
                </a:lnTo>
                <a:lnTo>
                  <a:pt x="91" y="14"/>
                </a:lnTo>
                <a:lnTo>
                  <a:pt x="92" y="16"/>
                </a:lnTo>
                <a:lnTo>
                  <a:pt x="92" y="19"/>
                </a:lnTo>
                <a:lnTo>
                  <a:pt x="96" y="19"/>
                </a:lnTo>
                <a:lnTo>
                  <a:pt x="96" y="22"/>
                </a:lnTo>
                <a:lnTo>
                  <a:pt x="97" y="24"/>
                </a:lnTo>
                <a:lnTo>
                  <a:pt x="99" y="26"/>
                </a:lnTo>
                <a:lnTo>
                  <a:pt x="99" y="28"/>
                </a:lnTo>
                <a:lnTo>
                  <a:pt x="99" y="29"/>
                </a:lnTo>
                <a:lnTo>
                  <a:pt x="101" y="31"/>
                </a:lnTo>
                <a:lnTo>
                  <a:pt x="102" y="34"/>
                </a:lnTo>
                <a:lnTo>
                  <a:pt x="102" y="36"/>
                </a:lnTo>
                <a:lnTo>
                  <a:pt x="104" y="39"/>
                </a:lnTo>
                <a:lnTo>
                  <a:pt x="104" y="41"/>
                </a:lnTo>
                <a:lnTo>
                  <a:pt x="104" y="43"/>
                </a:lnTo>
                <a:lnTo>
                  <a:pt x="104" y="45"/>
                </a:lnTo>
                <a:lnTo>
                  <a:pt x="104" y="48"/>
                </a:lnTo>
                <a:lnTo>
                  <a:pt x="104" y="53"/>
                </a:lnTo>
                <a:lnTo>
                  <a:pt x="104" y="55"/>
                </a:lnTo>
                <a:lnTo>
                  <a:pt x="104" y="56"/>
                </a:lnTo>
                <a:lnTo>
                  <a:pt x="104" y="60"/>
                </a:lnTo>
                <a:lnTo>
                  <a:pt x="104" y="62"/>
                </a:lnTo>
                <a:lnTo>
                  <a:pt x="104" y="65"/>
                </a:lnTo>
                <a:lnTo>
                  <a:pt x="102" y="67"/>
                </a:lnTo>
                <a:lnTo>
                  <a:pt x="101" y="68"/>
                </a:lnTo>
                <a:lnTo>
                  <a:pt x="99" y="72"/>
                </a:lnTo>
                <a:lnTo>
                  <a:pt x="99" y="70"/>
                </a:lnTo>
                <a:lnTo>
                  <a:pt x="99" y="74"/>
                </a:lnTo>
                <a:lnTo>
                  <a:pt x="97" y="75"/>
                </a:lnTo>
                <a:lnTo>
                  <a:pt x="96" y="79"/>
                </a:lnTo>
                <a:lnTo>
                  <a:pt x="96" y="80"/>
                </a:lnTo>
                <a:lnTo>
                  <a:pt x="94" y="82"/>
                </a:lnTo>
                <a:lnTo>
                  <a:pt x="92" y="84"/>
                </a:lnTo>
                <a:lnTo>
                  <a:pt x="91" y="85"/>
                </a:lnTo>
                <a:lnTo>
                  <a:pt x="89" y="87"/>
                </a:lnTo>
                <a:lnTo>
                  <a:pt x="85" y="89"/>
                </a:lnTo>
                <a:lnTo>
                  <a:pt x="85" y="91"/>
                </a:lnTo>
                <a:lnTo>
                  <a:pt x="82" y="92"/>
                </a:lnTo>
                <a:lnTo>
                  <a:pt x="79" y="94"/>
                </a:lnTo>
                <a:lnTo>
                  <a:pt x="75" y="96"/>
                </a:lnTo>
                <a:lnTo>
                  <a:pt x="70" y="97"/>
                </a:lnTo>
                <a:lnTo>
                  <a:pt x="67" y="99"/>
                </a:lnTo>
                <a:lnTo>
                  <a:pt x="65" y="99"/>
                </a:lnTo>
                <a:lnTo>
                  <a:pt x="60" y="101"/>
                </a:lnTo>
                <a:lnTo>
                  <a:pt x="56" y="101"/>
                </a:lnTo>
                <a:lnTo>
                  <a:pt x="53" y="101"/>
                </a:lnTo>
                <a:lnTo>
                  <a:pt x="51" y="101"/>
                </a:lnTo>
                <a:lnTo>
                  <a:pt x="50" y="101"/>
                </a:lnTo>
                <a:lnTo>
                  <a:pt x="46" y="101"/>
                </a:lnTo>
                <a:lnTo>
                  <a:pt x="44" y="101"/>
                </a:lnTo>
                <a:lnTo>
                  <a:pt x="43" y="99"/>
                </a:lnTo>
                <a:lnTo>
                  <a:pt x="39" y="99"/>
                </a:lnTo>
                <a:lnTo>
                  <a:pt x="38" y="99"/>
                </a:lnTo>
                <a:lnTo>
                  <a:pt x="34" y="97"/>
                </a:lnTo>
                <a:lnTo>
                  <a:pt x="33" y="97"/>
                </a:lnTo>
                <a:lnTo>
                  <a:pt x="29" y="96"/>
                </a:lnTo>
                <a:lnTo>
                  <a:pt x="27" y="94"/>
                </a:lnTo>
                <a:lnTo>
                  <a:pt x="26" y="94"/>
                </a:lnTo>
                <a:lnTo>
                  <a:pt x="24" y="92"/>
                </a:lnTo>
                <a:lnTo>
                  <a:pt x="22" y="91"/>
                </a:lnTo>
                <a:lnTo>
                  <a:pt x="21" y="89"/>
                </a:lnTo>
                <a:lnTo>
                  <a:pt x="19" y="87"/>
                </a:lnTo>
                <a:lnTo>
                  <a:pt x="17" y="85"/>
                </a:lnTo>
                <a:lnTo>
                  <a:pt x="14" y="84"/>
                </a:lnTo>
                <a:lnTo>
                  <a:pt x="14" y="82"/>
                </a:lnTo>
                <a:lnTo>
                  <a:pt x="12" y="80"/>
                </a:lnTo>
                <a:lnTo>
                  <a:pt x="10" y="77"/>
                </a:lnTo>
                <a:lnTo>
                  <a:pt x="9" y="75"/>
                </a:lnTo>
                <a:lnTo>
                  <a:pt x="7" y="74"/>
                </a:lnTo>
                <a:lnTo>
                  <a:pt x="7" y="72"/>
                </a:lnTo>
                <a:lnTo>
                  <a:pt x="7" y="68"/>
                </a:lnTo>
                <a:lnTo>
                  <a:pt x="5" y="67"/>
                </a:lnTo>
                <a:lnTo>
                  <a:pt x="5" y="65"/>
                </a:lnTo>
                <a:lnTo>
                  <a:pt x="5" y="63"/>
                </a:lnTo>
                <a:lnTo>
                  <a:pt x="4" y="60"/>
                </a:lnTo>
                <a:lnTo>
                  <a:pt x="4" y="56"/>
                </a:lnTo>
                <a:lnTo>
                  <a:pt x="4" y="55"/>
                </a:lnTo>
                <a:lnTo>
                  <a:pt x="4" y="53"/>
                </a:lnTo>
                <a:lnTo>
                  <a:pt x="4" y="51"/>
                </a:lnTo>
                <a:lnTo>
                  <a:pt x="4" y="48"/>
                </a:lnTo>
                <a:lnTo>
                  <a:pt x="4" y="45"/>
                </a:lnTo>
                <a:lnTo>
                  <a:pt x="5" y="43"/>
                </a:lnTo>
                <a:lnTo>
                  <a:pt x="5" y="41"/>
                </a:lnTo>
                <a:lnTo>
                  <a:pt x="7" y="39"/>
                </a:lnTo>
                <a:lnTo>
                  <a:pt x="7" y="34"/>
                </a:lnTo>
                <a:lnTo>
                  <a:pt x="9" y="31"/>
                </a:lnTo>
                <a:lnTo>
                  <a:pt x="7" y="31"/>
                </a:lnTo>
                <a:close/>
              </a:path>
            </a:pathLst>
          </a:custGeom>
          <a:solidFill>
            <a:srgbClr val="808080"/>
          </a:solidFill>
          <a:ln w="9525">
            <a:noFill/>
            <a:round/>
            <a:headEnd/>
            <a:tailEnd/>
          </a:ln>
        </p:spPr>
        <p:txBody>
          <a:bodyPr/>
          <a:lstStyle/>
          <a:p>
            <a:endParaRPr lang="en-US"/>
          </a:p>
        </p:txBody>
      </p:sp>
      <p:sp>
        <p:nvSpPr>
          <p:cNvPr id="306" name="Freeform 2477"/>
          <p:cNvSpPr>
            <a:spLocks/>
          </p:cNvSpPr>
          <p:nvPr/>
        </p:nvSpPr>
        <p:spPr bwMode="auto">
          <a:xfrm>
            <a:off x="6968331" y="3988627"/>
            <a:ext cx="76200" cy="66675"/>
          </a:xfrm>
          <a:custGeom>
            <a:avLst/>
            <a:gdLst>
              <a:gd name="T0" fmla="*/ 41 w 62"/>
              <a:gd name="T1" fmla="*/ 0 h 56"/>
              <a:gd name="T2" fmla="*/ 36 w 62"/>
              <a:gd name="T3" fmla="*/ 0 h 56"/>
              <a:gd name="T4" fmla="*/ 33 w 62"/>
              <a:gd name="T5" fmla="*/ 0 h 56"/>
              <a:gd name="T6" fmla="*/ 29 w 62"/>
              <a:gd name="T7" fmla="*/ 0 h 56"/>
              <a:gd name="T8" fmla="*/ 26 w 62"/>
              <a:gd name="T9" fmla="*/ 0 h 56"/>
              <a:gd name="T10" fmla="*/ 17 w 62"/>
              <a:gd name="T11" fmla="*/ 3 h 56"/>
              <a:gd name="T12" fmla="*/ 14 w 62"/>
              <a:gd name="T13" fmla="*/ 5 h 56"/>
              <a:gd name="T14" fmla="*/ 12 w 62"/>
              <a:gd name="T15" fmla="*/ 7 h 56"/>
              <a:gd name="T16" fmla="*/ 10 w 62"/>
              <a:gd name="T17" fmla="*/ 8 h 56"/>
              <a:gd name="T18" fmla="*/ 9 w 62"/>
              <a:gd name="T19" fmla="*/ 10 h 56"/>
              <a:gd name="T20" fmla="*/ 7 w 62"/>
              <a:gd name="T21" fmla="*/ 13 h 56"/>
              <a:gd name="T22" fmla="*/ 4 w 62"/>
              <a:gd name="T23" fmla="*/ 18 h 56"/>
              <a:gd name="T24" fmla="*/ 2 w 62"/>
              <a:gd name="T25" fmla="*/ 20 h 56"/>
              <a:gd name="T26" fmla="*/ 2 w 62"/>
              <a:gd name="T27" fmla="*/ 24 h 56"/>
              <a:gd name="T28" fmla="*/ 2 w 62"/>
              <a:gd name="T29" fmla="*/ 24 h 56"/>
              <a:gd name="T30" fmla="*/ 0 w 62"/>
              <a:gd name="T31" fmla="*/ 25 h 56"/>
              <a:gd name="T32" fmla="*/ 0 w 62"/>
              <a:gd name="T33" fmla="*/ 27 h 56"/>
              <a:gd name="T34" fmla="*/ 2 w 62"/>
              <a:gd name="T35" fmla="*/ 29 h 56"/>
              <a:gd name="T36" fmla="*/ 2 w 62"/>
              <a:gd name="T37" fmla="*/ 32 h 56"/>
              <a:gd name="T38" fmla="*/ 5 w 62"/>
              <a:gd name="T39" fmla="*/ 42 h 56"/>
              <a:gd name="T40" fmla="*/ 7 w 62"/>
              <a:gd name="T41" fmla="*/ 44 h 56"/>
              <a:gd name="T42" fmla="*/ 9 w 62"/>
              <a:gd name="T43" fmla="*/ 46 h 56"/>
              <a:gd name="T44" fmla="*/ 10 w 62"/>
              <a:gd name="T45" fmla="*/ 47 h 56"/>
              <a:gd name="T46" fmla="*/ 12 w 62"/>
              <a:gd name="T47" fmla="*/ 51 h 56"/>
              <a:gd name="T48" fmla="*/ 17 w 62"/>
              <a:gd name="T49" fmla="*/ 54 h 56"/>
              <a:gd name="T50" fmla="*/ 24 w 62"/>
              <a:gd name="T51" fmla="*/ 56 h 56"/>
              <a:gd name="T52" fmla="*/ 27 w 62"/>
              <a:gd name="T53" fmla="*/ 56 h 56"/>
              <a:gd name="T54" fmla="*/ 31 w 62"/>
              <a:gd name="T55" fmla="*/ 56 h 56"/>
              <a:gd name="T56" fmla="*/ 34 w 62"/>
              <a:gd name="T57" fmla="*/ 56 h 56"/>
              <a:gd name="T58" fmla="*/ 38 w 62"/>
              <a:gd name="T59" fmla="*/ 56 h 56"/>
              <a:gd name="T60" fmla="*/ 45 w 62"/>
              <a:gd name="T61" fmla="*/ 53 h 56"/>
              <a:gd name="T62" fmla="*/ 48 w 62"/>
              <a:gd name="T63" fmla="*/ 51 h 56"/>
              <a:gd name="T64" fmla="*/ 50 w 62"/>
              <a:gd name="T65" fmla="*/ 49 h 56"/>
              <a:gd name="T66" fmla="*/ 53 w 62"/>
              <a:gd name="T67" fmla="*/ 47 h 56"/>
              <a:gd name="T68" fmla="*/ 55 w 62"/>
              <a:gd name="T69" fmla="*/ 44 h 56"/>
              <a:gd name="T70" fmla="*/ 58 w 62"/>
              <a:gd name="T71" fmla="*/ 39 h 56"/>
              <a:gd name="T72" fmla="*/ 58 w 62"/>
              <a:gd name="T73" fmla="*/ 36 h 56"/>
              <a:gd name="T74" fmla="*/ 60 w 62"/>
              <a:gd name="T75" fmla="*/ 32 h 56"/>
              <a:gd name="T76" fmla="*/ 60 w 62"/>
              <a:gd name="T77" fmla="*/ 29 h 56"/>
              <a:gd name="T78" fmla="*/ 60 w 62"/>
              <a:gd name="T79" fmla="*/ 29 h 56"/>
              <a:gd name="T80" fmla="*/ 60 w 62"/>
              <a:gd name="T81" fmla="*/ 27 h 56"/>
              <a:gd name="T82" fmla="*/ 60 w 62"/>
              <a:gd name="T83" fmla="*/ 25 h 56"/>
              <a:gd name="T84" fmla="*/ 60 w 62"/>
              <a:gd name="T85" fmla="*/ 25 h 56"/>
              <a:gd name="T86" fmla="*/ 62 w 62"/>
              <a:gd name="T87" fmla="*/ 24 h 56"/>
              <a:gd name="T88" fmla="*/ 60 w 62"/>
              <a:gd name="T89" fmla="*/ 22 h 56"/>
              <a:gd name="T90" fmla="*/ 58 w 62"/>
              <a:gd name="T91" fmla="*/ 13 h 56"/>
              <a:gd name="T92" fmla="*/ 55 w 62"/>
              <a:gd name="T93" fmla="*/ 10 h 56"/>
              <a:gd name="T94" fmla="*/ 53 w 62"/>
              <a:gd name="T95" fmla="*/ 8 h 56"/>
              <a:gd name="T96" fmla="*/ 51 w 62"/>
              <a:gd name="T97" fmla="*/ 7 h 56"/>
              <a:gd name="T98" fmla="*/ 50 w 62"/>
              <a:gd name="T99" fmla="*/ 5 h 56"/>
              <a:gd name="T100" fmla="*/ 46 w 62"/>
              <a:gd name="T101" fmla="*/ 3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2"/>
              <a:gd name="T154" fmla="*/ 0 h 56"/>
              <a:gd name="T155" fmla="*/ 62 w 62"/>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2" h="56">
                <a:moveTo>
                  <a:pt x="43" y="1"/>
                </a:moveTo>
                <a:lnTo>
                  <a:pt x="41" y="0"/>
                </a:lnTo>
                <a:lnTo>
                  <a:pt x="38" y="0"/>
                </a:lnTo>
                <a:lnTo>
                  <a:pt x="36" y="0"/>
                </a:lnTo>
                <a:lnTo>
                  <a:pt x="34" y="0"/>
                </a:lnTo>
                <a:lnTo>
                  <a:pt x="33" y="0"/>
                </a:lnTo>
                <a:lnTo>
                  <a:pt x="31" y="0"/>
                </a:lnTo>
                <a:lnTo>
                  <a:pt x="29" y="0"/>
                </a:lnTo>
                <a:lnTo>
                  <a:pt x="27" y="0"/>
                </a:lnTo>
                <a:lnTo>
                  <a:pt x="26" y="0"/>
                </a:lnTo>
                <a:lnTo>
                  <a:pt x="17" y="1"/>
                </a:lnTo>
                <a:lnTo>
                  <a:pt x="17" y="3"/>
                </a:lnTo>
                <a:lnTo>
                  <a:pt x="16" y="3"/>
                </a:lnTo>
                <a:lnTo>
                  <a:pt x="14" y="5"/>
                </a:lnTo>
                <a:lnTo>
                  <a:pt x="12" y="5"/>
                </a:lnTo>
                <a:lnTo>
                  <a:pt x="12" y="7"/>
                </a:lnTo>
                <a:lnTo>
                  <a:pt x="10" y="7"/>
                </a:lnTo>
                <a:lnTo>
                  <a:pt x="10" y="8"/>
                </a:lnTo>
                <a:lnTo>
                  <a:pt x="9" y="8"/>
                </a:lnTo>
                <a:lnTo>
                  <a:pt x="9" y="10"/>
                </a:lnTo>
                <a:lnTo>
                  <a:pt x="7" y="12"/>
                </a:lnTo>
                <a:lnTo>
                  <a:pt x="7" y="13"/>
                </a:lnTo>
                <a:lnTo>
                  <a:pt x="5" y="15"/>
                </a:lnTo>
                <a:lnTo>
                  <a:pt x="4" y="18"/>
                </a:lnTo>
                <a:lnTo>
                  <a:pt x="4" y="20"/>
                </a:lnTo>
                <a:lnTo>
                  <a:pt x="2" y="20"/>
                </a:lnTo>
                <a:lnTo>
                  <a:pt x="2" y="22"/>
                </a:lnTo>
                <a:lnTo>
                  <a:pt x="2" y="24"/>
                </a:lnTo>
                <a:lnTo>
                  <a:pt x="0" y="24"/>
                </a:lnTo>
                <a:lnTo>
                  <a:pt x="2" y="24"/>
                </a:lnTo>
                <a:lnTo>
                  <a:pt x="2" y="25"/>
                </a:lnTo>
                <a:lnTo>
                  <a:pt x="0" y="25"/>
                </a:lnTo>
                <a:lnTo>
                  <a:pt x="2" y="25"/>
                </a:lnTo>
                <a:lnTo>
                  <a:pt x="0" y="27"/>
                </a:lnTo>
                <a:lnTo>
                  <a:pt x="0" y="29"/>
                </a:lnTo>
                <a:lnTo>
                  <a:pt x="2" y="29"/>
                </a:lnTo>
                <a:lnTo>
                  <a:pt x="0" y="30"/>
                </a:lnTo>
                <a:lnTo>
                  <a:pt x="2" y="32"/>
                </a:lnTo>
                <a:lnTo>
                  <a:pt x="2" y="34"/>
                </a:lnTo>
                <a:lnTo>
                  <a:pt x="5" y="42"/>
                </a:lnTo>
                <a:lnTo>
                  <a:pt x="7" y="42"/>
                </a:lnTo>
                <a:lnTo>
                  <a:pt x="7" y="44"/>
                </a:lnTo>
                <a:lnTo>
                  <a:pt x="7" y="46"/>
                </a:lnTo>
                <a:lnTo>
                  <a:pt x="9" y="46"/>
                </a:lnTo>
                <a:lnTo>
                  <a:pt x="9" y="47"/>
                </a:lnTo>
                <a:lnTo>
                  <a:pt x="10" y="47"/>
                </a:lnTo>
                <a:lnTo>
                  <a:pt x="12" y="49"/>
                </a:lnTo>
                <a:lnTo>
                  <a:pt x="12" y="51"/>
                </a:lnTo>
                <a:lnTo>
                  <a:pt x="16" y="51"/>
                </a:lnTo>
                <a:lnTo>
                  <a:pt x="17" y="54"/>
                </a:lnTo>
                <a:lnTo>
                  <a:pt x="21" y="54"/>
                </a:lnTo>
                <a:lnTo>
                  <a:pt x="24" y="56"/>
                </a:lnTo>
                <a:lnTo>
                  <a:pt x="26" y="56"/>
                </a:lnTo>
                <a:lnTo>
                  <a:pt x="27" y="56"/>
                </a:lnTo>
                <a:lnTo>
                  <a:pt x="29" y="56"/>
                </a:lnTo>
                <a:lnTo>
                  <a:pt x="31" y="56"/>
                </a:lnTo>
                <a:lnTo>
                  <a:pt x="33" y="56"/>
                </a:lnTo>
                <a:lnTo>
                  <a:pt x="34" y="56"/>
                </a:lnTo>
                <a:lnTo>
                  <a:pt x="36" y="56"/>
                </a:lnTo>
                <a:lnTo>
                  <a:pt x="38" y="56"/>
                </a:lnTo>
                <a:lnTo>
                  <a:pt x="43" y="53"/>
                </a:lnTo>
                <a:lnTo>
                  <a:pt x="45" y="53"/>
                </a:lnTo>
                <a:lnTo>
                  <a:pt x="46" y="51"/>
                </a:lnTo>
                <a:lnTo>
                  <a:pt x="48" y="51"/>
                </a:lnTo>
                <a:lnTo>
                  <a:pt x="48" y="49"/>
                </a:lnTo>
                <a:lnTo>
                  <a:pt x="50" y="49"/>
                </a:lnTo>
                <a:lnTo>
                  <a:pt x="51" y="47"/>
                </a:lnTo>
                <a:lnTo>
                  <a:pt x="53" y="47"/>
                </a:lnTo>
                <a:lnTo>
                  <a:pt x="53" y="46"/>
                </a:lnTo>
                <a:lnTo>
                  <a:pt x="55" y="44"/>
                </a:lnTo>
                <a:lnTo>
                  <a:pt x="56" y="42"/>
                </a:lnTo>
                <a:lnTo>
                  <a:pt x="58" y="39"/>
                </a:lnTo>
                <a:lnTo>
                  <a:pt x="58" y="37"/>
                </a:lnTo>
                <a:lnTo>
                  <a:pt x="58" y="36"/>
                </a:lnTo>
                <a:lnTo>
                  <a:pt x="60" y="34"/>
                </a:lnTo>
                <a:lnTo>
                  <a:pt x="60" y="32"/>
                </a:lnTo>
                <a:lnTo>
                  <a:pt x="60" y="30"/>
                </a:lnTo>
                <a:lnTo>
                  <a:pt x="60" y="29"/>
                </a:lnTo>
                <a:lnTo>
                  <a:pt x="62" y="29"/>
                </a:lnTo>
                <a:lnTo>
                  <a:pt x="60" y="29"/>
                </a:lnTo>
                <a:lnTo>
                  <a:pt x="62" y="27"/>
                </a:lnTo>
                <a:lnTo>
                  <a:pt x="60" y="27"/>
                </a:lnTo>
                <a:lnTo>
                  <a:pt x="62" y="27"/>
                </a:lnTo>
                <a:lnTo>
                  <a:pt x="60" y="25"/>
                </a:lnTo>
                <a:lnTo>
                  <a:pt x="62" y="25"/>
                </a:lnTo>
                <a:lnTo>
                  <a:pt x="60" y="25"/>
                </a:lnTo>
                <a:lnTo>
                  <a:pt x="62" y="25"/>
                </a:lnTo>
                <a:lnTo>
                  <a:pt x="62" y="24"/>
                </a:lnTo>
                <a:lnTo>
                  <a:pt x="60" y="24"/>
                </a:lnTo>
                <a:lnTo>
                  <a:pt x="60" y="22"/>
                </a:lnTo>
                <a:lnTo>
                  <a:pt x="60" y="20"/>
                </a:lnTo>
                <a:lnTo>
                  <a:pt x="58" y="13"/>
                </a:lnTo>
                <a:lnTo>
                  <a:pt x="56" y="12"/>
                </a:lnTo>
                <a:lnTo>
                  <a:pt x="55" y="10"/>
                </a:lnTo>
                <a:lnTo>
                  <a:pt x="55" y="8"/>
                </a:lnTo>
                <a:lnTo>
                  <a:pt x="53" y="8"/>
                </a:lnTo>
                <a:lnTo>
                  <a:pt x="53" y="7"/>
                </a:lnTo>
                <a:lnTo>
                  <a:pt x="51" y="7"/>
                </a:lnTo>
                <a:lnTo>
                  <a:pt x="51" y="5"/>
                </a:lnTo>
                <a:lnTo>
                  <a:pt x="50" y="5"/>
                </a:lnTo>
                <a:lnTo>
                  <a:pt x="48" y="5"/>
                </a:lnTo>
                <a:lnTo>
                  <a:pt x="46" y="3"/>
                </a:lnTo>
                <a:lnTo>
                  <a:pt x="43" y="1"/>
                </a:lnTo>
                <a:close/>
              </a:path>
            </a:pathLst>
          </a:custGeom>
          <a:solidFill>
            <a:srgbClr val="808080"/>
          </a:solidFill>
          <a:ln w="9525">
            <a:noFill/>
            <a:round/>
            <a:headEnd/>
            <a:tailEnd/>
          </a:ln>
        </p:spPr>
        <p:txBody>
          <a:bodyPr/>
          <a:lstStyle/>
          <a:p>
            <a:endParaRPr lang="en-US"/>
          </a:p>
        </p:txBody>
      </p:sp>
      <p:sp>
        <p:nvSpPr>
          <p:cNvPr id="307" name="Freeform 2478"/>
          <p:cNvSpPr>
            <a:spLocks/>
          </p:cNvSpPr>
          <p:nvPr/>
        </p:nvSpPr>
        <p:spPr bwMode="auto">
          <a:xfrm>
            <a:off x="6965156" y="3983864"/>
            <a:ext cx="79375" cy="74613"/>
          </a:xfrm>
          <a:custGeom>
            <a:avLst/>
            <a:gdLst>
              <a:gd name="T0" fmla="*/ 2 w 64"/>
              <a:gd name="T1" fmla="*/ 26 h 62"/>
              <a:gd name="T2" fmla="*/ 0 w 64"/>
              <a:gd name="T3" fmla="*/ 31 h 62"/>
              <a:gd name="T4" fmla="*/ 2 w 64"/>
              <a:gd name="T5" fmla="*/ 36 h 62"/>
              <a:gd name="T6" fmla="*/ 4 w 64"/>
              <a:gd name="T7" fmla="*/ 46 h 62"/>
              <a:gd name="T8" fmla="*/ 9 w 64"/>
              <a:gd name="T9" fmla="*/ 51 h 62"/>
              <a:gd name="T10" fmla="*/ 12 w 64"/>
              <a:gd name="T11" fmla="*/ 55 h 62"/>
              <a:gd name="T12" fmla="*/ 19 w 64"/>
              <a:gd name="T13" fmla="*/ 58 h 62"/>
              <a:gd name="T14" fmla="*/ 24 w 64"/>
              <a:gd name="T15" fmla="*/ 62 h 62"/>
              <a:gd name="T16" fmla="*/ 31 w 64"/>
              <a:gd name="T17" fmla="*/ 62 h 62"/>
              <a:gd name="T18" fmla="*/ 38 w 64"/>
              <a:gd name="T19" fmla="*/ 62 h 62"/>
              <a:gd name="T20" fmla="*/ 50 w 64"/>
              <a:gd name="T21" fmla="*/ 57 h 62"/>
              <a:gd name="T22" fmla="*/ 55 w 64"/>
              <a:gd name="T23" fmla="*/ 50 h 62"/>
              <a:gd name="T24" fmla="*/ 60 w 64"/>
              <a:gd name="T25" fmla="*/ 45 h 62"/>
              <a:gd name="T26" fmla="*/ 62 w 64"/>
              <a:gd name="T27" fmla="*/ 38 h 62"/>
              <a:gd name="T28" fmla="*/ 62 w 64"/>
              <a:gd name="T29" fmla="*/ 33 h 62"/>
              <a:gd name="T30" fmla="*/ 62 w 64"/>
              <a:gd name="T31" fmla="*/ 28 h 62"/>
              <a:gd name="T32" fmla="*/ 60 w 64"/>
              <a:gd name="T33" fmla="*/ 17 h 62"/>
              <a:gd name="T34" fmla="*/ 55 w 64"/>
              <a:gd name="T35" fmla="*/ 11 h 62"/>
              <a:gd name="T36" fmla="*/ 50 w 64"/>
              <a:gd name="T37" fmla="*/ 7 h 62"/>
              <a:gd name="T38" fmla="*/ 40 w 64"/>
              <a:gd name="T39" fmla="*/ 2 h 62"/>
              <a:gd name="T40" fmla="*/ 31 w 64"/>
              <a:gd name="T41" fmla="*/ 0 h 62"/>
              <a:gd name="T42" fmla="*/ 26 w 64"/>
              <a:gd name="T43" fmla="*/ 2 h 62"/>
              <a:gd name="T44" fmla="*/ 18 w 64"/>
              <a:gd name="T45" fmla="*/ 5 h 62"/>
              <a:gd name="T46" fmla="*/ 14 w 64"/>
              <a:gd name="T47" fmla="*/ 7 h 62"/>
              <a:gd name="T48" fmla="*/ 11 w 64"/>
              <a:gd name="T49" fmla="*/ 11 h 62"/>
              <a:gd name="T50" fmla="*/ 7 w 64"/>
              <a:gd name="T51" fmla="*/ 14 h 62"/>
              <a:gd name="T52" fmla="*/ 7 w 64"/>
              <a:gd name="T53" fmla="*/ 21 h 62"/>
              <a:gd name="T54" fmla="*/ 11 w 64"/>
              <a:gd name="T55" fmla="*/ 14 h 62"/>
              <a:gd name="T56" fmla="*/ 16 w 64"/>
              <a:gd name="T57" fmla="*/ 12 h 62"/>
              <a:gd name="T58" fmla="*/ 19 w 64"/>
              <a:gd name="T59" fmla="*/ 7 h 62"/>
              <a:gd name="T60" fmla="*/ 26 w 64"/>
              <a:gd name="T61" fmla="*/ 5 h 62"/>
              <a:gd name="T62" fmla="*/ 33 w 64"/>
              <a:gd name="T63" fmla="*/ 4 h 62"/>
              <a:gd name="T64" fmla="*/ 38 w 64"/>
              <a:gd name="T65" fmla="*/ 5 h 62"/>
              <a:gd name="T66" fmla="*/ 47 w 64"/>
              <a:gd name="T67" fmla="*/ 7 h 62"/>
              <a:gd name="T68" fmla="*/ 50 w 64"/>
              <a:gd name="T69" fmla="*/ 11 h 62"/>
              <a:gd name="T70" fmla="*/ 53 w 64"/>
              <a:gd name="T71" fmla="*/ 14 h 62"/>
              <a:gd name="T72" fmla="*/ 57 w 64"/>
              <a:gd name="T73" fmla="*/ 19 h 62"/>
              <a:gd name="T74" fmla="*/ 60 w 64"/>
              <a:gd name="T75" fmla="*/ 28 h 62"/>
              <a:gd name="T76" fmla="*/ 60 w 64"/>
              <a:gd name="T77" fmla="*/ 34 h 62"/>
              <a:gd name="T78" fmla="*/ 58 w 64"/>
              <a:gd name="T79" fmla="*/ 38 h 62"/>
              <a:gd name="T80" fmla="*/ 55 w 64"/>
              <a:gd name="T81" fmla="*/ 45 h 62"/>
              <a:gd name="T82" fmla="*/ 50 w 64"/>
              <a:gd name="T83" fmla="*/ 51 h 62"/>
              <a:gd name="T84" fmla="*/ 47 w 64"/>
              <a:gd name="T85" fmla="*/ 55 h 62"/>
              <a:gd name="T86" fmla="*/ 43 w 64"/>
              <a:gd name="T87" fmla="*/ 57 h 62"/>
              <a:gd name="T88" fmla="*/ 33 w 64"/>
              <a:gd name="T89" fmla="*/ 58 h 62"/>
              <a:gd name="T90" fmla="*/ 28 w 64"/>
              <a:gd name="T91" fmla="*/ 58 h 62"/>
              <a:gd name="T92" fmla="*/ 23 w 64"/>
              <a:gd name="T93" fmla="*/ 57 h 62"/>
              <a:gd name="T94" fmla="*/ 16 w 64"/>
              <a:gd name="T95" fmla="*/ 55 h 62"/>
              <a:gd name="T96" fmla="*/ 12 w 64"/>
              <a:gd name="T97" fmla="*/ 51 h 62"/>
              <a:gd name="T98" fmla="*/ 9 w 64"/>
              <a:gd name="T99" fmla="*/ 46 h 62"/>
              <a:gd name="T100" fmla="*/ 4 w 64"/>
              <a:gd name="T101" fmla="*/ 40 h 62"/>
              <a:gd name="T102" fmla="*/ 4 w 64"/>
              <a:gd name="T103" fmla="*/ 34 h 62"/>
              <a:gd name="T104" fmla="*/ 4 w 64"/>
              <a:gd name="T105" fmla="*/ 29 h 62"/>
              <a:gd name="T106" fmla="*/ 4 w 64"/>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4"/>
              <a:gd name="T163" fmla="*/ 0 h 62"/>
              <a:gd name="T164" fmla="*/ 64 w 64"/>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4" h="62">
                <a:moveTo>
                  <a:pt x="4" y="19"/>
                </a:moveTo>
                <a:lnTo>
                  <a:pt x="2" y="24"/>
                </a:lnTo>
                <a:lnTo>
                  <a:pt x="2" y="26"/>
                </a:lnTo>
                <a:lnTo>
                  <a:pt x="0" y="28"/>
                </a:lnTo>
                <a:lnTo>
                  <a:pt x="2" y="29"/>
                </a:lnTo>
                <a:lnTo>
                  <a:pt x="0" y="31"/>
                </a:lnTo>
                <a:lnTo>
                  <a:pt x="0" y="33"/>
                </a:lnTo>
                <a:lnTo>
                  <a:pt x="2" y="34"/>
                </a:lnTo>
                <a:lnTo>
                  <a:pt x="2" y="36"/>
                </a:lnTo>
                <a:lnTo>
                  <a:pt x="2" y="38"/>
                </a:lnTo>
                <a:lnTo>
                  <a:pt x="2" y="40"/>
                </a:lnTo>
                <a:lnTo>
                  <a:pt x="4" y="46"/>
                </a:lnTo>
                <a:lnTo>
                  <a:pt x="6" y="46"/>
                </a:lnTo>
                <a:lnTo>
                  <a:pt x="7" y="50"/>
                </a:lnTo>
                <a:lnTo>
                  <a:pt x="9" y="51"/>
                </a:lnTo>
                <a:lnTo>
                  <a:pt x="11" y="51"/>
                </a:lnTo>
                <a:lnTo>
                  <a:pt x="11" y="55"/>
                </a:lnTo>
                <a:lnTo>
                  <a:pt x="12" y="55"/>
                </a:lnTo>
                <a:lnTo>
                  <a:pt x="14" y="57"/>
                </a:lnTo>
                <a:lnTo>
                  <a:pt x="18" y="58"/>
                </a:lnTo>
                <a:lnTo>
                  <a:pt x="19" y="58"/>
                </a:lnTo>
                <a:lnTo>
                  <a:pt x="23" y="60"/>
                </a:lnTo>
                <a:lnTo>
                  <a:pt x="23" y="62"/>
                </a:lnTo>
                <a:lnTo>
                  <a:pt x="24" y="62"/>
                </a:lnTo>
                <a:lnTo>
                  <a:pt x="28" y="62"/>
                </a:lnTo>
                <a:lnTo>
                  <a:pt x="29" y="62"/>
                </a:lnTo>
                <a:lnTo>
                  <a:pt x="31" y="62"/>
                </a:lnTo>
                <a:lnTo>
                  <a:pt x="35" y="62"/>
                </a:lnTo>
                <a:lnTo>
                  <a:pt x="36" y="62"/>
                </a:lnTo>
                <a:lnTo>
                  <a:pt x="38" y="62"/>
                </a:lnTo>
                <a:lnTo>
                  <a:pt x="47" y="58"/>
                </a:lnTo>
                <a:lnTo>
                  <a:pt x="48" y="57"/>
                </a:lnTo>
                <a:lnTo>
                  <a:pt x="50" y="57"/>
                </a:lnTo>
                <a:lnTo>
                  <a:pt x="50" y="55"/>
                </a:lnTo>
                <a:lnTo>
                  <a:pt x="53" y="53"/>
                </a:lnTo>
                <a:lnTo>
                  <a:pt x="55" y="50"/>
                </a:lnTo>
                <a:lnTo>
                  <a:pt x="58" y="48"/>
                </a:lnTo>
                <a:lnTo>
                  <a:pt x="58" y="46"/>
                </a:lnTo>
                <a:lnTo>
                  <a:pt x="60" y="45"/>
                </a:lnTo>
                <a:lnTo>
                  <a:pt x="62" y="43"/>
                </a:lnTo>
                <a:lnTo>
                  <a:pt x="62" y="40"/>
                </a:lnTo>
                <a:lnTo>
                  <a:pt x="62" y="38"/>
                </a:lnTo>
                <a:lnTo>
                  <a:pt x="62" y="36"/>
                </a:lnTo>
                <a:lnTo>
                  <a:pt x="62" y="34"/>
                </a:lnTo>
                <a:lnTo>
                  <a:pt x="62" y="33"/>
                </a:lnTo>
                <a:lnTo>
                  <a:pt x="64" y="33"/>
                </a:lnTo>
                <a:lnTo>
                  <a:pt x="62" y="29"/>
                </a:lnTo>
                <a:lnTo>
                  <a:pt x="62" y="28"/>
                </a:lnTo>
                <a:lnTo>
                  <a:pt x="62" y="26"/>
                </a:lnTo>
                <a:lnTo>
                  <a:pt x="62" y="24"/>
                </a:lnTo>
                <a:lnTo>
                  <a:pt x="60" y="17"/>
                </a:lnTo>
                <a:lnTo>
                  <a:pt x="57" y="14"/>
                </a:lnTo>
                <a:lnTo>
                  <a:pt x="55" y="12"/>
                </a:lnTo>
                <a:lnTo>
                  <a:pt x="55" y="11"/>
                </a:lnTo>
                <a:lnTo>
                  <a:pt x="53" y="9"/>
                </a:lnTo>
                <a:lnTo>
                  <a:pt x="52" y="7"/>
                </a:lnTo>
                <a:lnTo>
                  <a:pt x="50" y="7"/>
                </a:lnTo>
                <a:lnTo>
                  <a:pt x="48" y="5"/>
                </a:lnTo>
                <a:lnTo>
                  <a:pt x="41" y="4"/>
                </a:lnTo>
                <a:lnTo>
                  <a:pt x="40" y="2"/>
                </a:lnTo>
                <a:lnTo>
                  <a:pt x="38" y="2"/>
                </a:lnTo>
                <a:lnTo>
                  <a:pt x="36" y="2"/>
                </a:lnTo>
                <a:lnTo>
                  <a:pt x="31" y="0"/>
                </a:lnTo>
                <a:lnTo>
                  <a:pt x="29" y="2"/>
                </a:lnTo>
                <a:lnTo>
                  <a:pt x="28" y="2"/>
                </a:lnTo>
                <a:lnTo>
                  <a:pt x="26" y="2"/>
                </a:lnTo>
                <a:lnTo>
                  <a:pt x="26" y="4"/>
                </a:lnTo>
                <a:lnTo>
                  <a:pt x="19" y="5"/>
                </a:lnTo>
                <a:lnTo>
                  <a:pt x="18" y="5"/>
                </a:lnTo>
                <a:lnTo>
                  <a:pt x="16" y="5"/>
                </a:lnTo>
                <a:lnTo>
                  <a:pt x="16" y="7"/>
                </a:lnTo>
                <a:lnTo>
                  <a:pt x="14" y="7"/>
                </a:lnTo>
                <a:lnTo>
                  <a:pt x="12" y="9"/>
                </a:lnTo>
                <a:lnTo>
                  <a:pt x="11" y="9"/>
                </a:lnTo>
                <a:lnTo>
                  <a:pt x="11" y="11"/>
                </a:lnTo>
                <a:lnTo>
                  <a:pt x="11" y="12"/>
                </a:lnTo>
                <a:lnTo>
                  <a:pt x="9" y="14"/>
                </a:lnTo>
                <a:lnTo>
                  <a:pt x="7" y="14"/>
                </a:lnTo>
                <a:lnTo>
                  <a:pt x="6" y="16"/>
                </a:lnTo>
                <a:lnTo>
                  <a:pt x="4" y="19"/>
                </a:lnTo>
                <a:lnTo>
                  <a:pt x="7" y="21"/>
                </a:lnTo>
                <a:lnTo>
                  <a:pt x="9" y="17"/>
                </a:lnTo>
                <a:lnTo>
                  <a:pt x="11" y="16"/>
                </a:lnTo>
                <a:lnTo>
                  <a:pt x="11" y="14"/>
                </a:lnTo>
                <a:lnTo>
                  <a:pt x="12" y="12"/>
                </a:lnTo>
                <a:lnTo>
                  <a:pt x="14" y="12"/>
                </a:lnTo>
                <a:lnTo>
                  <a:pt x="16" y="12"/>
                </a:lnTo>
                <a:lnTo>
                  <a:pt x="16" y="9"/>
                </a:lnTo>
                <a:lnTo>
                  <a:pt x="18" y="9"/>
                </a:lnTo>
                <a:lnTo>
                  <a:pt x="19" y="7"/>
                </a:lnTo>
                <a:lnTo>
                  <a:pt x="21" y="7"/>
                </a:lnTo>
                <a:lnTo>
                  <a:pt x="23" y="7"/>
                </a:lnTo>
                <a:lnTo>
                  <a:pt x="26" y="5"/>
                </a:lnTo>
                <a:lnTo>
                  <a:pt x="28" y="5"/>
                </a:lnTo>
                <a:lnTo>
                  <a:pt x="29" y="5"/>
                </a:lnTo>
                <a:lnTo>
                  <a:pt x="33" y="4"/>
                </a:lnTo>
                <a:lnTo>
                  <a:pt x="36" y="4"/>
                </a:lnTo>
                <a:lnTo>
                  <a:pt x="36" y="5"/>
                </a:lnTo>
                <a:lnTo>
                  <a:pt x="38" y="5"/>
                </a:lnTo>
                <a:lnTo>
                  <a:pt x="40" y="5"/>
                </a:lnTo>
                <a:lnTo>
                  <a:pt x="41" y="5"/>
                </a:lnTo>
                <a:lnTo>
                  <a:pt x="47" y="7"/>
                </a:lnTo>
                <a:lnTo>
                  <a:pt x="48" y="9"/>
                </a:lnTo>
                <a:lnTo>
                  <a:pt x="50" y="9"/>
                </a:lnTo>
                <a:lnTo>
                  <a:pt x="50" y="11"/>
                </a:lnTo>
                <a:lnTo>
                  <a:pt x="50" y="12"/>
                </a:lnTo>
                <a:lnTo>
                  <a:pt x="52" y="12"/>
                </a:lnTo>
                <a:lnTo>
                  <a:pt x="53" y="14"/>
                </a:lnTo>
                <a:lnTo>
                  <a:pt x="55" y="16"/>
                </a:lnTo>
                <a:lnTo>
                  <a:pt x="57" y="17"/>
                </a:lnTo>
                <a:lnTo>
                  <a:pt x="57" y="19"/>
                </a:lnTo>
                <a:lnTo>
                  <a:pt x="58" y="24"/>
                </a:lnTo>
                <a:lnTo>
                  <a:pt x="60" y="26"/>
                </a:lnTo>
                <a:lnTo>
                  <a:pt x="60" y="28"/>
                </a:lnTo>
                <a:lnTo>
                  <a:pt x="60" y="29"/>
                </a:lnTo>
                <a:lnTo>
                  <a:pt x="60" y="33"/>
                </a:lnTo>
                <a:lnTo>
                  <a:pt x="60" y="34"/>
                </a:lnTo>
                <a:lnTo>
                  <a:pt x="60" y="36"/>
                </a:lnTo>
                <a:lnTo>
                  <a:pt x="60" y="38"/>
                </a:lnTo>
                <a:lnTo>
                  <a:pt x="58" y="38"/>
                </a:lnTo>
                <a:lnTo>
                  <a:pt x="57" y="41"/>
                </a:lnTo>
                <a:lnTo>
                  <a:pt x="57" y="43"/>
                </a:lnTo>
                <a:lnTo>
                  <a:pt x="55" y="45"/>
                </a:lnTo>
                <a:lnTo>
                  <a:pt x="55" y="46"/>
                </a:lnTo>
                <a:lnTo>
                  <a:pt x="53" y="50"/>
                </a:lnTo>
                <a:lnTo>
                  <a:pt x="50" y="51"/>
                </a:lnTo>
                <a:lnTo>
                  <a:pt x="48" y="53"/>
                </a:lnTo>
                <a:lnTo>
                  <a:pt x="47" y="53"/>
                </a:lnTo>
                <a:lnTo>
                  <a:pt x="47" y="55"/>
                </a:lnTo>
                <a:lnTo>
                  <a:pt x="45" y="55"/>
                </a:lnTo>
                <a:lnTo>
                  <a:pt x="43" y="55"/>
                </a:lnTo>
                <a:lnTo>
                  <a:pt x="43" y="57"/>
                </a:lnTo>
                <a:lnTo>
                  <a:pt x="38" y="58"/>
                </a:lnTo>
                <a:lnTo>
                  <a:pt x="36" y="58"/>
                </a:lnTo>
                <a:lnTo>
                  <a:pt x="33" y="58"/>
                </a:lnTo>
                <a:lnTo>
                  <a:pt x="31" y="58"/>
                </a:lnTo>
                <a:lnTo>
                  <a:pt x="29" y="58"/>
                </a:lnTo>
                <a:lnTo>
                  <a:pt x="28" y="58"/>
                </a:lnTo>
                <a:lnTo>
                  <a:pt x="26" y="58"/>
                </a:lnTo>
                <a:lnTo>
                  <a:pt x="24" y="58"/>
                </a:lnTo>
                <a:lnTo>
                  <a:pt x="23" y="57"/>
                </a:lnTo>
                <a:lnTo>
                  <a:pt x="21" y="57"/>
                </a:lnTo>
                <a:lnTo>
                  <a:pt x="19" y="55"/>
                </a:lnTo>
                <a:lnTo>
                  <a:pt x="16" y="55"/>
                </a:lnTo>
                <a:lnTo>
                  <a:pt x="16" y="53"/>
                </a:lnTo>
                <a:lnTo>
                  <a:pt x="14" y="51"/>
                </a:lnTo>
                <a:lnTo>
                  <a:pt x="12" y="51"/>
                </a:lnTo>
                <a:lnTo>
                  <a:pt x="11" y="50"/>
                </a:lnTo>
                <a:lnTo>
                  <a:pt x="11" y="48"/>
                </a:lnTo>
                <a:lnTo>
                  <a:pt x="9" y="46"/>
                </a:lnTo>
                <a:lnTo>
                  <a:pt x="7" y="45"/>
                </a:lnTo>
                <a:lnTo>
                  <a:pt x="7" y="43"/>
                </a:lnTo>
                <a:lnTo>
                  <a:pt x="4" y="40"/>
                </a:lnTo>
                <a:lnTo>
                  <a:pt x="4" y="38"/>
                </a:lnTo>
                <a:lnTo>
                  <a:pt x="4" y="36"/>
                </a:lnTo>
                <a:lnTo>
                  <a:pt x="4" y="34"/>
                </a:lnTo>
                <a:lnTo>
                  <a:pt x="4" y="33"/>
                </a:lnTo>
                <a:lnTo>
                  <a:pt x="4" y="31"/>
                </a:lnTo>
                <a:lnTo>
                  <a:pt x="4" y="29"/>
                </a:lnTo>
                <a:lnTo>
                  <a:pt x="4" y="28"/>
                </a:lnTo>
                <a:lnTo>
                  <a:pt x="4" y="26"/>
                </a:lnTo>
                <a:lnTo>
                  <a:pt x="4" y="24"/>
                </a:lnTo>
                <a:lnTo>
                  <a:pt x="7" y="21"/>
                </a:lnTo>
                <a:lnTo>
                  <a:pt x="4" y="19"/>
                </a:lnTo>
                <a:close/>
              </a:path>
            </a:pathLst>
          </a:custGeom>
          <a:solidFill>
            <a:srgbClr val="808080"/>
          </a:solidFill>
          <a:ln w="9525">
            <a:noFill/>
            <a:round/>
            <a:headEnd/>
            <a:tailEnd/>
          </a:ln>
        </p:spPr>
        <p:txBody>
          <a:bodyPr/>
          <a:lstStyle/>
          <a:p>
            <a:endParaRPr lang="en-US"/>
          </a:p>
        </p:txBody>
      </p:sp>
      <p:sp>
        <p:nvSpPr>
          <p:cNvPr id="308" name="Freeform 2479"/>
          <p:cNvSpPr>
            <a:spLocks/>
          </p:cNvSpPr>
          <p:nvPr/>
        </p:nvSpPr>
        <p:spPr bwMode="auto">
          <a:xfrm>
            <a:off x="6952456" y="4033077"/>
            <a:ext cx="103187" cy="93662"/>
          </a:xfrm>
          <a:custGeom>
            <a:avLst/>
            <a:gdLst>
              <a:gd name="T0" fmla="*/ 55 w 84"/>
              <a:gd name="T1" fmla="*/ 0 h 79"/>
              <a:gd name="T2" fmla="*/ 50 w 84"/>
              <a:gd name="T3" fmla="*/ 0 h 79"/>
              <a:gd name="T4" fmla="*/ 45 w 84"/>
              <a:gd name="T5" fmla="*/ 0 h 79"/>
              <a:gd name="T6" fmla="*/ 39 w 84"/>
              <a:gd name="T7" fmla="*/ 0 h 79"/>
              <a:gd name="T8" fmla="*/ 34 w 84"/>
              <a:gd name="T9" fmla="*/ 0 h 79"/>
              <a:gd name="T10" fmla="*/ 29 w 84"/>
              <a:gd name="T11" fmla="*/ 4 h 79"/>
              <a:gd name="T12" fmla="*/ 24 w 84"/>
              <a:gd name="T13" fmla="*/ 5 h 79"/>
              <a:gd name="T14" fmla="*/ 21 w 84"/>
              <a:gd name="T15" fmla="*/ 7 h 79"/>
              <a:gd name="T16" fmla="*/ 17 w 84"/>
              <a:gd name="T17" fmla="*/ 9 h 79"/>
              <a:gd name="T18" fmla="*/ 14 w 84"/>
              <a:gd name="T19" fmla="*/ 10 h 79"/>
              <a:gd name="T20" fmla="*/ 12 w 84"/>
              <a:gd name="T21" fmla="*/ 14 h 79"/>
              <a:gd name="T22" fmla="*/ 9 w 84"/>
              <a:gd name="T23" fmla="*/ 17 h 79"/>
              <a:gd name="T24" fmla="*/ 5 w 84"/>
              <a:gd name="T25" fmla="*/ 22 h 79"/>
              <a:gd name="T26" fmla="*/ 2 w 84"/>
              <a:gd name="T27" fmla="*/ 31 h 79"/>
              <a:gd name="T28" fmla="*/ 2 w 84"/>
              <a:gd name="T29" fmla="*/ 36 h 79"/>
              <a:gd name="T30" fmla="*/ 0 w 84"/>
              <a:gd name="T31" fmla="*/ 39 h 79"/>
              <a:gd name="T32" fmla="*/ 2 w 84"/>
              <a:gd name="T33" fmla="*/ 43 h 79"/>
              <a:gd name="T34" fmla="*/ 2 w 84"/>
              <a:gd name="T35" fmla="*/ 48 h 79"/>
              <a:gd name="T36" fmla="*/ 5 w 84"/>
              <a:gd name="T37" fmla="*/ 57 h 79"/>
              <a:gd name="T38" fmla="*/ 7 w 84"/>
              <a:gd name="T39" fmla="*/ 60 h 79"/>
              <a:gd name="T40" fmla="*/ 9 w 84"/>
              <a:gd name="T41" fmla="*/ 63 h 79"/>
              <a:gd name="T42" fmla="*/ 10 w 84"/>
              <a:gd name="T43" fmla="*/ 67 h 79"/>
              <a:gd name="T44" fmla="*/ 14 w 84"/>
              <a:gd name="T45" fmla="*/ 68 h 79"/>
              <a:gd name="T46" fmla="*/ 17 w 84"/>
              <a:gd name="T47" fmla="*/ 70 h 79"/>
              <a:gd name="T48" fmla="*/ 21 w 84"/>
              <a:gd name="T49" fmla="*/ 74 h 79"/>
              <a:gd name="T50" fmla="*/ 29 w 84"/>
              <a:gd name="T51" fmla="*/ 77 h 79"/>
              <a:gd name="T52" fmla="*/ 33 w 84"/>
              <a:gd name="T53" fmla="*/ 79 h 79"/>
              <a:gd name="T54" fmla="*/ 38 w 84"/>
              <a:gd name="T55" fmla="*/ 79 h 79"/>
              <a:gd name="T56" fmla="*/ 43 w 84"/>
              <a:gd name="T57" fmla="*/ 79 h 79"/>
              <a:gd name="T58" fmla="*/ 48 w 84"/>
              <a:gd name="T59" fmla="*/ 79 h 79"/>
              <a:gd name="T60" fmla="*/ 51 w 84"/>
              <a:gd name="T61" fmla="*/ 77 h 79"/>
              <a:gd name="T62" fmla="*/ 57 w 84"/>
              <a:gd name="T63" fmla="*/ 75 h 79"/>
              <a:gd name="T64" fmla="*/ 62 w 84"/>
              <a:gd name="T65" fmla="*/ 74 h 79"/>
              <a:gd name="T66" fmla="*/ 67 w 84"/>
              <a:gd name="T67" fmla="*/ 70 h 79"/>
              <a:gd name="T68" fmla="*/ 70 w 84"/>
              <a:gd name="T69" fmla="*/ 68 h 79"/>
              <a:gd name="T70" fmla="*/ 74 w 84"/>
              <a:gd name="T71" fmla="*/ 65 h 79"/>
              <a:gd name="T72" fmla="*/ 77 w 84"/>
              <a:gd name="T73" fmla="*/ 62 h 79"/>
              <a:gd name="T74" fmla="*/ 82 w 84"/>
              <a:gd name="T75" fmla="*/ 51 h 79"/>
              <a:gd name="T76" fmla="*/ 82 w 84"/>
              <a:gd name="T77" fmla="*/ 45 h 79"/>
              <a:gd name="T78" fmla="*/ 84 w 84"/>
              <a:gd name="T79" fmla="*/ 39 h 79"/>
              <a:gd name="T80" fmla="*/ 84 w 84"/>
              <a:gd name="T81" fmla="*/ 34 h 79"/>
              <a:gd name="T82" fmla="*/ 82 w 84"/>
              <a:gd name="T83" fmla="*/ 29 h 79"/>
              <a:gd name="T84" fmla="*/ 82 w 84"/>
              <a:gd name="T85" fmla="*/ 24 h 79"/>
              <a:gd name="T86" fmla="*/ 79 w 84"/>
              <a:gd name="T87" fmla="*/ 21 h 79"/>
              <a:gd name="T88" fmla="*/ 77 w 84"/>
              <a:gd name="T89" fmla="*/ 16 h 79"/>
              <a:gd name="T90" fmla="*/ 74 w 84"/>
              <a:gd name="T91" fmla="*/ 10 h 79"/>
              <a:gd name="T92" fmla="*/ 70 w 84"/>
              <a:gd name="T93" fmla="*/ 9 h 79"/>
              <a:gd name="T94" fmla="*/ 67 w 84"/>
              <a:gd name="T95" fmla="*/ 5 h 79"/>
              <a:gd name="T96" fmla="*/ 62 w 84"/>
              <a:gd name="T97" fmla="*/ 4 h 7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79"/>
              <a:gd name="T149" fmla="*/ 84 w 84"/>
              <a:gd name="T150" fmla="*/ 79 h 7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79">
                <a:moveTo>
                  <a:pt x="62" y="4"/>
                </a:moveTo>
                <a:lnTo>
                  <a:pt x="57" y="2"/>
                </a:lnTo>
                <a:lnTo>
                  <a:pt x="55" y="0"/>
                </a:lnTo>
                <a:lnTo>
                  <a:pt x="53" y="0"/>
                </a:lnTo>
                <a:lnTo>
                  <a:pt x="51" y="0"/>
                </a:lnTo>
                <a:lnTo>
                  <a:pt x="50" y="0"/>
                </a:lnTo>
                <a:lnTo>
                  <a:pt x="48" y="0"/>
                </a:lnTo>
                <a:lnTo>
                  <a:pt x="46" y="0"/>
                </a:lnTo>
                <a:lnTo>
                  <a:pt x="45" y="0"/>
                </a:lnTo>
                <a:lnTo>
                  <a:pt x="43" y="0"/>
                </a:lnTo>
                <a:lnTo>
                  <a:pt x="41" y="0"/>
                </a:lnTo>
                <a:lnTo>
                  <a:pt x="39" y="0"/>
                </a:lnTo>
                <a:lnTo>
                  <a:pt x="38" y="0"/>
                </a:lnTo>
                <a:lnTo>
                  <a:pt x="36" y="0"/>
                </a:lnTo>
                <a:lnTo>
                  <a:pt x="34" y="0"/>
                </a:lnTo>
                <a:lnTo>
                  <a:pt x="33" y="0"/>
                </a:lnTo>
                <a:lnTo>
                  <a:pt x="29" y="2"/>
                </a:lnTo>
                <a:lnTo>
                  <a:pt x="29" y="4"/>
                </a:lnTo>
                <a:lnTo>
                  <a:pt x="28" y="4"/>
                </a:lnTo>
                <a:lnTo>
                  <a:pt x="26" y="4"/>
                </a:lnTo>
                <a:lnTo>
                  <a:pt x="24" y="5"/>
                </a:lnTo>
                <a:lnTo>
                  <a:pt x="22" y="5"/>
                </a:lnTo>
                <a:lnTo>
                  <a:pt x="21" y="5"/>
                </a:lnTo>
                <a:lnTo>
                  <a:pt x="21" y="7"/>
                </a:lnTo>
                <a:lnTo>
                  <a:pt x="19" y="7"/>
                </a:lnTo>
                <a:lnTo>
                  <a:pt x="19" y="9"/>
                </a:lnTo>
                <a:lnTo>
                  <a:pt x="17" y="9"/>
                </a:lnTo>
                <a:lnTo>
                  <a:pt x="17" y="10"/>
                </a:lnTo>
                <a:lnTo>
                  <a:pt x="16" y="10"/>
                </a:lnTo>
                <a:lnTo>
                  <a:pt x="14" y="10"/>
                </a:lnTo>
                <a:lnTo>
                  <a:pt x="14" y="12"/>
                </a:lnTo>
                <a:lnTo>
                  <a:pt x="12" y="12"/>
                </a:lnTo>
                <a:lnTo>
                  <a:pt x="12" y="14"/>
                </a:lnTo>
                <a:lnTo>
                  <a:pt x="10" y="16"/>
                </a:lnTo>
                <a:lnTo>
                  <a:pt x="10" y="17"/>
                </a:lnTo>
                <a:lnTo>
                  <a:pt x="9" y="17"/>
                </a:lnTo>
                <a:lnTo>
                  <a:pt x="9" y="19"/>
                </a:lnTo>
                <a:lnTo>
                  <a:pt x="7" y="19"/>
                </a:lnTo>
                <a:lnTo>
                  <a:pt x="5" y="22"/>
                </a:lnTo>
                <a:lnTo>
                  <a:pt x="5" y="28"/>
                </a:lnTo>
                <a:lnTo>
                  <a:pt x="4" y="29"/>
                </a:lnTo>
                <a:lnTo>
                  <a:pt x="2" y="31"/>
                </a:lnTo>
                <a:lnTo>
                  <a:pt x="2" y="33"/>
                </a:lnTo>
                <a:lnTo>
                  <a:pt x="2" y="34"/>
                </a:lnTo>
                <a:lnTo>
                  <a:pt x="2" y="36"/>
                </a:lnTo>
                <a:lnTo>
                  <a:pt x="2" y="38"/>
                </a:lnTo>
                <a:lnTo>
                  <a:pt x="2" y="39"/>
                </a:lnTo>
                <a:lnTo>
                  <a:pt x="0" y="39"/>
                </a:lnTo>
                <a:lnTo>
                  <a:pt x="2" y="39"/>
                </a:lnTo>
                <a:lnTo>
                  <a:pt x="2" y="41"/>
                </a:lnTo>
                <a:lnTo>
                  <a:pt x="2" y="43"/>
                </a:lnTo>
                <a:lnTo>
                  <a:pt x="2" y="45"/>
                </a:lnTo>
                <a:lnTo>
                  <a:pt x="2" y="46"/>
                </a:lnTo>
                <a:lnTo>
                  <a:pt x="2" y="48"/>
                </a:lnTo>
                <a:lnTo>
                  <a:pt x="4" y="51"/>
                </a:lnTo>
                <a:lnTo>
                  <a:pt x="4" y="53"/>
                </a:lnTo>
                <a:lnTo>
                  <a:pt x="5" y="57"/>
                </a:lnTo>
                <a:lnTo>
                  <a:pt x="5" y="58"/>
                </a:lnTo>
                <a:lnTo>
                  <a:pt x="5" y="60"/>
                </a:lnTo>
                <a:lnTo>
                  <a:pt x="7" y="60"/>
                </a:lnTo>
                <a:lnTo>
                  <a:pt x="7" y="62"/>
                </a:lnTo>
                <a:lnTo>
                  <a:pt x="9" y="62"/>
                </a:lnTo>
                <a:lnTo>
                  <a:pt x="9" y="63"/>
                </a:lnTo>
                <a:lnTo>
                  <a:pt x="10" y="63"/>
                </a:lnTo>
                <a:lnTo>
                  <a:pt x="10" y="65"/>
                </a:lnTo>
                <a:lnTo>
                  <a:pt x="10" y="67"/>
                </a:lnTo>
                <a:lnTo>
                  <a:pt x="12" y="67"/>
                </a:lnTo>
                <a:lnTo>
                  <a:pt x="14" y="67"/>
                </a:lnTo>
                <a:lnTo>
                  <a:pt x="14" y="68"/>
                </a:lnTo>
                <a:lnTo>
                  <a:pt x="14" y="70"/>
                </a:lnTo>
                <a:lnTo>
                  <a:pt x="16" y="70"/>
                </a:lnTo>
                <a:lnTo>
                  <a:pt x="17" y="70"/>
                </a:lnTo>
                <a:lnTo>
                  <a:pt x="19" y="72"/>
                </a:lnTo>
                <a:lnTo>
                  <a:pt x="19" y="74"/>
                </a:lnTo>
                <a:lnTo>
                  <a:pt x="21" y="74"/>
                </a:lnTo>
                <a:lnTo>
                  <a:pt x="26" y="75"/>
                </a:lnTo>
                <a:lnTo>
                  <a:pt x="28" y="77"/>
                </a:lnTo>
                <a:lnTo>
                  <a:pt x="29" y="77"/>
                </a:lnTo>
                <a:lnTo>
                  <a:pt x="31" y="77"/>
                </a:lnTo>
                <a:lnTo>
                  <a:pt x="33" y="77"/>
                </a:lnTo>
                <a:lnTo>
                  <a:pt x="33" y="79"/>
                </a:lnTo>
                <a:lnTo>
                  <a:pt x="34" y="79"/>
                </a:lnTo>
                <a:lnTo>
                  <a:pt x="36" y="79"/>
                </a:lnTo>
                <a:lnTo>
                  <a:pt x="38" y="79"/>
                </a:lnTo>
                <a:lnTo>
                  <a:pt x="39" y="79"/>
                </a:lnTo>
                <a:lnTo>
                  <a:pt x="41" y="79"/>
                </a:lnTo>
                <a:lnTo>
                  <a:pt x="43" y="79"/>
                </a:lnTo>
                <a:lnTo>
                  <a:pt x="45" y="79"/>
                </a:lnTo>
                <a:lnTo>
                  <a:pt x="46" y="79"/>
                </a:lnTo>
                <a:lnTo>
                  <a:pt x="48" y="79"/>
                </a:lnTo>
                <a:lnTo>
                  <a:pt x="50" y="79"/>
                </a:lnTo>
                <a:lnTo>
                  <a:pt x="50" y="77"/>
                </a:lnTo>
                <a:lnTo>
                  <a:pt x="51" y="77"/>
                </a:lnTo>
                <a:lnTo>
                  <a:pt x="53" y="77"/>
                </a:lnTo>
                <a:lnTo>
                  <a:pt x="57" y="77"/>
                </a:lnTo>
                <a:lnTo>
                  <a:pt x="57" y="75"/>
                </a:lnTo>
                <a:lnTo>
                  <a:pt x="58" y="75"/>
                </a:lnTo>
                <a:lnTo>
                  <a:pt x="62" y="75"/>
                </a:lnTo>
                <a:lnTo>
                  <a:pt x="62" y="74"/>
                </a:lnTo>
                <a:lnTo>
                  <a:pt x="63" y="74"/>
                </a:lnTo>
                <a:lnTo>
                  <a:pt x="65" y="72"/>
                </a:lnTo>
                <a:lnTo>
                  <a:pt x="67" y="70"/>
                </a:lnTo>
                <a:lnTo>
                  <a:pt x="68" y="70"/>
                </a:lnTo>
                <a:lnTo>
                  <a:pt x="68" y="68"/>
                </a:lnTo>
                <a:lnTo>
                  <a:pt x="70" y="68"/>
                </a:lnTo>
                <a:lnTo>
                  <a:pt x="70" y="67"/>
                </a:lnTo>
                <a:lnTo>
                  <a:pt x="72" y="67"/>
                </a:lnTo>
                <a:lnTo>
                  <a:pt x="74" y="65"/>
                </a:lnTo>
                <a:lnTo>
                  <a:pt x="74" y="63"/>
                </a:lnTo>
                <a:lnTo>
                  <a:pt x="75" y="63"/>
                </a:lnTo>
                <a:lnTo>
                  <a:pt x="77" y="62"/>
                </a:lnTo>
                <a:lnTo>
                  <a:pt x="77" y="58"/>
                </a:lnTo>
                <a:lnTo>
                  <a:pt x="80" y="55"/>
                </a:lnTo>
                <a:lnTo>
                  <a:pt x="82" y="51"/>
                </a:lnTo>
                <a:lnTo>
                  <a:pt x="82" y="48"/>
                </a:lnTo>
                <a:lnTo>
                  <a:pt x="82" y="46"/>
                </a:lnTo>
                <a:lnTo>
                  <a:pt x="82" y="45"/>
                </a:lnTo>
                <a:lnTo>
                  <a:pt x="84" y="43"/>
                </a:lnTo>
                <a:lnTo>
                  <a:pt x="84" y="41"/>
                </a:lnTo>
                <a:lnTo>
                  <a:pt x="84" y="39"/>
                </a:lnTo>
                <a:lnTo>
                  <a:pt x="84" y="38"/>
                </a:lnTo>
                <a:lnTo>
                  <a:pt x="84" y="36"/>
                </a:lnTo>
                <a:lnTo>
                  <a:pt x="84" y="34"/>
                </a:lnTo>
                <a:lnTo>
                  <a:pt x="82" y="33"/>
                </a:lnTo>
                <a:lnTo>
                  <a:pt x="82" y="31"/>
                </a:lnTo>
                <a:lnTo>
                  <a:pt x="82" y="29"/>
                </a:lnTo>
                <a:lnTo>
                  <a:pt x="82" y="28"/>
                </a:lnTo>
                <a:lnTo>
                  <a:pt x="82" y="26"/>
                </a:lnTo>
                <a:lnTo>
                  <a:pt x="82" y="24"/>
                </a:lnTo>
                <a:lnTo>
                  <a:pt x="80" y="22"/>
                </a:lnTo>
                <a:lnTo>
                  <a:pt x="80" y="21"/>
                </a:lnTo>
                <a:lnTo>
                  <a:pt x="79" y="21"/>
                </a:lnTo>
                <a:lnTo>
                  <a:pt x="79" y="19"/>
                </a:lnTo>
                <a:lnTo>
                  <a:pt x="77" y="17"/>
                </a:lnTo>
                <a:lnTo>
                  <a:pt x="77" y="16"/>
                </a:lnTo>
                <a:lnTo>
                  <a:pt x="75" y="14"/>
                </a:lnTo>
                <a:lnTo>
                  <a:pt x="74" y="12"/>
                </a:lnTo>
                <a:lnTo>
                  <a:pt x="74" y="10"/>
                </a:lnTo>
                <a:lnTo>
                  <a:pt x="72" y="10"/>
                </a:lnTo>
                <a:lnTo>
                  <a:pt x="70" y="10"/>
                </a:lnTo>
                <a:lnTo>
                  <a:pt x="70" y="9"/>
                </a:lnTo>
                <a:lnTo>
                  <a:pt x="68" y="9"/>
                </a:lnTo>
                <a:lnTo>
                  <a:pt x="68" y="7"/>
                </a:lnTo>
                <a:lnTo>
                  <a:pt x="67" y="5"/>
                </a:lnTo>
                <a:lnTo>
                  <a:pt x="65" y="5"/>
                </a:lnTo>
                <a:lnTo>
                  <a:pt x="63" y="5"/>
                </a:lnTo>
                <a:lnTo>
                  <a:pt x="62" y="4"/>
                </a:lnTo>
                <a:close/>
              </a:path>
            </a:pathLst>
          </a:custGeom>
          <a:solidFill>
            <a:srgbClr val="808080"/>
          </a:solidFill>
          <a:ln w="9525">
            <a:noFill/>
            <a:round/>
            <a:headEnd/>
            <a:tailEnd/>
          </a:ln>
        </p:spPr>
        <p:txBody>
          <a:bodyPr/>
          <a:lstStyle/>
          <a:p>
            <a:endParaRPr lang="en-US"/>
          </a:p>
        </p:txBody>
      </p:sp>
      <p:sp>
        <p:nvSpPr>
          <p:cNvPr id="309" name="Freeform 2480"/>
          <p:cNvSpPr>
            <a:spLocks/>
          </p:cNvSpPr>
          <p:nvPr/>
        </p:nvSpPr>
        <p:spPr bwMode="auto">
          <a:xfrm>
            <a:off x="6952456" y="4031489"/>
            <a:ext cx="104775" cy="96838"/>
          </a:xfrm>
          <a:custGeom>
            <a:avLst/>
            <a:gdLst>
              <a:gd name="T0" fmla="*/ 2 w 85"/>
              <a:gd name="T1" fmla="*/ 32 h 81"/>
              <a:gd name="T2" fmla="*/ 0 w 85"/>
              <a:gd name="T3" fmla="*/ 39 h 81"/>
              <a:gd name="T4" fmla="*/ 2 w 85"/>
              <a:gd name="T5" fmla="*/ 49 h 81"/>
              <a:gd name="T6" fmla="*/ 5 w 85"/>
              <a:gd name="T7" fmla="*/ 61 h 81"/>
              <a:gd name="T8" fmla="*/ 12 w 85"/>
              <a:gd name="T9" fmla="*/ 69 h 81"/>
              <a:gd name="T10" fmla="*/ 19 w 85"/>
              <a:gd name="T11" fmla="*/ 75 h 81"/>
              <a:gd name="T12" fmla="*/ 28 w 85"/>
              <a:gd name="T13" fmla="*/ 80 h 81"/>
              <a:gd name="T14" fmla="*/ 36 w 85"/>
              <a:gd name="T15" fmla="*/ 81 h 81"/>
              <a:gd name="T16" fmla="*/ 45 w 85"/>
              <a:gd name="T17" fmla="*/ 81 h 81"/>
              <a:gd name="T18" fmla="*/ 53 w 85"/>
              <a:gd name="T19" fmla="*/ 80 h 81"/>
              <a:gd name="T20" fmla="*/ 60 w 85"/>
              <a:gd name="T21" fmla="*/ 78 h 81"/>
              <a:gd name="T22" fmla="*/ 70 w 85"/>
              <a:gd name="T23" fmla="*/ 71 h 81"/>
              <a:gd name="T24" fmla="*/ 75 w 85"/>
              <a:gd name="T25" fmla="*/ 66 h 81"/>
              <a:gd name="T26" fmla="*/ 80 w 85"/>
              <a:gd name="T27" fmla="*/ 59 h 81"/>
              <a:gd name="T28" fmla="*/ 84 w 85"/>
              <a:gd name="T29" fmla="*/ 49 h 81"/>
              <a:gd name="T30" fmla="*/ 85 w 85"/>
              <a:gd name="T31" fmla="*/ 39 h 81"/>
              <a:gd name="T32" fmla="*/ 84 w 85"/>
              <a:gd name="T33" fmla="*/ 32 h 81"/>
              <a:gd name="T34" fmla="*/ 82 w 85"/>
              <a:gd name="T35" fmla="*/ 25 h 81"/>
              <a:gd name="T36" fmla="*/ 77 w 85"/>
              <a:gd name="T37" fmla="*/ 13 h 81"/>
              <a:gd name="T38" fmla="*/ 70 w 85"/>
              <a:gd name="T39" fmla="*/ 8 h 81"/>
              <a:gd name="T40" fmla="*/ 57 w 85"/>
              <a:gd name="T41" fmla="*/ 1 h 81"/>
              <a:gd name="T42" fmla="*/ 50 w 85"/>
              <a:gd name="T43" fmla="*/ 0 h 81"/>
              <a:gd name="T44" fmla="*/ 39 w 85"/>
              <a:gd name="T45" fmla="*/ 0 h 81"/>
              <a:gd name="T46" fmla="*/ 28 w 85"/>
              <a:gd name="T47" fmla="*/ 3 h 81"/>
              <a:gd name="T48" fmla="*/ 17 w 85"/>
              <a:gd name="T49" fmla="*/ 8 h 81"/>
              <a:gd name="T50" fmla="*/ 12 w 85"/>
              <a:gd name="T51" fmla="*/ 13 h 81"/>
              <a:gd name="T52" fmla="*/ 7 w 85"/>
              <a:gd name="T53" fmla="*/ 20 h 81"/>
              <a:gd name="T54" fmla="*/ 10 w 85"/>
              <a:gd name="T55" fmla="*/ 20 h 81"/>
              <a:gd name="T56" fmla="*/ 16 w 85"/>
              <a:gd name="T57" fmla="*/ 13 h 81"/>
              <a:gd name="T58" fmla="*/ 22 w 85"/>
              <a:gd name="T59" fmla="*/ 8 h 81"/>
              <a:gd name="T60" fmla="*/ 36 w 85"/>
              <a:gd name="T61" fmla="*/ 3 h 81"/>
              <a:gd name="T62" fmla="*/ 46 w 85"/>
              <a:gd name="T63" fmla="*/ 3 h 81"/>
              <a:gd name="T64" fmla="*/ 55 w 85"/>
              <a:gd name="T65" fmla="*/ 3 h 81"/>
              <a:gd name="T66" fmla="*/ 67 w 85"/>
              <a:gd name="T67" fmla="*/ 10 h 81"/>
              <a:gd name="T68" fmla="*/ 72 w 85"/>
              <a:gd name="T69" fmla="*/ 15 h 81"/>
              <a:gd name="T70" fmla="*/ 79 w 85"/>
              <a:gd name="T71" fmla="*/ 23 h 81"/>
              <a:gd name="T72" fmla="*/ 82 w 85"/>
              <a:gd name="T73" fmla="*/ 34 h 81"/>
              <a:gd name="T74" fmla="*/ 82 w 85"/>
              <a:gd name="T75" fmla="*/ 44 h 81"/>
              <a:gd name="T76" fmla="*/ 80 w 85"/>
              <a:gd name="T77" fmla="*/ 51 h 81"/>
              <a:gd name="T78" fmla="*/ 77 w 85"/>
              <a:gd name="T79" fmla="*/ 59 h 81"/>
              <a:gd name="T80" fmla="*/ 72 w 85"/>
              <a:gd name="T81" fmla="*/ 66 h 81"/>
              <a:gd name="T82" fmla="*/ 65 w 85"/>
              <a:gd name="T83" fmla="*/ 71 h 81"/>
              <a:gd name="T84" fmla="*/ 57 w 85"/>
              <a:gd name="T85" fmla="*/ 75 h 81"/>
              <a:gd name="T86" fmla="*/ 48 w 85"/>
              <a:gd name="T87" fmla="*/ 78 h 81"/>
              <a:gd name="T88" fmla="*/ 39 w 85"/>
              <a:gd name="T89" fmla="*/ 80 h 81"/>
              <a:gd name="T90" fmla="*/ 33 w 85"/>
              <a:gd name="T91" fmla="*/ 78 h 81"/>
              <a:gd name="T92" fmla="*/ 26 w 85"/>
              <a:gd name="T93" fmla="*/ 75 h 81"/>
              <a:gd name="T94" fmla="*/ 19 w 85"/>
              <a:gd name="T95" fmla="*/ 71 h 81"/>
              <a:gd name="T96" fmla="*/ 12 w 85"/>
              <a:gd name="T97" fmla="*/ 68 h 81"/>
              <a:gd name="T98" fmla="*/ 7 w 85"/>
              <a:gd name="T99" fmla="*/ 59 h 81"/>
              <a:gd name="T100" fmla="*/ 5 w 85"/>
              <a:gd name="T101" fmla="*/ 49 h 81"/>
              <a:gd name="T102" fmla="*/ 4 w 85"/>
              <a:gd name="T103" fmla="*/ 39 h 81"/>
              <a:gd name="T104" fmla="*/ 5 w 85"/>
              <a:gd name="T105" fmla="*/ 32 h 81"/>
              <a:gd name="T106" fmla="*/ 5 w 85"/>
              <a:gd name="T107" fmla="*/ 23 h 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5"/>
              <a:gd name="T163" fmla="*/ 0 h 81"/>
              <a:gd name="T164" fmla="*/ 85 w 85"/>
              <a:gd name="T165" fmla="*/ 81 h 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5" h="81">
                <a:moveTo>
                  <a:pt x="5" y="23"/>
                </a:moveTo>
                <a:lnTo>
                  <a:pt x="2" y="27"/>
                </a:lnTo>
                <a:lnTo>
                  <a:pt x="2" y="30"/>
                </a:lnTo>
                <a:lnTo>
                  <a:pt x="2" y="32"/>
                </a:lnTo>
                <a:lnTo>
                  <a:pt x="2" y="34"/>
                </a:lnTo>
                <a:lnTo>
                  <a:pt x="2" y="35"/>
                </a:lnTo>
                <a:lnTo>
                  <a:pt x="2" y="37"/>
                </a:lnTo>
                <a:lnTo>
                  <a:pt x="0" y="39"/>
                </a:lnTo>
                <a:lnTo>
                  <a:pt x="2" y="42"/>
                </a:lnTo>
                <a:lnTo>
                  <a:pt x="2" y="46"/>
                </a:lnTo>
                <a:lnTo>
                  <a:pt x="2" y="47"/>
                </a:lnTo>
                <a:lnTo>
                  <a:pt x="2" y="49"/>
                </a:lnTo>
                <a:lnTo>
                  <a:pt x="2" y="54"/>
                </a:lnTo>
                <a:lnTo>
                  <a:pt x="2" y="56"/>
                </a:lnTo>
                <a:lnTo>
                  <a:pt x="4" y="58"/>
                </a:lnTo>
                <a:lnTo>
                  <a:pt x="5" y="61"/>
                </a:lnTo>
                <a:lnTo>
                  <a:pt x="7" y="63"/>
                </a:lnTo>
                <a:lnTo>
                  <a:pt x="9" y="66"/>
                </a:lnTo>
                <a:lnTo>
                  <a:pt x="10" y="68"/>
                </a:lnTo>
                <a:lnTo>
                  <a:pt x="12" y="69"/>
                </a:lnTo>
                <a:lnTo>
                  <a:pt x="14" y="71"/>
                </a:lnTo>
                <a:lnTo>
                  <a:pt x="16" y="73"/>
                </a:lnTo>
                <a:lnTo>
                  <a:pt x="16" y="75"/>
                </a:lnTo>
                <a:lnTo>
                  <a:pt x="19" y="75"/>
                </a:lnTo>
                <a:lnTo>
                  <a:pt x="21" y="76"/>
                </a:lnTo>
                <a:lnTo>
                  <a:pt x="22" y="78"/>
                </a:lnTo>
                <a:lnTo>
                  <a:pt x="24" y="78"/>
                </a:lnTo>
                <a:lnTo>
                  <a:pt x="28" y="80"/>
                </a:lnTo>
                <a:lnTo>
                  <a:pt x="31" y="80"/>
                </a:lnTo>
                <a:lnTo>
                  <a:pt x="33" y="81"/>
                </a:lnTo>
                <a:lnTo>
                  <a:pt x="34" y="81"/>
                </a:lnTo>
                <a:lnTo>
                  <a:pt x="36" y="81"/>
                </a:lnTo>
                <a:lnTo>
                  <a:pt x="38" y="81"/>
                </a:lnTo>
                <a:lnTo>
                  <a:pt x="39" y="81"/>
                </a:lnTo>
                <a:lnTo>
                  <a:pt x="41" y="81"/>
                </a:lnTo>
                <a:lnTo>
                  <a:pt x="45" y="81"/>
                </a:lnTo>
                <a:lnTo>
                  <a:pt x="46" y="81"/>
                </a:lnTo>
                <a:lnTo>
                  <a:pt x="48" y="81"/>
                </a:lnTo>
                <a:lnTo>
                  <a:pt x="51" y="81"/>
                </a:lnTo>
                <a:lnTo>
                  <a:pt x="53" y="80"/>
                </a:lnTo>
                <a:lnTo>
                  <a:pt x="55" y="80"/>
                </a:lnTo>
                <a:lnTo>
                  <a:pt x="57" y="80"/>
                </a:lnTo>
                <a:lnTo>
                  <a:pt x="58" y="78"/>
                </a:lnTo>
                <a:lnTo>
                  <a:pt x="60" y="78"/>
                </a:lnTo>
                <a:lnTo>
                  <a:pt x="62" y="76"/>
                </a:lnTo>
                <a:lnTo>
                  <a:pt x="63" y="75"/>
                </a:lnTo>
                <a:lnTo>
                  <a:pt x="67" y="73"/>
                </a:lnTo>
                <a:lnTo>
                  <a:pt x="70" y="71"/>
                </a:lnTo>
                <a:lnTo>
                  <a:pt x="72" y="71"/>
                </a:lnTo>
                <a:lnTo>
                  <a:pt x="72" y="69"/>
                </a:lnTo>
                <a:lnTo>
                  <a:pt x="74" y="68"/>
                </a:lnTo>
                <a:lnTo>
                  <a:pt x="75" y="66"/>
                </a:lnTo>
                <a:lnTo>
                  <a:pt x="77" y="64"/>
                </a:lnTo>
                <a:lnTo>
                  <a:pt x="77" y="63"/>
                </a:lnTo>
                <a:lnTo>
                  <a:pt x="79" y="61"/>
                </a:lnTo>
                <a:lnTo>
                  <a:pt x="80" y="59"/>
                </a:lnTo>
                <a:lnTo>
                  <a:pt x="82" y="58"/>
                </a:lnTo>
                <a:lnTo>
                  <a:pt x="82" y="56"/>
                </a:lnTo>
                <a:lnTo>
                  <a:pt x="82" y="51"/>
                </a:lnTo>
                <a:lnTo>
                  <a:pt x="84" y="49"/>
                </a:lnTo>
                <a:lnTo>
                  <a:pt x="84" y="47"/>
                </a:lnTo>
                <a:lnTo>
                  <a:pt x="84" y="46"/>
                </a:lnTo>
                <a:lnTo>
                  <a:pt x="85" y="44"/>
                </a:lnTo>
                <a:lnTo>
                  <a:pt x="85" y="39"/>
                </a:lnTo>
                <a:lnTo>
                  <a:pt x="85" y="37"/>
                </a:lnTo>
                <a:lnTo>
                  <a:pt x="85" y="35"/>
                </a:lnTo>
                <a:lnTo>
                  <a:pt x="85" y="32"/>
                </a:lnTo>
                <a:lnTo>
                  <a:pt x="84" y="32"/>
                </a:lnTo>
                <a:lnTo>
                  <a:pt x="84" y="30"/>
                </a:lnTo>
                <a:lnTo>
                  <a:pt x="84" y="27"/>
                </a:lnTo>
                <a:lnTo>
                  <a:pt x="82" y="27"/>
                </a:lnTo>
                <a:lnTo>
                  <a:pt x="82" y="25"/>
                </a:lnTo>
                <a:lnTo>
                  <a:pt x="82" y="22"/>
                </a:lnTo>
                <a:lnTo>
                  <a:pt x="79" y="18"/>
                </a:lnTo>
                <a:lnTo>
                  <a:pt x="77" y="15"/>
                </a:lnTo>
                <a:lnTo>
                  <a:pt x="77" y="13"/>
                </a:lnTo>
                <a:lnTo>
                  <a:pt x="75" y="13"/>
                </a:lnTo>
                <a:lnTo>
                  <a:pt x="72" y="11"/>
                </a:lnTo>
                <a:lnTo>
                  <a:pt x="72" y="10"/>
                </a:lnTo>
                <a:lnTo>
                  <a:pt x="70" y="8"/>
                </a:lnTo>
                <a:lnTo>
                  <a:pt x="68" y="6"/>
                </a:lnTo>
                <a:lnTo>
                  <a:pt x="67" y="6"/>
                </a:lnTo>
                <a:lnTo>
                  <a:pt x="65" y="5"/>
                </a:lnTo>
                <a:lnTo>
                  <a:pt x="57" y="1"/>
                </a:lnTo>
                <a:lnTo>
                  <a:pt x="55" y="1"/>
                </a:lnTo>
                <a:lnTo>
                  <a:pt x="53" y="1"/>
                </a:lnTo>
                <a:lnTo>
                  <a:pt x="51" y="0"/>
                </a:lnTo>
                <a:lnTo>
                  <a:pt x="50" y="0"/>
                </a:lnTo>
                <a:lnTo>
                  <a:pt x="46" y="0"/>
                </a:lnTo>
                <a:lnTo>
                  <a:pt x="45" y="0"/>
                </a:lnTo>
                <a:lnTo>
                  <a:pt x="43" y="0"/>
                </a:lnTo>
                <a:lnTo>
                  <a:pt x="39" y="0"/>
                </a:lnTo>
                <a:lnTo>
                  <a:pt x="36" y="1"/>
                </a:lnTo>
                <a:lnTo>
                  <a:pt x="34" y="1"/>
                </a:lnTo>
                <a:lnTo>
                  <a:pt x="33" y="1"/>
                </a:lnTo>
                <a:lnTo>
                  <a:pt x="28" y="3"/>
                </a:lnTo>
                <a:lnTo>
                  <a:pt x="22" y="5"/>
                </a:lnTo>
                <a:lnTo>
                  <a:pt x="21" y="5"/>
                </a:lnTo>
                <a:lnTo>
                  <a:pt x="21" y="6"/>
                </a:lnTo>
                <a:lnTo>
                  <a:pt x="17" y="8"/>
                </a:lnTo>
                <a:lnTo>
                  <a:pt x="16" y="8"/>
                </a:lnTo>
                <a:lnTo>
                  <a:pt x="16" y="11"/>
                </a:lnTo>
                <a:lnTo>
                  <a:pt x="12" y="11"/>
                </a:lnTo>
                <a:lnTo>
                  <a:pt x="12" y="13"/>
                </a:lnTo>
                <a:lnTo>
                  <a:pt x="10" y="15"/>
                </a:lnTo>
                <a:lnTo>
                  <a:pt x="9" y="17"/>
                </a:lnTo>
                <a:lnTo>
                  <a:pt x="7" y="18"/>
                </a:lnTo>
                <a:lnTo>
                  <a:pt x="7" y="20"/>
                </a:lnTo>
                <a:lnTo>
                  <a:pt x="5" y="23"/>
                </a:lnTo>
                <a:lnTo>
                  <a:pt x="7" y="25"/>
                </a:lnTo>
                <a:lnTo>
                  <a:pt x="9" y="22"/>
                </a:lnTo>
                <a:lnTo>
                  <a:pt x="10" y="20"/>
                </a:lnTo>
                <a:lnTo>
                  <a:pt x="10" y="18"/>
                </a:lnTo>
                <a:lnTo>
                  <a:pt x="12" y="17"/>
                </a:lnTo>
                <a:lnTo>
                  <a:pt x="14" y="15"/>
                </a:lnTo>
                <a:lnTo>
                  <a:pt x="16" y="13"/>
                </a:lnTo>
                <a:lnTo>
                  <a:pt x="17" y="11"/>
                </a:lnTo>
                <a:lnTo>
                  <a:pt x="21" y="10"/>
                </a:lnTo>
                <a:lnTo>
                  <a:pt x="21" y="8"/>
                </a:lnTo>
                <a:lnTo>
                  <a:pt x="22" y="8"/>
                </a:lnTo>
                <a:lnTo>
                  <a:pt x="26" y="6"/>
                </a:lnTo>
                <a:lnTo>
                  <a:pt x="28" y="5"/>
                </a:lnTo>
                <a:lnTo>
                  <a:pt x="34" y="3"/>
                </a:lnTo>
                <a:lnTo>
                  <a:pt x="36" y="3"/>
                </a:lnTo>
                <a:lnTo>
                  <a:pt x="39" y="3"/>
                </a:lnTo>
                <a:lnTo>
                  <a:pt x="43" y="3"/>
                </a:lnTo>
                <a:lnTo>
                  <a:pt x="45" y="3"/>
                </a:lnTo>
                <a:lnTo>
                  <a:pt x="46" y="3"/>
                </a:lnTo>
                <a:lnTo>
                  <a:pt x="48" y="3"/>
                </a:lnTo>
                <a:lnTo>
                  <a:pt x="51" y="3"/>
                </a:lnTo>
                <a:lnTo>
                  <a:pt x="53" y="3"/>
                </a:lnTo>
                <a:lnTo>
                  <a:pt x="55" y="3"/>
                </a:lnTo>
                <a:lnTo>
                  <a:pt x="57" y="5"/>
                </a:lnTo>
                <a:lnTo>
                  <a:pt x="63" y="6"/>
                </a:lnTo>
                <a:lnTo>
                  <a:pt x="65" y="8"/>
                </a:lnTo>
                <a:lnTo>
                  <a:pt x="67" y="10"/>
                </a:lnTo>
                <a:lnTo>
                  <a:pt x="68" y="11"/>
                </a:lnTo>
                <a:lnTo>
                  <a:pt x="70" y="11"/>
                </a:lnTo>
                <a:lnTo>
                  <a:pt x="72" y="13"/>
                </a:lnTo>
                <a:lnTo>
                  <a:pt x="72" y="15"/>
                </a:lnTo>
                <a:lnTo>
                  <a:pt x="74" y="15"/>
                </a:lnTo>
                <a:lnTo>
                  <a:pt x="75" y="18"/>
                </a:lnTo>
                <a:lnTo>
                  <a:pt x="77" y="20"/>
                </a:lnTo>
                <a:lnTo>
                  <a:pt x="79" y="23"/>
                </a:lnTo>
                <a:lnTo>
                  <a:pt x="80" y="29"/>
                </a:lnTo>
                <a:lnTo>
                  <a:pt x="82" y="30"/>
                </a:lnTo>
                <a:lnTo>
                  <a:pt x="82" y="32"/>
                </a:lnTo>
                <a:lnTo>
                  <a:pt x="82" y="34"/>
                </a:lnTo>
                <a:lnTo>
                  <a:pt x="82" y="35"/>
                </a:lnTo>
                <a:lnTo>
                  <a:pt x="82" y="37"/>
                </a:lnTo>
                <a:lnTo>
                  <a:pt x="82" y="39"/>
                </a:lnTo>
                <a:lnTo>
                  <a:pt x="82" y="44"/>
                </a:lnTo>
                <a:lnTo>
                  <a:pt x="82" y="46"/>
                </a:lnTo>
                <a:lnTo>
                  <a:pt x="82" y="47"/>
                </a:lnTo>
                <a:lnTo>
                  <a:pt x="80" y="49"/>
                </a:lnTo>
                <a:lnTo>
                  <a:pt x="80" y="51"/>
                </a:lnTo>
                <a:lnTo>
                  <a:pt x="79" y="54"/>
                </a:lnTo>
                <a:lnTo>
                  <a:pt x="79" y="56"/>
                </a:lnTo>
                <a:lnTo>
                  <a:pt x="77" y="58"/>
                </a:lnTo>
                <a:lnTo>
                  <a:pt x="77" y="59"/>
                </a:lnTo>
                <a:lnTo>
                  <a:pt x="75" y="61"/>
                </a:lnTo>
                <a:lnTo>
                  <a:pt x="74" y="63"/>
                </a:lnTo>
                <a:lnTo>
                  <a:pt x="72" y="64"/>
                </a:lnTo>
                <a:lnTo>
                  <a:pt x="72" y="66"/>
                </a:lnTo>
                <a:lnTo>
                  <a:pt x="70" y="68"/>
                </a:lnTo>
                <a:lnTo>
                  <a:pt x="68" y="68"/>
                </a:lnTo>
                <a:lnTo>
                  <a:pt x="67" y="69"/>
                </a:lnTo>
                <a:lnTo>
                  <a:pt x="65" y="71"/>
                </a:lnTo>
                <a:lnTo>
                  <a:pt x="62" y="73"/>
                </a:lnTo>
                <a:lnTo>
                  <a:pt x="60" y="75"/>
                </a:lnTo>
                <a:lnTo>
                  <a:pt x="58" y="75"/>
                </a:lnTo>
                <a:lnTo>
                  <a:pt x="57" y="75"/>
                </a:lnTo>
                <a:lnTo>
                  <a:pt x="57" y="76"/>
                </a:lnTo>
                <a:lnTo>
                  <a:pt x="53" y="78"/>
                </a:lnTo>
                <a:lnTo>
                  <a:pt x="50" y="78"/>
                </a:lnTo>
                <a:lnTo>
                  <a:pt x="48" y="78"/>
                </a:lnTo>
                <a:lnTo>
                  <a:pt x="46" y="78"/>
                </a:lnTo>
                <a:lnTo>
                  <a:pt x="45" y="78"/>
                </a:lnTo>
                <a:lnTo>
                  <a:pt x="41" y="80"/>
                </a:lnTo>
                <a:lnTo>
                  <a:pt x="39" y="80"/>
                </a:lnTo>
                <a:lnTo>
                  <a:pt x="38" y="80"/>
                </a:lnTo>
                <a:lnTo>
                  <a:pt x="36" y="80"/>
                </a:lnTo>
                <a:lnTo>
                  <a:pt x="36" y="78"/>
                </a:lnTo>
                <a:lnTo>
                  <a:pt x="33" y="78"/>
                </a:lnTo>
                <a:lnTo>
                  <a:pt x="31" y="78"/>
                </a:lnTo>
                <a:lnTo>
                  <a:pt x="29" y="78"/>
                </a:lnTo>
                <a:lnTo>
                  <a:pt x="28" y="76"/>
                </a:lnTo>
                <a:lnTo>
                  <a:pt x="26" y="75"/>
                </a:lnTo>
                <a:lnTo>
                  <a:pt x="24" y="75"/>
                </a:lnTo>
                <a:lnTo>
                  <a:pt x="21" y="75"/>
                </a:lnTo>
                <a:lnTo>
                  <a:pt x="21" y="73"/>
                </a:lnTo>
                <a:lnTo>
                  <a:pt x="19" y="71"/>
                </a:lnTo>
                <a:lnTo>
                  <a:pt x="17" y="71"/>
                </a:lnTo>
                <a:lnTo>
                  <a:pt x="16" y="69"/>
                </a:lnTo>
                <a:lnTo>
                  <a:pt x="16" y="68"/>
                </a:lnTo>
                <a:lnTo>
                  <a:pt x="12" y="68"/>
                </a:lnTo>
                <a:lnTo>
                  <a:pt x="10" y="66"/>
                </a:lnTo>
                <a:lnTo>
                  <a:pt x="10" y="63"/>
                </a:lnTo>
                <a:lnTo>
                  <a:pt x="9" y="61"/>
                </a:lnTo>
                <a:lnTo>
                  <a:pt x="7" y="59"/>
                </a:lnTo>
                <a:lnTo>
                  <a:pt x="7" y="56"/>
                </a:lnTo>
                <a:lnTo>
                  <a:pt x="5" y="54"/>
                </a:lnTo>
                <a:lnTo>
                  <a:pt x="5" y="52"/>
                </a:lnTo>
                <a:lnTo>
                  <a:pt x="5" y="49"/>
                </a:lnTo>
                <a:lnTo>
                  <a:pt x="4" y="47"/>
                </a:lnTo>
                <a:lnTo>
                  <a:pt x="4" y="46"/>
                </a:lnTo>
                <a:lnTo>
                  <a:pt x="4" y="42"/>
                </a:lnTo>
                <a:lnTo>
                  <a:pt x="4" y="39"/>
                </a:lnTo>
                <a:lnTo>
                  <a:pt x="4" y="37"/>
                </a:lnTo>
                <a:lnTo>
                  <a:pt x="4" y="35"/>
                </a:lnTo>
                <a:lnTo>
                  <a:pt x="4" y="34"/>
                </a:lnTo>
                <a:lnTo>
                  <a:pt x="5" y="32"/>
                </a:lnTo>
                <a:lnTo>
                  <a:pt x="5" y="30"/>
                </a:lnTo>
                <a:lnTo>
                  <a:pt x="7" y="29"/>
                </a:lnTo>
                <a:lnTo>
                  <a:pt x="7" y="25"/>
                </a:lnTo>
                <a:lnTo>
                  <a:pt x="5" y="23"/>
                </a:lnTo>
                <a:close/>
              </a:path>
            </a:pathLst>
          </a:custGeom>
          <a:solidFill>
            <a:srgbClr val="808080"/>
          </a:solidFill>
          <a:ln w="9525">
            <a:noFill/>
            <a:round/>
            <a:headEnd/>
            <a:tailEnd/>
          </a:ln>
        </p:spPr>
        <p:txBody>
          <a:bodyPr/>
          <a:lstStyle/>
          <a:p>
            <a:endParaRPr lang="en-US"/>
          </a:p>
        </p:txBody>
      </p:sp>
      <p:sp>
        <p:nvSpPr>
          <p:cNvPr id="310" name="Freeform 2481"/>
          <p:cNvSpPr>
            <a:spLocks/>
          </p:cNvSpPr>
          <p:nvPr/>
        </p:nvSpPr>
        <p:spPr bwMode="auto">
          <a:xfrm>
            <a:off x="6961981" y="4080702"/>
            <a:ext cx="100012" cy="95250"/>
          </a:xfrm>
          <a:custGeom>
            <a:avLst/>
            <a:gdLst>
              <a:gd name="T0" fmla="*/ 55 w 82"/>
              <a:gd name="T1" fmla="*/ 4 h 81"/>
              <a:gd name="T2" fmla="*/ 50 w 82"/>
              <a:gd name="T3" fmla="*/ 2 h 81"/>
              <a:gd name="T4" fmla="*/ 46 w 82"/>
              <a:gd name="T5" fmla="*/ 2 h 81"/>
              <a:gd name="T6" fmla="*/ 43 w 82"/>
              <a:gd name="T7" fmla="*/ 0 h 81"/>
              <a:gd name="T8" fmla="*/ 38 w 82"/>
              <a:gd name="T9" fmla="*/ 0 h 81"/>
              <a:gd name="T10" fmla="*/ 31 w 82"/>
              <a:gd name="T11" fmla="*/ 2 h 81"/>
              <a:gd name="T12" fmla="*/ 27 w 82"/>
              <a:gd name="T13" fmla="*/ 4 h 81"/>
              <a:gd name="T14" fmla="*/ 24 w 82"/>
              <a:gd name="T15" fmla="*/ 6 h 81"/>
              <a:gd name="T16" fmla="*/ 21 w 82"/>
              <a:gd name="T17" fmla="*/ 7 h 81"/>
              <a:gd name="T18" fmla="*/ 17 w 82"/>
              <a:gd name="T19" fmla="*/ 9 h 81"/>
              <a:gd name="T20" fmla="*/ 14 w 82"/>
              <a:gd name="T21" fmla="*/ 11 h 81"/>
              <a:gd name="T22" fmla="*/ 10 w 82"/>
              <a:gd name="T23" fmla="*/ 16 h 81"/>
              <a:gd name="T24" fmla="*/ 7 w 82"/>
              <a:gd name="T25" fmla="*/ 18 h 81"/>
              <a:gd name="T26" fmla="*/ 5 w 82"/>
              <a:gd name="T27" fmla="*/ 21 h 81"/>
              <a:gd name="T28" fmla="*/ 2 w 82"/>
              <a:gd name="T29" fmla="*/ 29 h 81"/>
              <a:gd name="T30" fmla="*/ 2 w 82"/>
              <a:gd name="T31" fmla="*/ 35 h 81"/>
              <a:gd name="T32" fmla="*/ 0 w 82"/>
              <a:gd name="T33" fmla="*/ 38 h 81"/>
              <a:gd name="T34" fmla="*/ 0 w 82"/>
              <a:gd name="T35" fmla="*/ 43 h 81"/>
              <a:gd name="T36" fmla="*/ 0 w 82"/>
              <a:gd name="T37" fmla="*/ 48 h 81"/>
              <a:gd name="T38" fmla="*/ 2 w 82"/>
              <a:gd name="T39" fmla="*/ 53 h 81"/>
              <a:gd name="T40" fmla="*/ 3 w 82"/>
              <a:gd name="T41" fmla="*/ 57 h 81"/>
              <a:gd name="T42" fmla="*/ 5 w 82"/>
              <a:gd name="T43" fmla="*/ 62 h 81"/>
              <a:gd name="T44" fmla="*/ 7 w 82"/>
              <a:gd name="T45" fmla="*/ 65 h 81"/>
              <a:gd name="T46" fmla="*/ 12 w 82"/>
              <a:gd name="T47" fmla="*/ 69 h 81"/>
              <a:gd name="T48" fmla="*/ 15 w 82"/>
              <a:gd name="T49" fmla="*/ 72 h 81"/>
              <a:gd name="T50" fmla="*/ 19 w 82"/>
              <a:gd name="T51" fmla="*/ 75 h 81"/>
              <a:gd name="T52" fmla="*/ 29 w 82"/>
              <a:gd name="T53" fmla="*/ 79 h 81"/>
              <a:gd name="T54" fmla="*/ 34 w 82"/>
              <a:gd name="T55" fmla="*/ 79 h 81"/>
              <a:gd name="T56" fmla="*/ 39 w 82"/>
              <a:gd name="T57" fmla="*/ 81 h 81"/>
              <a:gd name="T58" fmla="*/ 43 w 82"/>
              <a:gd name="T59" fmla="*/ 79 h 81"/>
              <a:gd name="T60" fmla="*/ 50 w 82"/>
              <a:gd name="T61" fmla="*/ 79 h 81"/>
              <a:gd name="T62" fmla="*/ 55 w 82"/>
              <a:gd name="T63" fmla="*/ 77 h 81"/>
              <a:gd name="T64" fmla="*/ 58 w 82"/>
              <a:gd name="T65" fmla="*/ 75 h 81"/>
              <a:gd name="T66" fmla="*/ 63 w 82"/>
              <a:gd name="T67" fmla="*/ 74 h 81"/>
              <a:gd name="T68" fmla="*/ 68 w 82"/>
              <a:gd name="T69" fmla="*/ 69 h 81"/>
              <a:gd name="T70" fmla="*/ 72 w 82"/>
              <a:gd name="T71" fmla="*/ 65 h 81"/>
              <a:gd name="T72" fmla="*/ 75 w 82"/>
              <a:gd name="T73" fmla="*/ 62 h 81"/>
              <a:gd name="T74" fmla="*/ 78 w 82"/>
              <a:gd name="T75" fmla="*/ 57 h 81"/>
              <a:gd name="T76" fmla="*/ 80 w 82"/>
              <a:gd name="T77" fmla="*/ 48 h 81"/>
              <a:gd name="T78" fmla="*/ 82 w 82"/>
              <a:gd name="T79" fmla="*/ 45 h 81"/>
              <a:gd name="T80" fmla="*/ 82 w 82"/>
              <a:gd name="T81" fmla="*/ 40 h 81"/>
              <a:gd name="T82" fmla="*/ 82 w 82"/>
              <a:gd name="T83" fmla="*/ 35 h 81"/>
              <a:gd name="T84" fmla="*/ 80 w 82"/>
              <a:gd name="T85" fmla="*/ 31 h 81"/>
              <a:gd name="T86" fmla="*/ 78 w 82"/>
              <a:gd name="T87" fmla="*/ 28 h 81"/>
              <a:gd name="T88" fmla="*/ 78 w 82"/>
              <a:gd name="T89" fmla="*/ 23 h 81"/>
              <a:gd name="T90" fmla="*/ 77 w 82"/>
              <a:gd name="T91" fmla="*/ 19 h 81"/>
              <a:gd name="T92" fmla="*/ 73 w 82"/>
              <a:gd name="T93" fmla="*/ 16 h 81"/>
              <a:gd name="T94" fmla="*/ 72 w 82"/>
              <a:gd name="T95" fmla="*/ 12 h 81"/>
              <a:gd name="T96" fmla="*/ 68 w 82"/>
              <a:gd name="T97" fmla="*/ 11 h 81"/>
              <a:gd name="T98" fmla="*/ 67 w 82"/>
              <a:gd name="T99" fmla="*/ 7 h 8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1"/>
              <a:gd name="T152" fmla="*/ 82 w 82"/>
              <a:gd name="T153" fmla="*/ 81 h 8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1">
                <a:moveTo>
                  <a:pt x="60" y="4"/>
                </a:moveTo>
                <a:lnTo>
                  <a:pt x="56" y="2"/>
                </a:lnTo>
                <a:lnTo>
                  <a:pt x="55" y="4"/>
                </a:lnTo>
                <a:lnTo>
                  <a:pt x="53" y="2"/>
                </a:lnTo>
                <a:lnTo>
                  <a:pt x="51" y="2"/>
                </a:lnTo>
                <a:lnTo>
                  <a:pt x="50" y="2"/>
                </a:lnTo>
                <a:lnTo>
                  <a:pt x="50" y="0"/>
                </a:lnTo>
                <a:lnTo>
                  <a:pt x="48" y="2"/>
                </a:lnTo>
                <a:lnTo>
                  <a:pt x="46" y="2"/>
                </a:lnTo>
                <a:lnTo>
                  <a:pt x="46" y="0"/>
                </a:lnTo>
                <a:lnTo>
                  <a:pt x="44" y="0"/>
                </a:lnTo>
                <a:lnTo>
                  <a:pt x="43" y="0"/>
                </a:lnTo>
                <a:lnTo>
                  <a:pt x="41" y="0"/>
                </a:lnTo>
                <a:lnTo>
                  <a:pt x="39" y="0"/>
                </a:lnTo>
                <a:lnTo>
                  <a:pt x="38" y="0"/>
                </a:lnTo>
                <a:lnTo>
                  <a:pt x="36" y="2"/>
                </a:lnTo>
                <a:lnTo>
                  <a:pt x="32" y="2"/>
                </a:lnTo>
                <a:lnTo>
                  <a:pt x="31" y="2"/>
                </a:lnTo>
                <a:lnTo>
                  <a:pt x="29" y="2"/>
                </a:lnTo>
                <a:lnTo>
                  <a:pt x="29" y="4"/>
                </a:lnTo>
                <a:lnTo>
                  <a:pt x="27" y="4"/>
                </a:lnTo>
                <a:lnTo>
                  <a:pt x="26" y="4"/>
                </a:lnTo>
                <a:lnTo>
                  <a:pt x="26" y="6"/>
                </a:lnTo>
                <a:lnTo>
                  <a:pt x="24" y="6"/>
                </a:lnTo>
                <a:lnTo>
                  <a:pt x="22" y="6"/>
                </a:lnTo>
                <a:lnTo>
                  <a:pt x="22" y="7"/>
                </a:lnTo>
                <a:lnTo>
                  <a:pt x="21" y="7"/>
                </a:lnTo>
                <a:lnTo>
                  <a:pt x="19" y="7"/>
                </a:lnTo>
                <a:lnTo>
                  <a:pt x="19" y="9"/>
                </a:lnTo>
                <a:lnTo>
                  <a:pt x="17" y="9"/>
                </a:lnTo>
                <a:lnTo>
                  <a:pt x="17" y="11"/>
                </a:lnTo>
                <a:lnTo>
                  <a:pt x="15" y="11"/>
                </a:lnTo>
                <a:lnTo>
                  <a:pt x="14" y="11"/>
                </a:lnTo>
                <a:lnTo>
                  <a:pt x="12" y="12"/>
                </a:lnTo>
                <a:lnTo>
                  <a:pt x="12" y="14"/>
                </a:lnTo>
                <a:lnTo>
                  <a:pt x="10" y="16"/>
                </a:lnTo>
                <a:lnTo>
                  <a:pt x="9" y="16"/>
                </a:lnTo>
                <a:lnTo>
                  <a:pt x="9" y="18"/>
                </a:lnTo>
                <a:lnTo>
                  <a:pt x="7" y="18"/>
                </a:lnTo>
                <a:lnTo>
                  <a:pt x="7" y="19"/>
                </a:lnTo>
                <a:lnTo>
                  <a:pt x="7" y="21"/>
                </a:lnTo>
                <a:lnTo>
                  <a:pt x="5" y="21"/>
                </a:lnTo>
                <a:lnTo>
                  <a:pt x="3" y="24"/>
                </a:lnTo>
                <a:lnTo>
                  <a:pt x="3" y="28"/>
                </a:lnTo>
                <a:lnTo>
                  <a:pt x="2" y="29"/>
                </a:lnTo>
                <a:lnTo>
                  <a:pt x="2" y="31"/>
                </a:lnTo>
                <a:lnTo>
                  <a:pt x="2" y="33"/>
                </a:lnTo>
                <a:lnTo>
                  <a:pt x="2" y="35"/>
                </a:lnTo>
                <a:lnTo>
                  <a:pt x="0" y="35"/>
                </a:lnTo>
                <a:lnTo>
                  <a:pt x="0" y="36"/>
                </a:lnTo>
                <a:lnTo>
                  <a:pt x="0" y="38"/>
                </a:lnTo>
                <a:lnTo>
                  <a:pt x="0" y="40"/>
                </a:lnTo>
                <a:lnTo>
                  <a:pt x="0" y="41"/>
                </a:lnTo>
                <a:lnTo>
                  <a:pt x="0" y="43"/>
                </a:lnTo>
                <a:lnTo>
                  <a:pt x="0" y="45"/>
                </a:lnTo>
                <a:lnTo>
                  <a:pt x="0" y="47"/>
                </a:lnTo>
                <a:lnTo>
                  <a:pt x="0" y="48"/>
                </a:lnTo>
                <a:lnTo>
                  <a:pt x="2" y="50"/>
                </a:lnTo>
                <a:lnTo>
                  <a:pt x="2" y="52"/>
                </a:lnTo>
                <a:lnTo>
                  <a:pt x="2" y="53"/>
                </a:lnTo>
                <a:lnTo>
                  <a:pt x="3" y="53"/>
                </a:lnTo>
                <a:lnTo>
                  <a:pt x="3" y="55"/>
                </a:lnTo>
                <a:lnTo>
                  <a:pt x="3" y="57"/>
                </a:lnTo>
                <a:lnTo>
                  <a:pt x="3" y="58"/>
                </a:lnTo>
                <a:lnTo>
                  <a:pt x="5" y="60"/>
                </a:lnTo>
                <a:lnTo>
                  <a:pt x="5" y="62"/>
                </a:lnTo>
                <a:lnTo>
                  <a:pt x="7" y="62"/>
                </a:lnTo>
                <a:lnTo>
                  <a:pt x="7" y="64"/>
                </a:lnTo>
                <a:lnTo>
                  <a:pt x="7" y="65"/>
                </a:lnTo>
                <a:lnTo>
                  <a:pt x="9" y="65"/>
                </a:lnTo>
                <a:lnTo>
                  <a:pt x="10" y="67"/>
                </a:lnTo>
                <a:lnTo>
                  <a:pt x="12" y="69"/>
                </a:lnTo>
                <a:lnTo>
                  <a:pt x="12" y="70"/>
                </a:lnTo>
                <a:lnTo>
                  <a:pt x="14" y="70"/>
                </a:lnTo>
                <a:lnTo>
                  <a:pt x="15" y="72"/>
                </a:lnTo>
                <a:lnTo>
                  <a:pt x="17" y="74"/>
                </a:lnTo>
                <a:lnTo>
                  <a:pt x="19" y="74"/>
                </a:lnTo>
                <a:lnTo>
                  <a:pt x="19" y="75"/>
                </a:lnTo>
                <a:lnTo>
                  <a:pt x="24" y="77"/>
                </a:lnTo>
                <a:lnTo>
                  <a:pt x="27" y="77"/>
                </a:lnTo>
                <a:lnTo>
                  <a:pt x="29" y="79"/>
                </a:lnTo>
                <a:lnTo>
                  <a:pt x="31" y="79"/>
                </a:lnTo>
                <a:lnTo>
                  <a:pt x="32" y="79"/>
                </a:lnTo>
                <a:lnTo>
                  <a:pt x="34" y="79"/>
                </a:lnTo>
                <a:lnTo>
                  <a:pt x="36" y="79"/>
                </a:lnTo>
                <a:lnTo>
                  <a:pt x="38" y="79"/>
                </a:lnTo>
                <a:lnTo>
                  <a:pt x="39" y="81"/>
                </a:lnTo>
                <a:lnTo>
                  <a:pt x="39" y="79"/>
                </a:lnTo>
                <a:lnTo>
                  <a:pt x="41" y="79"/>
                </a:lnTo>
                <a:lnTo>
                  <a:pt x="43" y="79"/>
                </a:lnTo>
                <a:lnTo>
                  <a:pt x="44" y="79"/>
                </a:lnTo>
                <a:lnTo>
                  <a:pt x="46" y="79"/>
                </a:lnTo>
                <a:lnTo>
                  <a:pt x="50" y="79"/>
                </a:lnTo>
                <a:lnTo>
                  <a:pt x="51" y="79"/>
                </a:lnTo>
                <a:lnTo>
                  <a:pt x="53" y="77"/>
                </a:lnTo>
                <a:lnTo>
                  <a:pt x="55" y="77"/>
                </a:lnTo>
                <a:lnTo>
                  <a:pt x="56" y="77"/>
                </a:lnTo>
                <a:lnTo>
                  <a:pt x="56" y="75"/>
                </a:lnTo>
                <a:lnTo>
                  <a:pt x="58" y="75"/>
                </a:lnTo>
                <a:lnTo>
                  <a:pt x="60" y="75"/>
                </a:lnTo>
                <a:lnTo>
                  <a:pt x="61" y="74"/>
                </a:lnTo>
                <a:lnTo>
                  <a:pt x="63" y="74"/>
                </a:lnTo>
                <a:lnTo>
                  <a:pt x="65" y="72"/>
                </a:lnTo>
                <a:lnTo>
                  <a:pt x="67" y="70"/>
                </a:lnTo>
                <a:lnTo>
                  <a:pt x="68" y="69"/>
                </a:lnTo>
                <a:lnTo>
                  <a:pt x="70" y="69"/>
                </a:lnTo>
                <a:lnTo>
                  <a:pt x="70" y="67"/>
                </a:lnTo>
                <a:lnTo>
                  <a:pt x="72" y="65"/>
                </a:lnTo>
                <a:lnTo>
                  <a:pt x="73" y="65"/>
                </a:lnTo>
                <a:lnTo>
                  <a:pt x="73" y="64"/>
                </a:lnTo>
                <a:lnTo>
                  <a:pt x="75" y="62"/>
                </a:lnTo>
                <a:lnTo>
                  <a:pt x="75" y="60"/>
                </a:lnTo>
                <a:lnTo>
                  <a:pt x="77" y="58"/>
                </a:lnTo>
                <a:lnTo>
                  <a:pt x="78" y="57"/>
                </a:lnTo>
                <a:lnTo>
                  <a:pt x="78" y="53"/>
                </a:lnTo>
                <a:lnTo>
                  <a:pt x="80" y="50"/>
                </a:lnTo>
                <a:lnTo>
                  <a:pt x="80" y="48"/>
                </a:lnTo>
                <a:lnTo>
                  <a:pt x="80" y="47"/>
                </a:lnTo>
                <a:lnTo>
                  <a:pt x="82" y="47"/>
                </a:lnTo>
                <a:lnTo>
                  <a:pt x="82" y="45"/>
                </a:lnTo>
                <a:lnTo>
                  <a:pt x="82" y="43"/>
                </a:lnTo>
                <a:lnTo>
                  <a:pt x="82" y="41"/>
                </a:lnTo>
                <a:lnTo>
                  <a:pt x="82" y="40"/>
                </a:lnTo>
                <a:lnTo>
                  <a:pt x="82" y="38"/>
                </a:lnTo>
                <a:lnTo>
                  <a:pt x="82" y="36"/>
                </a:lnTo>
                <a:lnTo>
                  <a:pt x="82" y="35"/>
                </a:lnTo>
                <a:lnTo>
                  <a:pt x="82" y="33"/>
                </a:lnTo>
                <a:lnTo>
                  <a:pt x="82" y="31"/>
                </a:lnTo>
                <a:lnTo>
                  <a:pt x="80" y="31"/>
                </a:lnTo>
                <a:lnTo>
                  <a:pt x="80" y="29"/>
                </a:lnTo>
                <a:lnTo>
                  <a:pt x="80" y="28"/>
                </a:lnTo>
                <a:lnTo>
                  <a:pt x="78" y="28"/>
                </a:lnTo>
                <a:lnTo>
                  <a:pt x="78" y="26"/>
                </a:lnTo>
                <a:lnTo>
                  <a:pt x="78" y="24"/>
                </a:lnTo>
                <a:lnTo>
                  <a:pt x="78" y="23"/>
                </a:lnTo>
                <a:lnTo>
                  <a:pt x="78" y="21"/>
                </a:lnTo>
                <a:lnTo>
                  <a:pt x="77" y="21"/>
                </a:lnTo>
                <a:lnTo>
                  <a:pt x="77" y="19"/>
                </a:lnTo>
                <a:lnTo>
                  <a:pt x="75" y="18"/>
                </a:lnTo>
                <a:lnTo>
                  <a:pt x="75" y="16"/>
                </a:lnTo>
                <a:lnTo>
                  <a:pt x="73" y="16"/>
                </a:lnTo>
                <a:lnTo>
                  <a:pt x="73" y="14"/>
                </a:lnTo>
                <a:lnTo>
                  <a:pt x="72" y="14"/>
                </a:lnTo>
                <a:lnTo>
                  <a:pt x="72" y="12"/>
                </a:lnTo>
                <a:lnTo>
                  <a:pt x="70" y="12"/>
                </a:lnTo>
                <a:lnTo>
                  <a:pt x="70" y="11"/>
                </a:lnTo>
                <a:lnTo>
                  <a:pt x="68" y="11"/>
                </a:lnTo>
                <a:lnTo>
                  <a:pt x="68" y="9"/>
                </a:lnTo>
                <a:lnTo>
                  <a:pt x="67" y="9"/>
                </a:lnTo>
                <a:lnTo>
                  <a:pt x="67" y="7"/>
                </a:lnTo>
                <a:lnTo>
                  <a:pt x="63" y="6"/>
                </a:lnTo>
                <a:lnTo>
                  <a:pt x="60" y="4"/>
                </a:lnTo>
                <a:close/>
              </a:path>
            </a:pathLst>
          </a:custGeom>
          <a:solidFill>
            <a:srgbClr val="808080"/>
          </a:solidFill>
          <a:ln w="9525">
            <a:noFill/>
            <a:round/>
            <a:headEnd/>
            <a:tailEnd/>
          </a:ln>
        </p:spPr>
        <p:txBody>
          <a:bodyPr/>
          <a:lstStyle/>
          <a:p>
            <a:endParaRPr lang="en-US"/>
          </a:p>
        </p:txBody>
      </p:sp>
      <p:sp>
        <p:nvSpPr>
          <p:cNvPr id="311" name="Freeform 2482"/>
          <p:cNvSpPr>
            <a:spLocks/>
          </p:cNvSpPr>
          <p:nvPr/>
        </p:nvSpPr>
        <p:spPr bwMode="auto">
          <a:xfrm>
            <a:off x="6961981" y="4079114"/>
            <a:ext cx="103187" cy="96838"/>
          </a:xfrm>
          <a:custGeom>
            <a:avLst/>
            <a:gdLst>
              <a:gd name="T0" fmla="*/ 0 w 84"/>
              <a:gd name="T1" fmla="*/ 32 h 82"/>
              <a:gd name="T2" fmla="*/ 0 w 84"/>
              <a:gd name="T3" fmla="*/ 42 h 82"/>
              <a:gd name="T4" fmla="*/ 0 w 84"/>
              <a:gd name="T5" fmla="*/ 53 h 82"/>
              <a:gd name="T6" fmla="*/ 5 w 84"/>
              <a:gd name="T7" fmla="*/ 65 h 82"/>
              <a:gd name="T8" fmla="*/ 12 w 84"/>
              <a:gd name="T9" fmla="*/ 71 h 82"/>
              <a:gd name="T10" fmla="*/ 21 w 84"/>
              <a:gd name="T11" fmla="*/ 78 h 82"/>
              <a:gd name="T12" fmla="*/ 31 w 84"/>
              <a:gd name="T13" fmla="*/ 82 h 82"/>
              <a:gd name="T14" fmla="*/ 39 w 84"/>
              <a:gd name="T15" fmla="*/ 82 h 82"/>
              <a:gd name="T16" fmla="*/ 51 w 84"/>
              <a:gd name="T17" fmla="*/ 80 h 82"/>
              <a:gd name="T18" fmla="*/ 63 w 84"/>
              <a:gd name="T19" fmla="*/ 76 h 82"/>
              <a:gd name="T20" fmla="*/ 70 w 84"/>
              <a:gd name="T21" fmla="*/ 70 h 82"/>
              <a:gd name="T22" fmla="*/ 75 w 84"/>
              <a:gd name="T23" fmla="*/ 63 h 82"/>
              <a:gd name="T24" fmla="*/ 82 w 84"/>
              <a:gd name="T25" fmla="*/ 53 h 82"/>
              <a:gd name="T26" fmla="*/ 84 w 84"/>
              <a:gd name="T27" fmla="*/ 44 h 82"/>
              <a:gd name="T28" fmla="*/ 84 w 84"/>
              <a:gd name="T29" fmla="*/ 36 h 82"/>
              <a:gd name="T30" fmla="*/ 80 w 84"/>
              <a:gd name="T31" fmla="*/ 20 h 82"/>
              <a:gd name="T32" fmla="*/ 75 w 84"/>
              <a:gd name="T33" fmla="*/ 15 h 82"/>
              <a:gd name="T34" fmla="*/ 68 w 84"/>
              <a:gd name="T35" fmla="*/ 8 h 82"/>
              <a:gd name="T36" fmla="*/ 56 w 84"/>
              <a:gd name="T37" fmla="*/ 3 h 82"/>
              <a:gd name="T38" fmla="*/ 48 w 84"/>
              <a:gd name="T39" fmla="*/ 1 h 82"/>
              <a:gd name="T40" fmla="*/ 41 w 84"/>
              <a:gd name="T41" fmla="*/ 1 h 82"/>
              <a:gd name="T42" fmla="*/ 24 w 84"/>
              <a:gd name="T43" fmla="*/ 5 h 82"/>
              <a:gd name="T44" fmla="*/ 17 w 84"/>
              <a:gd name="T45" fmla="*/ 8 h 82"/>
              <a:gd name="T46" fmla="*/ 10 w 84"/>
              <a:gd name="T47" fmla="*/ 15 h 82"/>
              <a:gd name="T48" fmla="*/ 3 w 84"/>
              <a:gd name="T49" fmla="*/ 25 h 82"/>
              <a:gd name="T50" fmla="*/ 10 w 84"/>
              <a:gd name="T51" fmla="*/ 19 h 82"/>
              <a:gd name="T52" fmla="*/ 17 w 84"/>
              <a:gd name="T53" fmla="*/ 12 h 82"/>
              <a:gd name="T54" fmla="*/ 24 w 84"/>
              <a:gd name="T55" fmla="*/ 8 h 82"/>
              <a:gd name="T56" fmla="*/ 31 w 84"/>
              <a:gd name="T57" fmla="*/ 5 h 82"/>
              <a:gd name="T58" fmla="*/ 38 w 84"/>
              <a:gd name="T59" fmla="*/ 3 h 82"/>
              <a:gd name="T60" fmla="*/ 46 w 84"/>
              <a:gd name="T61" fmla="*/ 3 h 82"/>
              <a:gd name="T62" fmla="*/ 53 w 84"/>
              <a:gd name="T63" fmla="*/ 5 h 82"/>
              <a:gd name="T64" fmla="*/ 67 w 84"/>
              <a:gd name="T65" fmla="*/ 12 h 82"/>
              <a:gd name="T66" fmla="*/ 72 w 84"/>
              <a:gd name="T67" fmla="*/ 17 h 82"/>
              <a:gd name="T68" fmla="*/ 75 w 84"/>
              <a:gd name="T69" fmla="*/ 24 h 82"/>
              <a:gd name="T70" fmla="*/ 80 w 84"/>
              <a:gd name="T71" fmla="*/ 29 h 82"/>
              <a:gd name="T72" fmla="*/ 82 w 84"/>
              <a:gd name="T73" fmla="*/ 36 h 82"/>
              <a:gd name="T74" fmla="*/ 82 w 84"/>
              <a:gd name="T75" fmla="*/ 44 h 82"/>
              <a:gd name="T76" fmla="*/ 78 w 84"/>
              <a:gd name="T77" fmla="*/ 51 h 82"/>
              <a:gd name="T78" fmla="*/ 73 w 84"/>
              <a:gd name="T79" fmla="*/ 61 h 82"/>
              <a:gd name="T80" fmla="*/ 68 w 84"/>
              <a:gd name="T81" fmla="*/ 68 h 82"/>
              <a:gd name="T82" fmla="*/ 61 w 84"/>
              <a:gd name="T83" fmla="*/ 73 h 82"/>
              <a:gd name="T84" fmla="*/ 53 w 84"/>
              <a:gd name="T85" fmla="*/ 78 h 82"/>
              <a:gd name="T86" fmla="*/ 43 w 84"/>
              <a:gd name="T87" fmla="*/ 78 h 82"/>
              <a:gd name="T88" fmla="*/ 36 w 84"/>
              <a:gd name="T89" fmla="*/ 78 h 82"/>
              <a:gd name="T90" fmla="*/ 26 w 84"/>
              <a:gd name="T91" fmla="*/ 76 h 82"/>
              <a:gd name="T92" fmla="*/ 19 w 84"/>
              <a:gd name="T93" fmla="*/ 73 h 82"/>
              <a:gd name="T94" fmla="*/ 12 w 84"/>
              <a:gd name="T95" fmla="*/ 68 h 82"/>
              <a:gd name="T96" fmla="*/ 7 w 84"/>
              <a:gd name="T97" fmla="*/ 61 h 82"/>
              <a:gd name="T98" fmla="*/ 3 w 84"/>
              <a:gd name="T99" fmla="*/ 53 h 82"/>
              <a:gd name="T100" fmla="*/ 2 w 84"/>
              <a:gd name="T101" fmla="*/ 46 h 82"/>
              <a:gd name="T102" fmla="*/ 2 w 84"/>
              <a:gd name="T103" fmla="*/ 36 h 82"/>
              <a:gd name="T104" fmla="*/ 5 w 84"/>
              <a:gd name="T105" fmla="*/ 29 h 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4"/>
              <a:gd name="T160" fmla="*/ 0 h 82"/>
              <a:gd name="T161" fmla="*/ 84 w 84"/>
              <a:gd name="T162" fmla="*/ 82 h 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4" h="82">
                <a:moveTo>
                  <a:pt x="3" y="25"/>
                </a:moveTo>
                <a:lnTo>
                  <a:pt x="2" y="29"/>
                </a:lnTo>
                <a:lnTo>
                  <a:pt x="0" y="30"/>
                </a:lnTo>
                <a:lnTo>
                  <a:pt x="0" y="32"/>
                </a:lnTo>
                <a:lnTo>
                  <a:pt x="0" y="36"/>
                </a:lnTo>
                <a:lnTo>
                  <a:pt x="0" y="39"/>
                </a:lnTo>
                <a:lnTo>
                  <a:pt x="0" y="41"/>
                </a:lnTo>
                <a:lnTo>
                  <a:pt x="0" y="42"/>
                </a:lnTo>
                <a:lnTo>
                  <a:pt x="0" y="46"/>
                </a:lnTo>
                <a:lnTo>
                  <a:pt x="0" y="48"/>
                </a:lnTo>
                <a:lnTo>
                  <a:pt x="0" y="51"/>
                </a:lnTo>
                <a:lnTo>
                  <a:pt x="0" y="53"/>
                </a:lnTo>
                <a:lnTo>
                  <a:pt x="3" y="59"/>
                </a:lnTo>
                <a:lnTo>
                  <a:pt x="3" y="61"/>
                </a:lnTo>
                <a:lnTo>
                  <a:pt x="5" y="63"/>
                </a:lnTo>
                <a:lnTo>
                  <a:pt x="5" y="65"/>
                </a:lnTo>
                <a:lnTo>
                  <a:pt x="7" y="66"/>
                </a:lnTo>
                <a:lnTo>
                  <a:pt x="9" y="68"/>
                </a:lnTo>
                <a:lnTo>
                  <a:pt x="10" y="70"/>
                </a:lnTo>
                <a:lnTo>
                  <a:pt x="12" y="71"/>
                </a:lnTo>
                <a:lnTo>
                  <a:pt x="14" y="73"/>
                </a:lnTo>
                <a:lnTo>
                  <a:pt x="17" y="75"/>
                </a:lnTo>
                <a:lnTo>
                  <a:pt x="19" y="76"/>
                </a:lnTo>
                <a:lnTo>
                  <a:pt x="21" y="78"/>
                </a:lnTo>
                <a:lnTo>
                  <a:pt x="22" y="78"/>
                </a:lnTo>
                <a:lnTo>
                  <a:pt x="26" y="80"/>
                </a:lnTo>
                <a:lnTo>
                  <a:pt x="29" y="80"/>
                </a:lnTo>
                <a:lnTo>
                  <a:pt x="31" y="82"/>
                </a:lnTo>
                <a:lnTo>
                  <a:pt x="32" y="82"/>
                </a:lnTo>
                <a:lnTo>
                  <a:pt x="36" y="82"/>
                </a:lnTo>
                <a:lnTo>
                  <a:pt x="38" y="82"/>
                </a:lnTo>
                <a:lnTo>
                  <a:pt x="39" y="82"/>
                </a:lnTo>
                <a:lnTo>
                  <a:pt x="43" y="82"/>
                </a:lnTo>
                <a:lnTo>
                  <a:pt x="46" y="82"/>
                </a:lnTo>
                <a:lnTo>
                  <a:pt x="50" y="82"/>
                </a:lnTo>
                <a:lnTo>
                  <a:pt x="51" y="80"/>
                </a:lnTo>
                <a:lnTo>
                  <a:pt x="56" y="78"/>
                </a:lnTo>
                <a:lnTo>
                  <a:pt x="60" y="78"/>
                </a:lnTo>
                <a:lnTo>
                  <a:pt x="61" y="76"/>
                </a:lnTo>
                <a:lnTo>
                  <a:pt x="63" y="76"/>
                </a:lnTo>
                <a:lnTo>
                  <a:pt x="65" y="75"/>
                </a:lnTo>
                <a:lnTo>
                  <a:pt x="67" y="71"/>
                </a:lnTo>
                <a:lnTo>
                  <a:pt x="70" y="71"/>
                </a:lnTo>
                <a:lnTo>
                  <a:pt x="70" y="70"/>
                </a:lnTo>
                <a:lnTo>
                  <a:pt x="72" y="68"/>
                </a:lnTo>
                <a:lnTo>
                  <a:pt x="73" y="66"/>
                </a:lnTo>
                <a:lnTo>
                  <a:pt x="75" y="65"/>
                </a:lnTo>
                <a:lnTo>
                  <a:pt x="75" y="63"/>
                </a:lnTo>
                <a:lnTo>
                  <a:pt x="78" y="59"/>
                </a:lnTo>
                <a:lnTo>
                  <a:pt x="80" y="58"/>
                </a:lnTo>
                <a:lnTo>
                  <a:pt x="80" y="56"/>
                </a:lnTo>
                <a:lnTo>
                  <a:pt x="82" y="53"/>
                </a:lnTo>
                <a:lnTo>
                  <a:pt x="82" y="51"/>
                </a:lnTo>
                <a:lnTo>
                  <a:pt x="84" y="48"/>
                </a:lnTo>
                <a:lnTo>
                  <a:pt x="84" y="46"/>
                </a:lnTo>
                <a:lnTo>
                  <a:pt x="84" y="44"/>
                </a:lnTo>
                <a:lnTo>
                  <a:pt x="84" y="42"/>
                </a:lnTo>
                <a:lnTo>
                  <a:pt x="84" y="41"/>
                </a:lnTo>
                <a:lnTo>
                  <a:pt x="84" y="39"/>
                </a:lnTo>
                <a:lnTo>
                  <a:pt x="84" y="36"/>
                </a:lnTo>
                <a:lnTo>
                  <a:pt x="84" y="34"/>
                </a:lnTo>
                <a:lnTo>
                  <a:pt x="84" y="32"/>
                </a:lnTo>
                <a:lnTo>
                  <a:pt x="82" y="30"/>
                </a:lnTo>
                <a:lnTo>
                  <a:pt x="80" y="20"/>
                </a:lnTo>
                <a:lnTo>
                  <a:pt x="78" y="19"/>
                </a:lnTo>
                <a:lnTo>
                  <a:pt x="77" y="19"/>
                </a:lnTo>
                <a:lnTo>
                  <a:pt x="75" y="17"/>
                </a:lnTo>
                <a:lnTo>
                  <a:pt x="75" y="15"/>
                </a:lnTo>
                <a:lnTo>
                  <a:pt x="73" y="13"/>
                </a:lnTo>
                <a:lnTo>
                  <a:pt x="72" y="12"/>
                </a:lnTo>
                <a:lnTo>
                  <a:pt x="70" y="12"/>
                </a:lnTo>
                <a:lnTo>
                  <a:pt x="68" y="8"/>
                </a:lnTo>
                <a:lnTo>
                  <a:pt x="67" y="8"/>
                </a:lnTo>
                <a:lnTo>
                  <a:pt x="67" y="7"/>
                </a:lnTo>
                <a:lnTo>
                  <a:pt x="65" y="5"/>
                </a:lnTo>
                <a:lnTo>
                  <a:pt x="56" y="3"/>
                </a:lnTo>
                <a:lnTo>
                  <a:pt x="55" y="1"/>
                </a:lnTo>
                <a:lnTo>
                  <a:pt x="51" y="1"/>
                </a:lnTo>
                <a:lnTo>
                  <a:pt x="50" y="1"/>
                </a:lnTo>
                <a:lnTo>
                  <a:pt x="48" y="1"/>
                </a:lnTo>
                <a:lnTo>
                  <a:pt x="46" y="1"/>
                </a:lnTo>
                <a:lnTo>
                  <a:pt x="44" y="1"/>
                </a:lnTo>
                <a:lnTo>
                  <a:pt x="43" y="0"/>
                </a:lnTo>
                <a:lnTo>
                  <a:pt x="41" y="1"/>
                </a:lnTo>
                <a:lnTo>
                  <a:pt x="38" y="1"/>
                </a:lnTo>
                <a:lnTo>
                  <a:pt x="36" y="1"/>
                </a:lnTo>
                <a:lnTo>
                  <a:pt x="34" y="1"/>
                </a:lnTo>
                <a:lnTo>
                  <a:pt x="24" y="5"/>
                </a:lnTo>
                <a:lnTo>
                  <a:pt x="22" y="5"/>
                </a:lnTo>
                <a:lnTo>
                  <a:pt x="21" y="7"/>
                </a:lnTo>
                <a:lnTo>
                  <a:pt x="19" y="8"/>
                </a:lnTo>
                <a:lnTo>
                  <a:pt x="17" y="8"/>
                </a:lnTo>
                <a:lnTo>
                  <a:pt x="15" y="10"/>
                </a:lnTo>
                <a:lnTo>
                  <a:pt x="14" y="12"/>
                </a:lnTo>
                <a:lnTo>
                  <a:pt x="12" y="13"/>
                </a:lnTo>
                <a:lnTo>
                  <a:pt x="10" y="15"/>
                </a:lnTo>
                <a:lnTo>
                  <a:pt x="9" y="17"/>
                </a:lnTo>
                <a:lnTo>
                  <a:pt x="7" y="19"/>
                </a:lnTo>
                <a:lnTo>
                  <a:pt x="5" y="20"/>
                </a:lnTo>
                <a:lnTo>
                  <a:pt x="3" y="25"/>
                </a:lnTo>
                <a:lnTo>
                  <a:pt x="5" y="25"/>
                </a:lnTo>
                <a:lnTo>
                  <a:pt x="9" y="24"/>
                </a:lnTo>
                <a:lnTo>
                  <a:pt x="10" y="20"/>
                </a:lnTo>
                <a:lnTo>
                  <a:pt x="10" y="19"/>
                </a:lnTo>
                <a:lnTo>
                  <a:pt x="12" y="17"/>
                </a:lnTo>
                <a:lnTo>
                  <a:pt x="15" y="15"/>
                </a:lnTo>
                <a:lnTo>
                  <a:pt x="17" y="13"/>
                </a:lnTo>
                <a:lnTo>
                  <a:pt x="17" y="12"/>
                </a:lnTo>
                <a:lnTo>
                  <a:pt x="19" y="12"/>
                </a:lnTo>
                <a:lnTo>
                  <a:pt x="21" y="10"/>
                </a:lnTo>
                <a:lnTo>
                  <a:pt x="21" y="8"/>
                </a:lnTo>
                <a:lnTo>
                  <a:pt x="24" y="8"/>
                </a:lnTo>
                <a:lnTo>
                  <a:pt x="26" y="7"/>
                </a:lnTo>
                <a:lnTo>
                  <a:pt x="27" y="7"/>
                </a:lnTo>
                <a:lnTo>
                  <a:pt x="29" y="5"/>
                </a:lnTo>
                <a:lnTo>
                  <a:pt x="31" y="5"/>
                </a:lnTo>
                <a:lnTo>
                  <a:pt x="32" y="5"/>
                </a:lnTo>
                <a:lnTo>
                  <a:pt x="34" y="5"/>
                </a:lnTo>
                <a:lnTo>
                  <a:pt x="36" y="3"/>
                </a:lnTo>
                <a:lnTo>
                  <a:pt x="38" y="3"/>
                </a:lnTo>
                <a:lnTo>
                  <a:pt x="41" y="3"/>
                </a:lnTo>
                <a:lnTo>
                  <a:pt x="43" y="3"/>
                </a:lnTo>
                <a:lnTo>
                  <a:pt x="44" y="3"/>
                </a:lnTo>
                <a:lnTo>
                  <a:pt x="46" y="3"/>
                </a:lnTo>
                <a:lnTo>
                  <a:pt x="48" y="3"/>
                </a:lnTo>
                <a:lnTo>
                  <a:pt x="50" y="3"/>
                </a:lnTo>
                <a:lnTo>
                  <a:pt x="51" y="3"/>
                </a:lnTo>
                <a:lnTo>
                  <a:pt x="53" y="5"/>
                </a:lnTo>
                <a:lnTo>
                  <a:pt x="56" y="5"/>
                </a:lnTo>
                <a:lnTo>
                  <a:pt x="63" y="8"/>
                </a:lnTo>
                <a:lnTo>
                  <a:pt x="67" y="10"/>
                </a:lnTo>
                <a:lnTo>
                  <a:pt x="67" y="12"/>
                </a:lnTo>
                <a:lnTo>
                  <a:pt x="68" y="13"/>
                </a:lnTo>
                <a:lnTo>
                  <a:pt x="70" y="13"/>
                </a:lnTo>
                <a:lnTo>
                  <a:pt x="70" y="15"/>
                </a:lnTo>
                <a:lnTo>
                  <a:pt x="72" y="17"/>
                </a:lnTo>
                <a:lnTo>
                  <a:pt x="73" y="19"/>
                </a:lnTo>
                <a:lnTo>
                  <a:pt x="75" y="19"/>
                </a:lnTo>
                <a:lnTo>
                  <a:pt x="75" y="20"/>
                </a:lnTo>
                <a:lnTo>
                  <a:pt x="75" y="24"/>
                </a:lnTo>
                <a:lnTo>
                  <a:pt x="77" y="25"/>
                </a:lnTo>
                <a:lnTo>
                  <a:pt x="78" y="25"/>
                </a:lnTo>
                <a:lnTo>
                  <a:pt x="78" y="27"/>
                </a:lnTo>
                <a:lnTo>
                  <a:pt x="80" y="29"/>
                </a:lnTo>
                <a:lnTo>
                  <a:pt x="80" y="30"/>
                </a:lnTo>
                <a:lnTo>
                  <a:pt x="80" y="32"/>
                </a:lnTo>
                <a:lnTo>
                  <a:pt x="80" y="36"/>
                </a:lnTo>
                <a:lnTo>
                  <a:pt x="82" y="36"/>
                </a:lnTo>
                <a:lnTo>
                  <a:pt x="82" y="39"/>
                </a:lnTo>
                <a:lnTo>
                  <a:pt x="82" y="41"/>
                </a:lnTo>
                <a:lnTo>
                  <a:pt x="82" y="42"/>
                </a:lnTo>
                <a:lnTo>
                  <a:pt x="82" y="44"/>
                </a:lnTo>
                <a:lnTo>
                  <a:pt x="82" y="46"/>
                </a:lnTo>
                <a:lnTo>
                  <a:pt x="80" y="48"/>
                </a:lnTo>
                <a:lnTo>
                  <a:pt x="80" y="49"/>
                </a:lnTo>
                <a:lnTo>
                  <a:pt x="78" y="51"/>
                </a:lnTo>
                <a:lnTo>
                  <a:pt x="77" y="54"/>
                </a:lnTo>
                <a:lnTo>
                  <a:pt x="77" y="56"/>
                </a:lnTo>
                <a:lnTo>
                  <a:pt x="75" y="58"/>
                </a:lnTo>
                <a:lnTo>
                  <a:pt x="73" y="61"/>
                </a:lnTo>
                <a:lnTo>
                  <a:pt x="72" y="63"/>
                </a:lnTo>
                <a:lnTo>
                  <a:pt x="70" y="65"/>
                </a:lnTo>
                <a:lnTo>
                  <a:pt x="70" y="66"/>
                </a:lnTo>
                <a:lnTo>
                  <a:pt x="68" y="68"/>
                </a:lnTo>
                <a:lnTo>
                  <a:pt x="67" y="68"/>
                </a:lnTo>
                <a:lnTo>
                  <a:pt x="67" y="70"/>
                </a:lnTo>
                <a:lnTo>
                  <a:pt x="63" y="71"/>
                </a:lnTo>
                <a:lnTo>
                  <a:pt x="61" y="73"/>
                </a:lnTo>
                <a:lnTo>
                  <a:pt x="60" y="75"/>
                </a:lnTo>
                <a:lnTo>
                  <a:pt x="58" y="75"/>
                </a:lnTo>
                <a:lnTo>
                  <a:pt x="55" y="76"/>
                </a:lnTo>
                <a:lnTo>
                  <a:pt x="53" y="78"/>
                </a:lnTo>
                <a:lnTo>
                  <a:pt x="50" y="78"/>
                </a:lnTo>
                <a:lnTo>
                  <a:pt x="46" y="78"/>
                </a:lnTo>
                <a:lnTo>
                  <a:pt x="44" y="78"/>
                </a:lnTo>
                <a:lnTo>
                  <a:pt x="43" y="78"/>
                </a:lnTo>
                <a:lnTo>
                  <a:pt x="43" y="80"/>
                </a:lnTo>
                <a:lnTo>
                  <a:pt x="39" y="80"/>
                </a:lnTo>
                <a:lnTo>
                  <a:pt x="38" y="78"/>
                </a:lnTo>
                <a:lnTo>
                  <a:pt x="36" y="78"/>
                </a:lnTo>
                <a:lnTo>
                  <a:pt x="34" y="78"/>
                </a:lnTo>
                <a:lnTo>
                  <a:pt x="31" y="78"/>
                </a:lnTo>
                <a:lnTo>
                  <a:pt x="27" y="78"/>
                </a:lnTo>
                <a:lnTo>
                  <a:pt x="26" y="76"/>
                </a:lnTo>
                <a:lnTo>
                  <a:pt x="24" y="76"/>
                </a:lnTo>
                <a:lnTo>
                  <a:pt x="22" y="75"/>
                </a:lnTo>
                <a:lnTo>
                  <a:pt x="21" y="75"/>
                </a:lnTo>
                <a:lnTo>
                  <a:pt x="19" y="73"/>
                </a:lnTo>
                <a:lnTo>
                  <a:pt x="17" y="71"/>
                </a:lnTo>
                <a:lnTo>
                  <a:pt x="15" y="70"/>
                </a:lnTo>
                <a:lnTo>
                  <a:pt x="14" y="68"/>
                </a:lnTo>
                <a:lnTo>
                  <a:pt x="12" y="68"/>
                </a:lnTo>
                <a:lnTo>
                  <a:pt x="10" y="66"/>
                </a:lnTo>
                <a:lnTo>
                  <a:pt x="10" y="65"/>
                </a:lnTo>
                <a:lnTo>
                  <a:pt x="9" y="63"/>
                </a:lnTo>
                <a:lnTo>
                  <a:pt x="7" y="61"/>
                </a:lnTo>
                <a:lnTo>
                  <a:pt x="5" y="59"/>
                </a:lnTo>
                <a:lnTo>
                  <a:pt x="5" y="58"/>
                </a:lnTo>
                <a:lnTo>
                  <a:pt x="5" y="54"/>
                </a:lnTo>
                <a:lnTo>
                  <a:pt x="3" y="53"/>
                </a:lnTo>
                <a:lnTo>
                  <a:pt x="3" y="51"/>
                </a:lnTo>
                <a:lnTo>
                  <a:pt x="3" y="49"/>
                </a:lnTo>
                <a:lnTo>
                  <a:pt x="2" y="48"/>
                </a:lnTo>
                <a:lnTo>
                  <a:pt x="2" y="46"/>
                </a:lnTo>
                <a:lnTo>
                  <a:pt x="2" y="42"/>
                </a:lnTo>
                <a:lnTo>
                  <a:pt x="2" y="41"/>
                </a:lnTo>
                <a:lnTo>
                  <a:pt x="2" y="39"/>
                </a:lnTo>
                <a:lnTo>
                  <a:pt x="2" y="36"/>
                </a:lnTo>
                <a:lnTo>
                  <a:pt x="3" y="36"/>
                </a:lnTo>
                <a:lnTo>
                  <a:pt x="3" y="32"/>
                </a:lnTo>
                <a:lnTo>
                  <a:pt x="5" y="30"/>
                </a:lnTo>
                <a:lnTo>
                  <a:pt x="5" y="29"/>
                </a:lnTo>
                <a:lnTo>
                  <a:pt x="5" y="25"/>
                </a:lnTo>
                <a:lnTo>
                  <a:pt x="3" y="25"/>
                </a:lnTo>
                <a:close/>
              </a:path>
            </a:pathLst>
          </a:custGeom>
          <a:solidFill>
            <a:srgbClr val="808080"/>
          </a:solidFill>
          <a:ln w="9525">
            <a:noFill/>
            <a:round/>
            <a:headEnd/>
            <a:tailEnd/>
          </a:ln>
        </p:spPr>
        <p:txBody>
          <a:bodyPr/>
          <a:lstStyle/>
          <a:p>
            <a:endParaRPr lang="en-US"/>
          </a:p>
        </p:txBody>
      </p:sp>
      <p:sp>
        <p:nvSpPr>
          <p:cNvPr id="312" name="Freeform 2483"/>
          <p:cNvSpPr>
            <a:spLocks/>
          </p:cNvSpPr>
          <p:nvPr/>
        </p:nvSpPr>
        <p:spPr bwMode="auto">
          <a:xfrm>
            <a:off x="6968331" y="3875914"/>
            <a:ext cx="90487" cy="84138"/>
          </a:xfrm>
          <a:custGeom>
            <a:avLst/>
            <a:gdLst>
              <a:gd name="T0" fmla="*/ 48 w 75"/>
              <a:gd name="T1" fmla="*/ 2 h 70"/>
              <a:gd name="T2" fmla="*/ 45 w 75"/>
              <a:gd name="T3" fmla="*/ 0 h 70"/>
              <a:gd name="T4" fmla="*/ 39 w 75"/>
              <a:gd name="T5" fmla="*/ 0 h 70"/>
              <a:gd name="T6" fmla="*/ 34 w 75"/>
              <a:gd name="T7" fmla="*/ 0 h 70"/>
              <a:gd name="T8" fmla="*/ 31 w 75"/>
              <a:gd name="T9" fmla="*/ 2 h 70"/>
              <a:gd name="T10" fmla="*/ 26 w 75"/>
              <a:gd name="T11" fmla="*/ 2 h 70"/>
              <a:gd name="T12" fmla="*/ 22 w 75"/>
              <a:gd name="T13" fmla="*/ 3 h 70"/>
              <a:gd name="T14" fmla="*/ 19 w 75"/>
              <a:gd name="T15" fmla="*/ 7 h 70"/>
              <a:gd name="T16" fmla="*/ 16 w 75"/>
              <a:gd name="T17" fmla="*/ 8 h 70"/>
              <a:gd name="T18" fmla="*/ 12 w 75"/>
              <a:gd name="T19" fmla="*/ 10 h 70"/>
              <a:gd name="T20" fmla="*/ 9 w 75"/>
              <a:gd name="T21" fmla="*/ 14 h 70"/>
              <a:gd name="T22" fmla="*/ 5 w 75"/>
              <a:gd name="T23" fmla="*/ 19 h 70"/>
              <a:gd name="T24" fmla="*/ 2 w 75"/>
              <a:gd name="T25" fmla="*/ 26 h 70"/>
              <a:gd name="T26" fmla="*/ 2 w 75"/>
              <a:gd name="T27" fmla="*/ 31 h 70"/>
              <a:gd name="T28" fmla="*/ 0 w 75"/>
              <a:gd name="T29" fmla="*/ 34 h 70"/>
              <a:gd name="T30" fmla="*/ 0 w 75"/>
              <a:gd name="T31" fmla="*/ 39 h 70"/>
              <a:gd name="T32" fmla="*/ 2 w 75"/>
              <a:gd name="T33" fmla="*/ 44 h 70"/>
              <a:gd name="T34" fmla="*/ 4 w 75"/>
              <a:gd name="T35" fmla="*/ 49 h 70"/>
              <a:gd name="T36" fmla="*/ 5 w 75"/>
              <a:gd name="T37" fmla="*/ 53 h 70"/>
              <a:gd name="T38" fmla="*/ 9 w 75"/>
              <a:gd name="T39" fmla="*/ 56 h 70"/>
              <a:gd name="T40" fmla="*/ 12 w 75"/>
              <a:gd name="T41" fmla="*/ 61 h 70"/>
              <a:gd name="T42" fmla="*/ 16 w 75"/>
              <a:gd name="T43" fmla="*/ 63 h 70"/>
              <a:gd name="T44" fmla="*/ 22 w 75"/>
              <a:gd name="T45" fmla="*/ 66 h 70"/>
              <a:gd name="T46" fmla="*/ 29 w 75"/>
              <a:gd name="T47" fmla="*/ 68 h 70"/>
              <a:gd name="T48" fmla="*/ 33 w 75"/>
              <a:gd name="T49" fmla="*/ 70 h 70"/>
              <a:gd name="T50" fmla="*/ 38 w 75"/>
              <a:gd name="T51" fmla="*/ 70 h 70"/>
              <a:gd name="T52" fmla="*/ 43 w 75"/>
              <a:gd name="T53" fmla="*/ 70 h 70"/>
              <a:gd name="T54" fmla="*/ 48 w 75"/>
              <a:gd name="T55" fmla="*/ 68 h 70"/>
              <a:gd name="T56" fmla="*/ 51 w 75"/>
              <a:gd name="T57" fmla="*/ 66 h 70"/>
              <a:gd name="T58" fmla="*/ 56 w 75"/>
              <a:gd name="T59" fmla="*/ 65 h 70"/>
              <a:gd name="T60" fmla="*/ 60 w 75"/>
              <a:gd name="T61" fmla="*/ 63 h 70"/>
              <a:gd name="T62" fmla="*/ 65 w 75"/>
              <a:gd name="T63" fmla="*/ 60 h 70"/>
              <a:gd name="T64" fmla="*/ 67 w 75"/>
              <a:gd name="T65" fmla="*/ 56 h 70"/>
              <a:gd name="T66" fmla="*/ 70 w 75"/>
              <a:gd name="T67" fmla="*/ 49 h 70"/>
              <a:gd name="T68" fmla="*/ 73 w 75"/>
              <a:gd name="T69" fmla="*/ 43 h 70"/>
              <a:gd name="T70" fmla="*/ 73 w 75"/>
              <a:gd name="T71" fmla="*/ 37 h 70"/>
              <a:gd name="T72" fmla="*/ 73 w 75"/>
              <a:gd name="T73" fmla="*/ 36 h 70"/>
              <a:gd name="T74" fmla="*/ 75 w 75"/>
              <a:gd name="T75" fmla="*/ 32 h 70"/>
              <a:gd name="T76" fmla="*/ 73 w 75"/>
              <a:gd name="T77" fmla="*/ 29 h 70"/>
              <a:gd name="T78" fmla="*/ 72 w 75"/>
              <a:gd name="T79" fmla="*/ 24 h 70"/>
              <a:gd name="T80" fmla="*/ 70 w 75"/>
              <a:gd name="T81" fmla="*/ 20 h 70"/>
              <a:gd name="T82" fmla="*/ 68 w 75"/>
              <a:gd name="T83" fmla="*/ 15 h 70"/>
              <a:gd name="T84" fmla="*/ 65 w 75"/>
              <a:gd name="T85" fmla="*/ 12 h 70"/>
              <a:gd name="T86" fmla="*/ 62 w 75"/>
              <a:gd name="T87" fmla="*/ 10 h 70"/>
              <a:gd name="T88" fmla="*/ 58 w 75"/>
              <a:gd name="T89" fmla="*/ 7 h 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70"/>
              <a:gd name="T137" fmla="*/ 75 w 75"/>
              <a:gd name="T138" fmla="*/ 70 h 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70">
                <a:moveTo>
                  <a:pt x="53" y="3"/>
                </a:moveTo>
                <a:lnTo>
                  <a:pt x="50" y="2"/>
                </a:lnTo>
                <a:lnTo>
                  <a:pt x="48" y="2"/>
                </a:lnTo>
                <a:lnTo>
                  <a:pt x="46" y="2"/>
                </a:lnTo>
                <a:lnTo>
                  <a:pt x="45" y="2"/>
                </a:lnTo>
                <a:lnTo>
                  <a:pt x="45" y="0"/>
                </a:lnTo>
                <a:lnTo>
                  <a:pt x="43" y="0"/>
                </a:lnTo>
                <a:lnTo>
                  <a:pt x="41" y="0"/>
                </a:lnTo>
                <a:lnTo>
                  <a:pt x="39" y="0"/>
                </a:lnTo>
                <a:lnTo>
                  <a:pt x="38" y="0"/>
                </a:lnTo>
                <a:lnTo>
                  <a:pt x="36" y="0"/>
                </a:lnTo>
                <a:lnTo>
                  <a:pt x="34" y="0"/>
                </a:lnTo>
                <a:lnTo>
                  <a:pt x="33" y="0"/>
                </a:lnTo>
                <a:lnTo>
                  <a:pt x="31" y="0"/>
                </a:lnTo>
                <a:lnTo>
                  <a:pt x="31" y="2"/>
                </a:lnTo>
                <a:lnTo>
                  <a:pt x="29" y="2"/>
                </a:lnTo>
                <a:lnTo>
                  <a:pt x="27" y="2"/>
                </a:lnTo>
                <a:lnTo>
                  <a:pt x="26" y="2"/>
                </a:lnTo>
                <a:lnTo>
                  <a:pt x="24" y="2"/>
                </a:lnTo>
                <a:lnTo>
                  <a:pt x="24" y="3"/>
                </a:lnTo>
                <a:lnTo>
                  <a:pt x="22" y="3"/>
                </a:lnTo>
                <a:lnTo>
                  <a:pt x="21" y="5"/>
                </a:lnTo>
                <a:lnTo>
                  <a:pt x="19" y="5"/>
                </a:lnTo>
                <a:lnTo>
                  <a:pt x="19" y="7"/>
                </a:lnTo>
                <a:lnTo>
                  <a:pt x="17" y="7"/>
                </a:lnTo>
                <a:lnTo>
                  <a:pt x="16" y="7"/>
                </a:lnTo>
                <a:lnTo>
                  <a:pt x="16" y="8"/>
                </a:lnTo>
                <a:lnTo>
                  <a:pt x="14" y="8"/>
                </a:lnTo>
                <a:lnTo>
                  <a:pt x="14" y="10"/>
                </a:lnTo>
                <a:lnTo>
                  <a:pt x="12" y="10"/>
                </a:lnTo>
                <a:lnTo>
                  <a:pt x="12" y="12"/>
                </a:lnTo>
                <a:lnTo>
                  <a:pt x="10" y="12"/>
                </a:lnTo>
                <a:lnTo>
                  <a:pt x="9" y="14"/>
                </a:lnTo>
                <a:lnTo>
                  <a:pt x="7" y="15"/>
                </a:lnTo>
                <a:lnTo>
                  <a:pt x="5" y="17"/>
                </a:lnTo>
                <a:lnTo>
                  <a:pt x="5" y="19"/>
                </a:lnTo>
                <a:lnTo>
                  <a:pt x="5" y="20"/>
                </a:lnTo>
                <a:lnTo>
                  <a:pt x="4" y="24"/>
                </a:lnTo>
                <a:lnTo>
                  <a:pt x="2" y="26"/>
                </a:lnTo>
                <a:lnTo>
                  <a:pt x="2" y="27"/>
                </a:lnTo>
                <a:lnTo>
                  <a:pt x="2" y="29"/>
                </a:lnTo>
                <a:lnTo>
                  <a:pt x="2" y="31"/>
                </a:lnTo>
                <a:lnTo>
                  <a:pt x="0" y="31"/>
                </a:lnTo>
                <a:lnTo>
                  <a:pt x="0" y="32"/>
                </a:lnTo>
                <a:lnTo>
                  <a:pt x="0" y="34"/>
                </a:lnTo>
                <a:lnTo>
                  <a:pt x="0" y="36"/>
                </a:lnTo>
                <a:lnTo>
                  <a:pt x="0" y="37"/>
                </a:lnTo>
                <a:lnTo>
                  <a:pt x="0" y="39"/>
                </a:lnTo>
                <a:lnTo>
                  <a:pt x="2" y="41"/>
                </a:lnTo>
                <a:lnTo>
                  <a:pt x="2" y="43"/>
                </a:lnTo>
                <a:lnTo>
                  <a:pt x="2" y="44"/>
                </a:lnTo>
                <a:lnTo>
                  <a:pt x="2" y="46"/>
                </a:lnTo>
                <a:lnTo>
                  <a:pt x="4" y="48"/>
                </a:lnTo>
                <a:lnTo>
                  <a:pt x="4" y="49"/>
                </a:lnTo>
                <a:lnTo>
                  <a:pt x="5" y="49"/>
                </a:lnTo>
                <a:lnTo>
                  <a:pt x="5" y="51"/>
                </a:lnTo>
                <a:lnTo>
                  <a:pt x="5" y="53"/>
                </a:lnTo>
                <a:lnTo>
                  <a:pt x="7" y="55"/>
                </a:lnTo>
                <a:lnTo>
                  <a:pt x="7" y="56"/>
                </a:lnTo>
                <a:lnTo>
                  <a:pt x="9" y="56"/>
                </a:lnTo>
                <a:lnTo>
                  <a:pt x="10" y="58"/>
                </a:lnTo>
                <a:lnTo>
                  <a:pt x="12" y="60"/>
                </a:lnTo>
                <a:lnTo>
                  <a:pt x="12" y="61"/>
                </a:lnTo>
                <a:lnTo>
                  <a:pt x="14" y="61"/>
                </a:lnTo>
                <a:lnTo>
                  <a:pt x="14" y="63"/>
                </a:lnTo>
                <a:lnTo>
                  <a:pt x="16" y="63"/>
                </a:lnTo>
                <a:lnTo>
                  <a:pt x="17" y="65"/>
                </a:lnTo>
                <a:lnTo>
                  <a:pt x="19" y="65"/>
                </a:lnTo>
                <a:lnTo>
                  <a:pt x="22" y="66"/>
                </a:lnTo>
                <a:lnTo>
                  <a:pt x="24" y="68"/>
                </a:lnTo>
                <a:lnTo>
                  <a:pt x="27" y="68"/>
                </a:lnTo>
                <a:lnTo>
                  <a:pt x="29" y="68"/>
                </a:lnTo>
                <a:lnTo>
                  <a:pt x="31" y="68"/>
                </a:lnTo>
                <a:lnTo>
                  <a:pt x="31" y="70"/>
                </a:lnTo>
                <a:lnTo>
                  <a:pt x="33" y="70"/>
                </a:lnTo>
                <a:lnTo>
                  <a:pt x="34" y="70"/>
                </a:lnTo>
                <a:lnTo>
                  <a:pt x="36" y="70"/>
                </a:lnTo>
                <a:lnTo>
                  <a:pt x="38" y="70"/>
                </a:lnTo>
                <a:lnTo>
                  <a:pt x="39" y="70"/>
                </a:lnTo>
                <a:lnTo>
                  <a:pt x="41" y="70"/>
                </a:lnTo>
                <a:lnTo>
                  <a:pt x="43" y="70"/>
                </a:lnTo>
                <a:lnTo>
                  <a:pt x="45" y="68"/>
                </a:lnTo>
                <a:lnTo>
                  <a:pt x="46" y="68"/>
                </a:lnTo>
                <a:lnTo>
                  <a:pt x="48" y="68"/>
                </a:lnTo>
                <a:lnTo>
                  <a:pt x="50" y="68"/>
                </a:lnTo>
                <a:lnTo>
                  <a:pt x="51" y="68"/>
                </a:lnTo>
                <a:lnTo>
                  <a:pt x="51" y="66"/>
                </a:lnTo>
                <a:lnTo>
                  <a:pt x="53" y="66"/>
                </a:lnTo>
                <a:lnTo>
                  <a:pt x="55" y="66"/>
                </a:lnTo>
                <a:lnTo>
                  <a:pt x="56" y="65"/>
                </a:lnTo>
                <a:lnTo>
                  <a:pt x="58" y="65"/>
                </a:lnTo>
                <a:lnTo>
                  <a:pt x="58" y="63"/>
                </a:lnTo>
                <a:lnTo>
                  <a:pt x="60" y="63"/>
                </a:lnTo>
                <a:lnTo>
                  <a:pt x="62" y="61"/>
                </a:lnTo>
                <a:lnTo>
                  <a:pt x="63" y="60"/>
                </a:lnTo>
                <a:lnTo>
                  <a:pt x="65" y="60"/>
                </a:lnTo>
                <a:lnTo>
                  <a:pt x="65" y="58"/>
                </a:lnTo>
                <a:lnTo>
                  <a:pt x="65" y="56"/>
                </a:lnTo>
                <a:lnTo>
                  <a:pt x="67" y="56"/>
                </a:lnTo>
                <a:lnTo>
                  <a:pt x="67" y="55"/>
                </a:lnTo>
                <a:lnTo>
                  <a:pt x="68" y="53"/>
                </a:lnTo>
                <a:lnTo>
                  <a:pt x="70" y="49"/>
                </a:lnTo>
                <a:lnTo>
                  <a:pt x="72" y="48"/>
                </a:lnTo>
                <a:lnTo>
                  <a:pt x="73" y="44"/>
                </a:lnTo>
                <a:lnTo>
                  <a:pt x="73" y="43"/>
                </a:lnTo>
                <a:lnTo>
                  <a:pt x="73" y="41"/>
                </a:lnTo>
                <a:lnTo>
                  <a:pt x="73" y="39"/>
                </a:lnTo>
                <a:lnTo>
                  <a:pt x="73" y="37"/>
                </a:lnTo>
                <a:lnTo>
                  <a:pt x="75" y="37"/>
                </a:lnTo>
                <a:lnTo>
                  <a:pt x="75" y="36"/>
                </a:lnTo>
                <a:lnTo>
                  <a:pt x="73" y="36"/>
                </a:lnTo>
                <a:lnTo>
                  <a:pt x="73" y="34"/>
                </a:lnTo>
                <a:lnTo>
                  <a:pt x="75" y="34"/>
                </a:lnTo>
                <a:lnTo>
                  <a:pt x="75" y="32"/>
                </a:lnTo>
                <a:lnTo>
                  <a:pt x="73" y="32"/>
                </a:lnTo>
                <a:lnTo>
                  <a:pt x="73" y="31"/>
                </a:lnTo>
                <a:lnTo>
                  <a:pt x="73" y="29"/>
                </a:lnTo>
                <a:lnTo>
                  <a:pt x="73" y="27"/>
                </a:lnTo>
                <a:lnTo>
                  <a:pt x="73" y="26"/>
                </a:lnTo>
                <a:lnTo>
                  <a:pt x="72" y="24"/>
                </a:lnTo>
                <a:lnTo>
                  <a:pt x="72" y="22"/>
                </a:lnTo>
                <a:lnTo>
                  <a:pt x="72" y="20"/>
                </a:lnTo>
                <a:lnTo>
                  <a:pt x="70" y="20"/>
                </a:lnTo>
                <a:lnTo>
                  <a:pt x="68" y="19"/>
                </a:lnTo>
                <a:lnTo>
                  <a:pt x="68" y="17"/>
                </a:lnTo>
                <a:lnTo>
                  <a:pt x="68" y="15"/>
                </a:lnTo>
                <a:lnTo>
                  <a:pt x="67" y="14"/>
                </a:lnTo>
                <a:lnTo>
                  <a:pt x="65" y="14"/>
                </a:lnTo>
                <a:lnTo>
                  <a:pt x="65" y="12"/>
                </a:lnTo>
                <a:lnTo>
                  <a:pt x="65" y="10"/>
                </a:lnTo>
                <a:lnTo>
                  <a:pt x="63" y="10"/>
                </a:lnTo>
                <a:lnTo>
                  <a:pt x="62" y="10"/>
                </a:lnTo>
                <a:lnTo>
                  <a:pt x="62" y="8"/>
                </a:lnTo>
                <a:lnTo>
                  <a:pt x="60" y="7"/>
                </a:lnTo>
                <a:lnTo>
                  <a:pt x="58" y="7"/>
                </a:lnTo>
                <a:lnTo>
                  <a:pt x="56" y="5"/>
                </a:lnTo>
                <a:lnTo>
                  <a:pt x="53" y="3"/>
                </a:lnTo>
                <a:close/>
              </a:path>
            </a:pathLst>
          </a:custGeom>
          <a:solidFill>
            <a:srgbClr val="808080"/>
          </a:solidFill>
          <a:ln w="9525">
            <a:noFill/>
            <a:round/>
            <a:headEnd/>
            <a:tailEnd/>
          </a:ln>
        </p:spPr>
        <p:txBody>
          <a:bodyPr/>
          <a:lstStyle/>
          <a:p>
            <a:endParaRPr lang="en-US"/>
          </a:p>
        </p:txBody>
      </p:sp>
      <p:sp>
        <p:nvSpPr>
          <p:cNvPr id="313" name="Freeform 2484"/>
          <p:cNvSpPr>
            <a:spLocks/>
          </p:cNvSpPr>
          <p:nvPr/>
        </p:nvSpPr>
        <p:spPr bwMode="auto">
          <a:xfrm>
            <a:off x="6973093" y="3883852"/>
            <a:ext cx="95250" cy="87312"/>
          </a:xfrm>
          <a:custGeom>
            <a:avLst/>
            <a:gdLst>
              <a:gd name="T0" fmla="*/ 2 w 77"/>
              <a:gd name="T1" fmla="*/ 26 h 72"/>
              <a:gd name="T2" fmla="*/ 0 w 77"/>
              <a:gd name="T3" fmla="*/ 31 h 72"/>
              <a:gd name="T4" fmla="*/ 0 w 77"/>
              <a:gd name="T5" fmla="*/ 36 h 72"/>
              <a:gd name="T6" fmla="*/ 2 w 77"/>
              <a:gd name="T7" fmla="*/ 43 h 72"/>
              <a:gd name="T8" fmla="*/ 4 w 77"/>
              <a:gd name="T9" fmla="*/ 48 h 72"/>
              <a:gd name="T10" fmla="*/ 5 w 77"/>
              <a:gd name="T11" fmla="*/ 55 h 72"/>
              <a:gd name="T12" fmla="*/ 11 w 77"/>
              <a:gd name="T13" fmla="*/ 60 h 72"/>
              <a:gd name="T14" fmla="*/ 16 w 77"/>
              <a:gd name="T15" fmla="*/ 65 h 72"/>
              <a:gd name="T16" fmla="*/ 26 w 77"/>
              <a:gd name="T17" fmla="*/ 70 h 72"/>
              <a:gd name="T18" fmla="*/ 31 w 77"/>
              <a:gd name="T19" fmla="*/ 72 h 72"/>
              <a:gd name="T20" fmla="*/ 43 w 77"/>
              <a:gd name="T21" fmla="*/ 72 h 72"/>
              <a:gd name="T22" fmla="*/ 48 w 77"/>
              <a:gd name="T23" fmla="*/ 70 h 72"/>
              <a:gd name="T24" fmla="*/ 57 w 77"/>
              <a:gd name="T25" fmla="*/ 69 h 72"/>
              <a:gd name="T26" fmla="*/ 63 w 77"/>
              <a:gd name="T27" fmla="*/ 64 h 72"/>
              <a:gd name="T28" fmla="*/ 67 w 77"/>
              <a:gd name="T29" fmla="*/ 60 h 72"/>
              <a:gd name="T30" fmla="*/ 74 w 77"/>
              <a:gd name="T31" fmla="*/ 52 h 72"/>
              <a:gd name="T32" fmla="*/ 75 w 77"/>
              <a:gd name="T33" fmla="*/ 45 h 72"/>
              <a:gd name="T34" fmla="*/ 77 w 77"/>
              <a:gd name="T35" fmla="*/ 38 h 72"/>
              <a:gd name="T36" fmla="*/ 75 w 77"/>
              <a:gd name="T37" fmla="*/ 33 h 72"/>
              <a:gd name="T38" fmla="*/ 75 w 77"/>
              <a:gd name="T39" fmla="*/ 28 h 72"/>
              <a:gd name="T40" fmla="*/ 74 w 77"/>
              <a:gd name="T41" fmla="*/ 21 h 72"/>
              <a:gd name="T42" fmla="*/ 70 w 77"/>
              <a:gd name="T43" fmla="*/ 16 h 72"/>
              <a:gd name="T44" fmla="*/ 67 w 77"/>
              <a:gd name="T45" fmla="*/ 11 h 72"/>
              <a:gd name="T46" fmla="*/ 60 w 77"/>
              <a:gd name="T47" fmla="*/ 7 h 72"/>
              <a:gd name="T48" fmla="*/ 50 w 77"/>
              <a:gd name="T49" fmla="*/ 2 h 72"/>
              <a:gd name="T50" fmla="*/ 40 w 77"/>
              <a:gd name="T51" fmla="*/ 0 h 72"/>
              <a:gd name="T52" fmla="*/ 34 w 77"/>
              <a:gd name="T53" fmla="*/ 0 h 72"/>
              <a:gd name="T54" fmla="*/ 29 w 77"/>
              <a:gd name="T55" fmla="*/ 0 h 72"/>
              <a:gd name="T56" fmla="*/ 19 w 77"/>
              <a:gd name="T57" fmla="*/ 6 h 72"/>
              <a:gd name="T58" fmla="*/ 12 w 77"/>
              <a:gd name="T59" fmla="*/ 9 h 72"/>
              <a:gd name="T60" fmla="*/ 9 w 77"/>
              <a:gd name="T61" fmla="*/ 14 h 72"/>
              <a:gd name="T62" fmla="*/ 4 w 77"/>
              <a:gd name="T63" fmla="*/ 21 h 72"/>
              <a:gd name="T64" fmla="*/ 9 w 77"/>
              <a:gd name="T65" fmla="*/ 18 h 72"/>
              <a:gd name="T66" fmla="*/ 12 w 77"/>
              <a:gd name="T67" fmla="*/ 12 h 72"/>
              <a:gd name="T68" fmla="*/ 17 w 77"/>
              <a:gd name="T69" fmla="*/ 11 h 72"/>
              <a:gd name="T70" fmla="*/ 24 w 77"/>
              <a:gd name="T71" fmla="*/ 7 h 72"/>
              <a:gd name="T72" fmla="*/ 33 w 77"/>
              <a:gd name="T73" fmla="*/ 4 h 72"/>
              <a:gd name="T74" fmla="*/ 38 w 77"/>
              <a:gd name="T75" fmla="*/ 4 h 72"/>
              <a:gd name="T76" fmla="*/ 46 w 77"/>
              <a:gd name="T77" fmla="*/ 4 h 72"/>
              <a:gd name="T78" fmla="*/ 58 w 77"/>
              <a:gd name="T79" fmla="*/ 9 h 72"/>
              <a:gd name="T80" fmla="*/ 63 w 77"/>
              <a:gd name="T81" fmla="*/ 12 h 72"/>
              <a:gd name="T82" fmla="*/ 67 w 77"/>
              <a:gd name="T83" fmla="*/ 18 h 72"/>
              <a:gd name="T84" fmla="*/ 70 w 77"/>
              <a:gd name="T85" fmla="*/ 21 h 72"/>
              <a:gd name="T86" fmla="*/ 74 w 77"/>
              <a:gd name="T87" fmla="*/ 31 h 72"/>
              <a:gd name="T88" fmla="*/ 74 w 77"/>
              <a:gd name="T89" fmla="*/ 36 h 72"/>
              <a:gd name="T90" fmla="*/ 74 w 77"/>
              <a:gd name="T91" fmla="*/ 45 h 72"/>
              <a:gd name="T92" fmla="*/ 70 w 77"/>
              <a:gd name="T93" fmla="*/ 52 h 72"/>
              <a:gd name="T94" fmla="*/ 68 w 77"/>
              <a:gd name="T95" fmla="*/ 55 h 72"/>
              <a:gd name="T96" fmla="*/ 63 w 77"/>
              <a:gd name="T97" fmla="*/ 60 h 72"/>
              <a:gd name="T98" fmla="*/ 58 w 77"/>
              <a:gd name="T99" fmla="*/ 64 h 72"/>
              <a:gd name="T100" fmla="*/ 53 w 77"/>
              <a:gd name="T101" fmla="*/ 67 h 72"/>
              <a:gd name="T102" fmla="*/ 50 w 77"/>
              <a:gd name="T103" fmla="*/ 69 h 72"/>
              <a:gd name="T104" fmla="*/ 43 w 77"/>
              <a:gd name="T105" fmla="*/ 69 h 72"/>
              <a:gd name="T106" fmla="*/ 29 w 77"/>
              <a:gd name="T107" fmla="*/ 69 h 72"/>
              <a:gd name="T108" fmla="*/ 21 w 77"/>
              <a:gd name="T109" fmla="*/ 65 h 72"/>
              <a:gd name="T110" fmla="*/ 14 w 77"/>
              <a:gd name="T111" fmla="*/ 60 h 72"/>
              <a:gd name="T112" fmla="*/ 9 w 77"/>
              <a:gd name="T113" fmla="*/ 55 h 72"/>
              <a:gd name="T114" fmla="*/ 7 w 77"/>
              <a:gd name="T115" fmla="*/ 48 h 72"/>
              <a:gd name="T116" fmla="*/ 4 w 77"/>
              <a:gd name="T117" fmla="*/ 45 h 72"/>
              <a:gd name="T118" fmla="*/ 4 w 77"/>
              <a:gd name="T119" fmla="*/ 38 h 72"/>
              <a:gd name="T120" fmla="*/ 4 w 77"/>
              <a:gd name="T121" fmla="*/ 33 h 72"/>
              <a:gd name="T122" fmla="*/ 5 w 77"/>
              <a:gd name="T123" fmla="*/ 28 h 72"/>
              <a:gd name="T124" fmla="*/ 4 w 77"/>
              <a:gd name="T125" fmla="*/ 21 h 7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
              <a:gd name="T190" fmla="*/ 0 h 72"/>
              <a:gd name="T191" fmla="*/ 77 w 77"/>
              <a:gd name="T192" fmla="*/ 72 h 7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 h="72">
                <a:moveTo>
                  <a:pt x="4" y="21"/>
                </a:moveTo>
                <a:lnTo>
                  <a:pt x="4" y="24"/>
                </a:lnTo>
                <a:lnTo>
                  <a:pt x="2" y="26"/>
                </a:lnTo>
                <a:lnTo>
                  <a:pt x="2" y="28"/>
                </a:lnTo>
                <a:lnTo>
                  <a:pt x="2" y="29"/>
                </a:lnTo>
                <a:lnTo>
                  <a:pt x="0" y="31"/>
                </a:lnTo>
                <a:lnTo>
                  <a:pt x="0" y="33"/>
                </a:lnTo>
                <a:lnTo>
                  <a:pt x="0" y="35"/>
                </a:lnTo>
                <a:lnTo>
                  <a:pt x="0" y="36"/>
                </a:lnTo>
                <a:lnTo>
                  <a:pt x="0" y="40"/>
                </a:lnTo>
                <a:lnTo>
                  <a:pt x="0" y="41"/>
                </a:lnTo>
                <a:lnTo>
                  <a:pt x="2" y="43"/>
                </a:lnTo>
                <a:lnTo>
                  <a:pt x="2" y="45"/>
                </a:lnTo>
                <a:lnTo>
                  <a:pt x="2" y="47"/>
                </a:lnTo>
                <a:lnTo>
                  <a:pt x="4" y="48"/>
                </a:lnTo>
                <a:lnTo>
                  <a:pt x="4" y="52"/>
                </a:lnTo>
                <a:lnTo>
                  <a:pt x="5" y="53"/>
                </a:lnTo>
                <a:lnTo>
                  <a:pt x="5" y="55"/>
                </a:lnTo>
                <a:lnTo>
                  <a:pt x="7" y="57"/>
                </a:lnTo>
                <a:lnTo>
                  <a:pt x="9" y="58"/>
                </a:lnTo>
                <a:lnTo>
                  <a:pt x="11" y="60"/>
                </a:lnTo>
                <a:lnTo>
                  <a:pt x="12" y="64"/>
                </a:lnTo>
                <a:lnTo>
                  <a:pt x="14" y="64"/>
                </a:lnTo>
                <a:lnTo>
                  <a:pt x="16" y="65"/>
                </a:lnTo>
                <a:lnTo>
                  <a:pt x="17" y="67"/>
                </a:lnTo>
                <a:lnTo>
                  <a:pt x="22" y="69"/>
                </a:lnTo>
                <a:lnTo>
                  <a:pt x="26" y="70"/>
                </a:lnTo>
                <a:lnTo>
                  <a:pt x="28" y="70"/>
                </a:lnTo>
                <a:lnTo>
                  <a:pt x="29" y="72"/>
                </a:lnTo>
                <a:lnTo>
                  <a:pt x="31" y="72"/>
                </a:lnTo>
                <a:lnTo>
                  <a:pt x="33" y="72"/>
                </a:lnTo>
                <a:lnTo>
                  <a:pt x="38" y="72"/>
                </a:lnTo>
                <a:lnTo>
                  <a:pt x="43" y="72"/>
                </a:lnTo>
                <a:lnTo>
                  <a:pt x="45" y="72"/>
                </a:lnTo>
                <a:lnTo>
                  <a:pt x="46" y="72"/>
                </a:lnTo>
                <a:lnTo>
                  <a:pt x="48" y="70"/>
                </a:lnTo>
                <a:lnTo>
                  <a:pt x="50" y="70"/>
                </a:lnTo>
                <a:lnTo>
                  <a:pt x="53" y="69"/>
                </a:lnTo>
                <a:lnTo>
                  <a:pt x="57" y="69"/>
                </a:lnTo>
                <a:lnTo>
                  <a:pt x="58" y="67"/>
                </a:lnTo>
                <a:lnTo>
                  <a:pt x="60" y="67"/>
                </a:lnTo>
                <a:lnTo>
                  <a:pt x="63" y="64"/>
                </a:lnTo>
                <a:lnTo>
                  <a:pt x="65" y="64"/>
                </a:lnTo>
                <a:lnTo>
                  <a:pt x="67" y="62"/>
                </a:lnTo>
                <a:lnTo>
                  <a:pt x="67" y="60"/>
                </a:lnTo>
                <a:lnTo>
                  <a:pt x="70" y="57"/>
                </a:lnTo>
                <a:lnTo>
                  <a:pt x="70" y="55"/>
                </a:lnTo>
                <a:lnTo>
                  <a:pt x="74" y="52"/>
                </a:lnTo>
                <a:lnTo>
                  <a:pt x="75" y="48"/>
                </a:lnTo>
                <a:lnTo>
                  <a:pt x="75" y="47"/>
                </a:lnTo>
                <a:lnTo>
                  <a:pt x="75" y="45"/>
                </a:lnTo>
                <a:lnTo>
                  <a:pt x="75" y="41"/>
                </a:lnTo>
                <a:lnTo>
                  <a:pt x="75" y="40"/>
                </a:lnTo>
                <a:lnTo>
                  <a:pt x="77" y="38"/>
                </a:lnTo>
                <a:lnTo>
                  <a:pt x="77" y="36"/>
                </a:lnTo>
                <a:lnTo>
                  <a:pt x="77" y="35"/>
                </a:lnTo>
                <a:lnTo>
                  <a:pt x="75" y="33"/>
                </a:lnTo>
                <a:lnTo>
                  <a:pt x="75" y="31"/>
                </a:lnTo>
                <a:lnTo>
                  <a:pt x="75" y="29"/>
                </a:lnTo>
                <a:lnTo>
                  <a:pt x="75" y="28"/>
                </a:lnTo>
                <a:lnTo>
                  <a:pt x="75" y="26"/>
                </a:lnTo>
                <a:lnTo>
                  <a:pt x="75" y="24"/>
                </a:lnTo>
                <a:lnTo>
                  <a:pt x="74" y="21"/>
                </a:lnTo>
                <a:lnTo>
                  <a:pt x="72" y="19"/>
                </a:lnTo>
                <a:lnTo>
                  <a:pt x="72" y="18"/>
                </a:lnTo>
                <a:lnTo>
                  <a:pt x="70" y="16"/>
                </a:lnTo>
                <a:lnTo>
                  <a:pt x="68" y="12"/>
                </a:lnTo>
                <a:lnTo>
                  <a:pt x="67" y="12"/>
                </a:lnTo>
                <a:lnTo>
                  <a:pt x="67" y="11"/>
                </a:lnTo>
                <a:lnTo>
                  <a:pt x="63" y="9"/>
                </a:lnTo>
                <a:lnTo>
                  <a:pt x="62" y="7"/>
                </a:lnTo>
                <a:lnTo>
                  <a:pt x="60" y="7"/>
                </a:lnTo>
                <a:lnTo>
                  <a:pt x="58" y="6"/>
                </a:lnTo>
                <a:lnTo>
                  <a:pt x="51" y="2"/>
                </a:lnTo>
                <a:lnTo>
                  <a:pt x="50" y="2"/>
                </a:lnTo>
                <a:lnTo>
                  <a:pt x="46" y="0"/>
                </a:lnTo>
                <a:lnTo>
                  <a:pt x="43" y="0"/>
                </a:lnTo>
                <a:lnTo>
                  <a:pt x="40" y="0"/>
                </a:lnTo>
                <a:lnTo>
                  <a:pt x="38" y="0"/>
                </a:lnTo>
                <a:lnTo>
                  <a:pt x="36" y="0"/>
                </a:lnTo>
                <a:lnTo>
                  <a:pt x="34" y="0"/>
                </a:lnTo>
                <a:lnTo>
                  <a:pt x="33" y="0"/>
                </a:lnTo>
                <a:lnTo>
                  <a:pt x="31" y="0"/>
                </a:lnTo>
                <a:lnTo>
                  <a:pt x="29" y="0"/>
                </a:lnTo>
                <a:lnTo>
                  <a:pt x="22" y="4"/>
                </a:lnTo>
                <a:lnTo>
                  <a:pt x="21" y="6"/>
                </a:lnTo>
                <a:lnTo>
                  <a:pt x="19" y="6"/>
                </a:lnTo>
                <a:lnTo>
                  <a:pt x="16" y="7"/>
                </a:lnTo>
                <a:lnTo>
                  <a:pt x="14" y="9"/>
                </a:lnTo>
                <a:lnTo>
                  <a:pt x="12" y="9"/>
                </a:lnTo>
                <a:lnTo>
                  <a:pt x="12" y="11"/>
                </a:lnTo>
                <a:lnTo>
                  <a:pt x="11" y="12"/>
                </a:lnTo>
                <a:lnTo>
                  <a:pt x="9" y="14"/>
                </a:lnTo>
                <a:lnTo>
                  <a:pt x="7" y="18"/>
                </a:lnTo>
                <a:lnTo>
                  <a:pt x="5" y="19"/>
                </a:lnTo>
                <a:lnTo>
                  <a:pt x="4" y="21"/>
                </a:lnTo>
                <a:lnTo>
                  <a:pt x="7" y="23"/>
                </a:lnTo>
                <a:lnTo>
                  <a:pt x="7" y="21"/>
                </a:lnTo>
                <a:lnTo>
                  <a:pt x="9" y="18"/>
                </a:lnTo>
                <a:lnTo>
                  <a:pt x="11" y="16"/>
                </a:lnTo>
                <a:lnTo>
                  <a:pt x="12" y="14"/>
                </a:lnTo>
                <a:lnTo>
                  <a:pt x="12" y="12"/>
                </a:lnTo>
                <a:lnTo>
                  <a:pt x="14" y="12"/>
                </a:lnTo>
                <a:lnTo>
                  <a:pt x="16" y="11"/>
                </a:lnTo>
                <a:lnTo>
                  <a:pt x="17" y="11"/>
                </a:lnTo>
                <a:lnTo>
                  <a:pt x="21" y="9"/>
                </a:lnTo>
                <a:lnTo>
                  <a:pt x="22" y="7"/>
                </a:lnTo>
                <a:lnTo>
                  <a:pt x="24" y="7"/>
                </a:lnTo>
                <a:lnTo>
                  <a:pt x="29" y="4"/>
                </a:lnTo>
                <a:lnTo>
                  <a:pt x="31" y="4"/>
                </a:lnTo>
                <a:lnTo>
                  <a:pt x="33" y="4"/>
                </a:lnTo>
                <a:lnTo>
                  <a:pt x="34" y="4"/>
                </a:lnTo>
                <a:lnTo>
                  <a:pt x="36" y="4"/>
                </a:lnTo>
                <a:lnTo>
                  <a:pt x="38" y="4"/>
                </a:lnTo>
                <a:lnTo>
                  <a:pt x="40" y="4"/>
                </a:lnTo>
                <a:lnTo>
                  <a:pt x="43" y="4"/>
                </a:lnTo>
                <a:lnTo>
                  <a:pt x="46" y="4"/>
                </a:lnTo>
                <a:lnTo>
                  <a:pt x="50" y="6"/>
                </a:lnTo>
                <a:lnTo>
                  <a:pt x="57" y="7"/>
                </a:lnTo>
                <a:lnTo>
                  <a:pt x="58" y="9"/>
                </a:lnTo>
                <a:lnTo>
                  <a:pt x="60" y="9"/>
                </a:lnTo>
                <a:lnTo>
                  <a:pt x="60" y="11"/>
                </a:lnTo>
                <a:lnTo>
                  <a:pt x="63" y="12"/>
                </a:lnTo>
                <a:lnTo>
                  <a:pt x="65" y="14"/>
                </a:lnTo>
                <a:lnTo>
                  <a:pt x="67" y="16"/>
                </a:lnTo>
                <a:lnTo>
                  <a:pt x="67" y="18"/>
                </a:lnTo>
                <a:lnTo>
                  <a:pt x="68" y="18"/>
                </a:lnTo>
                <a:lnTo>
                  <a:pt x="68" y="19"/>
                </a:lnTo>
                <a:lnTo>
                  <a:pt x="70" y="21"/>
                </a:lnTo>
                <a:lnTo>
                  <a:pt x="72" y="28"/>
                </a:lnTo>
                <a:lnTo>
                  <a:pt x="74" y="29"/>
                </a:lnTo>
                <a:lnTo>
                  <a:pt x="74" y="31"/>
                </a:lnTo>
                <a:lnTo>
                  <a:pt x="74" y="33"/>
                </a:lnTo>
                <a:lnTo>
                  <a:pt x="74" y="35"/>
                </a:lnTo>
                <a:lnTo>
                  <a:pt x="74" y="36"/>
                </a:lnTo>
                <a:lnTo>
                  <a:pt x="74" y="40"/>
                </a:lnTo>
                <a:lnTo>
                  <a:pt x="74" y="41"/>
                </a:lnTo>
                <a:lnTo>
                  <a:pt x="74" y="45"/>
                </a:lnTo>
                <a:lnTo>
                  <a:pt x="72" y="45"/>
                </a:lnTo>
                <a:lnTo>
                  <a:pt x="72" y="47"/>
                </a:lnTo>
                <a:lnTo>
                  <a:pt x="70" y="52"/>
                </a:lnTo>
                <a:lnTo>
                  <a:pt x="70" y="50"/>
                </a:lnTo>
                <a:lnTo>
                  <a:pt x="68" y="53"/>
                </a:lnTo>
                <a:lnTo>
                  <a:pt x="68" y="55"/>
                </a:lnTo>
                <a:lnTo>
                  <a:pt x="67" y="57"/>
                </a:lnTo>
                <a:lnTo>
                  <a:pt x="65" y="58"/>
                </a:lnTo>
                <a:lnTo>
                  <a:pt x="63" y="60"/>
                </a:lnTo>
                <a:lnTo>
                  <a:pt x="62" y="60"/>
                </a:lnTo>
                <a:lnTo>
                  <a:pt x="60" y="62"/>
                </a:lnTo>
                <a:lnTo>
                  <a:pt x="58" y="64"/>
                </a:lnTo>
                <a:lnTo>
                  <a:pt x="57" y="65"/>
                </a:lnTo>
                <a:lnTo>
                  <a:pt x="55" y="65"/>
                </a:lnTo>
                <a:lnTo>
                  <a:pt x="53" y="67"/>
                </a:lnTo>
                <a:lnTo>
                  <a:pt x="51" y="67"/>
                </a:lnTo>
                <a:lnTo>
                  <a:pt x="50" y="67"/>
                </a:lnTo>
                <a:lnTo>
                  <a:pt x="50" y="69"/>
                </a:lnTo>
                <a:lnTo>
                  <a:pt x="46" y="69"/>
                </a:lnTo>
                <a:lnTo>
                  <a:pt x="45" y="69"/>
                </a:lnTo>
                <a:lnTo>
                  <a:pt x="43" y="69"/>
                </a:lnTo>
                <a:lnTo>
                  <a:pt x="38" y="69"/>
                </a:lnTo>
                <a:lnTo>
                  <a:pt x="33" y="69"/>
                </a:lnTo>
                <a:lnTo>
                  <a:pt x="29" y="69"/>
                </a:lnTo>
                <a:lnTo>
                  <a:pt x="28" y="67"/>
                </a:lnTo>
                <a:lnTo>
                  <a:pt x="24" y="67"/>
                </a:lnTo>
                <a:lnTo>
                  <a:pt x="21" y="65"/>
                </a:lnTo>
                <a:lnTo>
                  <a:pt x="17" y="64"/>
                </a:lnTo>
                <a:lnTo>
                  <a:pt x="16" y="62"/>
                </a:lnTo>
                <a:lnTo>
                  <a:pt x="14" y="60"/>
                </a:lnTo>
                <a:lnTo>
                  <a:pt x="12" y="58"/>
                </a:lnTo>
                <a:lnTo>
                  <a:pt x="12" y="57"/>
                </a:lnTo>
                <a:lnTo>
                  <a:pt x="9" y="55"/>
                </a:lnTo>
                <a:lnTo>
                  <a:pt x="7" y="53"/>
                </a:lnTo>
                <a:lnTo>
                  <a:pt x="7" y="52"/>
                </a:lnTo>
                <a:lnTo>
                  <a:pt x="7" y="48"/>
                </a:lnTo>
                <a:lnTo>
                  <a:pt x="5" y="48"/>
                </a:lnTo>
                <a:lnTo>
                  <a:pt x="5" y="47"/>
                </a:lnTo>
                <a:lnTo>
                  <a:pt x="4" y="45"/>
                </a:lnTo>
                <a:lnTo>
                  <a:pt x="4" y="43"/>
                </a:lnTo>
                <a:lnTo>
                  <a:pt x="4" y="41"/>
                </a:lnTo>
                <a:lnTo>
                  <a:pt x="4" y="38"/>
                </a:lnTo>
                <a:lnTo>
                  <a:pt x="4" y="36"/>
                </a:lnTo>
                <a:lnTo>
                  <a:pt x="4" y="35"/>
                </a:lnTo>
                <a:lnTo>
                  <a:pt x="4" y="33"/>
                </a:lnTo>
                <a:lnTo>
                  <a:pt x="4" y="31"/>
                </a:lnTo>
                <a:lnTo>
                  <a:pt x="4" y="29"/>
                </a:lnTo>
                <a:lnTo>
                  <a:pt x="5" y="28"/>
                </a:lnTo>
                <a:lnTo>
                  <a:pt x="5" y="24"/>
                </a:lnTo>
                <a:lnTo>
                  <a:pt x="7" y="23"/>
                </a:lnTo>
                <a:lnTo>
                  <a:pt x="4" y="21"/>
                </a:lnTo>
                <a:close/>
              </a:path>
            </a:pathLst>
          </a:custGeom>
          <a:solidFill>
            <a:srgbClr val="808080"/>
          </a:solidFill>
          <a:ln w="9525">
            <a:noFill/>
            <a:round/>
            <a:headEnd/>
            <a:tailEnd/>
          </a:ln>
        </p:spPr>
        <p:txBody>
          <a:bodyPr/>
          <a:lstStyle/>
          <a:p>
            <a:endParaRPr lang="en-US"/>
          </a:p>
        </p:txBody>
      </p:sp>
      <p:sp>
        <p:nvSpPr>
          <p:cNvPr id="314" name="Freeform 2485"/>
          <p:cNvSpPr>
            <a:spLocks/>
          </p:cNvSpPr>
          <p:nvPr/>
        </p:nvSpPr>
        <p:spPr bwMode="auto">
          <a:xfrm>
            <a:off x="7120731" y="3948939"/>
            <a:ext cx="57150" cy="53975"/>
          </a:xfrm>
          <a:custGeom>
            <a:avLst/>
            <a:gdLst>
              <a:gd name="T0" fmla="*/ 31 w 46"/>
              <a:gd name="T1" fmla="*/ 0 h 45"/>
              <a:gd name="T2" fmla="*/ 28 w 46"/>
              <a:gd name="T3" fmla="*/ 0 h 45"/>
              <a:gd name="T4" fmla="*/ 24 w 46"/>
              <a:gd name="T5" fmla="*/ 0 h 45"/>
              <a:gd name="T6" fmla="*/ 21 w 46"/>
              <a:gd name="T7" fmla="*/ 0 h 45"/>
              <a:gd name="T8" fmla="*/ 17 w 46"/>
              <a:gd name="T9" fmla="*/ 0 h 45"/>
              <a:gd name="T10" fmla="*/ 14 w 46"/>
              <a:gd name="T11" fmla="*/ 2 h 45"/>
              <a:gd name="T12" fmla="*/ 11 w 46"/>
              <a:gd name="T13" fmla="*/ 4 h 45"/>
              <a:gd name="T14" fmla="*/ 9 w 46"/>
              <a:gd name="T15" fmla="*/ 5 h 45"/>
              <a:gd name="T16" fmla="*/ 5 w 46"/>
              <a:gd name="T17" fmla="*/ 9 h 45"/>
              <a:gd name="T18" fmla="*/ 2 w 46"/>
              <a:gd name="T19" fmla="*/ 12 h 45"/>
              <a:gd name="T20" fmla="*/ 0 w 46"/>
              <a:gd name="T21" fmla="*/ 17 h 45"/>
              <a:gd name="T22" fmla="*/ 0 w 46"/>
              <a:gd name="T23" fmla="*/ 21 h 45"/>
              <a:gd name="T24" fmla="*/ 0 w 46"/>
              <a:gd name="T25" fmla="*/ 24 h 45"/>
              <a:gd name="T26" fmla="*/ 0 w 46"/>
              <a:gd name="T27" fmla="*/ 28 h 45"/>
              <a:gd name="T28" fmla="*/ 0 w 46"/>
              <a:gd name="T29" fmla="*/ 31 h 45"/>
              <a:gd name="T30" fmla="*/ 2 w 46"/>
              <a:gd name="T31" fmla="*/ 33 h 45"/>
              <a:gd name="T32" fmla="*/ 4 w 46"/>
              <a:gd name="T33" fmla="*/ 34 h 45"/>
              <a:gd name="T34" fmla="*/ 4 w 46"/>
              <a:gd name="T35" fmla="*/ 34 h 45"/>
              <a:gd name="T36" fmla="*/ 5 w 46"/>
              <a:gd name="T37" fmla="*/ 36 h 45"/>
              <a:gd name="T38" fmla="*/ 7 w 46"/>
              <a:gd name="T39" fmla="*/ 40 h 45"/>
              <a:gd name="T40" fmla="*/ 11 w 46"/>
              <a:gd name="T41" fmla="*/ 41 h 45"/>
              <a:gd name="T42" fmla="*/ 16 w 46"/>
              <a:gd name="T43" fmla="*/ 43 h 45"/>
              <a:gd name="T44" fmla="*/ 19 w 46"/>
              <a:gd name="T45" fmla="*/ 43 h 45"/>
              <a:gd name="T46" fmla="*/ 21 w 46"/>
              <a:gd name="T47" fmla="*/ 45 h 45"/>
              <a:gd name="T48" fmla="*/ 24 w 46"/>
              <a:gd name="T49" fmla="*/ 45 h 45"/>
              <a:gd name="T50" fmla="*/ 28 w 46"/>
              <a:gd name="T51" fmla="*/ 45 h 45"/>
              <a:gd name="T52" fmla="*/ 31 w 46"/>
              <a:gd name="T53" fmla="*/ 43 h 45"/>
              <a:gd name="T54" fmla="*/ 34 w 46"/>
              <a:gd name="T55" fmla="*/ 41 h 45"/>
              <a:gd name="T56" fmla="*/ 38 w 46"/>
              <a:gd name="T57" fmla="*/ 40 h 45"/>
              <a:gd name="T58" fmla="*/ 40 w 46"/>
              <a:gd name="T59" fmla="*/ 38 h 45"/>
              <a:gd name="T60" fmla="*/ 41 w 46"/>
              <a:gd name="T61" fmla="*/ 34 h 45"/>
              <a:gd name="T62" fmla="*/ 45 w 46"/>
              <a:gd name="T63" fmla="*/ 33 h 45"/>
              <a:gd name="T64" fmla="*/ 45 w 46"/>
              <a:gd name="T65" fmla="*/ 28 h 45"/>
              <a:gd name="T66" fmla="*/ 46 w 46"/>
              <a:gd name="T67" fmla="*/ 26 h 45"/>
              <a:gd name="T68" fmla="*/ 46 w 46"/>
              <a:gd name="T69" fmla="*/ 23 h 45"/>
              <a:gd name="T70" fmla="*/ 46 w 46"/>
              <a:gd name="T71" fmla="*/ 19 h 45"/>
              <a:gd name="T72" fmla="*/ 46 w 46"/>
              <a:gd name="T73" fmla="*/ 16 h 45"/>
              <a:gd name="T74" fmla="*/ 45 w 46"/>
              <a:gd name="T75" fmla="*/ 12 h 45"/>
              <a:gd name="T76" fmla="*/ 43 w 46"/>
              <a:gd name="T77" fmla="*/ 11 h 45"/>
              <a:gd name="T78" fmla="*/ 41 w 46"/>
              <a:gd name="T79" fmla="*/ 9 h 45"/>
              <a:gd name="T80" fmla="*/ 40 w 46"/>
              <a:gd name="T81" fmla="*/ 7 h 45"/>
              <a:gd name="T82" fmla="*/ 38 w 46"/>
              <a:gd name="T83" fmla="*/ 5 h 45"/>
              <a:gd name="T84" fmla="*/ 36 w 46"/>
              <a:gd name="T85" fmla="*/ 4 h 45"/>
              <a:gd name="T86" fmla="*/ 34 w 46"/>
              <a:gd name="T87" fmla="*/ 2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45"/>
              <a:gd name="T134" fmla="*/ 46 w 46"/>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45">
                <a:moveTo>
                  <a:pt x="34" y="2"/>
                </a:moveTo>
                <a:lnTo>
                  <a:pt x="31" y="0"/>
                </a:lnTo>
                <a:lnTo>
                  <a:pt x="29" y="0"/>
                </a:lnTo>
                <a:lnTo>
                  <a:pt x="28" y="0"/>
                </a:lnTo>
                <a:lnTo>
                  <a:pt x="26" y="0"/>
                </a:lnTo>
                <a:lnTo>
                  <a:pt x="24" y="0"/>
                </a:lnTo>
                <a:lnTo>
                  <a:pt x="23" y="0"/>
                </a:lnTo>
                <a:lnTo>
                  <a:pt x="21" y="0"/>
                </a:lnTo>
                <a:lnTo>
                  <a:pt x="19" y="0"/>
                </a:lnTo>
                <a:lnTo>
                  <a:pt x="17" y="0"/>
                </a:lnTo>
                <a:lnTo>
                  <a:pt x="16" y="0"/>
                </a:lnTo>
                <a:lnTo>
                  <a:pt x="14" y="2"/>
                </a:lnTo>
                <a:lnTo>
                  <a:pt x="12" y="2"/>
                </a:lnTo>
                <a:lnTo>
                  <a:pt x="11" y="4"/>
                </a:lnTo>
                <a:lnTo>
                  <a:pt x="11" y="5"/>
                </a:lnTo>
                <a:lnTo>
                  <a:pt x="9" y="5"/>
                </a:lnTo>
                <a:lnTo>
                  <a:pt x="7" y="7"/>
                </a:lnTo>
                <a:lnTo>
                  <a:pt x="5" y="9"/>
                </a:lnTo>
                <a:lnTo>
                  <a:pt x="4" y="11"/>
                </a:lnTo>
                <a:lnTo>
                  <a:pt x="2" y="12"/>
                </a:lnTo>
                <a:lnTo>
                  <a:pt x="0" y="16"/>
                </a:lnTo>
                <a:lnTo>
                  <a:pt x="0" y="17"/>
                </a:lnTo>
                <a:lnTo>
                  <a:pt x="0" y="19"/>
                </a:lnTo>
                <a:lnTo>
                  <a:pt x="0" y="21"/>
                </a:lnTo>
                <a:lnTo>
                  <a:pt x="0" y="23"/>
                </a:lnTo>
                <a:lnTo>
                  <a:pt x="0" y="24"/>
                </a:lnTo>
                <a:lnTo>
                  <a:pt x="0" y="26"/>
                </a:lnTo>
                <a:lnTo>
                  <a:pt x="0" y="28"/>
                </a:lnTo>
                <a:lnTo>
                  <a:pt x="0" y="29"/>
                </a:lnTo>
                <a:lnTo>
                  <a:pt x="0" y="31"/>
                </a:lnTo>
                <a:lnTo>
                  <a:pt x="2" y="31"/>
                </a:lnTo>
                <a:lnTo>
                  <a:pt x="2" y="33"/>
                </a:lnTo>
                <a:lnTo>
                  <a:pt x="4" y="33"/>
                </a:lnTo>
                <a:lnTo>
                  <a:pt x="4" y="34"/>
                </a:lnTo>
                <a:lnTo>
                  <a:pt x="5" y="34"/>
                </a:lnTo>
                <a:lnTo>
                  <a:pt x="4" y="34"/>
                </a:lnTo>
                <a:lnTo>
                  <a:pt x="5" y="34"/>
                </a:lnTo>
                <a:lnTo>
                  <a:pt x="5" y="36"/>
                </a:lnTo>
                <a:lnTo>
                  <a:pt x="7" y="38"/>
                </a:lnTo>
                <a:lnTo>
                  <a:pt x="7" y="40"/>
                </a:lnTo>
                <a:lnTo>
                  <a:pt x="9" y="40"/>
                </a:lnTo>
                <a:lnTo>
                  <a:pt x="11" y="41"/>
                </a:lnTo>
                <a:lnTo>
                  <a:pt x="14" y="43"/>
                </a:lnTo>
                <a:lnTo>
                  <a:pt x="16" y="43"/>
                </a:lnTo>
                <a:lnTo>
                  <a:pt x="17" y="45"/>
                </a:lnTo>
                <a:lnTo>
                  <a:pt x="19" y="43"/>
                </a:lnTo>
                <a:lnTo>
                  <a:pt x="19" y="45"/>
                </a:lnTo>
                <a:lnTo>
                  <a:pt x="21" y="45"/>
                </a:lnTo>
                <a:lnTo>
                  <a:pt x="23" y="45"/>
                </a:lnTo>
                <a:lnTo>
                  <a:pt x="24" y="45"/>
                </a:lnTo>
                <a:lnTo>
                  <a:pt x="26" y="45"/>
                </a:lnTo>
                <a:lnTo>
                  <a:pt x="28" y="45"/>
                </a:lnTo>
                <a:lnTo>
                  <a:pt x="29" y="43"/>
                </a:lnTo>
                <a:lnTo>
                  <a:pt x="31" y="43"/>
                </a:lnTo>
                <a:lnTo>
                  <a:pt x="33" y="43"/>
                </a:lnTo>
                <a:lnTo>
                  <a:pt x="34" y="41"/>
                </a:lnTo>
                <a:lnTo>
                  <a:pt x="36" y="41"/>
                </a:lnTo>
                <a:lnTo>
                  <a:pt x="38" y="40"/>
                </a:lnTo>
                <a:lnTo>
                  <a:pt x="40" y="40"/>
                </a:lnTo>
                <a:lnTo>
                  <a:pt x="40" y="38"/>
                </a:lnTo>
                <a:lnTo>
                  <a:pt x="41" y="36"/>
                </a:lnTo>
                <a:lnTo>
                  <a:pt x="41" y="34"/>
                </a:lnTo>
                <a:lnTo>
                  <a:pt x="43" y="33"/>
                </a:lnTo>
                <a:lnTo>
                  <a:pt x="45" y="33"/>
                </a:lnTo>
                <a:lnTo>
                  <a:pt x="45" y="29"/>
                </a:lnTo>
                <a:lnTo>
                  <a:pt x="45" y="28"/>
                </a:lnTo>
                <a:lnTo>
                  <a:pt x="46" y="28"/>
                </a:lnTo>
                <a:lnTo>
                  <a:pt x="46" y="26"/>
                </a:lnTo>
                <a:lnTo>
                  <a:pt x="46" y="24"/>
                </a:lnTo>
                <a:lnTo>
                  <a:pt x="46" y="23"/>
                </a:lnTo>
                <a:lnTo>
                  <a:pt x="46" y="21"/>
                </a:lnTo>
                <a:lnTo>
                  <a:pt x="46" y="19"/>
                </a:lnTo>
                <a:lnTo>
                  <a:pt x="46" y="17"/>
                </a:lnTo>
                <a:lnTo>
                  <a:pt x="46" y="16"/>
                </a:lnTo>
                <a:lnTo>
                  <a:pt x="45" y="14"/>
                </a:lnTo>
                <a:lnTo>
                  <a:pt x="45" y="12"/>
                </a:lnTo>
                <a:lnTo>
                  <a:pt x="45" y="11"/>
                </a:lnTo>
                <a:lnTo>
                  <a:pt x="43" y="11"/>
                </a:lnTo>
                <a:lnTo>
                  <a:pt x="43" y="9"/>
                </a:lnTo>
                <a:lnTo>
                  <a:pt x="41" y="9"/>
                </a:lnTo>
                <a:lnTo>
                  <a:pt x="41" y="7"/>
                </a:lnTo>
                <a:lnTo>
                  <a:pt x="40" y="7"/>
                </a:lnTo>
                <a:lnTo>
                  <a:pt x="40" y="5"/>
                </a:lnTo>
                <a:lnTo>
                  <a:pt x="38" y="5"/>
                </a:lnTo>
                <a:lnTo>
                  <a:pt x="38" y="4"/>
                </a:lnTo>
                <a:lnTo>
                  <a:pt x="36" y="4"/>
                </a:lnTo>
                <a:lnTo>
                  <a:pt x="36" y="2"/>
                </a:lnTo>
                <a:lnTo>
                  <a:pt x="34" y="2"/>
                </a:lnTo>
                <a:close/>
              </a:path>
            </a:pathLst>
          </a:custGeom>
          <a:solidFill>
            <a:srgbClr val="808080"/>
          </a:solidFill>
          <a:ln w="9525">
            <a:noFill/>
            <a:round/>
            <a:headEnd/>
            <a:tailEnd/>
          </a:ln>
        </p:spPr>
        <p:txBody>
          <a:bodyPr/>
          <a:lstStyle/>
          <a:p>
            <a:endParaRPr lang="en-US"/>
          </a:p>
        </p:txBody>
      </p:sp>
      <p:sp>
        <p:nvSpPr>
          <p:cNvPr id="315" name="Freeform 2486"/>
          <p:cNvSpPr>
            <a:spLocks/>
          </p:cNvSpPr>
          <p:nvPr/>
        </p:nvSpPr>
        <p:spPr bwMode="auto">
          <a:xfrm>
            <a:off x="7120731" y="3947352"/>
            <a:ext cx="60325" cy="57150"/>
          </a:xfrm>
          <a:custGeom>
            <a:avLst/>
            <a:gdLst>
              <a:gd name="T0" fmla="*/ 1 w 49"/>
              <a:gd name="T1" fmla="*/ 18 h 47"/>
              <a:gd name="T2" fmla="*/ 0 w 49"/>
              <a:gd name="T3" fmla="*/ 24 h 47"/>
              <a:gd name="T4" fmla="*/ 1 w 49"/>
              <a:gd name="T5" fmla="*/ 30 h 47"/>
              <a:gd name="T6" fmla="*/ 3 w 49"/>
              <a:gd name="T7" fmla="*/ 37 h 47"/>
              <a:gd name="T8" fmla="*/ 8 w 49"/>
              <a:gd name="T9" fmla="*/ 41 h 47"/>
              <a:gd name="T10" fmla="*/ 12 w 49"/>
              <a:gd name="T11" fmla="*/ 44 h 47"/>
              <a:gd name="T12" fmla="*/ 18 w 49"/>
              <a:gd name="T13" fmla="*/ 46 h 47"/>
              <a:gd name="T14" fmla="*/ 24 w 49"/>
              <a:gd name="T15" fmla="*/ 47 h 47"/>
              <a:gd name="T16" fmla="*/ 29 w 49"/>
              <a:gd name="T17" fmla="*/ 47 h 47"/>
              <a:gd name="T18" fmla="*/ 37 w 49"/>
              <a:gd name="T19" fmla="*/ 44 h 47"/>
              <a:gd name="T20" fmla="*/ 41 w 49"/>
              <a:gd name="T21" fmla="*/ 42 h 47"/>
              <a:gd name="T22" fmla="*/ 44 w 49"/>
              <a:gd name="T23" fmla="*/ 39 h 47"/>
              <a:gd name="T24" fmla="*/ 47 w 49"/>
              <a:gd name="T25" fmla="*/ 34 h 47"/>
              <a:gd name="T26" fmla="*/ 49 w 49"/>
              <a:gd name="T27" fmla="*/ 30 h 47"/>
              <a:gd name="T28" fmla="*/ 49 w 49"/>
              <a:gd name="T29" fmla="*/ 25 h 47"/>
              <a:gd name="T30" fmla="*/ 49 w 49"/>
              <a:gd name="T31" fmla="*/ 20 h 47"/>
              <a:gd name="T32" fmla="*/ 49 w 49"/>
              <a:gd name="T33" fmla="*/ 15 h 47"/>
              <a:gd name="T34" fmla="*/ 46 w 49"/>
              <a:gd name="T35" fmla="*/ 10 h 47"/>
              <a:gd name="T36" fmla="*/ 42 w 49"/>
              <a:gd name="T37" fmla="*/ 6 h 47"/>
              <a:gd name="T38" fmla="*/ 39 w 49"/>
              <a:gd name="T39" fmla="*/ 3 h 47"/>
              <a:gd name="T40" fmla="*/ 29 w 49"/>
              <a:gd name="T41" fmla="*/ 0 h 47"/>
              <a:gd name="T42" fmla="*/ 20 w 49"/>
              <a:gd name="T43" fmla="*/ 0 h 47"/>
              <a:gd name="T44" fmla="*/ 13 w 49"/>
              <a:gd name="T45" fmla="*/ 1 h 47"/>
              <a:gd name="T46" fmla="*/ 8 w 49"/>
              <a:gd name="T47" fmla="*/ 6 h 47"/>
              <a:gd name="T48" fmla="*/ 5 w 49"/>
              <a:gd name="T49" fmla="*/ 10 h 47"/>
              <a:gd name="T50" fmla="*/ 5 w 49"/>
              <a:gd name="T51" fmla="*/ 15 h 47"/>
              <a:gd name="T52" fmla="*/ 8 w 49"/>
              <a:gd name="T53" fmla="*/ 10 h 47"/>
              <a:gd name="T54" fmla="*/ 12 w 49"/>
              <a:gd name="T55" fmla="*/ 6 h 47"/>
              <a:gd name="T56" fmla="*/ 15 w 49"/>
              <a:gd name="T57" fmla="*/ 5 h 47"/>
              <a:gd name="T58" fmla="*/ 22 w 49"/>
              <a:gd name="T59" fmla="*/ 3 h 47"/>
              <a:gd name="T60" fmla="*/ 29 w 49"/>
              <a:gd name="T61" fmla="*/ 1 h 47"/>
              <a:gd name="T62" fmla="*/ 37 w 49"/>
              <a:gd name="T63" fmla="*/ 5 h 47"/>
              <a:gd name="T64" fmla="*/ 42 w 49"/>
              <a:gd name="T65" fmla="*/ 10 h 47"/>
              <a:gd name="T66" fmla="*/ 46 w 49"/>
              <a:gd name="T67" fmla="*/ 15 h 47"/>
              <a:gd name="T68" fmla="*/ 47 w 49"/>
              <a:gd name="T69" fmla="*/ 20 h 47"/>
              <a:gd name="T70" fmla="*/ 47 w 49"/>
              <a:gd name="T71" fmla="*/ 25 h 47"/>
              <a:gd name="T72" fmla="*/ 46 w 49"/>
              <a:gd name="T73" fmla="*/ 29 h 47"/>
              <a:gd name="T74" fmla="*/ 42 w 49"/>
              <a:gd name="T75" fmla="*/ 35 h 47"/>
              <a:gd name="T76" fmla="*/ 39 w 49"/>
              <a:gd name="T77" fmla="*/ 39 h 47"/>
              <a:gd name="T78" fmla="*/ 35 w 49"/>
              <a:gd name="T79" fmla="*/ 42 h 47"/>
              <a:gd name="T80" fmla="*/ 27 w 49"/>
              <a:gd name="T81" fmla="*/ 44 h 47"/>
              <a:gd name="T82" fmla="*/ 22 w 49"/>
              <a:gd name="T83" fmla="*/ 44 h 47"/>
              <a:gd name="T84" fmla="*/ 15 w 49"/>
              <a:gd name="T85" fmla="*/ 42 h 47"/>
              <a:gd name="T86" fmla="*/ 8 w 49"/>
              <a:gd name="T87" fmla="*/ 39 h 47"/>
              <a:gd name="T88" fmla="*/ 6 w 49"/>
              <a:gd name="T89" fmla="*/ 35 h 47"/>
              <a:gd name="T90" fmla="*/ 3 w 49"/>
              <a:gd name="T91" fmla="*/ 29 h 47"/>
              <a:gd name="T92" fmla="*/ 3 w 49"/>
              <a:gd name="T93" fmla="*/ 24 h 47"/>
              <a:gd name="T94" fmla="*/ 3 w 49"/>
              <a:gd name="T95" fmla="*/ 18 h 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
              <a:gd name="T145" fmla="*/ 0 h 47"/>
              <a:gd name="T146" fmla="*/ 49 w 49"/>
              <a:gd name="T147" fmla="*/ 47 h 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 h="47">
                <a:moveTo>
                  <a:pt x="3" y="13"/>
                </a:moveTo>
                <a:lnTo>
                  <a:pt x="1" y="17"/>
                </a:lnTo>
                <a:lnTo>
                  <a:pt x="1" y="18"/>
                </a:lnTo>
                <a:lnTo>
                  <a:pt x="0" y="20"/>
                </a:lnTo>
                <a:lnTo>
                  <a:pt x="0" y="22"/>
                </a:lnTo>
                <a:lnTo>
                  <a:pt x="0" y="24"/>
                </a:lnTo>
                <a:lnTo>
                  <a:pt x="0" y="25"/>
                </a:lnTo>
                <a:lnTo>
                  <a:pt x="0" y="27"/>
                </a:lnTo>
                <a:lnTo>
                  <a:pt x="1" y="30"/>
                </a:lnTo>
                <a:lnTo>
                  <a:pt x="3" y="32"/>
                </a:lnTo>
                <a:lnTo>
                  <a:pt x="3" y="35"/>
                </a:lnTo>
                <a:lnTo>
                  <a:pt x="3" y="37"/>
                </a:lnTo>
                <a:lnTo>
                  <a:pt x="5" y="37"/>
                </a:lnTo>
                <a:lnTo>
                  <a:pt x="6" y="39"/>
                </a:lnTo>
                <a:lnTo>
                  <a:pt x="8" y="41"/>
                </a:lnTo>
                <a:lnTo>
                  <a:pt x="8" y="42"/>
                </a:lnTo>
                <a:lnTo>
                  <a:pt x="10" y="44"/>
                </a:lnTo>
                <a:lnTo>
                  <a:pt x="12" y="44"/>
                </a:lnTo>
                <a:lnTo>
                  <a:pt x="13" y="46"/>
                </a:lnTo>
                <a:lnTo>
                  <a:pt x="15" y="46"/>
                </a:lnTo>
                <a:lnTo>
                  <a:pt x="18" y="46"/>
                </a:lnTo>
                <a:lnTo>
                  <a:pt x="18" y="47"/>
                </a:lnTo>
                <a:lnTo>
                  <a:pt x="22" y="47"/>
                </a:lnTo>
                <a:lnTo>
                  <a:pt x="24" y="47"/>
                </a:lnTo>
                <a:lnTo>
                  <a:pt x="25" y="47"/>
                </a:lnTo>
                <a:lnTo>
                  <a:pt x="27" y="47"/>
                </a:lnTo>
                <a:lnTo>
                  <a:pt x="29" y="47"/>
                </a:lnTo>
                <a:lnTo>
                  <a:pt x="32" y="46"/>
                </a:lnTo>
                <a:lnTo>
                  <a:pt x="35" y="44"/>
                </a:lnTo>
                <a:lnTo>
                  <a:pt x="37" y="44"/>
                </a:lnTo>
                <a:lnTo>
                  <a:pt x="39" y="44"/>
                </a:lnTo>
                <a:lnTo>
                  <a:pt x="39" y="42"/>
                </a:lnTo>
                <a:lnTo>
                  <a:pt x="41" y="42"/>
                </a:lnTo>
                <a:lnTo>
                  <a:pt x="42" y="41"/>
                </a:lnTo>
                <a:lnTo>
                  <a:pt x="42" y="39"/>
                </a:lnTo>
                <a:lnTo>
                  <a:pt x="44" y="39"/>
                </a:lnTo>
                <a:lnTo>
                  <a:pt x="44" y="37"/>
                </a:lnTo>
                <a:lnTo>
                  <a:pt x="46" y="37"/>
                </a:lnTo>
                <a:lnTo>
                  <a:pt x="47" y="34"/>
                </a:lnTo>
                <a:lnTo>
                  <a:pt x="49" y="34"/>
                </a:lnTo>
                <a:lnTo>
                  <a:pt x="49" y="32"/>
                </a:lnTo>
                <a:lnTo>
                  <a:pt x="49" y="30"/>
                </a:lnTo>
                <a:lnTo>
                  <a:pt x="49" y="29"/>
                </a:lnTo>
                <a:lnTo>
                  <a:pt x="49" y="27"/>
                </a:lnTo>
                <a:lnTo>
                  <a:pt x="49" y="25"/>
                </a:lnTo>
                <a:lnTo>
                  <a:pt x="49" y="24"/>
                </a:lnTo>
                <a:lnTo>
                  <a:pt x="49" y="22"/>
                </a:lnTo>
                <a:lnTo>
                  <a:pt x="49" y="20"/>
                </a:lnTo>
                <a:lnTo>
                  <a:pt x="49" y="18"/>
                </a:lnTo>
                <a:lnTo>
                  <a:pt x="49" y="17"/>
                </a:lnTo>
                <a:lnTo>
                  <a:pt x="49" y="15"/>
                </a:lnTo>
                <a:lnTo>
                  <a:pt x="49" y="13"/>
                </a:lnTo>
                <a:lnTo>
                  <a:pt x="47" y="12"/>
                </a:lnTo>
                <a:lnTo>
                  <a:pt x="46" y="10"/>
                </a:lnTo>
                <a:lnTo>
                  <a:pt x="44" y="8"/>
                </a:lnTo>
                <a:lnTo>
                  <a:pt x="44" y="6"/>
                </a:lnTo>
                <a:lnTo>
                  <a:pt x="42" y="6"/>
                </a:lnTo>
                <a:lnTo>
                  <a:pt x="42" y="5"/>
                </a:lnTo>
                <a:lnTo>
                  <a:pt x="41" y="3"/>
                </a:lnTo>
                <a:lnTo>
                  <a:pt x="39" y="3"/>
                </a:lnTo>
                <a:lnTo>
                  <a:pt x="32" y="0"/>
                </a:lnTo>
                <a:lnTo>
                  <a:pt x="30" y="0"/>
                </a:lnTo>
                <a:lnTo>
                  <a:pt x="29" y="0"/>
                </a:lnTo>
                <a:lnTo>
                  <a:pt x="25" y="0"/>
                </a:lnTo>
                <a:lnTo>
                  <a:pt x="24" y="0"/>
                </a:lnTo>
                <a:lnTo>
                  <a:pt x="20" y="0"/>
                </a:lnTo>
                <a:lnTo>
                  <a:pt x="18" y="0"/>
                </a:lnTo>
                <a:lnTo>
                  <a:pt x="15" y="1"/>
                </a:lnTo>
                <a:lnTo>
                  <a:pt x="13" y="1"/>
                </a:lnTo>
                <a:lnTo>
                  <a:pt x="12" y="3"/>
                </a:lnTo>
                <a:lnTo>
                  <a:pt x="8" y="5"/>
                </a:lnTo>
                <a:lnTo>
                  <a:pt x="8" y="6"/>
                </a:lnTo>
                <a:lnTo>
                  <a:pt x="6" y="6"/>
                </a:lnTo>
                <a:lnTo>
                  <a:pt x="6" y="8"/>
                </a:lnTo>
                <a:lnTo>
                  <a:pt x="5" y="10"/>
                </a:lnTo>
                <a:lnTo>
                  <a:pt x="3" y="12"/>
                </a:lnTo>
                <a:lnTo>
                  <a:pt x="3" y="13"/>
                </a:lnTo>
                <a:lnTo>
                  <a:pt x="5" y="15"/>
                </a:lnTo>
                <a:lnTo>
                  <a:pt x="6" y="13"/>
                </a:lnTo>
                <a:lnTo>
                  <a:pt x="8" y="12"/>
                </a:lnTo>
                <a:lnTo>
                  <a:pt x="8" y="10"/>
                </a:lnTo>
                <a:lnTo>
                  <a:pt x="10" y="8"/>
                </a:lnTo>
                <a:lnTo>
                  <a:pt x="10" y="6"/>
                </a:lnTo>
                <a:lnTo>
                  <a:pt x="12" y="6"/>
                </a:lnTo>
                <a:lnTo>
                  <a:pt x="12" y="5"/>
                </a:lnTo>
                <a:lnTo>
                  <a:pt x="13" y="5"/>
                </a:lnTo>
                <a:lnTo>
                  <a:pt x="15" y="5"/>
                </a:lnTo>
                <a:lnTo>
                  <a:pt x="17" y="3"/>
                </a:lnTo>
                <a:lnTo>
                  <a:pt x="18" y="3"/>
                </a:lnTo>
                <a:lnTo>
                  <a:pt x="22" y="3"/>
                </a:lnTo>
                <a:lnTo>
                  <a:pt x="24" y="1"/>
                </a:lnTo>
                <a:lnTo>
                  <a:pt x="25" y="1"/>
                </a:lnTo>
                <a:lnTo>
                  <a:pt x="29" y="1"/>
                </a:lnTo>
                <a:lnTo>
                  <a:pt x="30" y="3"/>
                </a:lnTo>
                <a:lnTo>
                  <a:pt x="32" y="3"/>
                </a:lnTo>
                <a:lnTo>
                  <a:pt x="37" y="5"/>
                </a:lnTo>
                <a:lnTo>
                  <a:pt x="41" y="6"/>
                </a:lnTo>
                <a:lnTo>
                  <a:pt x="42" y="8"/>
                </a:lnTo>
                <a:lnTo>
                  <a:pt x="42" y="10"/>
                </a:lnTo>
                <a:lnTo>
                  <a:pt x="42" y="12"/>
                </a:lnTo>
                <a:lnTo>
                  <a:pt x="44" y="13"/>
                </a:lnTo>
                <a:lnTo>
                  <a:pt x="46" y="15"/>
                </a:lnTo>
                <a:lnTo>
                  <a:pt x="46" y="18"/>
                </a:lnTo>
                <a:lnTo>
                  <a:pt x="47" y="18"/>
                </a:lnTo>
                <a:lnTo>
                  <a:pt x="47" y="20"/>
                </a:lnTo>
                <a:lnTo>
                  <a:pt x="47" y="22"/>
                </a:lnTo>
                <a:lnTo>
                  <a:pt x="47" y="24"/>
                </a:lnTo>
                <a:lnTo>
                  <a:pt x="47" y="25"/>
                </a:lnTo>
                <a:lnTo>
                  <a:pt x="47" y="27"/>
                </a:lnTo>
                <a:lnTo>
                  <a:pt x="46" y="27"/>
                </a:lnTo>
                <a:lnTo>
                  <a:pt x="46" y="29"/>
                </a:lnTo>
                <a:lnTo>
                  <a:pt x="46" y="30"/>
                </a:lnTo>
                <a:lnTo>
                  <a:pt x="44" y="32"/>
                </a:lnTo>
                <a:lnTo>
                  <a:pt x="42" y="35"/>
                </a:lnTo>
                <a:lnTo>
                  <a:pt x="42" y="37"/>
                </a:lnTo>
                <a:lnTo>
                  <a:pt x="41" y="37"/>
                </a:lnTo>
                <a:lnTo>
                  <a:pt x="39" y="39"/>
                </a:lnTo>
                <a:lnTo>
                  <a:pt x="37" y="39"/>
                </a:lnTo>
                <a:lnTo>
                  <a:pt x="37" y="41"/>
                </a:lnTo>
                <a:lnTo>
                  <a:pt x="35" y="42"/>
                </a:lnTo>
                <a:lnTo>
                  <a:pt x="30" y="44"/>
                </a:lnTo>
                <a:lnTo>
                  <a:pt x="29" y="44"/>
                </a:lnTo>
                <a:lnTo>
                  <a:pt x="27" y="44"/>
                </a:lnTo>
                <a:lnTo>
                  <a:pt x="25" y="44"/>
                </a:lnTo>
                <a:lnTo>
                  <a:pt x="24" y="44"/>
                </a:lnTo>
                <a:lnTo>
                  <a:pt x="22" y="44"/>
                </a:lnTo>
                <a:lnTo>
                  <a:pt x="18" y="44"/>
                </a:lnTo>
                <a:lnTo>
                  <a:pt x="17" y="42"/>
                </a:lnTo>
                <a:lnTo>
                  <a:pt x="15" y="42"/>
                </a:lnTo>
                <a:lnTo>
                  <a:pt x="12" y="42"/>
                </a:lnTo>
                <a:lnTo>
                  <a:pt x="10" y="39"/>
                </a:lnTo>
                <a:lnTo>
                  <a:pt x="8" y="39"/>
                </a:lnTo>
                <a:lnTo>
                  <a:pt x="8" y="37"/>
                </a:lnTo>
                <a:lnTo>
                  <a:pt x="8" y="35"/>
                </a:lnTo>
                <a:lnTo>
                  <a:pt x="6" y="35"/>
                </a:lnTo>
                <a:lnTo>
                  <a:pt x="6" y="34"/>
                </a:lnTo>
                <a:lnTo>
                  <a:pt x="5" y="32"/>
                </a:lnTo>
                <a:lnTo>
                  <a:pt x="3" y="29"/>
                </a:lnTo>
                <a:lnTo>
                  <a:pt x="3" y="27"/>
                </a:lnTo>
                <a:lnTo>
                  <a:pt x="3" y="25"/>
                </a:lnTo>
                <a:lnTo>
                  <a:pt x="3" y="24"/>
                </a:lnTo>
                <a:lnTo>
                  <a:pt x="3" y="22"/>
                </a:lnTo>
                <a:lnTo>
                  <a:pt x="3" y="20"/>
                </a:lnTo>
                <a:lnTo>
                  <a:pt x="3" y="18"/>
                </a:lnTo>
                <a:lnTo>
                  <a:pt x="5" y="15"/>
                </a:lnTo>
                <a:lnTo>
                  <a:pt x="3" y="13"/>
                </a:lnTo>
                <a:close/>
              </a:path>
            </a:pathLst>
          </a:custGeom>
          <a:solidFill>
            <a:srgbClr val="808080"/>
          </a:solidFill>
          <a:ln w="9525">
            <a:noFill/>
            <a:round/>
            <a:headEnd/>
            <a:tailEnd/>
          </a:ln>
        </p:spPr>
        <p:txBody>
          <a:bodyPr/>
          <a:lstStyle/>
          <a:p>
            <a:endParaRPr lang="en-US"/>
          </a:p>
        </p:txBody>
      </p:sp>
      <p:sp>
        <p:nvSpPr>
          <p:cNvPr id="316" name="Freeform 2487"/>
          <p:cNvSpPr>
            <a:spLocks/>
          </p:cNvSpPr>
          <p:nvPr/>
        </p:nvSpPr>
        <p:spPr bwMode="auto">
          <a:xfrm>
            <a:off x="7068343" y="3974339"/>
            <a:ext cx="55563" cy="58738"/>
          </a:xfrm>
          <a:custGeom>
            <a:avLst/>
            <a:gdLst>
              <a:gd name="T0" fmla="*/ 2 w 46"/>
              <a:gd name="T1" fmla="*/ 7 h 49"/>
              <a:gd name="T2" fmla="*/ 0 w 46"/>
              <a:gd name="T3" fmla="*/ 24 h 49"/>
              <a:gd name="T4" fmla="*/ 36 w 46"/>
              <a:gd name="T5" fmla="*/ 49 h 49"/>
              <a:gd name="T6" fmla="*/ 46 w 46"/>
              <a:gd name="T7" fmla="*/ 29 h 49"/>
              <a:gd name="T8" fmla="*/ 9 w 46"/>
              <a:gd name="T9" fmla="*/ 0 h 49"/>
              <a:gd name="T10" fmla="*/ 2 w 46"/>
              <a:gd name="T11" fmla="*/ 7 h 49"/>
              <a:gd name="T12" fmla="*/ 0 60000 65536"/>
              <a:gd name="T13" fmla="*/ 0 60000 65536"/>
              <a:gd name="T14" fmla="*/ 0 60000 65536"/>
              <a:gd name="T15" fmla="*/ 0 60000 65536"/>
              <a:gd name="T16" fmla="*/ 0 60000 65536"/>
              <a:gd name="T17" fmla="*/ 0 60000 65536"/>
              <a:gd name="T18" fmla="*/ 0 w 46"/>
              <a:gd name="T19" fmla="*/ 0 h 49"/>
              <a:gd name="T20" fmla="*/ 46 w 46"/>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6" h="49">
                <a:moveTo>
                  <a:pt x="2" y="7"/>
                </a:moveTo>
                <a:lnTo>
                  <a:pt x="0" y="24"/>
                </a:lnTo>
                <a:lnTo>
                  <a:pt x="36" y="49"/>
                </a:lnTo>
                <a:lnTo>
                  <a:pt x="46" y="29"/>
                </a:lnTo>
                <a:lnTo>
                  <a:pt x="9" y="0"/>
                </a:lnTo>
                <a:lnTo>
                  <a:pt x="2" y="7"/>
                </a:lnTo>
                <a:close/>
              </a:path>
            </a:pathLst>
          </a:custGeom>
          <a:solidFill>
            <a:srgbClr val="808080"/>
          </a:solidFill>
          <a:ln w="9525">
            <a:noFill/>
            <a:round/>
            <a:headEnd/>
            <a:tailEnd/>
          </a:ln>
        </p:spPr>
        <p:txBody>
          <a:bodyPr/>
          <a:lstStyle/>
          <a:p>
            <a:endParaRPr lang="en-US"/>
          </a:p>
        </p:txBody>
      </p:sp>
      <p:sp>
        <p:nvSpPr>
          <p:cNvPr id="317" name="Freeform 2488"/>
          <p:cNvSpPr>
            <a:spLocks/>
          </p:cNvSpPr>
          <p:nvPr/>
        </p:nvSpPr>
        <p:spPr bwMode="auto">
          <a:xfrm>
            <a:off x="7065168" y="3969577"/>
            <a:ext cx="61913" cy="66675"/>
          </a:xfrm>
          <a:custGeom>
            <a:avLst/>
            <a:gdLst>
              <a:gd name="T0" fmla="*/ 3 w 51"/>
              <a:gd name="T1" fmla="*/ 9 h 55"/>
              <a:gd name="T2" fmla="*/ 3 w 51"/>
              <a:gd name="T3" fmla="*/ 11 h 55"/>
              <a:gd name="T4" fmla="*/ 0 w 51"/>
              <a:gd name="T5" fmla="*/ 28 h 55"/>
              <a:gd name="T6" fmla="*/ 0 w 51"/>
              <a:gd name="T7" fmla="*/ 29 h 55"/>
              <a:gd name="T8" fmla="*/ 1 w 51"/>
              <a:gd name="T9" fmla="*/ 29 h 55"/>
              <a:gd name="T10" fmla="*/ 37 w 51"/>
              <a:gd name="T11" fmla="*/ 55 h 55"/>
              <a:gd name="T12" fmla="*/ 39 w 51"/>
              <a:gd name="T13" fmla="*/ 55 h 55"/>
              <a:gd name="T14" fmla="*/ 41 w 51"/>
              <a:gd name="T15" fmla="*/ 55 h 55"/>
              <a:gd name="T16" fmla="*/ 51 w 51"/>
              <a:gd name="T17" fmla="*/ 34 h 55"/>
              <a:gd name="T18" fmla="*/ 51 w 51"/>
              <a:gd name="T19" fmla="*/ 33 h 55"/>
              <a:gd name="T20" fmla="*/ 49 w 51"/>
              <a:gd name="T21" fmla="*/ 33 h 55"/>
              <a:gd name="T22" fmla="*/ 51 w 51"/>
              <a:gd name="T23" fmla="*/ 33 h 55"/>
              <a:gd name="T24" fmla="*/ 49 w 51"/>
              <a:gd name="T25" fmla="*/ 33 h 55"/>
              <a:gd name="T26" fmla="*/ 12 w 51"/>
              <a:gd name="T27" fmla="*/ 2 h 55"/>
              <a:gd name="T28" fmla="*/ 12 w 51"/>
              <a:gd name="T29" fmla="*/ 0 h 55"/>
              <a:gd name="T30" fmla="*/ 12 w 51"/>
              <a:gd name="T31" fmla="*/ 2 h 55"/>
              <a:gd name="T32" fmla="*/ 3 w 51"/>
              <a:gd name="T33" fmla="*/ 9 h 55"/>
              <a:gd name="T34" fmla="*/ 6 w 51"/>
              <a:gd name="T35" fmla="*/ 11 h 55"/>
              <a:gd name="T36" fmla="*/ 12 w 51"/>
              <a:gd name="T37" fmla="*/ 4 h 55"/>
              <a:gd name="T38" fmla="*/ 49 w 51"/>
              <a:gd name="T39" fmla="*/ 34 h 55"/>
              <a:gd name="T40" fmla="*/ 49 w 51"/>
              <a:gd name="T41" fmla="*/ 33 h 55"/>
              <a:gd name="T42" fmla="*/ 37 w 51"/>
              <a:gd name="T43" fmla="*/ 53 h 55"/>
              <a:gd name="T44" fmla="*/ 39 w 51"/>
              <a:gd name="T45" fmla="*/ 53 h 55"/>
              <a:gd name="T46" fmla="*/ 3 w 51"/>
              <a:gd name="T47" fmla="*/ 28 h 55"/>
              <a:gd name="T48" fmla="*/ 5 w 51"/>
              <a:gd name="T49" fmla="*/ 28 h 55"/>
              <a:gd name="T50" fmla="*/ 6 w 51"/>
              <a:gd name="T51" fmla="*/ 11 h 55"/>
              <a:gd name="T52" fmla="*/ 3 w 51"/>
              <a:gd name="T53" fmla="*/ 9 h 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1"/>
              <a:gd name="T82" fmla="*/ 0 h 55"/>
              <a:gd name="T83" fmla="*/ 51 w 51"/>
              <a:gd name="T84" fmla="*/ 55 h 5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1" h="55">
                <a:moveTo>
                  <a:pt x="3" y="9"/>
                </a:moveTo>
                <a:lnTo>
                  <a:pt x="3" y="11"/>
                </a:lnTo>
                <a:lnTo>
                  <a:pt x="0" y="28"/>
                </a:lnTo>
                <a:lnTo>
                  <a:pt x="0" y="29"/>
                </a:lnTo>
                <a:lnTo>
                  <a:pt x="1" y="29"/>
                </a:lnTo>
                <a:lnTo>
                  <a:pt x="37" y="55"/>
                </a:lnTo>
                <a:lnTo>
                  <a:pt x="39" y="55"/>
                </a:lnTo>
                <a:lnTo>
                  <a:pt x="41" y="55"/>
                </a:lnTo>
                <a:lnTo>
                  <a:pt x="51" y="34"/>
                </a:lnTo>
                <a:lnTo>
                  <a:pt x="51" y="33"/>
                </a:lnTo>
                <a:lnTo>
                  <a:pt x="49" y="33"/>
                </a:lnTo>
                <a:lnTo>
                  <a:pt x="51" y="33"/>
                </a:lnTo>
                <a:lnTo>
                  <a:pt x="49" y="33"/>
                </a:lnTo>
                <a:lnTo>
                  <a:pt x="12" y="2"/>
                </a:lnTo>
                <a:lnTo>
                  <a:pt x="12" y="0"/>
                </a:lnTo>
                <a:lnTo>
                  <a:pt x="12" y="2"/>
                </a:lnTo>
                <a:lnTo>
                  <a:pt x="3" y="9"/>
                </a:lnTo>
                <a:lnTo>
                  <a:pt x="6" y="11"/>
                </a:lnTo>
                <a:lnTo>
                  <a:pt x="12" y="4"/>
                </a:lnTo>
                <a:lnTo>
                  <a:pt x="49" y="34"/>
                </a:lnTo>
                <a:lnTo>
                  <a:pt x="49" y="33"/>
                </a:lnTo>
                <a:lnTo>
                  <a:pt x="37" y="53"/>
                </a:lnTo>
                <a:lnTo>
                  <a:pt x="39" y="53"/>
                </a:lnTo>
                <a:lnTo>
                  <a:pt x="3" y="28"/>
                </a:lnTo>
                <a:lnTo>
                  <a:pt x="5" y="28"/>
                </a:lnTo>
                <a:lnTo>
                  <a:pt x="6" y="11"/>
                </a:lnTo>
                <a:lnTo>
                  <a:pt x="3" y="9"/>
                </a:lnTo>
                <a:close/>
              </a:path>
            </a:pathLst>
          </a:custGeom>
          <a:solidFill>
            <a:srgbClr val="808080"/>
          </a:solidFill>
          <a:ln w="9525">
            <a:noFill/>
            <a:round/>
            <a:headEnd/>
            <a:tailEnd/>
          </a:ln>
        </p:spPr>
        <p:txBody>
          <a:bodyPr/>
          <a:lstStyle/>
          <a:p>
            <a:endParaRPr lang="en-US"/>
          </a:p>
        </p:txBody>
      </p:sp>
      <p:sp>
        <p:nvSpPr>
          <p:cNvPr id="318" name="Freeform 2489"/>
          <p:cNvSpPr>
            <a:spLocks/>
          </p:cNvSpPr>
          <p:nvPr/>
        </p:nvSpPr>
        <p:spPr bwMode="auto">
          <a:xfrm>
            <a:off x="6976268" y="4029902"/>
            <a:ext cx="77788" cy="68262"/>
          </a:xfrm>
          <a:custGeom>
            <a:avLst/>
            <a:gdLst>
              <a:gd name="T0" fmla="*/ 46 w 63"/>
              <a:gd name="T1" fmla="*/ 0 h 58"/>
              <a:gd name="T2" fmla="*/ 5 w 63"/>
              <a:gd name="T3" fmla="*/ 2 h 58"/>
              <a:gd name="T4" fmla="*/ 14 w 63"/>
              <a:gd name="T5" fmla="*/ 20 h 58"/>
              <a:gd name="T6" fmla="*/ 0 w 63"/>
              <a:gd name="T7" fmla="*/ 51 h 58"/>
              <a:gd name="T8" fmla="*/ 5 w 63"/>
              <a:gd name="T9" fmla="*/ 58 h 58"/>
              <a:gd name="T10" fmla="*/ 43 w 63"/>
              <a:gd name="T11" fmla="*/ 49 h 58"/>
              <a:gd name="T12" fmla="*/ 63 w 63"/>
              <a:gd name="T13" fmla="*/ 15 h 58"/>
              <a:gd name="T14" fmla="*/ 46 w 63"/>
              <a:gd name="T15" fmla="*/ 0 h 58"/>
              <a:gd name="T16" fmla="*/ 0 60000 65536"/>
              <a:gd name="T17" fmla="*/ 0 60000 65536"/>
              <a:gd name="T18" fmla="*/ 0 60000 65536"/>
              <a:gd name="T19" fmla="*/ 0 60000 65536"/>
              <a:gd name="T20" fmla="*/ 0 60000 65536"/>
              <a:gd name="T21" fmla="*/ 0 60000 65536"/>
              <a:gd name="T22" fmla="*/ 0 60000 65536"/>
              <a:gd name="T23" fmla="*/ 0 60000 65536"/>
              <a:gd name="T24" fmla="*/ 0 w 63"/>
              <a:gd name="T25" fmla="*/ 0 h 58"/>
              <a:gd name="T26" fmla="*/ 63 w 63"/>
              <a:gd name="T27" fmla="*/ 58 h 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 h="58">
                <a:moveTo>
                  <a:pt x="46" y="0"/>
                </a:moveTo>
                <a:lnTo>
                  <a:pt x="5" y="2"/>
                </a:lnTo>
                <a:lnTo>
                  <a:pt x="14" y="20"/>
                </a:lnTo>
                <a:lnTo>
                  <a:pt x="0" y="51"/>
                </a:lnTo>
                <a:lnTo>
                  <a:pt x="5" y="58"/>
                </a:lnTo>
                <a:lnTo>
                  <a:pt x="43" y="49"/>
                </a:lnTo>
                <a:lnTo>
                  <a:pt x="63" y="15"/>
                </a:lnTo>
                <a:lnTo>
                  <a:pt x="46" y="0"/>
                </a:lnTo>
                <a:close/>
              </a:path>
            </a:pathLst>
          </a:custGeom>
          <a:solidFill>
            <a:srgbClr val="808080"/>
          </a:solidFill>
          <a:ln w="9525">
            <a:noFill/>
            <a:round/>
            <a:headEnd/>
            <a:tailEnd/>
          </a:ln>
        </p:spPr>
        <p:txBody>
          <a:bodyPr/>
          <a:lstStyle/>
          <a:p>
            <a:endParaRPr lang="en-US"/>
          </a:p>
        </p:txBody>
      </p:sp>
      <p:sp>
        <p:nvSpPr>
          <p:cNvPr id="319" name="Freeform 2490"/>
          <p:cNvSpPr>
            <a:spLocks/>
          </p:cNvSpPr>
          <p:nvPr/>
        </p:nvSpPr>
        <p:spPr bwMode="auto">
          <a:xfrm>
            <a:off x="6971506" y="4026727"/>
            <a:ext cx="82550" cy="74612"/>
          </a:xfrm>
          <a:custGeom>
            <a:avLst/>
            <a:gdLst>
              <a:gd name="T0" fmla="*/ 49 w 66"/>
              <a:gd name="T1" fmla="*/ 0 h 62"/>
              <a:gd name="T2" fmla="*/ 8 w 66"/>
              <a:gd name="T3" fmla="*/ 0 h 62"/>
              <a:gd name="T4" fmla="*/ 8 w 66"/>
              <a:gd name="T5" fmla="*/ 2 h 62"/>
              <a:gd name="T6" fmla="*/ 8 w 66"/>
              <a:gd name="T7" fmla="*/ 0 h 62"/>
              <a:gd name="T8" fmla="*/ 6 w 66"/>
              <a:gd name="T9" fmla="*/ 4 h 62"/>
              <a:gd name="T10" fmla="*/ 15 w 66"/>
              <a:gd name="T11" fmla="*/ 22 h 62"/>
              <a:gd name="T12" fmla="*/ 15 w 66"/>
              <a:gd name="T13" fmla="*/ 21 h 62"/>
              <a:gd name="T14" fmla="*/ 1 w 66"/>
              <a:gd name="T15" fmla="*/ 51 h 62"/>
              <a:gd name="T16" fmla="*/ 0 w 66"/>
              <a:gd name="T17" fmla="*/ 53 h 62"/>
              <a:gd name="T18" fmla="*/ 1 w 66"/>
              <a:gd name="T19" fmla="*/ 53 h 62"/>
              <a:gd name="T20" fmla="*/ 6 w 66"/>
              <a:gd name="T21" fmla="*/ 60 h 62"/>
              <a:gd name="T22" fmla="*/ 6 w 66"/>
              <a:gd name="T23" fmla="*/ 62 h 62"/>
              <a:gd name="T24" fmla="*/ 8 w 66"/>
              <a:gd name="T25" fmla="*/ 62 h 62"/>
              <a:gd name="T26" fmla="*/ 44 w 66"/>
              <a:gd name="T27" fmla="*/ 53 h 62"/>
              <a:gd name="T28" fmla="*/ 46 w 66"/>
              <a:gd name="T29" fmla="*/ 53 h 62"/>
              <a:gd name="T30" fmla="*/ 66 w 66"/>
              <a:gd name="T31" fmla="*/ 17 h 62"/>
              <a:gd name="T32" fmla="*/ 66 w 66"/>
              <a:gd name="T33" fmla="*/ 15 h 62"/>
              <a:gd name="T34" fmla="*/ 49 w 66"/>
              <a:gd name="T35" fmla="*/ 0 h 62"/>
              <a:gd name="T36" fmla="*/ 47 w 66"/>
              <a:gd name="T37" fmla="*/ 2 h 62"/>
              <a:gd name="T38" fmla="*/ 64 w 66"/>
              <a:gd name="T39" fmla="*/ 17 h 62"/>
              <a:gd name="T40" fmla="*/ 64 w 66"/>
              <a:gd name="T41" fmla="*/ 15 h 62"/>
              <a:gd name="T42" fmla="*/ 44 w 66"/>
              <a:gd name="T43" fmla="*/ 51 h 62"/>
              <a:gd name="T44" fmla="*/ 8 w 66"/>
              <a:gd name="T45" fmla="*/ 58 h 62"/>
              <a:gd name="T46" fmla="*/ 8 w 66"/>
              <a:gd name="T47" fmla="*/ 60 h 62"/>
              <a:gd name="T48" fmla="*/ 3 w 66"/>
              <a:gd name="T49" fmla="*/ 51 h 62"/>
              <a:gd name="T50" fmla="*/ 3 w 66"/>
              <a:gd name="T51" fmla="*/ 53 h 62"/>
              <a:gd name="T52" fmla="*/ 17 w 66"/>
              <a:gd name="T53" fmla="*/ 22 h 62"/>
              <a:gd name="T54" fmla="*/ 17 w 66"/>
              <a:gd name="T55" fmla="*/ 21 h 62"/>
              <a:gd name="T56" fmla="*/ 8 w 66"/>
              <a:gd name="T57" fmla="*/ 2 h 62"/>
              <a:gd name="T58" fmla="*/ 8 w 66"/>
              <a:gd name="T59" fmla="*/ 4 h 62"/>
              <a:gd name="T60" fmla="*/ 47 w 66"/>
              <a:gd name="T61" fmla="*/ 4 h 62"/>
              <a:gd name="T62" fmla="*/ 47 w 66"/>
              <a:gd name="T63" fmla="*/ 2 h 62"/>
              <a:gd name="T64" fmla="*/ 49 w 66"/>
              <a:gd name="T65" fmla="*/ 0 h 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6"/>
              <a:gd name="T100" fmla="*/ 0 h 62"/>
              <a:gd name="T101" fmla="*/ 66 w 66"/>
              <a:gd name="T102" fmla="*/ 62 h 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6" h="62">
                <a:moveTo>
                  <a:pt x="49" y="0"/>
                </a:moveTo>
                <a:lnTo>
                  <a:pt x="8" y="0"/>
                </a:lnTo>
                <a:lnTo>
                  <a:pt x="8" y="2"/>
                </a:lnTo>
                <a:lnTo>
                  <a:pt x="8" y="0"/>
                </a:lnTo>
                <a:lnTo>
                  <a:pt x="6" y="4"/>
                </a:lnTo>
                <a:lnTo>
                  <a:pt x="15" y="22"/>
                </a:lnTo>
                <a:lnTo>
                  <a:pt x="15" y="21"/>
                </a:lnTo>
                <a:lnTo>
                  <a:pt x="1" y="51"/>
                </a:lnTo>
                <a:lnTo>
                  <a:pt x="0" y="53"/>
                </a:lnTo>
                <a:lnTo>
                  <a:pt x="1" y="53"/>
                </a:lnTo>
                <a:lnTo>
                  <a:pt x="6" y="60"/>
                </a:lnTo>
                <a:lnTo>
                  <a:pt x="6" y="62"/>
                </a:lnTo>
                <a:lnTo>
                  <a:pt x="8" y="62"/>
                </a:lnTo>
                <a:lnTo>
                  <a:pt x="44" y="53"/>
                </a:lnTo>
                <a:lnTo>
                  <a:pt x="46" y="53"/>
                </a:lnTo>
                <a:lnTo>
                  <a:pt x="66" y="17"/>
                </a:lnTo>
                <a:lnTo>
                  <a:pt x="66" y="15"/>
                </a:lnTo>
                <a:lnTo>
                  <a:pt x="49" y="0"/>
                </a:lnTo>
                <a:lnTo>
                  <a:pt x="47" y="2"/>
                </a:lnTo>
                <a:lnTo>
                  <a:pt x="64" y="17"/>
                </a:lnTo>
                <a:lnTo>
                  <a:pt x="64" y="15"/>
                </a:lnTo>
                <a:lnTo>
                  <a:pt x="44" y="51"/>
                </a:lnTo>
                <a:lnTo>
                  <a:pt x="8" y="58"/>
                </a:lnTo>
                <a:lnTo>
                  <a:pt x="8" y="60"/>
                </a:lnTo>
                <a:lnTo>
                  <a:pt x="3" y="51"/>
                </a:lnTo>
                <a:lnTo>
                  <a:pt x="3" y="53"/>
                </a:lnTo>
                <a:lnTo>
                  <a:pt x="17" y="22"/>
                </a:lnTo>
                <a:lnTo>
                  <a:pt x="17" y="21"/>
                </a:lnTo>
                <a:lnTo>
                  <a:pt x="8" y="2"/>
                </a:lnTo>
                <a:lnTo>
                  <a:pt x="8" y="4"/>
                </a:lnTo>
                <a:lnTo>
                  <a:pt x="47" y="4"/>
                </a:lnTo>
                <a:lnTo>
                  <a:pt x="47" y="2"/>
                </a:lnTo>
                <a:lnTo>
                  <a:pt x="49" y="0"/>
                </a:lnTo>
                <a:close/>
              </a:path>
            </a:pathLst>
          </a:custGeom>
          <a:solidFill>
            <a:srgbClr val="808080"/>
          </a:solidFill>
          <a:ln w="9525">
            <a:noFill/>
            <a:round/>
            <a:headEnd/>
            <a:tailEnd/>
          </a:ln>
        </p:spPr>
        <p:txBody>
          <a:bodyPr/>
          <a:lstStyle/>
          <a:p>
            <a:endParaRPr lang="en-US"/>
          </a:p>
        </p:txBody>
      </p:sp>
      <p:sp>
        <p:nvSpPr>
          <p:cNvPr id="320" name="Freeform 2491"/>
          <p:cNvSpPr>
            <a:spLocks/>
          </p:cNvSpPr>
          <p:nvPr/>
        </p:nvSpPr>
        <p:spPr bwMode="auto">
          <a:xfrm>
            <a:off x="7111206" y="3971164"/>
            <a:ext cx="39687" cy="38100"/>
          </a:xfrm>
          <a:custGeom>
            <a:avLst/>
            <a:gdLst>
              <a:gd name="T0" fmla="*/ 0 w 31"/>
              <a:gd name="T1" fmla="*/ 12 h 32"/>
              <a:gd name="T2" fmla="*/ 20 w 31"/>
              <a:gd name="T3" fmla="*/ 0 h 32"/>
              <a:gd name="T4" fmla="*/ 31 w 31"/>
              <a:gd name="T5" fmla="*/ 26 h 32"/>
              <a:gd name="T6" fmla="*/ 8 w 31"/>
              <a:gd name="T7" fmla="*/ 32 h 32"/>
              <a:gd name="T8" fmla="*/ 0 w 31"/>
              <a:gd name="T9" fmla="*/ 1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0" y="12"/>
                </a:moveTo>
                <a:lnTo>
                  <a:pt x="20" y="0"/>
                </a:lnTo>
                <a:lnTo>
                  <a:pt x="31" y="26"/>
                </a:lnTo>
                <a:lnTo>
                  <a:pt x="8" y="32"/>
                </a:lnTo>
                <a:lnTo>
                  <a:pt x="0" y="12"/>
                </a:lnTo>
                <a:close/>
              </a:path>
            </a:pathLst>
          </a:custGeom>
          <a:solidFill>
            <a:srgbClr val="808080"/>
          </a:solidFill>
          <a:ln w="9525">
            <a:noFill/>
            <a:round/>
            <a:headEnd/>
            <a:tailEnd/>
          </a:ln>
        </p:spPr>
        <p:txBody>
          <a:bodyPr/>
          <a:lstStyle/>
          <a:p>
            <a:endParaRPr lang="en-US"/>
          </a:p>
        </p:txBody>
      </p:sp>
      <p:sp>
        <p:nvSpPr>
          <p:cNvPr id="321" name="Freeform 2492"/>
          <p:cNvSpPr>
            <a:spLocks/>
          </p:cNvSpPr>
          <p:nvPr/>
        </p:nvSpPr>
        <p:spPr bwMode="auto">
          <a:xfrm>
            <a:off x="7109618" y="3969577"/>
            <a:ext cx="41275" cy="42862"/>
          </a:xfrm>
          <a:custGeom>
            <a:avLst/>
            <a:gdLst>
              <a:gd name="T0" fmla="*/ 4 w 33"/>
              <a:gd name="T1" fmla="*/ 12 h 36"/>
              <a:gd name="T2" fmla="*/ 4 w 33"/>
              <a:gd name="T3" fmla="*/ 16 h 36"/>
              <a:gd name="T4" fmla="*/ 24 w 33"/>
              <a:gd name="T5" fmla="*/ 4 h 36"/>
              <a:gd name="T6" fmla="*/ 21 w 33"/>
              <a:gd name="T7" fmla="*/ 4 h 36"/>
              <a:gd name="T8" fmla="*/ 29 w 33"/>
              <a:gd name="T9" fmla="*/ 28 h 36"/>
              <a:gd name="T10" fmla="*/ 29 w 33"/>
              <a:gd name="T11" fmla="*/ 24 h 36"/>
              <a:gd name="T12" fmla="*/ 9 w 33"/>
              <a:gd name="T13" fmla="*/ 33 h 36"/>
              <a:gd name="T14" fmla="*/ 10 w 33"/>
              <a:gd name="T15" fmla="*/ 34 h 36"/>
              <a:gd name="T16" fmla="*/ 4 w 33"/>
              <a:gd name="T17" fmla="*/ 12 h 36"/>
              <a:gd name="T18" fmla="*/ 0 w 33"/>
              <a:gd name="T19" fmla="*/ 14 h 36"/>
              <a:gd name="T20" fmla="*/ 9 w 33"/>
              <a:gd name="T21" fmla="*/ 34 h 36"/>
              <a:gd name="T22" fmla="*/ 9 w 33"/>
              <a:gd name="T23" fmla="*/ 36 h 36"/>
              <a:gd name="T24" fmla="*/ 10 w 33"/>
              <a:gd name="T25" fmla="*/ 34 h 36"/>
              <a:gd name="T26" fmla="*/ 10 w 33"/>
              <a:gd name="T27" fmla="*/ 36 h 36"/>
              <a:gd name="T28" fmla="*/ 10 w 33"/>
              <a:gd name="T29" fmla="*/ 34 h 36"/>
              <a:gd name="T30" fmla="*/ 31 w 33"/>
              <a:gd name="T31" fmla="*/ 28 h 36"/>
              <a:gd name="T32" fmla="*/ 33 w 33"/>
              <a:gd name="T33" fmla="*/ 28 h 36"/>
              <a:gd name="T34" fmla="*/ 33 w 33"/>
              <a:gd name="T35" fmla="*/ 26 h 36"/>
              <a:gd name="T36" fmla="*/ 24 w 33"/>
              <a:gd name="T37" fmla="*/ 2 h 36"/>
              <a:gd name="T38" fmla="*/ 24 w 33"/>
              <a:gd name="T39" fmla="*/ 0 h 36"/>
              <a:gd name="T40" fmla="*/ 22 w 33"/>
              <a:gd name="T41" fmla="*/ 0 h 36"/>
              <a:gd name="T42" fmla="*/ 21 w 33"/>
              <a:gd name="T43" fmla="*/ 0 h 36"/>
              <a:gd name="T44" fmla="*/ 0 w 33"/>
              <a:gd name="T45" fmla="*/ 12 h 36"/>
              <a:gd name="T46" fmla="*/ 0 w 33"/>
              <a:gd name="T47" fmla="*/ 14 h 36"/>
              <a:gd name="T48" fmla="*/ 4 w 33"/>
              <a:gd name="T49" fmla="*/ 1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36"/>
              <a:gd name="T77" fmla="*/ 33 w 33"/>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36">
                <a:moveTo>
                  <a:pt x="4" y="12"/>
                </a:moveTo>
                <a:lnTo>
                  <a:pt x="4" y="16"/>
                </a:lnTo>
                <a:lnTo>
                  <a:pt x="24" y="4"/>
                </a:lnTo>
                <a:lnTo>
                  <a:pt x="21" y="4"/>
                </a:lnTo>
                <a:lnTo>
                  <a:pt x="29" y="28"/>
                </a:lnTo>
                <a:lnTo>
                  <a:pt x="29" y="24"/>
                </a:lnTo>
                <a:lnTo>
                  <a:pt x="9" y="33"/>
                </a:lnTo>
                <a:lnTo>
                  <a:pt x="10" y="34"/>
                </a:lnTo>
                <a:lnTo>
                  <a:pt x="4" y="12"/>
                </a:lnTo>
                <a:lnTo>
                  <a:pt x="0" y="14"/>
                </a:lnTo>
                <a:lnTo>
                  <a:pt x="9" y="34"/>
                </a:lnTo>
                <a:lnTo>
                  <a:pt x="9" y="36"/>
                </a:lnTo>
                <a:lnTo>
                  <a:pt x="10" y="34"/>
                </a:lnTo>
                <a:lnTo>
                  <a:pt x="10" y="36"/>
                </a:lnTo>
                <a:lnTo>
                  <a:pt x="10" y="34"/>
                </a:lnTo>
                <a:lnTo>
                  <a:pt x="31" y="28"/>
                </a:lnTo>
                <a:lnTo>
                  <a:pt x="33" y="28"/>
                </a:lnTo>
                <a:lnTo>
                  <a:pt x="33" y="26"/>
                </a:lnTo>
                <a:lnTo>
                  <a:pt x="24" y="2"/>
                </a:lnTo>
                <a:lnTo>
                  <a:pt x="24" y="0"/>
                </a:lnTo>
                <a:lnTo>
                  <a:pt x="22" y="0"/>
                </a:lnTo>
                <a:lnTo>
                  <a:pt x="21" y="0"/>
                </a:lnTo>
                <a:lnTo>
                  <a:pt x="0" y="12"/>
                </a:lnTo>
                <a:lnTo>
                  <a:pt x="0" y="14"/>
                </a:lnTo>
                <a:lnTo>
                  <a:pt x="4" y="12"/>
                </a:lnTo>
                <a:close/>
              </a:path>
            </a:pathLst>
          </a:custGeom>
          <a:solidFill>
            <a:srgbClr val="808080"/>
          </a:solidFill>
          <a:ln w="9525">
            <a:noFill/>
            <a:round/>
            <a:headEnd/>
            <a:tailEnd/>
          </a:ln>
        </p:spPr>
        <p:txBody>
          <a:bodyPr/>
          <a:lstStyle/>
          <a:p>
            <a:endParaRPr lang="en-US"/>
          </a:p>
        </p:txBody>
      </p:sp>
      <p:sp>
        <p:nvSpPr>
          <p:cNvPr id="322" name="Freeform 2493"/>
          <p:cNvSpPr>
            <a:spLocks/>
          </p:cNvSpPr>
          <p:nvPr/>
        </p:nvSpPr>
        <p:spPr bwMode="auto">
          <a:xfrm>
            <a:off x="7241381" y="3993389"/>
            <a:ext cx="157162" cy="147638"/>
          </a:xfrm>
          <a:custGeom>
            <a:avLst/>
            <a:gdLst>
              <a:gd name="T0" fmla="*/ 83 w 127"/>
              <a:gd name="T1" fmla="*/ 2 h 123"/>
              <a:gd name="T2" fmla="*/ 76 w 127"/>
              <a:gd name="T3" fmla="*/ 2 h 123"/>
              <a:gd name="T4" fmla="*/ 69 w 127"/>
              <a:gd name="T5" fmla="*/ 0 h 123"/>
              <a:gd name="T6" fmla="*/ 63 w 127"/>
              <a:gd name="T7" fmla="*/ 0 h 123"/>
              <a:gd name="T8" fmla="*/ 57 w 127"/>
              <a:gd name="T9" fmla="*/ 2 h 123"/>
              <a:gd name="T10" fmla="*/ 49 w 127"/>
              <a:gd name="T11" fmla="*/ 2 h 123"/>
              <a:gd name="T12" fmla="*/ 40 w 127"/>
              <a:gd name="T13" fmla="*/ 5 h 123"/>
              <a:gd name="T14" fmla="*/ 34 w 127"/>
              <a:gd name="T15" fmla="*/ 8 h 123"/>
              <a:gd name="T16" fmla="*/ 27 w 127"/>
              <a:gd name="T17" fmla="*/ 12 h 123"/>
              <a:gd name="T18" fmla="*/ 20 w 127"/>
              <a:gd name="T19" fmla="*/ 19 h 123"/>
              <a:gd name="T20" fmla="*/ 15 w 127"/>
              <a:gd name="T21" fmla="*/ 24 h 123"/>
              <a:gd name="T22" fmla="*/ 11 w 127"/>
              <a:gd name="T23" fmla="*/ 29 h 123"/>
              <a:gd name="T24" fmla="*/ 5 w 127"/>
              <a:gd name="T25" fmla="*/ 41 h 123"/>
              <a:gd name="T26" fmla="*/ 3 w 127"/>
              <a:gd name="T27" fmla="*/ 48 h 123"/>
              <a:gd name="T28" fmla="*/ 1 w 127"/>
              <a:gd name="T29" fmla="*/ 53 h 123"/>
              <a:gd name="T30" fmla="*/ 0 w 127"/>
              <a:gd name="T31" fmla="*/ 58 h 123"/>
              <a:gd name="T32" fmla="*/ 0 w 127"/>
              <a:gd name="T33" fmla="*/ 65 h 123"/>
              <a:gd name="T34" fmla="*/ 0 w 127"/>
              <a:gd name="T35" fmla="*/ 71 h 123"/>
              <a:gd name="T36" fmla="*/ 1 w 127"/>
              <a:gd name="T37" fmla="*/ 78 h 123"/>
              <a:gd name="T38" fmla="*/ 5 w 127"/>
              <a:gd name="T39" fmla="*/ 87 h 123"/>
              <a:gd name="T40" fmla="*/ 8 w 127"/>
              <a:gd name="T41" fmla="*/ 92 h 123"/>
              <a:gd name="T42" fmla="*/ 13 w 127"/>
              <a:gd name="T43" fmla="*/ 99 h 123"/>
              <a:gd name="T44" fmla="*/ 17 w 127"/>
              <a:gd name="T45" fmla="*/ 104 h 123"/>
              <a:gd name="T46" fmla="*/ 22 w 127"/>
              <a:gd name="T47" fmla="*/ 109 h 123"/>
              <a:gd name="T48" fmla="*/ 27 w 127"/>
              <a:gd name="T49" fmla="*/ 112 h 123"/>
              <a:gd name="T50" fmla="*/ 32 w 127"/>
              <a:gd name="T51" fmla="*/ 116 h 123"/>
              <a:gd name="T52" fmla="*/ 44 w 127"/>
              <a:gd name="T53" fmla="*/ 121 h 123"/>
              <a:gd name="T54" fmla="*/ 51 w 127"/>
              <a:gd name="T55" fmla="*/ 121 h 123"/>
              <a:gd name="T56" fmla="*/ 56 w 127"/>
              <a:gd name="T57" fmla="*/ 123 h 123"/>
              <a:gd name="T58" fmla="*/ 63 w 127"/>
              <a:gd name="T59" fmla="*/ 123 h 123"/>
              <a:gd name="T60" fmla="*/ 69 w 127"/>
              <a:gd name="T61" fmla="*/ 123 h 123"/>
              <a:gd name="T62" fmla="*/ 76 w 127"/>
              <a:gd name="T63" fmla="*/ 121 h 123"/>
              <a:gd name="T64" fmla="*/ 83 w 127"/>
              <a:gd name="T65" fmla="*/ 121 h 123"/>
              <a:gd name="T66" fmla="*/ 92 w 127"/>
              <a:gd name="T67" fmla="*/ 116 h 123"/>
              <a:gd name="T68" fmla="*/ 98 w 127"/>
              <a:gd name="T69" fmla="*/ 112 h 123"/>
              <a:gd name="T70" fmla="*/ 104 w 127"/>
              <a:gd name="T71" fmla="*/ 109 h 123"/>
              <a:gd name="T72" fmla="*/ 109 w 127"/>
              <a:gd name="T73" fmla="*/ 106 h 123"/>
              <a:gd name="T74" fmla="*/ 112 w 127"/>
              <a:gd name="T75" fmla="*/ 100 h 123"/>
              <a:gd name="T76" fmla="*/ 115 w 127"/>
              <a:gd name="T77" fmla="*/ 97 h 123"/>
              <a:gd name="T78" fmla="*/ 119 w 127"/>
              <a:gd name="T79" fmla="*/ 90 h 123"/>
              <a:gd name="T80" fmla="*/ 126 w 127"/>
              <a:gd name="T81" fmla="*/ 77 h 123"/>
              <a:gd name="T82" fmla="*/ 127 w 127"/>
              <a:gd name="T83" fmla="*/ 70 h 123"/>
              <a:gd name="T84" fmla="*/ 127 w 127"/>
              <a:gd name="T85" fmla="*/ 63 h 123"/>
              <a:gd name="T86" fmla="*/ 127 w 127"/>
              <a:gd name="T87" fmla="*/ 54 h 123"/>
              <a:gd name="T88" fmla="*/ 127 w 127"/>
              <a:gd name="T89" fmla="*/ 48 h 123"/>
              <a:gd name="T90" fmla="*/ 126 w 127"/>
              <a:gd name="T91" fmla="*/ 41 h 123"/>
              <a:gd name="T92" fmla="*/ 121 w 127"/>
              <a:gd name="T93" fmla="*/ 34 h 123"/>
              <a:gd name="T94" fmla="*/ 117 w 127"/>
              <a:gd name="T95" fmla="*/ 27 h 123"/>
              <a:gd name="T96" fmla="*/ 114 w 127"/>
              <a:gd name="T97" fmla="*/ 22 h 123"/>
              <a:gd name="T98" fmla="*/ 110 w 127"/>
              <a:gd name="T99" fmla="*/ 17 h 123"/>
              <a:gd name="T100" fmla="*/ 107 w 127"/>
              <a:gd name="T101" fmla="*/ 13 h 123"/>
              <a:gd name="T102" fmla="*/ 102 w 127"/>
              <a:gd name="T103" fmla="*/ 10 h 123"/>
              <a:gd name="T104" fmla="*/ 95 w 127"/>
              <a:gd name="T105" fmla="*/ 7 h 1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7"/>
              <a:gd name="T160" fmla="*/ 0 h 123"/>
              <a:gd name="T161" fmla="*/ 127 w 127"/>
              <a:gd name="T162" fmla="*/ 123 h 12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7" h="123">
                <a:moveTo>
                  <a:pt x="92" y="5"/>
                </a:moveTo>
                <a:lnTo>
                  <a:pt x="88" y="3"/>
                </a:lnTo>
                <a:lnTo>
                  <a:pt x="85" y="3"/>
                </a:lnTo>
                <a:lnTo>
                  <a:pt x="83" y="2"/>
                </a:lnTo>
                <a:lnTo>
                  <a:pt x="81" y="2"/>
                </a:lnTo>
                <a:lnTo>
                  <a:pt x="80" y="2"/>
                </a:lnTo>
                <a:lnTo>
                  <a:pt x="78" y="2"/>
                </a:lnTo>
                <a:lnTo>
                  <a:pt x="76" y="2"/>
                </a:lnTo>
                <a:lnTo>
                  <a:pt x="75" y="0"/>
                </a:lnTo>
                <a:lnTo>
                  <a:pt x="73" y="0"/>
                </a:lnTo>
                <a:lnTo>
                  <a:pt x="71" y="0"/>
                </a:lnTo>
                <a:lnTo>
                  <a:pt x="69" y="0"/>
                </a:lnTo>
                <a:lnTo>
                  <a:pt x="68" y="0"/>
                </a:lnTo>
                <a:lnTo>
                  <a:pt x="66" y="0"/>
                </a:lnTo>
                <a:lnTo>
                  <a:pt x="64" y="0"/>
                </a:lnTo>
                <a:lnTo>
                  <a:pt x="63" y="0"/>
                </a:lnTo>
                <a:lnTo>
                  <a:pt x="61" y="0"/>
                </a:lnTo>
                <a:lnTo>
                  <a:pt x="59" y="0"/>
                </a:lnTo>
                <a:lnTo>
                  <a:pt x="57" y="0"/>
                </a:lnTo>
                <a:lnTo>
                  <a:pt x="57" y="2"/>
                </a:lnTo>
                <a:lnTo>
                  <a:pt x="56" y="2"/>
                </a:lnTo>
                <a:lnTo>
                  <a:pt x="54" y="2"/>
                </a:lnTo>
                <a:lnTo>
                  <a:pt x="51" y="2"/>
                </a:lnTo>
                <a:lnTo>
                  <a:pt x="49" y="2"/>
                </a:lnTo>
                <a:lnTo>
                  <a:pt x="47" y="2"/>
                </a:lnTo>
                <a:lnTo>
                  <a:pt x="46" y="3"/>
                </a:lnTo>
                <a:lnTo>
                  <a:pt x="42" y="5"/>
                </a:lnTo>
                <a:lnTo>
                  <a:pt x="40" y="5"/>
                </a:lnTo>
                <a:lnTo>
                  <a:pt x="39" y="5"/>
                </a:lnTo>
                <a:lnTo>
                  <a:pt x="39" y="7"/>
                </a:lnTo>
                <a:lnTo>
                  <a:pt x="35" y="7"/>
                </a:lnTo>
                <a:lnTo>
                  <a:pt x="34" y="8"/>
                </a:lnTo>
                <a:lnTo>
                  <a:pt x="32" y="10"/>
                </a:lnTo>
                <a:lnTo>
                  <a:pt x="30" y="10"/>
                </a:lnTo>
                <a:lnTo>
                  <a:pt x="28" y="12"/>
                </a:lnTo>
                <a:lnTo>
                  <a:pt x="27" y="12"/>
                </a:lnTo>
                <a:lnTo>
                  <a:pt x="25" y="13"/>
                </a:lnTo>
                <a:lnTo>
                  <a:pt x="23" y="15"/>
                </a:lnTo>
                <a:lnTo>
                  <a:pt x="22" y="17"/>
                </a:lnTo>
                <a:lnTo>
                  <a:pt x="20" y="19"/>
                </a:lnTo>
                <a:lnTo>
                  <a:pt x="18" y="19"/>
                </a:lnTo>
                <a:lnTo>
                  <a:pt x="18" y="20"/>
                </a:lnTo>
                <a:lnTo>
                  <a:pt x="17" y="22"/>
                </a:lnTo>
                <a:lnTo>
                  <a:pt x="15" y="24"/>
                </a:lnTo>
                <a:lnTo>
                  <a:pt x="13" y="24"/>
                </a:lnTo>
                <a:lnTo>
                  <a:pt x="13" y="25"/>
                </a:lnTo>
                <a:lnTo>
                  <a:pt x="13" y="27"/>
                </a:lnTo>
                <a:lnTo>
                  <a:pt x="11" y="29"/>
                </a:lnTo>
                <a:lnTo>
                  <a:pt x="10" y="31"/>
                </a:lnTo>
                <a:lnTo>
                  <a:pt x="8" y="32"/>
                </a:lnTo>
                <a:lnTo>
                  <a:pt x="6" y="36"/>
                </a:lnTo>
                <a:lnTo>
                  <a:pt x="5" y="41"/>
                </a:lnTo>
                <a:lnTo>
                  <a:pt x="3" y="42"/>
                </a:lnTo>
                <a:lnTo>
                  <a:pt x="3" y="44"/>
                </a:lnTo>
                <a:lnTo>
                  <a:pt x="3" y="46"/>
                </a:lnTo>
                <a:lnTo>
                  <a:pt x="3" y="48"/>
                </a:lnTo>
                <a:lnTo>
                  <a:pt x="1" y="48"/>
                </a:lnTo>
                <a:lnTo>
                  <a:pt x="1" y="49"/>
                </a:lnTo>
                <a:lnTo>
                  <a:pt x="1" y="51"/>
                </a:lnTo>
                <a:lnTo>
                  <a:pt x="1" y="53"/>
                </a:lnTo>
                <a:lnTo>
                  <a:pt x="0" y="53"/>
                </a:lnTo>
                <a:lnTo>
                  <a:pt x="0" y="54"/>
                </a:lnTo>
                <a:lnTo>
                  <a:pt x="0" y="56"/>
                </a:lnTo>
                <a:lnTo>
                  <a:pt x="0" y="58"/>
                </a:lnTo>
                <a:lnTo>
                  <a:pt x="0" y="60"/>
                </a:lnTo>
                <a:lnTo>
                  <a:pt x="0" y="61"/>
                </a:lnTo>
                <a:lnTo>
                  <a:pt x="0" y="63"/>
                </a:lnTo>
                <a:lnTo>
                  <a:pt x="0" y="65"/>
                </a:lnTo>
                <a:lnTo>
                  <a:pt x="0" y="66"/>
                </a:lnTo>
                <a:lnTo>
                  <a:pt x="0" y="68"/>
                </a:lnTo>
                <a:lnTo>
                  <a:pt x="0" y="70"/>
                </a:lnTo>
                <a:lnTo>
                  <a:pt x="0" y="71"/>
                </a:lnTo>
                <a:lnTo>
                  <a:pt x="0" y="73"/>
                </a:lnTo>
                <a:lnTo>
                  <a:pt x="1" y="75"/>
                </a:lnTo>
                <a:lnTo>
                  <a:pt x="1" y="77"/>
                </a:lnTo>
                <a:lnTo>
                  <a:pt x="1" y="78"/>
                </a:lnTo>
                <a:lnTo>
                  <a:pt x="3" y="80"/>
                </a:lnTo>
                <a:lnTo>
                  <a:pt x="3" y="82"/>
                </a:lnTo>
                <a:lnTo>
                  <a:pt x="5" y="85"/>
                </a:lnTo>
                <a:lnTo>
                  <a:pt x="5" y="87"/>
                </a:lnTo>
                <a:lnTo>
                  <a:pt x="6" y="87"/>
                </a:lnTo>
                <a:lnTo>
                  <a:pt x="6" y="89"/>
                </a:lnTo>
                <a:lnTo>
                  <a:pt x="6" y="90"/>
                </a:lnTo>
                <a:lnTo>
                  <a:pt x="8" y="92"/>
                </a:lnTo>
                <a:lnTo>
                  <a:pt x="10" y="94"/>
                </a:lnTo>
                <a:lnTo>
                  <a:pt x="10" y="95"/>
                </a:lnTo>
                <a:lnTo>
                  <a:pt x="11" y="97"/>
                </a:lnTo>
                <a:lnTo>
                  <a:pt x="13" y="99"/>
                </a:lnTo>
                <a:lnTo>
                  <a:pt x="13" y="100"/>
                </a:lnTo>
                <a:lnTo>
                  <a:pt x="15" y="100"/>
                </a:lnTo>
                <a:lnTo>
                  <a:pt x="17" y="102"/>
                </a:lnTo>
                <a:lnTo>
                  <a:pt x="17" y="104"/>
                </a:lnTo>
                <a:lnTo>
                  <a:pt x="18" y="106"/>
                </a:lnTo>
                <a:lnTo>
                  <a:pt x="20" y="106"/>
                </a:lnTo>
                <a:lnTo>
                  <a:pt x="22" y="107"/>
                </a:lnTo>
                <a:lnTo>
                  <a:pt x="22" y="109"/>
                </a:lnTo>
                <a:lnTo>
                  <a:pt x="23" y="111"/>
                </a:lnTo>
                <a:lnTo>
                  <a:pt x="25" y="111"/>
                </a:lnTo>
                <a:lnTo>
                  <a:pt x="25" y="112"/>
                </a:lnTo>
                <a:lnTo>
                  <a:pt x="27" y="112"/>
                </a:lnTo>
                <a:lnTo>
                  <a:pt x="28" y="112"/>
                </a:lnTo>
                <a:lnTo>
                  <a:pt x="30" y="114"/>
                </a:lnTo>
                <a:lnTo>
                  <a:pt x="32" y="114"/>
                </a:lnTo>
                <a:lnTo>
                  <a:pt x="32" y="116"/>
                </a:lnTo>
                <a:lnTo>
                  <a:pt x="37" y="118"/>
                </a:lnTo>
                <a:lnTo>
                  <a:pt x="40" y="119"/>
                </a:lnTo>
                <a:lnTo>
                  <a:pt x="42" y="119"/>
                </a:lnTo>
                <a:lnTo>
                  <a:pt x="44" y="121"/>
                </a:lnTo>
                <a:lnTo>
                  <a:pt x="46" y="121"/>
                </a:lnTo>
                <a:lnTo>
                  <a:pt x="47" y="121"/>
                </a:lnTo>
                <a:lnTo>
                  <a:pt x="49" y="121"/>
                </a:lnTo>
                <a:lnTo>
                  <a:pt x="51" y="121"/>
                </a:lnTo>
                <a:lnTo>
                  <a:pt x="51" y="123"/>
                </a:lnTo>
                <a:lnTo>
                  <a:pt x="52" y="123"/>
                </a:lnTo>
                <a:lnTo>
                  <a:pt x="54" y="123"/>
                </a:lnTo>
                <a:lnTo>
                  <a:pt x="56" y="123"/>
                </a:lnTo>
                <a:lnTo>
                  <a:pt x="57" y="123"/>
                </a:lnTo>
                <a:lnTo>
                  <a:pt x="59" y="123"/>
                </a:lnTo>
                <a:lnTo>
                  <a:pt x="61" y="123"/>
                </a:lnTo>
                <a:lnTo>
                  <a:pt x="63" y="123"/>
                </a:lnTo>
                <a:lnTo>
                  <a:pt x="64" y="123"/>
                </a:lnTo>
                <a:lnTo>
                  <a:pt x="66" y="123"/>
                </a:lnTo>
                <a:lnTo>
                  <a:pt x="68" y="123"/>
                </a:lnTo>
                <a:lnTo>
                  <a:pt x="69" y="123"/>
                </a:lnTo>
                <a:lnTo>
                  <a:pt x="71" y="123"/>
                </a:lnTo>
                <a:lnTo>
                  <a:pt x="73" y="123"/>
                </a:lnTo>
                <a:lnTo>
                  <a:pt x="75" y="123"/>
                </a:lnTo>
                <a:lnTo>
                  <a:pt x="76" y="121"/>
                </a:lnTo>
                <a:lnTo>
                  <a:pt x="78" y="121"/>
                </a:lnTo>
                <a:lnTo>
                  <a:pt x="80" y="121"/>
                </a:lnTo>
                <a:lnTo>
                  <a:pt x="81" y="121"/>
                </a:lnTo>
                <a:lnTo>
                  <a:pt x="83" y="121"/>
                </a:lnTo>
                <a:lnTo>
                  <a:pt x="83" y="119"/>
                </a:lnTo>
                <a:lnTo>
                  <a:pt x="88" y="118"/>
                </a:lnTo>
                <a:lnTo>
                  <a:pt x="90" y="116"/>
                </a:lnTo>
                <a:lnTo>
                  <a:pt x="92" y="116"/>
                </a:lnTo>
                <a:lnTo>
                  <a:pt x="93" y="116"/>
                </a:lnTo>
                <a:lnTo>
                  <a:pt x="95" y="114"/>
                </a:lnTo>
                <a:lnTo>
                  <a:pt x="97" y="112"/>
                </a:lnTo>
                <a:lnTo>
                  <a:pt x="98" y="112"/>
                </a:lnTo>
                <a:lnTo>
                  <a:pt x="100" y="111"/>
                </a:lnTo>
                <a:lnTo>
                  <a:pt x="102" y="111"/>
                </a:lnTo>
                <a:lnTo>
                  <a:pt x="102" y="109"/>
                </a:lnTo>
                <a:lnTo>
                  <a:pt x="104" y="109"/>
                </a:lnTo>
                <a:lnTo>
                  <a:pt x="104" y="107"/>
                </a:lnTo>
                <a:lnTo>
                  <a:pt x="105" y="106"/>
                </a:lnTo>
                <a:lnTo>
                  <a:pt x="107" y="106"/>
                </a:lnTo>
                <a:lnTo>
                  <a:pt x="109" y="106"/>
                </a:lnTo>
                <a:lnTo>
                  <a:pt x="109" y="104"/>
                </a:lnTo>
                <a:lnTo>
                  <a:pt x="110" y="102"/>
                </a:lnTo>
                <a:lnTo>
                  <a:pt x="112" y="102"/>
                </a:lnTo>
                <a:lnTo>
                  <a:pt x="112" y="100"/>
                </a:lnTo>
                <a:lnTo>
                  <a:pt x="112" y="99"/>
                </a:lnTo>
                <a:lnTo>
                  <a:pt x="114" y="99"/>
                </a:lnTo>
                <a:lnTo>
                  <a:pt x="114" y="97"/>
                </a:lnTo>
                <a:lnTo>
                  <a:pt x="115" y="97"/>
                </a:lnTo>
                <a:lnTo>
                  <a:pt x="115" y="95"/>
                </a:lnTo>
                <a:lnTo>
                  <a:pt x="117" y="94"/>
                </a:lnTo>
                <a:lnTo>
                  <a:pt x="117" y="92"/>
                </a:lnTo>
                <a:lnTo>
                  <a:pt x="119" y="90"/>
                </a:lnTo>
                <a:lnTo>
                  <a:pt x="121" y="87"/>
                </a:lnTo>
                <a:lnTo>
                  <a:pt x="122" y="82"/>
                </a:lnTo>
                <a:lnTo>
                  <a:pt x="124" y="78"/>
                </a:lnTo>
                <a:lnTo>
                  <a:pt x="126" y="77"/>
                </a:lnTo>
                <a:lnTo>
                  <a:pt x="126" y="75"/>
                </a:lnTo>
                <a:lnTo>
                  <a:pt x="127" y="73"/>
                </a:lnTo>
                <a:lnTo>
                  <a:pt x="127" y="71"/>
                </a:lnTo>
                <a:lnTo>
                  <a:pt x="127" y="70"/>
                </a:lnTo>
                <a:lnTo>
                  <a:pt x="127" y="68"/>
                </a:lnTo>
                <a:lnTo>
                  <a:pt x="127" y="66"/>
                </a:lnTo>
                <a:lnTo>
                  <a:pt x="127" y="65"/>
                </a:lnTo>
                <a:lnTo>
                  <a:pt x="127" y="63"/>
                </a:lnTo>
                <a:lnTo>
                  <a:pt x="127" y="61"/>
                </a:lnTo>
                <a:lnTo>
                  <a:pt x="127" y="58"/>
                </a:lnTo>
                <a:lnTo>
                  <a:pt x="127" y="56"/>
                </a:lnTo>
                <a:lnTo>
                  <a:pt x="127" y="54"/>
                </a:lnTo>
                <a:lnTo>
                  <a:pt x="127" y="53"/>
                </a:lnTo>
                <a:lnTo>
                  <a:pt x="127" y="51"/>
                </a:lnTo>
                <a:lnTo>
                  <a:pt x="127" y="49"/>
                </a:lnTo>
                <a:lnTo>
                  <a:pt x="127" y="48"/>
                </a:lnTo>
                <a:lnTo>
                  <a:pt x="127" y="46"/>
                </a:lnTo>
                <a:lnTo>
                  <a:pt x="126" y="44"/>
                </a:lnTo>
                <a:lnTo>
                  <a:pt x="126" y="42"/>
                </a:lnTo>
                <a:lnTo>
                  <a:pt x="126" y="41"/>
                </a:lnTo>
                <a:lnTo>
                  <a:pt x="122" y="37"/>
                </a:lnTo>
                <a:lnTo>
                  <a:pt x="122" y="36"/>
                </a:lnTo>
                <a:lnTo>
                  <a:pt x="122" y="34"/>
                </a:lnTo>
                <a:lnTo>
                  <a:pt x="121" y="34"/>
                </a:lnTo>
                <a:lnTo>
                  <a:pt x="121" y="31"/>
                </a:lnTo>
                <a:lnTo>
                  <a:pt x="121" y="29"/>
                </a:lnTo>
                <a:lnTo>
                  <a:pt x="119" y="29"/>
                </a:lnTo>
                <a:lnTo>
                  <a:pt x="117" y="27"/>
                </a:lnTo>
                <a:lnTo>
                  <a:pt x="117" y="25"/>
                </a:lnTo>
                <a:lnTo>
                  <a:pt x="117" y="24"/>
                </a:lnTo>
                <a:lnTo>
                  <a:pt x="115" y="24"/>
                </a:lnTo>
                <a:lnTo>
                  <a:pt x="114" y="22"/>
                </a:lnTo>
                <a:lnTo>
                  <a:pt x="112" y="20"/>
                </a:lnTo>
                <a:lnTo>
                  <a:pt x="112" y="19"/>
                </a:lnTo>
                <a:lnTo>
                  <a:pt x="110" y="19"/>
                </a:lnTo>
                <a:lnTo>
                  <a:pt x="110" y="17"/>
                </a:lnTo>
                <a:lnTo>
                  <a:pt x="109" y="17"/>
                </a:lnTo>
                <a:lnTo>
                  <a:pt x="109" y="15"/>
                </a:lnTo>
                <a:lnTo>
                  <a:pt x="107" y="15"/>
                </a:lnTo>
                <a:lnTo>
                  <a:pt x="107" y="13"/>
                </a:lnTo>
                <a:lnTo>
                  <a:pt x="105" y="13"/>
                </a:lnTo>
                <a:lnTo>
                  <a:pt x="104" y="12"/>
                </a:lnTo>
                <a:lnTo>
                  <a:pt x="102" y="12"/>
                </a:lnTo>
                <a:lnTo>
                  <a:pt x="102" y="10"/>
                </a:lnTo>
                <a:lnTo>
                  <a:pt x="100" y="10"/>
                </a:lnTo>
                <a:lnTo>
                  <a:pt x="98" y="8"/>
                </a:lnTo>
                <a:lnTo>
                  <a:pt x="97" y="7"/>
                </a:lnTo>
                <a:lnTo>
                  <a:pt x="95" y="7"/>
                </a:lnTo>
                <a:lnTo>
                  <a:pt x="92" y="5"/>
                </a:lnTo>
                <a:close/>
              </a:path>
            </a:pathLst>
          </a:custGeom>
          <a:solidFill>
            <a:srgbClr val="808080"/>
          </a:solidFill>
          <a:ln w="9525">
            <a:noFill/>
            <a:round/>
            <a:headEnd/>
            <a:tailEnd/>
          </a:ln>
        </p:spPr>
        <p:txBody>
          <a:bodyPr/>
          <a:lstStyle/>
          <a:p>
            <a:endParaRPr lang="en-US"/>
          </a:p>
        </p:txBody>
      </p:sp>
      <p:sp>
        <p:nvSpPr>
          <p:cNvPr id="323" name="Freeform 2494"/>
          <p:cNvSpPr>
            <a:spLocks/>
          </p:cNvSpPr>
          <p:nvPr/>
        </p:nvSpPr>
        <p:spPr bwMode="auto">
          <a:xfrm>
            <a:off x="7241381" y="3991802"/>
            <a:ext cx="158750" cy="150812"/>
          </a:xfrm>
          <a:custGeom>
            <a:avLst/>
            <a:gdLst>
              <a:gd name="T0" fmla="*/ 0 w 129"/>
              <a:gd name="T1" fmla="*/ 50 h 126"/>
              <a:gd name="T2" fmla="*/ 0 w 129"/>
              <a:gd name="T3" fmla="*/ 62 h 126"/>
              <a:gd name="T4" fmla="*/ 0 w 129"/>
              <a:gd name="T5" fmla="*/ 73 h 126"/>
              <a:gd name="T6" fmla="*/ 3 w 129"/>
              <a:gd name="T7" fmla="*/ 89 h 126"/>
              <a:gd name="T8" fmla="*/ 10 w 129"/>
              <a:gd name="T9" fmla="*/ 99 h 126"/>
              <a:gd name="T10" fmla="*/ 17 w 129"/>
              <a:gd name="T11" fmla="*/ 109 h 126"/>
              <a:gd name="T12" fmla="*/ 30 w 129"/>
              <a:gd name="T13" fmla="*/ 118 h 126"/>
              <a:gd name="T14" fmla="*/ 42 w 129"/>
              <a:gd name="T15" fmla="*/ 123 h 126"/>
              <a:gd name="T16" fmla="*/ 54 w 129"/>
              <a:gd name="T17" fmla="*/ 126 h 126"/>
              <a:gd name="T18" fmla="*/ 66 w 129"/>
              <a:gd name="T19" fmla="*/ 126 h 126"/>
              <a:gd name="T20" fmla="*/ 80 w 129"/>
              <a:gd name="T21" fmla="*/ 123 h 126"/>
              <a:gd name="T22" fmla="*/ 93 w 129"/>
              <a:gd name="T23" fmla="*/ 118 h 126"/>
              <a:gd name="T24" fmla="*/ 109 w 129"/>
              <a:gd name="T25" fmla="*/ 109 h 126"/>
              <a:gd name="T26" fmla="*/ 115 w 129"/>
              <a:gd name="T27" fmla="*/ 99 h 126"/>
              <a:gd name="T28" fmla="*/ 124 w 129"/>
              <a:gd name="T29" fmla="*/ 91 h 126"/>
              <a:gd name="T30" fmla="*/ 127 w 129"/>
              <a:gd name="T31" fmla="*/ 77 h 126"/>
              <a:gd name="T32" fmla="*/ 129 w 129"/>
              <a:gd name="T33" fmla="*/ 65 h 126"/>
              <a:gd name="T34" fmla="*/ 129 w 129"/>
              <a:gd name="T35" fmla="*/ 53 h 126"/>
              <a:gd name="T36" fmla="*/ 126 w 129"/>
              <a:gd name="T37" fmla="*/ 41 h 126"/>
              <a:gd name="T38" fmla="*/ 121 w 129"/>
              <a:gd name="T39" fmla="*/ 31 h 126"/>
              <a:gd name="T40" fmla="*/ 112 w 129"/>
              <a:gd name="T41" fmla="*/ 21 h 126"/>
              <a:gd name="T42" fmla="*/ 104 w 129"/>
              <a:gd name="T43" fmla="*/ 12 h 126"/>
              <a:gd name="T44" fmla="*/ 83 w 129"/>
              <a:gd name="T45" fmla="*/ 4 h 126"/>
              <a:gd name="T46" fmla="*/ 71 w 129"/>
              <a:gd name="T47" fmla="*/ 0 h 126"/>
              <a:gd name="T48" fmla="*/ 57 w 129"/>
              <a:gd name="T49" fmla="*/ 2 h 126"/>
              <a:gd name="T50" fmla="*/ 40 w 129"/>
              <a:gd name="T51" fmla="*/ 7 h 126"/>
              <a:gd name="T52" fmla="*/ 28 w 129"/>
              <a:gd name="T53" fmla="*/ 12 h 126"/>
              <a:gd name="T54" fmla="*/ 17 w 129"/>
              <a:gd name="T55" fmla="*/ 21 h 126"/>
              <a:gd name="T56" fmla="*/ 8 w 129"/>
              <a:gd name="T57" fmla="*/ 31 h 126"/>
              <a:gd name="T58" fmla="*/ 13 w 129"/>
              <a:gd name="T59" fmla="*/ 31 h 126"/>
              <a:gd name="T60" fmla="*/ 22 w 129"/>
              <a:gd name="T61" fmla="*/ 21 h 126"/>
              <a:gd name="T62" fmla="*/ 32 w 129"/>
              <a:gd name="T63" fmla="*/ 12 h 126"/>
              <a:gd name="T64" fmla="*/ 46 w 129"/>
              <a:gd name="T65" fmla="*/ 7 h 126"/>
              <a:gd name="T66" fmla="*/ 57 w 129"/>
              <a:gd name="T67" fmla="*/ 4 h 126"/>
              <a:gd name="T68" fmla="*/ 71 w 129"/>
              <a:gd name="T69" fmla="*/ 4 h 126"/>
              <a:gd name="T70" fmla="*/ 83 w 129"/>
              <a:gd name="T71" fmla="*/ 7 h 126"/>
              <a:gd name="T72" fmla="*/ 104 w 129"/>
              <a:gd name="T73" fmla="*/ 14 h 126"/>
              <a:gd name="T74" fmla="*/ 112 w 129"/>
              <a:gd name="T75" fmla="*/ 22 h 126"/>
              <a:gd name="T76" fmla="*/ 117 w 129"/>
              <a:gd name="T77" fmla="*/ 31 h 126"/>
              <a:gd name="T78" fmla="*/ 124 w 129"/>
              <a:gd name="T79" fmla="*/ 43 h 126"/>
              <a:gd name="T80" fmla="*/ 126 w 129"/>
              <a:gd name="T81" fmla="*/ 53 h 126"/>
              <a:gd name="T82" fmla="*/ 126 w 129"/>
              <a:gd name="T83" fmla="*/ 65 h 126"/>
              <a:gd name="T84" fmla="*/ 124 w 129"/>
              <a:gd name="T85" fmla="*/ 77 h 126"/>
              <a:gd name="T86" fmla="*/ 121 w 129"/>
              <a:gd name="T87" fmla="*/ 87 h 126"/>
              <a:gd name="T88" fmla="*/ 112 w 129"/>
              <a:gd name="T89" fmla="*/ 99 h 126"/>
              <a:gd name="T90" fmla="*/ 105 w 129"/>
              <a:gd name="T91" fmla="*/ 108 h 126"/>
              <a:gd name="T92" fmla="*/ 92 w 129"/>
              <a:gd name="T93" fmla="*/ 116 h 126"/>
              <a:gd name="T94" fmla="*/ 78 w 129"/>
              <a:gd name="T95" fmla="*/ 121 h 126"/>
              <a:gd name="T96" fmla="*/ 66 w 129"/>
              <a:gd name="T97" fmla="*/ 123 h 126"/>
              <a:gd name="T98" fmla="*/ 54 w 129"/>
              <a:gd name="T99" fmla="*/ 123 h 126"/>
              <a:gd name="T100" fmla="*/ 42 w 129"/>
              <a:gd name="T101" fmla="*/ 121 h 126"/>
              <a:gd name="T102" fmla="*/ 30 w 129"/>
              <a:gd name="T103" fmla="*/ 114 h 126"/>
              <a:gd name="T104" fmla="*/ 20 w 129"/>
              <a:gd name="T105" fmla="*/ 108 h 126"/>
              <a:gd name="T106" fmla="*/ 11 w 129"/>
              <a:gd name="T107" fmla="*/ 97 h 126"/>
              <a:gd name="T108" fmla="*/ 5 w 129"/>
              <a:gd name="T109" fmla="*/ 87 h 126"/>
              <a:gd name="T110" fmla="*/ 1 w 129"/>
              <a:gd name="T111" fmla="*/ 73 h 126"/>
              <a:gd name="T112" fmla="*/ 1 w 129"/>
              <a:gd name="T113" fmla="*/ 62 h 126"/>
              <a:gd name="T114" fmla="*/ 3 w 129"/>
              <a:gd name="T115" fmla="*/ 51 h 126"/>
              <a:gd name="T116" fmla="*/ 5 w 129"/>
              <a:gd name="T117" fmla="*/ 38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
              <a:gd name="T178" fmla="*/ 0 h 126"/>
              <a:gd name="T179" fmla="*/ 129 w 129"/>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 h="126">
                <a:moveTo>
                  <a:pt x="5" y="38"/>
                </a:moveTo>
                <a:lnTo>
                  <a:pt x="3" y="43"/>
                </a:lnTo>
                <a:lnTo>
                  <a:pt x="1" y="46"/>
                </a:lnTo>
                <a:lnTo>
                  <a:pt x="0" y="50"/>
                </a:lnTo>
                <a:lnTo>
                  <a:pt x="0" y="53"/>
                </a:lnTo>
                <a:lnTo>
                  <a:pt x="0" y="56"/>
                </a:lnTo>
                <a:lnTo>
                  <a:pt x="0" y="60"/>
                </a:lnTo>
                <a:lnTo>
                  <a:pt x="0" y="62"/>
                </a:lnTo>
                <a:lnTo>
                  <a:pt x="0" y="65"/>
                </a:lnTo>
                <a:lnTo>
                  <a:pt x="0" y="68"/>
                </a:lnTo>
                <a:lnTo>
                  <a:pt x="0" y="72"/>
                </a:lnTo>
                <a:lnTo>
                  <a:pt x="0" y="73"/>
                </a:lnTo>
                <a:lnTo>
                  <a:pt x="0" y="79"/>
                </a:lnTo>
                <a:lnTo>
                  <a:pt x="0" y="80"/>
                </a:lnTo>
                <a:lnTo>
                  <a:pt x="1" y="85"/>
                </a:lnTo>
                <a:lnTo>
                  <a:pt x="3" y="89"/>
                </a:lnTo>
                <a:lnTo>
                  <a:pt x="5" y="91"/>
                </a:lnTo>
                <a:lnTo>
                  <a:pt x="5" y="94"/>
                </a:lnTo>
                <a:lnTo>
                  <a:pt x="8" y="97"/>
                </a:lnTo>
                <a:lnTo>
                  <a:pt x="10" y="99"/>
                </a:lnTo>
                <a:lnTo>
                  <a:pt x="11" y="102"/>
                </a:lnTo>
                <a:lnTo>
                  <a:pt x="13" y="104"/>
                </a:lnTo>
                <a:lnTo>
                  <a:pt x="15" y="106"/>
                </a:lnTo>
                <a:lnTo>
                  <a:pt x="17" y="109"/>
                </a:lnTo>
                <a:lnTo>
                  <a:pt x="20" y="111"/>
                </a:lnTo>
                <a:lnTo>
                  <a:pt x="22" y="113"/>
                </a:lnTo>
                <a:lnTo>
                  <a:pt x="27" y="116"/>
                </a:lnTo>
                <a:lnTo>
                  <a:pt x="30" y="118"/>
                </a:lnTo>
                <a:lnTo>
                  <a:pt x="32" y="120"/>
                </a:lnTo>
                <a:lnTo>
                  <a:pt x="35" y="121"/>
                </a:lnTo>
                <a:lnTo>
                  <a:pt x="39" y="121"/>
                </a:lnTo>
                <a:lnTo>
                  <a:pt x="42" y="123"/>
                </a:lnTo>
                <a:lnTo>
                  <a:pt x="46" y="125"/>
                </a:lnTo>
                <a:lnTo>
                  <a:pt x="47" y="125"/>
                </a:lnTo>
                <a:lnTo>
                  <a:pt x="51" y="126"/>
                </a:lnTo>
                <a:lnTo>
                  <a:pt x="54" y="126"/>
                </a:lnTo>
                <a:lnTo>
                  <a:pt x="57" y="126"/>
                </a:lnTo>
                <a:lnTo>
                  <a:pt x="61" y="126"/>
                </a:lnTo>
                <a:lnTo>
                  <a:pt x="64" y="126"/>
                </a:lnTo>
                <a:lnTo>
                  <a:pt x="66" y="126"/>
                </a:lnTo>
                <a:lnTo>
                  <a:pt x="71" y="126"/>
                </a:lnTo>
                <a:lnTo>
                  <a:pt x="73" y="126"/>
                </a:lnTo>
                <a:lnTo>
                  <a:pt x="76" y="126"/>
                </a:lnTo>
                <a:lnTo>
                  <a:pt x="80" y="123"/>
                </a:lnTo>
                <a:lnTo>
                  <a:pt x="83" y="123"/>
                </a:lnTo>
                <a:lnTo>
                  <a:pt x="86" y="123"/>
                </a:lnTo>
                <a:lnTo>
                  <a:pt x="92" y="120"/>
                </a:lnTo>
                <a:lnTo>
                  <a:pt x="93" y="118"/>
                </a:lnTo>
                <a:lnTo>
                  <a:pt x="97" y="116"/>
                </a:lnTo>
                <a:lnTo>
                  <a:pt x="104" y="114"/>
                </a:lnTo>
                <a:lnTo>
                  <a:pt x="105" y="111"/>
                </a:lnTo>
                <a:lnTo>
                  <a:pt x="109" y="109"/>
                </a:lnTo>
                <a:lnTo>
                  <a:pt x="109" y="108"/>
                </a:lnTo>
                <a:lnTo>
                  <a:pt x="112" y="104"/>
                </a:lnTo>
                <a:lnTo>
                  <a:pt x="114" y="102"/>
                </a:lnTo>
                <a:lnTo>
                  <a:pt x="115" y="99"/>
                </a:lnTo>
                <a:lnTo>
                  <a:pt x="117" y="97"/>
                </a:lnTo>
                <a:lnTo>
                  <a:pt x="119" y="96"/>
                </a:lnTo>
                <a:lnTo>
                  <a:pt x="122" y="92"/>
                </a:lnTo>
                <a:lnTo>
                  <a:pt x="124" y="91"/>
                </a:lnTo>
                <a:lnTo>
                  <a:pt x="124" y="85"/>
                </a:lnTo>
                <a:lnTo>
                  <a:pt x="126" y="84"/>
                </a:lnTo>
                <a:lnTo>
                  <a:pt x="127" y="80"/>
                </a:lnTo>
                <a:lnTo>
                  <a:pt x="127" y="77"/>
                </a:lnTo>
                <a:lnTo>
                  <a:pt x="129" y="73"/>
                </a:lnTo>
                <a:lnTo>
                  <a:pt x="129" y="72"/>
                </a:lnTo>
                <a:lnTo>
                  <a:pt x="129" y="68"/>
                </a:lnTo>
                <a:lnTo>
                  <a:pt x="129" y="65"/>
                </a:lnTo>
                <a:lnTo>
                  <a:pt x="129" y="62"/>
                </a:lnTo>
                <a:lnTo>
                  <a:pt x="129" y="60"/>
                </a:lnTo>
                <a:lnTo>
                  <a:pt x="129" y="55"/>
                </a:lnTo>
                <a:lnTo>
                  <a:pt x="129" y="53"/>
                </a:lnTo>
                <a:lnTo>
                  <a:pt x="129" y="50"/>
                </a:lnTo>
                <a:lnTo>
                  <a:pt x="129" y="48"/>
                </a:lnTo>
                <a:lnTo>
                  <a:pt x="127" y="43"/>
                </a:lnTo>
                <a:lnTo>
                  <a:pt x="126" y="41"/>
                </a:lnTo>
                <a:lnTo>
                  <a:pt x="124" y="38"/>
                </a:lnTo>
                <a:lnTo>
                  <a:pt x="124" y="36"/>
                </a:lnTo>
                <a:lnTo>
                  <a:pt x="122" y="33"/>
                </a:lnTo>
                <a:lnTo>
                  <a:pt x="121" y="31"/>
                </a:lnTo>
                <a:lnTo>
                  <a:pt x="119" y="27"/>
                </a:lnTo>
                <a:lnTo>
                  <a:pt x="117" y="26"/>
                </a:lnTo>
                <a:lnTo>
                  <a:pt x="115" y="22"/>
                </a:lnTo>
                <a:lnTo>
                  <a:pt x="112" y="21"/>
                </a:lnTo>
                <a:lnTo>
                  <a:pt x="112" y="19"/>
                </a:lnTo>
                <a:lnTo>
                  <a:pt x="109" y="15"/>
                </a:lnTo>
                <a:lnTo>
                  <a:pt x="107" y="14"/>
                </a:lnTo>
                <a:lnTo>
                  <a:pt x="104" y="12"/>
                </a:lnTo>
                <a:lnTo>
                  <a:pt x="102" y="10"/>
                </a:lnTo>
                <a:lnTo>
                  <a:pt x="98" y="9"/>
                </a:lnTo>
                <a:lnTo>
                  <a:pt x="86" y="4"/>
                </a:lnTo>
                <a:lnTo>
                  <a:pt x="83" y="4"/>
                </a:lnTo>
                <a:lnTo>
                  <a:pt x="81" y="2"/>
                </a:lnTo>
                <a:lnTo>
                  <a:pt x="76" y="2"/>
                </a:lnTo>
                <a:lnTo>
                  <a:pt x="73" y="2"/>
                </a:lnTo>
                <a:lnTo>
                  <a:pt x="71" y="0"/>
                </a:lnTo>
                <a:lnTo>
                  <a:pt x="68" y="0"/>
                </a:lnTo>
                <a:lnTo>
                  <a:pt x="64" y="0"/>
                </a:lnTo>
                <a:lnTo>
                  <a:pt x="63" y="0"/>
                </a:lnTo>
                <a:lnTo>
                  <a:pt x="57" y="2"/>
                </a:lnTo>
                <a:lnTo>
                  <a:pt x="56" y="2"/>
                </a:lnTo>
                <a:lnTo>
                  <a:pt x="51" y="2"/>
                </a:lnTo>
                <a:lnTo>
                  <a:pt x="49" y="4"/>
                </a:lnTo>
                <a:lnTo>
                  <a:pt x="40" y="7"/>
                </a:lnTo>
                <a:lnTo>
                  <a:pt x="37" y="7"/>
                </a:lnTo>
                <a:lnTo>
                  <a:pt x="34" y="9"/>
                </a:lnTo>
                <a:lnTo>
                  <a:pt x="30" y="10"/>
                </a:lnTo>
                <a:lnTo>
                  <a:pt x="28" y="12"/>
                </a:lnTo>
                <a:lnTo>
                  <a:pt x="23" y="15"/>
                </a:lnTo>
                <a:lnTo>
                  <a:pt x="22" y="17"/>
                </a:lnTo>
                <a:lnTo>
                  <a:pt x="18" y="19"/>
                </a:lnTo>
                <a:lnTo>
                  <a:pt x="17" y="21"/>
                </a:lnTo>
                <a:lnTo>
                  <a:pt x="15" y="24"/>
                </a:lnTo>
                <a:lnTo>
                  <a:pt x="11" y="26"/>
                </a:lnTo>
                <a:lnTo>
                  <a:pt x="11" y="29"/>
                </a:lnTo>
                <a:lnTo>
                  <a:pt x="8" y="31"/>
                </a:lnTo>
                <a:lnTo>
                  <a:pt x="5" y="38"/>
                </a:lnTo>
                <a:lnTo>
                  <a:pt x="8" y="39"/>
                </a:lnTo>
                <a:lnTo>
                  <a:pt x="11" y="33"/>
                </a:lnTo>
                <a:lnTo>
                  <a:pt x="13" y="31"/>
                </a:lnTo>
                <a:lnTo>
                  <a:pt x="15" y="27"/>
                </a:lnTo>
                <a:lnTo>
                  <a:pt x="17" y="26"/>
                </a:lnTo>
                <a:lnTo>
                  <a:pt x="18" y="24"/>
                </a:lnTo>
                <a:lnTo>
                  <a:pt x="22" y="21"/>
                </a:lnTo>
                <a:lnTo>
                  <a:pt x="23" y="19"/>
                </a:lnTo>
                <a:lnTo>
                  <a:pt x="25" y="19"/>
                </a:lnTo>
                <a:lnTo>
                  <a:pt x="30" y="14"/>
                </a:lnTo>
                <a:lnTo>
                  <a:pt x="32" y="12"/>
                </a:lnTo>
                <a:lnTo>
                  <a:pt x="35" y="10"/>
                </a:lnTo>
                <a:lnTo>
                  <a:pt x="39" y="9"/>
                </a:lnTo>
                <a:lnTo>
                  <a:pt x="42" y="9"/>
                </a:lnTo>
                <a:lnTo>
                  <a:pt x="46" y="7"/>
                </a:lnTo>
                <a:lnTo>
                  <a:pt x="51" y="7"/>
                </a:lnTo>
                <a:lnTo>
                  <a:pt x="52" y="5"/>
                </a:lnTo>
                <a:lnTo>
                  <a:pt x="56" y="4"/>
                </a:lnTo>
                <a:lnTo>
                  <a:pt x="57" y="4"/>
                </a:lnTo>
                <a:lnTo>
                  <a:pt x="63" y="4"/>
                </a:lnTo>
                <a:lnTo>
                  <a:pt x="64" y="4"/>
                </a:lnTo>
                <a:lnTo>
                  <a:pt x="66" y="4"/>
                </a:lnTo>
                <a:lnTo>
                  <a:pt x="71" y="4"/>
                </a:lnTo>
                <a:lnTo>
                  <a:pt x="73" y="4"/>
                </a:lnTo>
                <a:lnTo>
                  <a:pt x="76" y="4"/>
                </a:lnTo>
                <a:lnTo>
                  <a:pt x="80" y="5"/>
                </a:lnTo>
                <a:lnTo>
                  <a:pt x="83" y="7"/>
                </a:lnTo>
                <a:lnTo>
                  <a:pt x="86" y="7"/>
                </a:lnTo>
                <a:lnTo>
                  <a:pt x="97" y="12"/>
                </a:lnTo>
                <a:lnTo>
                  <a:pt x="100" y="14"/>
                </a:lnTo>
                <a:lnTo>
                  <a:pt x="104" y="14"/>
                </a:lnTo>
                <a:lnTo>
                  <a:pt x="104" y="15"/>
                </a:lnTo>
                <a:lnTo>
                  <a:pt x="107" y="19"/>
                </a:lnTo>
                <a:lnTo>
                  <a:pt x="109" y="21"/>
                </a:lnTo>
                <a:lnTo>
                  <a:pt x="112" y="22"/>
                </a:lnTo>
                <a:lnTo>
                  <a:pt x="112" y="24"/>
                </a:lnTo>
                <a:lnTo>
                  <a:pt x="115" y="27"/>
                </a:lnTo>
                <a:lnTo>
                  <a:pt x="117" y="29"/>
                </a:lnTo>
                <a:lnTo>
                  <a:pt x="117" y="31"/>
                </a:lnTo>
                <a:lnTo>
                  <a:pt x="119" y="34"/>
                </a:lnTo>
                <a:lnTo>
                  <a:pt x="121" y="36"/>
                </a:lnTo>
                <a:lnTo>
                  <a:pt x="122" y="39"/>
                </a:lnTo>
                <a:lnTo>
                  <a:pt x="124" y="43"/>
                </a:lnTo>
                <a:lnTo>
                  <a:pt x="124" y="44"/>
                </a:lnTo>
                <a:lnTo>
                  <a:pt x="124" y="48"/>
                </a:lnTo>
                <a:lnTo>
                  <a:pt x="126" y="50"/>
                </a:lnTo>
                <a:lnTo>
                  <a:pt x="126" y="53"/>
                </a:lnTo>
                <a:lnTo>
                  <a:pt x="126" y="55"/>
                </a:lnTo>
                <a:lnTo>
                  <a:pt x="127" y="60"/>
                </a:lnTo>
                <a:lnTo>
                  <a:pt x="127" y="62"/>
                </a:lnTo>
                <a:lnTo>
                  <a:pt x="126" y="65"/>
                </a:lnTo>
                <a:lnTo>
                  <a:pt x="127" y="67"/>
                </a:lnTo>
                <a:lnTo>
                  <a:pt x="126" y="70"/>
                </a:lnTo>
                <a:lnTo>
                  <a:pt x="126" y="73"/>
                </a:lnTo>
                <a:lnTo>
                  <a:pt x="124" y="77"/>
                </a:lnTo>
                <a:lnTo>
                  <a:pt x="124" y="79"/>
                </a:lnTo>
                <a:lnTo>
                  <a:pt x="124" y="82"/>
                </a:lnTo>
                <a:lnTo>
                  <a:pt x="122" y="85"/>
                </a:lnTo>
                <a:lnTo>
                  <a:pt x="121" y="87"/>
                </a:lnTo>
                <a:lnTo>
                  <a:pt x="119" y="91"/>
                </a:lnTo>
                <a:lnTo>
                  <a:pt x="117" y="92"/>
                </a:lnTo>
                <a:lnTo>
                  <a:pt x="115" y="96"/>
                </a:lnTo>
                <a:lnTo>
                  <a:pt x="112" y="99"/>
                </a:lnTo>
                <a:lnTo>
                  <a:pt x="112" y="101"/>
                </a:lnTo>
                <a:lnTo>
                  <a:pt x="109" y="102"/>
                </a:lnTo>
                <a:lnTo>
                  <a:pt x="109" y="104"/>
                </a:lnTo>
                <a:lnTo>
                  <a:pt x="105" y="108"/>
                </a:lnTo>
                <a:lnTo>
                  <a:pt x="104" y="109"/>
                </a:lnTo>
                <a:lnTo>
                  <a:pt x="100" y="111"/>
                </a:lnTo>
                <a:lnTo>
                  <a:pt x="95" y="114"/>
                </a:lnTo>
                <a:lnTo>
                  <a:pt x="92" y="116"/>
                </a:lnTo>
                <a:lnTo>
                  <a:pt x="90" y="116"/>
                </a:lnTo>
                <a:lnTo>
                  <a:pt x="85" y="120"/>
                </a:lnTo>
                <a:lnTo>
                  <a:pt x="81" y="121"/>
                </a:lnTo>
                <a:lnTo>
                  <a:pt x="78" y="121"/>
                </a:lnTo>
                <a:lnTo>
                  <a:pt x="76" y="121"/>
                </a:lnTo>
                <a:lnTo>
                  <a:pt x="73" y="123"/>
                </a:lnTo>
                <a:lnTo>
                  <a:pt x="69" y="123"/>
                </a:lnTo>
                <a:lnTo>
                  <a:pt x="66" y="123"/>
                </a:lnTo>
                <a:lnTo>
                  <a:pt x="64" y="123"/>
                </a:lnTo>
                <a:lnTo>
                  <a:pt x="61" y="123"/>
                </a:lnTo>
                <a:lnTo>
                  <a:pt x="57" y="123"/>
                </a:lnTo>
                <a:lnTo>
                  <a:pt x="54" y="123"/>
                </a:lnTo>
                <a:lnTo>
                  <a:pt x="51" y="123"/>
                </a:lnTo>
                <a:lnTo>
                  <a:pt x="49" y="121"/>
                </a:lnTo>
                <a:lnTo>
                  <a:pt x="46" y="121"/>
                </a:lnTo>
                <a:lnTo>
                  <a:pt x="42" y="121"/>
                </a:lnTo>
                <a:lnTo>
                  <a:pt x="40" y="120"/>
                </a:lnTo>
                <a:lnTo>
                  <a:pt x="37" y="118"/>
                </a:lnTo>
                <a:lnTo>
                  <a:pt x="34" y="116"/>
                </a:lnTo>
                <a:lnTo>
                  <a:pt x="30" y="114"/>
                </a:lnTo>
                <a:lnTo>
                  <a:pt x="28" y="114"/>
                </a:lnTo>
                <a:lnTo>
                  <a:pt x="23" y="111"/>
                </a:lnTo>
                <a:lnTo>
                  <a:pt x="22" y="109"/>
                </a:lnTo>
                <a:lnTo>
                  <a:pt x="20" y="108"/>
                </a:lnTo>
                <a:lnTo>
                  <a:pt x="17" y="104"/>
                </a:lnTo>
                <a:lnTo>
                  <a:pt x="15" y="102"/>
                </a:lnTo>
                <a:lnTo>
                  <a:pt x="13" y="101"/>
                </a:lnTo>
                <a:lnTo>
                  <a:pt x="11" y="97"/>
                </a:lnTo>
                <a:lnTo>
                  <a:pt x="11" y="96"/>
                </a:lnTo>
                <a:lnTo>
                  <a:pt x="10" y="92"/>
                </a:lnTo>
                <a:lnTo>
                  <a:pt x="6" y="91"/>
                </a:lnTo>
                <a:lnTo>
                  <a:pt x="5" y="87"/>
                </a:lnTo>
                <a:lnTo>
                  <a:pt x="5" y="85"/>
                </a:lnTo>
                <a:lnTo>
                  <a:pt x="3" y="79"/>
                </a:lnTo>
                <a:lnTo>
                  <a:pt x="3" y="77"/>
                </a:lnTo>
                <a:lnTo>
                  <a:pt x="1" y="73"/>
                </a:lnTo>
                <a:lnTo>
                  <a:pt x="1" y="72"/>
                </a:lnTo>
                <a:lnTo>
                  <a:pt x="1" y="68"/>
                </a:lnTo>
                <a:lnTo>
                  <a:pt x="1" y="67"/>
                </a:lnTo>
                <a:lnTo>
                  <a:pt x="1" y="62"/>
                </a:lnTo>
                <a:lnTo>
                  <a:pt x="1" y="60"/>
                </a:lnTo>
                <a:lnTo>
                  <a:pt x="1" y="56"/>
                </a:lnTo>
                <a:lnTo>
                  <a:pt x="3" y="55"/>
                </a:lnTo>
                <a:lnTo>
                  <a:pt x="3" y="51"/>
                </a:lnTo>
                <a:lnTo>
                  <a:pt x="5" y="48"/>
                </a:lnTo>
                <a:lnTo>
                  <a:pt x="5" y="44"/>
                </a:lnTo>
                <a:lnTo>
                  <a:pt x="8" y="39"/>
                </a:lnTo>
                <a:lnTo>
                  <a:pt x="5" y="38"/>
                </a:lnTo>
                <a:close/>
              </a:path>
            </a:pathLst>
          </a:custGeom>
          <a:solidFill>
            <a:srgbClr val="808080"/>
          </a:solidFill>
          <a:ln w="9525">
            <a:noFill/>
            <a:round/>
            <a:headEnd/>
            <a:tailEnd/>
          </a:ln>
        </p:spPr>
        <p:txBody>
          <a:bodyPr/>
          <a:lstStyle/>
          <a:p>
            <a:endParaRPr lang="en-US"/>
          </a:p>
        </p:txBody>
      </p:sp>
      <p:sp>
        <p:nvSpPr>
          <p:cNvPr id="324" name="Freeform 2495"/>
          <p:cNvSpPr>
            <a:spLocks/>
          </p:cNvSpPr>
          <p:nvPr/>
        </p:nvSpPr>
        <p:spPr bwMode="auto">
          <a:xfrm>
            <a:off x="7368381" y="4026727"/>
            <a:ext cx="130175" cy="120650"/>
          </a:xfrm>
          <a:custGeom>
            <a:avLst/>
            <a:gdLst>
              <a:gd name="T0" fmla="*/ 71 w 105"/>
              <a:gd name="T1" fmla="*/ 2 h 101"/>
              <a:gd name="T2" fmla="*/ 66 w 105"/>
              <a:gd name="T3" fmla="*/ 0 h 101"/>
              <a:gd name="T4" fmla="*/ 61 w 105"/>
              <a:gd name="T5" fmla="*/ 0 h 101"/>
              <a:gd name="T6" fmla="*/ 56 w 105"/>
              <a:gd name="T7" fmla="*/ 0 h 101"/>
              <a:gd name="T8" fmla="*/ 51 w 105"/>
              <a:gd name="T9" fmla="*/ 0 h 101"/>
              <a:gd name="T10" fmla="*/ 46 w 105"/>
              <a:gd name="T11" fmla="*/ 0 h 101"/>
              <a:gd name="T12" fmla="*/ 39 w 105"/>
              <a:gd name="T13" fmla="*/ 2 h 101"/>
              <a:gd name="T14" fmla="*/ 32 w 105"/>
              <a:gd name="T15" fmla="*/ 4 h 101"/>
              <a:gd name="T16" fmla="*/ 28 w 105"/>
              <a:gd name="T17" fmla="*/ 5 h 101"/>
              <a:gd name="T18" fmla="*/ 23 w 105"/>
              <a:gd name="T19" fmla="*/ 9 h 101"/>
              <a:gd name="T20" fmla="*/ 20 w 105"/>
              <a:gd name="T21" fmla="*/ 12 h 101"/>
              <a:gd name="T22" fmla="*/ 17 w 105"/>
              <a:gd name="T23" fmla="*/ 14 h 101"/>
              <a:gd name="T24" fmla="*/ 13 w 105"/>
              <a:gd name="T25" fmla="*/ 17 h 101"/>
              <a:gd name="T26" fmla="*/ 10 w 105"/>
              <a:gd name="T27" fmla="*/ 22 h 101"/>
              <a:gd name="T28" fmla="*/ 6 w 105"/>
              <a:gd name="T29" fmla="*/ 29 h 101"/>
              <a:gd name="T30" fmla="*/ 3 w 105"/>
              <a:gd name="T31" fmla="*/ 36 h 101"/>
              <a:gd name="T32" fmla="*/ 1 w 105"/>
              <a:gd name="T33" fmla="*/ 41 h 101"/>
              <a:gd name="T34" fmla="*/ 1 w 105"/>
              <a:gd name="T35" fmla="*/ 46 h 101"/>
              <a:gd name="T36" fmla="*/ 1 w 105"/>
              <a:gd name="T37" fmla="*/ 48 h 101"/>
              <a:gd name="T38" fmla="*/ 0 w 105"/>
              <a:gd name="T39" fmla="*/ 51 h 101"/>
              <a:gd name="T40" fmla="*/ 1 w 105"/>
              <a:gd name="T41" fmla="*/ 56 h 101"/>
              <a:gd name="T42" fmla="*/ 1 w 105"/>
              <a:gd name="T43" fmla="*/ 62 h 101"/>
              <a:gd name="T44" fmla="*/ 3 w 105"/>
              <a:gd name="T45" fmla="*/ 67 h 101"/>
              <a:gd name="T46" fmla="*/ 6 w 105"/>
              <a:gd name="T47" fmla="*/ 75 h 101"/>
              <a:gd name="T48" fmla="*/ 10 w 105"/>
              <a:gd name="T49" fmla="*/ 79 h 101"/>
              <a:gd name="T50" fmla="*/ 11 w 105"/>
              <a:gd name="T51" fmla="*/ 82 h 101"/>
              <a:gd name="T52" fmla="*/ 15 w 105"/>
              <a:gd name="T53" fmla="*/ 85 h 101"/>
              <a:gd name="T54" fmla="*/ 17 w 105"/>
              <a:gd name="T55" fmla="*/ 89 h 101"/>
              <a:gd name="T56" fmla="*/ 22 w 105"/>
              <a:gd name="T57" fmla="*/ 91 h 101"/>
              <a:gd name="T58" fmla="*/ 27 w 105"/>
              <a:gd name="T59" fmla="*/ 94 h 101"/>
              <a:gd name="T60" fmla="*/ 37 w 105"/>
              <a:gd name="T61" fmla="*/ 99 h 101"/>
              <a:gd name="T62" fmla="*/ 42 w 105"/>
              <a:gd name="T63" fmla="*/ 99 h 101"/>
              <a:gd name="T64" fmla="*/ 46 w 105"/>
              <a:gd name="T65" fmla="*/ 101 h 101"/>
              <a:gd name="T66" fmla="*/ 51 w 105"/>
              <a:gd name="T67" fmla="*/ 101 h 101"/>
              <a:gd name="T68" fmla="*/ 56 w 105"/>
              <a:gd name="T69" fmla="*/ 101 h 101"/>
              <a:gd name="T70" fmla="*/ 61 w 105"/>
              <a:gd name="T71" fmla="*/ 99 h 101"/>
              <a:gd name="T72" fmla="*/ 68 w 105"/>
              <a:gd name="T73" fmla="*/ 97 h 101"/>
              <a:gd name="T74" fmla="*/ 75 w 105"/>
              <a:gd name="T75" fmla="*/ 96 h 101"/>
              <a:gd name="T76" fmla="*/ 78 w 105"/>
              <a:gd name="T77" fmla="*/ 92 h 101"/>
              <a:gd name="T78" fmla="*/ 83 w 105"/>
              <a:gd name="T79" fmla="*/ 91 h 101"/>
              <a:gd name="T80" fmla="*/ 85 w 105"/>
              <a:gd name="T81" fmla="*/ 87 h 101"/>
              <a:gd name="T82" fmla="*/ 90 w 105"/>
              <a:gd name="T83" fmla="*/ 85 h 101"/>
              <a:gd name="T84" fmla="*/ 93 w 105"/>
              <a:gd name="T85" fmla="*/ 80 h 101"/>
              <a:gd name="T86" fmla="*/ 97 w 105"/>
              <a:gd name="T87" fmla="*/ 77 h 101"/>
              <a:gd name="T88" fmla="*/ 100 w 105"/>
              <a:gd name="T89" fmla="*/ 70 h 101"/>
              <a:gd name="T90" fmla="*/ 104 w 105"/>
              <a:gd name="T91" fmla="*/ 62 h 101"/>
              <a:gd name="T92" fmla="*/ 104 w 105"/>
              <a:gd name="T93" fmla="*/ 56 h 101"/>
              <a:gd name="T94" fmla="*/ 104 w 105"/>
              <a:gd name="T95" fmla="*/ 51 h 101"/>
              <a:gd name="T96" fmla="*/ 105 w 105"/>
              <a:gd name="T97" fmla="*/ 48 h 101"/>
              <a:gd name="T98" fmla="*/ 104 w 105"/>
              <a:gd name="T99" fmla="*/ 43 h 101"/>
              <a:gd name="T100" fmla="*/ 104 w 105"/>
              <a:gd name="T101" fmla="*/ 38 h 101"/>
              <a:gd name="T102" fmla="*/ 102 w 105"/>
              <a:gd name="T103" fmla="*/ 29 h 101"/>
              <a:gd name="T104" fmla="*/ 98 w 105"/>
              <a:gd name="T105" fmla="*/ 24 h 101"/>
              <a:gd name="T106" fmla="*/ 97 w 105"/>
              <a:gd name="T107" fmla="*/ 21 h 101"/>
              <a:gd name="T108" fmla="*/ 95 w 105"/>
              <a:gd name="T109" fmla="*/ 17 h 101"/>
              <a:gd name="T110" fmla="*/ 92 w 105"/>
              <a:gd name="T111" fmla="*/ 14 h 101"/>
              <a:gd name="T112" fmla="*/ 88 w 105"/>
              <a:gd name="T113" fmla="*/ 12 h 101"/>
              <a:gd name="T114" fmla="*/ 83 w 105"/>
              <a:gd name="T115" fmla="*/ 9 h 101"/>
              <a:gd name="T116" fmla="*/ 80 w 105"/>
              <a:gd name="T117" fmla="*/ 5 h 10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
              <a:gd name="T178" fmla="*/ 0 h 101"/>
              <a:gd name="T179" fmla="*/ 105 w 105"/>
              <a:gd name="T180" fmla="*/ 101 h 10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 h="101">
                <a:moveTo>
                  <a:pt x="75" y="4"/>
                </a:moveTo>
                <a:lnTo>
                  <a:pt x="73" y="2"/>
                </a:lnTo>
                <a:lnTo>
                  <a:pt x="71" y="2"/>
                </a:lnTo>
                <a:lnTo>
                  <a:pt x="69" y="2"/>
                </a:lnTo>
                <a:lnTo>
                  <a:pt x="68" y="2"/>
                </a:lnTo>
                <a:lnTo>
                  <a:pt x="66" y="0"/>
                </a:lnTo>
                <a:lnTo>
                  <a:pt x="64" y="0"/>
                </a:lnTo>
                <a:lnTo>
                  <a:pt x="63" y="0"/>
                </a:lnTo>
                <a:lnTo>
                  <a:pt x="61" y="0"/>
                </a:lnTo>
                <a:lnTo>
                  <a:pt x="59" y="0"/>
                </a:lnTo>
                <a:lnTo>
                  <a:pt x="57" y="0"/>
                </a:lnTo>
                <a:lnTo>
                  <a:pt x="56" y="0"/>
                </a:lnTo>
                <a:lnTo>
                  <a:pt x="54" y="0"/>
                </a:lnTo>
                <a:lnTo>
                  <a:pt x="52" y="0"/>
                </a:lnTo>
                <a:lnTo>
                  <a:pt x="51" y="0"/>
                </a:lnTo>
                <a:lnTo>
                  <a:pt x="49" y="0"/>
                </a:lnTo>
                <a:lnTo>
                  <a:pt x="47" y="0"/>
                </a:lnTo>
                <a:lnTo>
                  <a:pt x="46" y="0"/>
                </a:lnTo>
                <a:lnTo>
                  <a:pt x="44" y="0"/>
                </a:lnTo>
                <a:lnTo>
                  <a:pt x="42" y="0"/>
                </a:lnTo>
                <a:lnTo>
                  <a:pt x="39" y="2"/>
                </a:lnTo>
                <a:lnTo>
                  <a:pt x="37" y="2"/>
                </a:lnTo>
                <a:lnTo>
                  <a:pt x="34" y="4"/>
                </a:lnTo>
                <a:lnTo>
                  <a:pt x="32" y="4"/>
                </a:lnTo>
                <a:lnTo>
                  <a:pt x="32" y="5"/>
                </a:lnTo>
                <a:lnTo>
                  <a:pt x="30" y="5"/>
                </a:lnTo>
                <a:lnTo>
                  <a:pt x="28" y="5"/>
                </a:lnTo>
                <a:lnTo>
                  <a:pt x="27" y="7"/>
                </a:lnTo>
                <a:lnTo>
                  <a:pt x="25" y="7"/>
                </a:lnTo>
                <a:lnTo>
                  <a:pt x="23" y="9"/>
                </a:lnTo>
                <a:lnTo>
                  <a:pt x="23" y="10"/>
                </a:lnTo>
                <a:lnTo>
                  <a:pt x="22" y="10"/>
                </a:lnTo>
                <a:lnTo>
                  <a:pt x="20" y="12"/>
                </a:lnTo>
                <a:lnTo>
                  <a:pt x="18" y="12"/>
                </a:lnTo>
                <a:lnTo>
                  <a:pt x="17" y="12"/>
                </a:lnTo>
                <a:lnTo>
                  <a:pt x="17" y="14"/>
                </a:lnTo>
                <a:lnTo>
                  <a:pt x="17" y="15"/>
                </a:lnTo>
                <a:lnTo>
                  <a:pt x="15" y="15"/>
                </a:lnTo>
                <a:lnTo>
                  <a:pt x="13" y="17"/>
                </a:lnTo>
                <a:lnTo>
                  <a:pt x="13" y="19"/>
                </a:lnTo>
                <a:lnTo>
                  <a:pt x="11" y="21"/>
                </a:lnTo>
                <a:lnTo>
                  <a:pt x="10" y="22"/>
                </a:lnTo>
                <a:lnTo>
                  <a:pt x="8" y="24"/>
                </a:lnTo>
                <a:lnTo>
                  <a:pt x="8" y="26"/>
                </a:lnTo>
                <a:lnTo>
                  <a:pt x="6" y="29"/>
                </a:lnTo>
                <a:lnTo>
                  <a:pt x="5" y="33"/>
                </a:lnTo>
                <a:lnTo>
                  <a:pt x="5" y="34"/>
                </a:lnTo>
                <a:lnTo>
                  <a:pt x="3" y="36"/>
                </a:lnTo>
                <a:lnTo>
                  <a:pt x="3" y="39"/>
                </a:lnTo>
                <a:lnTo>
                  <a:pt x="3" y="41"/>
                </a:lnTo>
                <a:lnTo>
                  <a:pt x="1" y="41"/>
                </a:lnTo>
                <a:lnTo>
                  <a:pt x="1" y="43"/>
                </a:lnTo>
                <a:lnTo>
                  <a:pt x="1" y="44"/>
                </a:lnTo>
                <a:lnTo>
                  <a:pt x="1" y="46"/>
                </a:lnTo>
                <a:lnTo>
                  <a:pt x="0" y="46"/>
                </a:lnTo>
                <a:lnTo>
                  <a:pt x="1" y="46"/>
                </a:lnTo>
                <a:lnTo>
                  <a:pt x="1" y="48"/>
                </a:lnTo>
                <a:lnTo>
                  <a:pt x="0" y="48"/>
                </a:lnTo>
                <a:lnTo>
                  <a:pt x="0" y="50"/>
                </a:lnTo>
                <a:lnTo>
                  <a:pt x="0" y="51"/>
                </a:lnTo>
                <a:lnTo>
                  <a:pt x="0" y="53"/>
                </a:lnTo>
                <a:lnTo>
                  <a:pt x="1" y="55"/>
                </a:lnTo>
                <a:lnTo>
                  <a:pt x="1" y="56"/>
                </a:lnTo>
                <a:lnTo>
                  <a:pt x="1" y="58"/>
                </a:lnTo>
                <a:lnTo>
                  <a:pt x="1" y="60"/>
                </a:lnTo>
                <a:lnTo>
                  <a:pt x="1" y="62"/>
                </a:lnTo>
                <a:lnTo>
                  <a:pt x="3" y="63"/>
                </a:lnTo>
                <a:lnTo>
                  <a:pt x="3" y="65"/>
                </a:lnTo>
                <a:lnTo>
                  <a:pt x="3" y="67"/>
                </a:lnTo>
                <a:lnTo>
                  <a:pt x="5" y="70"/>
                </a:lnTo>
                <a:lnTo>
                  <a:pt x="6" y="73"/>
                </a:lnTo>
                <a:lnTo>
                  <a:pt x="6" y="75"/>
                </a:lnTo>
                <a:lnTo>
                  <a:pt x="8" y="77"/>
                </a:lnTo>
                <a:lnTo>
                  <a:pt x="8" y="79"/>
                </a:lnTo>
                <a:lnTo>
                  <a:pt x="10" y="79"/>
                </a:lnTo>
                <a:lnTo>
                  <a:pt x="10" y="80"/>
                </a:lnTo>
                <a:lnTo>
                  <a:pt x="11" y="80"/>
                </a:lnTo>
                <a:lnTo>
                  <a:pt x="11" y="82"/>
                </a:lnTo>
                <a:lnTo>
                  <a:pt x="13" y="82"/>
                </a:lnTo>
                <a:lnTo>
                  <a:pt x="13" y="84"/>
                </a:lnTo>
                <a:lnTo>
                  <a:pt x="15" y="85"/>
                </a:lnTo>
                <a:lnTo>
                  <a:pt x="15" y="87"/>
                </a:lnTo>
                <a:lnTo>
                  <a:pt x="17" y="87"/>
                </a:lnTo>
                <a:lnTo>
                  <a:pt x="17" y="89"/>
                </a:lnTo>
                <a:lnTo>
                  <a:pt x="18" y="89"/>
                </a:lnTo>
                <a:lnTo>
                  <a:pt x="20" y="91"/>
                </a:lnTo>
                <a:lnTo>
                  <a:pt x="22" y="91"/>
                </a:lnTo>
                <a:lnTo>
                  <a:pt x="23" y="92"/>
                </a:lnTo>
                <a:lnTo>
                  <a:pt x="25" y="94"/>
                </a:lnTo>
                <a:lnTo>
                  <a:pt x="27" y="94"/>
                </a:lnTo>
                <a:lnTo>
                  <a:pt x="30" y="96"/>
                </a:lnTo>
                <a:lnTo>
                  <a:pt x="34" y="97"/>
                </a:lnTo>
                <a:lnTo>
                  <a:pt x="37" y="99"/>
                </a:lnTo>
                <a:lnTo>
                  <a:pt x="39" y="99"/>
                </a:lnTo>
                <a:lnTo>
                  <a:pt x="40" y="99"/>
                </a:lnTo>
                <a:lnTo>
                  <a:pt x="42" y="99"/>
                </a:lnTo>
                <a:lnTo>
                  <a:pt x="44" y="99"/>
                </a:lnTo>
                <a:lnTo>
                  <a:pt x="44" y="101"/>
                </a:lnTo>
                <a:lnTo>
                  <a:pt x="46" y="101"/>
                </a:lnTo>
                <a:lnTo>
                  <a:pt x="47" y="101"/>
                </a:lnTo>
                <a:lnTo>
                  <a:pt x="49" y="101"/>
                </a:lnTo>
                <a:lnTo>
                  <a:pt x="51" y="101"/>
                </a:lnTo>
                <a:lnTo>
                  <a:pt x="52" y="101"/>
                </a:lnTo>
                <a:lnTo>
                  <a:pt x="54" y="101"/>
                </a:lnTo>
                <a:lnTo>
                  <a:pt x="56" y="101"/>
                </a:lnTo>
                <a:lnTo>
                  <a:pt x="57" y="99"/>
                </a:lnTo>
                <a:lnTo>
                  <a:pt x="59" y="99"/>
                </a:lnTo>
                <a:lnTo>
                  <a:pt x="61" y="99"/>
                </a:lnTo>
                <a:lnTo>
                  <a:pt x="63" y="99"/>
                </a:lnTo>
                <a:lnTo>
                  <a:pt x="66" y="97"/>
                </a:lnTo>
                <a:lnTo>
                  <a:pt x="68" y="97"/>
                </a:lnTo>
                <a:lnTo>
                  <a:pt x="71" y="96"/>
                </a:lnTo>
                <a:lnTo>
                  <a:pt x="73" y="96"/>
                </a:lnTo>
                <a:lnTo>
                  <a:pt x="75" y="96"/>
                </a:lnTo>
                <a:lnTo>
                  <a:pt x="75" y="94"/>
                </a:lnTo>
                <a:lnTo>
                  <a:pt x="76" y="94"/>
                </a:lnTo>
                <a:lnTo>
                  <a:pt x="78" y="92"/>
                </a:lnTo>
                <a:lnTo>
                  <a:pt x="80" y="92"/>
                </a:lnTo>
                <a:lnTo>
                  <a:pt x="81" y="91"/>
                </a:lnTo>
                <a:lnTo>
                  <a:pt x="83" y="91"/>
                </a:lnTo>
                <a:lnTo>
                  <a:pt x="83" y="89"/>
                </a:lnTo>
                <a:lnTo>
                  <a:pt x="85" y="89"/>
                </a:lnTo>
                <a:lnTo>
                  <a:pt x="85" y="87"/>
                </a:lnTo>
                <a:lnTo>
                  <a:pt x="86" y="87"/>
                </a:lnTo>
                <a:lnTo>
                  <a:pt x="88" y="85"/>
                </a:lnTo>
                <a:lnTo>
                  <a:pt x="90" y="85"/>
                </a:lnTo>
                <a:lnTo>
                  <a:pt x="90" y="84"/>
                </a:lnTo>
                <a:lnTo>
                  <a:pt x="92" y="82"/>
                </a:lnTo>
                <a:lnTo>
                  <a:pt x="93" y="80"/>
                </a:lnTo>
                <a:lnTo>
                  <a:pt x="95" y="79"/>
                </a:lnTo>
                <a:lnTo>
                  <a:pt x="97" y="79"/>
                </a:lnTo>
                <a:lnTo>
                  <a:pt x="97" y="77"/>
                </a:lnTo>
                <a:lnTo>
                  <a:pt x="98" y="75"/>
                </a:lnTo>
                <a:lnTo>
                  <a:pt x="98" y="73"/>
                </a:lnTo>
                <a:lnTo>
                  <a:pt x="100" y="70"/>
                </a:lnTo>
                <a:lnTo>
                  <a:pt x="102" y="67"/>
                </a:lnTo>
                <a:lnTo>
                  <a:pt x="104" y="63"/>
                </a:lnTo>
                <a:lnTo>
                  <a:pt x="104" y="62"/>
                </a:lnTo>
                <a:lnTo>
                  <a:pt x="104" y="60"/>
                </a:lnTo>
                <a:lnTo>
                  <a:pt x="104" y="58"/>
                </a:lnTo>
                <a:lnTo>
                  <a:pt x="104" y="56"/>
                </a:lnTo>
                <a:lnTo>
                  <a:pt x="104" y="55"/>
                </a:lnTo>
                <a:lnTo>
                  <a:pt x="104" y="53"/>
                </a:lnTo>
                <a:lnTo>
                  <a:pt x="104" y="51"/>
                </a:lnTo>
                <a:lnTo>
                  <a:pt x="105" y="51"/>
                </a:lnTo>
                <a:lnTo>
                  <a:pt x="105" y="50"/>
                </a:lnTo>
                <a:lnTo>
                  <a:pt x="105" y="48"/>
                </a:lnTo>
                <a:lnTo>
                  <a:pt x="105" y="46"/>
                </a:lnTo>
                <a:lnTo>
                  <a:pt x="104" y="44"/>
                </a:lnTo>
                <a:lnTo>
                  <a:pt x="104" y="43"/>
                </a:lnTo>
                <a:lnTo>
                  <a:pt x="104" y="41"/>
                </a:lnTo>
                <a:lnTo>
                  <a:pt x="104" y="39"/>
                </a:lnTo>
                <a:lnTo>
                  <a:pt x="104" y="38"/>
                </a:lnTo>
                <a:lnTo>
                  <a:pt x="104" y="36"/>
                </a:lnTo>
                <a:lnTo>
                  <a:pt x="104" y="34"/>
                </a:lnTo>
                <a:lnTo>
                  <a:pt x="102" y="29"/>
                </a:lnTo>
                <a:lnTo>
                  <a:pt x="100" y="29"/>
                </a:lnTo>
                <a:lnTo>
                  <a:pt x="100" y="24"/>
                </a:lnTo>
                <a:lnTo>
                  <a:pt x="98" y="24"/>
                </a:lnTo>
                <a:lnTo>
                  <a:pt x="98" y="22"/>
                </a:lnTo>
                <a:lnTo>
                  <a:pt x="97" y="22"/>
                </a:lnTo>
                <a:lnTo>
                  <a:pt x="97" y="21"/>
                </a:lnTo>
                <a:lnTo>
                  <a:pt x="97" y="19"/>
                </a:lnTo>
                <a:lnTo>
                  <a:pt x="95" y="19"/>
                </a:lnTo>
                <a:lnTo>
                  <a:pt x="95" y="17"/>
                </a:lnTo>
                <a:lnTo>
                  <a:pt x="93" y="17"/>
                </a:lnTo>
                <a:lnTo>
                  <a:pt x="92" y="15"/>
                </a:lnTo>
                <a:lnTo>
                  <a:pt x="92" y="14"/>
                </a:lnTo>
                <a:lnTo>
                  <a:pt x="90" y="14"/>
                </a:lnTo>
                <a:lnTo>
                  <a:pt x="90" y="12"/>
                </a:lnTo>
                <a:lnTo>
                  <a:pt x="88" y="12"/>
                </a:lnTo>
                <a:lnTo>
                  <a:pt x="86" y="10"/>
                </a:lnTo>
                <a:lnTo>
                  <a:pt x="85" y="10"/>
                </a:lnTo>
                <a:lnTo>
                  <a:pt x="83" y="9"/>
                </a:lnTo>
                <a:lnTo>
                  <a:pt x="83" y="7"/>
                </a:lnTo>
                <a:lnTo>
                  <a:pt x="81" y="7"/>
                </a:lnTo>
                <a:lnTo>
                  <a:pt x="80" y="5"/>
                </a:lnTo>
                <a:lnTo>
                  <a:pt x="75" y="4"/>
                </a:lnTo>
                <a:close/>
              </a:path>
            </a:pathLst>
          </a:custGeom>
          <a:solidFill>
            <a:srgbClr val="808080"/>
          </a:solidFill>
          <a:ln w="9525">
            <a:noFill/>
            <a:round/>
            <a:headEnd/>
            <a:tailEnd/>
          </a:ln>
        </p:spPr>
        <p:txBody>
          <a:bodyPr/>
          <a:lstStyle/>
          <a:p>
            <a:endParaRPr lang="en-US"/>
          </a:p>
        </p:txBody>
      </p:sp>
      <p:sp>
        <p:nvSpPr>
          <p:cNvPr id="325" name="Freeform 2496"/>
          <p:cNvSpPr>
            <a:spLocks/>
          </p:cNvSpPr>
          <p:nvPr/>
        </p:nvSpPr>
        <p:spPr bwMode="auto">
          <a:xfrm>
            <a:off x="7368381" y="4021964"/>
            <a:ext cx="131762" cy="125413"/>
          </a:xfrm>
          <a:custGeom>
            <a:avLst/>
            <a:gdLst>
              <a:gd name="T0" fmla="*/ 1 w 107"/>
              <a:gd name="T1" fmla="*/ 42 h 104"/>
              <a:gd name="T2" fmla="*/ 0 w 107"/>
              <a:gd name="T3" fmla="*/ 54 h 104"/>
              <a:gd name="T4" fmla="*/ 1 w 107"/>
              <a:gd name="T5" fmla="*/ 63 h 104"/>
              <a:gd name="T6" fmla="*/ 5 w 107"/>
              <a:gd name="T7" fmla="*/ 75 h 104"/>
              <a:gd name="T8" fmla="*/ 8 w 107"/>
              <a:gd name="T9" fmla="*/ 83 h 104"/>
              <a:gd name="T10" fmla="*/ 18 w 107"/>
              <a:gd name="T11" fmla="*/ 94 h 104"/>
              <a:gd name="T12" fmla="*/ 27 w 107"/>
              <a:gd name="T13" fmla="*/ 99 h 104"/>
              <a:gd name="T14" fmla="*/ 37 w 107"/>
              <a:gd name="T15" fmla="*/ 102 h 104"/>
              <a:gd name="T16" fmla="*/ 47 w 107"/>
              <a:gd name="T17" fmla="*/ 104 h 104"/>
              <a:gd name="T18" fmla="*/ 57 w 107"/>
              <a:gd name="T19" fmla="*/ 104 h 104"/>
              <a:gd name="T20" fmla="*/ 68 w 107"/>
              <a:gd name="T21" fmla="*/ 102 h 104"/>
              <a:gd name="T22" fmla="*/ 81 w 107"/>
              <a:gd name="T23" fmla="*/ 97 h 104"/>
              <a:gd name="T24" fmla="*/ 88 w 107"/>
              <a:gd name="T25" fmla="*/ 90 h 104"/>
              <a:gd name="T26" fmla="*/ 97 w 107"/>
              <a:gd name="T27" fmla="*/ 80 h 104"/>
              <a:gd name="T28" fmla="*/ 102 w 107"/>
              <a:gd name="T29" fmla="*/ 73 h 104"/>
              <a:gd name="T30" fmla="*/ 105 w 107"/>
              <a:gd name="T31" fmla="*/ 63 h 104"/>
              <a:gd name="T32" fmla="*/ 107 w 107"/>
              <a:gd name="T33" fmla="*/ 51 h 104"/>
              <a:gd name="T34" fmla="*/ 105 w 107"/>
              <a:gd name="T35" fmla="*/ 39 h 104"/>
              <a:gd name="T36" fmla="*/ 97 w 107"/>
              <a:gd name="T37" fmla="*/ 22 h 104"/>
              <a:gd name="T38" fmla="*/ 90 w 107"/>
              <a:gd name="T39" fmla="*/ 13 h 104"/>
              <a:gd name="T40" fmla="*/ 81 w 107"/>
              <a:gd name="T41" fmla="*/ 8 h 104"/>
              <a:gd name="T42" fmla="*/ 75 w 107"/>
              <a:gd name="T43" fmla="*/ 5 h 104"/>
              <a:gd name="T44" fmla="*/ 64 w 107"/>
              <a:gd name="T45" fmla="*/ 1 h 104"/>
              <a:gd name="T46" fmla="*/ 54 w 107"/>
              <a:gd name="T47" fmla="*/ 1 h 104"/>
              <a:gd name="T48" fmla="*/ 44 w 107"/>
              <a:gd name="T49" fmla="*/ 3 h 104"/>
              <a:gd name="T50" fmla="*/ 25 w 107"/>
              <a:gd name="T51" fmla="*/ 8 h 104"/>
              <a:gd name="T52" fmla="*/ 15 w 107"/>
              <a:gd name="T53" fmla="*/ 17 h 104"/>
              <a:gd name="T54" fmla="*/ 8 w 107"/>
              <a:gd name="T55" fmla="*/ 25 h 104"/>
              <a:gd name="T56" fmla="*/ 8 w 107"/>
              <a:gd name="T57" fmla="*/ 30 h 104"/>
              <a:gd name="T58" fmla="*/ 15 w 107"/>
              <a:gd name="T59" fmla="*/ 20 h 104"/>
              <a:gd name="T60" fmla="*/ 25 w 107"/>
              <a:gd name="T61" fmla="*/ 13 h 104"/>
              <a:gd name="T62" fmla="*/ 37 w 107"/>
              <a:gd name="T63" fmla="*/ 7 h 104"/>
              <a:gd name="T64" fmla="*/ 49 w 107"/>
              <a:gd name="T65" fmla="*/ 5 h 104"/>
              <a:gd name="T66" fmla="*/ 59 w 107"/>
              <a:gd name="T67" fmla="*/ 5 h 104"/>
              <a:gd name="T68" fmla="*/ 68 w 107"/>
              <a:gd name="T69" fmla="*/ 5 h 104"/>
              <a:gd name="T70" fmla="*/ 81 w 107"/>
              <a:gd name="T71" fmla="*/ 12 h 104"/>
              <a:gd name="T72" fmla="*/ 90 w 107"/>
              <a:gd name="T73" fmla="*/ 17 h 104"/>
              <a:gd name="T74" fmla="*/ 97 w 107"/>
              <a:gd name="T75" fmla="*/ 25 h 104"/>
              <a:gd name="T76" fmla="*/ 100 w 107"/>
              <a:gd name="T77" fmla="*/ 34 h 104"/>
              <a:gd name="T78" fmla="*/ 104 w 107"/>
              <a:gd name="T79" fmla="*/ 44 h 104"/>
              <a:gd name="T80" fmla="*/ 104 w 107"/>
              <a:gd name="T81" fmla="*/ 54 h 104"/>
              <a:gd name="T82" fmla="*/ 102 w 107"/>
              <a:gd name="T83" fmla="*/ 66 h 104"/>
              <a:gd name="T84" fmla="*/ 97 w 107"/>
              <a:gd name="T85" fmla="*/ 75 h 104"/>
              <a:gd name="T86" fmla="*/ 93 w 107"/>
              <a:gd name="T87" fmla="*/ 83 h 104"/>
              <a:gd name="T88" fmla="*/ 83 w 107"/>
              <a:gd name="T89" fmla="*/ 92 h 104"/>
              <a:gd name="T90" fmla="*/ 75 w 107"/>
              <a:gd name="T91" fmla="*/ 95 h 104"/>
              <a:gd name="T92" fmla="*/ 63 w 107"/>
              <a:gd name="T93" fmla="*/ 100 h 104"/>
              <a:gd name="T94" fmla="*/ 52 w 107"/>
              <a:gd name="T95" fmla="*/ 102 h 104"/>
              <a:gd name="T96" fmla="*/ 44 w 107"/>
              <a:gd name="T97" fmla="*/ 100 h 104"/>
              <a:gd name="T98" fmla="*/ 34 w 107"/>
              <a:gd name="T99" fmla="*/ 97 h 104"/>
              <a:gd name="T100" fmla="*/ 25 w 107"/>
              <a:gd name="T101" fmla="*/ 94 h 104"/>
              <a:gd name="T102" fmla="*/ 17 w 107"/>
              <a:gd name="T103" fmla="*/ 87 h 104"/>
              <a:gd name="T104" fmla="*/ 8 w 107"/>
              <a:gd name="T105" fmla="*/ 78 h 104"/>
              <a:gd name="T106" fmla="*/ 5 w 107"/>
              <a:gd name="T107" fmla="*/ 66 h 104"/>
              <a:gd name="T108" fmla="*/ 3 w 107"/>
              <a:gd name="T109" fmla="*/ 56 h 104"/>
              <a:gd name="T110" fmla="*/ 3 w 107"/>
              <a:gd name="T111" fmla="*/ 44 h 104"/>
              <a:gd name="T112" fmla="*/ 8 w 107"/>
              <a:gd name="T113" fmla="*/ 32 h 1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
              <a:gd name="T172" fmla="*/ 0 h 104"/>
              <a:gd name="T173" fmla="*/ 107 w 107"/>
              <a:gd name="T174" fmla="*/ 104 h 1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 h="104">
                <a:moveTo>
                  <a:pt x="5" y="32"/>
                </a:moveTo>
                <a:lnTo>
                  <a:pt x="5" y="34"/>
                </a:lnTo>
                <a:lnTo>
                  <a:pt x="1" y="39"/>
                </a:lnTo>
                <a:lnTo>
                  <a:pt x="1" y="42"/>
                </a:lnTo>
                <a:lnTo>
                  <a:pt x="1" y="44"/>
                </a:lnTo>
                <a:lnTo>
                  <a:pt x="1" y="46"/>
                </a:lnTo>
                <a:lnTo>
                  <a:pt x="0" y="49"/>
                </a:lnTo>
                <a:lnTo>
                  <a:pt x="0" y="54"/>
                </a:lnTo>
                <a:lnTo>
                  <a:pt x="0" y="56"/>
                </a:lnTo>
                <a:lnTo>
                  <a:pt x="1" y="59"/>
                </a:lnTo>
                <a:lnTo>
                  <a:pt x="1" y="61"/>
                </a:lnTo>
                <a:lnTo>
                  <a:pt x="1" y="63"/>
                </a:lnTo>
                <a:lnTo>
                  <a:pt x="1" y="66"/>
                </a:lnTo>
                <a:lnTo>
                  <a:pt x="1" y="68"/>
                </a:lnTo>
                <a:lnTo>
                  <a:pt x="3" y="73"/>
                </a:lnTo>
                <a:lnTo>
                  <a:pt x="5" y="75"/>
                </a:lnTo>
                <a:lnTo>
                  <a:pt x="5" y="78"/>
                </a:lnTo>
                <a:lnTo>
                  <a:pt x="6" y="80"/>
                </a:lnTo>
                <a:lnTo>
                  <a:pt x="8" y="82"/>
                </a:lnTo>
                <a:lnTo>
                  <a:pt x="8" y="83"/>
                </a:lnTo>
                <a:lnTo>
                  <a:pt x="11" y="85"/>
                </a:lnTo>
                <a:lnTo>
                  <a:pt x="15" y="90"/>
                </a:lnTo>
                <a:lnTo>
                  <a:pt x="17" y="92"/>
                </a:lnTo>
                <a:lnTo>
                  <a:pt x="18" y="94"/>
                </a:lnTo>
                <a:lnTo>
                  <a:pt x="22" y="95"/>
                </a:lnTo>
                <a:lnTo>
                  <a:pt x="23" y="95"/>
                </a:lnTo>
                <a:lnTo>
                  <a:pt x="25" y="97"/>
                </a:lnTo>
                <a:lnTo>
                  <a:pt x="27" y="99"/>
                </a:lnTo>
                <a:lnTo>
                  <a:pt x="30" y="99"/>
                </a:lnTo>
                <a:lnTo>
                  <a:pt x="32" y="100"/>
                </a:lnTo>
                <a:lnTo>
                  <a:pt x="35" y="102"/>
                </a:lnTo>
                <a:lnTo>
                  <a:pt x="37" y="102"/>
                </a:lnTo>
                <a:lnTo>
                  <a:pt x="40" y="104"/>
                </a:lnTo>
                <a:lnTo>
                  <a:pt x="42" y="104"/>
                </a:lnTo>
                <a:lnTo>
                  <a:pt x="46" y="104"/>
                </a:lnTo>
                <a:lnTo>
                  <a:pt x="47" y="104"/>
                </a:lnTo>
                <a:lnTo>
                  <a:pt x="51" y="104"/>
                </a:lnTo>
                <a:lnTo>
                  <a:pt x="52" y="104"/>
                </a:lnTo>
                <a:lnTo>
                  <a:pt x="54" y="104"/>
                </a:lnTo>
                <a:lnTo>
                  <a:pt x="57" y="104"/>
                </a:lnTo>
                <a:lnTo>
                  <a:pt x="61" y="104"/>
                </a:lnTo>
                <a:lnTo>
                  <a:pt x="63" y="104"/>
                </a:lnTo>
                <a:lnTo>
                  <a:pt x="66" y="102"/>
                </a:lnTo>
                <a:lnTo>
                  <a:pt x="68" y="102"/>
                </a:lnTo>
                <a:lnTo>
                  <a:pt x="73" y="99"/>
                </a:lnTo>
                <a:lnTo>
                  <a:pt x="75" y="99"/>
                </a:lnTo>
                <a:lnTo>
                  <a:pt x="78" y="97"/>
                </a:lnTo>
                <a:lnTo>
                  <a:pt x="81" y="97"/>
                </a:lnTo>
                <a:lnTo>
                  <a:pt x="81" y="95"/>
                </a:lnTo>
                <a:lnTo>
                  <a:pt x="85" y="94"/>
                </a:lnTo>
                <a:lnTo>
                  <a:pt x="88" y="92"/>
                </a:lnTo>
                <a:lnTo>
                  <a:pt x="88" y="90"/>
                </a:lnTo>
                <a:lnTo>
                  <a:pt x="92" y="88"/>
                </a:lnTo>
                <a:lnTo>
                  <a:pt x="95" y="85"/>
                </a:lnTo>
                <a:lnTo>
                  <a:pt x="97" y="83"/>
                </a:lnTo>
                <a:lnTo>
                  <a:pt x="97" y="80"/>
                </a:lnTo>
                <a:lnTo>
                  <a:pt x="98" y="78"/>
                </a:lnTo>
                <a:lnTo>
                  <a:pt x="100" y="75"/>
                </a:lnTo>
                <a:lnTo>
                  <a:pt x="100" y="73"/>
                </a:lnTo>
                <a:lnTo>
                  <a:pt x="102" y="73"/>
                </a:lnTo>
                <a:lnTo>
                  <a:pt x="102" y="71"/>
                </a:lnTo>
                <a:lnTo>
                  <a:pt x="104" y="68"/>
                </a:lnTo>
                <a:lnTo>
                  <a:pt x="105" y="66"/>
                </a:lnTo>
                <a:lnTo>
                  <a:pt x="105" y="63"/>
                </a:lnTo>
                <a:lnTo>
                  <a:pt x="107" y="61"/>
                </a:lnTo>
                <a:lnTo>
                  <a:pt x="107" y="56"/>
                </a:lnTo>
                <a:lnTo>
                  <a:pt x="107" y="54"/>
                </a:lnTo>
                <a:lnTo>
                  <a:pt x="107" y="51"/>
                </a:lnTo>
                <a:lnTo>
                  <a:pt x="107" y="49"/>
                </a:lnTo>
                <a:lnTo>
                  <a:pt x="107" y="46"/>
                </a:lnTo>
                <a:lnTo>
                  <a:pt x="107" y="44"/>
                </a:lnTo>
                <a:lnTo>
                  <a:pt x="105" y="39"/>
                </a:lnTo>
                <a:lnTo>
                  <a:pt x="100" y="27"/>
                </a:lnTo>
                <a:lnTo>
                  <a:pt x="100" y="25"/>
                </a:lnTo>
                <a:lnTo>
                  <a:pt x="98" y="24"/>
                </a:lnTo>
                <a:lnTo>
                  <a:pt x="97" y="22"/>
                </a:lnTo>
                <a:lnTo>
                  <a:pt x="95" y="20"/>
                </a:lnTo>
                <a:lnTo>
                  <a:pt x="93" y="18"/>
                </a:lnTo>
                <a:lnTo>
                  <a:pt x="93" y="17"/>
                </a:lnTo>
                <a:lnTo>
                  <a:pt x="90" y="13"/>
                </a:lnTo>
                <a:lnTo>
                  <a:pt x="88" y="13"/>
                </a:lnTo>
                <a:lnTo>
                  <a:pt x="86" y="10"/>
                </a:lnTo>
                <a:lnTo>
                  <a:pt x="83" y="10"/>
                </a:lnTo>
                <a:lnTo>
                  <a:pt x="81" y="8"/>
                </a:lnTo>
                <a:lnTo>
                  <a:pt x="80" y="7"/>
                </a:lnTo>
                <a:lnTo>
                  <a:pt x="76" y="7"/>
                </a:lnTo>
                <a:lnTo>
                  <a:pt x="76" y="5"/>
                </a:lnTo>
                <a:lnTo>
                  <a:pt x="75" y="5"/>
                </a:lnTo>
                <a:lnTo>
                  <a:pt x="71" y="3"/>
                </a:lnTo>
                <a:lnTo>
                  <a:pt x="69" y="3"/>
                </a:lnTo>
                <a:lnTo>
                  <a:pt x="68" y="3"/>
                </a:lnTo>
                <a:lnTo>
                  <a:pt x="64" y="1"/>
                </a:lnTo>
                <a:lnTo>
                  <a:pt x="61" y="1"/>
                </a:lnTo>
                <a:lnTo>
                  <a:pt x="59" y="1"/>
                </a:lnTo>
                <a:lnTo>
                  <a:pt x="56" y="0"/>
                </a:lnTo>
                <a:lnTo>
                  <a:pt x="54" y="1"/>
                </a:lnTo>
                <a:lnTo>
                  <a:pt x="51" y="1"/>
                </a:lnTo>
                <a:lnTo>
                  <a:pt x="49" y="1"/>
                </a:lnTo>
                <a:lnTo>
                  <a:pt x="47" y="1"/>
                </a:lnTo>
                <a:lnTo>
                  <a:pt x="44" y="3"/>
                </a:lnTo>
                <a:lnTo>
                  <a:pt x="39" y="3"/>
                </a:lnTo>
                <a:lnTo>
                  <a:pt x="34" y="5"/>
                </a:lnTo>
                <a:lnTo>
                  <a:pt x="30" y="7"/>
                </a:lnTo>
                <a:lnTo>
                  <a:pt x="25" y="8"/>
                </a:lnTo>
                <a:lnTo>
                  <a:pt x="25" y="10"/>
                </a:lnTo>
                <a:lnTo>
                  <a:pt x="22" y="12"/>
                </a:lnTo>
                <a:lnTo>
                  <a:pt x="20" y="13"/>
                </a:lnTo>
                <a:lnTo>
                  <a:pt x="15" y="17"/>
                </a:lnTo>
                <a:lnTo>
                  <a:pt x="15" y="18"/>
                </a:lnTo>
                <a:lnTo>
                  <a:pt x="11" y="20"/>
                </a:lnTo>
                <a:lnTo>
                  <a:pt x="10" y="22"/>
                </a:lnTo>
                <a:lnTo>
                  <a:pt x="8" y="25"/>
                </a:lnTo>
                <a:lnTo>
                  <a:pt x="5" y="29"/>
                </a:lnTo>
                <a:lnTo>
                  <a:pt x="5" y="32"/>
                </a:lnTo>
                <a:lnTo>
                  <a:pt x="8" y="32"/>
                </a:lnTo>
                <a:lnTo>
                  <a:pt x="8" y="30"/>
                </a:lnTo>
                <a:lnTo>
                  <a:pt x="11" y="27"/>
                </a:lnTo>
                <a:lnTo>
                  <a:pt x="13" y="24"/>
                </a:lnTo>
                <a:lnTo>
                  <a:pt x="15" y="22"/>
                </a:lnTo>
                <a:lnTo>
                  <a:pt x="15" y="20"/>
                </a:lnTo>
                <a:lnTo>
                  <a:pt x="18" y="18"/>
                </a:lnTo>
                <a:lnTo>
                  <a:pt x="22" y="15"/>
                </a:lnTo>
                <a:lnTo>
                  <a:pt x="23" y="15"/>
                </a:lnTo>
                <a:lnTo>
                  <a:pt x="25" y="13"/>
                </a:lnTo>
                <a:lnTo>
                  <a:pt x="27" y="12"/>
                </a:lnTo>
                <a:lnTo>
                  <a:pt x="32" y="8"/>
                </a:lnTo>
                <a:lnTo>
                  <a:pt x="35" y="8"/>
                </a:lnTo>
                <a:lnTo>
                  <a:pt x="37" y="7"/>
                </a:lnTo>
                <a:lnTo>
                  <a:pt x="39" y="7"/>
                </a:lnTo>
                <a:lnTo>
                  <a:pt x="44" y="5"/>
                </a:lnTo>
                <a:lnTo>
                  <a:pt x="47" y="5"/>
                </a:lnTo>
                <a:lnTo>
                  <a:pt x="49" y="5"/>
                </a:lnTo>
                <a:lnTo>
                  <a:pt x="51" y="5"/>
                </a:lnTo>
                <a:lnTo>
                  <a:pt x="54" y="5"/>
                </a:lnTo>
                <a:lnTo>
                  <a:pt x="56" y="5"/>
                </a:lnTo>
                <a:lnTo>
                  <a:pt x="59" y="5"/>
                </a:lnTo>
                <a:lnTo>
                  <a:pt x="61" y="5"/>
                </a:lnTo>
                <a:lnTo>
                  <a:pt x="64" y="5"/>
                </a:lnTo>
                <a:lnTo>
                  <a:pt x="66" y="5"/>
                </a:lnTo>
                <a:lnTo>
                  <a:pt x="68" y="5"/>
                </a:lnTo>
                <a:lnTo>
                  <a:pt x="71" y="7"/>
                </a:lnTo>
                <a:lnTo>
                  <a:pt x="75" y="8"/>
                </a:lnTo>
                <a:lnTo>
                  <a:pt x="81" y="10"/>
                </a:lnTo>
                <a:lnTo>
                  <a:pt x="81" y="12"/>
                </a:lnTo>
                <a:lnTo>
                  <a:pt x="85" y="13"/>
                </a:lnTo>
                <a:lnTo>
                  <a:pt x="86" y="15"/>
                </a:lnTo>
                <a:lnTo>
                  <a:pt x="88" y="17"/>
                </a:lnTo>
                <a:lnTo>
                  <a:pt x="90" y="17"/>
                </a:lnTo>
                <a:lnTo>
                  <a:pt x="92" y="18"/>
                </a:lnTo>
                <a:lnTo>
                  <a:pt x="93" y="20"/>
                </a:lnTo>
                <a:lnTo>
                  <a:pt x="95" y="22"/>
                </a:lnTo>
                <a:lnTo>
                  <a:pt x="97" y="25"/>
                </a:lnTo>
                <a:lnTo>
                  <a:pt x="97" y="27"/>
                </a:lnTo>
                <a:lnTo>
                  <a:pt x="98" y="29"/>
                </a:lnTo>
                <a:lnTo>
                  <a:pt x="100" y="30"/>
                </a:lnTo>
                <a:lnTo>
                  <a:pt x="100" y="34"/>
                </a:lnTo>
                <a:lnTo>
                  <a:pt x="100" y="36"/>
                </a:lnTo>
                <a:lnTo>
                  <a:pt x="102" y="37"/>
                </a:lnTo>
                <a:lnTo>
                  <a:pt x="102" y="39"/>
                </a:lnTo>
                <a:lnTo>
                  <a:pt x="104" y="44"/>
                </a:lnTo>
                <a:lnTo>
                  <a:pt x="104" y="46"/>
                </a:lnTo>
                <a:lnTo>
                  <a:pt x="104" y="49"/>
                </a:lnTo>
                <a:lnTo>
                  <a:pt x="104" y="51"/>
                </a:lnTo>
                <a:lnTo>
                  <a:pt x="104" y="54"/>
                </a:lnTo>
                <a:lnTo>
                  <a:pt x="104" y="56"/>
                </a:lnTo>
                <a:lnTo>
                  <a:pt x="102" y="61"/>
                </a:lnTo>
                <a:lnTo>
                  <a:pt x="102" y="63"/>
                </a:lnTo>
                <a:lnTo>
                  <a:pt x="102" y="66"/>
                </a:lnTo>
                <a:lnTo>
                  <a:pt x="100" y="68"/>
                </a:lnTo>
                <a:lnTo>
                  <a:pt x="100" y="70"/>
                </a:lnTo>
                <a:lnTo>
                  <a:pt x="98" y="73"/>
                </a:lnTo>
                <a:lnTo>
                  <a:pt x="97" y="75"/>
                </a:lnTo>
                <a:lnTo>
                  <a:pt x="97" y="76"/>
                </a:lnTo>
                <a:lnTo>
                  <a:pt x="95" y="80"/>
                </a:lnTo>
                <a:lnTo>
                  <a:pt x="93" y="82"/>
                </a:lnTo>
                <a:lnTo>
                  <a:pt x="93" y="83"/>
                </a:lnTo>
                <a:lnTo>
                  <a:pt x="88" y="87"/>
                </a:lnTo>
                <a:lnTo>
                  <a:pt x="88" y="88"/>
                </a:lnTo>
                <a:lnTo>
                  <a:pt x="85" y="90"/>
                </a:lnTo>
                <a:lnTo>
                  <a:pt x="83" y="92"/>
                </a:lnTo>
                <a:lnTo>
                  <a:pt x="81" y="94"/>
                </a:lnTo>
                <a:lnTo>
                  <a:pt x="78" y="94"/>
                </a:lnTo>
                <a:lnTo>
                  <a:pt x="76" y="95"/>
                </a:lnTo>
                <a:lnTo>
                  <a:pt x="75" y="95"/>
                </a:lnTo>
                <a:lnTo>
                  <a:pt x="71" y="97"/>
                </a:lnTo>
                <a:lnTo>
                  <a:pt x="68" y="99"/>
                </a:lnTo>
                <a:lnTo>
                  <a:pt x="66" y="99"/>
                </a:lnTo>
                <a:lnTo>
                  <a:pt x="63" y="100"/>
                </a:lnTo>
                <a:lnTo>
                  <a:pt x="61" y="100"/>
                </a:lnTo>
                <a:lnTo>
                  <a:pt x="57" y="102"/>
                </a:lnTo>
                <a:lnTo>
                  <a:pt x="54" y="102"/>
                </a:lnTo>
                <a:lnTo>
                  <a:pt x="52" y="102"/>
                </a:lnTo>
                <a:lnTo>
                  <a:pt x="51" y="102"/>
                </a:lnTo>
                <a:lnTo>
                  <a:pt x="47" y="102"/>
                </a:lnTo>
                <a:lnTo>
                  <a:pt x="46" y="102"/>
                </a:lnTo>
                <a:lnTo>
                  <a:pt x="44" y="100"/>
                </a:lnTo>
                <a:lnTo>
                  <a:pt x="40" y="100"/>
                </a:lnTo>
                <a:lnTo>
                  <a:pt x="39" y="99"/>
                </a:lnTo>
                <a:lnTo>
                  <a:pt x="35" y="99"/>
                </a:lnTo>
                <a:lnTo>
                  <a:pt x="34" y="97"/>
                </a:lnTo>
                <a:lnTo>
                  <a:pt x="30" y="97"/>
                </a:lnTo>
                <a:lnTo>
                  <a:pt x="28" y="95"/>
                </a:lnTo>
                <a:lnTo>
                  <a:pt x="27" y="95"/>
                </a:lnTo>
                <a:lnTo>
                  <a:pt x="25" y="94"/>
                </a:lnTo>
                <a:lnTo>
                  <a:pt x="22" y="92"/>
                </a:lnTo>
                <a:lnTo>
                  <a:pt x="22" y="90"/>
                </a:lnTo>
                <a:lnTo>
                  <a:pt x="18" y="90"/>
                </a:lnTo>
                <a:lnTo>
                  <a:pt x="17" y="87"/>
                </a:lnTo>
                <a:lnTo>
                  <a:pt x="13" y="83"/>
                </a:lnTo>
                <a:lnTo>
                  <a:pt x="11" y="82"/>
                </a:lnTo>
                <a:lnTo>
                  <a:pt x="10" y="80"/>
                </a:lnTo>
                <a:lnTo>
                  <a:pt x="8" y="78"/>
                </a:lnTo>
                <a:lnTo>
                  <a:pt x="8" y="76"/>
                </a:lnTo>
                <a:lnTo>
                  <a:pt x="6" y="73"/>
                </a:lnTo>
                <a:lnTo>
                  <a:pt x="5" y="68"/>
                </a:lnTo>
                <a:lnTo>
                  <a:pt x="5" y="66"/>
                </a:lnTo>
                <a:lnTo>
                  <a:pt x="3" y="63"/>
                </a:lnTo>
                <a:lnTo>
                  <a:pt x="3" y="61"/>
                </a:lnTo>
                <a:lnTo>
                  <a:pt x="3" y="59"/>
                </a:lnTo>
                <a:lnTo>
                  <a:pt x="3" y="56"/>
                </a:lnTo>
                <a:lnTo>
                  <a:pt x="3" y="54"/>
                </a:lnTo>
                <a:lnTo>
                  <a:pt x="3" y="49"/>
                </a:lnTo>
                <a:lnTo>
                  <a:pt x="3" y="46"/>
                </a:lnTo>
                <a:lnTo>
                  <a:pt x="3" y="44"/>
                </a:lnTo>
                <a:lnTo>
                  <a:pt x="5" y="42"/>
                </a:lnTo>
                <a:lnTo>
                  <a:pt x="5" y="41"/>
                </a:lnTo>
                <a:lnTo>
                  <a:pt x="6" y="36"/>
                </a:lnTo>
                <a:lnTo>
                  <a:pt x="8" y="32"/>
                </a:lnTo>
                <a:lnTo>
                  <a:pt x="5" y="32"/>
                </a:lnTo>
                <a:close/>
              </a:path>
            </a:pathLst>
          </a:custGeom>
          <a:solidFill>
            <a:srgbClr val="808080"/>
          </a:solidFill>
          <a:ln w="9525">
            <a:noFill/>
            <a:round/>
            <a:headEnd/>
            <a:tailEnd/>
          </a:ln>
        </p:spPr>
        <p:txBody>
          <a:bodyPr/>
          <a:lstStyle/>
          <a:p>
            <a:endParaRPr lang="en-US"/>
          </a:p>
        </p:txBody>
      </p:sp>
      <p:sp>
        <p:nvSpPr>
          <p:cNvPr id="326" name="Freeform 2497"/>
          <p:cNvSpPr>
            <a:spLocks/>
          </p:cNvSpPr>
          <p:nvPr/>
        </p:nvSpPr>
        <p:spPr bwMode="auto">
          <a:xfrm>
            <a:off x="7398543" y="4188652"/>
            <a:ext cx="196850" cy="188912"/>
          </a:xfrm>
          <a:custGeom>
            <a:avLst/>
            <a:gdLst>
              <a:gd name="T0" fmla="*/ 108 w 162"/>
              <a:gd name="T1" fmla="*/ 3 h 157"/>
              <a:gd name="T2" fmla="*/ 99 w 162"/>
              <a:gd name="T3" fmla="*/ 2 h 157"/>
              <a:gd name="T4" fmla="*/ 91 w 162"/>
              <a:gd name="T5" fmla="*/ 0 h 157"/>
              <a:gd name="T6" fmla="*/ 84 w 162"/>
              <a:gd name="T7" fmla="*/ 0 h 157"/>
              <a:gd name="T8" fmla="*/ 75 w 162"/>
              <a:gd name="T9" fmla="*/ 2 h 157"/>
              <a:gd name="T10" fmla="*/ 65 w 162"/>
              <a:gd name="T11" fmla="*/ 2 h 157"/>
              <a:gd name="T12" fmla="*/ 52 w 162"/>
              <a:gd name="T13" fmla="*/ 7 h 157"/>
              <a:gd name="T14" fmla="*/ 45 w 162"/>
              <a:gd name="T15" fmla="*/ 8 h 157"/>
              <a:gd name="T16" fmla="*/ 40 w 162"/>
              <a:gd name="T17" fmla="*/ 13 h 157"/>
              <a:gd name="T18" fmla="*/ 33 w 162"/>
              <a:gd name="T19" fmla="*/ 17 h 157"/>
              <a:gd name="T20" fmla="*/ 28 w 162"/>
              <a:gd name="T21" fmla="*/ 22 h 157"/>
              <a:gd name="T22" fmla="*/ 21 w 162"/>
              <a:gd name="T23" fmla="*/ 27 h 157"/>
              <a:gd name="T24" fmla="*/ 16 w 162"/>
              <a:gd name="T25" fmla="*/ 36 h 157"/>
              <a:gd name="T26" fmla="*/ 11 w 162"/>
              <a:gd name="T27" fmla="*/ 41 h 157"/>
              <a:gd name="T28" fmla="*/ 4 w 162"/>
              <a:gd name="T29" fmla="*/ 54 h 157"/>
              <a:gd name="T30" fmla="*/ 2 w 162"/>
              <a:gd name="T31" fmla="*/ 65 h 157"/>
              <a:gd name="T32" fmla="*/ 0 w 162"/>
              <a:gd name="T33" fmla="*/ 71 h 157"/>
              <a:gd name="T34" fmla="*/ 0 w 162"/>
              <a:gd name="T35" fmla="*/ 82 h 157"/>
              <a:gd name="T36" fmla="*/ 0 w 162"/>
              <a:gd name="T37" fmla="*/ 90 h 157"/>
              <a:gd name="T38" fmla="*/ 2 w 162"/>
              <a:gd name="T39" fmla="*/ 99 h 157"/>
              <a:gd name="T40" fmla="*/ 4 w 162"/>
              <a:gd name="T41" fmla="*/ 106 h 157"/>
              <a:gd name="T42" fmla="*/ 11 w 162"/>
              <a:gd name="T43" fmla="*/ 117 h 157"/>
              <a:gd name="T44" fmla="*/ 14 w 162"/>
              <a:gd name="T45" fmla="*/ 124 h 157"/>
              <a:gd name="T46" fmla="*/ 19 w 162"/>
              <a:gd name="T47" fmla="*/ 131 h 157"/>
              <a:gd name="T48" fmla="*/ 26 w 162"/>
              <a:gd name="T49" fmla="*/ 136 h 157"/>
              <a:gd name="T50" fmla="*/ 33 w 162"/>
              <a:gd name="T51" fmla="*/ 143 h 157"/>
              <a:gd name="T52" fmla="*/ 45 w 162"/>
              <a:gd name="T53" fmla="*/ 150 h 157"/>
              <a:gd name="T54" fmla="*/ 58 w 162"/>
              <a:gd name="T55" fmla="*/ 153 h 157"/>
              <a:gd name="T56" fmla="*/ 67 w 162"/>
              <a:gd name="T57" fmla="*/ 155 h 157"/>
              <a:gd name="T58" fmla="*/ 77 w 162"/>
              <a:gd name="T59" fmla="*/ 155 h 157"/>
              <a:gd name="T60" fmla="*/ 84 w 162"/>
              <a:gd name="T61" fmla="*/ 155 h 157"/>
              <a:gd name="T62" fmla="*/ 92 w 162"/>
              <a:gd name="T63" fmla="*/ 155 h 157"/>
              <a:gd name="T64" fmla="*/ 101 w 162"/>
              <a:gd name="T65" fmla="*/ 153 h 157"/>
              <a:gd name="T66" fmla="*/ 113 w 162"/>
              <a:gd name="T67" fmla="*/ 150 h 157"/>
              <a:gd name="T68" fmla="*/ 120 w 162"/>
              <a:gd name="T69" fmla="*/ 145 h 157"/>
              <a:gd name="T70" fmla="*/ 128 w 162"/>
              <a:gd name="T71" fmla="*/ 140 h 157"/>
              <a:gd name="T72" fmla="*/ 135 w 162"/>
              <a:gd name="T73" fmla="*/ 135 h 157"/>
              <a:gd name="T74" fmla="*/ 142 w 162"/>
              <a:gd name="T75" fmla="*/ 128 h 157"/>
              <a:gd name="T76" fmla="*/ 147 w 162"/>
              <a:gd name="T77" fmla="*/ 121 h 157"/>
              <a:gd name="T78" fmla="*/ 154 w 162"/>
              <a:gd name="T79" fmla="*/ 111 h 157"/>
              <a:gd name="T80" fmla="*/ 159 w 162"/>
              <a:gd name="T81" fmla="*/ 100 h 157"/>
              <a:gd name="T82" fmla="*/ 161 w 162"/>
              <a:gd name="T83" fmla="*/ 92 h 157"/>
              <a:gd name="T84" fmla="*/ 161 w 162"/>
              <a:gd name="T85" fmla="*/ 83 h 157"/>
              <a:gd name="T86" fmla="*/ 162 w 162"/>
              <a:gd name="T87" fmla="*/ 75 h 157"/>
              <a:gd name="T88" fmla="*/ 161 w 162"/>
              <a:gd name="T89" fmla="*/ 65 h 157"/>
              <a:gd name="T90" fmla="*/ 161 w 162"/>
              <a:gd name="T91" fmla="*/ 54 h 157"/>
              <a:gd name="T92" fmla="*/ 156 w 162"/>
              <a:gd name="T93" fmla="*/ 46 h 157"/>
              <a:gd name="T94" fmla="*/ 152 w 162"/>
              <a:gd name="T95" fmla="*/ 39 h 157"/>
              <a:gd name="T96" fmla="*/ 147 w 162"/>
              <a:gd name="T97" fmla="*/ 31 h 157"/>
              <a:gd name="T98" fmla="*/ 142 w 162"/>
              <a:gd name="T99" fmla="*/ 25 h 157"/>
              <a:gd name="T100" fmla="*/ 135 w 162"/>
              <a:gd name="T101" fmla="*/ 19 h 157"/>
              <a:gd name="T102" fmla="*/ 128 w 162"/>
              <a:gd name="T103" fmla="*/ 15 h 157"/>
              <a:gd name="T104" fmla="*/ 121 w 162"/>
              <a:gd name="T105" fmla="*/ 8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7"/>
              <a:gd name="T161" fmla="*/ 162 w 162"/>
              <a:gd name="T162" fmla="*/ 157 h 1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7">
                <a:moveTo>
                  <a:pt x="116" y="7"/>
                </a:moveTo>
                <a:lnTo>
                  <a:pt x="113" y="5"/>
                </a:lnTo>
                <a:lnTo>
                  <a:pt x="111" y="5"/>
                </a:lnTo>
                <a:lnTo>
                  <a:pt x="109" y="3"/>
                </a:lnTo>
                <a:lnTo>
                  <a:pt x="108" y="3"/>
                </a:lnTo>
                <a:lnTo>
                  <a:pt x="106" y="3"/>
                </a:lnTo>
                <a:lnTo>
                  <a:pt x="104" y="3"/>
                </a:lnTo>
                <a:lnTo>
                  <a:pt x="103" y="3"/>
                </a:lnTo>
                <a:lnTo>
                  <a:pt x="103" y="2"/>
                </a:lnTo>
                <a:lnTo>
                  <a:pt x="99" y="2"/>
                </a:lnTo>
                <a:lnTo>
                  <a:pt x="98" y="2"/>
                </a:lnTo>
                <a:lnTo>
                  <a:pt x="96" y="2"/>
                </a:lnTo>
                <a:lnTo>
                  <a:pt x="94" y="2"/>
                </a:lnTo>
                <a:lnTo>
                  <a:pt x="92" y="2"/>
                </a:lnTo>
                <a:lnTo>
                  <a:pt x="91" y="0"/>
                </a:lnTo>
                <a:lnTo>
                  <a:pt x="89" y="2"/>
                </a:lnTo>
                <a:lnTo>
                  <a:pt x="89" y="0"/>
                </a:lnTo>
                <a:lnTo>
                  <a:pt x="87" y="0"/>
                </a:lnTo>
                <a:lnTo>
                  <a:pt x="86" y="0"/>
                </a:lnTo>
                <a:lnTo>
                  <a:pt x="84" y="0"/>
                </a:lnTo>
                <a:lnTo>
                  <a:pt x="82" y="0"/>
                </a:lnTo>
                <a:lnTo>
                  <a:pt x="81" y="0"/>
                </a:lnTo>
                <a:lnTo>
                  <a:pt x="79" y="2"/>
                </a:lnTo>
                <a:lnTo>
                  <a:pt x="77" y="0"/>
                </a:lnTo>
                <a:lnTo>
                  <a:pt x="75" y="2"/>
                </a:lnTo>
                <a:lnTo>
                  <a:pt x="74" y="2"/>
                </a:lnTo>
                <a:lnTo>
                  <a:pt x="70" y="2"/>
                </a:lnTo>
                <a:lnTo>
                  <a:pt x="69" y="2"/>
                </a:lnTo>
                <a:lnTo>
                  <a:pt x="67" y="2"/>
                </a:lnTo>
                <a:lnTo>
                  <a:pt x="65" y="2"/>
                </a:lnTo>
                <a:lnTo>
                  <a:pt x="63" y="3"/>
                </a:lnTo>
                <a:lnTo>
                  <a:pt x="62" y="3"/>
                </a:lnTo>
                <a:lnTo>
                  <a:pt x="60" y="3"/>
                </a:lnTo>
                <a:lnTo>
                  <a:pt x="53" y="5"/>
                </a:lnTo>
                <a:lnTo>
                  <a:pt x="52" y="7"/>
                </a:lnTo>
                <a:lnTo>
                  <a:pt x="50" y="7"/>
                </a:lnTo>
                <a:lnTo>
                  <a:pt x="48" y="7"/>
                </a:lnTo>
                <a:lnTo>
                  <a:pt x="48" y="8"/>
                </a:lnTo>
                <a:lnTo>
                  <a:pt x="46" y="8"/>
                </a:lnTo>
                <a:lnTo>
                  <a:pt x="45" y="8"/>
                </a:lnTo>
                <a:lnTo>
                  <a:pt x="45" y="10"/>
                </a:lnTo>
                <a:lnTo>
                  <a:pt x="43" y="12"/>
                </a:lnTo>
                <a:lnTo>
                  <a:pt x="41" y="12"/>
                </a:lnTo>
                <a:lnTo>
                  <a:pt x="40" y="12"/>
                </a:lnTo>
                <a:lnTo>
                  <a:pt x="40" y="13"/>
                </a:lnTo>
                <a:lnTo>
                  <a:pt x="38" y="13"/>
                </a:lnTo>
                <a:lnTo>
                  <a:pt x="38" y="15"/>
                </a:lnTo>
                <a:lnTo>
                  <a:pt x="36" y="15"/>
                </a:lnTo>
                <a:lnTo>
                  <a:pt x="34" y="15"/>
                </a:lnTo>
                <a:lnTo>
                  <a:pt x="33" y="17"/>
                </a:lnTo>
                <a:lnTo>
                  <a:pt x="31" y="17"/>
                </a:lnTo>
                <a:lnTo>
                  <a:pt x="31" y="19"/>
                </a:lnTo>
                <a:lnTo>
                  <a:pt x="29" y="19"/>
                </a:lnTo>
                <a:lnTo>
                  <a:pt x="28" y="20"/>
                </a:lnTo>
                <a:lnTo>
                  <a:pt x="28" y="22"/>
                </a:lnTo>
                <a:lnTo>
                  <a:pt x="26" y="24"/>
                </a:lnTo>
                <a:lnTo>
                  <a:pt x="24" y="24"/>
                </a:lnTo>
                <a:lnTo>
                  <a:pt x="24" y="25"/>
                </a:lnTo>
                <a:lnTo>
                  <a:pt x="23" y="27"/>
                </a:lnTo>
                <a:lnTo>
                  <a:pt x="21" y="27"/>
                </a:lnTo>
                <a:lnTo>
                  <a:pt x="19" y="29"/>
                </a:lnTo>
                <a:lnTo>
                  <a:pt x="17" y="31"/>
                </a:lnTo>
                <a:lnTo>
                  <a:pt x="17" y="32"/>
                </a:lnTo>
                <a:lnTo>
                  <a:pt x="16" y="32"/>
                </a:lnTo>
                <a:lnTo>
                  <a:pt x="16" y="36"/>
                </a:lnTo>
                <a:lnTo>
                  <a:pt x="14" y="36"/>
                </a:lnTo>
                <a:lnTo>
                  <a:pt x="12" y="36"/>
                </a:lnTo>
                <a:lnTo>
                  <a:pt x="12" y="39"/>
                </a:lnTo>
                <a:lnTo>
                  <a:pt x="11" y="39"/>
                </a:lnTo>
                <a:lnTo>
                  <a:pt x="11" y="41"/>
                </a:lnTo>
                <a:lnTo>
                  <a:pt x="9" y="42"/>
                </a:lnTo>
                <a:lnTo>
                  <a:pt x="7" y="48"/>
                </a:lnTo>
                <a:lnTo>
                  <a:pt x="7" y="51"/>
                </a:lnTo>
                <a:lnTo>
                  <a:pt x="5" y="51"/>
                </a:lnTo>
                <a:lnTo>
                  <a:pt x="4" y="54"/>
                </a:lnTo>
                <a:lnTo>
                  <a:pt x="4" y="58"/>
                </a:lnTo>
                <a:lnTo>
                  <a:pt x="2" y="58"/>
                </a:lnTo>
                <a:lnTo>
                  <a:pt x="2" y="60"/>
                </a:lnTo>
                <a:lnTo>
                  <a:pt x="2" y="63"/>
                </a:lnTo>
                <a:lnTo>
                  <a:pt x="2" y="65"/>
                </a:lnTo>
                <a:lnTo>
                  <a:pt x="2" y="66"/>
                </a:lnTo>
                <a:lnTo>
                  <a:pt x="0" y="66"/>
                </a:lnTo>
                <a:lnTo>
                  <a:pt x="0" y="68"/>
                </a:lnTo>
                <a:lnTo>
                  <a:pt x="0" y="70"/>
                </a:lnTo>
                <a:lnTo>
                  <a:pt x="0" y="71"/>
                </a:lnTo>
                <a:lnTo>
                  <a:pt x="0" y="75"/>
                </a:lnTo>
                <a:lnTo>
                  <a:pt x="0" y="77"/>
                </a:lnTo>
                <a:lnTo>
                  <a:pt x="0" y="78"/>
                </a:lnTo>
                <a:lnTo>
                  <a:pt x="0" y="80"/>
                </a:lnTo>
                <a:lnTo>
                  <a:pt x="0" y="82"/>
                </a:lnTo>
                <a:lnTo>
                  <a:pt x="0" y="83"/>
                </a:lnTo>
                <a:lnTo>
                  <a:pt x="0" y="85"/>
                </a:lnTo>
                <a:lnTo>
                  <a:pt x="0" y="87"/>
                </a:lnTo>
                <a:lnTo>
                  <a:pt x="0" y="88"/>
                </a:lnTo>
                <a:lnTo>
                  <a:pt x="0" y="90"/>
                </a:lnTo>
                <a:lnTo>
                  <a:pt x="0" y="92"/>
                </a:lnTo>
                <a:lnTo>
                  <a:pt x="2" y="94"/>
                </a:lnTo>
                <a:lnTo>
                  <a:pt x="2" y="95"/>
                </a:lnTo>
                <a:lnTo>
                  <a:pt x="2" y="97"/>
                </a:lnTo>
                <a:lnTo>
                  <a:pt x="2" y="99"/>
                </a:lnTo>
                <a:lnTo>
                  <a:pt x="2" y="100"/>
                </a:lnTo>
                <a:lnTo>
                  <a:pt x="2" y="102"/>
                </a:lnTo>
                <a:lnTo>
                  <a:pt x="2" y="104"/>
                </a:lnTo>
                <a:lnTo>
                  <a:pt x="4" y="104"/>
                </a:lnTo>
                <a:lnTo>
                  <a:pt x="4" y="106"/>
                </a:lnTo>
                <a:lnTo>
                  <a:pt x="7" y="111"/>
                </a:lnTo>
                <a:lnTo>
                  <a:pt x="7" y="114"/>
                </a:lnTo>
                <a:lnTo>
                  <a:pt x="9" y="116"/>
                </a:lnTo>
                <a:lnTo>
                  <a:pt x="9" y="117"/>
                </a:lnTo>
                <a:lnTo>
                  <a:pt x="11" y="117"/>
                </a:lnTo>
                <a:lnTo>
                  <a:pt x="11" y="119"/>
                </a:lnTo>
                <a:lnTo>
                  <a:pt x="11" y="121"/>
                </a:lnTo>
                <a:lnTo>
                  <a:pt x="11" y="123"/>
                </a:lnTo>
                <a:lnTo>
                  <a:pt x="12" y="123"/>
                </a:lnTo>
                <a:lnTo>
                  <a:pt x="14" y="124"/>
                </a:lnTo>
                <a:lnTo>
                  <a:pt x="16" y="126"/>
                </a:lnTo>
                <a:lnTo>
                  <a:pt x="16" y="128"/>
                </a:lnTo>
                <a:lnTo>
                  <a:pt x="17" y="128"/>
                </a:lnTo>
                <a:lnTo>
                  <a:pt x="17" y="129"/>
                </a:lnTo>
                <a:lnTo>
                  <a:pt x="19" y="131"/>
                </a:lnTo>
                <a:lnTo>
                  <a:pt x="21" y="131"/>
                </a:lnTo>
                <a:lnTo>
                  <a:pt x="23" y="133"/>
                </a:lnTo>
                <a:lnTo>
                  <a:pt x="24" y="133"/>
                </a:lnTo>
                <a:lnTo>
                  <a:pt x="24" y="135"/>
                </a:lnTo>
                <a:lnTo>
                  <a:pt x="26" y="136"/>
                </a:lnTo>
                <a:lnTo>
                  <a:pt x="28" y="138"/>
                </a:lnTo>
                <a:lnTo>
                  <a:pt x="28" y="140"/>
                </a:lnTo>
                <a:lnTo>
                  <a:pt x="29" y="140"/>
                </a:lnTo>
                <a:lnTo>
                  <a:pt x="31" y="141"/>
                </a:lnTo>
                <a:lnTo>
                  <a:pt x="33" y="143"/>
                </a:lnTo>
                <a:lnTo>
                  <a:pt x="34" y="143"/>
                </a:lnTo>
                <a:lnTo>
                  <a:pt x="36" y="143"/>
                </a:lnTo>
                <a:lnTo>
                  <a:pt x="38" y="145"/>
                </a:lnTo>
                <a:lnTo>
                  <a:pt x="41" y="146"/>
                </a:lnTo>
                <a:lnTo>
                  <a:pt x="45" y="150"/>
                </a:lnTo>
                <a:lnTo>
                  <a:pt x="48" y="152"/>
                </a:lnTo>
                <a:lnTo>
                  <a:pt x="50" y="152"/>
                </a:lnTo>
                <a:lnTo>
                  <a:pt x="53" y="152"/>
                </a:lnTo>
                <a:lnTo>
                  <a:pt x="57" y="153"/>
                </a:lnTo>
                <a:lnTo>
                  <a:pt x="58" y="153"/>
                </a:lnTo>
                <a:lnTo>
                  <a:pt x="60" y="153"/>
                </a:lnTo>
                <a:lnTo>
                  <a:pt x="62" y="155"/>
                </a:lnTo>
                <a:lnTo>
                  <a:pt x="63" y="155"/>
                </a:lnTo>
                <a:lnTo>
                  <a:pt x="65" y="155"/>
                </a:lnTo>
                <a:lnTo>
                  <a:pt x="67" y="155"/>
                </a:lnTo>
                <a:lnTo>
                  <a:pt x="69" y="155"/>
                </a:lnTo>
                <a:lnTo>
                  <a:pt x="70" y="155"/>
                </a:lnTo>
                <a:lnTo>
                  <a:pt x="74" y="155"/>
                </a:lnTo>
                <a:lnTo>
                  <a:pt x="75" y="157"/>
                </a:lnTo>
                <a:lnTo>
                  <a:pt x="77" y="155"/>
                </a:lnTo>
                <a:lnTo>
                  <a:pt x="77" y="157"/>
                </a:lnTo>
                <a:lnTo>
                  <a:pt x="79" y="155"/>
                </a:lnTo>
                <a:lnTo>
                  <a:pt x="81" y="155"/>
                </a:lnTo>
                <a:lnTo>
                  <a:pt x="82" y="155"/>
                </a:lnTo>
                <a:lnTo>
                  <a:pt x="84" y="155"/>
                </a:lnTo>
                <a:lnTo>
                  <a:pt x="86" y="155"/>
                </a:lnTo>
                <a:lnTo>
                  <a:pt x="87" y="155"/>
                </a:lnTo>
                <a:lnTo>
                  <a:pt x="89" y="155"/>
                </a:lnTo>
                <a:lnTo>
                  <a:pt x="91" y="155"/>
                </a:lnTo>
                <a:lnTo>
                  <a:pt x="92" y="155"/>
                </a:lnTo>
                <a:lnTo>
                  <a:pt x="94" y="155"/>
                </a:lnTo>
                <a:lnTo>
                  <a:pt x="96" y="153"/>
                </a:lnTo>
                <a:lnTo>
                  <a:pt x="98" y="153"/>
                </a:lnTo>
                <a:lnTo>
                  <a:pt x="99" y="153"/>
                </a:lnTo>
                <a:lnTo>
                  <a:pt x="101" y="153"/>
                </a:lnTo>
                <a:lnTo>
                  <a:pt x="103" y="153"/>
                </a:lnTo>
                <a:lnTo>
                  <a:pt x="108" y="152"/>
                </a:lnTo>
                <a:lnTo>
                  <a:pt x="109" y="150"/>
                </a:lnTo>
                <a:lnTo>
                  <a:pt x="111" y="150"/>
                </a:lnTo>
                <a:lnTo>
                  <a:pt x="113" y="150"/>
                </a:lnTo>
                <a:lnTo>
                  <a:pt x="115" y="148"/>
                </a:lnTo>
                <a:lnTo>
                  <a:pt x="115" y="146"/>
                </a:lnTo>
                <a:lnTo>
                  <a:pt x="116" y="146"/>
                </a:lnTo>
                <a:lnTo>
                  <a:pt x="118" y="146"/>
                </a:lnTo>
                <a:lnTo>
                  <a:pt x="120" y="145"/>
                </a:lnTo>
                <a:lnTo>
                  <a:pt x="121" y="145"/>
                </a:lnTo>
                <a:lnTo>
                  <a:pt x="123" y="143"/>
                </a:lnTo>
                <a:lnTo>
                  <a:pt x="125" y="141"/>
                </a:lnTo>
                <a:lnTo>
                  <a:pt x="127" y="141"/>
                </a:lnTo>
                <a:lnTo>
                  <a:pt x="128" y="140"/>
                </a:lnTo>
                <a:lnTo>
                  <a:pt x="128" y="138"/>
                </a:lnTo>
                <a:lnTo>
                  <a:pt x="130" y="138"/>
                </a:lnTo>
                <a:lnTo>
                  <a:pt x="132" y="138"/>
                </a:lnTo>
                <a:lnTo>
                  <a:pt x="133" y="136"/>
                </a:lnTo>
                <a:lnTo>
                  <a:pt x="135" y="135"/>
                </a:lnTo>
                <a:lnTo>
                  <a:pt x="135" y="133"/>
                </a:lnTo>
                <a:lnTo>
                  <a:pt x="137" y="133"/>
                </a:lnTo>
                <a:lnTo>
                  <a:pt x="138" y="131"/>
                </a:lnTo>
                <a:lnTo>
                  <a:pt x="140" y="129"/>
                </a:lnTo>
                <a:lnTo>
                  <a:pt x="142" y="128"/>
                </a:lnTo>
                <a:lnTo>
                  <a:pt x="144" y="126"/>
                </a:lnTo>
                <a:lnTo>
                  <a:pt x="144" y="123"/>
                </a:lnTo>
                <a:lnTo>
                  <a:pt x="145" y="123"/>
                </a:lnTo>
                <a:lnTo>
                  <a:pt x="147" y="123"/>
                </a:lnTo>
                <a:lnTo>
                  <a:pt x="147" y="121"/>
                </a:lnTo>
                <a:lnTo>
                  <a:pt x="149" y="119"/>
                </a:lnTo>
                <a:lnTo>
                  <a:pt x="149" y="117"/>
                </a:lnTo>
                <a:lnTo>
                  <a:pt x="150" y="114"/>
                </a:lnTo>
                <a:lnTo>
                  <a:pt x="152" y="114"/>
                </a:lnTo>
                <a:lnTo>
                  <a:pt x="154" y="111"/>
                </a:lnTo>
                <a:lnTo>
                  <a:pt x="156" y="106"/>
                </a:lnTo>
                <a:lnTo>
                  <a:pt x="156" y="104"/>
                </a:lnTo>
                <a:lnTo>
                  <a:pt x="157" y="102"/>
                </a:lnTo>
                <a:lnTo>
                  <a:pt x="157" y="100"/>
                </a:lnTo>
                <a:lnTo>
                  <a:pt x="159" y="100"/>
                </a:lnTo>
                <a:lnTo>
                  <a:pt x="159" y="99"/>
                </a:lnTo>
                <a:lnTo>
                  <a:pt x="159" y="97"/>
                </a:lnTo>
                <a:lnTo>
                  <a:pt x="161" y="95"/>
                </a:lnTo>
                <a:lnTo>
                  <a:pt x="161" y="94"/>
                </a:lnTo>
                <a:lnTo>
                  <a:pt x="161" y="92"/>
                </a:lnTo>
                <a:lnTo>
                  <a:pt x="161" y="90"/>
                </a:lnTo>
                <a:lnTo>
                  <a:pt x="161" y="88"/>
                </a:lnTo>
                <a:lnTo>
                  <a:pt x="161" y="87"/>
                </a:lnTo>
                <a:lnTo>
                  <a:pt x="161" y="85"/>
                </a:lnTo>
                <a:lnTo>
                  <a:pt x="161" y="83"/>
                </a:lnTo>
                <a:lnTo>
                  <a:pt x="162" y="82"/>
                </a:lnTo>
                <a:lnTo>
                  <a:pt x="162" y="80"/>
                </a:lnTo>
                <a:lnTo>
                  <a:pt x="162" y="78"/>
                </a:lnTo>
                <a:lnTo>
                  <a:pt x="162" y="77"/>
                </a:lnTo>
                <a:lnTo>
                  <a:pt x="162" y="75"/>
                </a:lnTo>
                <a:lnTo>
                  <a:pt x="162" y="71"/>
                </a:lnTo>
                <a:lnTo>
                  <a:pt x="162" y="70"/>
                </a:lnTo>
                <a:lnTo>
                  <a:pt x="161" y="68"/>
                </a:lnTo>
                <a:lnTo>
                  <a:pt x="161" y="66"/>
                </a:lnTo>
                <a:lnTo>
                  <a:pt x="161" y="65"/>
                </a:lnTo>
                <a:lnTo>
                  <a:pt x="161" y="63"/>
                </a:lnTo>
                <a:lnTo>
                  <a:pt x="161" y="61"/>
                </a:lnTo>
                <a:lnTo>
                  <a:pt x="161" y="60"/>
                </a:lnTo>
                <a:lnTo>
                  <a:pt x="161" y="58"/>
                </a:lnTo>
                <a:lnTo>
                  <a:pt x="161" y="54"/>
                </a:lnTo>
                <a:lnTo>
                  <a:pt x="159" y="54"/>
                </a:lnTo>
                <a:lnTo>
                  <a:pt x="159" y="53"/>
                </a:lnTo>
                <a:lnTo>
                  <a:pt x="159" y="51"/>
                </a:lnTo>
                <a:lnTo>
                  <a:pt x="157" y="51"/>
                </a:lnTo>
                <a:lnTo>
                  <a:pt x="156" y="46"/>
                </a:lnTo>
                <a:lnTo>
                  <a:pt x="156" y="44"/>
                </a:lnTo>
                <a:lnTo>
                  <a:pt x="156" y="42"/>
                </a:lnTo>
                <a:lnTo>
                  <a:pt x="154" y="42"/>
                </a:lnTo>
                <a:lnTo>
                  <a:pt x="154" y="41"/>
                </a:lnTo>
                <a:lnTo>
                  <a:pt x="152" y="39"/>
                </a:lnTo>
                <a:lnTo>
                  <a:pt x="150" y="36"/>
                </a:lnTo>
                <a:lnTo>
                  <a:pt x="149" y="36"/>
                </a:lnTo>
                <a:lnTo>
                  <a:pt x="149" y="34"/>
                </a:lnTo>
                <a:lnTo>
                  <a:pt x="149" y="32"/>
                </a:lnTo>
                <a:lnTo>
                  <a:pt x="147" y="31"/>
                </a:lnTo>
                <a:lnTo>
                  <a:pt x="145" y="29"/>
                </a:lnTo>
                <a:lnTo>
                  <a:pt x="144" y="29"/>
                </a:lnTo>
                <a:lnTo>
                  <a:pt x="144" y="27"/>
                </a:lnTo>
                <a:lnTo>
                  <a:pt x="144" y="25"/>
                </a:lnTo>
                <a:lnTo>
                  <a:pt x="142" y="25"/>
                </a:lnTo>
                <a:lnTo>
                  <a:pt x="140" y="24"/>
                </a:lnTo>
                <a:lnTo>
                  <a:pt x="140" y="22"/>
                </a:lnTo>
                <a:lnTo>
                  <a:pt x="138" y="20"/>
                </a:lnTo>
                <a:lnTo>
                  <a:pt x="137" y="20"/>
                </a:lnTo>
                <a:lnTo>
                  <a:pt x="135" y="19"/>
                </a:lnTo>
                <a:lnTo>
                  <a:pt x="135" y="17"/>
                </a:lnTo>
                <a:lnTo>
                  <a:pt x="133" y="17"/>
                </a:lnTo>
                <a:lnTo>
                  <a:pt x="132" y="17"/>
                </a:lnTo>
                <a:lnTo>
                  <a:pt x="130" y="15"/>
                </a:lnTo>
                <a:lnTo>
                  <a:pt x="128" y="15"/>
                </a:lnTo>
                <a:lnTo>
                  <a:pt x="128" y="13"/>
                </a:lnTo>
                <a:lnTo>
                  <a:pt x="127" y="12"/>
                </a:lnTo>
                <a:lnTo>
                  <a:pt x="125" y="12"/>
                </a:lnTo>
                <a:lnTo>
                  <a:pt x="123" y="12"/>
                </a:lnTo>
                <a:lnTo>
                  <a:pt x="121" y="8"/>
                </a:lnTo>
                <a:lnTo>
                  <a:pt x="120" y="8"/>
                </a:lnTo>
                <a:lnTo>
                  <a:pt x="116" y="7"/>
                </a:lnTo>
                <a:close/>
              </a:path>
            </a:pathLst>
          </a:custGeom>
          <a:solidFill>
            <a:srgbClr val="808080"/>
          </a:solidFill>
          <a:ln w="9525">
            <a:noFill/>
            <a:round/>
            <a:headEnd/>
            <a:tailEnd/>
          </a:ln>
        </p:spPr>
        <p:txBody>
          <a:bodyPr/>
          <a:lstStyle/>
          <a:p>
            <a:endParaRPr lang="en-US"/>
          </a:p>
        </p:txBody>
      </p:sp>
      <p:sp>
        <p:nvSpPr>
          <p:cNvPr id="327" name="Freeform 2498"/>
          <p:cNvSpPr>
            <a:spLocks/>
          </p:cNvSpPr>
          <p:nvPr/>
        </p:nvSpPr>
        <p:spPr bwMode="auto">
          <a:xfrm>
            <a:off x="7393781" y="4185477"/>
            <a:ext cx="204787" cy="193675"/>
          </a:xfrm>
          <a:custGeom>
            <a:avLst/>
            <a:gdLst>
              <a:gd name="T0" fmla="*/ 2 w 167"/>
              <a:gd name="T1" fmla="*/ 63 h 160"/>
              <a:gd name="T2" fmla="*/ 0 w 167"/>
              <a:gd name="T3" fmla="*/ 82 h 160"/>
              <a:gd name="T4" fmla="*/ 2 w 167"/>
              <a:gd name="T5" fmla="*/ 101 h 160"/>
              <a:gd name="T6" fmla="*/ 10 w 167"/>
              <a:gd name="T7" fmla="*/ 119 h 160"/>
              <a:gd name="T8" fmla="*/ 20 w 167"/>
              <a:gd name="T9" fmla="*/ 135 h 160"/>
              <a:gd name="T10" fmla="*/ 36 w 167"/>
              <a:gd name="T11" fmla="*/ 147 h 160"/>
              <a:gd name="T12" fmla="*/ 55 w 167"/>
              <a:gd name="T13" fmla="*/ 155 h 160"/>
              <a:gd name="T14" fmla="*/ 73 w 167"/>
              <a:gd name="T15" fmla="*/ 160 h 160"/>
              <a:gd name="T16" fmla="*/ 94 w 167"/>
              <a:gd name="T17" fmla="*/ 159 h 160"/>
              <a:gd name="T18" fmla="*/ 114 w 167"/>
              <a:gd name="T19" fmla="*/ 154 h 160"/>
              <a:gd name="T20" fmla="*/ 131 w 167"/>
              <a:gd name="T21" fmla="*/ 143 h 160"/>
              <a:gd name="T22" fmla="*/ 147 w 167"/>
              <a:gd name="T23" fmla="*/ 130 h 160"/>
              <a:gd name="T24" fmla="*/ 157 w 167"/>
              <a:gd name="T25" fmla="*/ 113 h 160"/>
              <a:gd name="T26" fmla="*/ 165 w 167"/>
              <a:gd name="T27" fmla="*/ 94 h 160"/>
              <a:gd name="T28" fmla="*/ 167 w 167"/>
              <a:gd name="T29" fmla="*/ 75 h 160"/>
              <a:gd name="T30" fmla="*/ 162 w 167"/>
              <a:gd name="T31" fmla="*/ 56 h 160"/>
              <a:gd name="T32" fmla="*/ 155 w 167"/>
              <a:gd name="T33" fmla="*/ 38 h 160"/>
              <a:gd name="T34" fmla="*/ 143 w 167"/>
              <a:gd name="T35" fmla="*/ 22 h 160"/>
              <a:gd name="T36" fmla="*/ 126 w 167"/>
              <a:gd name="T37" fmla="*/ 10 h 160"/>
              <a:gd name="T38" fmla="*/ 104 w 167"/>
              <a:gd name="T39" fmla="*/ 2 h 160"/>
              <a:gd name="T40" fmla="*/ 84 w 167"/>
              <a:gd name="T41" fmla="*/ 0 h 160"/>
              <a:gd name="T42" fmla="*/ 63 w 167"/>
              <a:gd name="T43" fmla="*/ 4 h 160"/>
              <a:gd name="T44" fmla="*/ 44 w 167"/>
              <a:gd name="T45" fmla="*/ 10 h 160"/>
              <a:gd name="T46" fmla="*/ 27 w 167"/>
              <a:gd name="T47" fmla="*/ 22 h 160"/>
              <a:gd name="T48" fmla="*/ 15 w 167"/>
              <a:gd name="T49" fmla="*/ 38 h 160"/>
              <a:gd name="T50" fmla="*/ 14 w 167"/>
              <a:gd name="T51" fmla="*/ 44 h 160"/>
              <a:gd name="T52" fmla="*/ 26 w 167"/>
              <a:gd name="T53" fmla="*/ 29 h 160"/>
              <a:gd name="T54" fmla="*/ 39 w 167"/>
              <a:gd name="T55" fmla="*/ 17 h 160"/>
              <a:gd name="T56" fmla="*/ 58 w 167"/>
              <a:gd name="T57" fmla="*/ 9 h 160"/>
              <a:gd name="T58" fmla="*/ 75 w 167"/>
              <a:gd name="T59" fmla="*/ 4 h 160"/>
              <a:gd name="T60" fmla="*/ 95 w 167"/>
              <a:gd name="T61" fmla="*/ 4 h 160"/>
              <a:gd name="T62" fmla="*/ 114 w 167"/>
              <a:gd name="T63" fmla="*/ 9 h 160"/>
              <a:gd name="T64" fmla="*/ 135 w 167"/>
              <a:gd name="T65" fmla="*/ 21 h 160"/>
              <a:gd name="T66" fmla="*/ 148 w 167"/>
              <a:gd name="T67" fmla="*/ 33 h 160"/>
              <a:gd name="T68" fmla="*/ 157 w 167"/>
              <a:gd name="T69" fmla="*/ 50 h 160"/>
              <a:gd name="T70" fmla="*/ 162 w 167"/>
              <a:gd name="T71" fmla="*/ 68 h 160"/>
              <a:gd name="T72" fmla="*/ 162 w 167"/>
              <a:gd name="T73" fmla="*/ 85 h 160"/>
              <a:gd name="T74" fmla="*/ 159 w 167"/>
              <a:gd name="T75" fmla="*/ 104 h 160"/>
              <a:gd name="T76" fmla="*/ 148 w 167"/>
              <a:gd name="T77" fmla="*/ 121 h 160"/>
              <a:gd name="T78" fmla="*/ 135 w 167"/>
              <a:gd name="T79" fmla="*/ 137 h 160"/>
              <a:gd name="T80" fmla="*/ 121 w 167"/>
              <a:gd name="T81" fmla="*/ 147 h 160"/>
              <a:gd name="T82" fmla="*/ 102 w 167"/>
              <a:gd name="T83" fmla="*/ 155 h 160"/>
              <a:gd name="T84" fmla="*/ 84 w 167"/>
              <a:gd name="T85" fmla="*/ 157 h 160"/>
              <a:gd name="T86" fmla="*/ 63 w 167"/>
              <a:gd name="T87" fmla="*/ 155 h 160"/>
              <a:gd name="T88" fmla="*/ 44 w 167"/>
              <a:gd name="T89" fmla="*/ 148 h 160"/>
              <a:gd name="T90" fmla="*/ 27 w 167"/>
              <a:gd name="T91" fmla="*/ 138 h 160"/>
              <a:gd name="T92" fmla="*/ 17 w 167"/>
              <a:gd name="T93" fmla="*/ 125 h 160"/>
              <a:gd name="T94" fmla="*/ 8 w 167"/>
              <a:gd name="T95" fmla="*/ 108 h 160"/>
              <a:gd name="T96" fmla="*/ 3 w 167"/>
              <a:gd name="T97" fmla="*/ 89 h 160"/>
              <a:gd name="T98" fmla="*/ 3 w 167"/>
              <a:gd name="T99" fmla="*/ 72 h 160"/>
              <a:gd name="T100" fmla="*/ 10 w 167"/>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0"/>
              <a:gd name="T155" fmla="*/ 167 w 167"/>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0">
                <a:moveTo>
                  <a:pt x="8" y="48"/>
                </a:moveTo>
                <a:lnTo>
                  <a:pt x="8" y="51"/>
                </a:lnTo>
                <a:lnTo>
                  <a:pt x="5" y="56"/>
                </a:lnTo>
                <a:lnTo>
                  <a:pt x="3" y="60"/>
                </a:lnTo>
                <a:lnTo>
                  <a:pt x="2" y="63"/>
                </a:lnTo>
                <a:lnTo>
                  <a:pt x="2" y="67"/>
                </a:lnTo>
                <a:lnTo>
                  <a:pt x="2" y="72"/>
                </a:lnTo>
                <a:lnTo>
                  <a:pt x="2" y="75"/>
                </a:lnTo>
                <a:lnTo>
                  <a:pt x="2" y="79"/>
                </a:lnTo>
                <a:lnTo>
                  <a:pt x="0" y="82"/>
                </a:lnTo>
                <a:lnTo>
                  <a:pt x="0" y="85"/>
                </a:lnTo>
                <a:lnTo>
                  <a:pt x="2" y="90"/>
                </a:lnTo>
                <a:lnTo>
                  <a:pt x="2" y="94"/>
                </a:lnTo>
                <a:lnTo>
                  <a:pt x="2" y="97"/>
                </a:lnTo>
                <a:lnTo>
                  <a:pt x="2" y="101"/>
                </a:lnTo>
                <a:lnTo>
                  <a:pt x="3" y="106"/>
                </a:lnTo>
                <a:lnTo>
                  <a:pt x="5" y="109"/>
                </a:lnTo>
                <a:lnTo>
                  <a:pt x="7" y="113"/>
                </a:lnTo>
                <a:lnTo>
                  <a:pt x="8" y="116"/>
                </a:lnTo>
                <a:lnTo>
                  <a:pt x="10" y="119"/>
                </a:lnTo>
                <a:lnTo>
                  <a:pt x="12" y="123"/>
                </a:lnTo>
                <a:lnTo>
                  <a:pt x="14" y="125"/>
                </a:lnTo>
                <a:lnTo>
                  <a:pt x="17" y="130"/>
                </a:lnTo>
                <a:lnTo>
                  <a:pt x="17" y="131"/>
                </a:lnTo>
                <a:lnTo>
                  <a:pt x="20" y="135"/>
                </a:lnTo>
                <a:lnTo>
                  <a:pt x="22" y="137"/>
                </a:lnTo>
                <a:lnTo>
                  <a:pt x="27" y="140"/>
                </a:lnTo>
                <a:lnTo>
                  <a:pt x="29" y="143"/>
                </a:lnTo>
                <a:lnTo>
                  <a:pt x="34" y="145"/>
                </a:lnTo>
                <a:lnTo>
                  <a:pt x="36" y="147"/>
                </a:lnTo>
                <a:lnTo>
                  <a:pt x="39" y="148"/>
                </a:lnTo>
                <a:lnTo>
                  <a:pt x="43" y="152"/>
                </a:lnTo>
                <a:lnTo>
                  <a:pt x="48" y="154"/>
                </a:lnTo>
                <a:lnTo>
                  <a:pt x="51" y="155"/>
                </a:lnTo>
                <a:lnTo>
                  <a:pt x="55" y="155"/>
                </a:lnTo>
                <a:lnTo>
                  <a:pt x="60" y="157"/>
                </a:lnTo>
                <a:lnTo>
                  <a:pt x="63" y="159"/>
                </a:lnTo>
                <a:lnTo>
                  <a:pt x="66" y="159"/>
                </a:lnTo>
                <a:lnTo>
                  <a:pt x="70" y="159"/>
                </a:lnTo>
                <a:lnTo>
                  <a:pt x="73" y="160"/>
                </a:lnTo>
                <a:lnTo>
                  <a:pt x="80" y="159"/>
                </a:lnTo>
                <a:lnTo>
                  <a:pt x="84" y="160"/>
                </a:lnTo>
                <a:lnTo>
                  <a:pt x="87" y="159"/>
                </a:lnTo>
                <a:lnTo>
                  <a:pt x="90" y="159"/>
                </a:lnTo>
                <a:lnTo>
                  <a:pt x="94" y="159"/>
                </a:lnTo>
                <a:lnTo>
                  <a:pt x="99" y="159"/>
                </a:lnTo>
                <a:lnTo>
                  <a:pt x="102" y="157"/>
                </a:lnTo>
                <a:lnTo>
                  <a:pt x="106" y="155"/>
                </a:lnTo>
                <a:lnTo>
                  <a:pt x="109" y="155"/>
                </a:lnTo>
                <a:lnTo>
                  <a:pt x="114" y="154"/>
                </a:lnTo>
                <a:lnTo>
                  <a:pt x="118" y="152"/>
                </a:lnTo>
                <a:lnTo>
                  <a:pt x="121" y="150"/>
                </a:lnTo>
                <a:lnTo>
                  <a:pt x="126" y="147"/>
                </a:lnTo>
                <a:lnTo>
                  <a:pt x="128" y="145"/>
                </a:lnTo>
                <a:lnTo>
                  <a:pt x="131" y="143"/>
                </a:lnTo>
                <a:lnTo>
                  <a:pt x="133" y="142"/>
                </a:lnTo>
                <a:lnTo>
                  <a:pt x="138" y="138"/>
                </a:lnTo>
                <a:lnTo>
                  <a:pt x="140" y="135"/>
                </a:lnTo>
                <a:lnTo>
                  <a:pt x="143" y="133"/>
                </a:lnTo>
                <a:lnTo>
                  <a:pt x="147" y="130"/>
                </a:lnTo>
                <a:lnTo>
                  <a:pt x="150" y="126"/>
                </a:lnTo>
                <a:lnTo>
                  <a:pt x="150" y="123"/>
                </a:lnTo>
                <a:lnTo>
                  <a:pt x="153" y="119"/>
                </a:lnTo>
                <a:lnTo>
                  <a:pt x="155" y="116"/>
                </a:lnTo>
                <a:lnTo>
                  <a:pt x="157" y="113"/>
                </a:lnTo>
                <a:lnTo>
                  <a:pt x="160" y="109"/>
                </a:lnTo>
                <a:lnTo>
                  <a:pt x="160" y="106"/>
                </a:lnTo>
                <a:lnTo>
                  <a:pt x="162" y="101"/>
                </a:lnTo>
                <a:lnTo>
                  <a:pt x="164" y="97"/>
                </a:lnTo>
                <a:lnTo>
                  <a:pt x="165" y="94"/>
                </a:lnTo>
                <a:lnTo>
                  <a:pt x="165" y="90"/>
                </a:lnTo>
                <a:lnTo>
                  <a:pt x="165" y="85"/>
                </a:lnTo>
                <a:lnTo>
                  <a:pt x="167" y="82"/>
                </a:lnTo>
                <a:lnTo>
                  <a:pt x="167" y="79"/>
                </a:lnTo>
                <a:lnTo>
                  <a:pt x="167" y="75"/>
                </a:lnTo>
                <a:lnTo>
                  <a:pt x="167" y="70"/>
                </a:lnTo>
                <a:lnTo>
                  <a:pt x="165" y="67"/>
                </a:lnTo>
                <a:lnTo>
                  <a:pt x="165" y="63"/>
                </a:lnTo>
                <a:lnTo>
                  <a:pt x="164" y="60"/>
                </a:lnTo>
                <a:lnTo>
                  <a:pt x="162" y="56"/>
                </a:lnTo>
                <a:lnTo>
                  <a:pt x="160" y="51"/>
                </a:lnTo>
                <a:lnTo>
                  <a:pt x="160" y="48"/>
                </a:lnTo>
                <a:lnTo>
                  <a:pt x="159" y="44"/>
                </a:lnTo>
                <a:lnTo>
                  <a:pt x="157" y="41"/>
                </a:lnTo>
                <a:lnTo>
                  <a:pt x="155" y="38"/>
                </a:lnTo>
                <a:lnTo>
                  <a:pt x="153" y="34"/>
                </a:lnTo>
                <a:lnTo>
                  <a:pt x="150" y="33"/>
                </a:lnTo>
                <a:lnTo>
                  <a:pt x="148" y="29"/>
                </a:lnTo>
                <a:lnTo>
                  <a:pt x="147" y="26"/>
                </a:lnTo>
                <a:lnTo>
                  <a:pt x="143" y="22"/>
                </a:lnTo>
                <a:lnTo>
                  <a:pt x="140" y="21"/>
                </a:lnTo>
                <a:lnTo>
                  <a:pt x="136" y="17"/>
                </a:lnTo>
                <a:lnTo>
                  <a:pt x="133" y="15"/>
                </a:lnTo>
                <a:lnTo>
                  <a:pt x="130" y="14"/>
                </a:lnTo>
                <a:lnTo>
                  <a:pt x="126" y="10"/>
                </a:lnTo>
                <a:lnTo>
                  <a:pt x="123" y="9"/>
                </a:lnTo>
                <a:lnTo>
                  <a:pt x="114" y="5"/>
                </a:lnTo>
                <a:lnTo>
                  <a:pt x="111" y="5"/>
                </a:lnTo>
                <a:lnTo>
                  <a:pt x="107" y="4"/>
                </a:lnTo>
                <a:lnTo>
                  <a:pt x="104" y="2"/>
                </a:lnTo>
                <a:lnTo>
                  <a:pt x="101" y="2"/>
                </a:lnTo>
                <a:lnTo>
                  <a:pt x="95" y="2"/>
                </a:lnTo>
                <a:lnTo>
                  <a:pt x="92" y="2"/>
                </a:lnTo>
                <a:lnTo>
                  <a:pt x="89" y="2"/>
                </a:lnTo>
                <a:lnTo>
                  <a:pt x="84" y="0"/>
                </a:lnTo>
                <a:lnTo>
                  <a:pt x="80" y="2"/>
                </a:lnTo>
                <a:lnTo>
                  <a:pt x="75" y="2"/>
                </a:lnTo>
                <a:lnTo>
                  <a:pt x="72" y="2"/>
                </a:lnTo>
                <a:lnTo>
                  <a:pt x="68" y="4"/>
                </a:lnTo>
                <a:lnTo>
                  <a:pt x="63" y="4"/>
                </a:lnTo>
                <a:lnTo>
                  <a:pt x="60" y="5"/>
                </a:lnTo>
                <a:lnTo>
                  <a:pt x="56" y="5"/>
                </a:lnTo>
                <a:lnTo>
                  <a:pt x="53" y="9"/>
                </a:lnTo>
                <a:lnTo>
                  <a:pt x="48" y="9"/>
                </a:lnTo>
                <a:lnTo>
                  <a:pt x="44" y="10"/>
                </a:lnTo>
                <a:lnTo>
                  <a:pt x="43" y="14"/>
                </a:lnTo>
                <a:lnTo>
                  <a:pt x="37" y="15"/>
                </a:lnTo>
                <a:lnTo>
                  <a:pt x="34" y="17"/>
                </a:lnTo>
                <a:lnTo>
                  <a:pt x="32" y="21"/>
                </a:lnTo>
                <a:lnTo>
                  <a:pt x="27" y="22"/>
                </a:lnTo>
                <a:lnTo>
                  <a:pt x="26" y="26"/>
                </a:lnTo>
                <a:lnTo>
                  <a:pt x="22" y="27"/>
                </a:lnTo>
                <a:lnTo>
                  <a:pt x="20" y="31"/>
                </a:lnTo>
                <a:lnTo>
                  <a:pt x="17" y="34"/>
                </a:lnTo>
                <a:lnTo>
                  <a:pt x="15" y="38"/>
                </a:lnTo>
                <a:lnTo>
                  <a:pt x="14" y="41"/>
                </a:lnTo>
                <a:lnTo>
                  <a:pt x="10" y="44"/>
                </a:lnTo>
                <a:lnTo>
                  <a:pt x="8" y="48"/>
                </a:lnTo>
                <a:lnTo>
                  <a:pt x="12" y="50"/>
                </a:lnTo>
                <a:lnTo>
                  <a:pt x="14" y="44"/>
                </a:lnTo>
                <a:lnTo>
                  <a:pt x="15" y="41"/>
                </a:lnTo>
                <a:lnTo>
                  <a:pt x="17" y="39"/>
                </a:lnTo>
                <a:lnTo>
                  <a:pt x="20" y="34"/>
                </a:lnTo>
                <a:lnTo>
                  <a:pt x="22" y="33"/>
                </a:lnTo>
                <a:lnTo>
                  <a:pt x="26" y="29"/>
                </a:lnTo>
                <a:lnTo>
                  <a:pt x="27" y="27"/>
                </a:lnTo>
                <a:lnTo>
                  <a:pt x="31" y="24"/>
                </a:lnTo>
                <a:lnTo>
                  <a:pt x="34" y="21"/>
                </a:lnTo>
                <a:lnTo>
                  <a:pt x="37" y="21"/>
                </a:lnTo>
                <a:lnTo>
                  <a:pt x="39" y="17"/>
                </a:lnTo>
                <a:lnTo>
                  <a:pt x="43" y="15"/>
                </a:lnTo>
                <a:lnTo>
                  <a:pt x="48" y="14"/>
                </a:lnTo>
                <a:lnTo>
                  <a:pt x="49" y="10"/>
                </a:lnTo>
                <a:lnTo>
                  <a:pt x="55" y="10"/>
                </a:lnTo>
                <a:lnTo>
                  <a:pt x="58" y="9"/>
                </a:lnTo>
                <a:lnTo>
                  <a:pt x="61" y="9"/>
                </a:lnTo>
                <a:lnTo>
                  <a:pt x="65" y="7"/>
                </a:lnTo>
                <a:lnTo>
                  <a:pt x="68" y="5"/>
                </a:lnTo>
                <a:lnTo>
                  <a:pt x="72" y="5"/>
                </a:lnTo>
                <a:lnTo>
                  <a:pt x="75" y="4"/>
                </a:lnTo>
                <a:lnTo>
                  <a:pt x="80" y="4"/>
                </a:lnTo>
                <a:lnTo>
                  <a:pt x="84" y="4"/>
                </a:lnTo>
                <a:lnTo>
                  <a:pt x="87" y="4"/>
                </a:lnTo>
                <a:lnTo>
                  <a:pt x="92" y="4"/>
                </a:lnTo>
                <a:lnTo>
                  <a:pt x="95" y="4"/>
                </a:lnTo>
                <a:lnTo>
                  <a:pt x="101" y="5"/>
                </a:lnTo>
                <a:lnTo>
                  <a:pt x="104" y="5"/>
                </a:lnTo>
                <a:lnTo>
                  <a:pt x="107" y="5"/>
                </a:lnTo>
                <a:lnTo>
                  <a:pt x="111" y="9"/>
                </a:lnTo>
                <a:lnTo>
                  <a:pt x="114" y="9"/>
                </a:lnTo>
                <a:lnTo>
                  <a:pt x="121" y="12"/>
                </a:lnTo>
                <a:lnTo>
                  <a:pt x="126" y="14"/>
                </a:lnTo>
                <a:lnTo>
                  <a:pt x="130" y="15"/>
                </a:lnTo>
                <a:lnTo>
                  <a:pt x="131" y="17"/>
                </a:lnTo>
                <a:lnTo>
                  <a:pt x="135" y="21"/>
                </a:lnTo>
                <a:lnTo>
                  <a:pt x="138" y="22"/>
                </a:lnTo>
                <a:lnTo>
                  <a:pt x="140" y="26"/>
                </a:lnTo>
                <a:lnTo>
                  <a:pt x="143" y="27"/>
                </a:lnTo>
                <a:lnTo>
                  <a:pt x="147" y="31"/>
                </a:lnTo>
                <a:lnTo>
                  <a:pt x="148" y="33"/>
                </a:lnTo>
                <a:lnTo>
                  <a:pt x="150" y="38"/>
                </a:lnTo>
                <a:lnTo>
                  <a:pt x="152" y="39"/>
                </a:lnTo>
                <a:lnTo>
                  <a:pt x="153" y="43"/>
                </a:lnTo>
                <a:lnTo>
                  <a:pt x="155" y="46"/>
                </a:lnTo>
                <a:lnTo>
                  <a:pt x="157" y="50"/>
                </a:lnTo>
                <a:lnTo>
                  <a:pt x="159" y="53"/>
                </a:lnTo>
                <a:lnTo>
                  <a:pt x="160" y="56"/>
                </a:lnTo>
                <a:lnTo>
                  <a:pt x="160" y="60"/>
                </a:lnTo>
                <a:lnTo>
                  <a:pt x="160" y="63"/>
                </a:lnTo>
                <a:lnTo>
                  <a:pt x="162" y="68"/>
                </a:lnTo>
                <a:lnTo>
                  <a:pt x="162" y="72"/>
                </a:lnTo>
                <a:lnTo>
                  <a:pt x="164" y="75"/>
                </a:lnTo>
                <a:lnTo>
                  <a:pt x="164" y="79"/>
                </a:lnTo>
                <a:lnTo>
                  <a:pt x="162" y="82"/>
                </a:lnTo>
                <a:lnTo>
                  <a:pt x="162" y="85"/>
                </a:lnTo>
                <a:lnTo>
                  <a:pt x="162" y="89"/>
                </a:lnTo>
                <a:lnTo>
                  <a:pt x="160" y="94"/>
                </a:lnTo>
                <a:lnTo>
                  <a:pt x="160" y="97"/>
                </a:lnTo>
                <a:lnTo>
                  <a:pt x="160" y="101"/>
                </a:lnTo>
                <a:lnTo>
                  <a:pt x="159" y="104"/>
                </a:lnTo>
                <a:lnTo>
                  <a:pt x="157" y="108"/>
                </a:lnTo>
                <a:lnTo>
                  <a:pt x="155" y="111"/>
                </a:lnTo>
                <a:lnTo>
                  <a:pt x="153" y="116"/>
                </a:lnTo>
                <a:lnTo>
                  <a:pt x="150" y="119"/>
                </a:lnTo>
                <a:lnTo>
                  <a:pt x="148" y="121"/>
                </a:lnTo>
                <a:lnTo>
                  <a:pt x="147" y="125"/>
                </a:lnTo>
                <a:lnTo>
                  <a:pt x="145" y="128"/>
                </a:lnTo>
                <a:lnTo>
                  <a:pt x="141" y="131"/>
                </a:lnTo>
                <a:lnTo>
                  <a:pt x="140" y="133"/>
                </a:lnTo>
                <a:lnTo>
                  <a:pt x="135" y="137"/>
                </a:lnTo>
                <a:lnTo>
                  <a:pt x="133" y="140"/>
                </a:lnTo>
                <a:lnTo>
                  <a:pt x="130" y="142"/>
                </a:lnTo>
                <a:lnTo>
                  <a:pt x="126" y="143"/>
                </a:lnTo>
                <a:lnTo>
                  <a:pt x="123" y="145"/>
                </a:lnTo>
                <a:lnTo>
                  <a:pt x="121" y="147"/>
                </a:lnTo>
                <a:lnTo>
                  <a:pt x="116" y="148"/>
                </a:lnTo>
                <a:lnTo>
                  <a:pt x="112" y="150"/>
                </a:lnTo>
                <a:lnTo>
                  <a:pt x="109" y="152"/>
                </a:lnTo>
                <a:lnTo>
                  <a:pt x="106" y="154"/>
                </a:lnTo>
                <a:lnTo>
                  <a:pt x="102" y="155"/>
                </a:lnTo>
                <a:lnTo>
                  <a:pt x="99" y="155"/>
                </a:lnTo>
                <a:lnTo>
                  <a:pt x="94" y="155"/>
                </a:lnTo>
                <a:lnTo>
                  <a:pt x="90" y="157"/>
                </a:lnTo>
                <a:lnTo>
                  <a:pt x="87" y="157"/>
                </a:lnTo>
                <a:lnTo>
                  <a:pt x="84" y="157"/>
                </a:lnTo>
                <a:lnTo>
                  <a:pt x="80" y="157"/>
                </a:lnTo>
                <a:lnTo>
                  <a:pt x="75" y="157"/>
                </a:lnTo>
                <a:lnTo>
                  <a:pt x="72" y="157"/>
                </a:lnTo>
                <a:lnTo>
                  <a:pt x="66" y="157"/>
                </a:lnTo>
                <a:lnTo>
                  <a:pt x="63" y="155"/>
                </a:lnTo>
                <a:lnTo>
                  <a:pt x="60" y="155"/>
                </a:lnTo>
                <a:lnTo>
                  <a:pt x="56" y="154"/>
                </a:lnTo>
                <a:lnTo>
                  <a:pt x="53" y="152"/>
                </a:lnTo>
                <a:lnTo>
                  <a:pt x="48" y="152"/>
                </a:lnTo>
                <a:lnTo>
                  <a:pt x="44" y="148"/>
                </a:lnTo>
                <a:lnTo>
                  <a:pt x="41" y="147"/>
                </a:lnTo>
                <a:lnTo>
                  <a:pt x="37" y="145"/>
                </a:lnTo>
                <a:lnTo>
                  <a:pt x="34" y="143"/>
                </a:lnTo>
                <a:lnTo>
                  <a:pt x="32" y="142"/>
                </a:lnTo>
                <a:lnTo>
                  <a:pt x="27" y="138"/>
                </a:lnTo>
                <a:lnTo>
                  <a:pt x="26" y="135"/>
                </a:lnTo>
                <a:lnTo>
                  <a:pt x="22" y="133"/>
                </a:lnTo>
                <a:lnTo>
                  <a:pt x="20" y="130"/>
                </a:lnTo>
                <a:lnTo>
                  <a:pt x="17" y="128"/>
                </a:lnTo>
                <a:lnTo>
                  <a:pt x="17" y="125"/>
                </a:lnTo>
                <a:lnTo>
                  <a:pt x="14" y="121"/>
                </a:lnTo>
                <a:lnTo>
                  <a:pt x="14" y="118"/>
                </a:lnTo>
                <a:lnTo>
                  <a:pt x="10" y="114"/>
                </a:lnTo>
                <a:lnTo>
                  <a:pt x="8" y="111"/>
                </a:lnTo>
                <a:lnTo>
                  <a:pt x="8" y="108"/>
                </a:lnTo>
                <a:lnTo>
                  <a:pt x="7" y="104"/>
                </a:lnTo>
                <a:lnTo>
                  <a:pt x="5" y="101"/>
                </a:lnTo>
                <a:lnTo>
                  <a:pt x="5" y="97"/>
                </a:lnTo>
                <a:lnTo>
                  <a:pt x="3" y="94"/>
                </a:lnTo>
                <a:lnTo>
                  <a:pt x="3" y="89"/>
                </a:lnTo>
                <a:lnTo>
                  <a:pt x="3" y="87"/>
                </a:lnTo>
                <a:lnTo>
                  <a:pt x="3" y="82"/>
                </a:lnTo>
                <a:lnTo>
                  <a:pt x="3" y="79"/>
                </a:lnTo>
                <a:lnTo>
                  <a:pt x="3" y="75"/>
                </a:lnTo>
                <a:lnTo>
                  <a:pt x="3" y="72"/>
                </a:lnTo>
                <a:lnTo>
                  <a:pt x="5" y="68"/>
                </a:lnTo>
                <a:lnTo>
                  <a:pt x="7" y="63"/>
                </a:lnTo>
                <a:lnTo>
                  <a:pt x="8" y="60"/>
                </a:lnTo>
                <a:lnTo>
                  <a:pt x="8" y="56"/>
                </a:lnTo>
                <a:lnTo>
                  <a:pt x="10" y="53"/>
                </a:lnTo>
                <a:lnTo>
                  <a:pt x="12" y="50"/>
                </a:lnTo>
                <a:lnTo>
                  <a:pt x="8" y="48"/>
                </a:lnTo>
                <a:close/>
              </a:path>
            </a:pathLst>
          </a:custGeom>
          <a:solidFill>
            <a:srgbClr val="808080"/>
          </a:solidFill>
          <a:ln w="9525">
            <a:noFill/>
            <a:round/>
            <a:headEnd/>
            <a:tailEnd/>
          </a:ln>
        </p:spPr>
        <p:txBody>
          <a:bodyPr/>
          <a:lstStyle/>
          <a:p>
            <a:endParaRPr lang="en-US"/>
          </a:p>
        </p:txBody>
      </p:sp>
      <p:sp>
        <p:nvSpPr>
          <p:cNvPr id="328" name="Freeform 2499"/>
          <p:cNvSpPr>
            <a:spLocks/>
          </p:cNvSpPr>
          <p:nvPr/>
        </p:nvSpPr>
        <p:spPr bwMode="auto">
          <a:xfrm>
            <a:off x="7022306" y="4125152"/>
            <a:ext cx="227012" cy="211137"/>
          </a:xfrm>
          <a:custGeom>
            <a:avLst/>
            <a:gdLst>
              <a:gd name="T0" fmla="*/ 122 w 185"/>
              <a:gd name="T1" fmla="*/ 3 h 177"/>
              <a:gd name="T2" fmla="*/ 112 w 185"/>
              <a:gd name="T3" fmla="*/ 2 h 177"/>
              <a:gd name="T4" fmla="*/ 104 w 185"/>
              <a:gd name="T5" fmla="*/ 0 h 177"/>
              <a:gd name="T6" fmla="*/ 92 w 185"/>
              <a:gd name="T7" fmla="*/ 0 h 177"/>
              <a:gd name="T8" fmla="*/ 83 w 185"/>
              <a:gd name="T9" fmla="*/ 2 h 177"/>
              <a:gd name="T10" fmla="*/ 75 w 185"/>
              <a:gd name="T11" fmla="*/ 2 h 177"/>
              <a:gd name="T12" fmla="*/ 63 w 185"/>
              <a:gd name="T13" fmla="*/ 7 h 177"/>
              <a:gd name="T14" fmla="*/ 51 w 185"/>
              <a:gd name="T15" fmla="*/ 10 h 177"/>
              <a:gd name="T16" fmla="*/ 46 w 185"/>
              <a:gd name="T17" fmla="*/ 15 h 177"/>
              <a:gd name="T18" fmla="*/ 37 w 185"/>
              <a:gd name="T19" fmla="*/ 19 h 177"/>
              <a:gd name="T20" fmla="*/ 30 w 185"/>
              <a:gd name="T21" fmla="*/ 26 h 177"/>
              <a:gd name="T22" fmla="*/ 25 w 185"/>
              <a:gd name="T23" fmla="*/ 32 h 177"/>
              <a:gd name="T24" fmla="*/ 18 w 185"/>
              <a:gd name="T25" fmla="*/ 37 h 177"/>
              <a:gd name="T26" fmla="*/ 13 w 185"/>
              <a:gd name="T27" fmla="*/ 48 h 177"/>
              <a:gd name="T28" fmla="*/ 5 w 185"/>
              <a:gd name="T29" fmla="*/ 61 h 177"/>
              <a:gd name="T30" fmla="*/ 3 w 185"/>
              <a:gd name="T31" fmla="*/ 68 h 177"/>
              <a:gd name="T32" fmla="*/ 1 w 185"/>
              <a:gd name="T33" fmla="*/ 77 h 177"/>
              <a:gd name="T34" fmla="*/ 0 w 185"/>
              <a:gd name="T35" fmla="*/ 85 h 177"/>
              <a:gd name="T36" fmla="*/ 0 w 185"/>
              <a:gd name="T37" fmla="*/ 94 h 177"/>
              <a:gd name="T38" fmla="*/ 0 w 185"/>
              <a:gd name="T39" fmla="*/ 102 h 177"/>
              <a:gd name="T40" fmla="*/ 1 w 185"/>
              <a:gd name="T41" fmla="*/ 111 h 177"/>
              <a:gd name="T42" fmla="*/ 6 w 185"/>
              <a:gd name="T43" fmla="*/ 124 h 177"/>
              <a:gd name="T44" fmla="*/ 11 w 185"/>
              <a:gd name="T45" fmla="*/ 135 h 177"/>
              <a:gd name="T46" fmla="*/ 17 w 185"/>
              <a:gd name="T47" fmla="*/ 141 h 177"/>
              <a:gd name="T48" fmla="*/ 20 w 185"/>
              <a:gd name="T49" fmla="*/ 148 h 177"/>
              <a:gd name="T50" fmla="*/ 27 w 185"/>
              <a:gd name="T51" fmla="*/ 155 h 177"/>
              <a:gd name="T52" fmla="*/ 34 w 185"/>
              <a:gd name="T53" fmla="*/ 159 h 177"/>
              <a:gd name="T54" fmla="*/ 42 w 185"/>
              <a:gd name="T55" fmla="*/ 165 h 177"/>
              <a:gd name="T56" fmla="*/ 57 w 185"/>
              <a:gd name="T57" fmla="*/ 172 h 177"/>
              <a:gd name="T58" fmla="*/ 69 w 185"/>
              <a:gd name="T59" fmla="*/ 176 h 177"/>
              <a:gd name="T60" fmla="*/ 80 w 185"/>
              <a:gd name="T61" fmla="*/ 177 h 177"/>
              <a:gd name="T62" fmla="*/ 90 w 185"/>
              <a:gd name="T63" fmla="*/ 177 h 177"/>
              <a:gd name="T64" fmla="*/ 98 w 185"/>
              <a:gd name="T65" fmla="*/ 177 h 177"/>
              <a:gd name="T66" fmla="*/ 109 w 185"/>
              <a:gd name="T67" fmla="*/ 176 h 177"/>
              <a:gd name="T68" fmla="*/ 119 w 185"/>
              <a:gd name="T69" fmla="*/ 174 h 177"/>
              <a:gd name="T70" fmla="*/ 132 w 185"/>
              <a:gd name="T71" fmla="*/ 169 h 177"/>
              <a:gd name="T72" fmla="*/ 141 w 185"/>
              <a:gd name="T73" fmla="*/ 164 h 177"/>
              <a:gd name="T74" fmla="*/ 150 w 185"/>
              <a:gd name="T75" fmla="*/ 159 h 177"/>
              <a:gd name="T76" fmla="*/ 158 w 185"/>
              <a:gd name="T77" fmla="*/ 152 h 177"/>
              <a:gd name="T78" fmla="*/ 165 w 185"/>
              <a:gd name="T79" fmla="*/ 143 h 177"/>
              <a:gd name="T80" fmla="*/ 170 w 185"/>
              <a:gd name="T81" fmla="*/ 135 h 177"/>
              <a:gd name="T82" fmla="*/ 179 w 185"/>
              <a:gd name="T83" fmla="*/ 121 h 177"/>
              <a:gd name="T84" fmla="*/ 182 w 185"/>
              <a:gd name="T85" fmla="*/ 111 h 177"/>
              <a:gd name="T86" fmla="*/ 184 w 185"/>
              <a:gd name="T87" fmla="*/ 102 h 177"/>
              <a:gd name="T88" fmla="*/ 185 w 185"/>
              <a:gd name="T89" fmla="*/ 94 h 177"/>
              <a:gd name="T90" fmla="*/ 185 w 185"/>
              <a:gd name="T91" fmla="*/ 85 h 177"/>
              <a:gd name="T92" fmla="*/ 185 w 185"/>
              <a:gd name="T93" fmla="*/ 77 h 177"/>
              <a:gd name="T94" fmla="*/ 184 w 185"/>
              <a:gd name="T95" fmla="*/ 66 h 177"/>
              <a:gd name="T96" fmla="*/ 179 w 185"/>
              <a:gd name="T97" fmla="*/ 53 h 177"/>
              <a:gd name="T98" fmla="*/ 175 w 185"/>
              <a:gd name="T99" fmla="*/ 44 h 177"/>
              <a:gd name="T100" fmla="*/ 170 w 185"/>
              <a:gd name="T101" fmla="*/ 37 h 177"/>
              <a:gd name="T102" fmla="*/ 163 w 185"/>
              <a:gd name="T103" fmla="*/ 29 h 177"/>
              <a:gd name="T104" fmla="*/ 156 w 185"/>
              <a:gd name="T105" fmla="*/ 22 h 177"/>
              <a:gd name="T106" fmla="*/ 150 w 185"/>
              <a:gd name="T107" fmla="*/ 17 h 177"/>
              <a:gd name="T108" fmla="*/ 141 w 185"/>
              <a:gd name="T109" fmla="*/ 12 h 1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85"/>
              <a:gd name="T166" fmla="*/ 0 h 177"/>
              <a:gd name="T167" fmla="*/ 185 w 185"/>
              <a:gd name="T168" fmla="*/ 177 h 1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85" h="177">
                <a:moveTo>
                  <a:pt x="132" y="7"/>
                </a:moveTo>
                <a:lnTo>
                  <a:pt x="129" y="5"/>
                </a:lnTo>
                <a:lnTo>
                  <a:pt x="127" y="5"/>
                </a:lnTo>
                <a:lnTo>
                  <a:pt x="124" y="3"/>
                </a:lnTo>
                <a:lnTo>
                  <a:pt x="122" y="3"/>
                </a:lnTo>
                <a:lnTo>
                  <a:pt x="121" y="3"/>
                </a:lnTo>
                <a:lnTo>
                  <a:pt x="117" y="3"/>
                </a:lnTo>
                <a:lnTo>
                  <a:pt x="115" y="2"/>
                </a:lnTo>
                <a:lnTo>
                  <a:pt x="114" y="2"/>
                </a:lnTo>
                <a:lnTo>
                  <a:pt x="112" y="2"/>
                </a:lnTo>
                <a:lnTo>
                  <a:pt x="110" y="2"/>
                </a:lnTo>
                <a:lnTo>
                  <a:pt x="109" y="2"/>
                </a:lnTo>
                <a:lnTo>
                  <a:pt x="109" y="0"/>
                </a:lnTo>
                <a:lnTo>
                  <a:pt x="105" y="2"/>
                </a:lnTo>
                <a:lnTo>
                  <a:pt x="104" y="0"/>
                </a:lnTo>
                <a:lnTo>
                  <a:pt x="102" y="0"/>
                </a:lnTo>
                <a:lnTo>
                  <a:pt x="98" y="0"/>
                </a:lnTo>
                <a:lnTo>
                  <a:pt x="97" y="0"/>
                </a:lnTo>
                <a:lnTo>
                  <a:pt x="95" y="0"/>
                </a:lnTo>
                <a:lnTo>
                  <a:pt x="92" y="0"/>
                </a:lnTo>
                <a:lnTo>
                  <a:pt x="90" y="0"/>
                </a:lnTo>
                <a:lnTo>
                  <a:pt x="88" y="0"/>
                </a:lnTo>
                <a:lnTo>
                  <a:pt x="86" y="0"/>
                </a:lnTo>
                <a:lnTo>
                  <a:pt x="85" y="2"/>
                </a:lnTo>
                <a:lnTo>
                  <a:pt x="83" y="2"/>
                </a:lnTo>
                <a:lnTo>
                  <a:pt x="81" y="2"/>
                </a:lnTo>
                <a:lnTo>
                  <a:pt x="80" y="2"/>
                </a:lnTo>
                <a:lnTo>
                  <a:pt x="78" y="2"/>
                </a:lnTo>
                <a:lnTo>
                  <a:pt x="76" y="2"/>
                </a:lnTo>
                <a:lnTo>
                  <a:pt x="75" y="2"/>
                </a:lnTo>
                <a:lnTo>
                  <a:pt x="73" y="3"/>
                </a:lnTo>
                <a:lnTo>
                  <a:pt x="71" y="3"/>
                </a:lnTo>
                <a:lnTo>
                  <a:pt x="69" y="3"/>
                </a:lnTo>
                <a:lnTo>
                  <a:pt x="66" y="5"/>
                </a:lnTo>
                <a:lnTo>
                  <a:pt x="63" y="7"/>
                </a:lnTo>
                <a:lnTo>
                  <a:pt x="59" y="7"/>
                </a:lnTo>
                <a:lnTo>
                  <a:pt x="57" y="9"/>
                </a:lnTo>
                <a:lnTo>
                  <a:pt x="56" y="9"/>
                </a:lnTo>
                <a:lnTo>
                  <a:pt x="54" y="9"/>
                </a:lnTo>
                <a:lnTo>
                  <a:pt x="51" y="10"/>
                </a:lnTo>
                <a:lnTo>
                  <a:pt x="51" y="12"/>
                </a:lnTo>
                <a:lnTo>
                  <a:pt x="49" y="12"/>
                </a:lnTo>
                <a:lnTo>
                  <a:pt x="47" y="14"/>
                </a:lnTo>
                <a:lnTo>
                  <a:pt x="46" y="14"/>
                </a:lnTo>
                <a:lnTo>
                  <a:pt x="46" y="15"/>
                </a:lnTo>
                <a:lnTo>
                  <a:pt x="44" y="15"/>
                </a:lnTo>
                <a:lnTo>
                  <a:pt x="42" y="17"/>
                </a:lnTo>
                <a:lnTo>
                  <a:pt x="40" y="17"/>
                </a:lnTo>
                <a:lnTo>
                  <a:pt x="39" y="19"/>
                </a:lnTo>
                <a:lnTo>
                  <a:pt x="37" y="19"/>
                </a:lnTo>
                <a:lnTo>
                  <a:pt x="37" y="20"/>
                </a:lnTo>
                <a:lnTo>
                  <a:pt x="35" y="22"/>
                </a:lnTo>
                <a:lnTo>
                  <a:pt x="34" y="24"/>
                </a:lnTo>
                <a:lnTo>
                  <a:pt x="32" y="24"/>
                </a:lnTo>
                <a:lnTo>
                  <a:pt x="30" y="26"/>
                </a:lnTo>
                <a:lnTo>
                  <a:pt x="28" y="27"/>
                </a:lnTo>
                <a:lnTo>
                  <a:pt x="27" y="29"/>
                </a:lnTo>
                <a:lnTo>
                  <a:pt x="25" y="29"/>
                </a:lnTo>
                <a:lnTo>
                  <a:pt x="25" y="31"/>
                </a:lnTo>
                <a:lnTo>
                  <a:pt x="25" y="32"/>
                </a:lnTo>
                <a:lnTo>
                  <a:pt x="23" y="32"/>
                </a:lnTo>
                <a:lnTo>
                  <a:pt x="22" y="34"/>
                </a:lnTo>
                <a:lnTo>
                  <a:pt x="20" y="36"/>
                </a:lnTo>
                <a:lnTo>
                  <a:pt x="20" y="37"/>
                </a:lnTo>
                <a:lnTo>
                  <a:pt x="18" y="37"/>
                </a:lnTo>
                <a:lnTo>
                  <a:pt x="18" y="39"/>
                </a:lnTo>
                <a:lnTo>
                  <a:pt x="17" y="41"/>
                </a:lnTo>
                <a:lnTo>
                  <a:pt x="15" y="43"/>
                </a:lnTo>
                <a:lnTo>
                  <a:pt x="15" y="44"/>
                </a:lnTo>
                <a:lnTo>
                  <a:pt x="13" y="48"/>
                </a:lnTo>
                <a:lnTo>
                  <a:pt x="11" y="49"/>
                </a:lnTo>
                <a:lnTo>
                  <a:pt x="10" y="53"/>
                </a:lnTo>
                <a:lnTo>
                  <a:pt x="8" y="56"/>
                </a:lnTo>
                <a:lnTo>
                  <a:pt x="6" y="60"/>
                </a:lnTo>
                <a:lnTo>
                  <a:pt x="5" y="61"/>
                </a:lnTo>
                <a:lnTo>
                  <a:pt x="5" y="63"/>
                </a:lnTo>
                <a:lnTo>
                  <a:pt x="5" y="65"/>
                </a:lnTo>
                <a:lnTo>
                  <a:pt x="5" y="66"/>
                </a:lnTo>
                <a:lnTo>
                  <a:pt x="5" y="68"/>
                </a:lnTo>
                <a:lnTo>
                  <a:pt x="3" y="68"/>
                </a:lnTo>
                <a:lnTo>
                  <a:pt x="3" y="72"/>
                </a:lnTo>
                <a:lnTo>
                  <a:pt x="3" y="73"/>
                </a:lnTo>
                <a:lnTo>
                  <a:pt x="1" y="73"/>
                </a:lnTo>
                <a:lnTo>
                  <a:pt x="1" y="75"/>
                </a:lnTo>
                <a:lnTo>
                  <a:pt x="1" y="77"/>
                </a:lnTo>
                <a:lnTo>
                  <a:pt x="1" y="78"/>
                </a:lnTo>
                <a:lnTo>
                  <a:pt x="1" y="80"/>
                </a:lnTo>
                <a:lnTo>
                  <a:pt x="0" y="82"/>
                </a:lnTo>
                <a:lnTo>
                  <a:pt x="0" y="84"/>
                </a:lnTo>
                <a:lnTo>
                  <a:pt x="0" y="85"/>
                </a:lnTo>
                <a:lnTo>
                  <a:pt x="0" y="87"/>
                </a:lnTo>
                <a:lnTo>
                  <a:pt x="0" y="89"/>
                </a:lnTo>
                <a:lnTo>
                  <a:pt x="0" y="90"/>
                </a:lnTo>
                <a:lnTo>
                  <a:pt x="0" y="92"/>
                </a:lnTo>
                <a:lnTo>
                  <a:pt x="0" y="94"/>
                </a:lnTo>
                <a:lnTo>
                  <a:pt x="0" y="95"/>
                </a:lnTo>
                <a:lnTo>
                  <a:pt x="0" y="97"/>
                </a:lnTo>
                <a:lnTo>
                  <a:pt x="0" y="99"/>
                </a:lnTo>
                <a:lnTo>
                  <a:pt x="0" y="101"/>
                </a:lnTo>
                <a:lnTo>
                  <a:pt x="0" y="102"/>
                </a:lnTo>
                <a:lnTo>
                  <a:pt x="0" y="104"/>
                </a:lnTo>
                <a:lnTo>
                  <a:pt x="1" y="106"/>
                </a:lnTo>
                <a:lnTo>
                  <a:pt x="1" y="107"/>
                </a:lnTo>
                <a:lnTo>
                  <a:pt x="1" y="109"/>
                </a:lnTo>
                <a:lnTo>
                  <a:pt x="1" y="111"/>
                </a:lnTo>
                <a:lnTo>
                  <a:pt x="3" y="113"/>
                </a:lnTo>
                <a:lnTo>
                  <a:pt x="3" y="114"/>
                </a:lnTo>
                <a:lnTo>
                  <a:pt x="3" y="116"/>
                </a:lnTo>
                <a:lnTo>
                  <a:pt x="5" y="119"/>
                </a:lnTo>
                <a:lnTo>
                  <a:pt x="6" y="124"/>
                </a:lnTo>
                <a:lnTo>
                  <a:pt x="8" y="126"/>
                </a:lnTo>
                <a:lnTo>
                  <a:pt x="8" y="130"/>
                </a:lnTo>
                <a:lnTo>
                  <a:pt x="10" y="131"/>
                </a:lnTo>
                <a:lnTo>
                  <a:pt x="11" y="131"/>
                </a:lnTo>
                <a:lnTo>
                  <a:pt x="11" y="135"/>
                </a:lnTo>
                <a:lnTo>
                  <a:pt x="11" y="136"/>
                </a:lnTo>
                <a:lnTo>
                  <a:pt x="13" y="138"/>
                </a:lnTo>
                <a:lnTo>
                  <a:pt x="15" y="138"/>
                </a:lnTo>
                <a:lnTo>
                  <a:pt x="15" y="140"/>
                </a:lnTo>
                <a:lnTo>
                  <a:pt x="17" y="141"/>
                </a:lnTo>
                <a:lnTo>
                  <a:pt x="17" y="143"/>
                </a:lnTo>
                <a:lnTo>
                  <a:pt x="18" y="143"/>
                </a:lnTo>
                <a:lnTo>
                  <a:pt x="18" y="145"/>
                </a:lnTo>
                <a:lnTo>
                  <a:pt x="20" y="147"/>
                </a:lnTo>
                <a:lnTo>
                  <a:pt x="20" y="148"/>
                </a:lnTo>
                <a:lnTo>
                  <a:pt x="22" y="148"/>
                </a:lnTo>
                <a:lnTo>
                  <a:pt x="23" y="150"/>
                </a:lnTo>
                <a:lnTo>
                  <a:pt x="25" y="152"/>
                </a:lnTo>
                <a:lnTo>
                  <a:pt x="25" y="153"/>
                </a:lnTo>
                <a:lnTo>
                  <a:pt x="27" y="155"/>
                </a:lnTo>
                <a:lnTo>
                  <a:pt x="28" y="155"/>
                </a:lnTo>
                <a:lnTo>
                  <a:pt x="30" y="155"/>
                </a:lnTo>
                <a:lnTo>
                  <a:pt x="30" y="157"/>
                </a:lnTo>
                <a:lnTo>
                  <a:pt x="32" y="159"/>
                </a:lnTo>
                <a:lnTo>
                  <a:pt x="34" y="159"/>
                </a:lnTo>
                <a:lnTo>
                  <a:pt x="35" y="160"/>
                </a:lnTo>
                <a:lnTo>
                  <a:pt x="37" y="162"/>
                </a:lnTo>
                <a:lnTo>
                  <a:pt x="39" y="164"/>
                </a:lnTo>
                <a:lnTo>
                  <a:pt x="40" y="164"/>
                </a:lnTo>
                <a:lnTo>
                  <a:pt x="42" y="165"/>
                </a:lnTo>
                <a:lnTo>
                  <a:pt x="44" y="165"/>
                </a:lnTo>
                <a:lnTo>
                  <a:pt x="46" y="167"/>
                </a:lnTo>
                <a:lnTo>
                  <a:pt x="47" y="169"/>
                </a:lnTo>
                <a:lnTo>
                  <a:pt x="51" y="170"/>
                </a:lnTo>
                <a:lnTo>
                  <a:pt x="57" y="172"/>
                </a:lnTo>
                <a:lnTo>
                  <a:pt x="63" y="174"/>
                </a:lnTo>
                <a:lnTo>
                  <a:pt x="64" y="176"/>
                </a:lnTo>
                <a:lnTo>
                  <a:pt x="66" y="176"/>
                </a:lnTo>
                <a:lnTo>
                  <a:pt x="68" y="176"/>
                </a:lnTo>
                <a:lnTo>
                  <a:pt x="69" y="176"/>
                </a:lnTo>
                <a:lnTo>
                  <a:pt x="71" y="176"/>
                </a:lnTo>
                <a:lnTo>
                  <a:pt x="75" y="177"/>
                </a:lnTo>
                <a:lnTo>
                  <a:pt x="76" y="177"/>
                </a:lnTo>
                <a:lnTo>
                  <a:pt x="78" y="177"/>
                </a:lnTo>
                <a:lnTo>
                  <a:pt x="80" y="177"/>
                </a:lnTo>
                <a:lnTo>
                  <a:pt x="83" y="177"/>
                </a:lnTo>
                <a:lnTo>
                  <a:pt x="85" y="177"/>
                </a:lnTo>
                <a:lnTo>
                  <a:pt x="86" y="177"/>
                </a:lnTo>
                <a:lnTo>
                  <a:pt x="88" y="177"/>
                </a:lnTo>
                <a:lnTo>
                  <a:pt x="90" y="177"/>
                </a:lnTo>
                <a:lnTo>
                  <a:pt x="92" y="177"/>
                </a:lnTo>
                <a:lnTo>
                  <a:pt x="93" y="177"/>
                </a:lnTo>
                <a:lnTo>
                  <a:pt x="95" y="177"/>
                </a:lnTo>
                <a:lnTo>
                  <a:pt x="97" y="177"/>
                </a:lnTo>
                <a:lnTo>
                  <a:pt x="98" y="177"/>
                </a:lnTo>
                <a:lnTo>
                  <a:pt x="102" y="177"/>
                </a:lnTo>
                <a:lnTo>
                  <a:pt x="104" y="177"/>
                </a:lnTo>
                <a:lnTo>
                  <a:pt x="107" y="177"/>
                </a:lnTo>
                <a:lnTo>
                  <a:pt x="109" y="177"/>
                </a:lnTo>
                <a:lnTo>
                  <a:pt x="109" y="176"/>
                </a:lnTo>
                <a:lnTo>
                  <a:pt x="110" y="176"/>
                </a:lnTo>
                <a:lnTo>
                  <a:pt x="112" y="176"/>
                </a:lnTo>
                <a:lnTo>
                  <a:pt x="114" y="176"/>
                </a:lnTo>
                <a:lnTo>
                  <a:pt x="115" y="174"/>
                </a:lnTo>
                <a:lnTo>
                  <a:pt x="119" y="174"/>
                </a:lnTo>
                <a:lnTo>
                  <a:pt x="124" y="172"/>
                </a:lnTo>
                <a:lnTo>
                  <a:pt x="127" y="172"/>
                </a:lnTo>
                <a:lnTo>
                  <a:pt x="129" y="170"/>
                </a:lnTo>
                <a:lnTo>
                  <a:pt x="131" y="169"/>
                </a:lnTo>
                <a:lnTo>
                  <a:pt x="132" y="169"/>
                </a:lnTo>
                <a:lnTo>
                  <a:pt x="132" y="167"/>
                </a:lnTo>
                <a:lnTo>
                  <a:pt x="134" y="167"/>
                </a:lnTo>
                <a:lnTo>
                  <a:pt x="138" y="165"/>
                </a:lnTo>
                <a:lnTo>
                  <a:pt x="139" y="165"/>
                </a:lnTo>
                <a:lnTo>
                  <a:pt x="141" y="164"/>
                </a:lnTo>
                <a:lnTo>
                  <a:pt x="143" y="162"/>
                </a:lnTo>
                <a:lnTo>
                  <a:pt x="144" y="162"/>
                </a:lnTo>
                <a:lnTo>
                  <a:pt x="146" y="160"/>
                </a:lnTo>
                <a:lnTo>
                  <a:pt x="148" y="159"/>
                </a:lnTo>
                <a:lnTo>
                  <a:pt x="150" y="159"/>
                </a:lnTo>
                <a:lnTo>
                  <a:pt x="151" y="157"/>
                </a:lnTo>
                <a:lnTo>
                  <a:pt x="153" y="155"/>
                </a:lnTo>
                <a:lnTo>
                  <a:pt x="155" y="153"/>
                </a:lnTo>
                <a:lnTo>
                  <a:pt x="156" y="152"/>
                </a:lnTo>
                <a:lnTo>
                  <a:pt x="158" y="152"/>
                </a:lnTo>
                <a:lnTo>
                  <a:pt x="158" y="150"/>
                </a:lnTo>
                <a:lnTo>
                  <a:pt x="160" y="148"/>
                </a:lnTo>
                <a:lnTo>
                  <a:pt x="161" y="147"/>
                </a:lnTo>
                <a:lnTo>
                  <a:pt x="163" y="143"/>
                </a:lnTo>
                <a:lnTo>
                  <a:pt x="165" y="143"/>
                </a:lnTo>
                <a:lnTo>
                  <a:pt x="167" y="141"/>
                </a:lnTo>
                <a:lnTo>
                  <a:pt x="167" y="140"/>
                </a:lnTo>
                <a:lnTo>
                  <a:pt x="168" y="138"/>
                </a:lnTo>
                <a:lnTo>
                  <a:pt x="170" y="136"/>
                </a:lnTo>
                <a:lnTo>
                  <a:pt x="170" y="135"/>
                </a:lnTo>
                <a:lnTo>
                  <a:pt x="172" y="135"/>
                </a:lnTo>
                <a:lnTo>
                  <a:pt x="173" y="131"/>
                </a:lnTo>
                <a:lnTo>
                  <a:pt x="173" y="130"/>
                </a:lnTo>
                <a:lnTo>
                  <a:pt x="177" y="126"/>
                </a:lnTo>
                <a:lnTo>
                  <a:pt x="179" y="121"/>
                </a:lnTo>
                <a:lnTo>
                  <a:pt x="179" y="119"/>
                </a:lnTo>
                <a:lnTo>
                  <a:pt x="180" y="116"/>
                </a:lnTo>
                <a:lnTo>
                  <a:pt x="182" y="114"/>
                </a:lnTo>
                <a:lnTo>
                  <a:pt x="182" y="113"/>
                </a:lnTo>
                <a:lnTo>
                  <a:pt x="182" y="111"/>
                </a:lnTo>
                <a:lnTo>
                  <a:pt x="182" y="109"/>
                </a:lnTo>
                <a:lnTo>
                  <a:pt x="184" y="109"/>
                </a:lnTo>
                <a:lnTo>
                  <a:pt x="184" y="107"/>
                </a:lnTo>
                <a:lnTo>
                  <a:pt x="184" y="104"/>
                </a:lnTo>
                <a:lnTo>
                  <a:pt x="184" y="102"/>
                </a:lnTo>
                <a:lnTo>
                  <a:pt x="184" y="101"/>
                </a:lnTo>
                <a:lnTo>
                  <a:pt x="184" y="99"/>
                </a:lnTo>
                <a:lnTo>
                  <a:pt x="185" y="97"/>
                </a:lnTo>
                <a:lnTo>
                  <a:pt x="185" y="95"/>
                </a:lnTo>
                <a:lnTo>
                  <a:pt x="185" y="94"/>
                </a:lnTo>
                <a:lnTo>
                  <a:pt x="185" y="92"/>
                </a:lnTo>
                <a:lnTo>
                  <a:pt x="185" y="90"/>
                </a:lnTo>
                <a:lnTo>
                  <a:pt x="185" y="89"/>
                </a:lnTo>
                <a:lnTo>
                  <a:pt x="185" y="87"/>
                </a:lnTo>
                <a:lnTo>
                  <a:pt x="185" y="85"/>
                </a:lnTo>
                <a:lnTo>
                  <a:pt x="185" y="84"/>
                </a:lnTo>
                <a:lnTo>
                  <a:pt x="185" y="82"/>
                </a:lnTo>
                <a:lnTo>
                  <a:pt x="185" y="80"/>
                </a:lnTo>
                <a:lnTo>
                  <a:pt x="185" y="78"/>
                </a:lnTo>
                <a:lnTo>
                  <a:pt x="185" y="77"/>
                </a:lnTo>
                <a:lnTo>
                  <a:pt x="184" y="75"/>
                </a:lnTo>
                <a:lnTo>
                  <a:pt x="184" y="73"/>
                </a:lnTo>
                <a:lnTo>
                  <a:pt x="184" y="72"/>
                </a:lnTo>
                <a:lnTo>
                  <a:pt x="184" y="68"/>
                </a:lnTo>
                <a:lnTo>
                  <a:pt x="184" y="66"/>
                </a:lnTo>
                <a:lnTo>
                  <a:pt x="184" y="65"/>
                </a:lnTo>
                <a:lnTo>
                  <a:pt x="184" y="63"/>
                </a:lnTo>
                <a:lnTo>
                  <a:pt x="182" y="61"/>
                </a:lnTo>
                <a:lnTo>
                  <a:pt x="180" y="60"/>
                </a:lnTo>
                <a:lnTo>
                  <a:pt x="179" y="53"/>
                </a:lnTo>
                <a:lnTo>
                  <a:pt x="179" y="51"/>
                </a:lnTo>
                <a:lnTo>
                  <a:pt x="177" y="49"/>
                </a:lnTo>
                <a:lnTo>
                  <a:pt x="177" y="48"/>
                </a:lnTo>
                <a:lnTo>
                  <a:pt x="175" y="46"/>
                </a:lnTo>
                <a:lnTo>
                  <a:pt x="175" y="44"/>
                </a:lnTo>
                <a:lnTo>
                  <a:pt x="173" y="43"/>
                </a:lnTo>
                <a:lnTo>
                  <a:pt x="173" y="41"/>
                </a:lnTo>
                <a:lnTo>
                  <a:pt x="172" y="39"/>
                </a:lnTo>
                <a:lnTo>
                  <a:pt x="170" y="39"/>
                </a:lnTo>
                <a:lnTo>
                  <a:pt x="170" y="37"/>
                </a:lnTo>
                <a:lnTo>
                  <a:pt x="168" y="36"/>
                </a:lnTo>
                <a:lnTo>
                  <a:pt x="167" y="34"/>
                </a:lnTo>
                <a:lnTo>
                  <a:pt x="167" y="32"/>
                </a:lnTo>
                <a:lnTo>
                  <a:pt x="165" y="31"/>
                </a:lnTo>
                <a:lnTo>
                  <a:pt x="163" y="29"/>
                </a:lnTo>
                <a:lnTo>
                  <a:pt x="161" y="29"/>
                </a:lnTo>
                <a:lnTo>
                  <a:pt x="161" y="27"/>
                </a:lnTo>
                <a:lnTo>
                  <a:pt x="160" y="26"/>
                </a:lnTo>
                <a:lnTo>
                  <a:pt x="158" y="24"/>
                </a:lnTo>
                <a:lnTo>
                  <a:pt x="156" y="22"/>
                </a:lnTo>
                <a:lnTo>
                  <a:pt x="155" y="20"/>
                </a:lnTo>
                <a:lnTo>
                  <a:pt x="153" y="20"/>
                </a:lnTo>
                <a:lnTo>
                  <a:pt x="153" y="19"/>
                </a:lnTo>
                <a:lnTo>
                  <a:pt x="151" y="19"/>
                </a:lnTo>
                <a:lnTo>
                  <a:pt x="150" y="17"/>
                </a:lnTo>
                <a:lnTo>
                  <a:pt x="148" y="17"/>
                </a:lnTo>
                <a:lnTo>
                  <a:pt x="146" y="15"/>
                </a:lnTo>
                <a:lnTo>
                  <a:pt x="144" y="14"/>
                </a:lnTo>
                <a:lnTo>
                  <a:pt x="143" y="14"/>
                </a:lnTo>
                <a:lnTo>
                  <a:pt x="141" y="12"/>
                </a:lnTo>
                <a:lnTo>
                  <a:pt x="139" y="12"/>
                </a:lnTo>
                <a:lnTo>
                  <a:pt x="138" y="10"/>
                </a:lnTo>
                <a:lnTo>
                  <a:pt x="132" y="7"/>
                </a:lnTo>
                <a:close/>
              </a:path>
            </a:pathLst>
          </a:custGeom>
          <a:solidFill>
            <a:srgbClr val="808080"/>
          </a:solidFill>
          <a:ln w="9525">
            <a:noFill/>
            <a:round/>
            <a:headEnd/>
            <a:tailEnd/>
          </a:ln>
        </p:spPr>
        <p:txBody>
          <a:bodyPr/>
          <a:lstStyle/>
          <a:p>
            <a:endParaRPr lang="en-US"/>
          </a:p>
        </p:txBody>
      </p:sp>
      <p:sp>
        <p:nvSpPr>
          <p:cNvPr id="329" name="Freeform 2500"/>
          <p:cNvSpPr>
            <a:spLocks/>
          </p:cNvSpPr>
          <p:nvPr/>
        </p:nvSpPr>
        <p:spPr bwMode="auto">
          <a:xfrm>
            <a:off x="7011193" y="4123564"/>
            <a:ext cx="231775" cy="215900"/>
          </a:xfrm>
          <a:custGeom>
            <a:avLst/>
            <a:gdLst>
              <a:gd name="T0" fmla="*/ 3 w 189"/>
              <a:gd name="T1" fmla="*/ 72 h 181"/>
              <a:gd name="T2" fmla="*/ 0 w 189"/>
              <a:gd name="T3" fmla="*/ 94 h 181"/>
              <a:gd name="T4" fmla="*/ 3 w 189"/>
              <a:gd name="T5" fmla="*/ 115 h 181"/>
              <a:gd name="T6" fmla="*/ 12 w 189"/>
              <a:gd name="T7" fmla="*/ 135 h 181"/>
              <a:gd name="T8" fmla="*/ 24 w 189"/>
              <a:gd name="T9" fmla="*/ 152 h 181"/>
              <a:gd name="T10" fmla="*/ 41 w 189"/>
              <a:gd name="T11" fmla="*/ 167 h 181"/>
              <a:gd name="T12" fmla="*/ 63 w 189"/>
              <a:gd name="T13" fmla="*/ 176 h 181"/>
              <a:gd name="T14" fmla="*/ 85 w 189"/>
              <a:gd name="T15" fmla="*/ 181 h 181"/>
              <a:gd name="T16" fmla="*/ 109 w 189"/>
              <a:gd name="T17" fmla="*/ 179 h 181"/>
              <a:gd name="T18" fmla="*/ 131 w 189"/>
              <a:gd name="T19" fmla="*/ 172 h 181"/>
              <a:gd name="T20" fmla="*/ 150 w 189"/>
              <a:gd name="T21" fmla="*/ 162 h 181"/>
              <a:gd name="T22" fmla="*/ 167 w 189"/>
              <a:gd name="T23" fmla="*/ 147 h 181"/>
              <a:gd name="T24" fmla="*/ 181 w 189"/>
              <a:gd name="T25" fmla="*/ 126 h 181"/>
              <a:gd name="T26" fmla="*/ 188 w 189"/>
              <a:gd name="T27" fmla="*/ 106 h 181"/>
              <a:gd name="T28" fmla="*/ 189 w 189"/>
              <a:gd name="T29" fmla="*/ 84 h 181"/>
              <a:gd name="T30" fmla="*/ 186 w 189"/>
              <a:gd name="T31" fmla="*/ 62 h 181"/>
              <a:gd name="T32" fmla="*/ 177 w 189"/>
              <a:gd name="T33" fmla="*/ 43 h 181"/>
              <a:gd name="T34" fmla="*/ 162 w 189"/>
              <a:gd name="T35" fmla="*/ 26 h 181"/>
              <a:gd name="T36" fmla="*/ 145 w 189"/>
              <a:gd name="T37" fmla="*/ 12 h 181"/>
              <a:gd name="T38" fmla="*/ 118 w 189"/>
              <a:gd name="T39" fmla="*/ 2 h 181"/>
              <a:gd name="T40" fmla="*/ 95 w 189"/>
              <a:gd name="T41" fmla="*/ 0 h 181"/>
              <a:gd name="T42" fmla="*/ 73 w 189"/>
              <a:gd name="T43" fmla="*/ 4 h 181"/>
              <a:gd name="T44" fmla="*/ 51 w 189"/>
              <a:gd name="T45" fmla="*/ 12 h 181"/>
              <a:gd name="T46" fmla="*/ 34 w 189"/>
              <a:gd name="T47" fmla="*/ 24 h 181"/>
              <a:gd name="T48" fmla="*/ 19 w 189"/>
              <a:gd name="T49" fmla="*/ 41 h 181"/>
              <a:gd name="T50" fmla="*/ 15 w 189"/>
              <a:gd name="T51" fmla="*/ 51 h 181"/>
              <a:gd name="T52" fmla="*/ 27 w 189"/>
              <a:gd name="T53" fmla="*/ 33 h 181"/>
              <a:gd name="T54" fmla="*/ 46 w 189"/>
              <a:gd name="T55" fmla="*/ 19 h 181"/>
              <a:gd name="T56" fmla="*/ 65 w 189"/>
              <a:gd name="T57" fmla="*/ 9 h 181"/>
              <a:gd name="T58" fmla="*/ 87 w 189"/>
              <a:gd name="T59" fmla="*/ 4 h 181"/>
              <a:gd name="T60" fmla="*/ 109 w 189"/>
              <a:gd name="T61" fmla="*/ 4 h 181"/>
              <a:gd name="T62" fmla="*/ 131 w 189"/>
              <a:gd name="T63" fmla="*/ 9 h 181"/>
              <a:gd name="T64" fmla="*/ 155 w 189"/>
              <a:gd name="T65" fmla="*/ 22 h 181"/>
              <a:gd name="T66" fmla="*/ 169 w 189"/>
              <a:gd name="T67" fmla="*/ 36 h 181"/>
              <a:gd name="T68" fmla="*/ 181 w 189"/>
              <a:gd name="T69" fmla="*/ 55 h 181"/>
              <a:gd name="T70" fmla="*/ 186 w 189"/>
              <a:gd name="T71" fmla="*/ 75 h 181"/>
              <a:gd name="T72" fmla="*/ 186 w 189"/>
              <a:gd name="T73" fmla="*/ 97 h 181"/>
              <a:gd name="T74" fmla="*/ 181 w 189"/>
              <a:gd name="T75" fmla="*/ 118 h 181"/>
              <a:gd name="T76" fmla="*/ 170 w 189"/>
              <a:gd name="T77" fmla="*/ 138 h 181"/>
              <a:gd name="T78" fmla="*/ 155 w 189"/>
              <a:gd name="T79" fmla="*/ 155 h 181"/>
              <a:gd name="T80" fmla="*/ 136 w 189"/>
              <a:gd name="T81" fmla="*/ 167 h 181"/>
              <a:gd name="T82" fmla="*/ 116 w 189"/>
              <a:gd name="T83" fmla="*/ 174 h 181"/>
              <a:gd name="T84" fmla="*/ 94 w 189"/>
              <a:gd name="T85" fmla="*/ 178 h 181"/>
              <a:gd name="T86" fmla="*/ 72 w 189"/>
              <a:gd name="T87" fmla="*/ 176 h 181"/>
              <a:gd name="T88" fmla="*/ 51 w 189"/>
              <a:gd name="T89" fmla="*/ 169 h 181"/>
              <a:gd name="T90" fmla="*/ 32 w 189"/>
              <a:gd name="T91" fmla="*/ 157 h 181"/>
              <a:gd name="T92" fmla="*/ 19 w 189"/>
              <a:gd name="T93" fmla="*/ 142 h 181"/>
              <a:gd name="T94" fmla="*/ 9 w 189"/>
              <a:gd name="T95" fmla="*/ 121 h 181"/>
              <a:gd name="T96" fmla="*/ 3 w 189"/>
              <a:gd name="T97" fmla="*/ 101 h 181"/>
              <a:gd name="T98" fmla="*/ 5 w 189"/>
              <a:gd name="T99" fmla="*/ 80 h 181"/>
              <a:gd name="T100" fmla="*/ 12 w 189"/>
              <a:gd name="T101" fmla="*/ 60 h 1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9"/>
              <a:gd name="T154" fmla="*/ 0 h 181"/>
              <a:gd name="T155" fmla="*/ 189 w 189"/>
              <a:gd name="T156" fmla="*/ 181 h 1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9" h="181">
                <a:moveTo>
                  <a:pt x="10" y="55"/>
                </a:moveTo>
                <a:lnTo>
                  <a:pt x="7" y="58"/>
                </a:lnTo>
                <a:lnTo>
                  <a:pt x="7" y="62"/>
                </a:lnTo>
                <a:lnTo>
                  <a:pt x="5" y="67"/>
                </a:lnTo>
                <a:lnTo>
                  <a:pt x="3" y="72"/>
                </a:lnTo>
                <a:lnTo>
                  <a:pt x="2" y="75"/>
                </a:lnTo>
                <a:lnTo>
                  <a:pt x="2" y="79"/>
                </a:lnTo>
                <a:lnTo>
                  <a:pt x="2" y="84"/>
                </a:lnTo>
                <a:lnTo>
                  <a:pt x="2" y="89"/>
                </a:lnTo>
                <a:lnTo>
                  <a:pt x="0" y="94"/>
                </a:lnTo>
                <a:lnTo>
                  <a:pt x="2" y="97"/>
                </a:lnTo>
                <a:lnTo>
                  <a:pt x="2" y="101"/>
                </a:lnTo>
                <a:lnTo>
                  <a:pt x="2" y="106"/>
                </a:lnTo>
                <a:lnTo>
                  <a:pt x="2" y="111"/>
                </a:lnTo>
                <a:lnTo>
                  <a:pt x="3" y="115"/>
                </a:lnTo>
                <a:lnTo>
                  <a:pt x="5" y="120"/>
                </a:lnTo>
                <a:lnTo>
                  <a:pt x="7" y="123"/>
                </a:lnTo>
                <a:lnTo>
                  <a:pt x="7" y="126"/>
                </a:lnTo>
                <a:lnTo>
                  <a:pt x="9" y="132"/>
                </a:lnTo>
                <a:lnTo>
                  <a:pt x="12" y="135"/>
                </a:lnTo>
                <a:lnTo>
                  <a:pt x="14" y="138"/>
                </a:lnTo>
                <a:lnTo>
                  <a:pt x="15" y="142"/>
                </a:lnTo>
                <a:lnTo>
                  <a:pt x="19" y="145"/>
                </a:lnTo>
                <a:lnTo>
                  <a:pt x="22" y="149"/>
                </a:lnTo>
                <a:lnTo>
                  <a:pt x="24" y="152"/>
                </a:lnTo>
                <a:lnTo>
                  <a:pt x="27" y="155"/>
                </a:lnTo>
                <a:lnTo>
                  <a:pt x="31" y="159"/>
                </a:lnTo>
                <a:lnTo>
                  <a:pt x="34" y="161"/>
                </a:lnTo>
                <a:lnTo>
                  <a:pt x="37" y="164"/>
                </a:lnTo>
                <a:lnTo>
                  <a:pt x="41" y="167"/>
                </a:lnTo>
                <a:lnTo>
                  <a:pt x="44" y="169"/>
                </a:lnTo>
                <a:lnTo>
                  <a:pt x="49" y="171"/>
                </a:lnTo>
                <a:lnTo>
                  <a:pt x="53" y="172"/>
                </a:lnTo>
                <a:lnTo>
                  <a:pt x="58" y="174"/>
                </a:lnTo>
                <a:lnTo>
                  <a:pt x="63" y="176"/>
                </a:lnTo>
                <a:lnTo>
                  <a:pt x="66" y="178"/>
                </a:lnTo>
                <a:lnTo>
                  <a:pt x="72" y="178"/>
                </a:lnTo>
                <a:lnTo>
                  <a:pt x="75" y="179"/>
                </a:lnTo>
                <a:lnTo>
                  <a:pt x="80" y="181"/>
                </a:lnTo>
                <a:lnTo>
                  <a:pt x="85" y="181"/>
                </a:lnTo>
                <a:lnTo>
                  <a:pt x="90" y="181"/>
                </a:lnTo>
                <a:lnTo>
                  <a:pt x="94" y="181"/>
                </a:lnTo>
                <a:lnTo>
                  <a:pt x="99" y="181"/>
                </a:lnTo>
                <a:lnTo>
                  <a:pt x="104" y="181"/>
                </a:lnTo>
                <a:lnTo>
                  <a:pt x="109" y="179"/>
                </a:lnTo>
                <a:lnTo>
                  <a:pt x="113" y="178"/>
                </a:lnTo>
                <a:lnTo>
                  <a:pt x="116" y="178"/>
                </a:lnTo>
                <a:lnTo>
                  <a:pt x="121" y="178"/>
                </a:lnTo>
                <a:lnTo>
                  <a:pt x="124" y="174"/>
                </a:lnTo>
                <a:lnTo>
                  <a:pt x="131" y="172"/>
                </a:lnTo>
                <a:lnTo>
                  <a:pt x="135" y="171"/>
                </a:lnTo>
                <a:lnTo>
                  <a:pt x="138" y="169"/>
                </a:lnTo>
                <a:lnTo>
                  <a:pt x="141" y="167"/>
                </a:lnTo>
                <a:lnTo>
                  <a:pt x="145" y="166"/>
                </a:lnTo>
                <a:lnTo>
                  <a:pt x="150" y="162"/>
                </a:lnTo>
                <a:lnTo>
                  <a:pt x="153" y="159"/>
                </a:lnTo>
                <a:lnTo>
                  <a:pt x="157" y="157"/>
                </a:lnTo>
                <a:lnTo>
                  <a:pt x="160" y="154"/>
                </a:lnTo>
                <a:lnTo>
                  <a:pt x="164" y="150"/>
                </a:lnTo>
                <a:lnTo>
                  <a:pt x="167" y="147"/>
                </a:lnTo>
                <a:lnTo>
                  <a:pt x="170" y="143"/>
                </a:lnTo>
                <a:lnTo>
                  <a:pt x="172" y="138"/>
                </a:lnTo>
                <a:lnTo>
                  <a:pt x="176" y="135"/>
                </a:lnTo>
                <a:lnTo>
                  <a:pt x="177" y="132"/>
                </a:lnTo>
                <a:lnTo>
                  <a:pt x="181" y="126"/>
                </a:lnTo>
                <a:lnTo>
                  <a:pt x="181" y="123"/>
                </a:lnTo>
                <a:lnTo>
                  <a:pt x="182" y="120"/>
                </a:lnTo>
                <a:lnTo>
                  <a:pt x="186" y="115"/>
                </a:lnTo>
                <a:lnTo>
                  <a:pt x="186" y="109"/>
                </a:lnTo>
                <a:lnTo>
                  <a:pt x="188" y="106"/>
                </a:lnTo>
                <a:lnTo>
                  <a:pt x="188" y="101"/>
                </a:lnTo>
                <a:lnTo>
                  <a:pt x="189" y="97"/>
                </a:lnTo>
                <a:lnTo>
                  <a:pt x="189" y="92"/>
                </a:lnTo>
                <a:lnTo>
                  <a:pt x="189" y="87"/>
                </a:lnTo>
                <a:lnTo>
                  <a:pt x="189" y="84"/>
                </a:lnTo>
                <a:lnTo>
                  <a:pt x="189" y="79"/>
                </a:lnTo>
                <a:lnTo>
                  <a:pt x="188" y="75"/>
                </a:lnTo>
                <a:lnTo>
                  <a:pt x="188" y="70"/>
                </a:lnTo>
                <a:lnTo>
                  <a:pt x="186" y="67"/>
                </a:lnTo>
                <a:lnTo>
                  <a:pt x="186" y="62"/>
                </a:lnTo>
                <a:lnTo>
                  <a:pt x="184" y="58"/>
                </a:lnTo>
                <a:lnTo>
                  <a:pt x="182" y="55"/>
                </a:lnTo>
                <a:lnTo>
                  <a:pt x="181" y="50"/>
                </a:lnTo>
                <a:lnTo>
                  <a:pt x="179" y="46"/>
                </a:lnTo>
                <a:lnTo>
                  <a:pt x="177" y="43"/>
                </a:lnTo>
                <a:lnTo>
                  <a:pt x="174" y="39"/>
                </a:lnTo>
                <a:lnTo>
                  <a:pt x="170" y="36"/>
                </a:lnTo>
                <a:lnTo>
                  <a:pt x="169" y="33"/>
                </a:lnTo>
                <a:lnTo>
                  <a:pt x="165" y="28"/>
                </a:lnTo>
                <a:lnTo>
                  <a:pt x="162" y="26"/>
                </a:lnTo>
                <a:lnTo>
                  <a:pt x="160" y="22"/>
                </a:lnTo>
                <a:lnTo>
                  <a:pt x="157" y="21"/>
                </a:lnTo>
                <a:lnTo>
                  <a:pt x="152" y="17"/>
                </a:lnTo>
                <a:lnTo>
                  <a:pt x="148" y="14"/>
                </a:lnTo>
                <a:lnTo>
                  <a:pt x="145" y="12"/>
                </a:lnTo>
                <a:lnTo>
                  <a:pt x="140" y="11"/>
                </a:lnTo>
                <a:lnTo>
                  <a:pt x="131" y="7"/>
                </a:lnTo>
                <a:lnTo>
                  <a:pt x="128" y="4"/>
                </a:lnTo>
                <a:lnTo>
                  <a:pt x="123" y="4"/>
                </a:lnTo>
                <a:lnTo>
                  <a:pt x="118" y="2"/>
                </a:lnTo>
                <a:lnTo>
                  <a:pt x="114" y="2"/>
                </a:lnTo>
                <a:lnTo>
                  <a:pt x="109" y="0"/>
                </a:lnTo>
                <a:lnTo>
                  <a:pt x="106" y="0"/>
                </a:lnTo>
                <a:lnTo>
                  <a:pt x="99" y="0"/>
                </a:lnTo>
                <a:lnTo>
                  <a:pt x="95" y="0"/>
                </a:lnTo>
                <a:lnTo>
                  <a:pt x="90" y="0"/>
                </a:lnTo>
                <a:lnTo>
                  <a:pt x="87" y="0"/>
                </a:lnTo>
                <a:lnTo>
                  <a:pt x="82" y="2"/>
                </a:lnTo>
                <a:lnTo>
                  <a:pt x="77" y="2"/>
                </a:lnTo>
                <a:lnTo>
                  <a:pt x="73" y="4"/>
                </a:lnTo>
                <a:lnTo>
                  <a:pt x="68" y="4"/>
                </a:lnTo>
                <a:lnTo>
                  <a:pt x="65" y="7"/>
                </a:lnTo>
                <a:lnTo>
                  <a:pt x="60" y="9"/>
                </a:lnTo>
                <a:lnTo>
                  <a:pt x="56" y="11"/>
                </a:lnTo>
                <a:lnTo>
                  <a:pt x="51" y="12"/>
                </a:lnTo>
                <a:lnTo>
                  <a:pt x="48" y="14"/>
                </a:lnTo>
                <a:lnTo>
                  <a:pt x="44" y="16"/>
                </a:lnTo>
                <a:lnTo>
                  <a:pt x="39" y="19"/>
                </a:lnTo>
                <a:lnTo>
                  <a:pt x="36" y="22"/>
                </a:lnTo>
                <a:lnTo>
                  <a:pt x="34" y="24"/>
                </a:lnTo>
                <a:lnTo>
                  <a:pt x="29" y="28"/>
                </a:lnTo>
                <a:lnTo>
                  <a:pt x="27" y="31"/>
                </a:lnTo>
                <a:lnTo>
                  <a:pt x="22" y="34"/>
                </a:lnTo>
                <a:lnTo>
                  <a:pt x="20" y="38"/>
                </a:lnTo>
                <a:lnTo>
                  <a:pt x="19" y="41"/>
                </a:lnTo>
                <a:lnTo>
                  <a:pt x="15" y="46"/>
                </a:lnTo>
                <a:lnTo>
                  <a:pt x="14" y="50"/>
                </a:lnTo>
                <a:lnTo>
                  <a:pt x="10" y="55"/>
                </a:lnTo>
                <a:lnTo>
                  <a:pt x="14" y="55"/>
                </a:lnTo>
                <a:lnTo>
                  <a:pt x="15" y="51"/>
                </a:lnTo>
                <a:lnTo>
                  <a:pt x="19" y="46"/>
                </a:lnTo>
                <a:lnTo>
                  <a:pt x="20" y="43"/>
                </a:lnTo>
                <a:lnTo>
                  <a:pt x="22" y="39"/>
                </a:lnTo>
                <a:lnTo>
                  <a:pt x="26" y="36"/>
                </a:lnTo>
                <a:lnTo>
                  <a:pt x="27" y="33"/>
                </a:lnTo>
                <a:lnTo>
                  <a:pt x="32" y="29"/>
                </a:lnTo>
                <a:lnTo>
                  <a:pt x="34" y="26"/>
                </a:lnTo>
                <a:lnTo>
                  <a:pt x="39" y="24"/>
                </a:lnTo>
                <a:lnTo>
                  <a:pt x="43" y="21"/>
                </a:lnTo>
                <a:lnTo>
                  <a:pt x="46" y="19"/>
                </a:lnTo>
                <a:lnTo>
                  <a:pt x="48" y="16"/>
                </a:lnTo>
                <a:lnTo>
                  <a:pt x="53" y="14"/>
                </a:lnTo>
                <a:lnTo>
                  <a:pt x="58" y="12"/>
                </a:lnTo>
                <a:lnTo>
                  <a:pt x="61" y="11"/>
                </a:lnTo>
                <a:lnTo>
                  <a:pt x="65" y="9"/>
                </a:lnTo>
                <a:lnTo>
                  <a:pt x="68" y="7"/>
                </a:lnTo>
                <a:lnTo>
                  <a:pt x="73" y="7"/>
                </a:lnTo>
                <a:lnTo>
                  <a:pt x="78" y="5"/>
                </a:lnTo>
                <a:lnTo>
                  <a:pt x="82" y="4"/>
                </a:lnTo>
                <a:lnTo>
                  <a:pt x="87" y="4"/>
                </a:lnTo>
                <a:lnTo>
                  <a:pt x="90" y="4"/>
                </a:lnTo>
                <a:lnTo>
                  <a:pt x="95" y="2"/>
                </a:lnTo>
                <a:lnTo>
                  <a:pt x="99" y="2"/>
                </a:lnTo>
                <a:lnTo>
                  <a:pt x="106" y="4"/>
                </a:lnTo>
                <a:lnTo>
                  <a:pt x="109" y="4"/>
                </a:lnTo>
                <a:lnTo>
                  <a:pt x="114" y="4"/>
                </a:lnTo>
                <a:lnTo>
                  <a:pt x="118" y="5"/>
                </a:lnTo>
                <a:lnTo>
                  <a:pt x="121" y="7"/>
                </a:lnTo>
                <a:lnTo>
                  <a:pt x="126" y="7"/>
                </a:lnTo>
                <a:lnTo>
                  <a:pt x="131" y="9"/>
                </a:lnTo>
                <a:lnTo>
                  <a:pt x="140" y="12"/>
                </a:lnTo>
                <a:lnTo>
                  <a:pt x="143" y="14"/>
                </a:lnTo>
                <a:lnTo>
                  <a:pt x="147" y="16"/>
                </a:lnTo>
                <a:lnTo>
                  <a:pt x="152" y="19"/>
                </a:lnTo>
                <a:lnTo>
                  <a:pt x="155" y="22"/>
                </a:lnTo>
                <a:lnTo>
                  <a:pt x="157" y="24"/>
                </a:lnTo>
                <a:lnTo>
                  <a:pt x="160" y="28"/>
                </a:lnTo>
                <a:lnTo>
                  <a:pt x="164" y="31"/>
                </a:lnTo>
                <a:lnTo>
                  <a:pt x="165" y="34"/>
                </a:lnTo>
                <a:lnTo>
                  <a:pt x="169" y="36"/>
                </a:lnTo>
                <a:lnTo>
                  <a:pt x="170" y="39"/>
                </a:lnTo>
                <a:lnTo>
                  <a:pt x="174" y="43"/>
                </a:lnTo>
                <a:lnTo>
                  <a:pt x="177" y="48"/>
                </a:lnTo>
                <a:lnTo>
                  <a:pt x="177" y="51"/>
                </a:lnTo>
                <a:lnTo>
                  <a:pt x="181" y="55"/>
                </a:lnTo>
                <a:lnTo>
                  <a:pt x="181" y="60"/>
                </a:lnTo>
                <a:lnTo>
                  <a:pt x="182" y="63"/>
                </a:lnTo>
                <a:lnTo>
                  <a:pt x="184" y="67"/>
                </a:lnTo>
                <a:lnTo>
                  <a:pt x="184" y="72"/>
                </a:lnTo>
                <a:lnTo>
                  <a:pt x="186" y="75"/>
                </a:lnTo>
                <a:lnTo>
                  <a:pt x="186" y="79"/>
                </a:lnTo>
                <a:lnTo>
                  <a:pt x="186" y="84"/>
                </a:lnTo>
                <a:lnTo>
                  <a:pt x="186" y="87"/>
                </a:lnTo>
                <a:lnTo>
                  <a:pt x="186" y="92"/>
                </a:lnTo>
                <a:lnTo>
                  <a:pt x="186" y="97"/>
                </a:lnTo>
                <a:lnTo>
                  <a:pt x="186" y="101"/>
                </a:lnTo>
                <a:lnTo>
                  <a:pt x="184" y="106"/>
                </a:lnTo>
                <a:lnTo>
                  <a:pt x="184" y="109"/>
                </a:lnTo>
                <a:lnTo>
                  <a:pt x="182" y="113"/>
                </a:lnTo>
                <a:lnTo>
                  <a:pt x="181" y="118"/>
                </a:lnTo>
                <a:lnTo>
                  <a:pt x="179" y="121"/>
                </a:lnTo>
                <a:lnTo>
                  <a:pt x="177" y="126"/>
                </a:lnTo>
                <a:lnTo>
                  <a:pt x="176" y="130"/>
                </a:lnTo>
                <a:lnTo>
                  <a:pt x="172" y="133"/>
                </a:lnTo>
                <a:lnTo>
                  <a:pt x="170" y="138"/>
                </a:lnTo>
                <a:lnTo>
                  <a:pt x="167" y="142"/>
                </a:lnTo>
                <a:lnTo>
                  <a:pt x="164" y="145"/>
                </a:lnTo>
                <a:lnTo>
                  <a:pt x="160" y="149"/>
                </a:lnTo>
                <a:lnTo>
                  <a:pt x="159" y="152"/>
                </a:lnTo>
                <a:lnTo>
                  <a:pt x="155" y="155"/>
                </a:lnTo>
                <a:lnTo>
                  <a:pt x="152" y="157"/>
                </a:lnTo>
                <a:lnTo>
                  <a:pt x="148" y="161"/>
                </a:lnTo>
                <a:lnTo>
                  <a:pt x="145" y="162"/>
                </a:lnTo>
                <a:lnTo>
                  <a:pt x="140" y="166"/>
                </a:lnTo>
                <a:lnTo>
                  <a:pt x="136" y="167"/>
                </a:lnTo>
                <a:lnTo>
                  <a:pt x="133" y="169"/>
                </a:lnTo>
                <a:lnTo>
                  <a:pt x="130" y="171"/>
                </a:lnTo>
                <a:lnTo>
                  <a:pt x="124" y="172"/>
                </a:lnTo>
                <a:lnTo>
                  <a:pt x="119" y="174"/>
                </a:lnTo>
                <a:lnTo>
                  <a:pt x="116" y="174"/>
                </a:lnTo>
                <a:lnTo>
                  <a:pt x="113" y="176"/>
                </a:lnTo>
                <a:lnTo>
                  <a:pt x="107" y="178"/>
                </a:lnTo>
                <a:lnTo>
                  <a:pt x="104" y="178"/>
                </a:lnTo>
                <a:lnTo>
                  <a:pt x="99" y="178"/>
                </a:lnTo>
                <a:lnTo>
                  <a:pt x="94" y="178"/>
                </a:lnTo>
                <a:lnTo>
                  <a:pt x="90" y="178"/>
                </a:lnTo>
                <a:lnTo>
                  <a:pt x="85" y="178"/>
                </a:lnTo>
                <a:lnTo>
                  <a:pt x="80" y="178"/>
                </a:lnTo>
                <a:lnTo>
                  <a:pt x="77" y="178"/>
                </a:lnTo>
                <a:lnTo>
                  <a:pt x="72" y="176"/>
                </a:lnTo>
                <a:lnTo>
                  <a:pt x="68" y="174"/>
                </a:lnTo>
                <a:lnTo>
                  <a:pt x="65" y="174"/>
                </a:lnTo>
                <a:lnTo>
                  <a:pt x="60" y="172"/>
                </a:lnTo>
                <a:lnTo>
                  <a:pt x="55" y="171"/>
                </a:lnTo>
                <a:lnTo>
                  <a:pt x="51" y="169"/>
                </a:lnTo>
                <a:lnTo>
                  <a:pt x="48" y="167"/>
                </a:lnTo>
                <a:lnTo>
                  <a:pt x="44" y="164"/>
                </a:lnTo>
                <a:lnTo>
                  <a:pt x="39" y="161"/>
                </a:lnTo>
                <a:lnTo>
                  <a:pt x="36" y="159"/>
                </a:lnTo>
                <a:lnTo>
                  <a:pt x="32" y="157"/>
                </a:lnTo>
                <a:lnTo>
                  <a:pt x="29" y="154"/>
                </a:lnTo>
                <a:lnTo>
                  <a:pt x="27" y="150"/>
                </a:lnTo>
                <a:lnTo>
                  <a:pt x="22" y="147"/>
                </a:lnTo>
                <a:lnTo>
                  <a:pt x="20" y="143"/>
                </a:lnTo>
                <a:lnTo>
                  <a:pt x="19" y="142"/>
                </a:lnTo>
                <a:lnTo>
                  <a:pt x="17" y="137"/>
                </a:lnTo>
                <a:lnTo>
                  <a:pt x="14" y="133"/>
                </a:lnTo>
                <a:lnTo>
                  <a:pt x="12" y="130"/>
                </a:lnTo>
                <a:lnTo>
                  <a:pt x="10" y="125"/>
                </a:lnTo>
                <a:lnTo>
                  <a:pt x="9" y="121"/>
                </a:lnTo>
                <a:lnTo>
                  <a:pt x="7" y="118"/>
                </a:lnTo>
                <a:lnTo>
                  <a:pt x="7" y="115"/>
                </a:lnTo>
                <a:lnTo>
                  <a:pt x="5" y="109"/>
                </a:lnTo>
                <a:lnTo>
                  <a:pt x="5" y="106"/>
                </a:lnTo>
                <a:lnTo>
                  <a:pt x="3" y="101"/>
                </a:lnTo>
                <a:lnTo>
                  <a:pt x="3" y="97"/>
                </a:lnTo>
                <a:lnTo>
                  <a:pt x="3" y="94"/>
                </a:lnTo>
                <a:lnTo>
                  <a:pt x="3" y="89"/>
                </a:lnTo>
                <a:lnTo>
                  <a:pt x="3" y="84"/>
                </a:lnTo>
                <a:lnTo>
                  <a:pt x="5" y="80"/>
                </a:lnTo>
                <a:lnTo>
                  <a:pt x="5" y="75"/>
                </a:lnTo>
                <a:lnTo>
                  <a:pt x="7" y="72"/>
                </a:lnTo>
                <a:lnTo>
                  <a:pt x="7" y="67"/>
                </a:lnTo>
                <a:lnTo>
                  <a:pt x="9" y="63"/>
                </a:lnTo>
                <a:lnTo>
                  <a:pt x="12" y="60"/>
                </a:lnTo>
                <a:lnTo>
                  <a:pt x="14" y="55"/>
                </a:lnTo>
                <a:lnTo>
                  <a:pt x="10" y="55"/>
                </a:lnTo>
                <a:close/>
              </a:path>
            </a:pathLst>
          </a:custGeom>
          <a:solidFill>
            <a:srgbClr val="808080"/>
          </a:solidFill>
          <a:ln w="9525">
            <a:noFill/>
            <a:round/>
            <a:headEnd/>
            <a:tailEnd/>
          </a:ln>
        </p:spPr>
        <p:txBody>
          <a:bodyPr/>
          <a:lstStyle/>
          <a:p>
            <a:endParaRPr lang="en-US"/>
          </a:p>
        </p:txBody>
      </p:sp>
      <p:sp>
        <p:nvSpPr>
          <p:cNvPr id="330" name="Freeform 2501"/>
          <p:cNvSpPr>
            <a:spLocks/>
          </p:cNvSpPr>
          <p:nvPr/>
        </p:nvSpPr>
        <p:spPr bwMode="auto">
          <a:xfrm>
            <a:off x="6979443" y="4125152"/>
            <a:ext cx="130175" cy="122237"/>
          </a:xfrm>
          <a:custGeom>
            <a:avLst/>
            <a:gdLst>
              <a:gd name="T0" fmla="*/ 70 w 106"/>
              <a:gd name="T1" fmla="*/ 3 h 102"/>
              <a:gd name="T2" fmla="*/ 65 w 106"/>
              <a:gd name="T3" fmla="*/ 2 h 102"/>
              <a:gd name="T4" fmla="*/ 60 w 106"/>
              <a:gd name="T5" fmla="*/ 0 h 102"/>
              <a:gd name="T6" fmla="*/ 55 w 106"/>
              <a:gd name="T7" fmla="*/ 0 h 102"/>
              <a:gd name="T8" fmla="*/ 50 w 106"/>
              <a:gd name="T9" fmla="*/ 0 h 102"/>
              <a:gd name="T10" fmla="*/ 45 w 106"/>
              <a:gd name="T11" fmla="*/ 2 h 102"/>
              <a:gd name="T12" fmla="*/ 35 w 106"/>
              <a:gd name="T13" fmla="*/ 3 h 102"/>
              <a:gd name="T14" fmla="*/ 29 w 106"/>
              <a:gd name="T15" fmla="*/ 5 h 102"/>
              <a:gd name="T16" fmla="*/ 26 w 106"/>
              <a:gd name="T17" fmla="*/ 7 h 102"/>
              <a:gd name="T18" fmla="*/ 23 w 106"/>
              <a:gd name="T19" fmla="*/ 10 h 102"/>
              <a:gd name="T20" fmla="*/ 19 w 106"/>
              <a:gd name="T21" fmla="*/ 12 h 102"/>
              <a:gd name="T22" fmla="*/ 16 w 106"/>
              <a:gd name="T23" fmla="*/ 15 h 102"/>
              <a:gd name="T24" fmla="*/ 12 w 106"/>
              <a:gd name="T25" fmla="*/ 19 h 102"/>
              <a:gd name="T26" fmla="*/ 11 w 106"/>
              <a:gd name="T27" fmla="*/ 22 h 102"/>
              <a:gd name="T28" fmla="*/ 7 w 106"/>
              <a:gd name="T29" fmla="*/ 27 h 102"/>
              <a:gd name="T30" fmla="*/ 4 w 106"/>
              <a:gd name="T31" fmla="*/ 34 h 102"/>
              <a:gd name="T32" fmla="*/ 2 w 106"/>
              <a:gd name="T33" fmla="*/ 39 h 102"/>
              <a:gd name="T34" fmla="*/ 0 w 106"/>
              <a:gd name="T35" fmla="*/ 43 h 102"/>
              <a:gd name="T36" fmla="*/ 0 w 106"/>
              <a:gd name="T37" fmla="*/ 48 h 102"/>
              <a:gd name="T38" fmla="*/ 0 w 106"/>
              <a:gd name="T39" fmla="*/ 53 h 102"/>
              <a:gd name="T40" fmla="*/ 0 w 106"/>
              <a:gd name="T41" fmla="*/ 58 h 102"/>
              <a:gd name="T42" fmla="*/ 0 w 106"/>
              <a:gd name="T43" fmla="*/ 63 h 102"/>
              <a:gd name="T44" fmla="*/ 2 w 106"/>
              <a:gd name="T45" fmla="*/ 68 h 102"/>
              <a:gd name="T46" fmla="*/ 7 w 106"/>
              <a:gd name="T47" fmla="*/ 77 h 102"/>
              <a:gd name="T48" fmla="*/ 9 w 106"/>
              <a:gd name="T49" fmla="*/ 80 h 102"/>
              <a:gd name="T50" fmla="*/ 11 w 106"/>
              <a:gd name="T51" fmla="*/ 84 h 102"/>
              <a:gd name="T52" fmla="*/ 14 w 106"/>
              <a:gd name="T53" fmla="*/ 87 h 102"/>
              <a:gd name="T54" fmla="*/ 17 w 106"/>
              <a:gd name="T55" fmla="*/ 90 h 102"/>
              <a:gd name="T56" fmla="*/ 21 w 106"/>
              <a:gd name="T57" fmla="*/ 92 h 102"/>
              <a:gd name="T58" fmla="*/ 24 w 106"/>
              <a:gd name="T59" fmla="*/ 94 h 102"/>
              <a:gd name="T60" fmla="*/ 31 w 106"/>
              <a:gd name="T61" fmla="*/ 97 h 102"/>
              <a:gd name="T62" fmla="*/ 38 w 106"/>
              <a:gd name="T63" fmla="*/ 99 h 102"/>
              <a:gd name="T64" fmla="*/ 43 w 106"/>
              <a:gd name="T65" fmla="*/ 101 h 102"/>
              <a:gd name="T66" fmla="*/ 48 w 106"/>
              <a:gd name="T67" fmla="*/ 102 h 102"/>
              <a:gd name="T68" fmla="*/ 52 w 106"/>
              <a:gd name="T69" fmla="*/ 102 h 102"/>
              <a:gd name="T70" fmla="*/ 57 w 106"/>
              <a:gd name="T71" fmla="*/ 101 h 102"/>
              <a:gd name="T72" fmla="*/ 62 w 106"/>
              <a:gd name="T73" fmla="*/ 99 h 102"/>
              <a:gd name="T74" fmla="*/ 67 w 106"/>
              <a:gd name="T75" fmla="*/ 99 h 102"/>
              <a:gd name="T76" fmla="*/ 74 w 106"/>
              <a:gd name="T77" fmla="*/ 95 h 102"/>
              <a:gd name="T78" fmla="*/ 79 w 106"/>
              <a:gd name="T79" fmla="*/ 94 h 102"/>
              <a:gd name="T80" fmla="*/ 82 w 106"/>
              <a:gd name="T81" fmla="*/ 92 h 102"/>
              <a:gd name="T82" fmla="*/ 87 w 106"/>
              <a:gd name="T83" fmla="*/ 87 h 102"/>
              <a:gd name="T84" fmla="*/ 91 w 106"/>
              <a:gd name="T85" fmla="*/ 84 h 102"/>
              <a:gd name="T86" fmla="*/ 92 w 106"/>
              <a:gd name="T87" fmla="*/ 80 h 102"/>
              <a:gd name="T88" fmla="*/ 96 w 106"/>
              <a:gd name="T89" fmla="*/ 78 h 102"/>
              <a:gd name="T90" fmla="*/ 101 w 106"/>
              <a:gd name="T91" fmla="*/ 68 h 102"/>
              <a:gd name="T92" fmla="*/ 103 w 106"/>
              <a:gd name="T93" fmla="*/ 61 h 102"/>
              <a:gd name="T94" fmla="*/ 104 w 106"/>
              <a:gd name="T95" fmla="*/ 58 h 102"/>
              <a:gd name="T96" fmla="*/ 106 w 106"/>
              <a:gd name="T97" fmla="*/ 53 h 102"/>
              <a:gd name="T98" fmla="*/ 106 w 106"/>
              <a:gd name="T99" fmla="*/ 48 h 102"/>
              <a:gd name="T100" fmla="*/ 106 w 106"/>
              <a:gd name="T101" fmla="*/ 43 h 102"/>
              <a:gd name="T102" fmla="*/ 104 w 106"/>
              <a:gd name="T103" fmla="*/ 39 h 102"/>
              <a:gd name="T104" fmla="*/ 103 w 106"/>
              <a:gd name="T105" fmla="*/ 34 h 102"/>
              <a:gd name="T106" fmla="*/ 99 w 106"/>
              <a:gd name="T107" fmla="*/ 26 h 102"/>
              <a:gd name="T108" fmla="*/ 96 w 106"/>
              <a:gd name="T109" fmla="*/ 22 h 102"/>
              <a:gd name="T110" fmla="*/ 94 w 106"/>
              <a:gd name="T111" fmla="*/ 19 h 102"/>
              <a:gd name="T112" fmla="*/ 91 w 106"/>
              <a:gd name="T113" fmla="*/ 15 h 102"/>
              <a:gd name="T114" fmla="*/ 89 w 106"/>
              <a:gd name="T115" fmla="*/ 12 h 102"/>
              <a:gd name="T116" fmla="*/ 86 w 106"/>
              <a:gd name="T117" fmla="*/ 10 h 102"/>
              <a:gd name="T118" fmla="*/ 82 w 106"/>
              <a:gd name="T119" fmla="*/ 7 h 102"/>
              <a:gd name="T120" fmla="*/ 75 w 106"/>
              <a:gd name="T121" fmla="*/ 5 h 1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6"/>
              <a:gd name="T184" fmla="*/ 0 h 102"/>
              <a:gd name="T185" fmla="*/ 106 w 106"/>
              <a:gd name="T186" fmla="*/ 102 h 1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6" h="102">
                <a:moveTo>
                  <a:pt x="75" y="5"/>
                </a:moveTo>
                <a:lnTo>
                  <a:pt x="72" y="3"/>
                </a:lnTo>
                <a:lnTo>
                  <a:pt x="70" y="3"/>
                </a:lnTo>
                <a:lnTo>
                  <a:pt x="69" y="2"/>
                </a:lnTo>
                <a:lnTo>
                  <a:pt x="67" y="2"/>
                </a:lnTo>
                <a:lnTo>
                  <a:pt x="65" y="2"/>
                </a:lnTo>
                <a:lnTo>
                  <a:pt x="63" y="2"/>
                </a:lnTo>
                <a:lnTo>
                  <a:pt x="62" y="2"/>
                </a:lnTo>
                <a:lnTo>
                  <a:pt x="60" y="0"/>
                </a:lnTo>
                <a:lnTo>
                  <a:pt x="58" y="0"/>
                </a:lnTo>
                <a:lnTo>
                  <a:pt x="57" y="0"/>
                </a:lnTo>
                <a:lnTo>
                  <a:pt x="55" y="0"/>
                </a:lnTo>
                <a:lnTo>
                  <a:pt x="53" y="0"/>
                </a:lnTo>
                <a:lnTo>
                  <a:pt x="52" y="0"/>
                </a:lnTo>
                <a:lnTo>
                  <a:pt x="50" y="0"/>
                </a:lnTo>
                <a:lnTo>
                  <a:pt x="48" y="0"/>
                </a:lnTo>
                <a:lnTo>
                  <a:pt x="46" y="0"/>
                </a:lnTo>
                <a:lnTo>
                  <a:pt x="45" y="2"/>
                </a:lnTo>
                <a:lnTo>
                  <a:pt x="43" y="2"/>
                </a:lnTo>
                <a:lnTo>
                  <a:pt x="38" y="2"/>
                </a:lnTo>
                <a:lnTo>
                  <a:pt x="35" y="3"/>
                </a:lnTo>
                <a:lnTo>
                  <a:pt x="33" y="5"/>
                </a:lnTo>
                <a:lnTo>
                  <a:pt x="31" y="5"/>
                </a:lnTo>
                <a:lnTo>
                  <a:pt x="29" y="5"/>
                </a:lnTo>
                <a:lnTo>
                  <a:pt x="29" y="7"/>
                </a:lnTo>
                <a:lnTo>
                  <a:pt x="28" y="7"/>
                </a:lnTo>
                <a:lnTo>
                  <a:pt x="26" y="7"/>
                </a:lnTo>
                <a:lnTo>
                  <a:pt x="24" y="9"/>
                </a:lnTo>
                <a:lnTo>
                  <a:pt x="24" y="10"/>
                </a:lnTo>
                <a:lnTo>
                  <a:pt x="23" y="10"/>
                </a:lnTo>
                <a:lnTo>
                  <a:pt x="21" y="10"/>
                </a:lnTo>
                <a:lnTo>
                  <a:pt x="21" y="12"/>
                </a:lnTo>
                <a:lnTo>
                  <a:pt x="19" y="12"/>
                </a:lnTo>
                <a:lnTo>
                  <a:pt x="17" y="14"/>
                </a:lnTo>
                <a:lnTo>
                  <a:pt x="17" y="15"/>
                </a:lnTo>
                <a:lnTo>
                  <a:pt x="16" y="15"/>
                </a:lnTo>
                <a:lnTo>
                  <a:pt x="14" y="17"/>
                </a:lnTo>
                <a:lnTo>
                  <a:pt x="14" y="19"/>
                </a:lnTo>
                <a:lnTo>
                  <a:pt x="12" y="19"/>
                </a:lnTo>
                <a:lnTo>
                  <a:pt x="12" y="20"/>
                </a:lnTo>
                <a:lnTo>
                  <a:pt x="11" y="20"/>
                </a:lnTo>
                <a:lnTo>
                  <a:pt x="11" y="22"/>
                </a:lnTo>
                <a:lnTo>
                  <a:pt x="11" y="24"/>
                </a:lnTo>
                <a:lnTo>
                  <a:pt x="9" y="26"/>
                </a:lnTo>
                <a:lnTo>
                  <a:pt x="7" y="27"/>
                </a:lnTo>
                <a:lnTo>
                  <a:pt x="6" y="29"/>
                </a:lnTo>
                <a:lnTo>
                  <a:pt x="6" y="32"/>
                </a:lnTo>
                <a:lnTo>
                  <a:pt x="4" y="34"/>
                </a:lnTo>
                <a:lnTo>
                  <a:pt x="4" y="36"/>
                </a:lnTo>
                <a:lnTo>
                  <a:pt x="2" y="37"/>
                </a:lnTo>
                <a:lnTo>
                  <a:pt x="2" y="39"/>
                </a:lnTo>
                <a:lnTo>
                  <a:pt x="2" y="41"/>
                </a:lnTo>
                <a:lnTo>
                  <a:pt x="2" y="43"/>
                </a:lnTo>
                <a:lnTo>
                  <a:pt x="0" y="43"/>
                </a:lnTo>
                <a:lnTo>
                  <a:pt x="0" y="44"/>
                </a:lnTo>
                <a:lnTo>
                  <a:pt x="0" y="46"/>
                </a:lnTo>
                <a:lnTo>
                  <a:pt x="0" y="48"/>
                </a:lnTo>
                <a:lnTo>
                  <a:pt x="0" y="49"/>
                </a:lnTo>
                <a:lnTo>
                  <a:pt x="0" y="51"/>
                </a:lnTo>
                <a:lnTo>
                  <a:pt x="0" y="53"/>
                </a:lnTo>
                <a:lnTo>
                  <a:pt x="0" y="55"/>
                </a:lnTo>
                <a:lnTo>
                  <a:pt x="0" y="56"/>
                </a:lnTo>
                <a:lnTo>
                  <a:pt x="0" y="58"/>
                </a:lnTo>
                <a:lnTo>
                  <a:pt x="0" y="60"/>
                </a:lnTo>
                <a:lnTo>
                  <a:pt x="0" y="61"/>
                </a:lnTo>
                <a:lnTo>
                  <a:pt x="0" y="63"/>
                </a:lnTo>
                <a:lnTo>
                  <a:pt x="2" y="65"/>
                </a:lnTo>
                <a:lnTo>
                  <a:pt x="2" y="66"/>
                </a:lnTo>
                <a:lnTo>
                  <a:pt x="2" y="68"/>
                </a:lnTo>
                <a:lnTo>
                  <a:pt x="6" y="72"/>
                </a:lnTo>
                <a:lnTo>
                  <a:pt x="6" y="75"/>
                </a:lnTo>
                <a:lnTo>
                  <a:pt x="7" y="77"/>
                </a:lnTo>
                <a:lnTo>
                  <a:pt x="7" y="78"/>
                </a:lnTo>
                <a:lnTo>
                  <a:pt x="9" y="78"/>
                </a:lnTo>
                <a:lnTo>
                  <a:pt x="9" y="80"/>
                </a:lnTo>
                <a:lnTo>
                  <a:pt x="11" y="80"/>
                </a:lnTo>
                <a:lnTo>
                  <a:pt x="11" y="82"/>
                </a:lnTo>
                <a:lnTo>
                  <a:pt x="11" y="84"/>
                </a:lnTo>
                <a:lnTo>
                  <a:pt x="12" y="84"/>
                </a:lnTo>
                <a:lnTo>
                  <a:pt x="14" y="85"/>
                </a:lnTo>
                <a:lnTo>
                  <a:pt x="14" y="87"/>
                </a:lnTo>
                <a:lnTo>
                  <a:pt x="16" y="87"/>
                </a:lnTo>
                <a:lnTo>
                  <a:pt x="17" y="89"/>
                </a:lnTo>
                <a:lnTo>
                  <a:pt x="17" y="90"/>
                </a:lnTo>
                <a:lnTo>
                  <a:pt x="19" y="90"/>
                </a:lnTo>
                <a:lnTo>
                  <a:pt x="19" y="92"/>
                </a:lnTo>
                <a:lnTo>
                  <a:pt x="21" y="92"/>
                </a:lnTo>
                <a:lnTo>
                  <a:pt x="23" y="92"/>
                </a:lnTo>
                <a:lnTo>
                  <a:pt x="23" y="94"/>
                </a:lnTo>
                <a:lnTo>
                  <a:pt x="24" y="94"/>
                </a:lnTo>
                <a:lnTo>
                  <a:pt x="26" y="94"/>
                </a:lnTo>
                <a:lnTo>
                  <a:pt x="26" y="95"/>
                </a:lnTo>
                <a:lnTo>
                  <a:pt x="31" y="97"/>
                </a:lnTo>
                <a:lnTo>
                  <a:pt x="35" y="99"/>
                </a:lnTo>
                <a:lnTo>
                  <a:pt x="36" y="99"/>
                </a:lnTo>
                <a:lnTo>
                  <a:pt x="38" y="99"/>
                </a:lnTo>
                <a:lnTo>
                  <a:pt x="40" y="101"/>
                </a:lnTo>
                <a:lnTo>
                  <a:pt x="41" y="101"/>
                </a:lnTo>
                <a:lnTo>
                  <a:pt x="43" y="101"/>
                </a:lnTo>
                <a:lnTo>
                  <a:pt x="45" y="101"/>
                </a:lnTo>
                <a:lnTo>
                  <a:pt x="46" y="101"/>
                </a:lnTo>
                <a:lnTo>
                  <a:pt x="48" y="102"/>
                </a:lnTo>
                <a:lnTo>
                  <a:pt x="50" y="102"/>
                </a:lnTo>
                <a:lnTo>
                  <a:pt x="50" y="101"/>
                </a:lnTo>
                <a:lnTo>
                  <a:pt x="52" y="102"/>
                </a:lnTo>
                <a:lnTo>
                  <a:pt x="53" y="102"/>
                </a:lnTo>
                <a:lnTo>
                  <a:pt x="55" y="102"/>
                </a:lnTo>
                <a:lnTo>
                  <a:pt x="57" y="101"/>
                </a:lnTo>
                <a:lnTo>
                  <a:pt x="58" y="101"/>
                </a:lnTo>
                <a:lnTo>
                  <a:pt x="60" y="101"/>
                </a:lnTo>
                <a:lnTo>
                  <a:pt x="62" y="99"/>
                </a:lnTo>
                <a:lnTo>
                  <a:pt x="63" y="99"/>
                </a:lnTo>
                <a:lnTo>
                  <a:pt x="65" y="99"/>
                </a:lnTo>
                <a:lnTo>
                  <a:pt x="67" y="99"/>
                </a:lnTo>
                <a:lnTo>
                  <a:pt x="72" y="97"/>
                </a:lnTo>
                <a:lnTo>
                  <a:pt x="74" y="97"/>
                </a:lnTo>
                <a:lnTo>
                  <a:pt x="74" y="95"/>
                </a:lnTo>
                <a:lnTo>
                  <a:pt x="75" y="95"/>
                </a:lnTo>
                <a:lnTo>
                  <a:pt x="77" y="94"/>
                </a:lnTo>
                <a:lnTo>
                  <a:pt x="79" y="94"/>
                </a:lnTo>
                <a:lnTo>
                  <a:pt x="81" y="94"/>
                </a:lnTo>
                <a:lnTo>
                  <a:pt x="81" y="92"/>
                </a:lnTo>
                <a:lnTo>
                  <a:pt x="82" y="92"/>
                </a:lnTo>
                <a:lnTo>
                  <a:pt x="84" y="90"/>
                </a:lnTo>
                <a:lnTo>
                  <a:pt x="86" y="89"/>
                </a:lnTo>
                <a:lnTo>
                  <a:pt x="87" y="87"/>
                </a:lnTo>
                <a:lnTo>
                  <a:pt x="89" y="87"/>
                </a:lnTo>
                <a:lnTo>
                  <a:pt x="89" y="85"/>
                </a:lnTo>
                <a:lnTo>
                  <a:pt x="91" y="84"/>
                </a:lnTo>
                <a:lnTo>
                  <a:pt x="92" y="84"/>
                </a:lnTo>
                <a:lnTo>
                  <a:pt x="92" y="82"/>
                </a:lnTo>
                <a:lnTo>
                  <a:pt x="92" y="80"/>
                </a:lnTo>
                <a:lnTo>
                  <a:pt x="94" y="80"/>
                </a:lnTo>
                <a:lnTo>
                  <a:pt x="96" y="80"/>
                </a:lnTo>
                <a:lnTo>
                  <a:pt x="96" y="78"/>
                </a:lnTo>
                <a:lnTo>
                  <a:pt x="98" y="75"/>
                </a:lnTo>
                <a:lnTo>
                  <a:pt x="101" y="72"/>
                </a:lnTo>
                <a:lnTo>
                  <a:pt x="101" y="68"/>
                </a:lnTo>
                <a:lnTo>
                  <a:pt x="103" y="65"/>
                </a:lnTo>
                <a:lnTo>
                  <a:pt x="103" y="63"/>
                </a:lnTo>
                <a:lnTo>
                  <a:pt x="103" y="61"/>
                </a:lnTo>
                <a:lnTo>
                  <a:pt x="104" y="61"/>
                </a:lnTo>
                <a:lnTo>
                  <a:pt x="104" y="60"/>
                </a:lnTo>
                <a:lnTo>
                  <a:pt x="104" y="58"/>
                </a:lnTo>
                <a:lnTo>
                  <a:pt x="104" y="56"/>
                </a:lnTo>
                <a:lnTo>
                  <a:pt x="106" y="55"/>
                </a:lnTo>
                <a:lnTo>
                  <a:pt x="106" y="53"/>
                </a:lnTo>
                <a:lnTo>
                  <a:pt x="106" y="51"/>
                </a:lnTo>
                <a:lnTo>
                  <a:pt x="106" y="49"/>
                </a:lnTo>
                <a:lnTo>
                  <a:pt x="106" y="48"/>
                </a:lnTo>
                <a:lnTo>
                  <a:pt x="106" y="46"/>
                </a:lnTo>
                <a:lnTo>
                  <a:pt x="106" y="44"/>
                </a:lnTo>
                <a:lnTo>
                  <a:pt x="106" y="43"/>
                </a:lnTo>
                <a:lnTo>
                  <a:pt x="104" y="43"/>
                </a:lnTo>
                <a:lnTo>
                  <a:pt x="104" y="41"/>
                </a:lnTo>
                <a:lnTo>
                  <a:pt x="104" y="39"/>
                </a:lnTo>
                <a:lnTo>
                  <a:pt x="103" y="37"/>
                </a:lnTo>
                <a:lnTo>
                  <a:pt x="103" y="36"/>
                </a:lnTo>
                <a:lnTo>
                  <a:pt x="103" y="34"/>
                </a:lnTo>
                <a:lnTo>
                  <a:pt x="101" y="31"/>
                </a:lnTo>
                <a:lnTo>
                  <a:pt x="101" y="29"/>
                </a:lnTo>
                <a:lnTo>
                  <a:pt x="99" y="26"/>
                </a:lnTo>
                <a:lnTo>
                  <a:pt x="98" y="24"/>
                </a:lnTo>
                <a:lnTo>
                  <a:pt x="98" y="22"/>
                </a:lnTo>
                <a:lnTo>
                  <a:pt x="96" y="22"/>
                </a:lnTo>
                <a:lnTo>
                  <a:pt x="96" y="20"/>
                </a:lnTo>
                <a:lnTo>
                  <a:pt x="96" y="19"/>
                </a:lnTo>
                <a:lnTo>
                  <a:pt x="94" y="19"/>
                </a:lnTo>
                <a:lnTo>
                  <a:pt x="94" y="17"/>
                </a:lnTo>
                <a:lnTo>
                  <a:pt x="92" y="17"/>
                </a:lnTo>
                <a:lnTo>
                  <a:pt x="91" y="15"/>
                </a:lnTo>
                <a:lnTo>
                  <a:pt x="89" y="15"/>
                </a:lnTo>
                <a:lnTo>
                  <a:pt x="89" y="14"/>
                </a:lnTo>
                <a:lnTo>
                  <a:pt x="89" y="12"/>
                </a:lnTo>
                <a:lnTo>
                  <a:pt x="87" y="12"/>
                </a:lnTo>
                <a:lnTo>
                  <a:pt x="86" y="12"/>
                </a:lnTo>
                <a:lnTo>
                  <a:pt x="86" y="10"/>
                </a:lnTo>
                <a:lnTo>
                  <a:pt x="84" y="9"/>
                </a:lnTo>
                <a:lnTo>
                  <a:pt x="82" y="9"/>
                </a:lnTo>
                <a:lnTo>
                  <a:pt x="82" y="7"/>
                </a:lnTo>
                <a:lnTo>
                  <a:pt x="81" y="7"/>
                </a:lnTo>
                <a:lnTo>
                  <a:pt x="79" y="5"/>
                </a:lnTo>
                <a:lnTo>
                  <a:pt x="75" y="5"/>
                </a:lnTo>
                <a:close/>
              </a:path>
            </a:pathLst>
          </a:custGeom>
          <a:solidFill>
            <a:srgbClr val="808080"/>
          </a:solidFill>
          <a:ln w="9525">
            <a:noFill/>
            <a:round/>
            <a:headEnd/>
            <a:tailEnd/>
          </a:ln>
        </p:spPr>
        <p:txBody>
          <a:bodyPr/>
          <a:lstStyle/>
          <a:p>
            <a:endParaRPr lang="en-US"/>
          </a:p>
        </p:txBody>
      </p:sp>
      <p:sp>
        <p:nvSpPr>
          <p:cNvPr id="331" name="Freeform 2502"/>
          <p:cNvSpPr>
            <a:spLocks/>
          </p:cNvSpPr>
          <p:nvPr/>
        </p:nvSpPr>
        <p:spPr bwMode="auto">
          <a:xfrm>
            <a:off x="6979443" y="4123564"/>
            <a:ext cx="130175" cy="123825"/>
          </a:xfrm>
          <a:custGeom>
            <a:avLst/>
            <a:gdLst>
              <a:gd name="T0" fmla="*/ 2 w 106"/>
              <a:gd name="T1" fmla="*/ 39 h 104"/>
              <a:gd name="T2" fmla="*/ 0 w 106"/>
              <a:gd name="T3" fmla="*/ 50 h 104"/>
              <a:gd name="T4" fmla="*/ 0 w 106"/>
              <a:gd name="T5" fmla="*/ 60 h 104"/>
              <a:gd name="T6" fmla="*/ 4 w 106"/>
              <a:gd name="T7" fmla="*/ 72 h 104"/>
              <a:gd name="T8" fmla="*/ 7 w 106"/>
              <a:gd name="T9" fmla="*/ 82 h 104"/>
              <a:gd name="T10" fmla="*/ 16 w 106"/>
              <a:gd name="T11" fmla="*/ 91 h 104"/>
              <a:gd name="T12" fmla="*/ 24 w 106"/>
              <a:gd name="T13" fmla="*/ 96 h 104"/>
              <a:gd name="T14" fmla="*/ 35 w 106"/>
              <a:gd name="T15" fmla="*/ 101 h 104"/>
              <a:gd name="T16" fmla="*/ 46 w 106"/>
              <a:gd name="T17" fmla="*/ 104 h 104"/>
              <a:gd name="T18" fmla="*/ 60 w 106"/>
              <a:gd name="T19" fmla="*/ 103 h 104"/>
              <a:gd name="T20" fmla="*/ 72 w 106"/>
              <a:gd name="T21" fmla="*/ 99 h 104"/>
              <a:gd name="T22" fmla="*/ 84 w 106"/>
              <a:gd name="T23" fmla="*/ 92 h 104"/>
              <a:gd name="T24" fmla="*/ 94 w 106"/>
              <a:gd name="T25" fmla="*/ 84 h 104"/>
              <a:gd name="T26" fmla="*/ 101 w 106"/>
              <a:gd name="T27" fmla="*/ 75 h 104"/>
              <a:gd name="T28" fmla="*/ 104 w 106"/>
              <a:gd name="T29" fmla="*/ 67 h 104"/>
              <a:gd name="T30" fmla="*/ 106 w 106"/>
              <a:gd name="T31" fmla="*/ 53 h 104"/>
              <a:gd name="T32" fmla="*/ 106 w 106"/>
              <a:gd name="T33" fmla="*/ 39 h 104"/>
              <a:gd name="T34" fmla="*/ 98 w 106"/>
              <a:gd name="T35" fmla="*/ 22 h 104"/>
              <a:gd name="T36" fmla="*/ 91 w 106"/>
              <a:gd name="T37" fmla="*/ 14 h 104"/>
              <a:gd name="T38" fmla="*/ 84 w 106"/>
              <a:gd name="T39" fmla="*/ 9 h 104"/>
              <a:gd name="T40" fmla="*/ 67 w 106"/>
              <a:gd name="T41" fmla="*/ 2 h 104"/>
              <a:gd name="T42" fmla="*/ 55 w 106"/>
              <a:gd name="T43" fmla="*/ 0 h 104"/>
              <a:gd name="T44" fmla="*/ 46 w 106"/>
              <a:gd name="T45" fmla="*/ 0 h 104"/>
              <a:gd name="T46" fmla="*/ 26 w 106"/>
              <a:gd name="T47" fmla="*/ 9 h 104"/>
              <a:gd name="T48" fmla="*/ 17 w 106"/>
              <a:gd name="T49" fmla="*/ 14 h 104"/>
              <a:gd name="T50" fmla="*/ 11 w 106"/>
              <a:gd name="T51" fmla="*/ 22 h 104"/>
              <a:gd name="T52" fmla="*/ 7 w 106"/>
              <a:gd name="T53" fmla="*/ 33 h 104"/>
              <a:gd name="T54" fmla="*/ 14 w 106"/>
              <a:gd name="T55" fmla="*/ 22 h 104"/>
              <a:gd name="T56" fmla="*/ 21 w 106"/>
              <a:gd name="T57" fmla="*/ 14 h 104"/>
              <a:gd name="T58" fmla="*/ 29 w 106"/>
              <a:gd name="T59" fmla="*/ 9 h 104"/>
              <a:gd name="T60" fmla="*/ 41 w 106"/>
              <a:gd name="T61" fmla="*/ 4 h 104"/>
              <a:gd name="T62" fmla="*/ 52 w 106"/>
              <a:gd name="T63" fmla="*/ 4 h 104"/>
              <a:gd name="T64" fmla="*/ 60 w 106"/>
              <a:gd name="T65" fmla="*/ 4 h 104"/>
              <a:gd name="T66" fmla="*/ 75 w 106"/>
              <a:gd name="T67" fmla="*/ 7 h 104"/>
              <a:gd name="T68" fmla="*/ 86 w 106"/>
              <a:gd name="T69" fmla="*/ 14 h 104"/>
              <a:gd name="T70" fmla="*/ 92 w 106"/>
              <a:gd name="T71" fmla="*/ 21 h 104"/>
              <a:gd name="T72" fmla="*/ 98 w 106"/>
              <a:gd name="T73" fmla="*/ 28 h 104"/>
              <a:gd name="T74" fmla="*/ 103 w 106"/>
              <a:gd name="T75" fmla="*/ 41 h 104"/>
              <a:gd name="T76" fmla="*/ 103 w 106"/>
              <a:gd name="T77" fmla="*/ 53 h 104"/>
              <a:gd name="T78" fmla="*/ 101 w 106"/>
              <a:gd name="T79" fmla="*/ 65 h 104"/>
              <a:gd name="T80" fmla="*/ 98 w 106"/>
              <a:gd name="T81" fmla="*/ 74 h 104"/>
              <a:gd name="T82" fmla="*/ 91 w 106"/>
              <a:gd name="T83" fmla="*/ 82 h 104"/>
              <a:gd name="T84" fmla="*/ 82 w 106"/>
              <a:gd name="T85" fmla="*/ 91 h 104"/>
              <a:gd name="T86" fmla="*/ 72 w 106"/>
              <a:gd name="T87" fmla="*/ 96 h 104"/>
              <a:gd name="T88" fmla="*/ 62 w 106"/>
              <a:gd name="T89" fmla="*/ 99 h 104"/>
              <a:gd name="T90" fmla="*/ 52 w 106"/>
              <a:gd name="T91" fmla="*/ 101 h 104"/>
              <a:gd name="T92" fmla="*/ 35 w 106"/>
              <a:gd name="T93" fmla="*/ 97 h 104"/>
              <a:gd name="T94" fmla="*/ 28 w 106"/>
              <a:gd name="T95" fmla="*/ 94 h 104"/>
              <a:gd name="T96" fmla="*/ 17 w 106"/>
              <a:gd name="T97" fmla="*/ 89 h 104"/>
              <a:gd name="T98" fmla="*/ 11 w 106"/>
              <a:gd name="T99" fmla="*/ 80 h 104"/>
              <a:gd name="T100" fmla="*/ 6 w 106"/>
              <a:gd name="T101" fmla="*/ 72 h 104"/>
              <a:gd name="T102" fmla="*/ 4 w 106"/>
              <a:gd name="T103" fmla="*/ 62 h 104"/>
              <a:gd name="T104" fmla="*/ 2 w 106"/>
              <a:gd name="T105" fmla="*/ 53 h 104"/>
              <a:gd name="T106" fmla="*/ 4 w 106"/>
              <a:gd name="T107" fmla="*/ 45 h 104"/>
              <a:gd name="T108" fmla="*/ 7 w 106"/>
              <a:gd name="T109" fmla="*/ 33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6"/>
              <a:gd name="T166" fmla="*/ 0 h 104"/>
              <a:gd name="T167" fmla="*/ 106 w 106"/>
              <a:gd name="T168" fmla="*/ 104 h 1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6" h="104">
                <a:moveTo>
                  <a:pt x="6" y="31"/>
                </a:moveTo>
                <a:lnTo>
                  <a:pt x="4" y="33"/>
                </a:lnTo>
                <a:lnTo>
                  <a:pt x="2" y="38"/>
                </a:lnTo>
                <a:lnTo>
                  <a:pt x="2" y="39"/>
                </a:lnTo>
                <a:lnTo>
                  <a:pt x="0" y="43"/>
                </a:lnTo>
                <a:lnTo>
                  <a:pt x="0" y="46"/>
                </a:lnTo>
                <a:lnTo>
                  <a:pt x="0" y="48"/>
                </a:lnTo>
                <a:lnTo>
                  <a:pt x="0" y="50"/>
                </a:lnTo>
                <a:lnTo>
                  <a:pt x="0" y="53"/>
                </a:lnTo>
                <a:lnTo>
                  <a:pt x="0" y="57"/>
                </a:lnTo>
                <a:lnTo>
                  <a:pt x="0" y="58"/>
                </a:lnTo>
                <a:lnTo>
                  <a:pt x="0" y="60"/>
                </a:lnTo>
                <a:lnTo>
                  <a:pt x="0" y="63"/>
                </a:lnTo>
                <a:lnTo>
                  <a:pt x="2" y="65"/>
                </a:lnTo>
                <a:lnTo>
                  <a:pt x="2" y="68"/>
                </a:lnTo>
                <a:lnTo>
                  <a:pt x="4" y="72"/>
                </a:lnTo>
                <a:lnTo>
                  <a:pt x="4" y="74"/>
                </a:lnTo>
                <a:lnTo>
                  <a:pt x="6" y="77"/>
                </a:lnTo>
                <a:lnTo>
                  <a:pt x="6" y="79"/>
                </a:lnTo>
                <a:lnTo>
                  <a:pt x="7" y="82"/>
                </a:lnTo>
                <a:lnTo>
                  <a:pt x="9" y="84"/>
                </a:lnTo>
                <a:lnTo>
                  <a:pt x="11" y="86"/>
                </a:lnTo>
                <a:lnTo>
                  <a:pt x="14" y="89"/>
                </a:lnTo>
                <a:lnTo>
                  <a:pt x="16" y="91"/>
                </a:lnTo>
                <a:lnTo>
                  <a:pt x="17" y="92"/>
                </a:lnTo>
                <a:lnTo>
                  <a:pt x="21" y="94"/>
                </a:lnTo>
                <a:lnTo>
                  <a:pt x="23" y="96"/>
                </a:lnTo>
                <a:lnTo>
                  <a:pt x="24" y="96"/>
                </a:lnTo>
                <a:lnTo>
                  <a:pt x="28" y="97"/>
                </a:lnTo>
                <a:lnTo>
                  <a:pt x="29" y="99"/>
                </a:lnTo>
                <a:lnTo>
                  <a:pt x="31" y="101"/>
                </a:lnTo>
                <a:lnTo>
                  <a:pt x="35" y="101"/>
                </a:lnTo>
                <a:lnTo>
                  <a:pt x="36" y="103"/>
                </a:lnTo>
                <a:lnTo>
                  <a:pt x="40" y="103"/>
                </a:lnTo>
                <a:lnTo>
                  <a:pt x="45" y="104"/>
                </a:lnTo>
                <a:lnTo>
                  <a:pt x="46" y="104"/>
                </a:lnTo>
                <a:lnTo>
                  <a:pt x="52" y="104"/>
                </a:lnTo>
                <a:lnTo>
                  <a:pt x="55" y="104"/>
                </a:lnTo>
                <a:lnTo>
                  <a:pt x="57" y="103"/>
                </a:lnTo>
                <a:lnTo>
                  <a:pt x="60" y="103"/>
                </a:lnTo>
                <a:lnTo>
                  <a:pt x="63" y="103"/>
                </a:lnTo>
                <a:lnTo>
                  <a:pt x="67" y="103"/>
                </a:lnTo>
                <a:lnTo>
                  <a:pt x="67" y="101"/>
                </a:lnTo>
                <a:lnTo>
                  <a:pt x="72" y="99"/>
                </a:lnTo>
                <a:lnTo>
                  <a:pt x="75" y="97"/>
                </a:lnTo>
                <a:lnTo>
                  <a:pt x="77" y="97"/>
                </a:lnTo>
                <a:lnTo>
                  <a:pt x="81" y="96"/>
                </a:lnTo>
                <a:lnTo>
                  <a:pt x="84" y="92"/>
                </a:lnTo>
                <a:lnTo>
                  <a:pt x="86" y="92"/>
                </a:lnTo>
                <a:lnTo>
                  <a:pt x="89" y="91"/>
                </a:lnTo>
                <a:lnTo>
                  <a:pt x="91" y="87"/>
                </a:lnTo>
                <a:lnTo>
                  <a:pt x="94" y="84"/>
                </a:lnTo>
                <a:lnTo>
                  <a:pt x="96" y="82"/>
                </a:lnTo>
                <a:lnTo>
                  <a:pt x="98" y="80"/>
                </a:lnTo>
                <a:lnTo>
                  <a:pt x="99" y="79"/>
                </a:lnTo>
                <a:lnTo>
                  <a:pt x="101" y="75"/>
                </a:lnTo>
                <a:lnTo>
                  <a:pt x="101" y="74"/>
                </a:lnTo>
                <a:lnTo>
                  <a:pt x="101" y="70"/>
                </a:lnTo>
                <a:lnTo>
                  <a:pt x="103" y="68"/>
                </a:lnTo>
                <a:lnTo>
                  <a:pt x="104" y="67"/>
                </a:lnTo>
                <a:lnTo>
                  <a:pt x="106" y="63"/>
                </a:lnTo>
                <a:lnTo>
                  <a:pt x="106" y="60"/>
                </a:lnTo>
                <a:lnTo>
                  <a:pt x="106" y="57"/>
                </a:lnTo>
                <a:lnTo>
                  <a:pt x="106" y="53"/>
                </a:lnTo>
                <a:lnTo>
                  <a:pt x="106" y="50"/>
                </a:lnTo>
                <a:lnTo>
                  <a:pt x="106" y="48"/>
                </a:lnTo>
                <a:lnTo>
                  <a:pt x="106" y="43"/>
                </a:lnTo>
                <a:lnTo>
                  <a:pt x="106" y="39"/>
                </a:lnTo>
                <a:lnTo>
                  <a:pt x="104" y="36"/>
                </a:lnTo>
                <a:lnTo>
                  <a:pt x="101" y="26"/>
                </a:lnTo>
                <a:lnTo>
                  <a:pt x="99" y="24"/>
                </a:lnTo>
                <a:lnTo>
                  <a:pt x="98" y="22"/>
                </a:lnTo>
                <a:lnTo>
                  <a:pt x="98" y="21"/>
                </a:lnTo>
                <a:lnTo>
                  <a:pt x="96" y="19"/>
                </a:lnTo>
                <a:lnTo>
                  <a:pt x="92" y="16"/>
                </a:lnTo>
                <a:lnTo>
                  <a:pt x="91" y="14"/>
                </a:lnTo>
                <a:lnTo>
                  <a:pt x="89" y="12"/>
                </a:lnTo>
                <a:lnTo>
                  <a:pt x="87" y="11"/>
                </a:lnTo>
                <a:lnTo>
                  <a:pt x="86" y="11"/>
                </a:lnTo>
                <a:lnTo>
                  <a:pt x="84" y="9"/>
                </a:lnTo>
                <a:lnTo>
                  <a:pt x="81" y="7"/>
                </a:lnTo>
                <a:lnTo>
                  <a:pt x="72" y="2"/>
                </a:lnTo>
                <a:lnTo>
                  <a:pt x="69" y="2"/>
                </a:lnTo>
                <a:lnTo>
                  <a:pt x="67" y="2"/>
                </a:lnTo>
                <a:lnTo>
                  <a:pt x="63" y="0"/>
                </a:lnTo>
                <a:lnTo>
                  <a:pt x="60" y="0"/>
                </a:lnTo>
                <a:lnTo>
                  <a:pt x="58" y="0"/>
                </a:lnTo>
                <a:lnTo>
                  <a:pt x="55" y="0"/>
                </a:lnTo>
                <a:lnTo>
                  <a:pt x="53" y="0"/>
                </a:lnTo>
                <a:lnTo>
                  <a:pt x="52" y="0"/>
                </a:lnTo>
                <a:lnTo>
                  <a:pt x="48" y="0"/>
                </a:lnTo>
                <a:lnTo>
                  <a:pt x="46" y="0"/>
                </a:lnTo>
                <a:lnTo>
                  <a:pt x="43" y="0"/>
                </a:lnTo>
                <a:lnTo>
                  <a:pt x="33" y="4"/>
                </a:lnTo>
                <a:lnTo>
                  <a:pt x="28" y="7"/>
                </a:lnTo>
                <a:lnTo>
                  <a:pt x="26" y="9"/>
                </a:lnTo>
                <a:lnTo>
                  <a:pt x="24" y="9"/>
                </a:lnTo>
                <a:lnTo>
                  <a:pt x="21" y="11"/>
                </a:lnTo>
                <a:lnTo>
                  <a:pt x="19" y="12"/>
                </a:lnTo>
                <a:lnTo>
                  <a:pt x="17" y="14"/>
                </a:lnTo>
                <a:lnTo>
                  <a:pt x="16" y="16"/>
                </a:lnTo>
                <a:lnTo>
                  <a:pt x="14" y="17"/>
                </a:lnTo>
                <a:lnTo>
                  <a:pt x="11" y="21"/>
                </a:lnTo>
                <a:lnTo>
                  <a:pt x="11" y="22"/>
                </a:lnTo>
                <a:lnTo>
                  <a:pt x="9" y="24"/>
                </a:lnTo>
                <a:lnTo>
                  <a:pt x="6" y="28"/>
                </a:lnTo>
                <a:lnTo>
                  <a:pt x="6" y="31"/>
                </a:lnTo>
                <a:lnTo>
                  <a:pt x="7" y="33"/>
                </a:lnTo>
                <a:lnTo>
                  <a:pt x="9" y="29"/>
                </a:lnTo>
                <a:lnTo>
                  <a:pt x="11" y="26"/>
                </a:lnTo>
                <a:lnTo>
                  <a:pt x="12" y="22"/>
                </a:lnTo>
                <a:lnTo>
                  <a:pt x="14" y="22"/>
                </a:lnTo>
                <a:lnTo>
                  <a:pt x="16" y="19"/>
                </a:lnTo>
                <a:lnTo>
                  <a:pt x="17" y="17"/>
                </a:lnTo>
                <a:lnTo>
                  <a:pt x="19" y="16"/>
                </a:lnTo>
                <a:lnTo>
                  <a:pt x="21" y="14"/>
                </a:lnTo>
                <a:lnTo>
                  <a:pt x="23" y="12"/>
                </a:lnTo>
                <a:lnTo>
                  <a:pt x="26" y="12"/>
                </a:lnTo>
                <a:lnTo>
                  <a:pt x="28" y="11"/>
                </a:lnTo>
                <a:lnTo>
                  <a:pt x="29" y="9"/>
                </a:lnTo>
                <a:lnTo>
                  <a:pt x="35" y="7"/>
                </a:lnTo>
                <a:lnTo>
                  <a:pt x="36" y="7"/>
                </a:lnTo>
                <a:lnTo>
                  <a:pt x="38" y="5"/>
                </a:lnTo>
                <a:lnTo>
                  <a:pt x="41" y="4"/>
                </a:lnTo>
                <a:lnTo>
                  <a:pt x="43" y="4"/>
                </a:lnTo>
                <a:lnTo>
                  <a:pt x="46" y="4"/>
                </a:lnTo>
                <a:lnTo>
                  <a:pt x="48" y="4"/>
                </a:lnTo>
                <a:lnTo>
                  <a:pt x="52" y="4"/>
                </a:lnTo>
                <a:lnTo>
                  <a:pt x="53" y="2"/>
                </a:lnTo>
                <a:lnTo>
                  <a:pt x="55" y="2"/>
                </a:lnTo>
                <a:lnTo>
                  <a:pt x="58" y="2"/>
                </a:lnTo>
                <a:lnTo>
                  <a:pt x="60" y="4"/>
                </a:lnTo>
                <a:lnTo>
                  <a:pt x="63" y="4"/>
                </a:lnTo>
                <a:lnTo>
                  <a:pt x="67" y="4"/>
                </a:lnTo>
                <a:lnTo>
                  <a:pt x="70" y="5"/>
                </a:lnTo>
                <a:lnTo>
                  <a:pt x="75" y="7"/>
                </a:lnTo>
                <a:lnTo>
                  <a:pt x="79" y="9"/>
                </a:lnTo>
                <a:lnTo>
                  <a:pt x="81" y="11"/>
                </a:lnTo>
                <a:lnTo>
                  <a:pt x="84" y="12"/>
                </a:lnTo>
                <a:lnTo>
                  <a:pt x="86" y="14"/>
                </a:lnTo>
                <a:lnTo>
                  <a:pt x="87" y="16"/>
                </a:lnTo>
                <a:lnTo>
                  <a:pt x="89" y="16"/>
                </a:lnTo>
                <a:lnTo>
                  <a:pt x="91" y="19"/>
                </a:lnTo>
                <a:lnTo>
                  <a:pt x="92" y="21"/>
                </a:lnTo>
                <a:lnTo>
                  <a:pt x="94" y="22"/>
                </a:lnTo>
                <a:lnTo>
                  <a:pt x="96" y="24"/>
                </a:lnTo>
                <a:lnTo>
                  <a:pt x="98" y="26"/>
                </a:lnTo>
                <a:lnTo>
                  <a:pt x="98" y="28"/>
                </a:lnTo>
                <a:lnTo>
                  <a:pt x="101" y="33"/>
                </a:lnTo>
                <a:lnTo>
                  <a:pt x="101" y="34"/>
                </a:lnTo>
                <a:lnTo>
                  <a:pt x="101" y="36"/>
                </a:lnTo>
                <a:lnTo>
                  <a:pt x="103" y="41"/>
                </a:lnTo>
                <a:lnTo>
                  <a:pt x="103" y="43"/>
                </a:lnTo>
                <a:lnTo>
                  <a:pt x="103" y="48"/>
                </a:lnTo>
                <a:lnTo>
                  <a:pt x="103" y="50"/>
                </a:lnTo>
                <a:lnTo>
                  <a:pt x="103" y="53"/>
                </a:lnTo>
                <a:lnTo>
                  <a:pt x="103" y="55"/>
                </a:lnTo>
                <a:lnTo>
                  <a:pt x="103" y="60"/>
                </a:lnTo>
                <a:lnTo>
                  <a:pt x="101" y="62"/>
                </a:lnTo>
                <a:lnTo>
                  <a:pt x="101" y="65"/>
                </a:lnTo>
                <a:lnTo>
                  <a:pt x="101" y="67"/>
                </a:lnTo>
                <a:lnTo>
                  <a:pt x="99" y="70"/>
                </a:lnTo>
                <a:lnTo>
                  <a:pt x="99" y="72"/>
                </a:lnTo>
                <a:lnTo>
                  <a:pt x="98" y="74"/>
                </a:lnTo>
                <a:lnTo>
                  <a:pt x="98" y="75"/>
                </a:lnTo>
                <a:lnTo>
                  <a:pt x="94" y="79"/>
                </a:lnTo>
                <a:lnTo>
                  <a:pt x="92" y="80"/>
                </a:lnTo>
                <a:lnTo>
                  <a:pt x="91" y="82"/>
                </a:lnTo>
                <a:lnTo>
                  <a:pt x="87" y="86"/>
                </a:lnTo>
                <a:lnTo>
                  <a:pt x="86" y="87"/>
                </a:lnTo>
                <a:lnTo>
                  <a:pt x="84" y="89"/>
                </a:lnTo>
                <a:lnTo>
                  <a:pt x="82" y="91"/>
                </a:lnTo>
                <a:lnTo>
                  <a:pt x="79" y="94"/>
                </a:lnTo>
                <a:lnTo>
                  <a:pt x="77" y="94"/>
                </a:lnTo>
                <a:lnTo>
                  <a:pt x="74" y="96"/>
                </a:lnTo>
                <a:lnTo>
                  <a:pt x="72" y="96"/>
                </a:lnTo>
                <a:lnTo>
                  <a:pt x="70" y="97"/>
                </a:lnTo>
                <a:lnTo>
                  <a:pt x="67" y="97"/>
                </a:lnTo>
                <a:lnTo>
                  <a:pt x="65" y="99"/>
                </a:lnTo>
                <a:lnTo>
                  <a:pt x="62" y="99"/>
                </a:lnTo>
                <a:lnTo>
                  <a:pt x="60" y="101"/>
                </a:lnTo>
                <a:lnTo>
                  <a:pt x="57" y="101"/>
                </a:lnTo>
                <a:lnTo>
                  <a:pt x="55" y="101"/>
                </a:lnTo>
                <a:lnTo>
                  <a:pt x="52" y="101"/>
                </a:lnTo>
                <a:lnTo>
                  <a:pt x="46" y="101"/>
                </a:lnTo>
                <a:lnTo>
                  <a:pt x="41" y="101"/>
                </a:lnTo>
                <a:lnTo>
                  <a:pt x="38" y="99"/>
                </a:lnTo>
                <a:lnTo>
                  <a:pt x="35" y="97"/>
                </a:lnTo>
                <a:lnTo>
                  <a:pt x="33" y="97"/>
                </a:lnTo>
                <a:lnTo>
                  <a:pt x="31" y="96"/>
                </a:lnTo>
                <a:lnTo>
                  <a:pt x="28" y="96"/>
                </a:lnTo>
                <a:lnTo>
                  <a:pt x="28" y="94"/>
                </a:lnTo>
                <a:lnTo>
                  <a:pt x="24" y="92"/>
                </a:lnTo>
                <a:lnTo>
                  <a:pt x="21" y="92"/>
                </a:lnTo>
                <a:lnTo>
                  <a:pt x="21" y="91"/>
                </a:lnTo>
                <a:lnTo>
                  <a:pt x="17" y="89"/>
                </a:lnTo>
                <a:lnTo>
                  <a:pt x="16" y="87"/>
                </a:lnTo>
                <a:lnTo>
                  <a:pt x="12" y="84"/>
                </a:lnTo>
                <a:lnTo>
                  <a:pt x="11" y="82"/>
                </a:lnTo>
                <a:lnTo>
                  <a:pt x="11" y="80"/>
                </a:lnTo>
                <a:lnTo>
                  <a:pt x="9" y="79"/>
                </a:lnTo>
                <a:lnTo>
                  <a:pt x="7" y="75"/>
                </a:lnTo>
                <a:lnTo>
                  <a:pt x="6" y="74"/>
                </a:lnTo>
                <a:lnTo>
                  <a:pt x="6" y="72"/>
                </a:lnTo>
                <a:lnTo>
                  <a:pt x="6" y="68"/>
                </a:lnTo>
                <a:lnTo>
                  <a:pt x="4" y="67"/>
                </a:lnTo>
                <a:lnTo>
                  <a:pt x="4" y="65"/>
                </a:lnTo>
                <a:lnTo>
                  <a:pt x="4" y="62"/>
                </a:lnTo>
                <a:lnTo>
                  <a:pt x="2" y="60"/>
                </a:lnTo>
                <a:lnTo>
                  <a:pt x="2" y="58"/>
                </a:lnTo>
                <a:lnTo>
                  <a:pt x="2" y="57"/>
                </a:lnTo>
                <a:lnTo>
                  <a:pt x="2" y="53"/>
                </a:lnTo>
                <a:lnTo>
                  <a:pt x="2" y="50"/>
                </a:lnTo>
                <a:lnTo>
                  <a:pt x="2" y="48"/>
                </a:lnTo>
                <a:lnTo>
                  <a:pt x="2" y="46"/>
                </a:lnTo>
                <a:lnTo>
                  <a:pt x="4" y="45"/>
                </a:lnTo>
                <a:lnTo>
                  <a:pt x="4" y="41"/>
                </a:lnTo>
                <a:lnTo>
                  <a:pt x="6" y="38"/>
                </a:lnTo>
                <a:lnTo>
                  <a:pt x="6" y="34"/>
                </a:lnTo>
                <a:lnTo>
                  <a:pt x="7" y="33"/>
                </a:lnTo>
                <a:lnTo>
                  <a:pt x="6" y="31"/>
                </a:lnTo>
                <a:close/>
              </a:path>
            </a:pathLst>
          </a:custGeom>
          <a:solidFill>
            <a:srgbClr val="808080"/>
          </a:solidFill>
          <a:ln w="9525">
            <a:noFill/>
            <a:round/>
            <a:headEnd/>
            <a:tailEnd/>
          </a:ln>
        </p:spPr>
        <p:txBody>
          <a:bodyPr/>
          <a:lstStyle/>
          <a:p>
            <a:endParaRPr lang="en-US"/>
          </a:p>
        </p:txBody>
      </p:sp>
      <p:sp>
        <p:nvSpPr>
          <p:cNvPr id="332" name="Freeform 2503"/>
          <p:cNvSpPr>
            <a:spLocks/>
          </p:cNvSpPr>
          <p:nvPr/>
        </p:nvSpPr>
        <p:spPr bwMode="auto">
          <a:xfrm>
            <a:off x="7009606" y="4036252"/>
            <a:ext cx="130175" cy="119062"/>
          </a:xfrm>
          <a:custGeom>
            <a:avLst/>
            <a:gdLst>
              <a:gd name="T0" fmla="*/ 72 w 106"/>
              <a:gd name="T1" fmla="*/ 3 h 101"/>
              <a:gd name="T2" fmla="*/ 67 w 106"/>
              <a:gd name="T3" fmla="*/ 2 h 101"/>
              <a:gd name="T4" fmla="*/ 62 w 106"/>
              <a:gd name="T5" fmla="*/ 0 h 101"/>
              <a:gd name="T6" fmla="*/ 57 w 106"/>
              <a:gd name="T7" fmla="*/ 0 h 101"/>
              <a:gd name="T8" fmla="*/ 51 w 106"/>
              <a:gd name="T9" fmla="*/ 0 h 101"/>
              <a:gd name="T10" fmla="*/ 46 w 106"/>
              <a:gd name="T11" fmla="*/ 0 h 101"/>
              <a:gd name="T12" fmla="*/ 39 w 106"/>
              <a:gd name="T13" fmla="*/ 3 h 101"/>
              <a:gd name="T14" fmla="*/ 33 w 106"/>
              <a:gd name="T15" fmla="*/ 5 h 101"/>
              <a:gd name="T16" fmla="*/ 28 w 106"/>
              <a:gd name="T17" fmla="*/ 7 h 101"/>
              <a:gd name="T18" fmla="*/ 22 w 106"/>
              <a:gd name="T19" fmla="*/ 10 h 101"/>
              <a:gd name="T20" fmla="*/ 19 w 106"/>
              <a:gd name="T21" fmla="*/ 15 h 101"/>
              <a:gd name="T22" fmla="*/ 14 w 106"/>
              <a:gd name="T23" fmla="*/ 17 h 101"/>
              <a:gd name="T24" fmla="*/ 12 w 106"/>
              <a:gd name="T25" fmla="*/ 20 h 101"/>
              <a:gd name="T26" fmla="*/ 9 w 106"/>
              <a:gd name="T27" fmla="*/ 26 h 101"/>
              <a:gd name="T28" fmla="*/ 5 w 106"/>
              <a:gd name="T29" fmla="*/ 34 h 101"/>
              <a:gd name="T30" fmla="*/ 4 w 106"/>
              <a:gd name="T31" fmla="*/ 39 h 101"/>
              <a:gd name="T32" fmla="*/ 2 w 106"/>
              <a:gd name="T33" fmla="*/ 44 h 101"/>
              <a:gd name="T34" fmla="*/ 0 w 106"/>
              <a:gd name="T35" fmla="*/ 48 h 101"/>
              <a:gd name="T36" fmla="*/ 0 w 106"/>
              <a:gd name="T37" fmla="*/ 53 h 101"/>
              <a:gd name="T38" fmla="*/ 2 w 106"/>
              <a:gd name="T39" fmla="*/ 56 h 101"/>
              <a:gd name="T40" fmla="*/ 2 w 106"/>
              <a:gd name="T41" fmla="*/ 61 h 101"/>
              <a:gd name="T42" fmla="*/ 4 w 106"/>
              <a:gd name="T43" fmla="*/ 66 h 101"/>
              <a:gd name="T44" fmla="*/ 7 w 106"/>
              <a:gd name="T45" fmla="*/ 73 h 101"/>
              <a:gd name="T46" fmla="*/ 11 w 106"/>
              <a:gd name="T47" fmla="*/ 78 h 101"/>
              <a:gd name="T48" fmla="*/ 12 w 106"/>
              <a:gd name="T49" fmla="*/ 82 h 101"/>
              <a:gd name="T50" fmla="*/ 14 w 106"/>
              <a:gd name="T51" fmla="*/ 85 h 101"/>
              <a:gd name="T52" fmla="*/ 17 w 106"/>
              <a:gd name="T53" fmla="*/ 87 h 101"/>
              <a:gd name="T54" fmla="*/ 21 w 106"/>
              <a:gd name="T55" fmla="*/ 90 h 101"/>
              <a:gd name="T56" fmla="*/ 26 w 106"/>
              <a:gd name="T57" fmla="*/ 94 h 101"/>
              <a:gd name="T58" fmla="*/ 34 w 106"/>
              <a:gd name="T59" fmla="*/ 97 h 101"/>
              <a:gd name="T60" fmla="*/ 39 w 106"/>
              <a:gd name="T61" fmla="*/ 97 h 101"/>
              <a:gd name="T62" fmla="*/ 43 w 106"/>
              <a:gd name="T63" fmla="*/ 99 h 101"/>
              <a:gd name="T64" fmla="*/ 48 w 106"/>
              <a:gd name="T65" fmla="*/ 101 h 101"/>
              <a:gd name="T66" fmla="*/ 53 w 106"/>
              <a:gd name="T67" fmla="*/ 101 h 101"/>
              <a:gd name="T68" fmla="*/ 57 w 106"/>
              <a:gd name="T69" fmla="*/ 99 h 101"/>
              <a:gd name="T70" fmla="*/ 62 w 106"/>
              <a:gd name="T71" fmla="*/ 99 h 101"/>
              <a:gd name="T72" fmla="*/ 67 w 106"/>
              <a:gd name="T73" fmla="*/ 97 h 101"/>
              <a:gd name="T74" fmla="*/ 75 w 106"/>
              <a:gd name="T75" fmla="*/ 95 h 101"/>
              <a:gd name="T76" fmla="*/ 79 w 106"/>
              <a:gd name="T77" fmla="*/ 92 h 101"/>
              <a:gd name="T78" fmla="*/ 84 w 106"/>
              <a:gd name="T79" fmla="*/ 90 h 101"/>
              <a:gd name="T80" fmla="*/ 86 w 106"/>
              <a:gd name="T81" fmla="*/ 87 h 101"/>
              <a:gd name="T82" fmla="*/ 91 w 106"/>
              <a:gd name="T83" fmla="*/ 85 h 101"/>
              <a:gd name="T84" fmla="*/ 94 w 106"/>
              <a:gd name="T85" fmla="*/ 80 h 101"/>
              <a:gd name="T86" fmla="*/ 97 w 106"/>
              <a:gd name="T87" fmla="*/ 75 h 101"/>
              <a:gd name="T88" fmla="*/ 103 w 106"/>
              <a:gd name="T89" fmla="*/ 66 h 101"/>
              <a:gd name="T90" fmla="*/ 104 w 106"/>
              <a:gd name="T91" fmla="*/ 60 h 101"/>
              <a:gd name="T92" fmla="*/ 106 w 106"/>
              <a:gd name="T93" fmla="*/ 56 h 101"/>
              <a:gd name="T94" fmla="*/ 106 w 106"/>
              <a:gd name="T95" fmla="*/ 51 h 101"/>
              <a:gd name="T96" fmla="*/ 106 w 106"/>
              <a:gd name="T97" fmla="*/ 46 h 101"/>
              <a:gd name="T98" fmla="*/ 106 w 106"/>
              <a:gd name="T99" fmla="*/ 41 h 101"/>
              <a:gd name="T100" fmla="*/ 104 w 106"/>
              <a:gd name="T101" fmla="*/ 36 h 101"/>
              <a:gd name="T102" fmla="*/ 101 w 106"/>
              <a:gd name="T103" fmla="*/ 26 h 101"/>
              <a:gd name="T104" fmla="*/ 97 w 106"/>
              <a:gd name="T105" fmla="*/ 22 h 101"/>
              <a:gd name="T106" fmla="*/ 96 w 106"/>
              <a:gd name="T107" fmla="*/ 17 h 101"/>
              <a:gd name="T108" fmla="*/ 92 w 106"/>
              <a:gd name="T109" fmla="*/ 15 h 101"/>
              <a:gd name="T110" fmla="*/ 91 w 106"/>
              <a:gd name="T111" fmla="*/ 12 h 101"/>
              <a:gd name="T112" fmla="*/ 87 w 106"/>
              <a:gd name="T113" fmla="*/ 10 h 101"/>
              <a:gd name="T114" fmla="*/ 84 w 106"/>
              <a:gd name="T115" fmla="*/ 8 h 101"/>
              <a:gd name="T116" fmla="*/ 77 w 106"/>
              <a:gd name="T117" fmla="*/ 5 h 10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6"/>
              <a:gd name="T178" fmla="*/ 0 h 101"/>
              <a:gd name="T179" fmla="*/ 106 w 106"/>
              <a:gd name="T180" fmla="*/ 101 h 10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6" h="101">
                <a:moveTo>
                  <a:pt x="77" y="5"/>
                </a:moveTo>
                <a:lnTo>
                  <a:pt x="74" y="3"/>
                </a:lnTo>
                <a:lnTo>
                  <a:pt x="72" y="3"/>
                </a:lnTo>
                <a:lnTo>
                  <a:pt x="70" y="2"/>
                </a:lnTo>
                <a:lnTo>
                  <a:pt x="68" y="2"/>
                </a:lnTo>
                <a:lnTo>
                  <a:pt x="67" y="2"/>
                </a:lnTo>
                <a:lnTo>
                  <a:pt x="65" y="0"/>
                </a:lnTo>
                <a:lnTo>
                  <a:pt x="63" y="0"/>
                </a:lnTo>
                <a:lnTo>
                  <a:pt x="62" y="0"/>
                </a:lnTo>
                <a:lnTo>
                  <a:pt x="60" y="0"/>
                </a:lnTo>
                <a:lnTo>
                  <a:pt x="58" y="0"/>
                </a:lnTo>
                <a:lnTo>
                  <a:pt x="57" y="0"/>
                </a:lnTo>
                <a:lnTo>
                  <a:pt x="55" y="0"/>
                </a:lnTo>
                <a:lnTo>
                  <a:pt x="53" y="0"/>
                </a:lnTo>
                <a:lnTo>
                  <a:pt x="51" y="0"/>
                </a:lnTo>
                <a:lnTo>
                  <a:pt x="50" y="0"/>
                </a:lnTo>
                <a:lnTo>
                  <a:pt x="48" y="0"/>
                </a:lnTo>
                <a:lnTo>
                  <a:pt x="46" y="0"/>
                </a:lnTo>
                <a:lnTo>
                  <a:pt x="45" y="0"/>
                </a:lnTo>
                <a:lnTo>
                  <a:pt x="43" y="0"/>
                </a:lnTo>
                <a:lnTo>
                  <a:pt x="39" y="3"/>
                </a:lnTo>
                <a:lnTo>
                  <a:pt x="34" y="3"/>
                </a:lnTo>
                <a:lnTo>
                  <a:pt x="34" y="5"/>
                </a:lnTo>
                <a:lnTo>
                  <a:pt x="33" y="5"/>
                </a:lnTo>
                <a:lnTo>
                  <a:pt x="31" y="5"/>
                </a:lnTo>
                <a:lnTo>
                  <a:pt x="29" y="7"/>
                </a:lnTo>
                <a:lnTo>
                  <a:pt x="28" y="7"/>
                </a:lnTo>
                <a:lnTo>
                  <a:pt x="26" y="8"/>
                </a:lnTo>
                <a:lnTo>
                  <a:pt x="24" y="10"/>
                </a:lnTo>
                <a:lnTo>
                  <a:pt x="22" y="10"/>
                </a:lnTo>
                <a:lnTo>
                  <a:pt x="21" y="12"/>
                </a:lnTo>
                <a:lnTo>
                  <a:pt x="19" y="14"/>
                </a:lnTo>
                <a:lnTo>
                  <a:pt x="19" y="15"/>
                </a:lnTo>
                <a:lnTo>
                  <a:pt x="17" y="15"/>
                </a:lnTo>
                <a:lnTo>
                  <a:pt x="16" y="15"/>
                </a:lnTo>
                <a:lnTo>
                  <a:pt x="14" y="17"/>
                </a:lnTo>
                <a:lnTo>
                  <a:pt x="14" y="19"/>
                </a:lnTo>
                <a:lnTo>
                  <a:pt x="14" y="20"/>
                </a:lnTo>
                <a:lnTo>
                  <a:pt x="12" y="20"/>
                </a:lnTo>
                <a:lnTo>
                  <a:pt x="11" y="22"/>
                </a:lnTo>
                <a:lnTo>
                  <a:pt x="11" y="24"/>
                </a:lnTo>
                <a:lnTo>
                  <a:pt x="9" y="26"/>
                </a:lnTo>
                <a:lnTo>
                  <a:pt x="7" y="29"/>
                </a:lnTo>
                <a:lnTo>
                  <a:pt x="5" y="32"/>
                </a:lnTo>
                <a:lnTo>
                  <a:pt x="5" y="34"/>
                </a:lnTo>
                <a:lnTo>
                  <a:pt x="4" y="36"/>
                </a:lnTo>
                <a:lnTo>
                  <a:pt x="4" y="37"/>
                </a:lnTo>
                <a:lnTo>
                  <a:pt x="4" y="39"/>
                </a:lnTo>
                <a:lnTo>
                  <a:pt x="2" y="41"/>
                </a:lnTo>
                <a:lnTo>
                  <a:pt x="2" y="43"/>
                </a:lnTo>
                <a:lnTo>
                  <a:pt x="2" y="44"/>
                </a:lnTo>
                <a:lnTo>
                  <a:pt x="2" y="46"/>
                </a:lnTo>
                <a:lnTo>
                  <a:pt x="0" y="46"/>
                </a:lnTo>
                <a:lnTo>
                  <a:pt x="0" y="48"/>
                </a:lnTo>
                <a:lnTo>
                  <a:pt x="0" y="49"/>
                </a:lnTo>
                <a:lnTo>
                  <a:pt x="0" y="51"/>
                </a:lnTo>
                <a:lnTo>
                  <a:pt x="0" y="53"/>
                </a:lnTo>
                <a:lnTo>
                  <a:pt x="2" y="55"/>
                </a:lnTo>
                <a:lnTo>
                  <a:pt x="0" y="56"/>
                </a:lnTo>
                <a:lnTo>
                  <a:pt x="2" y="56"/>
                </a:lnTo>
                <a:lnTo>
                  <a:pt x="2" y="58"/>
                </a:lnTo>
                <a:lnTo>
                  <a:pt x="2" y="60"/>
                </a:lnTo>
                <a:lnTo>
                  <a:pt x="2" y="61"/>
                </a:lnTo>
                <a:lnTo>
                  <a:pt x="4" y="63"/>
                </a:lnTo>
                <a:lnTo>
                  <a:pt x="4" y="65"/>
                </a:lnTo>
                <a:lnTo>
                  <a:pt x="4" y="66"/>
                </a:lnTo>
                <a:lnTo>
                  <a:pt x="5" y="70"/>
                </a:lnTo>
                <a:lnTo>
                  <a:pt x="7" y="72"/>
                </a:lnTo>
                <a:lnTo>
                  <a:pt x="7" y="73"/>
                </a:lnTo>
                <a:lnTo>
                  <a:pt x="7" y="75"/>
                </a:lnTo>
                <a:lnTo>
                  <a:pt x="9" y="77"/>
                </a:lnTo>
                <a:lnTo>
                  <a:pt x="11" y="78"/>
                </a:lnTo>
                <a:lnTo>
                  <a:pt x="11" y="80"/>
                </a:lnTo>
                <a:lnTo>
                  <a:pt x="12" y="80"/>
                </a:lnTo>
                <a:lnTo>
                  <a:pt x="12" y="82"/>
                </a:lnTo>
                <a:lnTo>
                  <a:pt x="12" y="84"/>
                </a:lnTo>
                <a:lnTo>
                  <a:pt x="14" y="84"/>
                </a:lnTo>
                <a:lnTo>
                  <a:pt x="14" y="85"/>
                </a:lnTo>
                <a:lnTo>
                  <a:pt x="16" y="85"/>
                </a:lnTo>
                <a:lnTo>
                  <a:pt x="16" y="87"/>
                </a:lnTo>
                <a:lnTo>
                  <a:pt x="17" y="87"/>
                </a:lnTo>
                <a:lnTo>
                  <a:pt x="19" y="89"/>
                </a:lnTo>
                <a:lnTo>
                  <a:pt x="21" y="89"/>
                </a:lnTo>
                <a:lnTo>
                  <a:pt x="21" y="90"/>
                </a:lnTo>
                <a:lnTo>
                  <a:pt x="22" y="90"/>
                </a:lnTo>
                <a:lnTo>
                  <a:pt x="24" y="92"/>
                </a:lnTo>
                <a:lnTo>
                  <a:pt x="26" y="94"/>
                </a:lnTo>
                <a:lnTo>
                  <a:pt x="28" y="94"/>
                </a:lnTo>
                <a:lnTo>
                  <a:pt x="31" y="95"/>
                </a:lnTo>
                <a:lnTo>
                  <a:pt x="34" y="97"/>
                </a:lnTo>
                <a:lnTo>
                  <a:pt x="36" y="97"/>
                </a:lnTo>
                <a:lnTo>
                  <a:pt x="38" y="97"/>
                </a:lnTo>
                <a:lnTo>
                  <a:pt x="39" y="97"/>
                </a:lnTo>
                <a:lnTo>
                  <a:pt x="39" y="99"/>
                </a:lnTo>
                <a:lnTo>
                  <a:pt x="41" y="99"/>
                </a:lnTo>
                <a:lnTo>
                  <a:pt x="43" y="99"/>
                </a:lnTo>
                <a:lnTo>
                  <a:pt x="45" y="99"/>
                </a:lnTo>
                <a:lnTo>
                  <a:pt x="46" y="99"/>
                </a:lnTo>
                <a:lnTo>
                  <a:pt x="48" y="101"/>
                </a:lnTo>
                <a:lnTo>
                  <a:pt x="50" y="101"/>
                </a:lnTo>
                <a:lnTo>
                  <a:pt x="51" y="99"/>
                </a:lnTo>
                <a:lnTo>
                  <a:pt x="53" y="101"/>
                </a:lnTo>
                <a:lnTo>
                  <a:pt x="55" y="101"/>
                </a:lnTo>
                <a:lnTo>
                  <a:pt x="57" y="101"/>
                </a:lnTo>
                <a:lnTo>
                  <a:pt x="57" y="99"/>
                </a:lnTo>
                <a:lnTo>
                  <a:pt x="58" y="99"/>
                </a:lnTo>
                <a:lnTo>
                  <a:pt x="60" y="99"/>
                </a:lnTo>
                <a:lnTo>
                  <a:pt x="62" y="99"/>
                </a:lnTo>
                <a:lnTo>
                  <a:pt x="62" y="97"/>
                </a:lnTo>
                <a:lnTo>
                  <a:pt x="63" y="97"/>
                </a:lnTo>
                <a:lnTo>
                  <a:pt x="67" y="97"/>
                </a:lnTo>
                <a:lnTo>
                  <a:pt x="72" y="95"/>
                </a:lnTo>
                <a:lnTo>
                  <a:pt x="74" y="95"/>
                </a:lnTo>
                <a:lnTo>
                  <a:pt x="75" y="95"/>
                </a:lnTo>
                <a:lnTo>
                  <a:pt x="77" y="94"/>
                </a:lnTo>
                <a:lnTo>
                  <a:pt x="77" y="92"/>
                </a:lnTo>
                <a:lnTo>
                  <a:pt x="79" y="92"/>
                </a:lnTo>
                <a:lnTo>
                  <a:pt x="80" y="92"/>
                </a:lnTo>
                <a:lnTo>
                  <a:pt x="82" y="90"/>
                </a:lnTo>
                <a:lnTo>
                  <a:pt x="84" y="90"/>
                </a:lnTo>
                <a:lnTo>
                  <a:pt x="84" y="89"/>
                </a:lnTo>
                <a:lnTo>
                  <a:pt x="86" y="89"/>
                </a:lnTo>
                <a:lnTo>
                  <a:pt x="86" y="87"/>
                </a:lnTo>
                <a:lnTo>
                  <a:pt x="87" y="87"/>
                </a:lnTo>
                <a:lnTo>
                  <a:pt x="89" y="85"/>
                </a:lnTo>
                <a:lnTo>
                  <a:pt x="91" y="85"/>
                </a:lnTo>
                <a:lnTo>
                  <a:pt x="91" y="84"/>
                </a:lnTo>
                <a:lnTo>
                  <a:pt x="92" y="82"/>
                </a:lnTo>
                <a:lnTo>
                  <a:pt x="94" y="80"/>
                </a:lnTo>
                <a:lnTo>
                  <a:pt x="96" y="78"/>
                </a:lnTo>
                <a:lnTo>
                  <a:pt x="97" y="77"/>
                </a:lnTo>
                <a:lnTo>
                  <a:pt x="97" y="75"/>
                </a:lnTo>
                <a:lnTo>
                  <a:pt x="99" y="73"/>
                </a:lnTo>
                <a:lnTo>
                  <a:pt x="101" y="70"/>
                </a:lnTo>
                <a:lnTo>
                  <a:pt x="103" y="66"/>
                </a:lnTo>
                <a:lnTo>
                  <a:pt x="103" y="63"/>
                </a:lnTo>
                <a:lnTo>
                  <a:pt x="104" y="61"/>
                </a:lnTo>
                <a:lnTo>
                  <a:pt x="104" y="60"/>
                </a:lnTo>
                <a:lnTo>
                  <a:pt x="104" y="58"/>
                </a:lnTo>
                <a:lnTo>
                  <a:pt x="104" y="56"/>
                </a:lnTo>
                <a:lnTo>
                  <a:pt x="106" y="56"/>
                </a:lnTo>
                <a:lnTo>
                  <a:pt x="106" y="55"/>
                </a:lnTo>
                <a:lnTo>
                  <a:pt x="106" y="53"/>
                </a:lnTo>
                <a:lnTo>
                  <a:pt x="106" y="51"/>
                </a:lnTo>
                <a:lnTo>
                  <a:pt x="106" y="49"/>
                </a:lnTo>
                <a:lnTo>
                  <a:pt x="106" y="48"/>
                </a:lnTo>
                <a:lnTo>
                  <a:pt x="106" y="46"/>
                </a:lnTo>
                <a:lnTo>
                  <a:pt x="106" y="44"/>
                </a:lnTo>
                <a:lnTo>
                  <a:pt x="106" y="43"/>
                </a:lnTo>
                <a:lnTo>
                  <a:pt x="106" y="41"/>
                </a:lnTo>
                <a:lnTo>
                  <a:pt x="104" y="39"/>
                </a:lnTo>
                <a:lnTo>
                  <a:pt x="104" y="37"/>
                </a:lnTo>
                <a:lnTo>
                  <a:pt x="104" y="36"/>
                </a:lnTo>
                <a:lnTo>
                  <a:pt x="103" y="34"/>
                </a:lnTo>
                <a:lnTo>
                  <a:pt x="103" y="29"/>
                </a:lnTo>
                <a:lnTo>
                  <a:pt x="101" y="26"/>
                </a:lnTo>
                <a:lnTo>
                  <a:pt x="99" y="26"/>
                </a:lnTo>
                <a:lnTo>
                  <a:pt x="99" y="24"/>
                </a:lnTo>
                <a:lnTo>
                  <a:pt x="97" y="22"/>
                </a:lnTo>
                <a:lnTo>
                  <a:pt x="97" y="20"/>
                </a:lnTo>
                <a:lnTo>
                  <a:pt x="96" y="19"/>
                </a:lnTo>
                <a:lnTo>
                  <a:pt x="96" y="17"/>
                </a:lnTo>
                <a:lnTo>
                  <a:pt x="94" y="17"/>
                </a:lnTo>
                <a:lnTo>
                  <a:pt x="94" y="15"/>
                </a:lnTo>
                <a:lnTo>
                  <a:pt x="92" y="15"/>
                </a:lnTo>
                <a:lnTo>
                  <a:pt x="91" y="15"/>
                </a:lnTo>
                <a:lnTo>
                  <a:pt x="91" y="14"/>
                </a:lnTo>
                <a:lnTo>
                  <a:pt x="91" y="12"/>
                </a:lnTo>
                <a:lnTo>
                  <a:pt x="89" y="12"/>
                </a:lnTo>
                <a:lnTo>
                  <a:pt x="87" y="12"/>
                </a:lnTo>
                <a:lnTo>
                  <a:pt x="87" y="10"/>
                </a:lnTo>
                <a:lnTo>
                  <a:pt x="86" y="10"/>
                </a:lnTo>
                <a:lnTo>
                  <a:pt x="86" y="8"/>
                </a:lnTo>
                <a:lnTo>
                  <a:pt x="84" y="8"/>
                </a:lnTo>
                <a:lnTo>
                  <a:pt x="82" y="7"/>
                </a:lnTo>
                <a:lnTo>
                  <a:pt x="80" y="5"/>
                </a:lnTo>
                <a:lnTo>
                  <a:pt x="77" y="5"/>
                </a:lnTo>
                <a:close/>
              </a:path>
            </a:pathLst>
          </a:custGeom>
          <a:solidFill>
            <a:srgbClr val="808080"/>
          </a:solidFill>
          <a:ln w="9525">
            <a:noFill/>
            <a:round/>
            <a:headEnd/>
            <a:tailEnd/>
          </a:ln>
        </p:spPr>
        <p:txBody>
          <a:bodyPr/>
          <a:lstStyle/>
          <a:p>
            <a:endParaRPr lang="en-US"/>
          </a:p>
        </p:txBody>
      </p:sp>
      <p:sp>
        <p:nvSpPr>
          <p:cNvPr id="333" name="Freeform 2504"/>
          <p:cNvSpPr>
            <a:spLocks/>
          </p:cNvSpPr>
          <p:nvPr/>
        </p:nvSpPr>
        <p:spPr bwMode="auto">
          <a:xfrm>
            <a:off x="7009606" y="4033077"/>
            <a:ext cx="130175" cy="122237"/>
          </a:xfrm>
          <a:custGeom>
            <a:avLst/>
            <a:gdLst>
              <a:gd name="T0" fmla="*/ 2 w 106"/>
              <a:gd name="T1" fmla="*/ 41 h 103"/>
              <a:gd name="T2" fmla="*/ 0 w 106"/>
              <a:gd name="T3" fmla="*/ 50 h 103"/>
              <a:gd name="T4" fmla="*/ 0 w 106"/>
              <a:gd name="T5" fmla="*/ 60 h 103"/>
              <a:gd name="T6" fmla="*/ 4 w 106"/>
              <a:gd name="T7" fmla="*/ 72 h 103"/>
              <a:gd name="T8" fmla="*/ 9 w 106"/>
              <a:gd name="T9" fmla="*/ 82 h 103"/>
              <a:gd name="T10" fmla="*/ 17 w 106"/>
              <a:gd name="T11" fmla="*/ 91 h 103"/>
              <a:gd name="T12" fmla="*/ 26 w 106"/>
              <a:gd name="T13" fmla="*/ 97 h 103"/>
              <a:gd name="T14" fmla="*/ 36 w 106"/>
              <a:gd name="T15" fmla="*/ 101 h 103"/>
              <a:gd name="T16" fmla="*/ 46 w 106"/>
              <a:gd name="T17" fmla="*/ 103 h 103"/>
              <a:gd name="T18" fmla="*/ 57 w 106"/>
              <a:gd name="T19" fmla="*/ 103 h 103"/>
              <a:gd name="T20" fmla="*/ 67 w 106"/>
              <a:gd name="T21" fmla="*/ 101 h 103"/>
              <a:gd name="T22" fmla="*/ 80 w 106"/>
              <a:gd name="T23" fmla="*/ 96 h 103"/>
              <a:gd name="T24" fmla="*/ 89 w 106"/>
              <a:gd name="T25" fmla="*/ 89 h 103"/>
              <a:gd name="T26" fmla="*/ 99 w 106"/>
              <a:gd name="T27" fmla="*/ 79 h 103"/>
              <a:gd name="T28" fmla="*/ 103 w 106"/>
              <a:gd name="T29" fmla="*/ 70 h 103"/>
              <a:gd name="T30" fmla="*/ 106 w 106"/>
              <a:gd name="T31" fmla="*/ 60 h 103"/>
              <a:gd name="T32" fmla="*/ 106 w 106"/>
              <a:gd name="T33" fmla="*/ 48 h 103"/>
              <a:gd name="T34" fmla="*/ 103 w 106"/>
              <a:gd name="T35" fmla="*/ 26 h 103"/>
              <a:gd name="T36" fmla="*/ 96 w 106"/>
              <a:gd name="T37" fmla="*/ 17 h 103"/>
              <a:gd name="T38" fmla="*/ 87 w 106"/>
              <a:gd name="T39" fmla="*/ 10 h 103"/>
              <a:gd name="T40" fmla="*/ 70 w 106"/>
              <a:gd name="T41" fmla="*/ 0 h 103"/>
              <a:gd name="T42" fmla="*/ 60 w 106"/>
              <a:gd name="T43" fmla="*/ 0 h 103"/>
              <a:gd name="T44" fmla="*/ 48 w 106"/>
              <a:gd name="T45" fmla="*/ 0 h 103"/>
              <a:gd name="T46" fmla="*/ 29 w 106"/>
              <a:gd name="T47" fmla="*/ 7 h 103"/>
              <a:gd name="T48" fmla="*/ 17 w 106"/>
              <a:gd name="T49" fmla="*/ 14 h 103"/>
              <a:gd name="T50" fmla="*/ 11 w 106"/>
              <a:gd name="T51" fmla="*/ 22 h 103"/>
              <a:gd name="T52" fmla="*/ 7 w 106"/>
              <a:gd name="T53" fmla="*/ 31 h 103"/>
              <a:gd name="T54" fmla="*/ 16 w 106"/>
              <a:gd name="T55" fmla="*/ 22 h 103"/>
              <a:gd name="T56" fmla="*/ 22 w 106"/>
              <a:gd name="T57" fmla="*/ 14 h 103"/>
              <a:gd name="T58" fmla="*/ 31 w 106"/>
              <a:gd name="T59" fmla="*/ 10 h 103"/>
              <a:gd name="T60" fmla="*/ 43 w 106"/>
              <a:gd name="T61" fmla="*/ 4 h 103"/>
              <a:gd name="T62" fmla="*/ 53 w 106"/>
              <a:gd name="T63" fmla="*/ 4 h 103"/>
              <a:gd name="T64" fmla="*/ 63 w 106"/>
              <a:gd name="T65" fmla="*/ 4 h 103"/>
              <a:gd name="T66" fmla="*/ 77 w 106"/>
              <a:gd name="T67" fmla="*/ 7 h 103"/>
              <a:gd name="T68" fmla="*/ 84 w 106"/>
              <a:gd name="T69" fmla="*/ 12 h 103"/>
              <a:gd name="T70" fmla="*/ 92 w 106"/>
              <a:gd name="T71" fmla="*/ 17 h 103"/>
              <a:gd name="T72" fmla="*/ 99 w 106"/>
              <a:gd name="T73" fmla="*/ 26 h 103"/>
              <a:gd name="T74" fmla="*/ 103 w 106"/>
              <a:gd name="T75" fmla="*/ 34 h 103"/>
              <a:gd name="T76" fmla="*/ 104 w 106"/>
              <a:gd name="T77" fmla="*/ 46 h 103"/>
              <a:gd name="T78" fmla="*/ 104 w 106"/>
              <a:gd name="T79" fmla="*/ 55 h 103"/>
              <a:gd name="T80" fmla="*/ 103 w 106"/>
              <a:gd name="T81" fmla="*/ 67 h 103"/>
              <a:gd name="T82" fmla="*/ 97 w 106"/>
              <a:gd name="T83" fmla="*/ 75 h 103"/>
              <a:gd name="T84" fmla="*/ 89 w 106"/>
              <a:gd name="T85" fmla="*/ 86 h 103"/>
              <a:gd name="T86" fmla="*/ 82 w 106"/>
              <a:gd name="T87" fmla="*/ 92 h 103"/>
              <a:gd name="T88" fmla="*/ 70 w 106"/>
              <a:gd name="T89" fmla="*/ 97 h 103"/>
              <a:gd name="T90" fmla="*/ 62 w 106"/>
              <a:gd name="T91" fmla="*/ 99 h 103"/>
              <a:gd name="T92" fmla="*/ 51 w 106"/>
              <a:gd name="T93" fmla="*/ 101 h 103"/>
              <a:gd name="T94" fmla="*/ 41 w 106"/>
              <a:gd name="T95" fmla="*/ 99 h 103"/>
              <a:gd name="T96" fmla="*/ 31 w 106"/>
              <a:gd name="T97" fmla="*/ 96 h 103"/>
              <a:gd name="T98" fmla="*/ 24 w 106"/>
              <a:gd name="T99" fmla="*/ 92 h 103"/>
              <a:gd name="T100" fmla="*/ 17 w 106"/>
              <a:gd name="T101" fmla="*/ 87 h 103"/>
              <a:gd name="T102" fmla="*/ 11 w 106"/>
              <a:gd name="T103" fmla="*/ 77 h 103"/>
              <a:gd name="T104" fmla="*/ 7 w 106"/>
              <a:gd name="T105" fmla="*/ 70 h 103"/>
              <a:gd name="T106" fmla="*/ 4 w 106"/>
              <a:gd name="T107" fmla="*/ 60 h 103"/>
              <a:gd name="T108" fmla="*/ 4 w 106"/>
              <a:gd name="T109" fmla="*/ 50 h 103"/>
              <a:gd name="T110" fmla="*/ 5 w 106"/>
              <a:gd name="T111" fmla="*/ 41 h 103"/>
              <a:gd name="T112" fmla="*/ 5 w 106"/>
              <a:gd name="T113" fmla="*/ 31 h 1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6"/>
              <a:gd name="T172" fmla="*/ 0 h 103"/>
              <a:gd name="T173" fmla="*/ 106 w 106"/>
              <a:gd name="T174" fmla="*/ 103 h 1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6" h="103">
                <a:moveTo>
                  <a:pt x="5" y="31"/>
                </a:moveTo>
                <a:lnTo>
                  <a:pt x="5" y="33"/>
                </a:lnTo>
                <a:lnTo>
                  <a:pt x="4" y="38"/>
                </a:lnTo>
                <a:lnTo>
                  <a:pt x="2" y="41"/>
                </a:lnTo>
                <a:lnTo>
                  <a:pt x="2" y="43"/>
                </a:lnTo>
                <a:lnTo>
                  <a:pt x="2" y="46"/>
                </a:lnTo>
                <a:lnTo>
                  <a:pt x="0" y="48"/>
                </a:lnTo>
                <a:lnTo>
                  <a:pt x="0" y="50"/>
                </a:lnTo>
                <a:lnTo>
                  <a:pt x="0" y="53"/>
                </a:lnTo>
                <a:lnTo>
                  <a:pt x="0" y="55"/>
                </a:lnTo>
                <a:lnTo>
                  <a:pt x="0" y="58"/>
                </a:lnTo>
                <a:lnTo>
                  <a:pt x="0" y="60"/>
                </a:lnTo>
                <a:lnTo>
                  <a:pt x="2" y="63"/>
                </a:lnTo>
                <a:lnTo>
                  <a:pt x="2" y="65"/>
                </a:lnTo>
                <a:lnTo>
                  <a:pt x="4" y="67"/>
                </a:lnTo>
                <a:lnTo>
                  <a:pt x="4" y="72"/>
                </a:lnTo>
                <a:lnTo>
                  <a:pt x="5" y="75"/>
                </a:lnTo>
                <a:lnTo>
                  <a:pt x="7" y="77"/>
                </a:lnTo>
                <a:lnTo>
                  <a:pt x="7" y="79"/>
                </a:lnTo>
                <a:lnTo>
                  <a:pt x="9" y="82"/>
                </a:lnTo>
                <a:lnTo>
                  <a:pt x="11" y="84"/>
                </a:lnTo>
                <a:lnTo>
                  <a:pt x="11" y="86"/>
                </a:lnTo>
                <a:lnTo>
                  <a:pt x="16" y="89"/>
                </a:lnTo>
                <a:lnTo>
                  <a:pt x="17" y="91"/>
                </a:lnTo>
                <a:lnTo>
                  <a:pt x="19" y="92"/>
                </a:lnTo>
                <a:lnTo>
                  <a:pt x="22" y="94"/>
                </a:lnTo>
                <a:lnTo>
                  <a:pt x="24" y="96"/>
                </a:lnTo>
                <a:lnTo>
                  <a:pt x="26" y="97"/>
                </a:lnTo>
                <a:lnTo>
                  <a:pt x="28" y="97"/>
                </a:lnTo>
                <a:lnTo>
                  <a:pt x="31" y="99"/>
                </a:lnTo>
                <a:lnTo>
                  <a:pt x="33" y="99"/>
                </a:lnTo>
                <a:lnTo>
                  <a:pt x="36" y="101"/>
                </a:lnTo>
                <a:lnTo>
                  <a:pt x="38" y="101"/>
                </a:lnTo>
                <a:lnTo>
                  <a:pt x="41" y="103"/>
                </a:lnTo>
                <a:lnTo>
                  <a:pt x="43" y="103"/>
                </a:lnTo>
                <a:lnTo>
                  <a:pt x="46" y="103"/>
                </a:lnTo>
                <a:lnTo>
                  <a:pt x="48" y="103"/>
                </a:lnTo>
                <a:lnTo>
                  <a:pt x="51" y="103"/>
                </a:lnTo>
                <a:lnTo>
                  <a:pt x="53" y="103"/>
                </a:lnTo>
                <a:lnTo>
                  <a:pt x="57" y="103"/>
                </a:lnTo>
                <a:lnTo>
                  <a:pt x="58" y="103"/>
                </a:lnTo>
                <a:lnTo>
                  <a:pt x="62" y="103"/>
                </a:lnTo>
                <a:lnTo>
                  <a:pt x="63" y="103"/>
                </a:lnTo>
                <a:lnTo>
                  <a:pt x="67" y="101"/>
                </a:lnTo>
                <a:lnTo>
                  <a:pt x="68" y="101"/>
                </a:lnTo>
                <a:lnTo>
                  <a:pt x="74" y="99"/>
                </a:lnTo>
                <a:lnTo>
                  <a:pt x="77" y="97"/>
                </a:lnTo>
                <a:lnTo>
                  <a:pt x="80" y="96"/>
                </a:lnTo>
                <a:lnTo>
                  <a:pt x="82" y="94"/>
                </a:lnTo>
                <a:lnTo>
                  <a:pt x="86" y="92"/>
                </a:lnTo>
                <a:lnTo>
                  <a:pt x="87" y="91"/>
                </a:lnTo>
                <a:lnTo>
                  <a:pt x="89" y="89"/>
                </a:lnTo>
                <a:lnTo>
                  <a:pt x="91" y="87"/>
                </a:lnTo>
                <a:lnTo>
                  <a:pt x="94" y="84"/>
                </a:lnTo>
                <a:lnTo>
                  <a:pt x="97" y="82"/>
                </a:lnTo>
                <a:lnTo>
                  <a:pt x="99" y="79"/>
                </a:lnTo>
                <a:lnTo>
                  <a:pt x="99" y="77"/>
                </a:lnTo>
                <a:lnTo>
                  <a:pt x="101" y="75"/>
                </a:lnTo>
                <a:lnTo>
                  <a:pt x="103" y="74"/>
                </a:lnTo>
                <a:lnTo>
                  <a:pt x="103" y="70"/>
                </a:lnTo>
                <a:lnTo>
                  <a:pt x="104" y="67"/>
                </a:lnTo>
                <a:lnTo>
                  <a:pt x="104" y="65"/>
                </a:lnTo>
                <a:lnTo>
                  <a:pt x="106" y="63"/>
                </a:lnTo>
                <a:lnTo>
                  <a:pt x="106" y="60"/>
                </a:lnTo>
                <a:lnTo>
                  <a:pt x="106" y="55"/>
                </a:lnTo>
                <a:lnTo>
                  <a:pt x="106" y="53"/>
                </a:lnTo>
                <a:lnTo>
                  <a:pt x="106" y="50"/>
                </a:lnTo>
                <a:lnTo>
                  <a:pt x="106" y="48"/>
                </a:lnTo>
                <a:lnTo>
                  <a:pt x="106" y="46"/>
                </a:lnTo>
                <a:lnTo>
                  <a:pt x="106" y="43"/>
                </a:lnTo>
                <a:lnTo>
                  <a:pt x="106" y="38"/>
                </a:lnTo>
                <a:lnTo>
                  <a:pt x="103" y="26"/>
                </a:lnTo>
                <a:lnTo>
                  <a:pt x="99" y="24"/>
                </a:lnTo>
                <a:lnTo>
                  <a:pt x="99" y="22"/>
                </a:lnTo>
                <a:lnTo>
                  <a:pt x="97" y="19"/>
                </a:lnTo>
                <a:lnTo>
                  <a:pt x="96" y="17"/>
                </a:lnTo>
                <a:lnTo>
                  <a:pt x="94" y="16"/>
                </a:lnTo>
                <a:lnTo>
                  <a:pt x="94" y="14"/>
                </a:lnTo>
                <a:lnTo>
                  <a:pt x="91" y="12"/>
                </a:lnTo>
                <a:lnTo>
                  <a:pt x="87" y="10"/>
                </a:lnTo>
                <a:lnTo>
                  <a:pt x="84" y="7"/>
                </a:lnTo>
                <a:lnTo>
                  <a:pt x="82" y="7"/>
                </a:lnTo>
                <a:lnTo>
                  <a:pt x="74" y="2"/>
                </a:lnTo>
                <a:lnTo>
                  <a:pt x="70" y="0"/>
                </a:lnTo>
                <a:lnTo>
                  <a:pt x="68" y="0"/>
                </a:lnTo>
                <a:lnTo>
                  <a:pt x="65" y="0"/>
                </a:lnTo>
                <a:lnTo>
                  <a:pt x="62" y="0"/>
                </a:lnTo>
                <a:lnTo>
                  <a:pt x="60" y="0"/>
                </a:lnTo>
                <a:lnTo>
                  <a:pt x="57" y="0"/>
                </a:lnTo>
                <a:lnTo>
                  <a:pt x="53" y="0"/>
                </a:lnTo>
                <a:lnTo>
                  <a:pt x="51" y="0"/>
                </a:lnTo>
                <a:lnTo>
                  <a:pt x="48" y="0"/>
                </a:lnTo>
                <a:lnTo>
                  <a:pt x="46" y="0"/>
                </a:lnTo>
                <a:lnTo>
                  <a:pt x="43" y="0"/>
                </a:lnTo>
                <a:lnTo>
                  <a:pt x="34" y="4"/>
                </a:lnTo>
                <a:lnTo>
                  <a:pt x="29" y="7"/>
                </a:lnTo>
                <a:lnTo>
                  <a:pt x="28" y="7"/>
                </a:lnTo>
                <a:lnTo>
                  <a:pt x="24" y="10"/>
                </a:lnTo>
                <a:lnTo>
                  <a:pt x="21" y="12"/>
                </a:lnTo>
                <a:lnTo>
                  <a:pt x="17" y="14"/>
                </a:lnTo>
                <a:lnTo>
                  <a:pt x="17" y="16"/>
                </a:lnTo>
                <a:lnTo>
                  <a:pt x="14" y="17"/>
                </a:lnTo>
                <a:lnTo>
                  <a:pt x="12" y="19"/>
                </a:lnTo>
                <a:lnTo>
                  <a:pt x="11" y="22"/>
                </a:lnTo>
                <a:lnTo>
                  <a:pt x="9" y="24"/>
                </a:lnTo>
                <a:lnTo>
                  <a:pt x="7" y="28"/>
                </a:lnTo>
                <a:lnTo>
                  <a:pt x="5" y="31"/>
                </a:lnTo>
                <a:lnTo>
                  <a:pt x="7" y="31"/>
                </a:lnTo>
                <a:lnTo>
                  <a:pt x="9" y="29"/>
                </a:lnTo>
                <a:lnTo>
                  <a:pt x="12" y="24"/>
                </a:lnTo>
                <a:lnTo>
                  <a:pt x="14" y="22"/>
                </a:lnTo>
                <a:lnTo>
                  <a:pt x="16" y="22"/>
                </a:lnTo>
                <a:lnTo>
                  <a:pt x="17" y="19"/>
                </a:lnTo>
                <a:lnTo>
                  <a:pt x="19" y="17"/>
                </a:lnTo>
                <a:lnTo>
                  <a:pt x="21" y="16"/>
                </a:lnTo>
                <a:lnTo>
                  <a:pt x="22" y="14"/>
                </a:lnTo>
                <a:lnTo>
                  <a:pt x="24" y="12"/>
                </a:lnTo>
                <a:lnTo>
                  <a:pt x="28" y="12"/>
                </a:lnTo>
                <a:lnTo>
                  <a:pt x="28" y="10"/>
                </a:lnTo>
                <a:lnTo>
                  <a:pt x="31" y="10"/>
                </a:lnTo>
                <a:lnTo>
                  <a:pt x="36" y="7"/>
                </a:lnTo>
                <a:lnTo>
                  <a:pt x="36" y="5"/>
                </a:lnTo>
                <a:lnTo>
                  <a:pt x="39" y="5"/>
                </a:lnTo>
                <a:lnTo>
                  <a:pt x="43" y="4"/>
                </a:lnTo>
                <a:lnTo>
                  <a:pt x="45" y="4"/>
                </a:lnTo>
                <a:lnTo>
                  <a:pt x="48" y="4"/>
                </a:lnTo>
                <a:lnTo>
                  <a:pt x="50" y="4"/>
                </a:lnTo>
                <a:lnTo>
                  <a:pt x="53" y="4"/>
                </a:lnTo>
                <a:lnTo>
                  <a:pt x="57" y="4"/>
                </a:lnTo>
                <a:lnTo>
                  <a:pt x="60" y="4"/>
                </a:lnTo>
                <a:lnTo>
                  <a:pt x="62" y="4"/>
                </a:lnTo>
                <a:lnTo>
                  <a:pt x="63" y="4"/>
                </a:lnTo>
                <a:lnTo>
                  <a:pt x="67" y="4"/>
                </a:lnTo>
                <a:lnTo>
                  <a:pt x="68" y="4"/>
                </a:lnTo>
                <a:lnTo>
                  <a:pt x="72" y="5"/>
                </a:lnTo>
                <a:lnTo>
                  <a:pt x="77" y="7"/>
                </a:lnTo>
                <a:lnTo>
                  <a:pt x="75" y="7"/>
                </a:lnTo>
                <a:lnTo>
                  <a:pt x="80" y="9"/>
                </a:lnTo>
                <a:lnTo>
                  <a:pt x="82" y="10"/>
                </a:lnTo>
                <a:lnTo>
                  <a:pt x="84" y="12"/>
                </a:lnTo>
                <a:lnTo>
                  <a:pt x="87" y="12"/>
                </a:lnTo>
                <a:lnTo>
                  <a:pt x="87" y="16"/>
                </a:lnTo>
                <a:lnTo>
                  <a:pt x="91" y="16"/>
                </a:lnTo>
                <a:lnTo>
                  <a:pt x="92" y="17"/>
                </a:lnTo>
                <a:lnTo>
                  <a:pt x="94" y="19"/>
                </a:lnTo>
                <a:lnTo>
                  <a:pt x="94" y="22"/>
                </a:lnTo>
                <a:lnTo>
                  <a:pt x="96" y="24"/>
                </a:lnTo>
                <a:lnTo>
                  <a:pt x="99" y="26"/>
                </a:lnTo>
                <a:lnTo>
                  <a:pt x="99" y="28"/>
                </a:lnTo>
                <a:lnTo>
                  <a:pt x="99" y="29"/>
                </a:lnTo>
                <a:lnTo>
                  <a:pt x="101" y="31"/>
                </a:lnTo>
                <a:lnTo>
                  <a:pt x="103" y="34"/>
                </a:lnTo>
                <a:lnTo>
                  <a:pt x="103" y="36"/>
                </a:lnTo>
                <a:lnTo>
                  <a:pt x="103" y="38"/>
                </a:lnTo>
                <a:lnTo>
                  <a:pt x="103" y="43"/>
                </a:lnTo>
                <a:lnTo>
                  <a:pt x="104" y="46"/>
                </a:lnTo>
                <a:lnTo>
                  <a:pt x="104" y="48"/>
                </a:lnTo>
                <a:lnTo>
                  <a:pt x="104" y="50"/>
                </a:lnTo>
                <a:lnTo>
                  <a:pt x="104" y="53"/>
                </a:lnTo>
                <a:lnTo>
                  <a:pt x="104" y="55"/>
                </a:lnTo>
                <a:lnTo>
                  <a:pt x="103" y="60"/>
                </a:lnTo>
                <a:lnTo>
                  <a:pt x="103" y="62"/>
                </a:lnTo>
                <a:lnTo>
                  <a:pt x="103" y="65"/>
                </a:lnTo>
                <a:lnTo>
                  <a:pt x="103" y="67"/>
                </a:lnTo>
                <a:lnTo>
                  <a:pt x="101" y="70"/>
                </a:lnTo>
                <a:lnTo>
                  <a:pt x="99" y="72"/>
                </a:lnTo>
                <a:lnTo>
                  <a:pt x="99" y="74"/>
                </a:lnTo>
                <a:lnTo>
                  <a:pt x="97" y="75"/>
                </a:lnTo>
                <a:lnTo>
                  <a:pt x="96" y="77"/>
                </a:lnTo>
                <a:lnTo>
                  <a:pt x="94" y="80"/>
                </a:lnTo>
                <a:lnTo>
                  <a:pt x="92" y="82"/>
                </a:lnTo>
                <a:lnTo>
                  <a:pt x="89" y="86"/>
                </a:lnTo>
                <a:lnTo>
                  <a:pt x="87" y="87"/>
                </a:lnTo>
                <a:lnTo>
                  <a:pt x="86" y="89"/>
                </a:lnTo>
                <a:lnTo>
                  <a:pt x="82" y="91"/>
                </a:lnTo>
                <a:lnTo>
                  <a:pt x="82" y="92"/>
                </a:lnTo>
                <a:lnTo>
                  <a:pt x="79" y="94"/>
                </a:lnTo>
                <a:lnTo>
                  <a:pt x="77" y="94"/>
                </a:lnTo>
                <a:lnTo>
                  <a:pt x="74" y="96"/>
                </a:lnTo>
                <a:lnTo>
                  <a:pt x="70" y="97"/>
                </a:lnTo>
                <a:lnTo>
                  <a:pt x="68" y="97"/>
                </a:lnTo>
                <a:lnTo>
                  <a:pt x="65" y="99"/>
                </a:lnTo>
                <a:lnTo>
                  <a:pt x="63" y="99"/>
                </a:lnTo>
                <a:lnTo>
                  <a:pt x="62" y="99"/>
                </a:lnTo>
                <a:lnTo>
                  <a:pt x="58" y="99"/>
                </a:lnTo>
                <a:lnTo>
                  <a:pt x="57" y="101"/>
                </a:lnTo>
                <a:lnTo>
                  <a:pt x="53" y="101"/>
                </a:lnTo>
                <a:lnTo>
                  <a:pt x="51" y="101"/>
                </a:lnTo>
                <a:lnTo>
                  <a:pt x="48" y="101"/>
                </a:lnTo>
                <a:lnTo>
                  <a:pt x="46" y="99"/>
                </a:lnTo>
                <a:lnTo>
                  <a:pt x="43" y="99"/>
                </a:lnTo>
                <a:lnTo>
                  <a:pt x="41" y="99"/>
                </a:lnTo>
                <a:lnTo>
                  <a:pt x="38" y="99"/>
                </a:lnTo>
                <a:lnTo>
                  <a:pt x="36" y="97"/>
                </a:lnTo>
                <a:lnTo>
                  <a:pt x="34" y="97"/>
                </a:lnTo>
                <a:lnTo>
                  <a:pt x="31" y="96"/>
                </a:lnTo>
                <a:lnTo>
                  <a:pt x="31" y="97"/>
                </a:lnTo>
                <a:lnTo>
                  <a:pt x="29" y="96"/>
                </a:lnTo>
                <a:lnTo>
                  <a:pt x="28" y="94"/>
                </a:lnTo>
                <a:lnTo>
                  <a:pt x="24" y="92"/>
                </a:lnTo>
                <a:lnTo>
                  <a:pt x="24" y="91"/>
                </a:lnTo>
                <a:lnTo>
                  <a:pt x="21" y="89"/>
                </a:lnTo>
                <a:lnTo>
                  <a:pt x="19" y="89"/>
                </a:lnTo>
                <a:lnTo>
                  <a:pt x="17" y="87"/>
                </a:lnTo>
                <a:lnTo>
                  <a:pt x="14" y="84"/>
                </a:lnTo>
                <a:lnTo>
                  <a:pt x="12" y="82"/>
                </a:lnTo>
                <a:lnTo>
                  <a:pt x="11" y="79"/>
                </a:lnTo>
                <a:lnTo>
                  <a:pt x="11" y="77"/>
                </a:lnTo>
                <a:lnTo>
                  <a:pt x="9" y="75"/>
                </a:lnTo>
                <a:lnTo>
                  <a:pt x="7" y="74"/>
                </a:lnTo>
                <a:lnTo>
                  <a:pt x="7" y="72"/>
                </a:lnTo>
                <a:lnTo>
                  <a:pt x="7" y="70"/>
                </a:lnTo>
                <a:lnTo>
                  <a:pt x="5" y="67"/>
                </a:lnTo>
                <a:lnTo>
                  <a:pt x="5" y="65"/>
                </a:lnTo>
                <a:lnTo>
                  <a:pt x="4" y="63"/>
                </a:lnTo>
                <a:lnTo>
                  <a:pt x="4" y="60"/>
                </a:lnTo>
                <a:lnTo>
                  <a:pt x="4" y="58"/>
                </a:lnTo>
                <a:lnTo>
                  <a:pt x="4" y="55"/>
                </a:lnTo>
                <a:lnTo>
                  <a:pt x="4" y="53"/>
                </a:lnTo>
                <a:lnTo>
                  <a:pt x="4" y="50"/>
                </a:lnTo>
                <a:lnTo>
                  <a:pt x="4" y="48"/>
                </a:lnTo>
                <a:lnTo>
                  <a:pt x="4" y="46"/>
                </a:lnTo>
                <a:lnTo>
                  <a:pt x="4" y="43"/>
                </a:lnTo>
                <a:lnTo>
                  <a:pt x="5" y="41"/>
                </a:lnTo>
                <a:lnTo>
                  <a:pt x="5" y="39"/>
                </a:lnTo>
                <a:lnTo>
                  <a:pt x="7" y="34"/>
                </a:lnTo>
                <a:lnTo>
                  <a:pt x="7" y="31"/>
                </a:lnTo>
                <a:lnTo>
                  <a:pt x="5" y="31"/>
                </a:lnTo>
                <a:close/>
              </a:path>
            </a:pathLst>
          </a:custGeom>
          <a:solidFill>
            <a:srgbClr val="808080"/>
          </a:solidFill>
          <a:ln w="9525">
            <a:noFill/>
            <a:round/>
            <a:headEnd/>
            <a:tailEnd/>
          </a:ln>
        </p:spPr>
        <p:txBody>
          <a:bodyPr/>
          <a:lstStyle/>
          <a:p>
            <a:endParaRPr lang="en-US"/>
          </a:p>
        </p:txBody>
      </p:sp>
      <p:sp>
        <p:nvSpPr>
          <p:cNvPr id="334" name="Freeform 2505"/>
          <p:cNvSpPr>
            <a:spLocks/>
          </p:cNvSpPr>
          <p:nvPr/>
        </p:nvSpPr>
        <p:spPr bwMode="auto">
          <a:xfrm>
            <a:off x="7090568" y="3969577"/>
            <a:ext cx="201613" cy="190500"/>
          </a:xfrm>
          <a:custGeom>
            <a:avLst/>
            <a:gdLst>
              <a:gd name="T0" fmla="*/ 107 w 163"/>
              <a:gd name="T1" fmla="*/ 6 h 159"/>
              <a:gd name="T2" fmla="*/ 99 w 163"/>
              <a:gd name="T3" fmla="*/ 2 h 159"/>
              <a:gd name="T4" fmla="*/ 90 w 163"/>
              <a:gd name="T5" fmla="*/ 0 h 159"/>
              <a:gd name="T6" fmla="*/ 82 w 163"/>
              <a:gd name="T7" fmla="*/ 0 h 159"/>
              <a:gd name="T8" fmla="*/ 73 w 163"/>
              <a:gd name="T9" fmla="*/ 2 h 159"/>
              <a:gd name="T10" fmla="*/ 63 w 163"/>
              <a:gd name="T11" fmla="*/ 4 h 159"/>
              <a:gd name="T12" fmla="*/ 53 w 163"/>
              <a:gd name="T13" fmla="*/ 7 h 159"/>
              <a:gd name="T14" fmla="*/ 44 w 163"/>
              <a:gd name="T15" fmla="*/ 11 h 159"/>
              <a:gd name="T16" fmla="*/ 39 w 163"/>
              <a:gd name="T17" fmla="*/ 14 h 159"/>
              <a:gd name="T18" fmla="*/ 32 w 163"/>
              <a:gd name="T19" fmla="*/ 19 h 159"/>
              <a:gd name="T20" fmla="*/ 25 w 163"/>
              <a:gd name="T21" fmla="*/ 24 h 159"/>
              <a:gd name="T22" fmla="*/ 19 w 163"/>
              <a:gd name="T23" fmla="*/ 29 h 159"/>
              <a:gd name="T24" fmla="*/ 15 w 163"/>
              <a:gd name="T25" fmla="*/ 38 h 159"/>
              <a:gd name="T26" fmla="*/ 8 w 163"/>
              <a:gd name="T27" fmla="*/ 48 h 159"/>
              <a:gd name="T28" fmla="*/ 5 w 163"/>
              <a:gd name="T29" fmla="*/ 58 h 159"/>
              <a:gd name="T30" fmla="*/ 3 w 163"/>
              <a:gd name="T31" fmla="*/ 65 h 159"/>
              <a:gd name="T32" fmla="*/ 1 w 163"/>
              <a:gd name="T33" fmla="*/ 72 h 159"/>
              <a:gd name="T34" fmla="*/ 0 w 163"/>
              <a:gd name="T35" fmla="*/ 79 h 159"/>
              <a:gd name="T36" fmla="*/ 0 w 163"/>
              <a:gd name="T37" fmla="*/ 87 h 159"/>
              <a:gd name="T38" fmla="*/ 1 w 163"/>
              <a:gd name="T39" fmla="*/ 96 h 159"/>
              <a:gd name="T40" fmla="*/ 3 w 163"/>
              <a:gd name="T41" fmla="*/ 104 h 159"/>
              <a:gd name="T42" fmla="*/ 7 w 163"/>
              <a:gd name="T43" fmla="*/ 115 h 159"/>
              <a:gd name="T44" fmla="*/ 10 w 163"/>
              <a:gd name="T45" fmla="*/ 121 h 159"/>
              <a:gd name="T46" fmla="*/ 15 w 163"/>
              <a:gd name="T47" fmla="*/ 128 h 159"/>
              <a:gd name="T48" fmla="*/ 22 w 163"/>
              <a:gd name="T49" fmla="*/ 135 h 159"/>
              <a:gd name="T50" fmla="*/ 29 w 163"/>
              <a:gd name="T51" fmla="*/ 140 h 159"/>
              <a:gd name="T52" fmla="*/ 36 w 163"/>
              <a:gd name="T53" fmla="*/ 145 h 159"/>
              <a:gd name="T54" fmla="*/ 46 w 163"/>
              <a:gd name="T55" fmla="*/ 150 h 159"/>
              <a:gd name="T56" fmla="*/ 56 w 163"/>
              <a:gd name="T57" fmla="*/ 156 h 159"/>
              <a:gd name="T58" fmla="*/ 65 w 163"/>
              <a:gd name="T59" fmla="*/ 157 h 159"/>
              <a:gd name="T60" fmla="*/ 73 w 163"/>
              <a:gd name="T61" fmla="*/ 159 h 159"/>
              <a:gd name="T62" fmla="*/ 82 w 163"/>
              <a:gd name="T63" fmla="*/ 159 h 159"/>
              <a:gd name="T64" fmla="*/ 90 w 163"/>
              <a:gd name="T65" fmla="*/ 157 h 159"/>
              <a:gd name="T66" fmla="*/ 100 w 163"/>
              <a:gd name="T67" fmla="*/ 156 h 159"/>
              <a:gd name="T68" fmla="*/ 111 w 163"/>
              <a:gd name="T69" fmla="*/ 152 h 159"/>
              <a:gd name="T70" fmla="*/ 119 w 163"/>
              <a:gd name="T71" fmla="*/ 147 h 159"/>
              <a:gd name="T72" fmla="*/ 128 w 163"/>
              <a:gd name="T73" fmla="*/ 144 h 159"/>
              <a:gd name="T74" fmla="*/ 134 w 163"/>
              <a:gd name="T75" fmla="*/ 137 h 159"/>
              <a:gd name="T76" fmla="*/ 143 w 163"/>
              <a:gd name="T77" fmla="*/ 130 h 159"/>
              <a:gd name="T78" fmla="*/ 148 w 163"/>
              <a:gd name="T79" fmla="*/ 121 h 159"/>
              <a:gd name="T80" fmla="*/ 157 w 163"/>
              <a:gd name="T81" fmla="*/ 106 h 159"/>
              <a:gd name="T82" fmla="*/ 160 w 163"/>
              <a:gd name="T83" fmla="*/ 99 h 159"/>
              <a:gd name="T84" fmla="*/ 162 w 163"/>
              <a:gd name="T85" fmla="*/ 91 h 159"/>
              <a:gd name="T86" fmla="*/ 163 w 163"/>
              <a:gd name="T87" fmla="*/ 84 h 159"/>
              <a:gd name="T88" fmla="*/ 163 w 163"/>
              <a:gd name="T89" fmla="*/ 75 h 159"/>
              <a:gd name="T90" fmla="*/ 163 w 163"/>
              <a:gd name="T91" fmla="*/ 67 h 159"/>
              <a:gd name="T92" fmla="*/ 160 w 163"/>
              <a:gd name="T93" fmla="*/ 60 h 159"/>
              <a:gd name="T94" fmla="*/ 158 w 163"/>
              <a:gd name="T95" fmla="*/ 52 h 159"/>
              <a:gd name="T96" fmla="*/ 153 w 163"/>
              <a:gd name="T97" fmla="*/ 40 h 159"/>
              <a:gd name="T98" fmla="*/ 150 w 163"/>
              <a:gd name="T99" fmla="*/ 34 h 159"/>
              <a:gd name="T100" fmla="*/ 143 w 163"/>
              <a:gd name="T101" fmla="*/ 28 h 159"/>
              <a:gd name="T102" fmla="*/ 138 w 163"/>
              <a:gd name="T103" fmla="*/ 21 h 159"/>
              <a:gd name="T104" fmla="*/ 131 w 163"/>
              <a:gd name="T105" fmla="*/ 17 h 159"/>
              <a:gd name="T106" fmla="*/ 126 w 163"/>
              <a:gd name="T107" fmla="*/ 12 h 15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3"/>
              <a:gd name="T163" fmla="*/ 0 h 159"/>
              <a:gd name="T164" fmla="*/ 163 w 163"/>
              <a:gd name="T165" fmla="*/ 159 h 15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3" h="159">
                <a:moveTo>
                  <a:pt x="117" y="7"/>
                </a:moveTo>
                <a:lnTo>
                  <a:pt x="112" y="6"/>
                </a:lnTo>
                <a:lnTo>
                  <a:pt x="111" y="6"/>
                </a:lnTo>
                <a:lnTo>
                  <a:pt x="109" y="6"/>
                </a:lnTo>
                <a:lnTo>
                  <a:pt x="107" y="6"/>
                </a:lnTo>
                <a:lnTo>
                  <a:pt x="105" y="4"/>
                </a:lnTo>
                <a:lnTo>
                  <a:pt x="104" y="4"/>
                </a:lnTo>
                <a:lnTo>
                  <a:pt x="102" y="4"/>
                </a:lnTo>
                <a:lnTo>
                  <a:pt x="100" y="2"/>
                </a:lnTo>
                <a:lnTo>
                  <a:pt x="99" y="2"/>
                </a:lnTo>
                <a:lnTo>
                  <a:pt x="97" y="2"/>
                </a:lnTo>
                <a:lnTo>
                  <a:pt x="95" y="2"/>
                </a:lnTo>
                <a:lnTo>
                  <a:pt x="94" y="0"/>
                </a:lnTo>
                <a:lnTo>
                  <a:pt x="92" y="0"/>
                </a:lnTo>
                <a:lnTo>
                  <a:pt x="90" y="0"/>
                </a:lnTo>
                <a:lnTo>
                  <a:pt x="88" y="0"/>
                </a:lnTo>
                <a:lnTo>
                  <a:pt x="87" y="0"/>
                </a:lnTo>
                <a:lnTo>
                  <a:pt x="85" y="0"/>
                </a:lnTo>
                <a:lnTo>
                  <a:pt x="83" y="0"/>
                </a:lnTo>
                <a:lnTo>
                  <a:pt x="82" y="0"/>
                </a:lnTo>
                <a:lnTo>
                  <a:pt x="80" y="0"/>
                </a:lnTo>
                <a:lnTo>
                  <a:pt x="78" y="0"/>
                </a:lnTo>
                <a:lnTo>
                  <a:pt x="76" y="0"/>
                </a:lnTo>
                <a:lnTo>
                  <a:pt x="75" y="0"/>
                </a:lnTo>
                <a:lnTo>
                  <a:pt x="73" y="2"/>
                </a:lnTo>
                <a:lnTo>
                  <a:pt x="71" y="2"/>
                </a:lnTo>
                <a:lnTo>
                  <a:pt x="68" y="2"/>
                </a:lnTo>
                <a:lnTo>
                  <a:pt x="66" y="4"/>
                </a:lnTo>
                <a:lnTo>
                  <a:pt x="65" y="4"/>
                </a:lnTo>
                <a:lnTo>
                  <a:pt x="63" y="4"/>
                </a:lnTo>
                <a:lnTo>
                  <a:pt x="61" y="4"/>
                </a:lnTo>
                <a:lnTo>
                  <a:pt x="59" y="4"/>
                </a:lnTo>
                <a:lnTo>
                  <a:pt x="56" y="6"/>
                </a:lnTo>
                <a:lnTo>
                  <a:pt x="54" y="7"/>
                </a:lnTo>
                <a:lnTo>
                  <a:pt x="53" y="7"/>
                </a:lnTo>
                <a:lnTo>
                  <a:pt x="51" y="7"/>
                </a:lnTo>
                <a:lnTo>
                  <a:pt x="49" y="9"/>
                </a:lnTo>
                <a:lnTo>
                  <a:pt x="48" y="9"/>
                </a:lnTo>
                <a:lnTo>
                  <a:pt x="46" y="9"/>
                </a:lnTo>
                <a:lnTo>
                  <a:pt x="44" y="11"/>
                </a:lnTo>
                <a:lnTo>
                  <a:pt x="42" y="11"/>
                </a:lnTo>
                <a:lnTo>
                  <a:pt x="42" y="12"/>
                </a:lnTo>
                <a:lnTo>
                  <a:pt x="41" y="12"/>
                </a:lnTo>
                <a:lnTo>
                  <a:pt x="39" y="12"/>
                </a:lnTo>
                <a:lnTo>
                  <a:pt x="39" y="14"/>
                </a:lnTo>
                <a:lnTo>
                  <a:pt x="37" y="16"/>
                </a:lnTo>
                <a:lnTo>
                  <a:pt x="36" y="16"/>
                </a:lnTo>
                <a:lnTo>
                  <a:pt x="36" y="17"/>
                </a:lnTo>
                <a:lnTo>
                  <a:pt x="34" y="17"/>
                </a:lnTo>
                <a:lnTo>
                  <a:pt x="32" y="19"/>
                </a:lnTo>
                <a:lnTo>
                  <a:pt x="30" y="19"/>
                </a:lnTo>
                <a:lnTo>
                  <a:pt x="30" y="21"/>
                </a:lnTo>
                <a:lnTo>
                  <a:pt x="29" y="21"/>
                </a:lnTo>
                <a:lnTo>
                  <a:pt x="27" y="24"/>
                </a:lnTo>
                <a:lnTo>
                  <a:pt x="25" y="24"/>
                </a:lnTo>
                <a:lnTo>
                  <a:pt x="24" y="26"/>
                </a:lnTo>
                <a:lnTo>
                  <a:pt x="24" y="28"/>
                </a:lnTo>
                <a:lnTo>
                  <a:pt x="22" y="28"/>
                </a:lnTo>
                <a:lnTo>
                  <a:pt x="20" y="29"/>
                </a:lnTo>
                <a:lnTo>
                  <a:pt x="19" y="29"/>
                </a:lnTo>
                <a:lnTo>
                  <a:pt x="19" y="31"/>
                </a:lnTo>
                <a:lnTo>
                  <a:pt x="17" y="33"/>
                </a:lnTo>
                <a:lnTo>
                  <a:pt x="17" y="34"/>
                </a:lnTo>
                <a:lnTo>
                  <a:pt x="15" y="36"/>
                </a:lnTo>
                <a:lnTo>
                  <a:pt x="15" y="38"/>
                </a:lnTo>
                <a:lnTo>
                  <a:pt x="13" y="40"/>
                </a:lnTo>
                <a:lnTo>
                  <a:pt x="12" y="40"/>
                </a:lnTo>
                <a:lnTo>
                  <a:pt x="12" y="43"/>
                </a:lnTo>
                <a:lnTo>
                  <a:pt x="10" y="43"/>
                </a:lnTo>
                <a:lnTo>
                  <a:pt x="8" y="48"/>
                </a:lnTo>
                <a:lnTo>
                  <a:pt x="7" y="52"/>
                </a:lnTo>
                <a:lnTo>
                  <a:pt x="7" y="53"/>
                </a:lnTo>
                <a:lnTo>
                  <a:pt x="7" y="55"/>
                </a:lnTo>
                <a:lnTo>
                  <a:pt x="5" y="57"/>
                </a:lnTo>
                <a:lnTo>
                  <a:pt x="5" y="58"/>
                </a:lnTo>
                <a:lnTo>
                  <a:pt x="5" y="60"/>
                </a:lnTo>
                <a:lnTo>
                  <a:pt x="3" y="60"/>
                </a:lnTo>
                <a:lnTo>
                  <a:pt x="3" y="62"/>
                </a:lnTo>
                <a:lnTo>
                  <a:pt x="3" y="63"/>
                </a:lnTo>
                <a:lnTo>
                  <a:pt x="3" y="65"/>
                </a:lnTo>
                <a:lnTo>
                  <a:pt x="1" y="65"/>
                </a:lnTo>
                <a:lnTo>
                  <a:pt x="1" y="67"/>
                </a:lnTo>
                <a:lnTo>
                  <a:pt x="1" y="69"/>
                </a:lnTo>
                <a:lnTo>
                  <a:pt x="0" y="70"/>
                </a:lnTo>
                <a:lnTo>
                  <a:pt x="1" y="72"/>
                </a:lnTo>
                <a:lnTo>
                  <a:pt x="0" y="72"/>
                </a:lnTo>
                <a:lnTo>
                  <a:pt x="0" y="74"/>
                </a:lnTo>
                <a:lnTo>
                  <a:pt x="0" y="75"/>
                </a:lnTo>
                <a:lnTo>
                  <a:pt x="0" y="77"/>
                </a:lnTo>
                <a:lnTo>
                  <a:pt x="0" y="79"/>
                </a:lnTo>
                <a:lnTo>
                  <a:pt x="0" y="81"/>
                </a:lnTo>
                <a:lnTo>
                  <a:pt x="0" y="82"/>
                </a:lnTo>
                <a:lnTo>
                  <a:pt x="0" y="84"/>
                </a:lnTo>
                <a:lnTo>
                  <a:pt x="0" y="86"/>
                </a:lnTo>
                <a:lnTo>
                  <a:pt x="0" y="87"/>
                </a:lnTo>
                <a:lnTo>
                  <a:pt x="0" y="89"/>
                </a:lnTo>
                <a:lnTo>
                  <a:pt x="0" y="91"/>
                </a:lnTo>
                <a:lnTo>
                  <a:pt x="0" y="92"/>
                </a:lnTo>
                <a:lnTo>
                  <a:pt x="1" y="94"/>
                </a:lnTo>
                <a:lnTo>
                  <a:pt x="1" y="96"/>
                </a:lnTo>
                <a:lnTo>
                  <a:pt x="1" y="98"/>
                </a:lnTo>
                <a:lnTo>
                  <a:pt x="1" y="99"/>
                </a:lnTo>
                <a:lnTo>
                  <a:pt x="3" y="101"/>
                </a:lnTo>
                <a:lnTo>
                  <a:pt x="3" y="103"/>
                </a:lnTo>
                <a:lnTo>
                  <a:pt x="3" y="104"/>
                </a:lnTo>
                <a:lnTo>
                  <a:pt x="5" y="104"/>
                </a:lnTo>
                <a:lnTo>
                  <a:pt x="5" y="106"/>
                </a:lnTo>
                <a:lnTo>
                  <a:pt x="5" y="108"/>
                </a:lnTo>
                <a:lnTo>
                  <a:pt x="7" y="113"/>
                </a:lnTo>
                <a:lnTo>
                  <a:pt x="7" y="115"/>
                </a:lnTo>
                <a:lnTo>
                  <a:pt x="8" y="115"/>
                </a:lnTo>
                <a:lnTo>
                  <a:pt x="8" y="116"/>
                </a:lnTo>
                <a:lnTo>
                  <a:pt x="10" y="118"/>
                </a:lnTo>
                <a:lnTo>
                  <a:pt x="10" y="120"/>
                </a:lnTo>
                <a:lnTo>
                  <a:pt x="10" y="121"/>
                </a:lnTo>
                <a:lnTo>
                  <a:pt x="12" y="121"/>
                </a:lnTo>
                <a:lnTo>
                  <a:pt x="13" y="123"/>
                </a:lnTo>
                <a:lnTo>
                  <a:pt x="13" y="125"/>
                </a:lnTo>
                <a:lnTo>
                  <a:pt x="15" y="127"/>
                </a:lnTo>
                <a:lnTo>
                  <a:pt x="15" y="128"/>
                </a:lnTo>
                <a:lnTo>
                  <a:pt x="17" y="128"/>
                </a:lnTo>
                <a:lnTo>
                  <a:pt x="17" y="130"/>
                </a:lnTo>
                <a:lnTo>
                  <a:pt x="19" y="132"/>
                </a:lnTo>
                <a:lnTo>
                  <a:pt x="20" y="133"/>
                </a:lnTo>
                <a:lnTo>
                  <a:pt x="22" y="135"/>
                </a:lnTo>
                <a:lnTo>
                  <a:pt x="24" y="135"/>
                </a:lnTo>
                <a:lnTo>
                  <a:pt x="25" y="137"/>
                </a:lnTo>
                <a:lnTo>
                  <a:pt x="25" y="139"/>
                </a:lnTo>
                <a:lnTo>
                  <a:pt x="27" y="140"/>
                </a:lnTo>
                <a:lnTo>
                  <a:pt x="29" y="140"/>
                </a:lnTo>
                <a:lnTo>
                  <a:pt x="30" y="142"/>
                </a:lnTo>
                <a:lnTo>
                  <a:pt x="32" y="144"/>
                </a:lnTo>
                <a:lnTo>
                  <a:pt x="32" y="145"/>
                </a:lnTo>
                <a:lnTo>
                  <a:pt x="34" y="145"/>
                </a:lnTo>
                <a:lnTo>
                  <a:pt x="36" y="145"/>
                </a:lnTo>
                <a:lnTo>
                  <a:pt x="37" y="147"/>
                </a:lnTo>
                <a:lnTo>
                  <a:pt x="39" y="147"/>
                </a:lnTo>
                <a:lnTo>
                  <a:pt x="41" y="149"/>
                </a:lnTo>
                <a:lnTo>
                  <a:pt x="42" y="150"/>
                </a:lnTo>
                <a:lnTo>
                  <a:pt x="46" y="150"/>
                </a:lnTo>
                <a:lnTo>
                  <a:pt x="51" y="152"/>
                </a:lnTo>
                <a:lnTo>
                  <a:pt x="53" y="154"/>
                </a:lnTo>
                <a:lnTo>
                  <a:pt x="54" y="154"/>
                </a:lnTo>
                <a:lnTo>
                  <a:pt x="56" y="154"/>
                </a:lnTo>
                <a:lnTo>
                  <a:pt x="56" y="156"/>
                </a:lnTo>
                <a:lnTo>
                  <a:pt x="58" y="156"/>
                </a:lnTo>
                <a:lnTo>
                  <a:pt x="59" y="157"/>
                </a:lnTo>
                <a:lnTo>
                  <a:pt x="61" y="157"/>
                </a:lnTo>
                <a:lnTo>
                  <a:pt x="63" y="157"/>
                </a:lnTo>
                <a:lnTo>
                  <a:pt x="65" y="157"/>
                </a:lnTo>
                <a:lnTo>
                  <a:pt x="68" y="157"/>
                </a:lnTo>
                <a:lnTo>
                  <a:pt x="70" y="157"/>
                </a:lnTo>
                <a:lnTo>
                  <a:pt x="71" y="157"/>
                </a:lnTo>
                <a:lnTo>
                  <a:pt x="71" y="159"/>
                </a:lnTo>
                <a:lnTo>
                  <a:pt x="73" y="159"/>
                </a:lnTo>
                <a:lnTo>
                  <a:pt x="75" y="159"/>
                </a:lnTo>
                <a:lnTo>
                  <a:pt x="76" y="159"/>
                </a:lnTo>
                <a:lnTo>
                  <a:pt x="78" y="159"/>
                </a:lnTo>
                <a:lnTo>
                  <a:pt x="80" y="159"/>
                </a:lnTo>
                <a:lnTo>
                  <a:pt x="82" y="159"/>
                </a:lnTo>
                <a:lnTo>
                  <a:pt x="83" y="159"/>
                </a:lnTo>
                <a:lnTo>
                  <a:pt x="85" y="159"/>
                </a:lnTo>
                <a:lnTo>
                  <a:pt x="87" y="157"/>
                </a:lnTo>
                <a:lnTo>
                  <a:pt x="88" y="157"/>
                </a:lnTo>
                <a:lnTo>
                  <a:pt x="90" y="157"/>
                </a:lnTo>
                <a:lnTo>
                  <a:pt x="92" y="157"/>
                </a:lnTo>
                <a:lnTo>
                  <a:pt x="95" y="157"/>
                </a:lnTo>
                <a:lnTo>
                  <a:pt x="97" y="157"/>
                </a:lnTo>
                <a:lnTo>
                  <a:pt x="99" y="156"/>
                </a:lnTo>
                <a:lnTo>
                  <a:pt x="100" y="156"/>
                </a:lnTo>
                <a:lnTo>
                  <a:pt x="102" y="156"/>
                </a:lnTo>
                <a:lnTo>
                  <a:pt x="102" y="154"/>
                </a:lnTo>
                <a:lnTo>
                  <a:pt x="107" y="152"/>
                </a:lnTo>
                <a:lnTo>
                  <a:pt x="109" y="152"/>
                </a:lnTo>
                <a:lnTo>
                  <a:pt x="111" y="152"/>
                </a:lnTo>
                <a:lnTo>
                  <a:pt x="112" y="150"/>
                </a:lnTo>
                <a:lnTo>
                  <a:pt x="114" y="150"/>
                </a:lnTo>
                <a:lnTo>
                  <a:pt x="116" y="150"/>
                </a:lnTo>
                <a:lnTo>
                  <a:pt x="117" y="149"/>
                </a:lnTo>
                <a:lnTo>
                  <a:pt x="119" y="147"/>
                </a:lnTo>
                <a:lnTo>
                  <a:pt x="121" y="147"/>
                </a:lnTo>
                <a:lnTo>
                  <a:pt x="123" y="145"/>
                </a:lnTo>
                <a:lnTo>
                  <a:pt x="124" y="145"/>
                </a:lnTo>
                <a:lnTo>
                  <a:pt x="126" y="145"/>
                </a:lnTo>
                <a:lnTo>
                  <a:pt x="128" y="144"/>
                </a:lnTo>
                <a:lnTo>
                  <a:pt x="128" y="142"/>
                </a:lnTo>
                <a:lnTo>
                  <a:pt x="129" y="142"/>
                </a:lnTo>
                <a:lnTo>
                  <a:pt x="131" y="140"/>
                </a:lnTo>
                <a:lnTo>
                  <a:pt x="133" y="139"/>
                </a:lnTo>
                <a:lnTo>
                  <a:pt x="134" y="137"/>
                </a:lnTo>
                <a:lnTo>
                  <a:pt x="136" y="135"/>
                </a:lnTo>
                <a:lnTo>
                  <a:pt x="138" y="133"/>
                </a:lnTo>
                <a:lnTo>
                  <a:pt x="140" y="132"/>
                </a:lnTo>
                <a:lnTo>
                  <a:pt x="141" y="132"/>
                </a:lnTo>
                <a:lnTo>
                  <a:pt x="143" y="130"/>
                </a:lnTo>
                <a:lnTo>
                  <a:pt x="143" y="128"/>
                </a:lnTo>
                <a:lnTo>
                  <a:pt x="145" y="127"/>
                </a:lnTo>
                <a:lnTo>
                  <a:pt x="146" y="125"/>
                </a:lnTo>
                <a:lnTo>
                  <a:pt x="148" y="123"/>
                </a:lnTo>
                <a:lnTo>
                  <a:pt x="148" y="121"/>
                </a:lnTo>
                <a:lnTo>
                  <a:pt x="150" y="120"/>
                </a:lnTo>
                <a:lnTo>
                  <a:pt x="151" y="116"/>
                </a:lnTo>
                <a:lnTo>
                  <a:pt x="155" y="111"/>
                </a:lnTo>
                <a:lnTo>
                  <a:pt x="157" y="108"/>
                </a:lnTo>
                <a:lnTo>
                  <a:pt x="157" y="106"/>
                </a:lnTo>
                <a:lnTo>
                  <a:pt x="157" y="104"/>
                </a:lnTo>
                <a:lnTo>
                  <a:pt x="157" y="103"/>
                </a:lnTo>
                <a:lnTo>
                  <a:pt x="158" y="101"/>
                </a:lnTo>
                <a:lnTo>
                  <a:pt x="158" y="99"/>
                </a:lnTo>
                <a:lnTo>
                  <a:pt x="160" y="99"/>
                </a:lnTo>
                <a:lnTo>
                  <a:pt x="160" y="98"/>
                </a:lnTo>
                <a:lnTo>
                  <a:pt x="160" y="96"/>
                </a:lnTo>
                <a:lnTo>
                  <a:pt x="160" y="94"/>
                </a:lnTo>
                <a:lnTo>
                  <a:pt x="162" y="94"/>
                </a:lnTo>
                <a:lnTo>
                  <a:pt x="162" y="91"/>
                </a:lnTo>
                <a:lnTo>
                  <a:pt x="162" y="89"/>
                </a:lnTo>
                <a:lnTo>
                  <a:pt x="162" y="87"/>
                </a:lnTo>
                <a:lnTo>
                  <a:pt x="162" y="86"/>
                </a:lnTo>
                <a:lnTo>
                  <a:pt x="163" y="86"/>
                </a:lnTo>
                <a:lnTo>
                  <a:pt x="163" y="84"/>
                </a:lnTo>
                <a:lnTo>
                  <a:pt x="163" y="82"/>
                </a:lnTo>
                <a:lnTo>
                  <a:pt x="163" y="81"/>
                </a:lnTo>
                <a:lnTo>
                  <a:pt x="163" y="79"/>
                </a:lnTo>
                <a:lnTo>
                  <a:pt x="163" y="77"/>
                </a:lnTo>
                <a:lnTo>
                  <a:pt x="163" y="75"/>
                </a:lnTo>
                <a:lnTo>
                  <a:pt x="163" y="74"/>
                </a:lnTo>
                <a:lnTo>
                  <a:pt x="163" y="72"/>
                </a:lnTo>
                <a:lnTo>
                  <a:pt x="163" y="70"/>
                </a:lnTo>
                <a:lnTo>
                  <a:pt x="163" y="69"/>
                </a:lnTo>
                <a:lnTo>
                  <a:pt x="163" y="67"/>
                </a:lnTo>
                <a:lnTo>
                  <a:pt x="162" y="65"/>
                </a:lnTo>
                <a:lnTo>
                  <a:pt x="162" y="63"/>
                </a:lnTo>
                <a:lnTo>
                  <a:pt x="162" y="62"/>
                </a:lnTo>
                <a:lnTo>
                  <a:pt x="162" y="60"/>
                </a:lnTo>
                <a:lnTo>
                  <a:pt x="160" y="60"/>
                </a:lnTo>
                <a:lnTo>
                  <a:pt x="160" y="58"/>
                </a:lnTo>
                <a:lnTo>
                  <a:pt x="160" y="57"/>
                </a:lnTo>
                <a:lnTo>
                  <a:pt x="160" y="55"/>
                </a:lnTo>
                <a:lnTo>
                  <a:pt x="158" y="53"/>
                </a:lnTo>
                <a:lnTo>
                  <a:pt x="158" y="52"/>
                </a:lnTo>
                <a:lnTo>
                  <a:pt x="157" y="46"/>
                </a:lnTo>
                <a:lnTo>
                  <a:pt x="157" y="45"/>
                </a:lnTo>
                <a:lnTo>
                  <a:pt x="155" y="43"/>
                </a:lnTo>
                <a:lnTo>
                  <a:pt x="153" y="41"/>
                </a:lnTo>
                <a:lnTo>
                  <a:pt x="153" y="40"/>
                </a:lnTo>
                <a:lnTo>
                  <a:pt x="151" y="40"/>
                </a:lnTo>
                <a:lnTo>
                  <a:pt x="151" y="38"/>
                </a:lnTo>
                <a:lnTo>
                  <a:pt x="151" y="36"/>
                </a:lnTo>
                <a:lnTo>
                  <a:pt x="150" y="36"/>
                </a:lnTo>
                <a:lnTo>
                  <a:pt x="150" y="34"/>
                </a:lnTo>
                <a:lnTo>
                  <a:pt x="148" y="33"/>
                </a:lnTo>
                <a:lnTo>
                  <a:pt x="148" y="31"/>
                </a:lnTo>
                <a:lnTo>
                  <a:pt x="146" y="29"/>
                </a:lnTo>
                <a:lnTo>
                  <a:pt x="145" y="28"/>
                </a:lnTo>
                <a:lnTo>
                  <a:pt x="143" y="28"/>
                </a:lnTo>
                <a:lnTo>
                  <a:pt x="143" y="26"/>
                </a:lnTo>
                <a:lnTo>
                  <a:pt x="143" y="24"/>
                </a:lnTo>
                <a:lnTo>
                  <a:pt x="141" y="24"/>
                </a:lnTo>
                <a:lnTo>
                  <a:pt x="140" y="24"/>
                </a:lnTo>
                <a:lnTo>
                  <a:pt x="138" y="21"/>
                </a:lnTo>
                <a:lnTo>
                  <a:pt x="136" y="21"/>
                </a:lnTo>
                <a:lnTo>
                  <a:pt x="136" y="19"/>
                </a:lnTo>
                <a:lnTo>
                  <a:pt x="134" y="19"/>
                </a:lnTo>
                <a:lnTo>
                  <a:pt x="133" y="17"/>
                </a:lnTo>
                <a:lnTo>
                  <a:pt x="131" y="17"/>
                </a:lnTo>
                <a:lnTo>
                  <a:pt x="131" y="16"/>
                </a:lnTo>
                <a:lnTo>
                  <a:pt x="129" y="14"/>
                </a:lnTo>
                <a:lnTo>
                  <a:pt x="128" y="14"/>
                </a:lnTo>
                <a:lnTo>
                  <a:pt x="128" y="12"/>
                </a:lnTo>
                <a:lnTo>
                  <a:pt x="126" y="12"/>
                </a:lnTo>
                <a:lnTo>
                  <a:pt x="124" y="11"/>
                </a:lnTo>
                <a:lnTo>
                  <a:pt x="123" y="11"/>
                </a:lnTo>
                <a:lnTo>
                  <a:pt x="121" y="9"/>
                </a:lnTo>
                <a:lnTo>
                  <a:pt x="117" y="7"/>
                </a:lnTo>
                <a:close/>
              </a:path>
            </a:pathLst>
          </a:custGeom>
          <a:solidFill>
            <a:srgbClr val="808080"/>
          </a:solidFill>
          <a:ln w="9525">
            <a:noFill/>
            <a:round/>
            <a:headEnd/>
            <a:tailEnd/>
          </a:ln>
        </p:spPr>
        <p:txBody>
          <a:bodyPr/>
          <a:lstStyle/>
          <a:p>
            <a:endParaRPr lang="en-US"/>
          </a:p>
        </p:txBody>
      </p:sp>
      <p:sp>
        <p:nvSpPr>
          <p:cNvPr id="335" name="Freeform 2506"/>
          <p:cNvSpPr>
            <a:spLocks/>
          </p:cNvSpPr>
          <p:nvPr/>
        </p:nvSpPr>
        <p:spPr bwMode="auto">
          <a:xfrm>
            <a:off x="7090568" y="3967989"/>
            <a:ext cx="201613" cy="192088"/>
          </a:xfrm>
          <a:custGeom>
            <a:avLst/>
            <a:gdLst>
              <a:gd name="T0" fmla="*/ 3 w 165"/>
              <a:gd name="T1" fmla="*/ 58 h 160"/>
              <a:gd name="T2" fmla="*/ 0 w 165"/>
              <a:gd name="T3" fmla="*/ 73 h 160"/>
              <a:gd name="T4" fmla="*/ 0 w 165"/>
              <a:gd name="T5" fmla="*/ 88 h 160"/>
              <a:gd name="T6" fmla="*/ 3 w 165"/>
              <a:gd name="T7" fmla="*/ 104 h 160"/>
              <a:gd name="T8" fmla="*/ 8 w 165"/>
              <a:gd name="T9" fmla="*/ 119 h 160"/>
              <a:gd name="T10" fmla="*/ 17 w 165"/>
              <a:gd name="T11" fmla="*/ 131 h 160"/>
              <a:gd name="T12" fmla="*/ 29 w 165"/>
              <a:gd name="T13" fmla="*/ 141 h 160"/>
              <a:gd name="T14" fmla="*/ 42 w 165"/>
              <a:gd name="T15" fmla="*/ 151 h 160"/>
              <a:gd name="T16" fmla="*/ 56 w 165"/>
              <a:gd name="T17" fmla="*/ 157 h 160"/>
              <a:gd name="T18" fmla="*/ 73 w 165"/>
              <a:gd name="T19" fmla="*/ 160 h 160"/>
              <a:gd name="T20" fmla="*/ 88 w 165"/>
              <a:gd name="T21" fmla="*/ 158 h 160"/>
              <a:gd name="T22" fmla="*/ 109 w 165"/>
              <a:gd name="T23" fmla="*/ 153 h 160"/>
              <a:gd name="T24" fmla="*/ 123 w 165"/>
              <a:gd name="T25" fmla="*/ 148 h 160"/>
              <a:gd name="T26" fmla="*/ 136 w 165"/>
              <a:gd name="T27" fmla="*/ 138 h 160"/>
              <a:gd name="T28" fmla="*/ 148 w 165"/>
              <a:gd name="T29" fmla="*/ 126 h 160"/>
              <a:gd name="T30" fmla="*/ 157 w 165"/>
              <a:gd name="T31" fmla="*/ 112 h 160"/>
              <a:gd name="T32" fmla="*/ 162 w 165"/>
              <a:gd name="T33" fmla="*/ 97 h 160"/>
              <a:gd name="T34" fmla="*/ 165 w 165"/>
              <a:gd name="T35" fmla="*/ 82 h 160"/>
              <a:gd name="T36" fmla="*/ 163 w 165"/>
              <a:gd name="T37" fmla="*/ 66 h 160"/>
              <a:gd name="T38" fmla="*/ 158 w 165"/>
              <a:gd name="T39" fmla="*/ 47 h 160"/>
              <a:gd name="T40" fmla="*/ 151 w 165"/>
              <a:gd name="T41" fmla="*/ 34 h 160"/>
              <a:gd name="T42" fmla="*/ 141 w 165"/>
              <a:gd name="T43" fmla="*/ 24 h 160"/>
              <a:gd name="T44" fmla="*/ 128 w 165"/>
              <a:gd name="T45" fmla="*/ 13 h 160"/>
              <a:gd name="T46" fmla="*/ 111 w 165"/>
              <a:gd name="T47" fmla="*/ 3 h 160"/>
              <a:gd name="T48" fmla="*/ 94 w 165"/>
              <a:gd name="T49" fmla="*/ 1 h 160"/>
              <a:gd name="T50" fmla="*/ 78 w 165"/>
              <a:gd name="T51" fmla="*/ 0 h 160"/>
              <a:gd name="T52" fmla="*/ 63 w 165"/>
              <a:gd name="T53" fmla="*/ 3 h 160"/>
              <a:gd name="T54" fmla="*/ 44 w 165"/>
              <a:gd name="T55" fmla="*/ 10 h 160"/>
              <a:gd name="T56" fmla="*/ 30 w 165"/>
              <a:gd name="T57" fmla="*/ 18 h 160"/>
              <a:gd name="T58" fmla="*/ 19 w 165"/>
              <a:gd name="T59" fmla="*/ 30 h 160"/>
              <a:gd name="T60" fmla="*/ 10 w 165"/>
              <a:gd name="T61" fmla="*/ 42 h 160"/>
              <a:gd name="T62" fmla="*/ 13 w 165"/>
              <a:gd name="T63" fmla="*/ 41 h 160"/>
              <a:gd name="T64" fmla="*/ 24 w 165"/>
              <a:gd name="T65" fmla="*/ 29 h 160"/>
              <a:gd name="T66" fmla="*/ 36 w 165"/>
              <a:gd name="T67" fmla="*/ 18 h 160"/>
              <a:gd name="T68" fmla="*/ 49 w 165"/>
              <a:gd name="T69" fmla="*/ 12 h 160"/>
              <a:gd name="T70" fmla="*/ 68 w 165"/>
              <a:gd name="T71" fmla="*/ 5 h 160"/>
              <a:gd name="T72" fmla="*/ 82 w 165"/>
              <a:gd name="T73" fmla="*/ 3 h 160"/>
              <a:gd name="T74" fmla="*/ 99 w 165"/>
              <a:gd name="T75" fmla="*/ 3 h 160"/>
              <a:gd name="T76" fmla="*/ 114 w 165"/>
              <a:gd name="T77" fmla="*/ 8 h 160"/>
              <a:gd name="T78" fmla="*/ 129 w 165"/>
              <a:gd name="T79" fmla="*/ 17 h 160"/>
              <a:gd name="T80" fmla="*/ 141 w 165"/>
              <a:gd name="T81" fmla="*/ 27 h 160"/>
              <a:gd name="T82" fmla="*/ 150 w 165"/>
              <a:gd name="T83" fmla="*/ 39 h 160"/>
              <a:gd name="T84" fmla="*/ 157 w 165"/>
              <a:gd name="T85" fmla="*/ 53 h 160"/>
              <a:gd name="T86" fmla="*/ 160 w 165"/>
              <a:gd name="T87" fmla="*/ 70 h 160"/>
              <a:gd name="T88" fmla="*/ 160 w 165"/>
              <a:gd name="T89" fmla="*/ 85 h 160"/>
              <a:gd name="T90" fmla="*/ 158 w 165"/>
              <a:gd name="T91" fmla="*/ 100 h 160"/>
              <a:gd name="T92" fmla="*/ 151 w 165"/>
              <a:gd name="T93" fmla="*/ 114 h 160"/>
              <a:gd name="T94" fmla="*/ 143 w 165"/>
              <a:gd name="T95" fmla="*/ 128 h 160"/>
              <a:gd name="T96" fmla="*/ 131 w 165"/>
              <a:gd name="T97" fmla="*/ 138 h 160"/>
              <a:gd name="T98" fmla="*/ 119 w 165"/>
              <a:gd name="T99" fmla="*/ 146 h 160"/>
              <a:gd name="T100" fmla="*/ 104 w 165"/>
              <a:gd name="T101" fmla="*/ 153 h 160"/>
              <a:gd name="T102" fmla="*/ 85 w 165"/>
              <a:gd name="T103" fmla="*/ 157 h 160"/>
              <a:gd name="T104" fmla="*/ 70 w 165"/>
              <a:gd name="T105" fmla="*/ 157 h 160"/>
              <a:gd name="T106" fmla="*/ 54 w 165"/>
              <a:gd name="T107" fmla="*/ 153 h 160"/>
              <a:gd name="T108" fmla="*/ 41 w 165"/>
              <a:gd name="T109" fmla="*/ 146 h 160"/>
              <a:gd name="T110" fmla="*/ 27 w 165"/>
              <a:gd name="T111" fmla="*/ 138 h 160"/>
              <a:gd name="T112" fmla="*/ 17 w 165"/>
              <a:gd name="T113" fmla="*/ 128 h 160"/>
              <a:gd name="T114" fmla="*/ 10 w 165"/>
              <a:gd name="T115" fmla="*/ 114 h 160"/>
              <a:gd name="T116" fmla="*/ 5 w 165"/>
              <a:gd name="T117" fmla="*/ 100 h 160"/>
              <a:gd name="T118" fmla="*/ 3 w 165"/>
              <a:gd name="T119" fmla="*/ 85 h 160"/>
              <a:gd name="T120" fmla="*/ 3 w 165"/>
              <a:gd name="T121" fmla="*/ 71 h 160"/>
              <a:gd name="T122" fmla="*/ 7 w 165"/>
              <a:gd name="T123" fmla="*/ 54 h 1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
              <a:gd name="T187" fmla="*/ 0 h 160"/>
              <a:gd name="T188" fmla="*/ 165 w 165"/>
              <a:gd name="T189" fmla="*/ 160 h 1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 h="160">
                <a:moveTo>
                  <a:pt x="7" y="47"/>
                </a:moveTo>
                <a:lnTo>
                  <a:pt x="7" y="51"/>
                </a:lnTo>
                <a:lnTo>
                  <a:pt x="5" y="54"/>
                </a:lnTo>
                <a:lnTo>
                  <a:pt x="3" y="58"/>
                </a:lnTo>
                <a:lnTo>
                  <a:pt x="3" y="63"/>
                </a:lnTo>
                <a:lnTo>
                  <a:pt x="1" y="66"/>
                </a:lnTo>
                <a:lnTo>
                  <a:pt x="1" y="70"/>
                </a:lnTo>
                <a:lnTo>
                  <a:pt x="0" y="73"/>
                </a:lnTo>
                <a:lnTo>
                  <a:pt x="0" y="78"/>
                </a:lnTo>
                <a:lnTo>
                  <a:pt x="0" y="82"/>
                </a:lnTo>
                <a:lnTo>
                  <a:pt x="0" y="85"/>
                </a:lnTo>
                <a:lnTo>
                  <a:pt x="0" y="88"/>
                </a:lnTo>
                <a:lnTo>
                  <a:pt x="0" y="93"/>
                </a:lnTo>
                <a:lnTo>
                  <a:pt x="1" y="97"/>
                </a:lnTo>
                <a:lnTo>
                  <a:pt x="3" y="100"/>
                </a:lnTo>
                <a:lnTo>
                  <a:pt x="3" y="104"/>
                </a:lnTo>
                <a:lnTo>
                  <a:pt x="3" y="107"/>
                </a:lnTo>
                <a:lnTo>
                  <a:pt x="5" y="111"/>
                </a:lnTo>
                <a:lnTo>
                  <a:pt x="7" y="116"/>
                </a:lnTo>
                <a:lnTo>
                  <a:pt x="8" y="119"/>
                </a:lnTo>
                <a:lnTo>
                  <a:pt x="10" y="121"/>
                </a:lnTo>
                <a:lnTo>
                  <a:pt x="12" y="124"/>
                </a:lnTo>
                <a:lnTo>
                  <a:pt x="15" y="128"/>
                </a:lnTo>
                <a:lnTo>
                  <a:pt x="17" y="131"/>
                </a:lnTo>
                <a:lnTo>
                  <a:pt x="20" y="133"/>
                </a:lnTo>
                <a:lnTo>
                  <a:pt x="24" y="136"/>
                </a:lnTo>
                <a:lnTo>
                  <a:pt x="25" y="140"/>
                </a:lnTo>
                <a:lnTo>
                  <a:pt x="29" y="141"/>
                </a:lnTo>
                <a:lnTo>
                  <a:pt x="32" y="145"/>
                </a:lnTo>
                <a:lnTo>
                  <a:pt x="34" y="146"/>
                </a:lnTo>
                <a:lnTo>
                  <a:pt x="37" y="148"/>
                </a:lnTo>
                <a:lnTo>
                  <a:pt x="42" y="151"/>
                </a:lnTo>
                <a:lnTo>
                  <a:pt x="46" y="153"/>
                </a:lnTo>
                <a:lnTo>
                  <a:pt x="49" y="153"/>
                </a:lnTo>
                <a:lnTo>
                  <a:pt x="53" y="155"/>
                </a:lnTo>
                <a:lnTo>
                  <a:pt x="56" y="157"/>
                </a:lnTo>
                <a:lnTo>
                  <a:pt x="61" y="157"/>
                </a:lnTo>
                <a:lnTo>
                  <a:pt x="65" y="158"/>
                </a:lnTo>
                <a:lnTo>
                  <a:pt x="70" y="158"/>
                </a:lnTo>
                <a:lnTo>
                  <a:pt x="73" y="160"/>
                </a:lnTo>
                <a:lnTo>
                  <a:pt x="76" y="160"/>
                </a:lnTo>
                <a:lnTo>
                  <a:pt x="82" y="160"/>
                </a:lnTo>
                <a:lnTo>
                  <a:pt x="85" y="160"/>
                </a:lnTo>
                <a:lnTo>
                  <a:pt x="88" y="158"/>
                </a:lnTo>
                <a:lnTo>
                  <a:pt x="94" y="158"/>
                </a:lnTo>
                <a:lnTo>
                  <a:pt x="100" y="157"/>
                </a:lnTo>
                <a:lnTo>
                  <a:pt x="104" y="155"/>
                </a:lnTo>
                <a:lnTo>
                  <a:pt x="109" y="153"/>
                </a:lnTo>
                <a:lnTo>
                  <a:pt x="112" y="153"/>
                </a:lnTo>
                <a:lnTo>
                  <a:pt x="116" y="151"/>
                </a:lnTo>
                <a:lnTo>
                  <a:pt x="119" y="148"/>
                </a:lnTo>
                <a:lnTo>
                  <a:pt x="123" y="148"/>
                </a:lnTo>
                <a:lnTo>
                  <a:pt x="126" y="145"/>
                </a:lnTo>
                <a:lnTo>
                  <a:pt x="129" y="143"/>
                </a:lnTo>
                <a:lnTo>
                  <a:pt x="134" y="140"/>
                </a:lnTo>
                <a:lnTo>
                  <a:pt x="136" y="138"/>
                </a:lnTo>
                <a:lnTo>
                  <a:pt x="140" y="134"/>
                </a:lnTo>
                <a:lnTo>
                  <a:pt x="141" y="133"/>
                </a:lnTo>
                <a:lnTo>
                  <a:pt x="145" y="129"/>
                </a:lnTo>
                <a:lnTo>
                  <a:pt x="148" y="126"/>
                </a:lnTo>
                <a:lnTo>
                  <a:pt x="150" y="122"/>
                </a:lnTo>
                <a:lnTo>
                  <a:pt x="151" y="119"/>
                </a:lnTo>
                <a:lnTo>
                  <a:pt x="153" y="116"/>
                </a:lnTo>
                <a:lnTo>
                  <a:pt x="157" y="112"/>
                </a:lnTo>
                <a:lnTo>
                  <a:pt x="158" y="109"/>
                </a:lnTo>
                <a:lnTo>
                  <a:pt x="160" y="105"/>
                </a:lnTo>
                <a:lnTo>
                  <a:pt x="160" y="100"/>
                </a:lnTo>
                <a:lnTo>
                  <a:pt x="162" y="97"/>
                </a:lnTo>
                <a:lnTo>
                  <a:pt x="163" y="93"/>
                </a:lnTo>
                <a:lnTo>
                  <a:pt x="163" y="88"/>
                </a:lnTo>
                <a:lnTo>
                  <a:pt x="165" y="85"/>
                </a:lnTo>
                <a:lnTo>
                  <a:pt x="165" y="82"/>
                </a:lnTo>
                <a:lnTo>
                  <a:pt x="165" y="76"/>
                </a:lnTo>
                <a:lnTo>
                  <a:pt x="165" y="73"/>
                </a:lnTo>
                <a:lnTo>
                  <a:pt x="165" y="70"/>
                </a:lnTo>
                <a:lnTo>
                  <a:pt x="163" y="66"/>
                </a:lnTo>
                <a:lnTo>
                  <a:pt x="163" y="63"/>
                </a:lnTo>
                <a:lnTo>
                  <a:pt x="162" y="59"/>
                </a:lnTo>
                <a:lnTo>
                  <a:pt x="160" y="51"/>
                </a:lnTo>
                <a:lnTo>
                  <a:pt x="158" y="47"/>
                </a:lnTo>
                <a:lnTo>
                  <a:pt x="157" y="44"/>
                </a:lnTo>
                <a:lnTo>
                  <a:pt x="155" y="41"/>
                </a:lnTo>
                <a:lnTo>
                  <a:pt x="153" y="37"/>
                </a:lnTo>
                <a:lnTo>
                  <a:pt x="151" y="34"/>
                </a:lnTo>
                <a:lnTo>
                  <a:pt x="148" y="30"/>
                </a:lnTo>
                <a:lnTo>
                  <a:pt x="146" y="27"/>
                </a:lnTo>
                <a:lnTo>
                  <a:pt x="145" y="25"/>
                </a:lnTo>
                <a:lnTo>
                  <a:pt x="141" y="24"/>
                </a:lnTo>
                <a:lnTo>
                  <a:pt x="140" y="20"/>
                </a:lnTo>
                <a:lnTo>
                  <a:pt x="134" y="17"/>
                </a:lnTo>
                <a:lnTo>
                  <a:pt x="133" y="15"/>
                </a:lnTo>
                <a:lnTo>
                  <a:pt x="128" y="13"/>
                </a:lnTo>
                <a:lnTo>
                  <a:pt x="124" y="12"/>
                </a:lnTo>
                <a:lnTo>
                  <a:pt x="123" y="8"/>
                </a:lnTo>
                <a:lnTo>
                  <a:pt x="116" y="5"/>
                </a:lnTo>
                <a:lnTo>
                  <a:pt x="111" y="3"/>
                </a:lnTo>
                <a:lnTo>
                  <a:pt x="107" y="3"/>
                </a:lnTo>
                <a:lnTo>
                  <a:pt x="102" y="1"/>
                </a:lnTo>
                <a:lnTo>
                  <a:pt x="99" y="1"/>
                </a:lnTo>
                <a:lnTo>
                  <a:pt x="94" y="1"/>
                </a:lnTo>
                <a:lnTo>
                  <a:pt x="90" y="0"/>
                </a:lnTo>
                <a:lnTo>
                  <a:pt x="87" y="0"/>
                </a:lnTo>
                <a:lnTo>
                  <a:pt x="82" y="0"/>
                </a:lnTo>
                <a:lnTo>
                  <a:pt x="78" y="0"/>
                </a:lnTo>
                <a:lnTo>
                  <a:pt x="73" y="1"/>
                </a:lnTo>
                <a:lnTo>
                  <a:pt x="70" y="1"/>
                </a:lnTo>
                <a:lnTo>
                  <a:pt x="66" y="1"/>
                </a:lnTo>
                <a:lnTo>
                  <a:pt x="63" y="3"/>
                </a:lnTo>
                <a:lnTo>
                  <a:pt x="58" y="3"/>
                </a:lnTo>
                <a:lnTo>
                  <a:pt x="54" y="5"/>
                </a:lnTo>
                <a:lnTo>
                  <a:pt x="48" y="8"/>
                </a:lnTo>
                <a:lnTo>
                  <a:pt x="44" y="10"/>
                </a:lnTo>
                <a:lnTo>
                  <a:pt x="41" y="12"/>
                </a:lnTo>
                <a:lnTo>
                  <a:pt x="37" y="13"/>
                </a:lnTo>
                <a:lnTo>
                  <a:pt x="34" y="17"/>
                </a:lnTo>
                <a:lnTo>
                  <a:pt x="30" y="18"/>
                </a:lnTo>
                <a:lnTo>
                  <a:pt x="27" y="22"/>
                </a:lnTo>
                <a:lnTo>
                  <a:pt x="24" y="24"/>
                </a:lnTo>
                <a:lnTo>
                  <a:pt x="22" y="27"/>
                </a:lnTo>
                <a:lnTo>
                  <a:pt x="19" y="30"/>
                </a:lnTo>
                <a:lnTo>
                  <a:pt x="17" y="34"/>
                </a:lnTo>
                <a:lnTo>
                  <a:pt x="13" y="37"/>
                </a:lnTo>
                <a:lnTo>
                  <a:pt x="10" y="39"/>
                </a:lnTo>
                <a:lnTo>
                  <a:pt x="10" y="42"/>
                </a:lnTo>
                <a:lnTo>
                  <a:pt x="7" y="47"/>
                </a:lnTo>
                <a:lnTo>
                  <a:pt x="10" y="49"/>
                </a:lnTo>
                <a:lnTo>
                  <a:pt x="12" y="46"/>
                </a:lnTo>
                <a:lnTo>
                  <a:pt x="13" y="41"/>
                </a:lnTo>
                <a:lnTo>
                  <a:pt x="17" y="37"/>
                </a:lnTo>
                <a:lnTo>
                  <a:pt x="19" y="35"/>
                </a:lnTo>
                <a:lnTo>
                  <a:pt x="22" y="32"/>
                </a:lnTo>
                <a:lnTo>
                  <a:pt x="24" y="29"/>
                </a:lnTo>
                <a:lnTo>
                  <a:pt x="27" y="25"/>
                </a:lnTo>
                <a:lnTo>
                  <a:pt x="29" y="24"/>
                </a:lnTo>
                <a:lnTo>
                  <a:pt x="32" y="22"/>
                </a:lnTo>
                <a:lnTo>
                  <a:pt x="36" y="18"/>
                </a:lnTo>
                <a:lnTo>
                  <a:pt x="37" y="17"/>
                </a:lnTo>
                <a:lnTo>
                  <a:pt x="42" y="15"/>
                </a:lnTo>
                <a:lnTo>
                  <a:pt x="46" y="13"/>
                </a:lnTo>
                <a:lnTo>
                  <a:pt x="49" y="12"/>
                </a:lnTo>
                <a:lnTo>
                  <a:pt x="56" y="8"/>
                </a:lnTo>
                <a:lnTo>
                  <a:pt x="59" y="7"/>
                </a:lnTo>
                <a:lnTo>
                  <a:pt x="63" y="5"/>
                </a:lnTo>
                <a:lnTo>
                  <a:pt x="68" y="5"/>
                </a:lnTo>
                <a:lnTo>
                  <a:pt x="71" y="3"/>
                </a:lnTo>
                <a:lnTo>
                  <a:pt x="75" y="3"/>
                </a:lnTo>
                <a:lnTo>
                  <a:pt x="78" y="3"/>
                </a:lnTo>
                <a:lnTo>
                  <a:pt x="82" y="3"/>
                </a:lnTo>
                <a:lnTo>
                  <a:pt x="87" y="3"/>
                </a:lnTo>
                <a:lnTo>
                  <a:pt x="90" y="3"/>
                </a:lnTo>
                <a:lnTo>
                  <a:pt x="94" y="3"/>
                </a:lnTo>
                <a:lnTo>
                  <a:pt x="99" y="3"/>
                </a:lnTo>
                <a:lnTo>
                  <a:pt x="102" y="5"/>
                </a:lnTo>
                <a:lnTo>
                  <a:pt x="105" y="5"/>
                </a:lnTo>
                <a:lnTo>
                  <a:pt x="109" y="7"/>
                </a:lnTo>
                <a:lnTo>
                  <a:pt x="114" y="8"/>
                </a:lnTo>
                <a:lnTo>
                  <a:pt x="119" y="12"/>
                </a:lnTo>
                <a:lnTo>
                  <a:pt x="123" y="13"/>
                </a:lnTo>
                <a:lnTo>
                  <a:pt x="128" y="15"/>
                </a:lnTo>
                <a:lnTo>
                  <a:pt x="129" y="17"/>
                </a:lnTo>
                <a:lnTo>
                  <a:pt x="134" y="18"/>
                </a:lnTo>
                <a:lnTo>
                  <a:pt x="136" y="22"/>
                </a:lnTo>
                <a:lnTo>
                  <a:pt x="140" y="25"/>
                </a:lnTo>
                <a:lnTo>
                  <a:pt x="141" y="27"/>
                </a:lnTo>
                <a:lnTo>
                  <a:pt x="145" y="29"/>
                </a:lnTo>
                <a:lnTo>
                  <a:pt x="146" y="34"/>
                </a:lnTo>
                <a:lnTo>
                  <a:pt x="148" y="35"/>
                </a:lnTo>
                <a:lnTo>
                  <a:pt x="150" y="39"/>
                </a:lnTo>
                <a:lnTo>
                  <a:pt x="153" y="42"/>
                </a:lnTo>
                <a:lnTo>
                  <a:pt x="153" y="46"/>
                </a:lnTo>
                <a:lnTo>
                  <a:pt x="155" y="49"/>
                </a:lnTo>
                <a:lnTo>
                  <a:pt x="157" y="53"/>
                </a:lnTo>
                <a:lnTo>
                  <a:pt x="160" y="59"/>
                </a:lnTo>
                <a:lnTo>
                  <a:pt x="160" y="63"/>
                </a:lnTo>
                <a:lnTo>
                  <a:pt x="160" y="66"/>
                </a:lnTo>
                <a:lnTo>
                  <a:pt x="160" y="70"/>
                </a:lnTo>
                <a:lnTo>
                  <a:pt x="162" y="73"/>
                </a:lnTo>
                <a:lnTo>
                  <a:pt x="162" y="76"/>
                </a:lnTo>
                <a:lnTo>
                  <a:pt x="162" y="82"/>
                </a:lnTo>
                <a:lnTo>
                  <a:pt x="160" y="85"/>
                </a:lnTo>
                <a:lnTo>
                  <a:pt x="160" y="88"/>
                </a:lnTo>
                <a:lnTo>
                  <a:pt x="160" y="93"/>
                </a:lnTo>
                <a:lnTo>
                  <a:pt x="160" y="97"/>
                </a:lnTo>
                <a:lnTo>
                  <a:pt x="158" y="100"/>
                </a:lnTo>
                <a:lnTo>
                  <a:pt x="157" y="104"/>
                </a:lnTo>
                <a:lnTo>
                  <a:pt x="155" y="107"/>
                </a:lnTo>
                <a:lnTo>
                  <a:pt x="153" y="111"/>
                </a:lnTo>
                <a:lnTo>
                  <a:pt x="151" y="114"/>
                </a:lnTo>
                <a:lnTo>
                  <a:pt x="148" y="117"/>
                </a:lnTo>
                <a:lnTo>
                  <a:pt x="148" y="121"/>
                </a:lnTo>
                <a:lnTo>
                  <a:pt x="145" y="124"/>
                </a:lnTo>
                <a:lnTo>
                  <a:pt x="143" y="128"/>
                </a:lnTo>
                <a:lnTo>
                  <a:pt x="140" y="131"/>
                </a:lnTo>
                <a:lnTo>
                  <a:pt x="138" y="133"/>
                </a:lnTo>
                <a:lnTo>
                  <a:pt x="134" y="134"/>
                </a:lnTo>
                <a:lnTo>
                  <a:pt x="131" y="138"/>
                </a:lnTo>
                <a:lnTo>
                  <a:pt x="128" y="141"/>
                </a:lnTo>
                <a:lnTo>
                  <a:pt x="124" y="143"/>
                </a:lnTo>
                <a:lnTo>
                  <a:pt x="123" y="145"/>
                </a:lnTo>
                <a:lnTo>
                  <a:pt x="119" y="146"/>
                </a:lnTo>
                <a:lnTo>
                  <a:pt x="116" y="148"/>
                </a:lnTo>
                <a:lnTo>
                  <a:pt x="111" y="150"/>
                </a:lnTo>
                <a:lnTo>
                  <a:pt x="109" y="151"/>
                </a:lnTo>
                <a:lnTo>
                  <a:pt x="104" y="153"/>
                </a:lnTo>
                <a:lnTo>
                  <a:pt x="100" y="153"/>
                </a:lnTo>
                <a:lnTo>
                  <a:pt x="94" y="155"/>
                </a:lnTo>
                <a:lnTo>
                  <a:pt x="88" y="155"/>
                </a:lnTo>
                <a:lnTo>
                  <a:pt x="85" y="157"/>
                </a:lnTo>
                <a:lnTo>
                  <a:pt x="82" y="157"/>
                </a:lnTo>
                <a:lnTo>
                  <a:pt x="76" y="157"/>
                </a:lnTo>
                <a:lnTo>
                  <a:pt x="73" y="157"/>
                </a:lnTo>
                <a:lnTo>
                  <a:pt x="70" y="157"/>
                </a:lnTo>
                <a:lnTo>
                  <a:pt x="66" y="155"/>
                </a:lnTo>
                <a:lnTo>
                  <a:pt x="63" y="155"/>
                </a:lnTo>
                <a:lnTo>
                  <a:pt x="58" y="153"/>
                </a:lnTo>
                <a:lnTo>
                  <a:pt x="54" y="153"/>
                </a:lnTo>
                <a:lnTo>
                  <a:pt x="51" y="151"/>
                </a:lnTo>
                <a:lnTo>
                  <a:pt x="48" y="150"/>
                </a:lnTo>
                <a:lnTo>
                  <a:pt x="42" y="148"/>
                </a:lnTo>
                <a:lnTo>
                  <a:pt x="41" y="146"/>
                </a:lnTo>
                <a:lnTo>
                  <a:pt x="37" y="145"/>
                </a:lnTo>
                <a:lnTo>
                  <a:pt x="32" y="141"/>
                </a:lnTo>
                <a:lnTo>
                  <a:pt x="30" y="140"/>
                </a:lnTo>
                <a:lnTo>
                  <a:pt x="27" y="138"/>
                </a:lnTo>
                <a:lnTo>
                  <a:pt x="25" y="134"/>
                </a:lnTo>
                <a:lnTo>
                  <a:pt x="22" y="133"/>
                </a:lnTo>
                <a:lnTo>
                  <a:pt x="19" y="129"/>
                </a:lnTo>
                <a:lnTo>
                  <a:pt x="17" y="128"/>
                </a:lnTo>
                <a:lnTo>
                  <a:pt x="15" y="122"/>
                </a:lnTo>
                <a:lnTo>
                  <a:pt x="12" y="121"/>
                </a:lnTo>
                <a:lnTo>
                  <a:pt x="10" y="117"/>
                </a:lnTo>
                <a:lnTo>
                  <a:pt x="10" y="114"/>
                </a:lnTo>
                <a:lnTo>
                  <a:pt x="7" y="111"/>
                </a:lnTo>
                <a:lnTo>
                  <a:pt x="7" y="107"/>
                </a:lnTo>
                <a:lnTo>
                  <a:pt x="7" y="104"/>
                </a:lnTo>
                <a:lnTo>
                  <a:pt x="5" y="100"/>
                </a:lnTo>
                <a:lnTo>
                  <a:pt x="3" y="97"/>
                </a:lnTo>
                <a:lnTo>
                  <a:pt x="3" y="93"/>
                </a:lnTo>
                <a:lnTo>
                  <a:pt x="3" y="88"/>
                </a:lnTo>
                <a:lnTo>
                  <a:pt x="3" y="85"/>
                </a:lnTo>
                <a:lnTo>
                  <a:pt x="3" y="82"/>
                </a:lnTo>
                <a:lnTo>
                  <a:pt x="3" y="78"/>
                </a:lnTo>
                <a:lnTo>
                  <a:pt x="3" y="75"/>
                </a:lnTo>
                <a:lnTo>
                  <a:pt x="3" y="71"/>
                </a:lnTo>
                <a:lnTo>
                  <a:pt x="3" y="66"/>
                </a:lnTo>
                <a:lnTo>
                  <a:pt x="5" y="63"/>
                </a:lnTo>
                <a:lnTo>
                  <a:pt x="7" y="59"/>
                </a:lnTo>
                <a:lnTo>
                  <a:pt x="7" y="54"/>
                </a:lnTo>
                <a:lnTo>
                  <a:pt x="8" y="53"/>
                </a:lnTo>
                <a:lnTo>
                  <a:pt x="10" y="49"/>
                </a:lnTo>
                <a:lnTo>
                  <a:pt x="7" y="47"/>
                </a:lnTo>
                <a:close/>
              </a:path>
            </a:pathLst>
          </a:custGeom>
          <a:solidFill>
            <a:srgbClr val="808080"/>
          </a:solidFill>
          <a:ln w="9525">
            <a:noFill/>
            <a:round/>
            <a:headEnd/>
            <a:tailEnd/>
          </a:ln>
        </p:spPr>
        <p:txBody>
          <a:bodyPr/>
          <a:lstStyle/>
          <a:p>
            <a:endParaRPr lang="en-US"/>
          </a:p>
        </p:txBody>
      </p:sp>
      <p:grpSp>
        <p:nvGrpSpPr>
          <p:cNvPr id="336" name="Group 2507"/>
          <p:cNvGrpSpPr>
            <a:grpSpLocks/>
          </p:cNvGrpSpPr>
          <p:nvPr/>
        </p:nvGrpSpPr>
        <p:grpSpPr bwMode="auto">
          <a:xfrm>
            <a:off x="6422231" y="3853689"/>
            <a:ext cx="2682875" cy="1063625"/>
            <a:chOff x="710" y="2523"/>
            <a:chExt cx="2189" cy="885"/>
          </a:xfrm>
        </p:grpSpPr>
        <p:sp>
          <p:nvSpPr>
            <p:cNvPr id="337" name="Freeform 2508"/>
            <p:cNvSpPr>
              <a:spLocks/>
            </p:cNvSpPr>
            <p:nvPr/>
          </p:nvSpPr>
          <p:spPr bwMode="auto">
            <a:xfrm>
              <a:off x="1561" y="2755"/>
              <a:ext cx="128" cy="123"/>
            </a:xfrm>
            <a:custGeom>
              <a:avLst/>
              <a:gdLst>
                <a:gd name="T0" fmla="*/ 82 w 128"/>
                <a:gd name="T1" fmla="*/ 2 h 123"/>
                <a:gd name="T2" fmla="*/ 77 w 128"/>
                <a:gd name="T3" fmla="*/ 0 h 123"/>
                <a:gd name="T4" fmla="*/ 70 w 128"/>
                <a:gd name="T5" fmla="*/ 0 h 123"/>
                <a:gd name="T6" fmla="*/ 63 w 128"/>
                <a:gd name="T7" fmla="*/ 0 h 123"/>
                <a:gd name="T8" fmla="*/ 56 w 128"/>
                <a:gd name="T9" fmla="*/ 0 h 123"/>
                <a:gd name="T10" fmla="*/ 49 w 128"/>
                <a:gd name="T11" fmla="*/ 2 h 123"/>
                <a:gd name="T12" fmla="*/ 37 w 128"/>
                <a:gd name="T13" fmla="*/ 5 h 123"/>
                <a:gd name="T14" fmla="*/ 32 w 128"/>
                <a:gd name="T15" fmla="*/ 7 h 123"/>
                <a:gd name="T16" fmla="*/ 29 w 128"/>
                <a:gd name="T17" fmla="*/ 10 h 123"/>
                <a:gd name="T18" fmla="*/ 26 w 128"/>
                <a:gd name="T19" fmla="*/ 13 h 123"/>
                <a:gd name="T20" fmla="*/ 19 w 128"/>
                <a:gd name="T21" fmla="*/ 17 h 123"/>
                <a:gd name="T22" fmla="*/ 15 w 128"/>
                <a:gd name="T23" fmla="*/ 22 h 123"/>
                <a:gd name="T24" fmla="*/ 10 w 128"/>
                <a:gd name="T25" fmla="*/ 27 h 123"/>
                <a:gd name="T26" fmla="*/ 5 w 128"/>
                <a:gd name="T27" fmla="*/ 36 h 123"/>
                <a:gd name="T28" fmla="*/ 2 w 128"/>
                <a:gd name="T29" fmla="*/ 46 h 123"/>
                <a:gd name="T30" fmla="*/ 2 w 128"/>
                <a:gd name="T31" fmla="*/ 53 h 123"/>
                <a:gd name="T32" fmla="*/ 0 w 128"/>
                <a:gd name="T33" fmla="*/ 59 h 123"/>
                <a:gd name="T34" fmla="*/ 0 w 128"/>
                <a:gd name="T35" fmla="*/ 66 h 123"/>
                <a:gd name="T36" fmla="*/ 0 w 128"/>
                <a:gd name="T37" fmla="*/ 73 h 123"/>
                <a:gd name="T38" fmla="*/ 2 w 128"/>
                <a:gd name="T39" fmla="*/ 78 h 123"/>
                <a:gd name="T40" fmla="*/ 5 w 128"/>
                <a:gd name="T41" fmla="*/ 88 h 123"/>
                <a:gd name="T42" fmla="*/ 8 w 128"/>
                <a:gd name="T43" fmla="*/ 94 h 123"/>
                <a:gd name="T44" fmla="*/ 10 w 128"/>
                <a:gd name="T45" fmla="*/ 99 h 123"/>
                <a:gd name="T46" fmla="*/ 15 w 128"/>
                <a:gd name="T47" fmla="*/ 104 h 123"/>
                <a:gd name="T48" fmla="*/ 20 w 128"/>
                <a:gd name="T49" fmla="*/ 107 h 123"/>
                <a:gd name="T50" fmla="*/ 24 w 128"/>
                <a:gd name="T51" fmla="*/ 111 h 123"/>
                <a:gd name="T52" fmla="*/ 31 w 128"/>
                <a:gd name="T53" fmla="*/ 114 h 123"/>
                <a:gd name="T54" fmla="*/ 41 w 128"/>
                <a:gd name="T55" fmla="*/ 119 h 123"/>
                <a:gd name="T56" fmla="*/ 48 w 128"/>
                <a:gd name="T57" fmla="*/ 121 h 123"/>
                <a:gd name="T58" fmla="*/ 54 w 128"/>
                <a:gd name="T59" fmla="*/ 121 h 123"/>
                <a:gd name="T60" fmla="*/ 60 w 128"/>
                <a:gd name="T61" fmla="*/ 123 h 123"/>
                <a:gd name="T62" fmla="*/ 66 w 128"/>
                <a:gd name="T63" fmla="*/ 123 h 123"/>
                <a:gd name="T64" fmla="*/ 72 w 128"/>
                <a:gd name="T65" fmla="*/ 121 h 123"/>
                <a:gd name="T66" fmla="*/ 78 w 128"/>
                <a:gd name="T67" fmla="*/ 121 h 123"/>
                <a:gd name="T68" fmla="*/ 90 w 128"/>
                <a:gd name="T69" fmla="*/ 116 h 123"/>
                <a:gd name="T70" fmla="*/ 97 w 128"/>
                <a:gd name="T71" fmla="*/ 112 h 123"/>
                <a:gd name="T72" fmla="*/ 102 w 128"/>
                <a:gd name="T73" fmla="*/ 109 h 123"/>
                <a:gd name="T74" fmla="*/ 106 w 128"/>
                <a:gd name="T75" fmla="*/ 106 h 123"/>
                <a:gd name="T76" fmla="*/ 111 w 128"/>
                <a:gd name="T77" fmla="*/ 102 h 123"/>
                <a:gd name="T78" fmla="*/ 114 w 128"/>
                <a:gd name="T79" fmla="*/ 97 h 123"/>
                <a:gd name="T80" fmla="*/ 118 w 128"/>
                <a:gd name="T81" fmla="*/ 92 h 123"/>
                <a:gd name="T82" fmla="*/ 124 w 128"/>
                <a:gd name="T83" fmla="*/ 80 h 123"/>
                <a:gd name="T84" fmla="*/ 124 w 128"/>
                <a:gd name="T85" fmla="*/ 73 h 123"/>
                <a:gd name="T86" fmla="*/ 126 w 128"/>
                <a:gd name="T87" fmla="*/ 68 h 123"/>
                <a:gd name="T88" fmla="*/ 128 w 128"/>
                <a:gd name="T89" fmla="*/ 59 h 123"/>
                <a:gd name="T90" fmla="*/ 126 w 128"/>
                <a:gd name="T91" fmla="*/ 53 h 123"/>
                <a:gd name="T92" fmla="*/ 126 w 128"/>
                <a:gd name="T93" fmla="*/ 48 h 123"/>
                <a:gd name="T94" fmla="*/ 124 w 128"/>
                <a:gd name="T95" fmla="*/ 39 h 123"/>
                <a:gd name="T96" fmla="*/ 121 w 128"/>
                <a:gd name="T97" fmla="*/ 32 h 123"/>
                <a:gd name="T98" fmla="*/ 118 w 128"/>
                <a:gd name="T99" fmla="*/ 27 h 123"/>
                <a:gd name="T100" fmla="*/ 114 w 128"/>
                <a:gd name="T101" fmla="*/ 24 h 123"/>
                <a:gd name="T102" fmla="*/ 111 w 128"/>
                <a:gd name="T103" fmla="*/ 19 h 123"/>
                <a:gd name="T104" fmla="*/ 106 w 128"/>
                <a:gd name="T105" fmla="*/ 13 h 123"/>
                <a:gd name="T106" fmla="*/ 101 w 128"/>
                <a:gd name="T107" fmla="*/ 10 h 123"/>
                <a:gd name="T108" fmla="*/ 95 w 128"/>
                <a:gd name="T109" fmla="*/ 7 h 1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8"/>
                <a:gd name="T166" fmla="*/ 0 h 123"/>
                <a:gd name="T167" fmla="*/ 128 w 128"/>
                <a:gd name="T168" fmla="*/ 123 h 12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8" h="123">
                  <a:moveTo>
                    <a:pt x="92" y="5"/>
                  </a:moveTo>
                  <a:lnTo>
                    <a:pt x="87" y="3"/>
                  </a:lnTo>
                  <a:lnTo>
                    <a:pt x="83" y="2"/>
                  </a:lnTo>
                  <a:lnTo>
                    <a:pt x="82" y="2"/>
                  </a:lnTo>
                  <a:lnTo>
                    <a:pt x="80" y="2"/>
                  </a:lnTo>
                  <a:lnTo>
                    <a:pt x="78" y="2"/>
                  </a:lnTo>
                  <a:lnTo>
                    <a:pt x="77" y="2"/>
                  </a:lnTo>
                  <a:lnTo>
                    <a:pt x="77" y="0"/>
                  </a:lnTo>
                  <a:lnTo>
                    <a:pt x="75" y="0"/>
                  </a:lnTo>
                  <a:lnTo>
                    <a:pt x="73" y="0"/>
                  </a:lnTo>
                  <a:lnTo>
                    <a:pt x="72" y="0"/>
                  </a:lnTo>
                  <a:lnTo>
                    <a:pt x="70" y="0"/>
                  </a:lnTo>
                  <a:lnTo>
                    <a:pt x="68" y="0"/>
                  </a:lnTo>
                  <a:lnTo>
                    <a:pt x="66" y="0"/>
                  </a:lnTo>
                  <a:lnTo>
                    <a:pt x="65" y="0"/>
                  </a:lnTo>
                  <a:lnTo>
                    <a:pt x="63" y="0"/>
                  </a:lnTo>
                  <a:lnTo>
                    <a:pt x="61" y="0"/>
                  </a:lnTo>
                  <a:lnTo>
                    <a:pt x="60" y="0"/>
                  </a:lnTo>
                  <a:lnTo>
                    <a:pt x="58" y="0"/>
                  </a:lnTo>
                  <a:lnTo>
                    <a:pt x="56" y="0"/>
                  </a:lnTo>
                  <a:lnTo>
                    <a:pt x="54" y="0"/>
                  </a:lnTo>
                  <a:lnTo>
                    <a:pt x="53" y="0"/>
                  </a:lnTo>
                  <a:lnTo>
                    <a:pt x="51" y="2"/>
                  </a:lnTo>
                  <a:lnTo>
                    <a:pt x="49" y="2"/>
                  </a:lnTo>
                  <a:lnTo>
                    <a:pt x="48" y="2"/>
                  </a:lnTo>
                  <a:lnTo>
                    <a:pt x="43" y="3"/>
                  </a:lnTo>
                  <a:lnTo>
                    <a:pt x="39" y="5"/>
                  </a:lnTo>
                  <a:lnTo>
                    <a:pt x="37" y="5"/>
                  </a:lnTo>
                  <a:lnTo>
                    <a:pt x="36" y="5"/>
                  </a:lnTo>
                  <a:lnTo>
                    <a:pt x="36" y="7"/>
                  </a:lnTo>
                  <a:lnTo>
                    <a:pt x="34" y="7"/>
                  </a:lnTo>
                  <a:lnTo>
                    <a:pt x="32" y="7"/>
                  </a:lnTo>
                  <a:lnTo>
                    <a:pt x="32" y="8"/>
                  </a:lnTo>
                  <a:lnTo>
                    <a:pt x="31" y="8"/>
                  </a:lnTo>
                  <a:lnTo>
                    <a:pt x="31" y="10"/>
                  </a:lnTo>
                  <a:lnTo>
                    <a:pt x="29" y="10"/>
                  </a:lnTo>
                  <a:lnTo>
                    <a:pt x="27" y="10"/>
                  </a:lnTo>
                  <a:lnTo>
                    <a:pt x="27" y="12"/>
                  </a:lnTo>
                  <a:lnTo>
                    <a:pt x="26" y="12"/>
                  </a:lnTo>
                  <a:lnTo>
                    <a:pt x="26" y="13"/>
                  </a:lnTo>
                  <a:lnTo>
                    <a:pt x="24" y="13"/>
                  </a:lnTo>
                  <a:lnTo>
                    <a:pt x="22" y="15"/>
                  </a:lnTo>
                  <a:lnTo>
                    <a:pt x="20" y="17"/>
                  </a:lnTo>
                  <a:lnTo>
                    <a:pt x="19" y="17"/>
                  </a:lnTo>
                  <a:lnTo>
                    <a:pt x="17" y="19"/>
                  </a:lnTo>
                  <a:lnTo>
                    <a:pt x="17" y="20"/>
                  </a:lnTo>
                  <a:lnTo>
                    <a:pt x="17" y="22"/>
                  </a:lnTo>
                  <a:lnTo>
                    <a:pt x="15" y="22"/>
                  </a:lnTo>
                  <a:lnTo>
                    <a:pt x="15" y="24"/>
                  </a:lnTo>
                  <a:lnTo>
                    <a:pt x="14" y="24"/>
                  </a:lnTo>
                  <a:lnTo>
                    <a:pt x="12" y="25"/>
                  </a:lnTo>
                  <a:lnTo>
                    <a:pt x="10" y="27"/>
                  </a:lnTo>
                  <a:lnTo>
                    <a:pt x="10" y="29"/>
                  </a:lnTo>
                  <a:lnTo>
                    <a:pt x="8" y="30"/>
                  </a:lnTo>
                  <a:lnTo>
                    <a:pt x="7" y="30"/>
                  </a:lnTo>
                  <a:lnTo>
                    <a:pt x="5" y="36"/>
                  </a:lnTo>
                  <a:lnTo>
                    <a:pt x="3" y="41"/>
                  </a:lnTo>
                  <a:lnTo>
                    <a:pt x="2" y="42"/>
                  </a:lnTo>
                  <a:lnTo>
                    <a:pt x="2" y="44"/>
                  </a:lnTo>
                  <a:lnTo>
                    <a:pt x="2" y="46"/>
                  </a:lnTo>
                  <a:lnTo>
                    <a:pt x="2" y="48"/>
                  </a:lnTo>
                  <a:lnTo>
                    <a:pt x="2" y="49"/>
                  </a:lnTo>
                  <a:lnTo>
                    <a:pt x="2" y="51"/>
                  </a:lnTo>
                  <a:lnTo>
                    <a:pt x="2" y="53"/>
                  </a:lnTo>
                  <a:lnTo>
                    <a:pt x="0" y="54"/>
                  </a:lnTo>
                  <a:lnTo>
                    <a:pt x="0" y="56"/>
                  </a:lnTo>
                  <a:lnTo>
                    <a:pt x="0" y="58"/>
                  </a:lnTo>
                  <a:lnTo>
                    <a:pt x="0" y="59"/>
                  </a:lnTo>
                  <a:lnTo>
                    <a:pt x="0" y="61"/>
                  </a:lnTo>
                  <a:lnTo>
                    <a:pt x="0" y="63"/>
                  </a:lnTo>
                  <a:lnTo>
                    <a:pt x="0" y="65"/>
                  </a:lnTo>
                  <a:lnTo>
                    <a:pt x="0" y="66"/>
                  </a:lnTo>
                  <a:lnTo>
                    <a:pt x="0" y="68"/>
                  </a:lnTo>
                  <a:lnTo>
                    <a:pt x="0" y="70"/>
                  </a:lnTo>
                  <a:lnTo>
                    <a:pt x="0" y="71"/>
                  </a:lnTo>
                  <a:lnTo>
                    <a:pt x="0" y="73"/>
                  </a:lnTo>
                  <a:lnTo>
                    <a:pt x="2" y="73"/>
                  </a:lnTo>
                  <a:lnTo>
                    <a:pt x="2" y="75"/>
                  </a:lnTo>
                  <a:lnTo>
                    <a:pt x="2" y="77"/>
                  </a:lnTo>
                  <a:lnTo>
                    <a:pt x="2" y="78"/>
                  </a:lnTo>
                  <a:lnTo>
                    <a:pt x="2" y="80"/>
                  </a:lnTo>
                  <a:lnTo>
                    <a:pt x="3" y="83"/>
                  </a:lnTo>
                  <a:lnTo>
                    <a:pt x="5" y="87"/>
                  </a:lnTo>
                  <a:lnTo>
                    <a:pt x="5" y="88"/>
                  </a:lnTo>
                  <a:lnTo>
                    <a:pt x="5" y="90"/>
                  </a:lnTo>
                  <a:lnTo>
                    <a:pt x="5" y="92"/>
                  </a:lnTo>
                  <a:lnTo>
                    <a:pt x="7" y="92"/>
                  </a:lnTo>
                  <a:lnTo>
                    <a:pt x="8" y="94"/>
                  </a:lnTo>
                  <a:lnTo>
                    <a:pt x="8" y="95"/>
                  </a:lnTo>
                  <a:lnTo>
                    <a:pt x="10" y="95"/>
                  </a:lnTo>
                  <a:lnTo>
                    <a:pt x="10" y="97"/>
                  </a:lnTo>
                  <a:lnTo>
                    <a:pt x="10" y="99"/>
                  </a:lnTo>
                  <a:lnTo>
                    <a:pt x="12" y="100"/>
                  </a:lnTo>
                  <a:lnTo>
                    <a:pt x="14" y="102"/>
                  </a:lnTo>
                  <a:lnTo>
                    <a:pt x="15" y="102"/>
                  </a:lnTo>
                  <a:lnTo>
                    <a:pt x="15" y="104"/>
                  </a:lnTo>
                  <a:lnTo>
                    <a:pt x="17" y="104"/>
                  </a:lnTo>
                  <a:lnTo>
                    <a:pt x="17" y="106"/>
                  </a:lnTo>
                  <a:lnTo>
                    <a:pt x="19" y="107"/>
                  </a:lnTo>
                  <a:lnTo>
                    <a:pt x="20" y="107"/>
                  </a:lnTo>
                  <a:lnTo>
                    <a:pt x="20" y="109"/>
                  </a:lnTo>
                  <a:lnTo>
                    <a:pt x="22" y="109"/>
                  </a:lnTo>
                  <a:lnTo>
                    <a:pt x="24" y="109"/>
                  </a:lnTo>
                  <a:lnTo>
                    <a:pt x="24" y="111"/>
                  </a:lnTo>
                  <a:lnTo>
                    <a:pt x="26" y="112"/>
                  </a:lnTo>
                  <a:lnTo>
                    <a:pt x="27" y="112"/>
                  </a:lnTo>
                  <a:lnTo>
                    <a:pt x="29" y="114"/>
                  </a:lnTo>
                  <a:lnTo>
                    <a:pt x="31" y="114"/>
                  </a:lnTo>
                  <a:lnTo>
                    <a:pt x="31" y="116"/>
                  </a:lnTo>
                  <a:lnTo>
                    <a:pt x="36" y="117"/>
                  </a:lnTo>
                  <a:lnTo>
                    <a:pt x="39" y="119"/>
                  </a:lnTo>
                  <a:lnTo>
                    <a:pt x="41" y="119"/>
                  </a:lnTo>
                  <a:lnTo>
                    <a:pt x="43" y="121"/>
                  </a:lnTo>
                  <a:lnTo>
                    <a:pt x="44" y="121"/>
                  </a:lnTo>
                  <a:lnTo>
                    <a:pt x="46" y="121"/>
                  </a:lnTo>
                  <a:lnTo>
                    <a:pt x="48" y="121"/>
                  </a:lnTo>
                  <a:lnTo>
                    <a:pt x="49" y="121"/>
                  </a:lnTo>
                  <a:lnTo>
                    <a:pt x="51" y="121"/>
                  </a:lnTo>
                  <a:lnTo>
                    <a:pt x="53" y="121"/>
                  </a:lnTo>
                  <a:lnTo>
                    <a:pt x="54" y="121"/>
                  </a:lnTo>
                  <a:lnTo>
                    <a:pt x="56" y="121"/>
                  </a:lnTo>
                  <a:lnTo>
                    <a:pt x="56" y="123"/>
                  </a:lnTo>
                  <a:lnTo>
                    <a:pt x="58" y="123"/>
                  </a:lnTo>
                  <a:lnTo>
                    <a:pt x="60" y="123"/>
                  </a:lnTo>
                  <a:lnTo>
                    <a:pt x="61" y="123"/>
                  </a:lnTo>
                  <a:lnTo>
                    <a:pt x="63" y="123"/>
                  </a:lnTo>
                  <a:lnTo>
                    <a:pt x="65" y="123"/>
                  </a:lnTo>
                  <a:lnTo>
                    <a:pt x="66" y="123"/>
                  </a:lnTo>
                  <a:lnTo>
                    <a:pt x="68" y="121"/>
                  </a:lnTo>
                  <a:lnTo>
                    <a:pt x="68" y="123"/>
                  </a:lnTo>
                  <a:lnTo>
                    <a:pt x="70" y="121"/>
                  </a:lnTo>
                  <a:lnTo>
                    <a:pt x="72" y="121"/>
                  </a:lnTo>
                  <a:lnTo>
                    <a:pt x="73" y="121"/>
                  </a:lnTo>
                  <a:lnTo>
                    <a:pt x="75" y="121"/>
                  </a:lnTo>
                  <a:lnTo>
                    <a:pt x="77" y="121"/>
                  </a:lnTo>
                  <a:lnTo>
                    <a:pt x="78" y="121"/>
                  </a:lnTo>
                  <a:lnTo>
                    <a:pt x="80" y="121"/>
                  </a:lnTo>
                  <a:lnTo>
                    <a:pt x="83" y="119"/>
                  </a:lnTo>
                  <a:lnTo>
                    <a:pt x="89" y="117"/>
                  </a:lnTo>
                  <a:lnTo>
                    <a:pt x="90" y="116"/>
                  </a:lnTo>
                  <a:lnTo>
                    <a:pt x="92" y="116"/>
                  </a:lnTo>
                  <a:lnTo>
                    <a:pt x="94" y="114"/>
                  </a:lnTo>
                  <a:lnTo>
                    <a:pt x="95" y="114"/>
                  </a:lnTo>
                  <a:lnTo>
                    <a:pt x="97" y="112"/>
                  </a:lnTo>
                  <a:lnTo>
                    <a:pt x="99" y="111"/>
                  </a:lnTo>
                  <a:lnTo>
                    <a:pt x="101" y="111"/>
                  </a:lnTo>
                  <a:lnTo>
                    <a:pt x="101" y="109"/>
                  </a:lnTo>
                  <a:lnTo>
                    <a:pt x="102" y="109"/>
                  </a:lnTo>
                  <a:lnTo>
                    <a:pt x="104" y="109"/>
                  </a:lnTo>
                  <a:lnTo>
                    <a:pt x="104" y="107"/>
                  </a:lnTo>
                  <a:lnTo>
                    <a:pt x="106" y="107"/>
                  </a:lnTo>
                  <a:lnTo>
                    <a:pt x="106" y="106"/>
                  </a:lnTo>
                  <a:lnTo>
                    <a:pt x="107" y="106"/>
                  </a:lnTo>
                  <a:lnTo>
                    <a:pt x="109" y="104"/>
                  </a:lnTo>
                  <a:lnTo>
                    <a:pt x="109" y="102"/>
                  </a:lnTo>
                  <a:lnTo>
                    <a:pt x="111" y="102"/>
                  </a:lnTo>
                  <a:lnTo>
                    <a:pt x="111" y="100"/>
                  </a:lnTo>
                  <a:lnTo>
                    <a:pt x="112" y="100"/>
                  </a:lnTo>
                  <a:lnTo>
                    <a:pt x="114" y="99"/>
                  </a:lnTo>
                  <a:lnTo>
                    <a:pt x="114" y="97"/>
                  </a:lnTo>
                  <a:lnTo>
                    <a:pt x="114" y="95"/>
                  </a:lnTo>
                  <a:lnTo>
                    <a:pt x="116" y="95"/>
                  </a:lnTo>
                  <a:lnTo>
                    <a:pt x="118" y="94"/>
                  </a:lnTo>
                  <a:lnTo>
                    <a:pt x="118" y="92"/>
                  </a:lnTo>
                  <a:lnTo>
                    <a:pt x="118" y="90"/>
                  </a:lnTo>
                  <a:lnTo>
                    <a:pt x="121" y="87"/>
                  </a:lnTo>
                  <a:lnTo>
                    <a:pt x="123" y="82"/>
                  </a:lnTo>
                  <a:lnTo>
                    <a:pt x="124" y="80"/>
                  </a:lnTo>
                  <a:lnTo>
                    <a:pt x="124" y="78"/>
                  </a:lnTo>
                  <a:lnTo>
                    <a:pt x="124" y="77"/>
                  </a:lnTo>
                  <a:lnTo>
                    <a:pt x="124" y="75"/>
                  </a:lnTo>
                  <a:lnTo>
                    <a:pt x="124" y="73"/>
                  </a:lnTo>
                  <a:lnTo>
                    <a:pt x="126" y="73"/>
                  </a:lnTo>
                  <a:lnTo>
                    <a:pt x="126" y="71"/>
                  </a:lnTo>
                  <a:lnTo>
                    <a:pt x="126" y="70"/>
                  </a:lnTo>
                  <a:lnTo>
                    <a:pt x="126" y="68"/>
                  </a:lnTo>
                  <a:lnTo>
                    <a:pt x="128" y="66"/>
                  </a:lnTo>
                  <a:lnTo>
                    <a:pt x="128" y="65"/>
                  </a:lnTo>
                  <a:lnTo>
                    <a:pt x="128" y="61"/>
                  </a:lnTo>
                  <a:lnTo>
                    <a:pt x="128" y="59"/>
                  </a:lnTo>
                  <a:lnTo>
                    <a:pt x="128" y="58"/>
                  </a:lnTo>
                  <a:lnTo>
                    <a:pt x="128" y="56"/>
                  </a:lnTo>
                  <a:lnTo>
                    <a:pt x="128" y="54"/>
                  </a:lnTo>
                  <a:lnTo>
                    <a:pt x="126" y="53"/>
                  </a:lnTo>
                  <a:lnTo>
                    <a:pt x="128" y="53"/>
                  </a:lnTo>
                  <a:lnTo>
                    <a:pt x="126" y="51"/>
                  </a:lnTo>
                  <a:lnTo>
                    <a:pt x="126" y="49"/>
                  </a:lnTo>
                  <a:lnTo>
                    <a:pt x="126" y="48"/>
                  </a:lnTo>
                  <a:lnTo>
                    <a:pt x="126" y="46"/>
                  </a:lnTo>
                  <a:lnTo>
                    <a:pt x="124" y="42"/>
                  </a:lnTo>
                  <a:lnTo>
                    <a:pt x="124" y="41"/>
                  </a:lnTo>
                  <a:lnTo>
                    <a:pt x="124" y="39"/>
                  </a:lnTo>
                  <a:lnTo>
                    <a:pt x="124" y="37"/>
                  </a:lnTo>
                  <a:lnTo>
                    <a:pt x="123" y="36"/>
                  </a:lnTo>
                  <a:lnTo>
                    <a:pt x="121" y="34"/>
                  </a:lnTo>
                  <a:lnTo>
                    <a:pt x="121" y="32"/>
                  </a:lnTo>
                  <a:lnTo>
                    <a:pt x="119" y="30"/>
                  </a:lnTo>
                  <a:lnTo>
                    <a:pt x="119" y="29"/>
                  </a:lnTo>
                  <a:lnTo>
                    <a:pt x="118" y="29"/>
                  </a:lnTo>
                  <a:lnTo>
                    <a:pt x="118" y="27"/>
                  </a:lnTo>
                  <a:lnTo>
                    <a:pt x="118" y="25"/>
                  </a:lnTo>
                  <a:lnTo>
                    <a:pt x="116" y="25"/>
                  </a:lnTo>
                  <a:lnTo>
                    <a:pt x="116" y="24"/>
                  </a:lnTo>
                  <a:lnTo>
                    <a:pt x="114" y="24"/>
                  </a:lnTo>
                  <a:lnTo>
                    <a:pt x="114" y="22"/>
                  </a:lnTo>
                  <a:lnTo>
                    <a:pt x="114" y="20"/>
                  </a:lnTo>
                  <a:lnTo>
                    <a:pt x="112" y="19"/>
                  </a:lnTo>
                  <a:lnTo>
                    <a:pt x="111" y="19"/>
                  </a:lnTo>
                  <a:lnTo>
                    <a:pt x="109" y="17"/>
                  </a:lnTo>
                  <a:lnTo>
                    <a:pt x="109" y="15"/>
                  </a:lnTo>
                  <a:lnTo>
                    <a:pt x="107" y="15"/>
                  </a:lnTo>
                  <a:lnTo>
                    <a:pt x="106" y="13"/>
                  </a:lnTo>
                  <a:lnTo>
                    <a:pt x="104" y="12"/>
                  </a:lnTo>
                  <a:lnTo>
                    <a:pt x="102" y="12"/>
                  </a:lnTo>
                  <a:lnTo>
                    <a:pt x="102" y="10"/>
                  </a:lnTo>
                  <a:lnTo>
                    <a:pt x="101" y="10"/>
                  </a:lnTo>
                  <a:lnTo>
                    <a:pt x="99" y="10"/>
                  </a:lnTo>
                  <a:lnTo>
                    <a:pt x="97" y="8"/>
                  </a:lnTo>
                  <a:lnTo>
                    <a:pt x="97" y="7"/>
                  </a:lnTo>
                  <a:lnTo>
                    <a:pt x="95" y="7"/>
                  </a:lnTo>
                  <a:lnTo>
                    <a:pt x="92" y="5"/>
                  </a:lnTo>
                  <a:close/>
                </a:path>
              </a:pathLst>
            </a:custGeom>
            <a:solidFill>
              <a:srgbClr val="808080"/>
            </a:solidFill>
            <a:ln w="9525">
              <a:noFill/>
              <a:round/>
              <a:headEnd/>
              <a:tailEnd/>
            </a:ln>
          </p:spPr>
          <p:txBody>
            <a:bodyPr/>
            <a:lstStyle/>
            <a:p>
              <a:endParaRPr lang="en-US"/>
            </a:p>
          </p:txBody>
        </p:sp>
        <p:sp>
          <p:nvSpPr>
            <p:cNvPr id="338" name="Freeform 2509"/>
            <p:cNvSpPr>
              <a:spLocks/>
            </p:cNvSpPr>
            <p:nvPr/>
          </p:nvSpPr>
          <p:spPr bwMode="auto">
            <a:xfrm>
              <a:off x="1559" y="2753"/>
              <a:ext cx="130" cy="126"/>
            </a:xfrm>
            <a:custGeom>
              <a:avLst/>
              <a:gdLst>
                <a:gd name="T0" fmla="*/ 2 w 130"/>
                <a:gd name="T1" fmla="*/ 50 h 126"/>
                <a:gd name="T2" fmla="*/ 0 w 130"/>
                <a:gd name="T3" fmla="*/ 61 h 126"/>
                <a:gd name="T4" fmla="*/ 0 w 130"/>
                <a:gd name="T5" fmla="*/ 73 h 126"/>
                <a:gd name="T6" fmla="*/ 4 w 130"/>
                <a:gd name="T7" fmla="*/ 87 h 126"/>
                <a:gd name="T8" fmla="*/ 10 w 130"/>
                <a:gd name="T9" fmla="*/ 99 h 126"/>
                <a:gd name="T10" fmla="*/ 19 w 130"/>
                <a:gd name="T11" fmla="*/ 109 h 126"/>
                <a:gd name="T12" fmla="*/ 31 w 130"/>
                <a:gd name="T13" fmla="*/ 118 h 126"/>
                <a:gd name="T14" fmla="*/ 43 w 130"/>
                <a:gd name="T15" fmla="*/ 123 h 126"/>
                <a:gd name="T16" fmla="*/ 55 w 130"/>
                <a:gd name="T17" fmla="*/ 126 h 126"/>
                <a:gd name="T18" fmla="*/ 68 w 130"/>
                <a:gd name="T19" fmla="*/ 126 h 126"/>
                <a:gd name="T20" fmla="*/ 80 w 130"/>
                <a:gd name="T21" fmla="*/ 123 h 126"/>
                <a:gd name="T22" fmla="*/ 92 w 130"/>
                <a:gd name="T23" fmla="*/ 119 h 126"/>
                <a:gd name="T24" fmla="*/ 106 w 130"/>
                <a:gd name="T25" fmla="*/ 111 h 126"/>
                <a:gd name="T26" fmla="*/ 116 w 130"/>
                <a:gd name="T27" fmla="*/ 102 h 126"/>
                <a:gd name="T28" fmla="*/ 123 w 130"/>
                <a:gd name="T29" fmla="*/ 92 h 126"/>
                <a:gd name="T30" fmla="*/ 128 w 130"/>
                <a:gd name="T31" fmla="*/ 80 h 126"/>
                <a:gd name="T32" fmla="*/ 130 w 130"/>
                <a:gd name="T33" fmla="*/ 68 h 126"/>
                <a:gd name="T34" fmla="*/ 128 w 130"/>
                <a:gd name="T35" fmla="*/ 51 h 126"/>
                <a:gd name="T36" fmla="*/ 123 w 130"/>
                <a:gd name="T37" fmla="*/ 36 h 126"/>
                <a:gd name="T38" fmla="*/ 118 w 130"/>
                <a:gd name="T39" fmla="*/ 26 h 126"/>
                <a:gd name="T40" fmla="*/ 109 w 130"/>
                <a:gd name="T41" fmla="*/ 15 h 126"/>
                <a:gd name="T42" fmla="*/ 99 w 130"/>
                <a:gd name="T43" fmla="*/ 7 h 126"/>
                <a:gd name="T44" fmla="*/ 79 w 130"/>
                <a:gd name="T45" fmla="*/ 0 h 126"/>
                <a:gd name="T46" fmla="*/ 65 w 130"/>
                <a:gd name="T47" fmla="*/ 0 h 126"/>
                <a:gd name="T48" fmla="*/ 53 w 130"/>
                <a:gd name="T49" fmla="*/ 2 h 126"/>
                <a:gd name="T50" fmla="*/ 34 w 130"/>
                <a:gd name="T51" fmla="*/ 7 h 126"/>
                <a:gd name="T52" fmla="*/ 24 w 130"/>
                <a:gd name="T53" fmla="*/ 15 h 126"/>
                <a:gd name="T54" fmla="*/ 16 w 130"/>
                <a:gd name="T55" fmla="*/ 24 h 126"/>
                <a:gd name="T56" fmla="*/ 7 w 130"/>
                <a:gd name="T57" fmla="*/ 38 h 126"/>
                <a:gd name="T58" fmla="*/ 16 w 130"/>
                <a:gd name="T59" fmla="*/ 27 h 126"/>
                <a:gd name="T60" fmla="*/ 24 w 130"/>
                <a:gd name="T61" fmla="*/ 19 h 126"/>
                <a:gd name="T62" fmla="*/ 34 w 130"/>
                <a:gd name="T63" fmla="*/ 12 h 126"/>
                <a:gd name="T64" fmla="*/ 50 w 130"/>
                <a:gd name="T65" fmla="*/ 5 h 126"/>
                <a:gd name="T66" fmla="*/ 63 w 130"/>
                <a:gd name="T67" fmla="*/ 4 h 126"/>
                <a:gd name="T68" fmla="*/ 74 w 130"/>
                <a:gd name="T69" fmla="*/ 4 h 126"/>
                <a:gd name="T70" fmla="*/ 87 w 130"/>
                <a:gd name="T71" fmla="*/ 5 h 126"/>
                <a:gd name="T72" fmla="*/ 104 w 130"/>
                <a:gd name="T73" fmla="*/ 15 h 126"/>
                <a:gd name="T74" fmla="*/ 114 w 130"/>
                <a:gd name="T75" fmla="*/ 24 h 126"/>
                <a:gd name="T76" fmla="*/ 120 w 130"/>
                <a:gd name="T77" fmla="*/ 32 h 126"/>
                <a:gd name="T78" fmla="*/ 126 w 130"/>
                <a:gd name="T79" fmla="*/ 50 h 126"/>
                <a:gd name="T80" fmla="*/ 126 w 130"/>
                <a:gd name="T81" fmla="*/ 63 h 126"/>
                <a:gd name="T82" fmla="*/ 125 w 130"/>
                <a:gd name="T83" fmla="*/ 75 h 126"/>
                <a:gd name="T84" fmla="*/ 121 w 130"/>
                <a:gd name="T85" fmla="*/ 87 h 126"/>
                <a:gd name="T86" fmla="*/ 114 w 130"/>
                <a:gd name="T87" fmla="*/ 97 h 126"/>
                <a:gd name="T88" fmla="*/ 106 w 130"/>
                <a:gd name="T89" fmla="*/ 106 h 126"/>
                <a:gd name="T90" fmla="*/ 94 w 130"/>
                <a:gd name="T91" fmla="*/ 116 h 126"/>
                <a:gd name="T92" fmla="*/ 82 w 130"/>
                <a:gd name="T93" fmla="*/ 121 h 126"/>
                <a:gd name="T94" fmla="*/ 70 w 130"/>
                <a:gd name="T95" fmla="*/ 121 h 126"/>
                <a:gd name="T96" fmla="*/ 58 w 130"/>
                <a:gd name="T97" fmla="*/ 123 h 126"/>
                <a:gd name="T98" fmla="*/ 46 w 130"/>
                <a:gd name="T99" fmla="*/ 121 h 126"/>
                <a:gd name="T100" fmla="*/ 34 w 130"/>
                <a:gd name="T101" fmla="*/ 116 h 126"/>
                <a:gd name="T102" fmla="*/ 22 w 130"/>
                <a:gd name="T103" fmla="*/ 109 h 126"/>
                <a:gd name="T104" fmla="*/ 16 w 130"/>
                <a:gd name="T105" fmla="*/ 99 h 126"/>
                <a:gd name="T106" fmla="*/ 9 w 130"/>
                <a:gd name="T107" fmla="*/ 90 h 126"/>
                <a:gd name="T108" fmla="*/ 4 w 130"/>
                <a:gd name="T109" fmla="*/ 75 h 126"/>
                <a:gd name="T110" fmla="*/ 4 w 130"/>
                <a:gd name="T111" fmla="*/ 65 h 126"/>
                <a:gd name="T112" fmla="*/ 4 w 130"/>
                <a:gd name="T113" fmla="*/ 53 h 126"/>
                <a:gd name="T114" fmla="*/ 9 w 130"/>
                <a:gd name="T115" fmla="*/ 38 h 1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0"/>
                <a:gd name="T175" fmla="*/ 0 h 126"/>
                <a:gd name="T176" fmla="*/ 130 w 130"/>
                <a:gd name="T177" fmla="*/ 126 h 1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0" h="126">
                  <a:moveTo>
                    <a:pt x="7" y="38"/>
                  </a:moveTo>
                  <a:lnTo>
                    <a:pt x="4" y="43"/>
                  </a:lnTo>
                  <a:lnTo>
                    <a:pt x="4" y="46"/>
                  </a:lnTo>
                  <a:lnTo>
                    <a:pt x="2" y="50"/>
                  </a:lnTo>
                  <a:lnTo>
                    <a:pt x="2" y="51"/>
                  </a:lnTo>
                  <a:lnTo>
                    <a:pt x="0" y="56"/>
                  </a:lnTo>
                  <a:lnTo>
                    <a:pt x="0" y="58"/>
                  </a:lnTo>
                  <a:lnTo>
                    <a:pt x="0" y="61"/>
                  </a:lnTo>
                  <a:lnTo>
                    <a:pt x="0" y="65"/>
                  </a:lnTo>
                  <a:lnTo>
                    <a:pt x="0" y="68"/>
                  </a:lnTo>
                  <a:lnTo>
                    <a:pt x="0" y="70"/>
                  </a:lnTo>
                  <a:lnTo>
                    <a:pt x="0" y="73"/>
                  </a:lnTo>
                  <a:lnTo>
                    <a:pt x="0" y="77"/>
                  </a:lnTo>
                  <a:lnTo>
                    <a:pt x="2" y="80"/>
                  </a:lnTo>
                  <a:lnTo>
                    <a:pt x="4" y="85"/>
                  </a:lnTo>
                  <a:lnTo>
                    <a:pt x="4" y="87"/>
                  </a:lnTo>
                  <a:lnTo>
                    <a:pt x="5" y="90"/>
                  </a:lnTo>
                  <a:lnTo>
                    <a:pt x="7" y="94"/>
                  </a:lnTo>
                  <a:lnTo>
                    <a:pt x="9" y="96"/>
                  </a:lnTo>
                  <a:lnTo>
                    <a:pt x="10" y="99"/>
                  </a:lnTo>
                  <a:lnTo>
                    <a:pt x="12" y="101"/>
                  </a:lnTo>
                  <a:lnTo>
                    <a:pt x="16" y="104"/>
                  </a:lnTo>
                  <a:lnTo>
                    <a:pt x="16" y="106"/>
                  </a:lnTo>
                  <a:lnTo>
                    <a:pt x="19" y="109"/>
                  </a:lnTo>
                  <a:lnTo>
                    <a:pt x="21" y="109"/>
                  </a:lnTo>
                  <a:lnTo>
                    <a:pt x="24" y="111"/>
                  </a:lnTo>
                  <a:lnTo>
                    <a:pt x="28" y="116"/>
                  </a:lnTo>
                  <a:lnTo>
                    <a:pt x="31" y="118"/>
                  </a:lnTo>
                  <a:lnTo>
                    <a:pt x="34" y="119"/>
                  </a:lnTo>
                  <a:lnTo>
                    <a:pt x="36" y="121"/>
                  </a:lnTo>
                  <a:lnTo>
                    <a:pt x="39" y="121"/>
                  </a:lnTo>
                  <a:lnTo>
                    <a:pt x="43" y="123"/>
                  </a:lnTo>
                  <a:lnTo>
                    <a:pt x="46" y="123"/>
                  </a:lnTo>
                  <a:lnTo>
                    <a:pt x="50" y="123"/>
                  </a:lnTo>
                  <a:lnTo>
                    <a:pt x="53" y="125"/>
                  </a:lnTo>
                  <a:lnTo>
                    <a:pt x="55" y="126"/>
                  </a:lnTo>
                  <a:lnTo>
                    <a:pt x="58" y="126"/>
                  </a:lnTo>
                  <a:lnTo>
                    <a:pt x="62" y="126"/>
                  </a:lnTo>
                  <a:lnTo>
                    <a:pt x="65" y="126"/>
                  </a:lnTo>
                  <a:lnTo>
                    <a:pt x="68" y="126"/>
                  </a:lnTo>
                  <a:lnTo>
                    <a:pt x="70" y="125"/>
                  </a:lnTo>
                  <a:lnTo>
                    <a:pt x="74" y="125"/>
                  </a:lnTo>
                  <a:lnTo>
                    <a:pt x="77" y="125"/>
                  </a:lnTo>
                  <a:lnTo>
                    <a:pt x="80" y="123"/>
                  </a:lnTo>
                  <a:lnTo>
                    <a:pt x="84" y="123"/>
                  </a:lnTo>
                  <a:lnTo>
                    <a:pt x="85" y="121"/>
                  </a:lnTo>
                  <a:lnTo>
                    <a:pt x="91" y="121"/>
                  </a:lnTo>
                  <a:lnTo>
                    <a:pt x="92" y="119"/>
                  </a:lnTo>
                  <a:lnTo>
                    <a:pt x="94" y="118"/>
                  </a:lnTo>
                  <a:lnTo>
                    <a:pt x="99" y="116"/>
                  </a:lnTo>
                  <a:lnTo>
                    <a:pt x="103" y="113"/>
                  </a:lnTo>
                  <a:lnTo>
                    <a:pt x="106" y="111"/>
                  </a:lnTo>
                  <a:lnTo>
                    <a:pt x="109" y="109"/>
                  </a:lnTo>
                  <a:lnTo>
                    <a:pt x="109" y="108"/>
                  </a:lnTo>
                  <a:lnTo>
                    <a:pt x="113" y="104"/>
                  </a:lnTo>
                  <a:lnTo>
                    <a:pt x="116" y="102"/>
                  </a:lnTo>
                  <a:lnTo>
                    <a:pt x="116" y="99"/>
                  </a:lnTo>
                  <a:lnTo>
                    <a:pt x="120" y="97"/>
                  </a:lnTo>
                  <a:lnTo>
                    <a:pt x="120" y="94"/>
                  </a:lnTo>
                  <a:lnTo>
                    <a:pt x="123" y="92"/>
                  </a:lnTo>
                  <a:lnTo>
                    <a:pt x="123" y="89"/>
                  </a:lnTo>
                  <a:lnTo>
                    <a:pt x="125" y="85"/>
                  </a:lnTo>
                  <a:lnTo>
                    <a:pt x="126" y="82"/>
                  </a:lnTo>
                  <a:lnTo>
                    <a:pt x="128" y="80"/>
                  </a:lnTo>
                  <a:lnTo>
                    <a:pt x="128" y="77"/>
                  </a:lnTo>
                  <a:lnTo>
                    <a:pt x="128" y="73"/>
                  </a:lnTo>
                  <a:lnTo>
                    <a:pt x="128" y="70"/>
                  </a:lnTo>
                  <a:lnTo>
                    <a:pt x="130" y="68"/>
                  </a:lnTo>
                  <a:lnTo>
                    <a:pt x="130" y="63"/>
                  </a:lnTo>
                  <a:lnTo>
                    <a:pt x="130" y="61"/>
                  </a:lnTo>
                  <a:lnTo>
                    <a:pt x="130" y="58"/>
                  </a:lnTo>
                  <a:lnTo>
                    <a:pt x="128" y="51"/>
                  </a:lnTo>
                  <a:lnTo>
                    <a:pt x="128" y="50"/>
                  </a:lnTo>
                  <a:lnTo>
                    <a:pt x="128" y="46"/>
                  </a:lnTo>
                  <a:lnTo>
                    <a:pt x="128" y="43"/>
                  </a:lnTo>
                  <a:lnTo>
                    <a:pt x="123" y="36"/>
                  </a:lnTo>
                  <a:lnTo>
                    <a:pt x="123" y="32"/>
                  </a:lnTo>
                  <a:lnTo>
                    <a:pt x="121" y="29"/>
                  </a:lnTo>
                  <a:lnTo>
                    <a:pt x="120" y="27"/>
                  </a:lnTo>
                  <a:lnTo>
                    <a:pt x="118" y="26"/>
                  </a:lnTo>
                  <a:lnTo>
                    <a:pt x="116" y="22"/>
                  </a:lnTo>
                  <a:lnTo>
                    <a:pt x="114" y="19"/>
                  </a:lnTo>
                  <a:lnTo>
                    <a:pt x="111" y="17"/>
                  </a:lnTo>
                  <a:lnTo>
                    <a:pt x="109" y="15"/>
                  </a:lnTo>
                  <a:lnTo>
                    <a:pt x="108" y="14"/>
                  </a:lnTo>
                  <a:lnTo>
                    <a:pt x="104" y="12"/>
                  </a:lnTo>
                  <a:lnTo>
                    <a:pt x="103" y="10"/>
                  </a:lnTo>
                  <a:lnTo>
                    <a:pt x="99" y="7"/>
                  </a:lnTo>
                  <a:lnTo>
                    <a:pt x="87" y="4"/>
                  </a:lnTo>
                  <a:lnTo>
                    <a:pt x="84" y="2"/>
                  </a:lnTo>
                  <a:lnTo>
                    <a:pt x="82" y="2"/>
                  </a:lnTo>
                  <a:lnTo>
                    <a:pt x="79" y="0"/>
                  </a:lnTo>
                  <a:lnTo>
                    <a:pt x="74" y="0"/>
                  </a:lnTo>
                  <a:lnTo>
                    <a:pt x="72" y="0"/>
                  </a:lnTo>
                  <a:lnTo>
                    <a:pt x="68" y="0"/>
                  </a:lnTo>
                  <a:lnTo>
                    <a:pt x="65" y="0"/>
                  </a:lnTo>
                  <a:lnTo>
                    <a:pt x="62" y="0"/>
                  </a:lnTo>
                  <a:lnTo>
                    <a:pt x="58" y="0"/>
                  </a:lnTo>
                  <a:lnTo>
                    <a:pt x="56" y="2"/>
                  </a:lnTo>
                  <a:lnTo>
                    <a:pt x="53" y="2"/>
                  </a:lnTo>
                  <a:lnTo>
                    <a:pt x="50" y="2"/>
                  </a:lnTo>
                  <a:lnTo>
                    <a:pt x="41" y="5"/>
                  </a:lnTo>
                  <a:lnTo>
                    <a:pt x="38" y="7"/>
                  </a:lnTo>
                  <a:lnTo>
                    <a:pt x="34" y="7"/>
                  </a:lnTo>
                  <a:lnTo>
                    <a:pt x="33" y="9"/>
                  </a:lnTo>
                  <a:lnTo>
                    <a:pt x="29" y="12"/>
                  </a:lnTo>
                  <a:lnTo>
                    <a:pt x="28" y="14"/>
                  </a:lnTo>
                  <a:lnTo>
                    <a:pt x="24" y="15"/>
                  </a:lnTo>
                  <a:lnTo>
                    <a:pt x="22" y="17"/>
                  </a:lnTo>
                  <a:lnTo>
                    <a:pt x="21" y="19"/>
                  </a:lnTo>
                  <a:lnTo>
                    <a:pt x="19" y="21"/>
                  </a:lnTo>
                  <a:lnTo>
                    <a:pt x="16" y="24"/>
                  </a:lnTo>
                  <a:lnTo>
                    <a:pt x="14" y="26"/>
                  </a:lnTo>
                  <a:lnTo>
                    <a:pt x="12" y="29"/>
                  </a:lnTo>
                  <a:lnTo>
                    <a:pt x="9" y="31"/>
                  </a:lnTo>
                  <a:lnTo>
                    <a:pt x="7" y="38"/>
                  </a:lnTo>
                  <a:lnTo>
                    <a:pt x="9" y="38"/>
                  </a:lnTo>
                  <a:lnTo>
                    <a:pt x="12" y="32"/>
                  </a:lnTo>
                  <a:lnTo>
                    <a:pt x="16" y="31"/>
                  </a:lnTo>
                  <a:lnTo>
                    <a:pt x="16" y="27"/>
                  </a:lnTo>
                  <a:lnTo>
                    <a:pt x="19" y="26"/>
                  </a:lnTo>
                  <a:lnTo>
                    <a:pt x="21" y="24"/>
                  </a:lnTo>
                  <a:lnTo>
                    <a:pt x="22" y="21"/>
                  </a:lnTo>
                  <a:lnTo>
                    <a:pt x="24" y="19"/>
                  </a:lnTo>
                  <a:lnTo>
                    <a:pt x="26" y="17"/>
                  </a:lnTo>
                  <a:lnTo>
                    <a:pt x="28" y="15"/>
                  </a:lnTo>
                  <a:lnTo>
                    <a:pt x="31" y="14"/>
                  </a:lnTo>
                  <a:lnTo>
                    <a:pt x="34" y="12"/>
                  </a:lnTo>
                  <a:lnTo>
                    <a:pt x="36" y="10"/>
                  </a:lnTo>
                  <a:lnTo>
                    <a:pt x="39" y="9"/>
                  </a:lnTo>
                  <a:lnTo>
                    <a:pt x="43" y="7"/>
                  </a:lnTo>
                  <a:lnTo>
                    <a:pt x="50" y="5"/>
                  </a:lnTo>
                  <a:lnTo>
                    <a:pt x="53" y="4"/>
                  </a:lnTo>
                  <a:lnTo>
                    <a:pt x="56" y="4"/>
                  </a:lnTo>
                  <a:lnTo>
                    <a:pt x="58" y="4"/>
                  </a:lnTo>
                  <a:lnTo>
                    <a:pt x="63" y="4"/>
                  </a:lnTo>
                  <a:lnTo>
                    <a:pt x="65" y="4"/>
                  </a:lnTo>
                  <a:lnTo>
                    <a:pt x="68" y="4"/>
                  </a:lnTo>
                  <a:lnTo>
                    <a:pt x="72" y="4"/>
                  </a:lnTo>
                  <a:lnTo>
                    <a:pt x="74" y="4"/>
                  </a:lnTo>
                  <a:lnTo>
                    <a:pt x="77" y="4"/>
                  </a:lnTo>
                  <a:lnTo>
                    <a:pt x="80" y="4"/>
                  </a:lnTo>
                  <a:lnTo>
                    <a:pt x="84" y="5"/>
                  </a:lnTo>
                  <a:lnTo>
                    <a:pt x="87" y="5"/>
                  </a:lnTo>
                  <a:lnTo>
                    <a:pt x="97" y="10"/>
                  </a:lnTo>
                  <a:lnTo>
                    <a:pt x="99" y="12"/>
                  </a:lnTo>
                  <a:lnTo>
                    <a:pt x="103" y="14"/>
                  </a:lnTo>
                  <a:lnTo>
                    <a:pt x="104" y="15"/>
                  </a:lnTo>
                  <a:lnTo>
                    <a:pt x="108" y="17"/>
                  </a:lnTo>
                  <a:lnTo>
                    <a:pt x="109" y="19"/>
                  </a:lnTo>
                  <a:lnTo>
                    <a:pt x="111" y="21"/>
                  </a:lnTo>
                  <a:lnTo>
                    <a:pt x="114" y="24"/>
                  </a:lnTo>
                  <a:lnTo>
                    <a:pt x="116" y="26"/>
                  </a:lnTo>
                  <a:lnTo>
                    <a:pt x="118" y="29"/>
                  </a:lnTo>
                  <a:lnTo>
                    <a:pt x="120" y="31"/>
                  </a:lnTo>
                  <a:lnTo>
                    <a:pt x="120" y="32"/>
                  </a:lnTo>
                  <a:lnTo>
                    <a:pt x="121" y="36"/>
                  </a:lnTo>
                  <a:lnTo>
                    <a:pt x="125" y="43"/>
                  </a:lnTo>
                  <a:lnTo>
                    <a:pt x="125" y="48"/>
                  </a:lnTo>
                  <a:lnTo>
                    <a:pt x="126" y="50"/>
                  </a:lnTo>
                  <a:lnTo>
                    <a:pt x="126" y="53"/>
                  </a:lnTo>
                  <a:lnTo>
                    <a:pt x="126" y="58"/>
                  </a:lnTo>
                  <a:lnTo>
                    <a:pt x="126" y="61"/>
                  </a:lnTo>
                  <a:lnTo>
                    <a:pt x="126" y="63"/>
                  </a:lnTo>
                  <a:lnTo>
                    <a:pt x="126" y="67"/>
                  </a:lnTo>
                  <a:lnTo>
                    <a:pt x="126" y="70"/>
                  </a:lnTo>
                  <a:lnTo>
                    <a:pt x="126" y="73"/>
                  </a:lnTo>
                  <a:lnTo>
                    <a:pt x="125" y="75"/>
                  </a:lnTo>
                  <a:lnTo>
                    <a:pt x="123" y="79"/>
                  </a:lnTo>
                  <a:lnTo>
                    <a:pt x="123" y="82"/>
                  </a:lnTo>
                  <a:lnTo>
                    <a:pt x="123" y="84"/>
                  </a:lnTo>
                  <a:lnTo>
                    <a:pt x="121" y="87"/>
                  </a:lnTo>
                  <a:lnTo>
                    <a:pt x="120" y="90"/>
                  </a:lnTo>
                  <a:lnTo>
                    <a:pt x="118" y="92"/>
                  </a:lnTo>
                  <a:lnTo>
                    <a:pt x="116" y="96"/>
                  </a:lnTo>
                  <a:lnTo>
                    <a:pt x="114" y="97"/>
                  </a:lnTo>
                  <a:lnTo>
                    <a:pt x="113" y="99"/>
                  </a:lnTo>
                  <a:lnTo>
                    <a:pt x="109" y="102"/>
                  </a:lnTo>
                  <a:lnTo>
                    <a:pt x="109" y="104"/>
                  </a:lnTo>
                  <a:lnTo>
                    <a:pt x="106" y="106"/>
                  </a:lnTo>
                  <a:lnTo>
                    <a:pt x="103" y="109"/>
                  </a:lnTo>
                  <a:lnTo>
                    <a:pt x="101" y="111"/>
                  </a:lnTo>
                  <a:lnTo>
                    <a:pt x="96" y="114"/>
                  </a:lnTo>
                  <a:lnTo>
                    <a:pt x="94" y="116"/>
                  </a:lnTo>
                  <a:lnTo>
                    <a:pt x="91" y="116"/>
                  </a:lnTo>
                  <a:lnTo>
                    <a:pt x="89" y="118"/>
                  </a:lnTo>
                  <a:lnTo>
                    <a:pt x="84" y="119"/>
                  </a:lnTo>
                  <a:lnTo>
                    <a:pt x="82" y="121"/>
                  </a:lnTo>
                  <a:lnTo>
                    <a:pt x="79" y="121"/>
                  </a:lnTo>
                  <a:lnTo>
                    <a:pt x="77" y="121"/>
                  </a:lnTo>
                  <a:lnTo>
                    <a:pt x="74" y="121"/>
                  </a:lnTo>
                  <a:lnTo>
                    <a:pt x="70" y="121"/>
                  </a:lnTo>
                  <a:lnTo>
                    <a:pt x="68" y="123"/>
                  </a:lnTo>
                  <a:lnTo>
                    <a:pt x="65" y="123"/>
                  </a:lnTo>
                  <a:lnTo>
                    <a:pt x="62" y="123"/>
                  </a:lnTo>
                  <a:lnTo>
                    <a:pt x="58" y="123"/>
                  </a:lnTo>
                  <a:lnTo>
                    <a:pt x="55" y="123"/>
                  </a:lnTo>
                  <a:lnTo>
                    <a:pt x="53" y="121"/>
                  </a:lnTo>
                  <a:lnTo>
                    <a:pt x="50" y="121"/>
                  </a:lnTo>
                  <a:lnTo>
                    <a:pt x="46" y="121"/>
                  </a:lnTo>
                  <a:lnTo>
                    <a:pt x="45" y="121"/>
                  </a:lnTo>
                  <a:lnTo>
                    <a:pt x="41" y="119"/>
                  </a:lnTo>
                  <a:lnTo>
                    <a:pt x="38" y="118"/>
                  </a:lnTo>
                  <a:lnTo>
                    <a:pt x="34" y="116"/>
                  </a:lnTo>
                  <a:lnTo>
                    <a:pt x="33" y="116"/>
                  </a:lnTo>
                  <a:lnTo>
                    <a:pt x="29" y="114"/>
                  </a:lnTo>
                  <a:lnTo>
                    <a:pt x="24" y="109"/>
                  </a:lnTo>
                  <a:lnTo>
                    <a:pt x="22" y="109"/>
                  </a:lnTo>
                  <a:lnTo>
                    <a:pt x="21" y="106"/>
                  </a:lnTo>
                  <a:lnTo>
                    <a:pt x="19" y="104"/>
                  </a:lnTo>
                  <a:lnTo>
                    <a:pt x="17" y="102"/>
                  </a:lnTo>
                  <a:lnTo>
                    <a:pt x="16" y="99"/>
                  </a:lnTo>
                  <a:lnTo>
                    <a:pt x="14" y="97"/>
                  </a:lnTo>
                  <a:lnTo>
                    <a:pt x="12" y="94"/>
                  </a:lnTo>
                  <a:lnTo>
                    <a:pt x="10" y="92"/>
                  </a:lnTo>
                  <a:lnTo>
                    <a:pt x="9" y="90"/>
                  </a:lnTo>
                  <a:lnTo>
                    <a:pt x="7" y="87"/>
                  </a:lnTo>
                  <a:lnTo>
                    <a:pt x="7" y="84"/>
                  </a:lnTo>
                  <a:lnTo>
                    <a:pt x="4" y="79"/>
                  </a:lnTo>
                  <a:lnTo>
                    <a:pt x="4" y="75"/>
                  </a:lnTo>
                  <a:lnTo>
                    <a:pt x="4" y="73"/>
                  </a:lnTo>
                  <a:lnTo>
                    <a:pt x="4" y="70"/>
                  </a:lnTo>
                  <a:lnTo>
                    <a:pt x="4" y="68"/>
                  </a:lnTo>
                  <a:lnTo>
                    <a:pt x="4" y="65"/>
                  </a:lnTo>
                  <a:lnTo>
                    <a:pt x="4" y="61"/>
                  </a:lnTo>
                  <a:lnTo>
                    <a:pt x="4" y="58"/>
                  </a:lnTo>
                  <a:lnTo>
                    <a:pt x="4" y="56"/>
                  </a:lnTo>
                  <a:lnTo>
                    <a:pt x="4" y="53"/>
                  </a:lnTo>
                  <a:lnTo>
                    <a:pt x="4" y="50"/>
                  </a:lnTo>
                  <a:lnTo>
                    <a:pt x="5" y="48"/>
                  </a:lnTo>
                  <a:lnTo>
                    <a:pt x="7" y="43"/>
                  </a:lnTo>
                  <a:lnTo>
                    <a:pt x="9" y="38"/>
                  </a:lnTo>
                  <a:lnTo>
                    <a:pt x="7" y="38"/>
                  </a:lnTo>
                  <a:close/>
                </a:path>
              </a:pathLst>
            </a:custGeom>
            <a:solidFill>
              <a:srgbClr val="808080"/>
            </a:solidFill>
            <a:ln w="9525">
              <a:noFill/>
              <a:round/>
              <a:headEnd/>
              <a:tailEnd/>
            </a:ln>
          </p:spPr>
          <p:txBody>
            <a:bodyPr/>
            <a:lstStyle/>
            <a:p>
              <a:endParaRPr lang="en-US"/>
            </a:p>
          </p:txBody>
        </p:sp>
        <p:sp>
          <p:nvSpPr>
            <p:cNvPr id="339" name="Freeform 2510"/>
            <p:cNvSpPr>
              <a:spLocks/>
            </p:cNvSpPr>
            <p:nvPr/>
          </p:nvSpPr>
          <p:spPr bwMode="auto">
            <a:xfrm>
              <a:off x="1532" y="2699"/>
              <a:ext cx="114" cy="112"/>
            </a:xfrm>
            <a:custGeom>
              <a:avLst/>
              <a:gdLst>
                <a:gd name="T0" fmla="*/ 77 w 114"/>
                <a:gd name="T1" fmla="*/ 3 h 112"/>
                <a:gd name="T2" fmla="*/ 72 w 114"/>
                <a:gd name="T3" fmla="*/ 1 h 112"/>
                <a:gd name="T4" fmla="*/ 66 w 114"/>
                <a:gd name="T5" fmla="*/ 1 h 112"/>
                <a:gd name="T6" fmla="*/ 61 w 114"/>
                <a:gd name="T7" fmla="*/ 1 h 112"/>
                <a:gd name="T8" fmla="*/ 56 w 114"/>
                <a:gd name="T9" fmla="*/ 0 h 112"/>
                <a:gd name="T10" fmla="*/ 51 w 114"/>
                <a:gd name="T11" fmla="*/ 1 h 112"/>
                <a:gd name="T12" fmla="*/ 46 w 114"/>
                <a:gd name="T13" fmla="*/ 1 h 112"/>
                <a:gd name="T14" fmla="*/ 36 w 114"/>
                <a:gd name="T15" fmla="*/ 5 h 112"/>
                <a:gd name="T16" fmla="*/ 31 w 114"/>
                <a:gd name="T17" fmla="*/ 6 h 112"/>
                <a:gd name="T18" fmla="*/ 26 w 114"/>
                <a:gd name="T19" fmla="*/ 10 h 112"/>
                <a:gd name="T20" fmla="*/ 22 w 114"/>
                <a:gd name="T21" fmla="*/ 13 h 112"/>
                <a:gd name="T22" fmla="*/ 19 w 114"/>
                <a:gd name="T23" fmla="*/ 15 h 112"/>
                <a:gd name="T24" fmla="*/ 15 w 114"/>
                <a:gd name="T25" fmla="*/ 17 h 112"/>
                <a:gd name="T26" fmla="*/ 14 w 114"/>
                <a:gd name="T27" fmla="*/ 20 h 112"/>
                <a:gd name="T28" fmla="*/ 8 w 114"/>
                <a:gd name="T29" fmla="*/ 25 h 112"/>
                <a:gd name="T30" fmla="*/ 7 w 114"/>
                <a:gd name="T31" fmla="*/ 30 h 112"/>
                <a:gd name="T32" fmla="*/ 3 w 114"/>
                <a:gd name="T33" fmla="*/ 39 h 112"/>
                <a:gd name="T34" fmla="*/ 2 w 114"/>
                <a:gd name="T35" fmla="*/ 44 h 112"/>
                <a:gd name="T36" fmla="*/ 0 w 114"/>
                <a:gd name="T37" fmla="*/ 49 h 112"/>
                <a:gd name="T38" fmla="*/ 0 w 114"/>
                <a:gd name="T39" fmla="*/ 54 h 112"/>
                <a:gd name="T40" fmla="*/ 0 w 114"/>
                <a:gd name="T41" fmla="*/ 61 h 112"/>
                <a:gd name="T42" fmla="*/ 0 w 114"/>
                <a:gd name="T43" fmla="*/ 66 h 112"/>
                <a:gd name="T44" fmla="*/ 2 w 114"/>
                <a:gd name="T45" fmla="*/ 71 h 112"/>
                <a:gd name="T46" fmla="*/ 3 w 114"/>
                <a:gd name="T47" fmla="*/ 80 h 112"/>
                <a:gd name="T48" fmla="*/ 5 w 114"/>
                <a:gd name="T49" fmla="*/ 85 h 112"/>
                <a:gd name="T50" fmla="*/ 8 w 114"/>
                <a:gd name="T51" fmla="*/ 88 h 112"/>
                <a:gd name="T52" fmla="*/ 10 w 114"/>
                <a:gd name="T53" fmla="*/ 92 h 112"/>
                <a:gd name="T54" fmla="*/ 14 w 114"/>
                <a:gd name="T55" fmla="*/ 93 h 112"/>
                <a:gd name="T56" fmla="*/ 15 w 114"/>
                <a:gd name="T57" fmla="*/ 97 h 112"/>
                <a:gd name="T58" fmla="*/ 19 w 114"/>
                <a:gd name="T59" fmla="*/ 100 h 112"/>
                <a:gd name="T60" fmla="*/ 26 w 114"/>
                <a:gd name="T61" fmla="*/ 104 h 112"/>
                <a:gd name="T62" fmla="*/ 31 w 114"/>
                <a:gd name="T63" fmla="*/ 107 h 112"/>
                <a:gd name="T64" fmla="*/ 37 w 114"/>
                <a:gd name="T65" fmla="*/ 110 h 112"/>
                <a:gd name="T66" fmla="*/ 43 w 114"/>
                <a:gd name="T67" fmla="*/ 110 h 112"/>
                <a:gd name="T68" fmla="*/ 48 w 114"/>
                <a:gd name="T69" fmla="*/ 112 h 112"/>
                <a:gd name="T70" fmla="*/ 53 w 114"/>
                <a:gd name="T71" fmla="*/ 112 h 112"/>
                <a:gd name="T72" fmla="*/ 58 w 114"/>
                <a:gd name="T73" fmla="*/ 112 h 112"/>
                <a:gd name="T74" fmla="*/ 63 w 114"/>
                <a:gd name="T75" fmla="*/ 112 h 112"/>
                <a:gd name="T76" fmla="*/ 68 w 114"/>
                <a:gd name="T77" fmla="*/ 110 h 112"/>
                <a:gd name="T78" fmla="*/ 78 w 114"/>
                <a:gd name="T79" fmla="*/ 107 h 112"/>
                <a:gd name="T80" fmla="*/ 82 w 114"/>
                <a:gd name="T81" fmla="*/ 105 h 112"/>
                <a:gd name="T82" fmla="*/ 87 w 114"/>
                <a:gd name="T83" fmla="*/ 104 h 112"/>
                <a:gd name="T84" fmla="*/ 89 w 114"/>
                <a:gd name="T85" fmla="*/ 100 h 112"/>
                <a:gd name="T86" fmla="*/ 94 w 114"/>
                <a:gd name="T87" fmla="*/ 98 h 112"/>
                <a:gd name="T88" fmla="*/ 97 w 114"/>
                <a:gd name="T89" fmla="*/ 95 h 112"/>
                <a:gd name="T90" fmla="*/ 101 w 114"/>
                <a:gd name="T91" fmla="*/ 92 h 112"/>
                <a:gd name="T92" fmla="*/ 104 w 114"/>
                <a:gd name="T93" fmla="*/ 86 h 112"/>
                <a:gd name="T94" fmla="*/ 107 w 114"/>
                <a:gd name="T95" fmla="*/ 81 h 112"/>
                <a:gd name="T96" fmla="*/ 112 w 114"/>
                <a:gd name="T97" fmla="*/ 71 h 112"/>
                <a:gd name="T98" fmla="*/ 112 w 114"/>
                <a:gd name="T99" fmla="*/ 66 h 112"/>
                <a:gd name="T100" fmla="*/ 114 w 114"/>
                <a:gd name="T101" fmla="*/ 61 h 112"/>
                <a:gd name="T102" fmla="*/ 114 w 114"/>
                <a:gd name="T103" fmla="*/ 54 h 112"/>
                <a:gd name="T104" fmla="*/ 114 w 114"/>
                <a:gd name="T105" fmla="*/ 49 h 112"/>
                <a:gd name="T106" fmla="*/ 114 w 114"/>
                <a:gd name="T107" fmla="*/ 44 h 112"/>
                <a:gd name="T108" fmla="*/ 112 w 114"/>
                <a:gd name="T109" fmla="*/ 39 h 112"/>
                <a:gd name="T110" fmla="*/ 109 w 114"/>
                <a:gd name="T111" fmla="*/ 32 h 112"/>
                <a:gd name="T112" fmla="*/ 107 w 114"/>
                <a:gd name="T113" fmla="*/ 27 h 112"/>
                <a:gd name="T114" fmla="*/ 104 w 114"/>
                <a:gd name="T115" fmla="*/ 22 h 112"/>
                <a:gd name="T116" fmla="*/ 101 w 114"/>
                <a:gd name="T117" fmla="*/ 17 h 112"/>
                <a:gd name="T118" fmla="*/ 97 w 114"/>
                <a:gd name="T119" fmla="*/ 13 h 112"/>
                <a:gd name="T120" fmla="*/ 94 w 114"/>
                <a:gd name="T121" fmla="*/ 10 h 112"/>
                <a:gd name="T122" fmla="*/ 87 w 114"/>
                <a:gd name="T123" fmla="*/ 6 h 1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4"/>
                <a:gd name="T187" fmla="*/ 0 h 112"/>
                <a:gd name="T188" fmla="*/ 114 w 114"/>
                <a:gd name="T189" fmla="*/ 112 h 11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4" h="112">
                  <a:moveTo>
                    <a:pt x="82" y="5"/>
                  </a:moveTo>
                  <a:lnTo>
                    <a:pt x="78" y="3"/>
                  </a:lnTo>
                  <a:lnTo>
                    <a:pt x="77" y="3"/>
                  </a:lnTo>
                  <a:lnTo>
                    <a:pt x="75" y="3"/>
                  </a:lnTo>
                  <a:lnTo>
                    <a:pt x="73" y="1"/>
                  </a:lnTo>
                  <a:lnTo>
                    <a:pt x="72" y="1"/>
                  </a:lnTo>
                  <a:lnTo>
                    <a:pt x="70" y="1"/>
                  </a:lnTo>
                  <a:lnTo>
                    <a:pt x="68" y="1"/>
                  </a:lnTo>
                  <a:lnTo>
                    <a:pt x="66" y="1"/>
                  </a:lnTo>
                  <a:lnTo>
                    <a:pt x="65" y="1"/>
                  </a:lnTo>
                  <a:lnTo>
                    <a:pt x="63" y="1"/>
                  </a:lnTo>
                  <a:lnTo>
                    <a:pt x="61" y="1"/>
                  </a:lnTo>
                  <a:lnTo>
                    <a:pt x="60" y="1"/>
                  </a:lnTo>
                  <a:lnTo>
                    <a:pt x="58" y="0"/>
                  </a:lnTo>
                  <a:lnTo>
                    <a:pt x="56" y="0"/>
                  </a:lnTo>
                  <a:lnTo>
                    <a:pt x="55" y="1"/>
                  </a:lnTo>
                  <a:lnTo>
                    <a:pt x="53" y="1"/>
                  </a:lnTo>
                  <a:lnTo>
                    <a:pt x="51" y="1"/>
                  </a:lnTo>
                  <a:lnTo>
                    <a:pt x="49" y="1"/>
                  </a:lnTo>
                  <a:lnTo>
                    <a:pt x="48" y="1"/>
                  </a:lnTo>
                  <a:lnTo>
                    <a:pt x="46" y="1"/>
                  </a:lnTo>
                  <a:lnTo>
                    <a:pt x="43" y="3"/>
                  </a:lnTo>
                  <a:lnTo>
                    <a:pt x="41" y="3"/>
                  </a:lnTo>
                  <a:lnTo>
                    <a:pt x="36" y="5"/>
                  </a:lnTo>
                  <a:lnTo>
                    <a:pt x="34" y="5"/>
                  </a:lnTo>
                  <a:lnTo>
                    <a:pt x="32" y="6"/>
                  </a:lnTo>
                  <a:lnTo>
                    <a:pt x="31" y="6"/>
                  </a:lnTo>
                  <a:lnTo>
                    <a:pt x="29" y="8"/>
                  </a:lnTo>
                  <a:lnTo>
                    <a:pt x="27" y="8"/>
                  </a:lnTo>
                  <a:lnTo>
                    <a:pt x="26" y="10"/>
                  </a:lnTo>
                  <a:lnTo>
                    <a:pt x="24" y="11"/>
                  </a:lnTo>
                  <a:lnTo>
                    <a:pt x="22" y="11"/>
                  </a:lnTo>
                  <a:lnTo>
                    <a:pt x="22" y="13"/>
                  </a:lnTo>
                  <a:lnTo>
                    <a:pt x="20" y="13"/>
                  </a:lnTo>
                  <a:lnTo>
                    <a:pt x="20" y="15"/>
                  </a:lnTo>
                  <a:lnTo>
                    <a:pt x="19" y="15"/>
                  </a:lnTo>
                  <a:lnTo>
                    <a:pt x="19" y="17"/>
                  </a:lnTo>
                  <a:lnTo>
                    <a:pt x="17" y="17"/>
                  </a:lnTo>
                  <a:lnTo>
                    <a:pt x="15" y="17"/>
                  </a:lnTo>
                  <a:lnTo>
                    <a:pt x="15" y="18"/>
                  </a:lnTo>
                  <a:lnTo>
                    <a:pt x="14" y="18"/>
                  </a:lnTo>
                  <a:lnTo>
                    <a:pt x="14" y="20"/>
                  </a:lnTo>
                  <a:lnTo>
                    <a:pt x="12" y="22"/>
                  </a:lnTo>
                  <a:lnTo>
                    <a:pt x="10" y="23"/>
                  </a:lnTo>
                  <a:lnTo>
                    <a:pt x="8" y="25"/>
                  </a:lnTo>
                  <a:lnTo>
                    <a:pt x="8" y="27"/>
                  </a:lnTo>
                  <a:lnTo>
                    <a:pt x="7" y="29"/>
                  </a:lnTo>
                  <a:lnTo>
                    <a:pt x="7" y="30"/>
                  </a:lnTo>
                  <a:lnTo>
                    <a:pt x="5" y="34"/>
                  </a:lnTo>
                  <a:lnTo>
                    <a:pt x="3" y="37"/>
                  </a:lnTo>
                  <a:lnTo>
                    <a:pt x="3" y="39"/>
                  </a:lnTo>
                  <a:lnTo>
                    <a:pt x="2" y="40"/>
                  </a:lnTo>
                  <a:lnTo>
                    <a:pt x="2" y="42"/>
                  </a:lnTo>
                  <a:lnTo>
                    <a:pt x="2" y="44"/>
                  </a:lnTo>
                  <a:lnTo>
                    <a:pt x="2" y="46"/>
                  </a:lnTo>
                  <a:lnTo>
                    <a:pt x="0" y="47"/>
                  </a:lnTo>
                  <a:lnTo>
                    <a:pt x="0" y="49"/>
                  </a:lnTo>
                  <a:lnTo>
                    <a:pt x="0" y="51"/>
                  </a:lnTo>
                  <a:lnTo>
                    <a:pt x="0" y="52"/>
                  </a:lnTo>
                  <a:lnTo>
                    <a:pt x="0" y="54"/>
                  </a:lnTo>
                  <a:lnTo>
                    <a:pt x="0" y="56"/>
                  </a:lnTo>
                  <a:lnTo>
                    <a:pt x="0" y="58"/>
                  </a:lnTo>
                  <a:lnTo>
                    <a:pt x="0" y="61"/>
                  </a:lnTo>
                  <a:lnTo>
                    <a:pt x="0" y="63"/>
                  </a:lnTo>
                  <a:lnTo>
                    <a:pt x="0" y="64"/>
                  </a:lnTo>
                  <a:lnTo>
                    <a:pt x="0" y="66"/>
                  </a:lnTo>
                  <a:lnTo>
                    <a:pt x="0" y="68"/>
                  </a:lnTo>
                  <a:lnTo>
                    <a:pt x="2" y="69"/>
                  </a:lnTo>
                  <a:lnTo>
                    <a:pt x="2" y="71"/>
                  </a:lnTo>
                  <a:lnTo>
                    <a:pt x="2" y="73"/>
                  </a:lnTo>
                  <a:lnTo>
                    <a:pt x="2" y="75"/>
                  </a:lnTo>
                  <a:lnTo>
                    <a:pt x="3" y="80"/>
                  </a:lnTo>
                  <a:lnTo>
                    <a:pt x="5" y="80"/>
                  </a:lnTo>
                  <a:lnTo>
                    <a:pt x="5" y="83"/>
                  </a:lnTo>
                  <a:lnTo>
                    <a:pt x="5" y="85"/>
                  </a:lnTo>
                  <a:lnTo>
                    <a:pt x="7" y="85"/>
                  </a:lnTo>
                  <a:lnTo>
                    <a:pt x="7" y="86"/>
                  </a:lnTo>
                  <a:lnTo>
                    <a:pt x="8" y="88"/>
                  </a:lnTo>
                  <a:lnTo>
                    <a:pt x="8" y="90"/>
                  </a:lnTo>
                  <a:lnTo>
                    <a:pt x="10" y="90"/>
                  </a:lnTo>
                  <a:lnTo>
                    <a:pt x="10" y="92"/>
                  </a:lnTo>
                  <a:lnTo>
                    <a:pt x="12" y="92"/>
                  </a:lnTo>
                  <a:lnTo>
                    <a:pt x="12" y="93"/>
                  </a:lnTo>
                  <a:lnTo>
                    <a:pt x="14" y="93"/>
                  </a:lnTo>
                  <a:lnTo>
                    <a:pt x="14" y="95"/>
                  </a:lnTo>
                  <a:lnTo>
                    <a:pt x="14" y="97"/>
                  </a:lnTo>
                  <a:lnTo>
                    <a:pt x="15" y="97"/>
                  </a:lnTo>
                  <a:lnTo>
                    <a:pt x="17" y="98"/>
                  </a:lnTo>
                  <a:lnTo>
                    <a:pt x="19" y="98"/>
                  </a:lnTo>
                  <a:lnTo>
                    <a:pt x="19" y="100"/>
                  </a:lnTo>
                  <a:lnTo>
                    <a:pt x="20" y="100"/>
                  </a:lnTo>
                  <a:lnTo>
                    <a:pt x="22" y="102"/>
                  </a:lnTo>
                  <a:lnTo>
                    <a:pt x="26" y="104"/>
                  </a:lnTo>
                  <a:lnTo>
                    <a:pt x="27" y="104"/>
                  </a:lnTo>
                  <a:lnTo>
                    <a:pt x="27" y="105"/>
                  </a:lnTo>
                  <a:lnTo>
                    <a:pt x="31" y="107"/>
                  </a:lnTo>
                  <a:lnTo>
                    <a:pt x="34" y="109"/>
                  </a:lnTo>
                  <a:lnTo>
                    <a:pt x="36" y="109"/>
                  </a:lnTo>
                  <a:lnTo>
                    <a:pt x="37" y="110"/>
                  </a:lnTo>
                  <a:lnTo>
                    <a:pt x="39" y="110"/>
                  </a:lnTo>
                  <a:lnTo>
                    <a:pt x="41" y="110"/>
                  </a:lnTo>
                  <a:lnTo>
                    <a:pt x="43" y="110"/>
                  </a:lnTo>
                  <a:lnTo>
                    <a:pt x="44" y="110"/>
                  </a:lnTo>
                  <a:lnTo>
                    <a:pt x="46" y="112"/>
                  </a:lnTo>
                  <a:lnTo>
                    <a:pt x="48" y="112"/>
                  </a:lnTo>
                  <a:lnTo>
                    <a:pt x="49" y="112"/>
                  </a:lnTo>
                  <a:lnTo>
                    <a:pt x="51" y="112"/>
                  </a:lnTo>
                  <a:lnTo>
                    <a:pt x="53" y="112"/>
                  </a:lnTo>
                  <a:lnTo>
                    <a:pt x="55" y="112"/>
                  </a:lnTo>
                  <a:lnTo>
                    <a:pt x="56" y="112"/>
                  </a:lnTo>
                  <a:lnTo>
                    <a:pt x="58" y="112"/>
                  </a:lnTo>
                  <a:lnTo>
                    <a:pt x="60" y="112"/>
                  </a:lnTo>
                  <a:lnTo>
                    <a:pt x="61" y="112"/>
                  </a:lnTo>
                  <a:lnTo>
                    <a:pt x="63" y="112"/>
                  </a:lnTo>
                  <a:lnTo>
                    <a:pt x="65" y="110"/>
                  </a:lnTo>
                  <a:lnTo>
                    <a:pt x="66" y="110"/>
                  </a:lnTo>
                  <a:lnTo>
                    <a:pt x="68" y="110"/>
                  </a:lnTo>
                  <a:lnTo>
                    <a:pt x="72" y="110"/>
                  </a:lnTo>
                  <a:lnTo>
                    <a:pt x="77" y="107"/>
                  </a:lnTo>
                  <a:lnTo>
                    <a:pt x="78" y="107"/>
                  </a:lnTo>
                  <a:lnTo>
                    <a:pt x="80" y="107"/>
                  </a:lnTo>
                  <a:lnTo>
                    <a:pt x="80" y="105"/>
                  </a:lnTo>
                  <a:lnTo>
                    <a:pt x="82" y="105"/>
                  </a:lnTo>
                  <a:lnTo>
                    <a:pt x="83" y="104"/>
                  </a:lnTo>
                  <a:lnTo>
                    <a:pt x="85" y="104"/>
                  </a:lnTo>
                  <a:lnTo>
                    <a:pt x="87" y="104"/>
                  </a:lnTo>
                  <a:lnTo>
                    <a:pt x="87" y="102"/>
                  </a:lnTo>
                  <a:lnTo>
                    <a:pt x="89" y="102"/>
                  </a:lnTo>
                  <a:lnTo>
                    <a:pt x="89" y="100"/>
                  </a:lnTo>
                  <a:lnTo>
                    <a:pt x="90" y="100"/>
                  </a:lnTo>
                  <a:lnTo>
                    <a:pt x="92" y="100"/>
                  </a:lnTo>
                  <a:lnTo>
                    <a:pt x="94" y="98"/>
                  </a:lnTo>
                  <a:lnTo>
                    <a:pt x="94" y="97"/>
                  </a:lnTo>
                  <a:lnTo>
                    <a:pt x="95" y="97"/>
                  </a:lnTo>
                  <a:lnTo>
                    <a:pt x="97" y="95"/>
                  </a:lnTo>
                  <a:lnTo>
                    <a:pt x="97" y="93"/>
                  </a:lnTo>
                  <a:lnTo>
                    <a:pt x="99" y="92"/>
                  </a:lnTo>
                  <a:lnTo>
                    <a:pt x="101" y="92"/>
                  </a:lnTo>
                  <a:lnTo>
                    <a:pt x="101" y="90"/>
                  </a:lnTo>
                  <a:lnTo>
                    <a:pt x="102" y="88"/>
                  </a:lnTo>
                  <a:lnTo>
                    <a:pt x="104" y="86"/>
                  </a:lnTo>
                  <a:lnTo>
                    <a:pt x="106" y="85"/>
                  </a:lnTo>
                  <a:lnTo>
                    <a:pt x="107" y="83"/>
                  </a:lnTo>
                  <a:lnTo>
                    <a:pt x="107" y="81"/>
                  </a:lnTo>
                  <a:lnTo>
                    <a:pt x="109" y="78"/>
                  </a:lnTo>
                  <a:lnTo>
                    <a:pt x="111" y="75"/>
                  </a:lnTo>
                  <a:lnTo>
                    <a:pt x="112" y="71"/>
                  </a:lnTo>
                  <a:lnTo>
                    <a:pt x="112" y="69"/>
                  </a:lnTo>
                  <a:lnTo>
                    <a:pt x="112" y="68"/>
                  </a:lnTo>
                  <a:lnTo>
                    <a:pt x="112" y="66"/>
                  </a:lnTo>
                  <a:lnTo>
                    <a:pt x="114" y="64"/>
                  </a:lnTo>
                  <a:lnTo>
                    <a:pt x="114" y="63"/>
                  </a:lnTo>
                  <a:lnTo>
                    <a:pt x="114" y="61"/>
                  </a:lnTo>
                  <a:lnTo>
                    <a:pt x="114" y="58"/>
                  </a:lnTo>
                  <a:lnTo>
                    <a:pt x="114" y="56"/>
                  </a:lnTo>
                  <a:lnTo>
                    <a:pt x="114" y="54"/>
                  </a:lnTo>
                  <a:lnTo>
                    <a:pt x="114" y="52"/>
                  </a:lnTo>
                  <a:lnTo>
                    <a:pt x="114" y="51"/>
                  </a:lnTo>
                  <a:lnTo>
                    <a:pt x="114" y="49"/>
                  </a:lnTo>
                  <a:lnTo>
                    <a:pt x="114" y="47"/>
                  </a:lnTo>
                  <a:lnTo>
                    <a:pt x="114" y="46"/>
                  </a:lnTo>
                  <a:lnTo>
                    <a:pt x="114" y="44"/>
                  </a:lnTo>
                  <a:lnTo>
                    <a:pt x="112" y="42"/>
                  </a:lnTo>
                  <a:lnTo>
                    <a:pt x="112" y="40"/>
                  </a:lnTo>
                  <a:lnTo>
                    <a:pt x="112" y="39"/>
                  </a:lnTo>
                  <a:lnTo>
                    <a:pt x="112" y="37"/>
                  </a:lnTo>
                  <a:lnTo>
                    <a:pt x="111" y="32"/>
                  </a:lnTo>
                  <a:lnTo>
                    <a:pt x="109" y="32"/>
                  </a:lnTo>
                  <a:lnTo>
                    <a:pt x="109" y="29"/>
                  </a:lnTo>
                  <a:lnTo>
                    <a:pt x="107" y="29"/>
                  </a:lnTo>
                  <a:lnTo>
                    <a:pt x="107" y="27"/>
                  </a:lnTo>
                  <a:lnTo>
                    <a:pt x="107" y="25"/>
                  </a:lnTo>
                  <a:lnTo>
                    <a:pt x="106" y="23"/>
                  </a:lnTo>
                  <a:lnTo>
                    <a:pt x="104" y="22"/>
                  </a:lnTo>
                  <a:lnTo>
                    <a:pt x="102" y="20"/>
                  </a:lnTo>
                  <a:lnTo>
                    <a:pt x="101" y="18"/>
                  </a:lnTo>
                  <a:lnTo>
                    <a:pt x="101" y="17"/>
                  </a:lnTo>
                  <a:lnTo>
                    <a:pt x="99" y="17"/>
                  </a:lnTo>
                  <a:lnTo>
                    <a:pt x="97" y="15"/>
                  </a:lnTo>
                  <a:lnTo>
                    <a:pt x="97" y="13"/>
                  </a:lnTo>
                  <a:lnTo>
                    <a:pt x="95" y="13"/>
                  </a:lnTo>
                  <a:lnTo>
                    <a:pt x="94" y="11"/>
                  </a:lnTo>
                  <a:lnTo>
                    <a:pt x="94" y="10"/>
                  </a:lnTo>
                  <a:lnTo>
                    <a:pt x="92" y="10"/>
                  </a:lnTo>
                  <a:lnTo>
                    <a:pt x="89" y="8"/>
                  </a:lnTo>
                  <a:lnTo>
                    <a:pt x="87" y="6"/>
                  </a:lnTo>
                  <a:lnTo>
                    <a:pt x="82" y="5"/>
                  </a:lnTo>
                  <a:close/>
                </a:path>
              </a:pathLst>
            </a:custGeom>
            <a:solidFill>
              <a:srgbClr val="808080"/>
            </a:solidFill>
            <a:ln w="9525">
              <a:noFill/>
              <a:round/>
              <a:headEnd/>
              <a:tailEnd/>
            </a:ln>
          </p:spPr>
          <p:txBody>
            <a:bodyPr/>
            <a:lstStyle/>
            <a:p>
              <a:endParaRPr lang="en-US"/>
            </a:p>
          </p:txBody>
        </p:sp>
        <p:sp>
          <p:nvSpPr>
            <p:cNvPr id="340" name="Freeform 2511"/>
            <p:cNvSpPr>
              <a:spLocks/>
            </p:cNvSpPr>
            <p:nvPr/>
          </p:nvSpPr>
          <p:spPr bwMode="auto">
            <a:xfrm>
              <a:off x="1215" y="2695"/>
              <a:ext cx="458" cy="293"/>
            </a:xfrm>
            <a:custGeom>
              <a:avLst/>
              <a:gdLst>
                <a:gd name="T0" fmla="*/ 192 w 458"/>
                <a:gd name="T1" fmla="*/ 12 h 293"/>
                <a:gd name="T2" fmla="*/ 220 w 458"/>
                <a:gd name="T3" fmla="*/ 0 h 293"/>
                <a:gd name="T4" fmla="*/ 295 w 458"/>
                <a:gd name="T5" fmla="*/ 34 h 293"/>
                <a:gd name="T6" fmla="*/ 351 w 458"/>
                <a:gd name="T7" fmla="*/ 48 h 293"/>
                <a:gd name="T8" fmla="*/ 404 w 458"/>
                <a:gd name="T9" fmla="*/ 109 h 293"/>
                <a:gd name="T10" fmla="*/ 441 w 458"/>
                <a:gd name="T11" fmla="*/ 114 h 293"/>
                <a:gd name="T12" fmla="*/ 458 w 458"/>
                <a:gd name="T13" fmla="*/ 126 h 293"/>
                <a:gd name="T14" fmla="*/ 423 w 458"/>
                <a:gd name="T15" fmla="*/ 205 h 293"/>
                <a:gd name="T16" fmla="*/ 428 w 458"/>
                <a:gd name="T17" fmla="*/ 223 h 293"/>
                <a:gd name="T18" fmla="*/ 365 w 458"/>
                <a:gd name="T19" fmla="*/ 270 h 293"/>
                <a:gd name="T20" fmla="*/ 351 w 458"/>
                <a:gd name="T21" fmla="*/ 213 h 293"/>
                <a:gd name="T22" fmla="*/ 332 w 458"/>
                <a:gd name="T23" fmla="*/ 232 h 293"/>
                <a:gd name="T24" fmla="*/ 244 w 458"/>
                <a:gd name="T25" fmla="*/ 293 h 293"/>
                <a:gd name="T26" fmla="*/ 73 w 458"/>
                <a:gd name="T27" fmla="*/ 247 h 293"/>
                <a:gd name="T28" fmla="*/ 0 w 458"/>
                <a:gd name="T29" fmla="*/ 194 h 293"/>
                <a:gd name="T30" fmla="*/ 0 w 458"/>
                <a:gd name="T31" fmla="*/ 131 h 293"/>
                <a:gd name="T32" fmla="*/ 25 w 458"/>
                <a:gd name="T33" fmla="*/ 80 h 293"/>
                <a:gd name="T34" fmla="*/ 34 w 458"/>
                <a:gd name="T35" fmla="*/ 29 h 293"/>
                <a:gd name="T36" fmla="*/ 192 w 458"/>
                <a:gd name="T37" fmla="*/ 12 h 2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58"/>
                <a:gd name="T58" fmla="*/ 0 h 293"/>
                <a:gd name="T59" fmla="*/ 458 w 458"/>
                <a:gd name="T60" fmla="*/ 293 h 29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58" h="293">
                  <a:moveTo>
                    <a:pt x="192" y="12"/>
                  </a:moveTo>
                  <a:lnTo>
                    <a:pt x="220" y="0"/>
                  </a:lnTo>
                  <a:lnTo>
                    <a:pt x="295" y="34"/>
                  </a:lnTo>
                  <a:lnTo>
                    <a:pt x="351" y="48"/>
                  </a:lnTo>
                  <a:lnTo>
                    <a:pt x="404" y="109"/>
                  </a:lnTo>
                  <a:lnTo>
                    <a:pt x="441" y="114"/>
                  </a:lnTo>
                  <a:lnTo>
                    <a:pt x="458" y="126"/>
                  </a:lnTo>
                  <a:lnTo>
                    <a:pt x="423" y="205"/>
                  </a:lnTo>
                  <a:lnTo>
                    <a:pt x="428" y="223"/>
                  </a:lnTo>
                  <a:lnTo>
                    <a:pt x="365" y="270"/>
                  </a:lnTo>
                  <a:lnTo>
                    <a:pt x="351" y="213"/>
                  </a:lnTo>
                  <a:lnTo>
                    <a:pt x="332" y="232"/>
                  </a:lnTo>
                  <a:lnTo>
                    <a:pt x="244" y="293"/>
                  </a:lnTo>
                  <a:lnTo>
                    <a:pt x="73" y="247"/>
                  </a:lnTo>
                  <a:lnTo>
                    <a:pt x="0" y="194"/>
                  </a:lnTo>
                  <a:lnTo>
                    <a:pt x="0" y="131"/>
                  </a:lnTo>
                  <a:lnTo>
                    <a:pt x="25" y="80"/>
                  </a:lnTo>
                  <a:lnTo>
                    <a:pt x="34" y="29"/>
                  </a:lnTo>
                  <a:lnTo>
                    <a:pt x="192" y="12"/>
                  </a:lnTo>
                  <a:close/>
                </a:path>
              </a:pathLst>
            </a:custGeom>
            <a:solidFill>
              <a:srgbClr val="808080"/>
            </a:solidFill>
            <a:ln w="9525">
              <a:noFill/>
              <a:round/>
              <a:headEnd/>
              <a:tailEnd/>
            </a:ln>
          </p:spPr>
          <p:txBody>
            <a:bodyPr/>
            <a:lstStyle/>
            <a:p>
              <a:endParaRPr lang="en-US"/>
            </a:p>
          </p:txBody>
        </p:sp>
        <p:sp>
          <p:nvSpPr>
            <p:cNvPr id="341" name="Freeform 2512"/>
            <p:cNvSpPr>
              <a:spLocks/>
            </p:cNvSpPr>
            <p:nvPr/>
          </p:nvSpPr>
          <p:spPr bwMode="auto">
            <a:xfrm>
              <a:off x="1211" y="2658"/>
              <a:ext cx="464" cy="295"/>
            </a:xfrm>
            <a:custGeom>
              <a:avLst/>
              <a:gdLst>
                <a:gd name="T0" fmla="*/ 225 w 464"/>
                <a:gd name="T1" fmla="*/ 1 h 295"/>
                <a:gd name="T2" fmla="*/ 299 w 464"/>
                <a:gd name="T3" fmla="*/ 35 h 295"/>
                <a:gd name="T4" fmla="*/ 355 w 464"/>
                <a:gd name="T5" fmla="*/ 49 h 295"/>
                <a:gd name="T6" fmla="*/ 445 w 464"/>
                <a:gd name="T7" fmla="*/ 116 h 295"/>
                <a:gd name="T8" fmla="*/ 461 w 464"/>
                <a:gd name="T9" fmla="*/ 126 h 295"/>
                <a:gd name="T10" fmla="*/ 430 w 464"/>
                <a:gd name="T11" fmla="*/ 225 h 295"/>
                <a:gd name="T12" fmla="*/ 369 w 464"/>
                <a:gd name="T13" fmla="*/ 269 h 295"/>
                <a:gd name="T14" fmla="*/ 358 w 464"/>
                <a:gd name="T15" fmla="*/ 214 h 295"/>
                <a:gd name="T16" fmla="*/ 357 w 464"/>
                <a:gd name="T17" fmla="*/ 214 h 295"/>
                <a:gd name="T18" fmla="*/ 248 w 464"/>
                <a:gd name="T19" fmla="*/ 293 h 295"/>
                <a:gd name="T20" fmla="*/ 77 w 464"/>
                <a:gd name="T21" fmla="*/ 247 h 295"/>
                <a:gd name="T22" fmla="*/ 4 w 464"/>
                <a:gd name="T23" fmla="*/ 194 h 295"/>
                <a:gd name="T24" fmla="*/ 6 w 464"/>
                <a:gd name="T25" fmla="*/ 133 h 295"/>
                <a:gd name="T26" fmla="*/ 41 w 464"/>
                <a:gd name="T27" fmla="*/ 30 h 295"/>
                <a:gd name="T28" fmla="*/ 200 w 464"/>
                <a:gd name="T29" fmla="*/ 13 h 295"/>
                <a:gd name="T30" fmla="*/ 40 w 464"/>
                <a:gd name="T31" fmla="*/ 29 h 295"/>
                <a:gd name="T32" fmla="*/ 36 w 464"/>
                <a:gd name="T33" fmla="*/ 30 h 295"/>
                <a:gd name="T34" fmla="*/ 2 w 464"/>
                <a:gd name="T35" fmla="*/ 133 h 295"/>
                <a:gd name="T36" fmla="*/ 0 w 464"/>
                <a:gd name="T37" fmla="*/ 196 h 295"/>
                <a:gd name="T38" fmla="*/ 77 w 464"/>
                <a:gd name="T39" fmla="*/ 249 h 295"/>
                <a:gd name="T40" fmla="*/ 249 w 464"/>
                <a:gd name="T41" fmla="*/ 295 h 295"/>
                <a:gd name="T42" fmla="*/ 358 w 464"/>
                <a:gd name="T43" fmla="*/ 214 h 295"/>
                <a:gd name="T44" fmla="*/ 369 w 464"/>
                <a:gd name="T45" fmla="*/ 271 h 295"/>
                <a:gd name="T46" fmla="*/ 369 w 464"/>
                <a:gd name="T47" fmla="*/ 271 h 295"/>
                <a:gd name="T48" fmla="*/ 370 w 464"/>
                <a:gd name="T49" fmla="*/ 271 h 295"/>
                <a:gd name="T50" fmla="*/ 433 w 464"/>
                <a:gd name="T51" fmla="*/ 225 h 295"/>
                <a:gd name="T52" fmla="*/ 428 w 464"/>
                <a:gd name="T53" fmla="*/ 206 h 295"/>
                <a:gd name="T54" fmla="*/ 464 w 464"/>
                <a:gd name="T55" fmla="*/ 126 h 295"/>
                <a:gd name="T56" fmla="*/ 445 w 464"/>
                <a:gd name="T57" fmla="*/ 114 h 295"/>
                <a:gd name="T58" fmla="*/ 358 w 464"/>
                <a:gd name="T59" fmla="*/ 47 h 295"/>
                <a:gd name="T60" fmla="*/ 299 w 464"/>
                <a:gd name="T61" fmla="*/ 34 h 295"/>
                <a:gd name="T62" fmla="*/ 225 w 464"/>
                <a:gd name="T63" fmla="*/ 0 h 295"/>
                <a:gd name="T64" fmla="*/ 200 w 464"/>
                <a:gd name="T65" fmla="*/ 13 h 2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4"/>
                <a:gd name="T100" fmla="*/ 0 h 295"/>
                <a:gd name="T101" fmla="*/ 464 w 464"/>
                <a:gd name="T102" fmla="*/ 295 h 2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4" h="295">
                  <a:moveTo>
                    <a:pt x="200" y="13"/>
                  </a:moveTo>
                  <a:lnTo>
                    <a:pt x="225" y="1"/>
                  </a:lnTo>
                  <a:lnTo>
                    <a:pt x="224" y="1"/>
                  </a:lnTo>
                  <a:lnTo>
                    <a:pt x="299" y="35"/>
                  </a:lnTo>
                  <a:lnTo>
                    <a:pt x="355" y="51"/>
                  </a:lnTo>
                  <a:lnTo>
                    <a:pt x="355" y="49"/>
                  </a:lnTo>
                  <a:lnTo>
                    <a:pt x="408" y="110"/>
                  </a:lnTo>
                  <a:lnTo>
                    <a:pt x="445" y="116"/>
                  </a:lnTo>
                  <a:lnTo>
                    <a:pt x="461" y="127"/>
                  </a:lnTo>
                  <a:lnTo>
                    <a:pt x="461" y="126"/>
                  </a:lnTo>
                  <a:lnTo>
                    <a:pt x="425" y="206"/>
                  </a:lnTo>
                  <a:lnTo>
                    <a:pt x="430" y="225"/>
                  </a:lnTo>
                  <a:lnTo>
                    <a:pt x="432" y="221"/>
                  </a:lnTo>
                  <a:lnTo>
                    <a:pt x="369" y="269"/>
                  </a:lnTo>
                  <a:lnTo>
                    <a:pt x="372" y="271"/>
                  </a:lnTo>
                  <a:lnTo>
                    <a:pt x="358" y="214"/>
                  </a:lnTo>
                  <a:lnTo>
                    <a:pt x="357" y="213"/>
                  </a:lnTo>
                  <a:lnTo>
                    <a:pt x="357" y="214"/>
                  </a:lnTo>
                  <a:lnTo>
                    <a:pt x="336" y="230"/>
                  </a:lnTo>
                  <a:lnTo>
                    <a:pt x="248" y="293"/>
                  </a:lnTo>
                  <a:lnTo>
                    <a:pt x="249" y="293"/>
                  </a:lnTo>
                  <a:lnTo>
                    <a:pt x="77" y="247"/>
                  </a:lnTo>
                  <a:lnTo>
                    <a:pt x="79" y="247"/>
                  </a:lnTo>
                  <a:lnTo>
                    <a:pt x="4" y="194"/>
                  </a:lnTo>
                  <a:lnTo>
                    <a:pt x="6" y="196"/>
                  </a:lnTo>
                  <a:lnTo>
                    <a:pt x="6" y="133"/>
                  </a:lnTo>
                  <a:lnTo>
                    <a:pt x="31" y="80"/>
                  </a:lnTo>
                  <a:lnTo>
                    <a:pt x="41" y="30"/>
                  </a:lnTo>
                  <a:lnTo>
                    <a:pt x="40" y="32"/>
                  </a:lnTo>
                  <a:lnTo>
                    <a:pt x="200" y="13"/>
                  </a:lnTo>
                  <a:lnTo>
                    <a:pt x="198" y="12"/>
                  </a:lnTo>
                  <a:lnTo>
                    <a:pt x="40" y="29"/>
                  </a:lnTo>
                  <a:lnTo>
                    <a:pt x="38" y="29"/>
                  </a:lnTo>
                  <a:lnTo>
                    <a:pt x="36" y="30"/>
                  </a:lnTo>
                  <a:lnTo>
                    <a:pt x="28" y="78"/>
                  </a:lnTo>
                  <a:lnTo>
                    <a:pt x="2" y="133"/>
                  </a:lnTo>
                  <a:lnTo>
                    <a:pt x="2" y="194"/>
                  </a:lnTo>
                  <a:lnTo>
                    <a:pt x="0" y="196"/>
                  </a:lnTo>
                  <a:lnTo>
                    <a:pt x="2" y="196"/>
                  </a:lnTo>
                  <a:lnTo>
                    <a:pt x="77" y="249"/>
                  </a:lnTo>
                  <a:lnTo>
                    <a:pt x="248" y="295"/>
                  </a:lnTo>
                  <a:lnTo>
                    <a:pt x="249" y="295"/>
                  </a:lnTo>
                  <a:lnTo>
                    <a:pt x="340" y="233"/>
                  </a:lnTo>
                  <a:lnTo>
                    <a:pt x="358" y="214"/>
                  </a:lnTo>
                  <a:lnTo>
                    <a:pt x="355" y="214"/>
                  </a:lnTo>
                  <a:lnTo>
                    <a:pt x="369" y="271"/>
                  </a:lnTo>
                  <a:lnTo>
                    <a:pt x="369" y="272"/>
                  </a:lnTo>
                  <a:lnTo>
                    <a:pt x="369" y="271"/>
                  </a:lnTo>
                  <a:lnTo>
                    <a:pt x="370" y="272"/>
                  </a:lnTo>
                  <a:lnTo>
                    <a:pt x="370" y="271"/>
                  </a:lnTo>
                  <a:lnTo>
                    <a:pt x="432" y="225"/>
                  </a:lnTo>
                  <a:lnTo>
                    <a:pt x="433" y="225"/>
                  </a:lnTo>
                  <a:lnTo>
                    <a:pt x="433" y="223"/>
                  </a:lnTo>
                  <a:lnTo>
                    <a:pt x="428" y="206"/>
                  </a:lnTo>
                  <a:lnTo>
                    <a:pt x="464" y="127"/>
                  </a:lnTo>
                  <a:lnTo>
                    <a:pt x="464" y="126"/>
                  </a:lnTo>
                  <a:lnTo>
                    <a:pt x="462" y="126"/>
                  </a:lnTo>
                  <a:lnTo>
                    <a:pt x="445" y="114"/>
                  </a:lnTo>
                  <a:lnTo>
                    <a:pt x="410" y="109"/>
                  </a:lnTo>
                  <a:lnTo>
                    <a:pt x="358" y="47"/>
                  </a:lnTo>
                  <a:lnTo>
                    <a:pt x="357" y="47"/>
                  </a:lnTo>
                  <a:lnTo>
                    <a:pt x="299" y="34"/>
                  </a:lnTo>
                  <a:lnTo>
                    <a:pt x="300" y="34"/>
                  </a:lnTo>
                  <a:lnTo>
                    <a:pt x="225" y="0"/>
                  </a:lnTo>
                  <a:lnTo>
                    <a:pt x="198" y="12"/>
                  </a:lnTo>
                  <a:lnTo>
                    <a:pt x="200" y="13"/>
                  </a:lnTo>
                  <a:close/>
                </a:path>
              </a:pathLst>
            </a:custGeom>
            <a:solidFill>
              <a:srgbClr val="808080"/>
            </a:solidFill>
            <a:ln w="9525">
              <a:noFill/>
              <a:round/>
              <a:headEnd/>
              <a:tailEnd/>
            </a:ln>
          </p:spPr>
          <p:txBody>
            <a:bodyPr/>
            <a:lstStyle/>
            <a:p>
              <a:endParaRPr lang="en-US"/>
            </a:p>
          </p:txBody>
        </p:sp>
        <p:sp>
          <p:nvSpPr>
            <p:cNvPr id="342" name="Freeform 2513"/>
            <p:cNvSpPr>
              <a:spLocks/>
            </p:cNvSpPr>
            <p:nvPr/>
          </p:nvSpPr>
          <p:spPr bwMode="auto">
            <a:xfrm>
              <a:off x="1104" y="2808"/>
              <a:ext cx="119" cy="109"/>
            </a:xfrm>
            <a:custGeom>
              <a:avLst/>
              <a:gdLst>
                <a:gd name="T0" fmla="*/ 75 w 119"/>
                <a:gd name="T1" fmla="*/ 0 h 109"/>
                <a:gd name="T2" fmla="*/ 67 w 119"/>
                <a:gd name="T3" fmla="*/ 0 h 109"/>
                <a:gd name="T4" fmla="*/ 60 w 119"/>
                <a:gd name="T5" fmla="*/ 0 h 109"/>
                <a:gd name="T6" fmla="*/ 53 w 119"/>
                <a:gd name="T7" fmla="*/ 0 h 109"/>
                <a:gd name="T8" fmla="*/ 49 w 119"/>
                <a:gd name="T9" fmla="*/ 0 h 109"/>
                <a:gd name="T10" fmla="*/ 41 w 119"/>
                <a:gd name="T11" fmla="*/ 3 h 109"/>
                <a:gd name="T12" fmla="*/ 36 w 119"/>
                <a:gd name="T13" fmla="*/ 5 h 109"/>
                <a:gd name="T14" fmla="*/ 31 w 119"/>
                <a:gd name="T15" fmla="*/ 8 h 109"/>
                <a:gd name="T16" fmla="*/ 26 w 119"/>
                <a:gd name="T17" fmla="*/ 10 h 109"/>
                <a:gd name="T18" fmla="*/ 22 w 119"/>
                <a:gd name="T19" fmla="*/ 13 h 109"/>
                <a:gd name="T20" fmla="*/ 19 w 119"/>
                <a:gd name="T21" fmla="*/ 17 h 109"/>
                <a:gd name="T22" fmla="*/ 12 w 119"/>
                <a:gd name="T23" fmla="*/ 25 h 109"/>
                <a:gd name="T24" fmla="*/ 5 w 119"/>
                <a:gd name="T25" fmla="*/ 39 h 109"/>
                <a:gd name="T26" fmla="*/ 2 w 119"/>
                <a:gd name="T27" fmla="*/ 47 h 109"/>
                <a:gd name="T28" fmla="*/ 2 w 119"/>
                <a:gd name="T29" fmla="*/ 53 h 109"/>
                <a:gd name="T30" fmla="*/ 2 w 119"/>
                <a:gd name="T31" fmla="*/ 59 h 109"/>
                <a:gd name="T32" fmla="*/ 2 w 119"/>
                <a:gd name="T33" fmla="*/ 63 h 109"/>
                <a:gd name="T34" fmla="*/ 3 w 119"/>
                <a:gd name="T35" fmla="*/ 70 h 109"/>
                <a:gd name="T36" fmla="*/ 5 w 119"/>
                <a:gd name="T37" fmla="*/ 76 h 109"/>
                <a:gd name="T38" fmla="*/ 9 w 119"/>
                <a:gd name="T39" fmla="*/ 80 h 109"/>
                <a:gd name="T40" fmla="*/ 10 w 119"/>
                <a:gd name="T41" fmla="*/ 87 h 109"/>
                <a:gd name="T42" fmla="*/ 15 w 119"/>
                <a:gd name="T43" fmla="*/ 90 h 109"/>
                <a:gd name="T44" fmla="*/ 19 w 119"/>
                <a:gd name="T45" fmla="*/ 93 h 109"/>
                <a:gd name="T46" fmla="*/ 26 w 119"/>
                <a:gd name="T47" fmla="*/ 99 h 109"/>
                <a:gd name="T48" fmla="*/ 46 w 119"/>
                <a:gd name="T49" fmla="*/ 107 h 109"/>
                <a:gd name="T50" fmla="*/ 53 w 119"/>
                <a:gd name="T51" fmla="*/ 107 h 109"/>
                <a:gd name="T52" fmla="*/ 58 w 119"/>
                <a:gd name="T53" fmla="*/ 107 h 109"/>
                <a:gd name="T54" fmla="*/ 61 w 119"/>
                <a:gd name="T55" fmla="*/ 107 h 109"/>
                <a:gd name="T56" fmla="*/ 67 w 119"/>
                <a:gd name="T57" fmla="*/ 107 h 109"/>
                <a:gd name="T58" fmla="*/ 72 w 119"/>
                <a:gd name="T59" fmla="*/ 105 h 109"/>
                <a:gd name="T60" fmla="*/ 78 w 119"/>
                <a:gd name="T61" fmla="*/ 104 h 109"/>
                <a:gd name="T62" fmla="*/ 87 w 119"/>
                <a:gd name="T63" fmla="*/ 100 h 109"/>
                <a:gd name="T64" fmla="*/ 94 w 119"/>
                <a:gd name="T65" fmla="*/ 97 h 109"/>
                <a:gd name="T66" fmla="*/ 97 w 119"/>
                <a:gd name="T67" fmla="*/ 93 h 109"/>
                <a:gd name="T68" fmla="*/ 102 w 119"/>
                <a:gd name="T69" fmla="*/ 88 h 109"/>
                <a:gd name="T70" fmla="*/ 109 w 119"/>
                <a:gd name="T71" fmla="*/ 81 h 109"/>
                <a:gd name="T72" fmla="*/ 116 w 119"/>
                <a:gd name="T73" fmla="*/ 68 h 109"/>
                <a:gd name="T74" fmla="*/ 118 w 119"/>
                <a:gd name="T75" fmla="*/ 59 h 109"/>
                <a:gd name="T76" fmla="*/ 119 w 119"/>
                <a:gd name="T77" fmla="*/ 54 h 109"/>
                <a:gd name="T78" fmla="*/ 119 w 119"/>
                <a:gd name="T79" fmla="*/ 47 h 109"/>
                <a:gd name="T80" fmla="*/ 118 w 119"/>
                <a:gd name="T81" fmla="*/ 42 h 109"/>
                <a:gd name="T82" fmla="*/ 118 w 119"/>
                <a:gd name="T83" fmla="*/ 35 h 109"/>
                <a:gd name="T84" fmla="*/ 116 w 119"/>
                <a:gd name="T85" fmla="*/ 30 h 109"/>
                <a:gd name="T86" fmla="*/ 113 w 119"/>
                <a:gd name="T87" fmla="*/ 24 h 109"/>
                <a:gd name="T88" fmla="*/ 107 w 119"/>
                <a:gd name="T89" fmla="*/ 20 h 109"/>
                <a:gd name="T90" fmla="*/ 104 w 119"/>
                <a:gd name="T91" fmla="*/ 17 h 109"/>
                <a:gd name="T92" fmla="*/ 99 w 119"/>
                <a:gd name="T93" fmla="*/ 12 h 109"/>
                <a:gd name="T94" fmla="*/ 87 w 119"/>
                <a:gd name="T95" fmla="*/ 5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9"/>
                <a:gd name="T145" fmla="*/ 0 h 109"/>
                <a:gd name="T146" fmla="*/ 119 w 119"/>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9" h="109">
                  <a:moveTo>
                    <a:pt x="87" y="5"/>
                  </a:moveTo>
                  <a:lnTo>
                    <a:pt x="78" y="1"/>
                  </a:lnTo>
                  <a:lnTo>
                    <a:pt x="77" y="1"/>
                  </a:lnTo>
                  <a:lnTo>
                    <a:pt x="75" y="0"/>
                  </a:lnTo>
                  <a:lnTo>
                    <a:pt x="73" y="0"/>
                  </a:lnTo>
                  <a:lnTo>
                    <a:pt x="72" y="0"/>
                  </a:lnTo>
                  <a:lnTo>
                    <a:pt x="68" y="0"/>
                  </a:lnTo>
                  <a:lnTo>
                    <a:pt x="67" y="0"/>
                  </a:lnTo>
                  <a:lnTo>
                    <a:pt x="65" y="0"/>
                  </a:lnTo>
                  <a:lnTo>
                    <a:pt x="63" y="0"/>
                  </a:lnTo>
                  <a:lnTo>
                    <a:pt x="61" y="0"/>
                  </a:lnTo>
                  <a:lnTo>
                    <a:pt x="60" y="0"/>
                  </a:lnTo>
                  <a:lnTo>
                    <a:pt x="58" y="0"/>
                  </a:lnTo>
                  <a:lnTo>
                    <a:pt x="56" y="0"/>
                  </a:lnTo>
                  <a:lnTo>
                    <a:pt x="55" y="0"/>
                  </a:lnTo>
                  <a:lnTo>
                    <a:pt x="53" y="0"/>
                  </a:lnTo>
                  <a:lnTo>
                    <a:pt x="51" y="0"/>
                  </a:lnTo>
                  <a:lnTo>
                    <a:pt x="49" y="0"/>
                  </a:lnTo>
                  <a:lnTo>
                    <a:pt x="49" y="1"/>
                  </a:lnTo>
                  <a:lnTo>
                    <a:pt x="49" y="0"/>
                  </a:lnTo>
                  <a:lnTo>
                    <a:pt x="46" y="1"/>
                  </a:lnTo>
                  <a:lnTo>
                    <a:pt x="44" y="1"/>
                  </a:lnTo>
                  <a:lnTo>
                    <a:pt x="43" y="3"/>
                  </a:lnTo>
                  <a:lnTo>
                    <a:pt x="41" y="3"/>
                  </a:lnTo>
                  <a:lnTo>
                    <a:pt x="39" y="5"/>
                  </a:lnTo>
                  <a:lnTo>
                    <a:pt x="36" y="5"/>
                  </a:lnTo>
                  <a:lnTo>
                    <a:pt x="36" y="6"/>
                  </a:lnTo>
                  <a:lnTo>
                    <a:pt x="36" y="5"/>
                  </a:lnTo>
                  <a:lnTo>
                    <a:pt x="34" y="6"/>
                  </a:lnTo>
                  <a:lnTo>
                    <a:pt x="32" y="6"/>
                  </a:lnTo>
                  <a:lnTo>
                    <a:pt x="31" y="6"/>
                  </a:lnTo>
                  <a:lnTo>
                    <a:pt x="31" y="8"/>
                  </a:lnTo>
                  <a:lnTo>
                    <a:pt x="29" y="8"/>
                  </a:lnTo>
                  <a:lnTo>
                    <a:pt x="29" y="10"/>
                  </a:lnTo>
                  <a:lnTo>
                    <a:pt x="27" y="10"/>
                  </a:lnTo>
                  <a:lnTo>
                    <a:pt x="26" y="10"/>
                  </a:lnTo>
                  <a:lnTo>
                    <a:pt x="26" y="12"/>
                  </a:lnTo>
                  <a:lnTo>
                    <a:pt x="24" y="12"/>
                  </a:lnTo>
                  <a:lnTo>
                    <a:pt x="24" y="13"/>
                  </a:lnTo>
                  <a:lnTo>
                    <a:pt x="22" y="13"/>
                  </a:lnTo>
                  <a:lnTo>
                    <a:pt x="22" y="15"/>
                  </a:lnTo>
                  <a:lnTo>
                    <a:pt x="20" y="15"/>
                  </a:lnTo>
                  <a:lnTo>
                    <a:pt x="20" y="17"/>
                  </a:lnTo>
                  <a:lnTo>
                    <a:pt x="19" y="17"/>
                  </a:lnTo>
                  <a:lnTo>
                    <a:pt x="17" y="18"/>
                  </a:lnTo>
                  <a:lnTo>
                    <a:pt x="15" y="22"/>
                  </a:lnTo>
                  <a:lnTo>
                    <a:pt x="14" y="22"/>
                  </a:lnTo>
                  <a:lnTo>
                    <a:pt x="12" y="25"/>
                  </a:lnTo>
                  <a:lnTo>
                    <a:pt x="10" y="25"/>
                  </a:lnTo>
                  <a:lnTo>
                    <a:pt x="7" y="30"/>
                  </a:lnTo>
                  <a:lnTo>
                    <a:pt x="5" y="37"/>
                  </a:lnTo>
                  <a:lnTo>
                    <a:pt x="5" y="39"/>
                  </a:lnTo>
                  <a:lnTo>
                    <a:pt x="2" y="42"/>
                  </a:lnTo>
                  <a:lnTo>
                    <a:pt x="3" y="44"/>
                  </a:lnTo>
                  <a:lnTo>
                    <a:pt x="2" y="46"/>
                  </a:lnTo>
                  <a:lnTo>
                    <a:pt x="2" y="47"/>
                  </a:lnTo>
                  <a:lnTo>
                    <a:pt x="2" y="49"/>
                  </a:lnTo>
                  <a:lnTo>
                    <a:pt x="2" y="51"/>
                  </a:lnTo>
                  <a:lnTo>
                    <a:pt x="0" y="51"/>
                  </a:lnTo>
                  <a:lnTo>
                    <a:pt x="2" y="53"/>
                  </a:lnTo>
                  <a:lnTo>
                    <a:pt x="0" y="54"/>
                  </a:lnTo>
                  <a:lnTo>
                    <a:pt x="0" y="56"/>
                  </a:lnTo>
                  <a:lnTo>
                    <a:pt x="0" y="58"/>
                  </a:lnTo>
                  <a:lnTo>
                    <a:pt x="2" y="59"/>
                  </a:lnTo>
                  <a:lnTo>
                    <a:pt x="0" y="59"/>
                  </a:lnTo>
                  <a:lnTo>
                    <a:pt x="2" y="61"/>
                  </a:lnTo>
                  <a:lnTo>
                    <a:pt x="0" y="61"/>
                  </a:lnTo>
                  <a:lnTo>
                    <a:pt x="2" y="63"/>
                  </a:lnTo>
                  <a:lnTo>
                    <a:pt x="2" y="64"/>
                  </a:lnTo>
                  <a:lnTo>
                    <a:pt x="2" y="66"/>
                  </a:lnTo>
                  <a:lnTo>
                    <a:pt x="2" y="68"/>
                  </a:lnTo>
                  <a:lnTo>
                    <a:pt x="3" y="70"/>
                  </a:lnTo>
                  <a:lnTo>
                    <a:pt x="3" y="71"/>
                  </a:lnTo>
                  <a:lnTo>
                    <a:pt x="3" y="73"/>
                  </a:lnTo>
                  <a:lnTo>
                    <a:pt x="5" y="73"/>
                  </a:lnTo>
                  <a:lnTo>
                    <a:pt x="5" y="76"/>
                  </a:lnTo>
                  <a:lnTo>
                    <a:pt x="5" y="78"/>
                  </a:lnTo>
                  <a:lnTo>
                    <a:pt x="7" y="78"/>
                  </a:lnTo>
                  <a:lnTo>
                    <a:pt x="7" y="80"/>
                  </a:lnTo>
                  <a:lnTo>
                    <a:pt x="9" y="80"/>
                  </a:lnTo>
                  <a:lnTo>
                    <a:pt x="9" y="81"/>
                  </a:lnTo>
                  <a:lnTo>
                    <a:pt x="10" y="81"/>
                  </a:lnTo>
                  <a:lnTo>
                    <a:pt x="10" y="85"/>
                  </a:lnTo>
                  <a:lnTo>
                    <a:pt x="10" y="87"/>
                  </a:lnTo>
                  <a:lnTo>
                    <a:pt x="12" y="87"/>
                  </a:lnTo>
                  <a:lnTo>
                    <a:pt x="12" y="88"/>
                  </a:lnTo>
                  <a:lnTo>
                    <a:pt x="14" y="88"/>
                  </a:lnTo>
                  <a:lnTo>
                    <a:pt x="15" y="90"/>
                  </a:lnTo>
                  <a:lnTo>
                    <a:pt x="17" y="90"/>
                  </a:lnTo>
                  <a:lnTo>
                    <a:pt x="17" y="92"/>
                  </a:lnTo>
                  <a:lnTo>
                    <a:pt x="19" y="92"/>
                  </a:lnTo>
                  <a:lnTo>
                    <a:pt x="19" y="93"/>
                  </a:lnTo>
                  <a:lnTo>
                    <a:pt x="20" y="93"/>
                  </a:lnTo>
                  <a:lnTo>
                    <a:pt x="22" y="97"/>
                  </a:lnTo>
                  <a:lnTo>
                    <a:pt x="24" y="97"/>
                  </a:lnTo>
                  <a:lnTo>
                    <a:pt x="26" y="99"/>
                  </a:lnTo>
                  <a:lnTo>
                    <a:pt x="26" y="100"/>
                  </a:lnTo>
                  <a:lnTo>
                    <a:pt x="34" y="102"/>
                  </a:lnTo>
                  <a:lnTo>
                    <a:pt x="43" y="105"/>
                  </a:lnTo>
                  <a:lnTo>
                    <a:pt x="46" y="107"/>
                  </a:lnTo>
                  <a:lnTo>
                    <a:pt x="46" y="105"/>
                  </a:lnTo>
                  <a:lnTo>
                    <a:pt x="49" y="107"/>
                  </a:lnTo>
                  <a:lnTo>
                    <a:pt x="51" y="107"/>
                  </a:lnTo>
                  <a:lnTo>
                    <a:pt x="53" y="107"/>
                  </a:lnTo>
                  <a:lnTo>
                    <a:pt x="55" y="109"/>
                  </a:lnTo>
                  <a:lnTo>
                    <a:pt x="55" y="107"/>
                  </a:lnTo>
                  <a:lnTo>
                    <a:pt x="56" y="109"/>
                  </a:lnTo>
                  <a:lnTo>
                    <a:pt x="58" y="107"/>
                  </a:lnTo>
                  <a:lnTo>
                    <a:pt x="60" y="109"/>
                  </a:lnTo>
                  <a:lnTo>
                    <a:pt x="61" y="107"/>
                  </a:lnTo>
                  <a:lnTo>
                    <a:pt x="61" y="109"/>
                  </a:lnTo>
                  <a:lnTo>
                    <a:pt x="61" y="107"/>
                  </a:lnTo>
                  <a:lnTo>
                    <a:pt x="63" y="109"/>
                  </a:lnTo>
                  <a:lnTo>
                    <a:pt x="65" y="107"/>
                  </a:lnTo>
                  <a:lnTo>
                    <a:pt x="65" y="109"/>
                  </a:lnTo>
                  <a:lnTo>
                    <a:pt x="67" y="107"/>
                  </a:lnTo>
                  <a:lnTo>
                    <a:pt x="68" y="107"/>
                  </a:lnTo>
                  <a:lnTo>
                    <a:pt x="70" y="107"/>
                  </a:lnTo>
                  <a:lnTo>
                    <a:pt x="70" y="105"/>
                  </a:lnTo>
                  <a:lnTo>
                    <a:pt x="72" y="105"/>
                  </a:lnTo>
                  <a:lnTo>
                    <a:pt x="73" y="105"/>
                  </a:lnTo>
                  <a:lnTo>
                    <a:pt x="75" y="105"/>
                  </a:lnTo>
                  <a:lnTo>
                    <a:pt x="75" y="104"/>
                  </a:lnTo>
                  <a:lnTo>
                    <a:pt x="78" y="104"/>
                  </a:lnTo>
                  <a:lnTo>
                    <a:pt x="80" y="104"/>
                  </a:lnTo>
                  <a:lnTo>
                    <a:pt x="84" y="102"/>
                  </a:lnTo>
                  <a:lnTo>
                    <a:pt x="85" y="102"/>
                  </a:lnTo>
                  <a:lnTo>
                    <a:pt x="87" y="100"/>
                  </a:lnTo>
                  <a:lnTo>
                    <a:pt x="89" y="100"/>
                  </a:lnTo>
                  <a:lnTo>
                    <a:pt x="89" y="99"/>
                  </a:lnTo>
                  <a:lnTo>
                    <a:pt x="92" y="99"/>
                  </a:lnTo>
                  <a:lnTo>
                    <a:pt x="94" y="97"/>
                  </a:lnTo>
                  <a:lnTo>
                    <a:pt x="96" y="97"/>
                  </a:lnTo>
                  <a:lnTo>
                    <a:pt x="96" y="95"/>
                  </a:lnTo>
                  <a:lnTo>
                    <a:pt x="96" y="93"/>
                  </a:lnTo>
                  <a:lnTo>
                    <a:pt x="97" y="93"/>
                  </a:lnTo>
                  <a:lnTo>
                    <a:pt x="99" y="92"/>
                  </a:lnTo>
                  <a:lnTo>
                    <a:pt x="101" y="92"/>
                  </a:lnTo>
                  <a:lnTo>
                    <a:pt x="102" y="90"/>
                  </a:lnTo>
                  <a:lnTo>
                    <a:pt x="102" y="88"/>
                  </a:lnTo>
                  <a:lnTo>
                    <a:pt x="104" y="88"/>
                  </a:lnTo>
                  <a:lnTo>
                    <a:pt x="106" y="87"/>
                  </a:lnTo>
                  <a:lnTo>
                    <a:pt x="106" y="85"/>
                  </a:lnTo>
                  <a:lnTo>
                    <a:pt x="109" y="81"/>
                  </a:lnTo>
                  <a:lnTo>
                    <a:pt x="111" y="81"/>
                  </a:lnTo>
                  <a:lnTo>
                    <a:pt x="113" y="75"/>
                  </a:lnTo>
                  <a:lnTo>
                    <a:pt x="118" y="70"/>
                  </a:lnTo>
                  <a:lnTo>
                    <a:pt x="116" y="68"/>
                  </a:lnTo>
                  <a:lnTo>
                    <a:pt x="118" y="64"/>
                  </a:lnTo>
                  <a:lnTo>
                    <a:pt x="118" y="63"/>
                  </a:lnTo>
                  <a:lnTo>
                    <a:pt x="118" y="61"/>
                  </a:lnTo>
                  <a:lnTo>
                    <a:pt x="118" y="59"/>
                  </a:lnTo>
                  <a:lnTo>
                    <a:pt x="119" y="59"/>
                  </a:lnTo>
                  <a:lnTo>
                    <a:pt x="119" y="58"/>
                  </a:lnTo>
                  <a:lnTo>
                    <a:pt x="119" y="56"/>
                  </a:lnTo>
                  <a:lnTo>
                    <a:pt x="119" y="54"/>
                  </a:lnTo>
                  <a:lnTo>
                    <a:pt x="119" y="53"/>
                  </a:lnTo>
                  <a:lnTo>
                    <a:pt x="119" y="51"/>
                  </a:lnTo>
                  <a:lnTo>
                    <a:pt x="119" y="49"/>
                  </a:lnTo>
                  <a:lnTo>
                    <a:pt x="119" y="47"/>
                  </a:lnTo>
                  <a:lnTo>
                    <a:pt x="119" y="46"/>
                  </a:lnTo>
                  <a:lnTo>
                    <a:pt x="118" y="44"/>
                  </a:lnTo>
                  <a:lnTo>
                    <a:pt x="119" y="42"/>
                  </a:lnTo>
                  <a:lnTo>
                    <a:pt x="118" y="42"/>
                  </a:lnTo>
                  <a:lnTo>
                    <a:pt x="119" y="41"/>
                  </a:lnTo>
                  <a:lnTo>
                    <a:pt x="118" y="39"/>
                  </a:lnTo>
                  <a:lnTo>
                    <a:pt x="118" y="37"/>
                  </a:lnTo>
                  <a:lnTo>
                    <a:pt x="118" y="35"/>
                  </a:lnTo>
                  <a:lnTo>
                    <a:pt x="118" y="34"/>
                  </a:lnTo>
                  <a:lnTo>
                    <a:pt x="116" y="34"/>
                  </a:lnTo>
                  <a:lnTo>
                    <a:pt x="114" y="30"/>
                  </a:lnTo>
                  <a:lnTo>
                    <a:pt x="116" y="30"/>
                  </a:lnTo>
                  <a:lnTo>
                    <a:pt x="114" y="29"/>
                  </a:lnTo>
                  <a:lnTo>
                    <a:pt x="113" y="27"/>
                  </a:lnTo>
                  <a:lnTo>
                    <a:pt x="113" y="25"/>
                  </a:lnTo>
                  <a:lnTo>
                    <a:pt x="113" y="24"/>
                  </a:lnTo>
                  <a:lnTo>
                    <a:pt x="111" y="22"/>
                  </a:lnTo>
                  <a:lnTo>
                    <a:pt x="109" y="22"/>
                  </a:lnTo>
                  <a:lnTo>
                    <a:pt x="109" y="20"/>
                  </a:lnTo>
                  <a:lnTo>
                    <a:pt x="107" y="20"/>
                  </a:lnTo>
                  <a:lnTo>
                    <a:pt x="107" y="18"/>
                  </a:lnTo>
                  <a:lnTo>
                    <a:pt x="106" y="18"/>
                  </a:lnTo>
                  <a:lnTo>
                    <a:pt x="106" y="17"/>
                  </a:lnTo>
                  <a:lnTo>
                    <a:pt x="104" y="17"/>
                  </a:lnTo>
                  <a:lnTo>
                    <a:pt x="104" y="15"/>
                  </a:lnTo>
                  <a:lnTo>
                    <a:pt x="101" y="13"/>
                  </a:lnTo>
                  <a:lnTo>
                    <a:pt x="101" y="12"/>
                  </a:lnTo>
                  <a:lnTo>
                    <a:pt x="99" y="12"/>
                  </a:lnTo>
                  <a:lnTo>
                    <a:pt x="97" y="10"/>
                  </a:lnTo>
                  <a:lnTo>
                    <a:pt x="94" y="8"/>
                  </a:lnTo>
                  <a:lnTo>
                    <a:pt x="94" y="6"/>
                  </a:lnTo>
                  <a:lnTo>
                    <a:pt x="87" y="5"/>
                  </a:lnTo>
                  <a:close/>
                </a:path>
              </a:pathLst>
            </a:custGeom>
            <a:solidFill>
              <a:srgbClr val="808080"/>
            </a:solidFill>
            <a:ln w="9525">
              <a:noFill/>
              <a:round/>
              <a:headEnd/>
              <a:tailEnd/>
            </a:ln>
          </p:spPr>
          <p:txBody>
            <a:bodyPr/>
            <a:lstStyle/>
            <a:p>
              <a:endParaRPr lang="en-US"/>
            </a:p>
          </p:txBody>
        </p:sp>
        <p:sp>
          <p:nvSpPr>
            <p:cNvPr id="343" name="Freeform 2514"/>
            <p:cNvSpPr>
              <a:spLocks/>
            </p:cNvSpPr>
            <p:nvPr/>
          </p:nvSpPr>
          <p:spPr bwMode="auto">
            <a:xfrm>
              <a:off x="1092" y="2820"/>
              <a:ext cx="118" cy="109"/>
            </a:xfrm>
            <a:custGeom>
              <a:avLst/>
              <a:gdLst>
                <a:gd name="T0" fmla="*/ 73 w 118"/>
                <a:gd name="T1" fmla="*/ 1 h 109"/>
                <a:gd name="T2" fmla="*/ 70 w 118"/>
                <a:gd name="T3" fmla="*/ 1 h 109"/>
                <a:gd name="T4" fmla="*/ 65 w 118"/>
                <a:gd name="T5" fmla="*/ 0 h 109"/>
                <a:gd name="T6" fmla="*/ 60 w 118"/>
                <a:gd name="T7" fmla="*/ 0 h 109"/>
                <a:gd name="T8" fmla="*/ 55 w 118"/>
                <a:gd name="T9" fmla="*/ 0 h 109"/>
                <a:gd name="T10" fmla="*/ 48 w 118"/>
                <a:gd name="T11" fmla="*/ 1 h 109"/>
                <a:gd name="T12" fmla="*/ 43 w 118"/>
                <a:gd name="T13" fmla="*/ 3 h 109"/>
                <a:gd name="T14" fmla="*/ 38 w 118"/>
                <a:gd name="T15" fmla="*/ 5 h 109"/>
                <a:gd name="T16" fmla="*/ 32 w 118"/>
                <a:gd name="T17" fmla="*/ 6 h 109"/>
                <a:gd name="T18" fmla="*/ 27 w 118"/>
                <a:gd name="T19" fmla="*/ 10 h 109"/>
                <a:gd name="T20" fmla="*/ 24 w 118"/>
                <a:gd name="T21" fmla="*/ 12 h 109"/>
                <a:gd name="T22" fmla="*/ 21 w 118"/>
                <a:gd name="T23" fmla="*/ 17 h 109"/>
                <a:gd name="T24" fmla="*/ 15 w 118"/>
                <a:gd name="T25" fmla="*/ 20 h 109"/>
                <a:gd name="T26" fmla="*/ 12 w 118"/>
                <a:gd name="T27" fmla="*/ 25 h 109"/>
                <a:gd name="T28" fmla="*/ 4 w 118"/>
                <a:gd name="T29" fmla="*/ 39 h 109"/>
                <a:gd name="T30" fmla="*/ 2 w 118"/>
                <a:gd name="T31" fmla="*/ 46 h 109"/>
                <a:gd name="T32" fmla="*/ 0 w 118"/>
                <a:gd name="T33" fmla="*/ 52 h 109"/>
                <a:gd name="T34" fmla="*/ 0 w 118"/>
                <a:gd name="T35" fmla="*/ 59 h 109"/>
                <a:gd name="T36" fmla="*/ 0 w 118"/>
                <a:gd name="T37" fmla="*/ 64 h 109"/>
                <a:gd name="T38" fmla="*/ 0 w 118"/>
                <a:gd name="T39" fmla="*/ 69 h 109"/>
                <a:gd name="T40" fmla="*/ 2 w 118"/>
                <a:gd name="T41" fmla="*/ 75 h 109"/>
                <a:gd name="T42" fmla="*/ 5 w 118"/>
                <a:gd name="T43" fmla="*/ 80 h 109"/>
                <a:gd name="T44" fmla="*/ 7 w 118"/>
                <a:gd name="T45" fmla="*/ 83 h 109"/>
                <a:gd name="T46" fmla="*/ 10 w 118"/>
                <a:gd name="T47" fmla="*/ 87 h 109"/>
                <a:gd name="T48" fmla="*/ 14 w 118"/>
                <a:gd name="T49" fmla="*/ 92 h 109"/>
                <a:gd name="T50" fmla="*/ 17 w 118"/>
                <a:gd name="T51" fmla="*/ 93 h 109"/>
                <a:gd name="T52" fmla="*/ 21 w 118"/>
                <a:gd name="T53" fmla="*/ 97 h 109"/>
                <a:gd name="T54" fmla="*/ 32 w 118"/>
                <a:gd name="T55" fmla="*/ 104 h 109"/>
                <a:gd name="T56" fmla="*/ 46 w 118"/>
                <a:gd name="T57" fmla="*/ 107 h 109"/>
                <a:gd name="T58" fmla="*/ 51 w 118"/>
                <a:gd name="T59" fmla="*/ 109 h 109"/>
                <a:gd name="T60" fmla="*/ 56 w 118"/>
                <a:gd name="T61" fmla="*/ 109 h 109"/>
                <a:gd name="T62" fmla="*/ 61 w 118"/>
                <a:gd name="T63" fmla="*/ 109 h 109"/>
                <a:gd name="T64" fmla="*/ 67 w 118"/>
                <a:gd name="T65" fmla="*/ 109 h 109"/>
                <a:gd name="T66" fmla="*/ 70 w 118"/>
                <a:gd name="T67" fmla="*/ 107 h 109"/>
                <a:gd name="T68" fmla="*/ 75 w 118"/>
                <a:gd name="T69" fmla="*/ 107 h 109"/>
                <a:gd name="T70" fmla="*/ 79 w 118"/>
                <a:gd name="T71" fmla="*/ 105 h 109"/>
                <a:gd name="T72" fmla="*/ 84 w 118"/>
                <a:gd name="T73" fmla="*/ 102 h 109"/>
                <a:gd name="T74" fmla="*/ 90 w 118"/>
                <a:gd name="T75" fmla="*/ 98 h 109"/>
                <a:gd name="T76" fmla="*/ 94 w 118"/>
                <a:gd name="T77" fmla="*/ 97 h 109"/>
                <a:gd name="T78" fmla="*/ 97 w 118"/>
                <a:gd name="T79" fmla="*/ 93 h 109"/>
                <a:gd name="T80" fmla="*/ 102 w 118"/>
                <a:gd name="T81" fmla="*/ 90 h 109"/>
                <a:gd name="T82" fmla="*/ 106 w 118"/>
                <a:gd name="T83" fmla="*/ 87 h 109"/>
                <a:gd name="T84" fmla="*/ 111 w 118"/>
                <a:gd name="T85" fmla="*/ 76 h 109"/>
                <a:gd name="T86" fmla="*/ 116 w 118"/>
                <a:gd name="T87" fmla="*/ 64 h 109"/>
                <a:gd name="T88" fmla="*/ 118 w 118"/>
                <a:gd name="T89" fmla="*/ 59 h 109"/>
                <a:gd name="T90" fmla="*/ 118 w 118"/>
                <a:gd name="T91" fmla="*/ 54 h 109"/>
                <a:gd name="T92" fmla="*/ 118 w 118"/>
                <a:gd name="T93" fmla="*/ 49 h 109"/>
                <a:gd name="T94" fmla="*/ 118 w 118"/>
                <a:gd name="T95" fmla="*/ 44 h 109"/>
                <a:gd name="T96" fmla="*/ 116 w 118"/>
                <a:gd name="T97" fmla="*/ 41 h 109"/>
                <a:gd name="T98" fmla="*/ 116 w 118"/>
                <a:gd name="T99" fmla="*/ 35 h 109"/>
                <a:gd name="T100" fmla="*/ 114 w 118"/>
                <a:gd name="T101" fmla="*/ 32 h 109"/>
                <a:gd name="T102" fmla="*/ 111 w 118"/>
                <a:gd name="T103" fmla="*/ 27 h 109"/>
                <a:gd name="T104" fmla="*/ 108 w 118"/>
                <a:gd name="T105" fmla="*/ 23 h 109"/>
                <a:gd name="T106" fmla="*/ 106 w 118"/>
                <a:gd name="T107" fmla="*/ 20 h 109"/>
                <a:gd name="T108" fmla="*/ 102 w 118"/>
                <a:gd name="T109" fmla="*/ 17 h 109"/>
                <a:gd name="T110" fmla="*/ 99 w 118"/>
                <a:gd name="T111" fmla="*/ 13 h 109"/>
                <a:gd name="T112" fmla="*/ 96 w 118"/>
                <a:gd name="T113" fmla="*/ 10 h 109"/>
                <a:gd name="T114" fmla="*/ 85 w 118"/>
                <a:gd name="T115" fmla="*/ 5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
                <a:gd name="T175" fmla="*/ 0 h 109"/>
                <a:gd name="T176" fmla="*/ 118 w 118"/>
                <a:gd name="T177" fmla="*/ 109 h 1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 h="109">
                  <a:moveTo>
                    <a:pt x="85" y="5"/>
                  </a:moveTo>
                  <a:lnTo>
                    <a:pt x="77" y="1"/>
                  </a:lnTo>
                  <a:lnTo>
                    <a:pt x="73" y="1"/>
                  </a:lnTo>
                  <a:lnTo>
                    <a:pt x="72" y="1"/>
                  </a:lnTo>
                  <a:lnTo>
                    <a:pt x="70" y="0"/>
                  </a:lnTo>
                  <a:lnTo>
                    <a:pt x="70" y="1"/>
                  </a:lnTo>
                  <a:lnTo>
                    <a:pt x="67" y="0"/>
                  </a:lnTo>
                  <a:lnTo>
                    <a:pt x="65" y="1"/>
                  </a:lnTo>
                  <a:lnTo>
                    <a:pt x="65" y="0"/>
                  </a:lnTo>
                  <a:lnTo>
                    <a:pt x="63" y="0"/>
                  </a:lnTo>
                  <a:lnTo>
                    <a:pt x="61" y="0"/>
                  </a:lnTo>
                  <a:lnTo>
                    <a:pt x="60" y="0"/>
                  </a:lnTo>
                  <a:lnTo>
                    <a:pt x="58" y="0"/>
                  </a:lnTo>
                  <a:lnTo>
                    <a:pt x="56" y="0"/>
                  </a:lnTo>
                  <a:lnTo>
                    <a:pt x="55" y="0"/>
                  </a:lnTo>
                  <a:lnTo>
                    <a:pt x="51" y="1"/>
                  </a:lnTo>
                  <a:lnTo>
                    <a:pt x="50" y="1"/>
                  </a:lnTo>
                  <a:lnTo>
                    <a:pt x="48" y="1"/>
                  </a:lnTo>
                  <a:lnTo>
                    <a:pt x="46" y="1"/>
                  </a:lnTo>
                  <a:lnTo>
                    <a:pt x="44" y="1"/>
                  </a:lnTo>
                  <a:lnTo>
                    <a:pt x="43" y="3"/>
                  </a:lnTo>
                  <a:lnTo>
                    <a:pt x="41" y="5"/>
                  </a:lnTo>
                  <a:lnTo>
                    <a:pt x="39" y="5"/>
                  </a:lnTo>
                  <a:lnTo>
                    <a:pt x="38" y="5"/>
                  </a:lnTo>
                  <a:lnTo>
                    <a:pt x="36" y="6"/>
                  </a:lnTo>
                  <a:lnTo>
                    <a:pt x="34" y="6"/>
                  </a:lnTo>
                  <a:lnTo>
                    <a:pt x="32" y="6"/>
                  </a:lnTo>
                  <a:lnTo>
                    <a:pt x="32" y="8"/>
                  </a:lnTo>
                  <a:lnTo>
                    <a:pt x="31" y="8"/>
                  </a:lnTo>
                  <a:lnTo>
                    <a:pt x="27" y="10"/>
                  </a:lnTo>
                  <a:lnTo>
                    <a:pt x="26" y="10"/>
                  </a:lnTo>
                  <a:lnTo>
                    <a:pt x="26" y="12"/>
                  </a:lnTo>
                  <a:lnTo>
                    <a:pt x="24" y="12"/>
                  </a:lnTo>
                  <a:lnTo>
                    <a:pt x="22" y="13"/>
                  </a:lnTo>
                  <a:lnTo>
                    <a:pt x="21" y="13"/>
                  </a:lnTo>
                  <a:lnTo>
                    <a:pt x="21" y="17"/>
                  </a:lnTo>
                  <a:lnTo>
                    <a:pt x="19" y="17"/>
                  </a:lnTo>
                  <a:lnTo>
                    <a:pt x="17" y="18"/>
                  </a:lnTo>
                  <a:lnTo>
                    <a:pt x="15" y="20"/>
                  </a:lnTo>
                  <a:lnTo>
                    <a:pt x="14" y="22"/>
                  </a:lnTo>
                  <a:lnTo>
                    <a:pt x="12" y="22"/>
                  </a:lnTo>
                  <a:lnTo>
                    <a:pt x="12" y="25"/>
                  </a:lnTo>
                  <a:lnTo>
                    <a:pt x="10" y="27"/>
                  </a:lnTo>
                  <a:lnTo>
                    <a:pt x="7" y="32"/>
                  </a:lnTo>
                  <a:lnTo>
                    <a:pt x="4" y="39"/>
                  </a:lnTo>
                  <a:lnTo>
                    <a:pt x="4" y="41"/>
                  </a:lnTo>
                  <a:lnTo>
                    <a:pt x="0" y="44"/>
                  </a:lnTo>
                  <a:lnTo>
                    <a:pt x="2" y="46"/>
                  </a:lnTo>
                  <a:lnTo>
                    <a:pt x="0" y="47"/>
                  </a:lnTo>
                  <a:lnTo>
                    <a:pt x="0" y="51"/>
                  </a:lnTo>
                  <a:lnTo>
                    <a:pt x="0" y="52"/>
                  </a:lnTo>
                  <a:lnTo>
                    <a:pt x="0" y="56"/>
                  </a:lnTo>
                  <a:lnTo>
                    <a:pt x="0" y="58"/>
                  </a:lnTo>
                  <a:lnTo>
                    <a:pt x="0" y="59"/>
                  </a:lnTo>
                  <a:lnTo>
                    <a:pt x="0" y="61"/>
                  </a:lnTo>
                  <a:lnTo>
                    <a:pt x="0" y="63"/>
                  </a:lnTo>
                  <a:lnTo>
                    <a:pt x="0" y="64"/>
                  </a:lnTo>
                  <a:lnTo>
                    <a:pt x="0" y="66"/>
                  </a:lnTo>
                  <a:lnTo>
                    <a:pt x="0" y="68"/>
                  </a:lnTo>
                  <a:lnTo>
                    <a:pt x="0" y="69"/>
                  </a:lnTo>
                  <a:lnTo>
                    <a:pt x="2" y="69"/>
                  </a:lnTo>
                  <a:lnTo>
                    <a:pt x="2" y="73"/>
                  </a:lnTo>
                  <a:lnTo>
                    <a:pt x="2" y="75"/>
                  </a:lnTo>
                  <a:lnTo>
                    <a:pt x="4" y="75"/>
                  </a:lnTo>
                  <a:lnTo>
                    <a:pt x="5" y="76"/>
                  </a:lnTo>
                  <a:lnTo>
                    <a:pt x="5" y="80"/>
                  </a:lnTo>
                  <a:lnTo>
                    <a:pt x="7" y="80"/>
                  </a:lnTo>
                  <a:lnTo>
                    <a:pt x="7" y="81"/>
                  </a:lnTo>
                  <a:lnTo>
                    <a:pt x="7" y="83"/>
                  </a:lnTo>
                  <a:lnTo>
                    <a:pt x="9" y="83"/>
                  </a:lnTo>
                  <a:lnTo>
                    <a:pt x="9" y="87"/>
                  </a:lnTo>
                  <a:lnTo>
                    <a:pt x="10" y="87"/>
                  </a:lnTo>
                  <a:lnTo>
                    <a:pt x="12" y="88"/>
                  </a:lnTo>
                  <a:lnTo>
                    <a:pt x="12" y="90"/>
                  </a:lnTo>
                  <a:lnTo>
                    <a:pt x="14" y="92"/>
                  </a:lnTo>
                  <a:lnTo>
                    <a:pt x="15" y="92"/>
                  </a:lnTo>
                  <a:lnTo>
                    <a:pt x="15" y="93"/>
                  </a:lnTo>
                  <a:lnTo>
                    <a:pt x="17" y="93"/>
                  </a:lnTo>
                  <a:lnTo>
                    <a:pt x="17" y="95"/>
                  </a:lnTo>
                  <a:lnTo>
                    <a:pt x="19" y="95"/>
                  </a:lnTo>
                  <a:lnTo>
                    <a:pt x="21" y="97"/>
                  </a:lnTo>
                  <a:lnTo>
                    <a:pt x="22" y="98"/>
                  </a:lnTo>
                  <a:lnTo>
                    <a:pt x="26" y="100"/>
                  </a:lnTo>
                  <a:lnTo>
                    <a:pt x="32" y="104"/>
                  </a:lnTo>
                  <a:lnTo>
                    <a:pt x="41" y="107"/>
                  </a:lnTo>
                  <a:lnTo>
                    <a:pt x="44" y="109"/>
                  </a:lnTo>
                  <a:lnTo>
                    <a:pt x="46" y="107"/>
                  </a:lnTo>
                  <a:lnTo>
                    <a:pt x="48" y="109"/>
                  </a:lnTo>
                  <a:lnTo>
                    <a:pt x="50" y="109"/>
                  </a:lnTo>
                  <a:lnTo>
                    <a:pt x="51" y="109"/>
                  </a:lnTo>
                  <a:lnTo>
                    <a:pt x="53" y="109"/>
                  </a:lnTo>
                  <a:lnTo>
                    <a:pt x="55" y="109"/>
                  </a:lnTo>
                  <a:lnTo>
                    <a:pt x="56" y="109"/>
                  </a:lnTo>
                  <a:lnTo>
                    <a:pt x="58" y="109"/>
                  </a:lnTo>
                  <a:lnTo>
                    <a:pt x="60" y="109"/>
                  </a:lnTo>
                  <a:lnTo>
                    <a:pt x="61" y="109"/>
                  </a:lnTo>
                  <a:lnTo>
                    <a:pt x="63" y="109"/>
                  </a:lnTo>
                  <a:lnTo>
                    <a:pt x="65" y="109"/>
                  </a:lnTo>
                  <a:lnTo>
                    <a:pt x="67" y="109"/>
                  </a:lnTo>
                  <a:lnTo>
                    <a:pt x="68" y="109"/>
                  </a:lnTo>
                  <a:lnTo>
                    <a:pt x="68" y="107"/>
                  </a:lnTo>
                  <a:lnTo>
                    <a:pt x="70" y="107"/>
                  </a:lnTo>
                  <a:lnTo>
                    <a:pt x="72" y="107"/>
                  </a:lnTo>
                  <a:lnTo>
                    <a:pt x="73" y="107"/>
                  </a:lnTo>
                  <a:lnTo>
                    <a:pt x="75" y="107"/>
                  </a:lnTo>
                  <a:lnTo>
                    <a:pt x="75" y="105"/>
                  </a:lnTo>
                  <a:lnTo>
                    <a:pt x="77" y="104"/>
                  </a:lnTo>
                  <a:lnTo>
                    <a:pt x="79" y="105"/>
                  </a:lnTo>
                  <a:lnTo>
                    <a:pt x="80" y="104"/>
                  </a:lnTo>
                  <a:lnTo>
                    <a:pt x="84" y="104"/>
                  </a:lnTo>
                  <a:lnTo>
                    <a:pt x="84" y="102"/>
                  </a:lnTo>
                  <a:lnTo>
                    <a:pt x="87" y="102"/>
                  </a:lnTo>
                  <a:lnTo>
                    <a:pt x="87" y="100"/>
                  </a:lnTo>
                  <a:lnTo>
                    <a:pt x="90" y="98"/>
                  </a:lnTo>
                  <a:lnTo>
                    <a:pt x="92" y="98"/>
                  </a:lnTo>
                  <a:lnTo>
                    <a:pt x="92" y="97"/>
                  </a:lnTo>
                  <a:lnTo>
                    <a:pt x="94" y="97"/>
                  </a:lnTo>
                  <a:lnTo>
                    <a:pt x="96" y="97"/>
                  </a:lnTo>
                  <a:lnTo>
                    <a:pt x="96" y="95"/>
                  </a:lnTo>
                  <a:lnTo>
                    <a:pt x="97" y="93"/>
                  </a:lnTo>
                  <a:lnTo>
                    <a:pt x="99" y="92"/>
                  </a:lnTo>
                  <a:lnTo>
                    <a:pt x="102" y="92"/>
                  </a:lnTo>
                  <a:lnTo>
                    <a:pt x="102" y="90"/>
                  </a:lnTo>
                  <a:lnTo>
                    <a:pt x="102" y="88"/>
                  </a:lnTo>
                  <a:lnTo>
                    <a:pt x="104" y="87"/>
                  </a:lnTo>
                  <a:lnTo>
                    <a:pt x="106" y="87"/>
                  </a:lnTo>
                  <a:lnTo>
                    <a:pt x="108" y="83"/>
                  </a:lnTo>
                  <a:lnTo>
                    <a:pt x="109" y="83"/>
                  </a:lnTo>
                  <a:lnTo>
                    <a:pt x="111" y="76"/>
                  </a:lnTo>
                  <a:lnTo>
                    <a:pt x="116" y="71"/>
                  </a:lnTo>
                  <a:lnTo>
                    <a:pt x="114" y="69"/>
                  </a:lnTo>
                  <a:lnTo>
                    <a:pt x="116" y="64"/>
                  </a:lnTo>
                  <a:lnTo>
                    <a:pt x="116" y="63"/>
                  </a:lnTo>
                  <a:lnTo>
                    <a:pt x="116" y="61"/>
                  </a:lnTo>
                  <a:lnTo>
                    <a:pt x="118" y="59"/>
                  </a:lnTo>
                  <a:lnTo>
                    <a:pt x="118" y="58"/>
                  </a:lnTo>
                  <a:lnTo>
                    <a:pt x="118" y="56"/>
                  </a:lnTo>
                  <a:lnTo>
                    <a:pt x="118" y="54"/>
                  </a:lnTo>
                  <a:lnTo>
                    <a:pt x="118" y="52"/>
                  </a:lnTo>
                  <a:lnTo>
                    <a:pt x="118" y="51"/>
                  </a:lnTo>
                  <a:lnTo>
                    <a:pt x="118" y="49"/>
                  </a:lnTo>
                  <a:lnTo>
                    <a:pt x="118" y="47"/>
                  </a:lnTo>
                  <a:lnTo>
                    <a:pt x="116" y="46"/>
                  </a:lnTo>
                  <a:lnTo>
                    <a:pt x="118" y="44"/>
                  </a:lnTo>
                  <a:lnTo>
                    <a:pt x="116" y="44"/>
                  </a:lnTo>
                  <a:lnTo>
                    <a:pt x="118" y="42"/>
                  </a:lnTo>
                  <a:lnTo>
                    <a:pt x="116" y="41"/>
                  </a:lnTo>
                  <a:lnTo>
                    <a:pt x="116" y="39"/>
                  </a:lnTo>
                  <a:lnTo>
                    <a:pt x="116" y="37"/>
                  </a:lnTo>
                  <a:lnTo>
                    <a:pt x="116" y="35"/>
                  </a:lnTo>
                  <a:lnTo>
                    <a:pt x="114" y="34"/>
                  </a:lnTo>
                  <a:lnTo>
                    <a:pt x="113" y="32"/>
                  </a:lnTo>
                  <a:lnTo>
                    <a:pt x="114" y="32"/>
                  </a:lnTo>
                  <a:lnTo>
                    <a:pt x="113" y="30"/>
                  </a:lnTo>
                  <a:lnTo>
                    <a:pt x="111" y="29"/>
                  </a:lnTo>
                  <a:lnTo>
                    <a:pt x="111" y="27"/>
                  </a:lnTo>
                  <a:lnTo>
                    <a:pt x="111" y="25"/>
                  </a:lnTo>
                  <a:lnTo>
                    <a:pt x="109" y="23"/>
                  </a:lnTo>
                  <a:lnTo>
                    <a:pt x="108" y="23"/>
                  </a:lnTo>
                  <a:lnTo>
                    <a:pt x="108" y="22"/>
                  </a:lnTo>
                  <a:lnTo>
                    <a:pt x="108" y="20"/>
                  </a:lnTo>
                  <a:lnTo>
                    <a:pt x="106" y="20"/>
                  </a:lnTo>
                  <a:lnTo>
                    <a:pt x="106" y="18"/>
                  </a:lnTo>
                  <a:lnTo>
                    <a:pt x="104" y="18"/>
                  </a:lnTo>
                  <a:lnTo>
                    <a:pt x="102" y="17"/>
                  </a:lnTo>
                  <a:lnTo>
                    <a:pt x="101" y="15"/>
                  </a:lnTo>
                  <a:lnTo>
                    <a:pt x="101" y="13"/>
                  </a:lnTo>
                  <a:lnTo>
                    <a:pt x="99" y="13"/>
                  </a:lnTo>
                  <a:lnTo>
                    <a:pt x="97" y="12"/>
                  </a:lnTo>
                  <a:lnTo>
                    <a:pt x="96" y="12"/>
                  </a:lnTo>
                  <a:lnTo>
                    <a:pt x="96" y="10"/>
                  </a:lnTo>
                  <a:lnTo>
                    <a:pt x="92" y="10"/>
                  </a:lnTo>
                  <a:lnTo>
                    <a:pt x="92" y="8"/>
                  </a:lnTo>
                  <a:lnTo>
                    <a:pt x="85" y="5"/>
                  </a:lnTo>
                  <a:close/>
                </a:path>
              </a:pathLst>
            </a:custGeom>
            <a:solidFill>
              <a:srgbClr val="808080"/>
            </a:solidFill>
            <a:ln w="9525">
              <a:noFill/>
              <a:round/>
              <a:headEnd/>
              <a:tailEnd/>
            </a:ln>
          </p:spPr>
          <p:txBody>
            <a:bodyPr/>
            <a:lstStyle/>
            <a:p>
              <a:endParaRPr lang="en-US"/>
            </a:p>
          </p:txBody>
        </p:sp>
        <p:sp>
          <p:nvSpPr>
            <p:cNvPr id="344" name="Freeform 2515"/>
            <p:cNvSpPr>
              <a:spLocks/>
            </p:cNvSpPr>
            <p:nvPr/>
          </p:nvSpPr>
          <p:spPr bwMode="auto">
            <a:xfrm>
              <a:off x="1007" y="2820"/>
              <a:ext cx="119" cy="109"/>
            </a:xfrm>
            <a:custGeom>
              <a:avLst/>
              <a:gdLst>
                <a:gd name="T0" fmla="*/ 77 w 119"/>
                <a:gd name="T1" fmla="*/ 1 h 109"/>
                <a:gd name="T2" fmla="*/ 70 w 119"/>
                <a:gd name="T3" fmla="*/ 0 h 109"/>
                <a:gd name="T4" fmla="*/ 66 w 119"/>
                <a:gd name="T5" fmla="*/ 1 h 109"/>
                <a:gd name="T6" fmla="*/ 61 w 119"/>
                <a:gd name="T7" fmla="*/ 0 h 109"/>
                <a:gd name="T8" fmla="*/ 56 w 119"/>
                <a:gd name="T9" fmla="*/ 0 h 109"/>
                <a:gd name="T10" fmla="*/ 51 w 119"/>
                <a:gd name="T11" fmla="*/ 1 h 109"/>
                <a:gd name="T12" fmla="*/ 44 w 119"/>
                <a:gd name="T13" fmla="*/ 1 h 109"/>
                <a:gd name="T14" fmla="*/ 39 w 119"/>
                <a:gd name="T15" fmla="*/ 5 h 109"/>
                <a:gd name="T16" fmla="*/ 32 w 119"/>
                <a:gd name="T17" fmla="*/ 6 h 109"/>
                <a:gd name="T18" fmla="*/ 29 w 119"/>
                <a:gd name="T19" fmla="*/ 10 h 109"/>
                <a:gd name="T20" fmla="*/ 24 w 119"/>
                <a:gd name="T21" fmla="*/ 13 h 109"/>
                <a:gd name="T22" fmla="*/ 19 w 119"/>
                <a:gd name="T23" fmla="*/ 17 h 109"/>
                <a:gd name="T24" fmla="*/ 15 w 119"/>
                <a:gd name="T25" fmla="*/ 20 h 109"/>
                <a:gd name="T26" fmla="*/ 10 w 119"/>
                <a:gd name="T27" fmla="*/ 27 h 109"/>
                <a:gd name="T28" fmla="*/ 5 w 119"/>
                <a:gd name="T29" fmla="*/ 41 h 109"/>
                <a:gd name="T30" fmla="*/ 2 w 119"/>
                <a:gd name="T31" fmla="*/ 47 h 109"/>
                <a:gd name="T32" fmla="*/ 2 w 119"/>
                <a:gd name="T33" fmla="*/ 52 h 109"/>
                <a:gd name="T34" fmla="*/ 2 w 119"/>
                <a:gd name="T35" fmla="*/ 59 h 109"/>
                <a:gd name="T36" fmla="*/ 0 w 119"/>
                <a:gd name="T37" fmla="*/ 63 h 109"/>
                <a:gd name="T38" fmla="*/ 2 w 119"/>
                <a:gd name="T39" fmla="*/ 68 h 109"/>
                <a:gd name="T40" fmla="*/ 3 w 119"/>
                <a:gd name="T41" fmla="*/ 73 h 109"/>
                <a:gd name="T42" fmla="*/ 5 w 119"/>
                <a:gd name="T43" fmla="*/ 76 h 109"/>
                <a:gd name="T44" fmla="*/ 7 w 119"/>
                <a:gd name="T45" fmla="*/ 81 h 109"/>
                <a:gd name="T46" fmla="*/ 8 w 119"/>
                <a:gd name="T47" fmla="*/ 87 h 109"/>
                <a:gd name="T48" fmla="*/ 13 w 119"/>
                <a:gd name="T49" fmla="*/ 88 h 109"/>
                <a:gd name="T50" fmla="*/ 15 w 119"/>
                <a:gd name="T51" fmla="*/ 92 h 109"/>
                <a:gd name="T52" fmla="*/ 19 w 119"/>
                <a:gd name="T53" fmla="*/ 95 h 109"/>
                <a:gd name="T54" fmla="*/ 24 w 119"/>
                <a:gd name="T55" fmla="*/ 98 h 109"/>
                <a:gd name="T56" fmla="*/ 41 w 119"/>
                <a:gd name="T57" fmla="*/ 107 h 109"/>
                <a:gd name="T58" fmla="*/ 46 w 119"/>
                <a:gd name="T59" fmla="*/ 107 h 109"/>
                <a:gd name="T60" fmla="*/ 53 w 119"/>
                <a:gd name="T61" fmla="*/ 109 h 109"/>
                <a:gd name="T62" fmla="*/ 58 w 119"/>
                <a:gd name="T63" fmla="*/ 109 h 109"/>
                <a:gd name="T64" fmla="*/ 63 w 119"/>
                <a:gd name="T65" fmla="*/ 109 h 109"/>
                <a:gd name="T66" fmla="*/ 68 w 119"/>
                <a:gd name="T67" fmla="*/ 109 h 109"/>
                <a:gd name="T68" fmla="*/ 73 w 119"/>
                <a:gd name="T69" fmla="*/ 107 h 109"/>
                <a:gd name="T70" fmla="*/ 78 w 119"/>
                <a:gd name="T71" fmla="*/ 104 h 109"/>
                <a:gd name="T72" fmla="*/ 83 w 119"/>
                <a:gd name="T73" fmla="*/ 104 h 109"/>
                <a:gd name="T74" fmla="*/ 89 w 119"/>
                <a:gd name="T75" fmla="*/ 100 h 109"/>
                <a:gd name="T76" fmla="*/ 94 w 119"/>
                <a:gd name="T77" fmla="*/ 98 h 109"/>
                <a:gd name="T78" fmla="*/ 95 w 119"/>
                <a:gd name="T79" fmla="*/ 95 h 109"/>
                <a:gd name="T80" fmla="*/ 100 w 119"/>
                <a:gd name="T81" fmla="*/ 92 h 109"/>
                <a:gd name="T82" fmla="*/ 104 w 119"/>
                <a:gd name="T83" fmla="*/ 88 h 109"/>
                <a:gd name="T84" fmla="*/ 109 w 119"/>
                <a:gd name="T85" fmla="*/ 83 h 109"/>
                <a:gd name="T86" fmla="*/ 114 w 119"/>
                <a:gd name="T87" fmla="*/ 69 h 109"/>
                <a:gd name="T88" fmla="*/ 117 w 119"/>
                <a:gd name="T89" fmla="*/ 63 h 109"/>
                <a:gd name="T90" fmla="*/ 119 w 119"/>
                <a:gd name="T91" fmla="*/ 58 h 109"/>
                <a:gd name="T92" fmla="*/ 119 w 119"/>
                <a:gd name="T93" fmla="*/ 52 h 109"/>
                <a:gd name="T94" fmla="*/ 119 w 119"/>
                <a:gd name="T95" fmla="*/ 47 h 109"/>
                <a:gd name="T96" fmla="*/ 117 w 119"/>
                <a:gd name="T97" fmla="*/ 44 h 109"/>
                <a:gd name="T98" fmla="*/ 116 w 119"/>
                <a:gd name="T99" fmla="*/ 41 h 109"/>
                <a:gd name="T100" fmla="*/ 116 w 119"/>
                <a:gd name="T101" fmla="*/ 35 h 109"/>
                <a:gd name="T102" fmla="*/ 114 w 119"/>
                <a:gd name="T103" fmla="*/ 30 h 109"/>
                <a:gd name="T104" fmla="*/ 112 w 119"/>
                <a:gd name="T105" fmla="*/ 27 h 109"/>
                <a:gd name="T106" fmla="*/ 109 w 119"/>
                <a:gd name="T107" fmla="*/ 22 h 109"/>
                <a:gd name="T108" fmla="*/ 106 w 119"/>
                <a:gd name="T109" fmla="*/ 20 h 109"/>
                <a:gd name="T110" fmla="*/ 104 w 119"/>
                <a:gd name="T111" fmla="*/ 17 h 109"/>
                <a:gd name="T112" fmla="*/ 99 w 119"/>
                <a:gd name="T113" fmla="*/ 12 h 109"/>
                <a:gd name="T114" fmla="*/ 94 w 119"/>
                <a:gd name="T115" fmla="*/ 10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9"/>
                <a:gd name="T175" fmla="*/ 0 h 109"/>
                <a:gd name="T176" fmla="*/ 119 w 119"/>
                <a:gd name="T177" fmla="*/ 109 h 1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9" h="109">
                  <a:moveTo>
                    <a:pt x="85" y="5"/>
                  </a:moveTo>
                  <a:lnTo>
                    <a:pt x="78" y="1"/>
                  </a:lnTo>
                  <a:lnTo>
                    <a:pt x="77" y="1"/>
                  </a:lnTo>
                  <a:lnTo>
                    <a:pt x="75" y="1"/>
                  </a:lnTo>
                  <a:lnTo>
                    <a:pt x="73" y="1"/>
                  </a:lnTo>
                  <a:lnTo>
                    <a:pt x="70" y="0"/>
                  </a:lnTo>
                  <a:lnTo>
                    <a:pt x="70" y="1"/>
                  </a:lnTo>
                  <a:lnTo>
                    <a:pt x="68" y="0"/>
                  </a:lnTo>
                  <a:lnTo>
                    <a:pt x="66" y="1"/>
                  </a:lnTo>
                  <a:lnTo>
                    <a:pt x="65" y="0"/>
                  </a:lnTo>
                  <a:lnTo>
                    <a:pt x="63" y="0"/>
                  </a:lnTo>
                  <a:lnTo>
                    <a:pt x="61" y="0"/>
                  </a:lnTo>
                  <a:lnTo>
                    <a:pt x="60" y="0"/>
                  </a:lnTo>
                  <a:lnTo>
                    <a:pt x="58" y="0"/>
                  </a:lnTo>
                  <a:lnTo>
                    <a:pt x="56" y="0"/>
                  </a:lnTo>
                  <a:lnTo>
                    <a:pt x="54" y="0"/>
                  </a:lnTo>
                  <a:lnTo>
                    <a:pt x="53" y="1"/>
                  </a:lnTo>
                  <a:lnTo>
                    <a:pt x="51" y="1"/>
                  </a:lnTo>
                  <a:lnTo>
                    <a:pt x="49" y="1"/>
                  </a:lnTo>
                  <a:lnTo>
                    <a:pt x="46" y="1"/>
                  </a:lnTo>
                  <a:lnTo>
                    <a:pt x="44" y="1"/>
                  </a:lnTo>
                  <a:lnTo>
                    <a:pt x="44" y="3"/>
                  </a:lnTo>
                  <a:lnTo>
                    <a:pt x="41" y="5"/>
                  </a:lnTo>
                  <a:lnTo>
                    <a:pt x="39" y="5"/>
                  </a:lnTo>
                  <a:lnTo>
                    <a:pt x="36" y="6"/>
                  </a:lnTo>
                  <a:lnTo>
                    <a:pt x="34" y="6"/>
                  </a:lnTo>
                  <a:lnTo>
                    <a:pt x="32" y="6"/>
                  </a:lnTo>
                  <a:lnTo>
                    <a:pt x="32" y="8"/>
                  </a:lnTo>
                  <a:lnTo>
                    <a:pt x="31" y="8"/>
                  </a:lnTo>
                  <a:lnTo>
                    <a:pt x="29" y="10"/>
                  </a:lnTo>
                  <a:lnTo>
                    <a:pt x="27" y="10"/>
                  </a:lnTo>
                  <a:lnTo>
                    <a:pt x="25" y="12"/>
                  </a:lnTo>
                  <a:lnTo>
                    <a:pt x="24" y="13"/>
                  </a:lnTo>
                  <a:lnTo>
                    <a:pt x="22" y="13"/>
                  </a:lnTo>
                  <a:lnTo>
                    <a:pt x="20" y="17"/>
                  </a:lnTo>
                  <a:lnTo>
                    <a:pt x="19" y="17"/>
                  </a:lnTo>
                  <a:lnTo>
                    <a:pt x="19" y="18"/>
                  </a:lnTo>
                  <a:lnTo>
                    <a:pt x="17" y="20"/>
                  </a:lnTo>
                  <a:lnTo>
                    <a:pt x="15" y="20"/>
                  </a:lnTo>
                  <a:lnTo>
                    <a:pt x="13" y="22"/>
                  </a:lnTo>
                  <a:lnTo>
                    <a:pt x="12" y="25"/>
                  </a:lnTo>
                  <a:lnTo>
                    <a:pt x="10" y="27"/>
                  </a:lnTo>
                  <a:lnTo>
                    <a:pt x="7" y="32"/>
                  </a:lnTo>
                  <a:lnTo>
                    <a:pt x="5" y="39"/>
                  </a:lnTo>
                  <a:lnTo>
                    <a:pt x="5" y="41"/>
                  </a:lnTo>
                  <a:lnTo>
                    <a:pt x="2" y="44"/>
                  </a:lnTo>
                  <a:lnTo>
                    <a:pt x="3" y="46"/>
                  </a:lnTo>
                  <a:lnTo>
                    <a:pt x="2" y="47"/>
                  </a:lnTo>
                  <a:lnTo>
                    <a:pt x="2" y="51"/>
                  </a:lnTo>
                  <a:lnTo>
                    <a:pt x="0" y="52"/>
                  </a:lnTo>
                  <a:lnTo>
                    <a:pt x="2" y="52"/>
                  </a:lnTo>
                  <a:lnTo>
                    <a:pt x="0" y="56"/>
                  </a:lnTo>
                  <a:lnTo>
                    <a:pt x="0" y="58"/>
                  </a:lnTo>
                  <a:lnTo>
                    <a:pt x="2" y="59"/>
                  </a:lnTo>
                  <a:lnTo>
                    <a:pt x="0" y="61"/>
                  </a:lnTo>
                  <a:lnTo>
                    <a:pt x="2" y="61"/>
                  </a:lnTo>
                  <a:lnTo>
                    <a:pt x="0" y="63"/>
                  </a:lnTo>
                  <a:lnTo>
                    <a:pt x="2" y="64"/>
                  </a:lnTo>
                  <a:lnTo>
                    <a:pt x="2" y="66"/>
                  </a:lnTo>
                  <a:lnTo>
                    <a:pt x="2" y="68"/>
                  </a:lnTo>
                  <a:lnTo>
                    <a:pt x="2" y="69"/>
                  </a:lnTo>
                  <a:lnTo>
                    <a:pt x="3" y="69"/>
                  </a:lnTo>
                  <a:lnTo>
                    <a:pt x="3" y="73"/>
                  </a:lnTo>
                  <a:lnTo>
                    <a:pt x="3" y="75"/>
                  </a:lnTo>
                  <a:lnTo>
                    <a:pt x="5" y="75"/>
                  </a:lnTo>
                  <a:lnTo>
                    <a:pt x="5" y="76"/>
                  </a:lnTo>
                  <a:lnTo>
                    <a:pt x="5" y="80"/>
                  </a:lnTo>
                  <a:lnTo>
                    <a:pt x="7" y="80"/>
                  </a:lnTo>
                  <a:lnTo>
                    <a:pt x="7" y="81"/>
                  </a:lnTo>
                  <a:lnTo>
                    <a:pt x="8" y="81"/>
                  </a:lnTo>
                  <a:lnTo>
                    <a:pt x="8" y="83"/>
                  </a:lnTo>
                  <a:lnTo>
                    <a:pt x="8" y="87"/>
                  </a:lnTo>
                  <a:lnTo>
                    <a:pt x="10" y="87"/>
                  </a:lnTo>
                  <a:lnTo>
                    <a:pt x="12" y="88"/>
                  </a:lnTo>
                  <a:lnTo>
                    <a:pt x="13" y="88"/>
                  </a:lnTo>
                  <a:lnTo>
                    <a:pt x="13" y="90"/>
                  </a:lnTo>
                  <a:lnTo>
                    <a:pt x="13" y="92"/>
                  </a:lnTo>
                  <a:lnTo>
                    <a:pt x="15" y="92"/>
                  </a:lnTo>
                  <a:lnTo>
                    <a:pt x="15" y="93"/>
                  </a:lnTo>
                  <a:lnTo>
                    <a:pt x="19" y="93"/>
                  </a:lnTo>
                  <a:lnTo>
                    <a:pt x="19" y="95"/>
                  </a:lnTo>
                  <a:lnTo>
                    <a:pt x="20" y="97"/>
                  </a:lnTo>
                  <a:lnTo>
                    <a:pt x="22" y="97"/>
                  </a:lnTo>
                  <a:lnTo>
                    <a:pt x="24" y="98"/>
                  </a:lnTo>
                  <a:lnTo>
                    <a:pt x="25" y="100"/>
                  </a:lnTo>
                  <a:lnTo>
                    <a:pt x="32" y="104"/>
                  </a:lnTo>
                  <a:lnTo>
                    <a:pt x="41" y="107"/>
                  </a:lnTo>
                  <a:lnTo>
                    <a:pt x="42" y="107"/>
                  </a:lnTo>
                  <a:lnTo>
                    <a:pt x="44" y="109"/>
                  </a:lnTo>
                  <a:lnTo>
                    <a:pt x="46" y="107"/>
                  </a:lnTo>
                  <a:lnTo>
                    <a:pt x="49" y="109"/>
                  </a:lnTo>
                  <a:lnTo>
                    <a:pt x="51" y="109"/>
                  </a:lnTo>
                  <a:lnTo>
                    <a:pt x="53" y="109"/>
                  </a:lnTo>
                  <a:lnTo>
                    <a:pt x="54" y="109"/>
                  </a:lnTo>
                  <a:lnTo>
                    <a:pt x="56" y="109"/>
                  </a:lnTo>
                  <a:lnTo>
                    <a:pt x="58" y="109"/>
                  </a:lnTo>
                  <a:lnTo>
                    <a:pt x="60" y="109"/>
                  </a:lnTo>
                  <a:lnTo>
                    <a:pt x="61" y="109"/>
                  </a:lnTo>
                  <a:lnTo>
                    <a:pt x="63" y="109"/>
                  </a:lnTo>
                  <a:lnTo>
                    <a:pt x="65" y="109"/>
                  </a:lnTo>
                  <a:lnTo>
                    <a:pt x="66" y="109"/>
                  </a:lnTo>
                  <a:lnTo>
                    <a:pt x="68" y="109"/>
                  </a:lnTo>
                  <a:lnTo>
                    <a:pt x="70" y="109"/>
                  </a:lnTo>
                  <a:lnTo>
                    <a:pt x="70" y="107"/>
                  </a:lnTo>
                  <a:lnTo>
                    <a:pt x="73" y="107"/>
                  </a:lnTo>
                  <a:lnTo>
                    <a:pt x="75" y="107"/>
                  </a:lnTo>
                  <a:lnTo>
                    <a:pt x="75" y="105"/>
                  </a:lnTo>
                  <a:lnTo>
                    <a:pt x="78" y="104"/>
                  </a:lnTo>
                  <a:lnTo>
                    <a:pt x="78" y="105"/>
                  </a:lnTo>
                  <a:lnTo>
                    <a:pt x="80" y="104"/>
                  </a:lnTo>
                  <a:lnTo>
                    <a:pt x="83" y="104"/>
                  </a:lnTo>
                  <a:lnTo>
                    <a:pt x="83" y="102"/>
                  </a:lnTo>
                  <a:lnTo>
                    <a:pt x="87" y="102"/>
                  </a:lnTo>
                  <a:lnTo>
                    <a:pt x="89" y="100"/>
                  </a:lnTo>
                  <a:lnTo>
                    <a:pt x="90" y="98"/>
                  </a:lnTo>
                  <a:lnTo>
                    <a:pt x="92" y="98"/>
                  </a:lnTo>
                  <a:lnTo>
                    <a:pt x="94" y="98"/>
                  </a:lnTo>
                  <a:lnTo>
                    <a:pt x="94" y="97"/>
                  </a:lnTo>
                  <a:lnTo>
                    <a:pt x="95" y="97"/>
                  </a:lnTo>
                  <a:lnTo>
                    <a:pt x="95" y="95"/>
                  </a:lnTo>
                  <a:lnTo>
                    <a:pt x="97" y="95"/>
                  </a:lnTo>
                  <a:lnTo>
                    <a:pt x="99" y="93"/>
                  </a:lnTo>
                  <a:lnTo>
                    <a:pt x="100" y="92"/>
                  </a:lnTo>
                  <a:lnTo>
                    <a:pt x="102" y="92"/>
                  </a:lnTo>
                  <a:lnTo>
                    <a:pt x="102" y="90"/>
                  </a:lnTo>
                  <a:lnTo>
                    <a:pt x="104" y="88"/>
                  </a:lnTo>
                  <a:lnTo>
                    <a:pt x="104" y="87"/>
                  </a:lnTo>
                  <a:lnTo>
                    <a:pt x="106" y="87"/>
                  </a:lnTo>
                  <a:lnTo>
                    <a:pt x="109" y="83"/>
                  </a:lnTo>
                  <a:lnTo>
                    <a:pt x="112" y="76"/>
                  </a:lnTo>
                  <a:lnTo>
                    <a:pt x="116" y="71"/>
                  </a:lnTo>
                  <a:lnTo>
                    <a:pt x="114" y="69"/>
                  </a:lnTo>
                  <a:lnTo>
                    <a:pt x="117" y="64"/>
                  </a:lnTo>
                  <a:lnTo>
                    <a:pt x="116" y="64"/>
                  </a:lnTo>
                  <a:lnTo>
                    <a:pt x="117" y="63"/>
                  </a:lnTo>
                  <a:lnTo>
                    <a:pt x="117" y="61"/>
                  </a:lnTo>
                  <a:lnTo>
                    <a:pt x="119" y="59"/>
                  </a:lnTo>
                  <a:lnTo>
                    <a:pt x="119" y="58"/>
                  </a:lnTo>
                  <a:lnTo>
                    <a:pt x="119" y="56"/>
                  </a:lnTo>
                  <a:lnTo>
                    <a:pt x="119" y="54"/>
                  </a:lnTo>
                  <a:lnTo>
                    <a:pt x="119" y="52"/>
                  </a:lnTo>
                  <a:lnTo>
                    <a:pt x="119" y="51"/>
                  </a:lnTo>
                  <a:lnTo>
                    <a:pt x="119" y="49"/>
                  </a:lnTo>
                  <a:lnTo>
                    <a:pt x="119" y="47"/>
                  </a:lnTo>
                  <a:lnTo>
                    <a:pt x="117" y="46"/>
                  </a:lnTo>
                  <a:lnTo>
                    <a:pt x="119" y="44"/>
                  </a:lnTo>
                  <a:lnTo>
                    <a:pt x="117" y="44"/>
                  </a:lnTo>
                  <a:lnTo>
                    <a:pt x="119" y="42"/>
                  </a:lnTo>
                  <a:lnTo>
                    <a:pt x="117" y="41"/>
                  </a:lnTo>
                  <a:lnTo>
                    <a:pt x="116" y="41"/>
                  </a:lnTo>
                  <a:lnTo>
                    <a:pt x="116" y="39"/>
                  </a:lnTo>
                  <a:lnTo>
                    <a:pt x="116" y="37"/>
                  </a:lnTo>
                  <a:lnTo>
                    <a:pt x="116" y="35"/>
                  </a:lnTo>
                  <a:lnTo>
                    <a:pt x="114" y="34"/>
                  </a:lnTo>
                  <a:lnTo>
                    <a:pt x="114" y="32"/>
                  </a:lnTo>
                  <a:lnTo>
                    <a:pt x="114" y="30"/>
                  </a:lnTo>
                  <a:lnTo>
                    <a:pt x="112" y="29"/>
                  </a:lnTo>
                  <a:lnTo>
                    <a:pt x="111" y="29"/>
                  </a:lnTo>
                  <a:lnTo>
                    <a:pt x="112" y="27"/>
                  </a:lnTo>
                  <a:lnTo>
                    <a:pt x="111" y="25"/>
                  </a:lnTo>
                  <a:lnTo>
                    <a:pt x="109" y="23"/>
                  </a:lnTo>
                  <a:lnTo>
                    <a:pt x="109" y="22"/>
                  </a:lnTo>
                  <a:lnTo>
                    <a:pt x="107" y="22"/>
                  </a:lnTo>
                  <a:lnTo>
                    <a:pt x="107" y="20"/>
                  </a:lnTo>
                  <a:lnTo>
                    <a:pt x="106" y="20"/>
                  </a:lnTo>
                  <a:lnTo>
                    <a:pt x="106" y="18"/>
                  </a:lnTo>
                  <a:lnTo>
                    <a:pt x="104" y="18"/>
                  </a:lnTo>
                  <a:lnTo>
                    <a:pt x="104" y="17"/>
                  </a:lnTo>
                  <a:lnTo>
                    <a:pt x="100" y="15"/>
                  </a:lnTo>
                  <a:lnTo>
                    <a:pt x="100" y="13"/>
                  </a:lnTo>
                  <a:lnTo>
                    <a:pt x="99" y="12"/>
                  </a:lnTo>
                  <a:lnTo>
                    <a:pt x="97" y="12"/>
                  </a:lnTo>
                  <a:lnTo>
                    <a:pt x="97" y="10"/>
                  </a:lnTo>
                  <a:lnTo>
                    <a:pt x="94" y="10"/>
                  </a:lnTo>
                  <a:lnTo>
                    <a:pt x="94" y="8"/>
                  </a:lnTo>
                  <a:lnTo>
                    <a:pt x="85" y="5"/>
                  </a:lnTo>
                  <a:close/>
                </a:path>
              </a:pathLst>
            </a:custGeom>
            <a:solidFill>
              <a:srgbClr val="808080"/>
            </a:solidFill>
            <a:ln w="9525">
              <a:noFill/>
              <a:round/>
              <a:headEnd/>
              <a:tailEnd/>
            </a:ln>
          </p:spPr>
          <p:txBody>
            <a:bodyPr/>
            <a:lstStyle/>
            <a:p>
              <a:endParaRPr lang="en-US"/>
            </a:p>
          </p:txBody>
        </p:sp>
        <p:sp>
          <p:nvSpPr>
            <p:cNvPr id="345" name="Freeform 2516"/>
            <p:cNvSpPr>
              <a:spLocks/>
            </p:cNvSpPr>
            <p:nvPr/>
          </p:nvSpPr>
          <p:spPr bwMode="auto">
            <a:xfrm>
              <a:off x="1068" y="2775"/>
              <a:ext cx="120" cy="109"/>
            </a:xfrm>
            <a:custGeom>
              <a:avLst/>
              <a:gdLst>
                <a:gd name="T0" fmla="*/ 77 w 120"/>
                <a:gd name="T1" fmla="*/ 2 h 109"/>
                <a:gd name="T2" fmla="*/ 70 w 120"/>
                <a:gd name="T3" fmla="*/ 0 h 109"/>
                <a:gd name="T4" fmla="*/ 67 w 120"/>
                <a:gd name="T5" fmla="*/ 2 h 109"/>
                <a:gd name="T6" fmla="*/ 62 w 120"/>
                <a:gd name="T7" fmla="*/ 0 h 109"/>
                <a:gd name="T8" fmla="*/ 56 w 120"/>
                <a:gd name="T9" fmla="*/ 0 h 109"/>
                <a:gd name="T10" fmla="*/ 51 w 120"/>
                <a:gd name="T11" fmla="*/ 2 h 109"/>
                <a:gd name="T12" fmla="*/ 45 w 120"/>
                <a:gd name="T13" fmla="*/ 2 h 109"/>
                <a:gd name="T14" fmla="*/ 39 w 120"/>
                <a:gd name="T15" fmla="*/ 5 h 109"/>
                <a:gd name="T16" fmla="*/ 34 w 120"/>
                <a:gd name="T17" fmla="*/ 5 h 109"/>
                <a:gd name="T18" fmla="*/ 31 w 120"/>
                <a:gd name="T19" fmla="*/ 9 h 109"/>
                <a:gd name="T20" fmla="*/ 28 w 120"/>
                <a:gd name="T21" fmla="*/ 10 h 109"/>
                <a:gd name="T22" fmla="*/ 24 w 120"/>
                <a:gd name="T23" fmla="*/ 12 h 109"/>
                <a:gd name="T24" fmla="*/ 21 w 120"/>
                <a:gd name="T25" fmla="*/ 16 h 109"/>
                <a:gd name="T26" fmla="*/ 17 w 120"/>
                <a:gd name="T27" fmla="*/ 19 h 109"/>
                <a:gd name="T28" fmla="*/ 12 w 120"/>
                <a:gd name="T29" fmla="*/ 26 h 109"/>
                <a:gd name="T30" fmla="*/ 5 w 120"/>
                <a:gd name="T31" fmla="*/ 38 h 109"/>
                <a:gd name="T32" fmla="*/ 4 w 120"/>
                <a:gd name="T33" fmla="*/ 45 h 109"/>
                <a:gd name="T34" fmla="*/ 2 w 120"/>
                <a:gd name="T35" fmla="*/ 50 h 109"/>
                <a:gd name="T36" fmla="*/ 2 w 120"/>
                <a:gd name="T37" fmla="*/ 53 h 109"/>
                <a:gd name="T38" fmla="*/ 0 w 120"/>
                <a:gd name="T39" fmla="*/ 58 h 109"/>
                <a:gd name="T40" fmla="*/ 2 w 120"/>
                <a:gd name="T41" fmla="*/ 62 h 109"/>
                <a:gd name="T42" fmla="*/ 2 w 120"/>
                <a:gd name="T43" fmla="*/ 65 h 109"/>
                <a:gd name="T44" fmla="*/ 4 w 120"/>
                <a:gd name="T45" fmla="*/ 70 h 109"/>
                <a:gd name="T46" fmla="*/ 5 w 120"/>
                <a:gd name="T47" fmla="*/ 74 h 109"/>
                <a:gd name="T48" fmla="*/ 7 w 120"/>
                <a:gd name="T49" fmla="*/ 79 h 109"/>
                <a:gd name="T50" fmla="*/ 9 w 120"/>
                <a:gd name="T51" fmla="*/ 84 h 109"/>
                <a:gd name="T52" fmla="*/ 10 w 120"/>
                <a:gd name="T53" fmla="*/ 87 h 109"/>
                <a:gd name="T54" fmla="*/ 14 w 120"/>
                <a:gd name="T55" fmla="*/ 89 h 109"/>
                <a:gd name="T56" fmla="*/ 16 w 120"/>
                <a:gd name="T57" fmla="*/ 94 h 109"/>
                <a:gd name="T58" fmla="*/ 21 w 120"/>
                <a:gd name="T59" fmla="*/ 97 h 109"/>
                <a:gd name="T60" fmla="*/ 26 w 120"/>
                <a:gd name="T61" fmla="*/ 99 h 109"/>
                <a:gd name="T62" fmla="*/ 41 w 120"/>
                <a:gd name="T63" fmla="*/ 106 h 109"/>
                <a:gd name="T64" fmla="*/ 46 w 120"/>
                <a:gd name="T65" fmla="*/ 106 h 109"/>
                <a:gd name="T66" fmla="*/ 53 w 120"/>
                <a:gd name="T67" fmla="*/ 108 h 109"/>
                <a:gd name="T68" fmla="*/ 56 w 120"/>
                <a:gd name="T69" fmla="*/ 109 h 109"/>
                <a:gd name="T70" fmla="*/ 60 w 120"/>
                <a:gd name="T71" fmla="*/ 108 h 109"/>
                <a:gd name="T72" fmla="*/ 63 w 120"/>
                <a:gd name="T73" fmla="*/ 109 h 109"/>
                <a:gd name="T74" fmla="*/ 67 w 120"/>
                <a:gd name="T75" fmla="*/ 108 h 109"/>
                <a:gd name="T76" fmla="*/ 70 w 120"/>
                <a:gd name="T77" fmla="*/ 106 h 109"/>
                <a:gd name="T78" fmla="*/ 75 w 120"/>
                <a:gd name="T79" fmla="*/ 104 h 109"/>
                <a:gd name="T80" fmla="*/ 84 w 120"/>
                <a:gd name="T81" fmla="*/ 103 h 109"/>
                <a:gd name="T82" fmla="*/ 89 w 120"/>
                <a:gd name="T83" fmla="*/ 99 h 109"/>
                <a:gd name="T84" fmla="*/ 94 w 120"/>
                <a:gd name="T85" fmla="*/ 97 h 109"/>
                <a:gd name="T86" fmla="*/ 96 w 120"/>
                <a:gd name="T87" fmla="*/ 94 h 109"/>
                <a:gd name="T88" fmla="*/ 101 w 120"/>
                <a:gd name="T89" fmla="*/ 92 h 109"/>
                <a:gd name="T90" fmla="*/ 104 w 120"/>
                <a:gd name="T91" fmla="*/ 89 h 109"/>
                <a:gd name="T92" fmla="*/ 109 w 120"/>
                <a:gd name="T93" fmla="*/ 82 h 109"/>
                <a:gd name="T94" fmla="*/ 116 w 120"/>
                <a:gd name="T95" fmla="*/ 68 h 109"/>
                <a:gd name="T96" fmla="*/ 118 w 120"/>
                <a:gd name="T97" fmla="*/ 62 h 109"/>
                <a:gd name="T98" fmla="*/ 120 w 120"/>
                <a:gd name="T99" fmla="*/ 58 h 109"/>
                <a:gd name="T100" fmla="*/ 120 w 120"/>
                <a:gd name="T101" fmla="*/ 53 h 109"/>
                <a:gd name="T102" fmla="*/ 120 w 120"/>
                <a:gd name="T103" fmla="*/ 48 h 109"/>
                <a:gd name="T104" fmla="*/ 120 w 120"/>
                <a:gd name="T105" fmla="*/ 43 h 109"/>
                <a:gd name="T106" fmla="*/ 118 w 120"/>
                <a:gd name="T107" fmla="*/ 39 h 109"/>
                <a:gd name="T108" fmla="*/ 116 w 120"/>
                <a:gd name="T109" fmla="*/ 36 h 109"/>
                <a:gd name="T110" fmla="*/ 116 w 120"/>
                <a:gd name="T111" fmla="*/ 31 h 109"/>
                <a:gd name="T112" fmla="*/ 111 w 120"/>
                <a:gd name="T113" fmla="*/ 28 h 109"/>
                <a:gd name="T114" fmla="*/ 111 w 120"/>
                <a:gd name="T115" fmla="*/ 24 h 109"/>
                <a:gd name="T116" fmla="*/ 108 w 120"/>
                <a:gd name="T117" fmla="*/ 21 h 109"/>
                <a:gd name="T118" fmla="*/ 104 w 120"/>
                <a:gd name="T119" fmla="*/ 17 h 109"/>
                <a:gd name="T120" fmla="*/ 101 w 120"/>
                <a:gd name="T121" fmla="*/ 12 h 109"/>
                <a:gd name="T122" fmla="*/ 94 w 120"/>
                <a:gd name="T123" fmla="*/ 9 h 1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109"/>
                <a:gd name="T188" fmla="*/ 120 w 120"/>
                <a:gd name="T189" fmla="*/ 109 h 1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109">
                  <a:moveTo>
                    <a:pt x="85" y="5"/>
                  </a:moveTo>
                  <a:lnTo>
                    <a:pt x="79" y="2"/>
                  </a:lnTo>
                  <a:lnTo>
                    <a:pt x="77" y="2"/>
                  </a:lnTo>
                  <a:lnTo>
                    <a:pt x="75" y="2"/>
                  </a:lnTo>
                  <a:lnTo>
                    <a:pt x="74" y="2"/>
                  </a:lnTo>
                  <a:lnTo>
                    <a:pt x="70" y="0"/>
                  </a:lnTo>
                  <a:lnTo>
                    <a:pt x="70" y="2"/>
                  </a:lnTo>
                  <a:lnTo>
                    <a:pt x="68" y="0"/>
                  </a:lnTo>
                  <a:lnTo>
                    <a:pt x="67" y="2"/>
                  </a:lnTo>
                  <a:lnTo>
                    <a:pt x="65" y="0"/>
                  </a:lnTo>
                  <a:lnTo>
                    <a:pt x="63" y="0"/>
                  </a:lnTo>
                  <a:lnTo>
                    <a:pt x="62" y="0"/>
                  </a:lnTo>
                  <a:lnTo>
                    <a:pt x="60" y="0"/>
                  </a:lnTo>
                  <a:lnTo>
                    <a:pt x="58" y="0"/>
                  </a:lnTo>
                  <a:lnTo>
                    <a:pt x="56" y="0"/>
                  </a:lnTo>
                  <a:lnTo>
                    <a:pt x="55" y="0"/>
                  </a:lnTo>
                  <a:lnTo>
                    <a:pt x="53" y="2"/>
                  </a:lnTo>
                  <a:lnTo>
                    <a:pt x="51" y="2"/>
                  </a:lnTo>
                  <a:lnTo>
                    <a:pt x="50" y="2"/>
                  </a:lnTo>
                  <a:lnTo>
                    <a:pt x="46" y="2"/>
                  </a:lnTo>
                  <a:lnTo>
                    <a:pt x="45" y="2"/>
                  </a:lnTo>
                  <a:lnTo>
                    <a:pt x="41" y="4"/>
                  </a:lnTo>
                  <a:lnTo>
                    <a:pt x="39" y="4"/>
                  </a:lnTo>
                  <a:lnTo>
                    <a:pt x="39" y="5"/>
                  </a:lnTo>
                  <a:lnTo>
                    <a:pt x="36" y="5"/>
                  </a:lnTo>
                  <a:lnTo>
                    <a:pt x="36" y="7"/>
                  </a:lnTo>
                  <a:lnTo>
                    <a:pt x="34" y="5"/>
                  </a:lnTo>
                  <a:lnTo>
                    <a:pt x="33" y="7"/>
                  </a:lnTo>
                  <a:lnTo>
                    <a:pt x="31" y="7"/>
                  </a:lnTo>
                  <a:lnTo>
                    <a:pt x="31" y="9"/>
                  </a:lnTo>
                  <a:lnTo>
                    <a:pt x="29" y="9"/>
                  </a:lnTo>
                  <a:lnTo>
                    <a:pt x="29" y="10"/>
                  </a:lnTo>
                  <a:lnTo>
                    <a:pt x="28" y="10"/>
                  </a:lnTo>
                  <a:lnTo>
                    <a:pt x="26" y="10"/>
                  </a:lnTo>
                  <a:lnTo>
                    <a:pt x="26" y="12"/>
                  </a:lnTo>
                  <a:lnTo>
                    <a:pt x="24" y="12"/>
                  </a:lnTo>
                  <a:lnTo>
                    <a:pt x="24" y="14"/>
                  </a:lnTo>
                  <a:lnTo>
                    <a:pt x="22" y="14"/>
                  </a:lnTo>
                  <a:lnTo>
                    <a:pt x="21" y="16"/>
                  </a:lnTo>
                  <a:lnTo>
                    <a:pt x="21" y="17"/>
                  </a:lnTo>
                  <a:lnTo>
                    <a:pt x="19" y="17"/>
                  </a:lnTo>
                  <a:lnTo>
                    <a:pt x="17" y="19"/>
                  </a:lnTo>
                  <a:lnTo>
                    <a:pt x="16" y="19"/>
                  </a:lnTo>
                  <a:lnTo>
                    <a:pt x="14" y="22"/>
                  </a:lnTo>
                  <a:lnTo>
                    <a:pt x="12" y="26"/>
                  </a:lnTo>
                  <a:lnTo>
                    <a:pt x="10" y="26"/>
                  </a:lnTo>
                  <a:lnTo>
                    <a:pt x="7" y="33"/>
                  </a:lnTo>
                  <a:lnTo>
                    <a:pt x="5" y="38"/>
                  </a:lnTo>
                  <a:lnTo>
                    <a:pt x="5" y="39"/>
                  </a:lnTo>
                  <a:lnTo>
                    <a:pt x="2" y="43"/>
                  </a:lnTo>
                  <a:lnTo>
                    <a:pt x="4" y="45"/>
                  </a:lnTo>
                  <a:lnTo>
                    <a:pt x="2" y="46"/>
                  </a:lnTo>
                  <a:lnTo>
                    <a:pt x="2" y="48"/>
                  </a:lnTo>
                  <a:lnTo>
                    <a:pt x="2" y="50"/>
                  </a:lnTo>
                  <a:lnTo>
                    <a:pt x="2" y="51"/>
                  </a:lnTo>
                  <a:lnTo>
                    <a:pt x="0" y="53"/>
                  </a:lnTo>
                  <a:lnTo>
                    <a:pt x="2" y="53"/>
                  </a:lnTo>
                  <a:lnTo>
                    <a:pt x="0" y="55"/>
                  </a:lnTo>
                  <a:lnTo>
                    <a:pt x="0" y="57"/>
                  </a:lnTo>
                  <a:lnTo>
                    <a:pt x="0" y="58"/>
                  </a:lnTo>
                  <a:lnTo>
                    <a:pt x="2" y="60"/>
                  </a:lnTo>
                  <a:lnTo>
                    <a:pt x="0" y="60"/>
                  </a:lnTo>
                  <a:lnTo>
                    <a:pt x="2" y="62"/>
                  </a:lnTo>
                  <a:lnTo>
                    <a:pt x="0" y="62"/>
                  </a:lnTo>
                  <a:lnTo>
                    <a:pt x="2" y="63"/>
                  </a:lnTo>
                  <a:lnTo>
                    <a:pt x="2" y="65"/>
                  </a:lnTo>
                  <a:lnTo>
                    <a:pt x="2" y="67"/>
                  </a:lnTo>
                  <a:lnTo>
                    <a:pt x="2" y="68"/>
                  </a:lnTo>
                  <a:lnTo>
                    <a:pt x="4" y="70"/>
                  </a:lnTo>
                  <a:lnTo>
                    <a:pt x="4" y="72"/>
                  </a:lnTo>
                  <a:lnTo>
                    <a:pt x="4" y="74"/>
                  </a:lnTo>
                  <a:lnTo>
                    <a:pt x="5" y="74"/>
                  </a:lnTo>
                  <a:lnTo>
                    <a:pt x="5" y="77"/>
                  </a:lnTo>
                  <a:lnTo>
                    <a:pt x="5" y="79"/>
                  </a:lnTo>
                  <a:lnTo>
                    <a:pt x="7" y="79"/>
                  </a:lnTo>
                  <a:lnTo>
                    <a:pt x="7" y="82"/>
                  </a:lnTo>
                  <a:lnTo>
                    <a:pt x="9" y="82"/>
                  </a:lnTo>
                  <a:lnTo>
                    <a:pt x="9" y="84"/>
                  </a:lnTo>
                  <a:lnTo>
                    <a:pt x="9" y="86"/>
                  </a:lnTo>
                  <a:lnTo>
                    <a:pt x="10" y="86"/>
                  </a:lnTo>
                  <a:lnTo>
                    <a:pt x="10" y="87"/>
                  </a:lnTo>
                  <a:lnTo>
                    <a:pt x="12" y="87"/>
                  </a:lnTo>
                  <a:lnTo>
                    <a:pt x="12" y="89"/>
                  </a:lnTo>
                  <a:lnTo>
                    <a:pt x="14" y="89"/>
                  </a:lnTo>
                  <a:lnTo>
                    <a:pt x="14" y="91"/>
                  </a:lnTo>
                  <a:lnTo>
                    <a:pt x="16" y="91"/>
                  </a:lnTo>
                  <a:lnTo>
                    <a:pt x="16" y="94"/>
                  </a:lnTo>
                  <a:lnTo>
                    <a:pt x="19" y="94"/>
                  </a:lnTo>
                  <a:lnTo>
                    <a:pt x="21" y="94"/>
                  </a:lnTo>
                  <a:lnTo>
                    <a:pt x="21" y="97"/>
                  </a:lnTo>
                  <a:lnTo>
                    <a:pt x="22" y="97"/>
                  </a:lnTo>
                  <a:lnTo>
                    <a:pt x="24" y="97"/>
                  </a:lnTo>
                  <a:lnTo>
                    <a:pt x="26" y="99"/>
                  </a:lnTo>
                  <a:lnTo>
                    <a:pt x="26" y="101"/>
                  </a:lnTo>
                  <a:lnTo>
                    <a:pt x="33" y="103"/>
                  </a:lnTo>
                  <a:lnTo>
                    <a:pt x="41" y="106"/>
                  </a:lnTo>
                  <a:lnTo>
                    <a:pt x="43" y="106"/>
                  </a:lnTo>
                  <a:lnTo>
                    <a:pt x="45" y="108"/>
                  </a:lnTo>
                  <a:lnTo>
                    <a:pt x="46" y="106"/>
                  </a:lnTo>
                  <a:lnTo>
                    <a:pt x="50" y="108"/>
                  </a:lnTo>
                  <a:lnTo>
                    <a:pt x="51" y="108"/>
                  </a:lnTo>
                  <a:lnTo>
                    <a:pt x="53" y="108"/>
                  </a:lnTo>
                  <a:lnTo>
                    <a:pt x="55" y="109"/>
                  </a:lnTo>
                  <a:lnTo>
                    <a:pt x="55" y="108"/>
                  </a:lnTo>
                  <a:lnTo>
                    <a:pt x="56" y="109"/>
                  </a:lnTo>
                  <a:lnTo>
                    <a:pt x="58" y="108"/>
                  </a:lnTo>
                  <a:lnTo>
                    <a:pt x="58" y="109"/>
                  </a:lnTo>
                  <a:lnTo>
                    <a:pt x="60" y="108"/>
                  </a:lnTo>
                  <a:lnTo>
                    <a:pt x="60" y="109"/>
                  </a:lnTo>
                  <a:lnTo>
                    <a:pt x="62" y="108"/>
                  </a:lnTo>
                  <a:lnTo>
                    <a:pt x="63" y="109"/>
                  </a:lnTo>
                  <a:lnTo>
                    <a:pt x="65" y="108"/>
                  </a:lnTo>
                  <a:lnTo>
                    <a:pt x="65" y="109"/>
                  </a:lnTo>
                  <a:lnTo>
                    <a:pt x="67" y="108"/>
                  </a:lnTo>
                  <a:lnTo>
                    <a:pt x="68" y="108"/>
                  </a:lnTo>
                  <a:lnTo>
                    <a:pt x="70" y="108"/>
                  </a:lnTo>
                  <a:lnTo>
                    <a:pt x="70" y="106"/>
                  </a:lnTo>
                  <a:lnTo>
                    <a:pt x="74" y="106"/>
                  </a:lnTo>
                  <a:lnTo>
                    <a:pt x="75" y="106"/>
                  </a:lnTo>
                  <a:lnTo>
                    <a:pt x="75" y="104"/>
                  </a:lnTo>
                  <a:lnTo>
                    <a:pt x="79" y="104"/>
                  </a:lnTo>
                  <a:lnTo>
                    <a:pt x="80" y="104"/>
                  </a:lnTo>
                  <a:lnTo>
                    <a:pt x="84" y="103"/>
                  </a:lnTo>
                  <a:lnTo>
                    <a:pt x="87" y="101"/>
                  </a:lnTo>
                  <a:lnTo>
                    <a:pt x="89" y="101"/>
                  </a:lnTo>
                  <a:lnTo>
                    <a:pt x="89" y="99"/>
                  </a:lnTo>
                  <a:lnTo>
                    <a:pt x="91" y="99"/>
                  </a:lnTo>
                  <a:lnTo>
                    <a:pt x="92" y="99"/>
                  </a:lnTo>
                  <a:lnTo>
                    <a:pt x="94" y="97"/>
                  </a:lnTo>
                  <a:lnTo>
                    <a:pt x="96" y="97"/>
                  </a:lnTo>
                  <a:lnTo>
                    <a:pt x="96" y="96"/>
                  </a:lnTo>
                  <a:lnTo>
                    <a:pt x="96" y="94"/>
                  </a:lnTo>
                  <a:lnTo>
                    <a:pt x="97" y="94"/>
                  </a:lnTo>
                  <a:lnTo>
                    <a:pt x="99" y="94"/>
                  </a:lnTo>
                  <a:lnTo>
                    <a:pt x="101" y="92"/>
                  </a:lnTo>
                  <a:lnTo>
                    <a:pt x="103" y="91"/>
                  </a:lnTo>
                  <a:lnTo>
                    <a:pt x="103" y="89"/>
                  </a:lnTo>
                  <a:lnTo>
                    <a:pt x="104" y="89"/>
                  </a:lnTo>
                  <a:lnTo>
                    <a:pt x="104" y="87"/>
                  </a:lnTo>
                  <a:lnTo>
                    <a:pt x="106" y="86"/>
                  </a:lnTo>
                  <a:lnTo>
                    <a:pt x="109" y="82"/>
                  </a:lnTo>
                  <a:lnTo>
                    <a:pt x="113" y="75"/>
                  </a:lnTo>
                  <a:lnTo>
                    <a:pt x="116" y="70"/>
                  </a:lnTo>
                  <a:lnTo>
                    <a:pt x="116" y="68"/>
                  </a:lnTo>
                  <a:lnTo>
                    <a:pt x="118" y="65"/>
                  </a:lnTo>
                  <a:lnTo>
                    <a:pt x="116" y="63"/>
                  </a:lnTo>
                  <a:lnTo>
                    <a:pt x="118" y="62"/>
                  </a:lnTo>
                  <a:lnTo>
                    <a:pt x="118" y="60"/>
                  </a:lnTo>
                  <a:lnTo>
                    <a:pt x="120" y="60"/>
                  </a:lnTo>
                  <a:lnTo>
                    <a:pt x="120" y="58"/>
                  </a:lnTo>
                  <a:lnTo>
                    <a:pt x="120" y="57"/>
                  </a:lnTo>
                  <a:lnTo>
                    <a:pt x="120" y="55"/>
                  </a:lnTo>
                  <a:lnTo>
                    <a:pt x="120" y="53"/>
                  </a:lnTo>
                  <a:lnTo>
                    <a:pt x="120" y="51"/>
                  </a:lnTo>
                  <a:lnTo>
                    <a:pt x="120" y="50"/>
                  </a:lnTo>
                  <a:lnTo>
                    <a:pt x="120" y="48"/>
                  </a:lnTo>
                  <a:lnTo>
                    <a:pt x="120" y="46"/>
                  </a:lnTo>
                  <a:lnTo>
                    <a:pt x="118" y="45"/>
                  </a:lnTo>
                  <a:lnTo>
                    <a:pt x="120" y="43"/>
                  </a:lnTo>
                  <a:lnTo>
                    <a:pt x="118" y="43"/>
                  </a:lnTo>
                  <a:lnTo>
                    <a:pt x="120" y="43"/>
                  </a:lnTo>
                  <a:lnTo>
                    <a:pt x="118" y="39"/>
                  </a:lnTo>
                  <a:lnTo>
                    <a:pt x="116" y="39"/>
                  </a:lnTo>
                  <a:lnTo>
                    <a:pt x="116" y="38"/>
                  </a:lnTo>
                  <a:lnTo>
                    <a:pt x="116" y="36"/>
                  </a:lnTo>
                  <a:lnTo>
                    <a:pt x="116" y="34"/>
                  </a:lnTo>
                  <a:lnTo>
                    <a:pt x="114" y="33"/>
                  </a:lnTo>
                  <a:lnTo>
                    <a:pt x="116" y="31"/>
                  </a:lnTo>
                  <a:lnTo>
                    <a:pt x="114" y="31"/>
                  </a:lnTo>
                  <a:lnTo>
                    <a:pt x="113" y="28"/>
                  </a:lnTo>
                  <a:lnTo>
                    <a:pt x="111" y="28"/>
                  </a:lnTo>
                  <a:lnTo>
                    <a:pt x="113" y="26"/>
                  </a:lnTo>
                  <a:lnTo>
                    <a:pt x="111" y="26"/>
                  </a:lnTo>
                  <a:lnTo>
                    <a:pt x="111" y="24"/>
                  </a:lnTo>
                  <a:lnTo>
                    <a:pt x="109" y="22"/>
                  </a:lnTo>
                  <a:lnTo>
                    <a:pt x="109" y="21"/>
                  </a:lnTo>
                  <a:lnTo>
                    <a:pt x="108" y="21"/>
                  </a:lnTo>
                  <a:lnTo>
                    <a:pt x="106" y="19"/>
                  </a:lnTo>
                  <a:lnTo>
                    <a:pt x="104" y="19"/>
                  </a:lnTo>
                  <a:lnTo>
                    <a:pt x="104" y="17"/>
                  </a:lnTo>
                  <a:lnTo>
                    <a:pt x="104" y="16"/>
                  </a:lnTo>
                  <a:lnTo>
                    <a:pt x="101" y="14"/>
                  </a:lnTo>
                  <a:lnTo>
                    <a:pt x="101" y="12"/>
                  </a:lnTo>
                  <a:lnTo>
                    <a:pt x="99" y="12"/>
                  </a:lnTo>
                  <a:lnTo>
                    <a:pt x="97" y="10"/>
                  </a:lnTo>
                  <a:lnTo>
                    <a:pt x="94" y="9"/>
                  </a:lnTo>
                  <a:lnTo>
                    <a:pt x="94" y="7"/>
                  </a:lnTo>
                  <a:lnTo>
                    <a:pt x="85" y="5"/>
                  </a:lnTo>
                  <a:close/>
                </a:path>
              </a:pathLst>
            </a:custGeom>
            <a:solidFill>
              <a:srgbClr val="808080"/>
            </a:solidFill>
            <a:ln w="9525">
              <a:noFill/>
              <a:round/>
              <a:headEnd/>
              <a:tailEnd/>
            </a:ln>
          </p:spPr>
          <p:txBody>
            <a:bodyPr/>
            <a:lstStyle/>
            <a:p>
              <a:endParaRPr lang="en-US"/>
            </a:p>
          </p:txBody>
        </p:sp>
        <p:sp>
          <p:nvSpPr>
            <p:cNvPr id="346" name="Freeform 2517"/>
            <p:cNvSpPr>
              <a:spLocks/>
            </p:cNvSpPr>
            <p:nvPr/>
          </p:nvSpPr>
          <p:spPr bwMode="auto">
            <a:xfrm>
              <a:off x="1068" y="2712"/>
              <a:ext cx="120" cy="109"/>
            </a:xfrm>
            <a:custGeom>
              <a:avLst/>
              <a:gdLst>
                <a:gd name="T0" fmla="*/ 77 w 120"/>
                <a:gd name="T1" fmla="*/ 2 h 109"/>
                <a:gd name="T2" fmla="*/ 70 w 120"/>
                <a:gd name="T3" fmla="*/ 0 h 109"/>
                <a:gd name="T4" fmla="*/ 67 w 120"/>
                <a:gd name="T5" fmla="*/ 2 h 109"/>
                <a:gd name="T6" fmla="*/ 62 w 120"/>
                <a:gd name="T7" fmla="*/ 0 h 109"/>
                <a:gd name="T8" fmla="*/ 56 w 120"/>
                <a:gd name="T9" fmla="*/ 0 h 109"/>
                <a:gd name="T10" fmla="*/ 51 w 120"/>
                <a:gd name="T11" fmla="*/ 2 h 109"/>
                <a:gd name="T12" fmla="*/ 45 w 120"/>
                <a:gd name="T13" fmla="*/ 2 h 109"/>
                <a:gd name="T14" fmla="*/ 39 w 120"/>
                <a:gd name="T15" fmla="*/ 5 h 109"/>
                <a:gd name="T16" fmla="*/ 34 w 120"/>
                <a:gd name="T17" fmla="*/ 5 h 109"/>
                <a:gd name="T18" fmla="*/ 31 w 120"/>
                <a:gd name="T19" fmla="*/ 9 h 109"/>
                <a:gd name="T20" fmla="*/ 26 w 120"/>
                <a:gd name="T21" fmla="*/ 12 h 109"/>
                <a:gd name="T22" fmla="*/ 21 w 120"/>
                <a:gd name="T23" fmla="*/ 16 h 109"/>
                <a:gd name="T24" fmla="*/ 17 w 120"/>
                <a:gd name="T25" fmla="*/ 21 h 109"/>
                <a:gd name="T26" fmla="*/ 12 w 120"/>
                <a:gd name="T27" fmla="*/ 26 h 109"/>
                <a:gd name="T28" fmla="*/ 5 w 120"/>
                <a:gd name="T29" fmla="*/ 39 h 109"/>
                <a:gd name="T30" fmla="*/ 2 w 120"/>
                <a:gd name="T31" fmla="*/ 46 h 109"/>
                <a:gd name="T32" fmla="*/ 2 w 120"/>
                <a:gd name="T33" fmla="*/ 51 h 109"/>
                <a:gd name="T34" fmla="*/ 0 w 120"/>
                <a:gd name="T35" fmla="*/ 56 h 109"/>
                <a:gd name="T36" fmla="*/ 0 w 120"/>
                <a:gd name="T37" fmla="*/ 62 h 109"/>
                <a:gd name="T38" fmla="*/ 2 w 120"/>
                <a:gd name="T39" fmla="*/ 65 h 109"/>
                <a:gd name="T40" fmla="*/ 4 w 120"/>
                <a:gd name="T41" fmla="*/ 70 h 109"/>
                <a:gd name="T42" fmla="*/ 5 w 120"/>
                <a:gd name="T43" fmla="*/ 75 h 109"/>
                <a:gd name="T44" fmla="*/ 7 w 120"/>
                <a:gd name="T45" fmla="*/ 79 h 109"/>
                <a:gd name="T46" fmla="*/ 9 w 120"/>
                <a:gd name="T47" fmla="*/ 84 h 109"/>
                <a:gd name="T48" fmla="*/ 12 w 120"/>
                <a:gd name="T49" fmla="*/ 89 h 109"/>
                <a:gd name="T50" fmla="*/ 14 w 120"/>
                <a:gd name="T51" fmla="*/ 92 h 109"/>
                <a:gd name="T52" fmla="*/ 19 w 120"/>
                <a:gd name="T53" fmla="*/ 94 h 109"/>
                <a:gd name="T54" fmla="*/ 21 w 120"/>
                <a:gd name="T55" fmla="*/ 97 h 109"/>
                <a:gd name="T56" fmla="*/ 26 w 120"/>
                <a:gd name="T57" fmla="*/ 101 h 109"/>
                <a:gd name="T58" fmla="*/ 43 w 120"/>
                <a:gd name="T59" fmla="*/ 106 h 109"/>
                <a:gd name="T60" fmla="*/ 50 w 120"/>
                <a:gd name="T61" fmla="*/ 108 h 109"/>
                <a:gd name="T62" fmla="*/ 55 w 120"/>
                <a:gd name="T63" fmla="*/ 109 h 109"/>
                <a:gd name="T64" fmla="*/ 58 w 120"/>
                <a:gd name="T65" fmla="*/ 108 h 109"/>
                <a:gd name="T66" fmla="*/ 60 w 120"/>
                <a:gd name="T67" fmla="*/ 109 h 109"/>
                <a:gd name="T68" fmla="*/ 65 w 120"/>
                <a:gd name="T69" fmla="*/ 108 h 109"/>
                <a:gd name="T70" fmla="*/ 68 w 120"/>
                <a:gd name="T71" fmla="*/ 108 h 109"/>
                <a:gd name="T72" fmla="*/ 75 w 120"/>
                <a:gd name="T73" fmla="*/ 108 h 109"/>
                <a:gd name="T74" fmla="*/ 79 w 120"/>
                <a:gd name="T75" fmla="*/ 106 h 109"/>
                <a:gd name="T76" fmla="*/ 84 w 120"/>
                <a:gd name="T77" fmla="*/ 102 h 109"/>
                <a:gd name="T78" fmla="*/ 91 w 120"/>
                <a:gd name="T79" fmla="*/ 99 h 109"/>
                <a:gd name="T80" fmla="*/ 96 w 120"/>
                <a:gd name="T81" fmla="*/ 97 h 109"/>
                <a:gd name="T82" fmla="*/ 99 w 120"/>
                <a:gd name="T83" fmla="*/ 94 h 109"/>
                <a:gd name="T84" fmla="*/ 104 w 120"/>
                <a:gd name="T85" fmla="*/ 89 h 109"/>
                <a:gd name="T86" fmla="*/ 109 w 120"/>
                <a:gd name="T87" fmla="*/ 84 h 109"/>
                <a:gd name="T88" fmla="*/ 116 w 120"/>
                <a:gd name="T89" fmla="*/ 68 h 109"/>
                <a:gd name="T90" fmla="*/ 118 w 120"/>
                <a:gd name="T91" fmla="*/ 63 h 109"/>
                <a:gd name="T92" fmla="*/ 120 w 120"/>
                <a:gd name="T93" fmla="*/ 58 h 109"/>
                <a:gd name="T94" fmla="*/ 120 w 120"/>
                <a:gd name="T95" fmla="*/ 53 h 109"/>
                <a:gd name="T96" fmla="*/ 120 w 120"/>
                <a:gd name="T97" fmla="*/ 48 h 109"/>
                <a:gd name="T98" fmla="*/ 120 w 120"/>
                <a:gd name="T99" fmla="*/ 45 h 109"/>
                <a:gd name="T100" fmla="*/ 118 w 120"/>
                <a:gd name="T101" fmla="*/ 39 h 109"/>
                <a:gd name="T102" fmla="*/ 116 w 120"/>
                <a:gd name="T103" fmla="*/ 36 h 109"/>
                <a:gd name="T104" fmla="*/ 116 w 120"/>
                <a:gd name="T105" fmla="*/ 33 h 109"/>
                <a:gd name="T106" fmla="*/ 111 w 120"/>
                <a:gd name="T107" fmla="*/ 27 h 109"/>
                <a:gd name="T108" fmla="*/ 109 w 120"/>
                <a:gd name="T109" fmla="*/ 24 h 109"/>
                <a:gd name="T110" fmla="*/ 108 w 120"/>
                <a:gd name="T111" fmla="*/ 21 h 109"/>
                <a:gd name="T112" fmla="*/ 104 w 120"/>
                <a:gd name="T113" fmla="*/ 19 h 109"/>
                <a:gd name="T114" fmla="*/ 101 w 120"/>
                <a:gd name="T115" fmla="*/ 16 h 109"/>
                <a:gd name="T116" fmla="*/ 97 w 120"/>
                <a:gd name="T117" fmla="*/ 12 h 109"/>
                <a:gd name="T118" fmla="*/ 94 w 120"/>
                <a:gd name="T119" fmla="*/ 9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0"/>
                <a:gd name="T181" fmla="*/ 0 h 109"/>
                <a:gd name="T182" fmla="*/ 120 w 120"/>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0" h="109">
                  <a:moveTo>
                    <a:pt x="85" y="5"/>
                  </a:moveTo>
                  <a:lnTo>
                    <a:pt x="79" y="2"/>
                  </a:lnTo>
                  <a:lnTo>
                    <a:pt x="77" y="2"/>
                  </a:lnTo>
                  <a:lnTo>
                    <a:pt x="75" y="2"/>
                  </a:lnTo>
                  <a:lnTo>
                    <a:pt x="74" y="2"/>
                  </a:lnTo>
                  <a:lnTo>
                    <a:pt x="70" y="0"/>
                  </a:lnTo>
                  <a:lnTo>
                    <a:pt x="70" y="2"/>
                  </a:lnTo>
                  <a:lnTo>
                    <a:pt x="68" y="0"/>
                  </a:lnTo>
                  <a:lnTo>
                    <a:pt x="67" y="2"/>
                  </a:lnTo>
                  <a:lnTo>
                    <a:pt x="65" y="0"/>
                  </a:lnTo>
                  <a:lnTo>
                    <a:pt x="63" y="0"/>
                  </a:lnTo>
                  <a:lnTo>
                    <a:pt x="62" y="0"/>
                  </a:lnTo>
                  <a:lnTo>
                    <a:pt x="60" y="0"/>
                  </a:lnTo>
                  <a:lnTo>
                    <a:pt x="58" y="0"/>
                  </a:lnTo>
                  <a:lnTo>
                    <a:pt x="56" y="0"/>
                  </a:lnTo>
                  <a:lnTo>
                    <a:pt x="55" y="0"/>
                  </a:lnTo>
                  <a:lnTo>
                    <a:pt x="53" y="2"/>
                  </a:lnTo>
                  <a:lnTo>
                    <a:pt x="51" y="2"/>
                  </a:lnTo>
                  <a:lnTo>
                    <a:pt x="50" y="2"/>
                  </a:lnTo>
                  <a:lnTo>
                    <a:pt x="46" y="2"/>
                  </a:lnTo>
                  <a:lnTo>
                    <a:pt x="45" y="2"/>
                  </a:lnTo>
                  <a:lnTo>
                    <a:pt x="45" y="4"/>
                  </a:lnTo>
                  <a:lnTo>
                    <a:pt x="41" y="5"/>
                  </a:lnTo>
                  <a:lnTo>
                    <a:pt x="39" y="5"/>
                  </a:lnTo>
                  <a:lnTo>
                    <a:pt x="36" y="5"/>
                  </a:lnTo>
                  <a:lnTo>
                    <a:pt x="36" y="7"/>
                  </a:lnTo>
                  <a:lnTo>
                    <a:pt x="34" y="5"/>
                  </a:lnTo>
                  <a:lnTo>
                    <a:pt x="33" y="7"/>
                  </a:lnTo>
                  <a:lnTo>
                    <a:pt x="33" y="9"/>
                  </a:lnTo>
                  <a:lnTo>
                    <a:pt x="31" y="9"/>
                  </a:lnTo>
                  <a:lnTo>
                    <a:pt x="29" y="10"/>
                  </a:lnTo>
                  <a:lnTo>
                    <a:pt x="28" y="10"/>
                  </a:lnTo>
                  <a:lnTo>
                    <a:pt x="26" y="12"/>
                  </a:lnTo>
                  <a:lnTo>
                    <a:pt x="24" y="14"/>
                  </a:lnTo>
                  <a:lnTo>
                    <a:pt x="22" y="14"/>
                  </a:lnTo>
                  <a:lnTo>
                    <a:pt x="21" y="16"/>
                  </a:lnTo>
                  <a:lnTo>
                    <a:pt x="21" y="17"/>
                  </a:lnTo>
                  <a:lnTo>
                    <a:pt x="19" y="17"/>
                  </a:lnTo>
                  <a:lnTo>
                    <a:pt x="17" y="21"/>
                  </a:lnTo>
                  <a:lnTo>
                    <a:pt x="16" y="21"/>
                  </a:lnTo>
                  <a:lnTo>
                    <a:pt x="14" y="22"/>
                  </a:lnTo>
                  <a:lnTo>
                    <a:pt x="12" y="26"/>
                  </a:lnTo>
                  <a:lnTo>
                    <a:pt x="10" y="27"/>
                  </a:lnTo>
                  <a:lnTo>
                    <a:pt x="7" y="33"/>
                  </a:lnTo>
                  <a:lnTo>
                    <a:pt x="5" y="39"/>
                  </a:lnTo>
                  <a:lnTo>
                    <a:pt x="2" y="45"/>
                  </a:lnTo>
                  <a:lnTo>
                    <a:pt x="4" y="46"/>
                  </a:lnTo>
                  <a:lnTo>
                    <a:pt x="2" y="46"/>
                  </a:lnTo>
                  <a:lnTo>
                    <a:pt x="2" y="48"/>
                  </a:lnTo>
                  <a:lnTo>
                    <a:pt x="2" y="50"/>
                  </a:lnTo>
                  <a:lnTo>
                    <a:pt x="2" y="51"/>
                  </a:lnTo>
                  <a:lnTo>
                    <a:pt x="0" y="53"/>
                  </a:lnTo>
                  <a:lnTo>
                    <a:pt x="2" y="53"/>
                  </a:lnTo>
                  <a:lnTo>
                    <a:pt x="0" y="56"/>
                  </a:lnTo>
                  <a:lnTo>
                    <a:pt x="0" y="58"/>
                  </a:lnTo>
                  <a:lnTo>
                    <a:pt x="2" y="60"/>
                  </a:lnTo>
                  <a:lnTo>
                    <a:pt x="0" y="62"/>
                  </a:lnTo>
                  <a:lnTo>
                    <a:pt x="2" y="62"/>
                  </a:lnTo>
                  <a:lnTo>
                    <a:pt x="0" y="63"/>
                  </a:lnTo>
                  <a:lnTo>
                    <a:pt x="2" y="65"/>
                  </a:lnTo>
                  <a:lnTo>
                    <a:pt x="2" y="67"/>
                  </a:lnTo>
                  <a:lnTo>
                    <a:pt x="2" y="68"/>
                  </a:lnTo>
                  <a:lnTo>
                    <a:pt x="4" y="70"/>
                  </a:lnTo>
                  <a:lnTo>
                    <a:pt x="4" y="73"/>
                  </a:lnTo>
                  <a:lnTo>
                    <a:pt x="4" y="75"/>
                  </a:lnTo>
                  <a:lnTo>
                    <a:pt x="5" y="75"/>
                  </a:lnTo>
                  <a:lnTo>
                    <a:pt x="5" y="77"/>
                  </a:lnTo>
                  <a:lnTo>
                    <a:pt x="5" y="79"/>
                  </a:lnTo>
                  <a:lnTo>
                    <a:pt x="7" y="79"/>
                  </a:lnTo>
                  <a:lnTo>
                    <a:pt x="7" y="82"/>
                  </a:lnTo>
                  <a:lnTo>
                    <a:pt x="9" y="82"/>
                  </a:lnTo>
                  <a:lnTo>
                    <a:pt x="9" y="84"/>
                  </a:lnTo>
                  <a:lnTo>
                    <a:pt x="9" y="87"/>
                  </a:lnTo>
                  <a:lnTo>
                    <a:pt x="10" y="87"/>
                  </a:lnTo>
                  <a:lnTo>
                    <a:pt x="12" y="89"/>
                  </a:lnTo>
                  <a:lnTo>
                    <a:pt x="14" y="89"/>
                  </a:lnTo>
                  <a:lnTo>
                    <a:pt x="14" y="91"/>
                  </a:lnTo>
                  <a:lnTo>
                    <a:pt x="14" y="92"/>
                  </a:lnTo>
                  <a:lnTo>
                    <a:pt x="16" y="92"/>
                  </a:lnTo>
                  <a:lnTo>
                    <a:pt x="16" y="94"/>
                  </a:lnTo>
                  <a:lnTo>
                    <a:pt x="19" y="94"/>
                  </a:lnTo>
                  <a:lnTo>
                    <a:pt x="19" y="96"/>
                  </a:lnTo>
                  <a:lnTo>
                    <a:pt x="21" y="96"/>
                  </a:lnTo>
                  <a:lnTo>
                    <a:pt x="21" y="97"/>
                  </a:lnTo>
                  <a:lnTo>
                    <a:pt x="22" y="97"/>
                  </a:lnTo>
                  <a:lnTo>
                    <a:pt x="24" y="97"/>
                  </a:lnTo>
                  <a:lnTo>
                    <a:pt x="26" y="101"/>
                  </a:lnTo>
                  <a:lnTo>
                    <a:pt x="33" y="104"/>
                  </a:lnTo>
                  <a:lnTo>
                    <a:pt x="41" y="108"/>
                  </a:lnTo>
                  <a:lnTo>
                    <a:pt x="43" y="106"/>
                  </a:lnTo>
                  <a:lnTo>
                    <a:pt x="45" y="108"/>
                  </a:lnTo>
                  <a:lnTo>
                    <a:pt x="46" y="108"/>
                  </a:lnTo>
                  <a:lnTo>
                    <a:pt x="50" y="108"/>
                  </a:lnTo>
                  <a:lnTo>
                    <a:pt x="51" y="108"/>
                  </a:lnTo>
                  <a:lnTo>
                    <a:pt x="53" y="108"/>
                  </a:lnTo>
                  <a:lnTo>
                    <a:pt x="55" y="109"/>
                  </a:lnTo>
                  <a:lnTo>
                    <a:pt x="55" y="108"/>
                  </a:lnTo>
                  <a:lnTo>
                    <a:pt x="56" y="109"/>
                  </a:lnTo>
                  <a:lnTo>
                    <a:pt x="58" y="108"/>
                  </a:lnTo>
                  <a:lnTo>
                    <a:pt x="58" y="109"/>
                  </a:lnTo>
                  <a:lnTo>
                    <a:pt x="60" y="108"/>
                  </a:lnTo>
                  <a:lnTo>
                    <a:pt x="60" y="109"/>
                  </a:lnTo>
                  <a:lnTo>
                    <a:pt x="62" y="108"/>
                  </a:lnTo>
                  <a:lnTo>
                    <a:pt x="63" y="109"/>
                  </a:lnTo>
                  <a:lnTo>
                    <a:pt x="65" y="108"/>
                  </a:lnTo>
                  <a:lnTo>
                    <a:pt x="65" y="109"/>
                  </a:lnTo>
                  <a:lnTo>
                    <a:pt x="67" y="108"/>
                  </a:lnTo>
                  <a:lnTo>
                    <a:pt x="68" y="108"/>
                  </a:lnTo>
                  <a:lnTo>
                    <a:pt x="70" y="108"/>
                  </a:lnTo>
                  <a:lnTo>
                    <a:pt x="74" y="106"/>
                  </a:lnTo>
                  <a:lnTo>
                    <a:pt x="75" y="108"/>
                  </a:lnTo>
                  <a:lnTo>
                    <a:pt x="75" y="106"/>
                  </a:lnTo>
                  <a:lnTo>
                    <a:pt x="79" y="104"/>
                  </a:lnTo>
                  <a:lnTo>
                    <a:pt x="79" y="106"/>
                  </a:lnTo>
                  <a:lnTo>
                    <a:pt x="80" y="104"/>
                  </a:lnTo>
                  <a:lnTo>
                    <a:pt x="84" y="104"/>
                  </a:lnTo>
                  <a:lnTo>
                    <a:pt x="84" y="102"/>
                  </a:lnTo>
                  <a:lnTo>
                    <a:pt x="87" y="102"/>
                  </a:lnTo>
                  <a:lnTo>
                    <a:pt x="89" y="101"/>
                  </a:lnTo>
                  <a:lnTo>
                    <a:pt x="91" y="99"/>
                  </a:lnTo>
                  <a:lnTo>
                    <a:pt x="92" y="99"/>
                  </a:lnTo>
                  <a:lnTo>
                    <a:pt x="94" y="97"/>
                  </a:lnTo>
                  <a:lnTo>
                    <a:pt x="96" y="97"/>
                  </a:lnTo>
                  <a:lnTo>
                    <a:pt x="96" y="96"/>
                  </a:lnTo>
                  <a:lnTo>
                    <a:pt x="97" y="96"/>
                  </a:lnTo>
                  <a:lnTo>
                    <a:pt x="99" y="94"/>
                  </a:lnTo>
                  <a:lnTo>
                    <a:pt x="101" y="92"/>
                  </a:lnTo>
                  <a:lnTo>
                    <a:pt x="103" y="91"/>
                  </a:lnTo>
                  <a:lnTo>
                    <a:pt x="104" y="89"/>
                  </a:lnTo>
                  <a:lnTo>
                    <a:pt x="104" y="87"/>
                  </a:lnTo>
                  <a:lnTo>
                    <a:pt x="106" y="87"/>
                  </a:lnTo>
                  <a:lnTo>
                    <a:pt x="109" y="84"/>
                  </a:lnTo>
                  <a:lnTo>
                    <a:pt x="113" y="77"/>
                  </a:lnTo>
                  <a:lnTo>
                    <a:pt x="116" y="70"/>
                  </a:lnTo>
                  <a:lnTo>
                    <a:pt x="116" y="68"/>
                  </a:lnTo>
                  <a:lnTo>
                    <a:pt x="118" y="65"/>
                  </a:lnTo>
                  <a:lnTo>
                    <a:pt x="116" y="65"/>
                  </a:lnTo>
                  <a:lnTo>
                    <a:pt x="118" y="63"/>
                  </a:lnTo>
                  <a:lnTo>
                    <a:pt x="118" y="62"/>
                  </a:lnTo>
                  <a:lnTo>
                    <a:pt x="120" y="60"/>
                  </a:lnTo>
                  <a:lnTo>
                    <a:pt x="120" y="58"/>
                  </a:lnTo>
                  <a:lnTo>
                    <a:pt x="120" y="56"/>
                  </a:lnTo>
                  <a:lnTo>
                    <a:pt x="120" y="55"/>
                  </a:lnTo>
                  <a:lnTo>
                    <a:pt x="120" y="53"/>
                  </a:lnTo>
                  <a:lnTo>
                    <a:pt x="120" y="51"/>
                  </a:lnTo>
                  <a:lnTo>
                    <a:pt x="120" y="50"/>
                  </a:lnTo>
                  <a:lnTo>
                    <a:pt x="120" y="48"/>
                  </a:lnTo>
                  <a:lnTo>
                    <a:pt x="120" y="46"/>
                  </a:lnTo>
                  <a:lnTo>
                    <a:pt x="118" y="46"/>
                  </a:lnTo>
                  <a:lnTo>
                    <a:pt x="120" y="45"/>
                  </a:lnTo>
                  <a:lnTo>
                    <a:pt x="118" y="45"/>
                  </a:lnTo>
                  <a:lnTo>
                    <a:pt x="120" y="43"/>
                  </a:lnTo>
                  <a:lnTo>
                    <a:pt x="118" y="39"/>
                  </a:lnTo>
                  <a:lnTo>
                    <a:pt x="116" y="39"/>
                  </a:lnTo>
                  <a:lnTo>
                    <a:pt x="116" y="38"/>
                  </a:lnTo>
                  <a:lnTo>
                    <a:pt x="116" y="36"/>
                  </a:lnTo>
                  <a:lnTo>
                    <a:pt x="116" y="34"/>
                  </a:lnTo>
                  <a:lnTo>
                    <a:pt x="114" y="33"/>
                  </a:lnTo>
                  <a:lnTo>
                    <a:pt x="116" y="33"/>
                  </a:lnTo>
                  <a:lnTo>
                    <a:pt x="114" y="31"/>
                  </a:lnTo>
                  <a:lnTo>
                    <a:pt x="113" y="27"/>
                  </a:lnTo>
                  <a:lnTo>
                    <a:pt x="111" y="27"/>
                  </a:lnTo>
                  <a:lnTo>
                    <a:pt x="113" y="27"/>
                  </a:lnTo>
                  <a:lnTo>
                    <a:pt x="111" y="26"/>
                  </a:lnTo>
                  <a:lnTo>
                    <a:pt x="109" y="24"/>
                  </a:lnTo>
                  <a:lnTo>
                    <a:pt x="109" y="22"/>
                  </a:lnTo>
                  <a:lnTo>
                    <a:pt x="108" y="22"/>
                  </a:lnTo>
                  <a:lnTo>
                    <a:pt x="108" y="21"/>
                  </a:lnTo>
                  <a:lnTo>
                    <a:pt x="106" y="21"/>
                  </a:lnTo>
                  <a:lnTo>
                    <a:pt x="106" y="19"/>
                  </a:lnTo>
                  <a:lnTo>
                    <a:pt x="104" y="19"/>
                  </a:lnTo>
                  <a:lnTo>
                    <a:pt x="104" y="17"/>
                  </a:lnTo>
                  <a:lnTo>
                    <a:pt x="104" y="16"/>
                  </a:lnTo>
                  <a:lnTo>
                    <a:pt x="101" y="16"/>
                  </a:lnTo>
                  <a:lnTo>
                    <a:pt x="101" y="14"/>
                  </a:lnTo>
                  <a:lnTo>
                    <a:pt x="99" y="12"/>
                  </a:lnTo>
                  <a:lnTo>
                    <a:pt x="97" y="12"/>
                  </a:lnTo>
                  <a:lnTo>
                    <a:pt x="97" y="10"/>
                  </a:lnTo>
                  <a:lnTo>
                    <a:pt x="94" y="10"/>
                  </a:lnTo>
                  <a:lnTo>
                    <a:pt x="94" y="9"/>
                  </a:lnTo>
                  <a:lnTo>
                    <a:pt x="85" y="5"/>
                  </a:lnTo>
                  <a:close/>
                </a:path>
              </a:pathLst>
            </a:custGeom>
            <a:solidFill>
              <a:srgbClr val="808080"/>
            </a:solidFill>
            <a:ln w="9525">
              <a:noFill/>
              <a:round/>
              <a:headEnd/>
              <a:tailEnd/>
            </a:ln>
          </p:spPr>
          <p:txBody>
            <a:bodyPr/>
            <a:lstStyle/>
            <a:p>
              <a:endParaRPr lang="en-US"/>
            </a:p>
          </p:txBody>
        </p:sp>
        <p:sp>
          <p:nvSpPr>
            <p:cNvPr id="347" name="Freeform 2518"/>
            <p:cNvSpPr>
              <a:spLocks/>
            </p:cNvSpPr>
            <p:nvPr/>
          </p:nvSpPr>
          <p:spPr bwMode="auto">
            <a:xfrm>
              <a:off x="1038" y="2712"/>
              <a:ext cx="119" cy="109"/>
            </a:xfrm>
            <a:custGeom>
              <a:avLst/>
              <a:gdLst>
                <a:gd name="T0" fmla="*/ 76 w 119"/>
                <a:gd name="T1" fmla="*/ 2 h 109"/>
                <a:gd name="T2" fmla="*/ 71 w 119"/>
                <a:gd name="T3" fmla="*/ 0 h 109"/>
                <a:gd name="T4" fmla="*/ 66 w 119"/>
                <a:gd name="T5" fmla="*/ 2 h 109"/>
                <a:gd name="T6" fmla="*/ 63 w 119"/>
                <a:gd name="T7" fmla="*/ 0 h 109"/>
                <a:gd name="T8" fmla="*/ 58 w 119"/>
                <a:gd name="T9" fmla="*/ 0 h 109"/>
                <a:gd name="T10" fmla="*/ 51 w 119"/>
                <a:gd name="T11" fmla="*/ 2 h 109"/>
                <a:gd name="T12" fmla="*/ 44 w 119"/>
                <a:gd name="T13" fmla="*/ 4 h 109"/>
                <a:gd name="T14" fmla="*/ 39 w 119"/>
                <a:gd name="T15" fmla="*/ 5 h 109"/>
                <a:gd name="T16" fmla="*/ 35 w 119"/>
                <a:gd name="T17" fmla="*/ 5 h 109"/>
                <a:gd name="T18" fmla="*/ 30 w 119"/>
                <a:gd name="T19" fmla="*/ 9 h 109"/>
                <a:gd name="T20" fmla="*/ 25 w 119"/>
                <a:gd name="T21" fmla="*/ 12 h 109"/>
                <a:gd name="T22" fmla="*/ 22 w 119"/>
                <a:gd name="T23" fmla="*/ 16 h 109"/>
                <a:gd name="T24" fmla="*/ 18 w 119"/>
                <a:gd name="T25" fmla="*/ 17 h 109"/>
                <a:gd name="T26" fmla="*/ 13 w 119"/>
                <a:gd name="T27" fmla="*/ 22 h 109"/>
                <a:gd name="T28" fmla="*/ 6 w 119"/>
                <a:gd name="T29" fmla="*/ 33 h 109"/>
                <a:gd name="T30" fmla="*/ 3 w 119"/>
                <a:gd name="T31" fmla="*/ 46 h 109"/>
                <a:gd name="T32" fmla="*/ 1 w 119"/>
                <a:gd name="T33" fmla="*/ 50 h 109"/>
                <a:gd name="T34" fmla="*/ 1 w 119"/>
                <a:gd name="T35" fmla="*/ 53 h 109"/>
                <a:gd name="T36" fmla="*/ 1 w 119"/>
                <a:gd name="T37" fmla="*/ 60 h 109"/>
                <a:gd name="T38" fmla="*/ 0 w 119"/>
                <a:gd name="T39" fmla="*/ 63 h 109"/>
                <a:gd name="T40" fmla="*/ 1 w 119"/>
                <a:gd name="T41" fmla="*/ 68 h 109"/>
                <a:gd name="T42" fmla="*/ 3 w 119"/>
                <a:gd name="T43" fmla="*/ 75 h 109"/>
                <a:gd name="T44" fmla="*/ 5 w 119"/>
                <a:gd name="T45" fmla="*/ 79 h 109"/>
                <a:gd name="T46" fmla="*/ 8 w 119"/>
                <a:gd name="T47" fmla="*/ 82 h 109"/>
                <a:gd name="T48" fmla="*/ 10 w 119"/>
                <a:gd name="T49" fmla="*/ 87 h 109"/>
                <a:gd name="T50" fmla="*/ 13 w 119"/>
                <a:gd name="T51" fmla="*/ 91 h 109"/>
                <a:gd name="T52" fmla="*/ 17 w 119"/>
                <a:gd name="T53" fmla="*/ 92 h 109"/>
                <a:gd name="T54" fmla="*/ 18 w 119"/>
                <a:gd name="T55" fmla="*/ 96 h 109"/>
                <a:gd name="T56" fmla="*/ 23 w 119"/>
                <a:gd name="T57" fmla="*/ 97 h 109"/>
                <a:gd name="T58" fmla="*/ 42 w 119"/>
                <a:gd name="T59" fmla="*/ 108 h 109"/>
                <a:gd name="T60" fmla="*/ 49 w 119"/>
                <a:gd name="T61" fmla="*/ 108 h 109"/>
                <a:gd name="T62" fmla="*/ 54 w 119"/>
                <a:gd name="T63" fmla="*/ 109 h 109"/>
                <a:gd name="T64" fmla="*/ 58 w 119"/>
                <a:gd name="T65" fmla="*/ 108 h 109"/>
                <a:gd name="T66" fmla="*/ 61 w 119"/>
                <a:gd name="T67" fmla="*/ 109 h 109"/>
                <a:gd name="T68" fmla="*/ 64 w 119"/>
                <a:gd name="T69" fmla="*/ 108 h 109"/>
                <a:gd name="T70" fmla="*/ 68 w 119"/>
                <a:gd name="T71" fmla="*/ 108 h 109"/>
                <a:gd name="T72" fmla="*/ 73 w 119"/>
                <a:gd name="T73" fmla="*/ 106 h 109"/>
                <a:gd name="T74" fmla="*/ 78 w 119"/>
                <a:gd name="T75" fmla="*/ 104 h 109"/>
                <a:gd name="T76" fmla="*/ 83 w 119"/>
                <a:gd name="T77" fmla="*/ 104 h 109"/>
                <a:gd name="T78" fmla="*/ 86 w 119"/>
                <a:gd name="T79" fmla="*/ 102 h 109"/>
                <a:gd name="T80" fmla="*/ 93 w 119"/>
                <a:gd name="T81" fmla="*/ 97 h 109"/>
                <a:gd name="T82" fmla="*/ 97 w 119"/>
                <a:gd name="T83" fmla="*/ 96 h 109"/>
                <a:gd name="T84" fmla="*/ 102 w 119"/>
                <a:gd name="T85" fmla="*/ 91 h 109"/>
                <a:gd name="T86" fmla="*/ 109 w 119"/>
                <a:gd name="T87" fmla="*/ 84 h 109"/>
                <a:gd name="T88" fmla="*/ 117 w 119"/>
                <a:gd name="T89" fmla="*/ 70 h 109"/>
                <a:gd name="T90" fmla="*/ 117 w 119"/>
                <a:gd name="T91" fmla="*/ 63 h 109"/>
                <a:gd name="T92" fmla="*/ 119 w 119"/>
                <a:gd name="T93" fmla="*/ 58 h 109"/>
                <a:gd name="T94" fmla="*/ 119 w 119"/>
                <a:gd name="T95" fmla="*/ 53 h 109"/>
                <a:gd name="T96" fmla="*/ 119 w 119"/>
                <a:gd name="T97" fmla="*/ 48 h 109"/>
                <a:gd name="T98" fmla="*/ 119 w 119"/>
                <a:gd name="T99" fmla="*/ 45 h 109"/>
                <a:gd name="T100" fmla="*/ 117 w 119"/>
                <a:gd name="T101" fmla="*/ 39 h 109"/>
                <a:gd name="T102" fmla="*/ 115 w 119"/>
                <a:gd name="T103" fmla="*/ 34 h 109"/>
                <a:gd name="T104" fmla="*/ 114 w 119"/>
                <a:gd name="T105" fmla="*/ 31 h 109"/>
                <a:gd name="T106" fmla="*/ 110 w 119"/>
                <a:gd name="T107" fmla="*/ 24 h 109"/>
                <a:gd name="T108" fmla="*/ 107 w 119"/>
                <a:gd name="T109" fmla="*/ 22 h 109"/>
                <a:gd name="T110" fmla="*/ 105 w 119"/>
                <a:gd name="T111" fmla="*/ 19 h 109"/>
                <a:gd name="T112" fmla="*/ 104 w 119"/>
                <a:gd name="T113" fmla="*/ 16 h 109"/>
                <a:gd name="T114" fmla="*/ 98 w 119"/>
                <a:gd name="T115" fmla="*/ 12 h 109"/>
                <a:gd name="T116" fmla="*/ 93 w 119"/>
                <a:gd name="T117" fmla="*/ 10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9"/>
                <a:gd name="T178" fmla="*/ 0 h 109"/>
                <a:gd name="T179" fmla="*/ 119 w 119"/>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9" h="109">
                  <a:moveTo>
                    <a:pt x="86" y="5"/>
                  </a:moveTo>
                  <a:lnTo>
                    <a:pt x="78" y="2"/>
                  </a:lnTo>
                  <a:lnTo>
                    <a:pt x="76" y="2"/>
                  </a:lnTo>
                  <a:lnTo>
                    <a:pt x="75" y="2"/>
                  </a:lnTo>
                  <a:lnTo>
                    <a:pt x="73" y="2"/>
                  </a:lnTo>
                  <a:lnTo>
                    <a:pt x="71" y="0"/>
                  </a:lnTo>
                  <a:lnTo>
                    <a:pt x="71" y="2"/>
                  </a:lnTo>
                  <a:lnTo>
                    <a:pt x="68" y="0"/>
                  </a:lnTo>
                  <a:lnTo>
                    <a:pt x="66" y="2"/>
                  </a:lnTo>
                  <a:lnTo>
                    <a:pt x="66" y="0"/>
                  </a:lnTo>
                  <a:lnTo>
                    <a:pt x="64" y="0"/>
                  </a:lnTo>
                  <a:lnTo>
                    <a:pt x="63" y="0"/>
                  </a:lnTo>
                  <a:lnTo>
                    <a:pt x="61" y="0"/>
                  </a:lnTo>
                  <a:lnTo>
                    <a:pt x="59" y="0"/>
                  </a:lnTo>
                  <a:lnTo>
                    <a:pt x="58" y="0"/>
                  </a:lnTo>
                  <a:lnTo>
                    <a:pt x="56" y="0"/>
                  </a:lnTo>
                  <a:lnTo>
                    <a:pt x="52" y="2"/>
                  </a:lnTo>
                  <a:lnTo>
                    <a:pt x="51" y="2"/>
                  </a:lnTo>
                  <a:lnTo>
                    <a:pt x="49" y="2"/>
                  </a:lnTo>
                  <a:lnTo>
                    <a:pt x="46" y="2"/>
                  </a:lnTo>
                  <a:lnTo>
                    <a:pt x="44" y="4"/>
                  </a:lnTo>
                  <a:lnTo>
                    <a:pt x="42" y="5"/>
                  </a:lnTo>
                  <a:lnTo>
                    <a:pt x="40" y="5"/>
                  </a:lnTo>
                  <a:lnTo>
                    <a:pt x="39" y="5"/>
                  </a:lnTo>
                  <a:lnTo>
                    <a:pt x="35" y="5"/>
                  </a:lnTo>
                  <a:lnTo>
                    <a:pt x="35" y="7"/>
                  </a:lnTo>
                  <a:lnTo>
                    <a:pt x="35" y="5"/>
                  </a:lnTo>
                  <a:lnTo>
                    <a:pt x="34" y="7"/>
                  </a:lnTo>
                  <a:lnTo>
                    <a:pt x="32" y="9"/>
                  </a:lnTo>
                  <a:lnTo>
                    <a:pt x="30" y="9"/>
                  </a:lnTo>
                  <a:lnTo>
                    <a:pt x="29" y="10"/>
                  </a:lnTo>
                  <a:lnTo>
                    <a:pt x="27" y="10"/>
                  </a:lnTo>
                  <a:lnTo>
                    <a:pt x="25" y="12"/>
                  </a:lnTo>
                  <a:lnTo>
                    <a:pt x="23" y="14"/>
                  </a:lnTo>
                  <a:lnTo>
                    <a:pt x="22" y="14"/>
                  </a:lnTo>
                  <a:lnTo>
                    <a:pt x="22" y="16"/>
                  </a:lnTo>
                  <a:lnTo>
                    <a:pt x="20" y="16"/>
                  </a:lnTo>
                  <a:lnTo>
                    <a:pt x="20" y="17"/>
                  </a:lnTo>
                  <a:lnTo>
                    <a:pt x="18" y="17"/>
                  </a:lnTo>
                  <a:lnTo>
                    <a:pt x="17" y="21"/>
                  </a:lnTo>
                  <a:lnTo>
                    <a:pt x="15" y="22"/>
                  </a:lnTo>
                  <a:lnTo>
                    <a:pt x="13" y="22"/>
                  </a:lnTo>
                  <a:lnTo>
                    <a:pt x="11" y="26"/>
                  </a:lnTo>
                  <a:lnTo>
                    <a:pt x="10" y="27"/>
                  </a:lnTo>
                  <a:lnTo>
                    <a:pt x="6" y="33"/>
                  </a:lnTo>
                  <a:lnTo>
                    <a:pt x="5" y="39"/>
                  </a:lnTo>
                  <a:lnTo>
                    <a:pt x="1" y="45"/>
                  </a:lnTo>
                  <a:lnTo>
                    <a:pt x="3" y="46"/>
                  </a:lnTo>
                  <a:lnTo>
                    <a:pt x="1" y="46"/>
                  </a:lnTo>
                  <a:lnTo>
                    <a:pt x="1" y="48"/>
                  </a:lnTo>
                  <a:lnTo>
                    <a:pt x="1" y="50"/>
                  </a:lnTo>
                  <a:lnTo>
                    <a:pt x="1" y="51"/>
                  </a:lnTo>
                  <a:lnTo>
                    <a:pt x="0" y="53"/>
                  </a:lnTo>
                  <a:lnTo>
                    <a:pt x="1" y="53"/>
                  </a:lnTo>
                  <a:lnTo>
                    <a:pt x="0" y="56"/>
                  </a:lnTo>
                  <a:lnTo>
                    <a:pt x="0" y="58"/>
                  </a:lnTo>
                  <a:lnTo>
                    <a:pt x="1" y="60"/>
                  </a:lnTo>
                  <a:lnTo>
                    <a:pt x="0" y="62"/>
                  </a:lnTo>
                  <a:lnTo>
                    <a:pt x="1" y="62"/>
                  </a:lnTo>
                  <a:lnTo>
                    <a:pt x="0" y="63"/>
                  </a:lnTo>
                  <a:lnTo>
                    <a:pt x="1" y="65"/>
                  </a:lnTo>
                  <a:lnTo>
                    <a:pt x="1" y="67"/>
                  </a:lnTo>
                  <a:lnTo>
                    <a:pt x="1" y="68"/>
                  </a:lnTo>
                  <a:lnTo>
                    <a:pt x="3" y="70"/>
                  </a:lnTo>
                  <a:lnTo>
                    <a:pt x="3" y="73"/>
                  </a:lnTo>
                  <a:lnTo>
                    <a:pt x="3" y="75"/>
                  </a:lnTo>
                  <a:lnTo>
                    <a:pt x="5" y="75"/>
                  </a:lnTo>
                  <a:lnTo>
                    <a:pt x="5" y="77"/>
                  </a:lnTo>
                  <a:lnTo>
                    <a:pt x="5" y="79"/>
                  </a:lnTo>
                  <a:lnTo>
                    <a:pt x="6" y="79"/>
                  </a:lnTo>
                  <a:lnTo>
                    <a:pt x="6" y="82"/>
                  </a:lnTo>
                  <a:lnTo>
                    <a:pt x="8" y="82"/>
                  </a:lnTo>
                  <a:lnTo>
                    <a:pt x="8" y="84"/>
                  </a:lnTo>
                  <a:lnTo>
                    <a:pt x="10" y="84"/>
                  </a:lnTo>
                  <a:lnTo>
                    <a:pt x="10" y="87"/>
                  </a:lnTo>
                  <a:lnTo>
                    <a:pt x="11" y="89"/>
                  </a:lnTo>
                  <a:lnTo>
                    <a:pt x="13" y="89"/>
                  </a:lnTo>
                  <a:lnTo>
                    <a:pt x="13" y="91"/>
                  </a:lnTo>
                  <a:lnTo>
                    <a:pt x="15" y="91"/>
                  </a:lnTo>
                  <a:lnTo>
                    <a:pt x="15" y="92"/>
                  </a:lnTo>
                  <a:lnTo>
                    <a:pt x="17" y="92"/>
                  </a:lnTo>
                  <a:lnTo>
                    <a:pt x="17" y="94"/>
                  </a:lnTo>
                  <a:lnTo>
                    <a:pt x="18" y="94"/>
                  </a:lnTo>
                  <a:lnTo>
                    <a:pt x="18" y="96"/>
                  </a:lnTo>
                  <a:lnTo>
                    <a:pt x="20" y="96"/>
                  </a:lnTo>
                  <a:lnTo>
                    <a:pt x="22" y="97"/>
                  </a:lnTo>
                  <a:lnTo>
                    <a:pt x="23" y="97"/>
                  </a:lnTo>
                  <a:lnTo>
                    <a:pt x="25" y="101"/>
                  </a:lnTo>
                  <a:lnTo>
                    <a:pt x="34" y="104"/>
                  </a:lnTo>
                  <a:lnTo>
                    <a:pt x="42" y="108"/>
                  </a:lnTo>
                  <a:lnTo>
                    <a:pt x="42" y="106"/>
                  </a:lnTo>
                  <a:lnTo>
                    <a:pt x="46" y="108"/>
                  </a:lnTo>
                  <a:lnTo>
                    <a:pt x="49" y="108"/>
                  </a:lnTo>
                  <a:lnTo>
                    <a:pt x="51" y="108"/>
                  </a:lnTo>
                  <a:lnTo>
                    <a:pt x="52" y="108"/>
                  </a:lnTo>
                  <a:lnTo>
                    <a:pt x="54" y="109"/>
                  </a:lnTo>
                  <a:lnTo>
                    <a:pt x="56" y="108"/>
                  </a:lnTo>
                  <a:lnTo>
                    <a:pt x="56" y="109"/>
                  </a:lnTo>
                  <a:lnTo>
                    <a:pt x="58" y="108"/>
                  </a:lnTo>
                  <a:lnTo>
                    <a:pt x="59" y="109"/>
                  </a:lnTo>
                  <a:lnTo>
                    <a:pt x="61" y="108"/>
                  </a:lnTo>
                  <a:lnTo>
                    <a:pt x="61" y="109"/>
                  </a:lnTo>
                  <a:lnTo>
                    <a:pt x="61" y="108"/>
                  </a:lnTo>
                  <a:lnTo>
                    <a:pt x="63" y="109"/>
                  </a:lnTo>
                  <a:lnTo>
                    <a:pt x="64" y="108"/>
                  </a:lnTo>
                  <a:lnTo>
                    <a:pt x="64" y="109"/>
                  </a:lnTo>
                  <a:lnTo>
                    <a:pt x="66" y="108"/>
                  </a:lnTo>
                  <a:lnTo>
                    <a:pt x="68" y="108"/>
                  </a:lnTo>
                  <a:lnTo>
                    <a:pt x="69" y="108"/>
                  </a:lnTo>
                  <a:lnTo>
                    <a:pt x="71" y="108"/>
                  </a:lnTo>
                  <a:lnTo>
                    <a:pt x="73" y="106"/>
                  </a:lnTo>
                  <a:lnTo>
                    <a:pt x="75" y="108"/>
                  </a:lnTo>
                  <a:lnTo>
                    <a:pt x="75" y="106"/>
                  </a:lnTo>
                  <a:lnTo>
                    <a:pt x="78" y="104"/>
                  </a:lnTo>
                  <a:lnTo>
                    <a:pt x="80" y="106"/>
                  </a:lnTo>
                  <a:lnTo>
                    <a:pt x="81" y="104"/>
                  </a:lnTo>
                  <a:lnTo>
                    <a:pt x="83" y="104"/>
                  </a:lnTo>
                  <a:lnTo>
                    <a:pt x="83" y="102"/>
                  </a:lnTo>
                  <a:lnTo>
                    <a:pt x="85" y="102"/>
                  </a:lnTo>
                  <a:lnTo>
                    <a:pt x="86" y="102"/>
                  </a:lnTo>
                  <a:lnTo>
                    <a:pt x="88" y="101"/>
                  </a:lnTo>
                  <a:lnTo>
                    <a:pt x="92" y="99"/>
                  </a:lnTo>
                  <a:lnTo>
                    <a:pt x="93" y="97"/>
                  </a:lnTo>
                  <a:lnTo>
                    <a:pt x="95" y="97"/>
                  </a:lnTo>
                  <a:lnTo>
                    <a:pt x="95" y="96"/>
                  </a:lnTo>
                  <a:lnTo>
                    <a:pt x="97" y="96"/>
                  </a:lnTo>
                  <a:lnTo>
                    <a:pt x="98" y="94"/>
                  </a:lnTo>
                  <a:lnTo>
                    <a:pt x="100" y="92"/>
                  </a:lnTo>
                  <a:lnTo>
                    <a:pt x="102" y="91"/>
                  </a:lnTo>
                  <a:lnTo>
                    <a:pt x="104" y="89"/>
                  </a:lnTo>
                  <a:lnTo>
                    <a:pt x="105" y="87"/>
                  </a:lnTo>
                  <a:lnTo>
                    <a:pt x="109" y="84"/>
                  </a:lnTo>
                  <a:lnTo>
                    <a:pt x="110" y="84"/>
                  </a:lnTo>
                  <a:lnTo>
                    <a:pt x="112" y="77"/>
                  </a:lnTo>
                  <a:lnTo>
                    <a:pt x="117" y="70"/>
                  </a:lnTo>
                  <a:lnTo>
                    <a:pt x="115" y="68"/>
                  </a:lnTo>
                  <a:lnTo>
                    <a:pt x="117" y="65"/>
                  </a:lnTo>
                  <a:lnTo>
                    <a:pt x="117" y="63"/>
                  </a:lnTo>
                  <a:lnTo>
                    <a:pt x="117" y="62"/>
                  </a:lnTo>
                  <a:lnTo>
                    <a:pt x="119" y="60"/>
                  </a:lnTo>
                  <a:lnTo>
                    <a:pt x="119" y="58"/>
                  </a:lnTo>
                  <a:lnTo>
                    <a:pt x="119" y="56"/>
                  </a:lnTo>
                  <a:lnTo>
                    <a:pt x="119" y="55"/>
                  </a:lnTo>
                  <a:lnTo>
                    <a:pt x="119" y="53"/>
                  </a:lnTo>
                  <a:lnTo>
                    <a:pt x="119" y="51"/>
                  </a:lnTo>
                  <a:lnTo>
                    <a:pt x="119" y="50"/>
                  </a:lnTo>
                  <a:lnTo>
                    <a:pt x="119" y="48"/>
                  </a:lnTo>
                  <a:lnTo>
                    <a:pt x="119" y="46"/>
                  </a:lnTo>
                  <a:lnTo>
                    <a:pt x="117" y="46"/>
                  </a:lnTo>
                  <a:lnTo>
                    <a:pt x="119" y="45"/>
                  </a:lnTo>
                  <a:lnTo>
                    <a:pt x="117" y="45"/>
                  </a:lnTo>
                  <a:lnTo>
                    <a:pt x="119" y="43"/>
                  </a:lnTo>
                  <a:lnTo>
                    <a:pt x="117" y="39"/>
                  </a:lnTo>
                  <a:lnTo>
                    <a:pt x="117" y="38"/>
                  </a:lnTo>
                  <a:lnTo>
                    <a:pt x="117" y="36"/>
                  </a:lnTo>
                  <a:lnTo>
                    <a:pt x="115" y="34"/>
                  </a:lnTo>
                  <a:lnTo>
                    <a:pt x="114" y="33"/>
                  </a:lnTo>
                  <a:lnTo>
                    <a:pt x="115" y="33"/>
                  </a:lnTo>
                  <a:lnTo>
                    <a:pt x="114" y="31"/>
                  </a:lnTo>
                  <a:lnTo>
                    <a:pt x="112" y="27"/>
                  </a:lnTo>
                  <a:lnTo>
                    <a:pt x="112" y="26"/>
                  </a:lnTo>
                  <a:lnTo>
                    <a:pt x="110" y="24"/>
                  </a:lnTo>
                  <a:lnTo>
                    <a:pt x="109" y="24"/>
                  </a:lnTo>
                  <a:lnTo>
                    <a:pt x="109" y="22"/>
                  </a:lnTo>
                  <a:lnTo>
                    <a:pt x="107" y="22"/>
                  </a:lnTo>
                  <a:lnTo>
                    <a:pt x="107" y="21"/>
                  </a:lnTo>
                  <a:lnTo>
                    <a:pt x="105" y="21"/>
                  </a:lnTo>
                  <a:lnTo>
                    <a:pt x="105" y="19"/>
                  </a:lnTo>
                  <a:lnTo>
                    <a:pt x="105" y="17"/>
                  </a:lnTo>
                  <a:lnTo>
                    <a:pt x="104" y="17"/>
                  </a:lnTo>
                  <a:lnTo>
                    <a:pt x="104" y="16"/>
                  </a:lnTo>
                  <a:lnTo>
                    <a:pt x="100" y="16"/>
                  </a:lnTo>
                  <a:lnTo>
                    <a:pt x="100" y="14"/>
                  </a:lnTo>
                  <a:lnTo>
                    <a:pt x="98" y="12"/>
                  </a:lnTo>
                  <a:lnTo>
                    <a:pt x="97" y="12"/>
                  </a:lnTo>
                  <a:lnTo>
                    <a:pt x="97" y="10"/>
                  </a:lnTo>
                  <a:lnTo>
                    <a:pt x="93" y="10"/>
                  </a:lnTo>
                  <a:lnTo>
                    <a:pt x="93" y="9"/>
                  </a:lnTo>
                  <a:lnTo>
                    <a:pt x="86" y="5"/>
                  </a:lnTo>
                  <a:close/>
                </a:path>
              </a:pathLst>
            </a:custGeom>
            <a:solidFill>
              <a:srgbClr val="808080"/>
            </a:solidFill>
            <a:ln w="9525">
              <a:noFill/>
              <a:round/>
              <a:headEnd/>
              <a:tailEnd/>
            </a:ln>
          </p:spPr>
          <p:txBody>
            <a:bodyPr/>
            <a:lstStyle/>
            <a:p>
              <a:endParaRPr lang="en-US"/>
            </a:p>
          </p:txBody>
        </p:sp>
        <p:sp>
          <p:nvSpPr>
            <p:cNvPr id="348" name="Freeform 2519"/>
            <p:cNvSpPr>
              <a:spLocks/>
            </p:cNvSpPr>
            <p:nvPr/>
          </p:nvSpPr>
          <p:spPr bwMode="auto">
            <a:xfrm>
              <a:off x="986" y="2772"/>
              <a:ext cx="120" cy="107"/>
            </a:xfrm>
            <a:custGeom>
              <a:avLst/>
              <a:gdLst>
                <a:gd name="T0" fmla="*/ 77 w 120"/>
                <a:gd name="T1" fmla="*/ 2 h 107"/>
                <a:gd name="T2" fmla="*/ 72 w 120"/>
                <a:gd name="T3" fmla="*/ 0 h 107"/>
                <a:gd name="T4" fmla="*/ 65 w 120"/>
                <a:gd name="T5" fmla="*/ 0 h 107"/>
                <a:gd name="T6" fmla="*/ 60 w 120"/>
                <a:gd name="T7" fmla="*/ 0 h 107"/>
                <a:gd name="T8" fmla="*/ 55 w 120"/>
                <a:gd name="T9" fmla="*/ 0 h 107"/>
                <a:gd name="T10" fmla="*/ 50 w 120"/>
                <a:gd name="T11" fmla="*/ 0 h 107"/>
                <a:gd name="T12" fmla="*/ 46 w 120"/>
                <a:gd name="T13" fmla="*/ 2 h 107"/>
                <a:gd name="T14" fmla="*/ 40 w 120"/>
                <a:gd name="T15" fmla="*/ 3 h 107"/>
                <a:gd name="T16" fmla="*/ 33 w 120"/>
                <a:gd name="T17" fmla="*/ 7 h 107"/>
                <a:gd name="T18" fmla="*/ 29 w 120"/>
                <a:gd name="T19" fmla="*/ 10 h 107"/>
                <a:gd name="T20" fmla="*/ 26 w 120"/>
                <a:gd name="T21" fmla="*/ 12 h 107"/>
                <a:gd name="T22" fmla="*/ 23 w 120"/>
                <a:gd name="T23" fmla="*/ 15 h 107"/>
                <a:gd name="T24" fmla="*/ 17 w 120"/>
                <a:gd name="T25" fmla="*/ 19 h 107"/>
                <a:gd name="T26" fmla="*/ 14 w 120"/>
                <a:gd name="T27" fmla="*/ 20 h 107"/>
                <a:gd name="T28" fmla="*/ 7 w 120"/>
                <a:gd name="T29" fmla="*/ 31 h 107"/>
                <a:gd name="T30" fmla="*/ 2 w 120"/>
                <a:gd name="T31" fmla="*/ 42 h 107"/>
                <a:gd name="T32" fmla="*/ 2 w 120"/>
                <a:gd name="T33" fmla="*/ 49 h 107"/>
                <a:gd name="T34" fmla="*/ 2 w 120"/>
                <a:gd name="T35" fmla="*/ 51 h 107"/>
                <a:gd name="T36" fmla="*/ 2 w 120"/>
                <a:gd name="T37" fmla="*/ 58 h 107"/>
                <a:gd name="T38" fmla="*/ 0 w 120"/>
                <a:gd name="T39" fmla="*/ 61 h 107"/>
                <a:gd name="T40" fmla="*/ 2 w 120"/>
                <a:gd name="T41" fmla="*/ 66 h 107"/>
                <a:gd name="T42" fmla="*/ 4 w 120"/>
                <a:gd name="T43" fmla="*/ 71 h 107"/>
                <a:gd name="T44" fmla="*/ 6 w 120"/>
                <a:gd name="T45" fmla="*/ 75 h 107"/>
                <a:gd name="T46" fmla="*/ 7 w 120"/>
                <a:gd name="T47" fmla="*/ 80 h 107"/>
                <a:gd name="T48" fmla="*/ 11 w 120"/>
                <a:gd name="T49" fmla="*/ 82 h 107"/>
                <a:gd name="T50" fmla="*/ 14 w 120"/>
                <a:gd name="T51" fmla="*/ 87 h 107"/>
                <a:gd name="T52" fmla="*/ 16 w 120"/>
                <a:gd name="T53" fmla="*/ 92 h 107"/>
                <a:gd name="T54" fmla="*/ 21 w 120"/>
                <a:gd name="T55" fmla="*/ 94 h 107"/>
                <a:gd name="T56" fmla="*/ 26 w 120"/>
                <a:gd name="T57" fmla="*/ 99 h 107"/>
                <a:gd name="T58" fmla="*/ 43 w 120"/>
                <a:gd name="T59" fmla="*/ 106 h 107"/>
                <a:gd name="T60" fmla="*/ 50 w 120"/>
                <a:gd name="T61" fmla="*/ 107 h 107"/>
                <a:gd name="T62" fmla="*/ 55 w 120"/>
                <a:gd name="T63" fmla="*/ 107 h 107"/>
                <a:gd name="T64" fmla="*/ 60 w 120"/>
                <a:gd name="T65" fmla="*/ 107 h 107"/>
                <a:gd name="T66" fmla="*/ 65 w 120"/>
                <a:gd name="T67" fmla="*/ 107 h 107"/>
                <a:gd name="T68" fmla="*/ 70 w 120"/>
                <a:gd name="T69" fmla="*/ 107 h 107"/>
                <a:gd name="T70" fmla="*/ 74 w 120"/>
                <a:gd name="T71" fmla="*/ 106 h 107"/>
                <a:gd name="T72" fmla="*/ 79 w 120"/>
                <a:gd name="T73" fmla="*/ 102 h 107"/>
                <a:gd name="T74" fmla="*/ 84 w 120"/>
                <a:gd name="T75" fmla="*/ 102 h 107"/>
                <a:gd name="T76" fmla="*/ 89 w 120"/>
                <a:gd name="T77" fmla="*/ 99 h 107"/>
                <a:gd name="T78" fmla="*/ 94 w 120"/>
                <a:gd name="T79" fmla="*/ 95 h 107"/>
                <a:gd name="T80" fmla="*/ 98 w 120"/>
                <a:gd name="T81" fmla="*/ 94 h 107"/>
                <a:gd name="T82" fmla="*/ 103 w 120"/>
                <a:gd name="T83" fmla="*/ 90 h 107"/>
                <a:gd name="T84" fmla="*/ 106 w 120"/>
                <a:gd name="T85" fmla="*/ 85 h 107"/>
                <a:gd name="T86" fmla="*/ 113 w 120"/>
                <a:gd name="T87" fmla="*/ 75 h 107"/>
                <a:gd name="T88" fmla="*/ 118 w 120"/>
                <a:gd name="T89" fmla="*/ 63 h 107"/>
                <a:gd name="T90" fmla="*/ 120 w 120"/>
                <a:gd name="T91" fmla="*/ 58 h 107"/>
                <a:gd name="T92" fmla="*/ 120 w 120"/>
                <a:gd name="T93" fmla="*/ 53 h 107"/>
                <a:gd name="T94" fmla="*/ 120 w 120"/>
                <a:gd name="T95" fmla="*/ 48 h 107"/>
                <a:gd name="T96" fmla="*/ 120 w 120"/>
                <a:gd name="T97" fmla="*/ 42 h 107"/>
                <a:gd name="T98" fmla="*/ 118 w 120"/>
                <a:gd name="T99" fmla="*/ 39 h 107"/>
                <a:gd name="T100" fmla="*/ 118 w 120"/>
                <a:gd name="T101" fmla="*/ 34 h 107"/>
                <a:gd name="T102" fmla="*/ 116 w 120"/>
                <a:gd name="T103" fmla="*/ 31 h 107"/>
                <a:gd name="T104" fmla="*/ 111 w 120"/>
                <a:gd name="T105" fmla="*/ 27 h 107"/>
                <a:gd name="T106" fmla="*/ 111 w 120"/>
                <a:gd name="T107" fmla="*/ 22 h 107"/>
                <a:gd name="T108" fmla="*/ 108 w 120"/>
                <a:gd name="T109" fmla="*/ 20 h 107"/>
                <a:gd name="T110" fmla="*/ 106 w 120"/>
                <a:gd name="T111" fmla="*/ 17 h 107"/>
                <a:gd name="T112" fmla="*/ 101 w 120"/>
                <a:gd name="T113" fmla="*/ 12 h 107"/>
                <a:gd name="T114" fmla="*/ 94 w 120"/>
                <a:gd name="T115" fmla="*/ 8 h 1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0"/>
                <a:gd name="T175" fmla="*/ 0 h 107"/>
                <a:gd name="T176" fmla="*/ 120 w 120"/>
                <a:gd name="T177" fmla="*/ 107 h 1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0" h="107">
                  <a:moveTo>
                    <a:pt x="86" y="3"/>
                  </a:moveTo>
                  <a:lnTo>
                    <a:pt x="79" y="2"/>
                  </a:lnTo>
                  <a:lnTo>
                    <a:pt x="77" y="2"/>
                  </a:lnTo>
                  <a:lnTo>
                    <a:pt x="75" y="0"/>
                  </a:lnTo>
                  <a:lnTo>
                    <a:pt x="74" y="0"/>
                  </a:lnTo>
                  <a:lnTo>
                    <a:pt x="72" y="0"/>
                  </a:lnTo>
                  <a:lnTo>
                    <a:pt x="69" y="0"/>
                  </a:lnTo>
                  <a:lnTo>
                    <a:pt x="67" y="0"/>
                  </a:lnTo>
                  <a:lnTo>
                    <a:pt x="65" y="0"/>
                  </a:lnTo>
                  <a:lnTo>
                    <a:pt x="63" y="0"/>
                  </a:lnTo>
                  <a:lnTo>
                    <a:pt x="62" y="0"/>
                  </a:lnTo>
                  <a:lnTo>
                    <a:pt x="60" y="0"/>
                  </a:lnTo>
                  <a:lnTo>
                    <a:pt x="58" y="0"/>
                  </a:lnTo>
                  <a:lnTo>
                    <a:pt x="57" y="0"/>
                  </a:lnTo>
                  <a:lnTo>
                    <a:pt x="55" y="0"/>
                  </a:lnTo>
                  <a:lnTo>
                    <a:pt x="53" y="0"/>
                  </a:lnTo>
                  <a:lnTo>
                    <a:pt x="52" y="0"/>
                  </a:lnTo>
                  <a:lnTo>
                    <a:pt x="50" y="0"/>
                  </a:lnTo>
                  <a:lnTo>
                    <a:pt x="50" y="2"/>
                  </a:lnTo>
                  <a:lnTo>
                    <a:pt x="50" y="0"/>
                  </a:lnTo>
                  <a:lnTo>
                    <a:pt x="46" y="2"/>
                  </a:lnTo>
                  <a:lnTo>
                    <a:pt x="45" y="2"/>
                  </a:lnTo>
                  <a:lnTo>
                    <a:pt x="41" y="3"/>
                  </a:lnTo>
                  <a:lnTo>
                    <a:pt x="40" y="3"/>
                  </a:lnTo>
                  <a:lnTo>
                    <a:pt x="36" y="5"/>
                  </a:lnTo>
                  <a:lnTo>
                    <a:pt x="34" y="5"/>
                  </a:lnTo>
                  <a:lnTo>
                    <a:pt x="33" y="7"/>
                  </a:lnTo>
                  <a:lnTo>
                    <a:pt x="31" y="7"/>
                  </a:lnTo>
                  <a:lnTo>
                    <a:pt x="29" y="8"/>
                  </a:lnTo>
                  <a:lnTo>
                    <a:pt x="29" y="10"/>
                  </a:lnTo>
                  <a:lnTo>
                    <a:pt x="28" y="10"/>
                  </a:lnTo>
                  <a:lnTo>
                    <a:pt x="26" y="10"/>
                  </a:lnTo>
                  <a:lnTo>
                    <a:pt x="26" y="12"/>
                  </a:lnTo>
                  <a:lnTo>
                    <a:pt x="24" y="12"/>
                  </a:lnTo>
                  <a:lnTo>
                    <a:pt x="23" y="12"/>
                  </a:lnTo>
                  <a:lnTo>
                    <a:pt x="23" y="15"/>
                  </a:lnTo>
                  <a:lnTo>
                    <a:pt x="21" y="15"/>
                  </a:lnTo>
                  <a:lnTo>
                    <a:pt x="19" y="17"/>
                  </a:lnTo>
                  <a:lnTo>
                    <a:pt x="17" y="19"/>
                  </a:lnTo>
                  <a:lnTo>
                    <a:pt x="16" y="19"/>
                  </a:lnTo>
                  <a:lnTo>
                    <a:pt x="16" y="20"/>
                  </a:lnTo>
                  <a:lnTo>
                    <a:pt x="14" y="20"/>
                  </a:lnTo>
                  <a:lnTo>
                    <a:pt x="12" y="24"/>
                  </a:lnTo>
                  <a:lnTo>
                    <a:pt x="11" y="25"/>
                  </a:lnTo>
                  <a:lnTo>
                    <a:pt x="7" y="31"/>
                  </a:lnTo>
                  <a:lnTo>
                    <a:pt x="6" y="37"/>
                  </a:lnTo>
                  <a:lnTo>
                    <a:pt x="6" y="39"/>
                  </a:lnTo>
                  <a:lnTo>
                    <a:pt x="2" y="42"/>
                  </a:lnTo>
                  <a:lnTo>
                    <a:pt x="4" y="44"/>
                  </a:lnTo>
                  <a:lnTo>
                    <a:pt x="2" y="46"/>
                  </a:lnTo>
                  <a:lnTo>
                    <a:pt x="2" y="49"/>
                  </a:lnTo>
                  <a:lnTo>
                    <a:pt x="2" y="51"/>
                  </a:lnTo>
                  <a:lnTo>
                    <a:pt x="0" y="51"/>
                  </a:lnTo>
                  <a:lnTo>
                    <a:pt x="2" y="51"/>
                  </a:lnTo>
                  <a:lnTo>
                    <a:pt x="0" y="54"/>
                  </a:lnTo>
                  <a:lnTo>
                    <a:pt x="0" y="56"/>
                  </a:lnTo>
                  <a:lnTo>
                    <a:pt x="2" y="58"/>
                  </a:lnTo>
                  <a:lnTo>
                    <a:pt x="0" y="60"/>
                  </a:lnTo>
                  <a:lnTo>
                    <a:pt x="2" y="61"/>
                  </a:lnTo>
                  <a:lnTo>
                    <a:pt x="0" y="61"/>
                  </a:lnTo>
                  <a:lnTo>
                    <a:pt x="2" y="63"/>
                  </a:lnTo>
                  <a:lnTo>
                    <a:pt x="2" y="65"/>
                  </a:lnTo>
                  <a:lnTo>
                    <a:pt x="2" y="66"/>
                  </a:lnTo>
                  <a:lnTo>
                    <a:pt x="2" y="68"/>
                  </a:lnTo>
                  <a:lnTo>
                    <a:pt x="4" y="68"/>
                  </a:lnTo>
                  <a:lnTo>
                    <a:pt x="4" y="71"/>
                  </a:lnTo>
                  <a:lnTo>
                    <a:pt x="4" y="73"/>
                  </a:lnTo>
                  <a:lnTo>
                    <a:pt x="6" y="73"/>
                  </a:lnTo>
                  <a:lnTo>
                    <a:pt x="6" y="75"/>
                  </a:lnTo>
                  <a:lnTo>
                    <a:pt x="6" y="78"/>
                  </a:lnTo>
                  <a:lnTo>
                    <a:pt x="7" y="78"/>
                  </a:lnTo>
                  <a:lnTo>
                    <a:pt x="7" y="80"/>
                  </a:lnTo>
                  <a:lnTo>
                    <a:pt x="9" y="80"/>
                  </a:lnTo>
                  <a:lnTo>
                    <a:pt x="9" y="82"/>
                  </a:lnTo>
                  <a:lnTo>
                    <a:pt x="11" y="82"/>
                  </a:lnTo>
                  <a:lnTo>
                    <a:pt x="11" y="85"/>
                  </a:lnTo>
                  <a:lnTo>
                    <a:pt x="12" y="87"/>
                  </a:lnTo>
                  <a:lnTo>
                    <a:pt x="14" y="87"/>
                  </a:lnTo>
                  <a:lnTo>
                    <a:pt x="14" y="89"/>
                  </a:lnTo>
                  <a:lnTo>
                    <a:pt x="16" y="90"/>
                  </a:lnTo>
                  <a:lnTo>
                    <a:pt x="16" y="92"/>
                  </a:lnTo>
                  <a:lnTo>
                    <a:pt x="19" y="92"/>
                  </a:lnTo>
                  <a:lnTo>
                    <a:pt x="19" y="94"/>
                  </a:lnTo>
                  <a:lnTo>
                    <a:pt x="21" y="94"/>
                  </a:lnTo>
                  <a:lnTo>
                    <a:pt x="23" y="95"/>
                  </a:lnTo>
                  <a:lnTo>
                    <a:pt x="24" y="97"/>
                  </a:lnTo>
                  <a:lnTo>
                    <a:pt x="26" y="99"/>
                  </a:lnTo>
                  <a:lnTo>
                    <a:pt x="34" y="102"/>
                  </a:lnTo>
                  <a:lnTo>
                    <a:pt x="41" y="106"/>
                  </a:lnTo>
                  <a:lnTo>
                    <a:pt x="43" y="106"/>
                  </a:lnTo>
                  <a:lnTo>
                    <a:pt x="46" y="107"/>
                  </a:lnTo>
                  <a:lnTo>
                    <a:pt x="46" y="106"/>
                  </a:lnTo>
                  <a:lnTo>
                    <a:pt x="50" y="107"/>
                  </a:lnTo>
                  <a:lnTo>
                    <a:pt x="52" y="107"/>
                  </a:lnTo>
                  <a:lnTo>
                    <a:pt x="53" y="107"/>
                  </a:lnTo>
                  <a:lnTo>
                    <a:pt x="55" y="107"/>
                  </a:lnTo>
                  <a:lnTo>
                    <a:pt x="57" y="107"/>
                  </a:lnTo>
                  <a:lnTo>
                    <a:pt x="58" y="107"/>
                  </a:lnTo>
                  <a:lnTo>
                    <a:pt x="60" y="107"/>
                  </a:lnTo>
                  <a:lnTo>
                    <a:pt x="62" y="107"/>
                  </a:lnTo>
                  <a:lnTo>
                    <a:pt x="63" y="107"/>
                  </a:lnTo>
                  <a:lnTo>
                    <a:pt x="65" y="107"/>
                  </a:lnTo>
                  <a:lnTo>
                    <a:pt x="67" y="107"/>
                  </a:lnTo>
                  <a:lnTo>
                    <a:pt x="69" y="107"/>
                  </a:lnTo>
                  <a:lnTo>
                    <a:pt x="70" y="107"/>
                  </a:lnTo>
                  <a:lnTo>
                    <a:pt x="70" y="106"/>
                  </a:lnTo>
                  <a:lnTo>
                    <a:pt x="72" y="106"/>
                  </a:lnTo>
                  <a:lnTo>
                    <a:pt x="74" y="106"/>
                  </a:lnTo>
                  <a:lnTo>
                    <a:pt x="75" y="106"/>
                  </a:lnTo>
                  <a:lnTo>
                    <a:pt x="75" y="104"/>
                  </a:lnTo>
                  <a:lnTo>
                    <a:pt x="79" y="102"/>
                  </a:lnTo>
                  <a:lnTo>
                    <a:pt x="81" y="104"/>
                  </a:lnTo>
                  <a:lnTo>
                    <a:pt x="81" y="102"/>
                  </a:lnTo>
                  <a:lnTo>
                    <a:pt x="84" y="102"/>
                  </a:lnTo>
                  <a:lnTo>
                    <a:pt x="86" y="102"/>
                  </a:lnTo>
                  <a:lnTo>
                    <a:pt x="87" y="100"/>
                  </a:lnTo>
                  <a:lnTo>
                    <a:pt x="89" y="99"/>
                  </a:lnTo>
                  <a:lnTo>
                    <a:pt x="92" y="97"/>
                  </a:lnTo>
                  <a:lnTo>
                    <a:pt x="94" y="97"/>
                  </a:lnTo>
                  <a:lnTo>
                    <a:pt x="94" y="95"/>
                  </a:lnTo>
                  <a:lnTo>
                    <a:pt x="96" y="95"/>
                  </a:lnTo>
                  <a:lnTo>
                    <a:pt x="96" y="94"/>
                  </a:lnTo>
                  <a:lnTo>
                    <a:pt x="98" y="94"/>
                  </a:lnTo>
                  <a:lnTo>
                    <a:pt x="99" y="92"/>
                  </a:lnTo>
                  <a:lnTo>
                    <a:pt x="101" y="92"/>
                  </a:lnTo>
                  <a:lnTo>
                    <a:pt x="103" y="90"/>
                  </a:lnTo>
                  <a:lnTo>
                    <a:pt x="103" y="89"/>
                  </a:lnTo>
                  <a:lnTo>
                    <a:pt x="104" y="87"/>
                  </a:lnTo>
                  <a:lnTo>
                    <a:pt x="106" y="85"/>
                  </a:lnTo>
                  <a:lnTo>
                    <a:pt x="110" y="82"/>
                  </a:lnTo>
                  <a:lnTo>
                    <a:pt x="111" y="82"/>
                  </a:lnTo>
                  <a:lnTo>
                    <a:pt x="113" y="75"/>
                  </a:lnTo>
                  <a:lnTo>
                    <a:pt x="118" y="70"/>
                  </a:lnTo>
                  <a:lnTo>
                    <a:pt x="116" y="68"/>
                  </a:lnTo>
                  <a:lnTo>
                    <a:pt x="118" y="63"/>
                  </a:lnTo>
                  <a:lnTo>
                    <a:pt x="118" y="61"/>
                  </a:lnTo>
                  <a:lnTo>
                    <a:pt x="118" y="60"/>
                  </a:lnTo>
                  <a:lnTo>
                    <a:pt x="120" y="58"/>
                  </a:lnTo>
                  <a:lnTo>
                    <a:pt x="120" y="56"/>
                  </a:lnTo>
                  <a:lnTo>
                    <a:pt x="120" y="54"/>
                  </a:lnTo>
                  <a:lnTo>
                    <a:pt x="120" y="53"/>
                  </a:lnTo>
                  <a:lnTo>
                    <a:pt x="120" y="51"/>
                  </a:lnTo>
                  <a:lnTo>
                    <a:pt x="120" y="49"/>
                  </a:lnTo>
                  <a:lnTo>
                    <a:pt x="120" y="48"/>
                  </a:lnTo>
                  <a:lnTo>
                    <a:pt x="120" y="46"/>
                  </a:lnTo>
                  <a:lnTo>
                    <a:pt x="118" y="44"/>
                  </a:lnTo>
                  <a:lnTo>
                    <a:pt x="120" y="42"/>
                  </a:lnTo>
                  <a:lnTo>
                    <a:pt x="118" y="42"/>
                  </a:lnTo>
                  <a:lnTo>
                    <a:pt x="120" y="41"/>
                  </a:lnTo>
                  <a:lnTo>
                    <a:pt x="118" y="39"/>
                  </a:lnTo>
                  <a:lnTo>
                    <a:pt x="118" y="37"/>
                  </a:lnTo>
                  <a:lnTo>
                    <a:pt x="118" y="36"/>
                  </a:lnTo>
                  <a:lnTo>
                    <a:pt x="118" y="34"/>
                  </a:lnTo>
                  <a:lnTo>
                    <a:pt x="116" y="32"/>
                  </a:lnTo>
                  <a:lnTo>
                    <a:pt x="115" y="31"/>
                  </a:lnTo>
                  <a:lnTo>
                    <a:pt x="116" y="31"/>
                  </a:lnTo>
                  <a:lnTo>
                    <a:pt x="115" y="29"/>
                  </a:lnTo>
                  <a:lnTo>
                    <a:pt x="113" y="27"/>
                  </a:lnTo>
                  <a:lnTo>
                    <a:pt x="111" y="27"/>
                  </a:lnTo>
                  <a:lnTo>
                    <a:pt x="113" y="25"/>
                  </a:lnTo>
                  <a:lnTo>
                    <a:pt x="111" y="24"/>
                  </a:lnTo>
                  <a:lnTo>
                    <a:pt x="111" y="22"/>
                  </a:lnTo>
                  <a:lnTo>
                    <a:pt x="110" y="22"/>
                  </a:lnTo>
                  <a:lnTo>
                    <a:pt x="110" y="20"/>
                  </a:lnTo>
                  <a:lnTo>
                    <a:pt x="108" y="20"/>
                  </a:lnTo>
                  <a:lnTo>
                    <a:pt x="108" y="19"/>
                  </a:lnTo>
                  <a:lnTo>
                    <a:pt x="106" y="19"/>
                  </a:lnTo>
                  <a:lnTo>
                    <a:pt x="106" y="17"/>
                  </a:lnTo>
                  <a:lnTo>
                    <a:pt x="104" y="15"/>
                  </a:lnTo>
                  <a:lnTo>
                    <a:pt x="101" y="13"/>
                  </a:lnTo>
                  <a:lnTo>
                    <a:pt x="101" y="12"/>
                  </a:lnTo>
                  <a:lnTo>
                    <a:pt x="99" y="12"/>
                  </a:lnTo>
                  <a:lnTo>
                    <a:pt x="98" y="10"/>
                  </a:lnTo>
                  <a:lnTo>
                    <a:pt x="94" y="8"/>
                  </a:lnTo>
                  <a:lnTo>
                    <a:pt x="94" y="7"/>
                  </a:lnTo>
                  <a:lnTo>
                    <a:pt x="86" y="3"/>
                  </a:lnTo>
                  <a:close/>
                </a:path>
              </a:pathLst>
            </a:custGeom>
            <a:solidFill>
              <a:srgbClr val="808080"/>
            </a:solidFill>
            <a:ln w="9525">
              <a:noFill/>
              <a:round/>
              <a:headEnd/>
              <a:tailEnd/>
            </a:ln>
          </p:spPr>
          <p:txBody>
            <a:bodyPr/>
            <a:lstStyle/>
            <a:p>
              <a:endParaRPr lang="en-US"/>
            </a:p>
          </p:txBody>
        </p:sp>
        <p:sp>
          <p:nvSpPr>
            <p:cNvPr id="349" name="Freeform 2520"/>
            <p:cNvSpPr>
              <a:spLocks/>
            </p:cNvSpPr>
            <p:nvPr/>
          </p:nvSpPr>
          <p:spPr bwMode="auto">
            <a:xfrm>
              <a:off x="922" y="2825"/>
              <a:ext cx="119" cy="109"/>
            </a:xfrm>
            <a:custGeom>
              <a:avLst/>
              <a:gdLst>
                <a:gd name="T0" fmla="*/ 76 w 119"/>
                <a:gd name="T1" fmla="*/ 1 h 109"/>
                <a:gd name="T2" fmla="*/ 71 w 119"/>
                <a:gd name="T3" fmla="*/ 0 h 109"/>
                <a:gd name="T4" fmla="*/ 64 w 119"/>
                <a:gd name="T5" fmla="*/ 0 h 109"/>
                <a:gd name="T6" fmla="*/ 59 w 119"/>
                <a:gd name="T7" fmla="*/ 0 h 109"/>
                <a:gd name="T8" fmla="*/ 52 w 119"/>
                <a:gd name="T9" fmla="*/ 0 h 109"/>
                <a:gd name="T10" fmla="*/ 49 w 119"/>
                <a:gd name="T11" fmla="*/ 0 h 109"/>
                <a:gd name="T12" fmla="*/ 42 w 119"/>
                <a:gd name="T13" fmla="*/ 3 h 109"/>
                <a:gd name="T14" fmla="*/ 37 w 119"/>
                <a:gd name="T15" fmla="*/ 5 h 109"/>
                <a:gd name="T16" fmla="*/ 34 w 119"/>
                <a:gd name="T17" fmla="*/ 7 h 109"/>
                <a:gd name="T18" fmla="*/ 29 w 119"/>
                <a:gd name="T19" fmla="*/ 8 h 109"/>
                <a:gd name="T20" fmla="*/ 25 w 119"/>
                <a:gd name="T21" fmla="*/ 10 h 109"/>
                <a:gd name="T22" fmla="*/ 23 w 119"/>
                <a:gd name="T23" fmla="*/ 13 h 109"/>
                <a:gd name="T24" fmla="*/ 20 w 119"/>
                <a:gd name="T25" fmla="*/ 15 h 109"/>
                <a:gd name="T26" fmla="*/ 17 w 119"/>
                <a:gd name="T27" fmla="*/ 18 h 109"/>
                <a:gd name="T28" fmla="*/ 12 w 119"/>
                <a:gd name="T29" fmla="*/ 25 h 109"/>
                <a:gd name="T30" fmla="*/ 5 w 119"/>
                <a:gd name="T31" fmla="*/ 39 h 109"/>
                <a:gd name="T32" fmla="*/ 1 w 119"/>
                <a:gd name="T33" fmla="*/ 46 h 109"/>
                <a:gd name="T34" fmla="*/ 1 w 119"/>
                <a:gd name="T35" fmla="*/ 51 h 109"/>
                <a:gd name="T36" fmla="*/ 0 w 119"/>
                <a:gd name="T37" fmla="*/ 54 h 109"/>
                <a:gd name="T38" fmla="*/ 1 w 119"/>
                <a:gd name="T39" fmla="*/ 59 h 109"/>
                <a:gd name="T40" fmla="*/ 0 w 119"/>
                <a:gd name="T41" fmla="*/ 61 h 109"/>
                <a:gd name="T42" fmla="*/ 1 w 119"/>
                <a:gd name="T43" fmla="*/ 66 h 109"/>
                <a:gd name="T44" fmla="*/ 3 w 119"/>
                <a:gd name="T45" fmla="*/ 71 h 109"/>
                <a:gd name="T46" fmla="*/ 6 w 119"/>
                <a:gd name="T47" fmla="*/ 76 h 109"/>
                <a:gd name="T48" fmla="*/ 8 w 119"/>
                <a:gd name="T49" fmla="*/ 82 h 109"/>
                <a:gd name="T50" fmla="*/ 12 w 119"/>
                <a:gd name="T51" fmla="*/ 85 h 109"/>
                <a:gd name="T52" fmla="*/ 13 w 119"/>
                <a:gd name="T53" fmla="*/ 88 h 109"/>
                <a:gd name="T54" fmla="*/ 17 w 119"/>
                <a:gd name="T55" fmla="*/ 92 h 109"/>
                <a:gd name="T56" fmla="*/ 20 w 119"/>
                <a:gd name="T57" fmla="*/ 93 h 109"/>
                <a:gd name="T58" fmla="*/ 25 w 119"/>
                <a:gd name="T59" fmla="*/ 99 h 109"/>
                <a:gd name="T60" fmla="*/ 42 w 119"/>
                <a:gd name="T61" fmla="*/ 105 h 109"/>
                <a:gd name="T62" fmla="*/ 49 w 119"/>
                <a:gd name="T63" fmla="*/ 107 h 109"/>
                <a:gd name="T64" fmla="*/ 54 w 119"/>
                <a:gd name="T65" fmla="*/ 109 h 109"/>
                <a:gd name="T66" fmla="*/ 58 w 119"/>
                <a:gd name="T67" fmla="*/ 107 h 109"/>
                <a:gd name="T68" fmla="*/ 61 w 119"/>
                <a:gd name="T69" fmla="*/ 109 h 109"/>
                <a:gd name="T70" fmla="*/ 64 w 119"/>
                <a:gd name="T71" fmla="*/ 107 h 109"/>
                <a:gd name="T72" fmla="*/ 68 w 119"/>
                <a:gd name="T73" fmla="*/ 107 h 109"/>
                <a:gd name="T74" fmla="*/ 71 w 119"/>
                <a:gd name="T75" fmla="*/ 105 h 109"/>
                <a:gd name="T76" fmla="*/ 76 w 119"/>
                <a:gd name="T77" fmla="*/ 105 h 109"/>
                <a:gd name="T78" fmla="*/ 80 w 119"/>
                <a:gd name="T79" fmla="*/ 104 h 109"/>
                <a:gd name="T80" fmla="*/ 85 w 119"/>
                <a:gd name="T81" fmla="*/ 102 h 109"/>
                <a:gd name="T82" fmla="*/ 92 w 119"/>
                <a:gd name="T83" fmla="*/ 99 h 109"/>
                <a:gd name="T84" fmla="*/ 95 w 119"/>
                <a:gd name="T85" fmla="*/ 95 h 109"/>
                <a:gd name="T86" fmla="*/ 98 w 119"/>
                <a:gd name="T87" fmla="*/ 92 h 109"/>
                <a:gd name="T88" fmla="*/ 102 w 119"/>
                <a:gd name="T89" fmla="*/ 88 h 109"/>
                <a:gd name="T90" fmla="*/ 107 w 119"/>
                <a:gd name="T91" fmla="*/ 85 h 109"/>
                <a:gd name="T92" fmla="*/ 112 w 119"/>
                <a:gd name="T93" fmla="*/ 75 h 109"/>
                <a:gd name="T94" fmla="*/ 117 w 119"/>
                <a:gd name="T95" fmla="*/ 64 h 109"/>
                <a:gd name="T96" fmla="*/ 117 w 119"/>
                <a:gd name="T97" fmla="*/ 59 h 109"/>
                <a:gd name="T98" fmla="*/ 119 w 119"/>
                <a:gd name="T99" fmla="*/ 56 h 109"/>
                <a:gd name="T100" fmla="*/ 119 w 119"/>
                <a:gd name="T101" fmla="*/ 51 h 109"/>
                <a:gd name="T102" fmla="*/ 119 w 119"/>
                <a:gd name="T103" fmla="*/ 46 h 109"/>
                <a:gd name="T104" fmla="*/ 117 w 119"/>
                <a:gd name="T105" fmla="*/ 42 h 109"/>
                <a:gd name="T106" fmla="*/ 117 w 119"/>
                <a:gd name="T107" fmla="*/ 37 h 109"/>
                <a:gd name="T108" fmla="*/ 116 w 119"/>
                <a:gd name="T109" fmla="*/ 34 h 109"/>
                <a:gd name="T110" fmla="*/ 114 w 119"/>
                <a:gd name="T111" fmla="*/ 30 h 109"/>
                <a:gd name="T112" fmla="*/ 112 w 119"/>
                <a:gd name="T113" fmla="*/ 24 h 109"/>
                <a:gd name="T114" fmla="*/ 109 w 119"/>
                <a:gd name="T115" fmla="*/ 20 h 109"/>
                <a:gd name="T116" fmla="*/ 105 w 119"/>
                <a:gd name="T117" fmla="*/ 18 h 109"/>
                <a:gd name="T118" fmla="*/ 104 w 119"/>
                <a:gd name="T119" fmla="*/ 15 h 109"/>
                <a:gd name="T120" fmla="*/ 98 w 119"/>
                <a:gd name="T121" fmla="*/ 12 h 109"/>
                <a:gd name="T122" fmla="*/ 93 w 119"/>
                <a:gd name="T123" fmla="*/ 7 h 1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9"/>
                <a:gd name="T187" fmla="*/ 0 h 109"/>
                <a:gd name="T188" fmla="*/ 119 w 119"/>
                <a:gd name="T189" fmla="*/ 109 h 1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9" h="109">
                  <a:moveTo>
                    <a:pt x="87" y="5"/>
                  </a:moveTo>
                  <a:lnTo>
                    <a:pt x="78" y="1"/>
                  </a:lnTo>
                  <a:lnTo>
                    <a:pt x="76" y="1"/>
                  </a:lnTo>
                  <a:lnTo>
                    <a:pt x="75" y="0"/>
                  </a:lnTo>
                  <a:lnTo>
                    <a:pt x="73" y="0"/>
                  </a:lnTo>
                  <a:lnTo>
                    <a:pt x="71" y="0"/>
                  </a:lnTo>
                  <a:lnTo>
                    <a:pt x="68" y="0"/>
                  </a:lnTo>
                  <a:lnTo>
                    <a:pt x="66" y="0"/>
                  </a:lnTo>
                  <a:lnTo>
                    <a:pt x="64" y="0"/>
                  </a:lnTo>
                  <a:lnTo>
                    <a:pt x="63" y="0"/>
                  </a:lnTo>
                  <a:lnTo>
                    <a:pt x="61" y="0"/>
                  </a:lnTo>
                  <a:lnTo>
                    <a:pt x="59" y="0"/>
                  </a:lnTo>
                  <a:lnTo>
                    <a:pt x="58" y="0"/>
                  </a:lnTo>
                  <a:lnTo>
                    <a:pt x="56" y="0"/>
                  </a:lnTo>
                  <a:lnTo>
                    <a:pt x="52" y="0"/>
                  </a:lnTo>
                  <a:lnTo>
                    <a:pt x="51" y="0"/>
                  </a:lnTo>
                  <a:lnTo>
                    <a:pt x="51" y="1"/>
                  </a:lnTo>
                  <a:lnTo>
                    <a:pt x="49" y="0"/>
                  </a:lnTo>
                  <a:lnTo>
                    <a:pt x="46" y="1"/>
                  </a:lnTo>
                  <a:lnTo>
                    <a:pt x="44" y="1"/>
                  </a:lnTo>
                  <a:lnTo>
                    <a:pt x="42" y="3"/>
                  </a:lnTo>
                  <a:lnTo>
                    <a:pt x="41" y="3"/>
                  </a:lnTo>
                  <a:lnTo>
                    <a:pt x="39" y="5"/>
                  </a:lnTo>
                  <a:lnTo>
                    <a:pt x="37" y="5"/>
                  </a:lnTo>
                  <a:lnTo>
                    <a:pt x="37" y="7"/>
                  </a:lnTo>
                  <a:lnTo>
                    <a:pt x="35" y="5"/>
                  </a:lnTo>
                  <a:lnTo>
                    <a:pt x="34" y="7"/>
                  </a:lnTo>
                  <a:lnTo>
                    <a:pt x="32" y="7"/>
                  </a:lnTo>
                  <a:lnTo>
                    <a:pt x="32" y="8"/>
                  </a:lnTo>
                  <a:lnTo>
                    <a:pt x="29" y="8"/>
                  </a:lnTo>
                  <a:lnTo>
                    <a:pt x="29" y="10"/>
                  </a:lnTo>
                  <a:lnTo>
                    <a:pt x="27" y="10"/>
                  </a:lnTo>
                  <a:lnTo>
                    <a:pt x="25" y="10"/>
                  </a:lnTo>
                  <a:lnTo>
                    <a:pt x="25" y="12"/>
                  </a:lnTo>
                  <a:lnTo>
                    <a:pt x="23" y="12"/>
                  </a:lnTo>
                  <a:lnTo>
                    <a:pt x="23" y="13"/>
                  </a:lnTo>
                  <a:lnTo>
                    <a:pt x="22" y="13"/>
                  </a:lnTo>
                  <a:lnTo>
                    <a:pt x="22" y="15"/>
                  </a:lnTo>
                  <a:lnTo>
                    <a:pt x="20" y="15"/>
                  </a:lnTo>
                  <a:lnTo>
                    <a:pt x="20" y="17"/>
                  </a:lnTo>
                  <a:lnTo>
                    <a:pt x="18" y="17"/>
                  </a:lnTo>
                  <a:lnTo>
                    <a:pt x="17" y="18"/>
                  </a:lnTo>
                  <a:lnTo>
                    <a:pt x="15" y="22"/>
                  </a:lnTo>
                  <a:lnTo>
                    <a:pt x="13" y="22"/>
                  </a:lnTo>
                  <a:lnTo>
                    <a:pt x="12" y="25"/>
                  </a:lnTo>
                  <a:lnTo>
                    <a:pt x="6" y="30"/>
                  </a:lnTo>
                  <a:lnTo>
                    <a:pt x="5" y="37"/>
                  </a:lnTo>
                  <a:lnTo>
                    <a:pt x="5" y="39"/>
                  </a:lnTo>
                  <a:lnTo>
                    <a:pt x="1" y="42"/>
                  </a:lnTo>
                  <a:lnTo>
                    <a:pt x="3" y="44"/>
                  </a:lnTo>
                  <a:lnTo>
                    <a:pt x="1" y="46"/>
                  </a:lnTo>
                  <a:lnTo>
                    <a:pt x="1" y="47"/>
                  </a:lnTo>
                  <a:lnTo>
                    <a:pt x="1" y="49"/>
                  </a:lnTo>
                  <a:lnTo>
                    <a:pt x="1" y="51"/>
                  </a:lnTo>
                  <a:lnTo>
                    <a:pt x="0" y="51"/>
                  </a:lnTo>
                  <a:lnTo>
                    <a:pt x="1" y="53"/>
                  </a:lnTo>
                  <a:lnTo>
                    <a:pt x="0" y="54"/>
                  </a:lnTo>
                  <a:lnTo>
                    <a:pt x="0" y="56"/>
                  </a:lnTo>
                  <a:lnTo>
                    <a:pt x="0" y="58"/>
                  </a:lnTo>
                  <a:lnTo>
                    <a:pt x="1" y="59"/>
                  </a:lnTo>
                  <a:lnTo>
                    <a:pt x="0" y="59"/>
                  </a:lnTo>
                  <a:lnTo>
                    <a:pt x="1" y="61"/>
                  </a:lnTo>
                  <a:lnTo>
                    <a:pt x="0" y="61"/>
                  </a:lnTo>
                  <a:lnTo>
                    <a:pt x="1" y="63"/>
                  </a:lnTo>
                  <a:lnTo>
                    <a:pt x="1" y="64"/>
                  </a:lnTo>
                  <a:lnTo>
                    <a:pt x="1" y="66"/>
                  </a:lnTo>
                  <a:lnTo>
                    <a:pt x="1" y="68"/>
                  </a:lnTo>
                  <a:lnTo>
                    <a:pt x="3" y="70"/>
                  </a:lnTo>
                  <a:lnTo>
                    <a:pt x="3" y="71"/>
                  </a:lnTo>
                  <a:lnTo>
                    <a:pt x="3" y="73"/>
                  </a:lnTo>
                  <a:lnTo>
                    <a:pt x="5" y="73"/>
                  </a:lnTo>
                  <a:lnTo>
                    <a:pt x="6" y="76"/>
                  </a:lnTo>
                  <a:lnTo>
                    <a:pt x="6" y="78"/>
                  </a:lnTo>
                  <a:lnTo>
                    <a:pt x="6" y="82"/>
                  </a:lnTo>
                  <a:lnTo>
                    <a:pt x="8" y="82"/>
                  </a:lnTo>
                  <a:lnTo>
                    <a:pt x="10" y="82"/>
                  </a:lnTo>
                  <a:lnTo>
                    <a:pt x="10" y="85"/>
                  </a:lnTo>
                  <a:lnTo>
                    <a:pt x="12" y="85"/>
                  </a:lnTo>
                  <a:lnTo>
                    <a:pt x="12" y="87"/>
                  </a:lnTo>
                  <a:lnTo>
                    <a:pt x="12" y="88"/>
                  </a:lnTo>
                  <a:lnTo>
                    <a:pt x="13" y="88"/>
                  </a:lnTo>
                  <a:lnTo>
                    <a:pt x="15" y="90"/>
                  </a:lnTo>
                  <a:lnTo>
                    <a:pt x="17" y="90"/>
                  </a:lnTo>
                  <a:lnTo>
                    <a:pt x="17" y="92"/>
                  </a:lnTo>
                  <a:lnTo>
                    <a:pt x="18" y="92"/>
                  </a:lnTo>
                  <a:lnTo>
                    <a:pt x="18" y="93"/>
                  </a:lnTo>
                  <a:lnTo>
                    <a:pt x="20" y="93"/>
                  </a:lnTo>
                  <a:lnTo>
                    <a:pt x="22" y="97"/>
                  </a:lnTo>
                  <a:lnTo>
                    <a:pt x="23" y="97"/>
                  </a:lnTo>
                  <a:lnTo>
                    <a:pt x="25" y="99"/>
                  </a:lnTo>
                  <a:lnTo>
                    <a:pt x="25" y="100"/>
                  </a:lnTo>
                  <a:lnTo>
                    <a:pt x="34" y="102"/>
                  </a:lnTo>
                  <a:lnTo>
                    <a:pt x="42" y="105"/>
                  </a:lnTo>
                  <a:lnTo>
                    <a:pt x="46" y="107"/>
                  </a:lnTo>
                  <a:lnTo>
                    <a:pt x="46" y="105"/>
                  </a:lnTo>
                  <a:lnTo>
                    <a:pt x="49" y="107"/>
                  </a:lnTo>
                  <a:lnTo>
                    <a:pt x="51" y="107"/>
                  </a:lnTo>
                  <a:lnTo>
                    <a:pt x="52" y="107"/>
                  </a:lnTo>
                  <a:lnTo>
                    <a:pt x="54" y="109"/>
                  </a:lnTo>
                  <a:lnTo>
                    <a:pt x="56" y="107"/>
                  </a:lnTo>
                  <a:lnTo>
                    <a:pt x="56" y="109"/>
                  </a:lnTo>
                  <a:lnTo>
                    <a:pt x="58" y="107"/>
                  </a:lnTo>
                  <a:lnTo>
                    <a:pt x="59" y="109"/>
                  </a:lnTo>
                  <a:lnTo>
                    <a:pt x="61" y="107"/>
                  </a:lnTo>
                  <a:lnTo>
                    <a:pt x="61" y="109"/>
                  </a:lnTo>
                  <a:lnTo>
                    <a:pt x="63" y="107"/>
                  </a:lnTo>
                  <a:lnTo>
                    <a:pt x="63" y="109"/>
                  </a:lnTo>
                  <a:lnTo>
                    <a:pt x="64" y="107"/>
                  </a:lnTo>
                  <a:lnTo>
                    <a:pt x="64" y="109"/>
                  </a:lnTo>
                  <a:lnTo>
                    <a:pt x="66" y="107"/>
                  </a:lnTo>
                  <a:lnTo>
                    <a:pt x="68" y="107"/>
                  </a:lnTo>
                  <a:lnTo>
                    <a:pt x="70" y="107"/>
                  </a:lnTo>
                  <a:lnTo>
                    <a:pt x="70" y="105"/>
                  </a:lnTo>
                  <a:lnTo>
                    <a:pt x="71" y="105"/>
                  </a:lnTo>
                  <a:lnTo>
                    <a:pt x="73" y="105"/>
                  </a:lnTo>
                  <a:lnTo>
                    <a:pt x="75" y="105"/>
                  </a:lnTo>
                  <a:lnTo>
                    <a:pt x="76" y="105"/>
                  </a:lnTo>
                  <a:lnTo>
                    <a:pt x="76" y="104"/>
                  </a:lnTo>
                  <a:lnTo>
                    <a:pt x="78" y="104"/>
                  </a:lnTo>
                  <a:lnTo>
                    <a:pt x="80" y="104"/>
                  </a:lnTo>
                  <a:lnTo>
                    <a:pt x="81" y="104"/>
                  </a:lnTo>
                  <a:lnTo>
                    <a:pt x="83" y="102"/>
                  </a:lnTo>
                  <a:lnTo>
                    <a:pt x="85" y="102"/>
                  </a:lnTo>
                  <a:lnTo>
                    <a:pt x="88" y="100"/>
                  </a:lnTo>
                  <a:lnTo>
                    <a:pt x="88" y="99"/>
                  </a:lnTo>
                  <a:lnTo>
                    <a:pt x="92" y="99"/>
                  </a:lnTo>
                  <a:lnTo>
                    <a:pt x="93" y="97"/>
                  </a:lnTo>
                  <a:lnTo>
                    <a:pt x="95" y="97"/>
                  </a:lnTo>
                  <a:lnTo>
                    <a:pt x="95" y="95"/>
                  </a:lnTo>
                  <a:lnTo>
                    <a:pt x="95" y="93"/>
                  </a:lnTo>
                  <a:lnTo>
                    <a:pt x="97" y="93"/>
                  </a:lnTo>
                  <a:lnTo>
                    <a:pt x="98" y="92"/>
                  </a:lnTo>
                  <a:lnTo>
                    <a:pt x="100" y="92"/>
                  </a:lnTo>
                  <a:lnTo>
                    <a:pt x="102" y="90"/>
                  </a:lnTo>
                  <a:lnTo>
                    <a:pt x="102" y="88"/>
                  </a:lnTo>
                  <a:lnTo>
                    <a:pt x="104" y="88"/>
                  </a:lnTo>
                  <a:lnTo>
                    <a:pt x="105" y="87"/>
                  </a:lnTo>
                  <a:lnTo>
                    <a:pt x="107" y="85"/>
                  </a:lnTo>
                  <a:lnTo>
                    <a:pt x="109" y="82"/>
                  </a:lnTo>
                  <a:lnTo>
                    <a:pt x="110" y="82"/>
                  </a:lnTo>
                  <a:lnTo>
                    <a:pt x="112" y="75"/>
                  </a:lnTo>
                  <a:lnTo>
                    <a:pt x="117" y="70"/>
                  </a:lnTo>
                  <a:lnTo>
                    <a:pt x="116" y="68"/>
                  </a:lnTo>
                  <a:lnTo>
                    <a:pt x="117" y="64"/>
                  </a:lnTo>
                  <a:lnTo>
                    <a:pt x="117" y="63"/>
                  </a:lnTo>
                  <a:lnTo>
                    <a:pt x="117" y="61"/>
                  </a:lnTo>
                  <a:lnTo>
                    <a:pt x="117" y="59"/>
                  </a:lnTo>
                  <a:lnTo>
                    <a:pt x="119" y="59"/>
                  </a:lnTo>
                  <a:lnTo>
                    <a:pt x="119" y="58"/>
                  </a:lnTo>
                  <a:lnTo>
                    <a:pt x="119" y="56"/>
                  </a:lnTo>
                  <a:lnTo>
                    <a:pt x="119" y="54"/>
                  </a:lnTo>
                  <a:lnTo>
                    <a:pt x="119" y="53"/>
                  </a:lnTo>
                  <a:lnTo>
                    <a:pt x="119" y="51"/>
                  </a:lnTo>
                  <a:lnTo>
                    <a:pt x="119" y="49"/>
                  </a:lnTo>
                  <a:lnTo>
                    <a:pt x="119" y="47"/>
                  </a:lnTo>
                  <a:lnTo>
                    <a:pt x="119" y="46"/>
                  </a:lnTo>
                  <a:lnTo>
                    <a:pt x="117" y="44"/>
                  </a:lnTo>
                  <a:lnTo>
                    <a:pt x="119" y="42"/>
                  </a:lnTo>
                  <a:lnTo>
                    <a:pt x="117" y="42"/>
                  </a:lnTo>
                  <a:lnTo>
                    <a:pt x="119" y="41"/>
                  </a:lnTo>
                  <a:lnTo>
                    <a:pt x="117" y="39"/>
                  </a:lnTo>
                  <a:lnTo>
                    <a:pt x="117" y="37"/>
                  </a:lnTo>
                  <a:lnTo>
                    <a:pt x="117" y="36"/>
                  </a:lnTo>
                  <a:lnTo>
                    <a:pt x="117" y="34"/>
                  </a:lnTo>
                  <a:lnTo>
                    <a:pt x="116" y="34"/>
                  </a:lnTo>
                  <a:lnTo>
                    <a:pt x="114" y="30"/>
                  </a:lnTo>
                  <a:lnTo>
                    <a:pt x="116" y="30"/>
                  </a:lnTo>
                  <a:lnTo>
                    <a:pt x="114" y="30"/>
                  </a:lnTo>
                  <a:lnTo>
                    <a:pt x="112" y="27"/>
                  </a:lnTo>
                  <a:lnTo>
                    <a:pt x="112" y="25"/>
                  </a:lnTo>
                  <a:lnTo>
                    <a:pt x="112" y="24"/>
                  </a:lnTo>
                  <a:lnTo>
                    <a:pt x="110" y="22"/>
                  </a:lnTo>
                  <a:lnTo>
                    <a:pt x="109" y="22"/>
                  </a:lnTo>
                  <a:lnTo>
                    <a:pt x="109" y="20"/>
                  </a:lnTo>
                  <a:lnTo>
                    <a:pt x="107" y="20"/>
                  </a:lnTo>
                  <a:lnTo>
                    <a:pt x="107" y="18"/>
                  </a:lnTo>
                  <a:lnTo>
                    <a:pt x="105" y="18"/>
                  </a:lnTo>
                  <a:lnTo>
                    <a:pt x="105" y="17"/>
                  </a:lnTo>
                  <a:lnTo>
                    <a:pt x="104" y="17"/>
                  </a:lnTo>
                  <a:lnTo>
                    <a:pt x="104" y="15"/>
                  </a:lnTo>
                  <a:lnTo>
                    <a:pt x="102" y="13"/>
                  </a:lnTo>
                  <a:lnTo>
                    <a:pt x="100" y="12"/>
                  </a:lnTo>
                  <a:lnTo>
                    <a:pt x="98" y="12"/>
                  </a:lnTo>
                  <a:lnTo>
                    <a:pt x="97" y="10"/>
                  </a:lnTo>
                  <a:lnTo>
                    <a:pt x="93" y="8"/>
                  </a:lnTo>
                  <a:lnTo>
                    <a:pt x="93" y="7"/>
                  </a:lnTo>
                  <a:lnTo>
                    <a:pt x="87" y="5"/>
                  </a:lnTo>
                  <a:close/>
                </a:path>
              </a:pathLst>
            </a:custGeom>
            <a:solidFill>
              <a:srgbClr val="808080"/>
            </a:solidFill>
            <a:ln w="9525">
              <a:noFill/>
              <a:round/>
              <a:headEnd/>
              <a:tailEnd/>
            </a:ln>
          </p:spPr>
          <p:txBody>
            <a:bodyPr/>
            <a:lstStyle/>
            <a:p>
              <a:endParaRPr lang="en-US"/>
            </a:p>
          </p:txBody>
        </p:sp>
        <p:sp>
          <p:nvSpPr>
            <p:cNvPr id="350" name="Freeform 2521"/>
            <p:cNvSpPr>
              <a:spLocks/>
            </p:cNvSpPr>
            <p:nvPr/>
          </p:nvSpPr>
          <p:spPr bwMode="auto">
            <a:xfrm>
              <a:off x="848" y="2820"/>
              <a:ext cx="118" cy="109"/>
            </a:xfrm>
            <a:custGeom>
              <a:avLst/>
              <a:gdLst>
                <a:gd name="T0" fmla="*/ 77 w 118"/>
                <a:gd name="T1" fmla="*/ 1 h 109"/>
                <a:gd name="T2" fmla="*/ 70 w 118"/>
                <a:gd name="T3" fmla="*/ 1 h 109"/>
                <a:gd name="T4" fmla="*/ 65 w 118"/>
                <a:gd name="T5" fmla="*/ 0 h 109"/>
                <a:gd name="T6" fmla="*/ 60 w 118"/>
                <a:gd name="T7" fmla="*/ 0 h 109"/>
                <a:gd name="T8" fmla="*/ 55 w 118"/>
                <a:gd name="T9" fmla="*/ 0 h 109"/>
                <a:gd name="T10" fmla="*/ 50 w 118"/>
                <a:gd name="T11" fmla="*/ 1 h 109"/>
                <a:gd name="T12" fmla="*/ 45 w 118"/>
                <a:gd name="T13" fmla="*/ 1 h 109"/>
                <a:gd name="T14" fmla="*/ 40 w 118"/>
                <a:gd name="T15" fmla="*/ 5 h 109"/>
                <a:gd name="T16" fmla="*/ 34 w 118"/>
                <a:gd name="T17" fmla="*/ 6 h 109"/>
                <a:gd name="T18" fmla="*/ 31 w 118"/>
                <a:gd name="T19" fmla="*/ 8 h 109"/>
                <a:gd name="T20" fmla="*/ 24 w 118"/>
                <a:gd name="T21" fmla="*/ 12 h 109"/>
                <a:gd name="T22" fmla="*/ 19 w 118"/>
                <a:gd name="T23" fmla="*/ 17 h 109"/>
                <a:gd name="T24" fmla="*/ 14 w 118"/>
                <a:gd name="T25" fmla="*/ 22 h 109"/>
                <a:gd name="T26" fmla="*/ 11 w 118"/>
                <a:gd name="T27" fmla="*/ 27 h 109"/>
                <a:gd name="T28" fmla="*/ 4 w 118"/>
                <a:gd name="T29" fmla="*/ 41 h 109"/>
                <a:gd name="T30" fmla="*/ 2 w 118"/>
                <a:gd name="T31" fmla="*/ 47 h 109"/>
                <a:gd name="T32" fmla="*/ 2 w 118"/>
                <a:gd name="T33" fmla="*/ 52 h 109"/>
                <a:gd name="T34" fmla="*/ 2 w 118"/>
                <a:gd name="T35" fmla="*/ 59 h 109"/>
                <a:gd name="T36" fmla="*/ 0 w 118"/>
                <a:gd name="T37" fmla="*/ 63 h 109"/>
                <a:gd name="T38" fmla="*/ 2 w 118"/>
                <a:gd name="T39" fmla="*/ 68 h 109"/>
                <a:gd name="T40" fmla="*/ 4 w 118"/>
                <a:gd name="T41" fmla="*/ 73 h 109"/>
                <a:gd name="T42" fmla="*/ 5 w 118"/>
                <a:gd name="T43" fmla="*/ 80 h 109"/>
                <a:gd name="T44" fmla="*/ 9 w 118"/>
                <a:gd name="T45" fmla="*/ 81 h 109"/>
                <a:gd name="T46" fmla="*/ 11 w 118"/>
                <a:gd name="T47" fmla="*/ 87 h 109"/>
                <a:gd name="T48" fmla="*/ 14 w 118"/>
                <a:gd name="T49" fmla="*/ 92 h 109"/>
                <a:gd name="T50" fmla="*/ 17 w 118"/>
                <a:gd name="T51" fmla="*/ 93 h 109"/>
                <a:gd name="T52" fmla="*/ 21 w 118"/>
                <a:gd name="T53" fmla="*/ 97 h 109"/>
                <a:gd name="T54" fmla="*/ 26 w 118"/>
                <a:gd name="T55" fmla="*/ 100 h 109"/>
                <a:gd name="T56" fmla="*/ 45 w 118"/>
                <a:gd name="T57" fmla="*/ 109 h 109"/>
                <a:gd name="T58" fmla="*/ 50 w 118"/>
                <a:gd name="T59" fmla="*/ 109 h 109"/>
                <a:gd name="T60" fmla="*/ 55 w 118"/>
                <a:gd name="T61" fmla="*/ 109 h 109"/>
                <a:gd name="T62" fmla="*/ 60 w 118"/>
                <a:gd name="T63" fmla="*/ 109 h 109"/>
                <a:gd name="T64" fmla="*/ 67 w 118"/>
                <a:gd name="T65" fmla="*/ 109 h 109"/>
                <a:gd name="T66" fmla="*/ 70 w 118"/>
                <a:gd name="T67" fmla="*/ 107 h 109"/>
                <a:gd name="T68" fmla="*/ 75 w 118"/>
                <a:gd name="T69" fmla="*/ 105 h 109"/>
                <a:gd name="T70" fmla="*/ 80 w 118"/>
                <a:gd name="T71" fmla="*/ 104 h 109"/>
                <a:gd name="T72" fmla="*/ 87 w 118"/>
                <a:gd name="T73" fmla="*/ 102 h 109"/>
                <a:gd name="T74" fmla="*/ 92 w 118"/>
                <a:gd name="T75" fmla="*/ 98 h 109"/>
                <a:gd name="T76" fmla="*/ 96 w 118"/>
                <a:gd name="T77" fmla="*/ 97 h 109"/>
                <a:gd name="T78" fmla="*/ 99 w 118"/>
                <a:gd name="T79" fmla="*/ 93 h 109"/>
                <a:gd name="T80" fmla="*/ 103 w 118"/>
                <a:gd name="T81" fmla="*/ 90 h 109"/>
                <a:gd name="T82" fmla="*/ 106 w 118"/>
                <a:gd name="T83" fmla="*/ 87 h 109"/>
                <a:gd name="T84" fmla="*/ 111 w 118"/>
                <a:gd name="T85" fmla="*/ 76 h 109"/>
                <a:gd name="T86" fmla="*/ 118 w 118"/>
                <a:gd name="T87" fmla="*/ 64 h 109"/>
                <a:gd name="T88" fmla="*/ 118 w 118"/>
                <a:gd name="T89" fmla="*/ 61 h 109"/>
                <a:gd name="T90" fmla="*/ 118 w 118"/>
                <a:gd name="T91" fmla="*/ 56 h 109"/>
                <a:gd name="T92" fmla="*/ 118 w 118"/>
                <a:gd name="T93" fmla="*/ 51 h 109"/>
                <a:gd name="T94" fmla="*/ 118 w 118"/>
                <a:gd name="T95" fmla="*/ 46 h 109"/>
                <a:gd name="T96" fmla="*/ 118 w 118"/>
                <a:gd name="T97" fmla="*/ 41 h 109"/>
                <a:gd name="T98" fmla="*/ 116 w 118"/>
                <a:gd name="T99" fmla="*/ 37 h 109"/>
                <a:gd name="T100" fmla="*/ 113 w 118"/>
                <a:gd name="T101" fmla="*/ 32 h 109"/>
                <a:gd name="T102" fmla="*/ 111 w 118"/>
                <a:gd name="T103" fmla="*/ 29 h 109"/>
                <a:gd name="T104" fmla="*/ 109 w 118"/>
                <a:gd name="T105" fmla="*/ 23 h 109"/>
                <a:gd name="T106" fmla="*/ 108 w 118"/>
                <a:gd name="T107" fmla="*/ 20 h 109"/>
                <a:gd name="T108" fmla="*/ 104 w 118"/>
                <a:gd name="T109" fmla="*/ 18 h 109"/>
                <a:gd name="T110" fmla="*/ 101 w 118"/>
                <a:gd name="T111" fmla="*/ 13 h 109"/>
                <a:gd name="T112" fmla="*/ 97 w 118"/>
                <a:gd name="T113" fmla="*/ 12 h 109"/>
                <a:gd name="T114" fmla="*/ 92 w 118"/>
                <a:gd name="T115" fmla="*/ 8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
                <a:gd name="T175" fmla="*/ 0 h 109"/>
                <a:gd name="T176" fmla="*/ 118 w 118"/>
                <a:gd name="T177" fmla="*/ 109 h 1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 h="109">
                  <a:moveTo>
                    <a:pt x="86" y="5"/>
                  </a:moveTo>
                  <a:lnTo>
                    <a:pt x="79" y="1"/>
                  </a:lnTo>
                  <a:lnTo>
                    <a:pt x="77" y="1"/>
                  </a:lnTo>
                  <a:lnTo>
                    <a:pt x="74" y="1"/>
                  </a:lnTo>
                  <a:lnTo>
                    <a:pt x="70" y="0"/>
                  </a:lnTo>
                  <a:lnTo>
                    <a:pt x="70" y="1"/>
                  </a:lnTo>
                  <a:lnTo>
                    <a:pt x="67" y="0"/>
                  </a:lnTo>
                  <a:lnTo>
                    <a:pt x="67" y="1"/>
                  </a:lnTo>
                  <a:lnTo>
                    <a:pt x="65" y="0"/>
                  </a:lnTo>
                  <a:lnTo>
                    <a:pt x="63" y="0"/>
                  </a:lnTo>
                  <a:lnTo>
                    <a:pt x="62" y="0"/>
                  </a:lnTo>
                  <a:lnTo>
                    <a:pt x="60" y="0"/>
                  </a:lnTo>
                  <a:lnTo>
                    <a:pt x="58" y="0"/>
                  </a:lnTo>
                  <a:lnTo>
                    <a:pt x="57" y="0"/>
                  </a:lnTo>
                  <a:lnTo>
                    <a:pt x="55" y="0"/>
                  </a:lnTo>
                  <a:lnTo>
                    <a:pt x="53" y="1"/>
                  </a:lnTo>
                  <a:lnTo>
                    <a:pt x="51" y="1"/>
                  </a:lnTo>
                  <a:lnTo>
                    <a:pt x="50" y="1"/>
                  </a:lnTo>
                  <a:lnTo>
                    <a:pt x="48" y="1"/>
                  </a:lnTo>
                  <a:lnTo>
                    <a:pt x="46" y="1"/>
                  </a:lnTo>
                  <a:lnTo>
                    <a:pt x="45" y="1"/>
                  </a:lnTo>
                  <a:lnTo>
                    <a:pt x="43" y="3"/>
                  </a:lnTo>
                  <a:lnTo>
                    <a:pt x="41" y="5"/>
                  </a:lnTo>
                  <a:lnTo>
                    <a:pt x="40" y="5"/>
                  </a:lnTo>
                  <a:lnTo>
                    <a:pt x="38" y="5"/>
                  </a:lnTo>
                  <a:lnTo>
                    <a:pt x="36" y="6"/>
                  </a:lnTo>
                  <a:lnTo>
                    <a:pt x="34" y="6"/>
                  </a:lnTo>
                  <a:lnTo>
                    <a:pt x="33" y="6"/>
                  </a:lnTo>
                  <a:lnTo>
                    <a:pt x="33" y="8"/>
                  </a:lnTo>
                  <a:lnTo>
                    <a:pt x="31" y="8"/>
                  </a:lnTo>
                  <a:lnTo>
                    <a:pt x="28" y="10"/>
                  </a:lnTo>
                  <a:lnTo>
                    <a:pt x="26" y="12"/>
                  </a:lnTo>
                  <a:lnTo>
                    <a:pt x="24" y="12"/>
                  </a:lnTo>
                  <a:lnTo>
                    <a:pt x="22" y="13"/>
                  </a:lnTo>
                  <a:lnTo>
                    <a:pt x="21" y="17"/>
                  </a:lnTo>
                  <a:lnTo>
                    <a:pt x="19" y="17"/>
                  </a:lnTo>
                  <a:lnTo>
                    <a:pt x="17" y="18"/>
                  </a:lnTo>
                  <a:lnTo>
                    <a:pt x="16" y="20"/>
                  </a:lnTo>
                  <a:lnTo>
                    <a:pt x="14" y="22"/>
                  </a:lnTo>
                  <a:lnTo>
                    <a:pt x="12" y="22"/>
                  </a:lnTo>
                  <a:lnTo>
                    <a:pt x="12" y="25"/>
                  </a:lnTo>
                  <a:lnTo>
                    <a:pt x="11" y="27"/>
                  </a:lnTo>
                  <a:lnTo>
                    <a:pt x="7" y="32"/>
                  </a:lnTo>
                  <a:lnTo>
                    <a:pt x="4" y="39"/>
                  </a:lnTo>
                  <a:lnTo>
                    <a:pt x="4" y="41"/>
                  </a:lnTo>
                  <a:lnTo>
                    <a:pt x="2" y="44"/>
                  </a:lnTo>
                  <a:lnTo>
                    <a:pt x="4" y="46"/>
                  </a:lnTo>
                  <a:lnTo>
                    <a:pt x="2" y="47"/>
                  </a:lnTo>
                  <a:lnTo>
                    <a:pt x="2" y="51"/>
                  </a:lnTo>
                  <a:lnTo>
                    <a:pt x="0" y="52"/>
                  </a:lnTo>
                  <a:lnTo>
                    <a:pt x="2" y="52"/>
                  </a:lnTo>
                  <a:lnTo>
                    <a:pt x="0" y="56"/>
                  </a:lnTo>
                  <a:lnTo>
                    <a:pt x="0" y="58"/>
                  </a:lnTo>
                  <a:lnTo>
                    <a:pt x="2" y="59"/>
                  </a:lnTo>
                  <a:lnTo>
                    <a:pt x="0" y="61"/>
                  </a:lnTo>
                  <a:lnTo>
                    <a:pt x="2" y="61"/>
                  </a:lnTo>
                  <a:lnTo>
                    <a:pt x="0" y="63"/>
                  </a:lnTo>
                  <a:lnTo>
                    <a:pt x="2" y="64"/>
                  </a:lnTo>
                  <a:lnTo>
                    <a:pt x="2" y="66"/>
                  </a:lnTo>
                  <a:lnTo>
                    <a:pt x="2" y="68"/>
                  </a:lnTo>
                  <a:lnTo>
                    <a:pt x="2" y="69"/>
                  </a:lnTo>
                  <a:lnTo>
                    <a:pt x="4" y="69"/>
                  </a:lnTo>
                  <a:lnTo>
                    <a:pt x="4" y="73"/>
                  </a:lnTo>
                  <a:lnTo>
                    <a:pt x="4" y="75"/>
                  </a:lnTo>
                  <a:lnTo>
                    <a:pt x="5" y="76"/>
                  </a:lnTo>
                  <a:lnTo>
                    <a:pt x="5" y="80"/>
                  </a:lnTo>
                  <a:lnTo>
                    <a:pt x="7" y="80"/>
                  </a:lnTo>
                  <a:lnTo>
                    <a:pt x="7" y="81"/>
                  </a:lnTo>
                  <a:lnTo>
                    <a:pt x="9" y="81"/>
                  </a:lnTo>
                  <a:lnTo>
                    <a:pt x="9" y="83"/>
                  </a:lnTo>
                  <a:lnTo>
                    <a:pt x="9" y="87"/>
                  </a:lnTo>
                  <a:lnTo>
                    <a:pt x="11" y="87"/>
                  </a:lnTo>
                  <a:lnTo>
                    <a:pt x="12" y="88"/>
                  </a:lnTo>
                  <a:lnTo>
                    <a:pt x="12" y="90"/>
                  </a:lnTo>
                  <a:lnTo>
                    <a:pt x="14" y="92"/>
                  </a:lnTo>
                  <a:lnTo>
                    <a:pt x="16" y="92"/>
                  </a:lnTo>
                  <a:lnTo>
                    <a:pt x="16" y="93"/>
                  </a:lnTo>
                  <a:lnTo>
                    <a:pt x="17" y="93"/>
                  </a:lnTo>
                  <a:lnTo>
                    <a:pt x="17" y="95"/>
                  </a:lnTo>
                  <a:lnTo>
                    <a:pt x="19" y="95"/>
                  </a:lnTo>
                  <a:lnTo>
                    <a:pt x="21" y="97"/>
                  </a:lnTo>
                  <a:lnTo>
                    <a:pt x="22" y="97"/>
                  </a:lnTo>
                  <a:lnTo>
                    <a:pt x="22" y="98"/>
                  </a:lnTo>
                  <a:lnTo>
                    <a:pt x="26" y="100"/>
                  </a:lnTo>
                  <a:lnTo>
                    <a:pt x="33" y="104"/>
                  </a:lnTo>
                  <a:lnTo>
                    <a:pt x="41" y="107"/>
                  </a:lnTo>
                  <a:lnTo>
                    <a:pt x="45" y="109"/>
                  </a:lnTo>
                  <a:lnTo>
                    <a:pt x="46" y="107"/>
                  </a:lnTo>
                  <a:lnTo>
                    <a:pt x="48" y="109"/>
                  </a:lnTo>
                  <a:lnTo>
                    <a:pt x="50" y="109"/>
                  </a:lnTo>
                  <a:lnTo>
                    <a:pt x="51" y="109"/>
                  </a:lnTo>
                  <a:lnTo>
                    <a:pt x="53" y="109"/>
                  </a:lnTo>
                  <a:lnTo>
                    <a:pt x="55" y="109"/>
                  </a:lnTo>
                  <a:lnTo>
                    <a:pt x="57" y="109"/>
                  </a:lnTo>
                  <a:lnTo>
                    <a:pt x="58" y="109"/>
                  </a:lnTo>
                  <a:lnTo>
                    <a:pt x="60" y="109"/>
                  </a:lnTo>
                  <a:lnTo>
                    <a:pt x="62" y="109"/>
                  </a:lnTo>
                  <a:lnTo>
                    <a:pt x="63" y="109"/>
                  </a:lnTo>
                  <a:lnTo>
                    <a:pt x="67" y="109"/>
                  </a:lnTo>
                  <a:lnTo>
                    <a:pt x="68" y="109"/>
                  </a:lnTo>
                  <a:lnTo>
                    <a:pt x="68" y="107"/>
                  </a:lnTo>
                  <a:lnTo>
                    <a:pt x="70" y="107"/>
                  </a:lnTo>
                  <a:lnTo>
                    <a:pt x="74" y="107"/>
                  </a:lnTo>
                  <a:lnTo>
                    <a:pt x="75" y="107"/>
                  </a:lnTo>
                  <a:lnTo>
                    <a:pt x="75" y="105"/>
                  </a:lnTo>
                  <a:lnTo>
                    <a:pt x="79" y="104"/>
                  </a:lnTo>
                  <a:lnTo>
                    <a:pt x="79" y="105"/>
                  </a:lnTo>
                  <a:lnTo>
                    <a:pt x="80" y="104"/>
                  </a:lnTo>
                  <a:lnTo>
                    <a:pt x="84" y="104"/>
                  </a:lnTo>
                  <a:lnTo>
                    <a:pt x="84" y="102"/>
                  </a:lnTo>
                  <a:lnTo>
                    <a:pt x="87" y="102"/>
                  </a:lnTo>
                  <a:lnTo>
                    <a:pt x="87" y="100"/>
                  </a:lnTo>
                  <a:lnTo>
                    <a:pt x="91" y="98"/>
                  </a:lnTo>
                  <a:lnTo>
                    <a:pt x="92" y="98"/>
                  </a:lnTo>
                  <a:lnTo>
                    <a:pt x="92" y="97"/>
                  </a:lnTo>
                  <a:lnTo>
                    <a:pt x="94" y="97"/>
                  </a:lnTo>
                  <a:lnTo>
                    <a:pt x="96" y="97"/>
                  </a:lnTo>
                  <a:lnTo>
                    <a:pt x="96" y="95"/>
                  </a:lnTo>
                  <a:lnTo>
                    <a:pt x="97" y="95"/>
                  </a:lnTo>
                  <a:lnTo>
                    <a:pt x="99" y="93"/>
                  </a:lnTo>
                  <a:lnTo>
                    <a:pt x="99" y="92"/>
                  </a:lnTo>
                  <a:lnTo>
                    <a:pt x="103" y="92"/>
                  </a:lnTo>
                  <a:lnTo>
                    <a:pt x="103" y="90"/>
                  </a:lnTo>
                  <a:lnTo>
                    <a:pt x="104" y="88"/>
                  </a:lnTo>
                  <a:lnTo>
                    <a:pt x="104" y="87"/>
                  </a:lnTo>
                  <a:lnTo>
                    <a:pt x="106" y="87"/>
                  </a:lnTo>
                  <a:lnTo>
                    <a:pt x="108" y="83"/>
                  </a:lnTo>
                  <a:lnTo>
                    <a:pt x="109" y="83"/>
                  </a:lnTo>
                  <a:lnTo>
                    <a:pt x="111" y="76"/>
                  </a:lnTo>
                  <a:lnTo>
                    <a:pt x="116" y="71"/>
                  </a:lnTo>
                  <a:lnTo>
                    <a:pt x="115" y="69"/>
                  </a:lnTo>
                  <a:lnTo>
                    <a:pt x="118" y="64"/>
                  </a:lnTo>
                  <a:lnTo>
                    <a:pt x="116" y="64"/>
                  </a:lnTo>
                  <a:lnTo>
                    <a:pt x="118" y="63"/>
                  </a:lnTo>
                  <a:lnTo>
                    <a:pt x="118" y="61"/>
                  </a:lnTo>
                  <a:lnTo>
                    <a:pt x="118" y="59"/>
                  </a:lnTo>
                  <a:lnTo>
                    <a:pt x="118" y="58"/>
                  </a:lnTo>
                  <a:lnTo>
                    <a:pt x="118" y="56"/>
                  </a:lnTo>
                  <a:lnTo>
                    <a:pt x="118" y="54"/>
                  </a:lnTo>
                  <a:lnTo>
                    <a:pt x="118" y="52"/>
                  </a:lnTo>
                  <a:lnTo>
                    <a:pt x="118" y="51"/>
                  </a:lnTo>
                  <a:lnTo>
                    <a:pt x="118" y="49"/>
                  </a:lnTo>
                  <a:lnTo>
                    <a:pt x="118" y="47"/>
                  </a:lnTo>
                  <a:lnTo>
                    <a:pt x="118" y="46"/>
                  </a:lnTo>
                  <a:lnTo>
                    <a:pt x="118" y="44"/>
                  </a:lnTo>
                  <a:lnTo>
                    <a:pt x="118" y="42"/>
                  </a:lnTo>
                  <a:lnTo>
                    <a:pt x="118" y="41"/>
                  </a:lnTo>
                  <a:lnTo>
                    <a:pt x="116" y="41"/>
                  </a:lnTo>
                  <a:lnTo>
                    <a:pt x="116" y="39"/>
                  </a:lnTo>
                  <a:lnTo>
                    <a:pt x="116" y="37"/>
                  </a:lnTo>
                  <a:lnTo>
                    <a:pt x="116" y="35"/>
                  </a:lnTo>
                  <a:lnTo>
                    <a:pt x="115" y="34"/>
                  </a:lnTo>
                  <a:lnTo>
                    <a:pt x="113" y="32"/>
                  </a:lnTo>
                  <a:lnTo>
                    <a:pt x="115" y="32"/>
                  </a:lnTo>
                  <a:lnTo>
                    <a:pt x="113" y="30"/>
                  </a:lnTo>
                  <a:lnTo>
                    <a:pt x="111" y="29"/>
                  </a:lnTo>
                  <a:lnTo>
                    <a:pt x="111" y="27"/>
                  </a:lnTo>
                  <a:lnTo>
                    <a:pt x="111" y="25"/>
                  </a:lnTo>
                  <a:lnTo>
                    <a:pt x="109" y="23"/>
                  </a:lnTo>
                  <a:lnTo>
                    <a:pt x="108" y="23"/>
                  </a:lnTo>
                  <a:lnTo>
                    <a:pt x="108" y="22"/>
                  </a:lnTo>
                  <a:lnTo>
                    <a:pt x="108" y="20"/>
                  </a:lnTo>
                  <a:lnTo>
                    <a:pt x="106" y="20"/>
                  </a:lnTo>
                  <a:lnTo>
                    <a:pt x="106" y="18"/>
                  </a:lnTo>
                  <a:lnTo>
                    <a:pt x="104" y="18"/>
                  </a:lnTo>
                  <a:lnTo>
                    <a:pt x="104" y="17"/>
                  </a:lnTo>
                  <a:lnTo>
                    <a:pt x="101" y="15"/>
                  </a:lnTo>
                  <a:lnTo>
                    <a:pt x="101" y="13"/>
                  </a:lnTo>
                  <a:lnTo>
                    <a:pt x="99" y="13"/>
                  </a:lnTo>
                  <a:lnTo>
                    <a:pt x="99" y="12"/>
                  </a:lnTo>
                  <a:lnTo>
                    <a:pt x="97" y="12"/>
                  </a:lnTo>
                  <a:lnTo>
                    <a:pt x="97" y="10"/>
                  </a:lnTo>
                  <a:lnTo>
                    <a:pt x="92" y="10"/>
                  </a:lnTo>
                  <a:lnTo>
                    <a:pt x="92" y="8"/>
                  </a:lnTo>
                  <a:lnTo>
                    <a:pt x="86" y="5"/>
                  </a:lnTo>
                  <a:close/>
                </a:path>
              </a:pathLst>
            </a:custGeom>
            <a:solidFill>
              <a:srgbClr val="808080"/>
            </a:solidFill>
            <a:ln w="9525">
              <a:noFill/>
              <a:round/>
              <a:headEnd/>
              <a:tailEnd/>
            </a:ln>
          </p:spPr>
          <p:txBody>
            <a:bodyPr/>
            <a:lstStyle/>
            <a:p>
              <a:endParaRPr lang="en-US"/>
            </a:p>
          </p:txBody>
        </p:sp>
        <p:sp>
          <p:nvSpPr>
            <p:cNvPr id="351" name="Freeform 2522"/>
            <p:cNvSpPr>
              <a:spLocks/>
            </p:cNvSpPr>
            <p:nvPr/>
          </p:nvSpPr>
          <p:spPr bwMode="auto">
            <a:xfrm>
              <a:off x="802" y="2825"/>
              <a:ext cx="118" cy="109"/>
            </a:xfrm>
            <a:custGeom>
              <a:avLst/>
              <a:gdLst>
                <a:gd name="T0" fmla="*/ 74 w 118"/>
                <a:gd name="T1" fmla="*/ 0 h 109"/>
                <a:gd name="T2" fmla="*/ 67 w 118"/>
                <a:gd name="T3" fmla="*/ 0 h 109"/>
                <a:gd name="T4" fmla="*/ 62 w 118"/>
                <a:gd name="T5" fmla="*/ 0 h 109"/>
                <a:gd name="T6" fmla="*/ 57 w 118"/>
                <a:gd name="T7" fmla="*/ 0 h 109"/>
                <a:gd name="T8" fmla="*/ 50 w 118"/>
                <a:gd name="T9" fmla="*/ 0 h 109"/>
                <a:gd name="T10" fmla="*/ 45 w 118"/>
                <a:gd name="T11" fmla="*/ 1 h 109"/>
                <a:gd name="T12" fmla="*/ 39 w 118"/>
                <a:gd name="T13" fmla="*/ 3 h 109"/>
                <a:gd name="T14" fmla="*/ 36 w 118"/>
                <a:gd name="T15" fmla="*/ 7 h 109"/>
                <a:gd name="T16" fmla="*/ 31 w 118"/>
                <a:gd name="T17" fmla="*/ 7 h 109"/>
                <a:gd name="T18" fmla="*/ 28 w 118"/>
                <a:gd name="T19" fmla="*/ 10 h 109"/>
                <a:gd name="T20" fmla="*/ 22 w 118"/>
                <a:gd name="T21" fmla="*/ 12 h 109"/>
                <a:gd name="T22" fmla="*/ 21 w 118"/>
                <a:gd name="T23" fmla="*/ 15 h 109"/>
                <a:gd name="T24" fmla="*/ 17 w 118"/>
                <a:gd name="T25" fmla="*/ 17 h 109"/>
                <a:gd name="T26" fmla="*/ 12 w 118"/>
                <a:gd name="T27" fmla="*/ 22 h 109"/>
                <a:gd name="T28" fmla="*/ 7 w 118"/>
                <a:gd name="T29" fmla="*/ 30 h 109"/>
                <a:gd name="T30" fmla="*/ 0 w 118"/>
                <a:gd name="T31" fmla="*/ 42 h 109"/>
                <a:gd name="T32" fmla="*/ 0 w 118"/>
                <a:gd name="T33" fmla="*/ 47 h 109"/>
                <a:gd name="T34" fmla="*/ 0 w 118"/>
                <a:gd name="T35" fmla="*/ 53 h 109"/>
                <a:gd name="T36" fmla="*/ 0 w 118"/>
                <a:gd name="T37" fmla="*/ 58 h 109"/>
                <a:gd name="T38" fmla="*/ 0 w 118"/>
                <a:gd name="T39" fmla="*/ 63 h 109"/>
                <a:gd name="T40" fmla="*/ 0 w 118"/>
                <a:gd name="T41" fmla="*/ 68 h 109"/>
                <a:gd name="T42" fmla="*/ 2 w 118"/>
                <a:gd name="T43" fmla="*/ 73 h 109"/>
                <a:gd name="T44" fmla="*/ 5 w 118"/>
                <a:gd name="T45" fmla="*/ 78 h 109"/>
                <a:gd name="T46" fmla="*/ 9 w 118"/>
                <a:gd name="T47" fmla="*/ 82 h 109"/>
                <a:gd name="T48" fmla="*/ 11 w 118"/>
                <a:gd name="T49" fmla="*/ 87 h 109"/>
                <a:gd name="T50" fmla="*/ 14 w 118"/>
                <a:gd name="T51" fmla="*/ 90 h 109"/>
                <a:gd name="T52" fmla="*/ 17 w 118"/>
                <a:gd name="T53" fmla="*/ 92 h 109"/>
                <a:gd name="T54" fmla="*/ 21 w 118"/>
                <a:gd name="T55" fmla="*/ 97 h 109"/>
                <a:gd name="T56" fmla="*/ 26 w 118"/>
                <a:gd name="T57" fmla="*/ 100 h 109"/>
                <a:gd name="T58" fmla="*/ 45 w 118"/>
                <a:gd name="T59" fmla="*/ 107 h 109"/>
                <a:gd name="T60" fmla="*/ 50 w 118"/>
                <a:gd name="T61" fmla="*/ 107 h 109"/>
                <a:gd name="T62" fmla="*/ 55 w 118"/>
                <a:gd name="T63" fmla="*/ 107 h 109"/>
                <a:gd name="T64" fmla="*/ 58 w 118"/>
                <a:gd name="T65" fmla="*/ 109 h 109"/>
                <a:gd name="T66" fmla="*/ 62 w 118"/>
                <a:gd name="T67" fmla="*/ 107 h 109"/>
                <a:gd name="T68" fmla="*/ 63 w 118"/>
                <a:gd name="T69" fmla="*/ 109 h 109"/>
                <a:gd name="T70" fmla="*/ 68 w 118"/>
                <a:gd name="T71" fmla="*/ 107 h 109"/>
                <a:gd name="T72" fmla="*/ 72 w 118"/>
                <a:gd name="T73" fmla="*/ 105 h 109"/>
                <a:gd name="T74" fmla="*/ 75 w 118"/>
                <a:gd name="T75" fmla="*/ 104 h 109"/>
                <a:gd name="T76" fmla="*/ 80 w 118"/>
                <a:gd name="T77" fmla="*/ 104 h 109"/>
                <a:gd name="T78" fmla="*/ 87 w 118"/>
                <a:gd name="T79" fmla="*/ 99 h 109"/>
                <a:gd name="T80" fmla="*/ 94 w 118"/>
                <a:gd name="T81" fmla="*/ 97 h 109"/>
                <a:gd name="T82" fmla="*/ 96 w 118"/>
                <a:gd name="T83" fmla="*/ 93 h 109"/>
                <a:gd name="T84" fmla="*/ 103 w 118"/>
                <a:gd name="T85" fmla="*/ 90 h 109"/>
                <a:gd name="T86" fmla="*/ 106 w 118"/>
                <a:gd name="T87" fmla="*/ 85 h 109"/>
                <a:gd name="T88" fmla="*/ 111 w 118"/>
                <a:gd name="T89" fmla="*/ 75 h 109"/>
                <a:gd name="T90" fmla="*/ 116 w 118"/>
                <a:gd name="T91" fmla="*/ 64 h 109"/>
                <a:gd name="T92" fmla="*/ 116 w 118"/>
                <a:gd name="T93" fmla="*/ 59 h 109"/>
                <a:gd name="T94" fmla="*/ 118 w 118"/>
                <a:gd name="T95" fmla="*/ 56 h 109"/>
                <a:gd name="T96" fmla="*/ 118 w 118"/>
                <a:gd name="T97" fmla="*/ 51 h 109"/>
                <a:gd name="T98" fmla="*/ 118 w 118"/>
                <a:gd name="T99" fmla="*/ 46 h 109"/>
                <a:gd name="T100" fmla="*/ 116 w 118"/>
                <a:gd name="T101" fmla="*/ 42 h 109"/>
                <a:gd name="T102" fmla="*/ 116 w 118"/>
                <a:gd name="T103" fmla="*/ 37 h 109"/>
                <a:gd name="T104" fmla="*/ 114 w 118"/>
                <a:gd name="T105" fmla="*/ 34 h 109"/>
                <a:gd name="T106" fmla="*/ 113 w 118"/>
                <a:gd name="T107" fmla="*/ 30 h 109"/>
                <a:gd name="T108" fmla="*/ 111 w 118"/>
                <a:gd name="T109" fmla="*/ 24 h 109"/>
                <a:gd name="T110" fmla="*/ 108 w 118"/>
                <a:gd name="T111" fmla="*/ 20 h 109"/>
                <a:gd name="T112" fmla="*/ 104 w 118"/>
                <a:gd name="T113" fmla="*/ 17 h 109"/>
                <a:gd name="T114" fmla="*/ 101 w 118"/>
                <a:gd name="T115" fmla="*/ 13 h 109"/>
                <a:gd name="T116" fmla="*/ 96 w 118"/>
                <a:gd name="T117" fmla="*/ 10 h 109"/>
                <a:gd name="T118" fmla="*/ 86 w 118"/>
                <a:gd name="T119" fmla="*/ 5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8"/>
                <a:gd name="T181" fmla="*/ 0 h 109"/>
                <a:gd name="T182" fmla="*/ 118 w 118"/>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8" h="109">
                  <a:moveTo>
                    <a:pt x="86" y="5"/>
                  </a:moveTo>
                  <a:lnTo>
                    <a:pt x="77" y="1"/>
                  </a:lnTo>
                  <a:lnTo>
                    <a:pt x="74" y="0"/>
                  </a:lnTo>
                  <a:lnTo>
                    <a:pt x="72" y="0"/>
                  </a:lnTo>
                  <a:lnTo>
                    <a:pt x="70" y="0"/>
                  </a:lnTo>
                  <a:lnTo>
                    <a:pt x="67" y="0"/>
                  </a:lnTo>
                  <a:lnTo>
                    <a:pt x="65" y="0"/>
                  </a:lnTo>
                  <a:lnTo>
                    <a:pt x="63" y="0"/>
                  </a:lnTo>
                  <a:lnTo>
                    <a:pt x="62" y="0"/>
                  </a:lnTo>
                  <a:lnTo>
                    <a:pt x="60" y="0"/>
                  </a:lnTo>
                  <a:lnTo>
                    <a:pt x="58" y="0"/>
                  </a:lnTo>
                  <a:lnTo>
                    <a:pt x="57" y="0"/>
                  </a:lnTo>
                  <a:lnTo>
                    <a:pt x="55" y="0"/>
                  </a:lnTo>
                  <a:lnTo>
                    <a:pt x="51" y="0"/>
                  </a:lnTo>
                  <a:lnTo>
                    <a:pt x="50" y="0"/>
                  </a:lnTo>
                  <a:lnTo>
                    <a:pt x="50" y="1"/>
                  </a:lnTo>
                  <a:lnTo>
                    <a:pt x="48" y="0"/>
                  </a:lnTo>
                  <a:lnTo>
                    <a:pt x="45" y="1"/>
                  </a:lnTo>
                  <a:lnTo>
                    <a:pt x="43" y="1"/>
                  </a:lnTo>
                  <a:lnTo>
                    <a:pt x="41" y="3"/>
                  </a:lnTo>
                  <a:lnTo>
                    <a:pt x="39" y="3"/>
                  </a:lnTo>
                  <a:lnTo>
                    <a:pt x="38" y="5"/>
                  </a:lnTo>
                  <a:lnTo>
                    <a:pt x="36" y="5"/>
                  </a:lnTo>
                  <a:lnTo>
                    <a:pt x="36" y="7"/>
                  </a:lnTo>
                  <a:lnTo>
                    <a:pt x="34" y="5"/>
                  </a:lnTo>
                  <a:lnTo>
                    <a:pt x="33" y="7"/>
                  </a:lnTo>
                  <a:lnTo>
                    <a:pt x="31" y="7"/>
                  </a:lnTo>
                  <a:lnTo>
                    <a:pt x="31" y="8"/>
                  </a:lnTo>
                  <a:lnTo>
                    <a:pt x="28" y="8"/>
                  </a:lnTo>
                  <a:lnTo>
                    <a:pt x="28" y="10"/>
                  </a:lnTo>
                  <a:lnTo>
                    <a:pt x="26" y="10"/>
                  </a:lnTo>
                  <a:lnTo>
                    <a:pt x="24" y="12"/>
                  </a:lnTo>
                  <a:lnTo>
                    <a:pt x="22" y="12"/>
                  </a:lnTo>
                  <a:lnTo>
                    <a:pt x="22" y="13"/>
                  </a:lnTo>
                  <a:lnTo>
                    <a:pt x="21" y="13"/>
                  </a:lnTo>
                  <a:lnTo>
                    <a:pt x="21" y="15"/>
                  </a:lnTo>
                  <a:lnTo>
                    <a:pt x="19" y="15"/>
                  </a:lnTo>
                  <a:lnTo>
                    <a:pt x="19" y="17"/>
                  </a:lnTo>
                  <a:lnTo>
                    <a:pt x="17" y="17"/>
                  </a:lnTo>
                  <a:lnTo>
                    <a:pt x="16" y="18"/>
                  </a:lnTo>
                  <a:lnTo>
                    <a:pt x="14" y="22"/>
                  </a:lnTo>
                  <a:lnTo>
                    <a:pt x="12" y="22"/>
                  </a:lnTo>
                  <a:lnTo>
                    <a:pt x="12" y="25"/>
                  </a:lnTo>
                  <a:lnTo>
                    <a:pt x="11" y="25"/>
                  </a:lnTo>
                  <a:lnTo>
                    <a:pt x="7" y="30"/>
                  </a:lnTo>
                  <a:lnTo>
                    <a:pt x="4" y="37"/>
                  </a:lnTo>
                  <a:lnTo>
                    <a:pt x="4" y="39"/>
                  </a:lnTo>
                  <a:lnTo>
                    <a:pt x="0" y="42"/>
                  </a:lnTo>
                  <a:lnTo>
                    <a:pt x="2" y="44"/>
                  </a:lnTo>
                  <a:lnTo>
                    <a:pt x="0" y="46"/>
                  </a:lnTo>
                  <a:lnTo>
                    <a:pt x="0" y="47"/>
                  </a:lnTo>
                  <a:lnTo>
                    <a:pt x="0" y="49"/>
                  </a:lnTo>
                  <a:lnTo>
                    <a:pt x="0" y="51"/>
                  </a:lnTo>
                  <a:lnTo>
                    <a:pt x="0" y="53"/>
                  </a:lnTo>
                  <a:lnTo>
                    <a:pt x="0" y="54"/>
                  </a:lnTo>
                  <a:lnTo>
                    <a:pt x="0" y="56"/>
                  </a:lnTo>
                  <a:lnTo>
                    <a:pt x="0" y="58"/>
                  </a:lnTo>
                  <a:lnTo>
                    <a:pt x="0" y="59"/>
                  </a:lnTo>
                  <a:lnTo>
                    <a:pt x="0" y="61"/>
                  </a:lnTo>
                  <a:lnTo>
                    <a:pt x="0" y="63"/>
                  </a:lnTo>
                  <a:lnTo>
                    <a:pt x="0" y="64"/>
                  </a:lnTo>
                  <a:lnTo>
                    <a:pt x="0" y="66"/>
                  </a:lnTo>
                  <a:lnTo>
                    <a:pt x="0" y="68"/>
                  </a:lnTo>
                  <a:lnTo>
                    <a:pt x="2" y="70"/>
                  </a:lnTo>
                  <a:lnTo>
                    <a:pt x="2" y="71"/>
                  </a:lnTo>
                  <a:lnTo>
                    <a:pt x="2" y="73"/>
                  </a:lnTo>
                  <a:lnTo>
                    <a:pt x="4" y="73"/>
                  </a:lnTo>
                  <a:lnTo>
                    <a:pt x="5" y="76"/>
                  </a:lnTo>
                  <a:lnTo>
                    <a:pt x="5" y="78"/>
                  </a:lnTo>
                  <a:lnTo>
                    <a:pt x="7" y="78"/>
                  </a:lnTo>
                  <a:lnTo>
                    <a:pt x="7" y="82"/>
                  </a:lnTo>
                  <a:lnTo>
                    <a:pt x="9" y="82"/>
                  </a:lnTo>
                  <a:lnTo>
                    <a:pt x="9" y="85"/>
                  </a:lnTo>
                  <a:lnTo>
                    <a:pt x="11" y="85"/>
                  </a:lnTo>
                  <a:lnTo>
                    <a:pt x="11" y="87"/>
                  </a:lnTo>
                  <a:lnTo>
                    <a:pt x="12" y="87"/>
                  </a:lnTo>
                  <a:lnTo>
                    <a:pt x="12" y="88"/>
                  </a:lnTo>
                  <a:lnTo>
                    <a:pt x="14" y="90"/>
                  </a:lnTo>
                  <a:lnTo>
                    <a:pt x="16" y="90"/>
                  </a:lnTo>
                  <a:lnTo>
                    <a:pt x="16" y="92"/>
                  </a:lnTo>
                  <a:lnTo>
                    <a:pt x="17" y="92"/>
                  </a:lnTo>
                  <a:lnTo>
                    <a:pt x="17" y="93"/>
                  </a:lnTo>
                  <a:lnTo>
                    <a:pt x="19" y="93"/>
                  </a:lnTo>
                  <a:lnTo>
                    <a:pt x="21" y="97"/>
                  </a:lnTo>
                  <a:lnTo>
                    <a:pt x="22" y="97"/>
                  </a:lnTo>
                  <a:lnTo>
                    <a:pt x="26" y="99"/>
                  </a:lnTo>
                  <a:lnTo>
                    <a:pt x="26" y="100"/>
                  </a:lnTo>
                  <a:lnTo>
                    <a:pt x="33" y="102"/>
                  </a:lnTo>
                  <a:lnTo>
                    <a:pt x="41" y="105"/>
                  </a:lnTo>
                  <a:lnTo>
                    <a:pt x="45" y="107"/>
                  </a:lnTo>
                  <a:lnTo>
                    <a:pt x="45" y="105"/>
                  </a:lnTo>
                  <a:lnTo>
                    <a:pt x="48" y="107"/>
                  </a:lnTo>
                  <a:lnTo>
                    <a:pt x="50" y="107"/>
                  </a:lnTo>
                  <a:lnTo>
                    <a:pt x="51" y="107"/>
                  </a:lnTo>
                  <a:lnTo>
                    <a:pt x="53" y="109"/>
                  </a:lnTo>
                  <a:lnTo>
                    <a:pt x="55" y="107"/>
                  </a:lnTo>
                  <a:lnTo>
                    <a:pt x="57" y="109"/>
                  </a:lnTo>
                  <a:lnTo>
                    <a:pt x="58" y="107"/>
                  </a:lnTo>
                  <a:lnTo>
                    <a:pt x="58" y="109"/>
                  </a:lnTo>
                  <a:lnTo>
                    <a:pt x="60" y="107"/>
                  </a:lnTo>
                  <a:lnTo>
                    <a:pt x="60" y="109"/>
                  </a:lnTo>
                  <a:lnTo>
                    <a:pt x="62" y="107"/>
                  </a:lnTo>
                  <a:lnTo>
                    <a:pt x="62" y="109"/>
                  </a:lnTo>
                  <a:lnTo>
                    <a:pt x="63" y="107"/>
                  </a:lnTo>
                  <a:lnTo>
                    <a:pt x="63" y="109"/>
                  </a:lnTo>
                  <a:lnTo>
                    <a:pt x="65" y="107"/>
                  </a:lnTo>
                  <a:lnTo>
                    <a:pt x="67" y="107"/>
                  </a:lnTo>
                  <a:lnTo>
                    <a:pt x="68" y="107"/>
                  </a:lnTo>
                  <a:lnTo>
                    <a:pt x="68" y="105"/>
                  </a:lnTo>
                  <a:lnTo>
                    <a:pt x="70" y="105"/>
                  </a:lnTo>
                  <a:lnTo>
                    <a:pt x="72" y="105"/>
                  </a:lnTo>
                  <a:lnTo>
                    <a:pt x="74" y="105"/>
                  </a:lnTo>
                  <a:lnTo>
                    <a:pt x="75" y="105"/>
                  </a:lnTo>
                  <a:lnTo>
                    <a:pt x="75" y="104"/>
                  </a:lnTo>
                  <a:lnTo>
                    <a:pt x="77" y="104"/>
                  </a:lnTo>
                  <a:lnTo>
                    <a:pt x="79" y="104"/>
                  </a:lnTo>
                  <a:lnTo>
                    <a:pt x="80" y="104"/>
                  </a:lnTo>
                  <a:lnTo>
                    <a:pt x="84" y="102"/>
                  </a:lnTo>
                  <a:lnTo>
                    <a:pt x="87" y="100"/>
                  </a:lnTo>
                  <a:lnTo>
                    <a:pt x="87" y="99"/>
                  </a:lnTo>
                  <a:lnTo>
                    <a:pt x="91" y="99"/>
                  </a:lnTo>
                  <a:lnTo>
                    <a:pt x="92" y="97"/>
                  </a:lnTo>
                  <a:lnTo>
                    <a:pt x="94" y="97"/>
                  </a:lnTo>
                  <a:lnTo>
                    <a:pt x="94" y="95"/>
                  </a:lnTo>
                  <a:lnTo>
                    <a:pt x="96" y="95"/>
                  </a:lnTo>
                  <a:lnTo>
                    <a:pt x="96" y="93"/>
                  </a:lnTo>
                  <a:lnTo>
                    <a:pt x="97" y="92"/>
                  </a:lnTo>
                  <a:lnTo>
                    <a:pt x="99" y="92"/>
                  </a:lnTo>
                  <a:lnTo>
                    <a:pt x="103" y="90"/>
                  </a:lnTo>
                  <a:lnTo>
                    <a:pt x="103" y="88"/>
                  </a:lnTo>
                  <a:lnTo>
                    <a:pt x="104" y="87"/>
                  </a:lnTo>
                  <a:lnTo>
                    <a:pt x="106" y="85"/>
                  </a:lnTo>
                  <a:lnTo>
                    <a:pt x="108" y="82"/>
                  </a:lnTo>
                  <a:lnTo>
                    <a:pt x="109" y="82"/>
                  </a:lnTo>
                  <a:lnTo>
                    <a:pt x="111" y="75"/>
                  </a:lnTo>
                  <a:lnTo>
                    <a:pt x="116" y="70"/>
                  </a:lnTo>
                  <a:lnTo>
                    <a:pt x="114" y="68"/>
                  </a:lnTo>
                  <a:lnTo>
                    <a:pt x="116" y="64"/>
                  </a:lnTo>
                  <a:lnTo>
                    <a:pt x="116" y="63"/>
                  </a:lnTo>
                  <a:lnTo>
                    <a:pt x="116" y="61"/>
                  </a:lnTo>
                  <a:lnTo>
                    <a:pt x="116" y="59"/>
                  </a:lnTo>
                  <a:lnTo>
                    <a:pt x="118" y="59"/>
                  </a:lnTo>
                  <a:lnTo>
                    <a:pt x="118" y="58"/>
                  </a:lnTo>
                  <a:lnTo>
                    <a:pt x="118" y="56"/>
                  </a:lnTo>
                  <a:lnTo>
                    <a:pt x="118" y="54"/>
                  </a:lnTo>
                  <a:lnTo>
                    <a:pt x="118" y="53"/>
                  </a:lnTo>
                  <a:lnTo>
                    <a:pt x="118" y="51"/>
                  </a:lnTo>
                  <a:lnTo>
                    <a:pt x="118" y="49"/>
                  </a:lnTo>
                  <a:lnTo>
                    <a:pt x="118" y="47"/>
                  </a:lnTo>
                  <a:lnTo>
                    <a:pt x="118" y="46"/>
                  </a:lnTo>
                  <a:lnTo>
                    <a:pt x="116" y="44"/>
                  </a:lnTo>
                  <a:lnTo>
                    <a:pt x="118" y="42"/>
                  </a:lnTo>
                  <a:lnTo>
                    <a:pt x="116" y="42"/>
                  </a:lnTo>
                  <a:lnTo>
                    <a:pt x="118" y="41"/>
                  </a:lnTo>
                  <a:lnTo>
                    <a:pt x="116" y="39"/>
                  </a:lnTo>
                  <a:lnTo>
                    <a:pt x="116" y="37"/>
                  </a:lnTo>
                  <a:lnTo>
                    <a:pt x="116" y="36"/>
                  </a:lnTo>
                  <a:lnTo>
                    <a:pt x="116" y="34"/>
                  </a:lnTo>
                  <a:lnTo>
                    <a:pt x="114" y="34"/>
                  </a:lnTo>
                  <a:lnTo>
                    <a:pt x="113" y="30"/>
                  </a:lnTo>
                  <a:lnTo>
                    <a:pt x="114" y="30"/>
                  </a:lnTo>
                  <a:lnTo>
                    <a:pt x="113" y="30"/>
                  </a:lnTo>
                  <a:lnTo>
                    <a:pt x="111" y="27"/>
                  </a:lnTo>
                  <a:lnTo>
                    <a:pt x="111" y="25"/>
                  </a:lnTo>
                  <a:lnTo>
                    <a:pt x="111" y="24"/>
                  </a:lnTo>
                  <a:lnTo>
                    <a:pt x="109" y="22"/>
                  </a:lnTo>
                  <a:lnTo>
                    <a:pt x="108" y="22"/>
                  </a:lnTo>
                  <a:lnTo>
                    <a:pt x="108" y="20"/>
                  </a:lnTo>
                  <a:lnTo>
                    <a:pt x="106" y="18"/>
                  </a:lnTo>
                  <a:lnTo>
                    <a:pt x="104" y="18"/>
                  </a:lnTo>
                  <a:lnTo>
                    <a:pt x="104" y="17"/>
                  </a:lnTo>
                  <a:lnTo>
                    <a:pt x="103" y="17"/>
                  </a:lnTo>
                  <a:lnTo>
                    <a:pt x="103" y="15"/>
                  </a:lnTo>
                  <a:lnTo>
                    <a:pt x="101" y="13"/>
                  </a:lnTo>
                  <a:lnTo>
                    <a:pt x="99" y="12"/>
                  </a:lnTo>
                  <a:lnTo>
                    <a:pt x="97" y="12"/>
                  </a:lnTo>
                  <a:lnTo>
                    <a:pt x="96" y="10"/>
                  </a:lnTo>
                  <a:lnTo>
                    <a:pt x="92" y="8"/>
                  </a:lnTo>
                  <a:lnTo>
                    <a:pt x="92" y="7"/>
                  </a:lnTo>
                  <a:lnTo>
                    <a:pt x="86" y="5"/>
                  </a:lnTo>
                  <a:close/>
                </a:path>
              </a:pathLst>
            </a:custGeom>
            <a:solidFill>
              <a:srgbClr val="808080"/>
            </a:solidFill>
            <a:ln w="9525">
              <a:noFill/>
              <a:round/>
              <a:headEnd/>
              <a:tailEnd/>
            </a:ln>
          </p:spPr>
          <p:txBody>
            <a:bodyPr/>
            <a:lstStyle/>
            <a:p>
              <a:endParaRPr lang="en-US"/>
            </a:p>
          </p:txBody>
        </p:sp>
        <p:sp>
          <p:nvSpPr>
            <p:cNvPr id="352" name="Freeform 2523"/>
            <p:cNvSpPr>
              <a:spLocks/>
            </p:cNvSpPr>
            <p:nvPr/>
          </p:nvSpPr>
          <p:spPr bwMode="auto">
            <a:xfrm>
              <a:off x="710" y="2825"/>
              <a:ext cx="120" cy="109"/>
            </a:xfrm>
            <a:custGeom>
              <a:avLst/>
              <a:gdLst>
                <a:gd name="T0" fmla="*/ 77 w 120"/>
                <a:gd name="T1" fmla="*/ 1 h 109"/>
                <a:gd name="T2" fmla="*/ 72 w 120"/>
                <a:gd name="T3" fmla="*/ 0 h 109"/>
                <a:gd name="T4" fmla="*/ 65 w 120"/>
                <a:gd name="T5" fmla="*/ 0 h 109"/>
                <a:gd name="T6" fmla="*/ 60 w 120"/>
                <a:gd name="T7" fmla="*/ 0 h 109"/>
                <a:gd name="T8" fmla="*/ 53 w 120"/>
                <a:gd name="T9" fmla="*/ 0 h 109"/>
                <a:gd name="T10" fmla="*/ 50 w 120"/>
                <a:gd name="T11" fmla="*/ 0 h 109"/>
                <a:gd name="T12" fmla="*/ 43 w 120"/>
                <a:gd name="T13" fmla="*/ 3 h 109"/>
                <a:gd name="T14" fmla="*/ 38 w 120"/>
                <a:gd name="T15" fmla="*/ 5 h 109"/>
                <a:gd name="T16" fmla="*/ 34 w 120"/>
                <a:gd name="T17" fmla="*/ 7 h 109"/>
                <a:gd name="T18" fmla="*/ 29 w 120"/>
                <a:gd name="T19" fmla="*/ 8 h 109"/>
                <a:gd name="T20" fmla="*/ 26 w 120"/>
                <a:gd name="T21" fmla="*/ 10 h 109"/>
                <a:gd name="T22" fmla="*/ 24 w 120"/>
                <a:gd name="T23" fmla="*/ 13 h 109"/>
                <a:gd name="T24" fmla="*/ 21 w 120"/>
                <a:gd name="T25" fmla="*/ 15 h 109"/>
                <a:gd name="T26" fmla="*/ 17 w 120"/>
                <a:gd name="T27" fmla="*/ 18 h 109"/>
                <a:gd name="T28" fmla="*/ 12 w 120"/>
                <a:gd name="T29" fmla="*/ 25 h 109"/>
                <a:gd name="T30" fmla="*/ 5 w 120"/>
                <a:gd name="T31" fmla="*/ 39 h 109"/>
                <a:gd name="T32" fmla="*/ 2 w 120"/>
                <a:gd name="T33" fmla="*/ 46 h 109"/>
                <a:gd name="T34" fmla="*/ 2 w 120"/>
                <a:gd name="T35" fmla="*/ 51 h 109"/>
                <a:gd name="T36" fmla="*/ 0 w 120"/>
                <a:gd name="T37" fmla="*/ 54 h 109"/>
                <a:gd name="T38" fmla="*/ 2 w 120"/>
                <a:gd name="T39" fmla="*/ 59 h 109"/>
                <a:gd name="T40" fmla="*/ 0 w 120"/>
                <a:gd name="T41" fmla="*/ 61 h 109"/>
                <a:gd name="T42" fmla="*/ 2 w 120"/>
                <a:gd name="T43" fmla="*/ 66 h 109"/>
                <a:gd name="T44" fmla="*/ 4 w 120"/>
                <a:gd name="T45" fmla="*/ 71 h 109"/>
                <a:gd name="T46" fmla="*/ 7 w 120"/>
                <a:gd name="T47" fmla="*/ 76 h 109"/>
                <a:gd name="T48" fmla="*/ 9 w 120"/>
                <a:gd name="T49" fmla="*/ 82 h 109"/>
                <a:gd name="T50" fmla="*/ 12 w 120"/>
                <a:gd name="T51" fmla="*/ 85 h 109"/>
                <a:gd name="T52" fmla="*/ 14 w 120"/>
                <a:gd name="T53" fmla="*/ 88 h 109"/>
                <a:gd name="T54" fmla="*/ 17 w 120"/>
                <a:gd name="T55" fmla="*/ 92 h 109"/>
                <a:gd name="T56" fmla="*/ 21 w 120"/>
                <a:gd name="T57" fmla="*/ 93 h 109"/>
                <a:gd name="T58" fmla="*/ 26 w 120"/>
                <a:gd name="T59" fmla="*/ 99 h 109"/>
                <a:gd name="T60" fmla="*/ 43 w 120"/>
                <a:gd name="T61" fmla="*/ 105 h 109"/>
                <a:gd name="T62" fmla="*/ 50 w 120"/>
                <a:gd name="T63" fmla="*/ 107 h 109"/>
                <a:gd name="T64" fmla="*/ 55 w 120"/>
                <a:gd name="T65" fmla="*/ 109 h 109"/>
                <a:gd name="T66" fmla="*/ 58 w 120"/>
                <a:gd name="T67" fmla="*/ 107 h 109"/>
                <a:gd name="T68" fmla="*/ 62 w 120"/>
                <a:gd name="T69" fmla="*/ 109 h 109"/>
                <a:gd name="T70" fmla="*/ 65 w 120"/>
                <a:gd name="T71" fmla="*/ 107 h 109"/>
                <a:gd name="T72" fmla="*/ 68 w 120"/>
                <a:gd name="T73" fmla="*/ 107 h 109"/>
                <a:gd name="T74" fmla="*/ 72 w 120"/>
                <a:gd name="T75" fmla="*/ 105 h 109"/>
                <a:gd name="T76" fmla="*/ 77 w 120"/>
                <a:gd name="T77" fmla="*/ 105 h 109"/>
                <a:gd name="T78" fmla="*/ 80 w 120"/>
                <a:gd name="T79" fmla="*/ 104 h 109"/>
                <a:gd name="T80" fmla="*/ 85 w 120"/>
                <a:gd name="T81" fmla="*/ 102 h 109"/>
                <a:gd name="T82" fmla="*/ 92 w 120"/>
                <a:gd name="T83" fmla="*/ 99 h 109"/>
                <a:gd name="T84" fmla="*/ 96 w 120"/>
                <a:gd name="T85" fmla="*/ 95 h 109"/>
                <a:gd name="T86" fmla="*/ 99 w 120"/>
                <a:gd name="T87" fmla="*/ 92 h 109"/>
                <a:gd name="T88" fmla="*/ 103 w 120"/>
                <a:gd name="T89" fmla="*/ 88 h 109"/>
                <a:gd name="T90" fmla="*/ 108 w 120"/>
                <a:gd name="T91" fmla="*/ 85 h 109"/>
                <a:gd name="T92" fmla="*/ 113 w 120"/>
                <a:gd name="T93" fmla="*/ 75 h 109"/>
                <a:gd name="T94" fmla="*/ 118 w 120"/>
                <a:gd name="T95" fmla="*/ 64 h 109"/>
                <a:gd name="T96" fmla="*/ 118 w 120"/>
                <a:gd name="T97" fmla="*/ 59 h 109"/>
                <a:gd name="T98" fmla="*/ 120 w 120"/>
                <a:gd name="T99" fmla="*/ 56 h 109"/>
                <a:gd name="T100" fmla="*/ 120 w 120"/>
                <a:gd name="T101" fmla="*/ 51 h 109"/>
                <a:gd name="T102" fmla="*/ 120 w 120"/>
                <a:gd name="T103" fmla="*/ 46 h 109"/>
                <a:gd name="T104" fmla="*/ 118 w 120"/>
                <a:gd name="T105" fmla="*/ 42 h 109"/>
                <a:gd name="T106" fmla="*/ 118 w 120"/>
                <a:gd name="T107" fmla="*/ 37 h 109"/>
                <a:gd name="T108" fmla="*/ 116 w 120"/>
                <a:gd name="T109" fmla="*/ 34 h 109"/>
                <a:gd name="T110" fmla="*/ 114 w 120"/>
                <a:gd name="T111" fmla="*/ 30 h 109"/>
                <a:gd name="T112" fmla="*/ 113 w 120"/>
                <a:gd name="T113" fmla="*/ 24 h 109"/>
                <a:gd name="T114" fmla="*/ 109 w 120"/>
                <a:gd name="T115" fmla="*/ 20 h 109"/>
                <a:gd name="T116" fmla="*/ 106 w 120"/>
                <a:gd name="T117" fmla="*/ 18 h 109"/>
                <a:gd name="T118" fmla="*/ 104 w 120"/>
                <a:gd name="T119" fmla="*/ 15 h 109"/>
                <a:gd name="T120" fmla="*/ 99 w 120"/>
                <a:gd name="T121" fmla="*/ 12 h 109"/>
                <a:gd name="T122" fmla="*/ 94 w 120"/>
                <a:gd name="T123" fmla="*/ 7 h 1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109"/>
                <a:gd name="T188" fmla="*/ 120 w 120"/>
                <a:gd name="T189" fmla="*/ 109 h 1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109">
                  <a:moveTo>
                    <a:pt x="87" y="5"/>
                  </a:moveTo>
                  <a:lnTo>
                    <a:pt x="79" y="1"/>
                  </a:lnTo>
                  <a:lnTo>
                    <a:pt x="77" y="1"/>
                  </a:lnTo>
                  <a:lnTo>
                    <a:pt x="75" y="0"/>
                  </a:lnTo>
                  <a:lnTo>
                    <a:pt x="74" y="0"/>
                  </a:lnTo>
                  <a:lnTo>
                    <a:pt x="72" y="0"/>
                  </a:lnTo>
                  <a:lnTo>
                    <a:pt x="68" y="0"/>
                  </a:lnTo>
                  <a:lnTo>
                    <a:pt x="67" y="0"/>
                  </a:lnTo>
                  <a:lnTo>
                    <a:pt x="65" y="0"/>
                  </a:lnTo>
                  <a:lnTo>
                    <a:pt x="63" y="0"/>
                  </a:lnTo>
                  <a:lnTo>
                    <a:pt x="62" y="0"/>
                  </a:lnTo>
                  <a:lnTo>
                    <a:pt x="60" y="0"/>
                  </a:lnTo>
                  <a:lnTo>
                    <a:pt x="58" y="0"/>
                  </a:lnTo>
                  <a:lnTo>
                    <a:pt x="56" y="0"/>
                  </a:lnTo>
                  <a:lnTo>
                    <a:pt x="53" y="0"/>
                  </a:lnTo>
                  <a:lnTo>
                    <a:pt x="51" y="0"/>
                  </a:lnTo>
                  <a:lnTo>
                    <a:pt x="51" y="1"/>
                  </a:lnTo>
                  <a:lnTo>
                    <a:pt x="50" y="0"/>
                  </a:lnTo>
                  <a:lnTo>
                    <a:pt x="46" y="1"/>
                  </a:lnTo>
                  <a:lnTo>
                    <a:pt x="45" y="1"/>
                  </a:lnTo>
                  <a:lnTo>
                    <a:pt x="43" y="3"/>
                  </a:lnTo>
                  <a:lnTo>
                    <a:pt x="41" y="3"/>
                  </a:lnTo>
                  <a:lnTo>
                    <a:pt x="39" y="5"/>
                  </a:lnTo>
                  <a:lnTo>
                    <a:pt x="38" y="5"/>
                  </a:lnTo>
                  <a:lnTo>
                    <a:pt x="38" y="7"/>
                  </a:lnTo>
                  <a:lnTo>
                    <a:pt x="36" y="5"/>
                  </a:lnTo>
                  <a:lnTo>
                    <a:pt x="34" y="7"/>
                  </a:lnTo>
                  <a:lnTo>
                    <a:pt x="33" y="7"/>
                  </a:lnTo>
                  <a:lnTo>
                    <a:pt x="33" y="8"/>
                  </a:lnTo>
                  <a:lnTo>
                    <a:pt x="29" y="8"/>
                  </a:lnTo>
                  <a:lnTo>
                    <a:pt x="29" y="10"/>
                  </a:lnTo>
                  <a:lnTo>
                    <a:pt x="27" y="10"/>
                  </a:lnTo>
                  <a:lnTo>
                    <a:pt x="26" y="10"/>
                  </a:lnTo>
                  <a:lnTo>
                    <a:pt x="26" y="12"/>
                  </a:lnTo>
                  <a:lnTo>
                    <a:pt x="24" y="12"/>
                  </a:lnTo>
                  <a:lnTo>
                    <a:pt x="24" y="13"/>
                  </a:lnTo>
                  <a:lnTo>
                    <a:pt x="22" y="13"/>
                  </a:lnTo>
                  <a:lnTo>
                    <a:pt x="22" y="15"/>
                  </a:lnTo>
                  <a:lnTo>
                    <a:pt x="21" y="15"/>
                  </a:lnTo>
                  <a:lnTo>
                    <a:pt x="21" y="17"/>
                  </a:lnTo>
                  <a:lnTo>
                    <a:pt x="19" y="17"/>
                  </a:lnTo>
                  <a:lnTo>
                    <a:pt x="17" y="18"/>
                  </a:lnTo>
                  <a:lnTo>
                    <a:pt x="16" y="22"/>
                  </a:lnTo>
                  <a:lnTo>
                    <a:pt x="14" y="22"/>
                  </a:lnTo>
                  <a:lnTo>
                    <a:pt x="12" y="25"/>
                  </a:lnTo>
                  <a:lnTo>
                    <a:pt x="7" y="30"/>
                  </a:lnTo>
                  <a:lnTo>
                    <a:pt x="5" y="37"/>
                  </a:lnTo>
                  <a:lnTo>
                    <a:pt x="5" y="39"/>
                  </a:lnTo>
                  <a:lnTo>
                    <a:pt x="2" y="42"/>
                  </a:lnTo>
                  <a:lnTo>
                    <a:pt x="4" y="44"/>
                  </a:lnTo>
                  <a:lnTo>
                    <a:pt x="2" y="46"/>
                  </a:lnTo>
                  <a:lnTo>
                    <a:pt x="2" y="47"/>
                  </a:lnTo>
                  <a:lnTo>
                    <a:pt x="2" y="49"/>
                  </a:lnTo>
                  <a:lnTo>
                    <a:pt x="2" y="51"/>
                  </a:lnTo>
                  <a:lnTo>
                    <a:pt x="0" y="51"/>
                  </a:lnTo>
                  <a:lnTo>
                    <a:pt x="2" y="53"/>
                  </a:lnTo>
                  <a:lnTo>
                    <a:pt x="0" y="54"/>
                  </a:lnTo>
                  <a:lnTo>
                    <a:pt x="0" y="56"/>
                  </a:lnTo>
                  <a:lnTo>
                    <a:pt x="0" y="58"/>
                  </a:lnTo>
                  <a:lnTo>
                    <a:pt x="2" y="59"/>
                  </a:lnTo>
                  <a:lnTo>
                    <a:pt x="0" y="59"/>
                  </a:lnTo>
                  <a:lnTo>
                    <a:pt x="2" y="61"/>
                  </a:lnTo>
                  <a:lnTo>
                    <a:pt x="0" y="61"/>
                  </a:lnTo>
                  <a:lnTo>
                    <a:pt x="2" y="63"/>
                  </a:lnTo>
                  <a:lnTo>
                    <a:pt x="2" y="64"/>
                  </a:lnTo>
                  <a:lnTo>
                    <a:pt x="2" y="66"/>
                  </a:lnTo>
                  <a:lnTo>
                    <a:pt x="2" y="68"/>
                  </a:lnTo>
                  <a:lnTo>
                    <a:pt x="4" y="70"/>
                  </a:lnTo>
                  <a:lnTo>
                    <a:pt x="4" y="71"/>
                  </a:lnTo>
                  <a:lnTo>
                    <a:pt x="4" y="73"/>
                  </a:lnTo>
                  <a:lnTo>
                    <a:pt x="5" y="73"/>
                  </a:lnTo>
                  <a:lnTo>
                    <a:pt x="7" y="76"/>
                  </a:lnTo>
                  <a:lnTo>
                    <a:pt x="7" y="78"/>
                  </a:lnTo>
                  <a:lnTo>
                    <a:pt x="7" y="82"/>
                  </a:lnTo>
                  <a:lnTo>
                    <a:pt x="9" y="82"/>
                  </a:lnTo>
                  <a:lnTo>
                    <a:pt x="10" y="82"/>
                  </a:lnTo>
                  <a:lnTo>
                    <a:pt x="10" y="85"/>
                  </a:lnTo>
                  <a:lnTo>
                    <a:pt x="12" y="85"/>
                  </a:lnTo>
                  <a:lnTo>
                    <a:pt x="12" y="87"/>
                  </a:lnTo>
                  <a:lnTo>
                    <a:pt x="12" y="88"/>
                  </a:lnTo>
                  <a:lnTo>
                    <a:pt x="14" y="88"/>
                  </a:lnTo>
                  <a:lnTo>
                    <a:pt x="16" y="90"/>
                  </a:lnTo>
                  <a:lnTo>
                    <a:pt x="17" y="90"/>
                  </a:lnTo>
                  <a:lnTo>
                    <a:pt x="17" y="92"/>
                  </a:lnTo>
                  <a:lnTo>
                    <a:pt x="19" y="92"/>
                  </a:lnTo>
                  <a:lnTo>
                    <a:pt x="19" y="93"/>
                  </a:lnTo>
                  <a:lnTo>
                    <a:pt x="21" y="93"/>
                  </a:lnTo>
                  <a:lnTo>
                    <a:pt x="22" y="97"/>
                  </a:lnTo>
                  <a:lnTo>
                    <a:pt x="24" y="97"/>
                  </a:lnTo>
                  <a:lnTo>
                    <a:pt x="26" y="99"/>
                  </a:lnTo>
                  <a:lnTo>
                    <a:pt x="26" y="100"/>
                  </a:lnTo>
                  <a:lnTo>
                    <a:pt x="34" y="102"/>
                  </a:lnTo>
                  <a:lnTo>
                    <a:pt x="43" y="105"/>
                  </a:lnTo>
                  <a:lnTo>
                    <a:pt x="46" y="107"/>
                  </a:lnTo>
                  <a:lnTo>
                    <a:pt x="46" y="105"/>
                  </a:lnTo>
                  <a:lnTo>
                    <a:pt x="50" y="107"/>
                  </a:lnTo>
                  <a:lnTo>
                    <a:pt x="51" y="107"/>
                  </a:lnTo>
                  <a:lnTo>
                    <a:pt x="53" y="107"/>
                  </a:lnTo>
                  <a:lnTo>
                    <a:pt x="55" y="109"/>
                  </a:lnTo>
                  <a:lnTo>
                    <a:pt x="56" y="107"/>
                  </a:lnTo>
                  <a:lnTo>
                    <a:pt x="58" y="109"/>
                  </a:lnTo>
                  <a:lnTo>
                    <a:pt x="58" y="107"/>
                  </a:lnTo>
                  <a:lnTo>
                    <a:pt x="60" y="109"/>
                  </a:lnTo>
                  <a:lnTo>
                    <a:pt x="62" y="107"/>
                  </a:lnTo>
                  <a:lnTo>
                    <a:pt x="62" y="109"/>
                  </a:lnTo>
                  <a:lnTo>
                    <a:pt x="63" y="107"/>
                  </a:lnTo>
                  <a:lnTo>
                    <a:pt x="63" y="109"/>
                  </a:lnTo>
                  <a:lnTo>
                    <a:pt x="65" y="107"/>
                  </a:lnTo>
                  <a:lnTo>
                    <a:pt x="65" y="109"/>
                  </a:lnTo>
                  <a:lnTo>
                    <a:pt x="67" y="107"/>
                  </a:lnTo>
                  <a:lnTo>
                    <a:pt x="68" y="107"/>
                  </a:lnTo>
                  <a:lnTo>
                    <a:pt x="70" y="107"/>
                  </a:lnTo>
                  <a:lnTo>
                    <a:pt x="70" y="105"/>
                  </a:lnTo>
                  <a:lnTo>
                    <a:pt x="72" y="105"/>
                  </a:lnTo>
                  <a:lnTo>
                    <a:pt x="74" y="105"/>
                  </a:lnTo>
                  <a:lnTo>
                    <a:pt x="75" y="105"/>
                  </a:lnTo>
                  <a:lnTo>
                    <a:pt x="77" y="105"/>
                  </a:lnTo>
                  <a:lnTo>
                    <a:pt x="77" y="104"/>
                  </a:lnTo>
                  <a:lnTo>
                    <a:pt x="79" y="104"/>
                  </a:lnTo>
                  <a:lnTo>
                    <a:pt x="80" y="104"/>
                  </a:lnTo>
                  <a:lnTo>
                    <a:pt x="82" y="104"/>
                  </a:lnTo>
                  <a:lnTo>
                    <a:pt x="84" y="102"/>
                  </a:lnTo>
                  <a:lnTo>
                    <a:pt x="85" y="102"/>
                  </a:lnTo>
                  <a:lnTo>
                    <a:pt x="89" y="100"/>
                  </a:lnTo>
                  <a:lnTo>
                    <a:pt x="89" y="99"/>
                  </a:lnTo>
                  <a:lnTo>
                    <a:pt x="92" y="99"/>
                  </a:lnTo>
                  <a:lnTo>
                    <a:pt x="94" y="97"/>
                  </a:lnTo>
                  <a:lnTo>
                    <a:pt x="96" y="97"/>
                  </a:lnTo>
                  <a:lnTo>
                    <a:pt x="96" y="95"/>
                  </a:lnTo>
                  <a:lnTo>
                    <a:pt x="96" y="93"/>
                  </a:lnTo>
                  <a:lnTo>
                    <a:pt x="97" y="93"/>
                  </a:lnTo>
                  <a:lnTo>
                    <a:pt x="99" y="92"/>
                  </a:lnTo>
                  <a:lnTo>
                    <a:pt x="101" y="92"/>
                  </a:lnTo>
                  <a:lnTo>
                    <a:pt x="103" y="90"/>
                  </a:lnTo>
                  <a:lnTo>
                    <a:pt x="103" y="88"/>
                  </a:lnTo>
                  <a:lnTo>
                    <a:pt x="104" y="88"/>
                  </a:lnTo>
                  <a:lnTo>
                    <a:pt x="106" y="87"/>
                  </a:lnTo>
                  <a:lnTo>
                    <a:pt x="108" y="85"/>
                  </a:lnTo>
                  <a:lnTo>
                    <a:pt x="109" y="82"/>
                  </a:lnTo>
                  <a:lnTo>
                    <a:pt x="111" y="82"/>
                  </a:lnTo>
                  <a:lnTo>
                    <a:pt x="113" y="75"/>
                  </a:lnTo>
                  <a:lnTo>
                    <a:pt x="118" y="70"/>
                  </a:lnTo>
                  <a:lnTo>
                    <a:pt x="116" y="68"/>
                  </a:lnTo>
                  <a:lnTo>
                    <a:pt x="118" y="64"/>
                  </a:lnTo>
                  <a:lnTo>
                    <a:pt x="118" y="63"/>
                  </a:lnTo>
                  <a:lnTo>
                    <a:pt x="118" y="61"/>
                  </a:lnTo>
                  <a:lnTo>
                    <a:pt x="118" y="59"/>
                  </a:lnTo>
                  <a:lnTo>
                    <a:pt x="120" y="59"/>
                  </a:lnTo>
                  <a:lnTo>
                    <a:pt x="120" y="58"/>
                  </a:lnTo>
                  <a:lnTo>
                    <a:pt x="120" y="56"/>
                  </a:lnTo>
                  <a:lnTo>
                    <a:pt x="120" y="54"/>
                  </a:lnTo>
                  <a:lnTo>
                    <a:pt x="120" y="53"/>
                  </a:lnTo>
                  <a:lnTo>
                    <a:pt x="120" y="51"/>
                  </a:lnTo>
                  <a:lnTo>
                    <a:pt x="120" y="49"/>
                  </a:lnTo>
                  <a:lnTo>
                    <a:pt x="120" y="47"/>
                  </a:lnTo>
                  <a:lnTo>
                    <a:pt x="120" y="46"/>
                  </a:lnTo>
                  <a:lnTo>
                    <a:pt x="118" y="44"/>
                  </a:lnTo>
                  <a:lnTo>
                    <a:pt x="120" y="42"/>
                  </a:lnTo>
                  <a:lnTo>
                    <a:pt x="118" y="42"/>
                  </a:lnTo>
                  <a:lnTo>
                    <a:pt x="120" y="41"/>
                  </a:lnTo>
                  <a:lnTo>
                    <a:pt x="118" y="39"/>
                  </a:lnTo>
                  <a:lnTo>
                    <a:pt x="118" y="37"/>
                  </a:lnTo>
                  <a:lnTo>
                    <a:pt x="118" y="36"/>
                  </a:lnTo>
                  <a:lnTo>
                    <a:pt x="118" y="34"/>
                  </a:lnTo>
                  <a:lnTo>
                    <a:pt x="116" y="34"/>
                  </a:lnTo>
                  <a:lnTo>
                    <a:pt x="114" y="30"/>
                  </a:lnTo>
                  <a:lnTo>
                    <a:pt x="116" y="30"/>
                  </a:lnTo>
                  <a:lnTo>
                    <a:pt x="114" y="30"/>
                  </a:lnTo>
                  <a:lnTo>
                    <a:pt x="113" y="27"/>
                  </a:lnTo>
                  <a:lnTo>
                    <a:pt x="113" y="25"/>
                  </a:lnTo>
                  <a:lnTo>
                    <a:pt x="113" y="24"/>
                  </a:lnTo>
                  <a:lnTo>
                    <a:pt x="111" y="22"/>
                  </a:lnTo>
                  <a:lnTo>
                    <a:pt x="109" y="22"/>
                  </a:lnTo>
                  <a:lnTo>
                    <a:pt x="109" y="20"/>
                  </a:lnTo>
                  <a:lnTo>
                    <a:pt x="108" y="20"/>
                  </a:lnTo>
                  <a:lnTo>
                    <a:pt x="108" y="18"/>
                  </a:lnTo>
                  <a:lnTo>
                    <a:pt x="106" y="18"/>
                  </a:lnTo>
                  <a:lnTo>
                    <a:pt x="106" y="17"/>
                  </a:lnTo>
                  <a:lnTo>
                    <a:pt x="104" y="17"/>
                  </a:lnTo>
                  <a:lnTo>
                    <a:pt x="104" y="15"/>
                  </a:lnTo>
                  <a:lnTo>
                    <a:pt x="103" y="13"/>
                  </a:lnTo>
                  <a:lnTo>
                    <a:pt x="101" y="12"/>
                  </a:lnTo>
                  <a:lnTo>
                    <a:pt x="99" y="12"/>
                  </a:lnTo>
                  <a:lnTo>
                    <a:pt x="97" y="10"/>
                  </a:lnTo>
                  <a:lnTo>
                    <a:pt x="94" y="8"/>
                  </a:lnTo>
                  <a:lnTo>
                    <a:pt x="94" y="7"/>
                  </a:lnTo>
                  <a:lnTo>
                    <a:pt x="87" y="5"/>
                  </a:lnTo>
                  <a:close/>
                </a:path>
              </a:pathLst>
            </a:custGeom>
            <a:solidFill>
              <a:srgbClr val="808080"/>
            </a:solidFill>
            <a:ln w="9525">
              <a:noFill/>
              <a:round/>
              <a:headEnd/>
              <a:tailEnd/>
            </a:ln>
          </p:spPr>
          <p:txBody>
            <a:bodyPr/>
            <a:lstStyle/>
            <a:p>
              <a:endParaRPr lang="en-US"/>
            </a:p>
          </p:txBody>
        </p:sp>
        <p:sp>
          <p:nvSpPr>
            <p:cNvPr id="353" name="Freeform 2524"/>
            <p:cNvSpPr>
              <a:spLocks/>
            </p:cNvSpPr>
            <p:nvPr/>
          </p:nvSpPr>
          <p:spPr bwMode="auto">
            <a:xfrm>
              <a:off x="1068" y="2710"/>
              <a:ext cx="120" cy="108"/>
            </a:xfrm>
            <a:custGeom>
              <a:avLst/>
              <a:gdLst>
                <a:gd name="T0" fmla="*/ 77 w 120"/>
                <a:gd name="T1" fmla="*/ 0 h 108"/>
                <a:gd name="T2" fmla="*/ 70 w 120"/>
                <a:gd name="T3" fmla="*/ 0 h 108"/>
                <a:gd name="T4" fmla="*/ 65 w 120"/>
                <a:gd name="T5" fmla="*/ 0 h 108"/>
                <a:gd name="T6" fmla="*/ 60 w 120"/>
                <a:gd name="T7" fmla="*/ 0 h 108"/>
                <a:gd name="T8" fmla="*/ 55 w 120"/>
                <a:gd name="T9" fmla="*/ 0 h 108"/>
                <a:gd name="T10" fmla="*/ 50 w 120"/>
                <a:gd name="T11" fmla="*/ 0 h 108"/>
                <a:gd name="T12" fmla="*/ 45 w 120"/>
                <a:gd name="T13" fmla="*/ 2 h 108"/>
                <a:gd name="T14" fmla="*/ 36 w 120"/>
                <a:gd name="T15" fmla="*/ 6 h 108"/>
                <a:gd name="T16" fmla="*/ 33 w 120"/>
                <a:gd name="T17" fmla="*/ 7 h 108"/>
                <a:gd name="T18" fmla="*/ 29 w 120"/>
                <a:gd name="T19" fmla="*/ 11 h 108"/>
                <a:gd name="T20" fmla="*/ 24 w 120"/>
                <a:gd name="T21" fmla="*/ 12 h 108"/>
                <a:gd name="T22" fmla="*/ 19 w 120"/>
                <a:gd name="T23" fmla="*/ 18 h 108"/>
                <a:gd name="T24" fmla="*/ 14 w 120"/>
                <a:gd name="T25" fmla="*/ 21 h 108"/>
                <a:gd name="T26" fmla="*/ 7 w 120"/>
                <a:gd name="T27" fmla="*/ 31 h 108"/>
                <a:gd name="T28" fmla="*/ 2 w 120"/>
                <a:gd name="T29" fmla="*/ 43 h 108"/>
                <a:gd name="T30" fmla="*/ 2 w 120"/>
                <a:gd name="T31" fmla="*/ 50 h 108"/>
                <a:gd name="T32" fmla="*/ 2 w 120"/>
                <a:gd name="T33" fmla="*/ 52 h 108"/>
                <a:gd name="T34" fmla="*/ 2 w 120"/>
                <a:gd name="T35" fmla="*/ 58 h 108"/>
                <a:gd name="T36" fmla="*/ 0 w 120"/>
                <a:gd name="T37" fmla="*/ 62 h 108"/>
                <a:gd name="T38" fmla="*/ 2 w 120"/>
                <a:gd name="T39" fmla="*/ 67 h 108"/>
                <a:gd name="T40" fmla="*/ 4 w 120"/>
                <a:gd name="T41" fmla="*/ 72 h 108"/>
                <a:gd name="T42" fmla="*/ 5 w 120"/>
                <a:gd name="T43" fmla="*/ 75 h 108"/>
                <a:gd name="T44" fmla="*/ 7 w 120"/>
                <a:gd name="T45" fmla="*/ 81 h 108"/>
                <a:gd name="T46" fmla="*/ 9 w 120"/>
                <a:gd name="T47" fmla="*/ 86 h 108"/>
                <a:gd name="T48" fmla="*/ 14 w 120"/>
                <a:gd name="T49" fmla="*/ 87 h 108"/>
                <a:gd name="T50" fmla="*/ 16 w 120"/>
                <a:gd name="T51" fmla="*/ 91 h 108"/>
                <a:gd name="T52" fmla="*/ 19 w 120"/>
                <a:gd name="T53" fmla="*/ 94 h 108"/>
                <a:gd name="T54" fmla="*/ 22 w 120"/>
                <a:gd name="T55" fmla="*/ 96 h 108"/>
                <a:gd name="T56" fmla="*/ 33 w 120"/>
                <a:gd name="T57" fmla="*/ 103 h 108"/>
                <a:gd name="T58" fmla="*/ 45 w 120"/>
                <a:gd name="T59" fmla="*/ 108 h 108"/>
                <a:gd name="T60" fmla="*/ 51 w 120"/>
                <a:gd name="T61" fmla="*/ 108 h 108"/>
                <a:gd name="T62" fmla="*/ 56 w 120"/>
                <a:gd name="T63" fmla="*/ 108 h 108"/>
                <a:gd name="T64" fmla="*/ 62 w 120"/>
                <a:gd name="T65" fmla="*/ 108 h 108"/>
                <a:gd name="T66" fmla="*/ 67 w 120"/>
                <a:gd name="T67" fmla="*/ 108 h 108"/>
                <a:gd name="T68" fmla="*/ 70 w 120"/>
                <a:gd name="T69" fmla="*/ 106 h 108"/>
                <a:gd name="T70" fmla="*/ 75 w 120"/>
                <a:gd name="T71" fmla="*/ 104 h 108"/>
                <a:gd name="T72" fmla="*/ 80 w 120"/>
                <a:gd name="T73" fmla="*/ 103 h 108"/>
                <a:gd name="T74" fmla="*/ 89 w 120"/>
                <a:gd name="T75" fmla="*/ 99 h 108"/>
                <a:gd name="T76" fmla="*/ 94 w 120"/>
                <a:gd name="T77" fmla="*/ 98 h 108"/>
                <a:gd name="T78" fmla="*/ 96 w 120"/>
                <a:gd name="T79" fmla="*/ 94 h 108"/>
                <a:gd name="T80" fmla="*/ 101 w 120"/>
                <a:gd name="T81" fmla="*/ 93 h 108"/>
                <a:gd name="T82" fmla="*/ 104 w 120"/>
                <a:gd name="T83" fmla="*/ 87 h 108"/>
                <a:gd name="T84" fmla="*/ 109 w 120"/>
                <a:gd name="T85" fmla="*/ 82 h 108"/>
                <a:gd name="T86" fmla="*/ 116 w 120"/>
                <a:gd name="T87" fmla="*/ 69 h 108"/>
                <a:gd name="T88" fmla="*/ 118 w 120"/>
                <a:gd name="T89" fmla="*/ 62 h 108"/>
                <a:gd name="T90" fmla="*/ 120 w 120"/>
                <a:gd name="T91" fmla="*/ 57 h 108"/>
                <a:gd name="T92" fmla="*/ 120 w 120"/>
                <a:gd name="T93" fmla="*/ 52 h 108"/>
                <a:gd name="T94" fmla="*/ 120 w 120"/>
                <a:gd name="T95" fmla="*/ 47 h 108"/>
                <a:gd name="T96" fmla="*/ 118 w 120"/>
                <a:gd name="T97" fmla="*/ 43 h 108"/>
                <a:gd name="T98" fmla="*/ 116 w 120"/>
                <a:gd name="T99" fmla="*/ 40 h 108"/>
                <a:gd name="T100" fmla="*/ 116 w 120"/>
                <a:gd name="T101" fmla="*/ 35 h 108"/>
                <a:gd name="T102" fmla="*/ 116 w 120"/>
                <a:gd name="T103" fmla="*/ 31 h 108"/>
                <a:gd name="T104" fmla="*/ 111 w 120"/>
                <a:gd name="T105" fmla="*/ 28 h 108"/>
                <a:gd name="T106" fmla="*/ 109 w 120"/>
                <a:gd name="T107" fmla="*/ 23 h 108"/>
                <a:gd name="T108" fmla="*/ 108 w 120"/>
                <a:gd name="T109" fmla="*/ 19 h 108"/>
                <a:gd name="T110" fmla="*/ 104 w 120"/>
                <a:gd name="T111" fmla="*/ 18 h 108"/>
                <a:gd name="T112" fmla="*/ 101 w 120"/>
                <a:gd name="T113" fmla="*/ 12 h 108"/>
                <a:gd name="T114" fmla="*/ 94 w 120"/>
                <a:gd name="T115" fmla="*/ 9 h 1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0"/>
                <a:gd name="T175" fmla="*/ 0 h 108"/>
                <a:gd name="T176" fmla="*/ 120 w 120"/>
                <a:gd name="T177" fmla="*/ 108 h 10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0" h="108">
                  <a:moveTo>
                    <a:pt x="85" y="4"/>
                  </a:moveTo>
                  <a:lnTo>
                    <a:pt x="79" y="0"/>
                  </a:lnTo>
                  <a:lnTo>
                    <a:pt x="77" y="0"/>
                  </a:lnTo>
                  <a:lnTo>
                    <a:pt x="75" y="0"/>
                  </a:lnTo>
                  <a:lnTo>
                    <a:pt x="74" y="0"/>
                  </a:lnTo>
                  <a:lnTo>
                    <a:pt x="70" y="0"/>
                  </a:lnTo>
                  <a:lnTo>
                    <a:pt x="68" y="0"/>
                  </a:lnTo>
                  <a:lnTo>
                    <a:pt x="67" y="0"/>
                  </a:lnTo>
                  <a:lnTo>
                    <a:pt x="65" y="0"/>
                  </a:lnTo>
                  <a:lnTo>
                    <a:pt x="63" y="0"/>
                  </a:lnTo>
                  <a:lnTo>
                    <a:pt x="62" y="0"/>
                  </a:lnTo>
                  <a:lnTo>
                    <a:pt x="60" y="0"/>
                  </a:lnTo>
                  <a:lnTo>
                    <a:pt x="58" y="0"/>
                  </a:lnTo>
                  <a:lnTo>
                    <a:pt x="56" y="0"/>
                  </a:lnTo>
                  <a:lnTo>
                    <a:pt x="55" y="0"/>
                  </a:lnTo>
                  <a:lnTo>
                    <a:pt x="53" y="0"/>
                  </a:lnTo>
                  <a:lnTo>
                    <a:pt x="51" y="0"/>
                  </a:lnTo>
                  <a:lnTo>
                    <a:pt x="50" y="0"/>
                  </a:lnTo>
                  <a:lnTo>
                    <a:pt x="46" y="0"/>
                  </a:lnTo>
                  <a:lnTo>
                    <a:pt x="45" y="0"/>
                  </a:lnTo>
                  <a:lnTo>
                    <a:pt x="45" y="2"/>
                  </a:lnTo>
                  <a:lnTo>
                    <a:pt x="41" y="4"/>
                  </a:lnTo>
                  <a:lnTo>
                    <a:pt x="39" y="4"/>
                  </a:lnTo>
                  <a:lnTo>
                    <a:pt x="36" y="6"/>
                  </a:lnTo>
                  <a:lnTo>
                    <a:pt x="34" y="6"/>
                  </a:lnTo>
                  <a:lnTo>
                    <a:pt x="33" y="6"/>
                  </a:lnTo>
                  <a:lnTo>
                    <a:pt x="33" y="7"/>
                  </a:lnTo>
                  <a:lnTo>
                    <a:pt x="31" y="7"/>
                  </a:lnTo>
                  <a:lnTo>
                    <a:pt x="29" y="9"/>
                  </a:lnTo>
                  <a:lnTo>
                    <a:pt x="29" y="11"/>
                  </a:lnTo>
                  <a:lnTo>
                    <a:pt x="28" y="11"/>
                  </a:lnTo>
                  <a:lnTo>
                    <a:pt x="26" y="11"/>
                  </a:lnTo>
                  <a:lnTo>
                    <a:pt x="24" y="12"/>
                  </a:lnTo>
                  <a:lnTo>
                    <a:pt x="22" y="12"/>
                  </a:lnTo>
                  <a:lnTo>
                    <a:pt x="21" y="16"/>
                  </a:lnTo>
                  <a:lnTo>
                    <a:pt x="19" y="18"/>
                  </a:lnTo>
                  <a:lnTo>
                    <a:pt x="17" y="19"/>
                  </a:lnTo>
                  <a:lnTo>
                    <a:pt x="16" y="19"/>
                  </a:lnTo>
                  <a:lnTo>
                    <a:pt x="14" y="21"/>
                  </a:lnTo>
                  <a:lnTo>
                    <a:pt x="12" y="24"/>
                  </a:lnTo>
                  <a:lnTo>
                    <a:pt x="10" y="26"/>
                  </a:lnTo>
                  <a:lnTo>
                    <a:pt x="7" y="31"/>
                  </a:lnTo>
                  <a:lnTo>
                    <a:pt x="5" y="38"/>
                  </a:lnTo>
                  <a:lnTo>
                    <a:pt x="5" y="40"/>
                  </a:lnTo>
                  <a:lnTo>
                    <a:pt x="2" y="43"/>
                  </a:lnTo>
                  <a:lnTo>
                    <a:pt x="4" y="45"/>
                  </a:lnTo>
                  <a:lnTo>
                    <a:pt x="2" y="47"/>
                  </a:lnTo>
                  <a:lnTo>
                    <a:pt x="2" y="50"/>
                  </a:lnTo>
                  <a:lnTo>
                    <a:pt x="2" y="52"/>
                  </a:lnTo>
                  <a:lnTo>
                    <a:pt x="0" y="52"/>
                  </a:lnTo>
                  <a:lnTo>
                    <a:pt x="2" y="52"/>
                  </a:lnTo>
                  <a:lnTo>
                    <a:pt x="0" y="55"/>
                  </a:lnTo>
                  <a:lnTo>
                    <a:pt x="0" y="57"/>
                  </a:lnTo>
                  <a:lnTo>
                    <a:pt x="2" y="58"/>
                  </a:lnTo>
                  <a:lnTo>
                    <a:pt x="0" y="60"/>
                  </a:lnTo>
                  <a:lnTo>
                    <a:pt x="2" y="62"/>
                  </a:lnTo>
                  <a:lnTo>
                    <a:pt x="0" y="62"/>
                  </a:lnTo>
                  <a:lnTo>
                    <a:pt x="2" y="64"/>
                  </a:lnTo>
                  <a:lnTo>
                    <a:pt x="2" y="65"/>
                  </a:lnTo>
                  <a:lnTo>
                    <a:pt x="2" y="67"/>
                  </a:lnTo>
                  <a:lnTo>
                    <a:pt x="2" y="69"/>
                  </a:lnTo>
                  <a:lnTo>
                    <a:pt x="4" y="69"/>
                  </a:lnTo>
                  <a:lnTo>
                    <a:pt x="4" y="72"/>
                  </a:lnTo>
                  <a:lnTo>
                    <a:pt x="4" y="74"/>
                  </a:lnTo>
                  <a:lnTo>
                    <a:pt x="5" y="74"/>
                  </a:lnTo>
                  <a:lnTo>
                    <a:pt x="5" y="75"/>
                  </a:lnTo>
                  <a:lnTo>
                    <a:pt x="5" y="79"/>
                  </a:lnTo>
                  <a:lnTo>
                    <a:pt x="7" y="79"/>
                  </a:lnTo>
                  <a:lnTo>
                    <a:pt x="7" y="81"/>
                  </a:lnTo>
                  <a:lnTo>
                    <a:pt x="9" y="81"/>
                  </a:lnTo>
                  <a:lnTo>
                    <a:pt x="9" y="82"/>
                  </a:lnTo>
                  <a:lnTo>
                    <a:pt x="9" y="86"/>
                  </a:lnTo>
                  <a:lnTo>
                    <a:pt x="10" y="86"/>
                  </a:lnTo>
                  <a:lnTo>
                    <a:pt x="12" y="87"/>
                  </a:lnTo>
                  <a:lnTo>
                    <a:pt x="14" y="87"/>
                  </a:lnTo>
                  <a:lnTo>
                    <a:pt x="14" y="89"/>
                  </a:lnTo>
                  <a:lnTo>
                    <a:pt x="14" y="91"/>
                  </a:lnTo>
                  <a:lnTo>
                    <a:pt x="16" y="91"/>
                  </a:lnTo>
                  <a:lnTo>
                    <a:pt x="16" y="93"/>
                  </a:lnTo>
                  <a:lnTo>
                    <a:pt x="19" y="93"/>
                  </a:lnTo>
                  <a:lnTo>
                    <a:pt x="19" y="94"/>
                  </a:lnTo>
                  <a:lnTo>
                    <a:pt x="21" y="94"/>
                  </a:lnTo>
                  <a:lnTo>
                    <a:pt x="21" y="96"/>
                  </a:lnTo>
                  <a:lnTo>
                    <a:pt x="22" y="96"/>
                  </a:lnTo>
                  <a:lnTo>
                    <a:pt x="24" y="98"/>
                  </a:lnTo>
                  <a:lnTo>
                    <a:pt x="26" y="99"/>
                  </a:lnTo>
                  <a:lnTo>
                    <a:pt x="33" y="103"/>
                  </a:lnTo>
                  <a:lnTo>
                    <a:pt x="41" y="106"/>
                  </a:lnTo>
                  <a:lnTo>
                    <a:pt x="43" y="106"/>
                  </a:lnTo>
                  <a:lnTo>
                    <a:pt x="45" y="108"/>
                  </a:lnTo>
                  <a:lnTo>
                    <a:pt x="46" y="106"/>
                  </a:lnTo>
                  <a:lnTo>
                    <a:pt x="50" y="108"/>
                  </a:lnTo>
                  <a:lnTo>
                    <a:pt x="51" y="108"/>
                  </a:lnTo>
                  <a:lnTo>
                    <a:pt x="53" y="108"/>
                  </a:lnTo>
                  <a:lnTo>
                    <a:pt x="55" y="108"/>
                  </a:lnTo>
                  <a:lnTo>
                    <a:pt x="56" y="108"/>
                  </a:lnTo>
                  <a:lnTo>
                    <a:pt x="58" y="108"/>
                  </a:lnTo>
                  <a:lnTo>
                    <a:pt x="60" y="108"/>
                  </a:lnTo>
                  <a:lnTo>
                    <a:pt x="62" y="108"/>
                  </a:lnTo>
                  <a:lnTo>
                    <a:pt x="63" y="108"/>
                  </a:lnTo>
                  <a:lnTo>
                    <a:pt x="65" y="108"/>
                  </a:lnTo>
                  <a:lnTo>
                    <a:pt x="67" y="108"/>
                  </a:lnTo>
                  <a:lnTo>
                    <a:pt x="68" y="108"/>
                  </a:lnTo>
                  <a:lnTo>
                    <a:pt x="70" y="108"/>
                  </a:lnTo>
                  <a:lnTo>
                    <a:pt x="70" y="106"/>
                  </a:lnTo>
                  <a:lnTo>
                    <a:pt x="74" y="106"/>
                  </a:lnTo>
                  <a:lnTo>
                    <a:pt x="75" y="106"/>
                  </a:lnTo>
                  <a:lnTo>
                    <a:pt x="75" y="104"/>
                  </a:lnTo>
                  <a:lnTo>
                    <a:pt x="79" y="103"/>
                  </a:lnTo>
                  <a:lnTo>
                    <a:pt x="79" y="104"/>
                  </a:lnTo>
                  <a:lnTo>
                    <a:pt x="80" y="103"/>
                  </a:lnTo>
                  <a:lnTo>
                    <a:pt x="84" y="103"/>
                  </a:lnTo>
                  <a:lnTo>
                    <a:pt x="87" y="101"/>
                  </a:lnTo>
                  <a:lnTo>
                    <a:pt x="89" y="99"/>
                  </a:lnTo>
                  <a:lnTo>
                    <a:pt x="91" y="98"/>
                  </a:lnTo>
                  <a:lnTo>
                    <a:pt x="92" y="98"/>
                  </a:lnTo>
                  <a:lnTo>
                    <a:pt x="94" y="98"/>
                  </a:lnTo>
                  <a:lnTo>
                    <a:pt x="94" y="96"/>
                  </a:lnTo>
                  <a:lnTo>
                    <a:pt x="96" y="96"/>
                  </a:lnTo>
                  <a:lnTo>
                    <a:pt x="96" y="94"/>
                  </a:lnTo>
                  <a:lnTo>
                    <a:pt x="97" y="94"/>
                  </a:lnTo>
                  <a:lnTo>
                    <a:pt x="99" y="93"/>
                  </a:lnTo>
                  <a:lnTo>
                    <a:pt x="101" y="93"/>
                  </a:lnTo>
                  <a:lnTo>
                    <a:pt x="103" y="91"/>
                  </a:lnTo>
                  <a:lnTo>
                    <a:pt x="103" y="89"/>
                  </a:lnTo>
                  <a:lnTo>
                    <a:pt x="104" y="87"/>
                  </a:lnTo>
                  <a:lnTo>
                    <a:pt x="104" y="86"/>
                  </a:lnTo>
                  <a:lnTo>
                    <a:pt x="106" y="86"/>
                  </a:lnTo>
                  <a:lnTo>
                    <a:pt x="109" y="82"/>
                  </a:lnTo>
                  <a:lnTo>
                    <a:pt x="113" y="75"/>
                  </a:lnTo>
                  <a:lnTo>
                    <a:pt x="116" y="70"/>
                  </a:lnTo>
                  <a:lnTo>
                    <a:pt x="116" y="69"/>
                  </a:lnTo>
                  <a:lnTo>
                    <a:pt x="118" y="64"/>
                  </a:lnTo>
                  <a:lnTo>
                    <a:pt x="116" y="64"/>
                  </a:lnTo>
                  <a:lnTo>
                    <a:pt x="118" y="62"/>
                  </a:lnTo>
                  <a:lnTo>
                    <a:pt x="118" y="60"/>
                  </a:lnTo>
                  <a:lnTo>
                    <a:pt x="120" y="58"/>
                  </a:lnTo>
                  <a:lnTo>
                    <a:pt x="120" y="57"/>
                  </a:lnTo>
                  <a:lnTo>
                    <a:pt x="120" y="55"/>
                  </a:lnTo>
                  <a:lnTo>
                    <a:pt x="120" y="53"/>
                  </a:lnTo>
                  <a:lnTo>
                    <a:pt x="120" y="52"/>
                  </a:lnTo>
                  <a:lnTo>
                    <a:pt x="120" y="50"/>
                  </a:lnTo>
                  <a:lnTo>
                    <a:pt x="120" y="48"/>
                  </a:lnTo>
                  <a:lnTo>
                    <a:pt x="120" y="47"/>
                  </a:lnTo>
                  <a:lnTo>
                    <a:pt x="118" y="45"/>
                  </a:lnTo>
                  <a:lnTo>
                    <a:pt x="120" y="43"/>
                  </a:lnTo>
                  <a:lnTo>
                    <a:pt x="118" y="43"/>
                  </a:lnTo>
                  <a:lnTo>
                    <a:pt x="120" y="41"/>
                  </a:lnTo>
                  <a:lnTo>
                    <a:pt x="118" y="40"/>
                  </a:lnTo>
                  <a:lnTo>
                    <a:pt x="116" y="40"/>
                  </a:lnTo>
                  <a:lnTo>
                    <a:pt x="116" y="38"/>
                  </a:lnTo>
                  <a:lnTo>
                    <a:pt x="116" y="36"/>
                  </a:lnTo>
                  <a:lnTo>
                    <a:pt x="116" y="35"/>
                  </a:lnTo>
                  <a:lnTo>
                    <a:pt x="116" y="33"/>
                  </a:lnTo>
                  <a:lnTo>
                    <a:pt x="114" y="31"/>
                  </a:lnTo>
                  <a:lnTo>
                    <a:pt x="116" y="31"/>
                  </a:lnTo>
                  <a:lnTo>
                    <a:pt x="114" y="29"/>
                  </a:lnTo>
                  <a:lnTo>
                    <a:pt x="113" y="28"/>
                  </a:lnTo>
                  <a:lnTo>
                    <a:pt x="111" y="28"/>
                  </a:lnTo>
                  <a:lnTo>
                    <a:pt x="113" y="26"/>
                  </a:lnTo>
                  <a:lnTo>
                    <a:pt x="111" y="24"/>
                  </a:lnTo>
                  <a:lnTo>
                    <a:pt x="109" y="23"/>
                  </a:lnTo>
                  <a:lnTo>
                    <a:pt x="109" y="21"/>
                  </a:lnTo>
                  <a:lnTo>
                    <a:pt x="108" y="21"/>
                  </a:lnTo>
                  <a:lnTo>
                    <a:pt x="108" y="19"/>
                  </a:lnTo>
                  <a:lnTo>
                    <a:pt x="106" y="19"/>
                  </a:lnTo>
                  <a:lnTo>
                    <a:pt x="106" y="18"/>
                  </a:lnTo>
                  <a:lnTo>
                    <a:pt x="104" y="18"/>
                  </a:lnTo>
                  <a:lnTo>
                    <a:pt x="104" y="16"/>
                  </a:lnTo>
                  <a:lnTo>
                    <a:pt x="101" y="14"/>
                  </a:lnTo>
                  <a:lnTo>
                    <a:pt x="101" y="12"/>
                  </a:lnTo>
                  <a:lnTo>
                    <a:pt x="99" y="11"/>
                  </a:lnTo>
                  <a:lnTo>
                    <a:pt x="97" y="11"/>
                  </a:lnTo>
                  <a:lnTo>
                    <a:pt x="94" y="9"/>
                  </a:lnTo>
                  <a:lnTo>
                    <a:pt x="94" y="7"/>
                  </a:lnTo>
                  <a:lnTo>
                    <a:pt x="85" y="4"/>
                  </a:lnTo>
                  <a:close/>
                </a:path>
              </a:pathLst>
            </a:custGeom>
            <a:solidFill>
              <a:srgbClr val="808080"/>
            </a:solidFill>
            <a:ln w="9525">
              <a:noFill/>
              <a:round/>
              <a:headEnd/>
              <a:tailEnd/>
            </a:ln>
          </p:spPr>
          <p:txBody>
            <a:bodyPr/>
            <a:lstStyle/>
            <a:p>
              <a:endParaRPr lang="en-US"/>
            </a:p>
          </p:txBody>
        </p:sp>
        <p:sp>
          <p:nvSpPr>
            <p:cNvPr id="354" name="Freeform 2525"/>
            <p:cNvSpPr>
              <a:spLocks/>
            </p:cNvSpPr>
            <p:nvPr/>
          </p:nvSpPr>
          <p:spPr bwMode="auto">
            <a:xfrm>
              <a:off x="922" y="2758"/>
              <a:ext cx="119" cy="109"/>
            </a:xfrm>
            <a:custGeom>
              <a:avLst/>
              <a:gdLst>
                <a:gd name="T0" fmla="*/ 76 w 119"/>
                <a:gd name="T1" fmla="*/ 2 h 109"/>
                <a:gd name="T2" fmla="*/ 71 w 119"/>
                <a:gd name="T3" fmla="*/ 0 h 109"/>
                <a:gd name="T4" fmla="*/ 66 w 119"/>
                <a:gd name="T5" fmla="*/ 2 h 109"/>
                <a:gd name="T6" fmla="*/ 63 w 119"/>
                <a:gd name="T7" fmla="*/ 0 h 109"/>
                <a:gd name="T8" fmla="*/ 58 w 119"/>
                <a:gd name="T9" fmla="*/ 0 h 109"/>
                <a:gd name="T10" fmla="*/ 51 w 119"/>
                <a:gd name="T11" fmla="*/ 2 h 109"/>
                <a:gd name="T12" fmla="*/ 44 w 119"/>
                <a:gd name="T13" fmla="*/ 4 h 109"/>
                <a:gd name="T14" fmla="*/ 39 w 119"/>
                <a:gd name="T15" fmla="*/ 5 h 109"/>
                <a:gd name="T16" fmla="*/ 34 w 119"/>
                <a:gd name="T17" fmla="*/ 7 h 109"/>
                <a:gd name="T18" fmla="*/ 27 w 119"/>
                <a:gd name="T19" fmla="*/ 10 h 109"/>
                <a:gd name="T20" fmla="*/ 22 w 119"/>
                <a:gd name="T21" fmla="*/ 14 h 109"/>
                <a:gd name="T22" fmla="*/ 18 w 119"/>
                <a:gd name="T23" fmla="*/ 19 h 109"/>
                <a:gd name="T24" fmla="*/ 13 w 119"/>
                <a:gd name="T25" fmla="*/ 22 h 109"/>
                <a:gd name="T26" fmla="*/ 6 w 119"/>
                <a:gd name="T27" fmla="*/ 33 h 109"/>
                <a:gd name="T28" fmla="*/ 1 w 119"/>
                <a:gd name="T29" fmla="*/ 45 h 109"/>
                <a:gd name="T30" fmla="*/ 1 w 119"/>
                <a:gd name="T31" fmla="*/ 51 h 109"/>
                <a:gd name="T32" fmla="*/ 0 w 119"/>
                <a:gd name="T33" fmla="*/ 56 h 109"/>
                <a:gd name="T34" fmla="*/ 0 w 119"/>
                <a:gd name="T35" fmla="*/ 62 h 109"/>
                <a:gd name="T36" fmla="*/ 1 w 119"/>
                <a:gd name="T37" fmla="*/ 65 h 109"/>
                <a:gd name="T38" fmla="*/ 1 w 119"/>
                <a:gd name="T39" fmla="*/ 70 h 109"/>
                <a:gd name="T40" fmla="*/ 3 w 119"/>
                <a:gd name="T41" fmla="*/ 75 h 109"/>
                <a:gd name="T42" fmla="*/ 6 w 119"/>
                <a:gd name="T43" fmla="*/ 80 h 109"/>
                <a:gd name="T44" fmla="*/ 8 w 119"/>
                <a:gd name="T45" fmla="*/ 84 h 109"/>
                <a:gd name="T46" fmla="*/ 12 w 119"/>
                <a:gd name="T47" fmla="*/ 87 h 109"/>
                <a:gd name="T48" fmla="*/ 13 w 119"/>
                <a:gd name="T49" fmla="*/ 91 h 109"/>
                <a:gd name="T50" fmla="*/ 17 w 119"/>
                <a:gd name="T51" fmla="*/ 94 h 109"/>
                <a:gd name="T52" fmla="*/ 20 w 119"/>
                <a:gd name="T53" fmla="*/ 96 h 109"/>
                <a:gd name="T54" fmla="*/ 25 w 119"/>
                <a:gd name="T55" fmla="*/ 101 h 109"/>
                <a:gd name="T56" fmla="*/ 46 w 119"/>
                <a:gd name="T57" fmla="*/ 109 h 109"/>
                <a:gd name="T58" fmla="*/ 51 w 119"/>
                <a:gd name="T59" fmla="*/ 109 h 109"/>
                <a:gd name="T60" fmla="*/ 56 w 119"/>
                <a:gd name="T61" fmla="*/ 109 h 109"/>
                <a:gd name="T62" fmla="*/ 61 w 119"/>
                <a:gd name="T63" fmla="*/ 109 h 109"/>
                <a:gd name="T64" fmla="*/ 66 w 119"/>
                <a:gd name="T65" fmla="*/ 109 h 109"/>
                <a:gd name="T66" fmla="*/ 70 w 119"/>
                <a:gd name="T67" fmla="*/ 108 h 109"/>
                <a:gd name="T68" fmla="*/ 75 w 119"/>
                <a:gd name="T69" fmla="*/ 108 h 109"/>
                <a:gd name="T70" fmla="*/ 78 w 119"/>
                <a:gd name="T71" fmla="*/ 104 h 109"/>
                <a:gd name="T72" fmla="*/ 83 w 119"/>
                <a:gd name="T73" fmla="*/ 104 h 109"/>
                <a:gd name="T74" fmla="*/ 88 w 119"/>
                <a:gd name="T75" fmla="*/ 103 h 109"/>
                <a:gd name="T76" fmla="*/ 93 w 119"/>
                <a:gd name="T77" fmla="*/ 99 h 109"/>
                <a:gd name="T78" fmla="*/ 95 w 119"/>
                <a:gd name="T79" fmla="*/ 96 h 109"/>
                <a:gd name="T80" fmla="*/ 100 w 119"/>
                <a:gd name="T81" fmla="*/ 92 h 109"/>
                <a:gd name="T82" fmla="*/ 104 w 119"/>
                <a:gd name="T83" fmla="*/ 89 h 109"/>
                <a:gd name="T84" fmla="*/ 109 w 119"/>
                <a:gd name="T85" fmla="*/ 84 h 109"/>
                <a:gd name="T86" fmla="*/ 117 w 119"/>
                <a:gd name="T87" fmla="*/ 72 h 109"/>
                <a:gd name="T88" fmla="*/ 117 w 119"/>
                <a:gd name="T89" fmla="*/ 63 h 109"/>
                <a:gd name="T90" fmla="*/ 119 w 119"/>
                <a:gd name="T91" fmla="*/ 58 h 109"/>
                <a:gd name="T92" fmla="*/ 119 w 119"/>
                <a:gd name="T93" fmla="*/ 53 h 109"/>
                <a:gd name="T94" fmla="*/ 119 w 119"/>
                <a:gd name="T95" fmla="*/ 48 h 109"/>
                <a:gd name="T96" fmla="*/ 117 w 119"/>
                <a:gd name="T97" fmla="*/ 45 h 109"/>
                <a:gd name="T98" fmla="*/ 117 w 119"/>
                <a:gd name="T99" fmla="*/ 39 h 109"/>
                <a:gd name="T100" fmla="*/ 116 w 119"/>
                <a:gd name="T101" fmla="*/ 34 h 109"/>
                <a:gd name="T102" fmla="*/ 114 w 119"/>
                <a:gd name="T103" fmla="*/ 31 h 109"/>
                <a:gd name="T104" fmla="*/ 112 w 119"/>
                <a:gd name="T105" fmla="*/ 26 h 109"/>
                <a:gd name="T106" fmla="*/ 109 w 119"/>
                <a:gd name="T107" fmla="*/ 22 h 109"/>
                <a:gd name="T108" fmla="*/ 107 w 119"/>
                <a:gd name="T109" fmla="*/ 19 h 109"/>
                <a:gd name="T110" fmla="*/ 102 w 119"/>
                <a:gd name="T111" fmla="*/ 16 h 109"/>
                <a:gd name="T112" fmla="*/ 98 w 119"/>
                <a:gd name="T113" fmla="*/ 12 h 109"/>
                <a:gd name="T114" fmla="*/ 93 w 119"/>
                <a:gd name="T115" fmla="*/ 10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9"/>
                <a:gd name="T175" fmla="*/ 0 h 109"/>
                <a:gd name="T176" fmla="*/ 119 w 119"/>
                <a:gd name="T177" fmla="*/ 109 h 1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9" h="109">
                  <a:moveTo>
                    <a:pt x="87" y="5"/>
                  </a:moveTo>
                  <a:lnTo>
                    <a:pt x="78" y="2"/>
                  </a:lnTo>
                  <a:lnTo>
                    <a:pt x="76" y="2"/>
                  </a:lnTo>
                  <a:lnTo>
                    <a:pt x="75" y="2"/>
                  </a:lnTo>
                  <a:lnTo>
                    <a:pt x="73" y="2"/>
                  </a:lnTo>
                  <a:lnTo>
                    <a:pt x="71" y="0"/>
                  </a:lnTo>
                  <a:lnTo>
                    <a:pt x="71" y="2"/>
                  </a:lnTo>
                  <a:lnTo>
                    <a:pt x="68" y="0"/>
                  </a:lnTo>
                  <a:lnTo>
                    <a:pt x="66" y="2"/>
                  </a:lnTo>
                  <a:lnTo>
                    <a:pt x="66" y="0"/>
                  </a:lnTo>
                  <a:lnTo>
                    <a:pt x="64" y="0"/>
                  </a:lnTo>
                  <a:lnTo>
                    <a:pt x="63" y="0"/>
                  </a:lnTo>
                  <a:lnTo>
                    <a:pt x="61" y="0"/>
                  </a:lnTo>
                  <a:lnTo>
                    <a:pt x="59" y="0"/>
                  </a:lnTo>
                  <a:lnTo>
                    <a:pt x="58" y="0"/>
                  </a:lnTo>
                  <a:lnTo>
                    <a:pt x="56" y="0"/>
                  </a:lnTo>
                  <a:lnTo>
                    <a:pt x="52" y="2"/>
                  </a:lnTo>
                  <a:lnTo>
                    <a:pt x="51" y="2"/>
                  </a:lnTo>
                  <a:lnTo>
                    <a:pt x="49" y="2"/>
                  </a:lnTo>
                  <a:lnTo>
                    <a:pt x="46" y="2"/>
                  </a:lnTo>
                  <a:lnTo>
                    <a:pt x="44" y="4"/>
                  </a:lnTo>
                  <a:lnTo>
                    <a:pt x="42" y="5"/>
                  </a:lnTo>
                  <a:lnTo>
                    <a:pt x="41" y="5"/>
                  </a:lnTo>
                  <a:lnTo>
                    <a:pt x="39" y="5"/>
                  </a:lnTo>
                  <a:lnTo>
                    <a:pt x="37" y="7"/>
                  </a:lnTo>
                  <a:lnTo>
                    <a:pt x="35" y="7"/>
                  </a:lnTo>
                  <a:lnTo>
                    <a:pt x="34" y="7"/>
                  </a:lnTo>
                  <a:lnTo>
                    <a:pt x="32" y="9"/>
                  </a:lnTo>
                  <a:lnTo>
                    <a:pt x="29" y="10"/>
                  </a:lnTo>
                  <a:lnTo>
                    <a:pt x="27" y="10"/>
                  </a:lnTo>
                  <a:lnTo>
                    <a:pt x="25" y="12"/>
                  </a:lnTo>
                  <a:lnTo>
                    <a:pt x="23" y="14"/>
                  </a:lnTo>
                  <a:lnTo>
                    <a:pt x="22" y="14"/>
                  </a:lnTo>
                  <a:lnTo>
                    <a:pt x="22" y="17"/>
                  </a:lnTo>
                  <a:lnTo>
                    <a:pt x="20" y="17"/>
                  </a:lnTo>
                  <a:lnTo>
                    <a:pt x="18" y="19"/>
                  </a:lnTo>
                  <a:lnTo>
                    <a:pt x="17" y="21"/>
                  </a:lnTo>
                  <a:lnTo>
                    <a:pt x="15" y="22"/>
                  </a:lnTo>
                  <a:lnTo>
                    <a:pt x="13" y="22"/>
                  </a:lnTo>
                  <a:lnTo>
                    <a:pt x="12" y="26"/>
                  </a:lnTo>
                  <a:lnTo>
                    <a:pt x="12" y="27"/>
                  </a:lnTo>
                  <a:lnTo>
                    <a:pt x="6" y="33"/>
                  </a:lnTo>
                  <a:lnTo>
                    <a:pt x="5" y="39"/>
                  </a:lnTo>
                  <a:lnTo>
                    <a:pt x="5" y="41"/>
                  </a:lnTo>
                  <a:lnTo>
                    <a:pt x="1" y="45"/>
                  </a:lnTo>
                  <a:lnTo>
                    <a:pt x="3" y="46"/>
                  </a:lnTo>
                  <a:lnTo>
                    <a:pt x="1" y="48"/>
                  </a:lnTo>
                  <a:lnTo>
                    <a:pt x="1" y="51"/>
                  </a:lnTo>
                  <a:lnTo>
                    <a:pt x="0" y="53"/>
                  </a:lnTo>
                  <a:lnTo>
                    <a:pt x="1" y="53"/>
                  </a:lnTo>
                  <a:lnTo>
                    <a:pt x="0" y="56"/>
                  </a:lnTo>
                  <a:lnTo>
                    <a:pt x="0" y="58"/>
                  </a:lnTo>
                  <a:lnTo>
                    <a:pt x="1" y="60"/>
                  </a:lnTo>
                  <a:lnTo>
                    <a:pt x="0" y="62"/>
                  </a:lnTo>
                  <a:lnTo>
                    <a:pt x="1" y="62"/>
                  </a:lnTo>
                  <a:lnTo>
                    <a:pt x="0" y="63"/>
                  </a:lnTo>
                  <a:lnTo>
                    <a:pt x="1" y="65"/>
                  </a:lnTo>
                  <a:lnTo>
                    <a:pt x="1" y="67"/>
                  </a:lnTo>
                  <a:lnTo>
                    <a:pt x="1" y="68"/>
                  </a:lnTo>
                  <a:lnTo>
                    <a:pt x="1" y="70"/>
                  </a:lnTo>
                  <a:lnTo>
                    <a:pt x="3" y="70"/>
                  </a:lnTo>
                  <a:lnTo>
                    <a:pt x="3" y="74"/>
                  </a:lnTo>
                  <a:lnTo>
                    <a:pt x="3" y="75"/>
                  </a:lnTo>
                  <a:lnTo>
                    <a:pt x="5" y="75"/>
                  </a:lnTo>
                  <a:lnTo>
                    <a:pt x="6" y="77"/>
                  </a:lnTo>
                  <a:lnTo>
                    <a:pt x="6" y="80"/>
                  </a:lnTo>
                  <a:lnTo>
                    <a:pt x="6" y="82"/>
                  </a:lnTo>
                  <a:lnTo>
                    <a:pt x="8" y="82"/>
                  </a:lnTo>
                  <a:lnTo>
                    <a:pt x="8" y="84"/>
                  </a:lnTo>
                  <a:lnTo>
                    <a:pt x="10" y="84"/>
                  </a:lnTo>
                  <a:lnTo>
                    <a:pt x="10" y="87"/>
                  </a:lnTo>
                  <a:lnTo>
                    <a:pt x="12" y="87"/>
                  </a:lnTo>
                  <a:lnTo>
                    <a:pt x="12" y="89"/>
                  </a:lnTo>
                  <a:lnTo>
                    <a:pt x="13" y="89"/>
                  </a:lnTo>
                  <a:lnTo>
                    <a:pt x="13" y="91"/>
                  </a:lnTo>
                  <a:lnTo>
                    <a:pt x="15" y="92"/>
                  </a:lnTo>
                  <a:lnTo>
                    <a:pt x="17" y="92"/>
                  </a:lnTo>
                  <a:lnTo>
                    <a:pt x="17" y="94"/>
                  </a:lnTo>
                  <a:lnTo>
                    <a:pt x="18" y="94"/>
                  </a:lnTo>
                  <a:lnTo>
                    <a:pt x="18" y="96"/>
                  </a:lnTo>
                  <a:lnTo>
                    <a:pt x="20" y="96"/>
                  </a:lnTo>
                  <a:lnTo>
                    <a:pt x="22" y="97"/>
                  </a:lnTo>
                  <a:lnTo>
                    <a:pt x="23" y="99"/>
                  </a:lnTo>
                  <a:lnTo>
                    <a:pt x="25" y="101"/>
                  </a:lnTo>
                  <a:lnTo>
                    <a:pt x="34" y="104"/>
                  </a:lnTo>
                  <a:lnTo>
                    <a:pt x="42" y="108"/>
                  </a:lnTo>
                  <a:lnTo>
                    <a:pt x="46" y="109"/>
                  </a:lnTo>
                  <a:lnTo>
                    <a:pt x="46" y="108"/>
                  </a:lnTo>
                  <a:lnTo>
                    <a:pt x="49" y="109"/>
                  </a:lnTo>
                  <a:lnTo>
                    <a:pt x="51" y="109"/>
                  </a:lnTo>
                  <a:lnTo>
                    <a:pt x="52" y="109"/>
                  </a:lnTo>
                  <a:lnTo>
                    <a:pt x="54" y="109"/>
                  </a:lnTo>
                  <a:lnTo>
                    <a:pt x="56" y="109"/>
                  </a:lnTo>
                  <a:lnTo>
                    <a:pt x="58" y="109"/>
                  </a:lnTo>
                  <a:lnTo>
                    <a:pt x="59" y="109"/>
                  </a:lnTo>
                  <a:lnTo>
                    <a:pt x="61" y="109"/>
                  </a:lnTo>
                  <a:lnTo>
                    <a:pt x="63" y="109"/>
                  </a:lnTo>
                  <a:lnTo>
                    <a:pt x="64" y="109"/>
                  </a:lnTo>
                  <a:lnTo>
                    <a:pt x="66" y="109"/>
                  </a:lnTo>
                  <a:lnTo>
                    <a:pt x="68" y="109"/>
                  </a:lnTo>
                  <a:lnTo>
                    <a:pt x="70" y="109"/>
                  </a:lnTo>
                  <a:lnTo>
                    <a:pt x="70" y="108"/>
                  </a:lnTo>
                  <a:lnTo>
                    <a:pt x="71" y="108"/>
                  </a:lnTo>
                  <a:lnTo>
                    <a:pt x="73" y="108"/>
                  </a:lnTo>
                  <a:lnTo>
                    <a:pt x="75" y="108"/>
                  </a:lnTo>
                  <a:lnTo>
                    <a:pt x="76" y="108"/>
                  </a:lnTo>
                  <a:lnTo>
                    <a:pt x="76" y="106"/>
                  </a:lnTo>
                  <a:lnTo>
                    <a:pt x="78" y="104"/>
                  </a:lnTo>
                  <a:lnTo>
                    <a:pt x="80" y="106"/>
                  </a:lnTo>
                  <a:lnTo>
                    <a:pt x="81" y="104"/>
                  </a:lnTo>
                  <a:lnTo>
                    <a:pt x="83" y="104"/>
                  </a:lnTo>
                  <a:lnTo>
                    <a:pt x="83" y="103"/>
                  </a:lnTo>
                  <a:lnTo>
                    <a:pt x="85" y="103"/>
                  </a:lnTo>
                  <a:lnTo>
                    <a:pt x="88" y="103"/>
                  </a:lnTo>
                  <a:lnTo>
                    <a:pt x="88" y="101"/>
                  </a:lnTo>
                  <a:lnTo>
                    <a:pt x="92" y="99"/>
                  </a:lnTo>
                  <a:lnTo>
                    <a:pt x="93" y="99"/>
                  </a:lnTo>
                  <a:lnTo>
                    <a:pt x="93" y="97"/>
                  </a:lnTo>
                  <a:lnTo>
                    <a:pt x="95" y="97"/>
                  </a:lnTo>
                  <a:lnTo>
                    <a:pt x="95" y="96"/>
                  </a:lnTo>
                  <a:lnTo>
                    <a:pt x="97" y="96"/>
                  </a:lnTo>
                  <a:lnTo>
                    <a:pt x="98" y="94"/>
                  </a:lnTo>
                  <a:lnTo>
                    <a:pt x="100" y="92"/>
                  </a:lnTo>
                  <a:lnTo>
                    <a:pt x="102" y="92"/>
                  </a:lnTo>
                  <a:lnTo>
                    <a:pt x="102" y="91"/>
                  </a:lnTo>
                  <a:lnTo>
                    <a:pt x="104" y="89"/>
                  </a:lnTo>
                  <a:lnTo>
                    <a:pt x="105" y="87"/>
                  </a:lnTo>
                  <a:lnTo>
                    <a:pt x="107" y="87"/>
                  </a:lnTo>
                  <a:lnTo>
                    <a:pt x="109" y="84"/>
                  </a:lnTo>
                  <a:lnTo>
                    <a:pt x="110" y="84"/>
                  </a:lnTo>
                  <a:lnTo>
                    <a:pt x="112" y="77"/>
                  </a:lnTo>
                  <a:lnTo>
                    <a:pt x="117" y="72"/>
                  </a:lnTo>
                  <a:lnTo>
                    <a:pt x="116" y="70"/>
                  </a:lnTo>
                  <a:lnTo>
                    <a:pt x="117" y="65"/>
                  </a:lnTo>
                  <a:lnTo>
                    <a:pt x="117" y="63"/>
                  </a:lnTo>
                  <a:lnTo>
                    <a:pt x="117" y="62"/>
                  </a:lnTo>
                  <a:lnTo>
                    <a:pt x="119" y="60"/>
                  </a:lnTo>
                  <a:lnTo>
                    <a:pt x="119" y="58"/>
                  </a:lnTo>
                  <a:lnTo>
                    <a:pt x="119" y="56"/>
                  </a:lnTo>
                  <a:lnTo>
                    <a:pt x="119" y="55"/>
                  </a:lnTo>
                  <a:lnTo>
                    <a:pt x="119" y="53"/>
                  </a:lnTo>
                  <a:lnTo>
                    <a:pt x="119" y="51"/>
                  </a:lnTo>
                  <a:lnTo>
                    <a:pt x="119" y="50"/>
                  </a:lnTo>
                  <a:lnTo>
                    <a:pt x="119" y="48"/>
                  </a:lnTo>
                  <a:lnTo>
                    <a:pt x="117" y="46"/>
                  </a:lnTo>
                  <a:lnTo>
                    <a:pt x="119" y="45"/>
                  </a:lnTo>
                  <a:lnTo>
                    <a:pt x="117" y="45"/>
                  </a:lnTo>
                  <a:lnTo>
                    <a:pt x="119" y="43"/>
                  </a:lnTo>
                  <a:lnTo>
                    <a:pt x="117" y="41"/>
                  </a:lnTo>
                  <a:lnTo>
                    <a:pt x="117" y="39"/>
                  </a:lnTo>
                  <a:lnTo>
                    <a:pt x="117" y="38"/>
                  </a:lnTo>
                  <a:lnTo>
                    <a:pt x="117" y="36"/>
                  </a:lnTo>
                  <a:lnTo>
                    <a:pt x="116" y="34"/>
                  </a:lnTo>
                  <a:lnTo>
                    <a:pt x="114" y="33"/>
                  </a:lnTo>
                  <a:lnTo>
                    <a:pt x="116" y="33"/>
                  </a:lnTo>
                  <a:lnTo>
                    <a:pt x="114" y="31"/>
                  </a:lnTo>
                  <a:lnTo>
                    <a:pt x="112" y="29"/>
                  </a:lnTo>
                  <a:lnTo>
                    <a:pt x="112" y="27"/>
                  </a:lnTo>
                  <a:lnTo>
                    <a:pt x="112" y="26"/>
                  </a:lnTo>
                  <a:lnTo>
                    <a:pt x="110" y="24"/>
                  </a:lnTo>
                  <a:lnTo>
                    <a:pt x="109" y="24"/>
                  </a:lnTo>
                  <a:lnTo>
                    <a:pt x="109" y="22"/>
                  </a:lnTo>
                  <a:lnTo>
                    <a:pt x="107" y="22"/>
                  </a:lnTo>
                  <a:lnTo>
                    <a:pt x="107" y="21"/>
                  </a:lnTo>
                  <a:lnTo>
                    <a:pt x="107" y="19"/>
                  </a:lnTo>
                  <a:lnTo>
                    <a:pt x="105" y="19"/>
                  </a:lnTo>
                  <a:lnTo>
                    <a:pt x="104" y="17"/>
                  </a:lnTo>
                  <a:lnTo>
                    <a:pt x="102" y="16"/>
                  </a:lnTo>
                  <a:lnTo>
                    <a:pt x="102" y="14"/>
                  </a:lnTo>
                  <a:lnTo>
                    <a:pt x="100" y="14"/>
                  </a:lnTo>
                  <a:lnTo>
                    <a:pt x="98" y="12"/>
                  </a:lnTo>
                  <a:lnTo>
                    <a:pt x="97" y="12"/>
                  </a:lnTo>
                  <a:lnTo>
                    <a:pt x="97" y="10"/>
                  </a:lnTo>
                  <a:lnTo>
                    <a:pt x="93" y="10"/>
                  </a:lnTo>
                  <a:lnTo>
                    <a:pt x="93" y="9"/>
                  </a:lnTo>
                  <a:lnTo>
                    <a:pt x="87" y="5"/>
                  </a:lnTo>
                  <a:close/>
                </a:path>
              </a:pathLst>
            </a:custGeom>
            <a:solidFill>
              <a:srgbClr val="808080"/>
            </a:solidFill>
            <a:ln w="9525">
              <a:noFill/>
              <a:round/>
              <a:headEnd/>
              <a:tailEnd/>
            </a:ln>
          </p:spPr>
          <p:txBody>
            <a:bodyPr/>
            <a:lstStyle/>
            <a:p>
              <a:endParaRPr lang="en-US"/>
            </a:p>
          </p:txBody>
        </p:sp>
        <p:sp>
          <p:nvSpPr>
            <p:cNvPr id="355" name="Freeform 2526"/>
            <p:cNvSpPr>
              <a:spLocks/>
            </p:cNvSpPr>
            <p:nvPr/>
          </p:nvSpPr>
          <p:spPr bwMode="auto">
            <a:xfrm>
              <a:off x="710" y="2758"/>
              <a:ext cx="120" cy="109"/>
            </a:xfrm>
            <a:custGeom>
              <a:avLst/>
              <a:gdLst>
                <a:gd name="T0" fmla="*/ 77 w 120"/>
                <a:gd name="T1" fmla="*/ 2 h 109"/>
                <a:gd name="T2" fmla="*/ 72 w 120"/>
                <a:gd name="T3" fmla="*/ 0 h 109"/>
                <a:gd name="T4" fmla="*/ 67 w 120"/>
                <a:gd name="T5" fmla="*/ 2 h 109"/>
                <a:gd name="T6" fmla="*/ 63 w 120"/>
                <a:gd name="T7" fmla="*/ 0 h 109"/>
                <a:gd name="T8" fmla="*/ 58 w 120"/>
                <a:gd name="T9" fmla="*/ 0 h 109"/>
                <a:gd name="T10" fmla="*/ 51 w 120"/>
                <a:gd name="T11" fmla="*/ 2 h 109"/>
                <a:gd name="T12" fmla="*/ 45 w 120"/>
                <a:gd name="T13" fmla="*/ 4 h 109"/>
                <a:gd name="T14" fmla="*/ 39 w 120"/>
                <a:gd name="T15" fmla="*/ 5 h 109"/>
                <a:gd name="T16" fmla="*/ 34 w 120"/>
                <a:gd name="T17" fmla="*/ 7 h 109"/>
                <a:gd name="T18" fmla="*/ 27 w 120"/>
                <a:gd name="T19" fmla="*/ 10 h 109"/>
                <a:gd name="T20" fmla="*/ 22 w 120"/>
                <a:gd name="T21" fmla="*/ 14 h 109"/>
                <a:gd name="T22" fmla="*/ 19 w 120"/>
                <a:gd name="T23" fmla="*/ 19 h 109"/>
                <a:gd name="T24" fmla="*/ 14 w 120"/>
                <a:gd name="T25" fmla="*/ 22 h 109"/>
                <a:gd name="T26" fmla="*/ 7 w 120"/>
                <a:gd name="T27" fmla="*/ 33 h 109"/>
                <a:gd name="T28" fmla="*/ 2 w 120"/>
                <a:gd name="T29" fmla="*/ 45 h 109"/>
                <a:gd name="T30" fmla="*/ 2 w 120"/>
                <a:gd name="T31" fmla="*/ 51 h 109"/>
                <a:gd name="T32" fmla="*/ 0 w 120"/>
                <a:gd name="T33" fmla="*/ 56 h 109"/>
                <a:gd name="T34" fmla="*/ 0 w 120"/>
                <a:gd name="T35" fmla="*/ 62 h 109"/>
                <a:gd name="T36" fmla="*/ 2 w 120"/>
                <a:gd name="T37" fmla="*/ 65 h 109"/>
                <a:gd name="T38" fmla="*/ 2 w 120"/>
                <a:gd name="T39" fmla="*/ 70 h 109"/>
                <a:gd name="T40" fmla="*/ 4 w 120"/>
                <a:gd name="T41" fmla="*/ 75 h 109"/>
                <a:gd name="T42" fmla="*/ 7 w 120"/>
                <a:gd name="T43" fmla="*/ 80 h 109"/>
                <a:gd name="T44" fmla="*/ 9 w 120"/>
                <a:gd name="T45" fmla="*/ 84 h 109"/>
                <a:gd name="T46" fmla="*/ 12 w 120"/>
                <a:gd name="T47" fmla="*/ 87 h 109"/>
                <a:gd name="T48" fmla="*/ 14 w 120"/>
                <a:gd name="T49" fmla="*/ 91 h 109"/>
                <a:gd name="T50" fmla="*/ 17 w 120"/>
                <a:gd name="T51" fmla="*/ 94 h 109"/>
                <a:gd name="T52" fmla="*/ 21 w 120"/>
                <a:gd name="T53" fmla="*/ 96 h 109"/>
                <a:gd name="T54" fmla="*/ 26 w 120"/>
                <a:gd name="T55" fmla="*/ 101 h 109"/>
                <a:gd name="T56" fmla="*/ 46 w 120"/>
                <a:gd name="T57" fmla="*/ 109 h 109"/>
                <a:gd name="T58" fmla="*/ 51 w 120"/>
                <a:gd name="T59" fmla="*/ 109 h 109"/>
                <a:gd name="T60" fmla="*/ 56 w 120"/>
                <a:gd name="T61" fmla="*/ 109 h 109"/>
                <a:gd name="T62" fmla="*/ 62 w 120"/>
                <a:gd name="T63" fmla="*/ 109 h 109"/>
                <a:gd name="T64" fmla="*/ 67 w 120"/>
                <a:gd name="T65" fmla="*/ 109 h 109"/>
                <a:gd name="T66" fmla="*/ 70 w 120"/>
                <a:gd name="T67" fmla="*/ 108 h 109"/>
                <a:gd name="T68" fmla="*/ 75 w 120"/>
                <a:gd name="T69" fmla="*/ 108 h 109"/>
                <a:gd name="T70" fmla="*/ 79 w 120"/>
                <a:gd name="T71" fmla="*/ 104 h 109"/>
                <a:gd name="T72" fmla="*/ 84 w 120"/>
                <a:gd name="T73" fmla="*/ 104 h 109"/>
                <a:gd name="T74" fmla="*/ 89 w 120"/>
                <a:gd name="T75" fmla="*/ 103 h 109"/>
                <a:gd name="T76" fmla="*/ 94 w 120"/>
                <a:gd name="T77" fmla="*/ 99 h 109"/>
                <a:gd name="T78" fmla="*/ 96 w 120"/>
                <a:gd name="T79" fmla="*/ 96 h 109"/>
                <a:gd name="T80" fmla="*/ 101 w 120"/>
                <a:gd name="T81" fmla="*/ 92 h 109"/>
                <a:gd name="T82" fmla="*/ 104 w 120"/>
                <a:gd name="T83" fmla="*/ 89 h 109"/>
                <a:gd name="T84" fmla="*/ 109 w 120"/>
                <a:gd name="T85" fmla="*/ 84 h 109"/>
                <a:gd name="T86" fmla="*/ 118 w 120"/>
                <a:gd name="T87" fmla="*/ 72 h 109"/>
                <a:gd name="T88" fmla="*/ 118 w 120"/>
                <a:gd name="T89" fmla="*/ 63 h 109"/>
                <a:gd name="T90" fmla="*/ 120 w 120"/>
                <a:gd name="T91" fmla="*/ 58 h 109"/>
                <a:gd name="T92" fmla="*/ 120 w 120"/>
                <a:gd name="T93" fmla="*/ 53 h 109"/>
                <a:gd name="T94" fmla="*/ 120 w 120"/>
                <a:gd name="T95" fmla="*/ 48 h 109"/>
                <a:gd name="T96" fmla="*/ 118 w 120"/>
                <a:gd name="T97" fmla="*/ 45 h 109"/>
                <a:gd name="T98" fmla="*/ 118 w 120"/>
                <a:gd name="T99" fmla="*/ 39 h 109"/>
                <a:gd name="T100" fmla="*/ 116 w 120"/>
                <a:gd name="T101" fmla="*/ 34 h 109"/>
                <a:gd name="T102" fmla="*/ 114 w 120"/>
                <a:gd name="T103" fmla="*/ 31 h 109"/>
                <a:gd name="T104" fmla="*/ 113 w 120"/>
                <a:gd name="T105" fmla="*/ 26 h 109"/>
                <a:gd name="T106" fmla="*/ 109 w 120"/>
                <a:gd name="T107" fmla="*/ 22 h 109"/>
                <a:gd name="T108" fmla="*/ 108 w 120"/>
                <a:gd name="T109" fmla="*/ 19 h 109"/>
                <a:gd name="T110" fmla="*/ 103 w 120"/>
                <a:gd name="T111" fmla="*/ 16 h 109"/>
                <a:gd name="T112" fmla="*/ 99 w 120"/>
                <a:gd name="T113" fmla="*/ 12 h 109"/>
                <a:gd name="T114" fmla="*/ 94 w 120"/>
                <a:gd name="T115" fmla="*/ 10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0"/>
                <a:gd name="T175" fmla="*/ 0 h 109"/>
                <a:gd name="T176" fmla="*/ 120 w 120"/>
                <a:gd name="T177" fmla="*/ 109 h 1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0" h="109">
                  <a:moveTo>
                    <a:pt x="87" y="5"/>
                  </a:moveTo>
                  <a:lnTo>
                    <a:pt x="79" y="2"/>
                  </a:lnTo>
                  <a:lnTo>
                    <a:pt x="77" y="2"/>
                  </a:lnTo>
                  <a:lnTo>
                    <a:pt x="75" y="2"/>
                  </a:lnTo>
                  <a:lnTo>
                    <a:pt x="74" y="2"/>
                  </a:lnTo>
                  <a:lnTo>
                    <a:pt x="72" y="0"/>
                  </a:lnTo>
                  <a:lnTo>
                    <a:pt x="72" y="2"/>
                  </a:lnTo>
                  <a:lnTo>
                    <a:pt x="68" y="0"/>
                  </a:lnTo>
                  <a:lnTo>
                    <a:pt x="67" y="2"/>
                  </a:lnTo>
                  <a:lnTo>
                    <a:pt x="67" y="0"/>
                  </a:lnTo>
                  <a:lnTo>
                    <a:pt x="65" y="0"/>
                  </a:lnTo>
                  <a:lnTo>
                    <a:pt x="63" y="0"/>
                  </a:lnTo>
                  <a:lnTo>
                    <a:pt x="62" y="0"/>
                  </a:lnTo>
                  <a:lnTo>
                    <a:pt x="60" y="0"/>
                  </a:lnTo>
                  <a:lnTo>
                    <a:pt x="58" y="0"/>
                  </a:lnTo>
                  <a:lnTo>
                    <a:pt x="56" y="0"/>
                  </a:lnTo>
                  <a:lnTo>
                    <a:pt x="53" y="2"/>
                  </a:lnTo>
                  <a:lnTo>
                    <a:pt x="51" y="2"/>
                  </a:lnTo>
                  <a:lnTo>
                    <a:pt x="50" y="2"/>
                  </a:lnTo>
                  <a:lnTo>
                    <a:pt x="46" y="2"/>
                  </a:lnTo>
                  <a:lnTo>
                    <a:pt x="45" y="4"/>
                  </a:lnTo>
                  <a:lnTo>
                    <a:pt x="43" y="5"/>
                  </a:lnTo>
                  <a:lnTo>
                    <a:pt x="41" y="5"/>
                  </a:lnTo>
                  <a:lnTo>
                    <a:pt x="39" y="5"/>
                  </a:lnTo>
                  <a:lnTo>
                    <a:pt x="38" y="7"/>
                  </a:lnTo>
                  <a:lnTo>
                    <a:pt x="36" y="7"/>
                  </a:lnTo>
                  <a:lnTo>
                    <a:pt x="34" y="7"/>
                  </a:lnTo>
                  <a:lnTo>
                    <a:pt x="33" y="9"/>
                  </a:lnTo>
                  <a:lnTo>
                    <a:pt x="29" y="10"/>
                  </a:lnTo>
                  <a:lnTo>
                    <a:pt x="27" y="10"/>
                  </a:lnTo>
                  <a:lnTo>
                    <a:pt x="26" y="12"/>
                  </a:lnTo>
                  <a:lnTo>
                    <a:pt x="24" y="14"/>
                  </a:lnTo>
                  <a:lnTo>
                    <a:pt x="22" y="14"/>
                  </a:lnTo>
                  <a:lnTo>
                    <a:pt x="22" y="17"/>
                  </a:lnTo>
                  <a:lnTo>
                    <a:pt x="21" y="17"/>
                  </a:lnTo>
                  <a:lnTo>
                    <a:pt x="19" y="19"/>
                  </a:lnTo>
                  <a:lnTo>
                    <a:pt x="17" y="21"/>
                  </a:lnTo>
                  <a:lnTo>
                    <a:pt x="16" y="22"/>
                  </a:lnTo>
                  <a:lnTo>
                    <a:pt x="14" y="22"/>
                  </a:lnTo>
                  <a:lnTo>
                    <a:pt x="12" y="26"/>
                  </a:lnTo>
                  <a:lnTo>
                    <a:pt x="12" y="27"/>
                  </a:lnTo>
                  <a:lnTo>
                    <a:pt x="7" y="33"/>
                  </a:lnTo>
                  <a:lnTo>
                    <a:pt x="5" y="39"/>
                  </a:lnTo>
                  <a:lnTo>
                    <a:pt x="5" y="41"/>
                  </a:lnTo>
                  <a:lnTo>
                    <a:pt x="2" y="45"/>
                  </a:lnTo>
                  <a:lnTo>
                    <a:pt x="4" y="46"/>
                  </a:lnTo>
                  <a:lnTo>
                    <a:pt x="2" y="48"/>
                  </a:lnTo>
                  <a:lnTo>
                    <a:pt x="2" y="51"/>
                  </a:lnTo>
                  <a:lnTo>
                    <a:pt x="0" y="53"/>
                  </a:lnTo>
                  <a:lnTo>
                    <a:pt x="2" y="53"/>
                  </a:lnTo>
                  <a:lnTo>
                    <a:pt x="0" y="56"/>
                  </a:lnTo>
                  <a:lnTo>
                    <a:pt x="0" y="58"/>
                  </a:lnTo>
                  <a:lnTo>
                    <a:pt x="2" y="60"/>
                  </a:lnTo>
                  <a:lnTo>
                    <a:pt x="0" y="62"/>
                  </a:lnTo>
                  <a:lnTo>
                    <a:pt x="2" y="62"/>
                  </a:lnTo>
                  <a:lnTo>
                    <a:pt x="0" y="63"/>
                  </a:lnTo>
                  <a:lnTo>
                    <a:pt x="2" y="65"/>
                  </a:lnTo>
                  <a:lnTo>
                    <a:pt x="2" y="67"/>
                  </a:lnTo>
                  <a:lnTo>
                    <a:pt x="2" y="68"/>
                  </a:lnTo>
                  <a:lnTo>
                    <a:pt x="2" y="70"/>
                  </a:lnTo>
                  <a:lnTo>
                    <a:pt x="4" y="70"/>
                  </a:lnTo>
                  <a:lnTo>
                    <a:pt x="4" y="74"/>
                  </a:lnTo>
                  <a:lnTo>
                    <a:pt x="4" y="75"/>
                  </a:lnTo>
                  <a:lnTo>
                    <a:pt x="5" y="75"/>
                  </a:lnTo>
                  <a:lnTo>
                    <a:pt x="7" y="77"/>
                  </a:lnTo>
                  <a:lnTo>
                    <a:pt x="7" y="80"/>
                  </a:lnTo>
                  <a:lnTo>
                    <a:pt x="7" y="82"/>
                  </a:lnTo>
                  <a:lnTo>
                    <a:pt x="9" y="82"/>
                  </a:lnTo>
                  <a:lnTo>
                    <a:pt x="9" y="84"/>
                  </a:lnTo>
                  <a:lnTo>
                    <a:pt x="10" y="84"/>
                  </a:lnTo>
                  <a:lnTo>
                    <a:pt x="10" y="87"/>
                  </a:lnTo>
                  <a:lnTo>
                    <a:pt x="12" y="87"/>
                  </a:lnTo>
                  <a:lnTo>
                    <a:pt x="12" y="89"/>
                  </a:lnTo>
                  <a:lnTo>
                    <a:pt x="14" y="89"/>
                  </a:lnTo>
                  <a:lnTo>
                    <a:pt x="14" y="91"/>
                  </a:lnTo>
                  <a:lnTo>
                    <a:pt x="16" y="92"/>
                  </a:lnTo>
                  <a:lnTo>
                    <a:pt x="17" y="92"/>
                  </a:lnTo>
                  <a:lnTo>
                    <a:pt x="17" y="94"/>
                  </a:lnTo>
                  <a:lnTo>
                    <a:pt x="19" y="94"/>
                  </a:lnTo>
                  <a:lnTo>
                    <a:pt x="19" y="96"/>
                  </a:lnTo>
                  <a:lnTo>
                    <a:pt x="21" y="96"/>
                  </a:lnTo>
                  <a:lnTo>
                    <a:pt x="22" y="97"/>
                  </a:lnTo>
                  <a:lnTo>
                    <a:pt x="24" y="99"/>
                  </a:lnTo>
                  <a:lnTo>
                    <a:pt x="26" y="101"/>
                  </a:lnTo>
                  <a:lnTo>
                    <a:pt x="34" y="104"/>
                  </a:lnTo>
                  <a:lnTo>
                    <a:pt x="43" y="108"/>
                  </a:lnTo>
                  <a:lnTo>
                    <a:pt x="46" y="109"/>
                  </a:lnTo>
                  <a:lnTo>
                    <a:pt x="46" y="108"/>
                  </a:lnTo>
                  <a:lnTo>
                    <a:pt x="50" y="109"/>
                  </a:lnTo>
                  <a:lnTo>
                    <a:pt x="51" y="109"/>
                  </a:lnTo>
                  <a:lnTo>
                    <a:pt x="53" y="109"/>
                  </a:lnTo>
                  <a:lnTo>
                    <a:pt x="55" y="109"/>
                  </a:lnTo>
                  <a:lnTo>
                    <a:pt x="56" y="109"/>
                  </a:lnTo>
                  <a:lnTo>
                    <a:pt x="58" y="109"/>
                  </a:lnTo>
                  <a:lnTo>
                    <a:pt x="60" y="109"/>
                  </a:lnTo>
                  <a:lnTo>
                    <a:pt x="62" y="109"/>
                  </a:lnTo>
                  <a:lnTo>
                    <a:pt x="63" y="109"/>
                  </a:lnTo>
                  <a:lnTo>
                    <a:pt x="65" y="109"/>
                  </a:lnTo>
                  <a:lnTo>
                    <a:pt x="67" y="109"/>
                  </a:lnTo>
                  <a:lnTo>
                    <a:pt x="68" y="109"/>
                  </a:lnTo>
                  <a:lnTo>
                    <a:pt x="70" y="109"/>
                  </a:lnTo>
                  <a:lnTo>
                    <a:pt x="70" y="108"/>
                  </a:lnTo>
                  <a:lnTo>
                    <a:pt x="72" y="108"/>
                  </a:lnTo>
                  <a:lnTo>
                    <a:pt x="74" y="108"/>
                  </a:lnTo>
                  <a:lnTo>
                    <a:pt x="75" y="108"/>
                  </a:lnTo>
                  <a:lnTo>
                    <a:pt x="77" y="108"/>
                  </a:lnTo>
                  <a:lnTo>
                    <a:pt x="77" y="106"/>
                  </a:lnTo>
                  <a:lnTo>
                    <a:pt x="79" y="104"/>
                  </a:lnTo>
                  <a:lnTo>
                    <a:pt x="80" y="106"/>
                  </a:lnTo>
                  <a:lnTo>
                    <a:pt x="82" y="104"/>
                  </a:lnTo>
                  <a:lnTo>
                    <a:pt x="84" y="104"/>
                  </a:lnTo>
                  <a:lnTo>
                    <a:pt x="84" y="103"/>
                  </a:lnTo>
                  <a:lnTo>
                    <a:pt x="85" y="103"/>
                  </a:lnTo>
                  <a:lnTo>
                    <a:pt x="89" y="103"/>
                  </a:lnTo>
                  <a:lnTo>
                    <a:pt x="89" y="101"/>
                  </a:lnTo>
                  <a:lnTo>
                    <a:pt x="92" y="99"/>
                  </a:lnTo>
                  <a:lnTo>
                    <a:pt x="94" y="99"/>
                  </a:lnTo>
                  <a:lnTo>
                    <a:pt x="94" y="97"/>
                  </a:lnTo>
                  <a:lnTo>
                    <a:pt x="96" y="97"/>
                  </a:lnTo>
                  <a:lnTo>
                    <a:pt x="96" y="96"/>
                  </a:lnTo>
                  <a:lnTo>
                    <a:pt x="97" y="96"/>
                  </a:lnTo>
                  <a:lnTo>
                    <a:pt x="99" y="94"/>
                  </a:lnTo>
                  <a:lnTo>
                    <a:pt x="101" y="92"/>
                  </a:lnTo>
                  <a:lnTo>
                    <a:pt x="103" y="92"/>
                  </a:lnTo>
                  <a:lnTo>
                    <a:pt x="103" y="91"/>
                  </a:lnTo>
                  <a:lnTo>
                    <a:pt x="104" y="89"/>
                  </a:lnTo>
                  <a:lnTo>
                    <a:pt x="106" y="87"/>
                  </a:lnTo>
                  <a:lnTo>
                    <a:pt x="108" y="87"/>
                  </a:lnTo>
                  <a:lnTo>
                    <a:pt x="109" y="84"/>
                  </a:lnTo>
                  <a:lnTo>
                    <a:pt x="111" y="84"/>
                  </a:lnTo>
                  <a:lnTo>
                    <a:pt x="113" y="77"/>
                  </a:lnTo>
                  <a:lnTo>
                    <a:pt x="118" y="72"/>
                  </a:lnTo>
                  <a:lnTo>
                    <a:pt x="116" y="70"/>
                  </a:lnTo>
                  <a:lnTo>
                    <a:pt x="118" y="65"/>
                  </a:lnTo>
                  <a:lnTo>
                    <a:pt x="118" y="63"/>
                  </a:lnTo>
                  <a:lnTo>
                    <a:pt x="118" y="62"/>
                  </a:lnTo>
                  <a:lnTo>
                    <a:pt x="120" y="60"/>
                  </a:lnTo>
                  <a:lnTo>
                    <a:pt x="120" y="58"/>
                  </a:lnTo>
                  <a:lnTo>
                    <a:pt x="120" y="56"/>
                  </a:lnTo>
                  <a:lnTo>
                    <a:pt x="120" y="55"/>
                  </a:lnTo>
                  <a:lnTo>
                    <a:pt x="120" y="53"/>
                  </a:lnTo>
                  <a:lnTo>
                    <a:pt x="120" y="51"/>
                  </a:lnTo>
                  <a:lnTo>
                    <a:pt x="120" y="50"/>
                  </a:lnTo>
                  <a:lnTo>
                    <a:pt x="120" y="48"/>
                  </a:lnTo>
                  <a:lnTo>
                    <a:pt x="118" y="46"/>
                  </a:lnTo>
                  <a:lnTo>
                    <a:pt x="120" y="45"/>
                  </a:lnTo>
                  <a:lnTo>
                    <a:pt x="118" y="45"/>
                  </a:lnTo>
                  <a:lnTo>
                    <a:pt x="120" y="43"/>
                  </a:lnTo>
                  <a:lnTo>
                    <a:pt x="118" y="41"/>
                  </a:lnTo>
                  <a:lnTo>
                    <a:pt x="118" y="39"/>
                  </a:lnTo>
                  <a:lnTo>
                    <a:pt x="118" y="38"/>
                  </a:lnTo>
                  <a:lnTo>
                    <a:pt x="118" y="36"/>
                  </a:lnTo>
                  <a:lnTo>
                    <a:pt x="116" y="34"/>
                  </a:lnTo>
                  <a:lnTo>
                    <a:pt x="114" y="33"/>
                  </a:lnTo>
                  <a:lnTo>
                    <a:pt x="116" y="33"/>
                  </a:lnTo>
                  <a:lnTo>
                    <a:pt x="114" y="31"/>
                  </a:lnTo>
                  <a:lnTo>
                    <a:pt x="113" y="29"/>
                  </a:lnTo>
                  <a:lnTo>
                    <a:pt x="113" y="27"/>
                  </a:lnTo>
                  <a:lnTo>
                    <a:pt x="113" y="26"/>
                  </a:lnTo>
                  <a:lnTo>
                    <a:pt x="111" y="24"/>
                  </a:lnTo>
                  <a:lnTo>
                    <a:pt x="109" y="24"/>
                  </a:lnTo>
                  <a:lnTo>
                    <a:pt x="109" y="22"/>
                  </a:lnTo>
                  <a:lnTo>
                    <a:pt x="108" y="22"/>
                  </a:lnTo>
                  <a:lnTo>
                    <a:pt x="108" y="21"/>
                  </a:lnTo>
                  <a:lnTo>
                    <a:pt x="108" y="19"/>
                  </a:lnTo>
                  <a:lnTo>
                    <a:pt x="106" y="19"/>
                  </a:lnTo>
                  <a:lnTo>
                    <a:pt x="104" y="17"/>
                  </a:lnTo>
                  <a:lnTo>
                    <a:pt x="103" y="16"/>
                  </a:lnTo>
                  <a:lnTo>
                    <a:pt x="103" y="14"/>
                  </a:lnTo>
                  <a:lnTo>
                    <a:pt x="101" y="14"/>
                  </a:lnTo>
                  <a:lnTo>
                    <a:pt x="99" y="12"/>
                  </a:lnTo>
                  <a:lnTo>
                    <a:pt x="97" y="12"/>
                  </a:lnTo>
                  <a:lnTo>
                    <a:pt x="97" y="10"/>
                  </a:lnTo>
                  <a:lnTo>
                    <a:pt x="94" y="10"/>
                  </a:lnTo>
                  <a:lnTo>
                    <a:pt x="94" y="9"/>
                  </a:lnTo>
                  <a:lnTo>
                    <a:pt x="87" y="5"/>
                  </a:lnTo>
                  <a:close/>
                </a:path>
              </a:pathLst>
            </a:custGeom>
            <a:solidFill>
              <a:srgbClr val="808080"/>
            </a:solidFill>
            <a:ln w="9525">
              <a:noFill/>
              <a:round/>
              <a:headEnd/>
              <a:tailEnd/>
            </a:ln>
          </p:spPr>
          <p:txBody>
            <a:bodyPr/>
            <a:lstStyle/>
            <a:p>
              <a:endParaRPr lang="en-US"/>
            </a:p>
          </p:txBody>
        </p:sp>
        <p:sp>
          <p:nvSpPr>
            <p:cNvPr id="356" name="Freeform 2527"/>
            <p:cNvSpPr>
              <a:spLocks/>
            </p:cNvSpPr>
            <p:nvPr/>
          </p:nvSpPr>
          <p:spPr bwMode="auto">
            <a:xfrm>
              <a:off x="1068" y="2666"/>
              <a:ext cx="120" cy="109"/>
            </a:xfrm>
            <a:custGeom>
              <a:avLst/>
              <a:gdLst>
                <a:gd name="T0" fmla="*/ 77 w 120"/>
                <a:gd name="T1" fmla="*/ 2 h 109"/>
                <a:gd name="T2" fmla="*/ 70 w 120"/>
                <a:gd name="T3" fmla="*/ 0 h 109"/>
                <a:gd name="T4" fmla="*/ 67 w 120"/>
                <a:gd name="T5" fmla="*/ 2 h 109"/>
                <a:gd name="T6" fmla="*/ 62 w 120"/>
                <a:gd name="T7" fmla="*/ 0 h 109"/>
                <a:gd name="T8" fmla="*/ 56 w 120"/>
                <a:gd name="T9" fmla="*/ 0 h 109"/>
                <a:gd name="T10" fmla="*/ 51 w 120"/>
                <a:gd name="T11" fmla="*/ 2 h 109"/>
                <a:gd name="T12" fmla="*/ 45 w 120"/>
                <a:gd name="T13" fmla="*/ 2 h 109"/>
                <a:gd name="T14" fmla="*/ 39 w 120"/>
                <a:gd name="T15" fmla="*/ 4 h 109"/>
                <a:gd name="T16" fmla="*/ 36 w 120"/>
                <a:gd name="T17" fmla="*/ 7 h 109"/>
                <a:gd name="T18" fmla="*/ 33 w 120"/>
                <a:gd name="T19" fmla="*/ 9 h 109"/>
                <a:gd name="T20" fmla="*/ 28 w 120"/>
                <a:gd name="T21" fmla="*/ 10 h 109"/>
                <a:gd name="T22" fmla="*/ 24 w 120"/>
                <a:gd name="T23" fmla="*/ 14 h 109"/>
                <a:gd name="T24" fmla="*/ 21 w 120"/>
                <a:gd name="T25" fmla="*/ 17 h 109"/>
                <a:gd name="T26" fmla="*/ 16 w 120"/>
                <a:gd name="T27" fmla="*/ 21 h 109"/>
                <a:gd name="T28" fmla="*/ 10 w 120"/>
                <a:gd name="T29" fmla="*/ 27 h 109"/>
                <a:gd name="T30" fmla="*/ 2 w 120"/>
                <a:gd name="T31" fmla="*/ 43 h 109"/>
                <a:gd name="T32" fmla="*/ 2 w 120"/>
                <a:gd name="T33" fmla="*/ 48 h 109"/>
                <a:gd name="T34" fmla="*/ 0 w 120"/>
                <a:gd name="T35" fmla="*/ 53 h 109"/>
                <a:gd name="T36" fmla="*/ 0 w 120"/>
                <a:gd name="T37" fmla="*/ 56 h 109"/>
                <a:gd name="T38" fmla="*/ 0 w 120"/>
                <a:gd name="T39" fmla="*/ 62 h 109"/>
                <a:gd name="T40" fmla="*/ 2 w 120"/>
                <a:gd name="T41" fmla="*/ 65 h 109"/>
                <a:gd name="T42" fmla="*/ 4 w 120"/>
                <a:gd name="T43" fmla="*/ 70 h 109"/>
                <a:gd name="T44" fmla="*/ 5 w 120"/>
                <a:gd name="T45" fmla="*/ 73 h 109"/>
                <a:gd name="T46" fmla="*/ 7 w 120"/>
                <a:gd name="T47" fmla="*/ 79 h 109"/>
                <a:gd name="T48" fmla="*/ 9 w 120"/>
                <a:gd name="T49" fmla="*/ 84 h 109"/>
                <a:gd name="T50" fmla="*/ 10 w 120"/>
                <a:gd name="T51" fmla="*/ 87 h 109"/>
                <a:gd name="T52" fmla="*/ 14 w 120"/>
                <a:gd name="T53" fmla="*/ 91 h 109"/>
                <a:gd name="T54" fmla="*/ 16 w 120"/>
                <a:gd name="T55" fmla="*/ 94 h 109"/>
                <a:gd name="T56" fmla="*/ 21 w 120"/>
                <a:gd name="T57" fmla="*/ 96 h 109"/>
                <a:gd name="T58" fmla="*/ 24 w 120"/>
                <a:gd name="T59" fmla="*/ 97 h 109"/>
                <a:gd name="T60" fmla="*/ 41 w 120"/>
                <a:gd name="T61" fmla="*/ 108 h 109"/>
                <a:gd name="T62" fmla="*/ 46 w 120"/>
                <a:gd name="T63" fmla="*/ 108 h 109"/>
                <a:gd name="T64" fmla="*/ 53 w 120"/>
                <a:gd name="T65" fmla="*/ 108 h 109"/>
                <a:gd name="T66" fmla="*/ 56 w 120"/>
                <a:gd name="T67" fmla="*/ 109 h 109"/>
                <a:gd name="T68" fmla="*/ 60 w 120"/>
                <a:gd name="T69" fmla="*/ 108 h 109"/>
                <a:gd name="T70" fmla="*/ 63 w 120"/>
                <a:gd name="T71" fmla="*/ 109 h 109"/>
                <a:gd name="T72" fmla="*/ 67 w 120"/>
                <a:gd name="T73" fmla="*/ 108 h 109"/>
                <a:gd name="T74" fmla="*/ 74 w 120"/>
                <a:gd name="T75" fmla="*/ 106 h 109"/>
                <a:gd name="T76" fmla="*/ 79 w 120"/>
                <a:gd name="T77" fmla="*/ 104 h 109"/>
                <a:gd name="T78" fmla="*/ 84 w 120"/>
                <a:gd name="T79" fmla="*/ 102 h 109"/>
                <a:gd name="T80" fmla="*/ 91 w 120"/>
                <a:gd name="T81" fmla="*/ 99 h 109"/>
                <a:gd name="T82" fmla="*/ 96 w 120"/>
                <a:gd name="T83" fmla="*/ 97 h 109"/>
                <a:gd name="T84" fmla="*/ 99 w 120"/>
                <a:gd name="T85" fmla="*/ 94 h 109"/>
                <a:gd name="T86" fmla="*/ 104 w 120"/>
                <a:gd name="T87" fmla="*/ 89 h 109"/>
                <a:gd name="T88" fmla="*/ 109 w 120"/>
                <a:gd name="T89" fmla="*/ 82 h 109"/>
                <a:gd name="T90" fmla="*/ 116 w 120"/>
                <a:gd name="T91" fmla="*/ 68 h 109"/>
                <a:gd name="T92" fmla="*/ 118 w 120"/>
                <a:gd name="T93" fmla="*/ 62 h 109"/>
                <a:gd name="T94" fmla="*/ 120 w 120"/>
                <a:gd name="T95" fmla="*/ 56 h 109"/>
                <a:gd name="T96" fmla="*/ 120 w 120"/>
                <a:gd name="T97" fmla="*/ 51 h 109"/>
                <a:gd name="T98" fmla="*/ 120 w 120"/>
                <a:gd name="T99" fmla="*/ 46 h 109"/>
                <a:gd name="T100" fmla="*/ 118 w 120"/>
                <a:gd name="T101" fmla="*/ 43 h 109"/>
                <a:gd name="T102" fmla="*/ 116 w 120"/>
                <a:gd name="T103" fmla="*/ 39 h 109"/>
                <a:gd name="T104" fmla="*/ 116 w 120"/>
                <a:gd name="T105" fmla="*/ 34 h 109"/>
                <a:gd name="T106" fmla="*/ 114 w 120"/>
                <a:gd name="T107" fmla="*/ 31 h 109"/>
                <a:gd name="T108" fmla="*/ 113 w 120"/>
                <a:gd name="T109" fmla="*/ 27 h 109"/>
                <a:gd name="T110" fmla="*/ 109 w 120"/>
                <a:gd name="T111" fmla="*/ 21 h 109"/>
                <a:gd name="T112" fmla="*/ 106 w 120"/>
                <a:gd name="T113" fmla="*/ 19 h 109"/>
                <a:gd name="T114" fmla="*/ 104 w 120"/>
                <a:gd name="T115" fmla="*/ 15 h 109"/>
                <a:gd name="T116" fmla="*/ 99 w 120"/>
                <a:gd name="T117" fmla="*/ 12 h 109"/>
                <a:gd name="T118" fmla="*/ 94 w 120"/>
                <a:gd name="T119" fmla="*/ 9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0"/>
                <a:gd name="T181" fmla="*/ 0 h 109"/>
                <a:gd name="T182" fmla="*/ 120 w 120"/>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0" h="109">
                  <a:moveTo>
                    <a:pt x="85" y="5"/>
                  </a:moveTo>
                  <a:lnTo>
                    <a:pt x="79" y="2"/>
                  </a:lnTo>
                  <a:lnTo>
                    <a:pt x="77" y="2"/>
                  </a:lnTo>
                  <a:lnTo>
                    <a:pt x="75" y="2"/>
                  </a:lnTo>
                  <a:lnTo>
                    <a:pt x="74" y="2"/>
                  </a:lnTo>
                  <a:lnTo>
                    <a:pt x="70" y="0"/>
                  </a:lnTo>
                  <a:lnTo>
                    <a:pt x="70" y="2"/>
                  </a:lnTo>
                  <a:lnTo>
                    <a:pt x="68" y="0"/>
                  </a:lnTo>
                  <a:lnTo>
                    <a:pt x="67" y="2"/>
                  </a:lnTo>
                  <a:lnTo>
                    <a:pt x="65" y="0"/>
                  </a:lnTo>
                  <a:lnTo>
                    <a:pt x="63" y="0"/>
                  </a:lnTo>
                  <a:lnTo>
                    <a:pt x="62" y="0"/>
                  </a:lnTo>
                  <a:lnTo>
                    <a:pt x="60" y="0"/>
                  </a:lnTo>
                  <a:lnTo>
                    <a:pt x="58" y="0"/>
                  </a:lnTo>
                  <a:lnTo>
                    <a:pt x="56" y="0"/>
                  </a:lnTo>
                  <a:lnTo>
                    <a:pt x="55" y="0"/>
                  </a:lnTo>
                  <a:lnTo>
                    <a:pt x="53" y="2"/>
                  </a:lnTo>
                  <a:lnTo>
                    <a:pt x="51" y="2"/>
                  </a:lnTo>
                  <a:lnTo>
                    <a:pt x="50" y="2"/>
                  </a:lnTo>
                  <a:lnTo>
                    <a:pt x="46" y="2"/>
                  </a:lnTo>
                  <a:lnTo>
                    <a:pt x="45" y="2"/>
                  </a:lnTo>
                  <a:lnTo>
                    <a:pt x="45" y="4"/>
                  </a:lnTo>
                  <a:lnTo>
                    <a:pt x="41" y="4"/>
                  </a:lnTo>
                  <a:lnTo>
                    <a:pt x="39" y="4"/>
                  </a:lnTo>
                  <a:lnTo>
                    <a:pt x="39" y="5"/>
                  </a:lnTo>
                  <a:lnTo>
                    <a:pt x="36" y="5"/>
                  </a:lnTo>
                  <a:lnTo>
                    <a:pt x="36" y="7"/>
                  </a:lnTo>
                  <a:lnTo>
                    <a:pt x="34" y="5"/>
                  </a:lnTo>
                  <a:lnTo>
                    <a:pt x="33" y="7"/>
                  </a:lnTo>
                  <a:lnTo>
                    <a:pt x="33" y="9"/>
                  </a:lnTo>
                  <a:lnTo>
                    <a:pt x="31" y="9"/>
                  </a:lnTo>
                  <a:lnTo>
                    <a:pt x="29" y="10"/>
                  </a:lnTo>
                  <a:lnTo>
                    <a:pt x="28" y="10"/>
                  </a:lnTo>
                  <a:lnTo>
                    <a:pt x="26" y="10"/>
                  </a:lnTo>
                  <a:lnTo>
                    <a:pt x="26" y="12"/>
                  </a:lnTo>
                  <a:lnTo>
                    <a:pt x="24" y="14"/>
                  </a:lnTo>
                  <a:lnTo>
                    <a:pt x="22" y="14"/>
                  </a:lnTo>
                  <a:lnTo>
                    <a:pt x="21" y="15"/>
                  </a:lnTo>
                  <a:lnTo>
                    <a:pt x="21" y="17"/>
                  </a:lnTo>
                  <a:lnTo>
                    <a:pt x="19" y="17"/>
                  </a:lnTo>
                  <a:lnTo>
                    <a:pt x="17" y="21"/>
                  </a:lnTo>
                  <a:lnTo>
                    <a:pt x="16" y="21"/>
                  </a:lnTo>
                  <a:lnTo>
                    <a:pt x="14" y="22"/>
                  </a:lnTo>
                  <a:lnTo>
                    <a:pt x="12" y="26"/>
                  </a:lnTo>
                  <a:lnTo>
                    <a:pt x="10" y="27"/>
                  </a:lnTo>
                  <a:lnTo>
                    <a:pt x="7" y="33"/>
                  </a:lnTo>
                  <a:lnTo>
                    <a:pt x="5" y="39"/>
                  </a:lnTo>
                  <a:lnTo>
                    <a:pt x="2" y="43"/>
                  </a:lnTo>
                  <a:lnTo>
                    <a:pt x="4" y="44"/>
                  </a:lnTo>
                  <a:lnTo>
                    <a:pt x="2" y="46"/>
                  </a:lnTo>
                  <a:lnTo>
                    <a:pt x="2" y="48"/>
                  </a:lnTo>
                  <a:lnTo>
                    <a:pt x="2" y="50"/>
                  </a:lnTo>
                  <a:lnTo>
                    <a:pt x="2" y="51"/>
                  </a:lnTo>
                  <a:lnTo>
                    <a:pt x="0" y="53"/>
                  </a:lnTo>
                  <a:lnTo>
                    <a:pt x="2" y="53"/>
                  </a:lnTo>
                  <a:lnTo>
                    <a:pt x="0" y="55"/>
                  </a:lnTo>
                  <a:lnTo>
                    <a:pt x="0" y="56"/>
                  </a:lnTo>
                  <a:lnTo>
                    <a:pt x="0" y="58"/>
                  </a:lnTo>
                  <a:lnTo>
                    <a:pt x="2" y="60"/>
                  </a:lnTo>
                  <a:lnTo>
                    <a:pt x="0" y="62"/>
                  </a:lnTo>
                  <a:lnTo>
                    <a:pt x="2" y="62"/>
                  </a:lnTo>
                  <a:lnTo>
                    <a:pt x="0" y="62"/>
                  </a:lnTo>
                  <a:lnTo>
                    <a:pt x="2" y="65"/>
                  </a:lnTo>
                  <a:lnTo>
                    <a:pt x="2" y="67"/>
                  </a:lnTo>
                  <a:lnTo>
                    <a:pt x="2" y="68"/>
                  </a:lnTo>
                  <a:lnTo>
                    <a:pt x="4" y="70"/>
                  </a:lnTo>
                  <a:lnTo>
                    <a:pt x="4" y="72"/>
                  </a:lnTo>
                  <a:lnTo>
                    <a:pt x="4" y="73"/>
                  </a:lnTo>
                  <a:lnTo>
                    <a:pt x="5" y="73"/>
                  </a:lnTo>
                  <a:lnTo>
                    <a:pt x="5" y="77"/>
                  </a:lnTo>
                  <a:lnTo>
                    <a:pt x="5" y="79"/>
                  </a:lnTo>
                  <a:lnTo>
                    <a:pt x="7" y="79"/>
                  </a:lnTo>
                  <a:lnTo>
                    <a:pt x="7" y="82"/>
                  </a:lnTo>
                  <a:lnTo>
                    <a:pt x="9" y="82"/>
                  </a:lnTo>
                  <a:lnTo>
                    <a:pt x="9" y="84"/>
                  </a:lnTo>
                  <a:lnTo>
                    <a:pt x="9" y="85"/>
                  </a:lnTo>
                  <a:lnTo>
                    <a:pt x="10" y="85"/>
                  </a:lnTo>
                  <a:lnTo>
                    <a:pt x="10" y="87"/>
                  </a:lnTo>
                  <a:lnTo>
                    <a:pt x="12" y="89"/>
                  </a:lnTo>
                  <a:lnTo>
                    <a:pt x="14" y="89"/>
                  </a:lnTo>
                  <a:lnTo>
                    <a:pt x="14" y="91"/>
                  </a:lnTo>
                  <a:lnTo>
                    <a:pt x="14" y="92"/>
                  </a:lnTo>
                  <a:lnTo>
                    <a:pt x="16" y="92"/>
                  </a:lnTo>
                  <a:lnTo>
                    <a:pt x="16" y="94"/>
                  </a:lnTo>
                  <a:lnTo>
                    <a:pt x="19" y="94"/>
                  </a:lnTo>
                  <a:lnTo>
                    <a:pt x="19" y="96"/>
                  </a:lnTo>
                  <a:lnTo>
                    <a:pt x="21" y="96"/>
                  </a:lnTo>
                  <a:lnTo>
                    <a:pt x="21" y="97"/>
                  </a:lnTo>
                  <a:lnTo>
                    <a:pt x="22" y="97"/>
                  </a:lnTo>
                  <a:lnTo>
                    <a:pt x="24" y="97"/>
                  </a:lnTo>
                  <a:lnTo>
                    <a:pt x="26" y="101"/>
                  </a:lnTo>
                  <a:lnTo>
                    <a:pt x="33" y="102"/>
                  </a:lnTo>
                  <a:lnTo>
                    <a:pt x="41" y="108"/>
                  </a:lnTo>
                  <a:lnTo>
                    <a:pt x="43" y="106"/>
                  </a:lnTo>
                  <a:lnTo>
                    <a:pt x="45" y="108"/>
                  </a:lnTo>
                  <a:lnTo>
                    <a:pt x="46" y="108"/>
                  </a:lnTo>
                  <a:lnTo>
                    <a:pt x="50" y="108"/>
                  </a:lnTo>
                  <a:lnTo>
                    <a:pt x="51" y="108"/>
                  </a:lnTo>
                  <a:lnTo>
                    <a:pt x="53" y="108"/>
                  </a:lnTo>
                  <a:lnTo>
                    <a:pt x="55" y="109"/>
                  </a:lnTo>
                  <a:lnTo>
                    <a:pt x="55" y="108"/>
                  </a:lnTo>
                  <a:lnTo>
                    <a:pt x="56" y="109"/>
                  </a:lnTo>
                  <a:lnTo>
                    <a:pt x="58" y="108"/>
                  </a:lnTo>
                  <a:lnTo>
                    <a:pt x="58" y="109"/>
                  </a:lnTo>
                  <a:lnTo>
                    <a:pt x="60" y="108"/>
                  </a:lnTo>
                  <a:lnTo>
                    <a:pt x="60" y="109"/>
                  </a:lnTo>
                  <a:lnTo>
                    <a:pt x="62" y="108"/>
                  </a:lnTo>
                  <a:lnTo>
                    <a:pt x="63" y="109"/>
                  </a:lnTo>
                  <a:lnTo>
                    <a:pt x="65" y="108"/>
                  </a:lnTo>
                  <a:lnTo>
                    <a:pt x="65" y="109"/>
                  </a:lnTo>
                  <a:lnTo>
                    <a:pt x="67" y="108"/>
                  </a:lnTo>
                  <a:lnTo>
                    <a:pt x="68" y="108"/>
                  </a:lnTo>
                  <a:lnTo>
                    <a:pt x="70" y="108"/>
                  </a:lnTo>
                  <a:lnTo>
                    <a:pt x="74" y="106"/>
                  </a:lnTo>
                  <a:lnTo>
                    <a:pt x="75" y="108"/>
                  </a:lnTo>
                  <a:lnTo>
                    <a:pt x="75" y="106"/>
                  </a:lnTo>
                  <a:lnTo>
                    <a:pt x="79" y="104"/>
                  </a:lnTo>
                  <a:lnTo>
                    <a:pt x="79" y="106"/>
                  </a:lnTo>
                  <a:lnTo>
                    <a:pt x="80" y="104"/>
                  </a:lnTo>
                  <a:lnTo>
                    <a:pt x="84" y="102"/>
                  </a:lnTo>
                  <a:lnTo>
                    <a:pt x="87" y="101"/>
                  </a:lnTo>
                  <a:lnTo>
                    <a:pt x="89" y="101"/>
                  </a:lnTo>
                  <a:lnTo>
                    <a:pt x="91" y="99"/>
                  </a:lnTo>
                  <a:lnTo>
                    <a:pt x="92" y="99"/>
                  </a:lnTo>
                  <a:lnTo>
                    <a:pt x="94" y="97"/>
                  </a:lnTo>
                  <a:lnTo>
                    <a:pt x="96" y="97"/>
                  </a:lnTo>
                  <a:lnTo>
                    <a:pt x="96" y="96"/>
                  </a:lnTo>
                  <a:lnTo>
                    <a:pt x="97" y="94"/>
                  </a:lnTo>
                  <a:lnTo>
                    <a:pt x="99" y="94"/>
                  </a:lnTo>
                  <a:lnTo>
                    <a:pt x="101" y="92"/>
                  </a:lnTo>
                  <a:lnTo>
                    <a:pt x="103" y="91"/>
                  </a:lnTo>
                  <a:lnTo>
                    <a:pt x="104" y="89"/>
                  </a:lnTo>
                  <a:lnTo>
                    <a:pt x="104" y="87"/>
                  </a:lnTo>
                  <a:lnTo>
                    <a:pt x="106" y="85"/>
                  </a:lnTo>
                  <a:lnTo>
                    <a:pt x="109" y="82"/>
                  </a:lnTo>
                  <a:lnTo>
                    <a:pt x="113" y="77"/>
                  </a:lnTo>
                  <a:lnTo>
                    <a:pt x="116" y="70"/>
                  </a:lnTo>
                  <a:lnTo>
                    <a:pt x="116" y="68"/>
                  </a:lnTo>
                  <a:lnTo>
                    <a:pt x="118" y="65"/>
                  </a:lnTo>
                  <a:lnTo>
                    <a:pt x="116" y="65"/>
                  </a:lnTo>
                  <a:lnTo>
                    <a:pt x="118" y="62"/>
                  </a:lnTo>
                  <a:lnTo>
                    <a:pt x="120" y="60"/>
                  </a:lnTo>
                  <a:lnTo>
                    <a:pt x="120" y="58"/>
                  </a:lnTo>
                  <a:lnTo>
                    <a:pt x="120" y="56"/>
                  </a:lnTo>
                  <a:lnTo>
                    <a:pt x="120" y="55"/>
                  </a:lnTo>
                  <a:lnTo>
                    <a:pt x="120" y="53"/>
                  </a:lnTo>
                  <a:lnTo>
                    <a:pt x="120" y="51"/>
                  </a:lnTo>
                  <a:lnTo>
                    <a:pt x="120" y="50"/>
                  </a:lnTo>
                  <a:lnTo>
                    <a:pt x="120" y="48"/>
                  </a:lnTo>
                  <a:lnTo>
                    <a:pt x="120" y="46"/>
                  </a:lnTo>
                  <a:lnTo>
                    <a:pt x="118" y="44"/>
                  </a:lnTo>
                  <a:lnTo>
                    <a:pt x="120" y="44"/>
                  </a:lnTo>
                  <a:lnTo>
                    <a:pt x="118" y="43"/>
                  </a:lnTo>
                  <a:lnTo>
                    <a:pt x="120" y="43"/>
                  </a:lnTo>
                  <a:lnTo>
                    <a:pt x="118" y="39"/>
                  </a:lnTo>
                  <a:lnTo>
                    <a:pt x="116" y="39"/>
                  </a:lnTo>
                  <a:lnTo>
                    <a:pt x="116" y="38"/>
                  </a:lnTo>
                  <a:lnTo>
                    <a:pt x="116" y="36"/>
                  </a:lnTo>
                  <a:lnTo>
                    <a:pt x="116" y="34"/>
                  </a:lnTo>
                  <a:lnTo>
                    <a:pt x="114" y="33"/>
                  </a:lnTo>
                  <a:lnTo>
                    <a:pt x="116" y="31"/>
                  </a:lnTo>
                  <a:lnTo>
                    <a:pt x="114" y="31"/>
                  </a:lnTo>
                  <a:lnTo>
                    <a:pt x="113" y="27"/>
                  </a:lnTo>
                  <a:lnTo>
                    <a:pt x="111" y="27"/>
                  </a:lnTo>
                  <a:lnTo>
                    <a:pt x="113" y="27"/>
                  </a:lnTo>
                  <a:lnTo>
                    <a:pt x="111" y="26"/>
                  </a:lnTo>
                  <a:lnTo>
                    <a:pt x="109" y="22"/>
                  </a:lnTo>
                  <a:lnTo>
                    <a:pt x="109" y="21"/>
                  </a:lnTo>
                  <a:lnTo>
                    <a:pt x="108" y="21"/>
                  </a:lnTo>
                  <a:lnTo>
                    <a:pt x="106" y="21"/>
                  </a:lnTo>
                  <a:lnTo>
                    <a:pt x="106" y="19"/>
                  </a:lnTo>
                  <a:lnTo>
                    <a:pt x="104" y="19"/>
                  </a:lnTo>
                  <a:lnTo>
                    <a:pt x="104" y="17"/>
                  </a:lnTo>
                  <a:lnTo>
                    <a:pt x="104" y="15"/>
                  </a:lnTo>
                  <a:lnTo>
                    <a:pt x="101" y="15"/>
                  </a:lnTo>
                  <a:lnTo>
                    <a:pt x="101" y="14"/>
                  </a:lnTo>
                  <a:lnTo>
                    <a:pt x="99" y="12"/>
                  </a:lnTo>
                  <a:lnTo>
                    <a:pt x="97" y="10"/>
                  </a:lnTo>
                  <a:lnTo>
                    <a:pt x="94" y="10"/>
                  </a:lnTo>
                  <a:lnTo>
                    <a:pt x="94" y="9"/>
                  </a:lnTo>
                  <a:lnTo>
                    <a:pt x="85" y="5"/>
                  </a:lnTo>
                  <a:close/>
                </a:path>
              </a:pathLst>
            </a:custGeom>
            <a:solidFill>
              <a:srgbClr val="808080"/>
            </a:solidFill>
            <a:ln w="9525">
              <a:noFill/>
              <a:round/>
              <a:headEnd/>
              <a:tailEnd/>
            </a:ln>
          </p:spPr>
          <p:txBody>
            <a:bodyPr/>
            <a:lstStyle/>
            <a:p>
              <a:endParaRPr lang="en-US"/>
            </a:p>
          </p:txBody>
        </p:sp>
        <p:sp>
          <p:nvSpPr>
            <p:cNvPr id="357" name="Freeform 2528"/>
            <p:cNvSpPr>
              <a:spLocks/>
            </p:cNvSpPr>
            <p:nvPr/>
          </p:nvSpPr>
          <p:spPr bwMode="auto">
            <a:xfrm>
              <a:off x="922" y="2716"/>
              <a:ext cx="119" cy="109"/>
            </a:xfrm>
            <a:custGeom>
              <a:avLst/>
              <a:gdLst>
                <a:gd name="T0" fmla="*/ 76 w 119"/>
                <a:gd name="T1" fmla="*/ 1 h 109"/>
                <a:gd name="T2" fmla="*/ 71 w 119"/>
                <a:gd name="T3" fmla="*/ 0 h 109"/>
                <a:gd name="T4" fmla="*/ 66 w 119"/>
                <a:gd name="T5" fmla="*/ 1 h 109"/>
                <a:gd name="T6" fmla="*/ 63 w 119"/>
                <a:gd name="T7" fmla="*/ 0 h 109"/>
                <a:gd name="T8" fmla="*/ 58 w 119"/>
                <a:gd name="T9" fmla="*/ 0 h 109"/>
                <a:gd name="T10" fmla="*/ 51 w 119"/>
                <a:gd name="T11" fmla="*/ 1 h 109"/>
                <a:gd name="T12" fmla="*/ 44 w 119"/>
                <a:gd name="T13" fmla="*/ 3 h 109"/>
                <a:gd name="T14" fmla="*/ 39 w 119"/>
                <a:gd name="T15" fmla="*/ 5 h 109"/>
                <a:gd name="T16" fmla="*/ 35 w 119"/>
                <a:gd name="T17" fmla="*/ 5 h 109"/>
                <a:gd name="T18" fmla="*/ 29 w 119"/>
                <a:gd name="T19" fmla="*/ 8 h 109"/>
                <a:gd name="T20" fmla="*/ 25 w 119"/>
                <a:gd name="T21" fmla="*/ 10 h 109"/>
                <a:gd name="T22" fmla="*/ 22 w 119"/>
                <a:gd name="T23" fmla="*/ 13 h 109"/>
                <a:gd name="T24" fmla="*/ 20 w 119"/>
                <a:gd name="T25" fmla="*/ 17 h 109"/>
                <a:gd name="T26" fmla="*/ 15 w 119"/>
                <a:gd name="T27" fmla="*/ 22 h 109"/>
                <a:gd name="T28" fmla="*/ 12 w 119"/>
                <a:gd name="T29" fmla="*/ 27 h 109"/>
                <a:gd name="T30" fmla="*/ 5 w 119"/>
                <a:gd name="T31" fmla="*/ 39 h 109"/>
                <a:gd name="T32" fmla="*/ 1 w 119"/>
                <a:gd name="T33" fmla="*/ 46 h 109"/>
                <a:gd name="T34" fmla="*/ 1 w 119"/>
                <a:gd name="T35" fmla="*/ 51 h 109"/>
                <a:gd name="T36" fmla="*/ 0 w 119"/>
                <a:gd name="T37" fmla="*/ 54 h 109"/>
                <a:gd name="T38" fmla="*/ 1 w 119"/>
                <a:gd name="T39" fmla="*/ 59 h 109"/>
                <a:gd name="T40" fmla="*/ 0 w 119"/>
                <a:gd name="T41" fmla="*/ 61 h 109"/>
                <a:gd name="T42" fmla="*/ 1 w 119"/>
                <a:gd name="T43" fmla="*/ 68 h 109"/>
                <a:gd name="T44" fmla="*/ 3 w 119"/>
                <a:gd name="T45" fmla="*/ 73 h 109"/>
                <a:gd name="T46" fmla="*/ 6 w 119"/>
                <a:gd name="T47" fmla="*/ 78 h 109"/>
                <a:gd name="T48" fmla="*/ 8 w 119"/>
                <a:gd name="T49" fmla="*/ 83 h 109"/>
                <a:gd name="T50" fmla="*/ 12 w 119"/>
                <a:gd name="T51" fmla="*/ 85 h 109"/>
                <a:gd name="T52" fmla="*/ 13 w 119"/>
                <a:gd name="T53" fmla="*/ 88 h 109"/>
                <a:gd name="T54" fmla="*/ 17 w 119"/>
                <a:gd name="T55" fmla="*/ 93 h 109"/>
                <a:gd name="T56" fmla="*/ 20 w 119"/>
                <a:gd name="T57" fmla="*/ 95 h 109"/>
                <a:gd name="T58" fmla="*/ 25 w 119"/>
                <a:gd name="T59" fmla="*/ 98 h 109"/>
                <a:gd name="T60" fmla="*/ 42 w 119"/>
                <a:gd name="T61" fmla="*/ 107 h 109"/>
                <a:gd name="T62" fmla="*/ 49 w 119"/>
                <a:gd name="T63" fmla="*/ 107 h 109"/>
                <a:gd name="T64" fmla="*/ 54 w 119"/>
                <a:gd name="T65" fmla="*/ 109 h 109"/>
                <a:gd name="T66" fmla="*/ 58 w 119"/>
                <a:gd name="T67" fmla="*/ 107 h 109"/>
                <a:gd name="T68" fmla="*/ 61 w 119"/>
                <a:gd name="T69" fmla="*/ 109 h 109"/>
                <a:gd name="T70" fmla="*/ 64 w 119"/>
                <a:gd name="T71" fmla="*/ 107 h 109"/>
                <a:gd name="T72" fmla="*/ 68 w 119"/>
                <a:gd name="T73" fmla="*/ 107 h 109"/>
                <a:gd name="T74" fmla="*/ 73 w 119"/>
                <a:gd name="T75" fmla="*/ 105 h 109"/>
                <a:gd name="T76" fmla="*/ 78 w 119"/>
                <a:gd name="T77" fmla="*/ 104 h 109"/>
                <a:gd name="T78" fmla="*/ 83 w 119"/>
                <a:gd name="T79" fmla="*/ 102 h 109"/>
                <a:gd name="T80" fmla="*/ 88 w 119"/>
                <a:gd name="T81" fmla="*/ 98 h 109"/>
                <a:gd name="T82" fmla="*/ 95 w 119"/>
                <a:gd name="T83" fmla="*/ 97 h 109"/>
                <a:gd name="T84" fmla="*/ 98 w 119"/>
                <a:gd name="T85" fmla="*/ 93 h 109"/>
                <a:gd name="T86" fmla="*/ 102 w 119"/>
                <a:gd name="T87" fmla="*/ 88 h 109"/>
                <a:gd name="T88" fmla="*/ 107 w 119"/>
                <a:gd name="T89" fmla="*/ 85 h 109"/>
                <a:gd name="T90" fmla="*/ 112 w 119"/>
                <a:gd name="T91" fmla="*/ 76 h 109"/>
                <a:gd name="T92" fmla="*/ 117 w 119"/>
                <a:gd name="T93" fmla="*/ 64 h 109"/>
                <a:gd name="T94" fmla="*/ 119 w 119"/>
                <a:gd name="T95" fmla="*/ 59 h 109"/>
                <a:gd name="T96" fmla="*/ 119 w 119"/>
                <a:gd name="T97" fmla="*/ 54 h 109"/>
                <a:gd name="T98" fmla="*/ 119 w 119"/>
                <a:gd name="T99" fmla="*/ 49 h 109"/>
                <a:gd name="T100" fmla="*/ 117 w 119"/>
                <a:gd name="T101" fmla="*/ 44 h 109"/>
                <a:gd name="T102" fmla="*/ 119 w 119"/>
                <a:gd name="T103" fmla="*/ 42 h 109"/>
                <a:gd name="T104" fmla="*/ 117 w 119"/>
                <a:gd name="T105" fmla="*/ 35 h 109"/>
                <a:gd name="T106" fmla="*/ 114 w 119"/>
                <a:gd name="T107" fmla="*/ 32 h 109"/>
                <a:gd name="T108" fmla="*/ 112 w 119"/>
                <a:gd name="T109" fmla="*/ 27 h 109"/>
                <a:gd name="T110" fmla="*/ 109 w 119"/>
                <a:gd name="T111" fmla="*/ 22 h 109"/>
                <a:gd name="T112" fmla="*/ 107 w 119"/>
                <a:gd name="T113" fmla="*/ 18 h 109"/>
                <a:gd name="T114" fmla="*/ 104 w 119"/>
                <a:gd name="T115" fmla="*/ 17 h 109"/>
                <a:gd name="T116" fmla="*/ 102 w 119"/>
                <a:gd name="T117" fmla="*/ 13 h 109"/>
                <a:gd name="T118" fmla="*/ 97 w 119"/>
                <a:gd name="T119" fmla="*/ 10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
                <a:gd name="T181" fmla="*/ 0 h 109"/>
                <a:gd name="T182" fmla="*/ 119 w 119"/>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 h="109">
                  <a:moveTo>
                    <a:pt x="87" y="5"/>
                  </a:moveTo>
                  <a:lnTo>
                    <a:pt x="78" y="1"/>
                  </a:lnTo>
                  <a:lnTo>
                    <a:pt x="76" y="1"/>
                  </a:lnTo>
                  <a:lnTo>
                    <a:pt x="75" y="1"/>
                  </a:lnTo>
                  <a:lnTo>
                    <a:pt x="73" y="1"/>
                  </a:lnTo>
                  <a:lnTo>
                    <a:pt x="71" y="0"/>
                  </a:lnTo>
                  <a:lnTo>
                    <a:pt x="71" y="1"/>
                  </a:lnTo>
                  <a:lnTo>
                    <a:pt x="68" y="0"/>
                  </a:lnTo>
                  <a:lnTo>
                    <a:pt x="66" y="1"/>
                  </a:lnTo>
                  <a:lnTo>
                    <a:pt x="66" y="0"/>
                  </a:lnTo>
                  <a:lnTo>
                    <a:pt x="64" y="0"/>
                  </a:lnTo>
                  <a:lnTo>
                    <a:pt x="63" y="0"/>
                  </a:lnTo>
                  <a:lnTo>
                    <a:pt x="61" y="0"/>
                  </a:lnTo>
                  <a:lnTo>
                    <a:pt x="59" y="0"/>
                  </a:lnTo>
                  <a:lnTo>
                    <a:pt x="58" y="0"/>
                  </a:lnTo>
                  <a:lnTo>
                    <a:pt x="56" y="0"/>
                  </a:lnTo>
                  <a:lnTo>
                    <a:pt x="52" y="1"/>
                  </a:lnTo>
                  <a:lnTo>
                    <a:pt x="51" y="1"/>
                  </a:lnTo>
                  <a:lnTo>
                    <a:pt x="49" y="1"/>
                  </a:lnTo>
                  <a:lnTo>
                    <a:pt x="46" y="1"/>
                  </a:lnTo>
                  <a:lnTo>
                    <a:pt x="44" y="3"/>
                  </a:lnTo>
                  <a:lnTo>
                    <a:pt x="42" y="3"/>
                  </a:lnTo>
                  <a:lnTo>
                    <a:pt x="41" y="3"/>
                  </a:lnTo>
                  <a:lnTo>
                    <a:pt x="39" y="5"/>
                  </a:lnTo>
                  <a:lnTo>
                    <a:pt x="37" y="5"/>
                  </a:lnTo>
                  <a:lnTo>
                    <a:pt x="37" y="6"/>
                  </a:lnTo>
                  <a:lnTo>
                    <a:pt x="35" y="5"/>
                  </a:lnTo>
                  <a:lnTo>
                    <a:pt x="34" y="6"/>
                  </a:lnTo>
                  <a:lnTo>
                    <a:pt x="32" y="8"/>
                  </a:lnTo>
                  <a:lnTo>
                    <a:pt x="29" y="8"/>
                  </a:lnTo>
                  <a:lnTo>
                    <a:pt x="29" y="10"/>
                  </a:lnTo>
                  <a:lnTo>
                    <a:pt x="27" y="10"/>
                  </a:lnTo>
                  <a:lnTo>
                    <a:pt x="25" y="10"/>
                  </a:lnTo>
                  <a:lnTo>
                    <a:pt x="25" y="12"/>
                  </a:lnTo>
                  <a:lnTo>
                    <a:pt x="23" y="13"/>
                  </a:lnTo>
                  <a:lnTo>
                    <a:pt x="22" y="13"/>
                  </a:lnTo>
                  <a:lnTo>
                    <a:pt x="22" y="15"/>
                  </a:lnTo>
                  <a:lnTo>
                    <a:pt x="20" y="15"/>
                  </a:lnTo>
                  <a:lnTo>
                    <a:pt x="20" y="17"/>
                  </a:lnTo>
                  <a:lnTo>
                    <a:pt x="18" y="17"/>
                  </a:lnTo>
                  <a:lnTo>
                    <a:pt x="17" y="18"/>
                  </a:lnTo>
                  <a:lnTo>
                    <a:pt x="15" y="22"/>
                  </a:lnTo>
                  <a:lnTo>
                    <a:pt x="13" y="22"/>
                  </a:lnTo>
                  <a:lnTo>
                    <a:pt x="12" y="25"/>
                  </a:lnTo>
                  <a:lnTo>
                    <a:pt x="12" y="27"/>
                  </a:lnTo>
                  <a:lnTo>
                    <a:pt x="6" y="32"/>
                  </a:lnTo>
                  <a:lnTo>
                    <a:pt x="5" y="37"/>
                  </a:lnTo>
                  <a:lnTo>
                    <a:pt x="5" y="39"/>
                  </a:lnTo>
                  <a:lnTo>
                    <a:pt x="1" y="42"/>
                  </a:lnTo>
                  <a:lnTo>
                    <a:pt x="3" y="44"/>
                  </a:lnTo>
                  <a:lnTo>
                    <a:pt x="1" y="46"/>
                  </a:lnTo>
                  <a:lnTo>
                    <a:pt x="1" y="47"/>
                  </a:lnTo>
                  <a:lnTo>
                    <a:pt x="1" y="49"/>
                  </a:lnTo>
                  <a:lnTo>
                    <a:pt x="1" y="51"/>
                  </a:lnTo>
                  <a:lnTo>
                    <a:pt x="0" y="52"/>
                  </a:lnTo>
                  <a:lnTo>
                    <a:pt x="1" y="52"/>
                  </a:lnTo>
                  <a:lnTo>
                    <a:pt x="0" y="54"/>
                  </a:lnTo>
                  <a:lnTo>
                    <a:pt x="0" y="56"/>
                  </a:lnTo>
                  <a:lnTo>
                    <a:pt x="0" y="58"/>
                  </a:lnTo>
                  <a:lnTo>
                    <a:pt x="1" y="59"/>
                  </a:lnTo>
                  <a:lnTo>
                    <a:pt x="0" y="59"/>
                  </a:lnTo>
                  <a:lnTo>
                    <a:pt x="1" y="61"/>
                  </a:lnTo>
                  <a:lnTo>
                    <a:pt x="0" y="61"/>
                  </a:lnTo>
                  <a:lnTo>
                    <a:pt x="1" y="64"/>
                  </a:lnTo>
                  <a:lnTo>
                    <a:pt x="1" y="66"/>
                  </a:lnTo>
                  <a:lnTo>
                    <a:pt x="1" y="68"/>
                  </a:lnTo>
                  <a:lnTo>
                    <a:pt x="3" y="69"/>
                  </a:lnTo>
                  <a:lnTo>
                    <a:pt x="3" y="71"/>
                  </a:lnTo>
                  <a:lnTo>
                    <a:pt x="3" y="73"/>
                  </a:lnTo>
                  <a:lnTo>
                    <a:pt x="5" y="73"/>
                  </a:lnTo>
                  <a:lnTo>
                    <a:pt x="6" y="76"/>
                  </a:lnTo>
                  <a:lnTo>
                    <a:pt x="6" y="78"/>
                  </a:lnTo>
                  <a:lnTo>
                    <a:pt x="6" y="81"/>
                  </a:lnTo>
                  <a:lnTo>
                    <a:pt x="8" y="81"/>
                  </a:lnTo>
                  <a:lnTo>
                    <a:pt x="8" y="83"/>
                  </a:lnTo>
                  <a:lnTo>
                    <a:pt x="10" y="83"/>
                  </a:lnTo>
                  <a:lnTo>
                    <a:pt x="10" y="85"/>
                  </a:lnTo>
                  <a:lnTo>
                    <a:pt x="12" y="85"/>
                  </a:lnTo>
                  <a:lnTo>
                    <a:pt x="12" y="87"/>
                  </a:lnTo>
                  <a:lnTo>
                    <a:pt x="12" y="88"/>
                  </a:lnTo>
                  <a:lnTo>
                    <a:pt x="13" y="88"/>
                  </a:lnTo>
                  <a:lnTo>
                    <a:pt x="15" y="90"/>
                  </a:lnTo>
                  <a:lnTo>
                    <a:pt x="17" y="90"/>
                  </a:lnTo>
                  <a:lnTo>
                    <a:pt x="17" y="93"/>
                  </a:lnTo>
                  <a:lnTo>
                    <a:pt x="18" y="93"/>
                  </a:lnTo>
                  <a:lnTo>
                    <a:pt x="18" y="95"/>
                  </a:lnTo>
                  <a:lnTo>
                    <a:pt x="20" y="95"/>
                  </a:lnTo>
                  <a:lnTo>
                    <a:pt x="22" y="97"/>
                  </a:lnTo>
                  <a:lnTo>
                    <a:pt x="23" y="97"/>
                  </a:lnTo>
                  <a:lnTo>
                    <a:pt x="25" y="98"/>
                  </a:lnTo>
                  <a:lnTo>
                    <a:pt x="25" y="100"/>
                  </a:lnTo>
                  <a:lnTo>
                    <a:pt x="34" y="102"/>
                  </a:lnTo>
                  <a:lnTo>
                    <a:pt x="42" y="107"/>
                  </a:lnTo>
                  <a:lnTo>
                    <a:pt x="42" y="105"/>
                  </a:lnTo>
                  <a:lnTo>
                    <a:pt x="46" y="107"/>
                  </a:lnTo>
                  <a:lnTo>
                    <a:pt x="49" y="107"/>
                  </a:lnTo>
                  <a:lnTo>
                    <a:pt x="51" y="107"/>
                  </a:lnTo>
                  <a:lnTo>
                    <a:pt x="52" y="107"/>
                  </a:lnTo>
                  <a:lnTo>
                    <a:pt x="54" y="109"/>
                  </a:lnTo>
                  <a:lnTo>
                    <a:pt x="56" y="107"/>
                  </a:lnTo>
                  <a:lnTo>
                    <a:pt x="56" y="109"/>
                  </a:lnTo>
                  <a:lnTo>
                    <a:pt x="58" y="107"/>
                  </a:lnTo>
                  <a:lnTo>
                    <a:pt x="59" y="109"/>
                  </a:lnTo>
                  <a:lnTo>
                    <a:pt x="61" y="107"/>
                  </a:lnTo>
                  <a:lnTo>
                    <a:pt x="61" y="109"/>
                  </a:lnTo>
                  <a:lnTo>
                    <a:pt x="63" y="107"/>
                  </a:lnTo>
                  <a:lnTo>
                    <a:pt x="63" y="109"/>
                  </a:lnTo>
                  <a:lnTo>
                    <a:pt x="64" y="107"/>
                  </a:lnTo>
                  <a:lnTo>
                    <a:pt x="64" y="109"/>
                  </a:lnTo>
                  <a:lnTo>
                    <a:pt x="66" y="107"/>
                  </a:lnTo>
                  <a:lnTo>
                    <a:pt x="68" y="107"/>
                  </a:lnTo>
                  <a:lnTo>
                    <a:pt x="70" y="107"/>
                  </a:lnTo>
                  <a:lnTo>
                    <a:pt x="71" y="107"/>
                  </a:lnTo>
                  <a:lnTo>
                    <a:pt x="73" y="105"/>
                  </a:lnTo>
                  <a:lnTo>
                    <a:pt x="75" y="107"/>
                  </a:lnTo>
                  <a:lnTo>
                    <a:pt x="76" y="105"/>
                  </a:lnTo>
                  <a:lnTo>
                    <a:pt x="78" y="104"/>
                  </a:lnTo>
                  <a:lnTo>
                    <a:pt x="80" y="105"/>
                  </a:lnTo>
                  <a:lnTo>
                    <a:pt x="81" y="104"/>
                  </a:lnTo>
                  <a:lnTo>
                    <a:pt x="83" y="102"/>
                  </a:lnTo>
                  <a:lnTo>
                    <a:pt x="85" y="102"/>
                  </a:lnTo>
                  <a:lnTo>
                    <a:pt x="88" y="100"/>
                  </a:lnTo>
                  <a:lnTo>
                    <a:pt x="88" y="98"/>
                  </a:lnTo>
                  <a:lnTo>
                    <a:pt x="92" y="98"/>
                  </a:lnTo>
                  <a:lnTo>
                    <a:pt x="93" y="97"/>
                  </a:lnTo>
                  <a:lnTo>
                    <a:pt x="95" y="97"/>
                  </a:lnTo>
                  <a:lnTo>
                    <a:pt x="95" y="95"/>
                  </a:lnTo>
                  <a:lnTo>
                    <a:pt x="97" y="93"/>
                  </a:lnTo>
                  <a:lnTo>
                    <a:pt x="98" y="93"/>
                  </a:lnTo>
                  <a:lnTo>
                    <a:pt x="100" y="92"/>
                  </a:lnTo>
                  <a:lnTo>
                    <a:pt x="102" y="90"/>
                  </a:lnTo>
                  <a:lnTo>
                    <a:pt x="102" y="88"/>
                  </a:lnTo>
                  <a:lnTo>
                    <a:pt x="104" y="88"/>
                  </a:lnTo>
                  <a:lnTo>
                    <a:pt x="105" y="87"/>
                  </a:lnTo>
                  <a:lnTo>
                    <a:pt x="107" y="85"/>
                  </a:lnTo>
                  <a:lnTo>
                    <a:pt x="109" y="81"/>
                  </a:lnTo>
                  <a:lnTo>
                    <a:pt x="110" y="81"/>
                  </a:lnTo>
                  <a:lnTo>
                    <a:pt x="112" y="76"/>
                  </a:lnTo>
                  <a:lnTo>
                    <a:pt x="117" y="69"/>
                  </a:lnTo>
                  <a:lnTo>
                    <a:pt x="116" y="68"/>
                  </a:lnTo>
                  <a:lnTo>
                    <a:pt x="117" y="64"/>
                  </a:lnTo>
                  <a:lnTo>
                    <a:pt x="117" y="61"/>
                  </a:lnTo>
                  <a:lnTo>
                    <a:pt x="117" y="59"/>
                  </a:lnTo>
                  <a:lnTo>
                    <a:pt x="119" y="59"/>
                  </a:lnTo>
                  <a:lnTo>
                    <a:pt x="119" y="58"/>
                  </a:lnTo>
                  <a:lnTo>
                    <a:pt x="119" y="56"/>
                  </a:lnTo>
                  <a:lnTo>
                    <a:pt x="119" y="54"/>
                  </a:lnTo>
                  <a:lnTo>
                    <a:pt x="119" y="52"/>
                  </a:lnTo>
                  <a:lnTo>
                    <a:pt x="119" y="51"/>
                  </a:lnTo>
                  <a:lnTo>
                    <a:pt x="119" y="49"/>
                  </a:lnTo>
                  <a:lnTo>
                    <a:pt x="119" y="47"/>
                  </a:lnTo>
                  <a:lnTo>
                    <a:pt x="119" y="46"/>
                  </a:lnTo>
                  <a:lnTo>
                    <a:pt x="117" y="44"/>
                  </a:lnTo>
                  <a:lnTo>
                    <a:pt x="119" y="44"/>
                  </a:lnTo>
                  <a:lnTo>
                    <a:pt x="117" y="42"/>
                  </a:lnTo>
                  <a:lnTo>
                    <a:pt x="119" y="42"/>
                  </a:lnTo>
                  <a:lnTo>
                    <a:pt x="117" y="39"/>
                  </a:lnTo>
                  <a:lnTo>
                    <a:pt x="117" y="37"/>
                  </a:lnTo>
                  <a:lnTo>
                    <a:pt x="117" y="35"/>
                  </a:lnTo>
                  <a:lnTo>
                    <a:pt x="117" y="34"/>
                  </a:lnTo>
                  <a:lnTo>
                    <a:pt x="116" y="34"/>
                  </a:lnTo>
                  <a:lnTo>
                    <a:pt x="114" y="32"/>
                  </a:lnTo>
                  <a:lnTo>
                    <a:pt x="116" y="30"/>
                  </a:lnTo>
                  <a:lnTo>
                    <a:pt x="114" y="30"/>
                  </a:lnTo>
                  <a:lnTo>
                    <a:pt x="112" y="27"/>
                  </a:lnTo>
                  <a:lnTo>
                    <a:pt x="112" y="25"/>
                  </a:lnTo>
                  <a:lnTo>
                    <a:pt x="110" y="22"/>
                  </a:lnTo>
                  <a:lnTo>
                    <a:pt x="109" y="22"/>
                  </a:lnTo>
                  <a:lnTo>
                    <a:pt x="109" y="20"/>
                  </a:lnTo>
                  <a:lnTo>
                    <a:pt x="107" y="20"/>
                  </a:lnTo>
                  <a:lnTo>
                    <a:pt x="107" y="18"/>
                  </a:lnTo>
                  <a:lnTo>
                    <a:pt x="105" y="18"/>
                  </a:lnTo>
                  <a:lnTo>
                    <a:pt x="105" y="17"/>
                  </a:lnTo>
                  <a:lnTo>
                    <a:pt x="104" y="17"/>
                  </a:lnTo>
                  <a:lnTo>
                    <a:pt x="104" y="15"/>
                  </a:lnTo>
                  <a:lnTo>
                    <a:pt x="102" y="15"/>
                  </a:lnTo>
                  <a:lnTo>
                    <a:pt x="102" y="13"/>
                  </a:lnTo>
                  <a:lnTo>
                    <a:pt x="100" y="13"/>
                  </a:lnTo>
                  <a:lnTo>
                    <a:pt x="98" y="12"/>
                  </a:lnTo>
                  <a:lnTo>
                    <a:pt x="97" y="10"/>
                  </a:lnTo>
                  <a:lnTo>
                    <a:pt x="93" y="8"/>
                  </a:lnTo>
                  <a:lnTo>
                    <a:pt x="87" y="5"/>
                  </a:lnTo>
                  <a:close/>
                </a:path>
              </a:pathLst>
            </a:custGeom>
            <a:solidFill>
              <a:srgbClr val="808080"/>
            </a:solidFill>
            <a:ln w="9525">
              <a:noFill/>
              <a:round/>
              <a:headEnd/>
              <a:tailEnd/>
            </a:ln>
          </p:spPr>
          <p:txBody>
            <a:bodyPr/>
            <a:lstStyle/>
            <a:p>
              <a:endParaRPr lang="en-US"/>
            </a:p>
          </p:txBody>
        </p:sp>
        <p:sp>
          <p:nvSpPr>
            <p:cNvPr id="358" name="Freeform 2529"/>
            <p:cNvSpPr>
              <a:spLocks/>
            </p:cNvSpPr>
            <p:nvPr/>
          </p:nvSpPr>
          <p:spPr bwMode="auto">
            <a:xfrm>
              <a:off x="710" y="2716"/>
              <a:ext cx="120" cy="109"/>
            </a:xfrm>
            <a:custGeom>
              <a:avLst/>
              <a:gdLst>
                <a:gd name="T0" fmla="*/ 77 w 120"/>
                <a:gd name="T1" fmla="*/ 1 h 109"/>
                <a:gd name="T2" fmla="*/ 72 w 120"/>
                <a:gd name="T3" fmla="*/ 0 h 109"/>
                <a:gd name="T4" fmla="*/ 67 w 120"/>
                <a:gd name="T5" fmla="*/ 1 h 109"/>
                <a:gd name="T6" fmla="*/ 63 w 120"/>
                <a:gd name="T7" fmla="*/ 0 h 109"/>
                <a:gd name="T8" fmla="*/ 58 w 120"/>
                <a:gd name="T9" fmla="*/ 0 h 109"/>
                <a:gd name="T10" fmla="*/ 51 w 120"/>
                <a:gd name="T11" fmla="*/ 1 h 109"/>
                <a:gd name="T12" fmla="*/ 45 w 120"/>
                <a:gd name="T13" fmla="*/ 3 h 109"/>
                <a:gd name="T14" fmla="*/ 39 w 120"/>
                <a:gd name="T15" fmla="*/ 5 h 109"/>
                <a:gd name="T16" fmla="*/ 36 w 120"/>
                <a:gd name="T17" fmla="*/ 5 h 109"/>
                <a:gd name="T18" fmla="*/ 29 w 120"/>
                <a:gd name="T19" fmla="*/ 8 h 109"/>
                <a:gd name="T20" fmla="*/ 26 w 120"/>
                <a:gd name="T21" fmla="*/ 10 h 109"/>
                <a:gd name="T22" fmla="*/ 22 w 120"/>
                <a:gd name="T23" fmla="*/ 13 h 109"/>
                <a:gd name="T24" fmla="*/ 21 w 120"/>
                <a:gd name="T25" fmla="*/ 17 h 109"/>
                <a:gd name="T26" fmla="*/ 16 w 120"/>
                <a:gd name="T27" fmla="*/ 22 h 109"/>
                <a:gd name="T28" fmla="*/ 12 w 120"/>
                <a:gd name="T29" fmla="*/ 27 h 109"/>
                <a:gd name="T30" fmla="*/ 5 w 120"/>
                <a:gd name="T31" fmla="*/ 39 h 109"/>
                <a:gd name="T32" fmla="*/ 2 w 120"/>
                <a:gd name="T33" fmla="*/ 46 h 109"/>
                <a:gd name="T34" fmla="*/ 2 w 120"/>
                <a:gd name="T35" fmla="*/ 51 h 109"/>
                <a:gd name="T36" fmla="*/ 0 w 120"/>
                <a:gd name="T37" fmla="*/ 54 h 109"/>
                <a:gd name="T38" fmla="*/ 2 w 120"/>
                <a:gd name="T39" fmla="*/ 59 h 109"/>
                <a:gd name="T40" fmla="*/ 0 w 120"/>
                <a:gd name="T41" fmla="*/ 61 h 109"/>
                <a:gd name="T42" fmla="*/ 2 w 120"/>
                <a:gd name="T43" fmla="*/ 68 h 109"/>
                <a:gd name="T44" fmla="*/ 4 w 120"/>
                <a:gd name="T45" fmla="*/ 73 h 109"/>
                <a:gd name="T46" fmla="*/ 7 w 120"/>
                <a:gd name="T47" fmla="*/ 78 h 109"/>
                <a:gd name="T48" fmla="*/ 9 w 120"/>
                <a:gd name="T49" fmla="*/ 83 h 109"/>
                <a:gd name="T50" fmla="*/ 12 w 120"/>
                <a:gd name="T51" fmla="*/ 85 h 109"/>
                <a:gd name="T52" fmla="*/ 14 w 120"/>
                <a:gd name="T53" fmla="*/ 88 h 109"/>
                <a:gd name="T54" fmla="*/ 17 w 120"/>
                <a:gd name="T55" fmla="*/ 93 h 109"/>
                <a:gd name="T56" fmla="*/ 21 w 120"/>
                <a:gd name="T57" fmla="*/ 95 h 109"/>
                <a:gd name="T58" fmla="*/ 26 w 120"/>
                <a:gd name="T59" fmla="*/ 98 h 109"/>
                <a:gd name="T60" fmla="*/ 43 w 120"/>
                <a:gd name="T61" fmla="*/ 107 h 109"/>
                <a:gd name="T62" fmla="*/ 50 w 120"/>
                <a:gd name="T63" fmla="*/ 107 h 109"/>
                <a:gd name="T64" fmla="*/ 55 w 120"/>
                <a:gd name="T65" fmla="*/ 109 h 109"/>
                <a:gd name="T66" fmla="*/ 58 w 120"/>
                <a:gd name="T67" fmla="*/ 107 h 109"/>
                <a:gd name="T68" fmla="*/ 62 w 120"/>
                <a:gd name="T69" fmla="*/ 109 h 109"/>
                <a:gd name="T70" fmla="*/ 65 w 120"/>
                <a:gd name="T71" fmla="*/ 107 h 109"/>
                <a:gd name="T72" fmla="*/ 68 w 120"/>
                <a:gd name="T73" fmla="*/ 107 h 109"/>
                <a:gd name="T74" fmla="*/ 74 w 120"/>
                <a:gd name="T75" fmla="*/ 105 h 109"/>
                <a:gd name="T76" fmla="*/ 79 w 120"/>
                <a:gd name="T77" fmla="*/ 104 h 109"/>
                <a:gd name="T78" fmla="*/ 84 w 120"/>
                <a:gd name="T79" fmla="*/ 102 h 109"/>
                <a:gd name="T80" fmla="*/ 89 w 120"/>
                <a:gd name="T81" fmla="*/ 98 h 109"/>
                <a:gd name="T82" fmla="*/ 96 w 120"/>
                <a:gd name="T83" fmla="*/ 97 h 109"/>
                <a:gd name="T84" fmla="*/ 99 w 120"/>
                <a:gd name="T85" fmla="*/ 93 h 109"/>
                <a:gd name="T86" fmla="*/ 103 w 120"/>
                <a:gd name="T87" fmla="*/ 88 h 109"/>
                <a:gd name="T88" fmla="*/ 108 w 120"/>
                <a:gd name="T89" fmla="*/ 85 h 109"/>
                <a:gd name="T90" fmla="*/ 113 w 120"/>
                <a:gd name="T91" fmla="*/ 76 h 109"/>
                <a:gd name="T92" fmla="*/ 118 w 120"/>
                <a:gd name="T93" fmla="*/ 64 h 109"/>
                <a:gd name="T94" fmla="*/ 120 w 120"/>
                <a:gd name="T95" fmla="*/ 59 h 109"/>
                <a:gd name="T96" fmla="*/ 120 w 120"/>
                <a:gd name="T97" fmla="*/ 54 h 109"/>
                <a:gd name="T98" fmla="*/ 120 w 120"/>
                <a:gd name="T99" fmla="*/ 49 h 109"/>
                <a:gd name="T100" fmla="*/ 118 w 120"/>
                <a:gd name="T101" fmla="*/ 44 h 109"/>
                <a:gd name="T102" fmla="*/ 120 w 120"/>
                <a:gd name="T103" fmla="*/ 42 h 109"/>
                <a:gd name="T104" fmla="*/ 118 w 120"/>
                <a:gd name="T105" fmla="*/ 35 h 109"/>
                <a:gd name="T106" fmla="*/ 114 w 120"/>
                <a:gd name="T107" fmla="*/ 32 h 109"/>
                <a:gd name="T108" fmla="*/ 113 w 120"/>
                <a:gd name="T109" fmla="*/ 27 h 109"/>
                <a:gd name="T110" fmla="*/ 109 w 120"/>
                <a:gd name="T111" fmla="*/ 22 h 109"/>
                <a:gd name="T112" fmla="*/ 108 w 120"/>
                <a:gd name="T113" fmla="*/ 18 h 109"/>
                <a:gd name="T114" fmla="*/ 104 w 120"/>
                <a:gd name="T115" fmla="*/ 17 h 109"/>
                <a:gd name="T116" fmla="*/ 103 w 120"/>
                <a:gd name="T117" fmla="*/ 13 h 109"/>
                <a:gd name="T118" fmla="*/ 97 w 120"/>
                <a:gd name="T119" fmla="*/ 10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0"/>
                <a:gd name="T181" fmla="*/ 0 h 109"/>
                <a:gd name="T182" fmla="*/ 120 w 120"/>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0" h="109">
                  <a:moveTo>
                    <a:pt x="87" y="5"/>
                  </a:moveTo>
                  <a:lnTo>
                    <a:pt x="79" y="1"/>
                  </a:lnTo>
                  <a:lnTo>
                    <a:pt x="77" y="1"/>
                  </a:lnTo>
                  <a:lnTo>
                    <a:pt x="75" y="1"/>
                  </a:lnTo>
                  <a:lnTo>
                    <a:pt x="74" y="1"/>
                  </a:lnTo>
                  <a:lnTo>
                    <a:pt x="72" y="0"/>
                  </a:lnTo>
                  <a:lnTo>
                    <a:pt x="72" y="1"/>
                  </a:lnTo>
                  <a:lnTo>
                    <a:pt x="68" y="0"/>
                  </a:lnTo>
                  <a:lnTo>
                    <a:pt x="67" y="1"/>
                  </a:lnTo>
                  <a:lnTo>
                    <a:pt x="67" y="0"/>
                  </a:lnTo>
                  <a:lnTo>
                    <a:pt x="65" y="0"/>
                  </a:lnTo>
                  <a:lnTo>
                    <a:pt x="63" y="0"/>
                  </a:lnTo>
                  <a:lnTo>
                    <a:pt x="62" y="0"/>
                  </a:lnTo>
                  <a:lnTo>
                    <a:pt x="60" y="0"/>
                  </a:lnTo>
                  <a:lnTo>
                    <a:pt x="58" y="0"/>
                  </a:lnTo>
                  <a:lnTo>
                    <a:pt x="56" y="0"/>
                  </a:lnTo>
                  <a:lnTo>
                    <a:pt x="53" y="1"/>
                  </a:lnTo>
                  <a:lnTo>
                    <a:pt x="51" y="1"/>
                  </a:lnTo>
                  <a:lnTo>
                    <a:pt x="50" y="1"/>
                  </a:lnTo>
                  <a:lnTo>
                    <a:pt x="46" y="1"/>
                  </a:lnTo>
                  <a:lnTo>
                    <a:pt x="45" y="3"/>
                  </a:lnTo>
                  <a:lnTo>
                    <a:pt x="43" y="3"/>
                  </a:lnTo>
                  <a:lnTo>
                    <a:pt x="41" y="3"/>
                  </a:lnTo>
                  <a:lnTo>
                    <a:pt x="39" y="5"/>
                  </a:lnTo>
                  <a:lnTo>
                    <a:pt x="38" y="5"/>
                  </a:lnTo>
                  <a:lnTo>
                    <a:pt x="38" y="6"/>
                  </a:lnTo>
                  <a:lnTo>
                    <a:pt x="36" y="5"/>
                  </a:lnTo>
                  <a:lnTo>
                    <a:pt x="34" y="6"/>
                  </a:lnTo>
                  <a:lnTo>
                    <a:pt x="33" y="8"/>
                  </a:lnTo>
                  <a:lnTo>
                    <a:pt x="29" y="8"/>
                  </a:lnTo>
                  <a:lnTo>
                    <a:pt x="29" y="10"/>
                  </a:lnTo>
                  <a:lnTo>
                    <a:pt x="27" y="10"/>
                  </a:lnTo>
                  <a:lnTo>
                    <a:pt x="26" y="10"/>
                  </a:lnTo>
                  <a:lnTo>
                    <a:pt x="26" y="12"/>
                  </a:lnTo>
                  <a:lnTo>
                    <a:pt x="24" y="13"/>
                  </a:lnTo>
                  <a:lnTo>
                    <a:pt x="22" y="13"/>
                  </a:lnTo>
                  <a:lnTo>
                    <a:pt x="22" y="15"/>
                  </a:lnTo>
                  <a:lnTo>
                    <a:pt x="21" y="15"/>
                  </a:lnTo>
                  <a:lnTo>
                    <a:pt x="21" y="17"/>
                  </a:lnTo>
                  <a:lnTo>
                    <a:pt x="19" y="17"/>
                  </a:lnTo>
                  <a:lnTo>
                    <a:pt x="17" y="18"/>
                  </a:lnTo>
                  <a:lnTo>
                    <a:pt x="16" y="22"/>
                  </a:lnTo>
                  <a:lnTo>
                    <a:pt x="14" y="22"/>
                  </a:lnTo>
                  <a:lnTo>
                    <a:pt x="12" y="25"/>
                  </a:lnTo>
                  <a:lnTo>
                    <a:pt x="12" y="27"/>
                  </a:lnTo>
                  <a:lnTo>
                    <a:pt x="7" y="32"/>
                  </a:lnTo>
                  <a:lnTo>
                    <a:pt x="5" y="37"/>
                  </a:lnTo>
                  <a:lnTo>
                    <a:pt x="5" y="39"/>
                  </a:lnTo>
                  <a:lnTo>
                    <a:pt x="2" y="42"/>
                  </a:lnTo>
                  <a:lnTo>
                    <a:pt x="4" y="44"/>
                  </a:lnTo>
                  <a:lnTo>
                    <a:pt x="2" y="46"/>
                  </a:lnTo>
                  <a:lnTo>
                    <a:pt x="2" y="47"/>
                  </a:lnTo>
                  <a:lnTo>
                    <a:pt x="2" y="49"/>
                  </a:lnTo>
                  <a:lnTo>
                    <a:pt x="2" y="51"/>
                  </a:lnTo>
                  <a:lnTo>
                    <a:pt x="0" y="52"/>
                  </a:lnTo>
                  <a:lnTo>
                    <a:pt x="2" y="52"/>
                  </a:lnTo>
                  <a:lnTo>
                    <a:pt x="0" y="54"/>
                  </a:lnTo>
                  <a:lnTo>
                    <a:pt x="0" y="56"/>
                  </a:lnTo>
                  <a:lnTo>
                    <a:pt x="0" y="58"/>
                  </a:lnTo>
                  <a:lnTo>
                    <a:pt x="2" y="59"/>
                  </a:lnTo>
                  <a:lnTo>
                    <a:pt x="0" y="59"/>
                  </a:lnTo>
                  <a:lnTo>
                    <a:pt x="2" y="61"/>
                  </a:lnTo>
                  <a:lnTo>
                    <a:pt x="0" y="61"/>
                  </a:lnTo>
                  <a:lnTo>
                    <a:pt x="2" y="64"/>
                  </a:lnTo>
                  <a:lnTo>
                    <a:pt x="2" y="66"/>
                  </a:lnTo>
                  <a:lnTo>
                    <a:pt x="2" y="68"/>
                  </a:lnTo>
                  <a:lnTo>
                    <a:pt x="4" y="69"/>
                  </a:lnTo>
                  <a:lnTo>
                    <a:pt x="4" y="71"/>
                  </a:lnTo>
                  <a:lnTo>
                    <a:pt x="4" y="73"/>
                  </a:lnTo>
                  <a:lnTo>
                    <a:pt x="5" y="73"/>
                  </a:lnTo>
                  <a:lnTo>
                    <a:pt x="7" y="76"/>
                  </a:lnTo>
                  <a:lnTo>
                    <a:pt x="7" y="78"/>
                  </a:lnTo>
                  <a:lnTo>
                    <a:pt x="7" y="81"/>
                  </a:lnTo>
                  <a:lnTo>
                    <a:pt x="9" y="81"/>
                  </a:lnTo>
                  <a:lnTo>
                    <a:pt x="9" y="83"/>
                  </a:lnTo>
                  <a:lnTo>
                    <a:pt x="10" y="83"/>
                  </a:lnTo>
                  <a:lnTo>
                    <a:pt x="10" y="85"/>
                  </a:lnTo>
                  <a:lnTo>
                    <a:pt x="12" y="85"/>
                  </a:lnTo>
                  <a:lnTo>
                    <a:pt x="12" y="87"/>
                  </a:lnTo>
                  <a:lnTo>
                    <a:pt x="12" y="88"/>
                  </a:lnTo>
                  <a:lnTo>
                    <a:pt x="14" y="88"/>
                  </a:lnTo>
                  <a:lnTo>
                    <a:pt x="16" y="90"/>
                  </a:lnTo>
                  <a:lnTo>
                    <a:pt x="17" y="90"/>
                  </a:lnTo>
                  <a:lnTo>
                    <a:pt x="17" y="93"/>
                  </a:lnTo>
                  <a:lnTo>
                    <a:pt x="19" y="93"/>
                  </a:lnTo>
                  <a:lnTo>
                    <a:pt x="19" y="95"/>
                  </a:lnTo>
                  <a:lnTo>
                    <a:pt x="21" y="95"/>
                  </a:lnTo>
                  <a:lnTo>
                    <a:pt x="22" y="97"/>
                  </a:lnTo>
                  <a:lnTo>
                    <a:pt x="24" y="97"/>
                  </a:lnTo>
                  <a:lnTo>
                    <a:pt x="26" y="98"/>
                  </a:lnTo>
                  <a:lnTo>
                    <a:pt x="26" y="100"/>
                  </a:lnTo>
                  <a:lnTo>
                    <a:pt x="34" y="102"/>
                  </a:lnTo>
                  <a:lnTo>
                    <a:pt x="43" y="107"/>
                  </a:lnTo>
                  <a:lnTo>
                    <a:pt x="43" y="105"/>
                  </a:lnTo>
                  <a:lnTo>
                    <a:pt x="46" y="107"/>
                  </a:lnTo>
                  <a:lnTo>
                    <a:pt x="50" y="107"/>
                  </a:lnTo>
                  <a:lnTo>
                    <a:pt x="51" y="107"/>
                  </a:lnTo>
                  <a:lnTo>
                    <a:pt x="53" y="107"/>
                  </a:lnTo>
                  <a:lnTo>
                    <a:pt x="55" y="109"/>
                  </a:lnTo>
                  <a:lnTo>
                    <a:pt x="56" y="107"/>
                  </a:lnTo>
                  <a:lnTo>
                    <a:pt x="58" y="109"/>
                  </a:lnTo>
                  <a:lnTo>
                    <a:pt x="58" y="107"/>
                  </a:lnTo>
                  <a:lnTo>
                    <a:pt x="60" y="109"/>
                  </a:lnTo>
                  <a:lnTo>
                    <a:pt x="62" y="107"/>
                  </a:lnTo>
                  <a:lnTo>
                    <a:pt x="62" y="109"/>
                  </a:lnTo>
                  <a:lnTo>
                    <a:pt x="63" y="107"/>
                  </a:lnTo>
                  <a:lnTo>
                    <a:pt x="63" y="109"/>
                  </a:lnTo>
                  <a:lnTo>
                    <a:pt x="65" y="107"/>
                  </a:lnTo>
                  <a:lnTo>
                    <a:pt x="65" y="109"/>
                  </a:lnTo>
                  <a:lnTo>
                    <a:pt x="67" y="107"/>
                  </a:lnTo>
                  <a:lnTo>
                    <a:pt x="68" y="107"/>
                  </a:lnTo>
                  <a:lnTo>
                    <a:pt x="70" y="107"/>
                  </a:lnTo>
                  <a:lnTo>
                    <a:pt x="72" y="107"/>
                  </a:lnTo>
                  <a:lnTo>
                    <a:pt x="74" y="105"/>
                  </a:lnTo>
                  <a:lnTo>
                    <a:pt x="75" y="107"/>
                  </a:lnTo>
                  <a:lnTo>
                    <a:pt x="77" y="105"/>
                  </a:lnTo>
                  <a:lnTo>
                    <a:pt x="79" y="104"/>
                  </a:lnTo>
                  <a:lnTo>
                    <a:pt x="80" y="105"/>
                  </a:lnTo>
                  <a:lnTo>
                    <a:pt x="82" y="104"/>
                  </a:lnTo>
                  <a:lnTo>
                    <a:pt x="84" y="102"/>
                  </a:lnTo>
                  <a:lnTo>
                    <a:pt x="85" y="102"/>
                  </a:lnTo>
                  <a:lnTo>
                    <a:pt x="89" y="100"/>
                  </a:lnTo>
                  <a:lnTo>
                    <a:pt x="89" y="98"/>
                  </a:lnTo>
                  <a:lnTo>
                    <a:pt x="92" y="98"/>
                  </a:lnTo>
                  <a:lnTo>
                    <a:pt x="94" y="97"/>
                  </a:lnTo>
                  <a:lnTo>
                    <a:pt x="96" y="97"/>
                  </a:lnTo>
                  <a:lnTo>
                    <a:pt x="96" y="95"/>
                  </a:lnTo>
                  <a:lnTo>
                    <a:pt x="97" y="93"/>
                  </a:lnTo>
                  <a:lnTo>
                    <a:pt x="99" y="93"/>
                  </a:lnTo>
                  <a:lnTo>
                    <a:pt x="101" y="92"/>
                  </a:lnTo>
                  <a:lnTo>
                    <a:pt x="103" y="90"/>
                  </a:lnTo>
                  <a:lnTo>
                    <a:pt x="103" y="88"/>
                  </a:lnTo>
                  <a:lnTo>
                    <a:pt x="104" y="88"/>
                  </a:lnTo>
                  <a:lnTo>
                    <a:pt x="106" y="87"/>
                  </a:lnTo>
                  <a:lnTo>
                    <a:pt x="108" y="85"/>
                  </a:lnTo>
                  <a:lnTo>
                    <a:pt x="109" y="81"/>
                  </a:lnTo>
                  <a:lnTo>
                    <a:pt x="111" y="81"/>
                  </a:lnTo>
                  <a:lnTo>
                    <a:pt x="113" y="76"/>
                  </a:lnTo>
                  <a:lnTo>
                    <a:pt x="118" y="69"/>
                  </a:lnTo>
                  <a:lnTo>
                    <a:pt x="116" y="68"/>
                  </a:lnTo>
                  <a:lnTo>
                    <a:pt x="118" y="64"/>
                  </a:lnTo>
                  <a:lnTo>
                    <a:pt x="118" y="61"/>
                  </a:lnTo>
                  <a:lnTo>
                    <a:pt x="118" y="59"/>
                  </a:lnTo>
                  <a:lnTo>
                    <a:pt x="120" y="59"/>
                  </a:lnTo>
                  <a:lnTo>
                    <a:pt x="120" y="58"/>
                  </a:lnTo>
                  <a:lnTo>
                    <a:pt x="120" y="56"/>
                  </a:lnTo>
                  <a:lnTo>
                    <a:pt x="120" y="54"/>
                  </a:lnTo>
                  <a:lnTo>
                    <a:pt x="120" y="52"/>
                  </a:lnTo>
                  <a:lnTo>
                    <a:pt x="120" y="51"/>
                  </a:lnTo>
                  <a:lnTo>
                    <a:pt x="120" y="49"/>
                  </a:lnTo>
                  <a:lnTo>
                    <a:pt x="120" y="47"/>
                  </a:lnTo>
                  <a:lnTo>
                    <a:pt x="120" y="46"/>
                  </a:lnTo>
                  <a:lnTo>
                    <a:pt x="118" y="44"/>
                  </a:lnTo>
                  <a:lnTo>
                    <a:pt x="120" y="44"/>
                  </a:lnTo>
                  <a:lnTo>
                    <a:pt x="118" y="42"/>
                  </a:lnTo>
                  <a:lnTo>
                    <a:pt x="120" y="42"/>
                  </a:lnTo>
                  <a:lnTo>
                    <a:pt x="118" y="39"/>
                  </a:lnTo>
                  <a:lnTo>
                    <a:pt x="118" y="37"/>
                  </a:lnTo>
                  <a:lnTo>
                    <a:pt x="118" y="35"/>
                  </a:lnTo>
                  <a:lnTo>
                    <a:pt x="118" y="34"/>
                  </a:lnTo>
                  <a:lnTo>
                    <a:pt x="116" y="34"/>
                  </a:lnTo>
                  <a:lnTo>
                    <a:pt x="114" y="32"/>
                  </a:lnTo>
                  <a:lnTo>
                    <a:pt x="116" y="30"/>
                  </a:lnTo>
                  <a:lnTo>
                    <a:pt x="114" y="30"/>
                  </a:lnTo>
                  <a:lnTo>
                    <a:pt x="113" y="27"/>
                  </a:lnTo>
                  <a:lnTo>
                    <a:pt x="113" y="25"/>
                  </a:lnTo>
                  <a:lnTo>
                    <a:pt x="111" y="22"/>
                  </a:lnTo>
                  <a:lnTo>
                    <a:pt x="109" y="22"/>
                  </a:lnTo>
                  <a:lnTo>
                    <a:pt x="109" y="20"/>
                  </a:lnTo>
                  <a:lnTo>
                    <a:pt x="108" y="20"/>
                  </a:lnTo>
                  <a:lnTo>
                    <a:pt x="108" y="18"/>
                  </a:lnTo>
                  <a:lnTo>
                    <a:pt x="106" y="18"/>
                  </a:lnTo>
                  <a:lnTo>
                    <a:pt x="106" y="17"/>
                  </a:lnTo>
                  <a:lnTo>
                    <a:pt x="104" y="17"/>
                  </a:lnTo>
                  <a:lnTo>
                    <a:pt x="104" y="15"/>
                  </a:lnTo>
                  <a:lnTo>
                    <a:pt x="103" y="15"/>
                  </a:lnTo>
                  <a:lnTo>
                    <a:pt x="103" y="13"/>
                  </a:lnTo>
                  <a:lnTo>
                    <a:pt x="101" y="13"/>
                  </a:lnTo>
                  <a:lnTo>
                    <a:pt x="99" y="12"/>
                  </a:lnTo>
                  <a:lnTo>
                    <a:pt x="97" y="10"/>
                  </a:lnTo>
                  <a:lnTo>
                    <a:pt x="94" y="8"/>
                  </a:lnTo>
                  <a:lnTo>
                    <a:pt x="87" y="5"/>
                  </a:lnTo>
                  <a:close/>
                </a:path>
              </a:pathLst>
            </a:custGeom>
            <a:solidFill>
              <a:srgbClr val="808080"/>
            </a:solidFill>
            <a:ln w="9525">
              <a:noFill/>
              <a:round/>
              <a:headEnd/>
              <a:tailEnd/>
            </a:ln>
          </p:spPr>
          <p:txBody>
            <a:bodyPr/>
            <a:lstStyle/>
            <a:p>
              <a:endParaRPr lang="en-US"/>
            </a:p>
          </p:txBody>
        </p:sp>
        <p:sp>
          <p:nvSpPr>
            <p:cNvPr id="359" name="Freeform 2530"/>
            <p:cNvSpPr>
              <a:spLocks/>
            </p:cNvSpPr>
            <p:nvPr/>
          </p:nvSpPr>
          <p:spPr bwMode="auto">
            <a:xfrm>
              <a:off x="1072" y="2630"/>
              <a:ext cx="117" cy="109"/>
            </a:xfrm>
            <a:custGeom>
              <a:avLst/>
              <a:gdLst>
                <a:gd name="T0" fmla="*/ 76 w 117"/>
                <a:gd name="T1" fmla="*/ 2 h 109"/>
                <a:gd name="T2" fmla="*/ 70 w 117"/>
                <a:gd name="T3" fmla="*/ 2 h 109"/>
                <a:gd name="T4" fmla="*/ 64 w 117"/>
                <a:gd name="T5" fmla="*/ 0 h 109"/>
                <a:gd name="T6" fmla="*/ 59 w 117"/>
                <a:gd name="T7" fmla="*/ 0 h 109"/>
                <a:gd name="T8" fmla="*/ 54 w 117"/>
                <a:gd name="T9" fmla="*/ 0 h 109"/>
                <a:gd name="T10" fmla="*/ 49 w 117"/>
                <a:gd name="T11" fmla="*/ 2 h 109"/>
                <a:gd name="T12" fmla="*/ 44 w 117"/>
                <a:gd name="T13" fmla="*/ 2 h 109"/>
                <a:gd name="T14" fmla="*/ 39 w 117"/>
                <a:gd name="T15" fmla="*/ 5 h 109"/>
                <a:gd name="T16" fmla="*/ 34 w 117"/>
                <a:gd name="T17" fmla="*/ 7 h 109"/>
                <a:gd name="T18" fmla="*/ 30 w 117"/>
                <a:gd name="T19" fmla="*/ 9 h 109"/>
                <a:gd name="T20" fmla="*/ 25 w 117"/>
                <a:gd name="T21" fmla="*/ 12 h 109"/>
                <a:gd name="T22" fmla="*/ 20 w 117"/>
                <a:gd name="T23" fmla="*/ 17 h 109"/>
                <a:gd name="T24" fmla="*/ 17 w 117"/>
                <a:gd name="T25" fmla="*/ 21 h 109"/>
                <a:gd name="T26" fmla="*/ 12 w 117"/>
                <a:gd name="T27" fmla="*/ 22 h 109"/>
                <a:gd name="T28" fmla="*/ 6 w 117"/>
                <a:gd name="T29" fmla="*/ 33 h 109"/>
                <a:gd name="T30" fmla="*/ 1 w 117"/>
                <a:gd name="T31" fmla="*/ 45 h 109"/>
                <a:gd name="T32" fmla="*/ 1 w 117"/>
                <a:gd name="T33" fmla="*/ 51 h 109"/>
                <a:gd name="T34" fmla="*/ 0 w 117"/>
                <a:gd name="T35" fmla="*/ 57 h 109"/>
                <a:gd name="T36" fmla="*/ 0 w 117"/>
                <a:gd name="T37" fmla="*/ 62 h 109"/>
                <a:gd name="T38" fmla="*/ 1 w 117"/>
                <a:gd name="T39" fmla="*/ 65 h 109"/>
                <a:gd name="T40" fmla="*/ 1 w 117"/>
                <a:gd name="T41" fmla="*/ 70 h 109"/>
                <a:gd name="T42" fmla="*/ 3 w 117"/>
                <a:gd name="T43" fmla="*/ 75 h 109"/>
                <a:gd name="T44" fmla="*/ 6 w 117"/>
                <a:gd name="T45" fmla="*/ 80 h 109"/>
                <a:gd name="T46" fmla="*/ 8 w 117"/>
                <a:gd name="T47" fmla="*/ 84 h 109"/>
                <a:gd name="T48" fmla="*/ 12 w 117"/>
                <a:gd name="T49" fmla="*/ 89 h 109"/>
                <a:gd name="T50" fmla="*/ 15 w 117"/>
                <a:gd name="T51" fmla="*/ 92 h 109"/>
                <a:gd name="T52" fmla="*/ 17 w 117"/>
                <a:gd name="T53" fmla="*/ 96 h 109"/>
                <a:gd name="T54" fmla="*/ 22 w 117"/>
                <a:gd name="T55" fmla="*/ 98 h 109"/>
                <a:gd name="T56" fmla="*/ 32 w 117"/>
                <a:gd name="T57" fmla="*/ 104 h 109"/>
                <a:gd name="T58" fmla="*/ 44 w 117"/>
                <a:gd name="T59" fmla="*/ 109 h 109"/>
                <a:gd name="T60" fmla="*/ 49 w 117"/>
                <a:gd name="T61" fmla="*/ 109 h 109"/>
                <a:gd name="T62" fmla="*/ 54 w 117"/>
                <a:gd name="T63" fmla="*/ 109 h 109"/>
                <a:gd name="T64" fmla="*/ 59 w 117"/>
                <a:gd name="T65" fmla="*/ 109 h 109"/>
                <a:gd name="T66" fmla="*/ 66 w 117"/>
                <a:gd name="T67" fmla="*/ 109 h 109"/>
                <a:gd name="T68" fmla="*/ 70 w 117"/>
                <a:gd name="T69" fmla="*/ 108 h 109"/>
                <a:gd name="T70" fmla="*/ 75 w 117"/>
                <a:gd name="T71" fmla="*/ 106 h 109"/>
                <a:gd name="T72" fmla="*/ 80 w 117"/>
                <a:gd name="T73" fmla="*/ 104 h 109"/>
                <a:gd name="T74" fmla="*/ 87 w 117"/>
                <a:gd name="T75" fmla="*/ 103 h 109"/>
                <a:gd name="T76" fmla="*/ 92 w 117"/>
                <a:gd name="T77" fmla="*/ 99 h 109"/>
                <a:gd name="T78" fmla="*/ 95 w 117"/>
                <a:gd name="T79" fmla="*/ 98 h 109"/>
                <a:gd name="T80" fmla="*/ 99 w 117"/>
                <a:gd name="T81" fmla="*/ 94 h 109"/>
                <a:gd name="T82" fmla="*/ 102 w 117"/>
                <a:gd name="T83" fmla="*/ 91 h 109"/>
                <a:gd name="T84" fmla="*/ 105 w 117"/>
                <a:gd name="T85" fmla="*/ 87 h 109"/>
                <a:gd name="T86" fmla="*/ 112 w 117"/>
                <a:gd name="T87" fmla="*/ 77 h 109"/>
                <a:gd name="T88" fmla="*/ 117 w 117"/>
                <a:gd name="T89" fmla="*/ 65 h 109"/>
                <a:gd name="T90" fmla="*/ 117 w 117"/>
                <a:gd name="T91" fmla="*/ 62 h 109"/>
                <a:gd name="T92" fmla="*/ 117 w 117"/>
                <a:gd name="T93" fmla="*/ 57 h 109"/>
                <a:gd name="T94" fmla="*/ 117 w 117"/>
                <a:gd name="T95" fmla="*/ 51 h 109"/>
                <a:gd name="T96" fmla="*/ 117 w 117"/>
                <a:gd name="T97" fmla="*/ 46 h 109"/>
                <a:gd name="T98" fmla="*/ 117 w 117"/>
                <a:gd name="T99" fmla="*/ 41 h 109"/>
                <a:gd name="T100" fmla="*/ 116 w 117"/>
                <a:gd name="T101" fmla="*/ 38 h 109"/>
                <a:gd name="T102" fmla="*/ 112 w 117"/>
                <a:gd name="T103" fmla="*/ 33 h 109"/>
                <a:gd name="T104" fmla="*/ 112 w 117"/>
                <a:gd name="T105" fmla="*/ 29 h 109"/>
                <a:gd name="T106" fmla="*/ 110 w 117"/>
                <a:gd name="T107" fmla="*/ 26 h 109"/>
                <a:gd name="T108" fmla="*/ 107 w 117"/>
                <a:gd name="T109" fmla="*/ 22 h 109"/>
                <a:gd name="T110" fmla="*/ 105 w 117"/>
                <a:gd name="T111" fmla="*/ 19 h 109"/>
                <a:gd name="T112" fmla="*/ 100 w 117"/>
                <a:gd name="T113" fmla="*/ 16 h 109"/>
                <a:gd name="T114" fmla="*/ 99 w 117"/>
                <a:gd name="T115" fmla="*/ 12 h 109"/>
                <a:gd name="T116" fmla="*/ 92 w 117"/>
                <a:gd name="T117" fmla="*/ 11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7"/>
                <a:gd name="T178" fmla="*/ 0 h 109"/>
                <a:gd name="T179" fmla="*/ 117 w 117"/>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7" h="109">
                  <a:moveTo>
                    <a:pt x="85" y="5"/>
                  </a:moveTo>
                  <a:lnTo>
                    <a:pt x="78" y="2"/>
                  </a:lnTo>
                  <a:lnTo>
                    <a:pt x="76" y="2"/>
                  </a:lnTo>
                  <a:lnTo>
                    <a:pt x="73" y="2"/>
                  </a:lnTo>
                  <a:lnTo>
                    <a:pt x="70" y="0"/>
                  </a:lnTo>
                  <a:lnTo>
                    <a:pt x="70" y="2"/>
                  </a:lnTo>
                  <a:lnTo>
                    <a:pt x="66" y="0"/>
                  </a:lnTo>
                  <a:lnTo>
                    <a:pt x="66" y="2"/>
                  </a:lnTo>
                  <a:lnTo>
                    <a:pt x="64" y="0"/>
                  </a:lnTo>
                  <a:lnTo>
                    <a:pt x="63" y="0"/>
                  </a:lnTo>
                  <a:lnTo>
                    <a:pt x="61" y="0"/>
                  </a:lnTo>
                  <a:lnTo>
                    <a:pt x="59" y="0"/>
                  </a:lnTo>
                  <a:lnTo>
                    <a:pt x="58" y="0"/>
                  </a:lnTo>
                  <a:lnTo>
                    <a:pt x="56" y="0"/>
                  </a:lnTo>
                  <a:lnTo>
                    <a:pt x="54" y="0"/>
                  </a:lnTo>
                  <a:lnTo>
                    <a:pt x="52" y="2"/>
                  </a:lnTo>
                  <a:lnTo>
                    <a:pt x="51" y="2"/>
                  </a:lnTo>
                  <a:lnTo>
                    <a:pt x="49" y="2"/>
                  </a:lnTo>
                  <a:lnTo>
                    <a:pt x="47" y="2"/>
                  </a:lnTo>
                  <a:lnTo>
                    <a:pt x="46" y="2"/>
                  </a:lnTo>
                  <a:lnTo>
                    <a:pt x="44" y="2"/>
                  </a:lnTo>
                  <a:lnTo>
                    <a:pt x="42" y="4"/>
                  </a:lnTo>
                  <a:lnTo>
                    <a:pt x="41" y="5"/>
                  </a:lnTo>
                  <a:lnTo>
                    <a:pt x="39" y="5"/>
                  </a:lnTo>
                  <a:lnTo>
                    <a:pt x="37" y="5"/>
                  </a:lnTo>
                  <a:lnTo>
                    <a:pt x="35" y="7"/>
                  </a:lnTo>
                  <a:lnTo>
                    <a:pt x="34" y="7"/>
                  </a:lnTo>
                  <a:lnTo>
                    <a:pt x="32" y="7"/>
                  </a:lnTo>
                  <a:lnTo>
                    <a:pt x="32" y="9"/>
                  </a:lnTo>
                  <a:lnTo>
                    <a:pt x="30" y="9"/>
                  </a:lnTo>
                  <a:lnTo>
                    <a:pt x="29" y="11"/>
                  </a:lnTo>
                  <a:lnTo>
                    <a:pt x="27" y="11"/>
                  </a:lnTo>
                  <a:lnTo>
                    <a:pt x="25" y="12"/>
                  </a:lnTo>
                  <a:lnTo>
                    <a:pt x="24" y="12"/>
                  </a:lnTo>
                  <a:lnTo>
                    <a:pt x="22" y="14"/>
                  </a:lnTo>
                  <a:lnTo>
                    <a:pt x="20" y="17"/>
                  </a:lnTo>
                  <a:lnTo>
                    <a:pt x="18" y="17"/>
                  </a:lnTo>
                  <a:lnTo>
                    <a:pt x="17" y="19"/>
                  </a:lnTo>
                  <a:lnTo>
                    <a:pt x="17" y="21"/>
                  </a:lnTo>
                  <a:lnTo>
                    <a:pt x="15" y="21"/>
                  </a:lnTo>
                  <a:lnTo>
                    <a:pt x="13" y="22"/>
                  </a:lnTo>
                  <a:lnTo>
                    <a:pt x="12" y="22"/>
                  </a:lnTo>
                  <a:lnTo>
                    <a:pt x="12" y="26"/>
                  </a:lnTo>
                  <a:lnTo>
                    <a:pt x="10" y="28"/>
                  </a:lnTo>
                  <a:lnTo>
                    <a:pt x="6" y="33"/>
                  </a:lnTo>
                  <a:lnTo>
                    <a:pt x="3" y="40"/>
                  </a:lnTo>
                  <a:lnTo>
                    <a:pt x="3" y="41"/>
                  </a:lnTo>
                  <a:lnTo>
                    <a:pt x="1" y="45"/>
                  </a:lnTo>
                  <a:lnTo>
                    <a:pt x="3" y="46"/>
                  </a:lnTo>
                  <a:lnTo>
                    <a:pt x="1" y="48"/>
                  </a:lnTo>
                  <a:lnTo>
                    <a:pt x="1" y="51"/>
                  </a:lnTo>
                  <a:lnTo>
                    <a:pt x="0" y="53"/>
                  </a:lnTo>
                  <a:lnTo>
                    <a:pt x="1" y="53"/>
                  </a:lnTo>
                  <a:lnTo>
                    <a:pt x="0" y="57"/>
                  </a:lnTo>
                  <a:lnTo>
                    <a:pt x="0" y="58"/>
                  </a:lnTo>
                  <a:lnTo>
                    <a:pt x="1" y="60"/>
                  </a:lnTo>
                  <a:lnTo>
                    <a:pt x="0" y="62"/>
                  </a:lnTo>
                  <a:lnTo>
                    <a:pt x="1" y="62"/>
                  </a:lnTo>
                  <a:lnTo>
                    <a:pt x="0" y="63"/>
                  </a:lnTo>
                  <a:lnTo>
                    <a:pt x="1" y="65"/>
                  </a:lnTo>
                  <a:lnTo>
                    <a:pt x="1" y="67"/>
                  </a:lnTo>
                  <a:lnTo>
                    <a:pt x="1" y="69"/>
                  </a:lnTo>
                  <a:lnTo>
                    <a:pt x="1" y="70"/>
                  </a:lnTo>
                  <a:lnTo>
                    <a:pt x="3" y="70"/>
                  </a:lnTo>
                  <a:lnTo>
                    <a:pt x="3" y="74"/>
                  </a:lnTo>
                  <a:lnTo>
                    <a:pt x="3" y="75"/>
                  </a:lnTo>
                  <a:lnTo>
                    <a:pt x="5" y="77"/>
                  </a:lnTo>
                  <a:lnTo>
                    <a:pt x="5" y="80"/>
                  </a:lnTo>
                  <a:lnTo>
                    <a:pt x="6" y="80"/>
                  </a:lnTo>
                  <a:lnTo>
                    <a:pt x="6" y="82"/>
                  </a:lnTo>
                  <a:lnTo>
                    <a:pt x="8" y="82"/>
                  </a:lnTo>
                  <a:lnTo>
                    <a:pt x="8" y="84"/>
                  </a:lnTo>
                  <a:lnTo>
                    <a:pt x="8" y="87"/>
                  </a:lnTo>
                  <a:lnTo>
                    <a:pt x="10" y="87"/>
                  </a:lnTo>
                  <a:lnTo>
                    <a:pt x="12" y="89"/>
                  </a:lnTo>
                  <a:lnTo>
                    <a:pt x="12" y="91"/>
                  </a:lnTo>
                  <a:lnTo>
                    <a:pt x="13" y="92"/>
                  </a:lnTo>
                  <a:lnTo>
                    <a:pt x="15" y="92"/>
                  </a:lnTo>
                  <a:lnTo>
                    <a:pt x="15" y="94"/>
                  </a:lnTo>
                  <a:lnTo>
                    <a:pt x="17" y="94"/>
                  </a:lnTo>
                  <a:lnTo>
                    <a:pt x="17" y="96"/>
                  </a:lnTo>
                  <a:lnTo>
                    <a:pt x="18" y="96"/>
                  </a:lnTo>
                  <a:lnTo>
                    <a:pt x="20" y="98"/>
                  </a:lnTo>
                  <a:lnTo>
                    <a:pt x="22" y="98"/>
                  </a:lnTo>
                  <a:lnTo>
                    <a:pt x="22" y="99"/>
                  </a:lnTo>
                  <a:lnTo>
                    <a:pt x="25" y="101"/>
                  </a:lnTo>
                  <a:lnTo>
                    <a:pt x="32" y="104"/>
                  </a:lnTo>
                  <a:lnTo>
                    <a:pt x="41" y="108"/>
                  </a:lnTo>
                  <a:lnTo>
                    <a:pt x="42" y="108"/>
                  </a:lnTo>
                  <a:lnTo>
                    <a:pt x="44" y="109"/>
                  </a:lnTo>
                  <a:lnTo>
                    <a:pt x="46" y="108"/>
                  </a:lnTo>
                  <a:lnTo>
                    <a:pt x="47" y="109"/>
                  </a:lnTo>
                  <a:lnTo>
                    <a:pt x="49" y="109"/>
                  </a:lnTo>
                  <a:lnTo>
                    <a:pt x="51" y="109"/>
                  </a:lnTo>
                  <a:lnTo>
                    <a:pt x="52" y="109"/>
                  </a:lnTo>
                  <a:lnTo>
                    <a:pt x="54" y="109"/>
                  </a:lnTo>
                  <a:lnTo>
                    <a:pt x="56" y="109"/>
                  </a:lnTo>
                  <a:lnTo>
                    <a:pt x="58" y="109"/>
                  </a:lnTo>
                  <a:lnTo>
                    <a:pt x="59" y="109"/>
                  </a:lnTo>
                  <a:lnTo>
                    <a:pt x="61" y="109"/>
                  </a:lnTo>
                  <a:lnTo>
                    <a:pt x="63" y="109"/>
                  </a:lnTo>
                  <a:lnTo>
                    <a:pt x="66" y="109"/>
                  </a:lnTo>
                  <a:lnTo>
                    <a:pt x="68" y="109"/>
                  </a:lnTo>
                  <a:lnTo>
                    <a:pt x="68" y="108"/>
                  </a:lnTo>
                  <a:lnTo>
                    <a:pt x="70" y="108"/>
                  </a:lnTo>
                  <a:lnTo>
                    <a:pt x="73" y="108"/>
                  </a:lnTo>
                  <a:lnTo>
                    <a:pt x="75" y="108"/>
                  </a:lnTo>
                  <a:lnTo>
                    <a:pt x="75" y="106"/>
                  </a:lnTo>
                  <a:lnTo>
                    <a:pt x="78" y="104"/>
                  </a:lnTo>
                  <a:lnTo>
                    <a:pt x="78" y="106"/>
                  </a:lnTo>
                  <a:lnTo>
                    <a:pt x="80" y="104"/>
                  </a:lnTo>
                  <a:lnTo>
                    <a:pt x="83" y="104"/>
                  </a:lnTo>
                  <a:lnTo>
                    <a:pt x="83" y="103"/>
                  </a:lnTo>
                  <a:lnTo>
                    <a:pt x="87" y="103"/>
                  </a:lnTo>
                  <a:lnTo>
                    <a:pt x="87" y="101"/>
                  </a:lnTo>
                  <a:lnTo>
                    <a:pt x="90" y="99"/>
                  </a:lnTo>
                  <a:lnTo>
                    <a:pt x="92" y="99"/>
                  </a:lnTo>
                  <a:lnTo>
                    <a:pt x="92" y="98"/>
                  </a:lnTo>
                  <a:lnTo>
                    <a:pt x="93" y="98"/>
                  </a:lnTo>
                  <a:lnTo>
                    <a:pt x="95" y="98"/>
                  </a:lnTo>
                  <a:lnTo>
                    <a:pt x="95" y="96"/>
                  </a:lnTo>
                  <a:lnTo>
                    <a:pt x="97" y="96"/>
                  </a:lnTo>
                  <a:lnTo>
                    <a:pt x="99" y="94"/>
                  </a:lnTo>
                  <a:lnTo>
                    <a:pt x="99" y="92"/>
                  </a:lnTo>
                  <a:lnTo>
                    <a:pt x="102" y="92"/>
                  </a:lnTo>
                  <a:lnTo>
                    <a:pt x="102" y="91"/>
                  </a:lnTo>
                  <a:lnTo>
                    <a:pt x="104" y="89"/>
                  </a:lnTo>
                  <a:lnTo>
                    <a:pt x="104" y="87"/>
                  </a:lnTo>
                  <a:lnTo>
                    <a:pt x="105" y="87"/>
                  </a:lnTo>
                  <a:lnTo>
                    <a:pt x="107" y="84"/>
                  </a:lnTo>
                  <a:lnTo>
                    <a:pt x="109" y="84"/>
                  </a:lnTo>
                  <a:lnTo>
                    <a:pt x="112" y="77"/>
                  </a:lnTo>
                  <a:lnTo>
                    <a:pt x="116" y="72"/>
                  </a:lnTo>
                  <a:lnTo>
                    <a:pt x="114" y="70"/>
                  </a:lnTo>
                  <a:lnTo>
                    <a:pt x="117" y="65"/>
                  </a:lnTo>
                  <a:lnTo>
                    <a:pt x="116" y="65"/>
                  </a:lnTo>
                  <a:lnTo>
                    <a:pt x="117" y="63"/>
                  </a:lnTo>
                  <a:lnTo>
                    <a:pt x="117" y="62"/>
                  </a:lnTo>
                  <a:lnTo>
                    <a:pt x="117" y="60"/>
                  </a:lnTo>
                  <a:lnTo>
                    <a:pt x="117" y="58"/>
                  </a:lnTo>
                  <a:lnTo>
                    <a:pt x="117" y="57"/>
                  </a:lnTo>
                  <a:lnTo>
                    <a:pt x="117" y="55"/>
                  </a:lnTo>
                  <a:lnTo>
                    <a:pt x="117" y="53"/>
                  </a:lnTo>
                  <a:lnTo>
                    <a:pt x="117" y="51"/>
                  </a:lnTo>
                  <a:lnTo>
                    <a:pt x="117" y="50"/>
                  </a:lnTo>
                  <a:lnTo>
                    <a:pt x="117" y="48"/>
                  </a:lnTo>
                  <a:lnTo>
                    <a:pt x="117" y="46"/>
                  </a:lnTo>
                  <a:lnTo>
                    <a:pt x="117" y="45"/>
                  </a:lnTo>
                  <a:lnTo>
                    <a:pt x="117" y="43"/>
                  </a:lnTo>
                  <a:lnTo>
                    <a:pt x="117" y="41"/>
                  </a:lnTo>
                  <a:lnTo>
                    <a:pt x="116" y="41"/>
                  </a:lnTo>
                  <a:lnTo>
                    <a:pt x="116" y="40"/>
                  </a:lnTo>
                  <a:lnTo>
                    <a:pt x="116" y="38"/>
                  </a:lnTo>
                  <a:lnTo>
                    <a:pt x="116" y="36"/>
                  </a:lnTo>
                  <a:lnTo>
                    <a:pt x="114" y="34"/>
                  </a:lnTo>
                  <a:lnTo>
                    <a:pt x="112" y="33"/>
                  </a:lnTo>
                  <a:lnTo>
                    <a:pt x="114" y="33"/>
                  </a:lnTo>
                  <a:lnTo>
                    <a:pt x="112" y="31"/>
                  </a:lnTo>
                  <a:lnTo>
                    <a:pt x="112" y="29"/>
                  </a:lnTo>
                  <a:lnTo>
                    <a:pt x="110" y="29"/>
                  </a:lnTo>
                  <a:lnTo>
                    <a:pt x="112" y="28"/>
                  </a:lnTo>
                  <a:lnTo>
                    <a:pt x="110" y="26"/>
                  </a:lnTo>
                  <a:lnTo>
                    <a:pt x="109" y="24"/>
                  </a:lnTo>
                  <a:lnTo>
                    <a:pt x="107" y="24"/>
                  </a:lnTo>
                  <a:lnTo>
                    <a:pt x="107" y="22"/>
                  </a:lnTo>
                  <a:lnTo>
                    <a:pt x="107" y="21"/>
                  </a:lnTo>
                  <a:lnTo>
                    <a:pt x="105" y="21"/>
                  </a:lnTo>
                  <a:lnTo>
                    <a:pt x="105" y="19"/>
                  </a:lnTo>
                  <a:lnTo>
                    <a:pt x="104" y="19"/>
                  </a:lnTo>
                  <a:lnTo>
                    <a:pt x="104" y="17"/>
                  </a:lnTo>
                  <a:lnTo>
                    <a:pt x="100" y="16"/>
                  </a:lnTo>
                  <a:lnTo>
                    <a:pt x="100" y="14"/>
                  </a:lnTo>
                  <a:lnTo>
                    <a:pt x="99" y="14"/>
                  </a:lnTo>
                  <a:lnTo>
                    <a:pt x="99" y="12"/>
                  </a:lnTo>
                  <a:lnTo>
                    <a:pt x="97" y="12"/>
                  </a:lnTo>
                  <a:lnTo>
                    <a:pt x="97" y="11"/>
                  </a:lnTo>
                  <a:lnTo>
                    <a:pt x="92" y="11"/>
                  </a:lnTo>
                  <a:lnTo>
                    <a:pt x="92" y="9"/>
                  </a:lnTo>
                  <a:lnTo>
                    <a:pt x="85" y="5"/>
                  </a:lnTo>
                  <a:close/>
                </a:path>
              </a:pathLst>
            </a:custGeom>
            <a:solidFill>
              <a:srgbClr val="808080"/>
            </a:solidFill>
            <a:ln w="9525">
              <a:noFill/>
              <a:round/>
              <a:headEnd/>
              <a:tailEnd/>
            </a:ln>
          </p:spPr>
          <p:txBody>
            <a:bodyPr/>
            <a:lstStyle/>
            <a:p>
              <a:endParaRPr lang="en-US"/>
            </a:p>
          </p:txBody>
        </p:sp>
        <p:sp>
          <p:nvSpPr>
            <p:cNvPr id="360" name="Freeform 2531"/>
            <p:cNvSpPr>
              <a:spLocks/>
            </p:cNvSpPr>
            <p:nvPr/>
          </p:nvSpPr>
          <p:spPr bwMode="auto">
            <a:xfrm>
              <a:off x="925" y="2680"/>
              <a:ext cx="119" cy="109"/>
            </a:xfrm>
            <a:custGeom>
              <a:avLst/>
              <a:gdLst>
                <a:gd name="T0" fmla="*/ 77 w 119"/>
                <a:gd name="T1" fmla="*/ 1 h 109"/>
                <a:gd name="T2" fmla="*/ 72 w 119"/>
                <a:gd name="T3" fmla="*/ 0 h 109"/>
                <a:gd name="T4" fmla="*/ 67 w 119"/>
                <a:gd name="T5" fmla="*/ 1 h 109"/>
                <a:gd name="T6" fmla="*/ 63 w 119"/>
                <a:gd name="T7" fmla="*/ 0 h 109"/>
                <a:gd name="T8" fmla="*/ 58 w 119"/>
                <a:gd name="T9" fmla="*/ 0 h 109"/>
                <a:gd name="T10" fmla="*/ 53 w 119"/>
                <a:gd name="T11" fmla="*/ 1 h 109"/>
                <a:gd name="T12" fmla="*/ 46 w 119"/>
                <a:gd name="T13" fmla="*/ 1 h 109"/>
                <a:gd name="T14" fmla="*/ 39 w 119"/>
                <a:gd name="T15" fmla="*/ 5 h 109"/>
                <a:gd name="T16" fmla="*/ 32 w 119"/>
                <a:gd name="T17" fmla="*/ 8 h 109"/>
                <a:gd name="T18" fmla="*/ 27 w 119"/>
                <a:gd name="T19" fmla="*/ 10 h 109"/>
                <a:gd name="T20" fmla="*/ 22 w 119"/>
                <a:gd name="T21" fmla="*/ 13 h 109"/>
                <a:gd name="T22" fmla="*/ 19 w 119"/>
                <a:gd name="T23" fmla="*/ 19 h 109"/>
                <a:gd name="T24" fmla="*/ 15 w 119"/>
                <a:gd name="T25" fmla="*/ 22 h 109"/>
                <a:gd name="T26" fmla="*/ 10 w 119"/>
                <a:gd name="T27" fmla="*/ 27 h 109"/>
                <a:gd name="T28" fmla="*/ 2 w 119"/>
                <a:gd name="T29" fmla="*/ 44 h 109"/>
                <a:gd name="T30" fmla="*/ 2 w 119"/>
                <a:gd name="T31" fmla="*/ 49 h 109"/>
                <a:gd name="T32" fmla="*/ 2 w 119"/>
                <a:gd name="T33" fmla="*/ 53 h 109"/>
                <a:gd name="T34" fmla="*/ 2 w 119"/>
                <a:gd name="T35" fmla="*/ 59 h 109"/>
                <a:gd name="T36" fmla="*/ 0 w 119"/>
                <a:gd name="T37" fmla="*/ 63 h 109"/>
                <a:gd name="T38" fmla="*/ 2 w 119"/>
                <a:gd name="T39" fmla="*/ 68 h 109"/>
                <a:gd name="T40" fmla="*/ 3 w 119"/>
                <a:gd name="T41" fmla="*/ 73 h 109"/>
                <a:gd name="T42" fmla="*/ 5 w 119"/>
                <a:gd name="T43" fmla="*/ 77 h 109"/>
                <a:gd name="T44" fmla="*/ 7 w 119"/>
                <a:gd name="T45" fmla="*/ 82 h 109"/>
                <a:gd name="T46" fmla="*/ 9 w 119"/>
                <a:gd name="T47" fmla="*/ 87 h 109"/>
                <a:gd name="T48" fmla="*/ 14 w 119"/>
                <a:gd name="T49" fmla="*/ 88 h 109"/>
                <a:gd name="T50" fmla="*/ 15 w 119"/>
                <a:gd name="T51" fmla="*/ 92 h 109"/>
                <a:gd name="T52" fmla="*/ 19 w 119"/>
                <a:gd name="T53" fmla="*/ 95 h 109"/>
                <a:gd name="T54" fmla="*/ 24 w 119"/>
                <a:gd name="T55" fmla="*/ 99 h 109"/>
                <a:gd name="T56" fmla="*/ 41 w 119"/>
                <a:gd name="T57" fmla="*/ 107 h 109"/>
                <a:gd name="T58" fmla="*/ 46 w 119"/>
                <a:gd name="T59" fmla="*/ 107 h 109"/>
                <a:gd name="T60" fmla="*/ 53 w 119"/>
                <a:gd name="T61" fmla="*/ 109 h 109"/>
                <a:gd name="T62" fmla="*/ 58 w 119"/>
                <a:gd name="T63" fmla="*/ 109 h 109"/>
                <a:gd name="T64" fmla="*/ 63 w 119"/>
                <a:gd name="T65" fmla="*/ 109 h 109"/>
                <a:gd name="T66" fmla="*/ 68 w 119"/>
                <a:gd name="T67" fmla="*/ 109 h 109"/>
                <a:gd name="T68" fmla="*/ 72 w 119"/>
                <a:gd name="T69" fmla="*/ 107 h 109"/>
                <a:gd name="T70" fmla="*/ 75 w 119"/>
                <a:gd name="T71" fmla="*/ 105 h 109"/>
                <a:gd name="T72" fmla="*/ 80 w 119"/>
                <a:gd name="T73" fmla="*/ 104 h 109"/>
                <a:gd name="T74" fmla="*/ 85 w 119"/>
                <a:gd name="T75" fmla="*/ 102 h 109"/>
                <a:gd name="T76" fmla="*/ 92 w 119"/>
                <a:gd name="T77" fmla="*/ 99 h 109"/>
                <a:gd name="T78" fmla="*/ 95 w 119"/>
                <a:gd name="T79" fmla="*/ 97 h 109"/>
                <a:gd name="T80" fmla="*/ 99 w 119"/>
                <a:gd name="T81" fmla="*/ 94 h 109"/>
                <a:gd name="T82" fmla="*/ 104 w 119"/>
                <a:gd name="T83" fmla="*/ 88 h 109"/>
                <a:gd name="T84" fmla="*/ 109 w 119"/>
                <a:gd name="T85" fmla="*/ 83 h 109"/>
                <a:gd name="T86" fmla="*/ 118 w 119"/>
                <a:gd name="T87" fmla="*/ 70 h 109"/>
                <a:gd name="T88" fmla="*/ 118 w 119"/>
                <a:gd name="T89" fmla="*/ 63 h 109"/>
                <a:gd name="T90" fmla="*/ 119 w 119"/>
                <a:gd name="T91" fmla="*/ 58 h 109"/>
                <a:gd name="T92" fmla="*/ 119 w 119"/>
                <a:gd name="T93" fmla="*/ 53 h 109"/>
                <a:gd name="T94" fmla="*/ 119 w 119"/>
                <a:gd name="T95" fmla="*/ 48 h 109"/>
                <a:gd name="T96" fmla="*/ 118 w 119"/>
                <a:gd name="T97" fmla="*/ 44 h 109"/>
                <a:gd name="T98" fmla="*/ 118 w 119"/>
                <a:gd name="T99" fmla="*/ 37 h 109"/>
                <a:gd name="T100" fmla="*/ 114 w 119"/>
                <a:gd name="T101" fmla="*/ 32 h 109"/>
                <a:gd name="T102" fmla="*/ 113 w 119"/>
                <a:gd name="T103" fmla="*/ 29 h 109"/>
                <a:gd name="T104" fmla="*/ 111 w 119"/>
                <a:gd name="T105" fmla="*/ 25 h 109"/>
                <a:gd name="T106" fmla="*/ 109 w 119"/>
                <a:gd name="T107" fmla="*/ 22 h 109"/>
                <a:gd name="T108" fmla="*/ 106 w 119"/>
                <a:gd name="T109" fmla="*/ 20 h 109"/>
                <a:gd name="T110" fmla="*/ 104 w 119"/>
                <a:gd name="T111" fmla="*/ 17 h 109"/>
                <a:gd name="T112" fmla="*/ 99 w 119"/>
                <a:gd name="T113" fmla="*/ 12 h 109"/>
                <a:gd name="T114" fmla="*/ 94 w 119"/>
                <a:gd name="T115" fmla="*/ 10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9"/>
                <a:gd name="T175" fmla="*/ 0 h 109"/>
                <a:gd name="T176" fmla="*/ 119 w 119"/>
                <a:gd name="T177" fmla="*/ 109 h 1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9" h="109">
                  <a:moveTo>
                    <a:pt x="85" y="5"/>
                  </a:moveTo>
                  <a:lnTo>
                    <a:pt x="78" y="1"/>
                  </a:lnTo>
                  <a:lnTo>
                    <a:pt x="77" y="1"/>
                  </a:lnTo>
                  <a:lnTo>
                    <a:pt x="75" y="1"/>
                  </a:lnTo>
                  <a:lnTo>
                    <a:pt x="73" y="1"/>
                  </a:lnTo>
                  <a:lnTo>
                    <a:pt x="72" y="0"/>
                  </a:lnTo>
                  <a:lnTo>
                    <a:pt x="72" y="1"/>
                  </a:lnTo>
                  <a:lnTo>
                    <a:pt x="68" y="0"/>
                  </a:lnTo>
                  <a:lnTo>
                    <a:pt x="67" y="1"/>
                  </a:lnTo>
                  <a:lnTo>
                    <a:pt x="67" y="0"/>
                  </a:lnTo>
                  <a:lnTo>
                    <a:pt x="65" y="0"/>
                  </a:lnTo>
                  <a:lnTo>
                    <a:pt x="63" y="0"/>
                  </a:lnTo>
                  <a:lnTo>
                    <a:pt x="61" y="0"/>
                  </a:lnTo>
                  <a:lnTo>
                    <a:pt x="60" y="0"/>
                  </a:lnTo>
                  <a:lnTo>
                    <a:pt x="58" y="0"/>
                  </a:lnTo>
                  <a:lnTo>
                    <a:pt x="56" y="0"/>
                  </a:lnTo>
                  <a:lnTo>
                    <a:pt x="55" y="0"/>
                  </a:lnTo>
                  <a:lnTo>
                    <a:pt x="53" y="1"/>
                  </a:lnTo>
                  <a:lnTo>
                    <a:pt x="51" y="1"/>
                  </a:lnTo>
                  <a:lnTo>
                    <a:pt x="49" y="1"/>
                  </a:lnTo>
                  <a:lnTo>
                    <a:pt x="46" y="1"/>
                  </a:lnTo>
                  <a:lnTo>
                    <a:pt x="44" y="3"/>
                  </a:lnTo>
                  <a:lnTo>
                    <a:pt x="41" y="5"/>
                  </a:lnTo>
                  <a:lnTo>
                    <a:pt x="39" y="5"/>
                  </a:lnTo>
                  <a:lnTo>
                    <a:pt x="36" y="7"/>
                  </a:lnTo>
                  <a:lnTo>
                    <a:pt x="34" y="7"/>
                  </a:lnTo>
                  <a:lnTo>
                    <a:pt x="32" y="8"/>
                  </a:lnTo>
                  <a:lnTo>
                    <a:pt x="31" y="8"/>
                  </a:lnTo>
                  <a:lnTo>
                    <a:pt x="29" y="10"/>
                  </a:lnTo>
                  <a:lnTo>
                    <a:pt x="27" y="10"/>
                  </a:lnTo>
                  <a:lnTo>
                    <a:pt x="26" y="12"/>
                  </a:lnTo>
                  <a:lnTo>
                    <a:pt x="24" y="13"/>
                  </a:lnTo>
                  <a:lnTo>
                    <a:pt x="22" y="13"/>
                  </a:lnTo>
                  <a:lnTo>
                    <a:pt x="22" y="17"/>
                  </a:lnTo>
                  <a:lnTo>
                    <a:pt x="20" y="17"/>
                  </a:lnTo>
                  <a:lnTo>
                    <a:pt x="19" y="19"/>
                  </a:lnTo>
                  <a:lnTo>
                    <a:pt x="17" y="20"/>
                  </a:lnTo>
                  <a:lnTo>
                    <a:pt x="15" y="20"/>
                  </a:lnTo>
                  <a:lnTo>
                    <a:pt x="15" y="22"/>
                  </a:lnTo>
                  <a:lnTo>
                    <a:pt x="14" y="22"/>
                  </a:lnTo>
                  <a:lnTo>
                    <a:pt x="12" y="25"/>
                  </a:lnTo>
                  <a:lnTo>
                    <a:pt x="10" y="27"/>
                  </a:lnTo>
                  <a:lnTo>
                    <a:pt x="7" y="32"/>
                  </a:lnTo>
                  <a:lnTo>
                    <a:pt x="5" y="39"/>
                  </a:lnTo>
                  <a:lnTo>
                    <a:pt x="2" y="44"/>
                  </a:lnTo>
                  <a:lnTo>
                    <a:pt x="3" y="46"/>
                  </a:lnTo>
                  <a:lnTo>
                    <a:pt x="2" y="48"/>
                  </a:lnTo>
                  <a:lnTo>
                    <a:pt x="2" y="49"/>
                  </a:lnTo>
                  <a:lnTo>
                    <a:pt x="2" y="51"/>
                  </a:lnTo>
                  <a:lnTo>
                    <a:pt x="0" y="53"/>
                  </a:lnTo>
                  <a:lnTo>
                    <a:pt x="2" y="53"/>
                  </a:lnTo>
                  <a:lnTo>
                    <a:pt x="0" y="56"/>
                  </a:lnTo>
                  <a:lnTo>
                    <a:pt x="0" y="58"/>
                  </a:lnTo>
                  <a:lnTo>
                    <a:pt x="2" y="59"/>
                  </a:lnTo>
                  <a:lnTo>
                    <a:pt x="0" y="61"/>
                  </a:lnTo>
                  <a:lnTo>
                    <a:pt x="2" y="61"/>
                  </a:lnTo>
                  <a:lnTo>
                    <a:pt x="0" y="63"/>
                  </a:lnTo>
                  <a:lnTo>
                    <a:pt x="2" y="65"/>
                  </a:lnTo>
                  <a:lnTo>
                    <a:pt x="2" y="66"/>
                  </a:lnTo>
                  <a:lnTo>
                    <a:pt x="2" y="68"/>
                  </a:lnTo>
                  <a:lnTo>
                    <a:pt x="2" y="70"/>
                  </a:lnTo>
                  <a:lnTo>
                    <a:pt x="3" y="70"/>
                  </a:lnTo>
                  <a:lnTo>
                    <a:pt x="3" y="73"/>
                  </a:lnTo>
                  <a:lnTo>
                    <a:pt x="3" y="75"/>
                  </a:lnTo>
                  <a:lnTo>
                    <a:pt x="5" y="75"/>
                  </a:lnTo>
                  <a:lnTo>
                    <a:pt x="5" y="77"/>
                  </a:lnTo>
                  <a:lnTo>
                    <a:pt x="5" y="80"/>
                  </a:lnTo>
                  <a:lnTo>
                    <a:pt x="7" y="80"/>
                  </a:lnTo>
                  <a:lnTo>
                    <a:pt x="7" y="82"/>
                  </a:lnTo>
                  <a:lnTo>
                    <a:pt x="9" y="82"/>
                  </a:lnTo>
                  <a:lnTo>
                    <a:pt x="9" y="83"/>
                  </a:lnTo>
                  <a:lnTo>
                    <a:pt x="9" y="87"/>
                  </a:lnTo>
                  <a:lnTo>
                    <a:pt x="10" y="87"/>
                  </a:lnTo>
                  <a:lnTo>
                    <a:pt x="12" y="88"/>
                  </a:lnTo>
                  <a:lnTo>
                    <a:pt x="14" y="88"/>
                  </a:lnTo>
                  <a:lnTo>
                    <a:pt x="14" y="90"/>
                  </a:lnTo>
                  <a:lnTo>
                    <a:pt x="15" y="90"/>
                  </a:lnTo>
                  <a:lnTo>
                    <a:pt x="15" y="92"/>
                  </a:lnTo>
                  <a:lnTo>
                    <a:pt x="15" y="94"/>
                  </a:lnTo>
                  <a:lnTo>
                    <a:pt x="19" y="94"/>
                  </a:lnTo>
                  <a:lnTo>
                    <a:pt x="19" y="95"/>
                  </a:lnTo>
                  <a:lnTo>
                    <a:pt x="20" y="95"/>
                  </a:lnTo>
                  <a:lnTo>
                    <a:pt x="22" y="97"/>
                  </a:lnTo>
                  <a:lnTo>
                    <a:pt x="24" y="99"/>
                  </a:lnTo>
                  <a:lnTo>
                    <a:pt x="26" y="100"/>
                  </a:lnTo>
                  <a:lnTo>
                    <a:pt x="34" y="104"/>
                  </a:lnTo>
                  <a:lnTo>
                    <a:pt x="41" y="107"/>
                  </a:lnTo>
                  <a:lnTo>
                    <a:pt x="43" y="107"/>
                  </a:lnTo>
                  <a:lnTo>
                    <a:pt x="46" y="109"/>
                  </a:lnTo>
                  <a:lnTo>
                    <a:pt x="46" y="107"/>
                  </a:lnTo>
                  <a:lnTo>
                    <a:pt x="49" y="109"/>
                  </a:lnTo>
                  <a:lnTo>
                    <a:pt x="51" y="109"/>
                  </a:lnTo>
                  <a:lnTo>
                    <a:pt x="53" y="109"/>
                  </a:lnTo>
                  <a:lnTo>
                    <a:pt x="55" y="109"/>
                  </a:lnTo>
                  <a:lnTo>
                    <a:pt x="56" y="109"/>
                  </a:lnTo>
                  <a:lnTo>
                    <a:pt x="58" y="109"/>
                  </a:lnTo>
                  <a:lnTo>
                    <a:pt x="60" y="109"/>
                  </a:lnTo>
                  <a:lnTo>
                    <a:pt x="61" y="109"/>
                  </a:lnTo>
                  <a:lnTo>
                    <a:pt x="63" y="109"/>
                  </a:lnTo>
                  <a:lnTo>
                    <a:pt x="65" y="109"/>
                  </a:lnTo>
                  <a:lnTo>
                    <a:pt x="67" y="109"/>
                  </a:lnTo>
                  <a:lnTo>
                    <a:pt x="68" y="109"/>
                  </a:lnTo>
                  <a:lnTo>
                    <a:pt x="70" y="109"/>
                  </a:lnTo>
                  <a:lnTo>
                    <a:pt x="70" y="107"/>
                  </a:lnTo>
                  <a:lnTo>
                    <a:pt x="72" y="107"/>
                  </a:lnTo>
                  <a:lnTo>
                    <a:pt x="73" y="107"/>
                  </a:lnTo>
                  <a:lnTo>
                    <a:pt x="75" y="107"/>
                  </a:lnTo>
                  <a:lnTo>
                    <a:pt x="75" y="105"/>
                  </a:lnTo>
                  <a:lnTo>
                    <a:pt x="78" y="104"/>
                  </a:lnTo>
                  <a:lnTo>
                    <a:pt x="78" y="105"/>
                  </a:lnTo>
                  <a:lnTo>
                    <a:pt x="80" y="104"/>
                  </a:lnTo>
                  <a:lnTo>
                    <a:pt x="84" y="104"/>
                  </a:lnTo>
                  <a:lnTo>
                    <a:pt x="84" y="102"/>
                  </a:lnTo>
                  <a:lnTo>
                    <a:pt x="85" y="102"/>
                  </a:lnTo>
                  <a:lnTo>
                    <a:pt x="87" y="102"/>
                  </a:lnTo>
                  <a:lnTo>
                    <a:pt x="89" y="100"/>
                  </a:lnTo>
                  <a:lnTo>
                    <a:pt x="92" y="99"/>
                  </a:lnTo>
                  <a:lnTo>
                    <a:pt x="94" y="99"/>
                  </a:lnTo>
                  <a:lnTo>
                    <a:pt x="94" y="97"/>
                  </a:lnTo>
                  <a:lnTo>
                    <a:pt x="95" y="97"/>
                  </a:lnTo>
                  <a:lnTo>
                    <a:pt x="95" y="95"/>
                  </a:lnTo>
                  <a:lnTo>
                    <a:pt x="97" y="95"/>
                  </a:lnTo>
                  <a:lnTo>
                    <a:pt x="99" y="94"/>
                  </a:lnTo>
                  <a:lnTo>
                    <a:pt x="101" y="92"/>
                  </a:lnTo>
                  <a:lnTo>
                    <a:pt x="102" y="90"/>
                  </a:lnTo>
                  <a:lnTo>
                    <a:pt x="104" y="88"/>
                  </a:lnTo>
                  <a:lnTo>
                    <a:pt x="104" y="87"/>
                  </a:lnTo>
                  <a:lnTo>
                    <a:pt x="106" y="87"/>
                  </a:lnTo>
                  <a:lnTo>
                    <a:pt x="109" y="83"/>
                  </a:lnTo>
                  <a:lnTo>
                    <a:pt x="111" y="83"/>
                  </a:lnTo>
                  <a:lnTo>
                    <a:pt x="113" y="77"/>
                  </a:lnTo>
                  <a:lnTo>
                    <a:pt x="118" y="70"/>
                  </a:lnTo>
                  <a:lnTo>
                    <a:pt x="116" y="70"/>
                  </a:lnTo>
                  <a:lnTo>
                    <a:pt x="118" y="65"/>
                  </a:lnTo>
                  <a:lnTo>
                    <a:pt x="118" y="63"/>
                  </a:lnTo>
                  <a:lnTo>
                    <a:pt x="118" y="61"/>
                  </a:lnTo>
                  <a:lnTo>
                    <a:pt x="119" y="59"/>
                  </a:lnTo>
                  <a:lnTo>
                    <a:pt x="119" y="58"/>
                  </a:lnTo>
                  <a:lnTo>
                    <a:pt x="119" y="56"/>
                  </a:lnTo>
                  <a:lnTo>
                    <a:pt x="119" y="54"/>
                  </a:lnTo>
                  <a:lnTo>
                    <a:pt x="119" y="53"/>
                  </a:lnTo>
                  <a:lnTo>
                    <a:pt x="119" y="51"/>
                  </a:lnTo>
                  <a:lnTo>
                    <a:pt x="119" y="49"/>
                  </a:lnTo>
                  <a:lnTo>
                    <a:pt x="119" y="48"/>
                  </a:lnTo>
                  <a:lnTo>
                    <a:pt x="118" y="46"/>
                  </a:lnTo>
                  <a:lnTo>
                    <a:pt x="119" y="44"/>
                  </a:lnTo>
                  <a:lnTo>
                    <a:pt x="118" y="44"/>
                  </a:lnTo>
                  <a:lnTo>
                    <a:pt x="119" y="42"/>
                  </a:lnTo>
                  <a:lnTo>
                    <a:pt x="118" y="39"/>
                  </a:lnTo>
                  <a:lnTo>
                    <a:pt x="118" y="37"/>
                  </a:lnTo>
                  <a:lnTo>
                    <a:pt x="118" y="36"/>
                  </a:lnTo>
                  <a:lnTo>
                    <a:pt x="116" y="34"/>
                  </a:lnTo>
                  <a:lnTo>
                    <a:pt x="114" y="32"/>
                  </a:lnTo>
                  <a:lnTo>
                    <a:pt x="116" y="32"/>
                  </a:lnTo>
                  <a:lnTo>
                    <a:pt x="114" y="30"/>
                  </a:lnTo>
                  <a:lnTo>
                    <a:pt x="113" y="29"/>
                  </a:lnTo>
                  <a:lnTo>
                    <a:pt x="111" y="29"/>
                  </a:lnTo>
                  <a:lnTo>
                    <a:pt x="113" y="27"/>
                  </a:lnTo>
                  <a:lnTo>
                    <a:pt x="111" y="25"/>
                  </a:lnTo>
                  <a:lnTo>
                    <a:pt x="111" y="24"/>
                  </a:lnTo>
                  <a:lnTo>
                    <a:pt x="109" y="24"/>
                  </a:lnTo>
                  <a:lnTo>
                    <a:pt x="109" y="22"/>
                  </a:lnTo>
                  <a:lnTo>
                    <a:pt x="107" y="22"/>
                  </a:lnTo>
                  <a:lnTo>
                    <a:pt x="107" y="20"/>
                  </a:lnTo>
                  <a:lnTo>
                    <a:pt x="106" y="20"/>
                  </a:lnTo>
                  <a:lnTo>
                    <a:pt x="106" y="19"/>
                  </a:lnTo>
                  <a:lnTo>
                    <a:pt x="104" y="19"/>
                  </a:lnTo>
                  <a:lnTo>
                    <a:pt x="104" y="17"/>
                  </a:lnTo>
                  <a:lnTo>
                    <a:pt x="101" y="15"/>
                  </a:lnTo>
                  <a:lnTo>
                    <a:pt x="101" y="13"/>
                  </a:lnTo>
                  <a:lnTo>
                    <a:pt x="99" y="12"/>
                  </a:lnTo>
                  <a:lnTo>
                    <a:pt x="97" y="12"/>
                  </a:lnTo>
                  <a:lnTo>
                    <a:pt x="97" y="10"/>
                  </a:lnTo>
                  <a:lnTo>
                    <a:pt x="94" y="10"/>
                  </a:lnTo>
                  <a:lnTo>
                    <a:pt x="94" y="8"/>
                  </a:lnTo>
                  <a:lnTo>
                    <a:pt x="85" y="5"/>
                  </a:lnTo>
                  <a:close/>
                </a:path>
              </a:pathLst>
            </a:custGeom>
            <a:solidFill>
              <a:srgbClr val="808080"/>
            </a:solidFill>
            <a:ln w="9525">
              <a:noFill/>
              <a:round/>
              <a:headEnd/>
              <a:tailEnd/>
            </a:ln>
          </p:spPr>
          <p:txBody>
            <a:bodyPr/>
            <a:lstStyle/>
            <a:p>
              <a:endParaRPr lang="en-US"/>
            </a:p>
          </p:txBody>
        </p:sp>
        <p:sp>
          <p:nvSpPr>
            <p:cNvPr id="361" name="Freeform 2532"/>
            <p:cNvSpPr>
              <a:spLocks/>
            </p:cNvSpPr>
            <p:nvPr/>
          </p:nvSpPr>
          <p:spPr bwMode="auto">
            <a:xfrm>
              <a:off x="714" y="2680"/>
              <a:ext cx="119" cy="109"/>
            </a:xfrm>
            <a:custGeom>
              <a:avLst/>
              <a:gdLst>
                <a:gd name="T0" fmla="*/ 76 w 119"/>
                <a:gd name="T1" fmla="*/ 1 h 109"/>
                <a:gd name="T2" fmla="*/ 71 w 119"/>
                <a:gd name="T3" fmla="*/ 0 h 109"/>
                <a:gd name="T4" fmla="*/ 66 w 119"/>
                <a:gd name="T5" fmla="*/ 1 h 109"/>
                <a:gd name="T6" fmla="*/ 63 w 119"/>
                <a:gd name="T7" fmla="*/ 0 h 109"/>
                <a:gd name="T8" fmla="*/ 58 w 119"/>
                <a:gd name="T9" fmla="*/ 0 h 109"/>
                <a:gd name="T10" fmla="*/ 52 w 119"/>
                <a:gd name="T11" fmla="*/ 1 h 109"/>
                <a:gd name="T12" fmla="*/ 46 w 119"/>
                <a:gd name="T13" fmla="*/ 1 h 109"/>
                <a:gd name="T14" fmla="*/ 39 w 119"/>
                <a:gd name="T15" fmla="*/ 5 h 109"/>
                <a:gd name="T16" fmla="*/ 32 w 119"/>
                <a:gd name="T17" fmla="*/ 8 h 109"/>
                <a:gd name="T18" fmla="*/ 27 w 119"/>
                <a:gd name="T19" fmla="*/ 10 h 109"/>
                <a:gd name="T20" fmla="*/ 22 w 119"/>
                <a:gd name="T21" fmla="*/ 13 h 109"/>
                <a:gd name="T22" fmla="*/ 18 w 119"/>
                <a:gd name="T23" fmla="*/ 19 h 109"/>
                <a:gd name="T24" fmla="*/ 15 w 119"/>
                <a:gd name="T25" fmla="*/ 22 h 109"/>
                <a:gd name="T26" fmla="*/ 10 w 119"/>
                <a:gd name="T27" fmla="*/ 27 h 109"/>
                <a:gd name="T28" fmla="*/ 1 w 119"/>
                <a:gd name="T29" fmla="*/ 44 h 109"/>
                <a:gd name="T30" fmla="*/ 1 w 119"/>
                <a:gd name="T31" fmla="*/ 49 h 109"/>
                <a:gd name="T32" fmla="*/ 1 w 119"/>
                <a:gd name="T33" fmla="*/ 53 h 109"/>
                <a:gd name="T34" fmla="*/ 1 w 119"/>
                <a:gd name="T35" fmla="*/ 59 h 109"/>
                <a:gd name="T36" fmla="*/ 0 w 119"/>
                <a:gd name="T37" fmla="*/ 63 h 109"/>
                <a:gd name="T38" fmla="*/ 1 w 119"/>
                <a:gd name="T39" fmla="*/ 68 h 109"/>
                <a:gd name="T40" fmla="*/ 3 w 119"/>
                <a:gd name="T41" fmla="*/ 73 h 109"/>
                <a:gd name="T42" fmla="*/ 5 w 119"/>
                <a:gd name="T43" fmla="*/ 77 h 109"/>
                <a:gd name="T44" fmla="*/ 6 w 119"/>
                <a:gd name="T45" fmla="*/ 82 h 109"/>
                <a:gd name="T46" fmla="*/ 10 w 119"/>
                <a:gd name="T47" fmla="*/ 83 h 109"/>
                <a:gd name="T48" fmla="*/ 13 w 119"/>
                <a:gd name="T49" fmla="*/ 88 h 109"/>
                <a:gd name="T50" fmla="*/ 15 w 119"/>
                <a:gd name="T51" fmla="*/ 92 h 109"/>
                <a:gd name="T52" fmla="*/ 18 w 119"/>
                <a:gd name="T53" fmla="*/ 95 h 109"/>
                <a:gd name="T54" fmla="*/ 23 w 119"/>
                <a:gd name="T55" fmla="*/ 99 h 109"/>
                <a:gd name="T56" fmla="*/ 41 w 119"/>
                <a:gd name="T57" fmla="*/ 107 h 109"/>
                <a:gd name="T58" fmla="*/ 46 w 119"/>
                <a:gd name="T59" fmla="*/ 107 h 109"/>
                <a:gd name="T60" fmla="*/ 52 w 119"/>
                <a:gd name="T61" fmla="*/ 109 h 109"/>
                <a:gd name="T62" fmla="*/ 58 w 119"/>
                <a:gd name="T63" fmla="*/ 109 h 109"/>
                <a:gd name="T64" fmla="*/ 63 w 119"/>
                <a:gd name="T65" fmla="*/ 109 h 109"/>
                <a:gd name="T66" fmla="*/ 68 w 119"/>
                <a:gd name="T67" fmla="*/ 109 h 109"/>
                <a:gd name="T68" fmla="*/ 71 w 119"/>
                <a:gd name="T69" fmla="*/ 107 h 109"/>
                <a:gd name="T70" fmla="*/ 75 w 119"/>
                <a:gd name="T71" fmla="*/ 105 h 109"/>
                <a:gd name="T72" fmla="*/ 80 w 119"/>
                <a:gd name="T73" fmla="*/ 104 h 109"/>
                <a:gd name="T74" fmla="*/ 85 w 119"/>
                <a:gd name="T75" fmla="*/ 102 h 109"/>
                <a:gd name="T76" fmla="*/ 92 w 119"/>
                <a:gd name="T77" fmla="*/ 99 h 109"/>
                <a:gd name="T78" fmla="*/ 95 w 119"/>
                <a:gd name="T79" fmla="*/ 97 h 109"/>
                <a:gd name="T80" fmla="*/ 99 w 119"/>
                <a:gd name="T81" fmla="*/ 94 h 109"/>
                <a:gd name="T82" fmla="*/ 104 w 119"/>
                <a:gd name="T83" fmla="*/ 88 h 109"/>
                <a:gd name="T84" fmla="*/ 110 w 119"/>
                <a:gd name="T85" fmla="*/ 83 h 109"/>
                <a:gd name="T86" fmla="*/ 116 w 119"/>
                <a:gd name="T87" fmla="*/ 70 h 109"/>
                <a:gd name="T88" fmla="*/ 117 w 119"/>
                <a:gd name="T89" fmla="*/ 61 h 109"/>
                <a:gd name="T90" fmla="*/ 119 w 119"/>
                <a:gd name="T91" fmla="*/ 56 h 109"/>
                <a:gd name="T92" fmla="*/ 119 w 119"/>
                <a:gd name="T93" fmla="*/ 51 h 109"/>
                <a:gd name="T94" fmla="*/ 117 w 119"/>
                <a:gd name="T95" fmla="*/ 46 h 109"/>
                <a:gd name="T96" fmla="*/ 119 w 119"/>
                <a:gd name="T97" fmla="*/ 42 h 109"/>
                <a:gd name="T98" fmla="*/ 117 w 119"/>
                <a:gd name="T99" fmla="*/ 36 h 109"/>
                <a:gd name="T100" fmla="*/ 116 w 119"/>
                <a:gd name="T101" fmla="*/ 32 h 109"/>
                <a:gd name="T102" fmla="*/ 110 w 119"/>
                <a:gd name="T103" fmla="*/ 29 h 109"/>
                <a:gd name="T104" fmla="*/ 110 w 119"/>
                <a:gd name="T105" fmla="*/ 24 h 109"/>
                <a:gd name="T106" fmla="*/ 107 w 119"/>
                <a:gd name="T107" fmla="*/ 22 h 109"/>
                <a:gd name="T108" fmla="*/ 105 w 119"/>
                <a:gd name="T109" fmla="*/ 19 h 109"/>
                <a:gd name="T110" fmla="*/ 100 w 119"/>
                <a:gd name="T111" fmla="*/ 13 h 109"/>
                <a:gd name="T112" fmla="*/ 97 w 119"/>
                <a:gd name="T113" fmla="*/ 10 h 109"/>
                <a:gd name="T114" fmla="*/ 85 w 119"/>
                <a:gd name="T115" fmla="*/ 5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9"/>
                <a:gd name="T175" fmla="*/ 0 h 109"/>
                <a:gd name="T176" fmla="*/ 119 w 119"/>
                <a:gd name="T177" fmla="*/ 109 h 1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9" h="109">
                  <a:moveTo>
                    <a:pt x="85" y="5"/>
                  </a:moveTo>
                  <a:lnTo>
                    <a:pt x="78" y="1"/>
                  </a:lnTo>
                  <a:lnTo>
                    <a:pt x="76" y="1"/>
                  </a:lnTo>
                  <a:lnTo>
                    <a:pt x="75" y="1"/>
                  </a:lnTo>
                  <a:lnTo>
                    <a:pt x="73" y="1"/>
                  </a:lnTo>
                  <a:lnTo>
                    <a:pt x="71" y="0"/>
                  </a:lnTo>
                  <a:lnTo>
                    <a:pt x="71" y="1"/>
                  </a:lnTo>
                  <a:lnTo>
                    <a:pt x="68" y="0"/>
                  </a:lnTo>
                  <a:lnTo>
                    <a:pt x="66" y="1"/>
                  </a:lnTo>
                  <a:lnTo>
                    <a:pt x="66" y="0"/>
                  </a:lnTo>
                  <a:lnTo>
                    <a:pt x="64" y="0"/>
                  </a:lnTo>
                  <a:lnTo>
                    <a:pt x="63" y="0"/>
                  </a:lnTo>
                  <a:lnTo>
                    <a:pt x="61" y="0"/>
                  </a:lnTo>
                  <a:lnTo>
                    <a:pt x="59" y="0"/>
                  </a:lnTo>
                  <a:lnTo>
                    <a:pt x="58" y="0"/>
                  </a:lnTo>
                  <a:lnTo>
                    <a:pt x="56" y="0"/>
                  </a:lnTo>
                  <a:lnTo>
                    <a:pt x="54" y="0"/>
                  </a:lnTo>
                  <a:lnTo>
                    <a:pt x="52" y="1"/>
                  </a:lnTo>
                  <a:lnTo>
                    <a:pt x="51" y="1"/>
                  </a:lnTo>
                  <a:lnTo>
                    <a:pt x="49" y="1"/>
                  </a:lnTo>
                  <a:lnTo>
                    <a:pt x="46" y="1"/>
                  </a:lnTo>
                  <a:lnTo>
                    <a:pt x="44" y="3"/>
                  </a:lnTo>
                  <a:lnTo>
                    <a:pt x="41" y="5"/>
                  </a:lnTo>
                  <a:lnTo>
                    <a:pt x="39" y="5"/>
                  </a:lnTo>
                  <a:lnTo>
                    <a:pt x="35" y="7"/>
                  </a:lnTo>
                  <a:lnTo>
                    <a:pt x="34" y="7"/>
                  </a:lnTo>
                  <a:lnTo>
                    <a:pt x="32" y="8"/>
                  </a:lnTo>
                  <a:lnTo>
                    <a:pt x="30" y="8"/>
                  </a:lnTo>
                  <a:lnTo>
                    <a:pt x="29" y="10"/>
                  </a:lnTo>
                  <a:lnTo>
                    <a:pt x="27" y="10"/>
                  </a:lnTo>
                  <a:lnTo>
                    <a:pt x="25" y="12"/>
                  </a:lnTo>
                  <a:lnTo>
                    <a:pt x="23" y="13"/>
                  </a:lnTo>
                  <a:lnTo>
                    <a:pt x="22" y="13"/>
                  </a:lnTo>
                  <a:lnTo>
                    <a:pt x="22" y="17"/>
                  </a:lnTo>
                  <a:lnTo>
                    <a:pt x="20" y="17"/>
                  </a:lnTo>
                  <a:lnTo>
                    <a:pt x="18" y="19"/>
                  </a:lnTo>
                  <a:lnTo>
                    <a:pt x="17" y="20"/>
                  </a:lnTo>
                  <a:lnTo>
                    <a:pt x="15" y="20"/>
                  </a:lnTo>
                  <a:lnTo>
                    <a:pt x="15" y="22"/>
                  </a:lnTo>
                  <a:lnTo>
                    <a:pt x="13" y="22"/>
                  </a:lnTo>
                  <a:lnTo>
                    <a:pt x="12" y="25"/>
                  </a:lnTo>
                  <a:lnTo>
                    <a:pt x="10" y="27"/>
                  </a:lnTo>
                  <a:lnTo>
                    <a:pt x="6" y="32"/>
                  </a:lnTo>
                  <a:lnTo>
                    <a:pt x="5" y="39"/>
                  </a:lnTo>
                  <a:lnTo>
                    <a:pt x="1" y="44"/>
                  </a:lnTo>
                  <a:lnTo>
                    <a:pt x="3" y="46"/>
                  </a:lnTo>
                  <a:lnTo>
                    <a:pt x="1" y="48"/>
                  </a:lnTo>
                  <a:lnTo>
                    <a:pt x="1" y="49"/>
                  </a:lnTo>
                  <a:lnTo>
                    <a:pt x="1" y="51"/>
                  </a:lnTo>
                  <a:lnTo>
                    <a:pt x="0" y="53"/>
                  </a:lnTo>
                  <a:lnTo>
                    <a:pt x="1" y="53"/>
                  </a:lnTo>
                  <a:lnTo>
                    <a:pt x="0" y="56"/>
                  </a:lnTo>
                  <a:lnTo>
                    <a:pt x="0" y="58"/>
                  </a:lnTo>
                  <a:lnTo>
                    <a:pt x="1" y="59"/>
                  </a:lnTo>
                  <a:lnTo>
                    <a:pt x="0" y="61"/>
                  </a:lnTo>
                  <a:lnTo>
                    <a:pt x="1" y="61"/>
                  </a:lnTo>
                  <a:lnTo>
                    <a:pt x="0" y="63"/>
                  </a:lnTo>
                  <a:lnTo>
                    <a:pt x="1" y="65"/>
                  </a:lnTo>
                  <a:lnTo>
                    <a:pt x="1" y="66"/>
                  </a:lnTo>
                  <a:lnTo>
                    <a:pt x="1" y="68"/>
                  </a:lnTo>
                  <a:lnTo>
                    <a:pt x="1" y="70"/>
                  </a:lnTo>
                  <a:lnTo>
                    <a:pt x="3" y="70"/>
                  </a:lnTo>
                  <a:lnTo>
                    <a:pt x="3" y="73"/>
                  </a:lnTo>
                  <a:lnTo>
                    <a:pt x="3" y="75"/>
                  </a:lnTo>
                  <a:lnTo>
                    <a:pt x="5" y="75"/>
                  </a:lnTo>
                  <a:lnTo>
                    <a:pt x="5" y="77"/>
                  </a:lnTo>
                  <a:lnTo>
                    <a:pt x="5" y="80"/>
                  </a:lnTo>
                  <a:lnTo>
                    <a:pt x="6" y="80"/>
                  </a:lnTo>
                  <a:lnTo>
                    <a:pt x="6" y="82"/>
                  </a:lnTo>
                  <a:lnTo>
                    <a:pt x="8" y="82"/>
                  </a:lnTo>
                  <a:lnTo>
                    <a:pt x="8" y="83"/>
                  </a:lnTo>
                  <a:lnTo>
                    <a:pt x="10" y="83"/>
                  </a:lnTo>
                  <a:lnTo>
                    <a:pt x="10" y="87"/>
                  </a:lnTo>
                  <a:lnTo>
                    <a:pt x="12" y="88"/>
                  </a:lnTo>
                  <a:lnTo>
                    <a:pt x="13" y="88"/>
                  </a:lnTo>
                  <a:lnTo>
                    <a:pt x="13" y="90"/>
                  </a:lnTo>
                  <a:lnTo>
                    <a:pt x="15" y="90"/>
                  </a:lnTo>
                  <a:lnTo>
                    <a:pt x="15" y="92"/>
                  </a:lnTo>
                  <a:lnTo>
                    <a:pt x="15" y="94"/>
                  </a:lnTo>
                  <a:lnTo>
                    <a:pt x="18" y="94"/>
                  </a:lnTo>
                  <a:lnTo>
                    <a:pt x="18" y="95"/>
                  </a:lnTo>
                  <a:lnTo>
                    <a:pt x="20" y="95"/>
                  </a:lnTo>
                  <a:lnTo>
                    <a:pt x="22" y="97"/>
                  </a:lnTo>
                  <a:lnTo>
                    <a:pt x="23" y="99"/>
                  </a:lnTo>
                  <a:lnTo>
                    <a:pt x="25" y="100"/>
                  </a:lnTo>
                  <a:lnTo>
                    <a:pt x="34" y="104"/>
                  </a:lnTo>
                  <a:lnTo>
                    <a:pt x="41" y="107"/>
                  </a:lnTo>
                  <a:lnTo>
                    <a:pt x="42" y="107"/>
                  </a:lnTo>
                  <a:lnTo>
                    <a:pt x="46" y="109"/>
                  </a:lnTo>
                  <a:lnTo>
                    <a:pt x="46" y="107"/>
                  </a:lnTo>
                  <a:lnTo>
                    <a:pt x="49" y="109"/>
                  </a:lnTo>
                  <a:lnTo>
                    <a:pt x="51" y="109"/>
                  </a:lnTo>
                  <a:lnTo>
                    <a:pt x="52" y="109"/>
                  </a:lnTo>
                  <a:lnTo>
                    <a:pt x="54" y="109"/>
                  </a:lnTo>
                  <a:lnTo>
                    <a:pt x="56" y="109"/>
                  </a:lnTo>
                  <a:lnTo>
                    <a:pt x="58" y="109"/>
                  </a:lnTo>
                  <a:lnTo>
                    <a:pt x="59" y="109"/>
                  </a:lnTo>
                  <a:lnTo>
                    <a:pt x="61" y="109"/>
                  </a:lnTo>
                  <a:lnTo>
                    <a:pt x="63" y="109"/>
                  </a:lnTo>
                  <a:lnTo>
                    <a:pt x="64" y="109"/>
                  </a:lnTo>
                  <a:lnTo>
                    <a:pt x="66" y="109"/>
                  </a:lnTo>
                  <a:lnTo>
                    <a:pt x="68" y="109"/>
                  </a:lnTo>
                  <a:lnTo>
                    <a:pt x="70" y="109"/>
                  </a:lnTo>
                  <a:lnTo>
                    <a:pt x="70" y="107"/>
                  </a:lnTo>
                  <a:lnTo>
                    <a:pt x="71" y="107"/>
                  </a:lnTo>
                  <a:lnTo>
                    <a:pt x="73" y="107"/>
                  </a:lnTo>
                  <a:lnTo>
                    <a:pt x="75" y="107"/>
                  </a:lnTo>
                  <a:lnTo>
                    <a:pt x="75" y="105"/>
                  </a:lnTo>
                  <a:lnTo>
                    <a:pt x="78" y="104"/>
                  </a:lnTo>
                  <a:lnTo>
                    <a:pt x="80" y="105"/>
                  </a:lnTo>
                  <a:lnTo>
                    <a:pt x="80" y="104"/>
                  </a:lnTo>
                  <a:lnTo>
                    <a:pt x="83" y="104"/>
                  </a:lnTo>
                  <a:lnTo>
                    <a:pt x="83" y="102"/>
                  </a:lnTo>
                  <a:lnTo>
                    <a:pt x="85" y="102"/>
                  </a:lnTo>
                  <a:lnTo>
                    <a:pt x="87" y="102"/>
                  </a:lnTo>
                  <a:lnTo>
                    <a:pt x="88" y="100"/>
                  </a:lnTo>
                  <a:lnTo>
                    <a:pt x="92" y="99"/>
                  </a:lnTo>
                  <a:lnTo>
                    <a:pt x="93" y="99"/>
                  </a:lnTo>
                  <a:lnTo>
                    <a:pt x="93" y="97"/>
                  </a:lnTo>
                  <a:lnTo>
                    <a:pt x="95" y="97"/>
                  </a:lnTo>
                  <a:lnTo>
                    <a:pt x="95" y="95"/>
                  </a:lnTo>
                  <a:lnTo>
                    <a:pt x="97" y="95"/>
                  </a:lnTo>
                  <a:lnTo>
                    <a:pt x="99" y="94"/>
                  </a:lnTo>
                  <a:lnTo>
                    <a:pt x="100" y="92"/>
                  </a:lnTo>
                  <a:lnTo>
                    <a:pt x="102" y="90"/>
                  </a:lnTo>
                  <a:lnTo>
                    <a:pt x="104" y="88"/>
                  </a:lnTo>
                  <a:lnTo>
                    <a:pt x="105" y="87"/>
                  </a:lnTo>
                  <a:lnTo>
                    <a:pt x="109" y="83"/>
                  </a:lnTo>
                  <a:lnTo>
                    <a:pt x="110" y="83"/>
                  </a:lnTo>
                  <a:lnTo>
                    <a:pt x="112" y="77"/>
                  </a:lnTo>
                  <a:lnTo>
                    <a:pt x="117" y="70"/>
                  </a:lnTo>
                  <a:lnTo>
                    <a:pt x="116" y="70"/>
                  </a:lnTo>
                  <a:lnTo>
                    <a:pt x="117" y="65"/>
                  </a:lnTo>
                  <a:lnTo>
                    <a:pt x="117" y="63"/>
                  </a:lnTo>
                  <a:lnTo>
                    <a:pt x="117" y="61"/>
                  </a:lnTo>
                  <a:lnTo>
                    <a:pt x="119" y="59"/>
                  </a:lnTo>
                  <a:lnTo>
                    <a:pt x="119" y="58"/>
                  </a:lnTo>
                  <a:lnTo>
                    <a:pt x="119" y="56"/>
                  </a:lnTo>
                  <a:lnTo>
                    <a:pt x="119" y="54"/>
                  </a:lnTo>
                  <a:lnTo>
                    <a:pt x="119" y="53"/>
                  </a:lnTo>
                  <a:lnTo>
                    <a:pt x="119" y="51"/>
                  </a:lnTo>
                  <a:lnTo>
                    <a:pt x="119" y="49"/>
                  </a:lnTo>
                  <a:lnTo>
                    <a:pt x="119" y="48"/>
                  </a:lnTo>
                  <a:lnTo>
                    <a:pt x="117" y="46"/>
                  </a:lnTo>
                  <a:lnTo>
                    <a:pt x="119" y="44"/>
                  </a:lnTo>
                  <a:lnTo>
                    <a:pt x="117" y="44"/>
                  </a:lnTo>
                  <a:lnTo>
                    <a:pt x="119" y="42"/>
                  </a:lnTo>
                  <a:lnTo>
                    <a:pt x="117" y="39"/>
                  </a:lnTo>
                  <a:lnTo>
                    <a:pt x="117" y="37"/>
                  </a:lnTo>
                  <a:lnTo>
                    <a:pt x="117" y="36"/>
                  </a:lnTo>
                  <a:lnTo>
                    <a:pt x="116" y="34"/>
                  </a:lnTo>
                  <a:lnTo>
                    <a:pt x="114" y="32"/>
                  </a:lnTo>
                  <a:lnTo>
                    <a:pt x="116" y="32"/>
                  </a:lnTo>
                  <a:lnTo>
                    <a:pt x="114" y="30"/>
                  </a:lnTo>
                  <a:lnTo>
                    <a:pt x="112" y="29"/>
                  </a:lnTo>
                  <a:lnTo>
                    <a:pt x="110" y="29"/>
                  </a:lnTo>
                  <a:lnTo>
                    <a:pt x="112" y="27"/>
                  </a:lnTo>
                  <a:lnTo>
                    <a:pt x="110" y="25"/>
                  </a:lnTo>
                  <a:lnTo>
                    <a:pt x="110" y="24"/>
                  </a:lnTo>
                  <a:lnTo>
                    <a:pt x="109" y="24"/>
                  </a:lnTo>
                  <a:lnTo>
                    <a:pt x="109" y="22"/>
                  </a:lnTo>
                  <a:lnTo>
                    <a:pt x="107" y="22"/>
                  </a:lnTo>
                  <a:lnTo>
                    <a:pt x="107" y="20"/>
                  </a:lnTo>
                  <a:lnTo>
                    <a:pt x="105" y="20"/>
                  </a:lnTo>
                  <a:lnTo>
                    <a:pt x="105" y="19"/>
                  </a:lnTo>
                  <a:lnTo>
                    <a:pt x="104" y="17"/>
                  </a:lnTo>
                  <a:lnTo>
                    <a:pt x="100" y="15"/>
                  </a:lnTo>
                  <a:lnTo>
                    <a:pt x="100" y="13"/>
                  </a:lnTo>
                  <a:lnTo>
                    <a:pt x="99" y="12"/>
                  </a:lnTo>
                  <a:lnTo>
                    <a:pt x="97" y="12"/>
                  </a:lnTo>
                  <a:lnTo>
                    <a:pt x="97" y="10"/>
                  </a:lnTo>
                  <a:lnTo>
                    <a:pt x="93" y="10"/>
                  </a:lnTo>
                  <a:lnTo>
                    <a:pt x="93" y="8"/>
                  </a:lnTo>
                  <a:lnTo>
                    <a:pt x="85" y="5"/>
                  </a:lnTo>
                  <a:close/>
                </a:path>
              </a:pathLst>
            </a:custGeom>
            <a:solidFill>
              <a:srgbClr val="808080"/>
            </a:solidFill>
            <a:ln w="9525">
              <a:noFill/>
              <a:round/>
              <a:headEnd/>
              <a:tailEnd/>
            </a:ln>
          </p:spPr>
          <p:txBody>
            <a:bodyPr/>
            <a:lstStyle/>
            <a:p>
              <a:endParaRPr lang="en-US"/>
            </a:p>
          </p:txBody>
        </p:sp>
        <p:sp>
          <p:nvSpPr>
            <p:cNvPr id="362" name="Freeform 2533"/>
            <p:cNvSpPr>
              <a:spLocks/>
            </p:cNvSpPr>
            <p:nvPr/>
          </p:nvSpPr>
          <p:spPr bwMode="auto">
            <a:xfrm>
              <a:off x="802" y="2777"/>
              <a:ext cx="118" cy="107"/>
            </a:xfrm>
            <a:custGeom>
              <a:avLst/>
              <a:gdLst>
                <a:gd name="T0" fmla="*/ 74 w 118"/>
                <a:gd name="T1" fmla="*/ 0 h 107"/>
                <a:gd name="T2" fmla="*/ 67 w 118"/>
                <a:gd name="T3" fmla="*/ 0 h 107"/>
                <a:gd name="T4" fmla="*/ 62 w 118"/>
                <a:gd name="T5" fmla="*/ 0 h 107"/>
                <a:gd name="T6" fmla="*/ 57 w 118"/>
                <a:gd name="T7" fmla="*/ 0 h 107"/>
                <a:gd name="T8" fmla="*/ 50 w 118"/>
                <a:gd name="T9" fmla="*/ 0 h 107"/>
                <a:gd name="T10" fmla="*/ 43 w 118"/>
                <a:gd name="T11" fmla="*/ 2 h 107"/>
                <a:gd name="T12" fmla="*/ 38 w 118"/>
                <a:gd name="T13" fmla="*/ 3 h 107"/>
                <a:gd name="T14" fmla="*/ 33 w 118"/>
                <a:gd name="T15" fmla="*/ 5 h 107"/>
                <a:gd name="T16" fmla="*/ 28 w 118"/>
                <a:gd name="T17" fmla="*/ 8 h 107"/>
                <a:gd name="T18" fmla="*/ 24 w 118"/>
                <a:gd name="T19" fmla="*/ 10 h 107"/>
                <a:gd name="T20" fmla="*/ 21 w 118"/>
                <a:gd name="T21" fmla="*/ 15 h 107"/>
                <a:gd name="T22" fmla="*/ 16 w 118"/>
                <a:gd name="T23" fmla="*/ 19 h 107"/>
                <a:gd name="T24" fmla="*/ 12 w 118"/>
                <a:gd name="T25" fmla="*/ 24 h 107"/>
                <a:gd name="T26" fmla="*/ 4 w 118"/>
                <a:gd name="T27" fmla="*/ 37 h 107"/>
                <a:gd name="T28" fmla="*/ 2 w 118"/>
                <a:gd name="T29" fmla="*/ 44 h 107"/>
                <a:gd name="T30" fmla="*/ 0 w 118"/>
                <a:gd name="T31" fmla="*/ 51 h 107"/>
                <a:gd name="T32" fmla="*/ 0 w 118"/>
                <a:gd name="T33" fmla="*/ 58 h 107"/>
                <a:gd name="T34" fmla="*/ 0 w 118"/>
                <a:gd name="T35" fmla="*/ 63 h 107"/>
                <a:gd name="T36" fmla="*/ 0 w 118"/>
                <a:gd name="T37" fmla="*/ 68 h 107"/>
                <a:gd name="T38" fmla="*/ 2 w 118"/>
                <a:gd name="T39" fmla="*/ 73 h 107"/>
                <a:gd name="T40" fmla="*/ 5 w 118"/>
                <a:gd name="T41" fmla="*/ 78 h 107"/>
                <a:gd name="T42" fmla="*/ 7 w 118"/>
                <a:gd name="T43" fmla="*/ 82 h 107"/>
                <a:gd name="T44" fmla="*/ 11 w 118"/>
                <a:gd name="T45" fmla="*/ 85 h 107"/>
                <a:gd name="T46" fmla="*/ 14 w 118"/>
                <a:gd name="T47" fmla="*/ 90 h 107"/>
                <a:gd name="T48" fmla="*/ 17 w 118"/>
                <a:gd name="T49" fmla="*/ 92 h 107"/>
                <a:gd name="T50" fmla="*/ 21 w 118"/>
                <a:gd name="T51" fmla="*/ 95 h 107"/>
                <a:gd name="T52" fmla="*/ 33 w 118"/>
                <a:gd name="T53" fmla="*/ 102 h 107"/>
                <a:gd name="T54" fmla="*/ 45 w 118"/>
                <a:gd name="T55" fmla="*/ 106 h 107"/>
                <a:gd name="T56" fmla="*/ 51 w 118"/>
                <a:gd name="T57" fmla="*/ 107 h 107"/>
                <a:gd name="T58" fmla="*/ 57 w 118"/>
                <a:gd name="T59" fmla="*/ 107 h 107"/>
                <a:gd name="T60" fmla="*/ 62 w 118"/>
                <a:gd name="T61" fmla="*/ 107 h 107"/>
                <a:gd name="T62" fmla="*/ 67 w 118"/>
                <a:gd name="T63" fmla="*/ 107 h 107"/>
                <a:gd name="T64" fmla="*/ 70 w 118"/>
                <a:gd name="T65" fmla="*/ 106 h 107"/>
                <a:gd name="T66" fmla="*/ 75 w 118"/>
                <a:gd name="T67" fmla="*/ 106 h 107"/>
                <a:gd name="T68" fmla="*/ 79 w 118"/>
                <a:gd name="T69" fmla="*/ 104 h 107"/>
                <a:gd name="T70" fmla="*/ 84 w 118"/>
                <a:gd name="T71" fmla="*/ 101 h 107"/>
                <a:gd name="T72" fmla="*/ 91 w 118"/>
                <a:gd name="T73" fmla="*/ 97 h 107"/>
                <a:gd name="T74" fmla="*/ 94 w 118"/>
                <a:gd name="T75" fmla="*/ 95 h 107"/>
                <a:gd name="T76" fmla="*/ 97 w 118"/>
                <a:gd name="T77" fmla="*/ 92 h 107"/>
                <a:gd name="T78" fmla="*/ 103 w 118"/>
                <a:gd name="T79" fmla="*/ 89 h 107"/>
                <a:gd name="T80" fmla="*/ 106 w 118"/>
                <a:gd name="T81" fmla="*/ 85 h 107"/>
                <a:gd name="T82" fmla="*/ 111 w 118"/>
                <a:gd name="T83" fmla="*/ 75 h 107"/>
                <a:gd name="T84" fmla="*/ 116 w 118"/>
                <a:gd name="T85" fmla="*/ 63 h 107"/>
                <a:gd name="T86" fmla="*/ 118 w 118"/>
                <a:gd name="T87" fmla="*/ 58 h 107"/>
                <a:gd name="T88" fmla="*/ 118 w 118"/>
                <a:gd name="T89" fmla="*/ 53 h 107"/>
                <a:gd name="T90" fmla="*/ 118 w 118"/>
                <a:gd name="T91" fmla="*/ 48 h 107"/>
                <a:gd name="T92" fmla="*/ 118 w 118"/>
                <a:gd name="T93" fmla="*/ 43 h 107"/>
                <a:gd name="T94" fmla="*/ 116 w 118"/>
                <a:gd name="T95" fmla="*/ 39 h 107"/>
                <a:gd name="T96" fmla="*/ 116 w 118"/>
                <a:gd name="T97" fmla="*/ 34 h 107"/>
                <a:gd name="T98" fmla="*/ 114 w 118"/>
                <a:gd name="T99" fmla="*/ 31 h 107"/>
                <a:gd name="T100" fmla="*/ 111 w 118"/>
                <a:gd name="T101" fmla="*/ 26 h 107"/>
                <a:gd name="T102" fmla="*/ 108 w 118"/>
                <a:gd name="T103" fmla="*/ 22 h 107"/>
                <a:gd name="T104" fmla="*/ 106 w 118"/>
                <a:gd name="T105" fmla="*/ 19 h 107"/>
                <a:gd name="T106" fmla="*/ 103 w 118"/>
                <a:gd name="T107" fmla="*/ 15 h 107"/>
                <a:gd name="T108" fmla="*/ 99 w 118"/>
                <a:gd name="T109" fmla="*/ 12 h 107"/>
                <a:gd name="T110" fmla="*/ 92 w 118"/>
                <a:gd name="T111" fmla="*/ 8 h 1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8"/>
                <a:gd name="T169" fmla="*/ 0 h 107"/>
                <a:gd name="T170" fmla="*/ 118 w 118"/>
                <a:gd name="T171" fmla="*/ 107 h 1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8" h="107">
                  <a:moveTo>
                    <a:pt x="86" y="3"/>
                  </a:moveTo>
                  <a:lnTo>
                    <a:pt x="77" y="0"/>
                  </a:lnTo>
                  <a:lnTo>
                    <a:pt x="74" y="0"/>
                  </a:lnTo>
                  <a:lnTo>
                    <a:pt x="72" y="0"/>
                  </a:lnTo>
                  <a:lnTo>
                    <a:pt x="70" y="0"/>
                  </a:lnTo>
                  <a:lnTo>
                    <a:pt x="67" y="0"/>
                  </a:lnTo>
                  <a:lnTo>
                    <a:pt x="65" y="0"/>
                  </a:lnTo>
                  <a:lnTo>
                    <a:pt x="63" y="0"/>
                  </a:lnTo>
                  <a:lnTo>
                    <a:pt x="62" y="0"/>
                  </a:lnTo>
                  <a:lnTo>
                    <a:pt x="60" y="0"/>
                  </a:lnTo>
                  <a:lnTo>
                    <a:pt x="58" y="0"/>
                  </a:lnTo>
                  <a:lnTo>
                    <a:pt x="57" y="0"/>
                  </a:lnTo>
                  <a:lnTo>
                    <a:pt x="55" y="0"/>
                  </a:lnTo>
                  <a:lnTo>
                    <a:pt x="51" y="0"/>
                  </a:lnTo>
                  <a:lnTo>
                    <a:pt x="50" y="0"/>
                  </a:lnTo>
                  <a:lnTo>
                    <a:pt x="48" y="0"/>
                  </a:lnTo>
                  <a:lnTo>
                    <a:pt x="45" y="0"/>
                  </a:lnTo>
                  <a:lnTo>
                    <a:pt x="43" y="2"/>
                  </a:lnTo>
                  <a:lnTo>
                    <a:pt x="41" y="3"/>
                  </a:lnTo>
                  <a:lnTo>
                    <a:pt x="39" y="3"/>
                  </a:lnTo>
                  <a:lnTo>
                    <a:pt x="38" y="3"/>
                  </a:lnTo>
                  <a:lnTo>
                    <a:pt x="36" y="5"/>
                  </a:lnTo>
                  <a:lnTo>
                    <a:pt x="34" y="5"/>
                  </a:lnTo>
                  <a:lnTo>
                    <a:pt x="33" y="5"/>
                  </a:lnTo>
                  <a:lnTo>
                    <a:pt x="33" y="7"/>
                  </a:lnTo>
                  <a:lnTo>
                    <a:pt x="31" y="7"/>
                  </a:lnTo>
                  <a:lnTo>
                    <a:pt x="28" y="8"/>
                  </a:lnTo>
                  <a:lnTo>
                    <a:pt x="28" y="10"/>
                  </a:lnTo>
                  <a:lnTo>
                    <a:pt x="26" y="10"/>
                  </a:lnTo>
                  <a:lnTo>
                    <a:pt x="24" y="10"/>
                  </a:lnTo>
                  <a:lnTo>
                    <a:pt x="22" y="12"/>
                  </a:lnTo>
                  <a:lnTo>
                    <a:pt x="21" y="12"/>
                  </a:lnTo>
                  <a:lnTo>
                    <a:pt x="21" y="15"/>
                  </a:lnTo>
                  <a:lnTo>
                    <a:pt x="19" y="15"/>
                  </a:lnTo>
                  <a:lnTo>
                    <a:pt x="17" y="17"/>
                  </a:lnTo>
                  <a:lnTo>
                    <a:pt x="16" y="19"/>
                  </a:lnTo>
                  <a:lnTo>
                    <a:pt x="14" y="20"/>
                  </a:lnTo>
                  <a:lnTo>
                    <a:pt x="12" y="20"/>
                  </a:lnTo>
                  <a:lnTo>
                    <a:pt x="12" y="24"/>
                  </a:lnTo>
                  <a:lnTo>
                    <a:pt x="11" y="26"/>
                  </a:lnTo>
                  <a:lnTo>
                    <a:pt x="7" y="31"/>
                  </a:lnTo>
                  <a:lnTo>
                    <a:pt x="4" y="37"/>
                  </a:lnTo>
                  <a:lnTo>
                    <a:pt x="4" y="39"/>
                  </a:lnTo>
                  <a:lnTo>
                    <a:pt x="0" y="43"/>
                  </a:lnTo>
                  <a:lnTo>
                    <a:pt x="2" y="44"/>
                  </a:lnTo>
                  <a:lnTo>
                    <a:pt x="0" y="46"/>
                  </a:lnTo>
                  <a:lnTo>
                    <a:pt x="0" y="49"/>
                  </a:lnTo>
                  <a:lnTo>
                    <a:pt x="0" y="51"/>
                  </a:lnTo>
                  <a:lnTo>
                    <a:pt x="0" y="55"/>
                  </a:lnTo>
                  <a:lnTo>
                    <a:pt x="0" y="56"/>
                  </a:lnTo>
                  <a:lnTo>
                    <a:pt x="0" y="58"/>
                  </a:lnTo>
                  <a:lnTo>
                    <a:pt x="0" y="60"/>
                  </a:lnTo>
                  <a:lnTo>
                    <a:pt x="0" y="61"/>
                  </a:lnTo>
                  <a:lnTo>
                    <a:pt x="0" y="63"/>
                  </a:lnTo>
                  <a:lnTo>
                    <a:pt x="0" y="65"/>
                  </a:lnTo>
                  <a:lnTo>
                    <a:pt x="0" y="66"/>
                  </a:lnTo>
                  <a:lnTo>
                    <a:pt x="0" y="68"/>
                  </a:lnTo>
                  <a:lnTo>
                    <a:pt x="2" y="68"/>
                  </a:lnTo>
                  <a:lnTo>
                    <a:pt x="2" y="72"/>
                  </a:lnTo>
                  <a:lnTo>
                    <a:pt x="2" y="73"/>
                  </a:lnTo>
                  <a:lnTo>
                    <a:pt x="4" y="73"/>
                  </a:lnTo>
                  <a:lnTo>
                    <a:pt x="5" y="75"/>
                  </a:lnTo>
                  <a:lnTo>
                    <a:pt x="5" y="78"/>
                  </a:lnTo>
                  <a:lnTo>
                    <a:pt x="7" y="78"/>
                  </a:lnTo>
                  <a:lnTo>
                    <a:pt x="7" y="80"/>
                  </a:lnTo>
                  <a:lnTo>
                    <a:pt x="7" y="82"/>
                  </a:lnTo>
                  <a:lnTo>
                    <a:pt x="9" y="82"/>
                  </a:lnTo>
                  <a:lnTo>
                    <a:pt x="9" y="85"/>
                  </a:lnTo>
                  <a:lnTo>
                    <a:pt x="11" y="85"/>
                  </a:lnTo>
                  <a:lnTo>
                    <a:pt x="12" y="87"/>
                  </a:lnTo>
                  <a:lnTo>
                    <a:pt x="12" y="89"/>
                  </a:lnTo>
                  <a:lnTo>
                    <a:pt x="14" y="90"/>
                  </a:lnTo>
                  <a:lnTo>
                    <a:pt x="16" y="90"/>
                  </a:lnTo>
                  <a:lnTo>
                    <a:pt x="16" y="92"/>
                  </a:lnTo>
                  <a:lnTo>
                    <a:pt x="17" y="92"/>
                  </a:lnTo>
                  <a:lnTo>
                    <a:pt x="17" y="94"/>
                  </a:lnTo>
                  <a:lnTo>
                    <a:pt x="19" y="94"/>
                  </a:lnTo>
                  <a:lnTo>
                    <a:pt x="21" y="95"/>
                  </a:lnTo>
                  <a:lnTo>
                    <a:pt x="22" y="97"/>
                  </a:lnTo>
                  <a:lnTo>
                    <a:pt x="26" y="99"/>
                  </a:lnTo>
                  <a:lnTo>
                    <a:pt x="33" y="102"/>
                  </a:lnTo>
                  <a:lnTo>
                    <a:pt x="41" y="106"/>
                  </a:lnTo>
                  <a:lnTo>
                    <a:pt x="45" y="107"/>
                  </a:lnTo>
                  <a:lnTo>
                    <a:pt x="45" y="106"/>
                  </a:lnTo>
                  <a:lnTo>
                    <a:pt x="48" y="107"/>
                  </a:lnTo>
                  <a:lnTo>
                    <a:pt x="50" y="107"/>
                  </a:lnTo>
                  <a:lnTo>
                    <a:pt x="51" y="107"/>
                  </a:lnTo>
                  <a:lnTo>
                    <a:pt x="53" y="107"/>
                  </a:lnTo>
                  <a:lnTo>
                    <a:pt x="55" y="107"/>
                  </a:lnTo>
                  <a:lnTo>
                    <a:pt x="57" y="107"/>
                  </a:lnTo>
                  <a:lnTo>
                    <a:pt x="58" y="107"/>
                  </a:lnTo>
                  <a:lnTo>
                    <a:pt x="60" y="107"/>
                  </a:lnTo>
                  <a:lnTo>
                    <a:pt x="62" y="107"/>
                  </a:lnTo>
                  <a:lnTo>
                    <a:pt x="63" y="107"/>
                  </a:lnTo>
                  <a:lnTo>
                    <a:pt x="65" y="107"/>
                  </a:lnTo>
                  <a:lnTo>
                    <a:pt x="67" y="107"/>
                  </a:lnTo>
                  <a:lnTo>
                    <a:pt x="68" y="107"/>
                  </a:lnTo>
                  <a:lnTo>
                    <a:pt x="68" y="106"/>
                  </a:lnTo>
                  <a:lnTo>
                    <a:pt x="70" y="106"/>
                  </a:lnTo>
                  <a:lnTo>
                    <a:pt x="72" y="106"/>
                  </a:lnTo>
                  <a:lnTo>
                    <a:pt x="74" y="106"/>
                  </a:lnTo>
                  <a:lnTo>
                    <a:pt x="75" y="106"/>
                  </a:lnTo>
                  <a:lnTo>
                    <a:pt x="75" y="104"/>
                  </a:lnTo>
                  <a:lnTo>
                    <a:pt x="77" y="102"/>
                  </a:lnTo>
                  <a:lnTo>
                    <a:pt x="79" y="104"/>
                  </a:lnTo>
                  <a:lnTo>
                    <a:pt x="80" y="102"/>
                  </a:lnTo>
                  <a:lnTo>
                    <a:pt x="84" y="102"/>
                  </a:lnTo>
                  <a:lnTo>
                    <a:pt x="84" y="101"/>
                  </a:lnTo>
                  <a:lnTo>
                    <a:pt x="87" y="101"/>
                  </a:lnTo>
                  <a:lnTo>
                    <a:pt x="87" y="99"/>
                  </a:lnTo>
                  <a:lnTo>
                    <a:pt x="91" y="97"/>
                  </a:lnTo>
                  <a:lnTo>
                    <a:pt x="92" y="97"/>
                  </a:lnTo>
                  <a:lnTo>
                    <a:pt x="92" y="95"/>
                  </a:lnTo>
                  <a:lnTo>
                    <a:pt x="94" y="95"/>
                  </a:lnTo>
                  <a:lnTo>
                    <a:pt x="96" y="95"/>
                  </a:lnTo>
                  <a:lnTo>
                    <a:pt x="96" y="94"/>
                  </a:lnTo>
                  <a:lnTo>
                    <a:pt x="97" y="92"/>
                  </a:lnTo>
                  <a:lnTo>
                    <a:pt x="99" y="90"/>
                  </a:lnTo>
                  <a:lnTo>
                    <a:pt x="103" y="90"/>
                  </a:lnTo>
                  <a:lnTo>
                    <a:pt x="103" y="89"/>
                  </a:lnTo>
                  <a:lnTo>
                    <a:pt x="103" y="87"/>
                  </a:lnTo>
                  <a:lnTo>
                    <a:pt x="104" y="85"/>
                  </a:lnTo>
                  <a:lnTo>
                    <a:pt x="106" y="85"/>
                  </a:lnTo>
                  <a:lnTo>
                    <a:pt x="108" y="82"/>
                  </a:lnTo>
                  <a:lnTo>
                    <a:pt x="109" y="82"/>
                  </a:lnTo>
                  <a:lnTo>
                    <a:pt x="111" y="75"/>
                  </a:lnTo>
                  <a:lnTo>
                    <a:pt x="116" y="70"/>
                  </a:lnTo>
                  <a:lnTo>
                    <a:pt x="114" y="68"/>
                  </a:lnTo>
                  <a:lnTo>
                    <a:pt x="116" y="63"/>
                  </a:lnTo>
                  <a:lnTo>
                    <a:pt x="116" y="61"/>
                  </a:lnTo>
                  <a:lnTo>
                    <a:pt x="116" y="60"/>
                  </a:lnTo>
                  <a:lnTo>
                    <a:pt x="118" y="58"/>
                  </a:lnTo>
                  <a:lnTo>
                    <a:pt x="118" y="56"/>
                  </a:lnTo>
                  <a:lnTo>
                    <a:pt x="118" y="55"/>
                  </a:lnTo>
                  <a:lnTo>
                    <a:pt x="118" y="53"/>
                  </a:lnTo>
                  <a:lnTo>
                    <a:pt x="118" y="51"/>
                  </a:lnTo>
                  <a:lnTo>
                    <a:pt x="118" y="49"/>
                  </a:lnTo>
                  <a:lnTo>
                    <a:pt x="118" y="48"/>
                  </a:lnTo>
                  <a:lnTo>
                    <a:pt x="118" y="46"/>
                  </a:lnTo>
                  <a:lnTo>
                    <a:pt x="116" y="44"/>
                  </a:lnTo>
                  <a:lnTo>
                    <a:pt x="118" y="43"/>
                  </a:lnTo>
                  <a:lnTo>
                    <a:pt x="116" y="43"/>
                  </a:lnTo>
                  <a:lnTo>
                    <a:pt x="118" y="41"/>
                  </a:lnTo>
                  <a:lnTo>
                    <a:pt x="116" y="39"/>
                  </a:lnTo>
                  <a:lnTo>
                    <a:pt x="116" y="37"/>
                  </a:lnTo>
                  <a:lnTo>
                    <a:pt x="116" y="36"/>
                  </a:lnTo>
                  <a:lnTo>
                    <a:pt x="116" y="34"/>
                  </a:lnTo>
                  <a:lnTo>
                    <a:pt x="114" y="32"/>
                  </a:lnTo>
                  <a:lnTo>
                    <a:pt x="113" y="31"/>
                  </a:lnTo>
                  <a:lnTo>
                    <a:pt x="114" y="31"/>
                  </a:lnTo>
                  <a:lnTo>
                    <a:pt x="113" y="29"/>
                  </a:lnTo>
                  <a:lnTo>
                    <a:pt x="111" y="27"/>
                  </a:lnTo>
                  <a:lnTo>
                    <a:pt x="111" y="26"/>
                  </a:lnTo>
                  <a:lnTo>
                    <a:pt x="111" y="24"/>
                  </a:lnTo>
                  <a:lnTo>
                    <a:pt x="109" y="22"/>
                  </a:lnTo>
                  <a:lnTo>
                    <a:pt x="108" y="22"/>
                  </a:lnTo>
                  <a:lnTo>
                    <a:pt x="108" y="20"/>
                  </a:lnTo>
                  <a:lnTo>
                    <a:pt x="108" y="19"/>
                  </a:lnTo>
                  <a:lnTo>
                    <a:pt x="106" y="19"/>
                  </a:lnTo>
                  <a:lnTo>
                    <a:pt x="106" y="17"/>
                  </a:lnTo>
                  <a:lnTo>
                    <a:pt x="104" y="17"/>
                  </a:lnTo>
                  <a:lnTo>
                    <a:pt x="103" y="15"/>
                  </a:lnTo>
                  <a:lnTo>
                    <a:pt x="101" y="14"/>
                  </a:lnTo>
                  <a:lnTo>
                    <a:pt x="101" y="12"/>
                  </a:lnTo>
                  <a:lnTo>
                    <a:pt x="99" y="12"/>
                  </a:lnTo>
                  <a:lnTo>
                    <a:pt x="97" y="10"/>
                  </a:lnTo>
                  <a:lnTo>
                    <a:pt x="96" y="10"/>
                  </a:lnTo>
                  <a:lnTo>
                    <a:pt x="92" y="8"/>
                  </a:lnTo>
                  <a:lnTo>
                    <a:pt x="92" y="7"/>
                  </a:lnTo>
                  <a:lnTo>
                    <a:pt x="86" y="3"/>
                  </a:lnTo>
                  <a:close/>
                </a:path>
              </a:pathLst>
            </a:custGeom>
            <a:solidFill>
              <a:srgbClr val="808080"/>
            </a:solidFill>
            <a:ln w="9525">
              <a:noFill/>
              <a:round/>
              <a:headEnd/>
              <a:tailEnd/>
            </a:ln>
          </p:spPr>
          <p:txBody>
            <a:bodyPr/>
            <a:lstStyle/>
            <a:p>
              <a:endParaRPr lang="en-US"/>
            </a:p>
          </p:txBody>
        </p:sp>
        <p:sp>
          <p:nvSpPr>
            <p:cNvPr id="363" name="Freeform 2534"/>
            <p:cNvSpPr>
              <a:spLocks/>
            </p:cNvSpPr>
            <p:nvPr/>
          </p:nvSpPr>
          <p:spPr bwMode="auto">
            <a:xfrm>
              <a:off x="802" y="2700"/>
              <a:ext cx="118" cy="109"/>
            </a:xfrm>
            <a:custGeom>
              <a:avLst/>
              <a:gdLst>
                <a:gd name="T0" fmla="*/ 74 w 118"/>
                <a:gd name="T1" fmla="*/ 2 h 109"/>
                <a:gd name="T2" fmla="*/ 70 w 118"/>
                <a:gd name="T3" fmla="*/ 2 h 109"/>
                <a:gd name="T4" fmla="*/ 65 w 118"/>
                <a:gd name="T5" fmla="*/ 0 h 109"/>
                <a:gd name="T6" fmla="*/ 60 w 118"/>
                <a:gd name="T7" fmla="*/ 0 h 109"/>
                <a:gd name="T8" fmla="*/ 55 w 118"/>
                <a:gd name="T9" fmla="*/ 0 h 109"/>
                <a:gd name="T10" fmla="*/ 48 w 118"/>
                <a:gd name="T11" fmla="*/ 2 h 109"/>
                <a:gd name="T12" fmla="*/ 41 w 118"/>
                <a:gd name="T13" fmla="*/ 4 h 109"/>
                <a:gd name="T14" fmla="*/ 36 w 118"/>
                <a:gd name="T15" fmla="*/ 5 h 109"/>
                <a:gd name="T16" fmla="*/ 33 w 118"/>
                <a:gd name="T17" fmla="*/ 7 h 109"/>
                <a:gd name="T18" fmla="*/ 28 w 118"/>
                <a:gd name="T19" fmla="*/ 10 h 109"/>
                <a:gd name="T20" fmla="*/ 24 w 118"/>
                <a:gd name="T21" fmla="*/ 12 h 109"/>
                <a:gd name="T22" fmla="*/ 21 w 118"/>
                <a:gd name="T23" fmla="*/ 16 h 109"/>
                <a:gd name="T24" fmla="*/ 17 w 118"/>
                <a:gd name="T25" fmla="*/ 17 h 109"/>
                <a:gd name="T26" fmla="*/ 12 w 118"/>
                <a:gd name="T27" fmla="*/ 22 h 109"/>
                <a:gd name="T28" fmla="*/ 7 w 118"/>
                <a:gd name="T29" fmla="*/ 33 h 109"/>
                <a:gd name="T30" fmla="*/ 2 w 118"/>
                <a:gd name="T31" fmla="*/ 45 h 109"/>
                <a:gd name="T32" fmla="*/ 0 w 118"/>
                <a:gd name="T33" fmla="*/ 50 h 109"/>
                <a:gd name="T34" fmla="*/ 0 w 118"/>
                <a:gd name="T35" fmla="*/ 55 h 109"/>
                <a:gd name="T36" fmla="*/ 0 w 118"/>
                <a:gd name="T37" fmla="*/ 60 h 109"/>
                <a:gd name="T38" fmla="*/ 0 w 118"/>
                <a:gd name="T39" fmla="*/ 65 h 109"/>
                <a:gd name="T40" fmla="*/ 2 w 118"/>
                <a:gd name="T41" fmla="*/ 70 h 109"/>
                <a:gd name="T42" fmla="*/ 5 w 118"/>
                <a:gd name="T43" fmla="*/ 77 h 109"/>
                <a:gd name="T44" fmla="*/ 7 w 118"/>
                <a:gd name="T45" fmla="*/ 82 h 109"/>
                <a:gd name="T46" fmla="*/ 9 w 118"/>
                <a:gd name="T47" fmla="*/ 85 h 109"/>
                <a:gd name="T48" fmla="*/ 12 w 118"/>
                <a:gd name="T49" fmla="*/ 89 h 109"/>
                <a:gd name="T50" fmla="*/ 14 w 118"/>
                <a:gd name="T51" fmla="*/ 92 h 109"/>
                <a:gd name="T52" fmla="*/ 17 w 118"/>
                <a:gd name="T53" fmla="*/ 94 h 109"/>
                <a:gd name="T54" fmla="*/ 21 w 118"/>
                <a:gd name="T55" fmla="*/ 97 h 109"/>
                <a:gd name="T56" fmla="*/ 33 w 118"/>
                <a:gd name="T57" fmla="*/ 104 h 109"/>
                <a:gd name="T58" fmla="*/ 45 w 118"/>
                <a:gd name="T59" fmla="*/ 108 h 109"/>
                <a:gd name="T60" fmla="*/ 51 w 118"/>
                <a:gd name="T61" fmla="*/ 108 h 109"/>
                <a:gd name="T62" fmla="*/ 57 w 118"/>
                <a:gd name="T63" fmla="*/ 109 h 109"/>
                <a:gd name="T64" fmla="*/ 60 w 118"/>
                <a:gd name="T65" fmla="*/ 108 h 109"/>
                <a:gd name="T66" fmla="*/ 62 w 118"/>
                <a:gd name="T67" fmla="*/ 109 h 109"/>
                <a:gd name="T68" fmla="*/ 65 w 118"/>
                <a:gd name="T69" fmla="*/ 108 h 109"/>
                <a:gd name="T70" fmla="*/ 70 w 118"/>
                <a:gd name="T71" fmla="*/ 108 h 109"/>
                <a:gd name="T72" fmla="*/ 75 w 118"/>
                <a:gd name="T73" fmla="*/ 106 h 109"/>
                <a:gd name="T74" fmla="*/ 80 w 118"/>
                <a:gd name="T75" fmla="*/ 104 h 109"/>
                <a:gd name="T76" fmla="*/ 87 w 118"/>
                <a:gd name="T77" fmla="*/ 103 h 109"/>
                <a:gd name="T78" fmla="*/ 92 w 118"/>
                <a:gd name="T79" fmla="*/ 97 h 109"/>
                <a:gd name="T80" fmla="*/ 96 w 118"/>
                <a:gd name="T81" fmla="*/ 96 h 109"/>
                <a:gd name="T82" fmla="*/ 99 w 118"/>
                <a:gd name="T83" fmla="*/ 92 h 109"/>
                <a:gd name="T84" fmla="*/ 104 w 118"/>
                <a:gd name="T85" fmla="*/ 87 h 109"/>
                <a:gd name="T86" fmla="*/ 109 w 118"/>
                <a:gd name="T87" fmla="*/ 84 h 109"/>
                <a:gd name="T88" fmla="*/ 114 w 118"/>
                <a:gd name="T89" fmla="*/ 68 h 109"/>
                <a:gd name="T90" fmla="*/ 116 w 118"/>
                <a:gd name="T91" fmla="*/ 62 h 109"/>
                <a:gd name="T92" fmla="*/ 118 w 118"/>
                <a:gd name="T93" fmla="*/ 57 h 109"/>
                <a:gd name="T94" fmla="*/ 118 w 118"/>
                <a:gd name="T95" fmla="*/ 51 h 109"/>
                <a:gd name="T96" fmla="*/ 118 w 118"/>
                <a:gd name="T97" fmla="*/ 46 h 109"/>
                <a:gd name="T98" fmla="*/ 116 w 118"/>
                <a:gd name="T99" fmla="*/ 43 h 109"/>
                <a:gd name="T100" fmla="*/ 116 w 118"/>
                <a:gd name="T101" fmla="*/ 38 h 109"/>
                <a:gd name="T102" fmla="*/ 114 w 118"/>
                <a:gd name="T103" fmla="*/ 34 h 109"/>
                <a:gd name="T104" fmla="*/ 113 w 118"/>
                <a:gd name="T105" fmla="*/ 31 h 109"/>
                <a:gd name="T106" fmla="*/ 109 w 118"/>
                <a:gd name="T107" fmla="*/ 22 h 109"/>
                <a:gd name="T108" fmla="*/ 106 w 118"/>
                <a:gd name="T109" fmla="*/ 21 h 109"/>
                <a:gd name="T110" fmla="*/ 104 w 118"/>
                <a:gd name="T111" fmla="*/ 17 h 109"/>
                <a:gd name="T112" fmla="*/ 101 w 118"/>
                <a:gd name="T113" fmla="*/ 16 h 109"/>
                <a:gd name="T114" fmla="*/ 97 w 118"/>
                <a:gd name="T115" fmla="*/ 12 h 109"/>
                <a:gd name="T116" fmla="*/ 92 w 118"/>
                <a:gd name="T117" fmla="*/ 10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
                <a:gd name="T178" fmla="*/ 0 h 109"/>
                <a:gd name="T179" fmla="*/ 118 w 118"/>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 h="109">
                  <a:moveTo>
                    <a:pt x="86" y="5"/>
                  </a:moveTo>
                  <a:lnTo>
                    <a:pt x="77" y="2"/>
                  </a:lnTo>
                  <a:lnTo>
                    <a:pt x="74" y="2"/>
                  </a:lnTo>
                  <a:lnTo>
                    <a:pt x="72" y="2"/>
                  </a:lnTo>
                  <a:lnTo>
                    <a:pt x="70" y="0"/>
                  </a:lnTo>
                  <a:lnTo>
                    <a:pt x="70" y="2"/>
                  </a:lnTo>
                  <a:lnTo>
                    <a:pt x="67" y="0"/>
                  </a:lnTo>
                  <a:lnTo>
                    <a:pt x="65" y="2"/>
                  </a:lnTo>
                  <a:lnTo>
                    <a:pt x="65" y="0"/>
                  </a:lnTo>
                  <a:lnTo>
                    <a:pt x="63" y="0"/>
                  </a:lnTo>
                  <a:lnTo>
                    <a:pt x="62" y="0"/>
                  </a:lnTo>
                  <a:lnTo>
                    <a:pt x="60" y="0"/>
                  </a:lnTo>
                  <a:lnTo>
                    <a:pt x="58" y="0"/>
                  </a:lnTo>
                  <a:lnTo>
                    <a:pt x="57" y="0"/>
                  </a:lnTo>
                  <a:lnTo>
                    <a:pt x="55" y="0"/>
                  </a:lnTo>
                  <a:lnTo>
                    <a:pt x="51" y="2"/>
                  </a:lnTo>
                  <a:lnTo>
                    <a:pt x="50" y="2"/>
                  </a:lnTo>
                  <a:lnTo>
                    <a:pt x="48" y="2"/>
                  </a:lnTo>
                  <a:lnTo>
                    <a:pt x="45" y="2"/>
                  </a:lnTo>
                  <a:lnTo>
                    <a:pt x="43" y="4"/>
                  </a:lnTo>
                  <a:lnTo>
                    <a:pt x="41" y="4"/>
                  </a:lnTo>
                  <a:lnTo>
                    <a:pt x="39" y="4"/>
                  </a:lnTo>
                  <a:lnTo>
                    <a:pt x="38" y="5"/>
                  </a:lnTo>
                  <a:lnTo>
                    <a:pt x="36" y="5"/>
                  </a:lnTo>
                  <a:lnTo>
                    <a:pt x="36" y="7"/>
                  </a:lnTo>
                  <a:lnTo>
                    <a:pt x="34" y="5"/>
                  </a:lnTo>
                  <a:lnTo>
                    <a:pt x="33" y="7"/>
                  </a:lnTo>
                  <a:lnTo>
                    <a:pt x="33" y="9"/>
                  </a:lnTo>
                  <a:lnTo>
                    <a:pt x="31" y="9"/>
                  </a:lnTo>
                  <a:lnTo>
                    <a:pt x="28" y="10"/>
                  </a:lnTo>
                  <a:lnTo>
                    <a:pt x="26" y="10"/>
                  </a:lnTo>
                  <a:lnTo>
                    <a:pt x="26" y="12"/>
                  </a:lnTo>
                  <a:lnTo>
                    <a:pt x="24" y="12"/>
                  </a:lnTo>
                  <a:lnTo>
                    <a:pt x="22" y="14"/>
                  </a:lnTo>
                  <a:lnTo>
                    <a:pt x="21" y="14"/>
                  </a:lnTo>
                  <a:lnTo>
                    <a:pt x="21" y="16"/>
                  </a:lnTo>
                  <a:lnTo>
                    <a:pt x="19" y="16"/>
                  </a:lnTo>
                  <a:lnTo>
                    <a:pt x="19" y="17"/>
                  </a:lnTo>
                  <a:lnTo>
                    <a:pt x="17" y="17"/>
                  </a:lnTo>
                  <a:lnTo>
                    <a:pt x="16" y="21"/>
                  </a:lnTo>
                  <a:lnTo>
                    <a:pt x="14" y="22"/>
                  </a:lnTo>
                  <a:lnTo>
                    <a:pt x="12" y="22"/>
                  </a:lnTo>
                  <a:lnTo>
                    <a:pt x="12" y="26"/>
                  </a:lnTo>
                  <a:lnTo>
                    <a:pt x="11" y="28"/>
                  </a:lnTo>
                  <a:lnTo>
                    <a:pt x="7" y="33"/>
                  </a:lnTo>
                  <a:lnTo>
                    <a:pt x="4" y="39"/>
                  </a:lnTo>
                  <a:lnTo>
                    <a:pt x="0" y="43"/>
                  </a:lnTo>
                  <a:lnTo>
                    <a:pt x="2" y="45"/>
                  </a:lnTo>
                  <a:lnTo>
                    <a:pt x="0" y="46"/>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8"/>
                  </a:lnTo>
                  <a:lnTo>
                    <a:pt x="2" y="70"/>
                  </a:lnTo>
                  <a:lnTo>
                    <a:pt x="2" y="74"/>
                  </a:lnTo>
                  <a:lnTo>
                    <a:pt x="4" y="74"/>
                  </a:lnTo>
                  <a:lnTo>
                    <a:pt x="5" y="77"/>
                  </a:lnTo>
                  <a:lnTo>
                    <a:pt x="5" y="79"/>
                  </a:lnTo>
                  <a:lnTo>
                    <a:pt x="7" y="79"/>
                  </a:lnTo>
                  <a:lnTo>
                    <a:pt x="7" y="82"/>
                  </a:lnTo>
                  <a:lnTo>
                    <a:pt x="7" y="84"/>
                  </a:lnTo>
                  <a:lnTo>
                    <a:pt x="9" y="84"/>
                  </a:lnTo>
                  <a:lnTo>
                    <a:pt x="9" y="85"/>
                  </a:lnTo>
                  <a:lnTo>
                    <a:pt x="11" y="85"/>
                  </a:lnTo>
                  <a:lnTo>
                    <a:pt x="11" y="87"/>
                  </a:lnTo>
                  <a:lnTo>
                    <a:pt x="12" y="89"/>
                  </a:lnTo>
                  <a:lnTo>
                    <a:pt x="12" y="91"/>
                  </a:lnTo>
                  <a:lnTo>
                    <a:pt x="14" y="91"/>
                  </a:lnTo>
                  <a:lnTo>
                    <a:pt x="14" y="92"/>
                  </a:lnTo>
                  <a:lnTo>
                    <a:pt x="16" y="92"/>
                  </a:lnTo>
                  <a:lnTo>
                    <a:pt x="16" y="94"/>
                  </a:lnTo>
                  <a:lnTo>
                    <a:pt x="17" y="94"/>
                  </a:lnTo>
                  <a:lnTo>
                    <a:pt x="17" y="96"/>
                  </a:lnTo>
                  <a:lnTo>
                    <a:pt x="19" y="96"/>
                  </a:lnTo>
                  <a:lnTo>
                    <a:pt x="21" y="97"/>
                  </a:lnTo>
                  <a:lnTo>
                    <a:pt x="22" y="97"/>
                  </a:lnTo>
                  <a:lnTo>
                    <a:pt x="26" y="101"/>
                  </a:lnTo>
                  <a:lnTo>
                    <a:pt x="33" y="104"/>
                  </a:lnTo>
                  <a:lnTo>
                    <a:pt x="41" y="108"/>
                  </a:lnTo>
                  <a:lnTo>
                    <a:pt x="41" y="106"/>
                  </a:lnTo>
                  <a:lnTo>
                    <a:pt x="45" y="108"/>
                  </a:lnTo>
                  <a:lnTo>
                    <a:pt x="48" y="108"/>
                  </a:lnTo>
                  <a:lnTo>
                    <a:pt x="50" y="108"/>
                  </a:lnTo>
                  <a:lnTo>
                    <a:pt x="51" y="108"/>
                  </a:lnTo>
                  <a:lnTo>
                    <a:pt x="53" y="109"/>
                  </a:lnTo>
                  <a:lnTo>
                    <a:pt x="55" y="108"/>
                  </a:lnTo>
                  <a:lnTo>
                    <a:pt x="57" y="109"/>
                  </a:lnTo>
                  <a:lnTo>
                    <a:pt x="58" y="108"/>
                  </a:lnTo>
                  <a:lnTo>
                    <a:pt x="58" y="109"/>
                  </a:lnTo>
                  <a:lnTo>
                    <a:pt x="60" y="108"/>
                  </a:lnTo>
                  <a:lnTo>
                    <a:pt x="60" y="109"/>
                  </a:lnTo>
                  <a:lnTo>
                    <a:pt x="62" y="108"/>
                  </a:lnTo>
                  <a:lnTo>
                    <a:pt x="62" y="109"/>
                  </a:lnTo>
                  <a:lnTo>
                    <a:pt x="63" y="108"/>
                  </a:lnTo>
                  <a:lnTo>
                    <a:pt x="63" y="109"/>
                  </a:lnTo>
                  <a:lnTo>
                    <a:pt x="65" y="108"/>
                  </a:lnTo>
                  <a:lnTo>
                    <a:pt x="67" y="108"/>
                  </a:lnTo>
                  <a:lnTo>
                    <a:pt x="68" y="108"/>
                  </a:lnTo>
                  <a:lnTo>
                    <a:pt x="70" y="108"/>
                  </a:lnTo>
                  <a:lnTo>
                    <a:pt x="72" y="106"/>
                  </a:lnTo>
                  <a:lnTo>
                    <a:pt x="74" y="108"/>
                  </a:lnTo>
                  <a:lnTo>
                    <a:pt x="75" y="106"/>
                  </a:lnTo>
                  <a:lnTo>
                    <a:pt x="77" y="104"/>
                  </a:lnTo>
                  <a:lnTo>
                    <a:pt x="79" y="106"/>
                  </a:lnTo>
                  <a:lnTo>
                    <a:pt x="80" y="104"/>
                  </a:lnTo>
                  <a:lnTo>
                    <a:pt x="84" y="104"/>
                  </a:lnTo>
                  <a:lnTo>
                    <a:pt x="84" y="103"/>
                  </a:lnTo>
                  <a:lnTo>
                    <a:pt x="87" y="103"/>
                  </a:lnTo>
                  <a:lnTo>
                    <a:pt x="87" y="101"/>
                  </a:lnTo>
                  <a:lnTo>
                    <a:pt x="91" y="99"/>
                  </a:lnTo>
                  <a:lnTo>
                    <a:pt x="92" y="97"/>
                  </a:lnTo>
                  <a:lnTo>
                    <a:pt x="94" y="97"/>
                  </a:lnTo>
                  <a:lnTo>
                    <a:pt x="94" y="96"/>
                  </a:lnTo>
                  <a:lnTo>
                    <a:pt x="96" y="96"/>
                  </a:lnTo>
                  <a:lnTo>
                    <a:pt x="96" y="94"/>
                  </a:lnTo>
                  <a:lnTo>
                    <a:pt x="97" y="94"/>
                  </a:lnTo>
                  <a:lnTo>
                    <a:pt x="99" y="92"/>
                  </a:lnTo>
                  <a:lnTo>
                    <a:pt x="103" y="91"/>
                  </a:lnTo>
                  <a:lnTo>
                    <a:pt x="103" y="89"/>
                  </a:lnTo>
                  <a:lnTo>
                    <a:pt x="104" y="87"/>
                  </a:lnTo>
                  <a:lnTo>
                    <a:pt x="106" y="85"/>
                  </a:lnTo>
                  <a:lnTo>
                    <a:pt x="108" y="84"/>
                  </a:lnTo>
                  <a:lnTo>
                    <a:pt x="109" y="84"/>
                  </a:lnTo>
                  <a:lnTo>
                    <a:pt x="111" y="77"/>
                  </a:lnTo>
                  <a:lnTo>
                    <a:pt x="116" y="70"/>
                  </a:lnTo>
                  <a:lnTo>
                    <a:pt x="114" y="68"/>
                  </a:lnTo>
                  <a:lnTo>
                    <a:pt x="116" y="65"/>
                  </a:lnTo>
                  <a:lnTo>
                    <a:pt x="116" y="63"/>
                  </a:lnTo>
                  <a:lnTo>
                    <a:pt x="116" y="62"/>
                  </a:lnTo>
                  <a:lnTo>
                    <a:pt x="118" y="60"/>
                  </a:lnTo>
                  <a:lnTo>
                    <a:pt x="118" y="58"/>
                  </a:lnTo>
                  <a:lnTo>
                    <a:pt x="118" y="57"/>
                  </a:lnTo>
                  <a:lnTo>
                    <a:pt x="118" y="55"/>
                  </a:lnTo>
                  <a:lnTo>
                    <a:pt x="118" y="53"/>
                  </a:lnTo>
                  <a:lnTo>
                    <a:pt x="118" y="51"/>
                  </a:lnTo>
                  <a:lnTo>
                    <a:pt x="118" y="50"/>
                  </a:lnTo>
                  <a:lnTo>
                    <a:pt x="118" y="48"/>
                  </a:lnTo>
                  <a:lnTo>
                    <a:pt x="118" y="46"/>
                  </a:lnTo>
                  <a:lnTo>
                    <a:pt x="116" y="45"/>
                  </a:lnTo>
                  <a:lnTo>
                    <a:pt x="118" y="45"/>
                  </a:lnTo>
                  <a:lnTo>
                    <a:pt x="116" y="43"/>
                  </a:lnTo>
                  <a:lnTo>
                    <a:pt x="118" y="43"/>
                  </a:lnTo>
                  <a:lnTo>
                    <a:pt x="116" y="39"/>
                  </a:lnTo>
                  <a:lnTo>
                    <a:pt x="116" y="38"/>
                  </a:lnTo>
                  <a:lnTo>
                    <a:pt x="116" y="36"/>
                  </a:lnTo>
                  <a:lnTo>
                    <a:pt x="116" y="34"/>
                  </a:lnTo>
                  <a:lnTo>
                    <a:pt x="114" y="34"/>
                  </a:lnTo>
                  <a:lnTo>
                    <a:pt x="113" y="33"/>
                  </a:lnTo>
                  <a:lnTo>
                    <a:pt x="114" y="33"/>
                  </a:lnTo>
                  <a:lnTo>
                    <a:pt x="113" y="31"/>
                  </a:lnTo>
                  <a:lnTo>
                    <a:pt x="111" y="28"/>
                  </a:lnTo>
                  <a:lnTo>
                    <a:pt x="111" y="26"/>
                  </a:lnTo>
                  <a:lnTo>
                    <a:pt x="109" y="22"/>
                  </a:lnTo>
                  <a:lnTo>
                    <a:pt x="108" y="22"/>
                  </a:lnTo>
                  <a:lnTo>
                    <a:pt x="108" y="21"/>
                  </a:lnTo>
                  <a:lnTo>
                    <a:pt x="106" y="21"/>
                  </a:lnTo>
                  <a:lnTo>
                    <a:pt x="106" y="19"/>
                  </a:lnTo>
                  <a:lnTo>
                    <a:pt x="104" y="19"/>
                  </a:lnTo>
                  <a:lnTo>
                    <a:pt x="104" y="17"/>
                  </a:lnTo>
                  <a:lnTo>
                    <a:pt x="103" y="17"/>
                  </a:lnTo>
                  <a:lnTo>
                    <a:pt x="103" y="16"/>
                  </a:lnTo>
                  <a:lnTo>
                    <a:pt x="101" y="16"/>
                  </a:lnTo>
                  <a:lnTo>
                    <a:pt x="101" y="14"/>
                  </a:lnTo>
                  <a:lnTo>
                    <a:pt x="99" y="14"/>
                  </a:lnTo>
                  <a:lnTo>
                    <a:pt x="97" y="12"/>
                  </a:lnTo>
                  <a:lnTo>
                    <a:pt x="96" y="12"/>
                  </a:lnTo>
                  <a:lnTo>
                    <a:pt x="96" y="10"/>
                  </a:lnTo>
                  <a:lnTo>
                    <a:pt x="92" y="10"/>
                  </a:lnTo>
                  <a:lnTo>
                    <a:pt x="92" y="9"/>
                  </a:lnTo>
                  <a:lnTo>
                    <a:pt x="86" y="5"/>
                  </a:lnTo>
                  <a:close/>
                </a:path>
              </a:pathLst>
            </a:custGeom>
            <a:solidFill>
              <a:srgbClr val="808080"/>
            </a:solidFill>
            <a:ln w="9525">
              <a:noFill/>
              <a:round/>
              <a:headEnd/>
              <a:tailEnd/>
            </a:ln>
          </p:spPr>
          <p:txBody>
            <a:bodyPr/>
            <a:lstStyle/>
            <a:p>
              <a:endParaRPr lang="en-US"/>
            </a:p>
          </p:txBody>
        </p:sp>
        <p:sp>
          <p:nvSpPr>
            <p:cNvPr id="364" name="Freeform 2535"/>
            <p:cNvSpPr>
              <a:spLocks/>
            </p:cNvSpPr>
            <p:nvPr/>
          </p:nvSpPr>
          <p:spPr bwMode="auto">
            <a:xfrm>
              <a:off x="819" y="2678"/>
              <a:ext cx="118" cy="107"/>
            </a:xfrm>
            <a:custGeom>
              <a:avLst/>
              <a:gdLst>
                <a:gd name="T0" fmla="*/ 74 w 118"/>
                <a:gd name="T1" fmla="*/ 0 h 107"/>
                <a:gd name="T2" fmla="*/ 67 w 118"/>
                <a:gd name="T3" fmla="*/ 0 h 107"/>
                <a:gd name="T4" fmla="*/ 62 w 118"/>
                <a:gd name="T5" fmla="*/ 0 h 107"/>
                <a:gd name="T6" fmla="*/ 57 w 118"/>
                <a:gd name="T7" fmla="*/ 0 h 107"/>
                <a:gd name="T8" fmla="*/ 50 w 118"/>
                <a:gd name="T9" fmla="*/ 0 h 107"/>
                <a:gd name="T10" fmla="*/ 46 w 118"/>
                <a:gd name="T11" fmla="*/ 2 h 107"/>
                <a:gd name="T12" fmla="*/ 41 w 118"/>
                <a:gd name="T13" fmla="*/ 3 h 107"/>
                <a:gd name="T14" fmla="*/ 36 w 118"/>
                <a:gd name="T15" fmla="*/ 5 h 107"/>
                <a:gd name="T16" fmla="*/ 33 w 118"/>
                <a:gd name="T17" fmla="*/ 7 h 107"/>
                <a:gd name="T18" fmla="*/ 28 w 118"/>
                <a:gd name="T19" fmla="*/ 10 h 107"/>
                <a:gd name="T20" fmla="*/ 22 w 118"/>
                <a:gd name="T21" fmla="*/ 12 h 107"/>
                <a:gd name="T22" fmla="*/ 21 w 118"/>
                <a:gd name="T23" fmla="*/ 15 h 107"/>
                <a:gd name="T24" fmla="*/ 16 w 118"/>
                <a:gd name="T25" fmla="*/ 19 h 107"/>
                <a:gd name="T26" fmla="*/ 12 w 118"/>
                <a:gd name="T27" fmla="*/ 24 h 107"/>
                <a:gd name="T28" fmla="*/ 4 w 118"/>
                <a:gd name="T29" fmla="*/ 38 h 107"/>
                <a:gd name="T30" fmla="*/ 2 w 118"/>
                <a:gd name="T31" fmla="*/ 44 h 107"/>
                <a:gd name="T32" fmla="*/ 0 w 118"/>
                <a:gd name="T33" fmla="*/ 51 h 107"/>
                <a:gd name="T34" fmla="*/ 0 w 118"/>
                <a:gd name="T35" fmla="*/ 56 h 107"/>
                <a:gd name="T36" fmla="*/ 0 w 118"/>
                <a:gd name="T37" fmla="*/ 61 h 107"/>
                <a:gd name="T38" fmla="*/ 0 w 118"/>
                <a:gd name="T39" fmla="*/ 67 h 107"/>
                <a:gd name="T40" fmla="*/ 2 w 118"/>
                <a:gd name="T41" fmla="*/ 72 h 107"/>
                <a:gd name="T42" fmla="*/ 5 w 118"/>
                <a:gd name="T43" fmla="*/ 75 h 107"/>
                <a:gd name="T44" fmla="*/ 7 w 118"/>
                <a:gd name="T45" fmla="*/ 80 h 107"/>
                <a:gd name="T46" fmla="*/ 9 w 118"/>
                <a:gd name="T47" fmla="*/ 85 h 107"/>
                <a:gd name="T48" fmla="*/ 12 w 118"/>
                <a:gd name="T49" fmla="*/ 89 h 107"/>
                <a:gd name="T50" fmla="*/ 16 w 118"/>
                <a:gd name="T51" fmla="*/ 92 h 107"/>
                <a:gd name="T52" fmla="*/ 19 w 118"/>
                <a:gd name="T53" fmla="*/ 94 h 107"/>
                <a:gd name="T54" fmla="*/ 26 w 118"/>
                <a:gd name="T55" fmla="*/ 99 h 107"/>
                <a:gd name="T56" fmla="*/ 45 w 118"/>
                <a:gd name="T57" fmla="*/ 107 h 107"/>
                <a:gd name="T58" fmla="*/ 50 w 118"/>
                <a:gd name="T59" fmla="*/ 107 h 107"/>
                <a:gd name="T60" fmla="*/ 55 w 118"/>
                <a:gd name="T61" fmla="*/ 107 h 107"/>
                <a:gd name="T62" fmla="*/ 60 w 118"/>
                <a:gd name="T63" fmla="*/ 107 h 107"/>
                <a:gd name="T64" fmla="*/ 65 w 118"/>
                <a:gd name="T65" fmla="*/ 107 h 107"/>
                <a:gd name="T66" fmla="*/ 69 w 118"/>
                <a:gd name="T67" fmla="*/ 106 h 107"/>
                <a:gd name="T68" fmla="*/ 74 w 118"/>
                <a:gd name="T69" fmla="*/ 106 h 107"/>
                <a:gd name="T70" fmla="*/ 77 w 118"/>
                <a:gd name="T71" fmla="*/ 104 h 107"/>
                <a:gd name="T72" fmla="*/ 84 w 118"/>
                <a:gd name="T73" fmla="*/ 102 h 107"/>
                <a:gd name="T74" fmla="*/ 91 w 118"/>
                <a:gd name="T75" fmla="*/ 97 h 107"/>
                <a:gd name="T76" fmla="*/ 94 w 118"/>
                <a:gd name="T77" fmla="*/ 96 h 107"/>
                <a:gd name="T78" fmla="*/ 97 w 118"/>
                <a:gd name="T79" fmla="*/ 92 h 107"/>
                <a:gd name="T80" fmla="*/ 103 w 118"/>
                <a:gd name="T81" fmla="*/ 89 h 107"/>
                <a:gd name="T82" fmla="*/ 106 w 118"/>
                <a:gd name="T83" fmla="*/ 85 h 107"/>
                <a:gd name="T84" fmla="*/ 111 w 118"/>
                <a:gd name="T85" fmla="*/ 75 h 107"/>
                <a:gd name="T86" fmla="*/ 116 w 118"/>
                <a:gd name="T87" fmla="*/ 65 h 107"/>
                <a:gd name="T88" fmla="*/ 116 w 118"/>
                <a:gd name="T89" fmla="*/ 60 h 107"/>
                <a:gd name="T90" fmla="*/ 118 w 118"/>
                <a:gd name="T91" fmla="*/ 55 h 107"/>
                <a:gd name="T92" fmla="*/ 118 w 118"/>
                <a:gd name="T93" fmla="*/ 50 h 107"/>
                <a:gd name="T94" fmla="*/ 116 w 118"/>
                <a:gd name="T95" fmla="*/ 44 h 107"/>
                <a:gd name="T96" fmla="*/ 118 w 118"/>
                <a:gd name="T97" fmla="*/ 41 h 107"/>
                <a:gd name="T98" fmla="*/ 116 w 118"/>
                <a:gd name="T99" fmla="*/ 36 h 107"/>
                <a:gd name="T100" fmla="*/ 113 w 118"/>
                <a:gd name="T101" fmla="*/ 31 h 107"/>
                <a:gd name="T102" fmla="*/ 111 w 118"/>
                <a:gd name="T103" fmla="*/ 27 h 107"/>
                <a:gd name="T104" fmla="*/ 109 w 118"/>
                <a:gd name="T105" fmla="*/ 22 h 107"/>
                <a:gd name="T106" fmla="*/ 108 w 118"/>
                <a:gd name="T107" fmla="*/ 19 h 107"/>
                <a:gd name="T108" fmla="*/ 104 w 118"/>
                <a:gd name="T109" fmla="*/ 17 h 107"/>
                <a:gd name="T110" fmla="*/ 99 w 118"/>
                <a:gd name="T111" fmla="*/ 12 h 107"/>
                <a:gd name="T112" fmla="*/ 92 w 118"/>
                <a:gd name="T113" fmla="*/ 9 h 1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8"/>
                <a:gd name="T172" fmla="*/ 0 h 107"/>
                <a:gd name="T173" fmla="*/ 118 w 118"/>
                <a:gd name="T174" fmla="*/ 107 h 1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8" h="107">
                  <a:moveTo>
                    <a:pt x="86" y="3"/>
                  </a:moveTo>
                  <a:lnTo>
                    <a:pt x="77" y="2"/>
                  </a:lnTo>
                  <a:lnTo>
                    <a:pt x="74" y="0"/>
                  </a:lnTo>
                  <a:lnTo>
                    <a:pt x="72" y="0"/>
                  </a:lnTo>
                  <a:lnTo>
                    <a:pt x="70" y="0"/>
                  </a:lnTo>
                  <a:lnTo>
                    <a:pt x="67" y="0"/>
                  </a:lnTo>
                  <a:lnTo>
                    <a:pt x="65" y="0"/>
                  </a:lnTo>
                  <a:lnTo>
                    <a:pt x="63" y="0"/>
                  </a:lnTo>
                  <a:lnTo>
                    <a:pt x="62" y="0"/>
                  </a:lnTo>
                  <a:lnTo>
                    <a:pt x="60" y="0"/>
                  </a:lnTo>
                  <a:lnTo>
                    <a:pt x="58" y="0"/>
                  </a:lnTo>
                  <a:lnTo>
                    <a:pt x="57" y="0"/>
                  </a:lnTo>
                  <a:lnTo>
                    <a:pt x="55" y="0"/>
                  </a:lnTo>
                  <a:lnTo>
                    <a:pt x="51" y="0"/>
                  </a:lnTo>
                  <a:lnTo>
                    <a:pt x="50" y="0"/>
                  </a:lnTo>
                  <a:lnTo>
                    <a:pt x="50" y="2"/>
                  </a:lnTo>
                  <a:lnTo>
                    <a:pt x="48" y="0"/>
                  </a:lnTo>
                  <a:lnTo>
                    <a:pt x="46" y="2"/>
                  </a:lnTo>
                  <a:lnTo>
                    <a:pt x="45" y="2"/>
                  </a:lnTo>
                  <a:lnTo>
                    <a:pt x="43" y="2"/>
                  </a:lnTo>
                  <a:lnTo>
                    <a:pt x="41" y="3"/>
                  </a:lnTo>
                  <a:lnTo>
                    <a:pt x="40" y="3"/>
                  </a:lnTo>
                  <a:lnTo>
                    <a:pt x="38" y="3"/>
                  </a:lnTo>
                  <a:lnTo>
                    <a:pt x="36" y="5"/>
                  </a:lnTo>
                  <a:lnTo>
                    <a:pt x="34" y="5"/>
                  </a:lnTo>
                  <a:lnTo>
                    <a:pt x="33" y="5"/>
                  </a:lnTo>
                  <a:lnTo>
                    <a:pt x="33" y="7"/>
                  </a:lnTo>
                  <a:lnTo>
                    <a:pt x="31" y="7"/>
                  </a:lnTo>
                  <a:lnTo>
                    <a:pt x="28" y="9"/>
                  </a:lnTo>
                  <a:lnTo>
                    <a:pt x="28" y="10"/>
                  </a:lnTo>
                  <a:lnTo>
                    <a:pt x="26" y="10"/>
                  </a:lnTo>
                  <a:lnTo>
                    <a:pt x="24" y="12"/>
                  </a:lnTo>
                  <a:lnTo>
                    <a:pt x="22" y="12"/>
                  </a:lnTo>
                  <a:lnTo>
                    <a:pt x="22" y="14"/>
                  </a:lnTo>
                  <a:lnTo>
                    <a:pt x="21" y="14"/>
                  </a:lnTo>
                  <a:lnTo>
                    <a:pt x="21" y="15"/>
                  </a:lnTo>
                  <a:lnTo>
                    <a:pt x="19" y="15"/>
                  </a:lnTo>
                  <a:lnTo>
                    <a:pt x="17" y="17"/>
                  </a:lnTo>
                  <a:lnTo>
                    <a:pt x="16" y="19"/>
                  </a:lnTo>
                  <a:lnTo>
                    <a:pt x="14" y="22"/>
                  </a:lnTo>
                  <a:lnTo>
                    <a:pt x="12" y="22"/>
                  </a:lnTo>
                  <a:lnTo>
                    <a:pt x="12" y="24"/>
                  </a:lnTo>
                  <a:lnTo>
                    <a:pt x="11" y="26"/>
                  </a:lnTo>
                  <a:lnTo>
                    <a:pt x="7" y="31"/>
                  </a:lnTo>
                  <a:lnTo>
                    <a:pt x="4" y="38"/>
                  </a:lnTo>
                  <a:lnTo>
                    <a:pt x="4" y="39"/>
                  </a:lnTo>
                  <a:lnTo>
                    <a:pt x="0" y="43"/>
                  </a:lnTo>
                  <a:lnTo>
                    <a:pt x="2" y="44"/>
                  </a:lnTo>
                  <a:lnTo>
                    <a:pt x="0" y="46"/>
                  </a:lnTo>
                  <a:lnTo>
                    <a:pt x="0" y="50"/>
                  </a:lnTo>
                  <a:lnTo>
                    <a:pt x="0" y="51"/>
                  </a:lnTo>
                  <a:lnTo>
                    <a:pt x="0" y="53"/>
                  </a:lnTo>
                  <a:lnTo>
                    <a:pt x="0" y="55"/>
                  </a:lnTo>
                  <a:lnTo>
                    <a:pt x="0" y="56"/>
                  </a:lnTo>
                  <a:lnTo>
                    <a:pt x="0" y="58"/>
                  </a:lnTo>
                  <a:lnTo>
                    <a:pt x="0" y="60"/>
                  </a:lnTo>
                  <a:lnTo>
                    <a:pt x="0" y="61"/>
                  </a:lnTo>
                  <a:lnTo>
                    <a:pt x="0" y="63"/>
                  </a:lnTo>
                  <a:lnTo>
                    <a:pt x="0" y="65"/>
                  </a:lnTo>
                  <a:lnTo>
                    <a:pt x="0" y="67"/>
                  </a:lnTo>
                  <a:lnTo>
                    <a:pt x="0" y="68"/>
                  </a:lnTo>
                  <a:lnTo>
                    <a:pt x="2" y="68"/>
                  </a:lnTo>
                  <a:lnTo>
                    <a:pt x="2" y="72"/>
                  </a:lnTo>
                  <a:lnTo>
                    <a:pt x="2" y="73"/>
                  </a:lnTo>
                  <a:lnTo>
                    <a:pt x="4" y="73"/>
                  </a:lnTo>
                  <a:lnTo>
                    <a:pt x="5" y="75"/>
                  </a:lnTo>
                  <a:lnTo>
                    <a:pt x="5" y="79"/>
                  </a:lnTo>
                  <a:lnTo>
                    <a:pt x="7" y="79"/>
                  </a:lnTo>
                  <a:lnTo>
                    <a:pt x="7" y="80"/>
                  </a:lnTo>
                  <a:lnTo>
                    <a:pt x="7" y="82"/>
                  </a:lnTo>
                  <a:lnTo>
                    <a:pt x="9" y="82"/>
                  </a:lnTo>
                  <a:lnTo>
                    <a:pt x="9" y="85"/>
                  </a:lnTo>
                  <a:lnTo>
                    <a:pt x="11" y="85"/>
                  </a:lnTo>
                  <a:lnTo>
                    <a:pt x="12" y="87"/>
                  </a:lnTo>
                  <a:lnTo>
                    <a:pt x="12" y="89"/>
                  </a:lnTo>
                  <a:lnTo>
                    <a:pt x="14" y="90"/>
                  </a:lnTo>
                  <a:lnTo>
                    <a:pt x="16" y="90"/>
                  </a:lnTo>
                  <a:lnTo>
                    <a:pt x="16" y="92"/>
                  </a:lnTo>
                  <a:lnTo>
                    <a:pt x="17" y="92"/>
                  </a:lnTo>
                  <a:lnTo>
                    <a:pt x="17" y="94"/>
                  </a:lnTo>
                  <a:lnTo>
                    <a:pt x="19" y="94"/>
                  </a:lnTo>
                  <a:lnTo>
                    <a:pt x="21" y="96"/>
                  </a:lnTo>
                  <a:lnTo>
                    <a:pt x="22" y="97"/>
                  </a:lnTo>
                  <a:lnTo>
                    <a:pt x="26" y="99"/>
                  </a:lnTo>
                  <a:lnTo>
                    <a:pt x="33" y="102"/>
                  </a:lnTo>
                  <a:lnTo>
                    <a:pt x="41" y="106"/>
                  </a:lnTo>
                  <a:lnTo>
                    <a:pt x="45" y="107"/>
                  </a:lnTo>
                  <a:lnTo>
                    <a:pt x="46" y="106"/>
                  </a:lnTo>
                  <a:lnTo>
                    <a:pt x="48" y="107"/>
                  </a:lnTo>
                  <a:lnTo>
                    <a:pt x="50" y="107"/>
                  </a:lnTo>
                  <a:lnTo>
                    <a:pt x="51" y="107"/>
                  </a:lnTo>
                  <a:lnTo>
                    <a:pt x="53" y="107"/>
                  </a:lnTo>
                  <a:lnTo>
                    <a:pt x="55" y="107"/>
                  </a:lnTo>
                  <a:lnTo>
                    <a:pt x="57" y="107"/>
                  </a:lnTo>
                  <a:lnTo>
                    <a:pt x="58" y="107"/>
                  </a:lnTo>
                  <a:lnTo>
                    <a:pt x="60" y="107"/>
                  </a:lnTo>
                  <a:lnTo>
                    <a:pt x="62" y="107"/>
                  </a:lnTo>
                  <a:lnTo>
                    <a:pt x="63" y="107"/>
                  </a:lnTo>
                  <a:lnTo>
                    <a:pt x="65" y="107"/>
                  </a:lnTo>
                  <a:lnTo>
                    <a:pt x="67" y="107"/>
                  </a:lnTo>
                  <a:lnTo>
                    <a:pt x="69" y="107"/>
                  </a:lnTo>
                  <a:lnTo>
                    <a:pt x="69" y="106"/>
                  </a:lnTo>
                  <a:lnTo>
                    <a:pt x="70" y="106"/>
                  </a:lnTo>
                  <a:lnTo>
                    <a:pt x="72" y="106"/>
                  </a:lnTo>
                  <a:lnTo>
                    <a:pt x="74" y="106"/>
                  </a:lnTo>
                  <a:lnTo>
                    <a:pt x="75" y="106"/>
                  </a:lnTo>
                  <a:lnTo>
                    <a:pt x="75" y="104"/>
                  </a:lnTo>
                  <a:lnTo>
                    <a:pt x="77" y="104"/>
                  </a:lnTo>
                  <a:lnTo>
                    <a:pt x="79" y="104"/>
                  </a:lnTo>
                  <a:lnTo>
                    <a:pt x="80" y="104"/>
                  </a:lnTo>
                  <a:lnTo>
                    <a:pt x="84" y="102"/>
                  </a:lnTo>
                  <a:lnTo>
                    <a:pt x="87" y="101"/>
                  </a:lnTo>
                  <a:lnTo>
                    <a:pt x="87" y="99"/>
                  </a:lnTo>
                  <a:lnTo>
                    <a:pt x="91" y="97"/>
                  </a:lnTo>
                  <a:lnTo>
                    <a:pt x="92" y="97"/>
                  </a:lnTo>
                  <a:lnTo>
                    <a:pt x="92" y="96"/>
                  </a:lnTo>
                  <a:lnTo>
                    <a:pt x="94" y="96"/>
                  </a:lnTo>
                  <a:lnTo>
                    <a:pt x="96" y="96"/>
                  </a:lnTo>
                  <a:lnTo>
                    <a:pt x="96" y="94"/>
                  </a:lnTo>
                  <a:lnTo>
                    <a:pt x="97" y="92"/>
                  </a:lnTo>
                  <a:lnTo>
                    <a:pt x="99" y="92"/>
                  </a:lnTo>
                  <a:lnTo>
                    <a:pt x="103" y="90"/>
                  </a:lnTo>
                  <a:lnTo>
                    <a:pt x="103" y="89"/>
                  </a:lnTo>
                  <a:lnTo>
                    <a:pt x="103" y="87"/>
                  </a:lnTo>
                  <a:lnTo>
                    <a:pt x="104" y="85"/>
                  </a:lnTo>
                  <a:lnTo>
                    <a:pt x="106" y="85"/>
                  </a:lnTo>
                  <a:lnTo>
                    <a:pt x="108" y="82"/>
                  </a:lnTo>
                  <a:lnTo>
                    <a:pt x="109" y="82"/>
                  </a:lnTo>
                  <a:lnTo>
                    <a:pt x="111" y="75"/>
                  </a:lnTo>
                  <a:lnTo>
                    <a:pt x="116" y="70"/>
                  </a:lnTo>
                  <a:lnTo>
                    <a:pt x="115" y="68"/>
                  </a:lnTo>
                  <a:lnTo>
                    <a:pt x="116" y="65"/>
                  </a:lnTo>
                  <a:lnTo>
                    <a:pt x="116" y="63"/>
                  </a:lnTo>
                  <a:lnTo>
                    <a:pt x="116" y="61"/>
                  </a:lnTo>
                  <a:lnTo>
                    <a:pt x="116" y="60"/>
                  </a:lnTo>
                  <a:lnTo>
                    <a:pt x="118" y="58"/>
                  </a:lnTo>
                  <a:lnTo>
                    <a:pt x="118" y="56"/>
                  </a:lnTo>
                  <a:lnTo>
                    <a:pt x="118" y="55"/>
                  </a:lnTo>
                  <a:lnTo>
                    <a:pt x="118" y="53"/>
                  </a:lnTo>
                  <a:lnTo>
                    <a:pt x="118" y="51"/>
                  </a:lnTo>
                  <a:lnTo>
                    <a:pt x="118" y="50"/>
                  </a:lnTo>
                  <a:lnTo>
                    <a:pt x="118" y="48"/>
                  </a:lnTo>
                  <a:lnTo>
                    <a:pt x="118" y="46"/>
                  </a:lnTo>
                  <a:lnTo>
                    <a:pt x="116" y="44"/>
                  </a:lnTo>
                  <a:lnTo>
                    <a:pt x="118" y="43"/>
                  </a:lnTo>
                  <a:lnTo>
                    <a:pt x="116" y="43"/>
                  </a:lnTo>
                  <a:lnTo>
                    <a:pt x="118" y="41"/>
                  </a:lnTo>
                  <a:lnTo>
                    <a:pt x="116" y="39"/>
                  </a:lnTo>
                  <a:lnTo>
                    <a:pt x="116" y="38"/>
                  </a:lnTo>
                  <a:lnTo>
                    <a:pt x="116" y="36"/>
                  </a:lnTo>
                  <a:lnTo>
                    <a:pt x="116" y="34"/>
                  </a:lnTo>
                  <a:lnTo>
                    <a:pt x="115" y="34"/>
                  </a:lnTo>
                  <a:lnTo>
                    <a:pt x="113" y="31"/>
                  </a:lnTo>
                  <a:lnTo>
                    <a:pt x="115" y="31"/>
                  </a:lnTo>
                  <a:lnTo>
                    <a:pt x="113" y="29"/>
                  </a:lnTo>
                  <a:lnTo>
                    <a:pt x="111" y="27"/>
                  </a:lnTo>
                  <a:lnTo>
                    <a:pt x="111" y="26"/>
                  </a:lnTo>
                  <a:lnTo>
                    <a:pt x="111" y="24"/>
                  </a:lnTo>
                  <a:lnTo>
                    <a:pt x="109" y="22"/>
                  </a:lnTo>
                  <a:lnTo>
                    <a:pt x="108" y="22"/>
                  </a:lnTo>
                  <a:lnTo>
                    <a:pt x="108" y="21"/>
                  </a:lnTo>
                  <a:lnTo>
                    <a:pt x="108" y="19"/>
                  </a:lnTo>
                  <a:lnTo>
                    <a:pt x="106" y="19"/>
                  </a:lnTo>
                  <a:lnTo>
                    <a:pt x="106" y="17"/>
                  </a:lnTo>
                  <a:lnTo>
                    <a:pt x="104" y="17"/>
                  </a:lnTo>
                  <a:lnTo>
                    <a:pt x="103" y="15"/>
                  </a:lnTo>
                  <a:lnTo>
                    <a:pt x="101" y="14"/>
                  </a:lnTo>
                  <a:lnTo>
                    <a:pt x="99" y="12"/>
                  </a:lnTo>
                  <a:lnTo>
                    <a:pt x="97" y="12"/>
                  </a:lnTo>
                  <a:lnTo>
                    <a:pt x="96" y="10"/>
                  </a:lnTo>
                  <a:lnTo>
                    <a:pt x="92" y="9"/>
                  </a:lnTo>
                  <a:lnTo>
                    <a:pt x="92" y="7"/>
                  </a:lnTo>
                  <a:lnTo>
                    <a:pt x="86" y="3"/>
                  </a:lnTo>
                  <a:close/>
                </a:path>
              </a:pathLst>
            </a:custGeom>
            <a:solidFill>
              <a:srgbClr val="808080"/>
            </a:solidFill>
            <a:ln w="9525">
              <a:noFill/>
              <a:round/>
              <a:headEnd/>
              <a:tailEnd/>
            </a:ln>
          </p:spPr>
          <p:txBody>
            <a:bodyPr/>
            <a:lstStyle/>
            <a:p>
              <a:endParaRPr lang="en-US"/>
            </a:p>
          </p:txBody>
        </p:sp>
        <p:sp>
          <p:nvSpPr>
            <p:cNvPr id="365" name="Freeform 2536"/>
            <p:cNvSpPr>
              <a:spLocks/>
            </p:cNvSpPr>
            <p:nvPr/>
          </p:nvSpPr>
          <p:spPr bwMode="auto">
            <a:xfrm>
              <a:off x="1038" y="2673"/>
              <a:ext cx="119" cy="109"/>
            </a:xfrm>
            <a:custGeom>
              <a:avLst/>
              <a:gdLst>
                <a:gd name="T0" fmla="*/ 76 w 119"/>
                <a:gd name="T1" fmla="*/ 2 h 109"/>
                <a:gd name="T2" fmla="*/ 71 w 119"/>
                <a:gd name="T3" fmla="*/ 0 h 109"/>
                <a:gd name="T4" fmla="*/ 66 w 119"/>
                <a:gd name="T5" fmla="*/ 2 h 109"/>
                <a:gd name="T6" fmla="*/ 63 w 119"/>
                <a:gd name="T7" fmla="*/ 0 h 109"/>
                <a:gd name="T8" fmla="*/ 58 w 119"/>
                <a:gd name="T9" fmla="*/ 0 h 109"/>
                <a:gd name="T10" fmla="*/ 51 w 119"/>
                <a:gd name="T11" fmla="*/ 2 h 109"/>
                <a:gd name="T12" fmla="*/ 44 w 119"/>
                <a:gd name="T13" fmla="*/ 3 h 109"/>
                <a:gd name="T14" fmla="*/ 39 w 119"/>
                <a:gd name="T15" fmla="*/ 5 h 109"/>
                <a:gd name="T16" fmla="*/ 35 w 119"/>
                <a:gd name="T17" fmla="*/ 5 h 109"/>
                <a:gd name="T18" fmla="*/ 30 w 119"/>
                <a:gd name="T19" fmla="*/ 8 h 109"/>
                <a:gd name="T20" fmla="*/ 25 w 119"/>
                <a:gd name="T21" fmla="*/ 12 h 109"/>
                <a:gd name="T22" fmla="*/ 22 w 119"/>
                <a:gd name="T23" fmla="*/ 15 h 109"/>
                <a:gd name="T24" fmla="*/ 18 w 119"/>
                <a:gd name="T25" fmla="*/ 17 h 109"/>
                <a:gd name="T26" fmla="*/ 13 w 119"/>
                <a:gd name="T27" fmla="*/ 22 h 109"/>
                <a:gd name="T28" fmla="*/ 6 w 119"/>
                <a:gd name="T29" fmla="*/ 32 h 109"/>
                <a:gd name="T30" fmla="*/ 3 w 119"/>
                <a:gd name="T31" fmla="*/ 44 h 109"/>
                <a:gd name="T32" fmla="*/ 1 w 119"/>
                <a:gd name="T33" fmla="*/ 49 h 109"/>
                <a:gd name="T34" fmla="*/ 1 w 119"/>
                <a:gd name="T35" fmla="*/ 53 h 109"/>
                <a:gd name="T36" fmla="*/ 0 w 119"/>
                <a:gd name="T37" fmla="*/ 58 h 109"/>
                <a:gd name="T38" fmla="*/ 1 w 119"/>
                <a:gd name="T39" fmla="*/ 61 h 109"/>
                <a:gd name="T40" fmla="*/ 1 w 119"/>
                <a:gd name="T41" fmla="*/ 66 h 109"/>
                <a:gd name="T42" fmla="*/ 3 w 119"/>
                <a:gd name="T43" fmla="*/ 73 h 109"/>
                <a:gd name="T44" fmla="*/ 5 w 119"/>
                <a:gd name="T45" fmla="*/ 77 h 109"/>
                <a:gd name="T46" fmla="*/ 6 w 119"/>
                <a:gd name="T47" fmla="*/ 82 h 109"/>
                <a:gd name="T48" fmla="*/ 10 w 119"/>
                <a:gd name="T49" fmla="*/ 84 h 109"/>
                <a:gd name="T50" fmla="*/ 11 w 119"/>
                <a:gd name="T51" fmla="*/ 89 h 109"/>
                <a:gd name="T52" fmla="*/ 15 w 119"/>
                <a:gd name="T53" fmla="*/ 90 h 109"/>
                <a:gd name="T54" fmla="*/ 17 w 119"/>
                <a:gd name="T55" fmla="*/ 94 h 109"/>
                <a:gd name="T56" fmla="*/ 20 w 119"/>
                <a:gd name="T57" fmla="*/ 95 h 109"/>
                <a:gd name="T58" fmla="*/ 25 w 119"/>
                <a:gd name="T59" fmla="*/ 101 h 109"/>
                <a:gd name="T60" fmla="*/ 42 w 119"/>
                <a:gd name="T61" fmla="*/ 106 h 109"/>
                <a:gd name="T62" fmla="*/ 51 w 119"/>
                <a:gd name="T63" fmla="*/ 107 h 109"/>
                <a:gd name="T64" fmla="*/ 56 w 119"/>
                <a:gd name="T65" fmla="*/ 107 h 109"/>
                <a:gd name="T66" fmla="*/ 59 w 119"/>
                <a:gd name="T67" fmla="*/ 109 h 109"/>
                <a:gd name="T68" fmla="*/ 61 w 119"/>
                <a:gd name="T69" fmla="*/ 107 h 109"/>
                <a:gd name="T70" fmla="*/ 64 w 119"/>
                <a:gd name="T71" fmla="*/ 109 h 109"/>
                <a:gd name="T72" fmla="*/ 69 w 119"/>
                <a:gd name="T73" fmla="*/ 107 h 109"/>
                <a:gd name="T74" fmla="*/ 75 w 119"/>
                <a:gd name="T75" fmla="*/ 107 h 109"/>
                <a:gd name="T76" fmla="*/ 80 w 119"/>
                <a:gd name="T77" fmla="*/ 106 h 109"/>
                <a:gd name="T78" fmla="*/ 83 w 119"/>
                <a:gd name="T79" fmla="*/ 102 h 109"/>
                <a:gd name="T80" fmla="*/ 88 w 119"/>
                <a:gd name="T81" fmla="*/ 101 h 109"/>
                <a:gd name="T82" fmla="*/ 95 w 119"/>
                <a:gd name="T83" fmla="*/ 97 h 109"/>
                <a:gd name="T84" fmla="*/ 98 w 119"/>
                <a:gd name="T85" fmla="*/ 94 h 109"/>
                <a:gd name="T86" fmla="*/ 104 w 119"/>
                <a:gd name="T87" fmla="*/ 89 h 109"/>
                <a:gd name="T88" fmla="*/ 109 w 119"/>
                <a:gd name="T89" fmla="*/ 84 h 109"/>
                <a:gd name="T90" fmla="*/ 117 w 119"/>
                <a:gd name="T91" fmla="*/ 70 h 109"/>
                <a:gd name="T92" fmla="*/ 117 w 119"/>
                <a:gd name="T93" fmla="*/ 63 h 109"/>
                <a:gd name="T94" fmla="*/ 119 w 119"/>
                <a:gd name="T95" fmla="*/ 58 h 109"/>
                <a:gd name="T96" fmla="*/ 119 w 119"/>
                <a:gd name="T97" fmla="*/ 53 h 109"/>
                <a:gd name="T98" fmla="*/ 119 w 119"/>
                <a:gd name="T99" fmla="*/ 48 h 109"/>
                <a:gd name="T100" fmla="*/ 119 w 119"/>
                <a:gd name="T101" fmla="*/ 44 h 109"/>
                <a:gd name="T102" fmla="*/ 117 w 119"/>
                <a:gd name="T103" fmla="*/ 39 h 109"/>
                <a:gd name="T104" fmla="*/ 117 w 119"/>
                <a:gd name="T105" fmla="*/ 34 h 109"/>
                <a:gd name="T106" fmla="*/ 115 w 119"/>
                <a:gd name="T107" fmla="*/ 32 h 109"/>
                <a:gd name="T108" fmla="*/ 112 w 119"/>
                <a:gd name="T109" fmla="*/ 26 h 109"/>
                <a:gd name="T110" fmla="*/ 109 w 119"/>
                <a:gd name="T111" fmla="*/ 22 h 109"/>
                <a:gd name="T112" fmla="*/ 105 w 119"/>
                <a:gd name="T113" fmla="*/ 20 h 109"/>
                <a:gd name="T114" fmla="*/ 104 w 119"/>
                <a:gd name="T115" fmla="*/ 17 h 109"/>
                <a:gd name="T116" fmla="*/ 100 w 119"/>
                <a:gd name="T117" fmla="*/ 14 h 109"/>
                <a:gd name="T118" fmla="*/ 97 w 119"/>
                <a:gd name="T119" fmla="*/ 10 h 109"/>
                <a:gd name="T120" fmla="*/ 86 w 119"/>
                <a:gd name="T121" fmla="*/ 5 h 1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9"/>
                <a:gd name="T184" fmla="*/ 0 h 109"/>
                <a:gd name="T185" fmla="*/ 119 w 119"/>
                <a:gd name="T186" fmla="*/ 109 h 1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9" h="109">
                  <a:moveTo>
                    <a:pt x="86" y="5"/>
                  </a:moveTo>
                  <a:lnTo>
                    <a:pt x="78" y="2"/>
                  </a:lnTo>
                  <a:lnTo>
                    <a:pt x="76" y="2"/>
                  </a:lnTo>
                  <a:lnTo>
                    <a:pt x="75" y="2"/>
                  </a:lnTo>
                  <a:lnTo>
                    <a:pt x="73" y="2"/>
                  </a:lnTo>
                  <a:lnTo>
                    <a:pt x="71" y="0"/>
                  </a:lnTo>
                  <a:lnTo>
                    <a:pt x="71" y="2"/>
                  </a:lnTo>
                  <a:lnTo>
                    <a:pt x="68" y="0"/>
                  </a:lnTo>
                  <a:lnTo>
                    <a:pt x="66" y="2"/>
                  </a:lnTo>
                  <a:lnTo>
                    <a:pt x="66" y="0"/>
                  </a:lnTo>
                  <a:lnTo>
                    <a:pt x="64" y="0"/>
                  </a:lnTo>
                  <a:lnTo>
                    <a:pt x="63" y="0"/>
                  </a:lnTo>
                  <a:lnTo>
                    <a:pt x="61" y="0"/>
                  </a:lnTo>
                  <a:lnTo>
                    <a:pt x="59" y="0"/>
                  </a:lnTo>
                  <a:lnTo>
                    <a:pt x="58" y="0"/>
                  </a:lnTo>
                  <a:lnTo>
                    <a:pt x="56" y="0"/>
                  </a:lnTo>
                  <a:lnTo>
                    <a:pt x="52" y="2"/>
                  </a:lnTo>
                  <a:lnTo>
                    <a:pt x="51" y="2"/>
                  </a:lnTo>
                  <a:lnTo>
                    <a:pt x="49" y="2"/>
                  </a:lnTo>
                  <a:lnTo>
                    <a:pt x="46" y="2"/>
                  </a:lnTo>
                  <a:lnTo>
                    <a:pt x="44" y="3"/>
                  </a:lnTo>
                  <a:lnTo>
                    <a:pt x="42" y="3"/>
                  </a:lnTo>
                  <a:lnTo>
                    <a:pt x="40" y="3"/>
                  </a:lnTo>
                  <a:lnTo>
                    <a:pt x="39" y="5"/>
                  </a:lnTo>
                  <a:lnTo>
                    <a:pt x="35" y="5"/>
                  </a:lnTo>
                  <a:lnTo>
                    <a:pt x="35" y="7"/>
                  </a:lnTo>
                  <a:lnTo>
                    <a:pt x="35" y="5"/>
                  </a:lnTo>
                  <a:lnTo>
                    <a:pt x="34" y="7"/>
                  </a:lnTo>
                  <a:lnTo>
                    <a:pt x="32" y="8"/>
                  </a:lnTo>
                  <a:lnTo>
                    <a:pt x="30" y="8"/>
                  </a:lnTo>
                  <a:lnTo>
                    <a:pt x="29" y="10"/>
                  </a:lnTo>
                  <a:lnTo>
                    <a:pt x="27" y="10"/>
                  </a:lnTo>
                  <a:lnTo>
                    <a:pt x="25" y="12"/>
                  </a:lnTo>
                  <a:lnTo>
                    <a:pt x="23" y="14"/>
                  </a:lnTo>
                  <a:lnTo>
                    <a:pt x="22" y="14"/>
                  </a:lnTo>
                  <a:lnTo>
                    <a:pt x="22" y="15"/>
                  </a:lnTo>
                  <a:lnTo>
                    <a:pt x="20" y="15"/>
                  </a:lnTo>
                  <a:lnTo>
                    <a:pt x="20" y="17"/>
                  </a:lnTo>
                  <a:lnTo>
                    <a:pt x="18" y="17"/>
                  </a:lnTo>
                  <a:lnTo>
                    <a:pt x="17" y="20"/>
                  </a:lnTo>
                  <a:lnTo>
                    <a:pt x="15" y="22"/>
                  </a:lnTo>
                  <a:lnTo>
                    <a:pt x="13" y="22"/>
                  </a:lnTo>
                  <a:lnTo>
                    <a:pt x="11" y="26"/>
                  </a:lnTo>
                  <a:lnTo>
                    <a:pt x="10" y="27"/>
                  </a:lnTo>
                  <a:lnTo>
                    <a:pt x="6" y="32"/>
                  </a:lnTo>
                  <a:lnTo>
                    <a:pt x="5" y="39"/>
                  </a:lnTo>
                  <a:lnTo>
                    <a:pt x="1" y="44"/>
                  </a:lnTo>
                  <a:lnTo>
                    <a:pt x="3" y="44"/>
                  </a:lnTo>
                  <a:lnTo>
                    <a:pt x="1" y="46"/>
                  </a:lnTo>
                  <a:lnTo>
                    <a:pt x="1" y="48"/>
                  </a:lnTo>
                  <a:lnTo>
                    <a:pt x="1" y="49"/>
                  </a:lnTo>
                  <a:lnTo>
                    <a:pt x="1" y="51"/>
                  </a:lnTo>
                  <a:lnTo>
                    <a:pt x="0" y="53"/>
                  </a:lnTo>
                  <a:lnTo>
                    <a:pt x="1" y="53"/>
                  </a:lnTo>
                  <a:lnTo>
                    <a:pt x="0" y="55"/>
                  </a:lnTo>
                  <a:lnTo>
                    <a:pt x="0" y="56"/>
                  </a:lnTo>
                  <a:lnTo>
                    <a:pt x="0" y="58"/>
                  </a:lnTo>
                  <a:lnTo>
                    <a:pt x="1" y="60"/>
                  </a:lnTo>
                  <a:lnTo>
                    <a:pt x="0" y="61"/>
                  </a:lnTo>
                  <a:lnTo>
                    <a:pt x="1" y="61"/>
                  </a:lnTo>
                  <a:lnTo>
                    <a:pt x="0" y="63"/>
                  </a:lnTo>
                  <a:lnTo>
                    <a:pt x="1" y="65"/>
                  </a:lnTo>
                  <a:lnTo>
                    <a:pt x="1" y="66"/>
                  </a:lnTo>
                  <a:lnTo>
                    <a:pt x="1" y="68"/>
                  </a:lnTo>
                  <a:lnTo>
                    <a:pt x="3" y="70"/>
                  </a:lnTo>
                  <a:lnTo>
                    <a:pt x="3" y="73"/>
                  </a:lnTo>
                  <a:lnTo>
                    <a:pt x="3" y="75"/>
                  </a:lnTo>
                  <a:lnTo>
                    <a:pt x="5" y="75"/>
                  </a:lnTo>
                  <a:lnTo>
                    <a:pt x="5" y="77"/>
                  </a:lnTo>
                  <a:lnTo>
                    <a:pt x="5" y="78"/>
                  </a:lnTo>
                  <a:lnTo>
                    <a:pt x="6" y="78"/>
                  </a:lnTo>
                  <a:lnTo>
                    <a:pt x="6" y="82"/>
                  </a:lnTo>
                  <a:lnTo>
                    <a:pt x="8" y="82"/>
                  </a:lnTo>
                  <a:lnTo>
                    <a:pt x="8" y="84"/>
                  </a:lnTo>
                  <a:lnTo>
                    <a:pt x="10" y="84"/>
                  </a:lnTo>
                  <a:lnTo>
                    <a:pt x="10" y="85"/>
                  </a:lnTo>
                  <a:lnTo>
                    <a:pt x="10" y="87"/>
                  </a:lnTo>
                  <a:lnTo>
                    <a:pt x="11" y="89"/>
                  </a:lnTo>
                  <a:lnTo>
                    <a:pt x="13" y="89"/>
                  </a:lnTo>
                  <a:lnTo>
                    <a:pt x="13" y="90"/>
                  </a:lnTo>
                  <a:lnTo>
                    <a:pt x="15" y="90"/>
                  </a:lnTo>
                  <a:lnTo>
                    <a:pt x="15" y="92"/>
                  </a:lnTo>
                  <a:lnTo>
                    <a:pt x="17" y="92"/>
                  </a:lnTo>
                  <a:lnTo>
                    <a:pt x="17" y="94"/>
                  </a:lnTo>
                  <a:lnTo>
                    <a:pt x="18" y="94"/>
                  </a:lnTo>
                  <a:lnTo>
                    <a:pt x="18" y="95"/>
                  </a:lnTo>
                  <a:lnTo>
                    <a:pt x="20" y="95"/>
                  </a:lnTo>
                  <a:lnTo>
                    <a:pt x="22" y="97"/>
                  </a:lnTo>
                  <a:lnTo>
                    <a:pt x="23" y="97"/>
                  </a:lnTo>
                  <a:lnTo>
                    <a:pt x="25" y="101"/>
                  </a:lnTo>
                  <a:lnTo>
                    <a:pt x="34" y="104"/>
                  </a:lnTo>
                  <a:lnTo>
                    <a:pt x="42" y="107"/>
                  </a:lnTo>
                  <a:lnTo>
                    <a:pt x="42" y="106"/>
                  </a:lnTo>
                  <a:lnTo>
                    <a:pt x="46" y="107"/>
                  </a:lnTo>
                  <a:lnTo>
                    <a:pt x="49" y="107"/>
                  </a:lnTo>
                  <a:lnTo>
                    <a:pt x="51" y="107"/>
                  </a:lnTo>
                  <a:lnTo>
                    <a:pt x="52" y="107"/>
                  </a:lnTo>
                  <a:lnTo>
                    <a:pt x="54" y="109"/>
                  </a:lnTo>
                  <a:lnTo>
                    <a:pt x="56" y="107"/>
                  </a:lnTo>
                  <a:lnTo>
                    <a:pt x="56" y="109"/>
                  </a:lnTo>
                  <a:lnTo>
                    <a:pt x="58" y="107"/>
                  </a:lnTo>
                  <a:lnTo>
                    <a:pt x="59" y="109"/>
                  </a:lnTo>
                  <a:lnTo>
                    <a:pt x="61" y="107"/>
                  </a:lnTo>
                  <a:lnTo>
                    <a:pt x="61" y="109"/>
                  </a:lnTo>
                  <a:lnTo>
                    <a:pt x="61" y="107"/>
                  </a:lnTo>
                  <a:lnTo>
                    <a:pt x="63" y="109"/>
                  </a:lnTo>
                  <a:lnTo>
                    <a:pt x="64" y="107"/>
                  </a:lnTo>
                  <a:lnTo>
                    <a:pt x="64" y="109"/>
                  </a:lnTo>
                  <a:lnTo>
                    <a:pt x="66" y="107"/>
                  </a:lnTo>
                  <a:lnTo>
                    <a:pt x="68" y="107"/>
                  </a:lnTo>
                  <a:lnTo>
                    <a:pt x="69" y="107"/>
                  </a:lnTo>
                  <a:lnTo>
                    <a:pt x="71" y="107"/>
                  </a:lnTo>
                  <a:lnTo>
                    <a:pt x="73" y="106"/>
                  </a:lnTo>
                  <a:lnTo>
                    <a:pt x="75" y="107"/>
                  </a:lnTo>
                  <a:lnTo>
                    <a:pt x="75" y="106"/>
                  </a:lnTo>
                  <a:lnTo>
                    <a:pt x="78" y="104"/>
                  </a:lnTo>
                  <a:lnTo>
                    <a:pt x="80" y="106"/>
                  </a:lnTo>
                  <a:lnTo>
                    <a:pt x="81" y="104"/>
                  </a:lnTo>
                  <a:lnTo>
                    <a:pt x="83" y="104"/>
                  </a:lnTo>
                  <a:lnTo>
                    <a:pt x="83" y="102"/>
                  </a:lnTo>
                  <a:lnTo>
                    <a:pt x="85" y="102"/>
                  </a:lnTo>
                  <a:lnTo>
                    <a:pt x="86" y="102"/>
                  </a:lnTo>
                  <a:lnTo>
                    <a:pt x="88" y="101"/>
                  </a:lnTo>
                  <a:lnTo>
                    <a:pt x="92" y="99"/>
                  </a:lnTo>
                  <a:lnTo>
                    <a:pt x="93" y="97"/>
                  </a:lnTo>
                  <a:lnTo>
                    <a:pt x="95" y="97"/>
                  </a:lnTo>
                  <a:lnTo>
                    <a:pt x="95" y="95"/>
                  </a:lnTo>
                  <a:lnTo>
                    <a:pt x="97" y="95"/>
                  </a:lnTo>
                  <a:lnTo>
                    <a:pt x="98" y="94"/>
                  </a:lnTo>
                  <a:lnTo>
                    <a:pt x="100" y="92"/>
                  </a:lnTo>
                  <a:lnTo>
                    <a:pt x="102" y="90"/>
                  </a:lnTo>
                  <a:lnTo>
                    <a:pt x="104" y="89"/>
                  </a:lnTo>
                  <a:lnTo>
                    <a:pt x="105" y="87"/>
                  </a:lnTo>
                  <a:lnTo>
                    <a:pt x="105" y="85"/>
                  </a:lnTo>
                  <a:lnTo>
                    <a:pt x="109" y="84"/>
                  </a:lnTo>
                  <a:lnTo>
                    <a:pt x="110" y="84"/>
                  </a:lnTo>
                  <a:lnTo>
                    <a:pt x="112" y="77"/>
                  </a:lnTo>
                  <a:lnTo>
                    <a:pt x="117" y="70"/>
                  </a:lnTo>
                  <a:lnTo>
                    <a:pt x="115" y="68"/>
                  </a:lnTo>
                  <a:lnTo>
                    <a:pt x="117" y="65"/>
                  </a:lnTo>
                  <a:lnTo>
                    <a:pt x="117" y="63"/>
                  </a:lnTo>
                  <a:lnTo>
                    <a:pt x="117" y="61"/>
                  </a:lnTo>
                  <a:lnTo>
                    <a:pt x="119" y="60"/>
                  </a:lnTo>
                  <a:lnTo>
                    <a:pt x="119" y="58"/>
                  </a:lnTo>
                  <a:lnTo>
                    <a:pt x="119" y="56"/>
                  </a:lnTo>
                  <a:lnTo>
                    <a:pt x="119" y="55"/>
                  </a:lnTo>
                  <a:lnTo>
                    <a:pt x="119" y="53"/>
                  </a:lnTo>
                  <a:lnTo>
                    <a:pt x="119" y="51"/>
                  </a:lnTo>
                  <a:lnTo>
                    <a:pt x="119" y="49"/>
                  </a:lnTo>
                  <a:lnTo>
                    <a:pt x="119" y="48"/>
                  </a:lnTo>
                  <a:lnTo>
                    <a:pt x="119" y="46"/>
                  </a:lnTo>
                  <a:lnTo>
                    <a:pt x="117" y="44"/>
                  </a:lnTo>
                  <a:lnTo>
                    <a:pt x="119" y="44"/>
                  </a:lnTo>
                  <a:lnTo>
                    <a:pt x="117" y="44"/>
                  </a:lnTo>
                  <a:lnTo>
                    <a:pt x="119" y="43"/>
                  </a:lnTo>
                  <a:lnTo>
                    <a:pt x="117" y="39"/>
                  </a:lnTo>
                  <a:lnTo>
                    <a:pt x="117" y="37"/>
                  </a:lnTo>
                  <a:lnTo>
                    <a:pt x="117" y="36"/>
                  </a:lnTo>
                  <a:lnTo>
                    <a:pt x="117" y="34"/>
                  </a:lnTo>
                  <a:lnTo>
                    <a:pt x="115" y="34"/>
                  </a:lnTo>
                  <a:lnTo>
                    <a:pt x="114" y="32"/>
                  </a:lnTo>
                  <a:lnTo>
                    <a:pt x="115" y="32"/>
                  </a:lnTo>
                  <a:lnTo>
                    <a:pt x="114" y="31"/>
                  </a:lnTo>
                  <a:lnTo>
                    <a:pt x="112" y="27"/>
                  </a:lnTo>
                  <a:lnTo>
                    <a:pt x="112" y="26"/>
                  </a:lnTo>
                  <a:lnTo>
                    <a:pt x="110" y="24"/>
                  </a:lnTo>
                  <a:lnTo>
                    <a:pt x="109" y="24"/>
                  </a:lnTo>
                  <a:lnTo>
                    <a:pt x="109" y="22"/>
                  </a:lnTo>
                  <a:lnTo>
                    <a:pt x="107" y="22"/>
                  </a:lnTo>
                  <a:lnTo>
                    <a:pt x="107" y="20"/>
                  </a:lnTo>
                  <a:lnTo>
                    <a:pt x="105" y="20"/>
                  </a:lnTo>
                  <a:lnTo>
                    <a:pt x="105" y="19"/>
                  </a:lnTo>
                  <a:lnTo>
                    <a:pt x="105" y="17"/>
                  </a:lnTo>
                  <a:lnTo>
                    <a:pt x="104" y="17"/>
                  </a:lnTo>
                  <a:lnTo>
                    <a:pt x="104" y="15"/>
                  </a:lnTo>
                  <a:lnTo>
                    <a:pt x="100" y="15"/>
                  </a:lnTo>
                  <a:lnTo>
                    <a:pt x="100" y="14"/>
                  </a:lnTo>
                  <a:lnTo>
                    <a:pt x="98" y="12"/>
                  </a:lnTo>
                  <a:lnTo>
                    <a:pt x="97" y="12"/>
                  </a:lnTo>
                  <a:lnTo>
                    <a:pt x="97" y="10"/>
                  </a:lnTo>
                  <a:lnTo>
                    <a:pt x="93" y="10"/>
                  </a:lnTo>
                  <a:lnTo>
                    <a:pt x="93" y="8"/>
                  </a:lnTo>
                  <a:lnTo>
                    <a:pt x="86" y="5"/>
                  </a:lnTo>
                  <a:close/>
                </a:path>
              </a:pathLst>
            </a:custGeom>
            <a:solidFill>
              <a:srgbClr val="808080"/>
            </a:solidFill>
            <a:ln w="9525">
              <a:noFill/>
              <a:round/>
              <a:headEnd/>
              <a:tailEnd/>
            </a:ln>
          </p:spPr>
          <p:txBody>
            <a:bodyPr/>
            <a:lstStyle/>
            <a:p>
              <a:endParaRPr lang="en-US"/>
            </a:p>
          </p:txBody>
        </p:sp>
        <p:sp>
          <p:nvSpPr>
            <p:cNvPr id="366" name="Freeform 2537"/>
            <p:cNvSpPr>
              <a:spLocks/>
            </p:cNvSpPr>
            <p:nvPr/>
          </p:nvSpPr>
          <p:spPr bwMode="auto">
            <a:xfrm>
              <a:off x="881" y="2739"/>
              <a:ext cx="119" cy="110"/>
            </a:xfrm>
            <a:custGeom>
              <a:avLst/>
              <a:gdLst>
                <a:gd name="T0" fmla="*/ 76 w 119"/>
                <a:gd name="T1" fmla="*/ 2 h 110"/>
                <a:gd name="T2" fmla="*/ 71 w 119"/>
                <a:gd name="T3" fmla="*/ 0 h 110"/>
                <a:gd name="T4" fmla="*/ 66 w 119"/>
                <a:gd name="T5" fmla="*/ 2 h 110"/>
                <a:gd name="T6" fmla="*/ 63 w 119"/>
                <a:gd name="T7" fmla="*/ 0 h 110"/>
                <a:gd name="T8" fmla="*/ 58 w 119"/>
                <a:gd name="T9" fmla="*/ 0 h 110"/>
                <a:gd name="T10" fmla="*/ 53 w 119"/>
                <a:gd name="T11" fmla="*/ 2 h 110"/>
                <a:gd name="T12" fmla="*/ 46 w 119"/>
                <a:gd name="T13" fmla="*/ 2 h 110"/>
                <a:gd name="T14" fmla="*/ 39 w 119"/>
                <a:gd name="T15" fmla="*/ 6 h 110"/>
                <a:gd name="T16" fmla="*/ 35 w 119"/>
                <a:gd name="T17" fmla="*/ 6 h 110"/>
                <a:gd name="T18" fmla="*/ 30 w 119"/>
                <a:gd name="T19" fmla="*/ 9 h 110"/>
                <a:gd name="T20" fmla="*/ 25 w 119"/>
                <a:gd name="T21" fmla="*/ 12 h 110"/>
                <a:gd name="T22" fmla="*/ 22 w 119"/>
                <a:gd name="T23" fmla="*/ 16 h 110"/>
                <a:gd name="T24" fmla="*/ 18 w 119"/>
                <a:gd name="T25" fmla="*/ 18 h 110"/>
                <a:gd name="T26" fmla="*/ 15 w 119"/>
                <a:gd name="T27" fmla="*/ 23 h 110"/>
                <a:gd name="T28" fmla="*/ 10 w 119"/>
                <a:gd name="T29" fmla="*/ 28 h 110"/>
                <a:gd name="T30" fmla="*/ 1 w 119"/>
                <a:gd name="T31" fmla="*/ 45 h 110"/>
                <a:gd name="T32" fmla="*/ 1 w 119"/>
                <a:gd name="T33" fmla="*/ 48 h 110"/>
                <a:gd name="T34" fmla="*/ 0 w 119"/>
                <a:gd name="T35" fmla="*/ 53 h 110"/>
                <a:gd name="T36" fmla="*/ 0 w 119"/>
                <a:gd name="T37" fmla="*/ 57 h 110"/>
                <a:gd name="T38" fmla="*/ 0 w 119"/>
                <a:gd name="T39" fmla="*/ 62 h 110"/>
                <a:gd name="T40" fmla="*/ 1 w 119"/>
                <a:gd name="T41" fmla="*/ 65 h 110"/>
                <a:gd name="T42" fmla="*/ 3 w 119"/>
                <a:gd name="T43" fmla="*/ 70 h 110"/>
                <a:gd name="T44" fmla="*/ 5 w 119"/>
                <a:gd name="T45" fmla="*/ 77 h 110"/>
                <a:gd name="T46" fmla="*/ 7 w 119"/>
                <a:gd name="T47" fmla="*/ 82 h 110"/>
                <a:gd name="T48" fmla="*/ 10 w 119"/>
                <a:gd name="T49" fmla="*/ 84 h 110"/>
                <a:gd name="T50" fmla="*/ 12 w 119"/>
                <a:gd name="T51" fmla="*/ 89 h 110"/>
                <a:gd name="T52" fmla="*/ 15 w 119"/>
                <a:gd name="T53" fmla="*/ 91 h 110"/>
                <a:gd name="T54" fmla="*/ 18 w 119"/>
                <a:gd name="T55" fmla="*/ 94 h 110"/>
                <a:gd name="T56" fmla="*/ 22 w 119"/>
                <a:gd name="T57" fmla="*/ 98 h 110"/>
                <a:gd name="T58" fmla="*/ 34 w 119"/>
                <a:gd name="T59" fmla="*/ 104 h 110"/>
                <a:gd name="T60" fmla="*/ 46 w 119"/>
                <a:gd name="T61" fmla="*/ 108 h 110"/>
                <a:gd name="T62" fmla="*/ 53 w 119"/>
                <a:gd name="T63" fmla="*/ 108 h 110"/>
                <a:gd name="T64" fmla="*/ 56 w 119"/>
                <a:gd name="T65" fmla="*/ 110 h 110"/>
                <a:gd name="T66" fmla="*/ 59 w 119"/>
                <a:gd name="T67" fmla="*/ 108 h 110"/>
                <a:gd name="T68" fmla="*/ 63 w 119"/>
                <a:gd name="T69" fmla="*/ 110 h 110"/>
                <a:gd name="T70" fmla="*/ 66 w 119"/>
                <a:gd name="T71" fmla="*/ 108 h 110"/>
                <a:gd name="T72" fmla="*/ 71 w 119"/>
                <a:gd name="T73" fmla="*/ 108 h 110"/>
                <a:gd name="T74" fmla="*/ 75 w 119"/>
                <a:gd name="T75" fmla="*/ 106 h 110"/>
                <a:gd name="T76" fmla="*/ 80 w 119"/>
                <a:gd name="T77" fmla="*/ 104 h 110"/>
                <a:gd name="T78" fmla="*/ 85 w 119"/>
                <a:gd name="T79" fmla="*/ 103 h 110"/>
                <a:gd name="T80" fmla="*/ 92 w 119"/>
                <a:gd name="T81" fmla="*/ 99 h 110"/>
                <a:gd name="T82" fmla="*/ 95 w 119"/>
                <a:gd name="T83" fmla="*/ 96 h 110"/>
                <a:gd name="T84" fmla="*/ 100 w 119"/>
                <a:gd name="T85" fmla="*/ 93 h 110"/>
                <a:gd name="T86" fmla="*/ 105 w 119"/>
                <a:gd name="T87" fmla="*/ 87 h 110"/>
                <a:gd name="T88" fmla="*/ 111 w 119"/>
                <a:gd name="T89" fmla="*/ 84 h 110"/>
                <a:gd name="T90" fmla="*/ 116 w 119"/>
                <a:gd name="T91" fmla="*/ 69 h 110"/>
                <a:gd name="T92" fmla="*/ 117 w 119"/>
                <a:gd name="T93" fmla="*/ 62 h 110"/>
                <a:gd name="T94" fmla="*/ 119 w 119"/>
                <a:gd name="T95" fmla="*/ 57 h 110"/>
                <a:gd name="T96" fmla="*/ 119 w 119"/>
                <a:gd name="T97" fmla="*/ 52 h 110"/>
                <a:gd name="T98" fmla="*/ 119 w 119"/>
                <a:gd name="T99" fmla="*/ 46 h 110"/>
                <a:gd name="T100" fmla="*/ 117 w 119"/>
                <a:gd name="T101" fmla="*/ 45 h 110"/>
                <a:gd name="T102" fmla="*/ 117 w 119"/>
                <a:gd name="T103" fmla="*/ 38 h 110"/>
                <a:gd name="T104" fmla="*/ 116 w 119"/>
                <a:gd name="T105" fmla="*/ 35 h 110"/>
                <a:gd name="T106" fmla="*/ 114 w 119"/>
                <a:gd name="T107" fmla="*/ 31 h 110"/>
                <a:gd name="T108" fmla="*/ 112 w 119"/>
                <a:gd name="T109" fmla="*/ 28 h 110"/>
                <a:gd name="T110" fmla="*/ 109 w 119"/>
                <a:gd name="T111" fmla="*/ 24 h 110"/>
                <a:gd name="T112" fmla="*/ 107 w 119"/>
                <a:gd name="T113" fmla="*/ 21 h 110"/>
                <a:gd name="T114" fmla="*/ 105 w 119"/>
                <a:gd name="T115" fmla="*/ 18 h 110"/>
                <a:gd name="T116" fmla="*/ 100 w 119"/>
                <a:gd name="T117" fmla="*/ 16 h 110"/>
                <a:gd name="T118" fmla="*/ 97 w 119"/>
                <a:gd name="T119" fmla="*/ 12 h 110"/>
                <a:gd name="T120" fmla="*/ 93 w 119"/>
                <a:gd name="T121" fmla="*/ 9 h 1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9"/>
                <a:gd name="T184" fmla="*/ 0 h 110"/>
                <a:gd name="T185" fmla="*/ 119 w 119"/>
                <a:gd name="T186" fmla="*/ 110 h 1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9" h="110">
                  <a:moveTo>
                    <a:pt x="85" y="6"/>
                  </a:moveTo>
                  <a:lnTo>
                    <a:pt x="78" y="2"/>
                  </a:lnTo>
                  <a:lnTo>
                    <a:pt x="76" y="2"/>
                  </a:lnTo>
                  <a:lnTo>
                    <a:pt x="75" y="2"/>
                  </a:lnTo>
                  <a:lnTo>
                    <a:pt x="73" y="2"/>
                  </a:lnTo>
                  <a:lnTo>
                    <a:pt x="71" y="0"/>
                  </a:lnTo>
                  <a:lnTo>
                    <a:pt x="71" y="2"/>
                  </a:lnTo>
                  <a:lnTo>
                    <a:pt x="68" y="0"/>
                  </a:lnTo>
                  <a:lnTo>
                    <a:pt x="66" y="2"/>
                  </a:lnTo>
                  <a:lnTo>
                    <a:pt x="66" y="0"/>
                  </a:lnTo>
                  <a:lnTo>
                    <a:pt x="64" y="0"/>
                  </a:lnTo>
                  <a:lnTo>
                    <a:pt x="63" y="0"/>
                  </a:lnTo>
                  <a:lnTo>
                    <a:pt x="61" y="0"/>
                  </a:lnTo>
                  <a:lnTo>
                    <a:pt x="59" y="0"/>
                  </a:lnTo>
                  <a:lnTo>
                    <a:pt x="58" y="0"/>
                  </a:lnTo>
                  <a:lnTo>
                    <a:pt x="56" y="0"/>
                  </a:lnTo>
                  <a:lnTo>
                    <a:pt x="54" y="0"/>
                  </a:lnTo>
                  <a:lnTo>
                    <a:pt x="53" y="2"/>
                  </a:lnTo>
                  <a:lnTo>
                    <a:pt x="51" y="2"/>
                  </a:lnTo>
                  <a:lnTo>
                    <a:pt x="49" y="2"/>
                  </a:lnTo>
                  <a:lnTo>
                    <a:pt x="46" y="2"/>
                  </a:lnTo>
                  <a:lnTo>
                    <a:pt x="44" y="4"/>
                  </a:lnTo>
                  <a:lnTo>
                    <a:pt x="41" y="4"/>
                  </a:lnTo>
                  <a:lnTo>
                    <a:pt x="39" y="6"/>
                  </a:lnTo>
                  <a:lnTo>
                    <a:pt x="35" y="6"/>
                  </a:lnTo>
                  <a:lnTo>
                    <a:pt x="35" y="7"/>
                  </a:lnTo>
                  <a:lnTo>
                    <a:pt x="35" y="6"/>
                  </a:lnTo>
                  <a:lnTo>
                    <a:pt x="34" y="7"/>
                  </a:lnTo>
                  <a:lnTo>
                    <a:pt x="32" y="9"/>
                  </a:lnTo>
                  <a:lnTo>
                    <a:pt x="30" y="9"/>
                  </a:lnTo>
                  <a:lnTo>
                    <a:pt x="29" y="11"/>
                  </a:lnTo>
                  <a:lnTo>
                    <a:pt x="27" y="11"/>
                  </a:lnTo>
                  <a:lnTo>
                    <a:pt x="25" y="12"/>
                  </a:lnTo>
                  <a:lnTo>
                    <a:pt x="24" y="14"/>
                  </a:lnTo>
                  <a:lnTo>
                    <a:pt x="22" y="14"/>
                  </a:lnTo>
                  <a:lnTo>
                    <a:pt x="22" y="16"/>
                  </a:lnTo>
                  <a:lnTo>
                    <a:pt x="20" y="16"/>
                  </a:lnTo>
                  <a:lnTo>
                    <a:pt x="20" y="18"/>
                  </a:lnTo>
                  <a:lnTo>
                    <a:pt x="18" y="18"/>
                  </a:lnTo>
                  <a:lnTo>
                    <a:pt x="17" y="21"/>
                  </a:lnTo>
                  <a:lnTo>
                    <a:pt x="15" y="21"/>
                  </a:lnTo>
                  <a:lnTo>
                    <a:pt x="15" y="23"/>
                  </a:lnTo>
                  <a:lnTo>
                    <a:pt x="13" y="23"/>
                  </a:lnTo>
                  <a:lnTo>
                    <a:pt x="12" y="26"/>
                  </a:lnTo>
                  <a:lnTo>
                    <a:pt x="10" y="28"/>
                  </a:lnTo>
                  <a:lnTo>
                    <a:pt x="7" y="33"/>
                  </a:lnTo>
                  <a:lnTo>
                    <a:pt x="5" y="40"/>
                  </a:lnTo>
                  <a:lnTo>
                    <a:pt x="1" y="45"/>
                  </a:lnTo>
                  <a:lnTo>
                    <a:pt x="3" y="45"/>
                  </a:lnTo>
                  <a:lnTo>
                    <a:pt x="1" y="46"/>
                  </a:lnTo>
                  <a:lnTo>
                    <a:pt x="1" y="48"/>
                  </a:lnTo>
                  <a:lnTo>
                    <a:pt x="1" y="50"/>
                  </a:lnTo>
                  <a:lnTo>
                    <a:pt x="1" y="52"/>
                  </a:lnTo>
                  <a:lnTo>
                    <a:pt x="0" y="53"/>
                  </a:lnTo>
                  <a:lnTo>
                    <a:pt x="1" y="53"/>
                  </a:lnTo>
                  <a:lnTo>
                    <a:pt x="0" y="55"/>
                  </a:lnTo>
                  <a:lnTo>
                    <a:pt x="0" y="57"/>
                  </a:lnTo>
                  <a:lnTo>
                    <a:pt x="0" y="58"/>
                  </a:lnTo>
                  <a:lnTo>
                    <a:pt x="1" y="60"/>
                  </a:lnTo>
                  <a:lnTo>
                    <a:pt x="0" y="62"/>
                  </a:lnTo>
                  <a:lnTo>
                    <a:pt x="1" y="62"/>
                  </a:lnTo>
                  <a:lnTo>
                    <a:pt x="0" y="64"/>
                  </a:lnTo>
                  <a:lnTo>
                    <a:pt x="1" y="65"/>
                  </a:lnTo>
                  <a:lnTo>
                    <a:pt x="1" y="67"/>
                  </a:lnTo>
                  <a:lnTo>
                    <a:pt x="1" y="69"/>
                  </a:lnTo>
                  <a:lnTo>
                    <a:pt x="3" y="70"/>
                  </a:lnTo>
                  <a:lnTo>
                    <a:pt x="3" y="74"/>
                  </a:lnTo>
                  <a:lnTo>
                    <a:pt x="5" y="74"/>
                  </a:lnTo>
                  <a:lnTo>
                    <a:pt x="5" y="77"/>
                  </a:lnTo>
                  <a:lnTo>
                    <a:pt x="5" y="79"/>
                  </a:lnTo>
                  <a:lnTo>
                    <a:pt x="7" y="79"/>
                  </a:lnTo>
                  <a:lnTo>
                    <a:pt x="7" y="82"/>
                  </a:lnTo>
                  <a:lnTo>
                    <a:pt x="8" y="82"/>
                  </a:lnTo>
                  <a:lnTo>
                    <a:pt x="8" y="84"/>
                  </a:lnTo>
                  <a:lnTo>
                    <a:pt x="10" y="84"/>
                  </a:lnTo>
                  <a:lnTo>
                    <a:pt x="10" y="86"/>
                  </a:lnTo>
                  <a:lnTo>
                    <a:pt x="10" y="87"/>
                  </a:lnTo>
                  <a:lnTo>
                    <a:pt x="12" y="89"/>
                  </a:lnTo>
                  <a:lnTo>
                    <a:pt x="13" y="89"/>
                  </a:lnTo>
                  <a:lnTo>
                    <a:pt x="13" y="91"/>
                  </a:lnTo>
                  <a:lnTo>
                    <a:pt x="15" y="91"/>
                  </a:lnTo>
                  <a:lnTo>
                    <a:pt x="15" y="93"/>
                  </a:lnTo>
                  <a:lnTo>
                    <a:pt x="15" y="94"/>
                  </a:lnTo>
                  <a:lnTo>
                    <a:pt x="18" y="94"/>
                  </a:lnTo>
                  <a:lnTo>
                    <a:pt x="18" y="96"/>
                  </a:lnTo>
                  <a:lnTo>
                    <a:pt x="20" y="96"/>
                  </a:lnTo>
                  <a:lnTo>
                    <a:pt x="22" y="98"/>
                  </a:lnTo>
                  <a:lnTo>
                    <a:pt x="24" y="98"/>
                  </a:lnTo>
                  <a:lnTo>
                    <a:pt x="25" y="101"/>
                  </a:lnTo>
                  <a:lnTo>
                    <a:pt x="34" y="104"/>
                  </a:lnTo>
                  <a:lnTo>
                    <a:pt x="41" y="108"/>
                  </a:lnTo>
                  <a:lnTo>
                    <a:pt x="42" y="106"/>
                  </a:lnTo>
                  <a:lnTo>
                    <a:pt x="46" y="108"/>
                  </a:lnTo>
                  <a:lnTo>
                    <a:pt x="49" y="108"/>
                  </a:lnTo>
                  <a:lnTo>
                    <a:pt x="51" y="108"/>
                  </a:lnTo>
                  <a:lnTo>
                    <a:pt x="53" y="108"/>
                  </a:lnTo>
                  <a:lnTo>
                    <a:pt x="54" y="110"/>
                  </a:lnTo>
                  <a:lnTo>
                    <a:pt x="54" y="108"/>
                  </a:lnTo>
                  <a:lnTo>
                    <a:pt x="56" y="110"/>
                  </a:lnTo>
                  <a:lnTo>
                    <a:pt x="58" y="108"/>
                  </a:lnTo>
                  <a:lnTo>
                    <a:pt x="59" y="110"/>
                  </a:lnTo>
                  <a:lnTo>
                    <a:pt x="59" y="108"/>
                  </a:lnTo>
                  <a:lnTo>
                    <a:pt x="59" y="110"/>
                  </a:lnTo>
                  <a:lnTo>
                    <a:pt x="61" y="108"/>
                  </a:lnTo>
                  <a:lnTo>
                    <a:pt x="63" y="110"/>
                  </a:lnTo>
                  <a:lnTo>
                    <a:pt x="64" y="108"/>
                  </a:lnTo>
                  <a:lnTo>
                    <a:pt x="64" y="110"/>
                  </a:lnTo>
                  <a:lnTo>
                    <a:pt x="66" y="108"/>
                  </a:lnTo>
                  <a:lnTo>
                    <a:pt x="68" y="108"/>
                  </a:lnTo>
                  <a:lnTo>
                    <a:pt x="70" y="108"/>
                  </a:lnTo>
                  <a:lnTo>
                    <a:pt x="71" y="108"/>
                  </a:lnTo>
                  <a:lnTo>
                    <a:pt x="73" y="106"/>
                  </a:lnTo>
                  <a:lnTo>
                    <a:pt x="75" y="108"/>
                  </a:lnTo>
                  <a:lnTo>
                    <a:pt x="75" y="106"/>
                  </a:lnTo>
                  <a:lnTo>
                    <a:pt x="78" y="104"/>
                  </a:lnTo>
                  <a:lnTo>
                    <a:pt x="80" y="106"/>
                  </a:lnTo>
                  <a:lnTo>
                    <a:pt x="80" y="104"/>
                  </a:lnTo>
                  <a:lnTo>
                    <a:pt x="83" y="104"/>
                  </a:lnTo>
                  <a:lnTo>
                    <a:pt x="83" y="103"/>
                  </a:lnTo>
                  <a:lnTo>
                    <a:pt x="85" y="103"/>
                  </a:lnTo>
                  <a:lnTo>
                    <a:pt x="87" y="103"/>
                  </a:lnTo>
                  <a:lnTo>
                    <a:pt x="88" y="101"/>
                  </a:lnTo>
                  <a:lnTo>
                    <a:pt x="92" y="99"/>
                  </a:lnTo>
                  <a:lnTo>
                    <a:pt x="93" y="98"/>
                  </a:lnTo>
                  <a:lnTo>
                    <a:pt x="95" y="98"/>
                  </a:lnTo>
                  <a:lnTo>
                    <a:pt x="95" y="96"/>
                  </a:lnTo>
                  <a:lnTo>
                    <a:pt x="97" y="94"/>
                  </a:lnTo>
                  <a:lnTo>
                    <a:pt x="99" y="94"/>
                  </a:lnTo>
                  <a:lnTo>
                    <a:pt x="100" y="93"/>
                  </a:lnTo>
                  <a:lnTo>
                    <a:pt x="102" y="91"/>
                  </a:lnTo>
                  <a:lnTo>
                    <a:pt x="104" y="89"/>
                  </a:lnTo>
                  <a:lnTo>
                    <a:pt x="105" y="87"/>
                  </a:lnTo>
                  <a:lnTo>
                    <a:pt x="105" y="86"/>
                  </a:lnTo>
                  <a:lnTo>
                    <a:pt x="109" y="84"/>
                  </a:lnTo>
                  <a:lnTo>
                    <a:pt x="111" y="84"/>
                  </a:lnTo>
                  <a:lnTo>
                    <a:pt x="112" y="77"/>
                  </a:lnTo>
                  <a:lnTo>
                    <a:pt x="117" y="70"/>
                  </a:lnTo>
                  <a:lnTo>
                    <a:pt x="116" y="69"/>
                  </a:lnTo>
                  <a:lnTo>
                    <a:pt x="117" y="65"/>
                  </a:lnTo>
                  <a:lnTo>
                    <a:pt x="117" y="64"/>
                  </a:lnTo>
                  <a:lnTo>
                    <a:pt x="117" y="62"/>
                  </a:lnTo>
                  <a:lnTo>
                    <a:pt x="119" y="60"/>
                  </a:lnTo>
                  <a:lnTo>
                    <a:pt x="119" y="58"/>
                  </a:lnTo>
                  <a:lnTo>
                    <a:pt x="119" y="57"/>
                  </a:lnTo>
                  <a:lnTo>
                    <a:pt x="119" y="55"/>
                  </a:lnTo>
                  <a:lnTo>
                    <a:pt x="119" y="53"/>
                  </a:lnTo>
                  <a:lnTo>
                    <a:pt x="119" y="52"/>
                  </a:lnTo>
                  <a:lnTo>
                    <a:pt x="119" y="50"/>
                  </a:lnTo>
                  <a:lnTo>
                    <a:pt x="119" y="48"/>
                  </a:lnTo>
                  <a:lnTo>
                    <a:pt x="119" y="46"/>
                  </a:lnTo>
                  <a:lnTo>
                    <a:pt x="117" y="45"/>
                  </a:lnTo>
                  <a:lnTo>
                    <a:pt x="119" y="45"/>
                  </a:lnTo>
                  <a:lnTo>
                    <a:pt x="117" y="45"/>
                  </a:lnTo>
                  <a:lnTo>
                    <a:pt x="119" y="43"/>
                  </a:lnTo>
                  <a:lnTo>
                    <a:pt x="117" y="40"/>
                  </a:lnTo>
                  <a:lnTo>
                    <a:pt x="117" y="38"/>
                  </a:lnTo>
                  <a:lnTo>
                    <a:pt x="117" y="36"/>
                  </a:lnTo>
                  <a:lnTo>
                    <a:pt x="117" y="35"/>
                  </a:lnTo>
                  <a:lnTo>
                    <a:pt x="116" y="35"/>
                  </a:lnTo>
                  <a:lnTo>
                    <a:pt x="114" y="33"/>
                  </a:lnTo>
                  <a:lnTo>
                    <a:pt x="116" y="33"/>
                  </a:lnTo>
                  <a:lnTo>
                    <a:pt x="114" y="31"/>
                  </a:lnTo>
                  <a:lnTo>
                    <a:pt x="112" y="28"/>
                  </a:lnTo>
                  <a:lnTo>
                    <a:pt x="111" y="28"/>
                  </a:lnTo>
                  <a:lnTo>
                    <a:pt x="112" y="28"/>
                  </a:lnTo>
                  <a:lnTo>
                    <a:pt x="111" y="26"/>
                  </a:lnTo>
                  <a:lnTo>
                    <a:pt x="111" y="24"/>
                  </a:lnTo>
                  <a:lnTo>
                    <a:pt x="109" y="24"/>
                  </a:lnTo>
                  <a:lnTo>
                    <a:pt x="109" y="23"/>
                  </a:lnTo>
                  <a:lnTo>
                    <a:pt x="107" y="23"/>
                  </a:lnTo>
                  <a:lnTo>
                    <a:pt x="107" y="21"/>
                  </a:lnTo>
                  <a:lnTo>
                    <a:pt x="105" y="21"/>
                  </a:lnTo>
                  <a:lnTo>
                    <a:pt x="105" y="19"/>
                  </a:lnTo>
                  <a:lnTo>
                    <a:pt x="105" y="18"/>
                  </a:lnTo>
                  <a:lnTo>
                    <a:pt x="104" y="18"/>
                  </a:lnTo>
                  <a:lnTo>
                    <a:pt x="104" y="16"/>
                  </a:lnTo>
                  <a:lnTo>
                    <a:pt x="100" y="16"/>
                  </a:lnTo>
                  <a:lnTo>
                    <a:pt x="100" y="14"/>
                  </a:lnTo>
                  <a:lnTo>
                    <a:pt x="99" y="12"/>
                  </a:lnTo>
                  <a:lnTo>
                    <a:pt x="97" y="12"/>
                  </a:lnTo>
                  <a:lnTo>
                    <a:pt x="97" y="11"/>
                  </a:lnTo>
                  <a:lnTo>
                    <a:pt x="93" y="11"/>
                  </a:lnTo>
                  <a:lnTo>
                    <a:pt x="93" y="9"/>
                  </a:lnTo>
                  <a:lnTo>
                    <a:pt x="85" y="6"/>
                  </a:lnTo>
                  <a:close/>
                </a:path>
              </a:pathLst>
            </a:custGeom>
            <a:solidFill>
              <a:srgbClr val="808080"/>
            </a:solidFill>
            <a:ln w="9525">
              <a:noFill/>
              <a:round/>
              <a:headEnd/>
              <a:tailEnd/>
            </a:ln>
          </p:spPr>
          <p:txBody>
            <a:bodyPr/>
            <a:lstStyle/>
            <a:p>
              <a:endParaRPr lang="en-US"/>
            </a:p>
          </p:txBody>
        </p:sp>
        <p:sp>
          <p:nvSpPr>
            <p:cNvPr id="367" name="Freeform 2538"/>
            <p:cNvSpPr>
              <a:spLocks/>
            </p:cNvSpPr>
            <p:nvPr/>
          </p:nvSpPr>
          <p:spPr bwMode="auto">
            <a:xfrm>
              <a:off x="925" y="2625"/>
              <a:ext cx="119" cy="109"/>
            </a:xfrm>
            <a:custGeom>
              <a:avLst/>
              <a:gdLst>
                <a:gd name="T0" fmla="*/ 77 w 119"/>
                <a:gd name="T1" fmla="*/ 2 h 109"/>
                <a:gd name="T2" fmla="*/ 72 w 119"/>
                <a:gd name="T3" fmla="*/ 0 h 109"/>
                <a:gd name="T4" fmla="*/ 67 w 119"/>
                <a:gd name="T5" fmla="*/ 2 h 109"/>
                <a:gd name="T6" fmla="*/ 63 w 119"/>
                <a:gd name="T7" fmla="*/ 0 h 109"/>
                <a:gd name="T8" fmla="*/ 58 w 119"/>
                <a:gd name="T9" fmla="*/ 0 h 109"/>
                <a:gd name="T10" fmla="*/ 53 w 119"/>
                <a:gd name="T11" fmla="*/ 2 h 109"/>
                <a:gd name="T12" fmla="*/ 46 w 119"/>
                <a:gd name="T13" fmla="*/ 2 h 109"/>
                <a:gd name="T14" fmla="*/ 39 w 119"/>
                <a:gd name="T15" fmla="*/ 5 h 109"/>
                <a:gd name="T16" fmla="*/ 34 w 119"/>
                <a:gd name="T17" fmla="*/ 5 h 109"/>
                <a:gd name="T18" fmla="*/ 31 w 119"/>
                <a:gd name="T19" fmla="*/ 7 h 109"/>
                <a:gd name="T20" fmla="*/ 29 w 119"/>
                <a:gd name="T21" fmla="*/ 10 h 109"/>
                <a:gd name="T22" fmla="*/ 26 w 119"/>
                <a:gd name="T23" fmla="*/ 12 h 109"/>
                <a:gd name="T24" fmla="*/ 22 w 119"/>
                <a:gd name="T25" fmla="*/ 16 h 109"/>
                <a:gd name="T26" fmla="*/ 19 w 119"/>
                <a:gd name="T27" fmla="*/ 17 h 109"/>
                <a:gd name="T28" fmla="*/ 15 w 119"/>
                <a:gd name="T29" fmla="*/ 22 h 109"/>
                <a:gd name="T30" fmla="*/ 10 w 119"/>
                <a:gd name="T31" fmla="*/ 26 h 109"/>
                <a:gd name="T32" fmla="*/ 5 w 119"/>
                <a:gd name="T33" fmla="*/ 39 h 109"/>
                <a:gd name="T34" fmla="*/ 2 w 119"/>
                <a:gd name="T35" fmla="*/ 46 h 109"/>
                <a:gd name="T36" fmla="*/ 2 w 119"/>
                <a:gd name="T37" fmla="*/ 51 h 109"/>
                <a:gd name="T38" fmla="*/ 0 w 119"/>
                <a:gd name="T39" fmla="*/ 55 h 109"/>
                <a:gd name="T40" fmla="*/ 2 w 119"/>
                <a:gd name="T41" fmla="*/ 60 h 109"/>
                <a:gd name="T42" fmla="*/ 0 w 119"/>
                <a:gd name="T43" fmla="*/ 62 h 109"/>
                <a:gd name="T44" fmla="*/ 2 w 119"/>
                <a:gd name="T45" fmla="*/ 68 h 109"/>
                <a:gd name="T46" fmla="*/ 3 w 119"/>
                <a:gd name="T47" fmla="*/ 74 h 109"/>
                <a:gd name="T48" fmla="*/ 5 w 119"/>
                <a:gd name="T49" fmla="*/ 79 h 109"/>
                <a:gd name="T50" fmla="*/ 9 w 119"/>
                <a:gd name="T51" fmla="*/ 82 h 109"/>
                <a:gd name="T52" fmla="*/ 10 w 119"/>
                <a:gd name="T53" fmla="*/ 85 h 109"/>
                <a:gd name="T54" fmla="*/ 12 w 119"/>
                <a:gd name="T55" fmla="*/ 89 h 109"/>
                <a:gd name="T56" fmla="*/ 15 w 119"/>
                <a:gd name="T57" fmla="*/ 94 h 109"/>
                <a:gd name="T58" fmla="*/ 20 w 119"/>
                <a:gd name="T59" fmla="*/ 96 h 109"/>
                <a:gd name="T60" fmla="*/ 26 w 119"/>
                <a:gd name="T61" fmla="*/ 99 h 109"/>
                <a:gd name="T62" fmla="*/ 41 w 119"/>
                <a:gd name="T63" fmla="*/ 106 h 109"/>
                <a:gd name="T64" fmla="*/ 46 w 119"/>
                <a:gd name="T65" fmla="*/ 106 h 109"/>
                <a:gd name="T66" fmla="*/ 53 w 119"/>
                <a:gd name="T67" fmla="*/ 108 h 109"/>
                <a:gd name="T68" fmla="*/ 56 w 119"/>
                <a:gd name="T69" fmla="*/ 109 h 109"/>
                <a:gd name="T70" fmla="*/ 60 w 119"/>
                <a:gd name="T71" fmla="*/ 108 h 109"/>
                <a:gd name="T72" fmla="*/ 63 w 119"/>
                <a:gd name="T73" fmla="*/ 109 h 109"/>
                <a:gd name="T74" fmla="*/ 67 w 119"/>
                <a:gd name="T75" fmla="*/ 108 h 109"/>
                <a:gd name="T76" fmla="*/ 70 w 119"/>
                <a:gd name="T77" fmla="*/ 106 h 109"/>
                <a:gd name="T78" fmla="*/ 75 w 119"/>
                <a:gd name="T79" fmla="*/ 106 h 109"/>
                <a:gd name="T80" fmla="*/ 80 w 119"/>
                <a:gd name="T81" fmla="*/ 104 h 109"/>
                <a:gd name="T82" fmla="*/ 87 w 119"/>
                <a:gd name="T83" fmla="*/ 101 h 109"/>
                <a:gd name="T84" fmla="*/ 92 w 119"/>
                <a:gd name="T85" fmla="*/ 99 h 109"/>
                <a:gd name="T86" fmla="*/ 95 w 119"/>
                <a:gd name="T87" fmla="*/ 96 h 109"/>
                <a:gd name="T88" fmla="*/ 101 w 119"/>
                <a:gd name="T89" fmla="*/ 92 h 109"/>
                <a:gd name="T90" fmla="*/ 104 w 119"/>
                <a:gd name="T91" fmla="*/ 89 h 109"/>
                <a:gd name="T92" fmla="*/ 109 w 119"/>
                <a:gd name="T93" fmla="*/ 82 h 109"/>
                <a:gd name="T94" fmla="*/ 118 w 119"/>
                <a:gd name="T95" fmla="*/ 70 h 109"/>
                <a:gd name="T96" fmla="*/ 118 w 119"/>
                <a:gd name="T97" fmla="*/ 62 h 109"/>
                <a:gd name="T98" fmla="*/ 119 w 119"/>
                <a:gd name="T99" fmla="*/ 58 h 109"/>
                <a:gd name="T100" fmla="*/ 119 w 119"/>
                <a:gd name="T101" fmla="*/ 53 h 109"/>
                <a:gd name="T102" fmla="*/ 119 w 119"/>
                <a:gd name="T103" fmla="*/ 48 h 109"/>
                <a:gd name="T104" fmla="*/ 119 w 119"/>
                <a:gd name="T105" fmla="*/ 45 h 109"/>
                <a:gd name="T106" fmla="*/ 118 w 119"/>
                <a:gd name="T107" fmla="*/ 39 h 109"/>
                <a:gd name="T108" fmla="*/ 118 w 119"/>
                <a:gd name="T109" fmla="*/ 34 h 109"/>
                <a:gd name="T110" fmla="*/ 116 w 119"/>
                <a:gd name="T111" fmla="*/ 31 h 109"/>
                <a:gd name="T112" fmla="*/ 111 w 119"/>
                <a:gd name="T113" fmla="*/ 27 h 109"/>
                <a:gd name="T114" fmla="*/ 111 w 119"/>
                <a:gd name="T115" fmla="*/ 24 h 109"/>
                <a:gd name="T116" fmla="*/ 109 w 119"/>
                <a:gd name="T117" fmla="*/ 21 h 109"/>
                <a:gd name="T118" fmla="*/ 104 w 119"/>
                <a:gd name="T119" fmla="*/ 19 h 109"/>
                <a:gd name="T120" fmla="*/ 101 w 119"/>
                <a:gd name="T121" fmla="*/ 14 h 109"/>
                <a:gd name="T122" fmla="*/ 94 w 119"/>
                <a:gd name="T123" fmla="*/ 9 h 1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9"/>
                <a:gd name="T187" fmla="*/ 0 h 109"/>
                <a:gd name="T188" fmla="*/ 119 w 119"/>
                <a:gd name="T189" fmla="*/ 109 h 1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9" h="109">
                  <a:moveTo>
                    <a:pt x="85" y="5"/>
                  </a:moveTo>
                  <a:lnTo>
                    <a:pt x="78" y="2"/>
                  </a:lnTo>
                  <a:lnTo>
                    <a:pt x="77" y="2"/>
                  </a:lnTo>
                  <a:lnTo>
                    <a:pt x="75" y="2"/>
                  </a:lnTo>
                  <a:lnTo>
                    <a:pt x="73" y="2"/>
                  </a:lnTo>
                  <a:lnTo>
                    <a:pt x="72" y="0"/>
                  </a:lnTo>
                  <a:lnTo>
                    <a:pt x="72" y="2"/>
                  </a:lnTo>
                  <a:lnTo>
                    <a:pt x="68" y="0"/>
                  </a:lnTo>
                  <a:lnTo>
                    <a:pt x="67" y="2"/>
                  </a:lnTo>
                  <a:lnTo>
                    <a:pt x="67" y="0"/>
                  </a:lnTo>
                  <a:lnTo>
                    <a:pt x="65" y="0"/>
                  </a:lnTo>
                  <a:lnTo>
                    <a:pt x="63" y="0"/>
                  </a:lnTo>
                  <a:lnTo>
                    <a:pt x="61" y="0"/>
                  </a:lnTo>
                  <a:lnTo>
                    <a:pt x="60" y="0"/>
                  </a:lnTo>
                  <a:lnTo>
                    <a:pt x="58" y="0"/>
                  </a:lnTo>
                  <a:lnTo>
                    <a:pt x="56" y="0"/>
                  </a:lnTo>
                  <a:lnTo>
                    <a:pt x="55" y="0"/>
                  </a:lnTo>
                  <a:lnTo>
                    <a:pt x="53" y="2"/>
                  </a:lnTo>
                  <a:lnTo>
                    <a:pt x="51" y="2"/>
                  </a:lnTo>
                  <a:lnTo>
                    <a:pt x="49" y="2"/>
                  </a:lnTo>
                  <a:lnTo>
                    <a:pt x="46" y="2"/>
                  </a:lnTo>
                  <a:lnTo>
                    <a:pt x="44" y="4"/>
                  </a:lnTo>
                  <a:lnTo>
                    <a:pt x="41" y="4"/>
                  </a:lnTo>
                  <a:lnTo>
                    <a:pt x="39" y="5"/>
                  </a:lnTo>
                  <a:lnTo>
                    <a:pt x="36" y="5"/>
                  </a:lnTo>
                  <a:lnTo>
                    <a:pt x="36" y="7"/>
                  </a:lnTo>
                  <a:lnTo>
                    <a:pt x="34" y="5"/>
                  </a:lnTo>
                  <a:lnTo>
                    <a:pt x="34" y="7"/>
                  </a:lnTo>
                  <a:lnTo>
                    <a:pt x="32" y="7"/>
                  </a:lnTo>
                  <a:lnTo>
                    <a:pt x="31" y="7"/>
                  </a:lnTo>
                  <a:lnTo>
                    <a:pt x="31" y="9"/>
                  </a:lnTo>
                  <a:lnTo>
                    <a:pt x="29" y="9"/>
                  </a:lnTo>
                  <a:lnTo>
                    <a:pt x="29" y="10"/>
                  </a:lnTo>
                  <a:lnTo>
                    <a:pt x="27" y="10"/>
                  </a:lnTo>
                  <a:lnTo>
                    <a:pt x="26" y="10"/>
                  </a:lnTo>
                  <a:lnTo>
                    <a:pt x="26" y="12"/>
                  </a:lnTo>
                  <a:lnTo>
                    <a:pt x="24" y="14"/>
                  </a:lnTo>
                  <a:lnTo>
                    <a:pt x="22" y="14"/>
                  </a:lnTo>
                  <a:lnTo>
                    <a:pt x="22" y="16"/>
                  </a:lnTo>
                  <a:lnTo>
                    <a:pt x="20" y="16"/>
                  </a:lnTo>
                  <a:lnTo>
                    <a:pt x="20" y="17"/>
                  </a:lnTo>
                  <a:lnTo>
                    <a:pt x="19" y="17"/>
                  </a:lnTo>
                  <a:lnTo>
                    <a:pt x="17" y="19"/>
                  </a:lnTo>
                  <a:lnTo>
                    <a:pt x="15" y="19"/>
                  </a:lnTo>
                  <a:lnTo>
                    <a:pt x="15" y="22"/>
                  </a:lnTo>
                  <a:lnTo>
                    <a:pt x="14" y="22"/>
                  </a:lnTo>
                  <a:lnTo>
                    <a:pt x="12" y="26"/>
                  </a:lnTo>
                  <a:lnTo>
                    <a:pt x="10" y="26"/>
                  </a:lnTo>
                  <a:lnTo>
                    <a:pt x="7" y="33"/>
                  </a:lnTo>
                  <a:lnTo>
                    <a:pt x="5" y="38"/>
                  </a:lnTo>
                  <a:lnTo>
                    <a:pt x="5" y="39"/>
                  </a:lnTo>
                  <a:lnTo>
                    <a:pt x="2" y="43"/>
                  </a:lnTo>
                  <a:lnTo>
                    <a:pt x="3" y="45"/>
                  </a:lnTo>
                  <a:lnTo>
                    <a:pt x="2" y="46"/>
                  </a:lnTo>
                  <a:lnTo>
                    <a:pt x="2" y="48"/>
                  </a:lnTo>
                  <a:lnTo>
                    <a:pt x="2" y="50"/>
                  </a:lnTo>
                  <a:lnTo>
                    <a:pt x="2" y="51"/>
                  </a:lnTo>
                  <a:lnTo>
                    <a:pt x="0" y="53"/>
                  </a:lnTo>
                  <a:lnTo>
                    <a:pt x="2" y="53"/>
                  </a:lnTo>
                  <a:lnTo>
                    <a:pt x="0" y="55"/>
                  </a:lnTo>
                  <a:lnTo>
                    <a:pt x="0" y="56"/>
                  </a:lnTo>
                  <a:lnTo>
                    <a:pt x="0" y="58"/>
                  </a:lnTo>
                  <a:lnTo>
                    <a:pt x="2" y="60"/>
                  </a:lnTo>
                  <a:lnTo>
                    <a:pt x="0" y="60"/>
                  </a:lnTo>
                  <a:lnTo>
                    <a:pt x="2" y="62"/>
                  </a:lnTo>
                  <a:lnTo>
                    <a:pt x="0" y="62"/>
                  </a:lnTo>
                  <a:lnTo>
                    <a:pt x="2" y="65"/>
                  </a:lnTo>
                  <a:lnTo>
                    <a:pt x="2" y="67"/>
                  </a:lnTo>
                  <a:lnTo>
                    <a:pt x="2" y="68"/>
                  </a:lnTo>
                  <a:lnTo>
                    <a:pt x="3" y="70"/>
                  </a:lnTo>
                  <a:lnTo>
                    <a:pt x="3" y="72"/>
                  </a:lnTo>
                  <a:lnTo>
                    <a:pt x="3" y="74"/>
                  </a:lnTo>
                  <a:lnTo>
                    <a:pt x="5" y="74"/>
                  </a:lnTo>
                  <a:lnTo>
                    <a:pt x="5" y="77"/>
                  </a:lnTo>
                  <a:lnTo>
                    <a:pt x="5" y="79"/>
                  </a:lnTo>
                  <a:lnTo>
                    <a:pt x="7" y="79"/>
                  </a:lnTo>
                  <a:lnTo>
                    <a:pt x="7" y="82"/>
                  </a:lnTo>
                  <a:lnTo>
                    <a:pt x="9" y="82"/>
                  </a:lnTo>
                  <a:lnTo>
                    <a:pt x="9" y="84"/>
                  </a:lnTo>
                  <a:lnTo>
                    <a:pt x="9" y="85"/>
                  </a:lnTo>
                  <a:lnTo>
                    <a:pt x="10" y="85"/>
                  </a:lnTo>
                  <a:lnTo>
                    <a:pt x="10" y="87"/>
                  </a:lnTo>
                  <a:lnTo>
                    <a:pt x="12" y="87"/>
                  </a:lnTo>
                  <a:lnTo>
                    <a:pt x="12" y="89"/>
                  </a:lnTo>
                  <a:lnTo>
                    <a:pt x="14" y="89"/>
                  </a:lnTo>
                  <a:lnTo>
                    <a:pt x="15" y="91"/>
                  </a:lnTo>
                  <a:lnTo>
                    <a:pt x="15" y="94"/>
                  </a:lnTo>
                  <a:lnTo>
                    <a:pt x="19" y="94"/>
                  </a:lnTo>
                  <a:lnTo>
                    <a:pt x="19" y="96"/>
                  </a:lnTo>
                  <a:lnTo>
                    <a:pt x="20" y="96"/>
                  </a:lnTo>
                  <a:lnTo>
                    <a:pt x="22" y="97"/>
                  </a:lnTo>
                  <a:lnTo>
                    <a:pt x="24" y="97"/>
                  </a:lnTo>
                  <a:lnTo>
                    <a:pt x="26" y="99"/>
                  </a:lnTo>
                  <a:lnTo>
                    <a:pt x="26" y="101"/>
                  </a:lnTo>
                  <a:lnTo>
                    <a:pt x="34" y="103"/>
                  </a:lnTo>
                  <a:lnTo>
                    <a:pt x="41" y="106"/>
                  </a:lnTo>
                  <a:lnTo>
                    <a:pt x="43" y="106"/>
                  </a:lnTo>
                  <a:lnTo>
                    <a:pt x="46" y="108"/>
                  </a:lnTo>
                  <a:lnTo>
                    <a:pt x="46" y="106"/>
                  </a:lnTo>
                  <a:lnTo>
                    <a:pt x="49" y="108"/>
                  </a:lnTo>
                  <a:lnTo>
                    <a:pt x="51" y="108"/>
                  </a:lnTo>
                  <a:lnTo>
                    <a:pt x="53" y="108"/>
                  </a:lnTo>
                  <a:lnTo>
                    <a:pt x="55" y="109"/>
                  </a:lnTo>
                  <a:lnTo>
                    <a:pt x="55" y="108"/>
                  </a:lnTo>
                  <a:lnTo>
                    <a:pt x="56" y="109"/>
                  </a:lnTo>
                  <a:lnTo>
                    <a:pt x="58" y="108"/>
                  </a:lnTo>
                  <a:lnTo>
                    <a:pt x="60" y="109"/>
                  </a:lnTo>
                  <a:lnTo>
                    <a:pt x="60" y="108"/>
                  </a:lnTo>
                  <a:lnTo>
                    <a:pt x="60" y="109"/>
                  </a:lnTo>
                  <a:lnTo>
                    <a:pt x="61" y="108"/>
                  </a:lnTo>
                  <a:lnTo>
                    <a:pt x="63" y="109"/>
                  </a:lnTo>
                  <a:lnTo>
                    <a:pt x="65" y="108"/>
                  </a:lnTo>
                  <a:lnTo>
                    <a:pt x="65" y="109"/>
                  </a:lnTo>
                  <a:lnTo>
                    <a:pt x="67" y="108"/>
                  </a:lnTo>
                  <a:lnTo>
                    <a:pt x="68" y="108"/>
                  </a:lnTo>
                  <a:lnTo>
                    <a:pt x="70" y="108"/>
                  </a:lnTo>
                  <a:lnTo>
                    <a:pt x="70" y="106"/>
                  </a:lnTo>
                  <a:lnTo>
                    <a:pt x="72" y="106"/>
                  </a:lnTo>
                  <a:lnTo>
                    <a:pt x="73" y="106"/>
                  </a:lnTo>
                  <a:lnTo>
                    <a:pt x="75" y="106"/>
                  </a:lnTo>
                  <a:lnTo>
                    <a:pt x="78" y="104"/>
                  </a:lnTo>
                  <a:lnTo>
                    <a:pt x="78" y="106"/>
                  </a:lnTo>
                  <a:lnTo>
                    <a:pt x="80" y="104"/>
                  </a:lnTo>
                  <a:lnTo>
                    <a:pt x="84" y="103"/>
                  </a:lnTo>
                  <a:lnTo>
                    <a:pt x="85" y="103"/>
                  </a:lnTo>
                  <a:lnTo>
                    <a:pt x="87" y="101"/>
                  </a:lnTo>
                  <a:lnTo>
                    <a:pt x="89" y="101"/>
                  </a:lnTo>
                  <a:lnTo>
                    <a:pt x="89" y="99"/>
                  </a:lnTo>
                  <a:lnTo>
                    <a:pt x="92" y="99"/>
                  </a:lnTo>
                  <a:lnTo>
                    <a:pt x="94" y="97"/>
                  </a:lnTo>
                  <a:lnTo>
                    <a:pt x="95" y="97"/>
                  </a:lnTo>
                  <a:lnTo>
                    <a:pt x="95" y="96"/>
                  </a:lnTo>
                  <a:lnTo>
                    <a:pt x="97" y="94"/>
                  </a:lnTo>
                  <a:lnTo>
                    <a:pt x="99" y="94"/>
                  </a:lnTo>
                  <a:lnTo>
                    <a:pt x="101" y="92"/>
                  </a:lnTo>
                  <a:lnTo>
                    <a:pt x="102" y="91"/>
                  </a:lnTo>
                  <a:lnTo>
                    <a:pt x="102" y="89"/>
                  </a:lnTo>
                  <a:lnTo>
                    <a:pt x="104" y="89"/>
                  </a:lnTo>
                  <a:lnTo>
                    <a:pt x="104" y="87"/>
                  </a:lnTo>
                  <a:lnTo>
                    <a:pt x="106" y="85"/>
                  </a:lnTo>
                  <a:lnTo>
                    <a:pt x="109" y="82"/>
                  </a:lnTo>
                  <a:lnTo>
                    <a:pt x="111" y="82"/>
                  </a:lnTo>
                  <a:lnTo>
                    <a:pt x="113" y="75"/>
                  </a:lnTo>
                  <a:lnTo>
                    <a:pt x="118" y="70"/>
                  </a:lnTo>
                  <a:lnTo>
                    <a:pt x="116" y="68"/>
                  </a:lnTo>
                  <a:lnTo>
                    <a:pt x="118" y="65"/>
                  </a:lnTo>
                  <a:lnTo>
                    <a:pt x="118" y="62"/>
                  </a:lnTo>
                  <a:lnTo>
                    <a:pt x="118" y="60"/>
                  </a:lnTo>
                  <a:lnTo>
                    <a:pt x="119" y="60"/>
                  </a:lnTo>
                  <a:lnTo>
                    <a:pt x="119" y="58"/>
                  </a:lnTo>
                  <a:lnTo>
                    <a:pt x="119" y="56"/>
                  </a:lnTo>
                  <a:lnTo>
                    <a:pt x="119" y="55"/>
                  </a:lnTo>
                  <a:lnTo>
                    <a:pt x="119" y="53"/>
                  </a:lnTo>
                  <a:lnTo>
                    <a:pt x="119" y="51"/>
                  </a:lnTo>
                  <a:lnTo>
                    <a:pt x="119" y="50"/>
                  </a:lnTo>
                  <a:lnTo>
                    <a:pt x="119" y="48"/>
                  </a:lnTo>
                  <a:lnTo>
                    <a:pt x="119" y="46"/>
                  </a:lnTo>
                  <a:lnTo>
                    <a:pt x="118" y="45"/>
                  </a:lnTo>
                  <a:lnTo>
                    <a:pt x="119" y="45"/>
                  </a:lnTo>
                  <a:lnTo>
                    <a:pt x="118" y="43"/>
                  </a:lnTo>
                  <a:lnTo>
                    <a:pt x="119" y="43"/>
                  </a:lnTo>
                  <a:lnTo>
                    <a:pt x="118" y="39"/>
                  </a:lnTo>
                  <a:lnTo>
                    <a:pt x="118" y="38"/>
                  </a:lnTo>
                  <a:lnTo>
                    <a:pt x="118" y="36"/>
                  </a:lnTo>
                  <a:lnTo>
                    <a:pt x="118" y="34"/>
                  </a:lnTo>
                  <a:lnTo>
                    <a:pt x="116" y="34"/>
                  </a:lnTo>
                  <a:lnTo>
                    <a:pt x="114" y="33"/>
                  </a:lnTo>
                  <a:lnTo>
                    <a:pt x="116" y="31"/>
                  </a:lnTo>
                  <a:lnTo>
                    <a:pt x="114" y="31"/>
                  </a:lnTo>
                  <a:lnTo>
                    <a:pt x="113" y="27"/>
                  </a:lnTo>
                  <a:lnTo>
                    <a:pt x="111" y="27"/>
                  </a:lnTo>
                  <a:lnTo>
                    <a:pt x="113" y="26"/>
                  </a:lnTo>
                  <a:lnTo>
                    <a:pt x="111" y="26"/>
                  </a:lnTo>
                  <a:lnTo>
                    <a:pt x="111" y="24"/>
                  </a:lnTo>
                  <a:lnTo>
                    <a:pt x="111" y="22"/>
                  </a:lnTo>
                  <a:lnTo>
                    <a:pt x="109" y="22"/>
                  </a:lnTo>
                  <a:lnTo>
                    <a:pt x="109" y="21"/>
                  </a:lnTo>
                  <a:lnTo>
                    <a:pt x="107" y="21"/>
                  </a:lnTo>
                  <a:lnTo>
                    <a:pt x="106" y="19"/>
                  </a:lnTo>
                  <a:lnTo>
                    <a:pt x="104" y="19"/>
                  </a:lnTo>
                  <a:lnTo>
                    <a:pt x="104" y="17"/>
                  </a:lnTo>
                  <a:lnTo>
                    <a:pt x="104" y="16"/>
                  </a:lnTo>
                  <a:lnTo>
                    <a:pt x="101" y="14"/>
                  </a:lnTo>
                  <a:lnTo>
                    <a:pt x="99" y="12"/>
                  </a:lnTo>
                  <a:lnTo>
                    <a:pt x="97" y="10"/>
                  </a:lnTo>
                  <a:lnTo>
                    <a:pt x="94" y="9"/>
                  </a:lnTo>
                  <a:lnTo>
                    <a:pt x="94" y="7"/>
                  </a:lnTo>
                  <a:lnTo>
                    <a:pt x="85" y="5"/>
                  </a:lnTo>
                  <a:close/>
                </a:path>
              </a:pathLst>
            </a:custGeom>
            <a:solidFill>
              <a:srgbClr val="808080"/>
            </a:solidFill>
            <a:ln w="9525">
              <a:noFill/>
              <a:round/>
              <a:headEnd/>
              <a:tailEnd/>
            </a:ln>
          </p:spPr>
          <p:txBody>
            <a:bodyPr/>
            <a:lstStyle/>
            <a:p>
              <a:endParaRPr lang="en-US"/>
            </a:p>
          </p:txBody>
        </p:sp>
        <p:sp>
          <p:nvSpPr>
            <p:cNvPr id="368" name="Freeform 2539"/>
            <p:cNvSpPr>
              <a:spLocks/>
            </p:cNvSpPr>
            <p:nvPr/>
          </p:nvSpPr>
          <p:spPr bwMode="auto">
            <a:xfrm>
              <a:off x="714" y="2625"/>
              <a:ext cx="119" cy="109"/>
            </a:xfrm>
            <a:custGeom>
              <a:avLst/>
              <a:gdLst>
                <a:gd name="T0" fmla="*/ 76 w 119"/>
                <a:gd name="T1" fmla="*/ 2 h 109"/>
                <a:gd name="T2" fmla="*/ 71 w 119"/>
                <a:gd name="T3" fmla="*/ 0 h 109"/>
                <a:gd name="T4" fmla="*/ 66 w 119"/>
                <a:gd name="T5" fmla="*/ 2 h 109"/>
                <a:gd name="T6" fmla="*/ 63 w 119"/>
                <a:gd name="T7" fmla="*/ 0 h 109"/>
                <a:gd name="T8" fmla="*/ 58 w 119"/>
                <a:gd name="T9" fmla="*/ 0 h 109"/>
                <a:gd name="T10" fmla="*/ 52 w 119"/>
                <a:gd name="T11" fmla="*/ 2 h 109"/>
                <a:gd name="T12" fmla="*/ 46 w 119"/>
                <a:gd name="T13" fmla="*/ 2 h 109"/>
                <a:gd name="T14" fmla="*/ 39 w 119"/>
                <a:gd name="T15" fmla="*/ 5 h 109"/>
                <a:gd name="T16" fmla="*/ 34 w 119"/>
                <a:gd name="T17" fmla="*/ 5 h 109"/>
                <a:gd name="T18" fmla="*/ 30 w 119"/>
                <a:gd name="T19" fmla="*/ 7 h 109"/>
                <a:gd name="T20" fmla="*/ 29 w 119"/>
                <a:gd name="T21" fmla="*/ 10 h 109"/>
                <a:gd name="T22" fmla="*/ 25 w 119"/>
                <a:gd name="T23" fmla="*/ 12 h 109"/>
                <a:gd name="T24" fmla="*/ 22 w 119"/>
                <a:gd name="T25" fmla="*/ 16 h 109"/>
                <a:gd name="T26" fmla="*/ 18 w 119"/>
                <a:gd name="T27" fmla="*/ 17 h 109"/>
                <a:gd name="T28" fmla="*/ 15 w 119"/>
                <a:gd name="T29" fmla="*/ 22 h 109"/>
                <a:gd name="T30" fmla="*/ 10 w 119"/>
                <a:gd name="T31" fmla="*/ 26 h 109"/>
                <a:gd name="T32" fmla="*/ 5 w 119"/>
                <a:gd name="T33" fmla="*/ 39 h 109"/>
                <a:gd name="T34" fmla="*/ 1 w 119"/>
                <a:gd name="T35" fmla="*/ 46 h 109"/>
                <a:gd name="T36" fmla="*/ 1 w 119"/>
                <a:gd name="T37" fmla="*/ 51 h 109"/>
                <a:gd name="T38" fmla="*/ 0 w 119"/>
                <a:gd name="T39" fmla="*/ 55 h 109"/>
                <a:gd name="T40" fmla="*/ 1 w 119"/>
                <a:gd name="T41" fmla="*/ 60 h 109"/>
                <a:gd name="T42" fmla="*/ 0 w 119"/>
                <a:gd name="T43" fmla="*/ 62 h 109"/>
                <a:gd name="T44" fmla="*/ 1 w 119"/>
                <a:gd name="T45" fmla="*/ 68 h 109"/>
                <a:gd name="T46" fmla="*/ 3 w 119"/>
                <a:gd name="T47" fmla="*/ 74 h 109"/>
                <a:gd name="T48" fmla="*/ 5 w 119"/>
                <a:gd name="T49" fmla="*/ 79 h 109"/>
                <a:gd name="T50" fmla="*/ 8 w 119"/>
                <a:gd name="T51" fmla="*/ 82 h 109"/>
                <a:gd name="T52" fmla="*/ 10 w 119"/>
                <a:gd name="T53" fmla="*/ 85 h 109"/>
                <a:gd name="T54" fmla="*/ 12 w 119"/>
                <a:gd name="T55" fmla="*/ 89 h 109"/>
                <a:gd name="T56" fmla="*/ 15 w 119"/>
                <a:gd name="T57" fmla="*/ 94 h 109"/>
                <a:gd name="T58" fmla="*/ 20 w 119"/>
                <a:gd name="T59" fmla="*/ 96 h 109"/>
                <a:gd name="T60" fmla="*/ 25 w 119"/>
                <a:gd name="T61" fmla="*/ 99 h 109"/>
                <a:gd name="T62" fmla="*/ 41 w 119"/>
                <a:gd name="T63" fmla="*/ 106 h 109"/>
                <a:gd name="T64" fmla="*/ 46 w 119"/>
                <a:gd name="T65" fmla="*/ 106 h 109"/>
                <a:gd name="T66" fmla="*/ 52 w 119"/>
                <a:gd name="T67" fmla="*/ 108 h 109"/>
                <a:gd name="T68" fmla="*/ 56 w 119"/>
                <a:gd name="T69" fmla="*/ 109 h 109"/>
                <a:gd name="T70" fmla="*/ 59 w 119"/>
                <a:gd name="T71" fmla="*/ 108 h 109"/>
                <a:gd name="T72" fmla="*/ 63 w 119"/>
                <a:gd name="T73" fmla="*/ 109 h 109"/>
                <a:gd name="T74" fmla="*/ 66 w 119"/>
                <a:gd name="T75" fmla="*/ 108 h 109"/>
                <a:gd name="T76" fmla="*/ 70 w 119"/>
                <a:gd name="T77" fmla="*/ 106 h 109"/>
                <a:gd name="T78" fmla="*/ 75 w 119"/>
                <a:gd name="T79" fmla="*/ 106 h 109"/>
                <a:gd name="T80" fmla="*/ 80 w 119"/>
                <a:gd name="T81" fmla="*/ 104 h 109"/>
                <a:gd name="T82" fmla="*/ 87 w 119"/>
                <a:gd name="T83" fmla="*/ 101 h 109"/>
                <a:gd name="T84" fmla="*/ 92 w 119"/>
                <a:gd name="T85" fmla="*/ 99 h 109"/>
                <a:gd name="T86" fmla="*/ 95 w 119"/>
                <a:gd name="T87" fmla="*/ 96 h 109"/>
                <a:gd name="T88" fmla="*/ 100 w 119"/>
                <a:gd name="T89" fmla="*/ 92 h 109"/>
                <a:gd name="T90" fmla="*/ 104 w 119"/>
                <a:gd name="T91" fmla="*/ 89 h 109"/>
                <a:gd name="T92" fmla="*/ 109 w 119"/>
                <a:gd name="T93" fmla="*/ 82 h 109"/>
                <a:gd name="T94" fmla="*/ 117 w 119"/>
                <a:gd name="T95" fmla="*/ 70 h 109"/>
                <a:gd name="T96" fmla="*/ 117 w 119"/>
                <a:gd name="T97" fmla="*/ 62 h 109"/>
                <a:gd name="T98" fmla="*/ 119 w 119"/>
                <a:gd name="T99" fmla="*/ 58 h 109"/>
                <a:gd name="T100" fmla="*/ 119 w 119"/>
                <a:gd name="T101" fmla="*/ 53 h 109"/>
                <a:gd name="T102" fmla="*/ 119 w 119"/>
                <a:gd name="T103" fmla="*/ 48 h 109"/>
                <a:gd name="T104" fmla="*/ 119 w 119"/>
                <a:gd name="T105" fmla="*/ 45 h 109"/>
                <a:gd name="T106" fmla="*/ 117 w 119"/>
                <a:gd name="T107" fmla="*/ 39 h 109"/>
                <a:gd name="T108" fmla="*/ 117 w 119"/>
                <a:gd name="T109" fmla="*/ 34 h 109"/>
                <a:gd name="T110" fmla="*/ 116 w 119"/>
                <a:gd name="T111" fmla="*/ 31 h 109"/>
                <a:gd name="T112" fmla="*/ 110 w 119"/>
                <a:gd name="T113" fmla="*/ 27 h 109"/>
                <a:gd name="T114" fmla="*/ 110 w 119"/>
                <a:gd name="T115" fmla="*/ 24 h 109"/>
                <a:gd name="T116" fmla="*/ 109 w 119"/>
                <a:gd name="T117" fmla="*/ 21 h 109"/>
                <a:gd name="T118" fmla="*/ 105 w 119"/>
                <a:gd name="T119" fmla="*/ 17 h 109"/>
                <a:gd name="T120" fmla="*/ 100 w 119"/>
                <a:gd name="T121" fmla="*/ 14 h 109"/>
                <a:gd name="T122" fmla="*/ 93 w 119"/>
                <a:gd name="T123" fmla="*/ 9 h 1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9"/>
                <a:gd name="T187" fmla="*/ 0 h 109"/>
                <a:gd name="T188" fmla="*/ 119 w 119"/>
                <a:gd name="T189" fmla="*/ 109 h 1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9" h="109">
                  <a:moveTo>
                    <a:pt x="85" y="5"/>
                  </a:moveTo>
                  <a:lnTo>
                    <a:pt x="78" y="2"/>
                  </a:lnTo>
                  <a:lnTo>
                    <a:pt x="76" y="2"/>
                  </a:lnTo>
                  <a:lnTo>
                    <a:pt x="75" y="2"/>
                  </a:lnTo>
                  <a:lnTo>
                    <a:pt x="73" y="2"/>
                  </a:lnTo>
                  <a:lnTo>
                    <a:pt x="71" y="0"/>
                  </a:lnTo>
                  <a:lnTo>
                    <a:pt x="71" y="2"/>
                  </a:lnTo>
                  <a:lnTo>
                    <a:pt x="68" y="0"/>
                  </a:lnTo>
                  <a:lnTo>
                    <a:pt x="66" y="2"/>
                  </a:lnTo>
                  <a:lnTo>
                    <a:pt x="66" y="0"/>
                  </a:lnTo>
                  <a:lnTo>
                    <a:pt x="64" y="0"/>
                  </a:lnTo>
                  <a:lnTo>
                    <a:pt x="63" y="0"/>
                  </a:lnTo>
                  <a:lnTo>
                    <a:pt x="61" y="0"/>
                  </a:lnTo>
                  <a:lnTo>
                    <a:pt x="59" y="0"/>
                  </a:lnTo>
                  <a:lnTo>
                    <a:pt x="58" y="0"/>
                  </a:lnTo>
                  <a:lnTo>
                    <a:pt x="56" y="0"/>
                  </a:lnTo>
                  <a:lnTo>
                    <a:pt x="54" y="0"/>
                  </a:lnTo>
                  <a:lnTo>
                    <a:pt x="52" y="2"/>
                  </a:lnTo>
                  <a:lnTo>
                    <a:pt x="51" y="2"/>
                  </a:lnTo>
                  <a:lnTo>
                    <a:pt x="49" y="2"/>
                  </a:lnTo>
                  <a:lnTo>
                    <a:pt x="46" y="2"/>
                  </a:lnTo>
                  <a:lnTo>
                    <a:pt x="44" y="4"/>
                  </a:lnTo>
                  <a:lnTo>
                    <a:pt x="41" y="4"/>
                  </a:lnTo>
                  <a:lnTo>
                    <a:pt x="39" y="5"/>
                  </a:lnTo>
                  <a:lnTo>
                    <a:pt x="35" y="5"/>
                  </a:lnTo>
                  <a:lnTo>
                    <a:pt x="35" y="7"/>
                  </a:lnTo>
                  <a:lnTo>
                    <a:pt x="34" y="5"/>
                  </a:lnTo>
                  <a:lnTo>
                    <a:pt x="34" y="7"/>
                  </a:lnTo>
                  <a:lnTo>
                    <a:pt x="32" y="7"/>
                  </a:lnTo>
                  <a:lnTo>
                    <a:pt x="30" y="7"/>
                  </a:lnTo>
                  <a:lnTo>
                    <a:pt x="30" y="9"/>
                  </a:lnTo>
                  <a:lnTo>
                    <a:pt x="29" y="9"/>
                  </a:lnTo>
                  <a:lnTo>
                    <a:pt x="29" y="10"/>
                  </a:lnTo>
                  <a:lnTo>
                    <a:pt x="27" y="10"/>
                  </a:lnTo>
                  <a:lnTo>
                    <a:pt x="25" y="10"/>
                  </a:lnTo>
                  <a:lnTo>
                    <a:pt x="25" y="12"/>
                  </a:lnTo>
                  <a:lnTo>
                    <a:pt x="23" y="14"/>
                  </a:lnTo>
                  <a:lnTo>
                    <a:pt x="22" y="14"/>
                  </a:lnTo>
                  <a:lnTo>
                    <a:pt x="22" y="16"/>
                  </a:lnTo>
                  <a:lnTo>
                    <a:pt x="20" y="16"/>
                  </a:lnTo>
                  <a:lnTo>
                    <a:pt x="20" y="17"/>
                  </a:lnTo>
                  <a:lnTo>
                    <a:pt x="18" y="17"/>
                  </a:lnTo>
                  <a:lnTo>
                    <a:pt x="17" y="19"/>
                  </a:lnTo>
                  <a:lnTo>
                    <a:pt x="15" y="19"/>
                  </a:lnTo>
                  <a:lnTo>
                    <a:pt x="15" y="22"/>
                  </a:lnTo>
                  <a:lnTo>
                    <a:pt x="13" y="22"/>
                  </a:lnTo>
                  <a:lnTo>
                    <a:pt x="12" y="26"/>
                  </a:lnTo>
                  <a:lnTo>
                    <a:pt x="10" y="26"/>
                  </a:lnTo>
                  <a:lnTo>
                    <a:pt x="6" y="33"/>
                  </a:lnTo>
                  <a:lnTo>
                    <a:pt x="5" y="38"/>
                  </a:lnTo>
                  <a:lnTo>
                    <a:pt x="5" y="39"/>
                  </a:lnTo>
                  <a:lnTo>
                    <a:pt x="1" y="43"/>
                  </a:lnTo>
                  <a:lnTo>
                    <a:pt x="3" y="45"/>
                  </a:lnTo>
                  <a:lnTo>
                    <a:pt x="1" y="46"/>
                  </a:lnTo>
                  <a:lnTo>
                    <a:pt x="1" y="48"/>
                  </a:lnTo>
                  <a:lnTo>
                    <a:pt x="1" y="50"/>
                  </a:lnTo>
                  <a:lnTo>
                    <a:pt x="1" y="51"/>
                  </a:lnTo>
                  <a:lnTo>
                    <a:pt x="0" y="53"/>
                  </a:lnTo>
                  <a:lnTo>
                    <a:pt x="1" y="53"/>
                  </a:lnTo>
                  <a:lnTo>
                    <a:pt x="0" y="55"/>
                  </a:lnTo>
                  <a:lnTo>
                    <a:pt x="0" y="56"/>
                  </a:lnTo>
                  <a:lnTo>
                    <a:pt x="0" y="58"/>
                  </a:lnTo>
                  <a:lnTo>
                    <a:pt x="1" y="60"/>
                  </a:lnTo>
                  <a:lnTo>
                    <a:pt x="0" y="60"/>
                  </a:lnTo>
                  <a:lnTo>
                    <a:pt x="1" y="62"/>
                  </a:lnTo>
                  <a:lnTo>
                    <a:pt x="0" y="62"/>
                  </a:lnTo>
                  <a:lnTo>
                    <a:pt x="1" y="65"/>
                  </a:lnTo>
                  <a:lnTo>
                    <a:pt x="1" y="67"/>
                  </a:lnTo>
                  <a:lnTo>
                    <a:pt x="1" y="68"/>
                  </a:lnTo>
                  <a:lnTo>
                    <a:pt x="3" y="70"/>
                  </a:lnTo>
                  <a:lnTo>
                    <a:pt x="3" y="72"/>
                  </a:lnTo>
                  <a:lnTo>
                    <a:pt x="3" y="74"/>
                  </a:lnTo>
                  <a:lnTo>
                    <a:pt x="5" y="74"/>
                  </a:lnTo>
                  <a:lnTo>
                    <a:pt x="5" y="77"/>
                  </a:lnTo>
                  <a:lnTo>
                    <a:pt x="5" y="79"/>
                  </a:lnTo>
                  <a:lnTo>
                    <a:pt x="6" y="79"/>
                  </a:lnTo>
                  <a:lnTo>
                    <a:pt x="6" y="82"/>
                  </a:lnTo>
                  <a:lnTo>
                    <a:pt x="8" y="82"/>
                  </a:lnTo>
                  <a:lnTo>
                    <a:pt x="8" y="84"/>
                  </a:lnTo>
                  <a:lnTo>
                    <a:pt x="10" y="84"/>
                  </a:lnTo>
                  <a:lnTo>
                    <a:pt x="10" y="85"/>
                  </a:lnTo>
                  <a:lnTo>
                    <a:pt x="10" y="87"/>
                  </a:lnTo>
                  <a:lnTo>
                    <a:pt x="12" y="87"/>
                  </a:lnTo>
                  <a:lnTo>
                    <a:pt x="12" y="89"/>
                  </a:lnTo>
                  <a:lnTo>
                    <a:pt x="13" y="89"/>
                  </a:lnTo>
                  <a:lnTo>
                    <a:pt x="15" y="91"/>
                  </a:lnTo>
                  <a:lnTo>
                    <a:pt x="15" y="94"/>
                  </a:lnTo>
                  <a:lnTo>
                    <a:pt x="18" y="94"/>
                  </a:lnTo>
                  <a:lnTo>
                    <a:pt x="18" y="96"/>
                  </a:lnTo>
                  <a:lnTo>
                    <a:pt x="20" y="96"/>
                  </a:lnTo>
                  <a:lnTo>
                    <a:pt x="22" y="97"/>
                  </a:lnTo>
                  <a:lnTo>
                    <a:pt x="23" y="97"/>
                  </a:lnTo>
                  <a:lnTo>
                    <a:pt x="25" y="99"/>
                  </a:lnTo>
                  <a:lnTo>
                    <a:pt x="25" y="101"/>
                  </a:lnTo>
                  <a:lnTo>
                    <a:pt x="34" y="103"/>
                  </a:lnTo>
                  <a:lnTo>
                    <a:pt x="41" y="106"/>
                  </a:lnTo>
                  <a:lnTo>
                    <a:pt x="42" y="106"/>
                  </a:lnTo>
                  <a:lnTo>
                    <a:pt x="46" y="108"/>
                  </a:lnTo>
                  <a:lnTo>
                    <a:pt x="46" y="106"/>
                  </a:lnTo>
                  <a:lnTo>
                    <a:pt x="49" y="108"/>
                  </a:lnTo>
                  <a:lnTo>
                    <a:pt x="51" y="108"/>
                  </a:lnTo>
                  <a:lnTo>
                    <a:pt x="52" y="108"/>
                  </a:lnTo>
                  <a:lnTo>
                    <a:pt x="54" y="109"/>
                  </a:lnTo>
                  <a:lnTo>
                    <a:pt x="54" y="108"/>
                  </a:lnTo>
                  <a:lnTo>
                    <a:pt x="56" y="109"/>
                  </a:lnTo>
                  <a:lnTo>
                    <a:pt x="58" y="108"/>
                  </a:lnTo>
                  <a:lnTo>
                    <a:pt x="59" y="109"/>
                  </a:lnTo>
                  <a:lnTo>
                    <a:pt x="59" y="108"/>
                  </a:lnTo>
                  <a:lnTo>
                    <a:pt x="59" y="109"/>
                  </a:lnTo>
                  <a:lnTo>
                    <a:pt x="61" y="108"/>
                  </a:lnTo>
                  <a:lnTo>
                    <a:pt x="63" y="109"/>
                  </a:lnTo>
                  <a:lnTo>
                    <a:pt x="64" y="108"/>
                  </a:lnTo>
                  <a:lnTo>
                    <a:pt x="64" y="109"/>
                  </a:lnTo>
                  <a:lnTo>
                    <a:pt x="66" y="108"/>
                  </a:lnTo>
                  <a:lnTo>
                    <a:pt x="68" y="108"/>
                  </a:lnTo>
                  <a:lnTo>
                    <a:pt x="70" y="108"/>
                  </a:lnTo>
                  <a:lnTo>
                    <a:pt x="70" y="106"/>
                  </a:lnTo>
                  <a:lnTo>
                    <a:pt x="71" y="106"/>
                  </a:lnTo>
                  <a:lnTo>
                    <a:pt x="73" y="106"/>
                  </a:lnTo>
                  <a:lnTo>
                    <a:pt x="75" y="106"/>
                  </a:lnTo>
                  <a:lnTo>
                    <a:pt x="78" y="104"/>
                  </a:lnTo>
                  <a:lnTo>
                    <a:pt x="80" y="106"/>
                  </a:lnTo>
                  <a:lnTo>
                    <a:pt x="80" y="104"/>
                  </a:lnTo>
                  <a:lnTo>
                    <a:pt x="83" y="103"/>
                  </a:lnTo>
                  <a:lnTo>
                    <a:pt x="85" y="103"/>
                  </a:lnTo>
                  <a:lnTo>
                    <a:pt x="87" y="101"/>
                  </a:lnTo>
                  <a:lnTo>
                    <a:pt x="88" y="101"/>
                  </a:lnTo>
                  <a:lnTo>
                    <a:pt x="88" y="99"/>
                  </a:lnTo>
                  <a:lnTo>
                    <a:pt x="92" y="99"/>
                  </a:lnTo>
                  <a:lnTo>
                    <a:pt x="93" y="97"/>
                  </a:lnTo>
                  <a:lnTo>
                    <a:pt x="95" y="97"/>
                  </a:lnTo>
                  <a:lnTo>
                    <a:pt x="95" y="96"/>
                  </a:lnTo>
                  <a:lnTo>
                    <a:pt x="97" y="94"/>
                  </a:lnTo>
                  <a:lnTo>
                    <a:pt x="99" y="94"/>
                  </a:lnTo>
                  <a:lnTo>
                    <a:pt x="100" y="92"/>
                  </a:lnTo>
                  <a:lnTo>
                    <a:pt x="102" y="91"/>
                  </a:lnTo>
                  <a:lnTo>
                    <a:pt x="102" y="89"/>
                  </a:lnTo>
                  <a:lnTo>
                    <a:pt x="104" y="89"/>
                  </a:lnTo>
                  <a:lnTo>
                    <a:pt x="105" y="87"/>
                  </a:lnTo>
                  <a:lnTo>
                    <a:pt x="105" y="85"/>
                  </a:lnTo>
                  <a:lnTo>
                    <a:pt x="109" y="82"/>
                  </a:lnTo>
                  <a:lnTo>
                    <a:pt x="110" y="82"/>
                  </a:lnTo>
                  <a:lnTo>
                    <a:pt x="112" y="75"/>
                  </a:lnTo>
                  <a:lnTo>
                    <a:pt x="117" y="70"/>
                  </a:lnTo>
                  <a:lnTo>
                    <a:pt x="116" y="68"/>
                  </a:lnTo>
                  <a:lnTo>
                    <a:pt x="117" y="65"/>
                  </a:lnTo>
                  <a:lnTo>
                    <a:pt x="117" y="62"/>
                  </a:lnTo>
                  <a:lnTo>
                    <a:pt x="117" y="60"/>
                  </a:lnTo>
                  <a:lnTo>
                    <a:pt x="119" y="60"/>
                  </a:lnTo>
                  <a:lnTo>
                    <a:pt x="119" y="58"/>
                  </a:lnTo>
                  <a:lnTo>
                    <a:pt x="119" y="56"/>
                  </a:lnTo>
                  <a:lnTo>
                    <a:pt x="119" y="55"/>
                  </a:lnTo>
                  <a:lnTo>
                    <a:pt x="119" y="53"/>
                  </a:lnTo>
                  <a:lnTo>
                    <a:pt x="119" y="51"/>
                  </a:lnTo>
                  <a:lnTo>
                    <a:pt x="119" y="50"/>
                  </a:lnTo>
                  <a:lnTo>
                    <a:pt x="119" y="48"/>
                  </a:lnTo>
                  <a:lnTo>
                    <a:pt x="119" y="46"/>
                  </a:lnTo>
                  <a:lnTo>
                    <a:pt x="117" y="45"/>
                  </a:lnTo>
                  <a:lnTo>
                    <a:pt x="119" y="45"/>
                  </a:lnTo>
                  <a:lnTo>
                    <a:pt x="117" y="43"/>
                  </a:lnTo>
                  <a:lnTo>
                    <a:pt x="119" y="43"/>
                  </a:lnTo>
                  <a:lnTo>
                    <a:pt x="117" y="39"/>
                  </a:lnTo>
                  <a:lnTo>
                    <a:pt x="117" y="38"/>
                  </a:lnTo>
                  <a:lnTo>
                    <a:pt x="117" y="36"/>
                  </a:lnTo>
                  <a:lnTo>
                    <a:pt x="117" y="34"/>
                  </a:lnTo>
                  <a:lnTo>
                    <a:pt x="116" y="34"/>
                  </a:lnTo>
                  <a:lnTo>
                    <a:pt x="114" y="33"/>
                  </a:lnTo>
                  <a:lnTo>
                    <a:pt x="116" y="31"/>
                  </a:lnTo>
                  <a:lnTo>
                    <a:pt x="114" y="31"/>
                  </a:lnTo>
                  <a:lnTo>
                    <a:pt x="112" y="27"/>
                  </a:lnTo>
                  <a:lnTo>
                    <a:pt x="110" y="27"/>
                  </a:lnTo>
                  <a:lnTo>
                    <a:pt x="112" y="26"/>
                  </a:lnTo>
                  <a:lnTo>
                    <a:pt x="110" y="26"/>
                  </a:lnTo>
                  <a:lnTo>
                    <a:pt x="110" y="24"/>
                  </a:lnTo>
                  <a:lnTo>
                    <a:pt x="110" y="22"/>
                  </a:lnTo>
                  <a:lnTo>
                    <a:pt x="109" y="22"/>
                  </a:lnTo>
                  <a:lnTo>
                    <a:pt x="109" y="21"/>
                  </a:lnTo>
                  <a:lnTo>
                    <a:pt x="107" y="21"/>
                  </a:lnTo>
                  <a:lnTo>
                    <a:pt x="105" y="19"/>
                  </a:lnTo>
                  <a:lnTo>
                    <a:pt x="105" y="17"/>
                  </a:lnTo>
                  <a:lnTo>
                    <a:pt x="104" y="17"/>
                  </a:lnTo>
                  <a:lnTo>
                    <a:pt x="104" y="16"/>
                  </a:lnTo>
                  <a:lnTo>
                    <a:pt x="100" y="14"/>
                  </a:lnTo>
                  <a:lnTo>
                    <a:pt x="99" y="12"/>
                  </a:lnTo>
                  <a:lnTo>
                    <a:pt x="97" y="10"/>
                  </a:lnTo>
                  <a:lnTo>
                    <a:pt x="93" y="9"/>
                  </a:lnTo>
                  <a:lnTo>
                    <a:pt x="93" y="7"/>
                  </a:lnTo>
                  <a:lnTo>
                    <a:pt x="85" y="5"/>
                  </a:lnTo>
                  <a:close/>
                </a:path>
              </a:pathLst>
            </a:custGeom>
            <a:solidFill>
              <a:srgbClr val="808080"/>
            </a:solidFill>
            <a:ln w="9525">
              <a:noFill/>
              <a:round/>
              <a:headEnd/>
              <a:tailEnd/>
            </a:ln>
          </p:spPr>
          <p:txBody>
            <a:bodyPr/>
            <a:lstStyle/>
            <a:p>
              <a:endParaRPr lang="en-US"/>
            </a:p>
          </p:txBody>
        </p:sp>
        <p:sp>
          <p:nvSpPr>
            <p:cNvPr id="369" name="Freeform 2540"/>
            <p:cNvSpPr>
              <a:spLocks/>
            </p:cNvSpPr>
            <p:nvPr/>
          </p:nvSpPr>
          <p:spPr bwMode="auto">
            <a:xfrm>
              <a:off x="819" y="2622"/>
              <a:ext cx="118" cy="109"/>
            </a:xfrm>
            <a:custGeom>
              <a:avLst/>
              <a:gdLst>
                <a:gd name="T0" fmla="*/ 74 w 118"/>
                <a:gd name="T1" fmla="*/ 2 h 109"/>
                <a:gd name="T2" fmla="*/ 70 w 118"/>
                <a:gd name="T3" fmla="*/ 2 h 109"/>
                <a:gd name="T4" fmla="*/ 65 w 118"/>
                <a:gd name="T5" fmla="*/ 0 h 109"/>
                <a:gd name="T6" fmla="*/ 60 w 118"/>
                <a:gd name="T7" fmla="*/ 0 h 109"/>
                <a:gd name="T8" fmla="*/ 55 w 118"/>
                <a:gd name="T9" fmla="*/ 0 h 109"/>
                <a:gd name="T10" fmla="*/ 48 w 118"/>
                <a:gd name="T11" fmla="*/ 2 h 109"/>
                <a:gd name="T12" fmla="*/ 43 w 118"/>
                <a:gd name="T13" fmla="*/ 3 h 109"/>
                <a:gd name="T14" fmla="*/ 38 w 118"/>
                <a:gd name="T15" fmla="*/ 5 h 109"/>
                <a:gd name="T16" fmla="*/ 34 w 118"/>
                <a:gd name="T17" fmla="*/ 5 h 109"/>
                <a:gd name="T18" fmla="*/ 31 w 118"/>
                <a:gd name="T19" fmla="*/ 8 h 109"/>
                <a:gd name="T20" fmla="*/ 24 w 118"/>
                <a:gd name="T21" fmla="*/ 12 h 109"/>
                <a:gd name="T22" fmla="*/ 21 w 118"/>
                <a:gd name="T23" fmla="*/ 15 h 109"/>
                <a:gd name="T24" fmla="*/ 17 w 118"/>
                <a:gd name="T25" fmla="*/ 17 h 109"/>
                <a:gd name="T26" fmla="*/ 12 w 118"/>
                <a:gd name="T27" fmla="*/ 22 h 109"/>
                <a:gd name="T28" fmla="*/ 7 w 118"/>
                <a:gd name="T29" fmla="*/ 32 h 109"/>
                <a:gd name="T30" fmla="*/ 2 w 118"/>
                <a:gd name="T31" fmla="*/ 44 h 109"/>
                <a:gd name="T32" fmla="*/ 0 w 118"/>
                <a:gd name="T33" fmla="*/ 49 h 109"/>
                <a:gd name="T34" fmla="*/ 0 w 118"/>
                <a:gd name="T35" fmla="*/ 54 h 109"/>
                <a:gd name="T36" fmla="*/ 0 w 118"/>
                <a:gd name="T37" fmla="*/ 59 h 109"/>
                <a:gd name="T38" fmla="*/ 0 w 118"/>
                <a:gd name="T39" fmla="*/ 66 h 109"/>
                <a:gd name="T40" fmla="*/ 2 w 118"/>
                <a:gd name="T41" fmla="*/ 71 h 109"/>
                <a:gd name="T42" fmla="*/ 5 w 118"/>
                <a:gd name="T43" fmla="*/ 77 h 109"/>
                <a:gd name="T44" fmla="*/ 7 w 118"/>
                <a:gd name="T45" fmla="*/ 82 h 109"/>
                <a:gd name="T46" fmla="*/ 9 w 118"/>
                <a:gd name="T47" fmla="*/ 85 h 109"/>
                <a:gd name="T48" fmla="*/ 12 w 118"/>
                <a:gd name="T49" fmla="*/ 88 h 109"/>
                <a:gd name="T50" fmla="*/ 14 w 118"/>
                <a:gd name="T51" fmla="*/ 92 h 109"/>
                <a:gd name="T52" fmla="*/ 17 w 118"/>
                <a:gd name="T53" fmla="*/ 94 h 109"/>
                <a:gd name="T54" fmla="*/ 21 w 118"/>
                <a:gd name="T55" fmla="*/ 97 h 109"/>
                <a:gd name="T56" fmla="*/ 33 w 118"/>
                <a:gd name="T57" fmla="*/ 102 h 109"/>
                <a:gd name="T58" fmla="*/ 45 w 118"/>
                <a:gd name="T59" fmla="*/ 107 h 109"/>
                <a:gd name="T60" fmla="*/ 50 w 118"/>
                <a:gd name="T61" fmla="*/ 107 h 109"/>
                <a:gd name="T62" fmla="*/ 55 w 118"/>
                <a:gd name="T63" fmla="*/ 107 h 109"/>
                <a:gd name="T64" fmla="*/ 58 w 118"/>
                <a:gd name="T65" fmla="*/ 109 h 109"/>
                <a:gd name="T66" fmla="*/ 62 w 118"/>
                <a:gd name="T67" fmla="*/ 107 h 109"/>
                <a:gd name="T68" fmla="*/ 63 w 118"/>
                <a:gd name="T69" fmla="*/ 109 h 109"/>
                <a:gd name="T70" fmla="*/ 69 w 118"/>
                <a:gd name="T71" fmla="*/ 107 h 109"/>
                <a:gd name="T72" fmla="*/ 74 w 118"/>
                <a:gd name="T73" fmla="*/ 107 h 109"/>
                <a:gd name="T74" fmla="*/ 79 w 118"/>
                <a:gd name="T75" fmla="*/ 106 h 109"/>
                <a:gd name="T76" fmla="*/ 87 w 118"/>
                <a:gd name="T77" fmla="*/ 102 h 109"/>
                <a:gd name="T78" fmla="*/ 92 w 118"/>
                <a:gd name="T79" fmla="*/ 97 h 109"/>
                <a:gd name="T80" fmla="*/ 96 w 118"/>
                <a:gd name="T81" fmla="*/ 95 h 109"/>
                <a:gd name="T82" fmla="*/ 99 w 118"/>
                <a:gd name="T83" fmla="*/ 92 h 109"/>
                <a:gd name="T84" fmla="*/ 104 w 118"/>
                <a:gd name="T85" fmla="*/ 87 h 109"/>
                <a:gd name="T86" fmla="*/ 109 w 118"/>
                <a:gd name="T87" fmla="*/ 82 h 109"/>
                <a:gd name="T88" fmla="*/ 115 w 118"/>
                <a:gd name="T89" fmla="*/ 68 h 109"/>
                <a:gd name="T90" fmla="*/ 118 w 118"/>
                <a:gd name="T91" fmla="*/ 59 h 109"/>
                <a:gd name="T92" fmla="*/ 118 w 118"/>
                <a:gd name="T93" fmla="*/ 54 h 109"/>
                <a:gd name="T94" fmla="*/ 118 w 118"/>
                <a:gd name="T95" fmla="*/ 49 h 109"/>
                <a:gd name="T96" fmla="*/ 116 w 118"/>
                <a:gd name="T97" fmla="*/ 44 h 109"/>
                <a:gd name="T98" fmla="*/ 118 w 118"/>
                <a:gd name="T99" fmla="*/ 42 h 109"/>
                <a:gd name="T100" fmla="*/ 116 w 118"/>
                <a:gd name="T101" fmla="*/ 36 h 109"/>
                <a:gd name="T102" fmla="*/ 113 w 118"/>
                <a:gd name="T103" fmla="*/ 32 h 109"/>
                <a:gd name="T104" fmla="*/ 111 w 118"/>
                <a:gd name="T105" fmla="*/ 27 h 109"/>
                <a:gd name="T106" fmla="*/ 108 w 118"/>
                <a:gd name="T107" fmla="*/ 22 h 109"/>
                <a:gd name="T108" fmla="*/ 106 w 118"/>
                <a:gd name="T109" fmla="*/ 19 h 109"/>
                <a:gd name="T110" fmla="*/ 103 w 118"/>
                <a:gd name="T111" fmla="*/ 17 h 109"/>
                <a:gd name="T112" fmla="*/ 101 w 118"/>
                <a:gd name="T113" fmla="*/ 13 h 109"/>
                <a:gd name="T114" fmla="*/ 96 w 118"/>
                <a:gd name="T115" fmla="*/ 10 h 109"/>
                <a:gd name="T116" fmla="*/ 86 w 118"/>
                <a:gd name="T117" fmla="*/ 5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
                <a:gd name="T178" fmla="*/ 0 h 109"/>
                <a:gd name="T179" fmla="*/ 118 w 118"/>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 h="109">
                  <a:moveTo>
                    <a:pt x="86" y="5"/>
                  </a:moveTo>
                  <a:lnTo>
                    <a:pt x="77" y="2"/>
                  </a:lnTo>
                  <a:lnTo>
                    <a:pt x="74" y="2"/>
                  </a:lnTo>
                  <a:lnTo>
                    <a:pt x="72" y="2"/>
                  </a:lnTo>
                  <a:lnTo>
                    <a:pt x="70" y="0"/>
                  </a:lnTo>
                  <a:lnTo>
                    <a:pt x="70" y="2"/>
                  </a:lnTo>
                  <a:lnTo>
                    <a:pt x="67" y="0"/>
                  </a:lnTo>
                  <a:lnTo>
                    <a:pt x="65" y="2"/>
                  </a:lnTo>
                  <a:lnTo>
                    <a:pt x="65" y="0"/>
                  </a:lnTo>
                  <a:lnTo>
                    <a:pt x="63" y="0"/>
                  </a:lnTo>
                  <a:lnTo>
                    <a:pt x="62" y="0"/>
                  </a:lnTo>
                  <a:lnTo>
                    <a:pt x="60" y="0"/>
                  </a:lnTo>
                  <a:lnTo>
                    <a:pt x="58" y="0"/>
                  </a:lnTo>
                  <a:lnTo>
                    <a:pt x="57" y="0"/>
                  </a:lnTo>
                  <a:lnTo>
                    <a:pt x="55" y="0"/>
                  </a:lnTo>
                  <a:lnTo>
                    <a:pt x="51" y="2"/>
                  </a:lnTo>
                  <a:lnTo>
                    <a:pt x="50" y="2"/>
                  </a:lnTo>
                  <a:lnTo>
                    <a:pt x="48" y="2"/>
                  </a:lnTo>
                  <a:lnTo>
                    <a:pt x="46" y="2"/>
                  </a:lnTo>
                  <a:lnTo>
                    <a:pt x="45" y="2"/>
                  </a:lnTo>
                  <a:lnTo>
                    <a:pt x="43" y="3"/>
                  </a:lnTo>
                  <a:lnTo>
                    <a:pt x="41" y="3"/>
                  </a:lnTo>
                  <a:lnTo>
                    <a:pt x="40" y="3"/>
                  </a:lnTo>
                  <a:lnTo>
                    <a:pt x="38" y="5"/>
                  </a:lnTo>
                  <a:lnTo>
                    <a:pt x="36" y="5"/>
                  </a:lnTo>
                  <a:lnTo>
                    <a:pt x="36" y="7"/>
                  </a:lnTo>
                  <a:lnTo>
                    <a:pt x="34" y="5"/>
                  </a:lnTo>
                  <a:lnTo>
                    <a:pt x="33" y="7"/>
                  </a:lnTo>
                  <a:lnTo>
                    <a:pt x="33" y="8"/>
                  </a:lnTo>
                  <a:lnTo>
                    <a:pt x="31" y="8"/>
                  </a:lnTo>
                  <a:lnTo>
                    <a:pt x="28" y="10"/>
                  </a:lnTo>
                  <a:lnTo>
                    <a:pt x="26" y="10"/>
                  </a:lnTo>
                  <a:lnTo>
                    <a:pt x="24" y="12"/>
                  </a:lnTo>
                  <a:lnTo>
                    <a:pt x="22" y="13"/>
                  </a:lnTo>
                  <a:lnTo>
                    <a:pt x="21" y="13"/>
                  </a:lnTo>
                  <a:lnTo>
                    <a:pt x="21" y="15"/>
                  </a:lnTo>
                  <a:lnTo>
                    <a:pt x="19" y="15"/>
                  </a:lnTo>
                  <a:lnTo>
                    <a:pt x="19" y="17"/>
                  </a:lnTo>
                  <a:lnTo>
                    <a:pt x="17" y="17"/>
                  </a:lnTo>
                  <a:lnTo>
                    <a:pt x="16" y="20"/>
                  </a:lnTo>
                  <a:lnTo>
                    <a:pt x="14" y="22"/>
                  </a:lnTo>
                  <a:lnTo>
                    <a:pt x="12" y="22"/>
                  </a:lnTo>
                  <a:lnTo>
                    <a:pt x="12" y="25"/>
                  </a:lnTo>
                  <a:lnTo>
                    <a:pt x="11" y="27"/>
                  </a:lnTo>
                  <a:lnTo>
                    <a:pt x="7" y="32"/>
                  </a:lnTo>
                  <a:lnTo>
                    <a:pt x="4" y="39"/>
                  </a:lnTo>
                  <a:lnTo>
                    <a:pt x="0" y="42"/>
                  </a:lnTo>
                  <a:lnTo>
                    <a:pt x="2" y="44"/>
                  </a:lnTo>
                  <a:lnTo>
                    <a:pt x="0" y="46"/>
                  </a:lnTo>
                  <a:lnTo>
                    <a:pt x="0" y="48"/>
                  </a:lnTo>
                  <a:lnTo>
                    <a:pt x="0" y="49"/>
                  </a:lnTo>
                  <a:lnTo>
                    <a:pt x="0" y="51"/>
                  </a:lnTo>
                  <a:lnTo>
                    <a:pt x="0" y="53"/>
                  </a:lnTo>
                  <a:lnTo>
                    <a:pt x="0" y="54"/>
                  </a:lnTo>
                  <a:lnTo>
                    <a:pt x="0" y="56"/>
                  </a:lnTo>
                  <a:lnTo>
                    <a:pt x="0" y="58"/>
                  </a:lnTo>
                  <a:lnTo>
                    <a:pt x="0" y="59"/>
                  </a:lnTo>
                  <a:lnTo>
                    <a:pt x="0" y="61"/>
                  </a:lnTo>
                  <a:lnTo>
                    <a:pt x="0" y="65"/>
                  </a:lnTo>
                  <a:lnTo>
                    <a:pt x="0" y="66"/>
                  </a:lnTo>
                  <a:lnTo>
                    <a:pt x="0" y="68"/>
                  </a:lnTo>
                  <a:lnTo>
                    <a:pt x="2" y="70"/>
                  </a:lnTo>
                  <a:lnTo>
                    <a:pt x="2" y="71"/>
                  </a:lnTo>
                  <a:lnTo>
                    <a:pt x="2" y="73"/>
                  </a:lnTo>
                  <a:lnTo>
                    <a:pt x="4" y="73"/>
                  </a:lnTo>
                  <a:lnTo>
                    <a:pt x="5" y="77"/>
                  </a:lnTo>
                  <a:lnTo>
                    <a:pt x="5" y="78"/>
                  </a:lnTo>
                  <a:lnTo>
                    <a:pt x="7" y="78"/>
                  </a:lnTo>
                  <a:lnTo>
                    <a:pt x="7" y="82"/>
                  </a:lnTo>
                  <a:lnTo>
                    <a:pt x="7" y="83"/>
                  </a:lnTo>
                  <a:lnTo>
                    <a:pt x="9" y="83"/>
                  </a:lnTo>
                  <a:lnTo>
                    <a:pt x="9" y="85"/>
                  </a:lnTo>
                  <a:lnTo>
                    <a:pt x="11" y="85"/>
                  </a:lnTo>
                  <a:lnTo>
                    <a:pt x="11" y="87"/>
                  </a:lnTo>
                  <a:lnTo>
                    <a:pt x="12" y="88"/>
                  </a:lnTo>
                  <a:lnTo>
                    <a:pt x="12" y="90"/>
                  </a:lnTo>
                  <a:lnTo>
                    <a:pt x="14" y="90"/>
                  </a:lnTo>
                  <a:lnTo>
                    <a:pt x="14" y="92"/>
                  </a:lnTo>
                  <a:lnTo>
                    <a:pt x="16" y="92"/>
                  </a:lnTo>
                  <a:lnTo>
                    <a:pt x="16" y="94"/>
                  </a:lnTo>
                  <a:lnTo>
                    <a:pt x="17" y="94"/>
                  </a:lnTo>
                  <a:lnTo>
                    <a:pt x="17" y="95"/>
                  </a:lnTo>
                  <a:lnTo>
                    <a:pt x="19" y="95"/>
                  </a:lnTo>
                  <a:lnTo>
                    <a:pt x="21" y="97"/>
                  </a:lnTo>
                  <a:lnTo>
                    <a:pt x="22" y="97"/>
                  </a:lnTo>
                  <a:lnTo>
                    <a:pt x="26" y="100"/>
                  </a:lnTo>
                  <a:lnTo>
                    <a:pt x="33" y="102"/>
                  </a:lnTo>
                  <a:lnTo>
                    <a:pt x="41" y="107"/>
                  </a:lnTo>
                  <a:lnTo>
                    <a:pt x="41" y="106"/>
                  </a:lnTo>
                  <a:lnTo>
                    <a:pt x="45" y="107"/>
                  </a:lnTo>
                  <a:lnTo>
                    <a:pt x="46" y="107"/>
                  </a:lnTo>
                  <a:lnTo>
                    <a:pt x="48" y="107"/>
                  </a:lnTo>
                  <a:lnTo>
                    <a:pt x="50" y="107"/>
                  </a:lnTo>
                  <a:lnTo>
                    <a:pt x="51" y="107"/>
                  </a:lnTo>
                  <a:lnTo>
                    <a:pt x="53" y="109"/>
                  </a:lnTo>
                  <a:lnTo>
                    <a:pt x="55" y="107"/>
                  </a:lnTo>
                  <a:lnTo>
                    <a:pt x="57" y="109"/>
                  </a:lnTo>
                  <a:lnTo>
                    <a:pt x="58" y="107"/>
                  </a:lnTo>
                  <a:lnTo>
                    <a:pt x="58" y="109"/>
                  </a:lnTo>
                  <a:lnTo>
                    <a:pt x="60" y="107"/>
                  </a:lnTo>
                  <a:lnTo>
                    <a:pt x="60" y="109"/>
                  </a:lnTo>
                  <a:lnTo>
                    <a:pt x="62" y="107"/>
                  </a:lnTo>
                  <a:lnTo>
                    <a:pt x="62" y="109"/>
                  </a:lnTo>
                  <a:lnTo>
                    <a:pt x="63" y="107"/>
                  </a:lnTo>
                  <a:lnTo>
                    <a:pt x="63" y="109"/>
                  </a:lnTo>
                  <a:lnTo>
                    <a:pt x="65" y="107"/>
                  </a:lnTo>
                  <a:lnTo>
                    <a:pt x="67" y="107"/>
                  </a:lnTo>
                  <a:lnTo>
                    <a:pt x="69" y="107"/>
                  </a:lnTo>
                  <a:lnTo>
                    <a:pt x="70" y="107"/>
                  </a:lnTo>
                  <a:lnTo>
                    <a:pt x="72" y="106"/>
                  </a:lnTo>
                  <a:lnTo>
                    <a:pt x="74" y="107"/>
                  </a:lnTo>
                  <a:lnTo>
                    <a:pt x="75" y="106"/>
                  </a:lnTo>
                  <a:lnTo>
                    <a:pt x="77" y="104"/>
                  </a:lnTo>
                  <a:lnTo>
                    <a:pt x="79" y="106"/>
                  </a:lnTo>
                  <a:lnTo>
                    <a:pt x="80" y="104"/>
                  </a:lnTo>
                  <a:lnTo>
                    <a:pt x="84" y="102"/>
                  </a:lnTo>
                  <a:lnTo>
                    <a:pt x="87" y="102"/>
                  </a:lnTo>
                  <a:lnTo>
                    <a:pt x="87" y="100"/>
                  </a:lnTo>
                  <a:lnTo>
                    <a:pt x="91" y="99"/>
                  </a:lnTo>
                  <a:lnTo>
                    <a:pt x="92" y="97"/>
                  </a:lnTo>
                  <a:lnTo>
                    <a:pt x="94" y="97"/>
                  </a:lnTo>
                  <a:lnTo>
                    <a:pt x="94" y="95"/>
                  </a:lnTo>
                  <a:lnTo>
                    <a:pt x="96" y="95"/>
                  </a:lnTo>
                  <a:lnTo>
                    <a:pt x="96" y="94"/>
                  </a:lnTo>
                  <a:lnTo>
                    <a:pt x="97" y="94"/>
                  </a:lnTo>
                  <a:lnTo>
                    <a:pt x="99" y="92"/>
                  </a:lnTo>
                  <a:lnTo>
                    <a:pt x="103" y="90"/>
                  </a:lnTo>
                  <a:lnTo>
                    <a:pt x="103" y="88"/>
                  </a:lnTo>
                  <a:lnTo>
                    <a:pt x="104" y="87"/>
                  </a:lnTo>
                  <a:lnTo>
                    <a:pt x="106" y="85"/>
                  </a:lnTo>
                  <a:lnTo>
                    <a:pt x="108" y="82"/>
                  </a:lnTo>
                  <a:lnTo>
                    <a:pt x="109" y="82"/>
                  </a:lnTo>
                  <a:lnTo>
                    <a:pt x="111" y="77"/>
                  </a:lnTo>
                  <a:lnTo>
                    <a:pt x="116" y="70"/>
                  </a:lnTo>
                  <a:lnTo>
                    <a:pt x="115" y="68"/>
                  </a:lnTo>
                  <a:lnTo>
                    <a:pt x="116" y="65"/>
                  </a:lnTo>
                  <a:lnTo>
                    <a:pt x="116" y="61"/>
                  </a:lnTo>
                  <a:lnTo>
                    <a:pt x="118" y="59"/>
                  </a:lnTo>
                  <a:lnTo>
                    <a:pt x="118" y="58"/>
                  </a:lnTo>
                  <a:lnTo>
                    <a:pt x="118" y="56"/>
                  </a:lnTo>
                  <a:lnTo>
                    <a:pt x="118" y="54"/>
                  </a:lnTo>
                  <a:lnTo>
                    <a:pt x="118" y="53"/>
                  </a:lnTo>
                  <a:lnTo>
                    <a:pt x="118" y="51"/>
                  </a:lnTo>
                  <a:lnTo>
                    <a:pt x="118" y="49"/>
                  </a:lnTo>
                  <a:lnTo>
                    <a:pt x="118" y="48"/>
                  </a:lnTo>
                  <a:lnTo>
                    <a:pt x="118" y="46"/>
                  </a:lnTo>
                  <a:lnTo>
                    <a:pt x="116" y="44"/>
                  </a:lnTo>
                  <a:lnTo>
                    <a:pt x="118" y="44"/>
                  </a:lnTo>
                  <a:lnTo>
                    <a:pt x="116" y="42"/>
                  </a:lnTo>
                  <a:lnTo>
                    <a:pt x="118" y="42"/>
                  </a:lnTo>
                  <a:lnTo>
                    <a:pt x="116" y="39"/>
                  </a:lnTo>
                  <a:lnTo>
                    <a:pt x="116" y="37"/>
                  </a:lnTo>
                  <a:lnTo>
                    <a:pt x="116" y="36"/>
                  </a:lnTo>
                  <a:lnTo>
                    <a:pt x="116" y="34"/>
                  </a:lnTo>
                  <a:lnTo>
                    <a:pt x="115" y="34"/>
                  </a:lnTo>
                  <a:lnTo>
                    <a:pt x="113" y="32"/>
                  </a:lnTo>
                  <a:lnTo>
                    <a:pt x="115" y="30"/>
                  </a:lnTo>
                  <a:lnTo>
                    <a:pt x="113" y="30"/>
                  </a:lnTo>
                  <a:lnTo>
                    <a:pt x="111" y="27"/>
                  </a:lnTo>
                  <a:lnTo>
                    <a:pt x="111" y="25"/>
                  </a:lnTo>
                  <a:lnTo>
                    <a:pt x="109" y="22"/>
                  </a:lnTo>
                  <a:lnTo>
                    <a:pt x="108" y="22"/>
                  </a:lnTo>
                  <a:lnTo>
                    <a:pt x="108" y="20"/>
                  </a:lnTo>
                  <a:lnTo>
                    <a:pt x="106" y="20"/>
                  </a:lnTo>
                  <a:lnTo>
                    <a:pt x="106" y="19"/>
                  </a:lnTo>
                  <a:lnTo>
                    <a:pt x="104" y="19"/>
                  </a:lnTo>
                  <a:lnTo>
                    <a:pt x="104" y="17"/>
                  </a:lnTo>
                  <a:lnTo>
                    <a:pt x="103" y="17"/>
                  </a:lnTo>
                  <a:lnTo>
                    <a:pt x="103" y="15"/>
                  </a:lnTo>
                  <a:lnTo>
                    <a:pt x="101" y="15"/>
                  </a:lnTo>
                  <a:lnTo>
                    <a:pt x="101" y="13"/>
                  </a:lnTo>
                  <a:lnTo>
                    <a:pt x="99" y="13"/>
                  </a:lnTo>
                  <a:lnTo>
                    <a:pt x="97" y="12"/>
                  </a:lnTo>
                  <a:lnTo>
                    <a:pt x="96" y="10"/>
                  </a:lnTo>
                  <a:lnTo>
                    <a:pt x="92" y="10"/>
                  </a:lnTo>
                  <a:lnTo>
                    <a:pt x="92" y="8"/>
                  </a:lnTo>
                  <a:lnTo>
                    <a:pt x="86" y="5"/>
                  </a:lnTo>
                  <a:close/>
                </a:path>
              </a:pathLst>
            </a:custGeom>
            <a:solidFill>
              <a:srgbClr val="808080"/>
            </a:solidFill>
            <a:ln w="9525">
              <a:noFill/>
              <a:round/>
              <a:headEnd/>
              <a:tailEnd/>
            </a:ln>
          </p:spPr>
          <p:txBody>
            <a:bodyPr/>
            <a:lstStyle/>
            <a:p>
              <a:endParaRPr lang="en-US"/>
            </a:p>
          </p:txBody>
        </p:sp>
        <p:sp>
          <p:nvSpPr>
            <p:cNvPr id="370" name="Freeform 2541"/>
            <p:cNvSpPr>
              <a:spLocks/>
            </p:cNvSpPr>
            <p:nvPr/>
          </p:nvSpPr>
          <p:spPr bwMode="auto">
            <a:xfrm>
              <a:off x="1038" y="2618"/>
              <a:ext cx="119" cy="110"/>
            </a:xfrm>
            <a:custGeom>
              <a:avLst/>
              <a:gdLst>
                <a:gd name="T0" fmla="*/ 75 w 119"/>
                <a:gd name="T1" fmla="*/ 0 h 110"/>
                <a:gd name="T2" fmla="*/ 66 w 119"/>
                <a:gd name="T3" fmla="*/ 0 h 110"/>
                <a:gd name="T4" fmla="*/ 59 w 119"/>
                <a:gd name="T5" fmla="*/ 0 h 110"/>
                <a:gd name="T6" fmla="*/ 51 w 119"/>
                <a:gd name="T7" fmla="*/ 0 h 110"/>
                <a:gd name="T8" fmla="*/ 46 w 119"/>
                <a:gd name="T9" fmla="*/ 2 h 110"/>
                <a:gd name="T10" fmla="*/ 39 w 119"/>
                <a:gd name="T11" fmla="*/ 6 h 110"/>
                <a:gd name="T12" fmla="*/ 34 w 119"/>
                <a:gd name="T13" fmla="*/ 7 h 110"/>
                <a:gd name="T14" fmla="*/ 29 w 119"/>
                <a:gd name="T15" fmla="*/ 9 h 110"/>
                <a:gd name="T16" fmla="*/ 25 w 119"/>
                <a:gd name="T17" fmla="*/ 12 h 110"/>
                <a:gd name="T18" fmla="*/ 22 w 119"/>
                <a:gd name="T19" fmla="*/ 16 h 110"/>
                <a:gd name="T20" fmla="*/ 17 w 119"/>
                <a:gd name="T21" fmla="*/ 19 h 110"/>
                <a:gd name="T22" fmla="*/ 10 w 119"/>
                <a:gd name="T23" fmla="*/ 26 h 110"/>
                <a:gd name="T24" fmla="*/ 1 w 119"/>
                <a:gd name="T25" fmla="*/ 43 h 110"/>
                <a:gd name="T26" fmla="*/ 1 w 119"/>
                <a:gd name="T27" fmla="*/ 50 h 110"/>
                <a:gd name="T28" fmla="*/ 0 w 119"/>
                <a:gd name="T29" fmla="*/ 55 h 110"/>
                <a:gd name="T30" fmla="*/ 0 w 119"/>
                <a:gd name="T31" fmla="*/ 60 h 110"/>
                <a:gd name="T32" fmla="*/ 1 w 119"/>
                <a:gd name="T33" fmla="*/ 65 h 110"/>
                <a:gd name="T34" fmla="*/ 3 w 119"/>
                <a:gd name="T35" fmla="*/ 72 h 110"/>
                <a:gd name="T36" fmla="*/ 5 w 119"/>
                <a:gd name="T37" fmla="*/ 79 h 110"/>
                <a:gd name="T38" fmla="*/ 8 w 119"/>
                <a:gd name="T39" fmla="*/ 82 h 110"/>
                <a:gd name="T40" fmla="*/ 11 w 119"/>
                <a:gd name="T41" fmla="*/ 87 h 110"/>
                <a:gd name="T42" fmla="*/ 17 w 119"/>
                <a:gd name="T43" fmla="*/ 91 h 110"/>
                <a:gd name="T44" fmla="*/ 20 w 119"/>
                <a:gd name="T45" fmla="*/ 94 h 110"/>
                <a:gd name="T46" fmla="*/ 25 w 119"/>
                <a:gd name="T47" fmla="*/ 101 h 110"/>
                <a:gd name="T48" fmla="*/ 46 w 119"/>
                <a:gd name="T49" fmla="*/ 106 h 110"/>
                <a:gd name="T50" fmla="*/ 54 w 119"/>
                <a:gd name="T51" fmla="*/ 110 h 110"/>
                <a:gd name="T52" fmla="*/ 59 w 119"/>
                <a:gd name="T53" fmla="*/ 110 h 110"/>
                <a:gd name="T54" fmla="*/ 63 w 119"/>
                <a:gd name="T55" fmla="*/ 110 h 110"/>
                <a:gd name="T56" fmla="*/ 68 w 119"/>
                <a:gd name="T57" fmla="*/ 108 h 110"/>
                <a:gd name="T58" fmla="*/ 73 w 119"/>
                <a:gd name="T59" fmla="*/ 106 h 110"/>
                <a:gd name="T60" fmla="*/ 80 w 119"/>
                <a:gd name="T61" fmla="*/ 104 h 110"/>
                <a:gd name="T62" fmla="*/ 86 w 119"/>
                <a:gd name="T63" fmla="*/ 101 h 110"/>
                <a:gd name="T64" fmla="*/ 93 w 119"/>
                <a:gd name="T65" fmla="*/ 98 h 110"/>
                <a:gd name="T66" fmla="*/ 97 w 119"/>
                <a:gd name="T67" fmla="*/ 94 h 110"/>
                <a:gd name="T68" fmla="*/ 102 w 119"/>
                <a:gd name="T69" fmla="*/ 89 h 110"/>
                <a:gd name="T70" fmla="*/ 109 w 119"/>
                <a:gd name="T71" fmla="*/ 82 h 110"/>
                <a:gd name="T72" fmla="*/ 115 w 119"/>
                <a:gd name="T73" fmla="*/ 69 h 110"/>
                <a:gd name="T74" fmla="*/ 117 w 119"/>
                <a:gd name="T75" fmla="*/ 60 h 110"/>
                <a:gd name="T76" fmla="*/ 119 w 119"/>
                <a:gd name="T77" fmla="*/ 55 h 110"/>
                <a:gd name="T78" fmla="*/ 119 w 119"/>
                <a:gd name="T79" fmla="*/ 48 h 110"/>
                <a:gd name="T80" fmla="*/ 117 w 119"/>
                <a:gd name="T81" fmla="*/ 43 h 110"/>
                <a:gd name="T82" fmla="*/ 117 w 119"/>
                <a:gd name="T83" fmla="*/ 36 h 110"/>
                <a:gd name="T84" fmla="*/ 115 w 119"/>
                <a:gd name="T85" fmla="*/ 31 h 110"/>
                <a:gd name="T86" fmla="*/ 112 w 119"/>
                <a:gd name="T87" fmla="*/ 24 h 110"/>
                <a:gd name="T88" fmla="*/ 107 w 119"/>
                <a:gd name="T89" fmla="*/ 21 h 110"/>
                <a:gd name="T90" fmla="*/ 104 w 119"/>
                <a:gd name="T91" fmla="*/ 17 h 110"/>
                <a:gd name="T92" fmla="*/ 98 w 119"/>
                <a:gd name="T93" fmla="*/ 12 h 110"/>
                <a:gd name="T94" fmla="*/ 86 w 119"/>
                <a:gd name="T95" fmla="*/ 6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9"/>
                <a:gd name="T145" fmla="*/ 0 h 110"/>
                <a:gd name="T146" fmla="*/ 119 w 119"/>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9" h="110">
                  <a:moveTo>
                    <a:pt x="86" y="6"/>
                  </a:moveTo>
                  <a:lnTo>
                    <a:pt x="78" y="2"/>
                  </a:lnTo>
                  <a:lnTo>
                    <a:pt x="76" y="2"/>
                  </a:lnTo>
                  <a:lnTo>
                    <a:pt x="75" y="0"/>
                  </a:lnTo>
                  <a:lnTo>
                    <a:pt x="73" y="0"/>
                  </a:lnTo>
                  <a:lnTo>
                    <a:pt x="71" y="0"/>
                  </a:lnTo>
                  <a:lnTo>
                    <a:pt x="68" y="0"/>
                  </a:lnTo>
                  <a:lnTo>
                    <a:pt x="66" y="0"/>
                  </a:lnTo>
                  <a:lnTo>
                    <a:pt x="64" y="0"/>
                  </a:lnTo>
                  <a:lnTo>
                    <a:pt x="63" y="0"/>
                  </a:lnTo>
                  <a:lnTo>
                    <a:pt x="61" y="0"/>
                  </a:lnTo>
                  <a:lnTo>
                    <a:pt x="59" y="0"/>
                  </a:lnTo>
                  <a:lnTo>
                    <a:pt x="58" y="0"/>
                  </a:lnTo>
                  <a:lnTo>
                    <a:pt x="56" y="0"/>
                  </a:lnTo>
                  <a:lnTo>
                    <a:pt x="52" y="0"/>
                  </a:lnTo>
                  <a:lnTo>
                    <a:pt x="51" y="0"/>
                  </a:lnTo>
                  <a:lnTo>
                    <a:pt x="49" y="0"/>
                  </a:lnTo>
                  <a:lnTo>
                    <a:pt x="49" y="2"/>
                  </a:lnTo>
                  <a:lnTo>
                    <a:pt x="49" y="0"/>
                  </a:lnTo>
                  <a:lnTo>
                    <a:pt x="46" y="2"/>
                  </a:lnTo>
                  <a:lnTo>
                    <a:pt x="44" y="2"/>
                  </a:lnTo>
                  <a:lnTo>
                    <a:pt x="42" y="4"/>
                  </a:lnTo>
                  <a:lnTo>
                    <a:pt x="40" y="4"/>
                  </a:lnTo>
                  <a:lnTo>
                    <a:pt x="39" y="6"/>
                  </a:lnTo>
                  <a:lnTo>
                    <a:pt x="35" y="6"/>
                  </a:lnTo>
                  <a:lnTo>
                    <a:pt x="35" y="7"/>
                  </a:lnTo>
                  <a:lnTo>
                    <a:pt x="35" y="6"/>
                  </a:lnTo>
                  <a:lnTo>
                    <a:pt x="34" y="7"/>
                  </a:lnTo>
                  <a:lnTo>
                    <a:pt x="32" y="7"/>
                  </a:lnTo>
                  <a:lnTo>
                    <a:pt x="30" y="7"/>
                  </a:lnTo>
                  <a:lnTo>
                    <a:pt x="30" y="9"/>
                  </a:lnTo>
                  <a:lnTo>
                    <a:pt x="29" y="9"/>
                  </a:lnTo>
                  <a:lnTo>
                    <a:pt x="29" y="11"/>
                  </a:lnTo>
                  <a:lnTo>
                    <a:pt x="27" y="11"/>
                  </a:lnTo>
                  <a:lnTo>
                    <a:pt x="25" y="11"/>
                  </a:lnTo>
                  <a:lnTo>
                    <a:pt x="25" y="12"/>
                  </a:lnTo>
                  <a:lnTo>
                    <a:pt x="23" y="12"/>
                  </a:lnTo>
                  <a:lnTo>
                    <a:pt x="23" y="14"/>
                  </a:lnTo>
                  <a:lnTo>
                    <a:pt x="22" y="14"/>
                  </a:lnTo>
                  <a:lnTo>
                    <a:pt x="22" y="16"/>
                  </a:lnTo>
                  <a:lnTo>
                    <a:pt x="20" y="16"/>
                  </a:lnTo>
                  <a:lnTo>
                    <a:pt x="20" y="17"/>
                  </a:lnTo>
                  <a:lnTo>
                    <a:pt x="18" y="17"/>
                  </a:lnTo>
                  <a:lnTo>
                    <a:pt x="17" y="19"/>
                  </a:lnTo>
                  <a:lnTo>
                    <a:pt x="15" y="23"/>
                  </a:lnTo>
                  <a:lnTo>
                    <a:pt x="13" y="23"/>
                  </a:lnTo>
                  <a:lnTo>
                    <a:pt x="11" y="26"/>
                  </a:lnTo>
                  <a:lnTo>
                    <a:pt x="10" y="26"/>
                  </a:lnTo>
                  <a:lnTo>
                    <a:pt x="6" y="31"/>
                  </a:lnTo>
                  <a:lnTo>
                    <a:pt x="5" y="38"/>
                  </a:lnTo>
                  <a:lnTo>
                    <a:pt x="5" y="40"/>
                  </a:lnTo>
                  <a:lnTo>
                    <a:pt x="1" y="43"/>
                  </a:lnTo>
                  <a:lnTo>
                    <a:pt x="3" y="45"/>
                  </a:lnTo>
                  <a:lnTo>
                    <a:pt x="1" y="46"/>
                  </a:lnTo>
                  <a:lnTo>
                    <a:pt x="1" y="48"/>
                  </a:lnTo>
                  <a:lnTo>
                    <a:pt x="1" y="50"/>
                  </a:lnTo>
                  <a:lnTo>
                    <a:pt x="1" y="52"/>
                  </a:lnTo>
                  <a:lnTo>
                    <a:pt x="0" y="52"/>
                  </a:lnTo>
                  <a:lnTo>
                    <a:pt x="1" y="53"/>
                  </a:lnTo>
                  <a:lnTo>
                    <a:pt x="0" y="55"/>
                  </a:lnTo>
                  <a:lnTo>
                    <a:pt x="0" y="57"/>
                  </a:lnTo>
                  <a:lnTo>
                    <a:pt x="0" y="58"/>
                  </a:lnTo>
                  <a:lnTo>
                    <a:pt x="1" y="60"/>
                  </a:lnTo>
                  <a:lnTo>
                    <a:pt x="0" y="60"/>
                  </a:lnTo>
                  <a:lnTo>
                    <a:pt x="1" y="62"/>
                  </a:lnTo>
                  <a:lnTo>
                    <a:pt x="0" y="62"/>
                  </a:lnTo>
                  <a:lnTo>
                    <a:pt x="1" y="63"/>
                  </a:lnTo>
                  <a:lnTo>
                    <a:pt x="1" y="65"/>
                  </a:lnTo>
                  <a:lnTo>
                    <a:pt x="1" y="67"/>
                  </a:lnTo>
                  <a:lnTo>
                    <a:pt x="1" y="69"/>
                  </a:lnTo>
                  <a:lnTo>
                    <a:pt x="3" y="70"/>
                  </a:lnTo>
                  <a:lnTo>
                    <a:pt x="3" y="72"/>
                  </a:lnTo>
                  <a:lnTo>
                    <a:pt x="3" y="74"/>
                  </a:lnTo>
                  <a:lnTo>
                    <a:pt x="5" y="74"/>
                  </a:lnTo>
                  <a:lnTo>
                    <a:pt x="5" y="77"/>
                  </a:lnTo>
                  <a:lnTo>
                    <a:pt x="5" y="79"/>
                  </a:lnTo>
                  <a:lnTo>
                    <a:pt x="6" y="79"/>
                  </a:lnTo>
                  <a:lnTo>
                    <a:pt x="6" y="81"/>
                  </a:lnTo>
                  <a:lnTo>
                    <a:pt x="8" y="81"/>
                  </a:lnTo>
                  <a:lnTo>
                    <a:pt x="8" y="82"/>
                  </a:lnTo>
                  <a:lnTo>
                    <a:pt x="10" y="82"/>
                  </a:lnTo>
                  <a:lnTo>
                    <a:pt x="10" y="86"/>
                  </a:lnTo>
                  <a:lnTo>
                    <a:pt x="10" y="87"/>
                  </a:lnTo>
                  <a:lnTo>
                    <a:pt x="11" y="87"/>
                  </a:lnTo>
                  <a:lnTo>
                    <a:pt x="11" y="89"/>
                  </a:lnTo>
                  <a:lnTo>
                    <a:pt x="13" y="89"/>
                  </a:lnTo>
                  <a:lnTo>
                    <a:pt x="15" y="91"/>
                  </a:lnTo>
                  <a:lnTo>
                    <a:pt x="17" y="91"/>
                  </a:lnTo>
                  <a:lnTo>
                    <a:pt x="17" y="92"/>
                  </a:lnTo>
                  <a:lnTo>
                    <a:pt x="18" y="92"/>
                  </a:lnTo>
                  <a:lnTo>
                    <a:pt x="18" y="94"/>
                  </a:lnTo>
                  <a:lnTo>
                    <a:pt x="20" y="94"/>
                  </a:lnTo>
                  <a:lnTo>
                    <a:pt x="22" y="98"/>
                  </a:lnTo>
                  <a:lnTo>
                    <a:pt x="23" y="98"/>
                  </a:lnTo>
                  <a:lnTo>
                    <a:pt x="25" y="99"/>
                  </a:lnTo>
                  <a:lnTo>
                    <a:pt x="25" y="101"/>
                  </a:lnTo>
                  <a:lnTo>
                    <a:pt x="34" y="103"/>
                  </a:lnTo>
                  <a:lnTo>
                    <a:pt x="42" y="106"/>
                  </a:lnTo>
                  <a:lnTo>
                    <a:pt x="46" y="108"/>
                  </a:lnTo>
                  <a:lnTo>
                    <a:pt x="46" y="106"/>
                  </a:lnTo>
                  <a:lnTo>
                    <a:pt x="49" y="108"/>
                  </a:lnTo>
                  <a:lnTo>
                    <a:pt x="51" y="108"/>
                  </a:lnTo>
                  <a:lnTo>
                    <a:pt x="52" y="108"/>
                  </a:lnTo>
                  <a:lnTo>
                    <a:pt x="54" y="110"/>
                  </a:lnTo>
                  <a:lnTo>
                    <a:pt x="56" y="108"/>
                  </a:lnTo>
                  <a:lnTo>
                    <a:pt x="56" y="110"/>
                  </a:lnTo>
                  <a:lnTo>
                    <a:pt x="58" y="108"/>
                  </a:lnTo>
                  <a:lnTo>
                    <a:pt x="59" y="110"/>
                  </a:lnTo>
                  <a:lnTo>
                    <a:pt x="61" y="108"/>
                  </a:lnTo>
                  <a:lnTo>
                    <a:pt x="61" y="110"/>
                  </a:lnTo>
                  <a:lnTo>
                    <a:pt x="61" y="108"/>
                  </a:lnTo>
                  <a:lnTo>
                    <a:pt x="63" y="110"/>
                  </a:lnTo>
                  <a:lnTo>
                    <a:pt x="64" y="108"/>
                  </a:lnTo>
                  <a:lnTo>
                    <a:pt x="64" y="110"/>
                  </a:lnTo>
                  <a:lnTo>
                    <a:pt x="66" y="108"/>
                  </a:lnTo>
                  <a:lnTo>
                    <a:pt x="68" y="108"/>
                  </a:lnTo>
                  <a:lnTo>
                    <a:pt x="69" y="108"/>
                  </a:lnTo>
                  <a:lnTo>
                    <a:pt x="69" y="106"/>
                  </a:lnTo>
                  <a:lnTo>
                    <a:pt x="71" y="106"/>
                  </a:lnTo>
                  <a:lnTo>
                    <a:pt x="73" y="106"/>
                  </a:lnTo>
                  <a:lnTo>
                    <a:pt x="75" y="106"/>
                  </a:lnTo>
                  <a:lnTo>
                    <a:pt x="75" y="104"/>
                  </a:lnTo>
                  <a:lnTo>
                    <a:pt x="78" y="104"/>
                  </a:lnTo>
                  <a:lnTo>
                    <a:pt x="80" y="104"/>
                  </a:lnTo>
                  <a:lnTo>
                    <a:pt x="81" y="104"/>
                  </a:lnTo>
                  <a:lnTo>
                    <a:pt x="83" y="103"/>
                  </a:lnTo>
                  <a:lnTo>
                    <a:pt x="85" y="103"/>
                  </a:lnTo>
                  <a:lnTo>
                    <a:pt x="86" y="101"/>
                  </a:lnTo>
                  <a:lnTo>
                    <a:pt x="88" y="101"/>
                  </a:lnTo>
                  <a:lnTo>
                    <a:pt x="88" y="99"/>
                  </a:lnTo>
                  <a:lnTo>
                    <a:pt x="92" y="99"/>
                  </a:lnTo>
                  <a:lnTo>
                    <a:pt x="93" y="98"/>
                  </a:lnTo>
                  <a:lnTo>
                    <a:pt x="95" y="98"/>
                  </a:lnTo>
                  <a:lnTo>
                    <a:pt x="95" y="96"/>
                  </a:lnTo>
                  <a:lnTo>
                    <a:pt x="95" y="94"/>
                  </a:lnTo>
                  <a:lnTo>
                    <a:pt x="97" y="94"/>
                  </a:lnTo>
                  <a:lnTo>
                    <a:pt x="98" y="92"/>
                  </a:lnTo>
                  <a:lnTo>
                    <a:pt x="100" y="92"/>
                  </a:lnTo>
                  <a:lnTo>
                    <a:pt x="102" y="91"/>
                  </a:lnTo>
                  <a:lnTo>
                    <a:pt x="102" y="89"/>
                  </a:lnTo>
                  <a:lnTo>
                    <a:pt x="104" y="89"/>
                  </a:lnTo>
                  <a:lnTo>
                    <a:pt x="105" y="87"/>
                  </a:lnTo>
                  <a:lnTo>
                    <a:pt x="105" y="86"/>
                  </a:lnTo>
                  <a:lnTo>
                    <a:pt x="109" y="82"/>
                  </a:lnTo>
                  <a:lnTo>
                    <a:pt x="110" y="82"/>
                  </a:lnTo>
                  <a:lnTo>
                    <a:pt x="112" y="75"/>
                  </a:lnTo>
                  <a:lnTo>
                    <a:pt x="117" y="70"/>
                  </a:lnTo>
                  <a:lnTo>
                    <a:pt x="115" y="69"/>
                  </a:lnTo>
                  <a:lnTo>
                    <a:pt x="117" y="65"/>
                  </a:lnTo>
                  <a:lnTo>
                    <a:pt x="117" y="63"/>
                  </a:lnTo>
                  <a:lnTo>
                    <a:pt x="117" y="62"/>
                  </a:lnTo>
                  <a:lnTo>
                    <a:pt x="117" y="60"/>
                  </a:lnTo>
                  <a:lnTo>
                    <a:pt x="119" y="60"/>
                  </a:lnTo>
                  <a:lnTo>
                    <a:pt x="119" y="58"/>
                  </a:lnTo>
                  <a:lnTo>
                    <a:pt x="119" y="57"/>
                  </a:lnTo>
                  <a:lnTo>
                    <a:pt x="119" y="55"/>
                  </a:lnTo>
                  <a:lnTo>
                    <a:pt x="119" y="53"/>
                  </a:lnTo>
                  <a:lnTo>
                    <a:pt x="119" y="52"/>
                  </a:lnTo>
                  <a:lnTo>
                    <a:pt x="119" y="50"/>
                  </a:lnTo>
                  <a:lnTo>
                    <a:pt x="119" y="48"/>
                  </a:lnTo>
                  <a:lnTo>
                    <a:pt x="119" y="46"/>
                  </a:lnTo>
                  <a:lnTo>
                    <a:pt x="117" y="45"/>
                  </a:lnTo>
                  <a:lnTo>
                    <a:pt x="119" y="43"/>
                  </a:lnTo>
                  <a:lnTo>
                    <a:pt x="117" y="43"/>
                  </a:lnTo>
                  <a:lnTo>
                    <a:pt x="119" y="41"/>
                  </a:lnTo>
                  <a:lnTo>
                    <a:pt x="117" y="40"/>
                  </a:lnTo>
                  <a:lnTo>
                    <a:pt x="117" y="38"/>
                  </a:lnTo>
                  <a:lnTo>
                    <a:pt x="117" y="36"/>
                  </a:lnTo>
                  <a:lnTo>
                    <a:pt x="117" y="34"/>
                  </a:lnTo>
                  <a:lnTo>
                    <a:pt x="115" y="34"/>
                  </a:lnTo>
                  <a:lnTo>
                    <a:pt x="114" y="31"/>
                  </a:lnTo>
                  <a:lnTo>
                    <a:pt x="115" y="31"/>
                  </a:lnTo>
                  <a:lnTo>
                    <a:pt x="114" y="29"/>
                  </a:lnTo>
                  <a:lnTo>
                    <a:pt x="112" y="28"/>
                  </a:lnTo>
                  <a:lnTo>
                    <a:pt x="112" y="26"/>
                  </a:lnTo>
                  <a:lnTo>
                    <a:pt x="112" y="24"/>
                  </a:lnTo>
                  <a:lnTo>
                    <a:pt x="110" y="23"/>
                  </a:lnTo>
                  <a:lnTo>
                    <a:pt x="109" y="23"/>
                  </a:lnTo>
                  <a:lnTo>
                    <a:pt x="109" y="21"/>
                  </a:lnTo>
                  <a:lnTo>
                    <a:pt x="107" y="21"/>
                  </a:lnTo>
                  <a:lnTo>
                    <a:pt x="107" y="19"/>
                  </a:lnTo>
                  <a:lnTo>
                    <a:pt x="105" y="19"/>
                  </a:lnTo>
                  <a:lnTo>
                    <a:pt x="105" y="17"/>
                  </a:lnTo>
                  <a:lnTo>
                    <a:pt x="104" y="17"/>
                  </a:lnTo>
                  <a:lnTo>
                    <a:pt x="104" y="16"/>
                  </a:lnTo>
                  <a:lnTo>
                    <a:pt x="100" y="14"/>
                  </a:lnTo>
                  <a:lnTo>
                    <a:pt x="100" y="12"/>
                  </a:lnTo>
                  <a:lnTo>
                    <a:pt x="98" y="12"/>
                  </a:lnTo>
                  <a:lnTo>
                    <a:pt x="97" y="11"/>
                  </a:lnTo>
                  <a:lnTo>
                    <a:pt x="93" y="9"/>
                  </a:lnTo>
                  <a:lnTo>
                    <a:pt x="93" y="7"/>
                  </a:lnTo>
                  <a:lnTo>
                    <a:pt x="86" y="6"/>
                  </a:lnTo>
                  <a:close/>
                </a:path>
              </a:pathLst>
            </a:custGeom>
            <a:solidFill>
              <a:srgbClr val="808080"/>
            </a:solidFill>
            <a:ln w="9525">
              <a:noFill/>
              <a:round/>
              <a:headEnd/>
              <a:tailEnd/>
            </a:ln>
          </p:spPr>
          <p:txBody>
            <a:bodyPr/>
            <a:lstStyle/>
            <a:p>
              <a:endParaRPr lang="en-US"/>
            </a:p>
          </p:txBody>
        </p:sp>
        <p:sp>
          <p:nvSpPr>
            <p:cNvPr id="371" name="Freeform 2542"/>
            <p:cNvSpPr>
              <a:spLocks/>
            </p:cNvSpPr>
            <p:nvPr/>
          </p:nvSpPr>
          <p:spPr bwMode="auto">
            <a:xfrm>
              <a:off x="925" y="2589"/>
              <a:ext cx="119" cy="108"/>
            </a:xfrm>
            <a:custGeom>
              <a:avLst/>
              <a:gdLst>
                <a:gd name="T0" fmla="*/ 77 w 119"/>
                <a:gd name="T1" fmla="*/ 2 h 108"/>
                <a:gd name="T2" fmla="*/ 72 w 119"/>
                <a:gd name="T3" fmla="*/ 0 h 108"/>
                <a:gd name="T4" fmla="*/ 65 w 119"/>
                <a:gd name="T5" fmla="*/ 0 h 108"/>
                <a:gd name="T6" fmla="*/ 60 w 119"/>
                <a:gd name="T7" fmla="*/ 0 h 108"/>
                <a:gd name="T8" fmla="*/ 55 w 119"/>
                <a:gd name="T9" fmla="*/ 0 h 108"/>
                <a:gd name="T10" fmla="*/ 49 w 119"/>
                <a:gd name="T11" fmla="*/ 0 h 108"/>
                <a:gd name="T12" fmla="*/ 46 w 119"/>
                <a:gd name="T13" fmla="*/ 2 h 108"/>
                <a:gd name="T14" fmla="*/ 39 w 119"/>
                <a:gd name="T15" fmla="*/ 6 h 108"/>
                <a:gd name="T16" fmla="*/ 32 w 119"/>
                <a:gd name="T17" fmla="*/ 7 h 108"/>
                <a:gd name="T18" fmla="*/ 29 w 119"/>
                <a:gd name="T19" fmla="*/ 11 h 108"/>
                <a:gd name="T20" fmla="*/ 26 w 119"/>
                <a:gd name="T21" fmla="*/ 12 h 108"/>
                <a:gd name="T22" fmla="*/ 22 w 119"/>
                <a:gd name="T23" fmla="*/ 14 h 108"/>
                <a:gd name="T24" fmla="*/ 19 w 119"/>
                <a:gd name="T25" fmla="*/ 17 h 108"/>
                <a:gd name="T26" fmla="*/ 15 w 119"/>
                <a:gd name="T27" fmla="*/ 23 h 108"/>
                <a:gd name="T28" fmla="*/ 10 w 119"/>
                <a:gd name="T29" fmla="*/ 26 h 108"/>
                <a:gd name="T30" fmla="*/ 5 w 119"/>
                <a:gd name="T31" fmla="*/ 40 h 108"/>
                <a:gd name="T32" fmla="*/ 2 w 119"/>
                <a:gd name="T33" fmla="*/ 46 h 108"/>
                <a:gd name="T34" fmla="*/ 0 w 119"/>
                <a:gd name="T35" fmla="*/ 52 h 108"/>
                <a:gd name="T36" fmla="*/ 0 w 119"/>
                <a:gd name="T37" fmla="*/ 57 h 108"/>
                <a:gd name="T38" fmla="*/ 2 w 119"/>
                <a:gd name="T39" fmla="*/ 62 h 108"/>
                <a:gd name="T40" fmla="*/ 2 w 119"/>
                <a:gd name="T41" fmla="*/ 65 h 108"/>
                <a:gd name="T42" fmla="*/ 3 w 119"/>
                <a:gd name="T43" fmla="*/ 69 h 108"/>
                <a:gd name="T44" fmla="*/ 5 w 119"/>
                <a:gd name="T45" fmla="*/ 74 h 108"/>
                <a:gd name="T46" fmla="*/ 7 w 119"/>
                <a:gd name="T47" fmla="*/ 79 h 108"/>
                <a:gd name="T48" fmla="*/ 9 w 119"/>
                <a:gd name="T49" fmla="*/ 82 h 108"/>
                <a:gd name="T50" fmla="*/ 10 w 119"/>
                <a:gd name="T51" fmla="*/ 87 h 108"/>
                <a:gd name="T52" fmla="*/ 14 w 119"/>
                <a:gd name="T53" fmla="*/ 89 h 108"/>
                <a:gd name="T54" fmla="*/ 19 w 119"/>
                <a:gd name="T55" fmla="*/ 92 h 108"/>
                <a:gd name="T56" fmla="*/ 22 w 119"/>
                <a:gd name="T57" fmla="*/ 98 h 108"/>
                <a:gd name="T58" fmla="*/ 34 w 119"/>
                <a:gd name="T59" fmla="*/ 103 h 108"/>
                <a:gd name="T60" fmla="*/ 46 w 119"/>
                <a:gd name="T61" fmla="*/ 108 h 108"/>
                <a:gd name="T62" fmla="*/ 51 w 119"/>
                <a:gd name="T63" fmla="*/ 108 h 108"/>
                <a:gd name="T64" fmla="*/ 56 w 119"/>
                <a:gd name="T65" fmla="*/ 108 h 108"/>
                <a:gd name="T66" fmla="*/ 61 w 119"/>
                <a:gd name="T67" fmla="*/ 108 h 108"/>
                <a:gd name="T68" fmla="*/ 67 w 119"/>
                <a:gd name="T69" fmla="*/ 108 h 108"/>
                <a:gd name="T70" fmla="*/ 70 w 119"/>
                <a:gd name="T71" fmla="*/ 106 h 108"/>
                <a:gd name="T72" fmla="*/ 75 w 119"/>
                <a:gd name="T73" fmla="*/ 106 h 108"/>
                <a:gd name="T74" fmla="*/ 80 w 119"/>
                <a:gd name="T75" fmla="*/ 104 h 108"/>
                <a:gd name="T76" fmla="*/ 87 w 119"/>
                <a:gd name="T77" fmla="*/ 101 h 108"/>
                <a:gd name="T78" fmla="*/ 94 w 119"/>
                <a:gd name="T79" fmla="*/ 98 h 108"/>
                <a:gd name="T80" fmla="*/ 95 w 119"/>
                <a:gd name="T81" fmla="*/ 94 h 108"/>
                <a:gd name="T82" fmla="*/ 101 w 119"/>
                <a:gd name="T83" fmla="*/ 92 h 108"/>
                <a:gd name="T84" fmla="*/ 104 w 119"/>
                <a:gd name="T85" fmla="*/ 87 h 108"/>
                <a:gd name="T86" fmla="*/ 111 w 119"/>
                <a:gd name="T87" fmla="*/ 82 h 108"/>
                <a:gd name="T88" fmla="*/ 116 w 119"/>
                <a:gd name="T89" fmla="*/ 69 h 108"/>
                <a:gd name="T90" fmla="*/ 118 w 119"/>
                <a:gd name="T91" fmla="*/ 62 h 108"/>
                <a:gd name="T92" fmla="*/ 119 w 119"/>
                <a:gd name="T93" fmla="*/ 57 h 108"/>
                <a:gd name="T94" fmla="*/ 119 w 119"/>
                <a:gd name="T95" fmla="*/ 52 h 108"/>
                <a:gd name="T96" fmla="*/ 119 w 119"/>
                <a:gd name="T97" fmla="*/ 46 h 108"/>
                <a:gd name="T98" fmla="*/ 118 w 119"/>
                <a:gd name="T99" fmla="*/ 43 h 108"/>
                <a:gd name="T100" fmla="*/ 118 w 119"/>
                <a:gd name="T101" fmla="*/ 38 h 108"/>
                <a:gd name="T102" fmla="*/ 116 w 119"/>
                <a:gd name="T103" fmla="*/ 35 h 108"/>
                <a:gd name="T104" fmla="*/ 114 w 119"/>
                <a:gd name="T105" fmla="*/ 29 h 108"/>
                <a:gd name="T106" fmla="*/ 113 w 119"/>
                <a:gd name="T107" fmla="*/ 26 h 108"/>
                <a:gd name="T108" fmla="*/ 111 w 119"/>
                <a:gd name="T109" fmla="*/ 23 h 108"/>
                <a:gd name="T110" fmla="*/ 107 w 119"/>
                <a:gd name="T111" fmla="*/ 21 h 108"/>
                <a:gd name="T112" fmla="*/ 106 w 119"/>
                <a:gd name="T113" fmla="*/ 17 h 108"/>
                <a:gd name="T114" fmla="*/ 101 w 119"/>
                <a:gd name="T115" fmla="*/ 14 h 108"/>
                <a:gd name="T116" fmla="*/ 97 w 119"/>
                <a:gd name="T117" fmla="*/ 11 h 108"/>
                <a:gd name="T118" fmla="*/ 85 w 119"/>
                <a:gd name="T119" fmla="*/ 6 h 1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
                <a:gd name="T181" fmla="*/ 0 h 108"/>
                <a:gd name="T182" fmla="*/ 119 w 119"/>
                <a:gd name="T183" fmla="*/ 108 h 1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 h="108">
                  <a:moveTo>
                    <a:pt x="85" y="6"/>
                  </a:moveTo>
                  <a:lnTo>
                    <a:pt x="78" y="2"/>
                  </a:lnTo>
                  <a:lnTo>
                    <a:pt x="77" y="2"/>
                  </a:lnTo>
                  <a:lnTo>
                    <a:pt x="75" y="0"/>
                  </a:lnTo>
                  <a:lnTo>
                    <a:pt x="73" y="0"/>
                  </a:lnTo>
                  <a:lnTo>
                    <a:pt x="72" y="0"/>
                  </a:lnTo>
                  <a:lnTo>
                    <a:pt x="68" y="0"/>
                  </a:lnTo>
                  <a:lnTo>
                    <a:pt x="67" y="0"/>
                  </a:lnTo>
                  <a:lnTo>
                    <a:pt x="65" y="0"/>
                  </a:lnTo>
                  <a:lnTo>
                    <a:pt x="63" y="0"/>
                  </a:lnTo>
                  <a:lnTo>
                    <a:pt x="61" y="0"/>
                  </a:lnTo>
                  <a:lnTo>
                    <a:pt x="60" y="0"/>
                  </a:lnTo>
                  <a:lnTo>
                    <a:pt x="58" y="0"/>
                  </a:lnTo>
                  <a:lnTo>
                    <a:pt x="56" y="0"/>
                  </a:lnTo>
                  <a:lnTo>
                    <a:pt x="55" y="0"/>
                  </a:lnTo>
                  <a:lnTo>
                    <a:pt x="53" y="0"/>
                  </a:lnTo>
                  <a:lnTo>
                    <a:pt x="51" y="0"/>
                  </a:lnTo>
                  <a:lnTo>
                    <a:pt x="49" y="0"/>
                  </a:lnTo>
                  <a:lnTo>
                    <a:pt x="49" y="2"/>
                  </a:lnTo>
                  <a:lnTo>
                    <a:pt x="49" y="0"/>
                  </a:lnTo>
                  <a:lnTo>
                    <a:pt x="46" y="2"/>
                  </a:lnTo>
                  <a:lnTo>
                    <a:pt x="44" y="2"/>
                  </a:lnTo>
                  <a:lnTo>
                    <a:pt x="41" y="4"/>
                  </a:lnTo>
                  <a:lnTo>
                    <a:pt x="39" y="6"/>
                  </a:lnTo>
                  <a:lnTo>
                    <a:pt x="36" y="6"/>
                  </a:lnTo>
                  <a:lnTo>
                    <a:pt x="34" y="6"/>
                  </a:lnTo>
                  <a:lnTo>
                    <a:pt x="32" y="7"/>
                  </a:lnTo>
                  <a:lnTo>
                    <a:pt x="31" y="7"/>
                  </a:lnTo>
                  <a:lnTo>
                    <a:pt x="29" y="9"/>
                  </a:lnTo>
                  <a:lnTo>
                    <a:pt x="29" y="11"/>
                  </a:lnTo>
                  <a:lnTo>
                    <a:pt x="27" y="11"/>
                  </a:lnTo>
                  <a:lnTo>
                    <a:pt x="26" y="11"/>
                  </a:lnTo>
                  <a:lnTo>
                    <a:pt x="26" y="12"/>
                  </a:lnTo>
                  <a:lnTo>
                    <a:pt x="24" y="12"/>
                  </a:lnTo>
                  <a:lnTo>
                    <a:pt x="24" y="14"/>
                  </a:lnTo>
                  <a:lnTo>
                    <a:pt x="22" y="14"/>
                  </a:lnTo>
                  <a:lnTo>
                    <a:pt x="22" y="16"/>
                  </a:lnTo>
                  <a:lnTo>
                    <a:pt x="20" y="16"/>
                  </a:lnTo>
                  <a:lnTo>
                    <a:pt x="19" y="17"/>
                  </a:lnTo>
                  <a:lnTo>
                    <a:pt x="17" y="19"/>
                  </a:lnTo>
                  <a:lnTo>
                    <a:pt x="15" y="19"/>
                  </a:lnTo>
                  <a:lnTo>
                    <a:pt x="15" y="23"/>
                  </a:lnTo>
                  <a:lnTo>
                    <a:pt x="14" y="23"/>
                  </a:lnTo>
                  <a:lnTo>
                    <a:pt x="12" y="26"/>
                  </a:lnTo>
                  <a:lnTo>
                    <a:pt x="10" y="26"/>
                  </a:lnTo>
                  <a:lnTo>
                    <a:pt x="7" y="31"/>
                  </a:lnTo>
                  <a:lnTo>
                    <a:pt x="5" y="38"/>
                  </a:lnTo>
                  <a:lnTo>
                    <a:pt x="5" y="40"/>
                  </a:lnTo>
                  <a:lnTo>
                    <a:pt x="2" y="43"/>
                  </a:lnTo>
                  <a:lnTo>
                    <a:pt x="3" y="45"/>
                  </a:lnTo>
                  <a:lnTo>
                    <a:pt x="2" y="46"/>
                  </a:lnTo>
                  <a:lnTo>
                    <a:pt x="2" y="50"/>
                  </a:lnTo>
                  <a:lnTo>
                    <a:pt x="2" y="52"/>
                  </a:lnTo>
                  <a:lnTo>
                    <a:pt x="0" y="52"/>
                  </a:lnTo>
                  <a:lnTo>
                    <a:pt x="2" y="53"/>
                  </a:lnTo>
                  <a:lnTo>
                    <a:pt x="0" y="55"/>
                  </a:lnTo>
                  <a:lnTo>
                    <a:pt x="0" y="57"/>
                  </a:lnTo>
                  <a:lnTo>
                    <a:pt x="2" y="58"/>
                  </a:lnTo>
                  <a:lnTo>
                    <a:pt x="0" y="60"/>
                  </a:lnTo>
                  <a:lnTo>
                    <a:pt x="2" y="62"/>
                  </a:lnTo>
                  <a:lnTo>
                    <a:pt x="0" y="62"/>
                  </a:lnTo>
                  <a:lnTo>
                    <a:pt x="2" y="63"/>
                  </a:lnTo>
                  <a:lnTo>
                    <a:pt x="2" y="65"/>
                  </a:lnTo>
                  <a:lnTo>
                    <a:pt x="2" y="67"/>
                  </a:lnTo>
                  <a:lnTo>
                    <a:pt x="2" y="69"/>
                  </a:lnTo>
                  <a:lnTo>
                    <a:pt x="3" y="69"/>
                  </a:lnTo>
                  <a:lnTo>
                    <a:pt x="3" y="72"/>
                  </a:lnTo>
                  <a:lnTo>
                    <a:pt x="3" y="74"/>
                  </a:lnTo>
                  <a:lnTo>
                    <a:pt x="5" y="74"/>
                  </a:lnTo>
                  <a:lnTo>
                    <a:pt x="5" y="77"/>
                  </a:lnTo>
                  <a:lnTo>
                    <a:pt x="5" y="79"/>
                  </a:lnTo>
                  <a:lnTo>
                    <a:pt x="7" y="79"/>
                  </a:lnTo>
                  <a:lnTo>
                    <a:pt x="7" y="81"/>
                  </a:lnTo>
                  <a:lnTo>
                    <a:pt x="9" y="81"/>
                  </a:lnTo>
                  <a:lnTo>
                    <a:pt x="9" y="82"/>
                  </a:lnTo>
                  <a:lnTo>
                    <a:pt x="9" y="86"/>
                  </a:lnTo>
                  <a:lnTo>
                    <a:pt x="10" y="86"/>
                  </a:lnTo>
                  <a:lnTo>
                    <a:pt x="10" y="87"/>
                  </a:lnTo>
                  <a:lnTo>
                    <a:pt x="12" y="87"/>
                  </a:lnTo>
                  <a:lnTo>
                    <a:pt x="14" y="87"/>
                  </a:lnTo>
                  <a:lnTo>
                    <a:pt x="14" y="89"/>
                  </a:lnTo>
                  <a:lnTo>
                    <a:pt x="15" y="91"/>
                  </a:lnTo>
                  <a:lnTo>
                    <a:pt x="15" y="92"/>
                  </a:lnTo>
                  <a:lnTo>
                    <a:pt x="19" y="92"/>
                  </a:lnTo>
                  <a:lnTo>
                    <a:pt x="19" y="94"/>
                  </a:lnTo>
                  <a:lnTo>
                    <a:pt x="20" y="94"/>
                  </a:lnTo>
                  <a:lnTo>
                    <a:pt x="22" y="98"/>
                  </a:lnTo>
                  <a:lnTo>
                    <a:pt x="24" y="98"/>
                  </a:lnTo>
                  <a:lnTo>
                    <a:pt x="26" y="99"/>
                  </a:lnTo>
                  <a:lnTo>
                    <a:pt x="34" y="103"/>
                  </a:lnTo>
                  <a:lnTo>
                    <a:pt x="41" y="106"/>
                  </a:lnTo>
                  <a:lnTo>
                    <a:pt x="43" y="106"/>
                  </a:lnTo>
                  <a:lnTo>
                    <a:pt x="46" y="108"/>
                  </a:lnTo>
                  <a:lnTo>
                    <a:pt x="46" y="106"/>
                  </a:lnTo>
                  <a:lnTo>
                    <a:pt x="49" y="108"/>
                  </a:lnTo>
                  <a:lnTo>
                    <a:pt x="51" y="108"/>
                  </a:lnTo>
                  <a:lnTo>
                    <a:pt x="53" y="108"/>
                  </a:lnTo>
                  <a:lnTo>
                    <a:pt x="55" y="108"/>
                  </a:lnTo>
                  <a:lnTo>
                    <a:pt x="56" y="108"/>
                  </a:lnTo>
                  <a:lnTo>
                    <a:pt x="58" y="108"/>
                  </a:lnTo>
                  <a:lnTo>
                    <a:pt x="60" y="108"/>
                  </a:lnTo>
                  <a:lnTo>
                    <a:pt x="61" y="108"/>
                  </a:lnTo>
                  <a:lnTo>
                    <a:pt x="63" y="108"/>
                  </a:lnTo>
                  <a:lnTo>
                    <a:pt x="65" y="108"/>
                  </a:lnTo>
                  <a:lnTo>
                    <a:pt x="67" y="108"/>
                  </a:lnTo>
                  <a:lnTo>
                    <a:pt x="68" y="108"/>
                  </a:lnTo>
                  <a:lnTo>
                    <a:pt x="70" y="108"/>
                  </a:lnTo>
                  <a:lnTo>
                    <a:pt x="70" y="106"/>
                  </a:lnTo>
                  <a:lnTo>
                    <a:pt x="72" y="106"/>
                  </a:lnTo>
                  <a:lnTo>
                    <a:pt x="73" y="106"/>
                  </a:lnTo>
                  <a:lnTo>
                    <a:pt x="75" y="106"/>
                  </a:lnTo>
                  <a:lnTo>
                    <a:pt x="75" y="104"/>
                  </a:lnTo>
                  <a:lnTo>
                    <a:pt x="78" y="104"/>
                  </a:lnTo>
                  <a:lnTo>
                    <a:pt x="80" y="104"/>
                  </a:lnTo>
                  <a:lnTo>
                    <a:pt x="84" y="103"/>
                  </a:lnTo>
                  <a:lnTo>
                    <a:pt x="85" y="103"/>
                  </a:lnTo>
                  <a:lnTo>
                    <a:pt x="87" y="101"/>
                  </a:lnTo>
                  <a:lnTo>
                    <a:pt x="89" y="99"/>
                  </a:lnTo>
                  <a:lnTo>
                    <a:pt x="92" y="98"/>
                  </a:lnTo>
                  <a:lnTo>
                    <a:pt x="94" y="98"/>
                  </a:lnTo>
                  <a:lnTo>
                    <a:pt x="95" y="98"/>
                  </a:lnTo>
                  <a:lnTo>
                    <a:pt x="95" y="96"/>
                  </a:lnTo>
                  <a:lnTo>
                    <a:pt x="95" y="94"/>
                  </a:lnTo>
                  <a:lnTo>
                    <a:pt x="97" y="94"/>
                  </a:lnTo>
                  <a:lnTo>
                    <a:pt x="99" y="92"/>
                  </a:lnTo>
                  <a:lnTo>
                    <a:pt x="101" y="92"/>
                  </a:lnTo>
                  <a:lnTo>
                    <a:pt x="102" y="91"/>
                  </a:lnTo>
                  <a:lnTo>
                    <a:pt x="102" y="89"/>
                  </a:lnTo>
                  <a:lnTo>
                    <a:pt x="104" y="87"/>
                  </a:lnTo>
                  <a:lnTo>
                    <a:pt x="106" y="86"/>
                  </a:lnTo>
                  <a:lnTo>
                    <a:pt x="109" y="82"/>
                  </a:lnTo>
                  <a:lnTo>
                    <a:pt x="111" y="82"/>
                  </a:lnTo>
                  <a:lnTo>
                    <a:pt x="113" y="75"/>
                  </a:lnTo>
                  <a:lnTo>
                    <a:pt x="118" y="70"/>
                  </a:lnTo>
                  <a:lnTo>
                    <a:pt x="116" y="69"/>
                  </a:lnTo>
                  <a:lnTo>
                    <a:pt x="118" y="65"/>
                  </a:lnTo>
                  <a:lnTo>
                    <a:pt x="118" y="63"/>
                  </a:lnTo>
                  <a:lnTo>
                    <a:pt x="118" y="62"/>
                  </a:lnTo>
                  <a:lnTo>
                    <a:pt x="118" y="60"/>
                  </a:lnTo>
                  <a:lnTo>
                    <a:pt x="119" y="58"/>
                  </a:lnTo>
                  <a:lnTo>
                    <a:pt x="119" y="57"/>
                  </a:lnTo>
                  <a:lnTo>
                    <a:pt x="119" y="55"/>
                  </a:lnTo>
                  <a:lnTo>
                    <a:pt x="119" y="53"/>
                  </a:lnTo>
                  <a:lnTo>
                    <a:pt x="119" y="52"/>
                  </a:lnTo>
                  <a:lnTo>
                    <a:pt x="119" y="50"/>
                  </a:lnTo>
                  <a:lnTo>
                    <a:pt x="119" y="48"/>
                  </a:lnTo>
                  <a:lnTo>
                    <a:pt x="119" y="46"/>
                  </a:lnTo>
                  <a:lnTo>
                    <a:pt x="118" y="45"/>
                  </a:lnTo>
                  <a:lnTo>
                    <a:pt x="119" y="43"/>
                  </a:lnTo>
                  <a:lnTo>
                    <a:pt x="118" y="43"/>
                  </a:lnTo>
                  <a:lnTo>
                    <a:pt x="119" y="41"/>
                  </a:lnTo>
                  <a:lnTo>
                    <a:pt x="118" y="40"/>
                  </a:lnTo>
                  <a:lnTo>
                    <a:pt x="118" y="38"/>
                  </a:lnTo>
                  <a:lnTo>
                    <a:pt x="118" y="36"/>
                  </a:lnTo>
                  <a:lnTo>
                    <a:pt x="118" y="35"/>
                  </a:lnTo>
                  <a:lnTo>
                    <a:pt x="116" y="35"/>
                  </a:lnTo>
                  <a:lnTo>
                    <a:pt x="114" y="31"/>
                  </a:lnTo>
                  <a:lnTo>
                    <a:pt x="116" y="31"/>
                  </a:lnTo>
                  <a:lnTo>
                    <a:pt x="114" y="29"/>
                  </a:lnTo>
                  <a:lnTo>
                    <a:pt x="113" y="28"/>
                  </a:lnTo>
                  <a:lnTo>
                    <a:pt x="111" y="28"/>
                  </a:lnTo>
                  <a:lnTo>
                    <a:pt x="113" y="26"/>
                  </a:lnTo>
                  <a:lnTo>
                    <a:pt x="111" y="26"/>
                  </a:lnTo>
                  <a:lnTo>
                    <a:pt x="111" y="24"/>
                  </a:lnTo>
                  <a:lnTo>
                    <a:pt x="111" y="23"/>
                  </a:lnTo>
                  <a:lnTo>
                    <a:pt x="109" y="23"/>
                  </a:lnTo>
                  <a:lnTo>
                    <a:pt x="109" y="21"/>
                  </a:lnTo>
                  <a:lnTo>
                    <a:pt x="107" y="21"/>
                  </a:lnTo>
                  <a:lnTo>
                    <a:pt x="107" y="19"/>
                  </a:lnTo>
                  <a:lnTo>
                    <a:pt x="106" y="19"/>
                  </a:lnTo>
                  <a:lnTo>
                    <a:pt x="106" y="17"/>
                  </a:lnTo>
                  <a:lnTo>
                    <a:pt x="104" y="17"/>
                  </a:lnTo>
                  <a:lnTo>
                    <a:pt x="104" y="16"/>
                  </a:lnTo>
                  <a:lnTo>
                    <a:pt x="101" y="14"/>
                  </a:lnTo>
                  <a:lnTo>
                    <a:pt x="101" y="12"/>
                  </a:lnTo>
                  <a:lnTo>
                    <a:pt x="99" y="12"/>
                  </a:lnTo>
                  <a:lnTo>
                    <a:pt x="97" y="11"/>
                  </a:lnTo>
                  <a:lnTo>
                    <a:pt x="94" y="9"/>
                  </a:lnTo>
                  <a:lnTo>
                    <a:pt x="94" y="7"/>
                  </a:lnTo>
                  <a:lnTo>
                    <a:pt x="85" y="6"/>
                  </a:lnTo>
                  <a:close/>
                </a:path>
              </a:pathLst>
            </a:custGeom>
            <a:solidFill>
              <a:srgbClr val="808080"/>
            </a:solidFill>
            <a:ln w="9525">
              <a:noFill/>
              <a:round/>
              <a:headEnd/>
              <a:tailEnd/>
            </a:ln>
          </p:spPr>
          <p:txBody>
            <a:bodyPr/>
            <a:lstStyle/>
            <a:p>
              <a:endParaRPr lang="en-US"/>
            </a:p>
          </p:txBody>
        </p:sp>
        <p:sp>
          <p:nvSpPr>
            <p:cNvPr id="372" name="Freeform 2543"/>
            <p:cNvSpPr>
              <a:spLocks/>
            </p:cNvSpPr>
            <p:nvPr/>
          </p:nvSpPr>
          <p:spPr bwMode="auto">
            <a:xfrm>
              <a:off x="714" y="2589"/>
              <a:ext cx="119" cy="108"/>
            </a:xfrm>
            <a:custGeom>
              <a:avLst/>
              <a:gdLst>
                <a:gd name="T0" fmla="*/ 76 w 119"/>
                <a:gd name="T1" fmla="*/ 2 h 108"/>
                <a:gd name="T2" fmla="*/ 71 w 119"/>
                <a:gd name="T3" fmla="*/ 0 h 108"/>
                <a:gd name="T4" fmla="*/ 64 w 119"/>
                <a:gd name="T5" fmla="*/ 0 h 108"/>
                <a:gd name="T6" fmla="*/ 59 w 119"/>
                <a:gd name="T7" fmla="*/ 0 h 108"/>
                <a:gd name="T8" fmla="*/ 54 w 119"/>
                <a:gd name="T9" fmla="*/ 0 h 108"/>
                <a:gd name="T10" fmla="*/ 49 w 119"/>
                <a:gd name="T11" fmla="*/ 0 h 108"/>
                <a:gd name="T12" fmla="*/ 46 w 119"/>
                <a:gd name="T13" fmla="*/ 2 h 108"/>
                <a:gd name="T14" fmla="*/ 39 w 119"/>
                <a:gd name="T15" fmla="*/ 6 h 108"/>
                <a:gd name="T16" fmla="*/ 32 w 119"/>
                <a:gd name="T17" fmla="*/ 7 h 108"/>
                <a:gd name="T18" fmla="*/ 29 w 119"/>
                <a:gd name="T19" fmla="*/ 11 h 108"/>
                <a:gd name="T20" fmla="*/ 25 w 119"/>
                <a:gd name="T21" fmla="*/ 12 h 108"/>
                <a:gd name="T22" fmla="*/ 22 w 119"/>
                <a:gd name="T23" fmla="*/ 14 h 108"/>
                <a:gd name="T24" fmla="*/ 18 w 119"/>
                <a:gd name="T25" fmla="*/ 17 h 108"/>
                <a:gd name="T26" fmla="*/ 15 w 119"/>
                <a:gd name="T27" fmla="*/ 23 h 108"/>
                <a:gd name="T28" fmla="*/ 10 w 119"/>
                <a:gd name="T29" fmla="*/ 26 h 108"/>
                <a:gd name="T30" fmla="*/ 5 w 119"/>
                <a:gd name="T31" fmla="*/ 40 h 108"/>
                <a:gd name="T32" fmla="*/ 1 w 119"/>
                <a:gd name="T33" fmla="*/ 46 h 108"/>
                <a:gd name="T34" fmla="*/ 0 w 119"/>
                <a:gd name="T35" fmla="*/ 52 h 108"/>
                <a:gd name="T36" fmla="*/ 0 w 119"/>
                <a:gd name="T37" fmla="*/ 57 h 108"/>
                <a:gd name="T38" fmla="*/ 1 w 119"/>
                <a:gd name="T39" fmla="*/ 62 h 108"/>
                <a:gd name="T40" fmla="*/ 1 w 119"/>
                <a:gd name="T41" fmla="*/ 65 h 108"/>
                <a:gd name="T42" fmla="*/ 3 w 119"/>
                <a:gd name="T43" fmla="*/ 69 h 108"/>
                <a:gd name="T44" fmla="*/ 5 w 119"/>
                <a:gd name="T45" fmla="*/ 74 h 108"/>
                <a:gd name="T46" fmla="*/ 6 w 119"/>
                <a:gd name="T47" fmla="*/ 79 h 108"/>
                <a:gd name="T48" fmla="*/ 8 w 119"/>
                <a:gd name="T49" fmla="*/ 82 h 108"/>
                <a:gd name="T50" fmla="*/ 10 w 119"/>
                <a:gd name="T51" fmla="*/ 87 h 108"/>
                <a:gd name="T52" fmla="*/ 13 w 119"/>
                <a:gd name="T53" fmla="*/ 89 h 108"/>
                <a:gd name="T54" fmla="*/ 18 w 119"/>
                <a:gd name="T55" fmla="*/ 92 h 108"/>
                <a:gd name="T56" fmla="*/ 22 w 119"/>
                <a:gd name="T57" fmla="*/ 98 h 108"/>
                <a:gd name="T58" fmla="*/ 34 w 119"/>
                <a:gd name="T59" fmla="*/ 103 h 108"/>
                <a:gd name="T60" fmla="*/ 46 w 119"/>
                <a:gd name="T61" fmla="*/ 108 h 108"/>
                <a:gd name="T62" fmla="*/ 51 w 119"/>
                <a:gd name="T63" fmla="*/ 108 h 108"/>
                <a:gd name="T64" fmla="*/ 56 w 119"/>
                <a:gd name="T65" fmla="*/ 108 h 108"/>
                <a:gd name="T66" fmla="*/ 61 w 119"/>
                <a:gd name="T67" fmla="*/ 108 h 108"/>
                <a:gd name="T68" fmla="*/ 66 w 119"/>
                <a:gd name="T69" fmla="*/ 108 h 108"/>
                <a:gd name="T70" fmla="*/ 70 w 119"/>
                <a:gd name="T71" fmla="*/ 106 h 108"/>
                <a:gd name="T72" fmla="*/ 75 w 119"/>
                <a:gd name="T73" fmla="*/ 106 h 108"/>
                <a:gd name="T74" fmla="*/ 80 w 119"/>
                <a:gd name="T75" fmla="*/ 104 h 108"/>
                <a:gd name="T76" fmla="*/ 87 w 119"/>
                <a:gd name="T77" fmla="*/ 101 h 108"/>
                <a:gd name="T78" fmla="*/ 93 w 119"/>
                <a:gd name="T79" fmla="*/ 98 h 108"/>
                <a:gd name="T80" fmla="*/ 95 w 119"/>
                <a:gd name="T81" fmla="*/ 94 h 108"/>
                <a:gd name="T82" fmla="*/ 100 w 119"/>
                <a:gd name="T83" fmla="*/ 92 h 108"/>
                <a:gd name="T84" fmla="*/ 104 w 119"/>
                <a:gd name="T85" fmla="*/ 87 h 108"/>
                <a:gd name="T86" fmla="*/ 109 w 119"/>
                <a:gd name="T87" fmla="*/ 82 h 108"/>
                <a:gd name="T88" fmla="*/ 117 w 119"/>
                <a:gd name="T89" fmla="*/ 70 h 108"/>
                <a:gd name="T90" fmla="*/ 117 w 119"/>
                <a:gd name="T91" fmla="*/ 63 h 108"/>
                <a:gd name="T92" fmla="*/ 119 w 119"/>
                <a:gd name="T93" fmla="*/ 58 h 108"/>
                <a:gd name="T94" fmla="*/ 119 w 119"/>
                <a:gd name="T95" fmla="*/ 53 h 108"/>
                <a:gd name="T96" fmla="*/ 119 w 119"/>
                <a:gd name="T97" fmla="*/ 48 h 108"/>
                <a:gd name="T98" fmla="*/ 119 w 119"/>
                <a:gd name="T99" fmla="*/ 43 h 108"/>
                <a:gd name="T100" fmla="*/ 117 w 119"/>
                <a:gd name="T101" fmla="*/ 40 h 108"/>
                <a:gd name="T102" fmla="*/ 117 w 119"/>
                <a:gd name="T103" fmla="*/ 35 h 108"/>
                <a:gd name="T104" fmla="*/ 116 w 119"/>
                <a:gd name="T105" fmla="*/ 31 h 108"/>
                <a:gd name="T106" fmla="*/ 110 w 119"/>
                <a:gd name="T107" fmla="*/ 28 h 108"/>
                <a:gd name="T108" fmla="*/ 110 w 119"/>
                <a:gd name="T109" fmla="*/ 24 h 108"/>
                <a:gd name="T110" fmla="*/ 109 w 119"/>
                <a:gd name="T111" fmla="*/ 21 h 108"/>
                <a:gd name="T112" fmla="*/ 105 w 119"/>
                <a:gd name="T113" fmla="*/ 19 h 108"/>
                <a:gd name="T114" fmla="*/ 100 w 119"/>
                <a:gd name="T115" fmla="*/ 14 h 108"/>
                <a:gd name="T116" fmla="*/ 97 w 119"/>
                <a:gd name="T117" fmla="*/ 11 h 108"/>
                <a:gd name="T118" fmla="*/ 85 w 119"/>
                <a:gd name="T119" fmla="*/ 6 h 1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
                <a:gd name="T181" fmla="*/ 0 h 108"/>
                <a:gd name="T182" fmla="*/ 119 w 119"/>
                <a:gd name="T183" fmla="*/ 108 h 1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 h="108">
                  <a:moveTo>
                    <a:pt x="85" y="6"/>
                  </a:moveTo>
                  <a:lnTo>
                    <a:pt x="78" y="2"/>
                  </a:lnTo>
                  <a:lnTo>
                    <a:pt x="76" y="2"/>
                  </a:lnTo>
                  <a:lnTo>
                    <a:pt x="75" y="0"/>
                  </a:lnTo>
                  <a:lnTo>
                    <a:pt x="73" y="0"/>
                  </a:lnTo>
                  <a:lnTo>
                    <a:pt x="71" y="0"/>
                  </a:lnTo>
                  <a:lnTo>
                    <a:pt x="68" y="0"/>
                  </a:lnTo>
                  <a:lnTo>
                    <a:pt x="66" y="0"/>
                  </a:lnTo>
                  <a:lnTo>
                    <a:pt x="64" y="0"/>
                  </a:lnTo>
                  <a:lnTo>
                    <a:pt x="63" y="0"/>
                  </a:lnTo>
                  <a:lnTo>
                    <a:pt x="61" y="0"/>
                  </a:lnTo>
                  <a:lnTo>
                    <a:pt x="59" y="0"/>
                  </a:lnTo>
                  <a:lnTo>
                    <a:pt x="58" y="0"/>
                  </a:lnTo>
                  <a:lnTo>
                    <a:pt x="56" y="0"/>
                  </a:lnTo>
                  <a:lnTo>
                    <a:pt x="54" y="0"/>
                  </a:lnTo>
                  <a:lnTo>
                    <a:pt x="52" y="0"/>
                  </a:lnTo>
                  <a:lnTo>
                    <a:pt x="51" y="0"/>
                  </a:lnTo>
                  <a:lnTo>
                    <a:pt x="49" y="0"/>
                  </a:lnTo>
                  <a:lnTo>
                    <a:pt x="49" y="2"/>
                  </a:lnTo>
                  <a:lnTo>
                    <a:pt x="49" y="0"/>
                  </a:lnTo>
                  <a:lnTo>
                    <a:pt x="46" y="2"/>
                  </a:lnTo>
                  <a:lnTo>
                    <a:pt x="44" y="2"/>
                  </a:lnTo>
                  <a:lnTo>
                    <a:pt x="41" y="4"/>
                  </a:lnTo>
                  <a:lnTo>
                    <a:pt x="39" y="6"/>
                  </a:lnTo>
                  <a:lnTo>
                    <a:pt x="35" y="6"/>
                  </a:lnTo>
                  <a:lnTo>
                    <a:pt x="34" y="6"/>
                  </a:lnTo>
                  <a:lnTo>
                    <a:pt x="32" y="7"/>
                  </a:lnTo>
                  <a:lnTo>
                    <a:pt x="30" y="7"/>
                  </a:lnTo>
                  <a:lnTo>
                    <a:pt x="29" y="9"/>
                  </a:lnTo>
                  <a:lnTo>
                    <a:pt x="29" y="11"/>
                  </a:lnTo>
                  <a:lnTo>
                    <a:pt x="27" y="11"/>
                  </a:lnTo>
                  <a:lnTo>
                    <a:pt x="25" y="11"/>
                  </a:lnTo>
                  <a:lnTo>
                    <a:pt x="25" y="12"/>
                  </a:lnTo>
                  <a:lnTo>
                    <a:pt x="23" y="12"/>
                  </a:lnTo>
                  <a:lnTo>
                    <a:pt x="23" y="14"/>
                  </a:lnTo>
                  <a:lnTo>
                    <a:pt x="22" y="14"/>
                  </a:lnTo>
                  <a:lnTo>
                    <a:pt x="22" y="16"/>
                  </a:lnTo>
                  <a:lnTo>
                    <a:pt x="20" y="16"/>
                  </a:lnTo>
                  <a:lnTo>
                    <a:pt x="18" y="17"/>
                  </a:lnTo>
                  <a:lnTo>
                    <a:pt x="17" y="19"/>
                  </a:lnTo>
                  <a:lnTo>
                    <a:pt x="15" y="19"/>
                  </a:lnTo>
                  <a:lnTo>
                    <a:pt x="15" y="23"/>
                  </a:lnTo>
                  <a:lnTo>
                    <a:pt x="13" y="23"/>
                  </a:lnTo>
                  <a:lnTo>
                    <a:pt x="12" y="26"/>
                  </a:lnTo>
                  <a:lnTo>
                    <a:pt x="10" y="26"/>
                  </a:lnTo>
                  <a:lnTo>
                    <a:pt x="6" y="31"/>
                  </a:lnTo>
                  <a:lnTo>
                    <a:pt x="5" y="38"/>
                  </a:lnTo>
                  <a:lnTo>
                    <a:pt x="5" y="40"/>
                  </a:lnTo>
                  <a:lnTo>
                    <a:pt x="1" y="43"/>
                  </a:lnTo>
                  <a:lnTo>
                    <a:pt x="3" y="45"/>
                  </a:lnTo>
                  <a:lnTo>
                    <a:pt x="1" y="46"/>
                  </a:lnTo>
                  <a:lnTo>
                    <a:pt x="1" y="50"/>
                  </a:lnTo>
                  <a:lnTo>
                    <a:pt x="1" y="52"/>
                  </a:lnTo>
                  <a:lnTo>
                    <a:pt x="0" y="52"/>
                  </a:lnTo>
                  <a:lnTo>
                    <a:pt x="1" y="53"/>
                  </a:lnTo>
                  <a:lnTo>
                    <a:pt x="0" y="55"/>
                  </a:lnTo>
                  <a:lnTo>
                    <a:pt x="0" y="57"/>
                  </a:lnTo>
                  <a:lnTo>
                    <a:pt x="1" y="58"/>
                  </a:lnTo>
                  <a:lnTo>
                    <a:pt x="0" y="60"/>
                  </a:lnTo>
                  <a:lnTo>
                    <a:pt x="1" y="62"/>
                  </a:lnTo>
                  <a:lnTo>
                    <a:pt x="0" y="62"/>
                  </a:lnTo>
                  <a:lnTo>
                    <a:pt x="1" y="63"/>
                  </a:lnTo>
                  <a:lnTo>
                    <a:pt x="1" y="65"/>
                  </a:lnTo>
                  <a:lnTo>
                    <a:pt x="1" y="67"/>
                  </a:lnTo>
                  <a:lnTo>
                    <a:pt x="1" y="69"/>
                  </a:lnTo>
                  <a:lnTo>
                    <a:pt x="3" y="69"/>
                  </a:lnTo>
                  <a:lnTo>
                    <a:pt x="3" y="72"/>
                  </a:lnTo>
                  <a:lnTo>
                    <a:pt x="3" y="74"/>
                  </a:lnTo>
                  <a:lnTo>
                    <a:pt x="5" y="74"/>
                  </a:lnTo>
                  <a:lnTo>
                    <a:pt x="5" y="77"/>
                  </a:lnTo>
                  <a:lnTo>
                    <a:pt x="5" y="79"/>
                  </a:lnTo>
                  <a:lnTo>
                    <a:pt x="6" y="79"/>
                  </a:lnTo>
                  <a:lnTo>
                    <a:pt x="6" y="81"/>
                  </a:lnTo>
                  <a:lnTo>
                    <a:pt x="8" y="81"/>
                  </a:lnTo>
                  <a:lnTo>
                    <a:pt x="8" y="82"/>
                  </a:lnTo>
                  <a:lnTo>
                    <a:pt x="10" y="82"/>
                  </a:lnTo>
                  <a:lnTo>
                    <a:pt x="10" y="86"/>
                  </a:lnTo>
                  <a:lnTo>
                    <a:pt x="10" y="87"/>
                  </a:lnTo>
                  <a:lnTo>
                    <a:pt x="12" y="87"/>
                  </a:lnTo>
                  <a:lnTo>
                    <a:pt x="13" y="87"/>
                  </a:lnTo>
                  <a:lnTo>
                    <a:pt x="13" y="89"/>
                  </a:lnTo>
                  <a:lnTo>
                    <a:pt x="15" y="91"/>
                  </a:lnTo>
                  <a:lnTo>
                    <a:pt x="15" y="92"/>
                  </a:lnTo>
                  <a:lnTo>
                    <a:pt x="18" y="92"/>
                  </a:lnTo>
                  <a:lnTo>
                    <a:pt x="18" y="94"/>
                  </a:lnTo>
                  <a:lnTo>
                    <a:pt x="20" y="94"/>
                  </a:lnTo>
                  <a:lnTo>
                    <a:pt x="22" y="98"/>
                  </a:lnTo>
                  <a:lnTo>
                    <a:pt x="23" y="98"/>
                  </a:lnTo>
                  <a:lnTo>
                    <a:pt x="25" y="99"/>
                  </a:lnTo>
                  <a:lnTo>
                    <a:pt x="34" y="103"/>
                  </a:lnTo>
                  <a:lnTo>
                    <a:pt x="41" y="106"/>
                  </a:lnTo>
                  <a:lnTo>
                    <a:pt x="42" y="106"/>
                  </a:lnTo>
                  <a:lnTo>
                    <a:pt x="46" y="108"/>
                  </a:lnTo>
                  <a:lnTo>
                    <a:pt x="46" y="106"/>
                  </a:lnTo>
                  <a:lnTo>
                    <a:pt x="49" y="108"/>
                  </a:lnTo>
                  <a:lnTo>
                    <a:pt x="51" y="108"/>
                  </a:lnTo>
                  <a:lnTo>
                    <a:pt x="52" y="108"/>
                  </a:lnTo>
                  <a:lnTo>
                    <a:pt x="54" y="108"/>
                  </a:lnTo>
                  <a:lnTo>
                    <a:pt x="56" y="108"/>
                  </a:lnTo>
                  <a:lnTo>
                    <a:pt x="58" y="108"/>
                  </a:lnTo>
                  <a:lnTo>
                    <a:pt x="59" y="108"/>
                  </a:lnTo>
                  <a:lnTo>
                    <a:pt x="61" y="108"/>
                  </a:lnTo>
                  <a:lnTo>
                    <a:pt x="63" y="108"/>
                  </a:lnTo>
                  <a:lnTo>
                    <a:pt x="64" y="108"/>
                  </a:lnTo>
                  <a:lnTo>
                    <a:pt x="66" y="108"/>
                  </a:lnTo>
                  <a:lnTo>
                    <a:pt x="68" y="108"/>
                  </a:lnTo>
                  <a:lnTo>
                    <a:pt x="70" y="108"/>
                  </a:lnTo>
                  <a:lnTo>
                    <a:pt x="70" y="106"/>
                  </a:lnTo>
                  <a:lnTo>
                    <a:pt x="71" y="106"/>
                  </a:lnTo>
                  <a:lnTo>
                    <a:pt x="73" y="106"/>
                  </a:lnTo>
                  <a:lnTo>
                    <a:pt x="75" y="106"/>
                  </a:lnTo>
                  <a:lnTo>
                    <a:pt x="75" y="104"/>
                  </a:lnTo>
                  <a:lnTo>
                    <a:pt x="78" y="104"/>
                  </a:lnTo>
                  <a:lnTo>
                    <a:pt x="80" y="104"/>
                  </a:lnTo>
                  <a:lnTo>
                    <a:pt x="83" y="103"/>
                  </a:lnTo>
                  <a:lnTo>
                    <a:pt x="85" y="103"/>
                  </a:lnTo>
                  <a:lnTo>
                    <a:pt x="87" y="101"/>
                  </a:lnTo>
                  <a:lnTo>
                    <a:pt x="88" y="99"/>
                  </a:lnTo>
                  <a:lnTo>
                    <a:pt x="92" y="98"/>
                  </a:lnTo>
                  <a:lnTo>
                    <a:pt x="93" y="98"/>
                  </a:lnTo>
                  <a:lnTo>
                    <a:pt x="95" y="98"/>
                  </a:lnTo>
                  <a:lnTo>
                    <a:pt x="95" y="96"/>
                  </a:lnTo>
                  <a:lnTo>
                    <a:pt x="95" y="94"/>
                  </a:lnTo>
                  <a:lnTo>
                    <a:pt x="97" y="94"/>
                  </a:lnTo>
                  <a:lnTo>
                    <a:pt x="99" y="92"/>
                  </a:lnTo>
                  <a:lnTo>
                    <a:pt x="100" y="92"/>
                  </a:lnTo>
                  <a:lnTo>
                    <a:pt x="102" y="91"/>
                  </a:lnTo>
                  <a:lnTo>
                    <a:pt x="102" y="89"/>
                  </a:lnTo>
                  <a:lnTo>
                    <a:pt x="104" y="87"/>
                  </a:lnTo>
                  <a:lnTo>
                    <a:pt x="105" y="87"/>
                  </a:lnTo>
                  <a:lnTo>
                    <a:pt x="105" y="86"/>
                  </a:lnTo>
                  <a:lnTo>
                    <a:pt x="109" y="82"/>
                  </a:lnTo>
                  <a:lnTo>
                    <a:pt x="110" y="82"/>
                  </a:lnTo>
                  <a:lnTo>
                    <a:pt x="112" y="75"/>
                  </a:lnTo>
                  <a:lnTo>
                    <a:pt x="117" y="70"/>
                  </a:lnTo>
                  <a:lnTo>
                    <a:pt x="116" y="69"/>
                  </a:lnTo>
                  <a:lnTo>
                    <a:pt x="117" y="65"/>
                  </a:lnTo>
                  <a:lnTo>
                    <a:pt x="117" y="63"/>
                  </a:lnTo>
                  <a:lnTo>
                    <a:pt x="117" y="62"/>
                  </a:lnTo>
                  <a:lnTo>
                    <a:pt x="117" y="60"/>
                  </a:lnTo>
                  <a:lnTo>
                    <a:pt x="119" y="58"/>
                  </a:lnTo>
                  <a:lnTo>
                    <a:pt x="119" y="57"/>
                  </a:lnTo>
                  <a:lnTo>
                    <a:pt x="119" y="55"/>
                  </a:lnTo>
                  <a:lnTo>
                    <a:pt x="119" y="53"/>
                  </a:lnTo>
                  <a:lnTo>
                    <a:pt x="119" y="52"/>
                  </a:lnTo>
                  <a:lnTo>
                    <a:pt x="119" y="50"/>
                  </a:lnTo>
                  <a:lnTo>
                    <a:pt x="119" y="48"/>
                  </a:lnTo>
                  <a:lnTo>
                    <a:pt x="119" y="46"/>
                  </a:lnTo>
                  <a:lnTo>
                    <a:pt x="117" y="45"/>
                  </a:lnTo>
                  <a:lnTo>
                    <a:pt x="119" y="43"/>
                  </a:lnTo>
                  <a:lnTo>
                    <a:pt x="117" y="43"/>
                  </a:lnTo>
                  <a:lnTo>
                    <a:pt x="119" y="41"/>
                  </a:lnTo>
                  <a:lnTo>
                    <a:pt x="117" y="40"/>
                  </a:lnTo>
                  <a:lnTo>
                    <a:pt x="117" y="38"/>
                  </a:lnTo>
                  <a:lnTo>
                    <a:pt x="117" y="36"/>
                  </a:lnTo>
                  <a:lnTo>
                    <a:pt x="117" y="35"/>
                  </a:lnTo>
                  <a:lnTo>
                    <a:pt x="116" y="35"/>
                  </a:lnTo>
                  <a:lnTo>
                    <a:pt x="114" y="31"/>
                  </a:lnTo>
                  <a:lnTo>
                    <a:pt x="116" y="31"/>
                  </a:lnTo>
                  <a:lnTo>
                    <a:pt x="114" y="29"/>
                  </a:lnTo>
                  <a:lnTo>
                    <a:pt x="112" y="28"/>
                  </a:lnTo>
                  <a:lnTo>
                    <a:pt x="110" y="28"/>
                  </a:lnTo>
                  <a:lnTo>
                    <a:pt x="112" y="26"/>
                  </a:lnTo>
                  <a:lnTo>
                    <a:pt x="110" y="26"/>
                  </a:lnTo>
                  <a:lnTo>
                    <a:pt x="110" y="24"/>
                  </a:lnTo>
                  <a:lnTo>
                    <a:pt x="110" y="23"/>
                  </a:lnTo>
                  <a:lnTo>
                    <a:pt x="109" y="23"/>
                  </a:lnTo>
                  <a:lnTo>
                    <a:pt x="109" y="21"/>
                  </a:lnTo>
                  <a:lnTo>
                    <a:pt x="107" y="21"/>
                  </a:lnTo>
                  <a:lnTo>
                    <a:pt x="107" y="19"/>
                  </a:lnTo>
                  <a:lnTo>
                    <a:pt x="105" y="19"/>
                  </a:lnTo>
                  <a:lnTo>
                    <a:pt x="105" y="17"/>
                  </a:lnTo>
                  <a:lnTo>
                    <a:pt x="104" y="16"/>
                  </a:lnTo>
                  <a:lnTo>
                    <a:pt x="100" y="14"/>
                  </a:lnTo>
                  <a:lnTo>
                    <a:pt x="100" y="12"/>
                  </a:lnTo>
                  <a:lnTo>
                    <a:pt x="99" y="12"/>
                  </a:lnTo>
                  <a:lnTo>
                    <a:pt x="97" y="11"/>
                  </a:lnTo>
                  <a:lnTo>
                    <a:pt x="93" y="9"/>
                  </a:lnTo>
                  <a:lnTo>
                    <a:pt x="93" y="7"/>
                  </a:lnTo>
                  <a:lnTo>
                    <a:pt x="85" y="6"/>
                  </a:lnTo>
                  <a:close/>
                </a:path>
              </a:pathLst>
            </a:custGeom>
            <a:solidFill>
              <a:srgbClr val="808080"/>
            </a:solidFill>
            <a:ln w="9525">
              <a:noFill/>
              <a:round/>
              <a:headEnd/>
              <a:tailEnd/>
            </a:ln>
          </p:spPr>
          <p:txBody>
            <a:bodyPr/>
            <a:lstStyle/>
            <a:p>
              <a:endParaRPr lang="en-US"/>
            </a:p>
          </p:txBody>
        </p:sp>
        <p:sp>
          <p:nvSpPr>
            <p:cNvPr id="373" name="Freeform 2544"/>
            <p:cNvSpPr>
              <a:spLocks/>
            </p:cNvSpPr>
            <p:nvPr/>
          </p:nvSpPr>
          <p:spPr bwMode="auto">
            <a:xfrm>
              <a:off x="819" y="2586"/>
              <a:ext cx="118" cy="109"/>
            </a:xfrm>
            <a:custGeom>
              <a:avLst/>
              <a:gdLst>
                <a:gd name="T0" fmla="*/ 74 w 118"/>
                <a:gd name="T1" fmla="*/ 2 h 109"/>
                <a:gd name="T2" fmla="*/ 70 w 118"/>
                <a:gd name="T3" fmla="*/ 2 h 109"/>
                <a:gd name="T4" fmla="*/ 65 w 118"/>
                <a:gd name="T5" fmla="*/ 0 h 109"/>
                <a:gd name="T6" fmla="*/ 60 w 118"/>
                <a:gd name="T7" fmla="*/ 0 h 109"/>
                <a:gd name="T8" fmla="*/ 55 w 118"/>
                <a:gd name="T9" fmla="*/ 0 h 109"/>
                <a:gd name="T10" fmla="*/ 48 w 118"/>
                <a:gd name="T11" fmla="*/ 2 h 109"/>
                <a:gd name="T12" fmla="*/ 43 w 118"/>
                <a:gd name="T13" fmla="*/ 2 h 109"/>
                <a:gd name="T14" fmla="*/ 38 w 118"/>
                <a:gd name="T15" fmla="*/ 5 h 109"/>
                <a:gd name="T16" fmla="*/ 34 w 118"/>
                <a:gd name="T17" fmla="*/ 5 h 109"/>
                <a:gd name="T18" fmla="*/ 31 w 118"/>
                <a:gd name="T19" fmla="*/ 9 h 109"/>
                <a:gd name="T20" fmla="*/ 26 w 118"/>
                <a:gd name="T21" fmla="*/ 10 h 109"/>
                <a:gd name="T22" fmla="*/ 22 w 118"/>
                <a:gd name="T23" fmla="*/ 14 h 109"/>
                <a:gd name="T24" fmla="*/ 19 w 118"/>
                <a:gd name="T25" fmla="*/ 15 h 109"/>
                <a:gd name="T26" fmla="*/ 16 w 118"/>
                <a:gd name="T27" fmla="*/ 19 h 109"/>
                <a:gd name="T28" fmla="*/ 12 w 118"/>
                <a:gd name="T29" fmla="*/ 26 h 109"/>
                <a:gd name="T30" fmla="*/ 4 w 118"/>
                <a:gd name="T31" fmla="*/ 38 h 109"/>
                <a:gd name="T32" fmla="*/ 2 w 118"/>
                <a:gd name="T33" fmla="*/ 44 h 109"/>
                <a:gd name="T34" fmla="*/ 0 w 118"/>
                <a:gd name="T35" fmla="*/ 49 h 109"/>
                <a:gd name="T36" fmla="*/ 0 w 118"/>
                <a:gd name="T37" fmla="*/ 55 h 109"/>
                <a:gd name="T38" fmla="*/ 0 w 118"/>
                <a:gd name="T39" fmla="*/ 60 h 109"/>
                <a:gd name="T40" fmla="*/ 0 w 118"/>
                <a:gd name="T41" fmla="*/ 65 h 109"/>
                <a:gd name="T42" fmla="*/ 2 w 118"/>
                <a:gd name="T43" fmla="*/ 70 h 109"/>
                <a:gd name="T44" fmla="*/ 4 w 118"/>
                <a:gd name="T45" fmla="*/ 73 h 109"/>
                <a:gd name="T46" fmla="*/ 7 w 118"/>
                <a:gd name="T47" fmla="*/ 78 h 109"/>
                <a:gd name="T48" fmla="*/ 9 w 118"/>
                <a:gd name="T49" fmla="*/ 84 h 109"/>
                <a:gd name="T50" fmla="*/ 11 w 118"/>
                <a:gd name="T51" fmla="*/ 87 h 109"/>
                <a:gd name="T52" fmla="*/ 14 w 118"/>
                <a:gd name="T53" fmla="*/ 90 h 109"/>
                <a:gd name="T54" fmla="*/ 17 w 118"/>
                <a:gd name="T55" fmla="*/ 94 h 109"/>
                <a:gd name="T56" fmla="*/ 22 w 118"/>
                <a:gd name="T57" fmla="*/ 97 h 109"/>
                <a:gd name="T58" fmla="*/ 33 w 118"/>
                <a:gd name="T59" fmla="*/ 102 h 109"/>
                <a:gd name="T60" fmla="*/ 46 w 118"/>
                <a:gd name="T61" fmla="*/ 106 h 109"/>
                <a:gd name="T62" fmla="*/ 51 w 118"/>
                <a:gd name="T63" fmla="*/ 107 h 109"/>
                <a:gd name="T64" fmla="*/ 57 w 118"/>
                <a:gd name="T65" fmla="*/ 109 h 109"/>
                <a:gd name="T66" fmla="*/ 60 w 118"/>
                <a:gd name="T67" fmla="*/ 107 h 109"/>
                <a:gd name="T68" fmla="*/ 62 w 118"/>
                <a:gd name="T69" fmla="*/ 109 h 109"/>
                <a:gd name="T70" fmla="*/ 65 w 118"/>
                <a:gd name="T71" fmla="*/ 107 h 109"/>
                <a:gd name="T72" fmla="*/ 69 w 118"/>
                <a:gd name="T73" fmla="*/ 106 h 109"/>
                <a:gd name="T74" fmla="*/ 74 w 118"/>
                <a:gd name="T75" fmla="*/ 106 h 109"/>
                <a:gd name="T76" fmla="*/ 77 w 118"/>
                <a:gd name="T77" fmla="*/ 104 h 109"/>
                <a:gd name="T78" fmla="*/ 84 w 118"/>
                <a:gd name="T79" fmla="*/ 102 h 109"/>
                <a:gd name="T80" fmla="*/ 91 w 118"/>
                <a:gd name="T81" fmla="*/ 99 h 109"/>
                <a:gd name="T82" fmla="*/ 94 w 118"/>
                <a:gd name="T83" fmla="*/ 95 h 109"/>
                <a:gd name="T84" fmla="*/ 97 w 118"/>
                <a:gd name="T85" fmla="*/ 94 h 109"/>
                <a:gd name="T86" fmla="*/ 103 w 118"/>
                <a:gd name="T87" fmla="*/ 89 h 109"/>
                <a:gd name="T88" fmla="*/ 108 w 118"/>
                <a:gd name="T89" fmla="*/ 82 h 109"/>
                <a:gd name="T90" fmla="*/ 116 w 118"/>
                <a:gd name="T91" fmla="*/ 70 h 109"/>
                <a:gd name="T92" fmla="*/ 116 w 118"/>
                <a:gd name="T93" fmla="*/ 63 h 109"/>
                <a:gd name="T94" fmla="*/ 118 w 118"/>
                <a:gd name="T95" fmla="*/ 60 h 109"/>
                <a:gd name="T96" fmla="*/ 118 w 118"/>
                <a:gd name="T97" fmla="*/ 55 h 109"/>
                <a:gd name="T98" fmla="*/ 118 w 118"/>
                <a:gd name="T99" fmla="*/ 49 h 109"/>
                <a:gd name="T100" fmla="*/ 116 w 118"/>
                <a:gd name="T101" fmla="*/ 44 h 109"/>
                <a:gd name="T102" fmla="*/ 118 w 118"/>
                <a:gd name="T103" fmla="*/ 43 h 109"/>
                <a:gd name="T104" fmla="*/ 116 w 118"/>
                <a:gd name="T105" fmla="*/ 36 h 109"/>
                <a:gd name="T106" fmla="*/ 113 w 118"/>
                <a:gd name="T107" fmla="*/ 32 h 109"/>
                <a:gd name="T108" fmla="*/ 111 w 118"/>
                <a:gd name="T109" fmla="*/ 27 h 109"/>
                <a:gd name="T110" fmla="*/ 109 w 118"/>
                <a:gd name="T111" fmla="*/ 22 h 109"/>
                <a:gd name="T112" fmla="*/ 106 w 118"/>
                <a:gd name="T113" fmla="*/ 19 h 109"/>
                <a:gd name="T114" fmla="*/ 103 w 118"/>
                <a:gd name="T115" fmla="*/ 17 h 109"/>
                <a:gd name="T116" fmla="*/ 99 w 118"/>
                <a:gd name="T117" fmla="*/ 12 h 109"/>
                <a:gd name="T118" fmla="*/ 92 w 118"/>
                <a:gd name="T119" fmla="*/ 9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8"/>
                <a:gd name="T181" fmla="*/ 0 h 109"/>
                <a:gd name="T182" fmla="*/ 118 w 118"/>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8" h="109">
                  <a:moveTo>
                    <a:pt x="86" y="5"/>
                  </a:moveTo>
                  <a:lnTo>
                    <a:pt x="77" y="2"/>
                  </a:lnTo>
                  <a:lnTo>
                    <a:pt x="74" y="2"/>
                  </a:lnTo>
                  <a:lnTo>
                    <a:pt x="72" y="2"/>
                  </a:lnTo>
                  <a:lnTo>
                    <a:pt x="70" y="0"/>
                  </a:lnTo>
                  <a:lnTo>
                    <a:pt x="70" y="2"/>
                  </a:lnTo>
                  <a:lnTo>
                    <a:pt x="67" y="0"/>
                  </a:lnTo>
                  <a:lnTo>
                    <a:pt x="65" y="2"/>
                  </a:lnTo>
                  <a:lnTo>
                    <a:pt x="65" y="0"/>
                  </a:lnTo>
                  <a:lnTo>
                    <a:pt x="63" y="0"/>
                  </a:lnTo>
                  <a:lnTo>
                    <a:pt x="62" y="0"/>
                  </a:lnTo>
                  <a:lnTo>
                    <a:pt x="60" y="0"/>
                  </a:lnTo>
                  <a:lnTo>
                    <a:pt x="58" y="0"/>
                  </a:lnTo>
                  <a:lnTo>
                    <a:pt x="57" y="0"/>
                  </a:lnTo>
                  <a:lnTo>
                    <a:pt x="55" y="0"/>
                  </a:lnTo>
                  <a:lnTo>
                    <a:pt x="51" y="2"/>
                  </a:lnTo>
                  <a:lnTo>
                    <a:pt x="50" y="2"/>
                  </a:lnTo>
                  <a:lnTo>
                    <a:pt x="48" y="2"/>
                  </a:lnTo>
                  <a:lnTo>
                    <a:pt x="46" y="2"/>
                  </a:lnTo>
                  <a:lnTo>
                    <a:pt x="45" y="2"/>
                  </a:lnTo>
                  <a:lnTo>
                    <a:pt x="43" y="2"/>
                  </a:lnTo>
                  <a:lnTo>
                    <a:pt x="41" y="3"/>
                  </a:lnTo>
                  <a:lnTo>
                    <a:pt x="40" y="3"/>
                  </a:lnTo>
                  <a:lnTo>
                    <a:pt x="38" y="5"/>
                  </a:lnTo>
                  <a:lnTo>
                    <a:pt x="36" y="5"/>
                  </a:lnTo>
                  <a:lnTo>
                    <a:pt x="36" y="7"/>
                  </a:lnTo>
                  <a:lnTo>
                    <a:pt x="34" y="5"/>
                  </a:lnTo>
                  <a:lnTo>
                    <a:pt x="33" y="7"/>
                  </a:lnTo>
                  <a:lnTo>
                    <a:pt x="31" y="7"/>
                  </a:lnTo>
                  <a:lnTo>
                    <a:pt x="31" y="9"/>
                  </a:lnTo>
                  <a:lnTo>
                    <a:pt x="28" y="9"/>
                  </a:lnTo>
                  <a:lnTo>
                    <a:pt x="28" y="10"/>
                  </a:lnTo>
                  <a:lnTo>
                    <a:pt x="26" y="10"/>
                  </a:lnTo>
                  <a:lnTo>
                    <a:pt x="24" y="12"/>
                  </a:lnTo>
                  <a:lnTo>
                    <a:pt x="22" y="12"/>
                  </a:lnTo>
                  <a:lnTo>
                    <a:pt x="22" y="14"/>
                  </a:lnTo>
                  <a:lnTo>
                    <a:pt x="21" y="14"/>
                  </a:lnTo>
                  <a:lnTo>
                    <a:pt x="21" y="15"/>
                  </a:lnTo>
                  <a:lnTo>
                    <a:pt x="19" y="15"/>
                  </a:lnTo>
                  <a:lnTo>
                    <a:pt x="19" y="17"/>
                  </a:lnTo>
                  <a:lnTo>
                    <a:pt x="17" y="17"/>
                  </a:lnTo>
                  <a:lnTo>
                    <a:pt x="16" y="19"/>
                  </a:lnTo>
                  <a:lnTo>
                    <a:pt x="14" y="22"/>
                  </a:lnTo>
                  <a:lnTo>
                    <a:pt x="12" y="22"/>
                  </a:lnTo>
                  <a:lnTo>
                    <a:pt x="12" y="26"/>
                  </a:lnTo>
                  <a:lnTo>
                    <a:pt x="11" y="26"/>
                  </a:lnTo>
                  <a:lnTo>
                    <a:pt x="7" y="32"/>
                  </a:lnTo>
                  <a:lnTo>
                    <a:pt x="4" y="38"/>
                  </a:lnTo>
                  <a:lnTo>
                    <a:pt x="4" y="39"/>
                  </a:lnTo>
                  <a:lnTo>
                    <a:pt x="0" y="43"/>
                  </a:lnTo>
                  <a:lnTo>
                    <a:pt x="2" y="44"/>
                  </a:lnTo>
                  <a:lnTo>
                    <a:pt x="0" y="46"/>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2" y="70"/>
                  </a:lnTo>
                  <a:lnTo>
                    <a:pt x="2" y="72"/>
                  </a:lnTo>
                  <a:lnTo>
                    <a:pt x="2" y="73"/>
                  </a:lnTo>
                  <a:lnTo>
                    <a:pt x="4" y="73"/>
                  </a:lnTo>
                  <a:lnTo>
                    <a:pt x="5" y="77"/>
                  </a:lnTo>
                  <a:lnTo>
                    <a:pt x="5" y="78"/>
                  </a:lnTo>
                  <a:lnTo>
                    <a:pt x="7" y="78"/>
                  </a:lnTo>
                  <a:lnTo>
                    <a:pt x="7" y="82"/>
                  </a:lnTo>
                  <a:lnTo>
                    <a:pt x="7" y="84"/>
                  </a:lnTo>
                  <a:lnTo>
                    <a:pt x="9" y="84"/>
                  </a:lnTo>
                  <a:lnTo>
                    <a:pt x="9" y="85"/>
                  </a:lnTo>
                  <a:lnTo>
                    <a:pt x="11" y="85"/>
                  </a:lnTo>
                  <a:lnTo>
                    <a:pt x="11" y="87"/>
                  </a:lnTo>
                  <a:lnTo>
                    <a:pt x="12" y="87"/>
                  </a:lnTo>
                  <a:lnTo>
                    <a:pt x="12" y="89"/>
                  </a:lnTo>
                  <a:lnTo>
                    <a:pt x="14" y="90"/>
                  </a:lnTo>
                  <a:lnTo>
                    <a:pt x="16" y="90"/>
                  </a:lnTo>
                  <a:lnTo>
                    <a:pt x="16" y="94"/>
                  </a:lnTo>
                  <a:lnTo>
                    <a:pt x="17" y="94"/>
                  </a:lnTo>
                  <a:lnTo>
                    <a:pt x="19" y="94"/>
                  </a:lnTo>
                  <a:lnTo>
                    <a:pt x="21" y="97"/>
                  </a:lnTo>
                  <a:lnTo>
                    <a:pt x="22" y="97"/>
                  </a:lnTo>
                  <a:lnTo>
                    <a:pt x="26" y="99"/>
                  </a:lnTo>
                  <a:lnTo>
                    <a:pt x="26" y="101"/>
                  </a:lnTo>
                  <a:lnTo>
                    <a:pt x="33" y="102"/>
                  </a:lnTo>
                  <a:lnTo>
                    <a:pt x="41" y="106"/>
                  </a:lnTo>
                  <a:lnTo>
                    <a:pt x="45" y="107"/>
                  </a:lnTo>
                  <a:lnTo>
                    <a:pt x="46" y="106"/>
                  </a:lnTo>
                  <a:lnTo>
                    <a:pt x="48" y="107"/>
                  </a:lnTo>
                  <a:lnTo>
                    <a:pt x="50" y="107"/>
                  </a:lnTo>
                  <a:lnTo>
                    <a:pt x="51" y="107"/>
                  </a:lnTo>
                  <a:lnTo>
                    <a:pt x="53" y="109"/>
                  </a:lnTo>
                  <a:lnTo>
                    <a:pt x="55" y="107"/>
                  </a:lnTo>
                  <a:lnTo>
                    <a:pt x="57" y="109"/>
                  </a:lnTo>
                  <a:lnTo>
                    <a:pt x="58" y="107"/>
                  </a:lnTo>
                  <a:lnTo>
                    <a:pt x="58" y="109"/>
                  </a:lnTo>
                  <a:lnTo>
                    <a:pt x="60" y="107"/>
                  </a:lnTo>
                  <a:lnTo>
                    <a:pt x="60" y="109"/>
                  </a:lnTo>
                  <a:lnTo>
                    <a:pt x="62" y="107"/>
                  </a:lnTo>
                  <a:lnTo>
                    <a:pt x="62" y="109"/>
                  </a:lnTo>
                  <a:lnTo>
                    <a:pt x="63" y="107"/>
                  </a:lnTo>
                  <a:lnTo>
                    <a:pt x="63" y="109"/>
                  </a:lnTo>
                  <a:lnTo>
                    <a:pt x="65" y="107"/>
                  </a:lnTo>
                  <a:lnTo>
                    <a:pt x="67" y="107"/>
                  </a:lnTo>
                  <a:lnTo>
                    <a:pt x="69" y="107"/>
                  </a:lnTo>
                  <a:lnTo>
                    <a:pt x="69" y="106"/>
                  </a:lnTo>
                  <a:lnTo>
                    <a:pt x="70" y="106"/>
                  </a:lnTo>
                  <a:lnTo>
                    <a:pt x="72" y="106"/>
                  </a:lnTo>
                  <a:lnTo>
                    <a:pt x="74" y="106"/>
                  </a:lnTo>
                  <a:lnTo>
                    <a:pt x="75" y="106"/>
                  </a:lnTo>
                  <a:lnTo>
                    <a:pt x="75" y="104"/>
                  </a:lnTo>
                  <a:lnTo>
                    <a:pt x="77" y="104"/>
                  </a:lnTo>
                  <a:lnTo>
                    <a:pt x="79" y="104"/>
                  </a:lnTo>
                  <a:lnTo>
                    <a:pt x="80" y="104"/>
                  </a:lnTo>
                  <a:lnTo>
                    <a:pt x="84" y="102"/>
                  </a:lnTo>
                  <a:lnTo>
                    <a:pt x="87" y="101"/>
                  </a:lnTo>
                  <a:lnTo>
                    <a:pt x="87" y="99"/>
                  </a:lnTo>
                  <a:lnTo>
                    <a:pt x="91" y="99"/>
                  </a:lnTo>
                  <a:lnTo>
                    <a:pt x="92" y="97"/>
                  </a:lnTo>
                  <a:lnTo>
                    <a:pt x="94" y="97"/>
                  </a:lnTo>
                  <a:lnTo>
                    <a:pt x="94" y="95"/>
                  </a:lnTo>
                  <a:lnTo>
                    <a:pt x="96" y="95"/>
                  </a:lnTo>
                  <a:lnTo>
                    <a:pt x="96" y="94"/>
                  </a:lnTo>
                  <a:lnTo>
                    <a:pt x="97" y="94"/>
                  </a:lnTo>
                  <a:lnTo>
                    <a:pt x="99" y="92"/>
                  </a:lnTo>
                  <a:lnTo>
                    <a:pt x="103" y="90"/>
                  </a:lnTo>
                  <a:lnTo>
                    <a:pt x="103" y="89"/>
                  </a:lnTo>
                  <a:lnTo>
                    <a:pt x="104" y="87"/>
                  </a:lnTo>
                  <a:lnTo>
                    <a:pt x="106" y="85"/>
                  </a:lnTo>
                  <a:lnTo>
                    <a:pt x="108" y="82"/>
                  </a:lnTo>
                  <a:lnTo>
                    <a:pt x="109" y="82"/>
                  </a:lnTo>
                  <a:lnTo>
                    <a:pt x="111" y="75"/>
                  </a:lnTo>
                  <a:lnTo>
                    <a:pt x="116" y="70"/>
                  </a:lnTo>
                  <a:lnTo>
                    <a:pt x="115" y="68"/>
                  </a:lnTo>
                  <a:lnTo>
                    <a:pt x="116" y="65"/>
                  </a:lnTo>
                  <a:lnTo>
                    <a:pt x="116" y="63"/>
                  </a:lnTo>
                  <a:lnTo>
                    <a:pt x="116" y="61"/>
                  </a:lnTo>
                  <a:lnTo>
                    <a:pt x="116" y="60"/>
                  </a:lnTo>
                  <a:lnTo>
                    <a:pt x="118" y="60"/>
                  </a:lnTo>
                  <a:lnTo>
                    <a:pt x="118" y="58"/>
                  </a:lnTo>
                  <a:lnTo>
                    <a:pt x="118" y="56"/>
                  </a:lnTo>
                  <a:lnTo>
                    <a:pt x="118" y="55"/>
                  </a:lnTo>
                  <a:lnTo>
                    <a:pt x="118" y="53"/>
                  </a:lnTo>
                  <a:lnTo>
                    <a:pt x="118" y="51"/>
                  </a:lnTo>
                  <a:lnTo>
                    <a:pt x="118" y="49"/>
                  </a:lnTo>
                  <a:lnTo>
                    <a:pt x="118" y="48"/>
                  </a:lnTo>
                  <a:lnTo>
                    <a:pt x="118" y="46"/>
                  </a:lnTo>
                  <a:lnTo>
                    <a:pt x="116" y="44"/>
                  </a:lnTo>
                  <a:lnTo>
                    <a:pt x="118" y="43"/>
                  </a:lnTo>
                  <a:lnTo>
                    <a:pt x="116" y="43"/>
                  </a:lnTo>
                  <a:lnTo>
                    <a:pt x="118" y="43"/>
                  </a:lnTo>
                  <a:lnTo>
                    <a:pt x="116" y="39"/>
                  </a:lnTo>
                  <a:lnTo>
                    <a:pt x="116" y="38"/>
                  </a:lnTo>
                  <a:lnTo>
                    <a:pt x="116" y="36"/>
                  </a:lnTo>
                  <a:lnTo>
                    <a:pt x="116" y="34"/>
                  </a:lnTo>
                  <a:lnTo>
                    <a:pt x="115" y="34"/>
                  </a:lnTo>
                  <a:lnTo>
                    <a:pt x="113" y="32"/>
                  </a:lnTo>
                  <a:lnTo>
                    <a:pt x="115" y="31"/>
                  </a:lnTo>
                  <a:lnTo>
                    <a:pt x="113" y="31"/>
                  </a:lnTo>
                  <a:lnTo>
                    <a:pt x="111" y="27"/>
                  </a:lnTo>
                  <a:lnTo>
                    <a:pt x="111" y="26"/>
                  </a:lnTo>
                  <a:lnTo>
                    <a:pt x="111" y="24"/>
                  </a:lnTo>
                  <a:lnTo>
                    <a:pt x="109" y="22"/>
                  </a:lnTo>
                  <a:lnTo>
                    <a:pt x="108" y="22"/>
                  </a:lnTo>
                  <a:lnTo>
                    <a:pt x="108" y="20"/>
                  </a:lnTo>
                  <a:lnTo>
                    <a:pt x="106" y="19"/>
                  </a:lnTo>
                  <a:lnTo>
                    <a:pt x="104" y="19"/>
                  </a:lnTo>
                  <a:lnTo>
                    <a:pt x="104" y="17"/>
                  </a:lnTo>
                  <a:lnTo>
                    <a:pt x="103" y="17"/>
                  </a:lnTo>
                  <a:lnTo>
                    <a:pt x="103" y="15"/>
                  </a:lnTo>
                  <a:lnTo>
                    <a:pt x="101" y="14"/>
                  </a:lnTo>
                  <a:lnTo>
                    <a:pt x="99" y="12"/>
                  </a:lnTo>
                  <a:lnTo>
                    <a:pt x="97" y="12"/>
                  </a:lnTo>
                  <a:lnTo>
                    <a:pt x="96" y="10"/>
                  </a:lnTo>
                  <a:lnTo>
                    <a:pt x="92" y="9"/>
                  </a:lnTo>
                  <a:lnTo>
                    <a:pt x="92" y="7"/>
                  </a:lnTo>
                  <a:lnTo>
                    <a:pt x="86" y="5"/>
                  </a:lnTo>
                  <a:close/>
                </a:path>
              </a:pathLst>
            </a:custGeom>
            <a:solidFill>
              <a:srgbClr val="808080"/>
            </a:solidFill>
            <a:ln w="9525">
              <a:noFill/>
              <a:round/>
              <a:headEnd/>
              <a:tailEnd/>
            </a:ln>
          </p:spPr>
          <p:txBody>
            <a:bodyPr/>
            <a:lstStyle/>
            <a:p>
              <a:endParaRPr lang="en-US"/>
            </a:p>
          </p:txBody>
        </p:sp>
        <p:sp>
          <p:nvSpPr>
            <p:cNvPr id="374" name="Freeform 2545"/>
            <p:cNvSpPr>
              <a:spLocks/>
            </p:cNvSpPr>
            <p:nvPr/>
          </p:nvSpPr>
          <p:spPr bwMode="auto">
            <a:xfrm>
              <a:off x="1038" y="2583"/>
              <a:ext cx="119" cy="107"/>
            </a:xfrm>
            <a:custGeom>
              <a:avLst/>
              <a:gdLst>
                <a:gd name="T0" fmla="*/ 76 w 119"/>
                <a:gd name="T1" fmla="*/ 1 h 107"/>
                <a:gd name="T2" fmla="*/ 71 w 119"/>
                <a:gd name="T3" fmla="*/ 0 h 107"/>
                <a:gd name="T4" fmla="*/ 64 w 119"/>
                <a:gd name="T5" fmla="*/ 0 h 107"/>
                <a:gd name="T6" fmla="*/ 59 w 119"/>
                <a:gd name="T7" fmla="*/ 0 h 107"/>
                <a:gd name="T8" fmla="*/ 52 w 119"/>
                <a:gd name="T9" fmla="*/ 0 h 107"/>
                <a:gd name="T10" fmla="*/ 49 w 119"/>
                <a:gd name="T11" fmla="*/ 1 h 107"/>
                <a:gd name="T12" fmla="*/ 44 w 119"/>
                <a:gd name="T13" fmla="*/ 1 h 107"/>
                <a:gd name="T14" fmla="*/ 39 w 119"/>
                <a:gd name="T15" fmla="*/ 3 h 107"/>
                <a:gd name="T16" fmla="*/ 32 w 119"/>
                <a:gd name="T17" fmla="*/ 6 h 107"/>
                <a:gd name="T18" fmla="*/ 29 w 119"/>
                <a:gd name="T19" fmla="*/ 10 h 107"/>
                <a:gd name="T20" fmla="*/ 25 w 119"/>
                <a:gd name="T21" fmla="*/ 12 h 107"/>
                <a:gd name="T22" fmla="*/ 22 w 119"/>
                <a:gd name="T23" fmla="*/ 15 h 107"/>
                <a:gd name="T24" fmla="*/ 17 w 119"/>
                <a:gd name="T25" fmla="*/ 18 h 107"/>
                <a:gd name="T26" fmla="*/ 11 w 119"/>
                <a:gd name="T27" fmla="*/ 23 h 107"/>
                <a:gd name="T28" fmla="*/ 5 w 119"/>
                <a:gd name="T29" fmla="*/ 37 h 107"/>
                <a:gd name="T30" fmla="*/ 3 w 119"/>
                <a:gd name="T31" fmla="*/ 44 h 107"/>
                <a:gd name="T32" fmla="*/ 1 w 119"/>
                <a:gd name="T33" fmla="*/ 51 h 107"/>
                <a:gd name="T34" fmla="*/ 0 w 119"/>
                <a:gd name="T35" fmla="*/ 54 h 107"/>
                <a:gd name="T36" fmla="*/ 0 w 119"/>
                <a:gd name="T37" fmla="*/ 59 h 107"/>
                <a:gd name="T38" fmla="*/ 1 w 119"/>
                <a:gd name="T39" fmla="*/ 63 h 107"/>
                <a:gd name="T40" fmla="*/ 1 w 119"/>
                <a:gd name="T41" fmla="*/ 68 h 107"/>
                <a:gd name="T42" fmla="*/ 3 w 119"/>
                <a:gd name="T43" fmla="*/ 73 h 107"/>
                <a:gd name="T44" fmla="*/ 5 w 119"/>
                <a:gd name="T45" fmla="*/ 78 h 107"/>
                <a:gd name="T46" fmla="*/ 8 w 119"/>
                <a:gd name="T47" fmla="*/ 80 h 107"/>
                <a:gd name="T48" fmla="*/ 10 w 119"/>
                <a:gd name="T49" fmla="*/ 85 h 107"/>
                <a:gd name="T50" fmla="*/ 13 w 119"/>
                <a:gd name="T51" fmla="*/ 88 h 107"/>
                <a:gd name="T52" fmla="*/ 17 w 119"/>
                <a:gd name="T53" fmla="*/ 92 h 107"/>
                <a:gd name="T54" fmla="*/ 20 w 119"/>
                <a:gd name="T55" fmla="*/ 93 h 107"/>
                <a:gd name="T56" fmla="*/ 25 w 119"/>
                <a:gd name="T57" fmla="*/ 98 h 107"/>
                <a:gd name="T58" fmla="*/ 46 w 119"/>
                <a:gd name="T59" fmla="*/ 107 h 107"/>
                <a:gd name="T60" fmla="*/ 51 w 119"/>
                <a:gd name="T61" fmla="*/ 107 h 107"/>
                <a:gd name="T62" fmla="*/ 56 w 119"/>
                <a:gd name="T63" fmla="*/ 107 h 107"/>
                <a:gd name="T64" fmla="*/ 61 w 119"/>
                <a:gd name="T65" fmla="*/ 107 h 107"/>
                <a:gd name="T66" fmla="*/ 66 w 119"/>
                <a:gd name="T67" fmla="*/ 107 h 107"/>
                <a:gd name="T68" fmla="*/ 69 w 119"/>
                <a:gd name="T69" fmla="*/ 105 h 107"/>
                <a:gd name="T70" fmla="*/ 75 w 119"/>
                <a:gd name="T71" fmla="*/ 105 h 107"/>
                <a:gd name="T72" fmla="*/ 80 w 119"/>
                <a:gd name="T73" fmla="*/ 104 h 107"/>
                <a:gd name="T74" fmla="*/ 85 w 119"/>
                <a:gd name="T75" fmla="*/ 102 h 107"/>
                <a:gd name="T76" fmla="*/ 92 w 119"/>
                <a:gd name="T77" fmla="*/ 97 h 107"/>
                <a:gd name="T78" fmla="*/ 95 w 119"/>
                <a:gd name="T79" fmla="*/ 95 h 107"/>
                <a:gd name="T80" fmla="*/ 98 w 119"/>
                <a:gd name="T81" fmla="*/ 92 h 107"/>
                <a:gd name="T82" fmla="*/ 102 w 119"/>
                <a:gd name="T83" fmla="*/ 88 h 107"/>
                <a:gd name="T84" fmla="*/ 109 w 119"/>
                <a:gd name="T85" fmla="*/ 81 h 107"/>
                <a:gd name="T86" fmla="*/ 117 w 119"/>
                <a:gd name="T87" fmla="*/ 69 h 107"/>
                <a:gd name="T88" fmla="*/ 117 w 119"/>
                <a:gd name="T89" fmla="*/ 61 h 107"/>
                <a:gd name="T90" fmla="*/ 119 w 119"/>
                <a:gd name="T91" fmla="*/ 56 h 107"/>
                <a:gd name="T92" fmla="*/ 119 w 119"/>
                <a:gd name="T93" fmla="*/ 51 h 107"/>
                <a:gd name="T94" fmla="*/ 119 w 119"/>
                <a:gd name="T95" fmla="*/ 46 h 107"/>
                <a:gd name="T96" fmla="*/ 117 w 119"/>
                <a:gd name="T97" fmla="*/ 42 h 107"/>
                <a:gd name="T98" fmla="*/ 117 w 119"/>
                <a:gd name="T99" fmla="*/ 37 h 107"/>
                <a:gd name="T100" fmla="*/ 115 w 119"/>
                <a:gd name="T101" fmla="*/ 32 h 107"/>
                <a:gd name="T102" fmla="*/ 114 w 119"/>
                <a:gd name="T103" fmla="*/ 29 h 107"/>
                <a:gd name="T104" fmla="*/ 112 w 119"/>
                <a:gd name="T105" fmla="*/ 23 h 107"/>
                <a:gd name="T106" fmla="*/ 109 w 119"/>
                <a:gd name="T107" fmla="*/ 20 h 107"/>
                <a:gd name="T108" fmla="*/ 105 w 119"/>
                <a:gd name="T109" fmla="*/ 18 h 107"/>
                <a:gd name="T110" fmla="*/ 100 w 119"/>
                <a:gd name="T111" fmla="*/ 13 h 107"/>
                <a:gd name="T112" fmla="*/ 97 w 119"/>
                <a:gd name="T113" fmla="*/ 10 h 107"/>
                <a:gd name="T114" fmla="*/ 86 w 119"/>
                <a:gd name="T115" fmla="*/ 3 h 1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9"/>
                <a:gd name="T175" fmla="*/ 0 h 107"/>
                <a:gd name="T176" fmla="*/ 119 w 119"/>
                <a:gd name="T177" fmla="*/ 107 h 1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9" h="107">
                  <a:moveTo>
                    <a:pt x="86" y="3"/>
                  </a:moveTo>
                  <a:lnTo>
                    <a:pt x="78" y="1"/>
                  </a:lnTo>
                  <a:lnTo>
                    <a:pt x="76" y="1"/>
                  </a:lnTo>
                  <a:lnTo>
                    <a:pt x="75" y="0"/>
                  </a:lnTo>
                  <a:lnTo>
                    <a:pt x="73" y="0"/>
                  </a:lnTo>
                  <a:lnTo>
                    <a:pt x="71" y="0"/>
                  </a:lnTo>
                  <a:lnTo>
                    <a:pt x="68" y="0"/>
                  </a:lnTo>
                  <a:lnTo>
                    <a:pt x="66" y="0"/>
                  </a:lnTo>
                  <a:lnTo>
                    <a:pt x="64" y="0"/>
                  </a:lnTo>
                  <a:lnTo>
                    <a:pt x="63" y="0"/>
                  </a:lnTo>
                  <a:lnTo>
                    <a:pt x="61" y="0"/>
                  </a:lnTo>
                  <a:lnTo>
                    <a:pt x="59" y="0"/>
                  </a:lnTo>
                  <a:lnTo>
                    <a:pt x="58" y="0"/>
                  </a:lnTo>
                  <a:lnTo>
                    <a:pt x="56" y="0"/>
                  </a:lnTo>
                  <a:lnTo>
                    <a:pt x="52" y="0"/>
                  </a:lnTo>
                  <a:lnTo>
                    <a:pt x="51" y="0"/>
                  </a:lnTo>
                  <a:lnTo>
                    <a:pt x="49" y="0"/>
                  </a:lnTo>
                  <a:lnTo>
                    <a:pt x="49" y="1"/>
                  </a:lnTo>
                  <a:lnTo>
                    <a:pt x="49" y="0"/>
                  </a:lnTo>
                  <a:lnTo>
                    <a:pt x="46" y="1"/>
                  </a:lnTo>
                  <a:lnTo>
                    <a:pt x="44" y="1"/>
                  </a:lnTo>
                  <a:lnTo>
                    <a:pt x="42" y="3"/>
                  </a:lnTo>
                  <a:lnTo>
                    <a:pt x="40" y="3"/>
                  </a:lnTo>
                  <a:lnTo>
                    <a:pt x="39" y="3"/>
                  </a:lnTo>
                  <a:lnTo>
                    <a:pt x="35" y="5"/>
                  </a:lnTo>
                  <a:lnTo>
                    <a:pt x="34" y="5"/>
                  </a:lnTo>
                  <a:lnTo>
                    <a:pt x="32" y="6"/>
                  </a:lnTo>
                  <a:lnTo>
                    <a:pt x="30" y="6"/>
                  </a:lnTo>
                  <a:lnTo>
                    <a:pt x="29" y="8"/>
                  </a:lnTo>
                  <a:lnTo>
                    <a:pt x="29" y="10"/>
                  </a:lnTo>
                  <a:lnTo>
                    <a:pt x="27" y="10"/>
                  </a:lnTo>
                  <a:lnTo>
                    <a:pt x="25" y="10"/>
                  </a:lnTo>
                  <a:lnTo>
                    <a:pt x="25" y="12"/>
                  </a:lnTo>
                  <a:lnTo>
                    <a:pt x="23" y="12"/>
                  </a:lnTo>
                  <a:lnTo>
                    <a:pt x="22" y="12"/>
                  </a:lnTo>
                  <a:lnTo>
                    <a:pt x="22" y="15"/>
                  </a:lnTo>
                  <a:lnTo>
                    <a:pt x="20" y="15"/>
                  </a:lnTo>
                  <a:lnTo>
                    <a:pt x="18" y="17"/>
                  </a:lnTo>
                  <a:lnTo>
                    <a:pt x="17" y="18"/>
                  </a:lnTo>
                  <a:lnTo>
                    <a:pt x="15" y="22"/>
                  </a:lnTo>
                  <a:lnTo>
                    <a:pt x="13" y="22"/>
                  </a:lnTo>
                  <a:lnTo>
                    <a:pt x="11" y="23"/>
                  </a:lnTo>
                  <a:lnTo>
                    <a:pt x="10" y="25"/>
                  </a:lnTo>
                  <a:lnTo>
                    <a:pt x="6" y="30"/>
                  </a:lnTo>
                  <a:lnTo>
                    <a:pt x="5" y="37"/>
                  </a:lnTo>
                  <a:lnTo>
                    <a:pt x="5" y="39"/>
                  </a:lnTo>
                  <a:lnTo>
                    <a:pt x="1" y="42"/>
                  </a:lnTo>
                  <a:lnTo>
                    <a:pt x="3" y="44"/>
                  </a:lnTo>
                  <a:lnTo>
                    <a:pt x="1" y="46"/>
                  </a:lnTo>
                  <a:lnTo>
                    <a:pt x="1" y="49"/>
                  </a:lnTo>
                  <a:lnTo>
                    <a:pt x="1" y="51"/>
                  </a:lnTo>
                  <a:lnTo>
                    <a:pt x="0" y="51"/>
                  </a:lnTo>
                  <a:lnTo>
                    <a:pt x="1" y="51"/>
                  </a:lnTo>
                  <a:lnTo>
                    <a:pt x="0" y="54"/>
                  </a:lnTo>
                  <a:lnTo>
                    <a:pt x="0" y="56"/>
                  </a:lnTo>
                  <a:lnTo>
                    <a:pt x="1" y="58"/>
                  </a:lnTo>
                  <a:lnTo>
                    <a:pt x="0" y="59"/>
                  </a:lnTo>
                  <a:lnTo>
                    <a:pt x="1" y="61"/>
                  </a:lnTo>
                  <a:lnTo>
                    <a:pt x="0" y="61"/>
                  </a:lnTo>
                  <a:lnTo>
                    <a:pt x="1" y="63"/>
                  </a:lnTo>
                  <a:lnTo>
                    <a:pt x="1" y="64"/>
                  </a:lnTo>
                  <a:lnTo>
                    <a:pt x="1" y="66"/>
                  </a:lnTo>
                  <a:lnTo>
                    <a:pt x="1" y="68"/>
                  </a:lnTo>
                  <a:lnTo>
                    <a:pt x="3" y="68"/>
                  </a:lnTo>
                  <a:lnTo>
                    <a:pt x="3" y="71"/>
                  </a:lnTo>
                  <a:lnTo>
                    <a:pt x="3" y="73"/>
                  </a:lnTo>
                  <a:lnTo>
                    <a:pt x="5" y="73"/>
                  </a:lnTo>
                  <a:lnTo>
                    <a:pt x="5" y="75"/>
                  </a:lnTo>
                  <a:lnTo>
                    <a:pt x="5" y="78"/>
                  </a:lnTo>
                  <a:lnTo>
                    <a:pt x="6" y="78"/>
                  </a:lnTo>
                  <a:lnTo>
                    <a:pt x="6" y="80"/>
                  </a:lnTo>
                  <a:lnTo>
                    <a:pt x="8" y="80"/>
                  </a:lnTo>
                  <a:lnTo>
                    <a:pt x="8" y="81"/>
                  </a:lnTo>
                  <a:lnTo>
                    <a:pt x="10" y="81"/>
                  </a:lnTo>
                  <a:lnTo>
                    <a:pt x="10" y="85"/>
                  </a:lnTo>
                  <a:lnTo>
                    <a:pt x="11" y="87"/>
                  </a:lnTo>
                  <a:lnTo>
                    <a:pt x="13" y="87"/>
                  </a:lnTo>
                  <a:lnTo>
                    <a:pt x="13" y="88"/>
                  </a:lnTo>
                  <a:lnTo>
                    <a:pt x="15" y="90"/>
                  </a:lnTo>
                  <a:lnTo>
                    <a:pt x="17" y="90"/>
                  </a:lnTo>
                  <a:lnTo>
                    <a:pt x="17" y="92"/>
                  </a:lnTo>
                  <a:lnTo>
                    <a:pt x="18" y="92"/>
                  </a:lnTo>
                  <a:lnTo>
                    <a:pt x="18" y="93"/>
                  </a:lnTo>
                  <a:lnTo>
                    <a:pt x="20" y="93"/>
                  </a:lnTo>
                  <a:lnTo>
                    <a:pt x="22" y="95"/>
                  </a:lnTo>
                  <a:lnTo>
                    <a:pt x="23" y="97"/>
                  </a:lnTo>
                  <a:lnTo>
                    <a:pt x="25" y="98"/>
                  </a:lnTo>
                  <a:lnTo>
                    <a:pt x="34" y="102"/>
                  </a:lnTo>
                  <a:lnTo>
                    <a:pt x="42" y="105"/>
                  </a:lnTo>
                  <a:lnTo>
                    <a:pt x="46" y="107"/>
                  </a:lnTo>
                  <a:lnTo>
                    <a:pt x="46" y="105"/>
                  </a:lnTo>
                  <a:lnTo>
                    <a:pt x="49" y="107"/>
                  </a:lnTo>
                  <a:lnTo>
                    <a:pt x="51" y="107"/>
                  </a:lnTo>
                  <a:lnTo>
                    <a:pt x="52" y="107"/>
                  </a:lnTo>
                  <a:lnTo>
                    <a:pt x="54" y="107"/>
                  </a:lnTo>
                  <a:lnTo>
                    <a:pt x="56" y="107"/>
                  </a:lnTo>
                  <a:lnTo>
                    <a:pt x="58" y="107"/>
                  </a:lnTo>
                  <a:lnTo>
                    <a:pt x="59" y="107"/>
                  </a:lnTo>
                  <a:lnTo>
                    <a:pt x="61" y="107"/>
                  </a:lnTo>
                  <a:lnTo>
                    <a:pt x="63" y="107"/>
                  </a:lnTo>
                  <a:lnTo>
                    <a:pt x="64" y="107"/>
                  </a:lnTo>
                  <a:lnTo>
                    <a:pt x="66" y="107"/>
                  </a:lnTo>
                  <a:lnTo>
                    <a:pt x="68" y="107"/>
                  </a:lnTo>
                  <a:lnTo>
                    <a:pt x="69" y="107"/>
                  </a:lnTo>
                  <a:lnTo>
                    <a:pt x="69" y="105"/>
                  </a:lnTo>
                  <a:lnTo>
                    <a:pt x="71" y="105"/>
                  </a:lnTo>
                  <a:lnTo>
                    <a:pt x="73" y="105"/>
                  </a:lnTo>
                  <a:lnTo>
                    <a:pt x="75" y="105"/>
                  </a:lnTo>
                  <a:lnTo>
                    <a:pt x="75" y="104"/>
                  </a:lnTo>
                  <a:lnTo>
                    <a:pt x="78" y="102"/>
                  </a:lnTo>
                  <a:lnTo>
                    <a:pt x="80" y="104"/>
                  </a:lnTo>
                  <a:lnTo>
                    <a:pt x="81" y="102"/>
                  </a:lnTo>
                  <a:lnTo>
                    <a:pt x="83" y="102"/>
                  </a:lnTo>
                  <a:lnTo>
                    <a:pt x="85" y="102"/>
                  </a:lnTo>
                  <a:lnTo>
                    <a:pt x="86" y="100"/>
                  </a:lnTo>
                  <a:lnTo>
                    <a:pt x="88" y="98"/>
                  </a:lnTo>
                  <a:lnTo>
                    <a:pt x="92" y="97"/>
                  </a:lnTo>
                  <a:lnTo>
                    <a:pt x="93" y="97"/>
                  </a:lnTo>
                  <a:lnTo>
                    <a:pt x="93" y="95"/>
                  </a:lnTo>
                  <a:lnTo>
                    <a:pt x="95" y="95"/>
                  </a:lnTo>
                  <a:lnTo>
                    <a:pt x="95" y="93"/>
                  </a:lnTo>
                  <a:lnTo>
                    <a:pt x="97" y="93"/>
                  </a:lnTo>
                  <a:lnTo>
                    <a:pt x="98" y="92"/>
                  </a:lnTo>
                  <a:lnTo>
                    <a:pt x="100" y="92"/>
                  </a:lnTo>
                  <a:lnTo>
                    <a:pt x="102" y="90"/>
                  </a:lnTo>
                  <a:lnTo>
                    <a:pt x="102" y="88"/>
                  </a:lnTo>
                  <a:lnTo>
                    <a:pt x="104" y="87"/>
                  </a:lnTo>
                  <a:lnTo>
                    <a:pt x="105" y="85"/>
                  </a:lnTo>
                  <a:lnTo>
                    <a:pt x="109" y="81"/>
                  </a:lnTo>
                  <a:lnTo>
                    <a:pt x="110" y="81"/>
                  </a:lnTo>
                  <a:lnTo>
                    <a:pt x="112" y="75"/>
                  </a:lnTo>
                  <a:lnTo>
                    <a:pt x="117" y="69"/>
                  </a:lnTo>
                  <a:lnTo>
                    <a:pt x="115" y="68"/>
                  </a:lnTo>
                  <a:lnTo>
                    <a:pt x="117" y="63"/>
                  </a:lnTo>
                  <a:lnTo>
                    <a:pt x="117" y="61"/>
                  </a:lnTo>
                  <a:lnTo>
                    <a:pt x="117" y="59"/>
                  </a:lnTo>
                  <a:lnTo>
                    <a:pt x="119" y="58"/>
                  </a:lnTo>
                  <a:lnTo>
                    <a:pt x="119" y="56"/>
                  </a:lnTo>
                  <a:lnTo>
                    <a:pt x="119" y="54"/>
                  </a:lnTo>
                  <a:lnTo>
                    <a:pt x="119" y="52"/>
                  </a:lnTo>
                  <a:lnTo>
                    <a:pt x="119" y="51"/>
                  </a:lnTo>
                  <a:lnTo>
                    <a:pt x="119" y="49"/>
                  </a:lnTo>
                  <a:lnTo>
                    <a:pt x="119" y="47"/>
                  </a:lnTo>
                  <a:lnTo>
                    <a:pt x="119" y="46"/>
                  </a:lnTo>
                  <a:lnTo>
                    <a:pt x="117" y="44"/>
                  </a:lnTo>
                  <a:lnTo>
                    <a:pt x="119" y="42"/>
                  </a:lnTo>
                  <a:lnTo>
                    <a:pt x="117" y="42"/>
                  </a:lnTo>
                  <a:lnTo>
                    <a:pt x="119" y="41"/>
                  </a:lnTo>
                  <a:lnTo>
                    <a:pt x="117" y="39"/>
                  </a:lnTo>
                  <a:lnTo>
                    <a:pt x="117" y="37"/>
                  </a:lnTo>
                  <a:lnTo>
                    <a:pt x="117" y="35"/>
                  </a:lnTo>
                  <a:lnTo>
                    <a:pt x="117" y="34"/>
                  </a:lnTo>
                  <a:lnTo>
                    <a:pt x="115" y="32"/>
                  </a:lnTo>
                  <a:lnTo>
                    <a:pt x="114" y="30"/>
                  </a:lnTo>
                  <a:lnTo>
                    <a:pt x="115" y="30"/>
                  </a:lnTo>
                  <a:lnTo>
                    <a:pt x="114" y="29"/>
                  </a:lnTo>
                  <a:lnTo>
                    <a:pt x="112" y="27"/>
                  </a:lnTo>
                  <a:lnTo>
                    <a:pt x="112" y="25"/>
                  </a:lnTo>
                  <a:lnTo>
                    <a:pt x="112" y="23"/>
                  </a:lnTo>
                  <a:lnTo>
                    <a:pt x="110" y="22"/>
                  </a:lnTo>
                  <a:lnTo>
                    <a:pt x="109" y="22"/>
                  </a:lnTo>
                  <a:lnTo>
                    <a:pt x="109" y="20"/>
                  </a:lnTo>
                  <a:lnTo>
                    <a:pt x="107" y="20"/>
                  </a:lnTo>
                  <a:lnTo>
                    <a:pt x="107" y="18"/>
                  </a:lnTo>
                  <a:lnTo>
                    <a:pt x="105" y="18"/>
                  </a:lnTo>
                  <a:lnTo>
                    <a:pt x="105" y="17"/>
                  </a:lnTo>
                  <a:lnTo>
                    <a:pt x="104" y="15"/>
                  </a:lnTo>
                  <a:lnTo>
                    <a:pt x="100" y="13"/>
                  </a:lnTo>
                  <a:lnTo>
                    <a:pt x="100" y="12"/>
                  </a:lnTo>
                  <a:lnTo>
                    <a:pt x="98" y="12"/>
                  </a:lnTo>
                  <a:lnTo>
                    <a:pt x="97" y="10"/>
                  </a:lnTo>
                  <a:lnTo>
                    <a:pt x="93" y="8"/>
                  </a:lnTo>
                  <a:lnTo>
                    <a:pt x="93" y="6"/>
                  </a:lnTo>
                  <a:lnTo>
                    <a:pt x="86" y="3"/>
                  </a:lnTo>
                  <a:close/>
                </a:path>
              </a:pathLst>
            </a:custGeom>
            <a:solidFill>
              <a:srgbClr val="808080"/>
            </a:solidFill>
            <a:ln w="9525">
              <a:noFill/>
              <a:round/>
              <a:headEnd/>
              <a:tailEnd/>
            </a:ln>
          </p:spPr>
          <p:txBody>
            <a:bodyPr/>
            <a:lstStyle/>
            <a:p>
              <a:endParaRPr lang="en-US"/>
            </a:p>
          </p:txBody>
        </p:sp>
        <p:sp>
          <p:nvSpPr>
            <p:cNvPr id="375" name="Freeform 2546"/>
            <p:cNvSpPr>
              <a:spLocks/>
            </p:cNvSpPr>
            <p:nvPr/>
          </p:nvSpPr>
          <p:spPr bwMode="auto">
            <a:xfrm>
              <a:off x="925" y="2569"/>
              <a:ext cx="119" cy="109"/>
            </a:xfrm>
            <a:custGeom>
              <a:avLst/>
              <a:gdLst>
                <a:gd name="T0" fmla="*/ 75 w 119"/>
                <a:gd name="T1" fmla="*/ 2 h 109"/>
                <a:gd name="T2" fmla="*/ 68 w 119"/>
                <a:gd name="T3" fmla="*/ 0 h 109"/>
                <a:gd name="T4" fmla="*/ 63 w 119"/>
                <a:gd name="T5" fmla="*/ 0 h 109"/>
                <a:gd name="T6" fmla="*/ 56 w 119"/>
                <a:gd name="T7" fmla="*/ 0 h 109"/>
                <a:gd name="T8" fmla="*/ 49 w 119"/>
                <a:gd name="T9" fmla="*/ 2 h 109"/>
                <a:gd name="T10" fmla="*/ 39 w 119"/>
                <a:gd name="T11" fmla="*/ 5 h 109"/>
                <a:gd name="T12" fmla="*/ 34 w 119"/>
                <a:gd name="T13" fmla="*/ 7 h 109"/>
                <a:gd name="T14" fmla="*/ 29 w 119"/>
                <a:gd name="T15" fmla="*/ 8 h 109"/>
                <a:gd name="T16" fmla="*/ 26 w 119"/>
                <a:gd name="T17" fmla="*/ 12 h 109"/>
                <a:gd name="T18" fmla="*/ 22 w 119"/>
                <a:gd name="T19" fmla="*/ 15 h 109"/>
                <a:gd name="T20" fmla="*/ 17 w 119"/>
                <a:gd name="T21" fmla="*/ 19 h 109"/>
                <a:gd name="T22" fmla="*/ 12 w 119"/>
                <a:gd name="T23" fmla="*/ 26 h 109"/>
                <a:gd name="T24" fmla="*/ 5 w 119"/>
                <a:gd name="T25" fmla="*/ 39 h 109"/>
                <a:gd name="T26" fmla="*/ 2 w 119"/>
                <a:gd name="T27" fmla="*/ 48 h 109"/>
                <a:gd name="T28" fmla="*/ 2 w 119"/>
                <a:gd name="T29" fmla="*/ 53 h 109"/>
                <a:gd name="T30" fmla="*/ 2 w 119"/>
                <a:gd name="T31" fmla="*/ 60 h 109"/>
                <a:gd name="T32" fmla="*/ 2 w 119"/>
                <a:gd name="T33" fmla="*/ 63 h 109"/>
                <a:gd name="T34" fmla="*/ 3 w 119"/>
                <a:gd name="T35" fmla="*/ 70 h 109"/>
                <a:gd name="T36" fmla="*/ 5 w 119"/>
                <a:gd name="T37" fmla="*/ 77 h 109"/>
                <a:gd name="T38" fmla="*/ 9 w 119"/>
                <a:gd name="T39" fmla="*/ 82 h 109"/>
                <a:gd name="T40" fmla="*/ 12 w 119"/>
                <a:gd name="T41" fmla="*/ 87 h 109"/>
                <a:gd name="T42" fmla="*/ 15 w 119"/>
                <a:gd name="T43" fmla="*/ 92 h 109"/>
                <a:gd name="T44" fmla="*/ 22 w 119"/>
                <a:gd name="T45" fmla="*/ 97 h 109"/>
                <a:gd name="T46" fmla="*/ 34 w 119"/>
                <a:gd name="T47" fmla="*/ 102 h 109"/>
                <a:gd name="T48" fmla="*/ 46 w 119"/>
                <a:gd name="T49" fmla="*/ 106 h 109"/>
                <a:gd name="T50" fmla="*/ 55 w 119"/>
                <a:gd name="T51" fmla="*/ 109 h 109"/>
                <a:gd name="T52" fmla="*/ 60 w 119"/>
                <a:gd name="T53" fmla="*/ 109 h 109"/>
                <a:gd name="T54" fmla="*/ 63 w 119"/>
                <a:gd name="T55" fmla="*/ 109 h 109"/>
                <a:gd name="T56" fmla="*/ 68 w 119"/>
                <a:gd name="T57" fmla="*/ 107 h 109"/>
                <a:gd name="T58" fmla="*/ 73 w 119"/>
                <a:gd name="T59" fmla="*/ 106 h 109"/>
                <a:gd name="T60" fmla="*/ 80 w 119"/>
                <a:gd name="T61" fmla="*/ 104 h 109"/>
                <a:gd name="T62" fmla="*/ 89 w 119"/>
                <a:gd name="T63" fmla="*/ 101 h 109"/>
                <a:gd name="T64" fmla="*/ 95 w 119"/>
                <a:gd name="T65" fmla="*/ 97 h 109"/>
                <a:gd name="T66" fmla="*/ 99 w 119"/>
                <a:gd name="T67" fmla="*/ 92 h 109"/>
                <a:gd name="T68" fmla="*/ 104 w 119"/>
                <a:gd name="T69" fmla="*/ 89 h 109"/>
                <a:gd name="T70" fmla="*/ 111 w 119"/>
                <a:gd name="T71" fmla="*/ 82 h 109"/>
                <a:gd name="T72" fmla="*/ 118 w 119"/>
                <a:gd name="T73" fmla="*/ 65 h 109"/>
                <a:gd name="T74" fmla="*/ 119 w 119"/>
                <a:gd name="T75" fmla="*/ 60 h 109"/>
                <a:gd name="T76" fmla="*/ 119 w 119"/>
                <a:gd name="T77" fmla="*/ 53 h 109"/>
                <a:gd name="T78" fmla="*/ 119 w 119"/>
                <a:gd name="T79" fmla="*/ 46 h 109"/>
                <a:gd name="T80" fmla="*/ 119 w 119"/>
                <a:gd name="T81" fmla="*/ 43 h 109"/>
                <a:gd name="T82" fmla="*/ 118 w 119"/>
                <a:gd name="T83" fmla="*/ 34 h 109"/>
                <a:gd name="T84" fmla="*/ 114 w 119"/>
                <a:gd name="T85" fmla="*/ 31 h 109"/>
                <a:gd name="T86" fmla="*/ 111 w 119"/>
                <a:gd name="T87" fmla="*/ 26 h 109"/>
                <a:gd name="T88" fmla="*/ 109 w 119"/>
                <a:gd name="T89" fmla="*/ 20 h 109"/>
                <a:gd name="T90" fmla="*/ 104 w 119"/>
                <a:gd name="T91" fmla="*/ 17 h 109"/>
                <a:gd name="T92" fmla="*/ 99 w 119"/>
                <a:gd name="T93" fmla="*/ 12 h 109"/>
                <a:gd name="T94" fmla="*/ 85 w 119"/>
                <a:gd name="T95" fmla="*/ 5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9"/>
                <a:gd name="T145" fmla="*/ 0 h 109"/>
                <a:gd name="T146" fmla="*/ 119 w 119"/>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9" h="109">
                  <a:moveTo>
                    <a:pt x="85" y="5"/>
                  </a:moveTo>
                  <a:lnTo>
                    <a:pt x="78" y="2"/>
                  </a:lnTo>
                  <a:lnTo>
                    <a:pt x="77" y="2"/>
                  </a:lnTo>
                  <a:lnTo>
                    <a:pt x="75" y="2"/>
                  </a:lnTo>
                  <a:lnTo>
                    <a:pt x="73" y="2"/>
                  </a:lnTo>
                  <a:lnTo>
                    <a:pt x="72" y="0"/>
                  </a:lnTo>
                  <a:lnTo>
                    <a:pt x="72" y="2"/>
                  </a:lnTo>
                  <a:lnTo>
                    <a:pt x="68" y="0"/>
                  </a:lnTo>
                  <a:lnTo>
                    <a:pt x="67" y="2"/>
                  </a:lnTo>
                  <a:lnTo>
                    <a:pt x="67" y="0"/>
                  </a:lnTo>
                  <a:lnTo>
                    <a:pt x="65" y="0"/>
                  </a:lnTo>
                  <a:lnTo>
                    <a:pt x="63" y="0"/>
                  </a:lnTo>
                  <a:lnTo>
                    <a:pt x="61" y="0"/>
                  </a:lnTo>
                  <a:lnTo>
                    <a:pt x="60" y="0"/>
                  </a:lnTo>
                  <a:lnTo>
                    <a:pt x="58" y="0"/>
                  </a:lnTo>
                  <a:lnTo>
                    <a:pt x="56" y="0"/>
                  </a:lnTo>
                  <a:lnTo>
                    <a:pt x="55" y="0"/>
                  </a:lnTo>
                  <a:lnTo>
                    <a:pt x="53" y="2"/>
                  </a:lnTo>
                  <a:lnTo>
                    <a:pt x="51" y="2"/>
                  </a:lnTo>
                  <a:lnTo>
                    <a:pt x="49" y="2"/>
                  </a:lnTo>
                  <a:lnTo>
                    <a:pt x="46" y="2"/>
                  </a:lnTo>
                  <a:lnTo>
                    <a:pt x="44" y="2"/>
                  </a:lnTo>
                  <a:lnTo>
                    <a:pt x="41" y="3"/>
                  </a:lnTo>
                  <a:lnTo>
                    <a:pt x="39" y="5"/>
                  </a:lnTo>
                  <a:lnTo>
                    <a:pt x="36" y="5"/>
                  </a:lnTo>
                  <a:lnTo>
                    <a:pt x="36" y="7"/>
                  </a:lnTo>
                  <a:lnTo>
                    <a:pt x="34" y="5"/>
                  </a:lnTo>
                  <a:lnTo>
                    <a:pt x="34" y="7"/>
                  </a:lnTo>
                  <a:lnTo>
                    <a:pt x="32" y="7"/>
                  </a:lnTo>
                  <a:lnTo>
                    <a:pt x="31" y="7"/>
                  </a:lnTo>
                  <a:lnTo>
                    <a:pt x="31" y="8"/>
                  </a:lnTo>
                  <a:lnTo>
                    <a:pt x="29" y="8"/>
                  </a:lnTo>
                  <a:lnTo>
                    <a:pt x="29" y="10"/>
                  </a:lnTo>
                  <a:lnTo>
                    <a:pt x="27" y="10"/>
                  </a:lnTo>
                  <a:lnTo>
                    <a:pt x="26" y="10"/>
                  </a:lnTo>
                  <a:lnTo>
                    <a:pt x="26" y="12"/>
                  </a:lnTo>
                  <a:lnTo>
                    <a:pt x="24" y="12"/>
                  </a:lnTo>
                  <a:lnTo>
                    <a:pt x="24" y="14"/>
                  </a:lnTo>
                  <a:lnTo>
                    <a:pt x="22" y="14"/>
                  </a:lnTo>
                  <a:lnTo>
                    <a:pt x="22" y="15"/>
                  </a:lnTo>
                  <a:lnTo>
                    <a:pt x="20" y="15"/>
                  </a:lnTo>
                  <a:lnTo>
                    <a:pt x="20" y="17"/>
                  </a:lnTo>
                  <a:lnTo>
                    <a:pt x="19" y="17"/>
                  </a:lnTo>
                  <a:lnTo>
                    <a:pt x="17" y="19"/>
                  </a:lnTo>
                  <a:lnTo>
                    <a:pt x="15" y="19"/>
                  </a:lnTo>
                  <a:lnTo>
                    <a:pt x="15" y="22"/>
                  </a:lnTo>
                  <a:lnTo>
                    <a:pt x="14" y="22"/>
                  </a:lnTo>
                  <a:lnTo>
                    <a:pt x="12" y="26"/>
                  </a:lnTo>
                  <a:lnTo>
                    <a:pt x="10" y="26"/>
                  </a:lnTo>
                  <a:lnTo>
                    <a:pt x="7" y="32"/>
                  </a:lnTo>
                  <a:lnTo>
                    <a:pt x="5" y="37"/>
                  </a:lnTo>
                  <a:lnTo>
                    <a:pt x="5" y="39"/>
                  </a:lnTo>
                  <a:lnTo>
                    <a:pt x="2" y="43"/>
                  </a:lnTo>
                  <a:lnTo>
                    <a:pt x="3" y="44"/>
                  </a:lnTo>
                  <a:lnTo>
                    <a:pt x="2" y="46"/>
                  </a:lnTo>
                  <a:lnTo>
                    <a:pt x="2" y="48"/>
                  </a:lnTo>
                  <a:lnTo>
                    <a:pt x="2" y="49"/>
                  </a:lnTo>
                  <a:lnTo>
                    <a:pt x="2" y="51"/>
                  </a:lnTo>
                  <a:lnTo>
                    <a:pt x="0" y="53"/>
                  </a:lnTo>
                  <a:lnTo>
                    <a:pt x="2" y="53"/>
                  </a:lnTo>
                  <a:lnTo>
                    <a:pt x="0" y="55"/>
                  </a:lnTo>
                  <a:lnTo>
                    <a:pt x="0" y="56"/>
                  </a:lnTo>
                  <a:lnTo>
                    <a:pt x="0" y="58"/>
                  </a:lnTo>
                  <a:lnTo>
                    <a:pt x="2" y="60"/>
                  </a:lnTo>
                  <a:lnTo>
                    <a:pt x="0" y="60"/>
                  </a:lnTo>
                  <a:lnTo>
                    <a:pt x="2" y="61"/>
                  </a:lnTo>
                  <a:lnTo>
                    <a:pt x="0" y="61"/>
                  </a:lnTo>
                  <a:lnTo>
                    <a:pt x="2" y="63"/>
                  </a:lnTo>
                  <a:lnTo>
                    <a:pt x="2" y="65"/>
                  </a:lnTo>
                  <a:lnTo>
                    <a:pt x="2" y="66"/>
                  </a:lnTo>
                  <a:lnTo>
                    <a:pt x="2" y="68"/>
                  </a:lnTo>
                  <a:lnTo>
                    <a:pt x="3" y="70"/>
                  </a:lnTo>
                  <a:lnTo>
                    <a:pt x="3" y="72"/>
                  </a:lnTo>
                  <a:lnTo>
                    <a:pt x="3" y="73"/>
                  </a:lnTo>
                  <a:lnTo>
                    <a:pt x="5" y="73"/>
                  </a:lnTo>
                  <a:lnTo>
                    <a:pt x="5" y="77"/>
                  </a:lnTo>
                  <a:lnTo>
                    <a:pt x="5" y="78"/>
                  </a:lnTo>
                  <a:lnTo>
                    <a:pt x="7" y="78"/>
                  </a:lnTo>
                  <a:lnTo>
                    <a:pt x="7" y="82"/>
                  </a:lnTo>
                  <a:lnTo>
                    <a:pt x="9" y="82"/>
                  </a:lnTo>
                  <a:lnTo>
                    <a:pt x="9" y="85"/>
                  </a:lnTo>
                  <a:lnTo>
                    <a:pt x="10" y="85"/>
                  </a:lnTo>
                  <a:lnTo>
                    <a:pt x="10" y="87"/>
                  </a:lnTo>
                  <a:lnTo>
                    <a:pt x="12" y="87"/>
                  </a:lnTo>
                  <a:lnTo>
                    <a:pt x="12" y="89"/>
                  </a:lnTo>
                  <a:lnTo>
                    <a:pt x="14" y="89"/>
                  </a:lnTo>
                  <a:lnTo>
                    <a:pt x="15" y="90"/>
                  </a:lnTo>
                  <a:lnTo>
                    <a:pt x="15" y="92"/>
                  </a:lnTo>
                  <a:lnTo>
                    <a:pt x="19" y="92"/>
                  </a:lnTo>
                  <a:lnTo>
                    <a:pt x="19" y="94"/>
                  </a:lnTo>
                  <a:lnTo>
                    <a:pt x="20" y="94"/>
                  </a:lnTo>
                  <a:lnTo>
                    <a:pt x="22" y="97"/>
                  </a:lnTo>
                  <a:lnTo>
                    <a:pt x="24" y="97"/>
                  </a:lnTo>
                  <a:lnTo>
                    <a:pt x="26" y="99"/>
                  </a:lnTo>
                  <a:lnTo>
                    <a:pt x="26" y="101"/>
                  </a:lnTo>
                  <a:lnTo>
                    <a:pt x="34" y="102"/>
                  </a:lnTo>
                  <a:lnTo>
                    <a:pt x="41" y="106"/>
                  </a:lnTo>
                  <a:lnTo>
                    <a:pt x="43" y="106"/>
                  </a:lnTo>
                  <a:lnTo>
                    <a:pt x="46" y="107"/>
                  </a:lnTo>
                  <a:lnTo>
                    <a:pt x="46" y="106"/>
                  </a:lnTo>
                  <a:lnTo>
                    <a:pt x="49" y="107"/>
                  </a:lnTo>
                  <a:lnTo>
                    <a:pt x="51" y="107"/>
                  </a:lnTo>
                  <a:lnTo>
                    <a:pt x="53" y="107"/>
                  </a:lnTo>
                  <a:lnTo>
                    <a:pt x="55" y="109"/>
                  </a:lnTo>
                  <a:lnTo>
                    <a:pt x="55" y="107"/>
                  </a:lnTo>
                  <a:lnTo>
                    <a:pt x="56" y="109"/>
                  </a:lnTo>
                  <a:lnTo>
                    <a:pt x="58" y="107"/>
                  </a:lnTo>
                  <a:lnTo>
                    <a:pt x="60" y="109"/>
                  </a:lnTo>
                  <a:lnTo>
                    <a:pt x="60" y="107"/>
                  </a:lnTo>
                  <a:lnTo>
                    <a:pt x="60" y="109"/>
                  </a:lnTo>
                  <a:lnTo>
                    <a:pt x="61" y="107"/>
                  </a:lnTo>
                  <a:lnTo>
                    <a:pt x="63" y="109"/>
                  </a:lnTo>
                  <a:lnTo>
                    <a:pt x="65" y="107"/>
                  </a:lnTo>
                  <a:lnTo>
                    <a:pt x="65" y="109"/>
                  </a:lnTo>
                  <a:lnTo>
                    <a:pt x="67" y="107"/>
                  </a:lnTo>
                  <a:lnTo>
                    <a:pt x="68" y="107"/>
                  </a:lnTo>
                  <a:lnTo>
                    <a:pt x="70" y="107"/>
                  </a:lnTo>
                  <a:lnTo>
                    <a:pt x="70" y="106"/>
                  </a:lnTo>
                  <a:lnTo>
                    <a:pt x="72" y="106"/>
                  </a:lnTo>
                  <a:lnTo>
                    <a:pt x="73" y="106"/>
                  </a:lnTo>
                  <a:lnTo>
                    <a:pt x="75" y="106"/>
                  </a:lnTo>
                  <a:lnTo>
                    <a:pt x="75" y="104"/>
                  </a:lnTo>
                  <a:lnTo>
                    <a:pt x="78" y="104"/>
                  </a:lnTo>
                  <a:lnTo>
                    <a:pt x="80" y="104"/>
                  </a:lnTo>
                  <a:lnTo>
                    <a:pt x="84" y="102"/>
                  </a:lnTo>
                  <a:lnTo>
                    <a:pt x="85" y="102"/>
                  </a:lnTo>
                  <a:lnTo>
                    <a:pt x="87" y="101"/>
                  </a:lnTo>
                  <a:lnTo>
                    <a:pt x="89" y="101"/>
                  </a:lnTo>
                  <a:lnTo>
                    <a:pt x="89" y="99"/>
                  </a:lnTo>
                  <a:lnTo>
                    <a:pt x="92" y="99"/>
                  </a:lnTo>
                  <a:lnTo>
                    <a:pt x="94" y="97"/>
                  </a:lnTo>
                  <a:lnTo>
                    <a:pt x="95" y="97"/>
                  </a:lnTo>
                  <a:lnTo>
                    <a:pt x="95" y="95"/>
                  </a:lnTo>
                  <a:lnTo>
                    <a:pt x="95" y="94"/>
                  </a:lnTo>
                  <a:lnTo>
                    <a:pt x="97" y="94"/>
                  </a:lnTo>
                  <a:lnTo>
                    <a:pt x="99" y="92"/>
                  </a:lnTo>
                  <a:lnTo>
                    <a:pt x="101" y="92"/>
                  </a:lnTo>
                  <a:lnTo>
                    <a:pt x="102" y="90"/>
                  </a:lnTo>
                  <a:lnTo>
                    <a:pt x="102" y="89"/>
                  </a:lnTo>
                  <a:lnTo>
                    <a:pt x="104" y="89"/>
                  </a:lnTo>
                  <a:lnTo>
                    <a:pt x="104" y="87"/>
                  </a:lnTo>
                  <a:lnTo>
                    <a:pt x="106" y="85"/>
                  </a:lnTo>
                  <a:lnTo>
                    <a:pt x="109" y="82"/>
                  </a:lnTo>
                  <a:lnTo>
                    <a:pt x="111" y="82"/>
                  </a:lnTo>
                  <a:lnTo>
                    <a:pt x="113" y="75"/>
                  </a:lnTo>
                  <a:lnTo>
                    <a:pt x="118" y="70"/>
                  </a:lnTo>
                  <a:lnTo>
                    <a:pt x="116" y="68"/>
                  </a:lnTo>
                  <a:lnTo>
                    <a:pt x="118" y="65"/>
                  </a:lnTo>
                  <a:lnTo>
                    <a:pt x="118" y="63"/>
                  </a:lnTo>
                  <a:lnTo>
                    <a:pt x="118" y="61"/>
                  </a:lnTo>
                  <a:lnTo>
                    <a:pt x="118" y="60"/>
                  </a:lnTo>
                  <a:lnTo>
                    <a:pt x="119" y="60"/>
                  </a:lnTo>
                  <a:lnTo>
                    <a:pt x="119" y="58"/>
                  </a:lnTo>
                  <a:lnTo>
                    <a:pt x="119" y="56"/>
                  </a:lnTo>
                  <a:lnTo>
                    <a:pt x="119" y="55"/>
                  </a:lnTo>
                  <a:lnTo>
                    <a:pt x="119" y="53"/>
                  </a:lnTo>
                  <a:lnTo>
                    <a:pt x="119" y="51"/>
                  </a:lnTo>
                  <a:lnTo>
                    <a:pt x="119" y="49"/>
                  </a:lnTo>
                  <a:lnTo>
                    <a:pt x="119" y="48"/>
                  </a:lnTo>
                  <a:lnTo>
                    <a:pt x="119" y="46"/>
                  </a:lnTo>
                  <a:lnTo>
                    <a:pt x="118" y="44"/>
                  </a:lnTo>
                  <a:lnTo>
                    <a:pt x="119" y="43"/>
                  </a:lnTo>
                  <a:lnTo>
                    <a:pt x="118" y="43"/>
                  </a:lnTo>
                  <a:lnTo>
                    <a:pt x="119" y="43"/>
                  </a:lnTo>
                  <a:lnTo>
                    <a:pt x="118" y="39"/>
                  </a:lnTo>
                  <a:lnTo>
                    <a:pt x="118" y="37"/>
                  </a:lnTo>
                  <a:lnTo>
                    <a:pt x="118" y="36"/>
                  </a:lnTo>
                  <a:lnTo>
                    <a:pt x="118" y="34"/>
                  </a:lnTo>
                  <a:lnTo>
                    <a:pt x="116" y="34"/>
                  </a:lnTo>
                  <a:lnTo>
                    <a:pt x="114" y="32"/>
                  </a:lnTo>
                  <a:lnTo>
                    <a:pt x="116" y="31"/>
                  </a:lnTo>
                  <a:lnTo>
                    <a:pt x="114" y="31"/>
                  </a:lnTo>
                  <a:lnTo>
                    <a:pt x="113" y="27"/>
                  </a:lnTo>
                  <a:lnTo>
                    <a:pt x="111" y="27"/>
                  </a:lnTo>
                  <a:lnTo>
                    <a:pt x="113" y="26"/>
                  </a:lnTo>
                  <a:lnTo>
                    <a:pt x="111" y="26"/>
                  </a:lnTo>
                  <a:lnTo>
                    <a:pt x="111" y="24"/>
                  </a:lnTo>
                  <a:lnTo>
                    <a:pt x="111" y="22"/>
                  </a:lnTo>
                  <a:lnTo>
                    <a:pt x="109" y="22"/>
                  </a:lnTo>
                  <a:lnTo>
                    <a:pt x="109" y="20"/>
                  </a:lnTo>
                  <a:lnTo>
                    <a:pt x="107" y="20"/>
                  </a:lnTo>
                  <a:lnTo>
                    <a:pt x="106" y="19"/>
                  </a:lnTo>
                  <a:lnTo>
                    <a:pt x="104" y="19"/>
                  </a:lnTo>
                  <a:lnTo>
                    <a:pt x="104" y="17"/>
                  </a:lnTo>
                  <a:lnTo>
                    <a:pt x="104" y="15"/>
                  </a:lnTo>
                  <a:lnTo>
                    <a:pt x="101" y="14"/>
                  </a:lnTo>
                  <a:lnTo>
                    <a:pt x="101" y="12"/>
                  </a:lnTo>
                  <a:lnTo>
                    <a:pt x="99" y="12"/>
                  </a:lnTo>
                  <a:lnTo>
                    <a:pt x="97" y="10"/>
                  </a:lnTo>
                  <a:lnTo>
                    <a:pt x="94" y="8"/>
                  </a:lnTo>
                  <a:lnTo>
                    <a:pt x="94" y="7"/>
                  </a:lnTo>
                  <a:lnTo>
                    <a:pt x="85" y="5"/>
                  </a:lnTo>
                  <a:close/>
                </a:path>
              </a:pathLst>
            </a:custGeom>
            <a:solidFill>
              <a:srgbClr val="808080"/>
            </a:solidFill>
            <a:ln w="9525">
              <a:noFill/>
              <a:round/>
              <a:headEnd/>
              <a:tailEnd/>
            </a:ln>
          </p:spPr>
          <p:txBody>
            <a:bodyPr/>
            <a:lstStyle/>
            <a:p>
              <a:endParaRPr lang="en-US"/>
            </a:p>
          </p:txBody>
        </p:sp>
        <p:sp>
          <p:nvSpPr>
            <p:cNvPr id="376" name="Freeform 2547"/>
            <p:cNvSpPr>
              <a:spLocks/>
            </p:cNvSpPr>
            <p:nvPr/>
          </p:nvSpPr>
          <p:spPr bwMode="auto">
            <a:xfrm>
              <a:off x="714" y="2569"/>
              <a:ext cx="119" cy="109"/>
            </a:xfrm>
            <a:custGeom>
              <a:avLst/>
              <a:gdLst>
                <a:gd name="T0" fmla="*/ 75 w 119"/>
                <a:gd name="T1" fmla="*/ 2 h 109"/>
                <a:gd name="T2" fmla="*/ 68 w 119"/>
                <a:gd name="T3" fmla="*/ 0 h 109"/>
                <a:gd name="T4" fmla="*/ 63 w 119"/>
                <a:gd name="T5" fmla="*/ 0 h 109"/>
                <a:gd name="T6" fmla="*/ 56 w 119"/>
                <a:gd name="T7" fmla="*/ 0 h 109"/>
                <a:gd name="T8" fmla="*/ 49 w 119"/>
                <a:gd name="T9" fmla="*/ 2 h 109"/>
                <a:gd name="T10" fmla="*/ 39 w 119"/>
                <a:gd name="T11" fmla="*/ 5 h 109"/>
                <a:gd name="T12" fmla="*/ 34 w 119"/>
                <a:gd name="T13" fmla="*/ 7 h 109"/>
                <a:gd name="T14" fmla="*/ 29 w 119"/>
                <a:gd name="T15" fmla="*/ 8 h 109"/>
                <a:gd name="T16" fmla="*/ 25 w 119"/>
                <a:gd name="T17" fmla="*/ 12 h 109"/>
                <a:gd name="T18" fmla="*/ 22 w 119"/>
                <a:gd name="T19" fmla="*/ 15 h 109"/>
                <a:gd name="T20" fmla="*/ 17 w 119"/>
                <a:gd name="T21" fmla="*/ 19 h 109"/>
                <a:gd name="T22" fmla="*/ 12 w 119"/>
                <a:gd name="T23" fmla="*/ 26 h 109"/>
                <a:gd name="T24" fmla="*/ 5 w 119"/>
                <a:gd name="T25" fmla="*/ 39 h 109"/>
                <a:gd name="T26" fmla="*/ 1 w 119"/>
                <a:gd name="T27" fmla="*/ 48 h 109"/>
                <a:gd name="T28" fmla="*/ 1 w 119"/>
                <a:gd name="T29" fmla="*/ 53 h 109"/>
                <a:gd name="T30" fmla="*/ 1 w 119"/>
                <a:gd name="T31" fmla="*/ 60 h 109"/>
                <a:gd name="T32" fmla="*/ 1 w 119"/>
                <a:gd name="T33" fmla="*/ 63 h 109"/>
                <a:gd name="T34" fmla="*/ 3 w 119"/>
                <a:gd name="T35" fmla="*/ 70 h 109"/>
                <a:gd name="T36" fmla="*/ 5 w 119"/>
                <a:gd name="T37" fmla="*/ 77 h 109"/>
                <a:gd name="T38" fmla="*/ 8 w 119"/>
                <a:gd name="T39" fmla="*/ 82 h 109"/>
                <a:gd name="T40" fmla="*/ 12 w 119"/>
                <a:gd name="T41" fmla="*/ 87 h 109"/>
                <a:gd name="T42" fmla="*/ 15 w 119"/>
                <a:gd name="T43" fmla="*/ 92 h 109"/>
                <a:gd name="T44" fmla="*/ 22 w 119"/>
                <a:gd name="T45" fmla="*/ 97 h 109"/>
                <a:gd name="T46" fmla="*/ 34 w 119"/>
                <a:gd name="T47" fmla="*/ 102 h 109"/>
                <a:gd name="T48" fmla="*/ 46 w 119"/>
                <a:gd name="T49" fmla="*/ 106 h 109"/>
                <a:gd name="T50" fmla="*/ 54 w 119"/>
                <a:gd name="T51" fmla="*/ 109 h 109"/>
                <a:gd name="T52" fmla="*/ 59 w 119"/>
                <a:gd name="T53" fmla="*/ 109 h 109"/>
                <a:gd name="T54" fmla="*/ 63 w 119"/>
                <a:gd name="T55" fmla="*/ 109 h 109"/>
                <a:gd name="T56" fmla="*/ 68 w 119"/>
                <a:gd name="T57" fmla="*/ 107 h 109"/>
                <a:gd name="T58" fmla="*/ 73 w 119"/>
                <a:gd name="T59" fmla="*/ 106 h 109"/>
                <a:gd name="T60" fmla="*/ 80 w 119"/>
                <a:gd name="T61" fmla="*/ 104 h 109"/>
                <a:gd name="T62" fmla="*/ 88 w 119"/>
                <a:gd name="T63" fmla="*/ 101 h 109"/>
                <a:gd name="T64" fmla="*/ 95 w 119"/>
                <a:gd name="T65" fmla="*/ 97 h 109"/>
                <a:gd name="T66" fmla="*/ 99 w 119"/>
                <a:gd name="T67" fmla="*/ 92 h 109"/>
                <a:gd name="T68" fmla="*/ 104 w 119"/>
                <a:gd name="T69" fmla="*/ 89 h 109"/>
                <a:gd name="T70" fmla="*/ 110 w 119"/>
                <a:gd name="T71" fmla="*/ 82 h 109"/>
                <a:gd name="T72" fmla="*/ 117 w 119"/>
                <a:gd name="T73" fmla="*/ 65 h 109"/>
                <a:gd name="T74" fmla="*/ 119 w 119"/>
                <a:gd name="T75" fmla="*/ 60 h 109"/>
                <a:gd name="T76" fmla="*/ 119 w 119"/>
                <a:gd name="T77" fmla="*/ 53 h 109"/>
                <a:gd name="T78" fmla="*/ 119 w 119"/>
                <a:gd name="T79" fmla="*/ 46 h 109"/>
                <a:gd name="T80" fmla="*/ 119 w 119"/>
                <a:gd name="T81" fmla="*/ 43 h 109"/>
                <a:gd name="T82" fmla="*/ 117 w 119"/>
                <a:gd name="T83" fmla="*/ 34 h 109"/>
                <a:gd name="T84" fmla="*/ 114 w 119"/>
                <a:gd name="T85" fmla="*/ 31 h 109"/>
                <a:gd name="T86" fmla="*/ 110 w 119"/>
                <a:gd name="T87" fmla="*/ 26 h 109"/>
                <a:gd name="T88" fmla="*/ 109 w 119"/>
                <a:gd name="T89" fmla="*/ 20 h 109"/>
                <a:gd name="T90" fmla="*/ 104 w 119"/>
                <a:gd name="T91" fmla="*/ 17 h 109"/>
                <a:gd name="T92" fmla="*/ 99 w 119"/>
                <a:gd name="T93" fmla="*/ 12 h 109"/>
                <a:gd name="T94" fmla="*/ 85 w 119"/>
                <a:gd name="T95" fmla="*/ 5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9"/>
                <a:gd name="T145" fmla="*/ 0 h 109"/>
                <a:gd name="T146" fmla="*/ 119 w 119"/>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9" h="109">
                  <a:moveTo>
                    <a:pt x="85" y="5"/>
                  </a:moveTo>
                  <a:lnTo>
                    <a:pt x="78" y="2"/>
                  </a:lnTo>
                  <a:lnTo>
                    <a:pt x="76" y="2"/>
                  </a:lnTo>
                  <a:lnTo>
                    <a:pt x="75" y="2"/>
                  </a:lnTo>
                  <a:lnTo>
                    <a:pt x="73" y="2"/>
                  </a:lnTo>
                  <a:lnTo>
                    <a:pt x="71" y="0"/>
                  </a:lnTo>
                  <a:lnTo>
                    <a:pt x="71" y="2"/>
                  </a:lnTo>
                  <a:lnTo>
                    <a:pt x="68" y="0"/>
                  </a:lnTo>
                  <a:lnTo>
                    <a:pt x="66" y="2"/>
                  </a:lnTo>
                  <a:lnTo>
                    <a:pt x="66" y="0"/>
                  </a:lnTo>
                  <a:lnTo>
                    <a:pt x="64" y="0"/>
                  </a:lnTo>
                  <a:lnTo>
                    <a:pt x="63" y="0"/>
                  </a:lnTo>
                  <a:lnTo>
                    <a:pt x="61" y="0"/>
                  </a:lnTo>
                  <a:lnTo>
                    <a:pt x="59" y="0"/>
                  </a:lnTo>
                  <a:lnTo>
                    <a:pt x="58" y="0"/>
                  </a:lnTo>
                  <a:lnTo>
                    <a:pt x="56" y="0"/>
                  </a:lnTo>
                  <a:lnTo>
                    <a:pt x="54" y="0"/>
                  </a:lnTo>
                  <a:lnTo>
                    <a:pt x="52" y="2"/>
                  </a:lnTo>
                  <a:lnTo>
                    <a:pt x="51" y="2"/>
                  </a:lnTo>
                  <a:lnTo>
                    <a:pt x="49" y="2"/>
                  </a:lnTo>
                  <a:lnTo>
                    <a:pt x="46" y="2"/>
                  </a:lnTo>
                  <a:lnTo>
                    <a:pt x="44" y="2"/>
                  </a:lnTo>
                  <a:lnTo>
                    <a:pt x="41" y="3"/>
                  </a:lnTo>
                  <a:lnTo>
                    <a:pt x="39" y="5"/>
                  </a:lnTo>
                  <a:lnTo>
                    <a:pt x="35" y="5"/>
                  </a:lnTo>
                  <a:lnTo>
                    <a:pt x="35" y="7"/>
                  </a:lnTo>
                  <a:lnTo>
                    <a:pt x="34" y="5"/>
                  </a:lnTo>
                  <a:lnTo>
                    <a:pt x="34" y="7"/>
                  </a:lnTo>
                  <a:lnTo>
                    <a:pt x="32" y="7"/>
                  </a:lnTo>
                  <a:lnTo>
                    <a:pt x="30" y="7"/>
                  </a:lnTo>
                  <a:lnTo>
                    <a:pt x="30" y="8"/>
                  </a:lnTo>
                  <a:lnTo>
                    <a:pt x="29" y="8"/>
                  </a:lnTo>
                  <a:lnTo>
                    <a:pt x="29" y="10"/>
                  </a:lnTo>
                  <a:lnTo>
                    <a:pt x="27" y="10"/>
                  </a:lnTo>
                  <a:lnTo>
                    <a:pt x="25" y="10"/>
                  </a:lnTo>
                  <a:lnTo>
                    <a:pt x="25" y="12"/>
                  </a:lnTo>
                  <a:lnTo>
                    <a:pt x="23" y="12"/>
                  </a:lnTo>
                  <a:lnTo>
                    <a:pt x="23" y="14"/>
                  </a:lnTo>
                  <a:lnTo>
                    <a:pt x="22" y="14"/>
                  </a:lnTo>
                  <a:lnTo>
                    <a:pt x="22" y="15"/>
                  </a:lnTo>
                  <a:lnTo>
                    <a:pt x="20" y="15"/>
                  </a:lnTo>
                  <a:lnTo>
                    <a:pt x="20" y="17"/>
                  </a:lnTo>
                  <a:lnTo>
                    <a:pt x="18" y="17"/>
                  </a:lnTo>
                  <a:lnTo>
                    <a:pt x="17" y="19"/>
                  </a:lnTo>
                  <a:lnTo>
                    <a:pt x="15" y="19"/>
                  </a:lnTo>
                  <a:lnTo>
                    <a:pt x="15" y="22"/>
                  </a:lnTo>
                  <a:lnTo>
                    <a:pt x="13" y="22"/>
                  </a:lnTo>
                  <a:lnTo>
                    <a:pt x="12" y="26"/>
                  </a:lnTo>
                  <a:lnTo>
                    <a:pt x="10" y="26"/>
                  </a:lnTo>
                  <a:lnTo>
                    <a:pt x="6" y="32"/>
                  </a:lnTo>
                  <a:lnTo>
                    <a:pt x="5" y="37"/>
                  </a:lnTo>
                  <a:lnTo>
                    <a:pt x="5" y="39"/>
                  </a:lnTo>
                  <a:lnTo>
                    <a:pt x="1" y="43"/>
                  </a:lnTo>
                  <a:lnTo>
                    <a:pt x="3" y="44"/>
                  </a:lnTo>
                  <a:lnTo>
                    <a:pt x="1" y="46"/>
                  </a:lnTo>
                  <a:lnTo>
                    <a:pt x="1" y="48"/>
                  </a:lnTo>
                  <a:lnTo>
                    <a:pt x="1" y="49"/>
                  </a:lnTo>
                  <a:lnTo>
                    <a:pt x="1" y="51"/>
                  </a:lnTo>
                  <a:lnTo>
                    <a:pt x="0" y="53"/>
                  </a:lnTo>
                  <a:lnTo>
                    <a:pt x="1" y="53"/>
                  </a:lnTo>
                  <a:lnTo>
                    <a:pt x="0" y="55"/>
                  </a:lnTo>
                  <a:lnTo>
                    <a:pt x="0" y="56"/>
                  </a:lnTo>
                  <a:lnTo>
                    <a:pt x="0" y="58"/>
                  </a:lnTo>
                  <a:lnTo>
                    <a:pt x="1" y="60"/>
                  </a:lnTo>
                  <a:lnTo>
                    <a:pt x="0" y="60"/>
                  </a:lnTo>
                  <a:lnTo>
                    <a:pt x="1" y="61"/>
                  </a:lnTo>
                  <a:lnTo>
                    <a:pt x="0" y="61"/>
                  </a:lnTo>
                  <a:lnTo>
                    <a:pt x="1" y="63"/>
                  </a:lnTo>
                  <a:lnTo>
                    <a:pt x="1" y="65"/>
                  </a:lnTo>
                  <a:lnTo>
                    <a:pt x="1" y="66"/>
                  </a:lnTo>
                  <a:lnTo>
                    <a:pt x="1" y="68"/>
                  </a:lnTo>
                  <a:lnTo>
                    <a:pt x="3" y="70"/>
                  </a:lnTo>
                  <a:lnTo>
                    <a:pt x="3" y="72"/>
                  </a:lnTo>
                  <a:lnTo>
                    <a:pt x="3" y="73"/>
                  </a:lnTo>
                  <a:lnTo>
                    <a:pt x="5" y="73"/>
                  </a:lnTo>
                  <a:lnTo>
                    <a:pt x="5" y="77"/>
                  </a:lnTo>
                  <a:lnTo>
                    <a:pt x="5" y="78"/>
                  </a:lnTo>
                  <a:lnTo>
                    <a:pt x="6" y="78"/>
                  </a:lnTo>
                  <a:lnTo>
                    <a:pt x="6" y="82"/>
                  </a:lnTo>
                  <a:lnTo>
                    <a:pt x="8" y="82"/>
                  </a:lnTo>
                  <a:lnTo>
                    <a:pt x="10" y="82"/>
                  </a:lnTo>
                  <a:lnTo>
                    <a:pt x="10" y="85"/>
                  </a:lnTo>
                  <a:lnTo>
                    <a:pt x="10" y="87"/>
                  </a:lnTo>
                  <a:lnTo>
                    <a:pt x="12" y="87"/>
                  </a:lnTo>
                  <a:lnTo>
                    <a:pt x="12" y="89"/>
                  </a:lnTo>
                  <a:lnTo>
                    <a:pt x="13" y="89"/>
                  </a:lnTo>
                  <a:lnTo>
                    <a:pt x="15" y="90"/>
                  </a:lnTo>
                  <a:lnTo>
                    <a:pt x="15" y="92"/>
                  </a:lnTo>
                  <a:lnTo>
                    <a:pt x="18" y="92"/>
                  </a:lnTo>
                  <a:lnTo>
                    <a:pt x="18" y="94"/>
                  </a:lnTo>
                  <a:lnTo>
                    <a:pt x="20" y="94"/>
                  </a:lnTo>
                  <a:lnTo>
                    <a:pt x="22" y="97"/>
                  </a:lnTo>
                  <a:lnTo>
                    <a:pt x="23" y="97"/>
                  </a:lnTo>
                  <a:lnTo>
                    <a:pt x="25" y="99"/>
                  </a:lnTo>
                  <a:lnTo>
                    <a:pt x="25" y="101"/>
                  </a:lnTo>
                  <a:lnTo>
                    <a:pt x="34" y="102"/>
                  </a:lnTo>
                  <a:lnTo>
                    <a:pt x="41" y="106"/>
                  </a:lnTo>
                  <a:lnTo>
                    <a:pt x="42" y="106"/>
                  </a:lnTo>
                  <a:lnTo>
                    <a:pt x="46" y="107"/>
                  </a:lnTo>
                  <a:lnTo>
                    <a:pt x="46" y="106"/>
                  </a:lnTo>
                  <a:lnTo>
                    <a:pt x="49" y="107"/>
                  </a:lnTo>
                  <a:lnTo>
                    <a:pt x="51" y="107"/>
                  </a:lnTo>
                  <a:lnTo>
                    <a:pt x="52" y="107"/>
                  </a:lnTo>
                  <a:lnTo>
                    <a:pt x="54" y="109"/>
                  </a:lnTo>
                  <a:lnTo>
                    <a:pt x="54" y="107"/>
                  </a:lnTo>
                  <a:lnTo>
                    <a:pt x="56" y="109"/>
                  </a:lnTo>
                  <a:lnTo>
                    <a:pt x="58" y="107"/>
                  </a:lnTo>
                  <a:lnTo>
                    <a:pt x="59" y="109"/>
                  </a:lnTo>
                  <a:lnTo>
                    <a:pt x="59" y="107"/>
                  </a:lnTo>
                  <a:lnTo>
                    <a:pt x="59" y="109"/>
                  </a:lnTo>
                  <a:lnTo>
                    <a:pt x="61" y="107"/>
                  </a:lnTo>
                  <a:lnTo>
                    <a:pt x="63" y="109"/>
                  </a:lnTo>
                  <a:lnTo>
                    <a:pt x="64" y="107"/>
                  </a:lnTo>
                  <a:lnTo>
                    <a:pt x="64" y="109"/>
                  </a:lnTo>
                  <a:lnTo>
                    <a:pt x="66" y="107"/>
                  </a:lnTo>
                  <a:lnTo>
                    <a:pt x="68" y="107"/>
                  </a:lnTo>
                  <a:lnTo>
                    <a:pt x="70" y="107"/>
                  </a:lnTo>
                  <a:lnTo>
                    <a:pt x="70" y="106"/>
                  </a:lnTo>
                  <a:lnTo>
                    <a:pt x="71" y="106"/>
                  </a:lnTo>
                  <a:lnTo>
                    <a:pt x="73" y="106"/>
                  </a:lnTo>
                  <a:lnTo>
                    <a:pt x="75" y="106"/>
                  </a:lnTo>
                  <a:lnTo>
                    <a:pt x="75" y="104"/>
                  </a:lnTo>
                  <a:lnTo>
                    <a:pt x="78" y="104"/>
                  </a:lnTo>
                  <a:lnTo>
                    <a:pt x="80" y="104"/>
                  </a:lnTo>
                  <a:lnTo>
                    <a:pt x="83" y="102"/>
                  </a:lnTo>
                  <a:lnTo>
                    <a:pt x="85" y="102"/>
                  </a:lnTo>
                  <a:lnTo>
                    <a:pt x="87" y="101"/>
                  </a:lnTo>
                  <a:lnTo>
                    <a:pt x="88" y="101"/>
                  </a:lnTo>
                  <a:lnTo>
                    <a:pt x="88" y="99"/>
                  </a:lnTo>
                  <a:lnTo>
                    <a:pt x="92" y="99"/>
                  </a:lnTo>
                  <a:lnTo>
                    <a:pt x="93" y="97"/>
                  </a:lnTo>
                  <a:lnTo>
                    <a:pt x="95" y="97"/>
                  </a:lnTo>
                  <a:lnTo>
                    <a:pt x="95" y="95"/>
                  </a:lnTo>
                  <a:lnTo>
                    <a:pt x="95" y="94"/>
                  </a:lnTo>
                  <a:lnTo>
                    <a:pt x="97" y="94"/>
                  </a:lnTo>
                  <a:lnTo>
                    <a:pt x="99" y="92"/>
                  </a:lnTo>
                  <a:lnTo>
                    <a:pt x="100" y="92"/>
                  </a:lnTo>
                  <a:lnTo>
                    <a:pt x="102" y="90"/>
                  </a:lnTo>
                  <a:lnTo>
                    <a:pt x="102" y="89"/>
                  </a:lnTo>
                  <a:lnTo>
                    <a:pt x="104" y="89"/>
                  </a:lnTo>
                  <a:lnTo>
                    <a:pt x="105" y="87"/>
                  </a:lnTo>
                  <a:lnTo>
                    <a:pt x="105" y="85"/>
                  </a:lnTo>
                  <a:lnTo>
                    <a:pt x="109" y="82"/>
                  </a:lnTo>
                  <a:lnTo>
                    <a:pt x="110" y="82"/>
                  </a:lnTo>
                  <a:lnTo>
                    <a:pt x="112" y="75"/>
                  </a:lnTo>
                  <a:lnTo>
                    <a:pt x="117" y="70"/>
                  </a:lnTo>
                  <a:lnTo>
                    <a:pt x="116" y="68"/>
                  </a:lnTo>
                  <a:lnTo>
                    <a:pt x="117" y="65"/>
                  </a:lnTo>
                  <a:lnTo>
                    <a:pt x="117" y="63"/>
                  </a:lnTo>
                  <a:lnTo>
                    <a:pt x="117" y="61"/>
                  </a:lnTo>
                  <a:lnTo>
                    <a:pt x="117" y="60"/>
                  </a:lnTo>
                  <a:lnTo>
                    <a:pt x="119" y="60"/>
                  </a:lnTo>
                  <a:lnTo>
                    <a:pt x="119" y="58"/>
                  </a:lnTo>
                  <a:lnTo>
                    <a:pt x="119" y="56"/>
                  </a:lnTo>
                  <a:lnTo>
                    <a:pt x="119" y="55"/>
                  </a:lnTo>
                  <a:lnTo>
                    <a:pt x="119" y="53"/>
                  </a:lnTo>
                  <a:lnTo>
                    <a:pt x="119" y="51"/>
                  </a:lnTo>
                  <a:lnTo>
                    <a:pt x="119" y="49"/>
                  </a:lnTo>
                  <a:lnTo>
                    <a:pt x="119" y="48"/>
                  </a:lnTo>
                  <a:lnTo>
                    <a:pt x="119" y="46"/>
                  </a:lnTo>
                  <a:lnTo>
                    <a:pt x="117" y="44"/>
                  </a:lnTo>
                  <a:lnTo>
                    <a:pt x="119" y="43"/>
                  </a:lnTo>
                  <a:lnTo>
                    <a:pt x="117" y="43"/>
                  </a:lnTo>
                  <a:lnTo>
                    <a:pt x="119" y="43"/>
                  </a:lnTo>
                  <a:lnTo>
                    <a:pt x="117" y="39"/>
                  </a:lnTo>
                  <a:lnTo>
                    <a:pt x="117" y="37"/>
                  </a:lnTo>
                  <a:lnTo>
                    <a:pt x="117" y="36"/>
                  </a:lnTo>
                  <a:lnTo>
                    <a:pt x="117" y="34"/>
                  </a:lnTo>
                  <a:lnTo>
                    <a:pt x="116" y="34"/>
                  </a:lnTo>
                  <a:lnTo>
                    <a:pt x="114" y="32"/>
                  </a:lnTo>
                  <a:lnTo>
                    <a:pt x="116" y="31"/>
                  </a:lnTo>
                  <a:lnTo>
                    <a:pt x="114" y="31"/>
                  </a:lnTo>
                  <a:lnTo>
                    <a:pt x="112" y="27"/>
                  </a:lnTo>
                  <a:lnTo>
                    <a:pt x="110" y="27"/>
                  </a:lnTo>
                  <a:lnTo>
                    <a:pt x="112" y="26"/>
                  </a:lnTo>
                  <a:lnTo>
                    <a:pt x="110" y="26"/>
                  </a:lnTo>
                  <a:lnTo>
                    <a:pt x="110" y="24"/>
                  </a:lnTo>
                  <a:lnTo>
                    <a:pt x="110" y="22"/>
                  </a:lnTo>
                  <a:lnTo>
                    <a:pt x="109" y="22"/>
                  </a:lnTo>
                  <a:lnTo>
                    <a:pt x="109" y="20"/>
                  </a:lnTo>
                  <a:lnTo>
                    <a:pt x="107" y="20"/>
                  </a:lnTo>
                  <a:lnTo>
                    <a:pt x="105" y="19"/>
                  </a:lnTo>
                  <a:lnTo>
                    <a:pt x="105" y="17"/>
                  </a:lnTo>
                  <a:lnTo>
                    <a:pt x="104" y="17"/>
                  </a:lnTo>
                  <a:lnTo>
                    <a:pt x="104" y="15"/>
                  </a:lnTo>
                  <a:lnTo>
                    <a:pt x="100" y="14"/>
                  </a:lnTo>
                  <a:lnTo>
                    <a:pt x="100" y="12"/>
                  </a:lnTo>
                  <a:lnTo>
                    <a:pt x="99" y="12"/>
                  </a:lnTo>
                  <a:lnTo>
                    <a:pt x="97" y="10"/>
                  </a:lnTo>
                  <a:lnTo>
                    <a:pt x="93" y="8"/>
                  </a:lnTo>
                  <a:lnTo>
                    <a:pt x="93" y="7"/>
                  </a:lnTo>
                  <a:lnTo>
                    <a:pt x="85" y="5"/>
                  </a:lnTo>
                  <a:close/>
                </a:path>
              </a:pathLst>
            </a:custGeom>
            <a:solidFill>
              <a:srgbClr val="808080"/>
            </a:solidFill>
            <a:ln w="9525">
              <a:noFill/>
              <a:round/>
              <a:headEnd/>
              <a:tailEnd/>
            </a:ln>
          </p:spPr>
          <p:txBody>
            <a:bodyPr/>
            <a:lstStyle/>
            <a:p>
              <a:endParaRPr lang="en-US"/>
            </a:p>
          </p:txBody>
        </p:sp>
        <p:sp>
          <p:nvSpPr>
            <p:cNvPr id="377" name="Freeform 2548"/>
            <p:cNvSpPr>
              <a:spLocks/>
            </p:cNvSpPr>
            <p:nvPr/>
          </p:nvSpPr>
          <p:spPr bwMode="auto">
            <a:xfrm>
              <a:off x="819" y="2566"/>
              <a:ext cx="118" cy="109"/>
            </a:xfrm>
            <a:custGeom>
              <a:avLst/>
              <a:gdLst>
                <a:gd name="T0" fmla="*/ 74 w 118"/>
                <a:gd name="T1" fmla="*/ 1 h 109"/>
                <a:gd name="T2" fmla="*/ 70 w 118"/>
                <a:gd name="T3" fmla="*/ 1 h 109"/>
                <a:gd name="T4" fmla="*/ 65 w 118"/>
                <a:gd name="T5" fmla="*/ 0 h 109"/>
                <a:gd name="T6" fmla="*/ 60 w 118"/>
                <a:gd name="T7" fmla="*/ 0 h 109"/>
                <a:gd name="T8" fmla="*/ 55 w 118"/>
                <a:gd name="T9" fmla="*/ 0 h 109"/>
                <a:gd name="T10" fmla="*/ 48 w 118"/>
                <a:gd name="T11" fmla="*/ 1 h 109"/>
                <a:gd name="T12" fmla="*/ 43 w 118"/>
                <a:gd name="T13" fmla="*/ 3 h 109"/>
                <a:gd name="T14" fmla="*/ 38 w 118"/>
                <a:gd name="T15" fmla="*/ 5 h 109"/>
                <a:gd name="T16" fmla="*/ 34 w 118"/>
                <a:gd name="T17" fmla="*/ 5 h 109"/>
                <a:gd name="T18" fmla="*/ 31 w 118"/>
                <a:gd name="T19" fmla="*/ 8 h 109"/>
                <a:gd name="T20" fmla="*/ 26 w 118"/>
                <a:gd name="T21" fmla="*/ 10 h 109"/>
                <a:gd name="T22" fmla="*/ 21 w 118"/>
                <a:gd name="T23" fmla="*/ 13 h 109"/>
                <a:gd name="T24" fmla="*/ 19 w 118"/>
                <a:gd name="T25" fmla="*/ 17 h 109"/>
                <a:gd name="T26" fmla="*/ 14 w 118"/>
                <a:gd name="T27" fmla="*/ 22 h 109"/>
                <a:gd name="T28" fmla="*/ 11 w 118"/>
                <a:gd name="T29" fmla="*/ 27 h 109"/>
                <a:gd name="T30" fmla="*/ 0 w 118"/>
                <a:gd name="T31" fmla="*/ 42 h 109"/>
                <a:gd name="T32" fmla="*/ 0 w 118"/>
                <a:gd name="T33" fmla="*/ 47 h 109"/>
                <a:gd name="T34" fmla="*/ 0 w 118"/>
                <a:gd name="T35" fmla="*/ 52 h 109"/>
                <a:gd name="T36" fmla="*/ 0 w 118"/>
                <a:gd name="T37" fmla="*/ 58 h 109"/>
                <a:gd name="T38" fmla="*/ 0 w 118"/>
                <a:gd name="T39" fmla="*/ 64 h 109"/>
                <a:gd name="T40" fmla="*/ 2 w 118"/>
                <a:gd name="T41" fmla="*/ 69 h 109"/>
                <a:gd name="T42" fmla="*/ 4 w 118"/>
                <a:gd name="T43" fmla="*/ 73 h 109"/>
                <a:gd name="T44" fmla="*/ 7 w 118"/>
                <a:gd name="T45" fmla="*/ 78 h 109"/>
                <a:gd name="T46" fmla="*/ 9 w 118"/>
                <a:gd name="T47" fmla="*/ 83 h 109"/>
                <a:gd name="T48" fmla="*/ 11 w 118"/>
                <a:gd name="T49" fmla="*/ 86 h 109"/>
                <a:gd name="T50" fmla="*/ 14 w 118"/>
                <a:gd name="T51" fmla="*/ 90 h 109"/>
                <a:gd name="T52" fmla="*/ 17 w 118"/>
                <a:gd name="T53" fmla="*/ 93 h 109"/>
                <a:gd name="T54" fmla="*/ 21 w 118"/>
                <a:gd name="T55" fmla="*/ 97 h 109"/>
                <a:gd name="T56" fmla="*/ 33 w 118"/>
                <a:gd name="T57" fmla="*/ 102 h 109"/>
                <a:gd name="T58" fmla="*/ 45 w 118"/>
                <a:gd name="T59" fmla="*/ 107 h 109"/>
                <a:gd name="T60" fmla="*/ 50 w 118"/>
                <a:gd name="T61" fmla="*/ 107 h 109"/>
                <a:gd name="T62" fmla="*/ 55 w 118"/>
                <a:gd name="T63" fmla="*/ 107 h 109"/>
                <a:gd name="T64" fmla="*/ 58 w 118"/>
                <a:gd name="T65" fmla="*/ 109 h 109"/>
                <a:gd name="T66" fmla="*/ 62 w 118"/>
                <a:gd name="T67" fmla="*/ 107 h 109"/>
                <a:gd name="T68" fmla="*/ 63 w 118"/>
                <a:gd name="T69" fmla="*/ 109 h 109"/>
                <a:gd name="T70" fmla="*/ 69 w 118"/>
                <a:gd name="T71" fmla="*/ 107 h 109"/>
                <a:gd name="T72" fmla="*/ 74 w 118"/>
                <a:gd name="T73" fmla="*/ 107 h 109"/>
                <a:gd name="T74" fmla="*/ 79 w 118"/>
                <a:gd name="T75" fmla="*/ 105 h 109"/>
                <a:gd name="T76" fmla="*/ 87 w 118"/>
                <a:gd name="T77" fmla="*/ 100 h 109"/>
                <a:gd name="T78" fmla="*/ 94 w 118"/>
                <a:gd name="T79" fmla="*/ 97 h 109"/>
                <a:gd name="T80" fmla="*/ 96 w 118"/>
                <a:gd name="T81" fmla="*/ 93 h 109"/>
                <a:gd name="T82" fmla="*/ 103 w 118"/>
                <a:gd name="T83" fmla="*/ 90 h 109"/>
                <a:gd name="T84" fmla="*/ 106 w 118"/>
                <a:gd name="T85" fmla="*/ 85 h 109"/>
                <a:gd name="T86" fmla="*/ 111 w 118"/>
                <a:gd name="T87" fmla="*/ 76 h 109"/>
                <a:gd name="T88" fmla="*/ 116 w 118"/>
                <a:gd name="T89" fmla="*/ 64 h 109"/>
                <a:gd name="T90" fmla="*/ 118 w 118"/>
                <a:gd name="T91" fmla="*/ 59 h 109"/>
                <a:gd name="T92" fmla="*/ 118 w 118"/>
                <a:gd name="T93" fmla="*/ 54 h 109"/>
                <a:gd name="T94" fmla="*/ 118 w 118"/>
                <a:gd name="T95" fmla="*/ 49 h 109"/>
                <a:gd name="T96" fmla="*/ 116 w 118"/>
                <a:gd name="T97" fmla="*/ 44 h 109"/>
                <a:gd name="T98" fmla="*/ 118 w 118"/>
                <a:gd name="T99" fmla="*/ 42 h 109"/>
                <a:gd name="T100" fmla="*/ 116 w 118"/>
                <a:gd name="T101" fmla="*/ 35 h 109"/>
                <a:gd name="T102" fmla="*/ 113 w 118"/>
                <a:gd name="T103" fmla="*/ 32 h 109"/>
                <a:gd name="T104" fmla="*/ 111 w 118"/>
                <a:gd name="T105" fmla="*/ 27 h 109"/>
                <a:gd name="T106" fmla="*/ 108 w 118"/>
                <a:gd name="T107" fmla="*/ 22 h 109"/>
                <a:gd name="T108" fmla="*/ 104 w 118"/>
                <a:gd name="T109" fmla="*/ 18 h 109"/>
                <a:gd name="T110" fmla="*/ 103 w 118"/>
                <a:gd name="T111" fmla="*/ 15 h 109"/>
                <a:gd name="T112" fmla="*/ 99 w 118"/>
                <a:gd name="T113" fmla="*/ 13 h 109"/>
                <a:gd name="T114" fmla="*/ 92 w 118"/>
                <a:gd name="T115" fmla="*/ 8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
                <a:gd name="T175" fmla="*/ 0 h 109"/>
                <a:gd name="T176" fmla="*/ 118 w 118"/>
                <a:gd name="T177" fmla="*/ 109 h 1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 h="109">
                  <a:moveTo>
                    <a:pt x="86" y="5"/>
                  </a:moveTo>
                  <a:lnTo>
                    <a:pt x="77" y="1"/>
                  </a:lnTo>
                  <a:lnTo>
                    <a:pt x="74" y="1"/>
                  </a:lnTo>
                  <a:lnTo>
                    <a:pt x="72" y="1"/>
                  </a:lnTo>
                  <a:lnTo>
                    <a:pt x="70" y="0"/>
                  </a:lnTo>
                  <a:lnTo>
                    <a:pt x="70" y="1"/>
                  </a:lnTo>
                  <a:lnTo>
                    <a:pt x="67" y="0"/>
                  </a:lnTo>
                  <a:lnTo>
                    <a:pt x="65" y="1"/>
                  </a:lnTo>
                  <a:lnTo>
                    <a:pt x="65" y="0"/>
                  </a:lnTo>
                  <a:lnTo>
                    <a:pt x="63" y="0"/>
                  </a:lnTo>
                  <a:lnTo>
                    <a:pt x="62" y="0"/>
                  </a:lnTo>
                  <a:lnTo>
                    <a:pt x="60" y="0"/>
                  </a:lnTo>
                  <a:lnTo>
                    <a:pt x="58" y="0"/>
                  </a:lnTo>
                  <a:lnTo>
                    <a:pt x="57" y="0"/>
                  </a:lnTo>
                  <a:lnTo>
                    <a:pt x="55" y="0"/>
                  </a:lnTo>
                  <a:lnTo>
                    <a:pt x="51" y="1"/>
                  </a:lnTo>
                  <a:lnTo>
                    <a:pt x="50" y="1"/>
                  </a:lnTo>
                  <a:lnTo>
                    <a:pt x="48" y="1"/>
                  </a:lnTo>
                  <a:lnTo>
                    <a:pt x="46" y="1"/>
                  </a:lnTo>
                  <a:lnTo>
                    <a:pt x="45" y="1"/>
                  </a:lnTo>
                  <a:lnTo>
                    <a:pt x="43" y="3"/>
                  </a:lnTo>
                  <a:lnTo>
                    <a:pt x="41" y="3"/>
                  </a:lnTo>
                  <a:lnTo>
                    <a:pt x="40" y="3"/>
                  </a:lnTo>
                  <a:lnTo>
                    <a:pt x="38" y="5"/>
                  </a:lnTo>
                  <a:lnTo>
                    <a:pt x="36" y="5"/>
                  </a:lnTo>
                  <a:lnTo>
                    <a:pt x="36" y="6"/>
                  </a:lnTo>
                  <a:lnTo>
                    <a:pt x="34" y="5"/>
                  </a:lnTo>
                  <a:lnTo>
                    <a:pt x="33" y="6"/>
                  </a:lnTo>
                  <a:lnTo>
                    <a:pt x="33" y="8"/>
                  </a:lnTo>
                  <a:lnTo>
                    <a:pt x="31" y="8"/>
                  </a:lnTo>
                  <a:lnTo>
                    <a:pt x="28" y="8"/>
                  </a:lnTo>
                  <a:lnTo>
                    <a:pt x="28" y="10"/>
                  </a:lnTo>
                  <a:lnTo>
                    <a:pt x="26" y="10"/>
                  </a:lnTo>
                  <a:lnTo>
                    <a:pt x="24" y="11"/>
                  </a:lnTo>
                  <a:lnTo>
                    <a:pt x="22" y="13"/>
                  </a:lnTo>
                  <a:lnTo>
                    <a:pt x="21" y="13"/>
                  </a:lnTo>
                  <a:lnTo>
                    <a:pt x="21" y="15"/>
                  </a:lnTo>
                  <a:lnTo>
                    <a:pt x="19" y="15"/>
                  </a:lnTo>
                  <a:lnTo>
                    <a:pt x="19" y="17"/>
                  </a:lnTo>
                  <a:lnTo>
                    <a:pt x="17" y="17"/>
                  </a:lnTo>
                  <a:lnTo>
                    <a:pt x="16" y="18"/>
                  </a:lnTo>
                  <a:lnTo>
                    <a:pt x="14" y="22"/>
                  </a:lnTo>
                  <a:lnTo>
                    <a:pt x="12" y="22"/>
                  </a:lnTo>
                  <a:lnTo>
                    <a:pt x="12" y="25"/>
                  </a:lnTo>
                  <a:lnTo>
                    <a:pt x="11" y="27"/>
                  </a:lnTo>
                  <a:lnTo>
                    <a:pt x="7" y="32"/>
                  </a:lnTo>
                  <a:lnTo>
                    <a:pt x="4" y="39"/>
                  </a:lnTo>
                  <a:lnTo>
                    <a:pt x="0" y="42"/>
                  </a:lnTo>
                  <a:lnTo>
                    <a:pt x="2" y="44"/>
                  </a:lnTo>
                  <a:lnTo>
                    <a:pt x="0" y="46"/>
                  </a:lnTo>
                  <a:lnTo>
                    <a:pt x="0" y="47"/>
                  </a:lnTo>
                  <a:lnTo>
                    <a:pt x="0" y="49"/>
                  </a:lnTo>
                  <a:lnTo>
                    <a:pt x="0" y="51"/>
                  </a:lnTo>
                  <a:lnTo>
                    <a:pt x="0" y="52"/>
                  </a:lnTo>
                  <a:lnTo>
                    <a:pt x="0" y="54"/>
                  </a:lnTo>
                  <a:lnTo>
                    <a:pt x="0" y="56"/>
                  </a:lnTo>
                  <a:lnTo>
                    <a:pt x="0" y="58"/>
                  </a:lnTo>
                  <a:lnTo>
                    <a:pt x="0" y="59"/>
                  </a:lnTo>
                  <a:lnTo>
                    <a:pt x="0" y="61"/>
                  </a:lnTo>
                  <a:lnTo>
                    <a:pt x="0" y="64"/>
                  </a:lnTo>
                  <a:lnTo>
                    <a:pt x="0" y="66"/>
                  </a:lnTo>
                  <a:lnTo>
                    <a:pt x="0" y="68"/>
                  </a:lnTo>
                  <a:lnTo>
                    <a:pt x="2" y="69"/>
                  </a:lnTo>
                  <a:lnTo>
                    <a:pt x="2" y="71"/>
                  </a:lnTo>
                  <a:lnTo>
                    <a:pt x="2" y="73"/>
                  </a:lnTo>
                  <a:lnTo>
                    <a:pt x="4" y="73"/>
                  </a:lnTo>
                  <a:lnTo>
                    <a:pt x="5" y="76"/>
                  </a:lnTo>
                  <a:lnTo>
                    <a:pt x="5" y="78"/>
                  </a:lnTo>
                  <a:lnTo>
                    <a:pt x="7" y="78"/>
                  </a:lnTo>
                  <a:lnTo>
                    <a:pt x="7" y="81"/>
                  </a:lnTo>
                  <a:lnTo>
                    <a:pt x="7" y="83"/>
                  </a:lnTo>
                  <a:lnTo>
                    <a:pt x="9" y="83"/>
                  </a:lnTo>
                  <a:lnTo>
                    <a:pt x="9" y="85"/>
                  </a:lnTo>
                  <a:lnTo>
                    <a:pt x="11" y="85"/>
                  </a:lnTo>
                  <a:lnTo>
                    <a:pt x="11" y="86"/>
                  </a:lnTo>
                  <a:lnTo>
                    <a:pt x="12" y="88"/>
                  </a:lnTo>
                  <a:lnTo>
                    <a:pt x="12" y="90"/>
                  </a:lnTo>
                  <a:lnTo>
                    <a:pt x="14" y="90"/>
                  </a:lnTo>
                  <a:lnTo>
                    <a:pt x="16" y="90"/>
                  </a:lnTo>
                  <a:lnTo>
                    <a:pt x="16" y="93"/>
                  </a:lnTo>
                  <a:lnTo>
                    <a:pt x="17" y="93"/>
                  </a:lnTo>
                  <a:lnTo>
                    <a:pt x="17" y="95"/>
                  </a:lnTo>
                  <a:lnTo>
                    <a:pt x="19" y="95"/>
                  </a:lnTo>
                  <a:lnTo>
                    <a:pt x="21" y="97"/>
                  </a:lnTo>
                  <a:lnTo>
                    <a:pt x="22" y="97"/>
                  </a:lnTo>
                  <a:lnTo>
                    <a:pt x="26" y="100"/>
                  </a:lnTo>
                  <a:lnTo>
                    <a:pt x="33" y="102"/>
                  </a:lnTo>
                  <a:lnTo>
                    <a:pt x="41" y="107"/>
                  </a:lnTo>
                  <a:lnTo>
                    <a:pt x="41" y="105"/>
                  </a:lnTo>
                  <a:lnTo>
                    <a:pt x="45" y="107"/>
                  </a:lnTo>
                  <a:lnTo>
                    <a:pt x="46" y="107"/>
                  </a:lnTo>
                  <a:lnTo>
                    <a:pt x="48" y="107"/>
                  </a:lnTo>
                  <a:lnTo>
                    <a:pt x="50" y="107"/>
                  </a:lnTo>
                  <a:lnTo>
                    <a:pt x="51" y="107"/>
                  </a:lnTo>
                  <a:lnTo>
                    <a:pt x="53" y="109"/>
                  </a:lnTo>
                  <a:lnTo>
                    <a:pt x="55" y="107"/>
                  </a:lnTo>
                  <a:lnTo>
                    <a:pt x="57" y="109"/>
                  </a:lnTo>
                  <a:lnTo>
                    <a:pt x="58" y="107"/>
                  </a:lnTo>
                  <a:lnTo>
                    <a:pt x="58" y="109"/>
                  </a:lnTo>
                  <a:lnTo>
                    <a:pt x="60" y="107"/>
                  </a:lnTo>
                  <a:lnTo>
                    <a:pt x="60" y="109"/>
                  </a:lnTo>
                  <a:lnTo>
                    <a:pt x="62" y="107"/>
                  </a:lnTo>
                  <a:lnTo>
                    <a:pt x="62" y="109"/>
                  </a:lnTo>
                  <a:lnTo>
                    <a:pt x="63" y="107"/>
                  </a:lnTo>
                  <a:lnTo>
                    <a:pt x="63" y="109"/>
                  </a:lnTo>
                  <a:lnTo>
                    <a:pt x="65" y="107"/>
                  </a:lnTo>
                  <a:lnTo>
                    <a:pt x="67" y="107"/>
                  </a:lnTo>
                  <a:lnTo>
                    <a:pt x="69" y="107"/>
                  </a:lnTo>
                  <a:lnTo>
                    <a:pt x="70" y="107"/>
                  </a:lnTo>
                  <a:lnTo>
                    <a:pt x="72" y="105"/>
                  </a:lnTo>
                  <a:lnTo>
                    <a:pt x="74" y="107"/>
                  </a:lnTo>
                  <a:lnTo>
                    <a:pt x="75" y="105"/>
                  </a:lnTo>
                  <a:lnTo>
                    <a:pt x="77" y="104"/>
                  </a:lnTo>
                  <a:lnTo>
                    <a:pt x="79" y="105"/>
                  </a:lnTo>
                  <a:lnTo>
                    <a:pt x="80" y="104"/>
                  </a:lnTo>
                  <a:lnTo>
                    <a:pt x="84" y="102"/>
                  </a:lnTo>
                  <a:lnTo>
                    <a:pt x="87" y="100"/>
                  </a:lnTo>
                  <a:lnTo>
                    <a:pt x="91" y="98"/>
                  </a:lnTo>
                  <a:lnTo>
                    <a:pt x="92" y="97"/>
                  </a:lnTo>
                  <a:lnTo>
                    <a:pt x="94" y="97"/>
                  </a:lnTo>
                  <a:lnTo>
                    <a:pt x="94" y="95"/>
                  </a:lnTo>
                  <a:lnTo>
                    <a:pt x="96" y="95"/>
                  </a:lnTo>
                  <a:lnTo>
                    <a:pt x="96" y="93"/>
                  </a:lnTo>
                  <a:lnTo>
                    <a:pt x="97" y="93"/>
                  </a:lnTo>
                  <a:lnTo>
                    <a:pt x="99" y="92"/>
                  </a:lnTo>
                  <a:lnTo>
                    <a:pt x="103" y="90"/>
                  </a:lnTo>
                  <a:lnTo>
                    <a:pt x="103" y="88"/>
                  </a:lnTo>
                  <a:lnTo>
                    <a:pt x="104" y="86"/>
                  </a:lnTo>
                  <a:lnTo>
                    <a:pt x="106" y="85"/>
                  </a:lnTo>
                  <a:lnTo>
                    <a:pt x="108" y="81"/>
                  </a:lnTo>
                  <a:lnTo>
                    <a:pt x="109" y="81"/>
                  </a:lnTo>
                  <a:lnTo>
                    <a:pt x="111" y="76"/>
                  </a:lnTo>
                  <a:lnTo>
                    <a:pt x="116" y="69"/>
                  </a:lnTo>
                  <a:lnTo>
                    <a:pt x="115" y="68"/>
                  </a:lnTo>
                  <a:lnTo>
                    <a:pt x="116" y="64"/>
                  </a:lnTo>
                  <a:lnTo>
                    <a:pt x="116" y="61"/>
                  </a:lnTo>
                  <a:lnTo>
                    <a:pt x="116" y="59"/>
                  </a:lnTo>
                  <a:lnTo>
                    <a:pt x="118" y="59"/>
                  </a:lnTo>
                  <a:lnTo>
                    <a:pt x="118" y="58"/>
                  </a:lnTo>
                  <a:lnTo>
                    <a:pt x="118" y="56"/>
                  </a:lnTo>
                  <a:lnTo>
                    <a:pt x="118" y="54"/>
                  </a:lnTo>
                  <a:lnTo>
                    <a:pt x="118" y="52"/>
                  </a:lnTo>
                  <a:lnTo>
                    <a:pt x="118" y="51"/>
                  </a:lnTo>
                  <a:lnTo>
                    <a:pt x="118" y="49"/>
                  </a:lnTo>
                  <a:lnTo>
                    <a:pt x="118" y="47"/>
                  </a:lnTo>
                  <a:lnTo>
                    <a:pt x="118" y="46"/>
                  </a:lnTo>
                  <a:lnTo>
                    <a:pt x="116" y="44"/>
                  </a:lnTo>
                  <a:lnTo>
                    <a:pt x="118" y="44"/>
                  </a:lnTo>
                  <a:lnTo>
                    <a:pt x="116" y="42"/>
                  </a:lnTo>
                  <a:lnTo>
                    <a:pt x="118" y="42"/>
                  </a:lnTo>
                  <a:lnTo>
                    <a:pt x="116" y="39"/>
                  </a:lnTo>
                  <a:lnTo>
                    <a:pt x="116" y="37"/>
                  </a:lnTo>
                  <a:lnTo>
                    <a:pt x="116" y="35"/>
                  </a:lnTo>
                  <a:lnTo>
                    <a:pt x="116" y="34"/>
                  </a:lnTo>
                  <a:lnTo>
                    <a:pt x="115" y="34"/>
                  </a:lnTo>
                  <a:lnTo>
                    <a:pt x="113" y="32"/>
                  </a:lnTo>
                  <a:lnTo>
                    <a:pt x="115" y="30"/>
                  </a:lnTo>
                  <a:lnTo>
                    <a:pt x="113" y="30"/>
                  </a:lnTo>
                  <a:lnTo>
                    <a:pt x="111" y="27"/>
                  </a:lnTo>
                  <a:lnTo>
                    <a:pt x="111" y="25"/>
                  </a:lnTo>
                  <a:lnTo>
                    <a:pt x="109" y="22"/>
                  </a:lnTo>
                  <a:lnTo>
                    <a:pt x="108" y="22"/>
                  </a:lnTo>
                  <a:lnTo>
                    <a:pt x="108" y="20"/>
                  </a:lnTo>
                  <a:lnTo>
                    <a:pt x="106" y="18"/>
                  </a:lnTo>
                  <a:lnTo>
                    <a:pt x="104" y="18"/>
                  </a:lnTo>
                  <a:lnTo>
                    <a:pt x="104" y="17"/>
                  </a:lnTo>
                  <a:lnTo>
                    <a:pt x="103" y="17"/>
                  </a:lnTo>
                  <a:lnTo>
                    <a:pt x="103" y="15"/>
                  </a:lnTo>
                  <a:lnTo>
                    <a:pt x="101" y="15"/>
                  </a:lnTo>
                  <a:lnTo>
                    <a:pt x="101" y="13"/>
                  </a:lnTo>
                  <a:lnTo>
                    <a:pt x="99" y="13"/>
                  </a:lnTo>
                  <a:lnTo>
                    <a:pt x="97" y="11"/>
                  </a:lnTo>
                  <a:lnTo>
                    <a:pt x="96" y="10"/>
                  </a:lnTo>
                  <a:lnTo>
                    <a:pt x="92" y="8"/>
                  </a:lnTo>
                  <a:lnTo>
                    <a:pt x="86" y="5"/>
                  </a:lnTo>
                  <a:close/>
                </a:path>
              </a:pathLst>
            </a:custGeom>
            <a:solidFill>
              <a:srgbClr val="808080"/>
            </a:solidFill>
            <a:ln w="9525">
              <a:noFill/>
              <a:round/>
              <a:headEnd/>
              <a:tailEnd/>
            </a:ln>
          </p:spPr>
          <p:txBody>
            <a:bodyPr/>
            <a:lstStyle/>
            <a:p>
              <a:endParaRPr lang="en-US"/>
            </a:p>
          </p:txBody>
        </p:sp>
        <p:sp>
          <p:nvSpPr>
            <p:cNvPr id="378" name="Freeform 2549"/>
            <p:cNvSpPr>
              <a:spLocks/>
            </p:cNvSpPr>
            <p:nvPr/>
          </p:nvSpPr>
          <p:spPr bwMode="auto">
            <a:xfrm>
              <a:off x="1038" y="2562"/>
              <a:ext cx="119" cy="109"/>
            </a:xfrm>
            <a:custGeom>
              <a:avLst/>
              <a:gdLst>
                <a:gd name="T0" fmla="*/ 76 w 119"/>
                <a:gd name="T1" fmla="*/ 2 h 109"/>
                <a:gd name="T2" fmla="*/ 71 w 119"/>
                <a:gd name="T3" fmla="*/ 0 h 109"/>
                <a:gd name="T4" fmla="*/ 64 w 119"/>
                <a:gd name="T5" fmla="*/ 0 h 109"/>
                <a:gd name="T6" fmla="*/ 59 w 119"/>
                <a:gd name="T7" fmla="*/ 0 h 109"/>
                <a:gd name="T8" fmla="*/ 52 w 119"/>
                <a:gd name="T9" fmla="*/ 0 h 109"/>
                <a:gd name="T10" fmla="*/ 49 w 119"/>
                <a:gd name="T11" fmla="*/ 2 h 109"/>
                <a:gd name="T12" fmla="*/ 44 w 119"/>
                <a:gd name="T13" fmla="*/ 2 h 109"/>
                <a:gd name="T14" fmla="*/ 39 w 119"/>
                <a:gd name="T15" fmla="*/ 5 h 109"/>
                <a:gd name="T16" fmla="*/ 35 w 119"/>
                <a:gd name="T17" fmla="*/ 5 h 109"/>
                <a:gd name="T18" fmla="*/ 30 w 119"/>
                <a:gd name="T19" fmla="*/ 7 h 109"/>
                <a:gd name="T20" fmla="*/ 27 w 119"/>
                <a:gd name="T21" fmla="*/ 10 h 109"/>
                <a:gd name="T22" fmla="*/ 23 w 119"/>
                <a:gd name="T23" fmla="*/ 12 h 109"/>
                <a:gd name="T24" fmla="*/ 22 w 119"/>
                <a:gd name="T25" fmla="*/ 15 h 109"/>
                <a:gd name="T26" fmla="*/ 18 w 119"/>
                <a:gd name="T27" fmla="*/ 17 h 109"/>
                <a:gd name="T28" fmla="*/ 13 w 119"/>
                <a:gd name="T29" fmla="*/ 22 h 109"/>
                <a:gd name="T30" fmla="*/ 6 w 119"/>
                <a:gd name="T31" fmla="*/ 31 h 109"/>
                <a:gd name="T32" fmla="*/ 1 w 119"/>
                <a:gd name="T33" fmla="*/ 43 h 109"/>
                <a:gd name="T34" fmla="*/ 1 w 119"/>
                <a:gd name="T35" fmla="*/ 48 h 109"/>
                <a:gd name="T36" fmla="*/ 0 w 119"/>
                <a:gd name="T37" fmla="*/ 51 h 109"/>
                <a:gd name="T38" fmla="*/ 0 w 119"/>
                <a:gd name="T39" fmla="*/ 56 h 109"/>
                <a:gd name="T40" fmla="*/ 0 w 119"/>
                <a:gd name="T41" fmla="*/ 60 h 109"/>
                <a:gd name="T42" fmla="*/ 1 w 119"/>
                <a:gd name="T43" fmla="*/ 63 h 109"/>
                <a:gd name="T44" fmla="*/ 1 w 119"/>
                <a:gd name="T45" fmla="*/ 68 h 109"/>
                <a:gd name="T46" fmla="*/ 3 w 119"/>
                <a:gd name="T47" fmla="*/ 73 h 109"/>
                <a:gd name="T48" fmla="*/ 5 w 119"/>
                <a:gd name="T49" fmla="*/ 79 h 109"/>
                <a:gd name="T50" fmla="*/ 8 w 119"/>
                <a:gd name="T51" fmla="*/ 80 h 109"/>
                <a:gd name="T52" fmla="*/ 10 w 119"/>
                <a:gd name="T53" fmla="*/ 85 h 109"/>
                <a:gd name="T54" fmla="*/ 11 w 119"/>
                <a:gd name="T55" fmla="*/ 89 h 109"/>
                <a:gd name="T56" fmla="*/ 17 w 119"/>
                <a:gd name="T57" fmla="*/ 90 h 109"/>
                <a:gd name="T58" fmla="*/ 18 w 119"/>
                <a:gd name="T59" fmla="*/ 94 h 109"/>
                <a:gd name="T60" fmla="*/ 23 w 119"/>
                <a:gd name="T61" fmla="*/ 97 h 109"/>
                <a:gd name="T62" fmla="*/ 42 w 119"/>
                <a:gd name="T63" fmla="*/ 106 h 109"/>
                <a:gd name="T64" fmla="*/ 49 w 119"/>
                <a:gd name="T65" fmla="*/ 108 h 109"/>
                <a:gd name="T66" fmla="*/ 54 w 119"/>
                <a:gd name="T67" fmla="*/ 109 h 109"/>
                <a:gd name="T68" fmla="*/ 58 w 119"/>
                <a:gd name="T69" fmla="*/ 108 h 109"/>
                <a:gd name="T70" fmla="*/ 61 w 119"/>
                <a:gd name="T71" fmla="*/ 109 h 109"/>
                <a:gd name="T72" fmla="*/ 64 w 119"/>
                <a:gd name="T73" fmla="*/ 108 h 109"/>
                <a:gd name="T74" fmla="*/ 68 w 119"/>
                <a:gd name="T75" fmla="*/ 108 h 109"/>
                <a:gd name="T76" fmla="*/ 71 w 119"/>
                <a:gd name="T77" fmla="*/ 106 h 109"/>
                <a:gd name="T78" fmla="*/ 75 w 119"/>
                <a:gd name="T79" fmla="*/ 104 h 109"/>
                <a:gd name="T80" fmla="*/ 81 w 119"/>
                <a:gd name="T81" fmla="*/ 104 h 109"/>
                <a:gd name="T82" fmla="*/ 86 w 119"/>
                <a:gd name="T83" fmla="*/ 101 h 109"/>
                <a:gd name="T84" fmla="*/ 93 w 119"/>
                <a:gd name="T85" fmla="*/ 97 h 109"/>
                <a:gd name="T86" fmla="*/ 95 w 119"/>
                <a:gd name="T87" fmla="*/ 94 h 109"/>
                <a:gd name="T88" fmla="*/ 100 w 119"/>
                <a:gd name="T89" fmla="*/ 92 h 109"/>
                <a:gd name="T90" fmla="*/ 104 w 119"/>
                <a:gd name="T91" fmla="*/ 89 h 109"/>
                <a:gd name="T92" fmla="*/ 109 w 119"/>
                <a:gd name="T93" fmla="*/ 82 h 109"/>
                <a:gd name="T94" fmla="*/ 117 w 119"/>
                <a:gd name="T95" fmla="*/ 70 h 109"/>
                <a:gd name="T96" fmla="*/ 117 w 119"/>
                <a:gd name="T97" fmla="*/ 63 h 109"/>
                <a:gd name="T98" fmla="*/ 119 w 119"/>
                <a:gd name="T99" fmla="*/ 58 h 109"/>
                <a:gd name="T100" fmla="*/ 119 w 119"/>
                <a:gd name="T101" fmla="*/ 53 h 109"/>
                <a:gd name="T102" fmla="*/ 119 w 119"/>
                <a:gd name="T103" fmla="*/ 48 h 109"/>
                <a:gd name="T104" fmla="*/ 119 w 119"/>
                <a:gd name="T105" fmla="*/ 43 h 109"/>
                <a:gd name="T106" fmla="*/ 117 w 119"/>
                <a:gd name="T107" fmla="*/ 39 h 109"/>
                <a:gd name="T108" fmla="*/ 117 w 119"/>
                <a:gd name="T109" fmla="*/ 34 h 109"/>
                <a:gd name="T110" fmla="*/ 115 w 119"/>
                <a:gd name="T111" fmla="*/ 31 h 109"/>
                <a:gd name="T112" fmla="*/ 112 w 119"/>
                <a:gd name="T113" fmla="*/ 26 h 109"/>
                <a:gd name="T114" fmla="*/ 109 w 119"/>
                <a:gd name="T115" fmla="*/ 22 h 109"/>
                <a:gd name="T116" fmla="*/ 107 w 119"/>
                <a:gd name="T117" fmla="*/ 19 h 109"/>
                <a:gd name="T118" fmla="*/ 104 w 119"/>
                <a:gd name="T119" fmla="*/ 17 h 109"/>
                <a:gd name="T120" fmla="*/ 100 w 119"/>
                <a:gd name="T121" fmla="*/ 12 h 109"/>
                <a:gd name="T122" fmla="*/ 93 w 119"/>
                <a:gd name="T123" fmla="*/ 9 h 1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9"/>
                <a:gd name="T187" fmla="*/ 0 h 109"/>
                <a:gd name="T188" fmla="*/ 119 w 119"/>
                <a:gd name="T189" fmla="*/ 109 h 1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9" h="109">
                  <a:moveTo>
                    <a:pt x="86" y="5"/>
                  </a:moveTo>
                  <a:lnTo>
                    <a:pt x="78" y="2"/>
                  </a:lnTo>
                  <a:lnTo>
                    <a:pt x="76" y="2"/>
                  </a:lnTo>
                  <a:lnTo>
                    <a:pt x="75" y="0"/>
                  </a:lnTo>
                  <a:lnTo>
                    <a:pt x="73" y="0"/>
                  </a:lnTo>
                  <a:lnTo>
                    <a:pt x="71" y="0"/>
                  </a:lnTo>
                  <a:lnTo>
                    <a:pt x="68" y="0"/>
                  </a:lnTo>
                  <a:lnTo>
                    <a:pt x="66" y="0"/>
                  </a:lnTo>
                  <a:lnTo>
                    <a:pt x="64" y="0"/>
                  </a:lnTo>
                  <a:lnTo>
                    <a:pt x="63" y="0"/>
                  </a:lnTo>
                  <a:lnTo>
                    <a:pt x="61" y="0"/>
                  </a:lnTo>
                  <a:lnTo>
                    <a:pt x="59" y="0"/>
                  </a:lnTo>
                  <a:lnTo>
                    <a:pt x="58" y="0"/>
                  </a:lnTo>
                  <a:lnTo>
                    <a:pt x="56" y="0"/>
                  </a:lnTo>
                  <a:lnTo>
                    <a:pt x="52" y="0"/>
                  </a:lnTo>
                  <a:lnTo>
                    <a:pt x="51" y="0"/>
                  </a:lnTo>
                  <a:lnTo>
                    <a:pt x="49" y="0"/>
                  </a:lnTo>
                  <a:lnTo>
                    <a:pt x="49" y="2"/>
                  </a:lnTo>
                  <a:lnTo>
                    <a:pt x="49" y="0"/>
                  </a:lnTo>
                  <a:lnTo>
                    <a:pt x="46" y="2"/>
                  </a:lnTo>
                  <a:lnTo>
                    <a:pt x="44" y="2"/>
                  </a:lnTo>
                  <a:lnTo>
                    <a:pt x="42" y="4"/>
                  </a:lnTo>
                  <a:lnTo>
                    <a:pt x="40" y="4"/>
                  </a:lnTo>
                  <a:lnTo>
                    <a:pt x="39" y="5"/>
                  </a:lnTo>
                  <a:lnTo>
                    <a:pt x="35" y="5"/>
                  </a:lnTo>
                  <a:lnTo>
                    <a:pt x="35" y="7"/>
                  </a:lnTo>
                  <a:lnTo>
                    <a:pt x="35" y="5"/>
                  </a:lnTo>
                  <a:lnTo>
                    <a:pt x="34" y="7"/>
                  </a:lnTo>
                  <a:lnTo>
                    <a:pt x="32" y="7"/>
                  </a:lnTo>
                  <a:lnTo>
                    <a:pt x="30" y="7"/>
                  </a:lnTo>
                  <a:lnTo>
                    <a:pt x="29" y="9"/>
                  </a:lnTo>
                  <a:lnTo>
                    <a:pt x="29" y="10"/>
                  </a:lnTo>
                  <a:lnTo>
                    <a:pt x="27" y="10"/>
                  </a:lnTo>
                  <a:lnTo>
                    <a:pt x="25" y="10"/>
                  </a:lnTo>
                  <a:lnTo>
                    <a:pt x="25" y="12"/>
                  </a:lnTo>
                  <a:lnTo>
                    <a:pt x="23" y="12"/>
                  </a:lnTo>
                  <a:lnTo>
                    <a:pt x="23" y="14"/>
                  </a:lnTo>
                  <a:lnTo>
                    <a:pt x="22" y="14"/>
                  </a:lnTo>
                  <a:lnTo>
                    <a:pt x="22" y="15"/>
                  </a:lnTo>
                  <a:lnTo>
                    <a:pt x="20" y="15"/>
                  </a:lnTo>
                  <a:lnTo>
                    <a:pt x="20" y="17"/>
                  </a:lnTo>
                  <a:lnTo>
                    <a:pt x="18" y="17"/>
                  </a:lnTo>
                  <a:lnTo>
                    <a:pt x="17" y="19"/>
                  </a:lnTo>
                  <a:lnTo>
                    <a:pt x="15" y="22"/>
                  </a:lnTo>
                  <a:lnTo>
                    <a:pt x="13" y="22"/>
                  </a:lnTo>
                  <a:lnTo>
                    <a:pt x="11" y="26"/>
                  </a:lnTo>
                  <a:lnTo>
                    <a:pt x="10" y="26"/>
                  </a:lnTo>
                  <a:lnTo>
                    <a:pt x="6" y="31"/>
                  </a:lnTo>
                  <a:lnTo>
                    <a:pt x="5" y="38"/>
                  </a:lnTo>
                  <a:lnTo>
                    <a:pt x="5" y="39"/>
                  </a:lnTo>
                  <a:lnTo>
                    <a:pt x="1" y="43"/>
                  </a:lnTo>
                  <a:lnTo>
                    <a:pt x="3" y="44"/>
                  </a:lnTo>
                  <a:lnTo>
                    <a:pt x="1" y="46"/>
                  </a:lnTo>
                  <a:lnTo>
                    <a:pt x="1" y="48"/>
                  </a:lnTo>
                  <a:lnTo>
                    <a:pt x="1" y="50"/>
                  </a:lnTo>
                  <a:lnTo>
                    <a:pt x="1" y="51"/>
                  </a:lnTo>
                  <a:lnTo>
                    <a:pt x="0" y="51"/>
                  </a:lnTo>
                  <a:lnTo>
                    <a:pt x="1" y="53"/>
                  </a:lnTo>
                  <a:lnTo>
                    <a:pt x="0" y="55"/>
                  </a:lnTo>
                  <a:lnTo>
                    <a:pt x="0" y="56"/>
                  </a:lnTo>
                  <a:lnTo>
                    <a:pt x="0" y="58"/>
                  </a:lnTo>
                  <a:lnTo>
                    <a:pt x="1" y="58"/>
                  </a:lnTo>
                  <a:lnTo>
                    <a:pt x="0" y="60"/>
                  </a:lnTo>
                  <a:lnTo>
                    <a:pt x="1" y="62"/>
                  </a:lnTo>
                  <a:lnTo>
                    <a:pt x="0" y="62"/>
                  </a:lnTo>
                  <a:lnTo>
                    <a:pt x="1" y="63"/>
                  </a:lnTo>
                  <a:lnTo>
                    <a:pt x="1" y="65"/>
                  </a:lnTo>
                  <a:lnTo>
                    <a:pt x="1" y="67"/>
                  </a:lnTo>
                  <a:lnTo>
                    <a:pt x="1" y="68"/>
                  </a:lnTo>
                  <a:lnTo>
                    <a:pt x="3" y="68"/>
                  </a:lnTo>
                  <a:lnTo>
                    <a:pt x="3" y="72"/>
                  </a:lnTo>
                  <a:lnTo>
                    <a:pt x="3" y="73"/>
                  </a:lnTo>
                  <a:lnTo>
                    <a:pt x="5" y="73"/>
                  </a:lnTo>
                  <a:lnTo>
                    <a:pt x="5" y="77"/>
                  </a:lnTo>
                  <a:lnTo>
                    <a:pt x="5" y="79"/>
                  </a:lnTo>
                  <a:lnTo>
                    <a:pt x="6" y="79"/>
                  </a:lnTo>
                  <a:lnTo>
                    <a:pt x="6" y="80"/>
                  </a:lnTo>
                  <a:lnTo>
                    <a:pt x="8" y="80"/>
                  </a:lnTo>
                  <a:lnTo>
                    <a:pt x="8" y="82"/>
                  </a:lnTo>
                  <a:lnTo>
                    <a:pt x="10" y="82"/>
                  </a:lnTo>
                  <a:lnTo>
                    <a:pt x="10" y="85"/>
                  </a:lnTo>
                  <a:lnTo>
                    <a:pt x="10" y="87"/>
                  </a:lnTo>
                  <a:lnTo>
                    <a:pt x="11" y="87"/>
                  </a:lnTo>
                  <a:lnTo>
                    <a:pt x="11" y="89"/>
                  </a:lnTo>
                  <a:lnTo>
                    <a:pt x="13" y="89"/>
                  </a:lnTo>
                  <a:lnTo>
                    <a:pt x="15" y="90"/>
                  </a:lnTo>
                  <a:lnTo>
                    <a:pt x="17" y="90"/>
                  </a:lnTo>
                  <a:lnTo>
                    <a:pt x="17" y="92"/>
                  </a:lnTo>
                  <a:lnTo>
                    <a:pt x="18" y="92"/>
                  </a:lnTo>
                  <a:lnTo>
                    <a:pt x="18" y="94"/>
                  </a:lnTo>
                  <a:lnTo>
                    <a:pt x="20" y="94"/>
                  </a:lnTo>
                  <a:lnTo>
                    <a:pt x="22" y="97"/>
                  </a:lnTo>
                  <a:lnTo>
                    <a:pt x="23" y="97"/>
                  </a:lnTo>
                  <a:lnTo>
                    <a:pt x="25" y="99"/>
                  </a:lnTo>
                  <a:lnTo>
                    <a:pt x="34" y="102"/>
                  </a:lnTo>
                  <a:lnTo>
                    <a:pt x="42" y="106"/>
                  </a:lnTo>
                  <a:lnTo>
                    <a:pt x="46" y="108"/>
                  </a:lnTo>
                  <a:lnTo>
                    <a:pt x="46" y="106"/>
                  </a:lnTo>
                  <a:lnTo>
                    <a:pt x="49" y="108"/>
                  </a:lnTo>
                  <a:lnTo>
                    <a:pt x="51" y="108"/>
                  </a:lnTo>
                  <a:lnTo>
                    <a:pt x="52" y="108"/>
                  </a:lnTo>
                  <a:lnTo>
                    <a:pt x="54" y="109"/>
                  </a:lnTo>
                  <a:lnTo>
                    <a:pt x="56" y="108"/>
                  </a:lnTo>
                  <a:lnTo>
                    <a:pt x="56" y="109"/>
                  </a:lnTo>
                  <a:lnTo>
                    <a:pt x="58" y="108"/>
                  </a:lnTo>
                  <a:lnTo>
                    <a:pt x="59" y="109"/>
                  </a:lnTo>
                  <a:lnTo>
                    <a:pt x="61" y="108"/>
                  </a:lnTo>
                  <a:lnTo>
                    <a:pt x="61" y="109"/>
                  </a:lnTo>
                  <a:lnTo>
                    <a:pt x="61" y="108"/>
                  </a:lnTo>
                  <a:lnTo>
                    <a:pt x="63" y="109"/>
                  </a:lnTo>
                  <a:lnTo>
                    <a:pt x="64" y="108"/>
                  </a:lnTo>
                  <a:lnTo>
                    <a:pt x="64" y="109"/>
                  </a:lnTo>
                  <a:lnTo>
                    <a:pt x="66" y="108"/>
                  </a:lnTo>
                  <a:lnTo>
                    <a:pt x="68" y="108"/>
                  </a:lnTo>
                  <a:lnTo>
                    <a:pt x="69" y="108"/>
                  </a:lnTo>
                  <a:lnTo>
                    <a:pt x="69" y="106"/>
                  </a:lnTo>
                  <a:lnTo>
                    <a:pt x="71" y="106"/>
                  </a:lnTo>
                  <a:lnTo>
                    <a:pt x="73" y="106"/>
                  </a:lnTo>
                  <a:lnTo>
                    <a:pt x="75" y="106"/>
                  </a:lnTo>
                  <a:lnTo>
                    <a:pt x="75" y="104"/>
                  </a:lnTo>
                  <a:lnTo>
                    <a:pt x="78" y="104"/>
                  </a:lnTo>
                  <a:lnTo>
                    <a:pt x="80" y="104"/>
                  </a:lnTo>
                  <a:lnTo>
                    <a:pt x="81" y="104"/>
                  </a:lnTo>
                  <a:lnTo>
                    <a:pt x="83" y="102"/>
                  </a:lnTo>
                  <a:lnTo>
                    <a:pt x="85" y="102"/>
                  </a:lnTo>
                  <a:lnTo>
                    <a:pt x="86" y="101"/>
                  </a:lnTo>
                  <a:lnTo>
                    <a:pt x="88" y="99"/>
                  </a:lnTo>
                  <a:lnTo>
                    <a:pt x="92" y="99"/>
                  </a:lnTo>
                  <a:lnTo>
                    <a:pt x="93" y="97"/>
                  </a:lnTo>
                  <a:lnTo>
                    <a:pt x="95" y="97"/>
                  </a:lnTo>
                  <a:lnTo>
                    <a:pt x="95" y="96"/>
                  </a:lnTo>
                  <a:lnTo>
                    <a:pt x="95" y="94"/>
                  </a:lnTo>
                  <a:lnTo>
                    <a:pt x="97" y="94"/>
                  </a:lnTo>
                  <a:lnTo>
                    <a:pt x="98" y="92"/>
                  </a:lnTo>
                  <a:lnTo>
                    <a:pt x="100" y="92"/>
                  </a:lnTo>
                  <a:lnTo>
                    <a:pt x="102" y="90"/>
                  </a:lnTo>
                  <a:lnTo>
                    <a:pt x="102" y="89"/>
                  </a:lnTo>
                  <a:lnTo>
                    <a:pt x="104" y="89"/>
                  </a:lnTo>
                  <a:lnTo>
                    <a:pt x="105" y="87"/>
                  </a:lnTo>
                  <a:lnTo>
                    <a:pt x="105" y="85"/>
                  </a:lnTo>
                  <a:lnTo>
                    <a:pt x="109" y="82"/>
                  </a:lnTo>
                  <a:lnTo>
                    <a:pt x="110" y="82"/>
                  </a:lnTo>
                  <a:lnTo>
                    <a:pt x="112" y="75"/>
                  </a:lnTo>
                  <a:lnTo>
                    <a:pt x="117" y="70"/>
                  </a:lnTo>
                  <a:lnTo>
                    <a:pt x="115" y="68"/>
                  </a:lnTo>
                  <a:lnTo>
                    <a:pt x="117" y="65"/>
                  </a:lnTo>
                  <a:lnTo>
                    <a:pt x="117" y="63"/>
                  </a:lnTo>
                  <a:lnTo>
                    <a:pt x="117" y="62"/>
                  </a:lnTo>
                  <a:lnTo>
                    <a:pt x="117" y="60"/>
                  </a:lnTo>
                  <a:lnTo>
                    <a:pt x="119" y="58"/>
                  </a:lnTo>
                  <a:lnTo>
                    <a:pt x="119" y="56"/>
                  </a:lnTo>
                  <a:lnTo>
                    <a:pt x="119" y="55"/>
                  </a:lnTo>
                  <a:lnTo>
                    <a:pt x="119" y="53"/>
                  </a:lnTo>
                  <a:lnTo>
                    <a:pt x="119" y="51"/>
                  </a:lnTo>
                  <a:lnTo>
                    <a:pt x="119" y="50"/>
                  </a:lnTo>
                  <a:lnTo>
                    <a:pt x="119" y="48"/>
                  </a:lnTo>
                  <a:lnTo>
                    <a:pt x="119" y="46"/>
                  </a:lnTo>
                  <a:lnTo>
                    <a:pt x="117" y="44"/>
                  </a:lnTo>
                  <a:lnTo>
                    <a:pt x="119" y="43"/>
                  </a:lnTo>
                  <a:lnTo>
                    <a:pt x="117" y="43"/>
                  </a:lnTo>
                  <a:lnTo>
                    <a:pt x="119" y="41"/>
                  </a:lnTo>
                  <a:lnTo>
                    <a:pt x="117" y="39"/>
                  </a:lnTo>
                  <a:lnTo>
                    <a:pt x="117" y="38"/>
                  </a:lnTo>
                  <a:lnTo>
                    <a:pt x="117" y="36"/>
                  </a:lnTo>
                  <a:lnTo>
                    <a:pt x="117" y="34"/>
                  </a:lnTo>
                  <a:lnTo>
                    <a:pt x="115" y="34"/>
                  </a:lnTo>
                  <a:lnTo>
                    <a:pt x="114" y="31"/>
                  </a:lnTo>
                  <a:lnTo>
                    <a:pt x="115" y="31"/>
                  </a:lnTo>
                  <a:lnTo>
                    <a:pt x="114" y="29"/>
                  </a:lnTo>
                  <a:lnTo>
                    <a:pt x="112" y="27"/>
                  </a:lnTo>
                  <a:lnTo>
                    <a:pt x="112" y="26"/>
                  </a:lnTo>
                  <a:lnTo>
                    <a:pt x="112" y="24"/>
                  </a:lnTo>
                  <a:lnTo>
                    <a:pt x="110" y="22"/>
                  </a:lnTo>
                  <a:lnTo>
                    <a:pt x="109" y="22"/>
                  </a:lnTo>
                  <a:lnTo>
                    <a:pt x="109" y="21"/>
                  </a:lnTo>
                  <a:lnTo>
                    <a:pt x="107" y="21"/>
                  </a:lnTo>
                  <a:lnTo>
                    <a:pt x="107" y="19"/>
                  </a:lnTo>
                  <a:lnTo>
                    <a:pt x="105" y="19"/>
                  </a:lnTo>
                  <a:lnTo>
                    <a:pt x="105" y="17"/>
                  </a:lnTo>
                  <a:lnTo>
                    <a:pt x="104" y="17"/>
                  </a:lnTo>
                  <a:lnTo>
                    <a:pt x="104" y="15"/>
                  </a:lnTo>
                  <a:lnTo>
                    <a:pt x="100" y="14"/>
                  </a:lnTo>
                  <a:lnTo>
                    <a:pt x="100" y="12"/>
                  </a:lnTo>
                  <a:lnTo>
                    <a:pt x="98" y="12"/>
                  </a:lnTo>
                  <a:lnTo>
                    <a:pt x="97" y="10"/>
                  </a:lnTo>
                  <a:lnTo>
                    <a:pt x="93" y="9"/>
                  </a:lnTo>
                  <a:lnTo>
                    <a:pt x="93" y="7"/>
                  </a:lnTo>
                  <a:lnTo>
                    <a:pt x="86" y="5"/>
                  </a:lnTo>
                  <a:close/>
                </a:path>
              </a:pathLst>
            </a:custGeom>
            <a:solidFill>
              <a:srgbClr val="808080"/>
            </a:solidFill>
            <a:ln w="9525">
              <a:noFill/>
              <a:round/>
              <a:headEnd/>
              <a:tailEnd/>
            </a:ln>
          </p:spPr>
          <p:txBody>
            <a:bodyPr/>
            <a:lstStyle/>
            <a:p>
              <a:endParaRPr lang="en-US"/>
            </a:p>
          </p:txBody>
        </p:sp>
        <p:sp>
          <p:nvSpPr>
            <p:cNvPr id="379" name="Freeform 2550"/>
            <p:cNvSpPr>
              <a:spLocks/>
            </p:cNvSpPr>
            <p:nvPr/>
          </p:nvSpPr>
          <p:spPr bwMode="auto">
            <a:xfrm>
              <a:off x="935" y="2550"/>
              <a:ext cx="120" cy="108"/>
            </a:xfrm>
            <a:custGeom>
              <a:avLst/>
              <a:gdLst>
                <a:gd name="T0" fmla="*/ 77 w 120"/>
                <a:gd name="T1" fmla="*/ 2 h 108"/>
                <a:gd name="T2" fmla="*/ 72 w 120"/>
                <a:gd name="T3" fmla="*/ 0 h 108"/>
                <a:gd name="T4" fmla="*/ 65 w 120"/>
                <a:gd name="T5" fmla="*/ 0 h 108"/>
                <a:gd name="T6" fmla="*/ 60 w 120"/>
                <a:gd name="T7" fmla="*/ 0 h 108"/>
                <a:gd name="T8" fmla="*/ 55 w 120"/>
                <a:gd name="T9" fmla="*/ 0 h 108"/>
                <a:gd name="T10" fmla="*/ 50 w 120"/>
                <a:gd name="T11" fmla="*/ 0 h 108"/>
                <a:gd name="T12" fmla="*/ 46 w 120"/>
                <a:gd name="T13" fmla="*/ 2 h 108"/>
                <a:gd name="T14" fmla="*/ 39 w 120"/>
                <a:gd name="T15" fmla="*/ 4 h 108"/>
                <a:gd name="T16" fmla="*/ 34 w 120"/>
                <a:gd name="T17" fmla="*/ 5 h 108"/>
                <a:gd name="T18" fmla="*/ 29 w 120"/>
                <a:gd name="T19" fmla="*/ 9 h 108"/>
                <a:gd name="T20" fmla="*/ 26 w 120"/>
                <a:gd name="T21" fmla="*/ 10 h 108"/>
                <a:gd name="T22" fmla="*/ 24 w 120"/>
                <a:gd name="T23" fmla="*/ 14 h 108"/>
                <a:gd name="T24" fmla="*/ 19 w 120"/>
                <a:gd name="T25" fmla="*/ 17 h 108"/>
                <a:gd name="T26" fmla="*/ 14 w 120"/>
                <a:gd name="T27" fmla="*/ 22 h 108"/>
                <a:gd name="T28" fmla="*/ 7 w 120"/>
                <a:gd name="T29" fmla="*/ 31 h 108"/>
                <a:gd name="T30" fmla="*/ 2 w 120"/>
                <a:gd name="T31" fmla="*/ 43 h 108"/>
                <a:gd name="T32" fmla="*/ 2 w 120"/>
                <a:gd name="T33" fmla="*/ 50 h 108"/>
                <a:gd name="T34" fmla="*/ 2 w 120"/>
                <a:gd name="T35" fmla="*/ 53 h 108"/>
                <a:gd name="T36" fmla="*/ 2 w 120"/>
                <a:gd name="T37" fmla="*/ 58 h 108"/>
                <a:gd name="T38" fmla="*/ 0 w 120"/>
                <a:gd name="T39" fmla="*/ 62 h 108"/>
                <a:gd name="T40" fmla="*/ 2 w 120"/>
                <a:gd name="T41" fmla="*/ 67 h 108"/>
                <a:gd name="T42" fmla="*/ 4 w 120"/>
                <a:gd name="T43" fmla="*/ 72 h 108"/>
                <a:gd name="T44" fmla="*/ 5 w 120"/>
                <a:gd name="T45" fmla="*/ 75 h 108"/>
                <a:gd name="T46" fmla="*/ 7 w 120"/>
                <a:gd name="T47" fmla="*/ 80 h 108"/>
                <a:gd name="T48" fmla="*/ 9 w 120"/>
                <a:gd name="T49" fmla="*/ 85 h 108"/>
                <a:gd name="T50" fmla="*/ 14 w 120"/>
                <a:gd name="T51" fmla="*/ 87 h 108"/>
                <a:gd name="T52" fmla="*/ 16 w 120"/>
                <a:gd name="T53" fmla="*/ 91 h 108"/>
                <a:gd name="T54" fmla="*/ 19 w 120"/>
                <a:gd name="T55" fmla="*/ 94 h 108"/>
                <a:gd name="T56" fmla="*/ 22 w 120"/>
                <a:gd name="T57" fmla="*/ 96 h 108"/>
                <a:gd name="T58" fmla="*/ 34 w 120"/>
                <a:gd name="T59" fmla="*/ 102 h 108"/>
                <a:gd name="T60" fmla="*/ 46 w 120"/>
                <a:gd name="T61" fmla="*/ 108 h 108"/>
                <a:gd name="T62" fmla="*/ 51 w 120"/>
                <a:gd name="T63" fmla="*/ 108 h 108"/>
                <a:gd name="T64" fmla="*/ 57 w 120"/>
                <a:gd name="T65" fmla="*/ 108 h 108"/>
                <a:gd name="T66" fmla="*/ 62 w 120"/>
                <a:gd name="T67" fmla="*/ 108 h 108"/>
                <a:gd name="T68" fmla="*/ 67 w 120"/>
                <a:gd name="T69" fmla="*/ 108 h 108"/>
                <a:gd name="T70" fmla="*/ 70 w 120"/>
                <a:gd name="T71" fmla="*/ 106 h 108"/>
                <a:gd name="T72" fmla="*/ 75 w 120"/>
                <a:gd name="T73" fmla="*/ 106 h 108"/>
                <a:gd name="T74" fmla="*/ 80 w 120"/>
                <a:gd name="T75" fmla="*/ 104 h 108"/>
                <a:gd name="T76" fmla="*/ 89 w 120"/>
                <a:gd name="T77" fmla="*/ 99 h 108"/>
                <a:gd name="T78" fmla="*/ 94 w 120"/>
                <a:gd name="T79" fmla="*/ 97 h 108"/>
                <a:gd name="T80" fmla="*/ 96 w 120"/>
                <a:gd name="T81" fmla="*/ 94 h 108"/>
                <a:gd name="T82" fmla="*/ 101 w 120"/>
                <a:gd name="T83" fmla="*/ 92 h 108"/>
                <a:gd name="T84" fmla="*/ 104 w 120"/>
                <a:gd name="T85" fmla="*/ 87 h 108"/>
                <a:gd name="T86" fmla="*/ 109 w 120"/>
                <a:gd name="T87" fmla="*/ 82 h 108"/>
                <a:gd name="T88" fmla="*/ 116 w 120"/>
                <a:gd name="T89" fmla="*/ 68 h 108"/>
                <a:gd name="T90" fmla="*/ 118 w 120"/>
                <a:gd name="T91" fmla="*/ 62 h 108"/>
                <a:gd name="T92" fmla="*/ 120 w 120"/>
                <a:gd name="T93" fmla="*/ 56 h 108"/>
                <a:gd name="T94" fmla="*/ 120 w 120"/>
                <a:gd name="T95" fmla="*/ 51 h 108"/>
                <a:gd name="T96" fmla="*/ 120 w 120"/>
                <a:gd name="T97" fmla="*/ 46 h 108"/>
                <a:gd name="T98" fmla="*/ 118 w 120"/>
                <a:gd name="T99" fmla="*/ 43 h 108"/>
                <a:gd name="T100" fmla="*/ 116 w 120"/>
                <a:gd name="T101" fmla="*/ 39 h 108"/>
                <a:gd name="T102" fmla="*/ 116 w 120"/>
                <a:gd name="T103" fmla="*/ 34 h 108"/>
                <a:gd name="T104" fmla="*/ 114 w 120"/>
                <a:gd name="T105" fmla="*/ 29 h 108"/>
                <a:gd name="T106" fmla="*/ 113 w 120"/>
                <a:gd name="T107" fmla="*/ 26 h 108"/>
                <a:gd name="T108" fmla="*/ 109 w 120"/>
                <a:gd name="T109" fmla="*/ 22 h 108"/>
                <a:gd name="T110" fmla="*/ 108 w 120"/>
                <a:gd name="T111" fmla="*/ 19 h 108"/>
                <a:gd name="T112" fmla="*/ 104 w 120"/>
                <a:gd name="T113" fmla="*/ 17 h 108"/>
                <a:gd name="T114" fmla="*/ 101 w 120"/>
                <a:gd name="T115" fmla="*/ 12 h 108"/>
                <a:gd name="T116" fmla="*/ 94 w 120"/>
                <a:gd name="T117" fmla="*/ 9 h 1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8"/>
                <a:gd name="T179" fmla="*/ 120 w 120"/>
                <a:gd name="T180" fmla="*/ 108 h 1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8">
                  <a:moveTo>
                    <a:pt x="85" y="5"/>
                  </a:moveTo>
                  <a:lnTo>
                    <a:pt x="79" y="2"/>
                  </a:lnTo>
                  <a:lnTo>
                    <a:pt x="77" y="2"/>
                  </a:lnTo>
                  <a:lnTo>
                    <a:pt x="75" y="0"/>
                  </a:lnTo>
                  <a:lnTo>
                    <a:pt x="74" y="0"/>
                  </a:lnTo>
                  <a:lnTo>
                    <a:pt x="72" y="0"/>
                  </a:lnTo>
                  <a:lnTo>
                    <a:pt x="68" y="0"/>
                  </a:lnTo>
                  <a:lnTo>
                    <a:pt x="67" y="0"/>
                  </a:lnTo>
                  <a:lnTo>
                    <a:pt x="65" y="0"/>
                  </a:lnTo>
                  <a:lnTo>
                    <a:pt x="63" y="0"/>
                  </a:lnTo>
                  <a:lnTo>
                    <a:pt x="62" y="0"/>
                  </a:lnTo>
                  <a:lnTo>
                    <a:pt x="60" y="0"/>
                  </a:lnTo>
                  <a:lnTo>
                    <a:pt x="58" y="0"/>
                  </a:lnTo>
                  <a:lnTo>
                    <a:pt x="57" y="0"/>
                  </a:lnTo>
                  <a:lnTo>
                    <a:pt x="55" y="0"/>
                  </a:lnTo>
                  <a:lnTo>
                    <a:pt x="53" y="0"/>
                  </a:lnTo>
                  <a:lnTo>
                    <a:pt x="51" y="0"/>
                  </a:lnTo>
                  <a:lnTo>
                    <a:pt x="50" y="0"/>
                  </a:lnTo>
                  <a:lnTo>
                    <a:pt x="50" y="2"/>
                  </a:lnTo>
                  <a:lnTo>
                    <a:pt x="50" y="0"/>
                  </a:lnTo>
                  <a:lnTo>
                    <a:pt x="46" y="2"/>
                  </a:lnTo>
                  <a:lnTo>
                    <a:pt x="45" y="2"/>
                  </a:lnTo>
                  <a:lnTo>
                    <a:pt x="41" y="4"/>
                  </a:lnTo>
                  <a:lnTo>
                    <a:pt x="39" y="4"/>
                  </a:lnTo>
                  <a:lnTo>
                    <a:pt x="39" y="5"/>
                  </a:lnTo>
                  <a:lnTo>
                    <a:pt x="36" y="5"/>
                  </a:lnTo>
                  <a:lnTo>
                    <a:pt x="34" y="5"/>
                  </a:lnTo>
                  <a:lnTo>
                    <a:pt x="33" y="7"/>
                  </a:lnTo>
                  <a:lnTo>
                    <a:pt x="31" y="7"/>
                  </a:lnTo>
                  <a:lnTo>
                    <a:pt x="29" y="9"/>
                  </a:lnTo>
                  <a:lnTo>
                    <a:pt x="29" y="10"/>
                  </a:lnTo>
                  <a:lnTo>
                    <a:pt x="28" y="10"/>
                  </a:lnTo>
                  <a:lnTo>
                    <a:pt x="26" y="10"/>
                  </a:lnTo>
                  <a:lnTo>
                    <a:pt x="26" y="12"/>
                  </a:lnTo>
                  <a:lnTo>
                    <a:pt x="24" y="12"/>
                  </a:lnTo>
                  <a:lnTo>
                    <a:pt x="24" y="14"/>
                  </a:lnTo>
                  <a:lnTo>
                    <a:pt x="22" y="14"/>
                  </a:lnTo>
                  <a:lnTo>
                    <a:pt x="21" y="16"/>
                  </a:lnTo>
                  <a:lnTo>
                    <a:pt x="19" y="17"/>
                  </a:lnTo>
                  <a:lnTo>
                    <a:pt x="17" y="19"/>
                  </a:lnTo>
                  <a:lnTo>
                    <a:pt x="16" y="19"/>
                  </a:lnTo>
                  <a:lnTo>
                    <a:pt x="14" y="22"/>
                  </a:lnTo>
                  <a:lnTo>
                    <a:pt x="12" y="26"/>
                  </a:lnTo>
                  <a:lnTo>
                    <a:pt x="10" y="26"/>
                  </a:lnTo>
                  <a:lnTo>
                    <a:pt x="7" y="31"/>
                  </a:lnTo>
                  <a:lnTo>
                    <a:pt x="5" y="38"/>
                  </a:lnTo>
                  <a:lnTo>
                    <a:pt x="5" y="39"/>
                  </a:lnTo>
                  <a:lnTo>
                    <a:pt x="2" y="43"/>
                  </a:lnTo>
                  <a:lnTo>
                    <a:pt x="4" y="45"/>
                  </a:lnTo>
                  <a:lnTo>
                    <a:pt x="2" y="46"/>
                  </a:lnTo>
                  <a:lnTo>
                    <a:pt x="2" y="50"/>
                  </a:lnTo>
                  <a:lnTo>
                    <a:pt x="2" y="51"/>
                  </a:lnTo>
                  <a:lnTo>
                    <a:pt x="0" y="51"/>
                  </a:lnTo>
                  <a:lnTo>
                    <a:pt x="2" y="53"/>
                  </a:lnTo>
                  <a:lnTo>
                    <a:pt x="0" y="55"/>
                  </a:lnTo>
                  <a:lnTo>
                    <a:pt x="0" y="56"/>
                  </a:lnTo>
                  <a:lnTo>
                    <a:pt x="2" y="58"/>
                  </a:lnTo>
                  <a:lnTo>
                    <a:pt x="0" y="60"/>
                  </a:lnTo>
                  <a:lnTo>
                    <a:pt x="2" y="62"/>
                  </a:lnTo>
                  <a:lnTo>
                    <a:pt x="0" y="62"/>
                  </a:lnTo>
                  <a:lnTo>
                    <a:pt x="2" y="63"/>
                  </a:lnTo>
                  <a:lnTo>
                    <a:pt x="2" y="65"/>
                  </a:lnTo>
                  <a:lnTo>
                    <a:pt x="2" y="67"/>
                  </a:lnTo>
                  <a:lnTo>
                    <a:pt x="2" y="68"/>
                  </a:lnTo>
                  <a:lnTo>
                    <a:pt x="4" y="68"/>
                  </a:lnTo>
                  <a:lnTo>
                    <a:pt x="4" y="72"/>
                  </a:lnTo>
                  <a:lnTo>
                    <a:pt x="4" y="74"/>
                  </a:lnTo>
                  <a:lnTo>
                    <a:pt x="5" y="74"/>
                  </a:lnTo>
                  <a:lnTo>
                    <a:pt x="5" y="75"/>
                  </a:lnTo>
                  <a:lnTo>
                    <a:pt x="5" y="79"/>
                  </a:lnTo>
                  <a:lnTo>
                    <a:pt x="7" y="79"/>
                  </a:lnTo>
                  <a:lnTo>
                    <a:pt x="7" y="80"/>
                  </a:lnTo>
                  <a:lnTo>
                    <a:pt x="9" y="80"/>
                  </a:lnTo>
                  <a:lnTo>
                    <a:pt x="9" y="82"/>
                  </a:lnTo>
                  <a:lnTo>
                    <a:pt x="9" y="85"/>
                  </a:lnTo>
                  <a:lnTo>
                    <a:pt x="10" y="85"/>
                  </a:lnTo>
                  <a:lnTo>
                    <a:pt x="12" y="87"/>
                  </a:lnTo>
                  <a:lnTo>
                    <a:pt x="14" y="87"/>
                  </a:lnTo>
                  <a:lnTo>
                    <a:pt x="14" y="89"/>
                  </a:lnTo>
                  <a:lnTo>
                    <a:pt x="14" y="91"/>
                  </a:lnTo>
                  <a:lnTo>
                    <a:pt x="16" y="91"/>
                  </a:lnTo>
                  <a:lnTo>
                    <a:pt x="16" y="92"/>
                  </a:lnTo>
                  <a:lnTo>
                    <a:pt x="19" y="92"/>
                  </a:lnTo>
                  <a:lnTo>
                    <a:pt x="19" y="94"/>
                  </a:lnTo>
                  <a:lnTo>
                    <a:pt x="21" y="94"/>
                  </a:lnTo>
                  <a:lnTo>
                    <a:pt x="21" y="96"/>
                  </a:lnTo>
                  <a:lnTo>
                    <a:pt x="22" y="96"/>
                  </a:lnTo>
                  <a:lnTo>
                    <a:pt x="24" y="97"/>
                  </a:lnTo>
                  <a:lnTo>
                    <a:pt x="26" y="99"/>
                  </a:lnTo>
                  <a:lnTo>
                    <a:pt x="34" y="102"/>
                  </a:lnTo>
                  <a:lnTo>
                    <a:pt x="41" y="106"/>
                  </a:lnTo>
                  <a:lnTo>
                    <a:pt x="43" y="106"/>
                  </a:lnTo>
                  <a:lnTo>
                    <a:pt x="46" y="108"/>
                  </a:lnTo>
                  <a:lnTo>
                    <a:pt x="46" y="106"/>
                  </a:lnTo>
                  <a:lnTo>
                    <a:pt x="50" y="108"/>
                  </a:lnTo>
                  <a:lnTo>
                    <a:pt x="51" y="108"/>
                  </a:lnTo>
                  <a:lnTo>
                    <a:pt x="53" y="108"/>
                  </a:lnTo>
                  <a:lnTo>
                    <a:pt x="55" y="108"/>
                  </a:lnTo>
                  <a:lnTo>
                    <a:pt x="57" y="108"/>
                  </a:lnTo>
                  <a:lnTo>
                    <a:pt x="58" y="108"/>
                  </a:lnTo>
                  <a:lnTo>
                    <a:pt x="60" y="108"/>
                  </a:lnTo>
                  <a:lnTo>
                    <a:pt x="62" y="108"/>
                  </a:lnTo>
                  <a:lnTo>
                    <a:pt x="63" y="108"/>
                  </a:lnTo>
                  <a:lnTo>
                    <a:pt x="65" y="108"/>
                  </a:lnTo>
                  <a:lnTo>
                    <a:pt x="67" y="108"/>
                  </a:lnTo>
                  <a:lnTo>
                    <a:pt x="68" y="108"/>
                  </a:lnTo>
                  <a:lnTo>
                    <a:pt x="70" y="108"/>
                  </a:lnTo>
                  <a:lnTo>
                    <a:pt x="70" y="106"/>
                  </a:lnTo>
                  <a:lnTo>
                    <a:pt x="72" y="106"/>
                  </a:lnTo>
                  <a:lnTo>
                    <a:pt x="74" y="106"/>
                  </a:lnTo>
                  <a:lnTo>
                    <a:pt x="75" y="106"/>
                  </a:lnTo>
                  <a:lnTo>
                    <a:pt x="75" y="104"/>
                  </a:lnTo>
                  <a:lnTo>
                    <a:pt x="79" y="104"/>
                  </a:lnTo>
                  <a:lnTo>
                    <a:pt x="80" y="104"/>
                  </a:lnTo>
                  <a:lnTo>
                    <a:pt x="84" y="102"/>
                  </a:lnTo>
                  <a:lnTo>
                    <a:pt x="87" y="101"/>
                  </a:lnTo>
                  <a:lnTo>
                    <a:pt x="89" y="99"/>
                  </a:lnTo>
                  <a:lnTo>
                    <a:pt x="91" y="97"/>
                  </a:lnTo>
                  <a:lnTo>
                    <a:pt x="92" y="97"/>
                  </a:lnTo>
                  <a:lnTo>
                    <a:pt x="94" y="97"/>
                  </a:lnTo>
                  <a:lnTo>
                    <a:pt x="94" y="96"/>
                  </a:lnTo>
                  <a:lnTo>
                    <a:pt x="96" y="96"/>
                  </a:lnTo>
                  <a:lnTo>
                    <a:pt x="96" y="94"/>
                  </a:lnTo>
                  <a:lnTo>
                    <a:pt x="97" y="94"/>
                  </a:lnTo>
                  <a:lnTo>
                    <a:pt x="99" y="92"/>
                  </a:lnTo>
                  <a:lnTo>
                    <a:pt x="101" y="92"/>
                  </a:lnTo>
                  <a:lnTo>
                    <a:pt x="103" y="91"/>
                  </a:lnTo>
                  <a:lnTo>
                    <a:pt x="103" y="89"/>
                  </a:lnTo>
                  <a:lnTo>
                    <a:pt x="104" y="87"/>
                  </a:lnTo>
                  <a:lnTo>
                    <a:pt x="104" y="85"/>
                  </a:lnTo>
                  <a:lnTo>
                    <a:pt x="106" y="85"/>
                  </a:lnTo>
                  <a:lnTo>
                    <a:pt x="109" y="82"/>
                  </a:lnTo>
                  <a:lnTo>
                    <a:pt x="113" y="75"/>
                  </a:lnTo>
                  <a:lnTo>
                    <a:pt x="116" y="70"/>
                  </a:lnTo>
                  <a:lnTo>
                    <a:pt x="116" y="68"/>
                  </a:lnTo>
                  <a:lnTo>
                    <a:pt x="118" y="65"/>
                  </a:lnTo>
                  <a:lnTo>
                    <a:pt x="116" y="63"/>
                  </a:lnTo>
                  <a:lnTo>
                    <a:pt x="118" y="62"/>
                  </a:lnTo>
                  <a:lnTo>
                    <a:pt x="118" y="60"/>
                  </a:lnTo>
                  <a:lnTo>
                    <a:pt x="120" y="58"/>
                  </a:lnTo>
                  <a:lnTo>
                    <a:pt x="120" y="56"/>
                  </a:lnTo>
                  <a:lnTo>
                    <a:pt x="120" y="55"/>
                  </a:lnTo>
                  <a:lnTo>
                    <a:pt x="120" y="53"/>
                  </a:lnTo>
                  <a:lnTo>
                    <a:pt x="120" y="51"/>
                  </a:lnTo>
                  <a:lnTo>
                    <a:pt x="120" y="50"/>
                  </a:lnTo>
                  <a:lnTo>
                    <a:pt x="120" y="48"/>
                  </a:lnTo>
                  <a:lnTo>
                    <a:pt x="120" y="46"/>
                  </a:lnTo>
                  <a:lnTo>
                    <a:pt x="118" y="45"/>
                  </a:lnTo>
                  <a:lnTo>
                    <a:pt x="120" y="43"/>
                  </a:lnTo>
                  <a:lnTo>
                    <a:pt x="118" y="43"/>
                  </a:lnTo>
                  <a:lnTo>
                    <a:pt x="120" y="41"/>
                  </a:lnTo>
                  <a:lnTo>
                    <a:pt x="118" y="39"/>
                  </a:lnTo>
                  <a:lnTo>
                    <a:pt x="116" y="39"/>
                  </a:lnTo>
                  <a:lnTo>
                    <a:pt x="116" y="38"/>
                  </a:lnTo>
                  <a:lnTo>
                    <a:pt x="116" y="36"/>
                  </a:lnTo>
                  <a:lnTo>
                    <a:pt x="116" y="34"/>
                  </a:lnTo>
                  <a:lnTo>
                    <a:pt x="114" y="31"/>
                  </a:lnTo>
                  <a:lnTo>
                    <a:pt x="116" y="31"/>
                  </a:lnTo>
                  <a:lnTo>
                    <a:pt x="114" y="29"/>
                  </a:lnTo>
                  <a:lnTo>
                    <a:pt x="113" y="27"/>
                  </a:lnTo>
                  <a:lnTo>
                    <a:pt x="111" y="27"/>
                  </a:lnTo>
                  <a:lnTo>
                    <a:pt x="113" y="26"/>
                  </a:lnTo>
                  <a:lnTo>
                    <a:pt x="111" y="26"/>
                  </a:lnTo>
                  <a:lnTo>
                    <a:pt x="111" y="24"/>
                  </a:lnTo>
                  <a:lnTo>
                    <a:pt x="109" y="22"/>
                  </a:lnTo>
                  <a:lnTo>
                    <a:pt x="109" y="21"/>
                  </a:lnTo>
                  <a:lnTo>
                    <a:pt x="108" y="21"/>
                  </a:lnTo>
                  <a:lnTo>
                    <a:pt x="108" y="19"/>
                  </a:lnTo>
                  <a:lnTo>
                    <a:pt x="106" y="19"/>
                  </a:lnTo>
                  <a:lnTo>
                    <a:pt x="106" y="17"/>
                  </a:lnTo>
                  <a:lnTo>
                    <a:pt x="104" y="17"/>
                  </a:lnTo>
                  <a:lnTo>
                    <a:pt x="104" y="16"/>
                  </a:lnTo>
                  <a:lnTo>
                    <a:pt x="101" y="14"/>
                  </a:lnTo>
                  <a:lnTo>
                    <a:pt x="101" y="12"/>
                  </a:lnTo>
                  <a:lnTo>
                    <a:pt x="99" y="12"/>
                  </a:lnTo>
                  <a:lnTo>
                    <a:pt x="97" y="10"/>
                  </a:lnTo>
                  <a:lnTo>
                    <a:pt x="94" y="9"/>
                  </a:lnTo>
                  <a:lnTo>
                    <a:pt x="94" y="7"/>
                  </a:lnTo>
                  <a:lnTo>
                    <a:pt x="85" y="5"/>
                  </a:lnTo>
                  <a:close/>
                </a:path>
              </a:pathLst>
            </a:custGeom>
            <a:solidFill>
              <a:srgbClr val="808080"/>
            </a:solidFill>
            <a:ln w="9525">
              <a:noFill/>
              <a:round/>
              <a:headEnd/>
              <a:tailEnd/>
            </a:ln>
          </p:spPr>
          <p:txBody>
            <a:bodyPr/>
            <a:lstStyle/>
            <a:p>
              <a:endParaRPr lang="en-US"/>
            </a:p>
          </p:txBody>
        </p:sp>
        <p:sp>
          <p:nvSpPr>
            <p:cNvPr id="380" name="Freeform 2551"/>
            <p:cNvSpPr>
              <a:spLocks/>
            </p:cNvSpPr>
            <p:nvPr/>
          </p:nvSpPr>
          <p:spPr bwMode="auto">
            <a:xfrm>
              <a:off x="724" y="2550"/>
              <a:ext cx="119" cy="108"/>
            </a:xfrm>
            <a:custGeom>
              <a:avLst/>
              <a:gdLst>
                <a:gd name="T0" fmla="*/ 77 w 119"/>
                <a:gd name="T1" fmla="*/ 2 h 108"/>
                <a:gd name="T2" fmla="*/ 71 w 119"/>
                <a:gd name="T3" fmla="*/ 0 h 108"/>
                <a:gd name="T4" fmla="*/ 65 w 119"/>
                <a:gd name="T5" fmla="*/ 0 h 108"/>
                <a:gd name="T6" fmla="*/ 60 w 119"/>
                <a:gd name="T7" fmla="*/ 0 h 108"/>
                <a:gd name="T8" fmla="*/ 54 w 119"/>
                <a:gd name="T9" fmla="*/ 0 h 108"/>
                <a:gd name="T10" fmla="*/ 49 w 119"/>
                <a:gd name="T11" fmla="*/ 0 h 108"/>
                <a:gd name="T12" fmla="*/ 46 w 119"/>
                <a:gd name="T13" fmla="*/ 2 h 108"/>
                <a:gd name="T14" fmla="*/ 39 w 119"/>
                <a:gd name="T15" fmla="*/ 4 h 108"/>
                <a:gd name="T16" fmla="*/ 34 w 119"/>
                <a:gd name="T17" fmla="*/ 5 h 108"/>
                <a:gd name="T18" fmla="*/ 29 w 119"/>
                <a:gd name="T19" fmla="*/ 9 h 108"/>
                <a:gd name="T20" fmla="*/ 25 w 119"/>
                <a:gd name="T21" fmla="*/ 10 h 108"/>
                <a:gd name="T22" fmla="*/ 24 w 119"/>
                <a:gd name="T23" fmla="*/ 14 h 108"/>
                <a:gd name="T24" fmla="*/ 19 w 119"/>
                <a:gd name="T25" fmla="*/ 17 h 108"/>
                <a:gd name="T26" fmla="*/ 13 w 119"/>
                <a:gd name="T27" fmla="*/ 22 h 108"/>
                <a:gd name="T28" fmla="*/ 7 w 119"/>
                <a:gd name="T29" fmla="*/ 31 h 108"/>
                <a:gd name="T30" fmla="*/ 2 w 119"/>
                <a:gd name="T31" fmla="*/ 43 h 108"/>
                <a:gd name="T32" fmla="*/ 2 w 119"/>
                <a:gd name="T33" fmla="*/ 50 h 108"/>
                <a:gd name="T34" fmla="*/ 2 w 119"/>
                <a:gd name="T35" fmla="*/ 53 h 108"/>
                <a:gd name="T36" fmla="*/ 2 w 119"/>
                <a:gd name="T37" fmla="*/ 58 h 108"/>
                <a:gd name="T38" fmla="*/ 0 w 119"/>
                <a:gd name="T39" fmla="*/ 62 h 108"/>
                <a:gd name="T40" fmla="*/ 2 w 119"/>
                <a:gd name="T41" fmla="*/ 67 h 108"/>
                <a:gd name="T42" fmla="*/ 3 w 119"/>
                <a:gd name="T43" fmla="*/ 72 h 108"/>
                <a:gd name="T44" fmla="*/ 5 w 119"/>
                <a:gd name="T45" fmla="*/ 75 h 108"/>
                <a:gd name="T46" fmla="*/ 7 w 119"/>
                <a:gd name="T47" fmla="*/ 80 h 108"/>
                <a:gd name="T48" fmla="*/ 8 w 119"/>
                <a:gd name="T49" fmla="*/ 85 h 108"/>
                <a:gd name="T50" fmla="*/ 13 w 119"/>
                <a:gd name="T51" fmla="*/ 87 h 108"/>
                <a:gd name="T52" fmla="*/ 15 w 119"/>
                <a:gd name="T53" fmla="*/ 91 h 108"/>
                <a:gd name="T54" fmla="*/ 19 w 119"/>
                <a:gd name="T55" fmla="*/ 94 h 108"/>
                <a:gd name="T56" fmla="*/ 22 w 119"/>
                <a:gd name="T57" fmla="*/ 96 h 108"/>
                <a:gd name="T58" fmla="*/ 34 w 119"/>
                <a:gd name="T59" fmla="*/ 102 h 108"/>
                <a:gd name="T60" fmla="*/ 46 w 119"/>
                <a:gd name="T61" fmla="*/ 108 h 108"/>
                <a:gd name="T62" fmla="*/ 51 w 119"/>
                <a:gd name="T63" fmla="*/ 108 h 108"/>
                <a:gd name="T64" fmla="*/ 56 w 119"/>
                <a:gd name="T65" fmla="*/ 108 h 108"/>
                <a:gd name="T66" fmla="*/ 61 w 119"/>
                <a:gd name="T67" fmla="*/ 108 h 108"/>
                <a:gd name="T68" fmla="*/ 66 w 119"/>
                <a:gd name="T69" fmla="*/ 108 h 108"/>
                <a:gd name="T70" fmla="*/ 70 w 119"/>
                <a:gd name="T71" fmla="*/ 106 h 108"/>
                <a:gd name="T72" fmla="*/ 75 w 119"/>
                <a:gd name="T73" fmla="*/ 106 h 108"/>
                <a:gd name="T74" fmla="*/ 80 w 119"/>
                <a:gd name="T75" fmla="*/ 104 h 108"/>
                <a:gd name="T76" fmla="*/ 87 w 119"/>
                <a:gd name="T77" fmla="*/ 101 h 108"/>
                <a:gd name="T78" fmla="*/ 92 w 119"/>
                <a:gd name="T79" fmla="*/ 97 h 108"/>
                <a:gd name="T80" fmla="*/ 95 w 119"/>
                <a:gd name="T81" fmla="*/ 96 h 108"/>
                <a:gd name="T82" fmla="*/ 99 w 119"/>
                <a:gd name="T83" fmla="*/ 92 h 108"/>
                <a:gd name="T84" fmla="*/ 102 w 119"/>
                <a:gd name="T85" fmla="*/ 89 h 108"/>
                <a:gd name="T86" fmla="*/ 106 w 119"/>
                <a:gd name="T87" fmla="*/ 85 h 108"/>
                <a:gd name="T88" fmla="*/ 116 w 119"/>
                <a:gd name="T89" fmla="*/ 70 h 108"/>
                <a:gd name="T90" fmla="*/ 116 w 119"/>
                <a:gd name="T91" fmla="*/ 63 h 108"/>
                <a:gd name="T92" fmla="*/ 119 w 119"/>
                <a:gd name="T93" fmla="*/ 58 h 108"/>
                <a:gd name="T94" fmla="*/ 119 w 119"/>
                <a:gd name="T95" fmla="*/ 53 h 108"/>
                <a:gd name="T96" fmla="*/ 119 w 119"/>
                <a:gd name="T97" fmla="*/ 48 h 108"/>
                <a:gd name="T98" fmla="*/ 119 w 119"/>
                <a:gd name="T99" fmla="*/ 43 h 108"/>
                <a:gd name="T100" fmla="*/ 117 w 119"/>
                <a:gd name="T101" fmla="*/ 39 h 108"/>
                <a:gd name="T102" fmla="*/ 116 w 119"/>
                <a:gd name="T103" fmla="*/ 36 h 108"/>
                <a:gd name="T104" fmla="*/ 116 w 119"/>
                <a:gd name="T105" fmla="*/ 31 h 108"/>
                <a:gd name="T106" fmla="*/ 111 w 119"/>
                <a:gd name="T107" fmla="*/ 27 h 108"/>
                <a:gd name="T108" fmla="*/ 111 w 119"/>
                <a:gd name="T109" fmla="*/ 24 h 108"/>
                <a:gd name="T110" fmla="*/ 107 w 119"/>
                <a:gd name="T111" fmla="*/ 21 h 108"/>
                <a:gd name="T112" fmla="*/ 106 w 119"/>
                <a:gd name="T113" fmla="*/ 17 h 108"/>
                <a:gd name="T114" fmla="*/ 100 w 119"/>
                <a:gd name="T115" fmla="*/ 14 h 108"/>
                <a:gd name="T116" fmla="*/ 97 w 119"/>
                <a:gd name="T117" fmla="*/ 10 h 108"/>
                <a:gd name="T118" fmla="*/ 85 w 119"/>
                <a:gd name="T119" fmla="*/ 5 h 1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
                <a:gd name="T181" fmla="*/ 0 h 108"/>
                <a:gd name="T182" fmla="*/ 119 w 119"/>
                <a:gd name="T183" fmla="*/ 108 h 1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 h="108">
                  <a:moveTo>
                    <a:pt x="85" y="5"/>
                  </a:moveTo>
                  <a:lnTo>
                    <a:pt x="78" y="2"/>
                  </a:lnTo>
                  <a:lnTo>
                    <a:pt x="77" y="2"/>
                  </a:lnTo>
                  <a:lnTo>
                    <a:pt x="75" y="0"/>
                  </a:lnTo>
                  <a:lnTo>
                    <a:pt x="73" y="0"/>
                  </a:lnTo>
                  <a:lnTo>
                    <a:pt x="71" y="0"/>
                  </a:lnTo>
                  <a:lnTo>
                    <a:pt x="68" y="0"/>
                  </a:lnTo>
                  <a:lnTo>
                    <a:pt x="66" y="0"/>
                  </a:lnTo>
                  <a:lnTo>
                    <a:pt x="65" y="0"/>
                  </a:lnTo>
                  <a:lnTo>
                    <a:pt x="63" y="0"/>
                  </a:lnTo>
                  <a:lnTo>
                    <a:pt x="61" y="0"/>
                  </a:lnTo>
                  <a:lnTo>
                    <a:pt x="60" y="0"/>
                  </a:lnTo>
                  <a:lnTo>
                    <a:pt x="58" y="0"/>
                  </a:lnTo>
                  <a:lnTo>
                    <a:pt x="56" y="0"/>
                  </a:lnTo>
                  <a:lnTo>
                    <a:pt x="54" y="0"/>
                  </a:lnTo>
                  <a:lnTo>
                    <a:pt x="53" y="0"/>
                  </a:lnTo>
                  <a:lnTo>
                    <a:pt x="51" y="0"/>
                  </a:lnTo>
                  <a:lnTo>
                    <a:pt x="49" y="0"/>
                  </a:lnTo>
                  <a:lnTo>
                    <a:pt x="49" y="2"/>
                  </a:lnTo>
                  <a:lnTo>
                    <a:pt x="49" y="0"/>
                  </a:lnTo>
                  <a:lnTo>
                    <a:pt x="46" y="2"/>
                  </a:lnTo>
                  <a:lnTo>
                    <a:pt x="44" y="2"/>
                  </a:lnTo>
                  <a:lnTo>
                    <a:pt x="41" y="4"/>
                  </a:lnTo>
                  <a:lnTo>
                    <a:pt x="39" y="4"/>
                  </a:lnTo>
                  <a:lnTo>
                    <a:pt x="39" y="5"/>
                  </a:lnTo>
                  <a:lnTo>
                    <a:pt x="36" y="5"/>
                  </a:lnTo>
                  <a:lnTo>
                    <a:pt x="34" y="5"/>
                  </a:lnTo>
                  <a:lnTo>
                    <a:pt x="32" y="7"/>
                  </a:lnTo>
                  <a:lnTo>
                    <a:pt x="31" y="7"/>
                  </a:lnTo>
                  <a:lnTo>
                    <a:pt x="29" y="9"/>
                  </a:lnTo>
                  <a:lnTo>
                    <a:pt x="29" y="10"/>
                  </a:lnTo>
                  <a:lnTo>
                    <a:pt x="27" y="10"/>
                  </a:lnTo>
                  <a:lnTo>
                    <a:pt x="25" y="10"/>
                  </a:lnTo>
                  <a:lnTo>
                    <a:pt x="25" y="12"/>
                  </a:lnTo>
                  <a:lnTo>
                    <a:pt x="24" y="12"/>
                  </a:lnTo>
                  <a:lnTo>
                    <a:pt x="24" y="14"/>
                  </a:lnTo>
                  <a:lnTo>
                    <a:pt x="22" y="14"/>
                  </a:lnTo>
                  <a:lnTo>
                    <a:pt x="20" y="16"/>
                  </a:lnTo>
                  <a:lnTo>
                    <a:pt x="19" y="17"/>
                  </a:lnTo>
                  <a:lnTo>
                    <a:pt x="17" y="19"/>
                  </a:lnTo>
                  <a:lnTo>
                    <a:pt x="15" y="19"/>
                  </a:lnTo>
                  <a:lnTo>
                    <a:pt x="13" y="22"/>
                  </a:lnTo>
                  <a:lnTo>
                    <a:pt x="12" y="26"/>
                  </a:lnTo>
                  <a:lnTo>
                    <a:pt x="10" y="26"/>
                  </a:lnTo>
                  <a:lnTo>
                    <a:pt x="7" y="31"/>
                  </a:lnTo>
                  <a:lnTo>
                    <a:pt x="5" y="38"/>
                  </a:lnTo>
                  <a:lnTo>
                    <a:pt x="5" y="39"/>
                  </a:lnTo>
                  <a:lnTo>
                    <a:pt x="2" y="43"/>
                  </a:lnTo>
                  <a:lnTo>
                    <a:pt x="3" y="45"/>
                  </a:lnTo>
                  <a:lnTo>
                    <a:pt x="2" y="46"/>
                  </a:lnTo>
                  <a:lnTo>
                    <a:pt x="2" y="50"/>
                  </a:lnTo>
                  <a:lnTo>
                    <a:pt x="2" y="51"/>
                  </a:lnTo>
                  <a:lnTo>
                    <a:pt x="0" y="51"/>
                  </a:lnTo>
                  <a:lnTo>
                    <a:pt x="2" y="53"/>
                  </a:lnTo>
                  <a:lnTo>
                    <a:pt x="0" y="55"/>
                  </a:lnTo>
                  <a:lnTo>
                    <a:pt x="0" y="56"/>
                  </a:lnTo>
                  <a:lnTo>
                    <a:pt x="2" y="58"/>
                  </a:lnTo>
                  <a:lnTo>
                    <a:pt x="0" y="60"/>
                  </a:lnTo>
                  <a:lnTo>
                    <a:pt x="2" y="62"/>
                  </a:lnTo>
                  <a:lnTo>
                    <a:pt x="0" y="62"/>
                  </a:lnTo>
                  <a:lnTo>
                    <a:pt x="2" y="63"/>
                  </a:lnTo>
                  <a:lnTo>
                    <a:pt x="2" y="65"/>
                  </a:lnTo>
                  <a:lnTo>
                    <a:pt x="2" y="67"/>
                  </a:lnTo>
                  <a:lnTo>
                    <a:pt x="2" y="68"/>
                  </a:lnTo>
                  <a:lnTo>
                    <a:pt x="3" y="68"/>
                  </a:lnTo>
                  <a:lnTo>
                    <a:pt x="3" y="72"/>
                  </a:lnTo>
                  <a:lnTo>
                    <a:pt x="3" y="74"/>
                  </a:lnTo>
                  <a:lnTo>
                    <a:pt x="5" y="74"/>
                  </a:lnTo>
                  <a:lnTo>
                    <a:pt x="5" y="75"/>
                  </a:lnTo>
                  <a:lnTo>
                    <a:pt x="5" y="79"/>
                  </a:lnTo>
                  <a:lnTo>
                    <a:pt x="7" y="79"/>
                  </a:lnTo>
                  <a:lnTo>
                    <a:pt x="7" y="80"/>
                  </a:lnTo>
                  <a:lnTo>
                    <a:pt x="8" y="80"/>
                  </a:lnTo>
                  <a:lnTo>
                    <a:pt x="8" y="82"/>
                  </a:lnTo>
                  <a:lnTo>
                    <a:pt x="8" y="85"/>
                  </a:lnTo>
                  <a:lnTo>
                    <a:pt x="10" y="85"/>
                  </a:lnTo>
                  <a:lnTo>
                    <a:pt x="12" y="87"/>
                  </a:lnTo>
                  <a:lnTo>
                    <a:pt x="13" y="87"/>
                  </a:lnTo>
                  <a:lnTo>
                    <a:pt x="13" y="89"/>
                  </a:lnTo>
                  <a:lnTo>
                    <a:pt x="13" y="91"/>
                  </a:lnTo>
                  <a:lnTo>
                    <a:pt x="15" y="91"/>
                  </a:lnTo>
                  <a:lnTo>
                    <a:pt x="15" y="92"/>
                  </a:lnTo>
                  <a:lnTo>
                    <a:pt x="19" y="92"/>
                  </a:lnTo>
                  <a:lnTo>
                    <a:pt x="19" y="94"/>
                  </a:lnTo>
                  <a:lnTo>
                    <a:pt x="20" y="94"/>
                  </a:lnTo>
                  <a:lnTo>
                    <a:pt x="20" y="96"/>
                  </a:lnTo>
                  <a:lnTo>
                    <a:pt x="22" y="96"/>
                  </a:lnTo>
                  <a:lnTo>
                    <a:pt x="24" y="97"/>
                  </a:lnTo>
                  <a:lnTo>
                    <a:pt x="25" y="99"/>
                  </a:lnTo>
                  <a:lnTo>
                    <a:pt x="34" y="102"/>
                  </a:lnTo>
                  <a:lnTo>
                    <a:pt x="41" y="106"/>
                  </a:lnTo>
                  <a:lnTo>
                    <a:pt x="42" y="106"/>
                  </a:lnTo>
                  <a:lnTo>
                    <a:pt x="46" y="108"/>
                  </a:lnTo>
                  <a:lnTo>
                    <a:pt x="46" y="106"/>
                  </a:lnTo>
                  <a:lnTo>
                    <a:pt x="49" y="108"/>
                  </a:lnTo>
                  <a:lnTo>
                    <a:pt x="51" y="108"/>
                  </a:lnTo>
                  <a:lnTo>
                    <a:pt x="53" y="108"/>
                  </a:lnTo>
                  <a:lnTo>
                    <a:pt x="54" y="108"/>
                  </a:lnTo>
                  <a:lnTo>
                    <a:pt x="56" y="108"/>
                  </a:lnTo>
                  <a:lnTo>
                    <a:pt x="58" y="108"/>
                  </a:lnTo>
                  <a:lnTo>
                    <a:pt x="60" y="108"/>
                  </a:lnTo>
                  <a:lnTo>
                    <a:pt x="61" y="108"/>
                  </a:lnTo>
                  <a:lnTo>
                    <a:pt x="63" y="108"/>
                  </a:lnTo>
                  <a:lnTo>
                    <a:pt x="65" y="108"/>
                  </a:lnTo>
                  <a:lnTo>
                    <a:pt x="66" y="108"/>
                  </a:lnTo>
                  <a:lnTo>
                    <a:pt x="68" y="108"/>
                  </a:lnTo>
                  <a:lnTo>
                    <a:pt x="70" y="108"/>
                  </a:lnTo>
                  <a:lnTo>
                    <a:pt x="70" y="106"/>
                  </a:lnTo>
                  <a:lnTo>
                    <a:pt x="71" y="106"/>
                  </a:lnTo>
                  <a:lnTo>
                    <a:pt x="73" y="106"/>
                  </a:lnTo>
                  <a:lnTo>
                    <a:pt x="75" y="106"/>
                  </a:lnTo>
                  <a:lnTo>
                    <a:pt x="75" y="104"/>
                  </a:lnTo>
                  <a:lnTo>
                    <a:pt x="78" y="104"/>
                  </a:lnTo>
                  <a:lnTo>
                    <a:pt x="80" y="104"/>
                  </a:lnTo>
                  <a:lnTo>
                    <a:pt x="83" y="102"/>
                  </a:lnTo>
                  <a:lnTo>
                    <a:pt x="85" y="102"/>
                  </a:lnTo>
                  <a:lnTo>
                    <a:pt x="87" y="101"/>
                  </a:lnTo>
                  <a:lnTo>
                    <a:pt x="89" y="99"/>
                  </a:lnTo>
                  <a:lnTo>
                    <a:pt x="90" y="97"/>
                  </a:lnTo>
                  <a:lnTo>
                    <a:pt x="92" y="97"/>
                  </a:lnTo>
                  <a:lnTo>
                    <a:pt x="94" y="97"/>
                  </a:lnTo>
                  <a:lnTo>
                    <a:pt x="94" y="96"/>
                  </a:lnTo>
                  <a:lnTo>
                    <a:pt x="95" y="96"/>
                  </a:lnTo>
                  <a:lnTo>
                    <a:pt x="95" y="94"/>
                  </a:lnTo>
                  <a:lnTo>
                    <a:pt x="97" y="94"/>
                  </a:lnTo>
                  <a:lnTo>
                    <a:pt x="99" y="92"/>
                  </a:lnTo>
                  <a:lnTo>
                    <a:pt x="100" y="92"/>
                  </a:lnTo>
                  <a:lnTo>
                    <a:pt x="102" y="91"/>
                  </a:lnTo>
                  <a:lnTo>
                    <a:pt x="102" y="89"/>
                  </a:lnTo>
                  <a:lnTo>
                    <a:pt x="104" y="87"/>
                  </a:lnTo>
                  <a:lnTo>
                    <a:pt x="104" y="85"/>
                  </a:lnTo>
                  <a:lnTo>
                    <a:pt x="106" y="85"/>
                  </a:lnTo>
                  <a:lnTo>
                    <a:pt x="109" y="82"/>
                  </a:lnTo>
                  <a:lnTo>
                    <a:pt x="112" y="75"/>
                  </a:lnTo>
                  <a:lnTo>
                    <a:pt x="116" y="70"/>
                  </a:lnTo>
                  <a:lnTo>
                    <a:pt x="116" y="68"/>
                  </a:lnTo>
                  <a:lnTo>
                    <a:pt x="117" y="65"/>
                  </a:lnTo>
                  <a:lnTo>
                    <a:pt x="116" y="63"/>
                  </a:lnTo>
                  <a:lnTo>
                    <a:pt x="117" y="62"/>
                  </a:lnTo>
                  <a:lnTo>
                    <a:pt x="117" y="60"/>
                  </a:lnTo>
                  <a:lnTo>
                    <a:pt x="119" y="58"/>
                  </a:lnTo>
                  <a:lnTo>
                    <a:pt x="119" y="56"/>
                  </a:lnTo>
                  <a:lnTo>
                    <a:pt x="119" y="55"/>
                  </a:lnTo>
                  <a:lnTo>
                    <a:pt x="119" y="53"/>
                  </a:lnTo>
                  <a:lnTo>
                    <a:pt x="119" y="51"/>
                  </a:lnTo>
                  <a:lnTo>
                    <a:pt x="119" y="50"/>
                  </a:lnTo>
                  <a:lnTo>
                    <a:pt x="119" y="48"/>
                  </a:lnTo>
                  <a:lnTo>
                    <a:pt x="119" y="46"/>
                  </a:lnTo>
                  <a:lnTo>
                    <a:pt x="117" y="45"/>
                  </a:lnTo>
                  <a:lnTo>
                    <a:pt x="119" y="43"/>
                  </a:lnTo>
                  <a:lnTo>
                    <a:pt x="117" y="43"/>
                  </a:lnTo>
                  <a:lnTo>
                    <a:pt x="119" y="41"/>
                  </a:lnTo>
                  <a:lnTo>
                    <a:pt x="117" y="39"/>
                  </a:lnTo>
                  <a:lnTo>
                    <a:pt x="116" y="39"/>
                  </a:lnTo>
                  <a:lnTo>
                    <a:pt x="116" y="38"/>
                  </a:lnTo>
                  <a:lnTo>
                    <a:pt x="116" y="36"/>
                  </a:lnTo>
                  <a:lnTo>
                    <a:pt x="116" y="34"/>
                  </a:lnTo>
                  <a:lnTo>
                    <a:pt x="114" y="31"/>
                  </a:lnTo>
                  <a:lnTo>
                    <a:pt x="116" y="31"/>
                  </a:lnTo>
                  <a:lnTo>
                    <a:pt x="114" y="29"/>
                  </a:lnTo>
                  <a:lnTo>
                    <a:pt x="112" y="27"/>
                  </a:lnTo>
                  <a:lnTo>
                    <a:pt x="111" y="27"/>
                  </a:lnTo>
                  <a:lnTo>
                    <a:pt x="112" y="26"/>
                  </a:lnTo>
                  <a:lnTo>
                    <a:pt x="111" y="26"/>
                  </a:lnTo>
                  <a:lnTo>
                    <a:pt x="111" y="24"/>
                  </a:lnTo>
                  <a:lnTo>
                    <a:pt x="109" y="22"/>
                  </a:lnTo>
                  <a:lnTo>
                    <a:pt x="109" y="21"/>
                  </a:lnTo>
                  <a:lnTo>
                    <a:pt x="107" y="21"/>
                  </a:lnTo>
                  <a:lnTo>
                    <a:pt x="107" y="19"/>
                  </a:lnTo>
                  <a:lnTo>
                    <a:pt x="106" y="19"/>
                  </a:lnTo>
                  <a:lnTo>
                    <a:pt x="106" y="17"/>
                  </a:lnTo>
                  <a:lnTo>
                    <a:pt x="104" y="17"/>
                  </a:lnTo>
                  <a:lnTo>
                    <a:pt x="104" y="16"/>
                  </a:lnTo>
                  <a:lnTo>
                    <a:pt x="100" y="14"/>
                  </a:lnTo>
                  <a:lnTo>
                    <a:pt x="100" y="12"/>
                  </a:lnTo>
                  <a:lnTo>
                    <a:pt x="99" y="12"/>
                  </a:lnTo>
                  <a:lnTo>
                    <a:pt x="97" y="10"/>
                  </a:lnTo>
                  <a:lnTo>
                    <a:pt x="94" y="9"/>
                  </a:lnTo>
                  <a:lnTo>
                    <a:pt x="94" y="7"/>
                  </a:lnTo>
                  <a:lnTo>
                    <a:pt x="85" y="5"/>
                  </a:lnTo>
                  <a:close/>
                </a:path>
              </a:pathLst>
            </a:custGeom>
            <a:solidFill>
              <a:srgbClr val="808080"/>
            </a:solidFill>
            <a:ln w="9525">
              <a:noFill/>
              <a:round/>
              <a:headEnd/>
              <a:tailEnd/>
            </a:ln>
          </p:spPr>
          <p:txBody>
            <a:bodyPr/>
            <a:lstStyle/>
            <a:p>
              <a:endParaRPr lang="en-US"/>
            </a:p>
          </p:txBody>
        </p:sp>
        <p:sp>
          <p:nvSpPr>
            <p:cNvPr id="381" name="Freeform 2552"/>
            <p:cNvSpPr>
              <a:spLocks/>
            </p:cNvSpPr>
            <p:nvPr/>
          </p:nvSpPr>
          <p:spPr bwMode="auto">
            <a:xfrm>
              <a:off x="830" y="2547"/>
              <a:ext cx="117" cy="109"/>
            </a:xfrm>
            <a:custGeom>
              <a:avLst/>
              <a:gdLst>
                <a:gd name="T0" fmla="*/ 75 w 117"/>
                <a:gd name="T1" fmla="*/ 1 h 109"/>
                <a:gd name="T2" fmla="*/ 69 w 117"/>
                <a:gd name="T3" fmla="*/ 0 h 109"/>
                <a:gd name="T4" fmla="*/ 64 w 117"/>
                <a:gd name="T5" fmla="*/ 1 h 109"/>
                <a:gd name="T6" fmla="*/ 61 w 117"/>
                <a:gd name="T7" fmla="*/ 0 h 109"/>
                <a:gd name="T8" fmla="*/ 56 w 117"/>
                <a:gd name="T9" fmla="*/ 0 h 109"/>
                <a:gd name="T10" fmla="*/ 49 w 117"/>
                <a:gd name="T11" fmla="*/ 1 h 109"/>
                <a:gd name="T12" fmla="*/ 42 w 117"/>
                <a:gd name="T13" fmla="*/ 1 h 109"/>
                <a:gd name="T14" fmla="*/ 37 w 117"/>
                <a:gd name="T15" fmla="*/ 5 h 109"/>
                <a:gd name="T16" fmla="*/ 34 w 117"/>
                <a:gd name="T17" fmla="*/ 5 h 109"/>
                <a:gd name="T18" fmla="*/ 30 w 117"/>
                <a:gd name="T19" fmla="*/ 8 h 109"/>
                <a:gd name="T20" fmla="*/ 25 w 117"/>
                <a:gd name="T21" fmla="*/ 10 h 109"/>
                <a:gd name="T22" fmla="*/ 22 w 117"/>
                <a:gd name="T23" fmla="*/ 13 h 109"/>
                <a:gd name="T24" fmla="*/ 18 w 117"/>
                <a:gd name="T25" fmla="*/ 15 h 109"/>
                <a:gd name="T26" fmla="*/ 15 w 117"/>
                <a:gd name="T27" fmla="*/ 19 h 109"/>
                <a:gd name="T28" fmla="*/ 11 w 117"/>
                <a:gd name="T29" fmla="*/ 25 h 109"/>
                <a:gd name="T30" fmla="*/ 3 w 117"/>
                <a:gd name="T31" fmla="*/ 37 h 109"/>
                <a:gd name="T32" fmla="*/ 1 w 117"/>
                <a:gd name="T33" fmla="*/ 44 h 109"/>
                <a:gd name="T34" fmla="*/ 0 w 117"/>
                <a:gd name="T35" fmla="*/ 49 h 109"/>
                <a:gd name="T36" fmla="*/ 0 w 117"/>
                <a:gd name="T37" fmla="*/ 54 h 109"/>
                <a:gd name="T38" fmla="*/ 0 w 117"/>
                <a:gd name="T39" fmla="*/ 59 h 109"/>
                <a:gd name="T40" fmla="*/ 0 w 117"/>
                <a:gd name="T41" fmla="*/ 65 h 109"/>
                <a:gd name="T42" fmla="*/ 1 w 117"/>
                <a:gd name="T43" fmla="*/ 70 h 109"/>
                <a:gd name="T44" fmla="*/ 3 w 117"/>
                <a:gd name="T45" fmla="*/ 73 h 109"/>
                <a:gd name="T46" fmla="*/ 5 w 117"/>
                <a:gd name="T47" fmla="*/ 82 h 109"/>
                <a:gd name="T48" fmla="*/ 8 w 117"/>
                <a:gd name="T49" fmla="*/ 83 h 109"/>
                <a:gd name="T50" fmla="*/ 10 w 117"/>
                <a:gd name="T51" fmla="*/ 87 h 109"/>
                <a:gd name="T52" fmla="*/ 13 w 117"/>
                <a:gd name="T53" fmla="*/ 90 h 109"/>
                <a:gd name="T54" fmla="*/ 17 w 117"/>
                <a:gd name="T55" fmla="*/ 94 h 109"/>
                <a:gd name="T56" fmla="*/ 22 w 117"/>
                <a:gd name="T57" fmla="*/ 97 h 109"/>
                <a:gd name="T58" fmla="*/ 32 w 117"/>
                <a:gd name="T59" fmla="*/ 102 h 109"/>
                <a:gd name="T60" fmla="*/ 44 w 117"/>
                <a:gd name="T61" fmla="*/ 105 h 109"/>
                <a:gd name="T62" fmla="*/ 51 w 117"/>
                <a:gd name="T63" fmla="*/ 107 h 109"/>
                <a:gd name="T64" fmla="*/ 56 w 117"/>
                <a:gd name="T65" fmla="*/ 109 h 109"/>
                <a:gd name="T66" fmla="*/ 59 w 117"/>
                <a:gd name="T67" fmla="*/ 107 h 109"/>
                <a:gd name="T68" fmla="*/ 61 w 117"/>
                <a:gd name="T69" fmla="*/ 109 h 109"/>
                <a:gd name="T70" fmla="*/ 64 w 117"/>
                <a:gd name="T71" fmla="*/ 107 h 109"/>
                <a:gd name="T72" fmla="*/ 68 w 117"/>
                <a:gd name="T73" fmla="*/ 105 h 109"/>
                <a:gd name="T74" fmla="*/ 73 w 117"/>
                <a:gd name="T75" fmla="*/ 105 h 109"/>
                <a:gd name="T76" fmla="*/ 76 w 117"/>
                <a:gd name="T77" fmla="*/ 104 h 109"/>
                <a:gd name="T78" fmla="*/ 81 w 117"/>
                <a:gd name="T79" fmla="*/ 102 h 109"/>
                <a:gd name="T80" fmla="*/ 86 w 117"/>
                <a:gd name="T81" fmla="*/ 99 h 109"/>
                <a:gd name="T82" fmla="*/ 93 w 117"/>
                <a:gd name="T83" fmla="*/ 97 h 109"/>
                <a:gd name="T84" fmla="*/ 95 w 117"/>
                <a:gd name="T85" fmla="*/ 94 h 109"/>
                <a:gd name="T86" fmla="*/ 100 w 117"/>
                <a:gd name="T87" fmla="*/ 90 h 109"/>
                <a:gd name="T88" fmla="*/ 104 w 117"/>
                <a:gd name="T89" fmla="*/ 87 h 109"/>
                <a:gd name="T90" fmla="*/ 109 w 117"/>
                <a:gd name="T91" fmla="*/ 82 h 109"/>
                <a:gd name="T92" fmla="*/ 114 w 117"/>
                <a:gd name="T93" fmla="*/ 68 h 109"/>
                <a:gd name="T94" fmla="*/ 115 w 117"/>
                <a:gd name="T95" fmla="*/ 61 h 109"/>
                <a:gd name="T96" fmla="*/ 117 w 117"/>
                <a:gd name="T97" fmla="*/ 58 h 109"/>
                <a:gd name="T98" fmla="*/ 117 w 117"/>
                <a:gd name="T99" fmla="*/ 53 h 109"/>
                <a:gd name="T100" fmla="*/ 117 w 117"/>
                <a:gd name="T101" fmla="*/ 48 h 109"/>
                <a:gd name="T102" fmla="*/ 117 w 117"/>
                <a:gd name="T103" fmla="*/ 42 h 109"/>
                <a:gd name="T104" fmla="*/ 115 w 117"/>
                <a:gd name="T105" fmla="*/ 39 h 109"/>
                <a:gd name="T106" fmla="*/ 115 w 117"/>
                <a:gd name="T107" fmla="*/ 34 h 109"/>
                <a:gd name="T108" fmla="*/ 114 w 117"/>
                <a:gd name="T109" fmla="*/ 30 h 109"/>
                <a:gd name="T110" fmla="*/ 110 w 117"/>
                <a:gd name="T111" fmla="*/ 25 h 109"/>
                <a:gd name="T112" fmla="*/ 107 w 117"/>
                <a:gd name="T113" fmla="*/ 22 h 109"/>
                <a:gd name="T114" fmla="*/ 104 w 117"/>
                <a:gd name="T115" fmla="*/ 19 h 109"/>
                <a:gd name="T116" fmla="*/ 102 w 117"/>
                <a:gd name="T117" fmla="*/ 15 h 109"/>
                <a:gd name="T118" fmla="*/ 97 w 117"/>
                <a:gd name="T119" fmla="*/ 12 h 109"/>
                <a:gd name="T120" fmla="*/ 92 w 117"/>
                <a:gd name="T121" fmla="*/ 7 h 1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109"/>
                <a:gd name="T185" fmla="*/ 117 w 117"/>
                <a:gd name="T186" fmla="*/ 109 h 1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109">
                  <a:moveTo>
                    <a:pt x="85" y="5"/>
                  </a:moveTo>
                  <a:lnTo>
                    <a:pt x="76" y="1"/>
                  </a:lnTo>
                  <a:lnTo>
                    <a:pt x="75" y="1"/>
                  </a:lnTo>
                  <a:lnTo>
                    <a:pt x="73" y="1"/>
                  </a:lnTo>
                  <a:lnTo>
                    <a:pt x="71" y="1"/>
                  </a:lnTo>
                  <a:lnTo>
                    <a:pt x="69" y="0"/>
                  </a:lnTo>
                  <a:lnTo>
                    <a:pt x="69" y="1"/>
                  </a:lnTo>
                  <a:lnTo>
                    <a:pt x="66" y="0"/>
                  </a:lnTo>
                  <a:lnTo>
                    <a:pt x="64" y="1"/>
                  </a:lnTo>
                  <a:lnTo>
                    <a:pt x="64" y="0"/>
                  </a:lnTo>
                  <a:lnTo>
                    <a:pt x="63" y="0"/>
                  </a:lnTo>
                  <a:lnTo>
                    <a:pt x="61" y="0"/>
                  </a:lnTo>
                  <a:lnTo>
                    <a:pt x="59" y="0"/>
                  </a:lnTo>
                  <a:lnTo>
                    <a:pt x="58" y="0"/>
                  </a:lnTo>
                  <a:lnTo>
                    <a:pt x="56" y="0"/>
                  </a:lnTo>
                  <a:lnTo>
                    <a:pt x="54" y="0"/>
                  </a:lnTo>
                  <a:lnTo>
                    <a:pt x="51" y="1"/>
                  </a:lnTo>
                  <a:lnTo>
                    <a:pt x="49" y="1"/>
                  </a:lnTo>
                  <a:lnTo>
                    <a:pt x="47" y="1"/>
                  </a:lnTo>
                  <a:lnTo>
                    <a:pt x="44" y="1"/>
                  </a:lnTo>
                  <a:lnTo>
                    <a:pt x="42" y="1"/>
                  </a:lnTo>
                  <a:lnTo>
                    <a:pt x="40" y="3"/>
                  </a:lnTo>
                  <a:lnTo>
                    <a:pt x="39" y="3"/>
                  </a:lnTo>
                  <a:lnTo>
                    <a:pt x="37" y="5"/>
                  </a:lnTo>
                  <a:lnTo>
                    <a:pt x="35" y="5"/>
                  </a:lnTo>
                  <a:lnTo>
                    <a:pt x="35" y="7"/>
                  </a:lnTo>
                  <a:lnTo>
                    <a:pt x="34" y="5"/>
                  </a:lnTo>
                  <a:lnTo>
                    <a:pt x="32" y="7"/>
                  </a:lnTo>
                  <a:lnTo>
                    <a:pt x="30" y="7"/>
                  </a:lnTo>
                  <a:lnTo>
                    <a:pt x="30" y="8"/>
                  </a:lnTo>
                  <a:lnTo>
                    <a:pt x="27" y="8"/>
                  </a:lnTo>
                  <a:lnTo>
                    <a:pt x="27" y="10"/>
                  </a:lnTo>
                  <a:lnTo>
                    <a:pt x="25" y="10"/>
                  </a:lnTo>
                  <a:lnTo>
                    <a:pt x="23" y="12"/>
                  </a:lnTo>
                  <a:lnTo>
                    <a:pt x="22" y="12"/>
                  </a:lnTo>
                  <a:lnTo>
                    <a:pt x="22" y="13"/>
                  </a:lnTo>
                  <a:lnTo>
                    <a:pt x="20" y="13"/>
                  </a:lnTo>
                  <a:lnTo>
                    <a:pt x="20" y="15"/>
                  </a:lnTo>
                  <a:lnTo>
                    <a:pt x="18" y="15"/>
                  </a:lnTo>
                  <a:lnTo>
                    <a:pt x="18" y="17"/>
                  </a:lnTo>
                  <a:lnTo>
                    <a:pt x="17" y="17"/>
                  </a:lnTo>
                  <a:lnTo>
                    <a:pt x="15" y="19"/>
                  </a:lnTo>
                  <a:lnTo>
                    <a:pt x="13" y="22"/>
                  </a:lnTo>
                  <a:lnTo>
                    <a:pt x="11" y="22"/>
                  </a:lnTo>
                  <a:lnTo>
                    <a:pt x="11" y="25"/>
                  </a:lnTo>
                  <a:lnTo>
                    <a:pt x="10" y="25"/>
                  </a:lnTo>
                  <a:lnTo>
                    <a:pt x="5" y="32"/>
                  </a:lnTo>
                  <a:lnTo>
                    <a:pt x="3" y="37"/>
                  </a:lnTo>
                  <a:lnTo>
                    <a:pt x="3" y="39"/>
                  </a:lnTo>
                  <a:lnTo>
                    <a:pt x="0" y="42"/>
                  </a:lnTo>
                  <a:lnTo>
                    <a:pt x="1" y="44"/>
                  </a:lnTo>
                  <a:lnTo>
                    <a:pt x="0" y="46"/>
                  </a:lnTo>
                  <a:lnTo>
                    <a:pt x="0" y="48"/>
                  </a:lnTo>
                  <a:lnTo>
                    <a:pt x="0" y="49"/>
                  </a:lnTo>
                  <a:lnTo>
                    <a:pt x="0" y="51"/>
                  </a:lnTo>
                  <a:lnTo>
                    <a:pt x="0" y="53"/>
                  </a:lnTo>
                  <a:lnTo>
                    <a:pt x="0" y="54"/>
                  </a:lnTo>
                  <a:lnTo>
                    <a:pt x="0" y="56"/>
                  </a:lnTo>
                  <a:lnTo>
                    <a:pt x="0" y="58"/>
                  </a:lnTo>
                  <a:lnTo>
                    <a:pt x="0" y="59"/>
                  </a:lnTo>
                  <a:lnTo>
                    <a:pt x="0" y="61"/>
                  </a:lnTo>
                  <a:lnTo>
                    <a:pt x="0" y="63"/>
                  </a:lnTo>
                  <a:lnTo>
                    <a:pt x="0" y="65"/>
                  </a:lnTo>
                  <a:lnTo>
                    <a:pt x="0" y="66"/>
                  </a:lnTo>
                  <a:lnTo>
                    <a:pt x="0" y="68"/>
                  </a:lnTo>
                  <a:lnTo>
                    <a:pt x="1" y="70"/>
                  </a:lnTo>
                  <a:lnTo>
                    <a:pt x="1" y="71"/>
                  </a:lnTo>
                  <a:lnTo>
                    <a:pt x="1" y="73"/>
                  </a:lnTo>
                  <a:lnTo>
                    <a:pt x="3" y="73"/>
                  </a:lnTo>
                  <a:lnTo>
                    <a:pt x="5" y="77"/>
                  </a:lnTo>
                  <a:lnTo>
                    <a:pt x="5" y="78"/>
                  </a:lnTo>
                  <a:lnTo>
                    <a:pt x="5" y="82"/>
                  </a:lnTo>
                  <a:lnTo>
                    <a:pt x="6" y="82"/>
                  </a:lnTo>
                  <a:lnTo>
                    <a:pt x="6" y="83"/>
                  </a:lnTo>
                  <a:lnTo>
                    <a:pt x="8" y="83"/>
                  </a:lnTo>
                  <a:lnTo>
                    <a:pt x="8" y="85"/>
                  </a:lnTo>
                  <a:lnTo>
                    <a:pt x="10" y="85"/>
                  </a:lnTo>
                  <a:lnTo>
                    <a:pt x="10" y="87"/>
                  </a:lnTo>
                  <a:lnTo>
                    <a:pt x="11" y="87"/>
                  </a:lnTo>
                  <a:lnTo>
                    <a:pt x="11" y="88"/>
                  </a:lnTo>
                  <a:lnTo>
                    <a:pt x="13" y="90"/>
                  </a:lnTo>
                  <a:lnTo>
                    <a:pt x="15" y="90"/>
                  </a:lnTo>
                  <a:lnTo>
                    <a:pt x="15" y="94"/>
                  </a:lnTo>
                  <a:lnTo>
                    <a:pt x="17" y="94"/>
                  </a:lnTo>
                  <a:lnTo>
                    <a:pt x="18" y="94"/>
                  </a:lnTo>
                  <a:lnTo>
                    <a:pt x="20" y="97"/>
                  </a:lnTo>
                  <a:lnTo>
                    <a:pt x="22" y="97"/>
                  </a:lnTo>
                  <a:lnTo>
                    <a:pt x="25" y="99"/>
                  </a:lnTo>
                  <a:lnTo>
                    <a:pt x="25" y="100"/>
                  </a:lnTo>
                  <a:lnTo>
                    <a:pt x="32" y="102"/>
                  </a:lnTo>
                  <a:lnTo>
                    <a:pt x="40" y="105"/>
                  </a:lnTo>
                  <a:lnTo>
                    <a:pt x="44" y="107"/>
                  </a:lnTo>
                  <a:lnTo>
                    <a:pt x="44" y="105"/>
                  </a:lnTo>
                  <a:lnTo>
                    <a:pt x="47" y="107"/>
                  </a:lnTo>
                  <a:lnTo>
                    <a:pt x="49" y="107"/>
                  </a:lnTo>
                  <a:lnTo>
                    <a:pt x="51" y="107"/>
                  </a:lnTo>
                  <a:lnTo>
                    <a:pt x="52" y="109"/>
                  </a:lnTo>
                  <a:lnTo>
                    <a:pt x="54" y="107"/>
                  </a:lnTo>
                  <a:lnTo>
                    <a:pt x="56" y="109"/>
                  </a:lnTo>
                  <a:lnTo>
                    <a:pt x="56" y="107"/>
                  </a:lnTo>
                  <a:lnTo>
                    <a:pt x="58" y="109"/>
                  </a:lnTo>
                  <a:lnTo>
                    <a:pt x="59" y="107"/>
                  </a:lnTo>
                  <a:lnTo>
                    <a:pt x="59" y="109"/>
                  </a:lnTo>
                  <a:lnTo>
                    <a:pt x="61" y="107"/>
                  </a:lnTo>
                  <a:lnTo>
                    <a:pt x="61" y="109"/>
                  </a:lnTo>
                  <a:lnTo>
                    <a:pt x="63" y="107"/>
                  </a:lnTo>
                  <a:lnTo>
                    <a:pt x="63" y="109"/>
                  </a:lnTo>
                  <a:lnTo>
                    <a:pt x="64" y="107"/>
                  </a:lnTo>
                  <a:lnTo>
                    <a:pt x="66" y="107"/>
                  </a:lnTo>
                  <a:lnTo>
                    <a:pt x="68" y="107"/>
                  </a:lnTo>
                  <a:lnTo>
                    <a:pt x="68" y="105"/>
                  </a:lnTo>
                  <a:lnTo>
                    <a:pt x="69" y="105"/>
                  </a:lnTo>
                  <a:lnTo>
                    <a:pt x="71" y="105"/>
                  </a:lnTo>
                  <a:lnTo>
                    <a:pt x="73" y="105"/>
                  </a:lnTo>
                  <a:lnTo>
                    <a:pt x="75" y="105"/>
                  </a:lnTo>
                  <a:lnTo>
                    <a:pt x="75" y="104"/>
                  </a:lnTo>
                  <a:lnTo>
                    <a:pt x="76" y="104"/>
                  </a:lnTo>
                  <a:lnTo>
                    <a:pt x="78" y="104"/>
                  </a:lnTo>
                  <a:lnTo>
                    <a:pt x="80" y="104"/>
                  </a:lnTo>
                  <a:lnTo>
                    <a:pt x="81" y="102"/>
                  </a:lnTo>
                  <a:lnTo>
                    <a:pt x="83" y="102"/>
                  </a:lnTo>
                  <a:lnTo>
                    <a:pt x="86" y="100"/>
                  </a:lnTo>
                  <a:lnTo>
                    <a:pt x="86" y="99"/>
                  </a:lnTo>
                  <a:lnTo>
                    <a:pt x="90" y="99"/>
                  </a:lnTo>
                  <a:lnTo>
                    <a:pt x="92" y="97"/>
                  </a:lnTo>
                  <a:lnTo>
                    <a:pt x="93" y="97"/>
                  </a:lnTo>
                  <a:lnTo>
                    <a:pt x="93" y="95"/>
                  </a:lnTo>
                  <a:lnTo>
                    <a:pt x="95" y="95"/>
                  </a:lnTo>
                  <a:lnTo>
                    <a:pt x="95" y="94"/>
                  </a:lnTo>
                  <a:lnTo>
                    <a:pt x="97" y="94"/>
                  </a:lnTo>
                  <a:lnTo>
                    <a:pt x="98" y="92"/>
                  </a:lnTo>
                  <a:lnTo>
                    <a:pt x="100" y="90"/>
                  </a:lnTo>
                  <a:lnTo>
                    <a:pt x="100" y="88"/>
                  </a:lnTo>
                  <a:lnTo>
                    <a:pt x="102" y="88"/>
                  </a:lnTo>
                  <a:lnTo>
                    <a:pt x="104" y="87"/>
                  </a:lnTo>
                  <a:lnTo>
                    <a:pt x="105" y="85"/>
                  </a:lnTo>
                  <a:lnTo>
                    <a:pt x="107" y="82"/>
                  </a:lnTo>
                  <a:lnTo>
                    <a:pt x="109" y="82"/>
                  </a:lnTo>
                  <a:lnTo>
                    <a:pt x="110" y="75"/>
                  </a:lnTo>
                  <a:lnTo>
                    <a:pt x="115" y="70"/>
                  </a:lnTo>
                  <a:lnTo>
                    <a:pt x="114" y="68"/>
                  </a:lnTo>
                  <a:lnTo>
                    <a:pt x="115" y="65"/>
                  </a:lnTo>
                  <a:lnTo>
                    <a:pt x="115" y="63"/>
                  </a:lnTo>
                  <a:lnTo>
                    <a:pt x="115" y="61"/>
                  </a:lnTo>
                  <a:lnTo>
                    <a:pt x="115" y="59"/>
                  </a:lnTo>
                  <a:lnTo>
                    <a:pt x="117" y="59"/>
                  </a:lnTo>
                  <a:lnTo>
                    <a:pt x="117" y="58"/>
                  </a:lnTo>
                  <a:lnTo>
                    <a:pt x="117" y="56"/>
                  </a:lnTo>
                  <a:lnTo>
                    <a:pt x="117" y="54"/>
                  </a:lnTo>
                  <a:lnTo>
                    <a:pt x="117" y="53"/>
                  </a:lnTo>
                  <a:lnTo>
                    <a:pt x="117" y="51"/>
                  </a:lnTo>
                  <a:lnTo>
                    <a:pt x="117" y="49"/>
                  </a:lnTo>
                  <a:lnTo>
                    <a:pt x="117" y="48"/>
                  </a:lnTo>
                  <a:lnTo>
                    <a:pt x="117" y="46"/>
                  </a:lnTo>
                  <a:lnTo>
                    <a:pt x="115" y="44"/>
                  </a:lnTo>
                  <a:lnTo>
                    <a:pt x="117" y="42"/>
                  </a:lnTo>
                  <a:lnTo>
                    <a:pt x="115" y="42"/>
                  </a:lnTo>
                  <a:lnTo>
                    <a:pt x="117" y="42"/>
                  </a:lnTo>
                  <a:lnTo>
                    <a:pt x="115" y="39"/>
                  </a:lnTo>
                  <a:lnTo>
                    <a:pt x="115" y="37"/>
                  </a:lnTo>
                  <a:lnTo>
                    <a:pt x="115" y="36"/>
                  </a:lnTo>
                  <a:lnTo>
                    <a:pt x="115" y="34"/>
                  </a:lnTo>
                  <a:lnTo>
                    <a:pt x="114" y="34"/>
                  </a:lnTo>
                  <a:lnTo>
                    <a:pt x="112" y="32"/>
                  </a:lnTo>
                  <a:lnTo>
                    <a:pt x="114" y="30"/>
                  </a:lnTo>
                  <a:lnTo>
                    <a:pt x="112" y="30"/>
                  </a:lnTo>
                  <a:lnTo>
                    <a:pt x="110" y="27"/>
                  </a:lnTo>
                  <a:lnTo>
                    <a:pt x="110" y="25"/>
                  </a:lnTo>
                  <a:lnTo>
                    <a:pt x="110" y="24"/>
                  </a:lnTo>
                  <a:lnTo>
                    <a:pt x="109" y="22"/>
                  </a:lnTo>
                  <a:lnTo>
                    <a:pt x="107" y="22"/>
                  </a:lnTo>
                  <a:lnTo>
                    <a:pt x="107" y="20"/>
                  </a:lnTo>
                  <a:lnTo>
                    <a:pt x="105" y="19"/>
                  </a:lnTo>
                  <a:lnTo>
                    <a:pt x="104" y="19"/>
                  </a:lnTo>
                  <a:lnTo>
                    <a:pt x="104" y="17"/>
                  </a:lnTo>
                  <a:lnTo>
                    <a:pt x="102" y="17"/>
                  </a:lnTo>
                  <a:lnTo>
                    <a:pt x="102" y="15"/>
                  </a:lnTo>
                  <a:lnTo>
                    <a:pt x="100" y="13"/>
                  </a:lnTo>
                  <a:lnTo>
                    <a:pt x="98" y="12"/>
                  </a:lnTo>
                  <a:lnTo>
                    <a:pt x="97" y="12"/>
                  </a:lnTo>
                  <a:lnTo>
                    <a:pt x="95" y="10"/>
                  </a:lnTo>
                  <a:lnTo>
                    <a:pt x="92" y="8"/>
                  </a:lnTo>
                  <a:lnTo>
                    <a:pt x="92" y="7"/>
                  </a:lnTo>
                  <a:lnTo>
                    <a:pt x="85" y="5"/>
                  </a:lnTo>
                  <a:close/>
                </a:path>
              </a:pathLst>
            </a:custGeom>
            <a:solidFill>
              <a:srgbClr val="808080"/>
            </a:solidFill>
            <a:ln w="9525">
              <a:noFill/>
              <a:round/>
              <a:headEnd/>
              <a:tailEnd/>
            </a:ln>
          </p:spPr>
          <p:txBody>
            <a:bodyPr/>
            <a:lstStyle/>
            <a:p>
              <a:endParaRPr lang="en-US"/>
            </a:p>
          </p:txBody>
        </p:sp>
        <p:sp>
          <p:nvSpPr>
            <p:cNvPr id="382" name="Freeform 2553"/>
            <p:cNvSpPr>
              <a:spLocks/>
            </p:cNvSpPr>
            <p:nvPr/>
          </p:nvSpPr>
          <p:spPr bwMode="auto">
            <a:xfrm>
              <a:off x="1048" y="2543"/>
              <a:ext cx="119" cy="108"/>
            </a:xfrm>
            <a:custGeom>
              <a:avLst/>
              <a:gdLst>
                <a:gd name="T0" fmla="*/ 76 w 119"/>
                <a:gd name="T1" fmla="*/ 0 h 108"/>
                <a:gd name="T2" fmla="*/ 71 w 119"/>
                <a:gd name="T3" fmla="*/ 0 h 108"/>
                <a:gd name="T4" fmla="*/ 65 w 119"/>
                <a:gd name="T5" fmla="*/ 0 h 108"/>
                <a:gd name="T6" fmla="*/ 59 w 119"/>
                <a:gd name="T7" fmla="*/ 0 h 108"/>
                <a:gd name="T8" fmla="*/ 54 w 119"/>
                <a:gd name="T9" fmla="*/ 0 h 108"/>
                <a:gd name="T10" fmla="*/ 49 w 119"/>
                <a:gd name="T11" fmla="*/ 0 h 108"/>
                <a:gd name="T12" fmla="*/ 41 w 119"/>
                <a:gd name="T13" fmla="*/ 4 h 108"/>
                <a:gd name="T14" fmla="*/ 34 w 119"/>
                <a:gd name="T15" fmla="*/ 5 h 108"/>
                <a:gd name="T16" fmla="*/ 29 w 119"/>
                <a:gd name="T17" fmla="*/ 9 h 108"/>
                <a:gd name="T18" fmla="*/ 25 w 119"/>
                <a:gd name="T19" fmla="*/ 11 h 108"/>
                <a:gd name="T20" fmla="*/ 22 w 119"/>
                <a:gd name="T21" fmla="*/ 16 h 108"/>
                <a:gd name="T22" fmla="*/ 17 w 119"/>
                <a:gd name="T23" fmla="*/ 19 h 108"/>
                <a:gd name="T24" fmla="*/ 13 w 119"/>
                <a:gd name="T25" fmla="*/ 21 h 108"/>
                <a:gd name="T26" fmla="*/ 7 w 119"/>
                <a:gd name="T27" fmla="*/ 31 h 108"/>
                <a:gd name="T28" fmla="*/ 1 w 119"/>
                <a:gd name="T29" fmla="*/ 43 h 108"/>
                <a:gd name="T30" fmla="*/ 1 w 119"/>
                <a:gd name="T31" fmla="*/ 50 h 108"/>
                <a:gd name="T32" fmla="*/ 1 w 119"/>
                <a:gd name="T33" fmla="*/ 52 h 108"/>
                <a:gd name="T34" fmla="*/ 1 w 119"/>
                <a:gd name="T35" fmla="*/ 58 h 108"/>
                <a:gd name="T36" fmla="*/ 0 w 119"/>
                <a:gd name="T37" fmla="*/ 62 h 108"/>
                <a:gd name="T38" fmla="*/ 1 w 119"/>
                <a:gd name="T39" fmla="*/ 67 h 108"/>
                <a:gd name="T40" fmla="*/ 3 w 119"/>
                <a:gd name="T41" fmla="*/ 72 h 108"/>
                <a:gd name="T42" fmla="*/ 5 w 119"/>
                <a:gd name="T43" fmla="*/ 75 h 108"/>
                <a:gd name="T44" fmla="*/ 7 w 119"/>
                <a:gd name="T45" fmla="*/ 81 h 108"/>
                <a:gd name="T46" fmla="*/ 10 w 119"/>
                <a:gd name="T47" fmla="*/ 82 h 108"/>
                <a:gd name="T48" fmla="*/ 13 w 119"/>
                <a:gd name="T49" fmla="*/ 87 h 108"/>
                <a:gd name="T50" fmla="*/ 15 w 119"/>
                <a:gd name="T51" fmla="*/ 92 h 108"/>
                <a:gd name="T52" fmla="*/ 20 w 119"/>
                <a:gd name="T53" fmla="*/ 94 h 108"/>
                <a:gd name="T54" fmla="*/ 25 w 119"/>
                <a:gd name="T55" fmla="*/ 99 h 108"/>
                <a:gd name="T56" fmla="*/ 42 w 119"/>
                <a:gd name="T57" fmla="*/ 106 h 108"/>
                <a:gd name="T58" fmla="*/ 49 w 119"/>
                <a:gd name="T59" fmla="*/ 108 h 108"/>
                <a:gd name="T60" fmla="*/ 54 w 119"/>
                <a:gd name="T61" fmla="*/ 108 h 108"/>
                <a:gd name="T62" fmla="*/ 59 w 119"/>
                <a:gd name="T63" fmla="*/ 108 h 108"/>
                <a:gd name="T64" fmla="*/ 65 w 119"/>
                <a:gd name="T65" fmla="*/ 108 h 108"/>
                <a:gd name="T66" fmla="*/ 70 w 119"/>
                <a:gd name="T67" fmla="*/ 108 h 108"/>
                <a:gd name="T68" fmla="*/ 73 w 119"/>
                <a:gd name="T69" fmla="*/ 106 h 108"/>
                <a:gd name="T70" fmla="*/ 78 w 119"/>
                <a:gd name="T71" fmla="*/ 103 h 108"/>
                <a:gd name="T72" fmla="*/ 83 w 119"/>
                <a:gd name="T73" fmla="*/ 103 h 108"/>
                <a:gd name="T74" fmla="*/ 88 w 119"/>
                <a:gd name="T75" fmla="*/ 99 h 108"/>
                <a:gd name="T76" fmla="*/ 94 w 119"/>
                <a:gd name="T77" fmla="*/ 96 h 108"/>
                <a:gd name="T78" fmla="*/ 97 w 119"/>
                <a:gd name="T79" fmla="*/ 94 h 108"/>
                <a:gd name="T80" fmla="*/ 102 w 119"/>
                <a:gd name="T81" fmla="*/ 91 h 108"/>
                <a:gd name="T82" fmla="*/ 105 w 119"/>
                <a:gd name="T83" fmla="*/ 86 h 108"/>
                <a:gd name="T84" fmla="*/ 112 w 119"/>
                <a:gd name="T85" fmla="*/ 75 h 108"/>
                <a:gd name="T86" fmla="*/ 117 w 119"/>
                <a:gd name="T87" fmla="*/ 63 h 108"/>
                <a:gd name="T88" fmla="*/ 119 w 119"/>
                <a:gd name="T89" fmla="*/ 58 h 108"/>
                <a:gd name="T90" fmla="*/ 119 w 119"/>
                <a:gd name="T91" fmla="*/ 53 h 108"/>
                <a:gd name="T92" fmla="*/ 119 w 119"/>
                <a:gd name="T93" fmla="*/ 48 h 108"/>
                <a:gd name="T94" fmla="*/ 119 w 119"/>
                <a:gd name="T95" fmla="*/ 43 h 108"/>
                <a:gd name="T96" fmla="*/ 117 w 119"/>
                <a:gd name="T97" fmla="*/ 40 h 108"/>
                <a:gd name="T98" fmla="*/ 117 w 119"/>
                <a:gd name="T99" fmla="*/ 34 h 108"/>
                <a:gd name="T100" fmla="*/ 116 w 119"/>
                <a:gd name="T101" fmla="*/ 31 h 108"/>
                <a:gd name="T102" fmla="*/ 111 w 119"/>
                <a:gd name="T103" fmla="*/ 28 h 108"/>
                <a:gd name="T104" fmla="*/ 111 w 119"/>
                <a:gd name="T105" fmla="*/ 23 h 108"/>
                <a:gd name="T106" fmla="*/ 107 w 119"/>
                <a:gd name="T107" fmla="*/ 21 h 108"/>
                <a:gd name="T108" fmla="*/ 105 w 119"/>
                <a:gd name="T109" fmla="*/ 17 h 108"/>
                <a:gd name="T110" fmla="*/ 100 w 119"/>
                <a:gd name="T111" fmla="*/ 12 h 108"/>
                <a:gd name="T112" fmla="*/ 94 w 119"/>
                <a:gd name="T113" fmla="*/ 9 h 10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
                <a:gd name="T172" fmla="*/ 0 h 108"/>
                <a:gd name="T173" fmla="*/ 119 w 119"/>
                <a:gd name="T174" fmla="*/ 108 h 10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 h="108">
                  <a:moveTo>
                    <a:pt x="85" y="4"/>
                  </a:moveTo>
                  <a:lnTo>
                    <a:pt x="78" y="0"/>
                  </a:lnTo>
                  <a:lnTo>
                    <a:pt x="76" y="0"/>
                  </a:lnTo>
                  <a:lnTo>
                    <a:pt x="75" y="0"/>
                  </a:lnTo>
                  <a:lnTo>
                    <a:pt x="73" y="0"/>
                  </a:lnTo>
                  <a:lnTo>
                    <a:pt x="71" y="0"/>
                  </a:lnTo>
                  <a:lnTo>
                    <a:pt x="68" y="0"/>
                  </a:lnTo>
                  <a:lnTo>
                    <a:pt x="66" y="0"/>
                  </a:lnTo>
                  <a:lnTo>
                    <a:pt x="65" y="0"/>
                  </a:lnTo>
                  <a:lnTo>
                    <a:pt x="63" y="0"/>
                  </a:lnTo>
                  <a:lnTo>
                    <a:pt x="61" y="0"/>
                  </a:lnTo>
                  <a:lnTo>
                    <a:pt x="59" y="0"/>
                  </a:lnTo>
                  <a:lnTo>
                    <a:pt x="58" y="0"/>
                  </a:lnTo>
                  <a:lnTo>
                    <a:pt x="56" y="0"/>
                  </a:lnTo>
                  <a:lnTo>
                    <a:pt x="54" y="0"/>
                  </a:lnTo>
                  <a:lnTo>
                    <a:pt x="53" y="0"/>
                  </a:lnTo>
                  <a:lnTo>
                    <a:pt x="51" y="0"/>
                  </a:lnTo>
                  <a:lnTo>
                    <a:pt x="49" y="0"/>
                  </a:lnTo>
                  <a:lnTo>
                    <a:pt x="46" y="0"/>
                  </a:lnTo>
                  <a:lnTo>
                    <a:pt x="44" y="2"/>
                  </a:lnTo>
                  <a:lnTo>
                    <a:pt x="41" y="4"/>
                  </a:lnTo>
                  <a:lnTo>
                    <a:pt x="39" y="4"/>
                  </a:lnTo>
                  <a:lnTo>
                    <a:pt x="36" y="5"/>
                  </a:lnTo>
                  <a:lnTo>
                    <a:pt x="34" y="5"/>
                  </a:lnTo>
                  <a:lnTo>
                    <a:pt x="32" y="7"/>
                  </a:lnTo>
                  <a:lnTo>
                    <a:pt x="30" y="7"/>
                  </a:lnTo>
                  <a:lnTo>
                    <a:pt x="29" y="9"/>
                  </a:lnTo>
                  <a:lnTo>
                    <a:pt x="29" y="11"/>
                  </a:lnTo>
                  <a:lnTo>
                    <a:pt x="27" y="11"/>
                  </a:lnTo>
                  <a:lnTo>
                    <a:pt x="25" y="11"/>
                  </a:lnTo>
                  <a:lnTo>
                    <a:pt x="24" y="12"/>
                  </a:lnTo>
                  <a:lnTo>
                    <a:pt x="22" y="12"/>
                  </a:lnTo>
                  <a:lnTo>
                    <a:pt x="22" y="16"/>
                  </a:lnTo>
                  <a:lnTo>
                    <a:pt x="20" y="16"/>
                  </a:lnTo>
                  <a:lnTo>
                    <a:pt x="19" y="17"/>
                  </a:lnTo>
                  <a:lnTo>
                    <a:pt x="17" y="19"/>
                  </a:lnTo>
                  <a:lnTo>
                    <a:pt x="15" y="19"/>
                  </a:lnTo>
                  <a:lnTo>
                    <a:pt x="15" y="21"/>
                  </a:lnTo>
                  <a:lnTo>
                    <a:pt x="13" y="21"/>
                  </a:lnTo>
                  <a:lnTo>
                    <a:pt x="12" y="24"/>
                  </a:lnTo>
                  <a:lnTo>
                    <a:pt x="10" y="26"/>
                  </a:lnTo>
                  <a:lnTo>
                    <a:pt x="7" y="31"/>
                  </a:lnTo>
                  <a:lnTo>
                    <a:pt x="5" y="38"/>
                  </a:lnTo>
                  <a:lnTo>
                    <a:pt x="5" y="40"/>
                  </a:lnTo>
                  <a:lnTo>
                    <a:pt x="1" y="43"/>
                  </a:lnTo>
                  <a:lnTo>
                    <a:pt x="3" y="45"/>
                  </a:lnTo>
                  <a:lnTo>
                    <a:pt x="1" y="46"/>
                  </a:lnTo>
                  <a:lnTo>
                    <a:pt x="1" y="50"/>
                  </a:lnTo>
                  <a:lnTo>
                    <a:pt x="1" y="52"/>
                  </a:lnTo>
                  <a:lnTo>
                    <a:pt x="0" y="52"/>
                  </a:lnTo>
                  <a:lnTo>
                    <a:pt x="1" y="52"/>
                  </a:lnTo>
                  <a:lnTo>
                    <a:pt x="0" y="55"/>
                  </a:lnTo>
                  <a:lnTo>
                    <a:pt x="0" y="57"/>
                  </a:lnTo>
                  <a:lnTo>
                    <a:pt x="1" y="58"/>
                  </a:lnTo>
                  <a:lnTo>
                    <a:pt x="0" y="60"/>
                  </a:lnTo>
                  <a:lnTo>
                    <a:pt x="1" y="62"/>
                  </a:lnTo>
                  <a:lnTo>
                    <a:pt x="0" y="62"/>
                  </a:lnTo>
                  <a:lnTo>
                    <a:pt x="1" y="63"/>
                  </a:lnTo>
                  <a:lnTo>
                    <a:pt x="1" y="65"/>
                  </a:lnTo>
                  <a:lnTo>
                    <a:pt x="1" y="67"/>
                  </a:lnTo>
                  <a:lnTo>
                    <a:pt x="1" y="69"/>
                  </a:lnTo>
                  <a:lnTo>
                    <a:pt x="3" y="69"/>
                  </a:lnTo>
                  <a:lnTo>
                    <a:pt x="3" y="72"/>
                  </a:lnTo>
                  <a:lnTo>
                    <a:pt x="3" y="74"/>
                  </a:lnTo>
                  <a:lnTo>
                    <a:pt x="5" y="74"/>
                  </a:lnTo>
                  <a:lnTo>
                    <a:pt x="5" y="75"/>
                  </a:lnTo>
                  <a:lnTo>
                    <a:pt x="5" y="79"/>
                  </a:lnTo>
                  <a:lnTo>
                    <a:pt x="7" y="79"/>
                  </a:lnTo>
                  <a:lnTo>
                    <a:pt x="7" y="81"/>
                  </a:lnTo>
                  <a:lnTo>
                    <a:pt x="8" y="81"/>
                  </a:lnTo>
                  <a:lnTo>
                    <a:pt x="8" y="82"/>
                  </a:lnTo>
                  <a:lnTo>
                    <a:pt x="10" y="82"/>
                  </a:lnTo>
                  <a:lnTo>
                    <a:pt x="10" y="86"/>
                  </a:lnTo>
                  <a:lnTo>
                    <a:pt x="12" y="87"/>
                  </a:lnTo>
                  <a:lnTo>
                    <a:pt x="13" y="87"/>
                  </a:lnTo>
                  <a:lnTo>
                    <a:pt x="13" y="89"/>
                  </a:lnTo>
                  <a:lnTo>
                    <a:pt x="15" y="91"/>
                  </a:lnTo>
                  <a:lnTo>
                    <a:pt x="15" y="92"/>
                  </a:lnTo>
                  <a:lnTo>
                    <a:pt x="19" y="92"/>
                  </a:lnTo>
                  <a:lnTo>
                    <a:pt x="19" y="94"/>
                  </a:lnTo>
                  <a:lnTo>
                    <a:pt x="20" y="94"/>
                  </a:lnTo>
                  <a:lnTo>
                    <a:pt x="22" y="96"/>
                  </a:lnTo>
                  <a:lnTo>
                    <a:pt x="24" y="98"/>
                  </a:lnTo>
                  <a:lnTo>
                    <a:pt x="25" y="99"/>
                  </a:lnTo>
                  <a:lnTo>
                    <a:pt x="34" y="103"/>
                  </a:lnTo>
                  <a:lnTo>
                    <a:pt x="41" y="106"/>
                  </a:lnTo>
                  <a:lnTo>
                    <a:pt x="42" y="106"/>
                  </a:lnTo>
                  <a:lnTo>
                    <a:pt x="46" y="108"/>
                  </a:lnTo>
                  <a:lnTo>
                    <a:pt x="46" y="106"/>
                  </a:lnTo>
                  <a:lnTo>
                    <a:pt x="49" y="108"/>
                  </a:lnTo>
                  <a:lnTo>
                    <a:pt x="51" y="108"/>
                  </a:lnTo>
                  <a:lnTo>
                    <a:pt x="53" y="108"/>
                  </a:lnTo>
                  <a:lnTo>
                    <a:pt x="54" y="108"/>
                  </a:lnTo>
                  <a:lnTo>
                    <a:pt x="56" y="108"/>
                  </a:lnTo>
                  <a:lnTo>
                    <a:pt x="58" y="108"/>
                  </a:lnTo>
                  <a:lnTo>
                    <a:pt x="59" y="108"/>
                  </a:lnTo>
                  <a:lnTo>
                    <a:pt x="61" y="108"/>
                  </a:lnTo>
                  <a:lnTo>
                    <a:pt x="63" y="108"/>
                  </a:lnTo>
                  <a:lnTo>
                    <a:pt x="65" y="108"/>
                  </a:lnTo>
                  <a:lnTo>
                    <a:pt x="66" y="108"/>
                  </a:lnTo>
                  <a:lnTo>
                    <a:pt x="68" y="108"/>
                  </a:lnTo>
                  <a:lnTo>
                    <a:pt x="70" y="108"/>
                  </a:lnTo>
                  <a:lnTo>
                    <a:pt x="70" y="106"/>
                  </a:lnTo>
                  <a:lnTo>
                    <a:pt x="71" y="106"/>
                  </a:lnTo>
                  <a:lnTo>
                    <a:pt x="73" y="106"/>
                  </a:lnTo>
                  <a:lnTo>
                    <a:pt x="75" y="106"/>
                  </a:lnTo>
                  <a:lnTo>
                    <a:pt x="75" y="104"/>
                  </a:lnTo>
                  <a:lnTo>
                    <a:pt x="78" y="103"/>
                  </a:lnTo>
                  <a:lnTo>
                    <a:pt x="80" y="104"/>
                  </a:lnTo>
                  <a:lnTo>
                    <a:pt x="80" y="103"/>
                  </a:lnTo>
                  <a:lnTo>
                    <a:pt x="83" y="103"/>
                  </a:lnTo>
                  <a:lnTo>
                    <a:pt x="85" y="103"/>
                  </a:lnTo>
                  <a:lnTo>
                    <a:pt x="87" y="101"/>
                  </a:lnTo>
                  <a:lnTo>
                    <a:pt x="88" y="99"/>
                  </a:lnTo>
                  <a:lnTo>
                    <a:pt x="92" y="98"/>
                  </a:lnTo>
                  <a:lnTo>
                    <a:pt x="94" y="98"/>
                  </a:lnTo>
                  <a:lnTo>
                    <a:pt x="94" y="96"/>
                  </a:lnTo>
                  <a:lnTo>
                    <a:pt x="95" y="96"/>
                  </a:lnTo>
                  <a:lnTo>
                    <a:pt x="95" y="94"/>
                  </a:lnTo>
                  <a:lnTo>
                    <a:pt x="97" y="94"/>
                  </a:lnTo>
                  <a:lnTo>
                    <a:pt x="99" y="92"/>
                  </a:lnTo>
                  <a:lnTo>
                    <a:pt x="100" y="92"/>
                  </a:lnTo>
                  <a:lnTo>
                    <a:pt x="102" y="91"/>
                  </a:lnTo>
                  <a:lnTo>
                    <a:pt x="102" y="89"/>
                  </a:lnTo>
                  <a:lnTo>
                    <a:pt x="104" y="87"/>
                  </a:lnTo>
                  <a:lnTo>
                    <a:pt x="105" y="86"/>
                  </a:lnTo>
                  <a:lnTo>
                    <a:pt x="109" y="82"/>
                  </a:lnTo>
                  <a:lnTo>
                    <a:pt x="111" y="82"/>
                  </a:lnTo>
                  <a:lnTo>
                    <a:pt x="112" y="75"/>
                  </a:lnTo>
                  <a:lnTo>
                    <a:pt x="117" y="70"/>
                  </a:lnTo>
                  <a:lnTo>
                    <a:pt x="116" y="69"/>
                  </a:lnTo>
                  <a:lnTo>
                    <a:pt x="117" y="63"/>
                  </a:lnTo>
                  <a:lnTo>
                    <a:pt x="117" y="62"/>
                  </a:lnTo>
                  <a:lnTo>
                    <a:pt x="117" y="60"/>
                  </a:lnTo>
                  <a:lnTo>
                    <a:pt x="119" y="58"/>
                  </a:lnTo>
                  <a:lnTo>
                    <a:pt x="119" y="57"/>
                  </a:lnTo>
                  <a:lnTo>
                    <a:pt x="119" y="55"/>
                  </a:lnTo>
                  <a:lnTo>
                    <a:pt x="119" y="53"/>
                  </a:lnTo>
                  <a:lnTo>
                    <a:pt x="119" y="52"/>
                  </a:lnTo>
                  <a:lnTo>
                    <a:pt x="119" y="50"/>
                  </a:lnTo>
                  <a:lnTo>
                    <a:pt x="119" y="48"/>
                  </a:lnTo>
                  <a:lnTo>
                    <a:pt x="119" y="46"/>
                  </a:lnTo>
                  <a:lnTo>
                    <a:pt x="117" y="45"/>
                  </a:lnTo>
                  <a:lnTo>
                    <a:pt x="119" y="43"/>
                  </a:lnTo>
                  <a:lnTo>
                    <a:pt x="117" y="43"/>
                  </a:lnTo>
                  <a:lnTo>
                    <a:pt x="119" y="41"/>
                  </a:lnTo>
                  <a:lnTo>
                    <a:pt x="117" y="40"/>
                  </a:lnTo>
                  <a:lnTo>
                    <a:pt x="117" y="38"/>
                  </a:lnTo>
                  <a:lnTo>
                    <a:pt x="117" y="36"/>
                  </a:lnTo>
                  <a:lnTo>
                    <a:pt x="117" y="34"/>
                  </a:lnTo>
                  <a:lnTo>
                    <a:pt x="116" y="33"/>
                  </a:lnTo>
                  <a:lnTo>
                    <a:pt x="114" y="31"/>
                  </a:lnTo>
                  <a:lnTo>
                    <a:pt x="116" y="31"/>
                  </a:lnTo>
                  <a:lnTo>
                    <a:pt x="114" y="29"/>
                  </a:lnTo>
                  <a:lnTo>
                    <a:pt x="112" y="28"/>
                  </a:lnTo>
                  <a:lnTo>
                    <a:pt x="111" y="28"/>
                  </a:lnTo>
                  <a:lnTo>
                    <a:pt x="112" y="26"/>
                  </a:lnTo>
                  <a:lnTo>
                    <a:pt x="111" y="24"/>
                  </a:lnTo>
                  <a:lnTo>
                    <a:pt x="111" y="23"/>
                  </a:lnTo>
                  <a:lnTo>
                    <a:pt x="109" y="23"/>
                  </a:lnTo>
                  <a:lnTo>
                    <a:pt x="109" y="21"/>
                  </a:lnTo>
                  <a:lnTo>
                    <a:pt x="107" y="21"/>
                  </a:lnTo>
                  <a:lnTo>
                    <a:pt x="107" y="19"/>
                  </a:lnTo>
                  <a:lnTo>
                    <a:pt x="105" y="19"/>
                  </a:lnTo>
                  <a:lnTo>
                    <a:pt x="105" y="17"/>
                  </a:lnTo>
                  <a:lnTo>
                    <a:pt x="104" y="16"/>
                  </a:lnTo>
                  <a:lnTo>
                    <a:pt x="100" y="14"/>
                  </a:lnTo>
                  <a:lnTo>
                    <a:pt x="100" y="12"/>
                  </a:lnTo>
                  <a:lnTo>
                    <a:pt x="99" y="11"/>
                  </a:lnTo>
                  <a:lnTo>
                    <a:pt x="97" y="11"/>
                  </a:lnTo>
                  <a:lnTo>
                    <a:pt x="94" y="9"/>
                  </a:lnTo>
                  <a:lnTo>
                    <a:pt x="94" y="7"/>
                  </a:lnTo>
                  <a:lnTo>
                    <a:pt x="85" y="4"/>
                  </a:lnTo>
                  <a:close/>
                </a:path>
              </a:pathLst>
            </a:custGeom>
            <a:solidFill>
              <a:srgbClr val="808080"/>
            </a:solidFill>
            <a:ln w="9525">
              <a:noFill/>
              <a:round/>
              <a:headEnd/>
              <a:tailEnd/>
            </a:ln>
          </p:spPr>
          <p:txBody>
            <a:bodyPr/>
            <a:lstStyle/>
            <a:p>
              <a:endParaRPr lang="en-US"/>
            </a:p>
          </p:txBody>
        </p:sp>
        <p:sp>
          <p:nvSpPr>
            <p:cNvPr id="383" name="Freeform 2554"/>
            <p:cNvSpPr>
              <a:spLocks/>
            </p:cNvSpPr>
            <p:nvPr/>
          </p:nvSpPr>
          <p:spPr bwMode="auto">
            <a:xfrm>
              <a:off x="782" y="2533"/>
              <a:ext cx="119" cy="109"/>
            </a:xfrm>
            <a:custGeom>
              <a:avLst/>
              <a:gdLst>
                <a:gd name="T0" fmla="*/ 77 w 119"/>
                <a:gd name="T1" fmla="*/ 2 h 109"/>
                <a:gd name="T2" fmla="*/ 71 w 119"/>
                <a:gd name="T3" fmla="*/ 0 h 109"/>
                <a:gd name="T4" fmla="*/ 66 w 119"/>
                <a:gd name="T5" fmla="*/ 2 h 109"/>
                <a:gd name="T6" fmla="*/ 63 w 119"/>
                <a:gd name="T7" fmla="*/ 0 h 109"/>
                <a:gd name="T8" fmla="*/ 58 w 119"/>
                <a:gd name="T9" fmla="*/ 0 h 109"/>
                <a:gd name="T10" fmla="*/ 51 w 119"/>
                <a:gd name="T11" fmla="*/ 2 h 109"/>
                <a:gd name="T12" fmla="*/ 44 w 119"/>
                <a:gd name="T13" fmla="*/ 4 h 109"/>
                <a:gd name="T14" fmla="*/ 39 w 119"/>
                <a:gd name="T15" fmla="*/ 5 h 109"/>
                <a:gd name="T16" fmla="*/ 36 w 119"/>
                <a:gd name="T17" fmla="*/ 5 h 109"/>
                <a:gd name="T18" fmla="*/ 31 w 119"/>
                <a:gd name="T19" fmla="*/ 9 h 109"/>
                <a:gd name="T20" fmla="*/ 25 w 119"/>
                <a:gd name="T21" fmla="*/ 12 h 109"/>
                <a:gd name="T22" fmla="*/ 22 w 119"/>
                <a:gd name="T23" fmla="*/ 15 h 109"/>
                <a:gd name="T24" fmla="*/ 19 w 119"/>
                <a:gd name="T25" fmla="*/ 17 h 109"/>
                <a:gd name="T26" fmla="*/ 13 w 119"/>
                <a:gd name="T27" fmla="*/ 22 h 109"/>
                <a:gd name="T28" fmla="*/ 7 w 119"/>
                <a:gd name="T29" fmla="*/ 33 h 109"/>
                <a:gd name="T30" fmla="*/ 3 w 119"/>
                <a:gd name="T31" fmla="*/ 44 h 109"/>
                <a:gd name="T32" fmla="*/ 2 w 119"/>
                <a:gd name="T33" fmla="*/ 50 h 109"/>
                <a:gd name="T34" fmla="*/ 2 w 119"/>
                <a:gd name="T35" fmla="*/ 53 h 109"/>
                <a:gd name="T36" fmla="*/ 0 w 119"/>
                <a:gd name="T37" fmla="*/ 58 h 109"/>
                <a:gd name="T38" fmla="*/ 2 w 119"/>
                <a:gd name="T39" fmla="*/ 62 h 109"/>
                <a:gd name="T40" fmla="*/ 2 w 119"/>
                <a:gd name="T41" fmla="*/ 67 h 109"/>
                <a:gd name="T42" fmla="*/ 3 w 119"/>
                <a:gd name="T43" fmla="*/ 73 h 109"/>
                <a:gd name="T44" fmla="*/ 5 w 119"/>
                <a:gd name="T45" fmla="*/ 79 h 109"/>
                <a:gd name="T46" fmla="*/ 8 w 119"/>
                <a:gd name="T47" fmla="*/ 82 h 109"/>
                <a:gd name="T48" fmla="*/ 10 w 119"/>
                <a:gd name="T49" fmla="*/ 85 h 109"/>
                <a:gd name="T50" fmla="*/ 12 w 119"/>
                <a:gd name="T51" fmla="*/ 89 h 109"/>
                <a:gd name="T52" fmla="*/ 15 w 119"/>
                <a:gd name="T53" fmla="*/ 91 h 109"/>
                <a:gd name="T54" fmla="*/ 17 w 119"/>
                <a:gd name="T55" fmla="*/ 94 h 109"/>
                <a:gd name="T56" fmla="*/ 20 w 119"/>
                <a:gd name="T57" fmla="*/ 96 h 109"/>
                <a:gd name="T58" fmla="*/ 25 w 119"/>
                <a:gd name="T59" fmla="*/ 101 h 109"/>
                <a:gd name="T60" fmla="*/ 42 w 119"/>
                <a:gd name="T61" fmla="*/ 106 h 109"/>
                <a:gd name="T62" fmla="*/ 51 w 119"/>
                <a:gd name="T63" fmla="*/ 108 h 109"/>
                <a:gd name="T64" fmla="*/ 56 w 119"/>
                <a:gd name="T65" fmla="*/ 108 h 109"/>
                <a:gd name="T66" fmla="*/ 59 w 119"/>
                <a:gd name="T67" fmla="*/ 109 h 109"/>
                <a:gd name="T68" fmla="*/ 63 w 119"/>
                <a:gd name="T69" fmla="*/ 108 h 109"/>
                <a:gd name="T70" fmla="*/ 65 w 119"/>
                <a:gd name="T71" fmla="*/ 109 h 109"/>
                <a:gd name="T72" fmla="*/ 70 w 119"/>
                <a:gd name="T73" fmla="*/ 108 h 109"/>
                <a:gd name="T74" fmla="*/ 75 w 119"/>
                <a:gd name="T75" fmla="*/ 108 h 109"/>
                <a:gd name="T76" fmla="*/ 80 w 119"/>
                <a:gd name="T77" fmla="*/ 106 h 109"/>
                <a:gd name="T78" fmla="*/ 83 w 119"/>
                <a:gd name="T79" fmla="*/ 102 h 109"/>
                <a:gd name="T80" fmla="*/ 88 w 119"/>
                <a:gd name="T81" fmla="*/ 101 h 109"/>
                <a:gd name="T82" fmla="*/ 95 w 119"/>
                <a:gd name="T83" fmla="*/ 97 h 109"/>
                <a:gd name="T84" fmla="*/ 99 w 119"/>
                <a:gd name="T85" fmla="*/ 94 h 109"/>
                <a:gd name="T86" fmla="*/ 104 w 119"/>
                <a:gd name="T87" fmla="*/ 89 h 109"/>
                <a:gd name="T88" fmla="*/ 109 w 119"/>
                <a:gd name="T89" fmla="*/ 84 h 109"/>
                <a:gd name="T90" fmla="*/ 117 w 119"/>
                <a:gd name="T91" fmla="*/ 70 h 109"/>
                <a:gd name="T92" fmla="*/ 117 w 119"/>
                <a:gd name="T93" fmla="*/ 63 h 109"/>
                <a:gd name="T94" fmla="*/ 119 w 119"/>
                <a:gd name="T95" fmla="*/ 58 h 109"/>
                <a:gd name="T96" fmla="*/ 119 w 119"/>
                <a:gd name="T97" fmla="*/ 53 h 109"/>
                <a:gd name="T98" fmla="*/ 119 w 119"/>
                <a:gd name="T99" fmla="*/ 48 h 109"/>
                <a:gd name="T100" fmla="*/ 119 w 119"/>
                <a:gd name="T101" fmla="*/ 44 h 109"/>
                <a:gd name="T102" fmla="*/ 117 w 119"/>
                <a:gd name="T103" fmla="*/ 39 h 109"/>
                <a:gd name="T104" fmla="*/ 117 w 119"/>
                <a:gd name="T105" fmla="*/ 34 h 109"/>
                <a:gd name="T106" fmla="*/ 116 w 119"/>
                <a:gd name="T107" fmla="*/ 33 h 109"/>
                <a:gd name="T108" fmla="*/ 112 w 119"/>
                <a:gd name="T109" fmla="*/ 26 h 109"/>
                <a:gd name="T110" fmla="*/ 107 w 119"/>
                <a:gd name="T111" fmla="*/ 22 h 109"/>
                <a:gd name="T112" fmla="*/ 106 w 119"/>
                <a:gd name="T113" fmla="*/ 19 h 109"/>
                <a:gd name="T114" fmla="*/ 104 w 119"/>
                <a:gd name="T115" fmla="*/ 15 h 109"/>
                <a:gd name="T116" fmla="*/ 99 w 119"/>
                <a:gd name="T117" fmla="*/ 12 h 109"/>
                <a:gd name="T118" fmla="*/ 94 w 119"/>
                <a:gd name="T119" fmla="*/ 10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
                <a:gd name="T181" fmla="*/ 0 h 109"/>
                <a:gd name="T182" fmla="*/ 119 w 119"/>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 h="109">
                  <a:moveTo>
                    <a:pt x="87" y="5"/>
                  </a:moveTo>
                  <a:lnTo>
                    <a:pt x="78" y="2"/>
                  </a:lnTo>
                  <a:lnTo>
                    <a:pt x="77" y="2"/>
                  </a:lnTo>
                  <a:lnTo>
                    <a:pt x="75" y="2"/>
                  </a:lnTo>
                  <a:lnTo>
                    <a:pt x="73" y="2"/>
                  </a:lnTo>
                  <a:lnTo>
                    <a:pt x="71" y="0"/>
                  </a:lnTo>
                  <a:lnTo>
                    <a:pt x="71" y="2"/>
                  </a:lnTo>
                  <a:lnTo>
                    <a:pt x="68" y="0"/>
                  </a:lnTo>
                  <a:lnTo>
                    <a:pt x="66" y="2"/>
                  </a:lnTo>
                  <a:lnTo>
                    <a:pt x="66" y="0"/>
                  </a:lnTo>
                  <a:lnTo>
                    <a:pt x="65" y="0"/>
                  </a:lnTo>
                  <a:lnTo>
                    <a:pt x="63" y="0"/>
                  </a:lnTo>
                  <a:lnTo>
                    <a:pt x="61" y="0"/>
                  </a:lnTo>
                  <a:lnTo>
                    <a:pt x="59" y="0"/>
                  </a:lnTo>
                  <a:lnTo>
                    <a:pt x="58" y="0"/>
                  </a:lnTo>
                  <a:lnTo>
                    <a:pt x="56" y="0"/>
                  </a:lnTo>
                  <a:lnTo>
                    <a:pt x="53" y="2"/>
                  </a:lnTo>
                  <a:lnTo>
                    <a:pt x="51" y="2"/>
                  </a:lnTo>
                  <a:lnTo>
                    <a:pt x="49" y="2"/>
                  </a:lnTo>
                  <a:lnTo>
                    <a:pt x="46" y="2"/>
                  </a:lnTo>
                  <a:lnTo>
                    <a:pt x="44" y="4"/>
                  </a:lnTo>
                  <a:lnTo>
                    <a:pt x="42" y="4"/>
                  </a:lnTo>
                  <a:lnTo>
                    <a:pt x="41" y="4"/>
                  </a:lnTo>
                  <a:lnTo>
                    <a:pt x="39" y="5"/>
                  </a:lnTo>
                  <a:lnTo>
                    <a:pt x="37" y="5"/>
                  </a:lnTo>
                  <a:lnTo>
                    <a:pt x="37" y="7"/>
                  </a:lnTo>
                  <a:lnTo>
                    <a:pt x="36" y="5"/>
                  </a:lnTo>
                  <a:lnTo>
                    <a:pt x="34" y="7"/>
                  </a:lnTo>
                  <a:lnTo>
                    <a:pt x="32" y="9"/>
                  </a:lnTo>
                  <a:lnTo>
                    <a:pt x="31" y="9"/>
                  </a:lnTo>
                  <a:lnTo>
                    <a:pt x="29" y="10"/>
                  </a:lnTo>
                  <a:lnTo>
                    <a:pt x="27" y="10"/>
                  </a:lnTo>
                  <a:lnTo>
                    <a:pt x="25" y="12"/>
                  </a:lnTo>
                  <a:lnTo>
                    <a:pt x="24" y="14"/>
                  </a:lnTo>
                  <a:lnTo>
                    <a:pt x="22" y="14"/>
                  </a:lnTo>
                  <a:lnTo>
                    <a:pt x="22" y="15"/>
                  </a:lnTo>
                  <a:lnTo>
                    <a:pt x="20" y="15"/>
                  </a:lnTo>
                  <a:lnTo>
                    <a:pt x="20" y="17"/>
                  </a:lnTo>
                  <a:lnTo>
                    <a:pt x="19" y="17"/>
                  </a:lnTo>
                  <a:lnTo>
                    <a:pt x="17" y="21"/>
                  </a:lnTo>
                  <a:lnTo>
                    <a:pt x="15" y="22"/>
                  </a:lnTo>
                  <a:lnTo>
                    <a:pt x="13" y="22"/>
                  </a:lnTo>
                  <a:lnTo>
                    <a:pt x="12" y="26"/>
                  </a:lnTo>
                  <a:lnTo>
                    <a:pt x="12" y="27"/>
                  </a:lnTo>
                  <a:lnTo>
                    <a:pt x="7" y="33"/>
                  </a:lnTo>
                  <a:lnTo>
                    <a:pt x="5" y="39"/>
                  </a:lnTo>
                  <a:lnTo>
                    <a:pt x="2" y="43"/>
                  </a:lnTo>
                  <a:lnTo>
                    <a:pt x="3" y="44"/>
                  </a:lnTo>
                  <a:lnTo>
                    <a:pt x="2" y="46"/>
                  </a:lnTo>
                  <a:lnTo>
                    <a:pt x="2" y="48"/>
                  </a:lnTo>
                  <a:lnTo>
                    <a:pt x="2" y="50"/>
                  </a:lnTo>
                  <a:lnTo>
                    <a:pt x="2" y="51"/>
                  </a:lnTo>
                  <a:lnTo>
                    <a:pt x="0" y="53"/>
                  </a:lnTo>
                  <a:lnTo>
                    <a:pt x="2" y="53"/>
                  </a:lnTo>
                  <a:lnTo>
                    <a:pt x="0" y="55"/>
                  </a:lnTo>
                  <a:lnTo>
                    <a:pt x="0" y="56"/>
                  </a:lnTo>
                  <a:lnTo>
                    <a:pt x="0" y="58"/>
                  </a:lnTo>
                  <a:lnTo>
                    <a:pt x="2" y="60"/>
                  </a:lnTo>
                  <a:lnTo>
                    <a:pt x="0" y="62"/>
                  </a:lnTo>
                  <a:lnTo>
                    <a:pt x="2" y="62"/>
                  </a:lnTo>
                  <a:lnTo>
                    <a:pt x="0" y="63"/>
                  </a:lnTo>
                  <a:lnTo>
                    <a:pt x="2" y="65"/>
                  </a:lnTo>
                  <a:lnTo>
                    <a:pt x="2" y="67"/>
                  </a:lnTo>
                  <a:lnTo>
                    <a:pt x="2" y="68"/>
                  </a:lnTo>
                  <a:lnTo>
                    <a:pt x="3" y="70"/>
                  </a:lnTo>
                  <a:lnTo>
                    <a:pt x="3" y="73"/>
                  </a:lnTo>
                  <a:lnTo>
                    <a:pt x="5" y="73"/>
                  </a:lnTo>
                  <a:lnTo>
                    <a:pt x="5" y="77"/>
                  </a:lnTo>
                  <a:lnTo>
                    <a:pt x="5" y="79"/>
                  </a:lnTo>
                  <a:lnTo>
                    <a:pt x="7" y="79"/>
                  </a:lnTo>
                  <a:lnTo>
                    <a:pt x="7" y="82"/>
                  </a:lnTo>
                  <a:lnTo>
                    <a:pt x="8" y="82"/>
                  </a:lnTo>
                  <a:lnTo>
                    <a:pt x="8" y="84"/>
                  </a:lnTo>
                  <a:lnTo>
                    <a:pt x="10" y="84"/>
                  </a:lnTo>
                  <a:lnTo>
                    <a:pt x="10" y="85"/>
                  </a:lnTo>
                  <a:lnTo>
                    <a:pt x="12" y="85"/>
                  </a:lnTo>
                  <a:lnTo>
                    <a:pt x="12" y="87"/>
                  </a:lnTo>
                  <a:lnTo>
                    <a:pt x="12" y="89"/>
                  </a:lnTo>
                  <a:lnTo>
                    <a:pt x="13" y="89"/>
                  </a:lnTo>
                  <a:lnTo>
                    <a:pt x="13" y="91"/>
                  </a:lnTo>
                  <a:lnTo>
                    <a:pt x="15" y="91"/>
                  </a:lnTo>
                  <a:lnTo>
                    <a:pt x="15" y="92"/>
                  </a:lnTo>
                  <a:lnTo>
                    <a:pt x="17" y="92"/>
                  </a:lnTo>
                  <a:lnTo>
                    <a:pt x="17" y="94"/>
                  </a:lnTo>
                  <a:lnTo>
                    <a:pt x="19" y="94"/>
                  </a:lnTo>
                  <a:lnTo>
                    <a:pt x="19" y="96"/>
                  </a:lnTo>
                  <a:lnTo>
                    <a:pt x="20" y="96"/>
                  </a:lnTo>
                  <a:lnTo>
                    <a:pt x="22" y="97"/>
                  </a:lnTo>
                  <a:lnTo>
                    <a:pt x="24" y="97"/>
                  </a:lnTo>
                  <a:lnTo>
                    <a:pt x="25" y="101"/>
                  </a:lnTo>
                  <a:lnTo>
                    <a:pt x="34" y="104"/>
                  </a:lnTo>
                  <a:lnTo>
                    <a:pt x="42" y="108"/>
                  </a:lnTo>
                  <a:lnTo>
                    <a:pt x="42" y="106"/>
                  </a:lnTo>
                  <a:lnTo>
                    <a:pt x="46" y="108"/>
                  </a:lnTo>
                  <a:lnTo>
                    <a:pt x="49" y="108"/>
                  </a:lnTo>
                  <a:lnTo>
                    <a:pt x="51" y="108"/>
                  </a:lnTo>
                  <a:lnTo>
                    <a:pt x="53" y="108"/>
                  </a:lnTo>
                  <a:lnTo>
                    <a:pt x="54" y="109"/>
                  </a:lnTo>
                  <a:lnTo>
                    <a:pt x="56" y="108"/>
                  </a:lnTo>
                  <a:lnTo>
                    <a:pt x="56" y="109"/>
                  </a:lnTo>
                  <a:lnTo>
                    <a:pt x="58" y="108"/>
                  </a:lnTo>
                  <a:lnTo>
                    <a:pt x="59" y="109"/>
                  </a:lnTo>
                  <a:lnTo>
                    <a:pt x="61" y="108"/>
                  </a:lnTo>
                  <a:lnTo>
                    <a:pt x="61" y="109"/>
                  </a:lnTo>
                  <a:lnTo>
                    <a:pt x="63" y="108"/>
                  </a:lnTo>
                  <a:lnTo>
                    <a:pt x="63" y="109"/>
                  </a:lnTo>
                  <a:lnTo>
                    <a:pt x="65" y="108"/>
                  </a:lnTo>
                  <a:lnTo>
                    <a:pt x="65" y="109"/>
                  </a:lnTo>
                  <a:lnTo>
                    <a:pt x="66" y="108"/>
                  </a:lnTo>
                  <a:lnTo>
                    <a:pt x="68" y="108"/>
                  </a:lnTo>
                  <a:lnTo>
                    <a:pt x="70" y="108"/>
                  </a:lnTo>
                  <a:lnTo>
                    <a:pt x="71" y="108"/>
                  </a:lnTo>
                  <a:lnTo>
                    <a:pt x="73" y="106"/>
                  </a:lnTo>
                  <a:lnTo>
                    <a:pt x="75" y="108"/>
                  </a:lnTo>
                  <a:lnTo>
                    <a:pt x="75" y="106"/>
                  </a:lnTo>
                  <a:lnTo>
                    <a:pt x="78" y="104"/>
                  </a:lnTo>
                  <a:lnTo>
                    <a:pt x="80" y="106"/>
                  </a:lnTo>
                  <a:lnTo>
                    <a:pt x="82" y="104"/>
                  </a:lnTo>
                  <a:lnTo>
                    <a:pt x="83" y="104"/>
                  </a:lnTo>
                  <a:lnTo>
                    <a:pt x="83" y="102"/>
                  </a:lnTo>
                  <a:lnTo>
                    <a:pt x="85" y="102"/>
                  </a:lnTo>
                  <a:lnTo>
                    <a:pt x="88" y="102"/>
                  </a:lnTo>
                  <a:lnTo>
                    <a:pt x="88" y="101"/>
                  </a:lnTo>
                  <a:lnTo>
                    <a:pt x="92" y="99"/>
                  </a:lnTo>
                  <a:lnTo>
                    <a:pt x="94" y="97"/>
                  </a:lnTo>
                  <a:lnTo>
                    <a:pt x="95" y="97"/>
                  </a:lnTo>
                  <a:lnTo>
                    <a:pt x="95" y="96"/>
                  </a:lnTo>
                  <a:lnTo>
                    <a:pt x="97" y="94"/>
                  </a:lnTo>
                  <a:lnTo>
                    <a:pt x="99" y="94"/>
                  </a:lnTo>
                  <a:lnTo>
                    <a:pt x="100" y="92"/>
                  </a:lnTo>
                  <a:lnTo>
                    <a:pt x="102" y="91"/>
                  </a:lnTo>
                  <a:lnTo>
                    <a:pt x="104" y="89"/>
                  </a:lnTo>
                  <a:lnTo>
                    <a:pt x="106" y="87"/>
                  </a:lnTo>
                  <a:lnTo>
                    <a:pt x="107" y="85"/>
                  </a:lnTo>
                  <a:lnTo>
                    <a:pt x="109" y="84"/>
                  </a:lnTo>
                  <a:lnTo>
                    <a:pt x="111" y="84"/>
                  </a:lnTo>
                  <a:lnTo>
                    <a:pt x="112" y="77"/>
                  </a:lnTo>
                  <a:lnTo>
                    <a:pt x="117" y="70"/>
                  </a:lnTo>
                  <a:lnTo>
                    <a:pt x="116" y="68"/>
                  </a:lnTo>
                  <a:lnTo>
                    <a:pt x="117" y="65"/>
                  </a:lnTo>
                  <a:lnTo>
                    <a:pt x="117" y="63"/>
                  </a:lnTo>
                  <a:lnTo>
                    <a:pt x="117" y="62"/>
                  </a:lnTo>
                  <a:lnTo>
                    <a:pt x="119" y="60"/>
                  </a:lnTo>
                  <a:lnTo>
                    <a:pt x="119" y="58"/>
                  </a:lnTo>
                  <a:lnTo>
                    <a:pt x="119" y="56"/>
                  </a:lnTo>
                  <a:lnTo>
                    <a:pt x="119" y="55"/>
                  </a:lnTo>
                  <a:lnTo>
                    <a:pt x="119" y="53"/>
                  </a:lnTo>
                  <a:lnTo>
                    <a:pt x="119" y="51"/>
                  </a:lnTo>
                  <a:lnTo>
                    <a:pt x="119" y="50"/>
                  </a:lnTo>
                  <a:lnTo>
                    <a:pt x="119" y="48"/>
                  </a:lnTo>
                  <a:lnTo>
                    <a:pt x="119" y="46"/>
                  </a:lnTo>
                  <a:lnTo>
                    <a:pt x="117" y="44"/>
                  </a:lnTo>
                  <a:lnTo>
                    <a:pt x="119" y="44"/>
                  </a:lnTo>
                  <a:lnTo>
                    <a:pt x="117" y="43"/>
                  </a:lnTo>
                  <a:lnTo>
                    <a:pt x="119" y="43"/>
                  </a:lnTo>
                  <a:lnTo>
                    <a:pt x="117" y="39"/>
                  </a:lnTo>
                  <a:lnTo>
                    <a:pt x="117" y="38"/>
                  </a:lnTo>
                  <a:lnTo>
                    <a:pt x="117" y="36"/>
                  </a:lnTo>
                  <a:lnTo>
                    <a:pt x="117" y="34"/>
                  </a:lnTo>
                  <a:lnTo>
                    <a:pt x="116" y="34"/>
                  </a:lnTo>
                  <a:lnTo>
                    <a:pt x="114" y="33"/>
                  </a:lnTo>
                  <a:lnTo>
                    <a:pt x="116" y="33"/>
                  </a:lnTo>
                  <a:lnTo>
                    <a:pt x="114" y="31"/>
                  </a:lnTo>
                  <a:lnTo>
                    <a:pt x="112" y="27"/>
                  </a:lnTo>
                  <a:lnTo>
                    <a:pt x="112" y="26"/>
                  </a:lnTo>
                  <a:lnTo>
                    <a:pt x="111" y="22"/>
                  </a:lnTo>
                  <a:lnTo>
                    <a:pt x="109" y="22"/>
                  </a:lnTo>
                  <a:lnTo>
                    <a:pt x="107" y="22"/>
                  </a:lnTo>
                  <a:lnTo>
                    <a:pt x="107" y="21"/>
                  </a:lnTo>
                  <a:lnTo>
                    <a:pt x="107" y="19"/>
                  </a:lnTo>
                  <a:lnTo>
                    <a:pt x="106" y="19"/>
                  </a:lnTo>
                  <a:lnTo>
                    <a:pt x="106" y="17"/>
                  </a:lnTo>
                  <a:lnTo>
                    <a:pt x="104" y="17"/>
                  </a:lnTo>
                  <a:lnTo>
                    <a:pt x="104" y="15"/>
                  </a:lnTo>
                  <a:lnTo>
                    <a:pt x="100" y="15"/>
                  </a:lnTo>
                  <a:lnTo>
                    <a:pt x="100" y="14"/>
                  </a:lnTo>
                  <a:lnTo>
                    <a:pt x="99" y="12"/>
                  </a:lnTo>
                  <a:lnTo>
                    <a:pt x="97" y="12"/>
                  </a:lnTo>
                  <a:lnTo>
                    <a:pt x="97" y="10"/>
                  </a:lnTo>
                  <a:lnTo>
                    <a:pt x="94" y="10"/>
                  </a:lnTo>
                  <a:lnTo>
                    <a:pt x="94" y="9"/>
                  </a:lnTo>
                  <a:lnTo>
                    <a:pt x="87" y="5"/>
                  </a:lnTo>
                  <a:close/>
                </a:path>
              </a:pathLst>
            </a:custGeom>
            <a:solidFill>
              <a:srgbClr val="808080"/>
            </a:solidFill>
            <a:ln w="9525">
              <a:noFill/>
              <a:round/>
              <a:headEnd/>
              <a:tailEnd/>
            </a:ln>
          </p:spPr>
          <p:txBody>
            <a:bodyPr/>
            <a:lstStyle/>
            <a:p>
              <a:endParaRPr lang="en-US"/>
            </a:p>
          </p:txBody>
        </p:sp>
        <p:sp>
          <p:nvSpPr>
            <p:cNvPr id="384" name="Freeform 2555"/>
            <p:cNvSpPr>
              <a:spLocks/>
            </p:cNvSpPr>
            <p:nvPr/>
          </p:nvSpPr>
          <p:spPr bwMode="auto">
            <a:xfrm>
              <a:off x="939" y="2533"/>
              <a:ext cx="119" cy="109"/>
            </a:xfrm>
            <a:custGeom>
              <a:avLst/>
              <a:gdLst>
                <a:gd name="T0" fmla="*/ 76 w 119"/>
                <a:gd name="T1" fmla="*/ 2 h 109"/>
                <a:gd name="T2" fmla="*/ 70 w 119"/>
                <a:gd name="T3" fmla="*/ 0 h 109"/>
                <a:gd name="T4" fmla="*/ 66 w 119"/>
                <a:gd name="T5" fmla="*/ 2 h 109"/>
                <a:gd name="T6" fmla="*/ 61 w 119"/>
                <a:gd name="T7" fmla="*/ 0 h 109"/>
                <a:gd name="T8" fmla="*/ 56 w 119"/>
                <a:gd name="T9" fmla="*/ 0 h 109"/>
                <a:gd name="T10" fmla="*/ 51 w 119"/>
                <a:gd name="T11" fmla="*/ 2 h 109"/>
                <a:gd name="T12" fmla="*/ 44 w 119"/>
                <a:gd name="T13" fmla="*/ 2 h 109"/>
                <a:gd name="T14" fmla="*/ 39 w 119"/>
                <a:gd name="T15" fmla="*/ 4 h 109"/>
                <a:gd name="T16" fmla="*/ 35 w 119"/>
                <a:gd name="T17" fmla="*/ 7 h 109"/>
                <a:gd name="T18" fmla="*/ 32 w 119"/>
                <a:gd name="T19" fmla="*/ 9 h 109"/>
                <a:gd name="T20" fmla="*/ 27 w 119"/>
                <a:gd name="T21" fmla="*/ 10 h 109"/>
                <a:gd name="T22" fmla="*/ 24 w 119"/>
                <a:gd name="T23" fmla="*/ 14 h 109"/>
                <a:gd name="T24" fmla="*/ 18 w 119"/>
                <a:gd name="T25" fmla="*/ 15 h 109"/>
                <a:gd name="T26" fmla="*/ 17 w 119"/>
                <a:gd name="T27" fmla="*/ 21 h 109"/>
                <a:gd name="T28" fmla="*/ 12 w 119"/>
                <a:gd name="T29" fmla="*/ 22 h 109"/>
                <a:gd name="T30" fmla="*/ 6 w 119"/>
                <a:gd name="T31" fmla="*/ 33 h 109"/>
                <a:gd name="T32" fmla="*/ 3 w 119"/>
                <a:gd name="T33" fmla="*/ 44 h 109"/>
                <a:gd name="T34" fmla="*/ 1 w 119"/>
                <a:gd name="T35" fmla="*/ 50 h 109"/>
                <a:gd name="T36" fmla="*/ 1 w 119"/>
                <a:gd name="T37" fmla="*/ 53 h 109"/>
                <a:gd name="T38" fmla="*/ 0 w 119"/>
                <a:gd name="T39" fmla="*/ 58 h 109"/>
                <a:gd name="T40" fmla="*/ 1 w 119"/>
                <a:gd name="T41" fmla="*/ 62 h 109"/>
                <a:gd name="T42" fmla="*/ 1 w 119"/>
                <a:gd name="T43" fmla="*/ 67 h 109"/>
                <a:gd name="T44" fmla="*/ 3 w 119"/>
                <a:gd name="T45" fmla="*/ 73 h 109"/>
                <a:gd name="T46" fmla="*/ 5 w 119"/>
                <a:gd name="T47" fmla="*/ 79 h 109"/>
                <a:gd name="T48" fmla="*/ 8 w 119"/>
                <a:gd name="T49" fmla="*/ 82 h 109"/>
                <a:gd name="T50" fmla="*/ 10 w 119"/>
                <a:gd name="T51" fmla="*/ 85 h 109"/>
                <a:gd name="T52" fmla="*/ 12 w 119"/>
                <a:gd name="T53" fmla="*/ 91 h 109"/>
                <a:gd name="T54" fmla="*/ 15 w 119"/>
                <a:gd name="T55" fmla="*/ 92 h 109"/>
                <a:gd name="T56" fmla="*/ 17 w 119"/>
                <a:gd name="T57" fmla="*/ 96 h 109"/>
                <a:gd name="T58" fmla="*/ 22 w 119"/>
                <a:gd name="T59" fmla="*/ 97 h 109"/>
                <a:gd name="T60" fmla="*/ 32 w 119"/>
                <a:gd name="T61" fmla="*/ 104 h 109"/>
                <a:gd name="T62" fmla="*/ 44 w 119"/>
                <a:gd name="T63" fmla="*/ 108 h 109"/>
                <a:gd name="T64" fmla="*/ 51 w 119"/>
                <a:gd name="T65" fmla="*/ 108 h 109"/>
                <a:gd name="T66" fmla="*/ 54 w 119"/>
                <a:gd name="T67" fmla="*/ 108 h 109"/>
                <a:gd name="T68" fmla="*/ 58 w 119"/>
                <a:gd name="T69" fmla="*/ 109 h 109"/>
                <a:gd name="T70" fmla="*/ 61 w 119"/>
                <a:gd name="T71" fmla="*/ 108 h 109"/>
                <a:gd name="T72" fmla="*/ 63 w 119"/>
                <a:gd name="T73" fmla="*/ 109 h 109"/>
                <a:gd name="T74" fmla="*/ 70 w 119"/>
                <a:gd name="T75" fmla="*/ 108 h 109"/>
                <a:gd name="T76" fmla="*/ 75 w 119"/>
                <a:gd name="T77" fmla="*/ 106 h 109"/>
                <a:gd name="T78" fmla="*/ 80 w 119"/>
                <a:gd name="T79" fmla="*/ 104 h 109"/>
                <a:gd name="T80" fmla="*/ 87 w 119"/>
                <a:gd name="T81" fmla="*/ 102 h 109"/>
                <a:gd name="T82" fmla="*/ 92 w 119"/>
                <a:gd name="T83" fmla="*/ 99 h 109"/>
                <a:gd name="T84" fmla="*/ 95 w 119"/>
                <a:gd name="T85" fmla="*/ 96 h 109"/>
                <a:gd name="T86" fmla="*/ 100 w 119"/>
                <a:gd name="T87" fmla="*/ 92 h 109"/>
                <a:gd name="T88" fmla="*/ 104 w 119"/>
                <a:gd name="T89" fmla="*/ 87 h 109"/>
                <a:gd name="T90" fmla="*/ 109 w 119"/>
                <a:gd name="T91" fmla="*/ 84 h 109"/>
                <a:gd name="T92" fmla="*/ 114 w 119"/>
                <a:gd name="T93" fmla="*/ 68 h 109"/>
                <a:gd name="T94" fmla="*/ 117 w 119"/>
                <a:gd name="T95" fmla="*/ 63 h 109"/>
                <a:gd name="T96" fmla="*/ 119 w 119"/>
                <a:gd name="T97" fmla="*/ 58 h 109"/>
                <a:gd name="T98" fmla="*/ 119 w 119"/>
                <a:gd name="T99" fmla="*/ 53 h 109"/>
                <a:gd name="T100" fmla="*/ 119 w 119"/>
                <a:gd name="T101" fmla="*/ 48 h 109"/>
                <a:gd name="T102" fmla="*/ 119 w 119"/>
                <a:gd name="T103" fmla="*/ 44 h 109"/>
                <a:gd name="T104" fmla="*/ 117 w 119"/>
                <a:gd name="T105" fmla="*/ 39 h 109"/>
                <a:gd name="T106" fmla="*/ 116 w 119"/>
                <a:gd name="T107" fmla="*/ 36 h 109"/>
                <a:gd name="T108" fmla="*/ 112 w 119"/>
                <a:gd name="T109" fmla="*/ 33 h 109"/>
                <a:gd name="T110" fmla="*/ 112 w 119"/>
                <a:gd name="T111" fmla="*/ 27 h 109"/>
                <a:gd name="T112" fmla="*/ 110 w 119"/>
                <a:gd name="T113" fmla="*/ 26 h 109"/>
                <a:gd name="T114" fmla="*/ 107 w 119"/>
                <a:gd name="T115" fmla="*/ 21 h 109"/>
                <a:gd name="T116" fmla="*/ 104 w 119"/>
                <a:gd name="T117" fmla="*/ 19 h 109"/>
                <a:gd name="T118" fmla="*/ 100 w 119"/>
                <a:gd name="T119" fmla="*/ 15 h 109"/>
                <a:gd name="T120" fmla="*/ 97 w 119"/>
                <a:gd name="T121" fmla="*/ 12 h 109"/>
                <a:gd name="T122" fmla="*/ 93 w 119"/>
                <a:gd name="T123" fmla="*/ 9 h 1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9"/>
                <a:gd name="T187" fmla="*/ 0 h 109"/>
                <a:gd name="T188" fmla="*/ 119 w 119"/>
                <a:gd name="T189" fmla="*/ 109 h 1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9" h="109">
                  <a:moveTo>
                    <a:pt x="85" y="5"/>
                  </a:moveTo>
                  <a:lnTo>
                    <a:pt x="78" y="2"/>
                  </a:lnTo>
                  <a:lnTo>
                    <a:pt x="76" y="2"/>
                  </a:lnTo>
                  <a:lnTo>
                    <a:pt x="75" y="2"/>
                  </a:lnTo>
                  <a:lnTo>
                    <a:pt x="73" y="2"/>
                  </a:lnTo>
                  <a:lnTo>
                    <a:pt x="70" y="0"/>
                  </a:lnTo>
                  <a:lnTo>
                    <a:pt x="70" y="2"/>
                  </a:lnTo>
                  <a:lnTo>
                    <a:pt x="68" y="0"/>
                  </a:lnTo>
                  <a:lnTo>
                    <a:pt x="66" y="2"/>
                  </a:lnTo>
                  <a:lnTo>
                    <a:pt x="64" y="0"/>
                  </a:lnTo>
                  <a:lnTo>
                    <a:pt x="63" y="0"/>
                  </a:lnTo>
                  <a:lnTo>
                    <a:pt x="61" y="0"/>
                  </a:lnTo>
                  <a:lnTo>
                    <a:pt x="59" y="0"/>
                  </a:lnTo>
                  <a:lnTo>
                    <a:pt x="58" y="0"/>
                  </a:lnTo>
                  <a:lnTo>
                    <a:pt x="56" y="0"/>
                  </a:lnTo>
                  <a:lnTo>
                    <a:pt x="54" y="0"/>
                  </a:lnTo>
                  <a:lnTo>
                    <a:pt x="53" y="2"/>
                  </a:lnTo>
                  <a:lnTo>
                    <a:pt x="51" y="2"/>
                  </a:lnTo>
                  <a:lnTo>
                    <a:pt x="49" y="2"/>
                  </a:lnTo>
                  <a:lnTo>
                    <a:pt x="46" y="2"/>
                  </a:lnTo>
                  <a:lnTo>
                    <a:pt x="44" y="2"/>
                  </a:lnTo>
                  <a:lnTo>
                    <a:pt x="42" y="4"/>
                  </a:lnTo>
                  <a:lnTo>
                    <a:pt x="41" y="4"/>
                  </a:lnTo>
                  <a:lnTo>
                    <a:pt x="39" y="4"/>
                  </a:lnTo>
                  <a:lnTo>
                    <a:pt x="37" y="5"/>
                  </a:lnTo>
                  <a:lnTo>
                    <a:pt x="35" y="5"/>
                  </a:lnTo>
                  <a:lnTo>
                    <a:pt x="35" y="7"/>
                  </a:lnTo>
                  <a:lnTo>
                    <a:pt x="34" y="5"/>
                  </a:lnTo>
                  <a:lnTo>
                    <a:pt x="32" y="7"/>
                  </a:lnTo>
                  <a:lnTo>
                    <a:pt x="32" y="9"/>
                  </a:lnTo>
                  <a:lnTo>
                    <a:pt x="30" y="9"/>
                  </a:lnTo>
                  <a:lnTo>
                    <a:pt x="29" y="10"/>
                  </a:lnTo>
                  <a:lnTo>
                    <a:pt x="27" y="10"/>
                  </a:lnTo>
                  <a:lnTo>
                    <a:pt x="25" y="12"/>
                  </a:lnTo>
                  <a:lnTo>
                    <a:pt x="24" y="12"/>
                  </a:lnTo>
                  <a:lnTo>
                    <a:pt x="24" y="14"/>
                  </a:lnTo>
                  <a:lnTo>
                    <a:pt x="22" y="14"/>
                  </a:lnTo>
                  <a:lnTo>
                    <a:pt x="20" y="15"/>
                  </a:lnTo>
                  <a:lnTo>
                    <a:pt x="18" y="15"/>
                  </a:lnTo>
                  <a:lnTo>
                    <a:pt x="18" y="17"/>
                  </a:lnTo>
                  <a:lnTo>
                    <a:pt x="17" y="17"/>
                  </a:lnTo>
                  <a:lnTo>
                    <a:pt x="17" y="21"/>
                  </a:lnTo>
                  <a:lnTo>
                    <a:pt x="15" y="21"/>
                  </a:lnTo>
                  <a:lnTo>
                    <a:pt x="13" y="22"/>
                  </a:lnTo>
                  <a:lnTo>
                    <a:pt x="12" y="22"/>
                  </a:lnTo>
                  <a:lnTo>
                    <a:pt x="12" y="26"/>
                  </a:lnTo>
                  <a:lnTo>
                    <a:pt x="10" y="27"/>
                  </a:lnTo>
                  <a:lnTo>
                    <a:pt x="6" y="33"/>
                  </a:lnTo>
                  <a:lnTo>
                    <a:pt x="5" y="39"/>
                  </a:lnTo>
                  <a:lnTo>
                    <a:pt x="1" y="43"/>
                  </a:lnTo>
                  <a:lnTo>
                    <a:pt x="3" y="44"/>
                  </a:lnTo>
                  <a:lnTo>
                    <a:pt x="1" y="46"/>
                  </a:lnTo>
                  <a:lnTo>
                    <a:pt x="1" y="48"/>
                  </a:lnTo>
                  <a:lnTo>
                    <a:pt x="1" y="50"/>
                  </a:lnTo>
                  <a:lnTo>
                    <a:pt x="1" y="51"/>
                  </a:lnTo>
                  <a:lnTo>
                    <a:pt x="0" y="53"/>
                  </a:lnTo>
                  <a:lnTo>
                    <a:pt x="1" y="53"/>
                  </a:lnTo>
                  <a:lnTo>
                    <a:pt x="0" y="55"/>
                  </a:lnTo>
                  <a:lnTo>
                    <a:pt x="0" y="56"/>
                  </a:lnTo>
                  <a:lnTo>
                    <a:pt x="0" y="58"/>
                  </a:lnTo>
                  <a:lnTo>
                    <a:pt x="1" y="60"/>
                  </a:lnTo>
                  <a:lnTo>
                    <a:pt x="0" y="62"/>
                  </a:lnTo>
                  <a:lnTo>
                    <a:pt x="1" y="62"/>
                  </a:lnTo>
                  <a:lnTo>
                    <a:pt x="0" y="63"/>
                  </a:lnTo>
                  <a:lnTo>
                    <a:pt x="1" y="65"/>
                  </a:lnTo>
                  <a:lnTo>
                    <a:pt x="1" y="67"/>
                  </a:lnTo>
                  <a:lnTo>
                    <a:pt x="1" y="68"/>
                  </a:lnTo>
                  <a:lnTo>
                    <a:pt x="3" y="70"/>
                  </a:lnTo>
                  <a:lnTo>
                    <a:pt x="3" y="73"/>
                  </a:lnTo>
                  <a:lnTo>
                    <a:pt x="5" y="73"/>
                  </a:lnTo>
                  <a:lnTo>
                    <a:pt x="5" y="77"/>
                  </a:lnTo>
                  <a:lnTo>
                    <a:pt x="5" y="79"/>
                  </a:lnTo>
                  <a:lnTo>
                    <a:pt x="6" y="79"/>
                  </a:lnTo>
                  <a:lnTo>
                    <a:pt x="6" y="82"/>
                  </a:lnTo>
                  <a:lnTo>
                    <a:pt x="8" y="82"/>
                  </a:lnTo>
                  <a:lnTo>
                    <a:pt x="8" y="84"/>
                  </a:lnTo>
                  <a:lnTo>
                    <a:pt x="8" y="85"/>
                  </a:lnTo>
                  <a:lnTo>
                    <a:pt x="10" y="85"/>
                  </a:lnTo>
                  <a:lnTo>
                    <a:pt x="10" y="87"/>
                  </a:lnTo>
                  <a:lnTo>
                    <a:pt x="12" y="89"/>
                  </a:lnTo>
                  <a:lnTo>
                    <a:pt x="12" y="91"/>
                  </a:lnTo>
                  <a:lnTo>
                    <a:pt x="13" y="91"/>
                  </a:lnTo>
                  <a:lnTo>
                    <a:pt x="13" y="92"/>
                  </a:lnTo>
                  <a:lnTo>
                    <a:pt x="15" y="92"/>
                  </a:lnTo>
                  <a:lnTo>
                    <a:pt x="15" y="94"/>
                  </a:lnTo>
                  <a:lnTo>
                    <a:pt x="17" y="94"/>
                  </a:lnTo>
                  <a:lnTo>
                    <a:pt x="17" y="96"/>
                  </a:lnTo>
                  <a:lnTo>
                    <a:pt x="18" y="96"/>
                  </a:lnTo>
                  <a:lnTo>
                    <a:pt x="20" y="97"/>
                  </a:lnTo>
                  <a:lnTo>
                    <a:pt x="22" y="97"/>
                  </a:lnTo>
                  <a:lnTo>
                    <a:pt x="24" y="97"/>
                  </a:lnTo>
                  <a:lnTo>
                    <a:pt x="25" y="101"/>
                  </a:lnTo>
                  <a:lnTo>
                    <a:pt x="32" y="104"/>
                  </a:lnTo>
                  <a:lnTo>
                    <a:pt x="41" y="108"/>
                  </a:lnTo>
                  <a:lnTo>
                    <a:pt x="42" y="106"/>
                  </a:lnTo>
                  <a:lnTo>
                    <a:pt x="44" y="108"/>
                  </a:lnTo>
                  <a:lnTo>
                    <a:pt x="46" y="108"/>
                  </a:lnTo>
                  <a:lnTo>
                    <a:pt x="49" y="108"/>
                  </a:lnTo>
                  <a:lnTo>
                    <a:pt x="51" y="108"/>
                  </a:lnTo>
                  <a:lnTo>
                    <a:pt x="53" y="108"/>
                  </a:lnTo>
                  <a:lnTo>
                    <a:pt x="54" y="109"/>
                  </a:lnTo>
                  <a:lnTo>
                    <a:pt x="54" y="108"/>
                  </a:lnTo>
                  <a:lnTo>
                    <a:pt x="56" y="109"/>
                  </a:lnTo>
                  <a:lnTo>
                    <a:pt x="58" y="108"/>
                  </a:lnTo>
                  <a:lnTo>
                    <a:pt x="58" y="109"/>
                  </a:lnTo>
                  <a:lnTo>
                    <a:pt x="59" y="108"/>
                  </a:lnTo>
                  <a:lnTo>
                    <a:pt x="59" y="109"/>
                  </a:lnTo>
                  <a:lnTo>
                    <a:pt x="61" y="108"/>
                  </a:lnTo>
                  <a:lnTo>
                    <a:pt x="61" y="109"/>
                  </a:lnTo>
                  <a:lnTo>
                    <a:pt x="63" y="108"/>
                  </a:lnTo>
                  <a:lnTo>
                    <a:pt x="63" y="109"/>
                  </a:lnTo>
                  <a:lnTo>
                    <a:pt x="66" y="108"/>
                  </a:lnTo>
                  <a:lnTo>
                    <a:pt x="68" y="108"/>
                  </a:lnTo>
                  <a:lnTo>
                    <a:pt x="70" y="108"/>
                  </a:lnTo>
                  <a:lnTo>
                    <a:pt x="73" y="106"/>
                  </a:lnTo>
                  <a:lnTo>
                    <a:pt x="75" y="108"/>
                  </a:lnTo>
                  <a:lnTo>
                    <a:pt x="75" y="106"/>
                  </a:lnTo>
                  <a:lnTo>
                    <a:pt x="78" y="104"/>
                  </a:lnTo>
                  <a:lnTo>
                    <a:pt x="78" y="106"/>
                  </a:lnTo>
                  <a:lnTo>
                    <a:pt x="80" y="104"/>
                  </a:lnTo>
                  <a:lnTo>
                    <a:pt x="83" y="104"/>
                  </a:lnTo>
                  <a:lnTo>
                    <a:pt x="83" y="102"/>
                  </a:lnTo>
                  <a:lnTo>
                    <a:pt x="87" y="102"/>
                  </a:lnTo>
                  <a:lnTo>
                    <a:pt x="87" y="101"/>
                  </a:lnTo>
                  <a:lnTo>
                    <a:pt x="90" y="99"/>
                  </a:lnTo>
                  <a:lnTo>
                    <a:pt x="92" y="99"/>
                  </a:lnTo>
                  <a:lnTo>
                    <a:pt x="93" y="97"/>
                  </a:lnTo>
                  <a:lnTo>
                    <a:pt x="93" y="96"/>
                  </a:lnTo>
                  <a:lnTo>
                    <a:pt x="95" y="96"/>
                  </a:lnTo>
                  <a:lnTo>
                    <a:pt x="97" y="94"/>
                  </a:lnTo>
                  <a:lnTo>
                    <a:pt x="99" y="94"/>
                  </a:lnTo>
                  <a:lnTo>
                    <a:pt x="100" y="92"/>
                  </a:lnTo>
                  <a:lnTo>
                    <a:pt x="102" y="91"/>
                  </a:lnTo>
                  <a:lnTo>
                    <a:pt x="104" y="89"/>
                  </a:lnTo>
                  <a:lnTo>
                    <a:pt x="104" y="87"/>
                  </a:lnTo>
                  <a:lnTo>
                    <a:pt x="105" y="85"/>
                  </a:lnTo>
                  <a:lnTo>
                    <a:pt x="107" y="84"/>
                  </a:lnTo>
                  <a:lnTo>
                    <a:pt x="109" y="84"/>
                  </a:lnTo>
                  <a:lnTo>
                    <a:pt x="112" y="77"/>
                  </a:lnTo>
                  <a:lnTo>
                    <a:pt x="116" y="70"/>
                  </a:lnTo>
                  <a:lnTo>
                    <a:pt x="114" y="68"/>
                  </a:lnTo>
                  <a:lnTo>
                    <a:pt x="117" y="65"/>
                  </a:lnTo>
                  <a:lnTo>
                    <a:pt x="116" y="65"/>
                  </a:lnTo>
                  <a:lnTo>
                    <a:pt x="117" y="63"/>
                  </a:lnTo>
                  <a:lnTo>
                    <a:pt x="117" y="62"/>
                  </a:lnTo>
                  <a:lnTo>
                    <a:pt x="119" y="60"/>
                  </a:lnTo>
                  <a:lnTo>
                    <a:pt x="119" y="58"/>
                  </a:lnTo>
                  <a:lnTo>
                    <a:pt x="119" y="56"/>
                  </a:lnTo>
                  <a:lnTo>
                    <a:pt x="119" y="55"/>
                  </a:lnTo>
                  <a:lnTo>
                    <a:pt x="119" y="53"/>
                  </a:lnTo>
                  <a:lnTo>
                    <a:pt x="119" y="51"/>
                  </a:lnTo>
                  <a:lnTo>
                    <a:pt x="119" y="50"/>
                  </a:lnTo>
                  <a:lnTo>
                    <a:pt x="119" y="48"/>
                  </a:lnTo>
                  <a:lnTo>
                    <a:pt x="119" y="46"/>
                  </a:lnTo>
                  <a:lnTo>
                    <a:pt x="117" y="44"/>
                  </a:lnTo>
                  <a:lnTo>
                    <a:pt x="119" y="44"/>
                  </a:lnTo>
                  <a:lnTo>
                    <a:pt x="117" y="43"/>
                  </a:lnTo>
                  <a:lnTo>
                    <a:pt x="119" y="43"/>
                  </a:lnTo>
                  <a:lnTo>
                    <a:pt x="117" y="39"/>
                  </a:lnTo>
                  <a:lnTo>
                    <a:pt x="116" y="39"/>
                  </a:lnTo>
                  <a:lnTo>
                    <a:pt x="116" y="38"/>
                  </a:lnTo>
                  <a:lnTo>
                    <a:pt x="116" y="36"/>
                  </a:lnTo>
                  <a:lnTo>
                    <a:pt x="116" y="34"/>
                  </a:lnTo>
                  <a:lnTo>
                    <a:pt x="114" y="34"/>
                  </a:lnTo>
                  <a:lnTo>
                    <a:pt x="112" y="33"/>
                  </a:lnTo>
                  <a:lnTo>
                    <a:pt x="114" y="33"/>
                  </a:lnTo>
                  <a:lnTo>
                    <a:pt x="112" y="31"/>
                  </a:lnTo>
                  <a:lnTo>
                    <a:pt x="112" y="27"/>
                  </a:lnTo>
                  <a:lnTo>
                    <a:pt x="110" y="27"/>
                  </a:lnTo>
                  <a:lnTo>
                    <a:pt x="112" y="27"/>
                  </a:lnTo>
                  <a:lnTo>
                    <a:pt x="110" y="26"/>
                  </a:lnTo>
                  <a:lnTo>
                    <a:pt x="109" y="22"/>
                  </a:lnTo>
                  <a:lnTo>
                    <a:pt x="107" y="22"/>
                  </a:lnTo>
                  <a:lnTo>
                    <a:pt x="107" y="21"/>
                  </a:lnTo>
                  <a:lnTo>
                    <a:pt x="105" y="21"/>
                  </a:lnTo>
                  <a:lnTo>
                    <a:pt x="105" y="19"/>
                  </a:lnTo>
                  <a:lnTo>
                    <a:pt x="104" y="19"/>
                  </a:lnTo>
                  <a:lnTo>
                    <a:pt x="104" y="17"/>
                  </a:lnTo>
                  <a:lnTo>
                    <a:pt x="104" y="15"/>
                  </a:lnTo>
                  <a:lnTo>
                    <a:pt x="100" y="15"/>
                  </a:lnTo>
                  <a:lnTo>
                    <a:pt x="100" y="14"/>
                  </a:lnTo>
                  <a:lnTo>
                    <a:pt x="99" y="12"/>
                  </a:lnTo>
                  <a:lnTo>
                    <a:pt x="97" y="12"/>
                  </a:lnTo>
                  <a:lnTo>
                    <a:pt x="97" y="10"/>
                  </a:lnTo>
                  <a:lnTo>
                    <a:pt x="93" y="10"/>
                  </a:lnTo>
                  <a:lnTo>
                    <a:pt x="93" y="9"/>
                  </a:lnTo>
                  <a:lnTo>
                    <a:pt x="85" y="5"/>
                  </a:lnTo>
                  <a:close/>
                </a:path>
              </a:pathLst>
            </a:custGeom>
            <a:solidFill>
              <a:srgbClr val="808080"/>
            </a:solidFill>
            <a:ln w="9525">
              <a:noFill/>
              <a:round/>
              <a:headEnd/>
              <a:tailEnd/>
            </a:ln>
          </p:spPr>
          <p:txBody>
            <a:bodyPr/>
            <a:lstStyle/>
            <a:p>
              <a:endParaRPr lang="en-US"/>
            </a:p>
          </p:txBody>
        </p:sp>
        <p:sp>
          <p:nvSpPr>
            <p:cNvPr id="385" name="Freeform 2556"/>
            <p:cNvSpPr>
              <a:spLocks/>
            </p:cNvSpPr>
            <p:nvPr/>
          </p:nvSpPr>
          <p:spPr bwMode="auto">
            <a:xfrm>
              <a:off x="1048" y="2530"/>
              <a:ext cx="119" cy="109"/>
            </a:xfrm>
            <a:custGeom>
              <a:avLst/>
              <a:gdLst>
                <a:gd name="T0" fmla="*/ 75 w 119"/>
                <a:gd name="T1" fmla="*/ 0 h 109"/>
                <a:gd name="T2" fmla="*/ 66 w 119"/>
                <a:gd name="T3" fmla="*/ 0 h 109"/>
                <a:gd name="T4" fmla="*/ 59 w 119"/>
                <a:gd name="T5" fmla="*/ 0 h 109"/>
                <a:gd name="T6" fmla="*/ 53 w 119"/>
                <a:gd name="T7" fmla="*/ 0 h 109"/>
                <a:gd name="T8" fmla="*/ 49 w 119"/>
                <a:gd name="T9" fmla="*/ 0 h 109"/>
                <a:gd name="T10" fmla="*/ 39 w 119"/>
                <a:gd name="T11" fmla="*/ 5 h 109"/>
                <a:gd name="T12" fmla="*/ 34 w 119"/>
                <a:gd name="T13" fmla="*/ 7 h 109"/>
                <a:gd name="T14" fmla="*/ 29 w 119"/>
                <a:gd name="T15" fmla="*/ 8 h 109"/>
                <a:gd name="T16" fmla="*/ 25 w 119"/>
                <a:gd name="T17" fmla="*/ 12 h 109"/>
                <a:gd name="T18" fmla="*/ 22 w 119"/>
                <a:gd name="T19" fmla="*/ 15 h 109"/>
                <a:gd name="T20" fmla="*/ 17 w 119"/>
                <a:gd name="T21" fmla="*/ 18 h 109"/>
                <a:gd name="T22" fmla="*/ 12 w 119"/>
                <a:gd name="T23" fmla="*/ 25 h 109"/>
                <a:gd name="T24" fmla="*/ 5 w 119"/>
                <a:gd name="T25" fmla="*/ 39 h 109"/>
                <a:gd name="T26" fmla="*/ 1 w 119"/>
                <a:gd name="T27" fmla="*/ 47 h 109"/>
                <a:gd name="T28" fmla="*/ 1 w 119"/>
                <a:gd name="T29" fmla="*/ 53 h 109"/>
                <a:gd name="T30" fmla="*/ 1 w 119"/>
                <a:gd name="T31" fmla="*/ 59 h 109"/>
                <a:gd name="T32" fmla="*/ 1 w 119"/>
                <a:gd name="T33" fmla="*/ 63 h 109"/>
                <a:gd name="T34" fmla="*/ 3 w 119"/>
                <a:gd name="T35" fmla="*/ 70 h 109"/>
                <a:gd name="T36" fmla="*/ 5 w 119"/>
                <a:gd name="T37" fmla="*/ 76 h 109"/>
                <a:gd name="T38" fmla="*/ 8 w 119"/>
                <a:gd name="T39" fmla="*/ 82 h 109"/>
                <a:gd name="T40" fmla="*/ 12 w 119"/>
                <a:gd name="T41" fmla="*/ 87 h 109"/>
                <a:gd name="T42" fmla="*/ 15 w 119"/>
                <a:gd name="T43" fmla="*/ 92 h 109"/>
                <a:gd name="T44" fmla="*/ 22 w 119"/>
                <a:gd name="T45" fmla="*/ 97 h 109"/>
                <a:gd name="T46" fmla="*/ 34 w 119"/>
                <a:gd name="T47" fmla="*/ 102 h 109"/>
                <a:gd name="T48" fmla="*/ 46 w 119"/>
                <a:gd name="T49" fmla="*/ 105 h 109"/>
                <a:gd name="T50" fmla="*/ 54 w 119"/>
                <a:gd name="T51" fmla="*/ 109 h 109"/>
                <a:gd name="T52" fmla="*/ 59 w 119"/>
                <a:gd name="T53" fmla="*/ 109 h 109"/>
                <a:gd name="T54" fmla="*/ 63 w 119"/>
                <a:gd name="T55" fmla="*/ 109 h 109"/>
                <a:gd name="T56" fmla="*/ 68 w 119"/>
                <a:gd name="T57" fmla="*/ 107 h 109"/>
                <a:gd name="T58" fmla="*/ 73 w 119"/>
                <a:gd name="T59" fmla="*/ 105 h 109"/>
                <a:gd name="T60" fmla="*/ 80 w 119"/>
                <a:gd name="T61" fmla="*/ 104 h 109"/>
                <a:gd name="T62" fmla="*/ 88 w 119"/>
                <a:gd name="T63" fmla="*/ 100 h 109"/>
                <a:gd name="T64" fmla="*/ 95 w 119"/>
                <a:gd name="T65" fmla="*/ 97 h 109"/>
                <a:gd name="T66" fmla="*/ 99 w 119"/>
                <a:gd name="T67" fmla="*/ 92 h 109"/>
                <a:gd name="T68" fmla="*/ 104 w 119"/>
                <a:gd name="T69" fmla="*/ 88 h 109"/>
                <a:gd name="T70" fmla="*/ 111 w 119"/>
                <a:gd name="T71" fmla="*/ 82 h 109"/>
                <a:gd name="T72" fmla="*/ 117 w 119"/>
                <a:gd name="T73" fmla="*/ 65 h 109"/>
                <a:gd name="T74" fmla="*/ 119 w 119"/>
                <a:gd name="T75" fmla="*/ 59 h 109"/>
                <a:gd name="T76" fmla="*/ 119 w 119"/>
                <a:gd name="T77" fmla="*/ 53 h 109"/>
                <a:gd name="T78" fmla="*/ 119 w 119"/>
                <a:gd name="T79" fmla="*/ 46 h 109"/>
                <a:gd name="T80" fmla="*/ 119 w 119"/>
                <a:gd name="T81" fmla="*/ 41 h 109"/>
                <a:gd name="T82" fmla="*/ 117 w 119"/>
                <a:gd name="T83" fmla="*/ 34 h 109"/>
                <a:gd name="T84" fmla="*/ 114 w 119"/>
                <a:gd name="T85" fmla="*/ 30 h 109"/>
                <a:gd name="T86" fmla="*/ 111 w 119"/>
                <a:gd name="T87" fmla="*/ 25 h 109"/>
                <a:gd name="T88" fmla="*/ 109 w 119"/>
                <a:gd name="T89" fmla="*/ 20 h 109"/>
                <a:gd name="T90" fmla="*/ 104 w 119"/>
                <a:gd name="T91" fmla="*/ 17 h 109"/>
                <a:gd name="T92" fmla="*/ 99 w 119"/>
                <a:gd name="T93" fmla="*/ 12 h 109"/>
                <a:gd name="T94" fmla="*/ 85 w 119"/>
                <a:gd name="T95" fmla="*/ 5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9"/>
                <a:gd name="T145" fmla="*/ 0 h 109"/>
                <a:gd name="T146" fmla="*/ 119 w 119"/>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9" h="109">
                  <a:moveTo>
                    <a:pt x="85" y="5"/>
                  </a:moveTo>
                  <a:lnTo>
                    <a:pt x="78" y="1"/>
                  </a:lnTo>
                  <a:lnTo>
                    <a:pt x="76" y="1"/>
                  </a:lnTo>
                  <a:lnTo>
                    <a:pt x="75" y="0"/>
                  </a:lnTo>
                  <a:lnTo>
                    <a:pt x="73" y="0"/>
                  </a:lnTo>
                  <a:lnTo>
                    <a:pt x="71" y="0"/>
                  </a:lnTo>
                  <a:lnTo>
                    <a:pt x="68" y="0"/>
                  </a:lnTo>
                  <a:lnTo>
                    <a:pt x="66" y="0"/>
                  </a:lnTo>
                  <a:lnTo>
                    <a:pt x="65" y="0"/>
                  </a:lnTo>
                  <a:lnTo>
                    <a:pt x="63" y="0"/>
                  </a:lnTo>
                  <a:lnTo>
                    <a:pt x="61" y="0"/>
                  </a:lnTo>
                  <a:lnTo>
                    <a:pt x="59" y="0"/>
                  </a:lnTo>
                  <a:lnTo>
                    <a:pt x="58" y="0"/>
                  </a:lnTo>
                  <a:lnTo>
                    <a:pt x="56" y="0"/>
                  </a:lnTo>
                  <a:lnTo>
                    <a:pt x="54" y="0"/>
                  </a:lnTo>
                  <a:lnTo>
                    <a:pt x="53" y="0"/>
                  </a:lnTo>
                  <a:lnTo>
                    <a:pt x="51" y="0"/>
                  </a:lnTo>
                  <a:lnTo>
                    <a:pt x="49" y="0"/>
                  </a:lnTo>
                  <a:lnTo>
                    <a:pt x="49" y="1"/>
                  </a:lnTo>
                  <a:lnTo>
                    <a:pt x="49" y="0"/>
                  </a:lnTo>
                  <a:lnTo>
                    <a:pt x="46" y="1"/>
                  </a:lnTo>
                  <a:lnTo>
                    <a:pt x="44" y="1"/>
                  </a:lnTo>
                  <a:lnTo>
                    <a:pt x="41" y="3"/>
                  </a:lnTo>
                  <a:lnTo>
                    <a:pt x="39" y="5"/>
                  </a:lnTo>
                  <a:lnTo>
                    <a:pt x="36" y="5"/>
                  </a:lnTo>
                  <a:lnTo>
                    <a:pt x="36" y="7"/>
                  </a:lnTo>
                  <a:lnTo>
                    <a:pt x="36" y="5"/>
                  </a:lnTo>
                  <a:lnTo>
                    <a:pt x="34" y="7"/>
                  </a:lnTo>
                  <a:lnTo>
                    <a:pt x="32" y="7"/>
                  </a:lnTo>
                  <a:lnTo>
                    <a:pt x="30" y="7"/>
                  </a:lnTo>
                  <a:lnTo>
                    <a:pt x="30" y="8"/>
                  </a:lnTo>
                  <a:lnTo>
                    <a:pt x="29" y="8"/>
                  </a:lnTo>
                  <a:lnTo>
                    <a:pt x="29" y="10"/>
                  </a:lnTo>
                  <a:lnTo>
                    <a:pt x="27" y="10"/>
                  </a:lnTo>
                  <a:lnTo>
                    <a:pt x="25" y="10"/>
                  </a:lnTo>
                  <a:lnTo>
                    <a:pt x="25" y="12"/>
                  </a:lnTo>
                  <a:lnTo>
                    <a:pt x="24" y="12"/>
                  </a:lnTo>
                  <a:lnTo>
                    <a:pt x="24" y="13"/>
                  </a:lnTo>
                  <a:lnTo>
                    <a:pt x="22" y="13"/>
                  </a:lnTo>
                  <a:lnTo>
                    <a:pt x="22" y="15"/>
                  </a:lnTo>
                  <a:lnTo>
                    <a:pt x="20" y="15"/>
                  </a:lnTo>
                  <a:lnTo>
                    <a:pt x="20" y="17"/>
                  </a:lnTo>
                  <a:lnTo>
                    <a:pt x="19" y="17"/>
                  </a:lnTo>
                  <a:lnTo>
                    <a:pt x="17" y="18"/>
                  </a:lnTo>
                  <a:lnTo>
                    <a:pt x="15" y="18"/>
                  </a:lnTo>
                  <a:lnTo>
                    <a:pt x="15" y="22"/>
                  </a:lnTo>
                  <a:lnTo>
                    <a:pt x="13" y="22"/>
                  </a:lnTo>
                  <a:lnTo>
                    <a:pt x="12" y="25"/>
                  </a:lnTo>
                  <a:lnTo>
                    <a:pt x="10" y="25"/>
                  </a:lnTo>
                  <a:lnTo>
                    <a:pt x="7" y="30"/>
                  </a:lnTo>
                  <a:lnTo>
                    <a:pt x="5" y="37"/>
                  </a:lnTo>
                  <a:lnTo>
                    <a:pt x="5" y="39"/>
                  </a:lnTo>
                  <a:lnTo>
                    <a:pt x="1" y="42"/>
                  </a:lnTo>
                  <a:lnTo>
                    <a:pt x="3" y="44"/>
                  </a:lnTo>
                  <a:lnTo>
                    <a:pt x="1" y="46"/>
                  </a:lnTo>
                  <a:lnTo>
                    <a:pt x="1" y="47"/>
                  </a:lnTo>
                  <a:lnTo>
                    <a:pt x="1" y="49"/>
                  </a:lnTo>
                  <a:lnTo>
                    <a:pt x="1" y="51"/>
                  </a:lnTo>
                  <a:lnTo>
                    <a:pt x="0" y="51"/>
                  </a:lnTo>
                  <a:lnTo>
                    <a:pt x="1" y="53"/>
                  </a:lnTo>
                  <a:lnTo>
                    <a:pt x="0" y="54"/>
                  </a:lnTo>
                  <a:lnTo>
                    <a:pt x="0" y="56"/>
                  </a:lnTo>
                  <a:lnTo>
                    <a:pt x="0" y="58"/>
                  </a:lnTo>
                  <a:lnTo>
                    <a:pt x="1" y="59"/>
                  </a:lnTo>
                  <a:lnTo>
                    <a:pt x="0" y="59"/>
                  </a:lnTo>
                  <a:lnTo>
                    <a:pt x="1" y="61"/>
                  </a:lnTo>
                  <a:lnTo>
                    <a:pt x="0" y="61"/>
                  </a:lnTo>
                  <a:lnTo>
                    <a:pt x="1" y="63"/>
                  </a:lnTo>
                  <a:lnTo>
                    <a:pt x="1" y="65"/>
                  </a:lnTo>
                  <a:lnTo>
                    <a:pt x="1" y="66"/>
                  </a:lnTo>
                  <a:lnTo>
                    <a:pt x="1" y="68"/>
                  </a:lnTo>
                  <a:lnTo>
                    <a:pt x="3" y="70"/>
                  </a:lnTo>
                  <a:lnTo>
                    <a:pt x="3" y="71"/>
                  </a:lnTo>
                  <a:lnTo>
                    <a:pt x="3" y="73"/>
                  </a:lnTo>
                  <a:lnTo>
                    <a:pt x="5" y="73"/>
                  </a:lnTo>
                  <a:lnTo>
                    <a:pt x="5" y="76"/>
                  </a:lnTo>
                  <a:lnTo>
                    <a:pt x="5" y="78"/>
                  </a:lnTo>
                  <a:lnTo>
                    <a:pt x="7" y="78"/>
                  </a:lnTo>
                  <a:lnTo>
                    <a:pt x="7" y="82"/>
                  </a:lnTo>
                  <a:lnTo>
                    <a:pt x="8" y="82"/>
                  </a:lnTo>
                  <a:lnTo>
                    <a:pt x="10" y="82"/>
                  </a:lnTo>
                  <a:lnTo>
                    <a:pt x="10" y="85"/>
                  </a:lnTo>
                  <a:lnTo>
                    <a:pt x="10" y="87"/>
                  </a:lnTo>
                  <a:lnTo>
                    <a:pt x="12" y="87"/>
                  </a:lnTo>
                  <a:lnTo>
                    <a:pt x="12" y="88"/>
                  </a:lnTo>
                  <a:lnTo>
                    <a:pt x="13" y="88"/>
                  </a:lnTo>
                  <a:lnTo>
                    <a:pt x="15" y="90"/>
                  </a:lnTo>
                  <a:lnTo>
                    <a:pt x="15" y="92"/>
                  </a:lnTo>
                  <a:lnTo>
                    <a:pt x="19" y="92"/>
                  </a:lnTo>
                  <a:lnTo>
                    <a:pt x="19" y="94"/>
                  </a:lnTo>
                  <a:lnTo>
                    <a:pt x="20" y="94"/>
                  </a:lnTo>
                  <a:lnTo>
                    <a:pt x="22" y="97"/>
                  </a:lnTo>
                  <a:lnTo>
                    <a:pt x="24" y="97"/>
                  </a:lnTo>
                  <a:lnTo>
                    <a:pt x="25" y="99"/>
                  </a:lnTo>
                  <a:lnTo>
                    <a:pt x="25" y="100"/>
                  </a:lnTo>
                  <a:lnTo>
                    <a:pt x="34" y="102"/>
                  </a:lnTo>
                  <a:lnTo>
                    <a:pt x="41" y="105"/>
                  </a:lnTo>
                  <a:lnTo>
                    <a:pt x="42" y="105"/>
                  </a:lnTo>
                  <a:lnTo>
                    <a:pt x="46" y="107"/>
                  </a:lnTo>
                  <a:lnTo>
                    <a:pt x="46" y="105"/>
                  </a:lnTo>
                  <a:lnTo>
                    <a:pt x="49" y="107"/>
                  </a:lnTo>
                  <a:lnTo>
                    <a:pt x="51" y="107"/>
                  </a:lnTo>
                  <a:lnTo>
                    <a:pt x="53" y="107"/>
                  </a:lnTo>
                  <a:lnTo>
                    <a:pt x="54" y="109"/>
                  </a:lnTo>
                  <a:lnTo>
                    <a:pt x="54" y="107"/>
                  </a:lnTo>
                  <a:lnTo>
                    <a:pt x="56" y="109"/>
                  </a:lnTo>
                  <a:lnTo>
                    <a:pt x="58" y="107"/>
                  </a:lnTo>
                  <a:lnTo>
                    <a:pt x="59" y="109"/>
                  </a:lnTo>
                  <a:lnTo>
                    <a:pt x="61" y="107"/>
                  </a:lnTo>
                  <a:lnTo>
                    <a:pt x="61" y="109"/>
                  </a:lnTo>
                  <a:lnTo>
                    <a:pt x="61" y="107"/>
                  </a:lnTo>
                  <a:lnTo>
                    <a:pt x="63" y="109"/>
                  </a:lnTo>
                  <a:lnTo>
                    <a:pt x="65" y="107"/>
                  </a:lnTo>
                  <a:lnTo>
                    <a:pt x="65" y="109"/>
                  </a:lnTo>
                  <a:lnTo>
                    <a:pt x="66" y="107"/>
                  </a:lnTo>
                  <a:lnTo>
                    <a:pt x="68" y="107"/>
                  </a:lnTo>
                  <a:lnTo>
                    <a:pt x="70" y="107"/>
                  </a:lnTo>
                  <a:lnTo>
                    <a:pt x="70" y="105"/>
                  </a:lnTo>
                  <a:lnTo>
                    <a:pt x="71" y="105"/>
                  </a:lnTo>
                  <a:lnTo>
                    <a:pt x="73" y="105"/>
                  </a:lnTo>
                  <a:lnTo>
                    <a:pt x="75" y="105"/>
                  </a:lnTo>
                  <a:lnTo>
                    <a:pt x="75" y="104"/>
                  </a:lnTo>
                  <a:lnTo>
                    <a:pt x="78" y="104"/>
                  </a:lnTo>
                  <a:lnTo>
                    <a:pt x="80" y="104"/>
                  </a:lnTo>
                  <a:lnTo>
                    <a:pt x="83" y="102"/>
                  </a:lnTo>
                  <a:lnTo>
                    <a:pt x="85" y="102"/>
                  </a:lnTo>
                  <a:lnTo>
                    <a:pt x="87" y="100"/>
                  </a:lnTo>
                  <a:lnTo>
                    <a:pt x="88" y="100"/>
                  </a:lnTo>
                  <a:lnTo>
                    <a:pt x="88" y="99"/>
                  </a:lnTo>
                  <a:lnTo>
                    <a:pt x="92" y="99"/>
                  </a:lnTo>
                  <a:lnTo>
                    <a:pt x="94" y="97"/>
                  </a:lnTo>
                  <a:lnTo>
                    <a:pt x="95" y="97"/>
                  </a:lnTo>
                  <a:lnTo>
                    <a:pt x="95" y="95"/>
                  </a:lnTo>
                  <a:lnTo>
                    <a:pt x="95" y="94"/>
                  </a:lnTo>
                  <a:lnTo>
                    <a:pt x="97" y="94"/>
                  </a:lnTo>
                  <a:lnTo>
                    <a:pt x="99" y="92"/>
                  </a:lnTo>
                  <a:lnTo>
                    <a:pt x="100" y="92"/>
                  </a:lnTo>
                  <a:lnTo>
                    <a:pt x="102" y="90"/>
                  </a:lnTo>
                  <a:lnTo>
                    <a:pt x="102" y="88"/>
                  </a:lnTo>
                  <a:lnTo>
                    <a:pt x="104" y="88"/>
                  </a:lnTo>
                  <a:lnTo>
                    <a:pt x="105" y="87"/>
                  </a:lnTo>
                  <a:lnTo>
                    <a:pt x="105" y="85"/>
                  </a:lnTo>
                  <a:lnTo>
                    <a:pt x="109" y="82"/>
                  </a:lnTo>
                  <a:lnTo>
                    <a:pt x="111" y="82"/>
                  </a:lnTo>
                  <a:lnTo>
                    <a:pt x="112" y="75"/>
                  </a:lnTo>
                  <a:lnTo>
                    <a:pt x="117" y="70"/>
                  </a:lnTo>
                  <a:lnTo>
                    <a:pt x="116" y="68"/>
                  </a:lnTo>
                  <a:lnTo>
                    <a:pt x="117" y="65"/>
                  </a:lnTo>
                  <a:lnTo>
                    <a:pt x="117" y="63"/>
                  </a:lnTo>
                  <a:lnTo>
                    <a:pt x="117" y="61"/>
                  </a:lnTo>
                  <a:lnTo>
                    <a:pt x="117" y="59"/>
                  </a:lnTo>
                  <a:lnTo>
                    <a:pt x="119" y="59"/>
                  </a:lnTo>
                  <a:lnTo>
                    <a:pt x="119" y="58"/>
                  </a:lnTo>
                  <a:lnTo>
                    <a:pt x="119" y="56"/>
                  </a:lnTo>
                  <a:lnTo>
                    <a:pt x="119" y="54"/>
                  </a:lnTo>
                  <a:lnTo>
                    <a:pt x="119" y="53"/>
                  </a:lnTo>
                  <a:lnTo>
                    <a:pt x="119" y="51"/>
                  </a:lnTo>
                  <a:lnTo>
                    <a:pt x="119" y="49"/>
                  </a:lnTo>
                  <a:lnTo>
                    <a:pt x="119" y="47"/>
                  </a:lnTo>
                  <a:lnTo>
                    <a:pt x="119" y="46"/>
                  </a:lnTo>
                  <a:lnTo>
                    <a:pt x="117" y="44"/>
                  </a:lnTo>
                  <a:lnTo>
                    <a:pt x="119" y="42"/>
                  </a:lnTo>
                  <a:lnTo>
                    <a:pt x="117" y="42"/>
                  </a:lnTo>
                  <a:lnTo>
                    <a:pt x="119" y="41"/>
                  </a:lnTo>
                  <a:lnTo>
                    <a:pt x="117" y="39"/>
                  </a:lnTo>
                  <a:lnTo>
                    <a:pt x="117" y="37"/>
                  </a:lnTo>
                  <a:lnTo>
                    <a:pt x="117" y="36"/>
                  </a:lnTo>
                  <a:lnTo>
                    <a:pt x="117" y="34"/>
                  </a:lnTo>
                  <a:lnTo>
                    <a:pt x="116" y="34"/>
                  </a:lnTo>
                  <a:lnTo>
                    <a:pt x="114" y="30"/>
                  </a:lnTo>
                  <a:lnTo>
                    <a:pt x="116" y="30"/>
                  </a:lnTo>
                  <a:lnTo>
                    <a:pt x="114" y="30"/>
                  </a:lnTo>
                  <a:lnTo>
                    <a:pt x="112" y="27"/>
                  </a:lnTo>
                  <a:lnTo>
                    <a:pt x="111" y="27"/>
                  </a:lnTo>
                  <a:lnTo>
                    <a:pt x="112" y="25"/>
                  </a:lnTo>
                  <a:lnTo>
                    <a:pt x="111" y="25"/>
                  </a:lnTo>
                  <a:lnTo>
                    <a:pt x="111" y="24"/>
                  </a:lnTo>
                  <a:lnTo>
                    <a:pt x="111" y="22"/>
                  </a:lnTo>
                  <a:lnTo>
                    <a:pt x="109" y="22"/>
                  </a:lnTo>
                  <a:lnTo>
                    <a:pt x="109" y="20"/>
                  </a:lnTo>
                  <a:lnTo>
                    <a:pt x="107" y="20"/>
                  </a:lnTo>
                  <a:lnTo>
                    <a:pt x="105" y="18"/>
                  </a:lnTo>
                  <a:lnTo>
                    <a:pt x="105" y="17"/>
                  </a:lnTo>
                  <a:lnTo>
                    <a:pt x="104" y="17"/>
                  </a:lnTo>
                  <a:lnTo>
                    <a:pt x="104" y="15"/>
                  </a:lnTo>
                  <a:lnTo>
                    <a:pt x="100" y="13"/>
                  </a:lnTo>
                  <a:lnTo>
                    <a:pt x="100" y="12"/>
                  </a:lnTo>
                  <a:lnTo>
                    <a:pt x="99" y="12"/>
                  </a:lnTo>
                  <a:lnTo>
                    <a:pt x="97" y="10"/>
                  </a:lnTo>
                  <a:lnTo>
                    <a:pt x="94" y="8"/>
                  </a:lnTo>
                  <a:lnTo>
                    <a:pt x="94" y="7"/>
                  </a:lnTo>
                  <a:lnTo>
                    <a:pt x="85" y="5"/>
                  </a:lnTo>
                  <a:close/>
                </a:path>
              </a:pathLst>
            </a:custGeom>
            <a:solidFill>
              <a:srgbClr val="808080"/>
            </a:solidFill>
            <a:ln w="9525">
              <a:noFill/>
              <a:round/>
              <a:headEnd/>
              <a:tailEnd/>
            </a:ln>
          </p:spPr>
          <p:txBody>
            <a:bodyPr/>
            <a:lstStyle/>
            <a:p>
              <a:endParaRPr lang="en-US"/>
            </a:p>
          </p:txBody>
        </p:sp>
        <p:sp>
          <p:nvSpPr>
            <p:cNvPr id="386" name="Freeform 2557"/>
            <p:cNvSpPr>
              <a:spLocks/>
            </p:cNvSpPr>
            <p:nvPr/>
          </p:nvSpPr>
          <p:spPr bwMode="auto">
            <a:xfrm>
              <a:off x="1148" y="2547"/>
              <a:ext cx="84" cy="82"/>
            </a:xfrm>
            <a:custGeom>
              <a:avLst/>
              <a:gdLst>
                <a:gd name="T0" fmla="*/ 2 w 84"/>
                <a:gd name="T1" fmla="*/ 32 h 82"/>
                <a:gd name="T2" fmla="*/ 0 w 84"/>
                <a:gd name="T3" fmla="*/ 41 h 82"/>
                <a:gd name="T4" fmla="*/ 0 w 84"/>
                <a:gd name="T5" fmla="*/ 49 h 82"/>
                <a:gd name="T6" fmla="*/ 5 w 84"/>
                <a:gd name="T7" fmla="*/ 61 h 82"/>
                <a:gd name="T8" fmla="*/ 9 w 84"/>
                <a:gd name="T9" fmla="*/ 68 h 82"/>
                <a:gd name="T10" fmla="*/ 14 w 84"/>
                <a:gd name="T11" fmla="*/ 73 h 82"/>
                <a:gd name="T12" fmla="*/ 23 w 84"/>
                <a:gd name="T13" fmla="*/ 77 h 82"/>
                <a:gd name="T14" fmla="*/ 29 w 84"/>
                <a:gd name="T15" fmla="*/ 80 h 82"/>
                <a:gd name="T16" fmla="*/ 38 w 84"/>
                <a:gd name="T17" fmla="*/ 82 h 82"/>
                <a:gd name="T18" fmla="*/ 46 w 84"/>
                <a:gd name="T19" fmla="*/ 82 h 82"/>
                <a:gd name="T20" fmla="*/ 57 w 84"/>
                <a:gd name="T21" fmla="*/ 80 h 82"/>
                <a:gd name="T22" fmla="*/ 65 w 84"/>
                <a:gd name="T23" fmla="*/ 75 h 82"/>
                <a:gd name="T24" fmla="*/ 74 w 84"/>
                <a:gd name="T25" fmla="*/ 68 h 82"/>
                <a:gd name="T26" fmla="*/ 79 w 84"/>
                <a:gd name="T27" fmla="*/ 61 h 82"/>
                <a:gd name="T28" fmla="*/ 84 w 84"/>
                <a:gd name="T29" fmla="*/ 53 h 82"/>
                <a:gd name="T30" fmla="*/ 84 w 84"/>
                <a:gd name="T31" fmla="*/ 44 h 82"/>
                <a:gd name="T32" fmla="*/ 84 w 84"/>
                <a:gd name="T33" fmla="*/ 32 h 82"/>
                <a:gd name="T34" fmla="*/ 79 w 84"/>
                <a:gd name="T35" fmla="*/ 22 h 82"/>
                <a:gd name="T36" fmla="*/ 75 w 84"/>
                <a:gd name="T37" fmla="*/ 15 h 82"/>
                <a:gd name="T38" fmla="*/ 69 w 84"/>
                <a:gd name="T39" fmla="*/ 10 h 82"/>
                <a:gd name="T40" fmla="*/ 58 w 84"/>
                <a:gd name="T41" fmla="*/ 1 h 82"/>
                <a:gd name="T42" fmla="*/ 48 w 84"/>
                <a:gd name="T43" fmla="*/ 0 h 82"/>
                <a:gd name="T44" fmla="*/ 36 w 84"/>
                <a:gd name="T45" fmla="*/ 1 h 82"/>
                <a:gd name="T46" fmla="*/ 23 w 84"/>
                <a:gd name="T47" fmla="*/ 7 h 82"/>
                <a:gd name="T48" fmla="*/ 14 w 84"/>
                <a:gd name="T49" fmla="*/ 12 h 82"/>
                <a:gd name="T50" fmla="*/ 9 w 84"/>
                <a:gd name="T51" fmla="*/ 19 h 82"/>
                <a:gd name="T52" fmla="*/ 9 w 84"/>
                <a:gd name="T53" fmla="*/ 22 h 82"/>
                <a:gd name="T54" fmla="*/ 14 w 84"/>
                <a:gd name="T55" fmla="*/ 17 h 82"/>
                <a:gd name="T56" fmla="*/ 19 w 84"/>
                <a:gd name="T57" fmla="*/ 12 h 82"/>
                <a:gd name="T58" fmla="*/ 29 w 84"/>
                <a:gd name="T59" fmla="*/ 7 h 82"/>
                <a:gd name="T60" fmla="*/ 45 w 84"/>
                <a:gd name="T61" fmla="*/ 3 h 82"/>
                <a:gd name="T62" fmla="*/ 53 w 84"/>
                <a:gd name="T63" fmla="*/ 5 h 82"/>
                <a:gd name="T64" fmla="*/ 65 w 84"/>
                <a:gd name="T65" fmla="*/ 10 h 82"/>
                <a:gd name="T66" fmla="*/ 72 w 84"/>
                <a:gd name="T67" fmla="*/ 15 h 82"/>
                <a:gd name="T68" fmla="*/ 77 w 84"/>
                <a:gd name="T69" fmla="*/ 20 h 82"/>
                <a:gd name="T70" fmla="*/ 80 w 84"/>
                <a:gd name="T71" fmla="*/ 32 h 82"/>
                <a:gd name="T72" fmla="*/ 82 w 84"/>
                <a:gd name="T73" fmla="*/ 44 h 82"/>
                <a:gd name="T74" fmla="*/ 79 w 84"/>
                <a:gd name="T75" fmla="*/ 51 h 82"/>
                <a:gd name="T76" fmla="*/ 75 w 84"/>
                <a:gd name="T77" fmla="*/ 59 h 82"/>
                <a:gd name="T78" fmla="*/ 70 w 84"/>
                <a:gd name="T79" fmla="*/ 66 h 82"/>
                <a:gd name="T80" fmla="*/ 62 w 84"/>
                <a:gd name="T81" fmla="*/ 73 h 82"/>
                <a:gd name="T82" fmla="*/ 53 w 84"/>
                <a:gd name="T83" fmla="*/ 77 h 82"/>
                <a:gd name="T84" fmla="*/ 41 w 84"/>
                <a:gd name="T85" fmla="*/ 80 h 82"/>
                <a:gd name="T86" fmla="*/ 34 w 84"/>
                <a:gd name="T87" fmla="*/ 78 h 82"/>
                <a:gd name="T88" fmla="*/ 28 w 84"/>
                <a:gd name="T89" fmla="*/ 77 h 82"/>
                <a:gd name="T90" fmla="*/ 23 w 84"/>
                <a:gd name="T91" fmla="*/ 73 h 82"/>
                <a:gd name="T92" fmla="*/ 14 w 84"/>
                <a:gd name="T93" fmla="*/ 68 h 82"/>
                <a:gd name="T94" fmla="*/ 9 w 84"/>
                <a:gd name="T95" fmla="*/ 63 h 82"/>
                <a:gd name="T96" fmla="*/ 5 w 84"/>
                <a:gd name="T97" fmla="*/ 54 h 82"/>
                <a:gd name="T98" fmla="*/ 2 w 84"/>
                <a:gd name="T99" fmla="*/ 46 h 82"/>
                <a:gd name="T100" fmla="*/ 4 w 84"/>
                <a:gd name="T101" fmla="*/ 36 h 82"/>
                <a:gd name="T102" fmla="*/ 7 w 84"/>
                <a:gd name="T103" fmla="*/ 25 h 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4"/>
                <a:gd name="T157" fmla="*/ 0 h 82"/>
                <a:gd name="T158" fmla="*/ 84 w 84"/>
                <a:gd name="T159" fmla="*/ 82 h 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4" h="82">
                  <a:moveTo>
                    <a:pt x="4" y="24"/>
                  </a:moveTo>
                  <a:lnTo>
                    <a:pt x="2" y="29"/>
                  </a:lnTo>
                  <a:lnTo>
                    <a:pt x="2" y="30"/>
                  </a:lnTo>
                  <a:lnTo>
                    <a:pt x="2" y="32"/>
                  </a:lnTo>
                  <a:lnTo>
                    <a:pt x="2" y="34"/>
                  </a:lnTo>
                  <a:lnTo>
                    <a:pt x="0" y="36"/>
                  </a:lnTo>
                  <a:lnTo>
                    <a:pt x="0" y="37"/>
                  </a:lnTo>
                  <a:lnTo>
                    <a:pt x="0" y="41"/>
                  </a:lnTo>
                  <a:lnTo>
                    <a:pt x="0" y="42"/>
                  </a:lnTo>
                  <a:lnTo>
                    <a:pt x="0" y="46"/>
                  </a:lnTo>
                  <a:lnTo>
                    <a:pt x="0" y="48"/>
                  </a:lnTo>
                  <a:lnTo>
                    <a:pt x="0" y="49"/>
                  </a:lnTo>
                  <a:lnTo>
                    <a:pt x="2" y="54"/>
                  </a:lnTo>
                  <a:lnTo>
                    <a:pt x="2" y="56"/>
                  </a:lnTo>
                  <a:lnTo>
                    <a:pt x="2" y="58"/>
                  </a:lnTo>
                  <a:lnTo>
                    <a:pt x="5" y="61"/>
                  </a:lnTo>
                  <a:lnTo>
                    <a:pt x="5" y="63"/>
                  </a:lnTo>
                  <a:lnTo>
                    <a:pt x="7" y="65"/>
                  </a:lnTo>
                  <a:lnTo>
                    <a:pt x="9" y="65"/>
                  </a:lnTo>
                  <a:lnTo>
                    <a:pt x="9" y="68"/>
                  </a:lnTo>
                  <a:lnTo>
                    <a:pt x="11" y="70"/>
                  </a:lnTo>
                  <a:lnTo>
                    <a:pt x="12" y="70"/>
                  </a:lnTo>
                  <a:lnTo>
                    <a:pt x="12" y="71"/>
                  </a:lnTo>
                  <a:lnTo>
                    <a:pt x="14" y="73"/>
                  </a:lnTo>
                  <a:lnTo>
                    <a:pt x="17" y="75"/>
                  </a:lnTo>
                  <a:lnTo>
                    <a:pt x="17" y="77"/>
                  </a:lnTo>
                  <a:lnTo>
                    <a:pt x="21" y="77"/>
                  </a:lnTo>
                  <a:lnTo>
                    <a:pt x="23" y="77"/>
                  </a:lnTo>
                  <a:lnTo>
                    <a:pt x="23" y="78"/>
                  </a:lnTo>
                  <a:lnTo>
                    <a:pt x="24" y="78"/>
                  </a:lnTo>
                  <a:lnTo>
                    <a:pt x="26" y="80"/>
                  </a:lnTo>
                  <a:lnTo>
                    <a:pt x="29" y="80"/>
                  </a:lnTo>
                  <a:lnTo>
                    <a:pt x="33" y="82"/>
                  </a:lnTo>
                  <a:lnTo>
                    <a:pt x="34" y="82"/>
                  </a:lnTo>
                  <a:lnTo>
                    <a:pt x="36" y="82"/>
                  </a:lnTo>
                  <a:lnTo>
                    <a:pt x="38" y="82"/>
                  </a:lnTo>
                  <a:lnTo>
                    <a:pt x="40" y="82"/>
                  </a:lnTo>
                  <a:lnTo>
                    <a:pt x="41" y="82"/>
                  </a:lnTo>
                  <a:lnTo>
                    <a:pt x="43" y="82"/>
                  </a:lnTo>
                  <a:lnTo>
                    <a:pt x="46" y="82"/>
                  </a:lnTo>
                  <a:lnTo>
                    <a:pt x="48" y="82"/>
                  </a:lnTo>
                  <a:lnTo>
                    <a:pt x="50" y="82"/>
                  </a:lnTo>
                  <a:lnTo>
                    <a:pt x="55" y="80"/>
                  </a:lnTo>
                  <a:lnTo>
                    <a:pt x="57" y="80"/>
                  </a:lnTo>
                  <a:lnTo>
                    <a:pt x="58" y="78"/>
                  </a:lnTo>
                  <a:lnTo>
                    <a:pt x="62" y="77"/>
                  </a:lnTo>
                  <a:lnTo>
                    <a:pt x="63" y="77"/>
                  </a:lnTo>
                  <a:lnTo>
                    <a:pt x="65" y="75"/>
                  </a:lnTo>
                  <a:lnTo>
                    <a:pt x="69" y="71"/>
                  </a:lnTo>
                  <a:lnTo>
                    <a:pt x="70" y="71"/>
                  </a:lnTo>
                  <a:lnTo>
                    <a:pt x="72" y="70"/>
                  </a:lnTo>
                  <a:lnTo>
                    <a:pt x="74" y="68"/>
                  </a:lnTo>
                  <a:lnTo>
                    <a:pt x="75" y="66"/>
                  </a:lnTo>
                  <a:lnTo>
                    <a:pt x="75" y="65"/>
                  </a:lnTo>
                  <a:lnTo>
                    <a:pt x="77" y="63"/>
                  </a:lnTo>
                  <a:lnTo>
                    <a:pt x="79" y="61"/>
                  </a:lnTo>
                  <a:lnTo>
                    <a:pt x="79" y="59"/>
                  </a:lnTo>
                  <a:lnTo>
                    <a:pt x="80" y="58"/>
                  </a:lnTo>
                  <a:lnTo>
                    <a:pt x="80" y="56"/>
                  </a:lnTo>
                  <a:lnTo>
                    <a:pt x="84" y="53"/>
                  </a:lnTo>
                  <a:lnTo>
                    <a:pt x="84" y="49"/>
                  </a:lnTo>
                  <a:lnTo>
                    <a:pt x="84" y="48"/>
                  </a:lnTo>
                  <a:lnTo>
                    <a:pt x="84" y="46"/>
                  </a:lnTo>
                  <a:lnTo>
                    <a:pt x="84" y="44"/>
                  </a:lnTo>
                  <a:lnTo>
                    <a:pt x="84" y="41"/>
                  </a:lnTo>
                  <a:lnTo>
                    <a:pt x="84" y="37"/>
                  </a:lnTo>
                  <a:lnTo>
                    <a:pt x="84" y="36"/>
                  </a:lnTo>
                  <a:lnTo>
                    <a:pt x="84" y="32"/>
                  </a:lnTo>
                  <a:lnTo>
                    <a:pt x="84" y="29"/>
                  </a:lnTo>
                  <a:lnTo>
                    <a:pt x="82" y="25"/>
                  </a:lnTo>
                  <a:lnTo>
                    <a:pt x="80" y="22"/>
                  </a:lnTo>
                  <a:lnTo>
                    <a:pt x="79" y="22"/>
                  </a:lnTo>
                  <a:lnTo>
                    <a:pt x="79" y="20"/>
                  </a:lnTo>
                  <a:lnTo>
                    <a:pt x="79" y="19"/>
                  </a:lnTo>
                  <a:lnTo>
                    <a:pt x="77" y="17"/>
                  </a:lnTo>
                  <a:lnTo>
                    <a:pt x="75" y="15"/>
                  </a:lnTo>
                  <a:lnTo>
                    <a:pt x="75" y="13"/>
                  </a:lnTo>
                  <a:lnTo>
                    <a:pt x="74" y="12"/>
                  </a:lnTo>
                  <a:lnTo>
                    <a:pt x="72" y="12"/>
                  </a:lnTo>
                  <a:lnTo>
                    <a:pt x="69" y="10"/>
                  </a:lnTo>
                  <a:lnTo>
                    <a:pt x="69" y="8"/>
                  </a:lnTo>
                  <a:lnTo>
                    <a:pt x="67" y="7"/>
                  </a:lnTo>
                  <a:lnTo>
                    <a:pt x="65" y="7"/>
                  </a:lnTo>
                  <a:lnTo>
                    <a:pt x="58" y="1"/>
                  </a:lnTo>
                  <a:lnTo>
                    <a:pt x="55" y="1"/>
                  </a:lnTo>
                  <a:lnTo>
                    <a:pt x="53" y="1"/>
                  </a:lnTo>
                  <a:lnTo>
                    <a:pt x="52" y="1"/>
                  </a:lnTo>
                  <a:lnTo>
                    <a:pt x="48" y="0"/>
                  </a:lnTo>
                  <a:lnTo>
                    <a:pt x="46" y="0"/>
                  </a:lnTo>
                  <a:lnTo>
                    <a:pt x="45" y="0"/>
                  </a:lnTo>
                  <a:lnTo>
                    <a:pt x="41" y="0"/>
                  </a:lnTo>
                  <a:lnTo>
                    <a:pt x="36" y="1"/>
                  </a:lnTo>
                  <a:lnTo>
                    <a:pt x="34" y="1"/>
                  </a:lnTo>
                  <a:lnTo>
                    <a:pt x="33" y="1"/>
                  </a:lnTo>
                  <a:lnTo>
                    <a:pt x="28" y="5"/>
                  </a:lnTo>
                  <a:lnTo>
                    <a:pt x="23" y="7"/>
                  </a:lnTo>
                  <a:lnTo>
                    <a:pt x="19" y="8"/>
                  </a:lnTo>
                  <a:lnTo>
                    <a:pt x="17" y="8"/>
                  </a:lnTo>
                  <a:lnTo>
                    <a:pt x="17" y="12"/>
                  </a:lnTo>
                  <a:lnTo>
                    <a:pt x="14" y="12"/>
                  </a:lnTo>
                  <a:lnTo>
                    <a:pt x="12" y="13"/>
                  </a:lnTo>
                  <a:lnTo>
                    <a:pt x="11" y="15"/>
                  </a:lnTo>
                  <a:lnTo>
                    <a:pt x="9" y="17"/>
                  </a:lnTo>
                  <a:lnTo>
                    <a:pt x="9" y="19"/>
                  </a:lnTo>
                  <a:lnTo>
                    <a:pt x="7" y="20"/>
                  </a:lnTo>
                  <a:lnTo>
                    <a:pt x="4" y="24"/>
                  </a:lnTo>
                  <a:lnTo>
                    <a:pt x="7" y="25"/>
                  </a:lnTo>
                  <a:lnTo>
                    <a:pt x="9" y="22"/>
                  </a:lnTo>
                  <a:lnTo>
                    <a:pt x="11" y="20"/>
                  </a:lnTo>
                  <a:lnTo>
                    <a:pt x="12" y="19"/>
                  </a:lnTo>
                  <a:lnTo>
                    <a:pt x="12" y="17"/>
                  </a:lnTo>
                  <a:lnTo>
                    <a:pt x="14" y="17"/>
                  </a:lnTo>
                  <a:lnTo>
                    <a:pt x="16" y="13"/>
                  </a:lnTo>
                  <a:lnTo>
                    <a:pt x="17" y="13"/>
                  </a:lnTo>
                  <a:lnTo>
                    <a:pt x="17" y="12"/>
                  </a:lnTo>
                  <a:lnTo>
                    <a:pt x="19" y="12"/>
                  </a:lnTo>
                  <a:lnTo>
                    <a:pt x="21" y="10"/>
                  </a:lnTo>
                  <a:lnTo>
                    <a:pt x="23" y="8"/>
                  </a:lnTo>
                  <a:lnTo>
                    <a:pt x="24" y="8"/>
                  </a:lnTo>
                  <a:lnTo>
                    <a:pt x="29" y="7"/>
                  </a:lnTo>
                  <a:lnTo>
                    <a:pt x="34" y="5"/>
                  </a:lnTo>
                  <a:lnTo>
                    <a:pt x="38" y="5"/>
                  </a:lnTo>
                  <a:lnTo>
                    <a:pt x="41" y="3"/>
                  </a:lnTo>
                  <a:lnTo>
                    <a:pt x="45" y="3"/>
                  </a:lnTo>
                  <a:lnTo>
                    <a:pt x="46" y="3"/>
                  </a:lnTo>
                  <a:lnTo>
                    <a:pt x="48" y="3"/>
                  </a:lnTo>
                  <a:lnTo>
                    <a:pt x="50" y="5"/>
                  </a:lnTo>
                  <a:lnTo>
                    <a:pt x="53" y="5"/>
                  </a:lnTo>
                  <a:lnTo>
                    <a:pt x="55" y="5"/>
                  </a:lnTo>
                  <a:lnTo>
                    <a:pt x="57" y="5"/>
                  </a:lnTo>
                  <a:lnTo>
                    <a:pt x="62" y="8"/>
                  </a:lnTo>
                  <a:lnTo>
                    <a:pt x="65" y="10"/>
                  </a:lnTo>
                  <a:lnTo>
                    <a:pt x="67" y="12"/>
                  </a:lnTo>
                  <a:lnTo>
                    <a:pt x="69" y="12"/>
                  </a:lnTo>
                  <a:lnTo>
                    <a:pt x="70" y="13"/>
                  </a:lnTo>
                  <a:lnTo>
                    <a:pt x="72" y="15"/>
                  </a:lnTo>
                  <a:lnTo>
                    <a:pt x="74" y="17"/>
                  </a:lnTo>
                  <a:lnTo>
                    <a:pt x="75" y="19"/>
                  </a:lnTo>
                  <a:lnTo>
                    <a:pt x="75" y="20"/>
                  </a:lnTo>
                  <a:lnTo>
                    <a:pt x="77" y="20"/>
                  </a:lnTo>
                  <a:lnTo>
                    <a:pt x="77" y="22"/>
                  </a:lnTo>
                  <a:lnTo>
                    <a:pt x="79" y="24"/>
                  </a:lnTo>
                  <a:lnTo>
                    <a:pt x="79" y="29"/>
                  </a:lnTo>
                  <a:lnTo>
                    <a:pt x="80" y="32"/>
                  </a:lnTo>
                  <a:lnTo>
                    <a:pt x="82" y="36"/>
                  </a:lnTo>
                  <a:lnTo>
                    <a:pt x="82" y="37"/>
                  </a:lnTo>
                  <a:lnTo>
                    <a:pt x="82" y="41"/>
                  </a:lnTo>
                  <a:lnTo>
                    <a:pt x="82" y="44"/>
                  </a:lnTo>
                  <a:lnTo>
                    <a:pt x="82" y="46"/>
                  </a:lnTo>
                  <a:lnTo>
                    <a:pt x="80" y="48"/>
                  </a:lnTo>
                  <a:lnTo>
                    <a:pt x="80" y="49"/>
                  </a:lnTo>
                  <a:lnTo>
                    <a:pt x="79" y="51"/>
                  </a:lnTo>
                  <a:lnTo>
                    <a:pt x="79" y="54"/>
                  </a:lnTo>
                  <a:lnTo>
                    <a:pt x="79" y="56"/>
                  </a:lnTo>
                  <a:lnTo>
                    <a:pt x="77" y="58"/>
                  </a:lnTo>
                  <a:lnTo>
                    <a:pt x="75" y="59"/>
                  </a:lnTo>
                  <a:lnTo>
                    <a:pt x="75" y="61"/>
                  </a:lnTo>
                  <a:lnTo>
                    <a:pt x="74" y="63"/>
                  </a:lnTo>
                  <a:lnTo>
                    <a:pt x="72" y="65"/>
                  </a:lnTo>
                  <a:lnTo>
                    <a:pt x="70" y="66"/>
                  </a:lnTo>
                  <a:lnTo>
                    <a:pt x="69" y="68"/>
                  </a:lnTo>
                  <a:lnTo>
                    <a:pt x="67" y="70"/>
                  </a:lnTo>
                  <a:lnTo>
                    <a:pt x="63" y="71"/>
                  </a:lnTo>
                  <a:lnTo>
                    <a:pt x="62" y="73"/>
                  </a:lnTo>
                  <a:lnTo>
                    <a:pt x="60" y="73"/>
                  </a:lnTo>
                  <a:lnTo>
                    <a:pt x="57" y="77"/>
                  </a:lnTo>
                  <a:lnTo>
                    <a:pt x="55" y="77"/>
                  </a:lnTo>
                  <a:lnTo>
                    <a:pt x="53" y="77"/>
                  </a:lnTo>
                  <a:lnTo>
                    <a:pt x="48" y="78"/>
                  </a:lnTo>
                  <a:lnTo>
                    <a:pt x="46" y="80"/>
                  </a:lnTo>
                  <a:lnTo>
                    <a:pt x="43" y="80"/>
                  </a:lnTo>
                  <a:lnTo>
                    <a:pt x="41" y="80"/>
                  </a:lnTo>
                  <a:lnTo>
                    <a:pt x="40" y="80"/>
                  </a:lnTo>
                  <a:lnTo>
                    <a:pt x="38" y="80"/>
                  </a:lnTo>
                  <a:lnTo>
                    <a:pt x="36" y="80"/>
                  </a:lnTo>
                  <a:lnTo>
                    <a:pt x="34" y="78"/>
                  </a:lnTo>
                  <a:lnTo>
                    <a:pt x="33" y="78"/>
                  </a:lnTo>
                  <a:lnTo>
                    <a:pt x="31" y="77"/>
                  </a:lnTo>
                  <a:lnTo>
                    <a:pt x="29" y="77"/>
                  </a:lnTo>
                  <a:lnTo>
                    <a:pt x="28" y="77"/>
                  </a:lnTo>
                  <a:lnTo>
                    <a:pt x="24" y="77"/>
                  </a:lnTo>
                  <a:lnTo>
                    <a:pt x="26" y="77"/>
                  </a:lnTo>
                  <a:lnTo>
                    <a:pt x="23" y="75"/>
                  </a:lnTo>
                  <a:lnTo>
                    <a:pt x="23" y="73"/>
                  </a:lnTo>
                  <a:lnTo>
                    <a:pt x="21" y="73"/>
                  </a:lnTo>
                  <a:lnTo>
                    <a:pt x="17" y="71"/>
                  </a:lnTo>
                  <a:lnTo>
                    <a:pt x="16" y="70"/>
                  </a:lnTo>
                  <a:lnTo>
                    <a:pt x="14" y="68"/>
                  </a:lnTo>
                  <a:lnTo>
                    <a:pt x="12" y="68"/>
                  </a:lnTo>
                  <a:lnTo>
                    <a:pt x="12" y="65"/>
                  </a:lnTo>
                  <a:lnTo>
                    <a:pt x="11" y="65"/>
                  </a:lnTo>
                  <a:lnTo>
                    <a:pt x="9" y="63"/>
                  </a:lnTo>
                  <a:lnTo>
                    <a:pt x="9" y="61"/>
                  </a:lnTo>
                  <a:lnTo>
                    <a:pt x="9" y="59"/>
                  </a:lnTo>
                  <a:lnTo>
                    <a:pt x="5" y="56"/>
                  </a:lnTo>
                  <a:lnTo>
                    <a:pt x="5" y="54"/>
                  </a:lnTo>
                  <a:lnTo>
                    <a:pt x="5" y="53"/>
                  </a:lnTo>
                  <a:lnTo>
                    <a:pt x="4" y="49"/>
                  </a:lnTo>
                  <a:lnTo>
                    <a:pt x="2" y="48"/>
                  </a:lnTo>
                  <a:lnTo>
                    <a:pt x="2" y="46"/>
                  </a:lnTo>
                  <a:lnTo>
                    <a:pt x="2" y="42"/>
                  </a:lnTo>
                  <a:lnTo>
                    <a:pt x="2" y="41"/>
                  </a:lnTo>
                  <a:lnTo>
                    <a:pt x="2" y="37"/>
                  </a:lnTo>
                  <a:lnTo>
                    <a:pt x="4" y="36"/>
                  </a:lnTo>
                  <a:lnTo>
                    <a:pt x="4" y="34"/>
                  </a:lnTo>
                  <a:lnTo>
                    <a:pt x="5" y="30"/>
                  </a:lnTo>
                  <a:lnTo>
                    <a:pt x="5" y="29"/>
                  </a:lnTo>
                  <a:lnTo>
                    <a:pt x="7" y="25"/>
                  </a:lnTo>
                  <a:lnTo>
                    <a:pt x="4" y="24"/>
                  </a:lnTo>
                  <a:close/>
                </a:path>
              </a:pathLst>
            </a:custGeom>
            <a:solidFill>
              <a:srgbClr val="808080"/>
            </a:solidFill>
            <a:ln w="9525">
              <a:noFill/>
              <a:round/>
              <a:headEnd/>
              <a:tailEnd/>
            </a:ln>
          </p:spPr>
          <p:txBody>
            <a:bodyPr/>
            <a:lstStyle/>
            <a:p>
              <a:endParaRPr lang="en-US"/>
            </a:p>
          </p:txBody>
        </p:sp>
        <p:sp>
          <p:nvSpPr>
            <p:cNvPr id="387" name="Freeform 2558"/>
            <p:cNvSpPr>
              <a:spLocks/>
            </p:cNvSpPr>
            <p:nvPr/>
          </p:nvSpPr>
          <p:spPr bwMode="auto">
            <a:xfrm>
              <a:off x="1225" y="2547"/>
              <a:ext cx="50" cy="53"/>
            </a:xfrm>
            <a:custGeom>
              <a:avLst/>
              <a:gdLst>
                <a:gd name="T0" fmla="*/ 2 w 50"/>
                <a:gd name="T1" fmla="*/ 8 h 53"/>
                <a:gd name="T2" fmla="*/ 0 w 50"/>
                <a:gd name="T3" fmla="*/ 27 h 53"/>
                <a:gd name="T4" fmla="*/ 0 w 50"/>
                <a:gd name="T5" fmla="*/ 29 h 53"/>
                <a:gd name="T6" fmla="*/ 36 w 50"/>
                <a:gd name="T7" fmla="*/ 53 h 53"/>
                <a:gd name="T8" fmla="*/ 38 w 50"/>
                <a:gd name="T9" fmla="*/ 53 h 53"/>
                <a:gd name="T10" fmla="*/ 39 w 50"/>
                <a:gd name="T11" fmla="*/ 53 h 53"/>
                <a:gd name="T12" fmla="*/ 50 w 50"/>
                <a:gd name="T13" fmla="*/ 32 h 53"/>
                <a:gd name="T14" fmla="*/ 48 w 50"/>
                <a:gd name="T15" fmla="*/ 30 h 53"/>
                <a:gd name="T16" fmla="*/ 50 w 50"/>
                <a:gd name="T17" fmla="*/ 30 h 53"/>
                <a:gd name="T18" fmla="*/ 48 w 50"/>
                <a:gd name="T19" fmla="*/ 30 h 53"/>
                <a:gd name="T20" fmla="*/ 10 w 50"/>
                <a:gd name="T21" fmla="*/ 1 h 53"/>
                <a:gd name="T22" fmla="*/ 10 w 50"/>
                <a:gd name="T23" fmla="*/ 0 h 53"/>
                <a:gd name="T24" fmla="*/ 10 w 50"/>
                <a:gd name="T25" fmla="*/ 1 h 53"/>
                <a:gd name="T26" fmla="*/ 2 w 50"/>
                <a:gd name="T27" fmla="*/ 8 h 53"/>
                <a:gd name="T28" fmla="*/ 5 w 50"/>
                <a:gd name="T29" fmla="*/ 10 h 53"/>
                <a:gd name="T30" fmla="*/ 10 w 50"/>
                <a:gd name="T31" fmla="*/ 1 h 53"/>
                <a:gd name="T32" fmla="*/ 48 w 50"/>
                <a:gd name="T33" fmla="*/ 32 h 53"/>
                <a:gd name="T34" fmla="*/ 36 w 50"/>
                <a:gd name="T35" fmla="*/ 51 h 53"/>
                <a:gd name="T36" fmla="*/ 38 w 50"/>
                <a:gd name="T37" fmla="*/ 51 h 53"/>
                <a:gd name="T38" fmla="*/ 2 w 50"/>
                <a:gd name="T39" fmla="*/ 25 h 53"/>
                <a:gd name="T40" fmla="*/ 3 w 50"/>
                <a:gd name="T41" fmla="*/ 27 h 53"/>
                <a:gd name="T42" fmla="*/ 5 w 50"/>
                <a:gd name="T43" fmla="*/ 8 h 53"/>
                <a:gd name="T44" fmla="*/ 5 w 50"/>
                <a:gd name="T45" fmla="*/ 10 h 53"/>
                <a:gd name="T46" fmla="*/ 2 w 50"/>
                <a:gd name="T47" fmla="*/ 8 h 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
                <a:gd name="T73" fmla="*/ 0 h 53"/>
                <a:gd name="T74" fmla="*/ 50 w 50"/>
                <a:gd name="T75" fmla="*/ 53 h 5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 h="53">
                  <a:moveTo>
                    <a:pt x="2" y="8"/>
                  </a:moveTo>
                  <a:lnTo>
                    <a:pt x="0" y="27"/>
                  </a:lnTo>
                  <a:lnTo>
                    <a:pt x="0" y="29"/>
                  </a:lnTo>
                  <a:lnTo>
                    <a:pt x="36" y="53"/>
                  </a:lnTo>
                  <a:lnTo>
                    <a:pt x="38" y="53"/>
                  </a:lnTo>
                  <a:lnTo>
                    <a:pt x="39" y="53"/>
                  </a:lnTo>
                  <a:lnTo>
                    <a:pt x="50" y="32"/>
                  </a:lnTo>
                  <a:lnTo>
                    <a:pt x="48" y="30"/>
                  </a:lnTo>
                  <a:lnTo>
                    <a:pt x="50" y="30"/>
                  </a:lnTo>
                  <a:lnTo>
                    <a:pt x="48" y="30"/>
                  </a:lnTo>
                  <a:lnTo>
                    <a:pt x="10" y="1"/>
                  </a:lnTo>
                  <a:lnTo>
                    <a:pt x="10" y="0"/>
                  </a:lnTo>
                  <a:lnTo>
                    <a:pt x="10" y="1"/>
                  </a:lnTo>
                  <a:lnTo>
                    <a:pt x="2" y="8"/>
                  </a:lnTo>
                  <a:lnTo>
                    <a:pt x="5" y="10"/>
                  </a:lnTo>
                  <a:lnTo>
                    <a:pt x="10" y="1"/>
                  </a:lnTo>
                  <a:lnTo>
                    <a:pt x="48" y="32"/>
                  </a:lnTo>
                  <a:lnTo>
                    <a:pt x="36" y="51"/>
                  </a:lnTo>
                  <a:lnTo>
                    <a:pt x="38" y="51"/>
                  </a:lnTo>
                  <a:lnTo>
                    <a:pt x="2" y="25"/>
                  </a:lnTo>
                  <a:lnTo>
                    <a:pt x="3" y="27"/>
                  </a:lnTo>
                  <a:lnTo>
                    <a:pt x="5" y="8"/>
                  </a:lnTo>
                  <a:lnTo>
                    <a:pt x="5" y="10"/>
                  </a:lnTo>
                  <a:lnTo>
                    <a:pt x="2" y="8"/>
                  </a:lnTo>
                  <a:close/>
                </a:path>
              </a:pathLst>
            </a:custGeom>
            <a:solidFill>
              <a:srgbClr val="808080"/>
            </a:solidFill>
            <a:ln w="9525">
              <a:noFill/>
              <a:round/>
              <a:headEnd/>
              <a:tailEnd/>
            </a:ln>
          </p:spPr>
          <p:txBody>
            <a:bodyPr/>
            <a:lstStyle/>
            <a:p>
              <a:endParaRPr lang="en-US"/>
            </a:p>
          </p:txBody>
        </p:sp>
        <p:sp>
          <p:nvSpPr>
            <p:cNvPr id="388" name="Freeform 2559"/>
            <p:cNvSpPr>
              <a:spLocks/>
            </p:cNvSpPr>
            <p:nvPr/>
          </p:nvSpPr>
          <p:spPr bwMode="auto">
            <a:xfrm>
              <a:off x="1232" y="2550"/>
              <a:ext cx="32" cy="36"/>
            </a:xfrm>
            <a:custGeom>
              <a:avLst/>
              <a:gdLst>
                <a:gd name="T0" fmla="*/ 3 w 32"/>
                <a:gd name="T1" fmla="*/ 12 h 36"/>
                <a:gd name="T2" fmla="*/ 3 w 32"/>
                <a:gd name="T3" fmla="*/ 16 h 36"/>
                <a:gd name="T4" fmla="*/ 24 w 32"/>
                <a:gd name="T5" fmla="*/ 4 h 36"/>
                <a:gd name="T6" fmla="*/ 20 w 32"/>
                <a:gd name="T7" fmla="*/ 4 h 36"/>
                <a:gd name="T8" fmla="*/ 29 w 32"/>
                <a:gd name="T9" fmla="*/ 27 h 36"/>
                <a:gd name="T10" fmla="*/ 29 w 32"/>
                <a:gd name="T11" fmla="*/ 24 h 36"/>
                <a:gd name="T12" fmla="*/ 8 w 32"/>
                <a:gd name="T13" fmla="*/ 33 h 36"/>
                <a:gd name="T14" fmla="*/ 10 w 32"/>
                <a:gd name="T15" fmla="*/ 34 h 36"/>
                <a:gd name="T16" fmla="*/ 3 w 32"/>
                <a:gd name="T17" fmla="*/ 12 h 36"/>
                <a:gd name="T18" fmla="*/ 0 w 32"/>
                <a:gd name="T19" fmla="*/ 14 h 36"/>
                <a:gd name="T20" fmla="*/ 8 w 32"/>
                <a:gd name="T21" fmla="*/ 34 h 36"/>
                <a:gd name="T22" fmla="*/ 8 w 32"/>
                <a:gd name="T23" fmla="*/ 36 h 36"/>
                <a:gd name="T24" fmla="*/ 10 w 32"/>
                <a:gd name="T25" fmla="*/ 34 h 36"/>
                <a:gd name="T26" fmla="*/ 10 w 32"/>
                <a:gd name="T27" fmla="*/ 36 h 36"/>
                <a:gd name="T28" fmla="*/ 10 w 32"/>
                <a:gd name="T29" fmla="*/ 34 h 36"/>
                <a:gd name="T30" fmla="*/ 31 w 32"/>
                <a:gd name="T31" fmla="*/ 27 h 36"/>
                <a:gd name="T32" fmla="*/ 32 w 32"/>
                <a:gd name="T33" fmla="*/ 27 h 36"/>
                <a:gd name="T34" fmla="*/ 32 w 32"/>
                <a:gd name="T35" fmla="*/ 26 h 36"/>
                <a:gd name="T36" fmla="*/ 24 w 32"/>
                <a:gd name="T37" fmla="*/ 2 h 36"/>
                <a:gd name="T38" fmla="*/ 24 w 32"/>
                <a:gd name="T39" fmla="*/ 0 h 36"/>
                <a:gd name="T40" fmla="*/ 22 w 32"/>
                <a:gd name="T41" fmla="*/ 0 h 36"/>
                <a:gd name="T42" fmla="*/ 20 w 32"/>
                <a:gd name="T43" fmla="*/ 0 h 36"/>
                <a:gd name="T44" fmla="*/ 0 w 32"/>
                <a:gd name="T45" fmla="*/ 12 h 36"/>
                <a:gd name="T46" fmla="*/ 0 w 32"/>
                <a:gd name="T47" fmla="*/ 14 h 36"/>
                <a:gd name="T48" fmla="*/ 3 w 32"/>
                <a:gd name="T49" fmla="*/ 1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2"/>
                <a:gd name="T76" fmla="*/ 0 h 36"/>
                <a:gd name="T77" fmla="*/ 32 w 32"/>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2" h="36">
                  <a:moveTo>
                    <a:pt x="3" y="12"/>
                  </a:moveTo>
                  <a:lnTo>
                    <a:pt x="3" y="16"/>
                  </a:lnTo>
                  <a:lnTo>
                    <a:pt x="24" y="4"/>
                  </a:lnTo>
                  <a:lnTo>
                    <a:pt x="20" y="4"/>
                  </a:lnTo>
                  <a:lnTo>
                    <a:pt x="29" y="27"/>
                  </a:lnTo>
                  <a:lnTo>
                    <a:pt x="29" y="24"/>
                  </a:lnTo>
                  <a:lnTo>
                    <a:pt x="8" y="33"/>
                  </a:lnTo>
                  <a:lnTo>
                    <a:pt x="10" y="34"/>
                  </a:lnTo>
                  <a:lnTo>
                    <a:pt x="3" y="12"/>
                  </a:lnTo>
                  <a:lnTo>
                    <a:pt x="0" y="14"/>
                  </a:lnTo>
                  <a:lnTo>
                    <a:pt x="8" y="34"/>
                  </a:lnTo>
                  <a:lnTo>
                    <a:pt x="8" y="36"/>
                  </a:lnTo>
                  <a:lnTo>
                    <a:pt x="10" y="34"/>
                  </a:lnTo>
                  <a:lnTo>
                    <a:pt x="10" y="36"/>
                  </a:lnTo>
                  <a:lnTo>
                    <a:pt x="10" y="34"/>
                  </a:lnTo>
                  <a:lnTo>
                    <a:pt x="31" y="27"/>
                  </a:lnTo>
                  <a:lnTo>
                    <a:pt x="32" y="27"/>
                  </a:lnTo>
                  <a:lnTo>
                    <a:pt x="32" y="26"/>
                  </a:lnTo>
                  <a:lnTo>
                    <a:pt x="24" y="2"/>
                  </a:lnTo>
                  <a:lnTo>
                    <a:pt x="24" y="0"/>
                  </a:lnTo>
                  <a:lnTo>
                    <a:pt x="22" y="0"/>
                  </a:lnTo>
                  <a:lnTo>
                    <a:pt x="20" y="0"/>
                  </a:lnTo>
                  <a:lnTo>
                    <a:pt x="0" y="12"/>
                  </a:lnTo>
                  <a:lnTo>
                    <a:pt x="0" y="14"/>
                  </a:lnTo>
                  <a:lnTo>
                    <a:pt x="3" y="12"/>
                  </a:lnTo>
                  <a:close/>
                </a:path>
              </a:pathLst>
            </a:custGeom>
            <a:solidFill>
              <a:srgbClr val="808080"/>
            </a:solidFill>
            <a:ln w="9525">
              <a:noFill/>
              <a:round/>
              <a:headEnd/>
              <a:tailEnd/>
            </a:ln>
          </p:spPr>
          <p:txBody>
            <a:bodyPr/>
            <a:lstStyle/>
            <a:p>
              <a:endParaRPr lang="en-US"/>
            </a:p>
          </p:txBody>
        </p:sp>
        <p:sp>
          <p:nvSpPr>
            <p:cNvPr id="389" name="Freeform 2560"/>
            <p:cNvSpPr>
              <a:spLocks/>
            </p:cNvSpPr>
            <p:nvPr/>
          </p:nvSpPr>
          <p:spPr bwMode="auto">
            <a:xfrm>
              <a:off x="1193" y="2531"/>
              <a:ext cx="85" cy="82"/>
            </a:xfrm>
            <a:custGeom>
              <a:avLst/>
              <a:gdLst>
                <a:gd name="T0" fmla="*/ 1 w 85"/>
                <a:gd name="T1" fmla="*/ 33 h 82"/>
                <a:gd name="T2" fmla="*/ 0 w 85"/>
                <a:gd name="T3" fmla="*/ 40 h 82"/>
                <a:gd name="T4" fmla="*/ 0 w 85"/>
                <a:gd name="T5" fmla="*/ 50 h 82"/>
                <a:gd name="T6" fmla="*/ 5 w 85"/>
                <a:gd name="T7" fmla="*/ 62 h 82"/>
                <a:gd name="T8" fmla="*/ 10 w 85"/>
                <a:gd name="T9" fmla="*/ 69 h 82"/>
                <a:gd name="T10" fmla="*/ 17 w 85"/>
                <a:gd name="T11" fmla="*/ 74 h 82"/>
                <a:gd name="T12" fmla="*/ 25 w 85"/>
                <a:gd name="T13" fmla="*/ 79 h 82"/>
                <a:gd name="T14" fmla="*/ 34 w 85"/>
                <a:gd name="T15" fmla="*/ 81 h 82"/>
                <a:gd name="T16" fmla="*/ 42 w 85"/>
                <a:gd name="T17" fmla="*/ 82 h 82"/>
                <a:gd name="T18" fmla="*/ 51 w 85"/>
                <a:gd name="T19" fmla="*/ 81 h 82"/>
                <a:gd name="T20" fmla="*/ 63 w 85"/>
                <a:gd name="T21" fmla="*/ 77 h 82"/>
                <a:gd name="T22" fmla="*/ 71 w 85"/>
                <a:gd name="T23" fmla="*/ 70 h 82"/>
                <a:gd name="T24" fmla="*/ 76 w 85"/>
                <a:gd name="T25" fmla="*/ 65 h 82"/>
                <a:gd name="T26" fmla="*/ 82 w 85"/>
                <a:gd name="T27" fmla="*/ 58 h 82"/>
                <a:gd name="T28" fmla="*/ 83 w 85"/>
                <a:gd name="T29" fmla="*/ 50 h 82"/>
                <a:gd name="T30" fmla="*/ 85 w 85"/>
                <a:gd name="T31" fmla="*/ 40 h 82"/>
                <a:gd name="T32" fmla="*/ 83 w 85"/>
                <a:gd name="T33" fmla="*/ 28 h 82"/>
                <a:gd name="T34" fmla="*/ 80 w 85"/>
                <a:gd name="T35" fmla="*/ 19 h 82"/>
                <a:gd name="T36" fmla="*/ 73 w 85"/>
                <a:gd name="T37" fmla="*/ 12 h 82"/>
                <a:gd name="T38" fmla="*/ 66 w 85"/>
                <a:gd name="T39" fmla="*/ 6 h 82"/>
                <a:gd name="T40" fmla="*/ 51 w 85"/>
                <a:gd name="T41" fmla="*/ 2 h 82"/>
                <a:gd name="T42" fmla="*/ 37 w 85"/>
                <a:gd name="T43" fmla="*/ 2 h 82"/>
                <a:gd name="T44" fmla="*/ 24 w 85"/>
                <a:gd name="T45" fmla="*/ 6 h 82"/>
                <a:gd name="T46" fmla="*/ 17 w 85"/>
                <a:gd name="T47" fmla="*/ 11 h 82"/>
                <a:gd name="T48" fmla="*/ 10 w 85"/>
                <a:gd name="T49" fmla="*/ 16 h 82"/>
                <a:gd name="T50" fmla="*/ 5 w 85"/>
                <a:gd name="T51" fmla="*/ 24 h 82"/>
                <a:gd name="T52" fmla="*/ 12 w 85"/>
                <a:gd name="T53" fmla="*/ 19 h 82"/>
                <a:gd name="T54" fmla="*/ 18 w 85"/>
                <a:gd name="T55" fmla="*/ 12 h 82"/>
                <a:gd name="T56" fmla="*/ 29 w 85"/>
                <a:gd name="T57" fmla="*/ 6 h 82"/>
                <a:gd name="T58" fmla="*/ 42 w 85"/>
                <a:gd name="T59" fmla="*/ 4 h 82"/>
                <a:gd name="T60" fmla="*/ 53 w 85"/>
                <a:gd name="T61" fmla="*/ 4 h 82"/>
                <a:gd name="T62" fmla="*/ 66 w 85"/>
                <a:gd name="T63" fmla="*/ 9 h 82"/>
                <a:gd name="T64" fmla="*/ 71 w 85"/>
                <a:gd name="T65" fmla="*/ 16 h 82"/>
                <a:gd name="T66" fmla="*/ 76 w 85"/>
                <a:gd name="T67" fmla="*/ 21 h 82"/>
                <a:gd name="T68" fmla="*/ 82 w 85"/>
                <a:gd name="T69" fmla="*/ 33 h 82"/>
                <a:gd name="T70" fmla="*/ 83 w 85"/>
                <a:gd name="T71" fmla="*/ 43 h 82"/>
                <a:gd name="T72" fmla="*/ 80 w 85"/>
                <a:gd name="T73" fmla="*/ 50 h 82"/>
                <a:gd name="T74" fmla="*/ 76 w 85"/>
                <a:gd name="T75" fmla="*/ 60 h 82"/>
                <a:gd name="T76" fmla="*/ 71 w 85"/>
                <a:gd name="T77" fmla="*/ 67 h 82"/>
                <a:gd name="T78" fmla="*/ 64 w 85"/>
                <a:gd name="T79" fmla="*/ 72 h 82"/>
                <a:gd name="T80" fmla="*/ 56 w 85"/>
                <a:gd name="T81" fmla="*/ 77 h 82"/>
                <a:gd name="T82" fmla="*/ 46 w 85"/>
                <a:gd name="T83" fmla="*/ 79 h 82"/>
                <a:gd name="T84" fmla="*/ 39 w 85"/>
                <a:gd name="T85" fmla="*/ 79 h 82"/>
                <a:gd name="T86" fmla="*/ 30 w 85"/>
                <a:gd name="T87" fmla="*/ 77 h 82"/>
                <a:gd name="T88" fmla="*/ 25 w 85"/>
                <a:gd name="T89" fmla="*/ 77 h 82"/>
                <a:gd name="T90" fmla="*/ 18 w 85"/>
                <a:gd name="T91" fmla="*/ 72 h 82"/>
                <a:gd name="T92" fmla="*/ 12 w 85"/>
                <a:gd name="T93" fmla="*/ 65 h 82"/>
                <a:gd name="T94" fmla="*/ 8 w 85"/>
                <a:gd name="T95" fmla="*/ 60 h 82"/>
                <a:gd name="T96" fmla="*/ 5 w 85"/>
                <a:gd name="T97" fmla="*/ 50 h 82"/>
                <a:gd name="T98" fmla="*/ 3 w 85"/>
                <a:gd name="T99" fmla="*/ 40 h 82"/>
                <a:gd name="T100" fmla="*/ 5 w 85"/>
                <a:gd name="T101" fmla="*/ 33 h 82"/>
                <a:gd name="T102" fmla="*/ 5 w 85"/>
                <a:gd name="T103" fmla="*/ 24 h 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5"/>
                <a:gd name="T157" fmla="*/ 0 h 82"/>
                <a:gd name="T158" fmla="*/ 85 w 85"/>
                <a:gd name="T159" fmla="*/ 82 h 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5" h="82">
                  <a:moveTo>
                    <a:pt x="5" y="24"/>
                  </a:moveTo>
                  <a:lnTo>
                    <a:pt x="3" y="29"/>
                  </a:lnTo>
                  <a:lnTo>
                    <a:pt x="1" y="29"/>
                  </a:lnTo>
                  <a:lnTo>
                    <a:pt x="1" y="33"/>
                  </a:lnTo>
                  <a:lnTo>
                    <a:pt x="1" y="35"/>
                  </a:lnTo>
                  <a:lnTo>
                    <a:pt x="0" y="36"/>
                  </a:lnTo>
                  <a:lnTo>
                    <a:pt x="0" y="38"/>
                  </a:lnTo>
                  <a:lnTo>
                    <a:pt x="0" y="40"/>
                  </a:lnTo>
                  <a:lnTo>
                    <a:pt x="0" y="41"/>
                  </a:lnTo>
                  <a:lnTo>
                    <a:pt x="0" y="46"/>
                  </a:lnTo>
                  <a:lnTo>
                    <a:pt x="0" y="48"/>
                  </a:lnTo>
                  <a:lnTo>
                    <a:pt x="0" y="50"/>
                  </a:lnTo>
                  <a:lnTo>
                    <a:pt x="1" y="53"/>
                  </a:lnTo>
                  <a:lnTo>
                    <a:pt x="3" y="55"/>
                  </a:lnTo>
                  <a:lnTo>
                    <a:pt x="3" y="57"/>
                  </a:lnTo>
                  <a:lnTo>
                    <a:pt x="5" y="62"/>
                  </a:lnTo>
                  <a:lnTo>
                    <a:pt x="7" y="65"/>
                  </a:lnTo>
                  <a:lnTo>
                    <a:pt x="8" y="65"/>
                  </a:lnTo>
                  <a:lnTo>
                    <a:pt x="10" y="67"/>
                  </a:lnTo>
                  <a:lnTo>
                    <a:pt x="10" y="69"/>
                  </a:lnTo>
                  <a:lnTo>
                    <a:pt x="12" y="70"/>
                  </a:lnTo>
                  <a:lnTo>
                    <a:pt x="13" y="72"/>
                  </a:lnTo>
                  <a:lnTo>
                    <a:pt x="15" y="72"/>
                  </a:lnTo>
                  <a:lnTo>
                    <a:pt x="17" y="74"/>
                  </a:lnTo>
                  <a:lnTo>
                    <a:pt x="18" y="75"/>
                  </a:lnTo>
                  <a:lnTo>
                    <a:pt x="22" y="77"/>
                  </a:lnTo>
                  <a:lnTo>
                    <a:pt x="24" y="79"/>
                  </a:lnTo>
                  <a:lnTo>
                    <a:pt x="25" y="79"/>
                  </a:lnTo>
                  <a:lnTo>
                    <a:pt x="29" y="81"/>
                  </a:lnTo>
                  <a:lnTo>
                    <a:pt x="30" y="81"/>
                  </a:lnTo>
                  <a:lnTo>
                    <a:pt x="32" y="81"/>
                  </a:lnTo>
                  <a:lnTo>
                    <a:pt x="34" y="81"/>
                  </a:lnTo>
                  <a:lnTo>
                    <a:pt x="37" y="82"/>
                  </a:lnTo>
                  <a:lnTo>
                    <a:pt x="39" y="82"/>
                  </a:lnTo>
                  <a:lnTo>
                    <a:pt x="41" y="82"/>
                  </a:lnTo>
                  <a:lnTo>
                    <a:pt x="42" y="82"/>
                  </a:lnTo>
                  <a:lnTo>
                    <a:pt x="44" y="82"/>
                  </a:lnTo>
                  <a:lnTo>
                    <a:pt x="46" y="81"/>
                  </a:lnTo>
                  <a:lnTo>
                    <a:pt x="49" y="81"/>
                  </a:lnTo>
                  <a:lnTo>
                    <a:pt x="51" y="81"/>
                  </a:lnTo>
                  <a:lnTo>
                    <a:pt x="54" y="81"/>
                  </a:lnTo>
                  <a:lnTo>
                    <a:pt x="56" y="79"/>
                  </a:lnTo>
                  <a:lnTo>
                    <a:pt x="58" y="79"/>
                  </a:lnTo>
                  <a:lnTo>
                    <a:pt x="63" y="77"/>
                  </a:lnTo>
                  <a:lnTo>
                    <a:pt x="64" y="75"/>
                  </a:lnTo>
                  <a:lnTo>
                    <a:pt x="66" y="74"/>
                  </a:lnTo>
                  <a:lnTo>
                    <a:pt x="70" y="72"/>
                  </a:lnTo>
                  <a:lnTo>
                    <a:pt x="71" y="70"/>
                  </a:lnTo>
                  <a:lnTo>
                    <a:pt x="71" y="69"/>
                  </a:lnTo>
                  <a:lnTo>
                    <a:pt x="73" y="67"/>
                  </a:lnTo>
                  <a:lnTo>
                    <a:pt x="75" y="67"/>
                  </a:lnTo>
                  <a:lnTo>
                    <a:pt x="76" y="65"/>
                  </a:lnTo>
                  <a:lnTo>
                    <a:pt x="76" y="62"/>
                  </a:lnTo>
                  <a:lnTo>
                    <a:pt x="78" y="62"/>
                  </a:lnTo>
                  <a:lnTo>
                    <a:pt x="80" y="58"/>
                  </a:lnTo>
                  <a:lnTo>
                    <a:pt x="82" y="58"/>
                  </a:lnTo>
                  <a:lnTo>
                    <a:pt x="82" y="57"/>
                  </a:lnTo>
                  <a:lnTo>
                    <a:pt x="82" y="55"/>
                  </a:lnTo>
                  <a:lnTo>
                    <a:pt x="83" y="52"/>
                  </a:lnTo>
                  <a:lnTo>
                    <a:pt x="83" y="50"/>
                  </a:lnTo>
                  <a:lnTo>
                    <a:pt x="85" y="48"/>
                  </a:lnTo>
                  <a:lnTo>
                    <a:pt x="85" y="46"/>
                  </a:lnTo>
                  <a:lnTo>
                    <a:pt x="85" y="45"/>
                  </a:lnTo>
                  <a:lnTo>
                    <a:pt x="85" y="40"/>
                  </a:lnTo>
                  <a:lnTo>
                    <a:pt x="85" y="38"/>
                  </a:lnTo>
                  <a:lnTo>
                    <a:pt x="85" y="36"/>
                  </a:lnTo>
                  <a:lnTo>
                    <a:pt x="83" y="33"/>
                  </a:lnTo>
                  <a:lnTo>
                    <a:pt x="83" y="28"/>
                  </a:lnTo>
                  <a:lnTo>
                    <a:pt x="83" y="26"/>
                  </a:lnTo>
                  <a:lnTo>
                    <a:pt x="82" y="23"/>
                  </a:lnTo>
                  <a:lnTo>
                    <a:pt x="80" y="21"/>
                  </a:lnTo>
                  <a:lnTo>
                    <a:pt x="80" y="19"/>
                  </a:lnTo>
                  <a:lnTo>
                    <a:pt x="78" y="17"/>
                  </a:lnTo>
                  <a:lnTo>
                    <a:pt x="76" y="16"/>
                  </a:lnTo>
                  <a:lnTo>
                    <a:pt x="75" y="14"/>
                  </a:lnTo>
                  <a:lnTo>
                    <a:pt x="73" y="12"/>
                  </a:lnTo>
                  <a:lnTo>
                    <a:pt x="71" y="11"/>
                  </a:lnTo>
                  <a:lnTo>
                    <a:pt x="70" y="9"/>
                  </a:lnTo>
                  <a:lnTo>
                    <a:pt x="68" y="7"/>
                  </a:lnTo>
                  <a:lnTo>
                    <a:pt x="66" y="6"/>
                  </a:lnTo>
                  <a:lnTo>
                    <a:pt x="58" y="2"/>
                  </a:lnTo>
                  <a:lnTo>
                    <a:pt x="56" y="2"/>
                  </a:lnTo>
                  <a:lnTo>
                    <a:pt x="53" y="2"/>
                  </a:lnTo>
                  <a:lnTo>
                    <a:pt x="51" y="2"/>
                  </a:lnTo>
                  <a:lnTo>
                    <a:pt x="49" y="0"/>
                  </a:lnTo>
                  <a:lnTo>
                    <a:pt x="46" y="0"/>
                  </a:lnTo>
                  <a:lnTo>
                    <a:pt x="42" y="0"/>
                  </a:lnTo>
                  <a:lnTo>
                    <a:pt x="37" y="2"/>
                  </a:lnTo>
                  <a:lnTo>
                    <a:pt x="35" y="2"/>
                  </a:lnTo>
                  <a:lnTo>
                    <a:pt x="32" y="2"/>
                  </a:lnTo>
                  <a:lnTo>
                    <a:pt x="27" y="4"/>
                  </a:lnTo>
                  <a:lnTo>
                    <a:pt x="24" y="6"/>
                  </a:lnTo>
                  <a:lnTo>
                    <a:pt x="22" y="7"/>
                  </a:lnTo>
                  <a:lnTo>
                    <a:pt x="20" y="7"/>
                  </a:lnTo>
                  <a:lnTo>
                    <a:pt x="18" y="9"/>
                  </a:lnTo>
                  <a:lnTo>
                    <a:pt x="17" y="11"/>
                  </a:lnTo>
                  <a:lnTo>
                    <a:pt x="15" y="11"/>
                  </a:lnTo>
                  <a:lnTo>
                    <a:pt x="13" y="14"/>
                  </a:lnTo>
                  <a:lnTo>
                    <a:pt x="12" y="14"/>
                  </a:lnTo>
                  <a:lnTo>
                    <a:pt x="10" y="16"/>
                  </a:lnTo>
                  <a:lnTo>
                    <a:pt x="10" y="17"/>
                  </a:lnTo>
                  <a:lnTo>
                    <a:pt x="8" y="19"/>
                  </a:lnTo>
                  <a:lnTo>
                    <a:pt x="7" y="21"/>
                  </a:lnTo>
                  <a:lnTo>
                    <a:pt x="5" y="24"/>
                  </a:lnTo>
                  <a:lnTo>
                    <a:pt x="7" y="26"/>
                  </a:lnTo>
                  <a:lnTo>
                    <a:pt x="10" y="23"/>
                  </a:lnTo>
                  <a:lnTo>
                    <a:pt x="10" y="21"/>
                  </a:lnTo>
                  <a:lnTo>
                    <a:pt x="12" y="19"/>
                  </a:lnTo>
                  <a:lnTo>
                    <a:pt x="13" y="17"/>
                  </a:lnTo>
                  <a:lnTo>
                    <a:pt x="15" y="16"/>
                  </a:lnTo>
                  <a:lnTo>
                    <a:pt x="17" y="14"/>
                  </a:lnTo>
                  <a:lnTo>
                    <a:pt x="18" y="12"/>
                  </a:lnTo>
                  <a:lnTo>
                    <a:pt x="20" y="11"/>
                  </a:lnTo>
                  <a:lnTo>
                    <a:pt x="22" y="9"/>
                  </a:lnTo>
                  <a:lnTo>
                    <a:pt x="25" y="9"/>
                  </a:lnTo>
                  <a:lnTo>
                    <a:pt x="29" y="6"/>
                  </a:lnTo>
                  <a:lnTo>
                    <a:pt x="34" y="4"/>
                  </a:lnTo>
                  <a:lnTo>
                    <a:pt x="35" y="4"/>
                  </a:lnTo>
                  <a:lnTo>
                    <a:pt x="37" y="4"/>
                  </a:lnTo>
                  <a:lnTo>
                    <a:pt x="42" y="4"/>
                  </a:lnTo>
                  <a:lnTo>
                    <a:pt x="46" y="4"/>
                  </a:lnTo>
                  <a:lnTo>
                    <a:pt x="49" y="4"/>
                  </a:lnTo>
                  <a:lnTo>
                    <a:pt x="51" y="4"/>
                  </a:lnTo>
                  <a:lnTo>
                    <a:pt x="53" y="4"/>
                  </a:lnTo>
                  <a:lnTo>
                    <a:pt x="54" y="6"/>
                  </a:lnTo>
                  <a:lnTo>
                    <a:pt x="56" y="6"/>
                  </a:lnTo>
                  <a:lnTo>
                    <a:pt x="63" y="7"/>
                  </a:lnTo>
                  <a:lnTo>
                    <a:pt x="66" y="9"/>
                  </a:lnTo>
                  <a:lnTo>
                    <a:pt x="68" y="11"/>
                  </a:lnTo>
                  <a:lnTo>
                    <a:pt x="70" y="12"/>
                  </a:lnTo>
                  <a:lnTo>
                    <a:pt x="71" y="14"/>
                  </a:lnTo>
                  <a:lnTo>
                    <a:pt x="71" y="16"/>
                  </a:lnTo>
                  <a:lnTo>
                    <a:pt x="73" y="16"/>
                  </a:lnTo>
                  <a:lnTo>
                    <a:pt x="75" y="17"/>
                  </a:lnTo>
                  <a:lnTo>
                    <a:pt x="76" y="19"/>
                  </a:lnTo>
                  <a:lnTo>
                    <a:pt x="76" y="21"/>
                  </a:lnTo>
                  <a:lnTo>
                    <a:pt x="76" y="23"/>
                  </a:lnTo>
                  <a:lnTo>
                    <a:pt x="78" y="24"/>
                  </a:lnTo>
                  <a:lnTo>
                    <a:pt x="80" y="29"/>
                  </a:lnTo>
                  <a:lnTo>
                    <a:pt x="82" y="33"/>
                  </a:lnTo>
                  <a:lnTo>
                    <a:pt x="83" y="36"/>
                  </a:lnTo>
                  <a:lnTo>
                    <a:pt x="83" y="38"/>
                  </a:lnTo>
                  <a:lnTo>
                    <a:pt x="83" y="40"/>
                  </a:lnTo>
                  <a:lnTo>
                    <a:pt x="83" y="43"/>
                  </a:lnTo>
                  <a:lnTo>
                    <a:pt x="83" y="45"/>
                  </a:lnTo>
                  <a:lnTo>
                    <a:pt x="82" y="46"/>
                  </a:lnTo>
                  <a:lnTo>
                    <a:pt x="82" y="50"/>
                  </a:lnTo>
                  <a:lnTo>
                    <a:pt x="80" y="50"/>
                  </a:lnTo>
                  <a:lnTo>
                    <a:pt x="78" y="55"/>
                  </a:lnTo>
                  <a:lnTo>
                    <a:pt x="78" y="57"/>
                  </a:lnTo>
                  <a:lnTo>
                    <a:pt x="76" y="58"/>
                  </a:lnTo>
                  <a:lnTo>
                    <a:pt x="76" y="60"/>
                  </a:lnTo>
                  <a:lnTo>
                    <a:pt x="75" y="62"/>
                  </a:lnTo>
                  <a:lnTo>
                    <a:pt x="73" y="62"/>
                  </a:lnTo>
                  <a:lnTo>
                    <a:pt x="71" y="65"/>
                  </a:lnTo>
                  <a:lnTo>
                    <a:pt x="71" y="67"/>
                  </a:lnTo>
                  <a:lnTo>
                    <a:pt x="70" y="67"/>
                  </a:lnTo>
                  <a:lnTo>
                    <a:pt x="68" y="69"/>
                  </a:lnTo>
                  <a:lnTo>
                    <a:pt x="68" y="70"/>
                  </a:lnTo>
                  <a:lnTo>
                    <a:pt x="64" y="72"/>
                  </a:lnTo>
                  <a:lnTo>
                    <a:pt x="63" y="72"/>
                  </a:lnTo>
                  <a:lnTo>
                    <a:pt x="61" y="74"/>
                  </a:lnTo>
                  <a:lnTo>
                    <a:pt x="56" y="75"/>
                  </a:lnTo>
                  <a:lnTo>
                    <a:pt x="56" y="77"/>
                  </a:lnTo>
                  <a:lnTo>
                    <a:pt x="53" y="77"/>
                  </a:lnTo>
                  <a:lnTo>
                    <a:pt x="49" y="79"/>
                  </a:lnTo>
                  <a:lnTo>
                    <a:pt x="47" y="79"/>
                  </a:lnTo>
                  <a:lnTo>
                    <a:pt x="46" y="79"/>
                  </a:lnTo>
                  <a:lnTo>
                    <a:pt x="44" y="79"/>
                  </a:lnTo>
                  <a:lnTo>
                    <a:pt x="42" y="79"/>
                  </a:lnTo>
                  <a:lnTo>
                    <a:pt x="41" y="79"/>
                  </a:lnTo>
                  <a:lnTo>
                    <a:pt x="39" y="79"/>
                  </a:lnTo>
                  <a:lnTo>
                    <a:pt x="37" y="79"/>
                  </a:lnTo>
                  <a:lnTo>
                    <a:pt x="35" y="79"/>
                  </a:lnTo>
                  <a:lnTo>
                    <a:pt x="32" y="79"/>
                  </a:lnTo>
                  <a:lnTo>
                    <a:pt x="30" y="77"/>
                  </a:lnTo>
                  <a:lnTo>
                    <a:pt x="29" y="77"/>
                  </a:lnTo>
                  <a:lnTo>
                    <a:pt x="27" y="77"/>
                  </a:lnTo>
                  <a:lnTo>
                    <a:pt x="25" y="75"/>
                  </a:lnTo>
                  <a:lnTo>
                    <a:pt x="25" y="77"/>
                  </a:lnTo>
                  <a:lnTo>
                    <a:pt x="24" y="74"/>
                  </a:lnTo>
                  <a:lnTo>
                    <a:pt x="22" y="74"/>
                  </a:lnTo>
                  <a:lnTo>
                    <a:pt x="22" y="72"/>
                  </a:lnTo>
                  <a:lnTo>
                    <a:pt x="18" y="72"/>
                  </a:lnTo>
                  <a:lnTo>
                    <a:pt x="17" y="70"/>
                  </a:lnTo>
                  <a:lnTo>
                    <a:pt x="15" y="69"/>
                  </a:lnTo>
                  <a:lnTo>
                    <a:pt x="13" y="67"/>
                  </a:lnTo>
                  <a:lnTo>
                    <a:pt x="12" y="65"/>
                  </a:lnTo>
                  <a:lnTo>
                    <a:pt x="10" y="65"/>
                  </a:lnTo>
                  <a:lnTo>
                    <a:pt x="10" y="62"/>
                  </a:lnTo>
                  <a:lnTo>
                    <a:pt x="8" y="62"/>
                  </a:lnTo>
                  <a:lnTo>
                    <a:pt x="8" y="60"/>
                  </a:lnTo>
                  <a:lnTo>
                    <a:pt x="5" y="57"/>
                  </a:lnTo>
                  <a:lnTo>
                    <a:pt x="5" y="55"/>
                  </a:lnTo>
                  <a:lnTo>
                    <a:pt x="5" y="53"/>
                  </a:lnTo>
                  <a:lnTo>
                    <a:pt x="5" y="50"/>
                  </a:lnTo>
                  <a:lnTo>
                    <a:pt x="3" y="46"/>
                  </a:lnTo>
                  <a:lnTo>
                    <a:pt x="3" y="45"/>
                  </a:lnTo>
                  <a:lnTo>
                    <a:pt x="3" y="43"/>
                  </a:lnTo>
                  <a:lnTo>
                    <a:pt x="3" y="40"/>
                  </a:lnTo>
                  <a:lnTo>
                    <a:pt x="3" y="38"/>
                  </a:lnTo>
                  <a:lnTo>
                    <a:pt x="5" y="36"/>
                  </a:lnTo>
                  <a:lnTo>
                    <a:pt x="5" y="35"/>
                  </a:lnTo>
                  <a:lnTo>
                    <a:pt x="5" y="33"/>
                  </a:lnTo>
                  <a:lnTo>
                    <a:pt x="5" y="31"/>
                  </a:lnTo>
                  <a:lnTo>
                    <a:pt x="5" y="29"/>
                  </a:lnTo>
                  <a:lnTo>
                    <a:pt x="7" y="26"/>
                  </a:lnTo>
                  <a:lnTo>
                    <a:pt x="5" y="24"/>
                  </a:lnTo>
                  <a:close/>
                </a:path>
              </a:pathLst>
            </a:custGeom>
            <a:solidFill>
              <a:srgbClr val="808080"/>
            </a:solidFill>
            <a:ln w="9525">
              <a:noFill/>
              <a:round/>
              <a:headEnd/>
              <a:tailEnd/>
            </a:ln>
          </p:spPr>
          <p:txBody>
            <a:bodyPr/>
            <a:lstStyle/>
            <a:p>
              <a:endParaRPr lang="en-US"/>
            </a:p>
          </p:txBody>
        </p:sp>
        <p:sp>
          <p:nvSpPr>
            <p:cNvPr id="390" name="Freeform 2561"/>
            <p:cNvSpPr>
              <a:spLocks/>
            </p:cNvSpPr>
            <p:nvPr/>
          </p:nvSpPr>
          <p:spPr bwMode="auto">
            <a:xfrm>
              <a:off x="1188" y="2535"/>
              <a:ext cx="119" cy="109"/>
            </a:xfrm>
            <a:custGeom>
              <a:avLst/>
              <a:gdLst>
                <a:gd name="T0" fmla="*/ 76 w 119"/>
                <a:gd name="T1" fmla="*/ 2 h 109"/>
                <a:gd name="T2" fmla="*/ 71 w 119"/>
                <a:gd name="T3" fmla="*/ 0 h 109"/>
                <a:gd name="T4" fmla="*/ 66 w 119"/>
                <a:gd name="T5" fmla="*/ 2 h 109"/>
                <a:gd name="T6" fmla="*/ 63 w 119"/>
                <a:gd name="T7" fmla="*/ 0 h 109"/>
                <a:gd name="T8" fmla="*/ 58 w 119"/>
                <a:gd name="T9" fmla="*/ 0 h 109"/>
                <a:gd name="T10" fmla="*/ 52 w 119"/>
                <a:gd name="T11" fmla="*/ 2 h 109"/>
                <a:gd name="T12" fmla="*/ 46 w 119"/>
                <a:gd name="T13" fmla="*/ 2 h 109"/>
                <a:gd name="T14" fmla="*/ 40 w 119"/>
                <a:gd name="T15" fmla="*/ 5 h 109"/>
                <a:gd name="T16" fmla="*/ 34 w 119"/>
                <a:gd name="T17" fmla="*/ 7 h 109"/>
                <a:gd name="T18" fmla="*/ 29 w 119"/>
                <a:gd name="T19" fmla="*/ 10 h 109"/>
                <a:gd name="T20" fmla="*/ 23 w 119"/>
                <a:gd name="T21" fmla="*/ 13 h 109"/>
                <a:gd name="T22" fmla="*/ 20 w 119"/>
                <a:gd name="T23" fmla="*/ 17 h 109"/>
                <a:gd name="T24" fmla="*/ 15 w 119"/>
                <a:gd name="T25" fmla="*/ 22 h 109"/>
                <a:gd name="T26" fmla="*/ 10 w 119"/>
                <a:gd name="T27" fmla="*/ 27 h 109"/>
                <a:gd name="T28" fmla="*/ 1 w 119"/>
                <a:gd name="T29" fmla="*/ 44 h 109"/>
                <a:gd name="T30" fmla="*/ 1 w 119"/>
                <a:gd name="T31" fmla="*/ 49 h 109"/>
                <a:gd name="T32" fmla="*/ 1 w 119"/>
                <a:gd name="T33" fmla="*/ 53 h 109"/>
                <a:gd name="T34" fmla="*/ 1 w 119"/>
                <a:gd name="T35" fmla="*/ 60 h 109"/>
                <a:gd name="T36" fmla="*/ 0 w 119"/>
                <a:gd name="T37" fmla="*/ 63 h 109"/>
                <a:gd name="T38" fmla="*/ 1 w 119"/>
                <a:gd name="T39" fmla="*/ 68 h 109"/>
                <a:gd name="T40" fmla="*/ 3 w 119"/>
                <a:gd name="T41" fmla="*/ 75 h 109"/>
                <a:gd name="T42" fmla="*/ 5 w 119"/>
                <a:gd name="T43" fmla="*/ 78 h 109"/>
                <a:gd name="T44" fmla="*/ 8 w 119"/>
                <a:gd name="T45" fmla="*/ 82 h 109"/>
                <a:gd name="T46" fmla="*/ 10 w 119"/>
                <a:gd name="T47" fmla="*/ 87 h 109"/>
                <a:gd name="T48" fmla="*/ 13 w 119"/>
                <a:gd name="T49" fmla="*/ 90 h 109"/>
                <a:gd name="T50" fmla="*/ 17 w 119"/>
                <a:gd name="T51" fmla="*/ 92 h 109"/>
                <a:gd name="T52" fmla="*/ 18 w 119"/>
                <a:gd name="T53" fmla="*/ 95 h 109"/>
                <a:gd name="T54" fmla="*/ 23 w 119"/>
                <a:gd name="T55" fmla="*/ 99 h 109"/>
                <a:gd name="T56" fmla="*/ 42 w 119"/>
                <a:gd name="T57" fmla="*/ 107 h 109"/>
                <a:gd name="T58" fmla="*/ 49 w 119"/>
                <a:gd name="T59" fmla="*/ 109 h 109"/>
                <a:gd name="T60" fmla="*/ 54 w 119"/>
                <a:gd name="T61" fmla="*/ 109 h 109"/>
                <a:gd name="T62" fmla="*/ 59 w 119"/>
                <a:gd name="T63" fmla="*/ 109 h 109"/>
                <a:gd name="T64" fmla="*/ 64 w 119"/>
                <a:gd name="T65" fmla="*/ 109 h 109"/>
                <a:gd name="T66" fmla="*/ 69 w 119"/>
                <a:gd name="T67" fmla="*/ 109 h 109"/>
                <a:gd name="T68" fmla="*/ 73 w 119"/>
                <a:gd name="T69" fmla="*/ 107 h 109"/>
                <a:gd name="T70" fmla="*/ 78 w 119"/>
                <a:gd name="T71" fmla="*/ 104 h 109"/>
                <a:gd name="T72" fmla="*/ 83 w 119"/>
                <a:gd name="T73" fmla="*/ 104 h 109"/>
                <a:gd name="T74" fmla="*/ 87 w 119"/>
                <a:gd name="T75" fmla="*/ 102 h 109"/>
                <a:gd name="T76" fmla="*/ 93 w 119"/>
                <a:gd name="T77" fmla="*/ 99 h 109"/>
                <a:gd name="T78" fmla="*/ 95 w 119"/>
                <a:gd name="T79" fmla="*/ 95 h 109"/>
                <a:gd name="T80" fmla="*/ 100 w 119"/>
                <a:gd name="T81" fmla="*/ 92 h 109"/>
                <a:gd name="T82" fmla="*/ 105 w 119"/>
                <a:gd name="T83" fmla="*/ 87 h 109"/>
                <a:gd name="T84" fmla="*/ 112 w 119"/>
                <a:gd name="T85" fmla="*/ 77 h 109"/>
                <a:gd name="T86" fmla="*/ 117 w 119"/>
                <a:gd name="T87" fmla="*/ 65 h 109"/>
                <a:gd name="T88" fmla="*/ 119 w 119"/>
                <a:gd name="T89" fmla="*/ 60 h 109"/>
                <a:gd name="T90" fmla="*/ 119 w 119"/>
                <a:gd name="T91" fmla="*/ 54 h 109"/>
                <a:gd name="T92" fmla="*/ 119 w 119"/>
                <a:gd name="T93" fmla="*/ 49 h 109"/>
                <a:gd name="T94" fmla="*/ 119 w 119"/>
                <a:gd name="T95" fmla="*/ 44 h 109"/>
                <a:gd name="T96" fmla="*/ 117 w 119"/>
                <a:gd name="T97" fmla="*/ 39 h 109"/>
                <a:gd name="T98" fmla="*/ 116 w 119"/>
                <a:gd name="T99" fmla="*/ 34 h 109"/>
                <a:gd name="T100" fmla="*/ 114 w 119"/>
                <a:gd name="T101" fmla="*/ 31 h 109"/>
                <a:gd name="T102" fmla="*/ 110 w 119"/>
                <a:gd name="T103" fmla="*/ 24 h 109"/>
                <a:gd name="T104" fmla="*/ 107 w 119"/>
                <a:gd name="T105" fmla="*/ 22 h 109"/>
                <a:gd name="T106" fmla="*/ 105 w 119"/>
                <a:gd name="T107" fmla="*/ 19 h 109"/>
                <a:gd name="T108" fmla="*/ 100 w 119"/>
                <a:gd name="T109" fmla="*/ 13 h 109"/>
                <a:gd name="T110" fmla="*/ 97 w 119"/>
                <a:gd name="T111" fmla="*/ 10 h 109"/>
                <a:gd name="T112" fmla="*/ 87 w 119"/>
                <a:gd name="T113" fmla="*/ 5 h 1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
                <a:gd name="T172" fmla="*/ 0 h 109"/>
                <a:gd name="T173" fmla="*/ 119 w 119"/>
                <a:gd name="T174" fmla="*/ 109 h 1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 h="109">
                  <a:moveTo>
                    <a:pt x="87" y="5"/>
                  </a:moveTo>
                  <a:lnTo>
                    <a:pt x="78" y="2"/>
                  </a:lnTo>
                  <a:lnTo>
                    <a:pt x="76" y="2"/>
                  </a:lnTo>
                  <a:lnTo>
                    <a:pt x="75" y="2"/>
                  </a:lnTo>
                  <a:lnTo>
                    <a:pt x="73" y="2"/>
                  </a:lnTo>
                  <a:lnTo>
                    <a:pt x="71" y="0"/>
                  </a:lnTo>
                  <a:lnTo>
                    <a:pt x="71" y="2"/>
                  </a:lnTo>
                  <a:lnTo>
                    <a:pt x="68" y="0"/>
                  </a:lnTo>
                  <a:lnTo>
                    <a:pt x="66" y="2"/>
                  </a:lnTo>
                  <a:lnTo>
                    <a:pt x="66" y="0"/>
                  </a:lnTo>
                  <a:lnTo>
                    <a:pt x="64" y="0"/>
                  </a:lnTo>
                  <a:lnTo>
                    <a:pt x="63" y="0"/>
                  </a:lnTo>
                  <a:lnTo>
                    <a:pt x="61" y="0"/>
                  </a:lnTo>
                  <a:lnTo>
                    <a:pt x="59" y="0"/>
                  </a:lnTo>
                  <a:lnTo>
                    <a:pt x="58" y="0"/>
                  </a:lnTo>
                  <a:lnTo>
                    <a:pt x="56" y="0"/>
                  </a:lnTo>
                  <a:lnTo>
                    <a:pt x="54" y="0"/>
                  </a:lnTo>
                  <a:lnTo>
                    <a:pt x="52" y="2"/>
                  </a:lnTo>
                  <a:lnTo>
                    <a:pt x="51" y="2"/>
                  </a:lnTo>
                  <a:lnTo>
                    <a:pt x="49" y="2"/>
                  </a:lnTo>
                  <a:lnTo>
                    <a:pt x="46" y="2"/>
                  </a:lnTo>
                  <a:lnTo>
                    <a:pt x="44" y="3"/>
                  </a:lnTo>
                  <a:lnTo>
                    <a:pt x="42" y="5"/>
                  </a:lnTo>
                  <a:lnTo>
                    <a:pt x="40" y="5"/>
                  </a:lnTo>
                  <a:lnTo>
                    <a:pt x="39" y="5"/>
                  </a:lnTo>
                  <a:lnTo>
                    <a:pt x="35" y="7"/>
                  </a:lnTo>
                  <a:lnTo>
                    <a:pt x="34" y="7"/>
                  </a:lnTo>
                  <a:lnTo>
                    <a:pt x="32" y="8"/>
                  </a:lnTo>
                  <a:lnTo>
                    <a:pt x="30" y="8"/>
                  </a:lnTo>
                  <a:lnTo>
                    <a:pt x="29" y="10"/>
                  </a:lnTo>
                  <a:lnTo>
                    <a:pt x="27" y="10"/>
                  </a:lnTo>
                  <a:lnTo>
                    <a:pt x="25" y="12"/>
                  </a:lnTo>
                  <a:lnTo>
                    <a:pt x="23" y="13"/>
                  </a:lnTo>
                  <a:lnTo>
                    <a:pt x="22" y="13"/>
                  </a:lnTo>
                  <a:lnTo>
                    <a:pt x="22" y="17"/>
                  </a:lnTo>
                  <a:lnTo>
                    <a:pt x="20" y="17"/>
                  </a:lnTo>
                  <a:lnTo>
                    <a:pt x="18" y="19"/>
                  </a:lnTo>
                  <a:lnTo>
                    <a:pt x="17" y="20"/>
                  </a:lnTo>
                  <a:lnTo>
                    <a:pt x="15" y="22"/>
                  </a:lnTo>
                  <a:lnTo>
                    <a:pt x="13" y="22"/>
                  </a:lnTo>
                  <a:lnTo>
                    <a:pt x="12" y="25"/>
                  </a:lnTo>
                  <a:lnTo>
                    <a:pt x="10" y="27"/>
                  </a:lnTo>
                  <a:lnTo>
                    <a:pt x="6" y="32"/>
                  </a:lnTo>
                  <a:lnTo>
                    <a:pt x="5" y="39"/>
                  </a:lnTo>
                  <a:lnTo>
                    <a:pt x="1" y="44"/>
                  </a:lnTo>
                  <a:lnTo>
                    <a:pt x="3" y="46"/>
                  </a:lnTo>
                  <a:lnTo>
                    <a:pt x="1" y="48"/>
                  </a:lnTo>
                  <a:lnTo>
                    <a:pt x="1" y="49"/>
                  </a:lnTo>
                  <a:lnTo>
                    <a:pt x="1" y="51"/>
                  </a:lnTo>
                  <a:lnTo>
                    <a:pt x="0" y="53"/>
                  </a:lnTo>
                  <a:lnTo>
                    <a:pt x="1" y="53"/>
                  </a:lnTo>
                  <a:lnTo>
                    <a:pt x="0" y="56"/>
                  </a:lnTo>
                  <a:lnTo>
                    <a:pt x="0" y="58"/>
                  </a:lnTo>
                  <a:lnTo>
                    <a:pt x="1" y="60"/>
                  </a:lnTo>
                  <a:lnTo>
                    <a:pt x="0" y="61"/>
                  </a:lnTo>
                  <a:lnTo>
                    <a:pt x="1" y="61"/>
                  </a:lnTo>
                  <a:lnTo>
                    <a:pt x="0" y="63"/>
                  </a:lnTo>
                  <a:lnTo>
                    <a:pt x="1" y="65"/>
                  </a:lnTo>
                  <a:lnTo>
                    <a:pt x="1" y="66"/>
                  </a:lnTo>
                  <a:lnTo>
                    <a:pt x="1" y="68"/>
                  </a:lnTo>
                  <a:lnTo>
                    <a:pt x="3" y="70"/>
                  </a:lnTo>
                  <a:lnTo>
                    <a:pt x="3" y="73"/>
                  </a:lnTo>
                  <a:lnTo>
                    <a:pt x="3" y="75"/>
                  </a:lnTo>
                  <a:lnTo>
                    <a:pt x="5" y="75"/>
                  </a:lnTo>
                  <a:lnTo>
                    <a:pt x="5" y="77"/>
                  </a:lnTo>
                  <a:lnTo>
                    <a:pt x="5" y="78"/>
                  </a:lnTo>
                  <a:lnTo>
                    <a:pt x="6" y="78"/>
                  </a:lnTo>
                  <a:lnTo>
                    <a:pt x="6" y="82"/>
                  </a:lnTo>
                  <a:lnTo>
                    <a:pt x="8" y="82"/>
                  </a:lnTo>
                  <a:lnTo>
                    <a:pt x="8" y="83"/>
                  </a:lnTo>
                  <a:lnTo>
                    <a:pt x="10" y="83"/>
                  </a:lnTo>
                  <a:lnTo>
                    <a:pt x="10" y="87"/>
                  </a:lnTo>
                  <a:lnTo>
                    <a:pt x="12" y="89"/>
                  </a:lnTo>
                  <a:lnTo>
                    <a:pt x="13" y="89"/>
                  </a:lnTo>
                  <a:lnTo>
                    <a:pt x="13" y="90"/>
                  </a:lnTo>
                  <a:lnTo>
                    <a:pt x="15" y="90"/>
                  </a:lnTo>
                  <a:lnTo>
                    <a:pt x="15" y="92"/>
                  </a:lnTo>
                  <a:lnTo>
                    <a:pt x="17" y="92"/>
                  </a:lnTo>
                  <a:lnTo>
                    <a:pt x="17" y="94"/>
                  </a:lnTo>
                  <a:lnTo>
                    <a:pt x="18" y="94"/>
                  </a:lnTo>
                  <a:lnTo>
                    <a:pt x="18" y="95"/>
                  </a:lnTo>
                  <a:lnTo>
                    <a:pt x="20" y="95"/>
                  </a:lnTo>
                  <a:lnTo>
                    <a:pt x="22" y="97"/>
                  </a:lnTo>
                  <a:lnTo>
                    <a:pt x="23" y="99"/>
                  </a:lnTo>
                  <a:lnTo>
                    <a:pt x="25" y="100"/>
                  </a:lnTo>
                  <a:lnTo>
                    <a:pt x="34" y="104"/>
                  </a:lnTo>
                  <a:lnTo>
                    <a:pt x="42" y="107"/>
                  </a:lnTo>
                  <a:lnTo>
                    <a:pt x="46" y="109"/>
                  </a:lnTo>
                  <a:lnTo>
                    <a:pt x="46" y="107"/>
                  </a:lnTo>
                  <a:lnTo>
                    <a:pt x="49" y="109"/>
                  </a:lnTo>
                  <a:lnTo>
                    <a:pt x="51" y="109"/>
                  </a:lnTo>
                  <a:lnTo>
                    <a:pt x="52" y="109"/>
                  </a:lnTo>
                  <a:lnTo>
                    <a:pt x="54" y="109"/>
                  </a:lnTo>
                  <a:lnTo>
                    <a:pt x="56" y="109"/>
                  </a:lnTo>
                  <a:lnTo>
                    <a:pt x="58" y="109"/>
                  </a:lnTo>
                  <a:lnTo>
                    <a:pt x="59" y="109"/>
                  </a:lnTo>
                  <a:lnTo>
                    <a:pt x="61" y="109"/>
                  </a:lnTo>
                  <a:lnTo>
                    <a:pt x="63" y="109"/>
                  </a:lnTo>
                  <a:lnTo>
                    <a:pt x="64" y="109"/>
                  </a:lnTo>
                  <a:lnTo>
                    <a:pt x="66" y="109"/>
                  </a:lnTo>
                  <a:lnTo>
                    <a:pt x="68" y="109"/>
                  </a:lnTo>
                  <a:lnTo>
                    <a:pt x="69" y="109"/>
                  </a:lnTo>
                  <a:lnTo>
                    <a:pt x="69" y="107"/>
                  </a:lnTo>
                  <a:lnTo>
                    <a:pt x="71" y="107"/>
                  </a:lnTo>
                  <a:lnTo>
                    <a:pt x="73" y="107"/>
                  </a:lnTo>
                  <a:lnTo>
                    <a:pt x="75" y="107"/>
                  </a:lnTo>
                  <a:lnTo>
                    <a:pt x="75" y="106"/>
                  </a:lnTo>
                  <a:lnTo>
                    <a:pt x="78" y="104"/>
                  </a:lnTo>
                  <a:lnTo>
                    <a:pt x="80" y="106"/>
                  </a:lnTo>
                  <a:lnTo>
                    <a:pt x="80" y="104"/>
                  </a:lnTo>
                  <a:lnTo>
                    <a:pt x="83" y="104"/>
                  </a:lnTo>
                  <a:lnTo>
                    <a:pt x="83" y="102"/>
                  </a:lnTo>
                  <a:lnTo>
                    <a:pt x="85" y="102"/>
                  </a:lnTo>
                  <a:lnTo>
                    <a:pt x="87" y="102"/>
                  </a:lnTo>
                  <a:lnTo>
                    <a:pt x="88" y="100"/>
                  </a:lnTo>
                  <a:lnTo>
                    <a:pt x="92" y="99"/>
                  </a:lnTo>
                  <a:lnTo>
                    <a:pt x="93" y="99"/>
                  </a:lnTo>
                  <a:lnTo>
                    <a:pt x="93" y="97"/>
                  </a:lnTo>
                  <a:lnTo>
                    <a:pt x="95" y="97"/>
                  </a:lnTo>
                  <a:lnTo>
                    <a:pt x="95" y="95"/>
                  </a:lnTo>
                  <a:lnTo>
                    <a:pt x="97" y="95"/>
                  </a:lnTo>
                  <a:lnTo>
                    <a:pt x="98" y="94"/>
                  </a:lnTo>
                  <a:lnTo>
                    <a:pt x="100" y="92"/>
                  </a:lnTo>
                  <a:lnTo>
                    <a:pt x="102" y="90"/>
                  </a:lnTo>
                  <a:lnTo>
                    <a:pt x="104" y="89"/>
                  </a:lnTo>
                  <a:lnTo>
                    <a:pt x="105" y="87"/>
                  </a:lnTo>
                  <a:lnTo>
                    <a:pt x="109" y="83"/>
                  </a:lnTo>
                  <a:lnTo>
                    <a:pt x="110" y="83"/>
                  </a:lnTo>
                  <a:lnTo>
                    <a:pt x="112" y="77"/>
                  </a:lnTo>
                  <a:lnTo>
                    <a:pt x="117" y="70"/>
                  </a:lnTo>
                  <a:lnTo>
                    <a:pt x="116" y="68"/>
                  </a:lnTo>
                  <a:lnTo>
                    <a:pt x="117" y="65"/>
                  </a:lnTo>
                  <a:lnTo>
                    <a:pt x="117" y="63"/>
                  </a:lnTo>
                  <a:lnTo>
                    <a:pt x="117" y="61"/>
                  </a:lnTo>
                  <a:lnTo>
                    <a:pt x="119" y="60"/>
                  </a:lnTo>
                  <a:lnTo>
                    <a:pt x="119" y="58"/>
                  </a:lnTo>
                  <a:lnTo>
                    <a:pt x="119" y="56"/>
                  </a:lnTo>
                  <a:lnTo>
                    <a:pt x="119" y="54"/>
                  </a:lnTo>
                  <a:lnTo>
                    <a:pt x="119" y="53"/>
                  </a:lnTo>
                  <a:lnTo>
                    <a:pt x="119" y="51"/>
                  </a:lnTo>
                  <a:lnTo>
                    <a:pt x="119" y="49"/>
                  </a:lnTo>
                  <a:lnTo>
                    <a:pt x="119" y="48"/>
                  </a:lnTo>
                  <a:lnTo>
                    <a:pt x="117" y="46"/>
                  </a:lnTo>
                  <a:lnTo>
                    <a:pt x="119" y="44"/>
                  </a:lnTo>
                  <a:lnTo>
                    <a:pt x="117" y="44"/>
                  </a:lnTo>
                  <a:lnTo>
                    <a:pt x="119" y="42"/>
                  </a:lnTo>
                  <a:lnTo>
                    <a:pt x="117" y="39"/>
                  </a:lnTo>
                  <a:lnTo>
                    <a:pt x="117" y="37"/>
                  </a:lnTo>
                  <a:lnTo>
                    <a:pt x="117" y="36"/>
                  </a:lnTo>
                  <a:lnTo>
                    <a:pt x="116" y="34"/>
                  </a:lnTo>
                  <a:lnTo>
                    <a:pt x="114" y="32"/>
                  </a:lnTo>
                  <a:lnTo>
                    <a:pt x="116" y="32"/>
                  </a:lnTo>
                  <a:lnTo>
                    <a:pt x="114" y="31"/>
                  </a:lnTo>
                  <a:lnTo>
                    <a:pt x="112" y="27"/>
                  </a:lnTo>
                  <a:lnTo>
                    <a:pt x="112" y="25"/>
                  </a:lnTo>
                  <a:lnTo>
                    <a:pt x="110" y="24"/>
                  </a:lnTo>
                  <a:lnTo>
                    <a:pt x="109" y="24"/>
                  </a:lnTo>
                  <a:lnTo>
                    <a:pt x="109" y="22"/>
                  </a:lnTo>
                  <a:lnTo>
                    <a:pt x="107" y="22"/>
                  </a:lnTo>
                  <a:lnTo>
                    <a:pt x="107" y="20"/>
                  </a:lnTo>
                  <a:lnTo>
                    <a:pt x="105" y="20"/>
                  </a:lnTo>
                  <a:lnTo>
                    <a:pt x="105" y="19"/>
                  </a:lnTo>
                  <a:lnTo>
                    <a:pt x="104" y="17"/>
                  </a:lnTo>
                  <a:lnTo>
                    <a:pt x="100" y="15"/>
                  </a:lnTo>
                  <a:lnTo>
                    <a:pt x="100" y="13"/>
                  </a:lnTo>
                  <a:lnTo>
                    <a:pt x="98" y="12"/>
                  </a:lnTo>
                  <a:lnTo>
                    <a:pt x="97" y="12"/>
                  </a:lnTo>
                  <a:lnTo>
                    <a:pt x="97" y="10"/>
                  </a:lnTo>
                  <a:lnTo>
                    <a:pt x="93" y="10"/>
                  </a:lnTo>
                  <a:lnTo>
                    <a:pt x="93" y="8"/>
                  </a:lnTo>
                  <a:lnTo>
                    <a:pt x="87" y="5"/>
                  </a:lnTo>
                  <a:close/>
                </a:path>
              </a:pathLst>
            </a:custGeom>
            <a:solidFill>
              <a:srgbClr val="808080"/>
            </a:solidFill>
            <a:ln w="9525">
              <a:noFill/>
              <a:round/>
              <a:headEnd/>
              <a:tailEnd/>
            </a:ln>
          </p:spPr>
          <p:txBody>
            <a:bodyPr/>
            <a:lstStyle/>
            <a:p>
              <a:endParaRPr lang="en-US"/>
            </a:p>
          </p:txBody>
        </p:sp>
        <p:sp>
          <p:nvSpPr>
            <p:cNvPr id="391" name="Freeform 2562"/>
            <p:cNvSpPr>
              <a:spLocks/>
            </p:cNvSpPr>
            <p:nvPr/>
          </p:nvSpPr>
          <p:spPr bwMode="auto">
            <a:xfrm>
              <a:off x="1259" y="2531"/>
              <a:ext cx="84" cy="82"/>
            </a:xfrm>
            <a:custGeom>
              <a:avLst/>
              <a:gdLst>
                <a:gd name="T0" fmla="*/ 2 w 84"/>
                <a:gd name="T1" fmla="*/ 35 h 82"/>
                <a:gd name="T2" fmla="*/ 0 w 84"/>
                <a:gd name="T3" fmla="*/ 41 h 82"/>
                <a:gd name="T4" fmla="*/ 2 w 84"/>
                <a:gd name="T5" fmla="*/ 53 h 82"/>
                <a:gd name="T6" fmla="*/ 7 w 84"/>
                <a:gd name="T7" fmla="*/ 65 h 82"/>
                <a:gd name="T8" fmla="*/ 12 w 84"/>
                <a:gd name="T9" fmla="*/ 72 h 82"/>
                <a:gd name="T10" fmla="*/ 21 w 84"/>
                <a:gd name="T11" fmla="*/ 77 h 82"/>
                <a:gd name="T12" fmla="*/ 27 w 84"/>
                <a:gd name="T13" fmla="*/ 81 h 82"/>
                <a:gd name="T14" fmla="*/ 36 w 84"/>
                <a:gd name="T15" fmla="*/ 82 h 82"/>
                <a:gd name="T16" fmla="*/ 43 w 84"/>
                <a:gd name="T17" fmla="*/ 82 h 82"/>
                <a:gd name="T18" fmla="*/ 55 w 84"/>
                <a:gd name="T19" fmla="*/ 81 h 82"/>
                <a:gd name="T20" fmla="*/ 63 w 84"/>
                <a:gd name="T21" fmla="*/ 75 h 82"/>
                <a:gd name="T22" fmla="*/ 72 w 84"/>
                <a:gd name="T23" fmla="*/ 69 h 82"/>
                <a:gd name="T24" fmla="*/ 79 w 84"/>
                <a:gd name="T25" fmla="*/ 62 h 82"/>
                <a:gd name="T26" fmla="*/ 80 w 84"/>
                <a:gd name="T27" fmla="*/ 55 h 82"/>
                <a:gd name="T28" fmla="*/ 84 w 84"/>
                <a:gd name="T29" fmla="*/ 46 h 82"/>
                <a:gd name="T30" fmla="*/ 84 w 84"/>
                <a:gd name="T31" fmla="*/ 36 h 82"/>
                <a:gd name="T32" fmla="*/ 80 w 84"/>
                <a:gd name="T33" fmla="*/ 23 h 82"/>
                <a:gd name="T34" fmla="*/ 77 w 84"/>
                <a:gd name="T35" fmla="*/ 16 h 82"/>
                <a:gd name="T36" fmla="*/ 72 w 84"/>
                <a:gd name="T37" fmla="*/ 11 h 82"/>
                <a:gd name="T38" fmla="*/ 58 w 84"/>
                <a:gd name="T39" fmla="*/ 2 h 82"/>
                <a:gd name="T40" fmla="*/ 48 w 84"/>
                <a:gd name="T41" fmla="*/ 0 h 82"/>
                <a:gd name="T42" fmla="*/ 36 w 84"/>
                <a:gd name="T43" fmla="*/ 2 h 82"/>
                <a:gd name="T44" fmla="*/ 22 w 84"/>
                <a:gd name="T45" fmla="*/ 6 h 82"/>
                <a:gd name="T46" fmla="*/ 17 w 84"/>
                <a:gd name="T47" fmla="*/ 11 h 82"/>
                <a:gd name="T48" fmla="*/ 9 w 84"/>
                <a:gd name="T49" fmla="*/ 17 h 82"/>
                <a:gd name="T50" fmla="*/ 7 w 84"/>
                <a:gd name="T51" fmla="*/ 26 h 82"/>
                <a:gd name="T52" fmla="*/ 12 w 84"/>
                <a:gd name="T53" fmla="*/ 17 h 82"/>
                <a:gd name="T54" fmla="*/ 17 w 84"/>
                <a:gd name="T55" fmla="*/ 12 h 82"/>
                <a:gd name="T56" fmla="*/ 27 w 84"/>
                <a:gd name="T57" fmla="*/ 6 h 82"/>
                <a:gd name="T58" fmla="*/ 45 w 84"/>
                <a:gd name="T59" fmla="*/ 4 h 82"/>
                <a:gd name="T60" fmla="*/ 53 w 84"/>
                <a:gd name="T61" fmla="*/ 4 h 82"/>
                <a:gd name="T62" fmla="*/ 65 w 84"/>
                <a:gd name="T63" fmla="*/ 9 h 82"/>
                <a:gd name="T64" fmla="*/ 72 w 84"/>
                <a:gd name="T65" fmla="*/ 16 h 82"/>
                <a:gd name="T66" fmla="*/ 77 w 84"/>
                <a:gd name="T67" fmla="*/ 21 h 82"/>
                <a:gd name="T68" fmla="*/ 80 w 84"/>
                <a:gd name="T69" fmla="*/ 33 h 82"/>
                <a:gd name="T70" fmla="*/ 82 w 84"/>
                <a:gd name="T71" fmla="*/ 43 h 82"/>
                <a:gd name="T72" fmla="*/ 79 w 84"/>
                <a:gd name="T73" fmla="*/ 50 h 82"/>
                <a:gd name="T74" fmla="*/ 75 w 84"/>
                <a:gd name="T75" fmla="*/ 60 h 82"/>
                <a:gd name="T76" fmla="*/ 68 w 84"/>
                <a:gd name="T77" fmla="*/ 67 h 82"/>
                <a:gd name="T78" fmla="*/ 62 w 84"/>
                <a:gd name="T79" fmla="*/ 72 h 82"/>
                <a:gd name="T80" fmla="*/ 53 w 84"/>
                <a:gd name="T81" fmla="*/ 77 h 82"/>
                <a:gd name="T82" fmla="*/ 41 w 84"/>
                <a:gd name="T83" fmla="*/ 79 h 82"/>
                <a:gd name="T84" fmla="*/ 34 w 84"/>
                <a:gd name="T85" fmla="*/ 79 h 82"/>
                <a:gd name="T86" fmla="*/ 24 w 84"/>
                <a:gd name="T87" fmla="*/ 75 h 82"/>
                <a:gd name="T88" fmla="*/ 21 w 84"/>
                <a:gd name="T89" fmla="*/ 72 h 82"/>
                <a:gd name="T90" fmla="*/ 14 w 84"/>
                <a:gd name="T91" fmla="*/ 69 h 82"/>
                <a:gd name="T92" fmla="*/ 9 w 84"/>
                <a:gd name="T93" fmla="*/ 62 h 82"/>
                <a:gd name="T94" fmla="*/ 5 w 84"/>
                <a:gd name="T95" fmla="*/ 55 h 82"/>
                <a:gd name="T96" fmla="*/ 2 w 84"/>
                <a:gd name="T97" fmla="*/ 45 h 82"/>
                <a:gd name="T98" fmla="*/ 4 w 84"/>
                <a:gd name="T99" fmla="*/ 36 h 82"/>
                <a:gd name="T100" fmla="*/ 5 w 84"/>
                <a:gd name="T101" fmla="*/ 29 h 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4"/>
                <a:gd name="T154" fmla="*/ 0 h 82"/>
                <a:gd name="T155" fmla="*/ 84 w 84"/>
                <a:gd name="T156" fmla="*/ 82 h 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4" h="82">
                  <a:moveTo>
                    <a:pt x="4" y="24"/>
                  </a:moveTo>
                  <a:lnTo>
                    <a:pt x="2" y="29"/>
                  </a:lnTo>
                  <a:lnTo>
                    <a:pt x="2" y="33"/>
                  </a:lnTo>
                  <a:lnTo>
                    <a:pt x="2" y="35"/>
                  </a:lnTo>
                  <a:lnTo>
                    <a:pt x="0" y="36"/>
                  </a:lnTo>
                  <a:lnTo>
                    <a:pt x="0" y="38"/>
                  </a:lnTo>
                  <a:lnTo>
                    <a:pt x="0" y="40"/>
                  </a:lnTo>
                  <a:lnTo>
                    <a:pt x="0" y="41"/>
                  </a:lnTo>
                  <a:lnTo>
                    <a:pt x="0" y="46"/>
                  </a:lnTo>
                  <a:lnTo>
                    <a:pt x="0" y="48"/>
                  </a:lnTo>
                  <a:lnTo>
                    <a:pt x="0" y="50"/>
                  </a:lnTo>
                  <a:lnTo>
                    <a:pt x="2" y="53"/>
                  </a:lnTo>
                  <a:lnTo>
                    <a:pt x="2" y="55"/>
                  </a:lnTo>
                  <a:lnTo>
                    <a:pt x="2" y="57"/>
                  </a:lnTo>
                  <a:lnTo>
                    <a:pt x="5" y="62"/>
                  </a:lnTo>
                  <a:lnTo>
                    <a:pt x="7" y="65"/>
                  </a:lnTo>
                  <a:lnTo>
                    <a:pt x="9" y="67"/>
                  </a:lnTo>
                  <a:lnTo>
                    <a:pt x="10" y="69"/>
                  </a:lnTo>
                  <a:lnTo>
                    <a:pt x="12" y="70"/>
                  </a:lnTo>
                  <a:lnTo>
                    <a:pt x="12" y="72"/>
                  </a:lnTo>
                  <a:lnTo>
                    <a:pt x="14" y="72"/>
                  </a:lnTo>
                  <a:lnTo>
                    <a:pt x="17" y="74"/>
                  </a:lnTo>
                  <a:lnTo>
                    <a:pt x="17" y="75"/>
                  </a:lnTo>
                  <a:lnTo>
                    <a:pt x="21" y="77"/>
                  </a:lnTo>
                  <a:lnTo>
                    <a:pt x="22" y="79"/>
                  </a:lnTo>
                  <a:lnTo>
                    <a:pt x="24" y="79"/>
                  </a:lnTo>
                  <a:lnTo>
                    <a:pt x="26" y="79"/>
                  </a:lnTo>
                  <a:lnTo>
                    <a:pt x="27" y="81"/>
                  </a:lnTo>
                  <a:lnTo>
                    <a:pt x="29" y="81"/>
                  </a:lnTo>
                  <a:lnTo>
                    <a:pt x="33" y="81"/>
                  </a:lnTo>
                  <a:lnTo>
                    <a:pt x="34" y="81"/>
                  </a:lnTo>
                  <a:lnTo>
                    <a:pt x="36" y="82"/>
                  </a:lnTo>
                  <a:lnTo>
                    <a:pt x="38" y="82"/>
                  </a:lnTo>
                  <a:lnTo>
                    <a:pt x="39" y="82"/>
                  </a:lnTo>
                  <a:lnTo>
                    <a:pt x="41" y="82"/>
                  </a:lnTo>
                  <a:lnTo>
                    <a:pt x="43" y="82"/>
                  </a:lnTo>
                  <a:lnTo>
                    <a:pt x="46" y="81"/>
                  </a:lnTo>
                  <a:lnTo>
                    <a:pt x="48" y="81"/>
                  </a:lnTo>
                  <a:lnTo>
                    <a:pt x="50" y="81"/>
                  </a:lnTo>
                  <a:lnTo>
                    <a:pt x="55" y="81"/>
                  </a:lnTo>
                  <a:lnTo>
                    <a:pt x="56" y="79"/>
                  </a:lnTo>
                  <a:lnTo>
                    <a:pt x="58" y="79"/>
                  </a:lnTo>
                  <a:lnTo>
                    <a:pt x="62" y="77"/>
                  </a:lnTo>
                  <a:lnTo>
                    <a:pt x="63" y="75"/>
                  </a:lnTo>
                  <a:lnTo>
                    <a:pt x="65" y="74"/>
                  </a:lnTo>
                  <a:lnTo>
                    <a:pt x="68" y="72"/>
                  </a:lnTo>
                  <a:lnTo>
                    <a:pt x="70" y="70"/>
                  </a:lnTo>
                  <a:lnTo>
                    <a:pt x="72" y="69"/>
                  </a:lnTo>
                  <a:lnTo>
                    <a:pt x="73" y="67"/>
                  </a:lnTo>
                  <a:lnTo>
                    <a:pt x="75" y="65"/>
                  </a:lnTo>
                  <a:lnTo>
                    <a:pt x="77" y="62"/>
                  </a:lnTo>
                  <a:lnTo>
                    <a:pt x="79" y="62"/>
                  </a:lnTo>
                  <a:lnTo>
                    <a:pt x="79" y="58"/>
                  </a:lnTo>
                  <a:lnTo>
                    <a:pt x="80" y="58"/>
                  </a:lnTo>
                  <a:lnTo>
                    <a:pt x="80" y="57"/>
                  </a:lnTo>
                  <a:lnTo>
                    <a:pt x="80" y="55"/>
                  </a:lnTo>
                  <a:lnTo>
                    <a:pt x="84" y="52"/>
                  </a:lnTo>
                  <a:lnTo>
                    <a:pt x="84" y="50"/>
                  </a:lnTo>
                  <a:lnTo>
                    <a:pt x="84" y="48"/>
                  </a:lnTo>
                  <a:lnTo>
                    <a:pt x="84" y="46"/>
                  </a:lnTo>
                  <a:lnTo>
                    <a:pt x="84" y="45"/>
                  </a:lnTo>
                  <a:lnTo>
                    <a:pt x="84" y="40"/>
                  </a:lnTo>
                  <a:lnTo>
                    <a:pt x="84" y="38"/>
                  </a:lnTo>
                  <a:lnTo>
                    <a:pt x="84" y="36"/>
                  </a:lnTo>
                  <a:lnTo>
                    <a:pt x="84" y="33"/>
                  </a:lnTo>
                  <a:lnTo>
                    <a:pt x="84" y="28"/>
                  </a:lnTo>
                  <a:lnTo>
                    <a:pt x="82" y="26"/>
                  </a:lnTo>
                  <a:lnTo>
                    <a:pt x="80" y="23"/>
                  </a:lnTo>
                  <a:lnTo>
                    <a:pt x="79" y="21"/>
                  </a:lnTo>
                  <a:lnTo>
                    <a:pt x="79" y="19"/>
                  </a:lnTo>
                  <a:lnTo>
                    <a:pt x="79" y="17"/>
                  </a:lnTo>
                  <a:lnTo>
                    <a:pt x="77" y="16"/>
                  </a:lnTo>
                  <a:lnTo>
                    <a:pt x="75" y="16"/>
                  </a:lnTo>
                  <a:lnTo>
                    <a:pt x="73" y="14"/>
                  </a:lnTo>
                  <a:lnTo>
                    <a:pt x="73" y="12"/>
                  </a:lnTo>
                  <a:lnTo>
                    <a:pt x="72" y="11"/>
                  </a:lnTo>
                  <a:lnTo>
                    <a:pt x="68" y="9"/>
                  </a:lnTo>
                  <a:lnTo>
                    <a:pt x="67" y="7"/>
                  </a:lnTo>
                  <a:lnTo>
                    <a:pt x="65" y="6"/>
                  </a:lnTo>
                  <a:lnTo>
                    <a:pt x="58" y="2"/>
                  </a:lnTo>
                  <a:lnTo>
                    <a:pt x="55" y="2"/>
                  </a:lnTo>
                  <a:lnTo>
                    <a:pt x="53" y="2"/>
                  </a:lnTo>
                  <a:lnTo>
                    <a:pt x="51" y="2"/>
                  </a:lnTo>
                  <a:lnTo>
                    <a:pt x="48" y="0"/>
                  </a:lnTo>
                  <a:lnTo>
                    <a:pt x="46" y="0"/>
                  </a:lnTo>
                  <a:lnTo>
                    <a:pt x="45" y="0"/>
                  </a:lnTo>
                  <a:lnTo>
                    <a:pt x="41" y="0"/>
                  </a:lnTo>
                  <a:lnTo>
                    <a:pt x="36" y="2"/>
                  </a:lnTo>
                  <a:lnTo>
                    <a:pt x="34" y="2"/>
                  </a:lnTo>
                  <a:lnTo>
                    <a:pt x="33" y="2"/>
                  </a:lnTo>
                  <a:lnTo>
                    <a:pt x="27" y="4"/>
                  </a:lnTo>
                  <a:lnTo>
                    <a:pt x="22" y="6"/>
                  </a:lnTo>
                  <a:lnTo>
                    <a:pt x="21" y="7"/>
                  </a:lnTo>
                  <a:lnTo>
                    <a:pt x="19" y="7"/>
                  </a:lnTo>
                  <a:lnTo>
                    <a:pt x="17" y="9"/>
                  </a:lnTo>
                  <a:lnTo>
                    <a:pt x="17" y="11"/>
                  </a:lnTo>
                  <a:lnTo>
                    <a:pt x="14" y="11"/>
                  </a:lnTo>
                  <a:lnTo>
                    <a:pt x="12" y="14"/>
                  </a:lnTo>
                  <a:lnTo>
                    <a:pt x="10" y="16"/>
                  </a:lnTo>
                  <a:lnTo>
                    <a:pt x="9" y="17"/>
                  </a:lnTo>
                  <a:lnTo>
                    <a:pt x="7" y="19"/>
                  </a:lnTo>
                  <a:lnTo>
                    <a:pt x="7" y="21"/>
                  </a:lnTo>
                  <a:lnTo>
                    <a:pt x="4" y="24"/>
                  </a:lnTo>
                  <a:lnTo>
                    <a:pt x="7" y="26"/>
                  </a:lnTo>
                  <a:lnTo>
                    <a:pt x="9" y="23"/>
                  </a:lnTo>
                  <a:lnTo>
                    <a:pt x="10" y="21"/>
                  </a:lnTo>
                  <a:lnTo>
                    <a:pt x="12" y="19"/>
                  </a:lnTo>
                  <a:lnTo>
                    <a:pt x="12" y="17"/>
                  </a:lnTo>
                  <a:lnTo>
                    <a:pt x="14" y="16"/>
                  </a:lnTo>
                  <a:lnTo>
                    <a:pt x="16" y="14"/>
                  </a:lnTo>
                  <a:lnTo>
                    <a:pt x="17" y="14"/>
                  </a:lnTo>
                  <a:lnTo>
                    <a:pt x="17" y="12"/>
                  </a:lnTo>
                  <a:lnTo>
                    <a:pt x="19" y="11"/>
                  </a:lnTo>
                  <a:lnTo>
                    <a:pt x="21" y="9"/>
                  </a:lnTo>
                  <a:lnTo>
                    <a:pt x="24" y="9"/>
                  </a:lnTo>
                  <a:lnTo>
                    <a:pt x="27" y="6"/>
                  </a:lnTo>
                  <a:lnTo>
                    <a:pt x="34" y="4"/>
                  </a:lnTo>
                  <a:lnTo>
                    <a:pt x="38" y="4"/>
                  </a:lnTo>
                  <a:lnTo>
                    <a:pt x="41" y="4"/>
                  </a:lnTo>
                  <a:lnTo>
                    <a:pt x="45" y="4"/>
                  </a:lnTo>
                  <a:lnTo>
                    <a:pt x="46" y="4"/>
                  </a:lnTo>
                  <a:lnTo>
                    <a:pt x="48" y="4"/>
                  </a:lnTo>
                  <a:lnTo>
                    <a:pt x="50" y="4"/>
                  </a:lnTo>
                  <a:lnTo>
                    <a:pt x="53" y="4"/>
                  </a:lnTo>
                  <a:lnTo>
                    <a:pt x="55" y="6"/>
                  </a:lnTo>
                  <a:lnTo>
                    <a:pt x="56" y="6"/>
                  </a:lnTo>
                  <a:lnTo>
                    <a:pt x="62" y="7"/>
                  </a:lnTo>
                  <a:lnTo>
                    <a:pt x="65" y="9"/>
                  </a:lnTo>
                  <a:lnTo>
                    <a:pt x="67" y="11"/>
                  </a:lnTo>
                  <a:lnTo>
                    <a:pt x="68" y="12"/>
                  </a:lnTo>
                  <a:lnTo>
                    <a:pt x="70" y="14"/>
                  </a:lnTo>
                  <a:lnTo>
                    <a:pt x="72" y="16"/>
                  </a:lnTo>
                  <a:lnTo>
                    <a:pt x="73" y="16"/>
                  </a:lnTo>
                  <a:lnTo>
                    <a:pt x="73" y="17"/>
                  </a:lnTo>
                  <a:lnTo>
                    <a:pt x="75" y="19"/>
                  </a:lnTo>
                  <a:lnTo>
                    <a:pt x="77" y="21"/>
                  </a:lnTo>
                  <a:lnTo>
                    <a:pt x="77" y="23"/>
                  </a:lnTo>
                  <a:lnTo>
                    <a:pt x="79" y="24"/>
                  </a:lnTo>
                  <a:lnTo>
                    <a:pt x="79" y="29"/>
                  </a:lnTo>
                  <a:lnTo>
                    <a:pt x="80" y="33"/>
                  </a:lnTo>
                  <a:lnTo>
                    <a:pt x="82" y="36"/>
                  </a:lnTo>
                  <a:lnTo>
                    <a:pt x="82" y="38"/>
                  </a:lnTo>
                  <a:lnTo>
                    <a:pt x="82" y="40"/>
                  </a:lnTo>
                  <a:lnTo>
                    <a:pt x="82" y="43"/>
                  </a:lnTo>
                  <a:lnTo>
                    <a:pt x="82" y="45"/>
                  </a:lnTo>
                  <a:lnTo>
                    <a:pt x="80" y="46"/>
                  </a:lnTo>
                  <a:lnTo>
                    <a:pt x="80" y="50"/>
                  </a:lnTo>
                  <a:lnTo>
                    <a:pt x="79" y="50"/>
                  </a:lnTo>
                  <a:lnTo>
                    <a:pt x="79" y="55"/>
                  </a:lnTo>
                  <a:lnTo>
                    <a:pt x="79" y="57"/>
                  </a:lnTo>
                  <a:lnTo>
                    <a:pt x="77" y="58"/>
                  </a:lnTo>
                  <a:lnTo>
                    <a:pt x="75" y="60"/>
                  </a:lnTo>
                  <a:lnTo>
                    <a:pt x="73" y="62"/>
                  </a:lnTo>
                  <a:lnTo>
                    <a:pt x="72" y="65"/>
                  </a:lnTo>
                  <a:lnTo>
                    <a:pt x="70" y="67"/>
                  </a:lnTo>
                  <a:lnTo>
                    <a:pt x="68" y="67"/>
                  </a:lnTo>
                  <a:lnTo>
                    <a:pt x="67" y="69"/>
                  </a:lnTo>
                  <a:lnTo>
                    <a:pt x="67" y="70"/>
                  </a:lnTo>
                  <a:lnTo>
                    <a:pt x="63" y="72"/>
                  </a:lnTo>
                  <a:lnTo>
                    <a:pt x="62" y="72"/>
                  </a:lnTo>
                  <a:lnTo>
                    <a:pt x="60" y="74"/>
                  </a:lnTo>
                  <a:lnTo>
                    <a:pt x="56" y="75"/>
                  </a:lnTo>
                  <a:lnTo>
                    <a:pt x="55" y="77"/>
                  </a:lnTo>
                  <a:lnTo>
                    <a:pt x="53" y="77"/>
                  </a:lnTo>
                  <a:lnTo>
                    <a:pt x="48" y="79"/>
                  </a:lnTo>
                  <a:lnTo>
                    <a:pt x="46" y="79"/>
                  </a:lnTo>
                  <a:lnTo>
                    <a:pt x="43" y="79"/>
                  </a:lnTo>
                  <a:lnTo>
                    <a:pt x="41" y="79"/>
                  </a:lnTo>
                  <a:lnTo>
                    <a:pt x="39" y="79"/>
                  </a:lnTo>
                  <a:lnTo>
                    <a:pt x="38" y="79"/>
                  </a:lnTo>
                  <a:lnTo>
                    <a:pt x="36" y="79"/>
                  </a:lnTo>
                  <a:lnTo>
                    <a:pt x="34" y="79"/>
                  </a:lnTo>
                  <a:lnTo>
                    <a:pt x="33" y="79"/>
                  </a:lnTo>
                  <a:lnTo>
                    <a:pt x="31" y="77"/>
                  </a:lnTo>
                  <a:lnTo>
                    <a:pt x="27" y="77"/>
                  </a:lnTo>
                  <a:lnTo>
                    <a:pt x="24" y="75"/>
                  </a:lnTo>
                  <a:lnTo>
                    <a:pt x="26" y="77"/>
                  </a:lnTo>
                  <a:lnTo>
                    <a:pt x="22" y="74"/>
                  </a:lnTo>
                  <a:lnTo>
                    <a:pt x="21" y="74"/>
                  </a:lnTo>
                  <a:lnTo>
                    <a:pt x="21" y="72"/>
                  </a:lnTo>
                  <a:lnTo>
                    <a:pt x="17" y="72"/>
                  </a:lnTo>
                  <a:lnTo>
                    <a:pt x="17" y="70"/>
                  </a:lnTo>
                  <a:lnTo>
                    <a:pt x="16" y="70"/>
                  </a:lnTo>
                  <a:lnTo>
                    <a:pt x="14" y="69"/>
                  </a:lnTo>
                  <a:lnTo>
                    <a:pt x="12" y="67"/>
                  </a:lnTo>
                  <a:lnTo>
                    <a:pt x="12" y="65"/>
                  </a:lnTo>
                  <a:lnTo>
                    <a:pt x="10" y="65"/>
                  </a:lnTo>
                  <a:lnTo>
                    <a:pt x="9" y="62"/>
                  </a:lnTo>
                  <a:lnTo>
                    <a:pt x="7" y="62"/>
                  </a:lnTo>
                  <a:lnTo>
                    <a:pt x="7" y="60"/>
                  </a:lnTo>
                  <a:lnTo>
                    <a:pt x="5" y="57"/>
                  </a:lnTo>
                  <a:lnTo>
                    <a:pt x="5" y="55"/>
                  </a:lnTo>
                  <a:lnTo>
                    <a:pt x="5" y="53"/>
                  </a:lnTo>
                  <a:lnTo>
                    <a:pt x="4" y="50"/>
                  </a:lnTo>
                  <a:lnTo>
                    <a:pt x="2" y="46"/>
                  </a:lnTo>
                  <a:lnTo>
                    <a:pt x="2" y="45"/>
                  </a:lnTo>
                  <a:lnTo>
                    <a:pt x="2" y="43"/>
                  </a:lnTo>
                  <a:lnTo>
                    <a:pt x="2" y="40"/>
                  </a:lnTo>
                  <a:lnTo>
                    <a:pt x="2" y="38"/>
                  </a:lnTo>
                  <a:lnTo>
                    <a:pt x="4" y="36"/>
                  </a:lnTo>
                  <a:lnTo>
                    <a:pt x="4" y="35"/>
                  </a:lnTo>
                  <a:lnTo>
                    <a:pt x="4" y="33"/>
                  </a:lnTo>
                  <a:lnTo>
                    <a:pt x="5" y="31"/>
                  </a:lnTo>
                  <a:lnTo>
                    <a:pt x="5" y="29"/>
                  </a:lnTo>
                  <a:lnTo>
                    <a:pt x="7" y="26"/>
                  </a:lnTo>
                  <a:lnTo>
                    <a:pt x="4" y="24"/>
                  </a:lnTo>
                  <a:close/>
                </a:path>
              </a:pathLst>
            </a:custGeom>
            <a:solidFill>
              <a:srgbClr val="808080"/>
            </a:solidFill>
            <a:ln w="9525">
              <a:noFill/>
              <a:round/>
              <a:headEnd/>
              <a:tailEnd/>
            </a:ln>
          </p:spPr>
          <p:txBody>
            <a:bodyPr/>
            <a:lstStyle/>
            <a:p>
              <a:endParaRPr lang="en-US"/>
            </a:p>
          </p:txBody>
        </p:sp>
        <p:sp>
          <p:nvSpPr>
            <p:cNvPr id="392" name="Freeform 2563"/>
            <p:cNvSpPr>
              <a:spLocks/>
            </p:cNvSpPr>
            <p:nvPr/>
          </p:nvSpPr>
          <p:spPr bwMode="auto">
            <a:xfrm>
              <a:off x="1240" y="2535"/>
              <a:ext cx="120" cy="109"/>
            </a:xfrm>
            <a:custGeom>
              <a:avLst/>
              <a:gdLst>
                <a:gd name="T0" fmla="*/ 77 w 120"/>
                <a:gd name="T1" fmla="*/ 2 h 109"/>
                <a:gd name="T2" fmla="*/ 70 w 120"/>
                <a:gd name="T3" fmla="*/ 0 h 109"/>
                <a:gd name="T4" fmla="*/ 67 w 120"/>
                <a:gd name="T5" fmla="*/ 2 h 109"/>
                <a:gd name="T6" fmla="*/ 62 w 120"/>
                <a:gd name="T7" fmla="*/ 0 h 109"/>
                <a:gd name="T8" fmla="*/ 57 w 120"/>
                <a:gd name="T9" fmla="*/ 0 h 109"/>
                <a:gd name="T10" fmla="*/ 52 w 120"/>
                <a:gd name="T11" fmla="*/ 2 h 109"/>
                <a:gd name="T12" fmla="*/ 45 w 120"/>
                <a:gd name="T13" fmla="*/ 2 h 109"/>
                <a:gd name="T14" fmla="*/ 40 w 120"/>
                <a:gd name="T15" fmla="*/ 5 h 109"/>
                <a:gd name="T16" fmla="*/ 35 w 120"/>
                <a:gd name="T17" fmla="*/ 7 h 109"/>
                <a:gd name="T18" fmla="*/ 31 w 120"/>
                <a:gd name="T19" fmla="*/ 8 h 109"/>
                <a:gd name="T20" fmla="*/ 26 w 120"/>
                <a:gd name="T21" fmla="*/ 12 h 109"/>
                <a:gd name="T22" fmla="*/ 21 w 120"/>
                <a:gd name="T23" fmla="*/ 17 h 109"/>
                <a:gd name="T24" fmla="*/ 17 w 120"/>
                <a:gd name="T25" fmla="*/ 20 h 109"/>
                <a:gd name="T26" fmla="*/ 12 w 120"/>
                <a:gd name="T27" fmla="*/ 22 h 109"/>
                <a:gd name="T28" fmla="*/ 7 w 120"/>
                <a:gd name="T29" fmla="*/ 32 h 109"/>
                <a:gd name="T30" fmla="*/ 4 w 120"/>
                <a:gd name="T31" fmla="*/ 46 h 109"/>
                <a:gd name="T32" fmla="*/ 2 w 120"/>
                <a:gd name="T33" fmla="*/ 51 h 109"/>
                <a:gd name="T34" fmla="*/ 0 w 120"/>
                <a:gd name="T35" fmla="*/ 56 h 109"/>
                <a:gd name="T36" fmla="*/ 0 w 120"/>
                <a:gd name="T37" fmla="*/ 61 h 109"/>
                <a:gd name="T38" fmla="*/ 2 w 120"/>
                <a:gd name="T39" fmla="*/ 65 h 109"/>
                <a:gd name="T40" fmla="*/ 4 w 120"/>
                <a:gd name="T41" fmla="*/ 70 h 109"/>
                <a:gd name="T42" fmla="*/ 6 w 120"/>
                <a:gd name="T43" fmla="*/ 75 h 109"/>
                <a:gd name="T44" fmla="*/ 7 w 120"/>
                <a:gd name="T45" fmla="*/ 78 h 109"/>
                <a:gd name="T46" fmla="*/ 9 w 120"/>
                <a:gd name="T47" fmla="*/ 83 h 109"/>
                <a:gd name="T48" fmla="*/ 12 w 120"/>
                <a:gd name="T49" fmla="*/ 89 h 109"/>
                <a:gd name="T50" fmla="*/ 14 w 120"/>
                <a:gd name="T51" fmla="*/ 92 h 109"/>
                <a:gd name="T52" fmla="*/ 19 w 120"/>
                <a:gd name="T53" fmla="*/ 94 h 109"/>
                <a:gd name="T54" fmla="*/ 23 w 120"/>
                <a:gd name="T55" fmla="*/ 97 h 109"/>
                <a:gd name="T56" fmla="*/ 33 w 120"/>
                <a:gd name="T57" fmla="*/ 104 h 109"/>
                <a:gd name="T58" fmla="*/ 45 w 120"/>
                <a:gd name="T59" fmla="*/ 109 h 109"/>
                <a:gd name="T60" fmla="*/ 52 w 120"/>
                <a:gd name="T61" fmla="*/ 109 h 109"/>
                <a:gd name="T62" fmla="*/ 57 w 120"/>
                <a:gd name="T63" fmla="*/ 109 h 109"/>
                <a:gd name="T64" fmla="*/ 62 w 120"/>
                <a:gd name="T65" fmla="*/ 109 h 109"/>
                <a:gd name="T66" fmla="*/ 69 w 120"/>
                <a:gd name="T67" fmla="*/ 109 h 109"/>
                <a:gd name="T68" fmla="*/ 74 w 120"/>
                <a:gd name="T69" fmla="*/ 107 h 109"/>
                <a:gd name="T70" fmla="*/ 79 w 120"/>
                <a:gd name="T71" fmla="*/ 104 h 109"/>
                <a:gd name="T72" fmla="*/ 84 w 120"/>
                <a:gd name="T73" fmla="*/ 104 h 109"/>
                <a:gd name="T74" fmla="*/ 89 w 120"/>
                <a:gd name="T75" fmla="*/ 100 h 109"/>
                <a:gd name="T76" fmla="*/ 94 w 120"/>
                <a:gd name="T77" fmla="*/ 99 h 109"/>
                <a:gd name="T78" fmla="*/ 96 w 120"/>
                <a:gd name="T79" fmla="*/ 95 h 109"/>
                <a:gd name="T80" fmla="*/ 101 w 120"/>
                <a:gd name="T81" fmla="*/ 92 h 109"/>
                <a:gd name="T82" fmla="*/ 104 w 120"/>
                <a:gd name="T83" fmla="*/ 87 h 109"/>
                <a:gd name="T84" fmla="*/ 110 w 120"/>
                <a:gd name="T85" fmla="*/ 83 h 109"/>
                <a:gd name="T86" fmla="*/ 115 w 120"/>
                <a:gd name="T87" fmla="*/ 68 h 109"/>
                <a:gd name="T88" fmla="*/ 118 w 120"/>
                <a:gd name="T89" fmla="*/ 63 h 109"/>
                <a:gd name="T90" fmla="*/ 120 w 120"/>
                <a:gd name="T91" fmla="*/ 58 h 109"/>
                <a:gd name="T92" fmla="*/ 120 w 120"/>
                <a:gd name="T93" fmla="*/ 53 h 109"/>
                <a:gd name="T94" fmla="*/ 120 w 120"/>
                <a:gd name="T95" fmla="*/ 48 h 109"/>
                <a:gd name="T96" fmla="*/ 118 w 120"/>
                <a:gd name="T97" fmla="*/ 44 h 109"/>
                <a:gd name="T98" fmla="*/ 116 w 120"/>
                <a:gd name="T99" fmla="*/ 39 h 109"/>
                <a:gd name="T100" fmla="*/ 115 w 120"/>
                <a:gd name="T101" fmla="*/ 34 h 109"/>
                <a:gd name="T102" fmla="*/ 113 w 120"/>
                <a:gd name="T103" fmla="*/ 27 h 109"/>
                <a:gd name="T104" fmla="*/ 111 w 120"/>
                <a:gd name="T105" fmla="*/ 25 h 109"/>
                <a:gd name="T106" fmla="*/ 108 w 120"/>
                <a:gd name="T107" fmla="*/ 22 h 109"/>
                <a:gd name="T108" fmla="*/ 106 w 120"/>
                <a:gd name="T109" fmla="*/ 19 h 109"/>
                <a:gd name="T110" fmla="*/ 101 w 120"/>
                <a:gd name="T111" fmla="*/ 15 h 109"/>
                <a:gd name="T112" fmla="*/ 98 w 120"/>
                <a:gd name="T113" fmla="*/ 12 h 109"/>
                <a:gd name="T114" fmla="*/ 94 w 120"/>
                <a:gd name="T115" fmla="*/ 8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0"/>
                <a:gd name="T175" fmla="*/ 0 h 109"/>
                <a:gd name="T176" fmla="*/ 120 w 120"/>
                <a:gd name="T177" fmla="*/ 109 h 1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0" h="109">
                  <a:moveTo>
                    <a:pt x="86" y="5"/>
                  </a:moveTo>
                  <a:lnTo>
                    <a:pt x="79" y="2"/>
                  </a:lnTo>
                  <a:lnTo>
                    <a:pt x="77" y="2"/>
                  </a:lnTo>
                  <a:lnTo>
                    <a:pt x="75" y="2"/>
                  </a:lnTo>
                  <a:lnTo>
                    <a:pt x="74" y="2"/>
                  </a:lnTo>
                  <a:lnTo>
                    <a:pt x="70" y="0"/>
                  </a:lnTo>
                  <a:lnTo>
                    <a:pt x="70" y="2"/>
                  </a:lnTo>
                  <a:lnTo>
                    <a:pt x="69" y="0"/>
                  </a:lnTo>
                  <a:lnTo>
                    <a:pt x="67" y="2"/>
                  </a:lnTo>
                  <a:lnTo>
                    <a:pt x="65" y="0"/>
                  </a:lnTo>
                  <a:lnTo>
                    <a:pt x="64" y="0"/>
                  </a:lnTo>
                  <a:lnTo>
                    <a:pt x="62" y="0"/>
                  </a:lnTo>
                  <a:lnTo>
                    <a:pt x="60" y="0"/>
                  </a:lnTo>
                  <a:lnTo>
                    <a:pt x="58" y="0"/>
                  </a:lnTo>
                  <a:lnTo>
                    <a:pt x="57" y="0"/>
                  </a:lnTo>
                  <a:lnTo>
                    <a:pt x="55" y="0"/>
                  </a:lnTo>
                  <a:lnTo>
                    <a:pt x="53" y="2"/>
                  </a:lnTo>
                  <a:lnTo>
                    <a:pt x="52" y="2"/>
                  </a:lnTo>
                  <a:lnTo>
                    <a:pt x="50" y="2"/>
                  </a:lnTo>
                  <a:lnTo>
                    <a:pt x="46" y="2"/>
                  </a:lnTo>
                  <a:lnTo>
                    <a:pt x="45" y="2"/>
                  </a:lnTo>
                  <a:lnTo>
                    <a:pt x="45" y="3"/>
                  </a:lnTo>
                  <a:lnTo>
                    <a:pt x="41" y="5"/>
                  </a:lnTo>
                  <a:lnTo>
                    <a:pt x="40" y="5"/>
                  </a:lnTo>
                  <a:lnTo>
                    <a:pt x="38" y="5"/>
                  </a:lnTo>
                  <a:lnTo>
                    <a:pt x="36" y="7"/>
                  </a:lnTo>
                  <a:lnTo>
                    <a:pt x="35" y="7"/>
                  </a:lnTo>
                  <a:lnTo>
                    <a:pt x="33" y="7"/>
                  </a:lnTo>
                  <a:lnTo>
                    <a:pt x="33" y="8"/>
                  </a:lnTo>
                  <a:lnTo>
                    <a:pt x="31" y="8"/>
                  </a:lnTo>
                  <a:lnTo>
                    <a:pt x="29" y="10"/>
                  </a:lnTo>
                  <a:lnTo>
                    <a:pt x="28" y="10"/>
                  </a:lnTo>
                  <a:lnTo>
                    <a:pt x="26" y="12"/>
                  </a:lnTo>
                  <a:lnTo>
                    <a:pt x="24" y="13"/>
                  </a:lnTo>
                  <a:lnTo>
                    <a:pt x="23" y="13"/>
                  </a:lnTo>
                  <a:lnTo>
                    <a:pt x="21" y="17"/>
                  </a:lnTo>
                  <a:lnTo>
                    <a:pt x="19" y="17"/>
                  </a:lnTo>
                  <a:lnTo>
                    <a:pt x="19" y="19"/>
                  </a:lnTo>
                  <a:lnTo>
                    <a:pt x="17" y="20"/>
                  </a:lnTo>
                  <a:lnTo>
                    <a:pt x="16" y="20"/>
                  </a:lnTo>
                  <a:lnTo>
                    <a:pt x="14" y="22"/>
                  </a:lnTo>
                  <a:lnTo>
                    <a:pt x="12" y="22"/>
                  </a:lnTo>
                  <a:lnTo>
                    <a:pt x="12" y="25"/>
                  </a:lnTo>
                  <a:lnTo>
                    <a:pt x="11" y="27"/>
                  </a:lnTo>
                  <a:lnTo>
                    <a:pt x="7" y="32"/>
                  </a:lnTo>
                  <a:lnTo>
                    <a:pt x="6" y="39"/>
                  </a:lnTo>
                  <a:lnTo>
                    <a:pt x="2" y="44"/>
                  </a:lnTo>
                  <a:lnTo>
                    <a:pt x="4" y="46"/>
                  </a:lnTo>
                  <a:lnTo>
                    <a:pt x="2" y="48"/>
                  </a:lnTo>
                  <a:lnTo>
                    <a:pt x="2" y="49"/>
                  </a:lnTo>
                  <a:lnTo>
                    <a:pt x="2" y="51"/>
                  </a:lnTo>
                  <a:lnTo>
                    <a:pt x="0" y="53"/>
                  </a:lnTo>
                  <a:lnTo>
                    <a:pt x="2" y="53"/>
                  </a:lnTo>
                  <a:lnTo>
                    <a:pt x="0" y="56"/>
                  </a:lnTo>
                  <a:lnTo>
                    <a:pt x="0" y="58"/>
                  </a:lnTo>
                  <a:lnTo>
                    <a:pt x="2" y="60"/>
                  </a:lnTo>
                  <a:lnTo>
                    <a:pt x="0" y="61"/>
                  </a:lnTo>
                  <a:lnTo>
                    <a:pt x="2" y="61"/>
                  </a:lnTo>
                  <a:lnTo>
                    <a:pt x="0" y="63"/>
                  </a:lnTo>
                  <a:lnTo>
                    <a:pt x="2" y="65"/>
                  </a:lnTo>
                  <a:lnTo>
                    <a:pt x="2" y="66"/>
                  </a:lnTo>
                  <a:lnTo>
                    <a:pt x="2" y="68"/>
                  </a:lnTo>
                  <a:lnTo>
                    <a:pt x="4" y="70"/>
                  </a:lnTo>
                  <a:lnTo>
                    <a:pt x="4" y="73"/>
                  </a:lnTo>
                  <a:lnTo>
                    <a:pt x="4" y="75"/>
                  </a:lnTo>
                  <a:lnTo>
                    <a:pt x="6" y="75"/>
                  </a:lnTo>
                  <a:lnTo>
                    <a:pt x="6" y="77"/>
                  </a:lnTo>
                  <a:lnTo>
                    <a:pt x="6" y="78"/>
                  </a:lnTo>
                  <a:lnTo>
                    <a:pt x="7" y="78"/>
                  </a:lnTo>
                  <a:lnTo>
                    <a:pt x="7" y="82"/>
                  </a:lnTo>
                  <a:lnTo>
                    <a:pt x="9" y="82"/>
                  </a:lnTo>
                  <a:lnTo>
                    <a:pt x="9" y="83"/>
                  </a:lnTo>
                  <a:lnTo>
                    <a:pt x="9" y="87"/>
                  </a:lnTo>
                  <a:lnTo>
                    <a:pt x="11" y="87"/>
                  </a:lnTo>
                  <a:lnTo>
                    <a:pt x="12" y="89"/>
                  </a:lnTo>
                  <a:lnTo>
                    <a:pt x="12" y="90"/>
                  </a:lnTo>
                  <a:lnTo>
                    <a:pt x="14" y="90"/>
                  </a:lnTo>
                  <a:lnTo>
                    <a:pt x="14" y="92"/>
                  </a:lnTo>
                  <a:lnTo>
                    <a:pt x="16" y="92"/>
                  </a:lnTo>
                  <a:lnTo>
                    <a:pt x="16" y="94"/>
                  </a:lnTo>
                  <a:lnTo>
                    <a:pt x="19" y="94"/>
                  </a:lnTo>
                  <a:lnTo>
                    <a:pt x="19" y="95"/>
                  </a:lnTo>
                  <a:lnTo>
                    <a:pt x="21" y="97"/>
                  </a:lnTo>
                  <a:lnTo>
                    <a:pt x="23" y="97"/>
                  </a:lnTo>
                  <a:lnTo>
                    <a:pt x="24" y="99"/>
                  </a:lnTo>
                  <a:lnTo>
                    <a:pt x="26" y="100"/>
                  </a:lnTo>
                  <a:lnTo>
                    <a:pt x="33" y="104"/>
                  </a:lnTo>
                  <a:lnTo>
                    <a:pt x="41" y="107"/>
                  </a:lnTo>
                  <a:lnTo>
                    <a:pt x="43" y="107"/>
                  </a:lnTo>
                  <a:lnTo>
                    <a:pt x="45" y="109"/>
                  </a:lnTo>
                  <a:lnTo>
                    <a:pt x="46" y="107"/>
                  </a:lnTo>
                  <a:lnTo>
                    <a:pt x="50" y="109"/>
                  </a:lnTo>
                  <a:lnTo>
                    <a:pt x="52" y="109"/>
                  </a:lnTo>
                  <a:lnTo>
                    <a:pt x="53" y="109"/>
                  </a:lnTo>
                  <a:lnTo>
                    <a:pt x="55" y="109"/>
                  </a:lnTo>
                  <a:lnTo>
                    <a:pt x="57" y="109"/>
                  </a:lnTo>
                  <a:lnTo>
                    <a:pt x="58" y="109"/>
                  </a:lnTo>
                  <a:lnTo>
                    <a:pt x="60" y="109"/>
                  </a:lnTo>
                  <a:lnTo>
                    <a:pt x="62" y="109"/>
                  </a:lnTo>
                  <a:lnTo>
                    <a:pt x="64" y="109"/>
                  </a:lnTo>
                  <a:lnTo>
                    <a:pt x="67" y="109"/>
                  </a:lnTo>
                  <a:lnTo>
                    <a:pt x="69" y="109"/>
                  </a:lnTo>
                  <a:lnTo>
                    <a:pt x="70" y="109"/>
                  </a:lnTo>
                  <a:lnTo>
                    <a:pt x="70" y="107"/>
                  </a:lnTo>
                  <a:lnTo>
                    <a:pt x="74" y="107"/>
                  </a:lnTo>
                  <a:lnTo>
                    <a:pt x="75" y="107"/>
                  </a:lnTo>
                  <a:lnTo>
                    <a:pt x="75" y="106"/>
                  </a:lnTo>
                  <a:lnTo>
                    <a:pt x="79" y="104"/>
                  </a:lnTo>
                  <a:lnTo>
                    <a:pt x="79" y="106"/>
                  </a:lnTo>
                  <a:lnTo>
                    <a:pt x="81" y="104"/>
                  </a:lnTo>
                  <a:lnTo>
                    <a:pt x="84" y="104"/>
                  </a:lnTo>
                  <a:lnTo>
                    <a:pt x="84" y="102"/>
                  </a:lnTo>
                  <a:lnTo>
                    <a:pt x="87" y="102"/>
                  </a:lnTo>
                  <a:lnTo>
                    <a:pt x="89" y="100"/>
                  </a:lnTo>
                  <a:lnTo>
                    <a:pt x="91" y="99"/>
                  </a:lnTo>
                  <a:lnTo>
                    <a:pt x="92" y="99"/>
                  </a:lnTo>
                  <a:lnTo>
                    <a:pt x="94" y="99"/>
                  </a:lnTo>
                  <a:lnTo>
                    <a:pt x="94" y="97"/>
                  </a:lnTo>
                  <a:lnTo>
                    <a:pt x="96" y="97"/>
                  </a:lnTo>
                  <a:lnTo>
                    <a:pt x="96" y="95"/>
                  </a:lnTo>
                  <a:lnTo>
                    <a:pt x="98" y="95"/>
                  </a:lnTo>
                  <a:lnTo>
                    <a:pt x="99" y="94"/>
                  </a:lnTo>
                  <a:lnTo>
                    <a:pt x="101" y="92"/>
                  </a:lnTo>
                  <a:lnTo>
                    <a:pt x="103" y="90"/>
                  </a:lnTo>
                  <a:lnTo>
                    <a:pt x="104" y="89"/>
                  </a:lnTo>
                  <a:lnTo>
                    <a:pt x="104" y="87"/>
                  </a:lnTo>
                  <a:lnTo>
                    <a:pt x="106" y="87"/>
                  </a:lnTo>
                  <a:lnTo>
                    <a:pt x="108" y="83"/>
                  </a:lnTo>
                  <a:lnTo>
                    <a:pt x="110" y="83"/>
                  </a:lnTo>
                  <a:lnTo>
                    <a:pt x="113" y="77"/>
                  </a:lnTo>
                  <a:lnTo>
                    <a:pt x="116" y="70"/>
                  </a:lnTo>
                  <a:lnTo>
                    <a:pt x="115" y="68"/>
                  </a:lnTo>
                  <a:lnTo>
                    <a:pt x="118" y="65"/>
                  </a:lnTo>
                  <a:lnTo>
                    <a:pt x="116" y="65"/>
                  </a:lnTo>
                  <a:lnTo>
                    <a:pt x="118" y="63"/>
                  </a:lnTo>
                  <a:lnTo>
                    <a:pt x="118" y="61"/>
                  </a:lnTo>
                  <a:lnTo>
                    <a:pt x="120" y="60"/>
                  </a:lnTo>
                  <a:lnTo>
                    <a:pt x="120" y="58"/>
                  </a:lnTo>
                  <a:lnTo>
                    <a:pt x="120" y="56"/>
                  </a:lnTo>
                  <a:lnTo>
                    <a:pt x="120" y="54"/>
                  </a:lnTo>
                  <a:lnTo>
                    <a:pt x="120" y="53"/>
                  </a:lnTo>
                  <a:lnTo>
                    <a:pt x="120" y="51"/>
                  </a:lnTo>
                  <a:lnTo>
                    <a:pt x="120" y="49"/>
                  </a:lnTo>
                  <a:lnTo>
                    <a:pt x="120" y="48"/>
                  </a:lnTo>
                  <a:lnTo>
                    <a:pt x="118" y="46"/>
                  </a:lnTo>
                  <a:lnTo>
                    <a:pt x="120" y="44"/>
                  </a:lnTo>
                  <a:lnTo>
                    <a:pt x="118" y="44"/>
                  </a:lnTo>
                  <a:lnTo>
                    <a:pt x="120" y="42"/>
                  </a:lnTo>
                  <a:lnTo>
                    <a:pt x="118" y="39"/>
                  </a:lnTo>
                  <a:lnTo>
                    <a:pt x="116" y="39"/>
                  </a:lnTo>
                  <a:lnTo>
                    <a:pt x="116" y="37"/>
                  </a:lnTo>
                  <a:lnTo>
                    <a:pt x="116" y="36"/>
                  </a:lnTo>
                  <a:lnTo>
                    <a:pt x="115" y="34"/>
                  </a:lnTo>
                  <a:lnTo>
                    <a:pt x="115" y="32"/>
                  </a:lnTo>
                  <a:lnTo>
                    <a:pt x="115" y="31"/>
                  </a:lnTo>
                  <a:lnTo>
                    <a:pt x="113" y="27"/>
                  </a:lnTo>
                  <a:lnTo>
                    <a:pt x="111" y="27"/>
                  </a:lnTo>
                  <a:lnTo>
                    <a:pt x="113" y="27"/>
                  </a:lnTo>
                  <a:lnTo>
                    <a:pt x="111" y="25"/>
                  </a:lnTo>
                  <a:lnTo>
                    <a:pt x="110" y="24"/>
                  </a:lnTo>
                  <a:lnTo>
                    <a:pt x="108" y="24"/>
                  </a:lnTo>
                  <a:lnTo>
                    <a:pt x="108" y="22"/>
                  </a:lnTo>
                  <a:lnTo>
                    <a:pt x="108" y="20"/>
                  </a:lnTo>
                  <a:lnTo>
                    <a:pt x="106" y="20"/>
                  </a:lnTo>
                  <a:lnTo>
                    <a:pt x="106" y="19"/>
                  </a:lnTo>
                  <a:lnTo>
                    <a:pt x="104" y="19"/>
                  </a:lnTo>
                  <a:lnTo>
                    <a:pt x="104" y="17"/>
                  </a:lnTo>
                  <a:lnTo>
                    <a:pt x="101" y="15"/>
                  </a:lnTo>
                  <a:lnTo>
                    <a:pt x="101" y="13"/>
                  </a:lnTo>
                  <a:lnTo>
                    <a:pt x="99" y="12"/>
                  </a:lnTo>
                  <a:lnTo>
                    <a:pt x="98" y="12"/>
                  </a:lnTo>
                  <a:lnTo>
                    <a:pt x="98" y="10"/>
                  </a:lnTo>
                  <a:lnTo>
                    <a:pt x="94" y="10"/>
                  </a:lnTo>
                  <a:lnTo>
                    <a:pt x="94" y="8"/>
                  </a:lnTo>
                  <a:lnTo>
                    <a:pt x="86" y="5"/>
                  </a:lnTo>
                  <a:close/>
                </a:path>
              </a:pathLst>
            </a:custGeom>
            <a:solidFill>
              <a:srgbClr val="808080"/>
            </a:solidFill>
            <a:ln w="9525">
              <a:noFill/>
              <a:round/>
              <a:headEnd/>
              <a:tailEnd/>
            </a:ln>
          </p:spPr>
          <p:txBody>
            <a:bodyPr/>
            <a:lstStyle/>
            <a:p>
              <a:endParaRPr lang="en-US"/>
            </a:p>
          </p:txBody>
        </p:sp>
        <p:sp>
          <p:nvSpPr>
            <p:cNvPr id="393" name="Freeform 2564"/>
            <p:cNvSpPr>
              <a:spLocks/>
            </p:cNvSpPr>
            <p:nvPr/>
          </p:nvSpPr>
          <p:spPr bwMode="auto">
            <a:xfrm>
              <a:off x="1300" y="2540"/>
              <a:ext cx="119" cy="109"/>
            </a:xfrm>
            <a:custGeom>
              <a:avLst/>
              <a:gdLst>
                <a:gd name="T0" fmla="*/ 77 w 119"/>
                <a:gd name="T1" fmla="*/ 2 h 109"/>
                <a:gd name="T2" fmla="*/ 68 w 119"/>
                <a:gd name="T3" fmla="*/ 0 h 109"/>
                <a:gd name="T4" fmla="*/ 63 w 119"/>
                <a:gd name="T5" fmla="*/ 0 h 109"/>
                <a:gd name="T6" fmla="*/ 58 w 119"/>
                <a:gd name="T7" fmla="*/ 0 h 109"/>
                <a:gd name="T8" fmla="*/ 53 w 119"/>
                <a:gd name="T9" fmla="*/ 0 h 109"/>
                <a:gd name="T10" fmla="*/ 50 w 119"/>
                <a:gd name="T11" fmla="*/ 2 h 109"/>
                <a:gd name="T12" fmla="*/ 44 w 119"/>
                <a:gd name="T13" fmla="*/ 2 h 109"/>
                <a:gd name="T14" fmla="*/ 39 w 119"/>
                <a:gd name="T15" fmla="*/ 3 h 109"/>
                <a:gd name="T16" fmla="*/ 36 w 119"/>
                <a:gd name="T17" fmla="*/ 7 h 109"/>
                <a:gd name="T18" fmla="*/ 31 w 119"/>
                <a:gd name="T19" fmla="*/ 7 h 109"/>
                <a:gd name="T20" fmla="*/ 27 w 119"/>
                <a:gd name="T21" fmla="*/ 10 h 109"/>
                <a:gd name="T22" fmla="*/ 24 w 119"/>
                <a:gd name="T23" fmla="*/ 14 h 109"/>
                <a:gd name="T24" fmla="*/ 19 w 119"/>
                <a:gd name="T25" fmla="*/ 15 h 109"/>
                <a:gd name="T26" fmla="*/ 17 w 119"/>
                <a:gd name="T27" fmla="*/ 19 h 109"/>
                <a:gd name="T28" fmla="*/ 12 w 119"/>
                <a:gd name="T29" fmla="*/ 22 h 109"/>
                <a:gd name="T30" fmla="*/ 7 w 119"/>
                <a:gd name="T31" fmla="*/ 31 h 109"/>
                <a:gd name="T32" fmla="*/ 2 w 119"/>
                <a:gd name="T33" fmla="*/ 43 h 109"/>
                <a:gd name="T34" fmla="*/ 2 w 119"/>
                <a:gd name="T35" fmla="*/ 48 h 109"/>
                <a:gd name="T36" fmla="*/ 0 w 119"/>
                <a:gd name="T37" fmla="*/ 51 h 109"/>
                <a:gd name="T38" fmla="*/ 0 w 119"/>
                <a:gd name="T39" fmla="*/ 56 h 109"/>
                <a:gd name="T40" fmla="*/ 0 w 119"/>
                <a:gd name="T41" fmla="*/ 60 h 109"/>
                <a:gd name="T42" fmla="*/ 2 w 119"/>
                <a:gd name="T43" fmla="*/ 63 h 109"/>
                <a:gd name="T44" fmla="*/ 2 w 119"/>
                <a:gd name="T45" fmla="*/ 68 h 109"/>
                <a:gd name="T46" fmla="*/ 4 w 119"/>
                <a:gd name="T47" fmla="*/ 73 h 109"/>
                <a:gd name="T48" fmla="*/ 7 w 119"/>
                <a:gd name="T49" fmla="*/ 78 h 109"/>
                <a:gd name="T50" fmla="*/ 9 w 119"/>
                <a:gd name="T51" fmla="*/ 82 h 109"/>
                <a:gd name="T52" fmla="*/ 10 w 119"/>
                <a:gd name="T53" fmla="*/ 87 h 109"/>
                <a:gd name="T54" fmla="*/ 14 w 119"/>
                <a:gd name="T55" fmla="*/ 90 h 109"/>
                <a:gd name="T56" fmla="*/ 17 w 119"/>
                <a:gd name="T57" fmla="*/ 92 h 109"/>
                <a:gd name="T58" fmla="*/ 21 w 119"/>
                <a:gd name="T59" fmla="*/ 97 h 109"/>
                <a:gd name="T60" fmla="*/ 26 w 119"/>
                <a:gd name="T61" fmla="*/ 99 h 109"/>
                <a:gd name="T62" fmla="*/ 43 w 119"/>
                <a:gd name="T63" fmla="*/ 106 h 109"/>
                <a:gd name="T64" fmla="*/ 48 w 119"/>
                <a:gd name="T65" fmla="*/ 107 h 109"/>
                <a:gd name="T66" fmla="*/ 53 w 119"/>
                <a:gd name="T67" fmla="*/ 107 h 109"/>
                <a:gd name="T68" fmla="*/ 56 w 119"/>
                <a:gd name="T69" fmla="*/ 109 h 109"/>
                <a:gd name="T70" fmla="*/ 60 w 119"/>
                <a:gd name="T71" fmla="*/ 107 h 109"/>
                <a:gd name="T72" fmla="*/ 61 w 119"/>
                <a:gd name="T73" fmla="*/ 109 h 109"/>
                <a:gd name="T74" fmla="*/ 67 w 119"/>
                <a:gd name="T75" fmla="*/ 107 h 109"/>
                <a:gd name="T76" fmla="*/ 70 w 119"/>
                <a:gd name="T77" fmla="*/ 106 h 109"/>
                <a:gd name="T78" fmla="*/ 75 w 119"/>
                <a:gd name="T79" fmla="*/ 104 h 109"/>
                <a:gd name="T80" fmla="*/ 84 w 119"/>
                <a:gd name="T81" fmla="*/ 102 h 109"/>
                <a:gd name="T82" fmla="*/ 90 w 119"/>
                <a:gd name="T83" fmla="*/ 99 h 109"/>
                <a:gd name="T84" fmla="*/ 94 w 119"/>
                <a:gd name="T85" fmla="*/ 95 h 109"/>
                <a:gd name="T86" fmla="*/ 97 w 119"/>
                <a:gd name="T87" fmla="*/ 94 h 109"/>
                <a:gd name="T88" fmla="*/ 102 w 119"/>
                <a:gd name="T89" fmla="*/ 89 h 109"/>
                <a:gd name="T90" fmla="*/ 106 w 119"/>
                <a:gd name="T91" fmla="*/ 85 h 109"/>
                <a:gd name="T92" fmla="*/ 113 w 119"/>
                <a:gd name="T93" fmla="*/ 75 h 109"/>
                <a:gd name="T94" fmla="*/ 118 w 119"/>
                <a:gd name="T95" fmla="*/ 65 h 109"/>
                <a:gd name="T96" fmla="*/ 118 w 119"/>
                <a:gd name="T97" fmla="*/ 60 h 109"/>
                <a:gd name="T98" fmla="*/ 119 w 119"/>
                <a:gd name="T99" fmla="*/ 55 h 109"/>
                <a:gd name="T100" fmla="*/ 119 w 119"/>
                <a:gd name="T101" fmla="*/ 49 h 109"/>
                <a:gd name="T102" fmla="*/ 118 w 119"/>
                <a:gd name="T103" fmla="*/ 44 h 109"/>
                <a:gd name="T104" fmla="*/ 119 w 119"/>
                <a:gd name="T105" fmla="*/ 41 h 109"/>
                <a:gd name="T106" fmla="*/ 116 w 119"/>
                <a:gd name="T107" fmla="*/ 37 h 109"/>
                <a:gd name="T108" fmla="*/ 114 w 119"/>
                <a:gd name="T109" fmla="*/ 34 h 109"/>
                <a:gd name="T110" fmla="*/ 113 w 119"/>
                <a:gd name="T111" fmla="*/ 29 h 109"/>
                <a:gd name="T112" fmla="*/ 113 w 119"/>
                <a:gd name="T113" fmla="*/ 26 h 109"/>
                <a:gd name="T114" fmla="*/ 109 w 119"/>
                <a:gd name="T115" fmla="*/ 22 h 109"/>
                <a:gd name="T116" fmla="*/ 107 w 119"/>
                <a:gd name="T117" fmla="*/ 19 h 109"/>
                <a:gd name="T118" fmla="*/ 104 w 119"/>
                <a:gd name="T119" fmla="*/ 17 h 109"/>
                <a:gd name="T120" fmla="*/ 99 w 119"/>
                <a:gd name="T121" fmla="*/ 12 h 109"/>
                <a:gd name="T122" fmla="*/ 94 w 119"/>
                <a:gd name="T123" fmla="*/ 7 h 1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9"/>
                <a:gd name="T187" fmla="*/ 0 h 109"/>
                <a:gd name="T188" fmla="*/ 119 w 119"/>
                <a:gd name="T189" fmla="*/ 109 h 1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9" h="109">
                  <a:moveTo>
                    <a:pt x="85" y="5"/>
                  </a:moveTo>
                  <a:lnTo>
                    <a:pt x="79" y="2"/>
                  </a:lnTo>
                  <a:lnTo>
                    <a:pt x="77" y="2"/>
                  </a:lnTo>
                  <a:lnTo>
                    <a:pt x="73" y="0"/>
                  </a:lnTo>
                  <a:lnTo>
                    <a:pt x="70" y="0"/>
                  </a:lnTo>
                  <a:lnTo>
                    <a:pt x="68" y="0"/>
                  </a:lnTo>
                  <a:lnTo>
                    <a:pt x="67" y="0"/>
                  </a:lnTo>
                  <a:lnTo>
                    <a:pt x="65" y="0"/>
                  </a:lnTo>
                  <a:lnTo>
                    <a:pt x="63" y="0"/>
                  </a:lnTo>
                  <a:lnTo>
                    <a:pt x="61" y="0"/>
                  </a:lnTo>
                  <a:lnTo>
                    <a:pt x="60" y="0"/>
                  </a:lnTo>
                  <a:lnTo>
                    <a:pt x="58" y="0"/>
                  </a:lnTo>
                  <a:lnTo>
                    <a:pt x="56" y="0"/>
                  </a:lnTo>
                  <a:lnTo>
                    <a:pt x="55" y="0"/>
                  </a:lnTo>
                  <a:lnTo>
                    <a:pt x="53" y="0"/>
                  </a:lnTo>
                  <a:lnTo>
                    <a:pt x="51" y="0"/>
                  </a:lnTo>
                  <a:lnTo>
                    <a:pt x="50" y="0"/>
                  </a:lnTo>
                  <a:lnTo>
                    <a:pt x="50" y="2"/>
                  </a:lnTo>
                  <a:lnTo>
                    <a:pt x="48" y="0"/>
                  </a:lnTo>
                  <a:lnTo>
                    <a:pt x="46" y="2"/>
                  </a:lnTo>
                  <a:lnTo>
                    <a:pt x="44" y="2"/>
                  </a:lnTo>
                  <a:lnTo>
                    <a:pt x="43" y="2"/>
                  </a:lnTo>
                  <a:lnTo>
                    <a:pt x="41" y="3"/>
                  </a:lnTo>
                  <a:lnTo>
                    <a:pt x="39" y="3"/>
                  </a:lnTo>
                  <a:lnTo>
                    <a:pt x="38" y="5"/>
                  </a:lnTo>
                  <a:lnTo>
                    <a:pt x="36" y="5"/>
                  </a:lnTo>
                  <a:lnTo>
                    <a:pt x="36" y="7"/>
                  </a:lnTo>
                  <a:lnTo>
                    <a:pt x="34" y="5"/>
                  </a:lnTo>
                  <a:lnTo>
                    <a:pt x="32" y="7"/>
                  </a:lnTo>
                  <a:lnTo>
                    <a:pt x="31" y="7"/>
                  </a:lnTo>
                  <a:lnTo>
                    <a:pt x="29" y="8"/>
                  </a:lnTo>
                  <a:lnTo>
                    <a:pt x="29" y="10"/>
                  </a:lnTo>
                  <a:lnTo>
                    <a:pt x="27" y="10"/>
                  </a:lnTo>
                  <a:lnTo>
                    <a:pt x="26" y="10"/>
                  </a:lnTo>
                  <a:lnTo>
                    <a:pt x="24" y="12"/>
                  </a:lnTo>
                  <a:lnTo>
                    <a:pt x="24" y="14"/>
                  </a:lnTo>
                  <a:lnTo>
                    <a:pt x="22" y="14"/>
                  </a:lnTo>
                  <a:lnTo>
                    <a:pt x="21" y="15"/>
                  </a:lnTo>
                  <a:lnTo>
                    <a:pt x="19" y="15"/>
                  </a:lnTo>
                  <a:lnTo>
                    <a:pt x="19" y="17"/>
                  </a:lnTo>
                  <a:lnTo>
                    <a:pt x="17" y="17"/>
                  </a:lnTo>
                  <a:lnTo>
                    <a:pt x="17" y="19"/>
                  </a:lnTo>
                  <a:lnTo>
                    <a:pt x="15" y="19"/>
                  </a:lnTo>
                  <a:lnTo>
                    <a:pt x="14" y="22"/>
                  </a:lnTo>
                  <a:lnTo>
                    <a:pt x="12" y="22"/>
                  </a:lnTo>
                  <a:lnTo>
                    <a:pt x="12" y="26"/>
                  </a:lnTo>
                  <a:lnTo>
                    <a:pt x="10" y="26"/>
                  </a:lnTo>
                  <a:lnTo>
                    <a:pt x="7" y="31"/>
                  </a:lnTo>
                  <a:lnTo>
                    <a:pt x="4" y="37"/>
                  </a:lnTo>
                  <a:lnTo>
                    <a:pt x="4" y="39"/>
                  </a:lnTo>
                  <a:lnTo>
                    <a:pt x="2" y="43"/>
                  </a:lnTo>
                  <a:lnTo>
                    <a:pt x="4" y="44"/>
                  </a:lnTo>
                  <a:lnTo>
                    <a:pt x="2" y="46"/>
                  </a:lnTo>
                  <a:lnTo>
                    <a:pt x="2" y="48"/>
                  </a:lnTo>
                  <a:lnTo>
                    <a:pt x="2" y="49"/>
                  </a:lnTo>
                  <a:lnTo>
                    <a:pt x="2" y="51"/>
                  </a:lnTo>
                  <a:lnTo>
                    <a:pt x="0" y="51"/>
                  </a:lnTo>
                  <a:lnTo>
                    <a:pt x="2" y="53"/>
                  </a:lnTo>
                  <a:lnTo>
                    <a:pt x="0" y="55"/>
                  </a:lnTo>
                  <a:lnTo>
                    <a:pt x="0" y="56"/>
                  </a:lnTo>
                  <a:lnTo>
                    <a:pt x="0" y="58"/>
                  </a:lnTo>
                  <a:lnTo>
                    <a:pt x="2" y="58"/>
                  </a:lnTo>
                  <a:lnTo>
                    <a:pt x="0" y="60"/>
                  </a:lnTo>
                  <a:lnTo>
                    <a:pt x="2" y="61"/>
                  </a:lnTo>
                  <a:lnTo>
                    <a:pt x="0" y="61"/>
                  </a:lnTo>
                  <a:lnTo>
                    <a:pt x="2" y="63"/>
                  </a:lnTo>
                  <a:lnTo>
                    <a:pt x="2" y="65"/>
                  </a:lnTo>
                  <a:lnTo>
                    <a:pt x="2" y="66"/>
                  </a:lnTo>
                  <a:lnTo>
                    <a:pt x="2" y="68"/>
                  </a:lnTo>
                  <a:lnTo>
                    <a:pt x="4" y="68"/>
                  </a:lnTo>
                  <a:lnTo>
                    <a:pt x="4" y="72"/>
                  </a:lnTo>
                  <a:lnTo>
                    <a:pt x="4" y="73"/>
                  </a:lnTo>
                  <a:lnTo>
                    <a:pt x="5" y="77"/>
                  </a:lnTo>
                  <a:lnTo>
                    <a:pt x="5" y="78"/>
                  </a:lnTo>
                  <a:lnTo>
                    <a:pt x="7" y="78"/>
                  </a:lnTo>
                  <a:lnTo>
                    <a:pt x="7" y="80"/>
                  </a:lnTo>
                  <a:lnTo>
                    <a:pt x="9" y="80"/>
                  </a:lnTo>
                  <a:lnTo>
                    <a:pt x="9" y="82"/>
                  </a:lnTo>
                  <a:lnTo>
                    <a:pt x="9" y="85"/>
                  </a:lnTo>
                  <a:lnTo>
                    <a:pt x="10" y="85"/>
                  </a:lnTo>
                  <a:lnTo>
                    <a:pt x="10" y="87"/>
                  </a:lnTo>
                  <a:lnTo>
                    <a:pt x="12" y="87"/>
                  </a:lnTo>
                  <a:lnTo>
                    <a:pt x="12" y="89"/>
                  </a:lnTo>
                  <a:lnTo>
                    <a:pt x="14" y="90"/>
                  </a:lnTo>
                  <a:lnTo>
                    <a:pt x="15" y="90"/>
                  </a:lnTo>
                  <a:lnTo>
                    <a:pt x="15" y="92"/>
                  </a:lnTo>
                  <a:lnTo>
                    <a:pt x="17" y="92"/>
                  </a:lnTo>
                  <a:lnTo>
                    <a:pt x="17" y="94"/>
                  </a:lnTo>
                  <a:lnTo>
                    <a:pt x="19" y="94"/>
                  </a:lnTo>
                  <a:lnTo>
                    <a:pt x="21" y="97"/>
                  </a:lnTo>
                  <a:lnTo>
                    <a:pt x="22" y="97"/>
                  </a:lnTo>
                  <a:lnTo>
                    <a:pt x="24" y="97"/>
                  </a:lnTo>
                  <a:lnTo>
                    <a:pt x="26" y="99"/>
                  </a:lnTo>
                  <a:lnTo>
                    <a:pt x="32" y="102"/>
                  </a:lnTo>
                  <a:lnTo>
                    <a:pt x="41" y="106"/>
                  </a:lnTo>
                  <a:lnTo>
                    <a:pt x="43" y="106"/>
                  </a:lnTo>
                  <a:lnTo>
                    <a:pt x="44" y="107"/>
                  </a:lnTo>
                  <a:lnTo>
                    <a:pt x="46" y="106"/>
                  </a:lnTo>
                  <a:lnTo>
                    <a:pt x="48" y="107"/>
                  </a:lnTo>
                  <a:lnTo>
                    <a:pt x="50" y="107"/>
                  </a:lnTo>
                  <a:lnTo>
                    <a:pt x="51" y="107"/>
                  </a:lnTo>
                  <a:lnTo>
                    <a:pt x="53" y="107"/>
                  </a:lnTo>
                  <a:lnTo>
                    <a:pt x="55" y="109"/>
                  </a:lnTo>
                  <a:lnTo>
                    <a:pt x="55" y="107"/>
                  </a:lnTo>
                  <a:lnTo>
                    <a:pt x="56" y="109"/>
                  </a:lnTo>
                  <a:lnTo>
                    <a:pt x="58" y="107"/>
                  </a:lnTo>
                  <a:lnTo>
                    <a:pt x="58" y="109"/>
                  </a:lnTo>
                  <a:lnTo>
                    <a:pt x="60" y="107"/>
                  </a:lnTo>
                  <a:lnTo>
                    <a:pt x="60" y="109"/>
                  </a:lnTo>
                  <a:lnTo>
                    <a:pt x="61" y="107"/>
                  </a:lnTo>
                  <a:lnTo>
                    <a:pt x="61" y="109"/>
                  </a:lnTo>
                  <a:lnTo>
                    <a:pt x="63" y="107"/>
                  </a:lnTo>
                  <a:lnTo>
                    <a:pt x="63" y="109"/>
                  </a:lnTo>
                  <a:lnTo>
                    <a:pt x="67" y="107"/>
                  </a:lnTo>
                  <a:lnTo>
                    <a:pt x="68" y="107"/>
                  </a:lnTo>
                  <a:lnTo>
                    <a:pt x="68" y="106"/>
                  </a:lnTo>
                  <a:lnTo>
                    <a:pt x="70" y="106"/>
                  </a:lnTo>
                  <a:lnTo>
                    <a:pt x="73" y="106"/>
                  </a:lnTo>
                  <a:lnTo>
                    <a:pt x="75" y="106"/>
                  </a:lnTo>
                  <a:lnTo>
                    <a:pt x="75" y="104"/>
                  </a:lnTo>
                  <a:lnTo>
                    <a:pt x="79" y="104"/>
                  </a:lnTo>
                  <a:lnTo>
                    <a:pt x="80" y="104"/>
                  </a:lnTo>
                  <a:lnTo>
                    <a:pt x="84" y="102"/>
                  </a:lnTo>
                  <a:lnTo>
                    <a:pt x="87" y="101"/>
                  </a:lnTo>
                  <a:lnTo>
                    <a:pt x="87" y="99"/>
                  </a:lnTo>
                  <a:lnTo>
                    <a:pt x="90" y="99"/>
                  </a:lnTo>
                  <a:lnTo>
                    <a:pt x="92" y="99"/>
                  </a:lnTo>
                  <a:lnTo>
                    <a:pt x="94" y="97"/>
                  </a:lnTo>
                  <a:lnTo>
                    <a:pt x="94" y="95"/>
                  </a:lnTo>
                  <a:lnTo>
                    <a:pt x="96" y="95"/>
                  </a:lnTo>
                  <a:lnTo>
                    <a:pt x="96" y="94"/>
                  </a:lnTo>
                  <a:lnTo>
                    <a:pt x="97" y="94"/>
                  </a:lnTo>
                  <a:lnTo>
                    <a:pt x="99" y="92"/>
                  </a:lnTo>
                  <a:lnTo>
                    <a:pt x="102" y="90"/>
                  </a:lnTo>
                  <a:lnTo>
                    <a:pt x="102" y="89"/>
                  </a:lnTo>
                  <a:lnTo>
                    <a:pt x="104" y="89"/>
                  </a:lnTo>
                  <a:lnTo>
                    <a:pt x="104" y="87"/>
                  </a:lnTo>
                  <a:lnTo>
                    <a:pt x="106" y="85"/>
                  </a:lnTo>
                  <a:lnTo>
                    <a:pt x="107" y="82"/>
                  </a:lnTo>
                  <a:lnTo>
                    <a:pt x="109" y="82"/>
                  </a:lnTo>
                  <a:lnTo>
                    <a:pt x="113" y="75"/>
                  </a:lnTo>
                  <a:lnTo>
                    <a:pt x="116" y="70"/>
                  </a:lnTo>
                  <a:lnTo>
                    <a:pt x="114" y="68"/>
                  </a:lnTo>
                  <a:lnTo>
                    <a:pt x="118" y="65"/>
                  </a:lnTo>
                  <a:lnTo>
                    <a:pt x="116" y="63"/>
                  </a:lnTo>
                  <a:lnTo>
                    <a:pt x="118" y="61"/>
                  </a:lnTo>
                  <a:lnTo>
                    <a:pt x="118" y="60"/>
                  </a:lnTo>
                  <a:lnTo>
                    <a:pt x="119" y="58"/>
                  </a:lnTo>
                  <a:lnTo>
                    <a:pt x="119" y="56"/>
                  </a:lnTo>
                  <a:lnTo>
                    <a:pt x="119" y="55"/>
                  </a:lnTo>
                  <a:lnTo>
                    <a:pt x="119" y="53"/>
                  </a:lnTo>
                  <a:lnTo>
                    <a:pt x="119" y="51"/>
                  </a:lnTo>
                  <a:lnTo>
                    <a:pt x="119" y="49"/>
                  </a:lnTo>
                  <a:lnTo>
                    <a:pt x="119" y="48"/>
                  </a:lnTo>
                  <a:lnTo>
                    <a:pt x="119" y="46"/>
                  </a:lnTo>
                  <a:lnTo>
                    <a:pt x="118" y="44"/>
                  </a:lnTo>
                  <a:lnTo>
                    <a:pt x="119" y="43"/>
                  </a:lnTo>
                  <a:lnTo>
                    <a:pt x="118" y="43"/>
                  </a:lnTo>
                  <a:lnTo>
                    <a:pt x="119" y="41"/>
                  </a:lnTo>
                  <a:lnTo>
                    <a:pt x="118" y="39"/>
                  </a:lnTo>
                  <a:lnTo>
                    <a:pt x="116" y="39"/>
                  </a:lnTo>
                  <a:lnTo>
                    <a:pt x="116" y="37"/>
                  </a:lnTo>
                  <a:lnTo>
                    <a:pt x="116" y="36"/>
                  </a:lnTo>
                  <a:lnTo>
                    <a:pt x="116" y="34"/>
                  </a:lnTo>
                  <a:lnTo>
                    <a:pt x="114" y="34"/>
                  </a:lnTo>
                  <a:lnTo>
                    <a:pt x="113" y="31"/>
                  </a:lnTo>
                  <a:lnTo>
                    <a:pt x="114" y="31"/>
                  </a:lnTo>
                  <a:lnTo>
                    <a:pt x="113" y="29"/>
                  </a:lnTo>
                  <a:lnTo>
                    <a:pt x="113" y="27"/>
                  </a:lnTo>
                  <a:lnTo>
                    <a:pt x="111" y="27"/>
                  </a:lnTo>
                  <a:lnTo>
                    <a:pt x="113" y="26"/>
                  </a:lnTo>
                  <a:lnTo>
                    <a:pt x="111" y="26"/>
                  </a:lnTo>
                  <a:lnTo>
                    <a:pt x="111" y="24"/>
                  </a:lnTo>
                  <a:lnTo>
                    <a:pt x="109" y="22"/>
                  </a:lnTo>
                  <a:lnTo>
                    <a:pt x="107" y="22"/>
                  </a:lnTo>
                  <a:lnTo>
                    <a:pt x="107" y="20"/>
                  </a:lnTo>
                  <a:lnTo>
                    <a:pt x="107" y="19"/>
                  </a:lnTo>
                  <a:lnTo>
                    <a:pt x="106" y="19"/>
                  </a:lnTo>
                  <a:lnTo>
                    <a:pt x="106" y="17"/>
                  </a:lnTo>
                  <a:lnTo>
                    <a:pt x="104" y="17"/>
                  </a:lnTo>
                  <a:lnTo>
                    <a:pt x="104" y="15"/>
                  </a:lnTo>
                  <a:lnTo>
                    <a:pt x="101" y="14"/>
                  </a:lnTo>
                  <a:lnTo>
                    <a:pt x="99" y="12"/>
                  </a:lnTo>
                  <a:lnTo>
                    <a:pt x="97" y="10"/>
                  </a:lnTo>
                  <a:lnTo>
                    <a:pt x="94" y="8"/>
                  </a:lnTo>
                  <a:lnTo>
                    <a:pt x="94" y="7"/>
                  </a:lnTo>
                  <a:lnTo>
                    <a:pt x="85" y="5"/>
                  </a:lnTo>
                  <a:close/>
                </a:path>
              </a:pathLst>
            </a:custGeom>
            <a:solidFill>
              <a:srgbClr val="808080"/>
            </a:solidFill>
            <a:ln w="9525">
              <a:noFill/>
              <a:round/>
              <a:headEnd/>
              <a:tailEnd/>
            </a:ln>
          </p:spPr>
          <p:txBody>
            <a:bodyPr/>
            <a:lstStyle/>
            <a:p>
              <a:endParaRPr lang="en-US"/>
            </a:p>
          </p:txBody>
        </p:sp>
        <p:sp>
          <p:nvSpPr>
            <p:cNvPr id="394" name="Freeform 2565"/>
            <p:cNvSpPr>
              <a:spLocks/>
            </p:cNvSpPr>
            <p:nvPr/>
          </p:nvSpPr>
          <p:spPr bwMode="auto">
            <a:xfrm>
              <a:off x="1355" y="2540"/>
              <a:ext cx="119" cy="109"/>
            </a:xfrm>
            <a:custGeom>
              <a:avLst/>
              <a:gdLst>
                <a:gd name="T0" fmla="*/ 76 w 119"/>
                <a:gd name="T1" fmla="*/ 2 h 109"/>
                <a:gd name="T2" fmla="*/ 71 w 119"/>
                <a:gd name="T3" fmla="*/ 0 h 109"/>
                <a:gd name="T4" fmla="*/ 64 w 119"/>
                <a:gd name="T5" fmla="*/ 0 h 109"/>
                <a:gd name="T6" fmla="*/ 59 w 119"/>
                <a:gd name="T7" fmla="*/ 0 h 109"/>
                <a:gd name="T8" fmla="*/ 54 w 119"/>
                <a:gd name="T9" fmla="*/ 0 h 109"/>
                <a:gd name="T10" fmla="*/ 49 w 119"/>
                <a:gd name="T11" fmla="*/ 0 h 109"/>
                <a:gd name="T12" fmla="*/ 46 w 119"/>
                <a:gd name="T13" fmla="*/ 2 h 109"/>
                <a:gd name="T14" fmla="*/ 41 w 119"/>
                <a:gd name="T15" fmla="*/ 3 h 109"/>
                <a:gd name="T16" fmla="*/ 35 w 119"/>
                <a:gd name="T17" fmla="*/ 7 h 109"/>
                <a:gd name="T18" fmla="*/ 32 w 119"/>
                <a:gd name="T19" fmla="*/ 7 h 109"/>
                <a:gd name="T20" fmla="*/ 29 w 119"/>
                <a:gd name="T21" fmla="*/ 10 h 109"/>
                <a:gd name="T22" fmla="*/ 25 w 119"/>
                <a:gd name="T23" fmla="*/ 12 h 109"/>
                <a:gd name="T24" fmla="*/ 22 w 119"/>
                <a:gd name="T25" fmla="*/ 14 h 109"/>
                <a:gd name="T26" fmla="*/ 20 w 119"/>
                <a:gd name="T27" fmla="*/ 17 h 109"/>
                <a:gd name="T28" fmla="*/ 15 w 119"/>
                <a:gd name="T29" fmla="*/ 22 h 109"/>
                <a:gd name="T30" fmla="*/ 10 w 119"/>
                <a:gd name="T31" fmla="*/ 26 h 109"/>
                <a:gd name="T32" fmla="*/ 5 w 119"/>
                <a:gd name="T33" fmla="*/ 39 h 109"/>
                <a:gd name="T34" fmla="*/ 1 w 119"/>
                <a:gd name="T35" fmla="*/ 46 h 109"/>
                <a:gd name="T36" fmla="*/ 1 w 119"/>
                <a:gd name="T37" fmla="*/ 51 h 109"/>
                <a:gd name="T38" fmla="*/ 0 w 119"/>
                <a:gd name="T39" fmla="*/ 55 h 109"/>
                <a:gd name="T40" fmla="*/ 1 w 119"/>
                <a:gd name="T41" fmla="*/ 58 h 109"/>
                <a:gd name="T42" fmla="*/ 0 w 119"/>
                <a:gd name="T43" fmla="*/ 61 h 109"/>
                <a:gd name="T44" fmla="*/ 1 w 119"/>
                <a:gd name="T45" fmla="*/ 66 h 109"/>
                <a:gd name="T46" fmla="*/ 3 w 119"/>
                <a:gd name="T47" fmla="*/ 72 h 109"/>
                <a:gd name="T48" fmla="*/ 5 w 119"/>
                <a:gd name="T49" fmla="*/ 77 h 109"/>
                <a:gd name="T50" fmla="*/ 6 w 119"/>
                <a:gd name="T51" fmla="*/ 80 h 109"/>
                <a:gd name="T52" fmla="*/ 10 w 119"/>
                <a:gd name="T53" fmla="*/ 82 h 109"/>
                <a:gd name="T54" fmla="*/ 12 w 119"/>
                <a:gd name="T55" fmla="*/ 87 h 109"/>
                <a:gd name="T56" fmla="*/ 15 w 119"/>
                <a:gd name="T57" fmla="*/ 90 h 109"/>
                <a:gd name="T58" fmla="*/ 18 w 119"/>
                <a:gd name="T59" fmla="*/ 92 h 109"/>
                <a:gd name="T60" fmla="*/ 22 w 119"/>
                <a:gd name="T61" fmla="*/ 97 h 109"/>
                <a:gd name="T62" fmla="*/ 34 w 119"/>
                <a:gd name="T63" fmla="*/ 102 h 109"/>
                <a:gd name="T64" fmla="*/ 46 w 119"/>
                <a:gd name="T65" fmla="*/ 106 h 109"/>
                <a:gd name="T66" fmla="*/ 52 w 119"/>
                <a:gd name="T67" fmla="*/ 107 h 109"/>
                <a:gd name="T68" fmla="*/ 56 w 119"/>
                <a:gd name="T69" fmla="*/ 109 h 109"/>
                <a:gd name="T70" fmla="*/ 61 w 119"/>
                <a:gd name="T71" fmla="*/ 107 h 109"/>
                <a:gd name="T72" fmla="*/ 63 w 119"/>
                <a:gd name="T73" fmla="*/ 109 h 109"/>
                <a:gd name="T74" fmla="*/ 66 w 119"/>
                <a:gd name="T75" fmla="*/ 107 h 109"/>
                <a:gd name="T76" fmla="*/ 70 w 119"/>
                <a:gd name="T77" fmla="*/ 106 h 109"/>
                <a:gd name="T78" fmla="*/ 75 w 119"/>
                <a:gd name="T79" fmla="*/ 106 h 109"/>
                <a:gd name="T80" fmla="*/ 80 w 119"/>
                <a:gd name="T81" fmla="*/ 104 h 109"/>
                <a:gd name="T82" fmla="*/ 87 w 119"/>
                <a:gd name="T83" fmla="*/ 101 h 109"/>
                <a:gd name="T84" fmla="*/ 93 w 119"/>
                <a:gd name="T85" fmla="*/ 97 h 109"/>
                <a:gd name="T86" fmla="*/ 95 w 119"/>
                <a:gd name="T87" fmla="*/ 94 h 109"/>
                <a:gd name="T88" fmla="*/ 100 w 119"/>
                <a:gd name="T89" fmla="*/ 92 h 109"/>
                <a:gd name="T90" fmla="*/ 104 w 119"/>
                <a:gd name="T91" fmla="*/ 89 h 109"/>
                <a:gd name="T92" fmla="*/ 109 w 119"/>
                <a:gd name="T93" fmla="*/ 82 h 109"/>
                <a:gd name="T94" fmla="*/ 117 w 119"/>
                <a:gd name="T95" fmla="*/ 70 h 109"/>
                <a:gd name="T96" fmla="*/ 117 w 119"/>
                <a:gd name="T97" fmla="*/ 63 h 109"/>
                <a:gd name="T98" fmla="*/ 119 w 119"/>
                <a:gd name="T99" fmla="*/ 58 h 109"/>
                <a:gd name="T100" fmla="*/ 119 w 119"/>
                <a:gd name="T101" fmla="*/ 53 h 109"/>
                <a:gd name="T102" fmla="*/ 119 w 119"/>
                <a:gd name="T103" fmla="*/ 48 h 109"/>
                <a:gd name="T104" fmla="*/ 119 w 119"/>
                <a:gd name="T105" fmla="*/ 43 h 109"/>
                <a:gd name="T106" fmla="*/ 117 w 119"/>
                <a:gd name="T107" fmla="*/ 39 h 109"/>
                <a:gd name="T108" fmla="*/ 117 w 119"/>
                <a:gd name="T109" fmla="*/ 34 h 109"/>
                <a:gd name="T110" fmla="*/ 116 w 119"/>
                <a:gd name="T111" fmla="*/ 31 h 109"/>
                <a:gd name="T112" fmla="*/ 112 w 119"/>
                <a:gd name="T113" fmla="*/ 26 h 109"/>
                <a:gd name="T114" fmla="*/ 109 w 119"/>
                <a:gd name="T115" fmla="*/ 22 h 109"/>
                <a:gd name="T116" fmla="*/ 107 w 119"/>
                <a:gd name="T117" fmla="*/ 19 h 109"/>
                <a:gd name="T118" fmla="*/ 104 w 119"/>
                <a:gd name="T119" fmla="*/ 17 h 109"/>
                <a:gd name="T120" fmla="*/ 100 w 119"/>
                <a:gd name="T121" fmla="*/ 12 h 109"/>
                <a:gd name="T122" fmla="*/ 93 w 119"/>
                <a:gd name="T123" fmla="*/ 8 h 1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9"/>
                <a:gd name="T187" fmla="*/ 0 h 109"/>
                <a:gd name="T188" fmla="*/ 119 w 119"/>
                <a:gd name="T189" fmla="*/ 109 h 1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9" h="109">
                  <a:moveTo>
                    <a:pt x="87" y="5"/>
                  </a:moveTo>
                  <a:lnTo>
                    <a:pt x="78" y="2"/>
                  </a:lnTo>
                  <a:lnTo>
                    <a:pt x="76" y="2"/>
                  </a:lnTo>
                  <a:lnTo>
                    <a:pt x="75" y="0"/>
                  </a:lnTo>
                  <a:lnTo>
                    <a:pt x="73" y="0"/>
                  </a:lnTo>
                  <a:lnTo>
                    <a:pt x="71" y="0"/>
                  </a:lnTo>
                  <a:lnTo>
                    <a:pt x="68" y="0"/>
                  </a:lnTo>
                  <a:lnTo>
                    <a:pt x="66" y="0"/>
                  </a:lnTo>
                  <a:lnTo>
                    <a:pt x="64" y="0"/>
                  </a:lnTo>
                  <a:lnTo>
                    <a:pt x="63" y="0"/>
                  </a:lnTo>
                  <a:lnTo>
                    <a:pt x="61" y="0"/>
                  </a:lnTo>
                  <a:lnTo>
                    <a:pt x="59" y="0"/>
                  </a:lnTo>
                  <a:lnTo>
                    <a:pt x="58" y="0"/>
                  </a:lnTo>
                  <a:lnTo>
                    <a:pt x="56" y="0"/>
                  </a:lnTo>
                  <a:lnTo>
                    <a:pt x="54" y="0"/>
                  </a:lnTo>
                  <a:lnTo>
                    <a:pt x="52" y="0"/>
                  </a:lnTo>
                  <a:lnTo>
                    <a:pt x="51" y="0"/>
                  </a:lnTo>
                  <a:lnTo>
                    <a:pt x="49" y="0"/>
                  </a:lnTo>
                  <a:lnTo>
                    <a:pt x="49" y="2"/>
                  </a:lnTo>
                  <a:lnTo>
                    <a:pt x="49" y="0"/>
                  </a:lnTo>
                  <a:lnTo>
                    <a:pt x="46" y="2"/>
                  </a:lnTo>
                  <a:lnTo>
                    <a:pt x="44" y="2"/>
                  </a:lnTo>
                  <a:lnTo>
                    <a:pt x="42" y="3"/>
                  </a:lnTo>
                  <a:lnTo>
                    <a:pt x="41" y="3"/>
                  </a:lnTo>
                  <a:lnTo>
                    <a:pt x="39" y="5"/>
                  </a:lnTo>
                  <a:lnTo>
                    <a:pt x="35" y="5"/>
                  </a:lnTo>
                  <a:lnTo>
                    <a:pt x="35" y="7"/>
                  </a:lnTo>
                  <a:lnTo>
                    <a:pt x="35" y="5"/>
                  </a:lnTo>
                  <a:lnTo>
                    <a:pt x="34" y="7"/>
                  </a:lnTo>
                  <a:lnTo>
                    <a:pt x="32" y="7"/>
                  </a:lnTo>
                  <a:lnTo>
                    <a:pt x="30" y="7"/>
                  </a:lnTo>
                  <a:lnTo>
                    <a:pt x="29" y="8"/>
                  </a:lnTo>
                  <a:lnTo>
                    <a:pt x="29" y="10"/>
                  </a:lnTo>
                  <a:lnTo>
                    <a:pt x="27" y="10"/>
                  </a:lnTo>
                  <a:lnTo>
                    <a:pt x="25" y="10"/>
                  </a:lnTo>
                  <a:lnTo>
                    <a:pt x="25" y="12"/>
                  </a:lnTo>
                  <a:lnTo>
                    <a:pt x="24" y="12"/>
                  </a:lnTo>
                  <a:lnTo>
                    <a:pt x="24" y="14"/>
                  </a:lnTo>
                  <a:lnTo>
                    <a:pt x="22" y="14"/>
                  </a:lnTo>
                  <a:lnTo>
                    <a:pt x="22" y="15"/>
                  </a:lnTo>
                  <a:lnTo>
                    <a:pt x="20" y="15"/>
                  </a:lnTo>
                  <a:lnTo>
                    <a:pt x="20" y="17"/>
                  </a:lnTo>
                  <a:lnTo>
                    <a:pt x="18" y="17"/>
                  </a:lnTo>
                  <a:lnTo>
                    <a:pt x="17" y="19"/>
                  </a:lnTo>
                  <a:lnTo>
                    <a:pt x="15" y="22"/>
                  </a:lnTo>
                  <a:lnTo>
                    <a:pt x="13" y="22"/>
                  </a:lnTo>
                  <a:lnTo>
                    <a:pt x="12" y="26"/>
                  </a:lnTo>
                  <a:lnTo>
                    <a:pt x="10" y="26"/>
                  </a:lnTo>
                  <a:lnTo>
                    <a:pt x="6" y="31"/>
                  </a:lnTo>
                  <a:lnTo>
                    <a:pt x="5" y="37"/>
                  </a:lnTo>
                  <a:lnTo>
                    <a:pt x="5" y="39"/>
                  </a:lnTo>
                  <a:lnTo>
                    <a:pt x="1" y="43"/>
                  </a:lnTo>
                  <a:lnTo>
                    <a:pt x="3" y="44"/>
                  </a:lnTo>
                  <a:lnTo>
                    <a:pt x="1" y="46"/>
                  </a:lnTo>
                  <a:lnTo>
                    <a:pt x="1" y="48"/>
                  </a:lnTo>
                  <a:lnTo>
                    <a:pt x="1" y="49"/>
                  </a:lnTo>
                  <a:lnTo>
                    <a:pt x="1" y="51"/>
                  </a:lnTo>
                  <a:lnTo>
                    <a:pt x="0" y="51"/>
                  </a:lnTo>
                  <a:lnTo>
                    <a:pt x="1" y="53"/>
                  </a:lnTo>
                  <a:lnTo>
                    <a:pt x="0" y="55"/>
                  </a:lnTo>
                  <a:lnTo>
                    <a:pt x="0" y="56"/>
                  </a:lnTo>
                  <a:lnTo>
                    <a:pt x="0" y="58"/>
                  </a:lnTo>
                  <a:lnTo>
                    <a:pt x="1" y="58"/>
                  </a:lnTo>
                  <a:lnTo>
                    <a:pt x="0" y="60"/>
                  </a:lnTo>
                  <a:lnTo>
                    <a:pt x="1" y="61"/>
                  </a:lnTo>
                  <a:lnTo>
                    <a:pt x="0" y="61"/>
                  </a:lnTo>
                  <a:lnTo>
                    <a:pt x="1" y="63"/>
                  </a:lnTo>
                  <a:lnTo>
                    <a:pt x="1" y="65"/>
                  </a:lnTo>
                  <a:lnTo>
                    <a:pt x="1" y="66"/>
                  </a:lnTo>
                  <a:lnTo>
                    <a:pt x="1" y="68"/>
                  </a:lnTo>
                  <a:lnTo>
                    <a:pt x="3" y="68"/>
                  </a:lnTo>
                  <a:lnTo>
                    <a:pt x="3" y="72"/>
                  </a:lnTo>
                  <a:lnTo>
                    <a:pt x="3" y="73"/>
                  </a:lnTo>
                  <a:lnTo>
                    <a:pt x="5" y="73"/>
                  </a:lnTo>
                  <a:lnTo>
                    <a:pt x="5" y="77"/>
                  </a:lnTo>
                  <a:lnTo>
                    <a:pt x="5" y="78"/>
                  </a:lnTo>
                  <a:lnTo>
                    <a:pt x="6" y="78"/>
                  </a:lnTo>
                  <a:lnTo>
                    <a:pt x="6" y="80"/>
                  </a:lnTo>
                  <a:lnTo>
                    <a:pt x="8" y="80"/>
                  </a:lnTo>
                  <a:lnTo>
                    <a:pt x="8" y="82"/>
                  </a:lnTo>
                  <a:lnTo>
                    <a:pt x="10" y="82"/>
                  </a:lnTo>
                  <a:lnTo>
                    <a:pt x="10" y="85"/>
                  </a:lnTo>
                  <a:lnTo>
                    <a:pt x="10" y="87"/>
                  </a:lnTo>
                  <a:lnTo>
                    <a:pt x="12" y="87"/>
                  </a:lnTo>
                  <a:lnTo>
                    <a:pt x="12" y="89"/>
                  </a:lnTo>
                  <a:lnTo>
                    <a:pt x="13" y="89"/>
                  </a:lnTo>
                  <a:lnTo>
                    <a:pt x="15" y="90"/>
                  </a:lnTo>
                  <a:lnTo>
                    <a:pt x="17" y="90"/>
                  </a:lnTo>
                  <a:lnTo>
                    <a:pt x="17" y="92"/>
                  </a:lnTo>
                  <a:lnTo>
                    <a:pt x="18" y="92"/>
                  </a:lnTo>
                  <a:lnTo>
                    <a:pt x="18" y="94"/>
                  </a:lnTo>
                  <a:lnTo>
                    <a:pt x="20" y="94"/>
                  </a:lnTo>
                  <a:lnTo>
                    <a:pt x="22" y="97"/>
                  </a:lnTo>
                  <a:lnTo>
                    <a:pt x="24" y="97"/>
                  </a:lnTo>
                  <a:lnTo>
                    <a:pt x="25" y="99"/>
                  </a:lnTo>
                  <a:lnTo>
                    <a:pt x="34" y="102"/>
                  </a:lnTo>
                  <a:lnTo>
                    <a:pt x="42" y="106"/>
                  </a:lnTo>
                  <a:lnTo>
                    <a:pt x="46" y="107"/>
                  </a:lnTo>
                  <a:lnTo>
                    <a:pt x="46" y="106"/>
                  </a:lnTo>
                  <a:lnTo>
                    <a:pt x="49" y="107"/>
                  </a:lnTo>
                  <a:lnTo>
                    <a:pt x="51" y="107"/>
                  </a:lnTo>
                  <a:lnTo>
                    <a:pt x="52" y="107"/>
                  </a:lnTo>
                  <a:lnTo>
                    <a:pt x="54" y="109"/>
                  </a:lnTo>
                  <a:lnTo>
                    <a:pt x="54" y="107"/>
                  </a:lnTo>
                  <a:lnTo>
                    <a:pt x="56" y="109"/>
                  </a:lnTo>
                  <a:lnTo>
                    <a:pt x="58" y="107"/>
                  </a:lnTo>
                  <a:lnTo>
                    <a:pt x="59" y="109"/>
                  </a:lnTo>
                  <a:lnTo>
                    <a:pt x="61" y="107"/>
                  </a:lnTo>
                  <a:lnTo>
                    <a:pt x="61" y="109"/>
                  </a:lnTo>
                  <a:lnTo>
                    <a:pt x="61" y="107"/>
                  </a:lnTo>
                  <a:lnTo>
                    <a:pt x="63" y="109"/>
                  </a:lnTo>
                  <a:lnTo>
                    <a:pt x="64" y="107"/>
                  </a:lnTo>
                  <a:lnTo>
                    <a:pt x="64" y="109"/>
                  </a:lnTo>
                  <a:lnTo>
                    <a:pt x="66" y="107"/>
                  </a:lnTo>
                  <a:lnTo>
                    <a:pt x="68" y="107"/>
                  </a:lnTo>
                  <a:lnTo>
                    <a:pt x="70" y="107"/>
                  </a:lnTo>
                  <a:lnTo>
                    <a:pt x="70" y="106"/>
                  </a:lnTo>
                  <a:lnTo>
                    <a:pt x="71" y="106"/>
                  </a:lnTo>
                  <a:lnTo>
                    <a:pt x="73" y="106"/>
                  </a:lnTo>
                  <a:lnTo>
                    <a:pt x="75" y="106"/>
                  </a:lnTo>
                  <a:lnTo>
                    <a:pt x="75" y="104"/>
                  </a:lnTo>
                  <a:lnTo>
                    <a:pt x="78" y="104"/>
                  </a:lnTo>
                  <a:lnTo>
                    <a:pt x="80" y="104"/>
                  </a:lnTo>
                  <a:lnTo>
                    <a:pt x="83" y="102"/>
                  </a:lnTo>
                  <a:lnTo>
                    <a:pt x="85" y="102"/>
                  </a:lnTo>
                  <a:lnTo>
                    <a:pt x="87" y="101"/>
                  </a:lnTo>
                  <a:lnTo>
                    <a:pt x="88" y="99"/>
                  </a:lnTo>
                  <a:lnTo>
                    <a:pt x="92" y="99"/>
                  </a:lnTo>
                  <a:lnTo>
                    <a:pt x="93" y="97"/>
                  </a:lnTo>
                  <a:lnTo>
                    <a:pt x="95" y="97"/>
                  </a:lnTo>
                  <a:lnTo>
                    <a:pt x="95" y="95"/>
                  </a:lnTo>
                  <a:lnTo>
                    <a:pt x="95" y="94"/>
                  </a:lnTo>
                  <a:lnTo>
                    <a:pt x="97" y="94"/>
                  </a:lnTo>
                  <a:lnTo>
                    <a:pt x="99" y="92"/>
                  </a:lnTo>
                  <a:lnTo>
                    <a:pt x="100" y="92"/>
                  </a:lnTo>
                  <a:lnTo>
                    <a:pt x="102" y="90"/>
                  </a:lnTo>
                  <a:lnTo>
                    <a:pt x="102" y="89"/>
                  </a:lnTo>
                  <a:lnTo>
                    <a:pt x="104" y="89"/>
                  </a:lnTo>
                  <a:lnTo>
                    <a:pt x="105" y="87"/>
                  </a:lnTo>
                  <a:lnTo>
                    <a:pt x="105" y="85"/>
                  </a:lnTo>
                  <a:lnTo>
                    <a:pt x="109" y="82"/>
                  </a:lnTo>
                  <a:lnTo>
                    <a:pt x="110" y="82"/>
                  </a:lnTo>
                  <a:lnTo>
                    <a:pt x="112" y="75"/>
                  </a:lnTo>
                  <a:lnTo>
                    <a:pt x="117" y="70"/>
                  </a:lnTo>
                  <a:lnTo>
                    <a:pt x="116" y="68"/>
                  </a:lnTo>
                  <a:lnTo>
                    <a:pt x="117" y="65"/>
                  </a:lnTo>
                  <a:lnTo>
                    <a:pt x="117" y="63"/>
                  </a:lnTo>
                  <a:lnTo>
                    <a:pt x="117" y="61"/>
                  </a:lnTo>
                  <a:lnTo>
                    <a:pt x="117" y="60"/>
                  </a:lnTo>
                  <a:lnTo>
                    <a:pt x="119" y="58"/>
                  </a:lnTo>
                  <a:lnTo>
                    <a:pt x="119" y="56"/>
                  </a:lnTo>
                  <a:lnTo>
                    <a:pt x="119" y="55"/>
                  </a:lnTo>
                  <a:lnTo>
                    <a:pt x="119" y="53"/>
                  </a:lnTo>
                  <a:lnTo>
                    <a:pt x="119" y="51"/>
                  </a:lnTo>
                  <a:lnTo>
                    <a:pt x="119" y="49"/>
                  </a:lnTo>
                  <a:lnTo>
                    <a:pt x="119" y="48"/>
                  </a:lnTo>
                  <a:lnTo>
                    <a:pt x="119" y="46"/>
                  </a:lnTo>
                  <a:lnTo>
                    <a:pt x="117" y="44"/>
                  </a:lnTo>
                  <a:lnTo>
                    <a:pt x="119" y="43"/>
                  </a:lnTo>
                  <a:lnTo>
                    <a:pt x="117" y="43"/>
                  </a:lnTo>
                  <a:lnTo>
                    <a:pt x="119" y="41"/>
                  </a:lnTo>
                  <a:lnTo>
                    <a:pt x="117" y="39"/>
                  </a:lnTo>
                  <a:lnTo>
                    <a:pt x="117" y="37"/>
                  </a:lnTo>
                  <a:lnTo>
                    <a:pt x="117" y="36"/>
                  </a:lnTo>
                  <a:lnTo>
                    <a:pt x="117" y="34"/>
                  </a:lnTo>
                  <a:lnTo>
                    <a:pt x="116" y="34"/>
                  </a:lnTo>
                  <a:lnTo>
                    <a:pt x="114" y="31"/>
                  </a:lnTo>
                  <a:lnTo>
                    <a:pt x="116" y="31"/>
                  </a:lnTo>
                  <a:lnTo>
                    <a:pt x="114" y="29"/>
                  </a:lnTo>
                  <a:lnTo>
                    <a:pt x="112" y="27"/>
                  </a:lnTo>
                  <a:lnTo>
                    <a:pt x="112" y="26"/>
                  </a:lnTo>
                  <a:lnTo>
                    <a:pt x="112" y="24"/>
                  </a:lnTo>
                  <a:lnTo>
                    <a:pt x="110" y="22"/>
                  </a:lnTo>
                  <a:lnTo>
                    <a:pt x="109" y="22"/>
                  </a:lnTo>
                  <a:lnTo>
                    <a:pt x="109" y="20"/>
                  </a:lnTo>
                  <a:lnTo>
                    <a:pt x="107" y="20"/>
                  </a:lnTo>
                  <a:lnTo>
                    <a:pt x="107" y="19"/>
                  </a:lnTo>
                  <a:lnTo>
                    <a:pt x="105" y="19"/>
                  </a:lnTo>
                  <a:lnTo>
                    <a:pt x="105" y="17"/>
                  </a:lnTo>
                  <a:lnTo>
                    <a:pt x="104" y="17"/>
                  </a:lnTo>
                  <a:lnTo>
                    <a:pt x="104" y="15"/>
                  </a:lnTo>
                  <a:lnTo>
                    <a:pt x="100" y="14"/>
                  </a:lnTo>
                  <a:lnTo>
                    <a:pt x="100" y="12"/>
                  </a:lnTo>
                  <a:lnTo>
                    <a:pt x="99" y="12"/>
                  </a:lnTo>
                  <a:lnTo>
                    <a:pt x="97" y="10"/>
                  </a:lnTo>
                  <a:lnTo>
                    <a:pt x="93" y="8"/>
                  </a:lnTo>
                  <a:lnTo>
                    <a:pt x="93" y="7"/>
                  </a:lnTo>
                  <a:lnTo>
                    <a:pt x="87" y="5"/>
                  </a:lnTo>
                  <a:close/>
                </a:path>
              </a:pathLst>
            </a:custGeom>
            <a:solidFill>
              <a:srgbClr val="808080"/>
            </a:solidFill>
            <a:ln w="9525">
              <a:noFill/>
              <a:round/>
              <a:headEnd/>
              <a:tailEnd/>
            </a:ln>
          </p:spPr>
          <p:txBody>
            <a:bodyPr/>
            <a:lstStyle/>
            <a:p>
              <a:endParaRPr lang="en-US"/>
            </a:p>
          </p:txBody>
        </p:sp>
        <p:sp>
          <p:nvSpPr>
            <p:cNvPr id="395" name="Freeform 2566"/>
            <p:cNvSpPr>
              <a:spLocks/>
            </p:cNvSpPr>
            <p:nvPr/>
          </p:nvSpPr>
          <p:spPr bwMode="auto">
            <a:xfrm>
              <a:off x="1404" y="2540"/>
              <a:ext cx="119" cy="109"/>
            </a:xfrm>
            <a:custGeom>
              <a:avLst/>
              <a:gdLst>
                <a:gd name="T0" fmla="*/ 77 w 119"/>
                <a:gd name="T1" fmla="*/ 2 h 109"/>
                <a:gd name="T2" fmla="*/ 72 w 119"/>
                <a:gd name="T3" fmla="*/ 0 h 109"/>
                <a:gd name="T4" fmla="*/ 65 w 119"/>
                <a:gd name="T5" fmla="*/ 0 h 109"/>
                <a:gd name="T6" fmla="*/ 60 w 119"/>
                <a:gd name="T7" fmla="*/ 0 h 109"/>
                <a:gd name="T8" fmla="*/ 55 w 119"/>
                <a:gd name="T9" fmla="*/ 0 h 109"/>
                <a:gd name="T10" fmla="*/ 50 w 119"/>
                <a:gd name="T11" fmla="*/ 0 h 109"/>
                <a:gd name="T12" fmla="*/ 46 w 119"/>
                <a:gd name="T13" fmla="*/ 2 h 109"/>
                <a:gd name="T14" fmla="*/ 39 w 119"/>
                <a:gd name="T15" fmla="*/ 5 h 109"/>
                <a:gd name="T16" fmla="*/ 36 w 119"/>
                <a:gd name="T17" fmla="*/ 5 h 109"/>
                <a:gd name="T18" fmla="*/ 31 w 119"/>
                <a:gd name="T19" fmla="*/ 7 h 109"/>
                <a:gd name="T20" fmla="*/ 27 w 119"/>
                <a:gd name="T21" fmla="*/ 10 h 109"/>
                <a:gd name="T22" fmla="*/ 24 w 119"/>
                <a:gd name="T23" fmla="*/ 12 h 109"/>
                <a:gd name="T24" fmla="*/ 22 w 119"/>
                <a:gd name="T25" fmla="*/ 15 h 109"/>
                <a:gd name="T26" fmla="*/ 19 w 119"/>
                <a:gd name="T27" fmla="*/ 17 h 109"/>
                <a:gd name="T28" fmla="*/ 15 w 119"/>
                <a:gd name="T29" fmla="*/ 22 h 109"/>
                <a:gd name="T30" fmla="*/ 10 w 119"/>
                <a:gd name="T31" fmla="*/ 26 h 109"/>
                <a:gd name="T32" fmla="*/ 5 w 119"/>
                <a:gd name="T33" fmla="*/ 39 h 109"/>
                <a:gd name="T34" fmla="*/ 2 w 119"/>
                <a:gd name="T35" fmla="*/ 46 h 109"/>
                <a:gd name="T36" fmla="*/ 2 w 119"/>
                <a:gd name="T37" fmla="*/ 51 h 109"/>
                <a:gd name="T38" fmla="*/ 0 w 119"/>
                <a:gd name="T39" fmla="*/ 55 h 109"/>
                <a:gd name="T40" fmla="*/ 2 w 119"/>
                <a:gd name="T41" fmla="*/ 58 h 109"/>
                <a:gd name="T42" fmla="*/ 0 w 119"/>
                <a:gd name="T43" fmla="*/ 61 h 109"/>
                <a:gd name="T44" fmla="*/ 2 w 119"/>
                <a:gd name="T45" fmla="*/ 66 h 109"/>
                <a:gd name="T46" fmla="*/ 3 w 119"/>
                <a:gd name="T47" fmla="*/ 72 h 109"/>
                <a:gd name="T48" fmla="*/ 5 w 119"/>
                <a:gd name="T49" fmla="*/ 77 h 109"/>
                <a:gd name="T50" fmla="*/ 7 w 119"/>
                <a:gd name="T51" fmla="*/ 80 h 109"/>
                <a:gd name="T52" fmla="*/ 10 w 119"/>
                <a:gd name="T53" fmla="*/ 82 h 109"/>
                <a:gd name="T54" fmla="*/ 12 w 119"/>
                <a:gd name="T55" fmla="*/ 87 h 109"/>
                <a:gd name="T56" fmla="*/ 15 w 119"/>
                <a:gd name="T57" fmla="*/ 90 h 109"/>
                <a:gd name="T58" fmla="*/ 19 w 119"/>
                <a:gd name="T59" fmla="*/ 94 h 109"/>
                <a:gd name="T60" fmla="*/ 24 w 119"/>
                <a:gd name="T61" fmla="*/ 97 h 109"/>
                <a:gd name="T62" fmla="*/ 41 w 119"/>
                <a:gd name="T63" fmla="*/ 106 h 109"/>
                <a:gd name="T64" fmla="*/ 46 w 119"/>
                <a:gd name="T65" fmla="*/ 106 h 109"/>
                <a:gd name="T66" fmla="*/ 53 w 119"/>
                <a:gd name="T67" fmla="*/ 107 h 109"/>
                <a:gd name="T68" fmla="*/ 56 w 119"/>
                <a:gd name="T69" fmla="*/ 109 h 109"/>
                <a:gd name="T70" fmla="*/ 61 w 119"/>
                <a:gd name="T71" fmla="*/ 107 h 109"/>
                <a:gd name="T72" fmla="*/ 63 w 119"/>
                <a:gd name="T73" fmla="*/ 109 h 109"/>
                <a:gd name="T74" fmla="*/ 67 w 119"/>
                <a:gd name="T75" fmla="*/ 107 h 109"/>
                <a:gd name="T76" fmla="*/ 70 w 119"/>
                <a:gd name="T77" fmla="*/ 106 h 109"/>
                <a:gd name="T78" fmla="*/ 75 w 119"/>
                <a:gd name="T79" fmla="*/ 106 h 109"/>
                <a:gd name="T80" fmla="*/ 80 w 119"/>
                <a:gd name="T81" fmla="*/ 104 h 109"/>
                <a:gd name="T82" fmla="*/ 87 w 119"/>
                <a:gd name="T83" fmla="*/ 101 h 109"/>
                <a:gd name="T84" fmla="*/ 94 w 119"/>
                <a:gd name="T85" fmla="*/ 97 h 109"/>
                <a:gd name="T86" fmla="*/ 96 w 119"/>
                <a:gd name="T87" fmla="*/ 94 h 109"/>
                <a:gd name="T88" fmla="*/ 101 w 119"/>
                <a:gd name="T89" fmla="*/ 92 h 109"/>
                <a:gd name="T90" fmla="*/ 104 w 119"/>
                <a:gd name="T91" fmla="*/ 89 h 109"/>
                <a:gd name="T92" fmla="*/ 109 w 119"/>
                <a:gd name="T93" fmla="*/ 82 h 109"/>
                <a:gd name="T94" fmla="*/ 118 w 119"/>
                <a:gd name="T95" fmla="*/ 70 h 109"/>
                <a:gd name="T96" fmla="*/ 118 w 119"/>
                <a:gd name="T97" fmla="*/ 63 h 109"/>
                <a:gd name="T98" fmla="*/ 119 w 119"/>
                <a:gd name="T99" fmla="*/ 58 h 109"/>
                <a:gd name="T100" fmla="*/ 119 w 119"/>
                <a:gd name="T101" fmla="*/ 53 h 109"/>
                <a:gd name="T102" fmla="*/ 119 w 119"/>
                <a:gd name="T103" fmla="*/ 48 h 109"/>
                <a:gd name="T104" fmla="*/ 119 w 119"/>
                <a:gd name="T105" fmla="*/ 43 h 109"/>
                <a:gd name="T106" fmla="*/ 118 w 119"/>
                <a:gd name="T107" fmla="*/ 39 h 109"/>
                <a:gd name="T108" fmla="*/ 118 w 119"/>
                <a:gd name="T109" fmla="*/ 34 h 109"/>
                <a:gd name="T110" fmla="*/ 116 w 119"/>
                <a:gd name="T111" fmla="*/ 31 h 109"/>
                <a:gd name="T112" fmla="*/ 111 w 119"/>
                <a:gd name="T113" fmla="*/ 27 h 109"/>
                <a:gd name="T114" fmla="*/ 111 w 119"/>
                <a:gd name="T115" fmla="*/ 24 h 109"/>
                <a:gd name="T116" fmla="*/ 109 w 119"/>
                <a:gd name="T117" fmla="*/ 20 h 109"/>
                <a:gd name="T118" fmla="*/ 106 w 119"/>
                <a:gd name="T119" fmla="*/ 19 h 109"/>
                <a:gd name="T120" fmla="*/ 104 w 119"/>
                <a:gd name="T121" fmla="*/ 15 h 109"/>
                <a:gd name="T122" fmla="*/ 99 w 119"/>
                <a:gd name="T123" fmla="*/ 12 h 109"/>
                <a:gd name="T124" fmla="*/ 94 w 119"/>
                <a:gd name="T125" fmla="*/ 7 h 1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9"/>
                <a:gd name="T190" fmla="*/ 0 h 109"/>
                <a:gd name="T191" fmla="*/ 119 w 119"/>
                <a:gd name="T192" fmla="*/ 109 h 1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9" h="109">
                  <a:moveTo>
                    <a:pt x="87" y="5"/>
                  </a:moveTo>
                  <a:lnTo>
                    <a:pt x="79" y="2"/>
                  </a:lnTo>
                  <a:lnTo>
                    <a:pt x="77" y="2"/>
                  </a:lnTo>
                  <a:lnTo>
                    <a:pt x="75" y="0"/>
                  </a:lnTo>
                  <a:lnTo>
                    <a:pt x="73" y="0"/>
                  </a:lnTo>
                  <a:lnTo>
                    <a:pt x="72" y="0"/>
                  </a:lnTo>
                  <a:lnTo>
                    <a:pt x="68" y="0"/>
                  </a:lnTo>
                  <a:lnTo>
                    <a:pt x="67" y="0"/>
                  </a:lnTo>
                  <a:lnTo>
                    <a:pt x="65" y="0"/>
                  </a:lnTo>
                  <a:lnTo>
                    <a:pt x="63" y="0"/>
                  </a:lnTo>
                  <a:lnTo>
                    <a:pt x="61" y="0"/>
                  </a:lnTo>
                  <a:lnTo>
                    <a:pt x="60" y="0"/>
                  </a:lnTo>
                  <a:lnTo>
                    <a:pt x="58" y="0"/>
                  </a:lnTo>
                  <a:lnTo>
                    <a:pt x="56" y="0"/>
                  </a:lnTo>
                  <a:lnTo>
                    <a:pt x="55" y="0"/>
                  </a:lnTo>
                  <a:lnTo>
                    <a:pt x="53" y="0"/>
                  </a:lnTo>
                  <a:lnTo>
                    <a:pt x="51" y="0"/>
                  </a:lnTo>
                  <a:lnTo>
                    <a:pt x="50" y="0"/>
                  </a:lnTo>
                  <a:lnTo>
                    <a:pt x="50" y="2"/>
                  </a:lnTo>
                  <a:lnTo>
                    <a:pt x="50" y="0"/>
                  </a:lnTo>
                  <a:lnTo>
                    <a:pt x="46" y="2"/>
                  </a:lnTo>
                  <a:lnTo>
                    <a:pt x="44" y="2"/>
                  </a:lnTo>
                  <a:lnTo>
                    <a:pt x="41" y="3"/>
                  </a:lnTo>
                  <a:lnTo>
                    <a:pt x="39" y="5"/>
                  </a:lnTo>
                  <a:lnTo>
                    <a:pt x="36" y="5"/>
                  </a:lnTo>
                  <a:lnTo>
                    <a:pt x="36" y="7"/>
                  </a:lnTo>
                  <a:lnTo>
                    <a:pt x="36" y="5"/>
                  </a:lnTo>
                  <a:lnTo>
                    <a:pt x="34" y="7"/>
                  </a:lnTo>
                  <a:lnTo>
                    <a:pt x="32" y="7"/>
                  </a:lnTo>
                  <a:lnTo>
                    <a:pt x="31" y="7"/>
                  </a:lnTo>
                  <a:lnTo>
                    <a:pt x="29" y="8"/>
                  </a:lnTo>
                  <a:lnTo>
                    <a:pt x="29" y="10"/>
                  </a:lnTo>
                  <a:lnTo>
                    <a:pt x="27" y="10"/>
                  </a:lnTo>
                  <a:lnTo>
                    <a:pt x="26" y="10"/>
                  </a:lnTo>
                  <a:lnTo>
                    <a:pt x="26" y="12"/>
                  </a:lnTo>
                  <a:lnTo>
                    <a:pt x="24" y="12"/>
                  </a:lnTo>
                  <a:lnTo>
                    <a:pt x="24" y="14"/>
                  </a:lnTo>
                  <a:lnTo>
                    <a:pt x="22" y="14"/>
                  </a:lnTo>
                  <a:lnTo>
                    <a:pt x="22" y="15"/>
                  </a:lnTo>
                  <a:lnTo>
                    <a:pt x="21" y="15"/>
                  </a:lnTo>
                  <a:lnTo>
                    <a:pt x="21" y="17"/>
                  </a:lnTo>
                  <a:lnTo>
                    <a:pt x="19" y="17"/>
                  </a:lnTo>
                  <a:lnTo>
                    <a:pt x="17" y="19"/>
                  </a:lnTo>
                  <a:lnTo>
                    <a:pt x="15" y="19"/>
                  </a:lnTo>
                  <a:lnTo>
                    <a:pt x="15" y="22"/>
                  </a:lnTo>
                  <a:lnTo>
                    <a:pt x="14" y="22"/>
                  </a:lnTo>
                  <a:lnTo>
                    <a:pt x="12" y="26"/>
                  </a:lnTo>
                  <a:lnTo>
                    <a:pt x="10" y="26"/>
                  </a:lnTo>
                  <a:lnTo>
                    <a:pt x="7" y="31"/>
                  </a:lnTo>
                  <a:lnTo>
                    <a:pt x="5" y="37"/>
                  </a:lnTo>
                  <a:lnTo>
                    <a:pt x="5" y="39"/>
                  </a:lnTo>
                  <a:lnTo>
                    <a:pt x="2" y="43"/>
                  </a:lnTo>
                  <a:lnTo>
                    <a:pt x="3" y="44"/>
                  </a:lnTo>
                  <a:lnTo>
                    <a:pt x="2" y="46"/>
                  </a:lnTo>
                  <a:lnTo>
                    <a:pt x="2" y="48"/>
                  </a:lnTo>
                  <a:lnTo>
                    <a:pt x="2" y="49"/>
                  </a:lnTo>
                  <a:lnTo>
                    <a:pt x="2" y="51"/>
                  </a:lnTo>
                  <a:lnTo>
                    <a:pt x="0" y="51"/>
                  </a:lnTo>
                  <a:lnTo>
                    <a:pt x="2" y="53"/>
                  </a:lnTo>
                  <a:lnTo>
                    <a:pt x="0" y="55"/>
                  </a:lnTo>
                  <a:lnTo>
                    <a:pt x="0" y="56"/>
                  </a:lnTo>
                  <a:lnTo>
                    <a:pt x="0" y="58"/>
                  </a:lnTo>
                  <a:lnTo>
                    <a:pt x="2" y="58"/>
                  </a:lnTo>
                  <a:lnTo>
                    <a:pt x="0" y="60"/>
                  </a:lnTo>
                  <a:lnTo>
                    <a:pt x="2" y="61"/>
                  </a:lnTo>
                  <a:lnTo>
                    <a:pt x="0" y="61"/>
                  </a:lnTo>
                  <a:lnTo>
                    <a:pt x="2" y="63"/>
                  </a:lnTo>
                  <a:lnTo>
                    <a:pt x="2" y="65"/>
                  </a:lnTo>
                  <a:lnTo>
                    <a:pt x="2" y="66"/>
                  </a:lnTo>
                  <a:lnTo>
                    <a:pt x="2" y="68"/>
                  </a:lnTo>
                  <a:lnTo>
                    <a:pt x="3" y="68"/>
                  </a:lnTo>
                  <a:lnTo>
                    <a:pt x="3" y="72"/>
                  </a:lnTo>
                  <a:lnTo>
                    <a:pt x="3" y="73"/>
                  </a:lnTo>
                  <a:lnTo>
                    <a:pt x="5" y="73"/>
                  </a:lnTo>
                  <a:lnTo>
                    <a:pt x="5" y="77"/>
                  </a:lnTo>
                  <a:lnTo>
                    <a:pt x="5" y="78"/>
                  </a:lnTo>
                  <a:lnTo>
                    <a:pt x="7" y="78"/>
                  </a:lnTo>
                  <a:lnTo>
                    <a:pt x="7" y="80"/>
                  </a:lnTo>
                  <a:lnTo>
                    <a:pt x="9" y="80"/>
                  </a:lnTo>
                  <a:lnTo>
                    <a:pt x="9" y="82"/>
                  </a:lnTo>
                  <a:lnTo>
                    <a:pt x="10" y="82"/>
                  </a:lnTo>
                  <a:lnTo>
                    <a:pt x="10" y="85"/>
                  </a:lnTo>
                  <a:lnTo>
                    <a:pt x="10" y="87"/>
                  </a:lnTo>
                  <a:lnTo>
                    <a:pt x="12" y="87"/>
                  </a:lnTo>
                  <a:lnTo>
                    <a:pt x="12" y="89"/>
                  </a:lnTo>
                  <a:lnTo>
                    <a:pt x="14" y="89"/>
                  </a:lnTo>
                  <a:lnTo>
                    <a:pt x="15" y="90"/>
                  </a:lnTo>
                  <a:lnTo>
                    <a:pt x="15" y="92"/>
                  </a:lnTo>
                  <a:lnTo>
                    <a:pt x="19" y="92"/>
                  </a:lnTo>
                  <a:lnTo>
                    <a:pt x="19" y="94"/>
                  </a:lnTo>
                  <a:lnTo>
                    <a:pt x="21" y="94"/>
                  </a:lnTo>
                  <a:lnTo>
                    <a:pt x="22" y="97"/>
                  </a:lnTo>
                  <a:lnTo>
                    <a:pt x="24" y="97"/>
                  </a:lnTo>
                  <a:lnTo>
                    <a:pt x="26" y="99"/>
                  </a:lnTo>
                  <a:lnTo>
                    <a:pt x="34" y="102"/>
                  </a:lnTo>
                  <a:lnTo>
                    <a:pt x="41" y="106"/>
                  </a:lnTo>
                  <a:lnTo>
                    <a:pt x="43" y="106"/>
                  </a:lnTo>
                  <a:lnTo>
                    <a:pt x="46" y="107"/>
                  </a:lnTo>
                  <a:lnTo>
                    <a:pt x="46" y="106"/>
                  </a:lnTo>
                  <a:lnTo>
                    <a:pt x="50" y="107"/>
                  </a:lnTo>
                  <a:lnTo>
                    <a:pt x="51" y="107"/>
                  </a:lnTo>
                  <a:lnTo>
                    <a:pt x="53" y="107"/>
                  </a:lnTo>
                  <a:lnTo>
                    <a:pt x="55" y="109"/>
                  </a:lnTo>
                  <a:lnTo>
                    <a:pt x="55" y="107"/>
                  </a:lnTo>
                  <a:lnTo>
                    <a:pt x="56" y="109"/>
                  </a:lnTo>
                  <a:lnTo>
                    <a:pt x="58" y="107"/>
                  </a:lnTo>
                  <a:lnTo>
                    <a:pt x="60" y="109"/>
                  </a:lnTo>
                  <a:lnTo>
                    <a:pt x="61" y="107"/>
                  </a:lnTo>
                  <a:lnTo>
                    <a:pt x="61" y="109"/>
                  </a:lnTo>
                  <a:lnTo>
                    <a:pt x="61" y="107"/>
                  </a:lnTo>
                  <a:lnTo>
                    <a:pt x="63" y="109"/>
                  </a:lnTo>
                  <a:lnTo>
                    <a:pt x="65" y="107"/>
                  </a:lnTo>
                  <a:lnTo>
                    <a:pt x="65" y="109"/>
                  </a:lnTo>
                  <a:lnTo>
                    <a:pt x="67" y="107"/>
                  </a:lnTo>
                  <a:lnTo>
                    <a:pt x="68" y="107"/>
                  </a:lnTo>
                  <a:lnTo>
                    <a:pt x="70" y="107"/>
                  </a:lnTo>
                  <a:lnTo>
                    <a:pt x="70" y="106"/>
                  </a:lnTo>
                  <a:lnTo>
                    <a:pt x="72" y="106"/>
                  </a:lnTo>
                  <a:lnTo>
                    <a:pt x="73" y="106"/>
                  </a:lnTo>
                  <a:lnTo>
                    <a:pt x="75" y="106"/>
                  </a:lnTo>
                  <a:lnTo>
                    <a:pt x="75" y="104"/>
                  </a:lnTo>
                  <a:lnTo>
                    <a:pt x="79" y="104"/>
                  </a:lnTo>
                  <a:lnTo>
                    <a:pt x="80" y="104"/>
                  </a:lnTo>
                  <a:lnTo>
                    <a:pt x="84" y="102"/>
                  </a:lnTo>
                  <a:lnTo>
                    <a:pt x="85" y="102"/>
                  </a:lnTo>
                  <a:lnTo>
                    <a:pt x="87" y="101"/>
                  </a:lnTo>
                  <a:lnTo>
                    <a:pt x="89" y="99"/>
                  </a:lnTo>
                  <a:lnTo>
                    <a:pt x="92" y="99"/>
                  </a:lnTo>
                  <a:lnTo>
                    <a:pt x="94" y="97"/>
                  </a:lnTo>
                  <a:lnTo>
                    <a:pt x="96" y="97"/>
                  </a:lnTo>
                  <a:lnTo>
                    <a:pt x="96" y="95"/>
                  </a:lnTo>
                  <a:lnTo>
                    <a:pt x="96" y="94"/>
                  </a:lnTo>
                  <a:lnTo>
                    <a:pt x="97" y="94"/>
                  </a:lnTo>
                  <a:lnTo>
                    <a:pt x="99" y="92"/>
                  </a:lnTo>
                  <a:lnTo>
                    <a:pt x="101" y="92"/>
                  </a:lnTo>
                  <a:lnTo>
                    <a:pt x="102" y="90"/>
                  </a:lnTo>
                  <a:lnTo>
                    <a:pt x="102" y="89"/>
                  </a:lnTo>
                  <a:lnTo>
                    <a:pt x="104" y="89"/>
                  </a:lnTo>
                  <a:lnTo>
                    <a:pt x="106" y="87"/>
                  </a:lnTo>
                  <a:lnTo>
                    <a:pt x="106" y="85"/>
                  </a:lnTo>
                  <a:lnTo>
                    <a:pt x="109" y="82"/>
                  </a:lnTo>
                  <a:lnTo>
                    <a:pt x="111" y="82"/>
                  </a:lnTo>
                  <a:lnTo>
                    <a:pt x="113" y="75"/>
                  </a:lnTo>
                  <a:lnTo>
                    <a:pt x="118" y="70"/>
                  </a:lnTo>
                  <a:lnTo>
                    <a:pt x="116" y="68"/>
                  </a:lnTo>
                  <a:lnTo>
                    <a:pt x="118" y="65"/>
                  </a:lnTo>
                  <a:lnTo>
                    <a:pt x="118" y="63"/>
                  </a:lnTo>
                  <a:lnTo>
                    <a:pt x="118" y="61"/>
                  </a:lnTo>
                  <a:lnTo>
                    <a:pt x="118" y="60"/>
                  </a:lnTo>
                  <a:lnTo>
                    <a:pt x="119" y="58"/>
                  </a:lnTo>
                  <a:lnTo>
                    <a:pt x="119" y="56"/>
                  </a:lnTo>
                  <a:lnTo>
                    <a:pt x="119" y="55"/>
                  </a:lnTo>
                  <a:lnTo>
                    <a:pt x="119" y="53"/>
                  </a:lnTo>
                  <a:lnTo>
                    <a:pt x="119" y="51"/>
                  </a:lnTo>
                  <a:lnTo>
                    <a:pt x="119" y="49"/>
                  </a:lnTo>
                  <a:lnTo>
                    <a:pt x="119" y="48"/>
                  </a:lnTo>
                  <a:lnTo>
                    <a:pt x="119" y="46"/>
                  </a:lnTo>
                  <a:lnTo>
                    <a:pt x="118" y="44"/>
                  </a:lnTo>
                  <a:lnTo>
                    <a:pt x="119" y="43"/>
                  </a:lnTo>
                  <a:lnTo>
                    <a:pt x="118" y="43"/>
                  </a:lnTo>
                  <a:lnTo>
                    <a:pt x="119" y="41"/>
                  </a:lnTo>
                  <a:lnTo>
                    <a:pt x="118" y="39"/>
                  </a:lnTo>
                  <a:lnTo>
                    <a:pt x="118" y="37"/>
                  </a:lnTo>
                  <a:lnTo>
                    <a:pt x="118" y="36"/>
                  </a:lnTo>
                  <a:lnTo>
                    <a:pt x="118" y="34"/>
                  </a:lnTo>
                  <a:lnTo>
                    <a:pt x="116" y="34"/>
                  </a:lnTo>
                  <a:lnTo>
                    <a:pt x="114" y="31"/>
                  </a:lnTo>
                  <a:lnTo>
                    <a:pt x="116" y="31"/>
                  </a:lnTo>
                  <a:lnTo>
                    <a:pt x="114" y="29"/>
                  </a:lnTo>
                  <a:lnTo>
                    <a:pt x="113" y="27"/>
                  </a:lnTo>
                  <a:lnTo>
                    <a:pt x="111" y="27"/>
                  </a:lnTo>
                  <a:lnTo>
                    <a:pt x="113" y="26"/>
                  </a:lnTo>
                  <a:lnTo>
                    <a:pt x="111" y="26"/>
                  </a:lnTo>
                  <a:lnTo>
                    <a:pt x="111" y="24"/>
                  </a:lnTo>
                  <a:lnTo>
                    <a:pt x="111" y="22"/>
                  </a:lnTo>
                  <a:lnTo>
                    <a:pt x="109" y="22"/>
                  </a:lnTo>
                  <a:lnTo>
                    <a:pt x="109" y="20"/>
                  </a:lnTo>
                  <a:lnTo>
                    <a:pt x="107" y="20"/>
                  </a:lnTo>
                  <a:lnTo>
                    <a:pt x="107" y="19"/>
                  </a:lnTo>
                  <a:lnTo>
                    <a:pt x="106" y="19"/>
                  </a:lnTo>
                  <a:lnTo>
                    <a:pt x="106" y="17"/>
                  </a:lnTo>
                  <a:lnTo>
                    <a:pt x="104" y="17"/>
                  </a:lnTo>
                  <a:lnTo>
                    <a:pt x="104" y="15"/>
                  </a:lnTo>
                  <a:lnTo>
                    <a:pt x="101" y="14"/>
                  </a:lnTo>
                  <a:lnTo>
                    <a:pt x="101" y="12"/>
                  </a:lnTo>
                  <a:lnTo>
                    <a:pt x="99" y="12"/>
                  </a:lnTo>
                  <a:lnTo>
                    <a:pt x="97" y="10"/>
                  </a:lnTo>
                  <a:lnTo>
                    <a:pt x="94" y="8"/>
                  </a:lnTo>
                  <a:lnTo>
                    <a:pt x="94" y="7"/>
                  </a:lnTo>
                  <a:lnTo>
                    <a:pt x="87" y="5"/>
                  </a:lnTo>
                  <a:close/>
                </a:path>
              </a:pathLst>
            </a:custGeom>
            <a:solidFill>
              <a:srgbClr val="808080"/>
            </a:solidFill>
            <a:ln w="9525">
              <a:noFill/>
              <a:round/>
              <a:headEnd/>
              <a:tailEnd/>
            </a:ln>
          </p:spPr>
          <p:txBody>
            <a:bodyPr/>
            <a:lstStyle/>
            <a:p>
              <a:endParaRPr lang="en-US"/>
            </a:p>
          </p:txBody>
        </p:sp>
        <p:sp>
          <p:nvSpPr>
            <p:cNvPr id="396" name="Freeform 2567"/>
            <p:cNvSpPr>
              <a:spLocks/>
            </p:cNvSpPr>
            <p:nvPr/>
          </p:nvSpPr>
          <p:spPr bwMode="auto">
            <a:xfrm>
              <a:off x="848" y="2537"/>
              <a:ext cx="120" cy="109"/>
            </a:xfrm>
            <a:custGeom>
              <a:avLst/>
              <a:gdLst>
                <a:gd name="T0" fmla="*/ 77 w 120"/>
                <a:gd name="T1" fmla="*/ 1 h 109"/>
                <a:gd name="T2" fmla="*/ 72 w 120"/>
                <a:gd name="T3" fmla="*/ 0 h 109"/>
                <a:gd name="T4" fmla="*/ 67 w 120"/>
                <a:gd name="T5" fmla="*/ 1 h 109"/>
                <a:gd name="T6" fmla="*/ 63 w 120"/>
                <a:gd name="T7" fmla="*/ 0 h 109"/>
                <a:gd name="T8" fmla="*/ 57 w 120"/>
                <a:gd name="T9" fmla="*/ 0 h 109"/>
                <a:gd name="T10" fmla="*/ 50 w 120"/>
                <a:gd name="T11" fmla="*/ 1 h 109"/>
                <a:gd name="T12" fmla="*/ 43 w 120"/>
                <a:gd name="T13" fmla="*/ 3 h 109"/>
                <a:gd name="T14" fmla="*/ 38 w 120"/>
                <a:gd name="T15" fmla="*/ 5 h 109"/>
                <a:gd name="T16" fmla="*/ 34 w 120"/>
                <a:gd name="T17" fmla="*/ 6 h 109"/>
                <a:gd name="T18" fmla="*/ 29 w 120"/>
                <a:gd name="T19" fmla="*/ 8 h 109"/>
                <a:gd name="T20" fmla="*/ 26 w 120"/>
                <a:gd name="T21" fmla="*/ 10 h 109"/>
                <a:gd name="T22" fmla="*/ 22 w 120"/>
                <a:gd name="T23" fmla="*/ 13 h 109"/>
                <a:gd name="T24" fmla="*/ 21 w 120"/>
                <a:gd name="T25" fmla="*/ 17 h 109"/>
                <a:gd name="T26" fmla="*/ 16 w 120"/>
                <a:gd name="T27" fmla="*/ 22 h 109"/>
                <a:gd name="T28" fmla="*/ 11 w 120"/>
                <a:gd name="T29" fmla="*/ 25 h 109"/>
                <a:gd name="T30" fmla="*/ 5 w 120"/>
                <a:gd name="T31" fmla="*/ 39 h 109"/>
                <a:gd name="T32" fmla="*/ 2 w 120"/>
                <a:gd name="T33" fmla="*/ 46 h 109"/>
                <a:gd name="T34" fmla="*/ 2 w 120"/>
                <a:gd name="T35" fmla="*/ 51 h 109"/>
                <a:gd name="T36" fmla="*/ 0 w 120"/>
                <a:gd name="T37" fmla="*/ 54 h 109"/>
                <a:gd name="T38" fmla="*/ 2 w 120"/>
                <a:gd name="T39" fmla="*/ 59 h 109"/>
                <a:gd name="T40" fmla="*/ 0 w 120"/>
                <a:gd name="T41" fmla="*/ 61 h 109"/>
                <a:gd name="T42" fmla="*/ 2 w 120"/>
                <a:gd name="T43" fmla="*/ 68 h 109"/>
                <a:gd name="T44" fmla="*/ 4 w 120"/>
                <a:gd name="T45" fmla="*/ 73 h 109"/>
                <a:gd name="T46" fmla="*/ 5 w 120"/>
                <a:gd name="T47" fmla="*/ 78 h 109"/>
                <a:gd name="T48" fmla="*/ 9 w 120"/>
                <a:gd name="T49" fmla="*/ 81 h 109"/>
                <a:gd name="T50" fmla="*/ 11 w 120"/>
                <a:gd name="T51" fmla="*/ 87 h 109"/>
                <a:gd name="T52" fmla="*/ 14 w 120"/>
                <a:gd name="T53" fmla="*/ 88 h 109"/>
                <a:gd name="T54" fmla="*/ 17 w 120"/>
                <a:gd name="T55" fmla="*/ 90 h 109"/>
                <a:gd name="T56" fmla="*/ 19 w 120"/>
                <a:gd name="T57" fmla="*/ 93 h 109"/>
                <a:gd name="T58" fmla="*/ 24 w 120"/>
                <a:gd name="T59" fmla="*/ 97 h 109"/>
                <a:gd name="T60" fmla="*/ 43 w 120"/>
                <a:gd name="T61" fmla="*/ 107 h 109"/>
                <a:gd name="T62" fmla="*/ 50 w 120"/>
                <a:gd name="T63" fmla="*/ 107 h 109"/>
                <a:gd name="T64" fmla="*/ 55 w 120"/>
                <a:gd name="T65" fmla="*/ 109 h 109"/>
                <a:gd name="T66" fmla="*/ 60 w 120"/>
                <a:gd name="T67" fmla="*/ 107 h 109"/>
                <a:gd name="T68" fmla="*/ 62 w 120"/>
                <a:gd name="T69" fmla="*/ 109 h 109"/>
                <a:gd name="T70" fmla="*/ 65 w 120"/>
                <a:gd name="T71" fmla="*/ 107 h 109"/>
                <a:gd name="T72" fmla="*/ 68 w 120"/>
                <a:gd name="T73" fmla="*/ 107 h 109"/>
                <a:gd name="T74" fmla="*/ 74 w 120"/>
                <a:gd name="T75" fmla="*/ 105 h 109"/>
                <a:gd name="T76" fmla="*/ 79 w 120"/>
                <a:gd name="T77" fmla="*/ 104 h 109"/>
                <a:gd name="T78" fmla="*/ 86 w 120"/>
                <a:gd name="T79" fmla="*/ 102 h 109"/>
                <a:gd name="T80" fmla="*/ 91 w 120"/>
                <a:gd name="T81" fmla="*/ 98 h 109"/>
                <a:gd name="T82" fmla="*/ 96 w 120"/>
                <a:gd name="T83" fmla="*/ 97 h 109"/>
                <a:gd name="T84" fmla="*/ 97 w 120"/>
                <a:gd name="T85" fmla="*/ 93 h 109"/>
                <a:gd name="T86" fmla="*/ 104 w 120"/>
                <a:gd name="T87" fmla="*/ 90 h 109"/>
                <a:gd name="T88" fmla="*/ 106 w 120"/>
                <a:gd name="T89" fmla="*/ 85 h 109"/>
                <a:gd name="T90" fmla="*/ 113 w 120"/>
                <a:gd name="T91" fmla="*/ 75 h 109"/>
                <a:gd name="T92" fmla="*/ 118 w 120"/>
                <a:gd name="T93" fmla="*/ 64 h 109"/>
                <a:gd name="T94" fmla="*/ 120 w 120"/>
                <a:gd name="T95" fmla="*/ 59 h 109"/>
                <a:gd name="T96" fmla="*/ 120 w 120"/>
                <a:gd name="T97" fmla="*/ 54 h 109"/>
                <a:gd name="T98" fmla="*/ 120 w 120"/>
                <a:gd name="T99" fmla="*/ 49 h 109"/>
                <a:gd name="T100" fmla="*/ 118 w 120"/>
                <a:gd name="T101" fmla="*/ 44 h 109"/>
                <a:gd name="T102" fmla="*/ 120 w 120"/>
                <a:gd name="T103" fmla="*/ 42 h 109"/>
                <a:gd name="T104" fmla="*/ 118 w 120"/>
                <a:gd name="T105" fmla="*/ 35 h 109"/>
                <a:gd name="T106" fmla="*/ 115 w 120"/>
                <a:gd name="T107" fmla="*/ 32 h 109"/>
                <a:gd name="T108" fmla="*/ 113 w 120"/>
                <a:gd name="T109" fmla="*/ 27 h 109"/>
                <a:gd name="T110" fmla="*/ 109 w 120"/>
                <a:gd name="T111" fmla="*/ 22 h 109"/>
                <a:gd name="T112" fmla="*/ 106 w 120"/>
                <a:gd name="T113" fmla="*/ 17 h 109"/>
                <a:gd name="T114" fmla="*/ 101 w 120"/>
                <a:gd name="T115" fmla="*/ 13 h 109"/>
                <a:gd name="T116" fmla="*/ 94 w 120"/>
                <a:gd name="T117" fmla="*/ 8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9"/>
                <a:gd name="T179" fmla="*/ 120 w 120"/>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9">
                  <a:moveTo>
                    <a:pt x="87" y="5"/>
                  </a:moveTo>
                  <a:lnTo>
                    <a:pt x="79" y="1"/>
                  </a:lnTo>
                  <a:lnTo>
                    <a:pt x="77" y="1"/>
                  </a:lnTo>
                  <a:lnTo>
                    <a:pt x="75" y="1"/>
                  </a:lnTo>
                  <a:lnTo>
                    <a:pt x="74" y="1"/>
                  </a:lnTo>
                  <a:lnTo>
                    <a:pt x="72" y="0"/>
                  </a:lnTo>
                  <a:lnTo>
                    <a:pt x="72" y="1"/>
                  </a:lnTo>
                  <a:lnTo>
                    <a:pt x="68" y="0"/>
                  </a:lnTo>
                  <a:lnTo>
                    <a:pt x="67" y="1"/>
                  </a:lnTo>
                  <a:lnTo>
                    <a:pt x="67" y="0"/>
                  </a:lnTo>
                  <a:lnTo>
                    <a:pt x="65" y="0"/>
                  </a:lnTo>
                  <a:lnTo>
                    <a:pt x="63" y="0"/>
                  </a:lnTo>
                  <a:lnTo>
                    <a:pt x="62" y="0"/>
                  </a:lnTo>
                  <a:lnTo>
                    <a:pt x="60" y="0"/>
                  </a:lnTo>
                  <a:lnTo>
                    <a:pt x="57" y="0"/>
                  </a:lnTo>
                  <a:lnTo>
                    <a:pt x="53" y="1"/>
                  </a:lnTo>
                  <a:lnTo>
                    <a:pt x="51" y="1"/>
                  </a:lnTo>
                  <a:lnTo>
                    <a:pt x="50" y="1"/>
                  </a:lnTo>
                  <a:lnTo>
                    <a:pt x="46" y="1"/>
                  </a:lnTo>
                  <a:lnTo>
                    <a:pt x="45" y="3"/>
                  </a:lnTo>
                  <a:lnTo>
                    <a:pt x="43" y="3"/>
                  </a:lnTo>
                  <a:lnTo>
                    <a:pt x="41" y="3"/>
                  </a:lnTo>
                  <a:lnTo>
                    <a:pt x="40" y="5"/>
                  </a:lnTo>
                  <a:lnTo>
                    <a:pt x="38" y="5"/>
                  </a:lnTo>
                  <a:lnTo>
                    <a:pt x="38" y="6"/>
                  </a:lnTo>
                  <a:lnTo>
                    <a:pt x="34" y="5"/>
                  </a:lnTo>
                  <a:lnTo>
                    <a:pt x="34" y="6"/>
                  </a:lnTo>
                  <a:lnTo>
                    <a:pt x="33" y="6"/>
                  </a:lnTo>
                  <a:lnTo>
                    <a:pt x="33" y="8"/>
                  </a:lnTo>
                  <a:lnTo>
                    <a:pt x="29" y="8"/>
                  </a:lnTo>
                  <a:lnTo>
                    <a:pt x="29" y="10"/>
                  </a:lnTo>
                  <a:lnTo>
                    <a:pt x="28" y="10"/>
                  </a:lnTo>
                  <a:lnTo>
                    <a:pt x="26" y="10"/>
                  </a:lnTo>
                  <a:lnTo>
                    <a:pt x="26" y="11"/>
                  </a:lnTo>
                  <a:lnTo>
                    <a:pt x="24" y="13"/>
                  </a:lnTo>
                  <a:lnTo>
                    <a:pt x="22" y="13"/>
                  </a:lnTo>
                  <a:lnTo>
                    <a:pt x="22" y="15"/>
                  </a:lnTo>
                  <a:lnTo>
                    <a:pt x="21" y="15"/>
                  </a:lnTo>
                  <a:lnTo>
                    <a:pt x="21" y="17"/>
                  </a:lnTo>
                  <a:lnTo>
                    <a:pt x="19" y="17"/>
                  </a:lnTo>
                  <a:lnTo>
                    <a:pt x="17" y="18"/>
                  </a:lnTo>
                  <a:lnTo>
                    <a:pt x="16" y="22"/>
                  </a:lnTo>
                  <a:lnTo>
                    <a:pt x="14" y="22"/>
                  </a:lnTo>
                  <a:lnTo>
                    <a:pt x="12" y="25"/>
                  </a:lnTo>
                  <a:lnTo>
                    <a:pt x="11" y="25"/>
                  </a:lnTo>
                  <a:lnTo>
                    <a:pt x="7" y="32"/>
                  </a:lnTo>
                  <a:lnTo>
                    <a:pt x="5" y="37"/>
                  </a:lnTo>
                  <a:lnTo>
                    <a:pt x="5" y="39"/>
                  </a:lnTo>
                  <a:lnTo>
                    <a:pt x="2" y="42"/>
                  </a:lnTo>
                  <a:lnTo>
                    <a:pt x="4" y="44"/>
                  </a:lnTo>
                  <a:lnTo>
                    <a:pt x="2" y="46"/>
                  </a:lnTo>
                  <a:lnTo>
                    <a:pt x="2" y="47"/>
                  </a:lnTo>
                  <a:lnTo>
                    <a:pt x="2" y="49"/>
                  </a:lnTo>
                  <a:lnTo>
                    <a:pt x="2" y="51"/>
                  </a:lnTo>
                  <a:lnTo>
                    <a:pt x="0" y="52"/>
                  </a:lnTo>
                  <a:lnTo>
                    <a:pt x="2" y="52"/>
                  </a:lnTo>
                  <a:lnTo>
                    <a:pt x="0" y="54"/>
                  </a:lnTo>
                  <a:lnTo>
                    <a:pt x="0" y="56"/>
                  </a:lnTo>
                  <a:lnTo>
                    <a:pt x="0" y="58"/>
                  </a:lnTo>
                  <a:lnTo>
                    <a:pt x="2" y="59"/>
                  </a:lnTo>
                  <a:lnTo>
                    <a:pt x="0" y="59"/>
                  </a:lnTo>
                  <a:lnTo>
                    <a:pt x="2" y="61"/>
                  </a:lnTo>
                  <a:lnTo>
                    <a:pt x="0" y="61"/>
                  </a:lnTo>
                  <a:lnTo>
                    <a:pt x="2" y="64"/>
                  </a:lnTo>
                  <a:lnTo>
                    <a:pt x="2" y="66"/>
                  </a:lnTo>
                  <a:lnTo>
                    <a:pt x="2" y="68"/>
                  </a:lnTo>
                  <a:lnTo>
                    <a:pt x="4" y="69"/>
                  </a:lnTo>
                  <a:lnTo>
                    <a:pt x="4" y="71"/>
                  </a:lnTo>
                  <a:lnTo>
                    <a:pt x="4" y="73"/>
                  </a:lnTo>
                  <a:lnTo>
                    <a:pt x="5" y="73"/>
                  </a:lnTo>
                  <a:lnTo>
                    <a:pt x="5" y="76"/>
                  </a:lnTo>
                  <a:lnTo>
                    <a:pt x="5" y="78"/>
                  </a:lnTo>
                  <a:lnTo>
                    <a:pt x="7" y="78"/>
                  </a:lnTo>
                  <a:lnTo>
                    <a:pt x="7" y="81"/>
                  </a:lnTo>
                  <a:lnTo>
                    <a:pt x="9" y="81"/>
                  </a:lnTo>
                  <a:lnTo>
                    <a:pt x="11" y="81"/>
                  </a:lnTo>
                  <a:lnTo>
                    <a:pt x="11" y="85"/>
                  </a:lnTo>
                  <a:lnTo>
                    <a:pt x="11" y="87"/>
                  </a:lnTo>
                  <a:lnTo>
                    <a:pt x="12" y="87"/>
                  </a:lnTo>
                  <a:lnTo>
                    <a:pt x="12" y="88"/>
                  </a:lnTo>
                  <a:lnTo>
                    <a:pt x="14" y="88"/>
                  </a:lnTo>
                  <a:lnTo>
                    <a:pt x="14" y="90"/>
                  </a:lnTo>
                  <a:lnTo>
                    <a:pt x="16" y="90"/>
                  </a:lnTo>
                  <a:lnTo>
                    <a:pt x="17" y="90"/>
                  </a:lnTo>
                  <a:lnTo>
                    <a:pt x="17" y="92"/>
                  </a:lnTo>
                  <a:lnTo>
                    <a:pt x="19" y="92"/>
                  </a:lnTo>
                  <a:lnTo>
                    <a:pt x="19" y="93"/>
                  </a:lnTo>
                  <a:lnTo>
                    <a:pt x="21" y="93"/>
                  </a:lnTo>
                  <a:lnTo>
                    <a:pt x="22" y="97"/>
                  </a:lnTo>
                  <a:lnTo>
                    <a:pt x="24" y="97"/>
                  </a:lnTo>
                  <a:lnTo>
                    <a:pt x="26" y="98"/>
                  </a:lnTo>
                  <a:lnTo>
                    <a:pt x="34" y="102"/>
                  </a:lnTo>
                  <a:lnTo>
                    <a:pt x="43" y="107"/>
                  </a:lnTo>
                  <a:lnTo>
                    <a:pt x="43" y="105"/>
                  </a:lnTo>
                  <a:lnTo>
                    <a:pt x="46" y="107"/>
                  </a:lnTo>
                  <a:lnTo>
                    <a:pt x="50" y="107"/>
                  </a:lnTo>
                  <a:lnTo>
                    <a:pt x="51" y="107"/>
                  </a:lnTo>
                  <a:lnTo>
                    <a:pt x="53" y="107"/>
                  </a:lnTo>
                  <a:lnTo>
                    <a:pt x="55" y="109"/>
                  </a:lnTo>
                  <a:lnTo>
                    <a:pt x="57" y="107"/>
                  </a:lnTo>
                  <a:lnTo>
                    <a:pt x="57" y="109"/>
                  </a:lnTo>
                  <a:lnTo>
                    <a:pt x="60" y="107"/>
                  </a:lnTo>
                  <a:lnTo>
                    <a:pt x="60" y="109"/>
                  </a:lnTo>
                  <a:lnTo>
                    <a:pt x="62" y="107"/>
                  </a:lnTo>
                  <a:lnTo>
                    <a:pt x="62" y="109"/>
                  </a:lnTo>
                  <a:lnTo>
                    <a:pt x="62" y="107"/>
                  </a:lnTo>
                  <a:lnTo>
                    <a:pt x="63" y="109"/>
                  </a:lnTo>
                  <a:lnTo>
                    <a:pt x="65" y="107"/>
                  </a:lnTo>
                  <a:lnTo>
                    <a:pt x="65" y="109"/>
                  </a:lnTo>
                  <a:lnTo>
                    <a:pt x="67" y="107"/>
                  </a:lnTo>
                  <a:lnTo>
                    <a:pt x="68" y="107"/>
                  </a:lnTo>
                  <a:lnTo>
                    <a:pt x="70" y="107"/>
                  </a:lnTo>
                  <a:lnTo>
                    <a:pt x="72" y="107"/>
                  </a:lnTo>
                  <a:lnTo>
                    <a:pt x="74" y="105"/>
                  </a:lnTo>
                  <a:lnTo>
                    <a:pt x="77" y="105"/>
                  </a:lnTo>
                  <a:lnTo>
                    <a:pt x="77" y="104"/>
                  </a:lnTo>
                  <a:lnTo>
                    <a:pt x="79" y="104"/>
                  </a:lnTo>
                  <a:lnTo>
                    <a:pt x="82" y="104"/>
                  </a:lnTo>
                  <a:lnTo>
                    <a:pt x="84" y="102"/>
                  </a:lnTo>
                  <a:lnTo>
                    <a:pt x="86" y="102"/>
                  </a:lnTo>
                  <a:lnTo>
                    <a:pt x="89" y="102"/>
                  </a:lnTo>
                  <a:lnTo>
                    <a:pt x="89" y="98"/>
                  </a:lnTo>
                  <a:lnTo>
                    <a:pt x="91" y="98"/>
                  </a:lnTo>
                  <a:lnTo>
                    <a:pt x="92" y="98"/>
                  </a:lnTo>
                  <a:lnTo>
                    <a:pt x="94" y="97"/>
                  </a:lnTo>
                  <a:lnTo>
                    <a:pt x="96" y="97"/>
                  </a:lnTo>
                  <a:lnTo>
                    <a:pt x="96" y="95"/>
                  </a:lnTo>
                  <a:lnTo>
                    <a:pt x="96" y="93"/>
                  </a:lnTo>
                  <a:lnTo>
                    <a:pt x="97" y="93"/>
                  </a:lnTo>
                  <a:lnTo>
                    <a:pt x="99" y="92"/>
                  </a:lnTo>
                  <a:lnTo>
                    <a:pt x="101" y="92"/>
                  </a:lnTo>
                  <a:lnTo>
                    <a:pt x="104" y="90"/>
                  </a:lnTo>
                  <a:lnTo>
                    <a:pt x="104" y="88"/>
                  </a:lnTo>
                  <a:lnTo>
                    <a:pt x="106" y="87"/>
                  </a:lnTo>
                  <a:lnTo>
                    <a:pt x="106" y="85"/>
                  </a:lnTo>
                  <a:lnTo>
                    <a:pt x="109" y="81"/>
                  </a:lnTo>
                  <a:lnTo>
                    <a:pt x="111" y="81"/>
                  </a:lnTo>
                  <a:lnTo>
                    <a:pt x="113" y="75"/>
                  </a:lnTo>
                  <a:lnTo>
                    <a:pt x="118" y="69"/>
                  </a:lnTo>
                  <a:lnTo>
                    <a:pt x="116" y="68"/>
                  </a:lnTo>
                  <a:lnTo>
                    <a:pt x="118" y="64"/>
                  </a:lnTo>
                  <a:lnTo>
                    <a:pt x="118" y="61"/>
                  </a:lnTo>
                  <a:lnTo>
                    <a:pt x="118" y="59"/>
                  </a:lnTo>
                  <a:lnTo>
                    <a:pt x="120" y="59"/>
                  </a:lnTo>
                  <a:lnTo>
                    <a:pt x="120" y="58"/>
                  </a:lnTo>
                  <a:lnTo>
                    <a:pt x="120" y="56"/>
                  </a:lnTo>
                  <a:lnTo>
                    <a:pt x="120" y="54"/>
                  </a:lnTo>
                  <a:lnTo>
                    <a:pt x="120" y="52"/>
                  </a:lnTo>
                  <a:lnTo>
                    <a:pt x="120" y="51"/>
                  </a:lnTo>
                  <a:lnTo>
                    <a:pt x="120" y="49"/>
                  </a:lnTo>
                  <a:lnTo>
                    <a:pt x="120" y="47"/>
                  </a:lnTo>
                  <a:lnTo>
                    <a:pt x="120" y="46"/>
                  </a:lnTo>
                  <a:lnTo>
                    <a:pt x="118" y="44"/>
                  </a:lnTo>
                  <a:lnTo>
                    <a:pt x="120" y="42"/>
                  </a:lnTo>
                  <a:lnTo>
                    <a:pt x="118" y="42"/>
                  </a:lnTo>
                  <a:lnTo>
                    <a:pt x="120" y="42"/>
                  </a:lnTo>
                  <a:lnTo>
                    <a:pt x="118" y="39"/>
                  </a:lnTo>
                  <a:lnTo>
                    <a:pt x="118" y="37"/>
                  </a:lnTo>
                  <a:lnTo>
                    <a:pt x="118" y="35"/>
                  </a:lnTo>
                  <a:lnTo>
                    <a:pt x="118" y="34"/>
                  </a:lnTo>
                  <a:lnTo>
                    <a:pt x="116" y="34"/>
                  </a:lnTo>
                  <a:lnTo>
                    <a:pt x="115" y="32"/>
                  </a:lnTo>
                  <a:lnTo>
                    <a:pt x="116" y="30"/>
                  </a:lnTo>
                  <a:lnTo>
                    <a:pt x="115" y="30"/>
                  </a:lnTo>
                  <a:lnTo>
                    <a:pt x="113" y="27"/>
                  </a:lnTo>
                  <a:lnTo>
                    <a:pt x="113" y="25"/>
                  </a:lnTo>
                  <a:lnTo>
                    <a:pt x="111" y="22"/>
                  </a:lnTo>
                  <a:lnTo>
                    <a:pt x="109" y="22"/>
                  </a:lnTo>
                  <a:lnTo>
                    <a:pt x="109" y="20"/>
                  </a:lnTo>
                  <a:lnTo>
                    <a:pt x="106" y="18"/>
                  </a:lnTo>
                  <a:lnTo>
                    <a:pt x="106" y="17"/>
                  </a:lnTo>
                  <a:lnTo>
                    <a:pt x="104" y="17"/>
                  </a:lnTo>
                  <a:lnTo>
                    <a:pt x="104" y="15"/>
                  </a:lnTo>
                  <a:lnTo>
                    <a:pt x="101" y="13"/>
                  </a:lnTo>
                  <a:lnTo>
                    <a:pt x="99" y="11"/>
                  </a:lnTo>
                  <a:lnTo>
                    <a:pt x="97" y="10"/>
                  </a:lnTo>
                  <a:lnTo>
                    <a:pt x="94" y="8"/>
                  </a:lnTo>
                  <a:lnTo>
                    <a:pt x="94" y="6"/>
                  </a:lnTo>
                  <a:lnTo>
                    <a:pt x="87" y="5"/>
                  </a:lnTo>
                  <a:close/>
                </a:path>
              </a:pathLst>
            </a:custGeom>
            <a:solidFill>
              <a:srgbClr val="808080"/>
            </a:solidFill>
            <a:ln w="9525">
              <a:noFill/>
              <a:round/>
              <a:headEnd/>
              <a:tailEnd/>
            </a:ln>
          </p:spPr>
          <p:txBody>
            <a:bodyPr/>
            <a:lstStyle/>
            <a:p>
              <a:endParaRPr lang="en-US"/>
            </a:p>
          </p:txBody>
        </p:sp>
        <p:sp>
          <p:nvSpPr>
            <p:cNvPr id="397" name="Freeform 2568"/>
            <p:cNvSpPr>
              <a:spLocks/>
            </p:cNvSpPr>
            <p:nvPr/>
          </p:nvSpPr>
          <p:spPr bwMode="auto">
            <a:xfrm>
              <a:off x="1465" y="2535"/>
              <a:ext cx="120" cy="109"/>
            </a:xfrm>
            <a:custGeom>
              <a:avLst/>
              <a:gdLst>
                <a:gd name="T0" fmla="*/ 77 w 120"/>
                <a:gd name="T1" fmla="*/ 2 h 109"/>
                <a:gd name="T2" fmla="*/ 72 w 120"/>
                <a:gd name="T3" fmla="*/ 0 h 109"/>
                <a:gd name="T4" fmla="*/ 67 w 120"/>
                <a:gd name="T5" fmla="*/ 2 h 109"/>
                <a:gd name="T6" fmla="*/ 64 w 120"/>
                <a:gd name="T7" fmla="*/ 0 h 109"/>
                <a:gd name="T8" fmla="*/ 58 w 120"/>
                <a:gd name="T9" fmla="*/ 0 h 109"/>
                <a:gd name="T10" fmla="*/ 53 w 120"/>
                <a:gd name="T11" fmla="*/ 2 h 109"/>
                <a:gd name="T12" fmla="*/ 46 w 120"/>
                <a:gd name="T13" fmla="*/ 2 h 109"/>
                <a:gd name="T14" fmla="*/ 41 w 120"/>
                <a:gd name="T15" fmla="*/ 5 h 109"/>
                <a:gd name="T16" fmla="*/ 35 w 120"/>
                <a:gd name="T17" fmla="*/ 7 h 109"/>
                <a:gd name="T18" fmla="*/ 29 w 120"/>
                <a:gd name="T19" fmla="*/ 10 h 109"/>
                <a:gd name="T20" fmla="*/ 24 w 120"/>
                <a:gd name="T21" fmla="*/ 13 h 109"/>
                <a:gd name="T22" fmla="*/ 21 w 120"/>
                <a:gd name="T23" fmla="*/ 17 h 109"/>
                <a:gd name="T24" fmla="*/ 16 w 120"/>
                <a:gd name="T25" fmla="*/ 22 h 109"/>
                <a:gd name="T26" fmla="*/ 11 w 120"/>
                <a:gd name="T27" fmla="*/ 27 h 109"/>
                <a:gd name="T28" fmla="*/ 2 w 120"/>
                <a:gd name="T29" fmla="*/ 44 h 109"/>
                <a:gd name="T30" fmla="*/ 2 w 120"/>
                <a:gd name="T31" fmla="*/ 49 h 109"/>
                <a:gd name="T32" fmla="*/ 2 w 120"/>
                <a:gd name="T33" fmla="*/ 53 h 109"/>
                <a:gd name="T34" fmla="*/ 2 w 120"/>
                <a:gd name="T35" fmla="*/ 60 h 109"/>
                <a:gd name="T36" fmla="*/ 0 w 120"/>
                <a:gd name="T37" fmla="*/ 63 h 109"/>
                <a:gd name="T38" fmla="*/ 2 w 120"/>
                <a:gd name="T39" fmla="*/ 68 h 109"/>
                <a:gd name="T40" fmla="*/ 4 w 120"/>
                <a:gd name="T41" fmla="*/ 75 h 109"/>
                <a:gd name="T42" fmla="*/ 6 w 120"/>
                <a:gd name="T43" fmla="*/ 78 h 109"/>
                <a:gd name="T44" fmla="*/ 9 w 120"/>
                <a:gd name="T45" fmla="*/ 82 h 109"/>
                <a:gd name="T46" fmla="*/ 11 w 120"/>
                <a:gd name="T47" fmla="*/ 87 h 109"/>
                <a:gd name="T48" fmla="*/ 14 w 120"/>
                <a:gd name="T49" fmla="*/ 90 h 109"/>
                <a:gd name="T50" fmla="*/ 18 w 120"/>
                <a:gd name="T51" fmla="*/ 92 h 109"/>
                <a:gd name="T52" fmla="*/ 19 w 120"/>
                <a:gd name="T53" fmla="*/ 95 h 109"/>
                <a:gd name="T54" fmla="*/ 24 w 120"/>
                <a:gd name="T55" fmla="*/ 99 h 109"/>
                <a:gd name="T56" fmla="*/ 43 w 120"/>
                <a:gd name="T57" fmla="*/ 107 h 109"/>
                <a:gd name="T58" fmla="*/ 50 w 120"/>
                <a:gd name="T59" fmla="*/ 109 h 109"/>
                <a:gd name="T60" fmla="*/ 55 w 120"/>
                <a:gd name="T61" fmla="*/ 109 h 109"/>
                <a:gd name="T62" fmla="*/ 60 w 120"/>
                <a:gd name="T63" fmla="*/ 109 h 109"/>
                <a:gd name="T64" fmla="*/ 65 w 120"/>
                <a:gd name="T65" fmla="*/ 109 h 109"/>
                <a:gd name="T66" fmla="*/ 70 w 120"/>
                <a:gd name="T67" fmla="*/ 109 h 109"/>
                <a:gd name="T68" fmla="*/ 74 w 120"/>
                <a:gd name="T69" fmla="*/ 107 h 109"/>
                <a:gd name="T70" fmla="*/ 79 w 120"/>
                <a:gd name="T71" fmla="*/ 104 h 109"/>
                <a:gd name="T72" fmla="*/ 84 w 120"/>
                <a:gd name="T73" fmla="*/ 104 h 109"/>
                <a:gd name="T74" fmla="*/ 87 w 120"/>
                <a:gd name="T75" fmla="*/ 102 h 109"/>
                <a:gd name="T76" fmla="*/ 94 w 120"/>
                <a:gd name="T77" fmla="*/ 99 h 109"/>
                <a:gd name="T78" fmla="*/ 96 w 120"/>
                <a:gd name="T79" fmla="*/ 95 h 109"/>
                <a:gd name="T80" fmla="*/ 101 w 120"/>
                <a:gd name="T81" fmla="*/ 92 h 109"/>
                <a:gd name="T82" fmla="*/ 106 w 120"/>
                <a:gd name="T83" fmla="*/ 87 h 109"/>
                <a:gd name="T84" fmla="*/ 113 w 120"/>
                <a:gd name="T85" fmla="*/ 77 h 109"/>
                <a:gd name="T86" fmla="*/ 118 w 120"/>
                <a:gd name="T87" fmla="*/ 65 h 109"/>
                <a:gd name="T88" fmla="*/ 120 w 120"/>
                <a:gd name="T89" fmla="*/ 60 h 109"/>
                <a:gd name="T90" fmla="*/ 120 w 120"/>
                <a:gd name="T91" fmla="*/ 54 h 109"/>
                <a:gd name="T92" fmla="*/ 120 w 120"/>
                <a:gd name="T93" fmla="*/ 49 h 109"/>
                <a:gd name="T94" fmla="*/ 120 w 120"/>
                <a:gd name="T95" fmla="*/ 44 h 109"/>
                <a:gd name="T96" fmla="*/ 118 w 120"/>
                <a:gd name="T97" fmla="*/ 39 h 109"/>
                <a:gd name="T98" fmla="*/ 116 w 120"/>
                <a:gd name="T99" fmla="*/ 34 h 109"/>
                <a:gd name="T100" fmla="*/ 115 w 120"/>
                <a:gd name="T101" fmla="*/ 31 h 109"/>
                <a:gd name="T102" fmla="*/ 111 w 120"/>
                <a:gd name="T103" fmla="*/ 24 h 109"/>
                <a:gd name="T104" fmla="*/ 108 w 120"/>
                <a:gd name="T105" fmla="*/ 22 h 109"/>
                <a:gd name="T106" fmla="*/ 106 w 120"/>
                <a:gd name="T107" fmla="*/ 19 h 109"/>
                <a:gd name="T108" fmla="*/ 101 w 120"/>
                <a:gd name="T109" fmla="*/ 13 h 109"/>
                <a:gd name="T110" fmla="*/ 98 w 120"/>
                <a:gd name="T111" fmla="*/ 10 h 109"/>
                <a:gd name="T112" fmla="*/ 87 w 120"/>
                <a:gd name="T113" fmla="*/ 5 h 1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0"/>
                <a:gd name="T172" fmla="*/ 0 h 109"/>
                <a:gd name="T173" fmla="*/ 120 w 120"/>
                <a:gd name="T174" fmla="*/ 109 h 1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0" h="109">
                  <a:moveTo>
                    <a:pt x="87" y="5"/>
                  </a:moveTo>
                  <a:lnTo>
                    <a:pt x="79" y="2"/>
                  </a:lnTo>
                  <a:lnTo>
                    <a:pt x="77" y="2"/>
                  </a:lnTo>
                  <a:lnTo>
                    <a:pt x="75" y="2"/>
                  </a:lnTo>
                  <a:lnTo>
                    <a:pt x="74" y="2"/>
                  </a:lnTo>
                  <a:lnTo>
                    <a:pt x="72" y="0"/>
                  </a:lnTo>
                  <a:lnTo>
                    <a:pt x="72" y="2"/>
                  </a:lnTo>
                  <a:lnTo>
                    <a:pt x="69" y="0"/>
                  </a:lnTo>
                  <a:lnTo>
                    <a:pt x="67" y="2"/>
                  </a:lnTo>
                  <a:lnTo>
                    <a:pt x="67" y="0"/>
                  </a:lnTo>
                  <a:lnTo>
                    <a:pt x="65" y="0"/>
                  </a:lnTo>
                  <a:lnTo>
                    <a:pt x="64" y="0"/>
                  </a:lnTo>
                  <a:lnTo>
                    <a:pt x="62" y="0"/>
                  </a:lnTo>
                  <a:lnTo>
                    <a:pt x="60" y="0"/>
                  </a:lnTo>
                  <a:lnTo>
                    <a:pt x="58" y="0"/>
                  </a:lnTo>
                  <a:lnTo>
                    <a:pt x="57" y="0"/>
                  </a:lnTo>
                  <a:lnTo>
                    <a:pt x="55" y="0"/>
                  </a:lnTo>
                  <a:lnTo>
                    <a:pt x="53" y="2"/>
                  </a:lnTo>
                  <a:lnTo>
                    <a:pt x="52" y="2"/>
                  </a:lnTo>
                  <a:lnTo>
                    <a:pt x="50" y="2"/>
                  </a:lnTo>
                  <a:lnTo>
                    <a:pt x="46" y="2"/>
                  </a:lnTo>
                  <a:lnTo>
                    <a:pt x="45" y="3"/>
                  </a:lnTo>
                  <a:lnTo>
                    <a:pt x="43" y="5"/>
                  </a:lnTo>
                  <a:lnTo>
                    <a:pt x="41" y="5"/>
                  </a:lnTo>
                  <a:lnTo>
                    <a:pt x="40" y="5"/>
                  </a:lnTo>
                  <a:lnTo>
                    <a:pt x="36" y="7"/>
                  </a:lnTo>
                  <a:lnTo>
                    <a:pt x="35" y="7"/>
                  </a:lnTo>
                  <a:lnTo>
                    <a:pt x="33" y="8"/>
                  </a:lnTo>
                  <a:lnTo>
                    <a:pt x="31" y="8"/>
                  </a:lnTo>
                  <a:lnTo>
                    <a:pt x="29" y="10"/>
                  </a:lnTo>
                  <a:lnTo>
                    <a:pt x="28" y="10"/>
                  </a:lnTo>
                  <a:lnTo>
                    <a:pt x="26" y="12"/>
                  </a:lnTo>
                  <a:lnTo>
                    <a:pt x="24" y="13"/>
                  </a:lnTo>
                  <a:lnTo>
                    <a:pt x="23" y="13"/>
                  </a:lnTo>
                  <a:lnTo>
                    <a:pt x="23" y="17"/>
                  </a:lnTo>
                  <a:lnTo>
                    <a:pt x="21" y="17"/>
                  </a:lnTo>
                  <a:lnTo>
                    <a:pt x="19" y="19"/>
                  </a:lnTo>
                  <a:lnTo>
                    <a:pt x="18" y="20"/>
                  </a:lnTo>
                  <a:lnTo>
                    <a:pt x="16" y="22"/>
                  </a:lnTo>
                  <a:lnTo>
                    <a:pt x="14" y="22"/>
                  </a:lnTo>
                  <a:lnTo>
                    <a:pt x="12" y="25"/>
                  </a:lnTo>
                  <a:lnTo>
                    <a:pt x="11" y="27"/>
                  </a:lnTo>
                  <a:lnTo>
                    <a:pt x="7" y="32"/>
                  </a:lnTo>
                  <a:lnTo>
                    <a:pt x="6" y="39"/>
                  </a:lnTo>
                  <a:lnTo>
                    <a:pt x="2" y="44"/>
                  </a:lnTo>
                  <a:lnTo>
                    <a:pt x="4" y="46"/>
                  </a:lnTo>
                  <a:lnTo>
                    <a:pt x="2" y="48"/>
                  </a:lnTo>
                  <a:lnTo>
                    <a:pt x="2" y="49"/>
                  </a:lnTo>
                  <a:lnTo>
                    <a:pt x="2" y="51"/>
                  </a:lnTo>
                  <a:lnTo>
                    <a:pt x="0" y="53"/>
                  </a:lnTo>
                  <a:lnTo>
                    <a:pt x="2" y="53"/>
                  </a:lnTo>
                  <a:lnTo>
                    <a:pt x="0" y="56"/>
                  </a:lnTo>
                  <a:lnTo>
                    <a:pt x="0" y="58"/>
                  </a:lnTo>
                  <a:lnTo>
                    <a:pt x="2" y="60"/>
                  </a:lnTo>
                  <a:lnTo>
                    <a:pt x="0" y="61"/>
                  </a:lnTo>
                  <a:lnTo>
                    <a:pt x="2" y="61"/>
                  </a:lnTo>
                  <a:lnTo>
                    <a:pt x="0" y="63"/>
                  </a:lnTo>
                  <a:lnTo>
                    <a:pt x="2" y="65"/>
                  </a:lnTo>
                  <a:lnTo>
                    <a:pt x="2" y="66"/>
                  </a:lnTo>
                  <a:lnTo>
                    <a:pt x="2" y="68"/>
                  </a:lnTo>
                  <a:lnTo>
                    <a:pt x="4" y="70"/>
                  </a:lnTo>
                  <a:lnTo>
                    <a:pt x="4" y="73"/>
                  </a:lnTo>
                  <a:lnTo>
                    <a:pt x="4" y="75"/>
                  </a:lnTo>
                  <a:lnTo>
                    <a:pt x="6" y="75"/>
                  </a:lnTo>
                  <a:lnTo>
                    <a:pt x="6" y="77"/>
                  </a:lnTo>
                  <a:lnTo>
                    <a:pt x="6" y="78"/>
                  </a:lnTo>
                  <a:lnTo>
                    <a:pt x="7" y="78"/>
                  </a:lnTo>
                  <a:lnTo>
                    <a:pt x="7" y="82"/>
                  </a:lnTo>
                  <a:lnTo>
                    <a:pt x="9" y="82"/>
                  </a:lnTo>
                  <a:lnTo>
                    <a:pt x="9" y="83"/>
                  </a:lnTo>
                  <a:lnTo>
                    <a:pt x="11" y="83"/>
                  </a:lnTo>
                  <a:lnTo>
                    <a:pt x="11" y="87"/>
                  </a:lnTo>
                  <a:lnTo>
                    <a:pt x="12" y="89"/>
                  </a:lnTo>
                  <a:lnTo>
                    <a:pt x="14" y="89"/>
                  </a:lnTo>
                  <a:lnTo>
                    <a:pt x="14" y="90"/>
                  </a:lnTo>
                  <a:lnTo>
                    <a:pt x="16" y="90"/>
                  </a:lnTo>
                  <a:lnTo>
                    <a:pt x="16" y="92"/>
                  </a:lnTo>
                  <a:lnTo>
                    <a:pt x="18" y="92"/>
                  </a:lnTo>
                  <a:lnTo>
                    <a:pt x="18" y="94"/>
                  </a:lnTo>
                  <a:lnTo>
                    <a:pt x="19" y="94"/>
                  </a:lnTo>
                  <a:lnTo>
                    <a:pt x="19" y="95"/>
                  </a:lnTo>
                  <a:lnTo>
                    <a:pt x="21" y="95"/>
                  </a:lnTo>
                  <a:lnTo>
                    <a:pt x="23" y="97"/>
                  </a:lnTo>
                  <a:lnTo>
                    <a:pt x="24" y="99"/>
                  </a:lnTo>
                  <a:lnTo>
                    <a:pt x="26" y="100"/>
                  </a:lnTo>
                  <a:lnTo>
                    <a:pt x="35" y="104"/>
                  </a:lnTo>
                  <a:lnTo>
                    <a:pt x="43" y="107"/>
                  </a:lnTo>
                  <a:lnTo>
                    <a:pt x="46" y="109"/>
                  </a:lnTo>
                  <a:lnTo>
                    <a:pt x="46" y="107"/>
                  </a:lnTo>
                  <a:lnTo>
                    <a:pt x="50" y="109"/>
                  </a:lnTo>
                  <a:lnTo>
                    <a:pt x="52" y="109"/>
                  </a:lnTo>
                  <a:lnTo>
                    <a:pt x="53" y="109"/>
                  </a:lnTo>
                  <a:lnTo>
                    <a:pt x="55" y="109"/>
                  </a:lnTo>
                  <a:lnTo>
                    <a:pt x="57" y="109"/>
                  </a:lnTo>
                  <a:lnTo>
                    <a:pt x="58" y="109"/>
                  </a:lnTo>
                  <a:lnTo>
                    <a:pt x="60" y="109"/>
                  </a:lnTo>
                  <a:lnTo>
                    <a:pt x="62" y="109"/>
                  </a:lnTo>
                  <a:lnTo>
                    <a:pt x="64" y="109"/>
                  </a:lnTo>
                  <a:lnTo>
                    <a:pt x="65" y="109"/>
                  </a:lnTo>
                  <a:lnTo>
                    <a:pt x="67" y="109"/>
                  </a:lnTo>
                  <a:lnTo>
                    <a:pt x="69" y="109"/>
                  </a:lnTo>
                  <a:lnTo>
                    <a:pt x="70" y="109"/>
                  </a:lnTo>
                  <a:lnTo>
                    <a:pt x="70" y="107"/>
                  </a:lnTo>
                  <a:lnTo>
                    <a:pt x="72" y="107"/>
                  </a:lnTo>
                  <a:lnTo>
                    <a:pt x="74" y="107"/>
                  </a:lnTo>
                  <a:lnTo>
                    <a:pt x="75" y="107"/>
                  </a:lnTo>
                  <a:lnTo>
                    <a:pt x="75" y="106"/>
                  </a:lnTo>
                  <a:lnTo>
                    <a:pt x="79" y="104"/>
                  </a:lnTo>
                  <a:lnTo>
                    <a:pt x="81" y="106"/>
                  </a:lnTo>
                  <a:lnTo>
                    <a:pt x="81" y="104"/>
                  </a:lnTo>
                  <a:lnTo>
                    <a:pt x="84" y="104"/>
                  </a:lnTo>
                  <a:lnTo>
                    <a:pt x="84" y="102"/>
                  </a:lnTo>
                  <a:lnTo>
                    <a:pt x="86" y="102"/>
                  </a:lnTo>
                  <a:lnTo>
                    <a:pt x="87" y="102"/>
                  </a:lnTo>
                  <a:lnTo>
                    <a:pt x="89" y="100"/>
                  </a:lnTo>
                  <a:lnTo>
                    <a:pt x="93" y="99"/>
                  </a:lnTo>
                  <a:lnTo>
                    <a:pt x="94" y="99"/>
                  </a:lnTo>
                  <a:lnTo>
                    <a:pt x="94" y="97"/>
                  </a:lnTo>
                  <a:lnTo>
                    <a:pt x="96" y="97"/>
                  </a:lnTo>
                  <a:lnTo>
                    <a:pt x="96" y="95"/>
                  </a:lnTo>
                  <a:lnTo>
                    <a:pt x="98" y="95"/>
                  </a:lnTo>
                  <a:lnTo>
                    <a:pt x="99" y="94"/>
                  </a:lnTo>
                  <a:lnTo>
                    <a:pt x="101" y="92"/>
                  </a:lnTo>
                  <a:lnTo>
                    <a:pt x="103" y="90"/>
                  </a:lnTo>
                  <a:lnTo>
                    <a:pt x="104" y="89"/>
                  </a:lnTo>
                  <a:lnTo>
                    <a:pt x="106" y="87"/>
                  </a:lnTo>
                  <a:lnTo>
                    <a:pt x="110" y="83"/>
                  </a:lnTo>
                  <a:lnTo>
                    <a:pt x="111" y="83"/>
                  </a:lnTo>
                  <a:lnTo>
                    <a:pt x="113" y="77"/>
                  </a:lnTo>
                  <a:lnTo>
                    <a:pt x="118" y="70"/>
                  </a:lnTo>
                  <a:lnTo>
                    <a:pt x="116" y="68"/>
                  </a:lnTo>
                  <a:lnTo>
                    <a:pt x="118" y="65"/>
                  </a:lnTo>
                  <a:lnTo>
                    <a:pt x="118" y="63"/>
                  </a:lnTo>
                  <a:lnTo>
                    <a:pt x="118" y="61"/>
                  </a:lnTo>
                  <a:lnTo>
                    <a:pt x="120" y="60"/>
                  </a:lnTo>
                  <a:lnTo>
                    <a:pt x="120" y="58"/>
                  </a:lnTo>
                  <a:lnTo>
                    <a:pt x="120" y="56"/>
                  </a:lnTo>
                  <a:lnTo>
                    <a:pt x="120" y="54"/>
                  </a:lnTo>
                  <a:lnTo>
                    <a:pt x="120" y="53"/>
                  </a:lnTo>
                  <a:lnTo>
                    <a:pt x="120" y="51"/>
                  </a:lnTo>
                  <a:lnTo>
                    <a:pt x="120" y="49"/>
                  </a:lnTo>
                  <a:lnTo>
                    <a:pt x="120" y="48"/>
                  </a:lnTo>
                  <a:lnTo>
                    <a:pt x="118" y="46"/>
                  </a:lnTo>
                  <a:lnTo>
                    <a:pt x="120" y="44"/>
                  </a:lnTo>
                  <a:lnTo>
                    <a:pt x="118" y="44"/>
                  </a:lnTo>
                  <a:lnTo>
                    <a:pt x="120" y="42"/>
                  </a:lnTo>
                  <a:lnTo>
                    <a:pt x="118" y="39"/>
                  </a:lnTo>
                  <a:lnTo>
                    <a:pt x="118" y="37"/>
                  </a:lnTo>
                  <a:lnTo>
                    <a:pt x="118" y="36"/>
                  </a:lnTo>
                  <a:lnTo>
                    <a:pt x="116" y="34"/>
                  </a:lnTo>
                  <a:lnTo>
                    <a:pt x="115" y="32"/>
                  </a:lnTo>
                  <a:lnTo>
                    <a:pt x="116" y="32"/>
                  </a:lnTo>
                  <a:lnTo>
                    <a:pt x="115" y="31"/>
                  </a:lnTo>
                  <a:lnTo>
                    <a:pt x="113" y="27"/>
                  </a:lnTo>
                  <a:lnTo>
                    <a:pt x="113" y="25"/>
                  </a:lnTo>
                  <a:lnTo>
                    <a:pt x="111" y="24"/>
                  </a:lnTo>
                  <a:lnTo>
                    <a:pt x="110" y="24"/>
                  </a:lnTo>
                  <a:lnTo>
                    <a:pt x="110" y="22"/>
                  </a:lnTo>
                  <a:lnTo>
                    <a:pt x="108" y="22"/>
                  </a:lnTo>
                  <a:lnTo>
                    <a:pt x="108" y="20"/>
                  </a:lnTo>
                  <a:lnTo>
                    <a:pt x="106" y="20"/>
                  </a:lnTo>
                  <a:lnTo>
                    <a:pt x="106" y="19"/>
                  </a:lnTo>
                  <a:lnTo>
                    <a:pt x="104" y="17"/>
                  </a:lnTo>
                  <a:lnTo>
                    <a:pt x="101" y="15"/>
                  </a:lnTo>
                  <a:lnTo>
                    <a:pt x="101" y="13"/>
                  </a:lnTo>
                  <a:lnTo>
                    <a:pt x="99" y="12"/>
                  </a:lnTo>
                  <a:lnTo>
                    <a:pt x="98" y="12"/>
                  </a:lnTo>
                  <a:lnTo>
                    <a:pt x="98" y="10"/>
                  </a:lnTo>
                  <a:lnTo>
                    <a:pt x="94" y="10"/>
                  </a:lnTo>
                  <a:lnTo>
                    <a:pt x="94" y="8"/>
                  </a:lnTo>
                  <a:lnTo>
                    <a:pt x="87" y="5"/>
                  </a:lnTo>
                  <a:close/>
                </a:path>
              </a:pathLst>
            </a:custGeom>
            <a:solidFill>
              <a:srgbClr val="808080"/>
            </a:solidFill>
            <a:ln w="9525">
              <a:noFill/>
              <a:round/>
              <a:headEnd/>
              <a:tailEnd/>
            </a:ln>
          </p:spPr>
          <p:txBody>
            <a:bodyPr/>
            <a:lstStyle/>
            <a:p>
              <a:endParaRPr lang="en-US"/>
            </a:p>
          </p:txBody>
        </p:sp>
        <p:sp>
          <p:nvSpPr>
            <p:cNvPr id="398" name="Freeform 2569"/>
            <p:cNvSpPr>
              <a:spLocks/>
            </p:cNvSpPr>
            <p:nvPr/>
          </p:nvSpPr>
          <p:spPr bwMode="auto">
            <a:xfrm>
              <a:off x="1529" y="2535"/>
              <a:ext cx="119" cy="109"/>
            </a:xfrm>
            <a:custGeom>
              <a:avLst/>
              <a:gdLst>
                <a:gd name="T0" fmla="*/ 76 w 119"/>
                <a:gd name="T1" fmla="*/ 2 h 109"/>
                <a:gd name="T2" fmla="*/ 69 w 119"/>
                <a:gd name="T3" fmla="*/ 0 h 109"/>
                <a:gd name="T4" fmla="*/ 66 w 119"/>
                <a:gd name="T5" fmla="*/ 2 h 109"/>
                <a:gd name="T6" fmla="*/ 61 w 119"/>
                <a:gd name="T7" fmla="*/ 0 h 109"/>
                <a:gd name="T8" fmla="*/ 56 w 119"/>
                <a:gd name="T9" fmla="*/ 0 h 109"/>
                <a:gd name="T10" fmla="*/ 51 w 119"/>
                <a:gd name="T11" fmla="*/ 2 h 109"/>
                <a:gd name="T12" fmla="*/ 44 w 119"/>
                <a:gd name="T13" fmla="*/ 2 h 109"/>
                <a:gd name="T14" fmla="*/ 39 w 119"/>
                <a:gd name="T15" fmla="*/ 5 h 109"/>
                <a:gd name="T16" fmla="*/ 34 w 119"/>
                <a:gd name="T17" fmla="*/ 7 h 109"/>
                <a:gd name="T18" fmla="*/ 30 w 119"/>
                <a:gd name="T19" fmla="*/ 8 h 109"/>
                <a:gd name="T20" fmla="*/ 25 w 119"/>
                <a:gd name="T21" fmla="*/ 12 h 109"/>
                <a:gd name="T22" fmla="*/ 22 w 119"/>
                <a:gd name="T23" fmla="*/ 13 h 109"/>
                <a:gd name="T24" fmla="*/ 17 w 119"/>
                <a:gd name="T25" fmla="*/ 19 h 109"/>
                <a:gd name="T26" fmla="*/ 13 w 119"/>
                <a:gd name="T27" fmla="*/ 22 h 109"/>
                <a:gd name="T28" fmla="*/ 10 w 119"/>
                <a:gd name="T29" fmla="*/ 27 h 109"/>
                <a:gd name="T30" fmla="*/ 1 w 119"/>
                <a:gd name="T31" fmla="*/ 44 h 109"/>
                <a:gd name="T32" fmla="*/ 1 w 119"/>
                <a:gd name="T33" fmla="*/ 49 h 109"/>
                <a:gd name="T34" fmla="*/ 1 w 119"/>
                <a:gd name="T35" fmla="*/ 53 h 109"/>
                <a:gd name="T36" fmla="*/ 1 w 119"/>
                <a:gd name="T37" fmla="*/ 60 h 109"/>
                <a:gd name="T38" fmla="*/ 0 w 119"/>
                <a:gd name="T39" fmla="*/ 63 h 109"/>
                <a:gd name="T40" fmla="*/ 1 w 119"/>
                <a:gd name="T41" fmla="*/ 68 h 109"/>
                <a:gd name="T42" fmla="*/ 3 w 119"/>
                <a:gd name="T43" fmla="*/ 75 h 109"/>
                <a:gd name="T44" fmla="*/ 5 w 119"/>
                <a:gd name="T45" fmla="*/ 78 h 109"/>
                <a:gd name="T46" fmla="*/ 8 w 119"/>
                <a:gd name="T47" fmla="*/ 82 h 109"/>
                <a:gd name="T48" fmla="*/ 10 w 119"/>
                <a:gd name="T49" fmla="*/ 87 h 109"/>
                <a:gd name="T50" fmla="*/ 13 w 119"/>
                <a:gd name="T51" fmla="*/ 90 h 109"/>
                <a:gd name="T52" fmla="*/ 15 w 119"/>
                <a:gd name="T53" fmla="*/ 94 h 109"/>
                <a:gd name="T54" fmla="*/ 18 w 119"/>
                <a:gd name="T55" fmla="*/ 95 h 109"/>
                <a:gd name="T56" fmla="*/ 23 w 119"/>
                <a:gd name="T57" fmla="*/ 99 h 109"/>
                <a:gd name="T58" fmla="*/ 40 w 119"/>
                <a:gd name="T59" fmla="*/ 107 h 109"/>
                <a:gd name="T60" fmla="*/ 46 w 119"/>
                <a:gd name="T61" fmla="*/ 107 h 109"/>
                <a:gd name="T62" fmla="*/ 52 w 119"/>
                <a:gd name="T63" fmla="*/ 109 h 109"/>
                <a:gd name="T64" fmla="*/ 58 w 119"/>
                <a:gd name="T65" fmla="*/ 109 h 109"/>
                <a:gd name="T66" fmla="*/ 63 w 119"/>
                <a:gd name="T67" fmla="*/ 109 h 109"/>
                <a:gd name="T68" fmla="*/ 68 w 119"/>
                <a:gd name="T69" fmla="*/ 107 h 109"/>
                <a:gd name="T70" fmla="*/ 75 w 119"/>
                <a:gd name="T71" fmla="*/ 107 h 109"/>
                <a:gd name="T72" fmla="*/ 78 w 119"/>
                <a:gd name="T73" fmla="*/ 106 h 109"/>
                <a:gd name="T74" fmla="*/ 83 w 119"/>
                <a:gd name="T75" fmla="*/ 102 h 109"/>
                <a:gd name="T76" fmla="*/ 90 w 119"/>
                <a:gd name="T77" fmla="*/ 99 h 109"/>
                <a:gd name="T78" fmla="*/ 93 w 119"/>
                <a:gd name="T79" fmla="*/ 97 h 109"/>
                <a:gd name="T80" fmla="*/ 97 w 119"/>
                <a:gd name="T81" fmla="*/ 95 h 109"/>
                <a:gd name="T82" fmla="*/ 102 w 119"/>
                <a:gd name="T83" fmla="*/ 90 h 109"/>
                <a:gd name="T84" fmla="*/ 105 w 119"/>
                <a:gd name="T85" fmla="*/ 87 h 109"/>
                <a:gd name="T86" fmla="*/ 112 w 119"/>
                <a:gd name="T87" fmla="*/ 77 h 109"/>
                <a:gd name="T88" fmla="*/ 117 w 119"/>
                <a:gd name="T89" fmla="*/ 65 h 109"/>
                <a:gd name="T90" fmla="*/ 117 w 119"/>
                <a:gd name="T91" fmla="*/ 61 h 109"/>
                <a:gd name="T92" fmla="*/ 119 w 119"/>
                <a:gd name="T93" fmla="*/ 56 h 109"/>
                <a:gd name="T94" fmla="*/ 119 w 119"/>
                <a:gd name="T95" fmla="*/ 51 h 109"/>
                <a:gd name="T96" fmla="*/ 117 w 119"/>
                <a:gd name="T97" fmla="*/ 46 h 109"/>
                <a:gd name="T98" fmla="*/ 119 w 119"/>
                <a:gd name="T99" fmla="*/ 42 h 109"/>
                <a:gd name="T100" fmla="*/ 115 w 119"/>
                <a:gd name="T101" fmla="*/ 37 h 109"/>
                <a:gd name="T102" fmla="*/ 112 w 119"/>
                <a:gd name="T103" fmla="*/ 32 h 109"/>
                <a:gd name="T104" fmla="*/ 112 w 119"/>
                <a:gd name="T105" fmla="*/ 27 h 109"/>
                <a:gd name="T106" fmla="*/ 110 w 119"/>
                <a:gd name="T107" fmla="*/ 25 h 109"/>
                <a:gd name="T108" fmla="*/ 107 w 119"/>
                <a:gd name="T109" fmla="*/ 22 h 109"/>
                <a:gd name="T110" fmla="*/ 105 w 119"/>
                <a:gd name="T111" fmla="*/ 19 h 109"/>
                <a:gd name="T112" fmla="*/ 100 w 119"/>
                <a:gd name="T113" fmla="*/ 15 h 109"/>
                <a:gd name="T114" fmla="*/ 97 w 119"/>
                <a:gd name="T115" fmla="*/ 12 h 109"/>
                <a:gd name="T116" fmla="*/ 93 w 119"/>
                <a:gd name="T117" fmla="*/ 8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9"/>
                <a:gd name="T178" fmla="*/ 0 h 109"/>
                <a:gd name="T179" fmla="*/ 119 w 119"/>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9" h="109">
                  <a:moveTo>
                    <a:pt x="85" y="5"/>
                  </a:moveTo>
                  <a:lnTo>
                    <a:pt x="78" y="2"/>
                  </a:lnTo>
                  <a:lnTo>
                    <a:pt x="76" y="2"/>
                  </a:lnTo>
                  <a:lnTo>
                    <a:pt x="75" y="2"/>
                  </a:lnTo>
                  <a:lnTo>
                    <a:pt x="73" y="2"/>
                  </a:lnTo>
                  <a:lnTo>
                    <a:pt x="69" y="0"/>
                  </a:lnTo>
                  <a:lnTo>
                    <a:pt x="69" y="2"/>
                  </a:lnTo>
                  <a:lnTo>
                    <a:pt x="68" y="0"/>
                  </a:lnTo>
                  <a:lnTo>
                    <a:pt x="66" y="2"/>
                  </a:lnTo>
                  <a:lnTo>
                    <a:pt x="64" y="0"/>
                  </a:lnTo>
                  <a:lnTo>
                    <a:pt x="63" y="0"/>
                  </a:lnTo>
                  <a:lnTo>
                    <a:pt x="61" y="0"/>
                  </a:lnTo>
                  <a:lnTo>
                    <a:pt x="59" y="0"/>
                  </a:lnTo>
                  <a:lnTo>
                    <a:pt x="58" y="0"/>
                  </a:lnTo>
                  <a:lnTo>
                    <a:pt x="56" y="0"/>
                  </a:lnTo>
                  <a:lnTo>
                    <a:pt x="54" y="0"/>
                  </a:lnTo>
                  <a:lnTo>
                    <a:pt x="52" y="2"/>
                  </a:lnTo>
                  <a:lnTo>
                    <a:pt x="51" y="2"/>
                  </a:lnTo>
                  <a:lnTo>
                    <a:pt x="49" y="2"/>
                  </a:lnTo>
                  <a:lnTo>
                    <a:pt x="46" y="2"/>
                  </a:lnTo>
                  <a:lnTo>
                    <a:pt x="44" y="2"/>
                  </a:lnTo>
                  <a:lnTo>
                    <a:pt x="42" y="3"/>
                  </a:lnTo>
                  <a:lnTo>
                    <a:pt x="40" y="5"/>
                  </a:lnTo>
                  <a:lnTo>
                    <a:pt x="39" y="5"/>
                  </a:lnTo>
                  <a:lnTo>
                    <a:pt x="37" y="5"/>
                  </a:lnTo>
                  <a:lnTo>
                    <a:pt x="35" y="7"/>
                  </a:lnTo>
                  <a:lnTo>
                    <a:pt x="34" y="7"/>
                  </a:lnTo>
                  <a:lnTo>
                    <a:pt x="32" y="7"/>
                  </a:lnTo>
                  <a:lnTo>
                    <a:pt x="32" y="8"/>
                  </a:lnTo>
                  <a:lnTo>
                    <a:pt x="30" y="8"/>
                  </a:lnTo>
                  <a:lnTo>
                    <a:pt x="29" y="10"/>
                  </a:lnTo>
                  <a:lnTo>
                    <a:pt x="27" y="10"/>
                  </a:lnTo>
                  <a:lnTo>
                    <a:pt x="25" y="12"/>
                  </a:lnTo>
                  <a:lnTo>
                    <a:pt x="23" y="12"/>
                  </a:lnTo>
                  <a:lnTo>
                    <a:pt x="23" y="13"/>
                  </a:lnTo>
                  <a:lnTo>
                    <a:pt x="22" y="13"/>
                  </a:lnTo>
                  <a:lnTo>
                    <a:pt x="20" y="17"/>
                  </a:lnTo>
                  <a:lnTo>
                    <a:pt x="18" y="17"/>
                  </a:lnTo>
                  <a:lnTo>
                    <a:pt x="17" y="19"/>
                  </a:lnTo>
                  <a:lnTo>
                    <a:pt x="17" y="20"/>
                  </a:lnTo>
                  <a:lnTo>
                    <a:pt x="15" y="20"/>
                  </a:lnTo>
                  <a:lnTo>
                    <a:pt x="13" y="22"/>
                  </a:lnTo>
                  <a:lnTo>
                    <a:pt x="11" y="22"/>
                  </a:lnTo>
                  <a:lnTo>
                    <a:pt x="11" y="25"/>
                  </a:lnTo>
                  <a:lnTo>
                    <a:pt x="10" y="27"/>
                  </a:lnTo>
                  <a:lnTo>
                    <a:pt x="6" y="32"/>
                  </a:lnTo>
                  <a:lnTo>
                    <a:pt x="5" y="39"/>
                  </a:lnTo>
                  <a:lnTo>
                    <a:pt x="1" y="44"/>
                  </a:lnTo>
                  <a:lnTo>
                    <a:pt x="3" y="46"/>
                  </a:lnTo>
                  <a:lnTo>
                    <a:pt x="1" y="48"/>
                  </a:lnTo>
                  <a:lnTo>
                    <a:pt x="1" y="49"/>
                  </a:lnTo>
                  <a:lnTo>
                    <a:pt x="1" y="51"/>
                  </a:lnTo>
                  <a:lnTo>
                    <a:pt x="0" y="53"/>
                  </a:lnTo>
                  <a:lnTo>
                    <a:pt x="1" y="53"/>
                  </a:lnTo>
                  <a:lnTo>
                    <a:pt x="0" y="56"/>
                  </a:lnTo>
                  <a:lnTo>
                    <a:pt x="0" y="58"/>
                  </a:lnTo>
                  <a:lnTo>
                    <a:pt x="1" y="60"/>
                  </a:lnTo>
                  <a:lnTo>
                    <a:pt x="0" y="61"/>
                  </a:lnTo>
                  <a:lnTo>
                    <a:pt x="1" y="61"/>
                  </a:lnTo>
                  <a:lnTo>
                    <a:pt x="0" y="63"/>
                  </a:lnTo>
                  <a:lnTo>
                    <a:pt x="1" y="65"/>
                  </a:lnTo>
                  <a:lnTo>
                    <a:pt x="1" y="66"/>
                  </a:lnTo>
                  <a:lnTo>
                    <a:pt x="1" y="68"/>
                  </a:lnTo>
                  <a:lnTo>
                    <a:pt x="3" y="70"/>
                  </a:lnTo>
                  <a:lnTo>
                    <a:pt x="3" y="73"/>
                  </a:lnTo>
                  <a:lnTo>
                    <a:pt x="3" y="75"/>
                  </a:lnTo>
                  <a:lnTo>
                    <a:pt x="5" y="75"/>
                  </a:lnTo>
                  <a:lnTo>
                    <a:pt x="5" y="77"/>
                  </a:lnTo>
                  <a:lnTo>
                    <a:pt x="5" y="78"/>
                  </a:lnTo>
                  <a:lnTo>
                    <a:pt x="6" y="78"/>
                  </a:lnTo>
                  <a:lnTo>
                    <a:pt x="6" y="82"/>
                  </a:lnTo>
                  <a:lnTo>
                    <a:pt x="8" y="82"/>
                  </a:lnTo>
                  <a:lnTo>
                    <a:pt x="8" y="83"/>
                  </a:lnTo>
                  <a:lnTo>
                    <a:pt x="8" y="87"/>
                  </a:lnTo>
                  <a:lnTo>
                    <a:pt x="10" y="87"/>
                  </a:lnTo>
                  <a:lnTo>
                    <a:pt x="11" y="89"/>
                  </a:lnTo>
                  <a:lnTo>
                    <a:pt x="11" y="90"/>
                  </a:lnTo>
                  <a:lnTo>
                    <a:pt x="13" y="90"/>
                  </a:lnTo>
                  <a:lnTo>
                    <a:pt x="13" y="92"/>
                  </a:lnTo>
                  <a:lnTo>
                    <a:pt x="15" y="92"/>
                  </a:lnTo>
                  <a:lnTo>
                    <a:pt x="15" y="94"/>
                  </a:lnTo>
                  <a:lnTo>
                    <a:pt x="17" y="94"/>
                  </a:lnTo>
                  <a:lnTo>
                    <a:pt x="17" y="95"/>
                  </a:lnTo>
                  <a:lnTo>
                    <a:pt x="18" y="95"/>
                  </a:lnTo>
                  <a:lnTo>
                    <a:pt x="20" y="97"/>
                  </a:lnTo>
                  <a:lnTo>
                    <a:pt x="22" y="97"/>
                  </a:lnTo>
                  <a:lnTo>
                    <a:pt x="23" y="99"/>
                  </a:lnTo>
                  <a:lnTo>
                    <a:pt x="25" y="100"/>
                  </a:lnTo>
                  <a:lnTo>
                    <a:pt x="32" y="104"/>
                  </a:lnTo>
                  <a:lnTo>
                    <a:pt x="40" y="107"/>
                  </a:lnTo>
                  <a:lnTo>
                    <a:pt x="42" y="107"/>
                  </a:lnTo>
                  <a:lnTo>
                    <a:pt x="44" y="109"/>
                  </a:lnTo>
                  <a:lnTo>
                    <a:pt x="46" y="107"/>
                  </a:lnTo>
                  <a:lnTo>
                    <a:pt x="49" y="109"/>
                  </a:lnTo>
                  <a:lnTo>
                    <a:pt x="51" y="109"/>
                  </a:lnTo>
                  <a:lnTo>
                    <a:pt x="52" y="109"/>
                  </a:lnTo>
                  <a:lnTo>
                    <a:pt x="54" y="109"/>
                  </a:lnTo>
                  <a:lnTo>
                    <a:pt x="56" y="109"/>
                  </a:lnTo>
                  <a:lnTo>
                    <a:pt x="58" y="109"/>
                  </a:lnTo>
                  <a:lnTo>
                    <a:pt x="59" y="109"/>
                  </a:lnTo>
                  <a:lnTo>
                    <a:pt x="61" y="109"/>
                  </a:lnTo>
                  <a:lnTo>
                    <a:pt x="63" y="109"/>
                  </a:lnTo>
                  <a:lnTo>
                    <a:pt x="66" y="109"/>
                  </a:lnTo>
                  <a:lnTo>
                    <a:pt x="68" y="109"/>
                  </a:lnTo>
                  <a:lnTo>
                    <a:pt x="68" y="107"/>
                  </a:lnTo>
                  <a:lnTo>
                    <a:pt x="69" y="107"/>
                  </a:lnTo>
                  <a:lnTo>
                    <a:pt x="73" y="107"/>
                  </a:lnTo>
                  <a:lnTo>
                    <a:pt x="75" y="107"/>
                  </a:lnTo>
                  <a:lnTo>
                    <a:pt x="75" y="106"/>
                  </a:lnTo>
                  <a:lnTo>
                    <a:pt x="78" y="104"/>
                  </a:lnTo>
                  <a:lnTo>
                    <a:pt x="78" y="106"/>
                  </a:lnTo>
                  <a:lnTo>
                    <a:pt x="80" y="104"/>
                  </a:lnTo>
                  <a:lnTo>
                    <a:pt x="83" y="104"/>
                  </a:lnTo>
                  <a:lnTo>
                    <a:pt x="83" y="102"/>
                  </a:lnTo>
                  <a:lnTo>
                    <a:pt x="86" y="102"/>
                  </a:lnTo>
                  <a:lnTo>
                    <a:pt x="86" y="100"/>
                  </a:lnTo>
                  <a:lnTo>
                    <a:pt x="90" y="99"/>
                  </a:lnTo>
                  <a:lnTo>
                    <a:pt x="92" y="99"/>
                  </a:lnTo>
                  <a:lnTo>
                    <a:pt x="93" y="99"/>
                  </a:lnTo>
                  <a:lnTo>
                    <a:pt x="93" y="97"/>
                  </a:lnTo>
                  <a:lnTo>
                    <a:pt x="95" y="97"/>
                  </a:lnTo>
                  <a:lnTo>
                    <a:pt x="95" y="95"/>
                  </a:lnTo>
                  <a:lnTo>
                    <a:pt x="97" y="95"/>
                  </a:lnTo>
                  <a:lnTo>
                    <a:pt x="98" y="94"/>
                  </a:lnTo>
                  <a:lnTo>
                    <a:pt x="100" y="92"/>
                  </a:lnTo>
                  <a:lnTo>
                    <a:pt x="102" y="90"/>
                  </a:lnTo>
                  <a:lnTo>
                    <a:pt x="104" y="89"/>
                  </a:lnTo>
                  <a:lnTo>
                    <a:pt x="104" y="87"/>
                  </a:lnTo>
                  <a:lnTo>
                    <a:pt x="105" y="87"/>
                  </a:lnTo>
                  <a:lnTo>
                    <a:pt x="107" y="83"/>
                  </a:lnTo>
                  <a:lnTo>
                    <a:pt x="109" y="83"/>
                  </a:lnTo>
                  <a:lnTo>
                    <a:pt x="112" y="77"/>
                  </a:lnTo>
                  <a:lnTo>
                    <a:pt x="115" y="70"/>
                  </a:lnTo>
                  <a:lnTo>
                    <a:pt x="114" y="68"/>
                  </a:lnTo>
                  <a:lnTo>
                    <a:pt x="117" y="65"/>
                  </a:lnTo>
                  <a:lnTo>
                    <a:pt x="115" y="65"/>
                  </a:lnTo>
                  <a:lnTo>
                    <a:pt x="117" y="63"/>
                  </a:lnTo>
                  <a:lnTo>
                    <a:pt x="117" y="61"/>
                  </a:lnTo>
                  <a:lnTo>
                    <a:pt x="119" y="60"/>
                  </a:lnTo>
                  <a:lnTo>
                    <a:pt x="119" y="58"/>
                  </a:lnTo>
                  <a:lnTo>
                    <a:pt x="119" y="56"/>
                  </a:lnTo>
                  <a:lnTo>
                    <a:pt x="119" y="54"/>
                  </a:lnTo>
                  <a:lnTo>
                    <a:pt x="119" y="53"/>
                  </a:lnTo>
                  <a:lnTo>
                    <a:pt x="119" y="51"/>
                  </a:lnTo>
                  <a:lnTo>
                    <a:pt x="119" y="49"/>
                  </a:lnTo>
                  <a:lnTo>
                    <a:pt x="119" y="48"/>
                  </a:lnTo>
                  <a:lnTo>
                    <a:pt x="117" y="46"/>
                  </a:lnTo>
                  <a:lnTo>
                    <a:pt x="119" y="44"/>
                  </a:lnTo>
                  <a:lnTo>
                    <a:pt x="117" y="44"/>
                  </a:lnTo>
                  <a:lnTo>
                    <a:pt x="119" y="42"/>
                  </a:lnTo>
                  <a:lnTo>
                    <a:pt x="117" y="39"/>
                  </a:lnTo>
                  <a:lnTo>
                    <a:pt x="115" y="39"/>
                  </a:lnTo>
                  <a:lnTo>
                    <a:pt x="115" y="37"/>
                  </a:lnTo>
                  <a:lnTo>
                    <a:pt x="115" y="36"/>
                  </a:lnTo>
                  <a:lnTo>
                    <a:pt x="114" y="34"/>
                  </a:lnTo>
                  <a:lnTo>
                    <a:pt x="112" y="32"/>
                  </a:lnTo>
                  <a:lnTo>
                    <a:pt x="114" y="32"/>
                  </a:lnTo>
                  <a:lnTo>
                    <a:pt x="112" y="31"/>
                  </a:lnTo>
                  <a:lnTo>
                    <a:pt x="112" y="27"/>
                  </a:lnTo>
                  <a:lnTo>
                    <a:pt x="110" y="27"/>
                  </a:lnTo>
                  <a:lnTo>
                    <a:pt x="112" y="27"/>
                  </a:lnTo>
                  <a:lnTo>
                    <a:pt x="110" y="25"/>
                  </a:lnTo>
                  <a:lnTo>
                    <a:pt x="109" y="24"/>
                  </a:lnTo>
                  <a:lnTo>
                    <a:pt x="107" y="24"/>
                  </a:lnTo>
                  <a:lnTo>
                    <a:pt x="107" y="22"/>
                  </a:lnTo>
                  <a:lnTo>
                    <a:pt x="107" y="20"/>
                  </a:lnTo>
                  <a:lnTo>
                    <a:pt x="105" y="20"/>
                  </a:lnTo>
                  <a:lnTo>
                    <a:pt x="105" y="19"/>
                  </a:lnTo>
                  <a:lnTo>
                    <a:pt x="104" y="19"/>
                  </a:lnTo>
                  <a:lnTo>
                    <a:pt x="104" y="17"/>
                  </a:lnTo>
                  <a:lnTo>
                    <a:pt x="100" y="15"/>
                  </a:lnTo>
                  <a:lnTo>
                    <a:pt x="100" y="13"/>
                  </a:lnTo>
                  <a:lnTo>
                    <a:pt x="98" y="12"/>
                  </a:lnTo>
                  <a:lnTo>
                    <a:pt x="97" y="12"/>
                  </a:lnTo>
                  <a:lnTo>
                    <a:pt x="97" y="10"/>
                  </a:lnTo>
                  <a:lnTo>
                    <a:pt x="93" y="10"/>
                  </a:lnTo>
                  <a:lnTo>
                    <a:pt x="93" y="8"/>
                  </a:lnTo>
                  <a:lnTo>
                    <a:pt x="85" y="5"/>
                  </a:lnTo>
                  <a:close/>
                </a:path>
              </a:pathLst>
            </a:custGeom>
            <a:solidFill>
              <a:srgbClr val="808080"/>
            </a:solidFill>
            <a:ln w="9525">
              <a:noFill/>
              <a:round/>
              <a:headEnd/>
              <a:tailEnd/>
            </a:ln>
          </p:spPr>
          <p:txBody>
            <a:bodyPr/>
            <a:lstStyle/>
            <a:p>
              <a:endParaRPr lang="en-US"/>
            </a:p>
          </p:txBody>
        </p:sp>
        <p:sp>
          <p:nvSpPr>
            <p:cNvPr id="399" name="Freeform 2570"/>
            <p:cNvSpPr>
              <a:spLocks/>
            </p:cNvSpPr>
            <p:nvPr/>
          </p:nvSpPr>
          <p:spPr bwMode="auto">
            <a:xfrm>
              <a:off x="1607" y="2531"/>
              <a:ext cx="119" cy="110"/>
            </a:xfrm>
            <a:custGeom>
              <a:avLst/>
              <a:gdLst>
                <a:gd name="T0" fmla="*/ 77 w 119"/>
                <a:gd name="T1" fmla="*/ 2 h 110"/>
                <a:gd name="T2" fmla="*/ 70 w 119"/>
                <a:gd name="T3" fmla="*/ 0 h 110"/>
                <a:gd name="T4" fmla="*/ 66 w 119"/>
                <a:gd name="T5" fmla="*/ 2 h 110"/>
                <a:gd name="T6" fmla="*/ 61 w 119"/>
                <a:gd name="T7" fmla="*/ 0 h 110"/>
                <a:gd name="T8" fmla="*/ 56 w 119"/>
                <a:gd name="T9" fmla="*/ 0 h 110"/>
                <a:gd name="T10" fmla="*/ 51 w 119"/>
                <a:gd name="T11" fmla="*/ 2 h 110"/>
                <a:gd name="T12" fmla="*/ 44 w 119"/>
                <a:gd name="T13" fmla="*/ 2 h 110"/>
                <a:gd name="T14" fmla="*/ 39 w 119"/>
                <a:gd name="T15" fmla="*/ 4 h 110"/>
                <a:gd name="T16" fmla="*/ 36 w 119"/>
                <a:gd name="T17" fmla="*/ 7 h 110"/>
                <a:gd name="T18" fmla="*/ 31 w 119"/>
                <a:gd name="T19" fmla="*/ 7 h 110"/>
                <a:gd name="T20" fmla="*/ 29 w 119"/>
                <a:gd name="T21" fmla="*/ 11 h 110"/>
                <a:gd name="T22" fmla="*/ 24 w 119"/>
                <a:gd name="T23" fmla="*/ 12 h 110"/>
                <a:gd name="T24" fmla="*/ 20 w 119"/>
                <a:gd name="T25" fmla="*/ 16 h 110"/>
                <a:gd name="T26" fmla="*/ 17 w 119"/>
                <a:gd name="T27" fmla="*/ 17 h 110"/>
                <a:gd name="T28" fmla="*/ 14 w 119"/>
                <a:gd name="T29" fmla="*/ 23 h 110"/>
                <a:gd name="T30" fmla="*/ 10 w 119"/>
                <a:gd name="T31" fmla="*/ 28 h 110"/>
                <a:gd name="T32" fmla="*/ 5 w 119"/>
                <a:gd name="T33" fmla="*/ 40 h 110"/>
                <a:gd name="T34" fmla="*/ 2 w 119"/>
                <a:gd name="T35" fmla="*/ 46 h 110"/>
                <a:gd name="T36" fmla="*/ 2 w 119"/>
                <a:gd name="T37" fmla="*/ 52 h 110"/>
                <a:gd name="T38" fmla="*/ 0 w 119"/>
                <a:gd name="T39" fmla="*/ 55 h 110"/>
                <a:gd name="T40" fmla="*/ 2 w 119"/>
                <a:gd name="T41" fmla="*/ 60 h 110"/>
                <a:gd name="T42" fmla="*/ 0 w 119"/>
                <a:gd name="T43" fmla="*/ 62 h 110"/>
                <a:gd name="T44" fmla="*/ 2 w 119"/>
                <a:gd name="T45" fmla="*/ 69 h 110"/>
                <a:gd name="T46" fmla="*/ 3 w 119"/>
                <a:gd name="T47" fmla="*/ 74 h 110"/>
                <a:gd name="T48" fmla="*/ 5 w 119"/>
                <a:gd name="T49" fmla="*/ 79 h 110"/>
                <a:gd name="T50" fmla="*/ 8 w 119"/>
                <a:gd name="T51" fmla="*/ 82 h 110"/>
                <a:gd name="T52" fmla="*/ 10 w 119"/>
                <a:gd name="T53" fmla="*/ 86 h 110"/>
                <a:gd name="T54" fmla="*/ 12 w 119"/>
                <a:gd name="T55" fmla="*/ 89 h 110"/>
                <a:gd name="T56" fmla="*/ 15 w 119"/>
                <a:gd name="T57" fmla="*/ 94 h 110"/>
                <a:gd name="T58" fmla="*/ 19 w 119"/>
                <a:gd name="T59" fmla="*/ 96 h 110"/>
                <a:gd name="T60" fmla="*/ 24 w 119"/>
                <a:gd name="T61" fmla="*/ 98 h 110"/>
                <a:gd name="T62" fmla="*/ 32 w 119"/>
                <a:gd name="T63" fmla="*/ 103 h 110"/>
                <a:gd name="T64" fmla="*/ 44 w 119"/>
                <a:gd name="T65" fmla="*/ 108 h 110"/>
                <a:gd name="T66" fmla="*/ 51 w 119"/>
                <a:gd name="T67" fmla="*/ 108 h 110"/>
                <a:gd name="T68" fmla="*/ 55 w 119"/>
                <a:gd name="T69" fmla="*/ 108 h 110"/>
                <a:gd name="T70" fmla="*/ 58 w 119"/>
                <a:gd name="T71" fmla="*/ 110 h 110"/>
                <a:gd name="T72" fmla="*/ 61 w 119"/>
                <a:gd name="T73" fmla="*/ 108 h 110"/>
                <a:gd name="T74" fmla="*/ 63 w 119"/>
                <a:gd name="T75" fmla="*/ 110 h 110"/>
                <a:gd name="T76" fmla="*/ 70 w 119"/>
                <a:gd name="T77" fmla="*/ 108 h 110"/>
                <a:gd name="T78" fmla="*/ 75 w 119"/>
                <a:gd name="T79" fmla="*/ 106 h 110"/>
                <a:gd name="T80" fmla="*/ 80 w 119"/>
                <a:gd name="T81" fmla="*/ 104 h 110"/>
                <a:gd name="T82" fmla="*/ 87 w 119"/>
                <a:gd name="T83" fmla="*/ 99 h 110"/>
                <a:gd name="T84" fmla="*/ 94 w 119"/>
                <a:gd name="T85" fmla="*/ 98 h 110"/>
                <a:gd name="T86" fmla="*/ 97 w 119"/>
                <a:gd name="T87" fmla="*/ 94 h 110"/>
                <a:gd name="T88" fmla="*/ 102 w 119"/>
                <a:gd name="T89" fmla="*/ 91 h 110"/>
                <a:gd name="T90" fmla="*/ 104 w 119"/>
                <a:gd name="T91" fmla="*/ 87 h 110"/>
                <a:gd name="T92" fmla="*/ 109 w 119"/>
                <a:gd name="T93" fmla="*/ 82 h 110"/>
                <a:gd name="T94" fmla="*/ 114 w 119"/>
                <a:gd name="T95" fmla="*/ 69 h 110"/>
                <a:gd name="T96" fmla="*/ 118 w 119"/>
                <a:gd name="T97" fmla="*/ 62 h 110"/>
                <a:gd name="T98" fmla="*/ 119 w 119"/>
                <a:gd name="T99" fmla="*/ 58 h 110"/>
                <a:gd name="T100" fmla="*/ 119 w 119"/>
                <a:gd name="T101" fmla="*/ 53 h 110"/>
                <a:gd name="T102" fmla="*/ 119 w 119"/>
                <a:gd name="T103" fmla="*/ 48 h 110"/>
                <a:gd name="T104" fmla="*/ 119 w 119"/>
                <a:gd name="T105" fmla="*/ 45 h 110"/>
                <a:gd name="T106" fmla="*/ 118 w 119"/>
                <a:gd name="T107" fmla="*/ 40 h 110"/>
                <a:gd name="T108" fmla="*/ 116 w 119"/>
                <a:gd name="T109" fmla="*/ 36 h 110"/>
                <a:gd name="T110" fmla="*/ 112 w 119"/>
                <a:gd name="T111" fmla="*/ 33 h 110"/>
                <a:gd name="T112" fmla="*/ 112 w 119"/>
                <a:gd name="T113" fmla="*/ 28 h 110"/>
                <a:gd name="T114" fmla="*/ 111 w 119"/>
                <a:gd name="T115" fmla="*/ 26 h 110"/>
                <a:gd name="T116" fmla="*/ 107 w 119"/>
                <a:gd name="T117" fmla="*/ 21 h 110"/>
                <a:gd name="T118" fmla="*/ 104 w 119"/>
                <a:gd name="T119" fmla="*/ 17 h 110"/>
                <a:gd name="T120" fmla="*/ 101 w 119"/>
                <a:gd name="T121" fmla="*/ 14 h 110"/>
                <a:gd name="T122" fmla="*/ 94 w 119"/>
                <a:gd name="T123" fmla="*/ 9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9"/>
                <a:gd name="T187" fmla="*/ 0 h 110"/>
                <a:gd name="T188" fmla="*/ 119 w 119"/>
                <a:gd name="T189" fmla="*/ 110 h 1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9" h="110">
                  <a:moveTo>
                    <a:pt x="85" y="6"/>
                  </a:moveTo>
                  <a:lnTo>
                    <a:pt x="78" y="2"/>
                  </a:lnTo>
                  <a:lnTo>
                    <a:pt x="77" y="2"/>
                  </a:lnTo>
                  <a:lnTo>
                    <a:pt x="75" y="2"/>
                  </a:lnTo>
                  <a:lnTo>
                    <a:pt x="73" y="2"/>
                  </a:lnTo>
                  <a:lnTo>
                    <a:pt x="70" y="0"/>
                  </a:lnTo>
                  <a:lnTo>
                    <a:pt x="70" y="2"/>
                  </a:lnTo>
                  <a:lnTo>
                    <a:pt x="68" y="0"/>
                  </a:lnTo>
                  <a:lnTo>
                    <a:pt x="66" y="2"/>
                  </a:lnTo>
                  <a:lnTo>
                    <a:pt x="65" y="0"/>
                  </a:lnTo>
                  <a:lnTo>
                    <a:pt x="63" y="0"/>
                  </a:lnTo>
                  <a:lnTo>
                    <a:pt x="61" y="0"/>
                  </a:lnTo>
                  <a:lnTo>
                    <a:pt x="60" y="0"/>
                  </a:lnTo>
                  <a:lnTo>
                    <a:pt x="58" y="0"/>
                  </a:lnTo>
                  <a:lnTo>
                    <a:pt x="56" y="0"/>
                  </a:lnTo>
                  <a:lnTo>
                    <a:pt x="55" y="0"/>
                  </a:lnTo>
                  <a:lnTo>
                    <a:pt x="53" y="2"/>
                  </a:lnTo>
                  <a:lnTo>
                    <a:pt x="51" y="2"/>
                  </a:lnTo>
                  <a:lnTo>
                    <a:pt x="49" y="2"/>
                  </a:lnTo>
                  <a:lnTo>
                    <a:pt x="46" y="2"/>
                  </a:lnTo>
                  <a:lnTo>
                    <a:pt x="44" y="2"/>
                  </a:lnTo>
                  <a:lnTo>
                    <a:pt x="43" y="4"/>
                  </a:lnTo>
                  <a:lnTo>
                    <a:pt x="41" y="4"/>
                  </a:lnTo>
                  <a:lnTo>
                    <a:pt x="39" y="4"/>
                  </a:lnTo>
                  <a:lnTo>
                    <a:pt x="37" y="6"/>
                  </a:lnTo>
                  <a:lnTo>
                    <a:pt x="36" y="6"/>
                  </a:lnTo>
                  <a:lnTo>
                    <a:pt x="36" y="7"/>
                  </a:lnTo>
                  <a:lnTo>
                    <a:pt x="34" y="6"/>
                  </a:lnTo>
                  <a:lnTo>
                    <a:pt x="32" y="7"/>
                  </a:lnTo>
                  <a:lnTo>
                    <a:pt x="31" y="7"/>
                  </a:lnTo>
                  <a:lnTo>
                    <a:pt x="31" y="9"/>
                  </a:lnTo>
                  <a:lnTo>
                    <a:pt x="29" y="9"/>
                  </a:lnTo>
                  <a:lnTo>
                    <a:pt x="29" y="11"/>
                  </a:lnTo>
                  <a:lnTo>
                    <a:pt x="27" y="11"/>
                  </a:lnTo>
                  <a:lnTo>
                    <a:pt x="26" y="11"/>
                  </a:lnTo>
                  <a:lnTo>
                    <a:pt x="24" y="12"/>
                  </a:lnTo>
                  <a:lnTo>
                    <a:pt x="24" y="14"/>
                  </a:lnTo>
                  <a:lnTo>
                    <a:pt x="22" y="14"/>
                  </a:lnTo>
                  <a:lnTo>
                    <a:pt x="20" y="16"/>
                  </a:lnTo>
                  <a:lnTo>
                    <a:pt x="19" y="16"/>
                  </a:lnTo>
                  <a:lnTo>
                    <a:pt x="19" y="17"/>
                  </a:lnTo>
                  <a:lnTo>
                    <a:pt x="17" y="17"/>
                  </a:lnTo>
                  <a:lnTo>
                    <a:pt x="17" y="19"/>
                  </a:lnTo>
                  <a:lnTo>
                    <a:pt x="15" y="19"/>
                  </a:lnTo>
                  <a:lnTo>
                    <a:pt x="14" y="23"/>
                  </a:lnTo>
                  <a:lnTo>
                    <a:pt x="12" y="23"/>
                  </a:lnTo>
                  <a:lnTo>
                    <a:pt x="12" y="26"/>
                  </a:lnTo>
                  <a:lnTo>
                    <a:pt x="10" y="28"/>
                  </a:lnTo>
                  <a:lnTo>
                    <a:pt x="7" y="33"/>
                  </a:lnTo>
                  <a:lnTo>
                    <a:pt x="5" y="38"/>
                  </a:lnTo>
                  <a:lnTo>
                    <a:pt x="5" y="40"/>
                  </a:lnTo>
                  <a:lnTo>
                    <a:pt x="2" y="43"/>
                  </a:lnTo>
                  <a:lnTo>
                    <a:pt x="3" y="45"/>
                  </a:lnTo>
                  <a:lnTo>
                    <a:pt x="2" y="46"/>
                  </a:lnTo>
                  <a:lnTo>
                    <a:pt x="2" y="48"/>
                  </a:lnTo>
                  <a:lnTo>
                    <a:pt x="2" y="50"/>
                  </a:lnTo>
                  <a:lnTo>
                    <a:pt x="2" y="52"/>
                  </a:lnTo>
                  <a:lnTo>
                    <a:pt x="0" y="53"/>
                  </a:lnTo>
                  <a:lnTo>
                    <a:pt x="2" y="53"/>
                  </a:lnTo>
                  <a:lnTo>
                    <a:pt x="0" y="55"/>
                  </a:lnTo>
                  <a:lnTo>
                    <a:pt x="0" y="57"/>
                  </a:lnTo>
                  <a:lnTo>
                    <a:pt x="0" y="58"/>
                  </a:lnTo>
                  <a:lnTo>
                    <a:pt x="2" y="60"/>
                  </a:lnTo>
                  <a:lnTo>
                    <a:pt x="0" y="60"/>
                  </a:lnTo>
                  <a:lnTo>
                    <a:pt x="2" y="62"/>
                  </a:lnTo>
                  <a:lnTo>
                    <a:pt x="0" y="62"/>
                  </a:lnTo>
                  <a:lnTo>
                    <a:pt x="2" y="65"/>
                  </a:lnTo>
                  <a:lnTo>
                    <a:pt x="2" y="67"/>
                  </a:lnTo>
                  <a:lnTo>
                    <a:pt x="2" y="69"/>
                  </a:lnTo>
                  <a:lnTo>
                    <a:pt x="3" y="70"/>
                  </a:lnTo>
                  <a:lnTo>
                    <a:pt x="3" y="72"/>
                  </a:lnTo>
                  <a:lnTo>
                    <a:pt x="3" y="74"/>
                  </a:lnTo>
                  <a:lnTo>
                    <a:pt x="5" y="74"/>
                  </a:lnTo>
                  <a:lnTo>
                    <a:pt x="5" y="77"/>
                  </a:lnTo>
                  <a:lnTo>
                    <a:pt x="5" y="79"/>
                  </a:lnTo>
                  <a:lnTo>
                    <a:pt x="7" y="79"/>
                  </a:lnTo>
                  <a:lnTo>
                    <a:pt x="7" y="82"/>
                  </a:lnTo>
                  <a:lnTo>
                    <a:pt x="8" y="82"/>
                  </a:lnTo>
                  <a:lnTo>
                    <a:pt x="8" y="84"/>
                  </a:lnTo>
                  <a:lnTo>
                    <a:pt x="8" y="86"/>
                  </a:lnTo>
                  <a:lnTo>
                    <a:pt x="10" y="86"/>
                  </a:lnTo>
                  <a:lnTo>
                    <a:pt x="10" y="87"/>
                  </a:lnTo>
                  <a:lnTo>
                    <a:pt x="12" y="87"/>
                  </a:lnTo>
                  <a:lnTo>
                    <a:pt x="12" y="89"/>
                  </a:lnTo>
                  <a:lnTo>
                    <a:pt x="14" y="91"/>
                  </a:lnTo>
                  <a:lnTo>
                    <a:pt x="15" y="91"/>
                  </a:lnTo>
                  <a:lnTo>
                    <a:pt x="15" y="94"/>
                  </a:lnTo>
                  <a:lnTo>
                    <a:pt x="17" y="94"/>
                  </a:lnTo>
                  <a:lnTo>
                    <a:pt x="17" y="96"/>
                  </a:lnTo>
                  <a:lnTo>
                    <a:pt x="19" y="96"/>
                  </a:lnTo>
                  <a:lnTo>
                    <a:pt x="20" y="98"/>
                  </a:lnTo>
                  <a:lnTo>
                    <a:pt x="22" y="98"/>
                  </a:lnTo>
                  <a:lnTo>
                    <a:pt x="24" y="98"/>
                  </a:lnTo>
                  <a:lnTo>
                    <a:pt x="26" y="99"/>
                  </a:lnTo>
                  <a:lnTo>
                    <a:pt x="26" y="101"/>
                  </a:lnTo>
                  <a:lnTo>
                    <a:pt x="32" y="103"/>
                  </a:lnTo>
                  <a:lnTo>
                    <a:pt x="41" y="108"/>
                  </a:lnTo>
                  <a:lnTo>
                    <a:pt x="43" y="106"/>
                  </a:lnTo>
                  <a:lnTo>
                    <a:pt x="44" y="108"/>
                  </a:lnTo>
                  <a:lnTo>
                    <a:pt x="46" y="108"/>
                  </a:lnTo>
                  <a:lnTo>
                    <a:pt x="49" y="108"/>
                  </a:lnTo>
                  <a:lnTo>
                    <a:pt x="51" y="108"/>
                  </a:lnTo>
                  <a:lnTo>
                    <a:pt x="53" y="108"/>
                  </a:lnTo>
                  <a:lnTo>
                    <a:pt x="55" y="110"/>
                  </a:lnTo>
                  <a:lnTo>
                    <a:pt x="55" y="108"/>
                  </a:lnTo>
                  <a:lnTo>
                    <a:pt x="56" y="110"/>
                  </a:lnTo>
                  <a:lnTo>
                    <a:pt x="58" y="108"/>
                  </a:lnTo>
                  <a:lnTo>
                    <a:pt x="58" y="110"/>
                  </a:lnTo>
                  <a:lnTo>
                    <a:pt x="60" y="108"/>
                  </a:lnTo>
                  <a:lnTo>
                    <a:pt x="60" y="110"/>
                  </a:lnTo>
                  <a:lnTo>
                    <a:pt x="61" y="108"/>
                  </a:lnTo>
                  <a:lnTo>
                    <a:pt x="63" y="110"/>
                  </a:lnTo>
                  <a:lnTo>
                    <a:pt x="63" y="108"/>
                  </a:lnTo>
                  <a:lnTo>
                    <a:pt x="63" y="110"/>
                  </a:lnTo>
                  <a:lnTo>
                    <a:pt x="66" y="108"/>
                  </a:lnTo>
                  <a:lnTo>
                    <a:pt x="68" y="108"/>
                  </a:lnTo>
                  <a:lnTo>
                    <a:pt x="70" y="108"/>
                  </a:lnTo>
                  <a:lnTo>
                    <a:pt x="73" y="106"/>
                  </a:lnTo>
                  <a:lnTo>
                    <a:pt x="75" y="108"/>
                  </a:lnTo>
                  <a:lnTo>
                    <a:pt x="75" y="106"/>
                  </a:lnTo>
                  <a:lnTo>
                    <a:pt x="78" y="104"/>
                  </a:lnTo>
                  <a:lnTo>
                    <a:pt x="78" y="106"/>
                  </a:lnTo>
                  <a:lnTo>
                    <a:pt x="80" y="104"/>
                  </a:lnTo>
                  <a:lnTo>
                    <a:pt x="84" y="103"/>
                  </a:lnTo>
                  <a:lnTo>
                    <a:pt x="87" y="101"/>
                  </a:lnTo>
                  <a:lnTo>
                    <a:pt x="87" y="99"/>
                  </a:lnTo>
                  <a:lnTo>
                    <a:pt x="90" y="99"/>
                  </a:lnTo>
                  <a:lnTo>
                    <a:pt x="92" y="99"/>
                  </a:lnTo>
                  <a:lnTo>
                    <a:pt x="94" y="98"/>
                  </a:lnTo>
                  <a:lnTo>
                    <a:pt x="94" y="96"/>
                  </a:lnTo>
                  <a:lnTo>
                    <a:pt x="95" y="96"/>
                  </a:lnTo>
                  <a:lnTo>
                    <a:pt x="97" y="94"/>
                  </a:lnTo>
                  <a:lnTo>
                    <a:pt x="99" y="94"/>
                  </a:lnTo>
                  <a:lnTo>
                    <a:pt x="101" y="93"/>
                  </a:lnTo>
                  <a:lnTo>
                    <a:pt x="102" y="91"/>
                  </a:lnTo>
                  <a:lnTo>
                    <a:pt x="102" y="89"/>
                  </a:lnTo>
                  <a:lnTo>
                    <a:pt x="104" y="89"/>
                  </a:lnTo>
                  <a:lnTo>
                    <a:pt x="104" y="87"/>
                  </a:lnTo>
                  <a:lnTo>
                    <a:pt x="106" y="86"/>
                  </a:lnTo>
                  <a:lnTo>
                    <a:pt x="107" y="82"/>
                  </a:lnTo>
                  <a:lnTo>
                    <a:pt x="109" y="82"/>
                  </a:lnTo>
                  <a:lnTo>
                    <a:pt x="112" y="77"/>
                  </a:lnTo>
                  <a:lnTo>
                    <a:pt x="116" y="70"/>
                  </a:lnTo>
                  <a:lnTo>
                    <a:pt x="114" y="69"/>
                  </a:lnTo>
                  <a:lnTo>
                    <a:pt x="118" y="65"/>
                  </a:lnTo>
                  <a:lnTo>
                    <a:pt x="116" y="65"/>
                  </a:lnTo>
                  <a:lnTo>
                    <a:pt x="118" y="62"/>
                  </a:lnTo>
                  <a:lnTo>
                    <a:pt x="118" y="60"/>
                  </a:lnTo>
                  <a:lnTo>
                    <a:pt x="119" y="60"/>
                  </a:lnTo>
                  <a:lnTo>
                    <a:pt x="119" y="58"/>
                  </a:lnTo>
                  <a:lnTo>
                    <a:pt x="119" y="57"/>
                  </a:lnTo>
                  <a:lnTo>
                    <a:pt x="119" y="55"/>
                  </a:lnTo>
                  <a:lnTo>
                    <a:pt x="119" y="53"/>
                  </a:lnTo>
                  <a:lnTo>
                    <a:pt x="119" y="52"/>
                  </a:lnTo>
                  <a:lnTo>
                    <a:pt x="119" y="50"/>
                  </a:lnTo>
                  <a:lnTo>
                    <a:pt x="119" y="48"/>
                  </a:lnTo>
                  <a:lnTo>
                    <a:pt x="119" y="46"/>
                  </a:lnTo>
                  <a:lnTo>
                    <a:pt x="118" y="45"/>
                  </a:lnTo>
                  <a:lnTo>
                    <a:pt x="119" y="45"/>
                  </a:lnTo>
                  <a:lnTo>
                    <a:pt x="118" y="43"/>
                  </a:lnTo>
                  <a:lnTo>
                    <a:pt x="119" y="43"/>
                  </a:lnTo>
                  <a:lnTo>
                    <a:pt x="118" y="40"/>
                  </a:lnTo>
                  <a:lnTo>
                    <a:pt x="116" y="40"/>
                  </a:lnTo>
                  <a:lnTo>
                    <a:pt x="116" y="38"/>
                  </a:lnTo>
                  <a:lnTo>
                    <a:pt x="116" y="36"/>
                  </a:lnTo>
                  <a:lnTo>
                    <a:pt x="116" y="35"/>
                  </a:lnTo>
                  <a:lnTo>
                    <a:pt x="114" y="35"/>
                  </a:lnTo>
                  <a:lnTo>
                    <a:pt x="112" y="33"/>
                  </a:lnTo>
                  <a:lnTo>
                    <a:pt x="114" y="31"/>
                  </a:lnTo>
                  <a:lnTo>
                    <a:pt x="112" y="31"/>
                  </a:lnTo>
                  <a:lnTo>
                    <a:pt x="112" y="28"/>
                  </a:lnTo>
                  <a:lnTo>
                    <a:pt x="111" y="28"/>
                  </a:lnTo>
                  <a:lnTo>
                    <a:pt x="112" y="28"/>
                  </a:lnTo>
                  <a:lnTo>
                    <a:pt x="111" y="26"/>
                  </a:lnTo>
                  <a:lnTo>
                    <a:pt x="109" y="23"/>
                  </a:lnTo>
                  <a:lnTo>
                    <a:pt x="107" y="23"/>
                  </a:lnTo>
                  <a:lnTo>
                    <a:pt x="107" y="21"/>
                  </a:lnTo>
                  <a:lnTo>
                    <a:pt x="106" y="19"/>
                  </a:lnTo>
                  <a:lnTo>
                    <a:pt x="104" y="19"/>
                  </a:lnTo>
                  <a:lnTo>
                    <a:pt x="104" y="17"/>
                  </a:lnTo>
                  <a:lnTo>
                    <a:pt x="104" y="16"/>
                  </a:lnTo>
                  <a:lnTo>
                    <a:pt x="101" y="16"/>
                  </a:lnTo>
                  <a:lnTo>
                    <a:pt x="101" y="14"/>
                  </a:lnTo>
                  <a:lnTo>
                    <a:pt x="99" y="12"/>
                  </a:lnTo>
                  <a:lnTo>
                    <a:pt x="97" y="11"/>
                  </a:lnTo>
                  <a:lnTo>
                    <a:pt x="94" y="9"/>
                  </a:lnTo>
                  <a:lnTo>
                    <a:pt x="94" y="7"/>
                  </a:lnTo>
                  <a:lnTo>
                    <a:pt x="85" y="6"/>
                  </a:lnTo>
                  <a:close/>
                </a:path>
              </a:pathLst>
            </a:custGeom>
            <a:solidFill>
              <a:srgbClr val="808080"/>
            </a:solidFill>
            <a:ln w="9525">
              <a:noFill/>
              <a:round/>
              <a:headEnd/>
              <a:tailEnd/>
            </a:ln>
          </p:spPr>
          <p:txBody>
            <a:bodyPr/>
            <a:lstStyle/>
            <a:p>
              <a:endParaRPr lang="en-US"/>
            </a:p>
          </p:txBody>
        </p:sp>
        <p:sp>
          <p:nvSpPr>
            <p:cNvPr id="400" name="Freeform 2571"/>
            <p:cNvSpPr>
              <a:spLocks/>
            </p:cNvSpPr>
            <p:nvPr/>
          </p:nvSpPr>
          <p:spPr bwMode="auto">
            <a:xfrm>
              <a:off x="1682" y="2528"/>
              <a:ext cx="118" cy="109"/>
            </a:xfrm>
            <a:custGeom>
              <a:avLst/>
              <a:gdLst>
                <a:gd name="T0" fmla="*/ 73 w 118"/>
                <a:gd name="T1" fmla="*/ 2 h 109"/>
                <a:gd name="T2" fmla="*/ 70 w 118"/>
                <a:gd name="T3" fmla="*/ 2 h 109"/>
                <a:gd name="T4" fmla="*/ 65 w 118"/>
                <a:gd name="T5" fmla="*/ 0 h 109"/>
                <a:gd name="T6" fmla="*/ 60 w 118"/>
                <a:gd name="T7" fmla="*/ 0 h 109"/>
                <a:gd name="T8" fmla="*/ 55 w 118"/>
                <a:gd name="T9" fmla="*/ 0 h 109"/>
                <a:gd name="T10" fmla="*/ 48 w 118"/>
                <a:gd name="T11" fmla="*/ 2 h 109"/>
                <a:gd name="T12" fmla="*/ 41 w 118"/>
                <a:gd name="T13" fmla="*/ 3 h 109"/>
                <a:gd name="T14" fmla="*/ 36 w 118"/>
                <a:gd name="T15" fmla="*/ 5 h 109"/>
                <a:gd name="T16" fmla="*/ 32 w 118"/>
                <a:gd name="T17" fmla="*/ 7 h 109"/>
                <a:gd name="T18" fmla="*/ 27 w 118"/>
                <a:gd name="T19" fmla="*/ 10 h 109"/>
                <a:gd name="T20" fmla="*/ 24 w 118"/>
                <a:gd name="T21" fmla="*/ 12 h 109"/>
                <a:gd name="T22" fmla="*/ 20 w 118"/>
                <a:gd name="T23" fmla="*/ 15 h 109"/>
                <a:gd name="T24" fmla="*/ 17 w 118"/>
                <a:gd name="T25" fmla="*/ 17 h 109"/>
                <a:gd name="T26" fmla="*/ 12 w 118"/>
                <a:gd name="T27" fmla="*/ 22 h 109"/>
                <a:gd name="T28" fmla="*/ 7 w 118"/>
                <a:gd name="T29" fmla="*/ 32 h 109"/>
                <a:gd name="T30" fmla="*/ 2 w 118"/>
                <a:gd name="T31" fmla="*/ 44 h 109"/>
                <a:gd name="T32" fmla="*/ 0 w 118"/>
                <a:gd name="T33" fmla="*/ 49 h 109"/>
                <a:gd name="T34" fmla="*/ 0 w 118"/>
                <a:gd name="T35" fmla="*/ 55 h 109"/>
                <a:gd name="T36" fmla="*/ 0 w 118"/>
                <a:gd name="T37" fmla="*/ 60 h 109"/>
                <a:gd name="T38" fmla="*/ 0 w 118"/>
                <a:gd name="T39" fmla="*/ 65 h 109"/>
                <a:gd name="T40" fmla="*/ 2 w 118"/>
                <a:gd name="T41" fmla="*/ 70 h 109"/>
                <a:gd name="T42" fmla="*/ 3 w 118"/>
                <a:gd name="T43" fmla="*/ 75 h 109"/>
                <a:gd name="T44" fmla="*/ 7 w 118"/>
                <a:gd name="T45" fmla="*/ 78 h 109"/>
                <a:gd name="T46" fmla="*/ 9 w 118"/>
                <a:gd name="T47" fmla="*/ 84 h 109"/>
                <a:gd name="T48" fmla="*/ 10 w 118"/>
                <a:gd name="T49" fmla="*/ 87 h 109"/>
                <a:gd name="T50" fmla="*/ 14 w 118"/>
                <a:gd name="T51" fmla="*/ 90 h 109"/>
                <a:gd name="T52" fmla="*/ 15 w 118"/>
                <a:gd name="T53" fmla="*/ 94 h 109"/>
                <a:gd name="T54" fmla="*/ 19 w 118"/>
                <a:gd name="T55" fmla="*/ 96 h 109"/>
                <a:gd name="T56" fmla="*/ 26 w 118"/>
                <a:gd name="T57" fmla="*/ 101 h 109"/>
                <a:gd name="T58" fmla="*/ 41 w 118"/>
                <a:gd name="T59" fmla="*/ 106 h 109"/>
                <a:gd name="T60" fmla="*/ 49 w 118"/>
                <a:gd name="T61" fmla="*/ 107 h 109"/>
                <a:gd name="T62" fmla="*/ 55 w 118"/>
                <a:gd name="T63" fmla="*/ 107 h 109"/>
                <a:gd name="T64" fmla="*/ 58 w 118"/>
                <a:gd name="T65" fmla="*/ 109 h 109"/>
                <a:gd name="T66" fmla="*/ 61 w 118"/>
                <a:gd name="T67" fmla="*/ 107 h 109"/>
                <a:gd name="T68" fmla="*/ 63 w 118"/>
                <a:gd name="T69" fmla="*/ 109 h 109"/>
                <a:gd name="T70" fmla="*/ 68 w 118"/>
                <a:gd name="T71" fmla="*/ 107 h 109"/>
                <a:gd name="T72" fmla="*/ 73 w 118"/>
                <a:gd name="T73" fmla="*/ 107 h 109"/>
                <a:gd name="T74" fmla="*/ 78 w 118"/>
                <a:gd name="T75" fmla="*/ 106 h 109"/>
                <a:gd name="T76" fmla="*/ 84 w 118"/>
                <a:gd name="T77" fmla="*/ 102 h 109"/>
                <a:gd name="T78" fmla="*/ 90 w 118"/>
                <a:gd name="T79" fmla="*/ 99 h 109"/>
                <a:gd name="T80" fmla="*/ 94 w 118"/>
                <a:gd name="T81" fmla="*/ 96 h 109"/>
                <a:gd name="T82" fmla="*/ 99 w 118"/>
                <a:gd name="T83" fmla="*/ 92 h 109"/>
                <a:gd name="T84" fmla="*/ 104 w 118"/>
                <a:gd name="T85" fmla="*/ 87 h 109"/>
                <a:gd name="T86" fmla="*/ 109 w 118"/>
                <a:gd name="T87" fmla="*/ 84 h 109"/>
                <a:gd name="T88" fmla="*/ 114 w 118"/>
                <a:gd name="T89" fmla="*/ 68 h 109"/>
                <a:gd name="T90" fmla="*/ 116 w 118"/>
                <a:gd name="T91" fmla="*/ 61 h 109"/>
                <a:gd name="T92" fmla="*/ 118 w 118"/>
                <a:gd name="T93" fmla="*/ 56 h 109"/>
                <a:gd name="T94" fmla="*/ 118 w 118"/>
                <a:gd name="T95" fmla="*/ 51 h 109"/>
                <a:gd name="T96" fmla="*/ 118 w 118"/>
                <a:gd name="T97" fmla="*/ 46 h 109"/>
                <a:gd name="T98" fmla="*/ 116 w 118"/>
                <a:gd name="T99" fmla="*/ 44 h 109"/>
                <a:gd name="T100" fmla="*/ 116 w 118"/>
                <a:gd name="T101" fmla="*/ 38 h 109"/>
                <a:gd name="T102" fmla="*/ 114 w 118"/>
                <a:gd name="T103" fmla="*/ 34 h 109"/>
                <a:gd name="T104" fmla="*/ 113 w 118"/>
                <a:gd name="T105" fmla="*/ 31 h 109"/>
                <a:gd name="T106" fmla="*/ 109 w 118"/>
                <a:gd name="T107" fmla="*/ 24 h 109"/>
                <a:gd name="T108" fmla="*/ 107 w 118"/>
                <a:gd name="T109" fmla="*/ 20 h 109"/>
                <a:gd name="T110" fmla="*/ 104 w 118"/>
                <a:gd name="T111" fmla="*/ 19 h 109"/>
                <a:gd name="T112" fmla="*/ 102 w 118"/>
                <a:gd name="T113" fmla="*/ 15 h 109"/>
                <a:gd name="T114" fmla="*/ 99 w 118"/>
                <a:gd name="T115" fmla="*/ 14 h 109"/>
                <a:gd name="T116" fmla="*/ 95 w 118"/>
                <a:gd name="T117" fmla="*/ 10 h 109"/>
                <a:gd name="T118" fmla="*/ 85 w 118"/>
                <a:gd name="T119" fmla="*/ 5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8"/>
                <a:gd name="T181" fmla="*/ 0 h 109"/>
                <a:gd name="T182" fmla="*/ 118 w 118"/>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8" h="109">
                  <a:moveTo>
                    <a:pt x="85" y="5"/>
                  </a:moveTo>
                  <a:lnTo>
                    <a:pt x="77" y="2"/>
                  </a:lnTo>
                  <a:lnTo>
                    <a:pt x="73" y="2"/>
                  </a:lnTo>
                  <a:lnTo>
                    <a:pt x="72" y="2"/>
                  </a:lnTo>
                  <a:lnTo>
                    <a:pt x="70" y="0"/>
                  </a:lnTo>
                  <a:lnTo>
                    <a:pt x="70" y="2"/>
                  </a:lnTo>
                  <a:lnTo>
                    <a:pt x="66" y="0"/>
                  </a:lnTo>
                  <a:lnTo>
                    <a:pt x="65" y="2"/>
                  </a:lnTo>
                  <a:lnTo>
                    <a:pt x="65" y="0"/>
                  </a:lnTo>
                  <a:lnTo>
                    <a:pt x="63" y="0"/>
                  </a:lnTo>
                  <a:lnTo>
                    <a:pt x="61" y="0"/>
                  </a:lnTo>
                  <a:lnTo>
                    <a:pt x="60" y="0"/>
                  </a:lnTo>
                  <a:lnTo>
                    <a:pt x="58" y="0"/>
                  </a:lnTo>
                  <a:lnTo>
                    <a:pt x="56" y="0"/>
                  </a:lnTo>
                  <a:lnTo>
                    <a:pt x="55" y="0"/>
                  </a:lnTo>
                  <a:lnTo>
                    <a:pt x="51" y="2"/>
                  </a:lnTo>
                  <a:lnTo>
                    <a:pt x="49" y="2"/>
                  </a:lnTo>
                  <a:lnTo>
                    <a:pt x="48" y="2"/>
                  </a:lnTo>
                  <a:lnTo>
                    <a:pt x="44" y="2"/>
                  </a:lnTo>
                  <a:lnTo>
                    <a:pt x="43" y="3"/>
                  </a:lnTo>
                  <a:lnTo>
                    <a:pt x="41" y="3"/>
                  </a:lnTo>
                  <a:lnTo>
                    <a:pt x="39" y="3"/>
                  </a:lnTo>
                  <a:lnTo>
                    <a:pt x="37" y="5"/>
                  </a:lnTo>
                  <a:lnTo>
                    <a:pt x="36" y="5"/>
                  </a:lnTo>
                  <a:lnTo>
                    <a:pt x="36" y="7"/>
                  </a:lnTo>
                  <a:lnTo>
                    <a:pt x="34" y="5"/>
                  </a:lnTo>
                  <a:lnTo>
                    <a:pt x="32" y="7"/>
                  </a:lnTo>
                  <a:lnTo>
                    <a:pt x="32" y="9"/>
                  </a:lnTo>
                  <a:lnTo>
                    <a:pt x="31" y="9"/>
                  </a:lnTo>
                  <a:lnTo>
                    <a:pt x="27" y="10"/>
                  </a:lnTo>
                  <a:lnTo>
                    <a:pt x="26" y="10"/>
                  </a:lnTo>
                  <a:lnTo>
                    <a:pt x="26" y="12"/>
                  </a:lnTo>
                  <a:lnTo>
                    <a:pt x="24" y="12"/>
                  </a:lnTo>
                  <a:lnTo>
                    <a:pt x="22" y="14"/>
                  </a:lnTo>
                  <a:lnTo>
                    <a:pt x="20" y="14"/>
                  </a:lnTo>
                  <a:lnTo>
                    <a:pt x="20" y="15"/>
                  </a:lnTo>
                  <a:lnTo>
                    <a:pt x="19" y="15"/>
                  </a:lnTo>
                  <a:lnTo>
                    <a:pt x="19" y="17"/>
                  </a:lnTo>
                  <a:lnTo>
                    <a:pt x="17" y="17"/>
                  </a:lnTo>
                  <a:lnTo>
                    <a:pt x="15" y="20"/>
                  </a:lnTo>
                  <a:lnTo>
                    <a:pt x="14" y="22"/>
                  </a:lnTo>
                  <a:lnTo>
                    <a:pt x="12" y="22"/>
                  </a:lnTo>
                  <a:lnTo>
                    <a:pt x="12" y="26"/>
                  </a:lnTo>
                  <a:lnTo>
                    <a:pt x="10" y="27"/>
                  </a:lnTo>
                  <a:lnTo>
                    <a:pt x="7" y="32"/>
                  </a:lnTo>
                  <a:lnTo>
                    <a:pt x="3" y="39"/>
                  </a:lnTo>
                  <a:lnTo>
                    <a:pt x="0" y="44"/>
                  </a:lnTo>
                  <a:lnTo>
                    <a:pt x="2" y="44"/>
                  </a:lnTo>
                  <a:lnTo>
                    <a:pt x="0" y="46"/>
                  </a:lnTo>
                  <a:lnTo>
                    <a:pt x="0" y="48"/>
                  </a:lnTo>
                  <a:lnTo>
                    <a:pt x="0" y="49"/>
                  </a:lnTo>
                  <a:lnTo>
                    <a:pt x="0" y="51"/>
                  </a:lnTo>
                  <a:lnTo>
                    <a:pt x="0" y="53"/>
                  </a:lnTo>
                  <a:lnTo>
                    <a:pt x="0" y="55"/>
                  </a:lnTo>
                  <a:lnTo>
                    <a:pt x="0" y="56"/>
                  </a:lnTo>
                  <a:lnTo>
                    <a:pt x="0" y="58"/>
                  </a:lnTo>
                  <a:lnTo>
                    <a:pt x="0" y="60"/>
                  </a:lnTo>
                  <a:lnTo>
                    <a:pt x="0" y="61"/>
                  </a:lnTo>
                  <a:lnTo>
                    <a:pt x="0" y="63"/>
                  </a:lnTo>
                  <a:lnTo>
                    <a:pt x="0" y="65"/>
                  </a:lnTo>
                  <a:lnTo>
                    <a:pt x="0" y="67"/>
                  </a:lnTo>
                  <a:lnTo>
                    <a:pt x="0" y="68"/>
                  </a:lnTo>
                  <a:lnTo>
                    <a:pt x="2" y="70"/>
                  </a:lnTo>
                  <a:lnTo>
                    <a:pt x="2" y="73"/>
                  </a:lnTo>
                  <a:lnTo>
                    <a:pt x="2" y="75"/>
                  </a:lnTo>
                  <a:lnTo>
                    <a:pt x="3" y="75"/>
                  </a:lnTo>
                  <a:lnTo>
                    <a:pt x="5" y="77"/>
                  </a:lnTo>
                  <a:lnTo>
                    <a:pt x="5" y="78"/>
                  </a:lnTo>
                  <a:lnTo>
                    <a:pt x="7" y="78"/>
                  </a:lnTo>
                  <a:lnTo>
                    <a:pt x="7" y="82"/>
                  </a:lnTo>
                  <a:lnTo>
                    <a:pt x="7" y="84"/>
                  </a:lnTo>
                  <a:lnTo>
                    <a:pt x="9" y="84"/>
                  </a:lnTo>
                  <a:lnTo>
                    <a:pt x="9" y="85"/>
                  </a:lnTo>
                  <a:lnTo>
                    <a:pt x="10" y="85"/>
                  </a:lnTo>
                  <a:lnTo>
                    <a:pt x="10" y="87"/>
                  </a:lnTo>
                  <a:lnTo>
                    <a:pt x="12" y="89"/>
                  </a:lnTo>
                  <a:lnTo>
                    <a:pt x="12" y="90"/>
                  </a:lnTo>
                  <a:lnTo>
                    <a:pt x="14" y="90"/>
                  </a:lnTo>
                  <a:lnTo>
                    <a:pt x="14" y="92"/>
                  </a:lnTo>
                  <a:lnTo>
                    <a:pt x="15" y="92"/>
                  </a:lnTo>
                  <a:lnTo>
                    <a:pt x="15" y="94"/>
                  </a:lnTo>
                  <a:lnTo>
                    <a:pt x="17" y="94"/>
                  </a:lnTo>
                  <a:lnTo>
                    <a:pt x="17" y="96"/>
                  </a:lnTo>
                  <a:lnTo>
                    <a:pt x="19" y="96"/>
                  </a:lnTo>
                  <a:lnTo>
                    <a:pt x="20" y="97"/>
                  </a:lnTo>
                  <a:lnTo>
                    <a:pt x="22" y="97"/>
                  </a:lnTo>
                  <a:lnTo>
                    <a:pt x="26" y="101"/>
                  </a:lnTo>
                  <a:lnTo>
                    <a:pt x="32" y="104"/>
                  </a:lnTo>
                  <a:lnTo>
                    <a:pt x="41" y="107"/>
                  </a:lnTo>
                  <a:lnTo>
                    <a:pt x="41" y="106"/>
                  </a:lnTo>
                  <a:lnTo>
                    <a:pt x="44" y="107"/>
                  </a:lnTo>
                  <a:lnTo>
                    <a:pt x="48" y="107"/>
                  </a:lnTo>
                  <a:lnTo>
                    <a:pt x="49" y="107"/>
                  </a:lnTo>
                  <a:lnTo>
                    <a:pt x="51" y="107"/>
                  </a:lnTo>
                  <a:lnTo>
                    <a:pt x="53" y="109"/>
                  </a:lnTo>
                  <a:lnTo>
                    <a:pt x="55" y="107"/>
                  </a:lnTo>
                  <a:lnTo>
                    <a:pt x="56" y="109"/>
                  </a:lnTo>
                  <a:lnTo>
                    <a:pt x="58" y="107"/>
                  </a:lnTo>
                  <a:lnTo>
                    <a:pt x="58" y="109"/>
                  </a:lnTo>
                  <a:lnTo>
                    <a:pt x="60" y="107"/>
                  </a:lnTo>
                  <a:lnTo>
                    <a:pt x="60" y="109"/>
                  </a:lnTo>
                  <a:lnTo>
                    <a:pt x="61" y="107"/>
                  </a:lnTo>
                  <a:lnTo>
                    <a:pt x="61" y="109"/>
                  </a:lnTo>
                  <a:lnTo>
                    <a:pt x="63" y="107"/>
                  </a:lnTo>
                  <a:lnTo>
                    <a:pt x="63" y="109"/>
                  </a:lnTo>
                  <a:lnTo>
                    <a:pt x="65" y="107"/>
                  </a:lnTo>
                  <a:lnTo>
                    <a:pt x="66" y="107"/>
                  </a:lnTo>
                  <a:lnTo>
                    <a:pt x="68" y="107"/>
                  </a:lnTo>
                  <a:lnTo>
                    <a:pt x="70" y="107"/>
                  </a:lnTo>
                  <a:lnTo>
                    <a:pt x="72" y="106"/>
                  </a:lnTo>
                  <a:lnTo>
                    <a:pt x="73" y="107"/>
                  </a:lnTo>
                  <a:lnTo>
                    <a:pt x="75" y="106"/>
                  </a:lnTo>
                  <a:lnTo>
                    <a:pt x="77" y="104"/>
                  </a:lnTo>
                  <a:lnTo>
                    <a:pt x="78" y="106"/>
                  </a:lnTo>
                  <a:lnTo>
                    <a:pt x="80" y="104"/>
                  </a:lnTo>
                  <a:lnTo>
                    <a:pt x="84" y="104"/>
                  </a:lnTo>
                  <a:lnTo>
                    <a:pt x="84" y="102"/>
                  </a:lnTo>
                  <a:lnTo>
                    <a:pt x="87" y="102"/>
                  </a:lnTo>
                  <a:lnTo>
                    <a:pt x="87" y="101"/>
                  </a:lnTo>
                  <a:lnTo>
                    <a:pt x="90" y="99"/>
                  </a:lnTo>
                  <a:lnTo>
                    <a:pt x="92" y="97"/>
                  </a:lnTo>
                  <a:lnTo>
                    <a:pt x="94" y="97"/>
                  </a:lnTo>
                  <a:lnTo>
                    <a:pt x="94" y="96"/>
                  </a:lnTo>
                  <a:lnTo>
                    <a:pt x="95" y="96"/>
                  </a:lnTo>
                  <a:lnTo>
                    <a:pt x="97" y="94"/>
                  </a:lnTo>
                  <a:lnTo>
                    <a:pt x="99" y="92"/>
                  </a:lnTo>
                  <a:lnTo>
                    <a:pt x="102" y="90"/>
                  </a:lnTo>
                  <a:lnTo>
                    <a:pt x="102" y="89"/>
                  </a:lnTo>
                  <a:lnTo>
                    <a:pt x="104" y="87"/>
                  </a:lnTo>
                  <a:lnTo>
                    <a:pt x="106" y="85"/>
                  </a:lnTo>
                  <a:lnTo>
                    <a:pt x="107" y="84"/>
                  </a:lnTo>
                  <a:lnTo>
                    <a:pt x="109" y="84"/>
                  </a:lnTo>
                  <a:lnTo>
                    <a:pt x="111" y="77"/>
                  </a:lnTo>
                  <a:lnTo>
                    <a:pt x="116" y="70"/>
                  </a:lnTo>
                  <a:lnTo>
                    <a:pt x="114" y="68"/>
                  </a:lnTo>
                  <a:lnTo>
                    <a:pt x="116" y="65"/>
                  </a:lnTo>
                  <a:lnTo>
                    <a:pt x="116" y="63"/>
                  </a:lnTo>
                  <a:lnTo>
                    <a:pt x="116" y="61"/>
                  </a:lnTo>
                  <a:lnTo>
                    <a:pt x="118" y="60"/>
                  </a:lnTo>
                  <a:lnTo>
                    <a:pt x="118" y="58"/>
                  </a:lnTo>
                  <a:lnTo>
                    <a:pt x="118" y="56"/>
                  </a:lnTo>
                  <a:lnTo>
                    <a:pt x="118" y="55"/>
                  </a:lnTo>
                  <a:lnTo>
                    <a:pt x="118" y="53"/>
                  </a:lnTo>
                  <a:lnTo>
                    <a:pt x="118" y="51"/>
                  </a:lnTo>
                  <a:lnTo>
                    <a:pt x="118" y="49"/>
                  </a:lnTo>
                  <a:lnTo>
                    <a:pt x="118" y="48"/>
                  </a:lnTo>
                  <a:lnTo>
                    <a:pt x="118" y="46"/>
                  </a:lnTo>
                  <a:lnTo>
                    <a:pt x="116" y="44"/>
                  </a:lnTo>
                  <a:lnTo>
                    <a:pt x="118" y="44"/>
                  </a:lnTo>
                  <a:lnTo>
                    <a:pt x="116" y="44"/>
                  </a:lnTo>
                  <a:lnTo>
                    <a:pt x="118" y="43"/>
                  </a:lnTo>
                  <a:lnTo>
                    <a:pt x="116" y="39"/>
                  </a:lnTo>
                  <a:lnTo>
                    <a:pt x="116" y="38"/>
                  </a:lnTo>
                  <a:lnTo>
                    <a:pt x="116" y="36"/>
                  </a:lnTo>
                  <a:lnTo>
                    <a:pt x="116" y="34"/>
                  </a:lnTo>
                  <a:lnTo>
                    <a:pt x="114" y="34"/>
                  </a:lnTo>
                  <a:lnTo>
                    <a:pt x="113" y="32"/>
                  </a:lnTo>
                  <a:lnTo>
                    <a:pt x="114" y="32"/>
                  </a:lnTo>
                  <a:lnTo>
                    <a:pt x="113" y="31"/>
                  </a:lnTo>
                  <a:lnTo>
                    <a:pt x="111" y="27"/>
                  </a:lnTo>
                  <a:lnTo>
                    <a:pt x="111" y="26"/>
                  </a:lnTo>
                  <a:lnTo>
                    <a:pt x="109" y="24"/>
                  </a:lnTo>
                  <a:lnTo>
                    <a:pt x="107" y="24"/>
                  </a:lnTo>
                  <a:lnTo>
                    <a:pt x="107" y="22"/>
                  </a:lnTo>
                  <a:lnTo>
                    <a:pt x="107" y="20"/>
                  </a:lnTo>
                  <a:lnTo>
                    <a:pt x="106" y="20"/>
                  </a:lnTo>
                  <a:lnTo>
                    <a:pt x="106" y="19"/>
                  </a:lnTo>
                  <a:lnTo>
                    <a:pt x="104" y="19"/>
                  </a:lnTo>
                  <a:lnTo>
                    <a:pt x="104" y="17"/>
                  </a:lnTo>
                  <a:lnTo>
                    <a:pt x="102" y="17"/>
                  </a:lnTo>
                  <a:lnTo>
                    <a:pt x="102" y="15"/>
                  </a:lnTo>
                  <a:lnTo>
                    <a:pt x="101" y="15"/>
                  </a:lnTo>
                  <a:lnTo>
                    <a:pt x="101" y="14"/>
                  </a:lnTo>
                  <a:lnTo>
                    <a:pt x="99" y="14"/>
                  </a:lnTo>
                  <a:lnTo>
                    <a:pt x="97" y="12"/>
                  </a:lnTo>
                  <a:lnTo>
                    <a:pt x="95" y="12"/>
                  </a:lnTo>
                  <a:lnTo>
                    <a:pt x="95" y="10"/>
                  </a:lnTo>
                  <a:lnTo>
                    <a:pt x="92" y="10"/>
                  </a:lnTo>
                  <a:lnTo>
                    <a:pt x="92" y="9"/>
                  </a:lnTo>
                  <a:lnTo>
                    <a:pt x="85" y="5"/>
                  </a:lnTo>
                  <a:close/>
                </a:path>
              </a:pathLst>
            </a:custGeom>
            <a:solidFill>
              <a:srgbClr val="808080"/>
            </a:solidFill>
            <a:ln w="9525">
              <a:noFill/>
              <a:round/>
              <a:headEnd/>
              <a:tailEnd/>
            </a:ln>
          </p:spPr>
          <p:txBody>
            <a:bodyPr/>
            <a:lstStyle/>
            <a:p>
              <a:endParaRPr lang="en-US"/>
            </a:p>
          </p:txBody>
        </p:sp>
        <p:sp>
          <p:nvSpPr>
            <p:cNvPr id="401" name="Freeform 2572"/>
            <p:cNvSpPr>
              <a:spLocks/>
            </p:cNvSpPr>
            <p:nvPr/>
          </p:nvSpPr>
          <p:spPr bwMode="auto">
            <a:xfrm>
              <a:off x="1757" y="2525"/>
              <a:ext cx="119" cy="109"/>
            </a:xfrm>
            <a:custGeom>
              <a:avLst/>
              <a:gdLst>
                <a:gd name="T0" fmla="*/ 77 w 119"/>
                <a:gd name="T1" fmla="*/ 1 h 109"/>
                <a:gd name="T2" fmla="*/ 70 w 119"/>
                <a:gd name="T3" fmla="*/ 0 h 109"/>
                <a:gd name="T4" fmla="*/ 66 w 119"/>
                <a:gd name="T5" fmla="*/ 1 h 109"/>
                <a:gd name="T6" fmla="*/ 61 w 119"/>
                <a:gd name="T7" fmla="*/ 0 h 109"/>
                <a:gd name="T8" fmla="*/ 56 w 119"/>
                <a:gd name="T9" fmla="*/ 0 h 109"/>
                <a:gd name="T10" fmla="*/ 51 w 119"/>
                <a:gd name="T11" fmla="*/ 1 h 109"/>
                <a:gd name="T12" fmla="*/ 44 w 119"/>
                <a:gd name="T13" fmla="*/ 1 h 109"/>
                <a:gd name="T14" fmla="*/ 39 w 119"/>
                <a:gd name="T15" fmla="*/ 5 h 109"/>
                <a:gd name="T16" fmla="*/ 34 w 119"/>
                <a:gd name="T17" fmla="*/ 6 h 109"/>
                <a:gd name="T18" fmla="*/ 31 w 119"/>
                <a:gd name="T19" fmla="*/ 8 h 109"/>
                <a:gd name="T20" fmla="*/ 26 w 119"/>
                <a:gd name="T21" fmla="*/ 12 h 109"/>
                <a:gd name="T22" fmla="*/ 22 w 119"/>
                <a:gd name="T23" fmla="*/ 13 h 109"/>
                <a:gd name="T24" fmla="*/ 17 w 119"/>
                <a:gd name="T25" fmla="*/ 18 h 109"/>
                <a:gd name="T26" fmla="*/ 14 w 119"/>
                <a:gd name="T27" fmla="*/ 22 h 109"/>
                <a:gd name="T28" fmla="*/ 10 w 119"/>
                <a:gd name="T29" fmla="*/ 27 h 109"/>
                <a:gd name="T30" fmla="*/ 5 w 119"/>
                <a:gd name="T31" fmla="*/ 41 h 109"/>
                <a:gd name="T32" fmla="*/ 2 w 119"/>
                <a:gd name="T33" fmla="*/ 47 h 109"/>
                <a:gd name="T34" fmla="*/ 2 w 119"/>
                <a:gd name="T35" fmla="*/ 52 h 109"/>
                <a:gd name="T36" fmla="*/ 2 w 119"/>
                <a:gd name="T37" fmla="*/ 59 h 109"/>
                <a:gd name="T38" fmla="*/ 0 w 119"/>
                <a:gd name="T39" fmla="*/ 63 h 109"/>
                <a:gd name="T40" fmla="*/ 2 w 119"/>
                <a:gd name="T41" fmla="*/ 68 h 109"/>
                <a:gd name="T42" fmla="*/ 3 w 119"/>
                <a:gd name="T43" fmla="*/ 73 h 109"/>
                <a:gd name="T44" fmla="*/ 5 w 119"/>
                <a:gd name="T45" fmla="*/ 76 h 109"/>
                <a:gd name="T46" fmla="*/ 7 w 119"/>
                <a:gd name="T47" fmla="*/ 81 h 109"/>
                <a:gd name="T48" fmla="*/ 9 w 119"/>
                <a:gd name="T49" fmla="*/ 87 h 109"/>
                <a:gd name="T50" fmla="*/ 12 w 119"/>
                <a:gd name="T51" fmla="*/ 90 h 109"/>
                <a:gd name="T52" fmla="*/ 15 w 119"/>
                <a:gd name="T53" fmla="*/ 93 h 109"/>
                <a:gd name="T54" fmla="*/ 19 w 119"/>
                <a:gd name="T55" fmla="*/ 95 h 109"/>
                <a:gd name="T56" fmla="*/ 24 w 119"/>
                <a:gd name="T57" fmla="*/ 99 h 109"/>
                <a:gd name="T58" fmla="*/ 41 w 119"/>
                <a:gd name="T59" fmla="*/ 107 h 109"/>
                <a:gd name="T60" fmla="*/ 46 w 119"/>
                <a:gd name="T61" fmla="*/ 107 h 109"/>
                <a:gd name="T62" fmla="*/ 53 w 119"/>
                <a:gd name="T63" fmla="*/ 109 h 109"/>
                <a:gd name="T64" fmla="*/ 58 w 119"/>
                <a:gd name="T65" fmla="*/ 109 h 109"/>
                <a:gd name="T66" fmla="*/ 63 w 119"/>
                <a:gd name="T67" fmla="*/ 109 h 109"/>
                <a:gd name="T68" fmla="*/ 68 w 119"/>
                <a:gd name="T69" fmla="*/ 107 h 109"/>
                <a:gd name="T70" fmla="*/ 75 w 119"/>
                <a:gd name="T71" fmla="*/ 107 h 109"/>
                <a:gd name="T72" fmla="*/ 78 w 119"/>
                <a:gd name="T73" fmla="*/ 105 h 109"/>
                <a:gd name="T74" fmla="*/ 84 w 119"/>
                <a:gd name="T75" fmla="*/ 102 h 109"/>
                <a:gd name="T76" fmla="*/ 90 w 119"/>
                <a:gd name="T77" fmla="*/ 99 h 109"/>
                <a:gd name="T78" fmla="*/ 94 w 119"/>
                <a:gd name="T79" fmla="*/ 97 h 109"/>
                <a:gd name="T80" fmla="*/ 97 w 119"/>
                <a:gd name="T81" fmla="*/ 95 h 109"/>
                <a:gd name="T82" fmla="*/ 102 w 119"/>
                <a:gd name="T83" fmla="*/ 92 h 109"/>
                <a:gd name="T84" fmla="*/ 104 w 119"/>
                <a:gd name="T85" fmla="*/ 87 h 109"/>
                <a:gd name="T86" fmla="*/ 109 w 119"/>
                <a:gd name="T87" fmla="*/ 83 h 109"/>
                <a:gd name="T88" fmla="*/ 114 w 119"/>
                <a:gd name="T89" fmla="*/ 70 h 109"/>
                <a:gd name="T90" fmla="*/ 118 w 119"/>
                <a:gd name="T91" fmla="*/ 63 h 109"/>
                <a:gd name="T92" fmla="*/ 119 w 119"/>
                <a:gd name="T93" fmla="*/ 58 h 109"/>
                <a:gd name="T94" fmla="*/ 119 w 119"/>
                <a:gd name="T95" fmla="*/ 52 h 109"/>
                <a:gd name="T96" fmla="*/ 119 w 119"/>
                <a:gd name="T97" fmla="*/ 47 h 109"/>
                <a:gd name="T98" fmla="*/ 118 w 119"/>
                <a:gd name="T99" fmla="*/ 44 h 109"/>
                <a:gd name="T100" fmla="*/ 116 w 119"/>
                <a:gd name="T101" fmla="*/ 41 h 109"/>
                <a:gd name="T102" fmla="*/ 116 w 119"/>
                <a:gd name="T103" fmla="*/ 35 h 109"/>
                <a:gd name="T104" fmla="*/ 114 w 119"/>
                <a:gd name="T105" fmla="*/ 32 h 109"/>
                <a:gd name="T106" fmla="*/ 111 w 119"/>
                <a:gd name="T107" fmla="*/ 29 h 109"/>
                <a:gd name="T108" fmla="*/ 109 w 119"/>
                <a:gd name="T109" fmla="*/ 23 h 109"/>
                <a:gd name="T110" fmla="*/ 107 w 119"/>
                <a:gd name="T111" fmla="*/ 20 h 109"/>
                <a:gd name="T112" fmla="*/ 104 w 119"/>
                <a:gd name="T113" fmla="*/ 18 h 109"/>
                <a:gd name="T114" fmla="*/ 101 w 119"/>
                <a:gd name="T115" fmla="*/ 13 h 109"/>
                <a:gd name="T116" fmla="*/ 97 w 119"/>
                <a:gd name="T117" fmla="*/ 10 h 109"/>
                <a:gd name="T118" fmla="*/ 85 w 119"/>
                <a:gd name="T119" fmla="*/ 5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
                <a:gd name="T181" fmla="*/ 0 h 109"/>
                <a:gd name="T182" fmla="*/ 119 w 119"/>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 h="109">
                  <a:moveTo>
                    <a:pt x="85" y="5"/>
                  </a:moveTo>
                  <a:lnTo>
                    <a:pt x="78" y="1"/>
                  </a:lnTo>
                  <a:lnTo>
                    <a:pt x="77" y="1"/>
                  </a:lnTo>
                  <a:lnTo>
                    <a:pt x="75" y="1"/>
                  </a:lnTo>
                  <a:lnTo>
                    <a:pt x="73" y="1"/>
                  </a:lnTo>
                  <a:lnTo>
                    <a:pt x="70" y="0"/>
                  </a:lnTo>
                  <a:lnTo>
                    <a:pt x="70" y="1"/>
                  </a:lnTo>
                  <a:lnTo>
                    <a:pt x="68" y="0"/>
                  </a:lnTo>
                  <a:lnTo>
                    <a:pt x="66" y="1"/>
                  </a:lnTo>
                  <a:lnTo>
                    <a:pt x="65" y="0"/>
                  </a:lnTo>
                  <a:lnTo>
                    <a:pt x="63" y="0"/>
                  </a:lnTo>
                  <a:lnTo>
                    <a:pt x="61" y="0"/>
                  </a:lnTo>
                  <a:lnTo>
                    <a:pt x="60" y="0"/>
                  </a:lnTo>
                  <a:lnTo>
                    <a:pt x="58" y="0"/>
                  </a:lnTo>
                  <a:lnTo>
                    <a:pt x="56" y="0"/>
                  </a:lnTo>
                  <a:lnTo>
                    <a:pt x="55" y="0"/>
                  </a:lnTo>
                  <a:lnTo>
                    <a:pt x="53" y="1"/>
                  </a:lnTo>
                  <a:lnTo>
                    <a:pt x="51" y="1"/>
                  </a:lnTo>
                  <a:lnTo>
                    <a:pt x="49" y="1"/>
                  </a:lnTo>
                  <a:lnTo>
                    <a:pt x="46" y="1"/>
                  </a:lnTo>
                  <a:lnTo>
                    <a:pt x="44" y="1"/>
                  </a:lnTo>
                  <a:lnTo>
                    <a:pt x="43" y="3"/>
                  </a:lnTo>
                  <a:lnTo>
                    <a:pt x="41" y="5"/>
                  </a:lnTo>
                  <a:lnTo>
                    <a:pt x="39" y="5"/>
                  </a:lnTo>
                  <a:lnTo>
                    <a:pt x="38" y="5"/>
                  </a:lnTo>
                  <a:lnTo>
                    <a:pt x="36" y="6"/>
                  </a:lnTo>
                  <a:lnTo>
                    <a:pt x="34" y="6"/>
                  </a:lnTo>
                  <a:lnTo>
                    <a:pt x="32" y="6"/>
                  </a:lnTo>
                  <a:lnTo>
                    <a:pt x="32" y="8"/>
                  </a:lnTo>
                  <a:lnTo>
                    <a:pt x="31" y="8"/>
                  </a:lnTo>
                  <a:lnTo>
                    <a:pt x="29" y="10"/>
                  </a:lnTo>
                  <a:lnTo>
                    <a:pt x="27" y="10"/>
                  </a:lnTo>
                  <a:lnTo>
                    <a:pt x="26" y="12"/>
                  </a:lnTo>
                  <a:lnTo>
                    <a:pt x="24" y="12"/>
                  </a:lnTo>
                  <a:lnTo>
                    <a:pt x="24" y="13"/>
                  </a:lnTo>
                  <a:lnTo>
                    <a:pt x="22" y="13"/>
                  </a:lnTo>
                  <a:lnTo>
                    <a:pt x="20" y="17"/>
                  </a:lnTo>
                  <a:lnTo>
                    <a:pt x="19" y="17"/>
                  </a:lnTo>
                  <a:lnTo>
                    <a:pt x="17" y="18"/>
                  </a:lnTo>
                  <a:lnTo>
                    <a:pt x="17" y="20"/>
                  </a:lnTo>
                  <a:lnTo>
                    <a:pt x="15" y="20"/>
                  </a:lnTo>
                  <a:lnTo>
                    <a:pt x="14" y="22"/>
                  </a:lnTo>
                  <a:lnTo>
                    <a:pt x="12" y="22"/>
                  </a:lnTo>
                  <a:lnTo>
                    <a:pt x="12" y="25"/>
                  </a:lnTo>
                  <a:lnTo>
                    <a:pt x="10" y="27"/>
                  </a:lnTo>
                  <a:lnTo>
                    <a:pt x="7" y="32"/>
                  </a:lnTo>
                  <a:lnTo>
                    <a:pt x="5" y="39"/>
                  </a:lnTo>
                  <a:lnTo>
                    <a:pt x="5" y="41"/>
                  </a:lnTo>
                  <a:lnTo>
                    <a:pt x="2" y="44"/>
                  </a:lnTo>
                  <a:lnTo>
                    <a:pt x="3" y="46"/>
                  </a:lnTo>
                  <a:lnTo>
                    <a:pt x="2" y="47"/>
                  </a:lnTo>
                  <a:lnTo>
                    <a:pt x="2" y="51"/>
                  </a:lnTo>
                  <a:lnTo>
                    <a:pt x="0" y="52"/>
                  </a:lnTo>
                  <a:lnTo>
                    <a:pt x="2" y="52"/>
                  </a:lnTo>
                  <a:lnTo>
                    <a:pt x="0" y="56"/>
                  </a:lnTo>
                  <a:lnTo>
                    <a:pt x="0" y="58"/>
                  </a:lnTo>
                  <a:lnTo>
                    <a:pt x="2" y="59"/>
                  </a:lnTo>
                  <a:lnTo>
                    <a:pt x="0" y="61"/>
                  </a:lnTo>
                  <a:lnTo>
                    <a:pt x="2" y="61"/>
                  </a:lnTo>
                  <a:lnTo>
                    <a:pt x="0" y="63"/>
                  </a:lnTo>
                  <a:lnTo>
                    <a:pt x="2" y="64"/>
                  </a:lnTo>
                  <a:lnTo>
                    <a:pt x="2" y="66"/>
                  </a:lnTo>
                  <a:lnTo>
                    <a:pt x="2" y="68"/>
                  </a:lnTo>
                  <a:lnTo>
                    <a:pt x="2" y="70"/>
                  </a:lnTo>
                  <a:lnTo>
                    <a:pt x="3" y="70"/>
                  </a:lnTo>
                  <a:lnTo>
                    <a:pt x="3" y="73"/>
                  </a:lnTo>
                  <a:lnTo>
                    <a:pt x="3" y="75"/>
                  </a:lnTo>
                  <a:lnTo>
                    <a:pt x="5" y="75"/>
                  </a:lnTo>
                  <a:lnTo>
                    <a:pt x="5" y="76"/>
                  </a:lnTo>
                  <a:lnTo>
                    <a:pt x="5" y="80"/>
                  </a:lnTo>
                  <a:lnTo>
                    <a:pt x="7" y="80"/>
                  </a:lnTo>
                  <a:lnTo>
                    <a:pt x="7" y="81"/>
                  </a:lnTo>
                  <a:lnTo>
                    <a:pt x="9" y="81"/>
                  </a:lnTo>
                  <a:lnTo>
                    <a:pt x="9" y="83"/>
                  </a:lnTo>
                  <a:lnTo>
                    <a:pt x="9" y="87"/>
                  </a:lnTo>
                  <a:lnTo>
                    <a:pt x="10" y="87"/>
                  </a:lnTo>
                  <a:lnTo>
                    <a:pt x="12" y="88"/>
                  </a:lnTo>
                  <a:lnTo>
                    <a:pt x="12" y="90"/>
                  </a:lnTo>
                  <a:lnTo>
                    <a:pt x="14" y="92"/>
                  </a:lnTo>
                  <a:lnTo>
                    <a:pt x="15" y="92"/>
                  </a:lnTo>
                  <a:lnTo>
                    <a:pt x="15" y="93"/>
                  </a:lnTo>
                  <a:lnTo>
                    <a:pt x="17" y="93"/>
                  </a:lnTo>
                  <a:lnTo>
                    <a:pt x="17" y="95"/>
                  </a:lnTo>
                  <a:lnTo>
                    <a:pt x="19" y="95"/>
                  </a:lnTo>
                  <a:lnTo>
                    <a:pt x="20" y="97"/>
                  </a:lnTo>
                  <a:lnTo>
                    <a:pt x="22" y="97"/>
                  </a:lnTo>
                  <a:lnTo>
                    <a:pt x="24" y="99"/>
                  </a:lnTo>
                  <a:lnTo>
                    <a:pt x="26" y="100"/>
                  </a:lnTo>
                  <a:lnTo>
                    <a:pt x="32" y="104"/>
                  </a:lnTo>
                  <a:lnTo>
                    <a:pt x="41" y="107"/>
                  </a:lnTo>
                  <a:lnTo>
                    <a:pt x="43" y="107"/>
                  </a:lnTo>
                  <a:lnTo>
                    <a:pt x="44" y="109"/>
                  </a:lnTo>
                  <a:lnTo>
                    <a:pt x="46" y="107"/>
                  </a:lnTo>
                  <a:lnTo>
                    <a:pt x="49" y="109"/>
                  </a:lnTo>
                  <a:lnTo>
                    <a:pt x="51" y="109"/>
                  </a:lnTo>
                  <a:lnTo>
                    <a:pt x="53" y="109"/>
                  </a:lnTo>
                  <a:lnTo>
                    <a:pt x="55" y="109"/>
                  </a:lnTo>
                  <a:lnTo>
                    <a:pt x="56" y="109"/>
                  </a:lnTo>
                  <a:lnTo>
                    <a:pt x="58" y="109"/>
                  </a:lnTo>
                  <a:lnTo>
                    <a:pt x="60" y="109"/>
                  </a:lnTo>
                  <a:lnTo>
                    <a:pt x="61" y="109"/>
                  </a:lnTo>
                  <a:lnTo>
                    <a:pt x="63" y="109"/>
                  </a:lnTo>
                  <a:lnTo>
                    <a:pt x="66" y="109"/>
                  </a:lnTo>
                  <a:lnTo>
                    <a:pt x="68" y="109"/>
                  </a:lnTo>
                  <a:lnTo>
                    <a:pt x="68" y="107"/>
                  </a:lnTo>
                  <a:lnTo>
                    <a:pt x="70" y="107"/>
                  </a:lnTo>
                  <a:lnTo>
                    <a:pt x="73" y="107"/>
                  </a:lnTo>
                  <a:lnTo>
                    <a:pt x="75" y="107"/>
                  </a:lnTo>
                  <a:lnTo>
                    <a:pt x="75" y="105"/>
                  </a:lnTo>
                  <a:lnTo>
                    <a:pt x="78" y="104"/>
                  </a:lnTo>
                  <a:lnTo>
                    <a:pt x="78" y="105"/>
                  </a:lnTo>
                  <a:lnTo>
                    <a:pt x="80" y="104"/>
                  </a:lnTo>
                  <a:lnTo>
                    <a:pt x="84" y="104"/>
                  </a:lnTo>
                  <a:lnTo>
                    <a:pt x="84" y="102"/>
                  </a:lnTo>
                  <a:lnTo>
                    <a:pt x="87" y="102"/>
                  </a:lnTo>
                  <a:lnTo>
                    <a:pt x="87" y="100"/>
                  </a:lnTo>
                  <a:lnTo>
                    <a:pt x="90" y="99"/>
                  </a:lnTo>
                  <a:lnTo>
                    <a:pt x="92" y="99"/>
                  </a:lnTo>
                  <a:lnTo>
                    <a:pt x="94" y="99"/>
                  </a:lnTo>
                  <a:lnTo>
                    <a:pt x="94" y="97"/>
                  </a:lnTo>
                  <a:lnTo>
                    <a:pt x="95" y="97"/>
                  </a:lnTo>
                  <a:lnTo>
                    <a:pt x="95" y="95"/>
                  </a:lnTo>
                  <a:lnTo>
                    <a:pt x="97" y="95"/>
                  </a:lnTo>
                  <a:lnTo>
                    <a:pt x="99" y="93"/>
                  </a:lnTo>
                  <a:lnTo>
                    <a:pt x="101" y="92"/>
                  </a:lnTo>
                  <a:lnTo>
                    <a:pt x="102" y="92"/>
                  </a:lnTo>
                  <a:lnTo>
                    <a:pt x="102" y="90"/>
                  </a:lnTo>
                  <a:lnTo>
                    <a:pt x="104" y="88"/>
                  </a:lnTo>
                  <a:lnTo>
                    <a:pt x="104" y="87"/>
                  </a:lnTo>
                  <a:lnTo>
                    <a:pt x="106" y="87"/>
                  </a:lnTo>
                  <a:lnTo>
                    <a:pt x="107" y="83"/>
                  </a:lnTo>
                  <a:lnTo>
                    <a:pt x="109" y="83"/>
                  </a:lnTo>
                  <a:lnTo>
                    <a:pt x="113" y="76"/>
                  </a:lnTo>
                  <a:lnTo>
                    <a:pt x="116" y="71"/>
                  </a:lnTo>
                  <a:lnTo>
                    <a:pt x="114" y="70"/>
                  </a:lnTo>
                  <a:lnTo>
                    <a:pt x="118" y="64"/>
                  </a:lnTo>
                  <a:lnTo>
                    <a:pt x="116" y="64"/>
                  </a:lnTo>
                  <a:lnTo>
                    <a:pt x="118" y="63"/>
                  </a:lnTo>
                  <a:lnTo>
                    <a:pt x="118" y="61"/>
                  </a:lnTo>
                  <a:lnTo>
                    <a:pt x="119" y="59"/>
                  </a:lnTo>
                  <a:lnTo>
                    <a:pt x="119" y="58"/>
                  </a:lnTo>
                  <a:lnTo>
                    <a:pt x="119" y="56"/>
                  </a:lnTo>
                  <a:lnTo>
                    <a:pt x="119" y="54"/>
                  </a:lnTo>
                  <a:lnTo>
                    <a:pt x="119" y="52"/>
                  </a:lnTo>
                  <a:lnTo>
                    <a:pt x="119" y="51"/>
                  </a:lnTo>
                  <a:lnTo>
                    <a:pt x="119" y="49"/>
                  </a:lnTo>
                  <a:lnTo>
                    <a:pt x="119" y="47"/>
                  </a:lnTo>
                  <a:lnTo>
                    <a:pt x="118" y="46"/>
                  </a:lnTo>
                  <a:lnTo>
                    <a:pt x="119" y="44"/>
                  </a:lnTo>
                  <a:lnTo>
                    <a:pt x="118" y="44"/>
                  </a:lnTo>
                  <a:lnTo>
                    <a:pt x="119" y="42"/>
                  </a:lnTo>
                  <a:lnTo>
                    <a:pt x="118" y="41"/>
                  </a:lnTo>
                  <a:lnTo>
                    <a:pt x="116" y="41"/>
                  </a:lnTo>
                  <a:lnTo>
                    <a:pt x="116" y="39"/>
                  </a:lnTo>
                  <a:lnTo>
                    <a:pt x="116" y="37"/>
                  </a:lnTo>
                  <a:lnTo>
                    <a:pt x="116" y="35"/>
                  </a:lnTo>
                  <a:lnTo>
                    <a:pt x="114" y="34"/>
                  </a:lnTo>
                  <a:lnTo>
                    <a:pt x="113" y="32"/>
                  </a:lnTo>
                  <a:lnTo>
                    <a:pt x="114" y="32"/>
                  </a:lnTo>
                  <a:lnTo>
                    <a:pt x="113" y="30"/>
                  </a:lnTo>
                  <a:lnTo>
                    <a:pt x="113" y="29"/>
                  </a:lnTo>
                  <a:lnTo>
                    <a:pt x="111" y="29"/>
                  </a:lnTo>
                  <a:lnTo>
                    <a:pt x="113" y="27"/>
                  </a:lnTo>
                  <a:lnTo>
                    <a:pt x="111" y="25"/>
                  </a:lnTo>
                  <a:lnTo>
                    <a:pt x="109" y="23"/>
                  </a:lnTo>
                  <a:lnTo>
                    <a:pt x="107" y="23"/>
                  </a:lnTo>
                  <a:lnTo>
                    <a:pt x="107" y="22"/>
                  </a:lnTo>
                  <a:lnTo>
                    <a:pt x="107" y="20"/>
                  </a:lnTo>
                  <a:lnTo>
                    <a:pt x="106" y="20"/>
                  </a:lnTo>
                  <a:lnTo>
                    <a:pt x="106" y="18"/>
                  </a:lnTo>
                  <a:lnTo>
                    <a:pt x="104" y="18"/>
                  </a:lnTo>
                  <a:lnTo>
                    <a:pt x="104" y="17"/>
                  </a:lnTo>
                  <a:lnTo>
                    <a:pt x="101" y="15"/>
                  </a:lnTo>
                  <a:lnTo>
                    <a:pt x="101" y="13"/>
                  </a:lnTo>
                  <a:lnTo>
                    <a:pt x="99" y="12"/>
                  </a:lnTo>
                  <a:lnTo>
                    <a:pt x="97" y="12"/>
                  </a:lnTo>
                  <a:lnTo>
                    <a:pt x="97" y="10"/>
                  </a:lnTo>
                  <a:lnTo>
                    <a:pt x="94" y="10"/>
                  </a:lnTo>
                  <a:lnTo>
                    <a:pt x="94" y="8"/>
                  </a:lnTo>
                  <a:lnTo>
                    <a:pt x="85" y="5"/>
                  </a:lnTo>
                  <a:close/>
                </a:path>
              </a:pathLst>
            </a:custGeom>
            <a:solidFill>
              <a:srgbClr val="808080"/>
            </a:solidFill>
            <a:ln w="9525">
              <a:noFill/>
              <a:round/>
              <a:headEnd/>
              <a:tailEnd/>
            </a:ln>
          </p:spPr>
          <p:txBody>
            <a:bodyPr/>
            <a:lstStyle/>
            <a:p>
              <a:endParaRPr lang="en-US"/>
            </a:p>
          </p:txBody>
        </p:sp>
        <p:sp>
          <p:nvSpPr>
            <p:cNvPr id="402" name="Freeform 2573"/>
            <p:cNvSpPr>
              <a:spLocks/>
            </p:cNvSpPr>
            <p:nvPr/>
          </p:nvSpPr>
          <p:spPr bwMode="auto">
            <a:xfrm>
              <a:off x="1544" y="2646"/>
              <a:ext cx="116" cy="112"/>
            </a:xfrm>
            <a:custGeom>
              <a:avLst/>
              <a:gdLst>
                <a:gd name="T0" fmla="*/ 77 w 116"/>
                <a:gd name="T1" fmla="*/ 3 h 112"/>
                <a:gd name="T2" fmla="*/ 70 w 116"/>
                <a:gd name="T3" fmla="*/ 1 h 112"/>
                <a:gd name="T4" fmla="*/ 63 w 116"/>
                <a:gd name="T5" fmla="*/ 1 h 112"/>
                <a:gd name="T6" fmla="*/ 56 w 116"/>
                <a:gd name="T7" fmla="*/ 1 h 112"/>
                <a:gd name="T8" fmla="*/ 49 w 116"/>
                <a:gd name="T9" fmla="*/ 1 h 112"/>
                <a:gd name="T10" fmla="*/ 43 w 116"/>
                <a:gd name="T11" fmla="*/ 3 h 112"/>
                <a:gd name="T12" fmla="*/ 32 w 116"/>
                <a:gd name="T13" fmla="*/ 6 h 112"/>
                <a:gd name="T14" fmla="*/ 27 w 116"/>
                <a:gd name="T15" fmla="*/ 10 h 112"/>
                <a:gd name="T16" fmla="*/ 24 w 116"/>
                <a:gd name="T17" fmla="*/ 13 h 112"/>
                <a:gd name="T18" fmla="*/ 19 w 116"/>
                <a:gd name="T19" fmla="*/ 17 h 112"/>
                <a:gd name="T20" fmla="*/ 15 w 116"/>
                <a:gd name="T21" fmla="*/ 22 h 112"/>
                <a:gd name="T22" fmla="*/ 10 w 116"/>
                <a:gd name="T23" fmla="*/ 25 h 112"/>
                <a:gd name="T24" fmla="*/ 5 w 116"/>
                <a:gd name="T25" fmla="*/ 37 h 112"/>
                <a:gd name="T26" fmla="*/ 2 w 116"/>
                <a:gd name="T27" fmla="*/ 42 h 112"/>
                <a:gd name="T28" fmla="*/ 0 w 116"/>
                <a:gd name="T29" fmla="*/ 47 h 112"/>
                <a:gd name="T30" fmla="*/ 0 w 116"/>
                <a:gd name="T31" fmla="*/ 54 h 112"/>
                <a:gd name="T32" fmla="*/ 0 w 116"/>
                <a:gd name="T33" fmla="*/ 61 h 112"/>
                <a:gd name="T34" fmla="*/ 0 w 116"/>
                <a:gd name="T35" fmla="*/ 68 h 112"/>
                <a:gd name="T36" fmla="*/ 2 w 116"/>
                <a:gd name="T37" fmla="*/ 75 h 112"/>
                <a:gd name="T38" fmla="*/ 7 w 116"/>
                <a:gd name="T39" fmla="*/ 85 h 112"/>
                <a:gd name="T40" fmla="*/ 10 w 116"/>
                <a:gd name="T41" fmla="*/ 90 h 112"/>
                <a:gd name="T42" fmla="*/ 15 w 116"/>
                <a:gd name="T43" fmla="*/ 95 h 112"/>
                <a:gd name="T44" fmla="*/ 19 w 116"/>
                <a:gd name="T45" fmla="*/ 100 h 112"/>
                <a:gd name="T46" fmla="*/ 24 w 116"/>
                <a:gd name="T47" fmla="*/ 102 h 112"/>
                <a:gd name="T48" fmla="*/ 29 w 116"/>
                <a:gd name="T49" fmla="*/ 105 h 112"/>
                <a:gd name="T50" fmla="*/ 39 w 116"/>
                <a:gd name="T51" fmla="*/ 111 h 112"/>
                <a:gd name="T52" fmla="*/ 46 w 116"/>
                <a:gd name="T53" fmla="*/ 112 h 112"/>
                <a:gd name="T54" fmla="*/ 53 w 116"/>
                <a:gd name="T55" fmla="*/ 112 h 112"/>
                <a:gd name="T56" fmla="*/ 60 w 116"/>
                <a:gd name="T57" fmla="*/ 112 h 112"/>
                <a:gd name="T58" fmla="*/ 66 w 116"/>
                <a:gd name="T59" fmla="*/ 112 h 112"/>
                <a:gd name="T60" fmla="*/ 73 w 116"/>
                <a:gd name="T61" fmla="*/ 111 h 112"/>
                <a:gd name="T62" fmla="*/ 82 w 116"/>
                <a:gd name="T63" fmla="*/ 105 h 112"/>
                <a:gd name="T64" fmla="*/ 87 w 116"/>
                <a:gd name="T65" fmla="*/ 104 h 112"/>
                <a:gd name="T66" fmla="*/ 94 w 116"/>
                <a:gd name="T67" fmla="*/ 100 h 112"/>
                <a:gd name="T68" fmla="*/ 97 w 116"/>
                <a:gd name="T69" fmla="*/ 95 h 112"/>
                <a:gd name="T70" fmla="*/ 102 w 116"/>
                <a:gd name="T71" fmla="*/ 92 h 112"/>
                <a:gd name="T72" fmla="*/ 106 w 116"/>
                <a:gd name="T73" fmla="*/ 88 h 112"/>
                <a:gd name="T74" fmla="*/ 111 w 116"/>
                <a:gd name="T75" fmla="*/ 78 h 112"/>
                <a:gd name="T76" fmla="*/ 114 w 116"/>
                <a:gd name="T77" fmla="*/ 70 h 112"/>
                <a:gd name="T78" fmla="*/ 116 w 116"/>
                <a:gd name="T79" fmla="*/ 64 h 112"/>
                <a:gd name="T80" fmla="*/ 116 w 116"/>
                <a:gd name="T81" fmla="*/ 58 h 112"/>
                <a:gd name="T82" fmla="*/ 116 w 116"/>
                <a:gd name="T83" fmla="*/ 49 h 112"/>
                <a:gd name="T84" fmla="*/ 114 w 116"/>
                <a:gd name="T85" fmla="*/ 41 h 112"/>
                <a:gd name="T86" fmla="*/ 111 w 116"/>
                <a:gd name="T87" fmla="*/ 30 h 112"/>
                <a:gd name="T88" fmla="*/ 106 w 116"/>
                <a:gd name="T89" fmla="*/ 24 h 112"/>
                <a:gd name="T90" fmla="*/ 102 w 116"/>
                <a:gd name="T91" fmla="*/ 18 h 112"/>
                <a:gd name="T92" fmla="*/ 97 w 116"/>
                <a:gd name="T93" fmla="*/ 13 h 112"/>
                <a:gd name="T94" fmla="*/ 90 w 116"/>
                <a:gd name="T95" fmla="*/ 10 h 1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112"/>
                <a:gd name="T146" fmla="*/ 116 w 116"/>
                <a:gd name="T147" fmla="*/ 112 h 1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112">
                  <a:moveTo>
                    <a:pt x="83" y="6"/>
                  </a:moveTo>
                  <a:lnTo>
                    <a:pt x="80" y="5"/>
                  </a:lnTo>
                  <a:lnTo>
                    <a:pt x="78" y="5"/>
                  </a:lnTo>
                  <a:lnTo>
                    <a:pt x="77" y="3"/>
                  </a:lnTo>
                  <a:lnTo>
                    <a:pt x="75" y="1"/>
                  </a:lnTo>
                  <a:lnTo>
                    <a:pt x="73" y="1"/>
                  </a:lnTo>
                  <a:lnTo>
                    <a:pt x="71" y="1"/>
                  </a:lnTo>
                  <a:lnTo>
                    <a:pt x="70" y="1"/>
                  </a:lnTo>
                  <a:lnTo>
                    <a:pt x="68" y="1"/>
                  </a:lnTo>
                  <a:lnTo>
                    <a:pt x="66" y="1"/>
                  </a:lnTo>
                  <a:lnTo>
                    <a:pt x="65" y="1"/>
                  </a:lnTo>
                  <a:lnTo>
                    <a:pt x="63" y="1"/>
                  </a:lnTo>
                  <a:lnTo>
                    <a:pt x="61" y="1"/>
                  </a:lnTo>
                  <a:lnTo>
                    <a:pt x="60" y="0"/>
                  </a:lnTo>
                  <a:lnTo>
                    <a:pt x="58" y="0"/>
                  </a:lnTo>
                  <a:lnTo>
                    <a:pt x="56" y="1"/>
                  </a:lnTo>
                  <a:lnTo>
                    <a:pt x="54" y="1"/>
                  </a:lnTo>
                  <a:lnTo>
                    <a:pt x="53" y="1"/>
                  </a:lnTo>
                  <a:lnTo>
                    <a:pt x="51" y="1"/>
                  </a:lnTo>
                  <a:lnTo>
                    <a:pt x="49" y="1"/>
                  </a:lnTo>
                  <a:lnTo>
                    <a:pt x="48" y="1"/>
                  </a:lnTo>
                  <a:lnTo>
                    <a:pt x="46" y="1"/>
                  </a:lnTo>
                  <a:lnTo>
                    <a:pt x="44" y="3"/>
                  </a:lnTo>
                  <a:lnTo>
                    <a:pt x="43" y="3"/>
                  </a:lnTo>
                  <a:lnTo>
                    <a:pt x="37" y="5"/>
                  </a:lnTo>
                  <a:lnTo>
                    <a:pt x="36" y="6"/>
                  </a:lnTo>
                  <a:lnTo>
                    <a:pt x="34" y="6"/>
                  </a:lnTo>
                  <a:lnTo>
                    <a:pt x="32" y="6"/>
                  </a:lnTo>
                  <a:lnTo>
                    <a:pt x="31" y="6"/>
                  </a:lnTo>
                  <a:lnTo>
                    <a:pt x="31" y="8"/>
                  </a:lnTo>
                  <a:lnTo>
                    <a:pt x="29" y="10"/>
                  </a:lnTo>
                  <a:lnTo>
                    <a:pt x="27" y="10"/>
                  </a:lnTo>
                  <a:lnTo>
                    <a:pt x="25" y="10"/>
                  </a:lnTo>
                  <a:lnTo>
                    <a:pt x="25" y="12"/>
                  </a:lnTo>
                  <a:lnTo>
                    <a:pt x="24" y="12"/>
                  </a:lnTo>
                  <a:lnTo>
                    <a:pt x="24" y="13"/>
                  </a:lnTo>
                  <a:lnTo>
                    <a:pt x="22" y="13"/>
                  </a:lnTo>
                  <a:lnTo>
                    <a:pt x="20" y="13"/>
                  </a:lnTo>
                  <a:lnTo>
                    <a:pt x="20" y="15"/>
                  </a:lnTo>
                  <a:lnTo>
                    <a:pt x="19" y="17"/>
                  </a:lnTo>
                  <a:lnTo>
                    <a:pt x="17" y="18"/>
                  </a:lnTo>
                  <a:lnTo>
                    <a:pt x="15" y="18"/>
                  </a:lnTo>
                  <a:lnTo>
                    <a:pt x="15" y="20"/>
                  </a:lnTo>
                  <a:lnTo>
                    <a:pt x="15" y="22"/>
                  </a:lnTo>
                  <a:lnTo>
                    <a:pt x="14" y="22"/>
                  </a:lnTo>
                  <a:lnTo>
                    <a:pt x="14" y="24"/>
                  </a:lnTo>
                  <a:lnTo>
                    <a:pt x="12" y="24"/>
                  </a:lnTo>
                  <a:lnTo>
                    <a:pt x="10" y="25"/>
                  </a:lnTo>
                  <a:lnTo>
                    <a:pt x="10" y="27"/>
                  </a:lnTo>
                  <a:lnTo>
                    <a:pt x="8" y="30"/>
                  </a:lnTo>
                  <a:lnTo>
                    <a:pt x="5" y="34"/>
                  </a:lnTo>
                  <a:lnTo>
                    <a:pt x="5" y="37"/>
                  </a:lnTo>
                  <a:lnTo>
                    <a:pt x="5" y="39"/>
                  </a:lnTo>
                  <a:lnTo>
                    <a:pt x="3" y="41"/>
                  </a:lnTo>
                  <a:lnTo>
                    <a:pt x="3" y="42"/>
                  </a:lnTo>
                  <a:lnTo>
                    <a:pt x="2" y="42"/>
                  </a:lnTo>
                  <a:lnTo>
                    <a:pt x="2" y="44"/>
                  </a:lnTo>
                  <a:lnTo>
                    <a:pt x="2" y="46"/>
                  </a:lnTo>
                  <a:lnTo>
                    <a:pt x="2" y="47"/>
                  </a:lnTo>
                  <a:lnTo>
                    <a:pt x="0" y="47"/>
                  </a:lnTo>
                  <a:lnTo>
                    <a:pt x="0" y="49"/>
                  </a:lnTo>
                  <a:lnTo>
                    <a:pt x="0" y="51"/>
                  </a:lnTo>
                  <a:lnTo>
                    <a:pt x="0" y="53"/>
                  </a:lnTo>
                  <a:lnTo>
                    <a:pt x="0" y="54"/>
                  </a:lnTo>
                  <a:lnTo>
                    <a:pt x="0" y="56"/>
                  </a:lnTo>
                  <a:lnTo>
                    <a:pt x="0" y="58"/>
                  </a:lnTo>
                  <a:lnTo>
                    <a:pt x="0" y="59"/>
                  </a:lnTo>
                  <a:lnTo>
                    <a:pt x="0" y="61"/>
                  </a:lnTo>
                  <a:lnTo>
                    <a:pt x="0" y="63"/>
                  </a:lnTo>
                  <a:lnTo>
                    <a:pt x="0" y="64"/>
                  </a:lnTo>
                  <a:lnTo>
                    <a:pt x="0" y="66"/>
                  </a:lnTo>
                  <a:lnTo>
                    <a:pt x="0" y="68"/>
                  </a:lnTo>
                  <a:lnTo>
                    <a:pt x="2" y="70"/>
                  </a:lnTo>
                  <a:lnTo>
                    <a:pt x="2" y="71"/>
                  </a:lnTo>
                  <a:lnTo>
                    <a:pt x="2" y="73"/>
                  </a:lnTo>
                  <a:lnTo>
                    <a:pt x="2" y="75"/>
                  </a:lnTo>
                  <a:lnTo>
                    <a:pt x="5" y="80"/>
                  </a:lnTo>
                  <a:lnTo>
                    <a:pt x="5" y="82"/>
                  </a:lnTo>
                  <a:lnTo>
                    <a:pt x="5" y="83"/>
                  </a:lnTo>
                  <a:lnTo>
                    <a:pt x="7" y="85"/>
                  </a:lnTo>
                  <a:lnTo>
                    <a:pt x="8" y="85"/>
                  </a:lnTo>
                  <a:lnTo>
                    <a:pt x="8" y="88"/>
                  </a:lnTo>
                  <a:lnTo>
                    <a:pt x="10" y="88"/>
                  </a:lnTo>
                  <a:lnTo>
                    <a:pt x="10" y="90"/>
                  </a:lnTo>
                  <a:lnTo>
                    <a:pt x="10" y="92"/>
                  </a:lnTo>
                  <a:lnTo>
                    <a:pt x="12" y="92"/>
                  </a:lnTo>
                  <a:lnTo>
                    <a:pt x="14" y="93"/>
                  </a:lnTo>
                  <a:lnTo>
                    <a:pt x="15" y="95"/>
                  </a:lnTo>
                  <a:lnTo>
                    <a:pt x="15" y="97"/>
                  </a:lnTo>
                  <a:lnTo>
                    <a:pt x="17" y="97"/>
                  </a:lnTo>
                  <a:lnTo>
                    <a:pt x="19" y="99"/>
                  </a:lnTo>
                  <a:lnTo>
                    <a:pt x="19" y="100"/>
                  </a:lnTo>
                  <a:lnTo>
                    <a:pt x="20" y="100"/>
                  </a:lnTo>
                  <a:lnTo>
                    <a:pt x="20" y="102"/>
                  </a:lnTo>
                  <a:lnTo>
                    <a:pt x="22" y="102"/>
                  </a:lnTo>
                  <a:lnTo>
                    <a:pt x="24" y="102"/>
                  </a:lnTo>
                  <a:lnTo>
                    <a:pt x="24" y="104"/>
                  </a:lnTo>
                  <a:lnTo>
                    <a:pt x="25" y="104"/>
                  </a:lnTo>
                  <a:lnTo>
                    <a:pt x="25" y="105"/>
                  </a:lnTo>
                  <a:lnTo>
                    <a:pt x="29" y="105"/>
                  </a:lnTo>
                  <a:lnTo>
                    <a:pt x="32" y="107"/>
                  </a:lnTo>
                  <a:lnTo>
                    <a:pt x="36" y="109"/>
                  </a:lnTo>
                  <a:lnTo>
                    <a:pt x="37" y="109"/>
                  </a:lnTo>
                  <a:lnTo>
                    <a:pt x="39" y="111"/>
                  </a:lnTo>
                  <a:lnTo>
                    <a:pt x="41" y="112"/>
                  </a:lnTo>
                  <a:lnTo>
                    <a:pt x="43" y="112"/>
                  </a:lnTo>
                  <a:lnTo>
                    <a:pt x="44" y="112"/>
                  </a:lnTo>
                  <a:lnTo>
                    <a:pt x="46" y="112"/>
                  </a:lnTo>
                  <a:lnTo>
                    <a:pt x="48" y="112"/>
                  </a:lnTo>
                  <a:lnTo>
                    <a:pt x="49" y="112"/>
                  </a:lnTo>
                  <a:lnTo>
                    <a:pt x="51" y="112"/>
                  </a:lnTo>
                  <a:lnTo>
                    <a:pt x="53" y="112"/>
                  </a:lnTo>
                  <a:lnTo>
                    <a:pt x="54" y="112"/>
                  </a:lnTo>
                  <a:lnTo>
                    <a:pt x="56" y="112"/>
                  </a:lnTo>
                  <a:lnTo>
                    <a:pt x="58" y="112"/>
                  </a:lnTo>
                  <a:lnTo>
                    <a:pt x="60" y="112"/>
                  </a:lnTo>
                  <a:lnTo>
                    <a:pt x="61" y="112"/>
                  </a:lnTo>
                  <a:lnTo>
                    <a:pt x="63" y="112"/>
                  </a:lnTo>
                  <a:lnTo>
                    <a:pt x="65" y="112"/>
                  </a:lnTo>
                  <a:lnTo>
                    <a:pt x="66" y="112"/>
                  </a:lnTo>
                  <a:lnTo>
                    <a:pt x="68" y="112"/>
                  </a:lnTo>
                  <a:lnTo>
                    <a:pt x="70" y="112"/>
                  </a:lnTo>
                  <a:lnTo>
                    <a:pt x="71" y="111"/>
                  </a:lnTo>
                  <a:lnTo>
                    <a:pt x="73" y="111"/>
                  </a:lnTo>
                  <a:lnTo>
                    <a:pt x="78" y="107"/>
                  </a:lnTo>
                  <a:lnTo>
                    <a:pt x="80" y="107"/>
                  </a:lnTo>
                  <a:lnTo>
                    <a:pt x="82" y="107"/>
                  </a:lnTo>
                  <a:lnTo>
                    <a:pt x="82" y="105"/>
                  </a:lnTo>
                  <a:lnTo>
                    <a:pt x="83" y="105"/>
                  </a:lnTo>
                  <a:lnTo>
                    <a:pt x="85" y="105"/>
                  </a:lnTo>
                  <a:lnTo>
                    <a:pt x="85" y="104"/>
                  </a:lnTo>
                  <a:lnTo>
                    <a:pt x="87" y="104"/>
                  </a:lnTo>
                  <a:lnTo>
                    <a:pt x="89" y="104"/>
                  </a:lnTo>
                  <a:lnTo>
                    <a:pt x="90" y="102"/>
                  </a:lnTo>
                  <a:lnTo>
                    <a:pt x="92" y="100"/>
                  </a:lnTo>
                  <a:lnTo>
                    <a:pt x="94" y="100"/>
                  </a:lnTo>
                  <a:lnTo>
                    <a:pt x="95" y="99"/>
                  </a:lnTo>
                  <a:lnTo>
                    <a:pt x="95" y="97"/>
                  </a:lnTo>
                  <a:lnTo>
                    <a:pt x="97" y="97"/>
                  </a:lnTo>
                  <a:lnTo>
                    <a:pt x="97" y="95"/>
                  </a:lnTo>
                  <a:lnTo>
                    <a:pt x="99" y="95"/>
                  </a:lnTo>
                  <a:lnTo>
                    <a:pt x="99" y="93"/>
                  </a:lnTo>
                  <a:lnTo>
                    <a:pt x="100" y="93"/>
                  </a:lnTo>
                  <a:lnTo>
                    <a:pt x="102" y="92"/>
                  </a:lnTo>
                  <a:lnTo>
                    <a:pt x="102" y="90"/>
                  </a:lnTo>
                  <a:lnTo>
                    <a:pt x="104" y="90"/>
                  </a:lnTo>
                  <a:lnTo>
                    <a:pt x="104" y="88"/>
                  </a:lnTo>
                  <a:lnTo>
                    <a:pt x="106" y="88"/>
                  </a:lnTo>
                  <a:lnTo>
                    <a:pt x="106" y="87"/>
                  </a:lnTo>
                  <a:lnTo>
                    <a:pt x="106" y="85"/>
                  </a:lnTo>
                  <a:lnTo>
                    <a:pt x="107" y="83"/>
                  </a:lnTo>
                  <a:lnTo>
                    <a:pt x="111" y="78"/>
                  </a:lnTo>
                  <a:lnTo>
                    <a:pt x="111" y="76"/>
                  </a:lnTo>
                  <a:lnTo>
                    <a:pt x="111" y="75"/>
                  </a:lnTo>
                  <a:lnTo>
                    <a:pt x="112" y="71"/>
                  </a:lnTo>
                  <a:lnTo>
                    <a:pt x="114" y="70"/>
                  </a:lnTo>
                  <a:lnTo>
                    <a:pt x="114" y="68"/>
                  </a:lnTo>
                  <a:lnTo>
                    <a:pt x="114" y="66"/>
                  </a:lnTo>
                  <a:lnTo>
                    <a:pt x="116" y="66"/>
                  </a:lnTo>
                  <a:lnTo>
                    <a:pt x="116" y="64"/>
                  </a:lnTo>
                  <a:lnTo>
                    <a:pt x="116" y="63"/>
                  </a:lnTo>
                  <a:lnTo>
                    <a:pt x="116" y="61"/>
                  </a:lnTo>
                  <a:lnTo>
                    <a:pt x="116" y="59"/>
                  </a:lnTo>
                  <a:lnTo>
                    <a:pt x="116" y="58"/>
                  </a:lnTo>
                  <a:lnTo>
                    <a:pt x="116" y="54"/>
                  </a:lnTo>
                  <a:lnTo>
                    <a:pt x="116" y="53"/>
                  </a:lnTo>
                  <a:lnTo>
                    <a:pt x="116" y="51"/>
                  </a:lnTo>
                  <a:lnTo>
                    <a:pt x="116" y="49"/>
                  </a:lnTo>
                  <a:lnTo>
                    <a:pt x="116" y="47"/>
                  </a:lnTo>
                  <a:lnTo>
                    <a:pt x="116" y="46"/>
                  </a:lnTo>
                  <a:lnTo>
                    <a:pt x="114" y="42"/>
                  </a:lnTo>
                  <a:lnTo>
                    <a:pt x="114" y="41"/>
                  </a:lnTo>
                  <a:lnTo>
                    <a:pt x="114" y="39"/>
                  </a:lnTo>
                  <a:lnTo>
                    <a:pt x="112" y="37"/>
                  </a:lnTo>
                  <a:lnTo>
                    <a:pt x="111" y="32"/>
                  </a:lnTo>
                  <a:lnTo>
                    <a:pt x="111" y="30"/>
                  </a:lnTo>
                  <a:lnTo>
                    <a:pt x="109" y="29"/>
                  </a:lnTo>
                  <a:lnTo>
                    <a:pt x="107" y="27"/>
                  </a:lnTo>
                  <a:lnTo>
                    <a:pt x="107" y="25"/>
                  </a:lnTo>
                  <a:lnTo>
                    <a:pt x="106" y="24"/>
                  </a:lnTo>
                  <a:lnTo>
                    <a:pt x="106" y="22"/>
                  </a:lnTo>
                  <a:lnTo>
                    <a:pt x="104" y="22"/>
                  </a:lnTo>
                  <a:lnTo>
                    <a:pt x="104" y="20"/>
                  </a:lnTo>
                  <a:lnTo>
                    <a:pt x="102" y="18"/>
                  </a:lnTo>
                  <a:lnTo>
                    <a:pt x="100" y="17"/>
                  </a:lnTo>
                  <a:lnTo>
                    <a:pt x="99" y="17"/>
                  </a:lnTo>
                  <a:lnTo>
                    <a:pt x="99" y="15"/>
                  </a:lnTo>
                  <a:lnTo>
                    <a:pt x="97" y="13"/>
                  </a:lnTo>
                  <a:lnTo>
                    <a:pt x="95" y="12"/>
                  </a:lnTo>
                  <a:lnTo>
                    <a:pt x="94" y="12"/>
                  </a:lnTo>
                  <a:lnTo>
                    <a:pt x="92" y="10"/>
                  </a:lnTo>
                  <a:lnTo>
                    <a:pt x="90" y="10"/>
                  </a:lnTo>
                  <a:lnTo>
                    <a:pt x="90" y="8"/>
                  </a:lnTo>
                  <a:lnTo>
                    <a:pt x="87" y="6"/>
                  </a:lnTo>
                  <a:lnTo>
                    <a:pt x="83" y="6"/>
                  </a:lnTo>
                  <a:close/>
                </a:path>
              </a:pathLst>
            </a:custGeom>
            <a:solidFill>
              <a:srgbClr val="808080"/>
            </a:solidFill>
            <a:ln w="9525">
              <a:noFill/>
              <a:round/>
              <a:headEnd/>
              <a:tailEnd/>
            </a:ln>
          </p:spPr>
          <p:txBody>
            <a:bodyPr/>
            <a:lstStyle/>
            <a:p>
              <a:endParaRPr lang="en-US"/>
            </a:p>
          </p:txBody>
        </p:sp>
        <p:sp>
          <p:nvSpPr>
            <p:cNvPr id="403" name="Freeform 2574"/>
            <p:cNvSpPr>
              <a:spLocks/>
            </p:cNvSpPr>
            <p:nvPr/>
          </p:nvSpPr>
          <p:spPr bwMode="auto">
            <a:xfrm>
              <a:off x="1511" y="2624"/>
              <a:ext cx="115" cy="112"/>
            </a:xfrm>
            <a:custGeom>
              <a:avLst/>
              <a:gdLst>
                <a:gd name="T0" fmla="*/ 77 w 115"/>
                <a:gd name="T1" fmla="*/ 3 h 112"/>
                <a:gd name="T2" fmla="*/ 70 w 115"/>
                <a:gd name="T3" fmla="*/ 1 h 112"/>
                <a:gd name="T4" fmla="*/ 64 w 115"/>
                <a:gd name="T5" fmla="*/ 1 h 112"/>
                <a:gd name="T6" fmla="*/ 57 w 115"/>
                <a:gd name="T7" fmla="*/ 0 h 112"/>
                <a:gd name="T8" fmla="*/ 52 w 115"/>
                <a:gd name="T9" fmla="*/ 1 h 112"/>
                <a:gd name="T10" fmla="*/ 45 w 115"/>
                <a:gd name="T11" fmla="*/ 3 h 112"/>
                <a:gd name="T12" fmla="*/ 35 w 115"/>
                <a:gd name="T13" fmla="*/ 6 h 112"/>
                <a:gd name="T14" fmla="*/ 28 w 115"/>
                <a:gd name="T15" fmla="*/ 10 h 112"/>
                <a:gd name="T16" fmla="*/ 23 w 115"/>
                <a:gd name="T17" fmla="*/ 11 h 112"/>
                <a:gd name="T18" fmla="*/ 19 w 115"/>
                <a:gd name="T19" fmla="*/ 17 h 112"/>
                <a:gd name="T20" fmla="*/ 14 w 115"/>
                <a:gd name="T21" fmla="*/ 20 h 112"/>
                <a:gd name="T22" fmla="*/ 11 w 115"/>
                <a:gd name="T23" fmla="*/ 23 h 112"/>
                <a:gd name="T24" fmla="*/ 6 w 115"/>
                <a:gd name="T25" fmla="*/ 34 h 112"/>
                <a:gd name="T26" fmla="*/ 2 w 115"/>
                <a:gd name="T27" fmla="*/ 42 h 112"/>
                <a:gd name="T28" fmla="*/ 0 w 115"/>
                <a:gd name="T29" fmla="*/ 47 h 112"/>
                <a:gd name="T30" fmla="*/ 0 w 115"/>
                <a:gd name="T31" fmla="*/ 54 h 112"/>
                <a:gd name="T32" fmla="*/ 0 w 115"/>
                <a:gd name="T33" fmla="*/ 61 h 112"/>
                <a:gd name="T34" fmla="*/ 0 w 115"/>
                <a:gd name="T35" fmla="*/ 68 h 112"/>
                <a:gd name="T36" fmla="*/ 2 w 115"/>
                <a:gd name="T37" fmla="*/ 75 h 112"/>
                <a:gd name="T38" fmla="*/ 6 w 115"/>
                <a:gd name="T39" fmla="*/ 85 h 112"/>
                <a:gd name="T40" fmla="*/ 9 w 115"/>
                <a:gd name="T41" fmla="*/ 90 h 112"/>
                <a:gd name="T42" fmla="*/ 14 w 115"/>
                <a:gd name="T43" fmla="*/ 95 h 112"/>
                <a:gd name="T44" fmla="*/ 18 w 115"/>
                <a:gd name="T45" fmla="*/ 98 h 112"/>
                <a:gd name="T46" fmla="*/ 23 w 115"/>
                <a:gd name="T47" fmla="*/ 102 h 112"/>
                <a:gd name="T48" fmla="*/ 28 w 115"/>
                <a:gd name="T49" fmla="*/ 105 h 112"/>
                <a:gd name="T50" fmla="*/ 38 w 115"/>
                <a:gd name="T51" fmla="*/ 110 h 112"/>
                <a:gd name="T52" fmla="*/ 45 w 115"/>
                <a:gd name="T53" fmla="*/ 112 h 112"/>
                <a:gd name="T54" fmla="*/ 52 w 115"/>
                <a:gd name="T55" fmla="*/ 112 h 112"/>
                <a:gd name="T56" fmla="*/ 58 w 115"/>
                <a:gd name="T57" fmla="*/ 112 h 112"/>
                <a:gd name="T58" fmla="*/ 65 w 115"/>
                <a:gd name="T59" fmla="*/ 112 h 112"/>
                <a:gd name="T60" fmla="*/ 77 w 115"/>
                <a:gd name="T61" fmla="*/ 107 h 112"/>
                <a:gd name="T62" fmla="*/ 84 w 115"/>
                <a:gd name="T63" fmla="*/ 105 h 112"/>
                <a:gd name="T64" fmla="*/ 89 w 115"/>
                <a:gd name="T65" fmla="*/ 102 h 112"/>
                <a:gd name="T66" fmla="*/ 94 w 115"/>
                <a:gd name="T67" fmla="*/ 98 h 112"/>
                <a:gd name="T68" fmla="*/ 98 w 115"/>
                <a:gd name="T69" fmla="*/ 93 h 112"/>
                <a:gd name="T70" fmla="*/ 103 w 115"/>
                <a:gd name="T71" fmla="*/ 90 h 112"/>
                <a:gd name="T72" fmla="*/ 106 w 115"/>
                <a:gd name="T73" fmla="*/ 85 h 112"/>
                <a:gd name="T74" fmla="*/ 111 w 115"/>
                <a:gd name="T75" fmla="*/ 75 h 112"/>
                <a:gd name="T76" fmla="*/ 115 w 115"/>
                <a:gd name="T77" fmla="*/ 66 h 112"/>
                <a:gd name="T78" fmla="*/ 115 w 115"/>
                <a:gd name="T79" fmla="*/ 59 h 112"/>
                <a:gd name="T80" fmla="*/ 115 w 115"/>
                <a:gd name="T81" fmla="*/ 51 h 112"/>
                <a:gd name="T82" fmla="*/ 115 w 115"/>
                <a:gd name="T83" fmla="*/ 42 h 112"/>
                <a:gd name="T84" fmla="*/ 111 w 115"/>
                <a:gd name="T85" fmla="*/ 32 h 112"/>
                <a:gd name="T86" fmla="*/ 108 w 115"/>
                <a:gd name="T87" fmla="*/ 27 h 112"/>
                <a:gd name="T88" fmla="*/ 104 w 115"/>
                <a:gd name="T89" fmla="*/ 22 h 112"/>
                <a:gd name="T90" fmla="*/ 101 w 115"/>
                <a:gd name="T91" fmla="*/ 18 h 112"/>
                <a:gd name="T92" fmla="*/ 98 w 115"/>
                <a:gd name="T93" fmla="*/ 13 h 112"/>
                <a:gd name="T94" fmla="*/ 89 w 115"/>
                <a:gd name="T95" fmla="*/ 10 h 1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5"/>
                <a:gd name="T145" fmla="*/ 0 h 112"/>
                <a:gd name="T146" fmla="*/ 115 w 115"/>
                <a:gd name="T147" fmla="*/ 112 h 1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5" h="112">
                  <a:moveTo>
                    <a:pt x="84" y="6"/>
                  </a:moveTo>
                  <a:lnTo>
                    <a:pt x="79" y="5"/>
                  </a:lnTo>
                  <a:lnTo>
                    <a:pt x="77" y="5"/>
                  </a:lnTo>
                  <a:lnTo>
                    <a:pt x="77" y="3"/>
                  </a:lnTo>
                  <a:lnTo>
                    <a:pt x="76" y="3"/>
                  </a:lnTo>
                  <a:lnTo>
                    <a:pt x="74" y="1"/>
                  </a:lnTo>
                  <a:lnTo>
                    <a:pt x="72" y="1"/>
                  </a:lnTo>
                  <a:lnTo>
                    <a:pt x="70" y="1"/>
                  </a:lnTo>
                  <a:lnTo>
                    <a:pt x="69" y="1"/>
                  </a:lnTo>
                  <a:lnTo>
                    <a:pt x="67" y="1"/>
                  </a:lnTo>
                  <a:lnTo>
                    <a:pt x="65" y="1"/>
                  </a:lnTo>
                  <a:lnTo>
                    <a:pt x="64" y="1"/>
                  </a:lnTo>
                  <a:lnTo>
                    <a:pt x="62" y="1"/>
                  </a:lnTo>
                  <a:lnTo>
                    <a:pt x="60" y="1"/>
                  </a:lnTo>
                  <a:lnTo>
                    <a:pt x="58" y="0"/>
                  </a:lnTo>
                  <a:lnTo>
                    <a:pt x="57" y="0"/>
                  </a:lnTo>
                  <a:lnTo>
                    <a:pt x="57" y="1"/>
                  </a:lnTo>
                  <a:lnTo>
                    <a:pt x="55" y="1"/>
                  </a:lnTo>
                  <a:lnTo>
                    <a:pt x="53" y="1"/>
                  </a:lnTo>
                  <a:lnTo>
                    <a:pt x="52" y="1"/>
                  </a:lnTo>
                  <a:lnTo>
                    <a:pt x="50" y="1"/>
                  </a:lnTo>
                  <a:lnTo>
                    <a:pt x="48" y="1"/>
                  </a:lnTo>
                  <a:lnTo>
                    <a:pt x="47" y="1"/>
                  </a:lnTo>
                  <a:lnTo>
                    <a:pt x="45" y="3"/>
                  </a:lnTo>
                  <a:lnTo>
                    <a:pt x="43" y="3"/>
                  </a:lnTo>
                  <a:lnTo>
                    <a:pt x="38" y="5"/>
                  </a:lnTo>
                  <a:lnTo>
                    <a:pt x="36" y="6"/>
                  </a:lnTo>
                  <a:lnTo>
                    <a:pt x="35" y="6"/>
                  </a:lnTo>
                  <a:lnTo>
                    <a:pt x="33" y="6"/>
                  </a:lnTo>
                  <a:lnTo>
                    <a:pt x="31" y="6"/>
                  </a:lnTo>
                  <a:lnTo>
                    <a:pt x="29" y="8"/>
                  </a:lnTo>
                  <a:lnTo>
                    <a:pt x="28" y="10"/>
                  </a:lnTo>
                  <a:lnTo>
                    <a:pt x="26" y="10"/>
                  </a:lnTo>
                  <a:lnTo>
                    <a:pt x="26" y="11"/>
                  </a:lnTo>
                  <a:lnTo>
                    <a:pt x="24" y="11"/>
                  </a:lnTo>
                  <a:lnTo>
                    <a:pt x="23" y="11"/>
                  </a:lnTo>
                  <a:lnTo>
                    <a:pt x="23" y="13"/>
                  </a:lnTo>
                  <a:lnTo>
                    <a:pt x="21" y="13"/>
                  </a:lnTo>
                  <a:lnTo>
                    <a:pt x="21" y="15"/>
                  </a:lnTo>
                  <a:lnTo>
                    <a:pt x="19" y="17"/>
                  </a:lnTo>
                  <a:lnTo>
                    <a:pt x="18" y="17"/>
                  </a:lnTo>
                  <a:lnTo>
                    <a:pt x="18" y="18"/>
                  </a:lnTo>
                  <a:lnTo>
                    <a:pt x="16" y="18"/>
                  </a:lnTo>
                  <a:lnTo>
                    <a:pt x="14" y="20"/>
                  </a:lnTo>
                  <a:lnTo>
                    <a:pt x="14" y="22"/>
                  </a:lnTo>
                  <a:lnTo>
                    <a:pt x="12" y="22"/>
                  </a:lnTo>
                  <a:lnTo>
                    <a:pt x="12" y="23"/>
                  </a:lnTo>
                  <a:lnTo>
                    <a:pt x="11" y="23"/>
                  </a:lnTo>
                  <a:lnTo>
                    <a:pt x="11" y="25"/>
                  </a:lnTo>
                  <a:lnTo>
                    <a:pt x="9" y="27"/>
                  </a:lnTo>
                  <a:lnTo>
                    <a:pt x="7" y="30"/>
                  </a:lnTo>
                  <a:lnTo>
                    <a:pt x="6" y="34"/>
                  </a:lnTo>
                  <a:lnTo>
                    <a:pt x="4" y="37"/>
                  </a:lnTo>
                  <a:lnTo>
                    <a:pt x="4" y="39"/>
                  </a:lnTo>
                  <a:lnTo>
                    <a:pt x="2" y="40"/>
                  </a:lnTo>
                  <a:lnTo>
                    <a:pt x="2" y="42"/>
                  </a:lnTo>
                  <a:lnTo>
                    <a:pt x="2" y="44"/>
                  </a:lnTo>
                  <a:lnTo>
                    <a:pt x="2" y="46"/>
                  </a:lnTo>
                  <a:lnTo>
                    <a:pt x="2" y="47"/>
                  </a:lnTo>
                  <a:lnTo>
                    <a:pt x="0" y="47"/>
                  </a:lnTo>
                  <a:lnTo>
                    <a:pt x="0" y="49"/>
                  </a:lnTo>
                  <a:lnTo>
                    <a:pt x="0" y="51"/>
                  </a:lnTo>
                  <a:lnTo>
                    <a:pt x="0" y="52"/>
                  </a:lnTo>
                  <a:lnTo>
                    <a:pt x="0" y="54"/>
                  </a:lnTo>
                  <a:lnTo>
                    <a:pt x="0" y="56"/>
                  </a:lnTo>
                  <a:lnTo>
                    <a:pt x="0" y="57"/>
                  </a:lnTo>
                  <a:lnTo>
                    <a:pt x="0" y="59"/>
                  </a:lnTo>
                  <a:lnTo>
                    <a:pt x="0" y="61"/>
                  </a:lnTo>
                  <a:lnTo>
                    <a:pt x="0" y="63"/>
                  </a:lnTo>
                  <a:lnTo>
                    <a:pt x="0" y="64"/>
                  </a:lnTo>
                  <a:lnTo>
                    <a:pt x="0" y="66"/>
                  </a:lnTo>
                  <a:lnTo>
                    <a:pt x="0" y="68"/>
                  </a:lnTo>
                  <a:lnTo>
                    <a:pt x="2" y="69"/>
                  </a:lnTo>
                  <a:lnTo>
                    <a:pt x="2" y="71"/>
                  </a:lnTo>
                  <a:lnTo>
                    <a:pt x="2" y="73"/>
                  </a:lnTo>
                  <a:lnTo>
                    <a:pt x="2" y="75"/>
                  </a:lnTo>
                  <a:lnTo>
                    <a:pt x="4" y="80"/>
                  </a:lnTo>
                  <a:lnTo>
                    <a:pt x="6" y="81"/>
                  </a:lnTo>
                  <a:lnTo>
                    <a:pt x="6" y="83"/>
                  </a:lnTo>
                  <a:lnTo>
                    <a:pt x="6" y="85"/>
                  </a:lnTo>
                  <a:lnTo>
                    <a:pt x="7" y="85"/>
                  </a:lnTo>
                  <a:lnTo>
                    <a:pt x="7" y="88"/>
                  </a:lnTo>
                  <a:lnTo>
                    <a:pt x="9" y="88"/>
                  </a:lnTo>
                  <a:lnTo>
                    <a:pt x="9" y="90"/>
                  </a:lnTo>
                  <a:lnTo>
                    <a:pt x="11" y="90"/>
                  </a:lnTo>
                  <a:lnTo>
                    <a:pt x="11" y="92"/>
                  </a:lnTo>
                  <a:lnTo>
                    <a:pt x="12" y="93"/>
                  </a:lnTo>
                  <a:lnTo>
                    <a:pt x="14" y="95"/>
                  </a:lnTo>
                  <a:lnTo>
                    <a:pt x="16" y="95"/>
                  </a:lnTo>
                  <a:lnTo>
                    <a:pt x="16" y="97"/>
                  </a:lnTo>
                  <a:lnTo>
                    <a:pt x="18" y="97"/>
                  </a:lnTo>
                  <a:lnTo>
                    <a:pt x="18" y="98"/>
                  </a:lnTo>
                  <a:lnTo>
                    <a:pt x="19" y="100"/>
                  </a:lnTo>
                  <a:lnTo>
                    <a:pt x="21" y="100"/>
                  </a:lnTo>
                  <a:lnTo>
                    <a:pt x="21" y="102"/>
                  </a:lnTo>
                  <a:lnTo>
                    <a:pt x="23" y="102"/>
                  </a:lnTo>
                  <a:lnTo>
                    <a:pt x="23" y="104"/>
                  </a:lnTo>
                  <a:lnTo>
                    <a:pt x="26" y="104"/>
                  </a:lnTo>
                  <a:lnTo>
                    <a:pt x="26" y="105"/>
                  </a:lnTo>
                  <a:lnTo>
                    <a:pt x="28" y="105"/>
                  </a:lnTo>
                  <a:lnTo>
                    <a:pt x="31" y="107"/>
                  </a:lnTo>
                  <a:lnTo>
                    <a:pt x="36" y="109"/>
                  </a:lnTo>
                  <a:lnTo>
                    <a:pt x="38" y="109"/>
                  </a:lnTo>
                  <a:lnTo>
                    <a:pt x="38" y="110"/>
                  </a:lnTo>
                  <a:lnTo>
                    <a:pt x="40" y="110"/>
                  </a:lnTo>
                  <a:lnTo>
                    <a:pt x="41" y="112"/>
                  </a:lnTo>
                  <a:lnTo>
                    <a:pt x="43" y="112"/>
                  </a:lnTo>
                  <a:lnTo>
                    <a:pt x="45" y="112"/>
                  </a:lnTo>
                  <a:lnTo>
                    <a:pt x="47" y="112"/>
                  </a:lnTo>
                  <a:lnTo>
                    <a:pt x="48" y="112"/>
                  </a:lnTo>
                  <a:lnTo>
                    <a:pt x="50" y="112"/>
                  </a:lnTo>
                  <a:lnTo>
                    <a:pt x="52" y="112"/>
                  </a:lnTo>
                  <a:lnTo>
                    <a:pt x="53" y="112"/>
                  </a:lnTo>
                  <a:lnTo>
                    <a:pt x="55" y="112"/>
                  </a:lnTo>
                  <a:lnTo>
                    <a:pt x="57" y="112"/>
                  </a:lnTo>
                  <a:lnTo>
                    <a:pt x="58" y="112"/>
                  </a:lnTo>
                  <a:lnTo>
                    <a:pt x="60" y="112"/>
                  </a:lnTo>
                  <a:lnTo>
                    <a:pt x="62" y="112"/>
                  </a:lnTo>
                  <a:lnTo>
                    <a:pt x="64" y="112"/>
                  </a:lnTo>
                  <a:lnTo>
                    <a:pt x="65" y="112"/>
                  </a:lnTo>
                  <a:lnTo>
                    <a:pt x="67" y="112"/>
                  </a:lnTo>
                  <a:lnTo>
                    <a:pt x="69" y="112"/>
                  </a:lnTo>
                  <a:lnTo>
                    <a:pt x="72" y="110"/>
                  </a:lnTo>
                  <a:lnTo>
                    <a:pt x="77" y="107"/>
                  </a:lnTo>
                  <a:lnTo>
                    <a:pt x="79" y="107"/>
                  </a:lnTo>
                  <a:lnTo>
                    <a:pt x="81" y="107"/>
                  </a:lnTo>
                  <a:lnTo>
                    <a:pt x="82" y="105"/>
                  </a:lnTo>
                  <a:lnTo>
                    <a:pt x="84" y="105"/>
                  </a:lnTo>
                  <a:lnTo>
                    <a:pt x="86" y="104"/>
                  </a:lnTo>
                  <a:lnTo>
                    <a:pt x="87" y="104"/>
                  </a:lnTo>
                  <a:lnTo>
                    <a:pt x="89" y="104"/>
                  </a:lnTo>
                  <a:lnTo>
                    <a:pt x="89" y="102"/>
                  </a:lnTo>
                  <a:lnTo>
                    <a:pt x="91" y="102"/>
                  </a:lnTo>
                  <a:lnTo>
                    <a:pt x="93" y="100"/>
                  </a:lnTo>
                  <a:lnTo>
                    <a:pt x="94" y="100"/>
                  </a:lnTo>
                  <a:lnTo>
                    <a:pt x="94" y="98"/>
                  </a:lnTo>
                  <a:lnTo>
                    <a:pt x="94" y="97"/>
                  </a:lnTo>
                  <a:lnTo>
                    <a:pt x="96" y="97"/>
                  </a:lnTo>
                  <a:lnTo>
                    <a:pt x="98" y="95"/>
                  </a:lnTo>
                  <a:lnTo>
                    <a:pt x="98" y="93"/>
                  </a:lnTo>
                  <a:lnTo>
                    <a:pt x="99" y="93"/>
                  </a:lnTo>
                  <a:lnTo>
                    <a:pt x="101" y="92"/>
                  </a:lnTo>
                  <a:lnTo>
                    <a:pt x="103" y="92"/>
                  </a:lnTo>
                  <a:lnTo>
                    <a:pt x="103" y="90"/>
                  </a:lnTo>
                  <a:lnTo>
                    <a:pt x="103" y="88"/>
                  </a:lnTo>
                  <a:lnTo>
                    <a:pt x="104" y="88"/>
                  </a:lnTo>
                  <a:lnTo>
                    <a:pt x="104" y="86"/>
                  </a:lnTo>
                  <a:lnTo>
                    <a:pt x="106" y="85"/>
                  </a:lnTo>
                  <a:lnTo>
                    <a:pt x="108" y="83"/>
                  </a:lnTo>
                  <a:lnTo>
                    <a:pt x="110" y="78"/>
                  </a:lnTo>
                  <a:lnTo>
                    <a:pt x="111" y="76"/>
                  </a:lnTo>
                  <a:lnTo>
                    <a:pt x="111" y="75"/>
                  </a:lnTo>
                  <a:lnTo>
                    <a:pt x="113" y="71"/>
                  </a:lnTo>
                  <a:lnTo>
                    <a:pt x="115" y="69"/>
                  </a:lnTo>
                  <a:lnTo>
                    <a:pt x="115" y="68"/>
                  </a:lnTo>
                  <a:lnTo>
                    <a:pt x="115" y="66"/>
                  </a:lnTo>
                  <a:lnTo>
                    <a:pt x="115" y="64"/>
                  </a:lnTo>
                  <a:lnTo>
                    <a:pt x="115" y="63"/>
                  </a:lnTo>
                  <a:lnTo>
                    <a:pt x="115" y="61"/>
                  </a:lnTo>
                  <a:lnTo>
                    <a:pt x="115" y="59"/>
                  </a:lnTo>
                  <a:lnTo>
                    <a:pt x="115" y="57"/>
                  </a:lnTo>
                  <a:lnTo>
                    <a:pt x="115" y="54"/>
                  </a:lnTo>
                  <a:lnTo>
                    <a:pt x="115" y="52"/>
                  </a:lnTo>
                  <a:lnTo>
                    <a:pt x="115" y="51"/>
                  </a:lnTo>
                  <a:lnTo>
                    <a:pt x="115" y="49"/>
                  </a:lnTo>
                  <a:lnTo>
                    <a:pt x="115" y="47"/>
                  </a:lnTo>
                  <a:lnTo>
                    <a:pt x="115" y="46"/>
                  </a:lnTo>
                  <a:lnTo>
                    <a:pt x="115" y="42"/>
                  </a:lnTo>
                  <a:lnTo>
                    <a:pt x="115" y="40"/>
                  </a:lnTo>
                  <a:lnTo>
                    <a:pt x="115" y="39"/>
                  </a:lnTo>
                  <a:lnTo>
                    <a:pt x="113" y="37"/>
                  </a:lnTo>
                  <a:lnTo>
                    <a:pt x="111" y="32"/>
                  </a:lnTo>
                  <a:lnTo>
                    <a:pt x="110" y="32"/>
                  </a:lnTo>
                  <a:lnTo>
                    <a:pt x="110" y="30"/>
                  </a:lnTo>
                  <a:lnTo>
                    <a:pt x="110" y="28"/>
                  </a:lnTo>
                  <a:lnTo>
                    <a:pt x="108" y="27"/>
                  </a:lnTo>
                  <a:lnTo>
                    <a:pt x="108" y="25"/>
                  </a:lnTo>
                  <a:lnTo>
                    <a:pt x="106" y="23"/>
                  </a:lnTo>
                  <a:lnTo>
                    <a:pt x="104" y="23"/>
                  </a:lnTo>
                  <a:lnTo>
                    <a:pt x="104" y="22"/>
                  </a:lnTo>
                  <a:lnTo>
                    <a:pt x="103" y="22"/>
                  </a:lnTo>
                  <a:lnTo>
                    <a:pt x="103" y="20"/>
                  </a:lnTo>
                  <a:lnTo>
                    <a:pt x="103" y="18"/>
                  </a:lnTo>
                  <a:lnTo>
                    <a:pt x="101" y="18"/>
                  </a:lnTo>
                  <a:lnTo>
                    <a:pt x="99" y="17"/>
                  </a:lnTo>
                  <a:lnTo>
                    <a:pt x="98" y="17"/>
                  </a:lnTo>
                  <a:lnTo>
                    <a:pt x="98" y="15"/>
                  </a:lnTo>
                  <a:lnTo>
                    <a:pt x="98" y="13"/>
                  </a:lnTo>
                  <a:lnTo>
                    <a:pt x="96" y="13"/>
                  </a:lnTo>
                  <a:lnTo>
                    <a:pt x="94" y="11"/>
                  </a:lnTo>
                  <a:lnTo>
                    <a:pt x="93" y="10"/>
                  </a:lnTo>
                  <a:lnTo>
                    <a:pt x="89" y="10"/>
                  </a:lnTo>
                  <a:lnTo>
                    <a:pt x="89" y="8"/>
                  </a:lnTo>
                  <a:lnTo>
                    <a:pt x="87" y="6"/>
                  </a:lnTo>
                  <a:lnTo>
                    <a:pt x="84" y="6"/>
                  </a:lnTo>
                  <a:close/>
                </a:path>
              </a:pathLst>
            </a:custGeom>
            <a:solidFill>
              <a:srgbClr val="808080"/>
            </a:solidFill>
            <a:ln w="9525">
              <a:noFill/>
              <a:round/>
              <a:headEnd/>
              <a:tailEnd/>
            </a:ln>
          </p:spPr>
          <p:txBody>
            <a:bodyPr/>
            <a:lstStyle/>
            <a:p>
              <a:endParaRPr lang="en-US"/>
            </a:p>
          </p:txBody>
        </p:sp>
        <p:sp>
          <p:nvSpPr>
            <p:cNvPr id="404" name="Freeform 2575"/>
            <p:cNvSpPr>
              <a:spLocks/>
            </p:cNvSpPr>
            <p:nvPr/>
          </p:nvSpPr>
          <p:spPr bwMode="auto">
            <a:xfrm>
              <a:off x="1479" y="2613"/>
              <a:ext cx="114" cy="113"/>
            </a:xfrm>
            <a:custGeom>
              <a:avLst/>
              <a:gdLst>
                <a:gd name="T0" fmla="*/ 75 w 114"/>
                <a:gd name="T1" fmla="*/ 4 h 113"/>
                <a:gd name="T2" fmla="*/ 68 w 114"/>
                <a:gd name="T3" fmla="*/ 2 h 113"/>
                <a:gd name="T4" fmla="*/ 61 w 114"/>
                <a:gd name="T5" fmla="*/ 2 h 113"/>
                <a:gd name="T6" fmla="*/ 55 w 114"/>
                <a:gd name="T7" fmla="*/ 2 h 113"/>
                <a:gd name="T8" fmla="*/ 48 w 114"/>
                <a:gd name="T9" fmla="*/ 2 h 113"/>
                <a:gd name="T10" fmla="*/ 38 w 114"/>
                <a:gd name="T11" fmla="*/ 5 h 113"/>
                <a:gd name="T12" fmla="*/ 32 w 114"/>
                <a:gd name="T13" fmla="*/ 9 h 113"/>
                <a:gd name="T14" fmla="*/ 26 w 114"/>
                <a:gd name="T15" fmla="*/ 11 h 113"/>
                <a:gd name="T16" fmla="*/ 22 w 114"/>
                <a:gd name="T17" fmla="*/ 14 h 113"/>
                <a:gd name="T18" fmla="*/ 17 w 114"/>
                <a:gd name="T19" fmla="*/ 19 h 113"/>
                <a:gd name="T20" fmla="*/ 14 w 114"/>
                <a:gd name="T21" fmla="*/ 22 h 113"/>
                <a:gd name="T22" fmla="*/ 9 w 114"/>
                <a:gd name="T23" fmla="*/ 28 h 113"/>
                <a:gd name="T24" fmla="*/ 4 w 114"/>
                <a:gd name="T25" fmla="*/ 39 h 113"/>
                <a:gd name="T26" fmla="*/ 2 w 114"/>
                <a:gd name="T27" fmla="*/ 46 h 113"/>
                <a:gd name="T28" fmla="*/ 0 w 114"/>
                <a:gd name="T29" fmla="*/ 51 h 113"/>
                <a:gd name="T30" fmla="*/ 0 w 114"/>
                <a:gd name="T31" fmla="*/ 58 h 113"/>
                <a:gd name="T32" fmla="*/ 0 w 114"/>
                <a:gd name="T33" fmla="*/ 65 h 113"/>
                <a:gd name="T34" fmla="*/ 2 w 114"/>
                <a:gd name="T35" fmla="*/ 72 h 113"/>
                <a:gd name="T36" fmla="*/ 5 w 114"/>
                <a:gd name="T37" fmla="*/ 82 h 113"/>
                <a:gd name="T38" fmla="*/ 7 w 114"/>
                <a:gd name="T39" fmla="*/ 89 h 113"/>
                <a:gd name="T40" fmla="*/ 10 w 114"/>
                <a:gd name="T41" fmla="*/ 92 h 113"/>
                <a:gd name="T42" fmla="*/ 15 w 114"/>
                <a:gd name="T43" fmla="*/ 96 h 113"/>
                <a:gd name="T44" fmla="*/ 19 w 114"/>
                <a:gd name="T45" fmla="*/ 101 h 113"/>
                <a:gd name="T46" fmla="*/ 22 w 114"/>
                <a:gd name="T47" fmla="*/ 104 h 113"/>
                <a:gd name="T48" fmla="*/ 32 w 114"/>
                <a:gd name="T49" fmla="*/ 108 h 113"/>
                <a:gd name="T50" fmla="*/ 41 w 114"/>
                <a:gd name="T51" fmla="*/ 113 h 113"/>
                <a:gd name="T52" fmla="*/ 48 w 114"/>
                <a:gd name="T53" fmla="*/ 113 h 113"/>
                <a:gd name="T54" fmla="*/ 55 w 114"/>
                <a:gd name="T55" fmla="*/ 113 h 113"/>
                <a:gd name="T56" fmla="*/ 61 w 114"/>
                <a:gd name="T57" fmla="*/ 113 h 113"/>
                <a:gd name="T58" fmla="*/ 68 w 114"/>
                <a:gd name="T59" fmla="*/ 113 h 113"/>
                <a:gd name="T60" fmla="*/ 82 w 114"/>
                <a:gd name="T61" fmla="*/ 106 h 113"/>
                <a:gd name="T62" fmla="*/ 87 w 114"/>
                <a:gd name="T63" fmla="*/ 104 h 113"/>
                <a:gd name="T64" fmla="*/ 92 w 114"/>
                <a:gd name="T65" fmla="*/ 101 h 113"/>
                <a:gd name="T66" fmla="*/ 96 w 114"/>
                <a:gd name="T67" fmla="*/ 97 h 113"/>
                <a:gd name="T68" fmla="*/ 101 w 114"/>
                <a:gd name="T69" fmla="*/ 92 h 113"/>
                <a:gd name="T70" fmla="*/ 104 w 114"/>
                <a:gd name="T71" fmla="*/ 89 h 113"/>
                <a:gd name="T72" fmla="*/ 111 w 114"/>
                <a:gd name="T73" fmla="*/ 80 h 113"/>
                <a:gd name="T74" fmla="*/ 114 w 114"/>
                <a:gd name="T75" fmla="*/ 70 h 113"/>
                <a:gd name="T76" fmla="*/ 114 w 114"/>
                <a:gd name="T77" fmla="*/ 63 h 113"/>
                <a:gd name="T78" fmla="*/ 114 w 114"/>
                <a:gd name="T79" fmla="*/ 57 h 113"/>
                <a:gd name="T80" fmla="*/ 114 w 114"/>
                <a:gd name="T81" fmla="*/ 50 h 113"/>
                <a:gd name="T82" fmla="*/ 114 w 114"/>
                <a:gd name="T83" fmla="*/ 43 h 113"/>
                <a:gd name="T84" fmla="*/ 111 w 114"/>
                <a:gd name="T85" fmla="*/ 33 h 113"/>
                <a:gd name="T86" fmla="*/ 108 w 114"/>
                <a:gd name="T87" fmla="*/ 26 h 113"/>
                <a:gd name="T88" fmla="*/ 104 w 114"/>
                <a:gd name="T89" fmla="*/ 21 h 113"/>
                <a:gd name="T90" fmla="*/ 97 w 114"/>
                <a:gd name="T91" fmla="*/ 17 h 113"/>
                <a:gd name="T92" fmla="*/ 94 w 114"/>
                <a:gd name="T93" fmla="*/ 12 h 113"/>
                <a:gd name="T94" fmla="*/ 87 w 114"/>
                <a:gd name="T95" fmla="*/ 9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3"/>
                <a:gd name="T146" fmla="*/ 114 w 11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3">
                  <a:moveTo>
                    <a:pt x="84" y="7"/>
                  </a:moveTo>
                  <a:lnTo>
                    <a:pt x="79" y="5"/>
                  </a:lnTo>
                  <a:lnTo>
                    <a:pt x="77" y="4"/>
                  </a:lnTo>
                  <a:lnTo>
                    <a:pt x="75" y="4"/>
                  </a:lnTo>
                  <a:lnTo>
                    <a:pt x="73" y="2"/>
                  </a:lnTo>
                  <a:lnTo>
                    <a:pt x="72" y="2"/>
                  </a:lnTo>
                  <a:lnTo>
                    <a:pt x="70" y="2"/>
                  </a:lnTo>
                  <a:lnTo>
                    <a:pt x="68" y="2"/>
                  </a:lnTo>
                  <a:lnTo>
                    <a:pt x="67" y="2"/>
                  </a:lnTo>
                  <a:lnTo>
                    <a:pt x="65" y="2"/>
                  </a:lnTo>
                  <a:lnTo>
                    <a:pt x="63" y="2"/>
                  </a:lnTo>
                  <a:lnTo>
                    <a:pt x="61" y="2"/>
                  </a:lnTo>
                  <a:lnTo>
                    <a:pt x="60" y="2"/>
                  </a:lnTo>
                  <a:lnTo>
                    <a:pt x="58" y="0"/>
                  </a:lnTo>
                  <a:lnTo>
                    <a:pt x="56" y="2"/>
                  </a:lnTo>
                  <a:lnTo>
                    <a:pt x="55" y="2"/>
                  </a:lnTo>
                  <a:lnTo>
                    <a:pt x="53" y="2"/>
                  </a:lnTo>
                  <a:lnTo>
                    <a:pt x="51" y="2"/>
                  </a:lnTo>
                  <a:lnTo>
                    <a:pt x="50" y="2"/>
                  </a:lnTo>
                  <a:lnTo>
                    <a:pt x="48" y="2"/>
                  </a:lnTo>
                  <a:lnTo>
                    <a:pt x="46" y="2"/>
                  </a:lnTo>
                  <a:lnTo>
                    <a:pt x="44" y="4"/>
                  </a:lnTo>
                  <a:lnTo>
                    <a:pt x="43" y="4"/>
                  </a:lnTo>
                  <a:lnTo>
                    <a:pt x="38" y="5"/>
                  </a:lnTo>
                  <a:lnTo>
                    <a:pt x="36" y="7"/>
                  </a:lnTo>
                  <a:lnTo>
                    <a:pt x="34" y="7"/>
                  </a:lnTo>
                  <a:lnTo>
                    <a:pt x="32" y="7"/>
                  </a:lnTo>
                  <a:lnTo>
                    <a:pt x="32" y="9"/>
                  </a:lnTo>
                  <a:lnTo>
                    <a:pt x="31" y="9"/>
                  </a:lnTo>
                  <a:lnTo>
                    <a:pt x="29" y="9"/>
                  </a:lnTo>
                  <a:lnTo>
                    <a:pt x="27" y="11"/>
                  </a:lnTo>
                  <a:lnTo>
                    <a:pt x="26" y="11"/>
                  </a:lnTo>
                  <a:lnTo>
                    <a:pt x="26" y="12"/>
                  </a:lnTo>
                  <a:lnTo>
                    <a:pt x="24" y="12"/>
                  </a:lnTo>
                  <a:lnTo>
                    <a:pt x="22" y="12"/>
                  </a:lnTo>
                  <a:lnTo>
                    <a:pt x="22" y="14"/>
                  </a:lnTo>
                  <a:lnTo>
                    <a:pt x="21" y="14"/>
                  </a:lnTo>
                  <a:lnTo>
                    <a:pt x="21" y="16"/>
                  </a:lnTo>
                  <a:lnTo>
                    <a:pt x="19" y="17"/>
                  </a:lnTo>
                  <a:lnTo>
                    <a:pt x="17" y="19"/>
                  </a:lnTo>
                  <a:lnTo>
                    <a:pt x="17" y="21"/>
                  </a:lnTo>
                  <a:lnTo>
                    <a:pt x="15" y="21"/>
                  </a:lnTo>
                  <a:lnTo>
                    <a:pt x="14" y="21"/>
                  </a:lnTo>
                  <a:lnTo>
                    <a:pt x="14" y="22"/>
                  </a:lnTo>
                  <a:lnTo>
                    <a:pt x="12" y="22"/>
                  </a:lnTo>
                  <a:lnTo>
                    <a:pt x="12" y="24"/>
                  </a:lnTo>
                  <a:lnTo>
                    <a:pt x="10" y="26"/>
                  </a:lnTo>
                  <a:lnTo>
                    <a:pt x="9" y="28"/>
                  </a:lnTo>
                  <a:lnTo>
                    <a:pt x="7" y="31"/>
                  </a:lnTo>
                  <a:lnTo>
                    <a:pt x="5" y="34"/>
                  </a:lnTo>
                  <a:lnTo>
                    <a:pt x="4" y="38"/>
                  </a:lnTo>
                  <a:lnTo>
                    <a:pt x="4" y="39"/>
                  </a:lnTo>
                  <a:lnTo>
                    <a:pt x="2" y="41"/>
                  </a:lnTo>
                  <a:lnTo>
                    <a:pt x="2" y="43"/>
                  </a:lnTo>
                  <a:lnTo>
                    <a:pt x="2" y="45"/>
                  </a:lnTo>
                  <a:lnTo>
                    <a:pt x="2" y="46"/>
                  </a:lnTo>
                  <a:lnTo>
                    <a:pt x="2" y="48"/>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8"/>
                  </a:lnTo>
                  <a:lnTo>
                    <a:pt x="2" y="70"/>
                  </a:lnTo>
                  <a:lnTo>
                    <a:pt x="2" y="72"/>
                  </a:lnTo>
                  <a:lnTo>
                    <a:pt x="2" y="74"/>
                  </a:lnTo>
                  <a:lnTo>
                    <a:pt x="2" y="75"/>
                  </a:lnTo>
                  <a:lnTo>
                    <a:pt x="4" y="80"/>
                  </a:lnTo>
                  <a:lnTo>
                    <a:pt x="5" y="82"/>
                  </a:lnTo>
                  <a:lnTo>
                    <a:pt x="5" y="84"/>
                  </a:lnTo>
                  <a:lnTo>
                    <a:pt x="5" y="86"/>
                  </a:lnTo>
                  <a:lnTo>
                    <a:pt x="7" y="86"/>
                  </a:lnTo>
                  <a:lnTo>
                    <a:pt x="7" y="89"/>
                  </a:lnTo>
                  <a:lnTo>
                    <a:pt x="9" y="89"/>
                  </a:lnTo>
                  <a:lnTo>
                    <a:pt x="9" y="91"/>
                  </a:lnTo>
                  <a:lnTo>
                    <a:pt x="10" y="91"/>
                  </a:lnTo>
                  <a:lnTo>
                    <a:pt x="10" y="92"/>
                  </a:lnTo>
                  <a:lnTo>
                    <a:pt x="12" y="92"/>
                  </a:lnTo>
                  <a:lnTo>
                    <a:pt x="12" y="94"/>
                  </a:lnTo>
                  <a:lnTo>
                    <a:pt x="14" y="96"/>
                  </a:lnTo>
                  <a:lnTo>
                    <a:pt x="15" y="96"/>
                  </a:lnTo>
                  <a:lnTo>
                    <a:pt x="15" y="97"/>
                  </a:lnTo>
                  <a:lnTo>
                    <a:pt x="17" y="97"/>
                  </a:lnTo>
                  <a:lnTo>
                    <a:pt x="19" y="99"/>
                  </a:lnTo>
                  <a:lnTo>
                    <a:pt x="19" y="101"/>
                  </a:lnTo>
                  <a:lnTo>
                    <a:pt x="21" y="101"/>
                  </a:lnTo>
                  <a:lnTo>
                    <a:pt x="21" y="103"/>
                  </a:lnTo>
                  <a:lnTo>
                    <a:pt x="22" y="103"/>
                  </a:lnTo>
                  <a:lnTo>
                    <a:pt x="22" y="104"/>
                  </a:lnTo>
                  <a:lnTo>
                    <a:pt x="26" y="104"/>
                  </a:lnTo>
                  <a:lnTo>
                    <a:pt x="26" y="106"/>
                  </a:lnTo>
                  <a:lnTo>
                    <a:pt x="27" y="106"/>
                  </a:lnTo>
                  <a:lnTo>
                    <a:pt x="32" y="108"/>
                  </a:lnTo>
                  <a:lnTo>
                    <a:pt x="36" y="109"/>
                  </a:lnTo>
                  <a:lnTo>
                    <a:pt x="38" y="109"/>
                  </a:lnTo>
                  <a:lnTo>
                    <a:pt x="39" y="111"/>
                  </a:lnTo>
                  <a:lnTo>
                    <a:pt x="41" y="113"/>
                  </a:lnTo>
                  <a:lnTo>
                    <a:pt x="43" y="113"/>
                  </a:lnTo>
                  <a:lnTo>
                    <a:pt x="44" y="113"/>
                  </a:lnTo>
                  <a:lnTo>
                    <a:pt x="46" y="113"/>
                  </a:lnTo>
                  <a:lnTo>
                    <a:pt x="48" y="113"/>
                  </a:lnTo>
                  <a:lnTo>
                    <a:pt x="50" y="113"/>
                  </a:lnTo>
                  <a:lnTo>
                    <a:pt x="51" y="113"/>
                  </a:lnTo>
                  <a:lnTo>
                    <a:pt x="53" y="113"/>
                  </a:lnTo>
                  <a:lnTo>
                    <a:pt x="55" y="113"/>
                  </a:lnTo>
                  <a:lnTo>
                    <a:pt x="56" y="113"/>
                  </a:lnTo>
                  <a:lnTo>
                    <a:pt x="58" y="113"/>
                  </a:lnTo>
                  <a:lnTo>
                    <a:pt x="60" y="113"/>
                  </a:lnTo>
                  <a:lnTo>
                    <a:pt x="61" y="113"/>
                  </a:lnTo>
                  <a:lnTo>
                    <a:pt x="63" y="113"/>
                  </a:lnTo>
                  <a:lnTo>
                    <a:pt x="65" y="113"/>
                  </a:lnTo>
                  <a:lnTo>
                    <a:pt x="67" y="113"/>
                  </a:lnTo>
                  <a:lnTo>
                    <a:pt x="68" y="113"/>
                  </a:lnTo>
                  <a:lnTo>
                    <a:pt x="72" y="111"/>
                  </a:lnTo>
                  <a:lnTo>
                    <a:pt x="79" y="108"/>
                  </a:lnTo>
                  <a:lnTo>
                    <a:pt x="80" y="108"/>
                  </a:lnTo>
                  <a:lnTo>
                    <a:pt x="82" y="106"/>
                  </a:lnTo>
                  <a:lnTo>
                    <a:pt x="84" y="106"/>
                  </a:lnTo>
                  <a:lnTo>
                    <a:pt x="85" y="106"/>
                  </a:lnTo>
                  <a:lnTo>
                    <a:pt x="85" y="104"/>
                  </a:lnTo>
                  <a:lnTo>
                    <a:pt x="87" y="104"/>
                  </a:lnTo>
                  <a:lnTo>
                    <a:pt x="89" y="104"/>
                  </a:lnTo>
                  <a:lnTo>
                    <a:pt x="89" y="103"/>
                  </a:lnTo>
                  <a:lnTo>
                    <a:pt x="90" y="103"/>
                  </a:lnTo>
                  <a:lnTo>
                    <a:pt x="92" y="101"/>
                  </a:lnTo>
                  <a:lnTo>
                    <a:pt x="94" y="101"/>
                  </a:lnTo>
                  <a:lnTo>
                    <a:pt x="94" y="99"/>
                  </a:lnTo>
                  <a:lnTo>
                    <a:pt x="94" y="97"/>
                  </a:lnTo>
                  <a:lnTo>
                    <a:pt x="96" y="97"/>
                  </a:lnTo>
                  <a:lnTo>
                    <a:pt x="97" y="96"/>
                  </a:lnTo>
                  <a:lnTo>
                    <a:pt x="97" y="94"/>
                  </a:lnTo>
                  <a:lnTo>
                    <a:pt x="99" y="94"/>
                  </a:lnTo>
                  <a:lnTo>
                    <a:pt x="101" y="92"/>
                  </a:lnTo>
                  <a:lnTo>
                    <a:pt x="102" y="92"/>
                  </a:lnTo>
                  <a:lnTo>
                    <a:pt x="102" y="91"/>
                  </a:lnTo>
                  <a:lnTo>
                    <a:pt x="104" y="91"/>
                  </a:lnTo>
                  <a:lnTo>
                    <a:pt x="104" y="89"/>
                  </a:lnTo>
                  <a:lnTo>
                    <a:pt x="104" y="87"/>
                  </a:lnTo>
                  <a:lnTo>
                    <a:pt x="106" y="86"/>
                  </a:lnTo>
                  <a:lnTo>
                    <a:pt x="108" y="84"/>
                  </a:lnTo>
                  <a:lnTo>
                    <a:pt x="111" y="80"/>
                  </a:lnTo>
                  <a:lnTo>
                    <a:pt x="111" y="77"/>
                  </a:lnTo>
                  <a:lnTo>
                    <a:pt x="111" y="75"/>
                  </a:lnTo>
                  <a:lnTo>
                    <a:pt x="113" y="72"/>
                  </a:lnTo>
                  <a:lnTo>
                    <a:pt x="114" y="70"/>
                  </a:lnTo>
                  <a:lnTo>
                    <a:pt x="114" y="68"/>
                  </a:lnTo>
                  <a:lnTo>
                    <a:pt x="114" y="67"/>
                  </a:lnTo>
                  <a:lnTo>
                    <a:pt x="114" y="65"/>
                  </a:lnTo>
                  <a:lnTo>
                    <a:pt x="114" y="63"/>
                  </a:lnTo>
                  <a:lnTo>
                    <a:pt x="114" y="62"/>
                  </a:lnTo>
                  <a:lnTo>
                    <a:pt x="114" y="60"/>
                  </a:lnTo>
                  <a:lnTo>
                    <a:pt x="114" y="58"/>
                  </a:lnTo>
                  <a:lnTo>
                    <a:pt x="114" y="57"/>
                  </a:lnTo>
                  <a:lnTo>
                    <a:pt x="114" y="55"/>
                  </a:lnTo>
                  <a:lnTo>
                    <a:pt x="114" y="53"/>
                  </a:lnTo>
                  <a:lnTo>
                    <a:pt x="114" y="51"/>
                  </a:lnTo>
                  <a:lnTo>
                    <a:pt x="114" y="50"/>
                  </a:lnTo>
                  <a:lnTo>
                    <a:pt x="114" y="48"/>
                  </a:lnTo>
                  <a:lnTo>
                    <a:pt x="114" y="46"/>
                  </a:lnTo>
                  <a:lnTo>
                    <a:pt x="114" y="45"/>
                  </a:lnTo>
                  <a:lnTo>
                    <a:pt x="114" y="43"/>
                  </a:lnTo>
                  <a:lnTo>
                    <a:pt x="114" y="41"/>
                  </a:lnTo>
                  <a:lnTo>
                    <a:pt x="114" y="39"/>
                  </a:lnTo>
                  <a:lnTo>
                    <a:pt x="113" y="38"/>
                  </a:lnTo>
                  <a:lnTo>
                    <a:pt x="111" y="33"/>
                  </a:lnTo>
                  <a:lnTo>
                    <a:pt x="111" y="31"/>
                  </a:lnTo>
                  <a:lnTo>
                    <a:pt x="109" y="29"/>
                  </a:lnTo>
                  <a:lnTo>
                    <a:pt x="108" y="28"/>
                  </a:lnTo>
                  <a:lnTo>
                    <a:pt x="108" y="26"/>
                  </a:lnTo>
                  <a:lnTo>
                    <a:pt x="106" y="24"/>
                  </a:lnTo>
                  <a:lnTo>
                    <a:pt x="104" y="24"/>
                  </a:lnTo>
                  <a:lnTo>
                    <a:pt x="104" y="22"/>
                  </a:lnTo>
                  <a:lnTo>
                    <a:pt x="104" y="21"/>
                  </a:lnTo>
                  <a:lnTo>
                    <a:pt x="102" y="21"/>
                  </a:lnTo>
                  <a:lnTo>
                    <a:pt x="101" y="19"/>
                  </a:lnTo>
                  <a:lnTo>
                    <a:pt x="99" y="17"/>
                  </a:lnTo>
                  <a:lnTo>
                    <a:pt x="97" y="17"/>
                  </a:lnTo>
                  <a:lnTo>
                    <a:pt x="97" y="16"/>
                  </a:lnTo>
                  <a:lnTo>
                    <a:pt x="97" y="14"/>
                  </a:lnTo>
                  <a:lnTo>
                    <a:pt x="96" y="14"/>
                  </a:lnTo>
                  <a:lnTo>
                    <a:pt x="94" y="12"/>
                  </a:lnTo>
                  <a:lnTo>
                    <a:pt x="92" y="11"/>
                  </a:lnTo>
                  <a:lnTo>
                    <a:pt x="89" y="11"/>
                  </a:lnTo>
                  <a:lnTo>
                    <a:pt x="89" y="9"/>
                  </a:lnTo>
                  <a:lnTo>
                    <a:pt x="87" y="9"/>
                  </a:lnTo>
                  <a:lnTo>
                    <a:pt x="87" y="7"/>
                  </a:lnTo>
                  <a:lnTo>
                    <a:pt x="84" y="7"/>
                  </a:lnTo>
                  <a:close/>
                </a:path>
              </a:pathLst>
            </a:custGeom>
            <a:solidFill>
              <a:srgbClr val="808080"/>
            </a:solidFill>
            <a:ln w="9525">
              <a:noFill/>
              <a:round/>
              <a:headEnd/>
              <a:tailEnd/>
            </a:ln>
          </p:spPr>
          <p:txBody>
            <a:bodyPr/>
            <a:lstStyle/>
            <a:p>
              <a:endParaRPr lang="en-US"/>
            </a:p>
          </p:txBody>
        </p:sp>
        <p:sp>
          <p:nvSpPr>
            <p:cNvPr id="405" name="Freeform 2576"/>
            <p:cNvSpPr>
              <a:spLocks/>
            </p:cNvSpPr>
            <p:nvPr/>
          </p:nvSpPr>
          <p:spPr bwMode="auto">
            <a:xfrm>
              <a:off x="1581" y="2627"/>
              <a:ext cx="115" cy="112"/>
            </a:xfrm>
            <a:custGeom>
              <a:avLst/>
              <a:gdLst>
                <a:gd name="T0" fmla="*/ 77 w 115"/>
                <a:gd name="T1" fmla="*/ 3 h 112"/>
                <a:gd name="T2" fmla="*/ 72 w 115"/>
                <a:gd name="T3" fmla="*/ 2 h 112"/>
                <a:gd name="T4" fmla="*/ 67 w 115"/>
                <a:gd name="T5" fmla="*/ 2 h 112"/>
                <a:gd name="T6" fmla="*/ 62 w 115"/>
                <a:gd name="T7" fmla="*/ 2 h 112"/>
                <a:gd name="T8" fmla="*/ 57 w 115"/>
                <a:gd name="T9" fmla="*/ 0 h 112"/>
                <a:gd name="T10" fmla="*/ 52 w 115"/>
                <a:gd name="T11" fmla="*/ 2 h 112"/>
                <a:gd name="T12" fmla="*/ 46 w 115"/>
                <a:gd name="T13" fmla="*/ 2 h 112"/>
                <a:gd name="T14" fmla="*/ 36 w 115"/>
                <a:gd name="T15" fmla="*/ 5 h 112"/>
                <a:gd name="T16" fmla="*/ 31 w 115"/>
                <a:gd name="T17" fmla="*/ 7 h 112"/>
                <a:gd name="T18" fmla="*/ 26 w 115"/>
                <a:gd name="T19" fmla="*/ 10 h 112"/>
                <a:gd name="T20" fmla="*/ 23 w 115"/>
                <a:gd name="T21" fmla="*/ 14 h 112"/>
                <a:gd name="T22" fmla="*/ 19 w 115"/>
                <a:gd name="T23" fmla="*/ 15 h 112"/>
                <a:gd name="T24" fmla="*/ 16 w 115"/>
                <a:gd name="T25" fmla="*/ 17 h 112"/>
                <a:gd name="T26" fmla="*/ 14 w 115"/>
                <a:gd name="T27" fmla="*/ 20 h 112"/>
                <a:gd name="T28" fmla="*/ 11 w 115"/>
                <a:gd name="T29" fmla="*/ 24 h 112"/>
                <a:gd name="T30" fmla="*/ 7 w 115"/>
                <a:gd name="T31" fmla="*/ 29 h 112"/>
                <a:gd name="T32" fmla="*/ 4 w 115"/>
                <a:gd name="T33" fmla="*/ 37 h 112"/>
                <a:gd name="T34" fmla="*/ 2 w 115"/>
                <a:gd name="T35" fmla="*/ 43 h 112"/>
                <a:gd name="T36" fmla="*/ 0 w 115"/>
                <a:gd name="T37" fmla="*/ 46 h 112"/>
                <a:gd name="T38" fmla="*/ 0 w 115"/>
                <a:gd name="T39" fmla="*/ 51 h 112"/>
                <a:gd name="T40" fmla="*/ 0 w 115"/>
                <a:gd name="T41" fmla="*/ 56 h 112"/>
                <a:gd name="T42" fmla="*/ 0 w 115"/>
                <a:gd name="T43" fmla="*/ 63 h 112"/>
                <a:gd name="T44" fmla="*/ 0 w 115"/>
                <a:gd name="T45" fmla="*/ 68 h 112"/>
                <a:gd name="T46" fmla="*/ 0 w 115"/>
                <a:gd name="T47" fmla="*/ 73 h 112"/>
                <a:gd name="T48" fmla="*/ 6 w 115"/>
                <a:gd name="T49" fmla="*/ 82 h 112"/>
                <a:gd name="T50" fmla="*/ 7 w 115"/>
                <a:gd name="T51" fmla="*/ 85 h 112"/>
                <a:gd name="T52" fmla="*/ 9 w 115"/>
                <a:gd name="T53" fmla="*/ 90 h 112"/>
                <a:gd name="T54" fmla="*/ 12 w 115"/>
                <a:gd name="T55" fmla="*/ 94 h 112"/>
                <a:gd name="T56" fmla="*/ 14 w 115"/>
                <a:gd name="T57" fmla="*/ 97 h 112"/>
                <a:gd name="T58" fmla="*/ 19 w 115"/>
                <a:gd name="T59" fmla="*/ 99 h 112"/>
                <a:gd name="T60" fmla="*/ 23 w 115"/>
                <a:gd name="T61" fmla="*/ 102 h 112"/>
                <a:gd name="T62" fmla="*/ 26 w 115"/>
                <a:gd name="T63" fmla="*/ 106 h 112"/>
                <a:gd name="T64" fmla="*/ 34 w 115"/>
                <a:gd name="T65" fmla="*/ 109 h 112"/>
                <a:gd name="T66" fmla="*/ 40 w 115"/>
                <a:gd name="T67" fmla="*/ 111 h 112"/>
                <a:gd name="T68" fmla="*/ 45 w 115"/>
                <a:gd name="T69" fmla="*/ 111 h 112"/>
                <a:gd name="T70" fmla="*/ 50 w 115"/>
                <a:gd name="T71" fmla="*/ 112 h 112"/>
                <a:gd name="T72" fmla="*/ 55 w 115"/>
                <a:gd name="T73" fmla="*/ 112 h 112"/>
                <a:gd name="T74" fmla="*/ 60 w 115"/>
                <a:gd name="T75" fmla="*/ 112 h 112"/>
                <a:gd name="T76" fmla="*/ 65 w 115"/>
                <a:gd name="T77" fmla="*/ 111 h 112"/>
                <a:gd name="T78" fmla="*/ 72 w 115"/>
                <a:gd name="T79" fmla="*/ 111 h 112"/>
                <a:gd name="T80" fmla="*/ 81 w 115"/>
                <a:gd name="T81" fmla="*/ 107 h 112"/>
                <a:gd name="T82" fmla="*/ 84 w 115"/>
                <a:gd name="T83" fmla="*/ 106 h 112"/>
                <a:gd name="T84" fmla="*/ 89 w 115"/>
                <a:gd name="T85" fmla="*/ 102 h 112"/>
                <a:gd name="T86" fmla="*/ 92 w 115"/>
                <a:gd name="T87" fmla="*/ 101 h 112"/>
                <a:gd name="T88" fmla="*/ 94 w 115"/>
                <a:gd name="T89" fmla="*/ 97 h 112"/>
                <a:gd name="T90" fmla="*/ 98 w 115"/>
                <a:gd name="T91" fmla="*/ 94 h 112"/>
                <a:gd name="T92" fmla="*/ 101 w 115"/>
                <a:gd name="T93" fmla="*/ 90 h 112"/>
                <a:gd name="T94" fmla="*/ 106 w 115"/>
                <a:gd name="T95" fmla="*/ 85 h 112"/>
                <a:gd name="T96" fmla="*/ 110 w 115"/>
                <a:gd name="T97" fmla="*/ 78 h 112"/>
                <a:gd name="T98" fmla="*/ 113 w 115"/>
                <a:gd name="T99" fmla="*/ 70 h 112"/>
                <a:gd name="T100" fmla="*/ 115 w 115"/>
                <a:gd name="T101" fmla="*/ 65 h 112"/>
                <a:gd name="T102" fmla="*/ 115 w 115"/>
                <a:gd name="T103" fmla="*/ 58 h 112"/>
                <a:gd name="T104" fmla="*/ 115 w 115"/>
                <a:gd name="T105" fmla="*/ 51 h 112"/>
                <a:gd name="T106" fmla="*/ 115 w 115"/>
                <a:gd name="T107" fmla="*/ 46 h 112"/>
                <a:gd name="T108" fmla="*/ 113 w 115"/>
                <a:gd name="T109" fmla="*/ 39 h 112"/>
                <a:gd name="T110" fmla="*/ 110 w 115"/>
                <a:gd name="T111" fmla="*/ 32 h 112"/>
                <a:gd name="T112" fmla="*/ 108 w 115"/>
                <a:gd name="T113" fmla="*/ 27 h 112"/>
                <a:gd name="T114" fmla="*/ 106 w 115"/>
                <a:gd name="T115" fmla="*/ 24 h 112"/>
                <a:gd name="T116" fmla="*/ 103 w 115"/>
                <a:gd name="T117" fmla="*/ 20 h 112"/>
                <a:gd name="T118" fmla="*/ 99 w 115"/>
                <a:gd name="T119" fmla="*/ 17 h 112"/>
                <a:gd name="T120" fmla="*/ 96 w 115"/>
                <a:gd name="T121" fmla="*/ 14 h 112"/>
                <a:gd name="T122" fmla="*/ 89 w 115"/>
                <a:gd name="T123" fmla="*/ 10 h 112"/>
                <a:gd name="T124" fmla="*/ 82 w 115"/>
                <a:gd name="T125" fmla="*/ 5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112"/>
                <a:gd name="T191" fmla="*/ 115 w 115"/>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112">
                  <a:moveTo>
                    <a:pt x="82" y="5"/>
                  </a:moveTo>
                  <a:lnTo>
                    <a:pt x="79" y="3"/>
                  </a:lnTo>
                  <a:lnTo>
                    <a:pt x="77" y="3"/>
                  </a:lnTo>
                  <a:lnTo>
                    <a:pt x="75" y="3"/>
                  </a:lnTo>
                  <a:lnTo>
                    <a:pt x="74" y="2"/>
                  </a:lnTo>
                  <a:lnTo>
                    <a:pt x="72" y="2"/>
                  </a:lnTo>
                  <a:lnTo>
                    <a:pt x="70" y="2"/>
                  </a:lnTo>
                  <a:lnTo>
                    <a:pt x="69" y="2"/>
                  </a:lnTo>
                  <a:lnTo>
                    <a:pt x="67" y="2"/>
                  </a:lnTo>
                  <a:lnTo>
                    <a:pt x="65" y="2"/>
                  </a:lnTo>
                  <a:lnTo>
                    <a:pt x="63" y="2"/>
                  </a:lnTo>
                  <a:lnTo>
                    <a:pt x="62" y="2"/>
                  </a:lnTo>
                  <a:lnTo>
                    <a:pt x="60" y="2"/>
                  </a:lnTo>
                  <a:lnTo>
                    <a:pt x="58" y="0"/>
                  </a:lnTo>
                  <a:lnTo>
                    <a:pt x="57" y="0"/>
                  </a:lnTo>
                  <a:lnTo>
                    <a:pt x="55" y="2"/>
                  </a:lnTo>
                  <a:lnTo>
                    <a:pt x="53" y="2"/>
                  </a:lnTo>
                  <a:lnTo>
                    <a:pt x="52" y="2"/>
                  </a:lnTo>
                  <a:lnTo>
                    <a:pt x="50" y="2"/>
                  </a:lnTo>
                  <a:lnTo>
                    <a:pt x="48" y="2"/>
                  </a:lnTo>
                  <a:lnTo>
                    <a:pt x="46" y="2"/>
                  </a:lnTo>
                  <a:lnTo>
                    <a:pt x="43" y="3"/>
                  </a:lnTo>
                  <a:lnTo>
                    <a:pt x="41" y="3"/>
                  </a:lnTo>
                  <a:lnTo>
                    <a:pt x="36" y="5"/>
                  </a:lnTo>
                  <a:lnTo>
                    <a:pt x="34" y="5"/>
                  </a:lnTo>
                  <a:lnTo>
                    <a:pt x="33" y="7"/>
                  </a:lnTo>
                  <a:lnTo>
                    <a:pt x="31" y="7"/>
                  </a:lnTo>
                  <a:lnTo>
                    <a:pt x="29" y="8"/>
                  </a:lnTo>
                  <a:lnTo>
                    <a:pt x="28" y="10"/>
                  </a:lnTo>
                  <a:lnTo>
                    <a:pt x="26" y="10"/>
                  </a:lnTo>
                  <a:lnTo>
                    <a:pt x="24" y="12"/>
                  </a:lnTo>
                  <a:lnTo>
                    <a:pt x="23" y="12"/>
                  </a:lnTo>
                  <a:lnTo>
                    <a:pt x="23" y="14"/>
                  </a:lnTo>
                  <a:lnTo>
                    <a:pt x="21" y="14"/>
                  </a:lnTo>
                  <a:lnTo>
                    <a:pt x="21" y="15"/>
                  </a:lnTo>
                  <a:lnTo>
                    <a:pt x="19" y="15"/>
                  </a:lnTo>
                  <a:lnTo>
                    <a:pt x="19" y="17"/>
                  </a:lnTo>
                  <a:lnTo>
                    <a:pt x="17" y="17"/>
                  </a:lnTo>
                  <a:lnTo>
                    <a:pt x="16" y="17"/>
                  </a:lnTo>
                  <a:lnTo>
                    <a:pt x="16" y="19"/>
                  </a:lnTo>
                  <a:lnTo>
                    <a:pt x="14" y="19"/>
                  </a:lnTo>
                  <a:lnTo>
                    <a:pt x="14" y="20"/>
                  </a:lnTo>
                  <a:lnTo>
                    <a:pt x="14" y="22"/>
                  </a:lnTo>
                  <a:lnTo>
                    <a:pt x="12" y="22"/>
                  </a:lnTo>
                  <a:lnTo>
                    <a:pt x="11" y="24"/>
                  </a:lnTo>
                  <a:lnTo>
                    <a:pt x="9" y="25"/>
                  </a:lnTo>
                  <a:lnTo>
                    <a:pt x="9" y="27"/>
                  </a:lnTo>
                  <a:lnTo>
                    <a:pt x="7" y="29"/>
                  </a:lnTo>
                  <a:lnTo>
                    <a:pt x="7" y="31"/>
                  </a:lnTo>
                  <a:lnTo>
                    <a:pt x="6" y="34"/>
                  </a:lnTo>
                  <a:lnTo>
                    <a:pt x="4" y="37"/>
                  </a:lnTo>
                  <a:lnTo>
                    <a:pt x="4" y="39"/>
                  </a:lnTo>
                  <a:lnTo>
                    <a:pt x="2" y="41"/>
                  </a:lnTo>
                  <a:lnTo>
                    <a:pt x="2" y="43"/>
                  </a:lnTo>
                  <a:lnTo>
                    <a:pt x="0" y="43"/>
                  </a:lnTo>
                  <a:lnTo>
                    <a:pt x="0" y="44"/>
                  </a:lnTo>
                  <a:lnTo>
                    <a:pt x="0" y="46"/>
                  </a:lnTo>
                  <a:lnTo>
                    <a:pt x="0" y="48"/>
                  </a:lnTo>
                  <a:lnTo>
                    <a:pt x="0" y="49"/>
                  </a:lnTo>
                  <a:lnTo>
                    <a:pt x="0" y="51"/>
                  </a:lnTo>
                  <a:lnTo>
                    <a:pt x="0" y="53"/>
                  </a:lnTo>
                  <a:lnTo>
                    <a:pt x="0" y="54"/>
                  </a:lnTo>
                  <a:lnTo>
                    <a:pt x="0" y="56"/>
                  </a:lnTo>
                  <a:lnTo>
                    <a:pt x="0" y="58"/>
                  </a:lnTo>
                  <a:lnTo>
                    <a:pt x="0" y="61"/>
                  </a:lnTo>
                  <a:lnTo>
                    <a:pt x="0" y="63"/>
                  </a:lnTo>
                  <a:lnTo>
                    <a:pt x="0" y="65"/>
                  </a:lnTo>
                  <a:lnTo>
                    <a:pt x="0" y="66"/>
                  </a:lnTo>
                  <a:lnTo>
                    <a:pt x="0" y="68"/>
                  </a:lnTo>
                  <a:lnTo>
                    <a:pt x="0" y="70"/>
                  </a:lnTo>
                  <a:lnTo>
                    <a:pt x="0" y="72"/>
                  </a:lnTo>
                  <a:lnTo>
                    <a:pt x="0" y="73"/>
                  </a:lnTo>
                  <a:lnTo>
                    <a:pt x="0" y="75"/>
                  </a:lnTo>
                  <a:lnTo>
                    <a:pt x="4" y="80"/>
                  </a:lnTo>
                  <a:lnTo>
                    <a:pt x="6" y="82"/>
                  </a:lnTo>
                  <a:lnTo>
                    <a:pt x="6" y="83"/>
                  </a:lnTo>
                  <a:lnTo>
                    <a:pt x="6" y="85"/>
                  </a:lnTo>
                  <a:lnTo>
                    <a:pt x="7" y="85"/>
                  </a:lnTo>
                  <a:lnTo>
                    <a:pt x="7" y="87"/>
                  </a:lnTo>
                  <a:lnTo>
                    <a:pt x="9" y="89"/>
                  </a:lnTo>
                  <a:lnTo>
                    <a:pt x="9" y="90"/>
                  </a:lnTo>
                  <a:lnTo>
                    <a:pt x="9" y="92"/>
                  </a:lnTo>
                  <a:lnTo>
                    <a:pt x="11" y="92"/>
                  </a:lnTo>
                  <a:lnTo>
                    <a:pt x="12" y="94"/>
                  </a:lnTo>
                  <a:lnTo>
                    <a:pt x="14" y="94"/>
                  </a:lnTo>
                  <a:lnTo>
                    <a:pt x="14" y="95"/>
                  </a:lnTo>
                  <a:lnTo>
                    <a:pt x="14" y="97"/>
                  </a:lnTo>
                  <a:lnTo>
                    <a:pt x="16" y="97"/>
                  </a:lnTo>
                  <a:lnTo>
                    <a:pt x="17" y="99"/>
                  </a:lnTo>
                  <a:lnTo>
                    <a:pt x="19" y="99"/>
                  </a:lnTo>
                  <a:lnTo>
                    <a:pt x="19" y="101"/>
                  </a:lnTo>
                  <a:lnTo>
                    <a:pt x="21" y="101"/>
                  </a:lnTo>
                  <a:lnTo>
                    <a:pt x="23" y="102"/>
                  </a:lnTo>
                  <a:lnTo>
                    <a:pt x="23" y="104"/>
                  </a:lnTo>
                  <a:lnTo>
                    <a:pt x="26" y="104"/>
                  </a:lnTo>
                  <a:lnTo>
                    <a:pt x="26" y="106"/>
                  </a:lnTo>
                  <a:lnTo>
                    <a:pt x="28" y="106"/>
                  </a:lnTo>
                  <a:lnTo>
                    <a:pt x="31" y="107"/>
                  </a:lnTo>
                  <a:lnTo>
                    <a:pt x="34" y="109"/>
                  </a:lnTo>
                  <a:lnTo>
                    <a:pt x="36" y="109"/>
                  </a:lnTo>
                  <a:lnTo>
                    <a:pt x="38" y="111"/>
                  </a:lnTo>
                  <a:lnTo>
                    <a:pt x="40" y="111"/>
                  </a:lnTo>
                  <a:lnTo>
                    <a:pt x="41" y="111"/>
                  </a:lnTo>
                  <a:lnTo>
                    <a:pt x="43" y="111"/>
                  </a:lnTo>
                  <a:lnTo>
                    <a:pt x="45" y="111"/>
                  </a:lnTo>
                  <a:lnTo>
                    <a:pt x="46" y="112"/>
                  </a:lnTo>
                  <a:lnTo>
                    <a:pt x="48" y="112"/>
                  </a:lnTo>
                  <a:lnTo>
                    <a:pt x="50" y="112"/>
                  </a:lnTo>
                  <a:lnTo>
                    <a:pt x="52" y="112"/>
                  </a:lnTo>
                  <a:lnTo>
                    <a:pt x="53" y="112"/>
                  </a:lnTo>
                  <a:lnTo>
                    <a:pt x="55" y="112"/>
                  </a:lnTo>
                  <a:lnTo>
                    <a:pt x="57" y="112"/>
                  </a:lnTo>
                  <a:lnTo>
                    <a:pt x="58" y="112"/>
                  </a:lnTo>
                  <a:lnTo>
                    <a:pt x="60" y="112"/>
                  </a:lnTo>
                  <a:lnTo>
                    <a:pt x="62" y="112"/>
                  </a:lnTo>
                  <a:lnTo>
                    <a:pt x="63" y="112"/>
                  </a:lnTo>
                  <a:lnTo>
                    <a:pt x="65" y="111"/>
                  </a:lnTo>
                  <a:lnTo>
                    <a:pt x="67" y="111"/>
                  </a:lnTo>
                  <a:lnTo>
                    <a:pt x="69" y="111"/>
                  </a:lnTo>
                  <a:lnTo>
                    <a:pt x="72" y="111"/>
                  </a:lnTo>
                  <a:lnTo>
                    <a:pt x="77" y="107"/>
                  </a:lnTo>
                  <a:lnTo>
                    <a:pt x="79" y="107"/>
                  </a:lnTo>
                  <a:lnTo>
                    <a:pt x="81" y="107"/>
                  </a:lnTo>
                  <a:lnTo>
                    <a:pt x="81" y="106"/>
                  </a:lnTo>
                  <a:lnTo>
                    <a:pt x="82" y="106"/>
                  </a:lnTo>
                  <a:lnTo>
                    <a:pt x="84" y="106"/>
                  </a:lnTo>
                  <a:lnTo>
                    <a:pt x="86" y="104"/>
                  </a:lnTo>
                  <a:lnTo>
                    <a:pt x="87" y="104"/>
                  </a:lnTo>
                  <a:lnTo>
                    <a:pt x="89" y="102"/>
                  </a:lnTo>
                  <a:lnTo>
                    <a:pt x="89" y="101"/>
                  </a:lnTo>
                  <a:lnTo>
                    <a:pt x="91" y="101"/>
                  </a:lnTo>
                  <a:lnTo>
                    <a:pt x="92" y="101"/>
                  </a:lnTo>
                  <a:lnTo>
                    <a:pt x="92" y="99"/>
                  </a:lnTo>
                  <a:lnTo>
                    <a:pt x="94" y="99"/>
                  </a:lnTo>
                  <a:lnTo>
                    <a:pt x="94" y="97"/>
                  </a:lnTo>
                  <a:lnTo>
                    <a:pt x="96" y="97"/>
                  </a:lnTo>
                  <a:lnTo>
                    <a:pt x="98" y="95"/>
                  </a:lnTo>
                  <a:lnTo>
                    <a:pt x="98" y="94"/>
                  </a:lnTo>
                  <a:lnTo>
                    <a:pt x="99" y="94"/>
                  </a:lnTo>
                  <a:lnTo>
                    <a:pt x="101" y="92"/>
                  </a:lnTo>
                  <a:lnTo>
                    <a:pt x="101" y="90"/>
                  </a:lnTo>
                  <a:lnTo>
                    <a:pt x="103" y="89"/>
                  </a:lnTo>
                  <a:lnTo>
                    <a:pt x="104" y="87"/>
                  </a:lnTo>
                  <a:lnTo>
                    <a:pt x="106" y="85"/>
                  </a:lnTo>
                  <a:lnTo>
                    <a:pt x="106" y="83"/>
                  </a:lnTo>
                  <a:lnTo>
                    <a:pt x="106" y="82"/>
                  </a:lnTo>
                  <a:lnTo>
                    <a:pt x="110" y="78"/>
                  </a:lnTo>
                  <a:lnTo>
                    <a:pt x="111" y="75"/>
                  </a:lnTo>
                  <a:lnTo>
                    <a:pt x="113" y="72"/>
                  </a:lnTo>
                  <a:lnTo>
                    <a:pt x="113" y="70"/>
                  </a:lnTo>
                  <a:lnTo>
                    <a:pt x="113" y="68"/>
                  </a:lnTo>
                  <a:lnTo>
                    <a:pt x="113" y="66"/>
                  </a:lnTo>
                  <a:lnTo>
                    <a:pt x="115" y="65"/>
                  </a:lnTo>
                  <a:lnTo>
                    <a:pt x="115" y="63"/>
                  </a:lnTo>
                  <a:lnTo>
                    <a:pt x="115" y="61"/>
                  </a:lnTo>
                  <a:lnTo>
                    <a:pt x="115" y="58"/>
                  </a:lnTo>
                  <a:lnTo>
                    <a:pt x="115" y="54"/>
                  </a:lnTo>
                  <a:lnTo>
                    <a:pt x="115" y="53"/>
                  </a:lnTo>
                  <a:lnTo>
                    <a:pt x="115" y="51"/>
                  </a:lnTo>
                  <a:lnTo>
                    <a:pt x="115" y="49"/>
                  </a:lnTo>
                  <a:lnTo>
                    <a:pt x="115" y="48"/>
                  </a:lnTo>
                  <a:lnTo>
                    <a:pt x="115" y="46"/>
                  </a:lnTo>
                  <a:lnTo>
                    <a:pt x="113" y="43"/>
                  </a:lnTo>
                  <a:lnTo>
                    <a:pt x="113" y="41"/>
                  </a:lnTo>
                  <a:lnTo>
                    <a:pt x="113" y="39"/>
                  </a:lnTo>
                  <a:lnTo>
                    <a:pt x="113" y="37"/>
                  </a:lnTo>
                  <a:lnTo>
                    <a:pt x="111" y="32"/>
                  </a:lnTo>
                  <a:lnTo>
                    <a:pt x="110" y="32"/>
                  </a:lnTo>
                  <a:lnTo>
                    <a:pt x="110" y="29"/>
                  </a:lnTo>
                  <a:lnTo>
                    <a:pt x="108" y="29"/>
                  </a:lnTo>
                  <a:lnTo>
                    <a:pt x="108" y="27"/>
                  </a:lnTo>
                  <a:lnTo>
                    <a:pt x="106" y="27"/>
                  </a:lnTo>
                  <a:lnTo>
                    <a:pt x="106" y="25"/>
                  </a:lnTo>
                  <a:lnTo>
                    <a:pt x="106" y="24"/>
                  </a:lnTo>
                  <a:lnTo>
                    <a:pt x="104" y="22"/>
                  </a:lnTo>
                  <a:lnTo>
                    <a:pt x="103" y="22"/>
                  </a:lnTo>
                  <a:lnTo>
                    <a:pt x="103" y="20"/>
                  </a:lnTo>
                  <a:lnTo>
                    <a:pt x="101" y="19"/>
                  </a:lnTo>
                  <a:lnTo>
                    <a:pt x="101" y="17"/>
                  </a:lnTo>
                  <a:lnTo>
                    <a:pt x="99" y="17"/>
                  </a:lnTo>
                  <a:lnTo>
                    <a:pt x="98" y="15"/>
                  </a:lnTo>
                  <a:lnTo>
                    <a:pt x="98" y="14"/>
                  </a:lnTo>
                  <a:lnTo>
                    <a:pt x="96" y="14"/>
                  </a:lnTo>
                  <a:lnTo>
                    <a:pt x="94" y="12"/>
                  </a:lnTo>
                  <a:lnTo>
                    <a:pt x="92" y="10"/>
                  </a:lnTo>
                  <a:lnTo>
                    <a:pt x="89" y="10"/>
                  </a:lnTo>
                  <a:lnTo>
                    <a:pt x="89" y="8"/>
                  </a:lnTo>
                  <a:lnTo>
                    <a:pt x="86" y="7"/>
                  </a:lnTo>
                  <a:lnTo>
                    <a:pt x="82" y="5"/>
                  </a:lnTo>
                  <a:close/>
                </a:path>
              </a:pathLst>
            </a:custGeom>
            <a:solidFill>
              <a:srgbClr val="808080"/>
            </a:solidFill>
            <a:ln w="9525">
              <a:noFill/>
              <a:round/>
              <a:headEnd/>
              <a:tailEnd/>
            </a:ln>
          </p:spPr>
          <p:txBody>
            <a:bodyPr/>
            <a:lstStyle/>
            <a:p>
              <a:endParaRPr lang="en-US"/>
            </a:p>
          </p:txBody>
        </p:sp>
        <p:sp>
          <p:nvSpPr>
            <p:cNvPr id="406" name="Freeform 2577"/>
            <p:cNvSpPr>
              <a:spLocks/>
            </p:cNvSpPr>
            <p:nvPr/>
          </p:nvSpPr>
          <p:spPr bwMode="auto">
            <a:xfrm>
              <a:off x="1639" y="2634"/>
              <a:ext cx="115" cy="111"/>
            </a:xfrm>
            <a:custGeom>
              <a:avLst/>
              <a:gdLst>
                <a:gd name="T0" fmla="*/ 77 w 115"/>
                <a:gd name="T1" fmla="*/ 1 h 111"/>
                <a:gd name="T2" fmla="*/ 70 w 115"/>
                <a:gd name="T3" fmla="*/ 0 h 111"/>
                <a:gd name="T4" fmla="*/ 65 w 115"/>
                <a:gd name="T5" fmla="*/ 0 h 111"/>
                <a:gd name="T6" fmla="*/ 58 w 115"/>
                <a:gd name="T7" fmla="*/ 0 h 111"/>
                <a:gd name="T8" fmla="*/ 52 w 115"/>
                <a:gd name="T9" fmla="*/ 0 h 111"/>
                <a:gd name="T10" fmla="*/ 43 w 115"/>
                <a:gd name="T11" fmla="*/ 1 h 111"/>
                <a:gd name="T12" fmla="*/ 33 w 115"/>
                <a:gd name="T13" fmla="*/ 5 h 111"/>
                <a:gd name="T14" fmla="*/ 26 w 115"/>
                <a:gd name="T15" fmla="*/ 8 h 111"/>
                <a:gd name="T16" fmla="*/ 23 w 115"/>
                <a:gd name="T17" fmla="*/ 13 h 111"/>
                <a:gd name="T18" fmla="*/ 17 w 115"/>
                <a:gd name="T19" fmla="*/ 17 h 111"/>
                <a:gd name="T20" fmla="*/ 14 w 115"/>
                <a:gd name="T21" fmla="*/ 20 h 111"/>
                <a:gd name="T22" fmla="*/ 11 w 115"/>
                <a:gd name="T23" fmla="*/ 25 h 111"/>
                <a:gd name="T24" fmla="*/ 4 w 115"/>
                <a:gd name="T25" fmla="*/ 36 h 111"/>
                <a:gd name="T26" fmla="*/ 2 w 115"/>
                <a:gd name="T27" fmla="*/ 42 h 111"/>
                <a:gd name="T28" fmla="*/ 0 w 115"/>
                <a:gd name="T29" fmla="*/ 51 h 111"/>
                <a:gd name="T30" fmla="*/ 0 w 115"/>
                <a:gd name="T31" fmla="*/ 58 h 111"/>
                <a:gd name="T32" fmla="*/ 0 w 115"/>
                <a:gd name="T33" fmla="*/ 65 h 111"/>
                <a:gd name="T34" fmla="*/ 2 w 115"/>
                <a:gd name="T35" fmla="*/ 73 h 111"/>
                <a:gd name="T36" fmla="*/ 5 w 115"/>
                <a:gd name="T37" fmla="*/ 85 h 111"/>
                <a:gd name="T38" fmla="*/ 9 w 115"/>
                <a:gd name="T39" fmla="*/ 88 h 111"/>
                <a:gd name="T40" fmla="*/ 12 w 115"/>
                <a:gd name="T41" fmla="*/ 94 h 111"/>
                <a:gd name="T42" fmla="*/ 19 w 115"/>
                <a:gd name="T43" fmla="*/ 99 h 111"/>
                <a:gd name="T44" fmla="*/ 23 w 115"/>
                <a:gd name="T45" fmla="*/ 102 h 111"/>
                <a:gd name="T46" fmla="*/ 28 w 115"/>
                <a:gd name="T47" fmla="*/ 105 h 111"/>
                <a:gd name="T48" fmla="*/ 40 w 115"/>
                <a:gd name="T49" fmla="*/ 109 h 111"/>
                <a:gd name="T50" fmla="*/ 46 w 115"/>
                <a:gd name="T51" fmla="*/ 111 h 111"/>
                <a:gd name="T52" fmla="*/ 53 w 115"/>
                <a:gd name="T53" fmla="*/ 111 h 111"/>
                <a:gd name="T54" fmla="*/ 60 w 115"/>
                <a:gd name="T55" fmla="*/ 111 h 111"/>
                <a:gd name="T56" fmla="*/ 67 w 115"/>
                <a:gd name="T57" fmla="*/ 111 h 111"/>
                <a:gd name="T58" fmla="*/ 79 w 115"/>
                <a:gd name="T59" fmla="*/ 107 h 111"/>
                <a:gd name="T60" fmla="*/ 84 w 115"/>
                <a:gd name="T61" fmla="*/ 105 h 111"/>
                <a:gd name="T62" fmla="*/ 89 w 115"/>
                <a:gd name="T63" fmla="*/ 102 h 111"/>
                <a:gd name="T64" fmla="*/ 94 w 115"/>
                <a:gd name="T65" fmla="*/ 99 h 111"/>
                <a:gd name="T66" fmla="*/ 98 w 115"/>
                <a:gd name="T67" fmla="*/ 95 h 111"/>
                <a:gd name="T68" fmla="*/ 103 w 115"/>
                <a:gd name="T69" fmla="*/ 90 h 111"/>
                <a:gd name="T70" fmla="*/ 104 w 115"/>
                <a:gd name="T71" fmla="*/ 85 h 111"/>
                <a:gd name="T72" fmla="*/ 109 w 115"/>
                <a:gd name="T73" fmla="*/ 78 h 111"/>
                <a:gd name="T74" fmla="*/ 113 w 115"/>
                <a:gd name="T75" fmla="*/ 70 h 111"/>
                <a:gd name="T76" fmla="*/ 115 w 115"/>
                <a:gd name="T77" fmla="*/ 65 h 111"/>
                <a:gd name="T78" fmla="*/ 115 w 115"/>
                <a:gd name="T79" fmla="*/ 58 h 111"/>
                <a:gd name="T80" fmla="*/ 115 w 115"/>
                <a:gd name="T81" fmla="*/ 51 h 111"/>
                <a:gd name="T82" fmla="*/ 115 w 115"/>
                <a:gd name="T83" fmla="*/ 44 h 111"/>
                <a:gd name="T84" fmla="*/ 115 w 115"/>
                <a:gd name="T85" fmla="*/ 37 h 111"/>
                <a:gd name="T86" fmla="*/ 109 w 115"/>
                <a:gd name="T87" fmla="*/ 29 h 111"/>
                <a:gd name="T88" fmla="*/ 106 w 115"/>
                <a:gd name="T89" fmla="*/ 24 h 111"/>
                <a:gd name="T90" fmla="*/ 103 w 115"/>
                <a:gd name="T91" fmla="*/ 18 h 111"/>
                <a:gd name="T92" fmla="*/ 98 w 115"/>
                <a:gd name="T93" fmla="*/ 13 h 111"/>
                <a:gd name="T94" fmla="*/ 94 w 115"/>
                <a:gd name="T95" fmla="*/ 10 h 111"/>
                <a:gd name="T96" fmla="*/ 87 w 115"/>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5"/>
                <a:gd name="T148" fmla="*/ 0 h 111"/>
                <a:gd name="T149" fmla="*/ 115 w 115"/>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5" h="111">
                  <a:moveTo>
                    <a:pt x="84" y="5"/>
                  </a:moveTo>
                  <a:lnTo>
                    <a:pt x="79" y="3"/>
                  </a:lnTo>
                  <a:lnTo>
                    <a:pt x="77" y="3"/>
                  </a:lnTo>
                  <a:lnTo>
                    <a:pt x="77" y="1"/>
                  </a:lnTo>
                  <a:lnTo>
                    <a:pt x="75" y="1"/>
                  </a:lnTo>
                  <a:lnTo>
                    <a:pt x="74" y="1"/>
                  </a:lnTo>
                  <a:lnTo>
                    <a:pt x="72" y="1"/>
                  </a:lnTo>
                  <a:lnTo>
                    <a:pt x="70" y="0"/>
                  </a:lnTo>
                  <a:lnTo>
                    <a:pt x="69" y="1"/>
                  </a:lnTo>
                  <a:lnTo>
                    <a:pt x="69" y="0"/>
                  </a:lnTo>
                  <a:lnTo>
                    <a:pt x="67" y="0"/>
                  </a:lnTo>
                  <a:lnTo>
                    <a:pt x="65" y="0"/>
                  </a:lnTo>
                  <a:lnTo>
                    <a:pt x="63" y="0"/>
                  </a:lnTo>
                  <a:lnTo>
                    <a:pt x="62" y="0"/>
                  </a:lnTo>
                  <a:lnTo>
                    <a:pt x="60" y="0"/>
                  </a:lnTo>
                  <a:lnTo>
                    <a:pt x="58" y="0"/>
                  </a:lnTo>
                  <a:lnTo>
                    <a:pt x="57" y="0"/>
                  </a:lnTo>
                  <a:lnTo>
                    <a:pt x="55" y="0"/>
                  </a:lnTo>
                  <a:lnTo>
                    <a:pt x="53" y="0"/>
                  </a:lnTo>
                  <a:lnTo>
                    <a:pt x="52" y="0"/>
                  </a:lnTo>
                  <a:lnTo>
                    <a:pt x="50" y="1"/>
                  </a:lnTo>
                  <a:lnTo>
                    <a:pt x="48" y="1"/>
                  </a:lnTo>
                  <a:lnTo>
                    <a:pt x="46" y="1"/>
                  </a:lnTo>
                  <a:lnTo>
                    <a:pt x="43" y="1"/>
                  </a:lnTo>
                  <a:lnTo>
                    <a:pt x="36" y="3"/>
                  </a:lnTo>
                  <a:lnTo>
                    <a:pt x="36" y="5"/>
                  </a:lnTo>
                  <a:lnTo>
                    <a:pt x="34" y="5"/>
                  </a:lnTo>
                  <a:lnTo>
                    <a:pt x="33" y="5"/>
                  </a:lnTo>
                  <a:lnTo>
                    <a:pt x="31" y="7"/>
                  </a:lnTo>
                  <a:lnTo>
                    <a:pt x="29" y="7"/>
                  </a:lnTo>
                  <a:lnTo>
                    <a:pt x="28" y="8"/>
                  </a:lnTo>
                  <a:lnTo>
                    <a:pt x="26" y="8"/>
                  </a:lnTo>
                  <a:lnTo>
                    <a:pt x="26" y="10"/>
                  </a:lnTo>
                  <a:lnTo>
                    <a:pt x="24" y="12"/>
                  </a:lnTo>
                  <a:lnTo>
                    <a:pt x="23" y="12"/>
                  </a:lnTo>
                  <a:lnTo>
                    <a:pt x="23" y="13"/>
                  </a:lnTo>
                  <a:lnTo>
                    <a:pt x="21" y="13"/>
                  </a:lnTo>
                  <a:lnTo>
                    <a:pt x="19" y="15"/>
                  </a:lnTo>
                  <a:lnTo>
                    <a:pt x="17" y="15"/>
                  </a:lnTo>
                  <a:lnTo>
                    <a:pt x="17" y="17"/>
                  </a:lnTo>
                  <a:lnTo>
                    <a:pt x="17" y="18"/>
                  </a:lnTo>
                  <a:lnTo>
                    <a:pt x="16" y="18"/>
                  </a:lnTo>
                  <a:lnTo>
                    <a:pt x="14" y="18"/>
                  </a:lnTo>
                  <a:lnTo>
                    <a:pt x="14" y="20"/>
                  </a:lnTo>
                  <a:lnTo>
                    <a:pt x="12" y="20"/>
                  </a:lnTo>
                  <a:lnTo>
                    <a:pt x="12" y="22"/>
                  </a:lnTo>
                  <a:lnTo>
                    <a:pt x="11" y="24"/>
                  </a:lnTo>
                  <a:lnTo>
                    <a:pt x="11" y="25"/>
                  </a:lnTo>
                  <a:lnTo>
                    <a:pt x="9" y="25"/>
                  </a:lnTo>
                  <a:lnTo>
                    <a:pt x="7" y="29"/>
                  </a:lnTo>
                  <a:lnTo>
                    <a:pt x="5" y="34"/>
                  </a:lnTo>
                  <a:lnTo>
                    <a:pt x="4" y="36"/>
                  </a:lnTo>
                  <a:lnTo>
                    <a:pt x="4" y="37"/>
                  </a:lnTo>
                  <a:lnTo>
                    <a:pt x="2" y="39"/>
                  </a:lnTo>
                  <a:lnTo>
                    <a:pt x="2" y="41"/>
                  </a:lnTo>
                  <a:lnTo>
                    <a:pt x="2" y="42"/>
                  </a:lnTo>
                  <a:lnTo>
                    <a:pt x="2" y="46"/>
                  </a:lnTo>
                  <a:lnTo>
                    <a:pt x="0" y="47"/>
                  </a:lnTo>
                  <a:lnTo>
                    <a:pt x="0" y="49"/>
                  </a:lnTo>
                  <a:lnTo>
                    <a:pt x="0" y="51"/>
                  </a:lnTo>
                  <a:lnTo>
                    <a:pt x="0" y="53"/>
                  </a:lnTo>
                  <a:lnTo>
                    <a:pt x="0" y="54"/>
                  </a:lnTo>
                  <a:lnTo>
                    <a:pt x="0" y="56"/>
                  </a:lnTo>
                  <a:lnTo>
                    <a:pt x="0" y="58"/>
                  </a:lnTo>
                  <a:lnTo>
                    <a:pt x="0" y="59"/>
                  </a:lnTo>
                  <a:lnTo>
                    <a:pt x="0" y="61"/>
                  </a:lnTo>
                  <a:lnTo>
                    <a:pt x="0" y="63"/>
                  </a:lnTo>
                  <a:lnTo>
                    <a:pt x="0" y="65"/>
                  </a:lnTo>
                  <a:lnTo>
                    <a:pt x="0" y="66"/>
                  </a:lnTo>
                  <a:lnTo>
                    <a:pt x="2" y="70"/>
                  </a:lnTo>
                  <a:lnTo>
                    <a:pt x="2" y="71"/>
                  </a:lnTo>
                  <a:lnTo>
                    <a:pt x="2" y="73"/>
                  </a:lnTo>
                  <a:lnTo>
                    <a:pt x="4" y="78"/>
                  </a:lnTo>
                  <a:lnTo>
                    <a:pt x="5" y="80"/>
                  </a:lnTo>
                  <a:lnTo>
                    <a:pt x="5" y="83"/>
                  </a:lnTo>
                  <a:lnTo>
                    <a:pt x="5" y="85"/>
                  </a:lnTo>
                  <a:lnTo>
                    <a:pt x="7" y="85"/>
                  </a:lnTo>
                  <a:lnTo>
                    <a:pt x="7" y="87"/>
                  </a:lnTo>
                  <a:lnTo>
                    <a:pt x="9" y="87"/>
                  </a:lnTo>
                  <a:lnTo>
                    <a:pt x="9" y="88"/>
                  </a:lnTo>
                  <a:lnTo>
                    <a:pt x="11" y="88"/>
                  </a:lnTo>
                  <a:lnTo>
                    <a:pt x="11" y="90"/>
                  </a:lnTo>
                  <a:lnTo>
                    <a:pt x="12" y="92"/>
                  </a:lnTo>
                  <a:lnTo>
                    <a:pt x="12" y="94"/>
                  </a:lnTo>
                  <a:lnTo>
                    <a:pt x="14" y="94"/>
                  </a:lnTo>
                  <a:lnTo>
                    <a:pt x="16" y="95"/>
                  </a:lnTo>
                  <a:lnTo>
                    <a:pt x="17" y="97"/>
                  </a:lnTo>
                  <a:lnTo>
                    <a:pt x="19" y="99"/>
                  </a:lnTo>
                  <a:lnTo>
                    <a:pt x="21" y="99"/>
                  </a:lnTo>
                  <a:lnTo>
                    <a:pt x="21" y="100"/>
                  </a:lnTo>
                  <a:lnTo>
                    <a:pt x="23" y="100"/>
                  </a:lnTo>
                  <a:lnTo>
                    <a:pt x="23" y="102"/>
                  </a:lnTo>
                  <a:lnTo>
                    <a:pt x="26" y="102"/>
                  </a:lnTo>
                  <a:lnTo>
                    <a:pt x="26" y="104"/>
                  </a:lnTo>
                  <a:lnTo>
                    <a:pt x="28" y="104"/>
                  </a:lnTo>
                  <a:lnTo>
                    <a:pt x="28" y="105"/>
                  </a:lnTo>
                  <a:lnTo>
                    <a:pt x="31" y="107"/>
                  </a:lnTo>
                  <a:lnTo>
                    <a:pt x="36" y="109"/>
                  </a:lnTo>
                  <a:lnTo>
                    <a:pt x="38" y="109"/>
                  </a:lnTo>
                  <a:lnTo>
                    <a:pt x="40" y="109"/>
                  </a:lnTo>
                  <a:lnTo>
                    <a:pt x="41" y="111"/>
                  </a:lnTo>
                  <a:lnTo>
                    <a:pt x="43" y="111"/>
                  </a:lnTo>
                  <a:lnTo>
                    <a:pt x="45" y="111"/>
                  </a:lnTo>
                  <a:lnTo>
                    <a:pt x="46" y="111"/>
                  </a:lnTo>
                  <a:lnTo>
                    <a:pt x="48" y="111"/>
                  </a:lnTo>
                  <a:lnTo>
                    <a:pt x="50" y="111"/>
                  </a:lnTo>
                  <a:lnTo>
                    <a:pt x="52" y="111"/>
                  </a:lnTo>
                  <a:lnTo>
                    <a:pt x="53" y="111"/>
                  </a:lnTo>
                  <a:lnTo>
                    <a:pt x="55" y="111"/>
                  </a:lnTo>
                  <a:lnTo>
                    <a:pt x="57" y="111"/>
                  </a:lnTo>
                  <a:lnTo>
                    <a:pt x="58" y="111"/>
                  </a:lnTo>
                  <a:lnTo>
                    <a:pt x="60" y="111"/>
                  </a:lnTo>
                  <a:lnTo>
                    <a:pt x="62" y="111"/>
                  </a:lnTo>
                  <a:lnTo>
                    <a:pt x="63" y="111"/>
                  </a:lnTo>
                  <a:lnTo>
                    <a:pt x="65" y="111"/>
                  </a:lnTo>
                  <a:lnTo>
                    <a:pt x="67" y="111"/>
                  </a:lnTo>
                  <a:lnTo>
                    <a:pt x="69" y="111"/>
                  </a:lnTo>
                  <a:lnTo>
                    <a:pt x="72" y="109"/>
                  </a:lnTo>
                  <a:lnTo>
                    <a:pt x="77" y="107"/>
                  </a:lnTo>
                  <a:lnTo>
                    <a:pt x="79" y="107"/>
                  </a:lnTo>
                  <a:lnTo>
                    <a:pt x="80" y="107"/>
                  </a:lnTo>
                  <a:lnTo>
                    <a:pt x="80" y="105"/>
                  </a:lnTo>
                  <a:lnTo>
                    <a:pt x="82" y="105"/>
                  </a:lnTo>
                  <a:lnTo>
                    <a:pt x="84" y="105"/>
                  </a:lnTo>
                  <a:lnTo>
                    <a:pt x="84" y="104"/>
                  </a:lnTo>
                  <a:lnTo>
                    <a:pt x="86" y="102"/>
                  </a:lnTo>
                  <a:lnTo>
                    <a:pt x="87" y="102"/>
                  </a:lnTo>
                  <a:lnTo>
                    <a:pt x="89" y="102"/>
                  </a:lnTo>
                  <a:lnTo>
                    <a:pt x="89" y="100"/>
                  </a:lnTo>
                  <a:lnTo>
                    <a:pt x="91" y="100"/>
                  </a:lnTo>
                  <a:lnTo>
                    <a:pt x="92" y="99"/>
                  </a:lnTo>
                  <a:lnTo>
                    <a:pt x="94" y="99"/>
                  </a:lnTo>
                  <a:lnTo>
                    <a:pt x="94" y="97"/>
                  </a:lnTo>
                  <a:lnTo>
                    <a:pt x="96" y="97"/>
                  </a:lnTo>
                  <a:lnTo>
                    <a:pt x="96" y="95"/>
                  </a:lnTo>
                  <a:lnTo>
                    <a:pt x="98" y="95"/>
                  </a:lnTo>
                  <a:lnTo>
                    <a:pt x="98" y="94"/>
                  </a:lnTo>
                  <a:lnTo>
                    <a:pt x="99" y="92"/>
                  </a:lnTo>
                  <a:lnTo>
                    <a:pt x="101" y="90"/>
                  </a:lnTo>
                  <a:lnTo>
                    <a:pt x="103" y="90"/>
                  </a:lnTo>
                  <a:lnTo>
                    <a:pt x="103" y="88"/>
                  </a:lnTo>
                  <a:lnTo>
                    <a:pt x="103" y="87"/>
                  </a:lnTo>
                  <a:lnTo>
                    <a:pt x="104" y="87"/>
                  </a:lnTo>
                  <a:lnTo>
                    <a:pt x="104" y="85"/>
                  </a:lnTo>
                  <a:lnTo>
                    <a:pt x="106" y="85"/>
                  </a:lnTo>
                  <a:lnTo>
                    <a:pt x="108" y="83"/>
                  </a:lnTo>
                  <a:lnTo>
                    <a:pt x="108" y="82"/>
                  </a:lnTo>
                  <a:lnTo>
                    <a:pt x="109" y="78"/>
                  </a:lnTo>
                  <a:lnTo>
                    <a:pt x="111" y="75"/>
                  </a:lnTo>
                  <a:lnTo>
                    <a:pt x="111" y="73"/>
                  </a:lnTo>
                  <a:lnTo>
                    <a:pt x="113" y="71"/>
                  </a:lnTo>
                  <a:lnTo>
                    <a:pt x="113" y="70"/>
                  </a:lnTo>
                  <a:lnTo>
                    <a:pt x="115" y="70"/>
                  </a:lnTo>
                  <a:lnTo>
                    <a:pt x="115" y="68"/>
                  </a:lnTo>
                  <a:lnTo>
                    <a:pt x="115" y="66"/>
                  </a:lnTo>
                  <a:lnTo>
                    <a:pt x="115" y="65"/>
                  </a:lnTo>
                  <a:lnTo>
                    <a:pt x="115" y="63"/>
                  </a:lnTo>
                  <a:lnTo>
                    <a:pt x="115" y="61"/>
                  </a:lnTo>
                  <a:lnTo>
                    <a:pt x="115" y="59"/>
                  </a:lnTo>
                  <a:lnTo>
                    <a:pt x="115" y="58"/>
                  </a:lnTo>
                  <a:lnTo>
                    <a:pt x="115" y="56"/>
                  </a:lnTo>
                  <a:lnTo>
                    <a:pt x="115" y="54"/>
                  </a:lnTo>
                  <a:lnTo>
                    <a:pt x="115" y="53"/>
                  </a:lnTo>
                  <a:lnTo>
                    <a:pt x="115" y="51"/>
                  </a:lnTo>
                  <a:lnTo>
                    <a:pt x="115" y="49"/>
                  </a:lnTo>
                  <a:lnTo>
                    <a:pt x="115" y="47"/>
                  </a:lnTo>
                  <a:lnTo>
                    <a:pt x="115" y="46"/>
                  </a:lnTo>
                  <a:lnTo>
                    <a:pt x="115" y="44"/>
                  </a:lnTo>
                  <a:lnTo>
                    <a:pt x="115" y="42"/>
                  </a:lnTo>
                  <a:lnTo>
                    <a:pt x="115" y="41"/>
                  </a:lnTo>
                  <a:lnTo>
                    <a:pt x="115" y="39"/>
                  </a:lnTo>
                  <a:lnTo>
                    <a:pt x="115" y="37"/>
                  </a:lnTo>
                  <a:lnTo>
                    <a:pt x="113" y="37"/>
                  </a:lnTo>
                  <a:lnTo>
                    <a:pt x="111" y="30"/>
                  </a:lnTo>
                  <a:lnTo>
                    <a:pt x="109" y="30"/>
                  </a:lnTo>
                  <a:lnTo>
                    <a:pt x="109" y="29"/>
                  </a:lnTo>
                  <a:lnTo>
                    <a:pt x="109" y="27"/>
                  </a:lnTo>
                  <a:lnTo>
                    <a:pt x="108" y="25"/>
                  </a:lnTo>
                  <a:lnTo>
                    <a:pt x="108" y="24"/>
                  </a:lnTo>
                  <a:lnTo>
                    <a:pt x="106" y="24"/>
                  </a:lnTo>
                  <a:lnTo>
                    <a:pt x="104" y="22"/>
                  </a:lnTo>
                  <a:lnTo>
                    <a:pt x="104" y="20"/>
                  </a:lnTo>
                  <a:lnTo>
                    <a:pt x="103" y="20"/>
                  </a:lnTo>
                  <a:lnTo>
                    <a:pt x="103" y="18"/>
                  </a:lnTo>
                  <a:lnTo>
                    <a:pt x="101" y="17"/>
                  </a:lnTo>
                  <a:lnTo>
                    <a:pt x="99" y="15"/>
                  </a:lnTo>
                  <a:lnTo>
                    <a:pt x="98" y="15"/>
                  </a:lnTo>
                  <a:lnTo>
                    <a:pt x="98" y="13"/>
                  </a:lnTo>
                  <a:lnTo>
                    <a:pt x="96" y="13"/>
                  </a:lnTo>
                  <a:lnTo>
                    <a:pt x="96" y="12"/>
                  </a:lnTo>
                  <a:lnTo>
                    <a:pt x="94" y="12"/>
                  </a:lnTo>
                  <a:lnTo>
                    <a:pt x="94" y="10"/>
                  </a:lnTo>
                  <a:lnTo>
                    <a:pt x="92" y="8"/>
                  </a:lnTo>
                  <a:lnTo>
                    <a:pt x="89" y="8"/>
                  </a:lnTo>
                  <a:lnTo>
                    <a:pt x="89" y="7"/>
                  </a:lnTo>
                  <a:lnTo>
                    <a:pt x="87" y="7"/>
                  </a:lnTo>
                  <a:lnTo>
                    <a:pt x="87" y="5"/>
                  </a:lnTo>
                  <a:lnTo>
                    <a:pt x="84" y="5"/>
                  </a:lnTo>
                  <a:close/>
                </a:path>
              </a:pathLst>
            </a:custGeom>
            <a:solidFill>
              <a:srgbClr val="808080"/>
            </a:solidFill>
            <a:ln w="9525">
              <a:noFill/>
              <a:round/>
              <a:headEnd/>
              <a:tailEnd/>
            </a:ln>
          </p:spPr>
          <p:txBody>
            <a:bodyPr/>
            <a:lstStyle/>
            <a:p>
              <a:endParaRPr lang="en-US"/>
            </a:p>
          </p:txBody>
        </p:sp>
        <p:sp>
          <p:nvSpPr>
            <p:cNvPr id="407" name="Freeform 2578"/>
            <p:cNvSpPr>
              <a:spLocks/>
            </p:cNvSpPr>
            <p:nvPr/>
          </p:nvSpPr>
          <p:spPr bwMode="auto">
            <a:xfrm>
              <a:off x="1639" y="2675"/>
              <a:ext cx="115" cy="112"/>
            </a:xfrm>
            <a:custGeom>
              <a:avLst/>
              <a:gdLst>
                <a:gd name="T0" fmla="*/ 77 w 115"/>
                <a:gd name="T1" fmla="*/ 3 h 112"/>
                <a:gd name="T2" fmla="*/ 70 w 115"/>
                <a:gd name="T3" fmla="*/ 1 h 112"/>
                <a:gd name="T4" fmla="*/ 63 w 115"/>
                <a:gd name="T5" fmla="*/ 1 h 112"/>
                <a:gd name="T6" fmla="*/ 57 w 115"/>
                <a:gd name="T7" fmla="*/ 0 h 112"/>
                <a:gd name="T8" fmla="*/ 52 w 115"/>
                <a:gd name="T9" fmla="*/ 1 h 112"/>
                <a:gd name="T10" fmla="*/ 43 w 115"/>
                <a:gd name="T11" fmla="*/ 3 h 112"/>
                <a:gd name="T12" fmla="*/ 33 w 115"/>
                <a:gd name="T13" fmla="*/ 6 h 112"/>
                <a:gd name="T14" fmla="*/ 26 w 115"/>
                <a:gd name="T15" fmla="*/ 10 h 112"/>
                <a:gd name="T16" fmla="*/ 23 w 115"/>
                <a:gd name="T17" fmla="*/ 13 h 112"/>
                <a:gd name="T18" fmla="*/ 17 w 115"/>
                <a:gd name="T19" fmla="*/ 17 h 112"/>
                <a:gd name="T20" fmla="*/ 14 w 115"/>
                <a:gd name="T21" fmla="*/ 20 h 112"/>
                <a:gd name="T22" fmla="*/ 11 w 115"/>
                <a:gd name="T23" fmla="*/ 24 h 112"/>
                <a:gd name="T24" fmla="*/ 5 w 115"/>
                <a:gd name="T25" fmla="*/ 35 h 112"/>
                <a:gd name="T26" fmla="*/ 2 w 115"/>
                <a:gd name="T27" fmla="*/ 42 h 112"/>
                <a:gd name="T28" fmla="*/ 0 w 115"/>
                <a:gd name="T29" fmla="*/ 49 h 112"/>
                <a:gd name="T30" fmla="*/ 0 w 115"/>
                <a:gd name="T31" fmla="*/ 56 h 112"/>
                <a:gd name="T32" fmla="*/ 0 w 115"/>
                <a:gd name="T33" fmla="*/ 63 h 112"/>
                <a:gd name="T34" fmla="*/ 2 w 115"/>
                <a:gd name="T35" fmla="*/ 71 h 112"/>
                <a:gd name="T36" fmla="*/ 5 w 115"/>
                <a:gd name="T37" fmla="*/ 82 h 112"/>
                <a:gd name="T38" fmla="*/ 7 w 115"/>
                <a:gd name="T39" fmla="*/ 88 h 112"/>
                <a:gd name="T40" fmla="*/ 11 w 115"/>
                <a:gd name="T41" fmla="*/ 92 h 112"/>
                <a:gd name="T42" fmla="*/ 16 w 115"/>
                <a:gd name="T43" fmla="*/ 95 h 112"/>
                <a:gd name="T44" fmla="*/ 19 w 115"/>
                <a:gd name="T45" fmla="*/ 100 h 112"/>
                <a:gd name="T46" fmla="*/ 23 w 115"/>
                <a:gd name="T47" fmla="*/ 104 h 112"/>
                <a:gd name="T48" fmla="*/ 28 w 115"/>
                <a:gd name="T49" fmla="*/ 107 h 112"/>
                <a:gd name="T50" fmla="*/ 40 w 115"/>
                <a:gd name="T51" fmla="*/ 110 h 112"/>
                <a:gd name="T52" fmla="*/ 46 w 115"/>
                <a:gd name="T53" fmla="*/ 112 h 112"/>
                <a:gd name="T54" fmla="*/ 53 w 115"/>
                <a:gd name="T55" fmla="*/ 112 h 112"/>
                <a:gd name="T56" fmla="*/ 60 w 115"/>
                <a:gd name="T57" fmla="*/ 112 h 112"/>
                <a:gd name="T58" fmla="*/ 67 w 115"/>
                <a:gd name="T59" fmla="*/ 112 h 112"/>
                <a:gd name="T60" fmla="*/ 79 w 115"/>
                <a:gd name="T61" fmla="*/ 107 h 112"/>
                <a:gd name="T62" fmla="*/ 84 w 115"/>
                <a:gd name="T63" fmla="*/ 105 h 112"/>
                <a:gd name="T64" fmla="*/ 89 w 115"/>
                <a:gd name="T65" fmla="*/ 102 h 112"/>
                <a:gd name="T66" fmla="*/ 94 w 115"/>
                <a:gd name="T67" fmla="*/ 99 h 112"/>
                <a:gd name="T68" fmla="*/ 99 w 115"/>
                <a:gd name="T69" fmla="*/ 93 h 112"/>
                <a:gd name="T70" fmla="*/ 103 w 115"/>
                <a:gd name="T71" fmla="*/ 88 h 112"/>
                <a:gd name="T72" fmla="*/ 108 w 115"/>
                <a:gd name="T73" fmla="*/ 83 h 112"/>
                <a:gd name="T74" fmla="*/ 113 w 115"/>
                <a:gd name="T75" fmla="*/ 71 h 112"/>
                <a:gd name="T76" fmla="*/ 115 w 115"/>
                <a:gd name="T77" fmla="*/ 66 h 112"/>
                <a:gd name="T78" fmla="*/ 115 w 115"/>
                <a:gd name="T79" fmla="*/ 59 h 112"/>
                <a:gd name="T80" fmla="*/ 115 w 115"/>
                <a:gd name="T81" fmla="*/ 53 h 112"/>
                <a:gd name="T82" fmla="*/ 115 w 115"/>
                <a:gd name="T83" fmla="*/ 46 h 112"/>
                <a:gd name="T84" fmla="*/ 115 w 115"/>
                <a:gd name="T85" fmla="*/ 39 h 112"/>
                <a:gd name="T86" fmla="*/ 109 w 115"/>
                <a:gd name="T87" fmla="*/ 30 h 112"/>
                <a:gd name="T88" fmla="*/ 106 w 115"/>
                <a:gd name="T89" fmla="*/ 24 h 112"/>
                <a:gd name="T90" fmla="*/ 103 w 115"/>
                <a:gd name="T91" fmla="*/ 20 h 112"/>
                <a:gd name="T92" fmla="*/ 98 w 115"/>
                <a:gd name="T93" fmla="*/ 15 h 112"/>
                <a:gd name="T94" fmla="*/ 92 w 115"/>
                <a:gd name="T95" fmla="*/ 10 h 112"/>
                <a:gd name="T96" fmla="*/ 87 w 115"/>
                <a:gd name="T97" fmla="*/ 6 h 1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5"/>
                <a:gd name="T148" fmla="*/ 0 h 112"/>
                <a:gd name="T149" fmla="*/ 115 w 115"/>
                <a:gd name="T150" fmla="*/ 112 h 1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5" h="112">
                  <a:moveTo>
                    <a:pt x="84" y="6"/>
                  </a:moveTo>
                  <a:lnTo>
                    <a:pt x="79" y="5"/>
                  </a:lnTo>
                  <a:lnTo>
                    <a:pt x="77" y="5"/>
                  </a:lnTo>
                  <a:lnTo>
                    <a:pt x="77" y="3"/>
                  </a:lnTo>
                  <a:lnTo>
                    <a:pt x="75" y="3"/>
                  </a:lnTo>
                  <a:lnTo>
                    <a:pt x="74" y="1"/>
                  </a:lnTo>
                  <a:lnTo>
                    <a:pt x="72" y="1"/>
                  </a:lnTo>
                  <a:lnTo>
                    <a:pt x="70" y="1"/>
                  </a:lnTo>
                  <a:lnTo>
                    <a:pt x="69" y="1"/>
                  </a:lnTo>
                  <a:lnTo>
                    <a:pt x="67" y="1"/>
                  </a:lnTo>
                  <a:lnTo>
                    <a:pt x="65" y="1"/>
                  </a:lnTo>
                  <a:lnTo>
                    <a:pt x="63" y="1"/>
                  </a:lnTo>
                  <a:lnTo>
                    <a:pt x="62" y="1"/>
                  </a:lnTo>
                  <a:lnTo>
                    <a:pt x="60" y="1"/>
                  </a:lnTo>
                  <a:lnTo>
                    <a:pt x="58" y="0"/>
                  </a:lnTo>
                  <a:lnTo>
                    <a:pt x="57" y="0"/>
                  </a:lnTo>
                  <a:lnTo>
                    <a:pt x="57" y="1"/>
                  </a:lnTo>
                  <a:lnTo>
                    <a:pt x="55" y="1"/>
                  </a:lnTo>
                  <a:lnTo>
                    <a:pt x="53" y="1"/>
                  </a:lnTo>
                  <a:lnTo>
                    <a:pt x="52" y="1"/>
                  </a:lnTo>
                  <a:lnTo>
                    <a:pt x="50" y="1"/>
                  </a:lnTo>
                  <a:lnTo>
                    <a:pt x="48" y="1"/>
                  </a:lnTo>
                  <a:lnTo>
                    <a:pt x="46" y="1"/>
                  </a:lnTo>
                  <a:lnTo>
                    <a:pt x="43" y="3"/>
                  </a:lnTo>
                  <a:lnTo>
                    <a:pt x="36" y="5"/>
                  </a:lnTo>
                  <a:lnTo>
                    <a:pt x="36" y="6"/>
                  </a:lnTo>
                  <a:lnTo>
                    <a:pt x="34" y="6"/>
                  </a:lnTo>
                  <a:lnTo>
                    <a:pt x="33" y="6"/>
                  </a:lnTo>
                  <a:lnTo>
                    <a:pt x="31" y="8"/>
                  </a:lnTo>
                  <a:lnTo>
                    <a:pt x="29" y="8"/>
                  </a:lnTo>
                  <a:lnTo>
                    <a:pt x="28" y="10"/>
                  </a:lnTo>
                  <a:lnTo>
                    <a:pt x="26" y="10"/>
                  </a:lnTo>
                  <a:lnTo>
                    <a:pt x="26" y="12"/>
                  </a:lnTo>
                  <a:lnTo>
                    <a:pt x="24" y="12"/>
                  </a:lnTo>
                  <a:lnTo>
                    <a:pt x="23" y="12"/>
                  </a:lnTo>
                  <a:lnTo>
                    <a:pt x="23" y="13"/>
                  </a:lnTo>
                  <a:lnTo>
                    <a:pt x="21" y="13"/>
                  </a:lnTo>
                  <a:lnTo>
                    <a:pt x="21" y="15"/>
                  </a:lnTo>
                  <a:lnTo>
                    <a:pt x="19" y="17"/>
                  </a:lnTo>
                  <a:lnTo>
                    <a:pt x="17" y="17"/>
                  </a:lnTo>
                  <a:lnTo>
                    <a:pt x="17" y="18"/>
                  </a:lnTo>
                  <a:lnTo>
                    <a:pt x="17" y="20"/>
                  </a:lnTo>
                  <a:lnTo>
                    <a:pt x="16" y="20"/>
                  </a:lnTo>
                  <a:lnTo>
                    <a:pt x="14" y="20"/>
                  </a:lnTo>
                  <a:lnTo>
                    <a:pt x="14" y="22"/>
                  </a:lnTo>
                  <a:lnTo>
                    <a:pt x="12" y="22"/>
                  </a:lnTo>
                  <a:lnTo>
                    <a:pt x="12" y="24"/>
                  </a:lnTo>
                  <a:lnTo>
                    <a:pt x="11" y="24"/>
                  </a:lnTo>
                  <a:lnTo>
                    <a:pt x="11" y="25"/>
                  </a:lnTo>
                  <a:lnTo>
                    <a:pt x="9" y="27"/>
                  </a:lnTo>
                  <a:lnTo>
                    <a:pt x="7" y="30"/>
                  </a:lnTo>
                  <a:lnTo>
                    <a:pt x="5" y="35"/>
                  </a:lnTo>
                  <a:lnTo>
                    <a:pt x="4" y="37"/>
                  </a:lnTo>
                  <a:lnTo>
                    <a:pt x="4" y="39"/>
                  </a:lnTo>
                  <a:lnTo>
                    <a:pt x="2" y="41"/>
                  </a:lnTo>
                  <a:lnTo>
                    <a:pt x="2" y="42"/>
                  </a:lnTo>
                  <a:lnTo>
                    <a:pt x="2" y="44"/>
                  </a:lnTo>
                  <a:lnTo>
                    <a:pt x="2" y="47"/>
                  </a:lnTo>
                  <a:lnTo>
                    <a:pt x="0" y="47"/>
                  </a:lnTo>
                  <a:lnTo>
                    <a:pt x="0" y="49"/>
                  </a:lnTo>
                  <a:lnTo>
                    <a:pt x="0" y="51"/>
                  </a:lnTo>
                  <a:lnTo>
                    <a:pt x="0" y="53"/>
                  </a:lnTo>
                  <a:lnTo>
                    <a:pt x="0" y="54"/>
                  </a:lnTo>
                  <a:lnTo>
                    <a:pt x="0" y="56"/>
                  </a:lnTo>
                  <a:lnTo>
                    <a:pt x="0" y="58"/>
                  </a:lnTo>
                  <a:lnTo>
                    <a:pt x="0" y="59"/>
                  </a:lnTo>
                  <a:lnTo>
                    <a:pt x="0" y="61"/>
                  </a:lnTo>
                  <a:lnTo>
                    <a:pt x="0" y="63"/>
                  </a:lnTo>
                  <a:lnTo>
                    <a:pt x="0" y="64"/>
                  </a:lnTo>
                  <a:lnTo>
                    <a:pt x="0" y="66"/>
                  </a:lnTo>
                  <a:lnTo>
                    <a:pt x="0" y="68"/>
                  </a:lnTo>
                  <a:lnTo>
                    <a:pt x="2" y="71"/>
                  </a:lnTo>
                  <a:lnTo>
                    <a:pt x="2" y="73"/>
                  </a:lnTo>
                  <a:lnTo>
                    <a:pt x="2" y="75"/>
                  </a:lnTo>
                  <a:lnTo>
                    <a:pt x="4" y="80"/>
                  </a:lnTo>
                  <a:lnTo>
                    <a:pt x="5" y="82"/>
                  </a:lnTo>
                  <a:lnTo>
                    <a:pt x="5" y="83"/>
                  </a:lnTo>
                  <a:lnTo>
                    <a:pt x="5" y="85"/>
                  </a:lnTo>
                  <a:lnTo>
                    <a:pt x="7" y="85"/>
                  </a:lnTo>
                  <a:lnTo>
                    <a:pt x="7" y="88"/>
                  </a:lnTo>
                  <a:lnTo>
                    <a:pt x="9" y="88"/>
                  </a:lnTo>
                  <a:lnTo>
                    <a:pt x="9" y="90"/>
                  </a:lnTo>
                  <a:lnTo>
                    <a:pt x="11" y="90"/>
                  </a:lnTo>
                  <a:lnTo>
                    <a:pt x="11" y="92"/>
                  </a:lnTo>
                  <a:lnTo>
                    <a:pt x="12" y="93"/>
                  </a:lnTo>
                  <a:lnTo>
                    <a:pt x="12" y="95"/>
                  </a:lnTo>
                  <a:lnTo>
                    <a:pt x="14" y="95"/>
                  </a:lnTo>
                  <a:lnTo>
                    <a:pt x="16" y="95"/>
                  </a:lnTo>
                  <a:lnTo>
                    <a:pt x="16" y="97"/>
                  </a:lnTo>
                  <a:lnTo>
                    <a:pt x="17" y="97"/>
                  </a:lnTo>
                  <a:lnTo>
                    <a:pt x="17" y="99"/>
                  </a:lnTo>
                  <a:lnTo>
                    <a:pt x="19" y="100"/>
                  </a:lnTo>
                  <a:lnTo>
                    <a:pt x="21" y="100"/>
                  </a:lnTo>
                  <a:lnTo>
                    <a:pt x="21" y="102"/>
                  </a:lnTo>
                  <a:lnTo>
                    <a:pt x="23" y="102"/>
                  </a:lnTo>
                  <a:lnTo>
                    <a:pt x="23" y="104"/>
                  </a:lnTo>
                  <a:lnTo>
                    <a:pt x="26" y="104"/>
                  </a:lnTo>
                  <a:lnTo>
                    <a:pt x="26" y="105"/>
                  </a:lnTo>
                  <a:lnTo>
                    <a:pt x="28" y="105"/>
                  </a:lnTo>
                  <a:lnTo>
                    <a:pt x="28" y="107"/>
                  </a:lnTo>
                  <a:lnTo>
                    <a:pt x="31" y="107"/>
                  </a:lnTo>
                  <a:lnTo>
                    <a:pt x="36" y="109"/>
                  </a:lnTo>
                  <a:lnTo>
                    <a:pt x="38" y="110"/>
                  </a:lnTo>
                  <a:lnTo>
                    <a:pt x="40" y="110"/>
                  </a:lnTo>
                  <a:lnTo>
                    <a:pt x="41" y="112"/>
                  </a:lnTo>
                  <a:lnTo>
                    <a:pt x="43" y="112"/>
                  </a:lnTo>
                  <a:lnTo>
                    <a:pt x="45" y="112"/>
                  </a:lnTo>
                  <a:lnTo>
                    <a:pt x="46" y="112"/>
                  </a:lnTo>
                  <a:lnTo>
                    <a:pt x="48" y="112"/>
                  </a:lnTo>
                  <a:lnTo>
                    <a:pt x="50" y="112"/>
                  </a:lnTo>
                  <a:lnTo>
                    <a:pt x="52" y="112"/>
                  </a:lnTo>
                  <a:lnTo>
                    <a:pt x="53" y="112"/>
                  </a:lnTo>
                  <a:lnTo>
                    <a:pt x="55" y="112"/>
                  </a:lnTo>
                  <a:lnTo>
                    <a:pt x="57" y="112"/>
                  </a:lnTo>
                  <a:lnTo>
                    <a:pt x="58" y="112"/>
                  </a:lnTo>
                  <a:lnTo>
                    <a:pt x="60" y="112"/>
                  </a:lnTo>
                  <a:lnTo>
                    <a:pt x="62" y="112"/>
                  </a:lnTo>
                  <a:lnTo>
                    <a:pt x="63" y="112"/>
                  </a:lnTo>
                  <a:lnTo>
                    <a:pt x="65" y="112"/>
                  </a:lnTo>
                  <a:lnTo>
                    <a:pt x="67" y="112"/>
                  </a:lnTo>
                  <a:lnTo>
                    <a:pt x="69" y="112"/>
                  </a:lnTo>
                  <a:lnTo>
                    <a:pt x="72" y="110"/>
                  </a:lnTo>
                  <a:lnTo>
                    <a:pt x="77" y="107"/>
                  </a:lnTo>
                  <a:lnTo>
                    <a:pt x="79" y="107"/>
                  </a:lnTo>
                  <a:lnTo>
                    <a:pt x="80" y="107"/>
                  </a:lnTo>
                  <a:lnTo>
                    <a:pt x="82" y="107"/>
                  </a:lnTo>
                  <a:lnTo>
                    <a:pt x="84" y="107"/>
                  </a:lnTo>
                  <a:lnTo>
                    <a:pt x="84" y="105"/>
                  </a:lnTo>
                  <a:lnTo>
                    <a:pt x="86" y="104"/>
                  </a:lnTo>
                  <a:lnTo>
                    <a:pt x="87" y="104"/>
                  </a:lnTo>
                  <a:lnTo>
                    <a:pt x="89" y="104"/>
                  </a:lnTo>
                  <a:lnTo>
                    <a:pt x="89" y="102"/>
                  </a:lnTo>
                  <a:lnTo>
                    <a:pt x="91" y="102"/>
                  </a:lnTo>
                  <a:lnTo>
                    <a:pt x="92" y="100"/>
                  </a:lnTo>
                  <a:lnTo>
                    <a:pt x="94" y="100"/>
                  </a:lnTo>
                  <a:lnTo>
                    <a:pt x="94" y="99"/>
                  </a:lnTo>
                  <a:lnTo>
                    <a:pt x="94" y="97"/>
                  </a:lnTo>
                  <a:lnTo>
                    <a:pt x="96" y="97"/>
                  </a:lnTo>
                  <a:lnTo>
                    <a:pt x="98" y="95"/>
                  </a:lnTo>
                  <a:lnTo>
                    <a:pt x="99" y="93"/>
                  </a:lnTo>
                  <a:lnTo>
                    <a:pt x="101" y="92"/>
                  </a:lnTo>
                  <a:lnTo>
                    <a:pt x="103" y="92"/>
                  </a:lnTo>
                  <a:lnTo>
                    <a:pt x="103" y="90"/>
                  </a:lnTo>
                  <a:lnTo>
                    <a:pt x="103" y="88"/>
                  </a:lnTo>
                  <a:lnTo>
                    <a:pt x="104" y="88"/>
                  </a:lnTo>
                  <a:lnTo>
                    <a:pt x="104" y="87"/>
                  </a:lnTo>
                  <a:lnTo>
                    <a:pt x="106" y="85"/>
                  </a:lnTo>
                  <a:lnTo>
                    <a:pt x="108" y="83"/>
                  </a:lnTo>
                  <a:lnTo>
                    <a:pt x="109" y="80"/>
                  </a:lnTo>
                  <a:lnTo>
                    <a:pt x="111" y="76"/>
                  </a:lnTo>
                  <a:lnTo>
                    <a:pt x="111" y="75"/>
                  </a:lnTo>
                  <a:lnTo>
                    <a:pt x="113" y="71"/>
                  </a:lnTo>
                  <a:lnTo>
                    <a:pt x="115" y="71"/>
                  </a:lnTo>
                  <a:lnTo>
                    <a:pt x="115" y="70"/>
                  </a:lnTo>
                  <a:lnTo>
                    <a:pt x="115" y="68"/>
                  </a:lnTo>
                  <a:lnTo>
                    <a:pt x="115" y="66"/>
                  </a:lnTo>
                  <a:lnTo>
                    <a:pt x="115" y="64"/>
                  </a:lnTo>
                  <a:lnTo>
                    <a:pt x="115" y="63"/>
                  </a:lnTo>
                  <a:lnTo>
                    <a:pt x="115" y="61"/>
                  </a:lnTo>
                  <a:lnTo>
                    <a:pt x="115" y="59"/>
                  </a:lnTo>
                  <a:lnTo>
                    <a:pt x="115" y="58"/>
                  </a:lnTo>
                  <a:lnTo>
                    <a:pt x="115" y="56"/>
                  </a:lnTo>
                  <a:lnTo>
                    <a:pt x="115" y="54"/>
                  </a:lnTo>
                  <a:lnTo>
                    <a:pt x="115" y="53"/>
                  </a:lnTo>
                  <a:lnTo>
                    <a:pt x="115" y="51"/>
                  </a:lnTo>
                  <a:lnTo>
                    <a:pt x="115" y="49"/>
                  </a:lnTo>
                  <a:lnTo>
                    <a:pt x="115" y="47"/>
                  </a:lnTo>
                  <a:lnTo>
                    <a:pt x="115" y="46"/>
                  </a:lnTo>
                  <a:lnTo>
                    <a:pt x="115" y="44"/>
                  </a:lnTo>
                  <a:lnTo>
                    <a:pt x="115" y="42"/>
                  </a:lnTo>
                  <a:lnTo>
                    <a:pt x="115" y="41"/>
                  </a:lnTo>
                  <a:lnTo>
                    <a:pt x="115" y="39"/>
                  </a:lnTo>
                  <a:lnTo>
                    <a:pt x="113" y="37"/>
                  </a:lnTo>
                  <a:lnTo>
                    <a:pt x="111" y="32"/>
                  </a:lnTo>
                  <a:lnTo>
                    <a:pt x="109" y="32"/>
                  </a:lnTo>
                  <a:lnTo>
                    <a:pt x="109" y="30"/>
                  </a:lnTo>
                  <a:lnTo>
                    <a:pt x="109" y="29"/>
                  </a:lnTo>
                  <a:lnTo>
                    <a:pt x="108" y="27"/>
                  </a:lnTo>
                  <a:lnTo>
                    <a:pt x="108" y="25"/>
                  </a:lnTo>
                  <a:lnTo>
                    <a:pt x="106" y="24"/>
                  </a:lnTo>
                  <a:lnTo>
                    <a:pt x="104" y="24"/>
                  </a:lnTo>
                  <a:lnTo>
                    <a:pt x="104" y="22"/>
                  </a:lnTo>
                  <a:lnTo>
                    <a:pt x="103" y="22"/>
                  </a:lnTo>
                  <a:lnTo>
                    <a:pt x="103" y="20"/>
                  </a:lnTo>
                  <a:lnTo>
                    <a:pt x="101" y="18"/>
                  </a:lnTo>
                  <a:lnTo>
                    <a:pt x="99" y="17"/>
                  </a:lnTo>
                  <a:lnTo>
                    <a:pt x="98" y="17"/>
                  </a:lnTo>
                  <a:lnTo>
                    <a:pt x="98" y="15"/>
                  </a:lnTo>
                  <a:lnTo>
                    <a:pt x="98" y="13"/>
                  </a:lnTo>
                  <a:lnTo>
                    <a:pt x="96" y="13"/>
                  </a:lnTo>
                  <a:lnTo>
                    <a:pt x="94" y="12"/>
                  </a:lnTo>
                  <a:lnTo>
                    <a:pt x="92" y="10"/>
                  </a:lnTo>
                  <a:lnTo>
                    <a:pt x="89" y="10"/>
                  </a:lnTo>
                  <a:lnTo>
                    <a:pt x="89" y="8"/>
                  </a:lnTo>
                  <a:lnTo>
                    <a:pt x="87" y="8"/>
                  </a:lnTo>
                  <a:lnTo>
                    <a:pt x="87" y="6"/>
                  </a:lnTo>
                  <a:lnTo>
                    <a:pt x="84" y="6"/>
                  </a:lnTo>
                  <a:close/>
                </a:path>
              </a:pathLst>
            </a:custGeom>
            <a:solidFill>
              <a:srgbClr val="808080"/>
            </a:solidFill>
            <a:ln w="9525">
              <a:noFill/>
              <a:round/>
              <a:headEnd/>
              <a:tailEnd/>
            </a:ln>
          </p:spPr>
          <p:txBody>
            <a:bodyPr/>
            <a:lstStyle/>
            <a:p>
              <a:endParaRPr lang="en-US"/>
            </a:p>
          </p:txBody>
        </p:sp>
        <p:sp>
          <p:nvSpPr>
            <p:cNvPr id="408" name="Freeform 2579"/>
            <p:cNvSpPr>
              <a:spLocks/>
            </p:cNvSpPr>
            <p:nvPr/>
          </p:nvSpPr>
          <p:spPr bwMode="auto">
            <a:xfrm>
              <a:off x="1672" y="2712"/>
              <a:ext cx="114" cy="111"/>
            </a:xfrm>
            <a:custGeom>
              <a:avLst/>
              <a:gdLst>
                <a:gd name="T0" fmla="*/ 76 w 114"/>
                <a:gd name="T1" fmla="*/ 2 h 111"/>
                <a:gd name="T2" fmla="*/ 70 w 114"/>
                <a:gd name="T3" fmla="*/ 0 h 111"/>
                <a:gd name="T4" fmla="*/ 65 w 114"/>
                <a:gd name="T5" fmla="*/ 0 h 111"/>
                <a:gd name="T6" fmla="*/ 58 w 114"/>
                <a:gd name="T7" fmla="*/ 0 h 111"/>
                <a:gd name="T8" fmla="*/ 51 w 114"/>
                <a:gd name="T9" fmla="*/ 0 h 111"/>
                <a:gd name="T10" fmla="*/ 42 w 114"/>
                <a:gd name="T11" fmla="*/ 2 h 111"/>
                <a:gd name="T12" fmla="*/ 34 w 114"/>
                <a:gd name="T13" fmla="*/ 5 h 111"/>
                <a:gd name="T14" fmla="*/ 27 w 114"/>
                <a:gd name="T15" fmla="*/ 9 h 111"/>
                <a:gd name="T16" fmla="*/ 22 w 114"/>
                <a:gd name="T17" fmla="*/ 12 h 111"/>
                <a:gd name="T18" fmla="*/ 17 w 114"/>
                <a:gd name="T19" fmla="*/ 16 h 111"/>
                <a:gd name="T20" fmla="*/ 13 w 114"/>
                <a:gd name="T21" fmla="*/ 21 h 111"/>
                <a:gd name="T22" fmla="*/ 8 w 114"/>
                <a:gd name="T23" fmla="*/ 24 h 111"/>
                <a:gd name="T24" fmla="*/ 5 w 114"/>
                <a:gd name="T25" fmla="*/ 34 h 111"/>
                <a:gd name="T26" fmla="*/ 1 w 114"/>
                <a:gd name="T27" fmla="*/ 43 h 111"/>
                <a:gd name="T28" fmla="*/ 0 w 114"/>
                <a:gd name="T29" fmla="*/ 51 h 111"/>
                <a:gd name="T30" fmla="*/ 0 w 114"/>
                <a:gd name="T31" fmla="*/ 58 h 111"/>
                <a:gd name="T32" fmla="*/ 0 w 114"/>
                <a:gd name="T33" fmla="*/ 65 h 111"/>
                <a:gd name="T34" fmla="*/ 1 w 114"/>
                <a:gd name="T35" fmla="*/ 73 h 111"/>
                <a:gd name="T36" fmla="*/ 5 w 114"/>
                <a:gd name="T37" fmla="*/ 85 h 111"/>
                <a:gd name="T38" fmla="*/ 8 w 114"/>
                <a:gd name="T39" fmla="*/ 89 h 111"/>
                <a:gd name="T40" fmla="*/ 12 w 114"/>
                <a:gd name="T41" fmla="*/ 94 h 111"/>
                <a:gd name="T42" fmla="*/ 17 w 114"/>
                <a:gd name="T43" fmla="*/ 97 h 111"/>
                <a:gd name="T44" fmla="*/ 22 w 114"/>
                <a:gd name="T45" fmla="*/ 101 h 111"/>
                <a:gd name="T46" fmla="*/ 27 w 114"/>
                <a:gd name="T47" fmla="*/ 104 h 111"/>
                <a:gd name="T48" fmla="*/ 37 w 114"/>
                <a:gd name="T49" fmla="*/ 109 h 111"/>
                <a:gd name="T50" fmla="*/ 44 w 114"/>
                <a:gd name="T51" fmla="*/ 111 h 111"/>
                <a:gd name="T52" fmla="*/ 51 w 114"/>
                <a:gd name="T53" fmla="*/ 111 h 111"/>
                <a:gd name="T54" fmla="*/ 58 w 114"/>
                <a:gd name="T55" fmla="*/ 111 h 111"/>
                <a:gd name="T56" fmla="*/ 65 w 114"/>
                <a:gd name="T57" fmla="*/ 111 h 111"/>
                <a:gd name="T58" fmla="*/ 76 w 114"/>
                <a:gd name="T59" fmla="*/ 108 h 111"/>
                <a:gd name="T60" fmla="*/ 82 w 114"/>
                <a:gd name="T61" fmla="*/ 106 h 111"/>
                <a:gd name="T62" fmla="*/ 88 w 114"/>
                <a:gd name="T63" fmla="*/ 102 h 111"/>
                <a:gd name="T64" fmla="*/ 94 w 114"/>
                <a:gd name="T65" fmla="*/ 99 h 111"/>
                <a:gd name="T66" fmla="*/ 97 w 114"/>
                <a:gd name="T67" fmla="*/ 96 h 111"/>
                <a:gd name="T68" fmla="*/ 102 w 114"/>
                <a:gd name="T69" fmla="*/ 89 h 111"/>
                <a:gd name="T70" fmla="*/ 105 w 114"/>
                <a:gd name="T71" fmla="*/ 85 h 111"/>
                <a:gd name="T72" fmla="*/ 111 w 114"/>
                <a:gd name="T73" fmla="*/ 75 h 111"/>
                <a:gd name="T74" fmla="*/ 114 w 114"/>
                <a:gd name="T75" fmla="*/ 70 h 111"/>
                <a:gd name="T76" fmla="*/ 114 w 114"/>
                <a:gd name="T77" fmla="*/ 63 h 111"/>
                <a:gd name="T78" fmla="*/ 114 w 114"/>
                <a:gd name="T79" fmla="*/ 56 h 111"/>
                <a:gd name="T80" fmla="*/ 114 w 114"/>
                <a:gd name="T81" fmla="*/ 50 h 111"/>
                <a:gd name="T82" fmla="*/ 114 w 114"/>
                <a:gd name="T83" fmla="*/ 43 h 111"/>
                <a:gd name="T84" fmla="*/ 112 w 114"/>
                <a:gd name="T85" fmla="*/ 38 h 111"/>
                <a:gd name="T86" fmla="*/ 107 w 114"/>
                <a:gd name="T87" fmla="*/ 27 h 111"/>
                <a:gd name="T88" fmla="*/ 104 w 114"/>
                <a:gd name="T89" fmla="*/ 22 h 111"/>
                <a:gd name="T90" fmla="*/ 100 w 114"/>
                <a:gd name="T91" fmla="*/ 19 h 111"/>
                <a:gd name="T92" fmla="*/ 97 w 114"/>
                <a:gd name="T93" fmla="*/ 14 h 111"/>
                <a:gd name="T94" fmla="*/ 94 w 114"/>
                <a:gd name="T95" fmla="*/ 10 h 111"/>
                <a:gd name="T96" fmla="*/ 87 w 114"/>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1"/>
                <a:gd name="T149" fmla="*/ 114 w 114"/>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1">
                  <a:moveTo>
                    <a:pt x="82" y="5"/>
                  </a:moveTo>
                  <a:lnTo>
                    <a:pt x="78" y="4"/>
                  </a:lnTo>
                  <a:lnTo>
                    <a:pt x="76" y="4"/>
                  </a:lnTo>
                  <a:lnTo>
                    <a:pt x="76" y="2"/>
                  </a:lnTo>
                  <a:lnTo>
                    <a:pt x="75" y="2"/>
                  </a:lnTo>
                  <a:lnTo>
                    <a:pt x="73" y="2"/>
                  </a:lnTo>
                  <a:lnTo>
                    <a:pt x="71" y="2"/>
                  </a:lnTo>
                  <a:lnTo>
                    <a:pt x="70" y="0"/>
                  </a:lnTo>
                  <a:lnTo>
                    <a:pt x="68" y="2"/>
                  </a:lnTo>
                  <a:lnTo>
                    <a:pt x="68" y="0"/>
                  </a:lnTo>
                  <a:lnTo>
                    <a:pt x="66" y="0"/>
                  </a:lnTo>
                  <a:lnTo>
                    <a:pt x="65" y="0"/>
                  </a:lnTo>
                  <a:lnTo>
                    <a:pt x="63" y="0"/>
                  </a:lnTo>
                  <a:lnTo>
                    <a:pt x="61" y="0"/>
                  </a:lnTo>
                  <a:lnTo>
                    <a:pt x="59" y="0"/>
                  </a:lnTo>
                  <a:lnTo>
                    <a:pt x="58" y="0"/>
                  </a:lnTo>
                  <a:lnTo>
                    <a:pt x="56" y="0"/>
                  </a:lnTo>
                  <a:lnTo>
                    <a:pt x="54" y="0"/>
                  </a:lnTo>
                  <a:lnTo>
                    <a:pt x="53" y="0"/>
                  </a:lnTo>
                  <a:lnTo>
                    <a:pt x="51" y="0"/>
                  </a:lnTo>
                  <a:lnTo>
                    <a:pt x="49" y="2"/>
                  </a:lnTo>
                  <a:lnTo>
                    <a:pt x="47" y="2"/>
                  </a:lnTo>
                  <a:lnTo>
                    <a:pt x="46" y="2"/>
                  </a:lnTo>
                  <a:lnTo>
                    <a:pt x="42" y="2"/>
                  </a:lnTo>
                  <a:lnTo>
                    <a:pt x="41" y="2"/>
                  </a:lnTo>
                  <a:lnTo>
                    <a:pt x="36" y="4"/>
                  </a:lnTo>
                  <a:lnTo>
                    <a:pt x="36" y="5"/>
                  </a:lnTo>
                  <a:lnTo>
                    <a:pt x="34" y="5"/>
                  </a:lnTo>
                  <a:lnTo>
                    <a:pt x="32" y="7"/>
                  </a:lnTo>
                  <a:lnTo>
                    <a:pt x="30" y="7"/>
                  </a:lnTo>
                  <a:lnTo>
                    <a:pt x="29" y="7"/>
                  </a:lnTo>
                  <a:lnTo>
                    <a:pt x="27" y="9"/>
                  </a:lnTo>
                  <a:lnTo>
                    <a:pt x="25" y="9"/>
                  </a:lnTo>
                  <a:lnTo>
                    <a:pt x="25" y="10"/>
                  </a:lnTo>
                  <a:lnTo>
                    <a:pt x="24" y="12"/>
                  </a:lnTo>
                  <a:lnTo>
                    <a:pt x="22" y="12"/>
                  </a:lnTo>
                  <a:lnTo>
                    <a:pt x="22" y="14"/>
                  </a:lnTo>
                  <a:lnTo>
                    <a:pt x="20" y="14"/>
                  </a:lnTo>
                  <a:lnTo>
                    <a:pt x="19" y="16"/>
                  </a:lnTo>
                  <a:lnTo>
                    <a:pt x="17" y="16"/>
                  </a:lnTo>
                  <a:lnTo>
                    <a:pt x="15" y="17"/>
                  </a:lnTo>
                  <a:lnTo>
                    <a:pt x="15" y="19"/>
                  </a:lnTo>
                  <a:lnTo>
                    <a:pt x="13" y="19"/>
                  </a:lnTo>
                  <a:lnTo>
                    <a:pt x="13" y="21"/>
                  </a:lnTo>
                  <a:lnTo>
                    <a:pt x="12" y="21"/>
                  </a:lnTo>
                  <a:lnTo>
                    <a:pt x="12" y="22"/>
                  </a:lnTo>
                  <a:lnTo>
                    <a:pt x="10" y="24"/>
                  </a:lnTo>
                  <a:lnTo>
                    <a:pt x="8" y="24"/>
                  </a:lnTo>
                  <a:lnTo>
                    <a:pt x="8" y="26"/>
                  </a:lnTo>
                  <a:lnTo>
                    <a:pt x="7" y="29"/>
                  </a:lnTo>
                  <a:lnTo>
                    <a:pt x="7" y="31"/>
                  </a:lnTo>
                  <a:lnTo>
                    <a:pt x="5" y="34"/>
                  </a:lnTo>
                  <a:lnTo>
                    <a:pt x="3" y="36"/>
                  </a:lnTo>
                  <a:lnTo>
                    <a:pt x="3" y="38"/>
                  </a:lnTo>
                  <a:lnTo>
                    <a:pt x="1" y="39"/>
                  </a:lnTo>
                  <a:lnTo>
                    <a:pt x="1" y="43"/>
                  </a:lnTo>
                  <a:lnTo>
                    <a:pt x="1" y="46"/>
                  </a:lnTo>
                  <a:lnTo>
                    <a:pt x="0" y="48"/>
                  </a:lnTo>
                  <a:lnTo>
                    <a:pt x="0" y="50"/>
                  </a:lnTo>
                  <a:lnTo>
                    <a:pt x="0" y="51"/>
                  </a:lnTo>
                  <a:lnTo>
                    <a:pt x="0" y="53"/>
                  </a:lnTo>
                  <a:lnTo>
                    <a:pt x="0" y="55"/>
                  </a:lnTo>
                  <a:lnTo>
                    <a:pt x="0" y="56"/>
                  </a:lnTo>
                  <a:lnTo>
                    <a:pt x="0" y="58"/>
                  </a:lnTo>
                  <a:lnTo>
                    <a:pt x="0" y="60"/>
                  </a:lnTo>
                  <a:lnTo>
                    <a:pt x="0" y="62"/>
                  </a:lnTo>
                  <a:lnTo>
                    <a:pt x="0" y="63"/>
                  </a:lnTo>
                  <a:lnTo>
                    <a:pt x="0" y="65"/>
                  </a:lnTo>
                  <a:lnTo>
                    <a:pt x="0" y="67"/>
                  </a:lnTo>
                  <a:lnTo>
                    <a:pt x="1" y="70"/>
                  </a:lnTo>
                  <a:lnTo>
                    <a:pt x="1" y="72"/>
                  </a:lnTo>
                  <a:lnTo>
                    <a:pt x="1" y="73"/>
                  </a:lnTo>
                  <a:lnTo>
                    <a:pt x="3" y="79"/>
                  </a:lnTo>
                  <a:lnTo>
                    <a:pt x="5" y="80"/>
                  </a:lnTo>
                  <a:lnTo>
                    <a:pt x="5" y="84"/>
                  </a:lnTo>
                  <a:lnTo>
                    <a:pt x="5" y="85"/>
                  </a:lnTo>
                  <a:lnTo>
                    <a:pt x="7" y="85"/>
                  </a:lnTo>
                  <a:lnTo>
                    <a:pt x="7" y="87"/>
                  </a:lnTo>
                  <a:lnTo>
                    <a:pt x="8" y="87"/>
                  </a:lnTo>
                  <a:lnTo>
                    <a:pt x="8" y="89"/>
                  </a:lnTo>
                  <a:lnTo>
                    <a:pt x="8" y="91"/>
                  </a:lnTo>
                  <a:lnTo>
                    <a:pt x="10" y="91"/>
                  </a:lnTo>
                  <a:lnTo>
                    <a:pt x="12" y="92"/>
                  </a:lnTo>
                  <a:lnTo>
                    <a:pt x="12" y="94"/>
                  </a:lnTo>
                  <a:lnTo>
                    <a:pt x="13" y="94"/>
                  </a:lnTo>
                  <a:lnTo>
                    <a:pt x="15" y="96"/>
                  </a:lnTo>
                  <a:lnTo>
                    <a:pt x="15" y="97"/>
                  </a:lnTo>
                  <a:lnTo>
                    <a:pt x="17" y="97"/>
                  </a:lnTo>
                  <a:lnTo>
                    <a:pt x="19" y="99"/>
                  </a:lnTo>
                  <a:lnTo>
                    <a:pt x="20" y="99"/>
                  </a:lnTo>
                  <a:lnTo>
                    <a:pt x="20" y="101"/>
                  </a:lnTo>
                  <a:lnTo>
                    <a:pt x="22" y="101"/>
                  </a:lnTo>
                  <a:lnTo>
                    <a:pt x="22" y="102"/>
                  </a:lnTo>
                  <a:lnTo>
                    <a:pt x="25" y="102"/>
                  </a:lnTo>
                  <a:lnTo>
                    <a:pt x="25" y="104"/>
                  </a:lnTo>
                  <a:lnTo>
                    <a:pt x="27" y="104"/>
                  </a:lnTo>
                  <a:lnTo>
                    <a:pt x="27" y="106"/>
                  </a:lnTo>
                  <a:lnTo>
                    <a:pt x="30" y="108"/>
                  </a:lnTo>
                  <a:lnTo>
                    <a:pt x="36" y="109"/>
                  </a:lnTo>
                  <a:lnTo>
                    <a:pt x="37" y="109"/>
                  </a:lnTo>
                  <a:lnTo>
                    <a:pt x="39" y="109"/>
                  </a:lnTo>
                  <a:lnTo>
                    <a:pt x="41" y="111"/>
                  </a:lnTo>
                  <a:lnTo>
                    <a:pt x="42" y="111"/>
                  </a:lnTo>
                  <a:lnTo>
                    <a:pt x="44" y="111"/>
                  </a:lnTo>
                  <a:lnTo>
                    <a:pt x="46" y="111"/>
                  </a:lnTo>
                  <a:lnTo>
                    <a:pt x="47" y="111"/>
                  </a:lnTo>
                  <a:lnTo>
                    <a:pt x="49" y="111"/>
                  </a:lnTo>
                  <a:lnTo>
                    <a:pt x="51" y="111"/>
                  </a:lnTo>
                  <a:lnTo>
                    <a:pt x="53" y="111"/>
                  </a:lnTo>
                  <a:lnTo>
                    <a:pt x="54" y="111"/>
                  </a:lnTo>
                  <a:lnTo>
                    <a:pt x="56" y="111"/>
                  </a:lnTo>
                  <a:lnTo>
                    <a:pt x="58" y="111"/>
                  </a:lnTo>
                  <a:lnTo>
                    <a:pt x="59" y="111"/>
                  </a:lnTo>
                  <a:lnTo>
                    <a:pt x="61" y="111"/>
                  </a:lnTo>
                  <a:lnTo>
                    <a:pt x="63" y="111"/>
                  </a:lnTo>
                  <a:lnTo>
                    <a:pt x="65" y="111"/>
                  </a:lnTo>
                  <a:lnTo>
                    <a:pt x="66" y="111"/>
                  </a:lnTo>
                  <a:lnTo>
                    <a:pt x="68" y="111"/>
                  </a:lnTo>
                  <a:lnTo>
                    <a:pt x="71" y="109"/>
                  </a:lnTo>
                  <a:lnTo>
                    <a:pt x="76" y="108"/>
                  </a:lnTo>
                  <a:lnTo>
                    <a:pt x="78" y="108"/>
                  </a:lnTo>
                  <a:lnTo>
                    <a:pt x="80" y="108"/>
                  </a:lnTo>
                  <a:lnTo>
                    <a:pt x="80" y="106"/>
                  </a:lnTo>
                  <a:lnTo>
                    <a:pt x="82" y="106"/>
                  </a:lnTo>
                  <a:lnTo>
                    <a:pt x="83" y="104"/>
                  </a:lnTo>
                  <a:lnTo>
                    <a:pt x="85" y="102"/>
                  </a:lnTo>
                  <a:lnTo>
                    <a:pt x="87" y="102"/>
                  </a:lnTo>
                  <a:lnTo>
                    <a:pt x="88" y="102"/>
                  </a:lnTo>
                  <a:lnTo>
                    <a:pt x="88" y="101"/>
                  </a:lnTo>
                  <a:lnTo>
                    <a:pt x="90" y="101"/>
                  </a:lnTo>
                  <a:lnTo>
                    <a:pt x="92" y="99"/>
                  </a:lnTo>
                  <a:lnTo>
                    <a:pt x="94" y="99"/>
                  </a:lnTo>
                  <a:lnTo>
                    <a:pt x="94" y="97"/>
                  </a:lnTo>
                  <a:lnTo>
                    <a:pt x="95" y="97"/>
                  </a:lnTo>
                  <a:lnTo>
                    <a:pt x="95" y="96"/>
                  </a:lnTo>
                  <a:lnTo>
                    <a:pt x="97" y="96"/>
                  </a:lnTo>
                  <a:lnTo>
                    <a:pt x="97" y="94"/>
                  </a:lnTo>
                  <a:lnTo>
                    <a:pt x="99" y="92"/>
                  </a:lnTo>
                  <a:lnTo>
                    <a:pt x="100" y="91"/>
                  </a:lnTo>
                  <a:lnTo>
                    <a:pt x="102" y="89"/>
                  </a:lnTo>
                  <a:lnTo>
                    <a:pt x="102" y="87"/>
                  </a:lnTo>
                  <a:lnTo>
                    <a:pt x="104" y="87"/>
                  </a:lnTo>
                  <a:lnTo>
                    <a:pt x="104" y="85"/>
                  </a:lnTo>
                  <a:lnTo>
                    <a:pt x="105" y="85"/>
                  </a:lnTo>
                  <a:lnTo>
                    <a:pt x="107" y="84"/>
                  </a:lnTo>
                  <a:lnTo>
                    <a:pt x="107" y="82"/>
                  </a:lnTo>
                  <a:lnTo>
                    <a:pt x="109" y="79"/>
                  </a:lnTo>
                  <a:lnTo>
                    <a:pt x="111" y="75"/>
                  </a:lnTo>
                  <a:lnTo>
                    <a:pt x="111" y="73"/>
                  </a:lnTo>
                  <a:lnTo>
                    <a:pt x="112" y="72"/>
                  </a:lnTo>
                  <a:lnTo>
                    <a:pt x="112" y="70"/>
                  </a:lnTo>
                  <a:lnTo>
                    <a:pt x="114" y="70"/>
                  </a:lnTo>
                  <a:lnTo>
                    <a:pt x="114" y="68"/>
                  </a:lnTo>
                  <a:lnTo>
                    <a:pt x="114" y="67"/>
                  </a:lnTo>
                  <a:lnTo>
                    <a:pt x="114" y="65"/>
                  </a:lnTo>
                  <a:lnTo>
                    <a:pt x="114" y="63"/>
                  </a:lnTo>
                  <a:lnTo>
                    <a:pt x="114" y="62"/>
                  </a:lnTo>
                  <a:lnTo>
                    <a:pt x="114" y="60"/>
                  </a:lnTo>
                  <a:lnTo>
                    <a:pt x="114" y="58"/>
                  </a:lnTo>
                  <a:lnTo>
                    <a:pt x="114" y="56"/>
                  </a:lnTo>
                  <a:lnTo>
                    <a:pt x="114" y="55"/>
                  </a:lnTo>
                  <a:lnTo>
                    <a:pt x="114" y="53"/>
                  </a:lnTo>
                  <a:lnTo>
                    <a:pt x="114" y="51"/>
                  </a:lnTo>
                  <a:lnTo>
                    <a:pt x="114" y="50"/>
                  </a:lnTo>
                  <a:lnTo>
                    <a:pt x="114" y="48"/>
                  </a:lnTo>
                  <a:lnTo>
                    <a:pt x="114" y="46"/>
                  </a:lnTo>
                  <a:lnTo>
                    <a:pt x="114" y="45"/>
                  </a:lnTo>
                  <a:lnTo>
                    <a:pt x="114" y="43"/>
                  </a:lnTo>
                  <a:lnTo>
                    <a:pt x="114" y="41"/>
                  </a:lnTo>
                  <a:lnTo>
                    <a:pt x="114" y="39"/>
                  </a:lnTo>
                  <a:lnTo>
                    <a:pt x="114" y="38"/>
                  </a:lnTo>
                  <a:lnTo>
                    <a:pt x="112" y="38"/>
                  </a:lnTo>
                  <a:lnTo>
                    <a:pt x="111" y="31"/>
                  </a:lnTo>
                  <a:lnTo>
                    <a:pt x="109" y="31"/>
                  </a:lnTo>
                  <a:lnTo>
                    <a:pt x="109" y="29"/>
                  </a:lnTo>
                  <a:lnTo>
                    <a:pt x="107" y="27"/>
                  </a:lnTo>
                  <a:lnTo>
                    <a:pt x="107" y="26"/>
                  </a:lnTo>
                  <a:lnTo>
                    <a:pt x="107" y="24"/>
                  </a:lnTo>
                  <a:lnTo>
                    <a:pt x="105" y="24"/>
                  </a:lnTo>
                  <a:lnTo>
                    <a:pt x="104" y="22"/>
                  </a:lnTo>
                  <a:lnTo>
                    <a:pt x="104" y="21"/>
                  </a:lnTo>
                  <a:lnTo>
                    <a:pt x="102" y="21"/>
                  </a:lnTo>
                  <a:lnTo>
                    <a:pt x="102" y="19"/>
                  </a:lnTo>
                  <a:lnTo>
                    <a:pt x="100" y="19"/>
                  </a:lnTo>
                  <a:lnTo>
                    <a:pt x="100" y="17"/>
                  </a:lnTo>
                  <a:lnTo>
                    <a:pt x="99" y="16"/>
                  </a:lnTo>
                  <a:lnTo>
                    <a:pt x="97" y="16"/>
                  </a:lnTo>
                  <a:lnTo>
                    <a:pt x="97" y="14"/>
                  </a:lnTo>
                  <a:lnTo>
                    <a:pt x="95" y="14"/>
                  </a:lnTo>
                  <a:lnTo>
                    <a:pt x="95" y="12"/>
                  </a:lnTo>
                  <a:lnTo>
                    <a:pt x="94" y="12"/>
                  </a:lnTo>
                  <a:lnTo>
                    <a:pt x="94" y="10"/>
                  </a:lnTo>
                  <a:lnTo>
                    <a:pt x="92" y="9"/>
                  </a:lnTo>
                  <a:lnTo>
                    <a:pt x="88" y="9"/>
                  </a:lnTo>
                  <a:lnTo>
                    <a:pt x="88" y="7"/>
                  </a:lnTo>
                  <a:lnTo>
                    <a:pt x="87" y="7"/>
                  </a:lnTo>
                  <a:lnTo>
                    <a:pt x="82" y="5"/>
                  </a:lnTo>
                  <a:close/>
                </a:path>
              </a:pathLst>
            </a:custGeom>
            <a:solidFill>
              <a:srgbClr val="808080"/>
            </a:solidFill>
            <a:ln w="9525">
              <a:noFill/>
              <a:round/>
              <a:headEnd/>
              <a:tailEnd/>
            </a:ln>
          </p:spPr>
          <p:txBody>
            <a:bodyPr/>
            <a:lstStyle/>
            <a:p>
              <a:endParaRPr lang="en-US"/>
            </a:p>
          </p:txBody>
        </p:sp>
        <p:sp>
          <p:nvSpPr>
            <p:cNvPr id="409" name="Freeform 2580"/>
            <p:cNvSpPr>
              <a:spLocks/>
            </p:cNvSpPr>
            <p:nvPr/>
          </p:nvSpPr>
          <p:spPr bwMode="auto">
            <a:xfrm>
              <a:off x="1750" y="2717"/>
              <a:ext cx="114" cy="113"/>
            </a:xfrm>
            <a:custGeom>
              <a:avLst/>
              <a:gdLst>
                <a:gd name="T0" fmla="*/ 77 w 114"/>
                <a:gd name="T1" fmla="*/ 4 h 113"/>
                <a:gd name="T2" fmla="*/ 72 w 114"/>
                <a:gd name="T3" fmla="*/ 2 h 113"/>
                <a:gd name="T4" fmla="*/ 67 w 114"/>
                <a:gd name="T5" fmla="*/ 2 h 113"/>
                <a:gd name="T6" fmla="*/ 62 w 114"/>
                <a:gd name="T7" fmla="*/ 2 h 113"/>
                <a:gd name="T8" fmla="*/ 56 w 114"/>
                <a:gd name="T9" fmla="*/ 0 h 113"/>
                <a:gd name="T10" fmla="*/ 53 w 114"/>
                <a:gd name="T11" fmla="*/ 2 h 113"/>
                <a:gd name="T12" fmla="*/ 48 w 114"/>
                <a:gd name="T13" fmla="*/ 2 h 113"/>
                <a:gd name="T14" fmla="*/ 36 w 114"/>
                <a:gd name="T15" fmla="*/ 5 h 113"/>
                <a:gd name="T16" fmla="*/ 31 w 114"/>
                <a:gd name="T17" fmla="*/ 7 h 113"/>
                <a:gd name="T18" fmla="*/ 26 w 114"/>
                <a:gd name="T19" fmla="*/ 11 h 113"/>
                <a:gd name="T20" fmla="*/ 22 w 114"/>
                <a:gd name="T21" fmla="*/ 12 h 113"/>
                <a:gd name="T22" fmla="*/ 21 w 114"/>
                <a:gd name="T23" fmla="*/ 16 h 113"/>
                <a:gd name="T24" fmla="*/ 17 w 114"/>
                <a:gd name="T25" fmla="*/ 17 h 113"/>
                <a:gd name="T26" fmla="*/ 14 w 114"/>
                <a:gd name="T27" fmla="*/ 21 h 113"/>
                <a:gd name="T28" fmla="*/ 12 w 114"/>
                <a:gd name="T29" fmla="*/ 24 h 113"/>
                <a:gd name="T30" fmla="*/ 9 w 114"/>
                <a:gd name="T31" fmla="*/ 28 h 113"/>
                <a:gd name="T32" fmla="*/ 5 w 114"/>
                <a:gd name="T33" fmla="*/ 34 h 113"/>
                <a:gd name="T34" fmla="*/ 2 w 114"/>
                <a:gd name="T35" fmla="*/ 41 h 113"/>
                <a:gd name="T36" fmla="*/ 2 w 114"/>
                <a:gd name="T37" fmla="*/ 46 h 113"/>
                <a:gd name="T38" fmla="*/ 0 w 114"/>
                <a:gd name="T39" fmla="*/ 50 h 113"/>
                <a:gd name="T40" fmla="*/ 0 w 114"/>
                <a:gd name="T41" fmla="*/ 55 h 113"/>
                <a:gd name="T42" fmla="*/ 0 w 114"/>
                <a:gd name="T43" fmla="*/ 60 h 113"/>
                <a:gd name="T44" fmla="*/ 0 w 114"/>
                <a:gd name="T45" fmla="*/ 65 h 113"/>
                <a:gd name="T46" fmla="*/ 2 w 114"/>
                <a:gd name="T47" fmla="*/ 70 h 113"/>
                <a:gd name="T48" fmla="*/ 2 w 114"/>
                <a:gd name="T49" fmla="*/ 75 h 113"/>
                <a:gd name="T50" fmla="*/ 5 w 114"/>
                <a:gd name="T51" fmla="*/ 84 h 113"/>
                <a:gd name="T52" fmla="*/ 7 w 114"/>
                <a:gd name="T53" fmla="*/ 87 h 113"/>
                <a:gd name="T54" fmla="*/ 10 w 114"/>
                <a:gd name="T55" fmla="*/ 92 h 113"/>
                <a:gd name="T56" fmla="*/ 16 w 114"/>
                <a:gd name="T57" fmla="*/ 96 h 113"/>
                <a:gd name="T58" fmla="*/ 19 w 114"/>
                <a:gd name="T59" fmla="*/ 99 h 113"/>
                <a:gd name="T60" fmla="*/ 22 w 114"/>
                <a:gd name="T61" fmla="*/ 101 h 113"/>
                <a:gd name="T62" fmla="*/ 26 w 114"/>
                <a:gd name="T63" fmla="*/ 104 h 113"/>
                <a:gd name="T64" fmla="*/ 31 w 114"/>
                <a:gd name="T65" fmla="*/ 108 h 113"/>
                <a:gd name="T66" fmla="*/ 39 w 114"/>
                <a:gd name="T67" fmla="*/ 111 h 113"/>
                <a:gd name="T68" fmla="*/ 45 w 114"/>
                <a:gd name="T69" fmla="*/ 111 h 113"/>
                <a:gd name="T70" fmla="*/ 50 w 114"/>
                <a:gd name="T71" fmla="*/ 113 h 113"/>
                <a:gd name="T72" fmla="*/ 55 w 114"/>
                <a:gd name="T73" fmla="*/ 113 h 113"/>
                <a:gd name="T74" fmla="*/ 60 w 114"/>
                <a:gd name="T75" fmla="*/ 113 h 113"/>
                <a:gd name="T76" fmla="*/ 65 w 114"/>
                <a:gd name="T77" fmla="*/ 111 h 113"/>
                <a:gd name="T78" fmla="*/ 72 w 114"/>
                <a:gd name="T79" fmla="*/ 111 h 113"/>
                <a:gd name="T80" fmla="*/ 80 w 114"/>
                <a:gd name="T81" fmla="*/ 108 h 113"/>
                <a:gd name="T82" fmla="*/ 85 w 114"/>
                <a:gd name="T83" fmla="*/ 104 h 113"/>
                <a:gd name="T84" fmla="*/ 89 w 114"/>
                <a:gd name="T85" fmla="*/ 103 h 113"/>
                <a:gd name="T86" fmla="*/ 92 w 114"/>
                <a:gd name="T87" fmla="*/ 101 h 113"/>
                <a:gd name="T88" fmla="*/ 96 w 114"/>
                <a:gd name="T89" fmla="*/ 97 h 113"/>
                <a:gd name="T90" fmla="*/ 99 w 114"/>
                <a:gd name="T91" fmla="*/ 94 h 113"/>
                <a:gd name="T92" fmla="*/ 102 w 114"/>
                <a:gd name="T93" fmla="*/ 91 h 113"/>
                <a:gd name="T94" fmla="*/ 106 w 114"/>
                <a:gd name="T95" fmla="*/ 86 h 113"/>
                <a:gd name="T96" fmla="*/ 111 w 114"/>
                <a:gd name="T97" fmla="*/ 75 h 113"/>
                <a:gd name="T98" fmla="*/ 114 w 114"/>
                <a:gd name="T99" fmla="*/ 68 h 113"/>
                <a:gd name="T100" fmla="*/ 114 w 114"/>
                <a:gd name="T101" fmla="*/ 63 h 113"/>
                <a:gd name="T102" fmla="*/ 114 w 114"/>
                <a:gd name="T103" fmla="*/ 58 h 113"/>
                <a:gd name="T104" fmla="*/ 114 w 114"/>
                <a:gd name="T105" fmla="*/ 51 h 113"/>
                <a:gd name="T106" fmla="*/ 114 w 114"/>
                <a:gd name="T107" fmla="*/ 46 h 113"/>
                <a:gd name="T108" fmla="*/ 114 w 114"/>
                <a:gd name="T109" fmla="*/ 40 h 113"/>
                <a:gd name="T110" fmla="*/ 109 w 114"/>
                <a:gd name="T111" fmla="*/ 33 h 113"/>
                <a:gd name="T112" fmla="*/ 108 w 114"/>
                <a:gd name="T113" fmla="*/ 28 h 113"/>
                <a:gd name="T114" fmla="*/ 104 w 114"/>
                <a:gd name="T115" fmla="*/ 24 h 113"/>
                <a:gd name="T116" fmla="*/ 102 w 114"/>
                <a:gd name="T117" fmla="*/ 21 h 113"/>
                <a:gd name="T118" fmla="*/ 101 w 114"/>
                <a:gd name="T119" fmla="*/ 17 h 113"/>
                <a:gd name="T120" fmla="*/ 97 w 114"/>
                <a:gd name="T121" fmla="*/ 14 h 113"/>
                <a:gd name="T122" fmla="*/ 92 w 114"/>
                <a:gd name="T123" fmla="*/ 11 h 113"/>
                <a:gd name="T124" fmla="*/ 87 w 114"/>
                <a:gd name="T125" fmla="*/ 7 h 1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3"/>
                <a:gd name="T191" fmla="*/ 114 w 114"/>
                <a:gd name="T192" fmla="*/ 113 h 1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3">
                  <a:moveTo>
                    <a:pt x="82" y="5"/>
                  </a:moveTo>
                  <a:lnTo>
                    <a:pt x="79" y="4"/>
                  </a:lnTo>
                  <a:lnTo>
                    <a:pt x="77" y="4"/>
                  </a:lnTo>
                  <a:lnTo>
                    <a:pt x="75" y="4"/>
                  </a:lnTo>
                  <a:lnTo>
                    <a:pt x="73" y="2"/>
                  </a:lnTo>
                  <a:lnTo>
                    <a:pt x="72" y="2"/>
                  </a:lnTo>
                  <a:lnTo>
                    <a:pt x="70" y="2"/>
                  </a:lnTo>
                  <a:lnTo>
                    <a:pt x="68" y="2"/>
                  </a:lnTo>
                  <a:lnTo>
                    <a:pt x="67" y="2"/>
                  </a:lnTo>
                  <a:lnTo>
                    <a:pt x="65" y="2"/>
                  </a:lnTo>
                  <a:lnTo>
                    <a:pt x="63" y="2"/>
                  </a:lnTo>
                  <a:lnTo>
                    <a:pt x="62" y="2"/>
                  </a:lnTo>
                  <a:lnTo>
                    <a:pt x="60" y="2"/>
                  </a:lnTo>
                  <a:lnTo>
                    <a:pt x="58" y="0"/>
                  </a:lnTo>
                  <a:lnTo>
                    <a:pt x="56" y="0"/>
                  </a:lnTo>
                  <a:lnTo>
                    <a:pt x="56" y="2"/>
                  </a:lnTo>
                  <a:lnTo>
                    <a:pt x="55" y="2"/>
                  </a:lnTo>
                  <a:lnTo>
                    <a:pt x="53" y="2"/>
                  </a:lnTo>
                  <a:lnTo>
                    <a:pt x="51" y="2"/>
                  </a:lnTo>
                  <a:lnTo>
                    <a:pt x="50" y="2"/>
                  </a:lnTo>
                  <a:lnTo>
                    <a:pt x="48" y="2"/>
                  </a:lnTo>
                  <a:lnTo>
                    <a:pt x="46" y="2"/>
                  </a:lnTo>
                  <a:lnTo>
                    <a:pt x="43" y="4"/>
                  </a:lnTo>
                  <a:lnTo>
                    <a:pt x="36" y="5"/>
                  </a:lnTo>
                  <a:lnTo>
                    <a:pt x="34" y="5"/>
                  </a:lnTo>
                  <a:lnTo>
                    <a:pt x="33" y="7"/>
                  </a:lnTo>
                  <a:lnTo>
                    <a:pt x="31" y="7"/>
                  </a:lnTo>
                  <a:lnTo>
                    <a:pt x="29" y="9"/>
                  </a:lnTo>
                  <a:lnTo>
                    <a:pt x="27" y="11"/>
                  </a:lnTo>
                  <a:lnTo>
                    <a:pt x="26" y="11"/>
                  </a:lnTo>
                  <a:lnTo>
                    <a:pt x="26" y="12"/>
                  </a:lnTo>
                  <a:lnTo>
                    <a:pt x="24" y="12"/>
                  </a:lnTo>
                  <a:lnTo>
                    <a:pt x="22" y="12"/>
                  </a:lnTo>
                  <a:lnTo>
                    <a:pt x="22" y="14"/>
                  </a:lnTo>
                  <a:lnTo>
                    <a:pt x="21" y="14"/>
                  </a:lnTo>
                  <a:lnTo>
                    <a:pt x="21" y="16"/>
                  </a:lnTo>
                  <a:lnTo>
                    <a:pt x="19" y="16"/>
                  </a:lnTo>
                  <a:lnTo>
                    <a:pt x="19" y="17"/>
                  </a:lnTo>
                  <a:lnTo>
                    <a:pt x="17" y="17"/>
                  </a:lnTo>
                  <a:lnTo>
                    <a:pt x="16" y="17"/>
                  </a:lnTo>
                  <a:lnTo>
                    <a:pt x="16" y="19"/>
                  </a:lnTo>
                  <a:lnTo>
                    <a:pt x="14" y="21"/>
                  </a:lnTo>
                  <a:lnTo>
                    <a:pt x="14" y="22"/>
                  </a:lnTo>
                  <a:lnTo>
                    <a:pt x="12" y="22"/>
                  </a:lnTo>
                  <a:lnTo>
                    <a:pt x="12" y="24"/>
                  </a:lnTo>
                  <a:lnTo>
                    <a:pt x="10" y="24"/>
                  </a:lnTo>
                  <a:lnTo>
                    <a:pt x="10" y="26"/>
                  </a:lnTo>
                  <a:lnTo>
                    <a:pt x="9" y="28"/>
                  </a:lnTo>
                  <a:lnTo>
                    <a:pt x="7" y="29"/>
                  </a:lnTo>
                  <a:lnTo>
                    <a:pt x="7" y="31"/>
                  </a:lnTo>
                  <a:lnTo>
                    <a:pt x="5" y="34"/>
                  </a:lnTo>
                  <a:lnTo>
                    <a:pt x="4" y="38"/>
                  </a:lnTo>
                  <a:lnTo>
                    <a:pt x="4" y="40"/>
                  </a:lnTo>
                  <a:lnTo>
                    <a:pt x="2" y="41"/>
                  </a:lnTo>
                  <a:lnTo>
                    <a:pt x="2" y="43"/>
                  </a:lnTo>
                  <a:lnTo>
                    <a:pt x="2" y="45"/>
                  </a:lnTo>
                  <a:lnTo>
                    <a:pt x="2" y="46"/>
                  </a:lnTo>
                  <a:lnTo>
                    <a:pt x="2" y="48"/>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8"/>
                  </a:lnTo>
                  <a:lnTo>
                    <a:pt x="2" y="70"/>
                  </a:lnTo>
                  <a:lnTo>
                    <a:pt x="2" y="72"/>
                  </a:lnTo>
                  <a:lnTo>
                    <a:pt x="2" y="74"/>
                  </a:lnTo>
                  <a:lnTo>
                    <a:pt x="2" y="75"/>
                  </a:lnTo>
                  <a:lnTo>
                    <a:pt x="4" y="80"/>
                  </a:lnTo>
                  <a:lnTo>
                    <a:pt x="5" y="82"/>
                  </a:lnTo>
                  <a:lnTo>
                    <a:pt x="5" y="84"/>
                  </a:lnTo>
                  <a:lnTo>
                    <a:pt x="5" y="86"/>
                  </a:lnTo>
                  <a:lnTo>
                    <a:pt x="7" y="86"/>
                  </a:lnTo>
                  <a:lnTo>
                    <a:pt x="7" y="87"/>
                  </a:lnTo>
                  <a:lnTo>
                    <a:pt x="9" y="89"/>
                  </a:lnTo>
                  <a:lnTo>
                    <a:pt x="10" y="91"/>
                  </a:lnTo>
                  <a:lnTo>
                    <a:pt x="10" y="92"/>
                  </a:lnTo>
                  <a:lnTo>
                    <a:pt x="12" y="94"/>
                  </a:lnTo>
                  <a:lnTo>
                    <a:pt x="14" y="96"/>
                  </a:lnTo>
                  <a:lnTo>
                    <a:pt x="16" y="96"/>
                  </a:lnTo>
                  <a:lnTo>
                    <a:pt x="16" y="97"/>
                  </a:lnTo>
                  <a:lnTo>
                    <a:pt x="17" y="99"/>
                  </a:lnTo>
                  <a:lnTo>
                    <a:pt x="19" y="99"/>
                  </a:lnTo>
                  <a:lnTo>
                    <a:pt x="19" y="101"/>
                  </a:lnTo>
                  <a:lnTo>
                    <a:pt x="21" y="101"/>
                  </a:lnTo>
                  <a:lnTo>
                    <a:pt x="22" y="101"/>
                  </a:lnTo>
                  <a:lnTo>
                    <a:pt x="22" y="103"/>
                  </a:lnTo>
                  <a:lnTo>
                    <a:pt x="22" y="104"/>
                  </a:lnTo>
                  <a:lnTo>
                    <a:pt x="26" y="104"/>
                  </a:lnTo>
                  <a:lnTo>
                    <a:pt x="26" y="106"/>
                  </a:lnTo>
                  <a:lnTo>
                    <a:pt x="27" y="106"/>
                  </a:lnTo>
                  <a:lnTo>
                    <a:pt x="31" y="108"/>
                  </a:lnTo>
                  <a:lnTo>
                    <a:pt x="36" y="109"/>
                  </a:lnTo>
                  <a:lnTo>
                    <a:pt x="38" y="111"/>
                  </a:lnTo>
                  <a:lnTo>
                    <a:pt x="39" y="111"/>
                  </a:lnTo>
                  <a:lnTo>
                    <a:pt x="41" y="111"/>
                  </a:lnTo>
                  <a:lnTo>
                    <a:pt x="43" y="111"/>
                  </a:lnTo>
                  <a:lnTo>
                    <a:pt x="45" y="111"/>
                  </a:lnTo>
                  <a:lnTo>
                    <a:pt x="46" y="113"/>
                  </a:lnTo>
                  <a:lnTo>
                    <a:pt x="48" y="113"/>
                  </a:lnTo>
                  <a:lnTo>
                    <a:pt x="50" y="113"/>
                  </a:lnTo>
                  <a:lnTo>
                    <a:pt x="51" y="113"/>
                  </a:lnTo>
                  <a:lnTo>
                    <a:pt x="53" y="113"/>
                  </a:lnTo>
                  <a:lnTo>
                    <a:pt x="55" y="113"/>
                  </a:lnTo>
                  <a:lnTo>
                    <a:pt x="56" y="113"/>
                  </a:lnTo>
                  <a:lnTo>
                    <a:pt x="58" y="113"/>
                  </a:lnTo>
                  <a:lnTo>
                    <a:pt x="60" y="113"/>
                  </a:lnTo>
                  <a:lnTo>
                    <a:pt x="62" y="113"/>
                  </a:lnTo>
                  <a:lnTo>
                    <a:pt x="63" y="113"/>
                  </a:lnTo>
                  <a:lnTo>
                    <a:pt x="65" y="111"/>
                  </a:lnTo>
                  <a:lnTo>
                    <a:pt x="67" y="111"/>
                  </a:lnTo>
                  <a:lnTo>
                    <a:pt x="68" y="111"/>
                  </a:lnTo>
                  <a:lnTo>
                    <a:pt x="72" y="111"/>
                  </a:lnTo>
                  <a:lnTo>
                    <a:pt x="77" y="108"/>
                  </a:lnTo>
                  <a:lnTo>
                    <a:pt x="79" y="108"/>
                  </a:lnTo>
                  <a:lnTo>
                    <a:pt x="80" y="108"/>
                  </a:lnTo>
                  <a:lnTo>
                    <a:pt x="82" y="106"/>
                  </a:lnTo>
                  <a:lnTo>
                    <a:pt x="84" y="106"/>
                  </a:lnTo>
                  <a:lnTo>
                    <a:pt x="85" y="104"/>
                  </a:lnTo>
                  <a:lnTo>
                    <a:pt x="87" y="104"/>
                  </a:lnTo>
                  <a:lnTo>
                    <a:pt x="89" y="104"/>
                  </a:lnTo>
                  <a:lnTo>
                    <a:pt x="89" y="103"/>
                  </a:lnTo>
                  <a:lnTo>
                    <a:pt x="89" y="101"/>
                  </a:lnTo>
                  <a:lnTo>
                    <a:pt x="91" y="101"/>
                  </a:lnTo>
                  <a:lnTo>
                    <a:pt x="92" y="101"/>
                  </a:lnTo>
                  <a:lnTo>
                    <a:pt x="94" y="99"/>
                  </a:lnTo>
                  <a:lnTo>
                    <a:pt x="94" y="97"/>
                  </a:lnTo>
                  <a:lnTo>
                    <a:pt x="96" y="97"/>
                  </a:lnTo>
                  <a:lnTo>
                    <a:pt x="97" y="96"/>
                  </a:lnTo>
                  <a:lnTo>
                    <a:pt x="97" y="94"/>
                  </a:lnTo>
                  <a:lnTo>
                    <a:pt x="99" y="94"/>
                  </a:lnTo>
                  <a:lnTo>
                    <a:pt x="101" y="92"/>
                  </a:lnTo>
                  <a:lnTo>
                    <a:pt x="102" y="92"/>
                  </a:lnTo>
                  <a:lnTo>
                    <a:pt x="102" y="91"/>
                  </a:lnTo>
                  <a:lnTo>
                    <a:pt x="102" y="89"/>
                  </a:lnTo>
                  <a:lnTo>
                    <a:pt x="104" y="87"/>
                  </a:lnTo>
                  <a:lnTo>
                    <a:pt x="106" y="86"/>
                  </a:lnTo>
                  <a:lnTo>
                    <a:pt x="108" y="84"/>
                  </a:lnTo>
                  <a:lnTo>
                    <a:pt x="109" y="79"/>
                  </a:lnTo>
                  <a:lnTo>
                    <a:pt x="111" y="75"/>
                  </a:lnTo>
                  <a:lnTo>
                    <a:pt x="113" y="72"/>
                  </a:lnTo>
                  <a:lnTo>
                    <a:pt x="114" y="70"/>
                  </a:lnTo>
                  <a:lnTo>
                    <a:pt x="114" y="68"/>
                  </a:lnTo>
                  <a:lnTo>
                    <a:pt x="114" y="67"/>
                  </a:lnTo>
                  <a:lnTo>
                    <a:pt x="114" y="65"/>
                  </a:lnTo>
                  <a:lnTo>
                    <a:pt x="114" y="63"/>
                  </a:lnTo>
                  <a:lnTo>
                    <a:pt x="114" y="62"/>
                  </a:lnTo>
                  <a:lnTo>
                    <a:pt x="114" y="60"/>
                  </a:lnTo>
                  <a:lnTo>
                    <a:pt x="114" y="58"/>
                  </a:lnTo>
                  <a:lnTo>
                    <a:pt x="114" y="55"/>
                  </a:lnTo>
                  <a:lnTo>
                    <a:pt x="114" y="53"/>
                  </a:lnTo>
                  <a:lnTo>
                    <a:pt x="114" y="51"/>
                  </a:lnTo>
                  <a:lnTo>
                    <a:pt x="114" y="50"/>
                  </a:lnTo>
                  <a:lnTo>
                    <a:pt x="114" y="48"/>
                  </a:lnTo>
                  <a:lnTo>
                    <a:pt x="114" y="46"/>
                  </a:lnTo>
                  <a:lnTo>
                    <a:pt x="114" y="43"/>
                  </a:lnTo>
                  <a:lnTo>
                    <a:pt x="114" y="41"/>
                  </a:lnTo>
                  <a:lnTo>
                    <a:pt x="114" y="40"/>
                  </a:lnTo>
                  <a:lnTo>
                    <a:pt x="113" y="38"/>
                  </a:lnTo>
                  <a:lnTo>
                    <a:pt x="111" y="33"/>
                  </a:lnTo>
                  <a:lnTo>
                    <a:pt x="109" y="33"/>
                  </a:lnTo>
                  <a:lnTo>
                    <a:pt x="109" y="29"/>
                  </a:lnTo>
                  <a:lnTo>
                    <a:pt x="109" y="28"/>
                  </a:lnTo>
                  <a:lnTo>
                    <a:pt x="108" y="28"/>
                  </a:lnTo>
                  <a:lnTo>
                    <a:pt x="108" y="26"/>
                  </a:lnTo>
                  <a:lnTo>
                    <a:pt x="106" y="24"/>
                  </a:lnTo>
                  <a:lnTo>
                    <a:pt x="104" y="24"/>
                  </a:lnTo>
                  <a:lnTo>
                    <a:pt x="104" y="22"/>
                  </a:lnTo>
                  <a:lnTo>
                    <a:pt x="102" y="22"/>
                  </a:lnTo>
                  <a:lnTo>
                    <a:pt x="102" y="21"/>
                  </a:lnTo>
                  <a:lnTo>
                    <a:pt x="102" y="19"/>
                  </a:lnTo>
                  <a:lnTo>
                    <a:pt x="101" y="19"/>
                  </a:lnTo>
                  <a:lnTo>
                    <a:pt x="101" y="17"/>
                  </a:lnTo>
                  <a:lnTo>
                    <a:pt x="99" y="17"/>
                  </a:lnTo>
                  <a:lnTo>
                    <a:pt x="97" y="16"/>
                  </a:lnTo>
                  <a:lnTo>
                    <a:pt x="97" y="14"/>
                  </a:lnTo>
                  <a:lnTo>
                    <a:pt x="96" y="14"/>
                  </a:lnTo>
                  <a:lnTo>
                    <a:pt x="94" y="12"/>
                  </a:lnTo>
                  <a:lnTo>
                    <a:pt x="92" y="11"/>
                  </a:lnTo>
                  <a:lnTo>
                    <a:pt x="89" y="11"/>
                  </a:lnTo>
                  <a:lnTo>
                    <a:pt x="89" y="9"/>
                  </a:lnTo>
                  <a:lnTo>
                    <a:pt x="87" y="7"/>
                  </a:lnTo>
                  <a:lnTo>
                    <a:pt x="82" y="5"/>
                  </a:lnTo>
                  <a:close/>
                </a:path>
              </a:pathLst>
            </a:custGeom>
            <a:solidFill>
              <a:srgbClr val="808080"/>
            </a:solidFill>
            <a:ln w="9525">
              <a:noFill/>
              <a:round/>
              <a:headEnd/>
              <a:tailEnd/>
            </a:ln>
          </p:spPr>
          <p:txBody>
            <a:bodyPr/>
            <a:lstStyle/>
            <a:p>
              <a:endParaRPr lang="en-US"/>
            </a:p>
          </p:txBody>
        </p:sp>
        <p:sp>
          <p:nvSpPr>
            <p:cNvPr id="410" name="Freeform 2581"/>
            <p:cNvSpPr>
              <a:spLocks/>
            </p:cNvSpPr>
            <p:nvPr/>
          </p:nvSpPr>
          <p:spPr bwMode="auto">
            <a:xfrm>
              <a:off x="1822" y="2721"/>
              <a:ext cx="114" cy="112"/>
            </a:xfrm>
            <a:custGeom>
              <a:avLst/>
              <a:gdLst>
                <a:gd name="T0" fmla="*/ 76 w 114"/>
                <a:gd name="T1" fmla="*/ 3 h 112"/>
                <a:gd name="T2" fmla="*/ 71 w 114"/>
                <a:gd name="T3" fmla="*/ 1 h 112"/>
                <a:gd name="T4" fmla="*/ 66 w 114"/>
                <a:gd name="T5" fmla="*/ 1 h 112"/>
                <a:gd name="T6" fmla="*/ 61 w 114"/>
                <a:gd name="T7" fmla="*/ 1 h 112"/>
                <a:gd name="T8" fmla="*/ 56 w 114"/>
                <a:gd name="T9" fmla="*/ 0 h 112"/>
                <a:gd name="T10" fmla="*/ 51 w 114"/>
                <a:gd name="T11" fmla="*/ 1 h 112"/>
                <a:gd name="T12" fmla="*/ 46 w 114"/>
                <a:gd name="T13" fmla="*/ 1 h 112"/>
                <a:gd name="T14" fmla="*/ 36 w 114"/>
                <a:gd name="T15" fmla="*/ 5 h 112"/>
                <a:gd name="T16" fmla="*/ 30 w 114"/>
                <a:gd name="T17" fmla="*/ 7 h 112"/>
                <a:gd name="T18" fmla="*/ 25 w 114"/>
                <a:gd name="T19" fmla="*/ 10 h 112"/>
                <a:gd name="T20" fmla="*/ 22 w 114"/>
                <a:gd name="T21" fmla="*/ 13 h 112"/>
                <a:gd name="T22" fmla="*/ 19 w 114"/>
                <a:gd name="T23" fmla="*/ 15 h 112"/>
                <a:gd name="T24" fmla="*/ 15 w 114"/>
                <a:gd name="T25" fmla="*/ 17 h 112"/>
                <a:gd name="T26" fmla="*/ 12 w 114"/>
                <a:gd name="T27" fmla="*/ 22 h 112"/>
                <a:gd name="T28" fmla="*/ 8 w 114"/>
                <a:gd name="T29" fmla="*/ 27 h 112"/>
                <a:gd name="T30" fmla="*/ 5 w 114"/>
                <a:gd name="T31" fmla="*/ 34 h 112"/>
                <a:gd name="T32" fmla="*/ 1 w 114"/>
                <a:gd name="T33" fmla="*/ 41 h 112"/>
                <a:gd name="T34" fmla="*/ 1 w 114"/>
                <a:gd name="T35" fmla="*/ 46 h 112"/>
                <a:gd name="T36" fmla="*/ 0 w 114"/>
                <a:gd name="T37" fmla="*/ 51 h 112"/>
                <a:gd name="T38" fmla="*/ 0 w 114"/>
                <a:gd name="T39" fmla="*/ 56 h 112"/>
                <a:gd name="T40" fmla="*/ 0 w 114"/>
                <a:gd name="T41" fmla="*/ 63 h 112"/>
                <a:gd name="T42" fmla="*/ 0 w 114"/>
                <a:gd name="T43" fmla="*/ 68 h 112"/>
                <a:gd name="T44" fmla="*/ 1 w 114"/>
                <a:gd name="T45" fmla="*/ 73 h 112"/>
                <a:gd name="T46" fmla="*/ 5 w 114"/>
                <a:gd name="T47" fmla="*/ 80 h 112"/>
                <a:gd name="T48" fmla="*/ 7 w 114"/>
                <a:gd name="T49" fmla="*/ 85 h 112"/>
                <a:gd name="T50" fmla="*/ 8 w 114"/>
                <a:gd name="T51" fmla="*/ 90 h 112"/>
                <a:gd name="T52" fmla="*/ 12 w 114"/>
                <a:gd name="T53" fmla="*/ 92 h 112"/>
                <a:gd name="T54" fmla="*/ 15 w 114"/>
                <a:gd name="T55" fmla="*/ 95 h 112"/>
                <a:gd name="T56" fmla="*/ 19 w 114"/>
                <a:gd name="T57" fmla="*/ 99 h 112"/>
                <a:gd name="T58" fmla="*/ 22 w 114"/>
                <a:gd name="T59" fmla="*/ 100 h 112"/>
                <a:gd name="T60" fmla="*/ 27 w 114"/>
                <a:gd name="T61" fmla="*/ 104 h 112"/>
                <a:gd name="T62" fmla="*/ 34 w 114"/>
                <a:gd name="T63" fmla="*/ 109 h 112"/>
                <a:gd name="T64" fmla="*/ 39 w 114"/>
                <a:gd name="T65" fmla="*/ 111 h 112"/>
                <a:gd name="T66" fmla="*/ 44 w 114"/>
                <a:gd name="T67" fmla="*/ 111 h 112"/>
                <a:gd name="T68" fmla="*/ 49 w 114"/>
                <a:gd name="T69" fmla="*/ 112 h 112"/>
                <a:gd name="T70" fmla="*/ 54 w 114"/>
                <a:gd name="T71" fmla="*/ 112 h 112"/>
                <a:gd name="T72" fmla="*/ 59 w 114"/>
                <a:gd name="T73" fmla="*/ 112 h 112"/>
                <a:gd name="T74" fmla="*/ 65 w 114"/>
                <a:gd name="T75" fmla="*/ 111 h 112"/>
                <a:gd name="T76" fmla="*/ 71 w 114"/>
                <a:gd name="T77" fmla="*/ 111 h 112"/>
                <a:gd name="T78" fmla="*/ 80 w 114"/>
                <a:gd name="T79" fmla="*/ 107 h 112"/>
                <a:gd name="T80" fmla="*/ 83 w 114"/>
                <a:gd name="T81" fmla="*/ 104 h 112"/>
                <a:gd name="T82" fmla="*/ 87 w 114"/>
                <a:gd name="T83" fmla="*/ 102 h 112"/>
                <a:gd name="T84" fmla="*/ 90 w 114"/>
                <a:gd name="T85" fmla="*/ 100 h 112"/>
                <a:gd name="T86" fmla="*/ 94 w 114"/>
                <a:gd name="T87" fmla="*/ 97 h 112"/>
                <a:gd name="T88" fmla="*/ 97 w 114"/>
                <a:gd name="T89" fmla="*/ 93 h 112"/>
                <a:gd name="T90" fmla="*/ 100 w 114"/>
                <a:gd name="T91" fmla="*/ 90 h 112"/>
                <a:gd name="T92" fmla="*/ 105 w 114"/>
                <a:gd name="T93" fmla="*/ 85 h 112"/>
                <a:gd name="T94" fmla="*/ 109 w 114"/>
                <a:gd name="T95" fmla="*/ 78 h 112"/>
                <a:gd name="T96" fmla="*/ 112 w 114"/>
                <a:gd name="T97" fmla="*/ 70 h 112"/>
                <a:gd name="T98" fmla="*/ 114 w 114"/>
                <a:gd name="T99" fmla="*/ 66 h 112"/>
                <a:gd name="T100" fmla="*/ 114 w 114"/>
                <a:gd name="T101" fmla="*/ 61 h 112"/>
                <a:gd name="T102" fmla="*/ 114 w 114"/>
                <a:gd name="T103" fmla="*/ 54 h 112"/>
                <a:gd name="T104" fmla="*/ 114 w 114"/>
                <a:gd name="T105" fmla="*/ 49 h 112"/>
                <a:gd name="T106" fmla="*/ 114 w 114"/>
                <a:gd name="T107" fmla="*/ 44 h 112"/>
                <a:gd name="T108" fmla="*/ 114 w 114"/>
                <a:gd name="T109" fmla="*/ 39 h 112"/>
                <a:gd name="T110" fmla="*/ 109 w 114"/>
                <a:gd name="T111" fmla="*/ 32 h 112"/>
                <a:gd name="T112" fmla="*/ 107 w 114"/>
                <a:gd name="T113" fmla="*/ 27 h 112"/>
                <a:gd name="T114" fmla="*/ 104 w 114"/>
                <a:gd name="T115" fmla="*/ 22 h 112"/>
                <a:gd name="T116" fmla="*/ 100 w 114"/>
                <a:gd name="T117" fmla="*/ 17 h 112"/>
                <a:gd name="T118" fmla="*/ 97 w 114"/>
                <a:gd name="T119" fmla="*/ 13 h 112"/>
                <a:gd name="T120" fmla="*/ 94 w 114"/>
                <a:gd name="T121" fmla="*/ 10 h 112"/>
                <a:gd name="T122" fmla="*/ 87 w 114"/>
                <a:gd name="T123" fmla="*/ 7 h 1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4"/>
                <a:gd name="T187" fmla="*/ 0 h 112"/>
                <a:gd name="T188" fmla="*/ 114 w 114"/>
                <a:gd name="T189" fmla="*/ 112 h 11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4" h="112">
                  <a:moveTo>
                    <a:pt x="82" y="5"/>
                  </a:moveTo>
                  <a:lnTo>
                    <a:pt x="78" y="3"/>
                  </a:lnTo>
                  <a:lnTo>
                    <a:pt x="76" y="3"/>
                  </a:lnTo>
                  <a:lnTo>
                    <a:pt x="75" y="3"/>
                  </a:lnTo>
                  <a:lnTo>
                    <a:pt x="73" y="1"/>
                  </a:lnTo>
                  <a:lnTo>
                    <a:pt x="71" y="1"/>
                  </a:lnTo>
                  <a:lnTo>
                    <a:pt x="70" y="1"/>
                  </a:lnTo>
                  <a:lnTo>
                    <a:pt x="68" y="1"/>
                  </a:lnTo>
                  <a:lnTo>
                    <a:pt x="66" y="1"/>
                  </a:lnTo>
                  <a:lnTo>
                    <a:pt x="65" y="1"/>
                  </a:lnTo>
                  <a:lnTo>
                    <a:pt x="63" y="1"/>
                  </a:lnTo>
                  <a:lnTo>
                    <a:pt x="61" y="1"/>
                  </a:lnTo>
                  <a:lnTo>
                    <a:pt x="59" y="1"/>
                  </a:lnTo>
                  <a:lnTo>
                    <a:pt x="58" y="0"/>
                  </a:lnTo>
                  <a:lnTo>
                    <a:pt x="56" y="0"/>
                  </a:lnTo>
                  <a:lnTo>
                    <a:pt x="54" y="1"/>
                  </a:lnTo>
                  <a:lnTo>
                    <a:pt x="53" y="1"/>
                  </a:lnTo>
                  <a:lnTo>
                    <a:pt x="51" y="1"/>
                  </a:lnTo>
                  <a:lnTo>
                    <a:pt x="49" y="1"/>
                  </a:lnTo>
                  <a:lnTo>
                    <a:pt x="48" y="1"/>
                  </a:lnTo>
                  <a:lnTo>
                    <a:pt x="46" y="1"/>
                  </a:lnTo>
                  <a:lnTo>
                    <a:pt x="42" y="3"/>
                  </a:lnTo>
                  <a:lnTo>
                    <a:pt x="41" y="3"/>
                  </a:lnTo>
                  <a:lnTo>
                    <a:pt x="36" y="5"/>
                  </a:lnTo>
                  <a:lnTo>
                    <a:pt x="34" y="5"/>
                  </a:lnTo>
                  <a:lnTo>
                    <a:pt x="32" y="7"/>
                  </a:lnTo>
                  <a:lnTo>
                    <a:pt x="30" y="7"/>
                  </a:lnTo>
                  <a:lnTo>
                    <a:pt x="29" y="8"/>
                  </a:lnTo>
                  <a:lnTo>
                    <a:pt x="27" y="8"/>
                  </a:lnTo>
                  <a:lnTo>
                    <a:pt x="25" y="10"/>
                  </a:lnTo>
                  <a:lnTo>
                    <a:pt x="24" y="12"/>
                  </a:lnTo>
                  <a:lnTo>
                    <a:pt x="22" y="12"/>
                  </a:lnTo>
                  <a:lnTo>
                    <a:pt x="22" y="13"/>
                  </a:lnTo>
                  <a:lnTo>
                    <a:pt x="20" y="13"/>
                  </a:lnTo>
                  <a:lnTo>
                    <a:pt x="20" y="15"/>
                  </a:lnTo>
                  <a:lnTo>
                    <a:pt x="19" y="15"/>
                  </a:lnTo>
                  <a:lnTo>
                    <a:pt x="19" y="17"/>
                  </a:lnTo>
                  <a:lnTo>
                    <a:pt x="17" y="17"/>
                  </a:lnTo>
                  <a:lnTo>
                    <a:pt x="15" y="17"/>
                  </a:lnTo>
                  <a:lnTo>
                    <a:pt x="15" y="18"/>
                  </a:lnTo>
                  <a:lnTo>
                    <a:pt x="13" y="20"/>
                  </a:lnTo>
                  <a:lnTo>
                    <a:pt x="12" y="22"/>
                  </a:lnTo>
                  <a:lnTo>
                    <a:pt x="10" y="24"/>
                  </a:lnTo>
                  <a:lnTo>
                    <a:pt x="8" y="25"/>
                  </a:lnTo>
                  <a:lnTo>
                    <a:pt x="8" y="27"/>
                  </a:lnTo>
                  <a:lnTo>
                    <a:pt x="7" y="29"/>
                  </a:lnTo>
                  <a:lnTo>
                    <a:pt x="7" y="30"/>
                  </a:lnTo>
                  <a:lnTo>
                    <a:pt x="5" y="34"/>
                  </a:lnTo>
                  <a:lnTo>
                    <a:pt x="3" y="37"/>
                  </a:lnTo>
                  <a:lnTo>
                    <a:pt x="3" y="39"/>
                  </a:lnTo>
                  <a:lnTo>
                    <a:pt x="1" y="41"/>
                  </a:lnTo>
                  <a:lnTo>
                    <a:pt x="1" y="42"/>
                  </a:lnTo>
                  <a:lnTo>
                    <a:pt x="1" y="44"/>
                  </a:lnTo>
                  <a:lnTo>
                    <a:pt x="1" y="46"/>
                  </a:lnTo>
                  <a:lnTo>
                    <a:pt x="0" y="47"/>
                  </a:lnTo>
                  <a:lnTo>
                    <a:pt x="0" y="49"/>
                  </a:lnTo>
                  <a:lnTo>
                    <a:pt x="0" y="51"/>
                  </a:lnTo>
                  <a:lnTo>
                    <a:pt x="0" y="53"/>
                  </a:lnTo>
                  <a:lnTo>
                    <a:pt x="0" y="54"/>
                  </a:lnTo>
                  <a:lnTo>
                    <a:pt x="0" y="56"/>
                  </a:lnTo>
                  <a:lnTo>
                    <a:pt x="0" y="58"/>
                  </a:lnTo>
                  <a:lnTo>
                    <a:pt x="0" y="61"/>
                  </a:lnTo>
                  <a:lnTo>
                    <a:pt x="0" y="63"/>
                  </a:lnTo>
                  <a:lnTo>
                    <a:pt x="0" y="64"/>
                  </a:lnTo>
                  <a:lnTo>
                    <a:pt x="0" y="66"/>
                  </a:lnTo>
                  <a:lnTo>
                    <a:pt x="0" y="68"/>
                  </a:lnTo>
                  <a:lnTo>
                    <a:pt x="1" y="70"/>
                  </a:lnTo>
                  <a:lnTo>
                    <a:pt x="1" y="71"/>
                  </a:lnTo>
                  <a:lnTo>
                    <a:pt x="1" y="73"/>
                  </a:lnTo>
                  <a:lnTo>
                    <a:pt x="1" y="75"/>
                  </a:lnTo>
                  <a:lnTo>
                    <a:pt x="3" y="80"/>
                  </a:lnTo>
                  <a:lnTo>
                    <a:pt x="5" y="80"/>
                  </a:lnTo>
                  <a:lnTo>
                    <a:pt x="5" y="83"/>
                  </a:lnTo>
                  <a:lnTo>
                    <a:pt x="5" y="85"/>
                  </a:lnTo>
                  <a:lnTo>
                    <a:pt x="7" y="85"/>
                  </a:lnTo>
                  <a:lnTo>
                    <a:pt x="7" y="87"/>
                  </a:lnTo>
                  <a:lnTo>
                    <a:pt x="8" y="88"/>
                  </a:lnTo>
                  <a:lnTo>
                    <a:pt x="8" y="90"/>
                  </a:lnTo>
                  <a:lnTo>
                    <a:pt x="10" y="90"/>
                  </a:lnTo>
                  <a:lnTo>
                    <a:pt x="10" y="92"/>
                  </a:lnTo>
                  <a:lnTo>
                    <a:pt x="12" y="92"/>
                  </a:lnTo>
                  <a:lnTo>
                    <a:pt x="12" y="93"/>
                  </a:lnTo>
                  <a:lnTo>
                    <a:pt x="13" y="93"/>
                  </a:lnTo>
                  <a:lnTo>
                    <a:pt x="15" y="95"/>
                  </a:lnTo>
                  <a:lnTo>
                    <a:pt x="15" y="97"/>
                  </a:lnTo>
                  <a:lnTo>
                    <a:pt x="17" y="99"/>
                  </a:lnTo>
                  <a:lnTo>
                    <a:pt x="19" y="99"/>
                  </a:lnTo>
                  <a:lnTo>
                    <a:pt x="19" y="100"/>
                  </a:lnTo>
                  <a:lnTo>
                    <a:pt x="20" y="100"/>
                  </a:lnTo>
                  <a:lnTo>
                    <a:pt x="22" y="100"/>
                  </a:lnTo>
                  <a:lnTo>
                    <a:pt x="22" y="102"/>
                  </a:lnTo>
                  <a:lnTo>
                    <a:pt x="25" y="104"/>
                  </a:lnTo>
                  <a:lnTo>
                    <a:pt x="27" y="104"/>
                  </a:lnTo>
                  <a:lnTo>
                    <a:pt x="27" y="105"/>
                  </a:lnTo>
                  <a:lnTo>
                    <a:pt x="30" y="107"/>
                  </a:lnTo>
                  <a:lnTo>
                    <a:pt x="34" y="109"/>
                  </a:lnTo>
                  <a:lnTo>
                    <a:pt x="36" y="109"/>
                  </a:lnTo>
                  <a:lnTo>
                    <a:pt x="37" y="111"/>
                  </a:lnTo>
                  <a:lnTo>
                    <a:pt x="39" y="111"/>
                  </a:lnTo>
                  <a:lnTo>
                    <a:pt x="41" y="111"/>
                  </a:lnTo>
                  <a:lnTo>
                    <a:pt x="42" y="111"/>
                  </a:lnTo>
                  <a:lnTo>
                    <a:pt x="44" y="111"/>
                  </a:lnTo>
                  <a:lnTo>
                    <a:pt x="46" y="112"/>
                  </a:lnTo>
                  <a:lnTo>
                    <a:pt x="48" y="112"/>
                  </a:lnTo>
                  <a:lnTo>
                    <a:pt x="49" y="112"/>
                  </a:lnTo>
                  <a:lnTo>
                    <a:pt x="51" y="112"/>
                  </a:lnTo>
                  <a:lnTo>
                    <a:pt x="53" y="112"/>
                  </a:lnTo>
                  <a:lnTo>
                    <a:pt x="54" y="112"/>
                  </a:lnTo>
                  <a:lnTo>
                    <a:pt x="56" y="112"/>
                  </a:lnTo>
                  <a:lnTo>
                    <a:pt x="58" y="112"/>
                  </a:lnTo>
                  <a:lnTo>
                    <a:pt x="59" y="112"/>
                  </a:lnTo>
                  <a:lnTo>
                    <a:pt x="61" y="112"/>
                  </a:lnTo>
                  <a:lnTo>
                    <a:pt x="63" y="112"/>
                  </a:lnTo>
                  <a:lnTo>
                    <a:pt x="65" y="111"/>
                  </a:lnTo>
                  <a:lnTo>
                    <a:pt x="66" y="111"/>
                  </a:lnTo>
                  <a:lnTo>
                    <a:pt x="68" y="111"/>
                  </a:lnTo>
                  <a:lnTo>
                    <a:pt x="71" y="111"/>
                  </a:lnTo>
                  <a:lnTo>
                    <a:pt x="76" y="107"/>
                  </a:lnTo>
                  <a:lnTo>
                    <a:pt x="78" y="107"/>
                  </a:lnTo>
                  <a:lnTo>
                    <a:pt x="80" y="107"/>
                  </a:lnTo>
                  <a:lnTo>
                    <a:pt x="80" y="105"/>
                  </a:lnTo>
                  <a:lnTo>
                    <a:pt x="82" y="105"/>
                  </a:lnTo>
                  <a:lnTo>
                    <a:pt x="83" y="104"/>
                  </a:lnTo>
                  <a:lnTo>
                    <a:pt x="85" y="104"/>
                  </a:lnTo>
                  <a:lnTo>
                    <a:pt x="87" y="104"/>
                  </a:lnTo>
                  <a:lnTo>
                    <a:pt x="87" y="102"/>
                  </a:lnTo>
                  <a:lnTo>
                    <a:pt x="88" y="102"/>
                  </a:lnTo>
                  <a:lnTo>
                    <a:pt x="88" y="100"/>
                  </a:lnTo>
                  <a:lnTo>
                    <a:pt x="90" y="100"/>
                  </a:lnTo>
                  <a:lnTo>
                    <a:pt x="92" y="100"/>
                  </a:lnTo>
                  <a:lnTo>
                    <a:pt x="94" y="99"/>
                  </a:lnTo>
                  <a:lnTo>
                    <a:pt x="94" y="97"/>
                  </a:lnTo>
                  <a:lnTo>
                    <a:pt x="95" y="97"/>
                  </a:lnTo>
                  <a:lnTo>
                    <a:pt x="97" y="95"/>
                  </a:lnTo>
                  <a:lnTo>
                    <a:pt x="97" y="93"/>
                  </a:lnTo>
                  <a:lnTo>
                    <a:pt x="99" y="92"/>
                  </a:lnTo>
                  <a:lnTo>
                    <a:pt x="100" y="92"/>
                  </a:lnTo>
                  <a:lnTo>
                    <a:pt x="100" y="90"/>
                  </a:lnTo>
                  <a:lnTo>
                    <a:pt x="102" y="88"/>
                  </a:lnTo>
                  <a:lnTo>
                    <a:pt x="104" y="87"/>
                  </a:lnTo>
                  <a:lnTo>
                    <a:pt x="105" y="85"/>
                  </a:lnTo>
                  <a:lnTo>
                    <a:pt x="107" y="83"/>
                  </a:lnTo>
                  <a:lnTo>
                    <a:pt x="107" y="82"/>
                  </a:lnTo>
                  <a:lnTo>
                    <a:pt x="109" y="78"/>
                  </a:lnTo>
                  <a:lnTo>
                    <a:pt x="111" y="75"/>
                  </a:lnTo>
                  <a:lnTo>
                    <a:pt x="112" y="71"/>
                  </a:lnTo>
                  <a:lnTo>
                    <a:pt x="112" y="70"/>
                  </a:lnTo>
                  <a:lnTo>
                    <a:pt x="114" y="70"/>
                  </a:lnTo>
                  <a:lnTo>
                    <a:pt x="114" y="68"/>
                  </a:lnTo>
                  <a:lnTo>
                    <a:pt x="114" y="66"/>
                  </a:lnTo>
                  <a:lnTo>
                    <a:pt x="114" y="64"/>
                  </a:lnTo>
                  <a:lnTo>
                    <a:pt x="114" y="63"/>
                  </a:lnTo>
                  <a:lnTo>
                    <a:pt x="114" y="61"/>
                  </a:lnTo>
                  <a:lnTo>
                    <a:pt x="114" y="58"/>
                  </a:lnTo>
                  <a:lnTo>
                    <a:pt x="114" y="56"/>
                  </a:lnTo>
                  <a:lnTo>
                    <a:pt x="114" y="54"/>
                  </a:lnTo>
                  <a:lnTo>
                    <a:pt x="114" y="53"/>
                  </a:lnTo>
                  <a:lnTo>
                    <a:pt x="114" y="51"/>
                  </a:lnTo>
                  <a:lnTo>
                    <a:pt x="114" y="49"/>
                  </a:lnTo>
                  <a:lnTo>
                    <a:pt x="114" y="47"/>
                  </a:lnTo>
                  <a:lnTo>
                    <a:pt x="114" y="46"/>
                  </a:lnTo>
                  <a:lnTo>
                    <a:pt x="114" y="44"/>
                  </a:lnTo>
                  <a:lnTo>
                    <a:pt x="114" y="42"/>
                  </a:lnTo>
                  <a:lnTo>
                    <a:pt x="114" y="41"/>
                  </a:lnTo>
                  <a:lnTo>
                    <a:pt x="114" y="39"/>
                  </a:lnTo>
                  <a:lnTo>
                    <a:pt x="112" y="37"/>
                  </a:lnTo>
                  <a:lnTo>
                    <a:pt x="111" y="32"/>
                  </a:lnTo>
                  <a:lnTo>
                    <a:pt x="109" y="32"/>
                  </a:lnTo>
                  <a:lnTo>
                    <a:pt x="109" y="29"/>
                  </a:lnTo>
                  <a:lnTo>
                    <a:pt x="107" y="29"/>
                  </a:lnTo>
                  <a:lnTo>
                    <a:pt x="107" y="27"/>
                  </a:lnTo>
                  <a:lnTo>
                    <a:pt x="107" y="25"/>
                  </a:lnTo>
                  <a:lnTo>
                    <a:pt x="105" y="24"/>
                  </a:lnTo>
                  <a:lnTo>
                    <a:pt x="104" y="22"/>
                  </a:lnTo>
                  <a:lnTo>
                    <a:pt x="102" y="20"/>
                  </a:lnTo>
                  <a:lnTo>
                    <a:pt x="100" y="18"/>
                  </a:lnTo>
                  <a:lnTo>
                    <a:pt x="100" y="17"/>
                  </a:lnTo>
                  <a:lnTo>
                    <a:pt x="99" y="17"/>
                  </a:lnTo>
                  <a:lnTo>
                    <a:pt x="97" y="15"/>
                  </a:lnTo>
                  <a:lnTo>
                    <a:pt x="97" y="13"/>
                  </a:lnTo>
                  <a:lnTo>
                    <a:pt x="95" y="13"/>
                  </a:lnTo>
                  <a:lnTo>
                    <a:pt x="94" y="12"/>
                  </a:lnTo>
                  <a:lnTo>
                    <a:pt x="94" y="10"/>
                  </a:lnTo>
                  <a:lnTo>
                    <a:pt x="92" y="10"/>
                  </a:lnTo>
                  <a:lnTo>
                    <a:pt x="88" y="8"/>
                  </a:lnTo>
                  <a:lnTo>
                    <a:pt x="87" y="7"/>
                  </a:lnTo>
                  <a:lnTo>
                    <a:pt x="82" y="5"/>
                  </a:lnTo>
                  <a:close/>
                </a:path>
              </a:pathLst>
            </a:custGeom>
            <a:solidFill>
              <a:srgbClr val="808080"/>
            </a:solidFill>
            <a:ln w="9525">
              <a:noFill/>
              <a:round/>
              <a:headEnd/>
              <a:tailEnd/>
            </a:ln>
          </p:spPr>
          <p:txBody>
            <a:bodyPr/>
            <a:lstStyle/>
            <a:p>
              <a:endParaRPr lang="en-US"/>
            </a:p>
          </p:txBody>
        </p:sp>
        <p:sp>
          <p:nvSpPr>
            <p:cNvPr id="411" name="Freeform 2582"/>
            <p:cNvSpPr>
              <a:spLocks/>
            </p:cNvSpPr>
            <p:nvPr/>
          </p:nvSpPr>
          <p:spPr bwMode="auto">
            <a:xfrm>
              <a:off x="1837" y="2688"/>
              <a:ext cx="114" cy="113"/>
            </a:xfrm>
            <a:custGeom>
              <a:avLst/>
              <a:gdLst>
                <a:gd name="T0" fmla="*/ 77 w 114"/>
                <a:gd name="T1" fmla="*/ 4 h 113"/>
                <a:gd name="T2" fmla="*/ 72 w 114"/>
                <a:gd name="T3" fmla="*/ 2 h 113"/>
                <a:gd name="T4" fmla="*/ 65 w 114"/>
                <a:gd name="T5" fmla="*/ 2 h 113"/>
                <a:gd name="T6" fmla="*/ 58 w 114"/>
                <a:gd name="T7" fmla="*/ 0 h 113"/>
                <a:gd name="T8" fmla="*/ 51 w 114"/>
                <a:gd name="T9" fmla="*/ 2 h 113"/>
                <a:gd name="T10" fmla="*/ 44 w 114"/>
                <a:gd name="T11" fmla="*/ 4 h 113"/>
                <a:gd name="T12" fmla="*/ 34 w 114"/>
                <a:gd name="T13" fmla="*/ 5 h 113"/>
                <a:gd name="T14" fmla="*/ 29 w 114"/>
                <a:gd name="T15" fmla="*/ 9 h 113"/>
                <a:gd name="T16" fmla="*/ 24 w 114"/>
                <a:gd name="T17" fmla="*/ 12 h 113"/>
                <a:gd name="T18" fmla="*/ 21 w 114"/>
                <a:gd name="T19" fmla="*/ 16 h 113"/>
                <a:gd name="T20" fmla="*/ 17 w 114"/>
                <a:gd name="T21" fmla="*/ 19 h 113"/>
                <a:gd name="T22" fmla="*/ 14 w 114"/>
                <a:gd name="T23" fmla="*/ 22 h 113"/>
                <a:gd name="T24" fmla="*/ 9 w 114"/>
                <a:gd name="T25" fmla="*/ 28 h 113"/>
                <a:gd name="T26" fmla="*/ 4 w 114"/>
                <a:gd name="T27" fmla="*/ 38 h 113"/>
                <a:gd name="T28" fmla="*/ 2 w 114"/>
                <a:gd name="T29" fmla="*/ 45 h 113"/>
                <a:gd name="T30" fmla="*/ 0 w 114"/>
                <a:gd name="T31" fmla="*/ 50 h 113"/>
                <a:gd name="T32" fmla="*/ 0 w 114"/>
                <a:gd name="T33" fmla="*/ 57 h 113"/>
                <a:gd name="T34" fmla="*/ 0 w 114"/>
                <a:gd name="T35" fmla="*/ 63 h 113"/>
                <a:gd name="T36" fmla="*/ 2 w 114"/>
                <a:gd name="T37" fmla="*/ 70 h 113"/>
                <a:gd name="T38" fmla="*/ 4 w 114"/>
                <a:gd name="T39" fmla="*/ 80 h 113"/>
                <a:gd name="T40" fmla="*/ 9 w 114"/>
                <a:gd name="T41" fmla="*/ 86 h 113"/>
                <a:gd name="T42" fmla="*/ 10 w 114"/>
                <a:gd name="T43" fmla="*/ 92 h 113"/>
                <a:gd name="T44" fmla="*/ 15 w 114"/>
                <a:gd name="T45" fmla="*/ 96 h 113"/>
                <a:gd name="T46" fmla="*/ 19 w 114"/>
                <a:gd name="T47" fmla="*/ 101 h 113"/>
                <a:gd name="T48" fmla="*/ 22 w 114"/>
                <a:gd name="T49" fmla="*/ 104 h 113"/>
                <a:gd name="T50" fmla="*/ 33 w 114"/>
                <a:gd name="T51" fmla="*/ 108 h 113"/>
                <a:gd name="T52" fmla="*/ 41 w 114"/>
                <a:gd name="T53" fmla="*/ 111 h 113"/>
                <a:gd name="T54" fmla="*/ 48 w 114"/>
                <a:gd name="T55" fmla="*/ 113 h 113"/>
                <a:gd name="T56" fmla="*/ 55 w 114"/>
                <a:gd name="T57" fmla="*/ 113 h 113"/>
                <a:gd name="T58" fmla="*/ 61 w 114"/>
                <a:gd name="T59" fmla="*/ 113 h 113"/>
                <a:gd name="T60" fmla="*/ 67 w 114"/>
                <a:gd name="T61" fmla="*/ 111 h 113"/>
                <a:gd name="T62" fmla="*/ 79 w 114"/>
                <a:gd name="T63" fmla="*/ 108 h 113"/>
                <a:gd name="T64" fmla="*/ 84 w 114"/>
                <a:gd name="T65" fmla="*/ 106 h 113"/>
                <a:gd name="T66" fmla="*/ 89 w 114"/>
                <a:gd name="T67" fmla="*/ 104 h 113"/>
                <a:gd name="T68" fmla="*/ 92 w 114"/>
                <a:gd name="T69" fmla="*/ 101 h 113"/>
                <a:gd name="T70" fmla="*/ 97 w 114"/>
                <a:gd name="T71" fmla="*/ 96 h 113"/>
                <a:gd name="T72" fmla="*/ 101 w 114"/>
                <a:gd name="T73" fmla="*/ 92 h 113"/>
                <a:gd name="T74" fmla="*/ 106 w 114"/>
                <a:gd name="T75" fmla="*/ 87 h 113"/>
                <a:gd name="T76" fmla="*/ 111 w 114"/>
                <a:gd name="T77" fmla="*/ 79 h 113"/>
                <a:gd name="T78" fmla="*/ 114 w 114"/>
                <a:gd name="T79" fmla="*/ 70 h 113"/>
                <a:gd name="T80" fmla="*/ 114 w 114"/>
                <a:gd name="T81" fmla="*/ 63 h 113"/>
                <a:gd name="T82" fmla="*/ 114 w 114"/>
                <a:gd name="T83" fmla="*/ 55 h 113"/>
                <a:gd name="T84" fmla="*/ 114 w 114"/>
                <a:gd name="T85" fmla="*/ 48 h 113"/>
                <a:gd name="T86" fmla="*/ 114 w 114"/>
                <a:gd name="T87" fmla="*/ 40 h 113"/>
                <a:gd name="T88" fmla="*/ 109 w 114"/>
                <a:gd name="T89" fmla="*/ 29 h 113"/>
                <a:gd name="T90" fmla="*/ 106 w 114"/>
                <a:gd name="T91" fmla="*/ 24 h 113"/>
                <a:gd name="T92" fmla="*/ 102 w 114"/>
                <a:gd name="T93" fmla="*/ 19 h 113"/>
                <a:gd name="T94" fmla="*/ 97 w 114"/>
                <a:gd name="T95" fmla="*/ 14 h 113"/>
                <a:gd name="T96" fmla="*/ 89 w 114"/>
                <a:gd name="T97" fmla="*/ 11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3"/>
                <a:gd name="T149" fmla="*/ 114 w 114"/>
                <a:gd name="T150" fmla="*/ 113 h 1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3">
                  <a:moveTo>
                    <a:pt x="84" y="5"/>
                  </a:moveTo>
                  <a:lnTo>
                    <a:pt x="80" y="4"/>
                  </a:lnTo>
                  <a:lnTo>
                    <a:pt x="79" y="4"/>
                  </a:lnTo>
                  <a:lnTo>
                    <a:pt x="77" y="4"/>
                  </a:lnTo>
                  <a:lnTo>
                    <a:pt x="75" y="4"/>
                  </a:lnTo>
                  <a:lnTo>
                    <a:pt x="75" y="2"/>
                  </a:lnTo>
                  <a:lnTo>
                    <a:pt x="73" y="2"/>
                  </a:lnTo>
                  <a:lnTo>
                    <a:pt x="72" y="2"/>
                  </a:lnTo>
                  <a:lnTo>
                    <a:pt x="70" y="2"/>
                  </a:lnTo>
                  <a:lnTo>
                    <a:pt x="68" y="2"/>
                  </a:lnTo>
                  <a:lnTo>
                    <a:pt x="67" y="2"/>
                  </a:lnTo>
                  <a:lnTo>
                    <a:pt x="65" y="2"/>
                  </a:lnTo>
                  <a:lnTo>
                    <a:pt x="63" y="2"/>
                  </a:lnTo>
                  <a:lnTo>
                    <a:pt x="61" y="2"/>
                  </a:lnTo>
                  <a:lnTo>
                    <a:pt x="60" y="0"/>
                  </a:lnTo>
                  <a:lnTo>
                    <a:pt x="58" y="0"/>
                  </a:lnTo>
                  <a:lnTo>
                    <a:pt x="56" y="2"/>
                  </a:lnTo>
                  <a:lnTo>
                    <a:pt x="55" y="2"/>
                  </a:lnTo>
                  <a:lnTo>
                    <a:pt x="53" y="2"/>
                  </a:lnTo>
                  <a:lnTo>
                    <a:pt x="51" y="2"/>
                  </a:lnTo>
                  <a:lnTo>
                    <a:pt x="50" y="2"/>
                  </a:lnTo>
                  <a:lnTo>
                    <a:pt x="48" y="2"/>
                  </a:lnTo>
                  <a:lnTo>
                    <a:pt x="46" y="2"/>
                  </a:lnTo>
                  <a:lnTo>
                    <a:pt x="44" y="4"/>
                  </a:lnTo>
                  <a:lnTo>
                    <a:pt x="43" y="4"/>
                  </a:lnTo>
                  <a:lnTo>
                    <a:pt x="38" y="5"/>
                  </a:lnTo>
                  <a:lnTo>
                    <a:pt x="36" y="5"/>
                  </a:lnTo>
                  <a:lnTo>
                    <a:pt x="34" y="5"/>
                  </a:lnTo>
                  <a:lnTo>
                    <a:pt x="34" y="7"/>
                  </a:lnTo>
                  <a:lnTo>
                    <a:pt x="33" y="7"/>
                  </a:lnTo>
                  <a:lnTo>
                    <a:pt x="31" y="7"/>
                  </a:lnTo>
                  <a:lnTo>
                    <a:pt x="29" y="9"/>
                  </a:lnTo>
                  <a:lnTo>
                    <a:pt x="27" y="11"/>
                  </a:lnTo>
                  <a:lnTo>
                    <a:pt x="26" y="11"/>
                  </a:lnTo>
                  <a:lnTo>
                    <a:pt x="26" y="12"/>
                  </a:lnTo>
                  <a:lnTo>
                    <a:pt x="24" y="12"/>
                  </a:lnTo>
                  <a:lnTo>
                    <a:pt x="22" y="12"/>
                  </a:lnTo>
                  <a:lnTo>
                    <a:pt x="22" y="14"/>
                  </a:lnTo>
                  <a:lnTo>
                    <a:pt x="21" y="14"/>
                  </a:lnTo>
                  <a:lnTo>
                    <a:pt x="21" y="16"/>
                  </a:lnTo>
                  <a:lnTo>
                    <a:pt x="19" y="16"/>
                  </a:lnTo>
                  <a:lnTo>
                    <a:pt x="19" y="17"/>
                  </a:lnTo>
                  <a:lnTo>
                    <a:pt x="17" y="17"/>
                  </a:lnTo>
                  <a:lnTo>
                    <a:pt x="17" y="19"/>
                  </a:lnTo>
                  <a:lnTo>
                    <a:pt x="15" y="19"/>
                  </a:lnTo>
                  <a:lnTo>
                    <a:pt x="15" y="21"/>
                  </a:lnTo>
                  <a:lnTo>
                    <a:pt x="15" y="22"/>
                  </a:lnTo>
                  <a:lnTo>
                    <a:pt x="14" y="22"/>
                  </a:lnTo>
                  <a:lnTo>
                    <a:pt x="14" y="24"/>
                  </a:lnTo>
                  <a:lnTo>
                    <a:pt x="12" y="24"/>
                  </a:lnTo>
                  <a:lnTo>
                    <a:pt x="10" y="26"/>
                  </a:lnTo>
                  <a:lnTo>
                    <a:pt x="9" y="28"/>
                  </a:lnTo>
                  <a:lnTo>
                    <a:pt x="9" y="29"/>
                  </a:lnTo>
                  <a:lnTo>
                    <a:pt x="9" y="31"/>
                  </a:lnTo>
                  <a:lnTo>
                    <a:pt x="5" y="34"/>
                  </a:lnTo>
                  <a:lnTo>
                    <a:pt x="4" y="38"/>
                  </a:lnTo>
                  <a:lnTo>
                    <a:pt x="4" y="40"/>
                  </a:lnTo>
                  <a:lnTo>
                    <a:pt x="2" y="41"/>
                  </a:lnTo>
                  <a:lnTo>
                    <a:pt x="2" y="43"/>
                  </a:lnTo>
                  <a:lnTo>
                    <a:pt x="2" y="45"/>
                  </a:lnTo>
                  <a:lnTo>
                    <a:pt x="2" y="46"/>
                  </a:lnTo>
                  <a:lnTo>
                    <a:pt x="2" y="48"/>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9"/>
                  </a:lnTo>
                  <a:lnTo>
                    <a:pt x="2" y="70"/>
                  </a:lnTo>
                  <a:lnTo>
                    <a:pt x="2" y="72"/>
                  </a:lnTo>
                  <a:lnTo>
                    <a:pt x="2" y="74"/>
                  </a:lnTo>
                  <a:lnTo>
                    <a:pt x="2" y="75"/>
                  </a:lnTo>
                  <a:lnTo>
                    <a:pt x="4" y="80"/>
                  </a:lnTo>
                  <a:lnTo>
                    <a:pt x="5" y="82"/>
                  </a:lnTo>
                  <a:lnTo>
                    <a:pt x="5" y="84"/>
                  </a:lnTo>
                  <a:lnTo>
                    <a:pt x="7" y="86"/>
                  </a:lnTo>
                  <a:lnTo>
                    <a:pt x="9" y="86"/>
                  </a:lnTo>
                  <a:lnTo>
                    <a:pt x="9" y="87"/>
                  </a:lnTo>
                  <a:lnTo>
                    <a:pt x="9" y="89"/>
                  </a:lnTo>
                  <a:lnTo>
                    <a:pt x="10" y="91"/>
                  </a:lnTo>
                  <a:lnTo>
                    <a:pt x="10" y="92"/>
                  </a:lnTo>
                  <a:lnTo>
                    <a:pt x="12" y="92"/>
                  </a:lnTo>
                  <a:lnTo>
                    <a:pt x="14" y="94"/>
                  </a:lnTo>
                  <a:lnTo>
                    <a:pt x="15" y="94"/>
                  </a:lnTo>
                  <a:lnTo>
                    <a:pt x="15" y="96"/>
                  </a:lnTo>
                  <a:lnTo>
                    <a:pt x="15" y="97"/>
                  </a:lnTo>
                  <a:lnTo>
                    <a:pt x="17" y="97"/>
                  </a:lnTo>
                  <a:lnTo>
                    <a:pt x="19" y="99"/>
                  </a:lnTo>
                  <a:lnTo>
                    <a:pt x="19" y="101"/>
                  </a:lnTo>
                  <a:lnTo>
                    <a:pt x="21" y="101"/>
                  </a:lnTo>
                  <a:lnTo>
                    <a:pt x="22" y="101"/>
                  </a:lnTo>
                  <a:lnTo>
                    <a:pt x="22" y="103"/>
                  </a:lnTo>
                  <a:lnTo>
                    <a:pt x="22" y="104"/>
                  </a:lnTo>
                  <a:lnTo>
                    <a:pt x="26" y="104"/>
                  </a:lnTo>
                  <a:lnTo>
                    <a:pt x="26" y="106"/>
                  </a:lnTo>
                  <a:lnTo>
                    <a:pt x="27" y="106"/>
                  </a:lnTo>
                  <a:lnTo>
                    <a:pt x="33" y="108"/>
                  </a:lnTo>
                  <a:lnTo>
                    <a:pt x="36" y="109"/>
                  </a:lnTo>
                  <a:lnTo>
                    <a:pt x="38" y="109"/>
                  </a:lnTo>
                  <a:lnTo>
                    <a:pt x="39" y="111"/>
                  </a:lnTo>
                  <a:lnTo>
                    <a:pt x="41" y="111"/>
                  </a:lnTo>
                  <a:lnTo>
                    <a:pt x="43" y="111"/>
                  </a:lnTo>
                  <a:lnTo>
                    <a:pt x="44" y="111"/>
                  </a:lnTo>
                  <a:lnTo>
                    <a:pt x="46" y="113"/>
                  </a:lnTo>
                  <a:lnTo>
                    <a:pt x="48" y="113"/>
                  </a:lnTo>
                  <a:lnTo>
                    <a:pt x="50" y="113"/>
                  </a:lnTo>
                  <a:lnTo>
                    <a:pt x="51" y="113"/>
                  </a:lnTo>
                  <a:lnTo>
                    <a:pt x="53" y="113"/>
                  </a:lnTo>
                  <a:lnTo>
                    <a:pt x="55" y="113"/>
                  </a:lnTo>
                  <a:lnTo>
                    <a:pt x="56" y="113"/>
                  </a:lnTo>
                  <a:lnTo>
                    <a:pt x="58" y="113"/>
                  </a:lnTo>
                  <a:lnTo>
                    <a:pt x="60" y="113"/>
                  </a:lnTo>
                  <a:lnTo>
                    <a:pt x="61" y="113"/>
                  </a:lnTo>
                  <a:lnTo>
                    <a:pt x="63" y="113"/>
                  </a:lnTo>
                  <a:lnTo>
                    <a:pt x="65" y="113"/>
                  </a:lnTo>
                  <a:lnTo>
                    <a:pt x="65" y="111"/>
                  </a:lnTo>
                  <a:lnTo>
                    <a:pt x="67" y="111"/>
                  </a:lnTo>
                  <a:lnTo>
                    <a:pt x="68" y="111"/>
                  </a:lnTo>
                  <a:lnTo>
                    <a:pt x="72" y="111"/>
                  </a:lnTo>
                  <a:lnTo>
                    <a:pt x="73" y="111"/>
                  </a:lnTo>
                  <a:lnTo>
                    <a:pt x="79" y="108"/>
                  </a:lnTo>
                  <a:lnTo>
                    <a:pt x="80" y="108"/>
                  </a:lnTo>
                  <a:lnTo>
                    <a:pt x="80" y="106"/>
                  </a:lnTo>
                  <a:lnTo>
                    <a:pt x="82" y="106"/>
                  </a:lnTo>
                  <a:lnTo>
                    <a:pt x="84" y="106"/>
                  </a:lnTo>
                  <a:lnTo>
                    <a:pt x="85" y="106"/>
                  </a:lnTo>
                  <a:lnTo>
                    <a:pt x="85" y="104"/>
                  </a:lnTo>
                  <a:lnTo>
                    <a:pt x="87" y="104"/>
                  </a:lnTo>
                  <a:lnTo>
                    <a:pt x="89" y="104"/>
                  </a:lnTo>
                  <a:lnTo>
                    <a:pt x="89" y="103"/>
                  </a:lnTo>
                  <a:lnTo>
                    <a:pt x="89" y="101"/>
                  </a:lnTo>
                  <a:lnTo>
                    <a:pt x="90" y="101"/>
                  </a:lnTo>
                  <a:lnTo>
                    <a:pt x="92" y="101"/>
                  </a:lnTo>
                  <a:lnTo>
                    <a:pt x="94" y="99"/>
                  </a:lnTo>
                  <a:lnTo>
                    <a:pt x="94" y="97"/>
                  </a:lnTo>
                  <a:lnTo>
                    <a:pt x="96" y="97"/>
                  </a:lnTo>
                  <a:lnTo>
                    <a:pt x="97" y="96"/>
                  </a:lnTo>
                  <a:lnTo>
                    <a:pt x="99" y="96"/>
                  </a:lnTo>
                  <a:lnTo>
                    <a:pt x="99" y="94"/>
                  </a:lnTo>
                  <a:lnTo>
                    <a:pt x="101" y="94"/>
                  </a:lnTo>
                  <a:lnTo>
                    <a:pt x="101" y="92"/>
                  </a:lnTo>
                  <a:lnTo>
                    <a:pt x="102" y="92"/>
                  </a:lnTo>
                  <a:lnTo>
                    <a:pt x="102" y="91"/>
                  </a:lnTo>
                  <a:lnTo>
                    <a:pt x="104" y="89"/>
                  </a:lnTo>
                  <a:lnTo>
                    <a:pt x="106" y="87"/>
                  </a:lnTo>
                  <a:lnTo>
                    <a:pt x="106" y="86"/>
                  </a:lnTo>
                  <a:lnTo>
                    <a:pt x="108" y="84"/>
                  </a:lnTo>
                  <a:lnTo>
                    <a:pt x="108" y="82"/>
                  </a:lnTo>
                  <a:lnTo>
                    <a:pt x="111" y="79"/>
                  </a:lnTo>
                  <a:lnTo>
                    <a:pt x="111" y="75"/>
                  </a:lnTo>
                  <a:lnTo>
                    <a:pt x="113" y="72"/>
                  </a:lnTo>
                  <a:lnTo>
                    <a:pt x="113" y="70"/>
                  </a:lnTo>
                  <a:lnTo>
                    <a:pt x="114" y="70"/>
                  </a:lnTo>
                  <a:lnTo>
                    <a:pt x="114" y="69"/>
                  </a:lnTo>
                  <a:lnTo>
                    <a:pt x="114" y="67"/>
                  </a:lnTo>
                  <a:lnTo>
                    <a:pt x="114" y="65"/>
                  </a:lnTo>
                  <a:lnTo>
                    <a:pt x="114" y="63"/>
                  </a:lnTo>
                  <a:lnTo>
                    <a:pt x="114" y="62"/>
                  </a:lnTo>
                  <a:lnTo>
                    <a:pt x="114" y="60"/>
                  </a:lnTo>
                  <a:lnTo>
                    <a:pt x="114" y="58"/>
                  </a:lnTo>
                  <a:lnTo>
                    <a:pt x="114" y="55"/>
                  </a:lnTo>
                  <a:lnTo>
                    <a:pt x="114" y="53"/>
                  </a:lnTo>
                  <a:lnTo>
                    <a:pt x="114" y="51"/>
                  </a:lnTo>
                  <a:lnTo>
                    <a:pt x="114" y="50"/>
                  </a:lnTo>
                  <a:lnTo>
                    <a:pt x="114" y="48"/>
                  </a:lnTo>
                  <a:lnTo>
                    <a:pt x="114" y="46"/>
                  </a:lnTo>
                  <a:lnTo>
                    <a:pt x="114" y="43"/>
                  </a:lnTo>
                  <a:lnTo>
                    <a:pt x="114" y="41"/>
                  </a:lnTo>
                  <a:lnTo>
                    <a:pt x="114" y="40"/>
                  </a:lnTo>
                  <a:lnTo>
                    <a:pt x="113" y="38"/>
                  </a:lnTo>
                  <a:lnTo>
                    <a:pt x="111" y="33"/>
                  </a:lnTo>
                  <a:lnTo>
                    <a:pt x="111" y="29"/>
                  </a:lnTo>
                  <a:lnTo>
                    <a:pt x="109" y="29"/>
                  </a:lnTo>
                  <a:lnTo>
                    <a:pt x="109" y="28"/>
                  </a:lnTo>
                  <a:lnTo>
                    <a:pt x="108" y="28"/>
                  </a:lnTo>
                  <a:lnTo>
                    <a:pt x="108" y="26"/>
                  </a:lnTo>
                  <a:lnTo>
                    <a:pt x="106" y="24"/>
                  </a:lnTo>
                  <a:lnTo>
                    <a:pt x="106" y="22"/>
                  </a:lnTo>
                  <a:lnTo>
                    <a:pt x="104" y="22"/>
                  </a:lnTo>
                  <a:lnTo>
                    <a:pt x="104" y="21"/>
                  </a:lnTo>
                  <a:lnTo>
                    <a:pt x="102" y="19"/>
                  </a:lnTo>
                  <a:lnTo>
                    <a:pt x="101" y="19"/>
                  </a:lnTo>
                  <a:lnTo>
                    <a:pt x="101" y="17"/>
                  </a:lnTo>
                  <a:lnTo>
                    <a:pt x="99" y="16"/>
                  </a:lnTo>
                  <a:lnTo>
                    <a:pt x="97" y="14"/>
                  </a:lnTo>
                  <a:lnTo>
                    <a:pt x="96" y="14"/>
                  </a:lnTo>
                  <a:lnTo>
                    <a:pt x="94" y="12"/>
                  </a:lnTo>
                  <a:lnTo>
                    <a:pt x="92" y="11"/>
                  </a:lnTo>
                  <a:lnTo>
                    <a:pt x="89" y="11"/>
                  </a:lnTo>
                  <a:lnTo>
                    <a:pt x="89" y="9"/>
                  </a:lnTo>
                  <a:lnTo>
                    <a:pt x="87" y="7"/>
                  </a:lnTo>
                  <a:lnTo>
                    <a:pt x="84" y="5"/>
                  </a:lnTo>
                  <a:close/>
                </a:path>
              </a:pathLst>
            </a:custGeom>
            <a:solidFill>
              <a:srgbClr val="808080"/>
            </a:solidFill>
            <a:ln w="9525">
              <a:noFill/>
              <a:round/>
              <a:headEnd/>
              <a:tailEnd/>
            </a:ln>
          </p:spPr>
          <p:txBody>
            <a:bodyPr/>
            <a:lstStyle/>
            <a:p>
              <a:endParaRPr lang="en-US"/>
            </a:p>
          </p:txBody>
        </p:sp>
        <p:sp>
          <p:nvSpPr>
            <p:cNvPr id="412" name="Freeform 2583"/>
            <p:cNvSpPr>
              <a:spLocks/>
            </p:cNvSpPr>
            <p:nvPr/>
          </p:nvSpPr>
          <p:spPr bwMode="auto">
            <a:xfrm>
              <a:off x="1750" y="2668"/>
              <a:ext cx="114" cy="112"/>
            </a:xfrm>
            <a:custGeom>
              <a:avLst/>
              <a:gdLst>
                <a:gd name="T0" fmla="*/ 77 w 114"/>
                <a:gd name="T1" fmla="*/ 5 h 112"/>
                <a:gd name="T2" fmla="*/ 73 w 114"/>
                <a:gd name="T3" fmla="*/ 2 h 112"/>
                <a:gd name="T4" fmla="*/ 68 w 114"/>
                <a:gd name="T5" fmla="*/ 2 h 112"/>
                <a:gd name="T6" fmla="*/ 63 w 114"/>
                <a:gd name="T7" fmla="*/ 2 h 112"/>
                <a:gd name="T8" fmla="*/ 58 w 114"/>
                <a:gd name="T9" fmla="*/ 0 h 112"/>
                <a:gd name="T10" fmla="*/ 55 w 114"/>
                <a:gd name="T11" fmla="*/ 2 h 112"/>
                <a:gd name="T12" fmla="*/ 50 w 114"/>
                <a:gd name="T13" fmla="*/ 2 h 112"/>
                <a:gd name="T14" fmla="*/ 43 w 114"/>
                <a:gd name="T15" fmla="*/ 3 h 112"/>
                <a:gd name="T16" fmla="*/ 34 w 114"/>
                <a:gd name="T17" fmla="*/ 7 h 112"/>
                <a:gd name="T18" fmla="*/ 29 w 114"/>
                <a:gd name="T19" fmla="*/ 8 h 112"/>
                <a:gd name="T20" fmla="*/ 26 w 114"/>
                <a:gd name="T21" fmla="*/ 12 h 112"/>
                <a:gd name="T22" fmla="*/ 22 w 114"/>
                <a:gd name="T23" fmla="*/ 13 h 112"/>
                <a:gd name="T24" fmla="*/ 19 w 114"/>
                <a:gd name="T25" fmla="*/ 17 h 112"/>
                <a:gd name="T26" fmla="*/ 14 w 114"/>
                <a:gd name="T27" fmla="*/ 20 h 112"/>
                <a:gd name="T28" fmla="*/ 12 w 114"/>
                <a:gd name="T29" fmla="*/ 24 h 112"/>
                <a:gd name="T30" fmla="*/ 9 w 114"/>
                <a:gd name="T31" fmla="*/ 27 h 112"/>
                <a:gd name="T32" fmla="*/ 4 w 114"/>
                <a:gd name="T33" fmla="*/ 37 h 112"/>
                <a:gd name="T34" fmla="*/ 2 w 114"/>
                <a:gd name="T35" fmla="*/ 42 h 112"/>
                <a:gd name="T36" fmla="*/ 2 w 114"/>
                <a:gd name="T37" fmla="*/ 48 h 112"/>
                <a:gd name="T38" fmla="*/ 0 w 114"/>
                <a:gd name="T39" fmla="*/ 51 h 112"/>
                <a:gd name="T40" fmla="*/ 0 w 114"/>
                <a:gd name="T41" fmla="*/ 56 h 112"/>
                <a:gd name="T42" fmla="*/ 0 w 114"/>
                <a:gd name="T43" fmla="*/ 61 h 112"/>
                <a:gd name="T44" fmla="*/ 0 w 114"/>
                <a:gd name="T45" fmla="*/ 66 h 112"/>
                <a:gd name="T46" fmla="*/ 2 w 114"/>
                <a:gd name="T47" fmla="*/ 71 h 112"/>
                <a:gd name="T48" fmla="*/ 4 w 114"/>
                <a:gd name="T49" fmla="*/ 80 h 112"/>
                <a:gd name="T50" fmla="*/ 5 w 114"/>
                <a:gd name="T51" fmla="*/ 85 h 112"/>
                <a:gd name="T52" fmla="*/ 9 w 114"/>
                <a:gd name="T53" fmla="*/ 89 h 112"/>
                <a:gd name="T54" fmla="*/ 10 w 114"/>
                <a:gd name="T55" fmla="*/ 92 h 112"/>
                <a:gd name="T56" fmla="*/ 16 w 114"/>
                <a:gd name="T57" fmla="*/ 95 h 112"/>
                <a:gd name="T58" fmla="*/ 19 w 114"/>
                <a:gd name="T59" fmla="*/ 100 h 112"/>
                <a:gd name="T60" fmla="*/ 22 w 114"/>
                <a:gd name="T61" fmla="*/ 102 h 112"/>
                <a:gd name="T62" fmla="*/ 26 w 114"/>
                <a:gd name="T63" fmla="*/ 106 h 112"/>
                <a:gd name="T64" fmla="*/ 36 w 114"/>
                <a:gd name="T65" fmla="*/ 109 h 112"/>
                <a:gd name="T66" fmla="*/ 41 w 114"/>
                <a:gd name="T67" fmla="*/ 112 h 112"/>
                <a:gd name="T68" fmla="*/ 46 w 114"/>
                <a:gd name="T69" fmla="*/ 112 h 112"/>
                <a:gd name="T70" fmla="*/ 51 w 114"/>
                <a:gd name="T71" fmla="*/ 112 h 112"/>
                <a:gd name="T72" fmla="*/ 56 w 114"/>
                <a:gd name="T73" fmla="*/ 112 h 112"/>
                <a:gd name="T74" fmla="*/ 62 w 114"/>
                <a:gd name="T75" fmla="*/ 112 h 112"/>
                <a:gd name="T76" fmla="*/ 67 w 114"/>
                <a:gd name="T77" fmla="*/ 112 h 112"/>
                <a:gd name="T78" fmla="*/ 77 w 114"/>
                <a:gd name="T79" fmla="*/ 107 h 112"/>
                <a:gd name="T80" fmla="*/ 82 w 114"/>
                <a:gd name="T81" fmla="*/ 106 h 112"/>
                <a:gd name="T82" fmla="*/ 87 w 114"/>
                <a:gd name="T83" fmla="*/ 104 h 112"/>
                <a:gd name="T84" fmla="*/ 91 w 114"/>
                <a:gd name="T85" fmla="*/ 102 h 112"/>
                <a:gd name="T86" fmla="*/ 94 w 114"/>
                <a:gd name="T87" fmla="*/ 99 h 112"/>
                <a:gd name="T88" fmla="*/ 97 w 114"/>
                <a:gd name="T89" fmla="*/ 95 h 112"/>
                <a:gd name="T90" fmla="*/ 101 w 114"/>
                <a:gd name="T91" fmla="*/ 92 h 112"/>
                <a:gd name="T92" fmla="*/ 102 w 114"/>
                <a:gd name="T93" fmla="*/ 89 h 112"/>
                <a:gd name="T94" fmla="*/ 106 w 114"/>
                <a:gd name="T95" fmla="*/ 85 h 112"/>
                <a:gd name="T96" fmla="*/ 111 w 114"/>
                <a:gd name="T97" fmla="*/ 77 h 112"/>
                <a:gd name="T98" fmla="*/ 114 w 114"/>
                <a:gd name="T99" fmla="*/ 70 h 112"/>
                <a:gd name="T100" fmla="*/ 114 w 114"/>
                <a:gd name="T101" fmla="*/ 65 h 112"/>
                <a:gd name="T102" fmla="*/ 114 w 114"/>
                <a:gd name="T103" fmla="*/ 60 h 112"/>
                <a:gd name="T104" fmla="*/ 114 w 114"/>
                <a:gd name="T105" fmla="*/ 53 h 112"/>
                <a:gd name="T106" fmla="*/ 114 w 114"/>
                <a:gd name="T107" fmla="*/ 48 h 112"/>
                <a:gd name="T108" fmla="*/ 114 w 114"/>
                <a:gd name="T109" fmla="*/ 41 h 112"/>
                <a:gd name="T110" fmla="*/ 111 w 114"/>
                <a:gd name="T111" fmla="*/ 32 h 112"/>
                <a:gd name="T112" fmla="*/ 109 w 114"/>
                <a:gd name="T113" fmla="*/ 29 h 112"/>
                <a:gd name="T114" fmla="*/ 106 w 114"/>
                <a:gd name="T115" fmla="*/ 24 h 112"/>
                <a:gd name="T116" fmla="*/ 102 w 114"/>
                <a:gd name="T117" fmla="*/ 22 h 112"/>
                <a:gd name="T118" fmla="*/ 101 w 114"/>
                <a:gd name="T119" fmla="*/ 19 h 112"/>
                <a:gd name="T120" fmla="*/ 97 w 114"/>
                <a:gd name="T121" fmla="*/ 15 h 112"/>
                <a:gd name="T122" fmla="*/ 94 w 114"/>
                <a:gd name="T123" fmla="*/ 12 h 112"/>
                <a:gd name="T124" fmla="*/ 89 w 114"/>
                <a:gd name="T125" fmla="*/ 8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2"/>
                <a:gd name="T191" fmla="*/ 114 w 114"/>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2">
                  <a:moveTo>
                    <a:pt x="82" y="7"/>
                  </a:moveTo>
                  <a:lnTo>
                    <a:pt x="79" y="5"/>
                  </a:lnTo>
                  <a:lnTo>
                    <a:pt x="77" y="5"/>
                  </a:lnTo>
                  <a:lnTo>
                    <a:pt x="77" y="3"/>
                  </a:lnTo>
                  <a:lnTo>
                    <a:pt x="75" y="3"/>
                  </a:lnTo>
                  <a:lnTo>
                    <a:pt x="73" y="2"/>
                  </a:lnTo>
                  <a:lnTo>
                    <a:pt x="72" y="2"/>
                  </a:lnTo>
                  <a:lnTo>
                    <a:pt x="70" y="2"/>
                  </a:lnTo>
                  <a:lnTo>
                    <a:pt x="68" y="2"/>
                  </a:lnTo>
                  <a:lnTo>
                    <a:pt x="67" y="2"/>
                  </a:lnTo>
                  <a:lnTo>
                    <a:pt x="65" y="2"/>
                  </a:lnTo>
                  <a:lnTo>
                    <a:pt x="63" y="2"/>
                  </a:lnTo>
                  <a:lnTo>
                    <a:pt x="62" y="2"/>
                  </a:lnTo>
                  <a:lnTo>
                    <a:pt x="60" y="2"/>
                  </a:lnTo>
                  <a:lnTo>
                    <a:pt x="58" y="0"/>
                  </a:lnTo>
                  <a:lnTo>
                    <a:pt x="56" y="0"/>
                  </a:lnTo>
                  <a:lnTo>
                    <a:pt x="56" y="2"/>
                  </a:lnTo>
                  <a:lnTo>
                    <a:pt x="55" y="2"/>
                  </a:lnTo>
                  <a:lnTo>
                    <a:pt x="53" y="2"/>
                  </a:lnTo>
                  <a:lnTo>
                    <a:pt x="51" y="2"/>
                  </a:lnTo>
                  <a:lnTo>
                    <a:pt x="50" y="2"/>
                  </a:lnTo>
                  <a:lnTo>
                    <a:pt x="48" y="2"/>
                  </a:lnTo>
                  <a:lnTo>
                    <a:pt x="46" y="2"/>
                  </a:lnTo>
                  <a:lnTo>
                    <a:pt x="43" y="3"/>
                  </a:lnTo>
                  <a:lnTo>
                    <a:pt x="36" y="5"/>
                  </a:lnTo>
                  <a:lnTo>
                    <a:pt x="36" y="7"/>
                  </a:lnTo>
                  <a:lnTo>
                    <a:pt x="34" y="7"/>
                  </a:lnTo>
                  <a:lnTo>
                    <a:pt x="33" y="7"/>
                  </a:lnTo>
                  <a:lnTo>
                    <a:pt x="31" y="7"/>
                  </a:lnTo>
                  <a:lnTo>
                    <a:pt x="29" y="8"/>
                  </a:lnTo>
                  <a:lnTo>
                    <a:pt x="27" y="10"/>
                  </a:lnTo>
                  <a:lnTo>
                    <a:pt x="26" y="10"/>
                  </a:lnTo>
                  <a:lnTo>
                    <a:pt x="26" y="12"/>
                  </a:lnTo>
                  <a:lnTo>
                    <a:pt x="24" y="12"/>
                  </a:lnTo>
                  <a:lnTo>
                    <a:pt x="22" y="12"/>
                  </a:lnTo>
                  <a:lnTo>
                    <a:pt x="22" y="13"/>
                  </a:lnTo>
                  <a:lnTo>
                    <a:pt x="21" y="13"/>
                  </a:lnTo>
                  <a:lnTo>
                    <a:pt x="21" y="15"/>
                  </a:lnTo>
                  <a:lnTo>
                    <a:pt x="19" y="17"/>
                  </a:lnTo>
                  <a:lnTo>
                    <a:pt x="17" y="17"/>
                  </a:lnTo>
                  <a:lnTo>
                    <a:pt x="16" y="19"/>
                  </a:lnTo>
                  <a:lnTo>
                    <a:pt x="14" y="20"/>
                  </a:lnTo>
                  <a:lnTo>
                    <a:pt x="14" y="22"/>
                  </a:lnTo>
                  <a:lnTo>
                    <a:pt x="12" y="22"/>
                  </a:lnTo>
                  <a:lnTo>
                    <a:pt x="12" y="24"/>
                  </a:lnTo>
                  <a:lnTo>
                    <a:pt x="10" y="24"/>
                  </a:lnTo>
                  <a:lnTo>
                    <a:pt x="10" y="25"/>
                  </a:lnTo>
                  <a:lnTo>
                    <a:pt x="9" y="27"/>
                  </a:lnTo>
                  <a:lnTo>
                    <a:pt x="7" y="31"/>
                  </a:lnTo>
                  <a:lnTo>
                    <a:pt x="5" y="34"/>
                  </a:lnTo>
                  <a:lnTo>
                    <a:pt x="4" y="37"/>
                  </a:lnTo>
                  <a:lnTo>
                    <a:pt x="4" y="39"/>
                  </a:lnTo>
                  <a:lnTo>
                    <a:pt x="2" y="41"/>
                  </a:lnTo>
                  <a:lnTo>
                    <a:pt x="2" y="42"/>
                  </a:lnTo>
                  <a:lnTo>
                    <a:pt x="2" y="44"/>
                  </a:lnTo>
                  <a:lnTo>
                    <a:pt x="2" y="46"/>
                  </a:lnTo>
                  <a:lnTo>
                    <a:pt x="2" y="48"/>
                  </a:lnTo>
                  <a:lnTo>
                    <a:pt x="0" y="48"/>
                  </a:lnTo>
                  <a:lnTo>
                    <a:pt x="0" y="49"/>
                  </a:lnTo>
                  <a:lnTo>
                    <a:pt x="0" y="51"/>
                  </a:lnTo>
                  <a:lnTo>
                    <a:pt x="0" y="53"/>
                  </a:lnTo>
                  <a:lnTo>
                    <a:pt x="0" y="54"/>
                  </a:lnTo>
                  <a:lnTo>
                    <a:pt x="0" y="56"/>
                  </a:lnTo>
                  <a:lnTo>
                    <a:pt x="0" y="58"/>
                  </a:lnTo>
                  <a:lnTo>
                    <a:pt x="0" y="60"/>
                  </a:lnTo>
                  <a:lnTo>
                    <a:pt x="0" y="61"/>
                  </a:lnTo>
                  <a:lnTo>
                    <a:pt x="0" y="63"/>
                  </a:lnTo>
                  <a:lnTo>
                    <a:pt x="0" y="65"/>
                  </a:lnTo>
                  <a:lnTo>
                    <a:pt x="0" y="66"/>
                  </a:lnTo>
                  <a:lnTo>
                    <a:pt x="0" y="68"/>
                  </a:lnTo>
                  <a:lnTo>
                    <a:pt x="2" y="70"/>
                  </a:lnTo>
                  <a:lnTo>
                    <a:pt x="2" y="71"/>
                  </a:lnTo>
                  <a:lnTo>
                    <a:pt x="2" y="73"/>
                  </a:lnTo>
                  <a:lnTo>
                    <a:pt x="2" y="75"/>
                  </a:lnTo>
                  <a:lnTo>
                    <a:pt x="4" y="80"/>
                  </a:lnTo>
                  <a:lnTo>
                    <a:pt x="5" y="82"/>
                  </a:lnTo>
                  <a:lnTo>
                    <a:pt x="5" y="83"/>
                  </a:lnTo>
                  <a:lnTo>
                    <a:pt x="5" y="85"/>
                  </a:lnTo>
                  <a:lnTo>
                    <a:pt x="7" y="85"/>
                  </a:lnTo>
                  <a:lnTo>
                    <a:pt x="7" y="89"/>
                  </a:lnTo>
                  <a:lnTo>
                    <a:pt x="9" y="89"/>
                  </a:lnTo>
                  <a:lnTo>
                    <a:pt x="9" y="90"/>
                  </a:lnTo>
                  <a:lnTo>
                    <a:pt x="10" y="90"/>
                  </a:lnTo>
                  <a:lnTo>
                    <a:pt x="10" y="92"/>
                  </a:lnTo>
                  <a:lnTo>
                    <a:pt x="12" y="94"/>
                  </a:lnTo>
                  <a:lnTo>
                    <a:pt x="14" y="95"/>
                  </a:lnTo>
                  <a:lnTo>
                    <a:pt x="16" y="95"/>
                  </a:lnTo>
                  <a:lnTo>
                    <a:pt x="16" y="97"/>
                  </a:lnTo>
                  <a:lnTo>
                    <a:pt x="17" y="99"/>
                  </a:lnTo>
                  <a:lnTo>
                    <a:pt x="19" y="100"/>
                  </a:lnTo>
                  <a:lnTo>
                    <a:pt x="21" y="100"/>
                  </a:lnTo>
                  <a:lnTo>
                    <a:pt x="21" y="102"/>
                  </a:lnTo>
                  <a:lnTo>
                    <a:pt x="22" y="102"/>
                  </a:lnTo>
                  <a:lnTo>
                    <a:pt x="22" y="104"/>
                  </a:lnTo>
                  <a:lnTo>
                    <a:pt x="26" y="104"/>
                  </a:lnTo>
                  <a:lnTo>
                    <a:pt x="26" y="106"/>
                  </a:lnTo>
                  <a:lnTo>
                    <a:pt x="27" y="106"/>
                  </a:lnTo>
                  <a:lnTo>
                    <a:pt x="31" y="107"/>
                  </a:lnTo>
                  <a:lnTo>
                    <a:pt x="36" y="109"/>
                  </a:lnTo>
                  <a:lnTo>
                    <a:pt x="38" y="111"/>
                  </a:lnTo>
                  <a:lnTo>
                    <a:pt x="39" y="111"/>
                  </a:lnTo>
                  <a:lnTo>
                    <a:pt x="41" y="112"/>
                  </a:lnTo>
                  <a:lnTo>
                    <a:pt x="43" y="112"/>
                  </a:lnTo>
                  <a:lnTo>
                    <a:pt x="45" y="112"/>
                  </a:lnTo>
                  <a:lnTo>
                    <a:pt x="46" y="112"/>
                  </a:lnTo>
                  <a:lnTo>
                    <a:pt x="48" y="112"/>
                  </a:lnTo>
                  <a:lnTo>
                    <a:pt x="50" y="112"/>
                  </a:lnTo>
                  <a:lnTo>
                    <a:pt x="51" y="112"/>
                  </a:lnTo>
                  <a:lnTo>
                    <a:pt x="53" y="112"/>
                  </a:lnTo>
                  <a:lnTo>
                    <a:pt x="55" y="112"/>
                  </a:lnTo>
                  <a:lnTo>
                    <a:pt x="56" y="112"/>
                  </a:lnTo>
                  <a:lnTo>
                    <a:pt x="58" y="112"/>
                  </a:lnTo>
                  <a:lnTo>
                    <a:pt x="60" y="112"/>
                  </a:lnTo>
                  <a:lnTo>
                    <a:pt x="62" y="112"/>
                  </a:lnTo>
                  <a:lnTo>
                    <a:pt x="63" y="112"/>
                  </a:lnTo>
                  <a:lnTo>
                    <a:pt x="65" y="112"/>
                  </a:lnTo>
                  <a:lnTo>
                    <a:pt x="67" y="112"/>
                  </a:lnTo>
                  <a:lnTo>
                    <a:pt x="68" y="112"/>
                  </a:lnTo>
                  <a:lnTo>
                    <a:pt x="72" y="111"/>
                  </a:lnTo>
                  <a:lnTo>
                    <a:pt x="77" y="107"/>
                  </a:lnTo>
                  <a:lnTo>
                    <a:pt x="79" y="107"/>
                  </a:lnTo>
                  <a:lnTo>
                    <a:pt x="80" y="107"/>
                  </a:lnTo>
                  <a:lnTo>
                    <a:pt x="82" y="106"/>
                  </a:lnTo>
                  <a:lnTo>
                    <a:pt x="84" y="106"/>
                  </a:lnTo>
                  <a:lnTo>
                    <a:pt x="85" y="104"/>
                  </a:lnTo>
                  <a:lnTo>
                    <a:pt x="87" y="104"/>
                  </a:lnTo>
                  <a:lnTo>
                    <a:pt x="89" y="104"/>
                  </a:lnTo>
                  <a:lnTo>
                    <a:pt x="89" y="102"/>
                  </a:lnTo>
                  <a:lnTo>
                    <a:pt x="91" y="102"/>
                  </a:lnTo>
                  <a:lnTo>
                    <a:pt x="92" y="100"/>
                  </a:lnTo>
                  <a:lnTo>
                    <a:pt x="94" y="100"/>
                  </a:lnTo>
                  <a:lnTo>
                    <a:pt x="94" y="99"/>
                  </a:lnTo>
                  <a:lnTo>
                    <a:pt x="94" y="97"/>
                  </a:lnTo>
                  <a:lnTo>
                    <a:pt x="96" y="97"/>
                  </a:lnTo>
                  <a:lnTo>
                    <a:pt x="97" y="95"/>
                  </a:lnTo>
                  <a:lnTo>
                    <a:pt x="97" y="94"/>
                  </a:lnTo>
                  <a:lnTo>
                    <a:pt x="99" y="94"/>
                  </a:lnTo>
                  <a:lnTo>
                    <a:pt x="101" y="92"/>
                  </a:lnTo>
                  <a:lnTo>
                    <a:pt x="102" y="92"/>
                  </a:lnTo>
                  <a:lnTo>
                    <a:pt x="102" y="90"/>
                  </a:lnTo>
                  <a:lnTo>
                    <a:pt x="102" y="89"/>
                  </a:lnTo>
                  <a:lnTo>
                    <a:pt x="104" y="89"/>
                  </a:lnTo>
                  <a:lnTo>
                    <a:pt x="104" y="87"/>
                  </a:lnTo>
                  <a:lnTo>
                    <a:pt x="106" y="85"/>
                  </a:lnTo>
                  <a:lnTo>
                    <a:pt x="108" y="83"/>
                  </a:lnTo>
                  <a:lnTo>
                    <a:pt x="109" y="78"/>
                  </a:lnTo>
                  <a:lnTo>
                    <a:pt x="111" y="77"/>
                  </a:lnTo>
                  <a:lnTo>
                    <a:pt x="111" y="75"/>
                  </a:lnTo>
                  <a:lnTo>
                    <a:pt x="113" y="71"/>
                  </a:lnTo>
                  <a:lnTo>
                    <a:pt x="114" y="70"/>
                  </a:lnTo>
                  <a:lnTo>
                    <a:pt x="114" y="68"/>
                  </a:lnTo>
                  <a:lnTo>
                    <a:pt x="114" y="66"/>
                  </a:lnTo>
                  <a:lnTo>
                    <a:pt x="114" y="65"/>
                  </a:lnTo>
                  <a:lnTo>
                    <a:pt x="114" y="63"/>
                  </a:lnTo>
                  <a:lnTo>
                    <a:pt x="114" y="61"/>
                  </a:lnTo>
                  <a:lnTo>
                    <a:pt x="114" y="60"/>
                  </a:lnTo>
                  <a:lnTo>
                    <a:pt x="114" y="58"/>
                  </a:lnTo>
                  <a:lnTo>
                    <a:pt x="114" y="54"/>
                  </a:lnTo>
                  <a:lnTo>
                    <a:pt x="114" y="53"/>
                  </a:lnTo>
                  <a:lnTo>
                    <a:pt x="114" y="51"/>
                  </a:lnTo>
                  <a:lnTo>
                    <a:pt x="114" y="49"/>
                  </a:lnTo>
                  <a:lnTo>
                    <a:pt x="114" y="48"/>
                  </a:lnTo>
                  <a:lnTo>
                    <a:pt x="114" y="46"/>
                  </a:lnTo>
                  <a:lnTo>
                    <a:pt x="114" y="42"/>
                  </a:lnTo>
                  <a:lnTo>
                    <a:pt x="114" y="41"/>
                  </a:lnTo>
                  <a:lnTo>
                    <a:pt x="114" y="39"/>
                  </a:lnTo>
                  <a:lnTo>
                    <a:pt x="113" y="37"/>
                  </a:lnTo>
                  <a:lnTo>
                    <a:pt x="111" y="32"/>
                  </a:lnTo>
                  <a:lnTo>
                    <a:pt x="109" y="32"/>
                  </a:lnTo>
                  <a:lnTo>
                    <a:pt x="109" y="31"/>
                  </a:lnTo>
                  <a:lnTo>
                    <a:pt x="109" y="29"/>
                  </a:lnTo>
                  <a:lnTo>
                    <a:pt x="108" y="27"/>
                  </a:lnTo>
                  <a:lnTo>
                    <a:pt x="108" y="25"/>
                  </a:lnTo>
                  <a:lnTo>
                    <a:pt x="106" y="24"/>
                  </a:lnTo>
                  <a:lnTo>
                    <a:pt x="104" y="24"/>
                  </a:lnTo>
                  <a:lnTo>
                    <a:pt x="104" y="22"/>
                  </a:lnTo>
                  <a:lnTo>
                    <a:pt x="102" y="22"/>
                  </a:lnTo>
                  <a:lnTo>
                    <a:pt x="102" y="20"/>
                  </a:lnTo>
                  <a:lnTo>
                    <a:pt x="102" y="19"/>
                  </a:lnTo>
                  <a:lnTo>
                    <a:pt x="101" y="19"/>
                  </a:lnTo>
                  <a:lnTo>
                    <a:pt x="99" y="17"/>
                  </a:lnTo>
                  <a:lnTo>
                    <a:pt x="97" y="17"/>
                  </a:lnTo>
                  <a:lnTo>
                    <a:pt x="97" y="15"/>
                  </a:lnTo>
                  <a:lnTo>
                    <a:pt x="97" y="13"/>
                  </a:lnTo>
                  <a:lnTo>
                    <a:pt x="96" y="13"/>
                  </a:lnTo>
                  <a:lnTo>
                    <a:pt x="94" y="12"/>
                  </a:lnTo>
                  <a:lnTo>
                    <a:pt x="92" y="10"/>
                  </a:lnTo>
                  <a:lnTo>
                    <a:pt x="89" y="10"/>
                  </a:lnTo>
                  <a:lnTo>
                    <a:pt x="89" y="8"/>
                  </a:lnTo>
                  <a:lnTo>
                    <a:pt x="87" y="7"/>
                  </a:lnTo>
                  <a:lnTo>
                    <a:pt x="82" y="7"/>
                  </a:lnTo>
                  <a:close/>
                </a:path>
              </a:pathLst>
            </a:custGeom>
            <a:solidFill>
              <a:srgbClr val="808080"/>
            </a:solidFill>
            <a:ln w="9525">
              <a:noFill/>
              <a:round/>
              <a:headEnd/>
              <a:tailEnd/>
            </a:ln>
          </p:spPr>
          <p:txBody>
            <a:bodyPr/>
            <a:lstStyle/>
            <a:p>
              <a:endParaRPr lang="en-US"/>
            </a:p>
          </p:txBody>
        </p:sp>
        <p:sp>
          <p:nvSpPr>
            <p:cNvPr id="413" name="Freeform 2584"/>
            <p:cNvSpPr>
              <a:spLocks/>
            </p:cNvSpPr>
            <p:nvPr/>
          </p:nvSpPr>
          <p:spPr bwMode="auto">
            <a:xfrm>
              <a:off x="1854" y="2639"/>
              <a:ext cx="114" cy="112"/>
            </a:xfrm>
            <a:custGeom>
              <a:avLst/>
              <a:gdLst>
                <a:gd name="T0" fmla="*/ 75 w 114"/>
                <a:gd name="T1" fmla="*/ 3 h 112"/>
                <a:gd name="T2" fmla="*/ 68 w 114"/>
                <a:gd name="T3" fmla="*/ 2 h 112"/>
                <a:gd name="T4" fmla="*/ 62 w 114"/>
                <a:gd name="T5" fmla="*/ 2 h 112"/>
                <a:gd name="T6" fmla="*/ 55 w 114"/>
                <a:gd name="T7" fmla="*/ 2 h 112"/>
                <a:gd name="T8" fmla="*/ 48 w 114"/>
                <a:gd name="T9" fmla="*/ 2 h 112"/>
                <a:gd name="T10" fmla="*/ 36 w 114"/>
                <a:gd name="T11" fmla="*/ 5 h 112"/>
                <a:gd name="T12" fmla="*/ 29 w 114"/>
                <a:gd name="T13" fmla="*/ 8 h 112"/>
                <a:gd name="T14" fmla="*/ 24 w 114"/>
                <a:gd name="T15" fmla="*/ 12 h 112"/>
                <a:gd name="T16" fmla="*/ 21 w 114"/>
                <a:gd name="T17" fmla="*/ 15 h 112"/>
                <a:gd name="T18" fmla="*/ 16 w 114"/>
                <a:gd name="T19" fmla="*/ 17 h 112"/>
                <a:gd name="T20" fmla="*/ 14 w 114"/>
                <a:gd name="T21" fmla="*/ 22 h 112"/>
                <a:gd name="T22" fmla="*/ 9 w 114"/>
                <a:gd name="T23" fmla="*/ 25 h 112"/>
                <a:gd name="T24" fmla="*/ 5 w 114"/>
                <a:gd name="T25" fmla="*/ 34 h 112"/>
                <a:gd name="T26" fmla="*/ 2 w 114"/>
                <a:gd name="T27" fmla="*/ 42 h 112"/>
                <a:gd name="T28" fmla="*/ 0 w 114"/>
                <a:gd name="T29" fmla="*/ 48 h 112"/>
                <a:gd name="T30" fmla="*/ 0 w 114"/>
                <a:gd name="T31" fmla="*/ 54 h 112"/>
                <a:gd name="T32" fmla="*/ 0 w 114"/>
                <a:gd name="T33" fmla="*/ 61 h 112"/>
                <a:gd name="T34" fmla="*/ 0 w 114"/>
                <a:gd name="T35" fmla="*/ 68 h 112"/>
                <a:gd name="T36" fmla="*/ 0 w 114"/>
                <a:gd name="T37" fmla="*/ 75 h 112"/>
                <a:gd name="T38" fmla="*/ 5 w 114"/>
                <a:gd name="T39" fmla="*/ 85 h 112"/>
                <a:gd name="T40" fmla="*/ 9 w 114"/>
                <a:gd name="T41" fmla="*/ 90 h 112"/>
                <a:gd name="T42" fmla="*/ 14 w 114"/>
                <a:gd name="T43" fmla="*/ 95 h 112"/>
                <a:gd name="T44" fmla="*/ 19 w 114"/>
                <a:gd name="T45" fmla="*/ 99 h 112"/>
                <a:gd name="T46" fmla="*/ 22 w 114"/>
                <a:gd name="T47" fmla="*/ 104 h 112"/>
                <a:gd name="T48" fmla="*/ 31 w 114"/>
                <a:gd name="T49" fmla="*/ 107 h 112"/>
                <a:gd name="T50" fmla="*/ 39 w 114"/>
                <a:gd name="T51" fmla="*/ 111 h 112"/>
                <a:gd name="T52" fmla="*/ 46 w 114"/>
                <a:gd name="T53" fmla="*/ 112 h 112"/>
                <a:gd name="T54" fmla="*/ 53 w 114"/>
                <a:gd name="T55" fmla="*/ 112 h 112"/>
                <a:gd name="T56" fmla="*/ 60 w 114"/>
                <a:gd name="T57" fmla="*/ 112 h 112"/>
                <a:gd name="T58" fmla="*/ 67 w 114"/>
                <a:gd name="T59" fmla="*/ 111 h 112"/>
                <a:gd name="T60" fmla="*/ 79 w 114"/>
                <a:gd name="T61" fmla="*/ 107 h 112"/>
                <a:gd name="T62" fmla="*/ 84 w 114"/>
                <a:gd name="T63" fmla="*/ 106 h 112"/>
                <a:gd name="T64" fmla="*/ 89 w 114"/>
                <a:gd name="T65" fmla="*/ 100 h 112"/>
                <a:gd name="T66" fmla="*/ 94 w 114"/>
                <a:gd name="T67" fmla="*/ 99 h 112"/>
                <a:gd name="T68" fmla="*/ 97 w 114"/>
                <a:gd name="T69" fmla="*/ 94 h 112"/>
                <a:gd name="T70" fmla="*/ 102 w 114"/>
                <a:gd name="T71" fmla="*/ 89 h 112"/>
                <a:gd name="T72" fmla="*/ 109 w 114"/>
                <a:gd name="T73" fmla="*/ 78 h 112"/>
                <a:gd name="T74" fmla="*/ 113 w 114"/>
                <a:gd name="T75" fmla="*/ 68 h 112"/>
                <a:gd name="T76" fmla="*/ 114 w 114"/>
                <a:gd name="T77" fmla="*/ 61 h 112"/>
                <a:gd name="T78" fmla="*/ 114 w 114"/>
                <a:gd name="T79" fmla="*/ 53 h 112"/>
                <a:gd name="T80" fmla="*/ 114 w 114"/>
                <a:gd name="T81" fmla="*/ 46 h 112"/>
                <a:gd name="T82" fmla="*/ 113 w 114"/>
                <a:gd name="T83" fmla="*/ 37 h 112"/>
                <a:gd name="T84" fmla="*/ 108 w 114"/>
                <a:gd name="T85" fmla="*/ 29 h 112"/>
                <a:gd name="T86" fmla="*/ 106 w 114"/>
                <a:gd name="T87" fmla="*/ 24 h 112"/>
                <a:gd name="T88" fmla="*/ 102 w 114"/>
                <a:gd name="T89" fmla="*/ 20 h 112"/>
                <a:gd name="T90" fmla="*/ 97 w 114"/>
                <a:gd name="T91" fmla="*/ 15 h 112"/>
                <a:gd name="T92" fmla="*/ 92 w 114"/>
                <a:gd name="T93" fmla="*/ 12 h 112"/>
                <a:gd name="T94" fmla="*/ 85 w 114"/>
                <a:gd name="T95" fmla="*/ 7 h 1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2"/>
                <a:gd name="T146" fmla="*/ 114 w 114"/>
                <a:gd name="T147" fmla="*/ 112 h 1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2">
                  <a:moveTo>
                    <a:pt x="82" y="5"/>
                  </a:moveTo>
                  <a:lnTo>
                    <a:pt x="79" y="3"/>
                  </a:lnTo>
                  <a:lnTo>
                    <a:pt x="77" y="3"/>
                  </a:lnTo>
                  <a:lnTo>
                    <a:pt x="75" y="3"/>
                  </a:lnTo>
                  <a:lnTo>
                    <a:pt x="73" y="2"/>
                  </a:lnTo>
                  <a:lnTo>
                    <a:pt x="72" y="2"/>
                  </a:lnTo>
                  <a:lnTo>
                    <a:pt x="70" y="2"/>
                  </a:lnTo>
                  <a:lnTo>
                    <a:pt x="68" y="2"/>
                  </a:lnTo>
                  <a:lnTo>
                    <a:pt x="67" y="2"/>
                  </a:lnTo>
                  <a:lnTo>
                    <a:pt x="65" y="2"/>
                  </a:lnTo>
                  <a:lnTo>
                    <a:pt x="63" y="2"/>
                  </a:lnTo>
                  <a:lnTo>
                    <a:pt x="62" y="2"/>
                  </a:lnTo>
                  <a:lnTo>
                    <a:pt x="60" y="2"/>
                  </a:lnTo>
                  <a:lnTo>
                    <a:pt x="58" y="0"/>
                  </a:lnTo>
                  <a:lnTo>
                    <a:pt x="56" y="0"/>
                  </a:lnTo>
                  <a:lnTo>
                    <a:pt x="55" y="2"/>
                  </a:lnTo>
                  <a:lnTo>
                    <a:pt x="53" y="2"/>
                  </a:lnTo>
                  <a:lnTo>
                    <a:pt x="51" y="2"/>
                  </a:lnTo>
                  <a:lnTo>
                    <a:pt x="50" y="2"/>
                  </a:lnTo>
                  <a:lnTo>
                    <a:pt x="48" y="2"/>
                  </a:lnTo>
                  <a:lnTo>
                    <a:pt x="46" y="2"/>
                  </a:lnTo>
                  <a:lnTo>
                    <a:pt x="43" y="3"/>
                  </a:lnTo>
                  <a:lnTo>
                    <a:pt x="41" y="3"/>
                  </a:lnTo>
                  <a:lnTo>
                    <a:pt x="36" y="5"/>
                  </a:lnTo>
                  <a:lnTo>
                    <a:pt x="34" y="5"/>
                  </a:lnTo>
                  <a:lnTo>
                    <a:pt x="33" y="7"/>
                  </a:lnTo>
                  <a:lnTo>
                    <a:pt x="31" y="7"/>
                  </a:lnTo>
                  <a:lnTo>
                    <a:pt x="29" y="8"/>
                  </a:lnTo>
                  <a:lnTo>
                    <a:pt x="27" y="10"/>
                  </a:lnTo>
                  <a:lnTo>
                    <a:pt x="26" y="10"/>
                  </a:lnTo>
                  <a:lnTo>
                    <a:pt x="26" y="12"/>
                  </a:lnTo>
                  <a:lnTo>
                    <a:pt x="24" y="12"/>
                  </a:lnTo>
                  <a:lnTo>
                    <a:pt x="22" y="12"/>
                  </a:lnTo>
                  <a:lnTo>
                    <a:pt x="22" y="13"/>
                  </a:lnTo>
                  <a:lnTo>
                    <a:pt x="21" y="13"/>
                  </a:lnTo>
                  <a:lnTo>
                    <a:pt x="21" y="15"/>
                  </a:lnTo>
                  <a:lnTo>
                    <a:pt x="19" y="15"/>
                  </a:lnTo>
                  <a:lnTo>
                    <a:pt x="19" y="17"/>
                  </a:lnTo>
                  <a:lnTo>
                    <a:pt x="17" y="17"/>
                  </a:lnTo>
                  <a:lnTo>
                    <a:pt x="16" y="17"/>
                  </a:lnTo>
                  <a:lnTo>
                    <a:pt x="16" y="19"/>
                  </a:lnTo>
                  <a:lnTo>
                    <a:pt x="14" y="19"/>
                  </a:lnTo>
                  <a:lnTo>
                    <a:pt x="14" y="20"/>
                  </a:lnTo>
                  <a:lnTo>
                    <a:pt x="14" y="22"/>
                  </a:lnTo>
                  <a:lnTo>
                    <a:pt x="12" y="22"/>
                  </a:lnTo>
                  <a:lnTo>
                    <a:pt x="12" y="24"/>
                  </a:lnTo>
                  <a:lnTo>
                    <a:pt x="10" y="24"/>
                  </a:lnTo>
                  <a:lnTo>
                    <a:pt x="9" y="25"/>
                  </a:lnTo>
                  <a:lnTo>
                    <a:pt x="9" y="27"/>
                  </a:lnTo>
                  <a:lnTo>
                    <a:pt x="7" y="29"/>
                  </a:lnTo>
                  <a:lnTo>
                    <a:pt x="7" y="31"/>
                  </a:lnTo>
                  <a:lnTo>
                    <a:pt x="5" y="34"/>
                  </a:lnTo>
                  <a:lnTo>
                    <a:pt x="4" y="37"/>
                  </a:lnTo>
                  <a:lnTo>
                    <a:pt x="4" y="39"/>
                  </a:lnTo>
                  <a:lnTo>
                    <a:pt x="2" y="41"/>
                  </a:lnTo>
                  <a:lnTo>
                    <a:pt x="2" y="42"/>
                  </a:lnTo>
                  <a:lnTo>
                    <a:pt x="0" y="42"/>
                  </a:lnTo>
                  <a:lnTo>
                    <a:pt x="0" y="44"/>
                  </a:lnTo>
                  <a:lnTo>
                    <a:pt x="0" y="46"/>
                  </a:lnTo>
                  <a:lnTo>
                    <a:pt x="0" y="48"/>
                  </a:lnTo>
                  <a:lnTo>
                    <a:pt x="0" y="49"/>
                  </a:lnTo>
                  <a:lnTo>
                    <a:pt x="0" y="51"/>
                  </a:lnTo>
                  <a:lnTo>
                    <a:pt x="0" y="53"/>
                  </a:lnTo>
                  <a:lnTo>
                    <a:pt x="0" y="54"/>
                  </a:lnTo>
                  <a:lnTo>
                    <a:pt x="0" y="56"/>
                  </a:lnTo>
                  <a:lnTo>
                    <a:pt x="0" y="58"/>
                  </a:lnTo>
                  <a:lnTo>
                    <a:pt x="0" y="60"/>
                  </a:lnTo>
                  <a:lnTo>
                    <a:pt x="0" y="61"/>
                  </a:lnTo>
                  <a:lnTo>
                    <a:pt x="0" y="63"/>
                  </a:lnTo>
                  <a:lnTo>
                    <a:pt x="0" y="65"/>
                  </a:lnTo>
                  <a:lnTo>
                    <a:pt x="0" y="66"/>
                  </a:lnTo>
                  <a:lnTo>
                    <a:pt x="0" y="68"/>
                  </a:lnTo>
                  <a:lnTo>
                    <a:pt x="0" y="70"/>
                  </a:lnTo>
                  <a:lnTo>
                    <a:pt x="0" y="71"/>
                  </a:lnTo>
                  <a:lnTo>
                    <a:pt x="0" y="73"/>
                  </a:lnTo>
                  <a:lnTo>
                    <a:pt x="0" y="75"/>
                  </a:lnTo>
                  <a:lnTo>
                    <a:pt x="4" y="80"/>
                  </a:lnTo>
                  <a:lnTo>
                    <a:pt x="5" y="82"/>
                  </a:lnTo>
                  <a:lnTo>
                    <a:pt x="5" y="83"/>
                  </a:lnTo>
                  <a:lnTo>
                    <a:pt x="5" y="85"/>
                  </a:lnTo>
                  <a:lnTo>
                    <a:pt x="7" y="85"/>
                  </a:lnTo>
                  <a:lnTo>
                    <a:pt x="7" y="87"/>
                  </a:lnTo>
                  <a:lnTo>
                    <a:pt x="9" y="89"/>
                  </a:lnTo>
                  <a:lnTo>
                    <a:pt x="9" y="90"/>
                  </a:lnTo>
                  <a:lnTo>
                    <a:pt x="9" y="92"/>
                  </a:lnTo>
                  <a:lnTo>
                    <a:pt x="10" y="92"/>
                  </a:lnTo>
                  <a:lnTo>
                    <a:pt x="12" y="94"/>
                  </a:lnTo>
                  <a:lnTo>
                    <a:pt x="14" y="95"/>
                  </a:lnTo>
                  <a:lnTo>
                    <a:pt x="14" y="97"/>
                  </a:lnTo>
                  <a:lnTo>
                    <a:pt x="16" y="97"/>
                  </a:lnTo>
                  <a:lnTo>
                    <a:pt x="17" y="99"/>
                  </a:lnTo>
                  <a:lnTo>
                    <a:pt x="19" y="99"/>
                  </a:lnTo>
                  <a:lnTo>
                    <a:pt x="19" y="100"/>
                  </a:lnTo>
                  <a:lnTo>
                    <a:pt x="21" y="100"/>
                  </a:lnTo>
                  <a:lnTo>
                    <a:pt x="22" y="102"/>
                  </a:lnTo>
                  <a:lnTo>
                    <a:pt x="22" y="104"/>
                  </a:lnTo>
                  <a:lnTo>
                    <a:pt x="26" y="104"/>
                  </a:lnTo>
                  <a:lnTo>
                    <a:pt x="26" y="106"/>
                  </a:lnTo>
                  <a:lnTo>
                    <a:pt x="27" y="106"/>
                  </a:lnTo>
                  <a:lnTo>
                    <a:pt x="31" y="107"/>
                  </a:lnTo>
                  <a:lnTo>
                    <a:pt x="34" y="109"/>
                  </a:lnTo>
                  <a:lnTo>
                    <a:pt x="36" y="109"/>
                  </a:lnTo>
                  <a:lnTo>
                    <a:pt x="38" y="111"/>
                  </a:lnTo>
                  <a:lnTo>
                    <a:pt x="39" y="111"/>
                  </a:lnTo>
                  <a:lnTo>
                    <a:pt x="41" y="111"/>
                  </a:lnTo>
                  <a:lnTo>
                    <a:pt x="43" y="111"/>
                  </a:lnTo>
                  <a:lnTo>
                    <a:pt x="44" y="111"/>
                  </a:lnTo>
                  <a:lnTo>
                    <a:pt x="46" y="112"/>
                  </a:lnTo>
                  <a:lnTo>
                    <a:pt x="48" y="112"/>
                  </a:lnTo>
                  <a:lnTo>
                    <a:pt x="50" y="112"/>
                  </a:lnTo>
                  <a:lnTo>
                    <a:pt x="51" y="112"/>
                  </a:lnTo>
                  <a:lnTo>
                    <a:pt x="53" y="112"/>
                  </a:lnTo>
                  <a:lnTo>
                    <a:pt x="55" y="112"/>
                  </a:lnTo>
                  <a:lnTo>
                    <a:pt x="56" y="112"/>
                  </a:lnTo>
                  <a:lnTo>
                    <a:pt x="58" y="112"/>
                  </a:lnTo>
                  <a:lnTo>
                    <a:pt x="60" y="112"/>
                  </a:lnTo>
                  <a:lnTo>
                    <a:pt x="62" y="112"/>
                  </a:lnTo>
                  <a:lnTo>
                    <a:pt x="63" y="112"/>
                  </a:lnTo>
                  <a:lnTo>
                    <a:pt x="65" y="111"/>
                  </a:lnTo>
                  <a:lnTo>
                    <a:pt x="67" y="111"/>
                  </a:lnTo>
                  <a:lnTo>
                    <a:pt x="68" y="111"/>
                  </a:lnTo>
                  <a:lnTo>
                    <a:pt x="72" y="111"/>
                  </a:lnTo>
                  <a:lnTo>
                    <a:pt x="77" y="107"/>
                  </a:lnTo>
                  <a:lnTo>
                    <a:pt x="79" y="107"/>
                  </a:lnTo>
                  <a:lnTo>
                    <a:pt x="80" y="107"/>
                  </a:lnTo>
                  <a:lnTo>
                    <a:pt x="80" y="106"/>
                  </a:lnTo>
                  <a:lnTo>
                    <a:pt x="82" y="106"/>
                  </a:lnTo>
                  <a:lnTo>
                    <a:pt x="84" y="106"/>
                  </a:lnTo>
                  <a:lnTo>
                    <a:pt x="85" y="104"/>
                  </a:lnTo>
                  <a:lnTo>
                    <a:pt x="87" y="104"/>
                  </a:lnTo>
                  <a:lnTo>
                    <a:pt x="89" y="102"/>
                  </a:lnTo>
                  <a:lnTo>
                    <a:pt x="89" y="100"/>
                  </a:lnTo>
                  <a:lnTo>
                    <a:pt x="91" y="100"/>
                  </a:lnTo>
                  <a:lnTo>
                    <a:pt x="92" y="100"/>
                  </a:lnTo>
                  <a:lnTo>
                    <a:pt x="92" y="99"/>
                  </a:lnTo>
                  <a:lnTo>
                    <a:pt x="94" y="99"/>
                  </a:lnTo>
                  <a:lnTo>
                    <a:pt x="94" y="97"/>
                  </a:lnTo>
                  <a:lnTo>
                    <a:pt x="96" y="97"/>
                  </a:lnTo>
                  <a:lnTo>
                    <a:pt x="97" y="95"/>
                  </a:lnTo>
                  <a:lnTo>
                    <a:pt x="97" y="94"/>
                  </a:lnTo>
                  <a:lnTo>
                    <a:pt x="99" y="94"/>
                  </a:lnTo>
                  <a:lnTo>
                    <a:pt x="101" y="92"/>
                  </a:lnTo>
                  <a:lnTo>
                    <a:pt x="101" y="90"/>
                  </a:lnTo>
                  <a:lnTo>
                    <a:pt x="102" y="89"/>
                  </a:lnTo>
                  <a:lnTo>
                    <a:pt x="104" y="87"/>
                  </a:lnTo>
                  <a:lnTo>
                    <a:pt x="106" y="85"/>
                  </a:lnTo>
                  <a:lnTo>
                    <a:pt x="106" y="83"/>
                  </a:lnTo>
                  <a:lnTo>
                    <a:pt x="109" y="78"/>
                  </a:lnTo>
                  <a:lnTo>
                    <a:pt x="111" y="75"/>
                  </a:lnTo>
                  <a:lnTo>
                    <a:pt x="113" y="71"/>
                  </a:lnTo>
                  <a:lnTo>
                    <a:pt x="113" y="70"/>
                  </a:lnTo>
                  <a:lnTo>
                    <a:pt x="113" y="68"/>
                  </a:lnTo>
                  <a:lnTo>
                    <a:pt x="113" y="66"/>
                  </a:lnTo>
                  <a:lnTo>
                    <a:pt x="114" y="65"/>
                  </a:lnTo>
                  <a:lnTo>
                    <a:pt x="114" y="63"/>
                  </a:lnTo>
                  <a:lnTo>
                    <a:pt x="114" y="61"/>
                  </a:lnTo>
                  <a:lnTo>
                    <a:pt x="114" y="60"/>
                  </a:lnTo>
                  <a:lnTo>
                    <a:pt x="114" y="58"/>
                  </a:lnTo>
                  <a:lnTo>
                    <a:pt x="114" y="54"/>
                  </a:lnTo>
                  <a:lnTo>
                    <a:pt x="114" y="53"/>
                  </a:lnTo>
                  <a:lnTo>
                    <a:pt x="114" y="51"/>
                  </a:lnTo>
                  <a:lnTo>
                    <a:pt x="114" y="49"/>
                  </a:lnTo>
                  <a:lnTo>
                    <a:pt x="114" y="48"/>
                  </a:lnTo>
                  <a:lnTo>
                    <a:pt x="114" y="46"/>
                  </a:lnTo>
                  <a:lnTo>
                    <a:pt x="113" y="42"/>
                  </a:lnTo>
                  <a:lnTo>
                    <a:pt x="113" y="41"/>
                  </a:lnTo>
                  <a:lnTo>
                    <a:pt x="113" y="39"/>
                  </a:lnTo>
                  <a:lnTo>
                    <a:pt x="113" y="37"/>
                  </a:lnTo>
                  <a:lnTo>
                    <a:pt x="111" y="32"/>
                  </a:lnTo>
                  <a:lnTo>
                    <a:pt x="109" y="32"/>
                  </a:lnTo>
                  <a:lnTo>
                    <a:pt x="109" y="29"/>
                  </a:lnTo>
                  <a:lnTo>
                    <a:pt x="108" y="29"/>
                  </a:lnTo>
                  <a:lnTo>
                    <a:pt x="108" y="27"/>
                  </a:lnTo>
                  <a:lnTo>
                    <a:pt x="106" y="27"/>
                  </a:lnTo>
                  <a:lnTo>
                    <a:pt x="106" y="25"/>
                  </a:lnTo>
                  <a:lnTo>
                    <a:pt x="106" y="24"/>
                  </a:lnTo>
                  <a:lnTo>
                    <a:pt x="104" y="24"/>
                  </a:lnTo>
                  <a:lnTo>
                    <a:pt x="104" y="22"/>
                  </a:lnTo>
                  <a:lnTo>
                    <a:pt x="102" y="22"/>
                  </a:lnTo>
                  <a:lnTo>
                    <a:pt x="102" y="20"/>
                  </a:lnTo>
                  <a:lnTo>
                    <a:pt x="101" y="19"/>
                  </a:lnTo>
                  <a:lnTo>
                    <a:pt x="101" y="17"/>
                  </a:lnTo>
                  <a:lnTo>
                    <a:pt x="99" y="17"/>
                  </a:lnTo>
                  <a:lnTo>
                    <a:pt x="97" y="15"/>
                  </a:lnTo>
                  <a:lnTo>
                    <a:pt x="97" y="13"/>
                  </a:lnTo>
                  <a:lnTo>
                    <a:pt x="96" y="13"/>
                  </a:lnTo>
                  <a:lnTo>
                    <a:pt x="94" y="12"/>
                  </a:lnTo>
                  <a:lnTo>
                    <a:pt x="92" y="12"/>
                  </a:lnTo>
                  <a:lnTo>
                    <a:pt x="92" y="10"/>
                  </a:lnTo>
                  <a:lnTo>
                    <a:pt x="89" y="10"/>
                  </a:lnTo>
                  <a:lnTo>
                    <a:pt x="89" y="8"/>
                  </a:lnTo>
                  <a:lnTo>
                    <a:pt x="85" y="7"/>
                  </a:lnTo>
                  <a:lnTo>
                    <a:pt x="82" y="5"/>
                  </a:lnTo>
                  <a:close/>
                </a:path>
              </a:pathLst>
            </a:custGeom>
            <a:solidFill>
              <a:srgbClr val="808080"/>
            </a:solidFill>
            <a:ln w="9525">
              <a:noFill/>
              <a:round/>
              <a:headEnd/>
              <a:tailEnd/>
            </a:ln>
          </p:spPr>
          <p:txBody>
            <a:bodyPr/>
            <a:lstStyle/>
            <a:p>
              <a:endParaRPr lang="en-US"/>
            </a:p>
          </p:txBody>
        </p:sp>
        <p:sp>
          <p:nvSpPr>
            <p:cNvPr id="414" name="Freeform 2585"/>
            <p:cNvSpPr>
              <a:spLocks/>
            </p:cNvSpPr>
            <p:nvPr/>
          </p:nvSpPr>
          <p:spPr bwMode="auto">
            <a:xfrm>
              <a:off x="1731" y="2624"/>
              <a:ext cx="115" cy="110"/>
            </a:xfrm>
            <a:custGeom>
              <a:avLst/>
              <a:gdLst>
                <a:gd name="T0" fmla="*/ 77 w 115"/>
                <a:gd name="T1" fmla="*/ 1 h 110"/>
                <a:gd name="T2" fmla="*/ 70 w 115"/>
                <a:gd name="T3" fmla="*/ 0 h 110"/>
                <a:gd name="T4" fmla="*/ 65 w 115"/>
                <a:gd name="T5" fmla="*/ 0 h 110"/>
                <a:gd name="T6" fmla="*/ 58 w 115"/>
                <a:gd name="T7" fmla="*/ 0 h 110"/>
                <a:gd name="T8" fmla="*/ 52 w 115"/>
                <a:gd name="T9" fmla="*/ 0 h 110"/>
                <a:gd name="T10" fmla="*/ 43 w 115"/>
                <a:gd name="T11" fmla="*/ 1 h 110"/>
                <a:gd name="T12" fmla="*/ 33 w 115"/>
                <a:gd name="T13" fmla="*/ 6 h 110"/>
                <a:gd name="T14" fmla="*/ 26 w 115"/>
                <a:gd name="T15" fmla="*/ 8 h 110"/>
                <a:gd name="T16" fmla="*/ 21 w 115"/>
                <a:gd name="T17" fmla="*/ 13 h 110"/>
                <a:gd name="T18" fmla="*/ 16 w 115"/>
                <a:gd name="T19" fmla="*/ 17 h 110"/>
                <a:gd name="T20" fmla="*/ 12 w 115"/>
                <a:gd name="T21" fmla="*/ 20 h 110"/>
                <a:gd name="T22" fmla="*/ 9 w 115"/>
                <a:gd name="T23" fmla="*/ 25 h 110"/>
                <a:gd name="T24" fmla="*/ 4 w 115"/>
                <a:gd name="T25" fmla="*/ 35 h 110"/>
                <a:gd name="T26" fmla="*/ 0 w 115"/>
                <a:gd name="T27" fmla="*/ 42 h 110"/>
                <a:gd name="T28" fmla="*/ 0 w 115"/>
                <a:gd name="T29" fmla="*/ 49 h 110"/>
                <a:gd name="T30" fmla="*/ 0 w 115"/>
                <a:gd name="T31" fmla="*/ 56 h 110"/>
                <a:gd name="T32" fmla="*/ 0 w 115"/>
                <a:gd name="T33" fmla="*/ 63 h 110"/>
                <a:gd name="T34" fmla="*/ 0 w 115"/>
                <a:gd name="T35" fmla="*/ 69 h 110"/>
                <a:gd name="T36" fmla="*/ 6 w 115"/>
                <a:gd name="T37" fmla="*/ 80 h 110"/>
                <a:gd name="T38" fmla="*/ 7 w 115"/>
                <a:gd name="T39" fmla="*/ 86 h 110"/>
                <a:gd name="T40" fmla="*/ 11 w 115"/>
                <a:gd name="T41" fmla="*/ 90 h 110"/>
                <a:gd name="T42" fmla="*/ 14 w 115"/>
                <a:gd name="T43" fmla="*/ 93 h 110"/>
                <a:gd name="T44" fmla="*/ 19 w 115"/>
                <a:gd name="T45" fmla="*/ 98 h 110"/>
                <a:gd name="T46" fmla="*/ 26 w 115"/>
                <a:gd name="T47" fmla="*/ 104 h 110"/>
                <a:gd name="T48" fmla="*/ 35 w 115"/>
                <a:gd name="T49" fmla="*/ 109 h 110"/>
                <a:gd name="T50" fmla="*/ 40 w 115"/>
                <a:gd name="T51" fmla="*/ 110 h 110"/>
                <a:gd name="T52" fmla="*/ 46 w 115"/>
                <a:gd name="T53" fmla="*/ 110 h 110"/>
                <a:gd name="T54" fmla="*/ 53 w 115"/>
                <a:gd name="T55" fmla="*/ 110 h 110"/>
                <a:gd name="T56" fmla="*/ 60 w 115"/>
                <a:gd name="T57" fmla="*/ 110 h 110"/>
                <a:gd name="T58" fmla="*/ 67 w 115"/>
                <a:gd name="T59" fmla="*/ 110 h 110"/>
                <a:gd name="T60" fmla="*/ 79 w 115"/>
                <a:gd name="T61" fmla="*/ 107 h 110"/>
                <a:gd name="T62" fmla="*/ 84 w 115"/>
                <a:gd name="T63" fmla="*/ 104 h 110"/>
                <a:gd name="T64" fmla="*/ 89 w 115"/>
                <a:gd name="T65" fmla="*/ 102 h 110"/>
                <a:gd name="T66" fmla="*/ 94 w 115"/>
                <a:gd name="T67" fmla="*/ 97 h 110"/>
                <a:gd name="T68" fmla="*/ 98 w 115"/>
                <a:gd name="T69" fmla="*/ 93 h 110"/>
                <a:gd name="T70" fmla="*/ 103 w 115"/>
                <a:gd name="T71" fmla="*/ 88 h 110"/>
                <a:gd name="T72" fmla="*/ 106 w 115"/>
                <a:gd name="T73" fmla="*/ 85 h 110"/>
                <a:gd name="T74" fmla="*/ 111 w 115"/>
                <a:gd name="T75" fmla="*/ 75 h 110"/>
                <a:gd name="T76" fmla="*/ 113 w 115"/>
                <a:gd name="T77" fmla="*/ 68 h 110"/>
                <a:gd name="T78" fmla="*/ 115 w 115"/>
                <a:gd name="T79" fmla="*/ 61 h 110"/>
                <a:gd name="T80" fmla="*/ 115 w 115"/>
                <a:gd name="T81" fmla="*/ 54 h 110"/>
                <a:gd name="T82" fmla="*/ 115 w 115"/>
                <a:gd name="T83" fmla="*/ 47 h 110"/>
                <a:gd name="T84" fmla="*/ 113 w 115"/>
                <a:gd name="T85" fmla="*/ 40 h 110"/>
                <a:gd name="T86" fmla="*/ 110 w 115"/>
                <a:gd name="T87" fmla="*/ 32 h 110"/>
                <a:gd name="T88" fmla="*/ 106 w 115"/>
                <a:gd name="T89" fmla="*/ 23 h 110"/>
                <a:gd name="T90" fmla="*/ 101 w 115"/>
                <a:gd name="T91" fmla="*/ 18 h 110"/>
                <a:gd name="T92" fmla="*/ 98 w 115"/>
                <a:gd name="T93" fmla="*/ 13 h 110"/>
                <a:gd name="T94" fmla="*/ 92 w 115"/>
                <a:gd name="T95" fmla="*/ 10 h 110"/>
                <a:gd name="T96" fmla="*/ 82 w 115"/>
                <a:gd name="T97" fmla="*/ 5 h 11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5"/>
                <a:gd name="T148" fmla="*/ 0 h 110"/>
                <a:gd name="T149" fmla="*/ 115 w 115"/>
                <a:gd name="T150" fmla="*/ 110 h 11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5" h="110">
                  <a:moveTo>
                    <a:pt x="82" y="5"/>
                  </a:moveTo>
                  <a:lnTo>
                    <a:pt x="79" y="3"/>
                  </a:lnTo>
                  <a:lnTo>
                    <a:pt x="77" y="3"/>
                  </a:lnTo>
                  <a:lnTo>
                    <a:pt x="77" y="1"/>
                  </a:lnTo>
                  <a:lnTo>
                    <a:pt x="75" y="1"/>
                  </a:lnTo>
                  <a:lnTo>
                    <a:pt x="74" y="1"/>
                  </a:lnTo>
                  <a:lnTo>
                    <a:pt x="72" y="1"/>
                  </a:lnTo>
                  <a:lnTo>
                    <a:pt x="70" y="0"/>
                  </a:lnTo>
                  <a:lnTo>
                    <a:pt x="69" y="1"/>
                  </a:lnTo>
                  <a:lnTo>
                    <a:pt x="69" y="0"/>
                  </a:lnTo>
                  <a:lnTo>
                    <a:pt x="67" y="0"/>
                  </a:lnTo>
                  <a:lnTo>
                    <a:pt x="65" y="0"/>
                  </a:lnTo>
                  <a:lnTo>
                    <a:pt x="64" y="0"/>
                  </a:lnTo>
                  <a:lnTo>
                    <a:pt x="62" y="0"/>
                  </a:lnTo>
                  <a:lnTo>
                    <a:pt x="60" y="0"/>
                  </a:lnTo>
                  <a:lnTo>
                    <a:pt x="58" y="0"/>
                  </a:lnTo>
                  <a:lnTo>
                    <a:pt x="57" y="0"/>
                  </a:lnTo>
                  <a:lnTo>
                    <a:pt x="55" y="0"/>
                  </a:lnTo>
                  <a:lnTo>
                    <a:pt x="53" y="0"/>
                  </a:lnTo>
                  <a:lnTo>
                    <a:pt x="52" y="0"/>
                  </a:lnTo>
                  <a:lnTo>
                    <a:pt x="50" y="1"/>
                  </a:lnTo>
                  <a:lnTo>
                    <a:pt x="48" y="1"/>
                  </a:lnTo>
                  <a:lnTo>
                    <a:pt x="46" y="1"/>
                  </a:lnTo>
                  <a:lnTo>
                    <a:pt x="43" y="1"/>
                  </a:lnTo>
                  <a:lnTo>
                    <a:pt x="41" y="1"/>
                  </a:lnTo>
                  <a:lnTo>
                    <a:pt x="36" y="3"/>
                  </a:lnTo>
                  <a:lnTo>
                    <a:pt x="35" y="5"/>
                  </a:lnTo>
                  <a:lnTo>
                    <a:pt x="33" y="6"/>
                  </a:lnTo>
                  <a:lnTo>
                    <a:pt x="31" y="6"/>
                  </a:lnTo>
                  <a:lnTo>
                    <a:pt x="29" y="8"/>
                  </a:lnTo>
                  <a:lnTo>
                    <a:pt x="28" y="8"/>
                  </a:lnTo>
                  <a:lnTo>
                    <a:pt x="26" y="8"/>
                  </a:lnTo>
                  <a:lnTo>
                    <a:pt x="26" y="10"/>
                  </a:lnTo>
                  <a:lnTo>
                    <a:pt x="24" y="11"/>
                  </a:lnTo>
                  <a:lnTo>
                    <a:pt x="23" y="11"/>
                  </a:lnTo>
                  <a:lnTo>
                    <a:pt x="21" y="13"/>
                  </a:lnTo>
                  <a:lnTo>
                    <a:pt x="19" y="13"/>
                  </a:lnTo>
                  <a:lnTo>
                    <a:pt x="19" y="15"/>
                  </a:lnTo>
                  <a:lnTo>
                    <a:pt x="17" y="15"/>
                  </a:lnTo>
                  <a:lnTo>
                    <a:pt x="16" y="17"/>
                  </a:lnTo>
                  <a:lnTo>
                    <a:pt x="16" y="18"/>
                  </a:lnTo>
                  <a:lnTo>
                    <a:pt x="14" y="18"/>
                  </a:lnTo>
                  <a:lnTo>
                    <a:pt x="14" y="20"/>
                  </a:lnTo>
                  <a:lnTo>
                    <a:pt x="12" y="20"/>
                  </a:lnTo>
                  <a:lnTo>
                    <a:pt x="12" y="22"/>
                  </a:lnTo>
                  <a:lnTo>
                    <a:pt x="11" y="23"/>
                  </a:lnTo>
                  <a:lnTo>
                    <a:pt x="9" y="23"/>
                  </a:lnTo>
                  <a:lnTo>
                    <a:pt x="9" y="25"/>
                  </a:lnTo>
                  <a:lnTo>
                    <a:pt x="7" y="28"/>
                  </a:lnTo>
                  <a:lnTo>
                    <a:pt x="7" y="30"/>
                  </a:lnTo>
                  <a:lnTo>
                    <a:pt x="6" y="34"/>
                  </a:lnTo>
                  <a:lnTo>
                    <a:pt x="4" y="35"/>
                  </a:lnTo>
                  <a:lnTo>
                    <a:pt x="4" y="37"/>
                  </a:lnTo>
                  <a:lnTo>
                    <a:pt x="2" y="39"/>
                  </a:lnTo>
                  <a:lnTo>
                    <a:pt x="2" y="42"/>
                  </a:lnTo>
                  <a:lnTo>
                    <a:pt x="0" y="42"/>
                  </a:lnTo>
                  <a:lnTo>
                    <a:pt x="0" y="44"/>
                  </a:lnTo>
                  <a:lnTo>
                    <a:pt x="0" y="46"/>
                  </a:lnTo>
                  <a:lnTo>
                    <a:pt x="0" y="47"/>
                  </a:lnTo>
                  <a:lnTo>
                    <a:pt x="0" y="49"/>
                  </a:lnTo>
                  <a:lnTo>
                    <a:pt x="0" y="51"/>
                  </a:lnTo>
                  <a:lnTo>
                    <a:pt x="0" y="52"/>
                  </a:lnTo>
                  <a:lnTo>
                    <a:pt x="0" y="54"/>
                  </a:lnTo>
                  <a:lnTo>
                    <a:pt x="0" y="56"/>
                  </a:lnTo>
                  <a:lnTo>
                    <a:pt x="0" y="57"/>
                  </a:lnTo>
                  <a:lnTo>
                    <a:pt x="0" y="59"/>
                  </a:lnTo>
                  <a:lnTo>
                    <a:pt x="0" y="61"/>
                  </a:lnTo>
                  <a:lnTo>
                    <a:pt x="0" y="63"/>
                  </a:lnTo>
                  <a:lnTo>
                    <a:pt x="0" y="64"/>
                  </a:lnTo>
                  <a:lnTo>
                    <a:pt x="0" y="66"/>
                  </a:lnTo>
                  <a:lnTo>
                    <a:pt x="0" y="68"/>
                  </a:lnTo>
                  <a:lnTo>
                    <a:pt x="0" y="69"/>
                  </a:lnTo>
                  <a:lnTo>
                    <a:pt x="0" y="71"/>
                  </a:lnTo>
                  <a:lnTo>
                    <a:pt x="0" y="73"/>
                  </a:lnTo>
                  <a:lnTo>
                    <a:pt x="4" y="80"/>
                  </a:lnTo>
                  <a:lnTo>
                    <a:pt x="6" y="80"/>
                  </a:lnTo>
                  <a:lnTo>
                    <a:pt x="6" y="83"/>
                  </a:lnTo>
                  <a:lnTo>
                    <a:pt x="6" y="85"/>
                  </a:lnTo>
                  <a:lnTo>
                    <a:pt x="7" y="85"/>
                  </a:lnTo>
                  <a:lnTo>
                    <a:pt x="7" y="86"/>
                  </a:lnTo>
                  <a:lnTo>
                    <a:pt x="9" y="86"/>
                  </a:lnTo>
                  <a:lnTo>
                    <a:pt x="9" y="88"/>
                  </a:lnTo>
                  <a:lnTo>
                    <a:pt x="9" y="90"/>
                  </a:lnTo>
                  <a:lnTo>
                    <a:pt x="11" y="90"/>
                  </a:lnTo>
                  <a:lnTo>
                    <a:pt x="11" y="92"/>
                  </a:lnTo>
                  <a:lnTo>
                    <a:pt x="12" y="92"/>
                  </a:lnTo>
                  <a:lnTo>
                    <a:pt x="12" y="93"/>
                  </a:lnTo>
                  <a:lnTo>
                    <a:pt x="14" y="93"/>
                  </a:lnTo>
                  <a:lnTo>
                    <a:pt x="14" y="95"/>
                  </a:lnTo>
                  <a:lnTo>
                    <a:pt x="16" y="97"/>
                  </a:lnTo>
                  <a:lnTo>
                    <a:pt x="17" y="97"/>
                  </a:lnTo>
                  <a:lnTo>
                    <a:pt x="19" y="98"/>
                  </a:lnTo>
                  <a:lnTo>
                    <a:pt x="19" y="100"/>
                  </a:lnTo>
                  <a:lnTo>
                    <a:pt x="21" y="100"/>
                  </a:lnTo>
                  <a:lnTo>
                    <a:pt x="23" y="102"/>
                  </a:lnTo>
                  <a:lnTo>
                    <a:pt x="26" y="104"/>
                  </a:lnTo>
                  <a:lnTo>
                    <a:pt x="28" y="104"/>
                  </a:lnTo>
                  <a:lnTo>
                    <a:pt x="28" y="105"/>
                  </a:lnTo>
                  <a:lnTo>
                    <a:pt x="31" y="107"/>
                  </a:lnTo>
                  <a:lnTo>
                    <a:pt x="35" y="109"/>
                  </a:lnTo>
                  <a:lnTo>
                    <a:pt x="36" y="109"/>
                  </a:lnTo>
                  <a:lnTo>
                    <a:pt x="38" y="109"/>
                  </a:lnTo>
                  <a:lnTo>
                    <a:pt x="40" y="109"/>
                  </a:lnTo>
                  <a:lnTo>
                    <a:pt x="40" y="110"/>
                  </a:lnTo>
                  <a:lnTo>
                    <a:pt x="41" y="110"/>
                  </a:lnTo>
                  <a:lnTo>
                    <a:pt x="43" y="110"/>
                  </a:lnTo>
                  <a:lnTo>
                    <a:pt x="45" y="110"/>
                  </a:lnTo>
                  <a:lnTo>
                    <a:pt x="46" y="110"/>
                  </a:lnTo>
                  <a:lnTo>
                    <a:pt x="48" y="110"/>
                  </a:lnTo>
                  <a:lnTo>
                    <a:pt x="50" y="110"/>
                  </a:lnTo>
                  <a:lnTo>
                    <a:pt x="52" y="110"/>
                  </a:lnTo>
                  <a:lnTo>
                    <a:pt x="53" y="110"/>
                  </a:lnTo>
                  <a:lnTo>
                    <a:pt x="55" y="110"/>
                  </a:lnTo>
                  <a:lnTo>
                    <a:pt x="57" y="110"/>
                  </a:lnTo>
                  <a:lnTo>
                    <a:pt x="58" y="110"/>
                  </a:lnTo>
                  <a:lnTo>
                    <a:pt x="60" y="110"/>
                  </a:lnTo>
                  <a:lnTo>
                    <a:pt x="62" y="110"/>
                  </a:lnTo>
                  <a:lnTo>
                    <a:pt x="64" y="110"/>
                  </a:lnTo>
                  <a:lnTo>
                    <a:pt x="65" y="110"/>
                  </a:lnTo>
                  <a:lnTo>
                    <a:pt x="67" y="110"/>
                  </a:lnTo>
                  <a:lnTo>
                    <a:pt x="69" y="110"/>
                  </a:lnTo>
                  <a:lnTo>
                    <a:pt x="72" y="109"/>
                  </a:lnTo>
                  <a:lnTo>
                    <a:pt x="77" y="107"/>
                  </a:lnTo>
                  <a:lnTo>
                    <a:pt x="79" y="107"/>
                  </a:lnTo>
                  <a:lnTo>
                    <a:pt x="81" y="107"/>
                  </a:lnTo>
                  <a:lnTo>
                    <a:pt x="81" y="105"/>
                  </a:lnTo>
                  <a:lnTo>
                    <a:pt x="82" y="105"/>
                  </a:lnTo>
                  <a:lnTo>
                    <a:pt x="84" y="104"/>
                  </a:lnTo>
                  <a:lnTo>
                    <a:pt x="86" y="104"/>
                  </a:lnTo>
                  <a:lnTo>
                    <a:pt x="86" y="102"/>
                  </a:lnTo>
                  <a:lnTo>
                    <a:pt x="87" y="102"/>
                  </a:lnTo>
                  <a:lnTo>
                    <a:pt x="89" y="102"/>
                  </a:lnTo>
                  <a:lnTo>
                    <a:pt x="89" y="100"/>
                  </a:lnTo>
                  <a:lnTo>
                    <a:pt x="91" y="100"/>
                  </a:lnTo>
                  <a:lnTo>
                    <a:pt x="92" y="98"/>
                  </a:lnTo>
                  <a:lnTo>
                    <a:pt x="94" y="97"/>
                  </a:lnTo>
                  <a:lnTo>
                    <a:pt x="96" y="97"/>
                  </a:lnTo>
                  <a:lnTo>
                    <a:pt x="96" y="95"/>
                  </a:lnTo>
                  <a:lnTo>
                    <a:pt x="98" y="95"/>
                  </a:lnTo>
                  <a:lnTo>
                    <a:pt x="98" y="93"/>
                  </a:lnTo>
                  <a:lnTo>
                    <a:pt x="99" y="92"/>
                  </a:lnTo>
                  <a:lnTo>
                    <a:pt x="101" y="92"/>
                  </a:lnTo>
                  <a:lnTo>
                    <a:pt x="101" y="90"/>
                  </a:lnTo>
                  <a:lnTo>
                    <a:pt x="103" y="88"/>
                  </a:lnTo>
                  <a:lnTo>
                    <a:pt x="103" y="86"/>
                  </a:lnTo>
                  <a:lnTo>
                    <a:pt x="104" y="86"/>
                  </a:lnTo>
                  <a:lnTo>
                    <a:pt x="104" y="85"/>
                  </a:lnTo>
                  <a:lnTo>
                    <a:pt x="106" y="85"/>
                  </a:lnTo>
                  <a:lnTo>
                    <a:pt x="106" y="83"/>
                  </a:lnTo>
                  <a:lnTo>
                    <a:pt x="106" y="81"/>
                  </a:lnTo>
                  <a:lnTo>
                    <a:pt x="110" y="78"/>
                  </a:lnTo>
                  <a:lnTo>
                    <a:pt x="111" y="75"/>
                  </a:lnTo>
                  <a:lnTo>
                    <a:pt x="111" y="73"/>
                  </a:lnTo>
                  <a:lnTo>
                    <a:pt x="113" y="71"/>
                  </a:lnTo>
                  <a:lnTo>
                    <a:pt x="113" y="69"/>
                  </a:lnTo>
                  <a:lnTo>
                    <a:pt x="113" y="68"/>
                  </a:lnTo>
                  <a:lnTo>
                    <a:pt x="113" y="66"/>
                  </a:lnTo>
                  <a:lnTo>
                    <a:pt x="115" y="64"/>
                  </a:lnTo>
                  <a:lnTo>
                    <a:pt x="115" y="63"/>
                  </a:lnTo>
                  <a:lnTo>
                    <a:pt x="115" y="61"/>
                  </a:lnTo>
                  <a:lnTo>
                    <a:pt x="115" y="59"/>
                  </a:lnTo>
                  <a:lnTo>
                    <a:pt x="115" y="57"/>
                  </a:lnTo>
                  <a:lnTo>
                    <a:pt x="115" y="56"/>
                  </a:lnTo>
                  <a:lnTo>
                    <a:pt x="115" y="54"/>
                  </a:lnTo>
                  <a:lnTo>
                    <a:pt x="115" y="52"/>
                  </a:lnTo>
                  <a:lnTo>
                    <a:pt x="115" y="51"/>
                  </a:lnTo>
                  <a:lnTo>
                    <a:pt x="115" y="49"/>
                  </a:lnTo>
                  <a:lnTo>
                    <a:pt x="115" y="47"/>
                  </a:lnTo>
                  <a:lnTo>
                    <a:pt x="115" y="46"/>
                  </a:lnTo>
                  <a:lnTo>
                    <a:pt x="115" y="44"/>
                  </a:lnTo>
                  <a:lnTo>
                    <a:pt x="113" y="42"/>
                  </a:lnTo>
                  <a:lnTo>
                    <a:pt x="113" y="40"/>
                  </a:lnTo>
                  <a:lnTo>
                    <a:pt x="113" y="39"/>
                  </a:lnTo>
                  <a:lnTo>
                    <a:pt x="113" y="37"/>
                  </a:lnTo>
                  <a:lnTo>
                    <a:pt x="111" y="32"/>
                  </a:lnTo>
                  <a:lnTo>
                    <a:pt x="110" y="32"/>
                  </a:lnTo>
                  <a:lnTo>
                    <a:pt x="110" y="28"/>
                  </a:lnTo>
                  <a:lnTo>
                    <a:pt x="108" y="27"/>
                  </a:lnTo>
                  <a:lnTo>
                    <a:pt x="106" y="25"/>
                  </a:lnTo>
                  <a:lnTo>
                    <a:pt x="106" y="23"/>
                  </a:lnTo>
                  <a:lnTo>
                    <a:pt x="104" y="22"/>
                  </a:lnTo>
                  <a:lnTo>
                    <a:pt x="104" y="20"/>
                  </a:lnTo>
                  <a:lnTo>
                    <a:pt x="103" y="20"/>
                  </a:lnTo>
                  <a:lnTo>
                    <a:pt x="101" y="18"/>
                  </a:lnTo>
                  <a:lnTo>
                    <a:pt x="101" y="17"/>
                  </a:lnTo>
                  <a:lnTo>
                    <a:pt x="99" y="15"/>
                  </a:lnTo>
                  <a:lnTo>
                    <a:pt x="98" y="15"/>
                  </a:lnTo>
                  <a:lnTo>
                    <a:pt x="98" y="13"/>
                  </a:lnTo>
                  <a:lnTo>
                    <a:pt x="96" y="13"/>
                  </a:lnTo>
                  <a:lnTo>
                    <a:pt x="96" y="11"/>
                  </a:lnTo>
                  <a:lnTo>
                    <a:pt x="94" y="11"/>
                  </a:lnTo>
                  <a:lnTo>
                    <a:pt x="92" y="10"/>
                  </a:lnTo>
                  <a:lnTo>
                    <a:pt x="92" y="8"/>
                  </a:lnTo>
                  <a:lnTo>
                    <a:pt x="89" y="8"/>
                  </a:lnTo>
                  <a:lnTo>
                    <a:pt x="86" y="6"/>
                  </a:lnTo>
                  <a:lnTo>
                    <a:pt x="82" y="5"/>
                  </a:lnTo>
                  <a:close/>
                </a:path>
              </a:pathLst>
            </a:custGeom>
            <a:solidFill>
              <a:srgbClr val="808080"/>
            </a:solidFill>
            <a:ln w="9525">
              <a:noFill/>
              <a:round/>
              <a:headEnd/>
              <a:tailEnd/>
            </a:ln>
          </p:spPr>
          <p:txBody>
            <a:bodyPr/>
            <a:lstStyle/>
            <a:p>
              <a:endParaRPr lang="en-US"/>
            </a:p>
          </p:txBody>
        </p:sp>
        <p:sp>
          <p:nvSpPr>
            <p:cNvPr id="415" name="Freeform 2586"/>
            <p:cNvSpPr>
              <a:spLocks/>
            </p:cNvSpPr>
            <p:nvPr/>
          </p:nvSpPr>
          <p:spPr bwMode="auto">
            <a:xfrm>
              <a:off x="1701" y="2606"/>
              <a:ext cx="116" cy="113"/>
            </a:xfrm>
            <a:custGeom>
              <a:avLst/>
              <a:gdLst>
                <a:gd name="T0" fmla="*/ 78 w 116"/>
                <a:gd name="T1" fmla="*/ 4 h 113"/>
                <a:gd name="T2" fmla="*/ 71 w 116"/>
                <a:gd name="T3" fmla="*/ 2 h 113"/>
                <a:gd name="T4" fmla="*/ 65 w 116"/>
                <a:gd name="T5" fmla="*/ 2 h 113"/>
                <a:gd name="T6" fmla="*/ 58 w 116"/>
                <a:gd name="T7" fmla="*/ 0 h 113"/>
                <a:gd name="T8" fmla="*/ 51 w 116"/>
                <a:gd name="T9" fmla="*/ 2 h 113"/>
                <a:gd name="T10" fmla="*/ 44 w 116"/>
                <a:gd name="T11" fmla="*/ 4 h 113"/>
                <a:gd name="T12" fmla="*/ 34 w 116"/>
                <a:gd name="T13" fmla="*/ 7 h 113"/>
                <a:gd name="T14" fmla="*/ 27 w 116"/>
                <a:gd name="T15" fmla="*/ 11 h 113"/>
                <a:gd name="T16" fmla="*/ 24 w 116"/>
                <a:gd name="T17" fmla="*/ 14 h 113"/>
                <a:gd name="T18" fmla="*/ 18 w 116"/>
                <a:gd name="T19" fmla="*/ 18 h 113"/>
                <a:gd name="T20" fmla="*/ 15 w 116"/>
                <a:gd name="T21" fmla="*/ 21 h 113"/>
                <a:gd name="T22" fmla="*/ 12 w 116"/>
                <a:gd name="T23" fmla="*/ 24 h 113"/>
                <a:gd name="T24" fmla="*/ 8 w 116"/>
                <a:gd name="T25" fmla="*/ 31 h 113"/>
                <a:gd name="T26" fmla="*/ 3 w 116"/>
                <a:gd name="T27" fmla="*/ 41 h 113"/>
                <a:gd name="T28" fmla="*/ 1 w 116"/>
                <a:gd name="T29" fmla="*/ 46 h 113"/>
                <a:gd name="T30" fmla="*/ 0 w 116"/>
                <a:gd name="T31" fmla="*/ 52 h 113"/>
                <a:gd name="T32" fmla="*/ 0 w 116"/>
                <a:gd name="T33" fmla="*/ 58 h 113"/>
                <a:gd name="T34" fmla="*/ 0 w 116"/>
                <a:gd name="T35" fmla="*/ 65 h 113"/>
                <a:gd name="T36" fmla="*/ 1 w 116"/>
                <a:gd name="T37" fmla="*/ 72 h 113"/>
                <a:gd name="T38" fmla="*/ 7 w 116"/>
                <a:gd name="T39" fmla="*/ 82 h 113"/>
                <a:gd name="T40" fmla="*/ 8 w 116"/>
                <a:gd name="T41" fmla="*/ 89 h 113"/>
                <a:gd name="T42" fmla="*/ 12 w 116"/>
                <a:gd name="T43" fmla="*/ 93 h 113"/>
                <a:gd name="T44" fmla="*/ 17 w 116"/>
                <a:gd name="T45" fmla="*/ 98 h 113"/>
                <a:gd name="T46" fmla="*/ 22 w 116"/>
                <a:gd name="T47" fmla="*/ 101 h 113"/>
                <a:gd name="T48" fmla="*/ 25 w 116"/>
                <a:gd name="T49" fmla="*/ 106 h 113"/>
                <a:gd name="T50" fmla="*/ 37 w 116"/>
                <a:gd name="T51" fmla="*/ 110 h 113"/>
                <a:gd name="T52" fmla="*/ 44 w 116"/>
                <a:gd name="T53" fmla="*/ 113 h 113"/>
                <a:gd name="T54" fmla="*/ 51 w 116"/>
                <a:gd name="T55" fmla="*/ 113 h 113"/>
                <a:gd name="T56" fmla="*/ 58 w 116"/>
                <a:gd name="T57" fmla="*/ 113 h 113"/>
                <a:gd name="T58" fmla="*/ 65 w 116"/>
                <a:gd name="T59" fmla="*/ 113 h 113"/>
                <a:gd name="T60" fmla="*/ 71 w 116"/>
                <a:gd name="T61" fmla="*/ 111 h 113"/>
                <a:gd name="T62" fmla="*/ 82 w 116"/>
                <a:gd name="T63" fmla="*/ 108 h 113"/>
                <a:gd name="T64" fmla="*/ 85 w 116"/>
                <a:gd name="T65" fmla="*/ 104 h 113"/>
                <a:gd name="T66" fmla="*/ 90 w 116"/>
                <a:gd name="T67" fmla="*/ 101 h 113"/>
                <a:gd name="T68" fmla="*/ 95 w 116"/>
                <a:gd name="T69" fmla="*/ 98 h 113"/>
                <a:gd name="T70" fmla="*/ 100 w 116"/>
                <a:gd name="T71" fmla="*/ 94 h 113"/>
                <a:gd name="T72" fmla="*/ 105 w 116"/>
                <a:gd name="T73" fmla="*/ 89 h 113"/>
                <a:gd name="T74" fmla="*/ 111 w 116"/>
                <a:gd name="T75" fmla="*/ 79 h 113"/>
                <a:gd name="T76" fmla="*/ 114 w 116"/>
                <a:gd name="T77" fmla="*/ 70 h 113"/>
                <a:gd name="T78" fmla="*/ 116 w 116"/>
                <a:gd name="T79" fmla="*/ 64 h 113"/>
                <a:gd name="T80" fmla="*/ 116 w 116"/>
                <a:gd name="T81" fmla="*/ 55 h 113"/>
                <a:gd name="T82" fmla="*/ 116 w 116"/>
                <a:gd name="T83" fmla="*/ 48 h 113"/>
                <a:gd name="T84" fmla="*/ 114 w 116"/>
                <a:gd name="T85" fmla="*/ 40 h 113"/>
                <a:gd name="T86" fmla="*/ 111 w 116"/>
                <a:gd name="T87" fmla="*/ 29 h 113"/>
                <a:gd name="T88" fmla="*/ 105 w 116"/>
                <a:gd name="T89" fmla="*/ 24 h 113"/>
                <a:gd name="T90" fmla="*/ 102 w 116"/>
                <a:gd name="T91" fmla="*/ 19 h 113"/>
                <a:gd name="T92" fmla="*/ 99 w 116"/>
                <a:gd name="T93" fmla="*/ 16 h 113"/>
                <a:gd name="T94" fmla="*/ 94 w 116"/>
                <a:gd name="T95" fmla="*/ 12 h 113"/>
                <a:gd name="T96" fmla="*/ 87 w 116"/>
                <a:gd name="T97" fmla="*/ 7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13"/>
                <a:gd name="T149" fmla="*/ 116 w 116"/>
                <a:gd name="T150" fmla="*/ 113 h 1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13">
                  <a:moveTo>
                    <a:pt x="83" y="6"/>
                  </a:moveTo>
                  <a:lnTo>
                    <a:pt x="80" y="6"/>
                  </a:lnTo>
                  <a:lnTo>
                    <a:pt x="78" y="6"/>
                  </a:lnTo>
                  <a:lnTo>
                    <a:pt x="78" y="4"/>
                  </a:lnTo>
                  <a:lnTo>
                    <a:pt x="76" y="4"/>
                  </a:lnTo>
                  <a:lnTo>
                    <a:pt x="75" y="2"/>
                  </a:lnTo>
                  <a:lnTo>
                    <a:pt x="73" y="2"/>
                  </a:lnTo>
                  <a:lnTo>
                    <a:pt x="71" y="2"/>
                  </a:lnTo>
                  <a:lnTo>
                    <a:pt x="70" y="2"/>
                  </a:lnTo>
                  <a:lnTo>
                    <a:pt x="68" y="2"/>
                  </a:lnTo>
                  <a:lnTo>
                    <a:pt x="66" y="2"/>
                  </a:lnTo>
                  <a:lnTo>
                    <a:pt x="65" y="2"/>
                  </a:lnTo>
                  <a:lnTo>
                    <a:pt x="63" y="2"/>
                  </a:lnTo>
                  <a:lnTo>
                    <a:pt x="61" y="2"/>
                  </a:lnTo>
                  <a:lnTo>
                    <a:pt x="59" y="0"/>
                  </a:lnTo>
                  <a:lnTo>
                    <a:pt x="58" y="0"/>
                  </a:lnTo>
                  <a:lnTo>
                    <a:pt x="56" y="2"/>
                  </a:lnTo>
                  <a:lnTo>
                    <a:pt x="54" y="2"/>
                  </a:lnTo>
                  <a:lnTo>
                    <a:pt x="53" y="2"/>
                  </a:lnTo>
                  <a:lnTo>
                    <a:pt x="51" y="2"/>
                  </a:lnTo>
                  <a:lnTo>
                    <a:pt x="49" y="2"/>
                  </a:lnTo>
                  <a:lnTo>
                    <a:pt x="47" y="2"/>
                  </a:lnTo>
                  <a:lnTo>
                    <a:pt x="46" y="2"/>
                  </a:lnTo>
                  <a:lnTo>
                    <a:pt x="44" y="4"/>
                  </a:lnTo>
                  <a:lnTo>
                    <a:pt x="42" y="4"/>
                  </a:lnTo>
                  <a:lnTo>
                    <a:pt x="37" y="6"/>
                  </a:lnTo>
                  <a:lnTo>
                    <a:pt x="36" y="6"/>
                  </a:lnTo>
                  <a:lnTo>
                    <a:pt x="34" y="7"/>
                  </a:lnTo>
                  <a:lnTo>
                    <a:pt x="32" y="7"/>
                  </a:lnTo>
                  <a:lnTo>
                    <a:pt x="30" y="9"/>
                  </a:lnTo>
                  <a:lnTo>
                    <a:pt x="29" y="11"/>
                  </a:lnTo>
                  <a:lnTo>
                    <a:pt x="27" y="11"/>
                  </a:lnTo>
                  <a:lnTo>
                    <a:pt x="25" y="11"/>
                  </a:lnTo>
                  <a:lnTo>
                    <a:pt x="25" y="12"/>
                  </a:lnTo>
                  <a:lnTo>
                    <a:pt x="24" y="12"/>
                  </a:lnTo>
                  <a:lnTo>
                    <a:pt x="24" y="14"/>
                  </a:lnTo>
                  <a:lnTo>
                    <a:pt x="22" y="14"/>
                  </a:lnTo>
                  <a:lnTo>
                    <a:pt x="20" y="14"/>
                  </a:lnTo>
                  <a:lnTo>
                    <a:pt x="20" y="16"/>
                  </a:lnTo>
                  <a:lnTo>
                    <a:pt x="18" y="18"/>
                  </a:lnTo>
                  <a:lnTo>
                    <a:pt x="17" y="18"/>
                  </a:lnTo>
                  <a:lnTo>
                    <a:pt x="17" y="19"/>
                  </a:lnTo>
                  <a:lnTo>
                    <a:pt x="15" y="19"/>
                  </a:lnTo>
                  <a:lnTo>
                    <a:pt x="15" y="21"/>
                  </a:lnTo>
                  <a:lnTo>
                    <a:pt x="15" y="23"/>
                  </a:lnTo>
                  <a:lnTo>
                    <a:pt x="13" y="23"/>
                  </a:lnTo>
                  <a:lnTo>
                    <a:pt x="13" y="24"/>
                  </a:lnTo>
                  <a:lnTo>
                    <a:pt x="12" y="24"/>
                  </a:lnTo>
                  <a:lnTo>
                    <a:pt x="10" y="26"/>
                  </a:lnTo>
                  <a:lnTo>
                    <a:pt x="10" y="28"/>
                  </a:lnTo>
                  <a:lnTo>
                    <a:pt x="8" y="29"/>
                  </a:lnTo>
                  <a:lnTo>
                    <a:pt x="8" y="31"/>
                  </a:lnTo>
                  <a:lnTo>
                    <a:pt x="7" y="35"/>
                  </a:lnTo>
                  <a:lnTo>
                    <a:pt x="5" y="38"/>
                  </a:lnTo>
                  <a:lnTo>
                    <a:pt x="5" y="40"/>
                  </a:lnTo>
                  <a:lnTo>
                    <a:pt x="3" y="41"/>
                  </a:lnTo>
                  <a:lnTo>
                    <a:pt x="3" y="43"/>
                  </a:lnTo>
                  <a:lnTo>
                    <a:pt x="1" y="43"/>
                  </a:lnTo>
                  <a:lnTo>
                    <a:pt x="1" y="45"/>
                  </a:lnTo>
                  <a:lnTo>
                    <a:pt x="1" y="46"/>
                  </a:lnTo>
                  <a:lnTo>
                    <a:pt x="1" y="48"/>
                  </a:lnTo>
                  <a:lnTo>
                    <a:pt x="0" y="48"/>
                  </a:lnTo>
                  <a:lnTo>
                    <a:pt x="0" y="50"/>
                  </a:lnTo>
                  <a:lnTo>
                    <a:pt x="0" y="52"/>
                  </a:lnTo>
                  <a:lnTo>
                    <a:pt x="0" y="53"/>
                  </a:lnTo>
                  <a:lnTo>
                    <a:pt x="0" y="55"/>
                  </a:lnTo>
                  <a:lnTo>
                    <a:pt x="0" y="57"/>
                  </a:lnTo>
                  <a:lnTo>
                    <a:pt x="0" y="58"/>
                  </a:lnTo>
                  <a:lnTo>
                    <a:pt x="0" y="60"/>
                  </a:lnTo>
                  <a:lnTo>
                    <a:pt x="0" y="62"/>
                  </a:lnTo>
                  <a:lnTo>
                    <a:pt x="0" y="64"/>
                  </a:lnTo>
                  <a:lnTo>
                    <a:pt x="0" y="65"/>
                  </a:lnTo>
                  <a:lnTo>
                    <a:pt x="0" y="67"/>
                  </a:lnTo>
                  <a:lnTo>
                    <a:pt x="0" y="69"/>
                  </a:lnTo>
                  <a:lnTo>
                    <a:pt x="1" y="70"/>
                  </a:lnTo>
                  <a:lnTo>
                    <a:pt x="1" y="72"/>
                  </a:lnTo>
                  <a:lnTo>
                    <a:pt x="1" y="74"/>
                  </a:lnTo>
                  <a:lnTo>
                    <a:pt x="1" y="75"/>
                  </a:lnTo>
                  <a:lnTo>
                    <a:pt x="5" y="81"/>
                  </a:lnTo>
                  <a:lnTo>
                    <a:pt x="7" y="82"/>
                  </a:lnTo>
                  <a:lnTo>
                    <a:pt x="7" y="84"/>
                  </a:lnTo>
                  <a:lnTo>
                    <a:pt x="7" y="86"/>
                  </a:lnTo>
                  <a:lnTo>
                    <a:pt x="8" y="86"/>
                  </a:lnTo>
                  <a:lnTo>
                    <a:pt x="8" y="89"/>
                  </a:lnTo>
                  <a:lnTo>
                    <a:pt x="10" y="89"/>
                  </a:lnTo>
                  <a:lnTo>
                    <a:pt x="10" y="91"/>
                  </a:lnTo>
                  <a:lnTo>
                    <a:pt x="10" y="93"/>
                  </a:lnTo>
                  <a:lnTo>
                    <a:pt x="12" y="93"/>
                  </a:lnTo>
                  <a:lnTo>
                    <a:pt x="13" y="94"/>
                  </a:lnTo>
                  <a:lnTo>
                    <a:pt x="15" y="96"/>
                  </a:lnTo>
                  <a:lnTo>
                    <a:pt x="15" y="98"/>
                  </a:lnTo>
                  <a:lnTo>
                    <a:pt x="17" y="98"/>
                  </a:lnTo>
                  <a:lnTo>
                    <a:pt x="18" y="99"/>
                  </a:lnTo>
                  <a:lnTo>
                    <a:pt x="18" y="101"/>
                  </a:lnTo>
                  <a:lnTo>
                    <a:pt x="20" y="101"/>
                  </a:lnTo>
                  <a:lnTo>
                    <a:pt x="22" y="101"/>
                  </a:lnTo>
                  <a:lnTo>
                    <a:pt x="24" y="103"/>
                  </a:lnTo>
                  <a:lnTo>
                    <a:pt x="24" y="104"/>
                  </a:lnTo>
                  <a:lnTo>
                    <a:pt x="25" y="104"/>
                  </a:lnTo>
                  <a:lnTo>
                    <a:pt x="25" y="106"/>
                  </a:lnTo>
                  <a:lnTo>
                    <a:pt x="29" y="106"/>
                  </a:lnTo>
                  <a:lnTo>
                    <a:pt x="32" y="108"/>
                  </a:lnTo>
                  <a:lnTo>
                    <a:pt x="36" y="110"/>
                  </a:lnTo>
                  <a:lnTo>
                    <a:pt x="37" y="110"/>
                  </a:lnTo>
                  <a:lnTo>
                    <a:pt x="39" y="111"/>
                  </a:lnTo>
                  <a:lnTo>
                    <a:pt x="41" y="113"/>
                  </a:lnTo>
                  <a:lnTo>
                    <a:pt x="42" y="113"/>
                  </a:lnTo>
                  <a:lnTo>
                    <a:pt x="44" y="113"/>
                  </a:lnTo>
                  <a:lnTo>
                    <a:pt x="46" y="113"/>
                  </a:lnTo>
                  <a:lnTo>
                    <a:pt x="47" y="113"/>
                  </a:lnTo>
                  <a:lnTo>
                    <a:pt x="49" y="113"/>
                  </a:lnTo>
                  <a:lnTo>
                    <a:pt x="51" y="113"/>
                  </a:lnTo>
                  <a:lnTo>
                    <a:pt x="53" y="113"/>
                  </a:lnTo>
                  <a:lnTo>
                    <a:pt x="54" y="113"/>
                  </a:lnTo>
                  <a:lnTo>
                    <a:pt x="56" y="113"/>
                  </a:lnTo>
                  <a:lnTo>
                    <a:pt x="58" y="113"/>
                  </a:lnTo>
                  <a:lnTo>
                    <a:pt x="59" y="113"/>
                  </a:lnTo>
                  <a:lnTo>
                    <a:pt x="61" y="113"/>
                  </a:lnTo>
                  <a:lnTo>
                    <a:pt x="63" y="113"/>
                  </a:lnTo>
                  <a:lnTo>
                    <a:pt x="65" y="113"/>
                  </a:lnTo>
                  <a:lnTo>
                    <a:pt x="66" y="113"/>
                  </a:lnTo>
                  <a:lnTo>
                    <a:pt x="68" y="113"/>
                  </a:lnTo>
                  <a:lnTo>
                    <a:pt x="70" y="113"/>
                  </a:lnTo>
                  <a:lnTo>
                    <a:pt x="71" y="111"/>
                  </a:lnTo>
                  <a:lnTo>
                    <a:pt x="73" y="111"/>
                  </a:lnTo>
                  <a:lnTo>
                    <a:pt x="78" y="108"/>
                  </a:lnTo>
                  <a:lnTo>
                    <a:pt x="80" y="108"/>
                  </a:lnTo>
                  <a:lnTo>
                    <a:pt x="82" y="108"/>
                  </a:lnTo>
                  <a:lnTo>
                    <a:pt x="82" y="106"/>
                  </a:lnTo>
                  <a:lnTo>
                    <a:pt x="83" y="106"/>
                  </a:lnTo>
                  <a:lnTo>
                    <a:pt x="85" y="106"/>
                  </a:lnTo>
                  <a:lnTo>
                    <a:pt x="85" y="104"/>
                  </a:lnTo>
                  <a:lnTo>
                    <a:pt x="87" y="104"/>
                  </a:lnTo>
                  <a:lnTo>
                    <a:pt x="88" y="104"/>
                  </a:lnTo>
                  <a:lnTo>
                    <a:pt x="90" y="103"/>
                  </a:lnTo>
                  <a:lnTo>
                    <a:pt x="90" y="101"/>
                  </a:lnTo>
                  <a:lnTo>
                    <a:pt x="92" y="101"/>
                  </a:lnTo>
                  <a:lnTo>
                    <a:pt x="94" y="101"/>
                  </a:lnTo>
                  <a:lnTo>
                    <a:pt x="95" y="99"/>
                  </a:lnTo>
                  <a:lnTo>
                    <a:pt x="95" y="98"/>
                  </a:lnTo>
                  <a:lnTo>
                    <a:pt x="97" y="98"/>
                  </a:lnTo>
                  <a:lnTo>
                    <a:pt x="99" y="96"/>
                  </a:lnTo>
                  <a:lnTo>
                    <a:pt x="99" y="94"/>
                  </a:lnTo>
                  <a:lnTo>
                    <a:pt x="100" y="94"/>
                  </a:lnTo>
                  <a:lnTo>
                    <a:pt x="102" y="93"/>
                  </a:lnTo>
                  <a:lnTo>
                    <a:pt x="102" y="91"/>
                  </a:lnTo>
                  <a:lnTo>
                    <a:pt x="104" y="89"/>
                  </a:lnTo>
                  <a:lnTo>
                    <a:pt x="105" y="89"/>
                  </a:lnTo>
                  <a:lnTo>
                    <a:pt x="105" y="87"/>
                  </a:lnTo>
                  <a:lnTo>
                    <a:pt x="105" y="86"/>
                  </a:lnTo>
                  <a:lnTo>
                    <a:pt x="107" y="84"/>
                  </a:lnTo>
                  <a:lnTo>
                    <a:pt x="111" y="79"/>
                  </a:lnTo>
                  <a:lnTo>
                    <a:pt x="112" y="77"/>
                  </a:lnTo>
                  <a:lnTo>
                    <a:pt x="112" y="75"/>
                  </a:lnTo>
                  <a:lnTo>
                    <a:pt x="112" y="72"/>
                  </a:lnTo>
                  <a:lnTo>
                    <a:pt x="114" y="70"/>
                  </a:lnTo>
                  <a:lnTo>
                    <a:pt x="114" y="69"/>
                  </a:lnTo>
                  <a:lnTo>
                    <a:pt x="114" y="67"/>
                  </a:lnTo>
                  <a:lnTo>
                    <a:pt x="116" y="65"/>
                  </a:lnTo>
                  <a:lnTo>
                    <a:pt x="116" y="64"/>
                  </a:lnTo>
                  <a:lnTo>
                    <a:pt x="116" y="62"/>
                  </a:lnTo>
                  <a:lnTo>
                    <a:pt x="116" y="60"/>
                  </a:lnTo>
                  <a:lnTo>
                    <a:pt x="116" y="58"/>
                  </a:lnTo>
                  <a:lnTo>
                    <a:pt x="116" y="55"/>
                  </a:lnTo>
                  <a:lnTo>
                    <a:pt x="116" y="53"/>
                  </a:lnTo>
                  <a:lnTo>
                    <a:pt x="116" y="52"/>
                  </a:lnTo>
                  <a:lnTo>
                    <a:pt x="116" y="50"/>
                  </a:lnTo>
                  <a:lnTo>
                    <a:pt x="116" y="48"/>
                  </a:lnTo>
                  <a:lnTo>
                    <a:pt x="116" y="46"/>
                  </a:lnTo>
                  <a:lnTo>
                    <a:pt x="114" y="43"/>
                  </a:lnTo>
                  <a:lnTo>
                    <a:pt x="114" y="41"/>
                  </a:lnTo>
                  <a:lnTo>
                    <a:pt x="114" y="40"/>
                  </a:lnTo>
                  <a:lnTo>
                    <a:pt x="112" y="38"/>
                  </a:lnTo>
                  <a:lnTo>
                    <a:pt x="112" y="33"/>
                  </a:lnTo>
                  <a:lnTo>
                    <a:pt x="111" y="33"/>
                  </a:lnTo>
                  <a:lnTo>
                    <a:pt x="111" y="29"/>
                  </a:lnTo>
                  <a:lnTo>
                    <a:pt x="109" y="29"/>
                  </a:lnTo>
                  <a:lnTo>
                    <a:pt x="107" y="28"/>
                  </a:lnTo>
                  <a:lnTo>
                    <a:pt x="107" y="26"/>
                  </a:lnTo>
                  <a:lnTo>
                    <a:pt x="105" y="24"/>
                  </a:lnTo>
                  <a:lnTo>
                    <a:pt x="105" y="23"/>
                  </a:lnTo>
                  <a:lnTo>
                    <a:pt x="104" y="23"/>
                  </a:lnTo>
                  <a:lnTo>
                    <a:pt x="104" y="21"/>
                  </a:lnTo>
                  <a:lnTo>
                    <a:pt x="102" y="19"/>
                  </a:lnTo>
                  <a:lnTo>
                    <a:pt x="102" y="18"/>
                  </a:lnTo>
                  <a:lnTo>
                    <a:pt x="100" y="18"/>
                  </a:lnTo>
                  <a:lnTo>
                    <a:pt x="99" y="18"/>
                  </a:lnTo>
                  <a:lnTo>
                    <a:pt x="99" y="16"/>
                  </a:lnTo>
                  <a:lnTo>
                    <a:pt x="99" y="14"/>
                  </a:lnTo>
                  <a:lnTo>
                    <a:pt x="97" y="14"/>
                  </a:lnTo>
                  <a:lnTo>
                    <a:pt x="95" y="12"/>
                  </a:lnTo>
                  <a:lnTo>
                    <a:pt x="94" y="12"/>
                  </a:lnTo>
                  <a:lnTo>
                    <a:pt x="92" y="11"/>
                  </a:lnTo>
                  <a:lnTo>
                    <a:pt x="90" y="11"/>
                  </a:lnTo>
                  <a:lnTo>
                    <a:pt x="90" y="9"/>
                  </a:lnTo>
                  <a:lnTo>
                    <a:pt x="87" y="7"/>
                  </a:lnTo>
                  <a:lnTo>
                    <a:pt x="83" y="6"/>
                  </a:lnTo>
                  <a:close/>
                </a:path>
              </a:pathLst>
            </a:custGeom>
            <a:solidFill>
              <a:srgbClr val="808080"/>
            </a:solidFill>
            <a:ln w="9525">
              <a:noFill/>
              <a:round/>
              <a:headEnd/>
              <a:tailEnd/>
            </a:ln>
          </p:spPr>
          <p:txBody>
            <a:bodyPr/>
            <a:lstStyle/>
            <a:p>
              <a:endParaRPr lang="en-US"/>
            </a:p>
          </p:txBody>
        </p:sp>
        <p:sp>
          <p:nvSpPr>
            <p:cNvPr id="416" name="Freeform 2587"/>
            <p:cNvSpPr>
              <a:spLocks/>
            </p:cNvSpPr>
            <p:nvPr/>
          </p:nvSpPr>
          <p:spPr bwMode="auto">
            <a:xfrm>
              <a:off x="1834" y="2596"/>
              <a:ext cx="114" cy="113"/>
            </a:xfrm>
            <a:custGeom>
              <a:avLst/>
              <a:gdLst>
                <a:gd name="T0" fmla="*/ 76 w 114"/>
                <a:gd name="T1" fmla="*/ 4 h 113"/>
                <a:gd name="T2" fmla="*/ 70 w 114"/>
                <a:gd name="T3" fmla="*/ 2 h 113"/>
                <a:gd name="T4" fmla="*/ 63 w 114"/>
                <a:gd name="T5" fmla="*/ 2 h 113"/>
                <a:gd name="T6" fmla="*/ 56 w 114"/>
                <a:gd name="T7" fmla="*/ 0 h 113"/>
                <a:gd name="T8" fmla="*/ 51 w 114"/>
                <a:gd name="T9" fmla="*/ 2 h 113"/>
                <a:gd name="T10" fmla="*/ 42 w 114"/>
                <a:gd name="T11" fmla="*/ 4 h 113"/>
                <a:gd name="T12" fmla="*/ 32 w 114"/>
                <a:gd name="T13" fmla="*/ 7 h 113"/>
                <a:gd name="T14" fmla="*/ 25 w 114"/>
                <a:gd name="T15" fmla="*/ 10 h 113"/>
                <a:gd name="T16" fmla="*/ 22 w 114"/>
                <a:gd name="T17" fmla="*/ 14 h 113"/>
                <a:gd name="T18" fmla="*/ 17 w 114"/>
                <a:gd name="T19" fmla="*/ 17 h 113"/>
                <a:gd name="T20" fmla="*/ 13 w 114"/>
                <a:gd name="T21" fmla="*/ 22 h 113"/>
                <a:gd name="T22" fmla="*/ 10 w 114"/>
                <a:gd name="T23" fmla="*/ 26 h 113"/>
                <a:gd name="T24" fmla="*/ 3 w 114"/>
                <a:gd name="T25" fmla="*/ 38 h 113"/>
                <a:gd name="T26" fmla="*/ 1 w 114"/>
                <a:gd name="T27" fmla="*/ 45 h 113"/>
                <a:gd name="T28" fmla="*/ 0 w 114"/>
                <a:gd name="T29" fmla="*/ 50 h 113"/>
                <a:gd name="T30" fmla="*/ 0 w 114"/>
                <a:gd name="T31" fmla="*/ 56 h 113"/>
                <a:gd name="T32" fmla="*/ 0 w 114"/>
                <a:gd name="T33" fmla="*/ 63 h 113"/>
                <a:gd name="T34" fmla="*/ 1 w 114"/>
                <a:gd name="T35" fmla="*/ 70 h 113"/>
                <a:gd name="T36" fmla="*/ 3 w 114"/>
                <a:gd name="T37" fmla="*/ 80 h 113"/>
                <a:gd name="T38" fmla="*/ 7 w 114"/>
                <a:gd name="T39" fmla="*/ 85 h 113"/>
                <a:gd name="T40" fmla="*/ 10 w 114"/>
                <a:gd name="T41" fmla="*/ 91 h 113"/>
                <a:gd name="T42" fmla="*/ 15 w 114"/>
                <a:gd name="T43" fmla="*/ 96 h 113"/>
                <a:gd name="T44" fmla="*/ 20 w 114"/>
                <a:gd name="T45" fmla="*/ 101 h 113"/>
                <a:gd name="T46" fmla="*/ 25 w 114"/>
                <a:gd name="T47" fmla="*/ 104 h 113"/>
                <a:gd name="T48" fmla="*/ 36 w 114"/>
                <a:gd name="T49" fmla="*/ 109 h 113"/>
                <a:gd name="T50" fmla="*/ 42 w 114"/>
                <a:gd name="T51" fmla="*/ 113 h 113"/>
                <a:gd name="T52" fmla="*/ 49 w 114"/>
                <a:gd name="T53" fmla="*/ 113 h 113"/>
                <a:gd name="T54" fmla="*/ 56 w 114"/>
                <a:gd name="T55" fmla="*/ 113 h 113"/>
                <a:gd name="T56" fmla="*/ 63 w 114"/>
                <a:gd name="T57" fmla="*/ 113 h 113"/>
                <a:gd name="T58" fmla="*/ 71 w 114"/>
                <a:gd name="T59" fmla="*/ 111 h 113"/>
                <a:gd name="T60" fmla="*/ 82 w 114"/>
                <a:gd name="T61" fmla="*/ 106 h 113"/>
                <a:gd name="T62" fmla="*/ 88 w 114"/>
                <a:gd name="T63" fmla="*/ 104 h 113"/>
                <a:gd name="T64" fmla="*/ 93 w 114"/>
                <a:gd name="T65" fmla="*/ 101 h 113"/>
                <a:gd name="T66" fmla="*/ 97 w 114"/>
                <a:gd name="T67" fmla="*/ 96 h 113"/>
                <a:gd name="T68" fmla="*/ 102 w 114"/>
                <a:gd name="T69" fmla="*/ 92 h 113"/>
                <a:gd name="T70" fmla="*/ 104 w 114"/>
                <a:gd name="T71" fmla="*/ 87 h 113"/>
                <a:gd name="T72" fmla="*/ 111 w 114"/>
                <a:gd name="T73" fmla="*/ 77 h 113"/>
                <a:gd name="T74" fmla="*/ 114 w 114"/>
                <a:gd name="T75" fmla="*/ 68 h 113"/>
                <a:gd name="T76" fmla="*/ 114 w 114"/>
                <a:gd name="T77" fmla="*/ 62 h 113"/>
                <a:gd name="T78" fmla="*/ 114 w 114"/>
                <a:gd name="T79" fmla="*/ 55 h 113"/>
                <a:gd name="T80" fmla="*/ 114 w 114"/>
                <a:gd name="T81" fmla="*/ 48 h 113"/>
                <a:gd name="T82" fmla="*/ 114 w 114"/>
                <a:gd name="T83" fmla="*/ 41 h 113"/>
                <a:gd name="T84" fmla="*/ 109 w 114"/>
                <a:gd name="T85" fmla="*/ 33 h 113"/>
                <a:gd name="T86" fmla="*/ 107 w 114"/>
                <a:gd name="T87" fmla="*/ 26 h 113"/>
                <a:gd name="T88" fmla="*/ 102 w 114"/>
                <a:gd name="T89" fmla="*/ 22 h 113"/>
                <a:gd name="T90" fmla="*/ 97 w 114"/>
                <a:gd name="T91" fmla="*/ 17 h 113"/>
                <a:gd name="T92" fmla="*/ 93 w 114"/>
                <a:gd name="T93" fmla="*/ 12 h 113"/>
                <a:gd name="T94" fmla="*/ 87 w 114"/>
                <a:gd name="T95" fmla="*/ 9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3"/>
                <a:gd name="T146" fmla="*/ 114 w 11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3">
                  <a:moveTo>
                    <a:pt x="82" y="7"/>
                  </a:moveTo>
                  <a:lnTo>
                    <a:pt x="78" y="5"/>
                  </a:lnTo>
                  <a:lnTo>
                    <a:pt x="76" y="5"/>
                  </a:lnTo>
                  <a:lnTo>
                    <a:pt x="76" y="4"/>
                  </a:lnTo>
                  <a:lnTo>
                    <a:pt x="75" y="4"/>
                  </a:lnTo>
                  <a:lnTo>
                    <a:pt x="73" y="2"/>
                  </a:lnTo>
                  <a:lnTo>
                    <a:pt x="71" y="2"/>
                  </a:lnTo>
                  <a:lnTo>
                    <a:pt x="70" y="2"/>
                  </a:lnTo>
                  <a:lnTo>
                    <a:pt x="68" y="2"/>
                  </a:lnTo>
                  <a:lnTo>
                    <a:pt x="66" y="2"/>
                  </a:lnTo>
                  <a:lnTo>
                    <a:pt x="64" y="2"/>
                  </a:lnTo>
                  <a:lnTo>
                    <a:pt x="63" y="2"/>
                  </a:lnTo>
                  <a:lnTo>
                    <a:pt x="61" y="2"/>
                  </a:lnTo>
                  <a:lnTo>
                    <a:pt x="59" y="2"/>
                  </a:lnTo>
                  <a:lnTo>
                    <a:pt x="58" y="0"/>
                  </a:lnTo>
                  <a:lnTo>
                    <a:pt x="56" y="0"/>
                  </a:lnTo>
                  <a:lnTo>
                    <a:pt x="56" y="2"/>
                  </a:lnTo>
                  <a:lnTo>
                    <a:pt x="54" y="2"/>
                  </a:lnTo>
                  <a:lnTo>
                    <a:pt x="53" y="2"/>
                  </a:lnTo>
                  <a:lnTo>
                    <a:pt x="51" y="2"/>
                  </a:lnTo>
                  <a:lnTo>
                    <a:pt x="49" y="2"/>
                  </a:lnTo>
                  <a:lnTo>
                    <a:pt x="47" y="2"/>
                  </a:lnTo>
                  <a:lnTo>
                    <a:pt x="46" y="2"/>
                  </a:lnTo>
                  <a:lnTo>
                    <a:pt x="42" y="4"/>
                  </a:lnTo>
                  <a:lnTo>
                    <a:pt x="36" y="5"/>
                  </a:lnTo>
                  <a:lnTo>
                    <a:pt x="36" y="7"/>
                  </a:lnTo>
                  <a:lnTo>
                    <a:pt x="34" y="7"/>
                  </a:lnTo>
                  <a:lnTo>
                    <a:pt x="32" y="7"/>
                  </a:lnTo>
                  <a:lnTo>
                    <a:pt x="30" y="9"/>
                  </a:lnTo>
                  <a:lnTo>
                    <a:pt x="29" y="9"/>
                  </a:lnTo>
                  <a:lnTo>
                    <a:pt x="27" y="10"/>
                  </a:lnTo>
                  <a:lnTo>
                    <a:pt x="25" y="10"/>
                  </a:lnTo>
                  <a:lnTo>
                    <a:pt x="25" y="12"/>
                  </a:lnTo>
                  <a:lnTo>
                    <a:pt x="24" y="12"/>
                  </a:lnTo>
                  <a:lnTo>
                    <a:pt x="22" y="12"/>
                  </a:lnTo>
                  <a:lnTo>
                    <a:pt x="22" y="14"/>
                  </a:lnTo>
                  <a:lnTo>
                    <a:pt x="20" y="14"/>
                  </a:lnTo>
                  <a:lnTo>
                    <a:pt x="20" y="16"/>
                  </a:lnTo>
                  <a:lnTo>
                    <a:pt x="18" y="17"/>
                  </a:lnTo>
                  <a:lnTo>
                    <a:pt x="17" y="17"/>
                  </a:lnTo>
                  <a:lnTo>
                    <a:pt x="15" y="19"/>
                  </a:lnTo>
                  <a:lnTo>
                    <a:pt x="15" y="21"/>
                  </a:lnTo>
                  <a:lnTo>
                    <a:pt x="13" y="21"/>
                  </a:lnTo>
                  <a:lnTo>
                    <a:pt x="13" y="22"/>
                  </a:lnTo>
                  <a:lnTo>
                    <a:pt x="12" y="22"/>
                  </a:lnTo>
                  <a:lnTo>
                    <a:pt x="12" y="24"/>
                  </a:lnTo>
                  <a:lnTo>
                    <a:pt x="10" y="24"/>
                  </a:lnTo>
                  <a:lnTo>
                    <a:pt x="10" y="26"/>
                  </a:lnTo>
                  <a:lnTo>
                    <a:pt x="8" y="28"/>
                  </a:lnTo>
                  <a:lnTo>
                    <a:pt x="7" y="31"/>
                  </a:lnTo>
                  <a:lnTo>
                    <a:pt x="5" y="34"/>
                  </a:lnTo>
                  <a:lnTo>
                    <a:pt x="3" y="38"/>
                  </a:lnTo>
                  <a:lnTo>
                    <a:pt x="3" y="39"/>
                  </a:lnTo>
                  <a:lnTo>
                    <a:pt x="1" y="41"/>
                  </a:lnTo>
                  <a:lnTo>
                    <a:pt x="1" y="43"/>
                  </a:lnTo>
                  <a:lnTo>
                    <a:pt x="1" y="45"/>
                  </a:lnTo>
                  <a:lnTo>
                    <a:pt x="1" y="46"/>
                  </a:lnTo>
                  <a:lnTo>
                    <a:pt x="1" y="48"/>
                  </a:lnTo>
                  <a:lnTo>
                    <a:pt x="0" y="48"/>
                  </a:lnTo>
                  <a:lnTo>
                    <a:pt x="0" y="50"/>
                  </a:lnTo>
                  <a:lnTo>
                    <a:pt x="0" y="51"/>
                  </a:lnTo>
                  <a:lnTo>
                    <a:pt x="0" y="53"/>
                  </a:lnTo>
                  <a:lnTo>
                    <a:pt x="0" y="55"/>
                  </a:lnTo>
                  <a:lnTo>
                    <a:pt x="0" y="56"/>
                  </a:lnTo>
                  <a:lnTo>
                    <a:pt x="0" y="58"/>
                  </a:lnTo>
                  <a:lnTo>
                    <a:pt x="0" y="60"/>
                  </a:lnTo>
                  <a:lnTo>
                    <a:pt x="0" y="62"/>
                  </a:lnTo>
                  <a:lnTo>
                    <a:pt x="0" y="63"/>
                  </a:lnTo>
                  <a:lnTo>
                    <a:pt x="0" y="65"/>
                  </a:lnTo>
                  <a:lnTo>
                    <a:pt x="0" y="67"/>
                  </a:lnTo>
                  <a:lnTo>
                    <a:pt x="0" y="68"/>
                  </a:lnTo>
                  <a:lnTo>
                    <a:pt x="1" y="70"/>
                  </a:lnTo>
                  <a:lnTo>
                    <a:pt x="1" y="72"/>
                  </a:lnTo>
                  <a:lnTo>
                    <a:pt x="1" y="74"/>
                  </a:lnTo>
                  <a:lnTo>
                    <a:pt x="1" y="75"/>
                  </a:lnTo>
                  <a:lnTo>
                    <a:pt x="3" y="80"/>
                  </a:lnTo>
                  <a:lnTo>
                    <a:pt x="5" y="82"/>
                  </a:lnTo>
                  <a:lnTo>
                    <a:pt x="5" y="84"/>
                  </a:lnTo>
                  <a:lnTo>
                    <a:pt x="5" y="85"/>
                  </a:lnTo>
                  <a:lnTo>
                    <a:pt x="7" y="85"/>
                  </a:lnTo>
                  <a:lnTo>
                    <a:pt x="7" y="89"/>
                  </a:lnTo>
                  <a:lnTo>
                    <a:pt x="8" y="89"/>
                  </a:lnTo>
                  <a:lnTo>
                    <a:pt x="8" y="91"/>
                  </a:lnTo>
                  <a:lnTo>
                    <a:pt x="10" y="91"/>
                  </a:lnTo>
                  <a:lnTo>
                    <a:pt x="10" y="92"/>
                  </a:lnTo>
                  <a:lnTo>
                    <a:pt x="12" y="94"/>
                  </a:lnTo>
                  <a:lnTo>
                    <a:pt x="13" y="96"/>
                  </a:lnTo>
                  <a:lnTo>
                    <a:pt x="15" y="96"/>
                  </a:lnTo>
                  <a:lnTo>
                    <a:pt x="15" y="97"/>
                  </a:lnTo>
                  <a:lnTo>
                    <a:pt x="17" y="99"/>
                  </a:lnTo>
                  <a:lnTo>
                    <a:pt x="18" y="101"/>
                  </a:lnTo>
                  <a:lnTo>
                    <a:pt x="20" y="101"/>
                  </a:lnTo>
                  <a:lnTo>
                    <a:pt x="20" y="103"/>
                  </a:lnTo>
                  <a:lnTo>
                    <a:pt x="22" y="103"/>
                  </a:lnTo>
                  <a:lnTo>
                    <a:pt x="22" y="104"/>
                  </a:lnTo>
                  <a:lnTo>
                    <a:pt x="25" y="104"/>
                  </a:lnTo>
                  <a:lnTo>
                    <a:pt x="25" y="106"/>
                  </a:lnTo>
                  <a:lnTo>
                    <a:pt x="27" y="106"/>
                  </a:lnTo>
                  <a:lnTo>
                    <a:pt x="30" y="108"/>
                  </a:lnTo>
                  <a:lnTo>
                    <a:pt x="36" y="109"/>
                  </a:lnTo>
                  <a:lnTo>
                    <a:pt x="37" y="111"/>
                  </a:lnTo>
                  <a:lnTo>
                    <a:pt x="39" y="111"/>
                  </a:lnTo>
                  <a:lnTo>
                    <a:pt x="41" y="113"/>
                  </a:lnTo>
                  <a:lnTo>
                    <a:pt x="42" y="113"/>
                  </a:lnTo>
                  <a:lnTo>
                    <a:pt x="44" y="113"/>
                  </a:lnTo>
                  <a:lnTo>
                    <a:pt x="46" y="113"/>
                  </a:lnTo>
                  <a:lnTo>
                    <a:pt x="47" y="113"/>
                  </a:lnTo>
                  <a:lnTo>
                    <a:pt x="49" y="113"/>
                  </a:lnTo>
                  <a:lnTo>
                    <a:pt x="51" y="113"/>
                  </a:lnTo>
                  <a:lnTo>
                    <a:pt x="53" y="113"/>
                  </a:lnTo>
                  <a:lnTo>
                    <a:pt x="54" y="113"/>
                  </a:lnTo>
                  <a:lnTo>
                    <a:pt x="56" y="113"/>
                  </a:lnTo>
                  <a:lnTo>
                    <a:pt x="58" y="113"/>
                  </a:lnTo>
                  <a:lnTo>
                    <a:pt x="59" y="113"/>
                  </a:lnTo>
                  <a:lnTo>
                    <a:pt x="61" y="113"/>
                  </a:lnTo>
                  <a:lnTo>
                    <a:pt x="63" y="113"/>
                  </a:lnTo>
                  <a:lnTo>
                    <a:pt x="64" y="113"/>
                  </a:lnTo>
                  <a:lnTo>
                    <a:pt x="66" y="113"/>
                  </a:lnTo>
                  <a:lnTo>
                    <a:pt x="68" y="113"/>
                  </a:lnTo>
                  <a:lnTo>
                    <a:pt x="71" y="111"/>
                  </a:lnTo>
                  <a:lnTo>
                    <a:pt x="76" y="108"/>
                  </a:lnTo>
                  <a:lnTo>
                    <a:pt x="78" y="108"/>
                  </a:lnTo>
                  <a:lnTo>
                    <a:pt x="80" y="108"/>
                  </a:lnTo>
                  <a:lnTo>
                    <a:pt x="82" y="106"/>
                  </a:lnTo>
                  <a:lnTo>
                    <a:pt x="83" y="106"/>
                  </a:lnTo>
                  <a:lnTo>
                    <a:pt x="85" y="104"/>
                  </a:lnTo>
                  <a:lnTo>
                    <a:pt x="87" y="104"/>
                  </a:lnTo>
                  <a:lnTo>
                    <a:pt x="88" y="104"/>
                  </a:lnTo>
                  <a:lnTo>
                    <a:pt x="88" y="103"/>
                  </a:lnTo>
                  <a:lnTo>
                    <a:pt x="90" y="103"/>
                  </a:lnTo>
                  <a:lnTo>
                    <a:pt x="92" y="101"/>
                  </a:lnTo>
                  <a:lnTo>
                    <a:pt x="93" y="101"/>
                  </a:lnTo>
                  <a:lnTo>
                    <a:pt x="93" y="99"/>
                  </a:lnTo>
                  <a:lnTo>
                    <a:pt x="93" y="97"/>
                  </a:lnTo>
                  <a:lnTo>
                    <a:pt x="95" y="97"/>
                  </a:lnTo>
                  <a:lnTo>
                    <a:pt x="97" y="96"/>
                  </a:lnTo>
                  <a:lnTo>
                    <a:pt x="97" y="94"/>
                  </a:lnTo>
                  <a:lnTo>
                    <a:pt x="99" y="94"/>
                  </a:lnTo>
                  <a:lnTo>
                    <a:pt x="100" y="92"/>
                  </a:lnTo>
                  <a:lnTo>
                    <a:pt x="102" y="92"/>
                  </a:lnTo>
                  <a:lnTo>
                    <a:pt x="102" y="91"/>
                  </a:lnTo>
                  <a:lnTo>
                    <a:pt x="102" y="89"/>
                  </a:lnTo>
                  <a:lnTo>
                    <a:pt x="104" y="89"/>
                  </a:lnTo>
                  <a:lnTo>
                    <a:pt x="104" y="87"/>
                  </a:lnTo>
                  <a:lnTo>
                    <a:pt x="105" y="85"/>
                  </a:lnTo>
                  <a:lnTo>
                    <a:pt x="107" y="84"/>
                  </a:lnTo>
                  <a:lnTo>
                    <a:pt x="109" y="80"/>
                  </a:lnTo>
                  <a:lnTo>
                    <a:pt x="111" y="77"/>
                  </a:lnTo>
                  <a:lnTo>
                    <a:pt x="111" y="75"/>
                  </a:lnTo>
                  <a:lnTo>
                    <a:pt x="112" y="72"/>
                  </a:lnTo>
                  <a:lnTo>
                    <a:pt x="114" y="70"/>
                  </a:lnTo>
                  <a:lnTo>
                    <a:pt x="114" y="68"/>
                  </a:lnTo>
                  <a:lnTo>
                    <a:pt x="114" y="67"/>
                  </a:lnTo>
                  <a:lnTo>
                    <a:pt x="114" y="65"/>
                  </a:lnTo>
                  <a:lnTo>
                    <a:pt x="114" y="63"/>
                  </a:lnTo>
                  <a:lnTo>
                    <a:pt x="114" y="62"/>
                  </a:lnTo>
                  <a:lnTo>
                    <a:pt x="114" y="60"/>
                  </a:lnTo>
                  <a:lnTo>
                    <a:pt x="114" y="58"/>
                  </a:lnTo>
                  <a:lnTo>
                    <a:pt x="114" y="56"/>
                  </a:lnTo>
                  <a:lnTo>
                    <a:pt x="114" y="55"/>
                  </a:lnTo>
                  <a:lnTo>
                    <a:pt x="114" y="53"/>
                  </a:lnTo>
                  <a:lnTo>
                    <a:pt x="114" y="51"/>
                  </a:lnTo>
                  <a:lnTo>
                    <a:pt x="114" y="50"/>
                  </a:lnTo>
                  <a:lnTo>
                    <a:pt x="114" y="48"/>
                  </a:lnTo>
                  <a:lnTo>
                    <a:pt x="114" y="46"/>
                  </a:lnTo>
                  <a:lnTo>
                    <a:pt x="114" y="45"/>
                  </a:lnTo>
                  <a:lnTo>
                    <a:pt x="114" y="43"/>
                  </a:lnTo>
                  <a:lnTo>
                    <a:pt x="114" y="41"/>
                  </a:lnTo>
                  <a:lnTo>
                    <a:pt x="114" y="39"/>
                  </a:lnTo>
                  <a:lnTo>
                    <a:pt x="112" y="38"/>
                  </a:lnTo>
                  <a:lnTo>
                    <a:pt x="111" y="33"/>
                  </a:lnTo>
                  <a:lnTo>
                    <a:pt x="109" y="33"/>
                  </a:lnTo>
                  <a:lnTo>
                    <a:pt x="109" y="31"/>
                  </a:lnTo>
                  <a:lnTo>
                    <a:pt x="109" y="29"/>
                  </a:lnTo>
                  <a:lnTo>
                    <a:pt x="107" y="28"/>
                  </a:lnTo>
                  <a:lnTo>
                    <a:pt x="107" y="26"/>
                  </a:lnTo>
                  <a:lnTo>
                    <a:pt x="105" y="24"/>
                  </a:lnTo>
                  <a:lnTo>
                    <a:pt x="104" y="24"/>
                  </a:lnTo>
                  <a:lnTo>
                    <a:pt x="104" y="22"/>
                  </a:lnTo>
                  <a:lnTo>
                    <a:pt x="102" y="22"/>
                  </a:lnTo>
                  <a:lnTo>
                    <a:pt x="102" y="21"/>
                  </a:lnTo>
                  <a:lnTo>
                    <a:pt x="100" y="19"/>
                  </a:lnTo>
                  <a:lnTo>
                    <a:pt x="99" y="17"/>
                  </a:lnTo>
                  <a:lnTo>
                    <a:pt x="97" y="17"/>
                  </a:lnTo>
                  <a:lnTo>
                    <a:pt x="97" y="16"/>
                  </a:lnTo>
                  <a:lnTo>
                    <a:pt x="97" y="14"/>
                  </a:lnTo>
                  <a:lnTo>
                    <a:pt x="95" y="14"/>
                  </a:lnTo>
                  <a:lnTo>
                    <a:pt x="93" y="12"/>
                  </a:lnTo>
                  <a:lnTo>
                    <a:pt x="92" y="10"/>
                  </a:lnTo>
                  <a:lnTo>
                    <a:pt x="88" y="10"/>
                  </a:lnTo>
                  <a:lnTo>
                    <a:pt x="88" y="9"/>
                  </a:lnTo>
                  <a:lnTo>
                    <a:pt x="87" y="9"/>
                  </a:lnTo>
                  <a:lnTo>
                    <a:pt x="87" y="7"/>
                  </a:lnTo>
                  <a:lnTo>
                    <a:pt x="82" y="7"/>
                  </a:lnTo>
                  <a:close/>
                </a:path>
              </a:pathLst>
            </a:custGeom>
            <a:solidFill>
              <a:srgbClr val="808080"/>
            </a:solidFill>
            <a:ln w="9525">
              <a:noFill/>
              <a:round/>
              <a:headEnd/>
              <a:tailEnd/>
            </a:ln>
          </p:spPr>
          <p:txBody>
            <a:bodyPr/>
            <a:lstStyle/>
            <a:p>
              <a:endParaRPr lang="en-US"/>
            </a:p>
          </p:txBody>
        </p:sp>
        <p:sp>
          <p:nvSpPr>
            <p:cNvPr id="417" name="Freeform 2588"/>
            <p:cNvSpPr>
              <a:spLocks/>
            </p:cNvSpPr>
            <p:nvPr/>
          </p:nvSpPr>
          <p:spPr bwMode="auto">
            <a:xfrm>
              <a:off x="1849" y="2540"/>
              <a:ext cx="116" cy="112"/>
            </a:xfrm>
            <a:custGeom>
              <a:avLst/>
              <a:gdLst>
                <a:gd name="T0" fmla="*/ 77 w 116"/>
                <a:gd name="T1" fmla="*/ 3 h 112"/>
                <a:gd name="T2" fmla="*/ 72 w 116"/>
                <a:gd name="T3" fmla="*/ 2 h 112"/>
                <a:gd name="T4" fmla="*/ 65 w 116"/>
                <a:gd name="T5" fmla="*/ 2 h 112"/>
                <a:gd name="T6" fmla="*/ 58 w 116"/>
                <a:gd name="T7" fmla="*/ 0 h 112"/>
                <a:gd name="T8" fmla="*/ 51 w 116"/>
                <a:gd name="T9" fmla="*/ 2 h 112"/>
                <a:gd name="T10" fmla="*/ 44 w 116"/>
                <a:gd name="T11" fmla="*/ 3 h 112"/>
                <a:gd name="T12" fmla="*/ 34 w 116"/>
                <a:gd name="T13" fmla="*/ 7 h 112"/>
                <a:gd name="T14" fmla="*/ 29 w 116"/>
                <a:gd name="T15" fmla="*/ 10 h 112"/>
                <a:gd name="T16" fmla="*/ 24 w 116"/>
                <a:gd name="T17" fmla="*/ 12 h 112"/>
                <a:gd name="T18" fmla="*/ 21 w 116"/>
                <a:gd name="T19" fmla="*/ 15 h 112"/>
                <a:gd name="T20" fmla="*/ 15 w 116"/>
                <a:gd name="T21" fmla="*/ 20 h 112"/>
                <a:gd name="T22" fmla="*/ 12 w 116"/>
                <a:gd name="T23" fmla="*/ 24 h 112"/>
                <a:gd name="T24" fmla="*/ 5 w 116"/>
                <a:gd name="T25" fmla="*/ 34 h 112"/>
                <a:gd name="T26" fmla="*/ 3 w 116"/>
                <a:gd name="T27" fmla="*/ 43 h 112"/>
                <a:gd name="T28" fmla="*/ 2 w 116"/>
                <a:gd name="T29" fmla="*/ 48 h 112"/>
                <a:gd name="T30" fmla="*/ 0 w 116"/>
                <a:gd name="T31" fmla="*/ 53 h 112"/>
                <a:gd name="T32" fmla="*/ 0 w 116"/>
                <a:gd name="T33" fmla="*/ 60 h 112"/>
                <a:gd name="T34" fmla="*/ 0 w 116"/>
                <a:gd name="T35" fmla="*/ 66 h 112"/>
                <a:gd name="T36" fmla="*/ 2 w 116"/>
                <a:gd name="T37" fmla="*/ 73 h 112"/>
                <a:gd name="T38" fmla="*/ 5 w 116"/>
                <a:gd name="T39" fmla="*/ 84 h 112"/>
                <a:gd name="T40" fmla="*/ 10 w 116"/>
                <a:gd name="T41" fmla="*/ 89 h 112"/>
                <a:gd name="T42" fmla="*/ 14 w 116"/>
                <a:gd name="T43" fmla="*/ 94 h 112"/>
                <a:gd name="T44" fmla="*/ 19 w 116"/>
                <a:gd name="T45" fmla="*/ 99 h 112"/>
                <a:gd name="T46" fmla="*/ 22 w 116"/>
                <a:gd name="T47" fmla="*/ 102 h 112"/>
                <a:gd name="T48" fmla="*/ 29 w 116"/>
                <a:gd name="T49" fmla="*/ 106 h 112"/>
                <a:gd name="T50" fmla="*/ 39 w 116"/>
                <a:gd name="T51" fmla="*/ 111 h 112"/>
                <a:gd name="T52" fmla="*/ 46 w 116"/>
                <a:gd name="T53" fmla="*/ 112 h 112"/>
                <a:gd name="T54" fmla="*/ 53 w 116"/>
                <a:gd name="T55" fmla="*/ 112 h 112"/>
                <a:gd name="T56" fmla="*/ 60 w 116"/>
                <a:gd name="T57" fmla="*/ 112 h 112"/>
                <a:gd name="T58" fmla="*/ 67 w 116"/>
                <a:gd name="T59" fmla="*/ 112 h 112"/>
                <a:gd name="T60" fmla="*/ 78 w 116"/>
                <a:gd name="T61" fmla="*/ 107 h 112"/>
                <a:gd name="T62" fmla="*/ 84 w 116"/>
                <a:gd name="T63" fmla="*/ 106 h 112"/>
                <a:gd name="T64" fmla="*/ 89 w 116"/>
                <a:gd name="T65" fmla="*/ 104 h 112"/>
                <a:gd name="T66" fmla="*/ 94 w 116"/>
                <a:gd name="T67" fmla="*/ 101 h 112"/>
                <a:gd name="T68" fmla="*/ 99 w 116"/>
                <a:gd name="T69" fmla="*/ 95 h 112"/>
                <a:gd name="T70" fmla="*/ 102 w 116"/>
                <a:gd name="T71" fmla="*/ 90 h 112"/>
                <a:gd name="T72" fmla="*/ 106 w 116"/>
                <a:gd name="T73" fmla="*/ 87 h 112"/>
                <a:gd name="T74" fmla="*/ 111 w 116"/>
                <a:gd name="T75" fmla="*/ 77 h 112"/>
                <a:gd name="T76" fmla="*/ 114 w 116"/>
                <a:gd name="T77" fmla="*/ 68 h 112"/>
                <a:gd name="T78" fmla="*/ 116 w 116"/>
                <a:gd name="T79" fmla="*/ 63 h 112"/>
                <a:gd name="T80" fmla="*/ 116 w 116"/>
                <a:gd name="T81" fmla="*/ 55 h 112"/>
                <a:gd name="T82" fmla="*/ 116 w 116"/>
                <a:gd name="T83" fmla="*/ 48 h 112"/>
                <a:gd name="T84" fmla="*/ 114 w 116"/>
                <a:gd name="T85" fmla="*/ 39 h 112"/>
                <a:gd name="T86" fmla="*/ 109 w 116"/>
                <a:gd name="T87" fmla="*/ 29 h 112"/>
                <a:gd name="T88" fmla="*/ 106 w 116"/>
                <a:gd name="T89" fmla="*/ 22 h 112"/>
                <a:gd name="T90" fmla="*/ 101 w 116"/>
                <a:gd name="T91" fmla="*/ 17 h 112"/>
                <a:gd name="T92" fmla="*/ 96 w 116"/>
                <a:gd name="T93" fmla="*/ 14 h 112"/>
                <a:gd name="T94" fmla="*/ 89 w 116"/>
                <a:gd name="T95" fmla="*/ 10 h 1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112"/>
                <a:gd name="T146" fmla="*/ 116 w 116"/>
                <a:gd name="T147" fmla="*/ 112 h 1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112">
                  <a:moveTo>
                    <a:pt x="84" y="7"/>
                  </a:moveTo>
                  <a:lnTo>
                    <a:pt x="80" y="5"/>
                  </a:lnTo>
                  <a:lnTo>
                    <a:pt x="78" y="5"/>
                  </a:lnTo>
                  <a:lnTo>
                    <a:pt x="77" y="3"/>
                  </a:lnTo>
                  <a:lnTo>
                    <a:pt x="75" y="3"/>
                  </a:lnTo>
                  <a:lnTo>
                    <a:pt x="75" y="2"/>
                  </a:lnTo>
                  <a:lnTo>
                    <a:pt x="73" y="2"/>
                  </a:lnTo>
                  <a:lnTo>
                    <a:pt x="72" y="2"/>
                  </a:lnTo>
                  <a:lnTo>
                    <a:pt x="70" y="2"/>
                  </a:lnTo>
                  <a:lnTo>
                    <a:pt x="68" y="2"/>
                  </a:lnTo>
                  <a:lnTo>
                    <a:pt x="67" y="2"/>
                  </a:lnTo>
                  <a:lnTo>
                    <a:pt x="65" y="2"/>
                  </a:lnTo>
                  <a:lnTo>
                    <a:pt x="63" y="2"/>
                  </a:lnTo>
                  <a:lnTo>
                    <a:pt x="61" y="2"/>
                  </a:lnTo>
                  <a:lnTo>
                    <a:pt x="60" y="0"/>
                  </a:lnTo>
                  <a:lnTo>
                    <a:pt x="58" y="0"/>
                  </a:lnTo>
                  <a:lnTo>
                    <a:pt x="56" y="2"/>
                  </a:lnTo>
                  <a:lnTo>
                    <a:pt x="55" y="2"/>
                  </a:lnTo>
                  <a:lnTo>
                    <a:pt x="53" y="2"/>
                  </a:lnTo>
                  <a:lnTo>
                    <a:pt x="51" y="2"/>
                  </a:lnTo>
                  <a:lnTo>
                    <a:pt x="49" y="2"/>
                  </a:lnTo>
                  <a:lnTo>
                    <a:pt x="48" y="2"/>
                  </a:lnTo>
                  <a:lnTo>
                    <a:pt x="46" y="2"/>
                  </a:lnTo>
                  <a:lnTo>
                    <a:pt x="44" y="3"/>
                  </a:lnTo>
                  <a:lnTo>
                    <a:pt x="43" y="3"/>
                  </a:lnTo>
                  <a:lnTo>
                    <a:pt x="38" y="5"/>
                  </a:lnTo>
                  <a:lnTo>
                    <a:pt x="36" y="7"/>
                  </a:lnTo>
                  <a:lnTo>
                    <a:pt x="34" y="7"/>
                  </a:lnTo>
                  <a:lnTo>
                    <a:pt x="32" y="7"/>
                  </a:lnTo>
                  <a:lnTo>
                    <a:pt x="31" y="7"/>
                  </a:lnTo>
                  <a:lnTo>
                    <a:pt x="29" y="8"/>
                  </a:lnTo>
                  <a:lnTo>
                    <a:pt x="29" y="10"/>
                  </a:lnTo>
                  <a:lnTo>
                    <a:pt x="27" y="10"/>
                  </a:lnTo>
                  <a:lnTo>
                    <a:pt x="26" y="10"/>
                  </a:lnTo>
                  <a:lnTo>
                    <a:pt x="26" y="12"/>
                  </a:lnTo>
                  <a:lnTo>
                    <a:pt x="24" y="12"/>
                  </a:lnTo>
                  <a:lnTo>
                    <a:pt x="22" y="12"/>
                  </a:lnTo>
                  <a:lnTo>
                    <a:pt x="22" y="14"/>
                  </a:lnTo>
                  <a:lnTo>
                    <a:pt x="21" y="14"/>
                  </a:lnTo>
                  <a:lnTo>
                    <a:pt x="21" y="15"/>
                  </a:lnTo>
                  <a:lnTo>
                    <a:pt x="19" y="17"/>
                  </a:lnTo>
                  <a:lnTo>
                    <a:pt x="17" y="19"/>
                  </a:lnTo>
                  <a:lnTo>
                    <a:pt x="15" y="19"/>
                  </a:lnTo>
                  <a:lnTo>
                    <a:pt x="15" y="20"/>
                  </a:lnTo>
                  <a:lnTo>
                    <a:pt x="15" y="22"/>
                  </a:lnTo>
                  <a:lnTo>
                    <a:pt x="14" y="22"/>
                  </a:lnTo>
                  <a:lnTo>
                    <a:pt x="14" y="24"/>
                  </a:lnTo>
                  <a:lnTo>
                    <a:pt x="12" y="24"/>
                  </a:lnTo>
                  <a:lnTo>
                    <a:pt x="10" y="26"/>
                  </a:lnTo>
                  <a:lnTo>
                    <a:pt x="10" y="27"/>
                  </a:lnTo>
                  <a:lnTo>
                    <a:pt x="9" y="31"/>
                  </a:lnTo>
                  <a:lnTo>
                    <a:pt x="5" y="34"/>
                  </a:lnTo>
                  <a:lnTo>
                    <a:pt x="3" y="37"/>
                  </a:lnTo>
                  <a:lnTo>
                    <a:pt x="3" y="39"/>
                  </a:lnTo>
                  <a:lnTo>
                    <a:pt x="3" y="41"/>
                  </a:lnTo>
                  <a:lnTo>
                    <a:pt x="3" y="43"/>
                  </a:lnTo>
                  <a:lnTo>
                    <a:pt x="2" y="43"/>
                  </a:lnTo>
                  <a:lnTo>
                    <a:pt x="2" y="44"/>
                  </a:lnTo>
                  <a:lnTo>
                    <a:pt x="2" y="46"/>
                  </a:lnTo>
                  <a:lnTo>
                    <a:pt x="2" y="48"/>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2" y="70"/>
                  </a:lnTo>
                  <a:lnTo>
                    <a:pt x="2" y="72"/>
                  </a:lnTo>
                  <a:lnTo>
                    <a:pt x="2" y="73"/>
                  </a:lnTo>
                  <a:lnTo>
                    <a:pt x="2" y="75"/>
                  </a:lnTo>
                  <a:lnTo>
                    <a:pt x="3" y="80"/>
                  </a:lnTo>
                  <a:lnTo>
                    <a:pt x="5" y="82"/>
                  </a:lnTo>
                  <a:lnTo>
                    <a:pt x="5" y="84"/>
                  </a:lnTo>
                  <a:lnTo>
                    <a:pt x="7" y="85"/>
                  </a:lnTo>
                  <a:lnTo>
                    <a:pt x="9" y="85"/>
                  </a:lnTo>
                  <a:lnTo>
                    <a:pt x="9" y="89"/>
                  </a:lnTo>
                  <a:lnTo>
                    <a:pt x="10" y="89"/>
                  </a:lnTo>
                  <a:lnTo>
                    <a:pt x="10" y="90"/>
                  </a:lnTo>
                  <a:lnTo>
                    <a:pt x="10" y="92"/>
                  </a:lnTo>
                  <a:lnTo>
                    <a:pt x="12" y="92"/>
                  </a:lnTo>
                  <a:lnTo>
                    <a:pt x="14" y="94"/>
                  </a:lnTo>
                  <a:lnTo>
                    <a:pt x="15" y="95"/>
                  </a:lnTo>
                  <a:lnTo>
                    <a:pt x="15" y="97"/>
                  </a:lnTo>
                  <a:lnTo>
                    <a:pt x="17" y="97"/>
                  </a:lnTo>
                  <a:lnTo>
                    <a:pt x="19" y="99"/>
                  </a:lnTo>
                  <a:lnTo>
                    <a:pt x="19" y="101"/>
                  </a:lnTo>
                  <a:lnTo>
                    <a:pt x="21" y="101"/>
                  </a:lnTo>
                  <a:lnTo>
                    <a:pt x="21" y="102"/>
                  </a:lnTo>
                  <a:lnTo>
                    <a:pt x="22" y="102"/>
                  </a:lnTo>
                  <a:lnTo>
                    <a:pt x="22" y="104"/>
                  </a:lnTo>
                  <a:lnTo>
                    <a:pt x="26" y="104"/>
                  </a:lnTo>
                  <a:lnTo>
                    <a:pt x="26" y="106"/>
                  </a:lnTo>
                  <a:lnTo>
                    <a:pt x="29" y="106"/>
                  </a:lnTo>
                  <a:lnTo>
                    <a:pt x="32" y="107"/>
                  </a:lnTo>
                  <a:lnTo>
                    <a:pt x="36" y="109"/>
                  </a:lnTo>
                  <a:lnTo>
                    <a:pt x="38" y="109"/>
                  </a:lnTo>
                  <a:lnTo>
                    <a:pt x="39" y="111"/>
                  </a:lnTo>
                  <a:lnTo>
                    <a:pt x="41" y="112"/>
                  </a:lnTo>
                  <a:lnTo>
                    <a:pt x="43" y="112"/>
                  </a:lnTo>
                  <a:lnTo>
                    <a:pt x="44" y="112"/>
                  </a:lnTo>
                  <a:lnTo>
                    <a:pt x="46" y="112"/>
                  </a:lnTo>
                  <a:lnTo>
                    <a:pt x="48" y="112"/>
                  </a:lnTo>
                  <a:lnTo>
                    <a:pt x="49" y="112"/>
                  </a:lnTo>
                  <a:lnTo>
                    <a:pt x="51" y="112"/>
                  </a:lnTo>
                  <a:lnTo>
                    <a:pt x="53" y="112"/>
                  </a:lnTo>
                  <a:lnTo>
                    <a:pt x="55" y="112"/>
                  </a:lnTo>
                  <a:lnTo>
                    <a:pt x="56" y="112"/>
                  </a:lnTo>
                  <a:lnTo>
                    <a:pt x="58" y="112"/>
                  </a:lnTo>
                  <a:lnTo>
                    <a:pt x="60" y="112"/>
                  </a:lnTo>
                  <a:lnTo>
                    <a:pt x="61" y="112"/>
                  </a:lnTo>
                  <a:lnTo>
                    <a:pt x="63" y="112"/>
                  </a:lnTo>
                  <a:lnTo>
                    <a:pt x="65" y="112"/>
                  </a:lnTo>
                  <a:lnTo>
                    <a:pt x="67" y="112"/>
                  </a:lnTo>
                  <a:lnTo>
                    <a:pt x="68" y="112"/>
                  </a:lnTo>
                  <a:lnTo>
                    <a:pt x="72" y="111"/>
                  </a:lnTo>
                  <a:lnTo>
                    <a:pt x="73" y="111"/>
                  </a:lnTo>
                  <a:lnTo>
                    <a:pt x="78" y="107"/>
                  </a:lnTo>
                  <a:lnTo>
                    <a:pt x="80" y="107"/>
                  </a:lnTo>
                  <a:lnTo>
                    <a:pt x="82" y="107"/>
                  </a:lnTo>
                  <a:lnTo>
                    <a:pt x="82" y="106"/>
                  </a:lnTo>
                  <a:lnTo>
                    <a:pt x="84" y="106"/>
                  </a:lnTo>
                  <a:lnTo>
                    <a:pt x="85" y="106"/>
                  </a:lnTo>
                  <a:lnTo>
                    <a:pt x="85" y="104"/>
                  </a:lnTo>
                  <a:lnTo>
                    <a:pt x="87" y="104"/>
                  </a:lnTo>
                  <a:lnTo>
                    <a:pt x="89" y="104"/>
                  </a:lnTo>
                  <a:lnTo>
                    <a:pt x="89" y="102"/>
                  </a:lnTo>
                  <a:lnTo>
                    <a:pt x="90" y="102"/>
                  </a:lnTo>
                  <a:lnTo>
                    <a:pt x="92" y="101"/>
                  </a:lnTo>
                  <a:lnTo>
                    <a:pt x="94" y="101"/>
                  </a:lnTo>
                  <a:lnTo>
                    <a:pt x="96" y="99"/>
                  </a:lnTo>
                  <a:lnTo>
                    <a:pt x="96" y="97"/>
                  </a:lnTo>
                  <a:lnTo>
                    <a:pt x="97" y="95"/>
                  </a:lnTo>
                  <a:lnTo>
                    <a:pt x="99" y="95"/>
                  </a:lnTo>
                  <a:lnTo>
                    <a:pt x="99" y="94"/>
                  </a:lnTo>
                  <a:lnTo>
                    <a:pt x="101" y="94"/>
                  </a:lnTo>
                  <a:lnTo>
                    <a:pt x="102" y="92"/>
                  </a:lnTo>
                  <a:lnTo>
                    <a:pt x="102" y="90"/>
                  </a:lnTo>
                  <a:lnTo>
                    <a:pt x="104" y="90"/>
                  </a:lnTo>
                  <a:lnTo>
                    <a:pt x="104" y="89"/>
                  </a:lnTo>
                  <a:lnTo>
                    <a:pt x="106" y="89"/>
                  </a:lnTo>
                  <a:lnTo>
                    <a:pt x="106" y="87"/>
                  </a:lnTo>
                  <a:lnTo>
                    <a:pt x="106" y="85"/>
                  </a:lnTo>
                  <a:lnTo>
                    <a:pt x="107" y="84"/>
                  </a:lnTo>
                  <a:lnTo>
                    <a:pt x="111" y="78"/>
                  </a:lnTo>
                  <a:lnTo>
                    <a:pt x="111" y="77"/>
                  </a:lnTo>
                  <a:lnTo>
                    <a:pt x="111" y="75"/>
                  </a:lnTo>
                  <a:lnTo>
                    <a:pt x="113" y="72"/>
                  </a:lnTo>
                  <a:lnTo>
                    <a:pt x="114" y="70"/>
                  </a:lnTo>
                  <a:lnTo>
                    <a:pt x="114" y="68"/>
                  </a:lnTo>
                  <a:lnTo>
                    <a:pt x="114" y="66"/>
                  </a:lnTo>
                  <a:lnTo>
                    <a:pt x="116" y="66"/>
                  </a:lnTo>
                  <a:lnTo>
                    <a:pt x="116" y="65"/>
                  </a:lnTo>
                  <a:lnTo>
                    <a:pt x="116" y="63"/>
                  </a:lnTo>
                  <a:lnTo>
                    <a:pt x="116" y="61"/>
                  </a:lnTo>
                  <a:lnTo>
                    <a:pt x="116" y="60"/>
                  </a:lnTo>
                  <a:lnTo>
                    <a:pt x="116" y="58"/>
                  </a:lnTo>
                  <a:lnTo>
                    <a:pt x="116" y="55"/>
                  </a:lnTo>
                  <a:lnTo>
                    <a:pt x="116" y="53"/>
                  </a:lnTo>
                  <a:lnTo>
                    <a:pt x="116" y="51"/>
                  </a:lnTo>
                  <a:lnTo>
                    <a:pt x="116" y="49"/>
                  </a:lnTo>
                  <a:lnTo>
                    <a:pt x="116" y="48"/>
                  </a:lnTo>
                  <a:lnTo>
                    <a:pt x="116" y="46"/>
                  </a:lnTo>
                  <a:lnTo>
                    <a:pt x="114" y="43"/>
                  </a:lnTo>
                  <a:lnTo>
                    <a:pt x="114" y="41"/>
                  </a:lnTo>
                  <a:lnTo>
                    <a:pt x="114" y="39"/>
                  </a:lnTo>
                  <a:lnTo>
                    <a:pt x="113" y="37"/>
                  </a:lnTo>
                  <a:lnTo>
                    <a:pt x="111" y="32"/>
                  </a:lnTo>
                  <a:lnTo>
                    <a:pt x="111" y="31"/>
                  </a:lnTo>
                  <a:lnTo>
                    <a:pt x="109" y="29"/>
                  </a:lnTo>
                  <a:lnTo>
                    <a:pt x="107" y="27"/>
                  </a:lnTo>
                  <a:lnTo>
                    <a:pt x="107" y="26"/>
                  </a:lnTo>
                  <a:lnTo>
                    <a:pt x="106" y="24"/>
                  </a:lnTo>
                  <a:lnTo>
                    <a:pt x="106" y="22"/>
                  </a:lnTo>
                  <a:lnTo>
                    <a:pt x="104" y="22"/>
                  </a:lnTo>
                  <a:lnTo>
                    <a:pt x="104" y="20"/>
                  </a:lnTo>
                  <a:lnTo>
                    <a:pt x="102" y="19"/>
                  </a:lnTo>
                  <a:lnTo>
                    <a:pt x="101" y="17"/>
                  </a:lnTo>
                  <a:lnTo>
                    <a:pt x="99" y="17"/>
                  </a:lnTo>
                  <a:lnTo>
                    <a:pt x="99" y="15"/>
                  </a:lnTo>
                  <a:lnTo>
                    <a:pt x="97" y="14"/>
                  </a:lnTo>
                  <a:lnTo>
                    <a:pt x="96" y="14"/>
                  </a:lnTo>
                  <a:lnTo>
                    <a:pt x="96" y="12"/>
                  </a:lnTo>
                  <a:lnTo>
                    <a:pt x="94" y="12"/>
                  </a:lnTo>
                  <a:lnTo>
                    <a:pt x="92" y="10"/>
                  </a:lnTo>
                  <a:lnTo>
                    <a:pt x="89" y="10"/>
                  </a:lnTo>
                  <a:lnTo>
                    <a:pt x="89" y="8"/>
                  </a:lnTo>
                  <a:lnTo>
                    <a:pt x="87" y="7"/>
                  </a:lnTo>
                  <a:lnTo>
                    <a:pt x="84" y="7"/>
                  </a:lnTo>
                  <a:close/>
                </a:path>
              </a:pathLst>
            </a:custGeom>
            <a:solidFill>
              <a:srgbClr val="808080"/>
            </a:solidFill>
            <a:ln w="9525">
              <a:noFill/>
              <a:round/>
              <a:headEnd/>
              <a:tailEnd/>
            </a:ln>
          </p:spPr>
          <p:txBody>
            <a:bodyPr/>
            <a:lstStyle/>
            <a:p>
              <a:endParaRPr lang="en-US"/>
            </a:p>
          </p:txBody>
        </p:sp>
        <p:sp>
          <p:nvSpPr>
            <p:cNvPr id="418" name="Freeform 2589"/>
            <p:cNvSpPr>
              <a:spLocks/>
            </p:cNvSpPr>
            <p:nvPr/>
          </p:nvSpPr>
          <p:spPr bwMode="auto">
            <a:xfrm>
              <a:off x="2352" y="2857"/>
              <a:ext cx="118" cy="68"/>
            </a:xfrm>
            <a:custGeom>
              <a:avLst/>
              <a:gdLst>
                <a:gd name="T0" fmla="*/ 73 w 118"/>
                <a:gd name="T1" fmla="*/ 2 h 68"/>
                <a:gd name="T2" fmla="*/ 66 w 118"/>
                <a:gd name="T3" fmla="*/ 0 h 68"/>
                <a:gd name="T4" fmla="*/ 61 w 118"/>
                <a:gd name="T5" fmla="*/ 0 h 68"/>
                <a:gd name="T6" fmla="*/ 56 w 118"/>
                <a:gd name="T7" fmla="*/ 0 h 68"/>
                <a:gd name="T8" fmla="*/ 48 w 118"/>
                <a:gd name="T9" fmla="*/ 2 h 68"/>
                <a:gd name="T10" fmla="*/ 39 w 118"/>
                <a:gd name="T11" fmla="*/ 4 h 68"/>
                <a:gd name="T12" fmla="*/ 36 w 118"/>
                <a:gd name="T13" fmla="*/ 5 h 68"/>
                <a:gd name="T14" fmla="*/ 27 w 118"/>
                <a:gd name="T15" fmla="*/ 7 h 68"/>
                <a:gd name="T16" fmla="*/ 22 w 118"/>
                <a:gd name="T17" fmla="*/ 9 h 68"/>
                <a:gd name="T18" fmla="*/ 19 w 118"/>
                <a:gd name="T19" fmla="*/ 10 h 68"/>
                <a:gd name="T20" fmla="*/ 15 w 118"/>
                <a:gd name="T21" fmla="*/ 12 h 68"/>
                <a:gd name="T22" fmla="*/ 10 w 118"/>
                <a:gd name="T23" fmla="*/ 17 h 68"/>
                <a:gd name="T24" fmla="*/ 2 w 118"/>
                <a:gd name="T25" fmla="*/ 27 h 68"/>
                <a:gd name="T26" fmla="*/ 2 w 118"/>
                <a:gd name="T27" fmla="*/ 31 h 68"/>
                <a:gd name="T28" fmla="*/ 0 w 118"/>
                <a:gd name="T29" fmla="*/ 34 h 68"/>
                <a:gd name="T30" fmla="*/ 0 w 118"/>
                <a:gd name="T31" fmla="*/ 38 h 68"/>
                <a:gd name="T32" fmla="*/ 2 w 118"/>
                <a:gd name="T33" fmla="*/ 43 h 68"/>
                <a:gd name="T34" fmla="*/ 3 w 118"/>
                <a:gd name="T35" fmla="*/ 48 h 68"/>
                <a:gd name="T36" fmla="*/ 9 w 118"/>
                <a:gd name="T37" fmla="*/ 53 h 68"/>
                <a:gd name="T38" fmla="*/ 14 w 118"/>
                <a:gd name="T39" fmla="*/ 58 h 68"/>
                <a:gd name="T40" fmla="*/ 17 w 118"/>
                <a:gd name="T41" fmla="*/ 60 h 68"/>
                <a:gd name="T42" fmla="*/ 22 w 118"/>
                <a:gd name="T43" fmla="*/ 63 h 68"/>
                <a:gd name="T44" fmla="*/ 32 w 118"/>
                <a:gd name="T45" fmla="*/ 65 h 68"/>
                <a:gd name="T46" fmla="*/ 46 w 118"/>
                <a:gd name="T47" fmla="*/ 68 h 68"/>
                <a:gd name="T48" fmla="*/ 51 w 118"/>
                <a:gd name="T49" fmla="*/ 68 h 68"/>
                <a:gd name="T50" fmla="*/ 56 w 118"/>
                <a:gd name="T51" fmla="*/ 68 h 68"/>
                <a:gd name="T52" fmla="*/ 61 w 118"/>
                <a:gd name="T53" fmla="*/ 68 h 68"/>
                <a:gd name="T54" fmla="*/ 66 w 118"/>
                <a:gd name="T55" fmla="*/ 68 h 68"/>
                <a:gd name="T56" fmla="*/ 75 w 118"/>
                <a:gd name="T57" fmla="*/ 67 h 68"/>
                <a:gd name="T58" fmla="*/ 82 w 118"/>
                <a:gd name="T59" fmla="*/ 65 h 68"/>
                <a:gd name="T60" fmla="*/ 87 w 118"/>
                <a:gd name="T61" fmla="*/ 65 h 68"/>
                <a:gd name="T62" fmla="*/ 92 w 118"/>
                <a:gd name="T63" fmla="*/ 63 h 68"/>
                <a:gd name="T64" fmla="*/ 97 w 118"/>
                <a:gd name="T65" fmla="*/ 60 h 68"/>
                <a:gd name="T66" fmla="*/ 101 w 118"/>
                <a:gd name="T67" fmla="*/ 58 h 68"/>
                <a:gd name="T68" fmla="*/ 106 w 118"/>
                <a:gd name="T69" fmla="*/ 55 h 68"/>
                <a:gd name="T70" fmla="*/ 113 w 118"/>
                <a:gd name="T71" fmla="*/ 50 h 68"/>
                <a:gd name="T72" fmla="*/ 118 w 118"/>
                <a:gd name="T73" fmla="*/ 41 h 68"/>
                <a:gd name="T74" fmla="*/ 118 w 118"/>
                <a:gd name="T75" fmla="*/ 36 h 68"/>
                <a:gd name="T76" fmla="*/ 118 w 118"/>
                <a:gd name="T77" fmla="*/ 31 h 68"/>
                <a:gd name="T78" fmla="*/ 116 w 118"/>
                <a:gd name="T79" fmla="*/ 26 h 68"/>
                <a:gd name="T80" fmla="*/ 114 w 118"/>
                <a:gd name="T81" fmla="*/ 21 h 68"/>
                <a:gd name="T82" fmla="*/ 113 w 118"/>
                <a:gd name="T83" fmla="*/ 19 h 68"/>
                <a:gd name="T84" fmla="*/ 107 w 118"/>
                <a:gd name="T85" fmla="*/ 15 h 68"/>
                <a:gd name="T86" fmla="*/ 106 w 118"/>
                <a:gd name="T87" fmla="*/ 12 h 68"/>
                <a:gd name="T88" fmla="*/ 102 w 118"/>
                <a:gd name="T89" fmla="*/ 10 h 68"/>
                <a:gd name="T90" fmla="*/ 99 w 118"/>
                <a:gd name="T91" fmla="*/ 7 h 68"/>
                <a:gd name="T92" fmla="*/ 85 w 118"/>
                <a:gd name="T93" fmla="*/ 4 h 6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8"/>
                <a:gd name="T142" fmla="*/ 0 h 68"/>
                <a:gd name="T143" fmla="*/ 118 w 118"/>
                <a:gd name="T144" fmla="*/ 68 h 6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8" h="68">
                  <a:moveTo>
                    <a:pt x="85" y="4"/>
                  </a:moveTo>
                  <a:lnTo>
                    <a:pt x="77" y="2"/>
                  </a:lnTo>
                  <a:lnTo>
                    <a:pt x="73" y="2"/>
                  </a:lnTo>
                  <a:lnTo>
                    <a:pt x="70" y="0"/>
                  </a:lnTo>
                  <a:lnTo>
                    <a:pt x="68" y="2"/>
                  </a:lnTo>
                  <a:lnTo>
                    <a:pt x="66" y="0"/>
                  </a:lnTo>
                  <a:lnTo>
                    <a:pt x="65" y="0"/>
                  </a:lnTo>
                  <a:lnTo>
                    <a:pt x="63" y="0"/>
                  </a:lnTo>
                  <a:lnTo>
                    <a:pt x="61" y="0"/>
                  </a:lnTo>
                  <a:lnTo>
                    <a:pt x="60" y="0"/>
                  </a:lnTo>
                  <a:lnTo>
                    <a:pt x="58" y="0"/>
                  </a:lnTo>
                  <a:lnTo>
                    <a:pt x="56" y="0"/>
                  </a:lnTo>
                  <a:lnTo>
                    <a:pt x="55" y="0"/>
                  </a:lnTo>
                  <a:lnTo>
                    <a:pt x="53" y="0"/>
                  </a:lnTo>
                  <a:lnTo>
                    <a:pt x="48" y="2"/>
                  </a:lnTo>
                  <a:lnTo>
                    <a:pt x="44" y="2"/>
                  </a:lnTo>
                  <a:lnTo>
                    <a:pt x="43" y="2"/>
                  </a:lnTo>
                  <a:lnTo>
                    <a:pt x="39" y="4"/>
                  </a:lnTo>
                  <a:lnTo>
                    <a:pt x="37" y="4"/>
                  </a:lnTo>
                  <a:lnTo>
                    <a:pt x="36" y="4"/>
                  </a:lnTo>
                  <a:lnTo>
                    <a:pt x="36" y="5"/>
                  </a:lnTo>
                  <a:lnTo>
                    <a:pt x="31" y="5"/>
                  </a:lnTo>
                  <a:lnTo>
                    <a:pt x="27" y="5"/>
                  </a:lnTo>
                  <a:lnTo>
                    <a:pt x="27" y="7"/>
                  </a:lnTo>
                  <a:lnTo>
                    <a:pt x="26" y="7"/>
                  </a:lnTo>
                  <a:lnTo>
                    <a:pt x="24" y="7"/>
                  </a:lnTo>
                  <a:lnTo>
                    <a:pt x="22" y="9"/>
                  </a:lnTo>
                  <a:lnTo>
                    <a:pt x="22" y="10"/>
                  </a:lnTo>
                  <a:lnTo>
                    <a:pt x="20" y="10"/>
                  </a:lnTo>
                  <a:lnTo>
                    <a:pt x="19" y="10"/>
                  </a:lnTo>
                  <a:lnTo>
                    <a:pt x="19" y="12"/>
                  </a:lnTo>
                  <a:lnTo>
                    <a:pt x="17" y="12"/>
                  </a:lnTo>
                  <a:lnTo>
                    <a:pt x="15" y="12"/>
                  </a:lnTo>
                  <a:lnTo>
                    <a:pt x="14" y="14"/>
                  </a:lnTo>
                  <a:lnTo>
                    <a:pt x="12" y="14"/>
                  </a:lnTo>
                  <a:lnTo>
                    <a:pt x="10" y="17"/>
                  </a:lnTo>
                  <a:lnTo>
                    <a:pt x="7" y="21"/>
                  </a:lnTo>
                  <a:lnTo>
                    <a:pt x="3" y="26"/>
                  </a:lnTo>
                  <a:lnTo>
                    <a:pt x="2" y="27"/>
                  </a:lnTo>
                  <a:lnTo>
                    <a:pt x="3" y="29"/>
                  </a:lnTo>
                  <a:lnTo>
                    <a:pt x="2" y="29"/>
                  </a:lnTo>
                  <a:lnTo>
                    <a:pt x="2" y="31"/>
                  </a:lnTo>
                  <a:lnTo>
                    <a:pt x="2" y="32"/>
                  </a:lnTo>
                  <a:lnTo>
                    <a:pt x="2" y="34"/>
                  </a:lnTo>
                  <a:lnTo>
                    <a:pt x="0" y="34"/>
                  </a:lnTo>
                  <a:lnTo>
                    <a:pt x="2" y="36"/>
                  </a:lnTo>
                  <a:lnTo>
                    <a:pt x="0" y="36"/>
                  </a:lnTo>
                  <a:lnTo>
                    <a:pt x="0" y="38"/>
                  </a:lnTo>
                  <a:lnTo>
                    <a:pt x="2" y="39"/>
                  </a:lnTo>
                  <a:lnTo>
                    <a:pt x="2" y="41"/>
                  </a:lnTo>
                  <a:lnTo>
                    <a:pt x="2" y="43"/>
                  </a:lnTo>
                  <a:lnTo>
                    <a:pt x="3" y="44"/>
                  </a:lnTo>
                  <a:lnTo>
                    <a:pt x="3" y="46"/>
                  </a:lnTo>
                  <a:lnTo>
                    <a:pt x="3" y="48"/>
                  </a:lnTo>
                  <a:lnTo>
                    <a:pt x="5" y="50"/>
                  </a:lnTo>
                  <a:lnTo>
                    <a:pt x="7" y="51"/>
                  </a:lnTo>
                  <a:lnTo>
                    <a:pt x="9" y="53"/>
                  </a:lnTo>
                  <a:lnTo>
                    <a:pt x="10" y="55"/>
                  </a:lnTo>
                  <a:lnTo>
                    <a:pt x="12" y="56"/>
                  </a:lnTo>
                  <a:lnTo>
                    <a:pt x="14" y="58"/>
                  </a:lnTo>
                  <a:lnTo>
                    <a:pt x="15" y="58"/>
                  </a:lnTo>
                  <a:lnTo>
                    <a:pt x="17" y="58"/>
                  </a:lnTo>
                  <a:lnTo>
                    <a:pt x="17" y="60"/>
                  </a:lnTo>
                  <a:lnTo>
                    <a:pt x="20" y="61"/>
                  </a:lnTo>
                  <a:lnTo>
                    <a:pt x="22" y="61"/>
                  </a:lnTo>
                  <a:lnTo>
                    <a:pt x="22" y="63"/>
                  </a:lnTo>
                  <a:lnTo>
                    <a:pt x="26" y="63"/>
                  </a:lnTo>
                  <a:lnTo>
                    <a:pt x="27" y="63"/>
                  </a:lnTo>
                  <a:lnTo>
                    <a:pt x="32" y="65"/>
                  </a:lnTo>
                  <a:lnTo>
                    <a:pt x="41" y="68"/>
                  </a:lnTo>
                  <a:lnTo>
                    <a:pt x="43" y="67"/>
                  </a:lnTo>
                  <a:lnTo>
                    <a:pt x="46" y="68"/>
                  </a:lnTo>
                  <a:lnTo>
                    <a:pt x="48" y="68"/>
                  </a:lnTo>
                  <a:lnTo>
                    <a:pt x="49" y="68"/>
                  </a:lnTo>
                  <a:lnTo>
                    <a:pt x="51" y="68"/>
                  </a:lnTo>
                  <a:lnTo>
                    <a:pt x="53" y="68"/>
                  </a:lnTo>
                  <a:lnTo>
                    <a:pt x="55" y="68"/>
                  </a:lnTo>
                  <a:lnTo>
                    <a:pt x="56" y="68"/>
                  </a:lnTo>
                  <a:lnTo>
                    <a:pt x="58" y="68"/>
                  </a:lnTo>
                  <a:lnTo>
                    <a:pt x="60" y="68"/>
                  </a:lnTo>
                  <a:lnTo>
                    <a:pt x="61" y="68"/>
                  </a:lnTo>
                  <a:lnTo>
                    <a:pt x="63" y="68"/>
                  </a:lnTo>
                  <a:lnTo>
                    <a:pt x="65" y="68"/>
                  </a:lnTo>
                  <a:lnTo>
                    <a:pt x="66" y="68"/>
                  </a:lnTo>
                  <a:lnTo>
                    <a:pt x="72" y="68"/>
                  </a:lnTo>
                  <a:lnTo>
                    <a:pt x="73" y="68"/>
                  </a:lnTo>
                  <a:lnTo>
                    <a:pt x="75" y="67"/>
                  </a:lnTo>
                  <a:lnTo>
                    <a:pt x="77" y="67"/>
                  </a:lnTo>
                  <a:lnTo>
                    <a:pt x="80" y="67"/>
                  </a:lnTo>
                  <a:lnTo>
                    <a:pt x="82" y="65"/>
                  </a:lnTo>
                  <a:lnTo>
                    <a:pt x="82" y="67"/>
                  </a:lnTo>
                  <a:lnTo>
                    <a:pt x="82" y="65"/>
                  </a:lnTo>
                  <a:lnTo>
                    <a:pt x="87" y="65"/>
                  </a:lnTo>
                  <a:lnTo>
                    <a:pt x="87" y="63"/>
                  </a:lnTo>
                  <a:lnTo>
                    <a:pt x="89" y="63"/>
                  </a:lnTo>
                  <a:lnTo>
                    <a:pt x="92" y="63"/>
                  </a:lnTo>
                  <a:lnTo>
                    <a:pt x="94" y="61"/>
                  </a:lnTo>
                  <a:lnTo>
                    <a:pt x="95" y="61"/>
                  </a:lnTo>
                  <a:lnTo>
                    <a:pt x="97" y="60"/>
                  </a:lnTo>
                  <a:lnTo>
                    <a:pt x="99" y="60"/>
                  </a:lnTo>
                  <a:lnTo>
                    <a:pt x="99" y="58"/>
                  </a:lnTo>
                  <a:lnTo>
                    <a:pt x="101" y="58"/>
                  </a:lnTo>
                  <a:lnTo>
                    <a:pt x="102" y="58"/>
                  </a:lnTo>
                  <a:lnTo>
                    <a:pt x="104" y="55"/>
                  </a:lnTo>
                  <a:lnTo>
                    <a:pt x="106" y="55"/>
                  </a:lnTo>
                  <a:lnTo>
                    <a:pt x="107" y="53"/>
                  </a:lnTo>
                  <a:lnTo>
                    <a:pt x="109" y="53"/>
                  </a:lnTo>
                  <a:lnTo>
                    <a:pt x="113" y="50"/>
                  </a:lnTo>
                  <a:lnTo>
                    <a:pt x="116" y="44"/>
                  </a:lnTo>
                  <a:lnTo>
                    <a:pt x="114" y="43"/>
                  </a:lnTo>
                  <a:lnTo>
                    <a:pt x="118" y="41"/>
                  </a:lnTo>
                  <a:lnTo>
                    <a:pt x="118" y="39"/>
                  </a:lnTo>
                  <a:lnTo>
                    <a:pt x="118" y="38"/>
                  </a:lnTo>
                  <a:lnTo>
                    <a:pt x="118" y="36"/>
                  </a:lnTo>
                  <a:lnTo>
                    <a:pt x="118" y="34"/>
                  </a:lnTo>
                  <a:lnTo>
                    <a:pt x="118" y="32"/>
                  </a:lnTo>
                  <a:lnTo>
                    <a:pt x="118" y="31"/>
                  </a:lnTo>
                  <a:lnTo>
                    <a:pt x="118" y="29"/>
                  </a:lnTo>
                  <a:lnTo>
                    <a:pt x="118" y="27"/>
                  </a:lnTo>
                  <a:lnTo>
                    <a:pt x="116" y="26"/>
                  </a:lnTo>
                  <a:lnTo>
                    <a:pt x="118" y="24"/>
                  </a:lnTo>
                  <a:lnTo>
                    <a:pt x="116" y="24"/>
                  </a:lnTo>
                  <a:lnTo>
                    <a:pt x="114" y="21"/>
                  </a:lnTo>
                  <a:lnTo>
                    <a:pt x="113" y="21"/>
                  </a:lnTo>
                  <a:lnTo>
                    <a:pt x="114" y="21"/>
                  </a:lnTo>
                  <a:lnTo>
                    <a:pt x="113" y="19"/>
                  </a:lnTo>
                  <a:lnTo>
                    <a:pt x="111" y="15"/>
                  </a:lnTo>
                  <a:lnTo>
                    <a:pt x="109" y="15"/>
                  </a:lnTo>
                  <a:lnTo>
                    <a:pt x="107" y="15"/>
                  </a:lnTo>
                  <a:lnTo>
                    <a:pt x="107" y="14"/>
                  </a:lnTo>
                  <a:lnTo>
                    <a:pt x="106" y="14"/>
                  </a:lnTo>
                  <a:lnTo>
                    <a:pt x="106" y="12"/>
                  </a:lnTo>
                  <a:lnTo>
                    <a:pt x="104" y="12"/>
                  </a:lnTo>
                  <a:lnTo>
                    <a:pt x="102" y="12"/>
                  </a:lnTo>
                  <a:lnTo>
                    <a:pt x="102" y="10"/>
                  </a:lnTo>
                  <a:lnTo>
                    <a:pt x="101" y="10"/>
                  </a:lnTo>
                  <a:lnTo>
                    <a:pt x="99" y="9"/>
                  </a:lnTo>
                  <a:lnTo>
                    <a:pt x="99" y="7"/>
                  </a:lnTo>
                  <a:lnTo>
                    <a:pt x="97" y="7"/>
                  </a:lnTo>
                  <a:lnTo>
                    <a:pt x="92" y="5"/>
                  </a:lnTo>
                  <a:lnTo>
                    <a:pt x="85" y="4"/>
                  </a:lnTo>
                  <a:close/>
                </a:path>
              </a:pathLst>
            </a:custGeom>
            <a:solidFill>
              <a:srgbClr val="808080"/>
            </a:solidFill>
            <a:ln w="9525">
              <a:noFill/>
              <a:round/>
              <a:headEnd/>
              <a:tailEnd/>
            </a:ln>
          </p:spPr>
          <p:txBody>
            <a:bodyPr/>
            <a:lstStyle/>
            <a:p>
              <a:endParaRPr lang="en-US"/>
            </a:p>
          </p:txBody>
        </p:sp>
        <p:sp>
          <p:nvSpPr>
            <p:cNvPr id="419" name="Freeform 2590"/>
            <p:cNvSpPr>
              <a:spLocks/>
            </p:cNvSpPr>
            <p:nvPr/>
          </p:nvSpPr>
          <p:spPr bwMode="auto">
            <a:xfrm>
              <a:off x="2349" y="2855"/>
              <a:ext cx="126" cy="72"/>
            </a:xfrm>
            <a:custGeom>
              <a:avLst/>
              <a:gdLst>
                <a:gd name="T0" fmla="*/ 0 w 126"/>
                <a:gd name="T1" fmla="*/ 28 h 72"/>
                <a:gd name="T2" fmla="*/ 0 w 126"/>
                <a:gd name="T3" fmla="*/ 36 h 72"/>
                <a:gd name="T4" fmla="*/ 0 w 126"/>
                <a:gd name="T5" fmla="*/ 45 h 72"/>
                <a:gd name="T6" fmla="*/ 5 w 126"/>
                <a:gd name="T7" fmla="*/ 52 h 72"/>
                <a:gd name="T8" fmla="*/ 13 w 126"/>
                <a:gd name="T9" fmla="*/ 60 h 72"/>
                <a:gd name="T10" fmla="*/ 22 w 126"/>
                <a:gd name="T11" fmla="*/ 65 h 72"/>
                <a:gd name="T12" fmla="*/ 34 w 126"/>
                <a:gd name="T13" fmla="*/ 69 h 72"/>
                <a:gd name="T14" fmla="*/ 42 w 126"/>
                <a:gd name="T15" fmla="*/ 72 h 72"/>
                <a:gd name="T16" fmla="*/ 52 w 126"/>
                <a:gd name="T17" fmla="*/ 72 h 72"/>
                <a:gd name="T18" fmla="*/ 61 w 126"/>
                <a:gd name="T19" fmla="*/ 72 h 72"/>
                <a:gd name="T20" fmla="*/ 73 w 126"/>
                <a:gd name="T21" fmla="*/ 72 h 72"/>
                <a:gd name="T22" fmla="*/ 90 w 126"/>
                <a:gd name="T23" fmla="*/ 69 h 72"/>
                <a:gd name="T24" fmla="*/ 98 w 126"/>
                <a:gd name="T25" fmla="*/ 65 h 72"/>
                <a:gd name="T26" fmla="*/ 110 w 126"/>
                <a:gd name="T27" fmla="*/ 58 h 72"/>
                <a:gd name="T28" fmla="*/ 119 w 126"/>
                <a:gd name="T29" fmla="*/ 52 h 72"/>
                <a:gd name="T30" fmla="*/ 122 w 126"/>
                <a:gd name="T31" fmla="*/ 43 h 72"/>
                <a:gd name="T32" fmla="*/ 124 w 126"/>
                <a:gd name="T33" fmla="*/ 34 h 72"/>
                <a:gd name="T34" fmla="*/ 122 w 126"/>
                <a:gd name="T35" fmla="*/ 29 h 72"/>
                <a:gd name="T36" fmla="*/ 121 w 126"/>
                <a:gd name="T37" fmla="*/ 23 h 72"/>
                <a:gd name="T38" fmla="*/ 112 w 126"/>
                <a:gd name="T39" fmla="*/ 14 h 72"/>
                <a:gd name="T40" fmla="*/ 105 w 126"/>
                <a:gd name="T41" fmla="*/ 11 h 72"/>
                <a:gd name="T42" fmla="*/ 100 w 126"/>
                <a:gd name="T43" fmla="*/ 7 h 72"/>
                <a:gd name="T44" fmla="*/ 76 w 126"/>
                <a:gd name="T45" fmla="*/ 0 h 72"/>
                <a:gd name="T46" fmla="*/ 68 w 126"/>
                <a:gd name="T47" fmla="*/ 0 h 72"/>
                <a:gd name="T48" fmla="*/ 56 w 126"/>
                <a:gd name="T49" fmla="*/ 0 h 72"/>
                <a:gd name="T50" fmla="*/ 39 w 126"/>
                <a:gd name="T51" fmla="*/ 4 h 72"/>
                <a:gd name="T52" fmla="*/ 27 w 126"/>
                <a:gd name="T53" fmla="*/ 7 h 72"/>
                <a:gd name="T54" fmla="*/ 20 w 126"/>
                <a:gd name="T55" fmla="*/ 11 h 72"/>
                <a:gd name="T56" fmla="*/ 8 w 126"/>
                <a:gd name="T57" fmla="*/ 19 h 72"/>
                <a:gd name="T58" fmla="*/ 15 w 126"/>
                <a:gd name="T59" fmla="*/ 21 h 72"/>
                <a:gd name="T60" fmla="*/ 25 w 126"/>
                <a:gd name="T61" fmla="*/ 12 h 72"/>
                <a:gd name="T62" fmla="*/ 32 w 126"/>
                <a:gd name="T63" fmla="*/ 11 h 72"/>
                <a:gd name="T64" fmla="*/ 42 w 126"/>
                <a:gd name="T65" fmla="*/ 7 h 72"/>
                <a:gd name="T66" fmla="*/ 59 w 126"/>
                <a:gd name="T67" fmla="*/ 4 h 72"/>
                <a:gd name="T68" fmla="*/ 69 w 126"/>
                <a:gd name="T69" fmla="*/ 4 h 72"/>
                <a:gd name="T70" fmla="*/ 78 w 126"/>
                <a:gd name="T71" fmla="*/ 6 h 72"/>
                <a:gd name="T72" fmla="*/ 97 w 126"/>
                <a:gd name="T73" fmla="*/ 11 h 72"/>
                <a:gd name="T74" fmla="*/ 102 w 126"/>
                <a:gd name="T75" fmla="*/ 14 h 72"/>
                <a:gd name="T76" fmla="*/ 110 w 126"/>
                <a:gd name="T77" fmla="*/ 21 h 72"/>
                <a:gd name="T78" fmla="*/ 117 w 126"/>
                <a:gd name="T79" fmla="*/ 31 h 72"/>
                <a:gd name="T80" fmla="*/ 117 w 126"/>
                <a:gd name="T81" fmla="*/ 36 h 72"/>
                <a:gd name="T82" fmla="*/ 116 w 126"/>
                <a:gd name="T83" fmla="*/ 43 h 72"/>
                <a:gd name="T84" fmla="*/ 107 w 126"/>
                <a:gd name="T85" fmla="*/ 55 h 72"/>
                <a:gd name="T86" fmla="*/ 98 w 126"/>
                <a:gd name="T87" fmla="*/ 60 h 72"/>
                <a:gd name="T88" fmla="*/ 92 w 126"/>
                <a:gd name="T89" fmla="*/ 62 h 72"/>
                <a:gd name="T90" fmla="*/ 81 w 126"/>
                <a:gd name="T91" fmla="*/ 67 h 72"/>
                <a:gd name="T92" fmla="*/ 66 w 126"/>
                <a:gd name="T93" fmla="*/ 69 h 72"/>
                <a:gd name="T94" fmla="*/ 59 w 126"/>
                <a:gd name="T95" fmla="*/ 69 h 72"/>
                <a:gd name="T96" fmla="*/ 47 w 126"/>
                <a:gd name="T97" fmla="*/ 69 h 72"/>
                <a:gd name="T98" fmla="*/ 37 w 126"/>
                <a:gd name="T99" fmla="*/ 67 h 72"/>
                <a:gd name="T100" fmla="*/ 25 w 126"/>
                <a:gd name="T101" fmla="*/ 62 h 72"/>
                <a:gd name="T102" fmla="*/ 17 w 126"/>
                <a:gd name="T103" fmla="*/ 57 h 72"/>
                <a:gd name="T104" fmla="*/ 6 w 126"/>
                <a:gd name="T105" fmla="*/ 43 h 72"/>
                <a:gd name="T106" fmla="*/ 6 w 126"/>
                <a:gd name="T107" fmla="*/ 33 h 72"/>
                <a:gd name="T108" fmla="*/ 8 w 126"/>
                <a:gd name="T109" fmla="*/ 28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6"/>
                <a:gd name="T166" fmla="*/ 0 h 72"/>
                <a:gd name="T167" fmla="*/ 126 w 126"/>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6" h="72">
                  <a:moveTo>
                    <a:pt x="6" y="23"/>
                  </a:moveTo>
                  <a:lnTo>
                    <a:pt x="1" y="26"/>
                  </a:lnTo>
                  <a:lnTo>
                    <a:pt x="0" y="28"/>
                  </a:lnTo>
                  <a:lnTo>
                    <a:pt x="0" y="31"/>
                  </a:lnTo>
                  <a:lnTo>
                    <a:pt x="0" y="33"/>
                  </a:lnTo>
                  <a:lnTo>
                    <a:pt x="0" y="36"/>
                  </a:lnTo>
                  <a:lnTo>
                    <a:pt x="0" y="38"/>
                  </a:lnTo>
                  <a:lnTo>
                    <a:pt x="0" y="43"/>
                  </a:lnTo>
                  <a:lnTo>
                    <a:pt x="0" y="45"/>
                  </a:lnTo>
                  <a:lnTo>
                    <a:pt x="1" y="48"/>
                  </a:lnTo>
                  <a:lnTo>
                    <a:pt x="3" y="52"/>
                  </a:lnTo>
                  <a:lnTo>
                    <a:pt x="5" y="52"/>
                  </a:lnTo>
                  <a:lnTo>
                    <a:pt x="6" y="55"/>
                  </a:lnTo>
                  <a:lnTo>
                    <a:pt x="10" y="58"/>
                  </a:lnTo>
                  <a:lnTo>
                    <a:pt x="13" y="60"/>
                  </a:lnTo>
                  <a:lnTo>
                    <a:pt x="17" y="62"/>
                  </a:lnTo>
                  <a:lnTo>
                    <a:pt x="18" y="63"/>
                  </a:lnTo>
                  <a:lnTo>
                    <a:pt x="22" y="65"/>
                  </a:lnTo>
                  <a:lnTo>
                    <a:pt x="25" y="67"/>
                  </a:lnTo>
                  <a:lnTo>
                    <a:pt x="30" y="69"/>
                  </a:lnTo>
                  <a:lnTo>
                    <a:pt x="34" y="69"/>
                  </a:lnTo>
                  <a:lnTo>
                    <a:pt x="34" y="70"/>
                  </a:lnTo>
                  <a:lnTo>
                    <a:pt x="37" y="70"/>
                  </a:lnTo>
                  <a:lnTo>
                    <a:pt x="42" y="72"/>
                  </a:lnTo>
                  <a:lnTo>
                    <a:pt x="46" y="72"/>
                  </a:lnTo>
                  <a:lnTo>
                    <a:pt x="47" y="72"/>
                  </a:lnTo>
                  <a:lnTo>
                    <a:pt x="52" y="72"/>
                  </a:lnTo>
                  <a:lnTo>
                    <a:pt x="54" y="72"/>
                  </a:lnTo>
                  <a:lnTo>
                    <a:pt x="58" y="72"/>
                  </a:lnTo>
                  <a:lnTo>
                    <a:pt x="61" y="72"/>
                  </a:lnTo>
                  <a:lnTo>
                    <a:pt x="63" y="72"/>
                  </a:lnTo>
                  <a:lnTo>
                    <a:pt x="68" y="72"/>
                  </a:lnTo>
                  <a:lnTo>
                    <a:pt x="73" y="72"/>
                  </a:lnTo>
                  <a:lnTo>
                    <a:pt x="76" y="72"/>
                  </a:lnTo>
                  <a:lnTo>
                    <a:pt x="85" y="69"/>
                  </a:lnTo>
                  <a:lnTo>
                    <a:pt x="90" y="69"/>
                  </a:lnTo>
                  <a:lnTo>
                    <a:pt x="93" y="67"/>
                  </a:lnTo>
                  <a:lnTo>
                    <a:pt x="97" y="67"/>
                  </a:lnTo>
                  <a:lnTo>
                    <a:pt x="98" y="65"/>
                  </a:lnTo>
                  <a:lnTo>
                    <a:pt x="102" y="63"/>
                  </a:lnTo>
                  <a:lnTo>
                    <a:pt x="104" y="62"/>
                  </a:lnTo>
                  <a:lnTo>
                    <a:pt x="110" y="58"/>
                  </a:lnTo>
                  <a:lnTo>
                    <a:pt x="112" y="57"/>
                  </a:lnTo>
                  <a:lnTo>
                    <a:pt x="114" y="57"/>
                  </a:lnTo>
                  <a:lnTo>
                    <a:pt x="119" y="52"/>
                  </a:lnTo>
                  <a:lnTo>
                    <a:pt x="122" y="46"/>
                  </a:lnTo>
                  <a:lnTo>
                    <a:pt x="122" y="45"/>
                  </a:lnTo>
                  <a:lnTo>
                    <a:pt x="122" y="43"/>
                  </a:lnTo>
                  <a:lnTo>
                    <a:pt x="124" y="38"/>
                  </a:lnTo>
                  <a:lnTo>
                    <a:pt x="126" y="36"/>
                  </a:lnTo>
                  <a:lnTo>
                    <a:pt x="124" y="34"/>
                  </a:lnTo>
                  <a:lnTo>
                    <a:pt x="126" y="33"/>
                  </a:lnTo>
                  <a:lnTo>
                    <a:pt x="124" y="31"/>
                  </a:lnTo>
                  <a:lnTo>
                    <a:pt x="122" y="29"/>
                  </a:lnTo>
                  <a:lnTo>
                    <a:pt x="122" y="26"/>
                  </a:lnTo>
                  <a:lnTo>
                    <a:pt x="122" y="24"/>
                  </a:lnTo>
                  <a:lnTo>
                    <a:pt x="121" y="23"/>
                  </a:lnTo>
                  <a:lnTo>
                    <a:pt x="117" y="19"/>
                  </a:lnTo>
                  <a:lnTo>
                    <a:pt x="114" y="16"/>
                  </a:lnTo>
                  <a:lnTo>
                    <a:pt x="112" y="14"/>
                  </a:lnTo>
                  <a:lnTo>
                    <a:pt x="110" y="14"/>
                  </a:lnTo>
                  <a:lnTo>
                    <a:pt x="109" y="12"/>
                  </a:lnTo>
                  <a:lnTo>
                    <a:pt x="105" y="11"/>
                  </a:lnTo>
                  <a:lnTo>
                    <a:pt x="105" y="9"/>
                  </a:lnTo>
                  <a:lnTo>
                    <a:pt x="102" y="9"/>
                  </a:lnTo>
                  <a:lnTo>
                    <a:pt x="100" y="7"/>
                  </a:lnTo>
                  <a:lnTo>
                    <a:pt x="98" y="7"/>
                  </a:lnTo>
                  <a:lnTo>
                    <a:pt x="80" y="0"/>
                  </a:lnTo>
                  <a:lnTo>
                    <a:pt x="76" y="0"/>
                  </a:lnTo>
                  <a:lnTo>
                    <a:pt x="75" y="0"/>
                  </a:lnTo>
                  <a:lnTo>
                    <a:pt x="71" y="0"/>
                  </a:lnTo>
                  <a:lnTo>
                    <a:pt x="68" y="0"/>
                  </a:lnTo>
                  <a:lnTo>
                    <a:pt x="61" y="0"/>
                  </a:lnTo>
                  <a:lnTo>
                    <a:pt x="59" y="0"/>
                  </a:lnTo>
                  <a:lnTo>
                    <a:pt x="56" y="0"/>
                  </a:lnTo>
                  <a:lnTo>
                    <a:pt x="49" y="0"/>
                  </a:lnTo>
                  <a:lnTo>
                    <a:pt x="42" y="2"/>
                  </a:lnTo>
                  <a:lnTo>
                    <a:pt x="39" y="4"/>
                  </a:lnTo>
                  <a:lnTo>
                    <a:pt x="34" y="6"/>
                  </a:lnTo>
                  <a:lnTo>
                    <a:pt x="30" y="7"/>
                  </a:lnTo>
                  <a:lnTo>
                    <a:pt x="27" y="7"/>
                  </a:lnTo>
                  <a:lnTo>
                    <a:pt x="25" y="9"/>
                  </a:lnTo>
                  <a:lnTo>
                    <a:pt x="22" y="9"/>
                  </a:lnTo>
                  <a:lnTo>
                    <a:pt x="20" y="11"/>
                  </a:lnTo>
                  <a:lnTo>
                    <a:pt x="17" y="12"/>
                  </a:lnTo>
                  <a:lnTo>
                    <a:pt x="13" y="16"/>
                  </a:lnTo>
                  <a:lnTo>
                    <a:pt x="8" y="19"/>
                  </a:lnTo>
                  <a:lnTo>
                    <a:pt x="6" y="23"/>
                  </a:lnTo>
                  <a:lnTo>
                    <a:pt x="13" y="24"/>
                  </a:lnTo>
                  <a:lnTo>
                    <a:pt x="15" y="21"/>
                  </a:lnTo>
                  <a:lnTo>
                    <a:pt x="18" y="17"/>
                  </a:lnTo>
                  <a:lnTo>
                    <a:pt x="22" y="16"/>
                  </a:lnTo>
                  <a:lnTo>
                    <a:pt x="25" y="12"/>
                  </a:lnTo>
                  <a:lnTo>
                    <a:pt x="27" y="12"/>
                  </a:lnTo>
                  <a:lnTo>
                    <a:pt x="30" y="12"/>
                  </a:lnTo>
                  <a:lnTo>
                    <a:pt x="32" y="11"/>
                  </a:lnTo>
                  <a:lnTo>
                    <a:pt x="34" y="11"/>
                  </a:lnTo>
                  <a:lnTo>
                    <a:pt x="37" y="9"/>
                  </a:lnTo>
                  <a:lnTo>
                    <a:pt x="42" y="7"/>
                  </a:lnTo>
                  <a:lnTo>
                    <a:pt x="52" y="6"/>
                  </a:lnTo>
                  <a:lnTo>
                    <a:pt x="58" y="4"/>
                  </a:lnTo>
                  <a:lnTo>
                    <a:pt x="59" y="4"/>
                  </a:lnTo>
                  <a:lnTo>
                    <a:pt x="63" y="4"/>
                  </a:lnTo>
                  <a:lnTo>
                    <a:pt x="68" y="4"/>
                  </a:lnTo>
                  <a:lnTo>
                    <a:pt x="69" y="4"/>
                  </a:lnTo>
                  <a:lnTo>
                    <a:pt x="73" y="4"/>
                  </a:lnTo>
                  <a:lnTo>
                    <a:pt x="76" y="6"/>
                  </a:lnTo>
                  <a:lnTo>
                    <a:pt x="78" y="6"/>
                  </a:lnTo>
                  <a:lnTo>
                    <a:pt x="93" y="9"/>
                  </a:lnTo>
                  <a:lnTo>
                    <a:pt x="95" y="11"/>
                  </a:lnTo>
                  <a:lnTo>
                    <a:pt x="97" y="11"/>
                  </a:lnTo>
                  <a:lnTo>
                    <a:pt x="100" y="12"/>
                  </a:lnTo>
                  <a:lnTo>
                    <a:pt x="102" y="12"/>
                  </a:lnTo>
                  <a:lnTo>
                    <a:pt x="102" y="14"/>
                  </a:lnTo>
                  <a:lnTo>
                    <a:pt x="105" y="16"/>
                  </a:lnTo>
                  <a:lnTo>
                    <a:pt x="109" y="19"/>
                  </a:lnTo>
                  <a:lnTo>
                    <a:pt x="110" y="21"/>
                  </a:lnTo>
                  <a:lnTo>
                    <a:pt x="112" y="23"/>
                  </a:lnTo>
                  <a:lnTo>
                    <a:pt x="116" y="26"/>
                  </a:lnTo>
                  <a:lnTo>
                    <a:pt x="117" y="31"/>
                  </a:lnTo>
                  <a:lnTo>
                    <a:pt x="117" y="33"/>
                  </a:lnTo>
                  <a:lnTo>
                    <a:pt x="117" y="34"/>
                  </a:lnTo>
                  <a:lnTo>
                    <a:pt x="117" y="36"/>
                  </a:lnTo>
                  <a:lnTo>
                    <a:pt x="117" y="38"/>
                  </a:lnTo>
                  <a:lnTo>
                    <a:pt x="117" y="43"/>
                  </a:lnTo>
                  <a:lnTo>
                    <a:pt x="116" y="43"/>
                  </a:lnTo>
                  <a:lnTo>
                    <a:pt x="116" y="45"/>
                  </a:lnTo>
                  <a:lnTo>
                    <a:pt x="112" y="50"/>
                  </a:lnTo>
                  <a:lnTo>
                    <a:pt x="107" y="55"/>
                  </a:lnTo>
                  <a:lnTo>
                    <a:pt x="105" y="55"/>
                  </a:lnTo>
                  <a:lnTo>
                    <a:pt x="105" y="57"/>
                  </a:lnTo>
                  <a:lnTo>
                    <a:pt x="98" y="60"/>
                  </a:lnTo>
                  <a:lnTo>
                    <a:pt x="97" y="60"/>
                  </a:lnTo>
                  <a:lnTo>
                    <a:pt x="93" y="62"/>
                  </a:lnTo>
                  <a:lnTo>
                    <a:pt x="92" y="62"/>
                  </a:lnTo>
                  <a:lnTo>
                    <a:pt x="90" y="63"/>
                  </a:lnTo>
                  <a:lnTo>
                    <a:pt x="88" y="63"/>
                  </a:lnTo>
                  <a:lnTo>
                    <a:pt x="81" y="67"/>
                  </a:lnTo>
                  <a:lnTo>
                    <a:pt x="75" y="67"/>
                  </a:lnTo>
                  <a:lnTo>
                    <a:pt x="71" y="69"/>
                  </a:lnTo>
                  <a:lnTo>
                    <a:pt x="66" y="69"/>
                  </a:lnTo>
                  <a:lnTo>
                    <a:pt x="63" y="69"/>
                  </a:lnTo>
                  <a:lnTo>
                    <a:pt x="61" y="69"/>
                  </a:lnTo>
                  <a:lnTo>
                    <a:pt x="59" y="69"/>
                  </a:lnTo>
                  <a:lnTo>
                    <a:pt x="54" y="69"/>
                  </a:lnTo>
                  <a:lnTo>
                    <a:pt x="49" y="69"/>
                  </a:lnTo>
                  <a:lnTo>
                    <a:pt x="47" y="69"/>
                  </a:lnTo>
                  <a:lnTo>
                    <a:pt x="44" y="69"/>
                  </a:lnTo>
                  <a:lnTo>
                    <a:pt x="39" y="67"/>
                  </a:lnTo>
                  <a:lnTo>
                    <a:pt x="37" y="67"/>
                  </a:lnTo>
                  <a:lnTo>
                    <a:pt x="35" y="65"/>
                  </a:lnTo>
                  <a:lnTo>
                    <a:pt x="30" y="63"/>
                  </a:lnTo>
                  <a:lnTo>
                    <a:pt x="25" y="62"/>
                  </a:lnTo>
                  <a:lnTo>
                    <a:pt x="22" y="60"/>
                  </a:lnTo>
                  <a:lnTo>
                    <a:pt x="18" y="57"/>
                  </a:lnTo>
                  <a:lnTo>
                    <a:pt x="17" y="57"/>
                  </a:lnTo>
                  <a:lnTo>
                    <a:pt x="13" y="52"/>
                  </a:lnTo>
                  <a:lnTo>
                    <a:pt x="8" y="46"/>
                  </a:lnTo>
                  <a:lnTo>
                    <a:pt x="6" y="43"/>
                  </a:lnTo>
                  <a:lnTo>
                    <a:pt x="6" y="38"/>
                  </a:lnTo>
                  <a:lnTo>
                    <a:pt x="6" y="36"/>
                  </a:lnTo>
                  <a:lnTo>
                    <a:pt x="6" y="33"/>
                  </a:lnTo>
                  <a:lnTo>
                    <a:pt x="8" y="31"/>
                  </a:lnTo>
                  <a:lnTo>
                    <a:pt x="8" y="29"/>
                  </a:lnTo>
                  <a:lnTo>
                    <a:pt x="8" y="28"/>
                  </a:lnTo>
                  <a:lnTo>
                    <a:pt x="13" y="24"/>
                  </a:lnTo>
                  <a:lnTo>
                    <a:pt x="6" y="23"/>
                  </a:lnTo>
                  <a:close/>
                </a:path>
              </a:pathLst>
            </a:custGeom>
            <a:solidFill>
              <a:srgbClr val="808080"/>
            </a:solidFill>
            <a:ln w="9525">
              <a:noFill/>
              <a:round/>
              <a:headEnd/>
              <a:tailEnd/>
            </a:ln>
          </p:spPr>
          <p:txBody>
            <a:bodyPr/>
            <a:lstStyle/>
            <a:p>
              <a:endParaRPr lang="en-US"/>
            </a:p>
          </p:txBody>
        </p:sp>
        <p:sp>
          <p:nvSpPr>
            <p:cNvPr id="420" name="Freeform 2591"/>
            <p:cNvSpPr>
              <a:spLocks/>
            </p:cNvSpPr>
            <p:nvPr/>
          </p:nvSpPr>
          <p:spPr bwMode="auto">
            <a:xfrm>
              <a:off x="2303" y="2792"/>
              <a:ext cx="150" cy="87"/>
            </a:xfrm>
            <a:custGeom>
              <a:avLst/>
              <a:gdLst>
                <a:gd name="T0" fmla="*/ 97 w 150"/>
                <a:gd name="T1" fmla="*/ 4 h 87"/>
                <a:gd name="T2" fmla="*/ 90 w 150"/>
                <a:gd name="T3" fmla="*/ 2 h 87"/>
                <a:gd name="T4" fmla="*/ 85 w 150"/>
                <a:gd name="T5" fmla="*/ 2 h 87"/>
                <a:gd name="T6" fmla="*/ 80 w 150"/>
                <a:gd name="T7" fmla="*/ 2 h 87"/>
                <a:gd name="T8" fmla="*/ 76 w 150"/>
                <a:gd name="T9" fmla="*/ 2 h 87"/>
                <a:gd name="T10" fmla="*/ 71 w 150"/>
                <a:gd name="T11" fmla="*/ 0 h 87"/>
                <a:gd name="T12" fmla="*/ 64 w 150"/>
                <a:gd name="T13" fmla="*/ 2 h 87"/>
                <a:gd name="T14" fmla="*/ 44 w 150"/>
                <a:gd name="T15" fmla="*/ 5 h 87"/>
                <a:gd name="T16" fmla="*/ 39 w 150"/>
                <a:gd name="T17" fmla="*/ 7 h 87"/>
                <a:gd name="T18" fmla="*/ 34 w 150"/>
                <a:gd name="T19" fmla="*/ 9 h 87"/>
                <a:gd name="T20" fmla="*/ 30 w 150"/>
                <a:gd name="T21" fmla="*/ 11 h 87"/>
                <a:gd name="T22" fmla="*/ 25 w 150"/>
                <a:gd name="T23" fmla="*/ 12 h 87"/>
                <a:gd name="T24" fmla="*/ 22 w 150"/>
                <a:gd name="T25" fmla="*/ 14 h 87"/>
                <a:gd name="T26" fmla="*/ 20 w 150"/>
                <a:gd name="T27" fmla="*/ 17 h 87"/>
                <a:gd name="T28" fmla="*/ 15 w 150"/>
                <a:gd name="T29" fmla="*/ 19 h 87"/>
                <a:gd name="T30" fmla="*/ 10 w 150"/>
                <a:gd name="T31" fmla="*/ 26 h 87"/>
                <a:gd name="T32" fmla="*/ 3 w 150"/>
                <a:gd name="T33" fmla="*/ 34 h 87"/>
                <a:gd name="T34" fmla="*/ 3 w 150"/>
                <a:gd name="T35" fmla="*/ 38 h 87"/>
                <a:gd name="T36" fmla="*/ 1 w 150"/>
                <a:gd name="T37" fmla="*/ 43 h 87"/>
                <a:gd name="T38" fmla="*/ 0 w 150"/>
                <a:gd name="T39" fmla="*/ 45 h 87"/>
                <a:gd name="T40" fmla="*/ 0 w 150"/>
                <a:gd name="T41" fmla="*/ 46 h 87"/>
                <a:gd name="T42" fmla="*/ 0 w 150"/>
                <a:gd name="T43" fmla="*/ 50 h 87"/>
                <a:gd name="T44" fmla="*/ 3 w 150"/>
                <a:gd name="T45" fmla="*/ 55 h 87"/>
                <a:gd name="T46" fmla="*/ 11 w 150"/>
                <a:gd name="T47" fmla="*/ 67 h 87"/>
                <a:gd name="T48" fmla="*/ 13 w 150"/>
                <a:gd name="T49" fmla="*/ 72 h 87"/>
                <a:gd name="T50" fmla="*/ 18 w 150"/>
                <a:gd name="T51" fmla="*/ 74 h 87"/>
                <a:gd name="T52" fmla="*/ 22 w 150"/>
                <a:gd name="T53" fmla="*/ 75 h 87"/>
                <a:gd name="T54" fmla="*/ 27 w 150"/>
                <a:gd name="T55" fmla="*/ 79 h 87"/>
                <a:gd name="T56" fmla="*/ 35 w 150"/>
                <a:gd name="T57" fmla="*/ 82 h 87"/>
                <a:gd name="T58" fmla="*/ 56 w 150"/>
                <a:gd name="T59" fmla="*/ 87 h 87"/>
                <a:gd name="T60" fmla="*/ 61 w 150"/>
                <a:gd name="T61" fmla="*/ 87 h 87"/>
                <a:gd name="T62" fmla="*/ 69 w 150"/>
                <a:gd name="T63" fmla="*/ 87 h 87"/>
                <a:gd name="T64" fmla="*/ 75 w 150"/>
                <a:gd name="T65" fmla="*/ 87 h 87"/>
                <a:gd name="T66" fmla="*/ 81 w 150"/>
                <a:gd name="T67" fmla="*/ 87 h 87"/>
                <a:gd name="T68" fmla="*/ 86 w 150"/>
                <a:gd name="T69" fmla="*/ 87 h 87"/>
                <a:gd name="T70" fmla="*/ 107 w 150"/>
                <a:gd name="T71" fmla="*/ 82 h 87"/>
                <a:gd name="T72" fmla="*/ 112 w 150"/>
                <a:gd name="T73" fmla="*/ 82 h 87"/>
                <a:gd name="T74" fmla="*/ 115 w 150"/>
                <a:gd name="T75" fmla="*/ 79 h 87"/>
                <a:gd name="T76" fmla="*/ 121 w 150"/>
                <a:gd name="T77" fmla="*/ 79 h 87"/>
                <a:gd name="T78" fmla="*/ 126 w 150"/>
                <a:gd name="T79" fmla="*/ 75 h 87"/>
                <a:gd name="T80" fmla="*/ 131 w 150"/>
                <a:gd name="T81" fmla="*/ 72 h 87"/>
                <a:gd name="T82" fmla="*/ 136 w 150"/>
                <a:gd name="T83" fmla="*/ 67 h 87"/>
                <a:gd name="T84" fmla="*/ 144 w 150"/>
                <a:gd name="T85" fmla="*/ 58 h 87"/>
                <a:gd name="T86" fmla="*/ 148 w 150"/>
                <a:gd name="T87" fmla="*/ 53 h 87"/>
                <a:gd name="T88" fmla="*/ 148 w 150"/>
                <a:gd name="T89" fmla="*/ 48 h 87"/>
                <a:gd name="T90" fmla="*/ 148 w 150"/>
                <a:gd name="T91" fmla="*/ 45 h 87"/>
                <a:gd name="T92" fmla="*/ 148 w 150"/>
                <a:gd name="T93" fmla="*/ 40 h 87"/>
                <a:gd name="T94" fmla="*/ 148 w 150"/>
                <a:gd name="T95" fmla="*/ 34 h 87"/>
                <a:gd name="T96" fmla="*/ 139 w 150"/>
                <a:gd name="T97" fmla="*/ 22 h 87"/>
                <a:gd name="T98" fmla="*/ 134 w 150"/>
                <a:gd name="T99" fmla="*/ 17 h 87"/>
                <a:gd name="T100" fmla="*/ 131 w 150"/>
                <a:gd name="T101" fmla="*/ 16 h 87"/>
                <a:gd name="T102" fmla="*/ 127 w 150"/>
                <a:gd name="T103" fmla="*/ 14 h 87"/>
                <a:gd name="T104" fmla="*/ 122 w 150"/>
                <a:gd name="T105" fmla="*/ 11 h 87"/>
                <a:gd name="T106" fmla="*/ 115 w 150"/>
                <a:gd name="T107" fmla="*/ 7 h 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87"/>
                <a:gd name="T164" fmla="*/ 150 w 150"/>
                <a:gd name="T165" fmla="*/ 87 h 8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87">
                  <a:moveTo>
                    <a:pt x="105" y="4"/>
                  </a:moveTo>
                  <a:lnTo>
                    <a:pt x="100" y="4"/>
                  </a:lnTo>
                  <a:lnTo>
                    <a:pt x="97" y="4"/>
                  </a:lnTo>
                  <a:lnTo>
                    <a:pt x="93" y="2"/>
                  </a:lnTo>
                  <a:lnTo>
                    <a:pt x="92" y="2"/>
                  </a:lnTo>
                  <a:lnTo>
                    <a:pt x="90" y="2"/>
                  </a:lnTo>
                  <a:lnTo>
                    <a:pt x="88" y="2"/>
                  </a:lnTo>
                  <a:lnTo>
                    <a:pt x="86" y="2"/>
                  </a:lnTo>
                  <a:lnTo>
                    <a:pt x="85" y="2"/>
                  </a:lnTo>
                  <a:lnTo>
                    <a:pt x="81" y="2"/>
                  </a:lnTo>
                  <a:lnTo>
                    <a:pt x="80" y="0"/>
                  </a:lnTo>
                  <a:lnTo>
                    <a:pt x="80" y="2"/>
                  </a:lnTo>
                  <a:lnTo>
                    <a:pt x="80" y="0"/>
                  </a:lnTo>
                  <a:lnTo>
                    <a:pt x="76" y="0"/>
                  </a:lnTo>
                  <a:lnTo>
                    <a:pt x="76" y="2"/>
                  </a:lnTo>
                  <a:lnTo>
                    <a:pt x="75" y="0"/>
                  </a:lnTo>
                  <a:lnTo>
                    <a:pt x="73" y="2"/>
                  </a:lnTo>
                  <a:lnTo>
                    <a:pt x="71" y="0"/>
                  </a:lnTo>
                  <a:lnTo>
                    <a:pt x="68" y="2"/>
                  </a:lnTo>
                  <a:lnTo>
                    <a:pt x="66" y="2"/>
                  </a:lnTo>
                  <a:lnTo>
                    <a:pt x="64" y="2"/>
                  </a:lnTo>
                  <a:lnTo>
                    <a:pt x="63" y="2"/>
                  </a:lnTo>
                  <a:lnTo>
                    <a:pt x="61" y="2"/>
                  </a:lnTo>
                  <a:lnTo>
                    <a:pt x="44" y="5"/>
                  </a:lnTo>
                  <a:lnTo>
                    <a:pt x="42" y="5"/>
                  </a:lnTo>
                  <a:lnTo>
                    <a:pt x="39" y="5"/>
                  </a:lnTo>
                  <a:lnTo>
                    <a:pt x="39" y="7"/>
                  </a:lnTo>
                  <a:lnTo>
                    <a:pt x="37" y="7"/>
                  </a:lnTo>
                  <a:lnTo>
                    <a:pt x="35" y="9"/>
                  </a:lnTo>
                  <a:lnTo>
                    <a:pt x="34" y="9"/>
                  </a:lnTo>
                  <a:lnTo>
                    <a:pt x="32" y="9"/>
                  </a:lnTo>
                  <a:lnTo>
                    <a:pt x="30" y="9"/>
                  </a:lnTo>
                  <a:lnTo>
                    <a:pt x="30" y="11"/>
                  </a:lnTo>
                  <a:lnTo>
                    <a:pt x="29" y="12"/>
                  </a:lnTo>
                  <a:lnTo>
                    <a:pt x="27" y="12"/>
                  </a:lnTo>
                  <a:lnTo>
                    <a:pt x="25" y="12"/>
                  </a:lnTo>
                  <a:lnTo>
                    <a:pt x="25" y="14"/>
                  </a:lnTo>
                  <a:lnTo>
                    <a:pt x="23" y="14"/>
                  </a:lnTo>
                  <a:lnTo>
                    <a:pt x="22" y="14"/>
                  </a:lnTo>
                  <a:lnTo>
                    <a:pt x="22" y="16"/>
                  </a:lnTo>
                  <a:lnTo>
                    <a:pt x="20" y="16"/>
                  </a:lnTo>
                  <a:lnTo>
                    <a:pt x="20" y="17"/>
                  </a:lnTo>
                  <a:lnTo>
                    <a:pt x="18" y="17"/>
                  </a:lnTo>
                  <a:lnTo>
                    <a:pt x="17" y="17"/>
                  </a:lnTo>
                  <a:lnTo>
                    <a:pt x="15" y="19"/>
                  </a:lnTo>
                  <a:lnTo>
                    <a:pt x="13" y="22"/>
                  </a:lnTo>
                  <a:lnTo>
                    <a:pt x="11" y="22"/>
                  </a:lnTo>
                  <a:lnTo>
                    <a:pt x="10" y="26"/>
                  </a:lnTo>
                  <a:lnTo>
                    <a:pt x="6" y="29"/>
                  </a:lnTo>
                  <a:lnTo>
                    <a:pt x="6" y="33"/>
                  </a:lnTo>
                  <a:lnTo>
                    <a:pt x="3" y="34"/>
                  </a:lnTo>
                  <a:lnTo>
                    <a:pt x="3" y="36"/>
                  </a:lnTo>
                  <a:lnTo>
                    <a:pt x="1" y="36"/>
                  </a:lnTo>
                  <a:lnTo>
                    <a:pt x="3" y="38"/>
                  </a:lnTo>
                  <a:lnTo>
                    <a:pt x="1" y="40"/>
                  </a:lnTo>
                  <a:lnTo>
                    <a:pt x="1" y="41"/>
                  </a:lnTo>
                  <a:lnTo>
                    <a:pt x="1" y="43"/>
                  </a:lnTo>
                  <a:lnTo>
                    <a:pt x="0" y="43"/>
                  </a:lnTo>
                  <a:lnTo>
                    <a:pt x="1" y="45"/>
                  </a:lnTo>
                  <a:lnTo>
                    <a:pt x="0" y="45"/>
                  </a:lnTo>
                  <a:lnTo>
                    <a:pt x="0" y="46"/>
                  </a:lnTo>
                  <a:lnTo>
                    <a:pt x="1" y="46"/>
                  </a:lnTo>
                  <a:lnTo>
                    <a:pt x="0" y="46"/>
                  </a:lnTo>
                  <a:lnTo>
                    <a:pt x="1" y="48"/>
                  </a:lnTo>
                  <a:lnTo>
                    <a:pt x="0" y="48"/>
                  </a:lnTo>
                  <a:lnTo>
                    <a:pt x="0" y="50"/>
                  </a:lnTo>
                  <a:lnTo>
                    <a:pt x="1" y="51"/>
                  </a:lnTo>
                  <a:lnTo>
                    <a:pt x="1" y="53"/>
                  </a:lnTo>
                  <a:lnTo>
                    <a:pt x="3" y="55"/>
                  </a:lnTo>
                  <a:lnTo>
                    <a:pt x="10" y="65"/>
                  </a:lnTo>
                  <a:lnTo>
                    <a:pt x="10" y="67"/>
                  </a:lnTo>
                  <a:lnTo>
                    <a:pt x="11" y="67"/>
                  </a:lnTo>
                  <a:lnTo>
                    <a:pt x="11" y="69"/>
                  </a:lnTo>
                  <a:lnTo>
                    <a:pt x="13" y="69"/>
                  </a:lnTo>
                  <a:lnTo>
                    <a:pt x="13" y="72"/>
                  </a:lnTo>
                  <a:lnTo>
                    <a:pt x="15" y="72"/>
                  </a:lnTo>
                  <a:lnTo>
                    <a:pt x="17" y="72"/>
                  </a:lnTo>
                  <a:lnTo>
                    <a:pt x="18" y="74"/>
                  </a:lnTo>
                  <a:lnTo>
                    <a:pt x="20" y="74"/>
                  </a:lnTo>
                  <a:lnTo>
                    <a:pt x="20" y="75"/>
                  </a:lnTo>
                  <a:lnTo>
                    <a:pt x="22" y="75"/>
                  </a:lnTo>
                  <a:lnTo>
                    <a:pt x="25" y="77"/>
                  </a:lnTo>
                  <a:lnTo>
                    <a:pt x="25" y="79"/>
                  </a:lnTo>
                  <a:lnTo>
                    <a:pt x="27" y="79"/>
                  </a:lnTo>
                  <a:lnTo>
                    <a:pt x="30" y="79"/>
                  </a:lnTo>
                  <a:lnTo>
                    <a:pt x="35" y="80"/>
                  </a:lnTo>
                  <a:lnTo>
                    <a:pt x="35" y="82"/>
                  </a:lnTo>
                  <a:lnTo>
                    <a:pt x="42" y="84"/>
                  </a:lnTo>
                  <a:lnTo>
                    <a:pt x="51" y="86"/>
                  </a:lnTo>
                  <a:lnTo>
                    <a:pt x="56" y="87"/>
                  </a:lnTo>
                  <a:lnTo>
                    <a:pt x="58" y="86"/>
                  </a:lnTo>
                  <a:lnTo>
                    <a:pt x="59" y="87"/>
                  </a:lnTo>
                  <a:lnTo>
                    <a:pt x="61" y="87"/>
                  </a:lnTo>
                  <a:lnTo>
                    <a:pt x="64" y="87"/>
                  </a:lnTo>
                  <a:lnTo>
                    <a:pt x="68" y="87"/>
                  </a:lnTo>
                  <a:lnTo>
                    <a:pt x="69" y="87"/>
                  </a:lnTo>
                  <a:lnTo>
                    <a:pt x="71" y="87"/>
                  </a:lnTo>
                  <a:lnTo>
                    <a:pt x="73" y="87"/>
                  </a:lnTo>
                  <a:lnTo>
                    <a:pt x="75" y="87"/>
                  </a:lnTo>
                  <a:lnTo>
                    <a:pt x="76" y="87"/>
                  </a:lnTo>
                  <a:lnTo>
                    <a:pt x="78" y="87"/>
                  </a:lnTo>
                  <a:lnTo>
                    <a:pt x="81" y="87"/>
                  </a:lnTo>
                  <a:lnTo>
                    <a:pt x="83" y="87"/>
                  </a:lnTo>
                  <a:lnTo>
                    <a:pt x="85" y="87"/>
                  </a:lnTo>
                  <a:lnTo>
                    <a:pt x="86" y="87"/>
                  </a:lnTo>
                  <a:lnTo>
                    <a:pt x="88" y="87"/>
                  </a:lnTo>
                  <a:lnTo>
                    <a:pt x="105" y="84"/>
                  </a:lnTo>
                  <a:lnTo>
                    <a:pt x="107" y="82"/>
                  </a:lnTo>
                  <a:lnTo>
                    <a:pt x="109" y="82"/>
                  </a:lnTo>
                  <a:lnTo>
                    <a:pt x="110" y="82"/>
                  </a:lnTo>
                  <a:lnTo>
                    <a:pt x="112" y="82"/>
                  </a:lnTo>
                  <a:lnTo>
                    <a:pt x="112" y="80"/>
                  </a:lnTo>
                  <a:lnTo>
                    <a:pt x="115" y="80"/>
                  </a:lnTo>
                  <a:lnTo>
                    <a:pt x="115" y="79"/>
                  </a:lnTo>
                  <a:lnTo>
                    <a:pt x="117" y="79"/>
                  </a:lnTo>
                  <a:lnTo>
                    <a:pt x="119" y="79"/>
                  </a:lnTo>
                  <a:lnTo>
                    <a:pt x="121" y="79"/>
                  </a:lnTo>
                  <a:lnTo>
                    <a:pt x="122" y="77"/>
                  </a:lnTo>
                  <a:lnTo>
                    <a:pt x="124" y="75"/>
                  </a:lnTo>
                  <a:lnTo>
                    <a:pt x="126" y="75"/>
                  </a:lnTo>
                  <a:lnTo>
                    <a:pt x="127" y="74"/>
                  </a:lnTo>
                  <a:lnTo>
                    <a:pt x="129" y="74"/>
                  </a:lnTo>
                  <a:lnTo>
                    <a:pt x="131" y="72"/>
                  </a:lnTo>
                  <a:lnTo>
                    <a:pt x="133" y="70"/>
                  </a:lnTo>
                  <a:lnTo>
                    <a:pt x="134" y="70"/>
                  </a:lnTo>
                  <a:lnTo>
                    <a:pt x="136" y="67"/>
                  </a:lnTo>
                  <a:lnTo>
                    <a:pt x="138" y="67"/>
                  </a:lnTo>
                  <a:lnTo>
                    <a:pt x="141" y="62"/>
                  </a:lnTo>
                  <a:lnTo>
                    <a:pt x="144" y="58"/>
                  </a:lnTo>
                  <a:lnTo>
                    <a:pt x="144" y="57"/>
                  </a:lnTo>
                  <a:lnTo>
                    <a:pt x="148" y="55"/>
                  </a:lnTo>
                  <a:lnTo>
                    <a:pt x="148" y="53"/>
                  </a:lnTo>
                  <a:lnTo>
                    <a:pt x="148" y="51"/>
                  </a:lnTo>
                  <a:lnTo>
                    <a:pt x="148" y="50"/>
                  </a:lnTo>
                  <a:lnTo>
                    <a:pt x="148" y="48"/>
                  </a:lnTo>
                  <a:lnTo>
                    <a:pt x="148" y="46"/>
                  </a:lnTo>
                  <a:lnTo>
                    <a:pt x="150" y="45"/>
                  </a:lnTo>
                  <a:lnTo>
                    <a:pt x="148" y="45"/>
                  </a:lnTo>
                  <a:lnTo>
                    <a:pt x="150" y="43"/>
                  </a:lnTo>
                  <a:lnTo>
                    <a:pt x="148" y="41"/>
                  </a:lnTo>
                  <a:lnTo>
                    <a:pt x="148" y="40"/>
                  </a:lnTo>
                  <a:lnTo>
                    <a:pt x="148" y="38"/>
                  </a:lnTo>
                  <a:lnTo>
                    <a:pt x="148" y="36"/>
                  </a:lnTo>
                  <a:lnTo>
                    <a:pt x="148" y="34"/>
                  </a:lnTo>
                  <a:lnTo>
                    <a:pt x="148" y="33"/>
                  </a:lnTo>
                  <a:lnTo>
                    <a:pt x="141" y="22"/>
                  </a:lnTo>
                  <a:lnTo>
                    <a:pt x="139" y="22"/>
                  </a:lnTo>
                  <a:lnTo>
                    <a:pt x="138" y="21"/>
                  </a:lnTo>
                  <a:lnTo>
                    <a:pt x="136" y="21"/>
                  </a:lnTo>
                  <a:lnTo>
                    <a:pt x="134" y="17"/>
                  </a:lnTo>
                  <a:lnTo>
                    <a:pt x="133" y="17"/>
                  </a:lnTo>
                  <a:lnTo>
                    <a:pt x="133" y="16"/>
                  </a:lnTo>
                  <a:lnTo>
                    <a:pt x="131" y="16"/>
                  </a:lnTo>
                  <a:lnTo>
                    <a:pt x="131" y="14"/>
                  </a:lnTo>
                  <a:lnTo>
                    <a:pt x="129" y="14"/>
                  </a:lnTo>
                  <a:lnTo>
                    <a:pt x="127" y="14"/>
                  </a:lnTo>
                  <a:lnTo>
                    <a:pt x="126" y="12"/>
                  </a:lnTo>
                  <a:lnTo>
                    <a:pt x="124" y="11"/>
                  </a:lnTo>
                  <a:lnTo>
                    <a:pt x="122" y="11"/>
                  </a:lnTo>
                  <a:lnTo>
                    <a:pt x="122" y="9"/>
                  </a:lnTo>
                  <a:lnTo>
                    <a:pt x="121" y="9"/>
                  </a:lnTo>
                  <a:lnTo>
                    <a:pt x="115" y="7"/>
                  </a:lnTo>
                  <a:lnTo>
                    <a:pt x="114" y="7"/>
                  </a:lnTo>
                  <a:lnTo>
                    <a:pt x="105" y="4"/>
                  </a:lnTo>
                  <a:close/>
                </a:path>
              </a:pathLst>
            </a:custGeom>
            <a:solidFill>
              <a:srgbClr val="808080"/>
            </a:solidFill>
            <a:ln w="9525">
              <a:noFill/>
              <a:round/>
              <a:headEnd/>
              <a:tailEnd/>
            </a:ln>
          </p:spPr>
          <p:txBody>
            <a:bodyPr/>
            <a:lstStyle/>
            <a:p>
              <a:endParaRPr lang="en-US"/>
            </a:p>
          </p:txBody>
        </p:sp>
        <p:sp>
          <p:nvSpPr>
            <p:cNvPr id="421" name="Freeform 2592"/>
            <p:cNvSpPr>
              <a:spLocks/>
            </p:cNvSpPr>
            <p:nvPr/>
          </p:nvSpPr>
          <p:spPr bwMode="auto">
            <a:xfrm>
              <a:off x="2301" y="2791"/>
              <a:ext cx="153" cy="92"/>
            </a:xfrm>
            <a:custGeom>
              <a:avLst/>
              <a:gdLst>
                <a:gd name="T0" fmla="*/ 2 w 153"/>
                <a:gd name="T1" fmla="*/ 37 h 92"/>
                <a:gd name="T2" fmla="*/ 0 w 153"/>
                <a:gd name="T3" fmla="*/ 47 h 92"/>
                <a:gd name="T4" fmla="*/ 2 w 153"/>
                <a:gd name="T5" fmla="*/ 54 h 92"/>
                <a:gd name="T6" fmla="*/ 10 w 153"/>
                <a:gd name="T7" fmla="*/ 70 h 92"/>
                <a:gd name="T8" fmla="*/ 20 w 153"/>
                <a:gd name="T9" fmla="*/ 78 h 92"/>
                <a:gd name="T10" fmla="*/ 37 w 153"/>
                <a:gd name="T11" fmla="*/ 85 h 92"/>
                <a:gd name="T12" fmla="*/ 58 w 153"/>
                <a:gd name="T13" fmla="*/ 90 h 92"/>
                <a:gd name="T14" fmla="*/ 80 w 153"/>
                <a:gd name="T15" fmla="*/ 90 h 92"/>
                <a:gd name="T16" fmla="*/ 94 w 153"/>
                <a:gd name="T17" fmla="*/ 88 h 92"/>
                <a:gd name="T18" fmla="*/ 119 w 153"/>
                <a:gd name="T19" fmla="*/ 83 h 92"/>
                <a:gd name="T20" fmla="*/ 133 w 153"/>
                <a:gd name="T21" fmla="*/ 75 h 92"/>
                <a:gd name="T22" fmla="*/ 143 w 153"/>
                <a:gd name="T23" fmla="*/ 66 h 92"/>
                <a:gd name="T24" fmla="*/ 152 w 153"/>
                <a:gd name="T25" fmla="*/ 58 h 92"/>
                <a:gd name="T26" fmla="*/ 153 w 153"/>
                <a:gd name="T27" fmla="*/ 47 h 92"/>
                <a:gd name="T28" fmla="*/ 146 w 153"/>
                <a:gd name="T29" fmla="*/ 25 h 92"/>
                <a:gd name="T30" fmla="*/ 138 w 153"/>
                <a:gd name="T31" fmla="*/ 18 h 92"/>
                <a:gd name="T32" fmla="*/ 128 w 153"/>
                <a:gd name="T33" fmla="*/ 10 h 92"/>
                <a:gd name="T34" fmla="*/ 104 w 153"/>
                <a:gd name="T35" fmla="*/ 1 h 92"/>
                <a:gd name="T36" fmla="*/ 83 w 153"/>
                <a:gd name="T37" fmla="*/ 0 h 92"/>
                <a:gd name="T38" fmla="*/ 65 w 153"/>
                <a:gd name="T39" fmla="*/ 1 h 92"/>
                <a:gd name="T40" fmla="*/ 41 w 153"/>
                <a:gd name="T41" fmla="*/ 6 h 92"/>
                <a:gd name="T42" fmla="*/ 29 w 153"/>
                <a:gd name="T43" fmla="*/ 12 h 92"/>
                <a:gd name="T44" fmla="*/ 17 w 153"/>
                <a:gd name="T45" fmla="*/ 17 h 92"/>
                <a:gd name="T46" fmla="*/ 13 w 153"/>
                <a:gd name="T47" fmla="*/ 29 h 92"/>
                <a:gd name="T48" fmla="*/ 25 w 153"/>
                <a:gd name="T49" fmla="*/ 18 h 92"/>
                <a:gd name="T50" fmla="*/ 37 w 153"/>
                <a:gd name="T51" fmla="*/ 13 h 92"/>
                <a:gd name="T52" fmla="*/ 51 w 153"/>
                <a:gd name="T53" fmla="*/ 8 h 92"/>
                <a:gd name="T54" fmla="*/ 70 w 153"/>
                <a:gd name="T55" fmla="*/ 5 h 92"/>
                <a:gd name="T56" fmla="*/ 90 w 153"/>
                <a:gd name="T57" fmla="*/ 5 h 92"/>
                <a:gd name="T58" fmla="*/ 112 w 153"/>
                <a:gd name="T59" fmla="*/ 10 h 92"/>
                <a:gd name="T60" fmla="*/ 124 w 153"/>
                <a:gd name="T61" fmla="*/ 13 h 92"/>
                <a:gd name="T62" fmla="*/ 135 w 153"/>
                <a:gd name="T63" fmla="*/ 22 h 92"/>
                <a:gd name="T64" fmla="*/ 143 w 153"/>
                <a:gd name="T65" fmla="*/ 32 h 92"/>
                <a:gd name="T66" fmla="*/ 146 w 153"/>
                <a:gd name="T67" fmla="*/ 47 h 92"/>
                <a:gd name="T68" fmla="*/ 145 w 153"/>
                <a:gd name="T69" fmla="*/ 54 h 92"/>
                <a:gd name="T70" fmla="*/ 140 w 153"/>
                <a:gd name="T71" fmla="*/ 61 h 92"/>
                <a:gd name="T72" fmla="*/ 129 w 153"/>
                <a:gd name="T73" fmla="*/ 71 h 92"/>
                <a:gd name="T74" fmla="*/ 116 w 153"/>
                <a:gd name="T75" fmla="*/ 78 h 92"/>
                <a:gd name="T76" fmla="*/ 106 w 153"/>
                <a:gd name="T77" fmla="*/ 81 h 92"/>
                <a:gd name="T78" fmla="*/ 87 w 153"/>
                <a:gd name="T79" fmla="*/ 85 h 92"/>
                <a:gd name="T80" fmla="*/ 68 w 153"/>
                <a:gd name="T81" fmla="*/ 87 h 92"/>
                <a:gd name="T82" fmla="*/ 49 w 153"/>
                <a:gd name="T83" fmla="*/ 83 h 92"/>
                <a:gd name="T84" fmla="*/ 34 w 153"/>
                <a:gd name="T85" fmla="*/ 78 h 92"/>
                <a:gd name="T86" fmla="*/ 20 w 153"/>
                <a:gd name="T87" fmla="*/ 71 h 92"/>
                <a:gd name="T88" fmla="*/ 12 w 153"/>
                <a:gd name="T89" fmla="*/ 61 h 92"/>
                <a:gd name="T90" fmla="*/ 8 w 153"/>
                <a:gd name="T91" fmla="*/ 49 h 92"/>
                <a:gd name="T92" fmla="*/ 8 w 153"/>
                <a:gd name="T93" fmla="*/ 41 h 92"/>
                <a:gd name="T94" fmla="*/ 13 w 153"/>
                <a:gd name="T95" fmla="*/ 29 h 9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3"/>
                <a:gd name="T145" fmla="*/ 0 h 92"/>
                <a:gd name="T146" fmla="*/ 153 w 153"/>
                <a:gd name="T147" fmla="*/ 92 h 9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3" h="92">
                  <a:moveTo>
                    <a:pt x="8" y="27"/>
                  </a:moveTo>
                  <a:lnTo>
                    <a:pt x="2" y="32"/>
                  </a:lnTo>
                  <a:lnTo>
                    <a:pt x="2" y="35"/>
                  </a:lnTo>
                  <a:lnTo>
                    <a:pt x="2" y="37"/>
                  </a:lnTo>
                  <a:lnTo>
                    <a:pt x="0" y="41"/>
                  </a:lnTo>
                  <a:lnTo>
                    <a:pt x="0" y="42"/>
                  </a:lnTo>
                  <a:lnTo>
                    <a:pt x="0" y="44"/>
                  </a:lnTo>
                  <a:lnTo>
                    <a:pt x="0" y="47"/>
                  </a:lnTo>
                  <a:lnTo>
                    <a:pt x="0" y="49"/>
                  </a:lnTo>
                  <a:lnTo>
                    <a:pt x="0" y="51"/>
                  </a:lnTo>
                  <a:lnTo>
                    <a:pt x="0" y="52"/>
                  </a:lnTo>
                  <a:lnTo>
                    <a:pt x="2" y="54"/>
                  </a:lnTo>
                  <a:lnTo>
                    <a:pt x="2" y="59"/>
                  </a:lnTo>
                  <a:lnTo>
                    <a:pt x="5" y="63"/>
                  </a:lnTo>
                  <a:lnTo>
                    <a:pt x="8" y="66"/>
                  </a:lnTo>
                  <a:lnTo>
                    <a:pt x="10" y="70"/>
                  </a:lnTo>
                  <a:lnTo>
                    <a:pt x="12" y="71"/>
                  </a:lnTo>
                  <a:lnTo>
                    <a:pt x="13" y="73"/>
                  </a:lnTo>
                  <a:lnTo>
                    <a:pt x="19" y="76"/>
                  </a:lnTo>
                  <a:lnTo>
                    <a:pt x="20" y="78"/>
                  </a:lnTo>
                  <a:lnTo>
                    <a:pt x="24" y="80"/>
                  </a:lnTo>
                  <a:lnTo>
                    <a:pt x="31" y="83"/>
                  </a:lnTo>
                  <a:lnTo>
                    <a:pt x="32" y="83"/>
                  </a:lnTo>
                  <a:lnTo>
                    <a:pt x="37" y="85"/>
                  </a:lnTo>
                  <a:lnTo>
                    <a:pt x="42" y="87"/>
                  </a:lnTo>
                  <a:lnTo>
                    <a:pt x="46" y="87"/>
                  </a:lnTo>
                  <a:lnTo>
                    <a:pt x="54" y="88"/>
                  </a:lnTo>
                  <a:lnTo>
                    <a:pt x="58" y="90"/>
                  </a:lnTo>
                  <a:lnTo>
                    <a:pt x="65" y="90"/>
                  </a:lnTo>
                  <a:lnTo>
                    <a:pt x="68" y="90"/>
                  </a:lnTo>
                  <a:lnTo>
                    <a:pt x="71" y="92"/>
                  </a:lnTo>
                  <a:lnTo>
                    <a:pt x="80" y="90"/>
                  </a:lnTo>
                  <a:lnTo>
                    <a:pt x="83" y="90"/>
                  </a:lnTo>
                  <a:lnTo>
                    <a:pt x="87" y="90"/>
                  </a:lnTo>
                  <a:lnTo>
                    <a:pt x="90" y="88"/>
                  </a:lnTo>
                  <a:lnTo>
                    <a:pt x="94" y="88"/>
                  </a:lnTo>
                  <a:lnTo>
                    <a:pt x="109" y="85"/>
                  </a:lnTo>
                  <a:lnTo>
                    <a:pt x="111" y="85"/>
                  </a:lnTo>
                  <a:lnTo>
                    <a:pt x="116" y="83"/>
                  </a:lnTo>
                  <a:lnTo>
                    <a:pt x="119" y="83"/>
                  </a:lnTo>
                  <a:lnTo>
                    <a:pt x="123" y="80"/>
                  </a:lnTo>
                  <a:lnTo>
                    <a:pt x="124" y="80"/>
                  </a:lnTo>
                  <a:lnTo>
                    <a:pt x="128" y="78"/>
                  </a:lnTo>
                  <a:lnTo>
                    <a:pt x="133" y="75"/>
                  </a:lnTo>
                  <a:lnTo>
                    <a:pt x="136" y="73"/>
                  </a:lnTo>
                  <a:lnTo>
                    <a:pt x="138" y="71"/>
                  </a:lnTo>
                  <a:lnTo>
                    <a:pt x="141" y="70"/>
                  </a:lnTo>
                  <a:lnTo>
                    <a:pt x="143" y="66"/>
                  </a:lnTo>
                  <a:lnTo>
                    <a:pt x="146" y="64"/>
                  </a:lnTo>
                  <a:lnTo>
                    <a:pt x="148" y="63"/>
                  </a:lnTo>
                  <a:lnTo>
                    <a:pt x="148" y="61"/>
                  </a:lnTo>
                  <a:lnTo>
                    <a:pt x="152" y="58"/>
                  </a:lnTo>
                  <a:lnTo>
                    <a:pt x="152" y="54"/>
                  </a:lnTo>
                  <a:lnTo>
                    <a:pt x="153" y="52"/>
                  </a:lnTo>
                  <a:lnTo>
                    <a:pt x="153" y="49"/>
                  </a:lnTo>
                  <a:lnTo>
                    <a:pt x="153" y="47"/>
                  </a:lnTo>
                  <a:lnTo>
                    <a:pt x="153" y="41"/>
                  </a:lnTo>
                  <a:lnTo>
                    <a:pt x="153" y="35"/>
                  </a:lnTo>
                  <a:lnTo>
                    <a:pt x="152" y="34"/>
                  </a:lnTo>
                  <a:lnTo>
                    <a:pt x="146" y="25"/>
                  </a:lnTo>
                  <a:lnTo>
                    <a:pt x="145" y="23"/>
                  </a:lnTo>
                  <a:lnTo>
                    <a:pt x="143" y="22"/>
                  </a:lnTo>
                  <a:lnTo>
                    <a:pt x="141" y="20"/>
                  </a:lnTo>
                  <a:lnTo>
                    <a:pt x="138" y="18"/>
                  </a:lnTo>
                  <a:lnTo>
                    <a:pt x="136" y="17"/>
                  </a:lnTo>
                  <a:lnTo>
                    <a:pt x="133" y="13"/>
                  </a:lnTo>
                  <a:lnTo>
                    <a:pt x="129" y="12"/>
                  </a:lnTo>
                  <a:lnTo>
                    <a:pt x="128" y="10"/>
                  </a:lnTo>
                  <a:lnTo>
                    <a:pt x="124" y="8"/>
                  </a:lnTo>
                  <a:lnTo>
                    <a:pt x="121" y="8"/>
                  </a:lnTo>
                  <a:lnTo>
                    <a:pt x="117" y="6"/>
                  </a:lnTo>
                  <a:lnTo>
                    <a:pt x="104" y="1"/>
                  </a:lnTo>
                  <a:lnTo>
                    <a:pt x="99" y="1"/>
                  </a:lnTo>
                  <a:lnTo>
                    <a:pt x="97" y="1"/>
                  </a:lnTo>
                  <a:lnTo>
                    <a:pt x="92" y="1"/>
                  </a:lnTo>
                  <a:lnTo>
                    <a:pt x="83" y="0"/>
                  </a:lnTo>
                  <a:lnTo>
                    <a:pt x="78" y="0"/>
                  </a:lnTo>
                  <a:lnTo>
                    <a:pt x="73" y="0"/>
                  </a:lnTo>
                  <a:lnTo>
                    <a:pt x="70" y="1"/>
                  </a:lnTo>
                  <a:lnTo>
                    <a:pt x="65" y="1"/>
                  </a:lnTo>
                  <a:lnTo>
                    <a:pt x="61" y="1"/>
                  </a:lnTo>
                  <a:lnTo>
                    <a:pt x="54" y="1"/>
                  </a:lnTo>
                  <a:lnTo>
                    <a:pt x="46" y="5"/>
                  </a:lnTo>
                  <a:lnTo>
                    <a:pt x="41" y="6"/>
                  </a:lnTo>
                  <a:lnTo>
                    <a:pt x="37" y="6"/>
                  </a:lnTo>
                  <a:lnTo>
                    <a:pt x="34" y="8"/>
                  </a:lnTo>
                  <a:lnTo>
                    <a:pt x="32" y="10"/>
                  </a:lnTo>
                  <a:lnTo>
                    <a:pt x="29" y="12"/>
                  </a:lnTo>
                  <a:lnTo>
                    <a:pt x="25" y="12"/>
                  </a:lnTo>
                  <a:lnTo>
                    <a:pt x="22" y="13"/>
                  </a:lnTo>
                  <a:lnTo>
                    <a:pt x="20" y="15"/>
                  </a:lnTo>
                  <a:lnTo>
                    <a:pt x="17" y="17"/>
                  </a:lnTo>
                  <a:lnTo>
                    <a:pt x="15" y="18"/>
                  </a:lnTo>
                  <a:lnTo>
                    <a:pt x="12" y="20"/>
                  </a:lnTo>
                  <a:lnTo>
                    <a:pt x="8" y="27"/>
                  </a:lnTo>
                  <a:lnTo>
                    <a:pt x="13" y="29"/>
                  </a:lnTo>
                  <a:lnTo>
                    <a:pt x="19" y="22"/>
                  </a:lnTo>
                  <a:lnTo>
                    <a:pt x="20" y="22"/>
                  </a:lnTo>
                  <a:lnTo>
                    <a:pt x="22" y="20"/>
                  </a:lnTo>
                  <a:lnTo>
                    <a:pt x="25" y="18"/>
                  </a:lnTo>
                  <a:lnTo>
                    <a:pt x="27" y="17"/>
                  </a:lnTo>
                  <a:lnTo>
                    <a:pt x="31" y="17"/>
                  </a:lnTo>
                  <a:lnTo>
                    <a:pt x="32" y="13"/>
                  </a:lnTo>
                  <a:lnTo>
                    <a:pt x="37" y="13"/>
                  </a:lnTo>
                  <a:lnTo>
                    <a:pt x="39" y="12"/>
                  </a:lnTo>
                  <a:lnTo>
                    <a:pt x="41" y="10"/>
                  </a:lnTo>
                  <a:lnTo>
                    <a:pt x="44" y="10"/>
                  </a:lnTo>
                  <a:lnTo>
                    <a:pt x="51" y="8"/>
                  </a:lnTo>
                  <a:lnTo>
                    <a:pt x="58" y="6"/>
                  </a:lnTo>
                  <a:lnTo>
                    <a:pt x="63" y="6"/>
                  </a:lnTo>
                  <a:lnTo>
                    <a:pt x="66" y="5"/>
                  </a:lnTo>
                  <a:lnTo>
                    <a:pt x="70" y="5"/>
                  </a:lnTo>
                  <a:lnTo>
                    <a:pt x="73" y="5"/>
                  </a:lnTo>
                  <a:lnTo>
                    <a:pt x="78" y="5"/>
                  </a:lnTo>
                  <a:lnTo>
                    <a:pt x="83" y="5"/>
                  </a:lnTo>
                  <a:lnTo>
                    <a:pt x="90" y="5"/>
                  </a:lnTo>
                  <a:lnTo>
                    <a:pt x="95" y="6"/>
                  </a:lnTo>
                  <a:lnTo>
                    <a:pt x="97" y="6"/>
                  </a:lnTo>
                  <a:lnTo>
                    <a:pt x="100" y="6"/>
                  </a:lnTo>
                  <a:lnTo>
                    <a:pt x="112" y="10"/>
                  </a:lnTo>
                  <a:lnTo>
                    <a:pt x="116" y="12"/>
                  </a:lnTo>
                  <a:lnTo>
                    <a:pt x="119" y="12"/>
                  </a:lnTo>
                  <a:lnTo>
                    <a:pt x="121" y="13"/>
                  </a:lnTo>
                  <a:lnTo>
                    <a:pt x="124" y="13"/>
                  </a:lnTo>
                  <a:lnTo>
                    <a:pt x="126" y="17"/>
                  </a:lnTo>
                  <a:lnTo>
                    <a:pt x="131" y="18"/>
                  </a:lnTo>
                  <a:lnTo>
                    <a:pt x="133" y="20"/>
                  </a:lnTo>
                  <a:lnTo>
                    <a:pt x="135" y="22"/>
                  </a:lnTo>
                  <a:lnTo>
                    <a:pt x="136" y="23"/>
                  </a:lnTo>
                  <a:lnTo>
                    <a:pt x="138" y="25"/>
                  </a:lnTo>
                  <a:lnTo>
                    <a:pt x="140" y="27"/>
                  </a:lnTo>
                  <a:lnTo>
                    <a:pt x="143" y="32"/>
                  </a:lnTo>
                  <a:lnTo>
                    <a:pt x="143" y="34"/>
                  </a:lnTo>
                  <a:lnTo>
                    <a:pt x="145" y="35"/>
                  </a:lnTo>
                  <a:lnTo>
                    <a:pt x="146" y="41"/>
                  </a:lnTo>
                  <a:lnTo>
                    <a:pt x="146" y="47"/>
                  </a:lnTo>
                  <a:lnTo>
                    <a:pt x="146" y="49"/>
                  </a:lnTo>
                  <a:lnTo>
                    <a:pt x="145" y="49"/>
                  </a:lnTo>
                  <a:lnTo>
                    <a:pt x="145" y="52"/>
                  </a:lnTo>
                  <a:lnTo>
                    <a:pt x="145" y="54"/>
                  </a:lnTo>
                  <a:lnTo>
                    <a:pt x="143" y="56"/>
                  </a:lnTo>
                  <a:lnTo>
                    <a:pt x="141" y="61"/>
                  </a:lnTo>
                  <a:lnTo>
                    <a:pt x="140" y="63"/>
                  </a:lnTo>
                  <a:lnTo>
                    <a:pt x="140" y="61"/>
                  </a:lnTo>
                  <a:lnTo>
                    <a:pt x="136" y="64"/>
                  </a:lnTo>
                  <a:lnTo>
                    <a:pt x="135" y="66"/>
                  </a:lnTo>
                  <a:lnTo>
                    <a:pt x="133" y="68"/>
                  </a:lnTo>
                  <a:lnTo>
                    <a:pt x="129" y="71"/>
                  </a:lnTo>
                  <a:lnTo>
                    <a:pt x="128" y="73"/>
                  </a:lnTo>
                  <a:lnTo>
                    <a:pt x="123" y="75"/>
                  </a:lnTo>
                  <a:lnTo>
                    <a:pt x="119" y="76"/>
                  </a:lnTo>
                  <a:lnTo>
                    <a:pt x="116" y="78"/>
                  </a:lnTo>
                  <a:lnTo>
                    <a:pt x="114" y="78"/>
                  </a:lnTo>
                  <a:lnTo>
                    <a:pt x="111" y="80"/>
                  </a:lnTo>
                  <a:lnTo>
                    <a:pt x="107" y="80"/>
                  </a:lnTo>
                  <a:lnTo>
                    <a:pt x="106" y="81"/>
                  </a:lnTo>
                  <a:lnTo>
                    <a:pt x="104" y="83"/>
                  </a:lnTo>
                  <a:lnTo>
                    <a:pt x="92" y="85"/>
                  </a:lnTo>
                  <a:lnTo>
                    <a:pt x="88" y="85"/>
                  </a:lnTo>
                  <a:lnTo>
                    <a:pt x="87" y="85"/>
                  </a:lnTo>
                  <a:lnTo>
                    <a:pt x="82" y="85"/>
                  </a:lnTo>
                  <a:lnTo>
                    <a:pt x="78" y="87"/>
                  </a:lnTo>
                  <a:lnTo>
                    <a:pt x="73" y="87"/>
                  </a:lnTo>
                  <a:lnTo>
                    <a:pt x="68" y="87"/>
                  </a:lnTo>
                  <a:lnTo>
                    <a:pt x="65" y="87"/>
                  </a:lnTo>
                  <a:lnTo>
                    <a:pt x="60" y="85"/>
                  </a:lnTo>
                  <a:lnTo>
                    <a:pt x="56" y="85"/>
                  </a:lnTo>
                  <a:lnTo>
                    <a:pt x="49" y="83"/>
                  </a:lnTo>
                  <a:lnTo>
                    <a:pt x="46" y="83"/>
                  </a:lnTo>
                  <a:lnTo>
                    <a:pt x="41" y="80"/>
                  </a:lnTo>
                  <a:lnTo>
                    <a:pt x="37" y="80"/>
                  </a:lnTo>
                  <a:lnTo>
                    <a:pt x="34" y="78"/>
                  </a:lnTo>
                  <a:lnTo>
                    <a:pt x="29" y="76"/>
                  </a:lnTo>
                  <a:lnTo>
                    <a:pt x="27" y="75"/>
                  </a:lnTo>
                  <a:lnTo>
                    <a:pt x="25" y="73"/>
                  </a:lnTo>
                  <a:lnTo>
                    <a:pt x="20" y="71"/>
                  </a:lnTo>
                  <a:lnTo>
                    <a:pt x="19" y="68"/>
                  </a:lnTo>
                  <a:lnTo>
                    <a:pt x="15" y="66"/>
                  </a:lnTo>
                  <a:lnTo>
                    <a:pt x="15" y="64"/>
                  </a:lnTo>
                  <a:lnTo>
                    <a:pt x="12" y="61"/>
                  </a:lnTo>
                  <a:lnTo>
                    <a:pt x="10" y="58"/>
                  </a:lnTo>
                  <a:lnTo>
                    <a:pt x="8" y="54"/>
                  </a:lnTo>
                  <a:lnTo>
                    <a:pt x="8" y="52"/>
                  </a:lnTo>
                  <a:lnTo>
                    <a:pt x="8" y="49"/>
                  </a:lnTo>
                  <a:lnTo>
                    <a:pt x="8" y="47"/>
                  </a:lnTo>
                  <a:lnTo>
                    <a:pt x="8" y="44"/>
                  </a:lnTo>
                  <a:lnTo>
                    <a:pt x="8" y="42"/>
                  </a:lnTo>
                  <a:lnTo>
                    <a:pt x="8" y="41"/>
                  </a:lnTo>
                  <a:lnTo>
                    <a:pt x="8" y="37"/>
                  </a:lnTo>
                  <a:lnTo>
                    <a:pt x="8" y="35"/>
                  </a:lnTo>
                  <a:lnTo>
                    <a:pt x="10" y="34"/>
                  </a:lnTo>
                  <a:lnTo>
                    <a:pt x="13" y="29"/>
                  </a:lnTo>
                  <a:lnTo>
                    <a:pt x="8" y="27"/>
                  </a:lnTo>
                  <a:close/>
                </a:path>
              </a:pathLst>
            </a:custGeom>
            <a:solidFill>
              <a:srgbClr val="808080"/>
            </a:solidFill>
            <a:ln w="9525">
              <a:noFill/>
              <a:round/>
              <a:headEnd/>
              <a:tailEnd/>
            </a:ln>
          </p:spPr>
          <p:txBody>
            <a:bodyPr/>
            <a:lstStyle/>
            <a:p>
              <a:endParaRPr lang="en-US"/>
            </a:p>
          </p:txBody>
        </p:sp>
        <p:sp>
          <p:nvSpPr>
            <p:cNvPr id="422" name="Freeform 2593"/>
            <p:cNvSpPr>
              <a:spLocks/>
            </p:cNvSpPr>
            <p:nvPr/>
          </p:nvSpPr>
          <p:spPr bwMode="auto">
            <a:xfrm>
              <a:off x="2105" y="2796"/>
              <a:ext cx="58" cy="56"/>
            </a:xfrm>
            <a:custGeom>
              <a:avLst/>
              <a:gdLst>
                <a:gd name="T0" fmla="*/ 39 w 58"/>
                <a:gd name="T1" fmla="*/ 0 h 56"/>
                <a:gd name="T2" fmla="*/ 34 w 58"/>
                <a:gd name="T3" fmla="*/ 0 h 56"/>
                <a:gd name="T4" fmla="*/ 30 w 58"/>
                <a:gd name="T5" fmla="*/ 0 h 56"/>
                <a:gd name="T6" fmla="*/ 27 w 58"/>
                <a:gd name="T7" fmla="*/ 0 h 56"/>
                <a:gd name="T8" fmla="*/ 24 w 58"/>
                <a:gd name="T9" fmla="*/ 0 h 56"/>
                <a:gd name="T10" fmla="*/ 15 w 58"/>
                <a:gd name="T11" fmla="*/ 1 h 56"/>
                <a:gd name="T12" fmla="*/ 13 w 58"/>
                <a:gd name="T13" fmla="*/ 3 h 56"/>
                <a:gd name="T14" fmla="*/ 12 w 58"/>
                <a:gd name="T15" fmla="*/ 5 h 56"/>
                <a:gd name="T16" fmla="*/ 8 w 58"/>
                <a:gd name="T17" fmla="*/ 7 h 56"/>
                <a:gd name="T18" fmla="*/ 7 w 58"/>
                <a:gd name="T19" fmla="*/ 10 h 56"/>
                <a:gd name="T20" fmla="*/ 3 w 58"/>
                <a:gd name="T21" fmla="*/ 13 h 56"/>
                <a:gd name="T22" fmla="*/ 0 w 58"/>
                <a:gd name="T23" fmla="*/ 18 h 56"/>
                <a:gd name="T24" fmla="*/ 0 w 58"/>
                <a:gd name="T25" fmla="*/ 22 h 56"/>
                <a:gd name="T26" fmla="*/ 0 w 58"/>
                <a:gd name="T27" fmla="*/ 25 h 56"/>
                <a:gd name="T28" fmla="*/ 0 w 58"/>
                <a:gd name="T29" fmla="*/ 29 h 56"/>
                <a:gd name="T30" fmla="*/ 0 w 58"/>
                <a:gd name="T31" fmla="*/ 32 h 56"/>
                <a:gd name="T32" fmla="*/ 1 w 58"/>
                <a:gd name="T33" fmla="*/ 41 h 56"/>
                <a:gd name="T34" fmla="*/ 3 w 58"/>
                <a:gd name="T35" fmla="*/ 44 h 56"/>
                <a:gd name="T36" fmla="*/ 5 w 58"/>
                <a:gd name="T37" fmla="*/ 46 h 56"/>
                <a:gd name="T38" fmla="*/ 7 w 58"/>
                <a:gd name="T39" fmla="*/ 47 h 56"/>
                <a:gd name="T40" fmla="*/ 8 w 58"/>
                <a:gd name="T41" fmla="*/ 49 h 56"/>
                <a:gd name="T42" fmla="*/ 10 w 58"/>
                <a:gd name="T43" fmla="*/ 51 h 56"/>
                <a:gd name="T44" fmla="*/ 15 w 58"/>
                <a:gd name="T45" fmla="*/ 54 h 56"/>
                <a:gd name="T46" fmla="*/ 20 w 58"/>
                <a:gd name="T47" fmla="*/ 56 h 56"/>
                <a:gd name="T48" fmla="*/ 24 w 58"/>
                <a:gd name="T49" fmla="*/ 56 h 56"/>
                <a:gd name="T50" fmla="*/ 27 w 58"/>
                <a:gd name="T51" fmla="*/ 56 h 56"/>
                <a:gd name="T52" fmla="*/ 30 w 58"/>
                <a:gd name="T53" fmla="*/ 56 h 56"/>
                <a:gd name="T54" fmla="*/ 34 w 58"/>
                <a:gd name="T55" fmla="*/ 56 h 56"/>
                <a:gd name="T56" fmla="*/ 41 w 58"/>
                <a:gd name="T57" fmla="*/ 53 h 56"/>
                <a:gd name="T58" fmla="*/ 44 w 58"/>
                <a:gd name="T59" fmla="*/ 51 h 56"/>
                <a:gd name="T60" fmla="*/ 48 w 58"/>
                <a:gd name="T61" fmla="*/ 49 h 56"/>
                <a:gd name="T62" fmla="*/ 49 w 58"/>
                <a:gd name="T63" fmla="*/ 47 h 56"/>
                <a:gd name="T64" fmla="*/ 51 w 58"/>
                <a:gd name="T65" fmla="*/ 44 h 56"/>
                <a:gd name="T66" fmla="*/ 53 w 58"/>
                <a:gd name="T67" fmla="*/ 42 h 56"/>
                <a:gd name="T68" fmla="*/ 56 w 58"/>
                <a:gd name="T69" fmla="*/ 37 h 56"/>
                <a:gd name="T70" fmla="*/ 58 w 58"/>
                <a:gd name="T71" fmla="*/ 34 h 56"/>
                <a:gd name="T72" fmla="*/ 58 w 58"/>
                <a:gd name="T73" fmla="*/ 30 h 56"/>
                <a:gd name="T74" fmla="*/ 58 w 58"/>
                <a:gd name="T75" fmla="*/ 27 h 56"/>
                <a:gd name="T76" fmla="*/ 58 w 58"/>
                <a:gd name="T77" fmla="*/ 24 h 56"/>
                <a:gd name="T78" fmla="*/ 54 w 58"/>
                <a:gd name="T79" fmla="*/ 13 h 56"/>
                <a:gd name="T80" fmla="*/ 53 w 58"/>
                <a:gd name="T81" fmla="*/ 10 h 56"/>
                <a:gd name="T82" fmla="*/ 51 w 58"/>
                <a:gd name="T83" fmla="*/ 8 h 56"/>
                <a:gd name="T84" fmla="*/ 49 w 58"/>
                <a:gd name="T85" fmla="*/ 7 h 56"/>
                <a:gd name="T86" fmla="*/ 48 w 58"/>
                <a:gd name="T87" fmla="*/ 5 h 56"/>
                <a:gd name="T88" fmla="*/ 44 w 58"/>
                <a:gd name="T89" fmla="*/ 3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6"/>
                <a:gd name="T137" fmla="*/ 58 w 58"/>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6">
                  <a:moveTo>
                    <a:pt x="41" y="1"/>
                  </a:moveTo>
                  <a:lnTo>
                    <a:pt x="39" y="0"/>
                  </a:lnTo>
                  <a:lnTo>
                    <a:pt x="36" y="0"/>
                  </a:lnTo>
                  <a:lnTo>
                    <a:pt x="34" y="0"/>
                  </a:lnTo>
                  <a:lnTo>
                    <a:pt x="32" y="0"/>
                  </a:lnTo>
                  <a:lnTo>
                    <a:pt x="30" y="0"/>
                  </a:lnTo>
                  <a:lnTo>
                    <a:pt x="29" y="0"/>
                  </a:lnTo>
                  <a:lnTo>
                    <a:pt x="27" y="0"/>
                  </a:lnTo>
                  <a:lnTo>
                    <a:pt x="25" y="0"/>
                  </a:lnTo>
                  <a:lnTo>
                    <a:pt x="24" y="0"/>
                  </a:lnTo>
                  <a:lnTo>
                    <a:pt x="22" y="0"/>
                  </a:lnTo>
                  <a:lnTo>
                    <a:pt x="15" y="1"/>
                  </a:lnTo>
                  <a:lnTo>
                    <a:pt x="15" y="3"/>
                  </a:lnTo>
                  <a:lnTo>
                    <a:pt x="13" y="3"/>
                  </a:lnTo>
                  <a:lnTo>
                    <a:pt x="13" y="5"/>
                  </a:lnTo>
                  <a:lnTo>
                    <a:pt x="12" y="5"/>
                  </a:lnTo>
                  <a:lnTo>
                    <a:pt x="10" y="7"/>
                  </a:lnTo>
                  <a:lnTo>
                    <a:pt x="8" y="7"/>
                  </a:lnTo>
                  <a:lnTo>
                    <a:pt x="7" y="8"/>
                  </a:lnTo>
                  <a:lnTo>
                    <a:pt x="7" y="10"/>
                  </a:lnTo>
                  <a:lnTo>
                    <a:pt x="5" y="12"/>
                  </a:lnTo>
                  <a:lnTo>
                    <a:pt x="3" y="13"/>
                  </a:lnTo>
                  <a:lnTo>
                    <a:pt x="3" y="17"/>
                  </a:lnTo>
                  <a:lnTo>
                    <a:pt x="0" y="18"/>
                  </a:lnTo>
                  <a:lnTo>
                    <a:pt x="1" y="20"/>
                  </a:lnTo>
                  <a:lnTo>
                    <a:pt x="0" y="22"/>
                  </a:lnTo>
                  <a:lnTo>
                    <a:pt x="0" y="24"/>
                  </a:lnTo>
                  <a:lnTo>
                    <a:pt x="0" y="25"/>
                  </a:lnTo>
                  <a:lnTo>
                    <a:pt x="0" y="27"/>
                  </a:lnTo>
                  <a:lnTo>
                    <a:pt x="0" y="29"/>
                  </a:lnTo>
                  <a:lnTo>
                    <a:pt x="0" y="30"/>
                  </a:lnTo>
                  <a:lnTo>
                    <a:pt x="0" y="32"/>
                  </a:lnTo>
                  <a:lnTo>
                    <a:pt x="0" y="36"/>
                  </a:lnTo>
                  <a:lnTo>
                    <a:pt x="1" y="41"/>
                  </a:lnTo>
                  <a:lnTo>
                    <a:pt x="3" y="42"/>
                  </a:lnTo>
                  <a:lnTo>
                    <a:pt x="3" y="44"/>
                  </a:lnTo>
                  <a:lnTo>
                    <a:pt x="3" y="46"/>
                  </a:lnTo>
                  <a:lnTo>
                    <a:pt x="5" y="46"/>
                  </a:lnTo>
                  <a:lnTo>
                    <a:pt x="5" y="47"/>
                  </a:lnTo>
                  <a:lnTo>
                    <a:pt x="7" y="47"/>
                  </a:lnTo>
                  <a:lnTo>
                    <a:pt x="7" y="49"/>
                  </a:lnTo>
                  <a:lnTo>
                    <a:pt x="8" y="49"/>
                  </a:lnTo>
                  <a:lnTo>
                    <a:pt x="8" y="51"/>
                  </a:lnTo>
                  <a:lnTo>
                    <a:pt x="10" y="51"/>
                  </a:lnTo>
                  <a:lnTo>
                    <a:pt x="13" y="53"/>
                  </a:lnTo>
                  <a:lnTo>
                    <a:pt x="15" y="54"/>
                  </a:lnTo>
                  <a:lnTo>
                    <a:pt x="19" y="54"/>
                  </a:lnTo>
                  <a:lnTo>
                    <a:pt x="20" y="56"/>
                  </a:lnTo>
                  <a:lnTo>
                    <a:pt x="22" y="56"/>
                  </a:lnTo>
                  <a:lnTo>
                    <a:pt x="24" y="56"/>
                  </a:lnTo>
                  <a:lnTo>
                    <a:pt x="25" y="56"/>
                  </a:lnTo>
                  <a:lnTo>
                    <a:pt x="27" y="56"/>
                  </a:lnTo>
                  <a:lnTo>
                    <a:pt x="29" y="56"/>
                  </a:lnTo>
                  <a:lnTo>
                    <a:pt x="30" y="56"/>
                  </a:lnTo>
                  <a:lnTo>
                    <a:pt x="32" y="56"/>
                  </a:lnTo>
                  <a:lnTo>
                    <a:pt x="34" y="56"/>
                  </a:lnTo>
                  <a:lnTo>
                    <a:pt x="41" y="54"/>
                  </a:lnTo>
                  <a:lnTo>
                    <a:pt x="41" y="53"/>
                  </a:lnTo>
                  <a:lnTo>
                    <a:pt x="44" y="53"/>
                  </a:lnTo>
                  <a:lnTo>
                    <a:pt x="44" y="51"/>
                  </a:lnTo>
                  <a:lnTo>
                    <a:pt x="46" y="51"/>
                  </a:lnTo>
                  <a:lnTo>
                    <a:pt x="48" y="49"/>
                  </a:lnTo>
                  <a:lnTo>
                    <a:pt x="49" y="49"/>
                  </a:lnTo>
                  <a:lnTo>
                    <a:pt x="49" y="47"/>
                  </a:lnTo>
                  <a:lnTo>
                    <a:pt x="51" y="46"/>
                  </a:lnTo>
                  <a:lnTo>
                    <a:pt x="51" y="44"/>
                  </a:lnTo>
                  <a:lnTo>
                    <a:pt x="53" y="44"/>
                  </a:lnTo>
                  <a:lnTo>
                    <a:pt x="53" y="42"/>
                  </a:lnTo>
                  <a:lnTo>
                    <a:pt x="54" y="39"/>
                  </a:lnTo>
                  <a:lnTo>
                    <a:pt x="56" y="37"/>
                  </a:lnTo>
                  <a:lnTo>
                    <a:pt x="58" y="36"/>
                  </a:lnTo>
                  <a:lnTo>
                    <a:pt x="58" y="34"/>
                  </a:lnTo>
                  <a:lnTo>
                    <a:pt x="58" y="32"/>
                  </a:lnTo>
                  <a:lnTo>
                    <a:pt x="58" y="30"/>
                  </a:lnTo>
                  <a:lnTo>
                    <a:pt x="58" y="29"/>
                  </a:lnTo>
                  <a:lnTo>
                    <a:pt x="58" y="27"/>
                  </a:lnTo>
                  <a:lnTo>
                    <a:pt x="58" y="25"/>
                  </a:lnTo>
                  <a:lnTo>
                    <a:pt x="58" y="24"/>
                  </a:lnTo>
                  <a:lnTo>
                    <a:pt x="58" y="20"/>
                  </a:lnTo>
                  <a:lnTo>
                    <a:pt x="54" y="13"/>
                  </a:lnTo>
                  <a:lnTo>
                    <a:pt x="53" y="12"/>
                  </a:lnTo>
                  <a:lnTo>
                    <a:pt x="53" y="10"/>
                  </a:lnTo>
                  <a:lnTo>
                    <a:pt x="51" y="10"/>
                  </a:lnTo>
                  <a:lnTo>
                    <a:pt x="51" y="8"/>
                  </a:lnTo>
                  <a:lnTo>
                    <a:pt x="49" y="8"/>
                  </a:lnTo>
                  <a:lnTo>
                    <a:pt x="49" y="7"/>
                  </a:lnTo>
                  <a:lnTo>
                    <a:pt x="48" y="7"/>
                  </a:lnTo>
                  <a:lnTo>
                    <a:pt x="48" y="5"/>
                  </a:lnTo>
                  <a:lnTo>
                    <a:pt x="46" y="5"/>
                  </a:lnTo>
                  <a:lnTo>
                    <a:pt x="44" y="3"/>
                  </a:lnTo>
                  <a:lnTo>
                    <a:pt x="41" y="1"/>
                  </a:lnTo>
                  <a:close/>
                </a:path>
              </a:pathLst>
            </a:custGeom>
            <a:solidFill>
              <a:srgbClr val="808080"/>
            </a:solidFill>
            <a:ln w="9525">
              <a:noFill/>
              <a:round/>
              <a:headEnd/>
              <a:tailEnd/>
            </a:ln>
          </p:spPr>
          <p:txBody>
            <a:bodyPr/>
            <a:lstStyle/>
            <a:p>
              <a:endParaRPr lang="en-US"/>
            </a:p>
          </p:txBody>
        </p:sp>
        <p:sp>
          <p:nvSpPr>
            <p:cNvPr id="423" name="Freeform 2594"/>
            <p:cNvSpPr>
              <a:spLocks/>
            </p:cNvSpPr>
            <p:nvPr/>
          </p:nvSpPr>
          <p:spPr bwMode="auto">
            <a:xfrm>
              <a:off x="2101" y="2794"/>
              <a:ext cx="63" cy="60"/>
            </a:xfrm>
            <a:custGeom>
              <a:avLst/>
              <a:gdLst>
                <a:gd name="T0" fmla="*/ 2 w 63"/>
                <a:gd name="T1" fmla="*/ 26 h 60"/>
                <a:gd name="T2" fmla="*/ 0 w 63"/>
                <a:gd name="T3" fmla="*/ 29 h 60"/>
                <a:gd name="T4" fmla="*/ 0 w 63"/>
                <a:gd name="T5" fmla="*/ 34 h 60"/>
                <a:gd name="T6" fmla="*/ 2 w 63"/>
                <a:gd name="T7" fmla="*/ 39 h 60"/>
                <a:gd name="T8" fmla="*/ 5 w 63"/>
                <a:gd name="T9" fmla="*/ 46 h 60"/>
                <a:gd name="T10" fmla="*/ 11 w 63"/>
                <a:gd name="T11" fmla="*/ 51 h 60"/>
                <a:gd name="T12" fmla="*/ 16 w 63"/>
                <a:gd name="T13" fmla="*/ 56 h 60"/>
                <a:gd name="T14" fmla="*/ 23 w 63"/>
                <a:gd name="T15" fmla="*/ 58 h 60"/>
                <a:gd name="T16" fmla="*/ 31 w 63"/>
                <a:gd name="T17" fmla="*/ 60 h 60"/>
                <a:gd name="T18" fmla="*/ 36 w 63"/>
                <a:gd name="T19" fmla="*/ 58 h 60"/>
                <a:gd name="T20" fmla="*/ 45 w 63"/>
                <a:gd name="T21" fmla="*/ 56 h 60"/>
                <a:gd name="T22" fmla="*/ 50 w 63"/>
                <a:gd name="T23" fmla="*/ 53 h 60"/>
                <a:gd name="T24" fmla="*/ 55 w 63"/>
                <a:gd name="T25" fmla="*/ 49 h 60"/>
                <a:gd name="T26" fmla="*/ 58 w 63"/>
                <a:gd name="T27" fmla="*/ 43 h 60"/>
                <a:gd name="T28" fmla="*/ 62 w 63"/>
                <a:gd name="T29" fmla="*/ 41 h 60"/>
                <a:gd name="T30" fmla="*/ 62 w 63"/>
                <a:gd name="T31" fmla="*/ 34 h 60"/>
                <a:gd name="T32" fmla="*/ 63 w 63"/>
                <a:gd name="T33" fmla="*/ 26 h 60"/>
                <a:gd name="T34" fmla="*/ 60 w 63"/>
                <a:gd name="T35" fmla="*/ 15 h 60"/>
                <a:gd name="T36" fmla="*/ 57 w 63"/>
                <a:gd name="T37" fmla="*/ 10 h 60"/>
                <a:gd name="T38" fmla="*/ 52 w 63"/>
                <a:gd name="T39" fmla="*/ 7 h 60"/>
                <a:gd name="T40" fmla="*/ 43 w 63"/>
                <a:gd name="T41" fmla="*/ 2 h 60"/>
                <a:gd name="T42" fmla="*/ 38 w 63"/>
                <a:gd name="T43" fmla="*/ 0 h 60"/>
                <a:gd name="T44" fmla="*/ 31 w 63"/>
                <a:gd name="T45" fmla="*/ 0 h 60"/>
                <a:gd name="T46" fmla="*/ 26 w 63"/>
                <a:gd name="T47" fmla="*/ 2 h 60"/>
                <a:gd name="T48" fmla="*/ 17 w 63"/>
                <a:gd name="T49" fmla="*/ 3 h 60"/>
                <a:gd name="T50" fmla="*/ 12 w 63"/>
                <a:gd name="T51" fmla="*/ 7 h 60"/>
                <a:gd name="T52" fmla="*/ 9 w 63"/>
                <a:gd name="T53" fmla="*/ 10 h 60"/>
                <a:gd name="T54" fmla="*/ 5 w 63"/>
                <a:gd name="T55" fmla="*/ 17 h 60"/>
                <a:gd name="T56" fmla="*/ 11 w 63"/>
                <a:gd name="T57" fmla="*/ 14 h 60"/>
                <a:gd name="T58" fmla="*/ 14 w 63"/>
                <a:gd name="T59" fmla="*/ 10 h 60"/>
                <a:gd name="T60" fmla="*/ 17 w 63"/>
                <a:gd name="T61" fmla="*/ 7 h 60"/>
                <a:gd name="T62" fmla="*/ 24 w 63"/>
                <a:gd name="T63" fmla="*/ 5 h 60"/>
                <a:gd name="T64" fmla="*/ 29 w 63"/>
                <a:gd name="T65" fmla="*/ 3 h 60"/>
                <a:gd name="T66" fmla="*/ 38 w 63"/>
                <a:gd name="T67" fmla="*/ 3 h 60"/>
                <a:gd name="T68" fmla="*/ 46 w 63"/>
                <a:gd name="T69" fmla="*/ 7 h 60"/>
                <a:gd name="T70" fmla="*/ 50 w 63"/>
                <a:gd name="T71" fmla="*/ 9 h 60"/>
                <a:gd name="T72" fmla="*/ 53 w 63"/>
                <a:gd name="T73" fmla="*/ 12 h 60"/>
                <a:gd name="T74" fmla="*/ 57 w 63"/>
                <a:gd name="T75" fmla="*/ 17 h 60"/>
                <a:gd name="T76" fmla="*/ 60 w 63"/>
                <a:gd name="T77" fmla="*/ 24 h 60"/>
                <a:gd name="T78" fmla="*/ 60 w 63"/>
                <a:gd name="T79" fmla="*/ 32 h 60"/>
                <a:gd name="T80" fmla="*/ 57 w 63"/>
                <a:gd name="T81" fmla="*/ 39 h 60"/>
                <a:gd name="T82" fmla="*/ 55 w 63"/>
                <a:gd name="T83" fmla="*/ 44 h 60"/>
                <a:gd name="T84" fmla="*/ 50 w 63"/>
                <a:gd name="T85" fmla="*/ 49 h 60"/>
                <a:gd name="T86" fmla="*/ 45 w 63"/>
                <a:gd name="T87" fmla="*/ 53 h 60"/>
                <a:gd name="T88" fmla="*/ 38 w 63"/>
                <a:gd name="T89" fmla="*/ 56 h 60"/>
                <a:gd name="T90" fmla="*/ 33 w 63"/>
                <a:gd name="T91" fmla="*/ 56 h 60"/>
                <a:gd name="T92" fmla="*/ 26 w 63"/>
                <a:gd name="T93" fmla="*/ 56 h 60"/>
                <a:gd name="T94" fmla="*/ 19 w 63"/>
                <a:gd name="T95" fmla="*/ 55 h 60"/>
                <a:gd name="T96" fmla="*/ 12 w 63"/>
                <a:gd name="T97" fmla="*/ 51 h 60"/>
                <a:gd name="T98" fmla="*/ 9 w 63"/>
                <a:gd name="T99" fmla="*/ 46 h 60"/>
                <a:gd name="T100" fmla="*/ 7 w 63"/>
                <a:gd name="T101" fmla="*/ 43 h 60"/>
                <a:gd name="T102" fmla="*/ 5 w 63"/>
                <a:gd name="T103" fmla="*/ 38 h 60"/>
                <a:gd name="T104" fmla="*/ 5 w 63"/>
                <a:gd name="T105" fmla="*/ 32 h 60"/>
                <a:gd name="T106" fmla="*/ 4 w 63"/>
                <a:gd name="T107" fmla="*/ 27 h 60"/>
                <a:gd name="T108" fmla="*/ 5 w 63"/>
                <a:gd name="T109" fmla="*/ 24 h 60"/>
                <a:gd name="T110" fmla="*/ 5 w 63"/>
                <a:gd name="T111" fmla="*/ 17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60"/>
                <a:gd name="T170" fmla="*/ 63 w 63"/>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60">
                  <a:moveTo>
                    <a:pt x="5" y="17"/>
                  </a:moveTo>
                  <a:lnTo>
                    <a:pt x="2" y="22"/>
                  </a:lnTo>
                  <a:lnTo>
                    <a:pt x="2" y="26"/>
                  </a:lnTo>
                  <a:lnTo>
                    <a:pt x="0" y="26"/>
                  </a:lnTo>
                  <a:lnTo>
                    <a:pt x="0" y="27"/>
                  </a:lnTo>
                  <a:lnTo>
                    <a:pt x="0" y="29"/>
                  </a:lnTo>
                  <a:lnTo>
                    <a:pt x="0" y="31"/>
                  </a:lnTo>
                  <a:lnTo>
                    <a:pt x="0" y="32"/>
                  </a:lnTo>
                  <a:lnTo>
                    <a:pt x="0" y="34"/>
                  </a:lnTo>
                  <a:lnTo>
                    <a:pt x="2" y="36"/>
                  </a:lnTo>
                  <a:lnTo>
                    <a:pt x="2" y="38"/>
                  </a:lnTo>
                  <a:lnTo>
                    <a:pt x="2" y="39"/>
                  </a:lnTo>
                  <a:lnTo>
                    <a:pt x="4" y="43"/>
                  </a:lnTo>
                  <a:lnTo>
                    <a:pt x="5" y="44"/>
                  </a:lnTo>
                  <a:lnTo>
                    <a:pt x="5" y="46"/>
                  </a:lnTo>
                  <a:lnTo>
                    <a:pt x="7" y="48"/>
                  </a:lnTo>
                  <a:lnTo>
                    <a:pt x="9" y="51"/>
                  </a:lnTo>
                  <a:lnTo>
                    <a:pt x="11" y="51"/>
                  </a:lnTo>
                  <a:lnTo>
                    <a:pt x="11" y="53"/>
                  </a:lnTo>
                  <a:lnTo>
                    <a:pt x="14" y="55"/>
                  </a:lnTo>
                  <a:lnTo>
                    <a:pt x="16" y="56"/>
                  </a:lnTo>
                  <a:lnTo>
                    <a:pt x="19" y="56"/>
                  </a:lnTo>
                  <a:lnTo>
                    <a:pt x="19" y="58"/>
                  </a:lnTo>
                  <a:lnTo>
                    <a:pt x="23" y="58"/>
                  </a:lnTo>
                  <a:lnTo>
                    <a:pt x="24" y="58"/>
                  </a:lnTo>
                  <a:lnTo>
                    <a:pt x="28" y="60"/>
                  </a:lnTo>
                  <a:lnTo>
                    <a:pt x="31" y="60"/>
                  </a:lnTo>
                  <a:lnTo>
                    <a:pt x="33" y="60"/>
                  </a:lnTo>
                  <a:lnTo>
                    <a:pt x="36" y="60"/>
                  </a:lnTo>
                  <a:lnTo>
                    <a:pt x="36" y="58"/>
                  </a:lnTo>
                  <a:lnTo>
                    <a:pt x="38" y="58"/>
                  </a:lnTo>
                  <a:lnTo>
                    <a:pt x="40" y="58"/>
                  </a:lnTo>
                  <a:lnTo>
                    <a:pt x="45" y="56"/>
                  </a:lnTo>
                  <a:lnTo>
                    <a:pt x="46" y="55"/>
                  </a:lnTo>
                  <a:lnTo>
                    <a:pt x="50" y="55"/>
                  </a:lnTo>
                  <a:lnTo>
                    <a:pt x="50" y="53"/>
                  </a:lnTo>
                  <a:lnTo>
                    <a:pt x="52" y="51"/>
                  </a:lnTo>
                  <a:lnTo>
                    <a:pt x="53" y="51"/>
                  </a:lnTo>
                  <a:lnTo>
                    <a:pt x="55" y="49"/>
                  </a:lnTo>
                  <a:lnTo>
                    <a:pt x="57" y="48"/>
                  </a:lnTo>
                  <a:lnTo>
                    <a:pt x="57" y="46"/>
                  </a:lnTo>
                  <a:lnTo>
                    <a:pt x="58" y="43"/>
                  </a:lnTo>
                  <a:lnTo>
                    <a:pt x="60" y="43"/>
                  </a:lnTo>
                  <a:lnTo>
                    <a:pt x="60" y="41"/>
                  </a:lnTo>
                  <a:lnTo>
                    <a:pt x="62" y="41"/>
                  </a:lnTo>
                  <a:lnTo>
                    <a:pt x="62" y="38"/>
                  </a:lnTo>
                  <a:lnTo>
                    <a:pt x="62" y="36"/>
                  </a:lnTo>
                  <a:lnTo>
                    <a:pt x="62" y="34"/>
                  </a:lnTo>
                  <a:lnTo>
                    <a:pt x="62" y="32"/>
                  </a:lnTo>
                  <a:lnTo>
                    <a:pt x="62" y="31"/>
                  </a:lnTo>
                  <a:lnTo>
                    <a:pt x="63" y="26"/>
                  </a:lnTo>
                  <a:lnTo>
                    <a:pt x="62" y="22"/>
                  </a:lnTo>
                  <a:lnTo>
                    <a:pt x="60" y="17"/>
                  </a:lnTo>
                  <a:lnTo>
                    <a:pt x="60" y="15"/>
                  </a:lnTo>
                  <a:lnTo>
                    <a:pt x="58" y="14"/>
                  </a:lnTo>
                  <a:lnTo>
                    <a:pt x="57" y="12"/>
                  </a:lnTo>
                  <a:lnTo>
                    <a:pt x="57" y="10"/>
                  </a:lnTo>
                  <a:lnTo>
                    <a:pt x="55" y="9"/>
                  </a:lnTo>
                  <a:lnTo>
                    <a:pt x="53" y="7"/>
                  </a:lnTo>
                  <a:lnTo>
                    <a:pt x="52" y="7"/>
                  </a:lnTo>
                  <a:lnTo>
                    <a:pt x="50" y="5"/>
                  </a:lnTo>
                  <a:lnTo>
                    <a:pt x="48" y="3"/>
                  </a:lnTo>
                  <a:lnTo>
                    <a:pt x="43" y="2"/>
                  </a:lnTo>
                  <a:lnTo>
                    <a:pt x="41" y="2"/>
                  </a:lnTo>
                  <a:lnTo>
                    <a:pt x="40" y="2"/>
                  </a:lnTo>
                  <a:lnTo>
                    <a:pt x="38" y="0"/>
                  </a:lnTo>
                  <a:lnTo>
                    <a:pt x="36" y="0"/>
                  </a:lnTo>
                  <a:lnTo>
                    <a:pt x="33" y="0"/>
                  </a:lnTo>
                  <a:lnTo>
                    <a:pt x="31" y="0"/>
                  </a:lnTo>
                  <a:lnTo>
                    <a:pt x="29" y="0"/>
                  </a:lnTo>
                  <a:lnTo>
                    <a:pt x="28" y="0"/>
                  </a:lnTo>
                  <a:lnTo>
                    <a:pt x="26" y="2"/>
                  </a:lnTo>
                  <a:lnTo>
                    <a:pt x="24" y="2"/>
                  </a:lnTo>
                  <a:lnTo>
                    <a:pt x="19" y="3"/>
                  </a:lnTo>
                  <a:lnTo>
                    <a:pt x="17" y="3"/>
                  </a:lnTo>
                  <a:lnTo>
                    <a:pt x="16" y="5"/>
                  </a:lnTo>
                  <a:lnTo>
                    <a:pt x="14" y="7"/>
                  </a:lnTo>
                  <a:lnTo>
                    <a:pt x="12" y="7"/>
                  </a:lnTo>
                  <a:lnTo>
                    <a:pt x="11" y="9"/>
                  </a:lnTo>
                  <a:lnTo>
                    <a:pt x="11" y="10"/>
                  </a:lnTo>
                  <a:lnTo>
                    <a:pt x="9" y="10"/>
                  </a:lnTo>
                  <a:lnTo>
                    <a:pt x="7" y="12"/>
                  </a:lnTo>
                  <a:lnTo>
                    <a:pt x="5" y="14"/>
                  </a:lnTo>
                  <a:lnTo>
                    <a:pt x="5" y="17"/>
                  </a:lnTo>
                  <a:lnTo>
                    <a:pt x="7" y="19"/>
                  </a:lnTo>
                  <a:lnTo>
                    <a:pt x="9" y="15"/>
                  </a:lnTo>
                  <a:lnTo>
                    <a:pt x="11" y="14"/>
                  </a:lnTo>
                  <a:lnTo>
                    <a:pt x="11" y="12"/>
                  </a:lnTo>
                  <a:lnTo>
                    <a:pt x="12" y="10"/>
                  </a:lnTo>
                  <a:lnTo>
                    <a:pt x="14" y="10"/>
                  </a:lnTo>
                  <a:lnTo>
                    <a:pt x="16" y="10"/>
                  </a:lnTo>
                  <a:lnTo>
                    <a:pt x="16" y="9"/>
                  </a:lnTo>
                  <a:lnTo>
                    <a:pt x="17" y="7"/>
                  </a:lnTo>
                  <a:lnTo>
                    <a:pt x="19" y="7"/>
                  </a:lnTo>
                  <a:lnTo>
                    <a:pt x="21" y="5"/>
                  </a:lnTo>
                  <a:lnTo>
                    <a:pt x="24" y="5"/>
                  </a:lnTo>
                  <a:lnTo>
                    <a:pt x="26" y="3"/>
                  </a:lnTo>
                  <a:lnTo>
                    <a:pt x="28" y="3"/>
                  </a:lnTo>
                  <a:lnTo>
                    <a:pt x="29" y="3"/>
                  </a:lnTo>
                  <a:lnTo>
                    <a:pt x="31" y="3"/>
                  </a:lnTo>
                  <a:lnTo>
                    <a:pt x="36" y="3"/>
                  </a:lnTo>
                  <a:lnTo>
                    <a:pt x="38" y="3"/>
                  </a:lnTo>
                  <a:lnTo>
                    <a:pt x="40" y="3"/>
                  </a:lnTo>
                  <a:lnTo>
                    <a:pt x="41" y="5"/>
                  </a:lnTo>
                  <a:lnTo>
                    <a:pt x="46" y="7"/>
                  </a:lnTo>
                  <a:lnTo>
                    <a:pt x="48" y="7"/>
                  </a:lnTo>
                  <a:lnTo>
                    <a:pt x="50" y="7"/>
                  </a:lnTo>
                  <a:lnTo>
                    <a:pt x="50" y="9"/>
                  </a:lnTo>
                  <a:lnTo>
                    <a:pt x="50" y="10"/>
                  </a:lnTo>
                  <a:lnTo>
                    <a:pt x="52" y="10"/>
                  </a:lnTo>
                  <a:lnTo>
                    <a:pt x="53" y="12"/>
                  </a:lnTo>
                  <a:lnTo>
                    <a:pt x="55" y="14"/>
                  </a:lnTo>
                  <a:lnTo>
                    <a:pt x="57" y="15"/>
                  </a:lnTo>
                  <a:lnTo>
                    <a:pt x="57" y="17"/>
                  </a:lnTo>
                  <a:lnTo>
                    <a:pt x="58" y="20"/>
                  </a:lnTo>
                  <a:lnTo>
                    <a:pt x="58" y="22"/>
                  </a:lnTo>
                  <a:lnTo>
                    <a:pt x="60" y="24"/>
                  </a:lnTo>
                  <a:lnTo>
                    <a:pt x="60" y="27"/>
                  </a:lnTo>
                  <a:lnTo>
                    <a:pt x="60" y="31"/>
                  </a:lnTo>
                  <a:lnTo>
                    <a:pt x="60" y="32"/>
                  </a:lnTo>
                  <a:lnTo>
                    <a:pt x="60" y="34"/>
                  </a:lnTo>
                  <a:lnTo>
                    <a:pt x="58" y="38"/>
                  </a:lnTo>
                  <a:lnTo>
                    <a:pt x="57" y="39"/>
                  </a:lnTo>
                  <a:lnTo>
                    <a:pt x="57" y="41"/>
                  </a:lnTo>
                  <a:lnTo>
                    <a:pt x="57" y="43"/>
                  </a:lnTo>
                  <a:lnTo>
                    <a:pt x="55" y="44"/>
                  </a:lnTo>
                  <a:lnTo>
                    <a:pt x="53" y="46"/>
                  </a:lnTo>
                  <a:lnTo>
                    <a:pt x="52" y="48"/>
                  </a:lnTo>
                  <a:lnTo>
                    <a:pt x="50" y="49"/>
                  </a:lnTo>
                  <a:lnTo>
                    <a:pt x="48" y="51"/>
                  </a:lnTo>
                  <a:lnTo>
                    <a:pt x="46" y="51"/>
                  </a:lnTo>
                  <a:lnTo>
                    <a:pt x="45" y="53"/>
                  </a:lnTo>
                  <a:lnTo>
                    <a:pt x="43" y="55"/>
                  </a:lnTo>
                  <a:lnTo>
                    <a:pt x="40" y="55"/>
                  </a:lnTo>
                  <a:lnTo>
                    <a:pt x="38" y="56"/>
                  </a:lnTo>
                  <a:lnTo>
                    <a:pt x="36" y="56"/>
                  </a:lnTo>
                  <a:lnTo>
                    <a:pt x="34" y="56"/>
                  </a:lnTo>
                  <a:lnTo>
                    <a:pt x="33" y="56"/>
                  </a:lnTo>
                  <a:lnTo>
                    <a:pt x="31" y="56"/>
                  </a:lnTo>
                  <a:lnTo>
                    <a:pt x="28" y="56"/>
                  </a:lnTo>
                  <a:lnTo>
                    <a:pt x="26" y="56"/>
                  </a:lnTo>
                  <a:lnTo>
                    <a:pt x="24" y="56"/>
                  </a:lnTo>
                  <a:lnTo>
                    <a:pt x="21" y="55"/>
                  </a:lnTo>
                  <a:lnTo>
                    <a:pt x="19" y="55"/>
                  </a:lnTo>
                  <a:lnTo>
                    <a:pt x="17" y="53"/>
                  </a:lnTo>
                  <a:lnTo>
                    <a:pt x="16" y="53"/>
                  </a:lnTo>
                  <a:lnTo>
                    <a:pt x="12" y="51"/>
                  </a:lnTo>
                  <a:lnTo>
                    <a:pt x="12" y="49"/>
                  </a:lnTo>
                  <a:lnTo>
                    <a:pt x="11" y="49"/>
                  </a:lnTo>
                  <a:lnTo>
                    <a:pt x="9" y="46"/>
                  </a:lnTo>
                  <a:lnTo>
                    <a:pt x="9" y="44"/>
                  </a:lnTo>
                  <a:lnTo>
                    <a:pt x="7" y="44"/>
                  </a:lnTo>
                  <a:lnTo>
                    <a:pt x="7" y="43"/>
                  </a:lnTo>
                  <a:lnTo>
                    <a:pt x="5" y="41"/>
                  </a:lnTo>
                  <a:lnTo>
                    <a:pt x="5" y="39"/>
                  </a:lnTo>
                  <a:lnTo>
                    <a:pt x="5" y="38"/>
                  </a:lnTo>
                  <a:lnTo>
                    <a:pt x="5" y="36"/>
                  </a:lnTo>
                  <a:lnTo>
                    <a:pt x="5" y="34"/>
                  </a:lnTo>
                  <a:lnTo>
                    <a:pt x="5" y="32"/>
                  </a:lnTo>
                  <a:lnTo>
                    <a:pt x="4" y="31"/>
                  </a:lnTo>
                  <a:lnTo>
                    <a:pt x="5" y="29"/>
                  </a:lnTo>
                  <a:lnTo>
                    <a:pt x="4" y="27"/>
                  </a:lnTo>
                  <a:lnTo>
                    <a:pt x="5" y="27"/>
                  </a:lnTo>
                  <a:lnTo>
                    <a:pt x="5" y="26"/>
                  </a:lnTo>
                  <a:lnTo>
                    <a:pt x="5" y="24"/>
                  </a:lnTo>
                  <a:lnTo>
                    <a:pt x="5" y="22"/>
                  </a:lnTo>
                  <a:lnTo>
                    <a:pt x="7" y="19"/>
                  </a:lnTo>
                  <a:lnTo>
                    <a:pt x="5" y="17"/>
                  </a:lnTo>
                  <a:close/>
                </a:path>
              </a:pathLst>
            </a:custGeom>
            <a:solidFill>
              <a:srgbClr val="808080"/>
            </a:solidFill>
            <a:ln w="9525">
              <a:noFill/>
              <a:round/>
              <a:headEnd/>
              <a:tailEnd/>
            </a:ln>
          </p:spPr>
          <p:txBody>
            <a:bodyPr/>
            <a:lstStyle/>
            <a:p>
              <a:endParaRPr lang="en-US"/>
            </a:p>
          </p:txBody>
        </p:sp>
        <p:sp>
          <p:nvSpPr>
            <p:cNvPr id="424" name="Freeform 2595"/>
            <p:cNvSpPr>
              <a:spLocks/>
            </p:cNvSpPr>
            <p:nvPr/>
          </p:nvSpPr>
          <p:spPr bwMode="auto">
            <a:xfrm>
              <a:off x="2294" y="2806"/>
              <a:ext cx="70" cy="46"/>
            </a:xfrm>
            <a:custGeom>
              <a:avLst/>
              <a:gdLst>
                <a:gd name="T0" fmla="*/ 51 w 70"/>
                <a:gd name="T1" fmla="*/ 0 h 46"/>
                <a:gd name="T2" fmla="*/ 70 w 70"/>
                <a:gd name="T3" fmla="*/ 5 h 46"/>
                <a:gd name="T4" fmla="*/ 27 w 70"/>
                <a:gd name="T5" fmla="*/ 46 h 46"/>
                <a:gd name="T6" fmla="*/ 0 w 70"/>
                <a:gd name="T7" fmla="*/ 29 h 46"/>
                <a:gd name="T8" fmla="*/ 51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1" y="0"/>
                  </a:moveTo>
                  <a:lnTo>
                    <a:pt x="70"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425" name="Freeform 2596"/>
            <p:cNvSpPr>
              <a:spLocks/>
            </p:cNvSpPr>
            <p:nvPr/>
          </p:nvSpPr>
          <p:spPr bwMode="auto">
            <a:xfrm>
              <a:off x="2291" y="2803"/>
              <a:ext cx="76" cy="49"/>
            </a:xfrm>
            <a:custGeom>
              <a:avLst/>
              <a:gdLst>
                <a:gd name="T0" fmla="*/ 54 w 76"/>
                <a:gd name="T1" fmla="*/ 3 h 49"/>
                <a:gd name="T2" fmla="*/ 51 w 76"/>
                <a:gd name="T3" fmla="*/ 3 h 49"/>
                <a:gd name="T4" fmla="*/ 71 w 76"/>
                <a:gd name="T5" fmla="*/ 10 h 49"/>
                <a:gd name="T6" fmla="*/ 71 w 76"/>
                <a:gd name="T7" fmla="*/ 6 h 49"/>
                <a:gd name="T8" fmla="*/ 25 w 76"/>
                <a:gd name="T9" fmla="*/ 47 h 49"/>
                <a:gd name="T10" fmla="*/ 32 w 76"/>
                <a:gd name="T11" fmla="*/ 47 h 49"/>
                <a:gd name="T12" fmla="*/ 5 w 76"/>
                <a:gd name="T13" fmla="*/ 30 h 49"/>
                <a:gd name="T14" fmla="*/ 5 w 76"/>
                <a:gd name="T15" fmla="*/ 32 h 49"/>
                <a:gd name="T16" fmla="*/ 54 w 76"/>
                <a:gd name="T17" fmla="*/ 3 h 49"/>
                <a:gd name="T18" fmla="*/ 51 w 76"/>
                <a:gd name="T19" fmla="*/ 0 h 49"/>
                <a:gd name="T20" fmla="*/ 1 w 76"/>
                <a:gd name="T21" fmla="*/ 30 h 49"/>
                <a:gd name="T22" fmla="*/ 0 w 76"/>
                <a:gd name="T23" fmla="*/ 32 h 49"/>
                <a:gd name="T24" fmla="*/ 1 w 76"/>
                <a:gd name="T25" fmla="*/ 32 h 49"/>
                <a:gd name="T26" fmla="*/ 25 w 76"/>
                <a:gd name="T27" fmla="*/ 49 h 49"/>
                <a:gd name="T28" fmla="*/ 27 w 76"/>
                <a:gd name="T29" fmla="*/ 49 h 49"/>
                <a:gd name="T30" fmla="*/ 29 w 76"/>
                <a:gd name="T31" fmla="*/ 49 h 49"/>
                <a:gd name="T32" fmla="*/ 30 w 76"/>
                <a:gd name="T33" fmla="*/ 49 h 49"/>
                <a:gd name="T34" fmla="*/ 32 w 76"/>
                <a:gd name="T35" fmla="*/ 49 h 49"/>
                <a:gd name="T36" fmla="*/ 76 w 76"/>
                <a:gd name="T37" fmla="*/ 8 h 49"/>
                <a:gd name="T38" fmla="*/ 75 w 76"/>
                <a:gd name="T39" fmla="*/ 8 h 49"/>
                <a:gd name="T40" fmla="*/ 76 w 76"/>
                <a:gd name="T41" fmla="*/ 8 h 49"/>
                <a:gd name="T42" fmla="*/ 75 w 76"/>
                <a:gd name="T43" fmla="*/ 6 h 49"/>
                <a:gd name="T44" fmla="*/ 54 w 76"/>
                <a:gd name="T45" fmla="*/ 0 h 49"/>
                <a:gd name="T46" fmla="*/ 52 w 76"/>
                <a:gd name="T47" fmla="*/ 0 h 49"/>
                <a:gd name="T48" fmla="*/ 51 w 76"/>
                <a:gd name="T49" fmla="*/ 0 h 49"/>
                <a:gd name="T50" fmla="*/ 54 w 76"/>
                <a:gd name="T51" fmla="*/ 3 h 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49"/>
                <a:gd name="T80" fmla="*/ 76 w 76"/>
                <a:gd name="T81" fmla="*/ 49 h 4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49">
                  <a:moveTo>
                    <a:pt x="54" y="3"/>
                  </a:moveTo>
                  <a:lnTo>
                    <a:pt x="51" y="3"/>
                  </a:lnTo>
                  <a:lnTo>
                    <a:pt x="71" y="10"/>
                  </a:lnTo>
                  <a:lnTo>
                    <a:pt x="71" y="6"/>
                  </a:lnTo>
                  <a:lnTo>
                    <a:pt x="25" y="47"/>
                  </a:lnTo>
                  <a:lnTo>
                    <a:pt x="32" y="47"/>
                  </a:lnTo>
                  <a:lnTo>
                    <a:pt x="5" y="30"/>
                  </a:lnTo>
                  <a:lnTo>
                    <a:pt x="5" y="32"/>
                  </a:lnTo>
                  <a:lnTo>
                    <a:pt x="54" y="3"/>
                  </a:lnTo>
                  <a:lnTo>
                    <a:pt x="51" y="0"/>
                  </a:lnTo>
                  <a:lnTo>
                    <a:pt x="1" y="30"/>
                  </a:lnTo>
                  <a:lnTo>
                    <a:pt x="0" y="32"/>
                  </a:lnTo>
                  <a:lnTo>
                    <a:pt x="1" y="32"/>
                  </a:lnTo>
                  <a:lnTo>
                    <a:pt x="25" y="49"/>
                  </a:lnTo>
                  <a:lnTo>
                    <a:pt x="27" y="49"/>
                  </a:lnTo>
                  <a:lnTo>
                    <a:pt x="29" y="49"/>
                  </a:lnTo>
                  <a:lnTo>
                    <a:pt x="30" y="49"/>
                  </a:lnTo>
                  <a:lnTo>
                    <a:pt x="32" y="49"/>
                  </a:lnTo>
                  <a:lnTo>
                    <a:pt x="76" y="8"/>
                  </a:lnTo>
                  <a:lnTo>
                    <a:pt x="75" y="8"/>
                  </a:lnTo>
                  <a:lnTo>
                    <a:pt x="76" y="8"/>
                  </a:lnTo>
                  <a:lnTo>
                    <a:pt x="75" y="6"/>
                  </a:lnTo>
                  <a:lnTo>
                    <a:pt x="54" y="0"/>
                  </a:lnTo>
                  <a:lnTo>
                    <a:pt x="52" y="0"/>
                  </a:lnTo>
                  <a:lnTo>
                    <a:pt x="51" y="0"/>
                  </a:lnTo>
                  <a:lnTo>
                    <a:pt x="54" y="3"/>
                  </a:lnTo>
                  <a:close/>
                </a:path>
              </a:pathLst>
            </a:custGeom>
            <a:solidFill>
              <a:srgbClr val="808080"/>
            </a:solidFill>
            <a:ln w="9525">
              <a:noFill/>
              <a:round/>
              <a:headEnd/>
              <a:tailEnd/>
            </a:ln>
          </p:spPr>
          <p:txBody>
            <a:bodyPr/>
            <a:lstStyle/>
            <a:p>
              <a:endParaRPr lang="en-US"/>
            </a:p>
          </p:txBody>
        </p:sp>
        <p:sp>
          <p:nvSpPr>
            <p:cNvPr id="426" name="Freeform 2597"/>
            <p:cNvSpPr>
              <a:spLocks/>
            </p:cNvSpPr>
            <p:nvPr/>
          </p:nvSpPr>
          <p:spPr bwMode="auto">
            <a:xfrm>
              <a:off x="2091" y="2794"/>
              <a:ext cx="264" cy="152"/>
            </a:xfrm>
            <a:custGeom>
              <a:avLst/>
              <a:gdLst>
                <a:gd name="T0" fmla="*/ 169 w 264"/>
                <a:gd name="T1" fmla="*/ 3 h 152"/>
                <a:gd name="T2" fmla="*/ 157 w 264"/>
                <a:gd name="T3" fmla="*/ 2 h 152"/>
                <a:gd name="T4" fmla="*/ 145 w 264"/>
                <a:gd name="T5" fmla="*/ 0 h 152"/>
                <a:gd name="T6" fmla="*/ 131 w 264"/>
                <a:gd name="T7" fmla="*/ 0 h 152"/>
                <a:gd name="T8" fmla="*/ 119 w 264"/>
                <a:gd name="T9" fmla="*/ 2 h 152"/>
                <a:gd name="T10" fmla="*/ 109 w 264"/>
                <a:gd name="T11" fmla="*/ 2 h 152"/>
                <a:gd name="T12" fmla="*/ 84 w 264"/>
                <a:gd name="T13" fmla="*/ 7 h 152"/>
                <a:gd name="T14" fmla="*/ 68 w 264"/>
                <a:gd name="T15" fmla="*/ 10 h 152"/>
                <a:gd name="T16" fmla="*/ 58 w 264"/>
                <a:gd name="T17" fmla="*/ 15 h 152"/>
                <a:gd name="T18" fmla="*/ 48 w 264"/>
                <a:gd name="T19" fmla="*/ 19 h 152"/>
                <a:gd name="T20" fmla="*/ 39 w 264"/>
                <a:gd name="T21" fmla="*/ 26 h 152"/>
                <a:gd name="T22" fmla="*/ 31 w 264"/>
                <a:gd name="T23" fmla="*/ 31 h 152"/>
                <a:gd name="T24" fmla="*/ 21 w 264"/>
                <a:gd name="T25" fmla="*/ 39 h 152"/>
                <a:gd name="T26" fmla="*/ 7 w 264"/>
                <a:gd name="T27" fmla="*/ 55 h 152"/>
                <a:gd name="T28" fmla="*/ 4 w 264"/>
                <a:gd name="T29" fmla="*/ 63 h 152"/>
                <a:gd name="T30" fmla="*/ 0 w 264"/>
                <a:gd name="T31" fmla="*/ 70 h 152"/>
                <a:gd name="T32" fmla="*/ 0 w 264"/>
                <a:gd name="T33" fmla="*/ 78 h 152"/>
                <a:gd name="T34" fmla="*/ 2 w 264"/>
                <a:gd name="T35" fmla="*/ 87 h 152"/>
                <a:gd name="T36" fmla="*/ 7 w 264"/>
                <a:gd name="T37" fmla="*/ 97 h 152"/>
                <a:gd name="T38" fmla="*/ 15 w 264"/>
                <a:gd name="T39" fmla="*/ 113 h 152"/>
                <a:gd name="T40" fmla="*/ 21 w 264"/>
                <a:gd name="T41" fmla="*/ 119 h 152"/>
                <a:gd name="T42" fmla="*/ 29 w 264"/>
                <a:gd name="T43" fmla="*/ 124 h 152"/>
                <a:gd name="T44" fmla="*/ 38 w 264"/>
                <a:gd name="T45" fmla="*/ 130 h 152"/>
                <a:gd name="T46" fmla="*/ 44 w 264"/>
                <a:gd name="T47" fmla="*/ 135 h 152"/>
                <a:gd name="T48" fmla="*/ 53 w 264"/>
                <a:gd name="T49" fmla="*/ 138 h 152"/>
                <a:gd name="T50" fmla="*/ 75 w 264"/>
                <a:gd name="T51" fmla="*/ 145 h 152"/>
                <a:gd name="T52" fmla="*/ 97 w 264"/>
                <a:gd name="T53" fmla="*/ 150 h 152"/>
                <a:gd name="T54" fmla="*/ 109 w 264"/>
                <a:gd name="T55" fmla="*/ 152 h 152"/>
                <a:gd name="T56" fmla="*/ 123 w 264"/>
                <a:gd name="T57" fmla="*/ 152 h 152"/>
                <a:gd name="T58" fmla="*/ 135 w 264"/>
                <a:gd name="T59" fmla="*/ 152 h 152"/>
                <a:gd name="T60" fmla="*/ 148 w 264"/>
                <a:gd name="T61" fmla="*/ 152 h 152"/>
                <a:gd name="T62" fmla="*/ 167 w 264"/>
                <a:gd name="T63" fmla="*/ 148 h 152"/>
                <a:gd name="T64" fmla="*/ 186 w 264"/>
                <a:gd name="T65" fmla="*/ 145 h 152"/>
                <a:gd name="T66" fmla="*/ 198 w 264"/>
                <a:gd name="T67" fmla="*/ 140 h 152"/>
                <a:gd name="T68" fmla="*/ 208 w 264"/>
                <a:gd name="T69" fmla="*/ 136 h 152"/>
                <a:gd name="T70" fmla="*/ 217 w 264"/>
                <a:gd name="T71" fmla="*/ 133 h 152"/>
                <a:gd name="T72" fmla="*/ 225 w 264"/>
                <a:gd name="T73" fmla="*/ 128 h 152"/>
                <a:gd name="T74" fmla="*/ 235 w 264"/>
                <a:gd name="T75" fmla="*/ 121 h 152"/>
                <a:gd name="T76" fmla="*/ 251 w 264"/>
                <a:gd name="T77" fmla="*/ 107 h 152"/>
                <a:gd name="T78" fmla="*/ 258 w 264"/>
                <a:gd name="T79" fmla="*/ 94 h 152"/>
                <a:gd name="T80" fmla="*/ 261 w 264"/>
                <a:gd name="T81" fmla="*/ 89 h 152"/>
                <a:gd name="T82" fmla="*/ 264 w 264"/>
                <a:gd name="T83" fmla="*/ 80 h 152"/>
                <a:gd name="T84" fmla="*/ 264 w 264"/>
                <a:gd name="T85" fmla="*/ 70 h 152"/>
                <a:gd name="T86" fmla="*/ 263 w 264"/>
                <a:gd name="T87" fmla="*/ 63 h 152"/>
                <a:gd name="T88" fmla="*/ 258 w 264"/>
                <a:gd name="T89" fmla="*/ 55 h 152"/>
                <a:gd name="T90" fmla="*/ 251 w 264"/>
                <a:gd name="T91" fmla="*/ 39 h 152"/>
                <a:gd name="T92" fmla="*/ 242 w 264"/>
                <a:gd name="T93" fmla="*/ 32 h 152"/>
                <a:gd name="T94" fmla="*/ 235 w 264"/>
                <a:gd name="T95" fmla="*/ 27 h 152"/>
                <a:gd name="T96" fmla="*/ 229 w 264"/>
                <a:gd name="T97" fmla="*/ 22 h 152"/>
                <a:gd name="T98" fmla="*/ 220 w 264"/>
                <a:gd name="T99" fmla="*/ 19 h 152"/>
                <a:gd name="T100" fmla="*/ 212 w 264"/>
                <a:gd name="T101" fmla="*/ 15 h 152"/>
                <a:gd name="T102" fmla="*/ 189 w 264"/>
                <a:gd name="T103" fmla="*/ 7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4"/>
                <a:gd name="T157" fmla="*/ 0 h 152"/>
                <a:gd name="T158" fmla="*/ 264 w 264"/>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4" h="152">
                  <a:moveTo>
                    <a:pt x="189" y="7"/>
                  </a:moveTo>
                  <a:lnTo>
                    <a:pt x="181" y="5"/>
                  </a:lnTo>
                  <a:lnTo>
                    <a:pt x="179" y="5"/>
                  </a:lnTo>
                  <a:lnTo>
                    <a:pt x="174" y="3"/>
                  </a:lnTo>
                  <a:lnTo>
                    <a:pt x="169" y="3"/>
                  </a:lnTo>
                  <a:lnTo>
                    <a:pt x="169" y="2"/>
                  </a:lnTo>
                  <a:lnTo>
                    <a:pt x="166" y="2"/>
                  </a:lnTo>
                  <a:lnTo>
                    <a:pt x="162" y="2"/>
                  </a:lnTo>
                  <a:lnTo>
                    <a:pt x="159" y="2"/>
                  </a:lnTo>
                  <a:lnTo>
                    <a:pt x="157" y="2"/>
                  </a:lnTo>
                  <a:lnTo>
                    <a:pt x="155" y="2"/>
                  </a:lnTo>
                  <a:lnTo>
                    <a:pt x="154" y="0"/>
                  </a:lnTo>
                  <a:lnTo>
                    <a:pt x="150" y="0"/>
                  </a:lnTo>
                  <a:lnTo>
                    <a:pt x="148" y="2"/>
                  </a:lnTo>
                  <a:lnTo>
                    <a:pt x="145" y="0"/>
                  </a:lnTo>
                  <a:lnTo>
                    <a:pt x="142" y="0"/>
                  </a:lnTo>
                  <a:lnTo>
                    <a:pt x="138" y="0"/>
                  </a:lnTo>
                  <a:lnTo>
                    <a:pt x="137" y="0"/>
                  </a:lnTo>
                  <a:lnTo>
                    <a:pt x="135" y="0"/>
                  </a:lnTo>
                  <a:lnTo>
                    <a:pt x="131" y="0"/>
                  </a:lnTo>
                  <a:lnTo>
                    <a:pt x="130" y="0"/>
                  </a:lnTo>
                  <a:lnTo>
                    <a:pt x="128" y="0"/>
                  </a:lnTo>
                  <a:lnTo>
                    <a:pt x="126" y="0"/>
                  </a:lnTo>
                  <a:lnTo>
                    <a:pt x="123" y="0"/>
                  </a:lnTo>
                  <a:lnTo>
                    <a:pt x="119" y="2"/>
                  </a:lnTo>
                  <a:lnTo>
                    <a:pt x="118" y="2"/>
                  </a:lnTo>
                  <a:lnTo>
                    <a:pt x="116" y="2"/>
                  </a:lnTo>
                  <a:lnTo>
                    <a:pt x="113" y="2"/>
                  </a:lnTo>
                  <a:lnTo>
                    <a:pt x="111" y="2"/>
                  </a:lnTo>
                  <a:lnTo>
                    <a:pt x="109" y="2"/>
                  </a:lnTo>
                  <a:lnTo>
                    <a:pt x="108" y="2"/>
                  </a:lnTo>
                  <a:lnTo>
                    <a:pt x="97" y="3"/>
                  </a:lnTo>
                  <a:lnTo>
                    <a:pt x="96" y="3"/>
                  </a:lnTo>
                  <a:lnTo>
                    <a:pt x="85" y="5"/>
                  </a:lnTo>
                  <a:lnTo>
                    <a:pt x="84" y="7"/>
                  </a:lnTo>
                  <a:lnTo>
                    <a:pt x="80" y="7"/>
                  </a:lnTo>
                  <a:lnTo>
                    <a:pt x="79" y="9"/>
                  </a:lnTo>
                  <a:lnTo>
                    <a:pt x="73" y="10"/>
                  </a:lnTo>
                  <a:lnTo>
                    <a:pt x="72" y="10"/>
                  </a:lnTo>
                  <a:lnTo>
                    <a:pt x="68" y="10"/>
                  </a:lnTo>
                  <a:lnTo>
                    <a:pt x="67" y="12"/>
                  </a:lnTo>
                  <a:lnTo>
                    <a:pt x="65" y="12"/>
                  </a:lnTo>
                  <a:lnTo>
                    <a:pt x="63" y="14"/>
                  </a:lnTo>
                  <a:lnTo>
                    <a:pt x="62" y="14"/>
                  </a:lnTo>
                  <a:lnTo>
                    <a:pt x="58" y="15"/>
                  </a:lnTo>
                  <a:lnTo>
                    <a:pt x="56" y="15"/>
                  </a:lnTo>
                  <a:lnTo>
                    <a:pt x="55" y="17"/>
                  </a:lnTo>
                  <a:lnTo>
                    <a:pt x="53" y="17"/>
                  </a:lnTo>
                  <a:lnTo>
                    <a:pt x="50" y="19"/>
                  </a:lnTo>
                  <a:lnTo>
                    <a:pt x="48" y="19"/>
                  </a:lnTo>
                  <a:lnTo>
                    <a:pt x="46" y="20"/>
                  </a:lnTo>
                  <a:lnTo>
                    <a:pt x="44" y="22"/>
                  </a:lnTo>
                  <a:lnTo>
                    <a:pt x="43" y="22"/>
                  </a:lnTo>
                  <a:lnTo>
                    <a:pt x="41" y="22"/>
                  </a:lnTo>
                  <a:lnTo>
                    <a:pt x="39" y="26"/>
                  </a:lnTo>
                  <a:lnTo>
                    <a:pt x="36" y="27"/>
                  </a:lnTo>
                  <a:lnTo>
                    <a:pt x="34" y="27"/>
                  </a:lnTo>
                  <a:lnTo>
                    <a:pt x="34" y="29"/>
                  </a:lnTo>
                  <a:lnTo>
                    <a:pt x="33" y="29"/>
                  </a:lnTo>
                  <a:lnTo>
                    <a:pt x="31" y="31"/>
                  </a:lnTo>
                  <a:lnTo>
                    <a:pt x="29" y="31"/>
                  </a:lnTo>
                  <a:lnTo>
                    <a:pt x="27" y="32"/>
                  </a:lnTo>
                  <a:lnTo>
                    <a:pt x="26" y="34"/>
                  </a:lnTo>
                  <a:lnTo>
                    <a:pt x="22" y="36"/>
                  </a:lnTo>
                  <a:lnTo>
                    <a:pt x="21" y="39"/>
                  </a:lnTo>
                  <a:lnTo>
                    <a:pt x="19" y="41"/>
                  </a:lnTo>
                  <a:lnTo>
                    <a:pt x="15" y="44"/>
                  </a:lnTo>
                  <a:lnTo>
                    <a:pt x="10" y="49"/>
                  </a:lnTo>
                  <a:lnTo>
                    <a:pt x="10" y="51"/>
                  </a:lnTo>
                  <a:lnTo>
                    <a:pt x="7" y="55"/>
                  </a:lnTo>
                  <a:lnTo>
                    <a:pt x="7" y="56"/>
                  </a:lnTo>
                  <a:lnTo>
                    <a:pt x="7" y="58"/>
                  </a:lnTo>
                  <a:lnTo>
                    <a:pt x="5" y="60"/>
                  </a:lnTo>
                  <a:lnTo>
                    <a:pt x="5" y="61"/>
                  </a:lnTo>
                  <a:lnTo>
                    <a:pt x="4" y="63"/>
                  </a:lnTo>
                  <a:lnTo>
                    <a:pt x="4" y="65"/>
                  </a:lnTo>
                  <a:lnTo>
                    <a:pt x="2" y="65"/>
                  </a:lnTo>
                  <a:lnTo>
                    <a:pt x="2" y="67"/>
                  </a:lnTo>
                  <a:lnTo>
                    <a:pt x="2" y="68"/>
                  </a:lnTo>
                  <a:lnTo>
                    <a:pt x="0" y="70"/>
                  </a:lnTo>
                  <a:lnTo>
                    <a:pt x="0" y="72"/>
                  </a:lnTo>
                  <a:lnTo>
                    <a:pt x="0" y="73"/>
                  </a:lnTo>
                  <a:lnTo>
                    <a:pt x="0" y="75"/>
                  </a:lnTo>
                  <a:lnTo>
                    <a:pt x="0" y="77"/>
                  </a:lnTo>
                  <a:lnTo>
                    <a:pt x="0" y="78"/>
                  </a:lnTo>
                  <a:lnTo>
                    <a:pt x="0" y="80"/>
                  </a:lnTo>
                  <a:lnTo>
                    <a:pt x="0" y="82"/>
                  </a:lnTo>
                  <a:lnTo>
                    <a:pt x="2" y="84"/>
                  </a:lnTo>
                  <a:lnTo>
                    <a:pt x="0" y="85"/>
                  </a:lnTo>
                  <a:lnTo>
                    <a:pt x="2" y="87"/>
                  </a:lnTo>
                  <a:lnTo>
                    <a:pt x="2" y="89"/>
                  </a:lnTo>
                  <a:lnTo>
                    <a:pt x="2" y="90"/>
                  </a:lnTo>
                  <a:lnTo>
                    <a:pt x="4" y="92"/>
                  </a:lnTo>
                  <a:lnTo>
                    <a:pt x="4" y="94"/>
                  </a:lnTo>
                  <a:lnTo>
                    <a:pt x="7" y="97"/>
                  </a:lnTo>
                  <a:lnTo>
                    <a:pt x="7" y="99"/>
                  </a:lnTo>
                  <a:lnTo>
                    <a:pt x="7" y="101"/>
                  </a:lnTo>
                  <a:lnTo>
                    <a:pt x="10" y="107"/>
                  </a:lnTo>
                  <a:lnTo>
                    <a:pt x="14" y="109"/>
                  </a:lnTo>
                  <a:lnTo>
                    <a:pt x="15" y="113"/>
                  </a:lnTo>
                  <a:lnTo>
                    <a:pt x="17" y="114"/>
                  </a:lnTo>
                  <a:lnTo>
                    <a:pt x="19" y="116"/>
                  </a:lnTo>
                  <a:lnTo>
                    <a:pt x="19" y="118"/>
                  </a:lnTo>
                  <a:lnTo>
                    <a:pt x="21" y="118"/>
                  </a:lnTo>
                  <a:lnTo>
                    <a:pt x="21" y="119"/>
                  </a:lnTo>
                  <a:lnTo>
                    <a:pt x="24" y="121"/>
                  </a:lnTo>
                  <a:lnTo>
                    <a:pt x="26" y="123"/>
                  </a:lnTo>
                  <a:lnTo>
                    <a:pt x="27" y="123"/>
                  </a:lnTo>
                  <a:lnTo>
                    <a:pt x="27" y="124"/>
                  </a:lnTo>
                  <a:lnTo>
                    <a:pt x="29" y="124"/>
                  </a:lnTo>
                  <a:lnTo>
                    <a:pt x="31" y="126"/>
                  </a:lnTo>
                  <a:lnTo>
                    <a:pt x="33" y="126"/>
                  </a:lnTo>
                  <a:lnTo>
                    <a:pt x="34" y="128"/>
                  </a:lnTo>
                  <a:lnTo>
                    <a:pt x="36" y="128"/>
                  </a:lnTo>
                  <a:lnTo>
                    <a:pt x="38" y="130"/>
                  </a:lnTo>
                  <a:lnTo>
                    <a:pt x="39" y="130"/>
                  </a:lnTo>
                  <a:lnTo>
                    <a:pt x="39" y="131"/>
                  </a:lnTo>
                  <a:lnTo>
                    <a:pt x="41" y="133"/>
                  </a:lnTo>
                  <a:lnTo>
                    <a:pt x="43" y="133"/>
                  </a:lnTo>
                  <a:lnTo>
                    <a:pt x="44" y="135"/>
                  </a:lnTo>
                  <a:lnTo>
                    <a:pt x="46" y="135"/>
                  </a:lnTo>
                  <a:lnTo>
                    <a:pt x="46" y="136"/>
                  </a:lnTo>
                  <a:lnTo>
                    <a:pt x="50" y="136"/>
                  </a:lnTo>
                  <a:lnTo>
                    <a:pt x="51" y="138"/>
                  </a:lnTo>
                  <a:lnTo>
                    <a:pt x="53" y="138"/>
                  </a:lnTo>
                  <a:lnTo>
                    <a:pt x="55" y="138"/>
                  </a:lnTo>
                  <a:lnTo>
                    <a:pt x="58" y="140"/>
                  </a:lnTo>
                  <a:lnTo>
                    <a:pt x="65" y="142"/>
                  </a:lnTo>
                  <a:lnTo>
                    <a:pt x="67" y="143"/>
                  </a:lnTo>
                  <a:lnTo>
                    <a:pt x="75" y="145"/>
                  </a:lnTo>
                  <a:lnTo>
                    <a:pt x="84" y="148"/>
                  </a:lnTo>
                  <a:lnTo>
                    <a:pt x="87" y="148"/>
                  </a:lnTo>
                  <a:lnTo>
                    <a:pt x="92" y="150"/>
                  </a:lnTo>
                  <a:lnTo>
                    <a:pt x="96" y="150"/>
                  </a:lnTo>
                  <a:lnTo>
                    <a:pt x="97" y="150"/>
                  </a:lnTo>
                  <a:lnTo>
                    <a:pt x="99" y="150"/>
                  </a:lnTo>
                  <a:lnTo>
                    <a:pt x="102" y="150"/>
                  </a:lnTo>
                  <a:lnTo>
                    <a:pt x="104" y="150"/>
                  </a:lnTo>
                  <a:lnTo>
                    <a:pt x="106" y="152"/>
                  </a:lnTo>
                  <a:lnTo>
                    <a:pt x="109" y="152"/>
                  </a:lnTo>
                  <a:lnTo>
                    <a:pt x="113" y="152"/>
                  </a:lnTo>
                  <a:lnTo>
                    <a:pt x="114" y="152"/>
                  </a:lnTo>
                  <a:lnTo>
                    <a:pt x="116" y="152"/>
                  </a:lnTo>
                  <a:lnTo>
                    <a:pt x="119" y="152"/>
                  </a:lnTo>
                  <a:lnTo>
                    <a:pt x="123" y="152"/>
                  </a:lnTo>
                  <a:lnTo>
                    <a:pt x="126" y="152"/>
                  </a:lnTo>
                  <a:lnTo>
                    <a:pt x="130" y="152"/>
                  </a:lnTo>
                  <a:lnTo>
                    <a:pt x="131" y="152"/>
                  </a:lnTo>
                  <a:lnTo>
                    <a:pt x="133" y="152"/>
                  </a:lnTo>
                  <a:lnTo>
                    <a:pt x="135" y="152"/>
                  </a:lnTo>
                  <a:lnTo>
                    <a:pt x="138" y="152"/>
                  </a:lnTo>
                  <a:lnTo>
                    <a:pt x="142" y="152"/>
                  </a:lnTo>
                  <a:lnTo>
                    <a:pt x="145" y="152"/>
                  </a:lnTo>
                  <a:lnTo>
                    <a:pt x="147" y="152"/>
                  </a:lnTo>
                  <a:lnTo>
                    <a:pt x="148" y="152"/>
                  </a:lnTo>
                  <a:lnTo>
                    <a:pt x="152" y="150"/>
                  </a:lnTo>
                  <a:lnTo>
                    <a:pt x="154" y="150"/>
                  </a:lnTo>
                  <a:lnTo>
                    <a:pt x="155" y="150"/>
                  </a:lnTo>
                  <a:lnTo>
                    <a:pt x="159" y="150"/>
                  </a:lnTo>
                  <a:lnTo>
                    <a:pt x="167" y="148"/>
                  </a:lnTo>
                  <a:lnTo>
                    <a:pt x="169" y="148"/>
                  </a:lnTo>
                  <a:lnTo>
                    <a:pt x="179" y="145"/>
                  </a:lnTo>
                  <a:lnTo>
                    <a:pt x="183" y="145"/>
                  </a:lnTo>
                  <a:lnTo>
                    <a:pt x="184" y="145"/>
                  </a:lnTo>
                  <a:lnTo>
                    <a:pt x="186" y="145"/>
                  </a:lnTo>
                  <a:lnTo>
                    <a:pt x="191" y="143"/>
                  </a:lnTo>
                  <a:lnTo>
                    <a:pt x="193" y="142"/>
                  </a:lnTo>
                  <a:lnTo>
                    <a:pt x="195" y="142"/>
                  </a:lnTo>
                  <a:lnTo>
                    <a:pt x="196" y="142"/>
                  </a:lnTo>
                  <a:lnTo>
                    <a:pt x="198" y="140"/>
                  </a:lnTo>
                  <a:lnTo>
                    <a:pt x="200" y="140"/>
                  </a:lnTo>
                  <a:lnTo>
                    <a:pt x="203" y="140"/>
                  </a:lnTo>
                  <a:lnTo>
                    <a:pt x="205" y="138"/>
                  </a:lnTo>
                  <a:lnTo>
                    <a:pt x="206" y="138"/>
                  </a:lnTo>
                  <a:lnTo>
                    <a:pt x="208" y="136"/>
                  </a:lnTo>
                  <a:lnTo>
                    <a:pt x="210" y="136"/>
                  </a:lnTo>
                  <a:lnTo>
                    <a:pt x="212" y="135"/>
                  </a:lnTo>
                  <a:lnTo>
                    <a:pt x="213" y="135"/>
                  </a:lnTo>
                  <a:lnTo>
                    <a:pt x="215" y="133"/>
                  </a:lnTo>
                  <a:lnTo>
                    <a:pt x="217" y="133"/>
                  </a:lnTo>
                  <a:lnTo>
                    <a:pt x="220" y="133"/>
                  </a:lnTo>
                  <a:lnTo>
                    <a:pt x="220" y="130"/>
                  </a:lnTo>
                  <a:lnTo>
                    <a:pt x="222" y="130"/>
                  </a:lnTo>
                  <a:lnTo>
                    <a:pt x="225" y="130"/>
                  </a:lnTo>
                  <a:lnTo>
                    <a:pt x="225" y="128"/>
                  </a:lnTo>
                  <a:lnTo>
                    <a:pt x="227" y="126"/>
                  </a:lnTo>
                  <a:lnTo>
                    <a:pt x="230" y="126"/>
                  </a:lnTo>
                  <a:lnTo>
                    <a:pt x="230" y="124"/>
                  </a:lnTo>
                  <a:lnTo>
                    <a:pt x="234" y="123"/>
                  </a:lnTo>
                  <a:lnTo>
                    <a:pt x="235" y="121"/>
                  </a:lnTo>
                  <a:lnTo>
                    <a:pt x="237" y="121"/>
                  </a:lnTo>
                  <a:lnTo>
                    <a:pt x="239" y="118"/>
                  </a:lnTo>
                  <a:lnTo>
                    <a:pt x="242" y="116"/>
                  </a:lnTo>
                  <a:lnTo>
                    <a:pt x="246" y="113"/>
                  </a:lnTo>
                  <a:lnTo>
                    <a:pt x="251" y="107"/>
                  </a:lnTo>
                  <a:lnTo>
                    <a:pt x="254" y="102"/>
                  </a:lnTo>
                  <a:lnTo>
                    <a:pt x="254" y="101"/>
                  </a:lnTo>
                  <a:lnTo>
                    <a:pt x="258" y="97"/>
                  </a:lnTo>
                  <a:lnTo>
                    <a:pt x="258" y="95"/>
                  </a:lnTo>
                  <a:lnTo>
                    <a:pt x="258" y="94"/>
                  </a:lnTo>
                  <a:lnTo>
                    <a:pt x="258" y="92"/>
                  </a:lnTo>
                  <a:lnTo>
                    <a:pt x="259" y="92"/>
                  </a:lnTo>
                  <a:lnTo>
                    <a:pt x="259" y="90"/>
                  </a:lnTo>
                  <a:lnTo>
                    <a:pt x="261" y="90"/>
                  </a:lnTo>
                  <a:lnTo>
                    <a:pt x="261" y="89"/>
                  </a:lnTo>
                  <a:lnTo>
                    <a:pt x="263" y="87"/>
                  </a:lnTo>
                  <a:lnTo>
                    <a:pt x="263" y="85"/>
                  </a:lnTo>
                  <a:lnTo>
                    <a:pt x="263" y="82"/>
                  </a:lnTo>
                  <a:lnTo>
                    <a:pt x="264" y="82"/>
                  </a:lnTo>
                  <a:lnTo>
                    <a:pt x="264" y="80"/>
                  </a:lnTo>
                  <a:lnTo>
                    <a:pt x="264" y="78"/>
                  </a:lnTo>
                  <a:lnTo>
                    <a:pt x="264" y="77"/>
                  </a:lnTo>
                  <a:lnTo>
                    <a:pt x="264" y="75"/>
                  </a:lnTo>
                  <a:lnTo>
                    <a:pt x="264" y="73"/>
                  </a:lnTo>
                  <a:lnTo>
                    <a:pt x="264" y="70"/>
                  </a:lnTo>
                  <a:lnTo>
                    <a:pt x="263" y="68"/>
                  </a:lnTo>
                  <a:lnTo>
                    <a:pt x="264" y="67"/>
                  </a:lnTo>
                  <a:lnTo>
                    <a:pt x="263" y="67"/>
                  </a:lnTo>
                  <a:lnTo>
                    <a:pt x="263" y="65"/>
                  </a:lnTo>
                  <a:lnTo>
                    <a:pt x="263" y="63"/>
                  </a:lnTo>
                  <a:lnTo>
                    <a:pt x="263" y="61"/>
                  </a:lnTo>
                  <a:lnTo>
                    <a:pt x="261" y="61"/>
                  </a:lnTo>
                  <a:lnTo>
                    <a:pt x="261" y="60"/>
                  </a:lnTo>
                  <a:lnTo>
                    <a:pt x="261" y="58"/>
                  </a:lnTo>
                  <a:lnTo>
                    <a:pt x="258" y="55"/>
                  </a:lnTo>
                  <a:lnTo>
                    <a:pt x="258" y="53"/>
                  </a:lnTo>
                  <a:lnTo>
                    <a:pt x="258" y="51"/>
                  </a:lnTo>
                  <a:lnTo>
                    <a:pt x="254" y="44"/>
                  </a:lnTo>
                  <a:lnTo>
                    <a:pt x="252" y="44"/>
                  </a:lnTo>
                  <a:lnTo>
                    <a:pt x="251" y="39"/>
                  </a:lnTo>
                  <a:lnTo>
                    <a:pt x="249" y="39"/>
                  </a:lnTo>
                  <a:lnTo>
                    <a:pt x="247" y="38"/>
                  </a:lnTo>
                  <a:lnTo>
                    <a:pt x="246" y="36"/>
                  </a:lnTo>
                  <a:lnTo>
                    <a:pt x="246" y="34"/>
                  </a:lnTo>
                  <a:lnTo>
                    <a:pt x="242" y="32"/>
                  </a:lnTo>
                  <a:lnTo>
                    <a:pt x="241" y="31"/>
                  </a:lnTo>
                  <a:lnTo>
                    <a:pt x="239" y="31"/>
                  </a:lnTo>
                  <a:lnTo>
                    <a:pt x="239" y="29"/>
                  </a:lnTo>
                  <a:lnTo>
                    <a:pt x="237" y="29"/>
                  </a:lnTo>
                  <a:lnTo>
                    <a:pt x="235" y="27"/>
                  </a:lnTo>
                  <a:lnTo>
                    <a:pt x="234" y="27"/>
                  </a:lnTo>
                  <a:lnTo>
                    <a:pt x="234" y="26"/>
                  </a:lnTo>
                  <a:lnTo>
                    <a:pt x="230" y="26"/>
                  </a:lnTo>
                  <a:lnTo>
                    <a:pt x="230" y="24"/>
                  </a:lnTo>
                  <a:lnTo>
                    <a:pt x="229" y="22"/>
                  </a:lnTo>
                  <a:lnTo>
                    <a:pt x="227" y="22"/>
                  </a:lnTo>
                  <a:lnTo>
                    <a:pt x="225" y="22"/>
                  </a:lnTo>
                  <a:lnTo>
                    <a:pt x="225" y="20"/>
                  </a:lnTo>
                  <a:lnTo>
                    <a:pt x="223" y="19"/>
                  </a:lnTo>
                  <a:lnTo>
                    <a:pt x="220" y="19"/>
                  </a:lnTo>
                  <a:lnTo>
                    <a:pt x="220" y="17"/>
                  </a:lnTo>
                  <a:lnTo>
                    <a:pt x="218" y="17"/>
                  </a:lnTo>
                  <a:lnTo>
                    <a:pt x="215" y="15"/>
                  </a:lnTo>
                  <a:lnTo>
                    <a:pt x="213" y="15"/>
                  </a:lnTo>
                  <a:lnTo>
                    <a:pt x="212" y="15"/>
                  </a:lnTo>
                  <a:lnTo>
                    <a:pt x="210" y="14"/>
                  </a:lnTo>
                  <a:lnTo>
                    <a:pt x="208" y="14"/>
                  </a:lnTo>
                  <a:lnTo>
                    <a:pt x="206" y="12"/>
                  </a:lnTo>
                  <a:lnTo>
                    <a:pt x="200" y="10"/>
                  </a:lnTo>
                  <a:lnTo>
                    <a:pt x="189" y="7"/>
                  </a:lnTo>
                  <a:close/>
                </a:path>
              </a:pathLst>
            </a:custGeom>
            <a:solidFill>
              <a:srgbClr val="808080"/>
            </a:solidFill>
            <a:ln w="9525">
              <a:noFill/>
              <a:round/>
              <a:headEnd/>
              <a:tailEnd/>
            </a:ln>
          </p:spPr>
          <p:txBody>
            <a:bodyPr/>
            <a:lstStyle/>
            <a:p>
              <a:endParaRPr lang="en-US"/>
            </a:p>
          </p:txBody>
        </p:sp>
        <p:sp>
          <p:nvSpPr>
            <p:cNvPr id="427" name="Freeform 2598"/>
            <p:cNvSpPr>
              <a:spLocks/>
            </p:cNvSpPr>
            <p:nvPr/>
          </p:nvSpPr>
          <p:spPr bwMode="auto">
            <a:xfrm>
              <a:off x="2088" y="2791"/>
              <a:ext cx="271" cy="156"/>
            </a:xfrm>
            <a:custGeom>
              <a:avLst/>
              <a:gdLst>
                <a:gd name="T0" fmla="*/ 3 w 271"/>
                <a:gd name="T1" fmla="*/ 61 h 156"/>
                <a:gd name="T2" fmla="*/ 0 w 271"/>
                <a:gd name="T3" fmla="*/ 76 h 156"/>
                <a:gd name="T4" fmla="*/ 1 w 271"/>
                <a:gd name="T5" fmla="*/ 92 h 156"/>
                <a:gd name="T6" fmla="*/ 10 w 271"/>
                <a:gd name="T7" fmla="*/ 110 h 156"/>
                <a:gd name="T8" fmla="*/ 22 w 271"/>
                <a:gd name="T9" fmla="*/ 124 h 156"/>
                <a:gd name="T10" fmla="*/ 42 w 271"/>
                <a:gd name="T11" fmla="*/ 138 h 156"/>
                <a:gd name="T12" fmla="*/ 65 w 271"/>
                <a:gd name="T13" fmla="*/ 146 h 156"/>
                <a:gd name="T14" fmla="*/ 88 w 271"/>
                <a:gd name="T15" fmla="*/ 153 h 156"/>
                <a:gd name="T16" fmla="*/ 116 w 271"/>
                <a:gd name="T17" fmla="*/ 156 h 156"/>
                <a:gd name="T18" fmla="*/ 141 w 271"/>
                <a:gd name="T19" fmla="*/ 156 h 156"/>
                <a:gd name="T20" fmla="*/ 167 w 271"/>
                <a:gd name="T21" fmla="*/ 155 h 156"/>
                <a:gd name="T22" fmla="*/ 198 w 271"/>
                <a:gd name="T23" fmla="*/ 148 h 156"/>
                <a:gd name="T24" fmla="*/ 225 w 271"/>
                <a:gd name="T25" fmla="*/ 136 h 156"/>
                <a:gd name="T26" fmla="*/ 244 w 271"/>
                <a:gd name="T27" fmla="*/ 126 h 156"/>
                <a:gd name="T28" fmla="*/ 257 w 271"/>
                <a:gd name="T29" fmla="*/ 112 h 156"/>
                <a:gd name="T30" fmla="*/ 264 w 271"/>
                <a:gd name="T31" fmla="*/ 100 h 156"/>
                <a:gd name="T32" fmla="*/ 271 w 271"/>
                <a:gd name="T33" fmla="*/ 83 h 156"/>
                <a:gd name="T34" fmla="*/ 271 w 271"/>
                <a:gd name="T35" fmla="*/ 70 h 156"/>
                <a:gd name="T36" fmla="*/ 264 w 271"/>
                <a:gd name="T37" fmla="*/ 54 h 156"/>
                <a:gd name="T38" fmla="*/ 252 w 271"/>
                <a:gd name="T39" fmla="*/ 37 h 156"/>
                <a:gd name="T40" fmla="*/ 237 w 271"/>
                <a:gd name="T41" fmla="*/ 25 h 156"/>
                <a:gd name="T42" fmla="*/ 211 w 271"/>
                <a:gd name="T43" fmla="*/ 13 h 156"/>
                <a:gd name="T44" fmla="*/ 162 w 271"/>
                <a:gd name="T45" fmla="*/ 1 h 156"/>
                <a:gd name="T46" fmla="*/ 136 w 271"/>
                <a:gd name="T47" fmla="*/ 0 h 156"/>
                <a:gd name="T48" fmla="*/ 111 w 271"/>
                <a:gd name="T49" fmla="*/ 1 h 156"/>
                <a:gd name="T50" fmla="*/ 80 w 271"/>
                <a:gd name="T51" fmla="*/ 8 h 156"/>
                <a:gd name="T52" fmla="*/ 51 w 271"/>
                <a:gd name="T53" fmla="*/ 20 h 156"/>
                <a:gd name="T54" fmla="*/ 32 w 271"/>
                <a:gd name="T55" fmla="*/ 30 h 156"/>
                <a:gd name="T56" fmla="*/ 15 w 271"/>
                <a:gd name="T57" fmla="*/ 47 h 156"/>
                <a:gd name="T58" fmla="*/ 34 w 271"/>
                <a:gd name="T59" fmla="*/ 35 h 156"/>
                <a:gd name="T60" fmla="*/ 51 w 271"/>
                <a:gd name="T61" fmla="*/ 25 h 156"/>
                <a:gd name="T62" fmla="*/ 76 w 271"/>
                <a:gd name="T63" fmla="*/ 13 h 156"/>
                <a:gd name="T64" fmla="*/ 100 w 271"/>
                <a:gd name="T65" fmla="*/ 8 h 156"/>
                <a:gd name="T66" fmla="*/ 124 w 271"/>
                <a:gd name="T67" fmla="*/ 6 h 156"/>
                <a:gd name="T68" fmla="*/ 148 w 271"/>
                <a:gd name="T69" fmla="*/ 5 h 156"/>
                <a:gd name="T70" fmla="*/ 179 w 271"/>
                <a:gd name="T71" fmla="*/ 8 h 156"/>
                <a:gd name="T72" fmla="*/ 218 w 271"/>
                <a:gd name="T73" fmla="*/ 20 h 156"/>
                <a:gd name="T74" fmla="*/ 235 w 271"/>
                <a:gd name="T75" fmla="*/ 30 h 156"/>
                <a:gd name="T76" fmla="*/ 249 w 271"/>
                <a:gd name="T77" fmla="*/ 42 h 156"/>
                <a:gd name="T78" fmla="*/ 259 w 271"/>
                <a:gd name="T79" fmla="*/ 59 h 156"/>
                <a:gd name="T80" fmla="*/ 264 w 271"/>
                <a:gd name="T81" fmla="*/ 73 h 156"/>
                <a:gd name="T82" fmla="*/ 261 w 271"/>
                <a:gd name="T83" fmla="*/ 88 h 156"/>
                <a:gd name="T84" fmla="*/ 255 w 271"/>
                <a:gd name="T85" fmla="*/ 102 h 156"/>
                <a:gd name="T86" fmla="*/ 244 w 271"/>
                <a:gd name="T87" fmla="*/ 116 h 156"/>
                <a:gd name="T88" fmla="*/ 228 w 271"/>
                <a:gd name="T89" fmla="*/ 127 h 156"/>
                <a:gd name="T90" fmla="*/ 209 w 271"/>
                <a:gd name="T91" fmla="*/ 138 h 156"/>
                <a:gd name="T92" fmla="*/ 182 w 271"/>
                <a:gd name="T93" fmla="*/ 146 h 156"/>
                <a:gd name="T94" fmla="*/ 146 w 271"/>
                <a:gd name="T95" fmla="*/ 151 h 156"/>
                <a:gd name="T96" fmla="*/ 121 w 271"/>
                <a:gd name="T97" fmla="*/ 153 h 156"/>
                <a:gd name="T98" fmla="*/ 97 w 271"/>
                <a:gd name="T99" fmla="*/ 150 h 156"/>
                <a:gd name="T100" fmla="*/ 80 w 271"/>
                <a:gd name="T101" fmla="*/ 146 h 156"/>
                <a:gd name="T102" fmla="*/ 58 w 271"/>
                <a:gd name="T103" fmla="*/ 139 h 156"/>
                <a:gd name="T104" fmla="*/ 34 w 271"/>
                <a:gd name="T105" fmla="*/ 127 h 156"/>
                <a:gd name="T106" fmla="*/ 22 w 271"/>
                <a:gd name="T107" fmla="*/ 114 h 156"/>
                <a:gd name="T108" fmla="*/ 13 w 271"/>
                <a:gd name="T109" fmla="*/ 102 h 156"/>
                <a:gd name="T110" fmla="*/ 8 w 271"/>
                <a:gd name="T111" fmla="*/ 88 h 156"/>
                <a:gd name="T112" fmla="*/ 8 w 271"/>
                <a:gd name="T113" fmla="*/ 73 h 156"/>
                <a:gd name="T114" fmla="*/ 13 w 271"/>
                <a:gd name="T115" fmla="*/ 59 h 1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6"/>
                <a:gd name="T176" fmla="*/ 271 w 271"/>
                <a:gd name="T177" fmla="*/ 156 h 1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6">
                  <a:moveTo>
                    <a:pt x="15" y="47"/>
                  </a:moveTo>
                  <a:lnTo>
                    <a:pt x="12" y="51"/>
                  </a:lnTo>
                  <a:lnTo>
                    <a:pt x="7" y="58"/>
                  </a:lnTo>
                  <a:lnTo>
                    <a:pt x="3" y="61"/>
                  </a:lnTo>
                  <a:lnTo>
                    <a:pt x="3" y="66"/>
                  </a:lnTo>
                  <a:lnTo>
                    <a:pt x="1" y="70"/>
                  </a:lnTo>
                  <a:lnTo>
                    <a:pt x="0" y="73"/>
                  </a:lnTo>
                  <a:lnTo>
                    <a:pt x="0" y="76"/>
                  </a:lnTo>
                  <a:lnTo>
                    <a:pt x="0" y="81"/>
                  </a:lnTo>
                  <a:lnTo>
                    <a:pt x="0" y="85"/>
                  </a:lnTo>
                  <a:lnTo>
                    <a:pt x="0" y="88"/>
                  </a:lnTo>
                  <a:lnTo>
                    <a:pt x="1" y="92"/>
                  </a:lnTo>
                  <a:lnTo>
                    <a:pt x="3" y="95"/>
                  </a:lnTo>
                  <a:lnTo>
                    <a:pt x="3" y="100"/>
                  </a:lnTo>
                  <a:lnTo>
                    <a:pt x="5" y="104"/>
                  </a:lnTo>
                  <a:lnTo>
                    <a:pt x="10" y="110"/>
                  </a:lnTo>
                  <a:lnTo>
                    <a:pt x="13" y="114"/>
                  </a:lnTo>
                  <a:lnTo>
                    <a:pt x="15" y="117"/>
                  </a:lnTo>
                  <a:lnTo>
                    <a:pt x="18" y="119"/>
                  </a:lnTo>
                  <a:lnTo>
                    <a:pt x="22" y="124"/>
                  </a:lnTo>
                  <a:lnTo>
                    <a:pt x="25" y="127"/>
                  </a:lnTo>
                  <a:lnTo>
                    <a:pt x="29" y="131"/>
                  </a:lnTo>
                  <a:lnTo>
                    <a:pt x="39" y="136"/>
                  </a:lnTo>
                  <a:lnTo>
                    <a:pt x="42" y="138"/>
                  </a:lnTo>
                  <a:lnTo>
                    <a:pt x="47" y="139"/>
                  </a:lnTo>
                  <a:lnTo>
                    <a:pt x="53" y="143"/>
                  </a:lnTo>
                  <a:lnTo>
                    <a:pt x="58" y="145"/>
                  </a:lnTo>
                  <a:lnTo>
                    <a:pt x="65" y="146"/>
                  </a:lnTo>
                  <a:lnTo>
                    <a:pt x="70" y="148"/>
                  </a:lnTo>
                  <a:lnTo>
                    <a:pt x="75" y="150"/>
                  </a:lnTo>
                  <a:lnTo>
                    <a:pt x="82" y="151"/>
                  </a:lnTo>
                  <a:lnTo>
                    <a:pt x="88" y="153"/>
                  </a:lnTo>
                  <a:lnTo>
                    <a:pt x="95" y="155"/>
                  </a:lnTo>
                  <a:lnTo>
                    <a:pt x="100" y="156"/>
                  </a:lnTo>
                  <a:lnTo>
                    <a:pt x="107" y="156"/>
                  </a:lnTo>
                  <a:lnTo>
                    <a:pt x="116" y="156"/>
                  </a:lnTo>
                  <a:lnTo>
                    <a:pt x="121" y="156"/>
                  </a:lnTo>
                  <a:lnTo>
                    <a:pt x="128" y="156"/>
                  </a:lnTo>
                  <a:lnTo>
                    <a:pt x="134" y="156"/>
                  </a:lnTo>
                  <a:lnTo>
                    <a:pt x="141" y="156"/>
                  </a:lnTo>
                  <a:lnTo>
                    <a:pt x="146" y="156"/>
                  </a:lnTo>
                  <a:lnTo>
                    <a:pt x="155" y="156"/>
                  </a:lnTo>
                  <a:lnTo>
                    <a:pt x="160" y="155"/>
                  </a:lnTo>
                  <a:lnTo>
                    <a:pt x="167" y="155"/>
                  </a:lnTo>
                  <a:lnTo>
                    <a:pt x="172" y="153"/>
                  </a:lnTo>
                  <a:lnTo>
                    <a:pt x="186" y="151"/>
                  </a:lnTo>
                  <a:lnTo>
                    <a:pt x="191" y="148"/>
                  </a:lnTo>
                  <a:lnTo>
                    <a:pt x="198" y="148"/>
                  </a:lnTo>
                  <a:lnTo>
                    <a:pt x="204" y="145"/>
                  </a:lnTo>
                  <a:lnTo>
                    <a:pt x="213" y="141"/>
                  </a:lnTo>
                  <a:lnTo>
                    <a:pt x="218" y="138"/>
                  </a:lnTo>
                  <a:lnTo>
                    <a:pt x="225" y="136"/>
                  </a:lnTo>
                  <a:lnTo>
                    <a:pt x="228" y="133"/>
                  </a:lnTo>
                  <a:lnTo>
                    <a:pt x="233" y="131"/>
                  </a:lnTo>
                  <a:lnTo>
                    <a:pt x="237" y="127"/>
                  </a:lnTo>
                  <a:lnTo>
                    <a:pt x="244" y="126"/>
                  </a:lnTo>
                  <a:lnTo>
                    <a:pt x="247" y="121"/>
                  </a:lnTo>
                  <a:lnTo>
                    <a:pt x="250" y="119"/>
                  </a:lnTo>
                  <a:lnTo>
                    <a:pt x="254" y="114"/>
                  </a:lnTo>
                  <a:lnTo>
                    <a:pt x="257" y="112"/>
                  </a:lnTo>
                  <a:lnTo>
                    <a:pt x="257" y="110"/>
                  </a:lnTo>
                  <a:lnTo>
                    <a:pt x="259" y="107"/>
                  </a:lnTo>
                  <a:lnTo>
                    <a:pt x="262" y="104"/>
                  </a:lnTo>
                  <a:lnTo>
                    <a:pt x="264" y="100"/>
                  </a:lnTo>
                  <a:lnTo>
                    <a:pt x="267" y="95"/>
                  </a:lnTo>
                  <a:lnTo>
                    <a:pt x="269" y="92"/>
                  </a:lnTo>
                  <a:lnTo>
                    <a:pt x="269" y="88"/>
                  </a:lnTo>
                  <a:lnTo>
                    <a:pt x="271" y="83"/>
                  </a:lnTo>
                  <a:lnTo>
                    <a:pt x="271" y="81"/>
                  </a:lnTo>
                  <a:lnTo>
                    <a:pt x="271" y="76"/>
                  </a:lnTo>
                  <a:lnTo>
                    <a:pt x="271" y="73"/>
                  </a:lnTo>
                  <a:lnTo>
                    <a:pt x="271" y="70"/>
                  </a:lnTo>
                  <a:lnTo>
                    <a:pt x="271" y="66"/>
                  </a:lnTo>
                  <a:lnTo>
                    <a:pt x="269" y="61"/>
                  </a:lnTo>
                  <a:lnTo>
                    <a:pt x="266" y="58"/>
                  </a:lnTo>
                  <a:lnTo>
                    <a:pt x="264" y="54"/>
                  </a:lnTo>
                  <a:lnTo>
                    <a:pt x="262" y="51"/>
                  </a:lnTo>
                  <a:lnTo>
                    <a:pt x="257" y="44"/>
                  </a:lnTo>
                  <a:lnTo>
                    <a:pt x="254" y="41"/>
                  </a:lnTo>
                  <a:lnTo>
                    <a:pt x="252" y="37"/>
                  </a:lnTo>
                  <a:lnTo>
                    <a:pt x="249" y="34"/>
                  </a:lnTo>
                  <a:lnTo>
                    <a:pt x="244" y="32"/>
                  </a:lnTo>
                  <a:lnTo>
                    <a:pt x="240" y="29"/>
                  </a:lnTo>
                  <a:lnTo>
                    <a:pt x="237" y="25"/>
                  </a:lnTo>
                  <a:lnTo>
                    <a:pt x="232" y="22"/>
                  </a:lnTo>
                  <a:lnTo>
                    <a:pt x="228" y="20"/>
                  </a:lnTo>
                  <a:lnTo>
                    <a:pt x="223" y="18"/>
                  </a:lnTo>
                  <a:lnTo>
                    <a:pt x="211" y="13"/>
                  </a:lnTo>
                  <a:lnTo>
                    <a:pt x="206" y="12"/>
                  </a:lnTo>
                  <a:lnTo>
                    <a:pt x="182" y="5"/>
                  </a:lnTo>
                  <a:lnTo>
                    <a:pt x="175" y="3"/>
                  </a:lnTo>
                  <a:lnTo>
                    <a:pt x="162" y="1"/>
                  </a:lnTo>
                  <a:lnTo>
                    <a:pt x="155" y="1"/>
                  </a:lnTo>
                  <a:lnTo>
                    <a:pt x="150" y="1"/>
                  </a:lnTo>
                  <a:lnTo>
                    <a:pt x="141" y="0"/>
                  </a:lnTo>
                  <a:lnTo>
                    <a:pt x="136" y="0"/>
                  </a:lnTo>
                  <a:lnTo>
                    <a:pt x="129" y="1"/>
                  </a:lnTo>
                  <a:lnTo>
                    <a:pt x="122" y="1"/>
                  </a:lnTo>
                  <a:lnTo>
                    <a:pt x="116" y="1"/>
                  </a:lnTo>
                  <a:lnTo>
                    <a:pt x="111" y="1"/>
                  </a:lnTo>
                  <a:lnTo>
                    <a:pt x="97" y="5"/>
                  </a:lnTo>
                  <a:lnTo>
                    <a:pt x="92" y="6"/>
                  </a:lnTo>
                  <a:lnTo>
                    <a:pt x="87" y="6"/>
                  </a:lnTo>
                  <a:lnTo>
                    <a:pt x="80" y="8"/>
                  </a:lnTo>
                  <a:lnTo>
                    <a:pt x="73" y="12"/>
                  </a:lnTo>
                  <a:lnTo>
                    <a:pt x="61" y="13"/>
                  </a:lnTo>
                  <a:lnTo>
                    <a:pt x="56" y="17"/>
                  </a:lnTo>
                  <a:lnTo>
                    <a:pt x="51" y="20"/>
                  </a:lnTo>
                  <a:lnTo>
                    <a:pt x="46" y="22"/>
                  </a:lnTo>
                  <a:lnTo>
                    <a:pt x="41" y="23"/>
                  </a:lnTo>
                  <a:lnTo>
                    <a:pt x="37" y="27"/>
                  </a:lnTo>
                  <a:lnTo>
                    <a:pt x="32" y="30"/>
                  </a:lnTo>
                  <a:lnTo>
                    <a:pt x="27" y="34"/>
                  </a:lnTo>
                  <a:lnTo>
                    <a:pt x="24" y="35"/>
                  </a:lnTo>
                  <a:lnTo>
                    <a:pt x="20" y="41"/>
                  </a:lnTo>
                  <a:lnTo>
                    <a:pt x="15" y="47"/>
                  </a:lnTo>
                  <a:lnTo>
                    <a:pt x="20" y="49"/>
                  </a:lnTo>
                  <a:lnTo>
                    <a:pt x="27" y="42"/>
                  </a:lnTo>
                  <a:lnTo>
                    <a:pt x="30" y="39"/>
                  </a:lnTo>
                  <a:lnTo>
                    <a:pt x="34" y="35"/>
                  </a:lnTo>
                  <a:lnTo>
                    <a:pt x="39" y="32"/>
                  </a:lnTo>
                  <a:lnTo>
                    <a:pt x="42" y="30"/>
                  </a:lnTo>
                  <a:lnTo>
                    <a:pt x="47" y="29"/>
                  </a:lnTo>
                  <a:lnTo>
                    <a:pt x="51" y="25"/>
                  </a:lnTo>
                  <a:lnTo>
                    <a:pt x="56" y="22"/>
                  </a:lnTo>
                  <a:lnTo>
                    <a:pt x="61" y="20"/>
                  </a:lnTo>
                  <a:lnTo>
                    <a:pt x="66" y="18"/>
                  </a:lnTo>
                  <a:lnTo>
                    <a:pt x="76" y="13"/>
                  </a:lnTo>
                  <a:lnTo>
                    <a:pt x="83" y="13"/>
                  </a:lnTo>
                  <a:lnTo>
                    <a:pt x="88" y="12"/>
                  </a:lnTo>
                  <a:lnTo>
                    <a:pt x="94" y="10"/>
                  </a:lnTo>
                  <a:lnTo>
                    <a:pt x="100" y="8"/>
                  </a:lnTo>
                  <a:lnTo>
                    <a:pt x="105" y="8"/>
                  </a:lnTo>
                  <a:lnTo>
                    <a:pt x="112" y="6"/>
                  </a:lnTo>
                  <a:lnTo>
                    <a:pt x="117" y="6"/>
                  </a:lnTo>
                  <a:lnTo>
                    <a:pt x="124" y="6"/>
                  </a:lnTo>
                  <a:lnTo>
                    <a:pt x="131" y="6"/>
                  </a:lnTo>
                  <a:lnTo>
                    <a:pt x="136" y="5"/>
                  </a:lnTo>
                  <a:lnTo>
                    <a:pt x="141" y="5"/>
                  </a:lnTo>
                  <a:lnTo>
                    <a:pt x="148" y="5"/>
                  </a:lnTo>
                  <a:lnTo>
                    <a:pt x="155" y="6"/>
                  </a:lnTo>
                  <a:lnTo>
                    <a:pt x="162" y="6"/>
                  </a:lnTo>
                  <a:lnTo>
                    <a:pt x="172" y="8"/>
                  </a:lnTo>
                  <a:lnTo>
                    <a:pt x="179" y="8"/>
                  </a:lnTo>
                  <a:lnTo>
                    <a:pt x="191" y="12"/>
                  </a:lnTo>
                  <a:lnTo>
                    <a:pt x="203" y="13"/>
                  </a:lnTo>
                  <a:lnTo>
                    <a:pt x="208" y="17"/>
                  </a:lnTo>
                  <a:lnTo>
                    <a:pt x="218" y="20"/>
                  </a:lnTo>
                  <a:lnTo>
                    <a:pt x="221" y="23"/>
                  </a:lnTo>
                  <a:lnTo>
                    <a:pt x="226" y="25"/>
                  </a:lnTo>
                  <a:lnTo>
                    <a:pt x="230" y="29"/>
                  </a:lnTo>
                  <a:lnTo>
                    <a:pt x="235" y="30"/>
                  </a:lnTo>
                  <a:lnTo>
                    <a:pt x="238" y="34"/>
                  </a:lnTo>
                  <a:lnTo>
                    <a:pt x="244" y="37"/>
                  </a:lnTo>
                  <a:lnTo>
                    <a:pt x="245" y="41"/>
                  </a:lnTo>
                  <a:lnTo>
                    <a:pt x="249" y="42"/>
                  </a:lnTo>
                  <a:lnTo>
                    <a:pt x="250" y="46"/>
                  </a:lnTo>
                  <a:lnTo>
                    <a:pt x="255" y="52"/>
                  </a:lnTo>
                  <a:lnTo>
                    <a:pt x="257" y="56"/>
                  </a:lnTo>
                  <a:lnTo>
                    <a:pt x="259" y="59"/>
                  </a:lnTo>
                  <a:lnTo>
                    <a:pt x="261" y="63"/>
                  </a:lnTo>
                  <a:lnTo>
                    <a:pt x="261" y="66"/>
                  </a:lnTo>
                  <a:lnTo>
                    <a:pt x="262" y="70"/>
                  </a:lnTo>
                  <a:lnTo>
                    <a:pt x="264" y="73"/>
                  </a:lnTo>
                  <a:lnTo>
                    <a:pt x="264" y="76"/>
                  </a:lnTo>
                  <a:lnTo>
                    <a:pt x="264" y="80"/>
                  </a:lnTo>
                  <a:lnTo>
                    <a:pt x="262" y="83"/>
                  </a:lnTo>
                  <a:lnTo>
                    <a:pt x="261" y="88"/>
                  </a:lnTo>
                  <a:lnTo>
                    <a:pt x="261" y="92"/>
                  </a:lnTo>
                  <a:lnTo>
                    <a:pt x="259" y="95"/>
                  </a:lnTo>
                  <a:lnTo>
                    <a:pt x="257" y="98"/>
                  </a:lnTo>
                  <a:lnTo>
                    <a:pt x="255" y="102"/>
                  </a:lnTo>
                  <a:lnTo>
                    <a:pt x="254" y="105"/>
                  </a:lnTo>
                  <a:lnTo>
                    <a:pt x="250" y="109"/>
                  </a:lnTo>
                  <a:lnTo>
                    <a:pt x="247" y="112"/>
                  </a:lnTo>
                  <a:lnTo>
                    <a:pt x="244" y="116"/>
                  </a:lnTo>
                  <a:lnTo>
                    <a:pt x="240" y="119"/>
                  </a:lnTo>
                  <a:lnTo>
                    <a:pt x="237" y="122"/>
                  </a:lnTo>
                  <a:lnTo>
                    <a:pt x="233" y="126"/>
                  </a:lnTo>
                  <a:lnTo>
                    <a:pt x="228" y="127"/>
                  </a:lnTo>
                  <a:lnTo>
                    <a:pt x="225" y="131"/>
                  </a:lnTo>
                  <a:lnTo>
                    <a:pt x="220" y="133"/>
                  </a:lnTo>
                  <a:lnTo>
                    <a:pt x="215" y="136"/>
                  </a:lnTo>
                  <a:lnTo>
                    <a:pt x="209" y="138"/>
                  </a:lnTo>
                  <a:lnTo>
                    <a:pt x="199" y="143"/>
                  </a:lnTo>
                  <a:lnTo>
                    <a:pt x="192" y="145"/>
                  </a:lnTo>
                  <a:lnTo>
                    <a:pt x="187" y="145"/>
                  </a:lnTo>
                  <a:lnTo>
                    <a:pt x="182" y="146"/>
                  </a:lnTo>
                  <a:lnTo>
                    <a:pt x="165" y="150"/>
                  </a:lnTo>
                  <a:lnTo>
                    <a:pt x="158" y="151"/>
                  </a:lnTo>
                  <a:lnTo>
                    <a:pt x="151" y="151"/>
                  </a:lnTo>
                  <a:lnTo>
                    <a:pt x="146" y="151"/>
                  </a:lnTo>
                  <a:lnTo>
                    <a:pt x="141" y="153"/>
                  </a:lnTo>
                  <a:lnTo>
                    <a:pt x="134" y="153"/>
                  </a:lnTo>
                  <a:lnTo>
                    <a:pt x="128" y="153"/>
                  </a:lnTo>
                  <a:lnTo>
                    <a:pt x="121" y="153"/>
                  </a:lnTo>
                  <a:lnTo>
                    <a:pt x="116" y="151"/>
                  </a:lnTo>
                  <a:lnTo>
                    <a:pt x="109" y="151"/>
                  </a:lnTo>
                  <a:lnTo>
                    <a:pt x="104" y="151"/>
                  </a:lnTo>
                  <a:lnTo>
                    <a:pt x="97" y="150"/>
                  </a:lnTo>
                  <a:lnTo>
                    <a:pt x="92" y="150"/>
                  </a:lnTo>
                  <a:lnTo>
                    <a:pt x="85" y="148"/>
                  </a:lnTo>
                  <a:lnTo>
                    <a:pt x="78" y="146"/>
                  </a:lnTo>
                  <a:lnTo>
                    <a:pt x="80" y="146"/>
                  </a:lnTo>
                  <a:lnTo>
                    <a:pt x="75" y="145"/>
                  </a:lnTo>
                  <a:lnTo>
                    <a:pt x="68" y="143"/>
                  </a:lnTo>
                  <a:lnTo>
                    <a:pt x="63" y="141"/>
                  </a:lnTo>
                  <a:lnTo>
                    <a:pt x="58" y="139"/>
                  </a:lnTo>
                  <a:lnTo>
                    <a:pt x="53" y="136"/>
                  </a:lnTo>
                  <a:lnTo>
                    <a:pt x="49" y="134"/>
                  </a:lnTo>
                  <a:lnTo>
                    <a:pt x="44" y="131"/>
                  </a:lnTo>
                  <a:lnTo>
                    <a:pt x="34" y="127"/>
                  </a:lnTo>
                  <a:lnTo>
                    <a:pt x="32" y="124"/>
                  </a:lnTo>
                  <a:lnTo>
                    <a:pt x="29" y="121"/>
                  </a:lnTo>
                  <a:lnTo>
                    <a:pt x="24" y="119"/>
                  </a:lnTo>
                  <a:lnTo>
                    <a:pt x="22" y="114"/>
                  </a:lnTo>
                  <a:lnTo>
                    <a:pt x="20" y="112"/>
                  </a:lnTo>
                  <a:lnTo>
                    <a:pt x="17" y="109"/>
                  </a:lnTo>
                  <a:lnTo>
                    <a:pt x="15" y="105"/>
                  </a:lnTo>
                  <a:lnTo>
                    <a:pt x="13" y="102"/>
                  </a:lnTo>
                  <a:lnTo>
                    <a:pt x="12" y="98"/>
                  </a:lnTo>
                  <a:lnTo>
                    <a:pt x="10" y="95"/>
                  </a:lnTo>
                  <a:lnTo>
                    <a:pt x="8" y="92"/>
                  </a:lnTo>
                  <a:lnTo>
                    <a:pt x="8" y="88"/>
                  </a:lnTo>
                  <a:lnTo>
                    <a:pt x="8" y="85"/>
                  </a:lnTo>
                  <a:lnTo>
                    <a:pt x="8" y="81"/>
                  </a:lnTo>
                  <a:lnTo>
                    <a:pt x="8" y="78"/>
                  </a:lnTo>
                  <a:lnTo>
                    <a:pt x="8" y="73"/>
                  </a:lnTo>
                  <a:lnTo>
                    <a:pt x="8" y="70"/>
                  </a:lnTo>
                  <a:lnTo>
                    <a:pt x="10" y="66"/>
                  </a:lnTo>
                  <a:lnTo>
                    <a:pt x="12" y="63"/>
                  </a:lnTo>
                  <a:lnTo>
                    <a:pt x="13" y="59"/>
                  </a:lnTo>
                  <a:lnTo>
                    <a:pt x="18" y="52"/>
                  </a:lnTo>
                  <a:lnTo>
                    <a:pt x="20" y="49"/>
                  </a:lnTo>
                  <a:lnTo>
                    <a:pt x="15" y="47"/>
                  </a:lnTo>
                  <a:close/>
                </a:path>
              </a:pathLst>
            </a:custGeom>
            <a:solidFill>
              <a:srgbClr val="808080"/>
            </a:solidFill>
            <a:ln w="9525">
              <a:noFill/>
              <a:round/>
              <a:headEnd/>
              <a:tailEnd/>
            </a:ln>
          </p:spPr>
          <p:txBody>
            <a:bodyPr/>
            <a:lstStyle/>
            <a:p>
              <a:endParaRPr lang="en-US"/>
            </a:p>
          </p:txBody>
        </p:sp>
        <p:sp>
          <p:nvSpPr>
            <p:cNvPr id="428" name="Freeform 2599"/>
            <p:cNvSpPr>
              <a:spLocks/>
            </p:cNvSpPr>
            <p:nvPr/>
          </p:nvSpPr>
          <p:spPr bwMode="auto">
            <a:xfrm>
              <a:off x="2072" y="2751"/>
              <a:ext cx="82" cy="79"/>
            </a:xfrm>
            <a:custGeom>
              <a:avLst/>
              <a:gdLst>
                <a:gd name="T0" fmla="*/ 52 w 82"/>
                <a:gd name="T1" fmla="*/ 0 h 79"/>
                <a:gd name="T2" fmla="*/ 46 w 82"/>
                <a:gd name="T3" fmla="*/ 0 h 79"/>
                <a:gd name="T4" fmla="*/ 41 w 82"/>
                <a:gd name="T5" fmla="*/ 0 h 79"/>
                <a:gd name="T6" fmla="*/ 36 w 82"/>
                <a:gd name="T7" fmla="*/ 0 h 79"/>
                <a:gd name="T8" fmla="*/ 28 w 82"/>
                <a:gd name="T9" fmla="*/ 2 h 79"/>
                <a:gd name="T10" fmla="*/ 24 w 82"/>
                <a:gd name="T11" fmla="*/ 4 h 79"/>
                <a:gd name="T12" fmla="*/ 21 w 82"/>
                <a:gd name="T13" fmla="*/ 7 h 79"/>
                <a:gd name="T14" fmla="*/ 17 w 82"/>
                <a:gd name="T15" fmla="*/ 9 h 79"/>
                <a:gd name="T16" fmla="*/ 12 w 82"/>
                <a:gd name="T17" fmla="*/ 11 h 79"/>
                <a:gd name="T18" fmla="*/ 11 w 82"/>
                <a:gd name="T19" fmla="*/ 14 h 79"/>
                <a:gd name="T20" fmla="*/ 7 w 82"/>
                <a:gd name="T21" fmla="*/ 17 h 79"/>
                <a:gd name="T22" fmla="*/ 4 w 82"/>
                <a:gd name="T23" fmla="*/ 23 h 79"/>
                <a:gd name="T24" fmla="*/ 2 w 82"/>
                <a:gd name="T25" fmla="*/ 29 h 79"/>
                <a:gd name="T26" fmla="*/ 0 w 82"/>
                <a:gd name="T27" fmla="*/ 33 h 79"/>
                <a:gd name="T28" fmla="*/ 0 w 82"/>
                <a:gd name="T29" fmla="*/ 38 h 79"/>
                <a:gd name="T30" fmla="*/ 0 w 82"/>
                <a:gd name="T31" fmla="*/ 43 h 79"/>
                <a:gd name="T32" fmla="*/ 0 w 82"/>
                <a:gd name="T33" fmla="*/ 48 h 79"/>
                <a:gd name="T34" fmla="*/ 2 w 82"/>
                <a:gd name="T35" fmla="*/ 53 h 79"/>
                <a:gd name="T36" fmla="*/ 6 w 82"/>
                <a:gd name="T37" fmla="*/ 58 h 79"/>
                <a:gd name="T38" fmla="*/ 7 w 82"/>
                <a:gd name="T39" fmla="*/ 62 h 79"/>
                <a:gd name="T40" fmla="*/ 11 w 82"/>
                <a:gd name="T41" fmla="*/ 65 h 79"/>
                <a:gd name="T42" fmla="*/ 12 w 82"/>
                <a:gd name="T43" fmla="*/ 69 h 79"/>
                <a:gd name="T44" fmla="*/ 16 w 82"/>
                <a:gd name="T45" fmla="*/ 70 h 79"/>
                <a:gd name="T46" fmla="*/ 19 w 82"/>
                <a:gd name="T47" fmla="*/ 74 h 79"/>
                <a:gd name="T48" fmla="*/ 29 w 82"/>
                <a:gd name="T49" fmla="*/ 77 h 79"/>
                <a:gd name="T50" fmla="*/ 33 w 82"/>
                <a:gd name="T51" fmla="*/ 79 h 79"/>
                <a:gd name="T52" fmla="*/ 38 w 82"/>
                <a:gd name="T53" fmla="*/ 79 h 79"/>
                <a:gd name="T54" fmla="*/ 43 w 82"/>
                <a:gd name="T55" fmla="*/ 79 h 79"/>
                <a:gd name="T56" fmla="*/ 46 w 82"/>
                <a:gd name="T57" fmla="*/ 77 h 79"/>
                <a:gd name="T58" fmla="*/ 53 w 82"/>
                <a:gd name="T59" fmla="*/ 75 h 79"/>
                <a:gd name="T60" fmla="*/ 58 w 82"/>
                <a:gd name="T61" fmla="*/ 74 h 79"/>
                <a:gd name="T62" fmla="*/ 62 w 82"/>
                <a:gd name="T63" fmla="*/ 70 h 79"/>
                <a:gd name="T64" fmla="*/ 65 w 82"/>
                <a:gd name="T65" fmla="*/ 69 h 79"/>
                <a:gd name="T66" fmla="*/ 69 w 82"/>
                <a:gd name="T67" fmla="*/ 67 h 79"/>
                <a:gd name="T68" fmla="*/ 70 w 82"/>
                <a:gd name="T69" fmla="*/ 63 h 79"/>
                <a:gd name="T70" fmla="*/ 74 w 82"/>
                <a:gd name="T71" fmla="*/ 62 h 79"/>
                <a:gd name="T72" fmla="*/ 79 w 82"/>
                <a:gd name="T73" fmla="*/ 52 h 79"/>
                <a:gd name="T74" fmla="*/ 81 w 82"/>
                <a:gd name="T75" fmla="*/ 46 h 79"/>
                <a:gd name="T76" fmla="*/ 82 w 82"/>
                <a:gd name="T77" fmla="*/ 41 h 79"/>
                <a:gd name="T78" fmla="*/ 82 w 82"/>
                <a:gd name="T79" fmla="*/ 36 h 79"/>
                <a:gd name="T80" fmla="*/ 81 w 82"/>
                <a:gd name="T81" fmla="*/ 31 h 79"/>
                <a:gd name="T82" fmla="*/ 81 w 82"/>
                <a:gd name="T83" fmla="*/ 26 h 79"/>
                <a:gd name="T84" fmla="*/ 77 w 82"/>
                <a:gd name="T85" fmla="*/ 21 h 79"/>
                <a:gd name="T86" fmla="*/ 75 w 82"/>
                <a:gd name="T87" fmla="*/ 17 h 79"/>
                <a:gd name="T88" fmla="*/ 72 w 82"/>
                <a:gd name="T89" fmla="*/ 14 h 79"/>
                <a:gd name="T90" fmla="*/ 69 w 82"/>
                <a:gd name="T91" fmla="*/ 11 h 79"/>
                <a:gd name="T92" fmla="*/ 65 w 82"/>
                <a:gd name="T93" fmla="*/ 7 h 79"/>
                <a:gd name="T94" fmla="*/ 58 w 82"/>
                <a:gd name="T95" fmla="*/ 4 h 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2"/>
                <a:gd name="T145" fmla="*/ 0 h 79"/>
                <a:gd name="T146" fmla="*/ 82 w 82"/>
                <a:gd name="T147" fmla="*/ 79 h 7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2" h="79">
                  <a:moveTo>
                    <a:pt x="58" y="4"/>
                  </a:moveTo>
                  <a:lnTo>
                    <a:pt x="55" y="2"/>
                  </a:lnTo>
                  <a:lnTo>
                    <a:pt x="52" y="0"/>
                  </a:lnTo>
                  <a:lnTo>
                    <a:pt x="50" y="0"/>
                  </a:lnTo>
                  <a:lnTo>
                    <a:pt x="48" y="0"/>
                  </a:lnTo>
                  <a:lnTo>
                    <a:pt x="46" y="0"/>
                  </a:lnTo>
                  <a:lnTo>
                    <a:pt x="45" y="0"/>
                  </a:lnTo>
                  <a:lnTo>
                    <a:pt x="43" y="0"/>
                  </a:lnTo>
                  <a:lnTo>
                    <a:pt x="41" y="0"/>
                  </a:lnTo>
                  <a:lnTo>
                    <a:pt x="40" y="0"/>
                  </a:lnTo>
                  <a:lnTo>
                    <a:pt x="38" y="0"/>
                  </a:lnTo>
                  <a:lnTo>
                    <a:pt x="36" y="0"/>
                  </a:lnTo>
                  <a:lnTo>
                    <a:pt x="34" y="0"/>
                  </a:lnTo>
                  <a:lnTo>
                    <a:pt x="33" y="0"/>
                  </a:lnTo>
                  <a:lnTo>
                    <a:pt x="28" y="2"/>
                  </a:lnTo>
                  <a:lnTo>
                    <a:pt x="26" y="2"/>
                  </a:lnTo>
                  <a:lnTo>
                    <a:pt x="26" y="4"/>
                  </a:lnTo>
                  <a:lnTo>
                    <a:pt x="24" y="4"/>
                  </a:lnTo>
                  <a:lnTo>
                    <a:pt x="23" y="6"/>
                  </a:lnTo>
                  <a:lnTo>
                    <a:pt x="21" y="6"/>
                  </a:lnTo>
                  <a:lnTo>
                    <a:pt x="21" y="7"/>
                  </a:lnTo>
                  <a:lnTo>
                    <a:pt x="19" y="7"/>
                  </a:lnTo>
                  <a:lnTo>
                    <a:pt x="17" y="7"/>
                  </a:lnTo>
                  <a:lnTo>
                    <a:pt x="17" y="9"/>
                  </a:lnTo>
                  <a:lnTo>
                    <a:pt x="16" y="9"/>
                  </a:lnTo>
                  <a:lnTo>
                    <a:pt x="14" y="11"/>
                  </a:lnTo>
                  <a:lnTo>
                    <a:pt x="12" y="11"/>
                  </a:lnTo>
                  <a:lnTo>
                    <a:pt x="12" y="12"/>
                  </a:lnTo>
                  <a:lnTo>
                    <a:pt x="12" y="14"/>
                  </a:lnTo>
                  <a:lnTo>
                    <a:pt x="11" y="14"/>
                  </a:lnTo>
                  <a:lnTo>
                    <a:pt x="9" y="16"/>
                  </a:lnTo>
                  <a:lnTo>
                    <a:pt x="9" y="17"/>
                  </a:lnTo>
                  <a:lnTo>
                    <a:pt x="7" y="17"/>
                  </a:lnTo>
                  <a:lnTo>
                    <a:pt x="7" y="19"/>
                  </a:lnTo>
                  <a:lnTo>
                    <a:pt x="6" y="21"/>
                  </a:lnTo>
                  <a:lnTo>
                    <a:pt x="4" y="23"/>
                  </a:lnTo>
                  <a:lnTo>
                    <a:pt x="2" y="26"/>
                  </a:lnTo>
                  <a:lnTo>
                    <a:pt x="2" y="28"/>
                  </a:lnTo>
                  <a:lnTo>
                    <a:pt x="2" y="29"/>
                  </a:lnTo>
                  <a:lnTo>
                    <a:pt x="2" y="31"/>
                  </a:lnTo>
                  <a:lnTo>
                    <a:pt x="2" y="33"/>
                  </a:lnTo>
                  <a:lnTo>
                    <a:pt x="0" y="33"/>
                  </a:lnTo>
                  <a:lnTo>
                    <a:pt x="0" y="34"/>
                  </a:lnTo>
                  <a:lnTo>
                    <a:pt x="0" y="36"/>
                  </a:lnTo>
                  <a:lnTo>
                    <a:pt x="0" y="38"/>
                  </a:lnTo>
                  <a:lnTo>
                    <a:pt x="0" y="40"/>
                  </a:lnTo>
                  <a:lnTo>
                    <a:pt x="0" y="41"/>
                  </a:lnTo>
                  <a:lnTo>
                    <a:pt x="0" y="43"/>
                  </a:lnTo>
                  <a:lnTo>
                    <a:pt x="0" y="45"/>
                  </a:lnTo>
                  <a:lnTo>
                    <a:pt x="0" y="46"/>
                  </a:lnTo>
                  <a:lnTo>
                    <a:pt x="0" y="48"/>
                  </a:lnTo>
                  <a:lnTo>
                    <a:pt x="0" y="50"/>
                  </a:lnTo>
                  <a:lnTo>
                    <a:pt x="2" y="52"/>
                  </a:lnTo>
                  <a:lnTo>
                    <a:pt x="2" y="53"/>
                  </a:lnTo>
                  <a:lnTo>
                    <a:pt x="4" y="57"/>
                  </a:lnTo>
                  <a:lnTo>
                    <a:pt x="4" y="58"/>
                  </a:lnTo>
                  <a:lnTo>
                    <a:pt x="6" y="58"/>
                  </a:lnTo>
                  <a:lnTo>
                    <a:pt x="6" y="60"/>
                  </a:lnTo>
                  <a:lnTo>
                    <a:pt x="6" y="62"/>
                  </a:lnTo>
                  <a:lnTo>
                    <a:pt x="7" y="62"/>
                  </a:lnTo>
                  <a:lnTo>
                    <a:pt x="7" y="63"/>
                  </a:lnTo>
                  <a:lnTo>
                    <a:pt x="9" y="65"/>
                  </a:lnTo>
                  <a:lnTo>
                    <a:pt x="11" y="65"/>
                  </a:lnTo>
                  <a:lnTo>
                    <a:pt x="11" y="67"/>
                  </a:lnTo>
                  <a:lnTo>
                    <a:pt x="12" y="67"/>
                  </a:lnTo>
                  <a:lnTo>
                    <a:pt x="12" y="69"/>
                  </a:lnTo>
                  <a:lnTo>
                    <a:pt x="14" y="69"/>
                  </a:lnTo>
                  <a:lnTo>
                    <a:pt x="14" y="70"/>
                  </a:lnTo>
                  <a:lnTo>
                    <a:pt x="16" y="70"/>
                  </a:lnTo>
                  <a:lnTo>
                    <a:pt x="16" y="72"/>
                  </a:lnTo>
                  <a:lnTo>
                    <a:pt x="17" y="72"/>
                  </a:lnTo>
                  <a:lnTo>
                    <a:pt x="19" y="74"/>
                  </a:lnTo>
                  <a:lnTo>
                    <a:pt x="23" y="75"/>
                  </a:lnTo>
                  <a:lnTo>
                    <a:pt x="26" y="77"/>
                  </a:lnTo>
                  <a:lnTo>
                    <a:pt x="29" y="77"/>
                  </a:lnTo>
                  <a:lnTo>
                    <a:pt x="31" y="77"/>
                  </a:lnTo>
                  <a:lnTo>
                    <a:pt x="33" y="77"/>
                  </a:lnTo>
                  <a:lnTo>
                    <a:pt x="33" y="79"/>
                  </a:lnTo>
                  <a:lnTo>
                    <a:pt x="34" y="79"/>
                  </a:lnTo>
                  <a:lnTo>
                    <a:pt x="36" y="79"/>
                  </a:lnTo>
                  <a:lnTo>
                    <a:pt x="38" y="79"/>
                  </a:lnTo>
                  <a:lnTo>
                    <a:pt x="40" y="79"/>
                  </a:lnTo>
                  <a:lnTo>
                    <a:pt x="41" y="79"/>
                  </a:lnTo>
                  <a:lnTo>
                    <a:pt x="43" y="79"/>
                  </a:lnTo>
                  <a:lnTo>
                    <a:pt x="45" y="79"/>
                  </a:lnTo>
                  <a:lnTo>
                    <a:pt x="45" y="77"/>
                  </a:lnTo>
                  <a:lnTo>
                    <a:pt x="46" y="77"/>
                  </a:lnTo>
                  <a:lnTo>
                    <a:pt x="48" y="77"/>
                  </a:lnTo>
                  <a:lnTo>
                    <a:pt x="50" y="77"/>
                  </a:lnTo>
                  <a:lnTo>
                    <a:pt x="53" y="75"/>
                  </a:lnTo>
                  <a:lnTo>
                    <a:pt x="55" y="75"/>
                  </a:lnTo>
                  <a:lnTo>
                    <a:pt x="57" y="75"/>
                  </a:lnTo>
                  <a:lnTo>
                    <a:pt x="58" y="74"/>
                  </a:lnTo>
                  <a:lnTo>
                    <a:pt x="60" y="74"/>
                  </a:lnTo>
                  <a:lnTo>
                    <a:pt x="62" y="72"/>
                  </a:lnTo>
                  <a:lnTo>
                    <a:pt x="62" y="70"/>
                  </a:lnTo>
                  <a:lnTo>
                    <a:pt x="63" y="70"/>
                  </a:lnTo>
                  <a:lnTo>
                    <a:pt x="65" y="70"/>
                  </a:lnTo>
                  <a:lnTo>
                    <a:pt x="65" y="69"/>
                  </a:lnTo>
                  <a:lnTo>
                    <a:pt x="67" y="69"/>
                  </a:lnTo>
                  <a:lnTo>
                    <a:pt x="67" y="67"/>
                  </a:lnTo>
                  <a:lnTo>
                    <a:pt x="69" y="67"/>
                  </a:lnTo>
                  <a:lnTo>
                    <a:pt x="69" y="65"/>
                  </a:lnTo>
                  <a:lnTo>
                    <a:pt x="70" y="65"/>
                  </a:lnTo>
                  <a:lnTo>
                    <a:pt x="70" y="63"/>
                  </a:lnTo>
                  <a:lnTo>
                    <a:pt x="72" y="63"/>
                  </a:lnTo>
                  <a:lnTo>
                    <a:pt x="72" y="62"/>
                  </a:lnTo>
                  <a:lnTo>
                    <a:pt x="74" y="62"/>
                  </a:lnTo>
                  <a:lnTo>
                    <a:pt x="75" y="58"/>
                  </a:lnTo>
                  <a:lnTo>
                    <a:pt x="77" y="57"/>
                  </a:lnTo>
                  <a:lnTo>
                    <a:pt x="79" y="52"/>
                  </a:lnTo>
                  <a:lnTo>
                    <a:pt x="81" y="50"/>
                  </a:lnTo>
                  <a:lnTo>
                    <a:pt x="81" y="48"/>
                  </a:lnTo>
                  <a:lnTo>
                    <a:pt x="81" y="46"/>
                  </a:lnTo>
                  <a:lnTo>
                    <a:pt x="82" y="45"/>
                  </a:lnTo>
                  <a:lnTo>
                    <a:pt x="82" y="43"/>
                  </a:lnTo>
                  <a:lnTo>
                    <a:pt x="82" y="41"/>
                  </a:lnTo>
                  <a:lnTo>
                    <a:pt x="82" y="40"/>
                  </a:lnTo>
                  <a:lnTo>
                    <a:pt x="82" y="38"/>
                  </a:lnTo>
                  <a:lnTo>
                    <a:pt x="82" y="36"/>
                  </a:lnTo>
                  <a:lnTo>
                    <a:pt x="82" y="34"/>
                  </a:lnTo>
                  <a:lnTo>
                    <a:pt x="82" y="33"/>
                  </a:lnTo>
                  <a:lnTo>
                    <a:pt x="81" y="31"/>
                  </a:lnTo>
                  <a:lnTo>
                    <a:pt x="81" y="29"/>
                  </a:lnTo>
                  <a:lnTo>
                    <a:pt x="81" y="28"/>
                  </a:lnTo>
                  <a:lnTo>
                    <a:pt x="81" y="26"/>
                  </a:lnTo>
                  <a:lnTo>
                    <a:pt x="79" y="26"/>
                  </a:lnTo>
                  <a:lnTo>
                    <a:pt x="77" y="23"/>
                  </a:lnTo>
                  <a:lnTo>
                    <a:pt x="77" y="21"/>
                  </a:lnTo>
                  <a:lnTo>
                    <a:pt x="75" y="21"/>
                  </a:lnTo>
                  <a:lnTo>
                    <a:pt x="75" y="19"/>
                  </a:lnTo>
                  <a:lnTo>
                    <a:pt x="75" y="17"/>
                  </a:lnTo>
                  <a:lnTo>
                    <a:pt x="74" y="17"/>
                  </a:lnTo>
                  <a:lnTo>
                    <a:pt x="74" y="16"/>
                  </a:lnTo>
                  <a:lnTo>
                    <a:pt x="72" y="14"/>
                  </a:lnTo>
                  <a:lnTo>
                    <a:pt x="70" y="12"/>
                  </a:lnTo>
                  <a:lnTo>
                    <a:pt x="69" y="12"/>
                  </a:lnTo>
                  <a:lnTo>
                    <a:pt x="69" y="11"/>
                  </a:lnTo>
                  <a:lnTo>
                    <a:pt x="67" y="9"/>
                  </a:lnTo>
                  <a:lnTo>
                    <a:pt x="65" y="9"/>
                  </a:lnTo>
                  <a:lnTo>
                    <a:pt x="65" y="7"/>
                  </a:lnTo>
                  <a:lnTo>
                    <a:pt x="63" y="7"/>
                  </a:lnTo>
                  <a:lnTo>
                    <a:pt x="62" y="6"/>
                  </a:lnTo>
                  <a:lnTo>
                    <a:pt x="58" y="4"/>
                  </a:lnTo>
                  <a:close/>
                </a:path>
              </a:pathLst>
            </a:custGeom>
            <a:solidFill>
              <a:srgbClr val="808080"/>
            </a:solidFill>
            <a:ln w="9525">
              <a:noFill/>
              <a:round/>
              <a:headEnd/>
              <a:tailEnd/>
            </a:ln>
          </p:spPr>
          <p:txBody>
            <a:bodyPr/>
            <a:lstStyle/>
            <a:p>
              <a:endParaRPr lang="en-US"/>
            </a:p>
          </p:txBody>
        </p:sp>
        <p:sp>
          <p:nvSpPr>
            <p:cNvPr id="429" name="Freeform 2600"/>
            <p:cNvSpPr>
              <a:spLocks/>
            </p:cNvSpPr>
            <p:nvPr/>
          </p:nvSpPr>
          <p:spPr bwMode="auto">
            <a:xfrm>
              <a:off x="2071" y="2750"/>
              <a:ext cx="83" cy="80"/>
            </a:xfrm>
            <a:custGeom>
              <a:avLst/>
              <a:gdLst>
                <a:gd name="T0" fmla="*/ 1 w 83"/>
                <a:gd name="T1" fmla="*/ 30 h 80"/>
                <a:gd name="T2" fmla="*/ 0 w 83"/>
                <a:gd name="T3" fmla="*/ 41 h 80"/>
                <a:gd name="T4" fmla="*/ 1 w 83"/>
                <a:gd name="T5" fmla="*/ 53 h 80"/>
                <a:gd name="T6" fmla="*/ 5 w 83"/>
                <a:gd name="T7" fmla="*/ 61 h 80"/>
                <a:gd name="T8" fmla="*/ 10 w 83"/>
                <a:gd name="T9" fmla="*/ 68 h 80"/>
                <a:gd name="T10" fmla="*/ 17 w 83"/>
                <a:gd name="T11" fmla="*/ 73 h 80"/>
                <a:gd name="T12" fmla="*/ 22 w 83"/>
                <a:gd name="T13" fmla="*/ 76 h 80"/>
                <a:gd name="T14" fmla="*/ 29 w 83"/>
                <a:gd name="T15" fmla="*/ 80 h 80"/>
                <a:gd name="T16" fmla="*/ 37 w 83"/>
                <a:gd name="T17" fmla="*/ 80 h 80"/>
                <a:gd name="T18" fmla="*/ 46 w 83"/>
                <a:gd name="T19" fmla="*/ 80 h 80"/>
                <a:gd name="T20" fmla="*/ 59 w 83"/>
                <a:gd name="T21" fmla="*/ 76 h 80"/>
                <a:gd name="T22" fmla="*/ 68 w 83"/>
                <a:gd name="T23" fmla="*/ 70 h 80"/>
                <a:gd name="T24" fmla="*/ 73 w 83"/>
                <a:gd name="T25" fmla="*/ 64 h 80"/>
                <a:gd name="T26" fmla="*/ 78 w 83"/>
                <a:gd name="T27" fmla="*/ 58 h 80"/>
                <a:gd name="T28" fmla="*/ 83 w 83"/>
                <a:gd name="T29" fmla="*/ 47 h 80"/>
                <a:gd name="T30" fmla="*/ 83 w 83"/>
                <a:gd name="T31" fmla="*/ 41 h 80"/>
                <a:gd name="T32" fmla="*/ 83 w 83"/>
                <a:gd name="T33" fmla="*/ 30 h 80"/>
                <a:gd name="T34" fmla="*/ 78 w 83"/>
                <a:gd name="T35" fmla="*/ 18 h 80"/>
                <a:gd name="T36" fmla="*/ 73 w 83"/>
                <a:gd name="T37" fmla="*/ 12 h 80"/>
                <a:gd name="T38" fmla="*/ 66 w 83"/>
                <a:gd name="T39" fmla="*/ 7 h 80"/>
                <a:gd name="T40" fmla="*/ 53 w 83"/>
                <a:gd name="T41" fmla="*/ 0 h 80"/>
                <a:gd name="T42" fmla="*/ 42 w 83"/>
                <a:gd name="T43" fmla="*/ 0 h 80"/>
                <a:gd name="T44" fmla="*/ 34 w 83"/>
                <a:gd name="T45" fmla="*/ 0 h 80"/>
                <a:gd name="T46" fmla="*/ 20 w 83"/>
                <a:gd name="T47" fmla="*/ 5 h 80"/>
                <a:gd name="T48" fmla="*/ 13 w 83"/>
                <a:gd name="T49" fmla="*/ 10 h 80"/>
                <a:gd name="T50" fmla="*/ 8 w 83"/>
                <a:gd name="T51" fmla="*/ 17 h 80"/>
                <a:gd name="T52" fmla="*/ 7 w 83"/>
                <a:gd name="T53" fmla="*/ 24 h 80"/>
                <a:gd name="T54" fmla="*/ 13 w 83"/>
                <a:gd name="T55" fmla="*/ 15 h 80"/>
                <a:gd name="T56" fmla="*/ 20 w 83"/>
                <a:gd name="T57" fmla="*/ 10 h 80"/>
                <a:gd name="T58" fmla="*/ 34 w 83"/>
                <a:gd name="T59" fmla="*/ 3 h 80"/>
                <a:gd name="T60" fmla="*/ 44 w 83"/>
                <a:gd name="T61" fmla="*/ 1 h 80"/>
                <a:gd name="T62" fmla="*/ 51 w 83"/>
                <a:gd name="T63" fmla="*/ 3 h 80"/>
                <a:gd name="T64" fmla="*/ 63 w 83"/>
                <a:gd name="T65" fmla="*/ 8 h 80"/>
                <a:gd name="T66" fmla="*/ 71 w 83"/>
                <a:gd name="T67" fmla="*/ 13 h 80"/>
                <a:gd name="T68" fmla="*/ 76 w 83"/>
                <a:gd name="T69" fmla="*/ 20 h 80"/>
                <a:gd name="T70" fmla="*/ 80 w 83"/>
                <a:gd name="T71" fmla="*/ 30 h 80"/>
                <a:gd name="T72" fmla="*/ 82 w 83"/>
                <a:gd name="T73" fmla="*/ 41 h 80"/>
                <a:gd name="T74" fmla="*/ 80 w 83"/>
                <a:gd name="T75" fmla="*/ 47 h 80"/>
                <a:gd name="T76" fmla="*/ 78 w 83"/>
                <a:gd name="T77" fmla="*/ 54 h 80"/>
                <a:gd name="T78" fmla="*/ 71 w 83"/>
                <a:gd name="T79" fmla="*/ 63 h 80"/>
                <a:gd name="T80" fmla="*/ 63 w 83"/>
                <a:gd name="T81" fmla="*/ 71 h 80"/>
                <a:gd name="T82" fmla="*/ 56 w 83"/>
                <a:gd name="T83" fmla="*/ 75 h 80"/>
                <a:gd name="T84" fmla="*/ 46 w 83"/>
                <a:gd name="T85" fmla="*/ 78 h 80"/>
                <a:gd name="T86" fmla="*/ 39 w 83"/>
                <a:gd name="T87" fmla="*/ 78 h 80"/>
                <a:gd name="T88" fmla="*/ 32 w 83"/>
                <a:gd name="T89" fmla="*/ 76 h 80"/>
                <a:gd name="T90" fmla="*/ 24 w 83"/>
                <a:gd name="T91" fmla="*/ 75 h 80"/>
                <a:gd name="T92" fmla="*/ 17 w 83"/>
                <a:gd name="T93" fmla="*/ 70 h 80"/>
                <a:gd name="T94" fmla="*/ 12 w 83"/>
                <a:gd name="T95" fmla="*/ 64 h 80"/>
                <a:gd name="T96" fmla="*/ 7 w 83"/>
                <a:gd name="T97" fmla="*/ 58 h 80"/>
                <a:gd name="T98" fmla="*/ 3 w 83"/>
                <a:gd name="T99" fmla="*/ 47 h 80"/>
                <a:gd name="T100" fmla="*/ 1 w 83"/>
                <a:gd name="T101" fmla="*/ 39 h 80"/>
                <a:gd name="T102" fmla="*/ 3 w 83"/>
                <a:gd name="T103" fmla="*/ 32 h 80"/>
                <a:gd name="T104" fmla="*/ 3 w 83"/>
                <a:gd name="T105" fmla="*/ 24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3"/>
                <a:gd name="T160" fmla="*/ 0 h 80"/>
                <a:gd name="T161" fmla="*/ 83 w 83"/>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3" h="80">
                  <a:moveTo>
                    <a:pt x="3" y="24"/>
                  </a:moveTo>
                  <a:lnTo>
                    <a:pt x="1" y="27"/>
                  </a:lnTo>
                  <a:lnTo>
                    <a:pt x="1" y="29"/>
                  </a:lnTo>
                  <a:lnTo>
                    <a:pt x="1" y="30"/>
                  </a:lnTo>
                  <a:lnTo>
                    <a:pt x="0" y="34"/>
                  </a:lnTo>
                  <a:lnTo>
                    <a:pt x="0" y="35"/>
                  </a:lnTo>
                  <a:lnTo>
                    <a:pt x="0" y="39"/>
                  </a:lnTo>
                  <a:lnTo>
                    <a:pt x="0" y="41"/>
                  </a:lnTo>
                  <a:lnTo>
                    <a:pt x="0" y="44"/>
                  </a:lnTo>
                  <a:lnTo>
                    <a:pt x="0" y="46"/>
                  </a:lnTo>
                  <a:lnTo>
                    <a:pt x="0" y="47"/>
                  </a:lnTo>
                  <a:lnTo>
                    <a:pt x="1" y="53"/>
                  </a:lnTo>
                  <a:lnTo>
                    <a:pt x="1" y="54"/>
                  </a:lnTo>
                  <a:lnTo>
                    <a:pt x="1" y="56"/>
                  </a:lnTo>
                  <a:lnTo>
                    <a:pt x="3" y="59"/>
                  </a:lnTo>
                  <a:lnTo>
                    <a:pt x="5" y="61"/>
                  </a:lnTo>
                  <a:lnTo>
                    <a:pt x="7" y="63"/>
                  </a:lnTo>
                  <a:lnTo>
                    <a:pt x="8" y="64"/>
                  </a:lnTo>
                  <a:lnTo>
                    <a:pt x="8" y="66"/>
                  </a:lnTo>
                  <a:lnTo>
                    <a:pt x="10" y="68"/>
                  </a:lnTo>
                  <a:lnTo>
                    <a:pt x="12" y="70"/>
                  </a:lnTo>
                  <a:lnTo>
                    <a:pt x="13" y="70"/>
                  </a:lnTo>
                  <a:lnTo>
                    <a:pt x="13" y="71"/>
                  </a:lnTo>
                  <a:lnTo>
                    <a:pt x="17" y="73"/>
                  </a:lnTo>
                  <a:lnTo>
                    <a:pt x="17" y="75"/>
                  </a:lnTo>
                  <a:lnTo>
                    <a:pt x="18" y="75"/>
                  </a:lnTo>
                  <a:lnTo>
                    <a:pt x="20" y="76"/>
                  </a:lnTo>
                  <a:lnTo>
                    <a:pt x="22" y="76"/>
                  </a:lnTo>
                  <a:lnTo>
                    <a:pt x="22" y="78"/>
                  </a:lnTo>
                  <a:lnTo>
                    <a:pt x="25" y="78"/>
                  </a:lnTo>
                  <a:lnTo>
                    <a:pt x="27" y="78"/>
                  </a:lnTo>
                  <a:lnTo>
                    <a:pt x="29" y="80"/>
                  </a:lnTo>
                  <a:lnTo>
                    <a:pt x="32" y="80"/>
                  </a:lnTo>
                  <a:lnTo>
                    <a:pt x="34" y="80"/>
                  </a:lnTo>
                  <a:lnTo>
                    <a:pt x="35" y="80"/>
                  </a:lnTo>
                  <a:lnTo>
                    <a:pt x="37" y="80"/>
                  </a:lnTo>
                  <a:lnTo>
                    <a:pt x="39" y="80"/>
                  </a:lnTo>
                  <a:lnTo>
                    <a:pt x="41" y="80"/>
                  </a:lnTo>
                  <a:lnTo>
                    <a:pt x="42" y="80"/>
                  </a:lnTo>
                  <a:lnTo>
                    <a:pt x="46" y="80"/>
                  </a:lnTo>
                  <a:lnTo>
                    <a:pt x="49" y="80"/>
                  </a:lnTo>
                  <a:lnTo>
                    <a:pt x="53" y="78"/>
                  </a:lnTo>
                  <a:lnTo>
                    <a:pt x="58" y="76"/>
                  </a:lnTo>
                  <a:lnTo>
                    <a:pt x="59" y="76"/>
                  </a:lnTo>
                  <a:lnTo>
                    <a:pt x="61" y="76"/>
                  </a:lnTo>
                  <a:lnTo>
                    <a:pt x="63" y="75"/>
                  </a:lnTo>
                  <a:lnTo>
                    <a:pt x="64" y="73"/>
                  </a:lnTo>
                  <a:lnTo>
                    <a:pt x="68" y="70"/>
                  </a:lnTo>
                  <a:lnTo>
                    <a:pt x="70" y="70"/>
                  </a:lnTo>
                  <a:lnTo>
                    <a:pt x="71" y="68"/>
                  </a:lnTo>
                  <a:lnTo>
                    <a:pt x="71" y="66"/>
                  </a:lnTo>
                  <a:lnTo>
                    <a:pt x="73" y="64"/>
                  </a:lnTo>
                  <a:lnTo>
                    <a:pt x="75" y="63"/>
                  </a:lnTo>
                  <a:lnTo>
                    <a:pt x="76" y="63"/>
                  </a:lnTo>
                  <a:lnTo>
                    <a:pt x="78" y="59"/>
                  </a:lnTo>
                  <a:lnTo>
                    <a:pt x="78" y="58"/>
                  </a:lnTo>
                  <a:lnTo>
                    <a:pt x="80" y="56"/>
                  </a:lnTo>
                  <a:lnTo>
                    <a:pt x="80" y="54"/>
                  </a:lnTo>
                  <a:lnTo>
                    <a:pt x="83" y="51"/>
                  </a:lnTo>
                  <a:lnTo>
                    <a:pt x="83" y="47"/>
                  </a:lnTo>
                  <a:lnTo>
                    <a:pt x="83" y="46"/>
                  </a:lnTo>
                  <a:lnTo>
                    <a:pt x="83" y="44"/>
                  </a:lnTo>
                  <a:lnTo>
                    <a:pt x="83" y="42"/>
                  </a:lnTo>
                  <a:lnTo>
                    <a:pt x="83" y="41"/>
                  </a:lnTo>
                  <a:lnTo>
                    <a:pt x="83" y="39"/>
                  </a:lnTo>
                  <a:lnTo>
                    <a:pt x="83" y="35"/>
                  </a:lnTo>
                  <a:lnTo>
                    <a:pt x="83" y="34"/>
                  </a:lnTo>
                  <a:lnTo>
                    <a:pt x="83" y="30"/>
                  </a:lnTo>
                  <a:lnTo>
                    <a:pt x="83" y="29"/>
                  </a:lnTo>
                  <a:lnTo>
                    <a:pt x="80" y="22"/>
                  </a:lnTo>
                  <a:lnTo>
                    <a:pt x="78" y="20"/>
                  </a:lnTo>
                  <a:lnTo>
                    <a:pt x="78" y="18"/>
                  </a:lnTo>
                  <a:lnTo>
                    <a:pt x="78" y="17"/>
                  </a:lnTo>
                  <a:lnTo>
                    <a:pt x="76" y="15"/>
                  </a:lnTo>
                  <a:lnTo>
                    <a:pt x="75" y="13"/>
                  </a:lnTo>
                  <a:lnTo>
                    <a:pt x="73" y="12"/>
                  </a:lnTo>
                  <a:lnTo>
                    <a:pt x="71" y="12"/>
                  </a:lnTo>
                  <a:lnTo>
                    <a:pt x="71" y="10"/>
                  </a:lnTo>
                  <a:lnTo>
                    <a:pt x="68" y="8"/>
                  </a:lnTo>
                  <a:lnTo>
                    <a:pt x="66" y="7"/>
                  </a:lnTo>
                  <a:lnTo>
                    <a:pt x="63" y="5"/>
                  </a:lnTo>
                  <a:lnTo>
                    <a:pt x="56" y="1"/>
                  </a:lnTo>
                  <a:lnTo>
                    <a:pt x="54" y="1"/>
                  </a:lnTo>
                  <a:lnTo>
                    <a:pt x="53" y="0"/>
                  </a:lnTo>
                  <a:lnTo>
                    <a:pt x="49" y="0"/>
                  </a:lnTo>
                  <a:lnTo>
                    <a:pt x="47" y="0"/>
                  </a:lnTo>
                  <a:lnTo>
                    <a:pt x="46" y="0"/>
                  </a:lnTo>
                  <a:lnTo>
                    <a:pt x="42" y="0"/>
                  </a:lnTo>
                  <a:lnTo>
                    <a:pt x="41" y="0"/>
                  </a:lnTo>
                  <a:lnTo>
                    <a:pt x="39" y="0"/>
                  </a:lnTo>
                  <a:lnTo>
                    <a:pt x="35" y="0"/>
                  </a:lnTo>
                  <a:lnTo>
                    <a:pt x="34" y="0"/>
                  </a:lnTo>
                  <a:lnTo>
                    <a:pt x="32" y="1"/>
                  </a:lnTo>
                  <a:lnTo>
                    <a:pt x="27" y="3"/>
                  </a:lnTo>
                  <a:lnTo>
                    <a:pt x="22" y="5"/>
                  </a:lnTo>
                  <a:lnTo>
                    <a:pt x="20" y="5"/>
                  </a:lnTo>
                  <a:lnTo>
                    <a:pt x="18" y="7"/>
                  </a:lnTo>
                  <a:lnTo>
                    <a:pt x="17" y="7"/>
                  </a:lnTo>
                  <a:lnTo>
                    <a:pt x="15" y="10"/>
                  </a:lnTo>
                  <a:lnTo>
                    <a:pt x="13" y="10"/>
                  </a:lnTo>
                  <a:lnTo>
                    <a:pt x="13" y="12"/>
                  </a:lnTo>
                  <a:lnTo>
                    <a:pt x="12" y="12"/>
                  </a:lnTo>
                  <a:lnTo>
                    <a:pt x="10" y="15"/>
                  </a:lnTo>
                  <a:lnTo>
                    <a:pt x="8" y="17"/>
                  </a:lnTo>
                  <a:lnTo>
                    <a:pt x="8" y="18"/>
                  </a:lnTo>
                  <a:lnTo>
                    <a:pt x="7" y="20"/>
                  </a:lnTo>
                  <a:lnTo>
                    <a:pt x="3" y="24"/>
                  </a:lnTo>
                  <a:lnTo>
                    <a:pt x="7" y="24"/>
                  </a:lnTo>
                  <a:lnTo>
                    <a:pt x="8" y="22"/>
                  </a:lnTo>
                  <a:lnTo>
                    <a:pt x="10" y="18"/>
                  </a:lnTo>
                  <a:lnTo>
                    <a:pt x="12" y="17"/>
                  </a:lnTo>
                  <a:lnTo>
                    <a:pt x="13" y="15"/>
                  </a:lnTo>
                  <a:lnTo>
                    <a:pt x="13" y="13"/>
                  </a:lnTo>
                  <a:lnTo>
                    <a:pt x="17" y="12"/>
                  </a:lnTo>
                  <a:lnTo>
                    <a:pt x="18" y="10"/>
                  </a:lnTo>
                  <a:lnTo>
                    <a:pt x="20" y="10"/>
                  </a:lnTo>
                  <a:lnTo>
                    <a:pt x="20" y="8"/>
                  </a:lnTo>
                  <a:lnTo>
                    <a:pt x="24" y="7"/>
                  </a:lnTo>
                  <a:lnTo>
                    <a:pt x="27" y="5"/>
                  </a:lnTo>
                  <a:lnTo>
                    <a:pt x="34" y="3"/>
                  </a:lnTo>
                  <a:lnTo>
                    <a:pt x="37" y="3"/>
                  </a:lnTo>
                  <a:lnTo>
                    <a:pt x="41" y="3"/>
                  </a:lnTo>
                  <a:lnTo>
                    <a:pt x="41" y="1"/>
                  </a:lnTo>
                  <a:lnTo>
                    <a:pt x="44" y="1"/>
                  </a:lnTo>
                  <a:lnTo>
                    <a:pt x="46" y="3"/>
                  </a:lnTo>
                  <a:lnTo>
                    <a:pt x="46" y="1"/>
                  </a:lnTo>
                  <a:lnTo>
                    <a:pt x="49" y="3"/>
                  </a:lnTo>
                  <a:lnTo>
                    <a:pt x="51" y="3"/>
                  </a:lnTo>
                  <a:lnTo>
                    <a:pt x="53" y="3"/>
                  </a:lnTo>
                  <a:lnTo>
                    <a:pt x="56" y="3"/>
                  </a:lnTo>
                  <a:lnTo>
                    <a:pt x="63" y="7"/>
                  </a:lnTo>
                  <a:lnTo>
                    <a:pt x="63" y="8"/>
                  </a:lnTo>
                  <a:lnTo>
                    <a:pt x="66" y="10"/>
                  </a:lnTo>
                  <a:lnTo>
                    <a:pt x="68" y="12"/>
                  </a:lnTo>
                  <a:lnTo>
                    <a:pt x="70" y="12"/>
                  </a:lnTo>
                  <a:lnTo>
                    <a:pt x="71" y="13"/>
                  </a:lnTo>
                  <a:lnTo>
                    <a:pt x="71" y="15"/>
                  </a:lnTo>
                  <a:lnTo>
                    <a:pt x="73" y="17"/>
                  </a:lnTo>
                  <a:lnTo>
                    <a:pt x="75" y="18"/>
                  </a:lnTo>
                  <a:lnTo>
                    <a:pt x="76" y="20"/>
                  </a:lnTo>
                  <a:lnTo>
                    <a:pt x="76" y="22"/>
                  </a:lnTo>
                  <a:lnTo>
                    <a:pt x="78" y="24"/>
                  </a:lnTo>
                  <a:lnTo>
                    <a:pt x="80" y="29"/>
                  </a:lnTo>
                  <a:lnTo>
                    <a:pt x="80" y="30"/>
                  </a:lnTo>
                  <a:lnTo>
                    <a:pt x="82" y="34"/>
                  </a:lnTo>
                  <a:lnTo>
                    <a:pt x="82" y="37"/>
                  </a:lnTo>
                  <a:lnTo>
                    <a:pt x="82" y="39"/>
                  </a:lnTo>
                  <a:lnTo>
                    <a:pt x="82" y="41"/>
                  </a:lnTo>
                  <a:lnTo>
                    <a:pt x="82" y="42"/>
                  </a:lnTo>
                  <a:lnTo>
                    <a:pt x="82" y="44"/>
                  </a:lnTo>
                  <a:lnTo>
                    <a:pt x="80" y="46"/>
                  </a:lnTo>
                  <a:lnTo>
                    <a:pt x="80" y="47"/>
                  </a:lnTo>
                  <a:lnTo>
                    <a:pt x="78" y="51"/>
                  </a:lnTo>
                  <a:lnTo>
                    <a:pt x="78" y="54"/>
                  </a:lnTo>
                  <a:lnTo>
                    <a:pt x="78" y="56"/>
                  </a:lnTo>
                  <a:lnTo>
                    <a:pt x="78" y="54"/>
                  </a:lnTo>
                  <a:lnTo>
                    <a:pt x="76" y="56"/>
                  </a:lnTo>
                  <a:lnTo>
                    <a:pt x="75" y="58"/>
                  </a:lnTo>
                  <a:lnTo>
                    <a:pt x="73" y="59"/>
                  </a:lnTo>
                  <a:lnTo>
                    <a:pt x="71" y="63"/>
                  </a:lnTo>
                  <a:lnTo>
                    <a:pt x="70" y="64"/>
                  </a:lnTo>
                  <a:lnTo>
                    <a:pt x="68" y="66"/>
                  </a:lnTo>
                  <a:lnTo>
                    <a:pt x="66" y="68"/>
                  </a:lnTo>
                  <a:lnTo>
                    <a:pt x="63" y="71"/>
                  </a:lnTo>
                  <a:lnTo>
                    <a:pt x="61" y="71"/>
                  </a:lnTo>
                  <a:lnTo>
                    <a:pt x="59" y="73"/>
                  </a:lnTo>
                  <a:lnTo>
                    <a:pt x="59" y="75"/>
                  </a:lnTo>
                  <a:lnTo>
                    <a:pt x="56" y="75"/>
                  </a:lnTo>
                  <a:lnTo>
                    <a:pt x="54" y="75"/>
                  </a:lnTo>
                  <a:lnTo>
                    <a:pt x="53" y="76"/>
                  </a:lnTo>
                  <a:lnTo>
                    <a:pt x="49" y="76"/>
                  </a:lnTo>
                  <a:lnTo>
                    <a:pt x="46" y="78"/>
                  </a:lnTo>
                  <a:lnTo>
                    <a:pt x="44" y="78"/>
                  </a:lnTo>
                  <a:lnTo>
                    <a:pt x="42" y="78"/>
                  </a:lnTo>
                  <a:lnTo>
                    <a:pt x="41" y="78"/>
                  </a:lnTo>
                  <a:lnTo>
                    <a:pt x="39" y="78"/>
                  </a:lnTo>
                  <a:lnTo>
                    <a:pt x="37" y="78"/>
                  </a:lnTo>
                  <a:lnTo>
                    <a:pt x="35" y="78"/>
                  </a:lnTo>
                  <a:lnTo>
                    <a:pt x="34" y="78"/>
                  </a:lnTo>
                  <a:lnTo>
                    <a:pt x="32" y="76"/>
                  </a:lnTo>
                  <a:lnTo>
                    <a:pt x="30" y="76"/>
                  </a:lnTo>
                  <a:lnTo>
                    <a:pt x="27" y="76"/>
                  </a:lnTo>
                  <a:lnTo>
                    <a:pt x="27" y="75"/>
                  </a:lnTo>
                  <a:lnTo>
                    <a:pt x="24" y="75"/>
                  </a:lnTo>
                  <a:lnTo>
                    <a:pt x="22" y="75"/>
                  </a:lnTo>
                  <a:lnTo>
                    <a:pt x="20" y="73"/>
                  </a:lnTo>
                  <a:lnTo>
                    <a:pt x="18" y="71"/>
                  </a:lnTo>
                  <a:lnTo>
                    <a:pt x="17" y="70"/>
                  </a:lnTo>
                  <a:lnTo>
                    <a:pt x="15" y="68"/>
                  </a:lnTo>
                  <a:lnTo>
                    <a:pt x="13" y="68"/>
                  </a:lnTo>
                  <a:lnTo>
                    <a:pt x="13" y="66"/>
                  </a:lnTo>
                  <a:lnTo>
                    <a:pt x="12" y="64"/>
                  </a:lnTo>
                  <a:lnTo>
                    <a:pt x="10" y="63"/>
                  </a:lnTo>
                  <a:lnTo>
                    <a:pt x="8" y="61"/>
                  </a:lnTo>
                  <a:lnTo>
                    <a:pt x="8" y="59"/>
                  </a:lnTo>
                  <a:lnTo>
                    <a:pt x="7" y="58"/>
                  </a:lnTo>
                  <a:lnTo>
                    <a:pt x="5" y="54"/>
                  </a:lnTo>
                  <a:lnTo>
                    <a:pt x="5" y="53"/>
                  </a:lnTo>
                  <a:lnTo>
                    <a:pt x="3" y="53"/>
                  </a:lnTo>
                  <a:lnTo>
                    <a:pt x="3" y="47"/>
                  </a:lnTo>
                  <a:lnTo>
                    <a:pt x="1" y="46"/>
                  </a:lnTo>
                  <a:lnTo>
                    <a:pt x="1" y="44"/>
                  </a:lnTo>
                  <a:lnTo>
                    <a:pt x="1" y="41"/>
                  </a:lnTo>
                  <a:lnTo>
                    <a:pt x="1" y="39"/>
                  </a:lnTo>
                  <a:lnTo>
                    <a:pt x="1" y="37"/>
                  </a:lnTo>
                  <a:lnTo>
                    <a:pt x="1" y="35"/>
                  </a:lnTo>
                  <a:lnTo>
                    <a:pt x="3" y="34"/>
                  </a:lnTo>
                  <a:lnTo>
                    <a:pt x="3" y="32"/>
                  </a:lnTo>
                  <a:lnTo>
                    <a:pt x="3" y="30"/>
                  </a:lnTo>
                  <a:lnTo>
                    <a:pt x="5" y="29"/>
                  </a:lnTo>
                  <a:lnTo>
                    <a:pt x="7" y="24"/>
                  </a:lnTo>
                  <a:lnTo>
                    <a:pt x="3" y="24"/>
                  </a:lnTo>
                  <a:close/>
                </a:path>
              </a:pathLst>
            </a:custGeom>
            <a:solidFill>
              <a:srgbClr val="808080"/>
            </a:solidFill>
            <a:ln w="9525">
              <a:noFill/>
              <a:round/>
              <a:headEnd/>
              <a:tailEnd/>
            </a:ln>
          </p:spPr>
          <p:txBody>
            <a:bodyPr/>
            <a:lstStyle/>
            <a:p>
              <a:endParaRPr lang="en-US"/>
            </a:p>
          </p:txBody>
        </p:sp>
        <p:sp>
          <p:nvSpPr>
            <p:cNvPr id="430" name="Freeform 2601"/>
            <p:cNvSpPr>
              <a:spLocks/>
            </p:cNvSpPr>
            <p:nvPr/>
          </p:nvSpPr>
          <p:spPr bwMode="auto">
            <a:xfrm>
              <a:off x="2101" y="2804"/>
              <a:ext cx="48" cy="45"/>
            </a:xfrm>
            <a:custGeom>
              <a:avLst/>
              <a:gdLst>
                <a:gd name="T0" fmla="*/ 31 w 48"/>
                <a:gd name="T1" fmla="*/ 0 h 45"/>
                <a:gd name="T2" fmla="*/ 28 w 48"/>
                <a:gd name="T3" fmla="*/ 0 h 45"/>
                <a:gd name="T4" fmla="*/ 24 w 48"/>
                <a:gd name="T5" fmla="*/ 0 h 45"/>
                <a:gd name="T6" fmla="*/ 21 w 48"/>
                <a:gd name="T7" fmla="*/ 0 h 45"/>
                <a:gd name="T8" fmla="*/ 17 w 48"/>
                <a:gd name="T9" fmla="*/ 0 h 45"/>
                <a:gd name="T10" fmla="*/ 16 w 48"/>
                <a:gd name="T11" fmla="*/ 2 h 45"/>
                <a:gd name="T12" fmla="*/ 12 w 48"/>
                <a:gd name="T13" fmla="*/ 4 h 45"/>
                <a:gd name="T14" fmla="*/ 9 w 48"/>
                <a:gd name="T15" fmla="*/ 5 h 45"/>
                <a:gd name="T16" fmla="*/ 7 w 48"/>
                <a:gd name="T17" fmla="*/ 7 h 45"/>
                <a:gd name="T18" fmla="*/ 5 w 48"/>
                <a:gd name="T19" fmla="*/ 9 h 45"/>
                <a:gd name="T20" fmla="*/ 4 w 48"/>
                <a:gd name="T21" fmla="*/ 12 h 45"/>
                <a:gd name="T22" fmla="*/ 0 w 48"/>
                <a:gd name="T23" fmla="*/ 17 h 45"/>
                <a:gd name="T24" fmla="*/ 0 w 48"/>
                <a:gd name="T25" fmla="*/ 21 h 45"/>
                <a:gd name="T26" fmla="*/ 0 w 48"/>
                <a:gd name="T27" fmla="*/ 24 h 45"/>
                <a:gd name="T28" fmla="*/ 0 w 48"/>
                <a:gd name="T29" fmla="*/ 28 h 45"/>
                <a:gd name="T30" fmla="*/ 2 w 48"/>
                <a:gd name="T31" fmla="*/ 29 h 45"/>
                <a:gd name="T32" fmla="*/ 2 w 48"/>
                <a:gd name="T33" fmla="*/ 33 h 45"/>
                <a:gd name="T34" fmla="*/ 4 w 48"/>
                <a:gd name="T35" fmla="*/ 34 h 45"/>
                <a:gd name="T36" fmla="*/ 5 w 48"/>
                <a:gd name="T37" fmla="*/ 36 h 45"/>
                <a:gd name="T38" fmla="*/ 7 w 48"/>
                <a:gd name="T39" fmla="*/ 38 h 45"/>
                <a:gd name="T40" fmla="*/ 9 w 48"/>
                <a:gd name="T41" fmla="*/ 39 h 45"/>
                <a:gd name="T42" fmla="*/ 11 w 48"/>
                <a:gd name="T43" fmla="*/ 41 h 45"/>
                <a:gd name="T44" fmla="*/ 16 w 48"/>
                <a:gd name="T45" fmla="*/ 43 h 45"/>
                <a:gd name="T46" fmla="*/ 19 w 48"/>
                <a:gd name="T47" fmla="*/ 45 h 45"/>
                <a:gd name="T48" fmla="*/ 23 w 48"/>
                <a:gd name="T49" fmla="*/ 45 h 45"/>
                <a:gd name="T50" fmla="*/ 26 w 48"/>
                <a:gd name="T51" fmla="*/ 45 h 45"/>
                <a:gd name="T52" fmla="*/ 29 w 48"/>
                <a:gd name="T53" fmla="*/ 45 h 45"/>
                <a:gd name="T54" fmla="*/ 33 w 48"/>
                <a:gd name="T55" fmla="*/ 43 h 45"/>
                <a:gd name="T56" fmla="*/ 36 w 48"/>
                <a:gd name="T57" fmla="*/ 43 h 45"/>
                <a:gd name="T58" fmla="*/ 38 w 48"/>
                <a:gd name="T59" fmla="*/ 39 h 45"/>
                <a:gd name="T60" fmla="*/ 40 w 48"/>
                <a:gd name="T61" fmla="*/ 38 h 45"/>
                <a:gd name="T62" fmla="*/ 43 w 48"/>
                <a:gd name="T63" fmla="*/ 36 h 45"/>
                <a:gd name="T64" fmla="*/ 45 w 48"/>
                <a:gd name="T65" fmla="*/ 33 h 45"/>
                <a:gd name="T66" fmla="*/ 46 w 48"/>
                <a:gd name="T67" fmla="*/ 28 h 45"/>
                <a:gd name="T68" fmla="*/ 48 w 48"/>
                <a:gd name="T69" fmla="*/ 26 h 45"/>
                <a:gd name="T70" fmla="*/ 48 w 48"/>
                <a:gd name="T71" fmla="*/ 22 h 45"/>
                <a:gd name="T72" fmla="*/ 48 w 48"/>
                <a:gd name="T73" fmla="*/ 19 h 45"/>
                <a:gd name="T74" fmla="*/ 46 w 48"/>
                <a:gd name="T75" fmla="*/ 17 h 45"/>
                <a:gd name="T76" fmla="*/ 46 w 48"/>
                <a:gd name="T77" fmla="*/ 16 h 45"/>
                <a:gd name="T78" fmla="*/ 45 w 48"/>
                <a:gd name="T79" fmla="*/ 14 h 45"/>
                <a:gd name="T80" fmla="*/ 45 w 48"/>
                <a:gd name="T81" fmla="*/ 10 h 45"/>
                <a:gd name="T82" fmla="*/ 43 w 48"/>
                <a:gd name="T83" fmla="*/ 9 h 45"/>
                <a:gd name="T84" fmla="*/ 43 w 48"/>
                <a:gd name="T85" fmla="*/ 9 h 45"/>
                <a:gd name="T86" fmla="*/ 41 w 48"/>
                <a:gd name="T87" fmla="*/ 7 h 45"/>
                <a:gd name="T88" fmla="*/ 40 w 48"/>
                <a:gd name="T89" fmla="*/ 5 h 45"/>
                <a:gd name="T90" fmla="*/ 38 w 48"/>
                <a:gd name="T91" fmla="*/ 4 h 45"/>
                <a:gd name="T92" fmla="*/ 34 w 48"/>
                <a:gd name="T93" fmla="*/ 2 h 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8"/>
                <a:gd name="T142" fmla="*/ 0 h 45"/>
                <a:gd name="T143" fmla="*/ 48 w 48"/>
                <a:gd name="T144" fmla="*/ 45 h 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8" h="45">
                  <a:moveTo>
                    <a:pt x="34" y="2"/>
                  </a:moveTo>
                  <a:lnTo>
                    <a:pt x="31" y="0"/>
                  </a:lnTo>
                  <a:lnTo>
                    <a:pt x="29" y="0"/>
                  </a:lnTo>
                  <a:lnTo>
                    <a:pt x="28" y="0"/>
                  </a:lnTo>
                  <a:lnTo>
                    <a:pt x="26" y="0"/>
                  </a:lnTo>
                  <a:lnTo>
                    <a:pt x="24" y="0"/>
                  </a:lnTo>
                  <a:lnTo>
                    <a:pt x="23" y="0"/>
                  </a:lnTo>
                  <a:lnTo>
                    <a:pt x="21" y="0"/>
                  </a:lnTo>
                  <a:lnTo>
                    <a:pt x="19" y="0"/>
                  </a:lnTo>
                  <a:lnTo>
                    <a:pt x="17" y="0"/>
                  </a:lnTo>
                  <a:lnTo>
                    <a:pt x="16" y="0"/>
                  </a:lnTo>
                  <a:lnTo>
                    <a:pt x="16" y="2"/>
                  </a:lnTo>
                  <a:lnTo>
                    <a:pt x="14" y="4"/>
                  </a:lnTo>
                  <a:lnTo>
                    <a:pt x="12" y="4"/>
                  </a:lnTo>
                  <a:lnTo>
                    <a:pt x="11" y="5"/>
                  </a:lnTo>
                  <a:lnTo>
                    <a:pt x="9" y="5"/>
                  </a:lnTo>
                  <a:lnTo>
                    <a:pt x="7" y="5"/>
                  </a:lnTo>
                  <a:lnTo>
                    <a:pt x="7" y="7"/>
                  </a:lnTo>
                  <a:lnTo>
                    <a:pt x="5" y="7"/>
                  </a:lnTo>
                  <a:lnTo>
                    <a:pt x="5" y="9"/>
                  </a:lnTo>
                  <a:lnTo>
                    <a:pt x="5" y="10"/>
                  </a:lnTo>
                  <a:lnTo>
                    <a:pt x="4" y="12"/>
                  </a:lnTo>
                  <a:lnTo>
                    <a:pt x="2" y="16"/>
                  </a:lnTo>
                  <a:lnTo>
                    <a:pt x="0" y="17"/>
                  </a:lnTo>
                  <a:lnTo>
                    <a:pt x="0" y="19"/>
                  </a:lnTo>
                  <a:lnTo>
                    <a:pt x="0" y="21"/>
                  </a:lnTo>
                  <a:lnTo>
                    <a:pt x="0" y="22"/>
                  </a:lnTo>
                  <a:lnTo>
                    <a:pt x="0" y="24"/>
                  </a:lnTo>
                  <a:lnTo>
                    <a:pt x="0" y="26"/>
                  </a:lnTo>
                  <a:lnTo>
                    <a:pt x="0" y="28"/>
                  </a:lnTo>
                  <a:lnTo>
                    <a:pt x="0" y="29"/>
                  </a:lnTo>
                  <a:lnTo>
                    <a:pt x="2" y="29"/>
                  </a:lnTo>
                  <a:lnTo>
                    <a:pt x="2" y="31"/>
                  </a:lnTo>
                  <a:lnTo>
                    <a:pt x="2" y="33"/>
                  </a:lnTo>
                  <a:lnTo>
                    <a:pt x="4" y="33"/>
                  </a:lnTo>
                  <a:lnTo>
                    <a:pt x="4" y="34"/>
                  </a:lnTo>
                  <a:lnTo>
                    <a:pt x="5" y="34"/>
                  </a:lnTo>
                  <a:lnTo>
                    <a:pt x="5" y="36"/>
                  </a:lnTo>
                  <a:lnTo>
                    <a:pt x="5" y="38"/>
                  </a:lnTo>
                  <a:lnTo>
                    <a:pt x="7" y="38"/>
                  </a:lnTo>
                  <a:lnTo>
                    <a:pt x="7" y="39"/>
                  </a:lnTo>
                  <a:lnTo>
                    <a:pt x="9" y="39"/>
                  </a:lnTo>
                  <a:lnTo>
                    <a:pt x="11" y="39"/>
                  </a:lnTo>
                  <a:lnTo>
                    <a:pt x="11" y="41"/>
                  </a:lnTo>
                  <a:lnTo>
                    <a:pt x="14" y="43"/>
                  </a:lnTo>
                  <a:lnTo>
                    <a:pt x="16" y="43"/>
                  </a:lnTo>
                  <a:lnTo>
                    <a:pt x="17" y="43"/>
                  </a:lnTo>
                  <a:lnTo>
                    <a:pt x="19" y="45"/>
                  </a:lnTo>
                  <a:lnTo>
                    <a:pt x="21" y="45"/>
                  </a:lnTo>
                  <a:lnTo>
                    <a:pt x="23" y="45"/>
                  </a:lnTo>
                  <a:lnTo>
                    <a:pt x="24" y="45"/>
                  </a:lnTo>
                  <a:lnTo>
                    <a:pt x="26" y="45"/>
                  </a:lnTo>
                  <a:lnTo>
                    <a:pt x="28" y="45"/>
                  </a:lnTo>
                  <a:lnTo>
                    <a:pt x="29" y="45"/>
                  </a:lnTo>
                  <a:lnTo>
                    <a:pt x="31" y="43"/>
                  </a:lnTo>
                  <a:lnTo>
                    <a:pt x="33" y="43"/>
                  </a:lnTo>
                  <a:lnTo>
                    <a:pt x="34" y="43"/>
                  </a:lnTo>
                  <a:lnTo>
                    <a:pt x="36" y="43"/>
                  </a:lnTo>
                  <a:lnTo>
                    <a:pt x="36" y="41"/>
                  </a:lnTo>
                  <a:lnTo>
                    <a:pt x="38" y="39"/>
                  </a:lnTo>
                  <a:lnTo>
                    <a:pt x="40" y="39"/>
                  </a:lnTo>
                  <a:lnTo>
                    <a:pt x="40" y="38"/>
                  </a:lnTo>
                  <a:lnTo>
                    <a:pt x="41" y="38"/>
                  </a:lnTo>
                  <a:lnTo>
                    <a:pt x="43" y="36"/>
                  </a:lnTo>
                  <a:lnTo>
                    <a:pt x="45" y="34"/>
                  </a:lnTo>
                  <a:lnTo>
                    <a:pt x="45" y="33"/>
                  </a:lnTo>
                  <a:lnTo>
                    <a:pt x="46" y="29"/>
                  </a:lnTo>
                  <a:lnTo>
                    <a:pt x="46" y="28"/>
                  </a:lnTo>
                  <a:lnTo>
                    <a:pt x="46" y="26"/>
                  </a:lnTo>
                  <a:lnTo>
                    <a:pt x="48" y="26"/>
                  </a:lnTo>
                  <a:lnTo>
                    <a:pt x="48" y="24"/>
                  </a:lnTo>
                  <a:lnTo>
                    <a:pt x="48" y="22"/>
                  </a:lnTo>
                  <a:lnTo>
                    <a:pt x="48" y="21"/>
                  </a:lnTo>
                  <a:lnTo>
                    <a:pt x="48" y="19"/>
                  </a:lnTo>
                  <a:lnTo>
                    <a:pt x="48" y="17"/>
                  </a:lnTo>
                  <a:lnTo>
                    <a:pt x="46" y="17"/>
                  </a:lnTo>
                  <a:lnTo>
                    <a:pt x="48" y="17"/>
                  </a:lnTo>
                  <a:lnTo>
                    <a:pt x="46" y="16"/>
                  </a:lnTo>
                  <a:lnTo>
                    <a:pt x="46" y="14"/>
                  </a:lnTo>
                  <a:lnTo>
                    <a:pt x="45" y="14"/>
                  </a:lnTo>
                  <a:lnTo>
                    <a:pt x="45" y="12"/>
                  </a:lnTo>
                  <a:lnTo>
                    <a:pt x="45" y="10"/>
                  </a:lnTo>
                  <a:lnTo>
                    <a:pt x="45" y="9"/>
                  </a:lnTo>
                  <a:lnTo>
                    <a:pt x="43" y="9"/>
                  </a:lnTo>
                  <a:lnTo>
                    <a:pt x="45" y="9"/>
                  </a:lnTo>
                  <a:lnTo>
                    <a:pt x="43" y="9"/>
                  </a:lnTo>
                  <a:lnTo>
                    <a:pt x="43" y="7"/>
                  </a:lnTo>
                  <a:lnTo>
                    <a:pt x="41" y="7"/>
                  </a:lnTo>
                  <a:lnTo>
                    <a:pt x="41" y="5"/>
                  </a:lnTo>
                  <a:lnTo>
                    <a:pt x="40" y="5"/>
                  </a:lnTo>
                  <a:lnTo>
                    <a:pt x="40" y="4"/>
                  </a:lnTo>
                  <a:lnTo>
                    <a:pt x="38" y="4"/>
                  </a:lnTo>
                  <a:lnTo>
                    <a:pt x="36" y="4"/>
                  </a:lnTo>
                  <a:lnTo>
                    <a:pt x="34" y="2"/>
                  </a:lnTo>
                  <a:close/>
                </a:path>
              </a:pathLst>
            </a:custGeom>
            <a:solidFill>
              <a:srgbClr val="808080"/>
            </a:solidFill>
            <a:ln w="9525">
              <a:noFill/>
              <a:round/>
              <a:headEnd/>
              <a:tailEnd/>
            </a:ln>
          </p:spPr>
          <p:txBody>
            <a:bodyPr/>
            <a:lstStyle/>
            <a:p>
              <a:endParaRPr lang="en-US"/>
            </a:p>
          </p:txBody>
        </p:sp>
        <p:sp>
          <p:nvSpPr>
            <p:cNvPr id="431" name="Freeform 2602"/>
            <p:cNvSpPr>
              <a:spLocks/>
            </p:cNvSpPr>
            <p:nvPr/>
          </p:nvSpPr>
          <p:spPr bwMode="auto">
            <a:xfrm>
              <a:off x="2100" y="2803"/>
              <a:ext cx="51" cy="49"/>
            </a:xfrm>
            <a:custGeom>
              <a:avLst/>
              <a:gdLst>
                <a:gd name="T0" fmla="*/ 1 w 51"/>
                <a:gd name="T1" fmla="*/ 18 h 49"/>
                <a:gd name="T2" fmla="*/ 1 w 51"/>
                <a:gd name="T3" fmla="*/ 23 h 49"/>
                <a:gd name="T4" fmla="*/ 1 w 51"/>
                <a:gd name="T5" fmla="*/ 27 h 49"/>
                <a:gd name="T6" fmla="*/ 1 w 51"/>
                <a:gd name="T7" fmla="*/ 32 h 49"/>
                <a:gd name="T8" fmla="*/ 5 w 51"/>
                <a:gd name="T9" fmla="*/ 37 h 49"/>
                <a:gd name="T10" fmla="*/ 8 w 51"/>
                <a:gd name="T11" fmla="*/ 40 h 49"/>
                <a:gd name="T12" fmla="*/ 13 w 51"/>
                <a:gd name="T13" fmla="*/ 46 h 49"/>
                <a:gd name="T14" fmla="*/ 18 w 51"/>
                <a:gd name="T15" fmla="*/ 47 h 49"/>
                <a:gd name="T16" fmla="*/ 25 w 51"/>
                <a:gd name="T17" fmla="*/ 47 h 49"/>
                <a:gd name="T18" fmla="*/ 30 w 51"/>
                <a:gd name="T19" fmla="*/ 47 h 49"/>
                <a:gd name="T20" fmla="*/ 37 w 51"/>
                <a:gd name="T21" fmla="*/ 46 h 49"/>
                <a:gd name="T22" fmla="*/ 41 w 51"/>
                <a:gd name="T23" fmla="*/ 42 h 49"/>
                <a:gd name="T24" fmla="*/ 47 w 51"/>
                <a:gd name="T25" fmla="*/ 37 h 49"/>
                <a:gd name="T26" fmla="*/ 49 w 51"/>
                <a:gd name="T27" fmla="*/ 30 h 49"/>
                <a:gd name="T28" fmla="*/ 51 w 51"/>
                <a:gd name="T29" fmla="*/ 23 h 49"/>
                <a:gd name="T30" fmla="*/ 49 w 51"/>
                <a:gd name="T31" fmla="*/ 18 h 49"/>
                <a:gd name="T32" fmla="*/ 47 w 51"/>
                <a:gd name="T33" fmla="*/ 15 h 49"/>
                <a:gd name="T34" fmla="*/ 46 w 51"/>
                <a:gd name="T35" fmla="*/ 8 h 49"/>
                <a:gd name="T36" fmla="*/ 42 w 51"/>
                <a:gd name="T37" fmla="*/ 6 h 49"/>
                <a:gd name="T38" fmla="*/ 34 w 51"/>
                <a:gd name="T39" fmla="*/ 1 h 49"/>
                <a:gd name="T40" fmla="*/ 29 w 51"/>
                <a:gd name="T41" fmla="*/ 0 h 49"/>
                <a:gd name="T42" fmla="*/ 22 w 51"/>
                <a:gd name="T43" fmla="*/ 1 h 49"/>
                <a:gd name="T44" fmla="*/ 12 w 51"/>
                <a:gd name="T45" fmla="*/ 3 h 49"/>
                <a:gd name="T46" fmla="*/ 8 w 51"/>
                <a:gd name="T47" fmla="*/ 6 h 49"/>
                <a:gd name="T48" fmla="*/ 3 w 51"/>
                <a:gd name="T49" fmla="*/ 11 h 49"/>
                <a:gd name="T50" fmla="*/ 6 w 51"/>
                <a:gd name="T51" fmla="*/ 13 h 49"/>
                <a:gd name="T52" fmla="*/ 10 w 51"/>
                <a:gd name="T53" fmla="*/ 8 h 49"/>
                <a:gd name="T54" fmla="*/ 13 w 51"/>
                <a:gd name="T55" fmla="*/ 6 h 49"/>
                <a:gd name="T56" fmla="*/ 18 w 51"/>
                <a:gd name="T57" fmla="*/ 3 h 49"/>
                <a:gd name="T58" fmla="*/ 24 w 51"/>
                <a:gd name="T59" fmla="*/ 1 h 49"/>
                <a:gd name="T60" fmla="*/ 30 w 51"/>
                <a:gd name="T61" fmla="*/ 1 h 49"/>
                <a:gd name="T62" fmla="*/ 39 w 51"/>
                <a:gd name="T63" fmla="*/ 6 h 49"/>
                <a:gd name="T64" fmla="*/ 42 w 51"/>
                <a:gd name="T65" fmla="*/ 10 h 49"/>
                <a:gd name="T66" fmla="*/ 46 w 51"/>
                <a:gd name="T67" fmla="*/ 15 h 49"/>
                <a:gd name="T68" fmla="*/ 47 w 51"/>
                <a:gd name="T69" fmla="*/ 22 h 49"/>
                <a:gd name="T70" fmla="*/ 47 w 51"/>
                <a:gd name="T71" fmla="*/ 27 h 49"/>
                <a:gd name="T72" fmla="*/ 44 w 51"/>
                <a:gd name="T73" fmla="*/ 35 h 49"/>
                <a:gd name="T74" fmla="*/ 39 w 51"/>
                <a:gd name="T75" fmla="*/ 40 h 49"/>
                <a:gd name="T76" fmla="*/ 35 w 51"/>
                <a:gd name="T77" fmla="*/ 42 h 49"/>
                <a:gd name="T78" fmla="*/ 29 w 51"/>
                <a:gd name="T79" fmla="*/ 46 h 49"/>
                <a:gd name="T80" fmla="*/ 24 w 51"/>
                <a:gd name="T81" fmla="*/ 46 h 49"/>
                <a:gd name="T82" fmla="*/ 18 w 51"/>
                <a:gd name="T83" fmla="*/ 46 h 49"/>
                <a:gd name="T84" fmla="*/ 17 w 51"/>
                <a:gd name="T85" fmla="*/ 44 h 49"/>
                <a:gd name="T86" fmla="*/ 10 w 51"/>
                <a:gd name="T87" fmla="*/ 40 h 49"/>
                <a:gd name="T88" fmla="*/ 8 w 51"/>
                <a:gd name="T89" fmla="*/ 37 h 49"/>
                <a:gd name="T90" fmla="*/ 3 w 51"/>
                <a:gd name="T91" fmla="*/ 29 h 49"/>
                <a:gd name="T92" fmla="*/ 3 w 51"/>
                <a:gd name="T93" fmla="*/ 23 h 49"/>
                <a:gd name="T94" fmla="*/ 3 w 51"/>
                <a:gd name="T95" fmla="*/ 18 h 49"/>
                <a:gd name="T96" fmla="*/ 3 w 51"/>
                <a:gd name="T97" fmla="*/ 15 h 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1"/>
                <a:gd name="T148" fmla="*/ 0 h 49"/>
                <a:gd name="T149" fmla="*/ 51 w 51"/>
                <a:gd name="T150" fmla="*/ 49 h 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1" h="49">
                  <a:moveTo>
                    <a:pt x="3" y="15"/>
                  </a:moveTo>
                  <a:lnTo>
                    <a:pt x="1" y="17"/>
                  </a:lnTo>
                  <a:lnTo>
                    <a:pt x="1" y="18"/>
                  </a:lnTo>
                  <a:lnTo>
                    <a:pt x="1" y="20"/>
                  </a:lnTo>
                  <a:lnTo>
                    <a:pt x="1" y="22"/>
                  </a:lnTo>
                  <a:lnTo>
                    <a:pt x="1" y="23"/>
                  </a:lnTo>
                  <a:lnTo>
                    <a:pt x="0" y="25"/>
                  </a:lnTo>
                  <a:lnTo>
                    <a:pt x="1" y="25"/>
                  </a:lnTo>
                  <a:lnTo>
                    <a:pt x="1" y="27"/>
                  </a:lnTo>
                  <a:lnTo>
                    <a:pt x="1" y="29"/>
                  </a:lnTo>
                  <a:lnTo>
                    <a:pt x="1" y="30"/>
                  </a:lnTo>
                  <a:lnTo>
                    <a:pt x="1" y="32"/>
                  </a:lnTo>
                  <a:lnTo>
                    <a:pt x="3" y="34"/>
                  </a:lnTo>
                  <a:lnTo>
                    <a:pt x="3" y="35"/>
                  </a:lnTo>
                  <a:lnTo>
                    <a:pt x="5" y="37"/>
                  </a:lnTo>
                  <a:lnTo>
                    <a:pt x="5" y="39"/>
                  </a:lnTo>
                  <a:lnTo>
                    <a:pt x="6" y="39"/>
                  </a:lnTo>
                  <a:lnTo>
                    <a:pt x="8" y="40"/>
                  </a:lnTo>
                  <a:lnTo>
                    <a:pt x="8" y="42"/>
                  </a:lnTo>
                  <a:lnTo>
                    <a:pt x="12" y="44"/>
                  </a:lnTo>
                  <a:lnTo>
                    <a:pt x="13" y="46"/>
                  </a:lnTo>
                  <a:lnTo>
                    <a:pt x="15" y="47"/>
                  </a:lnTo>
                  <a:lnTo>
                    <a:pt x="17" y="47"/>
                  </a:lnTo>
                  <a:lnTo>
                    <a:pt x="18" y="47"/>
                  </a:lnTo>
                  <a:lnTo>
                    <a:pt x="22" y="47"/>
                  </a:lnTo>
                  <a:lnTo>
                    <a:pt x="24" y="49"/>
                  </a:lnTo>
                  <a:lnTo>
                    <a:pt x="25" y="47"/>
                  </a:lnTo>
                  <a:lnTo>
                    <a:pt x="27" y="47"/>
                  </a:lnTo>
                  <a:lnTo>
                    <a:pt x="29" y="47"/>
                  </a:lnTo>
                  <a:lnTo>
                    <a:pt x="30" y="47"/>
                  </a:lnTo>
                  <a:lnTo>
                    <a:pt x="34" y="47"/>
                  </a:lnTo>
                  <a:lnTo>
                    <a:pt x="35" y="46"/>
                  </a:lnTo>
                  <a:lnTo>
                    <a:pt x="37" y="46"/>
                  </a:lnTo>
                  <a:lnTo>
                    <a:pt x="39" y="44"/>
                  </a:lnTo>
                  <a:lnTo>
                    <a:pt x="41" y="44"/>
                  </a:lnTo>
                  <a:lnTo>
                    <a:pt x="41" y="42"/>
                  </a:lnTo>
                  <a:lnTo>
                    <a:pt x="44" y="39"/>
                  </a:lnTo>
                  <a:lnTo>
                    <a:pt x="46" y="37"/>
                  </a:lnTo>
                  <a:lnTo>
                    <a:pt x="47" y="37"/>
                  </a:lnTo>
                  <a:lnTo>
                    <a:pt x="47" y="35"/>
                  </a:lnTo>
                  <a:lnTo>
                    <a:pt x="47" y="34"/>
                  </a:lnTo>
                  <a:lnTo>
                    <a:pt x="49" y="30"/>
                  </a:lnTo>
                  <a:lnTo>
                    <a:pt x="49" y="29"/>
                  </a:lnTo>
                  <a:lnTo>
                    <a:pt x="51" y="25"/>
                  </a:lnTo>
                  <a:lnTo>
                    <a:pt x="51" y="23"/>
                  </a:lnTo>
                  <a:lnTo>
                    <a:pt x="51" y="22"/>
                  </a:lnTo>
                  <a:lnTo>
                    <a:pt x="51" y="20"/>
                  </a:lnTo>
                  <a:lnTo>
                    <a:pt x="49" y="18"/>
                  </a:lnTo>
                  <a:lnTo>
                    <a:pt x="49" y="17"/>
                  </a:lnTo>
                  <a:lnTo>
                    <a:pt x="49" y="15"/>
                  </a:lnTo>
                  <a:lnTo>
                    <a:pt x="47" y="15"/>
                  </a:lnTo>
                  <a:lnTo>
                    <a:pt x="47" y="11"/>
                  </a:lnTo>
                  <a:lnTo>
                    <a:pt x="47" y="10"/>
                  </a:lnTo>
                  <a:lnTo>
                    <a:pt x="46" y="8"/>
                  </a:lnTo>
                  <a:lnTo>
                    <a:pt x="44" y="8"/>
                  </a:lnTo>
                  <a:lnTo>
                    <a:pt x="44" y="6"/>
                  </a:lnTo>
                  <a:lnTo>
                    <a:pt x="42" y="6"/>
                  </a:lnTo>
                  <a:lnTo>
                    <a:pt x="41" y="5"/>
                  </a:lnTo>
                  <a:lnTo>
                    <a:pt x="41" y="3"/>
                  </a:lnTo>
                  <a:lnTo>
                    <a:pt x="34" y="1"/>
                  </a:lnTo>
                  <a:lnTo>
                    <a:pt x="32" y="1"/>
                  </a:lnTo>
                  <a:lnTo>
                    <a:pt x="30" y="0"/>
                  </a:lnTo>
                  <a:lnTo>
                    <a:pt x="29" y="0"/>
                  </a:lnTo>
                  <a:lnTo>
                    <a:pt x="25" y="0"/>
                  </a:lnTo>
                  <a:lnTo>
                    <a:pt x="22" y="0"/>
                  </a:lnTo>
                  <a:lnTo>
                    <a:pt x="22" y="1"/>
                  </a:lnTo>
                  <a:lnTo>
                    <a:pt x="17" y="1"/>
                  </a:lnTo>
                  <a:lnTo>
                    <a:pt x="15" y="1"/>
                  </a:lnTo>
                  <a:lnTo>
                    <a:pt x="12" y="3"/>
                  </a:lnTo>
                  <a:lnTo>
                    <a:pt x="12" y="5"/>
                  </a:lnTo>
                  <a:lnTo>
                    <a:pt x="10" y="5"/>
                  </a:lnTo>
                  <a:lnTo>
                    <a:pt x="8" y="6"/>
                  </a:lnTo>
                  <a:lnTo>
                    <a:pt x="8" y="8"/>
                  </a:lnTo>
                  <a:lnTo>
                    <a:pt x="6" y="10"/>
                  </a:lnTo>
                  <a:lnTo>
                    <a:pt x="3" y="11"/>
                  </a:lnTo>
                  <a:lnTo>
                    <a:pt x="3" y="15"/>
                  </a:lnTo>
                  <a:lnTo>
                    <a:pt x="6" y="15"/>
                  </a:lnTo>
                  <a:lnTo>
                    <a:pt x="6" y="13"/>
                  </a:lnTo>
                  <a:lnTo>
                    <a:pt x="8" y="11"/>
                  </a:lnTo>
                  <a:lnTo>
                    <a:pt x="8" y="10"/>
                  </a:lnTo>
                  <a:lnTo>
                    <a:pt x="10" y="8"/>
                  </a:lnTo>
                  <a:lnTo>
                    <a:pt x="12" y="8"/>
                  </a:lnTo>
                  <a:lnTo>
                    <a:pt x="12" y="6"/>
                  </a:lnTo>
                  <a:lnTo>
                    <a:pt x="13" y="6"/>
                  </a:lnTo>
                  <a:lnTo>
                    <a:pt x="15" y="6"/>
                  </a:lnTo>
                  <a:lnTo>
                    <a:pt x="17" y="5"/>
                  </a:lnTo>
                  <a:lnTo>
                    <a:pt x="18" y="3"/>
                  </a:lnTo>
                  <a:lnTo>
                    <a:pt x="20" y="3"/>
                  </a:lnTo>
                  <a:lnTo>
                    <a:pt x="22" y="3"/>
                  </a:lnTo>
                  <a:lnTo>
                    <a:pt x="24" y="1"/>
                  </a:lnTo>
                  <a:lnTo>
                    <a:pt x="25" y="1"/>
                  </a:lnTo>
                  <a:lnTo>
                    <a:pt x="29" y="1"/>
                  </a:lnTo>
                  <a:lnTo>
                    <a:pt x="30" y="1"/>
                  </a:lnTo>
                  <a:lnTo>
                    <a:pt x="32" y="3"/>
                  </a:lnTo>
                  <a:lnTo>
                    <a:pt x="37" y="6"/>
                  </a:lnTo>
                  <a:lnTo>
                    <a:pt x="39" y="6"/>
                  </a:lnTo>
                  <a:lnTo>
                    <a:pt x="41" y="8"/>
                  </a:lnTo>
                  <a:lnTo>
                    <a:pt x="41" y="10"/>
                  </a:lnTo>
                  <a:lnTo>
                    <a:pt x="42" y="10"/>
                  </a:lnTo>
                  <a:lnTo>
                    <a:pt x="44" y="11"/>
                  </a:lnTo>
                  <a:lnTo>
                    <a:pt x="44" y="13"/>
                  </a:lnTo>
                  <a:lnTo>
                    <a:pt x="46" y="15"/>
                  </a:lnTo>
                  <a:lnTo>
                    <a:pt x="47" y="17"/>
                  </a:lnTo>
                  <a:lnTo>
                    <a:pt x="47" y="20"/>
                  </a:lnTo>
                  <a:lnTo>
                    <a:pt x="47" y="22"/>
                  </a:lnTo>
                  <a:lnTo>
                    <a:pt x="47" y="23"/>
                  </a:lnTo>
                  <a:lnTo>
                    <a:pt x="47" y="25"/>
                  </a:lnTo>
                  <a:lnTo>
                    <a:pt x="47" y="27"/>
                  </a:lnTo>
                  <a:lnTo>
                    <a:pt x="47" y="29"/>
                  </a:lnTo>
                  <a:lnTo>
                    <a:pt x="46" y="32"/>
                  </a:lnTo>
                  <a:lnTo>
                    <a:pt x="44" y="35"/>
                  </a:lnTo>
                  <a:lnTo>
                    <a:pt x="42" y="37"/>
                  </a:lnTo>
                  <a:lnTo>
                    <a:pt x="41" y="39"/>
                  </a:lnTo>
                  <a:lnTo>
                    <a:pt x="39" y="40"/>
                  </a:lnTo>
                  <a:lnTo>
                    <a:pt x="37" y="40"/>
                  </a:lnTo>
                  <a:lnTo>
                    <a:pt x="37" y="42"/>
                  </a:lnTo>
                  <a:lnTo>
                    <a:pt x="35" y="42"/>
                  </a:lnTo>
                  <a:lnTo>
                    <a:pt x="34" y="44"/>
                  </a:lnTo>
                  <a:lnTo>
                    <a:pt x="30" y="46"/>
                  </a:lnTo>
                  <a:lnTo>
                    <a:pt x="29" y="46"/>
                  </a:lnTo>
                  <a:lnTo>
                    <a:pt x="27" y="46"/>
                  </a:lnTo>
                  <a:lnTo>
                    <a:pt x="25" y="46"/>
                  </a:lnTo>
                  <a:lnTo>
                    <a:pt x="24" y="46"/>
                  </a:lnTo>
                  <a:lnTo>
                    <a:pt x="22" y="46"/>
                  </a:lnTo>
                  <a:lnTo>
                    <a:pt x="20" y="46"/>
                  </a:lnTo>
                  <a:lnTo>
                    <a:pt x="18" y="46"/>
                  </a:lnTo>
                  <a:lnTo>
                    <a:pt x="17" y="44"/>
                  </a:lnTo>
                  <a:lnTo>
                    <a:pt x="15" y="44"/>
                  </a:lnTo>
                  <a:lnTo>
                    <a:pt x="17" y="44"/>
                  </a:lnTo>
                  <a:lnTo>
                    <a:pt x="15" y="44"/>
                  </a:lnTo>
                  <a:lnTo>
                    <a:pt x="12" y="42"/>
                  </a:lnTo>
                  <a:lnTo>
                    <a:pt x="10" y="40"/>
                  </a:lnTo>
                  <a:lnTo>
                    <a:pt x="10" y="39"/>
                  </a:lnTo>
                  <a:lnTo>
                    <a:pt x="8" y="39"/>
                  </a:lnTo>
                  <a:lnTo>
                    <a:pt x="8" y="37"/>
                  </a:lnTo>
                  <a:lnTo>
                    <a:pt x="6" y="35"/>
                  </a:lnTo>
                  <a:lnTo>
                    <a:pt x="5" y="32"/>
                  </a:lnTo>
                  <a:lnTo>
                    <a:pt x="3" y="29"/>
                  </a:lnTo>
                  <a:lnTo>
                    <a:pt x="3" y="27"/>
                  </a:lnTo>
                  <a:lnTo>
                    <a:pt x="3" y="25"/>
                  </a:lnTo>
                  <a:lnTo>
                    <a:pt x="3" y="23"/>
                  </a:lnTo>
                  <a:lnTo>
                    <a:pt x="3" y="22"/>
                  </a:lnTo>
                  <a:lnTo>
                    <a:pt x="3" y="20"/>
                  </a:lnTo>
                  <a:lnTo>
                    <a:pt x="3" y="18"/>
                  </a:lnTo>
                  <a:lnTo>
                    <a:pt x="5" y="18"/>
                  </a:lnTo>
                  <a:lnTo>
                    <a:pt x="6" y="15"/>
                  </a:lnTo>
                  <a:lnTo>
                    <a:pt x="3" y="15"/>
                  </a:lnTo>
                  <a:close/>
                </a:path>
              </a:pathLst>
            </a:custGeom>
            <a:solidFill>
              <a:srgbClr val="808080"/>
            </a:solidFill>
            <a:ln w="9525">
              <a:noFill/>
              <a:round/>
              <a:headEnd/>
              <a:tailEnd/>
            </a:ln>
          </p:spPr>
          <p:txBody>
            <a:bodyPr/>
            <a:lstStyle/>
            <a:p>
              <a:endParaRPr lang="en-US"/>
            </a:p>
          </p:txBody>
        </p:sp>
        <p:sp>
          <p:nvSpPr>
            <p:cNvPr id="432" name="Freeform 2603"/>
            <p:cNvSpPr>
              <a:spLocks/>
            </p:cNvSpPr>
            <p:nvPr/>
          </p:nvSpPr>
          <p:spPr bwMode="auto">
            <a:xfrm>
              <a:off x="2100" y="2782"/>
              <a:ext cx="44" cy="97"/>
            </a:xfrm>
            <a:custGeom>
              <a:avLst/>
              <a:gdLst>
                <a:gd name="T0" fmla="*/ 41 w 44"/>
                <a:gd name="T1" fmla="*/ 22 h 97"/>
                <a:gd name="T2" fmla="*/ 35 w 44"/>
                <a:gd name="T3" fmla="*/ 32 h 97"/>
                <a:gd name="T4" fmla="*/ 41 w 44"/>
                <a:gd name="T5" fmla="*/ 56 h 97"/>
                <a:gd name="T6" fmla="*/ 44 w 44"/>
                <a:gd name="T7" fmla="*/ 60 h 97"/>
                <a:gd name="T8" fmla="*/ 0 w 44"/>
                <a:gd name="T9" fmla="*/ 97 h 97"/>
                <a:gd name="T10" fmla="*/ 0 w 44"/>
                <a:gd name="T11" fmla="*/ 0 h 97"/>
                <a:gd name="T12" fmla="*/ 41 w 44"/>
                <a:gd name="T13" fmla="*/ 22 h 97"/>
                <a:gd name="T14" fmla="*/ 0 60000 65536"/>
                <a:gd name="T15" fmla="*/ 0 60000 65536"/>
                <a:gd name="T16" fmla="*/ 0 60000 65536"/>
                <a:gd name="T17" fmla="*/ 0 60000 65536"/>
                <a:gd name="T18" fmla="*/ 0 60000 65536"/>
                <a:gd name="T19" fmla="*/ 0 60000 65536"/>
                <a:gd name="T20" fmla="*/ 0 60000 65536"/>
                <a:gd name="T21" fmla="*/ 0 w 44"/>
                <a:gd name="T22" fmla="*/ 0 h 97"/>
                <a:gd name="T23" fmla="*/ 44 w 44"/>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97">
                  <a:moveTo>
                    <a:pt x="41" y="22"/>
                  </a:moveTo>
                  <a:lnTo>
                    <a:pt x="35" y="32"/>
                  </a:lnTo>
                  <a:lnTo>
                    <a:pt x="41" y="56"/>
                  </a:lnTo>
                  <a:lnTo>
                    <a:pt x="44" y="60"/>
                  </a:lnTo>
                  <a:lnTo>
                    <a:pt x="0" y="97"/>
                  </a:lnTo>
                  <a:lnTo>
                    <a:pt x="0" y="0"/>
                  </a:lnTo>
                  <a:lnTo>
                    <a:pt x="41" y="22"/>
                  </a:lnTo>
                  <a:close/>
                </a:path>
              </a:pathLst>
            </a:custGeom>
            <a:solidFill>
              <a:srgbClr val="808080"/>
            </a:solidFill>
            <a:ln w="9525">
              <a:noFill/>
              <a:round/>
              <a:headEnd/>
              <a:tailEnd/>
            </a:ln>
          </p:spPr>
          <p:txBody>
            <a:bodyPr/>
            <a:lstStyle/>
            <a:p>
              <a:endParaRPr lang="en-US"/>
            </a:p>
          </p:txBody>
        </p:sp>
        <p:sp>
          <p:nvSpPr>
            <p:cNvPr id="433" name="Freeform 2604"/>
            <p:cNvSpPr>
              <a:spLocks/>
            </p:cNvSpPr>
            <p:nvPr/>
          </p:nvSpPr>
          <p:spPr bwMode="auto">
            <a:xfrm>
              <a:off x="2096" y="2780"/>
              <a:ext cx="50" cy="99"/>
            </a:xfrm>
            <a:custGeom>
              <a:avLst/>
              <a:gdLst>
                <a:gd name="T0" fmla="*/ 45 w 50"/>
                <a:gd name="T1" fmla="*/ 24 h 99"/>
                <a:gd name="T2" fmla="*/ 45 w 50"/>
                <a:gd name="T3" fmla="*/ 23 h 99"/>
                <a:gd name="T4" fmla="*/ 38 w 50"/>
                <a:gd name="T5" fmla="*/ 33 h 99"/>
                <a:gd name="T6" fmla="*/ 38 w 50"/>
                <a:gd name="T7" fmla="*/ 34 h 99"/>
                <a:gd name="T8" fmla="*/ 45 w 50"/>
                <a:gd name="T9" fmla="*/ 58 h 99"/>
                <a:gd name="T10" fmla="*/ 48 w 50"/>
                <a:gd name="T11" fmla="*/ 62 h 99"/>
                <a:gd name="T12" fmla="*/ 48 w 50"/>
                <a:gd name="T13" fmla="*/ 60 h 99"/>
                <a:gd name="T14" fmla="*/ 2 w 50"/>
                <a:gd name="T15" fmla="*/ 98 h 99"/>
                <a:gd name="T16" fmla="*/ 5 w 50"/>
                <a:gd name="T17" fmla="*/ 98 h 99"/>
                <a:gd name="T18" fmla="*/ 4 w 50"/>
                <a:gd name="T19" fmla="*/ 2 h 99"/>
                <a:gd name="T20" fmla="*/ 0 w 50"/>
                <a:gd name="T21" fmla="*/ 2 h 99"/>
                <a:gd name="T22" fmla="*/ 45 w 50"/>
                <a:gd name="T23" fmla="*/ 24 h 99"/>
                <a:gd name="T24" fmla="*/ 46 w 50"/>
                <a:gd name="T25" fmla="*/ 23 h 99"/>
                <a:gd name="T26" fmla="*/ 2 w 50"/>
                <a:gd name="T27" fmla="*/ 0 h 99"/>
                <a:gd name="T28" fmla="*/ 0 w 50"/>
                <a:gd name="T29" fmla="*/ 0 h 99"/>
                <a:gd name="T30" fmla="*/ 0 w 50"/>
                <a:gd name="T31" fmla="*/ 2 h 99"/>
                <a:gd name="T32" fmla="*/ 2 w 50"/>
                <a:gd name="T33" fmla="*/ 98 h 99"/>
                <a:gd name="T34" fmla="*/ 2 w 50"/>
                <a:gd name="T35" fmla="*/ 99 h 99"/>
                <a:gd name="T36" fmla="*/ 4 w 50"/>
                <a:gd name="T37" fmla="*/ 99 h 99"/>
                <a:gd name="T38" fmla="*/ 5 w 50"/>
                <a:gd name="T39" fmla="*/ 99 h 99"/>
                <a:gd name="T40" fmla="*/ 50 w 50"/>
                <a:gd name="T41" fmla="*/ 62 h 99"/>
                <a:gd name="T42" fmla="*/ 50 w 50"/>
                <a:gd name="T43" fmla="*/ 63 h 99"/>
                <a:gd name="T44" fmla="*/ 50 w 50"/>
                <a:gd name="T45" fmla="*/ 62 h 99"/>
                <a:gd name="T46" fmla="*/ 50 w 50"/>
                <a:gd name="T47" fmla="*/ 60 h 99"/>
                <a:gd name="T48" fmla="*/ 48 w 50"/>
                <a:gd name="T49" fmla="*/ 58 h 99"/>
                <a:gd name="T50" fmla="*/ 41 w 50"/>
                <a:gd name="T51" fmla="*/ 33 h 99"/>
                <a:gd name="T52" fmla="*/ 41 w 50"/>
                <a:gd name="T53" fmla="*/ 34 h 99"/>
                <a:gd name="T54" fmla="*/ 48 w 50"/>
                <a:gd name="T55" fmla="*/ 24 h 99"/>
                <a:gd name="T56" fmla="*/ 48 w 50"/>
                <a:gd name="T57" fmla="*/ 23 h 99"/>
                <a:gd name="T58" fmla="*/ 46 w 50"/>
                <a:gd name="T59" fmla="*/ 23 h 99"/>
                <a:gd name="T60" fmla="*/ 45 w 50"/>
                <a:gd name="T61" fmla="*/ 24 h 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0"/>
                <a:gd name="T94" fmla="*/ 0 h 99"/>
                <a:gd name="T95" fmla="*/ 50 w 50"/>
                <a:gd name="T96" fmla="*/ 99 h 9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0" h="99">
                  <a:moveTo>
                    <a:pt x="45" y="24"/>
                  </a:moveTo>
                  <a:lnTo>
                    <a:pt x="45" y="23"/>
                  </a:lnTo>
                  <a:lnTo>
                    <a:pt x="38" y="33"/>
                  </a:lnTo>
                  <a:lnTo>
                    <a:pt x="38" y="34"/>
                  </a:lnTo>
                  <a:lnTo>
                    <a:pt x="45" y="58"/>
                  </a:lnTo>
                  <a:lnTo>
                    <a:pt x="48" y="62"/>
                  </a:lnTo>
                  <a:lnTo>
                    <a:pt x="48" y="60"/>
                  </a:lnTo>
                  <a:lnTo>
                    <a:pt x="2" y="98"/>
                  </a:lnTo>
                  <a:lnTo>
                    <a:pt x="5" y="98"/>
                  </a:lnTo>
                  <a:lnTo>
                    <a:pt x="4" y="2"/>
                  </a:lnTo>
                  <a:lnTo>
                    <a:pt x="0" y="2"/>
                  </a:lnTo>
                  <a:lnTo>
                    <a:pt x="45" y="24"/>
                  </a:lnTo>
                  <a:lnTo>
                    <a:pt x="46" y="23"/>
                  </a:lnTo>
                  <a:lnTo>
                    <a:pt x="2" y="0"/>
                  </a:lnTo>
                  <a:lnTo>
                    <a:pt x="0" y="0"/>
                  </a:lnTo>
                  <a:lnTo>
                    <a:pt x="0" y="2"/>
                  </a:lnTo>
                  <a:lnTo>
                    <a:pt x="2" y="98"/>
                  </a:lnTo>
                  <a:lnTo>
                    <a:pt x="2" y="99"/>
                  </a:lnTo>
                  <a:lnTo>
                    <a:pt x="4" y="99"/>
                  </a:lnTo>
                  <a:lnTo>
                    <a:pt x="5" y="99"/>
                  </a:lnTo>
                  <a:lnTo>
                    <a:pt x="50" y="62"/>
                  </a:lnTo>
                  <a:lnTo>
                    <a:pt x="50" y="63"/>
                  </a:lnTo>
                  <a:lnTo>
                    <a:pt x="50" y="62"/>
                  </a:lnTo>
                  <a:lnTo>
                    <a:pt x="50" y="60"/>
                  </a:lnTo>
                  <a:lnTo>
                    <a:pt x="48" y="58"/>
                  </a:lnTo>
                  <a:lnTo>
                    <a:pt x="41" y="33"/>
                  </a:lnTo>
                  <a:lnTo>
                    <a:pt x="41" y="34"/>
                  </a:lnTo>
                  <a:lnTo>
                    <a:pt x="48" y="24"/>
                  </a:lnTo>
                  <a:lnTo>
                    <a:pt x="48" y="23"/>
                  </a:lnTo>
                  <a:lnTo>
                    <a:pt x="46" y="23"/>
                  </a:lnTo>
                  <a:lnTo>
                    <a:pt x="45" y="24"/>
                  </a:lnTo>
                  <a:close/>
                </a:path>
              </a:pathLst>
            </a:custGeom>
            <a:solidFill>
              <a:srgbClr val="808080"/>
            </a:solidFill>
            <a:ln w="9525">
              <a:noFill/>
              <a:round/>
              <a:headEnd/>
              <a:tailEnd/>
            </a:ln>
          </p:spPr>
          <p:txBody>
            <a:bodyPr/>
            <a:lstStyle/>
            <a:p>
              <a:endParaRPr lang="en-US"/>
            </a:p>
          </p:txBody>
        </p:sp>
        <p:sp>
          <p:nvSpPr>
            <p:cNvPr id="434" name="Freeform 2605"/>
            <p:cNvSpPr>
              <a:spLocks/>
            </p:cNvSpPr>
            <p:nvPr/>
          </p:nvSpPr>
          <p:spPr bwMode="auto">
            <a:xfrm>
              <a:off x="1962" y="3033"/>
              <a:ext cx="148" cy="116"/>
            </a:xfrm>
            <a:custGeom>
              <a:avLst/>
              <a:gdLst>
                <a:gd name="T0" fmla="*/ 97 w 148"/>
                <a:gd name="T1" fmla="*/ 3 h 116"/>
                <a:gd name="T2" fmla="*/ 87 w 148"/>
                <a:gd name="T3" fmla="*/ 1 h 116"/>
                <a:gd name="T4" fmla="*/ 81 w 148"/>
                <a:gd name="T5" fmla="*/ 1 h 116"/>
                <a:gd name="T6" fmla="*/ 76 w 148"/>
                <a:gd name="T7" fmla="*/ 0 h 116"/>
                <a:gd name="T8" fmla="*/ 71 w 148"/>
                <a:gd name="T9" fmla="*/ 0 h 116"/>
                <a:gd name="T10" fmla="*/ 63 w 148"/>
                <a:gd name="T11" fmla="*/ 1 h 116"/>
                <a:gd name="T12" fmla="*/ 54 w 148"/>
                <a:gd name="T13" fmla="*/ 3 h 116"/>
                <a:gd name="T14" fmla="*/ 39 w 148"/>
                <a:gd name="T15" fmla="*/ 8 h 116"/>
                <a:gd name="T16" fmla="*/ 34 w 148"/>
                <a:gd name="T17" fmla="*/ 10 h 116"/>
                <a:gd name="T18" fmla="*/ 27 w 148"/>
                <a:gd name="T19" fmla="*/ 15 h 116"/>
                <a:gd name="T20" fmla="*/ 25 w 148"/>
                <a:gd name="T21" fmla="*/ 18 h 116"/>
                <a:gd name="T22" fmla="*/ 20 w 148"/>
                <a:gd name="T23" fmla="*/ 20 h 116"/>
                <a:gd name="T24" fmla="*/ 15 w 148"/>
                <a:gd name="T25" fmla="*/ 25 h 116"/>
                <a:gd name="T26" fmla="*/ 8 w 148"/>
                <a:gd name="T27" fmla="*/ 34 h 116"/>
                <a:gd name="T28" fmla="*/ 3 w 148"/>
                <a:gd name="T29" fmla="*/ 44 h 116"/>
                <a:gd name="T30" fmla="*/ 3 w 148"/>
                <a:gd name="T31" fmla="*/ 49 h 116"/>
                <a:gd name="T32" fmla="*/ 1 w 148"/>
                <a:gd name="T33" fmla="*/ 54 h 116"/>
                <a:gd name="T34" fmla="*/ 1 w 148"/>
                <a:gd name="T35" fmla="*/ 58 h 116"/>
                <a:gd name="T36" fmla="*/ 1 w 148"/>
                <a:gd name="T37" fmla="*/ 63 h 116"/>
                <a:gd name="T38" fmla="*/ 1 w 148"/>
                <a:gd name="T39" fmla="*/ 66 h 116"/>
                <a:gd name="T40" fmla="*/ 3 w 148"/>
                <a:gd name="T41" fmla="*/ 71 h 116"/>
                <a:gd name="T42" fmla="*/ 5 w 148"/>
                <a:gd name="T43" fmla="*/ 80 h 116"/>
                <a:gd name="T44" fmla="*/ 8 w 148"/>
                <a:gd name="T45" fmla="*/ 87 h 116"/>
                <a:gd name="T46" fmla="*/ 13 w 148"/>
                <a:gd name="T47" fmla="*/ 90 h 116"/>
                <a:gd name="T48" fmla="*/ 15 w 148"/>
                <a:gd name="T49" fmla="*/ 95 h 116"/>
                <a:gd name="T50" fmla="*/ 18 w 148"/>
                <a:gd name="T51" fmla="*/ 99 h 116"/>
                <a:gd name="T52" fmla="*/ 23 w 148"/>
                <a:gd name="T53" fmla="*/ 100 h 116"/>
                <a:gd name="T54" fmla="*/ 30 w 148"/>
                <a:gd name="T55" fmla="*/ 104 h 116"/>
                <a:gd name="T56" fmla="*/ 49 w 148"/>
                <a:gd name="T57" fmla="*/ 112 h 116"/>
                <a:gd name="T58" fmla="*/ 56 w 148"/>
                <a:gd name="T59" fmla="*/ 114 h 116"/>
                <a:gd name="T60" fmla="*/ 63 w 148"/>
                <a:gd name="T61" fmla="*/ 114 h 116"/>
                <a:gd name="T62" fmla="*/ 69 w 148"/>
                <a:gd name="T63" fmla="*/ 114 h 116"/>
                <a:gd name="T64" fmla="*/ 73 w 148"/>
                <a:gd name="T65" fmla="*/ 114 h 116"/>
                <a:gd name="T66" fmla="*/ 76 w 148"/>
                <a:gd name="T67" fmla="*/ 116 h 116"/>
                <a:gd name="T68" fmla="*/ 87 w 148"/>
                <a:gd name="T69" fmla="*/ 114 h 116"/>
                <a:gd name="T70" fmla="*/ 97 w 148"/>
                <a:gd name="T71" fmla="*/ 112 h 116"/>
                <a:gd name="T72" fmla="*/ 107 w 148"/>
                <a:gd name="T73" fmla="*/ 107 h 116"/>
                <a:gd name="T74" fmla="*/ 114 w 148"/>
                <a:gd name="T75" fmla="*/ 104 h 116"/>
                <a:gd name="T76" fmla="*/ 117 w 148"/>
                <a:gd name="T77" fmla="*/ 102 h 116"/>
                <a:gd name="T78" fmla="*/ 122 w 148"/>
                <a:gd name="T79" fmla="*/ 99 h 116"/>
                <a:gd name="T80" fmla="*/ 126 w 148"/>
                <a:gd name="T81" fmla="*/ 97 h 116"/>
                <a:gd name="T82" fmla="*/ 129 w 148"/>
                <a:gd name="T83" fmla="*/ 93 h 116"/>
                <a:gd name="T84" fmla="*/ 134 w 148"/>
                <a:gd name="T85" fmla="*/ 90 h 116"/>
                <a:gd name="T86" fmla="*/ 139 w 148"/>
                <a:gd name="T87" fmla="*/ 80 h 116"/>
                <a:gd name="T88" fmla="*/ 144 w 148"/>
                <a:gd name="T89" fmla="*/ 71 h 116"/>
                <a:gd name="T90" fmla="*/ 146 w 148"/>
                <a:gd name="T91" fmla="*/ 66 h 116"/>
                <a:gd name="T92" fmla="*/ 148 w 148"/>
                <a:gd name="T93" fmla="*/ 63 h 116"/>
                <a:gd name="T94" fmla="*/ 146 w 148"/>
                <a:gd name="T95" fmla="*/ 59 h 116"/>
                <a:gd name="T96" fmla="*/ 148 w 148"/>
                <a:gd name="T97" fmla="*/ 56 h 116"/>
                <a:gd name="T98" fmla="*/ 148 w 148"/>
                <a:gd name="T99" fmla="*/ 51 h 116"/>
                <a:gd name="T100" fmla="*/ 146 w 148"/>
                <a:gd name="T101" fmla="*/ 47 h 116"/>
                <a:gd name="T102" fmla="*/ 143 w 148"/>
                <a:gd name="T103" fmla="*/ 37 h 116"/>
                <a:gd name="T104" fmla="*/ 141 w 148"/>
                <a:gd name="T105" fmla="*/ 32 h 116"/>
                <a:gd name="T106" fmla="*/ 136 w 148"/>
                <a:gd name="T107" fmla="*/ 25 h 116"/>
                <a:gd name="T108" fmla="*/ 133 w 148"/>
                <a:gd name="T109" fmla="*/ 20 h 116"/>
                <a:gd name="T110" fmla="*/ 127 w 148"/>
                <a:gd name="T111" fmla="*/ 18 h 116"/>
                <a:gd name="T112" fmla="*/ 124 w 148"/>
                <a:gd name="T113" fmla="*/ 15 h 116"/>
                <a:gd name="T114" fmla="*/ 119 w 148"/>
                <a:gd name="T115" fmla="*/ 12 h 1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8"/>
                <a:gd name="T175" fmla="*/ 0 h 116"/>
                <a:gd name="T176" fmla="*/ 148 w 148"/>
                <a:gd name="T177" fmla="*/ 116 h 1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8" h="116">
                  <a:moveTo>
                    <a:pt x="105" y="7"/>
                  </a:moveTo>
                  <a:lnTo>
                    <a:pt x="98" y="3"/>
                  </a:lnTo>
                  <a:lnTo>
                    <a:pt x="97" y="3"/>
                  </a:lnTo>
                  <a:lnTo>
                    <a:pt x="92" y="1"/>
                  </a:lnTo>
                  <a:lnTo>
                    <a:pt x="88" y="1"/>
                  </a:lnTo>
                  <a:lnTo>
                    <a:pt x="87" y="1"/>
                  </a:lnTo>
                  <a:lnTo>
                    <a:pt x="85" y="1"/>
                  </a:lnTo>
                  <a:lnTo>
                    <a:pt x="83" y="0"/>
                  </a:lnTo>
                  <a:lnTo>
                    <a:pt x="81" y="1"/>
                  </a:lnTo>
                  <a:lnTo>
                    <a:pt x="80" y="0"/>
                  </a:lnTo>
                  <a:lnTo>
                    <a:pt x="78" y="0"/>
                  </a:lnTo>
                  <a:lnTo>
                    <a:pt x="76" y="0"/>
                  </a:lnTo>
                  <a:lnTo>
                    <a:pt x="75" y="0"/>
                  </a:lnTo>
                  <a:lnTo>
                    <a:pt x="73" y="0"/>
                  </a:lnTo>
                  <a:lnTo>
                    <a:pt x="71" y="0"/>
                  </a:lnTo>
                  <a:lnTo>
                    <a:pt x="69" y="1"/>
                  </a:lnTo>
                  <a:lnTo>
                    <a:pt x="66" y="1"/>
                  </a:lnTo>
                  <a:lnTo>
                    <a:pt x="63" y="1"/>
                  </a:lnTo>
                  <a:lnTo>
                    <a:pt x="61" y="1"/>
                  </a:lnTo>
                  <a:lnTo>
                    <a:pt x="56" y="3"/>
                  </a:lnTo>
                  <a:lnTo>
                    <a:pt x="54" y="3"/>
                  </a:lnTo>
                  <a:lnTo>
                    <a:pt x="51" y="3"/>
                  </a:lnTo>
                  <a:lnTo>
                    <a:pt x="40" y="8"/>
                  </a:lnTo>
                  <a:lnTo>
                    <a:pt x="39" y="8"/>
                  </a:lnTo>
                  <a:lnTo>
                    <a:pt x="35" y="8"/>
                  </a:lnTo>
                  <a:lnTo>
                    <a:pt x="35" y="10"/>
                  </a:lnTo>
                  <a:lnTo>
                    <a:pt x="34" y="10"/>
                  </a:lnTo>
                  <a:lnTo>
                    <a:pt x="32" y="12"/>
                  </a:lnTo>
                  <a:lnTo>
                    <a:pt x="30" y="13"/>
                  </a:lnTo>
                  <a:lnTo>
                    <a:pt x="27" y="15"/>
                  </a:lnTo>
                  <a:lnTo>
                    <a:pt x="25" y="15"/>
                  </a:lnTo>
                  <a:lnTo>
                    <a:pt x="25" y="17"/>
                  </a:lnTo>
                  <a:lnTo>
                    <a:pt x="25" y="18"/>
                  </a:lnTo>
                  <a:lnTo>
                    <a:pt x="23" y="18"/>
                  </a:lnTo>
                  <a:lnTo>
                    <a:pt x="22" y="18"/>
                  </a:lnTo>
                  <a:lnTo>
                    <a:pt x="20" y="20"/>
                  </a:lnTo>
                  <a:lnTo>
                    <a:pt x="18" y="22"/>
                  </a:lnTo>
                  <a:lnTo>
                    <a:pt x="17" y="24"/>
                  </a:lnTo>
                  <a:lnTo>
                    <a:pt x="15" y="25"/>
                  </a:lnTo>
                  <a:lnTo>
                    <a:pt x="13" y="29"/>
                  </a:lnTo>
                  <a:lnTo>
                    <a:pt x="12" y="30"/>
                  </a:lnTo>
                  <a:lnTo>
                    <a:pt x="8" y="34"/>
                  </a:lnTo>
                  <a:lnTo>
                    <a:pt x="5" y="39"/>
                  </a:lnTo>
                  <a:lnTo>
                    <a:pt x="5" y="41"/>
                  </a:lnTo>
                  <a:lnTo>
                    <a:pt x="3" y="44"/>
                  </a:lnTo>
                  <a:lnTo>
                    <a:pt x="3" y="46"/>
                  </a:lnTo>
                  <a:lnTo>
                    <a:pt x="1" y="47"/>
                  </a:lnTo>
                  <a:lnTo>
                    <a:pt x="3" y="49"/>
                  </a:lnTo>
                  <a:lnTo>
                    <a:pt x="1" y="51"/>
                  </a:lnTo>
                  <a:lnTo>
                    <a:pt x="1" y="53"/>
                  </a:lnTo>
                  <a:lnTo>
                    <a:pt x="1" y="54"/>
                  </a:lnTo>
                  <a:lnTo>
                    <a:pt x="1" y="56"/>
                  </a:lnTo>
                  <a:lnTo>
                    <a:pt x="0" y="56"/>
                  </a:lnTo>
                  <a:lnTo>
                    <a:pt x="1" y="58"/>
                  </a:lnTo>
                  <a:lnTo>
                    <a:pt x="0" y="59"/>
                  </a:lnTo>
                  <a:lnTo>
                    <a:pt x="0" y="61"/>
                  </a:lnTo>
                  <a:lnTo>
                    <a:pt x="1" y="63"/>
                  </a:lnTo>
                  <a:lnTo>
                    <a:pt x="0" y="63"/>
                  </a:lnTo>
                  <a:lnTo>
                    <a:pt x="1" y="65"/>
                  </a:lnTo>
                  <a:lnTo>
                    <a:pt x="1" y="66"/>
                  </a:lnTo>
                  <a:lnTo>
                    <a:pt x="1" y="68"/>
                  </a:lnTo>
                  <a:lnTo>
                    <a:pt x="1" y="70"/>
                  </a:lnTo>
                  <a:lnTo>
                    <a:pt x="3" y="71"/>
                  </a:lnTo>
                  <a:lnTo>
                    <a:pt x="1" y="71"/>
                  </a:lnTo>
                  <a:lnTo>
                    <a:pt x="5" y="78"/>
                  </a:lnTo>
                  <a:lnTo>
                    <a:pt x="5" y="80"/>
                  </a:lnTo>
                  <a:lnTo>
                    <a:pt x="6" y="82"/>
                  </a:lnTo>
                  <a:lnTo>
                    <a:pt x="8" y="83"/>
                  </a:lnTo>
                  <a:lnTo>
                    <a:pt x="8" y="87"/>
                  </a:lnTo>
                  <a:lnTo>
                    <a:pt x="10" y="87"/>
                  </a:lnTo>
                  <a:lnTo>
                    <a:pt x="12" y="90"/>
                  </a:lnTo>
                  <a:lnTo>
                    <a:pt x="13" y="90"/>
                  </a:lnTo>
                  <a:lnTo>
                    <a:pt x="13" y="93"/>
                  </a:lnTo>
                  <a:lnTo>
                    <a:pt x="15" y="93"/>
                  </a:lnTo>
                  <a:lnTo>
                    <a:pt x="15" y="95"/>
                  </a:lnTo>
                  <a:lnTo>
                    <a:pt x="17" y="95"/>
                  </a:lnTo>
                  <a:lnTo>
                    <a:pt x="18" y="97"/>
                  </a:lnTo>
                  <a:lnTo>
                    <a:pt x="18" y="99"/>
                  </a:lnTo>
                  <a:lnTo>
                    <a:pt x="22" y="99"/>
                  </a:lnTo>
                  <a:lnTo>
                    <a:pt x="22" y="100"/>
                  </a:lnTo>
                  <a:lnTo>
                    <a:pt x="23" y="100"/>
                  </a:lnTo>
                  <a:lnTo>
                    <a:pt x="25" y="102"/>
                  </a:lnTo>
                  <a:lnTo>
                    <a:pt x="29" y="104"/>
                  </a:lnTo>
                  <a:lnTo>
                    <a:pt x="30" y="104"/>
                  </a:lnTo>
                  <a:lnTo>
                    <a:pt x="34" y="107"/>
                  </a:lnTo>
                  <a:lnTo>
                    <a:pt x="40" y="111"/>
                  </a:lnTo>
                  <a:lnTo>
                    <a:pt x="49" y="112"/>
                  </a:lnTo>
                  <a:lnTo>
                    <a:pt x="51" y="112"/>
                  </a:lnTo>
                  <a:lnTo>
                    <a:pt x="54" y="114"/>
                  </a:lnTo>
                  <a:lnTo>
                    <a:pt x="56" y="114"/>
                  </a:lnTo>
                  <a:lnTo>
                    <a:pt x="59" y="114"/>
                  </a:lnTo>
                  <a:lnTo>
                    <a:pt x="61" y="114"/>
                  </a:lnTo>
                  <a:lnTo>
                    <a:pt x="63" y="114"/>
                  </a:lnTo>
                  <a:lnTo>
                    <a:pt x="66" y="114"/>
                  </a:lnTo>
                  <a:lnTo>
                    <a:pt x="68" y="116"/>
                  </a:lnTo>
                  <a:lnTo>
                    <a:pt x="69" y="114"/>
                  </a:lnTo>
                  <a:lnTo>
                    <a:pt x="71" y="116"/>
                  </a:lnTo>
                  <a:lnTo>
                    <a:pt x="71" y="114"/>
                  </a:lnTo>
                  <a:lnTo>
                    <a:pt x="73" y="114"/>
                  </a:lnTo>
                  <a:lnTo>
                    <a:pt x="75" y="116"/>
                  </a:lnTo>
                  <a:lnTo>
                    <a:pt x="75" y="114"/>
                  </a:lnTo>
                  <a:lnTo>
                    <a:pt x="76" y="116"/>
                  </a:lnTo>
                  <a:lnTo>
                    <a:pt x="80" y="114"/>
                  </a:lnTo>
                  <a:lnTo>
                    <a:pt x="81" y="114"/>
                  </a:lnTo>
                  <a:lnTo>
                    <a:pt x="87" y="114"/>
                  </a:lnTo>
                  <a:lnTo>
                    <a:pt x="92" y="112"/>
                  </a:lnTo>
                  <a:lnTo>
                    <a:pt x="93" y="112"/>
                  </a:lnTo>
                  <a:lnTo>
                    <a:pt x="97" y="112"/>
                  </a:lnTo>
                  <a:lnTo>
                    <a:pt x="97" y="111"/>
                  </a:lnTo>
                  <a:lnTo>
                    <a:pt x="107" y="109"/>
                  </a:lnTo>
                  <a:lnTo>
                    <a:pt x="107" y="107"/>
                  </a:lnTo>
                  <a:lnTo>
                    <a:pt x="110" y="107"/>
                  </a:lnTo>
                  <a:lnTo>
                    <a:pt x="114" y="105"/>
                  </a:lnTo>
                  <a:lnTo>
                    <a:pt x="114" y="104"/>
                  </a:lnTo>
                  <a:lnTo>
                    <a:pt x="116" y="104"/>
                  </a:lnTo>
                  <a:lnTo>
                    <a:pt x="116" y="102"/>
                  </a:lnTo>
                  <a:lnTo>
                    <a:pt x="117" y="102"/>
                  </a:lnTo>
                  <a:lnTo>
                    <a:pt x="119" y="102"/>
                  </a:lnTo>
                  <a:lnTo>
                    <a:pt x="121" y="100"/>
                  </a:lnTo>
                  <a:lnTo>
                    <a:pt x="122" y="99"/>
                  </a:lnTo>
                  <a:lnTo>
                    <a:pt x="124" y="99"/>
                  </a:lnTo>
                  <a:lnTo>
                    <a:pt x="124" y="97"/>
                  </a:lnTo>
                  <a:lnTo>
                    <a:pt x="126" y="97"/>
                  </a:lnTo>
                  <a:lnTo>
                    <a:pt x="127" y="97"/>
                  </a:lnTo>
                  <a:lnTo>
                    <a:pt x="127" y="95"/>
                  </a:lnTo>
                  <a:lnTo>
                    <a:pt x="129" y="93"/>
                  </a:lnTo>
                  <a:lnTo>
                    <a:pt x="131" y="93"/>
                  </a:lnTo>
                  <a:lnTo>
                    <a:pt x="131" y="92"/>
                  </a:lnTo>
                  <a:lnTo>
                    <a:pt x="134" y="90"/>
                  </a:lnTo>
                  <a:lnTo>
                    <a:pt x="134" y="87"/>
                  </a:lnTo>
                  <a:lnTo>
                    <a:pt x="138" y="87"/>
                  </a:lnTo>
                  <a:lnTo>
                    <a:pt x="139" y="80"/>
                  </a:lnTo>
                  <a:lnTo>
                    <a:pt x="143" y="76"/>
                  </a:lnTo>
                  <a:lnTo>
                    <a:pt x="143" y="75"/>
                  </a:lnTo>
                  <a:lnTo>
                    <a:pt x="144" y="71"/>
                  </a:lnTo>
                  <a:lnTo>
                    <a:pt x="144" y="70"/>
                  </a:lnTo>
                  <a:lnTo>
                    <a:pt x="146" y="68"/>
                  </a:lnTo>
                  <a:lnTo>
                    <a:pt x="146" y="66"/>
                  </a:lnTo>
                  <a:lnTo>
                    <a:pt x="148" y="65"/>
                  </a:lnTo>
                  <a:lnTo>
                    <a:pt x="146" y="63"/>
                  </a:lnTo>
                  <a:lnTo>
                    <a:pt x="148" y="63"/>
                  </a:lnTo>
                  <a:lnTo>
                    <a:pt x="146" y="61"/>
                  </a:lnTo>
                  <a:lnTo>
                    <a:pt x="148" y="61"/>
                  </a:lnTo>
                  <a:lnTo>
                    <a:pt x="146" y="59"/>
                  </a:lnTo>
                  <a:lnTo>
                    <a:pt x="148" y="59"/>
                  </a:lnTo>
                  <a:lnTo>
                    <a:pt x="148" y="58"/>
                  </a:lnTo>
                  <a:lnTo>
                    <a:pt x="148" y="56"/>
                  </a:lnTo>
                  <a:lnTo>
                    <a:pt x="148" y="54"/>
                  </a:lnTo>
                  <a:lnTo>
                    <a:pt x="148" y="53"/>
                  </a:lnTo>
                  <a:lnTo>
                    <a:pt x="148" y="51"/>
                  </a:lnTo>
                  <a:lnTo>
                    <a:pt x="146" y="49"/>
                  </a:lnTo>
                  <a:lnTo>
                    <a:pt x="148" y="49"/>
                  </a:lnTo>
                  <a:lnTo>
                    <a:pt x="146" y="47"/>
                  </a:lnTo>
                  <a:lnTo>
                    <a:pt x="146" y="46"/>
                  </a:lnTo>
                  <a:lnTo>
                    <a:pt x="146" y="44"/>
                  </a:lnTo>
                  <a:lnTo>
                    <a:pt x="143" y="37"/>
                  </a:lnTo>
                  <a:lnTo>
                    <a:pt x="143" y="36"/>
                  </a:lnTo>
                  <a:lnTo>
                    <a:pt x="143" y="34"/>
                  </a:lnTo>
                  <a:lnTo>
                    <a:pt x="141" y="32"/>
                  </a:lnTo>
                  <a:lnTo>
                    <a:pt x="138" y="29"/>
                  </a:lnTo>
                  <a:lnTo>
                    <a:pt x="138" y="25"/>
                  </a:lnTo>
                  <a:lnTo>
                    <a:pt x="136" y="25"/>
                  </a:lnTo>
                  <a:lnTo>
                    <a:pt x="134" y="24"/>
                  </a:lnTo>
                  <a:lnTo>
                    <a:pt x="134" y="22"/>
                  </a:lnTo>
                  <a:lnTo>
                    <a:pt x="133" y="20"/>
                  </a:lnTo>
                  <a:lnTo>
                    <a:pt x="131" y="18"/>
                  </a:lnTo>
                  <a:lnTo>
                    <a:pt x="129" y="18"/>
                  </a:lnTo>
                  <a:lnTo>
                    <a:pt x="127" y="18"/>
                  </a:lnTo>
                  <a:lnTo>
                    <a:pt x="127" y="17"/>
                  </a:lnTo>
                  <a:lnTo>
                    <a:pt x="126" y="15"/>
                  </a:lnTo>
                  <a:lnTo>
                    <a:pt x="124" y="15"/>
                  </a:lnTo>
                  <a:lnTo>
                    <a:pt x="122" y="13"/>
                  </a:lnTo>
                  <a:lnTo>
                    <a:pt x="121" y="13"/>
                  </a:lnTo>
                  <a:lnTo>
                    <a:pt x="119" y="12"/>
                  </a:lnTo>
                  <a:lnTo>
                    <a:pt x="114" y="8"/>
                  </a:lnTo>
                  <a:lnTo>
                    <a:pt x="105" y="7"/>
                  </a:lnTo>
                  <a:close/>
                </a:path>
              </a:pathLst>
            </a:custGeom>
            <a:solidFill>
              <a:srgbClr val="808080"/>
            </a:solidFill>
            <a:ln w="9525">
              <a:noFill/>
              <a:round/>
              <a:headEnd/>
              <a:tailEnd/>
            </a:ln>
          </p:spPr>
          <p:txBody>
            <a:bodyPr/>
            <a:lstStyle/>
            <a:p>
              <a:endParaRPr lang="en-US"/>
            </a:p>
          </p:txBody>
        </p:sp>
        <p:sp>
          <p:nvSpPr>
            <p:cNvPr id="435" name="Freeform 2606"/>
            <p:cNvSpPr>
              <a:spLocks/>
            </p:cNvSpPr>
            <p:nvPr/>
          </p:nvSpPr>
          <p:spPr bwMode="auto">
            <a:xfrm>
              <a:off x="2030" y="3103"/>
              <a:ext cx="146" cy="85"/>
            </a:xfrm>
            <a:custGeom>
              <a:avLst/>
              <a:gdLst>
                <a:gd name="T0" fmla="*/ 97 w 146"/>
                <a:gd name="T1" fmla="*/ 1 h 85"/>
                <a:gd name="T2" fmla="*/ 88 w 146"/>
                <a:gd name="T3" fmla="*/ 0 h 85"/>
                <a:gd name="T4" fmla="*/ 83 w 146"/>
                <a:gd name="T5" fmla="*/ 0 h 85"/>
                <a:gd name="T6" fmla="*/ 78 w 146"/>
                <a:gd name="T7" fmla="*/ 0 h 85"/>
                <a:gd name="T8" fmla="*/ 73 w 146"/>
                <a:gd name="T9" fmla="*/ 0 h 85"/>
                <a:gd name="T10" fmla="*/ 68 w 146"/>
                <a:gd name="T11" fmla="*/ 0 h 85"/>
                <a:gd name="T12" fmla="*/ 61 w 146"/>
                <a:gd name="T13" fmla="*/ 1 h 85"/>
                <a:gd name="T14" fmla="*/ 53 w 146"/>
                <a:gd name="T15" fmla="*/ 1 h 85"/>
                <a:gd name="T16" fmla="*/ 41 w 146"/>
                <a:gd name="T17" fmla="*/ 5 h 85"/>
                <a:gd name="T18" fmla="*/ 34 w 146"/>
                <a:gd name="T19" fmla="*/ 6 h 85"/>
                <a:gd name="T20" fmla="*/ 29 w 146"/>
                <a:gd name="T21" fmla="*/ 10 h 85"/>
                <a:gd name="T22" fmla="*/ 25 w 146"/>
                <a:gd name="T23" fmla="*/ 12 h 85"/>
                <a:gd name="T24" fmla="*/ 22 w 146"/>
                <a:gd name="T25" fmla="*/ 13 h 85"/>
                <a:gd name="T26" fmla="*/ 17 w 146"/>
                <a:gd name="T27" fmla="*/ 17 h 85"/>
                <a:gd name="T28" fmla="*/ 12 w 146"/>
                <a:gd name="T29" fmla="*/ 20 h 85"/>
                <a:gd name="T30" fmla="*/ 3 w 146"/>
                <a:gd name="T31" fmla="*/ 29 h 85"/>
                <a:gd name="T32" fmla="*/ 3 w 146"/>
                <a:gd name="T33" fmla="*/ 34 h 85"/>
                <a:gd name="T34" fmla="*/ 1 w 146"/>
                <a:gd name="T35" fmla="*/ 37 h 85"/>
                <a:gd name="T36" fmla="*/ 0 w 146"/>
                <a:gd name="T37" fmla="*/ 41 h 85"/>
                <a:gd name="T38" fmla="*/ 0 w 146"/>
                <a:gd name="T39" fmla="*/ 44 h 85"/>
                <a:gd name="T40" fmla="*/ 0 w 146"/>
                <a:gd name="T41" fmla="*/ 49 h 85"/>
                <a:gd name="T42" fmla="*/ 5 w 146"/>
                <a:gd name="T43" fmla="*/ 58 h 85"/>
                <a:gd name="T44" fmla="*/ 7 w 146"/>
                <a:gd name="T45" fmla="*/ 61 h 85"/>
                <a:gd name="T46" fmla="*/ 12 w 146"/>
                <a:gd name="T47" fmla="*/ 66 h 85"/>
                <a:gd name="T48" fmla="*/ 15 w 146"/>
                <a:gd name="T49" fmla="*/ 70 h 85"/>
                <a:gd name="T50" fmla="*/ 20 w 146"/>
                <a:gd name="T51" fmla="*/ 73 h 85"/>
                <a:gd name="T52" fmla="*/ 25 w 146"/>
                <a:gd name="T53" fmla="*/ 76 h 85"/>
                <a:gd name="T54" fmla="*/ 32 w 146"/>
                <a:gd name="T55" fmla="*/ 78 h 85"/>
                <a:gd name="T56" fmla="*/ 49 w 146"/>
                <a:gd name="T57" fmla="*/ 83 h 85"/>
                <a:gd name="T58" fmla="*/ 58 w 146"/>
                <a:gd name="T59" fmla="*/ 85 h 85"/>
                <a:gd name="T60" fmla="*/ 63 w 146"/>
                <a:gd name="T61" fmla="*/ 85 h 85"/>
                <a:gd name="T62" fmla="*/ 70 w 146"/>
                <a:gd name="T63" fmla="*/ 85 h 85"/>
                <a:gd name="T64" fmla="*/ 78 w 146"/>
                <a:gd name="T65" fmla="*/ 85 h 85"/>
                <a:gd name="T66" fmla="*/ 85 w 146"/>
                <a:gd name="T67" fmla="*/ 83 h 85"/>
                <a:gd name="T68" fmla="*/ 95 w 146"/>
                <a:gd name="T69" fmla="*/ 83 h 85"/>
                <a:gd name="T70" fmla="*/ 107 w 146"/>
                <a:gd name="T71" fmla="*/ 80 h 85"/>
                <a:gd name="T72" fmla="*/ 112 w 146"/>
                <a:gd name="T73" fmla="*/ 78 h 85"/>
                <a:gd name="T74" fmla="*/ 119 w 146"/>
                <a:gd name="T75" fmla="*/ 75 h 85"/>
                <a:gd name="T76" fmla="*/ 123 w 146"/>
                <a:gd name="T77" fmla="*/ 73 h 85"/>
                <a:gd name="T78" fmla="*/ 128 w 146"/>
                <a:gd name="T79" fmla="*/ 70 h 85"/>
                <a:gd name="T80" fmla="*/ 134 w 146"/>
                <a:gd name="T81" fmla="*/ 64 h 85"/>
                <a:gd name="T82" fmla="*/ 141 w 146"/>
                <a:gd name="T83" fmla="*/ 54 h 85"/>
                <a:gd name="T84" fmla="*/ 145 w 146"/>
                <a:gd name="T85" fmla="*/ 49 h 85"/>
                <a:gd name="T86" fmla="*/ 145 w 146"/>
                <a:gd name="T87" fmla="*/ 44 h 85"/>
                <a:gd name="T88" fmla="*/ 146 w 146"/>
                <a:gd name="T89" fmla="*/ 42 h 85"/>
                <a:gd name="T90" fmla="*/ 145 w 146"/>
                <a:gd name="T91" fmla="*/ 37 h 85"/>
                <a:gd name="T92" fmla="*/ 145 w 146"/>
                <a:gd name="T93" fmla="*/ 32 h 85"/>
                <a:gd name="T94" fmla="*/ 140 w 146"/>
                <a:gd name="T95" fmla="*/ 23 h 85"/>
                <a:gd name="T96" fmla="*/ 134 w 146"/>
                <a:gd name="T97" fmla="*/ 18 h 85"/>
                <a:gd name="T98" fmla="*/ 131 w 146"/>
                <a:gd name="T99" fmla="*/ 17 h 85"/>
                <a:gd name="T100" fmla="*/ 128 w 146"/>
                <a:gd name="T101" fmla="*/ 13 h 85"/>
                <a:gd name="T102" fmla="*/ 124 w 146"/>
                <a:gd name="T103" fmla="*/ 10 h 85"/>
                <a:gd name="T104" fmla="*/ 121 w 146"/>
                <a:gd name="T105" fmla="*/ 8 h 85"/>
                <a:gd name="T106" fmla="*/ 112 w 146"/>
                <a:gd name="T107" fmla="*/ 6 h 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85"/>
                <a:gd name="T164" fmla="*/ 146 w 146"/>
                <a:gd name="T165" fmla="*/ 85 h 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85">
                  <a:moveTo>
                    <a:pt x="104" y="5"/>
                  </a:moveTo>
                  <a:lnTo>
                    <a:pt x="99" y="1"/>
                  </a:lnTo>
                  <a:lnTo>
                    <a:pt x="97" y="1"/>
                  </a:lnTo>
                  <a:lnTo>
                    <a:pt x="92" y="0"/>
                  </a:lnTo>
                  <a:lnTo>
                    <a:pt x="90" y="1"/>
                  </a:lnTo>
                  <a:lnTo>
                    <a:pt x="88" y="0"/>
                  </a:lnTo>
                  <a:lnTo>
                    <a:pt x="87" y="0"/>
                  </a:lnTo>
                  <a:lnTo>
                    <a:pt x="85" y="0"/>
                  </a:lnTo>
                  <a:lnTo>
                    <a:pt x="83" y="0"/>
                  </a:lnTo>
                  <a:lnTo>
                    <a:pt x="82" y="0"/>
                  </a:lnTo>
                  <a:lnTo>
                    <a:pt x="80" y="0"/>
                  </a:lnTo>
                  <a:lnTo>
                    <a:pt x="78" y="0"/>
                  </a:lnTo>
                  <a:lnTo>
                    <a:pt x="76" y="0"/>
                  </a:lnTo>
                  <a:lnTo>
                    <a:pt x="75" y="0"/>
                  </a:lnTo>
                  <a:lnTo>
                    <a:pt x="73" y="0"/>
                  </a:lnTo>
                  <a:lnTo>
                    <a:pt x="71" y="0"/>
                  </a:lnTo>
                  <a:lnTo>
                    <a:pt x="70" y="0"/>
                  </a:lnTo>
                  <a:lnTo>
                    <a:pt x="68" y="0"/>
                  </a:lnTo>
                  <a:lnTo>
                    <a:pt x="66" y="0"/>
                  </a:lnTo>
                  <a:lnTo>
                    <a:pt x="65" y="0"/>
                  </a:lnTo>
                  <a:lnTo>
                    <a:pt x="61" y="1"/>
                  </a:lnTo>
                  <a:lnTo>
                    <a:pt x="61" y="0"/>
                  </a:lnTo>
                  <a:lnTo>
                    <a:pt x="56" y="1"/>
                  </a:lnTo>
                  <a:lnTo>
                    <a:pt x="53" y="1"/>
                  </a:lnTo>
                  <a:lnTo>
                    <a:pt x="51" y="1"/>
                  </a:lnTo>
                  <a:lnTo>
                    <a:pt x="51" y="3"/>
                  </a:lnTo>
                  <a:lnTo>
                    <a:pt x="41" y="5"/>
                  </a:lnTo>
                  <a:lnTo>
                    <a:pt x="39" y="6"/>
                  </a:lnTo>
                  <a:lnTo>
                    <a:pt x="37" y="6"/>
                  </a:lnTo>
                  <a:lnTo>
                    <a:pt x="34" y="6"/>
                  </a:lnTo>
                  <a:lnTo>
                    <a:pt x="34" y="8"/>
                  </a:lnTo>
                  <a:lnTo>
                    <a:pt x="32" y="8"/>
                  </a:lnTo>
                  <a:lnTo>
                    <a:pt x="29" y="10"/>
                  </a:lnTo>
                  <a:lnTo>
                    <a:pt x="27" y="10"/>
                  </a:lnTo>
                  <a:lnTo>
                    <a:pt x="27" y="12"/>
                  </a:lnTo>
                  <a:lnTo>
                    <a:pt x="25" y="12"/>
                  </a:lnTo>
                  <a:lnTo>
                    <a:pt x="24" y="12"/>
                  </a:lnTo>
                  <a:lnTo>
                    <a:pt x="24" y="13"/>
                  </a:lnTo>
                  <a:lnTo>
                    <a:pt x="22" y="13"/>
                  </a:lnTo>
                  <a:lnTo>
                    <a:pt x="20" y="13"/>
                  </a:lnTo>
                  <a:lnTo>
                    <a:pt x="19" y="13"/>
                  </a:lnTo>
                  <a:lnTo>
                    <a:pt x="17" y="17"/>
                  </a:lnTo>
                  <a:lnTo>
                    <a:pt x="15" y="18"/>
                  </a:lnTo>
                  <a:lnTo>
                    <a:pt x="13" y="18"/>
                  </a:lnTo>
                  <a:lnTo>
                    <a:pt x="12" y="20"/>
                  </a:lnTo>
                  <a:lnTo>
                    <a:pt x="10" y="22"/>
                  </a:lnTo>
                  <a:lnTo>
                    <a:pt x="8" y="25"/>
                  </a:lnTo>
                  <a:lnTo>
                    <a:pt x="3" y="29"/>
                  </a:lnTo>
                  <a:lnTo>
                    <a:pt x="3" y="30"/>
                  </a:lnTo>
                  <a:lnTo>
                    <a:pt x="3" y="32"/>
                  </a:lnTo>
                  <a:lnTo>
                    <a:pt x="3" y="34"/>
                  </a:lnTo>
                  <a:lnTo>
                    <a:pt x="1" y="35"/>
                  </a:lnTo>
                  <a:lnTo>
                    <a:pt x="0" y="37"/>
                  </a:lnTo>
                  <a:lnTo>
                    <a:pt x="1" y="37"/>
                  </a:lnTo>
                  <a:lnTo>
                    <a:pt x="0" y="39"/>
                  </a:lnTo>
                  <a:lnTo>
                    <a:pt x="1" y="41"/>
                  </a:lnTo>
                  <a:lnTo>
                    <a:pt x="0" y="41"/>
                  </a:lnTo>
                  <a:lnTo>
                    <a:pt x="1" y="41"/>
                  </a:lnTo>
                  <a:lnTo>
                    <a:pt x="0" y="42"/>
                  </a:lnTo>
                  <a:lnTo>
                    <a:pt x="0" y="44"/>
                  </a:lnTo>
                  <a:lnTo>
                    <a:pt x="0" y="46"/>
                  </a:lnTo>
                  <a:lnTo>
                    <a:pt x="0" y="47"/>
                  </a:lnTo>
                  <a:lnTo>
                    <a:pt x="0" y="49"/>
                  </a:lnTo>
                  <a:lnTo>
                    <a:pt x="1" y="51"/>
                  </a:lnTo>
                  <a:lnTo>
                    <a:pt x="1" y="52"/>
                  </a:lnTo>
                  <a:lnTo>
                    <a:pt x="5" y="58"/>
                  </a:lnTo>
                  <a:lnTo>
                    <a:pt x="3" y="59"/>
                  </a:lnTo>
                  <a:lnTo>
                    <a:pt x="5" y="59"/>
                  </a:lnTo>
                  <a:lnTo>
                    <a:pt x="7" y="61"/>
                  </a:lnTo>
                  <a:lnTo>
                    <a:pt x="8" y="64"/>
                  </a:lnTo>
                  <a:lnTo>
                    <a:pt x="10" y="66"/>
                  </a:lnTo>
                  <a:lnTo>
                    <a:pt x="12" y="66"/>
                  </a:lnTo>
                  <a:lnTo>
                    <a:pt x="12" y="68"/>
                  </a:lnTo>
                  <a:lnTo>
                    <a:pt x="13" y="70"/>
                  </a:lnTo>
                  <a:lnTo>
                    <a:pt x="15" y="70"/>
                  </a:lnTo>
                  <a:lnTo>
                    <a:pt x="17" y="71"/>
                  </a:lnTo>
                  <a:lnTo>
                    <a:pt x="19" y="73"/>
                  </a:lnTo>
                  <a:lnTo>
                    <a:pt x="20" y="73"/>
                  </a:lnTo>
                  <a:lnTo>
                    <a:pt x="20" y="75"/>
                  </a:lnTo>
                  <a:lnTo>
                    <a:pt x="24" y="75"/>
                  </a:lnTo>
                  <a:lnTo>
                    <a:pt x="25" y="76"/>
                  </a:lnTo>
                  <a:lnTo>
                    <a:pt x="29" y="76"/>
                  </a:lnTo>
                  <a:lnTo>
                    <a:pt x="29" y="78"/>
                  </a:lnTo>
                  <a:lnTo>
                    <a:pt x="32" y="78"/>
                  </a:lnTo>
                  <a:lnTo>
                    <a:pt x="32" y="80"/>
                  </a:lnTo>
                  <a:lnTo>
                    <a:pt x="41" y="81"/>
                  </a:lnTo>
                  <a:lnTo>
                    <a:pt x="49" y="83"/>
                  </a:lnTo>
                  <a:lnTo>
                    <a:pt x="54" y="83"/>
                  </a:lnTo>
                  <a:lnTo>
                    <a:pt x="56" y="83"/>
                  </a:lnTo>
                  <a:lnTo>
                    <a:pt x="58" y="85"/>
                  </a:lnTo>
                  <a:lnTo>
                    <a:pt x="59" y="83"/>
                  </a:lnTo>
                  <a:lnTo>
                    <a:pt x="59" y="85"/>
                  </a:lnTo>
                  <a:lnTo>
                    <a:pt x="63" y="85"/>
                  </a:lnTo>
                  <a:lnTo>
                    <a:pt x="65" y="85"/>
                  </a:lnTo>
                  <a:lnTo>
                    <a:pt x="68" y="85"/>
                  </a:lnTo>
                  <a:lnTo>
                    <a:pt x="70" y="85"/>
                  </a:lnTo>
                  <a:lnTo>
                    <a:pt x="73" y="85"/>
                  </a:lnTo>
                  <a:lnTo>
                    <a:pt x="75" y="85"/>
                  </a:lnTo>
                  <a:lnTo>
                    <a:pt x="78" y="85"/>
                  </a:lnTo>
                  <a:lnTo>
                    <a:pt x="80" y="85"/>
                  </a:lnTo>
                  <a:lnTo>
                    <a:pt x="83" y="83"/>
                  </a:lnTo>
                  <a:lnTo>
                    <a:pt x="85" y="83"/>
                  </a:lnTo>
                  <a:lnTo>
                    <a:pt x="90" y="83"/>
                  </a:lnTo>
                  <a:lnTo>
                    <a:pt x="92" y="83"/>
                  </a:lnTo>
                  <a:lnTo>
                    <a:pt x="95" y="83"/>
                  </a:lnTo>
                  <a:lnTo>
                    <a:pt x="95" y="81"/>
                  </a:lnTo>
                  <a:lnTo>
                    <a:pt x="105" y="80"/>
                  </a:lnTo>
                  <a:lnTo>
                    <a:pt x="107" y="80"/>
                  </a:lnTo>
                  <a:lnTo>
                    <a:pt x="109" y="78"/>
                  </a:lnTo>
                  <a:lnTo>
                    <a:pt x="111" y="78"/>
                  </a:lnTo>
                  <a:lnTo>
                    <a:pt x="112" y="78"/>
                  </a:lnTo>
                  <a:lnTo>
                    <a:pt x="116" y="76"/>
                  </a:lnTo>
                  <a:lnTo>
                    <a:pt x="117" y="76"/>
                  </a:lnTo>
                  <a:lnTo>
                    <a:pt x="119" y="75"/>
                  </a:lnTo>
                  <a:lnTo>
                    <a:pt x="121" y="75"/>
                  </a:lnTo>
                  <a:lnTo>
                    <a:pt x="121" y="73"/>
                  </a:lnTo>
                  <a:lnTo>
                    <a:pt x="123" y="73"/>
                  </a:lnTo>
                  <a:lnTo>
                    <a:pt x="124" y="71"/>
                  </a:lnTo>
                  <a:lnTo>
                    <a:pt x="126" y="70"/>
                  </a:lnTo>
                  <a:lnTo>
                    <a:pt x="128" y="70"/>
                  </a:lnTo>
                  <a:lnTo>
                    <a:pt x="129" y="68"/>
                  </a:lnTo>
                  <a:lnTo>
                    <a:pt x="131" y="66"/>
                  </a:lnTo>
                  <a:lnTo>
                    <a:pt x="134" y="64"/>
                  </a:lnTo>
                  <a:lnTo>
                    <a:pt x="140" y="59"/>
                  </a:lnTo>
                  <a:lnTo>
                    <a:pt x="141" y="56"/>
                  </a:lnTo>
                  <a:lnTo>
                    <a:pt x="141" y="54"/>
                  </a:lnTo>
                  <a:lnTo>
                    <a:pt x="145" y="52"/>
                  </a:lnTo>
                  <a:lnTo>
                    <a:pt x="145" y="51"/>
                  </a:lnTo>
                  <a:lnTo>
                    <a:pt x="145" y="49"/>
                  </a:lnTo>
                  <a:lnTo>
                    <a:pt x="145" y="47"/>
                  </a:lnTo>
                  <a:lnTo>
                    <a:pt x="145" y="46"/>
                  </a:lnTo>
                  <a:lnTo>
                    <a:pt x="145" y="44"/>
                  </a:lnTo>
                  <a:lnTo>
                    <a:pt x="146" y="44"/>
                  </a:lnTo>
                  <a:lnTo>
                    <a:pt x="145" y="42"/>
                  </a:lnTo>
                  <a:lnTo>
                    <a:pt x="146" y="42"/>
                  </a:lnTo>
                  <a:lnTo>
                    <a:pt x="146" y="41"/>
                  </a:lnTo>
                  <a:lnTo>
                    <a:pt x="145" y="39"/>
                  </a:lnTo>
                  <a:lnTo>
                    <a:pt x="145" y="37"/>
                  </a:lnTo>
                  <a:lnTo>
                    <a:pt x="145" y="35"/>
                  </a:lnTo>
                  <a:lnTo>
                    <a:pt x="145" y="34"/>
                  </a:lnTo>
                  <a:lnTo>
                    <a:pt x="145" y="32"/>
                  </a:lnTo>
                  <a:lnTo>
                    <a:pt x="141" y="27"/>
                  </a:lnTo>
                  <a:lnTo>
                    <a:pt x="141" y="25"/>
                  </a:lnTo>
                  <a:lnTo>
                    <a:pt x="140" y="23"/>
                  </a:lnTo>
                  <a:lnTo>
                    <a:pt x="138" y="22"/>
                  </a:lnTo>
                  <a:lnTo>
                    <a:pt x="136" y="20"/>
                  </a:lnTo>
                  <a:lnTo>
                    <a:pt x="134" y="18"/>
                  </a:lnTo>
                  <a:lnTo>
                    <a:pt x="133" y="18"/>
                  </a:lnTo>
                  <a:lnTo>
                    <a:pt x="133" y="17"/>
                  </a:lnTo>
                  <a:lnTo>
                    <a:pt x="131" y="17"/>
                  </a:lnTo>
                  <a:lnTo>
                    <a:pt x="131" y="15"/>
                  </a:lnTo>
                  <a:lnTo>
                    <a:pt x="129" y="15"/>
                  </a:lnTo>
                  <a:lnTo>
                    <a:pt x="128" y="13"/>
                  </a:lnTo>
                  <a:lnTo>
                    <a:pt x="128" y="12"/>
                  </a:lnTo>
                  <a:lnTo>
                    <a:pt x="124" y="12"/>
                  </a:lnTo>
                  <a:lnTo>
                    <a:pt x="124" y="10"/>
                  </a:lnTo>
                  <a:lnTo>
                    <a:pt x="123" y="10"/>
                  </a:lnTo>
                  <a:lnTo>
                    <a:pt x="121" y="10"/>
                  </a:lnTo>
                  <a:lnTo>
                    <a:pt x="121" y="8"/>
                  </a:lnTo>
                  <a:lnTo>
                    <a:pt x="119" y="8"/>
                  </a:lnTo>
                  <a:lnTo>
                    <a:pt x="117" y="8"/>
                  </a:lnTo>
                  <a:lnTo>
                    <a:pt x="112" y="6"/>
                  </a:lnTo>
                  <a:lnTo>
                    <a:pt x="104" y="5"/>
                  </a:lnTo>
                  <a:close/>
                </a:path>
              </a:pathLst>
            </a:custGeom>
            <a:solidFill>
              <a:srgbClr val="808080"/>
            </a:solidFill>
            <a:ln w="9525">
              <a:noFill/>
              <a:round/>
              <a:headEnd/>
              <a:tailEnd/>
            </a:ln>
          </p:spPr>
          <p:txBody>
            <a:bodyPr/>
            <a:lstStyle/>
            <a:p>
              <a:endParaRPr lang="en-US"/>
            </a:p>
          </p:txBody>
        </p:sp>
        <p:sp>
          <p:nvSpPr>
            <p:cNvPr id="436" name="Freeform 2607"/>
            <p:cNvSpPr>
              <a:spLocks/>
            </p:cNvSpPr>
            <p:nvPr/>
          </p:nvSpPr>
          <p:spPr bwMode="auto">
            <a:xfrm>
              <a:off x="1996" y="3133"/>
              <a:ext cx="145" cy="86"/>
            </a:xfrm>
            <a:custGeom>
              <a:avLst/>
              <a:gdLst>
                <a:gd name="T0" fmla="*/ 95 w 145"/>
                <a:gd name="T1" fmla="*/ 2 h 86"/>
                <a:gd name="T2" fmla="*/ 87 w 145"/>
                <a:gd name="T3" fmla="*/ 2 h 86"/>
                <a:gd name="T4" fmla="*/ 80 w 145"/>
                <a:gd name="T5" fmla="*/ 0 h 86"/>
                <a:gd name="T6" fmla="*/ 75 w 145"/>
                <a:gd name="T7" fmla="*/ 0 h 86"/>
                <a:gd name="T8" fmla="*/ 70 w 145"/>
                <a:gd name="T9" fmla="*/ 0 h 86"/>
                <a:gd name="T10" fmla="*/ 61 w 145"/>
                <a:gd name="T11" fmla="*/ 2 h 86"/>
                <a:gd name="T12" fmla="*/ 53 w 145"/>
                <a:gd name="T13" fmla="*/ 2 h 86"/>
                <a:gd name="T14" fmla="*/ 41 w 145"/>
                <a:gd name="T15" fmla="*/ 7 h 86"/>
                <a:gd name="T16" fmla="*/ 34 w 145"/>
                <a:gd name="T17" fmla="*/ 9 h 86"/>
                <a:gd name="T18" fmla="*/ 29 w 145"/>
                <a:gd name="T19" fmla="*/ 11 h 86"/>
                <a:gd name="T20" fmla="*/ 24 w 145"/>
                <a:gd name="T21" fmla="*/ 12 h 86"/>
                <a:gd name="T22" fmla="*/ 18 w 145"/>
                <a:gd name="T23" fmla="*/ 16 h 86"/>
                <a:gd name="T24" fmla="*/ 15 w 145"/>
                <a:gd name="T25" fmla="*/ 19 h 86"/>
                <a:gd name="T26" fmla="*/ 10 w 145"/>
                <a:gd name="T27" fmla="*/ 21 h 86"/>
                <a:gd name="T28" fmla="*/ 1 w 145"/>
                <a:gd name="T29" fmla="*/ 33 h 86"/>
                <a:gd name="T30" fmla="*/ 0 w 145"/>
                <a:gd name="T31" fmla="*/ 38 h 86"/>
                <a:gd name="T32" fmla="*/ 0 w 145"/>
                <a:gd name="T33" fmla="*/ 43 h 86"/>
                <a:gd name="T34" fmla="*/ 0 w 145"/>
                <a:gd name="T35" fmla="*/ 48 h 86"/>
                <a:gd name="T36" fmla="*/ 0 w 145"/>
                <a:gd name="T37" fmla="*/ 53 h 86"/>
                <a:gd name="T38" fmla="*/ 5 w 145"/>
                <a:gd name="T39" fmla="*/ 62 h 86"/>
                <a:gd name="T40" fmla="*/ 12 w 145"/>
                <a:gd name="T41" fmla="*/ 67 h 86"/>
                <a:gd name="T42" fmla="*/ 17 w 145"/>
                <a:gd name="T43" fmla="*/ 72 h 86"/>
                <a:gd name="T44" fmla="*/ 22 w 145"/>
                <a:gd name="T45" fmla="*/ 75 h 86"/>
                <a:gd name="T46" fmla="*/ 27 w 145"/>
                <a:gd name="T47" fmla="*/ 79 h 86"/>
                <a:gd name="T48" fmla="*/ 47 w 145"/>
                <a:gd name="T49" fmla="*/ 84 h 86"/>
                <a:gd name="T50" fmla="*/ 58 w 145"/>
                <a:gd name="T51" fmla="*/ 86 h 86"/>
                <a:gd name="T52" fmla="*/ 63 w 145"/>
                <a:gd name="T53" fmla="*/ 86 h 86"/>
                <a:gd name="T54" fmla="*/ 68 w 145"/>
                <a:gd name="T55" fmla="*/ 86 h 86"/>
                <a:gd name="T56" fmla="*/ 73 w 145"/>
                <a:gd name="T57" fmla="*/ 86 h 86"/>
                <a:gd name="T58" fmla="*/ 83 w 145"/>
                <a:gd name="T59" fmla="*/ 86 h 86"/>
                <a:gd name="T60" fmla="*/ 93 w 145"/>
                <a:gd name="T61" fmla="*/ 84 h 86"/>
                <a:gd name="T62" fmla="*/ 105 w 145"/>
                <a:gd name="T63" fmla="*/ 80 h 86"/>
                <a:gd name="T64" fmla="*/ 110 w 145"/>
                <a:gd name="T65" fmla="*/ 79 h 86"/>
                <a:gd name="T66" fmla="*/ 114 w 145"/>
                <a:gd name="T67" fmla="*/ 77 h 86"/>
                <a:gd name="T68" fmla="*/ 119 w 145"/>
                <a:gd name="T69" fmla="*/ 75 h 86"/>
                <a:gd name="T70" fmla="*/ 122 w 145"/>
                <a:gd name="T71" fmla="*/ 74 h 86"/>
                <a:gd name="T72" fmla="*/ 126 w 145"/>
                <a:gd name="T73" fmla="*/ 69 h 86"/>
                <a:gd name="T74" fmla="*/ 131 w 145"/>
                <a:gd name="T75" fmla="*/ 67 h 86"/>
                <a:gd name="T76" fmla="*/ 138 w 145"/>
                <a:gd name="T77" fmla="*/ 60 h 86"/>
                <a:gd name="T78" fmla="*/ 141 w 145"/>
                <a:gd name="T79" fmla="*/ 51 h 86"/>
                <a:gd name="T80" fmla="*/ 145 w 145"/>
                <a:gd name="T81" fmla="*/ 45 h 86"/>
                <a:gd name="T82" fmla="*/ 145 w 145"/>
                <a:gd name="T83" fmla="*/ 40 h 86"/>
                <a:gd name="T84" fmla="*/ 143 w 145"/>
                <a:gd name="T85" fmla="*/ 34 h 86"/>
                <a:gd name="T86" fmla="*/ 139 w 145"/>
                <a:gd name="T87" fmla="*/ 26 h 86"/>
                <a:gd name="T88" fmla="*/ 134 w 145"/>
                <a:gd name="T89" fmla="*/ 19 h 86"/>
                <a:gd name="T90" fmla="*/ 131 w 145"/>
                <a:gd name="T91" fmla="*/ 17 h 86"/>
                <a:gd name="T92" fmla="*/ 128 w 145"/>
                <a:gd name="T93" fmla="*/ 14 h 86"/>
                <a:gd name="T94" fmla="*/ 122 w 145"/>
                <a:gd name="T95" fmla="*/ 12 h 86"/>
                <a:gd name="T96" fmla="*/ 117 w 145"/>
                <a:gd name="T97" fmla="*/ 9 h 86"/>
                <a:gd name="T98" fmla="*/ 104 w 145"/>
                <a:gd name="T99" fmla="*/ 4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5"/>
                <a:gd name="T151" fmla="*/ 0 h 86"/>
                <a:gd name="T152" fmla="*/ 145 w 145"/>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5" h="86">
                  <a:moveTo>
                    <a:pt x="104" y="4"/>
                  </a:moveTo>
                  <a:lnTo>
                    <a:pt x="97" y="2"/>
                  </a:lnTo>
                  <a:lnTo>
                    <a:pt x="95" y="2"/>
                  </a:lnTo>
                  <a:lnTo>
                    <a:pt x="90" y="2"/>
                  </a:lnTo>
                  <a:lnTo>
                    <a:pt x="87" y="0"/>
                  </a:lnTo>
                  <a:lnTo>
                    <a:pt x="87" y="2"/>
                  </a:lnTo>
                  <a:lnTo>
                    <a:pt x="85" y="2"/>
                  </a:lnTo>
                  <a:lnTo>
                    <a:pt x="82" y="2"/>
                  </a:lnTo>
                  <a:lnTo>
                    <a:pt x="80" y="0"/>
                  </a:lnTo>
                  <a:lnTo>
                    <a:pt x="78" y="0"/>
                  </a:lnTo>
                  <a:lnTo>
                    <a:pt x="76" y="0"/>
                  </a:lnTo>
                  <a:lnTo>
                    <a:pt x="75" y="0"/>
                  </a:lnTo>
                  <a:lnTo>
                    <a:pt x="73" y="0"/>
                  </a:lnTo>
                  <a:lnTo>
                    <a:pt x="71" y="0"/>
                  </a:lnTo>
                  <a:lnTo>
                    <a:pt x="70" y="0"/>
                  </a:lnTo>
                  <a:lnTo>
                    <a:pt x="66" y="2"/>
                  </a:lnTo>
                  <a:lnTo>
                    <a:pt x="64" y="0"/>
                  </a:lnTo>
                  <a:lnTo>
                    <a:pt x="61" y="2"/>
                  </a:lnTo>
                  <a:lnTo>
                    <a:pt x="59" y="2"/>
                  </a:lnTo>
                  <a:lnTo>
                    <a:pt x="54" y="2"/>
                  </a:lnTo>
                  <a:lnTo>
                    <a:pt x="53" y="2"/>
                  </a:lnTo>
                  <a:lnTo>
                    <a:pt x="49" y="4"/>
                  </a:lnTo>
                  <a:lnTo>
                    <a:pt x="41" y="5"/>
                  </a:lnTo>
                  <a:lnTo>
                    <a:pt x="41" y="7"/>
                  </a:lnTo>
                  <a:lnTo>
                    <a:pt x="39" y="7"/>
                  </a:lnTo>
                  <a:lnTo>
                    <a:pt x="35" y="7"/>
                  </a:lnTo>
                  <a:lnTo>
                    <a:pt x="34" y="9"/>
                  </a:lnTo>
                  <a:lnTo>
                    <a:pt x="32" y="9"/>
                  </a:lnTo>
                  <a:lnTo>
                    <a:pt x="30" y="9"/>
                  </a:lnTo>
                  <a:lnTo>
                    <a:pt x="29" y="11"/>
                  </a:lnTo>
                  <a:lnTo>
                    <a:pt x="27" y="11"/>
                  </a:lnTo>
                  <a:lnTo>
                    <a:pt x="25" y="12"/>
                  </a:lnTo>
                  <a:lnTo>
                    <a:pt x="24" y="12"/>
                  </a:lnTo>
                  <a:lnTo>
                    <a:pt x="22" y="14"/>
                  </a:lnTo>
                  <a:lnTo>
                    <a:pt x="20" y="14"/>
                  </a:lnTo>
                  <a:lnTo>
                    <a:pt x="18" y="16"/>
                  </a:lnTo>
                  <a:lnTo>
                    <a:pt x="17" y="16"/>
                  </a:lnTo>
                  <a:lnTo>
                    <a:pt x="17" y="17"/>
                  </a:lnTo>
                  <a:lnTo>
                    <a:pt x="15" y="19"/>
                  </a:lnTo>
                  <a:lnTo>
                    <a:pt x="13" y="19"/>
                  </a:lnTo>
                  <a:lnTo>
                    <a:pt x="12" y="21"/>
                  </a:lnTo>
                  <a:lnTo>
                    <a:pt x="10" y="21"/>
                  </a:lnTo>
                  <a:lnTo>
                    <a:pt x="6" y="26"/>
                  </a:lnTo>
                  <a:lnTo>
                    <a:pt x="3" y="31"/>
                  </a:lnTo>
                  <a:lnTo>
                    <a:pt x="1" y="33"/>
                  </a:lnTo>
                  <a:lnTo>
                    <a:pt x="1" y="34"/>
                  </a:lnTo>
                  <a:lnTo>
                    <a:pt x="0" y="36"/>
                  </a:lnTo>
                  <a:lnTo>
                    <a:pt x="0" y="38"/>
                  </a:lnTo>
                  <a:lnTo>
                    <a:pt x="0" y="40"/>
                  </a:lnTo>
                  <a:lnTo>
                    <a:pt x="0" y="41"/>
                  </a:lnTo>
                  <a:lnTo>
                    <a:pt x="0" y="43"/>
                  </a:lnTo>
                  <a:lnTo>
                    <a:pt x="0" y="45"/>
                  </a:lnTo>
                  <a:lnTo>
                    <a:pt x="0" y="46"/>
                  </a:lnTo>
                  <a:lnTo>
                    <a:pt x="0" y="48"/>
                  </a:lnTo>
                  <a:lnTo>
                    <a:pt x="0" y="50"/>
                  </a:lnTo>
                  <a:lnTo>
                    <a:pt x="0" y="51"/>
                  </a:lnTo>
                  <a:lnTo>
                    <a:pt x="0" y="53"/>
                  </a:lnTo>
                  <a:lnTo>
                    <a:pt x="3" y="60"/>
                  </a:lnTo>
                  <a:lnTo>
                    <a:pt x="3" y="62"/>
                  </a:lnTo>
                  <a:lnTo>
                    <a:pt x="5" y="62"/>
                  </a:lnTo>
                  <a:lnTo>
                    <a:pt x="8" y="65"/>
                  </a:lnTo>
                  <a:lnTo>
                    <a:pt x="10" y="67"/>
                  </a:lnTo>
                  <a:lnTo>
                    <a:pt x="12" y="67"/>
                  </a:lnTo>
                  <a:lnTo>
                    <a:pt x="13" y="69"/>
                  </a:lnTo>
                  <a:lnTo>
                    <a:pt x="15" y="70"/>
                  </a:lnTo>
                  <a:lnTo>
                    <a:pt x="17" y="72"/>
                  </a:lnTo>
                  <a:lnTo>
                    <a:pt x="18" y="74"/>
                  </a:lnTo>
                  <a:lnTo>
                    <a:pt x="20" y="74"/>
                  </a:lnTo>
                  <a:lnTo>
                    <a:pt x="22" y="75"/>
                  </a:lnTo>
                  <a:lnTo>
                    <a:pt x="24" y="75"/>
                  </a:lnTo>
                  <a:lnTo>
                    <a:pt x="24" y="77"/>
                  </a:lnTo>
                  <a:lnTo>
                    <a:pt x="27" y="79"/>
                  </a:lnTo>
                  <a:lnTo>
                    <a:pt x="32" y="79"/>
                  </a:lnTo>
                  <a:lnTo>
                    <a:pt x="41" y="80"/>
                  </a:lnTo>
                  <a:lnTo>
                    <a:pt x="47" y="84"/>
                  </a:lnTo>
                  <a:lnTo>
                    <a:pt x="49" y="84"/>
                  </a:lnTo>
                  <a:lnTo>
                    <a:pt x="54" y="86"/>
                  </a:lnTo>
                  <a:lnTo>
                    <a:pt x="58" y="86"/>
                  </a:lnTo>
                  <a:lnTo>
                    <a:pt x="59" y="86"/>
                  </a:lnTo>
                  <a:lnTo>
                    <a:pt x="61" y="86"/>
                  </a:lnTo>
                  <a:lnTo>
                    <a:pt x="63" y="86"/>
                  </a:lnTo>
                  <a:lnTo>
                    <a:pt x="64" y="86"/>
                  </a:lnTo>
                  <a:lnTo>
                    <a:pt x="66" y="86"/>
                  </a:lnTo>
                  <a:lnTo>
                    <a:pt x="68" y="86"/>
                  </a:lnTo>
                  <a:lnTo>
                    <a:pt x="70" y="86"/>
                  </a:lnTo>
                  <a:lnTo>
                    <a:pt x="71" y="86"/>
                  </a:lnTo>
                  <a:lnTo>
                    <a:pt x="73" y="86"/>
                  </a:lnTo>
                  <a:lnTo>
                    <a:pt x="76" y="86"/>
                  </a:lnTo>
                  <a:lnTo>
                    <a:pt x="80" y="86"/>
                  </a:lnTo>
                  <a:lnTo>
                    <a:pt x="83" y="86"/>
                  </a:lnTo>
                  <a:lnTo>
                    <a:pt x="85" y="86"/>
                  </a:lnTo>
                  <a:lnTo>
                    <a:pt x="90" y="84"/>
                  </a:lnTo>
                  <a:lnTo>
                    <a:pt x="93" y="84"/>
                  </a:lnTo>
                  <a:lnTo>
                    <a:pt x="95" y="84"/>
                  </a:lnTo>
                  <a:lnTo>
                    <a:pt x="104" y="80"/>
                  </a:lnTo>
                  <a:lnTo>
                    <a:pt x="105" y="80"/>
                  </a:lnTo>
                  <a:lnTo>
                    <a:pt x="105" y="79"/>
                  </a:lnTo>
                  <a:lnTo>
                    <a:pt x="107" y="79"/>
                  </a:lnTo>
                  <a:lnTo>
                    <a:pt x="110" y="79"/>
                  </a:lnTo>
                  <a:lnTo>
                    <a:pt x="112" y="79"/>
                  </a:lnTo>
                  <a:lnTo>
                    <a:pt x="114" y="79"/>
                  </a:lnTo>
                  <a:lnTo>
                    <a:pt x="114" y="77"/>
                  </a:lnTo>
                  <a:lnTo>
                    <a:pt x="116" y="75"/>
                  </a:lnTo>
                  <a:lnTo>
                    <a:pt x="117" y="75"/>
                  </a:lnTo>
                  <a:lnTo>
                    <a:pt x="119" y="75"/>
                  </a:lnTo>
                  <a:lnTo>
                    <a:pt x="119" y="74"/>
                  </a:lnTo>
                  <a:lnTo>
                    <a:pt x="121" y="74"/>
                  </a:lnTo>
                  <a:lnTo>
                    <a:pt x="122" y="74"/>
                  </a:lnTo>
                  <a:lnTo>
                    <a:pt x="124" y="72"/>
                  </a:lnTo>
                  <a:lnTo>
                    <a:pt x="126" y="72"/>
                  </a:lnTo>
                  <a:lnTo>
                    <a:pt x="126" y="69"/>
                  </a:lnTo>
                  <a:lnTo>
                    <a:pt x="128" y="69"/>
                  </a:lnTo>
                  <a:lnTo>
                    <a:pt x="129" y="69"/>
                  </a:lnTo>
                  <a:lnTo>
                    <a:pt x="131" y="67"/>
                  </a:lnTo>
                  <a:lnTo>
                    <a:pt x="133" y="65"/>
                  </a:lnTo>
                  <a:lnTo>
                    <a:pt x="134" y="63"/>
                  </a:lnTo>
                  <a:lnTo>
                    <a:pt x="138" y="60"/>
                  </a:lnTo>
                  <a:lnTo>
                    <a:pt x="139" y="57"/>
                  </a:lnTo>
                  <a:lnTo>
                    <a:pt x="143" y="53"/>
                  </a:lnTo>
                  <a:lnTo>
                    <a:pt x="141" y="51"/>
                  </a:lnTo>
                  <a:lnTo>
                    <a:pt x="143" y="50"/>
                  </a:lnTo>
                  <a:lnTo>
                    <a:pt x="145" y="48"/>
                  </a:lnTo>
                  <a:lnTo>
                    <a:pt x="145" y="45"/>
                  </a:lnTo>
                  <a:lnTo>
                    <a:pt x="145" y="43"/>
                  </a:lnTo>
                  <a:lnTo>
                    <a:pt x="145" y="41"/>
                  </a:lnTo>
                  <a:lnTo>
                    <a:pt x="145" y="40"/>
                  </a:lnTo>
                  <a:lnTo>
                    <a:pt x="145" y="38"/>
                  </a:lnTo>
                  <a:lnTo>
                    <a:pt x="145" y="36"/>
                  </a:lnTo>
                  <a:lnTo>
                    <a:pt x="143" y="34"/>
                  </a:lnTo>
                  <a:lnTo>
                    <a:pt x="143" y="33"/>
                  </a:lnTo>
                  <a:lnTo>
                    <a:pt x="139" y="28"/>
                  </a:lnTo>
                  <a:lnTo>
                    <a:pt x="139" y="26"/>
                  </a:lnTo>
                  <a:lnTo>
                    <a:pt x="138" y="24"/>
                  </a:lnTo>
                  <a:lnTo>
                    <a:pt x="136" y="21"/>
                  </a:lnTo>
                  <a:lnTo>
                    <a:pt x="134" y="19"/>
                  </a:lnTo>
                  <a:lnTo>
                    <a:pt x="133" y="19"/>
                  </a:lnTo>
                  <a:lnTo>
                    <a:pt x="131" y="19"/>
                  </a:lnTo>
                  <a:lnTo>
                    <a:pt x="131" y="17"/>
                  </a:lnTo>
                  <a:lnTo>
                    <a:pt x="131" y="16"/>
                  </a:lnTo>
                  <a:lnTo>
                    <a:pt x="129" y="16"/>
                  </a:lnTo>
                  <a:lnTo>
                    <a:pt x="128" y="14"/>
                  </a:lnTo>
                  <a:lnTo>
                    <a:pt x="126" y="14"/>
                  </a:lnTo>
                  <a:lnTo>
                    <a:pt x="124" y="12"/>
                  </a:lnTo>
                  <a:lnTo>
                    <a:pt x="122" y="12"/>
                  </a:lnTo>
                  <a:lnTo>
                    <a:pt x="121" y="11"/>
                  </a:lnTo>
                  <a:lnTo>
                    <a:pt x="119" y="11"/>
                  </a:lnTo>
                  <a:lnTo>
                    <a:pt x="117" y="9"/>
                  </a:lnTo>
                  <a:lnTo>
                    <a:pt x="116" y="9"/>
                  </a:lnTo>
                  <a:lnTo>
                    <a:pt x="112" y="7"/>
                  </a:lnTo>
                  <a:lnTo>
                    <a:pt x="104" y="4"/>
                  </a:lnTo>
                  <a:close/>
                </a:path>
              </a:pathLst>
            </a:custGeom>
            <a:solidFill>
              <a:srgbClr val="808080"/>
            </a:solidFill>
            <a:ln w="9525">
              <a:noFill/>
              <a:round/>
              <a:headEnd/>
              <a:tailEnd/>
            </a:ln>
          </p:spPr>
          <p:txBody>
            <a:bodyPr/>
            <a:lstStyle/>
            <a:p>
              <a:endParaRPr lang="en-US"/>
            </a:p>
          </p:txBody>
        </p:sp>
        <p:sp>
          <p:nvSpPr>
            <p:cNvPr id="437" name="Freeform 2608"/>
            <p:cNvSpPr>
              <a:spLocks/>
            </p:cNvSpPr>
            <p:nvPr/>
          </p:nvSpPr>
          <p:spPr bwMode="auto">
            <a:xfrm>
              <a:off x="2021" y="3202"/>
              <a:ext cx="147" cy="85"/>
            </a:xfrm>
            <a:custGeom>
              <a:avLst/>
              <a:gdLst>
                <a:gd name="T0" fmla="*/ 97 w 147"/>
                <a:gd name="T1" fmla="*/ 3 h 85"/>
                <a:gd name="T2" fmla="*/ 87 w 147"/>
                <a:gd name="T3" fmla="*/ 0 h 85"/>
                <a:gd name="T4" fmla="*/ 84 w 147"/>
                <a:gd name="T5" fmla="*/ 1 h 85"/>
                <a:gd name="T6" fmla="*/ 79 w 147"/>
                <a:gd name="T7" fmla="*/ 0 h 85"/>
                <a:gd name="T8" fmla="*/ 74 w 147"/>
                <a:gd name="T9" fmla="*/ 0 h 85"/>
                <a:gd name="T10" fmla="*/ 67 w 147"/>
                <a:gd name="T11" fmla="*/ 1 h 85"/>
                <a:gd name="T12" fmla="*/ 60 w 147"/>
                <a:gd name="T13" fmla="*/ 1 h 85"/>
                <a:gd name="T14" fmla="*/ 51 w 147"/>
                <a:gd name="T15" fmla="*/ 3 h 85"/>
                <a:gd name="T16" fmla="*/ 39 w 147"/>
                <a:gd name="T17" fmla="*/ 6 h 85"/>
                <a:gd name="T18" fmla="*/ 33 w 147"/>
                <a:gd name="T19" fmla="*/ 8 h 85"/>
                <a:gd name="T20" fmla="*/ 28 w 147"/>
                <a:gd name="T21" fmla="*/ 10 h 85"/>
                <a:gd name="T22" fmla="*/ 24 w 147"/>
                <a:gd name="T23" fmla="*/ 11 h 85"/>
                <a:gd name="T24" fmla="*/ 19 w 147"/>
                <a:gd name="T25" fmla="*/ 15 h 85"/>
                <a:gd name="T26" fmla="*/ 16 w 147"/>
                <a:gd name="T27" fmla="*/ 18 h 85"/>
                <a:gd name="T28" fmla="*/ 10 w 147"/>
                <a:gd name="T29" fmla="*/ 22 h 85"/>
                <a:gd name="T30" fmla="*/ 2 w 147"/>
                <a:gd name="T31" fmla="*/ 34 h 85"/>
                <a:gd name="T32" fmla="*/ 2 w 147"/>
                <a:gd name="T33" fmla="*/ 39 h 85"/>
                <a:gd name="T34" fmla="*/ 0 w 147"/>
                <a:gd name="T35" fmla="*/ 42 h 85"/>
                <a:gd name="T36" fmla="*/ 0 w 147"/>
                <a:gd name="T37" fmla="*/ 47 h 85"/>
                <a:gd name="T38" fmla="*/ 2 w 147"/>
                <a:gd name="T39" fmla="*/ 52 h 85"/>
                <a:gd name="T40" fmla="*/ 5 w 147"/>
                <a:gd name="T41" fmla="*/ 61 h 85"/>
                <a:gd name="T42" fmla="*/ 10 w 147"/>
                <a:gd name="T43" fmla="*/ 66 h 85"/>
                <a:gd name="T44" fmla="*/ 14 w 147"/>
                <a:gd name="T45" fmla="*/ 69 h 85"/>
                <a:gd name="T46" fmla="*/ 19 w 147"/>
                <a:gd name="T47" fmla="*/ 73 h 85"/>
                <a:gd name="T48" fmla="*/ 24 w 147"/>
                <a:gd name="T49" fmla="*/ 75 h 85"/>
                <a:gd name="T50" fmla="*/ 34 w 147"/>
                <a:gd name="T51" fmla="*/ 80 h 85"/>
                <a:gd name="T52" fmla="*/ 50 w 147"/>
                <a:gd name="T53" fmla="*/ 83 h 85"/>
                <a:gd name="T54" fmla="*/ 58 w 147"/>
                <a:gd name="T55" fmla="*/ 85 h 85"/>
                <a:gd name="T56" fmla="*/ 63 w 147"/>
                <a:gd name="T57" fmla="*/ 85 h 85"/>
                <a:gd name="T58" fmla="*/ 68 w 147"/>
                <a:gd name="T59" fmla="*/ 85 h 85"/>
                <a:gd name="T60" fmla="*/ 75 w 147"/>
                <a:gd name="T61" fmla="*/ 85 h 85"/>
                <a:gd name="T62" fmla="*/ 84 w 147"/>
                <a:gd name="T63" fmla="*/ 85 h 85"/>
                <a:gd name="T64" fmla="*/ 92 w 147"/>
                <a:gd name="T65" fmla="*/ 83 h 85"/>
                <a:gd name="T66" fmla="*/ 104 w 147"/>
                <a:gd name="T67" fmla="*/ 80 h 85"/>
                <a:gd name="T68" fmla="*/ 111 w 147"/>
                <a:gd name="T69" fmla="*/ 78 h 85"/>
                <a:gd name="T70" fmla="*/ 114 w 147"/>
                <a:gd name="T71" fmla="*/ 76 h 85"/>
                <a:gd name="T72" fmla="*/ 121 w 147"/>
                <a:gd name="T73" fmla="*/ 73 h 85"/>
                <a:gd name="T74" fmla="*/ 125 w 147"/>
                <a:gd name="T75" fmla="*/ 71 h 85"/>
                <a:gd name="T76" fmla="*/ 130 w 147"/>
                <a:gd name="T77" fmla="*/ 69 h 85"/>
                <a:gd name="T78" fmla="*/ 133 w 147"/>
                <a:gd name="T79" fmla="*/ 64 h 85"/>
                <a:gd name="T80" fmla="*/ 142 w 147"/>
                <a:gd name="T81" fmla="*/ 56 h 85"/>
                <a:gd name="T82" fmla="*/ 143 w 147"/>
                <a:gd name="T83" fmla="*/ 49 h 85"/>
                <a:gd name="T84" fmla="*/ 145 w 147"/>
                <a:gd name="T85" fmla="*/ 44 h 85"/>
                <a:gd name="T86" fmla="*/ 145 w 147"/>
                <a:gd name="T87" fmla="*/ 40 h 85"/>
                <a:gd name="T88" fmla="*/ 145 w 147"/>
                <a:gd name="T89" fmla="*/ 37 h 85"/>
                <a:gd name="T90" fmla="*/ 143 w 147"/>
                <a:gd name="T91" fmla="*/ 32 h 85"/>
                <a:gd name="T92" fmla="*/ 138 w 147"/>
                <a:gd name="T93" fmla="*/ 23 h 85"/>
                <a:gd name="T94" fmla="*/ 133 w 147"/>
                <a:gd name="T95" fmla="*/ 18 h 85"/>
                <a:gd name="T96" fmla="*/ 130 w 147"/>
                <a:gd name="T97" fmla="*/ 15 h 85"/>
                <a:gd name="T98" fmla="*/ 123 w 147"/>
                <a:gd name="T99" fmla="*/ 10 h 85"/>
                <a:gd name="T100" fmla="*/ 113 w 147"/>
                <a:gd name="T101" fmla="*/ 6 h 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7"/>
                <a:gd name="T154" fmla="*/ 0 h 85"/>
                <a:gd name="T155" fmla="*/ 147 w 147"/>
                <a:gd name="T156" fmla="*/ 85 h 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7" h="85">
                  <a:moveTo>
                    <a:pt x="104" y="3"/>
                  </a:moveTo>
                  <a:lnTo>
                    <a:pt x="99" y="3"/>
                  </a:lnTo>
                  <a:lnTo>
                    <a:pt x="97" y="3"/>
                  </a:lnTo>
                  <a:lnTo>
                    <a:pt x="92" y="1"/>
                  </a:lnTo>
                  <a:lnTo>
                    <a:pt x="91" y="1"/>
                  </a:lnTo>
                  <a:lnTo>
                    <a:pt x="87" y="0"/>
                  </a:lnTo>
                  <a:lnTo>
                    <a:pt x="87" y="1"/>
                  </a:lnTo>
                  <a:lnTo>
                    <a:pt x="85" y="1"/>
                  </a:lnTo>
                  <a:lnTo>
                    <a:pt x="84" y="1"/>
                  </a:lnTo>
                  <a:lnTo>
                    <a:pt x="82" y="0"/>
                  </a:lnTo>
                  <a:lnTo>
                    <a:pt x="80" y="0"/>
                  </a:lnTo>
                  <a:lnTo>
                    <a:pt x="79" y="0"/>
                  </a:lnTo>
                  <a:lnTo>
                    <a:pt x="77" y="0"/>
                  </a:lnTo>
                  <a:lnTo>
                    <a:pt x="75" y="0"/>
                  </a:lnTo>
                  <a:lnTo>
                    <a:pt x="74" y="0"/>
                  </a:lnTo>
                  <a:lnTo>
                    <a:pt x="72" y="0"/>
                  </a:lnTo>
                  <a:lnTo>
                    <a:pt x="70" y="0"/>
                  </a:lnTo>
                  <a:lnTo>
                    <a:pt x="67" y="1"/>
                  </a:lnTo>
                  <a:lnTo>
                    <a:pt x="65" y="0"/>
                  </a:lnTo>
                  <a:lnTo>
                    <a:pt x="62" y="1"/>
                  </a:lnTo>
                  <a:lnTo>
                    <a:pt x="60" y="1"/>
                  </a:lnTo>
                  <a:lnTo>
                    <a:pt x="57" y="3"/>
                  </a:lnTo>
                  <a:lnTo>
                    <a:pt x="53" y="3"/>
                  </a:lnTo>
                  <a:lnTo>
                    <a:pt x="51" y="3"/>
                  </a:lnTo>
                  <a:lnTo>
                    <a:pt x="41" y="5"/>
                  </a:lnTo>
                  <a:lnTo>
                    <a:pt x="41" y="6"/>
                  </a:lnTo>
                  <a:lnTo>
                    <a:pt x="39" y="6"/>
                  </a:lnTo>
                  <a:lnTo>
                    <a:pt x="38" y="6"/>
                  </a:lnTo>
                  <a:lnTo>
                    <a:pt x="34" y="8"/>
                  </a:lnTo>
                  <a:lnTo>
                    <a:pt x="33" y="8"/>
                  </a:lnTo>
                  <a:lnTo>
                    <a:pt x="31" y="10"/>
                  </a:lnTo>
                  <a:lnTo>
                    <a:pt x="29" y="10"/>
                  </a:lnTo>
                  <a:lnTo>
                    <a:pt x="28" y="10"/>
                  </a:lnTo>
                  <a:lnTo>
                    <a:pt x="28" y="11"/>
                  </a:lnTo>
                  <a:lnTo>
                    <a:pt x="26" y="11"/>
                  </a:lnTo>
                  <a:lnTo>
                    <a:pt x="24" y="11"/>
                  </a:lnTo>
                  <a:lnTo>
                    <a:pt x="22" y="13"/>
                  </a:lnTo>
                  <a:lnTo>
                    <a:pt x="21" y="15"/>
                  </a:lnTo>
                  <a:lnTo>
                    <a:pt x="19" y="15"/>
                  </a:lnTo>
                  <a:lnTo>
                    <a:pt x="17" y="15"/>
                  </a:lnTo>
                  <a:lnTo>
                    <a:pt x="17" y="17"/>
                  </a:lnTo>
                  <a:lnTo>
                    <a:pt x="16" y="18"/>
                  </a:lnTo>
                  <a:lnTo>
                    <a:pt x="14" y="18"/>
                  </a:lnTo>
                  <a:lnTo>
                    <a:pt x="12" y="22"/>
                  </a:lnTo>
                  <a:lnTo>
                    <a:pt x="10" y="22"/>
                  </a:lnTo>
                  <a:lnTo>
                    <a:pt x="9" y="25"/>
                  </a:lnTo>
                  <a:lnTo>
                    <a:pt x="4" y="30"/>
                  </a:lnTo>
                  <a:lnTo>
                    <a:pt x="2" y="34"/>
                  </a:lnTo>
                  <a:lnTo>
                    <a:pt x="2" y="35"/>
                  </a:lnTo>
                  <a:lnTo>
                    <a:pt x="0" y="37"/>
                  </a:lnTo>
                  <a:lnTo>
                    <a:pt x="2" y="39"/>
                  </a:lnTo>
                  <a:lnTo>
                    <a:pt x="0" y="39"/>
                  </a:lnTo>
                  <a:lnTo>
                    <a:pt x="0" y="40"/>
                  </a:lnTo>
                  <a:lnTo>
                    <a:pt x="0" y="42"/>
                  </a:lnTo>
                  <a:lnTo>
                    <a:pt x="0" y="44"/>
                  </a:lnTo>
                  <a:lnTo>
                    <a:pt x="0" y="46"/>
                  </a:lnTo>
                  <a:lnTo>
                    <a:pt x="0" y="47"/>
                  </a:lnTo>
                  <a:lnTo>
                    <a:pt x="0" y="49"/>
                  </a:lnTo>
                  <a:lnTo>
                    <a:pt x="2" y="51"/>
                  </a:lnTo>
                  <a:lnTo>
                    <a:pt x="2" y="52"/>
                  </a:lnTo>
                  <a:lnTo>
                    <a:pt x="5" y="59"/>
                  </a:lnTo>
                  <a:lnTo>
                    <a:pt x="4" y="59"/>
                  </a:lnTo>
                  <a:lnTo>
                    <a:pt x="5" y="61"/>
                  </a:lnTo>
                  <a:lnTo>
                    <a:pt x="7" y="61"/>
                  </a:lnTo>
                  <a:lnTo>
                    <a:pt x="9" y="64"/>
                  </a:lnTo>
                  <a:lnTo>
                    <a:pt x="10" y="66"/>
                  </a:lnTo>
                  <a:lnTo>
                    <a:pt x="12" y="66"/>
                  </a:lnTo>
                  <a:lnTo>
                    <a:pt x="12" y="68"/>
                  </a:lnTo>
                  <a:lnTo>
                    <a:pt x="14" y="69"/>
                  </a:lnTo>
                  <a:lnTo>
                    <a:pt x="16" y="69"/>
                  </a:lnTo>
                  <a:lnTo>
                    <a:pt x="17" y="71"/>
                  </a:lnTo>
                  <a:lnTo>
                    <a:pt x="19" y="73"/>
                  </a:lnTo>
                  <a:lnTo>
                    <a:pt x="21" y="73"/>
                  </a:lnTo>
                  <a:lnTo>
                    <a:pt x="22" y="75"/>
                  </a:lnTo>
                  <a:lnTo>
                    <a:pt x="24" y="75"/>
                  </a:lnTo>
                  <a:lnTo>
                    <a:pt x="26" y="76"/>
                  </a:lnTo>
                  <a:lnTo>
                    <a:pt x="28" y="78"/>
                  </a:lnTo>
                  <a:lnTo>
                    <a:pt x="34" y="80"/>
                  </a:lnTo>
                  <a:lnTo>
                    <a:pt x="41" y="81"/>
                  </a:lnTo>
                  <a:lnTo>
                    <a:pt x="48" y="83"/>
                  </a:lnTo>
                  <a:lnTo>
                    <a:pt x="50" y="83"/>
                  </a:lnTo>
                  <a:lnTo>
                    <a:pt x="55" y="85"/>
                  </a:lnTo>
                  <a:lnTo>
                    <a:pt x="57" y="85"/>
                  </a:lnTo>
                  <a:lnTo>
                    <a:pt x="58" y="85"/>
                  </a:lnTo>
                  <a:lnTo>
                    <a:pt x="60" y="85"/>
                  </a:lnTo>
                  <a:lnTo>
                    <a:pt x="62" y="85"/>
                  </a:lnTo>
                  <a:lnTo>
                    <a:pt x="63" y="85"/>
                  </a:lnTo>
                  <a:lnTo>
                    <a:pt x="65" y="85"/>
                  </a:lnTo>
                  <a:lnTo>
                    <a:pt x="67" y="85"/>
                  </a:lnTo>
                  <a:lnTo>
                    <a:pt x="68" y="85"/>
                  </a:lnTo>
                  <a:lnTo>
                    <a:pt x="70" y="85"/>
                  </a:lnTo>
                  <a:lnTo>
                    <a:pt x="74" y="85"/>
                  </a:lnTo>
                  <a:lnTo>
                    <a:pt x="75" y="85"/>
                  </a:lnTo>
                  <a:lnTo>
                    <a:pt x="79" y="85"/>
                  </a:lnTo>
                  <a:lnTo>
                    <a:pt x="80" y="85"/>
                  </a:lnTo>
                  <a:lnTo>
                    <a:pt x="84" y="85"/>
                  </a:lnTo>
                  <a:lnTo>
                    <a:pt x="85" y="85"/>
                  </a:lnTo>
                  <a:lnTo>
                    <a:pt x="91" y="83"/>
                  </a:lnTo>
                  <a:lnTo>
                    <a:pt x="92" y="83"/>
                  </a:lnTo>
                  <a:lnTo>
                    <a:pt x="94" y="83"/>
                  </a:lnTo>
                  <a:lnTo>
                    <a:pt x="96" y="83"/>
                  </a:lnTo>
                  <a:lnTo>
                    <a:pt x="104" y="80"/>
                  </a:lnTo>
                  <a:lnTo>
                    <a:pt x="106" y="80"/>
                  </a:lnTo>
                  <a:lnTo>
                    <a:pt x="108" y="80"/>
                  </a:lnTo>
                  <a:lnTo>
                    <a:pt x="111" y="78"/>
                  </a:lnTo>
                  <a:lnTo>
                    <a:pt x="113" y="78"/>
                  </a:lnTo>
                  <a:lnTo>
                    <a:pt x="114" y="78"/>
                  </a:lnTo>
                  <a:lnTo>
                    <a:pt x="114" y="76"/>
                  </a:lnTo>
                  <a:lnTo>
                    <a:pt x="118" y="75"/>
                  </a:lnTo>
                  <a:lnTo>
                    <a:pt x="120" y="75"/>
                  </a:lnTo>
                  <a:lnTo>
                    <a:pt x="121" y="73"/>
                  </a:lnTo>
                  <a:lnTo>
                    <a:pt x="123" y="73"/>
                  </a:lnTo>
                  <a:lnTo>
                    <a:pt x="125" y="73"/>
                  </a:lnTo>
                  <a:lnTo>
                    <a:pt x="125" y="71"/>
                  </a:lnTo>
                  <a:lnTo>
                    <a:pt x="126" y="71"/>
                  </a:lnTo>
                  <a:lnTo>
                    <a:pt x="128" y="69"/>
                  </a:lnTo>
                  <a:lnTo>
                    <a:pt x="130" y="69"/>
                  </a:lnTo>
                  <a:lnTo>
                    <a:pt x="130" y="68"/>
                  </a:lnTo>
                  <a:lnTo>
                    <a:pt x="132" y="68"/>
                  </a:lnTo>
                  <a:lnTo>
                    <a:pt x="133" y="64"/>
                  </a:lnTo>
                  <a:lnTo>
                    <a:pt x="135" y="63"/>
                  </a:lnTo>
                  <a:lnTo>
                    <a:pt x="138" y="59"/>
                  </a:lnTo>
                  <a:lnTo>
                    <a:pt x="142" y="56"/>
                  </a:lnTo>
                  <a:lnTo>
                    <a:pt x="143" y="52"/>
                  </a:lnTo>
                  <a:lnTo>
                    <a:pt x="143" y="51"/>
                  </a:lnTo>
                  <a:lnTo>
                    <a:pt x="143" y="49"/>
                  </a:lnTo>
                  <a:lnTo>
                    <a:pt x="145" y="47"/>
                  </a:lnTo>
                  <a:lnTo>
                    <a:pt x="145" y="46"/>
                  </a:lnTo>
                  <a:lnTo>
                    <a:pt x="145" y="44"/>
                  </a:lnTo>
                  <a:lnTo>
                    <a:pt x="147" y="44"/>
                  </a:lnTo>
                  <a:lnTo>
                    <a:pt x="145" y="42"/>
                  </a:lnTo>
                  <a:lnTo>
                    <a:pt x="145" y="40"/>
                  </a:lnTo>
                  <a:lnTo>
                    <a:pt x="147" y="40"/>
                  </a:lnTo>
                  <a:lnTo>
                    <a:pt x="145" y="39"/>
                  </a:lnTo>
                  <a:lnTo>
                    <a:pt x="145" y="37"/>
                  </a:lnTo>
                  <a:lnTo>
                    <a:pt x="145" y="35"/>
                  </a:lnTo>
                  <a:lnTo>
                    <a:pt x="143" y="34"/>
                  </a:lnTo>
                  <a:lnTo>
                    <a:pt x="143" y="32"/>
                  </a:lnTo>
                  <a:lnTo>
                    <a:pt x="142" y="27"/>
                  </a:lnTo>
                  <a:lnTo>
                    <a:pt x="140" y="25"/>
                  </a:lnTo>
                  <a:lnTo>
                    <a:pt x="138" y="23"/>
                  </a:lnTo>
                  <a:lnTo>
                    <a:pt x="137" y="22"/>
                  </a:lnTo>
                  <a:lnTo>
                    <a:pt x="135" y="18"/>
                  </a:lnTo>
                  <a:lnTo>
                    <a:pt x="133" y="18"/>
                  </a:lnTo>
                  <a:lnTo>
                    <a:pt x="133" y="17"/>
                  </a:lnTo>
                  <a:lnTo>
                    <a:pt x="132" y="15"/>
                  </a:lnTo>
                  <a:lnTo>
                    <a:pt x="130" y="15"/>
                  </a:lnTo>
                  <a:lnTo>
                    <a:pt x="128" y="13"/>
                  </a:lnTo>
                  <a:lnTo>
                    <a:pt x="125" y="11"/>
                  </a:lnTo>
                  <a:lnTo>
                    <a:pt x="123" y="10"/>
                  </a:lnTo>
                  <a:lnTo>
                    <a:pt x="121" y="10"/>
                  </a:lnTo>
                  <a:lnTo>
                    <a:pt x="118" y="8"/>
                  </a:lnTo>
                  <a:lnTo>
                    <a:pt x="113" y="6"/>
                  </a:lnTo>
                  <a:lnTo>
                    <a:pt x="104" y="3"/>
                  </a:lnTo>
                  <a:close/>
                </a:path>
              </a:pathLst>
            </a:custGeom>
            <a:solidFill>
              <a:srgbClr val="808080"/>
            </a:solidFill>
            <a:ln w="9525">
              <a:noFill/>
              <a:round/>
              <a:headEnd/>
              <a:tailEnd/>
            </a:ln>
          </p:spPr>
          <p:txBody>
            <a:bodyPr/>
            <a:lstStyle/>
            <a:p>
              <a:endParaRPr lang="en-US"/>
            </a:p>
          </p:txBody>
        </p:sp>
        <p:sp>
          <p:nvSpPr>
            <p:cNvPr id="438" name="Freeform 2609"/>
            <p:cNvSpPr>
              <a:spLocks/>
            </p:cNvSpPr>
            <p:nvPr/>
          </p:nvSpPr>
          <p:spPr bwMode="auto">
            <a:xfrm>
              <a:off x="2040" y="3265"/>
              <a:ext cx="147" cy="85"/>
            </a:xfrm>
            <a:custGeom>
              <a:avLst/>
              <a:gdLst>
                <a:gd name="T0" fmla="*/ 97 w 147"/>
                <a:gd name="T1" fmla="*/ 1 h 85"/>
                <a:gd name="T2" fmla="*/ 89 w 147"/>
                <a:gd name="T3" fmla="*/ 0 h 85"/>
                <a:gd name="T4" fmla="*/ 84 w 147"/>
                <a:gd name="T5" fmla="*/ 0 h 85"/>
                <a:gd name="T6" fmla="*/ 78 w 147"/>
                <a:gd name="T7" fmla="*/ 0 h 85"/>
                <a:gd name="T8" fmla="*/ 73 w 147"/>
                <a:gd name="T9" fmla="*/ 0 h 85"/>
                <a:gd name="T10" fmla="*/ 68 w 147"/>
                <a:gd name="T11" fmla="*/ 0 h 85"/>
                <a:gd name="T12" fmla="*/ 61 w 147"/>
                <a:gd name="T13" fmla="*/ 0 h 85"/>
                <a:gd name="T14" fmla="*/ 55 w 147"/>
                <a:gd name="T15" fmla="*/ 1 h 85"/>
                <a:gd name="T16" fmla="*/ 39 w 147"/>
                <a:gd name="T17" fmla="*/ 5 h 85"/>
                <a:gd name="T18" fmla="*/ 32 w 147"/>
                <a:gd name="T19" fmla="*/ 8 h 85"/>
                <a:gd name="T20" fmla="*/ 29 w 147"/>
                <a:gd name="T21" fmla="*/ 10 h 85"/>
                <a:gd name="T22" fmla="*/ 24 w 147"/>
                <a:gd name="T23" fmla="*/ 12 h 85"/>
                <a:gd name="T24" fmla="*/ 17 w 147"/>
                <a:gd name="T25" fmla="*/ 17 h 85"/>
                <a:gd name="T26" fmla="*/ 12 w 147"/>
                <a:gd name="T27" fmla="*/ 20 h 85"/>
                <a:gd name="T28" fmla="*/ 5 w 147"/>
                <a:gd name="T29" fmla="*/ 29 h 85"/>
                <a:gd name="T30" fmla="*/ 3 w 147"/>
                <a:gd name="T31" fmla="*/ 34 h 85"/>
                <a:gd name="T32" fmla="*/ 2 w 147"/>
                <a:gd name="T33" fmla="*/ 39 h 85"/>
                <a:gd name="T34" fmla="*/ 0 w 147"/>
                <a:gd name="T35" fmla="*/ 42 h 85"/>
                <a:gd name="T36" fmla="*/ 0 w 147"/>
                <a:gd name="T37" fmla="*/ 47 h 85"/>
                <a:gd name="T38" fmla="*/ 5 w 147"/>
                <a:gd name="T39" fmla="*/ 58 h 85"/>
                <a:gd name="T40" fmla="*/ 9 w 147"/>
                <a:gd name="T41" fmla="*/ 64 h 85"/>
                <a:gd name="T42" fmla="*/ 14 w 147"/>
                <a:gd name="T43" fmla="*/ 68 h 85"/>
                <a:gd name="T44" fmla="*/ 19 w 147"/>
                <a:gd name="T45" fmla="*/ 71 h 85"/>
                <a:gd name="T46" fmla="*/ 24 w 147"/>
                <a:gd name="T47" fmla="*/ 75 h 85"/>
                <a:gd name="T48" fmla="*/ 34 w 147"/>
                <a:gd name="T49" fmla="*/ 78 h 85"/>
                <a:gd name="T50" fmla="*/ 51 w 147"/>
                <a:gd name="T51" fmla="*/ 81 h 85"/>
                <a:gd name="T52" fmla="*/ 58 w 147"/>
                <a:gd name="T53" fmla="*/ 83 h 85"/>
                <a:gd name="T54" fmla="*/ 63 w 147"/>
                <a:gd name="T55" fmla="*/ 85 h 85"/>
                <a:gd name="T56" fmla="*/ 70 w 147"/>
                <a:gd name="T57" fmla="*/ 85 h 85"/>
                <a:gd name="T58" fmla="*/ 75 w 147"/>
                <a:gd name="T59" fmla="*/ 85 h 85"/>
                <a:gd name="T60" fmla="*/ 84 w 147"/>
                <a:gd name="T61" fmla="*/ 83 h 85"/>
                <a:gd name="T62" fmla="*/ 92 w 147"/>
                <a:gd name="T63" fmla="*/ 83 h 85"/>
                <a:gd name="T64" fmla="*/ 106 w 147"/>
                <a:gd name="T65" fmla="*/ 80 h 85"/>
                <a:gd name="T66" fmla="*/ 113 w 147"/>
                <a:gd name="T67" fmla="*/ 76 h 85"/>
                <a:gd name="T68" fmla="*/ 119 w 147"/>
                <a:gd name="T69" fmla="*/ 75 h 85"/>
                <a:gd name="T70" fmla="*/ 121 w 147"/>
                <a:gd name="T71" fmla="*/ 71 h 85"/>
                <a:gd name="T72" fmla="*/ 124 w 147"/>
                <a:gd name="T73" fmla="*/ 69 h 85"/>
                <a:gd name="T74" fmla="*/ 130 w 147"/>
                <a:gd name="T75" fmla="*/ 68 h 85"/>
                <a:gd name="T76" fmla="*/ 135 w 147"/>
                <a:gd name="T77" fmla="*/ 63 h 85"/>
                <a:gd name="T78" fmla="*/ 142 w 147"/>
                <a:gd name="T79" fmla="*/ 54 h 85"/>
                <a:gd name="T80" fmla="*/ 145 w 147"/>
                <a:gd name="T81" fmla="*/ 49 h 85"/>
                <a:gd name="T82" fmla="*/ 147 w 147"/>
                <a:gd name="T83" fmla="*/ 46 h 85"/>
                <a:gd name="T84" fmla="*/ 147 w 147"/>
                <a:gd name="T85" fmla="*/ 41 h 85"/>
                <a:gd name="T86" fmla="*/ 147 w 147"/>
                <a:gd name="T87" fmla="*/ 35 h 85"/>
                <a:gd name="T88" fmla="*/ 142 w 147"/>
                <a:gd name="T89" fmla="*/ 27 h 85"/>
                <a:gd name="T90" fmla="*/ 136 w 147"/>
                <a:gd name="T91" fmla="*/ 20 h 85"/>
                <a:gd name="T92" fmla="*/ 133 w 147"/>
                <a:gd name="T93" fmla="*/ 17 h 85"/>
                <a:gd name="T94" fmla="*/ 130 w 147"/>
                <a:gd name="T95" fmla="*/ 13 h 85"/>
                <a:gd name="T96" fmla="*/ 123 w 147"/>
                <a:gd name="T97" fmla="*/ 10 h 85"/>
                <a:gd name="T98" fmla="*/ 119 w 147"/>
                <a:gd name="T99" fmla="*/ 8 h 85"/>
                <a:gd name="T100" fmla="*/ 113 w 147"/>
                <a:gd name="T101" fmla="*/ 5 h 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7"/>
                <a:gd name="T154" fmla="*/ 0 h 85"/>
                <a:gd name="T155" fmla="*/ 147 w 147"/>
                <a:gd name="T156" fmla="*/ 85 h 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7" h="85">
                  <a:moveTo>
                    <a:pt x="104" y="3"/>
                  </a:moveTo>
                  <a:lnTo>
                    <a:pt x="99" y="1"/>
                  </a:lnTo>
                  <a:lnTo>
                    <a:pt x="97" y="1"/>
                  </a:lnTo>
                  <a:lnTo>
                    <a:pt x="92" y="0"/>
                  </a:lnTo>
                  <a:lnTo>
                    <a:pt x="90" y="0"/>
                  </a:lnTo>
                  <a:lnTo>
                    <a:pt x="89" y="0"/>
                  </a:lnTo>
                  <a:lnTo>
                    <a:pt x="87" y="0"/>
                  </a:lnTo>
                  <a:lnTo>
                    <a:pt x="85" y="0"/>
                  </a:lnTo>
                  <a:lnTo>
                    <a:pt x="84" y="0"/>
                  </a:lnTo>
                  <a:lnTo>
                    <a:pt x="82" y="0"/>
                  </a:lnTo>
                  <a:lnTo>
                    <a:pt x="80" y="0"/>
                  </a:lnTo>
                  <a:lnTo>
                    <a:pt x="78" y="0"/>
                  </a:lnTo>
                  <a:lnTo>
                    <a:pt x="77" y="0"/>
                  </a:lnTo>
                  <a:lnTo>
                    <a:pt x="75" y="0"/>
                  </a:lnTo>
                  <a:lnTo>
                    <a:pt x="73" y="0"/>
                  </a:lnTo>
                  <a:lnTo>
                    <a:pt x="72" y="0"/>
                  </a:lnTo>
                  <a:lnTo>
                    <a:pt x="70" y="0"/>
                  </a:lnTo>
                  <a:lnTo>
                    <a:pt x="68" y="0"/>
                  </a:lnTo>
                  <a:lnTo>
                    <a:pt x="66" y="0"/>
                  </a:lnTo>
                  <a:lnTo>
                    <a:pt x="65" y="0"/>
                  </a:lnTo>
                  <a:lnTo>
                    <a:pt x="61" y="0"/>
                  </a:lnTo>
                  <a:lnTo>
                    <a:pt x="60" y="0"/>
                  </a:lnTo>
                  <a:lnTo>
                    <a:pt x="56" y="1"/>
                  </a:lnTo>
                  <a:lnTo>
                    <a:pt x="55" y="1"/>
                  </a:lnTo>
                  <a:lnTo>
                    <a:pt x="51" y="1"/>
                  </a:lnTo>
                  <a:lnTo>
                    <a:pt x="41" y="5"/>
                  </a:lnTo>
                  <a:lnTo>
                    <a:pt x="39" y="5"/>
                  </a:lnTo>
                  <a:lnTo>
                    <a:pt x="38" y="6"/>
                  </a:lnTo>
                  <a:lnTo>
                    <a:pt x="34" y="6"/>
                  </a:lnTo>
                  <a:lnTo>
                    <a:pt x="32" y="8"/>
                  </a:lnTo>
                  <a:lnTo>
                    <a:pt x="31" y="8"/>
                  </a:lnTo>
                  <a:lnTo>
                    <a:pt x="29" y="8"/>
                  </a:lnTo>
                  <a:lnTo>
                    <a:pt x="29" y="10"/>
                  </a:lnTo>
                  <a:lnTo>
                    <a:pt x="27" y="12"/>
                  </a:lnTo>
                  <a:lnTo>
                    <a:pt x="26" y="12"/>
                  </a:lnTo>
                  <a:lnTo>
                    <a:pt x="24" y="12"/>
                  </a:lnTo>
                  <a:lnTo>
                    <a:pt x="20" y="13"/>
                  </a:lnTo>
                  <a:lnTo>
                    <a:pt x="19" y="15"/>
                  </a:lnTo>
                  <a:lnTo>
                    <a:pt x="17" y="17"/>
                  </a:lnTo>
                  <a:lnTo>
                    <a:pt x="15" y="17"/>
                  </a:lnTo>
                  <a:lnTo>
                    <a:pt x="14" y="18"/>
                  </a:lnTo>
                  <a:lnTo>
                    <a:pt x="12" y="20"/>
                  </a:lnTo>
                  <a:lnTo>
                    <a:pt x="10" y="20"/>
                  </a:lnTo>
                  <a:lnTo>
                    <a:pt x="9" y="25"/>
                  </a:lnTo>
                  <a:lnTo>
                    <a:pt x="5" y="29"/>
                  </a:lnTo>
                  <a:lnTo>
                    <a:pt x="5" y="30"/>
                  </a:lnTo>
                  <a:lnTo>
                    <a:pt x="3" y="32"/>
                  </a:lnTo>
                  <a:lnTo>
                    <a:pt x="3" y="34"/>
                  </a:lnTo>
                  <a:lnTo>
                    <a:pt x="2" y="35"/>
                  </a:lnTo>
                  <a:lnTo>
                    <a:pt x="0" y="37"/>
                  </a:lnTo>
                  <a:lnTo>
                    <a:pt x="2" y="39"/>
                  </a:lnTo>
                  <a:lnTo>
                    <a:pt x="0" y="39"/>
                  </a:lnTo>
                  <a:lnTo>
                    <a:pt x="0" y="41"/>
                  </a:lnTo>
                  <a:lnTo>
                    <a:pt x="0" y="42"/>
                  </a:lnTo>
                  <a:lnTo>
                    <a:pt x="0" y="44"/>
                  </a:lnTo>
                  <a:lnTo>
                    <a:pt x="0" y="46"/>
                  </a:lnTo>
                  <a:lnTo>
                    <a:pt x="0" y="47"/>
                  </a:lnTo>
                  <a:lnTo>
                    <a:pt x="2" y="51"/>
                  </a:lnTo>
                  <a:lnTo>
                    <a:pt x="2" y="52"/>
                  </a:lnTo>
                  <a:lnTo>
                    <a:pt x="5" y="58"/>
                  </a:lnTo>
                  <a:lnTo>
                    <a:pt x="5" y="59"/>
                  </a:lnTo>
                  <a:lnTo>
                    <a:pt x="7" y="61"/>
                  </a:lnTo>
                  <a:lnTo>
                    <a:pt x="9" y="64"/>
                  </a:lnTo>
                  <a:lnTo>
                    <a:pt x="10" y="66"/>
                  </a:lnTo>
                  <a:lnTo>
                    <a:pt x="12" y="66"/>
                  </a:lnTo>
                  <a:lnTo>
                    <a:pt x="14" y="68"/>
                  </a:lnTo>
                  <a:lnTo>
                    <a:pt x="15" y="69"/>
                  </a:lnTo>
                  <a:lnTo>
                    <a:pt x="17" y="69"/>
                  </a:lnTo>
                  <a:lnTo>
                    <a:pt x="19" y="71"/>
                  </a:lnTo>
                  <a:lnTo>
                    <a:pt x="20" y="71"/>
                  </a:lnTo>
                  <a:lnTo>
                    <a:pt x="20" y="73"/>
                  </a:lnTo>
                  <a:lnTo>
                    <a:pt x="24" y="75"/>
                  </a:lnTo>
                  <a:lnTo>
                    <a:pt x="26" y="76"/>
                  </a:lnTo>
                  <a:lnTo>
                    <a:pt x="29" y="76"/>
                  </a:lnTo>
                  <a:lnTo>
                    <a:pt x="34" y="78"/>
                  </a:lnTo>
                  <a:lnTo>
                    <a:pt x="41" y="80"/>
                  </a:lnTo>
                  <a:lnTo>
                    <a:pt x="49" y="83"/>
                  </a:lnTo>
                  <a:lnTo>
                    <a:pt x="51" y="81"/>
                  </a:lnTo>
                  <a:lnTo>
                    <a:pt x="55" y="83"/>
                  </a:lnTo>
                  <a:lnTo>
                    <a:pt x="56" y="83"/>
                  </a:lnTo>
                  <a:lnTo>
                    <a:pt x="58" y="83"/>
                  </a:lnTo>
                  <a:lnTo>
                    <a:pt x="60" y="83"/>
                  </a:lnTo>
                  <a:lnTo>
                    <a:pt x="63" y="83"/>
                  </a:lnTo>
                  <a:lnTo>
                    <a:pt x="63" y="85"/>
                  </a:lnTo>
                  <a:lnTo>
                    <a:pt x="65" y="83"/>
                  </a:lnTo>
                  <a:lnTo>
                    <a:pt x="68" y="85"/>
                  </a:lnTo>
                  <a:lnTo>
                    <a:pt x="70" y="85"/>
                  </a:lnTo>
                  <a:lnTo>
                    <a:pt x="73" y="85"/>
                  </a:lnTo>
                  <a:lnTo>
                    <a:pt x="75" y="83"/>
                  </a:lnTo>
                  <a:lnTo>
                    <a:pt x="75" y="85"/>
                  </a:lnTo>
                  <a:lnTo>
                    <a:pt x="78" y="83"/>
                  </a:lnTo>
                  <a:lnTo>
                    <a:pt x="80" y="83"/>
                  </a:lnTo>
                  <a:lnTo>
                    <a:pt x="84" y="83"/>
                  </a:lnTo>
                  <a:lnTo>
                    <a:pt x="85" y="83"/>
                  </a:lnTo>
                  <a:lnTo>
                    <a:pt x="90" y="83"/>
                  </a:lnTo>
                  <a:lnTo>
                    <a:pt x="92" y="83"/>
                  </a:lnTo>
                  <a:lnTo>
                    <a:pt x="95" y="81"/>
                  </a:lnTo>
                  <a:lnTo>
                    <a:pt x="104" y="80"/>
                  </a:lnTo>
                  <a:lnTo>
                    <a:pt x="106" y="80"/>
                  </a:lnTo>
                  <a:lnTo>
                    <a:pt x="107" y="78"/>
                  </a:lnTo>
                  <a:lnTo>
                    <a:pt x="111" y="78"/>
                  </a:lnTo>
                  <a:lnTo>
                    <a:pt x="113" y="76"/>
                  </a:lnTo>
                  <a:lnTo>
                    <a:pt x="114" y="76"/>
                  </a:lnTo>
                  <a:lnTo>
                    <a:pt x="118" y="75"/>
                  </a:lnTo>
                  <a:lnTo>
                    <a:pt x="119" y="75"/>
                  </a:lnTo>
                  <a:lnTo>
                    <a:pt x="121" y="75"/>
                  </a:lnTo>
                  <a:lnTo>
                    <a:pt x="121" y="73"/>
                  </a:lnTo>
                  <a:lnTo>
                    <a:pt x="121" y="71"/>
                  </a:lnTo>
                  <a:lnTo>
                    <a:pt x="123" y="71"/>
                  </a:lnTo>
                  <a:lnTo>
                    <a:pt x="124" y="71"/>
                  </a:lnTo>
                  <a:lnTo>
                    <a:pt x="124" y="69"/>
                  </a:lnTo>
                  <a:lnTo>
                    <a:pt x="126" y="69"/>
                  </a:lnTo>
                  <a:lnTo>
                    <a:pt x="128" y="68"/>
                  </a:lnTo>
                  <a:lnTo>
                    <a:pt x="130" y="68"/>
                  </a:lnTo>
                  <a:lnTo>
                    <a:pt x="131" y="66"/>
                  </a:lnTo>
                  <a:lnTo>
                    <a:pt x="133" y="64"/>
                  </a:lnTo>
                  <a:lnTo>
                    <a:pt x="135" y="63"/>
                  </a:lnTo>
                  <a:lnTo>
                    <a:pt x="140" y="59"/>
                  </a:lnTo>
                  <a:lnTo>
                    <a:pt x="142" y="56"/>
                  </a:lnTo>
                  <a:lnTo>
                    <a:pt x="142" y="54"/>
                  </a:lnTo>
                  <a:lnTo>
                    <a:pt x="145" y="52"/>
                  </a:lnTo>
                  <a:lnTo>
                    <a:pt x="143" y="51"/>
                  </a:lnTo>
                  <a:lnTo>
                    <a:pt x="145" y="49"/>
                  </a:lnTo>
                  <a:lnTo>
                    <a:pt x="145" y="47"/>
                  </a:lnTo>
                  <a:lnTo>
                    <a:pt x="147" y="47"/>
                  </a:lnTo>
                  <a:lnTo>
                    <a:pt x="147" y="46"/>
                  </a:lnTo>
                  <a:lnTo>
                    <a:pt x="147" y="44"/>
                  </a:lnTo>
                  <a:lnTo>
                    <a:pt x="147" y="42"/>
                  </a:lnTo>
                  <a:lnTo>
                    <a:pt x="147" y="41"/>
                  </a:lnTo>
                  <a:lnTo>
                    <a:pt x="147" y="39"/>
                  </a:lnTo>
                  <a:lnTo>
                    <a:pt x="147" y="37"/>
                  </a:lnTo>
                  <a:lnTo>
                    <a:pt x="147" y="35"/>
                  </a:lnTo>
                  <a:lnTo>
                    <a:pt x="145" y="34"/>
                  </a:lnTo>
                  <a:lnTo>
                    <a:pt x="145" y="32"/>
                  </a:lnTo>
                  <a:lnTo>
                    <a:pt x="142" y="27"/>
                  </a:lnTo>
                  <a:lnTo>
                    <a:pt x="140" y="23"/>
                  </a:lnTo>
                  <a:lnTo>
                    <a:pt x="138" y="20"/>
                  </a:lnTo>
                  <a:lnTo>
                    <a:pt x="136" y="20"/>
                  </a:lnTo>
                  <a:lnTo>
                    <a:pt x="135" y="18"/>
                  </a:lnTo>
                  <a:lnTo>
                    <a:pt x="133" y="18"/>
                  </a:lnTo>
                  <a:lnTo>
                    <a:pt x="133" y="17"/>
                  </a:lnTo>
                  <a:lnTo>
                    <a:pt x="131" y="15"/>
                  </a:lnTo>
                  <a:lnTo>
                    <a:pt x="130" y="15"/>
                  </a:lnTo>
                  <a:lnTo>
                    <a:pt x="130" y="13"/>
                  </a:lnTo>
                  <a:lnTo>
                    <a:pt x="128" y="12"/>
                  </a:lnTo>
                  <a:lnTo>
                    <a:pt x="124" y="12"/>
                  </a:lnTo>
                  <a:lnTo>
                    <a:pt x="123" y="10"/>
                  </a:lnTo>
                  <a:lnTo>
                    <a:pt x="121" y="10"/>
                  </a:lnTo>
                  <a:lnTo>
                    <a:pt x="121" y="8"/>
                  </a:lnTo>
                  <a:lnTo>
                    <a:pt x="119" y="8"/>
                  </a:lnTo>
                  <a:lnTo>
                    <a:pt x="118" y="6"/>
                  </a:lnTo>
                  <a:lnTo>
                    <a:pt x="113" y="6"/>
                  </a:lnTo>
                  <a:lnTo>
                    <a:pt x="113" y="5"/>
                  </a:lnTo>
                  <a:lnTo>
                    <a:pt x="104" y="3"/>
                  </a:lnTo>
                  <a:close/>
                </a:path>
              </a:pathLst>
            </a:custGeom>
            <a:solidFill>
              <a:srgbClr val="808080"/>
            </a:solidFill>
            <a:ln w="9525">
              <a:noFill/>
              <a:round/>
              <a:headEnd/>
              <a:tailEnd/>
            </a:ln>
          </p:spPr>
          <p:txBody>
            <a:bodyPr/>
            <a:lstStyle/>
            <a:p>
              <a:endParaRPr lang="en-US"/>
            </a:p>
          </p:txBody>
        </p:sp>
        <p:sp>
          <p:nvSpPr>
            <p:cNvPr id="439" name="Freeform 2610"/>
            <p:cNvSpPr>
              <a:spLocks/>
            </p:cNvSpPr>
            <p:nvPr/>
          </p:nvSpPr>
          <p:spPr bwMode="auto">
            <a:xfrm>
              <a:off x="2050" y="3307"/>
              <a:ext cx="147" cy="85"/>
            </a:xfrm>
            <a:custGeom>
              <a:avLst/>
              <a:gdLst>
                <a:gd name="T0" fmla="*/ 97 w 147"/>
                <a:gd name="T1" fmla="*/ 2 h 85"/>
                <a:gd name="T2" fmla="*/ 87 w 147"/>
                <a:gd name="T3" fmla="*/ 0 h 85"/>
                <a:gd name="T4" fmla="*/ 82 w 147"/>
                <a:gd name="T5" fmla="*/ 0 h 85"/>
                <a:gd name="T6" fmla="*/ 77 w 147"/>
                <a:gd name="T7" fmla="*/ 0 h 85"/>
                <a:gd name="T8" fmla="*/ 72 w 147"/>
                <a:gd name="T9" fmla="*/ 0 h 85"/>
                <a:gd name="T10" fmla="*/ 67 w 147"/>
                <a:gd name="T11" fmla="*/ 0 h 85"/>
                <a:gd name="T12" fmla="*/ 60 w 147"/>
                <a:gd name="T13" fmla="*/ 0 h 85"/>
                <a:gd name="T14" fmla="*/ 51 w 147"/>
                <a:gd name="T15" fmla="*/ 2 h 85"/>
                <a:gd name="T16" fmla="*/ 38 w 147"/>
                <a:gd name="T17" fmla="*/ 5 h 85"/>
                <a:gd name="T18" fmla="*/ 31 w 147"/>
                <a:gd name="T19" fmla="*/ 9 h 85"/>
                <a:gd name="T20" fmla="*/ 28 w 147"/>
                <a:gd name="T21" fmla="*/ 10 h 85"/>
                <a:gd name="T22" fmla="*/ 21 w 147"/>
                <a:gd name="T23" fmla="*/ 14 h 85"/>
                <a:gd name="T24" fmla="*/ 17 w 147"/>
                <a:gd name="T25" fmla="*/ 17 h 85"/>
                <a:gd name="T26" fmla="*/ 12 w 147"/>
                <a:gd name="T27" fmla="*/ 21 h 85"/>
                <a:gd name="T28" fmla="*/ 4 w 147"/>
                <a:gd name="T29" fmla="*/ 29 h 85"/>
                <a:gd name="T30" fmla="*/ 2 w 147"/>
                <a:gd name="T31" fmla="*/ 34 h 85"/>
                <a:gd name="T32" fmla="*/ 2 w 147"/>
                <a:gd name="T33" fmla="*/ 39 h 85"/>
                <a:gd name="T34" fmla="*/ 0 w 147"/>
                <a:gd name="T35" fmla="*/ 43 h 85"/>
                <a:gd name="T36" fmla="*/ 0 w 147"/>
                <a:gd name="T37" fmla="*/ 48 h 85"/>
                <a:gd name="T38" fmla="*/ 4 w 147"/>
                <a:gd name="T39" fmla="*/ 58 h 85"/>
                <a:gd name="T40" fmla="*/ 9 w 147"/>
                <a:gd name="T41" fmla="*/ 63 h 85"/>
                <a:gd name="T42" fmla="*/ 12 w 147"/>
                <a:gd name="T43" fmla="*/ 67 h 85"/>
                <a:gd name="T44" fmla="*/ 17 w 147"/>
                <a:gd name="T45" fmla="*/ 70 h 85"/>
                <a:gd name="T46" fmla="*/ 21 w 147"/>
                <a:gd name="T47" fmla="*/ 72 h 85"/>
                <a:gd name="T48" fmla="*/ 24 w 147"/>
                <a:gd name="T49" fmla="*/ 75 h 85"/>
                <a:gd name="T50" fmla="*/ 34 w 147"/>
                <a:gd name="T51" fmla="*/ 79 h 85"/>
                <a:gd name="T52" fmla="*/ 50 w 147"/>
                <a:gd name="T53" fmla="*/ 82 h 85"/>
                <a:gd name="T54" fmla="*/ 58 w 147"/>
                <a:gd name="T55" fmla="*/ 84 h 85"/>
                <a:gd name="T56" fmla="*/ 63 w 147"/>
                <a:gd name="T57" fmla="*/ 85 h 85"/>
                <a:gd name="T58" fmla="*/ 70 w 147"/>
                <a:gd name="T59" fmla="*/ 85 h 85"/>
                <a:gd name="T60" fmla="*/ 75 w 147"/>
                <a:gd name="T61" fmla="*/ 85 h 85"/>
                <a:gd name="T62" fmla="*/ 84 w 147"/>
                <a:gd name="T63" fmla="*/ 84 h 85"/>
                <a:gd name="T64" fmla="*/ 92 w 147"/>
                <a:gd name="T65" fmla="*/ 84 h 85"/>
                <a:gd name="T66" fmla="*/ 104 w 147"/>
                <a:gd name="T67" fmla="*/ 80 h 85"/>
                <a:gd name="T68" fmla="*/ 111 w 147"/>
                <a:gd name="T69" fmla="*/ 77 h 85"/>
                <a:gd name="T70" fmla="*/ 114 w 147"/>
                <a:gd name="T71" fmla="*/ 75 h 85"/>
                <a:gd name="T72" fmla="*/ 121 w 147"/>
                <a:gd name="T73" fmla="*/ 74 h 85"/>
                <a:gd name="T74" fmla="*/ 125 w 147"/>
                <a:gd name="T75" fmla="*/ 72 h 85"/>
                <a:gd name="T76" fmla="*/ 128 w 147"/>
                <a:gd name="T77" fmla="*/ 68 h 85"/>
                <a:gd name="T78" fmla="*/ 133 w 147"/>
                <a:gd name="T79" fmla="*/ 63 h 85"/>
                <a:gd name="T80" fmla="*/ 142 w 147"/>
                <a:gd name="T81" fmla="*/ 56 h 85"/>
                <a:gd name="T82" fmla="*/ 143 w 147"/>
                <a:gd name="T83" fmla="*/ 51 h 85"/>
                <a:gd name="T84" fmla="*/ 145 w 147"/>
                <a:gd name="T85" fmla="*/ 46 h 85"/>
                <a:gd name="T86" fmla="*/ 145 w 147"/>
                <a:gd name="T87" fmla="*/ 41 h 85"/>
                <a:gd name="T88" fmla="*/ 145 w 147"/>
                <a:gd name="T89" fmla="*/ 39 h 85"/>
                <a:gd name="T90" fmla="*/ 145 w 147"/>
                <a:gd name="T91" fmla="*/ 34 h 85"/>
                <a:gd name="T92" fmla="*/ 140 w 147"/>
                <a:gd name="T93" fmla="*/ 24 h 85"/>
                <a:gd name="T94" fmla="*/ 137 w 147"/>
                <a:gd name="T95" fmla="*/ 21 h 85"/>
                <a:gd name="T96" fmla="*/ 132 w 147"/>
                <a:gd name="T97" fmla="*/ 16 h 85"/>
                <a:gd name="T98" fmla="*/ 128 w 147"/>
                <a:gd name="T99" fmla="*/ 12 h 85"/>
                <a:gd name="T100" fmla="*/ 123 w 147"/>
                <a:gd name="T101" fmla="*/ 10 h 85"/>
                <a:gd name="T102" fmla="*/ 120 w 147"/>
                <a:gd name="T103" fmla="*/ 9 h 85"/>
                <a:gd name="T104" fmla="*/ 104 w 147"/>
                <a:gd name="T105" fmla="*/ 4 h 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
                <a:gd name="T160" fmla="*/ 0 h 85"/>
                <a:gd name="T161" fmla="*/ 147 w 147"/>
                <a:gd name="T162" fmla="*/ 85 h 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 h="85">
                  <a:moveTo>
                    <a:pt x="104" y="4"/>
                  </a:moveTo>
                  <a:lnTo>
                    <a:pt x="99" y="2"/>
                  </a:lnTo>
                  <a:lnTo>
                    <a:pt x="97" y="2"/>
                  </a:lnTo>
                  <a:lnTo>
                    <a:pt x="92" y="0"/>
                  </a:lnTo>
                  <a:lnTo>
                    <a:pt x="91" y="0"/>
                  </a:lnTo>
                  <a:lnTo>
                    <a:pt x="87" y="0"/>
                  </a:lnTo>
                  <a:lnTo>
                    <a:pt x="85" y="0"/>
                  </a:lnTo>
                  <a:lnTo>
                    <a:pt x="84" y="0"/>
                  </a:lnTo>
                  <a:lnTo>
                    <a:pt x="82" y="0"/>
                  </a:lnTo>
                  <a:lnTo>
                    <a:pt x="80" y="0"/>
                  </a:lnTo>
                  <a:lnTo>
                    <a:pt x="79" y="0"/>
                  </a:lnTo>
                  <a:lnTo>
                    <a:pt x="77" y="0"/>
                  </a:lnTo>
                  <a:lnTo>
                    <a:pt x="75" y="0"/>
                  </a:lnTo>
                  <a:lnTo>
                    <a:pt x="74" y="0"/>
                  </a:lnTo>
                  <a:lnTo>
                    <a:pt x="72" y="0"/>
                  </a:lnTo>
                  <a:lnTo>
                    <a:pt x="70" y="0"/>
                  </a:lnTo>
                  <a:lnTo>
                    <a:pt x="68" y="0"/>
                  </a:lnTo>
                  <a:lnTo>
                    <a:pt x="67" y="0"/>
                  </a:lnTo>
                  <a:lnTo>
                    <a:pt x="65" y="0"/>
                  </a:lnTo>
                  <a:lnTo>
                    <a:pt x="62" y="0"/>
                  </a:lnTo>
                  <a:lnTo>
                    <a:pt x="60" y="0"/>
                  </a:lnTo>
                  <a:lnTo>
                    <a:pt x="56" y="2"/>
                  </a:lnTo>
                  <a:lnTo>
                    <a:pt x="55" y="2"/>
                  </a:lnTo>
                  <a:lnTo>
                    <a:pt x="51" y="2"/>
                  </a:lnTo>
                  <a:lnTo>
                    <a:pt x="41" y="5"/>
                  </a:lnTo>
                  <a:lnTo>
                    <a:pt x="39" y="5"/>
                  </a:lnTo>
                  <a:lnTo>
                    <a:pt x="38" y="5"/>
                  </a:lnTo>
                  <a:lnTo>
                    <a:pt x="34" y="7"/>
                  </a:lnTo>
                  <a:lnTo>
                    <a:pt x="33" y="9"/>
                  </a:lnTo>
                  <a:lnTo>
                    <a:pt x="31" y="9"/>
                  </a:lnTo>
                  <a:lnTo>
                    <a:pt x="29" y="9"/>
                  </a:lnTo>
                  <a:lnTo>
                    <a:pt x="29" y="10"/>
                  </a:lnTo>
                  <a:lnTo>
                    <a:pt x="28" y="10"/>
                  </a:lnTo>
                  <a:lnTo>
                    <a:pt x="26" y="10"/>
                  </a:lnTo>
                  <a:lnTo>
                    <a:pt x="24" y="12"/>
                  </a:lnTo>
                  <a:lnTo>
                    <a:pt x="21" y="14"/>
                  </a:lnTo>
                  <a:lnTo>
                    <a:pt x="19" y="16"/>
                  </a:lnTo>
                  <a:lnTo>
                    <a:pt x="17" y="16"/>
                  </a:lnTo>
                  <a:lnTo>
                    <a:pt x="17" y="17"/>
                  </a:lnTo>
                  <a:lnTo>
                    <a:pt x="16" y="17"/>
                  </a:lnTo>
                  <a:lnTo>
                    <a:pt x="14" y="17"/>
                  </a:lnTo>
                  <a:lnTo>
                    <a:pt x="12" y="21"/>
                  </a:lnTo>
                  <a:lnTo>
                    <a:pt x="10" y="21"/>
                  </a:lnTo>
                  <a:lnTo>
                    <a:pt x="9" y="26"/>
                  </a:lnTo>
                  <a:lnTo>
                    <a:pt x="4" y="29"/>
                  </a:lnTo>
                  <a:lnTo>
                    <a:pt x="4" y="33"/>
                  </a:lnTo>
                  <a:lnTo>
                    <a:pt x="4" y="34"/>
                  </a:lnTo>
                  <a:lnTo>
                    <a:pt x="2" y="34"/>
                  </a:lnTo>
                  <a:lnTo>
                    <a:pt x="2" y="36"/>
                  </a:lnTo>
                  <a:lnTo>
                    <a:pt x="0" y="38"/>
                  </a:lnTo>
                  <a:lnTo>
                    <a:pt x="2" y="39"/>
                  </a:lnTo>
                  <a:lnTo>
                    <a:pt x="0" y="39"/>
                  </a:lnTo>
                  <a:lnTo>
                    <a:pt x="0" y="41"/>
                  </a:lnTo>
                  <a:lnTo>
                    <a:pt x="0" y="43"/>
                  </a:lnTo>
                  <a:lnTo>
                    <a:pt x="0" y="45"/>
                  </a:lnTo>
                  <a:lnTo>
                    <a:pt x="0" y="46"/>
                  </a:lnTo>
                  <a:lnTo>
                    <a:pt x="0" y="48"/>
                  </a:lnTo>
                  <a:lnTo>
                    <a:pt x="2" y="51"/>
                  </a:lnTo>
                  <a:lnTo>
                    <a:pt x="5" y="58"/>
                  </a:lnTo>
                  <a:lnTo>
                    <a:pt x="4" y="58"/>
                  </a:lnTo>
                  <a:lnTo>
                    <a:pt x="5" y="60"/>
                  </a:lnTo>
                  <a:lnTo>
                    <a:pt x="7" y="62"/>
                  </a:lnTo>
                  <a:lnTo>
                    <a:pt x="9" y="63"/>
                  </a:lnTo>
                  <a:lnTo>
                    <a:pt x="10" y="65"/>
                  </a:lnTo>
                  <a:lnTo>
                    <a:pt x="12" y="65"/>
                  </a:lnTo>
                  <a:lnTo>
                    <a:pt x="12" y="67"/>
                  </a:lnTo>
                  <a:lnTo>
                    <a:pt x="14" y="68"/>
                  </a:lnTo>
                  <a:lnTo>
                    <a:pt x="16" y="70"/>
                  </a:lnTo>
                  <a:lnTo>
                    <a:pt x="17" y="70"/>
                  </a:lnTo>
                  <a:lnTo>
                    <a:pt x="17" y="72"/>
                  </a:lnTo>
                  <a:lnTo>
                    <a:pt x="19" y="72"/>
                  </a:lnTo>
                  <a:lnTo>
                    <a:pt x="21" y="72"/>
                  </a:lnTo>
                  <a:lnTo>
                    <a:pt x="21" y="74"/>
                  </a:lnTo>
                  <a:lnTo>
                    <a:pt x="24" y="74"/>
                  </a:lnTo>
                  <a:lnTo>
                    <a:pt x="24" y="75"/>
                  </a:lnTo>
                  <a:lnTo>
                    <a:pt x="26" y="75"/>
                  </a:lnTo>
                  <a:lnTo>
                    <a:pt x="29" y="77"/>
                  </a:lnTo>
                  <a:lnTo>
                    <a:pt x="34" y="79"/>
                  </a:lnTo>
                  <a:lnTo>
                    <a:pt x="41" y="80"/>
                  </a:lnTo>
                  <a:lnTo>
                    <a:pt x="50" y="84"/>
                  </a:lnTo>
                  <a:lnTo>
                    <a:pt x="50" y="82"/>
                  </a:lnTo>
                  <a:lnTo>
                    <a:pt x="55" y="84"/>
                  </a:lnTo>
                  <a:lnTo>
                    <a:pt x="56" y="84"/>
                  </a:lnTo>
                  <a:lnTo>
                    <a:pt x="58" y="84"/>
                  </a:lnTo>
                  <a:lnTo>
                    <a:pt x="60" y="84"/>
                  </a:lnTo>
                  <a:lnTo>
                    <a:pt x="62" y="84"/>
                  </a:lnTo>
                  <a:lnTo>
                    <a:pt x="63" y="85"/>
                  </a:lnTo>
                  <a:lnTo>
                    <a:pt x="65" y="84"/>
                  </a:lnTo>
                  <a:lnTo>
                    <a:pt x="68" y="85"/>
                  </a:lnTo>
                  <a:lnTo>
                    <a:pt x="70" y="85"/>
                  </a:lnTo>
                  <a:lnTo>
                    <a:pt x="74" y="85"/>
                  </a:lnTo>
                  <a:lnTo>
                    <a:pt x="75" y="84"/>
                  </a:lnTo>
                  <a:lnTo>
                    <a:pt x="75" y="85"/>
                  </a:lnTo>
                  <a:lnTo>
                    <a:pt x="79" y="84"/>
                  </a:lnTo>
                  <a:lnTo>
                    <a:pt x="80" y="84"/>
                  </a:lnTo>
                  <a:lnTo>
                    <a:pt x="84" y="84"/>
                  </a:lnTo>
                  <a:lnTo>
                    <a:pt x="85" y="84"/>
                  </a:lnTo>
                  <a:lnTo>
                    <a:pt x="91" y="84"/>
                  </a:lnTo>
                  <a:lnTo>
                    <a:pt x="92" y="84"/>
                  </a:lnTo>
                  <a:lnTo>
                    <a:pt x="94" y="82"/>
                  </a:lnTo>
                  <a:lnTo>
                    <a:pt x="96" y="82"/>
                  </a:lnTo>
                  <a:lnTo>
                    <a:pt x="104" y="80"/>
                  </a:lnTo>
                  <a:lnTo>
                    <a:pt x="106" y="80"/>
                  </a:lnTo>
                  <a:lnTo>
                    <a:pt x="108" y="79"/>
                  </a:lnTo>
                  <a:lnTo>
                    <a:pt x="111" y="77"/>
                  </a:lnTo>
                  <a:lnTo>
                    <a:pt x="113" y="77"/>
                  </a:lnTo>
                  <a:lnTo>
                    <a:pt x="114" y="77"/>
                  </a:lnTo>
                  <a:lnTo>
                    <a:pt x="114" y="75"/>
                  </a:lnTo>
                  <a:lnTo>
                    <a:pt x="118" y="75"/>
                  </a:lnTo>
                  <a:lnTo>
                    <a:pt x="120" y="74"/>
                  </a:lnTo>
                  <a:lnTo>
                    <a:pt x="121" y="74"/>
                  </a:lnTo>
                  <a:lnTo>
                    <a:pt x="121" y="72"/>
                  </a:lnTo>
                  <a:lnTo>
                    <a:pt x="123" y="72"/>
                  </a:lnTo>
                  <a:lnTo>
                    <a:pt x="125" y="72"/>
                  </a:lnTo>
                  <a:lnTo>
                    <a:pt x="125" y="70"/>
                  </a:lnTo>
                  <a:lnTo>
                    <a:pt x="126" y="70"/>
                  </a:lnTo>
                  <a:lnTo>
                    <a:pt x="128" y="68"/>
                  </a:lnTo>
                  <a:lnTo>
                    <a:pt x="130" y="68"/>
                  </a:lnTo>
                  <a:lnTo>
                    <a:pt x="132" y="67"/>
                  </a:lnTo>
                  <a:lnTo>
                    <a:pt x="133" y="63"/>
                  </a:lnTo>
                  <a:lnTo>
                    <a:pt x="135" y="63"/>
                  </a:lnTo>
                  <a:lnTo>
                    <a:pt x="138" y="60"/>
                  </a:lnTo>
                  <a:lnTo>
                    <a:pt x="142" y="56"/>
                  </a:lnTo>
                  <a:lnTo>
                    <a:pt x="142" y="55"/>
                  </a:lnTo>
                  <a:lnTo>
                    <a:pt x="145" y="51"/>
                  </a:lnTo>
                  <a:lnTo>
                    <a:pt x="143" y="51"/>
                  </a:lnTo>
                  <a:lnTo>
                    <a:pt x="145" y="50"/>
                  </a:lnTo>
                  <a:lnTo>
                    <a:pt x="145" y="48"/>
                  </a:lnTo>
                  <a:lnTo>
                    <a:pt x="145" y="46"/>
                  </a:lnTo>
                  <a:lnTo>
                    <a:pt x="145" y="45"/>
                  </a:lnTo>
                  <a:lnTo>
                    <a:pt x="147" y="43"/>
                  </a:lnTo>
                  <a:lnTo>
                    <a:pt x="145" y="41"/>
                  </a:lnTo>
                  <a:lnTo>
                    <a:pt x="145" y="39"/>
                  </a:lnTo>
                  <a:lnTo>
                    <a:pt x="147" y="39"/>
                  </a:lnTo>
                  <a:lnTo>
                    <a:pt x="145" y="39"/>
                  </a:lnTo>
                  <a:lnTo>
                    <a:pt x="145" y="38"/>
                  </a:lnTo>
                  <a:lnTo>
                    <a:pt x="145" y="36"/>
                  </a:lnTo>
                  <a:lnTo>
                    <a:pt x="145" y="34"/>
                  </a:lnTo>
                  <a:lnTo>
                    <a:pt x="145" y="33"/>
                  </a:lnTo>
                  <a:lnTo>
                    <a:pt x="142" y="27"/>
                  </a:lnTo>
                  <a:lnTo>
                    <a:pt x="140" y="24"/>
                  </a:lnTo>
                  <a:lnTo>
                    <a:pt x="138" y="24"/>
                  </a:lnTo>
                  <a:lnTo>
                    <a:pt x="138" y="21"/>
                  </a:lnTo>
                  <a:lnTo>
                    <a:pt x="137" y="21"/>
                  </a:lnTo>
                  <a:lnTo>
                    <a:pt x="135" y="17"/>
                  </a:lnTo>
                  <a:lnTo>
                    <a:pt x="133" y="17"/>
                  </a:lnTo>
                  <a:lnTo>
                    <a:pt x="132" y="16"/>
                  </a:lnTo>
                  <a:lnTo>
                    <a:pt x="130" y="16"/>
                  </a:lnTo>
                  <a:lnTo>
                    <a:pt x="130" y="14"/>
                  </a:lnTo>
                  <a:lnTo>
                    <a:pt x="128" y="12"/>
                  </a:lnTo>
                  <a:lnTo>
                    <a:pt x="125" y="12"/>
                  </a:lnTo>
                  <a:lnTo>
                    <a:pt x="125" y="10"/>
                  </a:lnTo>
                  <a:lnTo>
                    <a:pt x="123" y="10"/>
                  </a:lnTo>
                  <a:lnTo>
                    <a:pt x="121" y="10"/>
                  </a:lnTo>
                  <a:lnTo>
                    <a:pt x="121" y="9"/>
                  </a:lnTo>
                  <a:lnTo>
                    <a:pt x="120" y="9"/>
                  </a:lnTo>
                  <a:lnTo>
                    <a:pt x="118" y="7"/>
                  </a:lnTo>
                  <a:lnTo>
                    <a:pt x="113" y="5"/>
                  </a:lnTo>
                  <a:lnTo>
                    <a:pt x="104" y="4"/>
                  </a:lnTo>
                  <a:close/>
                </a:path>
              </a:pathLst>
            </a:custGeom>
            <a:solidFill>
              <a:srgbClr val="808080"/>
            </a:solidFill>
            <a:ln w="9525">
              <a:noFill/>
              <a:round/>
              <a:headEnd/>
              <a:tailEnd/>
            </a:ln>
          </p:spPr>
          <p:txBody>
            <a:bodyPr/>
            <a:lstStyle/>
            <a:p>
              <a:endParaRPr lang="en-US"/>
            </a:p>
          </p:txBody>
        </p:sp>
        <p:sp>
          <p:nvSpPr>
            <p:cNvPr id="440" name="Freeform 2611"/>
            <p:cNvSpPr>
              <a:spLocks/>
            </p:cNvSpPr>
            <p:nvPr/>
          </p:nvSpPr>
          <p:spPr bwMode="auto">
            <a:xfrm>
              <a:off x="2047" y="3323"/>
              <a:ext cx="146" cy="85"/>
            </a:xfrm>
            <a:custGeom>
              <a:avLst/>
              <a:gdLst>
                <a:gd name="T0" fmla="*/ 95 w 146"/>
                <a:gd name="T1" fmla="*/ 1 h 85"/>
                <a:gd name="T2" fmla="*/ 87 w 146"/>
                <a:gd name="T3" fmla="*/ 1 h 85"/>
                <a:gd name="T4" fmla="*/ 82 w 146"/>
                <a:gd name="T5" fmla="*/ 0 h 85"/>
                <a:gd name="T6" fmla="*/ 77 w 146"/>
                <a:gd name="T7" fmla="*/ 0 h 85"/>
                <a:gd name="T8" fmla="*/ 71 w 146"/>
                <a:gd name="T9" fmla="*/ 0 h 85"/>
                <a:gd name="T10" fmla="*/ 65 w 146"/>
                <a:gd name="T11" fmla="*/ 0 h 85"/>
                <a:gd name="T12" fmla="*/ 56 w 146"/>
                <a:gd name="T13" fmla="*/ 1 h 85"/>
                <a:gd name="T14" fmla="*/ 41 w 146"/>
                <a:gd name="T15" fmla="*/ 5 h 85"/>
                <a:gd name="T16" fmla="*/ 37 w 146"/>
                <a:gd name="T17" fmla="*/ 6 h 85"/>
                <a:gd name="T18" fmla="*/ 31 w 146"/>
                <a:gd name="T19" fmla="*/ 8 h 85"/>
                <a:gd name="T20" fmla="*/ 27 w 146"/>
                <a:gd name="T21" fmla="*/ 10 h 85"/>
                <a:gd name="T22" fmla="*/ 22 w 146"/>
                <a:gd name="T23" fmla="*/ 13 h 85"/>
                <a:gd name="T24" fmla="*/ 17 w 146"/>
                <a:gd name="T25" fmla="*/ 15 h 85"/>
                <a:gd name="T26" fmla="*/ 13 w 146"/>
                <a:gd name="T27" fmla="*/ 18 h 85"/>
                <a:gd name="T28" fmla="*/ 7 w 146"/>
                <a:gd name="T29" fmla="*/ 25 h 85"/>
                <a:gd name="T30" fmla="*/ 2 w 146"/>
                <a:gd name="T31" fmla="*/ 34 h 85"/>
                <a:gd name="T32" fmla="*/ 0 w 146"/>
                <a:gd name="T33" fmla="*/ 39 h 85"/>
                <a:gd name="T34" fmla="*/ 0 w 146"/>
                <a:gd name="T35" fmla="*/ 44 h 85"/>
                <a:gd name="T36" fmla="*/ 0 w 146"/>
                <a:gd name="T37" fmla="*/ 49 h 85"/>
                <a:gd name="T38" fmla="*/ 5 w 146"/>
                <a:gd name="T39" fmla="*/ 59 h 85"/>
                <a:gd name="T40" fmla="*/ 8 w 146"/>
                <a:gd name="T41" fmla="*/ 64 h 85"/>
                <a:gd name="T42" fmla="*/ 13 w 146"/>
                <a:gd name="T43" fmla="*/ 68 h 85"/>
                <a:gd name="T44" fmla="*/ 19 w 146"/>
                <a:gd name="T45" fmla="*/ 73 h 85"/>
                <a:gd name="T46" fmla="*/ 24 w 146"/>
                <a:gd name="T47" fmla="*/ 75 h 85"/>
                <a:gd name="T48" fmla="*/ 32 w 146"/>
                <a:gd name="T49" fmla="*/ 78 h 85"/>
                <a:gd name="T50" fmla="*/ 49 w 146"/>
                <a:gd name="T51" fmla="*/ 83 h 85"/>
                <a:gd name="T52" fmla="*/ 58 w 146"/>
                <a:gd name="T53" fmla="*/ 85 h 85"/>
                <a:gd name="T54" fmla="*/ 63 w 146"/>
                <a:gd name="T55" fmla="*/ 85 h 85"/>
                <a:gd name="T56" fmla="*/ 68 w 146"/>
                <a:gd name="T57" fmla="*/ 85 h 85"/>
                <a:gd name="T58" fmla="*/ 73 w 146"/>
                <a:gd name="T59" fmla="*/ 85 h 85"/>
                <a:gd name="T60" fmla="*/ 80 w 146"/>
                <a:gd name="T61" fmla="*/ 85 h 85"/>
                <a:gd name="T62" fmla="*/ 90 w 146"/>
                <a:gd name="T63" fmla="*/ 83 h 85"/>
                <a:gd name="T64" fmla="*/ 104 w 146"/>
                <a:gd name="T65" fmla="*/ 80 h 85"/>
                <a:gd name="T66" fmla="*/ 111 w 146"/>
                <a:gd name="T67" fmla="*/ 78 h 85"/>
                <a:gd name="T68" fmla="*/ 114 w 146"/>
                <a:gd name="T69" fmla="*/ 76 h 85"/>
                <a:gd name="T70" fmla="*/ 119 w 146"/>
                <a:gd name="T71" fmla="*/ 75 h 85"/>
                <a:gd name="T72" fmla="*/ 124 w 146"/>
                <a:gd name="T73" fmla="*/ 71 h 85"/>
                <a:gd name="T74" fmla="*/ 128 w 146"/>
                <a:gd name="T75" fmla="*/ 68 h 85"/>
                <a:gd name="T76" fmla="*/ 133 w 146"/>
                <a:gd name="T77" fmla="*/ 64 h 85"/>
                <a:gd name="T78" fmla="*/ 140 w 146"/>
                <a:gd name="T79" fmla="*/ 56 h 85"/>
                <a:gd name="T80" fmla="*/ 141 w 146"/>
                <a:gd name="T81" fmla="*/ 51 h 85"/>
                <a:gd name="T82" fmla="*/ 145 w 146"/>
                <a:gd name="T83" fmla="*/ 44 h 85"/>
                <a:gd name="T84" fmla="*/ 145 w 146"/>
                <a:gd name="T85" fmla="*/ 40 h 85"/>
                <a:gd name="T86" fmla="*/ 145 w 146"/>
                <a:gd name="T87" fmla="*/ 37 h 85"/>
                <a:gd name="T88" fmla="*/ 143 w 146"/>
                <a:gd name="T89" fmla="*/ 32 h 85"/>
                <a:gd name="T90" fmla="*/ 138 w 146"/>
                <a:gd name="T91" fmla="*/ 23 h 85"/>
                <a:gd name="T92" fmla="*/ 133 w 146"/>
                <a:gd name="T93" fmla="*/ 18 h 85"/>
                <a:gd name="T94" fmla="*/ 129 w 146"/>
                <a:gd name="T95" fmla="*/ 15 h 85"/>
                <a:gd name="T96" fmla="*/ 124 w 146"/>
                <a:gd name="T97" fmla="*/ 11 h 85"/>
                <a:gd name="T98" fmla="*/ 117 w 146"/>
                <a:gd name="T99" fmla="*/ 8 h 85"/>
                <a:gd name="T100" fmla="*/ 104 w 146"/>
                <a:gd name="T101" fmla="*/ 3 h 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6"/>
                <a:gd name="T154" fmla="*/ 0 h 85"/>
                <a:gd name="T155" fmla="*/ 146 w 146"/>
                <a:gd name="T156" fmla="*/ 85 h 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6" h="85">
                  <a:moveTo>
                    <a:pt x="104" y="3"/>
                  </a:moveTo>
                  <a:lnTo>
                    <a:pt x="97" y="1"/>
                  </a:lnTo>
                  <a:lnTo>
                    <a:pt x="95" y="1"/>
                  </a:lnTo>
                  <a:lnTo>
                    <a:pt x="90" y="1"/>
                  </a:lnTo>
                  <a:lnTo>
                    <a:pt x="87" y="0"/>
                  </a:lnTo>
                  <a:lnTo>
                    <a:pt x="87" y="1"/>
                  </a:lnTo>
                  <a:lnTo>
                    <a:pt x="85" y="1"/>
                  </a:lnTo>
                  <a:lnTo>
                    <a:pt x="82" y="1"/>
                  </a:lnTo>
                  <a:lnTo>
                    <a:pt x="82" y="0"/>
                  </a:lnTo>
                  <a:lnTo>
                    <a:pt x="80" y="0"/>
                  </a:lnTo>
                  <a:lnTo>
                    <a:pt x="78" y="0"/>
                  </a:lnTo>
                  <a:lnTo>
                    <a:pt x="77" y="0"/>
                  </a:lnTo>
                  <a:lnTo>
                    <a:pt x="75" y="0"/>
                  </a:lnTo>
                  <a:lnTo>
                    <a:pt x="73" y="0"/>
                  </a:lnTo>
                  <a:lnTo>
                    <a:pt x="71" y="0"/>
                  </a:lnTo>
                  <a:lnTo>
                    <a:pt x="70" y="0"/>
                  </a:lnTo>
                  <a:lnTo>
                    <a:pt x="66" y="1"/>
                  </a:lnTo>
                  <a:lnTo>
                    <a:pt x="65" y="0"/>
                  </a:lnTo>
                  <a:lnTo>
                    <a:pt x="61" y="1"/>
                  </a:lnTo>
                  <a:lnTo>
                    <a:pt x="59" y="1"/>
                  </a:lnTo>
                  <a:lnTo>
                    <a:pt x="56" y="1"/>
                  </a:lnTo>
                  <a:lnTo>
                    <a:pt x="53" y="1"/>
                  </a:lnTo>
                  <a:lnTo>
                    <a:pt x="49" y="3"/>
                  </a:lnTo>
                  <a:lnTo>
                    <a:pt x="41" y="5"/>
                  </a:lnTo>
                  <a:lnTo>
                    <a:pt x="41" y="6"/>
                  </a:lnTo>
                  <a:lnTo>
                    <a:pt x="39" y="6"/>
                  </a:lnTo>
                  <a:lnTo>
                    <a:pt x="37" y="6"/>
                  </a:lnTo>
                  <a:lnTo>
                    <a:pt x="34" y="8"/>
                  </a:lnTo>
                  <a:lnTo>
                    <a:pt x="32" y="8"/>
                  </a:lnTo>
                  <a:lnTo>
                    <a:pt x="31" y="8"/>
                  </a:lnTo>
                  <a:lnTo>
                    <a:pt x="31" y="10"/>
                  </a:lnTo>
                  <a:lnTo>
                    <a:pt x="29" y="10"/>
                  </a:lnTo>
                  <a:lnTo>
                    <a:pt x="27" y="10"/>
                  </a:lnTo>
                  <a:lnTo>
                    <a:pt x="25" y="11"/>
                  </a:lnTo>
                  <a:lnTo>
                    <a:pt x="24" y="11"/>
                  </a:lnTo>
                  <a:lnTo>
                    <a:pt x="22" y="13"/>
                  </a:lnTo>
                  <a:lnTo>
                    <a:pt x="20" y="13"/>
                  </a:lnTo>
                  <a:lnTo>
                    <a:pt x="19" y="15"/>
                  </a:lnTo>
                  <a:lnTo>
                    <a:pt x="17" y="15"/>
                  </a:lnTo>
                  <a:lnTo>
                    <a:pt x="17" y="17"/>
                  </a:lnTo>
                  <a:lnTo>
                    <a:pt x="15" y="18"/>
                  </a:lnTo>
                  <a:lnTo>
                    <a:pt x="13" y="18"/>
                  </a:lnTo>
                  <a:lnTo>
                    <a:pt x="12" y="20"/>
                  </a:lnTo>
                  <a:lnTo>
                    <a:pt x="10" y="20"/>
                  </a:lnTo>
                  <a:lnTo>
                    <a:pt x="7" y="25"/>
                  </a:lnTo>
                  <a:lnTo>
                    <a:pt x="3" y="30"/>
                  </a:lnTo>
                  <a:lnTo>
                    <a:pt x="2" y="32"/>
                  </a:lnTo>
                  <a:lnTo>
                    <a:pt x="2" y="34"/>
                  </a:lnTo>
                  <a:lnTo>
                    <a:pt x="0" y="35"/>
                  </a:lnTo>
                  <a:lnTo>
                    <a:pt x="0" y="37"/>
                  </a:lnTo>
                  <a:lnTo>
                    <a:pt x="0" y="39"/>
                  </a:lnTo>
                  <a:lnTo>
                    <a:pt x="0" y="40"/>
                  </a:lnTo>
                  <a:lnTo>
                    <a:pt x="0" y="42"/>
                  </a:lnTo>
                  <a:lnTo>
                    <a:pt x="0" y="44"/>
                  </a:lnTo>
                  <a:lnTo>
                    <a:pt x="0" y="46"/>
                  </a:lnTo>
                  <a:lnTo>
                    <a:pt x="0" y="47"/>
                  </a:lnTo>
                  <a:lnTo>
                    <a:pt x="0" y="49"/>
                  </a:lnTo>
                  <a:lnTo>
                    <a:pt x="0" y="51"/>
                  </a:lnTo>
                  <a:lnTo>
                    <a:pt x="0" y="52"/>
                  </a:lnTo>
                  <a:lnTo>
                    <a:pt x="5" y="59"/>
                  </a:lnTo>
                  <a:lnTo>
                    <a:pt x="3" y="59"/>
                  </a:lnTo>
                  <a:lnTo>
                    <a:pt x="5" y="61"/>
                  </a:lnTo>
                  <a:lnTo>
                    <a:pt x="8" y="64"/>
                  </a:lnTo>
                  <a:lnTo>
                    <a:pt x="10" y="66"/>
                  </a:lnTo>
                  <a:lnTo>
                    <a:pt x="12" y="66"/>
                  </a:lnTo>
                  <a:lnTo>
                    <a:pt x="13" y="68"/>
                  </a:lnTo>
                  <a:lnTo>
                    <a:pt x="15" y="69"/>
                  </a:lnTo>
                  <a:lnTo>
                    <a:pt x="17" y="71"/>
                  </a:lnTo>
                  <a:lnTo>
                    <a:pt x="19" y="73"/>
                  </a:lnTo>
                  <a:lnTo>
                    <a:pt x="20" y="73"/>
                  </a:lnTo>
                  <a:lnTo>
                    <a:pt x="22" y="75"/>
                  </a:lnTo>
                  <a:lnTo>
                    <a:pt x="24" y="75"/>
                  </a:lnTo>
                  <a:lnTo>
                    <a:pt x="24" y="76"/>
                  </a:lnTo>
                  <a:lnTo>
                    <a:pt x="27" y="78"/>
                  </a:lnTo>
                  <a:lnTo>
                    <a:pt x="32" y="78"/>
                  </a:lnTo>
                  <a:lnTo>
                    <a:pt x="41" y="80"/>
                  </a:lnTo>
                  <a:lnTo>
                    <a:pt x="48" y="83"/>
                  </a:lnTo>
                  <a:lnTo>
                    <a:pt x="49" y="83"/>
                  </a:lnTo>
                  <a:lnTo>
                    <a:pt x="54" y="85"/>
                  </a:lnTo>
                  <a:lnTo>
                    <a:pt x="56" y="85"/>
                  </a:lnTo>
                  <a:lnTo>
                    <a:pt x="58" y="85"/>
                  </a:lnTo>
                  <a:lnTo>
                    <a:pt x="59" y="85"/>
                  </a:lnTo>
                  <a:lnTo>
                    <a:pt x="61" y="85"/>
                  </a:lnTo>
                  <a:lnTo>
                    <a:pt x="63" y="85"/>
                  </a:lnTo>
                  <a:lnTo>
                    <a:pt x="65" y="85"/>
                  </a:lnTo>
                  <a:lnTo>
                    <a:pt x="66" y="85"/>
                  </a:lnTo>
                  <a:lnTo>
                    <a:pt x="68" y="85"/>
                  </a:lnTo>
                  <a:lnTo>
                    <a:pt x="70" y="85"/>
                  </a:lnTo>
                  <a:lnTo>
                    <a:pt x="71" y="85"/>
                  </a:lnTo>
                  <a:lnTo>
                    <a:pt x="73" y="85"/>
                  </a:lnTo>
                  <a:lnTo>
                    <a:pt x="75" y="85"/>
                  </a:lnTo>
                  <a:lnTo>
                    <a:pt x="77" y="85"/>
                  </a:lnTo>
                  <a:lnTo>
                    <a:pt x="80" y="85"/>
                  </a:lnTo>
                  <a:lnTo>
                    <a:pt x="83" y="85"/>
                  </a:lnTo>
                  <a:lnTo>
                    <a:pt x="85" y="85"/>
                  </a:lnTo>
                  <a:lnTo>
                    <a:pt x="90" y="83"/>
                  </a:lnTo>
                  <a:lnTo>
                    <a:pt x="94" y="83"/>
                  </a:lnTo>
                  <a:lnTo>
                    <a:pt x="95" y="83"/>
                  </a:lnTo>
                  <a:lnTo>
                    <a:pt x="104" y="80"/>
                  </a:lnTo>
                  <a:lnTo>
                    <a:pt x="106" y="80"/>
                  </a:lnTo>
                  <a:lnTo>
                    <a:pt x="107" y="78"/>
                  </a:lnTo>
                  <a:lnTo>
                    <a:pt x="111" y="78"/>
                  </a:lnTo>
                  <a:lnTo>
                    <a:pt x="112" y="78"/>
                  </a:lnTo>
                  <a:lnTo>
                    <a:pt x="114" y="78"/>
                  </a:lnTo>
                  <a:lnTo>
                    <a:pt x="114" y="76"/>
                  </a:lnTo>
                  <a:lnTo>
                    <a:pt x="116" y="75"/>
                  </a:lnTo>
                  <a:lnTo>
                    <a:pt x="117" y="75"/>
                  </a:lnTo>
                  <a:lnTo>
                    <a:pt x="119" y="75"/>
                  </a:lnTo>
                  <a:lnTo>
                    <a:pt x="121" y="73"/>
                  </a:lnTo>
                  <a:lnTo>
                    <a:pt x="123" y="73"/>
                  </a:lnTo>
                  <a:lnTo>
                    <a:pt x="124" y="71"/>
                  </a:lnTo>
                  <a:lnTo>
                    <a:pt x="126" y="71"/>
                  </a:lnTo>
                  <a:lnTo>
                    <a:pt x="126" y="68"/>
                  </a:lnTo>
                  <a:lnTo>
                    <a:pt x="128" y="68"/>
                  </a:lnTo>
                  <a:lnTo>
                    <a:pt x="129" y="68"/>
                  </a:lnTo>
                  <a:lnTo>
                    <a:pt x="131" y="66"/>
                  </a:lnTo>
                  <a:lnTo>
                    <a:pt x="133" y="64"/>
                  </a:lnTo>
                  <a:lnTo>
                    <a:pt x="135" y="63"/>
                  </a:lnTo>
                  <a:lnTo>
                    <a:pt x="138" y="59"/>
                  </a:lnTo>
                  <a:lnTo>
                    <a:pt x="140" y="56"/>
                  </a:lnTo>
                  <a:lnTo>
                    <a:pt x="140" y="54"/>
                  </a:lnTo>
                  <a:lnTo>
                    <a:pt x="143" y="52"/>
                  </a:lnTo>
                  <a:lnTo>
                    <a:pt x="141" y="51"/>
                  </a:lnTo>
                  <a:lnTo>
                    <a:pt x="143" y="49"/>
                  </a:lnTo>
                  <a:lnTo>
                    <a:pt x="145" y="47"/>
                  </a:lnTo>
                  <a:lnTo>
                    <a:pt x="145" y="44"/>
                  </a:lnTo>
                  <a:lnTo>
                    <a:pt x="146" y="44"/>
                  </a:lnTo>
                  <a:lnTo>
                    <a:pt x="145" y="42"/>
                  </a:lnTo>
                  <a:lnTo>
                    <a:pt x="145" y="40"/>
                  </a:lnTo>
                  <a:lnTo>
                    <a:pt x="146" y="40"/>
                  </a:lnTo>
                  <a:lnTo>
                    <a:pt x="145" y="39"/>
                  </a:lnTo>
                  <a:lnTo>
                    <a:pt x="145" y="37"/>
                  </a:lnTo>
                  <a:lnTo>
                    <a:pt x="145" y="35"/>
                  </a:lnTo>
                  <a:lnTo>
                    <a:pt x="143" y="34"/>
                  </a:lnTo>
                  <a:lnTo>
                    <a:pt x="143" y="32"/>
                  </a:lnTo>
                  <a:lnTo>
                    <a:pt x="140" y="27"/>
                  </a:lnTo>
                  <a:lnTo>
                    <a:pt x="140" y="25"/>
                  </a:lnTo>
                  <a:lnTo>
                    <a:pt x="138" y="23"/>
                  </a:lnTo>
                  <a:lnTo>
                    <a:pt x="136" y="20"/>
                  </a:lnTo>
                  <a:lnTo>
                    <a:pt x="135" y="18"/>
                  </a:lnTo>
                  <a:lnTo>
                    <a:pt x="133" y="18"/>
                  </a:lnTo>
                  <a:lnTo>
                    <a:pt x="133" y="17"/>
                  </a:lnTo>
                  <a:lnTo>
                    <a:pt x="131" y="15"/>
                  </a:lnTo>
                  <a:lnTo>
                    <a:pt x="129" y="15"/>
                  </a:lnTo>
                  <a:lnTo>
                    <a:pt x="128" y="13"/>
                  </a:lnTo>
                  <a:lnTo>
                    <a:pt x="126" y="13"/>
                  </a:lnTo>
                  <a:lnTo>
                    <a:pt x="124" y="11"/>
                  </a:lnTo>
                  <a:lnTo>
                    <a:pt x="123" y="11"/>
                  </a:lnTo>
                  <a:lnTo>
                    <a:pt x="121" y="10"/>
                  </a:lnTo>
                  <a:lnTo>
                    <a:pt x="117" y="8"/>
                  </a:lnTo>
                  <a:lnTo>
                    <a:pt x="116" y="8"/>
                  </a:lnTo>
                  <a:lnTo>
                    <a:pt x="112" y="6"/>
                  </a:lnTo>
                  <a:lnTo>
                    <a:pt x="104" y="3"/>
                  </a:lnTo>
                  <a:close/>
                </a:path>
              </a:pathLst>
            </a:custGeom>
            <a:solidFill>
              <a:srgbClr val="808080"/>
            </a:solidFill>
            <a:ln w="9525">
              <a:noFill/>
              <a:round/>
              <a:headEnd/>
              <a:tailEnd/>
            </a:ln>
          </p:spPr>
          <p:txBody>
            <a:bodyPr/>
            <a:lstStyle/>
            <a:p>
              <a:endParaRPr lang="en-US"/>
            </a:p>
          </p:txBody>
        </p:sp>
        <p:sp>
          <p:nvSpPr>
            <p:cNvPr id="441" name="Freeform 2612"/>
            <p:cNvSpPr>
              <a:spLocks/>
            </p:cNvSpPr>
            <p:nvPr/>
          </p:nvSpPr>
          <p:spPr bwMode="auto">
            <a:xfrm>
              <a:off x="1989" y="2997"/>
              <a:ext cx="146" cy="116"/>
            </a:xfrm>
            <a:custGeom>
              <a:avLst/>
              <a:gdLst>
                <a:gd name="T0" fmla="*/ 90 w 146"/>
                <a:gd name="T1" fmla="*/ 0 h 116"/>
                <a:gd name="T2" fmla="*/ 83 w 146"/>
                <a:gd name="T3" fmla="*/ 0 h 116"/>
                <a:gd name="T4" fmla="*/ 77 w 146"/>
                <a:gd name="T5" fmla="*/ 0 h 116"/>
                <a:gd name="T6" fmla="*/ 70 w 146"/>
                <a:gd name="T7" fmla="*/ 0 h 116"/>
                <a:gd name="T8" fmla="*/ 63 w 146"/>
                <a:gd name="T9" fmla="*/ 2 h 116"/>
                <a:gd name="T10" fmla="*/ 53 w 146"/>
                <a:gd name="T11" fmla="*/ 2 h 116"/>
                <a:gd name="T12" fmla="*/ 39 w 146"/>
                <a:gd name="T13" fmla="*/ 8 h 116"/>
                <a:gd name="T14" fmla="*/ 36 w 146"/>
                <a:gd name="T15" fmla="*/ 10 h 116"/>
                <a:gd name="T16" fmla="*/ 29 w 146"/>
                <a:gd name="T17" fmla="*/ 12 h 116"/>
                <a:gd name="T18" fmla="*/ 25 w 146"/>
                <a:gd name="T19" fmla="*/ 15 h 116"/>
                <a:gd name="T20" fmla="*/ 22 w 146"/>
                <a:gd name="T21" fmla="*/ 17 h 116"/>
                <a:gd name="T22" fmla="*/ 19 w 146"/>
                <a:gd name="T23" fmla="*/ 22 h 116"/>
                <a:gd name="T24" fmla="*/ 12 w 146"/>
                <a:gd name="T25" fmla="*/ 29 h 116"/>
                <a:gd name="T26" fmla="*/ 3 w 146"/>
                <a:gd name="T27" fmla="*/ 39 h 116"/>
                <a:gd name="T28" fmla="*/ 2 w 146"/>
                <a:gd name="T29" fmla="*/ 46 h 116"/>
                <a:gd name="T30" fmla="*/ 0 w 146"/>
                <a:gd name="T31" fmla="*/ 51 h 116"/>
                <a:gd name="T32" fmla="*/ 0 w 146"/>
                <a:gd name="T33" fmla="*/ 56 h 116"/>
                <a:gd name="T34" fmla="*/ 0 w 146"/>
                <a:gd name="T35" fmla="*/ 63 h 116"/>
                <a:gd name="T36" fmla="*/ 0 w 146"/>
                <a:gd name="T37" fmla="*/ 68 h 116"/>
                <a:gd name="T38" fmla="*/ 0 w 146"/>
                <a:gd name="T39" fmla="*/ 72 h 116"/>
                <a:gd name="T40" fmla="*/ 5 w 146"/>
                <a:gd name="T41" fmla="*/ 82 h 116"/>
                <a:gd name="T42" fmla="*/ 10 w 146"/>
                <a:gd name="T43" fmla="*/ 89 h 116"/>
                <a:gd name="T44" fmla="*/ 15 w 146"/>
                <a:gd name="T45" fmla="*/ 94 h 116"/>
                <a:gd name="T46" fmla="*/ 19 w 146"/>
                <a:gd name="T47" fmla="*/ 97 h 116"/>
                <a:gd name="T48" fmla="*/ 20 w 146"/>
                <a:gd name="T49" fmla="*/ 101 h 116"/>
                <a:gd name="T50" fmla="*/ 24 w 146"/>
                <a:gd name="T51" fmla="*/ 102 h 116"/>
                <a:gd name="T52" fmla="*/ 34 w 146"/>
                <a:gd name="T53" fmla="*/ 106 h 116"/>
                <a:gd name="T54" fmla="*/ 48 w 146"/>
                <a:gd name="T55" fmla="*/ 112 h 116"/>
                <a:gd name="T56" fmla="*/ 56 w 146"/>
                <a:gd name="T57" fmla="*/ 112 h 116"/>
                <a:gd name="T58" fmla="*/ 61 w 146"/>
                <a:gd name="T59" fmla="*/ 114 h 116"/>
                <a:gd name="T60" fmla="*/ 66 w 146"/>
                <a:gd name="T61" fmla="*/ 114 h 116"/>
                <a:gd name="T62" fmla="*/ 70 w 146"/>
                <a:gd name="T63" fmla="*/ 116 h 116"/>
                <a:gd name="T64" fmla="*/ 73 w 146"/>
                <a:gd name="T65" fmla="*/ 116 h 116"/>
                <a:gd name="T66" fmla="*/ 78 w 146"/>
                <a:gd name="T67" fmla="*/ 114 h 116"/>
                <a:gd name="T68" fmla="*/ 85 w 146"/>
                <a:gd name="T69" fmla="*/ 112 h 116"/>
                <a:gd name="T70" fmla="*/ 95 w 146"/>
                <a:gd name="T71" fmla="*/ 111 h 116"/>
                <a:gd name="T72" fmla="*/ 109 w 146"/>
                <a:gd name="T73" fmla="*/ 106 h 116"/>
                <a:gd name="T74" fmla="*/ 114 w 146"/>
                <a:gd name="T75" fmla="*/ 104 h 116"/>
                <a:gd name="T76" fmla="*/ 117 w 146"/>
                <a:gd name="T77" fmla="*/ 101 h 116"/>
                <a:gd name="T78" fmla="*/ 123 w 146"/>
                <a:gd name="T79" fmla="*/ 99 h 116"/>
                <a:gd name="T80" fmla="*/ 124 w 146"/>
                <a:gd name="T81" fmla="*/ 95 h 116"/>
                <a:gd name="T82" fmla="*/ 129 w 146"/>
                <a:gd name="T83" fmla="*/ 94 h 116"/>
                <a:gd name="T84" fmla="*/ 133 w 146"/>
                <a:gd name="T85" fmla="*/ 87 h 116"/>
                <a:gd name="T86" fmla="*/ 143 w 146"/>
                <a:gd name="T87" fmla="*/ 77 h 116"/>
                <a:gd name="T88" fmla="*/ 145 w 146"/>
                <a:gd name="T89" fmla="*/ 68 h 116"/>
                <a:gd name="T90" fmla="*/ 145 w 146"/>
                <a:gd name="T91" fmla="*/ 63 h 116"/>
                <a:gd name="T92" fmla="*/ 146 w 146"/>
                <a:gd name="T93" fmla="*/ 60 h 116"/>
                <a:gd name="T94" fmla="*/ 146 w 146"/>
                <a:gd name="T95" fmla="*/ 56 h 116"/>
                <a:gd name="T96" fmla="*/ 146 w 146"/>
                <a:gd name="T97" fmla="*/ 51 h 116"/>
                <a:gd name="T98" fmla="*/ 145 w 146"/>
                <a:gd name="T99" fmla="*/ 46 h 116"/>
                <a:gd name="T100" fmla="*/ 141 w 146"/>
                <a:gd name="T101" fmla="*/ 34 h 116"/>
                <a:gd name="T102" fmla="*/ 136 w 146"/>
                <a:gd name="T103" fmla="*/ 25 h 116"/>
                <a:gd name="T104" fmla="*/ 133 w 146"/>
                <a:gd name="T105" fmla="*/ 22 h 116"/>
                <a:gd name="T106" fmla="*/ 128 w 146"/>
                <a:gd name="T107" fmla="*/ 19 h 116"/>
                <a:gd name="T108" fmla="*/ 124 w 146"/>
                <a:gd name="T109" fmla="*/ 15 h 116"/>
                <a:gd name="T110" fmla="*/ 121 w 146"/>
                <a:gd name="T111" fmla="*/ 14 h 116"/>
                <a:gd name="T112" fmla="*/ 117 w 146"/>
                <a:gd name="T113" fmla="*/ 10 h 1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116"/>
                <a:gd name="T173" fmla="*/ 146 w 146"/>
                <a:gd name="T174" fmla="*/ 116 h 1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116">
                  <a:moveTo>
                    <a:pt x="104" y="5"/>
                  </a:moveTo>
                  <a:lnTo>
                    <a:pt x="97" y="2"/>
                  </a:lnTo>
                  <a:lnTo>
                    <a:pt x="90" y="0"/>
                  </a:lnTo>
                  <a:lnTo>
                    <a:pt x="90" y="2"/>
                  </a:lnTo>
                  <a:lnTo>
                    <a:pt x="87" y="0"/>
                  </a:lnTo>
                  <a:lnTo>
                    <a:pt x="83" y="0"/>
                  </a:lnTo>
                  <a:lnTo>
                    <a:pt x="82" y="0"/>
                  </a:lnTo>
                  <a:lnTo>
                    <a:pt x="78" y="0"/>
                  </a:lnTo>
                  <a:lnTo>
                    <a:pt x="77" y="0"/>
                  </a:lnTo>
                  <a:lnTo>
                    <a:pt x="73" y="0"/>
                  </a:lnTo>
                  <a:lnTo>
                    <a:pt x="71" y="0"/>
                  </a:lnTo>
                  <a:lnTo>
                    <a:pt x="70" y="0"/>
                  </a:lnTo>
                  <a:lnTo>
                    <a:pt x="68" y="0"/>
                  </a:lnTo>
                  <a:lnTo>
                    <a:pt x="66" y="0"/>
                  </a:lnTo>
                  <a:lnTo>
                    <a:pt x="63" y="2"/>
                  </a:lnTo>
                  <a:lnTo>
                    <a:pt x="61" y="0"/>
                  </a:lnTo>
                  <a:lnTo>
                    <a:pt x="56" y="2"/>
                  </a:lnTo>
                  <a:lnTo>
                    <a:pt x="53" y="2"/>
                  </a:lnTo>
                  <a:lnTo>
                    <a:pt x="49" y="3"/>
                  </a:lnTo>
                  <a:lnTo>
                    <a:pt x="41" y="7"/>
                  </a:lnTo>
                  <a:lnTo>
                    <a:pt x="39" y="8"/>
                  </a:lnTo>
                  <a:lnTo>
                    <a:pt x="37" y="8"/>
                  </a:lnTo>
                  <a:lnTo>
                    <a:pt x="36" y="8"/>
                  </a:lnTo>
                  <a:lnTo>
                    <a:pt x="36" y="10"/>
                  </a:lnTo>
                  <a:lnTo>
                    <a:pt x="34" y="10"/>
                  </a:lnTo>
                  <a:lnTo>
                    <a:pt x="31" y="12"/>
                  </a:lnTo>
                  <a:lnTo>
                    <a:pt x="29" y="12"/>
                  </a:lnTo>
                  <a:lnTo>
                    <a:pt x="29" y="14"/>
                  </a:lnTo>
                  <a:lnTo>
                    <a:pt x="25" y="14"/>
                  </a:lnTo>
                  <a:lnTo>
                    <a:pt x="25" y="15"/>
                  </a:lnTo>
                  <a:lnTo>
                    <a:pt x="24" y="15"/>
                  </a:lnTo>
                  <a:lnTo>
                    <a:pt x="24" y="17"/>
                  </a:lnTo>
                  <a:lnTo>
                    <a:pt x="22" y="17"/>
                  </a:lnTo>
                  <a:lnTo>
                    <a:pt x="20" y="19"/>
                  </a:lnTo>
                  <a:lnTo>
                    <a:pt x="20" y="20"/>
                  </a:lnTo>
                  <a:lnTo>
                    <a:pt x="19" y="22"/>
                  </a:lnTo>
                  <a:lnTo>
                    <a:pt x="17" y="22"/>
                  </a:lnTo>
                  <a:lnTo>
                    <a:pt x="15" y="24"/>
                  </a:lnTo>
                  <a:lnTo>
                    <a:pt x="12" y="29"/>
                  </a:lnTo>
                  <a:lnTo>
                    <a:pt x="10" y="29"/>
                  </a:lnTo>
                  <a:lnTo>
                    <a:pt x="7" y="34"/>
                  </a:lnTo>
                  <a:lnTo>
                    <a:pt x="3" y="39"/>
                  </a:lnTo>
                  <a:lnTo>
                    <a:pt x="3" y="41"/>
                  </a:lnTo>
                  <a:lnTo>
                    <a:pt x="2" y="44"/>
                  </a:lnTo>
                  <a:lnTo>
                    <a:pt x="2" y="46"/>
                  </a:lnTo>
                  <a:lnTo>
                    <a:pt x="0" y="48"/>
                  </a:lnTo>
                  <a:lnTo>
                    <a:pt x="2" y="48"/>
                  </a:lnTo>
                  <a:lnTo>
                    <a:pt x="0" y="51"/>
                  </a:lnTo>
                  <a:lnTo>
                    <a:pt x="0" y="53"/>
                  </a:lnTo>
                  <a:lnTo>
                    <a:pt x="0" y="54"/>
                  </a:lnTo>
                  <a:lnTo>
                    <a:pt x="0" y="56"/>
                  </a:lnTo>
                  <a:lnTo>
                    <a:pt x="0" y="58"/>
                  </a:lnTo>
                  <a:lnTo>
                    <a:pt x="0" y="60"/>
                  </a:lnTo>
                  <a:lnTo>
                    <a:pt x="0" y="63"/>
                  </a:lnTo>
                  <a:lnTo>
                    <a:pt x="0" y="65"/>
                  </a:lnTo>
                  <a:lnTo>
                    <a:pt x="0" y="66"/>
                  </a:lnTo>
                  <a:lnTo>
                    <a:pt x="0" y="68"/>
                  </a:lnTo>
                  <a:lnTo>
                    <a:pt x="0" y="70"/>
                  </a:lnTo>
                  <a:lnTo>
                    <a:pt x="2" y="70"/>
                  </a:lnTo>
                  <a:lnTo>
                    <a:pt x="0" y="72"/>
                  </a:lnTo>
                  <a:lnTo>
                    <a:pt x="3" y="78"/>
                  </a:lnTo>
                  <a:lnTo>
                    <a:pt x="3" y="80"/>
                  </a:lnTo>
                  <a:lnTo>
                    <a:pt x="5" y="82"/>
                  </a:lnTo>
                  <a:lnTo>
                    <a:pt x="7" y="82"/>
                  </a:lnTo>
                  <a:lnTo>
                    <a:pt x="8" y="87"/>
                  </a:lnTo>
                  <a:lnTo>
                    <a:pt x="10" y="89"/>
                  </a:lnTo>
                  <a:lnTo>
                    <a:pt x="12" y="90"/>
                  </a:lnTo>
                  <a:lnTo>
                    <a:pt x="13" y="94"/>
                  </a:lnTo>
                  <a:lnTo>
                    <a:pt x="15" y="94"/>
                  </a:lnTo>
                  <a:lnTo>
                    <a:pt x="17" y="95"/>
                  </a:lnTo>
                  <a:lnTo>
                    <a:pt x="17" y="97"/>
                  </a:lnTo>
                  <a:lnTo>
                    <a:pt x="19" y="97"/>
                  </a:lnTo>
                  <a:lnTo>
                    <a:pt x="19" y="99"/>
                  </a:lnTo>
                  <a:lnTo>
                    <a:pt x="20" y="99"/>
                  </a:lnTo>
                  <a:lnTo>
                    <a:pt x="20" y="101"/>
                  </a:lnTo>
                  <a:lnTo>
                    <a:pt x="22" y="101"/>
                  </a:lnTo>
                  <a:lnTo>
                    <a:pt x="24" y="101"/>
                  </a:lnTo>
                  <a:lnTo>
                    <a:pt x="24" y="102"/>
                  </a:lnTo>
                  <a:lnTo>
                    <a:pt x="27" y="104"/>
                  </a:lnTo>
                  <a:lnTo>
                    <a:pt x="29" y="104"/>
                  </a:lnTo>
                  <a:lnTo>
                    <a:pt x="34" y="106"/>
                  </a:lnTo>
                  <a:lnTo>
                    <a:pt x="34" y="107"/>
                  </a:lnTo>
                  <a:lnTo>
                    <a:pt x="41" y="111"/>
                  </a:lnTo>
                  <a:lnTo>
                    <a:pt x="48" y="112"/>
                  </a:lnTo>
                  <a:lnTo>
                    <a:pt x="49" y="111"/>
                  </a:lnTo>
                  <a:lnTo>
                    <a:pt x="54" y="112"/>
                  </a:lnTo>
                  <a:lnTo>
                    <a:pt x="56" y="112"/>
                  </a:lnTo>
                  <a:lnTo>
                    <a:pt x="58" y="114"/>
                  </a:lnTo>
                  <a:lnTo>
                    <a:pt x="60" y="114"/>
                  </a:lnTo>
                  <a:lnTo>
                    <a:pt x="61" y="114"/>
                  </a:lnTo>
                  <a:lnTo>
                    <a:pt x="63" y="114"/>
                  </a:lnTo>
                  <a:lnTo>
                    <a:pt x="65" y="114"/>
                  </a:lnTo>
                  <a:lnTo>
                    <a:pt x="66" y="114"/>
                  </a:lnTo>
                  <a:lnTo>
                    <a:pt x="66" y="116"/>
                  </a:lnTo>
                  <a:lnTo>
                    <a:pt x="68" y="114"/>
                  </a:lnTo>
                  <a:lnTo>
                    <a:pt x="70" y="116"/>
                  </a:lnTo>
                  <a:lnTo>
                    <a:pt x="70" y="114"/>
                  </a:lnTo>
                  <a:lnTo>
                    <a:pt x="71" y="114"/>
                  </a:lnTo>
                  <a:lnTo>
                    <a:pt x="73" y="116"/>
                  </a:lnTo>
                  <a:lnTo>
                    <a:pt x="75" y="114"/>
                  </a:lnTo>
                  <a:lnTo>
                    <a:pt x="77" y="116"/>
                  </a:lnTo>
                  <a:lnTo>
                    <a:pt x="78" y="114"/>
                  </a:lnTo>
                  <a:lnTo>
                    <a:pt x="80" y="114"/>
                  </a:lnTo>
                  <a:lnTo>
                    <a:pt x="82" y="114"/>
                  </a:lnTo>
                  <a:lnTo>
                    <a:pt x="85" y="112"/>
                  </a:lnTo>
                  <a:lnTo>
                    <a:pt x="90" y="112"/>
                  </a:lnTo>
                  <a:lnTo>
                    <a:pt x="92" y="112"/>
                  </a:lnTo>
                  <a:lnTo>
                    <a:pt x="95" y="111"/>
                  </a:lnTo>
                  <a:lnTo>
                    <a:pt x="106" y="107"/>
                  </a:lnTo>
                  <a:lnTo>
                    <a:pt x="107" y="107"/>
                  </a:lnTo>
                  <a:lnTo>
                    <a:pt x="109" y="106"/>
                  </a:lnTo>
                  <a:lnTo>
                    <a:pt x="112" y="106"/>
                  </a:lnTo>
                  <a:lnTo>
                    <a:pt x="112" y="104"/>
                  </a:lnTo>
                  <a:lnTo>
                    <a:pt x="114" y="104"/>
                  </a:lnTo>
                  <a:lnTo>
                    <a:pt x="114" y="102"/>
                  </a:lnTo>
                  <a:lnTo>
                    <a:pt x="117" y="102"/>
                  </a:lnTo>
                  <a:lnTo>
                    <a:pt x="117" y="101"/>
                  </a:lnTo>
                  <a:lnTo>
                    <a:pt x="119" y="101"/>
                  </a:lnTo>
                  <a:lnTo>
                    <a:pt x="121" y="101"/>
                  </a:lnTo>
                  <a:lnTo>
                    <a:pt x="123" y="99"/>
                  </a:lnTo>
                  <a:lnTo>
                    <a:pt x="124" y="99"/>
                  </a:lnTo>
                  <a:lnTo>
                    <a:pt x="124" y="97"/>
                  </a:lnTo>
                  <a:lnTo>
                    <a:pt x="124" y="95"/>
                  </a:lnTo>
                  <a:lnTo>
                    <a:pt x="126" y="95"/>
                  </a:lnTo>
                  <a:lnTo>
                    <a:pt x="128" y="95"/>
                  </a:lnTo>
                  <a:lnTo>
                    <a:pt x="129" y="94"/>
                  </a:lnTo>
                  <a:lnTo>
                    <a:pt x="129" y="92"/>
                  </a:lnTo>
                  <a:lnTo>
                    <a:pt x="133" y="90"/>
                  </a:lnTo>
                  <a:lnTo>
                    <a:pt x="133" y="87"/>
                  </a:lnTo>
                  <a:lnTo>
                    <a:pt x="136" y="87"/>
                  </a:lnTo>
                  <a:lnTo>
                    <a:pt x="138" y="80"/>
                  </a:lnTo>
                  <a:lnTo>
                    <a:pt x="143" y="77"/>
                  </a:lnTo>
                  <a:lnTo>
                    <a:pt x="143" y="75"/>
                  </a:lnTo>
                  <a:lnTo>
                    <a:pt x="145" y="70"/>
                  </a:lnTo>
                  <a:lnTo>
                    <a:pt x="145" y="68"/>
                  </a:lnTo>
                  <a:lnTo>
                    <a:pt x="145" y="66"/>
                  </a:lnTo>
                  <a:lnTo>
                    <a:pt x="146" y="65"/>
                  </a:lnTo>
                  <a:lnTo>
                    <a:pt x="145" y="63"/>
                  </a:lnTo>
                  <a:lnTo>
                    <a:pt x="146" y="63"/>
                  </a:lnTo>
                  <a:lnTo>
                    <a:pt x="145" y="61"/>
                  </a:lnTo>
                  <a:lnTo>
                    <a:pt x="146" y="60"/>
                  </a:lnTo>
                  <a:lnTo>
                    <a:pt x="145" y="60"/>
                  </a:lnTo>
                  <a:lnTo>
                    <a:pt x="146" y="58"/>
                  </a:lnTo>
                  <a:lnTo>
                    <a:pt x="146" y="56"/>
                  </a:lnTo>
                  <a:lnTo>
                    <a:pt x="146" y="54"/>
                  </a:lnTo>
                  <a:lnTo>
                    <a:pt x="146" y="53"/>
                  </a:lnTo>
                  <a:lnTo>
                    <a:pt x="146" y="51"/>
                  </a:lnTo>
                  <a:lnTo>
                    <a:pt x="145" y="49"/>
                  </a:lnTo>
                  <a:lnTo>
                    <a:pt x="146" y="48"/>
                  </a:lnTo>
                  <a:lnTo>
                    <a:pt x="145" y="46"/>
                  </a:lnTo>
                  <a:lnTo>
                    <a:pt x="145" y="44"/>
                  </a:lnTo>
                  <a:lnTo>
                    <a:pt x="141" y="36"/>
                  </a:lnTo>
                  <a:lnTo>
                    <a:pt x="141" y="34"/>
                  </a:lnTo>
                  <a:lnTo>
                    <a:pt x="140" y="32"/>
                  </a:lnTo>
                  <a:lnTo>
                    <a:pt x="138" y="29"/>
                  </a:lnTo>
                  <a:lnTo>
                    <a:pt x="136" y="25"/>
                  </a:lnTo>
                  <a:lnTo>
                    <a:pt x="135" y="25"/>
                  </a:lnTo>
                  <a:lnTo>
                    <a:pt x="133" y="24"/>
                  </a:lnTo>
                  <a:lnTo>
                    <a:pt x="133" y="22"/>
                  </a:lnTo>
                  <a:lnTo>
                    <a:pt x="131" y="20"/>
                  </a:lnTo>
                  <a:lnTo>
                    <a:pt x="129" y="19"/>
                  </a:lnTo>
                  <a:lnTo>
                    <a:pt x="128" y="19"/>
                  </a:lnTo>
                  <a:lnTo>
                    <a:pt x="128" y="17"/>
                  </a:lnTo>
                  <a:lnTo>
                    <a:pt x="126" y="17"/>
                  </a:lnTo>
                  <a:lnTo>
                    <a:pt x="124" y="15"/>
                  </a:lnTo>
                  <a:lnTo>
                    <a:pt x="124" y="14"/>
                  </a:lnTo>
                  <a:lnTo>
                    <a:pt x="123" y="14"/>
                  </a:lnTo>
                  <a:lnTo>
                    <a:pt x="121" y="14"/>
                  </a:lnTo>
                  <a:lnTo>
                    <a:pt x="121" y="12"/>
                  </a:lnTo>
                  <a:lnTo>
                    <a:pt x="117" y="12"/>
                  </a:lnTo>
                  <a:lnTo>
                    <a:pt x="117" y="10"/>
                  </a:lnTo>
                  <a:lnTo>
                    <a:pt x="112" y="8"/>
                  </a:lnTo>
                  <a:lnTo>
                    <a:pt x="104" y="5"/>
                  </a:lnTo>
                  <a:close/>
                </a:path>
              </a:pathLst>
            </a:custGeom>
            <a:solidFill>
              <a:srgbClr val="808080"/>
            </a:solidFill>
            <a:ln w="9525">
              <a:noFill/>
              <a:round/>
              <a:headEnd/>
              <a:tailEnd/>
            </a:ln>
          </p:spPr>
          <p:txBody>
            <a:bodyPr/>
            <a:lstStyle/>
            <a:p>
              <a:endParaRPr lang="en-US"/>
            </a:p>
          </p:txBody>
        </p:sp>
        <p:sp>
          <p:nvSpPr>
            <p:cNvPr id="442" name="Freeform 2613"/>
            <p:cNvSpPr>
              <a:spLocks/>
            </p:cNvSpPr>
            <p:nvPr/>
          </p:nvSpPr>
          <p:spPr bwMode="auto">
            <a:xfrm>
              <a:off x="1968" y="3033"/>
              <a:ext cx="149" cy="116"/>
            </a:xfrm>
            <a:custGeom>
              <a:avLst/>
              <a:gdLst>
                <a:gd name="T0" fmla="*/ 98 w 149"/>
                <a:gd name="T1" fmla="*/ 3 h 116"/>
                <a:gd name="T2" fmla="*/ 86 w 149"/>
                <a:gd name="T3" fmla="*/ 1 h 116"/>
                <a:gd name="T4" fmla="*/ 81 w 149"/>
                <a:gd name="T5" fmla="*/ 0 h 116"/>
                <a:gd name="T6" fmla="*/ 75 w 149"/>
                <a:gd name="T7" fmla="*/ 0 h 116"/>
                <a:gd name="T8" fmla="*/ 70 w 149"/>
                <a:gd name="T9" fmla="*/ 1 h 116"/>
                <a:gd name="T10" fmla="*/ 62 w 149"/>
                <a:gd name="T11" fmla="*/ 1 h 116"/>
                <a:gd name="T12" fmla="*/ 52 w 149"/>
                <a:gd name="T13" fmla="*/ 3 h 116"/>
                <a:gd name="T14" fmla="*/ 36 w 149"/>
                <a:gd name="T15" fmla="*/ 8 h 116"/>
                <a:gd name="T16" fmla="*/ 33 w 149"/>
                <a:gd name="T17" fmla="*/ 12 h 116"/>
                <a:gd name="T18" fmla="*/ 26 w 149"/>
                <a:gd name="T19" fmla="*/ 15 h 116"/>
                <a:gd name="T20" fmla="*/ 24 w 149"/>
                <a:gd name="T21" fmla="*/ 18 h 116"/>
                <a:gd name="T22" fmla="*/ 21 w 149"/>
                <a:gd name="T23" fmla="*/ 22 h 116"/>
                <a:gd name="T24" fmla="*/ 16 w 149"/>
                <a:gd name="T25" fmla="*/ 25 h 116"/>
                <a:gd name="T26" fmla="*/ 9 w 149"/>
                <a:gd name="T27" fmla="*/ 34 h 116"/>
                <a:gd name="T28" fmla="*/ 4 w 149"/>
                <a:gd name="T29" fmla="*/ 44 h 116"/>
                <a:gd name="T30" fmla="*/ 4 w 149"/>
                <a:gd name="T31" fmla="*/ 49 h 116"/>
                <a:gd name="T32" fmla="*/ 2 w 149"/>
                <a:gd name="T33" fmla="*/ 54 h 116"/>
                <a:gd name="T34" fmla="*/ 2 w 149"/>
                <a:gd name="T35" fmla="*/ 58 h 116"/>
                <a:gd name="T36" fmla="*/ 2 w 149"/>
                <a:gd name="T37" fmla="*/ 63 h 116"/>
                <a:gd name="T38" fmla="*/ 2 w 149"/>
                <a:gd name="T39" fmla="*/ 66 h 116"/>
                <a:gd name="T40" fmla="*/ 4 w 149"/>
                <a:gd name="T41" fmla="*/ 71 h 116"/>
                <a:gd name="T42" fmla="*/ 6 w 149"/>
                <a:gd name="T43" fmla="*/ 80 h 116"/>
                <a:gd name="T44" fmla="*/ 9 w 149"/>
                <a:gd name="T45" fmla="*/ 87 h 116"/>
                <a:gd name="T46" fmla="*/ 14 w 149"/>
                <a:gd name="T47" fmla="*/ 90 h 116"/>
                <a:gd name="T48" fmla="*/ 16 w 149"/>
                <a:gd name="T49" fmla="*/ 95 h 116"/>
                <a:gd name="T50" fmla="*/ 21 w 149"/>
                <a:gd name="T51" fmla="*/ 97 h 116"/>
                <a:gd name="T52" fmla="*/ 23 w 149"/>
                <a:gd name="T53" fmla="*/ 100 h 116"/>
                <a:gd name="T54" fmla="*/ 29 w 149"/>
                <a:gd name="T55" fmla="*/ 104 h 116"/>
                <a:gd name="T56" fmla="*/ 41 w 149"/>
                <a:gd name="T57" fmla="*/ 111 h 116"/>
                <a:gd name="T58" fmla="*/ 55 w 149"/>
                <a:gd name="T59" fmla="*/ 114 h 116"/>
                <a:gd name="T60" fmla="*/ 62 w 149"/>
                <a:gd name="T61" fmla="*/ 114 h 116"/>
                <a:gd name="T62" fmla="*/ 69 w 149"/>
                <a:gd name="T63" fmla="*/ 114 h 116"/>
                <a:gd name="T64" fmla="*/ 72 w 149"/>
                <a:gd name="T65" fmla="*/ 116 h 116"/>
                <a:gd name="T66" fmla="*/ 75 w 149"/>
                <a:gd name="T67" fmla="*/ 116 h 116"/>
                <a:gd name="T68" fmla="*/ 81 w 149"/>
                <a:gd name="T69" fmla="*/ 114 h 116"/>
                <a:gd name="T70" fmla="*/ 92 w 149"/>
                <a:gd name="T71" fmla="*/ 112 h 116"/>
                <a:gd name="T72" fmla="*/ 98 w 149"/>
                <a:gd name="T73" fmla="*/ 111 h 116"/>
                <a:gd name="T74" fmla="*/ 111 w 149"/>
                <a:gd name="T75" fmla="*/ 107 h 116"/>
                <a:gd name="T76" fmla="*/ 116 w 149"/>
                <a:gd name="T77" fmla="*/ 104 h 116"/>
                <a:gd name="T78" fmla="*/ 120 w 149"/>
                <a:gd name="T79" fmla="*/ 102 h 116"/>
                <a:gd name="T80" fmla="*/ 123 w 149"/>
                <a:gd name="T81" fmla="*/ 99 h 116"/>
                <a:gd name="T82" fmla="*/ 127 w 149"/>
                <a:gd name="T83" fmla="*/ 97 h 116"/>
                <a:gd name="T84" fmla="*/ 130 w 149"/>
                <a:gd name="T85" fmla="*/ 93 h 116"/>
                <a:gd name="T86" fmla="*/ 135 w 149"/>
                <a:gd name="T87" fmla="*/ 90 h 116"/>
                <a:gd name="T88" fmla="*/ 140 w 149"/>
                <a:gd name="T89" fmla="*/ 80 h 116"/>
                <a:gd name="T90" fmla="*/ 145 w 149"/>
                <a:gd name="T91" fmla="*/ 71 h 116"/>
                <a:gd name="T92" fmla="*/ 147 w 149"/>
                <a:gd name="T93" fmla="*/ 66 h 116"/>
                <a:gd name="T94" fmla="*/ 149 w 149"/>
                <a:gd name="T95" fmla="*/ 63 h 116"/>
                <a:gd name="T96" fmla="*/ 147 w 149"/>
                <a:gd name="T97" fmla="*/ 59 h 116"/>
                <a:gd name="T98" fmla="*/ 149 w 149"/>
                <a:gd name="T99" fmla="*/ 56 h 116"/>
                <a:gd name="T100" fmla="*/ 149 w 149"/>
                <a:gd name="T101" fmla="*/ 51 h 116"/>
                <a:gd name="T102" fmla="*/ 147 w 149"/>
                <a:gd name="T103" fmla="*/ 47 h 116"/>
                <a:gd name="T104" fmla="*/ 144 w 149"/>
                <a:gd name="T105" fmla="*/ 37 h 116"/>
                <a:gd name="T106" fmla="*/ 142 w 149"/>
                <a:gd name="T107" fmla="*/ 32 h 116"/>
                <a:gd name="T108" fmla="*/ 137 w 149"/>
                <a:gd name="T109" fmla="*/ 25 h 116"/>
                <a:gd name="T110" fmla="*/ 133 w 149"/>
                <a:gd name="T111" fmla="*/ 20 h 116"/>
                <a:gd name="T112" fmla="*/ 128 w 149"/>
                <a:gd name="T113" fmla="*/ 17 h 116"/>
                <a:gd name="T114" fmla="*/ 123 w 149"/>
                <a:gd name="T115" fmla="*/ 13 h 116"/>
                <a:gd name="T116" fmla="*/ 106 w 149"/>
                <a:gd name="T117" fmla="*/ 7 h 1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9"/>
                <a:gd name="T178" fmla="*/ 0 h 116"/>
                <a:gd name="T179" fmla="*/ 149 w 149"/>
                <a:gd name="T180" fmla="*/ 116 h 1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9" h="116">
                  <a:moveTo>
                    <a:pt x="106" y="7"/>
                  </a:moveTo>
                  <a:lnTo>
                    <a:pt x="99" y="3"/>
                  </a:lnTo>
                  <a:lnTo>
                    <a:pt x="98" y="3"/>
                  </a:lnTo>
                  <a:lnTo>
                    <a:pt x="92" y="1"/>
                  </a:lnTo>
                  <a:lnTo>
                    <a:pt x="89" y="1"/>
                  </a:lnTo>
                  <a:lnTo>
                    <a:pt x="86" y="1"/>
                  </a:lnTo>
                  <a:lnTo>
                    <a:pt x="84" y="0"/>
                  </a:lnTo>
                  <a:lnTo>
                    <a:pt x="82" y="1"/>
                  </a:lnTo>
                  <a:lnTo>
                    <a:pt x="81" y="0"/>
                  </a:lnTo>
                  <a:lnTo>
                    <a:pt x="79" y="0"/>
                  </a:lnTo>
                  <a:lnTo>
                    <a:pt x="77" y="0"/>
                  </a:lnTo>
                  <a:lnTo>
                    <a:pt x="75" y="0"/>
                  </a:lnTo>
                  <a:lnTo>
                    <a:pt x="74" y="0"/>
                  </a:lnTo>
                  <a:lnTo>
                    <a:pt x="72" y="0"/>
                  </a:lnTo>
                  <a:lnTo>
                    <a:pt x="70" y="1"/>
                  </a:lnTo>
                  <a:lnTo>
                    <a:pt x="69" y="1"/>
                  </a:lnTo>
                  <a:lnTo>
                    <a:pt x="63" y="1"/>
                  </a:lnTo>
                  <a:lnTo>
                    <a:pt x="62" y="1"/>
                  </a:lnTo>
                  <a:lnTo>
                    <a:pt x="57" y="3"/>
                  </a:lnTo>
                  <a:lnTo>
                    <a:pt x="55" y="3"/>
                  </a:lnTo>
                  <a:lnTo>
                    <a:pt x="52" y="3"/>
                  </a:lnTo>
                  <a:lnTo>
                    <a:pt x="41" y="8"/>
                  </a:lnTo>
                  <a:lnTo>
                    <a:pt x="40" y="8"/>
                  </a:lnTo>
                  <a:lnTo>
                    <a:pt x="36" y="8"/>
                  </a:lnTo>
                  <a:lnTo>
                    <a:pt x="36" y="10"/>
                  </a:lnTo>
                  <a:lnTo>
                    <a:pt x="34" y="10"/>
                  </a:lnTo>
                  <a:lnTo>
                    <a:pt x="33" y="12"/>
                  </a:lnTo>
                  <a:lnTo>
                    <a:pt x="31" y="13"/>
                  </a:lnTo>
                  <a:lnTo>
                    <a:pt x="28" y="15"/>
                  </a:lnTo>
                  <a:lnTo>
                    <a:pt x="26" y="15"/>
                  </a:lnTo>
                  <a:lnTo>
                    <a:pt x="26" y="17"/>
                  </a:lnTo>
                  <a:lnTo>
                    <a:pt x="26" y="18"/>
                  </a:lnTo>
                  <a:lnTo>
                    <a:pt x="24" y="18"/>
                  </a:lnTo>
                  <a:lnTo>
                    <a:pt x="23" y="18"/>
                  </a:lnTo>
                  <a:lnTo>
                    <a:pt x="21" y="20"/>
                  </a:lnTo>
                  <a:lnTo>
                    <a:pt x="21" y="22"/>
                  </a:lnTo>
                  <a:lnTo>
                    <a:pt x="19" y="22"/>
                  </a:lnTo>
                  <a:lnTo>
                    <a:pt x="17" y="24"/>
                  </a:lnTo>
                  <a:lnTo>
                    <a:pt x="16" y="25"/>
                  </a:lnTo>
                  <a:lnTo>
                    <a:pt x="14" y="29"/>
                  </a:lnTo>
                  <a:lnTo>
                    <a:pt x="12" y="30"/>
                  </a:lnTo>
                  <a:lnTo>
                    <a:pt x="9" y="34"/>
                  </a:lnTo>
                  <a:lnTo>
                    <a:pt x="6" y="39"/>
                  </a:lnTo>
                  <a:lnTo>
                    <a:pt x="6" y="41"/>
                  </a:lnTo>
                  <a:lnTo>
                    <a:pt x="4" y="44"/>
                  </a:lnTo>
                  <a:lnTo>
                    <a:pt x="4" y="46"/>
                  </a:lnTo>
                  <a:lnTo>
                    <a:pt x="2" y="47"/>
                  </a:lnTo>
                  <a:lnTo>
                    <a:pt x="4" y="49"/>
                  </a:lnTo>
                  <a:lnTo>
                    <a:pt x="2" y="51"/>
                  </a:lnTo>
                  <a:lnTo>
                    <a:pt x="2" y="53"/>
                  </a:lnTo>
                  <a:lnTo>
                    <a:pt x="2" y="54"/>
                  </a:lnTo>
                  <a:lnTo>
                    <a:pt x="2" y="56"/>
                  </a:lnTo>
                  <a:lnTo>
                    <a:pt x="0" y="56"/>
                  </a:lnTo>
                  <a:lnTo>
                    <a:pt x="2" y="58"/>
                  </a:lnTo>
                  <a:lnTo>
                    <a:pt x="0" y="59"/>
                  </a:lnTo>
                  <a:lnTo>
                    <a:pt x="0" y="61"/>
                  </a:lnTo>
                  <a:lnTo>
                    <a:pt x="2" y="63"/>
                  </a:lnTo>
                  <a:lnTo>
                    <a:pt x="0" y="63"/>
                  </a:lnTo>
                  <a:lnTo>
                    <a:pt x="2" y="65"/>
                  </a:lnTo>
                  <a:lnTo>
                    <a:pt x="2" y="66"/>
                  </a:lnTo>
                  <a:lnTo>
                    <a:pt x="2" y="68"/>
                  </a:lnTo>
                  <a:lnTo>
                    <a:pt x="2" y="70"/>
                  </a:lnTo>
                  <a:lnTo>
                    <a:pt x="4" y="71"/>
                  </a:lnTo>
                  <a:lnTo>
                    <a:pt x="2" y="71"/>
                  </a:lnTo>
                  <a:lnTo>
                    <a:pt x="6" y="78"/>
                  </a:lnTo>
                  <a:lnTo>
                    <a:pt x="6" y="80"/>
                  </a:lnTo>
                  <a:lnTo>
                    <a:pt x="7" y="82"/>
                  </a:lnTo>
                  <a:lnTo>
                    <a:pt x="9" y="83"/>
                  </a:lnTo>
                  <a:lnTo>
                    <a:pt x="9" y="87"/>
                  </a:lnTo>
                  <a:lnTo>
                    <a:pt x="11" y="87"/>
                  </a:lnTo>
                  <a:lnTo>
                    <a:pt x="12" y="90"/>
                  </a:lnTo>
                  <a:lnTo>
                    <a:pt x="14" y="90"/>
                  </a:lnTo>
                  <a:lnTo>
                    <a:pt x="14" y="93"/>
                  </a:lnTo>
                  <a:lnTo>
                    <a:pt x="16" y="93"/>
                  </a:lnTo>
                  <a:lnTo>
                    <a:pt x="16" y="95"/>
                  </a:lnTo>
                  <a:lnTo>
                    <a:pt x="17" y="95"/>
                  </a:lnTo>
                  <a:lnTo>
                    <a:pt x="19" y="97"/>
                  </a:lnTo>
                  <a:lnTo>
                    <a:pt x="21" y="97"/>
                  </a:lnTo>
                  <a:lnTo>
                    <a:pt x="21" y="99"/>
                  </a:lnTo>
                  <a:lnTo>
                    <a:pt x="23" y="99"/>
                  </a:lnTo>
                  <a:lnTo>
                    <a:pt x="23" y="100"/>
                  </a:lnTo>
                  <a:lnTo>
                    <a:pt x="24" y="100"/>
                  </a:lnTo>
                  <a:lnTo>
                    <a:pt x="26" y="102"/>
                  </a:lnTo>
                  <a:lnTo>
                    <a:pt x="29" y="104"/>
                  </a:lnTo>
                  <a:lnTo>
                    <a:pt x="31" y="104"/>
                  </a:lnTo>
                  <a:lnTo>
                    <a:pt x="34" y="107"/>
                  </a:lnTo>
                  <a:lnTo>
                    <a:pt x="41" y="111"/>
                  </a:lnTo>
                  <a:lnTo>
                    <a:pt x="50" y="112"/>
                  </a:lnTo>
                  <a:lnTo>
                    <a:pt x="52" y="112"/>
                  </a:lnTo>
                  <a:lnTo>
                    <a:pt x="55" y="114"/>
                  </a:lnTo>
                  <a:lnTo>
                    <a:pt x="57" y="114"/>
                  </a:lnTo>
                  <a:lnTo>
                    <a:pt x="60" y="114"/>
                  </a:lnTo>
                  <a:lnTo>
                    <a:pt x="62" y="114"/>
                  </a:lnTo>
                  <a:lnTo>
                    <a:pt x="63" y="114"/>
                  </a:lnTo>
                  <a:lnTo>
                    <a:pt x="67" y="114"/>
                  </a:lnTo>
                  <a:lnTo>
                    <a:pt x="69" y="114"/>
                  </a:lnTo>
                  <a:lnTo>
                    <a:pt x="69" y="116"/>
                  </a:lnTo>
                  <a:lnTo>
                    <a:pt x="70" y="114"/>
                  </a:lnTo>
                  <a:lnTo>
                    <a:pt x="72" y="116"/>
                  </a:lnTo>
                  <a:lnTo>
                    <a:pt x="72" y="114"/>
                  </a:lnTo>
                  <a:lnTo>
                    <a:pt x="74" y="114"/>
                  </a:lnTo>
                  <a:lnTo>
                    <a:pt x="75" y="116"/>
                  </a:lnTo>
                  <a:lnTo>
                    <a:pt x="75" y="114"/>
                  </a:lnTo>
                  <a:lnTo>
                    <a:pt x="77" y="116"/>
                  </a:lnTo>
                  <a:lnTo>
                    <a:pt x="81" y="114"/>
                  </a:lnTo>
                  <a:lnTo>
                    <a:pt x="82" y="114"/>
                  </a:lnTo>
                  <a:lnTo>
                    <a:pt x="87" y="114"/>
                  </a:lnTo>
                  <a:lnTo>
                    <a:pt x="92" y="112"/>
                  </a:lnTo>
                  <a:lnTo>
                    <a:pt x="94" y="112"/>
                  </a:lnTo>
                  <a:lnTo>
                    <a:pt x="98" y="112"/>
                  </a:lnTo>
                  <a:lnTo>
                    <a:pt x="98" y="111"/>
                  </a:lnTo>
                  <a:lnTo>
                    <a:pt x="108" y="109"/>
                  </a:lnTo>
                  <a:lnTo>
                    <a:pt x="110" y="107"/>
                  </a:lnTo>
                  <a:lnTo>
                    <a:pt x="111" y="107"/>
                  </a:lnTo>
                  <a:lnTo>
                    <a:pt x="115" y="105"/>
                  </a:lnTo>
                  <a:lnTo>
                    <a:pt x="115" y="104"/>
                  </a:lnTo>
                  <a:lnTo>
                    <a:pt x="116" y="104"/>
                  </a:lnTo>
                  <a:lnTo>
                    <a:pt x="116" y="102"/>
                  </a:lnTo>
                  <a:lnTo>
                    <a:pt x="118" y="102"/>
                  </a:lnTo>
                  <a:lnTo>
                    <a:pt x="120" y="102"/>
                  </a:lnTo>
                  <a:lnTo>
                    <a:pt x="121" y="100"/>
                  </a:lnTo>
                  <a:lnTo>
                    <a:pt x="123" y="100"/>
                  </a:lnTo>
                  <a:lnTo>
                    <a:pt x="123" y="99"/>
                  </a:lnTo>
                  <a:lnTo>
                    <a:pt x="125" y="99"/>
                  </a:lnTo>
                  <a:lnTo>
                    <a:pt x="125" y="97"/>
                  </a:lnTo>
                  <a:lnTo>
                    <a:pt x="127" y="97"/>
                  </a:lnTo>
                  <a:lnTo>
                    <a:pt x="128" y="97"/>
                  </a:lnTo>
                  <a:lnTo>
                    <a:pt x="130" y="95"/>
                  </a:lnTo>
                  <a:lnTo>
                    <a:pt x="130" y="93"/>
                  </a:lnTo>
                  <a:lnTo>
                    <a:pt x="132" y="93"/>
                  </a:lnTo>
                  <a:lnTo>
                    <a:pt x="132" y="92"/>
                  </a:lnTo>
                  <a:lnTo>
                    <a:pt x="135" y="90"/>
                  </a:lnTo>
                  <a:lnTo>
                    <a:pt x="135" y="87"/>
                  </a:lnTo>
                  <a:lnTo>
                    <a:pt x="138" y="87"/>
                  </a:lnTo>
                  <a:lnTo>
                    <a:pt x="140" y="80"/>
                  </a:lnTo>
                  <a:lnTo>
                    <a:pt x="144" y="76"/>
                  </a:lnTo>
                  <a:lnTo>
                    <a:pt x="144" y="75"/>
                  </a:lnTo>
                  <a:lnTo>
                    <a:pt x="145" y="71"/>
                  </a:lnTo>
                  <a:lnTo>
                    <a:pt x="145" y="70"/>
                  </a:lnTo>
                  <a:lnTo>
                    <a:pt x="147" y="68"/>
                  </a:lnTo>
                  <a:lnTo>
                    <a:pt x="147" y="66"/>
                  </a:lnTo>
                  <a:lnTo>
                    <a:pt x="149" y="65"/>
                  </a:lnTo>
                  <a:lnTo>
                    <a:pt x="147" y="63"/>
                  </a:lnTo>
                  <a:lnTo>
                    <a:pt x="149" y="63"/>
                  </a:lnTo>
                  <a:lnTo>
                    <a:pt x="147" y="61"/>
                  </a:lnTo>
                  <a:lnTo>
                    <a:pt x="149" y="61"/>
                  </a:lnTo>
                  <a:lnTo>
                    <a:pt x="147" y="59"/>
                  </a:lnTo>
                  <a:lnTo>
                    <a:pt x="149" y="59"/>
                  </a:lnTo>
                  <a:lnTo>
                    <a:pt x="149" y="58"/>
                  </a:lnTo>
                  <a:lnTo>
                    <a:pt x="149" y="56"/>
                  </a:lnTo>
                  <a:lnTo>
                    <a:pt x="149" y="54"/>
                  </a:lnTo>
                  <a:lnTo>
                    <a:pt x="149" y="53"/>
                  </a:lnTo>
                  <a:lnTo>
                    <a:pt x="149" y="51"/>
                  </a:lnTo>
                  <a:lnTo>
                    <a:pt x="147" y="49"/>
                  </a:lnTo>
                  <a:lnTo>
                    <a:pt x="149" y="49"/>
                  </a:lnTo>
                  <a:lnTo>
                    <a:pt x="147" y="47"/>
                  </a:lnTo>
                  <a:lnTo>
                    <a:pt x="147" y="46"/>
                  </a:lnTo>
                  <a:lnTo>
                    <a:pt x="147" y="44"/>
                  </a:lnTo>
                  <a:lnTo>
                    <a:pt x="144" y="37"/>
                  </a:lnTo>
                  <a:lnTo>
                    <a:pt x="144" y="36"/>
                  </a:lnTo>
                  <a:lnTo>
                    <a:pt x="144" y="34"/>
                  </a:lnTo>
                  <a:lnTo>
                    <a:pt x="142" y="32"/>
                  </a:lnTo>
                  <a:lnTo>
                    <a:pt x="138" y="29"/>
                  </a:lnTo>
                  <a:lnTo>
                    <a:pt x="138" y="25"/>
                  </a:lnTo>
                  <a:lnTo>
                    <a:pt x="137" y="25"/>
                  </a:lnTo>
                  <a:lnTo>
                    <a:pt x="135" y="24"/>
                  </a:lnTo>
                  <a:lnTo>
                    <a:pt x="135" y="22"/>
                  </a:lnTo>
                  <a:lnTo>
                    <a:pt x="133" y="20"/>
                  </a:lnTo>
                  <a:lnTo>
                    <a:pt x="132" y="18"/>
                  </a:lnTo>
                  <a:lnTo>
                    <a:pt x="130" y="18"/>
                  </a:lnTo>
                  <a:lnTo>
                    <a:pt x="128" y="17"/>
                  </a:lnTo>
                  <a:lnTo>
                    <a:pt x="127" y="15"/>
                  </a:lnTo>
                  <a:lnTo>
                    <a:pt x="125" y="15"/>
                  </a:lnTo>
                  <a:lnTo>
                    <a:pt x="123" y="13"/>
                  </a:lnTo>
                  <a:lnTo>
                    <a:pt x="120" y="12"/>
                  </a:lnTo>
                  <a:lnTo>
                    <a:pt x="115" y="8"/>
                  </a:lnTo>
                  <a:lnTo>
                    <a:pt x="106" y="7"/>
                  </a:lnTo>
                  <a:close/>
                </a:path>
              </a:pathLst>
            </a:custGeom>
            <a:solidFill>
              <a:srgbClr val="808080"/>
            </a:solidFill>
            <a:ln w="9525">
              <a:noFill/>
              <a:round/>
              <a:headEnd/>
              <a:tailEnd/>
            </a:ln>
          </p:spPr>
          <p:txBody>
            <a:bodyPr/>
            <a:lstStyle/>
            <a:p>
              <a:endParaRPr lang="en-US"/>
            </a:p>
          </p:txBody>
        </p:sp>
        <p:sp>
          <p:nvSpPr>
            <p:cNvPr id="443" name="Freeform 2614"/>
            <p:cNvSpPr>
              <a:spLocks/>
            </p:cNvSpPr>
            <p:nvPr/>
          </p:nvSpPr>
          <p:spPr bwMode="auto">
            <a:xfrm>
              <a:off x="1979" y="3043"/>
              <a:ext cx="148" cy="116"/>
            </a:xfrm>
            <a:custGeom>
              <a:avLst/>
              <a:gdLst>
                <a:gd name="T0" fmla="*/ 97 w 148"/>
                <a:gd name="T1" fmla="*/ 3 h 116"/>
                <a:gd name="T2" fmla="*/ 87 w 148"/>
                <a:gd name="T3" fmla="*/ 2 h 116"/>
                <a:gd name="T4" fmla="*/ 81 w 148"/>
                <a:gd name="T5" fmla="*/ 2 h 116"/>
                <a:gd name="T6" fmla="*/ 76 w 148"/>
                <a:gd name="T7" fmla="*/ 0 h 116"/>
                <a:gd name="T8" fmla="*/ 71 w 148"/>
                <a:gd name="T9" fmla="*/ 0 h 116"/>
                <a:gd name="T10" fmla="*/ 63 w 148"/>
                <a:gd name="T11" fmla="*/ 2 h 116"/>
                <a:gd name="T12" fmla="*/ 54 w 148"/>
                <a:gd name="T13" fmla="*/ 3 h 116"/>
                <a:gd name="T14" fmla="*/ 39 w 148"/>
                <a:gd name="T15" fmla="*/ 8 h 116"/>
                <a:gd name="T16" fmla="*/ 34 w 148"/>
                <a:gd name="T17" fmla="*/ 10 h 116"/>
                <a:gd name="T18" fmla="*/ 27 w 148"/>
                <a:gd name="T19" fmla="*/ 15 h 116"/>
                <a:gd name="T20" fmla="*/ 23 w 148"/>
                <a:gd name="T21" fmla="*/ 17 h 116"/>
                <a:gd name="T22" fmla="*/ 18 w 148"/>
                <a:gd name="T23" fmla="*/ 22 h 116"/>
                <a:gd name="T24" fmla="*/ 13 w 148"/>
                <a:gd name="T25" fmla="*/ 29 h 116"/>
                <a:gd name="T26" fmla="*/ 5 w 148"/>
                <a:gd name="T27" fmla="*/ 39 h 116"/>
                <a:gd name="T28" fmla="*/ 3 w 148"/>
                <a:gd name="T29" fmla="*/ 46 h 116"/>
                <a:gd name="T30" fmla="*/ 1 w 148"/>
                <a:gd name="T31" fmla="*/ 51 h 116"/>
                <a:gd name="T32" fmla="*/ 1 w 148"/>
                <a:gd name="T33" fmla="*/ 56 h 116"/>
                <a:gd name="T34" fmla="*/ 0 w 148"/>
                <a:gd name="T35" fmla="*/ 60 h 116"/>
                <a:gd name="T36" fmla="*/ 0 w 148"/>
                <a:gd name="T37" fmla="*/ 63 h 116"/>
                <a:gd name="T38" fmla="*/ 1 w 148"/>
                <a:gd name="T39" fmla="*/ 68 h 116"/>
                <a:gd name="T40" fmla="*/ 1 w 148"/>
                <a:gd name="T41" fmla="*/ 72 h 116"/>
                <a:gd name="T42" fmla="*/ 6 w 148"/>
                <a:gd name="T43" fmla="*/ 82 h 116"/>
                <a:gd name="T44" fmla="*/ 10 w 148"/>
                <a:gd name="T45" fmla="*/ 87 h 116"/>
                <a:gd name="T46" fmla="*/ 13 w 148"/>
                <a:gd name="T47" fmla="*/ 94 h 116"/>
                <a:gd name="T48" fmla="*/ 18 w 148"/>
                <a:gd name="T49" fmla="*/ 95 h 116"/>
                <a:gd name="T50" fmla="*/ 22 w 148"/>
                <a:gd name="T51" fmla="*/ 99 h 116"/>
                <a:gd name="T52" fmla="*/ 25 w 148"/>
                <a:gd name="T53" fmla="*/ 102 h 116"/>
                <a:gd name="T54" fmla="*/ 34 w 148"/>
                <a:gd name="T55" fmla="*/ 106 h 116"/>
                <a:gd name="T56" fmla="*/ 49 w 148"/>
                <a:gd name="T57" fmla="*/ 112 h 116"/>
                <a:gd name="T58" fmla="*/ 56 w 148"/>
                <a:gd name="T59" fmla="*/ 114 h 116"/>
                <a:gd name="T60" fmla="*/ 63 w 148"/>
                <a:gd name="T61" fmla="*/ 114 h 116"/>
                <a:gd name="T62" fmla="*/ 70 w 148"/>
                <a:gd name="T63" fmla="*/ 114 h 116"/>
                <a:gd name="T64" fmla="*/ 73 w 148"/>
                <a:gd name="T65" fmla="*/ 114 h 116"/>
                <a:gd name="T66" fmla="*/ 76 w 148"/>
                <a:gd name="T67" fmla="*/ 116 h 116"/>
                <a:gd name="T68" fmla="*/ 87 w 148"/>
                <a:gd name="T69" fmla="*/ 114 h 116"/>
                <a:gd name="T70" fmla="*/ 97 w 148"/>
                <a:gd name="T71" fmla="*/ 112 h 116"/>
                <a:gd name="T72" fmla="*/ 110 w 148"/>
                <a:gd name="T73" fmla="*/ 106 h 116"/>
                <a:gd name="T74" fmla="*/ 116 w 148"/>
                <a:gd name="T75" fmla="*/ 104 h 116"/>
                <a:gd name="T76" fmla="*/ 119 w 148"/>
                <a:gd name="T77" fmla="*/ 102 h 116"/>
                <a:gd name="T78" fmla="*/ 124 w 148"/>
                <a:gd name="T79" fmla="*/ 99 h 116"/>
                <a:gd name="T80" fmla="*/ 127 w 148"/>
                <a:gd name="T81" fmla="*/ 95 h 116"/>
                <a:gd name="T82" fmla="*/ 131 w 148"/>
                <a:gd name="T83" fmla="*/ 92 h 116"/>
                <a:gd name="T84" fmla="*/ 138 w 148"/>
                <a:gd name="T85" fmla="*/ 87 h 116"/>
                <a:gd name="T86" fmla="*/ 143 w 148"/>
                <a:gd name="T87" fmla="*/ 75 h 116"/>
                <a:gd name="T88" fmla="*/ 146 w 148"/>
                <a:gd name="T89" fmla="*/ 68 h 116"/>
                <a:gd name="T90" fmla="*/ 146 w 148"/>
                <a:gd name="T91" fmla="*/ 63 h 116"/>
                <a:gd name="T92" fmla="*/ 148 w 148"/>
                <a:gd name="T93" fmla="*/ 61 h 116"/>
                <a:gd name="T94" fmla="*/ 148 w 148"/>
                <a:gd name="T95" fmla="*/ 58 h 116"/>
                <a:gd name="T96" fmla="*/ 148 w 148"/>
                <a:gd name="T97" fmla="*/ 53 h 116"/>
                <a:gd name="T98" fmla="*/ 148 w 148"/>
                <a:gd name="T99" fmla="*/ 49 h 116"/>
                <a:gd name="T100" fmla="*/ 146 w 148"/>
                <a:gd name="T101" fmla="*/ 44 h 116"/>
                <a:gd name="T102" fmla="*/ 143 w 148"/>
                <a:gd name="T103" fmla="*/ 34 h 116"/>
                <a:gd name="T104" fmla="*/ 138 w 148"/>
                <a:gd name="T105" fmla="*/ 26 h 116"/>
                <a:gd name="T106" fmla="*/ 134 w 148"/>
                <a:gd name="T107" fmla="*/ 22 h 116"/>
                <a:gd name="T108" fmla="*/ 129 w 148"/>
                <a:gd name="T109" fmla="*/ 19 h 116"/>
                <a:gd name="T110" fmla="*/ 126 w 148"/>
                <a:gd name="T111" fmla="*/ 15 h 116"/>
                <a:gd name="T112" fmla="*/ 121 w 148"/>
                <a:gd name="T113" fmla="*/ 14 h 116"/>
                <a:gd name="T114" fmla="*/ 105 w 148"/>
                <a:gd name="T115" fmla="*/ 5 h 1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8"/>
                <a:gd name="T175" fmla="*/ 0 h 116"/>
                <a:gd name="T176" fmla="*/ 148 w 148"/>
                <a:gd name="T177" fmla="*/ 116 h 1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8" h="116">
                  <a:moveTo>
                    <a:pt x="105" y="5"/>
                  </a:moveTo>
                  <a:lnTo>
                    <a:pt x="99" y="3"/>
                  </a:lnTo>
                  <a:lnTo>
                    <a:pt x="97" y="3"/>
                  </a:lnTo>
                  <a:lnTo>
                    <a:pt x="92" y="2"/>
                  </a:lnTo>
                  <a:lnTo>
                    <a:pt x="88" y="2"/>
                  </a:lnTo>
                  <a:lnTo>
                    <a:pt x="87" y="2"/>
                  </a:lnTo>
                  <a:lnTo>
                    <a:pt x="85" y="2"/>
                  </a:lnTo>
                  <a:lnTo>
                    <a:pt x="83" y="0"/>
                  </a:lnTo>
                  <a:lnTo>
                    <a:pt x="81" y="2"/>
                  </a:lnTo>
                  <a:lnTo>
                    <a:pt x="80" y="0"/>
                  </a:lnTo>
                  <a:lnTo>
                    <a:pt x="78" y="0"/>
                  </a:lnTo>
                  <a:lnTo>
                    <a:pt x="76" y="0"/>
                  </a:lnTo>
                  <a:lnTo>
                    <a:pt x="75" y="0"/>
                  </a:lnTo>
                  <a:lnTo>
                    <a:pt x="73" y="0"/>
                  </a:lnTo>
                  <a:lnTo>
                    <a:pt x="71" y="0"/>
                  </a:lnTo>
                  <a:lnTo>
                    <a:pt x="70" y="2"/>
                  </a:lnTo>
                  <a:lnTo>
                    <a:pt x="66" y="2"/>
                  </a:lnTo>
                  <a:lnTo>
                    <a:pt x="63" y="2"/>
                  </a:lnTo>
                  <a:lnTo>
                    <a:pt x="61" y="2"/>
                  </a:lnTo>
                  <a:lnTo>
                    <a:pt x="56" y="3"/>
                  </a:lnTo>
                  <a:lnTo>
                    <a:pt x="54" y="3"/>
                  </a:lnTo>
                  <a:lnTo>
                    <a:pt x="51" y="3"/>
                  </a:lnTo>
                  <a:lnTo>
                    <a:pt x="41" y="7"/>
                  </a:lnTo>
                  <a:lnTo>
                    <a:pt x="39" y="8"/>
                  </a:lnTo>
                  <a:lnTo>
                    <a:pt x="35" y="8"/>
                  </a:lnTo>
                  <a:lnTo>
                    <a:pt x="35" y="10"/>
                  </a:lnTo>
                  <a:lnTo>
                    <a:pt x="34" y="10"/>
                  </a:lnTo>
                  <a:lnTo>
                    <a:pt x="32" y="12"/>
                  </a:lnTo>
                  <a:lnTo>
                    <a:pt x="30" y="14"/>
                  </a:lnTo>
                  <a:lnTo>
                    <a:pt x="27" y="15"/>
                  </a:lnTo>
                  <a:lnTo>
                    <a:pt x="25" y="15"/>
                  </a:lnTo>
                  <a:lnTo>
                    <a:pt x="25" y="17"/>
                  </a:lnTo>
                  <a:lnTo>
                    <a:pt x="23" y="17"/>
                  </a:lnTo>
                  <a:lnTo>
                    <a:pt x="22" y="19"/>
                  </a:lnTo>
                  <a:lnTo>
                    <a:pt x="20" y="20"/>
                  </a:lnTo>
                  <a:lnTo>
                    <a:pt x="18" y="22"/>
                  </a:lnTo>
                  <a:lnTo>
                    <a:pt x="17" y="24"/>
                  </a:lnTo>
                  <a:lnTo>
                    <a:pt x="15" y="26"/>
                  </a:lnTo>
                  <a:lnTo>
                    <a:pt x="13" y="29"/>
                  </a:lnTo>
                  <a:lnTo>
                    <a:pt x="12" y="29"/>
                  </a:lnTo>
                  <a:lnTo>
                    <a:pt x="8" y="34"/>
                  </a:lnTo>
                  <a:lnTo>
                    <a:pt x="5" y="39"/>
                  </a:lnTo>
                  <a:lnTo>
                    <a:pt x="5" y="41"/>
                  </a:lnTo>
                  <a:lnTo>
                    <a:pt x="3" y="44"/>
                  </a:lnTo>
                  <a:lnTo>
                    <a:pt x="3" y="46"/>
                  </a:lnTo>
                  <a:lnTo>
                    <a:pt x="1" y="48"/>
                  </a:lnTo>
                  <a:lnTo>
                    <a:pt x="3" y="49"/>
                  </a:lnTo>
                  <a:lnTo>
                    <a:pt x="1" y="51"/>
                  </a:lnTo>
                  <a:lnTo>
                    <a:pt x="1" y="53"/>
                  </a:lnTo>
                  <a:lnTo>
                    <a:pt x="1" y="55"/>
                  </a:lnTo>
                  <a:lnTo>
                    <a:pt x="1" y="56"/>
                  </a:lnTo>
                  <a:lnTo>
                    <a:pt x="0" y="56"/>
                  </a:lnTo>
                  <a:lnTo>
                    <a:pt x="1" y="58"/>
                  </a:lnTo>
                  <a:lnTo>
                    <a:pt x="0" y="60"/>
                  </a:lnTo>
                  <a:lnTo>
                    <a:pt x="0" y="61"/>
                  </a:lnTo>
                  <a:lnTo>
                    <a:pt x="1" y="63"/>
                  </a:lnTo>
                  <a:lnTo>
                    <a:pt x="0" y="63"/>
                  </a:lnTo>
                  <a:lnTo>
                    <a:pt x="1" y="65"/>
                  </a:lnTo>
                  <a:lnTo>
                    <a:pt x="1" y="66"/>
                  </a:lnTo>
                  <a:lnTo>
                    <a:pt x="1" y="68"/>
                  </a:lnTo>
                  <a:lnTo>
                    <a:pt x="1" y="70"/>
                  </a:lnTo>
                  <a:lnTo>
                    <a:pt x="3" y="72"/>
                  </a:lnTo>
                  <a:lnTo>
                    <a:pt x="1" y="72"/>
                  </a:lnTo>
                  <a:lnTo>
                    <a:pt x="5" y="78"/>
                  </a:lnTo>
                  <a:lnTo>
                    <a:pt x="5" y="80"/>
                  </a:lnTo>
                  <a:lnTo>
                    <a:pt x="6" y="82"/>
                  </a:lnTo>
                  <a:lnTo>
                    <a:pt x="8" y="83"/>
                  </a:lnTo>
                  <a:lnTo>
                    <a:pt x="8" y="87"/>
                  </a:lnTo>
                  <a:lnTo>
                    <a:pt x="10" y="87"/>
                  </a:lnTo>
                  <a:lnTo>
                    <a:pt x="12" y="90"/>
                  </a:lnTo>
                  <a:lnTo>
                    <a:pt x="13" y="90"/>
                  </a:lnTo>
                  <a:lnTo>
                    <a:pt x="13" y="94"/>
                  </a:lnTo>
                  <a:lnTo>
                    <a:pt x="15" y="94"/>
                  </a:lnTo>
                  <a:lnTo>
                    <a:pt x="17" y="94"/>
                  </a:lnTo>
                  <a:lnTo>
                    <a:pt x="18" y="95"/>
                  </a:lnTo>
                  <a:lnTo>
                    <a:pt x="18" y="97"/>
                  </a:lnTo>
                  <a:lnTo>
                    <a:pt x="18" y="99"/>
                  </a:lnTo>
                  <a:lnTo>
                    <a:pt x="22" y="99"/>
                  </a:lnTo>
                  <a:lnTo>
                    <a:pt x="22" y="101"/>
                  </a:lnTo>
                  <a:lnTo>
                    <a:pt x="23" y="101"/>
                  </a:lnTo>
                  <a:lnTo>
                    <a:pt x="25" y="102"/>
                  </a:lnTo>
                  <a:lnTo>
                    <a:pt x="29" y="104"/>
                  </a:lnTo>
                  <a:lnTo>
                    <a:pt x="30" y="104"/>
                  </a:lnTo>
                  <a:lnTo>
                    <a:pt x="34" y="106"/>
                  </a:lnTo>
                  <a:lnTo>
                    <a:pt x="34" y="107"/>
                  </a:lnTo>
                  <a:lnTo>
                    <a:pt x="41" y="111"/>
                  </a:lnTo>
                  <a:lnTo>
                    <a:pt x="49" y="112"/>
                  </a:lnTo>
                  <a:lnTo>
                    <a:pt x="51" y="112"/>
                  </a:lnTo>
                  <a:lnTo>
                    <a:pt x="54" y="114"/>
                  </a:lnTo>
                  <a:lnTo>
                    <a:pt x="56" y="114"/>
                  </a:lnTo>
                  <a:lnTo>
                    <a:pt x="59" y="114"/>
                  </a:lnTo>
                  <a:lnTo>
                    <a:pt x="61" y="114"/>
                  </a:lnTo>
                  <a:lnTo>
                    <a:pt x="63" y="114"/>
                  </a:lnTo>
                  <a:lnTo>
                    <a:pt x="66" y="114"/>
                  </a:lnTo>
                  <a:lnTo>
                    <a:pt x="68" y="116"/>
                  </a:lnTo>
                  <a:lnTo>
                    <a:pt x="70" y="114"/>
                  </a:lnTo>
                  <a:lnTo>
                    <a:pt x="71" y="116"/>
                  </a:lnTo>
                  <a:lnTo>
                    <a:pt x="71" y="114"/>
                  </a:lnTo>
                  <a:lnTo>
                    <a:pt x="73" y="114"/>
                  </a:lnTo>
                  <a:lnTo>
                    <a:pt x="75" y="116"/>
                  </a:lnTo>
                  <a:lnTo>
                    <a:pt x="75" y="114"/>
                  </a:lnTo>
                  <a:lnTo>
                    <a:pt x="76" y="116"/>
                  </a:lnTo>
                  <a:lnTo>
                    <a:pt x="80" y="114"/>
                  </a:lnTo>
                  <a:lnTo>
                    <a:pt x="81" y="114"/>
                  </a:lnTo>
                  <a:lnTo>
                    <a:pt x="87" y="114"/>
                  </a:lnTo>
                  <a:lnTo>
                    <a:pt x="92" y="112"/>
                  </a:lnTo>
                  <a:lnTo>
                    <a:pt x="93" y="112"/>
                  </a:lnTo>
                  <a:lnTo>
                    <a:pt x="97" y="112"/>
                  </a:lnTo>
                  <a:lnTo>
                    <a:pt x="97" y="111"/>
                  </a:lnTo>
                  <a:lnTo>
                    <a:pt x="107" y="107"/>
                  </a:lnTo>
                  <a:lnTo>
                    <a:pt x="110" y="106"/>
                  </a:lnTo>
                  <a:lnTo>
                    <a:pt x="114" y="106"/>
                  </a:lnTo>
                  <a:lnTo>
                    <a:pt x="114" y="104"/>
                  </a:lnTo>
                  <a:lnTo>
                    <a:pt x="116" y="104"/>
                  </a:lnTo>
                  <a:lnTo>
                    <a:pt x="116" y="102"/>
                  </a:lnTo>
                  <a:lnTo>
                    <a:pt x="117" y="102"/>
                  </a:lnTo>
                  <a:lnTo>
                    <a:pt x="119" y="102"/>
                  </a:lnTo>
                  <a:lnTo>
                    <a:pt x="121" y="101"/>
                  </a:lnTo>
                  <a:lnTo>
                    <a:pt x="122" y="99"/>
                  </a:lnTo>
                  <a:lnTo>
                    <a:pt x="124" y="99"/>
                  </a:lnTo>
                  <a:lnTo>
                    <a:pt x="124" y="97"/>
                  </a:lnTo>
                  <a:lnTo>
                    <a:pt x="126" y="95"/>
                  </a:lnTo>
                  <a:lnTo>
                    <a:pt x="127" y="95"/>
                  </a:lnTo>
                  <a:lnTo>
                    <a:pt x="129" y="94"/>
                  </a:lnTo>
                  <a:lnTo>
                    <a:pt x="131" y="94"/>
                  </a:lnTo>
                  <a:lnTo>
                    <a:pt x="131" y="92"/>
                  </a:lnTo>
                  <a:lnTo>
                    <a:pt x="134" y="90"/>
                  </a:lnTo>
                  <a:lnTo>
                    <a:pt x="134" y="87"/>
                  </a:lnTo>
                  <a:lnTo>
                    <a:pt x="138" y="87"/>
                  </a:lnTo>
                  <a:lnTo>
                    <a:pt x="139" y="80"/>
                  </a:lnTo>
                  <a:lnTo>
                    <a:pt x="143" y="77"/>
                  </a:lnTo>
                  <a:lnTo>
                    <a:pt x="143" y="75"/>
                  </a:lnTo>
                  <a:lnTo>
                    <a:pt x="145" y="72"/>
                  </a:lnTo>
                  <a:lnTo>
                    <a:pt x="145" y="70"/>
                  </a:lnTo>
                  <a:lnTo>
                    <a:pt x="146" y="68"/>
                  </a:lnTo>
                  <a:lnTo>
                    <a:pt x="146" y="66"/>
                  </a:lnTo>
                  <a:lnTo>
                    <a:pt x="148" y="65"/>
                  </a:lnTo>
                  <a:lnTo>
                    <a:pt x="146" y="63"/>
                  </a:lnTo>
                  <a:lnTo>
                    <a:pt x="148" y="63"/>
                  </a:lnTo>
                  <a:lnTo>
                    <a:pt x="146" y="61"/>
                  </a:lnTo>
                  <a:lnTo>
                    <a:pt x="148" y="61"/>
                  </a:lnTo>
                  <a:lnTo>
                    <a:pt x="146" y="60"/>
                  </a:lnTo>
                  <a:lnTo>
                    <a:pt x="148" y="60"/>
                  </a:lnTo>
                  <a:lnTo>
                    <a:pt x="148" y="58"/>
                  </a:lnTo>
                  <a:lnTo>
                    <a:pt x="148" y="56"/>
                  </a:lnTo>
                  <a:lnTo>
                    <a:pt x="148" y="55"/>
                  </a:lnTo>
                  <a:lnTo>
                    <a:pt x="148" y="53"/>
                  </a:lnTo>
                  <a:lnTo>
                    <a:pt x="148" y="51"/>
                  </a:lnTo>
                  <a:lnTo>
                    <a:pt x="146" y="49"/>
                  </a:lnTo>
                  <a:lnTo>
                    <a:pt x="148" y="49"/>
                  </a:lnTo>
                  <a:lnTo>
                    <a:pt x="146" y="48"/>
                  </a:lnTo>
                  <a:lnTo>
                    <a:pt x="146" y="46"/>
                  </a:lnTo>
                  <a:lnTo>
                    <a:pt x="146" y="44"/>
                  </a:lnTo>
                  <a:lnTo>
                    <a:pt x="143" y="37"/>
                  </a:lnTo>
                  <a:lnTo>
                    <a:pt x="143" y="36"/>
                  </a:lnTo>
                  <a:lnTo>
                    <a:pt x="143" y="34"/>
                  </a:lnTo>
                  <a:lnTo>
                    <a:pt x="141" y="32"/>
                  </a:lnTo>
                  <a:lnTo>
                    <a:pt x="138" y="29"/>
                  </a:lnTo>
                  <a:lnTo>
                    <a:pt x="138" y="26"/>
                  </a:lnTo>
                  <a:lnTo>
                    <a:pt x="136" y="26"/>
                  </a:lnTo>
                  <a:lnTo>
                    <a:pt x="134" y="24"/>
                  </a:lnTo>
                  <a:lnTo>
                    <a:pt x="134" y="22"/>
                  </a:lnTo>
                  <a:lnTo>
                    <a:pt x="133" y="20"/>
                  </a:lnTo>
                  <a:lnTo>
                    <a:pt x="131" y="19"/>
                  </a:lnTo>
                  <a:lnTo>
                    <a:pt x="129" y="19"/>
                  </a:lnTo>
                  <a:lnTo>
                    <a:pt x="127" y="19"/>
                  </a:lnTo>
                  <a:lnTo>
                    <a:pt x="127" y="17"/>
                  </a:lnTo>
                  <a:lnTo>
                    <a:pt x="126" y="15"/>
                  </a:lnTo>
                  <a:lnTo>
                    <a:pt x="124" y="15"/>
                  </a:lnTo>
                  <a:lnTo>
                    <a:pt x="122" y="14"/>
                  </a:lnTo>
                  <a:lnTo>
                    <a:pt x="121" y="14"/>
                  </a:lnTo>
                  <a:lnTo>
                    <a:pt x="119" y="12"/>
                  </a:lnTo>
                  <a:lnTo>
                    <a:pt x="114" y="8"/>
                  </a:lnTo>
                  <a:lnTo>
                    <a:pt x="105" y="5"/>
                  </a:lnTo>
                  <a:close/>
                </a:path>
              </a:pathLst>
            </a:custGeom>
            <a:solidFill>
              <a:srgbClr val="808080"/>
            </a:solidFill>
            <a:ln w="9525">
              <a:noFill/>
              <a:round/>
              <a:headEnd/>
              <a:tailEnd/>
            </a:ln>
          </p:spPr>
          <p:txBody>
            <a:bodyPr/>
            <a:lstStyle/>
            <a:p>
              <a:endParaRPr lang="en-US"/>
            </a:p>
          </p:txBody>
        </p:sp>
        <p:sp>
          <p:nvSpPr>
            <p:cNvPr id="444" name="Freeform 2615"/>
            <p:cNvSpPr>
              <a:spLocks/>
            </p:cNvSpPr>
            <p:nvPr/>
          </p:nvSpPr>
          <p:spPr bwMode="auto">
            <a:xfrm>
              <a:off x="2112" y="2908"/>
              <a:ext cx="119" cy="43"/>
            </a:xfrm>
            <a:custGeom>
              <a:avLst/>
              <a:gdLst>
                <a:gd name="T0" fmla="*/ 117 w 119"/>
                <a:gd name="T1" fmla="*/ 28 h 43"/>
                <a:gd name="T2" fmla="*/ 119 w 119"/>
                <a:gd name="T3" fmla="*/ 43 h 43"/>
                <a:gd name="T4" fmla="*/ 0 w 119"/>
                <a:gd name="T5" fmla="*/ 36 h 43"/>
                <a:gd name="T6" fmla="*/ 32 w 119"/>
                <a:gd name="T7" fmla="*/ 0 h 43"/>
                <a:gd name="T8" fmla="*/ 117 w 119"/>
                <a:gd name="T9" fmla="*/ 28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117" y="28"/>
                  </a:moveTo>
                  <a:lnTo>
                    <a:pt x="119" y="43"/>
                  </a:lnTo>
                  <a:lnTo>
                    <a:pt x="0" y="36"/>
                  </a:lnTo>
                  <a:lnTo>
                    <a:pt x="32" y="0"/>
                  </a:lnTo>
                  <a:lnTo>
                    <a:pt x="117" y="28"/>
                  </a:lnTo>
                  <a:close/>
                </a:path>
              </a:pathLst>
            </a:custGeom>
            <a:solidFill>
              <a:srgbClr val="808080"/>
            </a:solidFill>
            <a:ln w="9525">
              <a:noFill/>
              <a:round/>
              <a:headEnd/>
              <a:tailEnd/>
            </a:ln>
          </p:spPr>
          <p:txBody>
            <a:bodyPr/>
            <a:lstStyle/>
            <a:p>
              <a:endParaRPr lang="en-US"/>
            </a:p>
          </p:txBody>
        </p:sp>
        <p:sp>
          <p:nvSpPr>
            <p:cNvPr id="445" name="Freeform 2616"/>
            <p:cNvSpPr>
              <a:spLocks/>
            </p:cNvSpPr>
            <p:nvPr/>
          </p:nvSpPr>
          <p:spPr bwMode="auto">
            <a:xfrm>
              <a:off x="1924" y="2656"/>
              <a:ext cx="106" cy="101"/>
            </a:xfrm>
            <a:custGeom>
              <a:avLst/>
              <a:gdLst>
                <a:gd name="T0" fmla="*/ 72 w 106"/>
                <a:gd name="T1" fmla="*/ 3 h 101"/>
                <a:gd name="T2" fmla="*/ 67 w 106"/>
                <a:gd name="T3" fmla="*/ 2 h 101"/>
                <a:gd name="T4" fmla="*/ 61 w 106"/>
                <a:gd name="T5" fmla="*/ 2 h 101"/>
                <a:gd name="T6" fmla="*/ 58 w 106"/>
                <a:gd name="T7" fmla="*/ 0 h 101"/>
                <a:gd name="T8" fmla="*/ 53 w 106"/>
                <a:gd name="T9" fmla="*/ 0 h 101"/>
                <a:gd name="T10" fmla="*/ 48 w 106"/>
                <a:gd name="T11" fmla="*/ 0 h 101"/>
                <a:gd name="T12" fmla="*/ 44 w 106"/>
                <a:gd name="T13" fmla="*/ 2 h 101"/>
                <a:gd name="T14" fmla="*/ 39 w 106"/>
                <a:gd name="T15" fmla="*/ 3 h 101"/>
                <a:gd name="T16" fmla="*/ 32 w 106"/>
                <a:gd name="T17" fmla="*/ 5 h 101"/>
                <a:gd name="T18" fmla="*/ 29 w 106"/>
                <a:gd name="T19" fmla="*/ 7 h 101"/>
                <a:gd name="T20" fmla="*/ 26 w 106"/>
                <a:gd name="T21" fmla="*/ 10 h 101"/>
                <a:gd name="T22" fmla="*/ 21 w 106"/>
                <a:gd name="T23" fmla="*/ 12 h 101"/>
                <a:gd name="T24" fmla="*/ 17 w 106"/>
                <a:gd name="T25" fmla="*/ 15 h 101"/>
                <a:gd name="T26" fmla="*/ 14 w 106"/>
                <a:gd name="T27" fmla="*/ 19 h 101"/>
                <a:gd name="T28" fmla="*/ 10 w 106"/>
                <a:gd name="T29" fmla="*/ 22 h 101"/>
                <a:gd name="T30" fmla="*/ 9 w 106"/>
                <a:gd name="T31" fmla="*/ 25 h 101"/>
                <a:gd name="T32" fmla="*/ 5 w 106"/>
                <a:gd name="T33" fmla="*/ 34 h 101"/>
                <a:gd name="T34" fmla="*/ 3 w 106"/>
                <a:gd name="T35" fmla="*/ 41 h 101"/>
                <a:gd name="T36" fmla="*/ 2 w 106"/>
                <a:gd name="T37" fmla="*/ 44 h 101"/>
                <a:gd name="T38" fmla="*/ 2 w 106"/>
                <a:gd name="T39" fmla="*/ 48 h 101"/>
                <a:gd name="T40" fmla="*/ 0 w 106"/>
                <a:gd name="T41" fmla="*/ 51 h 101"/>
                <a:gd name="T42" fmla="*/ 2 w 106"/>
                <a:gd name="T43" fmla="*/ 54 h 101"/>
                <a:gd name="T44" fmla="*/ 2 w 106"/>
                <a:gd name="T45" fmla="*/ 61 h 101"/>
                <a:gd name="T46" fmla="*/ 3 w 106"/>
                <a:gd name="T47" fmla="*/ 66 h 101"/>
                <a:gd name="T48" fmla="*/ 7 w 106"/>
                <a:gd name="T49" fmla="*/ 75 h 101"/>
                <a:gd name="T50" fmla="*/ 9 w 106"/>
                <a:gd name="T51" fmla="*/ 78 h 101"/>
                <a:gd name="T52" fmla="*/ 10 w 106"/>
                <a:gd name="T53" fmla="*/ 82 h 101"/>
                <a:gd name="T54" fmla="*/ 14 w 106"/>
                <a:gd name="T55" fmla="*/ 85 h 101"/>
                <a:gd name="T56" fmla="*/ 19 w 106"/>
                <a:gd name="T57" fmla="*/ 89 h 101"/>
                <a:gd name="T58" fmla="*/ 22 w 106"/>
                <a:gd name="T59" fmla="*/ 92 h 101"/>
                <a:gd name="T60" fmla="*/ 27 w 106"/>
                <a:gd name="T61" fmla="*/ 94 h 101"/>
                <a:gd name="T62" fmla="*/ 38 w 106"/>
                <a:gd name="T63" fmla="*/ 99 h 101"/>
                <a:gd name="T64" fmla="*/ 41 w 106"/>
                <a:gd name="T65" fmla="*/ 101 h 101"/>
                <a:gd name="T66" fmla="*/ 46 w 106"/>
                <a:gd name="T67" fmla="*/ 101 h 101"/>
                <a:gd name="T68" fmla="*/ 51 w 106"/>
                <a:gd name="T69" fmla="*/ 101 h 101"/>
                <a:gd name="T70" fmla="*/ 56 w 106"/>
                <a:gd name="T71" fmla="*/ 101 h 101"/>
                <a:gd name="T72" fmla="*/ 61 w 106"/>
                <a:gd name="T73" fmla="*/ 101 h 101"/>
                <a:gd name="T74" fmla="*/ 67 w 106"/>
                <a:gd name="T75" fmla="*/ 99 h 101"/>
                <a:gd name="T76" fmla="*/ 73 w 106"/>
                <a:gd name="T77" fmla="*/ 97 h 101"/>
                <a:gd name="T78" fmla="*/ 77 w 106"/>
                <a:gd name="T79" fmla="*/ 94 h 101"/>
                <a:gd name="T80" fmla="*/ 82 w 106"/>
                <a:gd name="T81" fmla="*/ 92 h 101"/>
                <a:gd name="T82" fmla="*/ 87 w 106"/>
                <a:gd name="T83" fmla="*/ 89 h 101"/>
                <a:gd name="T84" fmla="*/ 90 w 106"/>
                <a:gd name="T85" fmla="*/ 87 h 101"/>
                <a:gd name="T86" fmla="*/ 94 w 106"/>
                <a:gd name="T87" fmla="*/ 83 h 101"/>
                <a:gd name="T88" fmla="*/ 97 w 106"/>
                <a:gd name="T89" fmla="*/ 80 h 101"/>
                <a:gd name="T90" fmla="*/ 99 w 106"/>
                <a:gd name="T91" fmla="*/ 75 h 101"/>
                <a:gd name="T92" fmla="*/ 104 w 106"/>
                <a:gd name="T93" fmla="*/ 65 h 101"/>
                <a:gd name="T94" fmla="*/ 104 w 106"/>
                <a:gd name="T95" fmla="*/ 60 h 101"/>
                <a:gd name="T96" fmla="*/ 106 w 106"/>
                <a:gd name="T97" fmla="*/ 56 h 101"/>
                <a:gd name="T98" fmla="*/ 106 w 106"/>
                <a:gd name="T99" fmla="*/ 51 h 101"/>
                <a:gd name="T100" fmla="*/ 106 w 106"/>
                <a:gd name="T101" fmla="*/ 46 h 101"/>
                <a:gd name="T102" fmla="*/ 106 w 106"/>
                <a:gd name="T103" fmla="*/ 41 h 101"/>
                <a:gd name="T104" fmla="*/ 104 w 106"/>
                <a:gd name="T105" fmla="*/ 36 h 101"/>
                <a:gd name="T106" fmla="*/ 101 w 106"/>
                <a:gd name="T107" fmla="*/ 29 h 101"/>
                <a:gd name="T108" fmla="*/ 97 w 106"/>
                <a:gd name="T109" fmla="*/ 22 h 101"/>
                <a:gd name="T110" fmla="*/ 96 w 106"/>
                <a:gd name="T111" fmla="*/ 19 h 101"/>
                <a:gd name="T112" fmla="*/ 92 w 106"/>
                <a:gd name="T113" fmla="*/ 15 h 101"/>
                <a:gd name="T114" fmla="*/ 87 w 106"/>
                <a:gd name="T115" fmla="*/ 12 h 101"/>
                <a:gd name="T116" fmla="*/ 85 w 106"/>
                <a:gd name="T117" fmla="*/ 8 h 101"/>
                <a:gd name="T118" fmla="*/ 80 w 106"/>
                <a:gd name="T119" fmla="*/ 7 h 1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
                <a:gd name="T181" fmla="*/ 0 h 101"/>
                <a:gd name="T182" fmla="*/ 106 w 106"/>
                <a:gd name="T183" fmla="*/ 101 h 1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 h="101">
                  <a:moveTo>
                    <a:pt x="75" y="5"/>
                  </a:moveTo>
                  <a:lnTo>
                    <a:pt x="73" y="3"/>
                  </a:lnTo>
                  <a:lnTo>
                    <a:pt x="72" y="3"/>
                  </a:lnTo>
                  <a:lnTo>
                    <a:pt x="70" y="2"/>
                  </a:lnTo>
                  <a:lnTo>
                    <a:pt x="68" y="2"/>
                  </a:lnTo>
                  <a:lnTo>
                    <a:pt x="67" y="2"/>
                  </a:lnTo>
                  <a:lnTo>
                    <a:pt x="65" y="2"/>
                  </a:lnTo>
                  <a:lnTo>
                    <a:pt x="63" y="2"/>
                  </a:lnTo>
                  <a:lnTo>
                    <a:pt x="61" y="2"/>
                  </a:lnTo>
                  <a:lnTo>
                    <a:pt x="61" y="0"/>
                  </a:lnTo>
                  <a:lnTo>
                    <a:pt x="60" y="0"/>
                  </a:lnTo>
                  <a:lnTo>
                    <a:pt x="58" y="0"/>
                  </a:lnTo>
                  <a:lnTo>
                    <a:pt x="56" y="0"/>
                  </a:lnTo>
                  <a:lnTo>
                    <a:pt x="55" y="0"/>
                  </a:lnTo>
                  <a:lnTo>
                    <a:pt x="53" y="0"/>
                  </a:lnTo>
                  <a:lnTo>
                    <a:pt x="51" y="0"/>
                  </a:lnTo>
                  <a:lnTo>
                    <a:pt x="50" y="0"/>
                  </a:lnTo>
                  <a:lnTo>
                    <a:pt x="48" y="0"/>
                  </a:lnTo>
                  <a:lnTo>
                    <a:pt x="46" y="0"/>
                  </a:lnTo>
                  <a:lnTo>
                    <a:pt x="46" y="2"/>
                  </a:lnTo>
                  <a:lnTo>
                    <a:pt x="44" y="2"/>
                  </a:lnTo>
                  <a:lnTo>
                    <a:pt x="43" y="2"/>
                  </a:lnTo>
                  <a:lnTo>
                    <a:pt x="41" y="3"/>
                  </a:lnTo>
                  <a:lnTo>
                    <a:pt x="39" y="3"/>
                  </a:lnTo>
                  <a:lnTo>
                    <a:pt x="34" y="3"/>
                  </a:lnTo>
                  <a:lnTo>
                    <a:pt x="34" y="5"/>
                  </a:lnTo>
                  <a:lnTo>
                    <a:pt x="32" y="5"/>
                  </a:lnTo>
                  <a:lnTo>
                    <a:pt x="31" y="5"/>
                  </a:lnTo>
                  <a:lnTo>
                    <a:pt x="31" y="7"/>
                  </a:lnTo>
                  <a:lnTo>
                    <a:pt x="29" y="7"/>
                  </a:lnTo>
                  <a:lnTo>
                    <a:pt x="27" y="7"/>
                  </a:lnTo>
                  <a:lnTo>
                    <a:pt x="26" y="8"/>
                  </a:lnTo>
                  <a:lnTo>
                    <a:pt x="26" y="10"/>
                  </a:lnTo>
                  <a:lnTo>
                    <a:pt x="24" y="10"/>
                  </a:lnTo>
                  <a:lnTo>
                    <a:pt x="22" y="12"/>
                  </a:lnTo>
                  <a:lnTo>
                    <a:pt x="21" y="12"/>
                  </a:lnTo>
                  <a:lnTo>
                    <a:pt x="21" y="14"/>
                  </a:lnTo>
                  <a:lnTo>
                    <a:pt x="19" y="14"/>
                  </a:lnTo>
                  <a:lnTo>
                    <a:pt x="17" y="15"/>
                  </a:lnTo>
                  <a:lnTo>
                    <a:pt x="15" y="17"/>
                  </a:lnTo>
                  <a:lnTo>
                    <a:pt x="14" y="17"/>
                  </a:lnTo>
                  <a:lnTo>
                    <a:pt x="14" y="19"/>
                  </a:lnTo>
                  <a:lnTo>
                    <a:pt x="14" y="20"/>
                  </a:lnTo>
                  <a:lnTo>
                    <a:pt x="12" y="22"/>
                  </a:lnTo>
                  <a:lnTo>
                    <a:pt x="10" y="22"/>
                  </a:lnTo>
                  <a:lnTo>
                    <a:pt x="10" y="24"/>
                  </a:lnTo>
                  <a:lnTo>
                    <a:pt x="9" y="24"/>
                  </a:lnTo>
                  <a:lnTo>
                    <a:pt x="9" y="25"/>
                  </a:lnTo>
                  <a:lnTo>
                    <a:pt x="9" y="27"/>
                  </a:lnTo>
                  <a:lnTo>
                    <a:pt x="7" y="29"/>
                  </a:lnTo>
                  <a:lnTo>
                    <a:pt x="5" y="34"/>
                  </a:lnTo>
                  <a:lnTo>
                    <a:pt x="3" y="37"/>
                  </a:lnTo>
                  <a:lnTo>
                    <a:pt x="3" y="39"/>
                  </a:lnTo>
                  <a:lnTo>
                    <a:pt x="3" y="41"/>
                  </a:lnTo>
                  <a:lnTo>
                    <a:pt x="2" y="41"/>
                  </a:lnTo>
                  <a:lnTo>
                    <a:pt x="2" y="43"/>
                  </a:lnTo>
                  <a:lnTo>
                    <a:pt x="2" y="44"/>
                  </a:lnTo>
                  <a:lnTo>
                    <a:pt x="2" y="46"/>
                  </a:lnTo>
                  <a:lnTo>
                    <a:pt x="0" y="48"/>
                  </a:lnTo>
                  <a:lnTo>
                    <a:pt x="2" y="48"/>
                  </a:lnTo>
                  <a:lnTo>
                    <a:pt x="2" y="49"/>
                  </a:lnTo>
                  <a:lnTo>
                    <a:pt x="0" y="49"/>
                  </a:lnTo>
                  <a:lnTo>
                    <a:pt x="0" y="51"/>
                  </a:lnTo>
                  <a:lnTo>
                    <a:pt x="0" y="53"/>
                  </a:lnTo>
                  <a:lnTo>
                    <a:pt x="0" y="54"/>
                  </a:lnTo>
                  <a:lnTo>
                    <a:pt x="2" y="54"/>
                  </a:lnTo>
                  <a:lnTo>
                    <a:pt x="2" y="58"/>
                  </a:lnTo>
                  <a:lnTo>
                    <a:pt x="2" y="60"/>
                  </a:lnTo>
                  <a:lnTo>
                    <a:pt x="2" y="61"/>
                  </a:lnTo>
                  <a:lnTo>
                    <a:pt x="2" y="63"/>
                  </a:lnTo>
                  <a:lnTo>
                    <a:pt x="3" y="65"/>
                  </a:lnTo>
                  <a:lnTo>
                    <a:pt x="3" y="66"/>
                  </a:lnTo>
                  <a:lnTo>
                    <a:pt x="3" y="68"/>
                  </a:lnTo>
                  <a:lnTo>
                    <a:pt x="5" y="72"/>
                  </a:lnTo>
                  <a:lnTo>
                    <a:pt x="7" y="75"/>
                  </a:lnTo>
                  <a:lnTo>
                    <a:pt x="7" y="77"/>
                  </a:lnTo>
                  <a:lnTo>
                    <a:pt x="9" y="77"/>
                  </a:lnTo>
                  <a:lnTo>
                    <a:pt x="9" y="78"/>
                  </a:lnTo>
                  <a:lnTo>
                    <a:pt x="9" y="80"/>
                  </a:lnTo>
                  <a:lnTo>
                    <a:pt x="10" y="80"/>
                  </a:lnTo>
                  <a:lnTo>
                    <a:pt x="10" y="82"/>
                  </a:lnTo>
                  <a:lnTo>
                    <a:pt x="12" y="82"/>
                  </a:lnTo>
                  <a:lnTo>
                    <a:pt x="14" y="83"/>
                  </a:lnTo>
                  <a:lnTo>
                    <a:pt x="14" y="85"/>
                  </a:lnTo>
                  <a:lnTo>
                    <a:pt x="15" y="87"/>
                  </a:lnTo>
                  <a:lnTo>
                    <a:pt x="17" y="89"/>
                  </a:lnTo>
                  <a:lnTo>
                    <a:pt x="19" y="89"/>
                  </a:lnTo>
                  <a:lnTo>
                    <a:pt x="21" y="90"/>
                  </a:lnTo>
                  <a:lnTo>
                    <a:pt x="21" y="92"/>
                  </a:lnTo>
                  <a:lnTo>
                    <a:pt x="22" y="92"/>
                  </a:lnTo>
                  <a:lnTo>
                    <a:pt x="24" y="94"/>
                  </a:lnTo>
                  <a:lnTo>
                    <a:pt x="26" y="94"/>
                  </a:lnTo>
                  <a:lnTo>
                    <a:pt x="27" y="94"/>
                  </a:lnTo>
                  <a:lnTo>
                    <a:pt x="31" y="97"/>
                  </a:lnTo>
                  <a:lnTo>
                    <a:pt x="34" y="99"/>
                  </a:lnTo>
                  <a:lnTo>
                    <a:pt x="38" y="99"/>
                  </a:lnTo>
                  <a:lnTo>
                    <a:pt x="39" y="99"/>
                  </a:lnTo>
                  <a:lnTo>
                    <a:pt x="41" y="99"/>
                  </a:lnTo>
                  <a:lnTo>
                    <a:pt x="41" y="101"/>
                  </a:lnTo>
                  <a:lnTo>
                    <a:pt x="43" y="101"/>
                  </a:lnTo>
                  <a:lnTo>
                    <a:pt x="44" y="101"/>
                  </a:lnTo>
                  <a:lnTo>
                    <a:pt x="46" y="101"/>
                  </a:lnTo>
                  <a:lnTo>
                    <a:pt x="48" y="101"/>
                  </a:lnTo>
                  <a:lnTo>
                    <a:pt x="50" y="101"/>
                  </a:lnTo>
                  <a:lnTo>
                    <a:pt x="51" y="101"/>
                  </a:lnTo>
                  <a:lnTo>
                    <a:pt x="53" y="101"/>
                  </a:lnTo>
                  <a:lnTo>
                    <a:pt x="55" y="101"/>
                  </a:lnTo>
                  <a:lnTo>
                    <a:pt x="56" y="101"/>
                  </a:lnTo>
                  <a:lnTo>
                    <a:pt x="58" y="101"/>
                  </a:lnTo>
                  <a:lnTo>
                    <a:pt x="60" y="101"/>
                  </a:lnTo>
                  <a:lnTo>
                    <a:pt x="61" y="101"/>
                  </a:lnTo>
                  <a:lnTo>
                    <a:pt x="63" y="101"/>
                  </a:lnTo>
                  <a:lnTo>
                    <a:pt x="65" y="101"/>
                  </a:lnTo>
                  <a:lnTo>
                    <a:pt x="67" y="99"/>
                  </a:lnTo>
                  <a:lnTo>
                    <a:pt x="68" y="99"/>
                  </a:lnTo>
                  <a:lnTo>
                    <a:pt x="72" y="97"/>
                  </a:lnTo>
                  <a:lnTo>
                    <a:pt x="73" y="97"/>
                  </a:lnTo>
                  <a:lnTo>
                    <a:pt x="75" y="97"/>
                  </a:lnTo>
                  <a:lnTo>
                    <a:pt x="75" y="95"/>
                  </a:lnTo>
                  <a:lnTo>
                    <a:pt x="77" y="94"/>
                  </a:lnTo>
                  <a:lnTo>
                    <a:pt x="78" y="94"/>
                  </a:lnTo>
                  <a:lnTo>
                    <a:pt x="80" y="94"/>
                  </a:lnTo>
                  <a:lnTo>
                    <a:pt x="82" y="92"/>
                  </a:lnTo>
                  <a:lnTo>
                    <a:pt x="84" y="92"/>
                  </a:lnTo>
                  <a:lnTo>
                    <a:pt x="85" y="90"/>
                  </a:lnTo>
                  <a:lnTo>
                    <a:pt x="87" y="89"/>
                  </a:lnTo>
                  <a:lnTo>
                    <a:pt x="87" y="87"/>
                  </a:lnTo>
                  <a:lnTo>
                    <a:pt x="89" y="87"/>
                  </a:lnTo>
                  <a:lnTo>
                    <a:pt x="90" y="87"/>
                  </a:lnTo>
                  <a:lnTo>
                    <a:pt x="90" y="85"/>
                  </a:lnTo>
                  <a:lnTo>
                    <a:pt x="92" y="85"/>
                  </a:lnTo>
                  <a:lnTo>
                    <a:pt x="94" y="83"/>
                  </a:lnTo>
                  <a:lnTo>
                    <a:pt x="94" y="82"/>
                  </a:lnTo>
                  <a:lnTo>
                    <a:pt x="96" y="80"/>
                  </a:lnTo>
                  <a:lnTo>
                    <a:pt x="97" y="80"/>
                  </a:lnTo>
                  <a:lnTo>
                    <a:pt x="97" y="78"/>
                  </a:lnTo>
                  <a:lnTo>
                    <a:pt x="97" y="77"/>
                  </a:lnTo>
                  <a:lnTo>
                    <a:pt x="99" y="75"/>
                  </a:lnTo>
                  <a:lnTo>
                    <a:pt x="101" y="72"/>
                  </a:lnTo>
                  <a:lnTo>
                    <a:pt x="102" y="68"/>
                  </a:lnTo>
                  <a:lnTo>
                    <a:pt x="104" y="65"/>
                  </a:lnTo>
                  <a:lnTo>
                    <a:pt x="104" y="63"/>
                  </a:lnTo>
                  <a:lnTo>
                    <a:pt x="104" y="61"/>
                  </a:lnTo>
                  <a:lnTo>
                    <a:pt x="104" y="60"/>
                  </a:lnTo>
                  <a:lnTo>
                    <a:pt x="106" y="60"/>
                  </a:lnTo>
                  <a:lnTo>
                    <a:pt x="106" y="58"/>
                  </a:lnTo>
                  <a:lnTo>
                    <a:pt x="106" y="56"/>
                  </a:lnTo>
                  <a:lnTo>
                    <a:pt x="106" y="54"/>
                  </a:lnTo>
                  <a:lnTo>
                    <a:pt x="106" y="53"/>
                  </a:lnTo>
                  <a:lnTo>
                    <a:pt x="106" y="51"/>
                  </a:lnTo>
                  <a:lnTo>
                    <a:pt x="106" y="49"/>
                  </a:lnTo>
                  <a:lnTo>
                    <a:pt x="106" y="48"/>
                  </a:lnTo>
                  <a:lnTo>
                    <a:pt x="106" y="46"/>
                  </a:lnTo>
                  <a:lnTo>
                    <a:pt x="106" y="44"/>
                  </a:lnTo>
                  <a:lnTo>
                    <a:pt x="106" y="43"/>
                  </a:lnTo>
                  <a:lnTo>
                    <a:pt x="106" y="41"/>
                  </a:lnTo>
                  <a:lnTo>
                    <a:pt x="106" y="39"/>
                  </a:lnTo>
                  <a:lnTo>
                    <a:pt x="104" y="37"/>
                  </a:lnTo>
                  <a:lnTo>
                    <a:pt x="104" y="36"/>
                  </a:lnTo>
                  <a:lnTo>
                    <a:pt x="104" y="34"/>
                  </a:lnTo>
                  <a:lnTo>
                    <a:pt x="102" y="31"/>
                  </a:lnTo>
                  <a:lnTo>
                    <a:pt x="101" y="29"/>
                  </a:lnTo>
                  <a:lnTo>
                    <a:pt x="101" y="25"/>
                  </a:lnTo>
                  <a:lnTo>
                    <a:pt x="99" y="24"/>
                  </a:lnTo>
                  <a:lnTo>
                    <a:pt x="97" y="22"/>
                  </a:lnTo>
                  <a:lnTo>
                    <a:pt x="97" y="20"/>
                  </a:lnTo>
                  <a:lnTo>
                    <a:pt x="97" y="19"/>
                  </a:lnTo>
                  <a:lnTo>
                    <a:pt x="96" y="19"/>
                  </a:lnTo>
                  <a:lnTo>
                    <a:pt x="94" y="17"/>
                  </a:lnTo>
                  <a:lnTo>
                    <a:pt x="94" y="15"/>
                  </a:lnTo>
                  <a:lnTo>
                    <a:pt x="92" y="15"/>
                  </a:lnTo>
                  <a:lnTo>
                    <a:pt x="90" y="14"/>
                  </a:lnTo>
                  <a:lnTo>
                    <a:pt x="89" y="12"/>
                  </a:lnTo>
                  <a:lnTo>
                    <a:pt x="87" y="12"/>
                  </a:lnTo>
                  <a:lnTo>
                    <a:pt x="87" y="10"/>
                  </a:lnTo>
                  <a:lnTo>
                    <a:pt x="85" y="10"/>
                  </a:lnTo>
                  <a:lnTo>
                    <a:pt x="85" y="8"/>
                  </a:lnTo>
                  <a:lnTo>
                    <a:pt x="84" y="8"/>
                  </a:lnTo>
                  <a:lnTo>
                    <a:pt x="82" y="7"/>
                  </a:lnTo>
                  <a:lnTo>
                    <a:pt x="80" y="7"/>
                  </a:lnTo>
                  <a:lnTo>
                    <a:pt x="75" y="5"/>
                  </a:lnTo>
                  <a:close/>
                </a:path>
              </a:pathLst>
            </a:custGeom>
            <a:solidFill>
              <a:srgbClr val="808080"/>
            </a:solidFill>
            <a:ln w="9525">
              <a:noFill/>
              <a:round/>
              <a:headEnd/>
              <a:tailEnd/>
            </a:ln>
          </p:spPr>
          <p:txBody>
            <a:bodyPr/>
            <a:lstStyle/>
            <a:p>
              <a:endParaRPr lang="en-US"/>
            </a:p>
          </p:txBody>
        </p:sp>
        <p:sp>
          <p:nvSpPr>
            <p:cNvPr id="446" name="Freeform 2617"/>
            <p:cNvSpPr>
              <a:spLocks/>
            </p:cNvSpPr>
            <p:nvPr/>
          </p:nvSpPr>
          <p:spPr bwMode="auto">
            <a:xfrm>
              <a:off x="1924" y="2654"/>
              <a:ext cx="109" cy="104"/>
            </a:xfrm>
            <a:custGeom>
              <a:avLst/>
              <a:gdLst>
                <a:gd name="T0" fmla="*/ 2 w 109"/>
                <a:gd name="T1" fmla="*/ 41 h 104"/>
                <a:gd name="T2" fmla="*/ 0 w 109"/>
                <a:gd name="T3" fmla="*/ 53 h 104"/>
                <a:gd name="T4" fmla="*/ 2 w 109"/>
                <a:gd name="T5" fmla="*/ 63 h 104"/>
                <a:gd name="T6" fmla="*/ 5 w 109"/>
                <a:gd name="T7" fmla="*/ 75 h 104"/>
                <a:gd name="T8" fmla="*/ 10 w 109"/>
                <a:gd name="T9" fmla="*/ 84 h 104"/>
                <a:gd name="T10" fmla="*/ 19 w 109"/>
                <a:gd name="T11" fmla="*/ 94 h 104"/>
                <a:gd name="T12" fmla="*/ 27 w 109"/>
                <a:gd name="T13" fmla="*/ 99 h 104"/>
                <a:gd name="T14" fmla="*/ 38 w 109"/>
                <a:gd name="T15" fmla="*/ 103 h 104"/>
                <a:gd name="T16" fmla="*/ 48 w 109"/>
                <a:gd name="T17" fmla="*/ 104 h 104"/>
                <a:gd name="T18" fmla="*/ 58 w 109"/>
                <a:gd name="T19" fmla="*/ 104 h 104"/>
                <a:gd name="T20" fmla="*/ 68 w 109"/>
                <a:gd name="T21" fmla="*/ 101 h 104"/>
                <a:gd name="T22" fmla="*/ 82 w 109"/>
                <a:gd name="T23" fmla="*/ 96 h 104"/>
                <a:gd name="T24" fmla="*/ 89 w 109"/>
                <a:gd name="T25" fmla="*/ 91 h 104"/>
                <a:gd name="T26" fmla="*/ 97 w 109"/>
                <a:gd name="T27" fmla="*/ 80 h 104"/>
                <a:gd name="T28" fmla="*/ 104 w 109"/>
                <a:gd name="T29" fmla="*/ 74 h 104"/>
                <a:gd name="T30" fmla="*/ 106 w 109"/>
                <a:gd name="T31" fmla="*/ 63 h 104"/>
                <a:gd name="T32" fmla="*/ 109 w 109"/>
                <a:gd name="T33" fmla="*/ 51 h 104"/>
                <a:gd name="T34" fmla="*/ 106 w 109"/>
                <a:gd name="T35" fmla="*/ 39 h 104"/>
                <a:gd name="T36" fmla="*/ 97 w 109"/>
                <a:gd name="T37" fmla="*/ 21 h 104"/>
                <a:gd name="T38" fmla="*/ 90 w 109"/>
                <a:gd name="T39" fmla="*/ 14 h 104"/>
                <a:gd name="T40" fmla="*/ 80 w 109"/>
                <a:gd name="T41" fmla="*/ 7 h 104"/>
                <a:gd name="T42" fmla="*/ 72 w 109"/>
                <a:gd name="T43" fmla="*/ 4 h 104"/>
                <a:gd name="T44" fmla="*/ 63 w 109"/>
                <a:gd name="T45" fmla="*/ 2 h 104"/>
                <a:gd name="T46" fmla="*/ 51 w 109"/>
                <a:gd name="T47" fmla="*/ 2 h 104"/>
                <a:gd name="T48" fmla="*/ 39 w 109"/>
                <a:gd name="T49" fmla="*/ 4 h 104"/>
                <a:gd name="T50" fmla="*/ 26 w 109"/>
                <a:gd name="T51" fmla="*/ 10 h 104"/>
                <a:gd name="T52" fmla="*/ 15 w 109"/>
                <a:gd name="T53" fmla="*/ 19 h 104"/>
                <a:gd name="T54" fmla="*/ 5 w 109"/>
                <a:gd name="T55" fmla="*/ 29 h 104"/>
                <a:gd name="T56" fmla="*/ 12 w 109"/>
                <a:gd name="T57" fmla="*/ 26 h 104"/>
                <a:gd name="T58" fmla="*/ 19 w 109"/>
                <a:gd name="T59" fmla="*/ 19 h 104"/>
                <a:gd name="T60" fmla="*/ 27 w 109"/>
                <a:gd name="T61" fmla="*/ 12 h 104"/>
                <a:gd name="T62" fmla="*/ 39 w 109"/>
                <a:gd name="T63" fmla="*/ 7 h 104"/>
                <a:gd name="T64" fmla="*/ 51 w 109"/>
                <a:gd name="T65" fmla="*/ 4 h 104"/>
                <a:gd name="T66" fmla="*/ 63 w 109"/>
                <a:gd name="T67" fmla="*/ 4 h 104"/>
                <a:gd name="T68" fmla="*/ 72 w 109"/>
                <a:gd name="T69" fmla="*/ 7 h 104"/>
                <a:gd name="T70" fmla="*/ 85 w 109"/>
                <a:gd name="T71" fmla="*/ 14 h 104"/>
                <a:gd name="T72" fmla="*/ 92 w 109"/>
                <a:gd name="T73" fmla="*/ 19 h 104"/>
                <a:gd name="T74" fmla="*/ 97 w 109"/>
                <a:gd name="T75" fmla="*/ 27 h 104"/>
                <a:gd name="T76" fmla="*/ 102 w 109"/>
                <a:gd name="T77" fmla="*/ 36 h 104"/>
                <a:gd name="T78" fmla="*/ 104 w 109"/>
                <a:gd name="T79" fmla="*/ 46 h 104"/>
                <a:gd name="T80" fmla="*/ 104 w 109"/>
                <a:gd name="T81" fmla="*/ 55 h 104"/>
                <a:gd name="T82" fmla="*/ 102 w 109"/>
                <a:gd name="T83" fmla="*/ 67 h 104"/>
                <a:gd name="T84" fmla="*/ 97 w 109"/>
                <a:gd name="T85" fmla="*/ 75 h 104"/>
                <a:gd name="T86" fmla="*/ 94 w 109"/>
                <a:gd name="T87" fmla="*/ 84 h 104"/>
                <a:gd name="T88" fmla="*/ 84 w 109"/>
                <a:gd name="T89" fmla="*/ 91 h 104"/>
                <a:gd name="T90" fmla="*/ 75 w 109"/>
                <a:gd name="T91" fmla="*/ 96 h 104"/>
                <a:gd name="T92" fmla="*/ 67 w 109"/>
                <a:gd name="T93" fmla="*/ 99 h 104"/>
                <a:gd name="T94" fmla="*/ 56 w 109"/>
                <a:gd name="T95" fmla="*/ 101 h 104"/>
                <a:gd name="T96" fmla="*/ 46 w 109"/>
                <a:gd name="T97" fmla="*/ 101 h 104"/>
                <a:gd name="T98" fmla="*/ 38 w 109"/>
                <a:gd name="T99" fmla="*/ 99 h 104"/>
                <a:gd name="T100" fmla="*/ 27 w 109"/>
                <a:gd name="T101" fmla="*/ 94 h 104"/>
                <a:gd name="T102" fmla="*/ 19 w 109"/>
                <a:gd name="T103" fmla="*/ 89 h 104"/>
                <a:gd name="T104" fmla="*/ 12 w 109"/>
                <a:gd name="T105" fmla="*/ 80 h 104"/>
                <a:gd name="T106" fmla="*/ 7 w 109"/>
                <a:gd name="T107" fmla="*/ 72 h 104"/>
                <a:gd name="T108" fmla="*/ 3 w 109"/>
                <a:gd name="T109" fmla="*/ 62 h 104"/>
                <a:gd name="T110" fmla="*/ 3 w 109"/>
                <a:gd name="T111" fmla="*/ 50 h 104"/>
                <a:gd name="T112" fmla="*/ 5 w 109"/>
                <a:gd name="T113" fmla="*/ 39 h 1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
                <a:gd name="T172" fmla="*/ 0 h 104"/>
                <a:gd name="T173" fmla="*/ 109 w 109"/>
                <a:gd name="T174" fmla="*/ 104 h 1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 h="104">
                  <a:moveTo>
                    <a:pt x="5" y="31"/>
                  </a:moveTo>
                  <a:lnTo>
                    <a:pt x="5" y="33"/>
                  </a:lnTo>
                  <a:lnTo>
                    <a:pt x="2" y="39"/>
                  </a:lnTo>
                  <a:lnTo>
                    <a:pt x="2" y="41"/>
                  </a:lnTo>
                  <a:lnTo>
                    <a:pt x="2" y="43"/>
                  </a:lnTo>
                  <a:lnTo>
                    <a:pt x="2" y="46"/>
                  </a:lnTo>
                  <a:lnTo>
                    <a:pt x="0" y="50"/>
                  </a:lnTo>
                  <a:lnTo>
                    <a:pt x="0" y="53"/>
                  </a:lnTo>
                  <a:lnTo>
                    <a:pt x="0" y="56"/>
                  </a:lnTo>
                  <a:lnTo>
                    <a:pt x="2" y="60"/>
                  </a:lnTo>
                  <a:lnTo>
                    <a:pt x="2" y="62"/>
                  </a:lnTo>
                  <a:lnTo>
                    <a:pt x="2" y="63"/>
                  </a:lnTo>
                  <a:lnTo>
                    <a:pt x="2" y="67"/>
                  </a:lnTo>
                  <a:lnTo>
                    <a:pt x="2" y="68"/>
                  </a:lnTo>
                  <a:lnTo>
                    <a:pt x="3" y="74"/>
                  </a:lnTo>
                  <a:lnTo>
                    <a:pt x="5" y="75"/>
                  </a:lnTo>
                  <a:lnTo>
                    <a:pt x="5" y="77"/>
                  </a:lnTo>
                  <a:lnTo>
                    <a:pt x="7" y="80"/>
                  </a:lnTo>
                  <a:lnTo>
                    <a:pt x="9" y="82"/>
                  </a:lnTo>
                  <a:lnTo>
                    <a:pt x="10" y="84"/>
                  </a:lnTo>
                  <a:lnTo>
                    <a:pt x="12" y="85"/>
                  </a:lnTo>
                  <a:lnTo>
                    <a:pt x="15" y="89"/>
                  </a:lnTo>
                  <a:lnTo>
                    <a:pt x="19" y="91"/>
                  </a:lnTo>
                  <a:lnTo>
                    <a:pt x="19" y="94"/>
                  </a:lnTo>
                  <a:lnTo>
                    <a:pt x="22" y="94"/>
                  </a:lnTo>
                  <a:lnTo>
                    <a:pt x="24" y="96"/>
                  </a:lnTo>
                  <a:lnTo>
                    <a:pt x="26" y="97"/>
                  </a:lnTo>
                  <a:lnTo>
                    <a:pt x="27" y="99"/>
                  </a:lnTo>
                  <a:lnTo>
                    <a:pt x="31" y="99"/>
                  </a:lnTo>
                  <a:lnTo>
                    <a:pt x="32" y="101"/>
                  </a:lnTo>
                  <a:lnTo>
                    <a:pt x="36" y="101"/>
                  </a:lnTo>
                  <a:lnTo>
                    <a:pt x="38" y="103"/>
                  </a:lnTo>
                  <a:lnTo>
                    <a:pt x="41" y="103"/>
                  </a:lnTo>
                  <a:lnTo>
                    <a:pt x="43" y="103"/>
                  </a:lnTo>
                  <a:lnTo>
                    <a:pt x="46" y="104"/>
                  </a:lnTo>
                  <a:lnTo>
                    <a:pt x="48" y="104"/>
                  </a:lnTo>
                  <a:lnTo>
                    <a:pt x="51" y="104"/>
                  </a:lnTo>
                  <a:lnTo>
                    <a:pt x="53" y="104"/>
                  </a:lnTo>
                  <a:lnTo>
                    <a:pt x="56" y="104"/>
                  </a:lnTo>
                  <a:lnTo>
                    <a:pt x="58" y="104"/>
                  </a:lnTo>
                  <a:lnTo>
                    <a:pt x="61" y="103"/>
                  </a:lnTo>
                  <a:lnTo>
                    <a:pt x="65" y="103"/>
                  </a:lnTo>
                  <a:lnTo>
                    <a:pt x="67" y="103"/>
                  </a:lnTo>
                  <a:lnTo>
                    <a:pt x="68" y="101"/>
                  </a:lnTo>
                  <a:lnTo>
                    <a:pt x="73" y="99"/>
                  </a:lnTo>
                  <a:lnTo>
                    <a:pt x="77" y="99"/>
                  </a:lnTo>
                  <a:lnTo>
                    <a:pt x="78" y="97"/>
                  </a:lnTo>
                  <a:lnTo>
                    <a:pt x="82" y="96"/>
                  </a:lnTo>
                  <a:lnTo>
                    <a:pt x="84" y="94"/>
                  </a:lnTo>
                  <a:lnTo>
                    <a:pt x="85" y="94"/>
                  </a:lnTo>
                  <a:lnTo>
                    <a:pt x="89" y="92"/>
                  </a:lnTo>
                  <a:lnTo>
                    <a:pt x="89" y="91"/>
                  </a:lnTo>
                  <a:lnTo>
                    <a:pt x="92" y="89"/>
                  </a:lnTo>
                  <a:lnTo>
                    <a:pt x="96" y="84"/>
                  </a:lnTo>
                  <a:lnTo>
                    <a:pt x="97" y="84"/>
                  </a:lnTo>
                  <a:lnTo>
                    <a:pt x="97" y="80"/>
                  </a:lnTo>
                  <a:lnTo>
                    <a:pt x="99" y="79"/>
                  </a:lnTo>
                  <a:lnTo>
                    <a:pt x="101" y="75"/>
                  </a:lnTo>
                  <a:lnTo>
                    <a:pt x="102" y="74"/>
                  </a:lnTo>
                  <a:lnTo>
                    <a:pt x="104" y="74"/>
                  </a:lnTo>
                  <a:lnTo>
                    <a:pt x="104" y="72"/>
                  </a:lnTo>
                  <a:lnTo>
                    <a:pt x="104" y="68"/>
                  </a:lnTo>
                  <a:lnTo>
                    <a:pt x="106" y="67"/>
                  </a:lnTo>
                  <a:lnTo>
                    <a:pt x="106" y="63"/>
                  </a:lnTo>
                  <a:lnTo>
                    <a:pt x="107" y="62"/>
                  </a:lnTo>
                  <a:lnTo>
                    <a:pt x="107" y="56"/>
                  </a:lnTo>
                  <a:lnTo>
                    <a:pt x="107" y="53"/>
                  </a:lnTo>
                  <a:lnTo>
                    <a:pt x="109" y="51"/>
                  </a:lnTo>
                  <a:lnTo>
                    <a:pt x="107" y="50"/>
                  </a:lnTo>
                  <a:lnTo>
                    <a:pt x="107" y="46"/>
                  </a:lnTo>
                  <a:lnTo>
                    <a:pt x="107" y="43"/>
                  </a:lnTo>
                  <a:lnTo>
                    <a:pt x="106" y="39"/>
                  </a:lnTo>
                  <a:lnTo>
                    <a:pt x="102" y="27"/>
                  </a:lnTo>
                  <a:lnTo>
                    <a:pt x="101" y="26"/>
                  </a:lnTo>
                  <a:lnTo>
                    <a:pt x="99" y="24"/>
                  </a:lnTo>
                  <a:lnTo>
                    <a:pt x="97" y="21"/>
                  </a:lnTo>
                  <a:lnTo>
                    <a:pt x="96" y="19"/>
                  </a:lnTo>
                  <a:lnTo>
                    <a:pt x="94" y="19"/>
                  </a:lnTo>
                  <a:lnTo>
                    <a:pt x="94" y="16"/>
                  </a:lnTo>
                  <a:lnTo>
                    <a:pt x="90" y="14"/>
                  </a:lnTo>
                  <a:lnTo>
                    <a:pt x="89" y="12"/>
                  </a:lnTo>
                  <a:lnTo>
                    <a:pt x="87" y="10"/>
                  </a:lnTo>
                  <a:lnTo>
                    <a:pt x="84" y="9"/>
                  </a:lnTo>
                  <a:lnTo>
                    <a:pt x="80" y="7"/>
                  </a:lnTo>
                  <a:lnTo>
                    <a:pt x="77" y="7"/>
                  </a:lnTo>
                  <a:lnTo>
                    <a:pt x="77" y="5"/>
                  </a:lnTo>
                  <a:lnTo>
                    <a:pt x="75" y="5"/>
                  </a:lnTo>
                  <a:lnTo>
                    <a:pt x="72" y="4"/>
                  </a:lnTo>
                  <a:lnTo>
                    <a:pt x="70" y="4"/>
                  </a:lnTo>
                  <a:lnTo>
                    <a:pt x="68" y="2"/>
                  </a:lnTo>
                  <a:lnTo>
                    <a:pt x="65" y="2"/>
                  </a:lnTo>
                  <a:lnTo>
                    <a:pt x="63" y="2"/>
                  </a:lnTo>
                  <a:lnTo>
                    <a:pt x="60" y="2"/>
                  </a:lnTo>
                  <a:lnTo>
                    <a:pt x="58" y="0"/>
                  </a:lnTo>
                  <a:lnTo>
                    <a:pt x="55" y="2"/>
                  </a:lnTo>
                  <a:lnTo>
                    <a:pt x="51" y="2"/>
                  </a:lnTo>
                  <a:lnTo>
                    <a:pt x="50" y="2"/>
                  </a:lnTo>
                  <a:lnTo>
                    <a:pt x="48" y="2"/>
                  </a:lnTo>
                  <a:lnTo>
                    <a:pt x="44" y="2"/>
                  </a:lnTo>
                  <a:lnTo>
                    <a:pt x="39" y="4"/>
                  </a:lnTo>
                  <a:lnTo>
                    <a:pt x="34" y="5"/>
                  </a:lnTo>
                  <a:lnTo>
                    <a:pt x="31" y="7"/>
                  </a:lnTo>
                  <a:lnTo>
                    <a:pt x="26" y="9"/>
                  </a:lnTo>
                  <a:lnTo>
                    <a:pt x="26" y="10"/>
                  </a:lnTo>
                  <a:lnTo>
                    <a:pt x="22" y="12"/>
                  </a:lnTo>
                  <a:lnTo>
                    <a:pt x="21" y="14"/>
                  </a:lnTo>
                  <a:lnTo>
                    <a:pt x="17" y="17"/>
                  </a:lnTo>
                  <a:lnTo>
                    <a:pt x="15" y="19"/>
                  </a:lnTo>
                  <a:lnTo>
                    <a:pt x="12" y="21"/>
                  </a:lnTo>
                  <a:lnTo>
                    <a:pt x="12" y="22"/>
                  </a:lnTo>
                  <a:lnTo>
                    <a:pt x="10" y="24"/>
                  </a:lnTo>
                  <a:lnTo>
                    <a:pt x="5" y="29"/>
                  </a:lnTo>
                  <a:lnTo>
                    <a:pt x="5" y="31"/>
                  </a:lnTo>
                  <a:lnTo>
                    <a:pt x="9" y="33"/>
                  </a:lnTo>
                  <a:lnTo>
                    <a:pt x="10" y="29"/>
                  </a:lnTo>
                  <a:lnTo>
                    <a:pt x="12" y="26"/>
                  </a:lnTo>
                  <a:lnTo>
                    <a:pt x="14" y="24"/>
                  </a:lnTo>
                  <a:lnTo>
                    <a:pt x="15" y="22"/>
                  </a:lnTo>
                  <a:lnTo>
                    <a:pt x="17" y="21"/>
                  </a:lnTo>
                  <a:lnTo>
                    <a:pt x="19" y="19"/>
                  </a:lnTo>
                  <a:lnTo>
                    <a:pt x="22" y="16"/>
                  </a:lnTo>
                  <a:lnTo>
                    <a:pt x="24" y="14"/>
                  </a:lnTo>
                  <a:lnTo>
                    <a:pt x="26" y="12"/>
                  </a:lnTo>
                  <a:lnTo>
                    <a:pt x="27" y="12"/>
                  </a:lnTo>
                  <a:lnTo>
                    <a:pt x="32" y="9"/>
                  </a:lnTo>
                  <a:lnTo>
                    <a:pt x="36" y="9"/>
                  </a:lnTo>
                  <a:lnTo>
                    <a:pt x="38" y="7"/>
                  </a:lnTo>
                  <a:lnTo>
                    <a:pt x="39" y="7"/>
                  </a:lnTo>
                  <a:lnTo>
                    <a:pt x="44" y="5"/>
                  </a:lnTo>
                  <a:lnTo>
                    <a:pt x="48" y="4"/>
                  </a:lnTo>
                  <a:lnTo>
                    <a:pt x="50" y="4"/>
                  </a:lnTo>
                  <a:lnTo>
                    <a:pt x="51" y="4"/>
                  </a:lnTo>
                  <a:lnTo>
                    <a:pt x="55" y="4"/>
                  </a:lnTo>
                  <a:lnTo>
                    <a:pt x="58" y="4"/>
                  </a:lnTo>
                  <a:lnTo>
                    <a:pt x="60" y="4"/>
                  </a:lnTo>
                  <a:lnTo>
                    <a:pt x="63" y="4"/>
                  </a:lnTo>
                  <a:lnTo>
                    <a:pt x="65" y="4"/>
                  </a:lnTo>
                  <a:lnTo>
                    <a:pt x="67" y="5"/>
                  </a:lnTo>
                  <a:lnTo>
                    <a:pt x="68" y="5"/>
                  </a:lnTo>
                  <a:lnTo>
                    <a:pt x="72" y="7"/>
                  </a:lnTo>
                  <a:lnTo>
                    <a:pt x="77" y="9"/>
                  </a:lnTo>
                  <a:lnTo>
                    <a:pt x="82" y="9"/>
                  </a:lnTo>
                  <a:lnTo>
                    <a:pt x="84" y="12"/>
                  </a:lnTo>
                  <a:lnTo>
                    <a:pt x="85" y="14"/>
                  </a:lnTo>
                  <a:lnTo>
                    <a:pt x="87" y="14"/>
                  </a:lnTo>
                  <a:lnTo>
                    <a:pt x="89" y="16"/>
                  </a:lnTo>
                  <a:lnTo>
                    <a:pt x="90" y="17"/>
                  </a:lnTo>
                  <a:lnTo>
                    <a:pt x="92" y="19"/>
                  </a:lnTo>
                  <a:lnTo>
                    <a:pt x="94" y="21"/>
                  </a:lnTo>
                  <a:lnTo>
                    <a:pt x="96" y="22"/>
                  </a:lnTo>
                  <a:lnTo>
                    <a:pt x="97" y="24"/>
                  </a:lnTo>
                  <a:lnTo>
                    <a:pt x="97" y="27"/>
                  </a:lnTo>
                  <a:lnTo>
                    <a:pt x="99" y="29"/>
                  </a:lnTo>
                  <a:lnTo>
                    <a:pt x="101" y="31"/>
                  </a:lnTo>
                  <a:lnTo>
                    <a:pt x="101" y="33"/>
                  </a:lnTo>
                  <a:lnTo>
                    <a:pt x="102" y="36"/>
                  </a:lnTo>
                  <a:lnTo>
                    <a:pt x="104" y="38"/>
                  </a:lnTo>
                  <a:lnTo>
                    <a:pt x="104" y="39"/>
                  </a:lnTo>
                  <a:lnTo>
                    <a:pt x="104" y="45"/>
                  </a:lnTo>
                  <a:lnTo>
                    <a:pt x="104" y="46"/>
                  </a:lnTo>
                  <a:lnTo>
                    <a:pt x="104" y="50"/>
                  </a:lnTo>
                  <a:lnTo>
                    <a:pt x="104" y="51"/>
                  </a:lnTo>
                  <a:lnTo>
                    <a:pt x="104" y="53"/>
                  </a:lnTo>
                  <a:lnTo>
                    <a:pt x="104" y="55"/>
                  </a:lnTo>
                  <a:lnTo>
                    <a:pt x="104" y="62"/>
                  </a:lnTo>
                  <a:lnTo>
                    <a:pt x="104" y="63"/>
                  </a:lnTo>
                  <a:lnTo>
                    <a:pt x="104" y="65"/>
                  </a:lnTo>
                  <a:lnTo>
                    <a:pt x="102" y="67"/>
                  </a:lnTo>
                  <a:lnTo>
                    <a:pt x="101" y="70"/>
                  </a:lnTo>
                  <a:lnTo>
                    <a:pt x="99" y="74"/>
                  </a:lnTo>
                  <a:lnTo>
                    <a:pt x="99" y="72"/>
                  </a:lnTo>
                  <a:lnTo>
                    <a:pt x="97" y="75"/>
                  </a:lnTo>
                  <a:lnTo>
                    <a:pt x="97" y="77"/>
                  </a:lnTo>
                  <a:lnTo>
                    <a:pt x="96" y="79"/>
                  </a:lnTo>
                  <a:lnTo>
                    <a:pt x="94" y="82"/>
                  </a:lnTo>
                  <a:lnTo>
                    <a:pt x="94" y="84"/>
                  </a:lnTo>
                  <a:lnTo>
                    <a:pt x="89" y="87"/>
                  </a:lnTo>
                  <a:lnTo>
                    <a:pt x="89" y="89"/>
                  </a:lnTo>
                  <a:lnTo>
                    <a:pt x="85" y="89"/>
                  </a:lnTo>
                  <a:lnTo>
                    <a:pt x="84" y="91"/>
                  </a:lnTo>
                  <a:lnTo>
                    <a:pt x="82" y="94"/>
                  </a:lnTo>
                  <a:lnTo>
                    <a:pt x="78" y="94"/>
                  </a:lnTo>
                  <a:lnTo>
                    <a:pt x="77" y="94"/>
                  </a:lnTo>
                  <a:lnTo>
                    <a:pt x="75" y="96"/>
                  </a:lnTo>
                  <a:lnTo>
                    <a:pt x="72" y="96"/>
                  </a:lnTo>
                  <a:lnTo>
                    <a:pt x="72" y="97"/>
                  </a:lnTo>
                  <a:lnTo>
                    <a:pt x="68" y="99"/>
                  </a:lnTo>
                  <a:lnTo>
                    <a:pt x="67" y="99"/>
                  </a:lnTo>
                  <a:lnTo>
                    <a:pt x="65" y="101"/>
                  </a:lnTo>
                  <a:lnTo>
                    <a:pt x="61" y="101"/>
                  </a:lnTo>
                  <a:lnTo>
                    <a:pt x="58" y="101"/>
                  </a:lnTo>
                  <a:lnTo>
                    <a:pt x="56" y="101"/>
                  </a:lnTo>
                  <a:lnTo>
                    <a:pt x="53" y="101"/>
                  </a:lnTo>
                  <a:lnTo>
                    <a:pt x="51" y="101"/>
                  </a:lnTo>
                  <a:lnTo>
                    <a:pt x="48" y="101"/>
                  </a:lnTo>
                  <a:lnTo>
                    <a:pt x="46" y="101"/>
                  </a:lnTo>
                  <a:lnTo>
                    <a:pt x="44" y="101"/>
                  </a:lnTo>
                  <a:lnTo>
                    <a:pt x="43" y="101"/>
                  </a:lnTo>
                  <a:lnTo>
                    <a:pt x="39" y="99"/>
                  </a:lnTo>
                  <a:lnTo>
                    <a:pt x="38" y="99"/>
                  </a:lnTo>
                  <a:lnTo>
                    <a:pt x="34" y="97"/>
                  </a:lnTo>
                  <a:lnTo>
                    <a:pt x="31" y="97"/>
                  </a:lnTo>
                  <a:lnTo>
                    <a:pt x="29" y="96"/>
                  </a:lnTo>
                  <a:lnTo>
                    <a:pt x="27" y="94"/>
                  </a:lnTo>
                  <a:lnTo>
                    <a:pt x="26" y="94"/>
                  </a:lnTo>
                  <a:lnTo>
                    <a:pt x="22" y="92"/>
                  </a:lnTo>
                  <a:lnTo>
                    <a:pt x="22" y="91"/>
                  </a:lnTo>
                  <a:lnTo>
                    <a:pt x="19" y="89"/>
                  </a:lnTo>
                  <a:lnTo>
                    <a:pt x="19" y="87"/>
                  </a:lnTo>
                  <a:lnTo>
                    <a:pt x="14" y="84"/>
                  </a:lnTo>
                  <a:lnTo>
                    <a:pt x="12" y="82"/>
                  </a:lnTo>
                  <a:lnTo>
                    <a:pt x="12" y="80"/>
                  </a:lnTo>
                  <a:lnTo>
                    <a:pt x="10" y="79"/>
                  </a:lnTo>
                  <a:lnTo>
                    <a:pt x="9" y="77"/>
                  </a:lnTo>
                  <a:lnTo>
                    <a:pt x="7" y="74"/>
                  </a:lnTo>
                  <a:lnTo>
                    <a:pt x="7" y="72"/>
                  </a:lnTo>
                  <a:lnTo>
                    <a:pt x="5" y="67"/>
                  </a:lnTo>
                  <a:lnTo>
                    <a:pt x="5" y="65"/>
                  </a:lnTo>
                  <a:lnTo>
                    <a:pt x="3" y="63"/>
                  </a:lnTo>
                  <a:lnTo>
                    <a:pt x="3" y="62"/>
                  </a:lnTo>
                  <a:lnTo>
                    <a:pt x="3" y="60"/>
                  </a:lnTo>
                  <a:lnTo>
                    <a:pt x="3" y="56"/>
                  </a:lnTo>
                  <a:lnTo>
                    <a:pt x="3" y="53"/>
                  </a:lnTo>
                  <a:lnTo>
                    <a:pt x="3" y="50"/>
                  </a:lnTo>
                  <a:lnTo>
                    <a:pt x="3" y="46"/>
                  </a:lnTo>
                  <a:lnTo>
                    <a:pt x="3" y="45"/>
                  </a:lnTo>
                  <a:lnTo>
                    <a:pt x="5" y="41"/>
                  </a:lnTo>
                  <a:lnTo>
                    <a:pt x="5" y="39"/>
                  </a:lnTo>
                  <a:lnTo>
                    <a:pt x="7" y="36"/>
                  </a:lnTo>
                  <a:lnTo>
                    <a:pt x="9" y="33"/>
                  </a:lnTo>
                  <a:lnTo>
                    <a:pt x="5" y="31"/>
                  </a:lnTo>
                  <a:close/>
                </a:path>
              </a:pathLst>
            </a:custGeom>
            <a:solidFill>
              <a:srgbClr val="808080"/>
            </a:solidFill>
            <a:ln w="9525">
              <a:noFill/>
              <a:round/>
              <a:headEnd/>
              <a:tailEnd/>
            </a:ln>
          </p:spPr>
          <p:txBody>
            <a:bodyPr/>
            <a:lstStyle/>
            <a:p>
              <a:endParaRPr lang="en-US"/>
            </a:p>
          </p:txBody>
        </p:sp>
        <p:sp>
          <p:nvSpPr>
            <p:cNvPr id="447" name="Freeform 2618"/>
            <p:cNvSpPr>
              <a:spLocks/>
            </p:cNvSpPr>
            <p:nvPr/>
          </p:nvSpPr>
          <p:spPr bwMode="auto">
            <a:xfrm>
              <a:off x="1948" y="2792"/>
              <a:ext cx="162" cy="155"/>
            </a:xfrm>
            <a:custGeom>
              <a:avLst/>
              <a:gdLst>
                <a:gd name="T0" fmla="*/ 107 w 162"/>
                <a:gd name="T1" fmla="*/ 4 h 155"/>
                <a:gd name="T2" fmla="*/ 97 w 162"/>
                <a:gd name="T3" fmla="*/ 2 h 155"/>
                <a:gd name="T4" fmla="*/ 89 w 162"/>
                <a:gd name="T5" fmla="*/ 0 h 155"/>
                <a:gd name="T6" fmla="*/ 80 w 162"/>
                <a:gd name="T7" fmla="*/ 0 h 155"/>
                <a:gd name="T8" fmla="*/ 70 w 162"/>
                <a:gd name="T9" fmla="*/ 0 h 155"/>
                <a:gd name="T10" fmla="*/ 63 w 162"/>
                <a:gd name="T11" fmla="*/ 4 h 155"/>
                <a:gd name="T12" fmla="*/ 49 w 162"/>
                <a:gd name="T13" fmla="*/ 5 h 155"/>
                <a:gd name="T14" fmla="*/ 44 w 162"/>
                <a:gd name="T15" fmla="*/ 11 h 155"/>
                <a:gd name="T16" fmla="*/ 37 w 162"/>
                <a:gd name="T17" fmla="*/ 16 h 155"/>
                <a:gd name="T18" fmla="*/ 29 w 162"/>
                <a:gd name="T19" fmla="*/ 19 h 155"/>
                <a:gd name="T20" fmla="*/ 24 w 162"/>
                <a:gd name="T21" fmla="*/ 26 h 155"/>
                <a:gd name="T22" fmla="*/ 17 w 162"/>
                <a:gd name="T23" fmla="*/ 33 h 155"/>
                <a:gd name="T24" fmla="*/ 12 w 162"/>
                <a:gd name="T25" fmla="*/ 38 h 155"/>
                <a:gd name="T26" fmla="*/ 5 w 162"/>
                <a:gd name="T27" fmla="*/ 51 h 155"/>
                <a:gd name="T28" fmla="*/ 2 w 162"/>
                <a:gd name="T29" fmla="*/ 60 h 155"/>
                <a:gd name="T30" fmla="*/ 0 w 162"/>
                <a:gd name="T31" fmla="*/ 69 h 155"/>
                <a:gd name="T32" fmla="*/ 0 w 162"/>
                <a:gd name="T33" fmla="*/ 77 h 155"/>
                <a:gd name="T34" fmla="*/ 0 w 162"/>
                <a:gd name="T35" fmla="*/ 87 h 155"/>
                <a:gd name="T36" fmla="*/ 2 w 162"/>
                <a:gd name="T37" fmla="*/ 96 h 155"/>
                <a:gd name="T38" fmla="*/ 3 w 162"/>
                <a:gd name="T39" fmla="*/ 104 h 155"/>
                <a:gd name="T40" fmla="*/ 8 w 162"/>
                <a:gd name="T41" fmla="*/ 116 h 155"/>
                <a:gd name="T42" fmla="*/ 14 w 162"/>
                <a:gd name="T43" fmla="*/ 125 h 155"/>
                <a:gd name="T44" fmla="*/ 19 w 162"/>
                <a:gd name="T45" fmla="*/ 132 h 155"/>
                <a:gd name="T46" fmla="*/ 26 w 162"/>
                <a:gd name="T47" fmla="*/ 137 h 155"/>
                <a:gd name="T48" fmla="*/ 32 w 162"/>
                <a:gd name="T49" fmla="*/ 142 h 155"/>
                <a:gd name="T50" fmla="*/ 41 w 162"/>
                <a:gd name="T51" fmla="*/ 147 h 155"/>
                <a:gd name="T52" fmla="*/ 56 w 162"/>
                <a:gd name="T53" fmla="*/ 152 h 155"/>
                <a:gd name="T54" fmla="*/ 65 w 162"/>
                <a:gd name="T55" fmla="*/ 155 h 155"/>
                <a:gd name="T56" fmla="*/ 75 w 162"/>
                <a:gd name="T57" fmla="*/ 155 h 155"/>
                <a:gd name="T58" fmla="*/ 83 w 162"/>
                <a:gd name="T59" fmla="*/ 155 h 155"/>
                <a:gd name="T60" fmla="*/ 92 w 162"/>
                <a:gd name="T61" fmla="*/ 155 h 155"/>
                <a:gd name="T62" fmla="*/ 102 w 162"/>
                <a:gd name="T63" fmla="*/ 152 h 155"/>
                <a:gd name="T64" fmla="*/ 112 w 162"/>
                <a:gd name="T65" fmla="*/ 149 h 155"/>
                <a:gd name="T66" fmla="*/ 119 w 162"/>
                <a:gd name="T67" fmla="*/ 145 h 155"/>
                <a:gd name="T68" fmla="*/ 126 w 162"/>
                <a:gd name="T69" fmla="*/ 140 h 155"/>
                <a:gd name="T70" fmla="*/ 131 w 162"/>
                <a:gd name="T71" fmla="*/ 137 h 155"/>
                <a:gd name="T72" fmla="*/ 140 w 162"/>
                <a:gd name="T73" fmla="*/ 130 h 155"/>
                <a:gd name="T74" fmla="*/ 143 w 162"/>
                <a:gd name="T75" fmla="*/ 125 h 155"/>
                <a:gd name="T76" fmla="*/ 150 w 162"/>
                <a:gd name="T77" fmla="*/ 116 h 155"/>
                <a:gd name="T78" fmla="*/ 157 w 162"/>
                <a:gd name="T79" fmla="*/ 104 h 155"/>
                <a:gd name="T80" fmla="*/ 160 w 162"/>
                <a:gd name="T81" fmla="*/ 96 h 155"/>
                <a:gd name="T82" fmla="*/ 160 w 162"/>
                <a:gd name="T83" fmla="*/ 87 h 155"/>
                <a:gd name="T84" fmla="*/ 162 w 162"/>
                <a:gd name="T85" fmla="*/ 77 h 155"/>
                <a:gd name="T86" fmla="*/ 160 w 162"/>
                <a:gd name="T87" fmla="*/ 69 h 155"/>
                <a:gd name="T88" fmla="*/ 160 w 162"/>
                <a:gd name="T89" fmla="*/ 58 h 155"/>
                <a:gd name="T90" fmla="*/ 157 w 162"/>
                <a:gd name="T91" fmla="*/ 50 h 155"/>
                <a:gd name="T92" fmla="*/ 153 w 162"/>
                <a:gd name="T93" fmla="*/ 40 h 155"/>
                <a:gd name="T94" fmla="*/ 148 w 162"/>
                <a:gd name="T95" fmla="*/ 34 h 155"/>
                <a:gd name="T96" fmla="*/ 145 w 162"/>
                <a:gd name="T97" fmla="*/ 28 h 155"/>
                <a:gd name="T98" fmla="*/ 140 w 162"/>
                <a:gd name="T99" fmla="*/ 22 h 155"/>
                <a:gd name="T100" fmla="*/ 135 w 162"/>
                <a:gd name="T101" fmla="*/ 17 h 155"/>
                <a:gd name="T102" fmla="*/ 128 w 162"/>
                <a:gd name="T103" fmla="*/ 12 h 155"/>
                <a:gd name="T104" fmla="*/ 116 w 162"/>
                <a:gd name="T105" fmla="*/ 7 h 1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5"/>
                <a:gd name="T161" fmla="*/ 162 w 162"/>
                <a:gd name="T162" fmla="*/ 155 h 1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5">
                  <a:moveTo>
                    <a:pt x="116" y="7"/>
                  </a:moveTo>
                  <a:lnTo>
                    <a:pt x="112" y="5"/>
                  </a:lnTo>
                  <a:lnTo>
                    <a:pt x="111" y="5"/>
                  </a:lnTo>
                  <a:lnTo>
                    <a:pt x="109" y="4"/>
                  </a:lnTo>
                  <a:lnTo>
                    <a:pt x="107" y="4"/>
                  </a:lnTo>
                  <a:lnTo>
                    <a:pt x="106" y="4"/>
                  </a:lnTo>
                  <a:lnTo>
                    <a:pt x="104" y="4"/>
                  </a:lnTo>
                  <a:lnTo>
                    <a:pt x="102" y="2"/>
                  </a:lnTo>
                  <a:lnTo>
                    <a:pt x="99" y="2"/>
                  </a:lnTo>
                  <a:lnTo>
                    <a:pt x="97" y="2"/>
                  </a:lnTo>
                  <a:lnTo>
                    <a:pt x="95" y="0"/>
                  </a:lnTo>
                  <a:lnTo>
                    <a:pt x="94" y="0"/>
                  </a:lnTo>
                  <a:lnTo>
                    <a:pt x="92" y="0"/>
                  </a:lnTo>
                  <a:lnTo>
                    <a:pt x="90" y="0"/>
                  </a:lnTo>
                  <a:lnTo>
                    <a:pt x="89" y="0"/>
                  </a:lnTo>
                  <a:lnTo>
                    <a:pt x="87" y="0"/>
                  </a:lnTo>
                  <a:lnTo>
                    <a:pt x="85" y="0"/>
                  </a:lnTo>
                  <a:lnTo>
                    <a:pt x="83" y="0"/>
                  </a:lnTo>
                  <a:lnTo>
                    <a:pt x="82" y="0"/>
                  </a:lnTo>
                  <a:lnTo>
                    <a:pt x="80" y="0"/>
                  </a:lnTo>
                  <a:lnTo>
                    <a:pt x="78" y="0"/>
                  </a:lnTo>
                  <a:lnTo>
                    <a:pt x="77" y="0"/>
                  </a:lnTo>
                  <a:lnTo>
                    <a:pt x="75" y="0"/>
                  </a:lnTo>
                  <a:lnTo>
                    <a:pt x="73" y="0"/>
                  </a:lnTo>
                  <a:lnTo>
                    <a:pt x="70" y="0"/>
                  </a:lnTo>
                  <a:lnTo>
                    <a:pt x="68" y="2"/>
                  </a:lnTo>
                  <a:lnTo>
                    <a:pt x="66" y="2"/>
                  </a:lnTo>
                  <a:lnTo>
                    <a:pt x="65" y="2"/>
                  </a:lnTo>
                  <a:lnTo>
                    <a:pt x="65" y="4"/>
                  </a:lnTo>
                  <a:lnTo>
                    <a:pt x="63" y="4"/>
                  </a:lnTo>
                  <a:lnTo>
                    <a:pt x="61" y="4"/>
                  </a:lnTo>
                  <a:lnTo>
                    <a:pt x="60" y="4"/>
                  </a:lnTo>
                  <a:lnTo>
                    <a:pt x="53" y="5"/>
                  </a:lnTo>
                  <a:lnTo>
                    <a:pt x="51" y="5"/>
                  </a:lnTo>
                  <a:lnTo>
                    <a:pt x="49" y="5"/>
                  </a:lnTo>
                  <a:lnTo>
                    <a:pt x="48" y="7"/>
                  </a:lnTo>
                  <a:lnTo>
                    <a:pt x="48" y="9"/>
                  </a:lnTo>
                  <a:lnTo>
                    <a:pt x="46" y="9"/>
                  </a:lnTo>
                  <a:lnTo>
                    <a:pt x="44" y="9"/>
                  </a:lnTo>
                  <a:lnTo>
                    <a:pt x="44" y="11"/>
                  </a:lnTo>
                  <a:lnTo>
                    <a:pt x="43" y="11"/>
                  </a:lnTo>
                  <a:lnTo>
                    <a:pt x="41" y="11"/>
                  </a:lnTo>
                  <a:lnTo>
                    <a:pt x="39" y="12"/>
                  </a:lnTo>
                  <a:lnTo>
                    <a:pt x="37" y="14"/>
                  </a:lnTo>
                  <a:lnTo>
                    <a:pt x="37" y="16"/>
                  </a:lnTo>
                  <a:lnTo>
                    <a:pt x="36" y="16"/>
                  </a:lnTo>
                  <a:lnTo>
                    <a:pt x="34" y="16"/>
                  </a:lnTo>
                  <a:lnTo>
                    <a:pt x="32" y="17"/>
                  </a:lnTo>
                  <a:lnTo>
                    <a:pt x="31" y="17"/>
                  </a:lnTo>
                  <a:lnTo>
                    <a:pt x="29" y="19"/>
                  </a:lnTo>
                  <a:lnTo>
                    <a:pt x="27" y="21"/>
                  </a:lnTo>
                  <a:lnTo>
                    <a:pt x="27" y="22"/>
                  </a:lnTo>
                  <a:lnTo>
                    <a:pt x="26" y="22"/>
                  </a:lnTo>
                  <a:lnTo>
                    <a:pt x="24" y="24"/>
                  </a:lnTo>
                  <a:lnTo>
                    <a:pt x="24" y="26"/>
                  </a:lnTo>
                  <a:lnTo>
                    <a:pt x="22" y="26"/>
                  </a:lnTo>
                  <a:lnTo>
                    <a:pt x="20" y="28"/>
                  </a:lnTo>
                  <a:lnTo>
                    <a:pt x="19" y="29"/>
                  </a:lnTo>
                  <a:lnTo>
                    <a:pt x="19" y="31"/>
                  </a:lnTo>
                  <a:lnTo>
                    <a:pt x="17" y="33"/>
                  </a:lnTo>
                  <a:lnTo>
                    <a:pt x="15" y="33"/>
                  </a:lnTo>
                  <a:lnTo>
                    <a:pt x="15" y="34"/>
                  </a:lnTo>
                  <a:lnTo>
                    <a:pt x="14" y="36"/>
                  </a:lnTo>
                  <a:lnTo>
                    <a:pt x="14" y="38"/>
                  </a:lnTo>
                  <a:lnTo>
                    <a:pt x="12" y="38"/>
                  </a:lnTo>
                  <a:lnTo>
                    <a:pt x="10" y="41"/>
                  </a:lnTo>
                  <a:lnTo>
                    <a:pt x="8" y="41"/>
                  </a:lnTo>
                  <a:lnTo>
                    <a:pt x="7" y="46"/>
                  </a:lnTo>
                  <a:lnTo>
                    <a:pt x="7" y="50"/>
                  </a:lnTo>
                  <a:lnTo>
                    <a:pt x="5" y="51"/>
                  </a:lnTo>
                  <a:lnTo>
                    <a:pt x="3" y="53"/>
                  </a:lnTo>
                  <a:lnTo>
                    <a:pt x="3" y="55"/>
                  </a:lnTo>
                  <a:lnTo>
                    <a:pt x="3" y="57"/>
                  </a:lnTo>
                  <a:lnTo>
                    <a:pt x="2" y="58"/>
                  </a:lnTo>
                  <a:lnTo>
                    <a:pt x="2" y="60"/>
                  </a:lnTo>
                  <a:lnTo>
                    <a:pt x="2" y="62"/>
                  </a:lnTo>
                  <a:lnTo>
                    <a:pt x="2" y="63"/>
                  </a:lnTo>
                  <a:lnTo>
                    <a:pt x="2" y="65"/>
                  </a:lnTo>
                  <a:lnTo>
                    <a:pt x="0" y="67"/>
                  </a:lnTo>
                  <a:lnTo>
                    <a:pt x="0" y="69"/>
                  </a:lnTo>
                  <a:lnTo>
                    <a:pt x="0" y="70"/>
                  </a:lnTo>
                  <a:lnTo>
                    <a:pt x="0" y="72"/>
                  </a:lnTo>
                  <a:lnTo>
                    <a:pt x="0" y="74"/>
                  </a:lnTo>
                  <a:lnTo>
                    <a:pt x="0" y="75"/>
                  </a:lnTo>
                  <a:lnTo>
                    <a:pt x="0" y="77"/>
                  </a:lnTo>
                  <a:lnTo>
                    <a:pt x="0" y="80"/>
                  </a:lnTo>
                  <a:lnTo>
                    <a:pt x="0" y="82"/>
                  </a:lnTo>
                  <a:lnTo>
                    <a:pt x="0" y="84"/>
                  </a:lnTo>
                  <a:lnTo>
                    <a:pt x="0" y="86"/>
                  </a:lnTo>
                  <a:lnTo>
                    <a:pt x="0" y="87"/>
                  </a:lnTo>
                  <a:lnTo>
                    <a:pt x="0" y="89"/>
                  </a:lnTo>
                  <a:lnTo>
                    <a:pt x="0" y="91"/>
                  </a:lnTo>
                  <a:lnTo>
                    <a:pt x="0" y="92"/>
                  </a:lnTo>
                  <a:lnTo>
                    <a:pt x="2" y="94"/>
                  </a:lnTo>
                  <a:lnTo>
                    <a:pt x="2" y="96"/>
                  </a:lnTo>
                  <a:lnTo>
                    <a:pt x="2" y="97"/>
                  </a:lnTo>
                  <a:lnTo>
                    <a:pt x="2" y="99"/>
                  </a:lnTo>
                  <a:lnTo>
                    <a:pt x="2" y="101"/>
                  </a:lnTo>
                  <a:lnTo>
                    <a:pt x="2" y="103"/>
                  </a:lnTo>
                  <a:lnTo>
                    <a:pt x="3" y="104"/>
                  </a:lnTo>
                  <a:lnTo>
                    <a:pt x="3" y="106"/>
                  </a:lnTo>
                  <a:lnTo>
                    <a:pt x="7" y="111"/>
                  </a:lnTo>
                  <a:lnTo>
                    <a:pt x="7" y="113"/>
                  </a:lnTo>
                  <a:lnTo>
                    <a:pt x="7" y="115"/>
                  </a:lnTo>
                  <a:lnTo>
                    <a:pt x="8" y="116"/>
                  </a:lnTo>
                  <a:lnTo>
                    <a:pt x="10" y="118"/>
                  </a:lnTo>
                  <a:lnTo>
                    <a:pt x="10" y="120"/>
                  </a:lnTo>
                  <a:lnTo>
                    <a:pt x="12" y="121"/>
                  </a:lnTo>
                  <a:lnTo>
                    <a:pt x="14" y="123"/>
                  </a:lnTo>
                  <a:lnTo>
                    <a:pt x="14" y="125"/>
                  </a:lnTo>
                  <a:lnTo>
                    <a:pt x="15" y="126"/>
                  </a:lnTo>
                  <a:lnTo>
                    <a:pt x="17" y="128"/>
                  </a:lnTo>
                  <a:lnTo>
                    <a:pt x="19" y="128"/>
                  </a:lnTo>
                  <a:lnTo>
                    <a:pt x="19" y="130"/>
                  </a:lnTo>
                  <a:lnTo>
                    <a:pt x="19" y="132"/>
                  </a:lnTo>
                  <a:lnTo>
                    <a:pt x="20" y="132"/>
                  </a:lnTo>
                  <a:lnTo>
                    <a:pt x="22" y="133"/>
                  </a:lnTo>
                  <a:lnTo>
                    <a:pt x="24" y="133"/>
                  </a:lnTo>
                  <a:lnTo>
                    <a:pt x="24" y="135"/>
                  </a:lnTo>
                  <a:lnTo>
                    <a:pt x="26" y="137"/>
                  </a:lnTo>
                  <a:lnTo>
                    <a:pt x="27" y="137"/>
                  </a:lnTo>
                  <a:lnTo>
                    <a:pt x="27" y="138"/>
                  </a:lnTo>
                  <a:lnTo>
                    <a:pt x="29" y="140"/>
                  </a:lnTo>
                  <a:lnTo>
                    <a:pt x="31" y="140"/>
                  </a:lnTo>
                  <a:lnTo>
                    <a:pt x="32" y="142"/>
                  </a:lnTo>
                  <a:lnTo>
                    <a:pt x="34" y="144"/>
                  </a:lnTo>
                  <a:lnTo>
                    <a:pt x="36" y="144"/>
                  </a:lnTo>
                  <a:lnTo>
                    <a:pt x="37" y="145"/>
                  </a:lnTo>
                  <a:lnTo>
                    <a:pt x="41" y="145"/>
                  </a:lnTo>
                  <a:lnTo>
                    <a:pt x="41" y="147"/>
                  </a:lnTo>
                  <a:lnTo>
                    <a:pt x="44" y="149"/>
                  </a:lnTo>
                  <a:lnTo>
                    <a:pt x="48" y="150"/>
                  </a:lnTo>
                  <a:lnTo>
                    <a:pt x="49" y="150"/>
                  </a:lnTo>
                  <a:lnTo>
                    <a:pt x="53" y="152"/>
                  </a:lnTo>
                  <a:lnTo>
                    <a:pt x="56" y="152"/>
                  </a:lnTo>
                  <a:lnTo>
                    <a:pt x="58" y="152"/>
                  </a:lnTo>
                  <a:lnTo>
                    <a:pt x="60" y="154"/>
                  </a:lnTo>
                  <a:lnTo>
                    <a:pt x="61" y="155"/>
                  </a:lnTo>
                  <a:lnTo>
                    <a:pt x="63" y="155"/>
                  </a:lnTo>
                  <a:lnTo>
                    <a:pt x="65" y="155"/>
                  </a:lnTo>
                  <a:lnTo>
                    <a:pt x="66" y="155"/>
                  </a:lnTo>
                  <a:lnTo>
                    <a:pt x="68" y="155"/>
                  </a:lnTo>
                  <a:lnTo>
                    <a:pt x="70" y="155"/>
                  </a:lnTo>
                  <a:lnTo>
                    <a:pt x="73" y="155"/>
                  </a:lnTo>
                  <a:lnTo>
                    <a:pt x="75" y="155"/>
                  </a:lnTo>
                  <a:lnTo>
                    <a:pt x="77" y="155"/>
                  </a:lnTo>
                  <a:lnTo>
                    <a:pt x="78" y="155"/>
                  </a:lnTo>
                  <a:lnTo>
                    <a:pt x="80" y="155"/>
                  </a:lnTo>
                  <a:lnTo>
                    <a:pt x="82" y="155"/>
                  </a:lnTo>
                  <a:lnTo>
                    <a:pt x="83" y="155"/>
                  </a:lnTo>
                  <a:lnTo>
                    <a:pt x="85" y="155"/>
                  </a:lnTo>
                  <a:lnTo>
                    <a:pt x="87" y="155"/>
                  </a:lnTo>
                  <a:lnTo>
                    <a:pt x="89" y="155"/>
                  </a:lnTo>
                  <a:lnTo>
                    <a:pt x="90" y="155"/>
                  </a:lnTo>
                  <a:lnTo>
                    <a:pt x="92" y="155"/>
                  </a:lnTo>
                  <a:lnTo>
                    <a:pt x="94" y="155"/>
                  </a:lnTo>
                  <a:lnTo>
                    <a:pt x="95" y="154"/>
                  </a:lnTo>
                  <a:lnTo>
                    <a:pt x="99" y="154"/>
                  </a:lnTo>
                  <a:lnTo>
                    <a:pt x="101" y="152"/>
                  </a:lnTo>
                  <a:lnTo>
                    <a:pt x="102" y="152"/>
                  </a:lnTo>
                  <a:lnTo>
                    <a:pt x="107" y="150"/>
                  </a:lnTo>
                  <a:lnTo>
                    <a:pt x="109" y="150"/>
                  </a:lnTo>
                  <a:lnTo>
                    <a:pt x="111" y="150"/>
                  </a:lnTo>
                  <a:lnTo>
                    <a:pt x="111" y="149"/>
                  </a:lnTo>
                  <a:lnTo>
                    <a:pt x="112" y="149"/>
                  </a:lnTo>
                  <a:lnTo>
                    <a:pt x="114" y="149"/>
                  </a:lnTo>
                  <a:lnTo>
                    <a:pt x="114" y="147"/>
                  </a:lnTo>
                  <a:lnTo>
                    <a:pt x="116" y="147"/>
                  </a:lnTo>
                  <a:lnTo>
                    <a:pt x="118" y="145"/>
                  </a:lnTo>
                  <a:lnTo>
                    <a:pt x="119" y="145"/>
                  </a:lnTo>
                  <a:lnTo>
                    <a:pt x="121" y="145"/>
                  </a:lnTo>
                  <a:lnTo>
                    <a:pt x="123" y="144"/>
                  </a:lnTo>
                  <a:lnTo>
                    <a:pt x="124" y="144"/>
                  </a:lnTo>
                  <a:lnTo>
                    <a:pt x="124" y="142"/>
                  </a:lnTo>
                  <a:lnTo>
                    <a:pt x="126" y="140"/>
                  </a:lnTo>
                  <a:lnTo>
                    <a:pt x="128" y="140"/>
                  </a:lnTo>
                  <a:lnTo>
                    <a:pt x="130" y="140"/>
                  </a:lnTo>
                  <a:lnTo>
                    <a:pt x="130" y="138"/>
                  </a:lnTo>
                  <a:lnTo>
                    <a:pt x="131" y="138"/>
                  </a:lnTo>
                  <a:lnTo>
                    <a:pt x="131" y="137"/>
                  </a:lnTo>
                  <a:lnTo>
                    <a:pt x="133" y="137"/>
                  </a:lnTo>
                  <a:lnTo>
                    <a:pt x="135" y="135"/>
                  </a:lnTo>
                  <a:lnTo>
                    <a:pt x="136" y="133"/>
                  </a:lnTo>
                  <a:lnTo>
                    <a:pt x="138" y="132"/>
                  </a:lnTo>
                  <a:lnTo>
                    <a:pt x="140" y="130"/>
                  </a:lnTo>
                  <a:lnTo>
                    <a:pt x="140" y="128"/>
                  </a:lnTo>
                  <a:lnTo>
                    <a:pt x="141" y="128"/>
                  </a:lnTo>
                  <a:lnTo>
                    <a:pt x="141" y="126"/>
                  </a:lnTo>
                  <a:lnTo>
                    <a:pt x="143" y="126"/>
                  </a:lnTo>
                  <a:lnTo>
                    <a:pt x="143" y="125"/>
                  </a:lnTo>
                  <a:lnTo>
                    <a:pt x="145" y="123"/>
                  </a:lnTo>
                  <a:lnTo>
                    <a:pt x="147" y="121"/>
                  </a:lnTo>
                  <a:lnTo>
                    <a:pt x="148" y="120"/>
                  </a:lnTo>
                  <a:lnTo>
                    <a:pt x="150" y="118"/>
                  </a:lnTo>
                  <a:lnTo>
                    <a:pt x="150" y="116"/>
                  </a:lnTo>
                  <a:lnTo>
                    <a:pt x="150" y="115"/>
                  </a:lnTo>
                  <a:lnTo>
                    <a:pt x="152" y="113"/>
                  </a:lnTo>
                  <a:lnTo>
                    <a:pt x="153" y="109"/>
                  </a:lnTo>
                  <a:lnTo>
                    <a:pt x="157" y="106"/>
                  </a:lnTo>
                  <a:lnTo>
                    <a:pt x="157" y="104"/>
                  </a:lnTo>
                  <a:lnTo>
                    <a:pt x="157" y="103"/>
                  </a:lnTo>
                  <a:lnTo>
                    <a:pt x="157" y="101"/>
                  </a:lnTo>
                  <a:lnTo>
                    <a:pt x="158" y="99"/>
                  </a:lnTo>
                  <a:lnTo>
                    <a:pt x="158" y="97"/>
                  </a:lnTo>
                  <a:lnTo>
                    <a:pt x="160" y="96"/>
                  </a:lnTo>
                  <a:lnTo>
                    <a:pt x="160" y="94"/>
                  </a:lnTo>
                  <a:lnTo>
                    <a:pt x="160" y="92"/>
                  </a:lnTo>
                  <a:lnTo>
                    <a:pt x="160" y="91"/>
                  </a:lnTo>
                  <a:lnTo>
                    <a:pt x="160" y="89"/>
                  </a:lnTo>
                  <a:lnTo>
                    <a:pt x="160" y="87"/>
                  </a:lnTo>
                  <a:lnTo>
                    <a:pt x="160" y="86"/>
                  </a:lnTo>
                  <a:lnTo>
                    <a:pt x="160" y="84"/>
                  </a:lnTo>
                  <a:lnTo>
                    <a:pt x="162" y="82"/>
                  </a:lnTo>
                  <a:lnTo>
                    <a:pt x="162" y="80"/>
                  </a:lnTo>
                  <a:lnTo>
                    <a:pt x="162" y="77"/>
                  </a:lnTo>
                  <a:lnTo>
                    <a:pt x="162" y="75"/>
                  </a:lnTo>
                  <a:lnTo>
                    <a:pt x="162" y="74"/>
                  </a:lnTo>
                  <a:lnTo>
                    <a:pt x="162" y="72"/>
                  </a:lnTo>
                  <a:lnTo>
                    <a:pt x="162" y="70"/>
                  </a:lnTo>
                  <a:lnTo>
                    <a:pt x="160" y="69"/>
                  </a:lnTo>
                  <a:lnTo>
                    <a:pt x="160" y="65"/>
                  </a:lnTo>
                  <a:lnTo>
                    <a:pt x="160" y="63"/>
                  </a:lnTo>
                  <a:lnTo>
                    <a:pt x="160" y="62"/>
                  </a:lnTo>
                  <a:lnTo>
                    <a:pt x="160" y="60"/>
                  </a:lnTo>
                  <a:lnTo>
                    <a:pt x="160" y="58"/>
                  </a:lnTo>
                  <a:lnTo>
                    <a:pt x="160" y="57"/>
                  </a:lnTo>
                  <a:lnTo>
                    <a:pt x="160" y="55"/>
                  </a:lnTo>
                  <a:lnTo>
                    <a:pt x="158" y="53"/>
                  </a:lnTo>
                  <a:lnTo>
                    <a:pt x="158" y="51"/>
                  </a:lnTo>
                  <a:lnTo>
                    <a:pt x="157" y="50"/>
                  </a:lnTo>
                  <a:lnTo>
                    <a:pt x="157" y="45"/>
                  </a:lnTo>
                  <a:lnTo>
                    <a:pt x="155" y="45"/>
                  </a:lnTo>
                  <a:lnTo>
                    <a:pt x="155" y="43"/>
                  </a:lnTo>
                  <a:lnTo>
                    <a:pt x="153" y="41"/>
                  </a:lnTo>
                  <a:lnTo>
                    <a:pt x="153" y="40"/>
                  </a:lnTo>
                  <a:lnTo>
                    <a:pt x="152" y="40"/>
                  </a:lnTo>
                  <a:lnTo>
                    <a:pt x="152" y="38"/>
                  </a:lnTo>
                  <a:lnTo>
                    <a:pt x="150" y="36"/>
                  </a:lnTo>
                  <a:lnTo>
                    <a:pt x="150" y="34"/>
                  </a:lnTo>
                  <a:lnTo>
                    <a:pt x="148" y="34"/>
                  </a:lnTo>
                  <a:lnTo>
                    <a:pt x="148" y="33"/>
                  </a:lnTo>
                  <a:lnTo>
                    <a:pt x="147" y="31"/>
                  </a:lnTo>
                  <a:lnTo>
                    <a:pt x="147" y="29"/>
                  </a:lnTo>
                  <a:lnTo>
                    <a:pt x="145" y="29"/>
                  </a:lnTo>
                  <a:lnTo>
                    <a:pt x="145" y="28"/>
                  </a:lnTo>
                  <a:lnTo>
                    <a:pt x="143" y="28"/>
                  </a:lnTo>
                  <a:lnTo>
                    <a:pt x="143" y="26"/>
                  </a:lnTo>
                  <a:lnTo>
                    <a:pt x="141" y="24"/>
                  </a:lnTo>
                  <a:lnTo>
                    <a:pt x="140" y="24"/>
                  </a:lnTo>
                  <a:lnTo>
                    <a:pt x="140" y="22"/>
                  </a:lnTo>
                  <a:lnTo>
                    <a:pt x="138" y="21"/>
                  </a:lnTo>
                  <a:lnTo>
                    <a:pt x="136" y="21"/>
                  </a:lnTo>
                  <a:lnTo>
                    <a:pt x="136" y="19"/>
                  </a:lnTo>
                  <a:lnTo>
                    <a:pt x="136" y="17"/>
                  </a:lnTo>
                  <a:lnTo>
                    <a:pt x="135" y="17"/>
                  </a:lnTo>
                  <a:lnTo>
                    <a:pt x="133" y="16"/>
                  </a:lnTo>
                  <a:lnTo>
                    <a:pt x="131" y="16"/>
                  </a:lnTo>
                  <a:lnTo>
                    <a:pt x="130" y="16"/>
                  </a:lnTo>
                  <a:lnTo>
                    <a:pt x="130" y="14"/>
                  </a:lnTo>
                  <a:lnTo>
                    <a:pt x="128" y="12"/>
                  </a:lnTo>
                  <a:lnTo>
                    <a:pt x="126" y="12"/>
                  </a:lnTo>
                  <a:lnTo>
                    <a:pt x="124" y="11"/>
                  </a:lnTo>
                  <a:lnTo>
                    <a:pt x="121" y="9"/>
                  </a:lnTo>
                  <a:lnTo>
                    <a:pt x="119" y="9"/>
                  </a:lnTo>
                  <a:lnTo>
                    <a:pt x="116" y="7"/>
                  </a:lnTo>
                  <a:close/>
                </a:path>
              </a:pathLst>
            </a:custGeom>
            <a:solidFill>
              <a:srgbClr val="808080"/>
            </a:solidFill>
            <a:ln w="9525">
              <a:noFill/>
              <a:round/>
              <a:headEnd/>
              <a:tailEnd/>
            </a:ln>
          </p:spPr>
          <p:txBody>
            <a:bodyPr/>
            <a:lstStyle/>
            <a:p>
              <a:endParaRPr lang="en-US"/>
            </a:p>
          </p:txBody>
        </p:sp>
        <p:sp>
          <p:nvSpPr>
            <p:cNvPr id="448" name="Freeform 2619"/>
            <p:cNvSpPr>
              <a:spLocks/>
            </p:cNvSpPr>
            <p:nvPr/>
          </p:nvSpPr>
          <p:spPr bwMode="auto">
            <a:xfrm>
              <a:off x="1945" y="2791"/>
              <a:ext cx="167" cy="160"/>
            </a:xfrm>
            <a:custGeom>
              <a:avLst/>
              <a:gdLst>
                <a:gd name="T0" fmla="*/ 3 w 167"/>
                <a:gd name="T1" fmla="*/ 61 h 160"/>
                <a:gd name="T2" fmla="*/ 0 w 167"/>
                <a:gd name="T3" fmla="*/ 81 h 160"/>
                <a:gd name="T4" fmla="*/ 3 w 167"/>
                <a:gd name="T5" fmla="*/ 100 h 160"/>
                <a:gd name="T6" fmla="*/ 10 w 167"/>
                <a:gd name="T7" fmla="*/ 117 h 160"/>
                <a:gd name="T8" fmla="*/ 20 w 167"/>
                <a:gd name="T9" fmla="*/ 133 h 160"/>
                <a:gd name="T10" fmla="*/ 35 w 167"/>
                <a:gd name="T11" fmla="*/ 146 h 160"/>
                <a:gd name="T12" fmla="*/ 54 w 167"/>
                <a:gd name="T13" fmla="*/ 155 h 160"/>
                <a:gd name="T14" fmla="*/ 75 w 167"/>
                <a:gd name="T15" fmla="*/ 160 h 160"/>
                <a:gd name="T16" fmla="*/ 95 w 167"/>
                <a:gd name="T17" fmla="*/ 156 h 160"/>
                <a:gd name="T18" fmla="*/ 114 w 167"/>
                <a:gd name="T19" fmla="*/ 151 h 160"/>
                <a:gd name="T20" fmla="*/ 131 w 167"/>
                <a:gd name="T21" fmla="*/ 143 h 160"/>
                <a:gd name="T22" fmla="*/ 146 w 167"/>
                <a:gd name="T23" fmla="*/ 129 h 160"/>
                <a:gd name="T24" fmla="*/ 156 w 167"/>
                <a:gd name="T25" fmla="*/ 112 h 160"/>
                <a:gd name="T26" fmla="*/ 165 w 167"/>
                <a:gd name="T27" fmla="*/ 93 h 160"/>
                <a:gd name="T28" fmla="*/ 167 w 167"/>
                <a:gd name="T29" fmla="*/ 73 h 160"/>
                <a:gd name="T30" fmla="*/ 161 w 167"/>
                <a:gd name="T31" fmla="*/ 54 h 160"/>
                <a:gd name="T32" fmla="*/ 155 w 167"/>
                <a:gd name="T33" fmla="*/ 37 h 160"/>
                <a:gd name="T34" fmla="*/ 143 w 167"/>
                <a:gd name="T35" fmla="*/ 22 h 160"/>
                <a:gd name="T36" fmla="*/ 126 w 167"/>
                <a:gd name="T37" fmla="*/ 10 h 160"/>
                <a:gd name="T38" fmla="*/ 104 w 167"/>
                <a:gd name="T39" fmla="*/ 1 h 160"/>
                <a:gd name="T40" fmla="*/ 83 w 167"/>
                <a:gd name="T41" fmla="*/ 0 h 160"/>
                <a:gd name="T42" fmla="*/ 63 w 167"/>
                <a:gd name="T43" fmla="*/ 3 h 160"/>
                <a:gd name="T44" fmla="*/ 44 w 167"/>
                <a:gd name="T45" fmla="*/ 10 h 160"/>
                <a:gd name="T46" fmla="*/ 29 w 167"/>
                <a:gd name="T47" fmla="*/ 22 h 160"/>
                <a:gd name="T48" fmla="*/ 15 w 167"/>
                <a:gd name="T49" fmla="*/ 35 h 160"/>
                <a:gd name="T50" fmla="*/ 13 w 167"/>
                <a:gd name="T51" fmla="*/ 44 h 160"/>
                <a:gd name="T52" fmla="*/ 25 w 167"/>
                <a:gd name="T53" fmla="*/ 29 h 160"/>
                <a:gd name="T54" fmla="*/ 39 w 167"/>
                <a:gd name="T55" fmla="*/ 17 h 160"/>
                <a:gd name="T56" fmla="*/ 57 w 167"/>
                <a:gd name="T57" fmla="*/ 8 h 160"/>
                <a:gd name="T58" fmla="*/ 76 w 167"/>
                <a:gd name="T59" fmla="*/ 3 h 160"/>
                <a:gd name="T60" fmla="*/ 97 w 167"/>
                <a:gd name="T61" fmla="*/ 3 h 160"/>
                <a:gd name="T62" fmla="*/ 115 w 167"/>
                <a:gd name="T63" fmla="*/ 8 h 160"/>
                <a:gd name="T64" fmla="*/ 136 w 167"/>
                <a:gd name="T65" fmla="*/ 18 h 160"/>
                <a:gd name="T66" fmla="*/ 148 w 167"/>
                <a:gd name="T67" fmla="*/ 32 h 160"/>
                <a:gd name="T68" fmla="*/ 156 w 167"/>
                <a:gd name="T69" fmla="*/ 47 h 160"/>
                <a:gd name="T70" fmla="*/ 161 w 167"/>
                <a:gd name="T71" fmla="*/ 66 h 160"/>
                <a:gd name="T72" fmla="*/ 161 w 167"/>
                <a:gd name="T73" fmla="*/ 85 h 160"/>
                <a:gd name="T74" fmla="*/ 158 w 167"/>
                <a:gd name="T75" fmla="*/ 104 h 160"/>
                <a:gd name="T76" fmla="*/ 148 w 167"/>
                <a:gd name="T77" fmla="*/ 121 h 160"/>
                <a:gd name="T78" fmla="*/ 136 w 167"/>
                <a:gd name="T79" fmla="*/ 136 h 160"/>
                <a:gd name="T80" fmla="*/ 121 w 167"/>
                <a:gd name="T81" fmla="*/ 146 h 160"/>
                <a:gd name="T82" fmla="*/ 102 w 167"/>
                <a:gd name="T83" fmla="*/ 153 h 160"/>
                <a:gd name="T84" fmla="*/ 83 w 167"/>
                <a:gd name="T85" fmla="*/ 156 h 160"/>
                <a:gd name="T86" fmla="*/ 63 w 167"/>
                <a:gd name="T87" fmla="*/ 155 h 160"/>
                <a:gd name="T88" fmla="*/ 44 w 167"/>
                <a:gd name="T89" fmla="*/ 148 h 160"/>
                <a:gd name="T90" fmla="*/ 29 w 167"/>
                <a:gd name="T91" fmla="*/ 138 h 160"/>
                <a:gd name="T92" fmla="*/ 17 w 167"/>
                <a:gd name="T93" fmla="*/ 124 h 160"/>
                <a:gd name="T94" fmla="*/ 8 w 167"/>
                <a:gd name="T95" fmla="*/ 107 h 160"/>
                <a:gd name="T96" fmla="*/ 5 w 167"/>
                <a:gd name="T97" fmla="*/ 88 h 160"/>
                <a:gd name="T98" fmla="*/ 5 w 167"/>
                <a:gd name="T99" fmla="*/ 70 h 160"/>
                <a:gd name="T100" fmla="*/ 10 w 167"/>
                <a:gd name="T101" fmla="*/ 52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0"/>
                <a:gd name="T155" fmla="*/ 167 w 167"/>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0">
                  <a:moveTo>
                    <a:pt x="10" y="47"/>
                  </a:moveTo>
                  <a:lnTo>
                    <a:pt x="8" y="51"/>
                  </a:lnTo>
                  <a:lnTo>
                    <a:pt x="5" y="54"/>
                  </a:lnTo>
                  <a:lnTo>
                    <a:pt x="5" y="58"/>
                  </a:lnTo>
                  <a:lnTo>
                    <a:pt x="3" y="61"/>
                  </a:lnTo>
                  <a:lnTo>
                    <a:pt x="3" y="66"/>
                  </a:lnTo>
                  <a:lnTo>
                    <a:pt x="1" y="70"/>
                  </a:lnTo>
                  <a:lnTo>
                    <a:pt x="1" y="73"/>
                  </a:lnTo>
                  <a:lnTo>
                    <a:pt x="1" y="78"/>
                  </a:lnTo>
                  <a:lnTo>
                    <a:pt x="0" y="81"/>
                  </a:lnTo>
                  <a:lnTo>
                    <a:pt x="0" y="85"/>
                  </a:lnTo>
                  <a:lnTo>
                    <a:pt x="1" y="90"/>
                  </a:lnTo>
                  <a:lnTo>
                    <a:pt x="1" y="93"/>
                  </a:lnTo>
                  <a:lnTo>
                    <a:pt x="3" y="97"/>
                  </a:lnTo>
                  <a:lnTo>
                    <a:pt x="3" y="100"/>
                  </a:lnTo>
                  <a:lnTo>
                    <a:pt x="5" y="104"/>
                  </a:lnTo>
                  <a:lnTo>
                    <a:pt x="5" y="107"/>
                  </a:lnTo>
                  <a:lnTo>
                    <a:pt x="6" y="112"/>
                  </a:lnTo>
                  <a:lnTo>
                    <a:pt x="8" y="116"/>
                  </a:lnTo>
                  <a:lnTo>
                    <a:pt x="10" y="117"/>
                  </a:lnTo>
                  <a:lnTo>
                    <a:pt x="11" y="121"/>
                  </a:lnTo>
                  <a:lnTo>
                    <a:pt x="13" y="124"/>
                  </a:lnTo>
                  <a:lnTo>
                    <a:pt x="17" y="127"/>
                  </a:lnTo>
                  <a:lnTo>
                    <a:pt x="17" y="131"/>
                  </a:lnTo>
                  <a:lnTo>
                    <a:pt x="20" y="133"/>
                  </a:lnTo>
                  <a:lnTo>
                    <a:pt x="23" y="136"/>
                  </a:lnTo>
                  <a:lnTo>
                    <a:pt x="27" y="139"/>
                  </a:lnTo>
                  <a:lnTo>
                    <a:pt x="30" y="141"/>
                  </a:lnTo>
                  <a:lnTo>
                    <a:pt x="34" y="143"/>
                  </a:lnTo>
                  <a:lnTo>
                    <a:pt x="35" y="146"/>
                  </a:lnTo>
                  <a:lnTo>
                    <a:pt x="39" y="148"/>
                  </a:lnTo>
                  <a:lnTo>
                    <a:pt x="44" y="150"/>
                  </a:lnTo>
                  <a:lnTo>
                    <a:pt x="47" y="151"/>
                  </a:lnTo>
                  <a:lnTo>
                    <a:pt x="51" y="153"/>
                  </a:lnTo>
                  <a:lnTo>
                    <a:pt x="54" y="155"/>
                  </a:lnTo>
                  <a:lnTo>
                    <a:pt x="59" y="156"/>
                  </a:lnTo>
                  <a:lnTo>
                    <a:pt x="63" y="156"/>
                  </a:lnTo>
                  <a:lnTo>
                    <a:pt x="66" y="156"/>
                  </a:lnTo>
                  <a:lnTo>
                    <a:pt x="69" y="158"/>
                  </a:lnTo>
                  <a:lnTo>
                    <a:pt x="75" y="160"/>
                  </a:lnTo>
                  <a:lnTo>
                    <a:pt x="80" y="158"/>
                  </a:lnTo>
                  <a:lnTo>
                    <a:pt x="83" y="160"/>
                  </a:lnTo>
                  <a:lnTo>
                    <a:pt x="86" y="158"/>
                  </a:lnTo>
                  <a:lnTo>
                    <a:pt x="90" y="158"/>
                  </a:lnTo>
                  <a:lnTo>
                    <a:pt x="95" y="156"/>
                  </a:lnTo>
                  <a:lnTo>
                    <a:pt x="98" y="156"/>
                  </a:lnTo>
                  <a:lnTo>
                    <a:pt x="102" y="155"/>
                  </a:lnTo>
                  <a:lnTo>
                    <a:pt x="105" y="155"/>
                  </a:lnTo>
                  <a:lnTo>
                    <a:pt x="109" y="153"/>
                  </a:lnTo>
                  <a:lnTo>
                    <a:pt x="114" y="151"/>
                  </a:lnTo>
                  <a:lnTo>
                    <a:pt x="117" y="151"/>
                  </a:lnTo>
                  <a:lnTo>
                    <a:pt x="122" y="150"/>
                  </a:lnTo>
                  <a:lnTo>
                    <a:pt x="126" y="146"/>
                  </a:lnTo>
                  <a:lnTo>
                    <a:pt x="127" y="145"/>
                  </a:lnTo>
                  <a:lnTo>
                    <a:pt x="131" y="143"/>
                  </a:lnTo>
                  <a:lnTo>
                    <a:pt x="134" y="139"/>
                  </a:lnTo>
                  <a:lnTo>
                    <a:pt x="138" y="138"/>
                  </a:lnTo>
                  <a:lnTo>
                    <a:pt x="141" y="134"/>
                  </a:lnTo>
                  <a:lnTo>
                    <a:pt x="143" y="131"/>
                  </a:lnTo>
                  <a:lnTo>
                    <a:pt x="146" y="129"/>
                  </a:lnTo>
                  <a:lnTo>
                    <a:pt x="150" y="126"/>
                  </a:lnTo>
                  <a:lnTo>
                    <a:pt x="150" y="122"/>
                  </a:lnTo>
                  <a:lnTo>
                    <a:pt x="153" y="119"/>
                  </a:lnTo>
                  <a:lnTo>
                    <a:pt x="156" y="116"/>
                  </a:lnTo>
                  <a:lnTo>
                    <a:pt x="156" y="112"/>
                  </a:lnTo>
                  <a:lnTo>
                    <a:pt x="160" y="107"/>
                  </a:lnTo>
                  <a:lnTo>
                    <a:pt x="161" y="104"/>
                  </a:lnTo>
                  <a:lnTo>
                    <a:pt x="161" y="100"/>
                  </a:lnTo>
                  <a:lnTo>
                    <a:pt x="163" y="97"/>
                  </a:lnTo>
                  <a:lnTo>
                    <a:pt x="165" y="93"/>
                  </a:lnTo>
                  <a:lnTo>
                    <a:pt x="165" y="90"/>
                  </a:lnTo>
                  <a:lnTo>
                    <a:pt x="165" y="85"/>
                  </a:lnTo>
                  <a:lnTo>
                    <a:pt x="167" y="81"/>
                  </a:lnTo>
                  <a:lnTo>
                    <a:pt x="167" y="78"/>
                  </a:lnTo>
                  <a:lnTo>
                    <a:pt x="167" y="73"/>
                  </a:lnTo>
                  <a:lnTo>
                    <a:pt x="167" y="70"/>
                  </a:lnTo>
                  <a:lnTo>
                    <a:pt x="165" y="66"/>
                  </a:lnTo>
                  <a:lnTo>
                    <a:pt x="165" y="61"/>
                  </a:lnTo>
                  <a:lnTo>
                    <a:pt x="163" y="58"/>
                  </a:lnTo>
                  <a:lnTo>
                    <a:pt x="161" y="54"/>
                  </a:lnTo>
                  <a:lnTo>
                    <a:pt x="161" y="51"/>
                  </a:lnTo>
                  <a:lnTo>
                    <a:pt x="160" y="47"/>
                  </a:lnTo>
                  <a:lnTo>
                    <a:pt x="158" y="44"/>
                  </a:lnTo>
                  <a:lnTo>
                    <a:pt x="156" y="41"/>
                  </a:lnTo>
                  <a:lnTo>
                    <a:pt x="155" y="37"/>
                  </a:lnTo>
                  <a:lnTo>
                    <a:pt x="153" y="34"/>
                  </a:lnTo>
                  <a:lnTo>
                    <a:pt x="150" y="30"/>
                  </a:lnTo>
                  <a:lnTo>
                    <a:pt x="148" y="29"/>
                  </a:lnTo>
                  <a:lnTo>
                    <a:pt x="146" y="25"/>
                  </a:lnTo>
                  <a:lnTo>
                    <a:pt x="143" y="22"/>
                  </a:lnTo>
                  <a:lnTo>
                    <a:pt x="139" y="20"/>
                  </a:lnTo>
                  <a:lnTo>
                    <a:pt x="136" y="17"/>
                  </a:lnTo>
                  <a:lnTo>
                    <a:pt x="134" y="15"/>
                  </a:lnTo>
                  <a:lnTo>
                    <a:pt x="129" y="12"/>
                  </a:lnTo>
                  <a:lnTo>
                    <a:pt x="126" y="10"/>
                  </a:lnTo>
                  <a:lnTo>
                    <a:pt x="122" y="8"/>
                  </a:lnTo>
                  <a:lnTo>
                    <a:pt x="115" y="5"/>
                  </a:lnTo>
                  <a:lnTo>
                    <a:pt x="110" y="5"/>
                  </a:lnTo>
                  <a:lnTo>
                    <a:pt x="107" y="1"/>
                  </a:lnTo>
                  <a:lnTo>
                    <a:pt x="104" y="1"/>
                  </a:lnTo>
                  <a:lnTo>
                    <a:pt x="100" y="1"/>
                  </a:lnTo>
                  <a:lnTo>
                    <a:pt x="97" y="0"/>
                  </a:lnTo>
                  <a:lnTo>
                    <a:pt x="92" y="0"/>
                  </a:lnTo>
                  <a:lnTo>
                    <a:pt x="88" y="0"/>
                  </a:lnTo>
                  <a:lnTo>
                    <a:pt x="83" y="0"/>
                  </a:lnTo>
                  <a:lnTo>
                    <a:pt x="80" y="0"/>
                  </a:lnTo>
                  <a:lnTo>
                    <a:pt x="76" y="0"/>
                  </a:lnTo>
                  <a:lnTo>
                    <a:pt x="71" y="1"/>
                  </a:lnTo>
                  <a:lnTo>
                    <a:pt x="68" y="1"/>
                  </a:lnTo>
                  <a:lnTo>
                    <a:pt x="63" y="3"/>
                  </a:lnTo>
                  <a:lnTo>
                    <a:pt x="59" y="5"/>
                  </a:lnTo>
                  <a:lnTo>
                    <a:pt x="56" y="5"/>
                  </a:lnTo>
                  <a:lnTo>
                    <a:pt x="52" y="6"/>
                  </a:lnTo>
                  <a:lnTo>
                    <a:pt x="49" y="8"/>
                  </a:lnTo>
                  <a:lnTo>
                    <a:pt x="44" y="10"/>
                  </a:lnTo>
                  <a:lnTo>
                    <a:pt x="42" y="12"/>
                  </a:lnTo>
                  <a:lnTo>
                    <a:pt x="37" y="13"/>
                  </a:lnTo>
                  <a:lnTo>
                    <a:pt x="34" y="17"/>
                  </a:lnTo>
                  <a:lnTo>
                    <a:pt x="32" y="18"/>
                  </a:lnTo>
                  <a:lnTo>
                    <a:pt x="29" y="22"/>
                  </a:lnTo>
                  <a:lnTo>
                    <a:pt x="25" y="23"/>
                  </a:lnTo>
                  <a:lnTo>
                    <a:pt x="23" y="27"/>
                  </a:lnTo>
                  <a:lnTo>
                    <a:pt x="20" y="30"/>
                  </a:lnTo>
                  <a:lnTo>
                    <a:pt x="17" y="34"/>
                  </a:lnTo>
                  <a:lnTo>
                    <a:pt x="15" y="35"/>
                  </a:lnTo>
                  <a:lnTo>
                    <a:pt x="13" y="41"/>
                  </a:lnTo>
                  <a:lnTo>
                    <a:pt x="10" y="44"/>
                  </a:lnTo>
                  <a:lnTo>
                    <a:pt x="10" y="47"/>
                  </a:lnTo>
                  <a:lnTo>
                    <a:pt x="11" y="47"/>
                  </a:lnTo>
                  <a:lnTo>
                    <a:pt x="13" y="44"/>
                  </a:lnTo>
                  <a:lnTo>
                    <a:pt x="15" y="41"/>
                  </a:lnTo>
                  <a:lnTo>
                    <a:pt x="17" y="37"/>
                  </a:lnTo>
                  <a:lnTo>
                    <a:pt x="20" y="34"/>
                  </a:lnTo>
                  <a:lnTo>
                    <a:pt x="23" y="32"/>
                  </a:lnTo>
                  <a:lnTo>
                    <a:pt x="25" y="29"/>
                  </a:lnTo>
                  <a:lnTo>
                    <a:pt x="29" y="25"/>
                  </a:lnTo>
                  <a:lnTo>
                    <a:pt x="30" y="23"/>
                  </a:lnTo>
                  <a:lnTo>
                    <a:pt x="34" y="20"/>
                  </a:lnTo>
                  <a:lnTo>
                    <a:pt x="37" y="18"/>
                  </a:lnTo>
                  <a:lnTo>
                    <a:pt x="39" y="17"/>
                  </a:lnTo>
                  <a:lnTo>
                    <a:pt x="44" y="13"/>
                  </a:lnTo>
                  <a:lnTo>
                    <a:pt x="47" y="12"/>
                  </a:lnTo>
                  <a:lnTo>
                    <a:pt x="51" y="10"/>
                  </a:lnTo>
                  <a:lnTo>
                    <a:pt x="54" y="10"/>
                  </a:lnTo>
                  <a:lnTo>
                    <a:pt x="57" y="8"/>
                  </a:lnTo>
                  <a:lnTo>
                    <a:pt x="61" y="6"/>
                  </a:lnTo>
                  <a:lnTo>
                    <a:pt x="64" y="6"/>
                  </a:lnTo>
                  <a:lnTo>
                    <a:pt x="68" y="5"/>
                  </a:lnTo>
                  <a:lnTo>
                    <a:pt x="71" y="5"/>
                  </a:lnTo>
                  <a:lnTo>
                    <a:pt x="76" y="3"/>
                  </a:lnTo>
                  <a:lnTo>
                    <a:pt x="80" y="3"/>
                  </a:lnTo>
                  <a:lnTo>
                    <a:pt x="83" y="1"/>
                  </a:lnTo>
                  <a:lnTo>
                    <a:pt x="86" y="3"/>
                  </a:lnTo>
                  <a:lnTo>
                    <a:pt x="92" y="3"/>
                  </a:lnTo>
                  <a:lnTo>
                    <a:pt x="97" y="3"/>
                  </a:lnTo>
                  <a:lnTo>
                    <a:pt x="100" y="5"/>
                  </a:lnTo>
                  <a:lnTo>
                    <a:pt x="104" y="5"/>
                  </a:lnTo>
                  <a:lnTo>
                    <a:pt x="107" y="5"/>
                  </a:lnTo>
                  <a:lnTo>
                    <a:pt x="110" y="6"/>
                  </a:lnTo>
                  <a:lnTo>
                    <a:pt x="115" y="8"/>
                  </a:lnTo>
                  <a:lnTo>
                    <a:pt x="122" y="12"/>
                  </a:lnTo>
                  <a:lnTo>
                    <a:pt x="126" y="13"/>
                  </a:lnTo>
                  <a:lnTo>
                    <a:pt x="129" y="15"/>
                  </a:lnTo>
                  <a:lnTo>
                    <a:pt x="131" y="17"/>
                  </a:lnTo>
                  <a:lnTo>
                    <a:pt x="136" y="18"/>
                  </a:lnTo>
                  <a:lnTo>
                    <a:pt x="138" y="22"/>
                  </a:lnTo>
                  <a:lnTo>
                    <a:pt x="141" y="23"/>
                  </a:lnTo>
                  <a:lnTo>
                    <a:pt x="143" y="27"/>
                  </a:lnTo>
                  <a:lnTo>
                    <a:pt x="146" y="30"/>
                  </a:lnTo>
                  <a:lnTo>
                    <a:pt x="148" y="32"/>
                  </a:lnTo>
                  <a:lnTo>
                    <a:pt x="150" y="35"/>
                  </a:lnTo>
                  <a:lnTo>
                    <a:pt x="151" y="39"/>
                  </a:lnTo>
                  <a:lnTo>
                    <a:pt x="153" y="42"/>
                  </a:lnTo>
                  <a:lnTo>
                    <a:pt x="156" y="46"/>
                  </a:lnTo>
                  <a:lnTo>
                    <a:pt x="156" y="47"/>
                  </a:lnTo>
                  <a:lnTo>
                    <a:pt x="158" y="52"/>
                  </a:lnTo>
                  <a:lnTo>
                    <a:pt x="160" y="56"/>
                  </a:lnTo>
                  <a:lnTo>
                    <a:pt x="161" y="59"/>
                  </a:lnTo>
                  <a:lnTo>
                    <a:pt x="161" y="63"/>
                  </a:lnTo>
                  <a:lnTo>
                    <a:pt x="161" y="66"/>
                  </a:lnTo>
                  <a:lnTo>
                    <a:pt x="161" y="70"/>
                  </a:lnTo>
                  <a:lnTo>
                    <a:pt x="163" y="73"/>
                  </a:lnTo>
                  <a:lnTo>
                    <a:pt x="163" y="78"/>
                  </a:lnTo>
                  <a:lnTo>
                    <a:pt x="161" y="81"/>
                  </a:lnTo>
                  <a:lnTo>
                    <a:pt x="161" y="85"/>
                  </a:lnTo>
                  <a:lnTo>
                    <a:pt x="161" y="88"/>
                  </a:lnTo>
                  <a:lnTo>
                    <a:pt x="161" y="92"/>
                  </a:lnTo>
                  <a:lnTo>
                    <a:pt x="161" y="95"/>
                  </a:lnTo>
                  <a:lnTo>
                    <a:pt x="160" y="100"/>
                  </a:lnTo>
                  <a:lnTo>
                    <a:pt x="158" y="104"/>
                  </a:lnTo>
                  <a:lnTo>
                    <a:pt x="156" y="107"/>
                  </a:lnTo>
                  <a:lnTo>
                    <a:pt x="155" y="110"/>
                  </a:lnTo>
                  <a:lnTo>
                    <a:pt x="153" y="114"/>
                  </a:lnTo>
                  <a:lnTo>
                    <a:pt x="150" y="117"/>
                  </a:lnTo>
                  <a:lnTo>
                    <a:pt x="148" y="121"/>
                  </a:lnTo>
                  <a:lnTo>
                    <a:pt x="146" y="124"/>
                  </a:lnTo>
                  <a:lnTo>
                    <a:pt x="144" y="127"/>
                  </a:lnTo>
                  <a:lnTo>
                    <a:pt x="143" y="129"/>
                  </a:lnTo>
                  <a:lnTo>
                    <a:pt x="139" y="133"/>
                  </a:lnTo>
                  <a:lnTo>
                    <a:pt x="136" y="136"/>
                  </a:lnTo>
                  <a:lnTo>
                    <a:pt x="133" y="138"/>
                  </a:lnTo>
                  <a:lnTo>
                    <a:pt x="129" y="139"/>
                  </a:lnTo>
                  <a:lnTo>
                    <a:pt x="126" y="143"/>
                  </a:lnTo>
                  <a:lnTo>
                    <a:pt x="122" y="145"/>
                  </a:lnTo>
                  <a:lnTo>
                    <a:pt x="121" y="146"/>
                  </a:lnTo>
                  <a:lnTo>
                    <a:pt x="115" y="148"/>
                  </a:lnTo>
                  <a:lnTo>
                    <a:pt x="112" y="150"/>
                  </a:lnTo>
                  <a:lnTo>
                    <a:pt x="109" y="151"/>
                  </a:lnTo>
                  <a:lnTo>
                    <a:pt x="105" y="151"/>
                  </a:lnTo>
                  <a:lnTo>
                    <a:pt x="102" y="153"/>
                  </a:lnTo>
                  <a:lnTo>
                    <a:pt x="98" y="153"/>
                  </a:lnTo>
                  <a:lnTo>
                    <a:pt x="95" y="155"/>
                  </a:lnTo>
                  <a:lnTo>
                    <a:pt x="90" y="155"/>
                  </a:lnTo>
                  <a:lnTo>
                    <a:pt x="86" y="155"/>
                  </a:lnTo>
                  <a:lnTo>
                    <a:pt x="83" y="156"/>
                  </a:lnTo>
                  <a:lnTo>
                    <a:pt x="80" y="156"/>
                  </a:lnTo>
                  <a:lnTo>
                    <a:pt x="76" y="155"/>
                  </a:lnTo>
                  <a:lnTo>
                    <a:pt x="71" y="155"/>
                  </a:lnTo>
                  <a:lnTo>
                    <a:pt x="66" y="155"/>
                  </a:lnTo>
                  <a:lnTo>
                    <a:pt x="63" y="155"/>
                  </a:lnTo>
                  <a:lnTo>
                    <a:pt x="59" y="153"/>
                  </a:lnTo>
                  <a:lnTo>
                    <a:pt x="56" y="151"/>
                  </a:lnTo>
                  <a:lnTo>
                    <a:pt x="52" y="151"/>
                  </a:lnTo>
                  <a:lnTo>
                    <a:pt x="49" y="150"/>
                  </a:lnTo>
                  <a:lnTo>
                    <a:pt x="44" y="148"/>
                  </a:lnTo>
                  <a:lnTo>
                    <a:pt x="40" y="145"/>
                  </a:lnTo>
                  <a:lnTo>
                    <a:pt x="37" y="143"/>
                  </a:lnTo>
                  <a:lnTo>
                    <a:pt x="34" y="141"/>
                  </a:lnTo>
                  <a:lnTo>
                    <a:pt x="32" y="139"/>
                  </a:lnTo>
                  <a:lnTo>
                    <a:pt x="29" y="138"/>
                  </a:lnTo>
                  <a:lnTo>
                    <a:pt x="25" y="134"/>
                  </a:lnTo>
                  <a:lnTo>
                    <a:pt x="23" y="131"/>
                  </a:lnTo>
                  <a:lnTo>
                    <a:pt x="20" y="129"/>
                  </a:lnTo>
                  <a:lnTo>
                    <a:pt x="17" y="126"/>
                  </a:lnTo>
                  <a:lnTo>
                    <a:pt x="17" y="124"/>
                  </a:lnTo>
                  <a:lnTo>
                    <a:pt x="13" y="119"/>
                  </a:lnTo>
                  <a:lnTo>
                    <a:pt x="13" y="117"/>
                  </a:lnTo>
                  <a:lnTo>
                    <a:pt x="10" y="114"/>
                  </a:lnTo>
                  <a:lnTo>
                    <a:pt x="10" y="110"/>
                  </a:lnTo>
                  <a:lnTo>
                    <a:pt x="8" y="107"/>
                  </a:lnTo>
                  <a:lnTo>
                    <a:pt x="6" y="104"/>
                  </a:lnTo>
                  <a:lnTo>
                    <a:pt x="5" y="100"/>
                  </a:lnTo>
                  <a:lnTo>
                    <a:pt x="5" y="95"/>
                  </a:lnTo>
                  <a:lnTo>
                    <a:pt x="5" y="93"/>
                  </a:lnTo>
                  <a:lnTo>
                    <a:pt x="5" y="88"/>
                  </a:lnTo>
                  <a:lnTo>
                    <a:pt x="5" y="85"/>
                  </a:lnTo>
                  <a:lnTo>
                    <a:pt x="5" y="81"/>
                  </a:lnTo>
                  <a:lnTo>
                    <a:pt x="5" y="78"/>
                  </a:lnTo>
                  <a:lnTo>
                    <a:pt x="5" y="73"/>
                  </a:lnTo>
                  <a:lnTo>
                    <a:pt x="5" y="70"/>
                  </a:lnTo>
                  <a:lnTo>
                    <a:pt x="5" y="66"/>
                  </a:lnTo>
                  <a:lnTo>
                    <a:pt x="6" y="63"/>
                  </a:lnTo>
                  <a:lnTo>
                    <a:pt x="8" y="59"/>
                  </a:lnTo>
                  <a:lnTo>
                    <a:pt x="10" y="56"/>
                  </a:lnTo>
                  <a:lnTo>
                    <a:pt x="10" y="52"/>
                  </a:lnTo>
                  <a:lnTo>
                    <a:pt x="11" y="47"/>
                  </a:lnTo>
                  <a:lnTo>
                    <a:pt x="10" y="47"/>
                  </a:lnTo>
                  <a:close/>
                </a:path>
              </a:pathLst>
            </a:custGeom>
            <a:solidFill>
              <a:srgbClr val="808080"/>
            </a:solidFill>
            <a:ln w="9525">
              <a:noFill/>
              <a:round/>
              <a:headEnd/>
              <a:tailEnd/>
            </a:ln>
          </p:spPr>
          <p:txBody>
            <a:bodyPr/>
            <a:lstStyle/>
            <a:p>
              <a:endParaRPr lang="en-US"/>
            </a:p>
          </p:txBody>
        </p:sp>
        <p:sp>
          <p:nvSpPr>
            <p:cNvPr id="449" name="Freeform 2620"/>
            <p:cNvSpPr>
              <a:spLocks/>
            </p:cNvSpPr>
            <p:nvPr/>
          </p:nvSpPr>
          <p:spPr bwMode="auto">
            <a:xfrm>
              <a:off x="2002" y="2745"/>
              <a:ext cx="128" cy="124"/>
            </a:xfrm>
            <a:custGeom>
              <a:avLst/>
              <a:gdLst>
                <a:gd name="T0" fmla="*/ 84 w 128"/>
                <a:gd name="T1" fmla="*/ 3 h 124"/>
                <a:gd name="T2" fmla="*/ 77 w 128"/>
                <a:gd name="T3" fmla="*/ 1 h 124"/>
                <a:gd name="T4" fmla="*/ 70 w 128"/>
                <a:gd name="T5" fmla="*/ 1 h 124"/>
                <a:gd name="T6" fmla="*/ 64 w 128"/>
                <a:gd name="T7" fmla="*/ 0 h 124"/>
                <a:gd name="T8" fmla="*/ 57 w 128"/>
                <a:gd name="T9" fmla="*/ 1 h 124"/>
                <a:gd name="T10" fmla="*/ 50 w 128"/>
                <a:gd name="T11" fmla="*/ 1 h 124"/>
                <a:gd name="T12" fmla="*/ 40 w 128"/>
                <a:gd name="T13" fmla="*/ 5 h 124"/>
                <a:gd name="T14" fmla="*/ 35 w 128"/>
                <a:gd name="T15" fmla="*/ 8 h 124"/>
                <a:gd name="T16" fmla="*/ 29 w 128"/>
                <a:gd name="T17" fmla="*/ 12 h 124"/>
                <a:gd name="T18" fmla="*/ 24 w 128"/>
                <a:gd name="T19" fmla="*/ 15 h 124"/>
                <a:gd name="T20" fmla="*/ 21 w 128"/>
                <a:gd name="T21" fmla="*/ 18 h 124"/>
                <a:gd name="T22" fmla="*/ 16 w 128"/>
                <a:gd name="T23" fmla="*/ 23 h 124"/>
                <a:gd name="T24" fmla="*/ 12 w 128"/>
                <a:gd name="T25" fmla="*/ 29 h 124"/>
                <a:gd name="T26" fmla="*/ 6 w 128"/>
                <a:gd name="T27" fmla="*/ 37 h 124"/>
                <a:gd name="T28" fmla="*/ 2 w 128"/>
                <a:gd name="T29" fmla="*/ 46 h 124"/>
                <a:gd name="T30" fmla="*/ 2 w 128"/>
                <a:gd name="T31" fmla="*/ 52 h 124"/>
                <a:gd name="T32" fmla="*/ 0 w 128"/>
                <a:gd name="T33" fmla="*/ 58 h 124"/>
                <a:gd name="T34" fmla="*/ 0 w 128"/>
                <a:gd name="T35" fmla="*/ 64 h 124"/>
                <a:gd name="T36" fmla="*/ 0 w 128"/>
                <a:gd name="T37" fmla="*/ 71 h 124"/>
                <a:gd name="T38" fmla="*/ 2 w 128"/>
                <a:gd name="T39" fmla="*/ 78 h 124"/>
                <a:gd name="T40" fmla="*/ 4 w 128"/>
                <a:gd name="T41" fmla="*/ 85 h 124"/>
                <a:gd name="T42" fmla="*/ 7 w 128"/>
                <a:gd name="T43" fmla="*/ 93 h 124"/>
                <a:gd name="T44" fmla="*/ 11 w 128"/>
                <a:gd name="T45" fmla="*/ 98 h 124"/>
                <a:gd name="T46" fmla="*/ 14 w 128"/>
                <a:gd name="T47" fmla="*/ 102 h 124"/>
                <a:gd name="T48" fmla="*/ 19 w 128"/>
                <a:gd name="T49" fmla="*/ 107 h 124"/>
                <a:gd name="T50" fmla="*/ 24 w 128"/>
                <a:gd name="T51" fmla="*/ 112 h 124"/>
                <a:gd name="T52" fmla="*/ 29 w 128"/>
                <a:gd name="T53" fmla="*/ 114 h 124"/>
                <a:gd name="T54" fmla="*/ 40 w 128"/>
                <a:gd name="T55" fmla="*/ 121 h 124"/>
                <a:gd name="T56" fmla="*/ 45 w 128"/>
                <a:gd name="T57" fmla="*/ 122 h 124"/>
                <a:gd name="T58" fmla="*/ 52 w 128"/>
                <a:gd name="T59" fmla="*/ 122 h 124"/>
                <a:gd name="T60" fmla="*/ 58 w 128"/>
                <a:gd name="T61" fmla="*/ 124 h 124"/>
                <a:gd name="T62" fmla="*/ 65 w 128"/>
                <a:gd name="T63" fmla="*/ 124 h 124"/>
                <a:gd name="T64" fmla="*/ 70 w 128"/>
                <a:gd name="T65" fmla="*/ 122 h 124"/>
                <a:gd name="T66" fmla="*/ 77 w 128"/>
                <a:gd name="T67" fmla="*/ 122 h 124"/>
                <a:gd name="T68" fmla="*/ 89 w 128"/>
                <a:gd name="T69" fmla="*/ 119 h 124"/>
                <a:gd name="T70" fmla="*/ 94 w 128"/>
                <a:gd name="T71" fmla="*/ 116 h 124"/>
                <a:gd name="T72" fmla="*/ 99 w 128"/>
                <a:gd name="T73" fmla="*/ 112 h 124"/>
                <a:gd name="T74" fmla="*/ 104 w 128"/>
                <a:gd name="T75" fmla="*/ 109 h 124"/>
                <a:gd name="T76" fmla="*/ 110 w 128"/>
                <a:gd name="T77" fmla="*/ 105 h 124"/>
                <a:gd name="T78" fmla="*/ 113 w 128"/>
                <a:gd name="T79" fmla="*/ 100 h 124"/>
                <a:gd name="T80" fmla="*/ 116 w 128"/>
                <a:gd name="T81" fmla="*/ 97 h 124"/>
                <a:gd name="T82" fmla="*/ 120 w 128"/>
                <a:gd name="T83" fmla="*/ 92 h 124"/>
                <a:gd name="T84" fmla="*/ 127 w 128"/>
                <a:gd name="T85" fmla="*/ 78 h 124"/>
                <a:gd name="T86" fmla="*/ 127 w 128"/>
                <a:gd name="T87" fmla="*/ 71 h 124"/>
                <a:gd name="T88" fmla="*/ 128 w 128"/>
                <a:gd name="T89" fmla="*/ 66 h 124"/>
                <a:gd name="T90" fmla="*/ 128 w 128"/>
                <a:gd name="T91" fmla="*/ 59 h 124"/>
                <a:gd name="T92" fmla="*/ 127 w 128"/>
                <a:gd name="T93" fmla="*/ 54 h 124"/>
                <a:gd name="T94" fmla="*/ 127 w 128"/>
                <a:gd name="T95" fmla="*/ 47 h 124"/>
                <a:gd name="T96" fmla="*/ 125 w 128"/>
                <a:gd name="T97" fmla="*/ 40 h 124"/>
                <a:gd name="T98" fmla="*/ 122 w 128"/>
                <a:gd name="T99" fmla="*/ 34 h 124"/>
                <a:gd name="T100" fmla="*/ 118 w 128"/>
                <a:gd name="T101" fmla="*/ 29 h 124"/>
                <a:gd name="T102" fmla="*/ 115 w 128"/>
                <a:gd name="T103" fmla="*/ 23 h 124"/>
                <a:gd name="T104" fmla="*/ 110 w 128"/>
                <a:gd name="T105" fmla="*/ 18 h 124"/>
                <a:gd name="T106" fmla="*/ 106 w 128"/>
                <a:gd name="T107" fmla="*/ 13 h 124"/>
                <a:gd name="T108" fmla="*/ 101 w 128"/>
                <a:gd name="T109" fmla="*/ 10 h 124"/>
                <a:gd name="T110" fmla="*/ 93 w 128"/>
                <a:gd name="T111" fmla="*/ 5 h 1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8"/>
                <a:gd name="T169" fmla="*/ 0 h 124"/>
                <a:gd name="T170" fmla="*/ 128 w 128"/>
                <a:gd name="T171" fmla="*/ 124 h 1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8" h="124">
                  <a:moveTo>
                    <a:pt x="93" y="5"/>
                  </a:moveTo>
                  <a:lnTo>
                    <a:pt x="87" y="3"/>
                  </a:lnTo>
                  <a:lnTo>
                    <a:pt x="86" y="3"/>
                  </a:lnTo>
                  <a:lnTo>
                    <a:pt x="84" y="3"/>
                  </a:lnTo>
                  <a:lnTo>
                    <a:pt x="82" y="1"/>
                  </a:lnTo>
                  <a:lnTo>
                    <a:pt x="81" y="1"/>
                  </a:lnTo>
                  <a:lnTo>
                    <a:pt x="79" y="1"/>
                  </a:lnTo>
                  <a:lnTo>
                    <a:pt x="77" y="1"/>
                  </a:lnTo>
                  <a:lnTo>
                    <a:pt x="76" y="1"/>
                  </a:lnTo>
                  <a:lnTo>
                    <a:pt x="74" y="1"/>
                  </a:lnTo>
                  <a:lnTo>
                    <a:pt x="72" y="1"/>
                  </a:lnTo>
                  <a:lnTo>
                    <a:pt x="70" y="1"/>
                  </a:lnTo>
                  <a:lnTo>
                    <a:pt x="69" y="0"/>
                  </a:lnTo>
                  <a:lnTo>
                    <a:pt x="67" y="0"/>
                  </a:lnTo>
                  <a:lnTo>
                    <a:pt x="65" y="0"/>
                  </a:lnTo>
                  <a:lnTo>
                    <a:pt x="64" y="0"/>
                  </a:lnTo>
                  <a:lnTo>
                    <a:pt x="62" y="1"/>
                  </a:lnTo>
                  <a:lnTo>
                    <a:pt x="60" y="1"/>
                  </a:lnTo>
                  <a:lnTo>
                    <a:pt x="58" y="1"/>
                  </a:lnTo>
                  <a:lnTo>
                    <a:pt x="57" y="1"/>
                  </a:lnTo>
                  <a:lnTo>
                    <a:pt x="55" y="1"/>
                  </a:lnTo>
                  <a:lnTo>
                    <a:pt x="53" y="1"/>
                  </a:lnTo>
                  <a:lnTo>
                    <a:pt x="52" y="1"/>
                  </a:lnTo>
                  <a:lnTo>
                    <a:pt x="50" y="1"/>
                  </a:lnTo>
                  <a:lnTo>
                    <a:pt x="48" y="3"/>
                  </a:lnTo>
                  <a:lnTo>
                    <a:pt x="43" y="3"/>
                  </a:lnTo>
                  <a:lnTo>
                    <a:pt x="43" y="5"/>
                  </a:lnTo>
                  <a:lnTo>
                    <a:pt x="40" y="5"/>
                  </a:lnTo>
                  <a:lnTo>
                    <a:pt x="40" y="6"/>
                  </a:lnTo>
                  <a:lnTo>
                    <a:pt x="38" y="6"/>
                  </a:lnTo>
                  <a:lnTo>
                    <a:pt x="36" y="8"/>
                  </a:lnTo>
                  <a:lnTo>
                    <a:pt x="35" y="8"/>
                  </a:lnTo>
                  <a:lnTo>
                    <a:pt x="33" y="8"/>
                  </a:lnTo>
                  <a:lnTo>
                    <a:pt x="33" y="10"/>
                  </a:lnTo>
                  <a:lnTo>
                    <a:pt x="31" y="10"/>
                  </a:lnTo>
                  <a:lnTo>
                    <a:pt x="29" y="12"/>
                  </a:lnTo>
                  <a:lnTo>
                    <a:pt x="28" y="12"/>
                  </a:lnTo>
                  <a:lnTo>
                    <a:pt x="26" y="13"/>
                  </a:lnTo>
                  <a:lnTo>
                    <a:pt x="26" y="15"/>
                  </a:lnTo>
                  <a:lnTo>
                    <a:pt x="24" y="15"/>
                  </a:lnTo>
                  <a:lnTo>
                    <a:pt x="23" y="15"/>
                  </a:lnTo>
                  <a:lnTo>
                    <a:pt x="23" y="17"/>
                  </a:lnTo>
                  <a:lnTo>
                    <a:pt x="21" y="17"/>
                  </a:lnTo>
                  <a:lnTo>
                    <a:pt x="21" y="18"/>
                  </a:lnTo>
                  <a:lnTo>
                    <a:pt x="19" y="18"/>
                  </a:lnTo>
                  <a:lnTo>
                    <a:pt x="19" y="20"/>
                  </a:lnTo>
                  <a:lnTo>
                    <a:pt x="18" y="22"/>
                  </a:lnTo>
                  <a:lnTo>
                    <a:pt x="16" y="23"/>
                  </a:lnTo>
                  <a:lnTo>
                    <a:pt x="14" y="23"/>
                  </a:lnTo>
                  <a:lnTo>
                    <a:pt x="14" y="25"/>
                  </a:lnTo>
                  <a:lnTo>
                    <a:pt x="12" y="27"/>
                  </a:lnTo>
                  <a:lnTo>
                    <a:pt x="12" y="29"/>
                  </a:lnTo>
                  <a:lnTo>
                    <a:pt x="11" y="29"/>
                  </a:lnTo>
                  <a:lnTo>
                    <a:pt x="9" y="32"/>
                  </a:lnTo>
                  <a:lnTo>
                    <a:pt x="7" y="32"/>
                  </a:lnTo>
                  <a:lnTo>
                    <a:pt x="6" y="37"/>
                  </a:lnTo>
                  <a:lnTo>
                    <a:pt x="4" y="40"/>
                  </a:lnTo>
                  <a:lnTo>
                    <a:pt x="4" y="42"/>
                  </a:lnTo>
                  <a:lnTo>
                    <a:pt x="2" y="44"/>
                  </a:lnTo>
                  <a:lnTo>
                    <a:pt x="2" y="46"/>
                  </a:lnTo>
                  <a:lnTo>
                    <a:pt x="2" y="47"/>
                  </a:lnTo>
                  <a:lnTo>
                    <a:pt x="2" y="49"/>
                  </a:lnTo>
                  <a:lnTo>
                    <a:pt x="2" y="51"/>
                  </a:lnTo>
                  <a:lnTo>
                    <a:pt x="2" y="52"/>
                  </a:lnTo>
                  <a:lnTo>
                    <a:pt x="2" y="54"/>
                  </a:lnTo>
                  <a:lnTo>
                    <a:pt x="0" y="54"/>
                  </a:lnTo>
                  <a:lnTo>
                    <a:pt x="0" y="56"/>
                  </a:lnTo>
                  <a:lnTo>
                    <a:pt x="0" y="58"/>
                  </a:lnTo>
                  <a:lnTo>
                    <a:pt x="0" y="59"/>
                  </a:lnTo>
                  <a:lnTo>
                    <a:pt x="0" y="61"/>
                  </a:lnTo>
                  <a:lnTo>
                    <a:pt x="0" y="63"/>
                  </a:lnTo>
                  <a:lnTo>
                    <a:pt x="0" y="64"/>
                  </a:lnTo>
                  <a:lnTo>
                    <a:pt x="0" y="66"/>
                  </a:lnTo>
                  <a:lnTo>
                    <a:pt x="0" y="68"/>
                  </a:lnTo>
                  <a:lnTo>
                    <a:pt x="0" y="69"/>
                  </a:lnTo>
                  <a:lnTo>
                    <a:pt x="0" y="71"/>
                  </a:lnTo>
                  <a:lnTo>
                    <a:pt x="0" y="75"/>
                  </a:lnTo>
                  <a:lnTo>
                    <a:pt x="2" y="75"/>
                  </a:lnTo>
                  <a:lnTo>
                    <a:pt x="2" y="76"/>
                  </a:lnTo>
                  <a:lnTo>
                    <a:pt x="2" y="78"/>
                  </a:lnTo>
                  <a:lnTo>
                    <a:pt x="2" y="80"/>
                  </a:lnTo>
                  <a:lnTo>
                    <a:pt x="2" y="81"/>
                  </a:lnTo>
                  <a:lnTo>
                    <a:pt x="4" y="83"/>
                  </a:lnTo>
                  <a:lnTo>
                    <a:pt x="4" y="85"/>
                  </a:lnTo>
                  <a:lnTo>
                    <a:pt x="6" y="88"/>
                  </a:lnTo>
                  <a:lnTo>
                    <a:pt x="6" y="90"/>
                  </a:lnTo>
                  <a:lnTo>
                    <a:pt x="6" y="93"/>
                  </a:lnTo>
                  <a:lnTo>
                    <a:pt x="7" y="93"/>
                  </a:lnTo>
                  <a:lnTo>
                    <a:pt x="9" y="95"/>
                  </a:lnTo>
                  <a:lnTo>
                    <a:pt x="9" y="97"/>
                  </a:lnTo>
                  <a:lnTo>
                    <a:pt x="11" y="97"/>
                  </a:lnTo>
                  <a:lnTo>
                    <a:pt x="11" y="98"/>
                  </a:lnTo>
                  <a:lnTo>
                    <a:pt x="12" y="98"/>
                  </a:lnTo>
                  <a:lnTo>
                    <a:pt x="12" y="100"/>
                  </a:lnTo>
                  <a:lnTo>
                    <a:pt x="12" y="102"/>
                  </a:lnTo>
                  <a:lnTo>
                    <a:pt x="14" y="102"/>
                  </a:lnTo>
                  <a:lnTo>
                    <a:pt x="16" y="104"/>
                  </a:lnTo>
                  <a:lnTo>
                    <a:pt x="16" y="105"/>
                  </a:lnTo>
                  <a:lnTo>
                    <a:pt x="18" y="105"/>
                  </a:lnTo>
                  <a:lnTo>
                    <a:pt x="19" y="107"/>
                  </a:lnTo>
                  <a:lnTo>
                    <a:pt x="21" y="109"/>
                  </a:lnTo>
                  <a:lnTo>
                    <a:pt x="23" y="110"/>
                  </a:lnTo>
                  <a:lnTo>
                    <a:pt x="24" y="110"/>
                  </a:lnTo>
                  <a:lnTo>
                    <a:pt x="24" y="112"/>
                  </a:lnTo>
                  <a:lnTo>
                    <a:pt x="26" y="112"/>
                  </a:lnTo>
                  <a:lnTo>
                    <a:pt x="26" y="114"/>
                  </a:lnTo>
                  <a:lnTo>
                    <a:pt x="28" y="114"/>
                  </a:lnTo>
                  <a:lnTo>
                    <a:pt x="29" y="114"/>
                  </a:lnTo>
                  <a:lnTo>
                    <a:pt x="31" y="116"/>
                  </a:lnTo>
                  <a:lnTo>
                    <a:pt x="33" y="117"/>
                  </a:lnTo>
                  <a:lnTo>
                    <a:pt x="36" y="119"/>
                  </a:lnTo>
                  <a:lnTo>
                    <a:pt x="40" y="121"/>
                  </a:lnTo>
                  <a:lnTo>
                    <a:pt x="41" y="121"/>
                  </a:lnTo>
                  <a:lnTo>
                    <a:pt x="43" y="121"/>
                  </a:lnTo>
                  <a:lnTo>
                    <a:pt x="45" y="121"/>
                  </a:lnTo>
                  <a:lnTo>
                    <a:pt x="45" y="122"/>
                  </a:lnTo>
                  <a:lnTo>
                    <a:pt x="47" y="122"/>
                  </a:lnTo>
                  <a:lnTo>
                    <a:pt x="48" y="122"/>
                  </a:lnTo>
                  <a:lnTo>
                    <a:pt x="50" y="122"/>
                  </a:lnTo>
                  <a:lnTo>
                    <a:pt x="52" y="122"/>
                  </a:lnTo>
                  <a:lnTo>
                    <a:pt x="53" y="122"/>
                  </a:lnTo>
                  <a:lnTo>
                    <a:pt x="55" y="122"/>
                  </a:lnTo>
                  <a:lnTo>
                    <a:pt x="57" y="122"/>
                  </a:lnTo>
                  <a:lnTo>
                    <a:pt x="58" y="124"/>
                  </a:lnTo>
                  <a:lnTo>
                    <a:pt x="60" y="124"/>
                  </a:lnTo>
                  <a:lnTo>
                    <a:pt x="62" y="124"/>
                  </a:lnTo>
                  <a:lnTo>
                    <a:pt x="64" y="124"/>
                  </a:lnTo>
                  <a:lnTo>
                    <a:pt x="65" y="124"/>
                  </a:lnTo>
                  <a:lnTo>
                    <a:pt x="67" y="124"/>
                  </a:lnTo>
                  <a:lnTo>
                    <a:pt x="69" y="122"/>
                  </a:lnTo>
                  <a:lnTo>
                    <a:pt x="69" y="124"/>
                  </a:lnTo>
                  <a:lnTo>
                    <a:pt x="70" y="122"/>
                  </a:lnTo>
                  <a:lnTo>
                    <a:pt x="72" y="122"/>
                  </a:lnTo>
                  <a:lnTo>
                    <a:pt x="74" y="122"/>
                  </a:lnTo>
                  <a:lnTo>
                    <a:pt x="76" y="122"/>
                  </a:lnTo>
                  <a:lnTo>
                    <a:pt x="77" y="122"/>
                  </a:lnTo>
                  <a:lnTo>
                    <a:pt x="81" y="121"/>
                  </a:lnTo>
                  <a:lnTo>
                    <a:pt x="84" y="121"/>
                  </a:lnTo>
                  <a:lnTo>
                    <a:pt x="86" y="119"/>
                  </a:lnTo>
                  <a:lnTo>
                    <a:pt x="89" y="119"/>
                  </a:lnTo>
                  <a:lnTo>
                    <a:pt x="91" y="117"/>
                  </a:lnTo>
                  <a:lnTo>
                    <a:pt x="93" y="117"/>
                  </a:lnTo>
                  <a:lnTo>
                    <a:pt x="94" y="117"/>
                  </a:lnTo>
                  <a:lnTo>
                    <a:pt x="94" y="116"/>
                  </a:lnTo>
                  <a:lnTo>
                    <a:pt x="94" y="114"/>
                  </a:lnTo>
                  <a:lnTo>
                    <a:pt x="96" y="114"/>
                  </a:lnTo>
                  <a:lnTo>
                    <a:pt x="98" y="114"/>
                  </a:lnTo>
                  <a:lnTo>
                    <a:pt x="99" y="112"/>
                  </a:lnTo>
                  <a:lnTo>
                    <a:pt x="101" y="112"/>
                  </a:lnTo>
                  <a:lnTo>
                    <a:pt x="101" y="110"/>
                  </a:lnTo>
                  <a:lnTo>
                    <a:pt x="103" y="110"/>
                  </a:lnTo>
                  <a:lnTo>
                    <a:pt x="104" y="109"/>
                  </a:lnTo>
                  <a:lnTo>
                    <a:pt x="106" y="109"/>
                  </a:lnTo>
                  <a:lnTo>
                    <a:pt x="106" y="107"/>
                  </a:lnTo>
                  <a:lnTo>
                    <a:pt x="108" y="107"/>
                  </a:lnTo>
                  <a:lnTo>
                    <a:pt x="110" y="105"/>
                  </a:lnTo>
                  <a:lnTo>
                    <a:pt x="110" y="104"/>
                  </a:lnTo>
                  <a:lnTo>
                    <a:pt x="111" y="102"/>
                  </a:lnTo>
                  <a:lnTo>
                    <a:pt x="111" y="100"/>
                  </a:lnTo>
                  <a:lnTo>
                    <a:pt x="113" y="100"/>
                  </a:lnTo>
                  <a:lnTo>
                    <a:pt x="115" y="100"/>
                  </a:lnTo>
                  <a:lnTo>
                    <a:pt x="115" y="98"/>
                  </a:lnTo>
                  <a:lnTo>
                    <a:pt x="115" y="97"/>
                  </a:lnTo>
                  <a:lnTo>
                    <a:pt x="116" y="97"/>
                  </a:lnTo>
                  <a:lnTo>
                    <a:pt x="116" y="95"/>
                  </a:lnTo>
                  <a:lnTo>
                    <a:pt x="118" y="95"/>
                  </a:lnTo>
                  <a:lnTo>
                    <a:pt x="120" y="93"/>
                  </a:lnTo>
                  <a:lnTo>
                    <a:pt x="120" y="92"/>
                  </a:lnTo>
                  <a:lnTo>
                    <a:pt x="122" y="88"/>
                  </a:lnTo>
                  <a:lnTo>
                    <a:pt x="123" y="83"/>
                  </a:lnTo>
                  <a:lnTo>
                    <a:pt x="125" y="80"/>
                  </a:lnTo>
                  <a:lnTo>
                    <a:pt x="127" y="78"/>
                  </a:lnTo>
                  <a:lnTo>
                    <a:pt x="127" y="76"/>
                  </a:lnTo>
                  <a:lnTo>
                    <a:pt x="127" y="75"/>
                  </a:lnTo>
                  <a:lnTo>
                    <a:pt x="127" y="73"/>
                  </a:lnTo>
                  <a:lnTo>
                    <a:pt x="127" y="71"/>
                  </a:lnTo>
                  <a:lnTo>
                    <a:pt x="127" y="69"/>
                  </a:lnTo>
                  <a:lnTo>
                    <a:pt x="127" y="68"/>
                  </a:lnTo>
                  <a:lnTo>
                    <a:pt x="128" y="68"/>
                  </a:lnTo>
                  <a:lnTo>
                    <a:pt x="128" y="66"/>
                  </a:lnTo>
                  <a:lnTo>
                    <a:pt x="128" y="64"/>
                  </a:lnTo>
                  <a:lnTo>
                    <a:pt x="128" y="63"/>
                  </a:lnTo>
                  <a:lnTo>
                    <a:pt x="128" y="61"/>
                  </a:lnTo>
                  <a:lnTo>
                    <a:pt x="128" y="59"/>
                  </a:lnTo>
                  <a:lnTo>
                    <a:pt x="128" y="58"/>
                  </a:lnTo>
                  <a:lnTo>
                    <a:pt x="128" y="56"/>
                  </a:lnTo>
                  <a:lnTo>
                    <a:pt x="128" y="54"/>
                  </a:lnTo>
                  <a:lnTo>
                    <a:pt x="127" y="54"/>
                  </a:lnTo>
                  <a:lnTo>
                    <a:pt x="128" y="52"/>
                  </a:lnTo>
                  <a:lnTo>
                    <a:pt x="127" y="52"/>
                  </a:lnTo>
                  <a:lnTo>
                    <a:pt x="127" y="51"/>
                  </a:lnTo>
                  <a:lnTo>
                    <a:pt x="127" y="47"/>
                  </a:lnTo>
                  <a:lnTo>
                    <a:pt x="127" y="46"/>
                  </a:lnTo>
                  <a:lnTo>
                    <a:pt x="127" y="44"/>
                  </a:lnTo>
                  <a:lnTo>
                    <a:pt x="127" y="42"/>
                  </a:lnTo>
                  <a:lnTo>
                    <a:pt x="125" y="40"/>
                  </a:lnTo>
                  <a:lnTo>
                    <a:pt x="125" y="39"/>
                  </a:lnTo>
                  <a:lnTo>
                    <a:pt x="123" y="35"/>
                  </a:lnTo>
                  <a:lnTo>
                    <a:pt x="122" y="35"/>
                  </a:lnTo>
                  <a:lnTo>
                    <a:pt x="122" y="34"/>
                  </a:lnTo>
                  <a:lnTo>
                    <a:pt x="120" y="32"/>
                  </a:lnTo>
                  <a:lnTo>
                    <a:pt x="120" y="30"/>
                  </a:lnTo>
                  <a:lnTo>
                    <a:pt x="120" y="29"/>
                  </a:lnTo>
                  <a:lnTo>
                    <a:pt x="118" y="29"/>
                  </a:lnTo>
                  <a:lnTo>
                    <a:pt x="118" y="27"/>
                  </a:lnTo>
                  <a:lnTo>
                    <a:pt x="116" y="27"/>
                  </a:lnTo>
                  <a:lnTo>
                    <a:pt x="116" y="25"/>
                  </a:lnTo>
                  <a:lnTo>
                    <a:pt x="115" y="23"/>
                  </a:lnTo>
                  <a:lnTo>
                    <a:pt x="115" y="22"/>
                  </a:lnTo>
                  <a:lnTo>
                    <a:pt x="113" y="20"/>
                  </a:lnTo>
                  <a:lnTo>
                    <a:pt x="111" y="20"/>
                  </a:lnTo>
                  <a:lnTo>
                    <a:pt x="110" y="18"/>
                  </a:lnTo>
                  <a:lnTo>
                    <a:pt x="110" y="17"/>
                  </a:lnTo>
                  <a:lnTo>
                    <a:pt x="108" y="15"/>
                  </a:lnTo>
                  <a:lnTo>
                    <a:pt x="106" y="15"/>
                  </a:lnTo>
                  <a:lnTo>
                    <a:pt x="106" y="13"/>
                  </a:lnTo>
                  <a:lnTo>
                    <a:pt x="104" y="13"/>
                  </a:lnTo>
                  <a:lnTo>
                    <a:pt x="103" y="12"/>
                  </a:lnTo>
                  <a:lnTo>
                    <a:pt x="101" y="12"/>
                  </a:lnTo>
                  <a:lnTo>
                    <a:pt x="101" y="10"/>
                  </a:lnTo>
                  <a:lnTo>
                    <a:pt x="99" y="10"/>
                  </a:lnTo>
                  <a:lnTo>
                    <a:pt x="98" y="8"/>
                  </a:lnTo>
                  <a:lnTo>
                    <a:pt x="96" y="8"/>
                  </a:lnTo>
                  <a:lnTo>
                    <a:pt x="93" y="5"/>
                  </a:lnTo>
                  <a:close/>
                </a:path>
              </a:pathLst>
            </a:custGeom>
            <a:solidFill>
              <a:srgbClr val="808080"/>
            </a:solidFill>
            <a:ln w="9525">
              <a:noFill/>
              <a:round/>
              <a:headEnd/>
              <a:tailEnd/>
            </a:ln>
          </p:spPr>
          <p:txBody>
            <a:bodyPr/>
            <a:lstStyle/>
            <a:p>
              <a:endParaRPr lang="en-US"/>
            </a:p>
          </p:txBody>
        </p:sp>
        <p:sp>
          <p:nvSpPr>
            <p:cNvPr id="450" name="Freeform 2621"/>
            <p:cNvSpPr>
              <a:spLocks/>
            </p:cNvSpPr>
            <p:nvPr/>
          </p:nvSpPr>
          <p:spPr bwMode="auto">
            <a:xfrm>
              <a:off x="1974" y="2690"/>
              <a:ext cx="114" cy="111"/>
            </a:xfrm>
            <a:custGeom>
              <a:avLst/>
              <a:gdLst>
                <a:gd name="T0" fmla="*/ 76 w 114"/>
                <a:gd name="T1" fmla="*/ 2 h 111"/>
                <a:gd name="T2" fmla="*/ 69 w 114"/>
                <a:gd name="T3" fmla="*/ 0 h 111"/>
                <a:gd name="T4" fmla="*/ 64 w 114"/>
                <a:gd name="T5" fmla="*/ 0 h 111"/>
                <a:gd name="T6" fmla="*/ 57 w 114"/>
                <a:gd name="T7" fmla="*/ 0 h 111"/>
                <a:gd name="T8" fmla="*/ 51 w 114"/>
                <a:gd name="T9" fmla="*/ 0 h 111"/>
                <a:gd name="T10" fmla="*/ 44 w 114"/>
                <a:gd name="T11" fmla="*/ 2 h 111"/>
                <a:gd name="T12" fmla="*/ 34 w 114"/>
                <a:gd name="T13" fmla="*/ 5 h 111"/>
                <a:gd name="T14" fmla="*/ 27 w 114"/>
                <a:gd name="T15" fmla="*/ 9 h 111"/>
                <a:gd name="T16" fmla="*/ 22 w 114"/>
                <a:gd name="T17" fmla="*/ 12 h 111"/>
                <a:gd name="T18" fmla="*/ 17 w 114"/>
                <a:gd name="T19" fmla="*/ 15 h 111"/>
                <a:gd name="T20" fmla="*/ 13 w 114"/>
                <a:gd name="T21" fmla="*/ 20 h 111"/>
                <a:gd name="T22" fmla="*/ 10 w 114"/>
                <a:gd name="T23" fmla="*/ 26 h 111"/>
                <a:gd name="T24" fmla="*/ 5 w 114"/>
                <a:gd name="T25" fmla="*/ 34 h 111"/>
                <a:gd name="T26" fmla="*/ 1 w 114"/>
                <a:gd name="T27" fmla="*/ 43 h 111"/>
                <a:gd name="T28" fmla="*/ 0 w 114"/>
                <a:gd name="T29" fmla="*/ 49 h 111"/>
                <a:gd name="T30" fmla="*/ 0 w 114"/>
                <a:gd name="T31" fmla="*/ 56 h 111"/>
                <a:gd name="T32" fmla="*/ 0 w 114"/>
                <a:gd name="T33" fmla="*/ 63 h 111"/>
                <a:gd name="T34" fmla="*/ 1 w 114"/>
                <a:gd name="T35" fmla="*/ 72 h 111"/>
                <a:gd name="T36" fmla="*/ 5 w 114"/>
                <a:gd name="T37" fmla="*/ 84 h 111"/>
                <a:gd name="T38" fmla="*/ 8 w 114"/>
                <a:gd name="T39" fmla="*/ 87 h 111"/>
                <a:gd name="T40" fmla="*/ 11 w 114"/>
                <a:gd name="T41" fmla="*/ 94 h 111"/>
                <a:gd name="T42" fmla="*/ 18 w 114"/>
                <a:gd name="T43" fmla="*/ 99 h 111"/>
                <a:gd name="T44" fmla="*/ 22 w 114"/>
                <a:gd name="T45" fmla="*/ 102 h 111"/>
                <a:gd name="T46" fmla="*/ 27 w 114"/>
                <a:gd name="T47" fmla="*/ 106 h 111"/>
                <a:gd name="T48" fmla="*/ 39 w 114"/>
                <a:gd name="T49" fmla="*/ 109 h 111"/>
                <a:gd name="T50" fmla="*/ 46 w 114"/>
                <a:gd name="T51" fmla="*/ 111 h 111"/>
                <a:gd name="T52" fmla="*/ 52 w 114"/>
                <a:gd name="T53" fmla="*/ 111 h 111"/>
                <a:gd name="T54" fmla="*/ 59 w 114"/>
                <a:gd name="T55" fmla="*/ 111 h 111"/>
                <a:gd name="T56" fmla="*/ 66 w 114"/>
                <a:gd name="T57" fmla="*/ 111 h 111"/>
                <a:gd name="T58" fmla="*/ 78 w 114"/>
                <a:gd name="T59" fmla="*/ 107 h 111"/>
                <a:gd name="T60" fmla="*/ 83 w 114"/>
                <a:gd name="T61" fmla="*/ 106 h 111"/>
                <a:gd name="T62" fmla="*/ 88 w 114"/>
                <a:gd name="T63" fmla="*/ 102 h 111"/>
                <a:gd name="T64" fmla="*/ 93 w 114"/>
                <a:gd name="T65" fmla="*/ 99 h 111"/>
                <a:gd name="T66" fmla="*/ 97 w 114"/>
                <a:gd name="T67" fmla="*/ 95 h 111"/>
                <a:gd name="T68" fmla="*/ 102 w 114"/>
                <a:gd name="T69" fmla="*/ 90 h 111"/>
                <a:gd name="T70" fmla="*/ 104 w 114"/>
                <a:gd name="T71" fmla="*/ 85 h 111"/>
                <a:gd name="T72" fmla="*/ 109 w 114"/>
                <a:gd name="T73" fmla="*/ 78 h 111"/>
                <a:gd name="T74" fmla="*/ 112 w 114"/>
                <a:gd name="T75" fmla="*/ 70 h 111"/>
                <a:gd name="T76" fmla="*/ 114 w 114"/>
                <a:gd name="T77" fmla="*/ 65 h 111"/>
                <a:gd name="T78" fmla="*/ 114 w 114"/>
                <a:gd name="T79" fmla="*/ 58 h 111"/>
                <a:gd name="T80" fmla="*/ 114 w 114"/>
                <a:gd name="T81" fmla="*/ 51 h 111"/>
                <a:gd name="T82" fmla="*/ 114 w 114"/>
                <a:gd name="T83" fmla="*/ 44 h 111"/>
                <a:gd name="T84" fmla="*/ 114 w 114"/>
                <a:gd name="T85" fmla="*/ 38 h 111"/>
                <a:gd name="T86" fmla="*/ 109 w 114"/>
                <a:gd name="T87" fmla="*/ 29 h 111"/>
                <a:gd name="T88" fmla="*/ 105 w 114"/>
                <a:gd name="T89" fmla="*/ 24 h 111"/>
                <a:gd name="T90" fmla="*/ 102 w 114"/>
                <a:gd name="T91" fmla="*/ 19 h 111"/>
                <a:gd name="T92" fmla="*/ 97 w 114"/>
                <a:gd name="T93" fmla="*/ 15 h 111"/>
                <a:gd name="T94" fmla="*/ 93 w 114"/>
                <a:gd name="T95" fmla="*/ 12 h 111"/>
                <a:gd name="T96" fmla="*/ 86 w 114"/>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1"/>
                <a:gd name="T149" fmla="*/ 114 w 114"/>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1">
                  <a:moveTo>
                    <a:pt x="83" y="5"/>
                  </a:moveTo>
                  <a:lnTo>
                    <a:pt x="78" y="3"/>
                  </a:lnTo>
                  <a:lnTo>
                    <a:pt x="76" y="3"/>
                  </a:lnTo>
                  <a:lnTo>
                    <a:pt x="76" y="2"/>
                  </a:lnTo>
                  <a:lnTo>
                    <a:pt x="75" y="2"/>
                  </a:lnTo>
                  <a:lnTo>
                    <a:pt x="73" y="2"/>
                  </a:lnTo>
                  <a:lnTo>
                    <a:pt x="71" y="2"/>
                  </a:lnTo>
                  <a:lnTo>
                    <a:pt x="69" y="0"/>
                  </a:lnTo>
                  <a:lnTo>
                    <a:pt x="68" y="2"/>
                  </a:lnTo>
                  <a:lnTo>
                    <a:pt x="68" y="0"/>
                  </a:lnTo>
                  <a:lnTo>
                    <a:pt x="66" y="0"/>
                  </a:lnTo>
                  <a:lnTo>
                    <a:pt x="64" y="0"/>
                  </a:lnTo>
                  <a:lnTo>
                    <a:pt x="63" y="0"/>
                  </a:lnTo>
                  <a:lnTo>
                    <a:pt x="61" y="0"/>
                  </a:lnTo>
                  <a:lnTo>
                    <a:pt x="59" y="0"/>
                  </a:lnTo>
                  <a:lnTo>
                    <a:pt x="57" y="0"/>
                  </a:lnTo>
                  <a:lnTo>
                    <a:pt x="56" y="0"/>
                  </a:lnTo>
                  <a:lnTo>
                    <a:pt x="54" y="0"/>
                  </a:lnTo>
                  <a:lnTo>
                    <a:pt x="52" y="0"/>
                  </a:lnTo>
                  <a:lnTo>
                    <a:pt x="51" y="0"/>
                  </a:lnTo>
                  <a:lnTo>
                    <a:pt x="49" y="2"/>
                  </a:lnTo>
                  <a:lnTo>
                    <a:pt x="47" y="2"/>
                  </a:lnTo>
                  <a:lnTo>
                    <a:pt x="46" y="2"/>
                  </a:lnTo>
                  <a:lnTo>
                    <a:pt x="44" y="2"/>
                  </a:lnTo>
                  <a:lnTo>
                    <a:pt x="42" y="2"/>
                  </a:lnTo>
                  <a:lnTo>
                    <a:pt x="37" y="3"/>
                  </a:lnTo>
                  <a:lnTo>
                    <a:pt x="35" y="5"/>
                  </a:lnTo>
                  <a:lnTo>
                    <a:pt x="34" y="5"/>
                  </a:lnTo>
                  <a:lnTo>
                    <a:pt x="32" y="7"/>
                  </a:lnTo>
                  <a:lnTo>
                    <a:pt x="30" y="7"/>
                  </a:lnTo>
                  <a:lnTo>
                    <a:pt x="28" y="9"/>
                  </a:lnTo>
                  <a:lnTo>
                    <a:pt x="27" y="9"/>
                  </a:lnTo>
                  <a:lnTo>
                    <a:pt x="25" y="9"/>
                  </a:lnTo>
                  <a:lnTo>
                    <a:pt x="25" y="10"/>
                  </a:lnTo>
                  <a:lnTo>
                    <a:pt x="23" y="12"/>
                  </a:lnTo>
                  <a:lnTo>
                    <a:pt x="22" y="12"/>
                  </a:lnTo>
                  <a:lnTo>
                    <a:pt x="22" y="14"/>
                  </a:lnTo>
                  <a:lnTo>
                    <a:pt x="20" y="14"/>
                  </a:lnTo>
                  <a:lnTo>
                    <a:pt x="18" y="15"/>
                  </a:lnTo>
                  <a:lnTo>
                    <a:pt x="17" y="15"/>
                  </a:lnTo>
                  <a:lnTo>
                    <a:pt x="17" y="17"/>
                  </a:lnTo>
                  <a:lnTo>
                    <a:pt x="17" y="19"/>
                  </a:lnTo>
                  <a:lnTo>
                    <a:pt x="15" y="19"/>
                  </a:lnTo>
                  <a:lnTo>
                    <a:pt x="13" y="20"/>
                  </a:lnTo>
                  <a:lnTo>
                    <a:pt x="11" y="20"/>
                  </a:lnTo>
                  <a:lnTo>
                    <a:pt x="11" y="22"/>
                  </a:lnTo>
                  <a:lnTo>
                    <a:pt x="10" y="24"/>
                  </a:lnTo>
                  <a:lnTo>
                    <a:pt x="10" y="26"/>
                  </a:lnTo>
                  <a:lnTo>
                    <a:pt x="8" y="26"/>
                  </a:lnTo>
                  <a:lnTo>
                    <a:pt x="6" y="29"/>
                  </a:lnTo>
                  <a:lnTo>
                    <a:pt x="6" y="31"/>
                  </a:lnTo>
                  <a:lnTo>
                    <a:pt x="5" y="34"/>
                  </a:lnTo>
                  <a:lnTo>
                    <a:pt x="3" y="36"/>
                  </a:lnTo>
                  <a:lnTo>
                    <a:pt x="3" y="38"/>
                  </a:lnTo>
                  <a:lnTo>
                    <a:pt x="1" y="39"/>
                  </a:lnTo>
                  <a:lnTo>
                    <a:pt x="1" y="43"/>
                  </a:lnTo>
                  <a:lnTo>
                    <a:pt x="1" y="44"/>
                  </a:lnTo>
                  <a:lnTo>
                    <a:pt x="1" y="46"/>
                  </a:lnTo>
                  <a:lnTo>
                    <a:pt x="0" y="48"/>
                  </a:lnTo>
                  <a:lnTo>
                    <a:pt x="0" y="49"/>
                  </a:lnTo>
                  <a:lnTo>
                    <a:pt x="0" y="51"/>
                  </a:lnTo>
                  <a:lnTo>
                    <a:pt x="0" y="53"/>
                  </a:lnTo>
                  <a:lnTo>
                    <a:pt x="0" y="55"/>
                  </a:lnTo>
                  <a:lnTo>
                    <a:pt x="0" y="56"/>
                  </a:lnTo>
                  <a:lnTo>
                    <a:pt x="0" y="58"/>
                  </a:lnTo>
                  <a:lnTo>
                    <a:pt x="0" y="60"/>
                  </a:lnTo>
                  <a:lnTo>
                    <a:pt x="0" y="61"/>
                  </a:lnTo>
                  <a:lnTo>
                    <a:pt x="0" y="63"/>
                  </a:lnTo>
                  <a:lnTo>
                    <a:pt x="0" y="65"/>
                  </a:lnTo>
                  <a:lnTo>
                    <a:pt x="0" y="67"/>
                  </a:lnTo>
                  <a:lnTo>
                    <a:pt x="1" y="70"/>
                  </a:lnTo>
                  <a:lnTo>
                    <a:pt x="1" y="72"/>
                  </a:lnTo>
                  <a:lnTo>
                    <a:pt x="1" y="73"/>
                  </a:lnTo>
                  <a:lnTo>
                    <a:pt x="3" y="78"/>
                  </a:lnTo>
                  <a:lnTo>
                    <a:pt x="5" y="80"/>
                  </a:lnTo>
                  <a:lnTo>
                    <a:pt x="5" y="84"/>
                  </a:lnTo>
                  <a:lnTo>
                    <a:pt x="5" y="85"/>
                  </a:lnTo>
                  <a:lnTo>
                    <a:pt x="6" y="85"/>
                  </a:lnTo>
                  <a:lnTo>
                    <a:pt x="6" y="87"/>
                  </a:lnTo>
                  <a:lnTo>
                    <a:pt x="8" y="87"/>
                  </a:lnTo>
                  <a:lnTo>
                    <a:pt x="8" y="89"/>
                  </a:lnTo>
                  <a:lnTo>
                    <a:pt x="10" y="90"/>
                  </a:lnTo>
                  <a:lnTo>
                    <a:pt x="11" y="92"/>
                  </a:lnTo>
                  <a:lnTo>
                    <a:pt x="11" y="94"/>
                  </a:lnTo>
                  <a:lnTo>
                    <a:pt x="13" y="94"/>
                  </a:lnTo>
                  <a:lnTo>
                    <a:pt x="15" y="95"/>
                  </a:lnTo>
                  <a:lnTo>
                    <a:pt x="17" y="97"/>
                  </a:lnTo>
                  <a:lnTo>
                    <a:pt x="18" y="99"/>
                  </a:lnTo>
                  <a:lnTo>
                    <a:pt x="20" y="99"/>
                  </a:lnTo>
                  <a:lnTo>
                    <a:pt x="20" y="101"/>
                  </a:lnTo>
                  <a:lnTo>
                    <a:pt x="22" y="101"/>
                  </a:lnTo>
                  <a:lnTo>
                    <a:pt x="22" y="102"/>
                  </a:lnTo>
                  <a:lnTo>
                    <a:pt x="25" y="102"/>
                  </a:lnTo>
                  <a:lnTo>
                    <a:pt x="25" y="104"/>
                  </a:lnTo>
                  <a:lnTo>
                    <a:pt x="27" y="104"/>
                  </a:lnTo>
                  <a:lnTo>
                    <a:pt x="27" y="106"/>
                  </a:lnTo>
                  <a:lnTo>
                    <a:pt x="30" y="107"/>
                  </a:lnTo>
                  <a:lnTo>
                    <a:pt x="35" y="109"/>
                  </a:lnTo>
                  <a:lnTo>
                    <a:pt x="37" y="109"/>
                  </a:lnTo>
                  <a:lnTo>
                    <a:pt x="39" y="109"/>
                  </a:lnTo>
                  <a:lnTo>
                    <a:pt x="40" y="111"/>
                  </a:lnTo>
                  <a:lnTo>
                    <a:pt x="42" y="111"/>
                  </a:lnTo>
                  <a:lnTo>
                    <a:pt x="44" y="111"/>
                  </a:lnTo>
                  <a:lnTo>
                    <a:pt x="46" y="111"/>
                  </a:lnTo>
                  <a:lnTo>
                    <a:pt x="47" y="111"/>
                  </a:lnTo>
                  <a:lnTo>
                    <a:pt x="49" y="111"/>
                  </a:lnTo>
                  <a:lnTo>
                    <a:pt x="51" y="111"/>
                  </a:lnTo>
                  <a:lnTo>
                    <a:pt x="52" y="111"/>
                  </a:lnTo>
                  <a:lnTo>
                    <a:pt x="54" y="111"/>
                  </a:lnTo>
                  <a:lnTo>
                    <a:pt x="56" y="111"/>
                  </a:lnTo>
                  <a:lnTo>
                    <a:pt x="57" y="111"/>
                  </a:lnTo>
                  <a:lnTo>
                    <a:pt x="59" y="111"/>
                  </a:lnTo>
                  <a:lnTo>
                    <a:pt x="61" y="111"/>
                  </a:lnTo>
                  <a:lnTo>
                    <a:pt x="63" y="111"/>
                  </a:lnTo>
                  <a:lnTo>
                    <a:pt x="64" y="111"/>
                  </a:lnTo>
                  <a:lnTo>
                    <a:pt x="66" y="111"/>
                  </a:lnTo>
                  <a:lnTo>
                    <a:pt x="68" y="111"/>
                  </a:lnTo>
                  <a:lnTo>
                    <a:pt x="71" y="109"/>
                  </a:lnTo>
                  <a:lnTo>
                    <a:pt x="76" y="107"/>
                  </a:lnTo>
                  <a:lnTo>
                    <a:pt x="78" y="107"/>
                  </a:lnTo>
                  <a:lnTo>
                    <a:pt x="80" y="107"/>
                  </a:lnTo>
                  <a:lnTo>
                    <a:pt x="80" y="106"/>
                  </a:lnTo>
                  <a:lnTo>
                    <a:pt x="81" y="106"/>
                  </a:lnTo>
                  <a:lnTo>
                    <a:pt x="83" y="106"/>
                  </a:lnTo>
                  <a:lnTo>
                    <a:pt x="83" y="104"/>
                  </a:lnTo>
                  <a:lnTo>
                    <a:pt x="85" y="102"/>
                  </a:lnTo>
                  <a:lnTo>
                    <a:pt x="86" y="102"/>
                  </a:lnTo>
                  <a:lnTo>
                    <a:pt x="88" y="102"/>
                  </a:lnTo>
                  <a:lnTo>
                    <a:pt x="88" y="101"/>
                  </a:lnTo>
                  <a:lnTo>
                    <a:pt x="90" y="101"/>
                  </a:lnTo>
                  <a:lnTo>
                    <a:pt x="92" y="99"/>
                  </a:lnTo>
                  <a:lnTo>
                    <a:pt x="93" y="99"/>
                  </a:lnTo>
                  <a:lnTo>
                    <a:pt x="93" y="97"/>
                  </a:lnTo>
                  <a:lnTo>
                    <a:pt x="95" y="97"/>
                  </a:lnTo>
                  <a:lnTo>
                    <a:pt x="95" y="95"/>
                  </a:lnTo>
                  <a:lnTo>
                    <a:pt x="97" y="95"/>
                  </a:lnTo>
                  <a:lnTo>
                    <a:pt x="97" y="94"/>
                  </a:lnTo>
                  <a:lnTo>
                    <a:pt x="98" y="92"/>
                  </a:lnTo>
                  <a:lnTo>
                    <a:pt x="100" y="90"/>
                  </a:lnTo>
                  <a:lnTo>
                    <a:pt x="102" y="90"/>
                  </a:lnTo>
                  <a:lnTo>
                    <a:pt x="102" y="89"/>
                  </a:lnTo>
                  <a:lnTo>
                    <a:pt x="102" y="87"/>
                  </a:lnTo>
                  <a:lnTo>
                    <a:pt x="104" y="87"/>
                  </a:lnTo>
                  <a:lnTo>
                    <a:pt x="104" y="85"/>
                  </a:lnTo>
                  <a:lnTo>
                    <a:pt x="105" y="85"/>
                  </a:lnTo>
                  <a:lnTo>
                    <a:pt x="107" y="84"/>
                  </a:lnTo>
                  <a:lnTo>
                    <a:pt x="107" y="82"/>
                  </a:lnTo>
                  <a:lnTo>
                    <a:pt x="109" y="78"/>
                  </a:lnTo>
                  <a:lnTo>
                    <a:pt x="110" y="75"/>
                  </a:lnTo>
                  <a:lnTo>
                    <a:pt x="110" y="73"/>
                  </a:lnTo>
                  <a:lnTo>
                    <a:pt x="112" y="72"/>
                  </a:lnTo>
                  <a:lnTo>
                    <a:pt x="112" y="70"/>
                  </a:lnTo>
                  <a:lnTo>
                    <a:pt x="114" y="70"/>
                  </a:lnTo>
                  <a:lnTo>
                    <a:pt x="114" y="68"/>
                  </a:lnTo>
                  <a:lnTo>
                    <a:pt x="114" y="67"/>
                  </a:lnTo>
                  <a:lnTo>
                    <a:pt x="114" y="65"/>
                  </a:lnTo>
                  <a:lnTo>
                    <a:pt x="114" y="63"/>
                  </a:lnTo>
                  <a:lnTo>
                    <a:pt x="114" y="61"/>
                  </a:lnTo>
                  <a:lnTo>
                    <a:pt x="114" y="60"/>
                  </a:lnTo>
                  <a:lnTo>
                    <a:pt x="114" y="58"/>
                  </a:lnTo>
                  <a:lnTo>
                    <a:pt x="114" y="56"/>
                  </a:lnTo>
                  <a:lnTo>
                    <a:pt x="114" y="55"/>
                  </a:lnTo>
                  <a:lnTo>
                    <a:pt x="114" y="53"/>
                  </a:lnTo>
                  <a:lnTo>
                    <a:pt x="114" y="51"/>
                  </a:lnTo>
                  <a:lnTo>
                    <a:pt x="114" y="49"/>
                  </a:lnTo>
                  <a:lnTo>
                    <a:pt x="114" y="48"/>
                  </a:lnTo>
                  <a:lnTo>
                    <a:pt x="114" y="46"/>
                  </a:lnTo>
                  <a:lnTo>
                    <a:pt x="114" y="44"/>
                  </a:lnTo>
                  <a:lnTo>
                    <a:pt x="114" y="43"/>
                  </a:lnTo>
                  <a:lnTo>
                    <a:pt x="114" y="41"/>
                  </a:lnTo>
                  <a:lnTo>
                    <a:pt x="114" y="39"/>
                  </a:lnTo>
                  <a:lnTo>
                    <a:pt x="114" y="38"/>
                  </a:lnTo>
                  <a:lnTo>
                    <a:pt x="112" y="38"/>
                  </a:lnTo>
                  <a:lnTo>
                    <a:pt x="110" y="32"/>
                  </a:lnTo>
                  <a:lnTo>
                    <a:pt x="109" y="32"/>
                  </a:lnTo>
                  <a:lnTo>
                    <a:pt x="109" y="29"/>
                  </a:lnTo>
                  <a:lnTo>
                    <a:pt x="109" y="27"/>
                  </a:lnTo>
                  <a:lnTo>
                    <a:pt x="107" y="26"/>
                  </a:lnTo>
                  <a:lnTo>
                    <a:pt x="107" y="24"/>
                  </a:lnTo>
                  <a:lnTo>
                    <a:pt x="105" y="24"/>
                  </a:lnTo>
                  <a:lnTo>
                    <a:pt x="104" y="22"/>
                  </a:lnTo>
                  <a:lnTo>
                    <a:pt x="104" y="20"/>
                  </a:lnTo>
                  <a:lnTo>
                    <a:pt x="102" y="20"/>
                  </a:lnTo>
                  <a:lnTo>
                    <a:pt x="102" y="19"/>
                  </a:lnTo>
                  <a:lnTo>
                    <a:pt x="100" y="19"/>
                  </a:lnTo>
                  <a:lnTo>
                    <a:pt x="100" y="17"/>
                  </a:lnTo>
                  <a:lnTo>
                    <a:pt x="98" y="15"/>
                  </a:lnTo>
                  <a:lnTo>
                    <a:pt x="97" y="15"/>
                  </a:lnTo>
                  <a:lnTo>
                    <a:pt x="97" y="14"/>
                  </a:lnTo>
                  <a:lnTo>
                    <a:pt x="95" y="14"/>
                  </a:lnTo>
                  <a:lnTo>
                    <a:pt x="95" y="12"/>
                  </a:lnTo>
                  <a:lnTo>
                    <a:pt x="93" y="12"/>
                  </a:lnTo>
                  <a:lnTo>
                    <a:pt x="93" y="10"/>
                  </a:lnTo>
                  <a:lnTo>
                    <a:pt x="92" y="9"/>
                  </a:lnTo>
                  <a:lnTo>
                    <a:pt x="88" y="9"/>
                  </a:lnTo>
                  <a:lnTo>
                    <a:pt x="86" y="7"/>
                  </a:lnTo>
                  <a:lnTo>
                    <a:pt x="83" y="5"/>
                  </a:lnTo>
                  <a:close/>
                </a:path>
              </a:pathLst>
            </a:custGeom>
            <a:solidFill>
              <a:srgbClr val="808080"/>
            </a:solidFill>
            <a:ln w="9525">
              <a:noFill/>
              <a:round/>
              <a:headEnd/>
              <a:tailEnd/>
            </a:ln>
          </p:spPr>
          <p:txBody>
            <a:bodyPr/>
            <a:lstStyle/>
            <a:p>
              <a:endParaRPr lang="en-US"/>
            </a:p>
          </p:txBody>
        </p:sp>
        <p:sp>
          <p:nvSpPr>
            <p:cNvPr id="451" name="Freeform 2622"/>
            <p:cNvSpPr>
              <a:spLocks/>
            </p:cNvSpPr>
            <p:nvPr/>
          </p:nvSpPr>
          <p:spPr bwMode="auto">
            <a:xfrm>
              <a:off x="1907" y="2526"/>
              <a:ext cx="119" cy="109"/>
            </a:xfrm>
            <a:custGeom>
              <a:avLst/>
              <a:gdLst>
                <a:gd name="T0" fmla="*/ 77 w 119"/>
                <a:gd name="T1" fmla="*/ 2 h 109"/>
                <a:gd name="T2" fmla="*/ 72 w 119"/>
                <a:gd name="T3" fmla="*/ 0 h 109"/>
                <a:gd name="T4" fmla="*/ 67 w 119"/>
                <a:gd name="T5" fmla="*/ 2 h 109"/>
                <a:gd name="T6" fmla="*/ 63 w 119"/>
                <a:gd name="T7" fmla="*/ 0 h 109"/>
                <a:gd name="T8" fmla="*/ 58 w 119"/>
                <a:gd name="T9" fmla="*/ 0 h 109"/>
                <a:gd name="T10" fmla="*/ 51 w 119"/>
                <a:gd name="T11" fmla="*/ 2 h 109"/>
                <a:gd name="T12" fmla="*/ 44 w 119"/>
                <a:gd name="T13" fmla="*/ 4 h 109"/>
                <a:gd name="T14" fmla="*/ 39 w 119"/>
                <a:gd name="T15" fmla="*/ 5 h 109"/>
                <a:gd name="T16" fmla="*/ 36 w 119"/>
                <a:gd name="T17" fmla="*/ 5 h 109"/>
                <a:gd name="T18" fmla="*/ 29 w 119"/>
                <a:gd name="T19" fmla="*/ 9 h 109"/>
                <a:gd name="T20" fmla="*/ 26 w 119"/>
                <a:gd name="T21" fmla="*/ 11 h 109"/>
                <a:gd name="T22" fmla="*/ 22 w 119"/>
                <a:gd name="T23" fmla="*/ 14 h 109"/>
                <a:gd name="T24" fmla="*/ 20 w 119"/>
                <a:gd name="T25" fmla="*/ 17 h 109"/>
                <a:gd name="T26" fmla="*/ 15 w 119"/>
                <a:gd name="T27" fmla="*/ 22 h 109"/>
                <a:gd name="T28" fmla="*/ 12 w 119"/>
                <a:gd name="T29" fmla="*/ 28 h 109"/>
                <a:gd name="T30" fmla="*/ 5 w 119"/>
                <a:gd name="T31" fmla="*/ 40 h 109"/>
                <a:gd name="T32" fmla="*/ 2 w 119"/>
                <a:gd name="T33" fmla="*/ 46 h 109"/>
                <a:gd name="T34" fmla="*/ 2 w 119"/>
                <a:gd name="T35" fmla="*/ 51 h 109"/>
                <a:gd name="T36" fmla="*/ 0 w 119"/>
                <a:gd name="T37" fmla="*/ 55 h 109"/>
                <a:gd name="T38" fmla="*/ 2 w 119"/>
                <a:gd name="T39" fmla="*/ 60 h 109"/>
                <a:gd name="T40" fmla="*/ 0 w 119"/>
                <a:gd name="T41" fmla="*/ 62 h 109"/>
                <a:gd name="T42" fmla="*/ 2 w 119"/>
                <a:gd name="T43" fmla="*/ 69 h 109"/>
                <a:gd name="T44" fmla="*/ 3 w 119"/>
                <a:gd name="T45" fmla="*/ 74 h 109"/>
                <a:gd name="T46" fmla="*/ 7 w 119"/>
                <a:gd name="T47" fmla="*/ 79 h 109"/>
                <a:gd name="T48" fmla="*/ 9 w 119"/>
                <a:gd name="T49" fmla="*/ 84 h 109"/>
                <a:gd name="T50" fmla="*/ 12 w 119"/>
                <a:gd name="T51" fmla="*/ 86 h 109"/>
                <a:gd name="T52" fmla="*/ 14 w 119"/>
                <a:gd name="T53" fmla="*/ 89 h 109"/>
                <a:gd name="T54" fmla="*/ 17 w 119"/>
                <a:gd name="T55" fmla="*/ 94 h 109"/>
                <a:gd name="T56" fmla="*/ 20 w 119"/>
                <a:gd name="T57" fmla="*/ 96 h 109"/>
                <a:gd name="T58" fmla="*/ 26 w 119"/>
                <a:gd name="T59" fmla="*/ 99 h 109"/>
                <a:gd name="T60" fmla="*/ 43 w 119"/>
                <a:gd name="T61" fmla="*/ 108 h 109"/>
                <a:gd name="T62" fmla="*/ 49 w 119"/>
                <a:gd name="T63" fmla="*/ 108 h 109"/>
                <a:gd name="T64" fmla="*/ 55 w 119"/>
                <a:gd name="T65" fmla="*/ 109 h 109"/>
                <a:gd name="T66" fmla="*/ 58 w 119"/>
                <a:gd name="T67" fmla="*/ 108 h 109"/>
                <a:gd name="T68" fmla="*/ 61 w 119"/>
                <a:gd name="T69" fmla="*/ 109 h 109"/>
                <a:gd name="T70" fmla="*/ 65 w 119"/>
                <a:gd name="T71" fmla="*/ 108 h 109"/>
                <a:gd name="T72" fmla="*/ 68 w 119"/>
                <a:gd name="T73" fmla="*/ 108 h 109"/>
                <a:gd name="T74" fmla="*/ 73 w 119"/>
                <a:gd name="T75" fmla="*/ 106 h 109"/>
                <a:gd name="T76" fmla="*/ 78 w 119"/>
                <a:gd name="T77" fmla="*/ 104 h 109"/>
                <a:gd name="T78" fmla="*/ 84 w 119"/>
                <a:gd name="T79" fmla="*/ 103 h 109"/>
                <a:gd name="T80" fmla="*/ 89 w 119"/>
                <a:gd name="T81" fmla="*/ 99 h 109"/>
                <a:gd name="T82" fmla="*/ 95 w 119"/>
                <a:gd name="T83" fmla="*/ 98 h 109"/>
                <a:gd name="T84" fmla="*/ 99 w 119"/>
                <a:gd name="T85" fmla="*/ 94 h 109"/>
                <a:gd name="T86" fmla="*/ 102 w 119"/>
                <a:gd name="T87" fmla="*/ 89 h 109"/>
                <a:gd name="T88" fmla="*/ 107 w 119"/>
                <a:gd name="T89" fmla="*/ 86 h 109"/>
                <a:gd name="T90" fmla="*/ 113 w 119"/>
                <a:gd name="T91" fmla="*/ 77 h 109"/>
                <a:gd name="T92" fmla="*/ 118 w 119"/>
                <a:gd name="T93" fmla="*/ 65 h 109"/>
                <a:gd name="T94" fmla="*/ 119 w 119"/>
                <a:gd name="T95" fmla="*/ 60 h 109"/>
                <a:gd name="T96" fmla="*/ 119 w 119"/>
                <a:gd name="T97" fmla="*/ 55 h 109"/>
                <a:gd name="T98" fmla="*/ 119 w 119"/>
                <a:gd name="T99" fmla="*/ 50 h 109"/>
                <a:gd name="T100" fmla="*/ 118 w 119"/>
                <a:gd name="T101" fmla="*/ 45 h 109"/>
                <a:gd name="T102" fmla="*/ 119 w 119"/>
                <a:gd name="T103" fmla="*/ 43 h 109"/>
                <a:gd name="T104" fmla="*/ 118 w 119"/>
                <a:gd name="T105" fmla="*/ 36 h 109"/>
                <a:gd name="T106" fmla="*/ 114 w 119"/>
                <a:gd name="T107" fmla="*/ 33 h 109"/>
                <a:gd name="T108" fmla="*/ 113 w 119"/>
                <a:gd name="T109" fmla="*/ 28 h 109"/>
                <a:gd name="T110" fmla="*/ 109 w 119"/>
                <a:gd name="T111" fmla="*/ 22 h 109"/>
                <a:gd name="T112" fmla="*/ 107 w 119"/>
                <a:gd name="T113" fmla="*/ 19 h 109"/>
                <a:gd name="T114" fmla="*/ 104 w 119"/>
                <a:gd name="T115" fmla="*/ 17 h 109"/>
                <a:gd name="T116" fmla="*/ 102 w 119"/>
                <a:gd name="T117" fmla="*/ 14 h 109"/>
                <a:gd name="T118" fmla="*/ 97 w 119"/>
                <a:gd name="T119" fmla="*/ 11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
                <a:gd name="T181" fmla="*/ 0 h 109"/>
                <a:gd name="T182" fmla="*/ 119 w 119"/>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 h="109">
                  <a:moveTo>
                    <a:pt x="87" y="5"/>
                  </a:moveTo>
                  <a:lnTo>
                    <a:pt x="78" y="2"/>
                  </a:lnTo>
                  <a:lnTo>
                    <a:pt x="77" y="2"/>
                  </a:lnTo>
                  <a:lnTo>
                    <a:pt x="75" y="2"/>
                  </a:lnTo>
                  <a:lnTo>
                    <a:pt x="73" y="2"/>
                  </a:lnTo>
                  <a:lnTo>
                    <a:pt x="72" y="0"/>
                  </a:lnTo>
                  <a:lnTo>
                    <a:pt x="72" y="2"/>
                  </a:lnTo>
                  <a:lnTo>
                    <a:pt x="68" y="0"/>
                  </a:lnTo>
                  <a:lnTo>
                    <a:pt x="67" y="2"/>
                  </a:lnTo>
                  <a:lnTo>
                    <a:pt x="67" y="0"/>
                  </a:lnTo>
                  <a:lnTo>
                    <a:pt x="65" y="0"/>
                  </a:lnTo>
                  <a:lnTo>
                    <a:pt x="63" y="0"/>
                  </a:lnTo>
                  <a:lnTo>
                    <a:pt x="61" y="0"/>
                  </a:lnTo>
                  <a:lnTo>
                    <a:pt x="60" y="0"/>
                  </a:lnTo>
                  <a:lnTo>
                    <a:pt x="58" y="0"/>
                  </a:lnTo>
                  <a:lnTo>
                    <a:pt x="56" y="0"/>
                  </a:lnTo>
                  <a:lnTo>
                    <a:pt x="53" y="2"/>
                  </a:lnTo>
                  <a:lnTo>
                    <a:pt x="51" y="2"/>
                  </a:lnTo>
                  <a:lnTo>
                    <a:pt x="49" y="2"/>
                  </a:lnTo>
                  <a:lnTo>
                    <a:pt x="46" y="2"/>
                  </a:lnTo>
                  <a:lnTo>
                    <a:pt x="44" y="4"/>
                  </a:lnTo>
                  <a:lnTo>
                    <a:pt x="43" y="4"/>
                  </a:lnTo>
                  <a:lnTo>
                    <a:pt x="41" y="4"/>
                  </a:lnTo>
                  <a:lnTo>
                    <a:pt x="39" y="5"/>
                  </a:lnTo>
                  <a:lnTo>
                    <a:pt x="38" y="5"/>
                  </a:lnTo>
                  <a:lnTo>
                    <a:pt x="38" y="7"/>
                  </a:lnTo>
                  <a:lnTo>
                    <a:pt x="36" y="5"/>
                  </a:lnTo>
                  <a:lnTo>
                    <a:pt x="34" y="7"/>
                  </a:lnTo>
                  <a:lnTo>
                    <a:pt x="32" y="9"/>
                  </a:lnTo>
                  <a:lnTo>
                    <a:pt x="29" y="9"/>
                  </a:lnTo>
                  <a:lnTo>
                    <a:pt x="29" y="11"/>
                  </a:lnTo>
                  <a:lnTo>
                    <a:pt x="27" y="11"/>
                  </a:lnTo>
                  <a:lnTo>
                    <a:pt x="26" y="11"/>
                  </a:lnTo>
                  <a:lnTo>
                    <a:pt x="26" y="12"/>
                  </a:lnTo>
                  <a:lnTo>
                    <a:pt x="24" y="14"/>
                  </a:lnTo>
                  <a:lnTo>
                    <a:pt x="22" y="14"/>
                  </a:lnTo>
                  <a:lnTo>
                    <a:pt x="22" y="16"/>
                  </a:lnTo>
                  <a:lnTo>
                    <a:pt x="20" y="16"/>
                  </a:lnTo>
                  <a:lnTo>
                    <a:pt x="20" y="17"/>
                  </a:lnTo>
                  <a:lnTo>
                    <a:pt x="19" y="17"/>
                  </a:lnTo>
                  <a:lnTo>
                    <a:pt x="17" y="19"/>
                  </a:lnTo>
                  <a:lnTo>
                    <a:pt x="15" y="22"/>
                  </a:lnTo>
                  <a:lnTo>
                    <a:pt x="14" y="22"/>
                  </a:lnTo>
                  <a:lnTo>
                    <a:pt x="12" y="26"/>
                  </a:lnTo>
                  <a:lnTo>
                    <a:pt x="12" y="28"/>
                  </a:lnTo>
                  <a:lnTo>
                    <a:pt x="7" y="33"/>
                  </a:lnTo>
                  <a:lnTo>
                    <a:pt x="5" y="38"/>
                  </a:lnTo>
                  <a:lnTo>
                    <a:pt x="5" y="40"/>
                  </a:lnTo>
                  <a:lnTo>
                    <a:pt x="2" y="43"/>
                  </a:lnTo>
                  <a:lnTo>
                    <a:pt x="3" y="45"/>
                  </a:lnTo>
                  <a:lnTo>
                    <a:pt x="2" y="46"/>
                  </a:lnTo>
                  <a:lnTo>
                    <a:pt x="2" y="48"/>
                  </a:lnTo>
                  <a:lnTo>
                    <a:pt x="2" y="50"/>
                  </a:lnTo>
                  <a:lnTo>
                    <a:pt x="2" y="51"/>
                  </a:lnTo>
                  <a:lnTo>
                    <a:pt x="0" y="53"/>
                  </a:lnTo>
                  <a:lnTo>
                    <a:pt x="2" y="53"/>
                  </a:lnTo>
                  <a:lnTo>
                    <a:pt x="0" y="55"/>
                  </a:lnTo>
                  <a:lnTo>
                    <a:pt x="0" y="57"/>
                  </a:lnTo>
                  <a:lnTo>
                    <a:pt x="0" y="58"/>
                  </a:lnTo>
                  <a:lnTo>
                    <a:pt x="2" y="60"/>
                  </a:lnTo>
                  <a:lnTo>
                    <a:pt x="0" y="60"/>
                  </a:lnTo>
                  <a:lnTo>
                    <a:pt x="2" y="62"/>
                  </a:lnTo>
                  <a:lnTo>
                    <a:pt x="0" y="62"/>
                  </a:lnTo>
                  <a:lnTo>
                    <a:pt x="2" y="65"/>
                  </a:lnTo>
                  <a:lnTo>
                    <a:pt x="2" y="67"/>
                  </a:lnTo>
                  <a:lnTo>
                    <a:pt x="2" y="69"/>
                  </a:lnTo>
                  <a:lnTo>
                    <a:pt x="3" y="70"/>
                  </a:lnTo>
                  <a:lnTo>
                    <a:pt x="3" y="72"/>
                  </a:lnTo>
                  <a:lnTo>
                    <a:pt x="3" y="74"/>
                  </a:lnTo>
                  <a:lnTo>
                    <a:pt x="5" y="74"/>
                  </a:lnTo>
                  <a:lnTo>
                    <a:pt x="7" y="77"/>
                  </a:lnTo>
                  <a:lnTo>
                    <a:pt x="7" y="79"/>
                  </a:lnTo>
                  <a:lnTo>
                    <a:pt x="7" y="82"/>
                  </a:lnTo>
                  <a:lnTo>
                    <a:pt x="9" y="82"/>
                  </a:lnTo>
                  <a:lnTo>
                    <a:pt x="9" y="84"/>
                  </a:lnTo>
                  <a:lnTo>
                    <a:pt x="10" y="84"/>
                  </a:lnTo>
                  <a:lnTo>
                    <a:pt x="10" y="86"/>
                  </a:lnTo>
                  <a:lnTo>
                    <a:pt x="12" y="86"/>
                  </a:lnTo>
                  <a:lnTo>
                    <a:pt x="12" y="87"/>
                  </a:lnTo>
                  <a:lnTo>
                    <a:pt x="12" y="89"/>
                  </a:lnTo>
                  <a:lnTo>
                    <a:pt x="14" y="89"/>
                  </a:lnTo>
                  <a:lnTo>
                    <a:pt x="15" y="91"/>
                  </a:lnTo>
                  <a:lnTo>
                    <a:pt x="17" y="91"/>
                  </a:lnTo>
                  <a:lnTo>
                    <a:pt x="17" y="94"/>
                  </a:lnTo>
                  <a:lnTo>
                    <a:pt x="19" y="94"/>
                  </a:lnTo>
                  <a:lnTo>
                    <a:pt x="19" y="96"/>
                  </a:lnTo>
                  <a:lnTo>
                    <a:pt x="20" y="96"/>
                  </a:lnTo>
                  <a:lnTo>
                    <a:pt x="22" y="98"/>
                  </a:lnTo>
                  <a:lnTo>
                    <a:pt x="24" y="98"/>
                  </a:lnTo>
                  <a:lnTo>
                    <a:pt x="26" y="99"/>
                  </a:lnTo>
                  <a:lnTo>
                    <a:pt x="26" y="101"/>
                  </a:lnTo>
                  <a:lnTo>
                    <a:pt x="34" y="103"/>
                  </a:lnTo>
                  <a:lnTo>
                    <a:pt x="43" y="108"/>
                  </a:lnTo>
                  <a:lnTo>
                    <a:pt x="43" y="106"/>
                  </a:lnTo>
                  <a:lnTo>
                    <a:pt x="46" y="108"/>
                  </a:lnTo>
                  <a:lnTo>
                    <a:pt x="49" y="108"/>
                  </a:lnTo>
                  <a:lnTo>
                    <a:pt x="51" y="108"/>
                  </a:lnTo>
                  <a:lnTo>
                    <a:pt x="53" y="108"/>
                  </a:lnTo>
                  <a:lnTo>
                    <a:pt x="55" y="109"/>
                  </a:lnTo>
                  <a:lnTo>
                    <a:pt x="56" y="108"/>
                  </a:lnTo>
                  <a:lnTo>
                    <a:pt x="58" y="109"/>
                  </a:lnTo>
                  <a:lnTo>
                    <a:pt x="58" y="108"/>
                  </a:lnTo>
                  <a:lnTo>
                    <a:pt x="60" y="109"/>
                  </a:lnTo>
                  <a:lnTo>
                    <a:pt x="61" y="108"/>
                  </a:lnTo>
                  <a:lnTo>
                    <a:pt x="61" y="109"/>
                  </a:lnTo>
                  <a:lnTo>
                    <a:pt x="63" y="108"/>
                  </a:lnTo>
                  <a:lnTo>
                    <a:pt x="63" y="109"/>
                  </a:lnTo>
                  <a:lnTo>
                    <a:pt x="65" y="108"/>
                  </a:lnTo>
                  <a:lnTo>
                    <a:pt x="65" y="109"/>
                  </a:lnTo>
                  <a:lnTo>
                    <a:pt x="67" y="108"/>
                  </a:lnTo>
                  <a:lnTo>
                    <a:pt x="68" y="108"/>
                  </a:lnTo>
                  <a:lnTo>
                    <a:pt x="70" y="108"/>
                  </a:lnTo>
                  <a:lnTo>
                    <a:pt x="72" y="108"/>
                  </a:lnTo>
                  <a:lnTo>
                    <a:pt x="73" y="106"/>
                  </a:lnTo>
                  <a:lnTo>
                    <a:pt x="75" y="108"/>
                  </a:lnTo>
                  <a:lnTo>
                    <a:pt x="77" y="106"/>
                  </a:lnTo>
                  <a:lnTo>
                    <a:pt x="78" y="104"/>
                  </a:lnTo>
                  <a:lnTo>
                    <a:pt x="80" y="106"/>
                  </a:lnTo>
                  <a:lnTo>
                    <a:pt x="82" y="104"/>
                  </a:lnTo>
                  <a:lnTo>
                    <a:pt x="84" y="103"/>
                  </a:lnTo>
                  <a:lnTo>
                    <a:pt x="85" y="103"/>
                  </a:lnTo>
                  <a:lnTo>
                    <a:pt x="89" y="101"/>
                  </a:lnTo>
                  <a:lnTo>
                    <a:pt x="89" y="99"/>
                  </a:lnTo>
                  <a:lnTo>
                    <a:pt x="92" y="99"/>
                  </a:lnTo>
                  <a:lnTo>
                    <a:pt x="94" y="98"/>
                  </a:lnTo>
                  <a:lnTo>
                    <a:pt x="95" y="98"/>
                  </a:lnTo>
                  <a:lnTo>
                    <a:pt x="95" y="96"/>
                  </a:lnTo>
                  <a:lnTo>
                    <a:pt x="97" y="94"/>
                  </a:lnTo>
                  <a:lnTo>
                    <a:pt x="99" y="94"/>
                  </a:lnTo>
                  <a:lnTo>
                    <a:pt x="101" y="92"/>
                  </a:lnTo>
                  <a:lnTo>
                    <a:pt x="102" y="91"/>
                  </a:lnTo>
                  <a:lnTo>
                    <a:pt x="102" y="89"/>
                  </a:lnTo>
                  <a:lnTo>
                    <a:pt x="104" y="89"/>
                  </a:lnTo>
                  <a:lnTo>
                    <a:pt x="106" y="87"/>
                  </a:lnTo>
                  <a:lnTo>
                    <a:pt x="107" y="86"/>
                  </a:lnTo>
                  <a:lnTo>
                    <a:pt x="109" y="82"/>
                  </a:lnTo>
                  <a:lnTo>
                    <a:pt x="111" y="82"/>
                  </a:lnTo>
                  <a:lnTo>
                    <a:pt x="113" y="77"/>
                  </a:lnTo>
                  <a:lnTo>
                    <a:pt x="118" y="70"/>
                  </a:lnTo>
                  <a:lnTo>
                    <a:pt x="116" y="69"/>
                  </a:lnTo>
                  <a:lnTo>
                    <a:pt x="118" y="65"/>
                  </a:lnTo>
                  <a:lnTo>
                    <a:pt x="118" y="62"/>
                  </a:lnTo>
                  <a:lnTo>
                    <a:pt x="118" y="60"/>
                  </a:lnTo>
                  <a:lnTo>
                    <a:pt x="119" y="60"/>
                  </a:lnTo>
                  <a:lnTo>
                    <a:pt x="119" y="58"/>
                  </a:lnTo>
                  <a:lnTo>
                    <a:pt x="119" y="57"/>
                  </a:lnTo>
                  <a:lnTo>
                    <a:pt x="119" y="55"/>
                  </a:lnTo>
                  <a:lnTo>
                    <a:pt x="119" y="53"/>
                  </a:lnTo>
                  <a:lnTo>
                    <a:pt x="119" y="51"/>
                  </a:lnTo>
                  <a:lnTo>
                    <a:pt x="119" y="50"/>
                  </a:lnTo>
                  <a:lnTo>
                    <a:pt x="119" y="48"/>
                  </a:lnTo>
                  <a:lnTo>
                    <a:pt x="119" y="46"/>
                  </a:lnTo>
                  <a:lnTo>
                    <a:pt x="118" y="45"/>
                  </a:lnTo>
                  <a:lnTo>
                    <a:pt x="119" y="45"/>
                  </a:lnTo>
                  <a:lnTo>
                    <a:pt x="118" y="43"/>
                  </a:lnTo>
                  <a:lnTo>
                    <a:pt x="119" y="43"/>
                  </a:lnTo>
                  <a:lnTo>
                    <a:pt x="118" y="40"/>
                  </a:lnTo>
                  <a:lnTo>
                    <a:pt x="118" y="38"/>
                  </a:lnTo>
                  <a:lnTo>
                    <a:pt x="118" y="36"/>
                  </a:lnTo>
                  <a:lnTo>
                    <a:pt x="118" y="34"/>
                  </a:lnTo>
                  <a:lnTo>
                    <a:pt x="116" y="34"/>
                  </a:lnTo>
                  <a:lnTo>
                    <a:pt x="114" y="33"/>
                  </a:lnTo>
                  <a:lnTo>
                    <a:pt x="116" y="31"/>
                  </a:lnTo>
                  <a:lnTo>
                    <a:pt x="114" y="31"/>
                  </a:lnTo>
                  <a:lnTo>
                    <a:pt x="113" y="28"/>
                  </a:lnTo>
                  <a:lnTo>
                    <a:pt x="113" y="26"/>
                  </a:lnTo>
                  <a:lnTo>
                    <a:pt x="111" y="22"/>
                  </a:lnTo>
                  <a:lnTo>
                    <a:pt x="109" y="22"/>
                  </a:lnTo>
                  <a:lnTo>
                    <a:pt x="109" y="21"/>
                  </a:lnTo>
                  <a:lnTo>
                    <a:pt x="107" y="21"/>
                  </a:lnTo>
                  <a:lnTo>
                    <a:pt x="107" y="19"/>
                  </a:lnTo>
                  <a:lnTo>
                    <a:pt x="106" y="19"/>
                  </a:lnTo>
                  <a:lnTo>
                    <a:pt x="106" y="17"/>
                  </a:lnTo>
                  <a:lnTo>
                    <a:pt x="104" y="17"/>
                  </a:lnTo>
                  <a:lnTo>
                    <a:pt x="104" y="16"/>
                  </a:lnTo>
                  <a:lnTo>
                    <a:pt x="102" y="16"/>
                  </a:lnTo>
                  <a:lnTo>
                    <a:pt x="102" y="14"/>
                  </a:lnTo>
                  <a:lnTo>
                    <a:pt x="101" y="14"/>
                  </a:lnTo>
                  <a:lnTo>
                    <a:pt x="99" y="12"/>
                  </a:lnTo>
                  <a:lnTo>
                    <a:pt x="97" y="11"/>
                  </a:lnTo>
                  <a:lnTo>
                    <a:pt x="94" y="9"/>
                  </a:lnTo>
                  <a:lnTo>
                    <a:pt x="87" y="5"/>
                  </a:lnTo>
                  <a:close/>
                </a:path>
              </a:pathLst>
            </a:custGeom>
            <a:solidFill>
              <a:srgbClr val="808080"/>
            </a:solidFill>
            <a:ln w="9525">
              <a:noFill/>
              <a:round/>
              <a:headEnd/>
              <a:tailEnd/>
            </a:ln>
          </p:spPr>
          <p:txBody>
            <a:bodyPr/>
            <a:lstStyle/>
            <a:p>
              <a:endParaRPr lang="en-US"/>
            </a:p>
          </p:txBody>
        </p:sp>
        <p:sp>
          <p:nvSpPr>
            <p:cNvPr id="452" name="Freeform 2623"/>
            <p:cNvSpPr>
              <a:spLocks/>
            </p:cNvSpPr>
            <p:nvPr/>
          </p:nvSpPr>
          <p:spPr bwMode="auto">
            <a:xfrm>
              <a:off x="1970" y="2526"/>
              <a:ext cx="119" cy="109"/>
            </a:xfrm>
            <a:custGeom>
              <a:avLst/>
              <a:gdLst>
                <a:gd name="T0" fmla="*/ 77 w 119"/>
                <a:gd name="T1" fmla="*/ 2 h 109"/>
                <a:gd name="T2" fmla="*/ 70 w 119"/>
                <a:gd name="T3" fmla="*/ 0 h 109"/>
                <a:gd name="T4" fmla="*/ 67 w 119"/>
                <a:gd name="T5" fmla="*/ 2 h 109"/>
                <a:gd name="T6" fmla="*/ 61 w 119"/>
                <a:gd name="T7" fmla="*/ 0 h 109"/>
                <a:gd name="T8" fmla="*/ 56 w 119"/>
                <a:gd name="T9" fmla="*/ 0 h 109"/>
                <a:gd name="T10" fmla="*/ 51 w 119"/>
                <a:gd name="T11" fmla="*/ 2 h 109"/>
                <a:gd name="T12" fmla="*/ 44 w 119"/>
                <a:gd name="T13" fmla="*/ 4 h 109"/>
                <a:gd name="T14" fmla="*/ 39 w 119"/>
                <a:gd name="T15" fmla="*/ 5 h 109"/>
                <a:gd name="T16" fmla="*/ 34 w 119"/>
                <a:gd name="T17" fmla="*/ 5 h 109"/>
                <a:gd name="T18" fmla="*/ 31 w 119"/>
                <a:gd name="T19" fmla="*/ 9 h 109"/>
                <a:gd name="T20" fmla="*/ 27 w 119"/>
                <a:gd name="T21" fmla="*/ 11 h 109"/>
                <a:gd name="T22" fmla="*/ 24 w 119"/>
                <a:gd name="T23" fmla="*/ 14 h 109"/>
                <a:gd name="T24" fmla="*/ 21 w 119"/>
                <a:gd name="T25" fmla="*/ 17 h 109"/>
                <a:gd name="T26" fmla="*/ 15 w 119"/>
                <a:gd name="T27" fmla="*/ 19 h 109"/>
                <a:gd name="T28" fmla="*/ 10 w 119"/>
                <a:gd name="T29" fmla="*/ 28 h 109"/>
                <a:gd name="T30" fmla="*/ 5 w 119"/>
                <a:gd name="T31" fmla="*/ 40 h 109"/>
                <a:gd name="T32" fmla="*/ 2 w 119"/>
                <a:gd name="T33" fmla="*/ 46 h 109"/>
                <a:gd name="T34" fmla="*/ 2 w 119"/>
                <a:gd name="T35" fmla="*/ 51 h 109"/>
                <a:gd name="T36" fmla="*/ 0 w 119"/>
                <a:gd name="T37" fmla="*/ 55 h 109"/>
                <a:gd name="T38" fmla="*/ 2 w 119"/>
                <a:gd name="T39" fmla="*/ 60 h 109"/>
                <a:gd name="T40" fmla="*/ 0 w 119"/>
                <a:gd name="T41" fmla="*/ 62 h 109"/>
                <a:gd name="T42" fmla="*/ 2 w 119"/>
                <a:gd name="T43" fmla="*/ 69 h 109"/>
                <a:gd name="T44" fmla="*/ 4 w 119"/>
                <a:gd name="T45" fmla="*/ 74 h 109"/>
                <a:gd name="T46" fmla="*/ 5 w 119"/>
                <a:gd name="T47" fmla="*/ 79 h 109"/>
                <a:gd name="T48" fmla="*/ 9 w 119"/>
                <a:gd name="T49" fmla="*/ 82 h 109"/>
                <a:gd name="T50" fmla="*/ 10 w 119"/>
                <a:gd name="T51" fmla="*/ 86 h 109"/>
                <a:gd name="T52" fmla="*/ 14 w 119"/>
                <a:gd name="T53" fmla="*/ 89 h 109"/>
                <a:gd name="T54" fmla="*/ 15 w 119"/>
                <a:gd name="T55" fmla="*/ 94 h 109"/>
                <a:gd name="T56" fmla="*/ 21 w 119"/>
                <a:gd name="T57" fmla="*/ 96 h 109"/>
                <a:gd name="T58" fmla="*/ 24 w 119"/>
                <a:gd name="T59" fmla="*/ 98 h 109"/>
                <a:gd name="T60" fmla="*/ 32 w 119"/>
                <a:gd name="T61" fmla="*/ 103 h 109"/>
                <a:gd name="T62" fmla="*/ 46 w 119"/>
                <a:gd name="T63" fmla="*/ 108 h 109"/>
                <a:gd name="T64" fmla="*/ 53 w 119"/>
                <a:gd name="T65" fmla="*/ 108 h 109"/>
                <a:gd name="T66" fmla="*/ 56 w 119"/>
                <a:gd name="T67" fmla="*/ 109 h 109"/>
                <a:gd name="T68" fmla="*/ 60 w 119"/>
                <a:gd name="T69" fmla="*/ 108 h 109"/>
                <a:gd name="T70" fmla="*/ 63 w 119"/>
                <a:gd name="T71" fmla="*/ 109 h 109"/>
                <a:gd name="T72" fmla="*/ 67 w 119"/>
                <a:gd name="T73" fmla="*/ 108 h 109"/>
                <a:gd name="T74" fmla="*/ 73 w 119"/>
                <a:gd name="T75" fmla="*/ 106 h 109"/>
                <a:gd name="T76" fmla="*/ 79 w 119"/>
                <a:gd name="T77" fmla="*/ 104 h 109"/>
                <a:gd name="T78" fmla="*/ 84 w 119"/>
                <a:gd name="T79" fmla="*/ 103 h 109"/>
                <a:gd name="T80" fmla="*/ 89 w 119"/>
                <a:gd name="T81" fmla="*/ 99 h 109"/>
                <a:gd name="T82" fmla="*/ 94 w 119"/>
                <a:gd name="T83" fmla="*/ 98 h 109"/>
                <a:gd name="T84" fmla="*/ 97 w 119"/>
                <a:gd name="T85" fmla="*/ 94 h 109"/>
                <a:gd name="T86" fmla="*/ 102 w 119"/>
                <a:gd name="T87" fmla="*/ 91 h 109"/>
                <a:gd name="T88" fmla="*/ 104 w 119"/>
                <a:gd name="T89" fmla="*/ 87 h 109"/>
                <a:gd name="T90" fmla="*/ 113 w 119"/>
                <a:gd name="T91" fmla="*/ 77 h 109"/>
                <a:gd name="T92" fmla="*/ 118 w 119"/>
                <a:gd name="T93" fmla="*/ 65 h 109"/>
                <a:gd name="T94" fmla="*/ 118 w 119"/>
                <a:gd name="T95" fmla="*/ 60 h 109"/>
                <a:gd name="T96" fmla="*/ 119 w 119"/>
                <a:gd name="T97" fmla="*/ 57 h 109"/>
                <a:gd name="T98" fmla="*/ 119 w 119"/>
                <a:gd name="T99" fmla="*/ 51 h 109"/>
                <a:gd name="T100" fmla="*/ 119 w 119"/>
                <a:gd name="T101" fmla="*/ 46 h 109"/>
                <a:gd name="T102" fmla="*/ 118 w 119"/>
                <a:gd name="T103" fmla="*/ 43 h 109"/>
                <a:gd name="T104" fmla="*/ 116 w 119"/>
                <a:gd name="T105" fmla="*/ 40 h 109"/>
                <a:gd name="T106" fmla="*/ 116 w 119"/>
                <a:gd name="T107" fmla="*/ 34 h 109"/>
                <a:gd name="T108" fmla="*/ 114 w 119"/>
                <a:gd name="T109" fmla="*/ 31 h 109"/>
                <a:gd name="T110" fmla="*/ 113 w 119"/>
                <a:gd name="T111" fmla="*/ 28 h 109"/>
                <a:gd name="T112" fmla="*/ 109 w 119"/>
                <a:gd name="T113" fmla="*/ 21 h 109"/>
                <a:gd name="T114" fmla="*/ 104 w 119"/>
                <a:gd name="T115" fmla="*/ 19 h 109"/>
                <a:gd name="T116" fmla="*/ 101 w 119"/>
                <a:gd name="T117" fmla="*/ 16 h 109"/>
                <a:gd name="T118" fmla="*/ 97 w 119"/>
                <a:gd name="T119" fmla="*/ 11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
                <a:gd name="T181" fmla="*/ 0 h 109"/>
                <a:gd name="T182" fmla="*/ 119 w 119"/>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 h="109">
                  <a:moveTo>
                    <a:pt x="85" y="5"/>
                  </a:moveTo>
                  <a:lnTo>
                    <a:pt x="79" y="2"/>
                  </a:lnTo>
                  <a:lnTo>
                    <a:pt x="77" y="2"/>
                  </a:lnTo>
                  <a:lnTo>
                    <a:pt x="75" y="2"/>
                  </a:lnTo>
                  <a:lnTo>
                    <a:pt x="73" y="2"/>
                  </a:lnTo>
                  <a:lnTo>
                    <a:pt x="70" y="0"/>
                  </a:lnTo>
                  <a:lnTo>
                    <a:pt x="70" y="2"/>
                  </a:lnTo>
                  <a:lnTo>
                    <a:pt x="68" y="0"/>
                  </a:lnTo>
                  <a:lnTo>
                    <a:pt x="67" y="2"/>
                  </a:lnTo>
                  <a:lnTo>
                    <a:pt x="65" y="0"/>
                  </a:lnTo>
                  <a:lnTo>
                    <a:pt x="63" y="0"/>
                  </a:lnTo>
                  <a:lnTo>
                    <a:pt x="61" y="0"/>
                  </a:lnTo>
                  <a:lnTo>
                    <a:pt x="60" y="0"/>
                  </a:lnTo>
                  <a:lnTo>
                    <a:pt x="58" y="0"/>
                  </a:lnTo>
                  <a:lnTo>
                    <a:pt x="56" y="0"/>
                  </a:lnTo>
                  <a:lnTo>
                    <a:pt x="55" y="0"/>
                  </a:lnTo>
                  <a:lnTo>
                    <a:pt x="53" y="2"/>
                  </a:lnTo>
                  <a:lnTo>
                    <a:pt x="51" y="2"/>
                  </a:lnTo>
                  <a:lnTo>
                    <a:pt x="50" y="2"/>
                  </a:lnTo>
                  <a:lnTo>
                    <a:pt x="46" y="2"/>
                  </a:lnTo>
                  <a:lnTo>
                    <a:pt x="44" y="4"/>
                  </a:lnTo>
                  <a:lnTo>
                    <a:pt x="41" y="4"/>
                  </a:lnTo>
                  <a:lnTo>
                    <a:pt x="39" y="4"/>
                  </a:lnTo>
                  <a:lnTo>
                    <a:pt x="39" y="5"/>
                  </a:lnTo>
                  <a:lnTo>
                    <a:pt x="36" y="5"/>
                  </a:lnTo>
                  <a:lnTo>
                    <a:pt x="36" y="7"/>
                  </a:lnTo>
                  <a:lnTo>
                    <a:pt x="34" y="5"/>
                  </a:lnTo>
                  <a:lnTo>
                    <a:pt x="32" y="7"/>
                  </a:lnTo>
                  <a:lnTo>
                    <a:pt x="32" y="9"/>
                  </a:lnTo>
                  <a:lnTo>
                    <a:pt x="31" y="9"/>
                  </a:lnTo>
                  <a:lnTo>
                    <a:pt x="29" y="9"/>
                  </a:lnTo>
                  <a:lnTo>
                    <a:pt x="29" y="11"/>
                  </a:lnTo>
                  <a:lnTo>
                    <a:pt x="27" y="11"/>
                  </a:lnTo>
                  <a:lnTo>
                    <a:pt x="26" y="11"/>
                  </a:lnTo>
                  <a:lnTo>
                    <a:pt x="26" y="12"/>
                  </a:lnTo>
                  <a:lnTo>
                    <a:pt x="24" y="14"/>
                  </a:lnTo>
                  <a:lnTo>
                    <a:pt x="22" y="14"/>
                  </a:lnTo>
                  <a:lnTo>
                    <a:pt x="21" y="16"/>
                  </a:lnTo>
                  <a:lnTo>
                    <a:pt x="21" y="17"/>
                  </a:lnTo>
                  <a:lnTo>
                    <a:pt x="19" y="17"/>
                  </a:lnTo>
                  <a:lnTo>
                    <a:pt x="17" y="19"/>
                  </a:lnTo>
                  <a:lnTo>
                    <a:pt x="15" y="19"/>
                  </a:lnTo>
                  <a:lnTo>
                    <a:pt x="14" y="22"/>
                  </a:lnTo>
                  <a:lnTo>
                    <a:pt x="12" y="26"/>
                  </a:lnTo>
                  <a:lnTo>
                    <a:pt x="10" y="28"/>
                  </a:lnTo>
                  <a:lnTo>
                    <a:pt x="7" y="33"/>
                  </a:lnTo>
                  <a:lnTo>
                    <a:pt x="5" y="38"/>
                  </a:lnTo>
                  <a:lnTo>
                    <a:pt x="5" y="40"/>
                  </a:lnTo>
                  <a:lnTo>
                    <a:pt x="2" y="43"/>
                  </a:lnTo>
                  <a:lnTo>
                    <a:pt x="4" y="45"/>
                  </a:lnTo>
                  <a:lnTo>
                    <a:pt x="2" y="46"/>
                  </a:lnTo>
                  <a:lnTo>
                    <a:pt x="2" y="48"/>
                  </a:lnTo>
                  <a:lnTo>
                    <a:pt x="2" y="50"/>
                  </a:lnTo>
                  <a:lnTo>
                    <a:pt x="2" y="51"/>
                  </a:lnTo>
                  <a:lnTo>
                    <a:pt x="0" y="53"/>
                  </a:lnTo>
                  <a:lnTo>
                    <a:pt x="2" y="53"/>
                  </a:lnTo>
                  <a:lnTo>
                    <a:pt x="0" y="55"/>
                  </a:lnTo>
                  <a:lnTo>
                    <a:pt x="0" y="57"/>
                  </a:lnTo>
                  <a:lnTo>
                    <a:pt x="0" y="58"/>
                  </a:lnTo>
                  <a:lnTo>
                    <a:pt x="2" y="60"/>
                  </a:lnTo>
                  <a:lnTo>
                    <a:pt x="0" y="60"/>
                  </a:lnTo>
                  <a:lnTo>
                    <a:pt x="2" y="62"/>
                  </a:lnTo>
                  <a:lnTo>
                    <a:pt x="0" y="62"/>
                  </a:lnTo>
                  <a:lnTo>
                    <a:pt x="2" y="65"/>
                  </a:lnTo>
                  <a:lnTo>
                    <a:pt x="2" y="67"/>
                  </a:lnTo>
                  <a:lnTo>
                    <a:pt x="2" y="69"/>
                  </a:lnTo>
                  <a:lnTo>
                    <a:pt x="4" y="70"/>
                  </a:lnTo>
                  <a:lnTo>
                    <a:pt x="4" y="72"/>
                  </a:lnTo>
                  <a:lnTo>
                    <a:pt x="4" y="74"/>
                  </a:lnTo>
                  <a:lnTo>
                    <a:pt x="5" y="74"/>
                  </a:lnTo>
                  <a:lnTo>
                    <a:pt x="5" y="77"/>
                  </a:lnTo>
                  <a:lnTo>
                    <a:pt x="5" y="79"/>
                  </a:lnTo>
                  <a:lnTo>
                    <a:pt x="7" y="79"/>
                  </a:lnTo>
                  <a:lnTo>
                    <a:pt x="7" y="82"/>
                  </a:lnTo>
                  <a:lnTo>
                    <a:pt x="9" y="82"/>
                  </a:lnTo>
                  <a:lnTo>
                    <a:pt x="9" y="84"/>
                  </a:lnTo>
                  <a:lnTo>
                    <a:pt x="9" y="86"/>
                  </a:lnTo>
                  <a:lnTo>
                    <a:pt x="10" y="86"/>
                  </a:lnTo>
                  <a:lnTo>
                    <a:pt x="10" y="87"/>
                  </a:lnTo>
                  <a:lnTo>
                    <a:pt x="12" y="89"/>
                  </a:lnTo>
                  <a:lnTo>
                    <a:pt x="14" y="89"/>
                  </a:lnTo>
                  <a:lnTo>
                    <a:pt x="14" y="91"/>
                  </a:lnTo>
                  <a:lnTo>
                    <a:pt x="15" y="91"/>
                  </a:lnTo>
                  <a:lnTo>
                    <a:pt x="15" y="94"/>
                  </a:lnTo>
                  <a:lnTo>
                    <a:pt x="19" y="94"/>
                  </a:lnTo>
                  <a:lnTo>
                    <a:pt x="19" y="96"/>
                  </a:lnTo>
                  <a:lnTo>
                    <a:pt x="21" y="96"/>
                  </a:lnTo>
                  <a:lnTo>
                    <a:pt x="21" y="98"/>
                  </a:lnTo>
                  <a:lnTo>
                    <a:pt x="22" y="98"/>
                  </a:lnTo>
                  <a:lnTo>
                    <a:pt x="24" y="98"/>
                  </a:lnTo>
                  <a:lnTo>
                    <a:pt x="26" y="99"/>
                  </a:lnTo>
                  <a:lnTo>
                    <a:pt x="26" y="101"/>
                  </a:lnTo>
                  <a:lnTo>
                    <a:pt x="32" y="103"/>
                  </a:lnTo>
                  <a:lnTo>
                    <a:pt x="41" y="108"/>
                  </a:lnTo>
                  <a:lnTo>
                    <a:pt x="43" y="106"/>
                  </a:lnTo>
                  <a:lnTo>
                    <a:pt x="46" y="108"/>
                  </a:lnTo>
                  <a:lnTo>
                    <a:pt x="50" y="108"/>
                  </a:lnTo>
                  <a:lnTo>
                    <a:pt x="51" y="108"/>
                  </a:lnTo>
                  <a:lnTo>
                    <a:pt x="53" y="108"/>
                  </a:lnTo>
                  <a:lnTo>
                    <a:pt x="55" y="109"/>
                  </a:lnTo>
                  <a:lnTo>
                    <a:pt x="55" y="108"/>
                  </a:lnTo>
                  <a:lnTo>
                    <a:pt x="56" y="109"/>
                  </a:lnTo>
                  <a:lnTo>
                    <a:pt x="58" y="108"/>
                  </a:lnTo>
                  <a:lnTo>
                    <a:pt x="58" y="109"/>
                  </a:lnTo>
                  <a:lnTo>
                    <a:pt x="60" y="108"/>
                  </a:lnTo>
                  <a:lnTo>
                    <a:pt x="60" y="109"/>
                  </a:lnTo>
                  <a:lnTo>
                    <a:pt x="61" y="108"/>
                  </a:lnTo>
                  <a:lnTo>
                    <a:pt x="63" y="109"/>
                  </a:lnTo>
                  <a:lnTo>
                    <a:pt x="65" y="108"/>
                  </a:lnTo>
                  <a:lnTo>
                    <a:pt x="65" y="109"/>
                  </a:lnTo>
                  <a:lnTo>
                    <a:pt x="67" y="108"/>
                  </a:lnTo>
                  <a:lnTo>
                    <a:pt x="68" y="108"/>
                  </a:lnTo>
                  <a:lnTo>
                    <a:pt x="70" y="108"/>
                  </a:lnTo>
                  <a:lnTo>
                    <a:pt x="73" y="106"/>
                  </a:lnTo>
                  <a:lnTo>
                    <a:pt x="75" y="108"/>
                  </a:lnTo>
                  <a:lnTo>
                    <a:pt x="75" y="106"/>
                  </a:lnTo>
                  <a:lnTo>
                    <a:pt x="79" y="104"/>
                  </a:lnTo>
                  <a:lnTo>
                    <a:pt x="79" y="106"/>
                  </a:lnTo>
                  <a:lnTo>
                    <a:pt x="80" y="104"/>
                  </a:lnTo>
                  <a:lnTo>
                    <a:pt x="84" y="103"/>
                  </a:lnTo>
                  <a:lnTo>
                    <a:pt x="87" y="101"/>
                  </a:lnTo>
                  <a:lnTo>
                    <a:pt x="89" y="101"/>
                  </a:lnTo>
                  <a:lnTo>
                    <a:pt x="89" y="99"/>
                  </a:lnTo>
                  <a:lnTo>
                    <a:pt x="90" y="99"/>
                  </a:lnTo>
                  <a:lnTo>
                    <a:pt x="92" y="99"/>
                  </a:lnTo>
                  <a:lnTo>
                    <a:pt x="94" y="98"/>
                  </a:lnTo>
                  <a:lnTo>
                    <a:pt x="96" y="98"/>
                  </a:lnTo>
                  <a:lnTo>
                    <a:pt x="96" y="96"/>
                  </a:lnTo>
                  <a:lnTo>
                    <a:pt x="97" y="94"/>
                  </a:lnTo>
                  <a:lnTo>
                    <a:pt x="99" y="94"/>
                  </a:lnTo>
                  <a:lnTo>
                    <a:pt x="101" y="92"/>
                  </a:lnTo>
                  <a:lnTo>
                    <a:pt x="102" y="91"/>
                  </a:lnTo>
                  <a:lnTo>
                    <a:pt x="102" y="89"/>
                  </a:lnTo>
                  <a:lnTo>
                    <a:pt x="104" y="89"/>
                  </a:lnTo>
                  <a:lnTo>
                    <a:pt x="104" y="87"/>
                  </a:lnTo>
                  <a:lnTo>
                    <a:pt x="106" y="86"/>
                  </a:lnTo>
                  <a:lnTo>
                    <a:pt x="109" y="82"/>
                  </a:lnTo>
                  <a:lnTo>
                    <a:pt x="113" y="77"/>
                  </a:lnTo>
                  <a:lnTo>
                    <a:pt x="116" y="70"/>
                  </a:lnTo>
                  <a:lnTo>
                    <a:pt x="116" y="69"/>
                  </a:lnTo>
                  <a:lnTo>
                    <a:pt x="118" y="65"/>
                  </a:lnTo>
                  <a:lnTo>
                    <a:pt x="116" y="65"/>
                  </a:lnTo>
                  <a:lnTo>
                    <a:pt x="118" y="62"/>
                  </a:lnTo>
                  <a:lnTo>
                    <a:pt x="118" y="60"/>
                  </a:lnTo>
                  <a:lnTo>
                    <a:pt x="119" y="60"/>
                  </a:lnTo>
                  <a:lnTo>
                    <a:pt x="119" y="58"/>
                  </a:lnTo>
                  <a:lnTo>
                    <a:pt x="119" y="57"/>
                  </a:lnTo>
                  <a:lnTo>
                    <a:pt x="119" y="55"/>
                  </a:lnTo>
                  <a:lnTo>
                    <a:pt x="119" y="53"/>
                  </a:lnTo>
                  <a:lnTo>
                    <a:pt x="119" y="51"/>
                  </a:lnTo>
                  <a:lnTo>
                    <a:pt x="119" y="50"/>
                  </a:lnTo>
                  <a:lnTo>
                    <a:pt x="119" y="48"/>
                  </a:lnTo>
                  <a:lnTo>
                    <a:pt x="119" y="46"/>
                  </a:lnTo>
                  <a:lnTo>
                    <a:pt x="118" y="45"/>
                  </a:lnTo>
                  <a:lnTo>
                    <a:pt x="119" y="45"/>
                  </a:lnTo>
                  <a:lnTo>
                    <a:pt x="118" y="43"/>
                  </a:lnTo>
                  <a:lnTo>
                    <a:pt x="119" y="43"/>
                  </a:lnTo>
                  <a:lnTo>
                    <a:pt x="118" y="40"/>
                  </a:lnTo>
                  <a:lnTo>
                    <a:pt x="116" y="40"/>
                  </a:lnTo>
                  <a:lnTo>
                    <a:pt x="116" y="38"/>
                  </a:lnTo>
                  <a:lnTo>
                    <a:pt x="116" y="36"/>
                  </a:lnTo>
                  <a:lnTo>
                    <a:pt x="116" y="34"/>
                  </a:lnTo>
                  <a:lnTo>
                    <a:pt x="114" y="33"/>
                  </a:lnTo>
                  <a:lnTo>
                    <a:pt x="116" y="31"/>
                  </a:lnTo>
                  <a:lnTo>
                    <a:pt x="114" y="31"/>
                  </a:lnTo>
                  <a:lnTo>
                    <a:pt x="113" y="28"/>
                  </a:lnTo>
                  <a:lnTo>
                    <a:pt x="111" y="28"/>
                  </a:lnTo>
                  <a:lnTo>
                    <a:pt x="113" y="28"/>
                  </a:lnTo>
                  <a:lnTo>
                    <a:pt x="111" y="26"/>
                  </a:lnTo>
                  <a:lnTo>
                    <a:pt x="109" y="22"/>
                  </a:lnTo>
                  <a:lnTo>
                    <a:pt x="109" y="21"/>
                  </a:lnTo>
                  <a:lnTo>
                    <a:pt x="108" y="21"/>
                  </a:lnTo>
                  <a:lnTo>
                    <a:pt x="106" y="19"/>
                  </a:lnTo>
                  <a:lnTo>
                    <a:pt x="104" y="19"/>
                  </a:lnTo>
                  <a:lnTo>
                    <a:pt x="104" y="17"/>
                  </a:lnTo>
                  <a:lnTo>
                    <a:pt x="104" y="16"/>
                  </a:lnTo>
                  <a:lnTo>
                    <a:pt x="101" y="16"/>
                  </a:lnTo>
                  <a:lnTo>
                    <a:pt x="101" y="14"/>
                  </a:lnTo>
                  <a:lnTo>
                    <a:pt x="99" y="12"/>
                  </a:lnTo>
                  <a:lnTo>
                    <a:pt x="97" y="11"/>
                  </a:lnTo>
                  <a:lnTo>
                    <a:pt x="94" y="9"/>
                  </a:lnTo>
                  <a:lnTo>
                    <a:pt x="85" y="5"/>
                  </a:lnTo>
                  <a:close/>
                </a:path>
              </a:pathLst>
            </a:custGeom>
            <a:solidFill>
              <a:srgbClr val="808080"/>
            </a:solidFill>
            <a:ln w="9525">
              <a:noFill/>
              <a:round/>
              <a:headEnd/>
              <a:tailEnd/>
            </a:ln>
          </p:spPr>
          <p:txBody>
            <a:bodyPr/>
            <a:lstStyle/>
            <a:p>
              <a:endParaRPr lang="en-US"/>
            </a:p>
          </p:txBody>
        </p:sp>
        <p:sp>
          <p:nvSpPr>
            <p:cNvPr id="453" name="Freeform 2624"/>
            <p:cNvSpPr>
              <a:spLocks/>
            </p:cNvSpPr>
            <p:nvPr/>
          </p:nvSpPr>
          <p:spPr bwMode="auto">
            <a:xfrm>
              <a:off x="2049" y="2523"/>
              <a:ext cx="119" cy="107"/>
            </a:xfrm>
            <a:custGeom>
              <a:avLst/>
              <a:gdLst>
                <a:gd name="T0" fmla="*/ 76 w 119"/>
                <a:gd name="T1" fmla="*/ 2 h 107"/>
                <a:gd name="T2" fmla="*/ 71 w 119"/>
                <a:gd name="T3" fmla="*/ 0 h 107"/>
                <a:gd name="T4" fmla="*/ 64 w 119"/>
                <a:gd name="T5" fmla="*/ 0 h 107"/>
                <a:gd name="T6" fmla="*/ 59 w 119"/>
                <a:gd name="T7" fmla="*/ 0 h 107"/>
                <a:gd name="T8" fmla="*/ 54 w 119"/>
                <a:gd name="T9" fmla="*/ 0 h 107"/>
                <a:gd name="T10" fmla="*/ 49 w 119"/>
                <a:gd name="T11" fmla="*/ 0 h 107"/>
                <a:gd name="T12" fmla="*/ 46 w 119"/>
                <a:gd name="T13" fmla="*/ 2 h 107"/>
                <a:gd name="T14" fmla="*/ 39 w 119"/>
                <a:gd name="T15" fmla="*/ 3 h 107"/>
                <a:gd name="T16" fmla="*/ 35 w 119"/>
                <a:gd name="T17" fmla="*/ 7 h 107"/>
                <a:gd name="T18" fmla="*/ 32 w 119"/>
                <a:gd name="T19" fmla="*/ 7 h 107"/>
                <a:gd name="T20" fmla="*/ 29 w 119"/>
                <a:gd name="T21" fmla="*/ 10 h 107"/>
                <a:gd name="T22" fmla="*/ 25 w 119"/>
                <a:gd name="T23" fmla="*/ 12 h 107"/>
                <a:gd name="T24" fmla="*/ 22 w 119"/>
                <a:gd name="T25" fmla="*/ 14 h 107"/>
                <a:gd name="T26" fmla="*/ 18 w 119"/>
                <a:gd name="T27" fmla="*/ 17 h 107"/>
                <a:gd name="T28" fmla="*/ 13 w 119"/>
                <a:gd name="T29" fmla="*/ 22 h 107"/>
                <a:gd name="T30" fmla="*/ 6 w 119"/>
                <a:gd name="T31" fmla="*/ 31 h 107"/>
                <a:gd name="T32" fmla="*/ 1 w 119"/>
                <a:gd name="T33" fmla="*/ 43 h 107"/>
                <a:gd name="T34" fmla="*/ 1 w 119"/>
                <a:gd name="T35" fmla="*/ 48 h 107"/>
                <a:gd name="T36" fmla="*/ 0 w 119"/>
                <a:gd name="T37" fmla="*/ 51 h 107"/>
                <a:gd name="T38" fmla="*/ 0 w 119"/>
                <a:gd name="T39" fmla="*/ 56 h 107"/>
                <a:gd name="T40" fmla="*/ 1 w 119"/>
                <a:gd name="T41" fmla="*/ 61 h 107"/>
                <a:gd name="T42" fmla="*/ 1 w 119"/>
                <a:gd name="T43" fmla="*/ 65 h 107"/>
                <a:gd name="T44" fmla="*/ 3 w 119"/>
                <a:gd name="T45" fmla="*/ 68 h 107"/>
                <a:gd name="T46" fmla="*/ 5 w 119"/>
                <a:gd name="T47" fmla="*/ 73 h 107"/>
                <a:gd name="T48" fmla="*/ 6 w 119"/>
                <a:gd name="T49" fmla="*/ 78 h 107"/>
                <a:gd name="T50" fmla="*/ 8 w 119"/>
                <a:gd name="T51" fmla="*/ 82 h 107"/>
                <a:gd name="T52" fmla="*/ 10 w 119"/>
                <a:gd name="T53" fmla="*/ 87 h 107"/>
                <a:gd name="T54" fmla="*/ 13 w 119"/>
                <a:gd name="T55" fmla="*/ 89 h 107"/>
                <a:gd name="T56" fmla="*/ 15 w 119"/>
                <a:gd name="T57" fmla="*/ 92 h 107"/>
                <a:gd name="T58" fmla="*/ 20 w 119"/>
                <a:gd name="T59" fmla="*/ 94 h 107"/>
                <a:gd name="T60" fmla="*/ 23 w 119"/>
                <a:gd name="T61" fmla="*/ 97 h 107"/>
                <a:gd name="T62" fmla="*/ 40 w 119"/>
                <a:gd name="T63" fmla="*/ 106 h 107"/>
                <a:gd name="T64" fmla="*/ 46 w 119"/>
                <a:gd name="T65" fmla="*/ 106 h 107"/>
                <a:gd name="T66" fmla="*/ 52 w 119"/>
                <a:gd name="T67" fmla="*/ 107 h 107"/>
                <a:gd name="T68" fmla="*/ 57 w 119"/>
                <a:gd name="T69" fmla="*/ 107 h 107"/>
                <a:gd name="T70" fmla="*/ 63 w 119"/>
                <a:gd name="T71" fmla="*/ 107 h 107"/>
                <a:gd name="T72" fmla="*/ 68 w 119"/>
                <a:gd name="T73" fmla="*/ 107 h 107"/>
                <a:gd name="T74" fmla="*/ 71 w 119"/>
                <a:gd name="T75" fmla="*/ 106 h 107"/>
                <a:gd name="T76" fmla="*/ 75 w 119"/>
                <a:gd name="T77" fmla="*/ 104 h 107"/>
                <a:gd name="T78" fmla="*/ 83 w 119"/>
                <a:gd name="T79" fmla="*/ 102 h 107"/>
                <a:gd name="T80" fmla="*/ 90 w 119"/>
                <a:gd name="T81" fmla="*/ 97 h 107"/>
                <a:gd name="T82" fmla="*/ 95 w 119"/>
                <a:gd name="T83" fmla="*/ 97 h 107"/>
                <a:gd name="T84" fmla="*/ 97 w 119"/>
                <a:gd name="T85" fmla="*/ 94 h 107"/>
                <a:gd name="T86" fmla="*/ 102 w 119"/>
                <a:gd name="T87" fmla="*/ 90 h 107"/>
                <a:gd name="T88" fmla="*/ 105 w 119"/>
                <a:gd name="T89" fmla="*/ 85 h 107"/>
                <a:gd name="T90" fmla="*/ 115 w 119"/>
                <a:gd name="T91" fmla="*/ 70 h 107"/>
                <a:gd name="T92" fmla="*/ 115 w 119"/>
                <a:gd name="T93" fmla="*/ 63 h 107"/>
                <a:gd name="T94" fmla="*/ 119 w 119"/>
                <a:gd name="T95" fmla="*/ 58 h 107"/>
                <a:gd name="T96" fmla="*/ 119 w 119"/>
                <a:gd name="T97" fmla="*/ 53 h 107"/>
                <a:gd name="T98" fmla="*/ 119 w 119"/>
                <a:gd name="T99" fmla="*/ 48 h 107"/>
                <a:gd name="T100" fmla="*/ 119 w 119"/>
                <a:gd name="T101" fmla="*/ 43 h 107"/>
                <a:gd name="T102" fmla="*/ 117 w 119"/>
                <a:gd name="T103" fmla="*/ 39 h 107"/>
                <a:gd name="T104" fmla="*/ 115 w 119"/>
                <a:gd name="T105" fmla="*/ 36 h 107"/>
                <a:gd name="T106" fmla="*/ 115 w 119"/>
                <a:gd name="T107" fmla="*/ 31 h 107"/>
                <a:gd name="T108" fmla="*/ 110 w 119"/>
                <a:gd name="T109" fmla="*/ 27 h 107"/>
                <a:gd name="T110" fmla="*/ 110 w 119"/>
                <a:gd name="T111" fmla="*/ 24 h 107"/>
                <a:gd name="T112" fmla="*/ 107 w 119"/>
                <a:gd name="T113" fmla="*/ 20 h 107"/>
                <a:gd name="T114" fmla="*/ 105 w 119"/>
                <a:gd name="T115" fmla="*/ 17 h 107"/>
                <a:gd name="T116" fmla="*/ 100 w 119"/>
                <a:gd name="T117" fmla="*/ 14 h 107"/>
                <a:gd name="T118" fmla="*/ 97 w 119"/>
                <a:gd name="T119" fmla="*/ 10 h 107"/>
                <a:gd name="T120" fmla="*/ 85 w 119"/>
                <a:gd name="T121" fmla="*/ 5 h 10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9"/>
                <a:gd name="T184" fmla="*/ 0 h 107"/>
                <a:gd name="T185" fmla="*/ 119 w 119"/>
                <a:gd name="T186" fmla="*/ 107 h 10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9" h="107">
                  <a:moveTo>
                    <a:pt x="85" y="5"/>
                  </a:moveTo>
                  <a:lnTo>
                    <a:pt x="78" y="2"/>
                  </a:lnTo>
                  <a:lnTo>
                    <a:pt x="76" y="2"/>
                  </a:lnTo>
                  <a:lnTo>
                    <a:pt x="75" y="0"/>
                  </a:lnTo>
                  <a:lnTo>
                    <a:pt x="73" y="0"/>
                  </a:lnTo>
                  <a:lnTo>
                    <a:pt x="71" y="0"/>
                  </a:lnTo>
                  <a:lnTo>
                    <a:pt x="68" y="0"/>
                  </a:lnTo>
                  <a:lnTo>
                    <a:pt x="66" y="0"/>
                  </a:lnTo>
                  <a:lnTo>
                    <a:pt x="64" y="0"/>
                  </a:lnTo>
                  <a:lnTo>
                    <a:pt x="63" y="0"/>
                  </a:lnTo>
                  <a:lnTo>
                    <a:pt x="61" y="0"/>
                  </a:lnTo>
                  <a:lnTo>
                    <a:pt x="59" y="0"/>
                  </a:lnTo>
                  <a:lnTo>
                    <a:pt x="57" y="0"/>
                  </a:lnTo>
                  <a:lnTo>
                    <a:pt x="56" y="0"/>
                  </a:lnTo>
                  <a:lnTo>
                    <a:pt x="54" y="0"/>
                  </a:lnTo>
                  <a:lnTo>
                    <a:pt x="52" y="0"/>
                  </a:lnTo>
                  <a:lnTo>
                    <a:pt x="51" y="0"/>
                  </a:lnTo>
                  <a:lnTo>
                    <a:pt x="49" y="0"/>
                  </a:lnTo>
                  <a:lnTo>
                    <a:pt x="49" y="2"/>
                  </a:lnTo>
                  <a:lnTo>
                    <a:pt x="49" y="0"/>
                  </a:lnTo>
                  <a:lnTo>
                    <a:pt x="46" y="2"/>
                  </a:lnTo>
                  <a:lnTo>
                    <a:pt x="44" y="2"/>
                  </a:lnTo>
                  <a:lnTo>
                    <a:pt x="40" y="3"/>
                  </a:lnTo>
                  <a:lnTo>
                    <a:pt x="39" y="3"/>
                  </a:lnTo>
                  <a:lnTo>
                    <a:pt x="39" y="5"/>
                  </a:lnTo>
                  <a:lnTo>
                    <a:pt x="35" y="5"/>
                  </a:lnTo>
                  <a:lnTo>
                    <a:pt x="35" y="7"/>
                  </a:lnTo>
                  <a:lnTo>
                    <a:pt x="34" y="5"/>
                  </a:lnTo>
                  <a:lnTo>
                    <a:pt x="34" y="7"/>
                  </a:lnTo>
                  <a:lnTo>
                    <a:pt x="32" y="7"/>
                  </a:lnTo>
                  <a:lnTo>
                    <a:pt x="30" y="7"/>
                  </a:lnTo>
                  <a:lnTo>
                    <a:pt x="29" y="8"/>
                  </a:lnTo>
                  <a:lnTo>
                    <a:pt x="29" y="10"/>
                  </a:lnTo>
                  <a:lnTo>
                    <a:pt x="27" y="10"/>
                  </a:lnTo>
                  <a:lnTo>
                    <a:pt x="25" y="10"/>
                  </a:lnTo>
                  <a:lnTo>
                    <a:pt x="25" y="12"/>
                  </a:lnTo>
                  <a:lnTo>
                    <a:pt x="23" y="12"/>
                  </a:lnTo>
                  <a:lnTo>
                    <a:pt x="23" y="14"/>
                  </a:lnTo>
                  <a:lnTo>
                    <a:pt x="22" y="14"/>
                  </a:lnTo>
                  <a:lnTo>
                    <a:pt x="20" y="15"/>
                  </a:lnTo>
                  <a:lnTo>
                    <a:pt x="20" y="17"/>
                  </a:lnTo>
                  <a:lnTo>
                    <a:pt x="18" y="17"/>
                  </a:lnTo>
                  <a:lnTo>
                    <a:pt x="17" y="19"/>
                  </a:lnTo>
                  <a:lnTo>
                    <a:pt x="15" y="19"/>
                  </a:lnTo>
                  <a:lnTo>
                    <a:pt x="13" y="22"/>
                  </a:lnTo>
                  <a:lnTo>
                    <a:pt x="11" y="25"/>
                  </a:lnTo>
                  <a:lnTo>
                    <a:pt x="10" y="25"/>
                  </a:lnTo>
                  <a:lnTo>
                    <a:pt x="6" y="31"/>
                  </a:lnTo>
                  <a:lnTo>
                    <a:pt x="5" y="37"/>
                  </a:lnTo>
                  <a:lnTo>
                    <a:pt x="5" y="39"/>
                  </a:lnTo>
                  <a:lnTo>
                    <a:pt x="1" y="43"/>
                  </a:lnTo>
                  <a:lnTo>
                    <a:pt x="3" y="44"/>
                  </a:lnTo>
                  <a:lnTo>
                    <a:pt x="1" y="46"/>
                  </a:lnTo>
                  <a:lnTo>
                    <a:pt x="1" y="48"/>
                  </a:lnTo>
                  <a:lnTo>
                    <a:pt x="1" y="49"/>
                  </a:lnTo>
                  <a:lnTo>
                    <a:pt x="1" y="51"/>
                  </a:lnTo>
                  <a:lnTo>
                    <a:pt x="0" y="51"/>
                  </a:lnTo>
                  <a:lnTo>
                    <a:pt x="1" y="53"/>
                  </a:lnTo>
                  <a:lnTo>
                    <a:pt x="0" y="54"/>
                  </a:lnTo>
                  <a:lnTo>
                    <a:pt x="0" y="56"/>
                  </a:lnTo>
                  <a:lnTo>
                    <a:pt x="1" y="58"/>
                  </a:lnTo>
                  <a:lnTo>
                    <a:pt x="0" y="60"/>
                  </a:lnTo>
                  <a:lnTo>
                    <a:pt x="1" y="61"/>
                  </a:lnTo>
                  <a:lnTo>
                    <a:pt x="0" y="61"/>
                  </a:lnTo>
                  <a:lnTo>
                    <a:pt x="1" y="63"/>
                  </a:lnTo>
                  <a:lnTo>
                    <a:pt x="1" y="65"/>
                  </a:lnTo>
                  <a:lnTo>
                    <a:pt x="1" y="66"/>
                  </a:lnTo>
                  <a:lnTo>
                    <a:pt x="1" y="68"/>
                  </a:lnTo>
                  <a:lnTo>
                    <a:pt x="3" y="68"/>
                  </a:lnTo>
                  <a:lnTo>
                    <a:pt x="3" y="72"/>
                  </a:lnTo>
                  <a:lnTo>
                    <a:pt x="3" y="73"/>
                  </a:lnTo>
                  <a:lnTo>
                    <a:pt x="5" y="73"/>
                  </a:lnTo>
                  <a:lnTo>
                    <a:pt x="5" y="77"/>
                  </a:lnTo>
                  <a:lnTo>
                    <a:pt x="5" y="78"/>
                  </a:lnTo>
                  <a:lnTo>
                    <a:pt x="6" y="78"/>
                  </a:lnTo>
                  <a:lnTo>
                    <a:pt x="6" y="80"/>
                  </a:lnTo>
                  <a:lnTo>
                    <a:pt x="8" y="80"/>
                  </a:lnTo>
                  <a:lnTo>
                    <a:pt x="8" y="82"/>
                  </a:lnTo>
                  <a:lnTo>
                    <a:pt x="8" y="85"/>
                  </a:lnTo>
                  <a:lnTo>
                    <a:pt x="10" y="85"/>
                  </a:lnTo>
                  <a:lnTo>
                    <a:pt x="10" y="87"/>
                  </a:lnTo>
                  <a:lnTo>
                    <a:pt x="11" y="87"/>
                  </a:lnTo>
                  <a:lnTo>
                    <a:pt x="13" y="87"/>
                  </a:lnTo>
                  <a:lnTo>
                    <a:pt x="13" y="89"/>
                  </a:lnTo>
                  <a:lnTo>
                    <a:pt x="13" y="90"/>
                  </a:lnTo>
                  <a:lnTo>
                    <a:pt x="15" y="90"/>
                  </a:lnTo>
                  <a:lnTo>
                    <a:pt x="15" y="92"/>
                  </a:lnTo>
                  <a:lnTo>
                    <a:pt x="18" y="92"/>
                  </a:lnTo>
                  <a:lnTo>
                    <a:pt x="18" y="94"/>
                  </a:lnTo>
                  <a:lnTo>
                    <a:pt x="20" y="94"/>
                  </a:lnTo>
                  <a:lnTo>
                    <a:pt x="20" y="97"/>
                  </a:lnTo>
                  <a:lnTo>
                    <a:pt x="22" y="97"/>
                  </a:lnTo>
                  <a:lnTo>
                    <a:pt x="23" y="97"/>
                  </a:lnTo>
                  <a:lnTo>
                    <a:pt x="25" y="99"/>
                  </a:lnTo>
                  <a:lnTo>
                    <a:pt x="34" y="102"/>
                  </a:lnTo>
                  <a:lnTo>
                    <a:pt x="40" y="106"/>
                  </a:lnTo>
                  <a:lnTo>
                    <a:pt x="42" y="106"/>
                  </a:lnTo>
                  <a:lnTo>
                    <a:pt x="46" y="107"/>
                  </a:lnTo>
                  <a:lnTo>
                    <a:pt x="46" y="106"/>
                  </a:lnTo>
                  <a:lnTo>
                    <a:pt x="49" y="107"/>
                  </a:lnTo>
                  <a:lnTo>
                    <a:pt x="51" y="107"/>
                  </a:lnTo>
                  <a:lnTo>
                    <a:pt x="52" y="107"/>
                  </a:lnTo>
                  <a:lnTo>
                    <a:pt x="54" y="107"/>
                  </a:lnTo>
                  <a:lnTo>
                    <a:pt x="56" y="107"/>
                  </a:lnTo>
                  <a:lnTo>
                    <a:pt x="57" y="107"/>
                  </a:lnTo>
                  <a:lnTo>
                    <a:pt x="59" y="107"/>
                  </a:lnTo>
                  <a:lnTo>
                    <a:pt x="61" y="107"/>
                  </a:lnTo>
                  <a:lnTo>
                    <a:pt x="63" y="107"/>
                  </a:lnTo>
                  <a:lnTo>
                    <a:pt x="64" y="107"/>
                  </a:lnTo>
                  <a:lnTo>
                    <a:pt x="66" y="107"/>
                  </a:lnTo>
                  <a:lnTo>
                    <a:pt x="68" y="107"/>
                  </a:lnTo>
                  <a:lnTo>
                    <a:pt x="69" y="107"/>
                  </a:lnTo>
                  <a:lnTo>
                    <a:pt x="69" y="106"/>
                  </a:lnTo>
                  <a:lnTo>
                    <a:pt x="71" y="106"/>
                  </a:lnTo>
                  <a:lnTo>
                    <a:pt x="73" y="106"/>
                  </a:lnTo>
                  <a:lnTo>
                    <a:pt x="75" y="106"/>
                  </a:lnTo>
                  <a:lnTo>
                    <a:pt x="75" y="104"/>
                  </a:lnTo>
                  <a:lnTo>
                    <a:pt x="78" y="104"/>
                  </a:lnTo>
                  <a:lnTo>
                    <a:pt x="80" y="104"/>
                  </a:lnTo>
                  <a:lnTo>
                    <a:pt x="83" y="102"/>
                  </a:lnTo>
                  <a:lnTo>
                    <a:pt x="86" y="101"/>
                  </a:lnTo>
                  <a:lnTo>
                    <a:pt x="88" y="99"/>
                  </a:lnTo>
                  <a:lnTo>
                    <a:pt x="90" y="97"/>
                  </a:lnTo>
                  <a:lnTo>
                    <a:pt x="92" y="97"/>
                  </a:lnTo>
                  <a:lnTo>
                    <a:pt x="93" y="97"/>
                  </a:lnTo>
                  <a:lnTo>
                    <a:pt x="95" y="97"/>
                  </a:lnTo>
                  <a:lnTo>
                    <a:pt x="95" y="95"/>
                  </a:lnTo>
                  <a:lnTo>
                    <a:pt x="95" y="94"/>
                  </a:lnTo>
                  <a:lnTo>
                    <a:pt x="97" y="94"/>
                  </a:lnTo>
                  <a:lnTo>
                    <a:pt x="98" y="92"/>
                  </a:lnTo>
                  <a:lnTo>
                    <a:pt x="100" y="92"/>
                  </a:lnTo>
                  <a:lnTo>
                    <a:pt x="102" y="90"/>
                  </a:lnTo>
                  <a:lnTo>
                    <a:pt x="102" y="89"/>
                  </a:lnTo>
                  <a:lnTo>
                    <a:pt x="104" y="87"/>
                  </a:lnTo>
                  <a:lnTo>
                    <a:pt x="105" y="85"/>
                  </a:lnTo>
                  <a:lnTo>
                    <a:pt x="109" y="82"/>
                  </a:lnTo>
                  <a:lnTo>
                    <a:pt x="112" y="75"/>
                  </a:lnTo>
                  <a:lnTo>
                    <a:pt x="115" y="70"/>
                  </a:lnTo>
                  <a:lnTo>
                    <a:pt x="115" y="68"/>
                  </a:lnTo>
                  <a:lnTo>
                    <a:pt x="117" y="65"/>
                  </a:lnTo>
                  <a:lnTo>
                    <a:pt x="115" y="63"/>
                  </a:lnTo>
                  <a:lnTo>
                    <a:pt x="117" y="61"/>
                  </a:lnTo>
                  <a:lnTo>
                    <a:pt x="117" y="60"/>
                  </a:lnTo>
                  <a:lnTo>
                    <a:pt x="119" y="58"/>
                  </a:lnTo>
                  <a:lnTo>
                    <a:pt x="119" y="56"/>
                  </a:lnTo>
                  <a:lnTo>
                    <a:pt x="119" y="54"/>
                  </a:lnTo>
                  <a:lnTo>
                    <a:pt x="119" y="53"/>
                  </a:lnTo>
                  <a:lnTo>
                    <a:pt x="119" y="51"/>
                  </a:lnTo>
                  <a:lnTo>
                    <a:pt x="119" y="49"/>
                  </a:lnTo>
                  <a:lnTo>
                    <a:pt x="119" y="48"/>
                  </a:lnTo>
                  <a:lnTo>
                    <a:pt x="119" y="46"/>
                  </a:lnTo>
                  <a:lnTo>
                    <a:pt x="117" y="44"/>
                  </a:lnTo>
                  <a:lnTo>
                    <a:pt x="119" y="43"/>
                  </a:lnTo>
                  <a:lnTo>
                    <a:pt x="117" y="43"/>
                  </a:lnTo>
                  <a:lnTo>
                    <a:pt x="119" y="41"/>
                  </a:lnTo>
                  <a:lnTo>
                    <a:pt x="117" y="39"/>
                  </a:lnTo>
                  <a:lnTo>
                    <a:pt x="115" y="39"/>
                  </a:lnTo>
                  <a:lnTo>
                    <a:pt x="115" y="37"/>
                  </a:lnTo>
                  <a:lnTo>
                    <a:pt x="115" y="36"/>
                  </a:lnTo>
                  <a:lnTo>
                    <a:pt x="115" y="34"/>
                  </a:lnTo>
                  <a:lnTo>
                    <a:pt x="114" y="31"/>
                  </a:lnTo>
                  <a:lnTo>
                    <a:pt x="115" y="31"/>
                  </a:lnTo>
                  <a:lnTo>
                    <a:pt x="114" y="29"/>
                  </a:lnTo>
                  <a:lnTo>
                    <a:pt x="112" y="27"/>
                  </a:lnTo>
                  <a:lnTo>
                    <a:pt x="110" y="27"/>
                  </a:lnTo>
                  <a:lnTo>
                    <a:pt x="112" y="25"/>
                  </a:lnTo>
                  <a:lnTo>
                    <a:pt x="110" y="25"/>
                  </a:lnTo>
                  <a:lnTo>
                    <a:pt x="110" y="24"/>
                  </a:lnTo>
                  <a:lnTo>
                    <a:pt x="109" y="22"/>
                  </a:lnTo>
                  <a:lnTo>
                    <a:pt x="109" y="20"/>
                  </a:lnTo>
                  <a:lnTo>
                    <a:pt x="107" y="20"/>
                  </a:lnTo>
                  <a:lnTo>
                    <a:pt x="107" y="19"/>
                  </a:lnTo>
                  <a:lnTo>
                    <a:pt x="105" y="19"/>
                  </a:lnTo>
                  <a:lnTo>
                    <a:pt x="105" y="17"/>
                  </a:lnTo>
                  <a:lnTo>
                    <a:pt x="104" y="17"/>
                  </a:lnTo>
                  <a:lnTo>
                    <a:pt x="104" y="15"/>
                  </a:lnTo>
                  <a:lnTo>
                    <a:pt x="100" y="14"/>
                  </a:lnTo>
                  <a:lnTo>
                    <a:pt x="100" y="12"/>
                  </a:lnTo>
                  <a:lnTo>
                    <a:pt x="98" y="12"/>
                  </a:lnTo>
                  <a:lnTo>
                    <a:pt x="97" y="10"/>
                  </a:lnTo>
                  <a:lnTo>
                    <a:pt x="93" y="8"/>
                  </a:lnTo>
                  <a:lnTo>
                    <a:pt x="93" y="7"/>
                  </a:lnTo>
                  <a:lnTo>
                    <a:pt x="85" y="5"/>
                  </a:lnTo>
                  <a:close/>
                </a:path>
              </a:pathLst>
            </a:custGeom>
            <a:solidFill>
              <a:srgbClr val="808080"/>
            </a:solidFill>
            <a:ln w="9525">
              <a:noFill/>
              <a:round/>
              <a:headEnd/>
              <a:tailEnd/>
            </a:ln>
          </p:spPr>
          <p:txBody>
            <a:bodyPr/>
            <a:lstStyle/>
            <a:p>
              <a:endParaRPr lang="en-US"/>
            </a:p>
          </p:txBody>
        </p:sp>
        <p:sp>
          <p:nvSpPr>
            <p:cNvPr id="454" name="Freeform 2625"/>
            <p:cNvSpPr>
              <a:spLocks/>
            </p:cNvSpPr>
            <p:nvPr/>
          </p:nvSpPr>
          <p:spPr bwMode="auto">
            <a:xfrm>
              <a:off x="1985" y="2637"/>
              <a:ext cx="116" cy="113"/>
            </a:xfrm>
            <a:custGeom>
              <a:avLst/>
              <a:gdLst>
                <a:gd name="T0" fmla="*/ 79 w 116"/>
                <a:gd name="T1" fmla="*/ 4 h 113"/>
                <a:gd name="T2" fmla="*/ 74 w 116"/>
                <a:gd name="T3" fmla="*/ 2 h 113"/>
                <a:gd name="T4" fmla="*/ 69 w 116"/>
                <a:gd name="T5" fmla="*/ 2 h 113"/>
                <a:gd name="T6" fmla="*/ 64 w 116"/>
                <a:gd name="T7" fmla="*/ 2 h 113"/>
                <a:gd name="T8" fmla="*/ 58 w 116"/>
                <a:gd name="T9" fmla="*/ 0 h 113"/>
                <a:gd name="T10" fmla="*/ 53 w 116"/>
                <a:gd name="T11" fmla="*/ 2 h 113"/>
                <a:gd name="T12" fmla="*/ 48 w 116"/>
                <a:gd name="T13" fmla="*/ 2 h 113"/>
                <a:gd name="T14" fmla="*/ 38 w 116"/>
                <a:gd name="T15" fmla="*/ 5 h 113"/>
                <a:gd name="T16" fmla="*/ 33 w 116"/>
                <a:gd name="T17" fmla="*/ 7 h 113"/>
                <a:gd name="T18" fmla="*/ 28 w 116"/>
                <a:gd name="T19" fmla="*/ 10 h 113"/>
                <a:gd name="T20" fmla="*/ 24 w 116"/>
                <a:gd name="T21" fmla="*/ 14 h 113"/>
                <a:gd name="T22" fmla="*/ 21 w 116"/>
                <a:gd name="T23" fmla="*/ 15 h 113"/>
                <a:gd name="T24" fmla="*/ 17 w 116"/>
                <a:gd name="T25" fmla="*/ 17 h 113"/>
                <a:gd name="T26" fmla="*/ 16 w 116"/>
                <a:gd name="T27" fmla="*/ 21 h 113"/>
                <a:gd name="T28" fmla="*/ 11 w 116"/>
                <a:gd name="T29" fmla="*/ 26 h 113"/>
                <a:gd name="T30" fmla="*/ 9 w 116"/>
                <a:gd name="T31" fmla="*/ 31 h 113"/>
                <a:gd name="T32" fmla="*/ 6 w 116"/>
                <a:gd name="T33" fmla="*/ 39 h 113"/>
                <a:gd name="T34" fmla="*/ 2 w 116"/>
                <a:gd name="T35" fmla="*/ 43 h 113"/>
                <a:gd name="T36" fmla="*/ 0 w 116"/>
                <a:gd name="T37" fmla="*/ 48 h 113"/>
                <a:gd name="T38" fmla="*/ 0 w 116"/>
                <a:gd name="T39" fmla="*/ 53 h 113"/>
                <a:gd name="T40" fmla="*/ 0 w 116"/>
                <a:gd name="T41" fmla="*/ 58 h 113"/>
                <a:gd name="T42" fmla="*/ 0 w 116"/>
                <a:gd name="T43" fmla="*/ 65 h 113"/>
                <a:gd name="T44" fmla="*/ 2 w 116"/>
                <a:gd name="T45" fmla="*/ 70 h 113"/>
                <a:gd name="T46" fmla="*/ 2 w 116"/>
                <a:gd name="T47" fmla="*/ 75 h 113"/>
                <a:gd name="T48" fmla="*/ 7 w 116"/>
                <a:gd name="T49" fmla="*/ 84 h 113"/>
                <a:gd name="T50" fmla="*/ 9 w 116"/>
                <a:gd name="T51" fmla="*/ 87 h 113"/>
                <a:gd name="T52" fmla="*/ 12 w 116"/>
                <a:gd name="T53" fmla="*/ 91 h 113"/>
                <a:gd name="T54" fmla="*/ 14 w 116"/>
                <a:gd name="T55" fmla="*/ 94 h 113"/>
                <a:gd name="T56" fmla="*/ 16 w 116"/>
                <a:gd name="T57" fmla="*/ 97 h 113"/>
                <a:gd name="T58" fmla="*/ 21 w 116"/>
                <a:gd name="T59" fmla="*/ 99 h 113"/>
                <a:gd name="T60" fmla="*/ 24 w 116"/>
                <a:gd name="T61" fmla="*/ 102 h 113"/>
                <a:gd name="T62" fmla="*/ 29 w 116"/>
                <a:gd name="T63" fmla="*/ 106 h 113"/>
                <a:gd name="T64" fmla="*/ 38 w 116"/>
                <a:gd name="T65" fmla="*/ 109 h 113"/>
                <a:gd name="T66" fmla="*/ 43 w 116"/>
                <a:gd name="T67" fmla="*/ 111 h 113"/>
                <a:gd name="T68" fmla="*/ 48 w 116"/>
                <a:gd name="T69" fmla="*/ 113 h 113"/>
                <a:gd name="T70" fmla="*/ 53 w 116"/>
                <a:gd name="T71" fmla="*/ 113 h 113"/>
                <a:gd name="T72" fmla="*/ 58 w 116"/>
                <a:gd name="T73" fmla="*/ 113 h 113"/>
                <a:gd name="T74" fmla="*/ 64 w 116"/>
                <a:gd name="T75" fmla="*/ 113 h 113"/>
                <a:gd name="T76" fmla="*/ 69 w 116"/>
                <a:gd name="T77" fmla="*/ 111 h 113"/>
                <a:gd name="T78" fmla="*/ 79 w 116"/>
                <a:gd name="T79" fmla="*/ 108 h 113"/>
                <a:gd name="T80" fmla="*/ 82 w 116"/>
                <a:gd name="T81" fmla="*/ 106 h 113"/>
                <a:gd name="T82" fmla="*/ 87 w 116"/>
                <a:gd name="T83" fmla="*/ 104 h 113"/>
                <a:gd name="T84" fmla="*/ 91 w 116"/>
                <a:gd name="T85" fmla="*/ 102 h 113"/>
                <a:gd name="T86" fmla="*/ 94 w 116"/>
                <a:gd name="T87" fmla="*/ 101 h 113"/>
                <a:gd name="T88" fmla="*/ 96 w 116"/>
                <a:gd name="T89" fmla="*/ 97 h 113"/>
                <a:gd name="T90" fmla="*/ 99 w 116"/>
                <a:gd name="T91" fmla="*/ 94 h 113"/>
                <a:gd name="T92" fmla="*/ 103 w 116"/>
                <a:gd name="T93" fmla="*/ 91 h 113"/>
                <a:gd name="T94" fmla="*/ 106 w 116"/>
                <a:gd name="T95" fmla="*/ 85 h 113"/>
                <a:gd name="T96" fmla="*/ 111 w 116"/>
                <a:gd name="T97" fmla="*/ 79 h 113"/>
                <a:gd name="T98" fmla="*/ 113 w 116"/>
                <a:gd name="T99" fmla="*/ 70 h 113"/>
                <a:gd name="T100" fmla="*/ 115 w 116"/>
                <a:gd name="T101" fmla="*/ 67 h 113"/>
                <a:gd name="T102" fmla="*/ 116 w 116"/>
                <a:gd name="T103" fmla="*/ 62 h 113"/>
                <a:gd name="T104" fmla="*/ 116 w 116"/>
                <a:gd name="T105" fmla="*/ 55 h 113"/>
                <a:gd name="T106" fmla="*/ 116 w 116"/>
                <a:gd name="T107" fmla="*/ 50 h 113"/>
                <a:gd name="T108" fmla="*/ 116 w 116"/>
                <a:gd name="T109" fmla="*/ 44 h 113"/>
                <a:gd name="T110" fmla="*/ 115 w 116"/>
                <a:gd name="T111" fmla="*/ 39 h 113"/>
                <a:gd name="T112" fmla="*/ 111 w 116"/>
                <a:gd name="T113" fmla="*/ 33 h 113"/>
                <a:gd name="T114" fmla="*/ 110 w 116"/>
                <a:gd name="T115" fmla="*/ 27 h 113"/>
                <a:gd name="T116" fmla="*/ 106 w 116"/>
                <a:gd name="T117" fmla="*/ 24 h 113"/>
                <a:gd name="T118" fmla="*/ 103 w 116"/>
                <a:gd name="T119" fmla="*/ 19 h 113"/>
                <a:gd name="T120" fmla="*/ 99 w 116"/>
                <a:gd name="T121" fmla="*/ 15 h 113"/>
                <a:gd name="T122" fmla="*/ 96 w 116"/>
                <a:gd name="T123" fmla="*/ 12 h 113"/>
                <a:gd name="T124" fmla="*/ 87 w 116"/>
                <a:gd name="T125" fmla="*/ 7 h 1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6"/>
                <a:gd name="T190" fmla="*/ 0 h 113"/>
                <a:gd name="T191" fmla="*/ 116 w 116"/>
                <a:gd name="T192" fmla="*/ 113 h 1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6" h="113">
                  <a:moveTo>
                    <a:pt x="84" y="5"/>
                  </a:moveTo>
                  <a:lnTo>
                    <a:pt x="81" y="4"/>
                  </a:lnTo>
                  <a:lnTo>
                    <a:pt x="79" y="4"/>
                  </a:lnTo>
                  <a:lnTo>
                    <a:pt x="77" y="4"/>
                  </a:lnTo>
                  <a:lnTo>
                    <a:pt x="75" y="2"/>
                  </a:lnTo>
                  <a:lnTo>
                    <a:pt x="74" y="2"/>
                  </a:lnTo>
                  <a:lnTo>
                    <a:pt x="72" y="2"/>
                  </a:lnTo>
                  <a:lnTo>
                    <a:pt x="70" y="2"/>
                  </a:lnTo>
                  <a:lnTo>
                    <a:pt x="69" y="2"/>
                  </a:lnTo>
                  <a:lnTo>
                    <a:pt x="67" y="2"/>
                  </a:lnTo>
                  <a:lnTo>
                    <a:pt x="65" y="2"/>
                  </a:lnTo>
                  <a:lnTo>
                    <a:pt x="64" y="2"/>
                  </a:lnTo>
                  <a:lnTo>
                    <a:pt x="62" y="2"/>
                  </a:lnTo>
                  <a:lnTo>
                    <a:pt x="60" y="0"/>
                  </a:lnTo>
                  <a:lnTo>
                    <a:pt x="58" y="0"/>
                  </a:lnTo>
                  <a:lnTo>
                    <a:pt x="57" y="2"/>
                  </a:lnTo>
                  <a:lnTo>
                    <a:pt x="55" y="2"/>
                  </a:lnTo>
                  <a:lnTo>
                    <a:pt x="53" y="2"/>
                  </a:lnTo>
                  <a:lnTo>
                    <a:pt x="52" y="2"/>
                  </a:lnTo>
                  <a:lnTo>
                    <a:pt x="50" y="2"/>
                  </a:lnTo>
                  <a:lnTo>
                    <a:pt x="48" y="2"/>
                  </a:lnTo>
                  <a:lnTo>
                    <a:pt x="45" y="4"/>
                  </a:lnTo>
                  <a:lnTo>
                    <a:pt x="43" y="4"/>
                  </a:lnTo>
                  <a:lnTo>
                    <a:pt x="38" y="5"/>
                  </a:lnTo>
                  <a:lnTo>
                    <a:pt x="36" y="5"/>
                  </a:lnTo>
                  <a:lnTo>
                    <a:pt x="35" y="7"/>
                  </a:lnTo>
                  <a:lnTo>
                    <a:pt x="33" y="7"/>
                  </a:lnTo>
                  <a:lnTo>
                    <a:pt x="31" y="9"/>
                  </a:lnTo>
                  <a:lnTo>
                    <a:pt x="29" y="9"/>
                  </a:lnTo>
                  <a:lnTo>
                    <a:pt x="28" y="10"/>
                  </a:lnTo>
                  <a:lnTo>
                    <a:pt x="26" y="12"/>
                  </a:lnTo>
                  <a:lnTo>
                    <a:pt x="24" y="12"/>
                  </a:lnTo>
                  <a:lnTo>
                    <a:pt x="24" y="14"/>
                  </a:lnTo>
                  <a:lnTo>
                    <a:pt x="23" y="14"/>
                  </a:lnTo>
                  <a:lnTo>
                    <a:pt x="21" y="14"/>
                  </a:lnTo>
                  <a:lnTo>
                    <a:pt x="21" y="15"/>
                  </a:lnTo>
                  <a:lnTo>
                    <a:pt x="21" y="17"/>
                  </a:lnTo>
                  <a:lnTo>
                    <a:pt x="19" y="17"/>
                  </a:lnTo>
                  <a:lnTo>
                    <a:pt x="17" y="17"/>
                  </a:lnTo>
                  <a:lnTo>
                    <a:pt x="17" y="19"/>
                  </a:lnTo>
                  <a:lnTo>
                    <a:pt x="16" y="19"/>
                  </a:lnTo>
                  <a:lnTo>
                    <a:pt x="16" y="21"/>
                  </a:lnTo>
                  <a:lnTo>
                    <a:pt x="14" y="22"/>
                  </a:lnTo>
                  <a:lnTo>
                    <a:pt x="12" y="24"/>
                  </a:lnTo>
                  <a:lnTo>
                    <a:pt x="11" y="26"/>
                  </a:lnTo>
                  <a:lnTo>
                    <a:pt x="11" y="27"/>
                  </a:lnTo>
                  <a:lnTo>
                    <a:pt x="9" y="29"/>
                  </a:lnTo>
                  <a:lnTo>
                    <a:pt x="9" y="31"/>
                  </a:lnTo>
                  <a:lnTo>
                    <a:pt x="7" y="34"/>
                  </a:lnTo>
                  <a:lnTo>
                    <a:pt x="6" y="38"/>
                  </a:lnTo>
                  <a:lnTo>
                    <a:pt x="6" y="39"/>
                  </a:lnTo>
                  <a:lnTo>
                    <a:pt x="4" y="41"/>
                  </a:lnTo>
                  <a:lnTo>
                    <a:pt x="4" y="43"/>
                  </a:lnTo>
                  <a:lnTo>
                    <a:pt x="2" y="43"/>
                  </a:lnTo>
                  <a:lnTo>
                    <a:pt x="2" y="44"/>
                  </a:lnTo>
                  <a:lnTo>
                    <a:pt x="2" y="46"/>
                  </a:lnTo>
                  <a:lnTo>
                    <a:pt x="0" y="48"/>
                  </a:lnTo>
                  <a:lnTo>
                    <a:pt x="0" y="50"/>
                  </a:lnTo>
                  <a:lnTo>
                    <a:pt x="0" y="51"/>
                  </a:lnTo>
                  <a:lnTo>
                    <a:pt x="0" y="53"/>
                  </a:lnTo>
                  <a:lnTo>
                    <a:pt x="0" y="55"/>
                  </a:lnTo>
                  <a:lnTo>
                    <a:pt x="0" y="56"/>
                  </a:lnTo>
                  <a:lnTo>
                    <a:pt x="0" y="58"/>
                  </a:lnTo>
                  <a:lnTo>
                    <a:pt x="0" y="62"/>
                  </a:lnTo>
                  <a:lnTo>
                    <a:pt x="0" y="63"/>
                  </a:lnTo>
                  <a:lnTo>
                    <a:pt x="0" y="65"/>
                  </a:lnTo>
                  <a:lnTo>
                    <a:pt x="0" y="67"/>
                  </a:lnTo>
                  <a:lnTo>
                    <a:pt x="0" y="68"/>
                  </a:lnTo>
                  <a:lnTo>
                    <a:pt x="2" y="70"/>
                  </a:lnTo>
                  <a:lnTo>
                    <a:pt x="2" y="72"/>
                  </a:lnTo>
                  <a:lnTo>
                    <a:pt x="2" y="73"/>
                  </a:lnTo>
                  <a:lnTo>
                    <a:pt x="2" y="75"/>
                  </a:lnTo>
                  <a:lnTo>
                    <a:pt x="6" y="80"/>
                  </a:lnTo>
                  <a:lnTo>
                    <a:pt x="7" y="80"/>
                  </a:lnTo>
                  <a:lnTo>
                    <a:pt x="7" y="84"/>
                  </a:lnTo>
                  <a:lnTo>
                    <a:pt x="7" y="85"/>
                  </a:lnTo>
                  <a:lnTo>
                    <a:pt x="9" y="85"/>
                  </a:lnTo>
                  <a:lnTo>
                    <a:pt x="9" y="87"/>
                  </a:lnTo>
                  <a:lnTo>
                    <a:pt x="11" y="89"/>
                  </a:lnTo>
                  <a:lnTo>
                    <a:pt x="11" y="91"/>
                  </a:lnTo>
                  <a:lnTo>
                    <a:pt x="12" y="91"/>
                  </a:lnTo>
                  <a:lnTo>
                    <a:pt x="12" y="92"/>
                  </a:lnTo>
                  <a:lnTo>
                    <a:pt x="14" y="92"/>
                  </a:lnTo>
                  <a:lnTo>
                    <a:pt x="14" y="94"/>
                  </a:lnTo>
                  <a:lnTo>
                    <a:pt x="16" y="94"/>
                  </a:lnTo>
                  <a:lnTo>
                    <a:pt x="16" y="96"/>
                  </a:lnTo>
                  <a:lnTo>
                    <a:pt x="16" y="97"/>
                  </a:lnTo>
                  <a:lnTo>
                    <a:pt x="17" y="97"/>
                  </a:lnTo>
                  <a:lnTo>
                    <a:pt x="19" y="99"/>
                  </a:lnTo>
                  <a:lnTo>
                    <a:pt x="21" y="99"/>
                  </a:lnTo>
                  <a:lnTo>
                    <a:pt x="21" y="101"/>
                  </a:lnTo>
                  <a:lnTo>
                    <a:pt x="23" y="101"/>
                  </a:lnTo>
                  <a:lnTo>
                    <a:pt x="24" y="102"/>
                  </a:lnTo>
                  <a:lnTo>
                    <a:pt x="28" y="104"/>
                  </a:lnTo>
                  <a:lnTo>
                    <a:pt x="29" y="104"/>
                  </a:lnTo>
                  <a:lnTo>
                    <a:pt x="29" y="106"/>
                  </a:lnTo>
                  <a:lnTo>
                    <a:pt x="33" y="108"/>
                  </a:lnTo>
                  <a:lnTo>
                    <a:pt x="36" y="109"/>
                  </a:lnTo>
                  <a:lnTo>
                    <a:pt x="38" y="109"/>
                  </a:lnTo>
                  <a:lnTo>
                    <a:pt x="40" y="111"/>
                  </a:lnTo>
                  <a:lnTo>
                    <a:pt x="41" y="111"/>
                  </a:lnTo>
                  <a:lnTo>
                    <a:pt x="43" y="111"/>
                  </a:lnTo>
                  <a:lnTo>
                    <a:pt x="45" y="111"/>
                  </a:lnTo>
                  <a:lnTo>
                    <a:pt x="46" y="111"/>
                  </a:lnTo>
                  <a:lnTo>
                    <a:pt x="48" y="113"/>
                  </a:lnTo>
                  <a:lnTo>
                    <a:pt x="50" y="113"/>
                  </a:lnTo>
                  <a:lnTo>
                    <a:pt x="52" y="113"/>
                  </a:lnTo>
                  <a:lnTo>
                    <a:pt x="53" y="113"/>
                  </a:lnTo>
                  <a:lnTo>
                    <a:pt x="55" y="113"/>
                  </a:lnTo>
                  <a:lnTo>
                    <a:pt x="57" y="113"/>
                  </a:lnTo>
                  <a:lnTo>
                    <a:pt x="58" y="113"/>
                  </a:lnTo>
                  <a:lnTo>
                    <a:pt x="60" y="113"/>
                  </a:lnTo>
                  <a:lnTo>
                    <a:pt x="62" y="113"/>
                  </a:lnTo>
                  <a:lnTo>
                    <a:pt x="64" y="113"/>
                  </a:lnTo>
                  <a:lnTo>
                    <a:pt x="65" y="113"/>
                  </a:lnTo>
                  <a:lnTo>
                    <a:pt x="67" y="111"/>
                  </a:lnTo>
                  <a:lnTo>
                    <a:pt x="69" y="111"/>
                  </a:lnTo>
                  <a:lnTo>
                    <a:pt x="70" y="111"/>
                  </a:lnTo>
                  <a:lnTo>
                    <a:pt x="74" y="111"/>
                  </a:lnTo>
                  <a:lnTo>
                    <a:pt x="79" y="108"/>
                  </a:lnTo>
                  <a:lnTo>
                    <a:pt x="81" y="108"/>
                  </a:lnTo>
                  <a:lnTo>
                    <a:pt x="82" y="108"/>
                  </a:lnTo>
                  <a:lnTo>
                    <a:pt x="82" y="106"/>
                  </a:lnTo>
                  <a:lnTo>
                    <a:pt x="84" y="106"/>
                  </a:lnTo>
                  <a:lnTo>
                    <a:pt x="86" y="104"/>
                  </a:lnTo>
                  <a:lnTo>
                    <a:pt x="87" y="104"/>
                  </a:lnTo>
                  <a:lnTo>
                    <a:pt x="87" y="102"/>
                  </a:lnTo>
                  <a:lnTo>
                    <a:pt x="89" y="102"/>
                  </a:lnTo>
                  <a:lnTo>
                    <a:pt x="91" y="102"/>
                  </a:lnTo>
                  <a:lnTo>
                    <a:pt x="91" y="101"/>
                  </a:lnTo>
                  <a:lnTo>
                    <a:pt x="93" y="101"/>
                  </a:lnTo>
                  <a:lnTo>
                    <a:pt x="94" y="101"/>
                  </a:lnTo>
                  <a:lnTo>
                    <a:pt x="94" y="99"/>
                  </a:lnTo>
                  <a:lnTo>
                    <a:pt x="96" y="99"/>
                  </a:lnTo>
                  <a:lnTo>
                    <a:pt x="96" y="97"/>
                  </a:lnTo>
                  <a:lnTo>
                    <a:pt x="98" y="97"/>
                  </a:lnTo>
                  <a:lnTo>
                    <a:pt x="99" y="96"/>
                  </a:lnTo>
                  <a:lnTo>
                    <a:pt x="99" y="94"/>
                  </a:lnTo>
                  <a:lnTo>
                    <a:pt x="101" y="92"/>
                  </a:lnTo>
                  <a:lnTo>
                    <a:pt x="103" y="92"/>
                  </a:lnTo>
                  <a:lnTo>
                    <a:pt x="103" y="91"/>
                  </a:lnTo>
                  <a:lnTo>
                    <a:pt x="104" y="89"/>
                  </a:lnTo>
                  <a:lnTo>
                    <a:pt x="106" y="87"/>
                  </a:lnTo>
                  <a:lnTo>
                    <a:pt x="106" y="85"/>
                  </a:lnTo>
                  <a:lnTo>
                    <a:pt x="108" y="84"/>
                  </a:lnTo>
                  <a:lnTo>
                    <a:pt x="108" y="82"/>
                  </a:lnTo>
                  <a:lnTo>
                    <a:pt x="111" y="79"/>
                  </a:lnTo>
                  <a:lnTo>
                    <a:pt x="113" y="75"/>
                  </a:lnTo>
                  <a:lnTo>
                    <a:pt x="113" y="72"/>
                  </a:lnTo>
                  <a:lnTo>
                    <a:pt x="113" y="70"/>
                  </a:lnTo>
                  <a:lnTo>
                    <a:pt x="115" y="70"/>
                  </a:lnTo>
                  <a:lnTo>
                    <a:pt x="115" y="68"/>
                  </a:lnTo>
                  <a:lnTo>
                    <a:pt x="115" y="67"/>
                  </a:lnTo>
                  <a:lnTo>
                    <a:pt x="116" y="65"/>
                  </a:lnTo>
                  <a:lnTo>
                    <a:pt x="116" y="63"/>
                  </a:lnTo>
                  <a:lnTo>
                    <a:pt x="116" y="62"/>
                  </a:lnTo>
                  <a:lnTo>
                    <a:pt x="116" y="58"/>
                  </a:lnTo>
                  <a:lnTo>
                    <a:pt x="116" y="56"/>
                  </a:lnTo>
                  <a:lnTo>
                    <a:pt x="116" y="55"/>
                  </a:lnTo>
                  <a:lnTo>
                    <a:pt x="116" y="53"/>
                  </a:lnTo>
                  <a:lnTo>
                    <a:pt x="116" y="51"/>
                  </a:lnTo>
                  <a:lnTo>
                    <a:pt x="116" y="50"/>
                  </a:lnTo>
                  <a:lnTo>
                    <a:pt x="116" y="48"/>
                  </a:lnTo>
                  <a:lnTo>
                    <a:pt x="116" y="46"/>
                  </a:lnTo>
                  <a:lnTo>
                    <a:pt x="116" y="44"/>
                  </a:lnTo>
                  <a:lnTo>
                    <a:pt x="115" y="43"/>
                  </a:lnTo>
                  <a:lnTo>
                    <a:pt x="115" y="41"/>
                  </a:lnTo>
                  <a:lnTo>
                    <a:pt x="115" y="39"/>
                  </a:lnTo>
                  <a:lnTo>
                    <a:pt x="113" y="38"/>
                  </a:lnTo>
                  <a:lnTo>
                    <a:pt x="113" y="33"/>
                  </a:lnTo>
                  <a:lnTo>
                    <a:pt x="111" y="33"/>
                  </a:lnTo>
                  <a:lnTo>
                    <a:pt x="111" y="29"/>
                  </a:lnTo>
                  <a:lnTo>
                    <a:pt x="110" y="29"/>
                  </a:lnTo>
                  <a:lnTo>
                    <a:pt x="110" y="27"/>
                  </a:lnTo>
                  <a:lnTo>
                    <a:pt x="108" y="27"/>
                  </a:lnTo>
                  <a:lnTo>
                    <a:pt x="108" y="26"/>
                  </a:lnTo>
                  <a:lnTo>
                    <a:pt x="106" y="24"/>
                  </a:lnTo>
                  <a:lnTo>
                    <a:pt x="106" y="22"/>
                  </a:lnTo>
                  <a:lnTo>
                    <a:pt x="104" y="21"/>
                  </a:lnTo>
                  <a:lnTo>
                    <a:pt x="103" y="19"/>
                  </a:lnTo>
                  <a:lnTo>
                    <a:pt x="103" y="17"/>
                  </a:lnTo>
                  <a:lnTo>
                    <a:pt x="101" y="17"/>
                  </a:lnTo>
                  <a:lnTo>
                    <a:pt x="99" y="15"/>
                  </a:lnTo>
                  <a:lnTo>
                    <a:pt x="99" y="14"/>
                  </a:lnTo>
                  <a:lnTo>
                    <a:pt x="98" y="14"/>
                  </a:lnTo>
                  <a:lnTo>
                    <a:pt x="96" y="12"/>
                  </a:lnTo>
                  <a:lnTo>
                    <a:pt x="94" y="10"/>
                  </a:lnTo>
                  <a:lnTo>
                    <a:pt x="91" y="9"/>
                  </a:lnTo>
                  <a:lnTo>
                    <a:pt x="87" y="7"/>
                  </a:lnTo>
                  <a:lnTo>
                    <a:pt x="84" y="5"/>
                  </a:lnTo>
                  <a:close/>
                </a:path>
              </a:pathLst>
            </a:custGeom>
            <a:solidFill>
              <a:srgbClr val="808080"/>
            </a:solidFill>
            <a:ln w="9525">
              <a:noFill/>
              <a:round/>
              <a:headEnd/>
              <a:tailEnd/>
            </a:ln>
          </p:spPr>
          <p:txBody>
            <a:bodyPr/>
            <a:lstStyle/>
            <a:p>
              <a:endParaRPr lang="en-US"/>
            </a:p>
          </p:txBody>
        </p:sp>
        <p:sp>
          <p:nvSpPr>
            <p:cNvPr id="455" name="Freeform 2626"/>
            <p:cNvSpPr>
              <a:spLocks/>
            </p:cNvSpPr>
            <p:nvPr/>
          </p:nvSpPr>
          <p:spPr bwMode="auto">
            <a:xfrm>
              <a:off x="1953" y="2615"/>
              <a:ext cx="114" cy="113"/>
            </a:xfrm>
            <a:custGeom>
              <a:avLst/>
              <a:gdLst>
                <a:gd name="T0" fmla="*/ 78 w 114"/>
                <a:gd name="T1" fmla="*/ 3 h 113"/>
                <a:gd name="T2" fmla="*/ 73 w 114"/>
                <a:gd name="T3" fmla="*/ 2 h 113"/>
                <a:gd name="T4" fmla="*/ 68 w 114"/>
                <a:gd name="T5" fmla="*/ 2 h 113"/>
                <a:gd name="T6" fmla="*/ 63 w 114"/>
                <a:gd name="T7" fmla="*/ 2 h 113"/>
                <a:gd name="T8" fmla="*/ 60 w 114"/>
                <a:gd name="T9" fmla="*/ 0 h 113"/>
                <a:gd name="T10" fmla="*/ 55 w 114"/>
                <a:gd name="T11" fmla="*/ 2 h 113"/>
                <a:gd name="T12" fmla="*/ 49 w 114"/>
                <a:gd name="T13" fmla="*/ 2 h 113"/>
                <a:gd name="T14" fmla="*/ 44 w 114"/>
                <a:gd name="T15" fmla="*/ 3 h 113"/>
                <a:gd name="T16" fmla="*/ 36 w 114"/>
                <a:gd name="T17" fmla="*/ 5 h 113"/>
                <a:gd name="T18" fmla="*/ 31 w 114"/>
                <a:gd name="T19" fmla="*/ 7 h 113"/>
                <a:gd name="T20" fmla="*/ 27 w 114"/>
                <a:gd name="T21" fmla="*/ 10 h 113"/>
                <a:gd name="T22" fmla="*/ 22 w 114"/>
                <a:gd name="T23" fmla="*/ 12 h 113"/>
                <a:gd name="T24" fmla="*/ 21 w 114"/>
                <a:gd name="T25" fmla="*/ 15 h 113"/>
                <a:gd name="T26" fmla="*/ 17 w 114"/>
                <a:gd name="T27" fmla="*/ 17 h 113"/>
                <a:gd name="T28" fmla="*/ 14 w 114"/>
                <a:gd name="T29" fmla="*/ 20 h 113"/>
                <a:gd name="T30" fmla="*/ 10 w 114"/>
                <a:gd name="T31" fmla="*/ 26 h 113"/>
                <a:gd name="T32" fmla="*/ 7 w 114"/>
                <a:gd name="T33" fmla="*/ 31 h 113"/>
                <a:gd name="T34" fmla="*/ 3 w 114"/>
                <a:gd name="T35" fmla="*/ 39 h 113"/>
                <a:gd name="T36" fmla="*/ 2 w 114"/>
                <a:gd name="T37" fmla="*/ 44 h 113"/>
                <a:gd name="T38" fmla="*/ 0 w 114"/>
                <a:gd name="T39" fmla="*/ 49 h 113"/>
                <a:gd name="T40" fmla="*/ 0 w 114"/>
                <a:gd name="T41" fmla="*/ 55 h 113"/>
                <a:gd name="T42" fmla="*/ 0 w 114"/>
                <a:gd name="T43" fmla="*/ 61 h 113"/>
                <a:gd name="T44" fmla="*/ 0 w 114"/>
                <a:gd name="T45" fmla="*/ 66 h 113"/>
                <a:gd name="T46" fmla="*/ 2 w 114"/>
                <a:gd name="T47" fmla="*/ 72 h 113"/>
                <a:gd name="T48" fmla="*/ 3 w 114"/>
                <a:gd name="T49" fmla="*/ 80 h 113"/>
                <a:gd name="T50" fmla="*/ 7 w 114"/>
                <a:gd name="T51" fmla="*/ 85 h 113"/>
                <a:gd name="T52" fmla="*/ 10 w 114"/>
                <a:gd name="T53" fmla="*/ 90 h 113"/>
                <a:gd name="T54" fmla="*/ 14 w 114"/>
                <a:gd name="T55" fmla="*/ 92 h 113"/>
                <a:gd name="T56" fmla="*/ 15 w 114"/>
                <a:gd name="T57" fmla="*/ 97 h 113"/>
                <a:gd name="T58" fmla="*/ 19 w 114"/>
                <a:gd name="T59" fmla="*/ 101 h 113"/>
                <a:gd name="T60" fmla="*/ 22 w 114"/>
                <a:gd name="T61" fmla="*/ 102 h 113"/>
                <a:gd name="T62" fmla="*/ 27 w 114"/>
                <a:gd name="T63" fmla="*/ 106 h 113"/>
                <a:gd name="T64" fmla="*/ 38 w 114"/>
                <a:gd name="T65" fmla="*/ 109 h 113"/>
                <a:gd name="T66" fmla="*/ 43 w 114"/>
                <a:gd name="T67" fmla="*/ 111 h 113"/>
                <a:gd name="T68" fmla="*/ 48 w 114"/>
                <a:gd name="T69" fmla="*/ 113 h 113"/>
                <a:gd name="T70" fmla="*/ 53 w 114"/>
                <a:gd name="T71" fmla="*/ 113 h 113"/>
                <a:gd name="T72" fmla="*/ 58 w 114"/>
                <a:gd name="T73" fmla="*/ 113 h 113"/>
                <a:gd name="T74" fmla="*/ 63 w 114"/>
                <a:gd name="T75" fmla="*/ 113 h 113"/>
                <a:gd name="T76" fmla="*/ 67 w 114"/>
                <a:gd name="T77" fmla="*/ 111 h 113"/>
                <a:gd name="T78" fmla="*/ 73 w 114"/>
                <a:gd name="T79" fmla="*/ 111 h 113"/>
                <a:gd name="T80" fmla="*/ 80 w 114"/>
                <a:gd name="T81" fmla="*/ 106 h 113"/>
                <a:gd name="T82" fmla="*/ 85 w 114"/>
                <a:gd name="T83" fmla="*/ 104 h 113"/>
                <a:gd name="T84" fmla="*/ 89 w 114"/>
                <a:gd name="T85" fmla="*/ 102 h 113"/>
                <a:gd name="T86" fmla="*/ 92 w 114"/>
                <a:gd name="T87" fmla="*/ 101 h 113"/>
                <a:gd name="T88" fmla="*/ 96 w 114"/>
                <a:gd name="T89" fmla="*/ 97 h 113"/>
                <a:gd name="T90" fmla="*/ 99 w 114"/>
                <a:gd name="T91" fmla="*/ 94 h 113"/>
                <a:gd name="T92" fmla="*/ 102 w 114"/>
                <a:gd name="T93" fmla="*/ 90 h 113"/>
                <a:gd name="T94" fmla="*/ 106 w 114"/>
                <a:gd name="T95" fmla="*/ 85 h 113"/>
                <a:gd name="T96" fmla="*/ 111 w 114"/>
                <a:gd name="T97" fmla="*/ 78 h 113"/>
                <a:gd name="T98" fmla="*/ 113 w 114"/>
                <a:gd name="T99" fmla="*/ 70 h 113"/>
                <a:gd name="T100" fmla="*/ 114 w 114"/>
                <a:gd name="T101" fmla="*/ 66 h 113"/>
                <a:gd name="T102" fmla="*/ 114 w 114"/>
                <a:gd name="T103" fmla="*/ 61 h 113"/>
                <a:gd name="T104" fmla="*/ 114 w 114"/>
                <a:gd name="T105" fmla="*/ 55 h 113"/>
                <a:gd name="T106" fmla="*/ 114 w 114"/>
                <a:gd name="T107" fmla="*/ 49 h 113"/>
                <a:gd name="T108" fmla="*/ 114 w 114"/>
                <a:gd name="T109" fmla="*/ 44 h 113"/>
                <a:gd name="T110" fmla="*/ 114 w 114"/>
                <a:gd name="T111" fmla="*/ 39 h 113"/>
                <a:gd name="T112" fmla="*/ 111 w 114"/>
                <a:gd name="T113" fmla="*/ 29 h 113"/>
                <a:gd name="T114" fmla="*/ 107 w 114"/>
                <a:gd name="T115" fmla="*/ 27 h 113"/>
                <a:gd name="T116" fmla="*/ 106 w 114"/>
                <a:gd name="T117" fmla="*/ 22 h 113"/>
                <a:gd name="T118" fmla="*/ 101 w 114"/>
                <a:gd name="T119" fmla="*/ 19 h 113"/>
                <a:gd name="T120" fmla="*/ 99 w 114"/>
                <a:gd name="T121" fmla="*/ 15 h 113"/>
                <a:gd name="T122" fmla="*/ 94 w 114"/>
                <a:gd name="T123" fmla="*/ 12 h 113"/>
                <a:gd name="T124" fmla="*/ 89 w 114"/>
                <a:gd name="T125" fmla="*/ 9 h 1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3"/>
                <a:gd name="T191" fmla="*/ 114 w 114"/>
                <a:gd name="T192" fmla="*/ 113 h 1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3">
                  <a:moveTo>
                    <a:pt x="84" y="5"/>
                  </a:moveTo>
                  <a:lnTo>
                    <a:pt x="80" y="3"/>
                  </a:lnTo>
                  <a:lnTo>
                    <a:pt x="78" y="3"/>
                  </a:lnTo>
                  <a:lnTo>
                    <a:pt x="77" y="3"/>
                  </a:lnTo>
                  <a:lnTo>
                    <a:pt x="75" y="3"/>
                  </a:lnTo>
                  <a:lnTo>
                    <a:pt x="73" y="2"/>
                  </a:lnTo>
                  <a:lnTo>
                    <a:pt x="72" y="2"/>
                  </a:lnTo>
                  <a:lnTo>
                    <a:pt x="70" y="2"/>
                  </a:lnTo>
                  <a:lnTo>
                    <a:pt x="68" y="2"/>
                  </a:lnTo>
                  <a:lnTo>
                    <a:pt x="67" y="2"/>
                  </a:lnTo>
                  <a:lnTo>
                    <a:pt x="65" y="2"/>
                  </a:lnTo>
                  <a:lnTo>
                    <a:pt x="63" y="2"/>
                  </a:lnTo>
                  <a:lnTo>
                    <a:pt x="61" y="2"/>
                  </a:lnTo>
                  <a:lnTo>
                    <a:pt x="60" y="2"/>
                  </a:lnTo>
                  <a:lnTo>
                    <a:pt x="60" y="0"/>
                  </a:lnTo>
                  <a:lnTo>
                    <a:pt x="58" y="0"/>
                  </a:lnTo>
                  <a:lnTo>
                    <a:pt x="56" y="2"/>
                  </a:lnTo>
                  <a:lnTo>
                    <a:pt x="55" y="2"/>
                  </a:lnTo>
                  <a:lnTo>
                    <a:pt x="53" y="2"/>
                  </a:lnTo>
                  <a:lnTo>
                    <a:pt x="51" y="2"/>
                  </a:lnTo>
                  <a:lnTo>
                    <a:pt x="49" y="2"/>
                  </a:lnTo>
                  <a:lnTo>
                    <a:pt x="48" y="2"/>
                  </a:lnTo>
                  <a:lnTo>
                    <a:pt x="46" y="2"/>
                  </a:lnTo>
                  <a:lnTo>
                    <a:pt x="44" y="3"/>
                  </a:lnTo>
                  <a:lnTo>
                    <a:pt x="43" y="3"/>
                  </a:lnTo>
                  <a:lnTo>
                    <a:pt x="38" y="5"/>
                  </a:lnTo>
                  <a:lnTo>
                    <a:pt x="36" y="5"/>
                  </a:lnTo>
                  <a:lnTo>
                    <a:pt x="34" y="5"/>
                  </a:lnTo>
                  <a:lnTo>
                    <a:pt x="32" y="7"/>
                  </a:lnTo>
                  <a:lnTo>
                    <a:pt x="31" y="7"/>
                  </a:lnTo>
                  <a:lnTo>
                    <a:pt x="29" y="9"/>
                  </a:lnTo>
                  <a:lnTo>
                    <a:pt x="27" y="9"/>
                  </a:lnTo>
                  <a:lnTo>
                    <a:pt x="27" y="10"/>
                  </a:lnTo>
                  <a:lnTo>
                    <a:pt x="26" y="10"/>
                  </a:lnTo>
                  <a:lnTo>
                    <a:pt x="24" y="12"/>
                  </a:lnTo>
                  <a:lnTo>
                    <a:pt x="22" y="12"/>
                  </a:lnTo>
                  <a:lnTo>
                    <a:pt x="22" y="14"/>
                  </a:lnTo>
                  <a:lnTo>
                    <a:pt x="21" y="14"/>
                  </a:lnTo>
                  <a:lnTo>
                    <a:pt x="21" y="15"/>
                  </a:lnTo>
                  <a:lnTo>
                    <a:pt x="19" y="15"/>
                  </a:lnTo>
                  <a:lnTo>
                    <a:pt x="19" y="17"/>
                  </a:lnTo>
                  <a:lnTo>
                    <a:pt x="17" y="17"/>
                  </a:lnTo>
                  <a:lnTo>
                    <a:pt x="17" y="19"/>
                  </a:lnTo>
                  <a:lnTo>
                    <a:pt x="15" y="19"/>
                  </a:lnTo>
                  <a:lnTo>
                    <a:pt x="14" y="20"/>
                  </a:lnTo>
                  <a:lnTo>
                    <a:pt x="14" y="22"/>
                  </a:lnTo>
                  <a:lnTo>
                    <a:pt x="12" y="24"/>
                  </a:lnTo>
                  <a:lnTo>
                    <a:pt x="10" y="26"/>
                  </a:lnTo>
                  <a:lnTo>
                    <a:pt x="9" y="27"/>
                  </a:lnTo>
                  <a:lnTo>
                    <a:pt x="7" y="29"/>
                  </a:lnTo>
                  <a:lnTo>
                    <a:pt x="7" y="31"/>
                  </a:lnTo>
                  <a:lnTo>
                    <a:pt x="5" y="34"/>
                  </a:lnTo>
                  <a:lnTo>
                    <a:pt x="3" y="37"/>
                  </a:lnTo>
                  <a:lnTo>
                    <a:pt x="3" y="39"/>
                  </a:lnTo>
                  <a:lnTo>
                    <a:pt x="2" y="41"/>
                  </a:lnTo>
                  <a:lnTo>
                    <a:pt x="2" y="43"/>
                  </a:lnTo>
                  <a:lnTo>
                    <a:pt x="2" y="44"/>
                  </a:lnTo>
                  <a:lnTo>
                    <a:pt x="2" y="46"/>
                  </a:lnTo>
                  <a:lnTo>
                    <a:pt x="0" y="48"/>
                  </a:lnTo>
                  <a:lnTo>
                    <a:pt x="0" y="49"/>
                  </a:lnTo>
                  <a:lnTo>
                    <a:pt x="0" y="51"/>
                  </a:lnTo>
                  <a:lnTo>
                    <a:pt x="0" y="53"/>
                  </a:lnTo>
                  <a:lnTo>
                    <a:pt x="0" y="55"/>
                  </a:lnTo>
                  <a:lnTo>
                    <a:pt x="0" y="56"/>
                  </a:lnTo>
                  <a:lnTo>
                    <a:pt x="0" y="58"/>
                  </a:lnTo>
                  <a:lnTo>
                    <a:pt x="0" y="61"/>
                  </a:lnTo>
                  <a:lnTo>
                    <a:pt x="0" y="63"/>
                  </a:lnTo>
                  <a:lnTo>
                    <a:pt x="0" y="65"/>
                  </a:lnTo>
                  <a:lnTo>
                    <a:pt x="0" y="66"/>
                  </a:lnTo>
                  <a:lnTo>
                    <a:pt x="0" y="68"/>
                  </a:lnTo>
                  <a:lnTo>
                    <a:pt x="2" y="70"/>
                  </a:lnTo>
                  <a:lnTo>
                    <a:pt x="2" y="72"/>
                  </a:lnTo>
                  <a:lnTo>
                    <a:pt x="2" y="73"/>
                  </a:lnTo>
                  <a:lnTo>
                    <a:pt x="2" y="75"/>
                  </a:lnTo>
                  <a:lnTo>
                    <a:pt x="3" y="80"/>
                  </a:lnTo>
                  <a:lnTo>
                    <a:pt x="5" y="80"/>
                  </a:lnTo>
                  <a:lnTo>
                    <a:pt x="5" y="84"/>
                  </a:lnTo>
                  <a:lnTo>
                    <a:pt x="7" y="85"/>
                  </a:lnTo>
                  <a:lnTo>
                    <a:pt x="7" y="87"/>
                  </a:lnTo>
                  <a:lnTo>
                    <a:pt x="9" y="89"/>
                  </a:lnTo>
                  <a:lnTo>
                    <a:pt x="10" y="90"/>
                  </a:lnTo>
                  <a:lnTo>
                    <a:pt x="12" y="90"/>
                  </a:lnTo>
                  <a:lnTo>
                    <a:pt x="12" y="92"/>
                  </a:lnTo>
                  <a:lnTo>
                    <a:pt x="14" y="92"/>
                  </a:lnTo>
                  <a:lnTo>
                    <a:pt x="14" y="94"/>
                  </a:lnTo>
                  <a:lnTo>
                    <a:pt x="15" y="95"/>
                  </a:lnTo>
                  <a:lnTo>
                    <a:pt x="15" y="97"/>
                  </a:lnTo>
                  <a:lnTo>
                    <a:pt x="17" y="97"/>
                  </a:lnTo>
                  <a:lnTo>
                    <a:pt x="19" y="99"/>
                  </a:lnTo>
                  <a:lnTo>
                    <a:pt x="19" y="101"/>
                  </a:lnTo>
                  <a:lnTo>
                    <a:pt x="21" y="101"/>
                  </a:lnTo>
                  <a:lnTo>
                    <a:pt x="22" y="101"/>
                  </a:lnTo>
                  <a:lnTo>
                    <a:pt x="22" y="102"/>
                  </a:lnTo>
                  <a:lnTo>
                    <a:pt x="26" y="104"/>
                  </a:lnTo>
                  <a:lnTo>
                    <a:pt x="27" y="104"/>
                  </a:lnTo>
                  <a:lnTo>
                    <a:pt x="27" y="106"/>
                  </a:lnTo>
                  <a:lnTo>
                    <a:pt x="32" y="107"/>
                  </a:lnTo>
                  <a:lnTo>
                    <a:pt x="36" y="109"/>
                  </a:lnTo>
                  <a:lnTo>
                    <a:pt x="38" y="109"/>
                  </a:lnTo>
                  <a:lnTo>
                    <a:pt x="39" y="111"/>
                  </a:lnTo>
                  <a:lnTo>
                    <a:pt x="41" y="111"/>
                  </a:lnTo>
                  <a:lnTo>
                    <a:pt x="43" y="111"/>
                  </a:lnTo>
                  <a:lnTo>
                    <a:pt x="44" y="111"/>
                  </a:lnTo>
                  <a:lnTo>
                    <a:pt x="46" y="113"/>
                  </a:lnTo>
                  <a:lnTo>
                    <a:pt x="48" y="113"/>
                  </a:lnTo>
                  <a:lnTo>
                    <a:pt x="49" y="113"/>
                  </a:lnTo>
                  <a:lnTo>
                    <a:pt x="51" y="113"/>
                  </a:lnTo>
                  <a:lnTo>
                    <a:pt x="53" y="113"/>
                  </a:lnTo>
                  <a:lnTo>
                    <a:pt x="55" y="113"/>
                  </a:lnTo>
                  <a:lnTo>
                    <a:pt x="56" y="113"/>
                  </a:lnTo>
                  <a:lnTo>
                    <a:pt x="58" y="113"/>
                  </a:lnTo>
                  <a:lnTo>
                    <a:pt x="60" y="113"/>
                  </a:lnTo>
                  <a:lnTo>
                    <a:pt x="61" y="113"/>
                  </a:lnTo>
                  <a:lnTo>
                    <a:pt x="63" y="113"/>
                  </a:lnTo>
                  <a:lnTo>
                    <a:pt x="65" y="113"/>
                  </a:lnTo>
                  <a:lnTo>
                    <a:pt x="65" y="111"/>
                  </a:lnTo>
                  <a:lnTo>
                    <a:pt x="67" y="111"/>
                  </a:lnTo>
                  <a:lnTo>
                    <a:pt x="68" y="111"/>
                  </a:lnTo>
                  <a:lnTo>
                    <a:pt x="72" y="111"/>
                  </a:lnTo>
                  <a:lnTo>
                    <a:pt x="73" y="111"/>
                  </a:lnTo>
                  <a:lnTo>
                    <a:pt x="78" y="107"/>
                  </a:lnTo>
                  <a:lnTo>
                    <a:pt x="80" y="107"/>
                  </a:lnTo>
                  <a:lnTo>
                    <a:pt x="80" y="106"/>
                  </a:lnTo>
                  <a:lnTo>
                    <a:pt x="82" y="106"/>
                  </a:lnTo>
                  <a:lnTo>
                    <a:pt x="84" y="106"/>
                  </a:lnTo>
                  <a:lnTo>
                    <a:pt x="85" y="104"/>
                  </a:lnTo>
                  <a:lnTo>
                    <a:pt x="87" y="104"/>
                  </a:lnTo>
                  <a:lnTo>
                    <a:pt x="87" y="102"/>
                  </a:lnTo>
                  <a:lnTo>
                    <a:pt x="89" y="102"/>
                  </a:lnTo>
                  <a:lnTo>
                    <a:pt x="89" y="101"/>
                  </a:lnTo>
                  <a:lnTo>
                    <a:pt x="90" y="101"/>
                  </a:lnTo>
                  <a:lnTo>
                    <a:pt x="92" y="101"/>
                  </a:lnTo>
                  <a:lnTo>
                    <a:pt x="94" y="99"/>
                  </a:lnTo>
                  <a:lnTo>
                    <a:pt x="94" y="97"/>
                  </a:lnTo>
                  <a:lnTo>
                    <a:pt x="96" y="97"/>
                  </a:lnTo>
                  <a:lnTo>
                    <a:pt x="97" y="95"/>
                  </a:lnTo>
                  <a:lnTo>
                    <a:pt x="99" y="95"/>
                  </a:lnTo>
                  <a:lnTo>
                    <a:pt x="99" y="94"/>
                  </a:lnTo>
                  <a:lnTo>
                    <a:pt x="99" y="92"/>
                  </a:lnTo>
                  <a:lnTo>
                    <a:pt x="101" y="92"/>
                  </a:lnTo>
                  <a:lnTo>
                    <a:pt x="102" y="90"/>
                  </a:lnTo>
                  <a:lnTo>
                    <a:pt x="104" y="89"/>
                  </a:lnTo>
                  <a:lnTo>
                    <a:pt x="106" y="87"/>
                  </a:lnTo>
                  <a:lnTo>
                    <a:pt x="106" y="85"/>
                  </a:lnTo>
                  <a:lnTo>
                    <a:pt x="107" y="84"/>
                  </a:lnTo>
                  <a:lnTo>
                    <a:pt x="107" y="82"/>
                  </a:lnTo>
                  <a:lnTo>
                    <a:pt x="111" y="78"/>
                  </a:lnTo>
                  <a:lnTo>
                    <a:pt x="111" y="75"/>
                  </a:lnTo>
                  <a:lnTo>
                    <a:pt x="113" y="72"/>
                  </a:lnTo>
                  <a:lnTo>
                    <a:pt x="113" y="70"/>
                  </a:lnTo>
                  <a:lnTo>
                    <a:pt x="114" y="70"/>
                  </a:lnTo>
                  <a:lnTo>
                    <a:pt x="114" y="68"/>
                  </a:lnTo>
                  <a:lnTo>
                    <a:pt x="114" y="66"/>
                  </a:lnTo>
                  <a:lnTo>
                    <a:pt x="114" y="65"/>
                  </a:lnTo>
                  <a:lnTo>
                    <a:pt x="114" y="63"/>
                  </a:lnTo>
                  <a:lnTo>
                    <a:pt x="114" y="61"/>
                  </a:lnTo>
                  <a:lnTo>
                    <a:pt x="114" y="58"/>
                  </a:lnTo>
                  <a:lnTo>
                    <a:pt x="114" y="56"/>
                  </a:lnTo>
                  <a:lnTo>
                    <a:pt x="114" y="55"/>
                  </a:lnTo>
                  <a:lnTo>
                    <a:pt x="114" y="53"/>
                  </a:lnTo>
                  <a:lnTo>
                    <a:pt x="114" y="51"/>
                  </a:lnTo>
                  <a:lnTo>
                    <a:pt x="114" y="49"/>
                  </a:lnTo>
                  <a:lnTo>
                    <a:pt x="114" y="48"/>
                  </a:lnTo>
                  <a:lnTo>
                    <a:pt x="114" y="46"/>
                  </a:lnTo>
                  <a:lnTo>
                    <a:pt x="114" y="44"/>
                  </a:lnTo>
                  <a:lnTo>
                    <a:pt x="114" y="43"/>
                  </a:lnTo>
                  <a:lnTo>
                    <a:pt x="114" y="41"/>
                  </a:lnTo>
                  <a:lnTo>
                    <a:pt x="114" y="39"/>
                  </a:lnTo>
                  <a:lnTo>
                    <a:pt x="113" y="37"/>
                  </a:lnTo>
                  <a:lnTo>
                    <a:pt x="111" y="32"/>
                  </a:lnTo>
                  <a:lnTo>
                    <a:pt x="111" y="29"/>
                  </a:lnTo>
                  <a:lnTo>
                    <a:pt x="109" y="29"/>
                  </a:lnTo>
                  <a:lnTo>
                    <a:pt x="109" y="27"/>
                  </a:lnTo>
                  <a:lnTo>
                    <a:pt x="107" y="27"/>
                  </a:lnTo>
                  <a:lnTo>
                    <a:pt x="107" y="26"/>
                  </a:lnTo>
                  <a:lnTo>
                    <a:pt x="106" y="24"/>
                  </a:lnTo>
                  <a:lnTo>
                    <a:pt x="106" y="22"/>
                  </a:lnTo>
                  <a:lnTo>
                    <a:pt x="104" y="20"/>
                  </a:lnTo>
                  <a:lnTo>
                    <a:pt x="102" y="19"/>
                  </a:lnTo>
                  <a:lnTo>
                    <a:pt x="101" y="19"/>
                  </a:lnTo>
                  <a:lnTo>
                    <a:pt x="101" y="17"/>
                  </a:lnTo>
                  <a:lnTo>
                    <a:pt x="99" y="17"/>
                  </a:lnTo>
                  <a:lnTo>
                    <a:pt x="99" y="15"/>
                  </a:lnTo>
                  <a:lnTo>
                    <a:pt x="97" y="14"/>
                  </a:lnTo>
                  <a:lnTo>
                    <a:pt x="96" y="14"/>
                  </a:lnTo>
                  <a:lnTo>
                    <a:pt x="94" y="12"/>
                  </a:lnTo>
                  <a:lnTo>
                    <a:pt x="94" y="10"/>
                  </a:lnTo>
                  <a:lnTo>
                    <a:pt x="92" y="10"/>
                  </a:lnTo>
                  <a:lnTo>
                    <a:pt x="89" y="9"/>
                  </a:lnTo>
                  <a:lnTo>
                    <a:pt x="87" y="7"/>
                  </a:lnTo>
                  <a:lnTo>
                    <a:pt x="84" y="5"/>
                  </a:lnTo>
                  <a:close/>
                </a:path>
              </a:pathLst>
            </a:custGeom>
            <a:solidFill>
              <a:srgbClr val="808080"/>
            </a:solidFill>
            <a:ln w="9525">
              <a:noFill/>
              <a:round/>
              <a:headEnd/>
              <a:tailEnd/>
            </a:ln>
          </p:spPr>
          <p:txBody>
            <a:bodyPr/>
            <a:lstStyle/>
            <a:p>
              <a:endParaRPr lang="en-US"/>
            </a:p>
          </p:txBody>
        </p:sp>
        <p:sp>
          <p:nvSpPr>
            <p:cNvPr id="456" name="Freeform 2627"/>
            <p:cNvSpPr>
              <a:spLocks/>
            </p:cNvSpPr>
            <p:nvPr/>
          </p:nvSpPr>
          <p:spPr bwMode="auto">
            <a:xfrm>
              <a:off x="1921" y="2605"/>
              <a:ext cx="114" cy="112"/>
            </a:xfrm>
            <a:custGeom>
              <a:avLst/>
              <a:gdLst>
                <a:gd name="T0" fmla="*/ 76 w 114"/>
                <a:gd name="T1" fmla="*/ 3 h 112"/>
                <a:gd name="T2" fmla="*/ 71 w 114"/>
                <a:gd name="T3" fmla="*/ 1 h 112"/>
                <a:gd name="T4" fmla="*/ 64 w 114"/>
                <a:gd name="T5" fmla="*/ 1 h 112"/>
                <a:gd name="T6" fmla="*/ 58 w 114"/>
                <a:gd name="T7" fmla="*/ 0 h 112"/>
                <a:gd name="T8" fmla="*/ 51 w 114"/>
                <a:gd name="T9" fmla="*/ 1 h 112"/>
                <a:gd name="T10" fmla="*/ 44 w 114"/>
                <a:gd name="T11" fmla="*/ 3 h 112"/>
                <a:gd name="T12" fmla="*/ 34 w 114"/>
                <a:gd name="T13" fmla="*/ 5 h 112"/>
                <a:gd name="T14" fmla="*/ 29 w 114"/>
                <a:gd name="T15" fmla="*/ 8 h 112"/>
                <a:gd name="T16" fmla="*/ 24 w 114"/>
                <a:gd name="T17" fmla="*/ 12 h 112"/>
                <a:gd name="T18" fmla="*/ 20 w 114"/>
                <a:gd name="T19" fmla="*/ 15 h 112"/>
                <a:gd name="T20" fmla="*/ 17 w 114"/>
                <a:gd name="T21" fmla="*/ 19 h 112"/>
                <a:gd name="T22" fmla="*/ 13 w 114"/>
                <a:gd name="T23" fmla="*/ 22 h 112"/>
                <a:gd name="T24" fmla="*/ 8 w 114"/>
                <a:gd name="T25" fmla="*/ 29 h 112"/>
                <a:gd name="T26" fmla="*/ 3 w 114"/>
                <a:gd name="T27" fmla="*/ 39 h 112"/>
                <a:gd name="T28" fmla="*/ 1 w 114"/>
                <a:gd name="T29" fmla="*/ 46 h 112"/>
                <a:gd name="T30" fmla="*/ 0 w 114"/>
                <a:gd name="T31" fmla="*/ 53 h 112"/>
                <a:gd name="T32" fmla="*/ 0 w 114"/>
                <a:gd name="T33" fmla="*/ 61 h 112"/>
                <a:gd name="T34" fmla="*/ 0 w 114"/>
                <a:gd name="T35" fmla="*/ 68 h 112"/>
                <a:gd name="T36" fmla="*/ 1 w 114"/>
                <a:gd name="T37" fmla="*/ 75 h 112"/>
                <a:gd name="T38" fmla="*/ 6 w 114"/>
                <a:gd name="T39" fmla="*/ 85 h 112"/>
                <a:gd name="T40" fmla="*/ 10 w 114"/>
                <a:gd name="T41" fmla="*/ 90 h 112"/>
                <a:gd name="T42" fmla="*/ 15 w 114"/>
                <a:gd name="T43" fmla="*/ 94 h 112"/>
                <a:gd name="T44" fmla="*/ 18 w 114"/>
                <a:gd name="T45" fmla="*/ 99 h 112"/>
                <a:gd name="T46" fmla="*/ 22 w 114"/>
                <a:gd name="T47" fmla="*/ 102 h 112"/>
                <a:gd name="T48" fmla="*/ 29 w 114"/>
                <a:gd name="T49" fmla="*/ 105 h 112"/>
                <a:gd name="T50" fmla="*/ 39 w 114"/>
                <a:gd name="T51" fmla="*/ 111 h 112"/>
                <a:gd name="T52" fmla="*/ 46 w 114"/>
                <a:gd name="T53" fmla="*/ 112 h 112"/>
                <a:gd name="T54" fmla="*/ 53 w 114"/>
                <a:gd name="T55" fmla="*/ 112 h 112"/>
                <a:gd name="T56" fmla="*/ 59 w 114"/>
                <a:gd name="T57" fmla="*/ 112 h 112"/>
                <a:gd name="T58" fmla="*/ 64 w 114"/>
                <a:gd name="T59" fmla="*/ 111 h 112"/>
                <a:gd name="T60" fmla="*/ 73 w 114"/>
                <a:gd name="T61" fmla="*/ 111 h 112"/>
                <a:gd name="T62" fmla="*/ 81 w 114"/>
                <a:gd name="T63" fmla="*/ 105 h 112"/>
                <a:gd name="T64" fmla="*/ 87 w 114"/>
                <a:gd name="T65" fmla="*/ 104 h 112"/>
                <a:gd name="T66" fmla="*/ 90 w 114"/>
                <a:gd name="T67" fmla="*/ 100 h 112"/>
                <a:gd name="T68" fmla="*/ 95 w 114"/>
                <a:gd name="T69" fmla="*/ 97 h 112"/>
                <a:gd name="T70" fmla="*/ 100 w 114"/>
                <a:gd name="T71" fmla="*/ 94 h 112"/>
                <a:gd name="T72" fmla="*/ 104 w 114"/>
                <a:gd name="T73" fmla="*/ 88 h 112"/>
                <a:gd name="T74" fmla="*/ 107 w 114"/>
                <a:gd name="T75" fmla="*/ 82 h 112"/>
                <a:gd name="T76" fmla="*/ 112 w 114"/>
                <a:gd name="T77" fmla="*/ 70 h 112"/>
                <a:gd name="T78" fmla="*/ 114 w 114"/>
                <a:gd name="T79" fmla="*/ 65 h 112"/>
                <a:gd name="T80" fmla="*/ 114 w 114"/>
                <a:gd name="T81" fmla="*/ 54 h 112"/>
                <a:gd name="T82" fmla="*/ 114 w 114"/>
                <a:gd name="T83" fmla="*/ 47 h 112"/>
                <a:gd name="T84" fmla="*/ 114 w 114"/>
                <a:gd name="T85" fmla="*/ 39 h 112"/>
                <a:gd name="T86" fmla="*/ 109 w 114"/>
                <a:gd name="T87" fmla="*/ 29 h 112"/>
                <a:gd name="T88" fmla="*/ 105 w 114"/>
                <a:gd name="T89" fmla="*/ 24 h 112"/>
                <a:gd name="T90" fmla="*/ 102 w 114"/>
                <a:gd name="T91" fmla="*/ 19 h 112"/>
                <a:gd name="T92" fmla="*/ 97 w 114"/>
                <a:gd name="T93" fmla="*/ 13 h 112"/>
                <a:gd name="T94" fmla="*/ 92 w 114"/>
                <a:gd name="T95" fmla="*/ 10 h 112"/>
                <a:gd name="T96" fmla="*/ 83 w 114"/>
                <a:gd name="T97" fmla="*/ 5 h 1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2"/>
                <a:gd name="T149" fmla="*/ 114 w 114"/>
                <a:gd name="T150" fmla="*/ 112 h 1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2">
                  <a:moveTo>
                    <a:pt x="83" y="5"/>
                  </a:moveTo>
                  <a:lnTo>
                    <a:pt x="80" y="3"/>
                  </a:lnTo>
                  <a:lnTo>
                    <a:pt x="78" y="3"/>
                  </a:lnTo>
                  <a:lnTo>
                    <a:pt x="76" y="3"/>
                  </a:lnTo>
                  <a:lnTo>
                    <a:pt x="75" y="3"/>
                  </a:lnTo>
                  <a:lnTo>
                    <a:pt x="75" y="1"/>
                  </a:lnTo>
                  <a:lnTo>
                    <a:pt x="73" y="1"/>
                  </a:lnTo>
                  <a:lnTo>
                    <a:pt x="71" y="1"/>
                  </a:lnTo>
                  <a:lnTo>
                    <a:pt x="70" y="1"/>
                  </a:lnTo>
                  <a:lnTo>
                    <a:pt x="68" y="1"/>
                  </a:lnTo>
                  <a:lnTo>
                    <a:pt x="66" y="1"/>
                  </a:lnTo>
                  <a:lnTo>
                    <a:pt x="64" y="1"/>
                  </a:lnTo>
                  <a:lnTo>
                    <a:pt x="63" y="1"/>
                  </a:lnTo>
                  <a:lnTo>
                    <a:pt x="61" y="1"/>
                  </a:lnTo>
                  <a:lnTo>
                    <a:pt x="59" y="0"/>
                  </a:lnTo>
                  <a:lnTo>
                    <a:pt x="58" y="0"/>
                  </a:lnTo>
                  <a:lnTo>
                    <a:pt x="56" y="1"/>
                  </a:lnTo>
                  <a:lnTo>
                    <a:pt x="54" y="1"/>
                  </a:lnTo>
                  <a:lnTo>
                    <a:pt x="53" y="1"/>
                  </a:lnTo>
                  <a:lnTo>
                    <a:pt x="51" y="1"/>
                  </a:lnTo>
                  <a:lnTo>
                    <a:pt x="49" y="1"/>
                  </a:lnTo>
                  <a:lnTo>
                    <a:pt x="47" y="1"/>
                  </a:lnTo>
                  <a:lnTo>
                    <a:pt x="46" y="1"/>
                  </a:lnTo>
                  <a:lnTo>
                    <a:pt x="44" y="3"/>
                  </a:lnTo>
                  <a:lnTo>
                    <a:pt x="42" y="3"/>
                  </a:lnTo>
                  <a:lnTo>
                    <a:pt x="37" y="5"/>
                  </a:lnTo>
                  <a:lnTo>
                    <a:pt x="35" y="5"/>
                  </a:lnTo>
                  <a:lnTo>
                    <a:pt x="34" y="5"/>
                  </a:lnTo>
                  <a:lnTo>
                    <a:pt x="34" y="7"/>
                  </a:lnTo>
                  <a:lnTo>
                    <a:pt x="32" y="7"/>
                  </a:lnTo>
                  <a:lnTo>
                    <a:pt x="30" y="7"/>
                  </a:lnTo>
                  <a:lnTo>
                    <a:pt x="29" y="8"/>
                  </a:lnTo>
                  <a:lnTo>
                    <a:pt x="29" y="10"/>
                  </a:lnTo>
                  <a:lnTo>
                    <a:pt x="27" y="10"/>
                  </a:lnTo>
                  <a:lnTo>
                    <a:pt x="25" y="10"/>
                  </a:lnTo>
                  <a:lnTo>
                    <a:pt x="24" y="12"/>
                  </a:lnTo>
                  <a:lnTo>
                    <a:pt x="22" y="12"/>
                  </a:lnTo>
                  <a:lnTo>
                    <a:pt x="22" y="13"/>
                  </a:lnTo>
                  <a:lnTo>
                    <a:pt x="20" y="13"/>
                  </a:lnTo>
                  <a:lnTo>
                    <a:pt x="20" y="15"/>
                  </a:lnTo>
                  <a:lnTo>
                    <a:pt x="18" y="15"/>
                  </a:lnTo>
                  <a:lnTo>
                    <a:pt x="18" y="17"/>
                  </a:lnTo>
                  <a:lnTo>
                    <a:pt x="17" y="17"/>
                  </a:lnTo>
                  <a:lnTo>
                    <a:pt x="17" y="19"/>
                  </a:lnTo>
                  <a:lnTo>
                    <a:pt x="15" y="19"/>
                  </a:lnTo>
                  <a:lnTo>
                    <a:pt x="15" y="20"/>
                  </a:lnTo>
                  <a:lnTo>
                    <a:pt x="15" y="22"/>
                  </a:lnTo>
                  <a:lnTo>
                    <a:pt x="13" y="22"/>
                  </a:lnTo>
                  <a:lnTo>
                    <a:pt x="12" y="24"/>
                  </a:lnTo>
                  <a:lnTo>
                    <a:pt x="10" y="25"/>
                  </a:lnTo>
                  <a:lnTo>
                    <a:pt x="8" y="27"/>
                  </a:lnTo>
                  <a:lnTo>
                    <a:pt x="8" y="29"/>
                  </a:lnTo>
                  <a:lnTo>
                    <a:pt x="8" y="30"/>
                  </a:lnTo>
                  <a:lnTo>
                    <a:pt x="5" y="34"/>
                  </a:lnTo>
                  <a:lnTo>
                    <a:pt x="3" y="37"/>
                  </a:lnTo>
                  <a:lnTo>
                    <a:pt x="3" y="39"/>
                  </a:lnTo>
                  <a:lnTo>
                    <a:pt x="1" y="41"/>
                  </a:lnTo>
                  <a:lnTo>
                    <a:pt x="1" y="42"/>
                  </a:lnTo>
                  <a:lnTo>
                    <a:pt x="1" y="44"/>
                  </a:lnTo>
                  <a:lnTo>
                    <a:pt x="1" y="46"/>
                  </a:lnTo>
                  <a:lnTo>
                    <a:pt x="0" y="47"/>
                  </a:lnTo>
                  <a:lnTo>
                    <a:pt x="0" y="49"/>
                  </a:lnTo>
                  <a:lnTo>
                    <a:pt x="0" y="51"/>
                  </a:lnTo>
                  <a:lnTo>
                    <a:pt x="0" y="53"/>
                  </a:lnTo>
                  <a:lnTo>
                    <a:pt x="0" y="54"/>
                  </a:lnTo>
                  <a:lnTo>
                    <a:pt x="0" y="56"/>
                  </a:lnTo>
                  <a:lnTo>
                    <a:pt x="0" y="58"/>
                  </a:lnTo>
                  <a:lnTo>
                    <a:pt x="0" y="61"/>
                  </a:lnTo>
                  <a:lnTo>
                    <a:pt x="0" y="63"/>
                  </a:lnTo>
                  <a:lnTo>
                    <a:pt x="0" y="65"/>
                  </a:lnTo>
                  <a:lnTo>
                    <a:pt x="0" y="66"/>
                  </a:lnTo>
                  <a:lnTo>
                    <a:pt x="0" y="68"/>
                  </a:lnTo>
                  <a:lnTo>
                    <a:pt x="1" y="70"/>
                  </a:lnTo>
                  <a:lnTo>
                    <a:pt x="1" y="71"/>
                  </a:lnTo>
                  <a:lnTo>
                    <a:pt x="1" y="73"/>
                  </a:lnTo>
                  <a:lnTo>
                    <a:pt x="1" y="75"/>
                  </a:lnTo>
                  <a:lnTo>
                    <a:pt x="3" y="80"/>
                  </a:lnTo>
                  <a:lnTo>
                    <a:pt x="5" y="82"/>
                  </a:lnTo>
                  <a:lnTo>
                    <a:pt x="5" y="83"/>
                  </a:lnTo>
                  <a:lnTo>
                    <a:pt x="6" y="85"/>
                  </a:lnTo>
                  <a:lnTo>
                    <a:pt x="8" y="85"/>
                  </a:lnTo>
                  <a:lnTo>
                    <a:pt x="8" y="87"/>
                  </a:lnTo>
                  <a:lnTo>
                    <a:pt x="8" y="88"/>
                  </a:lnTo>
                  <a:lnTo>
                    <a:pt x="10" y="90"/>
                  </a:lnTo>
                  <a:lnTo>
                    <a:pt x="10" y="92"/>
                  </a:lnTo>
                  <a:lnTo>
                    <a:pt x="12" y="92"/>
                  </a:lnTo>
                  <a:lnTo>
                    <a:pt x="13" y="94"/>
                  </a:lnTo>
                  <a:lnTo>
                    <a:pt x="15" y="94"/>
                  </a:lnTo>
                  <a:lnTo>
                    <a:pt x="15" y="95"/>
                  </a:lnTo>
                  <a:lnTo>
                    <a:pt x="15" y="97"/>
                  </a:lnTo>
                  <a:lnTo>
                    <a:pt x="17" y="97"/>
                  </a:lnTo>
                  <a:lnTo>
                    <a:pt x="18" y="99"/>
                  </a:lnTo>
                  <a:lnTo>
                    <a:pt x="18" y="100"/>
                  </a:lnTo>
                  <a:lnTo>
                    <a:pt x="20" y="100"/>
                  </a:lnTo>
                  <a:lnTo>
                    <a:pt x="22" y="100"/>
                  </a:lnTo>
                  <a:lnTo>
                    <a:pt x="22" y="102"/>
                  </a:lnTo>
                  <a:lnTo>
                    <a:pt x="22" y="104"/>
                  </a:lnTo>
                  <a:lnTo>
                    <a:pt x="25" y="104"/>
                  </a:lnTo>
                  <a:lnTo>
                    <a:pt x="25" y="105"/>
                  </a:lnTo>
                  <a:lnTo>
                    <a:pt x="29" y="105"/>
                  </a:lnTo>
                  <a:lnTo>
                    <a:pt x="32" y="107"/>
                  </a:lnTo>
                  <a:lnTo>
                    <a:pt x="35" y="109"/>
                  </a:lnTo>
                  <a:lnTo>
                    <a:pt x="37" y="109"/>
                  </a:lnTo>
                  <a:lnTo>
                    <a:pt x="39" y="111"/>
                  </a:lnTo>
                  <a:lnTo>
                    <a:pt x="41" y="111"/>
                  </a:lnTo>
                  <a:lnTo>
                    <a:pt x="42" y="111"/>
                  </a:lnTo>
                  <a:lnTo>
                    <a:pt x="44" y="111"/>
                  </a:lnTo>
                  <a:lnTo>
                    <a:pt x="46" y="112"/>
                  </a:lnTo>
                  <a:lnTo>
                    <a:pt x="47" y="112"/>
                  </a:lnTo>
                  <a:lnTo>
                    <a:pt x="49" y="112"/>
                  </a:lnTo>
                  <a:lnTo>
                    <a:pt x="51" y="112"/>
                  </a:lnTo>
                  <a:lnTo>
                    <a:pt x="53" y="112"/>
                  </a:lnTo>
                  <a:lnTo>
                    <a:pt x="54" y="112"/>
                  </a:lnTo>
                  <a:lnTo>
                    <a:pt x="56" y="112"/>
                  </a:lnTo>
                  <a:lnTo>
                    <a:pt x="58" y="112"/>
                  </a:lnTo>
                  <a:lnTo>
                    <a:pt x="59" y="112"/>
                  </a:lnTo>
                  <a:lnTo>
                    <a:pt x="61" y="112"/>
                  </a:lnTo>
                  <a:lnTo>
                    <a:pt x="63" y="112"/>
                  </a:lnTo>
                  <a:lnTo>
                    <a:pt x="64" y="112"/>
                  </a:lnTo>
                  <a:lnTo>
                    <a:pt x="64" y="111"/>
                  </a:lnTo>
                  <a:lnTo>
                    <a:pt x="66" y="111"/>
                  </a:lnTo>
                  <a:lnTo>
                    <a:pt x="68" y="111"/>
                  </a:lnTo>
                  <a:lnTo>
                    <a:pt x="71" y="111"/>
                  </a:lnTo>
                  <a:lnTo>
                    <a:pt x="73" y="111"/>
                  </a:lnTo>
                  <a:lnTo>
                    <a:pt x="78" y="107"/>
                  </a:lnTo>
                  <a:lnTo>
                    <a:pt x="80" y="107"/>
                  </a:lnTo>
                  <a:lnTo>
                    <a:pt x="80" y="105"/>
                  </a:lnTo>
                  <a:lnTo>
                    <a:pt x="81" y="105"/>
                  </a:lnTo>
                  <a:lnTo>
                    <a:pt x="83" y="105"/>
                  </a:lnTo>
                  <a:lnTo>
                    <a:pt x="85" y="105"/>
                  </a:lnTo>
                  <a:lnTo>
                    <a:pt x="85" y="104"/>
                  </a:lnTo>
                  <a:lnTo>
                    <a:pt x="87" y="104"/>
                  </a:lnTo>
                  <a:lnTo>
                    <a:pt x="88" y="104"/>
                  </a:lnTo>
                  <a:lnTo>
                    <a:pt x="88" y="102"/>
                  </a:lnTo>
                  <a:lnTo>
                    <a:pt x="88" y="100"/>
                  </a:lnTo>
                  <a:lnTo>
                    <a:pt x="90" y="100"/>
                  </a:lnTo>
                  <a:lnTo>
                    <a:pt x="92" y="100"/>
                  </a:lnTo>
                  <a:lnTo>
                    <a:pt x="93" y="99"/>
                  </a:lnTo>
                  <a:lnTo>
                    <a:pt x="93" y="97"/>
                  </a:lnTo>
                  <a:lnTo>
                    <a:pt x="95" y="97"/>
                  </a:lnTo>
                  <a:lnTo>
                    <a:pt x="97" y="95"/>
                  </a:lnTo>
                  <a:lnTo>
                    <a:pt x="99" y="95"/>
                  </a:lnTo>
                  <a:lnTo>
                    <a:pt x="99" y="94"/>
                  </a:lnTo>
                  <a:lnTo>
                    <a:pt x="100" y="94"/>
                  </a:lnTo>
                  <a:lnTo>
                    <a:pt x="100" y="92"/>
                  </a:lnTo>
                  <a:lnTo>
                    <a:pt x="102" y="92"/>
                  </a:lnTo>
                  <a:lnTo>
                    <a:pt x="102" y="90"/>
                  </a:lnTo>
                  <a:lnTo>
                    <a:pt x="104" y="88"/>
                  </a:lnTo>
                  <a:lnTo>
                    <a:pt x="105" y="87"/>
                  </a:lnTo>
                  <a:lnTo>
                    <a:pt x="105" y="85"/>
                  </a:lnTo>
                  <a:lnTo>
                    <a:pt x="107" y="83"/>
                  </a:lnTo>
                  <a:lnTo>
                    <a:pt x="107" y="82"/>
                  </a:lnTo>
                  <a:lnTo>
                    <a:pt x="110" y="78"/>
                  </a:lnTo>
                  <a:lnTo>
                    <a:pt x="110" y="75"/>
                  </a:lnTo>
                  <a:lnTo>
                    <a:pt x="112" y="71"/>
                  </a:lnTo>
                  <a:lnTo>
                    <a:pt x="112" y="70"/>
                  </a:lnTo>
                  <a:lnTo>
                    <a:pt x="114" y="70"/>
                  </a:lnTo>
                  <a:lnTo>
                    <a:pt x="114" y="68"/>
                  </a:lnTo>
                  <a:lnTo>
                    <a:pt x="114" y="66"/>
                  </a:lnTo>
                  <a:lnTo>
                    <a:pt x="114" y="65"/>
                  </a:lnTo>
                  <a:lnTo>
                    <a:pt x="114" y="63"/>
                  </a:lnTo>
                  <a:lnTo>
                    <a:pt x="114" y="61"/>
                  </a:lnTo>
                  <a:lnTo>
                    <a:pt x="114" y="58"/>
                  </a:lnTo>
                  <a:lnTo>
                    <a:pt x="114" y="54"/>
                  </a:lnTo>
                  <a:lnTo>
                    <a:pt x="114" y="53"/>
                  </a:lnTo>
                  <a:lnTo>
                    <a:pt x="114" y="51"/>
                  </a:lnTo>
                  <a:lnTo>
                    <a:pt x="114" y="49"/>
                  </a:lnTo>
                  <a:lnTo>
                    <a:pt x="114" y="47"/>
                  </a:lnTo>
                  <a:lnTo>
                    <a:pt x="114" y="46"/>
                  </a:lnTo>
                  <a:lnTo>
                    <a:pt x="114" y="42"/>
                  </a:lnTo>
                  <a:lnTo>
                    <a:pt x="114" y="41"/>
                  </a:lnTo>
                  <a:lnTo>
                    <a:pt x="114" y="39"/>
                  </a:lnTo>
                  <a:lnTo>
                    <a:pt x="112" y="37"/>
                  </a:lnTo>
                  <a:lnTo>
                    <a:pt x="110" y="32"/>
                  </a:lnTo>
                  <a:lnTo>
                    <a:pt x="110" y="29"/>
                  </a:lnTo>
                  <a:lnTo>
                    <a:pt x="109" y="29"/>
                  </a:lnTo>
                  <a:lnTo>
                    <a:pt x="109" y="27"/>
                  </a:lnTo>
                  <a:lnTo>
                    <a:pt x="107" y="27"/>
                  </a:lnTo>
                  <a:lnTo>
                    <a:pt x="107" y="25"/>
                  </a:lnTo>
                  <a:lnTo>
                    <a:pt x="105" y="24"/>
                  </a:lnTo>
                  <a:lnTo>
                    <a:pt x="105" y="22"/>
                  </a:lnTo>
                  <a:lnTo>
                    <a:pt x="104" y="22"/>
                  </a:lnTo>
                  <a:lnTo>
                    <a:pt x="104" y="20"/>
                  </a:lnTo>
                  <a:lnTo>
                    <a:pt x="102" y="19"/>
                  </a:lnTo>
                  <a:lnTo>
                    <a:pt x="100" y="19"/>
                  </a:lnTo>
                  <a:lnTo>
                    <a:pt x="100" y="17"/>
                  </a:lnTo>
                  <a:lnTo>
                    <a:pt x="99" y="15"/>
                  </a:lnTo>
                  <a:lnTo>
                    <a:pt x="97" y="13"/>
                  </a:lnTo>
                  <a:lnTo>
                    <a:pt x="95" y="13"/>
                  </a:lnTo>
                  <a:lnTo>
                    <a:pt x="93" y="12"/>
                  </a:lnTo>
                  <a:lnTo>
                    <a:pt x="93" y="10"/>
                  </a:lnTo>
                  <a:lnTo>
                    <a:pt x="92" y="10"/>
                  </a:lnTo>
                  <a:lnTo>
                    <a:pt x="88" y="10"/>
                  </a:lnTo>
                  <a:lnTo>
                    <a:pt x="88" y="8"/>
                  </a:lnTo>
                  <a:lnTo>
                    <a:pt x="87" y="7"/>
                  </a:lnTo>
                  <a:lnTo>
                    <a:pt x="83" y="5"/>
                  </a:lnTo>
                  <a:close/>
                </a:path>
              </a:pathLst>
            </a:custGeom>
            <a:solidFill>
              <a:srgbClr val="808080"/>
            </a:solidFill>
            <a:ln w="9525">
              <a:noFill/>
              <a:round/>
              <a:headEnd/>
              <a:tailEnd/>
            </a:ln>
          </p:spPr>
          <p:txBody>
            <a:bodyPr/>
            <a:lstStyle/>
            <a:p>
              <a:endParaRPr lang="en-US"/>
            </a:p>
          </p:txBody>
        </p:sp>
        <p:sp>
          <p:nvSpPr>
            <p:cNvPr id="457" name="Freeform 2628"/>
            <p:cNvSpPr>
              <a:spLocks/>
            </p:cNvSpPr>
            <p:nvPr/>
          </p:nvSpPr>
          <p:spPr bwMode="auto">
            <a:xfrm>
              <a:off x="2023" y="2618"/>
              <a:ext cx="114" cy="111"/>
            </a:xfrm>
            <a:custGeom>
              <a:avLst/>
              <a:gdLst>
                <a:gd name="T0" fmla="*/ 77 w 114"/>
                <a:gd name="T1" fmla="*/ 2 h 111"/>
                <a:gd name="T2" fmla="*/ 70 w 114"/>
                <a:gd name="T3" fmla="*/ 0 h 111"/>
                <a:gd name="T4" fmla="*/ 65 w 114"/>
                <a:gd name="T5" fmla="*/ 0 h 111"/>
                <a:gd name="T6" fmla="*/ 58 w 114"/>
                <a:gd name="T7" fmla="*/ 0 h 111"/>
                <a:gd name="T8" fmla="*/ 51 w 114"/>
                <a:gd name="T9" fmla="*/ 0 h 111"/>
                <a:gd name="T10" fmla="*/ 43 w 114"/>
                <a:gd name="T11" fmla="*/ 2 h 111"/>
                <a:gd name="T12" fmla="*/ 32 w 114"/>
                <a:gd name="T13" fmla="*/ 7 h 111"/>
                <a:gd name="T14" fmla="*/ 26 w 114"/>
                <a:gd name="T15" fmla="*/ 11 h 111"/>
                <a:gd name="T16" fmla="*/ 20 w 114"/>
                <a:gd name="T17" fmla="*/ 14 h 111"/>
                <a:gd name="T18" fmla="*/ 15 w 114"/>
                <a:gd name="T19" fmla="*/ 19 h 111"/>
                <a:gd name="T20" fmla="*/ 10 w 114"/>
                <a:gd name="T21" fmla="*/ 26 h 111"/>
                <a:gd name="T22" fmla="*/ 5 w 114"/>
                <a:gd name="T23" fmla="*/ 34 h 111"/>
                <a:gd name="T24" fmla="*/ 2 w 114"/>
                <a:gd name="T25" fmla="*/ 43 h 111"/>
                <a:gd name="T26" fmla="*/ 0 w 114"/>
                <a:gd name="T27" fmla="*/ 50 h 111"/>
                <a:gd name="T28" fmla="*/ 0 w 114"/>
                <a:gd name="T29" fmla="*/ 57 h 111"/>
                <a:gd name="T30" fmla="*/ 0 w 114"/>
                <a:gd name="T31" fmla="*/ 63 h 111"/>
                <a:gd name="T32" fmla="*/ 2 w 114"/>
                <a:gd name="T33" fmla="*/ 70 h 111"/>
                <a:gd name="T34" fmla="*/ 5 w 114"/>
                <a:gd name="T35" fmla="*/ 81 h 111"/>
                <a:gd name="T36" fmla="*/ 7 w 114"/>
                <a:gd name="T37" fmla="*/ 87 h 111"/>
                <a:gd name="T38" fmla="*/ 10 w 114"/>
                <a:gd name="T39" fmla="*/ 92 h 111"/>
                <a:gd name="T40" fmla="*/ 15 w 114"/>
                <a:gd name="T41" fmla="*/ 96 h 111"/>
                <a:gd name="T42" fmla="*/ 20 w 114"/>
                <a:gd name="T43" fmla="*/ 99 h 111"/>
                <a:gd name="T44" fmla="*/ 26 w 114"/>
                <a:gd name="T45" fmla="*/ 104 h 111"/>
                <a:gd name="T46" fmla="*/ 36 w 114"/>
                <a:gd name="T47" fmla="*/ 110 h 111"/>
                <a:gd name="T48" fmla="*/ 43 w 114"/>
                <a:gd name="T49" fmla="*/ 111 h 111"/>
                <a:gd name="T50" fmla="*/ 49 w 114"/>
                <a:gd name="T51" fmla="*/ 111 h 111"/>
                <a:gd name="T52" fmla="*/ 56 w 114"/>
                <a:gd name="T53" fmla="*/ 111 h 111"/>
                <a:gd name="T54" fmla="*/ 63 w 114"/>
                <a:gd name="T55" fmla="*/ 111 h 111"/>
                <a:gd name="T56" fmla="*/ 72 w 114"/>
                <a:gd name="T57" fmla="*/ 110 h 111"/>
                <a:gd name="T58" fmla="*/ 80 w 114"/>
                <a:gd name="T59" fmla="*/ 106 h 111"/>
                <a:gd name="T60" fmla="*/ 87 w 114"/>
                <a:gd name="T61" fmla="*/ 104 h 111"/>
                <a:gd name="T62" fmla="*/ 90 w 114"/>
                <a:gd name="T63" fmla="*/ 101 h 111"/>
                <a:gd name="T64" fmla="*/ 95 w 114"/>
                <a:gd name="T65" fmla="*/ 98 h 111"/>
                <a:gd name="T66" fmla="*/ 99 w 114"/>
                <a:gd name="T67" fmla="*/ 92 h 111"/>
                <a:gd name="T68" fmla="*/ 102 w 114"/>
                <a:gd name="T69" fmla="*/ 87 h 111"/>
                <a:gd name="T70" fmla="*/ 107 w 114"/>
                <a:gd name="T71" fmla="*/ 84 h 111"/>
                <a:gd name="T72" fmla="*/ 111 w 114"/>
                <a:gd name="T73" fmla="*/ 74 h 111"/>
                <a:gd name="T74" fmla="*/ 114 w 114"/>
                <a:gd name="T75" fmla="*/ 69 h 111"/>
                <a:gd name="T76" fmla="*/ 114 w 114"/>
                <a:gd name="T77" fmla="*/ 62 h 111"/>
                <a:gd name="T78" fmla="*/ 114 w 114"/>
                <a:gd name="T79" fmla="*/ 55 h 111"/>
                <a:gd name="T80" fmla="*/ 114 w 114"/>
                <a:gd name="T81" fmla="*/ 48 h 111"/>
                <a:gd name="T82" fmla="*/ 114 w 114"/>
                <a:gd name="T83" fmla="*/ 41 h 111"/>
                <a:gd name="T84" fmla="*/ 111 w 114"/>
                <a:gd name="T85" fmla="*/ 33 h 111"/>
                <a:gd name="T86" fmla="*/ 107 w 114"/>
                <a:gd name="T87" fmla="*/ 26 h 111"/>
                <a:gd name="T88" fmla="*/ 102 w 114"/>
                <a:gd name="T89" fmla="*/ 21 h 111"/>
                <a:gd name="T90" fmla="*/ 99 w 114"/>
                <a:gd name="T91" fmla="*/ 16 h 111"/>
                <a:gd name="T92" fmla="*/ 95 w 114"/>
                <a:gd name="T93" fmla="*/ 12 h 111"/>
                <a:gd name="T94" fmla="*/ 89 w 114"/>
                <a:gd name="T95" fmla="*/ 9 h 11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1"/>
                <a:gd name="T146" fmla="*/ 114 w 114"/>
                <a:gd name="T147" fmla="*/ 111 h 11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1">
                  <a:moveTo>
                    <a:pt x="82" y="6"/>
                  </a:moveTo>
                  <a:lnTo>
                    <a:pt x="78" y="4"/>
                  </a:lnTo>
                  <a:lnTo>
                    <a:pt x="77" y="4"/>
                  </a:lnTo>
                  <a:lnTo>
                    <a:pt x="77" y="2"/>
                  </a:lnTo>
                  <a:lnTo>
                    <a:pt x="75" y="2"/>
                  </a:lnTo>
                  <a:lnTo>
                    <a:pt x="73" y="2"/>
                  </a:lnTo>
                  <a:lnTo>
                    <a:pt x="72" y="2"/>
                  </a:lnTo>
                  <a:lnTo>
                    <a:pt x="70" y="0"/>
                  </a:lnTo>
                  <a:lnTo>
                    <a:pt x="68" y="2"/>
                  </a:lnTo>
                  <a:lnTo>
                    <a:pt x="68" y="0"/>
                  </a:lnTo>
                  <a:lnTo>
                    <a:pt x="66" y="0"/>
                  </a:lnTo>
                  <a:lnTo>
                    <a:pt x="65" y="0"/>
                  </a:lnTo>
                  <a:lnTo>
                    <a:pt x="63" y="0"/>
                  </a:lnTo>
                  <a:lnTo>
                    <a:pt x="61" y="0"/>
                  </a:lnTo>
                  <a:lnTo>
                    <a:pt x="60" y="0"/>
                  </a:lnTo>
                  <a:lnTo>
                    <a:pt x="58" y="0"/>
                  </a:lnTo>
                  <a:lnTo>
                    <a:pt x="56" y="0"/>
                  </a:lnTo>
                  <a:lnTo>
                    <a:pt x="55" y="0"/>
                  </a:lnTo>
                  <a:lnTo>
                    <a:pt x="53" y="0"/>
                  </a:lnTo>
                  <a:lnTo>
                    <a:pt x="51" y="0"/>
                  </a:lnTo>
                  <a:lnTo>
                    <a:pt x="49" y="2"/>
                  </a:lnTo>
                  <a:lnTo>
                    <a:pt x="48" y="2"/>
                  </a:lnTo>
                  <a:lnTo>
                    <a:pt x="46" y="2"/>
                  </a:lnTo>
                  <a:lnTo>
                    <a:pt x="43" y="2"/>
                  </a:lnTo>
                  <a:lnTo>
                    <a:pt x="36" y="4"/>
                  </a:lnTo>
                  <a:lnTo>
                    <a:pt x="36" y="6"/>
                  </a:lnTo>
                  <a:lnTo>
                    <a:pt x="34" y="6"/>
                  </a:lnTo>
                  <a:lnTo>
                    <a:pt x="32" y="7"/>
                  </a:lnTo>
                  <a:lnTo>
                    <a:pt x="31" y="7"/>
                  </a:lnTo>
                  <a:lnTo>
                    <a:pt x="29" y="9"/>
                  </a:lnTo>
                  <a:lnTo>
                    <a:pt x="27" y="9"/>
                  </a:lnTo>
                  <a:lnTo>
                    <a:pt x="26" y="11"/>
                  </a:lnTo>
                  <a:lnTo>
                    <a:pt x="24" y="12"/>
                  </a:lnTo>
                  <a:lnTo>
                    <a:pt x="22" y="12"/>
                  </a:lnTo>
                  <a:lnTo>
                    <a:pt x="22" y="14"/>
                  </a:lnTo>
                  <a:lnTo>
                    <a:pt x="20" y="14"/>
                  </a:lnTo>
                  <a:lnTo>
                    <a:pt x="19" y="16"/>
                  </a:lnTo>
                  <a:lnTo>
                    <a:pt x="17" y="16"/>
                  </a:lnTo>
                  <a:lnTo>
                    <a:pt x="15" y="17"/>
                  </a:lnTo>
                  <a:lnTo>
                    <a:pt x="15" y="19"/>
                  </a:lnTo>
                  <a:lnTo>
                    <a:pt x="14" y="21"/>
                  </a:lnTo>
                  <a:lnTo>
                    <a:pt x="12" y="23"/>
                  </a:lnTo>
                  <a:lnTo>
                    <a:pt x="10" y="24"/>
                  </a:lnTo>
                  <a:lnTo>
                    <a:pt x="10" y="26"/>
                  </a:lnTo>
                  <a:lnTo>
                    <a:pt x="8" y="26"/>
                  </a:lnTo>
                  <a:lnTo>
                    <a:pt x="7" y="29"/>
                  </a:lnTo>
                  <a:lnTo>
                    <a:pt x="7" y="31"/>
                  </a:lnTo>
                  <a:lnTo>
                    <a:pt x="5" y="34"/>
                  </a:lnTo>
                  <a:lnTo>
                    <a:pt x="3" y="36"/>
                  </a:lnTo>
                  <a:lnTo>
                    <a:pt x="3" y="38"/>
                  </a:lnTo>
                  <a:lnTo>
                    <a:pt x="2" y="40"/>
                  </a:lnTo>
                  <a:lnTo>
                    <a:pt x="2" y="43"/>
                  </a:lnTo>
                  <a:lnTo>
                    <a:pt x="2" y="45"/>
                  </a:lnTo>
                  <a:lnTo>
                    <a:pt x="2" y="46"/>
                  </a:lnTo>
                  <a:lnTo>
                    <a:pt x="0" y="48"/>
                  </a:lnTo>
                  <a:lnTo>
                    <a:pt x="0" y="50"/>
                  </a:lnTo>
                  <a:lnTo>
                    <a:pt x="0" y="52"/>
                  </a:lnTo>
                  <a:lnTo>
                    <a:pt x="0" y="53"/>
                  </a:lnTo>
                  <a:lnTo>
                    <a:pt x="0" y="55"/>
                  </a:lnTo>
                  <a:lnTo>
                    <a:pt x="0" y="57"/>
                  </a:lnTo>
                  <a:lnTo>
                    <a:pt x="0" y="58"/>
                  </a:lnTo>
                  <a:lnTo>
                    <a:pt x="0" y="60"/>
                  </a:lnTo>
                  <a:lnTo>
                    <a:pt x="0" y="62"/>
                  </a:lnTo>
                  <a:lnTo>
                    <a:pt x="0" y="63"/>
                  </a:lnTo>
                  <a:lnTo>
                    <a:pt x="0" y="65"/>
                  </a:lnTo>
                  <a:lnTo>
                    <a:pt x="0" y="67"/>
                  </a:lnTo>
                  <a:lnTo>
                    <a:pt x="0" y="69"/>
                  </a:lnTo>
                  <a:lnTo>
                    <a:pt x="2" y="70"/>
                  </a:lnTo>
                  <a:lnTo>
                    <a:pt x="2" y="72"/>
                  </a:lnTo>
                  <a:lnTo>
                    <a:pt x="2" y="74"/>
                  </a:lnTo>
                  <a:lnTo>
                    <a:pt x="3" y="81"/>
                  </a:lnTo>
                  <a:lnTo>
                    <a:pt x="5" y="81"/>
                  </a:lnTo>
                  <a:lnTo>
                    <a:pt x="5" y="84"/>
                  </a:lnTo>
                  <a:lnTo>
                    <a:pt x="5" y="86"/>
                  </a:lnTo>
                  <a:lnTo>
                    <a:pt x="7" y="86"/>
                  </a:lnTo>
                  <a:lnTo>
                    <a:pt x="7" y="87"/>
                  </a:lnTo>
                  <a:lnTo>
                    <a:pt x="8" y="87"/>
                  </a:lnTo>
                  <a:lnTo>
                    <a:pt x="8" y="89"/>
                  </a:lnTo>
                  <a:lnTo>
                    <a:pt x="10" y="91"/>
                  </a:lnTo>
                  <a:lnTo>
                    <a:pt x="10" y="92"/>
                  </a:lnTo>
                  <a:lnTo>
                    <a:pt x="12" y="92"/>
                  </a:lnTo>
                  <a:lnTo>
                    <a:pt x="12" y="94"/>
                  </a:lnTo>
                  <a:lnTo>
                    <a:pt x="14" y="94"/>
                  </a:lnTo>
                  <a:lnTo>
                    <a:pt x="15" y="96"/>
                  </a:lnTo>
                  <a:lnTo>
                    <a:pt x="15" y="98"/>
                  </a:lnTo>
                  <a:lnTo>
                    <a:pt x="17" y="98"/>
                  </a:lnTo>
                  <a:lnTo>
                    <a:pt x="19" y="99"/>
                  </a:lnTo>
                  <a:lnTo>
                    <a:pt x="20" y="99"/>
                  </a:lnTo>
                  <a:lnTo>
                    <a:pt x="20" y="101"/>
                  </a:lnTo>
                  <a:lnTo>
                    <a:pt x="22" y="101"/>
                  </a:lnTo>
                  <a:lnTo>
                    <a:pt x="22" y="103"/>
                  </a:lnTo>
                  <a:lnTo>
                    <a:pt x="26" y="104"/>
                  </a:lnTo>
                  <a:lnTo>
                    <a:pt x="27" y="104"/>
                  </a:lnTo>
                  <a:lnTo>
                    <a:pt x="27" y="106"/>
                  </a:lnTo>
                  <a:lnTo>
                    <a:pt x="31" y="108"/>
                  </a:lnTo>
                  <a:lnTo>
                    <a:pt x="36" y="110"/>
                  </a:lnTo>
                  <a:lnTo>
                    <a:pt x="37" y="110"/>
                  </a:lnTo>
                  <a:lnTo>
                    <a:pt x="39" y="110"/>
                  </a:lnTo>
                  <a:lnTo>
                    <a:pt x="41" y="111"/>
                  </a:lnTo>
                  <a:lnTo>
                    <a:pt x="43" y="111"/>
                  </a:lnTo>
                  <a:lnTo>
                    <a:pt x="44" y="111"/>
                  </a:lnTo>
                  <a:lnTo>
                    <a:pt x="46" y="111"/>
                  </a:lnTo>
                  <a:lnTo>
                    <a:pt x="48" y="111"/>
                  </a:lnTo>
                  <a:lnTo>
                    <a:pt x="49" y="111"/>
                  </a:lnTo>
                  <a:lnTo>
                    <a:pt x="51" y="111"/>
                  </a:lnTo>
                  <a:lnTo>
                    <a:pt x="53" y="111"/>
                  </a:lnTo>
                  <a:lnTo>
                    <a:pt x="55" y="111"/>
                  </a:lnTo>
                  <a:lnTo>
                    <a:pt x="56" y="111"/>
                  </a:lnTo>
                  <a:lnTo>
                    <a:pt x="58" y="111"/>
                  </a:lnTo>
                  <a:lnTo>
                    <a:pt x="60" y="111"/>
                  </a:lnTo>
                  <a:lnTo>
                    <a:pt x="61" y="111"/>
                  </a:lnTo>
                  <a:lnTo>
                    <a:pt x="63" y="111"/>
                  </a:lnTo>
                  <a:lnTo>
                    <a:pt x="65" y="111"/>
                  </a:lnTo>
                  <a:lnTo>
                    <a:pt x="66" y="111"/>
                  </a:lnTo>
                  <a:lnTo>
                    <a:pt x="68" y="111"/>
                  </a:lnTo>
                  <a:lnTo>
                    <a:pt x="72" y="110"/>
                  </a:lnTo>
                  <a:lnTo>
                    <a:pt x="77" y="108"/>
                  </a:lnTo>
                  <a:lnTo>
                    <a:pt x="78" y="108"/>
                  </a:lnTo>
                  <a:lnTo>
                    <a:pt x="80" y="108"/>
                  </a:lnTo>
                  <a:lnTo>
                    <a:pt x="80" y="106"/>
                  </a:lnTo>
                  <a:lnTo>
                    <a:pt x="82" y="106"/>
                  </a:lnTo>
                  <a:lnTo>
                    <a:pt x="83" y="104"/>
                  </a:lnTo>
                  <a:lnTo>
                    <a:pt x="85" y="104"/>
                  </a:lnTo>
                  <a:lnTo>
                    <a:pt x="87" y="104"/>
                  </a:lnTo>
                  <a:lnTo>
                    <a:pt x="87" y="103"/>
                  </a:lnTo>
                  <a:lnTo>
                    <a:pt x="89" y="103"/>
                  </a:lnTo>
                  <a:lnTo>
                    <a:pt x="89" y="101"/>
                  </a:lnTo>
                  <a:lnTo>
                    <a:pt x="90" y="101"/>
                  </a:lnTo>
                  <a:lnTo>
                    <a:pt x="92" y="99"/>
                  </a:lnTo>
                  <a:lnTo>
                    <a:pt x="94" y="99"/>
                  </a:lnTo>
                  <a:lnTo>
                    <a:pt x="94" y="98"/>
                  </a:lnTo>
                  <a:lnTo>
                    <a:pt x="95" y="98"/>
                  </a:lnTo>
                  <a:lnTo>
                    <a:pt x="95" y="96"/>
                  </a:lnTo>
                  <a:lnTo>
                    <a:pt x="97" y="96"/>
                  </a:lnTo>
                  <a:lnTo>
                    <a:pt x="97" y="94"/>
                  </a:lnTo>
                  <a:lnTo>
                    <a:pt x="99" y="92"/>
                  </a:lnTo>
                  <a:lnTo>
                    <a:pt x="101" y="92"/>
                  </a:lnTo>
                  <a:lnTo>
                    <a:pt x="102" y="91"/>
                  </a:lnTo>
                  <a:lnTo>
                    <a:pt x="102" y="89"/>
                  </a:lnTo>
                  <a:lnTo>
                    <a:pt x="102" y="87"/>
                  </a:lnTo>
                  <a:lnTo>
                    <a:pt x="104" y="87"/>
                  </a:lnTo>
                  <a:lnTo>
                    <a:pt x="104" y="86"/>
                  </a:lnTo>
                  <a:lnTo>
                    <a:pt x="106" y="86"/>
                  </a:lnTo>
                  <a:lnTo>
                    <a:pt x="107" y="84"/>
                  </a:lnTo>
                  <a:lnTo>
                    <a:pt x="107" y="82"/>
                  </a:lnTo>
                  <a:lnTo>
                    <a:pt x="109" y="79"/>
                  </a:lnTo>
                  <a:lnTo>
                    <a:pt x="111" y="75"/>
                  </a:lnTo>
                  <a:lnTo>
                    <a:pt x="111" y="74"/>
                  </a:lnTo>
                  <a:lnTo>
                    <a:pt x="112" y="72"/>
                  </a:lnTo>
                  <a:lnTo>
                    <a:pt x="112" y="70"/>
                  </a:lnTo>
                  <a:lnTo>
                    <a:pt x="114" y="70"/>
                  </a:lnTo>
                  <a:lnTo>
                    <a:pt x="114" y="69"/>
                  </a:lnTo>
                  <a:lnTo>
                    <a:pt x="114" y="67"/>
                  </a:lnTo>
                  <a:lnTo>
                    <a:pt x="114" y="65"/>
                  </a:lnTo>
                  <a:lnTo>
                    <a:pt x="114" y="63"/>
                  </a:lnTo>
                  <a:lnTo>
                    <a:pt x="114" y="62"/>
                  </a:lnTo>
                  <a:lnTo>
                    <a:pt x="114" y="60"/>
                  </a:lnTo>
                  <a:lnTo>
                    <a:pt x="114" y="58"/>
                  </a:lnTo>
                  <a:lnTo>
                    <a:pt x="114" y="57"/>
                  </a:lnTo>
                  <a:lnTo>
                    <a:pt x="114" y="55"/>
                  </a:lnTo>
                  <a:lnTo>
                    <a:pt x="114" y="53"/>
                  </a:lnTo>
                  <a:lnTo>
                    <a:pt x="114" y="52"/>
                  </a:lnTo>
                  <a:lnTo>
                    <a:pt x="114" y="50"/>
                  </a:lnTo>
                  <a:lnTo>
                    <a:pt x="114" y="48"/>
                  </a:lnTo>
                  <a:lnTo>
                    <a:pt x="114" y="46"/>
                  </a:lnTo>
                  <a:lnTo>
                    <a:pt x="114" y="45"/>
                  </a:lnTo>
                  <a:lnTo>
                    <a:pt x="114" y="43"/>
                  </a:lnTo>
                  <a:lnTo>
                    <a:pt x="114" y="41"/>
                  </a:lnTo>
                  <a:lnTo>
                    <a:pt x="114" y="40"/>
                  </a:lnTo>
                  <a:lnTo>
                    <a:pt x="114" y="38"/>
                  </a:lnTo>
                  <a:lnTo>
                    <a:pt x="112" y="38"/>
                  </a:lnTo>
                  <a:lnTo>
                    <a:pt x="111" y="33"/>
                  </a:lnTo>
                  <a:lnTo>
                    <a:pt x="109" y="33"/>
                  </a:lnTo>
                  <a:lnTo>
                    <a:pt x="109" y="29"/>
                  </a:lnTo>
                  <a:lnTo>
                    <a:pt x="109" y="28"/>
                  </a:lnTo>
                  <a:lnTo>
                    <a:pt x="107" y="26"/>
                  </a:lnTo>
                  <a:lnTo>
                    <a:pt x="107" y="24"/>
                  </a:lnTo>
                  <a:lnTo>
                    <a:pt x="106" y="24"/>
                  </a:lnTo>
                  <a:lnTo>
                    <a:pt x="104" y="23"/>
                  </a:lnTo>
                  <a:lnTo>
                    <a:pt x="102" y="21"/>
                  </a:lnTo>
                  <a:lnTo>
                    <a:pt x="102" y="19"/>
                  </a:lnTo>
                  <a:lnTo>
                    <a:pt x="101" y="19"/>
                  </a:lnTo>
                  <a:lnTo>
                    <a:pt x="101" y="17"/>
                  </a:lnTo>
                  <a:lnTo>
                    <a:pt x="99" y="16"/>
                  </a:lnTo>
                  <a:lnTo>
                    <a:pt x="97" y="16"/>
                  </a:lnTo>
                  <a:lnTo>
                    <a:pt x="97" y="14"/>
                  </a:lnTo>
                  <a:lnTo>
                    <a:pt x="95" y="14"/>
                  </a:lnTo>
                  <a:lnTo>
                    <a:pt x="95" y="12"/>
                  </a:lnTo>
                  <a:lnTo>
                    <a:pt x="94" y="12"/>
                  </a:lnTo>
                  <a:lnTo>
                    <a:pt x="94" y="11"/>
                  </a:lnTo>
                  <a:lnTo>
                    <a:pt x="92" y="11"/>
                  </a:lnTo>
                  <a:lnTo>
                    <a:pt x="89" y="9"/>
                  </a:lnTo>
                  <a:lnTo>
                    <a:pt x="87" y="7"/>
                  </a:lnTo>
                  <a:lnTo>
                    <a:pt x="82" y="6"/>
                  </a:lnTo>
                  <a:close/>
                </a:path>
              </a:pathLst>
            </a:custGeom>
            <a:solidFill>
              <a:srgbClr val="808080"/>
            </a:solidFill>
            <a:ln w="9525">
              <a:noFill/>
              <a:round/>
              <a:headEnd/>
              <a:tailEnd/>
            </a:ln>
          </p:spPr>
          <p:txBody>
            <a:bodyPr/>
            <a:lstStyle/>
            <a:p>
              <a:endParaRPr lang="en-US"/>
            </a:p>
          </p:txBody>
        </p:sp>
        <p:sp>
          <p:nvSpPr>
            <p:cNvPr id="458" name="Freeform 2629"/>
            <p:cNvSpPr>
              <a:spLocks/>
            </p:cNvSpPr>
            <p:nvPr/>
          </p:nvSpPr>
          <p:spPr bwMode="auto">
            <a:xfrm>
              <a:off x="2081" y="2624"/>
              <a:ext cx="114" cy="112"/>
            </a:xfrm>
            <a:custGeom>
              <a:avLst/>
              <a:gdLst>
                <a:gd name="T0" fmla="*/ 77 w 114"/>
                <a:gd name="T1" fmla="*/ 3 h 112"/>
                <a:gd name="T2" fmla="*/ 72 w 114"/>
                <a:gd name="T3" fmla="*/ 1 h 112"/>
                <a:gd name="T4" fmla="*/ 66 w 114"/>
                <a:gd name="T5" fmla="*/ 1 h 112"/>
                <a:gd name="T6" fmla="*/ 61 w 114"/>
                <a:gd name="T7" fmla="*/ 1 h 112"/>
                <a:gd name="T8" fmla="*/ 58 w 114"/>
                <a:gd name="T9" fmla="*/ 0 h 112"/>
                <a:gd name="T10" fmla="*/ 53 w 114"/>
                <a:gd name="T11" fmla="*/ 1 h 112"/>
                <a:gd name="T12" fmla="*/ 48 w 114"/>
                <a:gd name="T13" fmla="*/ 1 h 112"/>
                <a:gd name="T14" fmla="*/ 43 w 114"/>
                <a:gd name="T15" fmla="*/ 3 h 112"/>
                <a:gd name="T16" fmla="*/ 34 w 114"/>
                <a:gd name="T17" fmla="*/ 6 h 112"/>
                <a:gd name="T18" fmla="*/ 29 w 114"/>
                <a:gd name="T19" fmla="*/ 8 h 112"/>
                <a:gd name="T20" fmla="*/ 25 w 114"/>
                <a:gd name="T21" fmla="*/ 11 h 112"/>
                <a:gd name="T22" fmla="*/ 22 w 114"/>
                <a:gd name="T23" fmla="*/ 13 h 112"/>
                <a:gd name="T24" fmla="*/ 19 w 114"/>
                <a:gd name="T25" fmla="*/ 17 h 112"/>
                <a:gd name="T26" fmla="*/ 14 w 114"/>
                <a:gd name="T27" fmla="*/ 20 h 112"/>
                <a:gd name="T28" fmla="*/ 12 w 114"/>
                <a:gd name="T29" fmla="*/ 23 h 112"/>
                <a:gd name="T30" fmla="*/ 7 w 114"/>
                <a:gd name="T31" fmla="*/ 30 h 112"/>
                <a:gd name="T32" fmla="*/ 3 w 114"/>
                <a:gd name="T33" fmla="*/ 39 h 112"/>
                <a:gd name="T34" fmla="*/ 2 w 114"/>
                <a:gd name="T35" fmla="*/ 44 h 112"/>
                <a:gd name="T36" fmla="*/ 0 w 114"/>
                <a:gd name="T37" fmla="*/ 47 h 112"/>
                <a:gd name="T38" fmla="*/ 0 w 114"/>
                <a:gd name="T39" fmla="*/ 52 h 112"/>
                <a:gd name="T40" fmla="*/ 0 w 114"/>
                <a:gd name="T41" fmla="*/ 57 h 112"/>
                <a:gd name="T42" fmla="*/ 0 w 114"/>
                <a:gd name="T43" fmla="*/ 63 h 112"/>
                <a:gd name="T44" fmla="*/ 0 w 114"/>
                <a:gd name="T45" fmla="*/ 68 h 112"/>
                <a:gd name="T46" fmla="*/ 2 w 114"/>
                <a:gd name="T47" fmla="*/ 73 h 112"/>
                <a:gd name="T48" fmla="*/ 5 w 114"/>
                <a:gd name="T49" fmla="*/ 81 h 112"/>
                <a:gd name="T50" fmla="*/ 7 w 114"/>
                <a:gd name="T51" fmla="*/ 88 h 112"/>
                <a:gd name="T52" fmla="*/ 10 w 114"/>
                <a:gd name="T53" fmla="*/ 90 h 112"/>
                <a:gd name="T54" fmla="*/ 14 w 114"/>
                <a:gd name="T55" fmla="*/ 93 h 112"/>
                <a:gd name="T56" fmla="*/ 15 w 114"/>
                <a:gd name="T57" fmla="*/ 97 h 112"/>
                <a:gd name="T58" fmla="*/ 19 w 114"/>
                <a:gd name="T59" fmla="*/ 100 h 112"/>
                <a:gd name="T60" fmla="*/ 22 w 114"/>
                <a:gd name="T61" fmla="*/ 102 h 112"/>
                <a:gd name="T62" fmla="*/ 25 w 114"/>
                <a:gd name="T63" fmla="*/ 105 h 112"/>
                <a:gd name="T64" fmla="*/ 36 w 114"/>
                <a:gd name="T65" fmla="*/ 109 h 112"/>
                <a:gd name="T66" fmla="*/ 41 w 114"/>
                <a:gd name="T67" fmla="*/ 112 h 112"/>
                <a:gd name="T68" fmla="*/ 46 w 114"/>
                <a:gd name="T69" fmla="*/ 112 h 112"/>
                <a:gd name="T70" fmla="*/ 51 w 114"/>
                <a:gd name="T71" fmla="*/ 112 h 112"/>
                <a:gd name="T72" fmla="*/ 56 w 114"/>
                <a:gd name="T73" fmla="*/ 112 h 112"/>
                <a:gd name="T74" fmla="*/ 61 w 114"/>
                <a:gd name="T75" fmla="*/ 112 h 112"/>
                <a:gd name="T76" fmla="*/ 66 w 114"/>
                <a:gd name="T77" fmla="*/ 112 h 112"/>
                <a:gd name="T78" fmla="*/ 73 w 114"/>
                <a:gd name="T79" fmla="*/ 110 h 112"/>
                <a:gd name="T80" fmla="*/ 82 w 114"/>
                <a:gd name="T81" fmla="*/ 105 h 112"/>
                <a:gd name="T82" fmla="*/ 85 w 114"/>
                <a:gd name="T83" fmla="*/ 104 h 112"/>
                <a:gd name="T84" fmla="*/ 89 w 114"/>
                <a:gd name="T85" fmla="*/ 102 h 112"/>
                <a:gd name="T86" fmla="*/ 94 w 114"/>
                <a:gd name="T87" fmla="*/ 100 h 112"/>
                <a:gd name="T88" fmla="*/ 95 w 114"/>
                <a:gd name="T89" fmla="*/ 97 h 112"/>
                <a:gd name="T90" fmla="*/ 99 w 114"/>
                <a:gd name="T91" fmla="*/ 93 h 112"/>
                <a:gd name="T92" fmla="*/ 102 w 114"/>
                <a:gd name="T93" fmla="*/ 90 h 112"/>
                <a:gd name="T94" fmla="*/ 106 w 114"/>
                <a:gd name="T95" fmla="*/ 88 h 112"/>
                <a:gd name="T96" fmla="*/ 107 w 114"/>
                <a:gd name="T97" fmla="*/ 83 h 112"/>
                <a:gd name="T98" fmla="*/ 111 w 114"/>
                <a:gd name="T99" fmla="*/ 75 h 112"/>
                <a:gd name="T100" fmla="*/ 114 w 114"/>
                <a:gd name="T101" fmla="*/ 68 h 112"/>
                <a:gd name="T102" fmla="*/ 114 w 114"/>
                <a:gd name="T103" fmla="*/ 63 h 112"/>
                <a:gd name="T104" fmla="*/ 114 w 114"/>
                <a:gd name="T105" fmla="*/ 57 h 112"/>
                <a:gd name="T106" fmla="*/ 114 w 114"/>
                <a:gd name="T107" fmla="*/ 51 h 112"/>
                <a:gd name="T108" fmla="*/ 114 w 114"/>
                <a:gd name="T109" fmla="*/ 46 h 112"/>
                <a:gd name="T110" fmla="*/ 114 w 114"/>
                <a:gd name="T111" fmla="*/ 39 h 112"/>
                <a:gd name="T112" fmla="*/ 111 w 114"/>
                <a:gd name="T113" fmla="*/ 30 h 112"/>
                <a:gd name="T114" fmla="*/ 107 w 114"/>
                <a:gd name="T115" fmla="*/ 25 h 112"/>
                <a:gd name="T116" fmla="*/ 104 w 114"/>
                <a:gd name="T117" fmla="*/ 22 h 112"/>
                <a:gd name="T118" fmla="*/ 101 w 114"/>
                <a:gd name="T119" fmla="*/ 18 h 112"/>
                <a:gd name="T120" fmla="*/ 97 w 114"/>
                <a:gd name="T121" fmla="*/ 13 h 112"/>
                <a:gd name="T122" fmla="*/ 92 w 114"/>
                <a:gd name="T123" fmla="*/ 10 h 112"/>
                <a:gd name="T124" fmla="*/ 87 w 114"/>
                <a:gd name="T125" fmla="*/ 6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2"/>
                <a:gd name="T191" fmla="*/ 114 w 114"/>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2">
                  <a:moveTo>
                    <a:pt x="83" y="6"/>
                  </a:moveTo>
                  <a:lnTo>
                    <a:pt x="78" y="5"/>
                  </a:lnTo>
                  <a:lnTo>
                    <a:pt x="77" y="3"/>
                  </a:lnTo>
                  <a:lnTo>
                    <a:pt x="75" y="3"/>
                  </a:lnTo>
                  <a:lnTo>
                    <a:pt x="73" y="1"/>
                  </a:lnTo>
                  <a:lnTo>
                    <a:pt x="72" y="1"/>
                  </a:lnTo>
                  <a:lnTo>
                    <a:pt x="70" y="1"/>
                  </a:lnTo>
                  <a:lnTo>
                    <a:pt x="68" y="1"/>
                  </a:lnTo>
                  <a:lnTo>
                    <a:pt x="66" y="1"/>
                  </a:lnTo>
                  <a:lnTo>
                    <a:pt x="65" y="1"/>
                  </a:lnTo>
                  <a:lnTo>
                    <a:pt x="63" y="1"/>
                  </a:lnTo>
                  <a:lnTo>
                    <a:pt x="61" y="1"/>
                  </a:lnTo>
                  <a:lnTo>
                    <a:pt x="60" y="1"/>
                  </a:lnTo>
                  <a:lnTo>
                    <a:pt x="60" y="0"/>
                  </a:lnTo>
                  <a:lnTo>
                    <a:pt x="58" y="0"/>
                  </a:lnTo>
                  <a:lnTo>
                    <a:pt x="56" y="1"/>
                  </a:lnTo>
                  <a:lnTo>
                    <a:pt x="54" y="1"/>
                  </a:lnTo>
                  <a:lnTo>
                    <a:pt x="53" y="1"/>
                  </a:lnTo>
                  <a:lnTo>
                    <a:pt x="51" y="1"/>
                  </a:lnTo>
                  <a:lnTo>
                    <a:pt x="49" y="1"/>
                  </a:lnTo>
                  <a:lnTo>
                    <a:pt x="48" y="1"/>
                  </a:lnTo>
                  <a:lnTo>
                    <a:pt x="46" y="1"/>
                  </a:lnTo>
                  <a:lnTo>
                    <a:pt x="44" y="3"/>
                  </a:lnTo>
                  <a:lnTo>
                    <a:pt x="43" y="3"/>
                  </a:lnTo>
                  <a:lnTo>
                    <a:pt x="37" y="5"/>
                  </a:lnTo>
                  <a:lnTo>
                    <a:pt x="36" y="6"/>
                  </a:lnTo>
                  <a:lnTo>
                    <a:pt x="34" y="6"/>
                  </a:lnTo>
                  <a:lnTo>
                    <a:pt x="32" y="6"/>
                  </a:lnTo>
                  <a:lnTo>
                    <a:pt x="31" y="6"/>
                  </a:lnTo>
                  <a:lnTo>
                    <a:pt x="29" y="8"/>
                  </a:lnTo>
                  <a:lnTo>
                    <a:pt x="27" y="10"/>
                  </a:lnTo>
                  <a:lnTo>
                    <a:pt x="25" y="10"/>
                  </a:lnTo>
                  <a:lnTo>
                    <a:pt x="25" y="11"/>
                  </a:lnTo>
                  <a:lnTo>
                    <a:pt x="24" y="11"/>
                  </a:lnTo>
                  <a:lnTo>
                    <a:pt x="22" y="11"/>
                  </a:lnTo>
                  <a:lnTo>
                    <a:pt x="22" y="13"/>
                  </a:lnTo>
                  <a:lnTo>
                    <a:pt x="20" y="13"/>
                  </a:lnTo>
                  <a:lnTo>
                    <a:pt x="20" y="15"/>
                  </a:lnTo>
                  <a:lnTo>
                    <a:pt x="19" y="17"/>
                  </a:lnTo>
                  <a:lnTo>
                    <a:pt x="17" y="18"/>
                  </a:lnTo>
                  <a:lnTo>
                    <a:pt x="15" y="18"/>
                  </a:lnTo>
                  <a:lnTo>
                    <a:pt x="14" y="20"/>
                  </a:lnTo>
                  <a:lnTo>
                    <a:pt x="14" y="22"/>
                  </a:lnTo>
                  <a:lnTo>
                    <a:pt x="14" y="23"/>
                  </a:lnTo>
                  <a:lnTo>
                    <a:pt x="12" y="23"/>
                  </a:lnTo>
                  <a:lnTo>
                    <a:pt x="10" y="25"/>
                  </a:lnTo>
                  <a:lnTo>
                    <a:pt x="8" y="27"/>
                  </a:lnTo>
                  <a:lnTo>
                    <a:pt x="7" y="30"/>
                  </a:lnTo>
                  <a:lnTo>
                    <a:pt x="5" y="34"/>
                  </a:lnTo>
                  <a:lnTo>
                    <a:pt x="3" y="37"/>
                  </a:lnTo>
                  <a:lnTo>
                    <a:pt x="3" y="39"/>
                  </a:lnTo>
                  <a:lnTo>
                    <a:pt x="2" y="40"/>
                  </a:lnTo>
                  <a:lnTo>
                    <a:pt x="2" y="42"/>
                  </a:lnTo>
                  <a:lnTo>
                    <a:pt x="2" y="44"/>
                  </a:lnTo>
                  <a:lnTo>
                    <a:pt x="2" y="46"/>
                  </a:lnTo>
                  <a:lnTo>
                    <a:pt x="2" y="47"/>
                  </a:lnTo>
                  <a:lnTo>
                    <a:pt x="0" y="47"/>
                  </a:lnTo>
                  <a:lnTo>
                    <a:pt x="0" y="49"/>
                  </a:lnTo>
                  <a:lnTo>
                    <a:pt x="0" y="51"/>
                  </a:lnTo>
                  <a:lnTo>
                    <a:pt x="0" y="52"/>
                  </a:lnTo>
                  <a:lnTo>
                    <a:pt x="0" y="54"/>
                  </a:lnTo>
                  <a:lnTo>
                    <a:pt x="0" y="56"/>
                  </a:lnTo>
                  <a:lnTo>
                    <a:pt x="0" y="57"/>
                  </a:lnTo>
                  <a:lnTo>
                    <a:pt x="0" y="59"/>
                  </a:lnTo>
                  <a:lnTo>
                    <a:pt x="0" y="61"/>
                  </a:lnTo>
                  <a:lnTo>
                    <a:pt x="0" y="63"/>
                  </a:lnTo>
                  <a:lnTo>
                    <a:pt x="0" y="64"/>
                  </a:lnTo>
                  <a:lnTo>
                    <a:pt x="0" y="66"/>
                  </a:lnTo>
                  <a:lnTo>
                    <a:pt x="0" y="68"/>
                  </a:lnTo>
                  <a:lnTo>
                    <a:pt x="2" y="69"/>
                  </a:lnTo>
                  <a:lnTo>
                    <a:pt x="2" y="71"/>
                  </a:lnTo>
                  <a:lnTo>
                    <a:pt x="2" y="73"/>
                  </a:lnTo>
                  <a:lnTo>
                    <a:pt x="2" y="75"/>
                  </a:lnTo>
                  <a:lnTo>
                    <a:pt x="3" y="80"/>
                  </a:lnTo>
                  <a:lnTo>
                    <a:pt x="5" y="81"/>
                  </a:lnTo>
                  <a:lnTo>
                    <a:pt x="5" y="83"/>
                  </a:lnTo>
                  <a:lnTo>
                    <a:pt x="7" y="85"/>
                  </a:lnTo>
                  <a:lnTo>
                    <a:pt x="7" y="88"/>
                  </a:lnTo>
                  <a:lnTo>
                    <a:pt x="8" y="88"/>
                  </a:lnTo>
                  <a:lnTo>
                    <a:pt x="8" y="90"/>
                  </a:lnTo>
                  <a:lnTo>
                    <a:pt x="10" y="90"/>
                  </a:lnTo>
                  <a:lnTo>
                    <a:pt x="10" y="92"/>
                  </a:lnTo>
                  <a:lnTo>
                    <a:pt x="12" y="92"/>
                  </a:lnTo>
                  <a:lnTo>
                    <a:pt x="14" y="93"/>
                  </a:lnTo>
                  <a:lnTo>
                    <a:pt x="14" y="95"/>
                  </a:lnTo>
                  <a:lnTo>
                    <a:pt x="15" y="95"/>
                  </a:lnTo>
                  <a:lnTo>
                    <a:pt x="15" y="97"/>
                  </a:lnTo>
                  <a:lnTo>
                    <a:pt x="17" y="97"/>
                  </a:lnTo>
                  <a:lnTo>
                    <a:pt x="19" y="98"/>
                  </a:lnTo>
                  <a:lnTo>
                    <a:pt x="19" y="100"/>
                  </a:lnTo>
                  <a:lnTo>
                    <a:pt x="20" y="100"/>
                  </a:lnTo>
                  <a:lnTo>
                    <a:pt x="20" y="102"/>
                  </a:lnTo>
                  <a:lnTo>
                    <a:pt x="22" y="102"/>
                  </a:lnTo>
                  <a:lnTo>
                    <a:pt x="22" y="104"/>
                  </a:lnTo>
                  <a:lnTo>
                    <a:pt x="25" y="104"/>
                  </a:lnTo>
                  <a:lnTo>
                    <a:pt x="25" y="105"/>
                  </a:lnTo>
                  <a:lnTo>
                    <a:pt x="27" y="105"/>
                  </a:lnTo>
                  <a:lnTo>
                    <a:pt x="32" y="107"/>
                  </a:lnTo>
                  <a:lnTo>
                    <a:pt x="36" y="109"/>
                  </a:lnTo>
                  <a:lnTo>
                    <a:pt x="37" y="109"/>
                  </a:lnTo>
                  <a:lnTo>
                    <a:pt x="39" y="110"/>
                  </a:lnTo>
                  <a:lnTo>
                    <a:pt x="41" y="112"/>
                  </a:lnTo>
                  <a:lnTo>
                    <a:pt x="43" y="112"/>
                  </a:lnTo>
                  <a:lnTo>
                    <a:pt x="44" y="112"/>
                  </a:lnTo>
                  <a:lnTo>
                    <a:pt x="46" y="112"/>
                  </a:lnTo>
                  <a:lnTo>
                    <a:pt x="48" y="112"/>
                  </a:lnTo>
                  <a:lnTo>
                    <a:pt x="49" y="112"/>
                  </a:lnTo>
                  <a:lnTo>
                    <a:pt x="51" y="112"/>
                  </a:lnTo>
                  <a:lnTo>
                    <a:pt x="53" y="112"/>
                  </a:lnTo>
                  <a:lnTo>
                    <a:pt x="54" y="112"/>
                  </a:lnTo>
                  <a:lnTo>
                    <a:pt x="56" y="112"/>
                  </a:lnTo>
                  <a:lnTo>
                    <a:pt x="58" y="112"/>
                  </a:lnTo>
                  <a:lnTo>
                    <a:pt x="60" y="112"/>
                  </a:lnTo>
                  <a:lnTo>
                    <a:pt x="61" y="112"/>
                  </a:lnTo>
                  <a:lnTo>
                    <a:pt x="63" y="112"/>
                  </a:lnTo>
                  <a:lnTo>
                    <a:pt x="65" y="112"/>
                  </a:lnTo>
                  <a:lnTo>
                    <a:pt x="66" y="112"/>
                  </a:lnTo>
                  <a:lnTo>
                    <a:pt x="68" y="112"/>
                  </a:lnTo>
                  <a:lnTo>
                    <a:pt x="72" y="110"/>
                  </a:lnTo>
                  <a:lnTo>
                    <a:pt x="73" y="110"/>
                  </a:lnTo>
                  <a:lnTo>
                    <a:pt x="78" y="107"/>
                  </a:lnTo>
                  <a:lnTo>
                    <a:pt x="80" y="107"/>
                  </a:lnTo>
                  <a:lnTo>
                    <a:pt x="82" y="105"/>
                  </a:lnTo>
                  <a:lnTo>
                    <a:pt x="83" y="105"/>
                  </a:lnTo>
                  <a:lnTo>
                    <a:pt x="85" y="105"/>
                  </a:lnTo>
                  <a:lnTo>
                    <a:pt x="85" y="104"/>
                  </a:lnTo>
                  <a:lnTo>
                    <a:pt x="87" y="104"/>
                  </a:lnTo>
                  <a:lnTo>
                    <a:pt x="89" y="104"/>
                  </a:lnTo>
                  <a:lnTo>
                    <a:pt x="89" y="102"/>
                  </a:lnTo>
                  <a:lnTo>
                    <a:pt x="90" y="102"/>
                  </a:lnTo>
                  <a:lnTo>
                    <a:pt x="92" y="100"/>
                  </a:lnTo>
                  <a:lnTo>
                    <a:pt x="94" y="100"/>
                  </a:lnTo>
                  <a:lnTo>
                    <a:pt x="94" y="98"/>
                  </a:lnTo>
                  <a:lnTo>
                    <a:pt x="94" y="97"/>
                  </a:lnTo>
                  <a:lnTo>
                    <a:pt x="95" y="97"/>
                  </a:lnTo>
                  <a:lnTo>
                    <a:pt x="97" y="95"/>
                  </a:lnTo>
                  <a:lnTo>
                    <a:pt x="99" y="95"/>
                  </a:lnTo>
                  <a:lnTo>
                    <a:pt x="99" y="93"/>
                  </a:lnTo>
                  <a:lnTo>
                    <a:pt x="101" y="92"/>
                  </a:lnTo>
                  <a:lnTo>
                    <a:pt x="102" y="92"/>
                  </a:lnTo>
                  <a:lnTo>
                    <a:pt x="102" y="90"/>
                  </a:lnTo>
                  <a:lnTo>
                    <a:pt x="104" y="90"/>
                  </a:lnTo>
                  <a:lnTo>
                    <a:pt x="104" y="88"/>
                  </a:lnTo>
                  <a:lnTo>
                    <a:pt x="106" y="88"/>
                  </a:lnTo>
                  <a:lnTo>
                    <a:pt x="106" y="86"/>
                  </a:lnTo>
                  <a:lnTo>
                    <a:pt x="106" y="85"/>
                  </a:lnTo>
                  <a:lnTo>
                    <a:pt x="107" y="83"/>
                  </a:lnTo>
                  <a:lnTo>
                    <a:pt x="111" y="78"/>
                  </a:lnTo>
                  <a:lnTo>
                    <a:pt x="111" y="76"/>
                  </a:lnTo>
                  <a:lnTo>
                    <a:pt x="111" y="75"/>
                  </a:lnTo>
                  <a:lnTo>
                    <a:pt x="112" y="71"/>
                  </a:lnTo>
                  <a:lnTo>
                    <a:pt x="114" y="69"/>
                  </a:lnTo>
                  <a:lnTo>
                    <a:pt x="114" y="68"/>
                  </a:lnTo>
                  <a:lnTo>
                    <a:pt x="114" y="66"/>
                  </a:lnTo>
                  <a:lnTo>
                    <a:pt x="114" y="64"/>
                  </a:lnTo>
                  <a:lnTo>
                    <a:pt x="114" y="63"/>
                  </a:lnTo>
                  <a:lnTo>
                    <a:pt x="114" y="61"/>
                  </a:lnTo>
                  <a:lnTo>
                    <a:pt x="114" y="59"/>
                  </a:lnTo>
                  <a:lnTo>
                    <a:pt x="114" y="57"/>
                  </a:lnTo>
                  <a:lnTo>
                    <a:pt x="114" y="54"/>
                  </a:lnTo>
                  <a:lnTo>
                    <a:pt x="114" y="52"/>
                  </a:lnTo>
                  <a:lnTo>
                    <a:pt x="114" y="51"/>
                  </a:lnTo>
                  <a:lnTo>
                    <a:pt x="114" y="49"/>
                  </a:lnTo>
                  <a:lnTo>
                    <a:pt x="114" y="47"/>
                  </a:lnTo>
                  <a:lnTo>
                    <a:pt x="114" y="46"/>
                  </a:lnTo>
                  <a:lnTo>
                    <a:pt x="114" y="42"/>
                  </a:lnTo>
                  <a:lnTo>
                    <a:pt x="114" y="40"/>
                  </a:lnTo>
                  <a:lnTo>
                    <a:pt x="114" y="39"/>
                  </a:lnTo>
                  <a:lnTo>
                    <a:pt x="112" y="37"/>
                  </a:lnTo>
                  <a:lnTo>
                    <a:pt x="111" y="32"/>
                  </a:lnTo>
                  <a:lnTo>
                    <a:pt x="111" y="30"/>
                  </a:lnTo>
                  <a:lnTo>
                    <a:pt x="109" y="28"/>
                  </a:lnTo>
                  <a:lnTo>
                    <a:pt x="107" y="27"/>
                  </a:lnTo>
                  <a:lnTo>
                    <a:pt x="107" y="25"/>
                  </a:lnTo>
                  <a:lnTo>
                    <a:pt x="106" y="23"/>
                  </a:lnTo>
                  <a:lnTo>
                    <a:pt x="106" y="22"/>
                  </a:lnTo>
                  <a:lnTo>
                    <a:pt x="104" y="22"/>
                  </a:lnTo>
                  <a:lnTo>
                    <a:pt x="104" y="20"/>
                  </a:lnTo>
                  <a:lnTo>
                    <a:pt x="102" y="18"/>
                  </a:lnTo>
                  <a:lnTo>
                    <a:pt x="101" y="18"/>
                  </a:lnTo>
                  <a:lnTo>
                    <a:pt x="99" y="17"/>
                  </a:lnTo>
                  <a:lnTo>
                    <a:pt x="99" y="15"/>
                  </a:lnTo>
                  <a:lnTo>
                    <a:pt x="97" y="13"/>
                  </a:lnTo>
                  <a:lnTo>
                    <a:pt x="95" y="13"/>
                  </a:lnTo>
                  <a:lnTo>
                    <a:pt x="94" y="11"/>
                  </a:lnTo>
                  <a:lnTo>
                    <a:pt x="92" y="10"/>
                  </a:lnTo>
                  <a:lnTo>
                    <a:pt x="89" y="10"/>
                  </a:lnTo>
                  <a:lnTo>
                    <a:pt x="89" y="8"/>
                  </a:lnTo>
                  <a:lnTo>
                    <a:pt x="87" y="6"/>
                  </a:lnTo>
                  <a:lnTo>
                    <a:pt x="83" y="6"/>
                  </a:lnTo>
                  <a:close/>
                </a:path>
              </a:pathLst>
            </a:custGeom>
            <a:solidFill>
              <a:srgbClr val="808080"/>
            </a:solidFill>
            <a:ln w="9525">
              <a:noFill/>
              <a:round/>
              <a:headEnd/>
              <a:tailEnd/>
            </a:ln>
          </p:spPr>
          <p:txBody>
            <a:bodyPr/>
            <a:lstStyle/>
            <a:p>
              <a:endParaRPr lang="en-US"/>
            </a:p>
          </p:txBody>
        </p:sp>
        <p:sp>
          <p:nvSpPr>
            <p:cNvPr id="459" name="Freeform 2630"/>
            <p:cNvSpPr>
              <a:spLocks/>
            </p:cNvSpPr>
            <p:nvPr/>
          </p:nvSpPr>
          <p:spPr bwMode="auto">
            <a:xfrm>
              <a:off x="2081" y="2666"/>
              <a:ext cx="114" cy="113"/>
            </a:xfrm>
            <a:custGeom>
              <a:avLst/>
              <a:gdLst>
                <a:gd name="T0" fmla="*/ 75 w 114"/>
                <a:gd name="T1" fmla="*/ 4 h 113"/>
                <a:gd name="T2" fmla="*/ 68 w 114"/>
                <a:gd name="T3" fmla="*/ 2 h 113"/>
                <a:gd name="T4" fmla="*/ 61 w 114"/>
                <a:gd name="T5" fmla="*/ 2 h 113"/>
                <a:gd name="T6" fmla="*/ 56 w 114"/>
                <a:gd name="T7" fmla="*/ 2 h 113"/>
                <a:gd name="T8" fmla="*/ 49 w 114"/>
                <a:gd name="T9" fmla="*/ 2 h 113"/>
                <a:gd name="T10" fmla="*/ 43 w 114"/>
                <a:gd name="T11" fmla="*/ 4 h 113"/>
                <a:gd name="T12" fmla="*/ 32 w 114"/>
                <a:gd name="T13" fmla="*/ 7 h 113"/>
                <a:gd name="T14" fmla="*/ 25 w 114"/>
                <a:gd name="T15" fmla="*/ 10 h 113"/>
                <a:gd name="T16" fmla="*/ 22 w 114"/>
                <a:gd name="T17" fmla="*/ 14 h 113"/>
                <a:gd name="T18" fmla="*/ 19 w 114"/>
                <a:gd name="T19" fmla="*/ 17 h 113"/>
                <a:gd name="T20" fmla="*/ 14 w 114"/>
                <a:gd name="T21" fmla="*/ 21 h 113"/>
                <a:gd name="T22" fmla="*/ 10 w 114"/>
                <a:gd name="T23" fmla="*/ 26 h 113"/>
                <a:gd name="T24" fmla="*/ 5 w 114"/>
                <a:gd name="T25" fmla="*/ 34 h 113"/>
                <a:gd name="T26" fmla="*/ 2 w 114"/>
                <a:gd name="T27" fmla="*/ 43 h 113"/>
                <a:gd name="T28" fmla="*/ 0 w 114"/>
                <a:gd name="T29" fmla="*/ 48 h 113"/>
                <a:gd name="T30" fmla="*/ 0 w 114"/>
                <a:gd name="T31" fmla="*/ 55 h 113"/>
                <a:gd name="T32" fmla="*/ 0 w 114"/>
                <a:gd name="T33" fmla="*/ 62 h 113"/>
                <a:gd name="T34" fmla="*/ 0 w 114"/>
                <a:gd name="T35" fmla="*/ 68 h 113"/>
                <a:gd name="T36" fmla="*/ 2 w 114"/>
                <a:gd name="T37" fmla="*/ 75 h 113"/>
                <a:gd name="T38" fmla="*/ 7 w 114"/>
                <a:gd name="T39" fmla="*/ 85 h 113"/>
                <a:gd name="T40" fmla="*/ 10 w 114"/>
                <a:gd name="T41" fmla="*/ 92 h 113"/>
                <a:gd name="T42" fmla="*/ 15 w 114"/>
                <a:gd name="T43" fmla="*/ 96 h 113"/>
                <a:gd name="T44" fmla="*/ 19 w 114"/>
                <a:gd name="T45" fmla="*/ 101 h 113"/>
                <a:gd name="T46" fmla="*/ 22 w 114"/>
                <a:gd name="T47" fmla="*/ 104 h 113"/>
                <a:gd name="T48" fmla="*/ 32 w 114"/>
                <a:gd name="T49" fmla="*/ 108 h 113"/>
                <a:gd name="T50" fmla="*/ 41 w 114"/>
                <a:gd name="T51" fmla="*/ 111 h 113"/>
                <a:gd name="T52" fmla="*/ 48 w 114"/>
                <a:gd name="T53" fmla="*/ 113 h 113"/>
                <a:gd name="T54" fmla="*/ 54 w 114"/>
                <a:gd name="T55" fmla="*/ 113 h 113"/>
                <a:gd name="T56" fmla="*/ 61 w 114"/>
                <a:gd name="T57" fmla="*/ 113 h 113"/>
                <a:gd name="T58" fmla="*/ 66 w 114"/>
                <a:gd name="T59" fmla="*/ 111 h 113"/>
                <a:gd name="T60" fmla="*/ 78 w 114"/>
                <a:gd name="T61" fmla="*/ 108 h 113"/>
                <a:gd name="T62" fmla="*/ 85 w 114"/>
                <a:gd name="T63" fmla="*/ 106 h 113"/>
                <a:gd name="T64" fmla="*/ 89 w 114"/>
                <a:gd name="T65" fmla="*/ 102 h 113"/>
                <a:gd name="T66" fmla="*/ 94 w 114"/>
                <a:gd name="T67" fmla="*/ 99 h 113"/>
                <a:gd name="T68" fmla="*/ 99 w 114"/>
                <a:gd name="T69" fmla="*/ 96 h 113"/>
                <a:gd name="T70" fmla="*/ 102 w 114"/>
                <a:gd name="T71" fmla="*/ 91 h 113"/>
                <a:gd name="T72" fmla="*/ 107 w 114"/>
                <a:gd name="T73" fmla="*/ 84 h 113"/>
                <a:gd name="T74" fmla="*/ 114 w 114"/>
                <a:gd name="T75" fmla="*/ 70 h 113"/>
                <a:gd name="T76" fmla="*/ 114 w 114"/>
                <a:gd name="T77" fmla="*/ 63 h 113"/>
                <a:gd name="T78" fmla="*/ 114 w 114"/>
                <a:gd name="T79" fmla="*/ 55 h 113"/>
                <a:gd name="T80" fmla="*/ 114 w 114"/>
                <a:gd name="T81" fmla="*/ 48 h 113"/>
                <a:gd name="T82" fmla="*/ 114 w 114"/>
                <a:gd name="T83" fmla="*/ 39 h 113"/>
                <a:gd name="T84" fmla="*/ 109 w 114"/>
                <a:gd name="T85" fmla="*/ 29 h 113"/>
                <a:gd name="T86" fmla="*/ 106 w 114"/>
                <a:gd name="T87" fmla="*/ 24 h 113"/>
                <a:gd name="T88" fmla="*/ 102 w 114"/>
                <a:gd name="T89" fmla="*/ 19 h 113"/>
                <a:gd name="T90" fmla="*/ 99 w 114"/>
                <a:gd name="T91" fmla="*/ 15 h 113"/>
                <a:gd name="T92" fmla="*/ 92 w 114"/>
                <a:gd name="T93" fmla="*/ 10 h 113"/>
                <a:gd name="T94" fmla="*/ 83 w 114"/>
                <a:gd name="T95" fmla="*/ 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3"/>
                <a:gd name="T146" fmla="*/ 114 w 11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3">
                  <a:moveTo>
                    <a:pt x="83" y="5"/>
                  </a:moveTo>
                  <a:lnTo>
                    <a:pt x="78" y="4"/>
                  </a:lnTo>
                  <a:lnTo>
                    <a:pt x="77" y="4"/>
                  </a:lnTo>
                  <a:lnTo>
                    <a:pt x="75" y="4"/>
                  </a:lnTo>
                  <a:lnTo>
                    <a:pt x="73" y="2"/>
                  </a:lnTo>
                  <a:lnTo>
                    <a:pt x="72" y="2"/>
                  </a:lnTo>
                  <a:lnTo>
                    <a:pt x="70" y="2"/>
                  </a:lnTo>
                  <a:lnTo>
                    <a:pt x="68" y="2"/>
                  </a:lnTo>
                  <a:lnTo>
                    <a:pt x="66" y="2"/>
                  </a:lnTo>
                  <a:lnTo>
                    <a:pt x="65" y="2"/>
                  </a:lnTo>
                  <a:lnTo>
                    <a:pt x="63" y="2"/>
                  </a:lnTo>
                  <a:lnTo>
                    <a:pt x="61" y="2"/>
                  </a:lnTo>
                  <a:lnTo>
                    <a:pt x="60" y="2"/>
                  </a:lnTo>
                  <a:lnTo>
                    <a:pt x="60" y="0"/>
                  </a:lnTo>
                  <a:lnTo>
                    <a:pt x="58" y="0"/>
                  </a:lnTo>
                  <a:lnTo>
                    <a:pt x="56" y="2"/>
                  </a:lnTo>
                  <a:lnTo>
                    <a:pt x="54" y="2"/>
                  </a:lnTo>
                  <a:lnTo>
                    <a:pt x="53" y="2"/>
                  </a:lnTo>
                  <a:lnTo>
                    <a:pt x="51" y="2"/>
                  </a:lnTo>
                  <a:lnTo>
                    <a:pt x="49" y="2"/>
                  </a:lnTo>
                  <a:lnTo>
                    <a:pt x="48" y="2"/>
                  </a:lnTo>
                  <a:lnTo>
                    <a:pt x="46" y="2"/>
                  </a:lnTo>
                  <a:lnTo>
                    <a:pt x="44" y="4"/>
                  </a:lnTo>
                  <a:lnTo>
                    <a:pt x="43" y="4"/>
                  </a:lnTo>
                  <a:lnTo>
                    <a:pt x="37" y="5"/>
                  </a:lnTo>
                  <a:lnTo>
                    <a:pt x="36" y="5"/>
                  </a:lnTo>
                  <a:lnTo>
                    <a:pt x="34" y="5"/>
                  </a:lnTo>
                  <a:lnTo>
                    <a:pt x="32" y="7"/>
                  </a:lnTo>
                  <a:lnTo>
                    <a:pt x="31" y="7"/>
                  </a:lnTo>
                  <a:lnTo>
                    <a:pt x="29" y="9"/>
                  </a:lnTo>
                  <a:lnTo>
                    <a:pt x="27" y="10"/>
                  </a:lnTo>
                  <a:lnTo>
                    <a:pt x="25" y="10"/>
                  </a:lnTo>
                  <a:lnTo>
                    <a:pt x="25" y="12"/>
                  </a:lnTo>
                  <a:lnTo>
                    <a:pt x="24" y="12"/>
                  </a:lnTo>
                  <a:lnTo>
                    <a:pt x="22" y="12"/>
                  </a:lnTo>
                  <a:lnTo>
                    <a:pt x="22" y="14"/>
                  </a:lnTo>
                  <a:lnTo>
                    <a:pt x="20" y="14"/>
                  </a:lnTo>
                  <a:lnTo>
                    <a:pt x="20" y="15"/>
                  </a:lnTo>
                  <a:lnTo>
                    <a:pt x="19" y="15"/>
                  </a:lnTo>
                  <a:lnTo>
                    <a:pt x="19" y="17"/>
                  </a:lnTo>
                  <a:lnTo>
                    <a:pt x="17" y="17"/>
                  </a:lnTo>
                  <a:lnTo>
                    <a:pt x="17" y="19"/>
                  </a:lnTo>
                  <a:lnTo>
                    <a:pt x="15" y="19"/>
                  </a:lnTo>
                  <a:lnTo>
                    <a:pt x="14" y="21"/>
                  </a:lnTo>
                  <a:lnTo>
                    <a:pt x="14" y="22"/>
                  </a:lnTo>
                  <a:lnTo>
                    <a:pt x="14" y="24"/>
                  </a:lnTo>
                  <a:lnTo>
                    <a:pt x="12" y="24"/>
                  </a:lnTo>
                  <a:lnTo>
                    <a:pt x="10" y="26"/>
                  </a:lnTo>
                  <a:lnTo>
                    <a:pt x="8" y="27"/>
                  </a:lnTo>
                  <a:lnTo>
                    <a:pt x="7" y="29"/>
                  </a:lnTo>
                  <a:lnTo>
                    <a:pt x="7" y="31"/>
                  </a:lnTo>
                  <a:lnTo>
                    <a:pt x="5" y="34"/>
                  </a:lnTo>
                  <a:lnTo>
                    <a:pt x="3" y="38"/>
                  </a:lnTo>
                  <a:lnTo>
                    <a:pt x="3" y="39"/>
                  </a:lnTo>
                  <a:lnTo>
                    <a:pt x="2" y="41"/>
                  </a:lnTo>
                  <a:lnTo>
                    <a:pt x="2" y="43"/>
                  </a:lnTo>
                  <a:lnTo>
                    <a:pt x="2" y="44"/>
                  </a:lnTo>
                  <a:lnTo>
                    <a:pt x="2" y="46"/>
                  </a:lnTo>
                  <a:lnTo>
                    <a:pt x="2" y="48"/>
                  </a:lnTo>
                  <a:lnTo>
                    <a:pt x="0" y="48"/>
                  </a:lnTo>
                  <a:lnTo>
                    <a:pt x="0" y="50"/>
                  </a:lnTo>
                  <a:lnTo>
                    <a:pt x="0" y="51"/>
                  </a:lnTo>
                  <a:lnTo>
                    <a:pt x="0" y="53"/>
                  </a:lnTo>
                  <a:lnTo>
                    <a:pt x="0" y="55"/>
                  </a:lnTo>
                  <a:lnTo>
                    <a:pt x="0" y="56"/>
                  </a:lnTo>
                  <a:lnTo>
                    <a:pt x="0" y="58"/>
                  </a:lnTo>
                  <a:lnTo>
                    <a:pt x="0" y="60"/>
                  </a:lnTo>
                  <a:lnTo>
                    <a:pt x="0" y="62"/>
                  </a:lnTo>
                  <a:lnTo>
                    <a:pt x="0" y="63"/>
                  </a:lnTo>
                  <a:lnTo>
                    <a:pt x="0" y="65"/>
                  </a:lnTo>
                  <a:lnTo>
                    <a:pt x="0" y="67"/>
                  </a:lnTo>
                  <a:lnTo>
                    <a:pt x="0" y="68"/>
                  </a:lnTo>
                  <a:lnTo>
                    <a:pt x="2" y="70"/>
                  </a:lnTo>
                  <a:lnTo>
                    <a:pt x="2" y="72"/>
                  </a:lnTo>
                  <a:lnTo>
                    <a:pt x="2" y="73"/>
                  </a:lnTo>
                  <a:lnTo>
                    <a:pt x="2" y="75"/>
                  </a:lnTo>
                  <a:lnTo>
                    <a:pt x="3" y="80"/>
                  </a:lnTo>
                  <a:lnTo>
                    <a:pt x="5" y="82"/>
                  </a:lnTo>
                  <a:lnTo>
                    <a:pt x="5" y="84"/>
                  </a:lnTo>
                  <a:lnTo>
                    <a:pt x="7" y="85"/>
                  </a:lnTo>
                  <a:lnTo>
                    <a:pt x="7" y="87"/>
                  </a:lnTo>
                  <a:lnTo>
                    <a:pt x="8" y="89"/>
                  </a:lnTo>
                  <a:lnTo>
                    <a:pt x="10" y="91"/>
                  </a:lnTo>
                  <a:lnTo>
                    <a:pt x="10" y="92"/>
                  </a:lnTo>
                  <a:lnTo>
                    <a:pt x="12" y="92"/>
                  </a:lnTo>
                  <a:lnTo>
                    <a:pt x="14" y="94"/>
                  </a:lnTo>
                  <a:lnTo>
                    <a:pt x="14" y="96"/>
                  </a:lnTo>
                  <a:lnTo>
                    <a:pt x="15" y="96"/>
                  </a:lnTo>
                  <a:lnTo>
                    <a:pt x="15" y="97"/>
                  </a:lnTo>
                  <a:lnTo>
                    <a:pt x="17" y="97"/>
                  </a:lnTo>
                  <a:lnTo>
                    <a:pt x="19" y="99"/>
                  </a:lnTo>
                  <a:lnTo>
                    <a:pt x="19" y="101"/>
                  </a:lnTo>
                  <a:lnTo>
                    <a:pt x="20" y="101"/>
                  </a:lnTo>
                  <a:lnTo>
                    <a:pt x="22" y="101"/>
                  </a:lnTo>
                  <a:lnTo>
                    <a:pt x="22" y="102"/>
                  </a:lnTo>
                  <a:lnTo>
                    <a:pt x="22" y="104"/>
                  </a:lnTo>
                  <a:lnTo>
                    <a:pt x="25" y="104"/>
                  </a:lnTo>
                  <a:lnTo>
                    <a:pt x="25" y="106"/>
                  </a:lnTo>
                  <a:lnTo>
                    <a:pt x="27" y="106"/>
                  </a:lnTo>
                  <a:lnTo>
                    <a:pt x="32" y="108"/>
                  </a:lnTo>
                  <a:lnTo>
                    <a:pt x="36" y="109"/>
                  </a:lnTo>
                  <a:lnTo>
                    <a:pt x="37" y="109"/>
                  </a:lnTo>
                  <a:lnTo>
                    <a:pt x="39" y="111"/>
                  </a:lnTo>
                  <a:lnTo>
                    <a:pt x="41" y="111"/>
                  </a:lnTo>
                  <a:lnTo>
                    <a:pt x="43" y="111"/>
                  </a:lnTo>
                  <a:lnTo>
                    <a:pt x="44" y="111"/>
                  </a:lnTo>
                  <a:lnTo>
                    <a:pt x="46" y="113"/>
                  </a:lnTo>
                  <a:lnTo>
                    <a:pt x="48" y="113"/>
                  </a:lnTo>
                  <a:lnTo>
                    <a:pt x="49" y="113"/>
                  </a:lnTo>
                  <a:lnTo>
                    <a:pt x="51" y="113"/>
                  </a:lnTo>
                  <a:lnTo>
                    <a:pt x="53" y="113"/>
                  </a:lnTo>
                  <a:lnTo>
                    <a:pt x="54" y="113"/>
                  </a:lnTo>
                  <a:lnTo>
                    <a:pt x="56" y="113"/>
                  </a:lnTo>
                  <a:lnTo>
                    <a:pt x="58" y="113"/>
                  </a:lnTo>
                  <a:lnTo>
                    <a:pt x="60" y="113"/>
                  </a:lnTo>
                  <a:lnTo>
                    <a:pt x="61" y="113"/>
                  </a:lnTo>
                  <a:lnTo>
                    <a:pt x="63" y="113"/>
                  </a:lnTo>
                  <a:lnTo>
                    <a:pt x="65" y="113"/>
                  </a:lnTo>
                  <a:lnTo>
                    <a:pt x="65" y="111"/>
                  </a:lnTo>
                  <a:lnTo>
                    <a:pt x="66" y="111"/>
                  </a:lnTo>
                  <a:lnTo>
                    <a:pt x="68" y="111"/>
                  </a:lnTo>
                  <a:lnTo>
                    <a:pt x="72" y="111"/>
                  </a:lnTo>
                  <a:lnTo>
                    <a:pt x="73" y="111"/>
                  </a:lnTo>
                  <a:lnTo>
                    <a:pt x="78" y="108"/>
                  </a:lnTo>
                  <a:lnTo>
                    <a:pt x="80" y="108"/>
                  </a:lnTo>
                  <a:lnTo>
                    <a:pt x="82" y="106"/>
                  </a:lnTo>
                  <a:lnTo>
                    <a:pt x="83" y="106"/>
                  </a:lnTo>
                  <a:lnTo>
                    <a:pt x="85" y="106"/>
                  </a:lnTo>
                  <a:lnTo>
                    <a:pt x="85" y="104"/>
                  </a:lnTo>
                  <a:lnTo>
                    <a:pt x="87" y="104"/>
                  </a:lnTo>
                  <a:lnTo>
                    <a:pt x="89" y="104"/>
                  </a:lnTo>
                  <a:lnTo>
                    <a:pt x="89" y="102"/>
                  </a:lnTo>
                  <a:lnTo>
                    <a:pt x="89" y="101"/>
                  </a:lnTo>
                  <a:lnTo>
                    <a:pt x="90" y="101"/>
                  </a:lnTo>
                  <a:lnTo>
                    <a:pt x="92" y="101"/>
                  </a:lnTo>
                  <a:lnTo>
                    <a:pt x="94" y="99"/>
                  </a:lnTo>
                  <a:lnTo>
                    <a:pt x="94" y="97"/>
                  </a:lnTo>
                  <a:lnTo>
                    <a:pt x="95" y="97"/>
                  </a:lnTo>
                  <a:lnTo>
                    <a:pt x="97" y="96"/>
                  </a:lnTo>
                  <a:lnTo>
                    <a:pt x="99" y="96"/>
                  </a:lnTo>
                  <a:lnTo>
                    <a:pt x="99" y="94"/>
                  </a:lnTo>
                  <a:lnTo>
                    <a:pt x="101" y="92"/>
                  </a:lnTo>
                  <a:lnTo>
                    <a:pt x="102" y="92"/>
                  </a:lnTo>
                  <a:lnTo>
                    <a:pt x="102" y="91"/>
                  </a:lnTo>
                  <a:lnTo>
                    <a:pt x="104" y="89"/>
                  </a:lnTo>
                  <a:lnTo>
                    <a:pt x="106" y="87"/>
                  </a:lnTo>
                  <a:lnTo>
                    <a:pt x="106" y="85"/>
                  </a:lnTo>
                  <a:lnTo>
                    <a:pt x="107" y="84"/>
                  </a:lnTo>
                  <a:lnTo>
                    <a:pt x="111" y="79"/>
                  </a:lnTo>
                  <a:lnTo>
                    <a:pt x="111" y="75"/>
                  </a:lnTo>
                  <a:lnTo>
                    <a:pt x="112" y="72"/>
                  </a:lnTo>
                  <a:lnTo>
                    <a:pt x="114" y="70"/>
                  </a:lnTo>
                  <a:lnTo>
                    <a:pt x="114" y="68"/>
                  </a:lnTo>
                  <a:lnTo>
                    <a:pt x="114" y="67"/>
                  </a:lnTo>
                  <a:lnTo>
                    <a:pt x="114" y="65"/>
                  </a:lnTo>
                  <a:lnTo>
                    <a:pt x="114" y="63"/>
                  </a:lnTo>
                  <a:lnTo>
                    <a:pt x="114" y="62"/>
                  </a:lnTo>
                  <a:lnTo>
                    <a:pt x="114" y="60"/>
                  </a:lnTo>
                  <a:lnTo>
                    <a:pt x="114" y="58"/>
                  </a:lnTo>
                  <a:lnTo>
                    <a:pt x="114" y="55"/>
                  </a:lnTo>
                  <a:lnTo>
                    <a:pt x="114" y="53"/>
                  </a:lnTo>
                  <a:lnTo>
                    <a:pt x="114" y="51"/>
                  </a:lnTo>
                  <a:lnTo>
                    <a:pt x="114" y="50"/>
                  </a:lnTo>
                  <a:lnTo>
                    <a:pt x="114" y="48"/>
                  </a:lnTo>
                  <a:lnTo>
                    <a:pt x="114" y="46"/>
                  </a:lnTo>
                  <a:lnTo>
                    <a:pt x="114" y="43"/>
                  </a:lnTo>
                  <a:lnTo>
                    <a:pt x="114" y="41"/>
                  </a:lnTo>
                  <a:lnTo>
                    <a:pt x="114" y="39"/>
                  </a:lnTo>
                  <a:lnTo>
                    <a:pt x="112" y="38"/>
                  </a:lnTo>
                  <a:lnTo>
                    <a:pt x="111" y="33"/>
                  </a:lnTo>
                  <a:lnTo>
                    <a:pt x="111" y="29"/>
                  </a:lnTo>
                  <a:lnTo>
                    <a:pt x="109" y="29"/>
                  </a:lnTo>
                  <a:lnTo>
                    <a:pt x="109" y="27"/>
                  </a:lnTo>
                  <a:lnTo>
                    <a:pt x="107" y="27"/>
                  </a:lnTo>
                  <a:lnTo>
                    <a:pt x="107" y="26"/>
                  </a:lnTo>
                  <a:lnTo>
                    <a:pt x="106" y="24"/>
                  </a:lnTo>
                  <a:lnTo>
                    <a:pt x="106" y="22"/>
                  </a:lnTo>
                  <a:lnTo>
                    <a:pt x="104" y="22"/>
                  </a:lnTo>
                  <a:lnTo>
                    <a:pt x="104" y="21"/>
                  </a:lnTo>
                  <a:lnTo>
                    <a:pt x="102" y="19"/>
                  </a:lnTo>
                  <a:lnTo>
                    <a:pt x="101" y="19"/>
                  </a:lnTo>
                  <a:lnTo>
                    <a:pt x="101" y="17"/>
                  </a:lnTo>
                  <a:lnTo>
                    <a:pt x="99" y="17"/>
                  </a:lnTo>
                  <a:lnTo>
                    <a:pt x="99" y="15"/>
                  </a:lnTo>
                  <a:lnTo>
                    <a:pt x="97" y="14"/>
                  </a:lnTo>
                  <a:lnTo>
                    <a:pt x="95" y="14"/>
                  </a:lnTo>
                  <a:lnTo>
                    <a:pt x="94" y="12"/>
                  </a:lnTo>
                  <a:lnTo>
                    <a:pt x="92" y="10"/>
                  </a:lnTo>
                  <a:lnTo>
                    <a:pt x="89" y="10"/>
                  </a:lnTo>
                  <a:lnTo>
                    <a:pt x="89" y="9"/>
                  </a:lnTo>
                  <a:lnTo>
                    <a:pt x="87" y="7"/>
                  </a:lnTo>
                  <a:lnTo>
                    <a:pt x="83" y="5"/>
                  </a:lnTo>
                  <a:close/>
                </a:path>
              </a:pathLst>
            </a:custGeom>
            <a:solidFill>
              <a:srgbClr val="808080"/>
            </a:solidFill>
            <a:ln w="9525">
              <a:noFill/>
              <a:round/>
              <a:headEnd/>
              <a:tailEnd/>
            </a:ln>
          </p:spPr>
          <p:txBody>
            <a:bodyPr/>
            <a:lstStyle/>
            <a:p>
              <a:endParaRPr lang="en-US"/>
            </a:p>
          </p:txBody>
        </p:sp>
        <p:sp>
          <p:nvSpPr>
            <p:cNvPr id="460" name="Freeform 2631"/>
            <p:cNvSpPr>
              <a:spLocks/>
            </p:cNvSpPr>
            <p:nvPr/>
          </p:nvSpPr>
          <p:spPr bwMode="auto">
            <a:xfrm>
              <a:off x="2113" y="2702"/>
              <a:ext cx="115" cy="112"/>
            </a:xfrm>
            <a:custGeom>
              <a:avLst/>
              <a:gdLst>
                <a:gd name="T0" fmla="*/ 77 w 115"/>
                <a:gd name="T1" fmla="*/ 3 h 112"/>
                <a:gd name="T2" fmla="*/ 70 w 115"/>
                <a:gd name="T3" fmla="*/ 2 h 112"/>
                <a:gd name="T4" fmla="*/ 63 w 115"/>
                <a:gd name="T5" fmla="*/ 2 h 112"/>
                <a:gd name="T6" fmla="*/ 57 w 115"/>
                <a:gd name="T7" fmla="*/ 2 h 112"/>
                <a:gd name="T8" fmla="*/ 50 w 115"/>
                <a:gd name="T9" fmla="*/ 2 h 112"/>
                <a:gd name="T10" fmla="*/ 43 w 115"/>
                <a:gd name="T11" fmla="*/ 3 h 112"/>
                <a:gd name="T12" fmla="*/ 33 w 115"/>
                <a:gd name="T13" fmla="*/ 7 h 112"/>
                <a:gd name="T14" fmla="*/ 26 w 115"/>
                <a:gd name="T15" fmla="*/ 10 h 112"/>
                <a:gd name="T16" fmla="*/ 22 w 115"/>
                <a:gd name="T17" fmla="*/ 14 h 112"/>
                <a:gd name="T18" fmla="*/ 17 w 115"/>
                <a:gd name="T19" fmla="*/ 19 h 112"/>
                <a:gd name="T20" fmla="*/ 14 w 115"/>
                <a:gd name="T21" fmla="*/ 22 h 112"/>
                <a:gd name="T22" fmla="*/ 9 w 115"/>
                <a:gd name="T23" fmla="*/ 27 h 112"/>
                <a:gd name="T24" fmla="*/ 4 w 115"/>
                <a:gd name="T25" fmla="*/ 39 h 112"/>
                <a:gd name="T26" fmla="*/ 2 w 115"/>
                <a:gd name="T27" fmla="*/ 46 h 112"/>
                <a:gd name="T28" fmla="*/ 0 w 115"/>
                <a:gd name="T29" fmla="*/ 51 h 112"/>
                <a:gd name="T30" fmla="*/ 0 w 115"/>
                <a:gd name="T31" fmla="*/ 58 h 112"/>
                <a:gd name="T32" fmla="*/ 0 w 115"/>
                <a:gd name="T33" fmla="*/ 65 h 112"/>
                <a:gd name="T34" fmla="*/ 2 w 115"/>
                <a:gd name="T35" fmla="*/ 72 h 112"/>
                <a:gd name="T36" fmla="*/ 5 w 115"/>
                <a:gd name="T37" fmla="*/ 82 h 112"/>
                <a:gd name="T38" fmla="*/ 7 w 115"/>
                <a:gd name="T39" fmla="*/ 89 h 112"/>
                <a:gd name="T40" fmla="*/ 11 w 115"/>
                <a:gd name="T41" fmla="*/ 92 h 112"/>
                <a:gd name="T42" fmla="*/ 16 w 115"/>
                <a:gd name="T43" fmla="*/ 95 h 112"/>
                <a:gd name="T44" fmla="*/ 19 w 115"/>
                <a:gd name="T45" fmla="*/ 101 h 112"/>
                <a:gd name="T46" fmla="*/ 22 w 115"/>
                <a:gd name="T47" fmla="*/ 104 h 112"/>
                <a:gd name="T48" fmla="*/ 31 w 115"/>
                <a:gd name="T49" fmla="*/ 107 h 112"/>
                <a:gd name="T50" fmla="*/ 40 w 115"/>
                <a:gd name="T51" fmla="*/ 111 h 112"/>
                <a:gd name="T52" fmla="*/ 46 w 115"/>
                <a:gd name="T53" fmla="*/ 112 h 112"/>
                <a:gd name="T54" fmla="*/ 53 w 115"/>
                <a:gd name="T55" fmla="*/ 112 h 112"/>
                <a:gd name="T56" fmla="*/ 60 w 115"/>
                <a:gd name="T57" fmla="*/ 112 h 112"/>
                <a:gd name="T58" fmla="*/ 67 w 115"/>
                <a:gd name="T59" fmla="*/ 112 h 112"/>
                <a:gd name="T60" fmla="*/ 79 w 115"/>
                <a:gd name="T61" fmla="*/ 107 h 112"/>
                <a:gd name="T62" fmla="*/ 86 w 115"/>
                <a:gd name="T63" fmla="*/ 104 h 112"/>
                <a:gd name="T64" fmla="*/ 91 w 115"/>
                <a:gd name="T65" fmla="*/ 102 h 112"/>
                <a:gd name="T66" fmla="*/ 94 w 115"/>
                <a:gd name="T67" fmla="*/ 97 h 112"/>
                <a:gd name="T68" fmla="*/ 99 w 115"/>
                <a:gd name="T69" fmla="*/ 94 h 112"/>
                <a:gd name="T70" fmla="*/ 104 w 115"/>
                <a:gd name="T71" fmla="*/ 90 h 112"/>
                <a:gd name="T72" fmla="*/ 108 w 115"/>
                <a:gd name="T73" fmla="*/ 83 h 112"/>
                <a:gd name="T74" fmla="*/ 113 w 115"/>
                <a:gd name="T75" fmla="*/ 72 h 112"/>
                <a:gd name="T76" fmla="*/ 115 w 115"/>
                <a:gd name="T77" fmla="*/ 65 h 112"/>
                <a:gd name="T78" fmla="*/ 115 w 115"/>
                <a:gd name="T79" fmla="*/ 58 h 112"/>
                <a:gd name="T80" fmla="*/ 115 w 115"/>
                <a:gd name="T81" fmla="*/ 51 h 112"/>
                <a:gd name="T82" fmla="*/ 115 w 115"/>
                <a:gd name="T83" fmla="*/ 44 h 112"/>
                <a:gd name="T84" fmla="*/ 113 w 115"/>
                <a:gd name="T85" fmla="*/ 37 h 112"/>
                <a:gd name="T86" fmla="*/ 108 w 115"/>
                <a:gd name="T87" fmla="*/ 27 h 112"/>
                <a:gd name="T88" fmla="*/ 104 w 115"/>
                <a:gd name="T89" fmla="*/ 22 h 112"/>
                <a:gd name="T90" fmla="*/ 99 w 115"/>
                <a:gd name="T91" fmla="*/ 17 h 112"/>
                <a:gd name="T92" fmla="*/ 96 w 115"/>
                <a:gd name="T93" fmla="*/ 14 h 112"/>
                <a:gd name="T94" fmla="*/ 89 w 115"/>
                <a:gd name="T95" fmla="*/ 8 h 1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5"/>
                <a:gd name="T145" fmla="*/ 0 h 112"/>
                <a:gd name="T146" fmla="*/ 115 w 115"/>
                <a:gd name="T147" fmla="*/ 112 h 1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5" h="112">
                  <a:moveTo>
                    <a:pt x="84" y="7"/>
                  </a:moveTo>
                  <a:lnTo>
                    <a:pt x="79" y="5"/>
                  </a:lnTo>
                  <a:lnTo>
                    <a:pt x="77" y="5"/>
                  </a:lnTo>
                  <a:lnTo>
                    <a:pt x="77" y="3"/>
                  </a:lnTo>
                  <a:lnTo>
                    <a:pt x="75" y="3"/>
                  </a:lnTo>
                  <a:lnTo>
                    <a:pt x="74" y="2"/>
                  </a:lnTo>
                  <a:lnTo>
                    <a:pt x="72" y="2"/>
                  </a:lnTo>
                  <a:lnTo>
                    <a:pt x="70" y="2"/>
                  </a:lnTo>
                  <a:lnTo>
                    <a:pt x="69" y="2"/>
                  </a:lnTo>
                  <a:lnTo>
                    <a:pt x="67" y="2"/>
                  </a:lnTo>
                  <a:lnTo>
                    <a:pt x="65" y="2"/>
                  </a:lnTo>
                  <a:lnTo>
                    <a:pt x="63" y="2"/>
                  </a:lnTo>
                  <a:lnTo>
                    <a:pt x="62" y="2"/>
                  </a:lnTo>
                  <a:lnTo>
                    <a:pt x="60" y="2"/>
                  </a:lnTo>
                  <a:lnTo>
                    <a:pt x="58" y="0"/>
                  </a:lnTo>
                  <a:lnTo>
                    <a:pt x="57" y="2"/>
                  </a:lnTo>
                  <a:lnTo>
                    <a:pt x="55" y="2"/>
                  </a:lnTo>
                  <a:lnTo>
                    <a:pt x="53" y="2"/>
                  </a:lnTo>
                  <a:lnTo>
                    <a:pt x="51" y="2"/>
                  </a:lnTo>
                  <a:lnTo>
                    <a:pt x="50" y="2"/>
                  </a:lnTo>
                  <a:lnTo>
                    <a:pt x="48" y="2"/>
                  </a:lnTo>
                  <a:lnTo>
                    <a:pt x="46" y="2"/>
                  </a:lnTo>
                  <a:lnTo>
                    <a:pt x="45" y="3"/>
                  </a:lnTo>
                  <a:lnTo>
                    <a:pt x="43" y="3"/>
                  </a:lnTo>
                  <a:lnTo>
                    <a:pt x="38" y="5"/>
                  </a:lnTo>
                  <a:lnTo>
                    <a:pt x="36" y="7"/>
                  </a:lnTo>
                  <a:lnTo>
                    <a:pt x="34" y="7"/>
                  </a:lnTo>
                  <a:lnTo>
                    <a:pt x="33" y="7"/>
                  </a:lnTo>
                  <a:lnTo>
                    <a:pt x="31" y="8"/>
                  </a:lnTo>
                  <a:lnTo>
                    <a:pt x="29" y="8"/>
                  </a:lnTo>
                  <a:lnTo>
                    <a:pt x="28" y="10"/>
                  </a:lnTo>
                  <a:lnTo>
                    <a:pt x="26" y="10"/>
                  </a:lnTo>
                  <a:lnTo>
                    <a:pt x="26" y="12"/>
                  </a:lnTo>
                  <a:lnTo>
                    <a:pt x="24" y="12"/>
                  </a:lnTo>
                  <a:lnTo>
                    <a:pt x="22" y="12"/>
                  </a:lnTo>
                  <a:lnTo>
                    <a:pt x="22" y="14"/>
                  </a:lnTo>
                  <a:lnTo>
                    <a:pt x="21" y="14"/>
                  </a:lnTo>
                  <a:lnTo>
                    <a:pt x="21" y="15"/>
                  </a:lnTo>
                  <a:lnTo>
                    <a:pt x="19" y="17"/>
                  </a:lnTo>
                  <a:lnTo>
                    <a:pt x="17" y="19"/>
                  </a:lnTo>
                  <a:lnTo>
                    <a:pt x="17" y="20"/>
                  </a:lnTo>
                  <a:lnTo>
                    <a:pt x="16" y="20"/>
                  </a:lnTo>
                  <a:lnTo>
                    <a:pt x="14" y="20"/>
                  </a:lnTo>
                  <a:lnTo>
                    <a:pt x="14" y="22"/>
                  </a:lnTo>
                  <a:lnTo>
                    <a:pt x="12" y="22"/>
                  </a:lnTo>
                  <a:lnTo>
                    <a:pt x="12" y="24"/>
                  </a:lnTo>
                  <a:lnTo>
                    <a:pt x="11" y="26"/>
                  </a:lnTo>
                  <a:lnTo>
                    <a:pt x="9" y="27"/>
                  </a:lnTo>
                  <a:lnTo>
                    <a:pt x="7" y="31"/>
                  </a:lnTo>
                  <a:lnTo>
                    <a:pt x="5" y="34"/>
                  </a:lnTo>
                  <a:lnTo>
                    <a:pt x="4" y="37"/>
                  </a:lnTo>
                  <a:lnTo>
                    <a:pt x="4" y="39"/>
                  </a:lnTo>
                  <a:lnTo>
                    <a:pt x="2" y="41"/>
                  </a:lnTo>
                  <a:lnTo>
                    <a:pt x="2" y="43"/>
                  </a:lnTo>
                  <a:lnTo>
                    <a:pt x="2" y="44"/>
                  </a:lnTo>
                  <a:lnTo>
                    <a:pt x="2" y="46"/>
                  </a:lnTo>
                  <a:lnTo>
                    <a:pt x="2" y="48"/>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2" y="70"/>
                  </a:lnTo>
                  <a:lnTo>
                    <a:pt x="2" y="72"/>
                  </a:lnTo>
                  <a:lnTo>
                    <a:pt x="2" y="73"/>
                  </a:lnTo>
                  <a:lnTo>
                    <a:pt x="2" y="75"/>
                  </a:lnTo>
                  <a:lnTo>
                    <a:pt x="4" y="80"/>
                  </a:lnTo>
                  <a:lnTo>
                    <a:pt x="5" y="82"/>
                  </a:lnTo>
                  <a:lnTo>
                    <a:pt x="5" y="83"/>
                  </a:lnTo>
                  <a:lnTo>
                    <a:pt x="5" y="85"/>
                  </a:lnTo>
                  <a:lnTo>
                    <a:pt x="7" y="85"/>
                  </a:lnTo>
                  <a:lnTo>
                    <a:pt x="7" y="89"/>
                  </a:lnTo>
                  <a:lnTo>
                    <a:pt x="9" y="89"/>
                  </a:lnTo>
                  <a:lnTo>
                    <a:pt x="9" y="90"/>
                  </a:lnTo>
                  <a:lnTo>
                    <a:pt x="11" y="90"/>
                  </a:lnTo>
                  <a:lnTo>
                    <a:pt x="11" y="92"/>
                  </a:lnTo>
                  <a:lnTo>
                    <a:pt x="12" y="92"/>
                  </a:lnTo>
                  <a:lnTo>
                    <a:pt x="12" y="94"/>
                  </a:lnTo>
                  <a:lnTo>
                    <a:pt x="14" y="95"/>
                  </a:lnTo>
                  <a:lnTo>
                    <a:pt x="16" y="95"/>
                  </a:lnTo>
                  <a:lnTo>
                    <a:pt x="16" y="97"/>
                  </a:lnTo>
                  <a:lnTo>
                    <a:pt x="17" y="97"/>
                  </a:lnTo>
                  <a:lnTo>
                    <a:pt x="19" y="99"/>
                  </a:lnTo>
                  <a:lnTo>
                    <a:pt x="19" y="101"/>
                  </a:lnTo>
                  <a:lnTo>
                    <a:pt x="21" y="101"/>
                  </a:lnTo>
                  <a:lnTo>
                    <a:pt x="21" y="102"/>
                  </a:lnTo>
                  <a:lnTo>
                    <a:pt x="22" y="102"/>
                  </a:lnTo>
                  <a:lnTo>
                    <a:pt x="22" y="104"/>
                  </a:lnTo>
                  <a:lnTo>
                    <a:pt x="26" y="104"/>
                  </a:lnTo>
                  <a:lnTo>
                    <a:pt x="26" y="106"/>
                  </a:lnTo>
                  <a:lnTo>
                    <a:pt x="28" y="106"/>
                  </a:lnTo>
                  <a:lnTo>
                    <a:pt x="31" y="107"/>
                  </a:lnTo>
                  <a:lnTo>
                    <a:pt x="36" y="109"/>
                  </a:lnTo>
                  <a:lnTo>
                    <a:pt x="38" y="109"/>
                  </a:lnTo>
                  <a:lnTo>
                    <a:pt x="38" y="111"/>
                  </a:lnTo>
                  <a:lnTo>
                    <a:pt x="40" y="111"/>
                  </a:lnTo>
                  <a:lnTo>
                    <a:pt x="41" y="112"/>
                  </a:lnTo>
                  <a:lnTo>
                    <a:pt x="43" y="112"/>
                  </a:lnTo>
                  <a:lnTo>
                    <a:pt x="45" y="112"/>
                  </a:lnTo>
                  <a:lnTo>
                    <a:pt x="46" y="112"/>
                  </a:lnTo>
                  <a:lnTo>
                    <a:pt x="48" y="112"/>
                  </a:lnTo>
                  <a:lnTo>
                    <a:pt x="50" y="112"/>
                  </a:lnTo>
                  <a:lnTo>
                    <a:pt x="51" y="112"/>
                  </a:lnTo>
                  <a:lnTo>
                    <a:pt x="53" y="112"/>
                  </a:lnTo>
                  <a:lnTo>
                    <a:pt x="55" y="112"/>
                  </a:lnTo>
                  <a:lnTo>
                    <a:pt x="57" y="112"/>
                  </a:lnTo>
                  <a:lnTo>
                    <a:pt x="58" y="112"/>
                  </a:lnTo>
                  <a:lnTo>
                    <a:pt x="60" y="112"/>
                  </a:lnTo>
                  <a:lnTo>
                    <a:pt x="62" y="112"/>
                  </a:lnTo>
                  <a:lnTo>
                    <a:pt x="63" y="112"/>
                  </a:lnTo>
                  <a:lnTo>
                    <a:pt x="65" y="112"/>
                  </a:lnTo>
                  <a:lnTo>
                    <a:pt x="67" y="112"/>
                  </a:lnTo>
                  <a:lnTo>
                    <a:pt x="69" y="112"/>
                  </a:lnTo>
                  <a:lnTo>
                    <a:pt x="72" y="111"/>
                  </a:lnTo>
                  <a:lnTo>
                    <a:pt x="77" y="107"/>
                  </a:lnTo>
                  <a:lnTo>
                    <a:pt x="79" y="107"/>
                  </a:lnTo>
                  <a:lnTo>
                    <a:pt x="80" y="107"/>
                  </a:lnTo>
                  <a:lnTo>
                    <a:pt x="82" y="106"/>
                  </a:lnTo>
                  <a:lnTo>
                    <a:pt x="84" y="106"/>
                  </a:lnTo>
                  <a:lnTo>
                    <a:pt x="86" y="104"/>
                  </a:lnTo>
                  <a:lnTo>
                    <a:pt x="87" y="104"/>
                  </a:lnTo>
                  <a:lnTo>
                    <a:pt x="89" y="104"/>
                  </a:lnTo>
                  <a:lnTo>
                    <a:pt x="89" y="102"/>
                  </a:lnTo>
                  <a:lnTo>
                    <a:pt x="91" y="102"/>
                  </a:lnTo>
                  <a:lnTo>
                    <a:pt x="92" y="101"/>
                  </a:lnTo>
                  <a:lnTo>
                    <a:pt x="94" y="101"/>
                  </a:lnTo>
                  <a:lnTo>
                    <a:pt x="94" y="99"/>
                  </a:lnTo>
                  <a:lnTo>
                    <a:pt x="94" y="97"/>
                  </a:lnTo>
                  <a:lnTo>
                    <a:pt x="96" y="97"/>
                  </a:lnTo>
                  <a:lnTo>
                    <a:pt x="97" y="95"/>
                  </a:lnTo>
                  <a:lnTo>
                    <a:pt x="97" y="94"/>
                  </a:lnTo>
                  <a:lnTo>
                    <a:pt x="99" y="94"/>
                  </a:lnTo>
                  <a:lnTo>
                    <a:pt x="101" y="92"/>
                  </a:lnTo>
                  <a:lnTo>
                    <a:pt x="103" y="92"/>
                  </a:lnTo>
                  <a:lnTo>
                    <a:pt x="103" y="90"/>
                  </a:lnTo>
                  <a:lnTo>
                    <a:pt x="104" y="90"/>
                  </a:lnTo>
                  <a:lnTo>
                    <a:pt x="104" y="89"/>
                  </a:lnTo>
                  <a:lnTo>
                    <a:pt x="104" y="87"/>
                  </a:lnTo>
                  <a:lnTo>
                    <a:pt x="106" y="85"/>
                  </a:lnTo>
                  <a:lnTo>
                    <a:pt x="108" y="83"/>
                  </a:lnTo>
                  <a:lnTo>
                    <a:pt x="111" y="80"/>
                  </a:lnTo>
                  <a:lnTo>
                    <a:pt x="111" y="77"/>
                  </a:lnTo>
                  <a:lnTo>
                    <a:pt x="111" y="75"/>
                  </a:lnTo>
                  <a:lnTo>
                    <a:pt x="113" y="72"/>
                  </a:lnTo>
                  <a:lnTo>
                    <a:pt x="115" y="70"/>
                  </a:lnTo>
                  <a:lnTo>
                    <a:pt x="115" y="68"/>
                  </a:lnTo>
                  <a:lnTo>
                    <a:pt x="115" y="66"/>
                  </a:lnTo>
                  <a:lnTo>
                    <a:pt x="115" y="65"/>
                  </a:lnTo>
                  <a:lnTo>
                    <a:pt x="115" y="63"/>
                  </a:lnTo>
                  <a:lnTo>
                    <a:pt x="115" y="61"/>
                  </a:lnTo>
                  <a:lnTo>
                    <a:pt x="115" y="60"/>
                  </a:lnTo>
                  <a:lnTo>
                    <a:pt x="115" y="58"/>
                  </a:lnTo>
                  <a:lnTo>
                    <a:pt x="115" y="56"/>
                  </a:lnTo>
                  <a:lnTo>
                    <a:pt x="115" y="55"/>
                  </a:lnTo>
                  <a:lnTo>
                    <a:pt x="115" y="53"/>
                  </a:lnTo>
                  <a:lnTo>
                    <a:pt x="115" y="51"/>
                  </a:lnTo>
                  <a:lnTo>
                    <a:pt x="115" y="49"/>
                  </a:lnTo>
                  <a:lnTo>
                    <a:pt x="115" y="48"/>
                  </a:lnTo>
                  <a:lnTo>
                    <a:pt x="115" y="46"/>
                  </a:lnTo>
                  <a:lnTo>
                    <a:pt x="115" y="44"/>
                  </a:lnTo>
                  <a:lnTo>
                    <a:pt x="115" y="43"/>
                  </a:lnTo>
                  <a:lnTo>
                    <a:pt x="115" y="41"/>
                  </a:lnTo>
                  <a:lnTo>
                    <a:pt x="115" y="39"/>
                  </a:lnTo>
                  <a:lnTo>
                    <a:pt x="113" y="37"/>
                  </a:lnTo>
                  <a:lnTo>
                    <a:pt x="111" y="32"/>
                  </a:lnTo>
                  <a:lnTo>
                    <a:pt x="111" y="31"/>
                  </a:lnTo>
                  <a:lnTo>
                    <a:pt x="109" y="29"/>
                  </a:lnTo>
                  <a:lnTo>
                    <a:pt x="108" y="27"/>
                  </a:lnTo>
                  <a:lnTo>
                    <a:pt x="108" y="26"/>
                  </a:lnTo>
                  <a:lnTo>
                    <a:pt x="106" y="24"/>
                  </a:lnTo>
                  <a:lnTo>
                    <a:pt x="104" y="24"/>
                  </a:lnTo>
                  <a:lnTo>
                    <a:pt x="104" y="22"/>
                  </a:lnTo>
                  <a:lnTo>
                    <a:pt x="104" y="20"/>
                  </a:lnTo>
                  <a:lnTo>
                    <a:pt x="103" y="20"/>
                  </a:lnTo>
                  <a:lnTo>
                    <a:pt x="101" y="19"/>
                  </a:lnTo>
                  <a:lnTo>
                    <a:pt x="99" y="17"/>
                  </a:lnTo>
                  <a:lnTo>
                    <a:pt x="97" y="17"/>
                  </a:lnTo>
                  <a:lnTo>
                    <a:pt x="97" y="15"/>
                  </a:lnTo>
                  <a:lnTo>
                    <a:pt x="97" y="14"/>
                  </a:lnTo>
                  <a:lnTo>
                    <a:pt x="96" y="14"/>
                  </a:lnTo>
                  <a:lnTo>
                    <a:pt x="94" y="12"/>
                  </a:lnTo>
                  <a:lnTo>
                    <a:pt x="92" y="10"/>
                  </a:lnTo>
                  <a:lnTo>
                    <a:pt x="89" y="10"/>
                  </a:lnTo>
                  <a:lnTo>
                    <a:pt x="89" y="8"/>
                  </a:lnTo>
                  <a:lnTo>
                    <a:pt x="87" y="8"/>
                  </a:lnTo>
                  <a:lnTo>
                    <a:pt x="87" y="7"/>
                  </a:lnTo>
                  <a:lnTo>
                    <a:pt x="84" y="7"/>
                  </a:lnTo>
                  <a:close/>
                </a:path>
              </a:pathLst>
            </a:custGeom>
            <a:solidFill>
              <a:srgbClr val="808080"/>
            </a:solidFill>
            <a:ln w="9525">
              <a:noFill/>
              <a:round/>
              <a:headEnd/>
              <a:tailEnd/>
            </a:ln>
          </p:spPr>
          <p:txBody>
            <a:bodyPr/>
            <a:lstStyle/>
            <a:p>
              <a:endParaRPr lang="en-US"/>
            </a:p>
          </p:txBody>
        </p:sp>
        <p:sp>
          <p:nvSpPr>
            <p:cNvPr id="461" name="Freeform 2632"/>
            <p:cNvSpPr>
              <a:spLocks/>
            </p:cNvSpPr>
            <p:nvPr/>
          </p:nvSpPr>
          <p:spPr bwMode="auto">
            <a:xfrm>
              <a:off x="2192" y="2709"/>
              <a:ext cx="114" cy="111"/>
            </a:xfrm>
            <a:custGeom>
              <a:avLst/>
              <a:gdLst>
                <a:gd name="T0" fmla="*/ 76 w 114"/>
                <a:gd name="T1" fmla="*/ 3 h 111"/>
                <a:gd name="T2" fmla="*/ 71 w 114"/>
                <a:gd name="T3" fmla="*/ 1 h 111"/>
                <a:gd name="T4" fmla="*/ 66 w 114"/>
                <a:gd name="T5" fmla="*/ 1 h 111"/>
                <a:gd name="T6" fmla="*/ 61 w 114"/>
                <a:gd name="T7" fmla="*/ 1 h 111"/>
                <a:gd name="T8" fmla="*/ 56 w 114"/>
                <a:gd name="T9" fmla="*/ 1 h 111"/>
                <a:gd name="T10" fmla="*/ 51 w 114"/>
                <a:gd name="T11" fmla="*/ 1 h 111"/>
                <a:gd name="T12" fmla="*/ 46 w 114"/>
                <a:gd name="T13" fmla="*/ 1 h 111"/>
                <a:gd name="T14" fmla="*/ 37 w 114"/>
                <a:gd name="T15" fmla="*/ 3 h 111"/>
                <a:gd name="T16" fmla="*/ 32 w 114"/>
                <a:gd name="T17" fmla="*/ 7 h 111"/>
                <a:gd name="T18" fmla="*/ 27 w 114"/>
                <a:gd name="T19" fmla="*/ 8 h 111"/>
                <a:gd name="T20" fmla="*/ 22 w 114"/>
                <a:gd name="T21" fmla="*/ 12 h 111"/>
                <a:gd name="T22" fmla="*/ 20 w 114"/>
                <a:gd name="T23" fmla="*/ 15 h 111"/>
                <a:gd name="T24" fmla="*/ 17 w 114"/>
                <a:gd name="T25" fmla="*/ 19 h 111"/>
                <a:gd name="T26" fmla="*/ 12 w 114"/>
                <a:gd name="T27" fmla="*/ 22 h 111"/>
                <a:gd name="T28" fmla="*/ 8 w 114"/>
                <a:gd name="T29" fmla="*/ 27 h 111"/>
                <a:gd name="T30" fmla="*/ 5 w 114"/>
                <a:gd name="T31" fmla="*/ 34 h 111"/>
                <a:gd name="T32" fmla="*/ 1 w 114"/>
                <a:gd name="T33" fmla="*/ 39 h 111"/>
                <a:gd name="T34" fmla="*/ 1 w 114"/>
                <a:gd name="T35" fmla="*/ 46 h 111"/>
                <a:gd name="T36" fmla="*/ 0 w 114"/>
                <a:gd name="T37" fmla="*/ 51 h 111"/>
                <a:gd name="T38" fmla="*/ 0 w 114"/>
                <a:gd name="T39" fmla="*/ 56 h 111"/>
                <a:gd name="T40" fmla="*/ 0 w 114"/>
                <a:gd name="T41" fmla="*/ 63 h 111"/>
                <a:gd name="T42" fmla="*/ 0 w 114"/>
                <a:gd name="T43" fmla="*/ 68 h 111"/>
                <a:gd name="T44" fmla="*/ 1 w 114"/>
                <a:gd name="T45" fmla="*/ 73 h 111"/>
                <a:gd name="T46" fmla="*/ 5 w 114"/>
                <a:gd name="T47" fmla="*/ 80 h 111"/>
                <a:gd name="T48" fmla="*/ 7 w 114"/>
                <a:gd name="T49" fmla="*/ 85 h 111"/>
                <a:gd name="T50" fmla="*/ 8 w 114"/>
                <a:gd name="T51" fmla="*/ 88 h 111"/>
                <a:gd name="T52" fmla="*/ 12 w 114"/>
                <a:gd name="T53" fmla="*/ 92 h 111"/>
                <a:gd name="T54" fmla="*/ 15 w 114"/>
                <a:gd name="T55" fmla="*/ 95 h 111"/>
                <a:gd name="T56" fmla="*/ 18 w 114"/>
                <a:gd name="T57" fmla="*/ 99 h 111"/>
                <a:gd name="T58" fmla="*/ 22 w 114"/>
                <a:gd name="T59" fmla="*/ 100 h 111"/>
                <a:gd name="T60" fmla="*/ 27 w 114"/>
                <a:gd name="T61" fmla="*/ 104 h 111"/>
                <a:gd name="T62" fmla="*/ 36 w 114"/>
                <a:gd name="T63" fmla="*/ 109 h 111"/>
                <a:gd name="T64" fmla="*/ 41 w 114"/>
                <a:gd name="T65" fmla="*/ 111 h 111"/>
                <a:gd name="T66" fmla="*/ 46 w 114"/>
                <a:gd name="T67" fmla="*/ 111 h 111"/>
                <a:gd name="T68" fmla="*/ 51 w 114"/>
                <a:gd name="T69" fmla="*/ 111 h 111"/>
                <a:gd name="T70" fmla="*/ 56 w 114"/>
                <a:gd name="T71" fmla="*/ 111 h 111"/>
                <a:gd name="T72" fmla="*/ 61 w 114"/>
                <a:gd name="T73" fmla="*/ 111 h 111"/>
                <a:gd name="T74" fmla="*/ 66 w 114"/>
                <a:gd name="T75" fmla="*/ 111 h 111"/>
                <a:gd name="T76" fmla="*/ 78 w 114"/>
                <a:gd name="T77" fmla="*/ 107 h 111"/>
                <a:gd name="T78" fmla="*/ 82 w 114"/>
                <a:gd name="T79" fmla="*/ 105 h 111"/>
                <a:gd name="T80" fmla="*/ 87 w 114"/>
                <a:gd name="T81" fmla="*/ 104 h 111"/>
                <a:gd name="T82" fmla="*/ 88 w 114"/>
                <a:gd name="T83" fmla="*/ 100 h 111"/>
                <a:gd name="T84" fmla="*/ 94 w 114"/>
                <a:gd name="T85" fmla="*/ 99 h 111"/>
                <a:gd name="T86" fmla="*/ 97 w 114"/>
                <a:gd name="T87" fmla="*/ 95 h 111"/>
                <a:gd name="T88" fmla="*/ 99 w 114"/>
                <a:gd name="T89" fmla="*/ 92 h 111"/>
                <a:gd name="T90" fmla="*/ 104 w 114"/>
                <a:gd name="T91" fmla="*/ 88 h 111"/>
                <a:gd name="T92" fmla="*/ 107 w 114"/>
                <a:gd name="T93" fmla="*/ 83 h 111"/>
                <a:gd name="T94" fmla="*/ 111 w 114"/>
                <a:gd name="T95" fmla="*/ 75 h 111"/>
                <a:gd name="T96" fmla="*/ 114 w 114"/>
                <a:gd name="T97" fmla="*/ 70 h 111"/>
                <a:gd name="T98" fmla="*/ 114 w 114"/>
                <a:gd name="T99" fmla="*/ 65 h 111"/>
                <a:gd name="T100" fmla="*/ 114 w 114"/>
                <a:gd name="T101" fmla="*/ 58 h 111"/>
                <a:gd name="T102" fmla="*/ 114 w 114"/>
                <a:gd name="T103" fmla="*/ 53 h 111"/>
                <a:gd name="T104" fmla="*/ 114 w 114"/>
                <a:gd name="T105" fmla="*/ 48 h 111"/>
                <a:gd name="T106" fmla="*/ 114 w 114"/>
                <a:gd name="T107" fmla="*/ 42 h 111"/>
                <a:gd name="T108" fmla="*/ 112 w 114"/>
                <a:gd name="T109" fmla="*/ 37 h 111"/>
                <a:gd name="T110" fmla="*/ 109 w 114"/>
                <a:gd name="T111" fmla="*/ 27 h 111"/>
                <a:gd name="T112" fmla="*/ 105 w 114"/>
                <a:gd name="T113" fmla="*/ 24 h 111"/>
                <a:gd name="T114" fmla="*/ 102 w 114"/>
                <a:gd name="T115" fmla="*/ 19 h 111"/>
                <a:gd name="T116" fmla="*/ 99 w 114"/>
                <a:gd name="T117" fmla="*/ 15 h 111"/>
                <a:gd name="T118" fmla="*/ 94 w 114"/>
                <a:gd name="T119" fmla="*/ 12 h 111"/>
                <a:gd name="T120" fmla="*/ 88 w 114"/>
                <a:gd name="T121" fmla="*/ 8 h 1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4"/>
                <a:gd name="T184" fmla="*/ 0 h 111"/>
                <a:gd name="T185" fmla="*/ 114 w 114"/>
                <a:gd name="T186" fmla="*/ 111 h 1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4" h="111">
                  <a:moveTo>
                    <a:pt x="83" y="5"/>
                  </a:moveTo>
                  <a:lnTo>
                    <a:pt x="78" y="3"/>
                  </a:lnTo>
                  <a:lnTo>
                    <a:pt x="76" y="3"/>
                  </a:lnTo>
                  <a:lnTo>
                    <a:pt x="75" y="3"/>
                  </a:lnTo>
                  <a:lnTo>
                    <a:pt x="73" y="1"/>
                  </a:lnTo>
                  <a:lnTo>
                    <a:pt x="71" y="1"/>
                  </a:lnTo>
                  <a:lnTo>
                    <a:pt x="70" y="1"/>
                  </a:lnTo>
                  <a:lnTo>
                    <a:pt x="68" y="1"/>
                  </a:lnTo>
                  <a:lnTo>
                    <a:pt x="66" y="1"/>
                  </a:lnTo>
                  <a:lnTo>
                    <a:pt x="65" y="1"/>
                  </a:lnTo>
                  <a:lnTo>
                    <a:pt x="63" y="1"/>
                  </a:lnTo>
                  <a:lnTo>
                    <a:pt x="61" y="1"/>
                  </a:lnTo>
                  <a:lnTo>
                    <a:pt x="59" y="1"/>
                  </a:lnTo>
                  <a:lnTo>
                    <a:pt x="58" y="0"/>
                  </a:lnTo>
                  <a:lnTo>
                    <a:pt x="56" y="1"/>
                  </a:lnTo>
                  <a:lnTo>
                    <a:pt x="54" y="1"/>
                  </a:lnTo>
                  <a:lnTo>
                    <a:pt x="53" y="1"/>
                  </a:lnTo>
                  <a:lnTo>
                    <a:pt x="51" y="1"/>
                  </a:lnTo>
                  <a:lnTo>
                    <a:pt x="49" y="1"/>
                  </a:lnTo>
                  <a:lnTo>
                    <a:pt x="47" y="1"/>
                  </a:lnTo>
                  <a:lnTo>
                    <a:pt x="46" y="1"/>
                  </a:lnTo>
                  <a:lnTo>
                    <a:pt x="44" y="3"/>
                  </a:lnTo>
                  <a:lnTo>
                    <a:pt x="42" y="3"/>
                  </a:lnTo>
                  <a:lnTo>
                    <a:pt x="37" y="3"/>
                  </a:lnTo>
                  <a:lnTo>
                    <a:pt x="36" y="5"/>
                  </a:lnTo>
                  <a:lnTo>
                    <a:pt x="34" y="5"/>
                  </a:lnTo>
                  <a:lnTo>
                    <a:pt x="32" y="7"/>
                  </a:lnTo>
                  <a:lnTo>
                    <a:pt x="30" y="7"/>
                  </a:lnTo>
                  <a:lnTo>
                    <a:pt x="29" y="8"/>
                  </a:lnTo>
                  <a:lnTo>
                    <a:pt x="27" y="8"/>
                  </a:lnTo>
                  <a:lnTo>
                    <a:pt x="25" y="10"/>
                  </a:lnTo>
                  <a:lnTo>
                    <a:pt x="24" y="12"/>
                  </a:lnTo>
                  <a:lnTo>
                    <a:pt x="22" y="12"/>
                  </a:lnTo>
                  <a:lnTo>
                    <a:pt x="22" y="13"/>
                  </a:lnTo>
                  <a:lnTo>
                    <a:pt x="20" y="13"/>
                  </a:lnTo>
                  <a:lnTo>
                    <a:pt x="20" y="15"/>
                  </a:lnTo>
                  <a:lnTo>
                    <a:pt x="18" y="15"/>
                  </a:lnTo>
                  <a:lnTo>
                    <a:pt x="17" y="17"/>
                  </a:lnTo>
                  <a:lnTo>
                    <a:pt x="17" y="19"/>
                  </a:lnTo>
                  <a:lnTo>
                    <a:pt x="15" y="19"/>
                  </a:lnTo>
                  <a:lnTo>
                    <a:pt x="13" y="20"/>
                  </a:lnTo>
                  <a:lnTo>
                    <a:pt x="12" y="22"/>
                  </a:lnTo>
                  <a:lnTo>
                    <a:pt x="12" y="24"/>
                  </a:lnTo>
                  <a:lnTo>
                    <a:pt x="10" y="25"/>
                  </a:lnTo>
                  <a:lnTo>
                    <a:pt x="8" y="27"/>
                  </a:lnTo>
                  <a:lnTo>
                    <a:pt x="7" y="29"/>
                  </a:lnTo>
                  <a:lnTo>
                    <a:pt x="7" y="30"/>
                  </a:lnTo>
                  <a:lnTo>
                    <a:pt x="5" y="34"/>
                  </a:lnTo>
                  <a:lnTo>
                    <a:pt x="3" y="37"/>
                  </a:lnTo>
                  <a:lnTo>
                    <a:pt x="3" y="39"/>
                  </a:lnTo>
                  <a:lnTo>
                    <a:pt x="1" y="39"/>
                  </a:lnTo>
                  <a:lnTo>
                    <a:pt x="1" y="42"/>
                  </a:lnTo>
                  <a:lnTo>
                    <a:pt x="1" y="44"/>
                  </a:lnTo>
                  <a:lnTo>
                    <a:pt x="1" y="46"/>
                  </a:lnTo>
                  <a:lnTo>
                    <a:pt x="0" y="48"/>
                  </a:lnTo>
                  <a:lnTo>
                    <a:pt x="0" y="49"/>
                  </a:lnTo>
                  <a:lnTo>
                    <a:pt x="0" y="51"/>
                  </a:lnTo>
                  <a:lnTo>
                    <a:pt x="0" y="53"/>
                  </a:lnTo>
                  <a:lnTo>
                    <a:pt x="0" y="54"/>
                  </a:lnTo>
                  <a:lnTo>
                    <a:pt x="0" y="56"/>
                  </a:lnTo>
                  <a:lnTo>
                    <a:pt x="0" y="58"/>
                  </a:lnTo>
                  <a:lnTo>
                    <a:pt x="0" y="61"/>
                  </a:lnTo>
                  <a:lnTo>
                    <a:pt x="0" y="63"/>
                  </a:lnTo>
                  <a:lnTo>
                    <a:pt x="0" y="65"/>
                  </a:lnTo>
                  <a:lnTo>
                    <a:pt x="0" y="66"/>
                  </a:lnTo>
                  <a:lnTo>
                    <a:pt x="0" y="68"/>
                  </a:lnTo>
                  <a:lnTo>
                    <a:pt x="1" y="70"/>
                  </a:lnTo>
                  <a:lnTo>
                    <a:pt x="1" y="71"/>
                  </a:lnTo>
                  <a:lnTo>
                    <a:pt x="1" y="73"/>
                  </a:lnTo>
                  <a:lnTo>
                    <a:pt x="1" y="75"/>
                  </a:lnTo>
                  <a:lnTo>
                    <a:pt x="3" y="80"/>
                  </a:lnTo>
                  <a:lnTo>
                    <a:pt x="5" y="80"/>
                  </a:lnTo>
                  <a:lnTo>
                    <a:pt x="5" y="83"/>
                  </a:lnTo>
                  <a:lnTo>
                    <a:pt x="5" y="85"/>
                  </a:lnTo>
                  <a:lnTo>
                    <a:pt x="7" y="85"/>
                  </a:lnTo>
                  <a:lnTo>
                    <a:pt x="7" y="87"/>
                  </a:lnTo>
                  <a:lnTo>
                    <a:pt x="8" y="87"/>
                  </a:lnTo>
                  <a:lnTo>
                    <a:pt x="8" y="88"/>
                  </a:lnTo>
                  <a:lnTo>
                    <a:pt x="10" y="90"/>
                  </a:lnTo>
                  <a:lnTo>
                    <a:pt x="12" y="90"/>
                  </a:lnTo>
                  <a:lnTo>
                    <a:pt x="12" y="92"/>
                  </a:lnTo>
                  <a:lnTo>
                    <a:pt x="12" y="94"/>
                  </a:lnTo>
                  <a:lnTo>
                    <a:pt x="13" y="94"/>
                  </a:lnTo>
                  <a:lnTo>
                    <a:pt x="15" y="95"/>
                  </a:lnTo>
                  <a:lnTo>
                    <a:pt x="15" y="97"/>
                  </a:lnTo>
                  <a:lnTo>
                    <a:pt x="17" y="97"/>
                  </a:lnTo>
                  <a:lnTo>
                    <a:pt x="18" y="99"/>
                  </a:lnTo>
                  <a:lnTo>
                    <a:pt x="20" y="99"/>
                  </a:lnTo>
                  <a:lnTo>
                    <a:pt x="20" y="100"/>
                  </a:lnTo>
                  <a:lnTo>
                    <a:pt x="22" y="100"/>
                  </a:lnTo>
                  <a:lnTo>
                    <a:pt x="22" y="102"/>
                  </a:lnTo>
                  <a:lnTo>
                    <a:pt x="25" y="104"/>
                  </a:lnTo>
                  <a:lnTo>
                    <a:pt x="27" y="104"/>
                  </a:lnTo>
                  <a:lnTo>
                    <a:pt x="27" y="105"/>
                  </a:lnTo>
                  <a:lnTo>
                    <a:pt x="32" y="107"/>
                  </a:lnTo>
                  <a:lnTo>
                    <a:pt x="36" y="109"/>
                  </a:lnTo>
                  <a:lnTo>
                    <a:pt x="37" y="109"/>
                  </a:lnTo>
                  <a:lnTo>
                    <a:pt x="39" y="111"/>
                  </a:lnTo>
                  <a:lnTo>
                    <a:pt x="41" y="111"/>
                  </a:lnTo>
                  <a:lnTo>
                    <a:pt x="42" y="111"/>
                  </a:lnTo>
                  <a:lnTo>
                    <a:pt x="44" y="111"/>
                  </a:lnTo>
                  <a:lnTo>
                    <a:pt x="46" y="111"/>
                  </a:lnTo>
                  <a:lnTo>
                    <a:pt x="47" y="111"/>
                  </a:lnTo>
                  <a:lnTo>
                    <a:pt x="49" y="111"/>
                  </a:lnTo>
                  <a:lnTo>
                    <a:pt x="51" y="111"/>
                  </a:lnTo>
                  <a:lnTo>
                    <a:pt x="53" y="111"/>
                  </a:lnTo>
                  <a:lnTo>
                    <a:pt x="54" y="111"/>
                  </a:lnTo>
                  <a:lnTo>
                    <a:pt x="56" y="111"/>
                  </a:lnTo>
                  <a:lnTo>
                    <a:pt x="58" y="111"/>
                  </a:lnTo>
                  <a:lnTo>
                    <a:pt x="59" y="111"/>
                  </a:lnTo>
                  <a:lnTo>
                    <a:pt x="61" y="111"/>
                  </a:lnTo>
                  <a:lnTo>
                    <a:pt x="63" y="111"/>
                  </a:lnTo>
                  <a:lnTo>
                    <a:pt x="65" y="111"/>
                  </a:lnTo>
                  <a:lnTo>
                    <a:pt x="66" y="111"/>
                  </a:lnTo>
                  <a:lnTo>
                    <a:pt x="68" y="111"/>
                  </a:lnTo>
                  <a:lnTo>
                    <a:pt x="71" y="111"/>
                  </a:lnTo>
                  <a:lnTo>
                    <a:pt x="78" y="107"/>
                  </a:lnTo>
                  <a:lnTo>
                    <a:pt x="80" y="107"/>
                  </a:lnTo>
                  <a:lnTo>
                    <a:pt x="80" y="105"/>
                  </a:lnTo>
                  <a:lnTo>
                    <a:pt x="82" y="105"/>
                  </a:lnTo>
                  <a:lnTo>
                    <a:pt x="83" y="105"/>
                  </a:lnTo>
                  <a:lnTo>
                    <a:pt x="85" y="104"/>
                  </a:lnTo>
                  <a:lnTo>
                    <a:pt x="87" y="104"/>
                  </a:lnTo>
                  <a:lnTo>
                    <a:pt x="87" y="102"/>
                  </a:lnTo>
                  <a:lnTo>
                    <a:pt x="88" y="102"/>
                  </a:lnTo>
                  <a:lnTo>
                    <a:pt x="88" y="100"/>
                  </a:lnTo>
                  <a:lnTo>
                    <a:pt x="90" y="100"/>
                  </a:lnTo>
                  <a:lnTo>
                    <a:pt x="92" y="99"/>
                  </a:lnTo>
                  <a:lnTo>
                    <a:pt x="94" y="99"/>
                  </a:lnTo>
                  <a:lnTo>
                    <a:pt x="94" y="97"/>
                  </a:lnTo>
                  <a:lnTo>
                    <a:pt x="95" y="97"/>
                  </a:lnTo>
                  <a:lnTo>
                    <a:pt x="97" y="95"/>
                  </a:lnTo>
                  <a:lnTo>
                    <a:pt x="99" y="95"/>
                  </a:lnTo>
                  <a:lnTo>
                    <a:pt x="99" y="94"/>
                  </a:lnTo>
                  <a:lnTo>
                    <a:pt x="99" y="92"/>
                  </a:lnTo>
                  <a:lnTo>
                    <a:pt x="100" y="92"/>
                  </a:lnTo>
                  <a:lnTo>
                    <a:pt x="102" y="90"/>
                  </a:lnTo>
                  <a:lnTo>
                    <a:pt x="104" y="88"/>
                  </a:lnTo>
                  <a:lnTo>
                    <a:pt x="104" y="87"/>
                  </a:lnTo>
                  <a:lnTo>
                    <a:pt x="105" y="85"/>
                  </a:lnTo>
                  <a:lnTo>
                    <a:pt x="107" y="83"/>
                  </a:lnTo>
                  <a:lnTo>
                    <a:pt x="107" y="82"/>
                  </a:lnTo>
                  <a:lnTo>
                    <a:pt x="111" y="78"/>
                  </a:lnTo>
                  <a:lnTo>
                    <a:pt x="111" y="75"/>
                  </a:lnTo>
                  <a:lnTo>
                    <a:pt x="112" y="71"/>
                  </a:lnTo>
                  <a:lnTo>
                    <a:pt x="112" y="70"/>
                  </a:lnTo>
                  <a:lnTo>
                    <a:pt x="114" y="70"/>
                  </a:lnTo>
                  <a:lnTo>
                    <a:pt x="114" y="68"/>
                  </a:lnTo>
                  <a:lnTo>
                    <a:pt x="114" y="66"/>
                  </a:lnTo>
                  <a:lnTo>
                    <a:pt x="114" y="65"/>
                  </a:lnTo>
                  <a:lnTo>
                    <a:pt x="114" y="63"/>
                  </a:lnTo>
                  <a:lnTo>
                    <a:pt x="114" y="61"/>
                  </a:lnTo>
                  <a:lnTo>
                    <a:pt x="114" y="58"/>
                  </a:lnTo>
                  <a:lnTo>
                    <a:pt x="114" y="56"/>
                  </a:lnTo>
                  <a:lnTo>
                    <a:pt x="114" y="54"/>
                  </a:lnTo>
                  <a:lnTo>
                    <a:pt x="114" y="53"/>
                  </a:lnTo>
                  <a:lnTo>
                    <a:pt x="114" y="51"/>
                  </a:lnTo>
                  <a:lnTo>
                    <a:pt x="114" y="49"/>
                  </a:lnTo>
                  <a:lnTo>
                    <a:pt x="114" y="48"/>
                  </a:lnTo>
                  <a:lnTo>
                    <a:pt x="114" y="46"/>
                  </a:lnTo>
                  <a:lnTo>
                    <a:pt x="114" y="44"/>
                  </a:lnTo>
                  <a:lnTo>
                    <a:pt x="114" y="42"/>
                  </a:lnTo>
                  <a:lnTo>
                    <a:pt x="114" y="41"/>
                  </a:lnTo>
                  <a:lnTo>
                    <a:pt x="114" y="39"/>
                  </a:lnTo>
                  <a:lnTo>
                    <a:pt x="112" y="37"/>
                  </a:lnTo>
                  <a:lnTo>
                    <a:pt x="111" y="32"/>
                  </a:lnTo>
                  <a:lnTo>
                    <a:pt x="111" y="29"/>
                  </a:lnTo>
                  <a:lnTo>
                    <a:pt x="109" y="27"/>
                  </a:lnTo>
                  <a:lnTo>
                    <a:pt x="107" y="27"/>
                  </a:lnTo>
                  <a:lnTo>
                    <a:pt x="107" y="25"/>
                  </a:lnTo>
                  <a:lnTo>
                    <a:pt x="105" y="24"/>
                  </a:lnTo>
                  <a:lnTo>
                    <a:pt x="104" y="22"/>
                  </a:lnTo>
                  <a:lnTo>
                    <a:pt x="104" y="20"/>
                  </a:lnTo>
                  <a:lnTo>
                    <a:pt x="102" y="19"/>
                  </a:lnTo>
                  <a:lnTo>
                    <a:pt x="100" y="19"/>
                  </a:lnTo>
                  <a:lnTo>
                    <a:pt x="100" y="17"/>
                  </a:lnTo>
                  <a:lnTo>
                    <a:pt x="99" y="15"/>
                  </a:lnTo>
                  <a:lnTo>
                    <a:pt x="97" y="13"/>
                  </a:lnTo>
                  <a:lnTo>
                    <a:pt x="95" y="13"/>
                  </a:lnTo>
                  <a:lnTo>
                    <a:pt x="94" y="12"/>
                  </a:lnTo>
                  <a:lnTo>
                    <a:pt x="94" y="10"/>
                  </a:lnTo>
                  <a:lnTo>
                    <a:pt x="92" y="10"/>
                  </a:lnTo>
                  <a:lnTo>
                    <a:pt x="88" y="8"/>
                  </a:lnTo>
                  <a:lnTo>
                    <a:pt x="87" y="7"/>
                  </a:lnTo>
                  <a:lnTo>
                    <a:pt x="83" y="5"/>
                  </a:lnTo>
                  <a:close/>
                </a:path>
              </a:pathLst>
            </a:custGeom>
            <a:solidFill>
              <a:srgbClr val="808080"/>
            </a:solidFill>
            <a:ln w="9525">
              <a:noFill/>
              <a:round/>
              <a:headEnd/>
              <a:tailEnd/>
            </a:ln>
          </p:spPr>
          <p:txBody>
            <a:bodyPr/>
            <a:lstStyle/>
            <a:p>
              <a:endParaRPr lang="en-US"/>
            </a:p>
          </p:txBody>
        </p:sp>
        <p:sp>
          <p:nvSpPr>
            <p:cNvPr id="462" name="Freeform 2633"/>
            <p:cNvSpPr>
              <a:spLocks/>
            </p:cNvSpPr>
            <p:nvPr/>
          </p:nvSpPr>
          <p:spPr bwMode="auto">
            <a:xfrm>
              <a:off x="2263" y="2712"/>
              <a:ext cx="115" cy="111"/>
            </a:xfrm>
            <a:custGeom>
              <a:avLst/>
              <a:gdLst>
                <a:gd name="T0" fmla="*/ 77 w 115"/>
                <a:gd name="T1" fmla="*/ 2 h 111"/>
                <a:gd name="T2" fmla="*/ 70 w 115"/>
                <a:gd name="T3" fmla="*/ 0 h 111"/>
                <a:gd name="T4" fmla="*/ 65 w 115"/>
                <a:gd name="T5" fmla="*/ 0 h 111"/>
                <a:gd name="T6" fmla="*/ 58 w 115"/>
                <a:gd name="T7" fmla="*/ 0 h 111"/>
                <a:gd name="T8" fmla="*/ 51 w 115"/>
                <a:gd name="T9" fmla="*/ 0 h 111"/>
                <a:gd name="T10" fmla="*/ 45 w 115"/>
                <a:gd name="T11" fmla="*/ 2 h 111"/>
                <a:gd name="T12" fmla="*/ 34 w 115"/>
                <a:gd name="T13" fmla="*/ 5 h 111"/>
                <a:gd name="T14" fmla="*/ 28 w 115"/>
                <a:gd name="T15" fmla="*/ 9 h 111"/>
                <a:gd name="T16" fmla="*/ 23 w 115"/>
                <a:gd name="T17" fmla="*/ 12 h 111"/>
                <a:gd name="T18" fmla="*/ 17 w 115"/>
                <a:gd name="T19" fmla="*/ 16 h 111"/>
                <a:gd name="T20" fmla="*/ 14 w 115"/>
                <a:gd name="T21" fmla="*/ 19 h 111"/>
                <a:gd name="T22" fmla="*/ 11 w 115"/>
                <a:gd name="T23" fmla="*/ 24 h 111"/>
                <a:gd name="T24" fmla="*/ 7 w 115"/>
                <a:gd name="T25" fmla="*/ 31 h 111"/>
                <a:gd name="T26" fmla="*/ 2 w 115"/>
                <a:gd name="T27" fmla="*/ 39 h 111"/>
                <a:gd name="T28" fmla="*/ 0 w 115"/>
                <a:gd name="T29" fmla="*/ 50 h 111"/>
                <a:gd name="T30" fmla="*/ 0 w 115"/>
                <a:gd name="T31" fmla="*/ 56 h 111"/>
                <a:gd name="T32" fmla="*/ 0 w 115"/>
                <a:gd name="T33" fmla="*/ 63 h 111"/>
                <a:gd name="T34" fmla="*/ 2 w 115"/>
                <a:gd name="T35" fmla="*/ 72 h 111"/>
                <a:gd name="T36" fmla="*/ 5 w 115"/>
                <a:gd name="T37" fmla="*/ 84 h 111"/>
                <a:gd name="T38" fmla="*/ 9 w 115"/>
                <a:gd name="T39" fmla="*/ 87 h 111"/>
                <a:gd name="T40" fmla="*/ 12 w 115"/>
                <a:gd name="T41" fmla="*/ 94 h 111"/>
                <a:gd name="T42" fmla="*/ 19 w 115"/>
                <a:gd name="T43" fmla="*/ 99 h 111"/>
                <a:gd name="T44" fmla="*/ 23 w 115"/>
                <a:gd name="T45" fmla="*/ 102 h 111"/>
                <a:gd name="T46" fmla="*/ 28 w 115"/>
                <a:gd name="T47" fmla="*/ 106 h 111"/>
                <a:gd name="T48" fmla="*/ 40 w 115"/>
                <a:gd name="T49" fmla="*/ 109 h 111"/>
                <a:gd name="T50" fmla="*/ 46 w 115"/>
                <a:gd name="T51" fmla="*/ 111 h 111"/>
                <a:gd name="T52" fmla="*/ 53 w 115"/>
                <a:gd name="T53" fmla="*/ 111 h 111"/>
                <a:gd name="T54" fmla="*/ 60 w 115"/>
                <a:gd name="T55" fmla="*/ 111 h 111"/>
                <a:gd name="T56" fmla="*/ 67 w 115"/>
                <a:gd name="T57" fmla="*/ 111 h 111"/>
                <a:gd name="T58" fmla="*/ 79 w 115"/>
                <a:gd name="T59" fmla="*/ 108 h 111"/>
                <a:gd name="T60" fmla="*/ 84 w 115"/>
                <a:gd name="T61" fmla="*/ 106 h 111"/>
                <a:gd name="T62" fmla="*/ 89 w 115"/>
                <a:gd name="T63" fmla="*/ 102 h 111"/>
                <a:gd name="T64" fmla="*/ 94 w 115"/>
                <a:gd name="T65" fmla="*/ 99 h 111"/>
                <a:gd name="T66" fmla="*/ 98 w 115"/>
                <a:gd name="T67" fmla="*/ 96 h 111"/>
                <a:gd name="T68" fmla="*/ 103 w 115"/>
                <a:gd name="T69" fmla="*/ 91 h 111"/>
                <a:gd name="T70" fmla="*/ 106 w 115"/>
                <a:gd name="T71" fmla="*/ 85 h 111"/>
                <a:gd name="T72" fmla="*/ 111 w 115"/>
                <a:gd name="T73" fmla="*/ 75 h 111"/>
                <a:gd name="T74" fmla="*/ 115 w 115"/>
                <a:gd name="T75" fmla="*/ 70 h 111"/>
                <a:gd name="T76" fmla="*/ 115 w 115"/>
                <a:gd name="T77" fmla="*/ 63 h 111"/>
                <a:gd name="T78" fmla="*/ 115 w 115"/>
                <a:gd name="T79" fmla="*/ 56 h 111"/>
                <a:gd name="T80" fmla="*/ 115 w 115"/>
                <a:gd name="T81" fmla="*/ 50 h 111"/>
                <a:gd name="T82" fmla="*/ 115 w 115"/>
                <a:gd name="T83" fmla="*/ 43 h 111"/>
                <a:gd name="T84" fmla="*/ 113 w 115"/>
                <a:gd name="T85" fmla="*/ 38 h 111"/>
                <a:gd name="T86" fmla="*/ 108 w 115"/>
                <a:gd name="T87" fmla="*/ 26 h 111"/>
                <a:gd name="T88" fmla="*/ 104 w 115"/>
                <a:gd name="T89" fmla="*/ 21 h 111"/>
                <a:gd name="T90" fmla="*/ 101 w 115"/>
                <a:gd name="T91" fmla="*/ 17 h 111"/>
                <a:gd name="T92" fmla="*/ 96 w 115"/>
                <a:gd name="T93" fmla="*/ 14 h 111"/>
                <a:gd name="T94" fmla="*/ 92 w 115"/>
                <a:gd name="T95" fmla="*/ 9 h 111"/>
                <a:gd name="T96" fmla="*/ 84 w 115"/>
                <a:gd name="T97" fmla="*/ 5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5"/>
                <a:gd name="T148" fmla="*/ 0 h 111"/>
                <a:gd name="T149" fmla="*/ 115 w 115"/>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5" h="111">
                  <a:moveTo>
                    <a:pt x="84" y="5"/>
                  </a:moveTo>
                  <a:lnTo>
                    <a:pt x="79" y="4"/>
                  </a:lnTo>
                  <a:lnTo>
                    <a:pt x="77" y="4"/>
                  </a:lnTo>
                  <a:lnTo>
                    <a:pt x="77" y="2"/>
                  </a:lnTo>
                  <a:lnTo>
                    <a:pt x="75" y="2"/>
                  </a:lnTo>
                  <a:lnTo>
                    <a:pt x="74" y="2"/>
                  </a:lnTo>
                  <a:lnTo>
                    <a:pt x="72" y="2"/>
                  </a:lnTo>
                  <a:lnTo>
                    <a:pt x="70" y="0"/>
                  </a:lnTo>
                  <a:lnTo>
                    <a:pt x="69" y="2"/>
                  </a:lnTo>
                  <a:lnTo>
                    <a:pt x="69" y="0"/>
                  </a:lnTo>
                  <a:lnTo>
                    <a:pt x="67" y="0"/>
                  </a:lnTo>
                  <a:lnTo>
                    <a:pt x="65" y="0"/>
                  </a:lnTo>
                  <a:lnTo>
                    <a:pt x="63" y="0"/>
                  </a:lnTo>
                  <a:lnTo>
                    <a:pt x="62" y="0"/>
                  </a:lnTo>
                  <a:lnTo>
                    <a:pt x="60" y="0"/>
                  </a:lnTo>
                  <a:lnTo>
                    <a:pt x="58" y="0"/>
                  </a:lnTo>
                  <a:lnTo>
                    <a:pt x="57" y="0"/>
                  </a:lnTo>
                  <a:lnTo>
                    <a:pt x="55" y="0"/>
                  </a:lnTo>
                  <a:lnTo>
                    <a:pt x="53" y="0"/>
                  </a:lnTo>
                  <a:lnTo>
                    <a:pt x="51" y="0"/>
                  </a:lnTo>
                  <a:lnTo>
                    <a:pt x="50" y="2"/>
                  </a:lnTo>
                  <a:lnTo>
                    <a:pt x="48" y="2"/>
                  </a:lnTo>
                  <a:lnTo>
                    <a:pt x="46" y="2"/>
                  </a:lnTo>
                  <a:lnTo>
                    <a:pt x="45" y="2"/>
                  </a:lnTo>
                  <a:lnTo>
                    <a:pt x="43" y="2"/>
                  </a:lnTo>
                  <a:lnTo>
                    <a:pt x="38" y="4"/>
                  </a:lnTo>
                  <a:lnTo>
                    <a:pt x="36" y="5"/>
                  </a:lnTo>
                  <a:lnTo>
                    <a:pt x="34" y="5"/>
                  </a:lnTo>
                  <a:lnTo>
                    <a:pt x="33" y="7"/>
                  </a:lnTo>
                  <a:lnTo>
                    <a:pt x="31" y="7"/>
                  </a:lnTo>
                  <a:lnTo>
                    <a:pt x="29" y="7"/>
                  </a:lnTo>
                  <a:lnTo>
                    <a:pt x="28" y="9"/>
                  </a:lnTo>
                  <a:lnTo>
                    <a:pt x="26" y="9"/>
                  </a:lnTo>
                  <a:lnTo>
                    <a:pt x="26" y="10"/>
                  </a:lnTo>
                  <a:lnTo>
                    <a:pt x="24" y="12"/>
                  </a:lnTo>
                  <a:lnTo>
                    <a:pt x="23" y="12"/>
                  </a:lnTo>
                  <a:lnTo>
                    <a:pt x="23" y="14"/>
                  </a:lnTo>
                  <a:lnTo>
                    <a:pt x="21" y="14"/>
                  </a:lnTo>
                  <a:lnTo>
                    <a:pt x="19" y="16"/>
                  </a:lnTo>
                  <a:lnTo>
                    <a:pt x="17" y="16"/>
                  </a:lnTo>
                  <a:lnTo>
                    <a:pt x="17" y="17"/>
                  </a:lnTo>
                  <a:lnTo>
                    <a:pt x="17" y="19"/>
                  </a:lnTo>
                  <a:lnTo>
                    <a:pt x="16" y="19"/>
                  </a:lnTo>
                  <a:lnTo>
                    <a:pt x="14" y="19"/>
                  </a:lnTo>
                  <a:lnTo>
                    <a:pt x="14" y="21"/>
                  </a:lnTo>
                  <a:lnTo>
                    <a:pt x="12" y="21"/>
                  </a:lnTo>
                  <a:lnTo>
                    <a:pt x="12" y="22"/>
                  </a:lnTo>
                  <a:lnTo>
                    <a:pt x="11" y="24"/>
                  </a:lnTo>
                  <a:lnTo>
                    <a:pt x="11" y="26"/>
                  </a:lnTo>
                  <a:lnTo>
                    <a:pt x="9" y="26"/>
                  </a:lnTo>
                  <a:lnTo>
                    <a:pt x="7" y="29"/>
                  </a:lnTo>
                  <a:lnTo>
                    <a:pt x="7" y="31"/>
                  </a:lnTo>
                  <a:lnTo>
                    <a:pt x="5" y="34"/>
                  </a:lnTo>
                  <a:lnTo>
                    <a:pt x="4" y="36"/>
                  </a:lnTo>
                  <a:lnTo>
                    <a:pt x="4" y="38"/>
                  </a:lnTo>
                  <a:lnTo>
                    <a:pt x="2" y="39"/>
                  </a:lnTo>
                  <a:lnTo>
                    <a:pt x="2" y="43"/>
                  </a:lnTo>
                  <a:lnTo>
                    <a:pt x="2" y="46"/>
                  </a:lnTo>
                  <a:lnTo>
                    <a:pt x="0" y="48"/>
                  </a:lnTo>
                  <a:lnTo>
                    <a:pt x="0" y="50"/>
                  </a:lnTo>
                  <a:lnTo>
                    <a:pt x="0" y="51"/>
                  </a:lnTo>
                  <a:lnTo>
                    <a:pt x="0" y="53"/>
                  </a:lnTo>
                  <a:lnTo>
                    <a:pt x="0" y="55"/>
                  </a:lnTo>
                  <a:lnTo>
                    <a:pt x="0" y="56"/>
                  </a:lnTo>
                  <a:lnTo>
                    <a:pt x="0" y="58"/>
                  </a:lnTo>
                  <a:lnTo>
                    <a:pt x="0" y="60"/>
                  </a:lnTo>
                  <a:lnTo>
                    <a:pt x="0" y="62"/>
                  </a:lnTo>
                  <a:lnTo>
                    <a:pt x="0" y="63"/>
                  </a:lnTo>
                  <a:lnTo>
                    <a:pt x="0" y="65"/>
                  </a:lnTo>
                  <a:lnTo>
                    <a:pt x="0" y="67"/>
                  </a:lnTo>
                  <a:lnTo>
                    <a:pt x="2" y="70"/>
                  </a:lnTo>
                  <a:lnTo>
                    <a:pt x="2" y="72"/>
                  </a:lnTo>
                  <a:lnTo>
                    <a:pt x="2" y="73"/>
                  </a:lnTo>
                  <a:lnTo>
                    <a:pt x="4" y="79"/>
                  </a:lnTo>
                  <a:lnTo>
                    <a:pt x="5" y="80"/>
                  </a:lnTo>
                  <a:lnTo>
                    <a:pt x="5" y="84"/>
                  </a:lnTo>
                  <a:lnTo>
                    <a:pt x="5" y="85"/>
                  </a:lnTo>
                  <a:lnTo>
                    <a:pt x="7" y="85"/>
                  </a:lnTo>
                  <a:lnTo>
                    <a:pt x="7" y="87"/>
                  </a:lnTo>
                  <a:lnTo>
                    <a:pt x="9" y="87"/>
                  </a:lnTo>
                  <a:lnTo>
                    <a:pt x="9" y="89"/>
                  </a:lnTo>
                  <a:lnTo>
                    <a:pt x="11" y="91"/>
                  </a:lnTo>
                  <a:lnTo>
                    <a:pt x="12" y="92"/>
                  </a:lnTo>
                  <a:lnTo>
                    <a:pt x="12" y="94"/>
                  </a:lnTo>
                  <a:lnTo>
                    <a:pt x="14" y="94"/>
                  </a:lnTo>
                  <a:lnTo>
                    <a:pt x="16" y="96"/>
                  </a:lnTo>
                  <a:lnTo>
                    <a:pt x="17" y="97"/>
                  </a:lnTo>
                  <a:lnTo>
                    <a:pt x="19" y="99"/>
                  </a:lnTo>
                  <a:lnTo>
                    <a:pt x="21" y="99"/>
                  </a:lnTo>
                  <a:lnTo>
                    <a:pt x="21" y="101"/>
                  </a:lnTo>
                  <a:lnTo>
                    <a:pt x="23" y="101"/>
                  </a:lnTo>
                  <a:lnTo>
                    <a:pt x="23" y="102"/>
                  </a:lnTo>
                  <a:lnTo>
                    <a:pt x="26" y="102"/>
                  </a:lnTo>
                  <a:lnTo>
                    <a:pt x="26" y="104"/>
                  </a:lnTo>
                  <a:lnTo>
                    <a:pt x="28" y="104"/>
                  </a:lnTo>
                  <a:lnTo>
                    <a:pt x="28" y="106"/>
                  </a:lnTo>
                  <a:lnTo>
                    <a:pt x="31" y="108"/>
                  </a:lnTo>
                  <a:lnTo>
                    <a:pt x="36" y="109"/>
                  </a:lnTo>
                  <a:lnTo>
                    <a:pt x="38" y="109"/>
                  </a:lnTo>
                  <a:lnTo>
                    <a:pt x="40" y="109"/>
                  </a:lnTo>
                  <a:lnTo>
                    <a:pt x="41" y="111"/>
                  </a:lnTo>
                  <a:lnTo>
                    <a:pt x="43" y="111"/>
                  </a:lnTo>
                  <a:lnTo>
                    <a:pt x="45" y="111"/>
                  </a:lnTo>
                  <a:lnTo>
                    <a:pt x="46" y="111"/>
                  </a:lnTo>
                  <a:lnTo>
                    <a:pt x="48" y="111"/>
                  </a:lnTo>
                  <a:lnTo>
                    <a:pt x="50" y="111"/>
                  </a:lnTo>
                  <a:lnTo>
                    <a:pt x="51" y="111"/>
                  </a:lnTo>
                  <a:lnTo>
                    <a:pt x="53" y="111"/>
                  </a:lnTo>
                  <a:lnTo>
                    <a:pt x="55" y="111"/>
                  </a:lnTo>
                  <a:lnTo>
                    <a:pt x="57" y="111"/>
                  </a:lnTo>
                  <a:lnTo>
                    <a:pt x="58" y="111"/>
                  </a:lnTo>
                  <a:lnTo>
                    <a:pt x="60" y="111"/>
                  </a:lnTo>
                  <a:lnTo>
                    <a:pt x="62" y="111"/>
                  </a:lnTo>
                  <a:lnTo>
                    <a:pt x="63" y="111"/>
                  </a:lnTo>
                  <a:lnTo>
                    <a:pt x="65" y="111"/>
                  </a:lnTo>
                  <a:lnTo>
                    <a:pt x="67" y="111"/>
                  </a:lnTo>
                  <a:lnTo>
                    <a:pt x="69" y="111"/>
                  </a:lnTo>
                  <a:lnTo>
                    <a:pt x="72" y="109"/>
                  </a:lnTo>
                  <a:lnTo>
                    <a:pt x="77" y="108"/>
                  </a:lnTo>
                  <a:lnTo>
                    <a:pt x="79" y="108"/>
                  </a:lnTo>
                  <a:lnTo>
                    <a:pt x="80" y="108"/>
                  </a:lnTo>
                  <a:lnTo>
                    <a:pt x="80" y="106"/>
                  </a:lnTo>
                  <a:lnTo>
                    <a:pt x="82" y="106"/>
                  </a:lnTo>
                  <a:lnTo>
                    <a:pt x="84" y="106"/>
                  </a:lnTo>
                  <a:lnTo>
                    <a:pt x="84" y="104"/>
                  </a:lnTo>
                  <a:lnTo>
                    <a:pt x="86" y="102"/>
                  </a:lnTo>
                  <a:lnTo>
                    <a:pt x="87" y="102"/>
                  </a:lnTo>
                  <a:lnTo>
                    <a:pt x="89" y="102"/>
                  </a:lnTo>
                  <a:lnTo>
                    <a:pt x="89" y="101"/>
                  </a:lnTo>
                  <a:lnTo>
                    <a:pt x="91" y="101"/>
                  </a:lnTo>
                  <a:lnTo>
                    <a:pt x="92" y="99"/>
                  </a:lnTo>
                  <a:lnTo>
                    <a:pt x="94" y="99"/>
                  </a:lnTo>
                  <a:lnTo>
                    <a:pt x="94" y="97"/>
                  </a:lnTo>
                  <a:lnTo>
                    <a:pt x="96" y="97"/>
                  </a:lnTo>
                  <a:lnTo>
                    <a:pt x="96" y="96"/>
                  </a:lnTo>
                  <a:lnTo>
                    <a:pt x="98" y="96"/>
                  </a:lnTo>
                  <a:lnTo>
                    <a:pt x="98" y="94"/>
                  </a:lnTo>
                  <a:lnTo>
                    <a:pt x="99" y="92"/>
                  </a:lnTo>
                  <a:lnTo>
                    <a:pt x="101" y="91"/>
                  </a:lnTo>
                  <a:lnTo>
                    <a:pt x="103" y="91"/>
                  </a:lnTo>
                  <a:lnTo>
                    <a:pt x="104" y="89"/>
                  </a:lnTo>
                  <a:lnTo>
                    <a:pt x="104" y="87"/>
                  </a:lnTo>
                  <a:lnTo>
                    <a:pt x="104" y="85"/>
                  </a:lnTo>
                  <a:lnTo>
                    <a:pt x="106" y="85"/>
                  </a:lnTo>
                  <a:lnTo>
                    <a:pt x="108" y="84"/>
                  </a:lnTo>
                  <a:lnTo>
                    <a:pt x="108" y="82"/>
                  </a:lnTo>
                  <a:lnTo>
                    <a:pt x="111" y="79"/>
                  </a:lnTo>
                  <a:lnTo>
                    <a:pt x="111" y="75"/>
                  </a:lnTo>
                  <a:lnTo>
                    <a:pt x="111" y="73"/>
                  </a:lnTo>
                  <a:lnTo>
                    <a:pt x="113" y="72"/>
                  </a:lnTo>
                  <a:lnTo>
                    <a:pt x="113" y="70"/>
                  </a:lnTo>
                  <a:lnTo>
                    <a:pt x="115" y="70"/>
                  </a:lnTo>
                  <a:lnTo>
                    <a:pt x="115" y="68"/>
                  </a:lnTo>
                  <a:lnTo>
                    <a:pt x="115" y="67"/>
                  </a:lnTo>
                  <a:lnTo>
                    <a:pt x="115" y="65"/>
                  </a:lnTo>
                  <a:lnTo>
                    <a:pt x="115" y="63"/>
                  </a:lnTo>
                  <a:lnTo>
                    <a:pt x="115" y="62"/>
                  </a:lnTo>
                  <a:lnTo>
                    <a:pt x="115" y="60"/>
                  </a:lnTo>
                  <a:lnTo>
                    <a:pt x="115" y="58"/>
                  </a:lnTo>
                  <a:lnTo>
                    <a:pt x="115" y="56"/>
                  </a:lnTo>
                  <a:lnTo>
                    <a:pt x="115" y="55"/>
                  </a:lnTo>
                  <a:lnTo>
                    <a:pt x="115" y="53"/>
                  </a:lnTo>
                  <a:lnTo>
                    <a:pt x="115" y="51"/>
                  </a:lnTo>
                  <a:lnTo>
                    <a:pt x="115" y="50"/>
                  </a:lnTo>
                  <a:lnTo>
                    <a:pt x="115" y="48"/>
                  </a:lnTo>
                  <a:lnTo>
                    <a:pt x="115" y="46"/>
                  </a:lnTo>
                  <a:lnTo>
                    <a:pt x="115" y="45"/>
                  </a:lnTo>
                  <a:lnTo>
                    <a:pt x="115" y="43"/>
                  </a:lnTo>
                  <a:lnTo>
                    <a:pt x="115" y="41"/>
                  </a:lnTo>
                  <a:lnTo>
                    <a:pt x="115" y="39"/>
                  </a:lnTo>
                  <a:lnTo>
                    <a:pt x="115" y="38"/>
                  </a:lnTo>
                  <a:lnTo>
                    <a:pt x="113" y="38"/>
                  </a:lnTo>
                  <a:lnTo>
                    <a:pt x="111" y="31"/>
                  </a:lnTo>
                  <a:lnTo>
                    <a:pt x="111" y="29"/>
                  </a:lnTo>
                  <a:lnTo>
                    <a:pt x="109" y="27"/>
                  </a:lnTo>
                  <a:lnTo>
                    <a:pt x="108" y="26"/>
                  </a:lnTo>
                  <a:lnTo>
                    <a:pt x="108" y="24"/>
                  </a:lnTo>
                  <a:lnTo>
                    <a:pt x="106" y="24"/>
                  </a:lnTo>
                  <a:lnTo>
                    <a:pt x="104" y="22"/>
                  </a:lnTo>
                  <a:lnTo>
                    <a:pt x="104" y="21"/>
                  </a:lnTo>
                  <a:lnTo>
                    <a:pt x="104" y="19"/>
                  </a:lnTo>
                  <a:lnTo>
                    <a:pt x="103" y="19"/>
                  </a:lnTo>
                  <a:lnTo>
                    <a:pt x="101" y="19"/>
                  </a:lnTo>
                  <a:lnTo>
                    <a:pt x="101" y="17"/>
                  </a:lnTo>
                  <a:lnTo>
                    <a:pt x="99" y="16"/>
                  </a:lnTo>
                  <a:lnTo>
                    <a:pt x="98" y="16"/>
                  </a:lnTo>
                  <a:lnTo>
                    <a:pt x="98" y="14"/>
                  </a:lnTo>
                  <a:lnTo>
                    <a:pt x="96" y="14"/>
                  </a:lnTo>
                  <a:lnTo>
                    <a:pt x="96" y="12"/>
                  </a:lnTo>
                  <a:lnTo>
                    <a:pt x="94" y="12"/>
                  </a:lnTo>
                  <a:lnTo>
                    <a:pt x="94" y="10"/>
                  </a:lnTo>
                  <a:lnTo>
                    <a:pt x="92" y="9"/>
                  </a:lnTo>
                  <a:lnTo>
                    <a:pt x="89" y="9"/>
                  </a:lnTo>
                  <a:lnTo>
                    <a:pt x="89" y="7"/>
                  </a:lnTo>
                  <a:lnTo>
                    <a:pt x="87" y="7"/>
                  </a:lnTo>
                  <a:lnTo>
                    <a:pt x="84" y="5"/>
                  </a:lnTo>
                  <a:close/>
                </a:path>
              </a:pathLst>
            </a:custGeom>
            <a:solidFill>
              <a:srgbClr val="808080"/>
            </a:solidFill>
            <a:ln w="9525">
              <a:noFill/>
              <a:round/>
              <a:headEnd/>
              <a:tailEnd/>
            </a:ln>
          </p:spPr>
          <p:txBody>
            <a:bodyPr/>
            <a:lstStyle/>
            <a:p>
              <a:endParaRPr lang="en-US"/>
            </a:p>
          </p:txBody>
        </p:sp>
        <p:sp>
          <p:nvSpPr>
            <p:cNvPr id="463" name="Freeform 2634"/>
            <p:cNvSpPr>
              <a:spLocks/>
            </p:cNvSpPr>
            <p:nvPr/>
          </p:nvSpPr>
          <p:spPr bwMode="auto">
            <a:xfrm>
              <a:off x="2279" y="2680"/>
              <a:ext cx="116" cy="111"/>
            </a:xfrm>
            <a:custGeom>
              <a:avLst/>
              <a:gdLst>
                <a:gd name="T0" fmla="*/ 76 w 116"/>
                <a:gd name="T1" fmla="*/ 1 h 111"/>
                <a:gd name="T2" fmla="*/ 70 w 116"/>
                <a:gd name="T3" fmla="*/ 0 h 111"/>
                <a:gd name="T4" fmla="*/ 66 w 116"/>
                <a:gd name="T5" fmla="*/ 0 h 111"/>
                <a:gd name="T6" fmla="*/ 59 w 116"/>
                <a:gd name="T7" fmla="*/ 0 h 111"/>
                <a:gd name="T8" fmla="*/ 53 w 116"/>
                <a:gd name="T9" fmla="*/ 0 h 111"/>
                <a:gd name="T10" fmla="*/ 47 w 116"/>
                <a:gd name="T11" fmla="*/ 1 h 111"/>
                <a:gd name="T12" fmla="*/ 37 w 116"/>
                <a:gd name="T13" fmla="*/ 3 h 111"/>
                <a:gd name="T14" fmla="*/ 30 w 116"/>
                <a:gd name="T15" fmla="*/ 7 h 111"/>
                <a:gd name="T16" fmla="*/ 25 w 116"/>
                <a:gd name="T17" fmla="*/ 10 h 111"/>
                <a:gd name="T18" fmla="*/ 18 w 116"/>
                <a:gd name="T19" fmla="*/ 15 h 111"/>
                <a:gd name="T20" fmla="*/ 15 w 116"/>
                <a:gd name="T21" fmla="*/ 20 h 111"/>
                <a:gd name="T22" fmla="*/ 10 w 116"/>
                <a:gd name="T23" fmla="*/ 25 h 111"/>
                <a:gd name="T24" fmla="*/ 5 w 116"/>
                <a:gd name="T25" fmla="*/ 36 h 111"/>
                <a:gd name="T26" fmla="*/ 1 w 116"/>
                <a:gd name="T27" fmla="*/ 42 h 111"/>
                <a:gd name="T28" fmla="*/ 0 w 116"/>
                <a:gd name="T29" fmla="*/ 49 h 111"/>
                <a:gd name="T30" fmla="*/ 0 w 116"/>
                <a:gd name="T31" fmla="*/ 56 h 111"/>
                <a:gd name="T32" fmla="*/ 0 w 116"/>
                <a:gd name="T33" fmla="*/ 63 h 111"/>
                <a:gd name="T34" fmla="*/ 1 w 116"/>
                <a:gd name="T35" fmla="*/ 70 h 111"/>
                <a:gd name="T36" fmla="*/ 5 w 116"/>
                <a:gd name="T37" fmla="*/ 83 h 111"/>
                <a:gd name="T38" fmla="*/ 8 w 116"/>
                <a:gd name="T39" fmla="*/ 87 h 111"/>
                <a:gd name="T40" fmla="*/ 12 w 116"/>
                <a:gd name="T41" fmla="*/ 90 h 111"/>
                <a:gd name="T42" fmla="*/ 15 w 116"/>
                <a:gd name="T43" fmla="*/ 94 h 111"/>
                <a:gd name="T44" fmla="*/ 18 w 116"/>
                <a:gd name="T45" fmla="*/ 99 h 111"/>
                <a:gd name="T46" fmla="*/ 24 w 116"/>
                <a:gd name="T47" fmla="*/ 102 h 111"/>
                <a:gd name="T48" fmla="*/ 32 w 116"/>
                <a:gd name="T49" fmla="*/ 107 h 111"/>
                <a:gd name="T50" fmla="*/ 41 w 116"/>
                <a:gd name="T51" fmla="*/ 111 h 111"/>
                <a:gd name="T52" fmla="*/ 47 w 116"/>
                <a:gd name="T53" fmla="*/ 111 h 111"/>
                <a:gd name="T54" fmla="*/ 54 w 116"/>
                <a:gd name="T55" fmla="*/ 111 h 111"/>
                <a:gd name="T56" fmla="*/ 61 w 116"/>
                <a:gd name="T57" fmla="*/ 111 h 111"/>
                <a:gd name="T58" fmla="*/ 68 w 116"/>
                <a:gd name="T59" fmla="*/ 111 h 111"/>
                <a:gd name="T60" fmla="*/ 78 w 116"/>
                <a:gd name="T61" fmla="*/ 107 h 111"/>
                <a:gd name="T62" fmla="*/ 83 w 116"/>
                <a:gd name="T63" fmla="*/ 105 h 111"/>
                <a:gd name="T64" fmla="*/ 88 w 116"/>
                <a:gd name="T65" fmla="*/ 102 h 111"/>
                <a:gd name="T66" fmla="*/ 93 w 116"/>
                <a:gd name="T67" fmla="*/ 99 h 111"/>
                <a:gd name="T68" fmla="*/ 99 w 116"/>
                <a:gd name="T69" fmla="*/ 95 h 111"/>
                <a:gd name="T70" fmla="*/ 102 w 116"/>
                <a:gd name="T71" fmla="*/ 90 h 111"/>
                <a:gd name="T72" fmla="*/ 105 w 116"/>
                <a:gd name="T73" fmla="*/ 85 h 111"/>
                <a:gd name="T74" fmla="*/ 110 w 116"/>
                <a:gd name="T75" fmla="*/ 75 h 111"/>
                <a:gd name="T76" fmla="*/ 114 w 116"/>
                <a:gd name="T77" fmla="*/ 70 h 111"/>
                <a:gd name="T78" fmla="*/ 116 w 116"/>
                <a:gd name="T79" fmla="*/ 63 h 111"/>
                <a:gd name="T80" fmla="*/ 116 w 116"/>
                <a:gd name="T81" fmla="*/ 56 h 111"/>
                <a:gd name="T82" fmla="*/ 116 w 116"/>
                <a:gd name="T83" fmla="*/ 49 h 111"/>
                <a:gd name="T84" fmla="*/ 114 w 116"/>
                <a:gd name="T85" fmla="*/ 42 h 111"/>
                <a:gd name="T86" fmla="*/ 112 w 116"/>
                <a:gd name="T87" fmla="*/ 37 h 111"/>
                <a:gd name="T88" fmla="*/ 107 w 116"/>
                <a:gd name="T89" fmla="*/ 25 h 111"/>
                <a:gd name="T90" fmla="*/ 104 w 116"/>
                <a:gd name="T91" fmla="*/ 20 h 111"/>
                <a:gd name="T92" fmla="*/ 99 w 116"/>
                <a:gd name="T93" fmla="*/ 15 h 111"/>
                <a:gd name="T94" fmla="*/ 95 w 116"/>
                <a:gd name="T95" fmla="*/ 12 h 111"/>
                <a:gd name="T96" fmla="*/ 87 w 116"/>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11"/>
                <a:gd name="T149" fmla="*/ 116 w 116"/>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11">
                  <a:moveTo>
                    <a:pt x="83" y="5"/>
                  </a:moveTo>
                  <a:lnTo>
                    <a:pt x="80" y="3"/>
                  </a:lnTo>
                  <a:lnTo>
                    <a:pt x="78" y="3"/>
                  </a:lnTo>
                  <a:lnTo>
                    <a:pt x="76" y="1"/>
                  </a:lnTo>
                  <a:lnTo>
                    <a:pt x="75" y="1"/>
                  </a:lnTo>
                  <a:lnTo>
                    <a:pt x="73" y="1"/>
                  </a:lnTo>
                  <a:lnTo>
                    <a:pt x="71" y="1"/>
                  </a:lnTo>
                  <a:lnTo>
                    <a:pt x="70" y="0"/>
                  </a:lnTo>
                  <a:lnTo>
                    <a:pt x="70" y="1"/>
                  </a:lnTo>
                  <a:lnTo>
                    <a:pt x="70" y="0"/>
                  </a:lnTo>
                  <a:lnTo>
                    <a:pt x="68" y="0"/>
                  </a:lnTo>
                  <a:lnTo>
                    <a:pt x="66" y="0"/>
                  </a:lnTo>
                  <a:lnTo>
                    <a:pt x="64" y="0"/>
                  </a:lnTo>
                  <a:lnTo>
                    <a:pt x="63" y="0"/>
                  </a:lnTo>
                  <a:lnTo>
                    <a:pt x="61" y="0"/>
                  </a:lnTo>
                  <a:lnTo>
                    <a:pt x="59" y="0"/>
                  </a:lnTo>
                  <a:lnTo>
                    <a:pt x="58" y="0"/>
                  </a:lnTo>
                  <a:lnTo>
                    <a:pt x="56" y="0"/>
                  </a:lnTo>
                  <a:lnTo>
                    <a:pt x="54" y="0"/>
                  </a:lnTo>
                  <a:lnTo>
                    <a:pt x="53" y="0"/>
                  </a:lnTo>
                  <a:lnTo>
                    <a:pt x="51" y="0"/>
                  </a:lnTo>
                  <a:lnTo>
                    <a:pt x="51" y="1"/>
                  </a:lnTo>
                  <a:lnTo>
                    <a:pt x="49" y="1"/>
                  </a:lnTo>
                  <a:lnTo>
                    <a:pt x="47" y="1"/>
                  </a:lnTo>
                  <a:lnTo>
                    <a:pt x="46" y="1"/>
                  </a:lnTo>
                  <a:lnTo>
                    <a:pt x="44" y="1"/>
                  </a:lnTo>
                  <a:lnTo>
                    <a:pt x="42" y="1"/>
                  </a:lnTo>
                  <a:lnTo>
                    <a:pt x="37" y="3"/>
                  </a:lnTo>
                  <a:lnTo>
                    <a:pt x="35" y="5"/>
                  </a:lnTo>
                  <a:lnTo>
                    <a:pt x="34" y="7"/>
                  </a:lnTo>
                  <a:lnTo>
                    <a:pt x="32" y="7"/>
                  </a:lnTo>
                  <a:lnTo>
                    <a:pt x="30" y="7"/>
                  </a:lnTo>
                  <a:lnTo>
                    <a:pt x="30" y="8"/>
                  </a:lnTo>
                  <a:lnTo>
                    <a:pt x="29" y="8"/>
                  </a:lnTo>
                  <a:lnTo>
                    <a:pt x="27" y="10"/>
                  </a:lnTo>
                  <a:lnTo>
                    <a:pt x="25" y="10"/>
                  </a:lnTo>
                  <a:lnTo>
                    <a:pt x="24" y="12"/>
                  </a:lnTo>
                  <a:lnTo>
                    <a:pt x="22" y="13"/>
                  </a:lnTo>
                  <a:lnTo>
                    <a:pt x="20" y="13"/>
                  </a:lnTo>
                  <a:lnTo>
                    <a:pt x="18" y="15"/>
                  </a:lnTo>
                  <a:lnTo>
                    <a:pt x="17" y="17"/>
                  </a:lnTo>
                  <a:lnTo>
                    <a:pt x="17" y="19"/>
                  </a:lnTo>
                  <a:lnTo>
                    <a:pt x="15" y="19"/>
                  </a:lnTo>
                  <a:lnTo>
                    <a:pt x="15" y="20"/>
                  </a:lnTo>
                  <a:lnTo>
                    <a:pt x="13" y="22"/>
                  </a:lnTo>
                  <a:lnTo>
                    <a:pt x="12" y="24"/>
                  </a:lnTo>
                  <a:lnTo>
                    <a:pt x="10" y="24"/>
                  </a:lnTo>
                  <a:lnTo>
                    <a:pt x="10" y="25"/>
                  </a:lnTo>
                  <a:lnTo>
                    <a:pt x="8" y="29"/>
                  </a:lnTo>
                  <a:lnTo>
                    <a:pt x="8" y="30"/>
                  </a:lnTo>
                  <a:lnTo>
                    <a:pt x="5" y="34"/>
                  </a:lnTo>
                  <a:lnTo>
                    <a:pt x="5" y="36"/>
                  </a:lnTo>
                  <a:lnTo>
                    <a:pt x="5" y="37"/>
                  </a:lnTo>
                  <a:lnTo>
                    <a:pt x="3" y="39"/>
                  </a:lnTo>
                  <a:lnTo>
                    <a:pt x="3" y="42"/>
                  </a:lnTo>
                  <a:lnTo>
                    <a:pt x="1" y="42"/>
                  </a:lnTo>
                  <a:lnTo>
                    <a:pt x="1" y="44"/>
                  </a:lnTo>
                  <a:lnTo>
                    <a:pt x="1" y="46"/>
                  </a:lnTo>
                  <a:lnTo>
                    <a:pt x="0" y="48"/>
                  </a:lnTo>
                  <a:lnTo>
                    <a:pt x="0" y="49"/>
                  </a:lnTo>
                  <a:lnTo>
                    <a:pt x="0" y="51"/>
                  </a:lnTo>
                  <a:lnTo>
                    <a:pt x="0" y="53"/>
                  </a:lnTo>
                  <a:lnTo>
                    <a:pt x="0" y="54"/>
                  </a:lnTo>
                  <a:lnTo>
                    <a:pt x="0" y="56"/>
                  </a:lnTo>
                  <a:lnTo>
                    <a:pt x="0" y="58"/>
                  </a:lnTo>
                  <a:lnTo>
                    <a:pt x="0" y="59"/>
                  </a:lnTo>
                  <a:lnTo>
                    <a:pt x="0" y="61"/>
                  </a:lnTo>
                  <a:lnTo>
                    <a:pt x="0" y="63"/>
                  </a:lnTo>
                  <a:lnTo>
                    <a:pt x="0" y="65"/>
                  </a:lnTo>
                  <a:lnTo>
                    <a:pt x="0" y="66"/>
                  </a:lnTo>
                  <a:lnTo>
                    <a:pt x="0" y="68"/>
                  </a:lnTo>
                  <a:lnTo>
                    <a:pt x="1" y="70"/>
                  </a:lnTo>
                  <a:lnTo>
                    <a:pt x="1" y="71"/>
                  </a:lnTo>
                  <a:lnTo>
                    <a:pt x="1" y="73"/>
                  </a:lnTo>
                  <a:lnTo>
                    <a:pt x="5" y="80"/>
                  </a:lnTo>
                  <a:lnTo>
                    <a:pt x="5" y="83"/>
                  </a:lnTo>
                  <a:lnTo>
                    <a:pt x="7" y="83"/>
                  </a:lnTo>
                  <a:lnTo>
                    <a:pt x="7" y="85"/>
                  </a:lnTo>
                  <a:lnTo>
                    <a:pt x="8" y="85"/>
                  </a:lnTo>
                  <a:lnTo>
                    <a:pt x="8" y="87"/>
                  </a:lnTo>
                  <a:lnTo>
                    <a:pt x="10" y="87"/>
                  </a:lnTo>
                  <a:lnTo>
                    <a:pt x="10" y="88"/>
                  </a:lnTo>
                  <a:lnTo>
                    <a:pt x="10" y="90"/>
                  </a:lnTo>
                  <a:lnTo>
                    <a:pt x="12" y="90"/>
                  </a:lnTo>
                  <a:lnTo>
                    <a:pt x="12" y="92"/>
                  </a:lnTo>
                  <a:lnTo>
                    <a:pt x="13" y="92"/>
                  </a:lnTo>
                  <a:lnTo>
                    <a:pt x="13" y="94"/>
                  </a:lnTo>
                  <a:lnTo>
                    <a:pt x="15" y="94"/>
                  </a:lnTo>
                  <a:lnTo>
                    <a:pt x="15" y="95"/>
                  </a:lnTo>
                  <a:lnTo>
                    <a:pt x="17" y="97"/>
                  </a:lnTo>
                  <a:lnTo>
                    <a:pt x="18" y="97"/>
                  </a:lnTo>
                  <a:lnTo>
                    <a:pt x="18" y="99"/>
                  </a:lnTo>
                  <a:lnTo>
                    <a:pt x="20" y="99"/>
                  </a:lnTo>
                  <a:lnTo>
                    <a:pt x="20" y="100"/>
                  </a:lnTo>
                  <a:lnTo>
                    <a:pt x="22" y="100"/>
                  </a:lnTo>
                  <a:lnTo>
                    <a:pt x="24" y="102"/>
                  </a:lnTo>
                  <a:lnTo>
                    <a:pt x="25" y="104"/>
                  </a:lnTo>
                  <a:lnTo>
                    <a:pt x="29" y="104"/>
                  </a:lnTo>
                  <a:lnTo>
                    <a:pt x="29" y="105"/>
                  </a:lnTo>
                  <a:lnTo>
                    <a:pt x="32" y="107"/>
                  </a:lnTo>
                  <a:lnTo>
                    <a:pt x="35" y="109"/>
                  </a:lnTo>
                  <a:lnTo>
                    <a:pt x="37" y="109"/>
                  </a:lnTo>
                  <a:lnTo>
                    <a:pt x="39" y="109"/>
                  </a:lnTo>
                  <a:lnTo>
                    <a:pt x="41" y="111"/>
                  </a:lnTo>
                  <a:lnTo>
                    <a:pt x="42" y="111"/>
                  </a:lnTo>
                  <a:lnTo>
                    <a:pt x="44" y="111"/>
                  </a:lnTo>
                  <a:lnTo>
                    <a:pt x="46" y="111"/>
                  </a:lnTo>
                  <a:lnTo>
                    <a:pt x="47" y="111"/>
                  </a:lnTo>
                  <a:lnTo>
                    <a:pt x="49" y="111"/>
                  </a:lnTo>
                  <a:lnTo>
                    <a:pt x="51" y="111"/>
                  </a:lnTo>
                  <a:lnTo>
                    <a:pt x="53" y="111"/>
                  </a:lnTo>
                  <a:lnTo>
                    <a:pt x="54" y="111"/>
                  </a:lnTo>
                  <a:lnTo>
                    <a:pt x="56" y="111"/>
                  </a:lnTo>
                  <a:lnTo>
                    <a:pt x="58" y="111"/>
                  </a:lnTo>
                  <a:lnTo>
                    <a:pt x="59" y="111"/>
                  </a:lnTo>
                  <a:lnTo>
                    <a:pt x="61" y="111"/>
                  </a:lnTo>
                  <a:lnTo>
                    <a:pt x="63" y="111"/>
                  </a:lnTo>
                  <a:lnTo>
                    <a:pt x="64" y="111"/>
                  </a:lnTo>
                  <a:lnTo>
                    <a:pt x="66" y="111"/>
                  </a:lnTo>
                  <a:lnTo>
                    <a:pt x="68" y="111"/>
                  </a:lnTo>
                  <a:lnTo>
                    <a:pt x="70" y="111"/>
                  </a:lnTo>
                  <a:lnTo>
                    <a:pt x="71" y="109"/>
                  </a:lnTo>
                  <a:lnTo>
                    <a:pt x="73" y="109"/>
                  </a:lnTo>
                  <a:lnTo>
                    <a:pt x="78" y="107"/>
                  </a:lnTo>
                  <a:lnTo>
                    <a:pt x="80" y="107"/>
                  </a:lnTo>
                  <a:lnTo>
                    <a:pt x="82" y="107"/>
                  </a:lnTo>
                  <a:lnTo>
                    <a:pt x="82" y="105"/>
                  </a:lnTo>
                  <a:lnTo>
                    <a:pt x="83" y="105"/>
                  </a:lnTo>
                  <a:lnTo>
                    <a:pt x="85" y="104"/>
                  </a:lnTo>
                  <a:lnTo>
                    <a:pt x="87" y="104"/>
                  </a:lnTo>
                  <a:lnTo>
                    <a:pt x="87" y="102"/>
                  </a:lnTo>
                  <a:lnTo>
                    <a:pt x="88" y="102"/>
                  </a:lnTo>
                  <a:lnTo>
                    <a:pt x="90" y="102"/>
                  </a:lnTo>
                  <a:lnTo>
                    <a:pt x="90" y="100"/>
                  </a:lnTo>
                  <a:lnTo>
                    <a:pt x="92" y="99"/>
                  </a:lnTo>
                  <a:lnTo>
                    <a:pt x="93" y="99"/>
                  </a:lnTo>
                  <a:lnTo>
                    <a:pt x="95" y="97"/>
                  </a:lnTo>
                  <a:lnTo>
                    <a:pt x="97" y="97"/>
                  </a:lnTo>
                  <a:lnTo>
                    <a:pt x="97" y="95"/>
                  </a:lnTo>
                  <a:lnTo>
                    <a:pt x="99" y="95"/>
                  </a:lnTo>
                  <a:lnTo>
                    <a:pt x="99" y="94"/>
                  </a:lnTo>
                  <a:lnTo>
                    <a:pt x="100" y="92"/>
                  </a:lnTo>
                  <a:lnTo>
                    <a:pt x="102" y="92"/>
                  </a:lnTo>
                  <a:lnTo>
                    <a:pt x="102" y="90"/>
                  </a:lnTo>
                  <a:lnTo>
                    <a:pt x="104" y="88"/>
                  </a:lnTo>
                  <a:lnTo>
                    <a:pt x="104" y="87"/>
                  </a:lnTo>
                  <a:lnTo>
                    <a:pt x="105" y="87"/>
                  </a:lnTo>
                  <a:lnTo>
                    <a:pt x="105" y="85"/>
                  </a:lnTo>
                  <a:lnTo>
                    <a:pt x="107" y="83"/>
                  </a:lnTo>
                  <a:lnTo>
                    <a:pt x="107" y="82"/>
                  </a:lnTo>
                  <a:lnTo>
                    <a:pt x="110" y="78"/>
                  </a:lnTo>
                  <a:lnTo>
                    <a:pt x="110" y="75"/>
                  </a:lnTo>
                  <a:lnTo>
                    <a:pt x="110" y="73"/>
                  </a:lnTo>
                  <a:lnTo>
                    <a:pt x="112" y="71"/>
                  </a:lnTo>
                  <a:lnTo>
                    <a:pt x="112" y="70"/>
                  </a:lnTo>
                  <a:lnTo>
                    <a:pt x="114" y="70"/>
                  </a:lnTo>
                  <a:lnTo>
                    <a:pt x="114" y="68"/>
                  </a:lnTo>
                  <a:lnTo>
                    <a:pt x="114" y="66"/>
                  </a:lnTo>
                  <a:lnTo>
                    <a:pt x="116" y="65"/>
                  </a:lnTo>
                  <a:lnTo>
                    <a:pt x="116" y="63"/>
                  </a:lnTo>
                  <a:lnTo>
                    <a:pt x="116" y="61"/>
                  </a:lnTo>
                  <a:lnTo>
                    <a:pt x="116" y="59"/>
                  </a:lnTo>
                  <a:lnTo>
                    <a:pt x="116" y="58"/>
                  </a:lnTo>
                  <a:lnTo>
                    <a:pt x="116" y="56"/>
                  </a:lnTo>
                  <a:lnTo>
                    <a:pt x="116" y="54"/>
                  </a:lnTo>
                  <a:lnTo>
                    <a:pt x="116" y="53"/>
                  </a:lnTo>
                  <a:lnTo>
                    <a:pt x="116" y="51"/>
                  </a:lnTo>
                  <a:lnTo>
                    <a:pt x="116" y="49"/>
                  </a:lnTo>
                  <a:lnTo>
                    <a:pt x="116" y="48"/>
                  </a:lnTo>
                  <a:lnTo>
                    <a:pt x="116" y="46"/>
                  </a:lnTo>
                  <a:lnTo>
                    <a:pt x="116" y="44"/>
                  </a:lnTo>
                  <a:lnTo>
                    <a:pt x="114" y="42"/>
                  </a:lnTo>
                  <a:lnTo>
                    <a:pt x="114" y="41"/>
                  </a:lnTo>
                  <a:lnTo>
                    <a:pt x="114" y="39"/>
                  </a:lnTo>
                  <a:lnTo>
                    <a:pt x="114" y="37"/>
                  </a:lnTo>
                  <a:lnTo>
                    <a:pt x="112" y="37"/>
                  </a:lnTo>
                  <a:lnTo>
                    <a:pt x="110" y="32"/>
                  </a:lnTo>
                  <a:lnTo>
                    <a:pt x="110" y="29"/>
                  </a:lnTo>
                  <a:lnTo>
                    <a:pt x="109" y="27"/>
                  </a:lnTo>
                  <a:lnTo>
                    <a:pt x="107" y="25"/>
                  </a:lnTo>
                  <a:lnTo>
                    <a:pt x="107" y="24"/>
                  </a:lnTo>
                  <a:lnTo>
                    <a:pt x="105" y="24"/>
                  </a:lnTo>
                  <a:lnTo>
                    <a:pt x="105" y="22"/>
                  </a:lnTo>
                  <a:lnTo>
                    <a:pt x="104" y="20"/>
                  </a:lnTo>
                  <a:lnTo>
                    <a:pt x="102" y="19"/>
                  </a:lnTo>
                  <a:lnTo>
                    <a:pt x="102" y="17"/>
                  </a:lnTo>
                  <a:lnTo>
                    <a:pt x="100" y="15"/>
                  </a:lnTo>
                  <a:lnTo>
                    <a:pt x="99" y="15"/>
                  </a:lnTo>
                  <a:lnTo>
                    <a:pt x="99" y="13"/>
                  </a:lnTo>
                  <a:lnTo>
                    <a:pt x="97" y="13"/>
                  </a:lnTo>
                  <a:lnTo>
                    <a:pt x="97" y="12"/>
                  </a:lnTo>
                  <a:lnTo>
                    <a:pt x="95" y="12"/>
                  </a:lnTo>
                  <a:lnTo>
                    <a:pt x="93" y="10"/>
                  </a:lnTo>
                  <a:lnTo>
                    <a:pt x="92" y="10"/>
                  </a:lnTo>
                  <a:lnTo>
                    <a:pt x="90" y="8"/>
                  </a:lnTo>
                  <a:lnTo>
                    <a:pt x="87" y="7"/>
                  </a:lnTo>
                  <a:lnTo>
                    <a:pt x="83" y="5"/>
                  </a:lnTo>
                  <a:close/>
                </a:path>
              </a:pathLst>
            </a:custGeom>
            <a:solidFill>
              <a:srgbClr val="808080"/>
            </a:solidFill>
            <a:ln w="9525">
              <a:noFill/>
              <a:round/>
              <a:headEnd/>
              <a:tailEnd/>
            </a:ln>
          </p:spPr>
          <p:txBody>
            <a:bodyPr/>
            <a:lstStyle/>
            <a:p>
              <a:endParaRPr lang="en-US"/>
            </a:p>
          </p:txBody>
        </p:sp>
        <p:sp>
          <p:nvSpPr>
            <p:cNvPr id="464" name="Freeform 2635"/>
            <p:cNvSpPr>
              <a:spLocks/>
            </p:cNvSpPr>
            <p:nvPr/>
          </p:nvSpPr>
          <p:spPr bwMode="auto">
            <a:xfrm>
              <a:off x="2192" y="2659"/>
              <a:ext cx="114" cy="113"/>
            </a:xfrm>
            <a:custGeom>
              <a:avLst/>
              <a:gdLst>
                <a:gd name="T0" fmla="*/ 76 w 114"/>
                <a:gd name="T1" fmla="*/ 4 h 113"/>
                <a:gd name="T2" fmla="*/ 71 w 114"/>
                <a:gd name="T3" fmla="*/ 2 h 113"/>
                <a:gd name="T4" fmla="*/ 66 w 114"/>
                <a:gd name="T5" fmla="*/ 2 h 113"/>
                <a:gd name="T6" fmla="*/ 61 w 114"/>
                <a:gd name="T7" fmla="*/ 2 h 113"/>
                <a:gd name="T8" fmla="*/ 56 w 114"/>
                <a:gd name="T9" fmla="*/ 2 h 113"/>
                <a:gd name="T10" fmla="*/ 51 w 114"/>
                <a:gd name="T11" fmla="*/ 2 h 113"/>
                <a:gd name="T12" fmla="*/ 46 w 114"/>
                <a:gd name="T13" fmla="*/ 2 h 113"/>
                <a:gd name="T14" fmla="*/ 37 w 114"/>
                <a:gd name="T15" fmla="*/ 5 h 113"/>
                <a:gd name="T16" fmla="*/ 32 w 114"/>
                <a:gd name="T17" fmla="*/ 7 h 113"/>
                <a:gd name="T18" fmla="*/ 27 w 114"/>
                <a:gd name="T19" fmla="*/ 9 h 113"/>
                <a:gd name="T20" fmla="*/ 22 w 114"/>
                <a:gd name="T21" fmla="*/ 12 h 113"/>
                <a:gd name="T22" fmla="*/ 20 w 114"/>
                <a:gd name="T23" fmla="*/ 16 h 113"/>
                <a:gd name="T24" fmla="*/ 17 w 114"/>
                <a:gd name="T25" fmla="*/ 17 h 113"/>
                <a:gd name="T26" fmla="*/ 13 w 114"/>
                <a:gd name="T27" fmla="*/ 21 h 113"/>
                <a:gd name="T28" fmla="*/ 10 w 114"/>
                <a:gd name="T29" fmla="*/ 26 h 113"/>
                <a:gd name="T30" fmla="*/ 7 w 114"/>
                <a:gd name="T31" fmla="*/ 31 h 113"/>
                <a:gd name="T32" fmla="*/ 3 w 114"/>
                <a:gd name="T33" fmla="*/ 40 h 113"/>
                <a:gd name="T34" fmla="*/ 1 w 114"/>
                <a:gd name="T35" fmla="*/ 45 h 113"/>
                <a:gd name="T36" fmla="*/ 0 w 114"/>
                <a:gd name="T37" fmla="*/ 50 h 113"/>
                <a:gd name="T38" fmla="*/ 0 w 114"/>
                <a:gd name="T39" fmla="*/ 55 h 113"/>
                <a:gd name="T40" fmla="*/ 0 w 114"/>
                <a:gd name="T41" fmla="*/ 62 h 113"/>
                <a:gd name="T42" fmla="*/ 0 w 114"/>
                <a:gd name="T43" fmla="*/ 67 h 113"/>
                <a:gd name="T44" fmla="*/ 1 w 114"/>
                <a:gd name="T45" fmla="*/ 72 h 113"/>
                <a:gd name="T46" fmla="*/ 3 w 114"/>
                <a:gd name="T47" fmla="*/ 80 h 113"/>
                <a:gd name="T48" fmla="*/ 5 w 114"/>
                <a:gd name="T49" fmla="*/ 86 h 113"/>
                <a:gd name="T50" fmla="*/ 8 w 114"/>
                <a:gd name="T51" fmla="*/ 89 h 113"/>
                <a:gd name="T52" fmla="*/ 12 w 114"/>
                <a:gd name="T53" fmla="*/ 92 h 113"/>
                <a:gd name="T54" fmla="*/ 15 w 114"/>
                <a:gd name="T55" fmla="*/ 96 h 113"/>
                <a:gd name="T56" fmla="*/ 18 w 114"/>
                <a:gd name="T57" fmla="*/ 99 h 113"/>
                <a:gd name="T58" fmla="*/ 22 w 114"/>
                <a:gd name="T59" fmla="*/ 101 h 113"/>
                <a:gd name="T60" fmla="*/ 27 w 114"/>
                <a:gd name="T61" fmla="*/ 104 h 113"/>
                <a:gd name="T62" fmla="*/ 36 w 114"/>
                <a:gd name="T63" fmla="*/ 109 h 113"/>
                <a:gd name="T64" fmla="*/ 41 w 114"/>
                <a:gd name="T65" fmla="*/ 111 h 113"/>
                <a:gd name="T66" fmla="*/ 46 w 114"/>
                <a:gd name="T67" fmla="*/ 113 h 113"/>
                <a:gd name="T68" fmla="*/ 51 w 114"/>
                <a:gd name="T69" fmla="*/ 113 h 113"/>
                <a:gd name="T70" fmla="*/ 56 w 114"/>
                <a:gd name="T71" fmla="*/ 113 h 113"/>
                <a:gd name="T72" fmla="*/ 61 w 114"/>
                <a:gd name="T73" fmla="*/ 113 h 113"/>
                <a:gd name="T74" fmla="*/ 65 w 114"/>
                <a:gd name="T75" fmla="*/ 111 h 113"/>
                <a:gd name="T76" fmla="*/ 71 w 114"/>
                <a:gd name="T77" fmla="*/ 111 h 113"/>
                <a:gd name="T78" fmla="*/ 80 w 114"/>
                <a:gd name="T79" fmla="*/ 106 h 113"/>
                <a:gd name="T80" fmla="*/ 85 w 114"/>
                <a:gd name="T81" fmla="*/ 104 h 113"/>
                <a:gd name="T82" fmla="*/ 88 w 114"/>
                <a:gd name="T83" fmla="*/ 103 h 113"/>
                <a:gd name="T84" fmla="*/ 92 w 114"/>
                <a:gd name="T85" fmla="*/ 101 h 113"/>
                <a:gd name="T86" fmla="*/ 95 w 114"/>
                <a:gd name="T87" fmla="*/ 98 h 113"/>
                <a:gd name="T88" fmla="*/ 99 w 114"/>
                <a:gd name="T89" fmla="*/ 94 h 113"/>
                <a:gd name="T90" fmla="*/ 102 w 114"/>
                <a:gd name="T91" fmla="*/ 91 h 113"/>
                <a:gd name="T92" fmla="*/ 105 w 114"/>
                <a:gd name="T93" fmla="*/ 86 h 113"/>
                <a:gd name="T94" fmla="*/ 111 w 114"/>
                <a:gd name="T95" fmla="*/ 79 h 113"/>
                <a:gd name="T96" fmla="*/ 112 w 114"/>
                <a:gd name="T97" fmla="*/ 70 h 113"/>
                <a:gd name="T98" fmla="*/ 114 w 114"/>
                <a:gd name="T99" fmla="*/ 67 h 113"/>
                <a:gd name="T100" fmla="*/ 114 w 114"/>
                <a:gd name="T101" fmla="*/ 62 h 113"/>
                <a:gd name="T102" fmla="*/ 114 w 114"/>
                <a:gd name="T103" fmla="*/ 55 h 113"/>
                <a:gd name="T104" fmla="*/ 114 w 114"/>
                <a:gd name="T105" fmla="*/ 50 h 113"/>
                <a:gd name="T106" fmla="*/ 114 w 114"/>
                <a:gd name="T107" fmla="*/ 45 h 113"/>
                <a:gd name="T108" fmla="*/ 114 w 114"/>
                <a:gd name="T109" fmla="*/ 40 h 113"/>
                <a:gd name="T110" fmla="*/ 111 w 114"/>
                <a:gd name="T111" fmla="*/ 29 h 113"/>
                <a:gd name="T112" fmla="*/ 107 w 114"/>
                <a:gd name="T113" fmla="*/ 28 h 113"/>
                <a:gd name="T114" fmla="*/ 104 w 114"/>
                <a:gd name="T115" fmla="*/ 22 h 113"/>
                <a:gd name="T116" fmla="*/ 100 w 114"/>
                <a:gd name="T117" fmla="*/ 19 h 113"/>
                <a:gd name="T118" fmla="*/ 99 w 114"/>
                <a:gd name="T119" fmla="*/ 16 h 113"/>
                <a:gd name="T120" fmla="*/ 94 w 114"/>
                <a:gd name="T121" fmla="*/ 12 h 113"/>
                <a:gd name="T122" fmla="*/ 88 w 114"/>
                <a:gd name="T123" fmla="*/ 9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4"/>
                <a:gd name="T187" fmla="*/ 0 h 113"/>
                <a:gd name="T188" fmla="*/ 114 w 114"/>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4" h="113">
                  <a:moveTo>
                    <a:pt x="83" y="5"/>
                  </a:moveTo>
                  <a:lnTo>
                    <a:pt x="78" y="4"/>
                  </a:lnTo>
                  <a:lnTo>
                    <a:pt x="76" y="4"/>
                  </a:lnTo>
                  <a:lnTo>
                    <a:pt x="75" y="4"/>
                  </a:lnTo>
                  <a:lnTo>
                    <a:pt x="73" y="2"/>
                  </a:lnTo>
                  <a:lnTo>
                    <a:pt x="71" y="2"/>
                  </a:lnTo>
                  <a:lnTo>
                    <a:pt x="70" y="2"/>
                  </a:lnTo>
                  <a:lnTo>
                    <a:pt x="68" y="2"/>
                  </a:lnTo>
                  <a:lnTo>
                    <a:pt x="66" y="2"/>
                  </a:lnTo>
                  <a:lnTo>
                    <a:pt x="65" y="2"/>
                  </a:lnTo>
                  <a:lnTo>
                    <a:pt x="63" y="2"/>
                  </a:lnTo>
                  <a:lnTo>
                    <a:pt x="61" y="2"/>
                  </a:lnTo>
                  <a:lnTo>
                    <a:pt x="59" y="2"/>
                  </a:lnTo>
                  <a:lnTo>
                    <a:pt x="58" y="0"/>
                  </a:lnTo>
                  <a:lnTo>
                    <a:pt x="56" y="2"/>
                  </a:lnTo>
                  <a:lnTo>
                    <a:pt x="54" y="2"/>
                  </a:lnTo>
                  <a:lnTo>
                    <a:pt x="53" y="2"/>
                  </a:lnTo>
                  <a:lnTo>
                    <a:pt x="51" y="2"/>
                  </a:lnTo>
                  <a:lnTo>
                    <a:pt x="49" y="2"/>
                  </a:lnTo>
                  <a:lnTo>
                    <a:pt x="47" y="2"/>
                  </a:lnTo>
                  <a:lnTo>
                    <a:pt x="46" y="2"/>
                  </a:lnTo>
                  <a:lnTo>
                    <a:pt x="44" y="4"/>
                  </a:lnTo>
                  <a:lnTo>
                    <a:pt x="42" y="4"/>
                  </a:lnTo>
                  <a:lnTo>
                    <a:pt x="37" y="5"/>
                  </a:lnTo>
                  <a:lnTo>
                    <a:pt x="36" y="5"/>
                  </a:lnTo>
                  <a:lnTo>
                    <a:pt x="34" y="5"/>
                  </a:lnTo>
                  <a:lnTo>
                    <a:pt x="32" y="7"/>
                  </a:lnTo>
                  <a:lnTo>
                    <a:pt x="30" y="7"/>
                  </a:lnTo>
                  <a:lnTo>
                    <a:pt x="29" y="9"/>
                  </a:lnTo>
                  <a:lnTo>
                    <a:pt x="27" y="9"/>
                  </a:lnTo>
                  <a:lnTo>
                    <a:pt x="25" y="11"/>
                  </a:lnTo>
                  <a:lnTo>
                    <a:pt x="24" y="12"/>
                  </a:lnTo>
                  <a:lnTo>
                    <a:pt x="22" y="12"/>
                  </a:lnTo>
                  <a:lnTo>
                    <a:pt x="22" y="14"/>
                  </a:lnTo>
                  <a:lnTo>
                    <a:pt x="20" y="14"/>
                  </a:lnTo>
                  <a:lnTo>
                    <a:pt x="20" y="16"/>
                  </a:lnTo>
                  <a:lnTo>
                    <a:pt x="18" y="16"/>
                  </a:lnTo>
                  <a:lnTo>
                    <a:pt x="18" y="17"/>
                  </a:lnTo>
                  <a:lnTo>
                    <a:pt x="17" y="17"/>
                  </a:lnTo>
                  <a:lnTo>
                    <a:pt x="17" y="19"/>
                  </a:lnTo>
                  <a:lnTo>
                    <a:pt x="15" y="19"/>
                  </a:lnTo>
                  <a:lnTo>
                    <a:pt x="13" y="21"/>
                  </a:lnTo>
                  <a:lnTo>
                    <a:pt x="12" y="22"/>
                  </a:lnTo>
                  <a:lnTo>
                    <a:pt x="12" y="24"/>
                  </a:lnTo>
                  <a:lnTo>
                    <a:pt x="10" y="26"/>
                  </a:lnTo>
                  <a:lnTo>
                    <a:pt x="8" y="28"/>
                  </a:lnTo>
                  <a:lnTo>
                    <a:pt x="7" y="29"/>
                  </a:lnTo>
                  <a:lnTo>
                    <a:pt x="7" y="31"/>
                  </a:lnTo>
                  <a:lnTo>
                    <a:pt x="5" y="34"/>
                  </a:lnTo>
                  <a:lnTo>
                    <a:pt x="3" y="38"/>
                  </a:lnTo>
                  <a:lnTo>
                    <a:pt x="3" y="40"/>
                  </a:lnTo>
                  <a:lnTo>
                    <a:pt x="1" y="41"/>
                  </a:lnTo>
                  <a:lnTo>
                    <a:pt x="1" y="43"/>
                  </a:lnTo>
                  <a:lnTo>
                    <a:pt x="1" y="45"/>
                  </a:lnTo>
                  <a:lnTo>
                    <a:pt x="1" y="46"/>
                  </a:lnTo>
                  <a:lnTo>
                    <a:pt x="0" y="48"/>
                  </a:lnTo>
                  <a:lnTo>
                    <a:pt x="0" y="50"/>
                  </a:lnTo>
                  <a:lnTo>
                    <a:pt x="0" y="51"/>
                  </a:lnTo>
                  <a:lnTo>
                    <a:pt x="0" y="53"/>
                  </a:lnTo>
                  <a:lnTo>
                    <a:pt x="0" y="55"/>
                  </a:lnTo>
                  <a:lnTo>
                    <a:pt x="0" y="57"/>
                  </a:lnTo>
                  <a:lnTo>
                    <a:pt x="0" y="58"/>
                  </a:lnTo>
                  <a:lnTo>
                    <a:pt x="0" y="62"/>
                  </a:lnTo>
                  <a:lnTo>
                    <a:pt x="0" y="63"/>
                  </a:lnTo>
                  <a:lnTo>
                    <a:pt x="0" y="65"/>
                  </a:lnTo>
                  <a:lnTo>
                    <a:pt x="0" y="67"/>
                  </a:lnTo>
                  <a:lnTo>
                    <a:pt x="0" y="69"/>
                  </a:lnTo>
                  <a:lnTo>
                    <a:pt x="1" y="70"/>
                  </a:lnTo>
                  <a:lnTo>
                    <a:pt x="1" y="72"/>
                  </a:lnTo>
                  <a:lnTo>
                    <a:pt x="1" y="74"/>
                  </a:lnTo>
                  <a:lnTo>
                    <a:pt x="1" y="75"/>
                  </a:lnTo>
                  <a:lnTo>
                    <a:pt x="3" y="80"/>
                  </a:lnTo>
                  <a:lnTo>
                    <a:pt x="5" y="80"/>
                  </a:lnTo>
                  <a:lnTo>
                    <a:pt x="5" y="84"/>
                  </a:lnTo>
                  <a:lnTo>
                    <a:pt x="5" y="86"/>
                  </a:lnTo>
                  <a:lnTo>
                    <a:pt x="7" y="86"/>
                  </a:lnTo>
                  <a:lnTo>
                    <a:pt x="7" y="87"/>
                  </a:lnTo>
                  <a:lnTo>
                    <a:pt x="8" y="89"/>
                  </a:lnTo>
                  <a:lnTo>
                    <a:pt x="10" y="91"/>
                  </a:lnTo>
                  <a:lnTo>
                    <a:pt x="12" y="91"/>
                  </a:lnTo>
                  <a:lnTo>
                    <a:pt x="12" y="92"/>
                  </a:lnTo>
                  <a:lnTo>
                    <a:pt x="12" y="94"/>
                  </a:lnTo>
                  <a:lnTo>
                    <a:pt x="13" y="94"/>
                  </a:lnTo>
                  <a:lnTo>
                    <a:pt x="15" y="96"/>
                  </a:lnTo>
                  <a:lnTo>
                    <a:pt x="15" y="98"/>
                  </a:lnTo>
                  <a:lnTo>
                    <a:pt x="17" y="98"/>
                  </a:lnTo>
                  <a:lnTo>
                    <a:pt x="18" y="99"/>
                  </a:lnTo>
                  <a:lnTo>
                    <a:pt x="18" y="101"/>
                  </a:lnTo>
                  <a:lnTo>
                    <a:pt x="20" y="101"/>
                  </a:lnTo>
                  <a:lnTo>
                    <a:pt x="22" y="101"/>
                  </a:lnTo>
                  <a:lnTo>
                    <a:pt x="22" y="103"/>
                  </a:lnTo>
                  <a:lnTo>
                    <a:pt x="25" y="104"/>
                  </a:lnTo>
                  <a:lnTo>
                    <a:pt x="27" y="104"/>
                  </a:lnTo>
                  <a:lnTo>
                    <a:pt x="27" y="106"/>
                  </a:lnTo>
                  <a:lnTo>
                    <a:pt x="32" y="108"/>
                  </a:lnTo>
                  <a:lnTo>
                    <a:pt x="36" y="109"/>
                  </a:lnTo>
                  <a:lnTo>
                    <a:pt x="37" y="109"/>
                  </a:lnTo>
                  <a:lnTo>
                    <a:pt x="39" y="111"/>
                  </a:lnTo>
                  <a:lnTo>
                    <a:pt x="41" y="111"/>
                  </a:lnTo>
                  <a:lnTo>
                    <a:pt x="42" y="111"/>
                  </a:lnTo>
                  <a:lnTo>
                    <a:pt x="44" y="111"/>
                  </a:lnTo>
                  <a:lnTo>
                    <a:pt x="46" y="113"/>
                  </a:lnTo>
                  <a:lnTo>
                    <a:pt x="47" y="113"/>
                  </a:lnTo>
                  <a:lnTo>
                    <a:pt x="49" y="113"/>
                  </a:lnTo>
                  <a:lnTo>
                    <a:pt x="51" y="113"/>
                  </a:lnTo>
                  <a:lnTo>
                    <a:pt x="53" y="113"/>
                  </a:lnTo>
                  <a:lnTo>
                    <a:pt x="54" y="113"/>
                  </a:lnTo>
                  <a:lnTo>
                    <a:pt x="56" y="113"/>
                  </a:lnTo>
                  <a:lnTo>
                    <a:pt x="58" y="113"/>
                  </a:lnTo>
                  <a:lnTo>
                    <a:pt x="59" y="113"/>
                  </a:lnTo>
                  <a:lnTo>
                    <a:pt x="61" y="113"/>
                  </a:lnTo>
                  <a:lnTo>
                    <a:pt x="63" y="113"/>
                  </a:lnTo>
                  <a:lnTo>
                    <a:pt x="65" y="113"/>
                  </a:lnTo>
                  <a:lnTo>
                    <a:pt x="65" y="111"/>
                  </a:lnTo>
                  <a:lnTo>
                    <a:pt x="66" y="111"/>
                  </a:lnTo>
                  <a:lnTo>
                    <a:pt x="68" y="111"/>
                  </a:lnTo>
                  <a:lnTo>
                    <a:pt x="71" y="111"/>
                  </a:lnTo>
                  <a:lnTo>
                    <a:pt x="78" y="108"/>
                  </a:lnTo>
                  <a:lnTo>
                    <a:pt x="80" y="108"/>
                  </a:lnTo>
                  <a:lnTo>
                    <a:pt x="80" y="106"/>
                  </a:lnTo>
                  <a:lnTo>
                    <a:pt x="82" y="106"/>
                  </a:lnTo>
                  <a:lnTo>
                    <a:pt x="83" y="106"/>
                  </a:lnTo>
                  <a:lnTo>
                    <a:pt x="85" y="104"/>
                  </a:lnTo>
                  <a:lnTo>
                    <a:pt x="87" y="104"/>
                  </a:lnTo>
                  <a:lnTo>
                    <a:pt x="87" y="103"/>
                  </a:lnTo>
                  <a:lnTo>
                    <a:pt x="88" y="103"/>
                  </a:lnTo>
                  <a:lnTo>
                    <a:pt x="88" y="101"/>
                  </a:lnTo>
                  <a:lnTo>
                    <a:pt x="90" y="101"/>
                  </a:lnTo>
                  <a:lnTo>
                    <a:pt x="92" y="101"/>
                  </a:lnTo>
                  <a:lnTo>
                    <a:pt x="94" y="99"/>
                  </a:lnTo>
                  <a:lnTo>
                    <a:pt x="94" y="98"/>
                  </a:lnTo>
                  <a:lnTo>
                    <a:pt x="95" y="98"/>
                  </a:lnTo>
                  <a:lnTo>
                    <a:pt x="97" y="96"/>
                  </a:lnTo>
                  <a:lnTo>
                    <a:pt x="99" y="96"/>
                  </a:lnTo>
                  <a:lnTo>
                    <a:pt x="99" y="94"/>
                  </a:lnTo>
                  <a:lnTo>
                    <a:pt x="99" y="92"/>
                  </a:lnTo>
                  <a:lnTo>
                    <a:pt x="100" y="92"/>
                  </a:lnTo>
                  <a:lnTo>
                    <a:pt x="102" y="91"/>
                  </a:lnTo>
                  <a:lnTo>
                    <a:pt x="104" y="89"/>
                  </a:lnTo>
                  <a:lnTo>
                    <a:pt x="104" y="87"/>
                  </a:lnTo>
                  <a:lnTo>
                    <a:pt x="105" y="86"/>
                  </a:lnTo>
                  <a:lnTo>
                    <a:pt x="107" y="84"/>
                  </a:lnTo>
                  <a:lnTo>
                    <a:pt x="107" y="82"/>
                  </a:lnTo>
                  <a:lnTo>
                    <a:pt x="111" y="79"/>
                  </a:lnTo>
                  <a:lnTo>
                    <a:pt x="111" y="75"/>
                  </a:lnTo>
                  <a:lnTo>
                    <a:pt x="112" y="72"/>
                  </a:lnTo>
                  <a:lnTo>
                    <a:pt x="112" y="70"/>
                  </a:lnTo>
                  <a:lnTo>
                    <a:pt x="114" y="70"/>
                  </a:lnTo>
                  <a:lnTo>
                    <a:pt x="114" y="69"/>
                  </a:lnTo>
                  <a:lnTo>
                    <a:pt x="114" y="67"/>
                  </a:lnTo>
                  <a:lnTo>
                    <a:pt x="114" y="65"/>
                  </a:lnTo>
                  <a:lnTo>
                    <a:pt x="114" y="63"/>
                  </a:lnTo>
                  <a:lnTo>
                    <a:pt x="114" y="62"/>
                  </a:lnTo>
                  <a:lnTo>
                    <a:pt x="114" y="58"/>
                  </a:lnTo>
                  <a:lnTo>
                    <a:pt x="114" y="57"/>
                  </a:lnTo>
                  <a:lnTo>
                    <a:pt x="114" y="55"/>
                  </a:lnTo>
                  <a:lnTo>
                    <a:pt x="114" y="53"/>
                  </a:lnTo>
                  <a:lnTo>
                    <a:pt x="114" y="51"/>
                  </a:lnTo>
                  <a:lnTo>
                    <a:pt x="114" y="50"/>
                  </a:lnTo>
                  <a:lnTo>
                    <a:pt x="114" y="48"/>
                  </a:lnTo>
                  <a:lnTo>
                    <a:pt x="114" y="46"/>
                  </a:lnTo>
                  <a:lnTo>
                    <a:pt x="114" y="45"/>
                  </a:lnTo>
                  <a:lnTo>
                    <a:pt x="114" y="43"/>
                  </a:lnTo>
                  <a:lnTo>
                    <a:pt x="114" y="41"/>
                  </a:lnTo>
                  <a:lnTo>
                    <a:pt x="114" y="40"/>
                  </a:lnTo>
                  <a:lnTo>
                    <a:pt x="112" y="38"/>
                  </a:lnTo>
                  <a:lnTo>
                    <a:pt x="111" y="33"/>
                  </a:lnTo>
                  <a:lnTo>
                    <a:pt x="111" y="29"/>
                  </a:lnTo>
                  <a:lnTo>
                    <a:pt x="109" y="29"/>
                  </a:lnTo>
                  <a:lnTo>
                    <a:pt x="109" y="28"/>
                  </a:lnTo>
                  <a:lnTo>
                    <a:pt x="107" y="28"/>
                  </a:lnTo>
                  <a:lnTo>
                    <a:pt x="107" y="26"/>
                  </a:lnTo>
                  <a:lnTo>
                    <a:pt x="105" y="24"/>
                  </a:lnTo>
                  <a:lnTo>
                    <a:pt x="104" y="22"/>
                  </a:lnTo>
                  <a:lnTo>
                    <a:pt x="104" y="21"/>
                  </a:lnTo>
                  <a:lnTo>
                    <a:pt x="102" y="19"/>
                  </a:lnTo>
                  <a:lnTo>
                    <a:pt x="100" y="19"/>
                  </a:lnTo>
                  <a:lnTo>
                    <a:pt x="100" y="17"/>
                  </a:lnTo>
                  <a:lnTo>
                    <a:pt x="99" y="17"/>
                  </a:lnTo>
                  <a:lnTo>
                    <a:pt x="99" y="16"/>
                  </a:lnTo>
                  <a:lnTo>
                    <a:pt x="97" y="14"/>
                  </a:lnTo>
                  <a:lnTo>
                    <a:pt x="95" y="14"/>
                  </a:lnTo>
                  <a:lnTo>
                    <a:pt x="94" y="12"/>
                  </a:lnTo>
                  <a:lnTo>
                    <a:pt x="94" y="11"/>
                  </a:lnTo>
                  <a:lnTo>
                    <a:pt x="92" y="11"/>
                  </a:lnTo>
                  <a:lnTo>
                    <a:pt x="88" y="9"/>
                  </a:lnTo>
                  <a:lnTo>
                    <a:pt x="87" y="7"/>
                  </a:lnTo>
                  <a:lnTo>
                    <a:pt x="83" y="5"/>
                  </a:lnTo>
                  <a:close/>
                </a:path>
              </a:pathLst>
            </a:custGeom>
            <a:solidFill>
              <a:srgbClr val="808080"/>
            </a:solidFill>
            <a:ln w="9525">
              <a:noFill/>
              <a:round/>
              <a:headEnd/>
              <a:tailEnd/>
            </a:ln>
          </p:spPr>
          <p:txBody>
            <a:bodyPr/>
            <a:lstStyle/>
            <a:p>
              <a:endParaRPr lang="en-US"/>
            </a:p>
          </p:txBody>
        </p:sp>
        <p:sp>
          <p:nvSpPr>
            <p:cNvPr id="465" name="Freeform 2636"/>
            <p:cNvSpPr>
              <a:spLocks/>
            </p:cNvSpPr>
            <p:nvPr/>
          </p:nvSpPr>
          <p:spPr bwMode="auto">
            <a:xfrm>
              <a:off x="2296" y="2630"/>
              <a:ext cx="114" cy="111"/>
            </a:xfrm>
            <a:custGeom>
              <a:avLst/>
              <a:gdLst>
                <a:gd name="T0" fmla="*/ 76 w 114"/>
                <a:gd name="T1" fmla="*/ 4 h 111"/>
                <a:gd name="T2" fmla="*/ 73 w 114"/>
                <a:gd name="T3" fmla="*/ 2 h 111"/>
                <a:gd name="T4" fmla="*/ 68 w 114"/>
                <a:gd name="T5" fmla="*/ 2 h 111"/>
                <a:gd name="T6" fmla="*/ 63 w 114"/>
                <a:gd name="T7" fmla="*/ 2 h 111"/>
                <a:gd name="T8" fmla="*/ 58 w 114"/>
                <a:gd name="T9" fmla="*/ 0 h 111"/>
                <a:gd name="T10" fmla="*/ 54 w 114"/>
                <a:gd name="T11" fmla="*/ 2 h 111"/>
                <a:gd name="T12" fmla="*/ 49 w 114"/>
                <a:gd name="T13" fmla="*/ 2 h 111"/>
                <a:gd name="T14" fmla="*/ 42 w 114"/>
                <a:gd name="T15" fmla="*/ 2 h 111"/>
                <a:gd name="T16" fmla="*/ 34 w 114"/>
                <a:gd name="T17" fmla="*/ 5 h 111"/>
                <a:gd name="T18" fmla="*/ 29 w 114"/>
                <a:gd name="T19" fmla="*/ 9 h 111"/>
                <a:gd name="T20" fmla="*/ 24 w 114"/>
                <a:gd name="T21" fmla="*/ 12 h 111"/>
                <a:gd name="T22" fmla="*/ 20 w 114"/>
                <a:gd name="T23" fmla="*/ 14 h 111"/>
                <a:gd name="T24" fmla="*/ 15 w 114"/>
                <a:gd name="T25" fmla="*/ 17 h 111"/>
                <a:gd name="T26" fmla="*/ 12 w 114"/>
                <a:gd name="T27" fmla="*/ 22 h 111"/>
                <a:gd name="T28" fmla="*/ 8 w 114"/>
                <a:gd name="T29" fmla="*/ 26 h 111"/>
                <a:gd name="T30" fmla="*/ 5 w 114"/>
                <a:gd name="T31" fmla="*/ 34 h 111"/>
                <a:gd name="T32" fmla="*/ 1 w 114"/>
                <a:gd name="T33" fmla="*/ 43 h 111"/>
                <a:gd name="T34" fmla="*/ 0 w 114"/>
                <a:gd name="T35" fmla="*/ 48 h 111"/>
                <a:gd name="T36" fmla="*/ 0 w 114"/>
                <a:gd name="T37" fmla="*/ 53 h 111"/>
                <a:gd name="T38" fmla="*/ 0 w 114"/>
                <a:gd name="T39" fmla="*/ 58 h 111"/>
                <a:gd name="T40" fmla="*/ 0 w 114"/>
                <a:gd name="T41" fmla="*/ 65 h 111"/>
                <a:gd name="T42" fmla="*/ 1 w 114"/>
                <a:gd name="T43" fmla="*/ 70 h 111"/>
                <a:gd name="T44" fmla="*/ 3 w 114"/>
                <a:gd name="T45" fmla="*/ 80 h 111"/>
                <a:gd name="T46" fmla="*/ 5 w 114"/>
                <a:gd name="T47" fmla="*/ 86 h 111"/>
                <a:gd name="T48" fmla="*/ 8 w 114"/>
                <a:gd name="T49" fmla="*/ 87 h 111"/>
                <a:gd name="T50" fmla="*/ 10 w 114"/>
                <a:gd name="T51" fmla="*/ 92 h 111"/>
                <a:gd name="T52" fmla="*/ 13 w 114"/>
                <a:gd name="T53" fmla="*/ 94 h 111"/>
                <a:gd name="T54" fmla="*/ 17 w 114"/>
                <a:gd name="T55" fmla="*/ 98 h 111"/>
                <a:gd name="T56" fmla="*/ 20 w 114"/>
                <a:gd name="T57" fmla="*/ 101 h 111"/>
                <a:gd name="T58" fmla="*/ 25 w 114"/>
                <a:gd name="T59" fmla="*/ 104 h 111"/>
                <a:gd name="T60" fmla="*/ 30 w 114"/>
                <a:gd name="T61" fmla="*/ 108 h 111"/>
                <a:gd name="T62" fmla="*/ 39 w 114"/>
                <a:gd name="T63" fmla="*/ 109 h 111"/>
                <a:gd name="T64" fmla="*/ 44 w 114"/>
                <a:gd name="T65" fmla="*/ 111 h 111"/>
                <a:gd name="T66" fmla="*/ 49 w 114"/>
                <a:gd name="T67" fmla="*/ 111 h 111"/>
                <a:gd name="T68" fmla="*/ 54 w 114"/>
                <a:gd name="T69" fmla="*/ 111 h 111"/>
                <a:gd name="T70" fmla="*/ 59 w 114"/>
                <a:gd name="T71" fmla="*/ 111 h 111"/>
                <a:gd name="T72" fmla="*/ 65 w 114"/>
                <a:gd name="T73" fmla="*/ 111 h 111"/>
                <a:gd name="T74" fmla="*/ 71 w 114"/>
                <a:gd name="T75" fmla="*/ 109 h 111"/>
                <a:gd name="T76" fmla="*/ 80 w 114"/>
                <a:gd name="T77" fmla="*/ 108 h 111"/>
                <a:gd name="T78" fmla="*/ 83 w 114"/>
                <a:gd name="T79" fmla="*/ 104 h 111"/>
                <a:gd name="T80" fmla="*/ 87 w 114"/>
                <a:gd name="T81" fmla="*/ 103 h 111"/>
                <a:gd name="T82" fmla="*/ 90 w 114"/>
                <a:gd name="T83" fmla="*/ 101 h 111"/>
                <a:gd name="T84" fmla="*/ 93 w 114"/>
                <a:gd name="T85" fmla="*/ 98 h 111"/>
                <a:gd name="T86" fmla="*/ 97 w 114"/>
                <a:gd name="T87" fmla="*/ 94 h 111"/>
                <a:gd name="T88" fmla="*/ 102 w 114"/>
                <a:gd name="T89" fmla="*/ 91 h 111"/>
                <a:gd name="T90" fmla="*/ 104 w 114"/>
                <a:gd name="T91" fmla="*/ 87 h 111"/>
                <a:gd name="T92" fmla="*/ 107 w 114"/>
                <a:gd name="T93" fmla="*/ 84 h 111"/>
                <a:gd name="T94" fmla="*/ 111 w 114"/>
                <a:gd name="T95" fmla="*/ 75 h 111"/>
                <a:gd name="T96" fmla="*/ 112 w 114"/>
                <a:gd name="T97" fmla="*/ 70 h 111"/>
                <a:gd name="T98" fmla="*/ 114 w 114"/>
                <a:gd name="T99" fmla="*/ 67 h 111"/>
                <a:gd name="T100" fmla="*/ 114 w 114"/>
                <a:gd name="T101" fmla="*/ 62 h 111"/>
                <a:gd name="T102" fmla="*/ 114 w 114"/>
                <a:gd name="T103" fmla="*/ 55 h 111"/>
                <a:gd name="T104" fmla="*/ 114 w 114"/>
                <a:gd name="T105" fmla="*/ 50 h 111"/>
                <a:gd name="T106" fmla="*/ 114 w 114"/>
                <a:gd name="T107" fmla="*/ 45 h 111"/>
                <a:gd name="T108" fmla="*/ 114 w 114"/>
                <a:gd name="T109" fmla="*/ 40 h 111"/>
                <a:gd name="T110" fmla="*/ 111 w 114"/>
                <a:gd name="T111" fmla="*/ 33 h 111"/>
                <a:gd name="T112" fmla="*/ 109 w 114"/>
                <a:gd name="T113" fmla="*/ 28 h 111"/>
                <a:gd name="T114" fmla="*/ 104 w 114"/>
                <a:gd name="T115" fmla="*/ 22 h 111"/>
                <a:gd name="T116" fmla="*/ 100 w 114"/>
                <a:gd name="T117" fmla="*/ 19 h 111"/>
                <a:gd name="T118" fmla="*/ 97 w 114"/>
                <a:gd name="T119" fmla="*/ 16 h 111"/>
                <a:gd name="T120" fmla="*/ 93 w 114"/>
                <a:gd name="T121" fmla="*/ 12 h 111"/>
                <a:gd name="T122" fmla="*/ 88 w 114"/>
                <a:gd name="T123" fmla="*/ 9 h 1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4"/>
                <a:gd name="T187" fmla="*/ 0 h 111"/>
                <a:gd name="T188" fmla="*/ 114 w 114"/>
                <a:gd name="T189" fmla="*/ 111 h 1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4" h="111">
                  <a:moveTo>
                    <a:pt x="82" y="5"/>
                  </a:moveTo>
                  <a:lnTo>
                    <a:pt x="78" y="4"/>
                  </a:lnTo>
                  <a:lnTo>
                    <a:pt x="76" y="4"/>
                  </a:lnTo>
                  <a:lnTo>
                    <a:pt x="76" y="2"/>
                  </a:lnTo>
                  <a:lnTo>
                    <a:pt x="75" y="2"/>
                  </a:lnTo>
                  <a:lnTo>
                    <a:pt x="73" y="2"/>
                  </a:lnTo>
                  <a:lnTo>
                    <a:pt x="71" y="2"/>
                  </a:lnTo>
                  <a:lnTo>
                    <a:pt x="70" y="2"/>
                  </a:lnTo>
                  <a:lnTo>
                    <a:pt x="68" y="2"/>
                  </a:lnTo>
                  <a:lnTo>
                    <a:pt x="66" y="2"/>
                  </a:lnTo>
                  <a:lnTo>
                    <a:pt x="65" y="2"/>
                  </a:lnTo>
                  <a:lnTo>
                    <a:pt x="63" y="2"/>
                  </a:lnTo>
                  <a:lnTo>
                    <a:pt x="61" y="2"/>
                  </a:lnTo>
                  <a:lnTo>
                    <a:pt x="59" y="2"/>
                  </a:lnTo>
                  <a:lnTo>
                    <a:pt x="58" y="0"/>
                  </a:lnTo>
                  <a:lnTo>
                    <a:pt x="56" y="0"/>
                  </a:lnTo>
                  <a:lnTo>
                    <a:pt x="56" y="2"/>
                  </a:lnTo>
                  <a:lnTo>
                    <a:pt x="54" y="2"/>
                  </a:lnTo>
                  <a:lnTo>
                    <a:pt x="53" y="2"/>
                  </a:lnTo>
                  <a:lnTo>
                    <a:pt x="51" y="2"/>
                  </a:lnTo>
                  <a:lnTo>
                    <a:pt x="49" y="2"/>
                  </a:lnTo>
                  <a:lnTo>
                    <a:pt x="47" y="2"/>
                  </a:lnTo>
                  <a:lnTo>
                    <a:pt x="46" y="2"/>
                  </a:lnTo>
                  <a:lnTo>
                    <a:pt x="42" y="2"/>
                  </a:lnTo>
                  <a:lnTo>
                    <a:pt x="36" y="4"/>
                  </a:lnTo>
                  <a:lnTo>
                    <a:pt x="36" y="5"/>
                  </a:lnTo>
                  <a:lnTo>
                    <a:pt x="34" y="5"/>
                  </a:lnTo>
                  <a:lnTo>
                    <a:pt x="32" y="7"/>
                  </a:lnTo>
                  <a:lnTo>
                    <a:pt x="30" y="7"/>
                  </a:lnTo>
                  <a:lnTo>
                    <a:pt x="29" y="9"/>
                  </a:lnTo>
                  <a:lnTo>
                    <a:pt x="27" y="9"/>
                  </a:lnTo>
                  <a:lnTo>
                    <a:pt x="25" y="11"/>
                  </a:lnTo>
                  <a:lnTo>
                    <a:pt x="24" y="12"/>
                  </a:lnTo>
                  <a:lnTo>
                    <a:pt x="22" y="12"/>
                  </a:lnTo>
                  <a:lnTo>
                    <a:pt x="22" y="14"/>
                  </a:lnTo>
                  <a:lnTo>
                    <a:pt x="20" y="14"/>
                  </a:lnTo>
                  <a:lnTo>
                    <a:pt x="18" y="16"/>
                  </a:lnTo>
                  <a:lnTo>
                    <a:pt x="17" y="16"/>
                  </a:lnTo>
                  <a:lnTo>
                    <a:pt x="15" y="17"/>
                  </a:lnTo>
                  <a:lnTo>
                    <a:pt x="15" y="19"/>
                  </a:lnTo>
                  <a:lnTo>
                    <a:pt x="13" y="21"/>
                  </a:lnTo>
                  <a:lnTo>
                    <a:pt x="12" y="22"/>
                  </a:lnTo>
                  <a:lnTo>
                    <a:pt x="10" y="24"/>
                  </a:lnTo>
                  <a:lnTo>
                    <a:pt x="10" y="26"/>
                  </a:lnTo>
                  <a:lnTo>
                    <a:pt x="8" y="26"/>
                  </a:lnTo>
                  <a:lnTo>
                    <a:pt x="7" y="29"/>
                  </a:lnTo>
                  <a:lnTo>
                    <a:pt x="7" y="31"/>
                  </a:lnTo>
                  <a:lnTo>
                    <a:pt x="5" y="34"/>
                  </a:lnTo>
                  <a:lnTo>
                    <a:pt x="3" y="38"/>
                  </a:lnTo>
                  <a:lnTo>
                    <a:pt x="1" y="40"/>
                  </a:lnTo>
                  <a:lnTo>
                    <a:pt x="1" y="43"/>
                  </a:lnTo>
                  <a:lnTo>
                    <a:pt x="1" y="45"/>
                  </a:lnTo>
                  <a:lnTo>
                    <a:pt x="1" y="46"/>
                  </a:lnTo>
                  <a:lnTo>
                    <a:pt x="0" y="48"/>
                  </a:lnTo>
                  <a:lnTo>
                    <a:pt x="0" y="50"/>
                  </a:lnTo>
                  <a:lnTo>
                    <a:pt x="0" y="51"/>
                  </a:lnTo>
                  <a:lnTo>
                    <a:pt x="0" y="53"/>
                  </a:lnTo>
                  <a:lnTo>
                    <a:pt x="0" y="55"/>
                  </a:lnTo>
                  <a:lnTo>
                    <a:pt x="0" y="57"/>
                  </a:lnTo>
                  <a:lnTo>
                    <a:pt x="0" y="58"/>
                  </a:lnTo>
                  <a:lnTo>
                    <a:pt x="0" y="62"/>
                  </a:lnTo>
                  <a:lnTo>
                    <a:pt x="0" y="63"/>
                  </a:lnTo>
                  <a:lnTo>
                    <a:pt x="0" y="65"/>
                  </a:lnTo>
                  <a:lnTo>
                    <a:pt x="0" y="67"/>
                  </a:lnTo>
                  <a:lnTo>
                    <a:pt x="0" y="69"/>
                  </a:lnTo>
                  <a:lnTo>
                    <a:pt x="1" y="70"/>
                  </a:lnTo>
                  <a:lnTo>
                    <a:pt x="1" y="72"/>
                  </a:lnTo>
                  <a:lnTo>
                    <a:pt x="1" y="74"/>
                  </a:lnTo>
                  <a:lnTo>
                    <a:pt x="3" y="80"/>
                  </a:lnTo>
                  <a:lnTo>
                    <a:pt x="5" y="80"/>
                  </a:lnTo>
                  <a:lnTo>
                    <a:pt x="5" y="84"/>
                  </a:lnTo>
                  <a:lnTo>
                    <a:pt x="5" y="86"/>
                  </a:lnTo>
                  <a:lnTo>
                    <a:pt x="7" y="86"/>
                  </a:lnTo>
                  <a:lnTo>
                    <a:pt x="7" y="87"/>
                  </a:lnTo>
                  <a:lnTo>
                    <a:pt x="8" y="87"/>
                  </a:lnTo>
                  <a:lnTo>
                    <a:pt x="8" y="89"/>
                  </a:lnTo>
                  <a:lnTo>
                    <a:pt x="10" y="91"/>
                  </a:lnTo>
                  <a:lnTo>
                    <a:pt x="10" y="92"/>
                  </a:lnTo>
                  <a:lnTo>
                    <a:pt x="12" y="92"/>
                  </a:lnTo>
                  <a:lnTo>
                    <a:pt x="12" y="94"/>
                  </a:lnTo>
                  <a:lnTo>
                    <a:pt x="13" y="94"/>
                  </a:lnTo>
                  <a:lnTo>
                    <a:pt x="15" y="96"/>
                  </a:lnTo>
                  <a:lnTo>
                    <a:pt x="15" y="98"/>
                  </a:lnTo>
                  <a:lnTo>
                    <a:pt x="17" y="98"/>
                  </a:lnTo>
                  <a:lnTo>
                    <a:pt x="18" y="99"/>
                  </a:lnTo>
                  <a:lnTo>
                    <a:pt x="20" y="99"/>
                  </a:lnTo>
                  <a:lnTo>
                    <a:pt x="20" y="101"/>
                  </a:lnTo>
                  <a:lnTo>
                    <a:pt x="22" y="101"/>
                  </a:lnTo>
                  <a:lnTo>
                    <a:pt x="22" y="103"/>
                  </a:lnTo>
                  <a:lnTo>
                    <a:pt x="25" y="104"/>
                  </a:lnTo>
                  <a:lnTo>
                    <a:pt x="27" y="104"/>
                  </a:lnTo>
                  <a:lnTo>
                    <a:pt x="27" y="106"/>
                  </a:lnTo>
                  <a:lnTo>
                    <a:pt x="30" y="108"/>
                  </a:lnTo>
                  <a:lnTo>
                    <a:pt x="36" y="109"/>
                  </a:lnTo>
                  <a:lnTo>
                    <a:pt x="37" y="109"/>
                  </a:lnTo>
                  <a:lnTo>
                    <a:pt x="39" y="109"/>
                  </a:lnTo>
                  <a:lnTo>
                    <a:pt x="41" y="111"/>
                  </a:lnTo>
                  <a:lnTo>
                    <a:pt x="42" y="111"/>
                  </a:lnTo>
                  <a:lnTo>
                    <a:pt x="44" y="111"/>
                  </a:lnTo>
                  <a:lnTo>
                    <a:pt x="46" y="111"/>
                  </a:lnTo>
                  <a:lnTo>
                    <a:pt x="47" y="111"/>
                  </a:lnTo>
                  <a:lnTo>
                    <a:pt x="49" y="111"/>
                  </a:lnTo>
                  <a:lnTo>
                    <a:pt x="51" y="111"/>
                  </a:lnTo>
                  <a:lnTo>
                    <a:pt x="53" y="111"/>
                  </a:lnTo>
                  <a:lnTo>
                    <a:pt x="54" y="111"/>
                  </a:lnTo>
                  <a:lnTo>
                    <a:pt x="56" y="111"/>
                  </a:lnTo>
                  <a:lnTo>
                    <a:pt x="58" y="111"/>
                  </a:lnTo>
                  <a:lnTo>
                    <a:pt x="59" y="111"/>
                  </a:lnTo>
                  <a:lnTo>
                    <a:pt x="61" y="111"/>
                  </a:lnTo>
                  <a:lnTo>
                    <a:pt x="63" y="111"/>
                  </a:lnTo>
                  <a:lnTo>
                    <a:pt x="65" y="111"/>
                  </a:lnTo>
                  <a:lnTo>
                    <a:pt x="66" y="111"/>
                  </a:lnTo>
                  <a:lnTo>
                    <a:pt x="68" y="111"/>
                  </a:lnTo>
                  <a:lnTo>
                    <a:pt x="71" y="109"/>
                  </a:lnTo>
                  <a:lnTo>
                    <a:pt x="76" y="108"/>
                  </a:lnTo>
                  <a:lnTo>
                    <a:pt x="78" y="108"/>
                  </a:lnTo>
                  <a:lnTo>
                    <a:pt x="80" y="108"/>
                  </a:lnTo>
                  <a:lnTo>
                    <a:pt x="80" y="106"/>
                  </a:lnTo>
                  <a:lnTo>
                    <a:pt x="82" y="106"/>
                  </a:lnTo>
                  <a:lnTo>
                    <a:pt x="83" y="104"/>
                  </a:lnTo>
                  <a:lnTo>
                    <a:pt x="85" y="104"/>
                  </a:lnTo>
                  <a:lnTo>
                    <a:pt x="87" y="104"/>
                  </a:lnTo>
                  <a:lnTo>
                    <a:pt x="87" y="103"/>
                  </a:lnTo>
                  <a:lnTo>
                    <a:pt x="88" y="103"/>
                  </a:lnTo>
                  <a:lnTo>
                    <a:pt x="88" y="101"/>
                  </a:lnTo>
                  <a:lnTo>
                    <a:pt x="90" y="101"/>
                  </a:lnTo>
                  <a:lnTo>
                    <a:pt x="92" y="99"/>
                  </a:lnTo>
                  <a:lnTo>
                    <a:pt x="93" y="99"/>
                  </a:lnTo>
                  <a:lnTo>
                    <a:pt x="93" y="98"/>
                  </a:lnTo>
                  <a:lnTo>
                    <a:pt x="95" y="98"/>
                  </a:lnTo>
                  <a:lnTo>
                    <a:pt x="97" y="96"/>
                  </a:lnTo>
                  <a:lnTo>
                    <a:pt x="97" y="94"/>
                  </a:lnTo>
                  <a:lnTo>
                    <a:pt x="99" y="92"/>
                  </a:lnTo>
                  <a:lnTo>
                    <a:pt x="100" y="92"/>
                  </a:lnTo>
                  <a:lnTo>
                    <a:pt x="102" y="91"/>
                  </a:lnTo>
                  <a:lnTo>
                    <a:pt x="102" y="89"/>
                  </a:lnTo>
                  <a:lnTo>
                    <a:pt x="102" y="87"/>
                  </a:lnTo>
                  <a:lnTo>
                    <a:pt x="104" y="87"/>
                  </a:lnTo>
                  <a:lnTo>
                    <a:pt x="104" y="86"/>
                  </a:lnTo>
                  <a:lnTo>
                    <a:pt x="105" y="86"/>
                  </a:lnTo>
                  <a:lnTo>
                    <a:pt x="107" y="84"/>
                  </a:lnTo>
                  <a:lnTo>
                    <a:pt x="107" y="82"/>
                  </a:lnTo>
                  <a:lnTo>
                    <a:pt x="109" y="79"/>
                  </a:lnTo>
                  <a:lnTo>
                    <a:pt x="111" y="75"/>
                  </a:lnTo>
                  <a:lnTo>
                    <a:pt x="111" y="74"/>
                  </a:lnTo>
                  <a:lnTo>
                    <a:pt x="112" y="72"/>
                  </a:lnTo>
                  <a:lnTo>
                    <a:pt x="112" y="70"/>
                  </a:lnTo>
                  <a:lnTo>
                    <a:pt x="114" y="70"/>
                  </a:lnTo>
                  <a:lnTo>
                    <a:pt x="114" y="69"/>
                  </a:lnTo>
                  <a:lnTo>
                    <a:pt x="114" y="67"/>
                  </a:lnTo>
                  <a:lnTo>
                    <a:pt x="114" y="65"/>
                  </a:lnTo>
                  <a:lnTo>
                    <a:pt x="114" y="63"/>
                  </a:lnTo>
                  <a:lnTo>
                    <a:pt x="114" y="62"/>
                  </a:lnTo>
                  <a:lnTo>
                    <a:pt x="114" y="58"/>
                  </a:lnTo>
                  <a:lnTo>
                    <a:pt x="114" y="57"/>
                  </a:lnTo>
                  <a:lnTo>
                    <a:pt x="114" y="55"/>
                  </a:lnTo>
                  <a:lnTo>
                    <a:pt x="114" y="53"/>
                  </a:lnTo>
                  <a:lnTo>
                    <a:pt x="114" y="51"/>
                  </a:lnTo>
                  <a:lnTo>
                    <a:pt x="114" y="50"/>
                  </a:lnTo>
                  <a:lnTo>
                    <a:pt x="114" y="48"/>
                  </a:lnTo>
                  <a:lnTo>
                    <a:pt x="114" y="46"/>
                  </a:lnTo>
                  <a:lnTo>
                    <a:pt x="114" y="45"/>
                  </a:lnTo>
                  <a:lnTo>
                    <a:pt x="114" y="43"/>
                  </a:lnTo>
                  <a:lnTo>
                    <a:pt x="114" y="41"/>
                  </a:lnTo>
                  <a:lnTo>
                    <a:pt x="114" y="40"/>
                  </a:lnTo>
                  <a:lnTo>
                    <a:pt x="114" y="38"/>
                  </a:lnTo>
                  <a:lnTo>
                    <a:pt x="112" y="38"/>
                  </a:lnTo>
                  <a:lnTo>
                    <a:pt x="111" y="33"/>
                  </a:lnTo>
                  <a:lnTo>
                    <a:pt x="109" y="33"/>
                  </a:lnTo>
                  <a:lnTo>
                    <a:pt x="109" y="29"/>
                  </a:lnTo>
                  <a:lnTo>
                    <a:pt x="109" y="28"/>
                  </a:lnTo>
                  <a:lnTo>
                    <a:pt x="107" y="26"/>
                  </a:lnTo>
                  <a:lnTo>
                    <a:pt x="105" y="24"/>
                  </a:lnTo>
                  <a:lnTo>
                    <a:pt x="104" y="22"/>
                  </a:lnTo>
                  <a:lnTo>
                    <a:pt x="102" y="21"/>
                  </a:lnTo>
                  <a:lnTo>
                    <a:pt x="102" y="19"/>
                  </a:lnTo>
                  <a:lnTo>
                    <a:pt x="100" y="19"/>
                  </a:lnTo>
                  <a:lnTo>
                    <a:pt x="100" y="17"/>
                  </a:lnTo>
                  <a:lnTo>
                    <a:pt x="99" y="16"/>
                  </a:lnTo>
                  <a:lnTo>
                    <a:pt x="97" y="16"/>
                  </a:lnTo>
                  <a:lnTo>
                    <a:pt x="97" y="14"/>
                  </a:lnTo>
                  <a:lnTo>
                    <a:pt x="95" y="14"/>
                  </a:lnTo>
                  <a:lnTo>
                    <a:pt x="93" y="12"/>
                  </a:lnTo>
                  <a:lnTo>
                    <a:pt x="93" y="11"/>
                  </a:lnTo>
                  <a:lnTo>
                    <a:pt x="92" y="11"/>
                  </a:lnTo>
                  <a:lnTo>
                    <a:pt x="88" y="9"/>
                  </a:lnTo>
                  <a:lnTo>
                    <a:pt x="87" y="7"/>
                  </a:lnTo>
                  <a:lnTo>
                    <a:pt x="82" y="5"/>
                  </a:lnTo>
                  <a:close/>
                </a:path>
              </a:pathLst>
            </a:custGeom>
            <a:solidFill>
              <a:srgbClr val="808080"/>
            </a:solidFill>
            <a:ln w="9525">
              <a:noFill/>
              <a:round/>
              <a:headEnd/>
              <a:tailEnd/>
            </a:ln>
          </p:spPr>
          <p:txBody>
            <a:bodyPr/>
            <a:lstStyle/>
            <a:p>
              <a:endParaRPr lang="en-US"/>
            </a:p>
          </p:txBody>
        </p:sp>
        <p:sp>
          <p:nvSpPr>
            <p:cNvPr id="466" name="Freeform 2637"/>
            <p:cNvSpPr>
              <a:spLocks/>
            </p:cNvSpPr>
            <p:nvPr/>
          </p:nvSpPr>
          <p:spPr bwMode="auto">
            <a:xfrm>
              <a:off x="2173" y="2613"/>
              <a:ext cx="114" cy="113"/>
            </a:xfrm>
            <a:custGeom>
              <a:avLst/>
              <a:gdLst>
                <a:gd name="T0" fmla="*/ 77 w 114"/>
                <a:gd name="T1" fmla="*/ 4 h 113"/>
                <a:gd name="T2" fmla="*/ 70 w 114"/>
                <a:gd name="T3" fmla="*/ 2 h 113"/>
                <a:gd name="T4" fmla="*/ 63 w 114"/>
                <a:gd name="T5" fmla="*/ 2 h 113"/>
                <a:gd name="T6" fmla="*/ 56 w 114"/>
                <a:gd name="T7" fmla="*/ 0 h 113"/>
                <a:gd name="T8" fmla="*/ 49 w 114"/>
                <a:gd name="T9" fmla="*/ 2 h 113"/>
                <a:gd name="T10" fmla="*/ 36 w 114"/>
                <a:gd name="T11" fmla="*/ 5 h 113"/>
                <a:gd name="T12" fmla="*/ 31 w 114"/>
                <a:gd name="T13" fmla="*/ 9 h 113"/>
                <a:gd name="T14" fmla="*/ 26 w 114"/>
                <a:gd name="T15" fmla="*/ 12 h 113"/>
                <a:gd name="T16" fmla="*/ 20 w 114"/>
                <a:gd name="T17" fmla="*/ 14 h 113"/>
                <a:gd name="T18" fmla="*/ 15 w 114"/>
                <a:gd name="T19" fmla="*/ 19 h 113"/>
                <a:gd name="T20" fmla="*/ 12 w 114"/>
                <a:gd name="T21" fmla="*/ 22 h 113"/>
                <a:gd name="T22" fmla="*/ 9 w 114"/>
                <a:gd name="T23" fmla="*/ 28 h 113"/>
                <a:gd name="T24" fmla="*/ 3 w 114"/>
                <a:gd name="T25" fmla="*/ 39 h 113"/>
                <a:gd name="T26" fmla="*/ 2 w 114"/>
                <a:gd name="T27" fmla="*/ 46 h 113"/>
                <a:gd name="T28" fmla="*/ 0 w 114"/>
                <a:gd name="T29" fmla="*/ 51 h 113"/>
                <a:gd name="T30" fmla="*/ 0 w 114"/>
                <a:gd name="T31" fmla="*/ 58 h 113"/>
                <a:gd name="T32" fmla="*/ 0 w 114"/>
                <a:gd name="T33" fmla="*/ 65 h 113"/>
                <a:gd name="T34" fmla="*/ 2 w 114"/>
                <a:gd name="T35" fmla="*/ 72 h 113"/>
                <a:gd name="T36" fmla="*/ 5 w 114"/>
                <a:gd name="T37" fmla="*/ 82 h 113"/>
                <a:gd name="T38" fmla="*/ 7 w 114"/>
                <a:gd name="T39" fmla="*/ 89 h 113"/>
                <a:gd name="T40" fmla="*/ 10 w 114"/>
                <a:gd name="T41" fmla="*/ 92 h 113"/>
                <a:gd name="T42" fmla="*/ 15 w 114"/>
                <a:gd name="T43" fmla="*/ 97 h 113"/>
                <a:gd name="T44" fmla="*/ 20 w 114"/>
                <a:gd name="T45" fmla="*/ 103 h 113"/>
                <a:gd name="T46" fmla="*/ 26 w 114"/>
                <a:gd name="T47" fmla="*/ 106 h 113"/>
                <a:gd name="T48" fmla="*/ 37 w 114"/>
                <a:gd name="T49" fmla="*/ 111 h 113"/>
                <a:gd name="T50" fmla="*/ 44 w 114"/>
                <a:gd name="T51" fmla="*/ 113 h 113"/>
                <a:gd name="T52" fmla="*/ 51 w 114"/>
                <a:gd name="T53" fmla="*/ 113 h 113"/>
                <a:gd name="T54" fmla="*/ 58 w 114"/>
                <a:gd name="T55" fmla="*/ 113 h 113"/>
                <a:gd name="T56" fmla="*/ 65 w 114"/>
                <a:gd name="T57" fmla="*/ 113 h 113"/>
                <a:gd name="T58" fmla="*/ 77 w 114"/>
                <a:gd name="T59" fmla="*/ 108 h 113"/>
                <a:gd name="T60" fmla="*/ 84 w 114"/>
                <a:gd name="T61" fmla="*/ 106 h 113"/>
                <a:gd name="T62" fmla="*/ 89 w 114"/>
                <a:gd name="T63" fmla="*/ 103 h 113"/>
                <a:gd name="T64" fmla="*/ 94 w 114"/>
                <a:gd name="T65" fmla="*/ 99 h 113"/>
                <a:gd name="T66" fmla="*/ 97 w 114"/>
                <a:gd name="T67" fmla="*/ 94 h 113"/>
                <a:gd name="T68" fmla="*/ 102 w 114"/>
                <a:gd name="T69" fmla="*/ 91 h 113"/>
                <a:gd name="T70" fmla="*/ 106 w 114"/>
                <a:gd name="T71" fmla="*/ 86 h 113"/>
                <a:gd name="T72" fmla="*/ 111 w 114"/>
                <a:gd name="T73" fmla="*/ 75 h 113"/>
                <a:gd name="T74" fmla="*/ 114 w 114"/>
                <a:gd name="T75" fmla="*/ 67 h 113"/>
                <a:gd name="T76" fmla="*/ 114 w 114"/>
                <a:gd name="T77" fmla="*/ 60 h 113"/>
                <a:gd name="T78" fmla="*/ 114 w 114"/>
                <a:gd name="T79" fmla="*/ 53 h 113"/>
                <a:gd name="T80" fmla="*/ 114 w 114"/>
                <a:gd name="T81" fmla="*/ 46 h 113"/>
                <a:gd name="T82" fmla="*/ 114 w 114"/>
                <a:gd name="T83" fmla="*/ 39 h 113"/>
                <a:gd name="T84" fmla="*/ 109 w 114"/>
                <a:gd name="T85" fmla="*/ 31 h 113"/>
                <a:gd name="T86" fmla="*/ 106 w 114"/>
                <a:gd name="T87" fmla="*/ 24 h 113"/>
                <a:gd name="T88" fmla="*/ 102 w 114"/>
                <a:gd name="T89" fmla="*/ 21 h 113"/>
                <a:gd name="T90" fmla="*/ 97 w 114"/>
                <a:gd name="T91" fmla="*/ 17 h 113"/>
                <a:gd name="T92" fmla="*/ 94 w 114"/>
                <a:gd name="T93" fmla="*/ 12 h 113"/>
                <a:gd name="T94" fmla="*/ 87 w 114"/>
                <a:gd name="T95" fmla="*/ 9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3"/>
                <a:gd name="T146" fmla="*/ 114 w 11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3">
                  <a:moveTo>
                    <a:pt x="82" y="7"/>
                  </a:moveTo>
                  <a:lnTo>
                    <a:pt x="78" y="5"/>
                  </a:lnTo>
                  <a:lnTo>
                    <a:pt x="77" y="5"/>
                  </a:lnTo>
                  <a:lnTo>
                    <a:pt x="77" y="4"/>
                  </a:lnTo>
                  <a:lnTo>
                    <a:pt x="75" y="4"/>
                  </a:lnTo>
                  <a:lnTo>
                    <a:pt x="73" y="2"/>
                  </a:lnTo>
                  <a:lnTo>
                    <a:pt x="72" y="2"/>
                  </a:lnTo>
                  <a:lnTo>
                    <a:pt x="70" y="2"/>
                  </a:lnTo>
                  <a:lnTo>
                    <a:pt x="68" y="2"/>
                  </a:lnTo>
                  <a:lnTo>
                    <a:pt x="66" y="2"/>
                  </a:lnTo>
                  <a:lnTo>
                    <a:pt x="65" y="2"/>
                  </a:lnTo>
                  <a:lnTo>
                    <a:pt x="63" y="2"/>
                  </a:lnTo>
                  <a:lnTo>
                    <a:pt x="61" y="2"/>
                  </a:lnTo>
                  <a:lnTo>
                    <a:pt x="60" y="2"/>
                  </a:lnTo>
                  <a:lnTo>
                    <a:pt x="58" y="0"/>
                  </a:lnTo>
                  <a:lnTo>
                    <a:pt x="56" y="0"/>
                  </a:lnTo>
                  <a:lnTo>
                    <a:pt x="55" y="2"/>
                  </a:lnTo>
                  <a:lnTo>
                    <a:pt x="53" y="2"/>
                  </a:lnTo>
                  <a:lnTo>
                    <a:pt x="51" y="2"/>
                  </a:lnTo>
                  <a:lnTo>
                    <a:pt x="49" y="2"/>
                  </a:lnTo>
                  <a:lnTo>
                    <a:pt x="48" y="2"/>
                  </a:lnTo>
                  <a:lnTo>
                    <a:pt x="46" y="2"/>
                  </a:lnTo>
                  <a:lnTo>
                    <a:pt x="43" y="4"/>
                  </a:lnTo>
                  <a:lnTo>
                    <a:pt x="36" y="5"/>
                  </a:lnTo>
                  <a:lnTo>
                    <a:pt x="36" y="7"/>
                  </a:lnTo>
                  <a:lnTo>
                    <a:pt x="34" y="7"/>
                  </a:lnTo>
                  <a:lnTo>
                    <a:pt x="32" y="7"/>
                  </a:lnTo>
                  <a:lnTo>
                    <a:pt x="31" y="9"/>
                  </a:lnTo>
                  <a:lnTo>
                    <a:pt x="29" y="9"/>
                  </a:lnTo>
                  <a:lnTo>
                    <a:pt x="27" y="11"/>
                  </a:lnTo>
                  <a:lnTo>
                    <a:pt x="26" y="11"/>
                  </a:lnTo>
                  <a:lnTo>
                    <a:pt x="26" y="12"/>
                  </a:lnTo>
                  <a:lnTo>
                    <a:pt x="24" y="12"/>
                  </a:lnTo>
                  <a:lnTo>
                    <a:pt x="22" y="12"/>
                  </a:lnTo>
                  <a:lnTo>
                    <a:pt x="22" y="14"/>
                  </a:lnTo>
                  <a:lnTo>
                    <a:pt x="20" y="14"/>
                  </a:lnTo>
                  <a:lnTo>
                    <a:pt x="20" y="16"/>
                  </a:lnTo>
                  <a:lnTo>
                    <a:pt x="19" y="17"/>
                  </a:lnTo>
                  <a:lnTo>
                    <a:pt x="17" y="17"/>
                  </a:lnTo>
                  <a:lnTo>
                    <a:pt x="15" y="19"/>
                  </a:lnTo>
                  <a:lnTo>
                    <a:pt x="15" y="21"/>
                  </a:lnTo>
                  <a:lnTo>
                    <a:pt x="14" y="21"/>
                  </a:lnTo>
                  <a:lnTo>
                    <a:pt x="14" y="22"/>
                  </a:lnTo>
                  <a:lnTo>
                    <a:pt x="12" y="22"/>
                  </a:lnTo>
                  <a:lnTo>
                    <a:pt x="12" y="24"/>
                  </a:lnTo>
                  <a:lnTo>
                    <a:pt x="10" y="24"/>
                  </a:lnTo>
                  <a:lnTo>
                    <a:pt x="9" y="26"/>
                  </a:lnTo>
                  <a:lnTo>
                    <a:pt x="9" y="28"/>
                  </a:lnTo>
                  <a:lnTo>
                    <a:pt x="7" y="31"/>
                  </a:lnTo>
                  <a:lnTo>
                    <a:pt x="5" y="34"/>
                  </a:lnTo>
                  <a:lnTo>
                    <a:pt x="3" y="38"/>
                  </a:lnTo>
                  <a:lnTo>
                    <a:pt x="3" y="39"/>
                  </a:lnTo>
                  <a:lnTo>
                    <a:pt x="2" y="41"/>
                  </a:lnTo>
                  <a:lnTo>
                    <a:pt x="2" y="43"/>
                  </a:lnTo>
                  <a:lnTo>
                    <a:pt x="2" y="45"/>
                  </a:lnTo>
                  <a:lnTo>
                    <a:pt x="2" y="46"/>
                  </a:lnTo>
                  <a:lnTo>
                    <a:pt x="2" y="48"/>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8"/>
                  </a:lnTo>
                  <a:lnTo>
                    <a:pt x="2" y="70"/>
                  </a:lnTo>
                  <a:lnTo>
                    <a:pt x="2" y="72"/>
                  </a:lnTo>
                  <a:lnTo>
                    <a:pt x="2" y="74"/>
                  </a:lnTo>
                  <a:lnTo>
                    <a:pt x="2" y="75"/>
                  </a:lnTo>
                  <a:lnTo>
                    <a:pt x="3" y="80"/>
                  </a:lnTo>
                  <a:lnTo>
                    <a:pt x="5" y="82"/>
                  </a:lnTo>
                  <a:lnTo>
                    <a:pt x="5" y="84"/>
                  </a:lnTo>
                  <a:lnTo>
                    <a:pt x="5" y="86"/>
                  </a:lnTo>
                  <a:lnTo>
                    <a:pt x="7" y="86"/>
                  </a:lnTo>
                  <a:lnTo>
                    <a:pt x="7" y="89"/>
                  </a:lnTo>
                  <a:lnTo>
                    <a:pt x="9" y="89"/>
                  </a:lnTo>
                  <a:lnTo>
                    <a:pt x="9" y="91"/>
                  </a:lnTo>
                  <a:lnTo>
                    <a:pt x="9" y="92"/>
                  </a:lnTo>
                  <a:lnTo>
                    <a:pt x="10" y="92"/>
                  </a:lnTo>
                  <a:lnTo>
                    <a:pt x="12" y="94"/>
                  </a:lnTo>
                  <a:lnTo>
                    <a:pt x="14" y="96"/>
                  </a:lnTo>
                  <a:lnTo>
                    <a:pt x="15" y="96"/>
                  </a:lnTo>
                  <a:lnTo>
                    <a:pt x="15" y="97"/>
                  </a:lnTo>
                  <a:lnTo>
                    <a:pt x="17" y="99"/>
                  </a:lnTo>
                  <a:lnTo>
                    <a:pt x="19" y="101"/>
                  </a:lnTo>
                  <a:lnTo>
                    <a:pt x="20" y="101"/>
                  </a:lnTo>
                  <a:lnTo>
                    <a:pt x="20" y="103"/>
                  </a:lnTo>
                  <a:lnTo>
                    <a:pt x="22" y="103"/>
                  </a:lnTo>
                  <a:lnTo>
                    <a:pt x="22" y="104"/>
                  </a:lnTo>
                  <a:lnTo>
                    <a:pt x="26" y="104"/>
                  </a:lnTo>
                  <a:lnTo>
                    <a:pt x="26" y="106"/>
                  </a:lnTo>
                  <a:lnTo>
                    <a:pt x="27" y="106"/>
                  </a:lnTo>
                  <a:lnTo>
                    <a:pt x="31" y="108"/>
                  </a:lnTo>
                  <a:lnTo>
                    <a:pt x="36" y="109"/>
                  </a:lnTo>
                  <a:lnTo>
                    <a:pt x="37" y="111"/>
                  </a:lnTo>
                  <a:lnTo>
                    <a:pt x="39" y="111"/>
                  </a:lnTo>
                  <a:lnTo>
                    <a:pt x="41" y="113"/>
                  </a:lnTo>
                  <a:lnTo>
                    <a:pt x="43" y="113"/>
                  </a:lnTo>
                  <a:lnTo>
                    <a:pt x="44" y="113"/>
                  </a:lnTo>
                  <a:lnTo>
                    <a:pt x="46" y="113"/>
                  </a:lnTo>
                  <a:lnTo>
                    <a:pt x="48" y="113"/>
                  </a:lnTo>
                  <a:lnTo>
                    <a:pt x="49" y="113"/>
                  </a:lnTo>
                  <a:lnTo>
                    <a:pt x="51" y="113"/>
                  </a:lnTo>
                  <a:lnTo>
                    <a:pt x="53" y="113"/>
                  </a:lnTo>
                  <a:lnTo>
                    <a:pt x="55" y="113"/>
                  </a:lnTo>
                  <a:lnTo>
                    <a:pt x="56" y="113"/>
                  </a:lnTo>
                  <a:lnTo>
                    <a:pt x="58" y="113"/>
                  </a:lnTo>
                  <a:lnTo>
                    <a:pt x="60" y="113"/>
                  </a:lnTo>
                  <a:lnTo>
                    <a:pt x="61" y="113"/>
                  </a:lnTo>
                  <a:lnTo>
                    <a:pt x="63" y="113"/>
                  </a:lnTo>
                  <a:lnTo>
                    <a:pt x="65" y="113"/>
                  </a:lnTo>
                  <a:lnTo>
                    <a:pt x="66" y="113"/>
                  </a:lnTo>
                  <a:lnTo>
                    <a:pt x="68" y="113"/>
                  </a:lnTo>
                  <a:lnTo>
                    <a:pt x="72" y="111"/>
                  </a:lnTo>
                  <a:lnTo>
                    <a:pt x="77" y="108"/>
                  </a:lnTo>
                  <a:lnTo>
                    <a:pt x="78" y="108"/>
                  </a:lnTo>
                  <a:lnTo>
                    <a:pt x="80" y="108"/>
                  </a:lnTo>
                  <a:lnTo>
                    <a:pt x="82" y="106"/>
                  </a:lnTo>
                  <a:lnTo>
                    <a:pt x="84" y="106"/>
                  </a:lnTo>
                  <a:lnTo>
                    <a:pt x="85" y="104"/>
                  </a:lnTo>
                  <a:lnTo>
                    <a:pt x="87" y="104"/>
                  </a:lnTo>
                  <a:lnTo>
                    <a:pt x="89" y="104"/>
                  </a:lnTo>
                  <a:lnTo>
                    <a:pt x="89" y="103"/>
                  </a:lnTo>
                  <a:lnTo>
                    <a:pt x="90" y="103"/>
                  </a:lnTo>
                  <a:lnTo>
                    <a:pt x="92" y="101"/>
                  </a:lnTo>
                  <a:lnTo>
                    <a:pt x="94" y="101"/>
                  </a:lnTo>
                  <a:lnTo>
                    <a:pt x="94" y="99"/>
                  </a:lnTo>
                  <a:lnTo>
                    <a:pt x="94" y="97"/>
                  </a:lnTo>
                  <a:lnTo>
                    <a:pt x="95" y="97"/>
                  </a:lnTo>
                  <a:lnTo>
                    <a:pt x="97" y="96"/>
                  </a:lnTo>
                  <a:lnTo>
                    <a:pt x="97" y="94"/>
                  </a:lnTo>
                  <a:lnTo>
                    <a:pt x="99" y="94"/>
                  </a:lnTo>
                  <a:lnTo>
                    <a:pt x="101" y="92"/>
                  </a:lnTo>
                  <a:lnTo>
                    <a:pt x="101" y="91"/>
                  </a:lnTo>
                  <a:lnTo>
                    <a:pt x="102" y="91"/>
                  </a:lnTo>
                  <a:lnTo>
                    <a:pt x="102" y="89"/>
                  </a:lnTo>
                  <a:lnTo>
                    <a:pt x="104" y="89"/>
                  </a:lnTo>
                  <a:lnTo>
                    <a:pt x="104" y="87"/>
                  </a:lnTo>
                  <a:lnTo>
                    <a:pt x="106" y="86"/>
                  </a:lnTo>
                  <a:lnTo>
                    <a:pt x="107" y="84"/>
                  </a:lnTo>
                  <a:lnTo>
                    <a:pt x="109" y="80"/>
                  </a:lnTo>
                  <a:lnTo>
                    <a:pt x="111" y="77"/>
                  </a:lnTo>
                  <a:lnTo>
                    <a:pt x="111" y="75"/>
                  </a:lnTo>
                  <a:lnTo>
                    <a:pt x="113" y="72"/>
                  </a:lnTo>
                  <a:lnTo>
                    <a:pt x="114" y="70"/>
                  </a:lnTo>
                  <a:lnTo>
                    <a:pt x="114" y="68"/>
                  </a:lnTo>
                  <a:lnTo>
                    <a:pt x="114" y="67"/>
                  </a:lnTo>
                  <a:lnTo>
                    <a:pt x="114" y="65"/>
                  </a:lnTo>
                  <a:lnTo>
                    <a:pt x="114" y="63"/>
                  </a:lnTo>
                  <a:lnTo>
                    <a:pt x="114" y="62"/>
                  </a:lnTo>
                  <a:lnTo>
                    <a:pt x="114" y="60"/>
                  </a:lnTo>
                  <a:lnTo>
                    <a:pt x="114" y="58"/>
                  </a:lnTo>
                  <a:lnTo>
                    <a:pt x="114" y="57"/>
                  </a:lnTo>
                  <a:lnTo>
                    <a:pt x="114" y="55"/>
                  </a:lnTo>
                  <a:lnTo>
                    <a:pt x="114" y="53"/>
                  </a:lnTo>
                  <a:lnTo>
                    <a:pt x="114" y="51"/>
                  </a:lnTo>
                  <a:lnTo>
                    <a:pt x="114" y="50"/>
                  </a:lnTo>
                  <a:lnTo>
                    <a:pt x="114" y="48"/>
                  </a:lnTo>
                  <a:lnTo>
                    <a:pt x="114" y="46"/>
                  </a:lnTo>
                  <a:lnTo>
                    <a:pt x="114" y="45"/>
                  </a:lnTo>
                  <a:lnTo>
                    <a:pt x="114" y="43"/>
                  </a:lnTo>
                  <a:lnTo>
                    <a:pt x="114" y="41"/>
                  </a:lnTo>
                  <a:lnTo>
                    <a:pt x="114" y="39"/>
                  </a:lnTo>
                  <a:lnTo>
                    <a:pt x="113" y="38"/>
                  </a:lnTo>
                  <a:lnTo>
                    <a:pt x="111" y="33"/>
                  </a:lnTo>
                  <a:lnTo>
                    <a:pt x="109" y="33"/>
                  </a:lnTo>
                  <a:lnTo>
                    <a:pt x="109" y="31"/>
                  </a:lnTo>
                  <a:lnTo>
                    <a:pt x="107" y="29"/>
                  </a:lnTo>
                  <a:lnTo>
                    <a:pt x="107" y="28"/>
                  </a:lnTo>
                  <a:lnTo>
                    <a:pt x="107" y="26"/>
                  </a:lnTo>
                  <a:lnTo>
                    <a:pt x="106" y="24"/>
                  </a:lnTo>
                  <a:lnTo>
                    <a:pt x="104" y="24"/>
                  </a:lnTo>
                  <a:lnTo>
                    <a:pt x="104" y="22"/>
                  </a:lnTo>
                  <a:lnTo>
                    <a:pt x="102" y="22"/>
                  </a:lnTo>
                  <a:lnTo>
                    <a:pt x="102" y="21"/>
                  </a:lnTo>
                  <a:lnTo>
                    <a:pt x="101" y="21"/>
                  </a:lnTo>
                  <a:lnTo>
                    <a:pt x="101" y="19"/>
                  </a:lnTo>
                  <a:lnTo>
                    <a:pt x="99" y="17"/>
                  </a:lnTo>
                  <a:lnTo>
                    <a:pt x="97" y="17"/>
                  </a:lnTo>
                  <a:lnTo>
                    <a:pt x="97" y="16"/>
                  </a:lnTo>
                  <a:lnTo>
                    <a:pt x="97" y="14"/>
                  </a:lnTo>
                  <a:lnTo>
                    <a:pt x="95" y="14"/>
                  </a:lnTo>
                  <a:lnTo>
                    <a:pt x="94" y="12"/>
                  </a:lnTo>
                  <a:lnTo>
                    <a:pt x="92" y="11"/>
                  </a:lnTo>
                  <a:lnTo>
                    <a:pt x="89" y="11"/>
                  </a:lnTo>
                  <a:lnTo>
                    <a:pt x="89" y="9"/>
                  </a:lnTo>
                  <a:lnTo>
                    <a:pt x="87" y="9"/>
                  </a:lnTo>
                  <a:lnTo>
                    <a:pt x="87" y="7"/>
                  </a:lnTo>
                  <a:lnTo>
                    <a:pt x="82" y="7"/>
                  </a:lnTo>
                  <a:close/>
                </a:path>
              </a:pathLst>
            </a:custGeom>
            <a:solidFill>
              <a:srgbClr val="808080"/>
            </a:solidFill>
            <a:ln w="9525">
              <a:noFill/>
              <a:round/>
              <a:headEnd/>
              <a:tailEnd/>
            </a:ln>
          </p:spPr>
          <p:txBody>
            <a:bodyPr/>
            <a:lstStyle/>
            <a:p>
              <a:endParaRPr lang="en-US"/>
            </a:p>
          </p:txBody>
        </p:sp>
        <p:sp>
          <p:nvSpPr>
            <p:cNvPr id="467" name="Freeform 2638"/>
            <p:cNvSpPr>
              <a:spLocks/>
            </p:cNvSpPr>
            <p:nvPr/>
          </p:nvSpPr>
          <p:spPr bwMode="auto">
            <a:xfrm>
              <a:off x="2144" y="2598"/>
              <a:ext cx="114" cy="112"/>
            </a:xfrm>
            <a:custGeom>
              <a:avLst/>
              <a:gdLst>
                <a:gd name="T0" fmla="*/ 77 w 114"/>
                <a:gd name="T1" fmla="*/ 3 h 112"/>
                <a:gd name="T2" fmla="*/ 72 w 114"/>
                <a:gd name="T3" fmla="*/ 2 h 112"/>
                <a:gd name="T4" fmla="*/ 66 w 114"/>
                <a:gd name="T5" fmla="*/ 2 h 112"/>
                <a:gd name="T6" fmla="*/ 61 w 114"/>
                <a:gd name="T7" fmla="*/ 2 h 112"/>
                <a:gd name="T8" fmla="*/ 56 w 114"/>
                <a:gd name="T9" fmla="*/ 0 h 112"/>
                <a:gd name="T10" fmla="*/ 51 w 114"/>
                <a:gd name="T11" fmla="*/ 2 h 112"/>
                <a:gd name="T12" fmla="*/ 46 w 114"/>
                <a:gd name="T13" fmla="*/ 2 h 112"/>
                <a:gd name="T14" fmla="*/ 36 w 114"/>
                <a:gd name="T15" fmla="*/ 5 h 112"/>
                <a:gd name="T16" fmla="*/ 31 w 114"/>
                <a:gd name="T17" fmla="*/ 7 h 112"/>
                <a:gd name="T18" fmla="*/ 26 w 114"/>
                <a:gd name="T19" fmla="*/ 10 h 112"/>
                <a:gd name="T20" fmla="*/ 22 w 114"/>
                <a:gd name="T21" fmla="*/ 14 h 112"/>
                <a:gd name="T22" fmla="*/ 19 w 114"/>
                <a:gd name="T23" fmla="*/ 15 h 112"/>
                <a:gd name="T24" fmla="*/ 15 w 114"/>
                <a:gd name="T25" fmla="*/ 17 h 112"/>
                <a:gd name="T26" fmla="*/ 14 w 114"/>
                <a:gd name="T27" fmla="*/ 20 h 112"/>
                <a:gd name="T28" fmla="*/ 9 w 114"/>
                <a:gd name="T29" fmla="*/ 26 h 112"/>
                <a:gd name="T30" fmla="*/ 7 w 114"/>
                <a:gd name="T31" fmla="*/ 31 h 112"/>
                <a:gd name="T32" fmla="*/ 3 w 114"/>
                <a:gd name="T33" fmla="*/ 39 h 112"/>
                <a:gd name="T34" fmla="*/ 0 w 114"/>
                <a:gd name="T35" fmla="*/ 43 h 112"/>
                <a:gd name="T36" fmla="*/ 0 w 114"/>
                <a:gd name="T37" fmla="*/ 48 h 112"/>
                <a:gd name="T38" fmla="*/ 0 w 114"/>
                <a:gd name="T39" fmla="*/ 53 h 112"/>
                <a:gd name="T40" fmla="*/ 0 w 114"/>
                <a:gd name="T41" fmla="*/ 58 h 112"/>
                <a:gd name="T42" fmla="*/ 0 w 114"/>
                <a:gd name="T43" fmla="*/ 65 h 112"/>
                <a:gd name="T44" fmla="*/ 0 w 114"/>
                <a:gd name="T45" fmla="*/ 70 h 112"/>
                <a:gd name="T46" fmla="*/ 0 w 114"/>
                <a:gd name="T47" fmla="*/ 75 h 112"/>
                <a:gd name="T48" fmla="*/ 5 w 114"/>
                <a:gd name="T49" fmla="*/ 83 h 112"/>
                <a:gd name="T50" fmla="*/ 7 w 114"/>
                <a:gd name="T51" fmla="*/ 87 h 112"/>
                <a:gd name="T52" fmla="*/ 10 w 114"/>
                <a:gd name="T53" fmla="*/ 90 h 112"/>
                <a:gd name="T54" fmla="*/ 12 w 114"/>
                <a:gd name="T55" fmla="*/ 94 h 112"/>
                <a:gd name="T56" fmla="*/ 14 w 114"/>
                <a:gd name="T57" fmla="*/ 97 h 112"/>
                <a:gd name="T58" fmla="*/ 19 w 114"/>
                <a:gd name="T59" fmla="*/ 99 h 112"/>
                <a:gd name="T60" fmla="*/ 22 w 114"/>
                <a:gd name="T61" fmla="*/ 102 h 112"/>
                <a:gd name="T62" fmla="*/ 27 w 114"/>
                <a:gd name="T63" fmla="*/ 106 h 112"/>
                <a:gd name="T64" fmla="*/ 36 w 114"/>
                <a:gd name="T65" fmla="*/ 109 h 112"/>
                <a:gd name="T66" fmla="*/ 41 w 114"/>
                <a:gd name="T67" fmla="*/ 111 h 112"/>
                <a:gd name="T68" fmla="*/ 46 w 114"/>
                <a:gd name="T69" fmla="*/ 112 h 112"/>
                <a:gd name="T70" fmla="*/ 51 w 114"/>
                <a:gd name="T71" fmla="*/ 112 h 112"/>
                <a:gd name="T72" fmla="*/ 56 w 114"/>
                <a:gd name="T73" fmla="*/ 112 h 112"/>
                <a:gd name="T74" fmla="*/ 61 w 114"/>
                <a:gd name="T75" fmla="*/ 112 h 112"/>
                <a:gd name="T76" fmla="*/ 66 w 114"/>
                <a:gd name="T77" fmla="*/ 111 h 112"/>
                <a:gd name="T78" fmla="*/ 77 w 114"/>
                <a:gd name="T79" fmla="*/ 107 h 112"/>
                <a:gd name="T80" fmla="*/ 80 w 114"/>
                <a:gd name="T81" fmla="*/ 106 h 112"/>
                <a:gd name="T82" fmla="*/ 85 w 114"/>
                <a:gd name="T83" fmla="*/ 104 h 112"/>
                <a:gd name="T84" fmla="*/ 89 w 114"/>
                <a:gd name="T85" fmla="*/ 102 h 112"/>
                <a:gd name="T86" fmla="*/ 92 w 114"/>
                <a:gd name="T87" fmla="*/ 101 h 112"/>
                <a:gd name="T88" fmla="*/ 95 w 114"/>
                <a:gd name="T89" fmla="*/ 97 h 112"/>
                <a:gd name="T90" fmla="*/ 99 w 114"/>
                <a:gd name="T91" fmla="*/ 92 h 112"/>
                <a:gd name="T92" fmla="*/ 102 w 114"/>
                <a:gd name="T93" fmla="*/ 89 h 112"/>
                <a:gd name="T94" fmla="*/ 106 w 114"/>
                <a:gd name="T95" fmla="*/ 83 h 112"/>
                <a:gd name="T96" fmla="*/ 111 w 114"/>
                <a:gd name="T97" fmla="*/ 75 h 112"/>
                <a:gd name="T98" fmla="*/ 113 w 114"/>
                <a:gd name="T99" fmla="*/ 68 h 112"/>
                <a:gd name="T100" fmla="*/ 114 w 114"/>
                <a:gd name="T101" fmla="*/ 63 h 112"/>
                <a:gd name="T102" fmla="*/ 114 w 114"/>
                <a:gd name="T103" fmla="*/ 56 h 112"/>
                <a:gd name="T104" fmla="*/ 114 w 114"/>
                <a:gd name="T105" fmla="*/ 51 h 112"/>
                <a:gd name="T106" fmla="*/ 114 w 114"/>
                <a:gd name="T107" fmla="*/ 46 h 112"/>
                <a:gd name="T108" fmla="*/ 113 w 114"/>
                <a:gd name="T109" fmla="*/ 41 h 112"/>
                <a:gd name="T110" fmla="*/ 111 w 114"/>
                <a:gd name="T111" fmla="*/ 32 h 112"/>
                <a:gd name="T112" fmla="*/ 107 w 114"/>
                <a:gd name="T113" fmla="*/ 29 h 112"/>
                <a:gd name="T114" fmla="*/ 106 w 114"/>
                <a:gd name="T115" fmla="*/ 26 h 112"/>
                <a:gd name="T116" fmla="*/ 102 w 114"/>
                <a:gd name="T117" fmla="*/ 20 h 112"/>
                <a:gd name="T118" fmla="*/ 99 w 114"/>
                <a:gd name="T119" fmla="*/ 17 h 112"/>
                <a:gd name="T120" fmla="*/ 95 w 114"/>
                <a:gd name="T121" fmla="*/ 14 h 112"/>
                <a:gd name="T122" fmla="*/ 92 w 114"/>
                <a:gd name="T123" fmla="*/ 10 h 112"/>
                <a:gd name="T124" fmla="*/ 82 w 114"/>
                <a:gd name="T125" fmla="*/ 5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2"/>
                <a:gd name="T191" fmla="*/ 114 w 114"/>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2">
                  <a:moveTo>
                    <a:pt x="82" y="5"/>
                  </a:moveTo>
                  <a:lnTo>
                    <a:pt x="78" y="3"/>
                  </a:lnTo>
                  <a:lnTo>
                    <a:pt x="77" y="3"/>
                  </a:lnTo>
                  <a:lnTo>
                    <a:pt x="75" y="3"/>
                  </a:lnTo>
                  <a:lnTo>
                    <a:pt x="73" y="2"/>
                  </a:lnTo>
                  <a:lnTo>
                    <a:pt x="72" y="2"/>
                  </a:lnTo>
                  <a:lnTo>
                    <a:pt x="70" y="2"/>
                  </a:lnTo>
                  <a:lnTo>
                    <a:pt x="68" y="2"/>
                  </a:lnTo>
                  <a:lnTo>
                    <a:pt x="66" y="2"/>
                  </a:lnTo>
                  <a:lnTo>
                    <a:pt x="65" y="2"/>
                  </a:lnTo>
                  <a:lnTo>
                    <a:pt x="63" y="2"/>
                  </a:lnTo>
                  <a:lnTo>
                    <a:pt x="61" y="2"/>
                  </a:lnTo>
                  <a:lnTo>
                    <a:pt x="60" y="2"/>
                  </a:lnTo>
                  <a:lnTo>
                    <a:pt x="58" y="0"/>
                  </a:lnTo>
                  <a:lnTo>
                    <a:pt x="56" y="0"/>
                  </a:lnTo>
                  <a:lnTo>
                    <a:pt x="55" y="2"/>
                  </a:lnTo>
                  <a:lnTo>
                    <a:pt x="53" y="2"/>
                  </a:lnTo>
                  <a:lnTo>
                    <a:pt x="51" y="2"/>
                  </a:lnTo>
                  <a:lnTo>
                    <a:pt x="49" y="2"/>
                  </a:lnTo>
                  <a:lnTo>
                    <a:pt x="48" y="2"/>
                  </a:lnTo>
                  <a:lnTo>
                    <a:pt x="46" y="2"/>
                  </a:lnTo>
                  <a:lnTo>
                    <a:pt x="43" y="3"/>
                  </a:lnTo>
                  <a:lnTo>
                    <a:pt x="41" y="3"/>
                  </a:lnTo>
                  <a:lnTo>
                    <a:pt x="36" y="5"/>
                  </a:lnTo>
                  <a:lnTo>
                    <a:pt x="34" y="5"/>
                  </a:lnTo>
                  <a:lnTo>
                    <a:pt x="32" y="7"/>
                  </a:lnTo>
                  <a:lnTo>
                    <a:pt x="31" y="7"/>
                  </a:lnTo>
                  <a:lnTo>
                    <a:pt x="29" y="8"/>
                  </a:lnTo>
                  <a:lnTo>
                    <a:pt x="27" y="8"/>
                  </a:lnTo>
                  <a:lnTo>
                    <a:pt x="26" y="10"/>
                  </a:lnTo>
                  <a:lnTo>
                    <a:pt x="24" y="12"/>
                  </a:lnTo>
                  <a:lnTo>
                    <a:pt x="22" y="12"/>
                  </a:lnTo>
                  <a:lnTo>
                    <a:pt x="22" y="14"/>
                  </a:lnTo>
                  <a:lnTo>
                    <a:pt x="20" y="14"/>
                  </a:lnTo>
                  <a:lnTo>
                    <a:pt x="20" y="15"/>
                  </a:lnTo>
                  <a:lnTo>
                    <a:pt x="19" y="15"/>
                  </a:lnTo>
                  <a:lnTo>
                    <a:pt x="19" y="17"/>
                  </a:lnTo>
                  <a:lnTo>
                    <a:pt x="17" y="17"/>
                  </a:lnTo>
                  <a:lnTo>
                    <a:pt x="15" y="17"/>
                  </a:lnTo>
                  <a:lnTo>
                    <a:pt x="15" y="19"/>
                  </a:lnTo>
                  <a:lnTo>
                    <a:pt x="14" y="19"/>
                  </a:lnTo>
                  <a:lnTo>
                    <a:pt x="14" y="20"/>
                  </a:lnTo>
                  <a:lnTo>
                    <a:pt x="12" y="22"/>
                  </a:lnTo>
                  <a:lnTo>
                    <a:pt x="10" y="24"/>
                  </a:lnTo>
                  <a:lnTo>
                    <a:pt x="9" y="26"/>
                  </a:lnTo>
                  <a:lnTo>
                    <a:pt x="9" y="27"/>
                  </a:lnTo>
                  <a:lnTo>
                    <a:pt x="7" y="29"/>
                  </a:lnTo>
                  <a:lnTo>
                    <a:pt x="7" y="31"/>
                  </a:lnTo>
                  <a:lnTo>
                    <a:pt x="5" y="34"/>
                  </a:lnTo>
                  <a:lnTo>
                    <a:pt x="3" y="37"/>
                  </a:lnTo>
                  <a:lnTo>
                    <a:pt x="3" y="39"/>
                  </a:lnTo>
                  <a:lnTo>
                    <a:pt x="2" y="41"/>
                  </a:lnTo>
                  <a:lnTo>
                    <a:pt x="2" y="43"/>
                  </a:lnTo>
                  <a:lnTo>
                    <a:pt x="0" y="43"/>
                  </a:lnTo>
                  <a:lnTo>
                    <a:pt x="0" y="44"/>
                  </a:lnTo>
                  <a:lnTo>
                    <a:pt x="0" y="46"/>
                  </a:lnTo>
                  <a:lnTo>
                    <a:pt x="0" y="48"/>
                  </a:lnTo>
                  <a:lnTo>
                    <a:pt x="0" y="49"/>
                  </a:lnTo>
                  <a:lnTo>
                    <a:pt x="0" y="51"/>
                  </a:lnTo>
                  <a:lnTo>
                    <a:pt x="0" y="53"/>
                  </a:lnTo>
                  <a:lnTo>
                    <a:pt x="0" y="54"/>
                  </a:lnTo>
                  <a:lnTo>
                    <a:pt x="0" y="56"/>
                  </a:lnTo>
                  <a:lnTo>
                    <a:pt x="0" y="58"/>
                  </a:lnTo>
                  <a:lnTo>
                    <a:pt x="0" y="61"/>
                  </a:lnTo>
                  <a:lnTo>
                    <a:pt x="0" y="63"/>
                  </a:lnTo>
                  <a:lnTo>
                    <a:pt x="0" y="65"/>
                  </a:lnTo>
                  <a:lnTo>
                    <a:pt x="0" y="66"/>
                  </a:lnTo>
                  <a:lnTo>
                    <a:pt x="0" y="68"/>
                  </a:lnTo>
                  <a:lnTo>
                    <a:pt x="0" y="70"/>
                  </a:lnTo>
                  <a:lnTo>
                    <a:pt x="0" y="72"/>
                  </a:lnTo>
                  <a:lnTo>
                    <a:pt x="0" y="73"/>
                  </a:lnTo>
                  <a:lnTo>
                    <a:pt x="0" y="75"/>
                  </a:lnTo>
                  <a:lnTo>
                    <a:pt x="3" y="80"/>
                  </a:lnTo>
                  <a:lnTo>
                    <a:pt x="5" y="80"/>
                  </a:lnTo>
                  <a:lnTo>
                    <a:pt x="5" y="83"/>
                  </a:lnTo>
                  <a:lnTo>
                    <a:pt x="5" y="85"/>
                  </a:lnTo>
                  <a:lnTo>
                    <a:pt x="7" y="85"/>
                  </a:lnTo>
                  <a:lnTo>
                    <a:pt x="7" y="87"/>
                  </a:lnTo>
                  <a:lnTo>
                    <a:pt x="9" y="89"/>
                  </a:lnTo>
                  <a:lnTo>
                    <a:pt x="9" y="90"/>
                  </a:lnTo>
                  <a:lnTo>
                    <a:pt x="10" y="90"/>
                  </a:lnTo>
                  <a:lnTo>
                    <a:pt x="10" y="92"/>
                  </a:lnTo>
                  <a:lnTo>
                    <a:pt x="12" y="92"/>
                  </a:lnTo>
                  <a:lnTo>
                    <a:pt x="12" y="94"/>
                  </a:lnTo>
                  <a:lnTo>
                    <a:pt x="14" y="94"/>
                  </a:lnTo>
                  <a:lnTo>
                    <a:pt x="14" y="95"/>
                  </a:lnTo>
                  <a:lnTo>
                    <a:pt x="14" y="97"/>
                  </a:lnTo>
                  <a:lnTo>
                    <a:pt x="15" y="97"/>
                  </a:lnTo>
                  <a:lnTo>
                    <a:pt x="17" y="99"/>
                  </a:lnTo>
                  <a:lnTo>
                    <a:pt x="19" y="99"/>
                  </a:lnTo>
                  <a:lnTo>
                    <a:pt x="19" y="101"/>
                  </a:lnTo>
                  <a:lnTo>
                    <a:pt x="20" y="101"/>
                  </a:lnTo>
                  <a:lnTo>
                    <a:pt x="22" y="102"/>
                  </a:lnTo>
                  <a:lnTo>
                    <a:pt x="26" y="104"/>
                  </a:lnTo>
                  <a:lnTo>
                    <a:pt x="27" y="104"/>
                  </a:lnTo>
                  <a:lnTo>
                    <a:pt x="27" y="106"/>
                  </a:lnTo>
                  <a:lnTo>
                    <a:pt x="31" y="107"/>
                  </a:lnTo>
                  <a:lnTo>
                    <a:pt x="34" y="109"/>
                  </a:lnTo>
                  <a:lnTo>
                    <a:pt x="36" y="109"/>
                  </a:lnTo>
                  <a:lnTo>
                    <a:pt x="38" y="111"/>
                  </a:lnTo>
                  <a:lnTo>
                    <a:pt x="39" y="111"/>
                  </a:lnTo>
                  <a:lnTo>
                    <a:pt x="41" y="111"/>
                  </a:lnTo>
                  <a:lnTo>
                    <a:pt x="43" y="111"/>
                  </a:lnTo>
                  <a:lnTo>
                    <a:pt x="44" y="111"/>
                  </a:lnTo>
                  <a:lnTo>
                    <a:pt x="46" y="112"/>
                  </a:lnTo>
                  <a:lnTo>
                    <a:pt x="48" y="112"/>
                  </a:lnTo>
                  <a:lnTo>
                    <a:pt x="49" y="112"/>
                  </a:lnTo>
                  <a:lnTo>
                    <a:pt x="51" y="112"/>
                  </a:lnTo>
                  <a:lnTo>
                    <a:pt x="53" y="112"/>
                  </a:lnTo>
                  <a:lnTo>
                    <a:pt x="55" y="112"/>
                  </a:lnTo>
                  <a:lnTo>
                    <a:pt x="56" y="112"/>
                  </a:lnTo>
                  <a:lnTo>
                    <a:pt x="58" y="112"/>
                  </a:lnTo>
                  <a:lnTo>
                    <a:pt x="60" y="112"/>
                  </a:lnTo>
                  <a:lnTo>
                    <a:pt x="61" y="112"/>
                  </a:lnTo>
                  <a:lnTo>
                    <a:pt x="63" y="112"/>
                  </a:lnTo>
                  <a:lnTo>
                    <a:pt x="65" y="111"/>
                  </a:lnTo>
                  <a:lnTo>
                    <a:pt x="66" y="111"/>
                  </a:lnTo>
                  <a:lnTo>
                    <a:pt x="68" y="111"/>
                  </a:lnTo>
                  <a:lnTo>
                    <a:pt x="72" y="111"/>
                  </a:lnTo>
                  <a:lnTo>
                    <a:pt x="77" y="107"/>
                  </a:lnTo>
                  <a:lnTo>
                    <a:pt x="78" y="107"/>
                  </a:lnTo>
                  <a:lnTo>
                    <a:pt x="80" y="107"/>
                  </a:lnTo>
                  <a:lnTo>
                    <a:pt x="80" y="106"/>
                  </a:lnTo>
                  <a:lnTo>
                    <a:pt x="82" y="106"/>
                  </a:lnTo>
                  <a:lnTo>
                    <a:pt x="84" y="104"/>
                  </a:lnTo>
                  <a:lnTo>
                    <a:pt x="85" y="104"/>
                  </a:lnTo>
                  <a:lnTo>
                    <a:pt x="87" y="104"/>
                  </a:lnTo>
                  <a:lnTo>
                    <a:pt x="87" y="102"/>
                  </a:lnTo>
                  <a:lnTo>
                    <a:pt x="89" y="102"/>
                  </a:lnTo>
                  <a:lnTo>
                    <a:pt x="89" y="101"/>
                  </a:lnTo>
                  <a:lnTo>
                    <a:pt x="90" y="101"/>
                  </a:lnTo>
                  <a:lnTo>
                    <a:pt x="92" y="101"/>
                  </a:lnTo>
                  <a:lnTo>
                    <a:pt x="94" y="99"/>
                  </a:lnTo>
                  <a:lnTo>
                    <a:pt x="94" y="97"/>
                  </a:lnTo>
                  <a:lnTo>
                    <a:pt x="95" y="97"/>
                  </a:lnTo>
                  <a:lnTo>
                    <a:pt x="97" y="95"/>
                  </a:lnTo>
                  <a:lnTo>
                    <a:pt x="97" y="94"/>
                  </a:lnTo>
                  <a:lnTo>
                    <a:pt x="99" y="92"/>
                  </a:lnTo>
                  <a:lnTo>
                    <a:pt x="101" y="92"/>
                  </a:lnTo>
                  <a:lnTo>
                    <a:pt x="101" y="90"/>
                  </a:lnTo>
                  <a:lnTo>
                    <a:pt x="102" y="89"/>
                  </a:lnTo>
                  <a:lnTo>
                    <a:pt x="104" y="87"/>
                  </a:lnTo>
                  <a:lnTo>
                    <a:pt x="106" y="85"/>
                  </a:lnTo>
                  <a:lnTo>
                    <a:pt x="106" y="83"/>
                  </a:lnTo>
                  <a:lnTo>
                    <a:pt x="106" y="82"/>
                  </a:lnTo>
                  <a:lnTo>
                    <a:pt x="109" y="78"/>
                  </a:lnTo>
                  <a:lnTo>
                    <a:pt x="111" y="75"/>
                  </a:lnTo>
                  <a:lnTo>
                    <a:pt x="113" y="72"/>
                  </a:lnTo>
                  <a:lnTo>
                    <a:pt x="113" y="70"/>
                  </a:lnTo>
                  <a:lnTo>
                    <a:pt x="113" y="68"/>
                  </a:lnTo>
                  <a:lnTo>
                    <a:pt x="113" y="66"/>
                  </a:lnTo>
                  <a:lnTo>
                    <a:pt x="114" y="65"/>
                  </a:lnTo>
                  <a:lnTo>
                    <a:pt x="114" y="63"/>
                  </a:lnTo>
                  <a:lnTo>
                    <a:pt x="114" y="61"/>
                  </a:lnTo>
                  <a:lnTo>
                    <a:pt x="114" y="58"/>
                  </a:lnTo>
                  <a:lnTo>
                    <a:pt x="114" y="56"/>
                  </a:lnTo>
                  <a:lnTo>
                    <a:pt x="114" y="54"/>
                  </a:lnTo>
                  <a:lnTo>
                    <a:pt x="114" y="53"/>
                  </a:lnTo>
                  <a:lnTo>
                    <a:pt x="114" y="51"/>
                  </a:lnTo>
                  <a:lnTo>
                    <a:pt x="114" y="49"/>
                  </a:lnTo>
                  <a:lnTo>
                    <a:pt x="114" y="48"/>
                  </a:lnTo>
                  <a:lnTo>
                    <a:pt x="114" y="46"/>
                  </a:lnTo>
                  <a:lnTo>
                    <a:pt x="114" y="44"/>
                  </a:lnTo>
                  <a:lnTo>
                    <a:pt x="113" y="43"/>
                  </a:lnTo>
                  <a:lnTo>
                    <a:pt x="113" y="41"/>
                  </a:lnTo>
                  <a:lnTo>
                    <a:pt x="113" y="39"/>
                  </a:lnTo>
                  <a:lnTo>
                    <a:pt x="113" y="37"/>
                  </a:lnTo>
                  <a:lnTo>
                    <a:pt x="111" y="32"/>
                  </a:lnTo>
                  <a:lnTo>
                    <a:pt x="109" y="32"/>
                  </a:lnTo>
                  <a:lnTo>
                    <a:pt x="109" y="29"/>
                  </a:lnTo>
                  <a:lnTo>
                    <a:pt x="107" y="29"/>
                  </a:lnTo>
                  <a:lnTo>
                    <a:pt x="107" y="27"/>
                  </a:lnTo>
                  <a:lnTo>
                    <a:pt x="106" y="27"/>
                  </a:lnTo>
                  <a:lnTo>
                    <a:pt x="106" y="26"/>
                  </a:lnTo>
                  <a:lnTo>
                    <a:pt x="106" y="24"/>
                  </a:lnTo>
                  <a:lnTo>
                    <a:pt x="104" y="22"/>
                  </a:lnTo>
                  <a:lnTo>
                    <a:pt x="102" y="20"/>
                  </a:lnTo>
                  <a:lnTo>
                    <a:pt x="101" y="19"/>
                  </a:lnTo>
                  <a:lnTo>
                    <a:pt x="101" y="17"/>
                  </a:lnTo>
                  <a:lnTo>
                    <a:pt x="99" y="17"/>
                  </a:lnTo>
                  <a:lnTo>
                    <a:pt x="97" y="15"/>
                  </a:lnTo>
                  <a:lnTo>
                    <a:pt x="97" y="14"/>
                  </a:lnTo>
                  <a:lnTo>
                    <a:pt x="95" y="14"/>
                  </a:lnTo>
                  <a:lnTo>
                    <a:pt x="94" y="12"/>
                  </a:lnTo>
                  <a:lnTo>
                    <a:pt x="94" y="10"/>
                  </a:lnTo>
                  <a:lnTo>
                    <a:pt x="92" y="10"/>
                  </a:lnTo>
                  <a:lnTo>
                    <a:pt x="89" y="8"/>
                  </a:lnTo>
                  <a:lnTo>
                    <a:pt x="87" y="7"/>
                  </a:lnTo>
                  <a:lnTo>
                    <a:pt x="82" y="5"/>
                  </a:lnTo>
                  <a:close/>
                </a:path>
              </a:pathLst>
            </a:custGeom>
            <a:solidFill>
              <a:srgbClr val="808080"/>
            </a:solidFill>
            <a:ln w="9525">
              <a:noFill/>
              <a:round/>
              <a:headEnd/>
              <a:tailEnd/>
            </a:ln>
          </p:spPr>
          <p:txBody>
            <a:bodyPr/>
            <a:lstStyle/>
            <a:p>
              <a:endParaRPr lang="en-US"/>
            </a:p>
          </p:txBody>
        </p:sp>
        <p:sp>
          <p:nvSpPr>
            <p:cNvPr id="468" name="Freeform 2639"/>
            <p:cNvSpPr>
              <a:spLocks/>
            </p:cNvSpPr>
            <p:nvPr/>
          </p:nvSpPr>
          <p:spPr bwMode="auto">
            <a:xfrm>
              <a:off x="2275" y="2588"/>
              <a:ext cx="114" cy="112"/>
            </a:xfrm>
            <a:custGeom>
              <a:avLst/>
              <a:gdLst>
                <a:gd name="T0" fmla="*/ 77 w 114"/>
                <a:gd name="T1" fmla="*/ 3 h 112"/>
                <a:gd name="T2" fmla="*/ 72 w 114"/>
                <a:gd name="T3" fmla="*/ 1 h 112"/>
                <a:gd name="T4" fmla="*/ 67 w 114"/>
                <a:gd name="T5" fmla="*/ 1 h 112"/>
                <a:gd name="T6" fmla="*/ 62 w 114"/>
                <a:gd name="T7" fmla="*/ 1 h 112"/>
                <a:gd name="T8" fmla="*/ 57 w 114"/>
                <a:gd name="T9" fmla="*/ 1 h 112"/>
                <a:gd name="T10" fmla="*/ 51 w 114"/>
                <a:gd name="T11" fmla="*/ 1 h 112"/>
                <a:gd name="T12" fmla="*/ 46 w 114"/>
                <a:gd name="T13" fmla="*/ 1 h 112"/>
                <a:gd name="T14" fmla="*/ 38 w 114"/>
                <a:gd name="T15" fmla="*/ 5 h 112"/>
                <a:gd name="T16" fmla="*/ 33 w 114"/>
                <a:gd name="T17" fmla="*/ 7 h 112"/>
                <a:gd name="T18" fmla="*/ 28 w 114"/>
                <a:gd name="T19" fmla="*/ 10 h 112"/>
                <a:gd name="T20" fmla="*/ 22 w 114"/>
                <a:gd name="T21" fmla="*/ 12 h 112"/>
                <a:gd name="T22" fmla="*/ 21 w 114"/>
                <a:gd name="T23" fmla="*/ 15 h 112"/>
                <a:gd name="T24" fmla="*/ 17 w 114"/>
                <a:gd name="T25" fmla="*/ 17 h 112"/>
                <a:gd name="T26" fmla="*/ 14 w 114"/>
                <a:gd name="T27" fmla="*/ 20 h 112"/>
                <a:gd name="T28" fmla="*/ 12 w 114"/>
                <a:gd name="T29" fmla="*/ 24 h 112"/>
                <a:gd name="T30" fmla="*/ 7 w 114"/>
                <a:gd name="T31" fmla="*/ 29 h 112"/>
                <a:gd name="T32" fmla="*/ 4 w 114"/>
                <a:gd name="T33" fmla="*/ 37 h 112"/>
                <a:gd name="T34" fmla="*/ 2 w 114"/>
                <a:gd name="T35" fmla="*/ 42 h 112"/>
                <a:gd name="T36" fmla="*/ 0 w 114"/>
                <a:gd name="T37" fmla="*/ 47 h 112"/>
                <a:gd name="T38" fmla="*/ 0 w 114"/>
                <a:gd name="T39" fmla="*/ 53 h 112"/>
                <a:gd name="T40" fmla="*/ 0 w 114"/>
                <a:gd name="T41" fmla="*/ 58 h 112"/>
                <a:gd name="T42" fmla="*/ 0 w 114"/>
                <a:gd name="T43" fmla="*/ 64 h 112"/>
                <a:gd name="T44" fmla="*/ 2 w 114"/>
                <a:gd name="T45" fmla="*/ 70 h 112"/>
                <a:gd name="T46" fmla="*/ 2 w 114"/>
                <a:gd name="T47" fmla="*/ 75 h 112"/>
                <a:gd name="T48" fmla="*/ 5 w 114"/>
                <a:gd name="T49" fmla="*/ 83 h 112"/>
                <a:gd name="T50" fmla="*/ 7 w 114"/>
                <a:gd name="T51" fmla="*/ 87 h 112"/>
                <a:gd name="T52" fmla="*/ 11 w 114"/>
                <a:gd name="T53" fmla="*/ 92 h 112"/>
                <a:gd name="T54" fmla="*/ 14 w 114"/>
                <a:gd name="T55" fmla="*/ 93 h 112"/>
                <a:gd name="T56" fmla="*/ 17 w 114"/>
                <a:gd name="T57" fmla="*/ 97 h 112"/>
                <a:gd name="T58" fmla="*/ 21 w 114"/>
                <a:gd name="T59" fmla="*/ 100 h 112"/>
                <a:gd name="T60" fmla="*/ 22 w 114"/>
                <a:gd name="T61" fmla="*/ 104 h 112"/>
                <a:gd name="T62" fmla="*/ 28 w 114"/>
                <a:gd name="T63" fmla="*/ 105 h 112"/>
                <a:gd name="T64" fmla="*/ 38 w 114"/>
                <a:gd name="T65" fmla="*/ 109 h 112"/>
                <a:gd name="T66" fmla="*/ 43 w 114"/>
                <a:gd name="T67" fmla="*/ 111 h 112"/>
                <a:gd name="T68" fmla="*/ 48 w 114"/>
                <a:gd name="T69" fmla="*/ 112 h 112"/>
                <a:gd name="T70" fmla="*/ 53 w 114"/>
                <a:gd name="T71" fmla="*/ 112 h 112"/>
                <a:gd name="T72" fmla="*/ 58 w 114"/>
                <a:gd name="T73" fmla="*/ 112 h 112"/>
                <a:gd name="T74" fmla="*/ 63 w 114"/>
                <a:gd name="T75" fmla="*/ 112 h 112"/>
                <a:gd name="T76" fmla="*/ 67 w 114"/>
                <a:gd name="T77" fmla="*/ 111 h 112"/>
                <a:gd name="T78" fmla="*/ 79 w 114"/>
                <a:gd name="T79" fmla="*/ 107 h 112"/>
                <a:gd name="T80" fmla="*/ 82 w 114"/>
                <a:gd name="T81" fmla="*/ 105 h 112"/>
                <a:gd name="T82" fmla="*/ 86 w 114"/>
                <a:gd name="T83" fmla="*/ 104 h 112"/>
                <a:gd name="T84" fmla="*/ 89 w 114"/>
                <a:gd name="T85" fmla="*/ 102 h 112"/>
                <a:gd name="T86" fmla="*/ 92 w 114"/>
                <a:gd name="T87" fmla="*/ 100 h 112"/>
                <a:gd name="T88" fmla="*/ 96 w 114"/>
                <a:gd name="T89" fmla="*/ 97 h 112"/>
                <a:gd name="T90" fmla="*/ 99 w 114"/>
                <a:gd name="T91" fmla="*/ 93 h 112"/>
                <a:gd name="T92" fmla="*/ 103 w 114"/>
                <a:gd name="T93" fmla="*/ 90 h 112"/>
                <a:gd name="T94" fmla="*/ 106 w 114"/>
                <a:gd name="T95" fmla="*/ 85 h 112"/>
                <a:gd name="T96" fmla="*/ 111 w 114"/>
                <a:gd name="T97" fmla="*/ 78 h 112"/>
                <a:gd name="T98" fmla="*/ 113 w 114"/>
                <a:gd name="T99" fmla="*/ 70 h 112"/>
                <a:gd name="T100" fmla="*/ 114 w 114"/>
                <a:gd name="T101" fmla="*/ 66 h 112"/>
                <a:gd name="T102" fmla="*/ 114 w 114"/>
                <a:gd name="T103" fmla="*/ 61 h 112"/>
                <a:gd name="T104" fmla="*/ 114 w 114"/>
                <a:gd name="T105" fmla="*/ 53 h 112"/>
                <a:gd name="T106" fmla="*/ 114 w 114"/>
                <a:gd name="T107" fmla="*/ 47 h 112"/>
                <a:gd name="T108" fmla="*/ 114 w 114"/>
                <a:gd name="T109" fmla="*/ 41 h 112"/>
                <a:gd name="T110" fmla="*/ 111 w 114"/>
                <a:gd name="T111" fmla="*/ 32 h 112"/>
                <a:gd name="T112" fmla="*/ 109 w 114"/>
                <a:gd name="T113" fmla="*/ 27 h 112"/>
                <a:gd name="T114" fmla="*/ 106 w 114"/>
                <a:gd name="T115" fmla="*/ 24 h 112"/>
                <a:gd name="T116" fmla="*/ 103 w 114"/>
                <a:gd name="T117" fmla="*/ 18 h 112"/>
                <a:gd name="T118" fmla="*/ 99 w 114"/>
                <a:gd name="T119" fmla="*/ 17 h 112"/>
                <a:gd name="T120" fmla="*/ 96 w 114"/>
                <a:gd name="T121" fmla="*/ 13 h 112"/>
                <a:gd name="T122" fmla="*/ 92 w 114"/>
                <a:gd name="T123" fmla="*/ 10 h 112"/>
                <a:gd name="T124" fmla="*/ 87 w 114"/>
                <a:gd name="T125" fmla="*/ 7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2"/>
                <a:gd name="T191" fmla="*/ 114 w 114"/>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2">
                  <a:moveTo>
                    <a:pt x="84" y="5"/>
                  </a:moveTo>
                  <a:lnTo>
                    <a:pt x="79" y="3"/>
                  </a:lnTo>
                  <a:lnTo>
                    <a:pt x="77" y="3"/>
                  </a:lnTo>
                  <a:lnTo>
                    <a:pt x="75" y="3"/>
                  </a:lnTo>
                  <a:lnTo>
                    <a:pt x="74" y="1"/>
                  </a:lnTo>
                  <a:lnTo>
                    <a:pt x="72" y="1"/>
                  </a:lnTo>
                  <a:lnTo>
                    <a:pt x="70" y="1"/>
                  </a:lnTo>
                  <a:lnTo>
                    <a:pt x="68" y="1"/>
                  </a:lnTo>
                  <a:lnTo>
                    <a:pt x="67" y="1"/>
                  </a:lnTo>
                  <a:lnTo>
                    <a:pt x="65" y="1"/>
                  </a:lnTo>
                  <a:lnTo>
                    <a:pt x="63" y="1"/>
                  </a:lnTo>
                  <a:lnTo>
                    <a:pt x="62" y="1"/>
                  </a:lnTo>
                  <a:lnTo>
                    <a:pt x="60" y="1"/>
                  </a:lnTo>
                  <a:lnTo>
                    <a:pt x="58" y="0"/>
                  </a:lnTo>
                  <a:lnTo>
                    <a:pt x="57" y="1"/>
                  </a:lnTo>
                  <a:lnTo>
                    <a:pt x="55" y="1"/>
                  </a:lnTo>
                  <a:lnTo>
                    <a:pt x="53" y="1"/>
                  </a:lnTo>
                  <a:lnTo>
                    <a:pt x="51" y="1"/>
                  </a:lnTo>
                  <a:lnTo>
                    <a:pt x="50" y="1"/>
                  </a:lnTo>
                  <a:lnTo>
                    <a:pt x="48" y="1"/>
                  </a:lnTo>
                  <a:lnTo>
                    <a:pt x="46" y="1"/>
                  </a:lnTo>
                  <a:lnTo>
                    <a:pt x="45" y="3"/>
                  </a:lnTo>
                  <a:lnTo>
                    <a:pt x="43" y="3"/>
                  </a:lnTo>
                  <a:lnTo>
                    <a:pt x="38" y="5"/>
                  </a:lnTo>
                  <a:lnTo>
                    <a:pt x="36" y="5"/>
                  </a:lnTo>
                  <a:lnTo>
                    <a:pt x="34" y="5"/>
                  </a:lnTo>
                  <a:lnTo>
                    <a:pt x="33" y="7"/>
                  </a:lnTo>
                  <a:lnTo>
                    <a:pt x="31" y="7"/>
                  </a:lnTo>
                  <a:lnTo>
                    <a:pt x="29" y="8"/>
                  </a:lnTo>
                  <a:lnTo>
                    <a:pt x="28" y="10"/>
                  </a:lnTo>
                  <a:lnTo>
                    <a:pt x="26" y="10"/>
                  </a:lnTo>
                  <a:lnTo>
                    <a:pt x="24" y="12"/>
                  </a:lnTo>
                  <a:lnTo>
                    <a:pt x="22" y="12"/>
                  </a:lnTo>
                  <a:lnTo>
                    <a:pt x="22" y="13"/>
                  </a:lnTo>
                  <a:lnTo>
                    <a:pt x="21" y="13"/>
                  </a:lnTo>
                  <a:lnTo>
                    <a:pt x="21" y="15"/>
                  </a:lnTo>
                  <a:lnTo>
                    <a:pt x="19" y="15"/>
                  </a:lnTo>
                  <a:lnTo>
                    <a:pt x="19" y="17"/>
                  </a:lnTo>
                  <a:lnTo>
                    <a:pt x="17" y="17"/>
                  </a:lnTo>
                  <a:lnTo>
                    <a:pt x="17" y="18"/>
                  </a:lnTo>
                  <a:lnTo>
                    <a:pt x="16" y="18"/>
                  </a:lnTo>
                  <a:lnTo>
                    <a:pt x="14" y="20"/>
                  </a:lnTo>
                  <a:lnTo>
                    <a:pt x="14" y="22"/>
                  </a:lnTo>
                  <a:lnTo>
                    <a:pt x="12" y="22"/>
                  </a:lnTo>
                  <a:lnTo>
                    <a:pt x="12" y="24"/>
                  </a:lnTo>
                  <a:lnTo>
                    <a:pt x="11" y="25"/>
                  </a:lnTo>
                  <a:lnTo>
                    <a:pt x="9" y="27"/>
                  </a:lnTo>
                  <a:lnTo>
                    <a:pt x="7" y="29"/>
                  </a:lnTo>
                  <a:lnTo>
                    <a:pt x="7" y="30"/>
                  </a:lnTo>
                  <a:lnTo>
                    <a:pt x="5" y="34"/>
                  </a:lnTo>
                  <a:lnTo>
                    <a:pt x="4" y="37"/>
                  </a:lnTo>
                  <a:lnTo>
                    <a:pt x="4" y="39"/>
                  </a:lnTo>
                  <a:lnTo>
                    <a:pt x="2" y="41"/>
                  </a:lnTo>
                  <a:lnTo>
                    <a:pt x="2" y="42"/>
                  </a:lnTo>
                  <a:lnTo>
                    <a:pt x="2" y="44"/>
                  </a:lnTo>
                  <a:lnTo>
                    <a:pt x="2" y="46"/>
                  </a:lnTo>
                  <a:lnTo>
                    <a:pt x="0" y="47"/>
                  </a:lnTo>
                  <a:lnTo>
                    <a:pt x="0" y="49"/>
                  </a:lnTo>
                  <a:lnTo>
                    <a:pt x="0" y="51"/>
                  </a:lnTo>
                  <a:lnTo>
                    <a:pt x="0" y="53"/>
                  </a:lnTo>
                  <a:lnTo>
                    <a:pt x="0" y="54"/>
                  </a:lnTo>
                  <a:lnTo>
                    <a:pt x="0" y="56"/>
                  </a:lnTo>
                  <a:lnTo>
                    <a:pt x="0" y="58"/>
                  </a:lnTo>
                  <a:lnTo>
                    <a:pt x="0" y="61"/>
                  </a:lnTo>
                  <a:lnTo>
                    <a:pt x="0" y="63"/>
                  </a:lnTo>
                  <a:lnTo>
                    <a:pt x="0" y="64"/>
                  </a:lnTo>
                  <a:lnTo>
                    <a:pt x="0" y="66"/>
                  </a:lnTo>
                  <a:lnTo>
                    <a:pt x="0" y="68"/>
                  </a:lnTo>
                  <a:lnTo>
                    <a:pt x="2" y="70"/>
                  </a:lnTo>
                  <a:lnTo>
                    <a:pt x="2" y="71"/>
                  </a:lnTo>
                  <a:lnTo>
                    <a:pt x="2" y="73"/>
                  </a:lnTo>
                  <a:lnTo>
                    <a:pt x="2" y="75"/>
                  </a:lnTo>
                  <a:lnTo>
                    <a:pt x="4" y="80"/>
                  </a:lnTo>
                  <a:lnTo>
                    <a:pt x="5" y="82"/>
                  </a:lnTo>
                  <a:lnTo>
                    <a:pt x="5" y="83"/>
                  </a:lnTo>
                  <a:lnTo>
                    <a:pt x="5" y="85"/>
                  </a:lnTo>
                  <a:lnTo>
                    <a:pt x="7" y="85"/>
                  </a:lnTo>
                  <a:lnTo>
                    <a:pt x="7" y="87"/>
                  </a:lnTo>
                  <a:lnTo>
                    <a:pt x="9" y="88"/>
                  </a:lnTo>
                  <a:lnTo>
                    <a:pt x="11" y="90"/>
                  </a:lnTo>
                  <a:lnTo>
                    <a:pt x="11" y="92"/>
                  </a:lnTo>
                  <a:lnTo>
                    <a:pt x="12" y="92"/>
                  </a:lnTo>
                  <a:lnTo>
                    <a:pt x="12" y="93"/>
                  </a:lnTo>
                  <a:lnTo>
                    <a:pt x="14" y="93"/>
                  </a:lnTo>
                  <a:lnTo>
                    <a:pt x="16" y="95"/>
                  </a:lnTo>
                  <a:lnTo>
                    <a:pt x="16" y="97"/>
                  </a:lnTo>
                  <a:lnTo>
                    <a:pt x="17" y="97"/>
                  </a:lnTo>
                  <a:lnTo>
                    <a:pt x="19" y="99"/>
                  </a:lnTo>
                  <a:lnTo>
                    <a:pt x="19" y="100"/>
                  </a:lnTo>
                  <a:lnTo>
                    <a:pt x="21" y="100"/>
                  </a:lnTo>
                  <a:lnTo>
                    <a:pt x="22" y="100"/>
                  </a:lnTo>
                  <a:lnTo>
                    <a:pt x="22" y="102"/>
                  </a:lnTo>
                  <a:lnTo>
                    <a:pt x="22" y="104"/>
                  </a:lnTo>
                  <a:lnTo>
                    <a:pt x="26" y="104"/>
                  </a:lnTo>
                  <a:lnTo>
                    <a:pt x="26" y="105"/>
                  </a:lnTo>
                  <a:lnTo>
                    <a:pt x="28" y="105"/>
                  </a:lnTo>
                  <a:lnTo>
                    <a:pt x="33" y="107"/>
                  </a:lnTo>
                  <a:lnTo>
                    <a:pt x="36" y="109"/>
                  </a:lnTo>
                  <a:lnTo>
                    <a:pt x="38" y="109"/>
                  </a:lnTo>
                  <a:lnTo>
                    <a:pt x="39" y="111"/>
                  </a:lnTo>
                  <a:lnTo>
                    <a:pt x="41" y="111"/>
                  </a:lnTo>
                  <a:lnTo>
                    <a:pt x="43" y="111"/>
                  </a:lnTo>
                  <a:lnTo>
                    <a:pt x="45" y="111"/>
                  </a:lnTo>
                  <a:lnTo>
                    <a:pt x="46" y="112"/>
                  </a:lnTo>
                  <a:lnTo>
                    <a:pt x="48" y="112"/>
                  </a:lnTo>
                  <a:lnTo>
                    <a:pt x="50" y="112"/>
                  </a:lnTo>
                  <a:lnTo>
                    <a:pt x="51" y="112"/>
                  </a:lnTo>
                  <a:lnTo>
                    <a:pt x="53" y="112"/>
                  </a:lnTo>
                  <a:lnTo>
                    <a:pt x="55" y="112"/>
                  </a:lnTo>
                  <a:lnTo>
                    <a:pt x="57" y="112"/>
                  </a:lnTo>
                  <a:lnTo>
                    <a:pt x="58" y="112"/>
                  </a:lnTo>
                  <a:lnTo>
                    <a:pt x="60" y="112"/>
                  </a:lnTo>
                  <a:lnTo>
                    <a:pt x="62" y="112"/>
                  </a:lnTo>
                  <a:lnTo>
                    <a:pt x="63" y="112"/>
                  </a:lnTo>
                  <a:lnTo>
                    <a:pt x="65" y="112"/>
                  </a:lnTo>
                  <a:lnTo>
                    <a:pt x="65" y="111"/>
                  </a:lnTo>
                  <a:lnTo>
                    <a:pt x="67" y="111"/>
                  </a:lnTo>
                  <a:lnTo>
                    <a:pt x="68" y="111"/>
                  </a:lnTo>
                  <a:lnTo>
                    <a:pt x="72" y="111"/>
                  </a:lnTo>
                  <a:lnTo>
                    <a:pt x="79" y="107"/>
                  </a:lnTo>
                  <a:lnTo>
                    <a:pt x="80" y="107"/>
                  </a:lnTo>
                  <a:lnTo>
                    <a:pt x="80" y="105"/>
                  </a:lnTo>
                  <a:lnTo>
                    <a:pt x="82" y="105"/>
                  </a:lnTo>
                  <a:lnTo>
                    <a:pt x="84" y="105"/>
                  </a:lnTo>
                  <a:lnTo>
                    <a:pt x="86" y="105"/>
                  </a:lnTo>
                  <a:lnTo>
                    <a:pt x="86" y="104"/>
                  </a:lnTo>
                  <a:lnTo>
                    <a:pt x="87" y="104"/>
                  </a:lnTo>
                  <a:lnTo>
                    <a:pt x="89" y="104"/>
                  </a:lnTo>
                  <a:lnTo>
                    <a:pt x="89" y="102"/>
                  </a:lnTo>
                  <a:lnTo>
                    <a:pt x="89" y="100"/>
                  </a:lnTo>
                  <a:lnTo>
                    <a:pt x="91" y="100"/>
                  </a:lnTo>
                  <a:lnTo>
                    <a:pt x="92" y="100"/>
                  </a:lnTo>
                  <a:lnTo>
                    <a:pt x="94" y="99"/>
                  </a:lnTo>
                  <a:lnTo>
                    <a:pt x="94" y="97"/>
                  </a:lnTo>
                  <a:lnTo>
                    <a:pt x="96" y="97"/>
                  </a:lnTo>
                  <a:lnTo>
                    <a:pt x="97" y="95"/>
                  </a:lnTo>
                  <a:lnTo>
                    <a:pt x="99" y="95"/>
                  </a:lnTo>
                  <a:lnTo>
                    <a:pt x="99" y="93"/>
                  </a:lnTo>
                  <a:lnTo>
                    <a:pt x="101" y="92"/>
                  </a:lnTo>
                  <a:lnTo>
                    <a:pt x="103" y="92"/>
                  </a:lnTo>
                  <a:lnTo>
                    <a:pt x="103" y="90"/>
                  </a:lnTo>
                  <a:lnTo>
                    <a:pt x="104" y="88"/>
                  </a:lnTo>
                  <a:lnTo>
                    <a:pt x="104" y="87"/>
                  </a:lnTo>
                  <a:lnTo>
                    <a:pt x="106" y="85"/>
                  </a:lnTo>
                  <a:lnTo>
                    <a:pt x="108" y="83"/>
                  </a:lnTo>
                  <a:lnTo>
                    <a:pt x="108" y="82"/>
                  </a:lnTo>
                  <a:lnTo>
                    <a:pt x="111" y="78"/>
                  </a:lnTo>
                  <a:lnTo>
                    <a:pt x="111" y="75"/>
                  </a:lnTo>
                  <a:lnTo>
                    <a:pt x="113" y="71"/>
                  </a:lnTo>
                  <a:lnTo>
                    <a:pt x="113" y="70"/>
                  </a:lnTo>
                  <a:lnTo>
                    <a:pt x="114" y="70"/>
                  </a:lnTo>
                  <a:lnTo>
                    <a:pt x="114" y="68"/>
                  </a:lnTo>
                  <a:lnTo>
                    <a:pt x="114" y="66"/>
                  </a:lnTo>
                  <a:lnTo>
                    <a:pt x="114" y="64"/>
                  </a:lnTo>
                  <a:lnTo>
                    <a:pt x="114" y="63"/>
                  </a:lnTo>
                  <a:lnTo>
                    <a:pt x="114" y="61"/>
                  </a:lnTo>
                  <a:lnTo>
                    <a:pt x="114" y="58"/>
                  </a:lnTo>
                  <a:lnTo>
                    <a:pt x="114" y="54"/>
                  </a:lnTo>
                  <a:lnTo>
                    <a:pt x="114" y="53"/>
                  </a:lnTo>
                  <a:lnTo>
                    <a:pt x="114" y="51"/>
                  </a:lnTo>
                  <a:lnTo>
                    <a:pt x="114" y="49"/>
                  </a:lnTo>
                  <a:lnTo>
                    <a:pt x="114" y="47"/>
                  </a:lnTo>
                  <a:lnTo>
                    <a:pt x="114" y="46"/>
                  </a:lnTo>
                  <a:lnTo>
                    <a:pt x="114" y="42"/>
                  </a:lnTo>
                  <a:lnTo>
                    <a:pt x="114" y="41"/>
                  </a:lnTo>
                  <a:lnTo>
                    <a:pt x="114" y="39"/>
                  </a:lnTo>
                  <a:lnTo>
                    <a:pt x="113" y="37"/>
                  </a:lnTo>
                  <a:lnTo>
                    <a:pt x="111" y="32"/>
                  </a:lnTo>
                  <a:lnTo>
                    <a:pt x="111" y="29"/>
                  </a:lnTo>
                  <a:lnTo>
                    <a:pt x="109" y="29"/>
                  </a:lnTo>
                  <a:lnTo>
                    <a:pt x="109" y="27"/>
                  </a:lnTo>
                  <a:lnTo>
                    <a:pt x="108" y="27"/>
                  </a:lnTo>
                  <a:lnTo>
                    <a:pt x="108" y="25"/>
                  </a:lnTo>
                  <a:lnTo>
                    <a:pt x="106" y="24"/>
                  </a:lnTo>
                  <a:lnTo>
                    <a:pt x="104" y="22"/>
                  </a:lnTo>
                  <a:lnTo>
                    <a:pt x="104" y="20"/>
                  </a:lnTo>
                  <a:lnTo>
                    <a:pt x="103" y="18"/>
                  </a:lnTo>
                  <a:lnTo>
                    <a:pt x="101" y="18"/>
                  </a:lnTo>
                  <a:lnTo>
                    <a:pt x="101" y="17"/>
                  </a:lnTo>
                  <a:lnTo>
                    <a:pt x="99" y="17"/>
                  </a:lnTo>
                  <a:lnTo>
                    <a:pt x="99" y="15"/>
                  </a:lnTo>
                  <a:lnTo>
                    <a:pt x="97" y="13"/>
                  </a:lnTo>
                  <a:lnTo>
                    <a:pt x="96" y="13"/>
                  </a:lnTo>
                  <a:lnTo>
                    <a:pt x="94" y="12"/>
                  </a:lnTo>
                  <a:lnTo>
                    <a:pt x="94" y="10"/>
                  </a:lnTo>
                  <a:lnTo>
                    <a:pt x="92" y="10"/>
                  </a:lnTo>
                  <a:lnTo>
                    <a:pt x="89" y="10"/>
                  </a:lnTo>
                  <a:lnTo>
                    <a:pt x="89" y="8"/>
                  </a:lnTo>
                  <a:lnTo>
                    <a:pt x="87" y="7"/>
                  </a:lnTo>
                  <a:lnTo>
                    <a:pt x="84" y="5"/>
                  </a:lnTo>
                  <a:close/>
                </a:path>
              </a:pathLst>
            </a:custGeom>
            <a:solidFill>
              <a:srgbClr val="808080"/>
            </a:solidFill>
            <a:ln w="9525">
              <a:noFill/>
              <a:round/>
              <a:headEnd/>
              <a:tailEnd/>
            </a:ln>
          </p:spPr>
          <p:txBody>
            <a:bodyPr/>
            <a:lstStyle/>
            <a:p>
              <a:endParaRPr lang="en-US"/>
            </a:p>
          </p:txBody>
        </p:sp>
        <p:sp>
          <p:nvSpPr>
            <p:cNvPr id="469" name="Freeform 2640"/>
            <p:cNvSpPr>
              <a:spLocks/>
            </p:cNvSpPr>
            <p:nvPr/>
          </p:nvSpPr>
          <p:spPr bwMode="auto">
            <a:xfrm>
              <a:off x="2291" y="2531"/>
              <a:ext cx="116" cy="113"/>
            </a:xfrm>
            <a:custGeom>
              <a:avLst/>
              <a:gdLst>
                <a:gd name="T0" fmla="*/ 76 w 116"/>
                <a:gd name="T1" fmla="*/ 4 h 113"/>
                <a:gd name="T2" fmla="*/ 70 w 116"/>
                <a:gd name="T3" fmla="*/ 2 h 113"/>
                <a:gd name="T4" fmla="*/ 63 w 116"/>
                <a:gd name="T5" fmla="*/ 2 h 113"/>
                <a:gd name="T6" fmla="*/ 56 w 116"/>
                <a:gd name="T7" fmla="*/ 2 h 113"/>
                <a:gd name="T8" fmla="*/ 49 w 116"/>
                <a:gd name="T9" fmla="*/ 2 h 113"/>
                <a:gd name="T10" fmla="*/ 42 w 116"/>
                <a:gd name="T11" fmla="*/ 4 h 113"/>
                <a:gd name="T12" fmla="*/ 32 w 116"/>
                <a:gd name="T13" fmla="*/ 7 h 113"/>
                <a:gd name="T14" fmla="*/ 25 w 116"/>
                <a:gd name="T15" fmla="*/ 11 h 113"/>
                <a:gd name="T16" fmla="*/ 22 w 116"/>
                <a:gd name="T17" fmla="*/ 14 h 113"/>
                <a:gd name="T18" fmla="*/ 18 w 116"/>
                <a:gd name="T19" fmla="*/ 17 h 113"/>
                <a:gd name="T20" fmla="*/ 15 w 116"/>
                <a:gd name="T21" fmla="*/ 21 h 113"/>
                <a:gd name="T22" fmla="*/ 10 w 116"/>
                <a:gd name="T23" fmla="*/ 28 h 113"/>
                <a:gd name="T24" fmla="*/ 5 w 116"/>
                <a:gd name="T25" fmla="*/ 38 h 113"/>
                <a:gd name="T26" fmla="*/ 1 w 116"/>
                <a:gd name="T27" fmla="*/ 43 h 113"/>
                <a:gd name="T28" fmla="*/ 0 w 116"/>
                <a:gd name="T29" fmla="*/ 50 h 113"/>
                <a:gd name="T30" fmla="*/ 0 w 116"/>
                <a:gd name="T31" fmla="*/ 57 h 113"/>
                <a:gd name="T32" fmla="*/ 0 w 116"/>
                <a:gd name="T33" fmla="*/ 65 h 113"/>
                <a:gd name="T34" fmla="*/ 1 w 116"/>
                <a:gd name="T35" fmla="*/ 72 h 113"/>
                <a:gd name="T36" fmla="*/ 5 w 116"/>
                <a:gd name="T37" fmla="*/ 84 h 113"/>
                <a:gd name="T38" fmla="*/ 10 w 116"/>
                <a:gd name="T39" fmla="*/ 89 h 113"/>
                <a:gd name="T40" fmla="*/ 13 w 116"/>
                <a:gd name="T41" fmla="*/ 93 h 113"/>
                <a:gd name="T42" fmla="*/ 15 w 116"/>
                <a:gd name="T43" fmla="*/ 98 h 113"/>
                <a:gd name="T44" fmla="*/ 20 w 116"/>
                <a:gd name="T45" fmla="*/ 101 h 113"/>
                <a:gd name="T46" fmla="*/ 29 w 116"/>
                <a:gd name="T47" fmla="*/ 104 h 113"/>
                <a:gd name="T48" fmla="*/ 37 w 116"/>
                <a:gd name="T49" fmla="*/ 110 h 113"/>
                <a:gd name="T50" fmla="*/ 44 w 116"/>
                <a:gd name="T51" fmla="*/ 111 h 113"/>
                <a:gd name="T52" fmla="*/ 49 w 116"/>
                <a:gd name="T53" fmla="*/ 113 h 113"/>
                <a:gd name="T54" fmla="*/ 56 w 116"/>
                <a:gd name="T55" fmla="*/ 113 h 113"/>
                <a:gd name="T56" fmla="*/ 63 w 116"/>
                <a:gd name="T57" fmla="*/ 113 h 113"/>
                <a:gd name="T58" fmla="*/ 68 w 116"/>
                <a:gd name="T59" fmla="*/ 111 h 113"/>
                <a:gd name="T60" fmla="*/ 78 w 116"/>
                <a:gd name="T61" fmla="*/ 108 h 113"/>
                <a:gd name="T62" fmla="*/ 83 w 116"/>
                <a:gd name="T63" fmla="*/ 106 h 113"/>
                <a:gd name="T64" fmla="*/ 88 w 116"/>
                <a:gd name="T65" fmla="*/ 103 h 113"/>
                <a:gd name="T66" fmla="*/ 93 w 116"/>
                <a:gd name="T67" fmla="*/ 99 h 113"/>
                <a:gd name="T68" fmla="*/ 98 w 116"/>
                <a:gd name="T69" fmla="*/ 96 h 113"/>
                <a:gd name="T70" fmla="*/ 102 w 116"/>
                <a:gd name="T71" fmla="*/ 91 h 113"/>
                <a:gd name="T72" fmla="*/ 107 w 116"/>
                <a:gd name="T73" fmla="*/ 84 h 113"/>
                <a:gd name="T74" fmla="*/ 112 w 116"/>
                <a:gd name="T75" fmla="*/ 72 h 113"/>
                <a:gd name="T76" fmla="*/ 114 w 116"/>
                <a:gd name="T77" fmla="*/ 67 h 113"/>
                <a:gd name="T78" fmla="*/ 116 w 116"/>
                <a:gd name="T79" fmla="*/ 58 h 113"/>
                <a:gd name="T80" fmla="*/ 116 w 116"/>
                <a:gd name="T81" fmla="*/ 52 h 113"/>
                <a:gd name="T82" fmla="*/ 116 w 116"/>
                <a:gd name="T83" fmla="*/ 45 h 113"/>
                <a:gd name="T84" fmla="*/ 112 w 116"/>
                <a:gd name="T85" fmla="*/ 38 h 113"/>
                <a:gd name="T86" fmla="*/ 109 w 116"/>
                <a:gd name="T87" fmla="*/ 28 h 113"/>
                <a:gd name="T88" fmla="*/ 105 w 116"/>
                <a:gd name="T89" fmla="*/ 23 h 113"/>
                <a:gd name="T90" fmla="*/ 100 w 116"/>
                <a:gd name="T91" fmla="*/ 17 h 113"/>
                <a:gd name="T92" fmla="*/ 95 w 116"/>
                <a:gd name="T93" fmla="*/ 12 h 113"/>
                <a:gd name="T94" fmla="*/ 87 w 116"/>
                <a:gd name="T95" fmla="*/ 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113"/>
                <a:gd name="T146" fmla="*/ 116 w 116"/>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113">
                  <a:moveTo>
                    <a:pt x="83" y="6"/>
                  </a:moveTo>
                  <a:lnTo>
                    <a:pt x="80" y="4"/>
                  </a:lnTo>
                  <a:lnTo>
                    <a:pt x="78" y="4"/>
                  </a:lnTo>
                  <a:lnTo>
                    <a:pt x="76" y="4"/>
                  </a:lnTo>
                  <a:lnTo>
                    <a:pt x="75" y="2"/>
                  </a:lnTo>
                  <a:lnTo>
                    <a:pt x="73" y="2"/>
                  </a:lnTo>
                  <a:lnTo>
                    <a:pt x="71" y="2"/>
                  </a:lnTo>
                  <a:lnTo>
                    <a:pt x="70" y="2"/>
                  </a:lnTo>
                  <a:lnTo>
                    <a:pt x="68" y="2"/>
                  </a:lnTo>
                  <a:lnTo>
                    <a:pt x="66" y="2"/>
                  </a:lnTo>
                  <a:lnTo>
                    <a:pt x="64" y="2"/>
                  </a:lnTo>
                  <a:lnTo>
                    <a:pt x="63" y="2"/>
                  </a:lnTo>
                  <a:lnTo>
                    <a:pt x="61" y="2"/>
                  </a:lnTo>
                  <a:lnTo>
                    <a:pt x="59" y="0"/>
                  </a:lnTo>
                  <a:lnTo>
                    <a:pt x="58" y="0"/>
                  </a:lnTo>
                  <a:lnTo>
                    <a:pt x="56" y="2"/>
                  </a:lnTo>
                  <a:lnTo>
                    <a:pt x="54" y="2"/>
                  </a:lnTo>
                  <a:lnTo>
                    <a:pt x="52" y="2"/>
                  </a:lnTo>
                  <a:lnTo>
                    <a:pt x="51" y="2"/>
                  </a:lnTo>
                  <a:lnTo>
                    <a:pt x="49" y="2"/>
                  </a:lnTo>
                  <a:lnTo>
                    <a:pt x="47" y="2"/>
                  </a:lnTo>
                  <a:lnTo>
                    <a:pt x="46" y="2"/>
                  </a:lnTo>
                  <a:lnTo>
                    <a:pt x="44" y="4"/>
                  </a:lnTo>
                  <a:lnTo>
                    <a:pt x="42" y="4"/>
                  </a:lnTo>
                  <a:lnTo>
                    <a:pt x="37" y="6"/>
                  </a:lnTo>
                  <a:lnTo>
                    <a:pt x="35" y="6"/>
                  </a:lnTo>
                  <a:lnTo>
                    <a:pt x="34" y="7"/>
                  </a:lnTo>
                  <a:lnTo>
                    <a:pt x="32" y="7"/>
                  </a:lnTo>
                  <a:lnTo>
                    <a:pt x="30" y="9"/>
                  </a:lnTo>
                  <a:lnTo>
                    <a:pt x="29" y="9"/>
                  </a:lnTo>
                  <a:lnTo>
                    <a:pt x="27" y="11"/>
                  </a:lnTo>
                  <a:lnTo>
                    <a:pt x="25" y="11"/>
                  </a:lnTo>
                  <a:lnTo>
                    <a:pt x="25" y="12"/>
                  </a:lnTo>
                  <a:lnTo>
                    <a:pt x="23" y="12"/>
                  </a:lnTo>
                  <a:lnTo>
                    <a:pt x="23" y="14"/>
                  </a:lnTo>
                  <a:lnTo>
                    <a:pt x="22" y="14"/>
                  </a:lnTo>
                  <a:lnTo>
                    <a:pt x="20" y="14"/>
                  </a:lnTo>
                  <a:lnTo>
                    <a:pt x="20" y="16"/>
                  </a:lnTo>
                  <a:lnTo>
                    <a:pt x="18" y="16"/>
                  </a:lnTo>
                  <a:lnTo>
                    <a:pt x="18" y="17"/>
                  </a:lnTo>
                  <a:lnTo>
                    <a:pt x="17" y="17"/>
                  </a:lnTo>
                  <a:lnTo>
                    <a:pt x="17" y="19"/>
                  </a:lnTo>
                  <a:lnTo>
                    <a:pt x="15" y="19"/>
                  </a:lnTo>
                  <a:lnTo>
                    <a:pt x="15" y="21"/>
                  </a:lnTo>
                  <a:lnTo>
                    <a:pt x="13" y="23"/>
                  </a:lnTo>
                  <a:lnTo>
                    <a:pt x="12" y="24"/>
                  </a:lnTo>
                  <a:lnTo>
                    <a:pt x="10" y="26"/>
                  </a:lnTo>
                  <a:lnTo>
                    <a:pt x="10" y="28"/>
                  </a:lnTo>
                  <a:lnTo>
                    <a:pt x="8" y="29"/>
                  </a:lnTo>
                  <a:lnTo>
                    <a:pt x="8" y="31"/>
                  </a:lnTo>
                  <a:lnTo>
                    <a:pt x="5" y="35"/>
                  </a:lnTo>
                  <a:lnTo>
                    <a:pt x="5" y="38"/>
                  </a:lnTo>
                  <a:lnTo>
                    <a:pt x="5" y="40"/>
                  </a:lnTo>
                  <a:lnTo>
                    <a:pt x="3" y="41"/>
                  </a:lnTo>
                  <a:lnTo>
                    <a:pt x="3" y="43"/>
                  </a:lnTo>
                  <a:lnTo>
                    <a:pt x="1" y="43"/>
                  </a:lnTo>
                  <a:lnTo>
                    <a:pt x="1" y="45"/>
                  </a:lnTo>
                  <a:lnTo>
                    <a:pt x="1" y="46"/>
                  </a:lnTo>
                  <a:lnTo>
                    <a:pt x="0" y="48"/>
                  </a:lnTo>
                  <a:lnTo>
                    <a:pt x="0" y="50"/>
                  </a:lnTo>
                  <a:lnTo>
                    <a:pt x="0" y="52"/>
                  </a:lnTo>
                  <a:lnTo>
                    <a:pt x="0" y="53"/>
                  </a:lnTo>
                  <a:lnTo>
                    <a:pt x="0" y="55"/>
                  </a:lnTo>
                  <a:lnTo>
                    <a:pt x="0" y="57"/>
                  </a:lnTo>
                  <a:lnTo>
                    <a:pt x="0" y="58"/>
                  </a:lnTo>
                  <a:lnTo>
                    <a:pt x="0" y="62"/>
                  </a:lnTo>
                  <a:lnTo>
                    <a:pt x="0" y="64"/>
                  </a:lnTo>
                  <a:lnTo>
                    <a:pt x="0" y="65"/>
                  </a:lnTo>
                  <a:lnTo>
                    <a:pt x="0" y="67"/>
                  </a:lnTo>
                  <a:lnTo>
                    <a:pt x="0" y="69"/>
                  </a:lnTo>
                  <a:lnTo>
                    <a:pt x="1" y="70"/>
                  </a:lnTo>
                  <a:lnTo>
                    <a:pt x="1" y="72"/>
                  </a:lnTo>
                  <a:lnTo>
                    <a:pt x="1" y="74"/>
                  </a:lnTo>
                  <a:lnTo>
                    <a:pt x="1" y="75"/>
                  </a:lnTo>
                  <a:lnTo>
                    <a:pt x="5" y="81"/>
                  </a:lnTo>
                  <a:lnTo>
                    <a:pt x="5" y="84"/>
                  </a:lnTo>
                  <a:lnTo>
                    <a:pt x="6" y="86"/>
                  </a:lnTo>
                  <a:lnTo>
                    <a:pt x="8" y="86"/>
                  </a:lnTo>
                  <a:lnTo>
                    <a:pt x="8" y="87"/>
                  </a:lnTo>
                  <a:lnTo>
                    <a:pt x="10" y="89"/>
                  </a:lnTo>
                  <a:lnTo>
                    <a:pt x="10" y="91"/>
                  </a:lnTo>
                  <a:lnTo>
                    <a:pt x="12" y="91"/>
                  </a:lnTo>
                  <a:lnTo>
                    <a:pt x="12" y="93"/>
                  </a:lnTo>
                  <a:lnTo>
                    <a:pt x="13" y="93"/>
                  </a:lnTo>
                  <a:lnTo>
                    <a:pt x="13" y="94"/>
                  </a:lnTo>
                  <a:lnTo>
                    <a:pt x="15" y="94"/>
                  </a:lnTo>
                  <a:lnTo>
                    <a:pt x="15" y="96"/>
                  </a:lnTo>
                  <a:lnTo>
                    <a:pt x="15" y="98"/>
                  </a:lnTo>
                  <a:lnTo>
                    <a:pt x="17" y="98"/>
                  </a:lnTo>
                  <a:lnTo>
                    <a:pt x="18" y="99"/>
                  </a:lnTo>
                  <a:lnTo>
                    <a:pt x="18" y="101"/>
                  </a:lnTo>
                  <a:lnTo>
                    <a:pt x="20" y="101"/>
                  </a:lnTo>
                  <a:lnTo>
                    <a:pt x="22" y="101"/>
                  </a:lnTo>
                  <a:lnTo>
                    <a:pt x="23" y="103"/>
                  </a:lnTo>
                  <a:lnTo>
                    <a:pt x="25" y="104"/>
                  </a:lnTo>
                  <a:lnTo>
                    <a:pt x="29" y="104"/>
                  </a:lnTo>
                  <a:lnTo>
                    <a:pt x="29" y="106"/>
                  </a:lnTo>
                  <a:lnTo>
                    <a:pt x="32" y="108"/>
                  </a:lnTo>
                  <a:lnTo>
                    <a:pt x="35" y="110"/>
                  </a:lnTo>
                  <a:lnTo>
                    <a:pt x="37" y="110"/>
                  </a:lnTo>
                  <a:lnTo>
                    <a:pt x="39" y="111"/>
                  </a:lnTo>
                  <a:lnTo>
                    <a:pt x="41" y="111"/>
                  </a:lnTo>
                  <a:lnTo>
                    <a:pt x="42" y="111"/>
                  </a:lnTo>
                  <a:lnTo>
                    <a:pt x="44" y="111"/>
                  </a:lnTo>
                  <a:lnTo>
                    <a:pt x="46" y="111"/>
                  </a:lnTo>
                  <a:lnTo>
                    <a:pt x="46" y="113"/>
                  </a:lnTo>
                  <a:lnTo>
                    <a:pt x="47" y="113"/>
                  </a:lnTo>
                  <a:lnTo>
                    <a:pt x="49" y="113"/>
                  </a:lnTo>
                  <a:lnTo>
                    <a:pt x="51" y="113"/>
                  </a:lnTo>
                  <a:lnTo>
                    <a:pt x="52" y="113"/>
                  </a:lnTo>
                  <a:lnTo>
                    <a:pt x="54" y="113"/>
                  </a:lnTo>
                  <a:lnTo>
                    <a:pt x="56" y="113"/>
                  </a:lnTo>
                  <a:lnTo>
                    <a:pt x="58" y="113"/>
                  </a:lnTo>
                  <a:lnTo>
                    <a:pt x="59" y="113"/>
                  </a:lnTo>
                  <a:lnTo>
                    <a:pt x="61" y="113"/>
                  </a:lnTo>
                  <a:lnTo>
                    <a:pt x="63" y="113"/>
                  </a:lnTo>
                  <a:lnTo>
                    <a:pt x="64" y="113"/>
                  </a:lnTo>
                  <a:lnTo>
                    <a:pt x="64" y="111"/>
                  </a:lnTo>
                  <a:lnTo>
                    <a:pt x="66" y="111"/>
                  </a:lnTo>
                  <a:lnTo>
                    <a:pt x="68" y="111"/>
                  </a:lnTo>
                  <a:lnTo>
                    <a:pt x="70" y="111"/>
                  </a:lnTo>
                  <a:lnTo>
                    <a:pt x="71" y="111"/>
                  </a:lnTo>
                  <a:lnTo>
                    <a:pt x="73" y="111"/>
                  </a:lnTo>
                  <a:lnTo>
                    <a:pt x="78" y="108"/>
                  </a:lnTo>
                  <a:lnTo>
                    <a:pt x="80" y="108"/>
                  </a:lnTo>
                  <a:lnTo>
                    <a:pt x="81" y="108"/>
                  </a:lnTo>
                  <a:lnTo>
                    <a:pt x="81" y="106"/>
                  </a:lnTo>
                  <a:lnTo>
                    <a:pt x="83" y="106"/>
                  </a:lnTo>
                  <a:lnTo>
                    <a:pt x="85" y="104"/>
                  </a:lnTo>
                  <a:lnTo>
                    <a:pt x="87" y="104"/>
                  </a:lnTo>
                  <a:lnTo>
                    <a:pt x="87" y="103"/>
                  </a:lnTo>
                  <a:lnTo>
                    <a:pt x="88" y="103"/>
                  </a:lnTo>
                  <a:lnTo>
                    <a:pt x="90" y="103"/>
                  </a:lnTo>
                  <a:lnTo>
                    <a:pt x="90" y="101"/>
                  </a:lnTo>
                  <a:lnTo>
                    <a:pt x="92" y="101"/>
                  </a:lnTo>
                  <a:lnTo>
                    <a:pt x="93" y="99"/>
                  </a:lnTo>
                  <a:lnTo>
                    <a:pt x="95" y="99"/>
                  </a:lnTo>
                  <a:lnTo>
                    <a:pt x="95" y="98"/>
                  </a:lnTo>
                  <a:lnTo>
                    <a:pt x="97" y="98"/>
                  </a:lnTo>
                  <a:lnTo>
                    <a:pt x="98" y="96"/>
                  </a:lnTo>
                  <a:lnTo>
                    <a:pt x="98" y="94"/>
                  </a:lnTo>
                  <a:lnTo>
                    <a:pt x="100" y="93"/>
                  </a:lnTo>
                  <a:lnTo>
                    <a:pt x="102" y="93"/>
                  </a:lnTo>
                  <a:lnTo>
                    <a:pt x="102" y="91"/>
                  </a:lnTo>
                  <a:lnTo>
                    <a:pt x="104" y="89"/>
                  </a:lnTo>
                  <a:lnTo>
                    <a:pt x="105" y="87"/>
                  </a:lnTo>
                  <a:lnTo>
                    <a:pt x="105" y="86"/>
                  </a:lnTo>
                  <a:lnTo>
                    <a:pt x="107" y="84"/>
                  </a:lnTo>
                  <a:lnTo>
                    <a:pt x="107" y="82"/>
                  </a:lnTo>
                  <a:lnTo>
                    <a:pt x="110" y="79"/>
                  </a:lnTo>
                  <a:lnTo>
                    <a:pt x="110" y="75"/>
                  </a:lnTo>
                  <a:lnTo>
                    <a:pt x="112" y="72"/>
                  </a:lnTo>
                  <a:lnTo>
                    <a:pt x="112" y="70"/>
                  </a:lnTo>
                  <a:lnTo>
                    <a:pt x="114" y="70"/>
                  </a:lnTo>
                  <a:lnTo>
                    <a:pt x="114" y="69"/>
                  </a:lnTo>
                  <a:lnTo>
                    <a:pt x="114" y="67"/>
                  </a:lnTo>
                  <a:lnTo>
                    <a:pt x="116" y="65"/>
                  </a:lnTo>
                  <a:lnTo>
                    <a:pt x="116" y="64"/>
                  </a:lnTo>
                  <a:lnTo>
                    <a:pt x="116" y="62"/>
                  </a:lnTo>
                  <a:lnTo>
                    <a:pt x="116" y="58"/>
                  </a:lnTo>
                  <a:lnTo>
                    <a:pt x="116" y="57"/>
                  </a:lnTo>
                  <a:lnTo>
                    <a:pt x="116" y="55"/>
                  </a:lnTo>
                  <a:lnTo>
                    <a:pt x="116" y="53"/>
                  </a:lnTo>
                  <a:lnTo>
                    <a:pt x="116" y="52"/>
                  </a:lnTo>
                  <a:lnTo>
                    <a:pt x="116" y="50"/>
                  </a:lnTo>
                  <a:lnTo>
                    <a:pt x="116" y="48"/>
                  </a:lnTo>
                  <a:lnTo>
                    <a:pt x="116" y="46"/>
                  </a:lnTo>
                  <a:lnTo>
                    <a:pt x="116" y="45"/>
                  </a:lnTo>
                  <a:lnTo>
                    <a:pt x="114" y="43"/>
                  </a:lnTo>
                  <a:lnTo>
                    <a:pt x="114" y="41"/>
                  </a:lnTo>
                  <a:lnTo>
                    <a:pt x="114" y="40"/>
                  </a:lnTo>
                  <a:lnTo>
                    <a:pt x="112" y="38"/>
                  </a:lnTo>
                  <a:lnTo>
                    <a:pt x="110" y="33"/>
                  </a:lnTo>
                  <a:lnTo>
                    <a:pt x="110" y="29"/>
                  </a:lnTo>
                  <a:lnTo>
                    <a:pt x="109" y="29"/>
                  </a:lnTo>
                  <a:lnTo>
                    <a:pt x="109" y="28"/>
                  </a:lnTo>
                  <a:lnTo>
                    <a:pt x="107" y="28"/>
                  </a:lnTo>
                  <a:lnTo>
                    <a:pt x="107" y="26"/>
                  </a:lnTo>
                  <a:lnTo>
                    <a:pt x="105" y="24"/>
                  </a:lnTo>
                  <a:lnTo>
                    <a:pt x="105" y="23"/>
                  </a:lnTo>
                  <a:lnTo>
                    <a:pt x="104" y="21"/>
                  </a:lnTo>
                  <a:lnTo>
                    <a:pt x="102" y="19"/>
                  </a:lnTo>
                  <a:lnTo>
                    <a:pt x="102" y="17"/>
                  </a:lnTo>
                  <a:lnTo>
                    <a:pt x="100" y="17"/>
                  </a:lnTo>
                  <a:lnTo>
                    <a:pt x="98" y="16"/>
                  </a:lnTo>
                  <a:lnTo>
                    <a:pt x="98" y="14"/>
                  </a:lnTo>
                  <a:lnTo>
                    <a:pt x="97" y="14"/>
                  </a:lnTo>
                  <a:lnTo>
                    <a:pt x="95" y="12"/>
                  </a:lnTo>
                  <a:lnTo>
                    <a:pt x="93" y="11"/>
                  </a:lnTo>
                  <a:lnTo>
                    <a:pt x="92" y="11"/>
                  </a:lnTo>
                  <a:lnTo>
                    <a:pt x="90" y="9"/>
                  </a:lnTo>
                  <a:lnTo>
                    <a:pt x="87" y="7"/>
                  </a:lnTo>
                  <a:lnTo>
                    <a:pt x="83" y="6"/>
                  </a:lnTo>
                  <a:close/>
                </a:path>
              </a:pathLst>
            </a:custGeom>
            <a:solidFill>
              <a:srgbClr val="808080"/>
            </a:solidFill>
            <a:ln w="9525">
              <a:noFill/>
              <a:round/>
              <a:headEnd/>
              <a:tailEnd/>
            </a:ln>
          </p:spPr>
          <p:txBody>
            <a:bodyPr/>
            <a:lstStyle/>
            <a:p>
              <a:endParaRPr lang="en-US"/>
            </a:p>
          </p:txBody>
        </p:sp>
        <p:sp>
          <p:nvSpPr>
            <p:cNvPr id="470" name="Freeform 2641"/>
            <p:cNvSpPr>
              <a:spLocks/>
            </p:cNvSpPr>
            <p:nvPr/>
          </p:nvSpPr>
          <p:spPr bwMode="auto">
            <a:xfrm>
              <a:off x="2777" y="2869"/>
              <a:ext cx="119" cy="68"/>
            </a:xfrm>
            <a:custGeom>
              <a:avLst/>
              <a:gdLst>
                <a:gd name="T0" fmla="*/ 73 w 119"/>
                <a:gd name="T1" fmla="*/ 0 h 68"/>
                <a:gd name="T2" fmla="*/ 66 w 119"/>
                <a:gd name="T3" fmla="*/ 0 h 68"/>
                <a:gd name="T4" fmla="*/ 61 w 119"/>
                <a:gd name="T5" fmla="*/ 0 h 68"/>
                <a:gd name="T6" fmla="*/ 56 w 119"/>
                <a:gd name="T7" fmla="*/ 0 h 68"/>
                <a:gd name="T8" fmla="*/ 47 w 119"/>
                <a:gd name="T9" fmla="*/ 0 h 68"/>
                <a:gd name="T10" fmla="*/ 37 w 119"/>
                <a:gd name="T11" fmla="*/ 2 h 68"/>
                <a:gd name="T12" fmla="*/ 30 w 119"/>
                <a:gd name="T13" fmla="*/ 5 h 68"/>
                <a:gd name="T14" fmla="*/ 25 w 119"/>
                <a:gd name="T15" fmla="*/ 7 h 68"/>
                <a:gd name="T16" fmla="*/ 22 w 119"/>
                <a:gd name="T17" fmla="*/ 9 h 68"/>
                <a:gd name="T18" fmla="*/ 17 w 119"/>
                <a:gd name="T19" fmla="*/ 12 h 68"/>
                <a:gd name="T20" fmla="*/ 11 w 119"/>
                <a:gd name="T21" fmla="*/ 14 h 68"/>
                <a:gd name="T22" fmla="*/ 6 w 119"/>
                <a:gd name="T23" fmla="*/ 20 h 68"/>
                <a:gd name="T24" fmla="*/ 3 w 119"/>
                <a:gd name="T25" fmla="*/ 27 h 68"/>
                <a:gd name="T26" fmla="*/ 1 w 119"/>
                <a:gd name="T27" fmla="*/ 32 h 68"/>
                <a:gd name="T28" fmla="*/ 0 w 119"/>
                <a:gd name="T29" fmla="*/ 36 h 68"/>
                <a:gd name="T30" fmla="*/ 1 w 119"/>
                <a:gd name="T31" fmla="*/ 41 h 68"/>
                <a:gd name="T32" fmla="*/ 3 w 119"/>
                <a:gd name="T33" fmla="*/ 48 h 68"/>
                <a:gd name="T34" fmla="*/ 8 w 119"/>
                <a:gd name="T35" fmla="*/ 53 h 68"/>
                <a:gd name="T36" fmla="*/ 13 w 119"/>
                <a:gd name="T37" fmla="*/ 56 h 68"/>
                <a:gd name="T38" fmla="*/ 18 w 119"/>
                <a:gd name="T39" fmla="*/ 58 h 68"/>
                <a:gd name="T40" fmla="*/ 20 w 119"/>
                <a:gd name="T41" fmla="*/ 61 h 68"/>
                <a:gd name="T42" fmla="*/ 25 w 119"/>
                <a:gd name="T43" fmla="*/ 63 h 68"/>
                <a:gd name="T44" fmla="*/ 40 w 119"/>
                <a:gd name="T45" fmla="*/ 67 h 68"/>
                <a:gd name="T46" fmla="*/ 47 w 119"/>
                <a:gd name="T47" fmla="*/ 67 h 68"/>
                <a:gd name="T48" fmla="*/ 52 w 119"/>
                <a:gd name="T49" fmla="*/ 67 h 68"/>
                <a:gd name="T50" fmla="*/ 57 w 119"/>
                <a:gd name="T51" fmla="*/ 68 h 68"/>
                <a:gd name="T52" fmla="*/ 63 w 119"/>
                <a:gd name="T53" fmla="*/ 68 h 68"/>
                <a:gd name="T54" fmla="*/ 66 w 119"/>
                <a:gd name="T55" fmla="*/ 68 h 68"/>
                <a:gd name="T56" fmla="*/ 75 w 119"/>
                <a:gd name="T57" fmla="*/ 67 h 68"/>
                <a:gd name="T58" fmla="*/ 81 w 119"/>
                <a:gd name="T59" fmla="*/ 65 h 68"/>
                <a:gd name="T60" fmla="*/ 92 w 119"/>
                <a:gd name="T61" fmla="*/ 61 h 68"/>
                <a:gd name="T62" fmla="*/ 97 w 119"/>
                <a:gd name="T63" fmla="*/ 60 h 68"/>
                <a:gd name="T64" fmla="*/ 100 w 119"/>
                <a:gd name="T65" fmla="*/ 56 h 68"/>
                <a:gd name="T66" fmla="*/ 105 w 119"/>
                <a:gd name="T67" fmla="*/ 55 h 68"/>
                <a:gd name="T68" fmla="*/ 112 w 119"/>
                <a:gd name="T69" fmla="*/ 48 h 68"/>
                <a:gd name="T70" fmla="*/ 117 w 119"/>
                <a:gd name="T71" fmla="*/ 41 h 68"/>
                <a:gd name="T72" fmla="*/ 117 w 119"/>
                <a:gd name="T73" fmla="*/ 38 h 68"/>
                <a:gd name="T74" fmla="*/ 119 w 119"/>
                <a:gd name="T75" fmla="*/ 36 h 68"/>
                <a:gd name="T76" fmla="*/ 119 w 119"/>
                <a:gd name="T77" fmla="*/ 32 h 68"/>
                <a:gd name="T78" fmla="*/ 117 w 119"/>
                <a:gd name="T79" fmla="*/ 27 h 68"/>
                <a:gd name="T80" fmla="*/ 117 w 119"/>
                <a:gd name="T81" fmla="*/ 24 h 68"/>
                <a:gd name="T82" fmla="*/ 114 w 119"/>
                <a:gd name="T83" fmla="*/ 20 h 68"/>
                <a:gd name="T84" fmla="*/ 110 w 119"/>
                <a:gd name="T85" fmla="*/ 15 h 68"/>
                <a:gd name="T86" fmla="*/ 107 w 119"/>
                <a:gd name="T87" fmla="*/ 14 h 68"/>
                <a:gd name="T88" fmla="*/ 104 w 119"/>
                <a:gd name="T89" fmla="*/ 12 h 68"/>
                <a:gd name="T90" fmla="*/ 100 w 119"/>
                <a:gd name="T91" fmla="*/ 9 h 68"/>
                <a:gd name="T92" fmla="*/ 97 w 119"/>
                <a:gd name="T93" fmla="*/ 7 h 68"/>
                <a:gd name="T94" fmla="*/ 85 w 119"/>
                <a:gd name="T95" fmla="*/ 2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9"/>
                <a:gd name="T145" fmla="*/ 0 h 68"/>
                <a:gd name="T146" fmla="*/ 119 w 119"/>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9" h="68">
                  <a:moveTo>
                    <a:pt x="85" y="2"/>
                  </a:moveTo>
                  <a:lnTo>
                    <a:pt x="76" y="0"/>
                  </a:lnTo>
                  <a:lnTo>
                    <a:pt x="73" y="0"/>
                  </a:lnTo>
                  <a:lnTo>
                    <a:pt x="69" y="0"/>
                  </a:lnTo>
                  <a:lnTo>
                    <a:pt x="68" y="0"/>
                  </a:lnTo>
                  <a:lnTo>
                    <a:pt x="66" y="0"/>
                  </a:lnTo>
                  <a:lnTo>
                    <a:pt x="64" y="0"/>
                  </a:lnTo>
                  <a:lnTo>
                    <a:pt x="63" y="0"/>
                  </a:lnTo>
                  <a:lnTo>
                    <a:pt x="61" y="0"/>
                  </a:lnTo>
                  <a:lnTo>
                    <a:pt x="59" y="0"/>
                  </a:lnTo>
                  <a:lnTo>
                    <a:pt x="57" y="0"/>
                  </a:lnTo>
                  <a:lnTo>
                    <a:pt x="56" y="0"/>
                  </a:lnTo>
                  <a:lnTo>
                    <a:pt x="54" y="0"/>
                  </a:lnTo>
                  <a:lnTo>
                    <a:pt x="52" y="0"/>
                  </a:lnTo>
                  <a:lnTo>
                    <a:pt x="47" y="0"/>
                  </a:lnTo>
                  <a:lnTo>
                    <a:pt x="44" y="2"/>
                  </a:lnTo>
                  <a:lnTo>
                    <a:pt x="39" y="2"/>
                  </a:lnTo>
                  <a:lnTo>
                    <a:pt x="37" y="2"/>
                  </a:lnTo>
                  <a:lnTo>
                    <a:pt x="35" y="3"/>
                  </a:lnTo>
                  <a:lnTo>
                    <a:pt x="30" y="3"/>
                  </a:lnTo>
                  <a:lnTo>
                    <a:pt x="30" y="5"/>
                  </a:lnTo>
                  <a:lnTo>
                    <a:pt x="27" y="5"/>
                  </a:lnTo>
                  <a:lnTo>
                    <a:pt x="27" y="7"/>
                  </a:lnTo>
                  <a:lnTo>
                    <a:pt x="25" y="7"/>
                  </a:lnTo>
                  <a:lnTo>
                    <a:pt x="23" y="7"/>
                  </a:lnTo>
                  <a:lnTo>
                    <a:pt x="23" y="9"/>
                  </a:lnTo>
                  <a:lnTo>
                    <a:pt x="22" y="9"/>
                  </a:lnTo>
                  <a:lnTo>
                    <a:pt x="20" y="10"/>
                  </a:lnTo>
                  <a:lnTo>
                    <a:pt x="18" y="10"/>
                  </a:lnTo>
                  <a:lnTo>
                    <a:pt x="17" y="12"/>
                  </a:lnTo>
                  <a:lnTo>
                    <a:pt x="15" y="12"/>
                  </a:lnTo>
                  <a:lnTo>
                    <a:pt x="13" y="14"/>
                  </a:lnTo>
                  <a:lnTo>
                    <a:pt x="11" y="14"/>
                  </a:lnTo>
                  <a:lnTo>
                    <a:pt x="11" y="15"/>
                  </a:lnTo>
                  <a:lnTo>
                    <a:pt x="10" y="15"/>
                  </a:lnTo>
                  <a:lnTo>
                    <a:pt x="6" y="20"/>
                  </a:lnTo>
                  <a:lnTo>
                    <a:pt x="3" y="24"/>
                  </a:lnTo>
                  <a:lnTo>
                    <a:pt x="1" y="27"/>
                  </a:lnTo>
                  <a:lnTo>
                    <a:pt x="3" y="27"/>
                  </a:lnTo>
                  <a:lnTo>
                    <a:pt x="1" y="29"/>
                  </a:lnTo>
                  <a:lnTo>
                    <a:pt x="1" y="31"/>
                  </a:lnTo>
                  <a:lnTo>
                    <a:pt x="1" y="32"/>
                  </a:lnTo>
                  <a:lnTo>
                    <a:pt x="0" y="32"/>
                  </a:lnTo>
                  <a:lnTo>
                    <a:pt x="1" y="34"/>
                  </a:lnTo>
                  <a:lnTo>
                    <a:pt x="0" y="36"/>
                  </a:lnTo>
                  <a:lnTo>
                    <a:pt x="1" y="38"/>
                  </a:lnTo>
                  <a:lnTo>
                    <a:pt x="1" y="39"/>
                  </a:lnTo>
                  <a:lnTo>
                    <a:pt x="1" y="41"/>
                  </a:lnTo>
                  <a:lnTo>
                    <a:pt x="3" y="43"/>
                  </a:lnTo>
                  <a:lnTo>
                    <a:pt x="3" y="44"/>
                  </a:lnTo>
                  <a:lnTo>
                    <a:pt x="3" y="48"/>
                  </a:lnTo>
                  <a:lnTo>
                    <a:pt x="5" y="48"/>
                  </a:lnTo>
                  <a:lnTo>
                    <a:pt x="6" y="49"/>
                  </a:lnTo>
                  <a:lnTo>
                    <a:pt x="8" y="53"/>
                  </a:lnTo>
                  <a:lnTo>
                    <a:pt x="10" y="53"/>
                  </a:lnTo>
                  <a:lnTo>
                    <a:pt x="11" y="55"/>
                  </a:lnTo>
                  <a:lnTo>
                    <a:pt x="13" y="56"/>
                  </a:lnTo>
                  <a:lnTo>
                    <a:pt x="15" y="56"/>
                  </a:lnTo>
                  <a:lnTo>
                    <a:pt x="17" y="58"/>
                  </a:lnTo>
                  <a:lnTo>
                    <a:pt x="18" y="58"/>
                  </a:lnTo>
                  <a:lnTo>
                    <a:pt x="18" y="60"/>
                  </a:lnTo>
                  <a:lnTo>
                    <a:pt x="20" y="60"/>
                  </a:lnTo>
                  <a:lnTo>
                    <a:pt x="20" y="61"/>
                  </a:lnTo>
                  <a:lnTo>
                    <a:pt x="22" y="61"/>
                  </a:lnTo>
                  <a:lnTo>
                    <a:pt x="23" y="61"/>
                  </a:lnTo>
                  <a:lnTo>
                    <a:pt x="25" y="63"/>
                  </a:lnTo>
                  <a:lnTo>
                    <a:pt x="27" y="63"/>
                  </a:lnTo>
                  <a:lnTo>
                    <a:pt x="32" y="65"/>
                  </a:lnTo>
                  <a:lnTo>
                    <a:pt x="40" y="67"/>
                  </a:lnTo>
                  <a:lnTo>
                    <a:pt x="42" y="67"/>
                  </a:lnTo>
                  <a:lnTo>
                    <a:pt x="46" y="67"/>
                  </a:lnTo>
                  <a:lnTo>
                    <a:pt x="47" y="67"/>
                  </a:lnTo>
                  <a:lnTo>
                    <a:pt x="49" y="67"/>
                  </a:lnTo>
                  <a:lnTo>
                    <a:pt x="51" y="68"/>
                  </a:lnTo>
                  <a:lnTo>
                    <a:pt x="52" y="67"/>
                  </a:lnTo>
                  <a:lnTo>
                    <a:pt x="54" y="68"/>
                  </a:lnTo>
                  <a:lnTo>
                    <a:pt x="56" y="68"/>
                  </a:lnTo>
                  <a:lnTo>
                    <a:pt x="57" y="68"/>
                  </a:lnTo>
                  <a:lnTo>
                    <a:pt x="59" y="68"/>
                  </a:lnTo>
                  <a:lnTo>
                    <a:pt x="61" y="68"/>
                  </a:lnTo>
                  <a:lnTo>
                    <a:pt x="63" y="68"/>
                  </a:lnTo>
                  <a:lnTo>
                    <a:pt x="64" y="68"/>
                  </a:lnTo>
                  <a:lnTo>
                    <a:pt x="66" y="67"/>
                  </a:lnTo>
                  <a:lnTo>
                    <a:pt x="66" y="68"/>
                  </a:lnTo>
                  <a:lnTo>
                    <a:pt x="71" y="67"/>
                  </a:lnTo>
                  <a:lnTo>
                    <a:pt x="73" y="67"/>
                  </a:lnTo>
                  <a:lnTo>
                    <a:pt x="75" y="67"/>
                  </a:lnTo>
                  <a:lnTo>
                    <a:pt x="76" y="67"/>
                  </a:lnTo>
                  <a:lnTo>
                    <a:pt x="80" y="65"/>
                  </a:lnTo>
                  <a:lnTo>
                    <a:pt x="81" y="65"/>
                  </a:lnTo>
                  <a:lnTo>
                    <a:pt x="86" y="63"/>
                  </a:lnTo>
                  <a:lnTo>
                    <a:pt x="88" y="63"/>
                  </a:lnTo>
                  <a:lnTo>
                    <a:pt x="92" y="61"/>
                  </a:lnTo>
                  <a:lnTo>
                    <a:pt x="93" y="61"/>
                  </a:lnTo>
                  <a:lnTo>
                    <a:pt x="95" y="60"/>
                  </a:lnTo>
                  <a:lnTo>
                    <a:pt x="97" y="60"/>
                  </a:lnTo>
                  <a:lnTo>
                    <a:pt x="98" y="60"/>
                  </a:lnTo>
                  <a:lnTo>
                    <a:pt x="98" y="58"/>
                  </a:lnTo>
                  <a:lnTo>
                    <a:pt x="100" y="56"/>
                  </a:lnTo>
                  <a:lnTo>
                    <a:pt x="102" y="56"/>
                  </a:lnTo>
                  <a:lnTo>
                    <a:pt x="104" y="55"/>
                  </a:lnTo>
                  <a:lnTo>
                    <a:pt x="105" y="55"/>
                  </a:lnTo>
                  <a:lnTo>
                    <a:pt x="107" y="51"/>
                  </a:lnTo>
                  <a:lnTo>
                    <a:pt x="109" y="51"/>
                  </a:lnTo>
                  <a:lnTo>
                    <a:pt x="112" y="48"/>
                  </a:lnTo>
                  <a:lnTo>
                    <a:pt x="115" y="43"/>
                  </a:lnTo>
                  <a:lnTo>
                    <a:pt x="114" y="43"/>
                  </a:lnTo>
                  <a:lnTo>
                    <a:pt x="117" y="41"/>
                  </a:lnTo>
                  <a:lnTo>
                    <a:pt x="117" y="39"/>
                  </a:lnTo>
                  <a:lnTo>
                    <a:pt x="119" y="38"/>
                  </a:lnTo>
                  <a:lnTo>
                    <a:pt x="117" y="38"/>
                  </a:lnTo>
                  <a:lnTo>
                    <a:pt x="119" y="38"/>
                  </a:lnTo>
                  <a:lnTo>
                    <a:pt x="117" y="36"/>
                  </a:lnTo>
                  <a:lnTo>
                    <a:pt x="119" y="36"/>
                  </a:lnTo>
                  <a:lnTo>
                    <a:pt x="117" y="36"/>
                  </a:lnTo>
                  <a:lnTo>
                    <a:pt x="119" y="34"/>
                  </a:lnTo>
                  <a:lnTo>
                    <a:pt x="119" y="32"/>
                  </a:lnTo>
                  <a:lnTo>
                    <a:pt x="119" y="31"/>
                  </a:lnTo>
                  <a:lnTo>
                    <a:pt x="119" y="29"/>
                  </a:lnTo>
                  <a:lnTo>
                    <a:pt x="117" y="27"/>
                  </a:lnTo>
                  <a:lnTo>
                    <a:pt x="117" y="26"/>
                  </a:lnTo>
                  <a:lnTo>
                    <a:pt x="115" y="24"/>
                  </a:lnTo>
                  <a:lnTo>
                    <a:pt x="117" y="24"/>
                  </a:lnTo>
                  <a:lnTo>
                    <a:pt x="115" y="24"/>
                  </a:lnTo>
                  <a:lnTo>
                    <a:pt x="115" y="22"/>
                  </a:lnTo>
                  <a:lnTo>
                    <a:pt x="114" y="20"/>
                  </a:lnTo>
                  <a:lnTo>
                    <a:pt x="114" y="19"/>
                  </a:lnTo>
                  <a:lnTo>
                    <a:pt x="112" y="19"/>
                  </a:lnTo>
                  <a:lnTo>
                    <a:pt x="110" y="15"/>
                  </a:lnTo>
                  <a:lnTo>
                    <a:pt x="109" y="15"/>
                  </a:lnTo>
                  <a:lnTo>
                    <a:pt x="109" y="14"/>
                  </a:lnTo>
                  <a:lnTo>
                    <a:pt x="107" y="14"/>
                  </a:lnTo>
                  <a:lnTo>
                    <a:pt x="107" y="12"/>
                  </a:lnTo>
                  <a:lnTo>
                    <a:pt x="105" y="12"/>
                  </a:lnTo>
                  <a:lnTo>
                    <a:pt x="104" y="12"/>
                  </a:lnTo>
                  <a:lnTo>
                    <a:pt x="104" y="10"/>
                  </a:lnTo>
                  <a:lnTo>
                    <a:pt x="102" y="10"/>
                  </a:lnTo>
                  <a:lnTo>
                    <a:pt x="100" y="9"/>
                  </a:lnTo>
                  <a:lnTo>
                    <a:pt x="98" y="9"/>
                  </a:lnTo>
                  <a:lnTo>
                    <a:pt x="98" y="7"/>
                  </a:lnTo>
                  <a:lnTo>
                    <a:pt x="97" y="7"/>
                  </a:lnTo>
                  <a:lnTo>
                    <a:pt x="93" y="5"/>
                  </a:lnTo>
                  <a:lnTo>
                    <a:pt x="93" y="3"/>
                  </a:lnTo>
                  <a:lnTo>
                    <a:pt x="85" y="2"/>
                  </a:lnTo>
                  <a:close/>
                </a:path>
              </a:pathLst>
            </a:custGeom>
            <a:solidFill>
              <a:srgbClr val="808080"/>
            </a:solidFill>
            <a:ln w="9525">
              <a:noFill/>
              <a:round/>
              <a:headEnd/>
              <a:tailEnd/>
            </a:ln>
          </p:spPr>
          <p:txBody>
            <a:bodyPr/>
            <a:lstStyle/>
            <a:p>
              <a:endParaRPr lang="en-US"/>
            </a:p>
          </p:txBody>
        </p:sp>
        <p:sp>
          <p:nvSpPr>
            <p:cNvPr id="471" name="Freeform 2642"/>
            <p:cNvSpPr>
              <a:spLocks/>
            </p:cNvSpPr>
            <p:nvPr/>
          </p:nvSpPr>
          <p:spPr bwMode="auto">
            <a:xfrm>
              <a:off x="2773" y="2867"/>
              <a:ext cx="126" cy="72"/>
            </a:xfrm>
            <a:custGeom>
              <a:avLst/>
              <a:gdLst>
                <a:gd name="T0" fmla="*/ 2 w 126"/>
                <a:gd name="T1" fmla="*/ 28 h 72"/>
                <a:gd name="T2" fmla="*/ 0 w 126"/>
                <a:gd name="T3" fmla="*/ 34 h 72"/>
                <a:gd name="T4" fmla="*/ 2 w 126"/>
                <a:gd name="T5" fmla="*/ 45 h 72"/>
                <a:gd name="T6" fmla="*/ 5 w 126"/>
                <a:gd name="T7" fmla="*/ 51 h 72"/>
                <a:gd name="T8" fmla="*/ 14 w 126"/>
                <a:gd name="T9" fmla="*/ 58 h 72"/>
                <a:gd name="T10" fmla="*/ 22 w 126"/>
                <a:gd name="T11" fmla="*/ 63 h 72"/>
                <a:gd name="T12" fmla="*/ 34 w 126"/>
                <a:gd name="T13" fmla="*/ 69 h 72"/>
                <a:gd name="T14" fmla="*/ 43 w 126"/>
                <a:gd name="T15" fmla="*/ 70 h 72"/>
                <a:gd name="T16" fmla="*/ 53 w 126"/>
                <a:gd name="T17" fmla="*/ 72 h 72"/>
                <a:gd name="T18" fmla="*/ 61 w 126"/>
                <a:gd name="T19" fmla="*/ 72 h 72"/>
                <a:gd name="T20" fmla="*/ 73 w 126"/>
                <a:gd name="T21" fmla="*/ 70 h 72"/>
                <a:gd name="T22" fmla="*/ 92 w 126"/>
                <a:gd name="T23" fmla="*/ 67 h 72"/>
                <a:gd name="T24" fmla="*/ 99 w 126"/>
                <a:gd name="T25" fmla="*/ 63 h 72"/>
                <a:gd name="T26" fmla="*/ 111 w 126"/>
                <a:gd name="T27" fmla="*/ 58 h 72"/>
                <a:gd name="T28" fmla="*/ 119 w 126"/>
                <a:gd name="T29" fmla="*/ 50 h 72"/>
                <a:gd name="T30" fmla="*/ 125 w 126"/>
                <a:gd name="T31" fmla="*/ 36 h 72"/>
                <a:gd name="T32" fmla="*/ 126 w 126"/>
                <a:gd name="T33" fmla="*/ 31 h 72"/>
                <a:gd name="T34" fmla="*/ 123 w 126"/>
                <a:gd name="T35" fmla="*/ 24 h 72"/>
                <a:gd name="T36" fmla="*/ 119 w 126"/>
                <a:gd name="T37" fmla="*/ 17 h 72"/>
                <a:gd name="T38" fmla="*/ 111 w 126"/>
                <a:gd name="T39" fmla="*/ 12 h 72"/>
                <a:gd name="T40" fmla="*/ 106 w 126"/>
                <a:gd name="T41" fmla="*/ 9 h 72"/>
                <a:gd name="T42" fmla="*/ 99 w 126"/>
                <a:gd name="T43" fmla="*/ 5 h 72"/>
                <a:gd name="T44" fmla="*/ 75 w 126"/>
                <a:gd name="T45" fmla="*/ 0 h 72"/>
                <a:gd name="T46" fmla="*/ 61 w 126"/>
                <a:gd name="T47" fmla="*/ 0 h 72"/>
                <a:gd name="T48" fmla="*/ 51 w 126"/>
                <a:gd name="T49" fmla="*/ 0 h 72"/>
                <a:gd name="T50" fmla="*/ 34 w 126"/>
                <a:gd name="T51" fmla="*/ 5 h 72"/>
                <a:gd name="T52" fmla="*/ 26 w 126"/>
                <a:gd name="T53" fmla="*/ 7 h 72"/>
                <a:gd name="T54" fmla="*/ 17 w 126"/>
                <a:gd name="T55" fmla="*/ 12 h 72"/>
                <a:gd name="T56" fmla="*/ 7 w 126"/>
                <a:gd name="T57" fmla="*/ 21 h 72"/>
                <a:gd name="T58" fmla="*/ 19 w 126"/>
                <a:gd name="T59" fmla="*/ 16 h 72"/>
                <a:gd name="T60" fmla="*/ 27 w 126"/>
                <a:gd name="T61" fmla="*/ 12 h 72"/>
                <a:gd name="T62" fmla="*/ 34 w 126"/>
                <a:gd name="T63" fmla="*/ 9 h 72"/>
                <a:gd name="T64" fmla="*/ 53 w 126"/>
                <a:gd name="T65" fmla="*/ 5 h 72"/>
                <a:gd name="T66" fmla="*/ 63 w 126"/>
                <a:gd name="T67" fmla="*/ 4 h 72"/>
                <a:gd name="T68" fmla="*/ 73 w 126"/>
                <a:gd name="T69" fmla="*/ 4 h 72"/>
                <a:gd name="T70" fmla="*/ 94 w 126"/>
                <a:gd name="T71" fmla="*/ 9 h 72"/>
                <a:gd name="T72" fmla="*/ 101 w 126"/>
                <a:gd name="T73" fmla="*/ 11 h 72"/>
                <a:gd name="T74" fmla="*/ 106 w 126"/>
                <a:gd name="T75" fmla="*/ 14 h 72"/>
                <a:gd name="T76" fmla="*/ 111 w 126"/>
                <a:gd name="T77" fmla="*/ 21 h 72"/>
                <a:gd name="T78" fmla="*/ 118 w 126"/>
                <a:gd name="T79" fmla="*/ 29 h 72"/>
                <a:gd name="T80" fmla="*/ 119 w 126"/>
                <a:gd name="T81" fmla="*/ 34 h 72"/>
                <a:gd name="T82" fmla="*/ 116 w 126"/>
                <a:gd name="T83" fmla="*/ 41 h 72"/>
                <a:gd name="T84" fmla="*/ 108 w 126"/>
                <a:gd name="T85" fmla="*/ 53 h 72"/>
                <a:gd name="T86" fmla="*/ 99 w 126"/>
                <a:gd name="T87" fmla="*/ 58 h 72"/>
                <a:gd name="T88" fmla="*/ 92 w 126"/>
                <a:gd name="T89" fmla="*/ 62 h 72"/>
                <a:gd name="T90" fmla="*/ 82 w 126"/>
                <a:gd name="T91" fmla="*/ 65 h 72"/>
                <a:gd name="T92" fmla="*/ 67 w 126"/>
                <a:gd name="T93" fmla="*/ 67 h 72"/>
                <a:gd name="T94" fmla="*/ 60 w 126"/>
                <a:gd name="T95" fmla="*/ 69 h 72"/>
                <a:gd name="T96" fmla="*/ 51 w 126"/>
                <a:gd name="T97" fmla="*/ 69 h 72"/>
                <a:gd name="T98" fmla="*/ 39 w 126"/>
                <a:gd name="T99" fmla="*/ 65 h 72"/>
                <a:gd name="T100" fmla="*/ 31 w 126"/>
                <a:gd name="T101" fmla="*/ 63 h 72"/>
                <a:gd name="T102" fmla="*/ 22 w 126"/>
                <a:gd name="T103" fmla="*/ 58 h 72"/>
                <a:gd name="T104" fmla="*/ 14 w 126"/>
                <a:gd name="T105" fmla="*/ 51 h 72"/>
                <a:gd name="T106" fmla="*/ 7 w 126"/>
                <a:gd name="T107" fmla="*/ 36 h 72"/>
                <a:gd name="T108" fmla="*/ 10 w 126"/>
                <a:gd name="T109" fmla="*/ 29 h 72"/>
                <a:gd name="T110" fmla="*/ 7 w 126"/>
                <a:gd name="T111" fmla="*/ 2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6"/>
                <a:gd name="T169" fmla="*/ 0 h 72"/>
                <a:gd name="T170" fmla="*/ 126 w 126"/>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6" h="72">
                  <a:moveTo>
                    <a:pt x="7" y="21"/>
                  </a:moveTo>
                  <a:lnTo>
                    <a:pt x="4" y="26"/>
                  </a:lnTo>
                  <a:lnTo>
                    <a:pt x="2" y="28"/>
                  </a:lnTo>
                  <a:lnTo>
                    <a:pt x="2" y="29"/>
                  </a:lnTo>
                  <a:lnTo>
                    <a:pt x="2" y="31"/>
                  </a:lnTo>
                  <a:lnTo>
                    <a:pt x="0" y="34"/>
                  </a:lnTo>
                  <a:lnTo>
                    <a:pt x="0" y="36"/>
                  </a:lnTo>
                  <a:lnTo>
                    <a:pt x="0" y="41"/>
                  </a:lnTo>
                  <a:lnTo>
                    <a:pt x="2" y="45"/>
                  </a:lnTo>
                  <a:lnTo>
                    <a:pt x="4" y="46"/>
                  </a:lnTo>
                  <a:lnTo>
                    <a:pt x="4" y="50"/>
                  </a:lnTo>
                  <a:lnTo>
                    <a:pt x="5" y="51"/>
                  </a:lnTo>
                  <a:lnTo>
                    <a:pt x="7" y="53"/>
                  </a:lnTo>
                  <a:lnTo>
                    <a:pt x="10" y="58"/>
                  </a:lnTo>
                  <a:lnTo>
                    <a:pt x="14" y="58"/>
                  </a:lnTo>
                  <a:lnTo>
                    <a:pt x="17" y="62"/>
                  </a:lnTo>
                  <a:lnTo>
                    <a:pt x="19" y="63"/>
                  </a:lnTo>
                  <a:lnTo>
                    <a:pt x="22" y="63"/>
                  </a:lnTo>
                  <a:lnTo>
                    <a:pt x="26" y="65"/>
                  </a:lnTo>
                  <a:lnTo>
                    <a:pt x="31" y="69"/>
                  </a:lnTo>
                  <a:lnTo>
                    <a:pt x="34" y="69"/>
                  </a:lnTo>
                  <a:lnTo>
                    <a:pt x="34" y="70"/>
                  </a:lnTo>
                  <a:lnTo>
                    <a:pt x="38" y="70"/>
                  </a:lnTo>
                  <a:lnTo>
                    <a:pt x="43" y="70"/>
                  </a:lnTo>
                  <a:lnTo>
                    <a:pt x="46" y="72"/>
                  </a:lnTo>
                  <a:lnTo>
                    <a:pt x="50" y="72"/>
                  </a:lnTo>
                  <a:lnTo>
                    <a:pt x="53" y="72"/>
                  </a:lnTo>
                  <a:lnTo>
                    <a:pt x="56" y="72"/>
                  </a:lnTo>
                  <a:lnTo>
                    <a:pt x="58" y="72"/>
                  </a:lnTo>
                  <a:lnTo>
                    <a:pt x="61" y="72"/>
                  </a:lnTo>
                  <a:lnTo>
                    <a:pt x="65" y="72"/>
                  </a:lnTo>
                  <a:lnTo>
                    <a:pt x="68" y="72"/>
                  </a:lnTo>
                  <a:lnTo>
                    <a:pt x="73" y="70"/>
                  </a:lnTo>
                  <a:lnTo>
                    <a:pt x="77" y="70"/>
                  </a:lnTo>
                  <a:lnTo>
                    <a:pt x="85" y="69"/>
                  </a:lnTo>
                  <a:lnTo>
                    <a:pt x="92" y="67"/>
                  </a:lnTo>
                  <a:lnTo>
                    <a:pt x="94" y="65"/>
                  </a:lnTo>
                  <a:lnTo>
                    <a:pt x="97" y="65"/>
                  </a:lnTo>
                  <a:lnTo>
                    <a:pt x="99" y="63"/>
                  </a:lnTo>
                  <a:lnTo>
                    <a:pt x="102" y="63"/>
                  </a:lnTo>
                  <a:lnTo>
                    <a:pt x="104" y="62"/>
                  </a:lnTo>
                  <a:lnTo>
                    <a:pt x="111" y="58"/>
                  </a:lnTo>
                  <a:lnTo>
                    <a:pt x="113" y="57"/>
                  </a:lnTo>
                  <a:lnTo>
                    <a:pt x="114" y="55"/>
                  </a:lnTo>
                  <a:lnTo>
                    <a:pt x="119" y="50"/>
                  </a:lnTo>
                  <a:lnTo>
                    <a:pt x="123" y="45"/>
                  </a:lnTo>
                  <a:lnTo>
                    <a:pt x="123" y="41"/>
                  </a:lnTo>
                  <a:lnTo>
                    <a:pt x="125" y="36"/>
                  </a:lnTo>
                  <a:lnTo>
                    <a:pt x="126" y="34"/>
                  </a:lnTo>
                  <a:lnTo>
                    <a:pt x="125" y="33"/>
                  </a:lnTo>
                  <a:lnTo>
                    <a:pt x="126" y="31"/>
                  </a:lnTo>
                  <a:lnTo>
                    <a:pt x="125" y="29"/>
                  </a:lnTo>
                  <a:lnTo>
                    <a:pt x="123" y="28"/>
                  </a:lnTo>
                  <a:lnTo>
                    <a:pt x="123" y="24"/>
                  </a:lnTo>
                  <a:lnTo>
                    <a:pt x="123" y="22"/>
                  </a:lnTo>
                  <a:lnTo>
                    <a:pt x="121" y="21"/>
                  </a:lnTo>
                  <a:lnTo>
                    <a:pt x="119" y="17"/>
                  </a:lnTo>
                  <a:lnTo>
                    <a:pt x="114" y="16"/>
                  </a:lnTo>
                  <a:lnTo>
                    <a:pt x="113" y="14"/>
                  </a:lnTo>
                  <a:lnTo>
                    <a:pt x="111" y="12"/>
                  </a:lnTo>
                  <a:lnTo>
                    <a:pt x="109" y="11"/>
                  </a:lnTo>
                  <a:lnTo>
                    <a:pt x="106" y="11"/>
                  </a:lnTo>
                  <a:lnTo>
                    <a:pt x="106" y="9"/>
                  </a:lnTo>
                  <a:lnTo>
                    <a:pt x="102" y="7"/>
                  </a:lnTo>
                  <a:lnTo>
                    <a:pt x="101" y="5"/>
                  </a:lnTo>
                  <a:lnTo>
                    <a:pt x="99" y="5"/>
                  </a:lnTo>
                  <a:lnTo>
                    <a:pt x="80" y="0"/>
                  </a:lnTo>
                  <a:lnTo>
                    <a:pt x="77" y="0"/>
                  </a:lnTo>
                  <a:lnTo>
                    <a:pt x="75" y="0"/>
                  </a:lnTo>
                  <a:lnTo>
                    <a:pt x="72" y="0"/>
                  </a:lnTo>
                  <a:lnTo>
                    <a:pt x="68" y="0"/>
                  </a:lnTo>
                  <a:lnTo>
                    <a:pt x="61" y="0"/>
                  </a:lnTo>
                  <a:lnTo>
                    <a:pt x="60" y="0"/>
                  </a:lnTo>
                  <a:lnTo>
                    <a:pt x="56" y="0"/>
                  </a:lnTo>
                  <a:lnTo>
                    <a:pt x="51" y="0"/>
                  </a:lnTo>
                  <a:lnTo>
                    <a:pt x="43" y="2"/>
                  </a:lnTo>
                  <a:lnTo>
                    <a:pt x="39" y="2"/>
                  </a:lnTo>
                  <a:lnTo>
                    <a:pt x="34" y="5"/>
                  </a:lnTo>
                  <a:lnTo>
                    <a:pt x="31" y="5"/>
                  </a:lnTo>
                  <a:lnTo>
                    <a:pt x="29" y="5"/>
                  </a:lnTo>
                  <a:lnTo>
                    <a:pt x="26" y="7"/>
                  </a:lnTo>
                  <a:lnTo>
                    <a:pt x="24" y="9"/>
                  </a:lnTo>
                  <a:lnTo>
                    <a:pt x="21" y="9"/>
                  </a:lnTo>
                  <a:lnTo>
                    <a:pt x="17" y="12"/>
                  </a:lnTo>
                  <a:lnTo>
                    <a:pt x="14" y="14"/>
                  </a:lnTo>
                  <a:lnTo>
                    <a:pt x="10" y="17"/>
                  </a:lnTo>
                  <a:lnTo>
                    <a:pt x="7" y="21"/>
                  </a:lnTo>
                  <a:lnTo>
                    <a:pt x="14" y="22"/>
                  </a:lnTo>
                  <a:lnTo>
                    <a:pt x="15" y="21"/>
                  </a:lnTo>
                  <a:lnTo>
                    <a:pt x="19" y="16"/>
                  </a:lnTo>
                  <a:lnTo>
                    <a:pt x="22" y="14"/>
                  </a:lnTo>
                  <a:lnTo>
                    <a:pt x="26" y="12"/>
                  </a:lnTo>
                  <a:lnTo>
                    <a:pt x="27" y="12"/>
                  </a:lnTo>
                  <a:lnTo>
                    <a:pt x="31" y="11"/>
                  </a:lnTo>
                  <a:lnTo>
                    <a:pt x="32" y="9"/>
                  </a:lnTo>
                  <a:lnTo>
                    <a:pt x="34" y="9"/>
                  </a:lnTo>
                  <a:lnTo>
                    <a:pt x="38" y="9"/>
                  </a:lnTo>
                  <a:lnTo>
                    <a:pt x="43" y="5"/>
                  </a:lnTo>
                  <a:lnTo>
                    <a:pt x="53" y="5"/>
                  </a:lnTo>
                  <a:lnTo>
                    <a:pt x="58" y="4"/>
                  </a:lnTo>
                  <a:lnTo>
                    <a:pt x="60" y="4"/>
                  </a:lnTo>
                  <a:lnTo>
                    <a:pt x="63" y="4"/>
                  </a:lnTo>
                  <a:lnTo>
                    <a:pt x="68" y="4"/>
                  </a:lnTo>
                  <a:lnTo>
                    <a:pt x="72" y="4"/>
                  </a:lnTo>
                  <a:lnTo>
                    <a:pt x="73" y="4"/>
                  </a:lnTo>
                  <a:lnTo>
                    <a:pt x="77" y="5"/>
                  </a:lnTo>
                  <a:lnTo>
                    <a:pt x="79" y="5"/>
                  </a:lnTo>
                  <a:lnTo>
                    <a:pt x="94" y="9"/>
                  </a:lnTo>
                  <a:lnTo>
                    <a:pt x="96" y="9"/>
                  </a:lnTo>
                  <a:lnTo>
                    <a:pt x="97" y="11"/>
                  </a:lnTo>
                  <a:lnTo>
                    <a:pt x="101" y="11"/>
                  </a:lnTo>
                  <a:lnTo>
                    <a:pt x="102" y="12"/>
                  </a:lnTo>
                  <a:lnTo>
                    <a:pt x="102" y="14"/>
                  </a:lnTo>
                  <a:lnTo>
                    <a:pt x="106" y="14"/>
                  </a:lnTo>
                  <a:lnTo>
                    <a:pt x="106" y="16"/>
                  </a:lnTo>
                  <a:lnTo>
                    <a:pt x="109" y="17"/>
                  </a:lnTo>
                  <a:lnTo>
                    <a:pt x="111" y="21"/>
                  </a:lnTo>
                  <a:lnTo>
                    <a:pt x="113" y="21"/>
                  </a:lnTo>
                  <a:lnTo>
                    <a:pt x="116" y="26"/>
                  </a:lnTo>
                  <a:lnTo>
                    <a:pt x="118" y="29"/>
                  </a:lnTo>
                  <a:lnTo>
                    <a:pt x="119" y="31"/>
                  </a:lnTo>
                  <a:lnTo>
                    <a:pt x="118" y="33"/>
                  </a:lnTo>
                  <a:lnTo>
                    <a:pt x="119" y="34"/>
                  </a:lnTo>
                  <a:lnTo>
                    <a:pt x="119" y="36"/>
                  </a:lnTo>
                  <a:lnTo>
                    <a:pt x="118" y="41"/>
                  </a:lnTo>
                  <a:lnTo>
                    <a:pt x="116" y="41"/>
                  </a:lnTo>
                  <a:lnTo>
                    <a:pt x="116" y="45"/>
                  </a:lnTo>
                  <a:lnTo>
                    <a:pt x="113" y="48"/>
                  </a:lnTo>
                  <a:lnTo>
                    <a:pt x="108" y="53"/>
                  </a:lnTo>
                  <a:lnTo>
                    <a:pt x="106" y="53"/>
                  </a:lnTo>
                  <a:lnTo>
                    <a:pt x="106" y="57"/>
                  </a:lnTo>
                  <a:lnTo>
                    <a:pt x="99" y="58"/>
                  </a:lnTo>
                  <a:lnTo>
                    <a:pt x="97" y="60"/>
                  </a:lnTo>
                  <a:lnTo>
                    <a:pt x="94" y="62"/>
                  </a:lnTo>
                  <a:lnTo>
                    <a:pt x="92" y="62"/>
                  </a:lnTo>
                  <a:lnTo>
                    <a:pt x="90" y="62"/>
                  </a:lnTo>
                  <a:lnTo>
                    <a:pt x="89" y="63"/>
                  </a:lnTo>
                  <a:lnTo>
                    <a:pt x="82" y="65"/>
                  </a:lnTo>
                  <a:lnTo>
                    <a:pt x="75" y="65"/>
                  </a:lnTo>
                  <a:lnTo>
                    <a:pt x="72" y="67"/>
                  </a:lnTo>
                  <a:lnTo>
                    <a:pt x="67" y="67"/>
                  </a:lnTo>
                  <a:lnTo>
                    <a:pt x="65" y="69"/>
                  </a:lnTo>
                  <a:lnTo>
                    <a:pt x="61" y="69"/>
                  </a:lnTo>
                  <a:lnTo>
                    <a:pt x="60" y="69"/>
                  </a:lnTo>
                  <a:lnTo>
                    <a:pt x="56" y="69"/>
                  </a:lnTo>
                  <a:lnTo>
                    <a:pt x="55" y="69"/>
                  </a:lnTo>
                  <a:lnTo>
                    <a:pt x="51" y="69"/>
                  </a:lnTo>
                  <a:lnTo>
                    <a:pt x="48" y="67"/>
                  </a:lnTo>
                  <a:lnTo>
                    <a:pt x="44" y="67"/>
                  </a:lnTo>
                  <a:lnTo>
                    <a:pt x="39" y="65"/>
                  </a:lnTo>
                  <a:lnTo>
                    <a:pt x="38" y="65"/>
                  </a:lnTo>
                  <a:lnTo>
                    <a:pt x="36" y="63"/>
                  </a:lnTo>
                  <a:lnTo>
                    <a:pt x="31" y="63"/>
                  </a:lnTo>
                  <a:lnTo>
                    <a:pt x="26" y="62"/>
                  </a:lnTo>
                  <a:lnTo>
                    <a:pt x="24" y="60"/>
                  </a:lnTo>
                  <a:lnTo>
                    <a:pt x="22" y="58"/>
                  </a:lnTo>
                  <a:lnTo>
                    <a:pt x="19" y="57"/>
                  </a:lnTo>
                  <a:lnTo>
                    <a:pt x="17" y="55"/>
                  </a:lnTo>
                  <a:lnTo>
                    <a:pt x="14" y="51"/>
                  </a:lnTo>
                  <a:lnTo>
                    <a:pt x="10" y="46"/>
                  </a:lnTo>
                  <a:lnTo>
                    <a:pt x="9" y="41"/>
                  </a:lnTo>
                  <a:lnTo>
                    <a:pt x="7" y="36"/>
                  </a:lnTo>
                  <a:lnTo>
                    <a:pt x="9" y="34"/>
                  </a:lnTo>
                  <a:lnTo>
                    <a:pt x="9" y="33"/>
                  </a:lnTo>
                  <a:lnTo>
                    <a:pt x="10" y="29"/>
                  </a:lnTo>
                  <a:lnTo>
                    <a:pt x="10" y="28"/>
                  </a:lnTo>
                  <a:lnTo>
                    <a:pt x="14" y="22"/>
                  </a:lnTo>
                  <a:lnTo>
                    <a:pt x="7" y="21"/>
                  </a:lnTo>
                  <a:close/>
                </a:path>
              </a:pathLst>
            </a:custGeom>
            <a:solidFill>
              <a:srgbClr val="808080"/>
            </a:solidFill>
            <a:ln w="9525">
              <a:noFill/>
              <a:round/>
              <a:headEnd/>
              <a:tailEnd/>
            </a:ln>
          </p:spPr>
          <p:txBody>
            <a:bodyPr/>
            <a:lstStyle/>
            <a:p>
              <a:endParaRPr lang="en-US"/>
            </a:p>
          </p:txBody>
        </p:sp>
        <p:sp>
          <p:nvSpPr>
            <p:cNvPr id="472" name="Freeform 2643"/>
            <p:cNvSpPr>
              <a:spLocks/>
            </p:cNvSpPr>
            <p:nvPr/>
          </p:nvSpPr>
          <p:spPr bwMode="auto">
            <a:xfrm>
              <a:off x="2729" y="2803"/>
              <a:ext cx="148" cy="88"/>
            </a:xfrm>
            <a:custGeom>
              <a:avLst/>
              <a:gdLst>
                <a:gd name="T0" fmla="*/ 95 w 148"/>
                <a:gd name="T1" fmla="*/ 3 h 88"/>
                <a:gd name="T2" fmla="*/ 88 w 148"/>
                <a:gd name="T3" fmla="*/ 1 h 88"/>
                <a:gd name="T4" fmla="*/ 83 w 148"/>
                <a:gd name="T5" fmla="*/ 1 h 88"/>
                <a:gd name="T6" fmla="*/ 78 w 148"/>
                <a:gd name="T7" fmla="*/ 1 h 88"/>
                <a:gd name="T8" fmla="*/ 75 w 148"/>
                <a:gd name="T9" fmla="*/ 1 h 88"/>
                <a:gd name="T10" fmla="*/ 71 w 148"/>
                <a:gd name="T11" fmla="*/ 0 h 88"/>
                <a:gd name="T12" fmla="*/ 63 w 148"/>
                <a:gd name="T13" fmla="*/ 1 h 88"/>
                <a:gd name="T14" fmla="*/ 42 w 148"/>
                <a:gd name="T15" fmla="*/ 5 h 88"/>
                <a:gd name="T16" fmla="*/ 37 w 148"/>
                <a:gd name="T17" fmla="*/ 6 h 88"/>
                <a:gd name="T18" fmla="*/ 32 w 148"/>
                <a:gd name="T19" fmla="*/ 8 h 88"/>
                <a:gd name="T20" fmla="*/ 29 w 148"/>
                <a:gd name="T21" fmla="*/ 11 h 88"/>
                <a:gd name="T22" fmla="*/ 25 w 148"/>
                <a:gd name="T23" fmla="*/ 13 h 88"/>
                <a:gd name="T24" fmla="*/ 20 w 148"/>
                <a:gd name="T25" fmla="*/ 15 h 88"/>
                <a:gd name="T26" fmla="*/ 15 w 148"/>
                <a:gd name="T27" fmla="*/ 18 h 88"/>
                <a:gd name="T28" fmla="*/ 10 w 148"/>
                <a:gd name="T29" fmla="*/ 23 h 88"/>
                <a:gd name="T30" fmla="*/ 5 w 148"/>
                <a:gd name="T31" fmla="*/ 32 h 88"/>
                <a:gd name="T32" fmla="*/ 0 w 148"/>
                <a:gd name="T33" fmla="*/ 37 h 88"/>
                <a:gd name="T34" fmla="*/ 0 w 148"/>
                <a:gd name="T35" fmla="*/ 40 h 88"/>
                <a:gd name="T36" fmla="*/ 0 w 148"/>
                <a:gd name="T37" fmla="*/ 46 h 88"/>
                <a:gd name="T38" fmla="*/ 0 w 148"/>
                <a:gd name="T39" fmla="*/ 51 h 88"/>
                <a:gd name="T40" fmla="*/ 1 w 148"/>
                <a:gd name="T41" fmla="*/ 56 h 88"/>
                <a:gd name="T42" fmla="*/ 10 w 148"/>
                <a:gd name="T43" fmla="*/ 69 h 88"/>
                <a:gd name="T44" fmla="*/ 15 w 148"/>
                <a:gd name="T45" fmla="*/ 73 h 88"/>
                <a:gd name="T46" fmla="*/ 20 w 148"/>
                <a:gd name="T47" fmla="*/ 75 h 88"/>
                <a:gd name="T48" fmla="*/ 25 w 148"/>
                <a:gd name="T49" fmla="*/ 78 h 88"/>
                <a:gd name="T50" fmla="*/ 34 w 148"/>
                <a:gd name="T51" fmla="*/ 81 h 88"/>
                <a:gd name="T52" fmla="*/ 51 w 148"/>
                <a:gd name="T53" fmla="*/ 86 h 88"/>
                <a:gd name="T54" fmla="*/ 58 w 148"/>
                <a:gd name="T55" fmla="*/ 86 h 88"/>
                <a:gd name="T56" fmla="*/ 65 w 148"/>
                <a:gd name="T57" fmla="*/ 88 h 88"/>
                <a:gd name="T58" fmla="*/ 70 w 148"/>
                <a:gd name="T59" fmla="*/ 88 h 88"/>
                <a:gd name="T60" fmla="*/ 75 w 148"/>
                <a:gd name="T61" fmla="*/ 88 h 88"/>
                <a:gd name="T62" fmla="*/ 80 w 148"/>
                <a:gd name="T63" fmla="*/ 86 h 88"/>
                <a:gd name="T64" fmla="*/ 85 w 148"/>
                <a:gd name="T65" fmla="*/ 86 h 88"/>
                <a:gd name="T66" fmla="*/ 105 w 148"/>
                <a:gd name="T67" fmla="*/ 83 h 88"/>
                <a:gd name="T68" fmla="*/ 114 w 148"/>
                <a:gd name="T69" fmla="*/ 81 h 88"/>
                <a:gd name="T70" fmla="*/ 117 w 148"/>
                <a:gd name="T71" fmla="*/ 78 h 88"/>
                <a:gd name="T72" fmla="*/ 123 w 148"/>
                <a:gd name="T73" fmla="*/ 76 h 88"/>
                <a:gd name="T74" fmla="*/ 126 w 148"/>
                <a:gd name="T75" fmla="*/ 73 h 88"/>
                <a:gd name="T76" fmla="*/ 129 w 148"/>
                <a:gd name="T77" fmla="*/ 71 h 88"/>
                <a:gd name="T78" fmla="*/ 136 w 148"/>
                <a:gd name="T79" fmla="*/ 66 h 88"/>
                <a:gd name="T80" fmla="*/ 143 w 148"/>
                <a:gd name="T81" fmla="*/ 56 h 88"/>
                <a:gd name="T82" fmla="*/ 146 w 148"/>
                <a:gd name="T83" fmla="*/ 49 h 88"/>
                <a:gd name="T84" fmla="*/ 148 w 148"/>
                <a:gd name="T85" fmla="*/ 46 h 88"/>
                <a:gd name="T86" fmla="*/ 148 w 148"/>
                <a:gd name="T87" fmla="*/ 42 h 88"/>
                <a:gd name="T88" fmla="*/ 146 w 148"/>
                <a:gd name="T89" fmla="*/ 39 h 88"/>
                <a:gd name="T90" fmla="*/ 146 w 148"/>
                <a:gd name="T91" fmla="*/ 34 h 88"/>
                <a:gd name="T92" fmla="*/ 136 w 148"/>
                <a:gd name="T93" fmla="*/ 20 h 88"/>
                <a:gd name="T94" fmla="*/ 129 w 148"/>
                <a:gd name="T95" fmla="*/ 17 h 88"/>
                <a:gd name="T96" fmla="*/ 128 w 148"/>
                <a:gd name="T97" fmla="*/ 13 h 88"/>
                <a:gd name="T98" fmla="*/ 124 w 148"/>
                <a:gd name="T99" fmla="*/ 11 h 88"/>
                <a:gd name="T100" fmla="*/ 121 w 148"/>
                <a:gd name="T101" fmla="*/ 10 h 88"/>
                <a:gd name="T102" fmla="*/ 114 w 148"/>
                <a:gd name="T103" fmla="*/ 8 h 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8"/>
                <a:gd name="T157" fmla="*/ 0 h 88"/>
                <a:gd name="T158" fmla="*/ 148 w 148"/>
                <a:gd name="T159" fmla="*/ 88 h 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8" h="88">
                  <a:moveTo>
                    <a:pt x="104" y="5"/>
                  </a:moveTo>
                  <a:lnTo>
                    <a:pt x="99" y="3"/>
                  </a:lnTo>
                  <a:lnTo>
                    <a:pt x="95" y="3"/>
                  </a:lnTo>
                  <a:lnTo>
                    <a:pt x="92" y="1"/>
                  </a:lnTo>
                  <a:lnTo>
                    <a:pt x="90" y="3"/>
                  </a:lnTo>
                  <a:lnTo>
                    <a:pt x="88" y="1"/>
                  </a:lnTo>
                  <a:lnTo>
                    <a:pt x="87" y="1"/>
                  </a:lnTo>
                  <a:lnTo>
                    <a:pt x="85" y="1"/>
                  </a:lnTo>
                  <a:lnTo>
                    <a:pt x="83" y="1"/>
                  </a:lnTo>
                  <a:lnTo>
                    <a:pt x="80" y="1"/>
                  </a:lnTo>
                  <a:lnTo>
                    <a:pt x="78" y="0"/>
                  </a:lnTo>
                  <a:lnTo>
                    <a:pt x="78" y="1"/>
                  </a:lnTo>
                  <a:lnTo>
                    <a:pt x="78" y="0"/>
                  </a:lnTo>
                  <a:lnTo>
                    <a:pt x="75" y="0"/>
                  </a:lnTo>
                  <a:lnTo>
                    <a:pt x="75" y="1"/>
                  </a:lnTo>
                  <a:lnTo>
                    <a:pt x="73" y="0"/>
                  </a:lnTo>
                  <a:lnTo>
                    <a:pt x="71" y="1"/>
                  </a:lnTo>
                  <a:lnTo>
                    <a:pt x="71" y="0"/>
                  </a:lnTo>
                  <a:lnTo>
                    <a:pt x="66" y="1"/>
                  </a:lnTo>
                  <a:lnTo>
                    <a:pt x="65" y="1"/>
                  </a:lnTo>
                  <a:lnTo>
                    <a:pt x="63" y="1"/>
                  </a:lnTo>
                  <a:lnTo>
                    <a:pt x="61" y="1"/>
                  </a:lnTo>
                  <a:lnTo>
                    <a:pt x="59" y="1"/>
                  </a:lnTo>
                  <a:lnTo>
                    <a:pt x="42" y="5"/>
                  </a:lnTo>
                  <a:lnTo>
                    <a:pt x="41" y="6"/>
                  </a:lnTo>
                  <a:lnTo>
                    <a:pt x="39" y="6"/>
                  </a:lnTo>
                  <a:lnTo>
                    <a:pt x="37" y="6"/>
                  </a:lnTo>
                  <a:lnTo>
                    <a:pt x="36" y="8"/>
                  </a:lnTo>
                  <a:lnTo>
                    <a:pt x="34" y="8"/>
                  </a:lnTo>
                  <a:lnTo>
                    <a:pt x="32" y="8"/>
                  </a:lnTo>
                  <a:lnTo>
                    <a:pt x="30" y="10"/>
                  </a:lnTo>
                  <a:lnTo>
                    <a:pt x="29" y="10"/>
                  </a:lnTo>
                  <a:lnTo>
                    <a:pt x="29" y="11"/>
                  </a:lnTo>
                  <a:lnTo>
                    <a:pt x="27" y="11"/>
                  </a:lnTo>
                  <a:lnTo>
                    <a:pt x="25" y="11"/>
                  </a:lnTo>
                  <a:lnTo>
                    <a:pt x="25" y="13"/>
                  </a:lnTo>
                  <a:lnTo>
                    <a:pt x="24" y="13"/>
                  </a:lnTo>
                  <a:lnTo>
                    <a:pt x="22" y="13"/>
                  </a:lnTo>
                  <a:lnTo>
                    <a:pt x="20" y="15"/>
                  </a:lnTo>
                  <a:lnTo>
                    <a:pt x="19" y="17"/>
                  </a:lnTo>
                  <a:lnTo>
                    <a:pt x="17" y="17"/>
                  </a:lnTo>
                  <a:lnTo>
                    <a:pt x="15" y="18"/>
                  </a:lnTo>
                  <a:lnTo>
                    <a:pt x="13" y="18"/>
                  </a:lnTo>
                  <a:lnTo>
                    <a:pt x="12" y="22"/>
                  </a:lnTo>
                  <a:lnTo>
                    <a:pt x="10" y="23"/>
                  </a:lnTo>
                  <a:lnTo>
                    <a:pt x="8" y="27"/>
                  </a:lnTo>
                  <a:lnTo>
                    <a:pt x="5" y="30"/>
                  </a:lnTo>
                  <a:lnTo>
                    <a:pt x="5" y="32"/>
                  </a:lnTo>
                  <a:lnTo>
                    <a:pt x="1" y="34"/>
                  </a:lnTo>
                  <a:lnTo>
                    <a:pt x="1" y="35"/>
                  </a:lnTo>
                  <a:lnTo>
                    <a:pt x="0" y="37"/>
                  </a:lnTo>
                  <a:lnTo>
                    <a:pt x="1" y="37"/>
                  </a:lnTo>
                  <a:lnTo>
                    <a:pt x="0" y="39"/>
                  </a:lnTo>
                  <a:lnTo>
                    <a:pt x="0" y="40"/>
                  </a:lnTo>
                  <a:lnTo>
                    <a:pt x="0" y="42"/>
                  </a:lnTo>
                  <a:lnTo>
                    <a:pt x="0" y="44"/>
                  </a:lnTo>
                  <a:lnTo>
                    <a:pt x="0" y="46"/>
                  </a:lnTo>
                  <a:lnTo>
                    <a:pt x="0" y="47"/>
                  </a:lnTo>
                  <a:lnTo>
                    <a:pt x="0" y="49"/>
                  </a:lnTo>
                  <a:lnTo>
                    <a:pt x="0" y="51"/>
                  </a:lnTo>
                  <a:lnTo>
                    <a:pt x="0" y="52"/>
                  </a:lnTo>
                  <a:lnTo>
                    <a:pt x="0" y="54"/>
                  </a:lnTo>
                  <a:lnTo>
                    <a:pt x="1" y="56"/>
                  </a:lnTo>
                  <a:lnTo>
                    <a:pt x="8" y="66"/>
                  </a:lnTo>
                  <a:lnTo>
                    <a:pt x="10" y="68"/>
                  </a:lnTo>
                  <a:lnTo>
                    <a:pt x="10" y="69"/>
                  </a:lnTo>
                  <a:lnTo>
                    <a:pt x="12" y="69"/>
                  </a:lnTo>
                  <a:lnTo>
                    <a:pt x="13" y="71"/>
                  </a:lnTo>
                  <a:lnTo>
                    <a:pt x="15" y="73"/>
                  </a:lnTo>
                  <a:lnTo>
                    <a:pt x="17" y="73"/>
                  </a:lnTo>
                  <a:lnTo>
                    <a:pt x="19" y="75"/>
                  </a:lnTo>
                  <a:lnTo>
                    <a:pt x="20" y="75"/>
                  </a:lnTo>
                  <a:lnTo>
                    <a:pt x="20" y="76"/>
                  </a:lnTo>
                  <a:lnTo>
                    <a:pt x="24" y="76"/>
                  </a:lnTo>
                  <a:lnTo>
                    <a:pt x="25" y="78"/>
                  </a:lnTo>
                  <a:lnTo>
                    <a:pt x="29" y="78"/>
                  </a:lnTo>
                  <a:lnTo>
                    <a:pt x="29" y="80"/>
                  </a:lnTo>
                  <a:lnTo>
                    <a:pt x="34" y="81"/>
                  </a:lnTo>
                  <a:lnTo>
                    <a:pt x="41" y="83"/>
                  </a:lnTo>
                  <a:lnTo>
                    <a:pt x="49" y="86"/>
                  </a:lnTo>
                  <a:lnTo>
                    <a:pt x="51" y="86"/>
                  </a:lnTo>
                  <a:lnTo>
                    <a:pt x="54" y="86"/>
                  </a:lnTo>
                  <a:lnTo>
                    <a:pt x="56" y="86"/>
                  </a:lnTo>
                  <a:lnTo>
                    <a:pt x="58" y="86"/>
                  </a:lnTo>
                  <a:lnTo>
                    <a:pt x="59" y="86"/>
                  </a:lnTo>
                  <a:lnTo>
                    <a:pt x="63" y="86"/>
                  </a:lnTo>
                  <a:lnTo>
                    <a:pt x="65" y="88"/>
                  </a:lnTo>
                  <a:lnTo>
                    <a:pt x="66" y="88"/>
                  </a:lnTo>
                  <a:lnTo>
                    <a:pt x="68" y="88"/>
                  </a:lnTo>
                  <a:lnTo>
                    <a:pt x="70" y="88"/>
                  </a:lnTo>
                  <a:lnTo>
                    <a:pt x="71" y="88"/>
                  </a:lnTo>
                  <a:lnTo>
                    <a:pt x="73" y="86"/>
                  </a:lnTo>
                  <a:lnTo>
                    <a:pt x="75" y="88"/>
                  </a:lnTo>
                  <a:lnTo>
                    <a:pt x="75" y="86"/>
                  </a:lnTo>
                  <a:lnTo>
                    <a:pt x="76" y="88"/>
                  </a:lnTo>
                  <a:lnTo>
                    <a:pt x="80" y="86"/>
                  </a:lnTo>
                  <a:lnTo>
                    <a:pt x="82" y="86"/>
                  </a:lnTo>
                  <a:lnTo>
                    <a:pt x="83" y="86"/>
                  </a:lnTo>
                  <a:lnTo>
                    <a:pt x="85" y="86"/>
                  </a:lnTo>
                  <a:lnTo>
                    <a:pt x="87" y="86"/>
                  </a:lnTo>
                  <a:lnTo>
                    <a:pt x="104" y="83"/>
                  </a:lnTo>
                  <a:lnTo>
                    <a:pt x="105" y="83"/>
                  </a:lnTo>
                  <a:lnTo>
                    <a:pt x="109" y="83"/>
                  </a:lnTo>
                  <a:lnTo>
                    <a:pt x="111" y="81"/>
                  </a:lnTo>
                  <a:lnTo>
                    <a:pt x="114" y="81"/>
                  </a:lnTo>
                  <a:lnTo>
                    <a:pt x="116" y="80"/>
                  </a:lnTo>
                  <a:lnTo>
                    <a:pt x="116" y="78"/>
                  </a:lnTo>
                  <a:lnTo>
                    <a:pt x="117" y="78"/>
                  </a:lnTo>
                  <a:lnTo>
                    <a:pt x="119" y="78"/>
                  </a:lnTo>
                  <a:lnTo>
                    <a:pt x="121" y="76"/>
                  </a:lnTo>
                  <a:lnTo>
                    <a:pt x="123" y="76"/>
                  </a:lnTo>
                  <a:lnTo>
                    <a:pt x="124" y="75"/>
                  </a:lnTo>
                  <a:lnTo>
                    <a:pt x="126" y="75"/>
                  </a:lnTo>
                  <a:lnTo>
                    <a:pt x="126" y="73"/>
                  </a:lnTo>
                  <a:lnTo>
                    <a:pt x="128" y="73"/>
                  </a:lnTo>
                  <a:lnTo>
                    <a:pt x="129" y="73"/>
                  </a:lnTo>
                  <a:lnTo>
                    <a:pt x="129" y="71"/>
                  </a:lnTo>
                  <a:lnTo>
                    <a:pt x="131" y="69"/>
                  </a:lnTo>
                  <a:lnTo>
                    <a:pt x="133" y="69"/>
                  </a:lnTo>
                  <a:lnTo>
                    <a:pt x="136" y="66"/>
                  </a:lnTo>
                  <a:lnTo>
                    <a:pt x="140" y="63"/>
                  </a:lnTo>
                  <a:lnTo>
                    <a:pt x="143" y="58"/>
                  </a:lnTo>
                  <a:lnTo>
                    <a:pt x="143" y="56"/>
                  </a:lnTo>
                  <a:lnTo>
                    <a:pt x="146" y="54"/>
                  </a:lnTo>
                  <a:lnTo>
                    <a:pt x="146" y="51"/>
                  </a:lnTo>
                  <a:lnTo>
                    <a:pt x="146" y="49"/>
                  </a:lnTo>
                  <a:lnTo>
                    <a:pt x="146" y="47"/>
                  </a:lnTo>
                  <a:lnTo>
                    <a:pt x="146" y="46"/>
                  </a:lnTo>
                  <a:lnTo>
                    <a:pt x="148" y="46"/>
                  </a:lnTo>
                  <a:lnTo>
                    <a:pt x="146" y="44"/>
                  </a:lnTo>
                  <a:lnTo>
                    <a:pt x="148" y="44"/>
                  </a:lnTo>
                  <a:lnTo>
                    <a:pt x="148" y="42"/>
                  </a:lnTo>
                  <a:lnTo>
                    <a:pt x="146" y="42"/>
                  </a:lnTo>
                  <a:lnTo>
                    <a:pt x="146" y="40"/>
                  </a:lnTo>
                  <a:lnTo>
                    <a:pt x="146" y="39"/>
                  </a:lnTo>
                  <a:lnTo>
                    <a:pt x="146" y="37"/>
                  </a:lnTo>
                  <a:lnTo>
                    <a:pt x="146" y="35"/>
                  </a:lnTo>
                  <a:lnTo>
                    <a:pt x="146" y="34"/>
                  </a:lnTo>
                  <a:lnTo>
                    <a:pt x="140" y="23"/>
                  </a:lnTo>
                  <a:lnTo>
                    <a:pt x="138" y="22"/>
                  </a:lnTo>
                  <a:lnTo>
                    <a:pt x="136" y="20"/>
                  </a:lnTo>
                  <a:lnTo>
                    <a:pt x="134" y="17"/>
                  </a:lnTo>
                  <a:lnTo>
                    <a:pt x="131" y="17"/>
                  </a:lnTo>
                  <a:lnTo>
                    <a:pt x="129" y="17"/>
                  </a:lnTo>
                  <a:lnTo>
                    <a:pt x="129" y="15"/>
                  </a:lnTo>
                  <a:lnTo>
                    <a:pt x="128" y="15"/>
                  </a:lnTo>
                  <a:lnTo>
                    <a:pt x="128" y="13"/>
                  </a:lnTo>
                  <a:lnTo>
                    <a:pt x="126" y="13"/>
                  </a:lnTo>
                  <a:lnTo>
                    <a:pt x="124" y="13"/>
                  </a:lnTo>
                  <a:lnTo>
                    <a:pt x="124" y="11"/>
                  </a:lnTo>
                  <a:lnTo>
                    <a:pt x="123" y="11"/>
                  </a:lnTo>
                  <a:lnTo>
                    <a:pt x="121" y="11"/>
                  </a:lnTo>
                  <a:lnTo>
                    <a:pt x="121" y="10"/>
                  </a:lnTo>
                  <a:lnTo>
                    <a:pt x="119" y="10"/>
                  </a:lnTo>
                  <a:lnTo>
                    <a:pt x="119" y="8"/>
                  </a:lnTo>
                  <a:lnTo>
                    <a:pt x="114" y="8"/>
                  </a:lnTo>
                  <a:lnTo>
                    <a:pt x="112" y="6"/>
                  </a:lnTo>
                  <a:lnTo>
                    <a:pt x="104" y="5"/>
                  </a:lnTo>
                  <a:close/>
                </a:path>
              </a:pathLst>
            </a:custGeom>
            <a:solidFill>
              <a:srgbClr val="808080"/>
            </a:solidFill>
            <a:ln w="9525">
              <a:noFill/>
              <a:round/>
              <a:headEnd/>
              <a:tailEnd/>
            </a:ln>
          </p:spPr>
          <p:txBody>
            <a:bodyPr/>
            <a:lstStyle/>
            <a:p>
              <a:endParaRPr lang="en-US"/>
            </a:p>
          </p:txBody>
        </p:sp>
        <p:sp>
          <p:nvSpPr>
            <p:cNvPr id="473" name="Freeform 2644"/>
            <p:cNvSpPr>
              <a:spLocks/>
            </p:cNvSpPr>
            <p:nvPr/>
          </p:nvSpPr>
          <p:spPr bwMode="auto">
            <a:xfrm>
              <a:off x="2725" y="2803"/>
              <a:ext cx="154" cy="90"/>
            </a:xfrm>
            <a:custGeom>
              <a:avLst/>
              <a:gdLst>
                <a:gd name="T0" fmla="*/ 2 w 154"/>
                <a:gd name="T1" fmla="*/ 37 h 90"/>
                <a:gd name="T2" fmla="*/ 0 w 154"/>
                <a:gd name="T3" fmla="*/ 46 h 90"/>
                <a:gd name="T4" fmla="*/ 2 w 154"/>
                <a:gd name="T5" fmla="*/ 54 h 90"/>
                <a:gd name="T6" fmla="*/ 11 w 154"/>
                <a:gd name="T7" fmla="*/ 69 h 90"/>
                <a:gd name="T8" fmla="*/ 23 w 154"/>
                <a:gd name="T9" fmla="*/ 76 h 90"/>
                <a:gd name="T10" fmla="*/ 38 w 154"/>
                <a:gd name="T11" fmla="*/ 83 h 90"/>
                <a:gd name="T12" fmla="*/ 55 w 154"/>
                <a:gd name="T13" fmla="*/ 88 h 90"/>
                <a:gd name="T14" fmla="*/ 74 w 154"/>
                <a:gd name="T15" fmla="*/ 90 h 90"/>
                <a:gd name="T16" fmla="*/ 92 w 154"/>
                <a:gd name="T17" fmla="*/ 88 h 90"/>
                <a:gd name="T18" fmla="*/ 116 w 154"/>
                <a:gd name="T19" fmla="*/ 83 h 90"/>
                <a:gd name="T20" fmla="*/ 128 w 154"/>
                <a:gd name="T21" fmla="*/ 76 h 90"/>
                <a:gd name="T22" fmla="*/ 142 w 154"/>
                <a:gd name="T23" fmla="*/ 69 h 90"/>
                <a:gd name="T24" fmla="*/ 149 w 154"/>
                <a:gd name="T25" fmla="*/ 61 h 90"/>
                <a:gd name="T26" fmla="*/ 154 w 154"/>
                <a:gd name="T27" fmla="*/ 49 h 90"/>
                <a:gd name="T28" fmla="*/ 154 w 154"/>
                <a:gd name="T29" fmla="*/ 34 h 90"/>
                <a:gd name="T30" fmla="*/ 144 w 154"/>
                <a:gd name="T31" fmla="*/ 20 h 90"/>
                <a:gd name="T32" fmla="*/ 133 w 154"/>
                <a:gd name="T33" fmla="*/ 13 h 90"/>
                <a:gd name="T34" fmla="*/ 121 w 154"/>
                <a:gd name="T35" fmla="*/ 6 h 90"/>
                <a:gd name="T36" fmla="*/ 98 w 154"/>
                <a:gd name="T37" fmla="*/ 0 h 90"/>
                <a:gd name="T38" fmla="*/ 74 w 154"/>
                <a:gd name="T39" fmla="*/ 0 h 90"/>
                <a:gd name="T40" fmla="*/ 55 w 154"/>
                <a:gd name="T41" fmla="*/ 1 h 90"/>
                <a:gd name="T42" fmla="*/ 34 w 154"/>
                <a:gd name="T43" fmla="*/ 8 h 90"/>
                <a:gd name="T44" fmla="*/ 24 w 154"/>
                <a:gd name="T45" fmla="*/ 13 h 90"/>
                <a:gd name="T46" fmla="*/ 12 w 154"/>
                <a:gd name="T47" fmla="*/ 20 h 90"/>
                <a:gd name="T48" fmla="*/ 23 w 154"/>
                <a:gd name="T49" fmla="*/ 20 h 90"/>
                <a:gd name="T50" fmla="*/ 31 w 154"/>
                <a:gd name="T51" fmla="*/ 15 h 90"/>
                <a:gd name="T52" fmla="*/ 41 w 154"/>
                <a:gd name="T53" fmla="*/ 10 h 90"/>
                <a:gd name="T54" fmla="*/ 63 w 154"/>
                <a:gd name="T55" fmla="*/ 5 h 90"/>
                <a:gd name="T56" fmla="*/ 79 w 154"/>
                <a:gd name="T57" fmla="*/ 3 h 90"/>
                <a:gd name="T58" fmla="*/ 99 w 154"/>
                <a:gd name="T59" fmla="*/ 5 h 90"/>
                <a:gd name="T60" fmla="*/ 120 w 154"/>
                <a:gd name="T61" fmla="*/ 11 h 90"/>
                <a:gd name="T62" fmla="*/ 132 w 154"/>
                <a:gd name="T63" fmla="*/ 18 h 90"/>
                <a:gd name="T64" fmla="*/ 138 w 154"/>
                <a:gd name="T65" fmla="*/ 25 h 90"/>
                <a:gd name="T66" fmla="*/ 145 w 154"/>
                <a:gd name="T67" fmla="*/ 35 h 90"/>
                <a:gd name="T68" fmla="*/ 145 w 154"/>
                <a:gd name="T69" fmla="*/ 49 h 90"/>
                <a:gd name="T70" fmla="*/ 142 w 154"/>
                <a:gd name="T71" fmla="*/ 59 h 90"/>
                <a:gd name="T72" fmla="*/ 133 w 154"/>
                <a:gd name="T73" fmla="*/ 68 h 90"/>
                <a:gd name="T74" fmla="*/ 120 w 154"/>
                <a:gd name="T75" fmla="*/ 75 h 90"/>
                <a:gd name="T76" fmla="*/ 108 w 154"/>
                <a:gd name="T77" fmla="*/ 80 h 90"/>
                <a:gd name="T78" fmla="*/ 89 w 154"/>
                <a:gd name="T79" fmla="*/ 85 h 90"/>
                <a:gd name="T80" fmla="*/ 74 w 154"/>
                <a:gd name="T81" fmla="*/ 85 h 90"/>
                <a:gd name="T82" fmla="*/ 57 w 154"/>
                <a:gd name="T83" fmla="*/ 83 h 90"/>
                <a:gd name="T84" fmla="*/ 41 w 154"/>
                <a:gd name="T85" fmla="*/ 80 h 90"/>
                <a:gd name="T86" fmla="*/ 28 w 154"/>
                <a:gd name="T87" fmla="*/ 75 h 90"/>
                <a:gd name="T88" fmla="*/ 17 w 154"/>
                <a:gd name="T89" fmla="*/ 66 h 90"/>
                <a:gd name="T90" fmla="*/ 9 w 154"/>
                <a:gd name="T91" fmla="*/ 52 h 90"/>
                <a:gd name="T92" fmla="*/ 9 w 154"/>
                <a:gd name="T93" fmla="*/ 46 h 90"/>
                <a:gd name="T94" fmla="*/ 9 w 154"/>
                <a:gd name="T95" fmla="*/ 37 h 90"/>
                <a:gd name="T96" fmla="*/ 9 w 154"/>
                <a:gd name="T97" fmla="*/ 27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4"/>
                <a:gd name="T148" fmla="*/ 0 h 90"/>
                <a:gd name="T149" fmla="*/ 154 w 154"/>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4" h="90">
                  <a:moveTo>
                    <a:pt x="9" y="27"/>
                  </a:moveTo>
                  <a:lnTo>
                    <a:pt x="4" y="32"/>
                  </a:lnTo>
                  <a:lnTo>
                    <a:pt x="2" y="34"/>
                  </a:lnTo>
                  <a:lnTo>
                    <a:pt x="2" y="37"/>
                  </a:lnTo>
                  <a:lnTo>
                    <a:pt x="0" y="39"/>
                  </a:lnTo>
                  <a:lnTo>
                    <a:pt x="0" y="40"/>
                  </a:lnTo>
                  <a:lnTo>
                    <a:pt x="0" y="42"/>
                  </a:lnTo>
                  <a:lnTo>
                    <a:pt x="0" y="46"/>
                  </a:lnTo>
                  <a:lnTo>
                    <a:pt x="0" y="49"/>
                  </a:lnTo>
                  <a:lnTo>
                    <a:pt x="0" y="51"/>
                  </a:lnTo>
                  <a:lnTo>
                    <a:pt x="0" y="52"/>
                  </a:lnTo>
                  <a:lnTo>
                    <a:pt x="2" y="54"/>
                  </a:lnTo>
                  <a:lnTo>
                    <a:pt x="4" y="58"/>
                  </a:lnTo>
                  <a:lnTo>
                    <a:pt x="5" y="63"/>
                  </a:lnTo>
                  <a:lnTo>
                    <a:pt x="9" y="66"/>
                  </a:lnTo>
                  <a:lnTo>
                    <a:pt x="11" y="69"/>
                  </a:lnTo>
                  <a:lnTo>
                    <a:pt x="12" y="69"/>
                  </a:lnTo>
                  <a:lnTo>
                    <a:pt x="14" y="71"/>
                  </a:lnTo>
                  <a:lnTo>
                    <a:pt x="19" y="75"/>
                  </a:lnTo>
                  <a:lnTo>
                    <a:pt x="23" y="76"/>
                  </a:lnTo>
                  <a:lnTo>
                    <a:pt x="24" y="78"/>
                  </a:lnTo>
                  <a:lnTo>
                    <a:pt x="31" y="81"/>
                  </a:lnTo>
                  <a:lnTo>
                    <a:pt x="33" y="83"/>
                  </a:lnTo>
                  <a:lnTo>
                    <a:pt x="38" y="83"/>
                  </a:lnTo>
                  <a:lnTo>
                    <a:pt x="43" y="85"/>
                  </a:lnTo>
                  <a:lnTo>
                    <a:pt x="43" y="86"/>
                  </a:lnTo>
                  <a:lnTo>
                    <a:pt x="48" y="86"/>
                  </a:lnTo>
                  <a:lnTo>
                    <a:pt x="55" y="88"/>
                  </a:lnTo>
                  <a:lnTo>
                    <a:pt x="58" y="88"/>
                  </a:lnTo>
                  <a:lnTo>
                    <a:pt x="65" y="88"/>
                  </a:lnTo>
                  <a:lnTo>
                    <a:pt x="69" y="88"/>
                  </a:lnTo>
                  <a:lnTo>
                    <a:pt x="74" y="90"/>
                  </a:lnTo>
                  <a:lnTo>
                    <a:pt x="80" y="88"/>
                  </a:lnTo>
                  <a:lnTo>
                    <a:pt x="84" y="88"/>
                  </a:lnTo>
                  <a:lnTo>
                    <a:pt x="87" y="88"/>
                  </a:lnTo>
                  <a:lnTo>
                    <a:pt x="92" y="88"/>
                  </a:lnTo>
                  <a:lnTo>
                    <a:pt x="94" y="88"/>
                  </a:lnTo>
                  <a:lnTo>
                    <a:pt x="109" y="85"/>
                  </a:lnTo>
                  <a:lnTo>
                    <a:pt x="113" y="83"/>
                  </a:lnTo>
                  <a:lnTo>
                    <a:pt x="116" y="83"/>
                  </a:lnTo>
                  <a:lnTo>
                    <a:pt x="120" y="81"/>
                  </a:lnTo>
                  <a:lnTo>
                    <a:pt x="123" y="80"/>
                  </a:lnTo>
                  <a:lnTo>
                    <a:pt x="125" y="78"/>
                  </a:lnTo>
                  <a:lnTo>
                    <a:pt x="128" y="76"/>
                  </a:lnTo>
                  <a:lnTo>
                    <a:pt x="133" y="75"/>
                  </a:lnTo>
                  <a:lnTo>
                    <a:pt x="137" y="73"/>
                  </a:lnTo>
                  <a:lnTo>
                    <a:pt x="138" y="69"/>
                  </a:lnTo>
                  <a:lnTo>
                    <a:pt x="142" y="69"/>
                  </a:lnTo>
                  <a:lnTo>
                    <a:pt x="144" y="64"/>
                  </a:lnTo>
                  <a:lnTo>
                    <a:pt x="147" y="63"/>
                  </a:lnTo>
                  <a:lnTo>
                    <a:pt x="149" y="63"/>
                  </a:lnTo>
                  <a:lnTo>
                    <a:pt x="149" y="61"/>
                  </a:lnTo>
                  <a:lnTo>
                    <a:pt x="152" y="56"/>
                  </a:lnTo>
                  <a:lnTo>
                    <a:pt x="152" y="54"/>
                  </a:lnTo>
                  <a:lnTo>
                    <a:pt x="154" y="52"/>
                  </a:lnTo>
                  <a:lnTo>
                    <a:pt x="154" y="49"/>
                  </a:lnTo>
                  <a:lnTo>
                    <a:pt x="154" y="47"/>
                  </a:lnTo>
                  <a:lnTo>
                    <a:pt x="154" y="46"/>
                  </a:lnTo>
                  <a:lnTo>
                    <a:pt x="154" y="39"/>
                  </a:lnTo>
                  <a:lnTo>
                    <a:pt x="154" y="34"/>
                  </a:lnTo>
                  <a:lnTo>
                    <a:pt x="152" y="32"/>
                  </a:lnTo>
                  <a:lnTo>
                    <a:pt x="147" y="25"/>
                  </a:lnTo>
                  <a:lnTo>
                    <a:pt x="145" y="22"/>
                  </a:lnTo>
                  <a:lnTo>
                    <a:pt x="144" y="20"/>
                  </a:lnTo>
                  <a:lnTo>
                    <a:pt x="142" y="18"/>
                  </a:lnTo>
                  <a:lnTo>
                    <a:pt x="138" y="17"/>
                  </a:lnTo>
                  <a:lnTo>
                    <a:pt x="137" y="15"/>
                  </a:lnTo>
                  <a:lnTo>
                    <a:pt x="133" y="13"/>
                  </a:lnTo>
                  <a:lnTo>
                    <a:pt x="130" y="11"/>
                  </a:lnTo>
                  <a:lnTo>
                    <a:pt x="128" y="10"/>
                  </a:lnTo>
                  <a:lnTo>
                    <a:pt x="125" y="8"/>
                  </a:lnTo>
                  <a:lnTo>
                    <a:pt x="121" y="6"/>
                  </a:lnTo>
                  <a:lnTo>
                    <a:pt x="118" y="6"/>
                  </a:lnTo>
                  <a:lnTo>
                    <a:pt x="104" y="1"/>
                  </a:lnTo>
                  <a:lnTo>
                    <a:pt x="99" y="1"/>
                  </a:lnTo>
                  <a:lnTo>
                    <a:pt x="98" y="0"/>
                  </a:lnTo>
                  <a:lnTo>
                    <a:pt x="92" y="0"/>
                  </a:lnTo>
                  <a:lnTo>
                    <a:pt x="84" y="0"/>
                  </a:lnTo>
                  <a:lnTo>
                    <a:pt x="79" y="0"/>
                  </a:lnTo>
                  <a:lnTo>
                    <a:pt x="74" y="0"/>
                  </a:lnTo>
                  <a:lnTo>
                    <a:pt x="70" y="0"/>
                  </a:lnTo>
                  <a:lnTo>
                    <a:pt x="67" y="0"/>
                  </a:lnTo>
                  <a:lnTo>
                    <a:pt x="62" y="0"/>
                  </a:lnTo>
                  <a:lnTo>
                    <a:pt x="55" y="1"/>
                  </a:lnTo>
                  <a:lnTo>
                    <a:pt x="48" y="3"/>
                  </a:lnTo>
                  <a:lnTo>
                    <a:pt x="41" y="5"/>
                  </a:lnTo>
                  <a:lnTo>
                    <a:pt x="38" y="6"/>
                  </a:lnTo>
                  <a:lnTo>
                    <a:pt x="34" y="8"/>
                  </a:lnTo>
                  <a:lnTo>
                    <a:pt x="33" y="8"/>
                  </a:lnTo>
                  <a:lnTo>
                    <a:pt x="29" y="10"/>
                  </a:lnTo>
                  <a:lnTo>
                    <a:pt x="26" y="11"/>
                  </a:lnTo>
                  <a:lnTo>
                    <a:pt x="24" y="13"/>
                  </a:lnTo>
                  <a:lnTo>
                    <a:pt x="21" y="15"/>
                  </a:lnTo>
                  <a:lnTo>
                    <a:pt x="17" y="15"/>
                  </a:lnTo>
                  <a:lnTo>
                    <a:pt x="16" y="18"/>
                  </a:lnTo>
                  <a:lnTo>
                    <a:pt x="12" y="20"/>
                  </a:lnTo>
                  <a:lnTo>
                    <a:pt x="9" y="27"/>
                  </a:lnTo>
                  <a:lnTo>
                    <a:pt x="14" y="29"/>
                  </a:lnTo>
                  <a:lnTo>
                    <a:pt x="19" y="22"/>
                  </a:lnTo>
                  <a:lnTo>
                    <a:pt x="23" y="20"/>
                  </a:lnTo>
                  <a:lnTo>
                    <a:pt x="24" y="18"/>
                  </a:lnTo>
                  <a:lnTo>
                    <a:pt x="26" y="17"/>
                  </a:lnTo>
                  <a:lnTo>
                    <a:pt x="29" y="15"/>
                  </a:lnTo>
                  <a:lnTo>
                    <a:pt x="31" y="15"/>
                  </a:lnTo>
                  <a:lnTo>
                    <a:pt x="33" y="13"/>
                  </a:lnTo>
                  <a:lnTo>
                    <a:pt x="38" y="13"/>
                  </a:lnTo>
                  <a:lnTo>
                    <a:pt x="40" y="11"/>
                  </a:lnTo>
                  <a:lnTo>
                    <a:pt x="41" y="10"/>
                  </a:lnTo>
                  <a:lnTo>
                    <a:pt x="45" y="8"/>
                  </a:lnTo>
                  <a:lnTo>
                    <a:pt x="52" y="6"/>
                  </a:lnTo>
                  <a:lnTo>
                    <a:pt x="58" y="6"/>
                  </a:lnTo>
                  <a:lnTo>
                    <a:pt x="63" y="5"/>
                  </a:lnTo>
                  <a:lnTo>
                    <a:pt x="69" y="3"/>
                  </a:lnTo>
                  <a:lnTo>
                    <a:pt x="70" y="3"/>
                  </a:lnTo>
                  <a:lnTo>
                    <a:pt x="74" y="3"/>
                  </a:lnTo>
                  <a:lnTo>
                    <a:pt x="79" y="3"/>
                  </a:lnTo>
                  <a:lnTo>
                    <a:pt x="84" y="3"/>
                  </a:lnTo>
                  <a:lnTo>
                    <a:pt x="92" y="3"/>
                  </a:lnTo>
                  <a:lnTo>
                    <a:pt x="96" y="5"/>
                  </a:lnTo>
                  <a:lnTo>
                    <a:pt x="99" y="5"/>
                  </a:lnTo>
                  <a:lnTo>
                    <a:pt x="101" y="6"/>
                  </a:lnTo>
                  <a:lnTo>
                    <a:pt x="113" y="10"/>
                  </a:lnTo>
                  <a:lnTo>
                    <a:pt x="116" y="10"/>
                  </a:lnTo>
                  <a:lnTo>
                    <a:pt x="120" y="11"/>
                  </a:lnTo>
                  <a:lnTo>
                    <a:pt x="121" y="13"/>
                  </a:lnTo>
                  <a:lnTo>
                    <a:pt x="125" y="13"/>
                  </a:lnTo>
                  <a:lnTo>
                    <a:pt x="127" y="15"/>
                  </a:lnTo>
                  <a:lnTo>
                    <a:pt x="132" y="18"/>
                  </a:lnTo>
                  <a:lnTo>
                    <a:pt x="133" y="20"/>
                  </a:lnTo>
                  <a:lnTo>
                    <a:pt x="135" y="22"/>
                  </a:lnTo>
                  <a:lnTo>
                    <a:pt x="137" y="22"/>
                  </a:lnTo>
                  <a:lnTo>
                    <a:pt x="138" y="25"/>
                  </a:lnTo>
                  <a:lnTo>
                    <a:pt x="140" y="27"/>
                  </a:lnTo>
                  <a:lnTo>
                    <a:pt x="144" y="32"/>
                  </a:lnTo>
                  <a:lnTo>
                    <a:pt x="144" y="34"/>
                  </a:lnTo>
                  <a:lnTo>
                    <a:pt x="145" y="35"/>
                  </a:lnTo>
                  <a:lnTo>
                    <a:pt x="147" y="39"/>
                  </a:lnTo>
                  <a:lnTo>
                    <a:pt x="147" y="46"/>
                  </a:lnTo>
                  <a:lnTo>
                    <a:pt x="147" y="47"/>
                  </a:lnTo>
                  <a:lnTo>
                    <a:pt x="145" y="49"/>
                  </a:lnTo>
                  <a:lnTo>
                    <a:pt x="145" y="51"/>
                  </a:lnTo>
                  <a:lnTo>
                    <a:pt x="145" y="52"/>
                  </a:lnTo>
                  <a:lnTo>
                    <a:pt x="144" y="54"/>
                  </a:lnTo>
                  <a:lnTo>
                    <a:pt x="142" y="59"/>
                  </a:lnTo>
                  <a:lnTo>
                    <a:pt x="140" y="61"/>
                  </a:lnTo>
                  <a:lnTo>
                    <a:pt x="137" y="63"/>
                  </a:lnTo>
                  <a:lnTo>
                    <a:pt x="135" y="66"/>
                  </a:lnTo>
                  <a:lnTo>
                    <a:pt x="133" y="68"/>
                  </a:lnTo>
                  <a:lnTo>
                    <a:pt x="130" y="69"/>
                  </a:lnTo>
                  <a:lnTo>
                    <a:pt x="128" y="71"/>
                  </a:lnTo>
                  <a:lnTo>
                    <a:pt x="125" y="75"/>
                  </a:lnTo>
                  <a:lnTo>
                    <a:pt x="120" y="75"/>
                  </a:lnTo>
                  <a:lnTo>
                    <a:pt x="118" y="76"/>
                  </a:lnTo>
                  <a:lnTo>
                    <a:pt x="115" y="78"/>
                  </a:lnTo>
                  <a:lnTo>
                    <a:pt x="113" y="78"/>
                  </a:lnTo>
                  <a:lnTo>
                    <a:pt x="108" y="80"/>
                  </a:lnTo>
                  <a:lnTo>
                    <a:pt x="106" y="81"/>
                  </a:lnTo>
                  <a:lnTo>
                    <a:pt x="104" y="81"/>
                  </a:lnTo>
                  <a:lnTo>
                    <a:pt x="92" y="83"/>
                  </a:lnTo>
                  <a:lnTo>
                    <a:pt x="89" y="85"/>
                  </a:lnTo>
                  <a:lnTo>
                    <a:pt x="87" y="85"/>
                  </a:lnTo>
                  <a:lnTo>
                    <a:pt x="82" y="85"/>
                  </a:lnTo>
                  <a:lnTo>
                    <a:pt x="79" y="85"/>
                  </a:lnTo>
                  <a:lnTo>
                    <a:pt x="74" y="85"/>
                  </a:lnTo>
                  <a:lnTo>
                    <a:pt x="69" y="85"/>
                  </a:lnTo>
                  <a:lnTo>
                    <a:pt x="67" y="85"/>
                  </a:lnTo>
                  <a:lnTo>
                    <a:pt x="60" y="85"/>
                  </a:lnTo>
                  <a:lnTo>
                    <a:pt x="57" y="83"/>
                  </a:lnTo>
                  <a:lnTo>
                    <a:pt x="50" y="83"/>
                  </a:lnTo>
                  <a:lnTo>
                    <a:pt x="46" y="81"/>
                  </a:lnTo>
                  <a:lnTo>
                    <a:pt x="48" y="83"/>
                  </a:lnTo>
                  <a:lnTo>
                    <a:pt x="41" y="80"/>
                  </a:lnTo>
                  <a:lnTo>
                    <a:pt x="38" y="78"/>
                  </a:lnTo>
                  <a:lnTo>
                    <a:pt x="34" y="78"/>
                  </a:lnTo>
                  <a:lnTo>
                    <a:pt x="29" y="75"/>
                  </a:lnTo>
                  <a:lnTo>
                    <a:pt x="28" y="75"/>
                  </a:lnTo>
                  <a:lnTo>
                    <a:pt x="26" y="73"/>
                  </a:lnTo>
                  <a:lnTo>
                    <a:pt x="21" y="69"/>
                  </a:lnTo>
                  <a:lnTo>
                    <a:pt x="19" y="68"/>
                  </a:lnTo>
                  <a:lnTo>
                    <a:pt x="17" y="66"/>
                  </a:lnTo>
                  <a:lnTo>
                    <a:pt x="16" y="64"/>
                  </a:lnTo>
                  <a:lnTo>
                    <a:pt x="12" y="61"/>
                  </a:lnTo>
                  <a:lnTo>
                    <a:pt x="11" y="56"/>
                  </a:lnTo>
                  <a:lnTo>
                    <a:pt x="9" y="52"/>
                  </a:lnTo>
                  <a:lnTo>
                    <a:pt x="9" y="51"/>
                  </a:lnTo>
                  <a:lnTo>
                    <a:pt x="9" y="49"/>
                  </a:lnTo>
                  <a:lnTo>
                    <a:pt x="9" y="47"/>
                  </a:lnTo>
                  <a:lnTo>
                    <a:pt x="9" y="46"/>
                  </a:lnTo>
                  <a:lnTo>
                    <a:pt x="9" y="44"/>
                  </a:lnTo>
                  <a:lnTo>
                    <a:pt x="9" y="40"/>
                  </a:lnTo>
                  <a:lnTo>
                    <a:pt x="9" y="39"/>
                  </a:lnTo>
                  <a:lnTo>
                    <a:pt x="9" y="37"/>
                  </a:lnTo>
                  <a:lnTo>
                    <a:pt x="9" y="35"/>
                  </a:lnTo>
                  <a:lnTo>
                    <a:pt x="11" y="32"/>
                  </a:lnTo>
                  <a:lnTo>
                    <a:pt x="14" y="29"/>
                  </a:lnTo>
                  <a:lnTo>
                    <a:pt x="9" y="27"/>
                  </a:lnTo>
                  <a:close/>
                </a:path>
              </a:pathLst>
            </a:custGeom>
            <a:solidFill>
              <a:srgbClr val="808080"/>
            </a:solidFill>
            <a:ln w="9525">
              <a:noFill/>
              <a:round/>
              <a:headEnd/>
              <a:tailEnd/>
            </a:ln>
          </p:spPr>
          <p:txBody>
            <a:bodyPr/>
            <a:lstStyle/>
            <a:p>
              <a:endParaRPr lang="en-US"/>
            </a:p>
          </p:txBody>
        </p:sp>
        <p:sp>
          <p:nvSpPr>
            <p:cNvPr id="474" name="Freeform 2645"/>
            <p:cNvSpPr>
              <a:spLocks/>
            </p:cNvSpPr>
            <p:nvPr/>
          </p:nvSpPr>
          <p:spPr bwMode="auto">
            <a:xfrm>
              <a:off x="2529" y="2806"/>
              <a:ext cx="60" cy="58"/>
            </a:xfrm>
            <a:custGeom>
              <a:avLst/>
              <a:gdLst>
                <a:gd name="T0" fmla="*/ 40 w 60"/>
                <a:gd name="T1" fmla="*/ 2 h 58"/>
                <a:gd name="T2" fmla="*/ 36 w 60"/>
                <a:gd name="T3" fmla="*/ 2 h 58"/>
                <a:gd name="T4" fmla="*/ 33 w 60"/>
                <a:gd name="T5" fmla="*/ 0 h 58"/>
                <a:gd name="T6" fmla="*/ 29 w 60"/>
                <a:gd name="T7" fmla="*/ 0 h 58"/>
                <a:gd name="T8" fmla="*/ 26 w 60"/>
                <a:gd name="T9" fmla="*/ 0 h 58"/>
                <a:gd name="T10" fmla="*/ 22 w 60"/>
                <a:gd name="T11" fmla="*/ 0 h 58"/>
                <a:gd name="T12" fmla="*/ 16 w 60"/>
                <a:gd name="T13" fmla="*/ 5 h 58"/>
                <a:gd name="T14" fmla="*/ 12 w 60"/>
                <a:gd name="T15" fmla="*/ 5 h 58"/>
                <a:gd name="T16" fmla="*/ 9 w 60"/>
                <a:gd name="T17" fmla="*/ 8 h 58"/>
                <a:gd name="T18" fmla="*/ 7 w 60"/>
                <a:gd name="T19" fmla="*/ 10 h 58"/>
                <a:gd name="T20" fmla="*/ 4 w 60"/>
                <a:gd name="T21" fmla="*/ 15 h 58"/>
                <a:gd name="T22" fmla="*/ 0 w 60"/>
                <a:gd name="T23" fmla="*/ 20 h 58"/>
                <a:gd name="T24" fmla="*/ 0 w 60"/>
                <a:gd name="T25" fmla="*/ 22 h 58"/>
                <a:gd name="T26" fmla="*/ 0 w 60"/>
                <a:gd name="T27" fmla="*/ 26 h 58"/>
                <a:gd name="T28" fmla="*/ 0 w 60"/>
                <a:gd name="T29" fmla="*/ 29 h 58"/>
                <a:gd name="T30" fmla="*/ 0 w 60"/>
                <a:gd name="T31" fmla="*/ 32 h 58"/>
                <a:gd name="T32" fmla="*/ 0 w 60"/>
                <a:gd name="T33" fmla="*/ 36 h 58"/>
                <a:gd name="T34" fmla="*/ 4 w 60"/>
                <a:gd name="T35" fmla="*/ 43 h 58"/>
                <a:gd name="T36" fmla="*/ 4 w 60"/>
                <a:gd name="T37" fmla="*/ 46 h 58"/>
                <a:gd name="T38" fmla="*/ 5 w 60"/>
                <a:gd name="T39" fmla="*/ 48 h 58"/>
                <a:gd name="T40" fmla="*/ 7 w 60"/>
                <a:gd name="T41" fmla="*/ 49 h 58"/>
                <a:gd name="T42" fmla="*/ 9 w 60"/>
                <a:gd name="T43" fmla="*/ 51 h 58"/>
                <a:gd name="T44" fmla="*/ 14 w 60"/>
                <a:gd name="T45" fmla="*/ 53 h 58"/>
                <a:gd name="T46" fmla="*/ 16 w 60"/>
                <a:gd name="T47" fmla="*/ 55 h 58"/>
                <a:gd name="T48" fmla="*/ 21 w 60"/>
                <a:gd name="T49" fmla="*/ 56 h 58"/>
                <a:gd name="T50" fmla="*/ 22 w 60"/>
                <a:gd name="T51" fmla="*/ 58 h 58"/>
                <a:gd name="T52" fmla="*/ 26 w 60"/>
                <a:gd name="T53" fmla="*/ 58 h 58"/>
                <a:gd name="T54" fmla="*/ 29 w 60"/>
                <a:gd name="T55" fmla="*/ 58 h 58"/>
                <a:gd name="T56" fmla="*/ 33 w 60"/>
                <a:gd name="T57" fmla="*/ 58 h 58"/>
                <a:gd name="T58" fmla="*/ 41 w 60"/>
                <a:gd name="T59" fmla="*/ 55 h 58"/>
                <a:gd name="T60" fmla="*/ 46 w 60"/>
                <a:gd name="T61" fmla="*/ 53 h 58"/>
                <a:gd name="T62" fmla="*/ 48 w 60"/>
                <a:gd name="T63" fmla="*/ 51 h 58"/>
                <a:gd name="T64" fmla="*/ 50 w 60"/>
                <a:gd name="T65" fmla="*/ 48 h 58"/>
                <a:gd name="T66" fmla="*/ 53 w 60"/>
                <a:gd name="T67" fmla="*/ 46 h 58"/>
                <a:gd name="T68" fmla="*/ 53 w 60"/>
                <a:gd name="T69" fmla="*/ 43 h 58"/>
                <a:gd name="T70" fmla="*/ 57 w 60"/>
                <a:gd name="T71" fmla="*/ 37 h 58"/>
                <a:gd name="T72" fmla="*/ 58 w 60"/>
                <a:gd name="T73" fmla="*/ 34 h 58"/>
                <a:gd name="T74" fmla="*/ 58 w 60"/>
                <a:gd name="T75" fmla="*/ 31 h 58"/>
                <a:gd name="T76" fmla="*/ 60 w 60"/>
                <a:gd name="T77" fmla="*/ 29 h 58"/>
                <a:gd name="T78" fmla="*/ 58 w 60"/>
                <a:gd name="T79" fmla="*/ 24 h 58"/>
                <a:gd name="T80" fmla="*/ 55 w 60"/>
                <a:gd name="T81" fmla="*/ 15 h 58"/>
                <a:gd name="T82" fmla="*/ 53 w 60"/>
                <a:gd name="T83" fmla="*/ 12 h 58"/>
                <a:gd name="T84" fmla="*/ 51 w 60"/>
                <a:gd name="T85" fmla="*/ 10 h 58"/>
                <a:gd name="T86" fmla="*/ 50 w 60"/>
                <a:gd name="T87" fmla="*/ 7 h 58"/>
                <a:gd name="T88" fmla="*/ 48 w 60"/>
                <a:gd name="T89" fmla="*/ 5 h 58"/>
                <a:gd name="T90" fmla="*/ 46 w 60"/>
                <a:gd name="T91" fmla="*/ 3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58"/>
                <a:gd name="T140" fmla="*/ 60 w 60"/>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58">
                  <a:moveTo>
                    <a:pt x="41" y="3"/>
                  </a:moveTo>
                  <a:lnTo>
                    <a:pt x="40" y="2"/>
                  </a:lnTo>
                  <a:lnTo>
                    <a:pt x="36" y="0"/>
                  </a:lnTo>
                  <a:lnTo>
                    <a:pt x="36" y="2"/>
                  </a:lnTo>
                  <a:lnTo>
                    <a:pt x="34" y="0"/>
                  </a:lnTo>
                  <a:lnTo>
                    <a:pt x="33" y="0"/>
                  </a:lnTo>
                  <a:lnTo>
                    <a:pt x="31" y="0"/>
                  </a:lnTo>
                  <a:lnTo>
                    <a:pt x="29" y="0"/>
                  </a:lnTo>
                  <a:lnTo>
                    <a:pt x="28" y="0"/>
                  </a:lnTo>
                  <a:lnTo>
                    <a:pt x="26" y="0"/>
                  </a:lnTo>
                  <a:lnTo>
                    <a:pt x="24" y="2"/>
                  </a:lnTo>
                  <a:lnTo>
                    <a:pt x="22" y="0"/>
                  </a:lnTo>
                  <a:lnTo>
                    <a:pt x="16" y="3"/>
                  </a:lnTo>
                  <a:lnTo>
                    <a:pt x="16" y="5"/>
                  </a:lnTo>
                  <a:lnTo>
                    <a:pt x="14" y="5"/>
                  </a:lnTo>
                  <a:lnTo>
                    <a:pt x="12" y="5"/>
                  </a:lnTo>
                  <a:lnTo>
                    <a:pt x="11" y="7"/>
                  </a:lnTo>
                  <a:lnTo>
                    <a:pt x="9" y="8"/>
                  </a:lnTo>
                  <a:lnTo>
                    <a:pt x="9" y="10"/>
                  </a:lnTo>
                  <a:lnTo>
                    <a:pt x="7" y="10"/>
                  </a:lnTo>
                  <a:lnTo>
                    <a:pt x="5" y="12"/>
                  </a:lnTo>
                  <a:lnTo>
                    <a:pt x="4" y="15"/>
                  </a:lnTo>
                  <a:lnTo>
                    <a:pt x="4" y="17"/>
                  </a:lnTo>
                  <a:lnTo>
                    <a:pt x="0" y="20"/>
                  </a:lnTo>
                  <a:lnTo>
                    <a:pt x="2" y="20"/>
                  </a:lnTo>
                  <a:lnTo>
                    <a:pt x="0" y="22"/>
                  </a:lnTo>
                  <a:lnTo>
                    <a:pt x="0" y="24"/>
                  </a:lnTo>
                  <a:lnTo>
                    <a:pt x="0" y="26"/>
                  </a:lnTo>
                  <a:lnTo>
                    <a:pt x="0" y="27"/>
                  </a:lnTo>
                  <a:lnTo>
                    <a:pt x="0" y="29"/>
                  </a:lnTo>
                  <a:lnTo>
                    <a:pt x="0" y="31"/>
                  </a:lnTo>
                  <a:lnTo>
                    <a:pt x="0" y="32"/>
                  </a:lnTo>
                  <a:lnTo>
                    <a:pt x="0" y="34"/>
                  </a:lnTo>
                  <a:lnTo>
                    <a:pt x="0" y="36"/>
                  </a:lnTo>
                  <a:lnTo>
                    <a:pt x="2" y="43"/>
                  </a:lnTo>
                  <a:lnTo>
                    <a:pt x="4" y="43"/>
                  </a:lnTo>
                  <a:lnTo>
                    <a:pt x="4" y="44"/>
                  </a:lnTo>
                  <a:lnTo>
                    <a:pt x="4" y="46"/>
                  </a:lnTo>
                  <a:lnTo>
                    <a:pt x="5" y="46"/>
                  </a:lnTo>
                  <a:lnTo>
                    <a:pt x="5" y="48"/>
                  </a:lnTo>
                  <a:lnTo>
                    <a:pt x="7" y="48"/>
                  </a:lnTo>
                  <a:lnTo>
                    <a:pt x="7" y="49"/>
                  </a:lnTo>
                  <a:lnTo>
                    <a:pt x="9" y="49"/>
                  </a:lnTo>
                  <a:lnTo>
                    <a:pt x="9" y="51"/>
                  </a:lnTo>
                  <a:lnTo>
                    <a:pt x="11" y="53"/>
                  </a:lnTo>
                  <a:lnTo>
                    <a:pt x="14" y="53"/>
                  </a:lnTo>
                  <a:lnTo>
                    <a:pt x="14" y="55"/>
                  </a:lnTo>
                  <a:lnTo>
                    <a:pt x="16" y="55"/>
                  </a:lnTo>
                  <a:lnTo>
                    <a:pt x="19" y="56"/>
                  </a:lnTo>
                  <a:lnTo>
                    <a:pt x="21" y="56"/>
                  </a:lnTo>
                  <a:lnTo>
                    <a:pt x="21" y="58"/>
                  </a:lnTo>
                  <a:lnTo>
                    <a:pt x="22" y="58"/>
                  </a:lnTo>
                  <a:lnTo>
                    <a:pt x="24" y="58"/>
                  </a:lnTo>
                  <a:lnTo>
                    <a:pt x="26" y="58"/>
                  </a:lnTo>
                  <a:lnTo>
                    <a:pt x="28" y="58"/>
                  </a:lnTo>
                  <a:lnTo>
                    <a:pt x="29" y="58"/>
                  </a:lnTo>
                  <a:lnTo>
                    <a:pt x="31" y="58"/>
                  </a:lnTo>
                  <a:lnTo>
                    <a:pt x="33" y="58"/>
                  </a:lnTo>
                  <a:lnTo>
                    <a:pt x="34" y="58"/>
                  </a:lnTo>
                  <a:lnTo>
                    <a:pt x="41" y="55"/>
                  </a:lnTo>
                  <a:lnTo>
                    <a:pt x="45" y="53"/>
                  </a:lnTo>
                  <a:lnTo>
                    <a:pt x="46" y="53"/>
                  </a:lnTo>
                  <a:lnTo>
                    <a:pt x="46" y="51"/>
                  </a:lnTo>
                  <a:lnTo>
                    <a:pt x="48" y="51"/>
                  </a:lnTo>
                  <a:lnTo>
                    <a:pt x="50" y="49"/>
                  </a:lnTo>
                  <a:lnTo>
                    <a:pt x="50" y="48"/>
                  </a:lnTo>
                  <a:lnTo>
                    <a:pt x="51" y="46"/>
                  </a:lnTo>
                  <a:lnTo>
                    <a:pt x="53" y="46"/>
                  </a:lnTo>
                  <a:lnTo>
                    <a:pt x="53" y="44"/>
                  </a:lnTo>
                  <a:lnTo>
                    <a:pt x="53" y="43"/>
                  </a:lnTo>
                  <a:lnTo>
                    <a:pt x="55" y="41"/>
                  </a:lnTo>
                  <a:lnTo>
                    <a:pt x="57" y="37"/>
                  </a:lnTo>
                  <a:lnTo>
                    <a:pt x="58" y="36"/>
                  </a:lnTo>
                  <a:lnTo>
                    <a:pt x="58" y="34"/>
                  </a:lnTo>
                  <a:lnTo>
                    <a:pt x="58" y="32"/>
                  </a:lnTo>
                  <a:lnTo>
                    <a:pt x="58" y="31"/>
                  </a:lnTo>
                  <a:lnTo>
                    <a:pt x="58" y="29"/>
                  </a:lnTo>
                  <a:lnTo>
                    <a:pt x="60" y="29"/>
                  </a:lnTo>
                  <a:lnTo>
                    <a:pt x="58" y="27"/>
                  </a:lnTo>
                  <a:lnTo>
                    <a:pt x="58" y="24"/>
                  </a:lnTo>
                  <a:lnTo>
                    <a:pt x="58" y="22"/>
                  </a:lnTo>
                  <a:lnTo>
                    <a:pt x="55" y="15"/>
                  </a:lnTo>
                  <a:lnTo>
                    <a:pt x="53" y="14"/>
                  </a:lnTo>
                  <a:lnTo>
                    <a:pt x="53" y="12"/>
                  </a:lnTo>
                  <a:lnTo>
                    <a:pt x="53" y="10"/>
                  </a:lnTo>
                  <a:lnTo>
                    <a:pt x="51" y="10"/>
                  </a:lnTo>
                  <a:lnTo>
                    <a:pt x="50" y="8"/>
                  </a:lnTo>
                  <a:lnTo>
                    <a:pt x="50" y="7"/>
                  </a:lnTo>
                  <a:lnTo>
                    <a:pt x="48" y="7"/>
                  </a:lnTo>
                  <a:lnTo>
                    <a:pt x="48" y="5"/>
                  </a:lnTo>
                  <a:lnTo>
                    <a:pt x="46" y="5"/>
                  </a:lnTo>
                  <a:lnTo>
                    <a:pt x="46" y="3"/>
                  </a:lnTo>
                  <a:lnTo>
                    <a:pt x="41" y="3"/>
                  </a:lnTo>
                  <a:close/>
                </a:path>
              </a:pathLst>
            </a:custGeom>
            <a:solidFill>
              <a:srgbClr val="808080"/>
            </a:solidFill>
            <a:ln w="9525">
              <a:noFill/>
              <a:round/>
              <a:headEnd/>
              <a:tailEnd/>
            </a:ln>
          </p:spPr>
          <p:txBody>
            <a:bodyPr/>
            <a:lstStyle/>
            <a:p>
              <a:endParaRPr lang="en-US"/>
            </a:p>
          </p:txBody>
        </p:sp>
        <p:sp>
          <p:nvSpPr>
            <p:cNvPr id="475" name="Freeform 2646"/>
            <p:cNvSpPr>
              <a:spLocks/>
            </p:cNvSpPr>
            <p:nvPr/>
          </p:nvSpPr>
          <p:spPr bwMode="auto">
            <a:xfrm>
              <a:off x="2528" y="2806"/>
              <a:ext cx="61" cy="58"/>
            </a:xfrm>
            <a:custGeom>
              <a:avLst/>
              <a:gdLst>
                <a:gd name="T0" fmla="*/ 0 w 61"/>
                <a:gd name="T1" fmla="*/ 24 h 58"/>
                <a:gd name="T2" fmla="*/ 0 w 61"/>
                <a:gd name="T3" fmla="*/ 29 h 58"/>
                <a:gd name="T4" fmla="*/ 0 w 61"/>
                <a:gd name="T5" fmla="*/ 34 h 58"/>
                <a:gd name="T6" fmla="*/ 1 w 61"/>
                <a:gd name="T7" fmla="*/ 41 h 58"/>
                <a:gd name="T8" fmla="*/ 3 w 61"/>
                <a:gd name="T9" fmla="*/ 44 h 58"/>
                <a:gd name="T10" fmla="*/ 8 w 61"/>
                <a:gd name="T11" fmla="*/ 51 h 58"/>
                <a:gd name="T12" fmla="*/ 13 w 61"/>
                <a:gd name="T13" fmla="*/ 55 h 58"/>
                <a:gd name="T14" fmla="*/ 20 w 61"/>
                <a:gd name="T15" fmla="*/ 58 h 58"/>
                <a:gd name="T16" fmla="*/ 29 w 61"/>
                <a:gd name="T17" fmla="*/ 58 h 58"/>
                <a:gd name="T18" fmla="*/ 35 w 61"/>
                <a:gd name="T19" fmla="*/ 58 h 58"/>
                <a:gd name="T20" fmla="*/ 44 w 61"/>
                <a:gd name="T21" fmla="*/ 55 h 58"/>
                <a:gd name="T22" fmla="*/ 51 w 61"/>
                <a:gd name="T23" fmla="*/ 51 h 58"/>
                <a:gd name="T24" fmla="*/ 54 w 61"/>
                <a:gd name="T25" fmla="*/ 46 h 58"/>
                <a:gd name="T26" fmla="*/ 59 w 61"/>
                <a:gd name="T27" fmla="*/ 39 h 58"/>
                <a:gd name="T28" fmla="*/ 59 w 61"/>
                <a:gd name="T29" fmla="*/ 32 h 58"/>
                <a:gd name="T30" fmla="*/ 61 w 61"/>
                <a:gd name="T31" fmla="*/ 26 h 58"/>
                <a:gd name="T32" fmla="*/ 56 w 61"/>
                <a:gd name="T33" fmla="*/ 14 h 58"/>
                <a:gd name="T34" fmla="*/ 54 w 61"/>
                <a:gd name="T35" fmla="*/ 10 h 58"/>
                <a:gd name="T36" fmla="*/ 51 w 61"/>
                <a:gd name="T37" fmla="*/ 5 h 58"/>
                <a:gd name="T38" fmla="*/ 46 w 61"/>
                <a:gd name="T39" fmla="*/ 3 h 58"/>
                <a:gd name="T40" fmla="*/ 37 w 61"/>
                <a:gd name="T41" fmla="*/ 0 h 58"/>
                <a:gd name="T42" fmla="*/ 30 w 61"/>
                <a:gd name="T43" fmla="*/ 0 h 58"/>
                <a:gd name="T44" fmla="*/ 25 w 61"/>
                <a:gd name="T45" fmla="*/ 0 h 58"/>
                <a:gd name="T46" fmla="*/ 15 w 61"/>
                <a:gd name="T47" fmla="*/ 3 h 58"/>
                <a:gd name="T48" fmla="*/ 12 w 61"/>
                <a:gd name="T49" fmla="*/ 5 h 58"/>
                <a:gd name="T50" fmla="*/ 8 w 61"/>
                <a:gd name="T51" fmla="*/ 8 h 58"/>
                <a:gd name="T52" fmla="*/ 5 w 61"/>
                <a:gd name="T53" fmla="*/ 12 h 58"/>
                <a:gd name="T54" fmla="*/ 5 w 61"/>
                <a:gd name="T55" fmla="*/ 17 h 58"/>
                <a:gd name="T56" fmla="*/ 8 w 61"/>
                <a:gd name="T57" fmla="*/ 12 h 58"/>
                <a:gd name="T58" fmla="*/ 13 w 61"/>
                <a:gd name="T59" fmla="*/ 8 h 58"/>
                <a:gd name="T60" fmla="*/ 15 w 61"/>
                <a:gd name="T61" fmla="*/ 5 h 58"/>
                <a:gd name="T62" fmla="*/ 22 w 61"/>
                <a:gd name="T63" fmla="*/ 3 h 58"/>
                <a:gd name="T64" fmla="*/ 29 w 61"/>
                <a:gd name="T65" fmla="*/ 2 h 58"/>
                <a:gd name="T66" fmla="*/ 35 w 61"/>
                <a:gd name="T67" fmla="*/ 2 h 58"/>
                <a:gd name="T68" fmla="*/ 44 w 61"/>
                <a:gd name="T69" fmla="*/ 5 h 58"/>
                <a:gd name="T70" fmla="*/ 49 w 61"/>
                <a:gd name="T71" fmla="*/ 8 h 58"/>
                <a:gd name="T72" fmla="*/ 52 w 61"/>
                <a:gd name="T73" fmla="*/ 12 h 58"/>
                <a:gd name="T74" fmla="*/ 54 w 61"/>
                <a:gd name="T75" fmla="*/ 17 h 58"/>
                <a:gd name="T76" fmla="*/ 58 w 61"/>
                <a:gd name="T77" fmla="*/ 24 h 58"/>
                <a:gd name="T78" fmla="*/ 58 w 61"/>
                <a:gd name="T79" fmla="*/ 31 h 58"/>
                <a:gd name="T80" fmla="*/ 56 w 61"/>
                <a:gd name="T81" fmla="*/ 36 h 58"/>
                <a:gd name="T82" fmla="*/ 52 w 61"/>
                <a:gd name="T83" fmla="*/ 43 h 58"/>
                <a:gd name="T84" fmla="*/ 47 w 61"/>
                <a:gd name="T85" fmla="*/ 48 h 58"/>
                <a:gd name="T86" fmla="*/ 41 w 61"/>
                <a:gd name="T87" fmla="*/ 53 h 58"/>
                <a:gd name="T88" fmla="*/ 34 w 61"/>
                <a:gd name="T89" fmla="*/ 55 h 58"/>
                <a:gd name="T90" fmla="*/ 29 w 61"/>
                <a:gd name="T91" fmla="*/ 56 h 58"/>
                <a:gd name="T92" fmla="*/ 22 w 61"/>
                <a:gd name="T93" fmla="*/ 55 h 58"/>
                <a:gd name="T94" fmla="*/ 18 w 61"/>
                <a:gd name="T95" fmla="*/ 55 h 58"/>
                <a:gd name="T96" fmla="*/ 10 w 61"/>
                <a:gd name="T97" fmla="*/ 49 h 58"/>
                <a:gd name="T98" fmla="*/ 6 w 61"/>
                <a:gd name="T99" fmla="*/ 46 h 58"/>
                <a:gd name="T100" fmla="*/ 5 w 61"/>
                <a:gd name="T101" fmla="*/ 41 h 58"/>
                <a:gd name="T102" fmla="*/ 3 w 61"/>
                <a:gd name="T103" fmla="*/ 36 h 58"/>
                <a:gd name="T104" fmla="*/ 3 w 61"/>
                <a:gd name="T105" fmla="*/ 31 h 58"/>
                <a:gd name="T106" fmla="*/ 1 w 61"/>
                <a:gd name="T107" fmla="*/ 27 h 58"/>
                <a:gd name="T108" fmla="*/ 3 w 61"/>
                <a:gd name="T109" fmla="*/ 22 h 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58"/>
                <a:gd name="T167" fmla="*/ 61 w 61"/>
                <a:gd name="T168" fmla="*/ 58 h 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58">
                  <a:moveTo>
                    <a:pt x="3" y="17"/>
                  </a:moveTo>
                  <a:lnTo>
                    <a:pt x="0" y="22"/>
                  </a:lnTo>
                  <a:lnTo>
                    <a:pt x="0" y="24"/>
                  </a:lnTo>
                  <a:lnTo>
                    <a:pt x="0" y="26"/>
                  </a:lnTo>
                  <a:lnTo>
                    <a:pt x="0" y="27"/>
                  </a:lnTo>
                  <a:lnTo>
                    <a:pt x="0" y="29"/>
                  </a:lnTo>
                  <a:lnTo>
                    <a:pt x="0" y="31"/>
                  </a:lnTo>
                  <a:lnTo>
                    <a:pt x="0" y="32"/>
                  </a:lnTo>
                  <a:lnTo>
                    <a:pt x="0" y="34"/>
                  </a:lnTo>
                  <a:lnTo>
                    <a:pt x="0" y="36"/>
                  </a:lnTo>
                  <a:lnTo>
                    <a:pt x="0" y="37"/>
                  </a:lnTo>
                  <a:lnTo>
                    <a:pt x="1" y="41"/>
                  </a:lnTo>
                  <a:lnTo>
                    <a:pt x="1" y="43"/>
                  </a:lnTo>
                  <a:lnTo>
                    <a:pt x="3" y="43"/>
                  </a:lnTo>
                  <a:lnTo>
                    <a:pt x="3" y="44"/>
                  </a:lnTo>
                  <a:lnTo>
                    <a:pt x="5" y="46"/>
                  </a:lnTo>
                  <a:lnTo>
                    <a:pt x="6" y="49"/>
                  </a:lnTo>
                  <a:lnTo>
                    <a:pt x="8" y="51"/>
                  </a:lnTo>
                  <a:lnTo>
                    <a:pt x="12" y="53"/>
                  </a:lnTo>
                  <a:lnTo>
                    <a:pt x="12" y="55"/>
                  </a:lnTo>
                  <a:lnTo>
                    <a:pt x="13" y="55"/>
                  </a:lnTo>
                  <a:lnTo>
                    <a:pt x="17" y="56"/>
                  </a:lnTo>
                  <a:lnTo>
                    <a:pt x="18" y="58"/>
                  </a:lnTo>
                  <a:lnTo>
                    <a:pt x="20" y="58"/>
                  </a:lnTo>
                  <a:lnTo>
                    <a:pt x="22" y="58"/>
                  </a:lnTo>
                  <a:lnTo>
                    <a:pt x="25" y="58"/>
                  </a:lnTo>
                  <a:lnTo>
                    <a:pt x="29" y="58"/>
                  </a:lnTo>
                  <a:lnTo>
                    <a:pt x="30" y="58"/>
                  </a:lnTo>
                  <a:lnTo>
                    <a:pt x="34" y="58"/>
                  </a:lnTo>
                  <a:lnTo>
                    <a:pt x="35" y="58"/>
                  </a:lnTo>
                  <a:lnTo>
                    <a:pt x="37" y="58"/>
                  </a:lnTo>
                  <a:lnTo>
                    <a:pt x="42" y="56"/>
                  </a:lnTo>
                  <a:lnTo>
                    <a:pt x="44" y="55"/>
                  </a:lnTo>
                  <a:lnTo>
                    <a:pt x="47" y="53"/>
                  </a:lnTo>
                  <a:lnTo>
                    <a:pt x="49" y="51"/>
                  </a:lnTo>
                  <a:lnTo>
                    <a:pt x="51" y="51"/>
                  </a:lnTo>
                  <a:lnTo>
                    <a:pt x="51" y="49"/>
                  </a:lnTo>
                  <a:lnTo>
                    <a:pt x="52" y="48"/>
                  </a:lnTo>
                  <a:lnTo>
                    <a:pt x="54" y="46"/>
                  </a:lnTo>
                  <a:lnTo>
                    <a:pt x="56" y="43"/>
                  </a:lnTo>
                  <a:lnTo>
                    <a:pt x="58" y="41"/>
                  </a:lnTo>
                  <a:lnTo>
                    <a:pt x="59" y="39"/>
                  </a:lnTo>
                  <a:lnTo>
                    <a:pt x="59" y="36"/>
                  </a:lnTo>
                  <a:lnTo>
                    <a:pt x="59" y="34"/>
                  </a:lnTo>
                  <a:lnTo>
                    <a:pt x="59" y="32"/>
                  </a:lnTo>
                  <a:lnTo>
                    <a:pt x="59" y="31"/>
                  </a:lnTo>
                  <a:lnTo>
                    <a:pt x="59" y="29"/>
                  </a:lnTo>
                  <a:lnTo>
                    <a:pt x="61" y="26"/>
                  </a:lnTo>
                  <a:lnTo>
                    <a:pt x="59" y="22"/>
                  </a:lnTo>
                  <a:lnTo>
                    <a:pt x="58" y="15"/>
                  </a:lnTo>
                  <a:lnTo>
                    <a:pt x="56" y="14"/>
                  </a:lnTo>
                  <a:lnTo>
                    <a:pt x="56" y="12"/>
                  </a:lnTo>
                  <a:lnTo>
                    <a:pt x="54" y="12"/>
                  </a:lnTo>
                  <a:lnTo>
                    <a:pt x="54" y="10"/>
                  </a:lnTo>
                  <a:lnTo>
                    <a:pt x="52" y="7"/>
                  </a:lnTo>
                  <a:lnTo>
                    <a:pt x="51" y="7"/>
                  </a:lnTo>
                  <a:lnTo>
                    <a:pt x="51" y="5"/>
                  </a:lnTo>
                  <a:lnTo>
                    <a:pt x="49" y="5"/>
                  </a:lnTo>
                  <a:lnTo>
                    <a:pt x="47" y="3"/>
                  </a:lnTo>
                  <a:lnTo>
                    <a:pt x="46" y="3"/>
                  </a:lnTo>
                  <a:lnTo>
                    <a:pt x="41" y="2"/>
                  </a:lnTo>
                  <a:lnTo>
                    <a:pt x="39" y="0"/>
                  </a:lnTo>
                  <a:lnTo>
                    <a:pt x="37" y="0"/>
                  </a:lnTo>
                  <a:lnTo>
                    <a:pt x="35" y="0"/>
                  </a:lnTo>
                  <a:lnTo>
                    <a:pt x="34" y="0"/>
                  </a:lnTo>
                  <a:lnTo>
                    <a:pt x="30" y="0"/>
                  </a:lnTo>
                  <a:lnTo>
                    <a:pt x="29" y="0"/>
                  </a:lnTo>
                  <a:lnTo>
                    <a:pt x="27" y="0"/>
                  </a:lnTo>
                  <a:lnTo>
                    <a:pt x="25" y="0"/>
                  </a:lnTo>
                  <a:lnTo>
                    <a:pt x="22" y="2"/>
                  </a:lnTo>
                  <a:lnTo>
                    <a:pt x="18" y="2"/>
                  </a:lnTo>
                  <a:lnTo>
                    <a:pt x="15" y="3"/>
                  </a:lnTo>
                  <a:lnTo>
                    <a:pt x="13" y="3"/>
                  </a:lnTo>
                  <a:lnTo>
                    <a:pt x="13" y="5"/>
                  </a:lnTo>
                  <a:lnTo>
                    <a:pt x="12" y="5"/>
                  </a:lnTo>
                  <a:lnTo>
                    <a:pt x="10" y="7"/>
                  </a:lnTo>
                  <a:lnTo>
                    <a:pt x="8" y="7"/>
                  </a:lnTo>
                  <a:lnTo>
                    <a:pt x="8" y="8"/>
                  </a:lnTo>
                  <a:lnTo>
                    <a:pt x="8" y="10"/>
                  </a:lnTo>
                  <a:lnTo>
                    <a:pt x="6" y="10"/>
                  </a:lnTo>
                  <a:lnTo>
                    <a:pt x="5" y="12"/>
                  </a:lnTo>
                  <a:lnTo>
                    <a:pt x="5" y="14"/>
                  </a:lnTo>
                  <a:lnTo>
                    <a:pt x="3" y="17"/>
                  </a:lnTo>
                  <a:lnTo>
                    <a:pt x="5" y="17"/>
                  </a:lnTo>
                  <a:lnTo>
                    <a:pt x="6" y="14"/>
                  </a:lnTo>
                  <a:lnTo>
                    <a:pt x="8" y="14"/>
                  </a:lnTo>
                  <a:lnTo>
                    <a:pt x="8" y="12"/>
                  </a:lnTo>
                  <a:lnTo>
                    <a:pt x="10" y="10"/>
                  </a:lnTo>
                  <a:lnTo>
                    <a:pt x="12" y="10"/>
                  </a:lnTo>
                  <a:lnTo>
                    <a:pt x="13" y="8"/>
                  </a:lnTo>
                  <a:lnTo>
                    <a:pt x="13" y="7"/>
                  </a:lnTo>
                  <a:lnTo>
                    <a:pt x="15" y="7"/>
                  </a:lnTo>
                  <a:lnTo>
                    <a:pt x="15" y="5"/>
                  </a:lnTo>
                  <a:lnTo>
                    <a:pt x="17" y="5"/>
                  </a:lnTo>
                  <a:lnTo>
                    <a:pt x="18" y="3"/>
                  </a:lnTo>
                  <a:lnTo>
                    <a:pt x="22" y="3"/>
                  </a:lnTo>
                  <a:lnTo>
                    <a:pt x="25" y="3"/>
                  </a:lnTo>
                  <a:lnTo>
                    <a:pt x="27" y="2"/>
                  </a:lnTo>
                  <a:lnTo>
                    <a:pt x="29" y="2"/>
                  </a:lnTo>
                  <a:lnTo>
                    <a:pt x="30" y="2"/>
                  </a:lnTo>
                  <a:lnTo>
                    <a:pt x="34" y="2"/>
                  </a:lnTo>
                  <a:lnTo>
                    <a:pt x="35" y="2"/>
                  </a:lnTo>
                  <a:lnTo>
                    <a:pt x="37" y="3"/>
                  </a:lnTo>
                  <a:lnTo>
                    <a:pt x="39" y="3"/>
                  </a:lnTo>
                  <a:lnTo>
                    <a:pt x="44" y="5"/>
                  </a:lnTo>
                  <a:lnTo>
                    <a:pt x="46" y="7"/>
                  </a:lnTo>
                  <a:lnTo>
                    <a:pt x="47" y="7"/>
                  </a:lnTo>
                  <a:lnTo>
                    <a:pt x="49" y="8"/>
                  </a:lnTo>
                  <a:lnTo>
                    <a:pt x="51" y="10"/>
                  </a:lnTo>
                  <a:lnTo>
                    <a:pt x="51" y="12"/>
                  </a:lnTo>
                  <a:lnTo>
                    <a:pt x="52" y="12"/>
                  </a:lnTo>
                  <a:lnTo>
                    <a:pt x="54" y="14"/>
                  </a:lnTo>
                  <a:lnTo>
                    <a:pt x="54" y="15"/>
                  </a:lnTo>
                  <a:lnTo>
                    <a:pt x="54" y="17"/>
                  </a:lnTo>
                  <a:lnTo>
                    <a:pt x="56" y="20"/>
                  </a:lnTo>
                  <a:lnTo>
                    <a:pt x="56" y="22"/>
                  </a:lnTo>
                  <a:lnTo>
                    <a:pt x="58" y="24"/>
                  </a:lnTo>
                  <a:lnTo>
                    <a:pt x="58" y="26"/>
                  </a:lnTo>
                  <a:lnTo>
                    <a:pt x="58" y="29"/>
                  </a:lnTo>
                  <a:lnTo>
                    <a:pt x="58" y="31"/>
                  </a:lnTo>
                  <a:lnTo>
                    <a:pt x="58" y="32"/>
                  </a:lnTo>
                  <a:lnTo>
                    <a:pt x="58" y="34"/>
                  </a:lnTo>
                  <a:lnTo>
                    <a:pt x="56" y="36"/>
                  </a:lnTo>
                  <a:lnTo>
                    <a:pt x="54" y="39"/>
                  </a:lnTo>
                  <a:lnTo>
                    <a:pt x="54" y="41"/>
                  </a:lnTo>
                  <a:lnTo>
                    <a:pt x="52" y="43"/>
                  </a:lnTo>
                  <a:lnTo>
                    <a:pt x="51" y="46"/>
                  </a:lnTo>
                  <a:lnTo>
                    <a:pt x="49" y="48"/>
                  </a:lnTo>
                  <a:lnTo>
                    <a:pt x="47" y="48"/>
                  </a:lnTo>
                  <a:lnTo>
                    <a:pt x="46" y="49"/>
                  </a:lnTo>
                  <a:lnTo>
                    <a:pt x="44" y="51"/>
                  </a:lnTo>
                  <a:lnTo>
                    <a:pt x="41" y="53"/>
                  </a:lnTo>
                  <a:lnTo>
                    <a:pt x="37" y="55"/>
                  </a:lnTo>
                  <a:lnTo>
                    <a:pt x="35" y="55"/>
                  </a:lnTo>
                  <a:lnTo>
                    <a:pt x="34" y="55"/>
                  </a:lnTo>
                  <a:lnTo>
                    <a:pt x="32" y="56"/>
                  </a:lnTo>
                  <a:lnTo>
                    <a:pt x="30" y="56"/>
                  </a:lnTo>
                  <a:lnTo>
                    <a:pt x="29" y="56"/>
                  </a:lnTo>
                  <a:lnTo>
                    <a:pt x="25" y="56"/>
                  </a:lnTo>
                  <a:lnTo>
                    <a:pt x="23" y="55"/>
                  </a:lnTo>
                  <a:lnTo>
                    <a:pt x="22" y="55"/>
                  </a:lnTo>
                  <a:lnTo>
                    <a:pt x="18" y="55"/>
                  </a:lnTo>
                  <a:lnTo>
                    <a:pt x="17" y="55"/>
                  </a:lnTo>
                  <a:lnTo>
                    <a:pt x="18" y="55"/>
                  </a:lnTo>
                  <a:lnTo>
                    <a:pt x="15" y="53"/>
                  </a:lnTo>
                  <a:lnTo>
                    <a:pt x="13" y="51"/>
                  </a:lnTo>
                  <a:lnTo>
                    <a:pt x="10" y="49"/>
                  </a:lnTo>
                  <a:lnTo>
                    <a:pt x="10" y="48"/>
                  </a:lnTo>
                  <a:lnTo>
                    <a:pt x="8" y="48"/>
                  </a:lnTo>
                  <a:lnTo>
                    <a:pt x="6" y="46"/>
                  </a:lnTo>
                  <a:lnTo>
                    <a:pt x="6" y="44"/>
                  </a:lnTo>
                  <a:lnTo>
                    <a:pt x="5" y="43"/>
                  </a:lnTo>
                  <a:lnTo>
                    <a:pt x="5" y="41"/>
                  </a:lnTo>
                  <a:lnTo>
                    <a:pt x="5" y="39"/>
                  </a:lnTo>
                  <a:lnTo>
                    <a:pt x="3" y="37"/>
                  </a:lnTo>
                  <a:lnTo>
                    <a:pt x="3" y="36"/>
                  </a:lnTo>
                  <a:lnTo>
                    <a:pt x="3" y="34"/>
                  </a:lnTo>
                  <a:lnTo>
                    <a:pt x="3" y="32"/>
                  </a:lnTo>
                  <a:lnTo>
                    <a:pt x="3" y="31"/>
                  </a:lnTo>
                  <a:lnTo>
                    <a:pt x="1" y="29"/>
                  </a:lnTo>
                  <a:lnTo>
                    <a:pt x="3" y="29"/>
                  </a:lnTo>
                  <a:lnTo>
                    <a:pt x="1" y="27"/>
                  </a:lnTo>
                  <a:lnTo>
                    <a:pt x="3" y="26"/>
                  </a:lnTo>
                  <a:lnTo>
                    <a:pt x="3" y="24"/>
                  </a:lnTo>
                  <a:lnTo>
                    <a:pt x="3" y="22"/>
                  </a:lnTo>
                  <a:lnTo>
                    <a:pt x="5" y="17"/>
                  </a:lnTo>
                  <a:lnTo>
                    <a:pt x="3" y="17"/>
                  </a:lnTo>
                  <a:close/>
                </a:path>
              </a:pathLst>
            </a:custGeom>
            <a:solidFill>
              <a:srgbClr val="808080"/>
            </a:solidFill>
            <a:ln w="9525">
              <a:noFill/>
              <a:round/>
              <a:headEnd/>
              <a:tailEnd/>
            </a:ln>
          </p:spPr>
          <p:txBody>
            <a:bodyPr/>
            <a:lstStyle/>
            <a:p>
              <a:endParaRPr lang="en-US"/>
            </a:p>
          </p:txBody>
        </p:sp>
        <p:sp>
          <p:nvSpPr>
            <p:cNvPr id="476" name="Freeform 2647"/>
            <p:cNvSpPr>
              <a:spLocks/>
            </p:cNvSpPr>
            <p:nvPr/>
          </p:nvSpPr>
          <p:spPr bwMode="auto">
            <a:xfrm>
              <a:off x="2719" y="2816"/>
              <a:ext cx="69" cy="46"/>
            </a:xfrm>
            <a:custGeom>
              <a:avLst/>
              <a:gdLst>
                <a:gd name="T0" fmla="*/ 51 w 69"/>
                <a:gd name="T1" fmla="*/ 0 h 46"/>
                <a:gd name="T2" fmla="*/ 69 w 69"/>
                <a:gd name="T3" fmla="*/ 5 h 46"/>
                <a:gd name="T4" fmla="*/ 27 w 69"/>
                <a:gd name="T5" fmla="*/ 46 h 46"/>
                <a:gd name="T6" fmla="*/ 0 w 69"/>
                <a:gd name="T7" fmla="*/ 29 h 46"/>
                <a:gd name="T8" fmla="*/ 51 w 69"/>
                <a:gd name="T9" fmla="*/ 0 h 46"/>
                <a:gd name="T10" fmla="*/ 0 60000 65536"/>
                <a:gd name="T11" fmla="*/ 0 60000 65536"/>
                <a:gd name="T12" fmla="*/ 0 60000 65536"/>
                <a:gd name="T13" fmla="*/ 0 60000 65536"/>
                <a:gd name="T14" fmla="*/ 0 60000 65536"/>
                <a:gd name="T15" fmla="*/ 0 w 69"/>
                <a:gd name="T16" fmla="*/ 0 h 46"/>
                <a:gd name="T17" fmla="*/ 69 w 69"/>
                <a:gd name="T18" fmla="*/ 46 h 46"/>
              </a:gdLst>
              <a:ahLst/>
              <a:cxnLst>
                <a:cxn ang="T10">
                  <a:pos x="T0" y="T1"/>
                </a:cxn>
                <a:cxn ang="T11">
                  <a:pos x="T2" y="T3"/>
                </a:cxn>
                <a:cxn ang="T12">
                  <a:pos x="T4" y="T5"/>
                </a:cxn>
                <a:cxn ang="T13">
                  <a:pos x="T6" y="T7"/>
                </a:cxn>
                <a:cxn ang="T14">
                  <a:pos x="T8" y="T9"/>
                </a:cxn>
              </a:cxnLst>
              <a:rect l="T15" t="T16" r="T17" b="T18"/>
              <a:pathLst>
                <a:path w="69" h="46">
                  <a:moveTo>
                    <a:pt x="51" y="0"/>
                  </a:moveTo>
                  <a:lnTo>
                    <a:pt x="69"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477" name="Freeform 2648"/>
            <p:cNvSpPr>
              <a:spLocks/>
            </p:cNvSpPr>
            <p:nvPr/>
          </p:nvSpPr>
          <p:spPr bwMode="auto">
            <a:xfrm>
              <a:off x="2715" y="2813"/>
              <a:ext cx="77" cy="51"/>
            </a:xfrm>
            <a:custGeom>
              <a:avLst/>
              <a:gdLst>
                <a:gd name="T0" fmla="*/ 56 w 77"/>
                <a:gd name="T1" fmla="*/ 5 h 51"/>
                <a:gd name="T2" fmla="*/ 51 w 77"/>
                <a:gd name="T3" fmla="*/ 5 h 51"/>
                <a:gd name="T4" fmla="*/ 72 w 77"/>
                <a:gd name="T5" fmla="*/ 10 h 51"/>
                <a:gd name="T6" fmla="*/ 72 w 77"/>
                <a:gd name="T7" fmla="*/ 8 h 51"/>
                <a:gd name="T8" fmla="*/ 26 w 77"/>
                <a:gd name="T9" fmla="*/ 48 h 51"/>
                <a:gd name="T10" fmla="*/ 33 w 77"/>
                <a:gd name="T11" fmla="*/ 48 h 51"/>
                <a:gd name="T12" fmla="*/ 5 w 77"/>
                <a:gd name="T13" fmla="*/ 30 h 51"/>
                <a:gd name="T14" fmla="*/ 5 w 77"/>
                <a:gd name="T15" fmla="*/ 34 h 51"/>
                <a:gd name="T16" fmla="*/ 56 w 77"/>
                <a:gd name="T17" fmla="*/ 5 h 51"/>
                <a:gd name="T18" fmla="*/ 51 w 77"/>
                <a:gd name="T19" fmla="*/ 1 h 51"/>
                <a:gd name="T20" fmla="*/ 2 w 77"/>
                <a:gd name="T21" fmla="*/ 30 h 51"/>
                <a:gd name="T22" fmla="*/ 0 w 77"/>
                <a:gd name="T23" fmla="*/ 32 h 51"/>
                <a:gd name="T24" fmla="*/ 2 w 77"/>
                <a:gd name="T25" fmla="*/ 34 h 51"/>
                <a:gd name="T26" fmla="*/ 26 w 77"/>
                <a:gd name="T27" fmla="*/ 51 h 51"/>
                <a:gd name="T28" fmla="*/ 27 w 77"/>
                <a:gd name="T29" fmla="*/ 51 h 51"/>
                <a:gd name="T30" fmla="*/ 29 w 77"/>
                <a:gd name="T31" fmla="*/ 51 h 51"/>
                <a:gd name="T32" fmla="*/ 31 w 77"/>
                <a:gd name="T33" fmla="*/ 51 h 51"/>
                <a:gd name="T34" fmla="*/ 33 w 77"/>
                <a:gd name="T35" fmla="*/ 51 h 51"/>
                <a:gd name="T36" fmla="*/ 77 w 77"/>
                <a:gd name="T37" fmla="*/ 10 h 51"/>
                <a:gd name="T38" fmla="*/ 77 w 77"/>
                <a:gd name="T39" fmla="*/ 8 h 51"/>
                <a:gd name="T40" fmla="*/ 75 w 77"/>
                <a:gd name="T41" fmla="*/ 7 h 51"/>
                <a:gd name="T42" fmla="*/ 56 w 77"/>
                <a:gd name="T43" fmla="*/ 0 h 51"/>
                <a:gd name="T44" fmla="*/ 53 w 77"/>
                <a:gd name="T45" fmla="*/ 0 h 51"/>
                <a:gd name="T46" fmla="*/ 51 w 77"/>
                <a:gd name="T47" fmla="*/ 0 h 51"/>
                <a:gd name="T48" fmla="*/ 51 w 77"/>
                <a:gd name="T49" fmla="*/ 1 h 51"/>
                <a:gd name="T50" fmla="*/ 56 w 77"/>
                <a:gd name="T51" fmla="*/ 5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51"/>
                <a:gd name="T80" fmla="*/ 77 w 77"/>
                <a:gd name="T81" fmla="*/ 51 h 5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51">
                  <a:moveTo>
                    <a:pt x="56" y="5"/>
                  </a:moveTo>
                  <a:lnTo>
                    <a:pt x="51" y="5"/>
                  </a:lnTo>
                  <a:lnTo>
                    <a:pt x="72" y="10"/>
                  </a:lnTo>
                  <a:lnTo>
                    <a:pt x="72" y="8"/>
                  </a:lnTo>
                  <a:lnTo>
                    <a:pt x="26" y="48"/>
                  </a:lnTo>
                  <a:lnTo>
                    <a:pt x="33" y="48"/>
                  </a:lnTo>
                  <a:lnTo>
                    <a:pt x="5" y="30"/>
                  </a:lnTo>
                  <a:lnTo>
                    <a:pt x="5" y="34"/>
                  </a:lnTo>
                  <a:lnTo>
                    <a:pt x="56" y="5"/>
                  </a:lnTo>
                  <a:lnTo>
                    <a:pt x="51" y="1"/>
                  </a:lnTo>
                  <a:lnTo>
                    <a:pt x="2" y="30"/>
                  </a:lnTo>
                  <a:lnTo>
                    <a:pt x="0" y="32"/>
                  </a:lnTo>
                  <a:lnTo>
                    <a:pt x="2" y="34"/>
                  </a:lnTo>
                  <a:lnTo>
                    <a:pt x="26" y="51"/>
                  </a:lnTo>
                  <a:lnTo>
                    <a:pt x="27" y="51"/>
                  </a:lnTo>
                  <a:lnTo>
                    <a:pt x="29" y="51"/>
                  </a:lnTo>
                  <a:lnTo>
                    <a:pt x="31" y="51"/>
                  </a:lnTo>
                  <a:lnTo>
                    <a:pt x="33" y="51"/>
                  </a:lnTo>
                  <a:lnTo>
                    <a:pt x="77" y="10"/>
                  </a:lnTo>
                  <a:lnTo>
                    <a:pt x="77" y="8"/>
                  </a:lnTo>
                  <a:lnTo>
                    <a:pt x="75" y="7"/>
                  </a:lnTo>
                  <a:lnTo>
                    <a:pt x="56" y="0"/>
                  </a:lnTo>
                  <a:lnTo>
                    <a:pt x="53" y="0"/>
                  </a:lnTo>
                  <a:lnTo>
                    <a:pt x="51" y="0"/>
                  </a:lnTo>
                  <a:lnTo>
                    <a:pt x="51" y="1"/>
                  </a:lnTo>
                  <a:lnTo>
                    <a:pt x="56" y="5"/>
                  </a:lnTo>
                  <a:close/>
                </a:path>
              </a:pathLst>
            </a:custGeom>
            <a:solidFill>
              <a:srgbClr val="808080"/>
            </a:solidFill>
            <a:ln w="9525">
              <a:noFill/>
              <a:round/>
              <a:headEnd/>
              <a:tailEnd/>
            </a:ln>
          </p:spPr>
          <p:txBody>
            <a:bodyPr/>
            <a:lstStyle/>
            <a:p>
              <a:endParaRPr lang="en-US"/>
            </a:p>
          </p:txBody>
        </p:sp>
        <p:sp>
          <p:nvSpPr>
            <p:cNvPr id="478" name="Freeform 2649"/>
            <p:cNvSpPr>
              <a:spLocks/>
            </p:cNvSpPr>
            <p:nvPr/>
          </p:nvSpPr>
          <p:spPr bwMode="auto">
            <a:xfrm>
              <a:off x="2517" y="2806"/>
              <a:ext cx="263" cy="152"/>
            </a:xfrm>
            <a:custGeom>
              <a:avLst/>
              <a:gdLst>
                <a:gd name="T0" fmla="*/ 169 w 263"/>
                <a:gd name="T1" fmla="*/ 2 h 152"/>
                <a:gd name="T2" fmla="*/ 157 w 263"/>
                <a:gd name="T3" fmla="*/ 0 h 152"/>
                <a:gd name="T4" fmla="*/ 147 w 263"/>
                <a:gd name="T5" fmla="*/ 0 h 152"/>
                <a:gd name="T6" fmla="*/ 135 w 263"/>
                <a:gd name="T7" fmla="*/ 0 h 152"/>
                <a:gd name="T8" fmla="*/ 125 w 263"/>
                <a:gd name="T9" fmla="*/ 0 h 152"/>
                <a:gd name="T10" fmla="*/ 109 w 263"/>
                <a:gd name="T11" fmla="*/ 0 h 152"/>
                <a:gd name="T12" fmla="*/ 84 w 263"/>
                <a:gd name="T13" fmla="*/ 5 h 152"/>
                <a:gd name="T14" fmla="*/ 70 w 263"/>
                <a:gd name="T15" fmla="*/ 10 h 152"/>
                <a:gd name="T16" fmla="*/ 60 w 263"/>
                <a:gd name="T17" fmla="*/ 14 h 152"/>
                <a:gd name="T18" fmla="*/ 48 w 263"/>
                <a:gd name="T19" fmla="*/ 17 h 152"/>
                <a:gd name="T20" fmla="*/ 40 w 263"/>
                <a:gd name="T21" fmla="*/ 22 h 152"/>
                <a:gd name="T22" fmla="*/ 31 w 263"/>
                <a:gd name="T23" fmla="*/ 29 h 152"/>
                <a:gd name="T24" fmla="*/ 19 w 263"/>
                <a:gd name="T25" fmla="*/ 39 h 152"/>
                <a:gd name="T26" fmla="*/ 7 w 263"/>
                <a:gd name="T27" fmla="*/ 55 h 152"/>
                <a:gd name="T28" fmla="*/ 2 w 263"/>
                <a:gd name="T29" fmla="*/ 63 h 152"/>
                <a:gd name="T30" fmla="*/ 0 w 263"/>
                <a:gd name="T31" fmla="*/ 72 h 152"/>
                <a:gd name="T32" fmla="*/ 0 w 263"/>
                <a:gd name="T33" fmla="*/ 80 h 152"/>
                <a:gd name="T34" fmla="*/ 2 w 263"/>
                <a:gd name="T35" fmla="*/ 87 h 152"/>
                <a:gd name="T36" fmla="*/ 5 w 263"/>
                <a:gd name="T37" fmla="*/ 95 h 152"/>
                <a:gd name="T38" fmla="*/ 12 w 263"/>
                <a:gd name="T39" fmla="*/ 107 h 152"/>
                <a:gd name="T40" fmla="*/ 17 w 263"/>
                <a:gd name="T41" fmla="*/ 116 h 152"/>
                <a:gd name="T42" fmla="*/ 26 w 263"/>
                <a:gd name="T43" fmla="*/ 123 h 152"/>
                <a:gd name="T44" fmla="*/ 33 w 263"/>
                <a:gd name="T45" fmla="*/ 126 h 152"/>
                <a:gd name="T46" fmla="*/ 41 w 263"/>
                <a:gd name="T47" fmla="*/ 131 h 152"/>
                <a:gd name="T48" fmla="*/ 50 w 263"/>
                <a:gd name="T49" fmla="*/ 136 h 152"/>
                <a:gd name="T50" fmla="*/ 63 w 263"/>
                <a:gd name="T51" fmla="*/ 141 h 152"/>
                <a:gd name="T52" fmla="*/ 91 w 263"/>
                <a:gd name="T53" fmla="*/ 148 h 152"/>
                <a:gd name="T54" fmla="*/ 103 w 263"/>
                <a:gd name="T55" fmla="*/ 150 h 152"/>
                <a:gd name="T56" fmla="*/ 116 w 263"/>
                <a:gd name="T57" fmla="*/ 150 h 152"/>
                <a:gd name="T58" fmla="*/ 128 w 263"/>
                <a:gd name="T59" fmla="*/ 152 h 152"/>
                <a:gd name="T60" fmla="*/ 140 w 263"/>
                <a:gd name="T61" fmla="*/ 150 h 152"/>
                <a:gd name="T62" fmla="*/ 152 w 263"/>
                <a:gd name="T63" fmla="*/ 150 h 152"/>
                <a:gd name="T64" fmla="*/ 178 w 263"/>
                <a:gd name="T65" fmla="*/ 145 h 152"/>
                <a:gd name="T66" fmla="*/ 191 w 263"/>
                <a:gd name="T67" fmla="*/ 141 h 152"/>
                <a:gd name="T68" fmla="*/ 202 w 263"/>
                <a:gd name="T69" fmla="*/ 138 h 152"/>
                <a:gd name="T70" fmla="*/ 210 w 263"/>
                <a:gd name="T71" fmla="*/ 135 h 152"/>
                <a:gd name="T72" fmla="*/ 220 w 263"/>
                <a:gd name="T73" fmla="*/ 130 h 152"/>
                <a:gd name="T74" fmla="*/ 229 w 263"/>
                <a:gd name="T75" fmla="*/ 123 h 152"/>
                <a:gd name="T76" fmla="*/ 237 w 263"/>
                <a:gd name="T77" fmla="*/ 118 h 152"/>
                <a:gd name="T78" fmla="*/ 249 w 263"/>
                <a:gd name="T79" fmla="*/ 106 h 152"/>
                <a:gd name="T80" fmla="*/ 258 w 263"/>
                <a:gd name="T81" fmla="*/ 94 h 152"/>
                <a:gd name="T82" fmla="*/ 261 w 263"/>
                <a:gd name="T83" fmla="*/ 87 h 152"/>
                <a:gd name="T84" fmla="*/ 263 w 263"/>
                <a:gd name="T85" fmla="*/ 77 h 152"/>
                <a:gd name="T86" fmla="*/ 263 w 263"/>
                <a:gd name="T87" fmla="*/ 66 h 152"/>
                <a:gd name="T88" fmla="*/ 260 w 263"/>
                <a:gd name="T89" fmla="*/ 58 h 152"/>
                <a:gd name="T90" fmla="*/ 251 w 263"/>
                <a:gd name="T91" fmla="*/ 43 h 152"/>
                <a:gd name="T92" fmla="*/ 244 w 263"/>
                <a:gd name="T93" fmla="*/ 34 h 152"/>
                <a:gd name="T94" fmla="*/ 236 w 263"/>
                <a:gd name="T95" fmla="*/ 27 h 152"/>
                <a:gd name="T96" fmla="*/ 227 w 263"/>
                <a:gd name="T97" fmla="*/ 22 h 152"/>
                <a:gd name="T98" fmla="*/ 220 w 263"/>
                <a:gd name="T99" fmla="*/ 17 h 152"/>
                <a:gd name="T100" fmla="*/ 210 w 263"/>
                <a:gd name="T101" fmla="*/ 14 h 152"/>
                <a:gd name="T102" fmla="*/ 198 w 263"/>
                <a:gd name="T103" fmla="*/ 8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3"/>
                <a:gd name="T157" fmla="*/ 0 h 152"/>
                <a:gd name="T158" fmla="*/ 263 w 263"/>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3" h="152">
                  <a:moveTo>
                    <a:pt x="188" y="5"/>
                  </a:moveTo>
                  <a:lnTo>
                    <a:pt x="179" y="3"/>
                  </a:lnTo>
                  <a:lnTo>
                    <a:pt x="178" y="3"/>
                  </a:lnTo>
                  <a:lnTo>
                    <a:pt x="173" y="2"/>
                  </a:lnTo>
                  <a:lnTo>
                    <a:pt x="169" y="2"/>
                  </a:lnTo>
                  <a:lnTo>
                    <a:pt x="167" y="2"/>
                  </a:lnTo>
                  <a:lnTo>
                    <a:pt x="164" y="2"/>
                  </a:lnTo>
                  <a:lnTo>
                    <a:pt x="162" y="2"/>
                  </a:lnTo>
                  <a:lnTo>
                    <a:pt x="161" y="2"/>
                  </a:lnTo>
                  <a:lnTo>
                    <a:pt x="157" y="0"/>
                  </a:lnTo>
                  <a:lnTo>
                    <a:pt x="156" y="0"/>
                  </a:lnTo>
                  <a:lnTo>
                    <a:pt x="154" y="0"/>
                  </a:lnTo>
                  <a:lnTo>
                    <a:pt x="152" y="0"/>
                  </a:lnTo>
                  <a:lnTo>
                    <a:pt x="150" y="0"/>
                  </a:lnTo>
                  <a:lnTo>
                    <a:pt x="147" y="0"/>
                  </a:lnTo>
                  <a:lnTo>
                    <a:pt x="144" y="0"/>
                  </a:lnTo>
                  <a:lnTo>
                    <a:pt x="142" y="0"/>
                  </a:lnTo>
                  <a:lnTo>
                    <a:pt x="140" y="0"/>
                  </a:lnTo>
                  <a:lnTo>
                    <a:pt x="137" y="0"/>
                  </a:lnTo>
                  <a:lnTo>
                    <a:pt x="135" y="0"/>
                  </a:lnTo>
                  <a:lnTo>
                    <a:pt x="133" y="0"/>
                  </a:lnTo>
                  <a:lnTo>
                    <a:pt x="130" y="0"/>
                  </a:lnTo>
                  <a:lnTo>
                    <a:pt x="128" y="0"/>
                  </a:lnTo>
                  <a:lnTo>
                    <a:pt x="127" y="0"/>
                  </a:lnTo>
                  <a:lnTo>
                    <a:pt x="125" y="0"/>
                  </a:lnTo>
                  <a:lnTo>
                    <a:pt x="123" y="0"/>
                  </a:lnTo>
                  <a:lnTo>
                    <a:pt x="118" y="0"/>
                  </a:lnTo>
                  <a:lnTo>
                    <a:pt x="115" y="0"/>
                  </a:lnTo>
                  <a:lnTo>
                    <a:pt x="111" y="0"/>
                  </a:lnTo>
                  <a:lnTo>
                    <a:pt x="109" y="0"/>
                  </a:lnTo>
                  <a:lnTo>
                    <a:pt x="108" y="2"/>
                  </a:lnTo>
                  <a:lnTo>
                    <a:pt x="106" y="2"/>
                  </a:lnTo>
                  <a:lnTo>
                    <a:pt x="98" y="3"/>
                  </a:lnTo>
                  <a:lnTo>
                    <a:pt x="94" y="3"/>
                  </a:lnTo>
                  <a:lnTo>
                    <a:pt x="84" y="5"/>
                  </a:lnTo>
                  <a:lnTo>
                    <a:pt x="82" y="5"/>
                  </a:lnTo>
                  <a:lnTo>
                    <a:pt x="79" y="7"/>
                  </a:lnTo>
                  <a:lnTo>
                    <a:pt x="72" y="8"/>
                  </a:lnTo>
                  <a:lnTo>
                    <a:pt x="72" y="10"/>
                  </a:lnTo>
                  <a:lnTo>
                    <a:pt x="70" y="10"/>
                  </a:lnTo>
                  <a:lnTo>
                    <a:pt x="67" y="10"/>
                  </a:lnTo>
                  <a:lnTo>
                    <a:pt x="65" y="12"/>
                  </a:lnTo>
                  <a:lnTo>
                    <a:pt x="63" y="12"/>
                  </a:lnTo>
                  <a:lnTo>
                    <a:pt x="62" y="12"/>
                  </a:lnTo>
                  <a:lnTo>
                    <a:pt x="60" y="14"/>
                  </a:lnTo>
                  <a:lnTo>
                    <a:pt x="58" y="14"/>
                  </a:lnTo>
                  <a:lnTo>
                    <a:pt x="55" y="15"/>
                  </a:lnTo>
                  <a:lnTo>
                    <a:pt x="53" y="15"/>
                  </a:lnTo>
                  <a:lnTo>
                    <a:pt x="52" y="17"/>
                  </a:lnTo>
                  <a:lnTo>
                    <a:pt x="48" y="17"/>
                  </a:lnTo>
                  <a:lnTo>
                    <a:pt x="46" y="19"/>
                  </a:lnTo>
                  <a:lnTo>
                    <a:pt x="45" y="19"/>
                  </a:lnTo>
                  <a:lnTo>
                    <a:pt x="43" y="20"/>
                  </a:lnTo>
                  <a:lnTo>
                    <a:pt x="41" y="22"/>
                  </a:lnTo>
                  <a:lnTo>
                    <a:pt x="40" y="22"/>
                  </a:lnTo>
                  <a:lnTo>
                    <a:pt x="38" y="24"/>
                  </a:lnTo>
                  <a:lnTo>
                    <a:pt x="34" y="26"/>
                  </a:lnTo>
                  <a:lnTo>
                    <a:pt x="33" y="26"/>
                  </a:lnTo>
                  <a:lnTo>
                    <a:pt x="33" y="27"/>
                  </a:lnTo>
                  <a:lnTo>
                    <a:pt x="31" y="29"/>
                  </a:lnTo>
                  <a:lnTo>
                    <a:pt x="29" y="29"/>
                  </a:lnTo>
                  <a:lnTo>
                    <a:pt x="28" y="31"/>
                  </a:lnTo>
                  <a:lnTo>
                    <a:pt x="24" y="34"/>
                  </a:lnTo>
                  <a:lnTo>
                    <a:pt x="21" y="36"/>
                  </a:lnTo>
                  <a:lnTo>
                    <a:pt x="19" y="39"/>
                  </a:lnTo>
                  <a:lnTo>
                    <a:pt x="17" y="39"/>
                  </a:lnTo>
                  <a:lnTo>
                    <a:pt x="14" y="44"/>
                  </a:lnTo>
                  <a:lnTo>
                    <a:pt x="9" y="49"/>
                  </a:lnTo>
                  <a:lnTo>
                    <a:pt x="9" y="51"/>
                  </a:lnTo>
                  <a:lnTo>
                    <a:pt x="7" y="55"/>
                  </a:lnTo>
                  <a:lnTo>
                    <a:pt x="7" y="56"/>
                  </a:lnTo>
                  <a:lnTo>
                    <a:pt x="5" y="58"/>
                  </a:lnTo>
                  <a:lnTo>
                    <a:pt x="4" y="60"/>
                  </a:lnTo>
                  <a:lnTo>
                    <a:pt x="2" y="61"/>
                  </a:lnTo>
                  <a:lnTo>
                    <a:pt x="2" y="63"/>
                  </a:lnTo>
                  <a:lnTo>
                    <a:pt x="2" y="65"/>
                  </a:lnTo>
                  <a:lnTo>
                    <a:pt x="2" y="66"/>
                  </a:lnTo>
                  <a:lnTo>
                    <a:pt x="2" y="68"/>
                  </a:lnTo>
                  <a:lnTo>
                    <a:pt x="0" y="70"/>
                  </a:lnTo>
                  <a:lnTo>
                    <a:pt x="0" y="72"/>
                  </a:lnTo>
                  <a:lnTo>
                    <a:pt x="0" y="73"/>
                  </a:lnTo>
                  <a:lnTo>
                    <a:pt x="0" y="75"/>
                  </a:lnTo>
                  <a:lnTo>
                    <a:pt x="0" y="77"/>
                  </a:lnTo>
                  <a:lnTo>
                    <a:pt x="0" y="78"/>
                  </a:lnTo>
                  <a:lnTo>
                    <a:pt x="0" y="80"/>
                  </a:lnTo>
                  <a:lnTo>
                    <a:pt x="0" y="82"/>
                  </a:lnTo>
                  <a:lnTo>
                    <a:pt x="2" y="82"/>
                  </a:lnTo>
                  <a:lnTo>
                    <a:pt x="0" y="83"/>
                  </a:lnTo>
                  <a:lnTo>
                    <a:pt x="2" y="85"/>
                  </a:lnTo>
                  <a:lnTo>
                    <a:pt x="2" y="87"/>
                  </a:lnTo>
                  <a:lnTo>
                    <a:pt x="2" y="89"/>
                  </a:lnTo>
                  <a:lnTo>
                    <a:pt x="2" y="90"/>
                  </a:lnTo>
                  <a:lnTo>
                    <a:pt x="2" y="92"/>
                  </a:lnTo>
                  <a:lnTo>
                    <a:pt x="2" y="94"/>
                  </a:lnTo>
                  <a:lnTo>
                    <a:pt x="5" y="95"/>
                  </a:lnTo>
                  <a:lnTo>
                    <a:pt x="5" y="97"/>
                  </a:lnTo>
                  <a:lnTo>
                    <a:pt x="5" y="99"/>
                  </a:lnTo>
                  <a:lnTo>
                    <a:pt x="5" y="101"/>
                  </a:lnTo>
                  <a:lnTo>
                    <a:pt x="9" y="106"/>
                  </a:lnTo>
                  <a:lnTo>
                    <a:pt x="12" y="107"/>
                  </a:lnTo>
                  <a:lnTo>
                    <a:pt x="14" y="112"/>
                  </a:lnTo>
                  <a:lnTo>
                    <a:pt x="16" y="112"/>
                  </a:lnTo>
                  <a:lnTo>
                    <a:pt x="16" y="114"/>
                  </a:lnTo>
                  <a:lnTo>
                    <a:pt x="17" y="114"/>
                  </a:lnTo>
                  <a:lnTo>
                    <a:pt x="17" y="116"/>
                  </a:lnTo>
                  <a:lnTo>
                    <a:pt x="19" y="118"/>
                  </a:lnTo>
                  <a:lnTo>
                    <a:pt x="21" y="118"/>
                  </a:lnTo>
                  <a:lnTo>
                    <a:pt x="23" y="119"/>
                  </a:lnTo>
                  <a:lnTo>
                    <a:pt x="24" y="121"/>
                  </a:lnTo>
                  <a:lnTo>
                    <a:pt x="26" y="123"/>
                  </a:lnTo>
                  <a:lnTo>
                    <a:pt x="28" y="123"/>
                  </a:lnTo>
                  <a:lnTo>
                    <a:pt x="28" y="124"/>
                  </a:lnTo>
                  <a:lnTo>
                    <a:pt x="29" y="124"/>
                  </a:lnTo>
                  <a:lnTo>
                    <a:pt x="31" y="126"/>
                  </a:lnTo>
                  <a:lnTo>
                    <a:pt x="33" y="126"/>
                  </a:lnTo>
                  <a:lnTo>
                    <a:pt x="34" y="128"/>
                  </a:lnTo>
                  <a:lnTo>
                    <a:pt x="36" y="128"/>
                  </a:lnTo>
                  <a:lnTo>
                    <a:pt x="38" y="130"/>
                  </a:lnTo>
                  <a:lnTo>
                    <a:pt x="40" y="131"/>
                  </a:lnTo>
                  <a:lnTo>
                    <a:pt x="41" y="131"/>
                  </a:lnTo>
                  <a:lnTo>
                    <a:pt x="43" y="133"/>
                  </a:lnTo>
                  <a:lnTo>
                    <a:pt x="45" y="135"/>
                  </a:lnTo>
                  <a:lnTo>
                    <a:pt x="46" y="135"/>
                  </a:lnTo>
                  <a:lnTo>
                    <a:pt x="48" y="136"/>
                  </a:lnTo>
                  <a:lnTo>
                    <a:pt x="50" y="136"/>
                  </a:lnTo>
                  <a:lnTo>
                    <a:pt x="53" y="136"/>
                  </a:lnTo>
                  <a:lnTo>
                    <a:pt x="53" y="138"/>
                  </a:lnTo>
                  <a:lnTo>
                    <a:pt x="57" y="138"/>
                  </a:lnTo>
                  <a:lnTo>
                    <a:pt x="58" y="140"/>
                  </a:lnTo>
                  <a:lnTo>
                    <a:pt x="63" y="141"/>
                  </a:lnTo>
                  <a:lnTo>
                    <a:pt x="65" y="141"/>
                  </a:lnTo>
                  <a:lnTo>
                    <a:pt x="74" y="143"/>
                  </a:lnTo>
                  <a:lnTo>
                    <a:pt x="82" y="147"/>
                  </a:lnTo>
                  <a:lnTo>
                    <a:pt x="86" y="147"/>
                  </a:lnTo>
                  <a:lnTo>
                    <a:pt x="91" y="148"/>
                  </a:lnTo>
                  <a:lnTo>
                    <a:pt x="94" y="148"/>
                  </a:lnTo>
                  <a:lnTo>
                    <a:pt x="96" y="148"/>
                  </a:lnTo>
                  <a:lnTo>
                    <a:pt x="98" y="150"/>
                  </a:lnTo>
                  <a:lnTo>
                    <a:pt x="101" y="150"/>
                  </a:lnTo>
                  <a:lnTo>
                    <a:pt x="103" y="150"/>
                  </a:lnTo>
                  <a:lnTo>
                    <a:pt x="104" y="150"/>
                  </a:lnTo>
                  <a:lnTo>
                    <a:pt x="108" y="150"/>
                  </a:lnTo>
                  <a:lnTo>
                    <a:pt x="111" y="150"/>
                  </a:lnTo>
                  <a:lnTo>
                    <a:pt x="113" y="150"/>
                  </a:lnTo>
                  <a:lnTo>
                    <a:pt x="116" y="150"/>
                  </a:lnTo>
                  <a:lnTo>
                    <a:pt x="118" y="152"/>
                  </a:lnTo>
                  <a:lnTo>
                    <a:pt x="121" y="150"/>
                  </a:lnTo>
                  <a:lnTo>
                    <a:pt x="123" y="150"/>
                  </a:lnTo>
                  <a:lnTo>
                    <a:pt x="125" y="150"/>
                  </a:lnTo>
                  <a:lnTo>
                    <a:pt x="128" y="152"/>
                  </a:lnTo>
                  <a:lnTo>
                    <a:pt x="130" y="152"/>
                  </a:lnTo>
                  <a:lnTo>
                    <a:pt x="132" y="152"/>
                  </a:lnTo>
                  <a:lnTo>
                    <a:pt x="133" y="150"/>
                  </a:lnTo>
                  <a:lnTo>
                    <a:pt x="137" y="150"/>
                  </a:lnTo>
                  <a:lnTo>
                    <a:pt x="140" y="150"/>
                  </a:lnTo>
                  <a:lnTo>
                    <a:pt x="144" y="150"/>
                  </a:lnTo>
                  <a:lnTo>
                    <a:pt x="145" y="150"/>
                  </a:lnTo>
                  <a:lnTo>
                    <a:pt x="149" y="150"/>
                  </a:lnTo>
                  <a:lnTo>
                    <a:pt x="150" y="150"/>
                  </a:lnTo>
                  <a:lnTo>
                    <a:pt x="152" y="150"/>
                  </a:lnTo>
                  <a:lnTo>
                    <a:pt x="154" y="150"/>
                  </a:lnTo>
                  <a:lnTo>
                    <a:pt x="157" y="150"/>
                  </a:lnTo>
                  <a:lnTo>
                    <a:pt x="166" y="148"/>
                  </a:lnTo>
                  <a:lnTo>
                    <a:pt x="169" y="148"/>
                  </a:lnTo>
                  <a:lnTo>
                    <a:pt x="178" y="145"/>
                  </a:lnTo>
                  <a:lnTo>
                    <a:pt x="181" y="145"/>
                  </a:lnTo>
                  <a:lnTo>
                    <a:pt x="183" y="143"/>
                  </a:lnTo>
                  <a:lnTo>
                    <a:pt x="184" y="143"/>
                  </a:lnTo>
                  <a:lnTo>
                    <a:pt x="190" y="141"/>
                  </a:lnTo>
                  <a:lnTo>
                    <a:pt x="191" y="141"/>
                  </a:lnTo>
                  <a:lnTo>
                    <a:pt x="193" y="140"/>
                  </a:lnTo>
                  <a:lnTo>
                    <a:pt x="195" y="140"/>
                  </a:lnTo>
                  <a:lnTo>
                    <a:pt x="196" y="140"/>
                  </a:lnTo>
                  <a:lnTo>
                    <a:pt x="200" y="140"/>
                  </a:lnTo>
                  <a:lnTo>
                    <a:pt x="202" y="138"/>
                  </a:lnTo>
                  <a:lnTo>
                    <a:pt x="203" y="138"/>
                  </a:lnTo>
                  <a:lnTo>
                    <a:pt x="205" y="136"/>
                  </a:lnTo>
                  <a:lnTo>
                    <a:pt x="208" y="136"/>
                  </a:lnTo>
                  <a:lnTo>
                    <a:pt x="208" y="135"/>
                  </a:lnTo>
                  <a:lnTo>
                    <a:pt x="210" y="135"/>
                  </a:lnTo>
                  <a:lnTo>
                    <a:pt x="212" y="135"/>
                  </a:lnTo>
                  <a:lnTo>
                    <a:pt x="213" y="131"/>
                  </a:lnTo>
                  <a:lnTo>
                    <a:pt x="215" y="131"/>
                  </a:lnTo>
                  <a:lnTo>
                    <a:pt x="219" y="131"/>
                  </a:lnTo>
                  <a:lnTo>
                    <a:pt x="220" y="130"/>
                  </a:lnTo>
                  <a:lnTo>
                    <a:pt x="224" y="128"/>
                  </a:lnTo>
                  <a:lnTo>
                    <a:pt x="224" y="126"/>
                  </a:lnTo>
                  <a:lnTo>
                    <a:pt x="225" y="126"/>
                  </a:lnTo>
                  <a:lnTo>
                    <a:pt x="229" y="124"/>
                  </a:lnTo>
                  <a:lnTo>
                    <a:pt x="229" y="123"/>
                  </a:lnTo>
                  <a:lnTo>
                    <a:pt x="232" y="123"/>
                  </a:lnTo>
                  <a:lnTo>
                    <a:pt x="234" y="121"/>
                  </a:lnTo>
                  <a:lnTo>
                    <a:pt x="234" y="119"/>
                  </a:lnTo>
                  <a:lnTo>
                    <a:pt x="236" y="119"/>
                  </a:lnTo>
                  <a:lnTo>
                    <a:pt x="237" y="118"/>
                  </a:lnTo>
                  <a:lnTo>
                    <a:pt x="239" y="116"/>
                  </a:lnTo>
                  <a:lnTo>
                    <a:pt x="241" y="116"/>
                  </a:lnTo>
                  <a:lnTo>
                    <a:pt x="244" y="112"/>
                  </a:lnTo>
                  <a:lnTo>
                    <a:pt x="246" y="111"/>
                  </a:lnTo>
                  <a:lnTo>
                    <a:pt x="249" y="106"/>
                  </a:lnTo>
                  <a:lnTo>
                    <a:pt x="253" y="102"/>
                  </a:lnTo>
                  <a:lnTo>
                    <a:pt x="253" y="101"/>
                  </a:lnTo>
                  <a:lnTo>
                    <a:pt x="256" y="95"/>
                  </a:lnTo>
                  <a:lnTo>
                    <a:pt x="256" y="94"/>
                  </a:lnTo>
                  <a:lnTo>
                    <a:pt x="258" y="94"/>
                  </a:lnTo>
                  <a:lnTo>
                    <a:pt x="258" y="92"/>
                  </a:lnTo>
                  <a:lnTo>
                    <a:pt x="260" y="90"/>
                  </a:lnTo>
                  <a:lnTo>
                    <a:pt x="260" y="89"/>
                  </a:lnTo>
                  <a:lnTo>
                    <a:pt x="260" y="87"/>
                  </a:lnTo>
                  <a:lnTo>
                    <a:pt x="261" y="87"/>
                  </a:lnTo>
                  <a:lnTo>
                    <a:pt x="261" y="83"/>
                  </a:lnTo>
                  <a:lnTo>
                    <a:pt x="261" y="82"/>
                  </a:lnTo>
                  <a:lnTo>
                    <a:pt x="263" y="82"/>
                  </a:lnTo>
                  <a:lnTo>
                    <a:pt x="263" y="78"/>
                  </a:lnTo>
                  <a:lnTo>
                    <a:pt x="263" y="77"/>
                  </a:lnTo>
                  <a:lnTo>
                    <a:pt x="263" y="75"/>
                  </a:lnTo>
                  <a:lnTo>
                    <a:pt x="263" y="72"/>
                  </a:lnTo>
                  <a:lnTo>
                    <a:pt x="263" y="70"/>
                  </a:lnTo>
                  <a:lnTo>
                    <a:pt x="261" y="68"/>
                  </a:lnTo>
                  <a:lnTo>
                    <a:pt x="263" y="66"/>
                  </a:lnTo>
                  <a:lnTo>
                    <a:pt x="261" y="65"/>
                  </a:lnTo>
                  <a:lnTo>
                    <a:pt x="261" y="63"/>
                  </a:lnTo>
                  <a:lnTo>
                    <a:pt x="261" y="60"/>
                  </a:lnTo>
                  <a:lnTo>
                    <a:pt x="260" y="60"/>
                  </a:lnTo>
                  <a:lnTo>
                    <a:pt x="260" y="58"/>
                  </a:lnTo>
                  <a:lnTo>
                    <a:pt x="258" y="55"/>
                  </a:lnTo>
                  <a:lnTo>
                    <a:pt x="258" y="53"/>
                  </a:lnTo>
                  <a:lnTo>
                    <a:pt x="258" y="51"/>
                  </a:lnTo>
                  <a:lnTo>
                    <a:pt x="253" y="44"/>
                  </a:lnTo>
                  <a:lnTo>
                    <a:pt x="251" y="43"/>
                  </a:lnTo>
                  <a:lnTo>
                    <a:pt x="249" y="39"/>
                  </a:lnTo>
                  <a:lnTo>
                    <a:pt x="248" y="37"/>
                  </a:lnTo>
                  <a:lnTo>
                    <a:pt x="246" y="36"/>
                  </a:lnTo>
                  <a:lnTo>
                    <a:pt x="246" y="34"/>
                  </a:lnTo>
                  <a:lnTo>
                    <a:pt x="244" y="34"/>
                  </a:lnTo>
                  <a:lnTo>
                    <a:pt x="241" y="32"/>
                  </a:lnTo>
                  <a:lnTo>
                    <a:pt x="239" y="31"/>
                  </a:lnTo>
                  <a:lnTo>
                    <a:pt x="239" y="29"/>
                  </a:lnTo>
                  <a:lnTo>
                    <a:pt x="237" y="29"/>
                  </a:lnTo>
                  <a:lnTo>
                    <a:pt x="236" y="27"/>
                  </a:lnTo>
                  <a:lnTo>
                    <a:pt x="234" y="27"/>
                  </a:lnTo>
                  <a:lnTo>
                    <a:pt x="234" y="26"/>
                  </a:lnTo>
                  <a:lnTo>
                    <a:pt x="232" y="26"/>
                  </a:lnTo>
                  <a:lnTo>
                    <a:pt x="229" y="24"/>
                  </a:lnTo>
                  <a:lnTo>
                    <a:pt x="227" y="22"/>
                  </a:lnTo>
                  <a:lnTo>
                    <a:pt x="225" y="22"/>
                  </a:lnTo>
                  <a:lnTo>
                    <a:pt x="224" y="20"/>
                  </a:lnTo>
                  <a:lnTo>
                    <a:pt x="224" y="19"/>
                  </a:lnTo>
                  <a:lnTo>
                    <a:pt x="222" y="19"/>
                  </a:lnTo>
                  <a:lnTo>
                    <a:pt x="220" y="17"/>
                  </a:lnTo>
                  <a:lnTo>
                    <a:pt x="219" y="17"/>
                  </a:lnTo>
                  <a:lnTo>
                    <a:pt x="217" y="15"/>
                  </a:lnTo>
                  <a:lnTo>
                    <a:pt x="213" y="15"/>
                  </a:lnTo>
                  <a:lnTo>
                    <a:pt x="213" y="14"/>
                  </a:lnTo>
                  <a:lnTo>
                    <a:pt x="210" y="14"/>
                  </a:lnTo>
                  <a:lnTo>
                    <a:pt x="208" y="12"/>
                  </a:lnTo>
                  <a:lnTo>
                    <a:pt x="207" y="12"/>
                  </a:lnTo>
                  <a:lnTo>
                    <a:pt x="205" y="12"/>
                  </a:lnTo>
                  <a:lnTo>
                    <a:pt x="200" y="10"/>
                  </a:lnTo>
                  <a:lnTo>
                    <a:pt x="198" y="8"/>
                  </a:lnTo>
                  <a:lnTo>
                    <a:pt x="188" y="5"/>
                  </a:lnTo>
                  <a:close/>
                </a:path>
              </a:pathLst>
            </a:custGeom>
            <a:solidFill>
              <a:srgbClr val="808080"/>
            </a:solidFill>
            <a:ln w="9525">
              <a:noFill/>
              <a:round/>
              <a:headEnd/>
              <a:tailEnd/>
            </a:ln>
          </p:spPr>
          <p:txBody>
            <a:bodyPr/>
            <a:lstStyle/>
            <a:p>
              <a:endParaRPr lang="en-US"/>
            </a:p>
          </p:txBody>
        </p:sp>
        <p:sp>
          <p:nvSpPr>
            <p:cNvPr id="479" name="Freeform 2650"/>
            <p:cNvSpPr>
              <a:spLocks/>
            </p:cNvSpPr>
            <p:nvPr/>
          </p:nvSpPr>
          <p:spPr bwMode="auto">
            <a:xfrm>
              <a:off x="2504" y="2905"/>
              <a:ext cx="271" cy="157"/>
            </a:xfrm>
            <a:custGeom>
              <a:avLst/>
              <a:gdLst>
                <a:gd name="T0" fmla="*/ 3 w 271"/>
                <a:gd name="T1" fmla="*/ 61 h 157"/>
                <a:gd name="T2" fmla="*/ 0 w 271"/>
                <a:gd name="T3" fmla="*/ 77 h 157"/>
                <a:gd name="T4" fmla="*/ 1 w 271"/>
                <a:gd name="T5" fmla="*/ 92 h 157"/>
                <a:gd name="T6" fmla="*/ 10 w 271"/>
                <a:gd name="T7" fmla="*/ 111 h 157"/>
                <a:gd name="T8" fmla="*/ 22 w 271"/>
                <a:gd name="T9" fmla="*/ 123 h 157"/>
                <a:gd name="T10" fmla="*/ 42 w 271"/>
                <a:gd name="T11" fmla="*/ 136 h 157"/>
                <a:gd name="T12" fmla="*/ 65 w 271"/>
                <a:gd name="T13" fmla="*/ 146 h 157"/>
                <a:gd name="T14" fmla="*/ 88 w 271"/>
                <a:gd name="T15" fmla="*/ 153 h 157"/>
                <a:gd name="T16" fmla="*/ 116 w 271"/>
                <a:gd name="T17" fmla="*/ 157 h 157"/>
                <a:gd name="T18" fmla="*/ 141 w 271"/>
                <a:gd name="T19" fmla="*/ 157 h 157"/>
                <a:gd name="T20" fmla="*/ 167 w 271"/>
                <a:gd name="T21" fmla="*/ 153 h 157"/>
                <a:gd name="T22" fmla="*/ 196 w 271"/>
                <a:gd name="T23" fmla="*/ 146 h 157"/>
                <a:gd name="T24" fmla="*/ 225 w 271"/>
                <a:gd name="T25" fmla="*/ 135 h 157"/>
                <a:gd name="T26" fmla="*/ 242 w 271"/>
                <a:gd name="T27" fmla="*/ 124 h 157"/>
                <a:gd name="T28" fmla="*/ 257 w 271"/>
                <a:gd name="T29" fmla="*/ 111 h 157"/>
                <a:gd name="T30" fmla="*/ 267 w 271"/>
                <a:gd name="T31" fmla="*/ 95 h 157"/>
                <a:gd name="T32" fmla="*/ 269 w 271"/>
                <a:gd name="T33" fmla="*/ 82 h 157"/>
                <a:gd name="T34" fmla="*/ 269 w 271"/>
                <a:gd name="T35" fmla="*/ 65 h 157"/>
                <a:gd name="T36" fmla="*/ 261 w 271"/>
                <a:gd name="T37" fmla="*/ 51 h 157"/>
                <a:gd name="T38" fmla="*/ 249 w 271"/>
                <a:gd name="T39" fmla="*/ 34 h 157"/>
                <a:gd name="T40" fmla="*/ 232 w 271"/>
                <a:gd name="T41" fmla="*/ 22 h 157"/>
                <a:gd name="T42" fmla="*/ 206 w 271"/>
                <a:gd name="T43" fmla="*/ 10 h 157"/>
                <a:gd name="T44" fmla="*/ 155 w 271"/>
                <a:gd name="T45" fmla="*/ 2 h 157"/>
                <a:gd name="T46" fmla="*/ 129 w 271"/>
                <a:gd name="T47" fmla="*/ 2 h 157"/>
                <a:gd name="T48" fmla="*/ 97 w 271"/>
                <a:gd name="T49" fmla="*/ 5 h 157"/>
                <a:gd name="T50" fmla="*/ 73 w 271"/>
                <a:gd name="T51" fmla="*/ 10 h 157"/>
                <a:gd name="T52" fmla="*/ 46 w 271"/>
                <a:gd name="T53" fmla="*/ 22 h 157"/>
                <a:gd name="T54" fmla="*/ 27 w 271"/>
                <a:gd name="T55" fmla="*/ 34 h 157"/>
                <a:gd name="T56" fmla="*/ 20 w 271"/>
                <a:gd name="T57" fmla="*/ 49 h 157"/>
                <a:gd name="T58" fmla="*/ 39 w 271"/>
                <a:gd name="T59" fmla="*/ 32 h 157"/>
                <a:gd name="T60" fmla="*/ 56 w 271"/>
                <a:gd name="T61" fmla="*/ 22 h 157"/>
                <a:gd name="T62" fmla="*/ 83 w 271"/>
                <a:gd name="T63" fmla="*/ 13 h 157"/>
                <a:gd name="T64" fmla="*/ 104 w 271"/>
                <a:gd name="T65" fmla="*/ 7 h 157"/>
                <a:gd name="T66" fmla="*/ 131 w 271"/>
                <a:gd name="T67" fmla="*/ 5 h 157"/>
                <a:gd name="T68" fmla="*/ 155 w 271"/>
                <a:gd name="T69" fmla="*/ 5 h 157"/>
                <a:gd name="T70" fmla="*/ 191 w 271"/>
                <a:gd name="T71" fmla="*/ 10 h 157"/>
                <a:gd name="T72" fmla="*/ 221 w 271"/>
                <a:gd name="T73" fmla="*/ 22 h 157"/>
                <a:gd name="T74" fmla="*/ 238 w 271"/>
                <a:gd name="T75" fmla="*/ 34 h 157"/>
                <a:gd name="T76" fmla="*/ 250 w 271"/>
                <a:gd name="T77" fmla="*/ 46 h 157"/>
                <a:gd name="T78" fmla="*/ 261 w 271"/>
                <a:gd name="T79" fmla="*/ 63 h 157"/>
                <a:gd name="T80" fmla="*/ 262 w 271"/>
                <a:gd name="T81" fmla="*/ 77 h 157"/>
                <a:gd name="T82" fmla="*/ 261 w 271"/>
                <a:gd name="T83" fmla="*/ 90 h 157"/>
                <a:gd name="T84" fmla="*/ 254 w 271"/>
                <a:gd name="T85" fmla="*/ 106 h 157"/>
                <a:gd name="T86" fmla="*/ 240 w 271"/>
                <a:gd name="T87" fmla="*/ 119 h 157"/>
                <a:gd name="T88" fmla="*/ 223 w 271"/>
                <a:gd name="T89" fmla="*/ 131 h 157"/>
                <a:gd name="T90" fmla="*/ 199 w 271"/>
                <a:gd name="T91" fmla="*/ 141 h 157"/>
                <a:gd name="T92" fmla="*/ 165 w 271"/>
                <a:gd name="T93" fmla="*/ 150 h 157"/>
                <a:gd name="T94" fmla="*/ 141 w 271"/>
                <a:gd name="T95" fmla="*/ 153 h 157"/>
                <a:gd name="T96" fmla="*/ 116 w 271"/>
                <a:gd name="T97" fmla="*/ 152 h 157"/>
                <a:gd name="T98" fmla="*/ 90 w 271"/>
                <a:gd name="T99" fmla="*/ 148 h 157"/>
                <a:gd name="T100" fmla="*/ 68 w 271"/>
                <a:gd name="T101" fmla="*/ 143 h 157"/>
                <a:gd name="T102" fmla="*/ 49 w 271"/>
                <a:gd name="T103" fmla="*/ 135 h 157"/>
                <a:gd name="T104" fmla="*/ 29 w 271"/>
                <a:gd name="T105" fmla="*/ 121 h 157"/>
                <a:gd name="T106" fmla="*/ 17 w 271"/>
                <a:gd name="T107" fmla="*/ 109 h 157"/>
                <a:gd name="T108" fmla="*/ 10 w 271"/>
                <a:gd name="T109" fmla="*/ 95 h 157"/>
                <a:gd name="T110" fmla="*/ 7 w 271"/>
                <a:gd name="T111" fmla="*/ 82 h 157"/>
                <a:gd name="T112" fmla="*/ 10 w 271"/>
                <a:gd name="T113" fmla="*/ 66 h 157"/>
                <a:gd name="T114" fmla="*/ 20 w 271"/>
                <a:gd name="T115" fmla="*/ 49 h 1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7"/>
                <a:gd name="T176" fmla="*/ 271 w 271"/>
                <a:gd name="T177" fmla="*/ 157 h 1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7">
                  <a:moveTo>
                    <a:pt x="13" y="46"/>
                  </a:moveTo>
                  <a:lnTo>
                    <a:pt x="12" y="51"/>
                  </a:lnTo>
                  <a:lnTo>
                    <a:pt x="7" y="58"/>
                  </a:lnTo>
                  <a:lnTo>
                    <a:pt x="3" y="61"/>
                  </a:lnTo>
                  <a:lnTo>
                    <a:pt x="3" y="65"/>
                  </a:lnTo>
                  <a:lnTo>
                    <a:pt x="1" y="70"/>
                  </a:lnTo>
                  <a:lnTo>
                    <a:pt x="0" y="73"/>
                  </a:lnTo>
                  <a:lnTo>
                    <a:pt x="0" y="77"/>
                  </a:lnTo>
                  <a:lnTo>
                    <a:pt x="0" y="82"/>
                  </a:lnTo>
                  <a:lnTo>
                    <a:pt x="0" y="85"/>
                  </a:lnTo>
                  <a:lnTo>
                    <a:pt x="0" y="88"/>
                  </a:lnTo>
                  <a:lnTo>
                    <a:pt x="1" y="92"/>
                  </a:lnTo>
                  <a:lnTo>
                    <a:pt x="3" y="95"/>
                  </a:lnTo>
                  <a:lnTo>
                    <a:pt x="3" y="99"/>
                  </a:lnTo>
                  <a:lnTo>
                    <a:pt x="5" y="104"/>
                  </a:lnTo>
                  <a:lnTo>
                    <a:pt x="10" y="111"/>
                  </a:lnTo>
                  <a:lnTo>
                    <a:pt x="12" y="112"/>
                  </a:lnTo>
                  <a:lnTo>
                    <a:pt x="15" y="117"/>
                  </a:lnTo>
                  <a:lnTo>
                    <a:pt x="18" y="119"/>
                  </a:lnTo>
                  <a:lnTo>
                    <a:pt x="22" y="123"/>
                  </a:lnTo>
                  <a:lnTo>
                    <a:pt x="25" y="128"/>
                  </a:lnTo>
                  <a:lnTo>
                    <a:pt x="29" y="129"/>
                  </a:lnTo>
                  <a:lnTo>
                    <a:pt x="39" y="135"/>
                  </a:lnTo>
                  <a:lnTo>
                    <a:pt x="42" y="136"/>
                  </a:lnTo>
                  <a:lnTo>
                    <a:pt x="47" y="140"/>
                  </a:lnTo>
                  <a:lnTo>
                    <a:pt x="53" y="143"/>
                  </a:lnTo>
                  <a:lnTo>
                    <a:pt x="58" y="145"/>
                  </a:lnTo>
                  <a:lnTo>
                    <a:pt x="65" y="146"/>
                  </a:lnTo>
                  <a:lnTo>
                    <a:pt x="70" y="148"/>
                  </a:lnTo>
                  <a:lnTo>
                    <a:pt x="75" y="150"/>
                  </a:lnTo>
                  <a:lnTo>
                    <a:pt x="82" y="152"/>
                  </a:lnTo>
                  <a:lnTo>
                    <a:pt x="88" y="153"/>
                  </a:lnTo>
                  <a:lnTo>
                    <a:pt x="95" y="153"/>
                  </a:lnTo>
                  <a:lnTo>
                    <a:pt x="100" y="155"/>
                  </a:lnTo>
                  <a:lnTo>
                    <a:pt x="107" y="155"/>
                  </a:lnTo>
                  <a:lnTo>
                    <a:pt x="116" y="157"/>
                  </a:lnTo>
                  <a:lnTo>
                    <a:pt x="121" y="157"/>
                  </a:lnTo>
                  <a:lnTo>
                    <a:pt x="128" y="157"/>
                  </a:lnTo>
                  <a:lnTo>
                    <a:pt x="134" y="157"/>
                  </a:lnTo>
                  <a:lnTo>
                    <a:pt x="141" y="157"/>
                  </a:lnTo>
                  <a:lnTo>
                    <a:pt x="146" y="157"/>
                  </a:lnTo>
                  <a:lnTo>
                    <a:pt x="155" y="155"/>
                  </a:lnTo>
                  <a:lnTo>
                    <a:pt x="160" y="155"/>
                  </a:lnTo>
                  <a:lnTo>
                    <a:pt x="167" y="153"/>
                  </a:lnTo>
                  <a:lnTo>
                    <a:pt x="172" y="153"/>
                  </a:lnTo>
                  <a:lnTo>
                    <a:pt x="186" y="152"/>
                  </a:lnTo>
                  <a:lnTo>
                    <a:pt x="191" y="148"/>
                  </a:lnTo>
                  <a:lnTo>
                    <a:pt x="196" y="146"/>
                  </a:lnTo>
                  <a:lnTo>
                    <a:pt x="203" y="145"/>
                  </a:lnTo>
                  <a:lnTo>
                    <a:pt x="213" y="141"/>
                  </a:lnTo>
                  <a:lnTo>
                    <a:pt x="218" y="138"/>
                  </a:lnTo>
                  <a:lnTo>
                    <a:pt x="225" y="135"/>
                  </a:lnTo>
                  <a:lnTo>
                    <a:pt x="228" y="133"/>
                  </a:lnTo>
                  <a:lnTo>
                    <a:pt x="233" y="131"/>
                  </a:lnTo>
                  <a:lnTo>
                    <a:pt x="237" y="128"/>
                  </a:lnTo>
                  <a:lnTo>
                    <a:pt x="242" y="124"/>
                  </a:lnTo>
                  <a:lnTo>
                    <a:pt x="247" y="121"/>
                  </a:lnTo>
                  <a:lnTo>
                    <a:pt x="250" y="117"/>
                  </a:lnTo>
                  <a:lnTo>
                    <a:pt x="254" y="114"/>
                  </a:lnTo>
                  <a:lnTo>
                    <a:pt x="257" y="111"/>
                  </a:lnTo>
                  <a:lnTo>
                    <a:pt x="259" y="107"/>
                  </a:lnTo>
                  <a:lnTo>
                    <a:pt x="261" y="104"/>
                  </a:lnTo>
                  <a:lnTo>
                    <a:pt x="264" y="99"/>
                  </a:lnTo>
                  <a:lnTo>
                    <a:pt x="267" y="95"/>
                  </a:lnTo>
                  <a:lnTo>
                    <a:pt x="267" y="92"/>
                  </a:lnTo>
                  <a:lnTo>
                    <a:pt x="267" y="88"/>
                  </a:lnTo>
                  <a:lnTo>
                    <a:pt x="269" y="83"/>
                  </a:lnTo>
                  <a:lnTo>
                    <a:pt x="269" y="82"/>
                  </a:lnTo>
                  <a:lnTo>
                    <a:pt x="269" y="77"/>
                  </a:lnTo>
                  <a:lnTo>
                    <a:pt x="271" y="73"/>
                  </a:lnTo>
                  <a:lnTo>
                    <a:pt x="269" y="70"/>
                  </a:lnTo>
                  <a:lnTo>
                    <a:pt x="269" y="65"/>
                  </a:lnTo>
                  <a:lnTo>
                    <a:pt x="267" y="61"/>
                  </a:lnTo>
                  <a:lnTo>
                    <a:pt x="266" y="58"/>
                  </a:lnTo>
                  <a:lnTo>
                    <a:pt x="264" y="54"/>
                  </a:lnTo>
                  <a:lnTo>
                    <a:pt x="261" y="51"/>
                  </a:lnTo>
                  <a:lnTo>
                    <a:pt x="257" y="44"/>
                  </a:lnTo>
                  <a:lnTo>
                    <a:pt x="254" y="41"/>
                  </a:lnTo>
                  <a:lnTo>
                    <a:pt x="252" y="37"/>
                  </a:lnTo>
                  <a:lnTo>
                    <a:pt x="249" y="34"/>
                  </a:lnTo>
                  <a:lnTo>
                    <a:pt x="244" y="31"/>
                  </a:lnTo>
                  <a:lnTo>
                    <a:pt x="240" y="27"/>
                  </a:lnTo>
                  <a:lnTo>
                    <a:pt x="237" y="25"/>
                  </a:lnTo>
                  <a:lnTo>
                    <a:pt x="232" y="22"/>
                  </a:lnTo>
                  <a:lnTo>
                    <a:pt x="228" y="19"/>
                  </a:lnTo>
                  <a:lnTo>
                    <a:pt x="221" y="17"/>
                  </a:lnTo>
                  <a:lnTo>
                    <a:pt x="211" y="13"/>
                  </a:lnTo>
                  <a:lnTo>
                    <a:pt x="206" y="10"/>
                  </a:lnTo>
                  <a:lnTo>
                    <a:pt x="182" y="5"/>
                  </a:lnTo>
                  <a:lnTo>
                    <a:pt x="175" y="3"/>
                  </a:lnTo>
                  <a:lnTo>
                    <a:pt x="162" y="2"/>
                  </a:lnTo>
                  <a:lnTo>
                    <a:pt x="155" y="2"/>
                  </a:lnTo>
                  <a:lnTo>
                    <a:pt x="150" y="2"/>
                  </a:lnTo>
                  <a:lnTo>
                    <a:pt x="141" y="0"/>
                  </a:lnTo>
                  <a:lnTo>
                    <a:pt x="136" y="0"/>
                  </a:lnTo>
                  <a:lnTo>
                    <a:pt x="129" y="2"/>
                  </a:lnTo>
                  <a:lnTo>
                    <a:pt x="122" y="2"/>
                  </a:lnTo>
                  <a:lnTo>
                    <a:pt x="116" y="2"/>
                  </a:lnTo>
                  <a:lnTo>
                    <a:pt x="111" y="2"/>
                  </a:lnTo>
                  <a:lnTo>
                    <a:pt x="97" y="5"/>
                  </a:lnTo>
                  <a:lnTo>
                    <a:pt x="90" y="5"/>
                  </a:lnTo>
                  <a:lnTo>
                    <a:pt x="85" y="7"/>
                  </a:lnTo>
                  <a:lnTo>
                    <a:pt x="78" y="8"/>
                  </a:lnTo>
                  <a:lnTo>
                    <a:pt x="73" y="10"/>
                  </a:lnTo>
                  <a:lnTo>
                    <a:pt x="61" y="13"/>
                  </a:lnTo>
                  <a:lnTo>
                    <a:pt x="56" y="17"/>
                  </a:lnTo>
                  <a:lnTo>
                    <a:pt x="51" y="19"/>
                  </a:lnTo>
                  <a:lnTo>
                    <a:pt x="46" y="22"/>
                  </a:lnTo>
                  <a:lnTo>
                    <a:pt x="41" y="24"/>
                  </a:lnTo>
                  <a:lnTo>
                    <a:pt x="37" y="27"/>
                  </a:lnTo>
                  <a:lnTo>
                    <a:pt x="32" y="29"/>
                  </a:lnTo>
                  <a:lnTo>
                    <a:pt x="27" y="34"/>
                  </a:lnTo>
                  <a:lnTo>
                    <a:pt x="24" y="36"/>
                  </a:lnTo>
                  <a:lnTo>
                    <a:pt x="20" y="39"/>
                  </a:lnTo>
                  <a:lnTo>
                    <a:pt x="13" y="46"/>
                  </a:lnTo>
                  <a:lnTo>
                    <a:pt x="20" y="49"/>
                  </a:lnTo>
                  <a:lnTo>
                    <a:pt x="27" y="41"/>
                  </a:lnTo>
                  <a:lnTo>
                    <a:pt x="30" y="39"/>
                  </a:lnTo>
                  <a:lnTo>
                    <a:pt x="32" y="34"/>
                  </a:lnTo>
                  <a:lnTo>
                    <a:pt x="39" y="32"/>
                  </a:lnTo>
                  <a:lnTo>
                    <a:pt x="42" y="31"/>
                  </a:lnTo>
                  <a:lnTo>
                    <a:pt x="47" y="27"/>
                  </a:lnTo>
                  <a:lnTo>
                    <a:pt x="51" y="25"/>
                  </a:lnTo>
                  <a:lnTo>
                    <a:pt x="56" y="22"/>
                  </a:lnTo>
                  <a:lnTo>
                    <a:pt x="61" y="20"/>
                  </a:lnTo>
                  <a:lnTo>
                    <a:pt x="66" y="17"/>
                  </a:lnTo>
                  <a:lnTo>
                    <a:pt x="76" y="13"/>
                  </a:lnTo>
                  <a:lnTo>
                    <a:pt x="83" y="13"/>
                  </a:lnTo>
                  <a:lnTo>
                    <a:pt x="88" y="10"/>
                  </a:lnTo>
                  <a:lnTo>
                    <a:pt x="93" y="8"/>
                  </a:lnTo>
                  <a:lnTo>
                    <a:pt x="99" y="8"/>
                  </a:lnTo>
                  <a:lnTo>
                    <a:pt x="104" y="7"/>
                  </a:lnTo>
                  <a:lnTo>
                    <a:pt x="111" y="7"/>
                  </a:lnTo>
                  <a:lnTo>
                    <a:pt x="117" y="5"/>
                  </a:lnTo>
                  <a:lnTo>
                    <a:pt x="124" y="5"/>
                  </a:lnTo>
                  <a:lnTo>
                    <a:pt x="131" y="5"/>
                  </a:lnTo>
                  <a:lnTo>
                    <a:pt x="136" y="5"/>
                  </a:lnTo>
                  <a:lnTo>
                    <a:pt x="141" y="5"/>
                  </a:lnTo>
                  <a:lnTo>
                    <a:pt x="148" y="5"/>
                  </a:lnTo>
                  <a:lnTo>
                    <a:pt x="155" y="5"/>
                  </a:lnTo>
                  <a:lnTo>
                    <a:pt x="162" y="5"/>
                  </a:lnTo>
                  <a:lnTo>
                    <a:pt x="172" y="7"/>
                  </a:lnTo>
                  <a:lnTo>
                    <a:pt x="179" y="8"/>
                  </a:lnTo>
                  <a:lnTo>
                    <a:pt x="191" y="10"/>
                  </a:lnTo>
                  <a:lnTo>
                    <a:pt x="203" y="13"/>
                  </a:lnTo>
                  <a:lnTo>
                    <a:pt x="208" y="17"/>
                  </a:lnTo>
                  <a:lnTo>
                    <a:pt x="216" y="20"/>
                  </a:lnTo>
                  <a:lnTo>
                    <a:pt x="221" y="22"/>
                  </a:lnTo>
                  <a:lnTo>
                    <a:pt x="226" y="25"/>
                  </a:lnTo>
                  <a:lnTo>
                    <a:pt x="230" y="29"/>
                  </a:lnTo>
                  <a:lnTo>
                    <a:pt x="235" y="31"/>
                  </a:lnTo>
                  <a:lnTo>
                    <a:pt x="238" y="34"/>
                  </a:lnTo>
                  <a:lnTo>
                    <a:pt x="242" y="37"/>
                  </a:lnTo>
                  <a:lnTo>
                    <a:pt x="245" y="39"/>
                  </a:lnTo>
                  <a:lnTo>
                    <a:pt x="249" y="42"/>
                  </a:lnTo>
                  <a:lnTo>
                    <a:pt x="250" y="46"/>
                  </a:lnTo>
                  <a:lnTo>
                    <a:pt x="255" y="53"/>
                  </a:lnTo>
                  <a:lnTo>
                    <a:pt x="257" y="56"/>
                  </a:lnTo>
                  <a:lnTo>
                    <a:pt x="259" y="60"/>
                  </a:lnTo>
                  <a:lnTo>
                    <a:pt x="261" y="63"/>
                  </a:lnTo>
                  <a:lnTo>
                    <a:pt x="261" y="66"/>
                  </a:lnTo>
                  <a:lnTo>
                    <a:pt x="261" y="70"/>
                  </a:lnTo>
                  <a:lnTo>
                    <a:pt x="262" y="73"/>
                  </a:lnTo>
                  <a:lnTo>
                    <a:pt x="262" y="77"/>
                  </a:lnTo>
                  <a:lnTo>
                    <a:pt x="262" y="80"/>
                  </a:lnTo>
                  <a:lnTo>
                    <a:pt x="261" y="83"/>
                  </a:lnTo>
                  <a:lnTo>
                    <a:pt x="261" y="87"/>
                  </a:lnTo>
                  <a:lnTo>
                    <a:pt x="261" y="90"/>
                  </a:lnTo>
                  <a:lnTo>
                    <a:pt x="259" y="95"/>
                  </a:lnTo>
                  <a:lnTo>
                    <a:pt x="257" y="99"/>
                  </a:lnTo>
                  <a:lnTo>
                    <a:pt x="255" y="102"/>
                  </a:lnTo>
                  <a:lnTo>
                    <a:pt x="254" y="106"/>
                  </a:lnTo>
                  <a:lnTo>
                    <a:pt x="250" y="109"/>
                  </a:lnTo>
                  <a:lnTo>
                    <a:pt x="247" y="112"/>
                  </a:lnTo>
                  <a:lnTo>
                    <a:pt x="244" y="116"/>
                  </a:lnTo>
                  <a:lnTo>
                    <a:pt x="240" y="119"/>
                  </a:lnTo>
                  <a:lnTo>
                    <a:pt x="237" y="123"/>
                  </a:lnTo>
                  <a:lnTo>
                    <a:pt x="233" y="124"/>
                  </a:lnTo>
                  <a:lnTo>
                    <a:pt x="228" y="128"/>
                  </a:lnTo>
                  <a:lnTo>
                    <a:pt x="223" y="131"/>
                  </a:lnTo>
                  <a:lnTo>
                    <a:pt x="220" y="133"/>
                  </a:lnTo>
                  <a:lnTo>
                    <a:pt x="215" y="135"/>
                  </a:lnTo>
                  <a:lnTo>
                    <a:pt x="209" y="138"/>
                  </a:lnTo>
                  <a:lnTo>
                    <a:pt x="199" y="141"/>
                  </a:lnTo>
                  <a:lnTo>
                    <a:pt x="192" y="143"/>
                  </a:lnTo>
                  <a:lnTo>
                    <a:pt x="187" y="145"/>
                  </a:lnTo>
                  <a:lnTo>
                    <a:pt x="182" y="146"/>
                  </a:lnTo>
                  <a:lnTo>
                    <a:pt x="165" y="150"/>
                  </a:lnTo>
                  <a:lnTo>
                    <a:pt x="158" y="152"/>
                  </a:lnTo>
                  <a:lnTo>
                    <a:pt x="151" y="152"/>
                  </a:lnTo>
                  <a:lnTo>
                    <a:pt x="146" y="152"/>
                  </a:lnTo>
                  <a:lnTo>
                    <a:pt x="141" y="153"/>
                  </a:lnTo>
                  <a:lnTo>
                    <a:pt x="134" y="153"/>
                  </a:lnTo>
                  <a:lnTo>
                    <a:pt x="128" y="153"/>
                  </a:lnTo>
                  <a:lnTo>
                    <a:pt x="121" y="153"/>
                  </a:lnTo>
                  <a:lnTo>
                    <a:pt x="116" y="152"/>
                  </a:lnTo>
                  <a:lnTo>
                    <a:pt x="109" y="152"/>
                  </a:lnTo>
                  <a:lnTo>
                    <a:pt x="104" y="152"/>
                  </a:lnTo>
                  <a:lnTo>
                    <a:pt x="97" y="150"/>
                  </a:lnTo>
                  <a:lnTo>
                    <a:pt x="90" y="148"/>
                  </a:lnTo>
                  <a:lnTo>
                    <a:pt x="85" y="146"/>
                  </a:lnTo>
                  <a:lnTo>
                    <a:pt x="78" y="146"/>
                  </a:lnTo>
                  <a:lnTo>
                    <a:pt x="75" y="145"/>
                  </a:lnTo>
                  <a:lnTo>
                    <a:pt x="68" y="143"/>
                  </a:lnTo>
                  <a:lnTo>
                    <a:pt x="63" y="141"/>
                  </a:lnTo>
                  <a:lnTo>
                    <a:pt x="58" y="140"/>
                  </a:lnTo>
                  <a:lnTo>
                    <a:pt x="53" y="136"/>
                  </a:lnTo>
                  <a:lnTo>
                    <a:pt x="49" y="135"/>
                  </a:lnTo>
                  <a:lnTo>
                    <a:pt x="44" y="131"/>
                  </a:lnTo>
                  <a:lnTo>
                    <a:pt x="34" y="128"/>
                  </a:lnTo>
                  <a:lnTo>
                    <a:pt x="32" y="124"/>
                  </a:lnTo>
                  <a:lnTo>
                    <a:pt x="29" y="121"/>
                  </a:lnTo>
                  <a:lnTo>
                    <a:pt x="24" y="117"/>
                  </a:lnTo>
                  <a:lnTo>
                    <a:pt x="22" y="114"/>
                  </a:lnTo>
                  <a:lnTo>
                    <a:pt x="18" y="111"/>
                  </a:lnTo>
                  <a:lnTo>
                    <a:pt x="17" y="109"/>
                  </a:lnTo>
                  <a:lnTo>
                    <a:pt x="13" y="106"/>
                  </a:lnTo>
                  <a:lnTo>
                    <a:pt x="12" y="102"/>
                  </a:lnTo>
                  <a:lnTo>
                    <a:pt x="12" y="99"/>
                  </a:lnTo>
                  <a:lnTo>
                    <a:pt x="10" y="95"/>
                  </a:lnTo>
                  <a:lnTo>
                    <a:pt x="8" y="90"/>
                  </a:lnTo>
                  <a:lnTo>
                    <a:pt x="7" y="88"/>
                  </a:lnTo>
                  <a:lnTo>
                    <a:pt x="7" y="85"/>
                  </a:lnTo>
                  <a:lnTo>
                    <a:pt x="7" y="82"/>
                  </a:lnTo>
                  <a:lnTo>
                    <a:pt x="7" y="77"/>
                  </a:lnTo>
                  <a:lnTo>
                    <a:pt x="8" y="73"/>
                  </a:lnTo>
                  <a:lnTo>
                    <a:pt x="8" y="70"/>
                  </a:lnTo>
                  <a:lnTo>
                    <a:pt x="10" y="66"/>
                  </a:lnTo>
                  <a:lnTo>
                    <a:pt x="12" y="63"/>
                  </a:lnTo>
                  <a:lnTo>
                    <a:pt x="12" y="60"/>
                  </a:lnTo>
                  <a:lnTo>
                    <a:pt x="18" y="53"/>
                  </a:lnTo>
                  <a:lnTo>
                    <a:pt x="20" y="49"/>
                  </a:lnTo>
                  <a:lnTo>
                    <a:pt x="13" y="46"/>
                  </a:lnTo>
                  <a:close/>
                </a:path>
              </a:pathLst>
            </a:custGeom>
            <a:solidFill>
              <a:srgbClr val="808080"/>
            </a:solidFill>
            <a:ln w="9525">
              <a:noFill/>
              <a:round/>
              <a:headEnd/>
              <a:tailEnd/>
            </a:ln>
          </p:spPr>
          <p:txBody>
            <a:bodyPr/>
            <a:lstStyle/>
            <a:p>
              <a:endParaRPr lang="en-US"/>
            </a:p>
          </p:txBody>
        </p:sp>
        <p:sp>
          <p:nvSpPr>
            <p:cNvPr id="480" name="Freeform 2651"/>
            <p:cNvSpPr>
              <a:spLocks/>
            </p:cNvSpPr>
            <p:nvPr/>
          </p:nvSpPr>
          <p:spPr bwMode="auto">
            <a:xfrm>
              <a:off x="2497" y="2762"/>
              <a:ext cx="82" cy="78"/>
            </a:xfrm>
            <a:custGeom>
              <a:avLst/>
              <a:gdLst>
                <a:gd name="T0" fmla="*/ 53 w 82"/>
                <a:gd name="T1" fmla="*/ 1 h 78"/>
                <a:gd name="T2" fmla="*/ 48 w 82"/>
                <a:gd name="T3" fmla="*/ 1 h 78"/>
                <a:gd name="T4" fmla="*/ 44 w 82"/>
                <a:gd name="T5" fmla="*/ 0 h 78"/>
                <a:gd name="T6" fmla="*/ 39 w 82"/>
                <a:gd name="T7" fmla="*/ 0 h 78"/>
                <a:gd name="T8" fmla="*/ 36 w 82"/>
                <a:gd name="T9" fmla="*/ 1 h 78"/>
                <a:gd name="T10" fmla="*/ 29 w 82"/>
                <a:gd name="T11" fmla="*/ 3 h 78"/>
                <a:gd name="T12" fmla="*/ 24 w 82"/>
                <a:gd name="T13" fmla="*/ 3 h 78"/>
                <a:gd name="T14" fmla="*/ 20 w 82"/>
                <a:gd name="T15" fmla="*/ 6 h 78"/>
                <a:gd name="T16" fmla="*/ 17 w 82"/>
                <a:gd name="T17" fmla="*/ 8 h 78"/>
                <a:gd name="T18" fmla="*/ 14 w 82"/>
                <a:gd name="T19" fmla="*/ 10 h 78"/>
                <a:gd name="T20" fmla="*/ 12 w 82"/>
                <a:gd name="T21" fmla="*/ 13 h 78"/>
                <a:gd name="T22" fmla="*/ 8 w 82"/>
                <a:gd name="T23" fmla="*/ 15 h 78"/>
                <a:gd name="T24" fmla="*/ 7 w 82"/>
                <a:gd name="T25" fmla="*/ 20 h 78"/>
                <a:gd name="T26" fmla="*/ 3 w 82"/>
                <a:gd name="T27" fmla="*/ 27 h 78"/>
                <a:gd name="T28" fmla="*/ 0 w 82"/>
                <a:gd name="T29" fmla="*/ 32 h 78"/>
                <a:gd name="T30" fmla="*/ 0 w 82"/>
                <a:gd name="T31" fmla="*/ 37 h 78"/>
                <a:gd name="T32" fmla="*/ 0 w 82"/>
                <a:gd name="T33" fmla="*/ 42 h 78"/>
                <a:gd name="T34" fmla="*/ 0 w 82"/>
                <a:gd name="T35" fmla="*/ 47 h 78"/>
                <a:gd name="T36" fmla="*/ 2 w 82"/>
                <a:gd name="T37" fmla="*/ 52 h 78"/>
                <a:gd name="T38" fmla="*/ 3 w 82"/>
                <a:gd name="T39" fmla="*/ 59 h 78"/>
                <a:gd name="T40" fmla="*/ 7 w 82"/>
                <a:gd name="T41" fmla="*/ 61 h 78"/>
                <a:gd name="T42" fmla="*/ 8 w 82"/>
                <a:gd name="T43" fmla="*/ 64 h 78"/>
                <a:gd name="T44" fmla="*/ 12 w 82"/>
                <a:gd name="T45" fmla="*/ 66 h 78"/>
                <a:gd name="T46" fmla="*/ 14 w 82"/>
                <a:gd name="T47" fmla="*/ 70 h 78"/>
                <a:gd name="T48" fmla="*/ 15 w 82"/>
                <a:gd name="T49" fmla="*/ 73 h 78"/>
                <a:gd name="T50" fmla="*/ 22 w 82"/>
                <a:gd name="T51" fmla="*/ 75 h 78"/>
                <a:gd name="T52" fmla="*/ 31 w 82"/>
                <a:gd name="T53" fmla="*/ 78 h 78"/>
                <a:gd name="T54" fmla="*/ 36 w 82"/>
                <a:gd name="T55" fmla="*/ 78 h 78"/>
                <a:gd name="T56" fmla="*/ 41 w 82"/>
                <a:gd name="T57" fmla="*/ 78 h 78"/>
                <a:gd name="T58" fmla="*/ 46 w 82"/>
                <a:gd name="T59" fmla="*/ 78 h 78"/>
                <a:gd name="T60" fmla="*/ 53 w 82"/>
                <a:gd name="T61" fmla="*/ 76 h 78"/>
                <a:gd name="T62" fmla="*/ 56 w 82"/>
                <a:gd name="T63" fmla="*/ 75 h 78"/>
                <a:gd name="T64" fmla="*/ 61 w 82"/>
                <a:gd name="T65" fmla="*/ 73 h 78"/>
                <a:gd name="T66" fmla="*/ 65 w 82"/>
                <a:gd name="T67" fmla="*/ 71 h 78"/>
                <a:gd name="T68" fmla="*/ 68 w 82"/>
                <a:gd name="T69" fmla="*/ 66 h 78"/>
                <a:gd name="T70" fmla="*/ 72 w 82"/>
                <a:gd name="T71" fmla="*/ 64 h 78"/>
                <a:gd name="T72" fmla="*/ 75 w 82"/>
                <a:gd name="T73" fmla="*/ 59 h 78"/>
                <a:gd name="T74" fmla="*/ 78 w 82"/>
                <a:gd name="T75" fmla="*/ 51 h 78"/>
                <a:gd name="T76" fmla="*/ 80 w 82"/>
                <a:gd name="T77" fmla="*/ 46 h 78"/>
                <a:gd name="T78" fmla="*/ 82 w 82"/>
                <a:gd name="T79" fmla="*/ 41 h 78"/>
                <a:gd name="T80" fmla="*/ 82 w 82"/>
                <a:gd name="T81" fmla="*/ 35 h 78"/>
                <a:gd name="T82" fmla="*/ 80 w 82"/>
                <a:gd name="T83" fmla="*/ 32 h 78"/>
                <a:gd name="T84" fmla="*/ 78 w 82"/>
                <a:gd name="T85" fmla="*/ 25 h 78"/>
                <a:gd name="T86" fmla="*/ 77 w 82"/>
                <a:gd name="T87" fmla="*/ 18 h 78"/>
                <a:gd name="T88" fmla="*/ 73 w 82"/>
                <a:gd name="T89" fmla="*/ 17 h 78"/>
                <a:gd name="T90" fmla="*/ 72 w 82"/>
                <a:gd name="T91" fmla="*/ 13 h 78"/>
                <a:gd name="T92" fmla="*/ 68 w 82"/>
                <a:gd name="T93" fmla="*/ 12 h 78"/>
                <a:gd name="T94" fmla="*/ 65 w 82"/>
                <a:gd name="T95" fmla="*/ 8 h 78"/>
                <a:gd name="T96" fmla="*/ 58 w 82"/>
                <a:gd name="T97" fmla="*/ 3 h 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2"/>
                <a:gd name="T148" fmla="*/ 0 h 78"/>
                <a:gd name="T149" fmla="*/ 82 w 82"/>
                <a:gd name="T150" fmla="*/ 78 h 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2" h="78">
                  <a:moveTo>
                    <a:pt x="58" y="3"/>
                  </a:moveTo>
                  <a:lnTo>
                    <a:pt x="54" y="3"/>
                  </a:lnTo>
                  <a:lnTo>
                    <a:pt x="53" y="1"/>
                  </a:lnTo>
                  <a:lnTo>
                    <a:pt x="51" y="1"/>
                  </a:lnTo>
                  <a:lnTo>
                    <a:pt x="49" y="1"/>
                  </a:lnTo>
                  <a:lnTo>
                    <a:pt x="48" y="1"/>
                  </a:lnTo>
                  <a:lnTo>
                    <a:pt x="48" y="0"/>
                  </a:lnTo>
                  <a:lnTo>
                    <a:pt x="46" y="0"/>
                  </a:lnTo>
                  <a:lnTo>
                    <a:pt x="44" y="0"/>
                  </a:lnTo>
                  <a:lnTo>
                    <a:pt x="43" y="0"/>
                  </a:lnTo>
                  <a:lnTo>
                    <a:pt x="41" y="0"/>
                  </a:lnTo>
                  <a:lnTo>
                    <a:pt x="39" y="0"/>
                  </a:lnTo>
                  <a:lnTo>
                    <a:pt x="37" y="0"/>
                  </a:lnTo>
                  <a:lnTo>
                    <a:pt x="36" y="0"/>
                  </a:lnTo>
                  <a:lnTo>
                    <a:pt x="36" y="1"/>
                  </a:lnTo>
                  <a:lnTo>
                    <a:pt x="34" y="1"/>
                  </a:lnTo>
                  <a:lnTo>
                    <a:pt x="32" y="1"/>
                  </a:lnTo>
                  <a:lnTo>
                    <a:pt x="29" y="3"/>
                  </a:lnTo>
                  <a:lnTo>
                    <a:pt x="27" y="3"/>
                  </a:lnTo>
                  <a:lnTo>
                    <a:pt x="25" y="3"/>
                  </a:lnTo>
                  <a:lnTo>
                    <a:pt x="24" y="3"/>
                  </a:lnTo>
                  <a:lnTo>
                    <a:pt x="22" y="5"/>
                  </a:lnTo>
                  <a:lnTo>
                    <a:pt x="20" y="5"/>
                  </a:lnTo>
                  <a:lnTo>
                    <a:pt x="20" y="6"/>
                  </a:lnTo>
                  <a:lnTo>
                    <a:pt x="19" y="6"/>
                  </a:lnTo>
                  <a:lnTo>
                    <a:pt x="19" y="8"/>
                  </a:lnTo>
                  <a:lnTo>
                    <a:pt x="17" y="8"/>
                  </a:lnTo>
                  <a:lnTo>
                    <a:pt x="15" y="8"/>
                  </a:lnTo>
                  <a:lnTo>
                    <a:pt x="15" y="10"/>
                  </a:lnTo>
                  <a:lnTo>
                    <a:pt x="14" y="10"/>
                  </a:lnTo>
                  <a:lnTo>
                    <a:pt x="14" y="12"/>
                  </a:lnTo>
                  <a:lnTo>
                    <a:pt x="12" y="12"/>
                  </a:lnTo>
                  <a:lnTo>
                    <a:pt x="12" y="13"/>
                  </a:lnTo>
                  <a:lnTo>
                    <a:pt x="10" y="13"/>
                  </a:lnTo>
                  <a:lnTo>
                    <a:pt x="10" y="15"/>
                  </a:lnTo>
                  <a:lnTo>
                    <a:pt x="8" y="15"/>
                  </a:lnTo>
                  <a:lnTo>
                    <a:pt x="8" y="17"/>
                  </a:lnTo>
                  <a:lnTo>
                    <a:pt x="7" y="17"/>
                  </a:lnTo>
                  <a:lnTo>
                    <a:pt x="7" y="20"/>
                  </a:lnTo>
                  <a:lnTo>
                    <a:pt x="5" y="20"/>
                  </a:lnTo>
                  <a:lnTo>
                    <a:pt x="3" y="23"/>
                  </a:lnTo>
                  <a:lnTo>
                    <a:pt x="3" y="27"/>
                  </a:lnTo>
                  <a:lnTo>
                    <a:pt x="2" y="30"/>
                  </a:lnTo>
                  <a:lnTo>
                    <a:pt x="2" y="32"/>
                  </a:lnTo>
                  <a:lnTo>
                    <a:pt x="0" y="32"/>
                  </a:lnTo>
                  <a:lnTo>
                    <a:pt x="0" y="34"/>
                  </a:lnTo>
                  <a:lnTo>
                    <a:pt x="0" y="35"/>
                  </a:lnTo>
                  <a:lnTo>
                    <a:pt x="0" y="37"/>
                  </a:lnTo>
                  <a:lnTo>
                    <a:pt x="0" y="39"/>
                  </a:lnTo>
                  <a:lnTo>
                    <a:pt x="0" y="41"/>
                  </a:lnTo>
                  <a:lnTo>
                    <a:pt x="0" y="42"/>
                  </a:lnTo>
                  <a:lnTo>
                    <a:pt x="0" y="44"/>
                  </a:lnTo>
                  <a:lnTo>
                    <a:pt x="0" y="46"/>
                  </a:lnTo>
                  <a:lnTo>
                    <a:pt x="0" y="47"/>
                  </a:lnTo>
                  <a:lnTo>
                    <a:pt x="0" y="49"/>
                  </a:lnTo>
                  <a:lnTo>
                    <a:pt x="2" y="51"/>
                  </a:lnTo>
                  <a:lnTo>
                    <a:pt x="2" y="52"/>
                  </a:lnTo>
                  <a:lnTo>
                    <a:pt x="3" y="52"/>
                  </a:lnTo>
                  <a:lnTo>
                    <a:pt x="3" y="58"/>
                  </a:lnTo>
                  <a:lnTo>
                    <a:pt x="3" y="59"/>
                  </a:lnTo>
                  <a:lnTo>
                    <a:pt x="5" y="59"/>
                  </a:lnTo>
                  <a:lnTo>
                    <a:pt x="5" y="61"/>
                  </a:lnTo>
                  <a:lnTo>
                    <a:pt x="7" y="61"/>
                  </a:lnTo>
                  <a:lnTo>
                    <a:pt x="7" y="63"/>
                  </a:lnTo>
                  <a:lnTo>
                    <a:pt x="7" y="64"/>
                  </a:lnTo>
                  <a:lnTo>
                    <a:pt x="8" y="64"/>
                  </a:lnTo>
                  <a:lnTo>
                    <a:pt x="8" y="66"/>
                  </a:lnTo>
                  <a:lnTo>
                    <a:pt x="10" y="66"/>
                  </a:lnTo>
                  <a:lnTo>
                    <a:pt x="12" y="66"/>
                  </a:lnTo>
                  <a:lnTo>
                    <a:pt x="12" y="68"/>
                  </a:lnTo>
                  <a:lnTo>
                    <a:pt x="12" y="70"/>
                  </a:lnTo>
                  <a:lnTo>
                    <a:pt x="14" y="70"/>
                  </a:lnTo>
                  <a:lnTo>
                    <a:pt x="14" y="71"/>
                  </a:lnTo>
                  <a:lnTo>
                    <a:pt x="15" y="71"/>
                  </a:lnTo>
                  <a:lnTo>
                    <a:pt x="15" y="73"/>
                  </a:lnTo>
                  <a:lnTo>
                    <a:pt x="17" y="73"/>
                  </a:lnTo>
                  <a:lnTo>
                    <a:pt x="19" y="73"/>
                  </a:lnTo>
                  <a:lnTo>
                    <a:pt x="22" y="75"/>
                  </a:lnTo>
                  <a:lnTo>
                    <a:pt x="27" y="76"/>
                  </a:lnTo>
                  <a:lnTo>
                    <a:pt x="29" y="78"/>
                  </a:lnTo>
                  <a:lnTo>
                    <a:pt x="31" y="78"/>
                  </a:lnTo>
                  <a:lnTo>
                    <a:pt x="32" y="78"/>
                  </a:lnTo>
                  <a:lnTo>
                    <a:pt x="34" y="78"/>
                  </a:lnTo>
                  <a:lnTo>
                    <a:pt x="36" y="78"/>
                  </a:lnTo>
                  <a:lnTo>
                    <a:pt x="37" y="78"/>
                  </a:lnTo>
                  <a:lnTo>
                    <a:pt x="39" y="78"/>
                  </a:lnTo>
                  <a:lnTo>
                    <a:pt x="41" y="78"/>
                  </a:lnTo>
                  <a:lnTo>
                    <a:pt x="43" y="78"/>
                  </a:lnTo>
                  <a:lnTo>
                    <a:pt x="44" y="78"/>
                  </a:lnTo>
                  <a:lnTo>
                    <a:pt x="46" y="78"/>
                  </a:lnTo>
                  <a:lnTo>
                    <a:pt x="48" y="78"/>
                  </a:lnTo>
                  <a:lnTo>
                    <a:pt x="49" y="78"/>
                  </a:lnTo>
                  <a:lnTo>
                    <a:pt x="53" y="76"/>
                  </a:lnTo>
                  <a:lnTo>
                    <a:pt x="54" y="76"/>
                  </a:lnTo>
                  <a:lnTo>
                    <a:pt x="56" y="76"/>
                  </a:lnTo>
                  <a:lnTo>
                    <a:pt x="56" y="75"/>
                  </a:lnTo>
                  <a:lnTo>
                    <a:pt x="58" y="73"/>
                  </a:lnTo>
                  <a:lnTo>
                    <a:pt x="60" y="73"/>
                  </a:lnTo>
                  <a:lnTo>
                    <a:pt x="61" y="73"/>
                  </a:lnTo>
                  <a:lnTo>
                    <a:pt x="61" y="71"/>
                  </a:lnTo>
                  <a:lnTo>
                    <a:pt x="63" y="71"/>
                  </a:lnTo>
                  <a:lnTo>
                    <a:pt x="65" y="71"/>
                  </a:lnTo>
                  <a:lnTo>
                    <a:pt x="65" y="70"/>
                  </a:lnTo>
                  <a:lnTo>
                    <a:pt x="66" y="68"/>
                  </a:lnTo>
                  <a:lnTo>
                    <a:pt x="68" y="66"/>
                  </a:lnTo>
                  <a:lnTo>
                    <a:pt x="70" y="66"/>
                  </a:lnTo>
                  <a:lnTo>
                    <a:pt x="70" y="64"/>
                  </a:lnTo>
                  <a:lnTo>
                    <a:pt x="72" y="64"/>
                  </a:lnTo>
                  <a:lnTo>
                    <a:pt x="72" y="63"/>
                  </a:lnTo>
                  <a:lnTo>
                    <a:pt x="73" y="61"/>
                  </a:lnTo>
                  <a:lnTo>
                    <a:pt x="75" y="59"/>
                  </a:lnTo>
                  <a:lnTo>
                    <a:pt x="77" y="56"/>
                  </a:lnTo>
                  <a:lnTo>
                    <a:pt x="78" y="52"/>
                  </a:lnTo>
                  <a:lnTo>
                    <a:pt x="78" y="51"/>
                  </a:lnTo>
                  <a:lnTo>
                    <a:pt x="80" y="49"/>
                  </a:lnTo>
                  <a:lnTo>
                    <a:pt x="80" y="47"/>
                  </a:lnTo>
                  <a:lnTo>
                    <a:pt x="80" y="46"/>
                  </a:lnTo>
                  <a:lnTo>
                    <a:pt x="82" y="44"/>
                  </a:lnTo>
                  <a:lnTo>
                    <a:pt x="82" y="42"/>
                  </a:lnTo>
                  <a:lnTo>
                    <a:pt x="82" y="41"/>
                  </a:lnTo>
                  <a:lnTo>
                    <a:pt x="82" y="39"/>
                  </a:lnTo>
                  <a:lnTo>
                    <a:pt x="82" y="37"/>
                  </a:lnTo>
                  <a:lnTo>
                    <a:pt x="82" y="35"/>
                  </a:lnTo>
                  <a:lnTo>
                    <a:pt x="82" y="34"/>
                  </a:lnTo>
                  <a:lnTo>
                    <a:pt x="82" y="32"/>
                  </a:lnTo>
                  <a:lnTo>
                    <a:pt x="80" y="32"/>
                  </a:lnTo>
                  <a:lnTo>
                    <a:pt x="80" y="30"/>
                  </a:lnTo>
                  <a:lnTo>
                    <a:pt x="80" y="27"/>
                  </a:lnTo>
                  <a:lnTo>
                    <a:pt x="78" y="25"/>
                  </a:lnTo>
                  <a:lnTo>
                    <a:pt x="77" y="22"/>
                  </a:lnTo>
                  <a:lnTo>
                    <a:pt x="77" y="20"/>
                  </a:lnTo>
                  <a:lnTo>
                    <a:pt x="77" y="18"/>
                  </a:lnTo>
                  <a:lnTo>
                    <a:pt x="75" y="18"/>
                  </a:lnTo>
                  <a:lnTo>
                    <a:pt x="75" y="17"/>
                  </a:lnTo>
                  <a:lnTo>
                    <a:pt x="73" y="17"/>
                  </a:lnTo>
                  <a:lnTo>
                    <a:pt x="73" y="15"/>
                  </a:lnTo>
                  <a:lnTo>
                    <a:pt x="72" y="15"/>
                  </a:lnTo>
                  <a:lnTo>
                    <a:pt x="72" y="13"/>
                  </a:lnTo>
                  <a:lnTo>
                    <a:pt x="72" y="12"/>
                  </a:lnTo>
                  <a:lnTo>
                    <a:pt x="70" y="12"/>
                  </a:lnTo>
                  <a:lnTo>
                    <a:pt x="68" y="12"/>
                  </a:lnTo>
                  <a:lnTo>
                    <a:pt x="68" y="10"/>
                  </a:lnTo>
                  <a:lnTo>
                    <a:pt x="66" y="10"/>
                  </a:lnTo>
                  <a:lnTo>
                    <a:pt x="65" y="8"/>
                  </a:lnTo>
                  <a:lnTo>
                    <a:pt x="63" y="6"/>
                  </a:lnTo>
                  <a:lnTo>
                    <a:pt x="61" y="5"/>
                  </a:lnTo>
                  <a:lnTo>
                    <a:pt x="58" y="3"/>
                  </a:lnTo>
                  <a:close/>
                </a:path>
              </a:pathLst>
            </a:custGeom>
            <a:solidFill>
              <a:srgbClr val="808080"/>
            </a:solidFill>
            <a:ln w="9525">
              <a:noFill/>
              <a:round/>
              <a:headEnd/>
              <a:tailEnd/>
            </a:ln>
          </p:spPr>
          <p:txBody>
            <a:bodyPr/>
            <a:lstStyle/>
            <a:p>
              <a:endParaRPr lang="en-US"/>
            </a:p>
          </p:txBody>
        </p:sp>
        <p:sp>
          <p:nvSpPr>
            <p:cNvPr id="481" name="Freeform 2652"/>
            <p:cNvSpPr>
              <a:spLocks/>
            </p:cNvSpPr>
            <p:nvPr/>
          </p:nvSpPr>
          <p:spPr bwMode="auto">
            <a:xfrm>
              <a:off x="2495" y="2760"/>
              <a:ext cx="84" cy="82"/>
            </a:xfrm>
            <a:custGeom>
              <a:avLst/>
              <a:gdLst>
                <a:gd name="T0" fmla="*/ 2 w 84"/>
                <a:gd name="T1" fmla="*/ 32 h 82"/>
                <a:gd name="T2" fmla="*/ 0 w 84"/>
                <a:gd name="T3" fmla="*/ 39 h 82"/>
                <a:gd name="T4" fmla="*/ 0 w 84"/>
                <a:gd name="T5" fmla="*/ 49 h 82"/>
                <a:gd name="T6" fmla="*/ 4 w 84"/>
                <a:gd name="T7" fmla="*/ 61 h 82"/>
                <a:gd name="T8" fmla="*/ 9 w 84"/>
                <a:gd name="T9" fmla="*/ 68 h 82"/>
                <a:gd name="T10" fmla="*/ 14 w 84"/>
                <a:gd name="T11" fmla="*/ 73 h 82"/>
                <a:gd name="T12" fmla="*/ 22 w 84"/>
                <a:gd name="T13" fmla="*/ 77 h 82"/>
                <a:gd name="T14" fmla="*/ 29 w 84"/>
                <a:gd name="T15" fmla="*/ 80 h 82"/>
                <a:gd name="T16" fmla="*/ 38 w 84"/>
                <a:gd name="T17" fmla="*/ 82 h 82"/>
                <a:gd name="T18" fmla="*/ 48 w 84"/>
                <a:gd name="T19" fmla="*/ 80 h 82"/>
                <a:gd name="T20" fmla="*/ 60 w 84"/>
                <a:gd name="T21" fmla="*/ 77 h 82"/>
                <a:gd name="T22" fmla="*/ 68 w 84"/>
                <a:gd name="T23" fmla="*/ 72 h 82"/>
                <a:gd name="T24" fmla="*/ 75 w 84"/>
                <a:gd name="T25" fmla="*/ 66 h 82"/>
                <a:gd name="T26" fmla="*/ 80 w 84"/>
                <a:gd name="T27" fmla="*/ 60 h 82"/>
                <a:gd name="T28" fmla="*/ 84 w 84"/>
                <a:gd name="T29" fmla="*/ 49 h 82"/>
                <a:gd name="T30" fmla="*/ 84 w 84"/>
                <a:gd name="T31" fmla="*/ 43 h 82"/>
                <a:gd name="T32" fmla="*/ 84 w 84"/>
                <a:gd name="T33" fmla="*/ 32 h 82"/>
                <a:gd name="T34" fmla="*/ 79 w 84"/>
                <a:gd name="T35" fmla="*/ 19 h 82"/>
                <a:gd name="T36" fmla="*/ 74 w 84"/>
                <a:gd name="T37" fmla="*/ 12 h 82"/>
                <a:gd name="T38" fmla="*/ 63 w 84"/>
                <a:gd name="T39" fmla="*/ 5 h 82"/>
                <a:gd name="T40" fmla="*/ 50 w 84"/>
                <a:gd name="T41" fmla="*/ 2 h 82"/>
                <a:gd name="T42" fmla="*/ 39 w 84"/>
                <a:gd name="T43" fmla="*/ 2 h 82"/>
                <a:gd name="T44" fmla="*/ 27 w 84"/>
                <a:gd name="T45" fmla="*/ 3 h 82"/>
                <a:gd name="T46" fmla="*/ 17 w 84"/>
                <a:gd name="T47" fmla="*/ 8 h 82"/>
                <a:gd name="T48" fmla="*/ 12 w 84"/>
                <a:gd name="T49" fmla="*/ 14 h 82"/>
                <a:gd name="T50" fmla="*/ 7 w 84"/>
                <a:gd name="T51" fmla="*/ 20 h 82"/>
                <a:gd name="T52" fmla="*/ 10 w 84"/>
                <a:gd name="T53" fmla="*/ 20 h 82"/>
                <a:gd name="T54" fmla="*/ 17 w 84"/>
                <a:gd name="T55" fmla="*/ 14 h 82"/>
                <a:gd name="T56" fmla="*/ 22 w 84"/>
                <a:gd name="T57" fmla="*/ 8 h 82"/>
                <a:gd name="T58" fmla="*/ 34 w 84"/>
                <a:gd name="T59" fmla="*/ 3 h 82"/>
                <a:gd name="T60" fmla="*/ 45 w 84"/>
                <a:gd name="T61" fmla="*/ 3 h 82"/>
                <a:gd name="T62" fmla="*/ 51 w 84"/>
                <a:gd name="T63" fmla="*/ 3 h 82"/>
                <a:gd name="T64" fmla="*/ 67 w 84"/>
                <a:gd name="T65" fmla="*/ 10 h 82"/>
                <a:gd name="T66" fmla="*/ 72 w 84"/>
                <a:gd name="T67" fmla="*/ 15 h 82"/>
                <a:gd name="T68" fmla="*/ 77 w 84"/>
                <a:gd name="T69" fmla="*/ 22 h 82"/>
                <a:gd name="T70" fmla="*/ 80 w 84"/>
                <a:gd name="T71" fmla="*/ 32 h 82"/>
                <a:gd name="T72" fmla="*/ 82 w 84"/>
                <a:gd name="T73" fmla="*/ 44 h 82"/>
                <a:gd name="T74" fmla="*/ 80 w 84"/>
                <a:gd name="T75" fmla="*/ 51 h 82"/>
                <a:gd name="T76" fmla="*/ 75 w 84"/>
                <a:gd name="T77" fmla="*/ 60 h 82"/>
                <a:gd name="T78" fmla="*/ 70 w 84"/>
                <a:gd name="T79" fmla="*/ 66 h 82"/>
                <a:gd name="T80" fmla="*/ 63 w 84"/>
                <a:gd name="T81" fmla="*/ 73 h 82"/>
                <a:gd name="T82" fmla="*/ 56 w 84"/>
                <a:gd name="T83" fmla="*/ 75 h 82"/>
                <a:gd name="T84" fmla="*/ 48 w 84"/>
                <a:gd name="T85" fmla="*/ 78 h 82"/>
                <a:gd name="T86" fmla="*/ 38 w 84"/>
                <a:gd name="T87" fmla="*/ 78 h 82"/>
                <a:gd name="T88" fmla="*/ 31 w 84"/>
                <a:gd name="T89" fmla="*/ 78 h 82"/>
                <a:gd name="T90" fmla="*/ 22 w 84"/>
                <a:gd name="T91" fmla="*/ 75 h 82"/>
                <a:gd name="T92" fmla="*/ 17 w 84"/>
                <a:gd name="T93" fmla="*/ 70 h 82"/>
                <a:gd name="T94" fmla="*/ 12 w 84"/>
                <a:gd name="T95" fmla="*/ 66 h 82"/>
                <a:gd name="T96" fmla="*/ 5 w 84"/>
                <a:gd name="T97" fmla="*/ 56 h 82"/>
                <a:gd name="T98" fmla="*/ 4 w 84"/>
                <a:gd name="T99" fmla="*/ 48 h 82"/>
                <a:gd name="T100" fmla="*/ 4 w 84"/>
                <a:gd name="T101" fmla="*/ 37 h 82"/>
                <a:gd name="T102" fmla="*/ 5 w 84"/>
                <a:gd name="T103" fmla="*/ 29 h 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4"/>
                <a:gd name="T157" fmla="*/ 0 h 82"/>
                <a:gd name="T158" fmla="*/ 84 w 84"/>
                <a:gd name="T159" fmla="*/ 82 h 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4" h="82">
                  <a:moveTo>
                    <a:pt x="4" y="25"/>
                  </a:moveTo>
                  <a:lnTo>
                    <a:pt x="4" y="29"/>
                  </a:lnTo>
                  <a:lnTo>
                    <a:pt x="2" y="31"/>
                  </a:lnTo>
                  <a:lnTo>
                    <a:pt x="2" y="32"/>
                  </a:lnTo>
                  <a:lnTo>
                    <a:pt x="0" y="34"/>
                  </a:lnTo>
                  <a:lnTo>
                    <a:pt x="0" y="36"/>
                  </a:lnTo>
                  <a:lnTo>
                    <a:pt x="0" y="37"/>
                  </a:lnTo>
                  <a:lnTo>
                    <a:pt x="0" y="39"/>
                  </a:lnTo>
                  <a:lnTo>
                    <a:pt x="0" y="43"/>
                  </a:lnTo>
                  <a:lnTo>
                    <a:pt x="0" y="46"/>
                  </a:lnTo>
                  <a:lnTo>
                    <a:pt x="0" y="48"/>
                  </a:lnTo>
                  <a:lnTo>
                    <a:pt x="0" y="49"/>
                  </a:lnTo>
                  <a:lnTo>
                    <a:pt x="2" y="53"/>
                  </a:lnTo>
                  <a:lnTo>
                    <a:pt x="4" y="56"/>
                  </a:lnTo>
                  <a:lnTo>
                    <a:pt x="4" y="58"/>
                  </a:lnTo>
                  <a:lnTo>
                    <a:pt x="4" y="61"/>
                  </a:lnTo>
                  <a:lnTo>
                    <a:pt x="5" y="61"/>
                  </a:lnTo>
                  <a:lnTo>
                    <a:pt x="7" y="63"/>
                  </a:lnTo>
                  <a:lnTo>
                    <a:pt x="9" y="66"/>
                  </a:lnTo>
                  <a:lnTo>
                    <a:pt x="9" y="68"/>
                  </a:lnTo>
                  <a:lnTo>
                    <a:pt x="10" y="68"/>
                  </a:lnTo>
                  <a:lnTo>
                    <a:pt x="12" y="70"/>
                  </a:lnTo>
                  <a:lnTo>
                    <a:pt x="14" y="72"/>
                  </a:lnTo>
                  <a:lnTo>
                    <a:pt x="14" y="73"/>
                  </a:lnTo>
                  <a:lnTo>
                    <a:pt x="17" y="73"/>
                  </a:lnTo>
                  <a:lnTo>
                    <a:pt x="17" y="75"/>
                  </a:lnTo>
                  <a:lnTo>
                    <a:pt x="19" y="75"/>
                  </a:lnTo>
                  <a:lnTo>
                    <a:pt x="22" y="77"/>
                  </a:lnTo>
                  <a:lnTo>
                    <a:pt x="22" y="78"/>
                  </a:lnTo>
                  <a:lnTo>
                    <a:pt x="26" y="78"/>
                  </a:lnTo>
                  <a:lnTo>
                    <a:pt x="27" y="80"/>
                  </a:lnTo>
                  <a:lnTo>
                    <a:pt x="29" y="80"/>
                  </a:lnTo>
                  <a:lnTo>
                    <a:pt x="33" y="80"/>
                  </a:lnTo>
                  <a:lnTo>
                    <a:pt x="34" y="82"/>
                  </a:lnTo>
                  <a:lnTo>
                    <a:pt x="36" y="82"/>
                  </a:lnTo>
                  <a:lnTo>
                    <a:pt x="38" y="82"/>
                  </a:lnTo>
                  <a:lnTo>
                    <a:pt x="39" y="82"/>
                  </a:lnTo>
                  <a:lnTo>
                    <a:pt x="43" y="82"/>
                  </a:lnTo>
                  <a:lnTo>
                    <a:pt x="46" y="82"/>
                  </a:lnTo>
                  <a:lnTo>
                    <a:pt x="48" y="80"/>
                  </a:lnTo>
                  <a:lnTo>
                    <a:pt x="50" y="80"/>
                  </a:lnTo>
                  <a:lnTo>
                    <a:pt x="55" y="80"/>
                  </a:lnTo>
                  <a:lnTo>
                    <a:pt x="58" y="78"/>
                  </a:lnTo>
                  <a:lnTo>
                    <a:pt x="60" y="77"/>
                  </a:lnTo>
                  <a:lnTo>
                    <a:pt x="62" y="77"/>
                  </a:lnTo>
                  <a:lnTo>
                    <a:pt x="63" y="75"/>
                  </a:lnTo>
                  <a:lnTo>
                    <a:pt x="65" y="73"/>
                  </a:lnTo>
                  <a:lnTo>
                    <a:pt x="68" y="72"/>
                  </a:lnTo>
                  <a:lnTo>
                    <a:pt x="70" y="70"/>
                  </a:lnTo>
                  <a:lnTo>
                    <a:pt x="72" y="70"/>
                  </a:lnTo>
                  <a:lnTo>
                    <a:pt x="74" y="68"/>
                  </a:lnTo>
                  <a:lnTo>
                    <a:pt x="75" y="66"/>
                  </a:lnTo>
                  <a:lnTo>
                    <a:pt x="75" y="63"/>
                  </a:lnTo>
                  <a:lnTo>
                    <a:pt x="77" y="63"/>
                  </a:lnTo>
                  <a:lnTo>
                    <a:pt x="79" y="61"/>
                  </a:lnTo>
                  <a:lnTo>
                    <a:pt x="80" y="60"/>
                  </a:lnTo>
                  <a:lnTo>
                    <a:pt x="80" y="58"/>
                  </a:lnTo>
                  <a:lnTo>
                    <a:pt x="80" y="56"/>
                  </a:lnTo>
                  <a:lnTo>
                    <a:pt x="84" y="51"/>
                  </a:lnTo>
                  <a:lnTo>
                    <a:pt x="84" y="49"/>
                  </a:lnTo>
                  <a:lnTo>
                    <a:pt x="84" y="48"/>
                  </a:lnTo>
                  <a:lnTo>
                    <a:pt x="84" y="46"/>
                  </a:lnTo>
                  <a:lnTo>
                    <a:pt x="84" y="44"/>
                  </a:lnTo>
                  <a:lnTo>
                    <a:pt x="84" y="43"/>
                  </a:lnTo>
                  <a:lnTo>
                    <a:pt x="84" y="39"/>
                  </a:lnTo>
                  <a:lnTo>
                    <a:pt x="84" y="37"/>
                  </a:lnTo>
                  <a:lnTo>
                    <a:pt x="84" y="36"/>
                  </a:lnTo>
                  <a:lnTo>
                    <a:pt x="84" y="32"/>
                  </a:lnTo>
                  <a:lnTo>
                    <a:pt x="84" y="31"/>
                  </a:lnTo>
                  <a:lnTo>
                    <a:pt x="80" y="22"/>
                  </a:lnTo>
                  <a:lnTo>
                    <a:pt x="80" y="20"/>
                  </a:lnTo>
                  <a:lnTo>
                    <a:pt x="79" y="19"/>
                  </a:lnTo>
                  <a:lnTo>
                    <a:pt x="77" y="17"/>
                  </a:lnTo>
                  <a:lnTo>
                    <a:pt x="75" y="15"/>
                  </a:lnTo>
                  <a:lnTo>
                    <a:pt x="75" y="14"/>
                  </a:lnTo>
                  <a:lnTo>
                    <a:pt x="74" y="12"/>
                  </a:lnTo>
                  <a:lnTo>
                    <a:pt x="72" y="10"/>
                  </a:lnTo>
                  <a:lnTo>
                    <a:pt x="68" y="8"/>
                  </a:lnTo>
                  <a:lnTo>
                    <a:pt x="67" y="7"/>
                  </a:lnTo>
                  <a:lnTo>
                    <a:pt x="63" y="5"/>
                  </a:lnTo>
                  <a:lnTo>
                    <a:pt x="56" y="3"/>
                  </a:lnTo>
                  <a:lnTo>
                    <a:pt x="55" y="2"/>
                  </a:lnTo>
                  <a:lnTo>
                    <a:pt x="53" y="2"/>
                  </a:lnTo>
                  <a:lnTo>
                    <a:pt x="50" y="2"/>
                  </a:lnTo>
                  <a:lnTo>
                    <a:pt x="48" y="2"/>
                  </a:lnTo>
                  <a:lnTo>
                    <a:pt x="46" y="2"/>
                  </a:lnTo>
                  <a:lnTo>
                    <a:pt x="43" y="0"/>
                  </a:lnTo>
                  <a:lnTo>
                    <a:pt x="39" y="2"/>
                  </a:lnTo>
                  <a:lnTo>
                    <a:pt x="36" y="2"/>
                  </a:lnTo>
                  <a:lnTo>
                    <a:pt x="34" y="2"/>
                  </a:lnTo>
                  <a:lnTo>
                    <a:pt x="33" y="2"/>
                  </a:lnTo>
                  <a:lnTo>
                    <a:pt x="27" y="3"/>
                  </a:lnTo>
                  <a:lnTo>
                    <a:pt x="22" y="5"/>
                  </a:lnTo>
                  <a:lnTo>
                    <a:pt x="21" y="7"/>
                  </a:lnTo>
                  <a:lnTo>
                    <a:pt x="19" y="7"/>
                  </a:lnTo>
                  <a:lnTo>
                    <a:pt x="17" y="8"/>
                  </a:lnTo>
                  <a:lnTo>
                    <a:pt x="16" y="10"/>
                  </a:lnTo>
                  <a:lnTo>
                    <a:pt x="14" y="10"/>
                  </a:lnTo>
                  <a:lnTo>
                    <a:pt x="14" y="14"/>
                  </a:lnTo>
                  <a:lnTo>
                    <a:pt x="12" y="14"/>
                  </a:lnTo>
                  <a:lnTo>
                    <a:pt x="10" y="15"/>
                  </a:lnTo>
                  <a:lnTo>
                    <a:pt x="9" y="17"/>
                  </a:lnTo>
                  <a:lnTo>
                    <a:pt x="9" y="19"/>
                  </a:lnTo>
                  <a:lnTo>
                    <a:pt x="7" y="20"/>
                  </a:lnTo>
                  <a:lnTo>
                    <a:pt x="4" y="25"/>
                  </a:lnTo>
                  <a:lnTo>
                    <a:pt x="7" y="25"/>
                  </a:lnTo>
                  <a:lnTo>
                    <a:pt x="9" y="22"/>
                  </a:lnTo>
                  <a:lnTo>
                    <a:pt x="10" y="20"/>
                  </a:lnTo>
                  <a:lnTo>
                    <a:pt x="10" y="19"/>
                  </a:lnTo>
                  <a:lnTo>
                    <a:pt x="12" y="17"/>
                  </a:lnTo>
                  <a:lnTo>
                    <a:pt x="14" y="15"/>
                  </a:lnTo>
                  <a:lnTo>
                    <a:pt x="17" y="14"/>
                  </a:lnTo>
                  <a:lnTo>
                    <a:pt x="17" y="12"/>
                  </a:lnTo>
                  <a:lnTo>
                    <a:pt x="19" y="10"/>
                  </a:lnTo>
                  <a:lnTo>
                    <a:pt x="21" y="10"/>
                  </a:lnTo>
                  <a:lnTo>
                    <a:pt x="22" y="8"/>
                  </a:lnTo>
                  <a:lnTo>
                    <a:pt x="24" y="8"/>
                  </a:lnTo>
                  <a:lnTo>
                    <a:pt x="29" y="7"/>
                  </a:lnTo>
                  <a:lnTo>
                    <a:pt x="34" y="5"/>
                  </a:lnTo>
                  <a:lnTo>
                    <a:pt x="34" y="3"/>
                  </a:lnTo>
                  <a:lnTo>
                    <a:pt x="38" y="3"/>
                  </a:lnTo>
                  <a:lnTo>
                    <a:pt x="41" y="3"/>
                  </a:lnTo>
                  <a:lnTo>
                    <a:pt x="43" y="3"/>
                  </a:lnTo>
                  <a:lnTo>
                    <a:pt x="45" y="3"/>
                  </a:lnTo>
                  <a:lnTo>
                    <a:pt x="46" y="3"/>
                  </a:lnTo>
                  <a:lnTo>
                    <a:pt x="48" y="3"/>
                  </a:lnTo>
                  <a:lnTo>
                    <a:pt x="50" y="3"/>
                  </a:lnTo>
                  <a:lnTo>
                    <a:pt x="51" y="3"/>
                  </a:lnTo>
                  <a:lnTo>
                    <a:pt x="55" y="5"/>
                  </a:lnTo>
                  <a:lnTo>
                    <a:pt x="56" y="5"/>
                  </a:lnTo>
                  <a:lnTo>
                    <a:pt x="63" y="8"/>
                  </a:lnTo>
                  <a:lnTo>
                    <a:pt x="67" y="10"/>
                  </a:lnTo>
                  <a:lnTo>
                    <a:pt x="68" y="10"/>
                  </a:lnTo>
                  <a:lnTo>
                    <a:pt x="68" y="12"/>
                  </a:lnTo>
                  <a:lnTo>
                    <a:pt x="70" y="14"/>
                  </a:lnTo>
                  <a:lnTo>
                    <a:pt x="72" y="15"/>
                  </a:lnTo>
                  <a:lnTo>
                    <a:pt x="74" y="17"/>
                  </a:lnTo>
                  <a:lnTo>
                    <a:pt x="75" y="19"/>
                  </a:lnTo>
                  <a:lnTo>
                    <a:pt x="77" y="20"/>
                  </a:lnTo>
                  <a:lnTo>
                    <a:pt x="77" y="22"/>
                  </a:lnTo>
                  <a:lnTo>
                    <a:pt x="79" y="24"/>
                  </a:lnTo>
                  <a:lnTo>
                    <a:pt x="80" y="29"/>
                  </a:lnTo>
                  <a:lnTo>
                    <a:pt x="80" y="31"/>
                  </a:lnTo>
                  <a:lnTo>
                    <a:pt x="80" y="32"/>
                  </a:lnTo>
                  <a:lnTo>
                    <a:pt x="82" y="36"/>
                  </a:lnTo>
                  <a:lnTo>
                    <a:pt x="82" y="39"/>
                  </a:lnTo>
                  <a:lnTo>
                    <a:pt x="82" y="41"/>
                  </a:lnTo>
                  <a:lnTo>
                    <a:pt x="82" y="44"/>
                  </a:lnTo>
                  <a:lnTo>
                    <a:pt x="82" y="46"/>
                  </a:lnTo>
                  <a:lnTo>
                    <a:pt x="80" y="46"/>
                  </a:lnTo>
                  <a:lnTo>
                    <a:pt x="80" y="49"/>
                  </a:lnTo>
                  <a:lnTo>
                    <a:pt x="80" y="51"/>
                  </a:lnTo>
                  <a:lnTo>
                    <a:pt x="79" y="54"/>
                  </a:lnTo>
                  <a:lnTo>
                    <a:pt x="79" y="56"/>
                  </a:lnTo>
                  <a:lnTo>
                    <a:pt x="77" y="58"/>
                  </a:lnTo>
                  <a:lnTo>
                    <a:pt x="75" y="60"/>
                  </a:lnTo>
                  <a:lnTo>
                    <a:pt x="75" y="61"/>
                  </a:lnTo>
                  <a:lnTo>
                    <a:pt x="74" y="63"/>
                  </a:lnTo>
                  <a:lnTo>
                    <a:pt x="72" y="63"/>
                  </a:lnTo>
                  <a:lnTo>
                    <a:pt x="70" y="66"/>
                  </a:lnTo>
                  <a:lnTo>
                    <a:pt x="68" y="66"/>
                  </a:lnTo>
                  <a:lnTo>
                    <a:pt x="68" y="68"/>
                  </a:lnTo>
                  <a:lnTo>
                    <a:pt x="67" y="70"/>
                  </a:lnTo>
                  <a:lnTo>
                    <a:pt x="63" y="73"/>
                  </a:lnTo>
                  <a:lnTo>
                    <a:pt x="62" y="73"/>
                  </a:lnTo>
                  <a:lnTo>
                    <a:pt x="60" y="73"/>
                  </a:lnTo>
                  <a:lnTo>
                    <a:pt x="60" y="75"/>
                  </a:lnTo>
                  <a:lnTo>
                    <a:pt x="56" y="75"/>
                  </a:lnTo>
                  <a:lnTo>
                    <a:pt x="55" y="75"/>
                  </a:lnTo>
                  <a:lnTo>
                    <a:pt x="53" y="77"/>
                  </a:lnTo>
                  <a:lnTo>
                    <a:pt x="50" y="78"/>
                  </a:lnTo>
                  <a:lnTo>
                    <a:pt x="48" y="78"/>
                  </a:lnTo>
                  <a:lnTo>
                    <a:pt x="45" y="78"/>
                  </a:lnTo>
                  <a:lnTo>
                    <a:pt x="43" y="78"/>
                  </a:lnTo>
                  <a:lnTo>
                    <a:pt x="39" y="78"/>
                  </a:lnTo>
                  <a:lnTo>
                    <a:pt x="38" y="78"/>
                  </a:lnTo>
                  <a:lnTo>
                    <a:pt x="36" y="78"/>
                  </a:lnTo>
                  <a:lnTo>
                    <a:pt x="34" y="78"/>
                  </a:lnTo>
                  <a:lnTo>
                    <a:pt x="33" y="78"/>
                  </a:lnTo>
                  <a:lnTo>
                    <a:pt x="31" y="78"/>
                  </a:lnTo>
                  <a:lnTo>
                    <a:pt x="29" y="77"/>
                  </a:lnTo>
                  <a:lnTo>
                    <a:pt x="27" y="75"/>
                  </a:lnTo>
                  <a:lnTo>
                    <a:pt x="24" y="75"/>
                  </a:lnTo>
                  <a:lnTo>
                    <a:pt x="22" y="75"/>
                  </a:lnTo>
                  <a:lnTo>
                    <a:pt x="22" y="73"/>
                  </a:lnTo>
                  <a:lnTo>
                    <a:pt x="19" y="73"/>
                  </a:lnTo>
                  <a:lnTo>
                    <a:pt x="17" y="72"/>
                  </a:lnTo>
                  <a:lnTo>
                    <a:pt x="17" y="70"/>
                  </a:lnTo>
                  <a:lnTo>
                    <a:pt x="16" y="70"/>
                  </a:lnTo>
                  <a:lnTo>
                    <a:pt x="14" y="68"/>
                  </a:lnTo>
                  <a:lnTo>
                    <a:pt x="14" y="66"/>
                  </a:lnTo>
                  <a:lnTo>
                    <a:pt x="12" y="66"/>
                  </a:lnTo>
                  <a:lnTo>
                    <a:pt x="10" y="63"/>
                  </a:lnTo>
                  <a:lnTo>
                    <a:pt x="9" y="61"/>
                  </a:lnTo>
                  <a:lnTo>
                    <a:pt x="7" y="60"/>
                  </a:lnTo>
                  <a:lnTo>
                    <a:pt x="5" y="56"/>
                  </a:lnTo>
                  <a:lnTo>
                    <a:pt x="5" y="54"/>
                  </a:lnTo>
                  <a:lnTo>
                    <a:pt x="4" y="53"/>
                  </a:lnTo>
                  <a:lnTo>
                    <a:pt x="4" y="49"/>
                  </a:lnTo>
                  <a:lnTo>
                    <a:pt x="4" y="48"/>
                  </a:lnTo>
                  <a:lnTo>
                    <a:pt x="4" y="46"/>
                  </a:lnTo>
                  <a:lnTo>
                    <a:pt x="4" y="43"/>
                  </a:lnTo>
                  <a:lnTo>
                    <a:pt x="4" y="39"/>
                  </a:lnTo>
                  <a:lnTo>
                    <a:pt x="4" y="37"/>
                  </a:lnTo>
                  <a:lnTo>
                    <a:pt x="4" y="34"/>
                  </a:lnTo>
                  <a:lnTo>
                    <a:pt x="4" y="32"/>
                  </a:lnTo>
                  <a:lnTo>
                    <a:pt x="4" y="31"/>
                  </a:lnTo>
                  <a:lnTo>
                    <a:pt x="5" y="29"/>
                  </a:lnTo>
                  <a:lnTo>
                    <a:pt x="7" y="25"/>
                  </a:lnTo>
                  <a:lnTo>
                    <a:pt x="4" y="25"/>
                  </a:lnTo>
                  <a:close/>
                </a:path>
              </a:pathLst>
            </a:custGeom>
            <a:solidFill>
              <a:srgbClr val="808080"/>
            </a:solidFill>
            <a:ln w="9525">
              <a:noFill/>
              <a:round/>
              <a:headEnd/>
              <a:tailEnd/>
            </a:ln>
          </p:spPr>
          <p:txBody>
            <a:bodyPr/>
            <a:lstStyle/>
            <a:p>
              <a:endParaRPr lang="en-US"/>
            </a:p>
          </p:txBody>
        </p:sp>
        <p:sp>
          <p:nvSpPr>
            <p:cNvPr id="482" name="Freeform 2653"/>
            <p:cNvSpPr>
              <a:spLocks/>
            </p:cNvSpPr>
            <p:nvPr/>
          </p:nvSpPr>
          <p:spPr bwMode="auto">
            <a:xfrm>
              <a:off x="2528" y="2816"/>
              <a:ext cx="46" cy="45"/>
            </a:xfrm>
            <a:custGeom>
              <a:avLst/>
              <a:gdLst>
                <a:gd name="T0" fmla="*/ 30 w 46"/>
                <a:gd name="T1" fmla="*/ 0 h 45"/>
                <a:gd name="T2" fmla="*/ 27 w 46"/>
                <a:gd name="T3" fmla="*/ 0 h 45"/>
                <a:gd name="T4" fmla="*/ 23 w 46"/>
                <a:gd name="T5" fmla="*/ 0 h 45"/>
                <a:gd name="T6" fmla="*/ 20 w 46"/>
                <a:gd name="T7" fmla="*/ 0 h 45"/>
                <a:gd name="T8" fmla="*/ 17 w 46"/>
                <a:gd name="T9" fmla="*/ 0 h 45"/>
                <a:gd name="T10" fmla="*/ 13 w 46"/>
                <a:gd name="T11" fmla="*/ 0 h 45"/>
                <a:gd name="T12" fmla="*/ 10 w 46"/>
                <a:gd name="T13" fmla="*/ 2 h 45"/>
                <a:gd name="T14" fmla="*/ 8 w 46"/>
                <a:gd name="T15" fmla="*/ 5 h 45"/>
                <a:gd name="T16" fmla="*/ 5 w 46"/>
                <a:gd name="T17" fmla="*/ 5 h 45"/>
                <a:gd name="T18" fmla="*/ 5 w 46"/>
                <a:gd name="T19" fmla="*/ 9 h 45"/>
                <a:gd name="T20" fmla="*/ 3 w 46"/>
                <a:gd name="T21" fmla="*/ 10 h 45"/>
                <a:gd name="T22" fmla="*/ 0 w 46"/>
                <a:gd name="T23" fmla="*/ 14 h 45"/>
                <a:gd name="T24" fmla="*/ 0 w 46"/>
                <a:gd name="T25" fmla="*/ 17 h 45"/>
                <a:gd name="T26" fmla="*/ 0 w 46"/>
                <a:gd name="T27" fmla="*/ 21 h 45"/>
                <a:gd name="T28" fmla="*/ 0 w 46"/>
                <a:gd name="T29" fmla="*/ 24 h 45"/>
                <a:gd name="T30" fmla="*/ 0 w 46"/>
                <a:gd name="T31" fmla="*/ 27 h 45"/>
                <a:gd name="T32" fmla="*/ 0 w 46"/>
                <a:gd name="T33" fmla="*/ 31 h 45"/>
                <a:gd name="T34" fmla="*/ 1 w 46"/>
                <a:gd name="T35" fmla="*/ 33 h 45"/>
                <a:gd name="T36" fmla="*/ 3 w 46"/>
                <a:gd name="T37" fmla="*/ 34 h 45"/>
                <a:gd name="T38" fmla="*/ 5 w 46"/>
                <a:gd name="T39" fmla="*/ 36 h 45"/>
                <a:gd name="T40" fmla="*/ 6 w 46"/>
                <a:gd name="T41" fmla="*/ 38 h 45"/>
                <a:gd name="T42" fmla="*/ 8 w 46"/>
                <a:gd name="T43" fmla="*/ 39 h 45"/>
                <a:gd name="T44" fmla="*/ 12 w 46"/>
                <a:gd name="T45" fmla="*/ 41 h 45"/>
                <a:gd name="T46" fmla="*/ 15 w 46"/>
                <a:gd name="T47" fmla="*/ 43 h 45"/>
                <a:gd name="T48" fmla="*/ 18 w 46"/>
                <a:gd name="T49" fmla="*/ 45 h 45"/>
                <a:gd name="T50" fmla="*/ 22 w 46"/>
                <a:gd name="T51" fmla="*/ 45 h 45"/>
                <a:gd name="T52" fmla="*/ 25 w 46"/>
                <a:gd name="T53" fmla="*/ 45 h 45"/>
                <a:gd name="T54" fmla="*/ 29 w 46"/>
                <a:gd name="T55" fmla="*/ 43 h 45"/>
                <a:gd name="T56" fmla="*/ 30 w 46"/>
                <a:gd name="T57" fmla="*/ 41 h 45"/>
                <a:gd name="T58" fmla="*/ 34 w 46"/>
                <a:gd name="T59" fmla="*/ 41 h 45"/>
                <a:gd name="T60" fmla="*/ 35 w 46"/>
                <a:gd name="T61" fmla="*/ 39 h 45"/>
                <a:gd name="T62" fmla="*/ 37 w 46"/>
                <a:gd name="T63" fmla="*/ 38 h 45"/>
                <a:gd name="T64" fmla="*/ 41 w 46"/>
                <a:gd name="T65" fmla="*/ 36 h 45"/>
                <a:gd name="T66" fmla="*/ 44 w 46"/>
                <a:gd name="T67" fmla="*/ 31 h 45"/>
                <a:gd name="T68" fmla="*/ 44 w 46"/>
                <a:gd name="T69" fmla="*/ 26 h 45"/>
                <a:gd name="T70" fmla="*/ 46 w 46"/>
                <a:gd name="T71" fmla="*/ 22 h 45"/>
                <a:gd name="T72" fmla="*/ 46 w 46"/>
                <a:gd name="T73" fmla="*/ 19 h 45"/>
                <a:gd name="T74" fmla="*/ 44 w 46"/>
                <a:gd name="T75" fmla="*/ 17 h 45"/>
                <a:gd name="T76" fmla="*/ 44 w 46"/>
                <a:gd name="T77" fmla="*/ 16 h 45"/>
                <a:gd name="T78" fmla="*/ 44 w 46"/>
                <a:gd name="T79" fmla="*/ 12 h 45"/>
                <a:gd name="T80" fmla="*/ 42 w 46"/>
                <a:gd name="T81" fmla="*/ 10 h 45"/>
                <a:gd name="T82" fmla="*/ 41 w 46"/>
                <a:gd name="T83" fmla="*/ 9 h 45"/>
                <a:gd name="T84" fmla="*/ 41 w 46"/>
                <a:gd name="T85" fmla="*/ 9 h 45"/>
                <a:gd name="T86" fmla="*/ 39 w 46"/>
                <a:gd name="T87" fmla="*/ 7 h 45"/>
                <a:gd name="T88" fmla="*/ 37 w 46"/>
                <a:gd name="T89" fmla="*/ 5 h 45"/>
                <a:gd name="T90" fmla="*/ 37 w 46"/>
                <a:gd name="T91" fmla="*/ 2 h 45"/>
                <a:gd name="T92" fmla="*/ 34 w 46"/>
                <a:gd name="T93" fmla="*/ 2 h 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
                <a:gd name="T142" fmla="*/ 0 h 45"/>
                <a:gd name="T143" fmla="*/ 46 w 46"/>
                <a:gd name="T144" fmla="*/ 45 h 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 h="45">
                  <a:moveTo>
                    <a:pt x="32" y="0"/>
                  </a:moveTo>
                  <a:lnTo>
                    <a:pt x="30" y="0"/>
                  </a:lnTo>
                  <a:lnTo>
                    <a:pt x="29" y="0"/>
                  </a:lnTo>
                  <a:lnTo>
                    <a:pt x="27" y="0"/>
                  </a:lnTo>
                  <a:lnTo>
                    <a:pt x="25" y="0"/>
                  </a:lnTo>
                  <a:lnTo>
                    <a:pt x="23" y="0"/>
                  </a:lnTo>
                  <a:lnTo>
                    <a:pt x="22" y="0"/>
                  </a:lnTo>
                  <a:lnTo>
                    <a:pt x="20" y="0"/>
                  </a:lnTo>
                  <a:lnTo>
                    <a:pt x="18" y="0"/>
                  </a:lnTo>
                  <a:lnTo>
                    <a:pt x="17" y="0"/>
                  </a:lnTo>
                  <a:lnTo>
                    <a:pt x="15" y="0"/>
                  </a:lnTo>
                  <a:lnTo>
                    <a:pt x="13" y="0"/>
                  </a:lnTo>
                  <a:lnTo>
                    <a:pt x="12" y="2"/>
                  </a:lnTo>
                  <a:lnTo>
                    <a:pt x="10" y="2"/>
                  </a:lnTo>
                  <a:lnTo>
                    <a:pt x="8" y="4"/>
                  </a:lnTo>
                  <a:lnTo>
                    <a:pt x="8" y="5"/>
                  </a:lnTo>
                  <a:lnTo>
                    <a:pt x="6" y="5"/>
                  </a:lnTo>
                  <a:lnTo>
                    <a:pt x="5" y="5"/>
                  </a:lnTo>
                  <a:lnTo>
                    <a:pt x="5" y="7"/>
                  </a:lnTo>
                  <a:lnTo>
                    <a:pt x="5" y="9"/>
                  </a:lnTo>
                  <a:lnTo>
                    <a:pt x="3" y="9"/>
                  </a:lnTo>
                  <a:lnTo>
                    <a:pt x="3" y="10"/>
                  </a:lnTo>
                  <a:lnTo>
                    <a:pt x="1" y="12"/>
                  </a:lnTo>
                  <a:lnTo>
                    <a:pt x="0" y="14"/>
                  </a:lnTo>
                  <a:lnTo>
                    <a:pt x="0" y="16"/>
                  </a:lnTo>
                  <a:lnTo>
                    <a:pt x="0" y="17"/>
                  </a:lnTo>
                  <a:lnTo>
                    <a:pt x="0" y="19"/>
                  </a:lnTo>
                  <a:lnTo>
                    <a:pt x="0" y="21"/>
                  </a:lnTo>
                  <a:lnTo>
                    <a:pt x="0" y="22"/>
                  </a:lnTo>
                  <a:lnTo>
                    <a:pt x="0" y="24"/>
                  </a:lnTo>
                  <a:lnTo>
                    <a:pt x="0" y="26"/>
                  </a:lnTo>
                  <a:lnTo>
                    <a:pt x="0" y="27"/>
                  </a:lnTo>
                  <a:lnTo>
                    <a:pt x="0" y="29"/>
                  </a:lnTo>
                  <a:lnTo>
                    <a:pt x="0" y="31"/>
                  </a:lnTo>
                  <a:lnTo>
                    <a:pt x="0" y="33"/>
                  </a:lnTo>
                  <a:lnTo>
                    <a:pt x="1" y="33"/>
                  </a:lnTo>
                  <a:lnTo>
                    <a:pt x="1" y="34"/>
                  </a:lnTo>
                  <a:lnTo>
                    <a:pt x="3" y="34"/>
                  </a:lnTo>
                  <a:lnTo>
                    <a:pt x="3" y="36"/>
                  </a:lnTo>
                  <a:lnTo>
                    <a:pt x="5" y="36"/>
                  </a:lnTo>
                  <a:lnTo>
                    <a:pt x="5" y="38"/>
                  </a:lnTo>
                  <a:lnTo>
                    <a:pt x="6" y="38"/>
                  </a:lnTo>
                  <a:lnTo>
                    <a:pt x="6" y="39"/>
                  </a:lnTo>
                  <a:lnTo>
                    <a:pt x="8" y="39"/>
                  </a:lnTo>
                  <a:lnTo>
                    <a:pt x="8" y="41"/>
                  </a:lnTo>
                  <a:lnTo>
                    <a:pt x="12" y="41"/>
                  </a:lnTo>
                  <a:lnTo>
                    <a:pt x="13" y="43"/>
                  </a:lnTo>
                  <a:lnTo>
                    <a:pt x="15" y="43"/>
                  </a:lnTo>
                  <a:lnTo>
                    <a:pt x="17" y="45"/>
                  </a:lnTo>
                  <a:lnTo>
                    <a:pt x="18" y="45"/>
                  </a:lnTo>
                  <a:lnTo>
                    <a:pt x="20" y="45"/>
                  </a:lnTo>
                  <a:lnTo>
                    <a:pt x="22" y="45"/>
                  </a:lnTo>
                  <a:lnTo>
                    <a:pt x="23" y="45"/>
                  </a:lnTo>
                  <a:lnTo>
                    <a:pt x="25" y="45"/>
                  </a:lnTo>
                  <a:lnTo>
                    <a:pt x="27" y="45"/>
                  </a:lnTo>
                  <a:lnTo>
                    <a:pt x="29" y="43"/>
                  </a:lnTo>
                  <a:lnTo>
                    <a:pt x="30" y="43"/>
                  </a:lnTo>
                  <a:lnTo>
                    <a:pt x="30" y="41"/>
                  </a:lnTo>
                  <a:lnTo>
                    <a:pt x="32" y="41"/>
                  </a:lnTo>
                  <a:lnTo>
                    <a:pt x="34" y="41"/>
                  </a:lnTo>
                  <a:lnTo>
                    <a:pt x="34" y="39"/>
                  </a:lnTo>
                  <a:lnTo>
                    <a:pt x="35" y="39"/>
                  </a:lnTo>
                  <a:lnTo>
                    <a:pt x="37" y="39"/>
                  </a:lnTo>
                  <a:lnTo>
                    <a:pt x="37" y="38"/>
                  </a:lnTo>
                  <a:lnTo>
                    <a:pt x="39" y="36"/>
                  </a:lnTo>
                  <a:lnTo>
                    <a:pt x="41" y="36"/>
                  </a:lnTo>
                  <a:lnTo>
                    <a:pt x="42" y="34"/>
                  </a:lnTo>
                  <a:lnTo>
                    <a:pt x="44" y="31"/>
                  </a:lnTo>
                  <a:lnTo>
                    <a:pt x="44" y="27"/>
                  </a:lnTo>
                  <a:lnTo>
                    <a:pt x="44" y="26"/>
                  </a:lnTo>
                  <a:lnTo>
                    <a:pt x="46" y="24"/>
                  </a:lnTo>
                  <a:lnTo>
                    <a:pt x="46" y="22"/>
                  </a:lnTo>
                  <a:lnTo>
                    <a:pt x="46" y="21"/>
                  </a:lnTo>
                  <a:lnTo>
                    <a:pt x="46" y="19"/>
                  </a:lnTo>
                  <a:lnTo>
                    <a:pt x="46" y="17"/>
                  </a:lnTo>
                  <a:lnTo>
                    <a:pt x="44" y="17"/>
                  </a:lnTo>
                  <a:lnTo>
                    <a:pt x="46" y="17"/>
                  </a:lnTo>
                  <a:lnTo>
                    <a:pt x="44" y="16"/>
                  </a:lnTo>
                  <a:lnTo>
                    <a:pt x="44" y="14"/>
                  </a:lnTo>
                  <a:lnTo>
                    <a:pt x="44" y="12"/>
                  </a:lnTo>
                  <a:lnTo>
                    <a:pt x="44" y="10"/>
                  </a:lnTo>
                  <a:lnTo>
                    <a:pt x="42" y="10"/>
                  </a:lnTo>
                  <a:lnTo>
                    <a:pt x="42" y="9"/>
                  </a:lnTo>
                  <a:lnTo>
                    <a:pt x="41" y="9"/>
                  </a:lnTo>
                  <a:lnTo>
                    <a:pt x="42" y="9"/>
                  </a:lnTo>
                  <a:lnTo>
                    <a:pt x="41" y="9"/>
                  </a:lnTo>
                  <a:lnTo>
                    <a:pt x="41" y="7"/>
                  </a:lnTo>
                  <a:lnTo>
                    <a:pt x="39" y="7"/>
                  </a:lnTo>
                  <a:lnTo>
                    <a:pt x="39" y="5"/>
                  </a:lnTo>
                  <a:lnTo>
                    <a:pt x="37" y="5"/>
                  </a:lnTo>
                  <a:lnTo>
                    <a:pt x="37" y="4"/>
                  </a:lnTo>
                  <a:lnTo>
                    <a:pt x="37" y="2"/>
                  </a:lnTo>
                  <a:lnTo>
                    <a:pt x="35" y="2"/>
                  </a:lnTo>
                  <a:lnTo>
                    <a:pt x="34" y="2"/>
                  </a:lnTo>
                  <a:lnTo>
                    <a:pt x="32" y="0"/>
                  </a:lnTo>
                  <a:close/>
                </a:path>
              </a:pathLst>
            </a:custGeom>
            <a:solidFill>
              <a:srgbClr val="808080"/>
            </a:solidFill>
            <a:ln w="9525">
              <a:noFill/>
              <a:round/>
              <a:headEnd/>
              <a:tailEnd/>
            </a:ln>
          </p:spPr>
          <p:txBody>
            <a:bodyPr/>
            <a:lstStyle/>
            <a:p>
              <a:endParaRPr lang="en-US"/>
            </a:p>
          </p:txBody>
        </p:sp>
        <p:sp>
          <p:nvSpPr>
            <p:cNvPr id="483" name="Freeform 2654"/>
            <p:cNvSpPr>
              <a:spLocks/>
            </p:cNvSpPr>
            <p:nvPr/>
          </p:nvSpPr>
          <p:spPr bwMode="auto">
            <a:xfrm>
              <a:off x="2524" y="2813"/>
              <a:ext cx="51" cy="49"/>
            </a:xfrm>
            <a:custGeom>
              <a:avLst/>
              <a:gdLst>
                <a:gd name="T0" fmla="*/ 2 w 51"/>
                <a:gd name="T1" fmla="*/ 22 h 49"/>
                <a:gd name="T2" fmla="*/ 2 w 51"/>
                <a:gd name="T3" fmla="*/ 27 h 49"/>
                <a:gd name="T4" fmla="*/ 2 w 51"/>
                <a:gd name="T5" fmla="*/ 32 h 49"/>
                <a:gd name="T6" fmla="*/ 5 w 51"/>
                <a:gd name="T7" fmla="*/ 39 h 49"/>
                <a:gd name="T8" fmla="*/ 9 w 51"/>
                <a:gd name="T9" fmla="*/ 42 h 49"/>
                <a:gd name="T10" fmla="*/ 16 w 51"/>
                <a:gd name="T11" fmla="*/ 48 h 49"/>
                <a:gd name="T12" fmla="*/ 19 w 51"/>
                <a:gd name="T13" fmla="*/ 49 h 49"/>
                <a:gd name="T14" fmla="*/ 26 w 51"/>
                <a:gd name="T15" fmla="*/ 49 h 49"/>
                <a:gd name="T16" fmla="*/ 31 w 51"/>
                <a:gd name="T17" fmla="*/ 49 h 49"/>
                <a:gd name="T18" fmla="*/ 38 w 51"/>
                <a:gd name="T19" fmla="*/ 46 h 49"/>
                <a:gd name="T20" fmla="*/ 43 w 51"/>
                <a:gd name="T21" fmla="*/ 42 h 49"/>
                <a:gd name="T22" fmla="*/ 48 w 51"/>
                <a:gd name="T23" fmla="*/ 37 h 49"/>
                <a:gd name="T24" fmla="*/ 50 w 51"/>
                <a:gd name="T25" fmla="*/ 29 h 49"/>
                <a:gd name="T26" fmla="*/ 51 w 51"/>
                <a:gd name="T27" fmla="*/ 22 h 49"/>
                <a:gd name="T28" fmla="*/ 50 w 51"/>
                <a:gd name="T29" fmla="*/ 17 h 49"/>
                <a:gd name="T30" fmla="*/ 48 w 51"/>
                <a:gd name="T31" fmla="*/ 10 h 49"/>
                <a:gd name="T32" fmla="*/ 43 w 51"/>
                <a:gd name="T33" fmla="*/ 7 h 49"/>
                <a:gd name="T34" fmla="*/ 33 w 51"/>
                <a:gd name="T35" fmla="*/ 1 h 49"/>
                <a:gd name="T36" fmla="*/ 26 w 51"/>
                <a:gd name="T37" fmla="*/ 0 h 49"/>
                <a:gd name="T38" fmla="*/ 17 w 51"/>
                <a:gd name="T39" fmla="*/ 3 h 49"/>
                <a:gd name="T40" fmla="*/ 12 w 51"/>
                <a:gd name="T41" fmla="*/ 7 h 49"/>
                <a:gd name="T42" fmla="*/ 9 w 51"/>
                <a:gd name="T43" fmla="*/ 8 h 49"/>
                <a:gd name="T44" fmla="*/ 5 w 51"/>
                <a:gd name="T45" fmla="*/ 15 h 49"/>
                <a:gd name="T46" fmla="*/ 9 w 51"/>
                <a:gd name="T47" fmla="*/ 12 h 49"/>
                <a:gd name="T48" fmla="*/ 12 w 51"/>
                <a:gd name="T49" fmla="*/ 8 h 49"/>
                <a:gd name="T50" fmla="*/ 17 w 51"/>
                <a:gd name="T51" fmla="*/ 7 h 49"/>
                <a:gd name="T52" fmla="*/ 22 w 51"/>
                <a:gd name="T53" fmla="*/ 5 h 49"/>
                <a:gd name="T54" fmla="*/ 29 w 51"/>
                <a:gd name="T55" fmla="*/ 3 h 49"/>
                <a:gd name="T56" fmla="*/ 38 w 51"/>
                <a:gd name="T57" fmla="*/ 7 h 49"/>
                <a:gd name="T58" fmla="*/ 41 w 51"/>
                <a:gd name="T59" fmla="*/ 8 h 49"/>
                <a:gd name="T60" fmla="*/ 43 w 51"/>
                <a:gd name="T61" fmla="*/ 12 h 49"/>
                <a:gd name="T62" fmla="*/ 46 w 51"/>
                <a:gd name="T63" fmla="*/ 15 h 49"/>
                <a:gd name="T64" fmla="*/ 50 w 51"/>
                <a:gd name="T65" fmla="*/ 22 h 49"/>
                <a:gd name="T66" fmla="*/ 50 w 51"/>
                <a:gd name="T67" fmla="*/ 25 h 49"/>
                <a:gd name="T68" fmla="*/ 46 w 51"/>
                <a:gd name="T69" fmla="*/ 34 h 49"/>
                <a:gd name="T70" fmla="*/ 43 w 51"/>
                <a:gd name="T71" fmla="*/ 37 h 49"/>
                <a:gd name="T72" fmla="*/ 39 w 51"/>
                <a:gd name="T73" fmla="*/ 41 h 49"/>
                <a:gd name="T74" fmla="*/ 34 w 51"/>
                <a:gd name="T75" fmla="*/ 44 h 49"/>
                <a:gd name="T76" fmla="*/ 27 w 51"/>
                <a:gd name="T77" fmla="*/ 46 h 49"/>
                <a:gd name="T78" fmla="*/ 24 w 51"/>
                <a:gd name="T79" fmla="*/ 46 h 49"/>
                <a:gd name="T80" fmla="*/ 17 w 51"/>
                <a:gd name="T81" fmla="*/ 44 h 49"/>
                <a:gd name="T82" fmla="*/ 16 w 51"/>
                <a:gd name="T83" fmla="*/ 44 h 49"/>
                <a:gd name="T84" fmla="*/ 9 w 51"/>
                <a:gd name="T85" fmla="*/ 39 h 49"/>
                <a:gd name="T86" fmla="*/ 5 w 51"/>
                <a:gd name="T87" fmla="*/ 32 h 49"/>
                <a:gd name="T88" fmla="*/ 5 w 51"/>
                <a:gd name="T89" fmla="*/ 27 h 49"/>
                <a:gd name="T90" fmla="*/ 5 w 51"/>
                <a:gd name="T91" fmla="*/ 22 h 49"/>
                <a:gd name="T92" fmla="*/ 7 w 51"/>
                <a:gd name="T93" fmla="*/ 17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
                <a:gd name="T142" fmla="*/ 0 h 49"/>
                <a:gd name="T143" fmla="*/ 51 w 51"/>
                <a:gd name="T144" fmla="*/ 49 h 4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 h="49">
                  <a:moveTo>
                    <a:pt x="5" y="15"/>
                  </a:moveTo>
                  <a:lnTo>
                    <a:pt x="2" y="19"/>
                  </a:lnTo>
                  <a:lnTo>
                    <a:pt x="2" y="22"/>
                  </a:lnTo>
                  <a:lnTo>
                    <a:pt x="2" y="24"/>
                  </a:lnTo>
                  <a:lnTo>
                    <a:pt x="0" y="25"/>
                  </a:lnTo>
                  <a:lnTo>
                    <a:pt x="2" y="27"/>
                  </a:lnTo>
                  <a:lnTo>
                    <a:pt x="2" y="29"/>
                  </a:lnTo>
                  <a:lnTo>
                    <a:pt x="2" y="30"/>
                  </a:lnTo>
                  <a:lnTo>
                    <a:pt x="2" y="32"/>
                  </a:lnTo>
                  <a:lnTo>
                    <a:pt x="4" y="36"/>
                  </a:lnTo>
                  <a:lnTo>
                    <a:pt x="5" y="37"/>
                  </a:lnTo>
                  <a:lnTo>
                    <a:pt x="5" y="39"/>
                  </a:lnTo>
                  <a:lnTo>
                    <a:pt x="7" y="41"/>
                  </a:lnTo>
                  <a:lnTo>
                    <a:pt x="9" y="41"/>
                  </a:lnTo>
                  <a:lnTo>
                    <a:pt x="9" y="42"/>
                  </a:lnTo>
                  <a:lnTo>
                    <a:pt x="12" y="44"/>
                  </a:lnTo>
                  <a:lnTo>
                    <a:pt x="14" y="48"/>
                  </a:lnTo>
                  <a:lnTo>
                    <a:pt x="16" y="48"/>
                  </a:lnTo>
                  <a:lnTo>
                    <a:pt x="17" y="48"/>
                  </a:lnTo>
                  <a:lnTo>
                    <a:pt x="17" y="49"/>
                  </a:lnTo>
                  <a:lnTo>
                    <a:pt x="19" y="49"/>
                  </a:lnTo>
                  <a:lnTo>
                    <a:pt x="22" y="49"/>
                  </a:lnTo>
                  <a:lnTo>
                    <a:pt x="24" y="49"/>
                  </a:lnTo>
                  <a:lnTo>
                    <a:pt x="26" y="49"/>
                  </a:lnTo>
                  <a:lnTo>
                    <a:pt x="27" y="49"/>
                  </a:lnTo>
                  <a:lnTo>
                    <a:pt x="29" y="49"/>
                  </a:lnTo>
                  <a:lnTo>
                    <a:pt x="31" y="49"/>
                  </a:lnTo>
                  <a:lnTo>
                    <a:pt x="34" y="48"/>
                  </a:lnTo>
                  <a:lnTo>
                    <a:pt x="36" y="48"/>
                  </a:lnTo>
                  <a:lnTo>
                    <a:pt x="38" y="46"/>
                  </a:lnTo>
                  <a:lnTo>
                    <a:pt x="39" y="44"/>
                  </a:lnTo>
                  <a:lnTo>
                    <a:pt x="41" y="44"/>
                  </a:lnTo>
                  <a:lnTo>
                    <a:pt x="43" y="42"/>
                  </a:lnTo>
                  <a:lnTo>
                    <a:pt x="45" y="41"/>
                  </a:lnTo>
                  <a:lnTo>
                    <a:pt x="46" y="39"/>
                  </a:lnTo>
                  <a:lnTo>
                    <a:pt x="48" y="37"/>
                  </a:lnTo>
                  <a:lnTo>
                    <a:pt x="50" y="36"/>
                  </a:lnTo>
                  <a:lnTo>
                    <a:pt x="50" y="30"/>
                  </a:lnTo>
                  <a:lnTo>
                    <a:pt x="50" y="29"/>
                  </a:lnTo>
                  <a:lnTo>
                    <a:pt x="51" y="25"/>
                  </a:lnTo>
                  <a:lnTo>
                    <a:pt x="51" y="24"/>
                  </a:lnTo>
                  <a:lnTo>
                    <a:pt x="51" y="22"/>
                  </a:lnTo>
                  <a:lnTo>
                    <a:pt x="51" y="20"/>
                  </a:lnTo>
                  <a:lnTo>
                    <a:pt x="50" y="20"/>
                  </a:lnTo>
                  <a:lnTo>
                    <a:pt x="50" y="17"/>
                  </a:lnTo>
                  <a:lnTo>
                    <a:pt x="50" y="15"/>
                  </a:lnTo>
                  <a:lnTo>
                    <a:pt x="50" y="12"/>
                  </a:lnTo>
                  <a:lnTo>
                    <a:pt x="48" y="10"/>
                  </a:lnTo>
                  <a:lnTo>
                    <a:pt x="46" y="10"/>
                  </a:lnTo>
                  <a:lnTo>
                    <a:pt x="45" y="8"/>
                  </a:lnTo>
                  <a:lnTo>
                    <a:pt x="43" y="7"/>
                  </a:lnTo>
                  <a:lnTo>
                    <a:pt x="41" y="5"/>
                  </a:lnTo>
                  <a:lnTo>
                    <a:pt x="34" y="1"/>
                  </a:lnTo>
                  <a:lnTo>
                    <a:pt x="33" y="1"/>
                  </a:lnTo>
                  <a:lnTo>
                    <a:pt x="31" y="0"/>
                  </a:lnTo>
                  <a:lnTo>
                    <a:pt x="29" y="0"/>
                  </a:lnTo>
                  <a:lnTo>
                    <a:pt x="26" y="0"/>
                  </a:lnTo>
                  <a:lnTo>
                    <a:pt x="24" y="0"/>
                  </a:lnTo>
                  <a:lnTo>
                    <a:pt x="22" y="1"/>
                  </a:lnTo>
                  <a:lnTo>
                    <a:pt x="17" y="3"/>
                  </a:lnTo>
                  <a:lnTo>
                    <a:pt x="16" y="3"/>
                  </a:lnTo>
                  <a:lnTo>
                    <a:pt x="12" y="5"/>
                  </a:lnTo>
                  <a:lnTo>
                    <a:pt x="12" y="7"/>
                  </a:lnTo>
                  <a:lnTo>
                    <a:pt x="10" y="7"/>
                  </a:lnTo>
                  <a:lnTo>
                    <a:pt x="9" y="7"/>
                  </a:lnTo>
                  <a:lnTo>
                    <a:pt x="9" y="8"/>
                  </a:lnTo>
                  <a:lnTo>
                    <a:pt x="7" y="10"/>
                  </a:lnTo>
                  <a:lnTo>
                    <a:pt x="5" y="12"/>
                  </a:lnTo>
                  <a:lnTo>
                    <a:pt x="5" y="15"/>
                  </a:lnTo>
                  <a:lnTo>
                    <a:pt x="7" y="17"/>
                  </a:lnTo>
                  <a:lnTo>
                    <a:pt x="7" y="15"/>
                  </a:lnTo>
                  <a:lnTo>
                    <a:pt x="9" y="12"/>
                  </a:lnTo>
                  <a:lnTo>
                    <a:pt x="9" y="10"/>
                  </a:lnTo>
                  <a:lnTo>
                    <a:pt x="10" y="10"/>
                  </a:lnTo>
                  <a:lnTo>
                    <a:pt x="12" y="8"/>
                  </a:lnTo>
                  <a:lnTo>
                    <a:pt x="14" y="7"/>
                  </a:lnTo>
                  <a:lnTo>
                    <a:pt x="16" y="7"/>
                  </a:lnTo>
                  <a:lnTo>
                    <a:pt x="17" y="7"/>
                  </a:lnTo>
                  <a:lnTo>
                    <a:pt x="19" y="5"/>
                  </a:lnTo>
                  <a:lnTo>
                    <a:pt x="21" y="5"/>
                  </a:lnTo>
                  <a:lnTo>
                    <a:pt x="22" y="5"/>
                  </a:lnTo>
                  <a:lnTo>
                    <a:pt x="24" y="3"/>
                  </a:lnTo>
                  <a:lnTo>
                    <a:pt x="26" y="3"/>
                  </a:lnTo>
                  <a:lnTo>
                    <a:pt x="29" y="3"/>
                  </a:lnTo>
                  <a:lnTo>
                    <a:pt x="31" y="3"/>
                  </a:lnTo>
                  <a:lnTo>
                    <a:pt x="33" y="5"/>
                  </a:lnTo>
                  <a:lnTo>
                    <a:pt x="38" y="7"/>
                  </a:lnTo>
                  <a:lnTo>
                    <a:pt x="39" y="7"/>
                  </a:lnTo>
                  <a:lnTo>
                    <a:pt x="39" y="8"/>
                  </a:lnTo>
                  <a:lnTo>
                    <a:pt x="41" y="8"/>
                  </a:lnTo>
                  <a:lnTo>
                    <a:pt x="43" y="8"/>
                  </a:lnTo>
                  <a:lnTo>
                    <a:pt x="43" y="10"/>
                  </a:lnTo>
                  <a:lnTo>
                    <a:pt x="43" y="12"/>
                  </a:lnTo>
                  <a:lnTo>
                    <a:pt x="45" y="12"/>
                  </a:lnTo>
                  <a:lnTo>
                    <a:pt x="45" y="15"/>
                  </a:lnTo>
                  <a:lnTo>
                    <a:pt x="46" y="15"/>
                  </a:lnTo>
                  <a:lnTo>
                    <a:pt x="48" y="19"/>
                  </a:lnTo>
                  <a:lnTo>
                    <a:pt x="48" y="20"/>
                  </a:lnTo>
                  <a:lnTo>
                    <a:pt x="50" y="22"/>
                  </a:lnTo>
                  <a:lnTo>
                    <a:pt x="48" y="24"/>
                  </a:lnTo>
                  <a:lnTo>
                    <a:pt x="50" y="24"/>
                  </a:lnTo>
                  <a:lnTo>
                    <a:pt x="50" y="25"/>
                  </a:lnTo>
                  <a:lnTo>
                    <a:pt x="48" y="29"/>
                  </a:lnTo>
                  <a:lnTo>
                    <a:pt x="48" y="30"/>
                  </a:lnTo>
                  <a:lnTo>
                    <a:pt x="46" y="34"/>
                  </a:lnTo>
                  <a:lnTo>
                    <a:pt x="45" y="36"/>
                  </a:lnTo>
                  <a:lnTo>
                    <a:pt x="45" y="37"/>
                  </a:lnTo>
                  <a:lnTo>
                    <a:pt x="43" y="37"/>
                  </a:lnTo>
                  <a:lnTo>
                    <a:pt x="43" y="39"/>
                  </a:lnTo>
                  <a:lnTo>
                    <a:pt x="41" y="41"/>
                  </a:lnTo>
                  <a:lnTo>
                    <a:pt x="39" y="41"/>
                  </a:lnTo>
                  <a:lnTo>
                    <a:pt x="38" y="42"/>
                  </a:lnTo>
                  <a:lnTo>
                    <a:pt x="36" y="42"/>
                  </a:lnTo>
                  <a:lnTo>
                    <a:pt x="34" y="44"/>
                  </a:lnTo>
                  <a:lnTo>
                    <a:pt x="31" y="46"/>
                  </a:lnTo>
                  <a:lnTo>
                    <a:pt x="29" y="46"/>
                  </a:lnTo>
                  <a:lnTo>
                    <a:pt x="27" y="46"/>
                  </a:lnTo>
                  <a:lnTo>
                    <a:pt x="26" y="46"/>
                  </a:lnTo>
                  <a:lnTo>
                    <a:pt x="24" y="48"/>
                  </a:lnTo>
                  <a:lnTo>
                    <a:pt x="24" y="46"/>
                  </a:lnTo>
                  <a:lnTo>
                    <a:pt x="21" y="46"/>
                  </a:lnTo>
                  <a:lnTo>
                    <a:pt x="19" y="46"/>
                  </a:lnTo>
                  <a:lnTo>
                    <a:pt x="17" y="44"/>
                  </a:lnTo>
                  <a:lnTo>
                    <a:pt x="16" y="44"/>
                  </a:lnTo>
                  <a:lnTo>
                    <a:pt x="17" y="44"/>
                  </a:lnTo>
                  <a:lnTo>
                    <a:pt x="16" y="44"/>
                  </a:lnTo>
                  <a:lnTo>
                    <a:pt x="12" y="42"/>
                  </a:lnTo>
                  <a:lnTo>
                    <a:pt x="10" y="41"/>
                  </a:lnTo>
                  <a:lnTo>
                    <a:pt x="9" y="39"/>
                  </a:lnTo>
                  <a:lnTo>
                    <a:pt x="9" y="37"/>
                  </a:lnTo>
                  <a:lnTo>
                    <a:pt x="7" y="36"/>
                  </a:lnTo>
                  <a:lnTo>
                    <a:pt x="5" y="32"/>
                  </a:lnTo>
                  <a:lnTo>
                    <a:pt x="5" y="30"/>
                  </a:lnTo>
                  <a:lnTo>
                    <a:pt x="5" y="29"/>
                  </a:lnTo>
                  <a:lnTo>
                    <a:pt x="5" y="27"/>
                  </a:lnTo>
                  <a:lnTo>
                    <a:pt x="5" y="25"/>
                  </a:lnTo>
                  <a:lnTo>
                    <a:pt x="5" y="24"/>
                  </a:lnTo>
                  <a:lnTo>
                    <a:pt x="5" y="22"/>
                  </a:lnTo>
                  <a:lnTo>
                    <a:pt x="5" y="20"/>
                  </a:lnTo>
                  <a:lnTo>
                    <a:pt x="5" y="19"/>
                  </a:lnTo>
                  <a:lnTo>
                    <a:pt x="7" y="17"/>
                  </a:lnTo>
                  <a:lnTo>
                    <a:pt x="5" y="15"/>
                  </a:lnTo>
                  <a:close/>
                </a:path>
              </a:pathLst>
            </a:custGeom>
            <a:solidFill>
              <a:srgbClr val="808080"/>
            </a:solidFill>
            <a:ln w="9525">
              <a:noFill/>
              <a:round/>
              <a:headEnd/>
              <a:tailEnd/>
            </a:ln>
          </p:spPr>
          <p:txBody>
            <a:bodyPr/>
            <a:lstStyle/>
            <a:p>
              <a:endParaRPr lang="en-US"/>
            </a:p>
          </p:txBody>
        </p:sp>
        <p:sp>
          <p:nvSpPr>
            <p:cNvPr id="484" name="Freeform 2655"/>
            <p:cNvSpPr>
              <a:spLocks/>
            </p:cNvSpPr>
            <p:nvPr/>
          </p:nvSpPr>
          <p:spPr bwMode="auto">
            <a:xfrm>
              <a:off x="2524" y="2794"/>
              <a:ext cx="45" cy="95"/>
            </a:xfrm>
            <a:custGeom>
              <a:avLst/>
              <a:gdLst>
                <a:gd name="T0" fmla="*/ 43 w 45"/>
                <a:gd name="T1" fmla="*/ 22 h 95"/>
                <a:gd name="T2" fmla="*/ 36 w 45"/>
                <a:gd name="T3" fmla="*/ 31 h 95"/>
                <a:gd name="T4" fmla="*/ 43 w 45"/>
                <a:gd name="T5" fmla="*/ 55 h 95"/>
                <a:gd name="T6" fmla="*/ 45 w 45"/>
                <a:gd name="T7" fmla="*/ 60 h 95"/>
                <a:gd name="T8" fmla="*/ 2 w 45"/>
                <a:gd name="T9" fmla="*/ 95 h 95"/>
                <a:gd name="T10" fmla="*/ 0 w 45"/>
                <a:gd name="T11" fmla="*/ 0 h 95"/>
                <a:gd name="T12" fmla="*/ 43 w 45"/>
                <a:gd name="T13" fmla="*/ 22 h 95"/>
                <a:gd name="T14" fmla="*/ 0 60000 65536"/>
                <a:gd name="T15" fmla="*/ 0 60000 65536"/>
                <a:gd name="T16" fmla="*/ 0 60000 65536"/>
                <a:gd name="T17" fmla="*/ 0 60000 65536"/>
                <a:gd name="T18" fmla="*/ 0 60000 65536"/>
                <a:gd name="T19" fmla="*/ 0 60000 65536"/>
                <a:gd name="T20" fmla="*/ 0 60000 65536"/>
                <a:gd name="T21" fmla="*/ 0 w 45"/>
                <a:gd name="T22" fmla="*/ 0 h 95"/>
                <a:gd name="T23" fmla="*/ 45 w 45"/>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95">
                  <a:moveTo>
                    <a:pt x="43" y="22"/>
                  </a:moveTo>
                  <a:lnTo>
                    <a:pt x="36" y="31"/>
                  </a:lnTo>
                  <a:lnTo>
                    <a:pt x="43" y="55"/>
                  </a:lnTo>
                  <a:lnTo>
                    <a:pt x="45" y="60"/>
                  </a:lnTo>
                  <a:lnTo>
                    <a:pt x="2" y="95"/>
                  </a:lnTo>
                  <a:lnTo>
                    <a:pt x="0" y="0"/>
                  </a:lnTo>
                  <a:lnTo>
                    <a:pt x="43" y="22"/>
                  </a:lnTo>
                  <a:close/>
                </a:path>
              </a:pathLst>
            </a:custGeom>
            <a:solidFill>
              <a:srgbClr val="808080"/>
            </a:solidFill>
            <a:ln w="9525">
              <a:noFill/>
              <a:round/>
              <a:headEnd/>
              <a:tailEnd/>
            </a:ln>
          </p:spPr>
          <p:txBody>
            <a:bodyPr/>
            <a:lstStyle/>
            <a:p>
              <a:endParaRPr lang="en-US"/>
            </a:p>
          </p:txBody>
        </p:sp>
        <p:sp>
          <p:nvSpPr>
            <p:cNvPr id="485" name="Freeform 2656"/>
            <p:cNvSpPr>
              <a:spLocks/>
            </p:cNvSpPr>
            <p:nvPr/>
          </p:nvSpPr>
          <p:spPr bwMode="auto">
            <a:xfrm>
              <a:off x="2522" y="2791"/>
              <a:ext cx="50" cy="100"/>
            </a:xfrm>
            <a:custGeom>
              <a:avLst/>
              <a:gdLst>
                <a:gd name="T0" fmla="*/ 43 w 50"/>
                <a:gd name="T1" fmla="*/ 25 h 100"/>
                <a:gd name="T2" fmla="*/ 43 w 50"/>
                <a:gd name="T3" fmla="*/ 23 h 100"/>
                <a:gd name="T4" fmla="*/ 36 w 50"/>
                <a:gd name="T5" fmla="*/ 34 h 100"/>
                <a:gd name="T6" fmla="*/ 43 w 50"/>
                <a:gd name="T7" fmla="*/ 58 h 100"/>
                <a:gd name="T8" fmla="*/ 47 w 50"/>
                <a:gd name="T9" fmla="*/ 63 h 100"/>
                <a:gd name="T10" fmla="*/ 47 w 50"/>
                <a:gd name="T11" fmla="*/ 61 h 100"/>
                <a:gd name="T12" fmla="*/ 0 w 50"/>
                <a:gd name="T13" fmla="*/ 97 h 100"/>
                <a:gd name="T14" fmla="*/ 4 w 50"/>
                <a:gd name="T15" fmla="*/ 98 h 100"/>
                <a:gd name="T16" fmla="*/ 2 w 50"/>
                <a:gd name="T17" fmla="*/ 1 h 100"/>
                <a:gd name="T18" fmla="*/ 0 w 50"/>
                <a:gd name="T19" fmla="*/ 3 h 100"/>
                <a:gd name="T20" fmla="*/ 43 w 50"/>
                <a:gd name="T21" fmla="*/ 25 h 100"/>
                <a:gd name="T22" fmla="*/ 45 w 50"/>
                <a:gd name="T23" fmla="*/ 23 h 100"/>
                <a:gd name="T24" fmla="*/ 0 w 50"/>
                <a:gd name="T25" fmla="*/ 1 h 100"/>
                <a:gd name="T26" fmla="*/ 0 w 50"/>
                <a:gd name="T27" fmla="*/ 0 h 100"/>
                <a:gd name="T28" fmla="*/ 0 w 50"/>
                <a:gd name="T29" fmla="*/ 1 h 100"/>
                <a:gd name="T30" fmla="*/ 0 w 50"/>
                <a:gd name="T31" fmla="*/ 0 h 100"/>
                <a:gd name="T32" fmla="*/ 0 w 50"/>
                <a:gd name="T33" fmla="*/ 1 h 100"/>
                <a:gd name="T34" fmla="*/ 0 w 50"/>
                <a:gd name="T35" fmla="*/ 98 h 100"/>
                <a:gd name="T36" fmla="*/ 0 w 50"/>
                <a:gd name="T37" fmla="*/ 100 h 100"/>
                <a:gd name="T38" fmla="*/ 2 w 50"/>
                <a:gd name="T39" fmla="*/ 100 h 100"/>
                <a:gd name="T40" fmla="*/ 4 w 50"/>
                <a:gd name="T41" fmla="*/ 100 h 100"/>
                <a:gd name="T42" fmla="*/ 50 w 50"/>
                <a:gd name="T43" fmla="*/ 63 h 100"/>
                <a:gd name="T44" fmla="*/ 50 w 50"/>
                <a:gd name="T45" fmla="*/ 61 h 100"/>
                <a:gd name="T46" fmla="*/ 47 w 50"/>
                <a:gd name="T47" fmla="*/ 58 h 100"/>
                <a:gd name="T48" fmla="*/ 40 w 50"/>
                <a:gd name="T49" fmla="*/ 34 h 100"/>
                <a:gd name="T50" fmla="*/ 47 w 50"/>
                <a:gd name="T51" fmla="*/ 25 h 100"/>
                <a:gd name="T52" fmla="*/ 47 w 50"/>
                <a:gd name="T53" fmla="*/ 23 h 100"/>
                <a:gd name="T54" fmla="*/ 45 w 50"/>
                <a:gd name="T55" fmla="*/ 23 h 100"/>
                <a:gd name="T56" fmla="*/ 43 w 50"/>
                <a:gd name="T57" fmla="*/ 25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0"/>
                <a:gd name="T88" fmla="*/ 0 h 100"/>
                <a:gd name="T89" fmla="*/ 50 w 50"/>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0" h="100">
                  <a:moveTo>
                    <a:pt x="43" y="25"/>
                  </a:moveTo>
                  <a:lnTo>
                    <a:pt x="43" y="23"/>
                  </a:lnTo>
                  <a:lnTo>
                    <a:pt x="36" y="34"/>
                  </a:lnTo>
                  <a:lnTo>
                    <a:pt x="43" y="58"/>
                  </a:lnTo>
                  <a:lnTo>
                    <a:pt x="47" y="63"/>
                  </a:lnTo>
                  <a:lnTo>
                    <a:pt x="47" y="61"/>
                  </a:lnTo>
                  <a:lnTo>
                    <a:pt x="0" y="97"/>
                  </a:lnTo>
                  <a:lnTo>
                    <a:pt x="4" y="98"/>
                  </a:lnTo>
                  <a:lnTo>
                    <a:pt x="2" y="1"/>
                  </a:lnTo>
                  <a:lnTo>
                    <a:pt x="0" y="3"/>
                  </a:lnTo>
                  <a:lnTo>
                    <a:pt x="43" y="25"/>
                  </a:lnTo>
                  <a:lnTo>
                    <a:pt x="45" y="23"/>
                  </a:lnTo>
                  <a:lnTo>
                    <a:pt x="0" y="1"/>
                  </a:lnTo>
                  <a:lnTo>
                    <a:pt x="0" y="0"/>
                  </a:lnTo>
                  <a:lnTo>
                    <a:pt x="0" y="1"/>
                  </a:lnTo>
                  <a:lnTo>
                    <a:pt x="0" y="0"/>
                  </a:lnTo>
                  <a:lnTo>
                    <a:pt x="0" y="1"/>
                  </a:lnTo>
                  <a:lnTo>
                    <a:pt x="0" y="98"/>
                  </a:lnTo>
                  <a:lnTo>
                    <a:pt x="0" y="100"/>
                  </a:lnTo>
                  <a:lnTo>
                    <a:pt x="2" y="100"/>
                  </a:lnTo>
                  <a:lnTo>
                    <a:pt x="4" y="100"/>
                  </a:lnTo>
                  <a:lnTo>
                    <a:pt x="50" y="63"/>
                  </a:lnTo>
                  <a:lnTo>
                    <a:pt x="50" y="61"/>
                  </a:lnTo>
                  <a:lnTo>
                    <a:pt x="47" y="58"/>
                  </a:lnTo>
                  <a:lnTo>
                    <a:pt x="40" y="34"/>
                  </a:lnTo>
                  <a:lnTo>
                    <a:pt x="47" y="25"/>
                  </a:lnTo>
                  <a:lnTo>
                    <a:pt x="47" y="23"/>
                  </a:lnTo>
                  <a:lnTo>
                    <a:pt x="45" y="23"/>
                  </a:lnTo>
                  <a:lnTo>
                    <a:pt x="43" y="25"/>
                  </a:lnTo>
                  <a:close/>
                </a:path>
              </a:pathLst>
            </a:custGeom>
            <a:solidFill>
              <a:srgbClr val="808080"/>
            </a:solidFill>
            <a:ln w="9525">
              <a:noFill/>
              <a:round/>
              <a:headEnd/>
              <a:tailEnd/>
            </a:ln>
          </p:spPr>
          <p:txBody>
            <a:bodyPr/>
            <a:lstStyle/>
            <a:p>
              <a:endParaRPr lang="en-US"/>
            </a:p>
          </p:txBody>
        </p:sp>
        <p:sp>
          <p:nvSpPr>
            <p:cNvPr id="486" name="Freeform 2657"/>
            <p:cNvSpPr>
              <a:spLocks/>
            </p:cNvSpPr>
            <p:nvPr/>
          </p:nvSpPr>
          <p:spPr bwMode="auto">
            <a:xfrm>
              <a:off x="2536" y="2920"/>
              <a:ext cx="119" cy="43"/>
            </a:xfrm>
            <a:custGeom>
              <a:avLst/>
              <a:gdLst>
                <a:gd name="T0" fmla="*/ 118 w 119"/>
                <a:gd name="T1" fmla="*/ 27 h 43"/>
                <a:gd name="T2" fmla="*/ 119 w 119"/>
                <a:gd name="T3" fmla="*/ 43 h 43"/>
                <a:gd name="T4" fmla="*/ 0 w 119"/>
                <a:gd name="T5" fmla="*/ 34 h 43"/>
                <a:gd name="T6" fmla="*/ 33 w 119"/>
                <a:gd name="T7" fmla="*/ 0 h 43"/>
                <a:gd name="T8" fmla="*/ 118 w 119"/>
                <a:gd name="T9" fmla="*/ 27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118" y="27"/>
                  </a:moveTo>
                  <a:lnTo>
                    <a:pt x="119" y="43"/>
                  </a:lnTo>
                  <a:lnTo>
                    <a:pt x="0" y="34"/>
                  </a:lnTo>
                  <a:lnTo>
                    <a:pt x="33" y="0"/>
                  </a:lnTo>
                  <a:lnTo>
                    <a:pt x="118" y="27"/>
                  </a:lnTo>
                  <a:close/>
                </a:path>
              </a:pathLst>
            </a:custGeom>
            <a:solidFill>
              <a:srgbClr val="808080"/>
            </a:solidFill>
            <a:ln w="9525">
              <a:noFill/>
              <a:round/>
              <a:headEnd/>
              <a:tailEnd/>
            </a:ln>
          </p:spPr>
          <p:txBody>
            <a:bodyPr/>
            <a:lstStyle/>
            <a:p>
              <a:endParaRPr lang="en-US"/>
            </a:p>
          </p:txBody>
        </p:sp>
        <p:sp>
          <p:nvSpPr>
            <p:cNvPr id="487" name="Freeform 2658"/>
            <p:cNvSpPr>
              <a:spLocks/>
            </p:cNvSpPr>
            <p:nvPr/>
          </p:nvSpPr>
          <p:spPr bwMode="auto">
            <a:xfrm>
              <a:off x="2350" y="2668"/>
              <a:ext cx="106" cy="100"/>
            </a:xfrm>
            <a:custGeom>
              <a:avLst/>
              <a:gdLst>
                <a:gd name="T0" fmla="*/ 70 w 106"/>
                <a:gd name="T1" fmla="*/ 2 h 100"/>
                <a:gd name="T2" fmla="*/ 67 w 106"/>
                <a:gd name="T3" fmla="*/ 0 h 100"/>
                <a:gd name="T4" fmla="*/ 62 w 106"/>
                <a:gd name="T5" fmla="*/ 0 h 100"/>
                <a:gd name="T6" fmla="*/ 57 w 106"/>
                <a:gd name="T7" fmla="*/ 0 h 100"/>
                <a:gd name="T8" fmla="*/ 51 w 106"/>
                <a:gd name="T9" fmla="*/ 0 h 100"/>
                <a:gd name="T10" fmla="*/ 46 w 106"/>
                <a:gd name="T11" fmla="*/ 0 h 100"/>
                <a:gd name="T12" fmla="*/ 41 w 106"/>
                <a:gd name="T13" fmla="*/ 0 h 100"/>
                <a:gd name="T14" fmla="*/ 34 w 106"/>
                <a:gd name="T15" fmla="*/ 3 h 100"/>
                <a:gd name="T16" fmla="*/ 31 w 106"/>
                <a:gd name="T17" fmla="*/ 5 h 100"/>
                <a:gd name="T18" fmla="*/ 28 w 106"/>
                <a:gd name="T19" fmla="*/ 7 h 100"/>
                <a:gd name="T20" fmla="*/ 22 w 106"/>
                <a:gd name="T21" fmla="*/ 10 h 100"/>
                <a:gd name="T22" fmla="*/ 19 w 106"/>
                <a:gd name="T23" fmla="*/ 12 h 100"/>
                <a:gd name="T24" fmla="*/ 16 w 106"/>
                <a:gd name="T25" fmla="*/ 13 h 100"/>
                <a:gd name="T26" fmla="*/ 14 w 106"/>
                <a:gd name="T27" fmla="*/ 17 h 100"/>
                <a:gd name="T28" fmla="*/ 11 w 106"/>
                <a:gd name="T29" fmla="*/ 20 h 100"/>
                <a:gd name="T30" fmla="*/ 7 w 106"/>
                <a:gd name="T31" fmla="*/ 25 h 100"/>
                <a:gd name="T32" fmla="*/ 4 w 106"/>
                <a:gd name="T33" fmla="*/ 34 h 100"/>
                <a:gd name="T34" fmla="*/ 2 w 106"/>
                <a:gd name="T35" fmla="*/ 39 h 100"/>
                <a:gd name="T36" fmla="*/ 0 w 106"/>
                <a:gd name="T37" fmla="*/ 42 h 100"/>
                <a:gd name="T38" fmla="*/ 0 w 106"/>
                <a:gd name="T39" fmla="*/ 48 h 100"/>
                <a:gd name="T40" fmla="*/ 0 w 106"/>
                <a:gd name="T41" fmla="*/ 53 h 100"/>
                <a:gd name="T42" fmla="*/ 0 w 106"/>
                <a:gd name="T43" fmla="*/ 58 h 100"/>
                <a:gd name="T44" fmla="*/ 2 w 106"/>
                <a:gd name="T45" fmla="*/ 63 h 100"/>
                <a:gd name="T46" fmla="*/ 4 w 106"/>
                <a:gd name="T47" fmla="*/ 70 h 100"/>
                <a:gd name="T48" fmla="*/ 5 w 106"/>
                <a:gd name="T49" fmla="*/ 75 h 100"/>
                <a:gd name="T50" fmla="*/ 9 w 106"/>
                <a:gd name="T51" fmla="*/ 78 h 100"/>
                <a:gd name="T52" fmla="*/ 11 w 106"/>
                <a:gd name="T53" fmla="*/ 82 h 100"/>
                <a:gd name="T54" fmla="*/ 14 w 106"/>
                <a:gd name="T55" fmla="*/ 85 h 100"/>
                <a:gd name="T56" fmla="*/ 17 w 106"/>
                <a:gd name="T57" fmla="*/ 89 h 100"/>
                <a:gd name="T58" fmla="*/ 22 w 106"/>
                <a:gd name="T59" fmla="*/ 92 h 100"/>
                <a:gd name="T60" fmla="*/ 26 w 106"/>
                <a:gd name="T61" fmla="*/ 94 h 100"/>
                <a:gd name="T62" fmla="*/ 34 w 106"/>
                <a:gd name="T63" fmla="*/ 97 h 100"/>
                <a:gd name="T64" fmla="*/ 39 w 106"/>
                <a:gd name="T65" fmla="*/ 99 h 100"/>
                <a:gd name="T66" fmla="*/ 45 w 106"/>
                <a:gd name="T67" fmla="*/ 100 h 100"/>
                <a:gd name="T68" fmla="*/ 50 w 106"/>
                <a:gd name="T69" fmla="*/ 100 h 100"/>
                <a:gd name="T70" fmla="*/ 55 w 106"/>
                <a:gd name="T71" fmla="*/ 100 h 100"/>
                <a:gd name="T72" fmla="*/ 60 w 106"/>
                <a:gd name="T73" fmla="*/ 99 h 100"/>
                <a:gd name="T74" fmla="*/ 67 w 106"/>
                <a:gd name="T75" fmla="*/ 97 h 100"/>
                <a:gd name="T76" fmla="*/ 74 w 106"/>
                <a:gd name="T77" fmla="*/ 95 h 100"/>
                <a:gd name="T78" fmla="*/ 79 w 106"/>
                <a:gd name="T79" fmla="*/ 94 h 100"/>
                <a:gd name="T80" fmla="*/ 80 w 106"/>
                <a:gd name="T81" fmla="*/ 90 h 100"/>
                <a:gd name="T82" fmla="*/ 86 w 106"/>
                <a:gd name="T83" fmla="*/ 89 h 100"/>
                <a:gd name="T84" fmla="*/ 87 w 106"/>
                <a:gd name="T85" fmla="*/ 85 h 100"/>
                <a:gd name="T86" fmla="*/ 91 w 106"/>
                <a:gd name="T87" fmla="*/ 83 h 100"/>
                <a:gd name="T88" fmla="*/ 92 w 106"/>
                <a:gd name="T89" fmla="*/ 80 h 100"/>
                <a:gd name="T90" fmla="*/ 96 w 106"/>
                <a:gd name="T91" fmla="*/ 77 h 100"/>
                <a:gd name="T92" fmla="*/ 99 w 106"/>
                <a:gd name="T93" fmla="*/ 70 h 100"/>
                <a:gd name="T94" fmla="*/ 103 w 106"/>
                <a:gd name="T95" fmla="*/ 61 h 100"/>
                <a:gd name="T96" fmla="*/ 104 w 106"/>
                <a:gd name="T97" fmla="*/ 58 h 100"/>
                <a:gd name="T98" fmla="*/ 104 w 106"/>
                <a:gd name="T99" fmla="*/ 53 h 100"/>
                <a:gd name="T100" fmla="*/ 106 w 106"/>
                <a:gd name="T101" fmla="*/ 49 h 100"/>
                <a:gd name="T102" fmla="*/ 104 w 106"/>
                <a:gd name="T103" fmla="*/ 44 h 100"/>
                <a:gd name="T104" fmla="*/ 104 w 106"/>
                <a:gd name="T105" fmla="*/ 39 h 100"/>
                <a:gd name="T106" fmla="*/ 103 w 106"/>
                <a:gd name="T107" fmla="*/ 34 h 100"/>
                <a:gd name="T108" fmla="*/ 99 w 106"/>
                <a:gd name="T109" fmla="*/ 25 h 100"/>
                <a:gd name="T110" fmla="*/ 97 w 106"/>
                <a:gd name="T111" fmla="*/ 22 h 100"/>
                <a:gd name="T112" fmla="*/ 96 w 106"/>
                <a:gd name="T113" fmla="*/ 19 h 100"/>
                <a:gd name="T114" fmla="*/ 92 w 106"/>
                <a:gd name="T115" fmla="*/ 15 h 100"/>
                <a:gd name="T116" fmla="*/ 89 w 106"/>
                <a:gd name="T117" fmla="*/ 13 h 100"/>
                <a:gd name="T118" fmla="*/ 87 w 106"/>
                <a:gd name="T119" fmla="*/ 10 h 100"/>
                <a:gd name="T120" fmla="*/ 82 w 106"/>
                <a:gd name="T121" fmla="*/ 8 h 100"/>
                <a:gd name="T122" fmla="*/ 74 w 106"/>
                <a:gd name="T123" fmla="*/ 3 h 1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6"/>
                <a:gd name="T187" fmla="*/ 0 h 100"/>
                <a:gd name="T188" fmla="*/ 106 w 106"/>
                <a:gd name="T189" fmla="*/ 100 h 10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6" h="100">
                  <a:moveTo>
                    <a:pt x="74" y="3"/>
                  </a:moveTo>
                  <a:lnTo>
                    <a:pt x="72" y="2"/>
                  </a:lnTo>
                  <a:lnTo>
                    <a:pt x="70" y="2"/>
                  </a:lnTo>
                  <a:lnTo>
                    <a:pt x="68" y="2"/>
                  </a:lnTo>
                  <a:lnTo>
                    <a:pt x="67" y="2"/>
                  </a:lnTo>
                  <a:lnTo>
                    <a:pt x="67" y="0"/>
                  </a:lnTo>
                  <a:lnTo>
                    <a:pt x="65" y="0"/>
                  </a:lnTo>
                  <a:lnTo>
                    <a:pt x="63" y="0"/>
                  </a:lnTo>
                  <a:lnTo>
                    <a:pt x="62" y="0"/>
                  </a:lnTo>
                  <a:lnTo>
                    <a:pt x="60" y="0"/>
                  </a:lnTo>
                  <a:lnTo>
                    <a:pt x="58" y="0"/>
                  </a:lnTo>
                  <a:lnTo>
                    <a:pt x="57" y="0"/>
                  </a:lnTo>
                  <a:lnTo>
                    <a:pt x="55" y="0"/>
                  </a:lnTo>
                  <a:lnTo>
                    <a:pt x="53" y="0"/>
                  </a:lnTo>
                  <a:lnTo>
                    <a:pt x="51" y="0"/>
                  </a:lnTo>
                  <a:lnTo>
                    <a:pt x="50" y="0"/>
                  </a:lnTo>
                  <a:lnTo>
                    <a:pt x="48" y="0"/>
                  </a:lnTo>
                  <a:lnTo>
                    <a:pt x="46" y="0"/>
                  </a:lnTo>
                  <a:lnTo>
                    <a:pt x="45" y="0"/>
                  </a:lnTo>
                  <a:lnTo>
                    <a:pt x="43" y="0"/>
                  </a:lnTo>
                  <a:lnTo>
                    <a:pt x="41" y="0"/>
                  </a:lnTo>
                  <a:lnTo>
                    <a:pt x="39" y="2"/>
                  </a:lnTo>
                  <a:lnTo>
                    <a:pt x="38" y="2"/>
                  </a:lnTo>
                  <a:lnTo>
                    <a:pt x="34" y="3"/>
                  </a:lnTo>
                  <a:lnTo>
                    <a:pt x="33" y="3"/>
                  </a:lnTo>
                  <a:lnTo>
                    <a:pt x="31" y="3"/>
                  </a:lnTo>
                  <a:lnTo>
                    <a:pt x="31" y="5"/>
                  </a:lnTo>
                  <a:lnTo>
                    <a:pt x="29" y="5"/>
                  </a:lnTo>
                  <a:lnTo>
                    <a:pt x="29" y="7"/>
                  </a:lnTo>
                  <a:lnTo>
                    <a:pt x="28" y="7"/>
                  </a:lnTo>
                  <a:lnTo>
                    <a:pt x="26" y="7"/>
                  </a:lnTo>
                  <a:lnTo>
                    <a:pt x="24" y="8"/>
                  </a:lnTo>
                  <a:lnTo>
                    <a:pt x="22" y="10"/>
                  </a:lnTo>
                  <a:lnTo>
                    <a:pt x="21" y="10"/>
                  </a:lnTo>
                  <a:lnTo>
                    <a:pt x="21" y="12"/>
                  </a:lnTo>
                  <a:lnTo>
                    <a:pt x="19" y="12"/>
                  </a:lnTo>
                  <a:lnTo>
                    <a:pt x="19" y="13"/>
                  </a:lnTo>
                  <a:lnTo>
                    <a:pt x="17" y="13"/>
                  </a:lnTo>
                  <a:lnTo>
                    <a:pt x="16" y="13"/>
                  </a:lnTo>
                  <a:lnTo>
                    <a:pt x="16" y="15"/>
                  </a:lnTo>
                  <a:lnTo>
                    <a:pt x="14" y="15"/>
                  </a:lnTo>
                  <a:lnTo>
                    <a:pt x="14" y="17"/>
                  </a:lnTo>
                  <a:lnTo>
                    <a:pt x="14" y="19"/>
                  </a:lnTo>
                  <a:lnTo>
                    <a:pt x="12" y="19"/>
                  </a:lnTo>
                  <a:lnTo>
                    <a:pt x="11" y="20"/>
                  </a:lnTo>
                  <a:lnTo>
                    <a:pt x="9" y="22"/>
                  </a:lnTo>
                  <a:lnTo>
                    <a:pt x="9" y="24"/>
                  </a:lnTo>
                  <a:lnTo>
                    <a:pt x="7" y="25"/>
                  </a:lnTo>
                  <a:lnTo>
                    <a:pt x="5" y="29"/>
                  </a:lnTo>
                  <a:lnTo>
                    <a:pt x="4" y="32"/>
                  </a:lnTo>
                  <a:lnTo>
                    <a:pt x="4" y="34"/>
                  </a:lnTo>
                  <a:lnTo>
                    <a:pt x="2" y="36"/>
                  </a:lnTo>
                  <a:lnTo>
                    <a:pt x="2" y="37"/>
                  </a:lnTo>
                  <a:lnTo>
                    <a:pt x="2" y="39"/>
                  </a:lnTo>
                  <a:lnTo>
                    <a:pt x="2" y="41"/>
                  </a:lnTo>
                  <a:lnTo>
                    <a:pt x="0" y="41"/>
                  </a:lnTo>
                  <a:lnTo>
                    <a:pt x="0" y="42"/>
                  </a:lnTo>
                  <a:lnTo>
                    <a:pt x="0" y="44"/>
                  </a:lnTo>
                  <a:lnTo>
                    <a:pt x="0" y="46"/>
                  </a:lnTo>
                  <a:lnTo>
                    <a:pt x="0" y="48"/>
                  </a:lnTo>
                  <a:lnTo>
                    <a:pt x="0" y="49"/>
                  </a:lnTo>
                  <a:lnTo>
                    <a:pt x="0" y="51"/>
                  </a:lnTo>
                  <a:lnTo>
                    <a:pt x="0" y="53"/>
                  </a:lnTo>
                  <a:lnTo>
                    <a:pt x="0" y="54"/>
                  </a:lnTo>
                  <a:lnTo>
                    <a:pt x="0" y="56"/>
                  </a:lnTo>
                  <a:lnTo>
                    <a:pt x="0" y="58"/>
                  </a:lnTo>
                  <a:lnTo>
                    <a:pt x="0" y="60"/>
                  </a:lnTo>
                  <a:lnTo>
                    <a:pt x="0" y="61"/>
                  </a:lnTo>
                  <a:lnTo>
                    <a:pt x="2" y="63"/>
                  </a:lnTo>
                  <a:lnTo>
                    <a:pt x="2" y="65"/>
                  </a:lnTo>
                  <a:lnTo>
                    <a:pt x="2" y="66"/>
                  </a:lnTo>
                  <a:lnTo>
                    <a:pt x="4" y="70"/>
                  </a:lnTo>
                  <a:lnTo>
                    <a:pt x="4" y="71"/>
                  </a:lnTo>
                  <a:lnTo>
                    <a:pt x="5" y="73"/>
                  </a:lnTo>
                  <a:lnTo>
                    <a:pt x="5" y="75"/>
                  </a:lnTo>
                  <a:lnTo>
                    <a:pt x="7" y="77"/>
                  </a:lnTo>
                  <a:lnTo>
                    <a:pt x="9" y="77"/>
                  </a:lnTo>
                  <a:lnTo>
                    <a:pt x="9" y="78"/>
                  </a:lnTo>
                  <a:lnTo>
                    <a:pt x="9" y="80"/>
                  </a:lnTo>
                  <a:lnTo>
                    <a:pt x="9" y="82"/>
                  </a:lnTo>
                  <a:lnTo>
                    <a:pt x="11" y="82"/>
                  </a:lnTo>
                  <a:lnTo>
                    <a:pt x="12" y="83"/>
                  </a:lnTo>
                  <a:lnTo>
                    <a:pt x="14" y="83"/>
                  </a:lnTo>
                  <a:lnTo>
                    <a:pt x="14" y="85"/>
                  </a:lnTo>
                  <a:lnTo>
                    <a:pt x="14" y="87"/>
                  </a:lnTo>
                  <a:lnTo>
                    <a:pt x="16" y="87"/>
                  </a:lnTo>
                  <a:lnTo>
                    <a:pt x="17" y="89"/>
                  </a:lnTo>
                  <a:lnTo>
                    <a:pt x="19" y="89"/>
                  </a:lnTo>
                  <a:lnTo>
                    <a:pt x="21" y="90"/>
                  </a:lnTo>
                  <a:lnTo>
                    <a:pt x="22" y="92"/>
                  </a:lnTo>
                  <a:lnTo>
                    <a:pt x="22" y="94"/>
                  </a:lnTo>
                  <a:lnTo>
                    <a:pt x="24" y="94"/>
                  </a:lnTo>
                  <a:lnTo>
                    <a:pt x="26" y="94"/>
                  </a:lnTo>
                  <a:lnTo>
                    <a:pt x="29" y="95"/>
                  </a:lnTo>
                  <a:lnTo>
                    <a:pt x="33" y="97"/>
                  </a:lnTo>
                  <a:lnTo>
                    <a:pt x="34" y="97"/>
                  </a:lnTo>
                  <a:lnTo>
                    <a:pt x="36" y="99"/>
                  </a:lnTo>
                  <a:lnTo>
                    <a:pt x="38" y="99"/>
                  </a:lnTo>
                  <a:lnTo>
                    <a:pt x="39" y="99"/>
                  </a:lnTo>
                  <a:lnTo>
                    <a:pt x="41" y="99"/>
                  </a:lnTo>
                  <a:lnTo>
                    <a:pt x="43" y="99"/>
                  </a:lnTo>
                  <a:lnTo>
                    <a:pt x="45" y="100"/>
                  </a:lnTo>
                  <a:lnTo>
                    <a:pt x="46" y="100"/>
                  </a:lnTo>
                  <a:lnTo>
                    <a:pt x="48" y="100"/>
                  </a:lnTo>
                  <a:lnTo>
                    <a:pt x="50" y="100"/>
                  </a:lnTo>
                  <a:lnTo>
                    <a:pt x="51" y="100"/>
                  </a:lnTo>
                  <a:lnTo>
                    <a:pt x="53" y="100"/>
                  </a:lnTo>
                  <a:lnTo>
                    <a:pt x="55" y="100"/>
                  </a:lnTo>
                  <a:lnTo>
                    <a:pt x="57" y="99"/>
                  </a:lnTo>
                  <a:lnTo>
                    <a:pt x="58" y="99"/>
                  </a:lnTo>
                  <a:lnTo>
                    <a:pt x="60" y="99"/>
                  </a:lnTo>
                  <a:lnTo>
                    <a:pt x="62" y="99"/>
                  </a:lnTo>
                  <a:lnTo>
                    <a:pt x="63" y="99"/>
                  </a:lnTo>
                  <a:lnTo>
                    <a:pt x="67" y="97"/>
                  </a:lnTo>
                  <a:lnTo>
                    <a:pt x="70" y="97"/>
                  </a:lnTo>
                  <a:lnTo>
                    <a:pt x="72" y="95"/>
                  </a:lnTo>
                  <a:lnTo>
                    <a:pt x="74" y="95"/>
                  </a:lnTo>
                  <a:lnTo>
                    <a:pt x="75" y="94"/>
                  </a:lnTo>
                  <a:lnTo>
                    <a:pt x="77" y="94"/>
                  </a:lnTo>
                  <a:lnTo>
                    <a:pt x="79" y="94"/>
                  </a:lnTo>
                  <a:lnTo>
                    <a:pt x="79" y="92"/>
                  </a:lnTo>
                  <a:lnTo>
                    <a:pt x="80" y="92"/>
                  </a:lnTo>
                  <a:lnTo>
                    <a:pt x="80" y="90"/>
                  </a:lnTo>
                  <a:lnTo>
                    <a:pt x="82" y="90"/>
                  </a:lnTo>
                  <a:lnTo>
                    <a:pt x="84" y="89"/>
                  </a:lnTo>
                  <a:lnTo>
                    <a:pt x="86" y="89"/>
                  </a:lnTo>
                  <a:lnTo>
                    <a:pt x="86" y="87"/>
                  </a:lnTo>
                  <a:lnTo>
                    <a:pt x="87" y="87"/>
                  </a:lnTo>
                  <a:lnTo>
                    <a:pt x="87" y="85"/>
                  </a:lnTo>
                  <a:lnTo>
                    <a:pt x="89" y="85"/>
                  </a:lnTo>
                  <a:lnTo>
                    <a:pt x="89" y="83"/>
                  </a:lnTo>
                  <a:lnTo>
                    <a:pt x="91" y="83"/>
                  </a:lnTo>
                  <a:lnTo>
                    <a:pt x="92" y="83"/>
                  </a:lnTo>
                  <a:lnTo>
                    <a:pt x="92" y="82"/>
                  </a:lnTo>
                  <a:lnTo>
                    <a:pt x="92" y="80"/>
                  </a:lnTo>
                  <a:lnTo>
                    <a:pt x="94" y="78"/>
                  </a:lnTo>
                  <a:lnTo>
                    <a:pt x="96" y="78"/>
                  </a:lnTo>
                  <a:lnTo>
                    <a:pt x="96" y="77"/>
                  </a:lnTo>
                  <a:lnTo>
                    <a:pt x="97" y="75"/>
                  </a:lnTo>
                  <a:lnTo>
                    <a:pt x="97" y="73"/>
                  </a:lnTo>
                  <a:lnTo>
                    <a:pt x="99" y="70"/>
                  </a:lnTo>
                  <a:lnTo>
                    <a:pt x="101" y="66"/>
                  </a:lnTo>
                  <a:lnTo>
                    <a:pt x="103" y="63"/>
                  </a:lnTo>
                  <a:lnTo>
                    <a:pt x="103" y="61"/>
                  </a:lnTo>
                  <a:lnTo>
                    <a:pt x="103" y="60"/>
                  </a:lnTo>
                  <a:lnTo>
                    <a:pt x="104" y="60"/>
                  </a:lnTo>
                  <a:lnTo>
                    <a:pt x="104" y="58"/>
                  </a:lnTo>
                  <a:lnTo>
                    <a:pt x="104" y="56"/>
                  </a:lnTo>
                  <a:lnTo>
                    <a:pt x="104" y="54"/>
                  </a:lnTo>
                  <a:lnTo>
                    <a:pt x="104" y="53"/>
                  </a:lnTo>
                  <a:lnTo>
                    <a:pt x="104" y="51"/>
                  </a:lnTo>
                  <a:lnTo>
                    <a:pt x="106" y="51"/>
                  </a:lnTo>
                  <a:lnTo>
                    <a:pt x="106" y="49"/>
                  </a:lnTo>
                  <a:lnTo>
                    <a:pt x="106" y="48"/>
                  </a:lnTo>
                  <a:lnTo>
                    <a:pt x="106" y="46"/>
                  </a:lnTo>
                  <a:lnTo>
                    <a:pt x="104" y="44"/>
                  </a:lnTo>
                  <a:lnTo>
                    <a:pt x="104" y="42"/>
                  </a:lnTo>
                  <a:lnTo>
                    <a:pt x="104" y="41"/>
                  </a:lnTo>
                  <a:lnTo>
                    <a:pt x="104" y="39"/>
                  </a:lnTo>
                  <a:lnTo>
                    <a:pt x="104" y="37"/>
                  </a:lnTo>
                  <a:lnTo>
                    <a:pt x="103" y="36"/>
                  </a:lnTo>
                  <a:lnTo>
                    <a:pt x="103" y="34"/>
                  </a:lnTo>
                  <a:lnTo>
                    <a:pt x="101" y="31"/>
                  </a:lnTo>
                  <a:lnTo>
                    <a:pt x="101" y="29"/>
                  </a:lnTo>
                  <a:lnTo>
                    <a:pt x="99" y="25"/>
                  </a:lnTo>
                  <a:lnTo>
                    <a:pt x="99" y="24"/>
                  </a:lnTo>
                  <a:lnTo>
                    <a:pt x="97" y="24"/>
                  </a:lnTo>
                  <a:lnTo>
                    <a:pt x="97" y="22"/>
                  </a:lnTo>
                  <a:lnTo>
                    <a:pt x="96" y="22"/>
                  </a:lnTo>
                  <a:lnTo>
                    <a:pt x="96" y="20"/>
                  </a:lnTo>
                  <a:lnTo>
                    <a:pt x="96" y="19"/>
                  </a:lnTo>
                  <a:lnTo>
                    <a:pt x="94" y="19"/>
                  </a:lnTo>
                  <a:lnTo>
                    <a:pt x="92" y="17"/>
                  </a:lnTo>
                  <a:lnTo>
                    <a:pt x="92" y="15"/>
                  </a:lnTo>
                  <a:lnTo>
                    <a:pt x="92" y="13"/>
                  </a:lnTo>
                  <a:lnTo>
                    <a:pt x="91" y="13"/>
                  </a:lnTo>
                  <a:lnTo>
                    <a:pt x="89" y="13"/>
                  </a:lnTo>
                  <a:lnTo>
                    <a:pt x="89" y="12"/>
                  </a:lnTo>
                  <a:lnTo>
                    <a:pt x="87" y="12"/>
                  </a:lnTo>
                  <a:lnTo>
                    <a:pt x="87" y="10"/>
                  </a:lnTo>
                  <a:lnTo>
                    <a:pt x="86" y="10"/>
                  </a:lnTo>
                  <a:lnTo>
                    <a:pt x="84" y="8"/>
                  </a:lnTo>
                  <a:lnTo>
                    <a:pt x="82" y="8"/>
                  </a:lnTo>
                  <a:lnTo>
                    <a:pt x="80" y="7"/>
                  </a:lnTo>
                  <a:lnTo>
                    <a:pt x="79" y="7"/>
                  </a:lnTo>
                  <a:lnTo>
                    <a:pt x="74" y="3"/>
                  </a:lnTo>
                  <a:close/>
                </a:path>
              </a:pathLst>
            </a:custGeom>
            <a:solidFill>
              <a:srgbClr val="808080"/>
            </a:solidFill>
            <a:ln w="9525">
              <a:noFill/>
              <a:round/>
              <a:headEnd/>
              <a:tailEnd/>
            </a:ln>
          </p:spPr>
          <p:txBody>
            <a:bodyPr/>
            <a:lstStyle/>
            <a:p>
              <a:endParaRPr lang="en-US"/>
            </a:p>
          </p:txBody>
        </p:sp>
        <p:sp>
          <p:nvSpPr>
            <p:cNvPr id="488" name="Freeform 2659"/>
            <p:cNvSpPr>
              <a:spLocks/>
            </p:cNvSpPr>
            <p:nvPr/>
          </p:nvSpPr>
          <p:spPr bwMode="auto">
            <a:xfrm>
              <a:off x="2349" y="2666"/>
              <a:ext cx="109" cy="102"/>
            </a:xfrm>
            <a:custGeom>
              <a:avLst/>
              <a:gdLst>
                <a:gd name="T0" fmla="*/ 1 w 109"/>
                <a:gd name="T1" fmla="*/ 41 h 102"/>
                <a:gd name="T2" fmla="*/ 0 w 109"/>
                <a:gd name="T3" fmla="*/ 53 h 102"/>
                <a:gd name="T4" fmla="*/ 1 w 109"/>
                <a:gd name="T5" fmla="*/ 63 h 102"/>
                <a:gd name="T6" fmla="*/ 5 w 109"/>
                <a:gd name="T7" fmla="*/ 75 h 102"/>
                <a:gd name="T8" fmla="*/ 10 w 109"/>
                <a:gd name="T9" fmla="*/ 84 h 102"/>
                <a:gd name="T10" fmla="*/ 18 w 109"/>
                <a:gd name="T11" fmla="*/ 92 h 102"/>
                <a:gd name="T12" fmla="*/ 27 w 109"/>
                <a:gd name="T13" fmla="*/ 97 h 102"/>
                <a:gd name="T14" fmla="*/ 39 w 109"/>
                <a:gd name="T15" fmla="*/ 101 h 102"/>
                <a:gd name="T16" fmla="*/ 47 w 109"/>
                <a:gd name="T17" fmla="*/ 102 h 102"/>
                <a:gd name="T18" fmla="*/ 59 w 109"/>
                <a:gd name="T19" fmla="*/ 102 h 102"/>
                <a:gd name="T20" fmla="*/ 68 w 109"/>
                <a:gd name="T21" fmla="*/ 101 h 102"/>
                <a:gd name="T22" fmla="*/ 81 w 109"/>
                <a:gd name="T23" fmla="*/ 96 h 102"/>
                <a:gd name="T24" fmla="*/ 88 w 109"/>
                <a:gd name="T25" fmla="*/ 89 h 102"/>
                <a:gd name="T26" fmla="*/ 98 w 109"/>
                <a:gd name="T27" fmla="*/ 79 h 102"/>
                <a:gd name="T28" fmla="*/ 104 w 109"/>
                <a:gd name="T29" fmla="*/ 73 h 102"/>
                <a:gd name="T30" fmla="*/ 105 w 109"/>
                <a:gd name="T31" fmla="*/ 63 h 102"/>
                <a:gd name="T32" fmla="*/ 109 w 109"/>
                <a:gd name="T33" fmla="*/ 50 h 102"/>
                <a:gd name="T34" fmla="*/ 105 w 109"/>
                <a:gd name="T35" fmla="*/ 38 h 102"/>
                <a:gd name="T36" fmla="*/ 98 w 109"/>
                <a:gd name="T37" fmla="*/ 21 h 102"/>
                <a:gd name="T38" fmla="*/ 90 w 109"/>
                <a:gd name="T39" fmla="*/ 12 h 102"/>
                <a:gd name="T40" fmla="*/ 83 w 109"/>
                <a:gd name="T41" fmla="*/ 7 h 102"/>
                <a:gd name="T42" fmla="*/ 75 w 109"/>
                <a:gd name="T43" fmla="*/ 4 h 102"/>
                <a:gd name="T44" fmla="*/ 64 w 109"/>
                <a:gd name="T45" fmla="*/ 0 h 102"/>
                <a:gd name="T46" fmla="*/ 54 w 109"/>
                <a:gd name="T47" fmla="*/ 0 h 102"/>
                <a:gd name="T48" fmla="*/ 44 w 109"/>
                <a:gd name="T49" fmla="*/ 2 h 102"/>
                <a:gd name="T50" fmla="*/ 27 w 109"/>
                <a:gd name="T51" fmla="*/ 9 h 102"/>
                <a:gd name="T52" fmla="*/ 17 w 109"/>
                <a:gd name="T53" fmla="*/ 15 h 102"/>
                <a:gd name="T54" fmla="*/ 10 w 109"/>
                <a:gd name="T55" fmla="*/ 24 h 102"/>
                <a:gd name="T56" fmla="*/ 10 w 109"/>
                <a:gd name="T57" fmla="*/ 29 h 102"/>
                <a:gd name="T58" fmla="*/ 17 w 109"/>
                <a:gd name="T59" fmla="*/ 21 h 102"/>
                <a:gd name="T60" fmla="*/ 27 w 109"/>
                <a:gd name="T61" fmla="*/ 12 h 102"/>
                <a:gd name="T62" fmla="*/ 39 w 109"/>
                <a:gd name="T63" fmla="*/ 5 h 102"/>
                <a:gd name="T64" fmla="*/ 52 w 109"/>
                <a:gd name="T65" fmla="*/ 4 h 102"/>
                <a:gd name="T66" fmla="*/ 63 w 109"/>
                <a:gd name="T67" fmla="*/ 4 h 102"/>
                <a:gd name="T68" fmla="*/ 71 w 109"/>
                <a:gd name="T69" fmla="*/ 5 h 102"/>
                <a:gd name="T70" fmla="*/ 85 w 109"/>
                <a:gd name="T71" fmla="*/ 12 h 102"/>
                <a:gd name="T72" fmla="*/ 92 w 109"/>
                <a:gd name="T73" fmla="*/ 17 h 102"/>
                <a:gd name="T74" fmla="*/ 98 w 109"/>
                <a:gd name="T75" fmla="*/ 26 h 102"/>
                <a:gd name="T76" fmla="*/ 102 w 109"/>
                <a:gd name="T77" fmla="*/ 34 h 102"/>
                <a:gd name="T78" fmla="*/ 105 w 109"/>
                <a:gd name="T79" fmla="*/ 48 h 102"/>
                <a:gd name="T80" fmla="*/ 104 w 109"/>
                <a:gd name="T81" fmla="*/ 60 h 102"/>
                <a:gd name="T82" fmla="*/ 100 w 109"/>
                <a:gd name="T83" fmla="*/ 68 h 102"/>
                <a:gd name="T84" fmla="*/ 95 w 109"/>
                <a:gd name="T85" fmla="*/ 79 h 102"/>
                <a:gd name="T86" fmla="*/ 88 w 109"/>
                <a:gd name="T87" fmla="*/ 87 h 102"/>
                <a:gd name="T88" fmla="*/ 80 w 109"/>
                <a:gd name="T89" fmla="*/ 92 h 102"/>
                <a:gd name="T90" fmla="*/ 71 w 109"/>
                <a:gd name="T91" fmla="*/ 97 h 102"/>
                <a:gd name="T92" fmla="*/ 61 w 109"/>
                <a:gd name="T93" fmla="*/ 99 h 102"/>
                <a:gd name="T94" fmla="*/ 51 w 109"/>
                <a:gd name="T95" fmla="*/ 101 h 102"/>
                <a:gd name="T96" fmla="*/ 42 w 109"/>
                <a:gd name="T97" fmla="*/ 99 h 102"/>
                <a:gd name="T98" fmla="*/ 32 w 109"/>
                <a:gd name="T99" fmla="*/ 97 h 102"/>
                <a:gd name="T100" fmla="*/ 22 w 109"/>
                <a:gd name="T101" fmla="*/ 91 h 102"/>
                <a:gd name="T102" fmla="*/ 13 w 109"/>
                <a:gd name="T103" fmla="*/ 84 h 102"/>
                <a:gd name="T104" fmla="*/ 8 w 109"/>
                <a:gd name="T105" fmla="*/ 75 h 102"/>
                <a:gd name="T106" fmla="*/ 5 w 109"/>
                <a:gd name="T107" fmla="*/ 65 h 102"/>
                <a:gd name="T108" fmla="*/ 3 w 109"/>
                <a:gd name="T109" fmla="*/ 56 h 102"/>
                <a:gd name="T110" fmla="*/ 5 w 109"/>
                <a:gd name="T111" fmla="*/ 41 h 102"/>
                <a:gd name="T112" fmla="*/ 5 w 109"/>
                <a:gd name="T113" fmla="*/ 31 h 10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
                <a:gd name="T172" fmla="*/ 0 h 102"/>
                <a:gd name="T173" fmla="*/ 109 w 109"/>
                <a:gd name="T174" fmla="*/ 102 h 10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 h="102">
                  <a:moveTo>
                    <a:pt x="5" y="31"/>
                  </a:moveTo>
                  <a:lnTo>
                    <a:pt x="5" y="33"/>
                  </a:lnTo>
                  <a:lnTo>
                    <a:pt x="1" y="38"/>
                  </a:lnTo>
                  <a:lnTo>
                    <a:pt x="1" y="41"/>
                  </a:lnTo>
                  <a:lnTo>
                    <a:pt x="1" y="43"/>
                  </a:lnTo>
                  <a:lnTo>
                    <a:pt x="1" y="44"/>
                  </a:lnTo>
                  <a:lnTo>
                    <a:pt x="0" y="48"/>
                  </a:lnTo>
                  <a:lnTo>
                    <a:pt x="0" y="53"/>
                  </a:lnTo>
                  <a:lnTo>
                    <a:pt x="0" y="56"/>
                  </a:lnTo>
                  <a:lnTo>
                    <a:pt x="1" y="58"/>
                  </a:lnTo>
                  <a:lnTo>
                    <a:pt x="1" y="62"/>
                  </a:lnTo>
                  <a:lnTo>
                    <a:pt x="1" y="63"/>
                  </a:lnTo>
                  <a:lnTo>
                    <a:pt x="1" y="65"/>
                  </a:lnTo>
                  <a:lnTo>
                    <a:pt x="1" y="67"/>
                  </a:lnTo>
                  <a:lnTo>
                    <a:pt x="3" y="72"/>
                  </a:lnTo>
                  <a:lnTo>
                    <a:pt x="5" y="75"/>
                  </a:lnTo>
                  <a:lnTo>
                    <a:pt x="6" y="77"/>
                  </a:lnTo>
                  <a:lnTo>
                    <a:pt x="6" y="79"/>
                  </a:lnTo>
                  <a:lnTo>
                    <a:pt x="8" y="80"/>
                  </a:lnTo>
                  <a:lnTo>
                    <a:pt x="10" y="84"/>
                  </a:lnTo>
                  <a:lnTo>
                    <a:pt x="13" y="85"/>
                  </a:lnTo>
                  <a:lnTo>
                    <a:pt x="15" y="89"/>
                  </a:lnTo>
                  <a:lnTo>
                    <a:pt x="18" y="91"/>
                  </a:lnTo>
                  <a:lnTo>
                    <a:pt x="18" y="92"/>
                  </a:lnTo>
                  <a:lnTo>
                    <a:pt x="22" y="94"/>
                  </a:lnTo>
                  <a:lnTo>
                    <a:pt x="23" y="96"/>
                  </a:lnTo>
                  <a:lnTo>
                    <a:pt x="25" y="97"/>
                  </a:lnTo>
                  <a:lnTo>
                    <a:pt x="27" y="97"/>
                  </a:lnTo>
                  <a:lnTo>
                    <a:pt x="30" y="99"/>
                  </a:lnTo>
                  <a:lnTo>
                    <a:pt x="34" y="99"/>
                  </a:lnTo>
                  <a:lnTo>
                    <a:pt x="35" y="101"/>
                  </a:lnTo>
                  <a:lnTo>
                    <a:pt x="39" y="101"/>
                  </a:lnTo>
                  <a:lnTo>
                    <a:pt x="40" y="102"/>
                  </a:lnTo>
                  <a:lnTo>
                    <a:pt x="42" y="102"/>
                  </a:lnTo>
                  <a:lnTo>
                    <a:pt x="46" y="102"/>
                  </a:lnTo>
                  <a:lnTo>
                    <a:pt x="47" y="102"/>
                  </a:lnTo>
                  <a:lnTo>
                    <a:pt x="51" y="102"/>
                  </a:lnTo>
                  <a:lnTo>
                    <a:pt x="52" y="102"/>
                  </a:lnTo>
                  <a:lnTo>
                    <a:pt x="56" y="102"/>
                  </a:lnTo>
                  <a:lnTo>
                    <a:pt x="59" y="102"/>
                  </a:lnTo>
                  <a:lnTo>
                    <a:pt x="61" y="102"/>
                  </a:lnTo>
                  <a:lnTo>
                    <a:pt x="64" y="102"/>
                  </a:lnTo>
                  <a:lnTo>
                    <a:pt x="66" y="101"/>
                  </a:lnTo>
                  <a:lnTo>
                    <a:pt x="68" y="101"/>
                  </a:lnTo>
                  <a:lnTo>
                    <a:pt x="73" y="99"/>
                  </a:lnTo>
                  <a:lnTo>
                    <a:pt x="76" y="97"/>
                  </a:lnTo>
                  <a:lnTo>
                    <a:pt x="80" y="97"/>
                  </a:lnTo>
                  <a:lnTo>
                    <a:pt x="81" y="96"/>
                  </a:lnTo>
                  <a:lnTo>
                    <a:pt x="83" y="94"/>
                  </a:lnTo>
                  <a:lnTo>
                    <a:pt x="85" y="92"/>
                  </a:lnTo>
                  <a:lnTo>
                    <a:pt x="88" y="91"/>
                  </a:lnTo>
                  <a:lnTo>
                    <a:pt x="88" y="89"/>
                  </a:lnTo>
                  <a:lnTo>
                    <a:pt x="92" y="87"/>
                  </a:lnTo>
                  <a:lnTo>
                    <a:pt x="95" y="84"/>
                  </a:lnTo>
                  <a:lnTo>
                    <a:pt x="97" y="82"/>
                  </a:lnTo>
                  <a:lnTo>
                    <a:pt x="98" y="79"/>
                  </a:lnTo>
                  <a:lnTo>
                    <a:pt x="98" y="77"/>
                  </a:lnTo>
                  <a:lnTo>
                    <a:pt x="100" y="75"/>
                  </a:lnTo>
                  <a:lnTo>
                    <a:pt x="102" y="73"/>
                  </a:lnTo>
                  <a:lnTo>
                    <a:pt x="104" y="73"/>
                  </a:lnTo>
                  <a:lnTo>
                    <a:pt x="104" y="70"/>
                  </a:lnTo>
                  <a:lnTo>
                    <a:pt x="105" y="67"/>
                  </a:lnTo>
                  <a:lnTo>
                    <a:pt x="105" y="65"/>
                  </a:lnTo>
                  <a:lnTo>
                    <a:pt x="105" y="63"/>
                  </a:lnTo>
                  <a:lnTo>
                    <a:pt x="107" y="60"/>
                  </a:lnTo>
                  <a:lnTo>
                    <a:pt x="107" y="56"/>
                  </a:lnTo>
                  <a:lnTo>
                    <a:pt x="107" y="53"/>
                  </a:lnTo>
                  <a:lnTo>
                    <a:pt x="109" y="50"/>
                  </a:lnTo>
                  <a:lnTo>
                    <a:pt x="107" y="48"/>
                  </a:lnTo>
                  <a:lnTo>
                    <a:pt x="107" y="44"/>
                  </a:lnTo>
                  <a:lnTo>
                    <a:pt x="107" y="43"/>
                  </a:lnTo>
                  <a:lnTo>
                    <a:pt x="105" y="38"/>
                  </a:lnTo>
                  <a:lnTo>
                    <a:pt x="102" y="26"/>
                  </a:lnTo>
                  <a:lnTo>
                    <a:pt x="100" y="24"/>
                  </a:lnTo>
                  <a:lnTo>
                    <a:pt x="98" y="22"/>
                  </a:lnTo>
                  <a:lnTo>
                    <a:pt x="98" y="21"/>
                  </a:lnTo>
                  <a:lnTo>
                    <a:pt x="95" y="19"/>
                  </a:lnTo>
                  <a:lnTo>
                    <a:pt x="93" y="17"/>
                  </a:lnTo>
                  <a:lnTo>
                    <a:pt x="93" y="15"/>
                  </a:lnTo>
                  <a:lnTo>
                    <a:pt x="90" y="12"/>
                  </a:lnTo>
                  <a:lnTo>
                    <a:pt x="88" y="12"/>
                  </a:lnTo>
                  <a:lnTo>
                    <a:pt x="87" y="10"/>
                  </a:lnTo>
                  <a:lnTo>
                    <a:pt x="85" y="9"/>
                  </a:lnTo>
                  <a:lnTo>
                    <a:pt x="83" y="7"/>
                  </a:lnTo>
                  <a:lnTo>
                    <a:pt x="80" y="5"/>
                  </a:lnTo>
                  <a:lnTo>
                    <a:pt x="78" y="5"/>
                  </a:lnTo>
                  <a:lnTo>
                    <a:pt x="78" y="4"/>
                  </a:lnTo>
                  <a:lnTo>
                    <a:pt x="75" y="4"/>
                  </a:lnTo>
                  <a:lnTo>
                    <a:pt x="73" y="2"/>
                  </a:lnTo>
                  <a:lnTo>
                    <a:pt x="69" y="2"/>
                  </a:lnTo>
                  <a:lnTo>
                    <a:pt x="68" y="2"/>
                  </a:lnTo>
                  <a:lnTo>
                    <a:pt x="64" y="0"/>
                  </a:lnTo>
                  <a:lnTo>
                    <a:pt x="63" y="0"/>
                  </a:lnTo>
                  <a:lnTo>
                    <a:pt x="59" y="0"/>
                  </a:lnTo>
                  <a:lnTo>
                    <a:pt x="58" y="0"/>
                  </a:lnTo>
                  <a:lnTo>
                    <a:pt x="54" y="0"/>
                  </a:lnTo>
                  <a:lnTo>
                    <a:pt x="52" y="0"/>
                  </a:lnTo>
                  <a:lnTo>
                    <a:pt x="49" y="0"/>
                  </a:lnTo>
                  <a:lnTo>
                    <a:pt x="47" y="0"/>
                  </a:lnTo>
                  <a:lnTo>
                    <a:pt x="44" y="2"/>
                  </a:lnTo>
                  <a:lnTo>
                    <a:pt x="39" y="2"/>
                  </a:lnTo>
                  <a:lnTo>
                    <a:pt x="34" y="4"/>
                  </a:lnTo>
                  <a:lnTo>
                    <a:pt x="32" y="5"/>
                  </a:lnTo>
                  <a:lnTo>
                    <a:pt x="27" y="9"/>
                  </a:lnTo>
                  <a:lnTo>
                    <a:pt x="25" y="10"/>
                  </a:lnTo>
                  <a:lnTo>
                    <a:pt x="22" y="10"/>
                  </a:lnTo>
                  <a:lnTo>
                    <a:pt x="20" y="12"/>
                  </a:lnTo>
                  <a:lnTo>
                    <a:pt x="17" y="15"/>
                  </a:lnTo>
                  <a:lnTo>
                    <a:pt x="15" y="17"/>
                  </a:lnTo>
                  <a:lnTo>
                    <a:pt x="13" y="21"/>
                  </a:lnTo>
                  <a:lnTo>
                    <a:pt x="12" y="22"/>
                  </a:lnTo>
                  <a:lnTo>
                    <a:pt x="10" y="24"/>
                  </a:lnTo>
                  <a:lnTo>
                    <a:pt x="6" y="27"/>
                  </a:lnTo>
                  <a:lnTo>
                    <a:pt x="5" y="31"/>
                  </a:lnTo>
                  <a:lnTo>
                    <a:pt x="8" y="33"/>
                  </a:lnTo>
                  <a:lnTo>
                    <a:pt x="10" y="29"/>
                  </a:lnTo>
                  <a:lnTo>
                    <a:pt x="13" y="26"/>
                  </a:lnTo>
                  <a:lnTo>
                    <a:pt x="13" y="22"/>
                  </a:lnTo>
                  <a:lnTo>
                    <a:pt x="15" y="22"/>
                  </a:lnTo>
                  <a:lnTo>
                    <a:pt x="17" y="21"/>
                  </a:lnTo>
                  <a:lnTo>
                    <a:pt x="18" y="17"/>
                  </a:lnTo>
                  <a:lnTo>
                    <a:pt x="22" y="14"/>
                  </a:lnTo>
                  <a:lnTo>
                    <a:pt x="23" y="14"/>
                  </a:lnTo>
                  <a:lnTo>
                    <a:pt x="27" y="12"/>
                  </a:lnTo>
                  <a:lnTo>
                    <a:pt x="27" y="10"/>
                  </a:lnTo>
                  <a:lnTo>
                    <a:pt x="34" y="9"/>
                  </a:lnTo>
                  <a:lnTo>
                    <a:pt x="35" y="7"/>
                  </a:lnTo>
                  <a:lnTo>
                    <a:pt x="39" y="5"/>
                  </a:lnTo>
                  <a:lnTo>
                    <a:pt x="44" y="4"/>
                  </a:lnTo>
                  <a:lnTo>
                    <a:pt x="47" y="4"/>
                  </a:lnTo>
                  <a:lnTo>
                    <a:pt x="49" y="4"/>
                  </a:lnTo>
                  <a:lnTo>
                    <a:pt x="52" y="4"/>
                  </a:lnTo>
                  <a:lnTo>
                    <a:pt x="54" y="4"/>
                  </a:lnTo>
                  <a:lnTo>
                    <a:pt x="58" y="4"/>
                  </a:lnTo>
                  <a:lnTo>
                    <a:pt x="59" y="4"/>
                  </a:lnTo>
                  <a:lnTo>
                    <a:pt x="63" y="4"/>
                  </a:lnTo>
                  <a:lnTo>
                    <a:pt x="64" y="4"/>
                  </a:lnTo>
                  <a:lnTo>
                    <a:pt x="66" y="4"/>
                  </a:lnTo>
                  <a:lnTo>
                    <a:pt x="68" y="4"/>
                  </a:lnTo>
                  <a:lnTo>
                    <a:pt x="71" y="5"/>
                  </a:lnTo>
                  <a:lnTo>
                    <a:pt x="76" y="7"/>
                  </a:lnTo>
                  <a:lnTo>
                    <a:pt x="81" y="9"/>
                  </a:lnTo>
                  <a:lnTo>
                    <a:pt x="83" y="10"/>
                  </a:lnTo>
                  <a:lnTo>
                    <a:pt x="85" y="12"/>
                  </a:lnTo>
                  <a:lnTo>
                    <a:pt x="87" y="14"/>
                  </a:lnTo>
                  <a:lnTo>
                    <a:pt x="88" y="15"/>
                  </a:lnTo>
                  <a:lnTo>
                    <a:pt x="90" y="15"/>
                  </a:lnTo>
                  <a:lnTo>
                    <a:pt x="92" y="17"/>
                  </a:lnTo>
                  <a:lnTo>
                    <a:pt x="93" y="21"/>
                  </a:lnTo>
                  <a:lnTo>
                    <a:pt x="95" y="22"/>
                  </a:lnTo>
                  <a:lnTo>
                    <a:pt x="97" y="24"/>
                  </a:lnTo>
                  <a:lnTo>
                    <a:pt x="98" y="26"/>
                  </a:lnTo>
                  <a:lnTo>
                    <a:pt x="98" y="27"/>
                  </a:lnTo>
                  <a:lnTo>
                    <a:pt x="100" y="29"/>
                  </a:lnTo>
                  <a:lnTo>
                    <a:pt x="100" y="33"/>
                  </a:lnTo>
                  <a:lnTo>
                    <a:pt x="102" y="34"/>
                  </a:lnTo>
                  <a:lnTo>
                    <a:pt x="104" y="36"/>
                  </a:lnTo>
                  <a:lnTo>
                    <a:pt x="104" y="38"/>
                  </a:lnTo>
                  <a:lnTo>
                    <a:pt x="105" y="44"/>
                  </a:lnTo>
                  <a:lnTo>
                    <a:pt x="105" y="48"/>
                  </a:lnTo>
                  <a:lnTo>
                    <a:pt x="105" y="50"/>
                  </a:lnTo>
                  <a:lnTo>
                    <a:pt x="105" y="53"/>
                  </a:lnTo>
                  <a:lnTo>
                    <a:pt x="105" y="55"/>
                  </a:lnTo>
                  <a:lnTo>
                    <a:pt x="104" y="60"/>
                  </a:lnTo>
                  <a:lnTo>
                    <a:pt x="104" y="62"/>
                  </a:lnTo>
                  <a:lnTo>
                    <a:pt x="104" y="65"/>
                  </a:lnTo>
                  <a:lnTo>
                    <a:pt x="102" y="67"/>
                  </a:lnTo>
                  <a:lnTo>
                    <a:pt x="100" y="68"/>
                  </a:lnTo>
                  <a:lnTo>
                    <a:pt x="98" y="72"/>
                  </a:lnTo>
                  <a:lnTo>
                    <a:pt x="98" y="73"/>
                  </a:lnTo>
                  <a:lnTo>
                    <a:pt x="97" y="75"/>
                  </a:lnTo>
                  <a:lnTo>
                    <a:pt x="95" y="79"/>
                  </a:lnTo>
                  <a:lnTo>
                    <a:pt x="93" y="80"/>
                  </a:lnTo>
                  <a:lnTo>
                    <a:pt x="93" y="82"/>
                  </a:lnTo>
                  <a:lnTo>
                    <a:pt x="88" y="85"/>
                  </a:lnTo>
                  <a:lnTo>
                    <a:pt x="88" y="87"/>
                  </a:lnTo>
                  <a:lnTo>
                    <a:pt x="85" y="89"/>
                  </a:lnTo>
                  <a:lnTo>
                    <a:pt x="85" y="91"/>
                  </a:lnTo>
                  <a:lnTo>
                    <a:pt x="81" y="92"/>
                  </a:lnTo>
                  <a:lnTo>
                    <a:pt x="80" y="92"/>
                  </a:lnTo>
                  <a:lnTo>
                    <a:pt x="78" y="94"/>
                  </a:lnTo>
                  <a:lnTo>
                    <a:pt x="75" y="96"/>
                  </a:lnTo>
                  <a:lnTo>
                    <a:pt x="73" y="96"/>
                  </a:lnTo>
                  <a:lnTo>
                    <a:pt x="71" y="97"/>
                  </a:lnTo>
                  <a:lnTo>
                    <a:pt x="68" y="97"/>
                  </a:lnTo>
                  <a:lnTo>
                    <a:pt x="66" y="99"/>
                  </a:lnTo>
                  <a:lnTo>
                    <a:pt x="64" y="99"/>
                  </a:lnTo>
                  <a:lnTo>
                    <a:pt x="61" y="99"/>
                  </a:lnTo>
                  <a:lnTo>
                    <a:pt x="59" y="101"/>
                  </a:lnTo>
                  <a:lnTo>
                    <a:pt x="56" y="101"/>
                  </a:lnTo>
                  <a:lnTo>
                    <a:pt x="52" y="101"/>
                  </a:lnTo>
                  <a:lnTo>
                    <a:pt x="51" y="101"/>
                  </a:lnTo>
                  <a:lnTo>
                    <a:pt x="47" y="101"/>
                  </a:lnTo>
                  <a:lnTo>
                    <a:pt x="46" y="101"/>
                  </a:lnTo>
                  <a:lnTo>
                    <a:pt x="44" y="99"/>
                  </a:lnTo>
                  <a:lnTo>
                    <a:pt x="42" y="99"/>
                  </a:lnTo>
                  <a:lnTo>
                    <a:pt x="39" y="99"/>
                  </a:lnTo>
                  <a:lnTo>
                    <a:pt x="37" y="97"/>
                  </a:lnTo>
                  <a:lnTo>
                    <a:pt x="34" y="97"/>
                  </a:lnTo>
                  <a:lnTo>
                    <a:pt x="32" y="97"/>
                  </a:lnTo>
                  <a:lnTo>
                    <a:pt x="29" y="96"/>
                  </a:lnTo>
                  <a:lnTo>
                    <a:pt x="27" y="94"/>
                  </a:lnTo>
                  <a:lnTo>
                    <a:pt x="25" y="92"/>
                  </a:lnTo>
                  <a:lnTo>
                    <a:pt x="22" y="91"/>
                  </a:lnTo>
                  <a:lnTo>
                    <a:pt x="22" y="89"/>
                  </a:lnTo>
                  <a:lnTo>
                    <a:pt x="18" y="89"/>
                  </a:lnTo>
                  <a:lnTo>
                    <a:pt x="18" y="87"/>
                  </a:lnTo>
                  <a:lnTo>
                    <a:pt x="13" y="84"/>
                  </a:lnTo>
                  <a:lnTo>
                    <a:pt x="13" y="80"/>
                  </a:lnTo>
                  <a:lnTo>
                    <a:pt x="12" y="79"/>
                  </a:lnTo>
                  <a:lnTo>
                    <a:pt x="10" y="77"/>
                  </a:lnTo>
                  <a:lnTo>
                    <a:pt x="8" y="75"/>
                  </a:lnTo>
                  <a:lnTo>
                    <a:pt x="6" y="73"/>
                  </a:lnTo>
                  <a:lnTo>
                    <a:pt x="6" y="72"/>
                  </a:lnTo>
                  <a:lnTo>
                    <a:pt x="5" y="67"/>
                  </a:lnTo>
                  <a:lnTo>
                    <a:pt x="5" y="65"/>
                  </a:lnTo>
                  <a:lnTo>
                    <a:pt x="3" y="62"/>
                  </a:lnTo>
                  <a:lnTo>
                    <a:pt x="3" y="60"/>
                  </a:lnTo>
                  <a:lnTo>
                    <a:pt x="3" y="58"/>
                  </a:lnTo>
                  <a:lnTo>
                    <a:pt x="3" y="56"/>
                  </a:lnTo>
                  <a:lnTo>
                    <a:pt x="3" y="53"/>
                  </a:lnTo>
                  <a:lnTo>
                    <a:pt x="3" y="48"/>
                  </a:lnTo>
                  <a:lnTo>
                    <a:pt x="3" y="44"/>
                  </a:lnTo>
                  <a:lnTo>
                    <a:pt x="5" y="41"/>
                  </a:lnTo>
                  <a:lnTo>
                    <a:pt x="5" y="39"/>
                  </a:lnTo>
                  <a:lnTo>
                    <a:pt x="6" y="34"/>
                  </a:lnTo>
                  <a:lnTo>
                    <a:pt x="8" y="33"/>
                  </a:lnTo>
                  <a:lnTo>
                    <a:pt x="5" y="31"/>
                  </a:lnTo>
                  <a:close/>
                </a:path>
              </a:pathLst>
            </a:custGeom>
            <a:solidFill>
              <a:srgbClr val="808080"/>
            </a:solidFill>
            <a:ln w="9525">
              <a:noFill/>
              <a:round/>
              <a:headEnd/>
              <a:tailEnd/>
            </a:ln>
          </p:spPr>
          <p:txBody>
            <a:bodyPr/>
            <a:lstStyle/>
            <a:p>
              <a:endParaRPr lang="en-US"/>
            </a:p>
          </p:txBody>
        </p:sp>
        <p:sp>
          <p:nvSpPr>
            <p:cNvPr id="489" name="Freeform 2660"/>
            <p:cNvSpPr>
              <a:spLocks/>
            </p:cNvSpPr>
            <p:nvPr/>
          </p:nvSpPr>
          <p:spPr bwMode="auto">
            <a:xfrm>
              <a:off x="2372" y="2803"/>
              <a:ext cx="162" cy="156"/>
            </a:xfrm>
            <a:custGeom>
              <a:avLst/>
              <a:gdLst>
                <a:gd name="T0" fmla="*/ 108 w 162"/>
                <a:gd name="T1" fmla="*/ 3 h 156"/>
                <a:gd name="T2" fmla="*/ 99 w 162"/>
                <a:gd name="T3" fmla="*/ 1 h 156"/>
                <a:gd name="T4" fmla="*/ 91 w 162"/>
                <a:gd name="T5" fmla="*/ 0 h 156"/>
                <a:gd name="T6" fmla="*/ 82 w 162"/>
                <a:gd name="T7" fmla="*/ 0 h 156"/>
                <a:gd name="T8" fmla="*/ 74 w 162"/>
                <a:gd name="T9" fmla="*/ 1 h 156"/>
                <a:gd name="T10" fmla="*/ 65 w 162"/>
                <a:gd name="T11" fmla="*/ 3 h 156"/>
                <a:gd name="T12" fmla="*/ 52 w 162"/>
                <a:gd name="T13" fmla="*/ 6 h 156"/>
                <a:gd name="T14" fmla="*/ 45 w 162"/>
                <a:gd name="T15" fmla="*/ 10 h 156"/>
                <a:gd name="T16" fmla="*/ 38 w 162"/>
                <a:gd name="T17" fmla="*/ 15 h 156"/>
                <a:gd name="T18" fmla="*/ 29 w 162"/>
                <a:gd name="T19" fmla="*/ 20 h 156"/>
                <a:gd name="T20" fmla="*/ 24 w 162"/>
                <a:gd name="T21" fmla="*/ 25 h 156"/>
                <a:gd name="T22" fmla="*/ 16 w 162"/>
                <a:gd name="T23" fmla="*/ 32 h 156"/>
                <a:gd name="T24" fmla="*/ 11 w 162"/>
                <a:gd name="T25" fmla="*/ 42 h 156"/>
                <a:gd name="T26" fmla="*/ 4 w 162"/>
                <a:gd name="T27" fmla="*/ 58 h 156"/>
                <a:gd name="T28" fmla="*/ 2 w 162"/>
                <a:gd name="T29" fmla="*/ 64 h 156"/>
                <a:gd name="T30" fmla="*/ 0 w 162"/>
                <a:gd name="T31" fmla="*/ 73 h 156"/>
                <a:gd name="T32" fmla="*/ 0 w 162"/>
                <a:gd name="T33" fmla="*/ 81 h 156"/>
                <a:gd name="T34" fmla="*/ 0 w 162"/>
                <a:gd name="T35" fmla="*/ 90 h 156"/>
                <a:gd name="T36" fmla="*/ 2 w 162"/>
                <a:gd name="T37" fmla="*/ 98 h 156"/>
                <a:gd name="T38" fmla="*/ 4 w 162"/>
                <a:gd name="T39" fmla="*/ 107 h 156"/>
                <a:gd name="T40" fmla="*/ 11 w 162"/>
                <a:gd name="T41" fmla="*/ 119 h 156"/>
                <a:gd name="T42" fmla="*/ 16 w 162"/>
                <a:gd name="T43" fmla="*/ 124 h 156"/>
                <a:gd name="T44" fmla="*/ 19 w 162"/>
                <a:gd name="T45" fmla="*/ 131 h 156"/>
                <a:gd name="T46" fmla="*/ 26 w 162"/>
                <a:gd name="T47" fmla="*/ 136 h 156"/>
                <a:gd name="T48" fmla="*/ 33 w 162"/>
                <a:gd name="T49" fmla="*/ 141 h 156"/>
                <a:gd name="T50" fmla="*/ 41 w 162"/>
                <a:gd name="T51" fmla="*/ 146 h 156"/>
                <a:gd name="T52" fmla="*/ 57 w 162"/>
                <a:gd name="T53" fmla="*/ 153 h 156"/>
                <a:gd name="T54" fmla="*/ 64 w 162"/>
                <a:gd name="T55" fmla="*/ 155 h 156"/>
                <a:gd name="T56" fmla="*/ 74 w 162"/>
                <a:gd name="T57" fmla="*/ 155 h 156"/>
                <a:gd name="T58" fmla="*/ 81 w 162"/>
                <a:gd name="T59" fmla="*/ 155 h 156"/>
                <a:gd name="T60" fmla="*/ 91 w 162"/>
                <a:gd name="T61" fmla="*/ 155 h 156"/>
                <a:gd name="T62" fmla="*/ 101 w 162"/>
                <a:gd name="T63" fmla="*/ 153 h 156"/>
                <a:gd name="T64" fmla="*/ 113 w 162"/>
                <a:gd name="T65" fmla="*/ 150 h 156"/>
                <a:gd name="T66" fmla="*/ 121 w 162"/>
                <a:gd name="T67" fmla="*/ 144 h 156"/>
                <a:gd name="T68" fmla="*/ 130 w 162"/>
                <a:gd name="T69" fmla="*/ 139 h 156"/>
                <a:gd name="T70" fmla="*/ 137 w 162"/>
                <a:gd name="T71" fmla="*/ 134 h 156"/>
                <a:gd name="T72" fmla="*/ 144 w 162"/>
                <a:gd name="T73" fmla="*/ 126 h 156"/>
                <a:gd name="T74" fmla="*/ 150 w 162"/>
                <a:gd name="T75" fmla="*/ 117 h 156"/>
                <a:gd name="T76" fmla="*/ 157 w 162"/>
                <a:gd name="T77" fmla="*/ 105 h 156"/>
                <a:gd name="T78" fmla="*/ 159 w 162"/>
                <a:gd name="T79" fmla="*/ 97 h 156"/>
                <a:gd name="T80" fmla="*/ 161 w 162"/>
                <a:gd name="T81" fmla="*/ 88 h 156"/>
                <a:gd name="T82" fmla="*/ 162 w 162"/>
                <a:gd name="T83" fmla="*/ 81 h 156"/>
                <a:gd name="T84" fmla="*/ 162 w 162"/>
                <a:gd name="T85" fmla="*/ 73 h 156"/>
                <a:gd name="T86" fmla="*/ 161 w 162"/>
                <a:gd name="T87" fmla="*/ 64 h 156"/>
                <a:gd name="T88" fmla="*/ 161 w 162"/>
                <a:gd name="T89" fmla="*/ 54 h 156"/>
                <a:gd name="T90" fmla="*/ 157 w 162"/>
                <a:gd name="T91" fmla="*/ 46 h 156"/>
                <a:gd name="T92" fmla="*/ 154 w 162"/>
                <a:gd name="T93" fmla="*/ 39 h 156"/>
                <a:gd name="T94" fmla="*/ 149 w 162"/>
                <a:gd name="T95" fmla="*/ 32 h 156"/>
                <a:gd name="T96" fmla="*/ 142 w 162"/>
                <a:gd name="T97" fmla="*/ 25 h 156"/>
                <a:gd name="T98" fmla="*/ 137 w 162"/>
                <a:gd name="T99" fmla="*/ 18 h 156"/>
                <a:gd name="T100" fmla="*/ 130 w 162"/>
                <a:gd name="T101" fmla="*/ 15 h 156"/>
                <a:gd name="T102" fmla="*/ 121 w 162"/>
                <a:gd name="T103" fmla="*/ 10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2"/>
                <a:gd name="T157" fmla="*/ 0 h 156"/>
                <a:gd name="T158" fmla="*/ 162 w 162"/>
                <a:gd name="T159" fmla="*/ 156 h 1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2" h="156">
                  <a:moveTo>
                    <a:pt x="116" y="8"/>
                  </a:moveTo>
                  <a:lnTo>
                    <a:pt x="113" y="6"/>
                  </a:lnTo>
                  <a:lnTo>
                    <a:pt x="111" y="6"/>
                  </a:lnTo>
                  <a:lnTo>
                    <a:pt x="110" y="3"/>
                  </a:lnTo>
                  <a:lnTo>
                    <a:pt x="108" y="3"/>
                  </a:lnTo>
                  <a:lnTo>
                    <a:pt x="106" y="3"/>
                  </a:lnTo>
                  <a:lnTo>
                    <a:pt x="104" y="3"/>
                  </a:lnTo>
                  <a:lnTo>
                    <a:pt x="103" y="1"/>
                  </a:lnTo>
                  <a:lnTo>
                    <a:pt x="101" y="1"/>
                  </a:lnTo>
                  <a:lnTo>
                    <a:pt x="99" y="1"/>
                  </a:lnTo>
                  <a:lnTo>
                    <a:pt x="98" y="1"/>
                  </a:lnTo>
                  <a:lnTo>
                    <a:pt x="96" y="1"/>
                  </a:lnTo>
                  <a:lnTo>
                    <a:pt x="94" y="1"/>
                  </a:lnTo>
                  <a:lnTo>
                    <a:pt x="93" y="1"/>
                  </a:lnTo>
                  <a:lnTo>
                    <a:pt x="91" y="0"/>
                  </a:lnTo>
                  <a:lnTo>
                    <a:pt x="91" y="1"/>
                  </a:lnTo>
                  <a:lnTo>
                    <a:pt x="89" y="0"/>
                  </a:lnTo>
                  <a:lnTo>
                    <a:pt x="87" y="0"/>
                  </a:lnTo>
                  <a:lnTo>
                    <a:pt x="84" y="0"/>
                  </a:lnTo>
                  <a:lnTo>
                    <a:pt x="82" y="0"/>
                  </a:lnTo>
                  <a:lnTo>
                    <a:pt x="81" y="1"/>
                  </a:lnTo>
                  <a:lnTo>
                    <a:pt x="79" y="0"/>
                  </a:lnTo>
                  <a:lnTo>
                    <a:pt x="77" y="0"/>
                  </a:lnTo>
                  <a:lnTo>
                    <a:pt x="75" y="1"/>
                  </a:lnTo>
                  <a:lnTo>
                    <a:pt x="74" y="1"/>
                  </a:lnTo>
                  <a:lnTo>
                    <a:pt x="70" y="1"/>
                  </a:lnTo>
                  <a:lnTo>
                    <a:pt x="69" y="1"/>
                  </a:lnTo>
                  <a:lnTo>
                    <a:pt x="67" y="1"/>
                  </a:lnTo>
                  <a:lnTo>
                    <a:pt x="65" y="1"/>
                  </a:lnTo>
                  <a:lnTo>
                    <a:pt x="65" y="3"/>
                  </a:lnTo>
                  <a:lnTo>
                    <a:pt x="64" y="3"/>
                  </a:lnTo>
                  <a:lnTo>
                    <a:pt x="62" y="3"/>
                  </a:lnTo>
                  <a:lnTo>
                    <a:pt x="55" y="6"/>
                  </a:lnTo>
                  <a:lnTo>
                    <a:pt x="53" y="6"/>
                  </a:lnTo>
                  <a:lnTo>
                    <a:pt x="52" y="6"/>
                  </a:lnTo>
                  <a:lnTo>
                    <a:pt x="50" y="6"/>
                  </a:lnTo>
                  <a:lnTo>
                    <a:pt x="50" y="8"/>
                  </a:lnTo>
                  <a:lnTo>
                    <a:pt x="48" y="8"/>
                  </a:lnTo>
                  <a:lnTo>
                    <a:pt x="46" y="8"/>
                  </a:lnTo>
                  <a:lnTo>
                    <a:pt x="45" y="10"/>
                  </a:lnTo>
                  <a:lnTo>
                    <a:pt x="43" y="11"/>
                  </a:lnTo>
                  <a:lnTo>
                    <a:pt x="41" y="11"/>
                  </a:lnTo>
                  <a:lnTo>
                    <a:pt x="41" y="13"/>
                  </a:lnTo>
                  <a:lnTo>
                    <a:pt x="38" y="13"/>
                  </a:lnTo>
                  <a:lnTo>
                    <a:pt x="38" y="15"/>
                  </a:lnTo>
                  <a:lnTo>
                    <a:pt x="36" y="15"/>
                  </a:lnTo>
                  <a:lnTo>
                    <a:pt x="35" y="17"/>
                  </a:lnTo>
                  <a:lnTo>
                    <a:pt x="33" y="18"/>
                  </a:lnTo>
                  <a:lnTo>
                    <a:pt x="31" y="18"/>
                  </a:lnTo>
                  <a:lnTo>
                    <a:pt x="29" y="20"/>
                  </a:lnTo>
                  <a:lnTo>
                    <a:pt x="28" y="20"/>
                  </a:lnTo>
                  <a:lnTo>
                    <a:pt x="28" y="22"/>
                  </a:lnTo>
                  <a:lnTo>
                    <a:pt x="26" y="23"/>
                  </a:lnTo>
                  <a:lnTo>
                    <a:pt x="24" y="23"/>
                  </a:lnTo>
                  <a:lnTo>
                    <a:pt x="24" y="25"/>
                  </a:lnTo>
                  <a:lnTo>
                    <a:pt x="23" y="27"/>
                  </a:lnTo>
                  <a:lnTo>
                    <a:pt x="21" y="27"/>
                  </a:lnTo>
                  <a:lnTo>
                    <a:pt x="19" y="30"/>
                  </a:lnTo>
                  <a:lnTo>
                    <a:pt x="17" y="32"/>
                  </a:lnTo>
                  <a:lnTo>
                    <a:pt x="16" y="32"/>
                  </a:lnTo>
                  <a:lnTo>
                    <a:pt x="16" y="35"/>
                  </a:lnTo>
                  <a:lnTo>
                    <a:pt x="14" y="37"/>
                  </a:lnTo>
                  <a:lnTo>
                    <a:pt x="14" y="39"/>
                  </a:lnTo>
                  <a:lnTo>
                    <a:pt x="12" y="39"/>
                  </a:lnTo>
                  <a:lnTo>
                    <a:pt x="11" y="42"/>
                  </a:lnTo>
                  <a:lnTo>
                    <a:pt x="9" y="47"/>
                  </a:lnTo>
                  <a:lnTo>
                    <a:pt x="7" y="51"/>
                  </a:lnTo>
                  <a:lnTo>
                    <a:pt x="6" y="51"/>
                  </a:lnTo>
                  <a:lnTo>
                    <a:pt x="4" y="54"/>
                  </a:lnTo>
                  <a:lnTo>
                    <a:pt x="4" y="58"/>
                  </a:lnTo>
                  <a:lnTo>
                    <a:pt x="4" y="59"/>
                  </a:lnTo>
                  <a:lnTo>
                    <a:pt x="4" y="61"/>
                  </a:lnTo>
                  <a:lnTo>
                    <a:pt x="4" y="63"/>
                  </a:lnTo>
                  <a:lnTo>
                    <a:pt x="2" y="63"/>
                  </a:lnTo>
                  <a:lnTo>
                    <a:pt x="2" y="64"/>
                  </a:lnTo>
                  <a:lnTo>
                    <a:pt x="2" y="66"/>
                  </a:lnTo>
                  <a:lnTo>
                    <a:pt x="0" y="66"/>
                  </a:lnTo>
                  <a:lnTo>
                    <a:pt x="0" y="69"/>
                  </a:lnTo>
                  <a:lnTo>
                    <a:pt x="0" y="71"/>
                  </a:lnTo>
                  <a:lnTo>
                    <a:pt x="0" y="73"/>
                  </a:lnTo>
                  <a:lnTo>
                    <a:pt x="0" y="75"/>
                  </a:lnTo>
                  <a:lnTo>
                    <a:pt x="0" y="76"/>
                  </a:lnTo>
                  <a:lnTo>
                    <a:pt x="0" y="78"/>
                  </a:lnTo>
                  <a:lnTo>
                    <a:pt x="0" y="80"/>
                  </a:lnTo>
                  <a:lnTo>
                    <a:pt x="0" y="81"/>
                  </a:lnTo>
                  <a:lnTo>
                    <a:pt x="0" y="83"/>
                  </a:lnTo>
                  <a:lnTo>
                    <a:pt x="0" y="85"/>
                  </a:lnTo>
                  <a:lnTo>
                    <a:pt x="0" y="86"/>
                  </a:lnTo>
                  <a:lnTo>
                    <a:pt x="0" y="88"/>
                  </a:lnTo>
                  <a:lnTo>
                    <a:pt x="0" y="90"/>
                  </a:lnTo>
                  <a:lnTo>
                    <a:pt x="0" y="92"/>
                  </a:lnTo>
                  <a:lnTo>
                    <a:pt x="0" y="93"/>
                  </a:lnTo>
                  <a:lnTo>
                    <a:pt x="2" y="95"/>
                  </a:lnTo>
                  <a:lnTo>
                    <a:pt x="2" y="97"/>
                  </a:lnTo>
                  <a:lnTo>
                    <a:pt x="2" y="98"/>
                  </a:lnTo>
                  <a:lnTo>
                    <a:pt x="4" y="100"/>
                  </a:lnTo>
                  <a:lnTo>
                    <a:pt x="4" y="102"/>
                  </a:lnTo>
                  <a:lnTo>
                    <a:pt x="4" y="104"/>
                  </a:lnTo>
                  <a:lnTo>
                    <a:pt x="4" y="105"/>
                  </a:lnTo>
                  <a:lnTo>
                    <a:pt x="4" y="107"/>
                  </a:lnTo>
                  <a:lnTo>
                    <a:pt x="7" y="110"/>
                  </a:lnTo>
                  <a:lnTo>
                    <a:pt x="7" y="112"/>
                  </a:lnTo>
                  <a:lnTo>
                    <a:pt x="9" y="114"/>
                  </a:lnTo>
                  <a:lnTo>
                    <a:pt x="11" y="117"/>
                  </a:lnTo>
                  <a:lnTo>
                    <a:pt x="11" y="119"/>
                  </a:lnTo>
                  <a:lnTo>
                    <a:pt x="12" y="121"/>
                  </a:lnTo>
                  <a:lnTo>
                    <a:pt x="12" y="122"/>
                  </a:lnTo>
                  <a:lnTo>
                    <a:pt x="14" y="122"/>
                  </a:lnTo>
                  <a:lnTo>
                    <a:pt x="14" y="124"/>
                  </a:lnTo>
                  <a:lnTo>
                    <a:pt x="16" y="124"/>
                  </a:lnTo>
                  <a:lnTo>
                    <a:pt x="16" y="126"/>
                  </a:lnTo>
                  <a:lnTo>
                    <a:pt x="16" y="127"/>
                  </a:lnTo>
                  <a:lnTo>
                    <a:pt x="17" y="127"/>
                  </a:lnTo>
                  <a:lnTo>
                    <a:pt x="19" y="129"/>
                  </a:lnTo>
                  <a:lnTo>
                    <a:pt x="19" y="131"/>
                  </a:lnTo>
                  <a:lnTo>
                    <a:pt x="21" y="131"/>
                  </a:lnTo>
                  <a:lnTo>
                    <a:pt x="23" y="133"/>
                  </a:lnTo>
                  <a:lnTo>
                    <a:pt x="24" y="134"/>
                  </a:lnTo>
                  <a:lnTo>
                    <a:pt x="24" y="136"/>
                  </a:lnTo>
                  <a:lnTo>
                    <a:pt x="26" y="136"/>
                  </a:lnTo>
                  <a:lnTo>
                    <a:pt x="28" y="138"/>
                  </a:lnTo>
                  <a:lnTo>
                    <a:pt x="29" y="138"/>
                  </a:lnTo>
                  <a:lnTo>
                    <a:pt x="29" y="139"/>
                  </a:lnTo>
                  <a:lnTo>
                    <a:pt x="31" y="141"/>
                  </a:lnTo>
                  <a:lnTo>
                    <a:pt x="33" y="141"/>
                  </a:lnTo>
                  <a:lnTo>
                    <a:pt x="35" y="143"/>
                  </a:lnTo>
                  <a:lnTo>
                    <a:pt x="36" y="143"/>
                  </a:lnTo>
                  <a:lnTo>
                    <a:pt x="38" y="144"/>
                  </a:lnTo>
                  <a:lnTo>
                    <a:pt x="38" y="146"/>
                  </a:lnTo>
                  <a:lnTo>
                    <a:pt x="41" y="146"/>
                  </a:lnTo>
                  <a:lnTo>
                    <a:pt x="41" y="148"/>
                  </a:lnTo>
                  <a:lnTo>
                    <a:pt x="45" y="150"/>
                  </a:lnTo>
                  <a:lnTo>
                    <a:pt x="50" y="151"/>
                  </a:lnTo>
                  <a:lnTo>
                    <a:pt x="55" y="151"/>
                  </a:lnTo>
                  <a:lnTo>
                    <a:pt x="57" y="153"/>
                  </a:lnTo>
                  <a:lnTo>
                    <a:pt x="58" y="153"/>
                  </a:lnTo>
                  <a:lnTo>
                    <a:pt x="60" y="153"/>
                  </a:lnTo>
                  <a:lnTo>
                    <a:pt x="62" y="153"/>
                  </a:lnTo>
                  <a:lnTo>
                    <a:pt x="62" y="155"/>
                  </a:lnTo>
                  <a:lnTo>
                    <a:pt x="64" y="155"/>
                  </a:lnTo>
                  <a:lnTo>
                    <a:pt x="65" y="155"/>
                  </a:lnTo>
                  <a:lnTo>
                    <a:pt x="67" y="155"/>
                  </a:lnTo>
                  <a:lnTo>
                    <a:pt x="69" y="155"/>
                  </a:lnTo>
                  <a:lnTo>
                    <a:pt x="70" y="155"/>
                  </a:lnTo>
                  <a:lnTo>
                    <a:pt x="74" y="155"/>
                  </a:lnTo>
                  <a:lnTo>
                    <a:pt x="75" y="155"/>
                  </a:lnTo>
                  <a:lnTo>
                    <a:pt x="75" y="156"/>
                  </a:lnTo>
                  <a:lnTo>
                    <a:pt x="77" y="155"/>
                  </a:lnTo>
                  <a:lnTo>
                    <a:pt x="79" y="156"/>
                  </a:lnTo>
                  <a:lnTo>
                    <a:pt x="81" y="155"/>
                  </a:lnTo>
                  <a:lnTo>
                    <a:pt x="82" y="155"/>
                  </a:lnTo>
                  <a:lnTo>
                    <a:pt x="84" y="155"/>
                  </a:lnTo>
                  <a:lnTo>
                    <a:pt x="87" y="155"/>
                  </a:lnTo>
                  <a:lnTo>
                    <a:pt x="89" y="155"/>
                  </a:lnTo>
                  <a:lnTo>
                    <a:pt x="91" y="155"/>
                  </a:lnTo>
                  <a:lnTo>
                    <a:pt x="93" y="155"/>
                  </a:lnTo>
                  <a:lnTo>
                    <a:pt x="94" y="155"/>
                  </a:lnTo>
                  <a:lnTo>
                    <a:pt x="96" y="153"/>
                  </a:lnTo>
                  <a:lnTo>
                    <a:pt x="99" y="153"/>
                  </a:lnTo>
                  <a:lnTo>
                    <a:pt x="101" y="153"/>
                  </a:lnTo>
                  <a:lnTo>
                    <a:pt x="103" y="153"/>
                  </a:lnTo>
                  <a:lnTo>
                    <a:pt x="108" y="151"/>
                  </a:lnTo>
                  <a:lnTo>
                    <a:pt x="110" y="150"/>
                  </a:lnTo>
                  <a:lnTo>
                    <a:pt x="111" y="150"/>
                  </a:lnTo>
                  <a:lnTo>
                    <a:pt x="113" y="150"/>
                  </a:lnTo>
                  <a:lnTo>
                    <a:pt x="115" y="148"/>
                  </a:lnTo>
                  <a:lnTo>
                    <a:pt x="116" y="148"/>
                  </a:lnTo>
                  <a:lnTo>
                    <a:pt x="118" y="146"/>
                  </a:lnTo>
                  <a:lnTo>
                    <a:pt x="120" y="146"/>
                  </a:lnTo>
                  <a:lnTo>
                    <a:pt x="121" y="144"/>
                  </a:lnTo>
                  <a:lnTo>
                    <a:pt x="123" y="143"/>
                  </a:lnTo>
                  <a:lnTo>
                    <a:pt x="125" y="143"/>
                  </a:lnTo>
                  <a:lnTo>
                    <a:pt x="127" y="141"/>
                  </a:lnTo>
                  <a:lnTo>
                    <a:pt x="128" y="139"/>
                  </a:lnTo>
                  <a:lnTo>
                    <a:pt x="130" y="139"/>
                  </a:lnTo>
                  <a:lnTo>
                    <a:pt x="130" y="138"/>
                  </a:lnTo>
                  <a:lnTo>
                    <a:pt x="132" y="138"/>
                  </a:lnTo>
                  <a:lnTo>
                    <a:pt x="133" y="136"/>
                  </a:lnTo>
                  <a:lnTo>
                    <a:pt x="135" y="136"/>
                  </a:lnTo>
                  <a:lnTo>
                    <a:pt x="137" y="134"/>
                  </a:lnTo>
                  <a:lnTo>
                    <a:pt x="137" y="133"/>
                  </a:lnTo>
                  <a:lnTo>
                    <a:pt x="139" y="131"/>
                  </a:lnTo>
                  <a:lnTo>
                    <a:pt x="140" y="129"/>
                  </a:lnTo>
                  <a:lnTo>
                    <a:pt x="142" y="127"/>
                  </a:lnTo>
                  <a:lnTo>
                    <a:pt x="144" y="126"/>
                  </a:lnTo>
                  <a:lnTo>
                    <a:pt x="145" y="124"/>
                  </a:lnTo>
                  <a:lnTo>
                    <a:pt x="147" y="122"/>
                  </a:lnTo>
                  <a:lnTo>
                    <a:pt x="147" y="121"/>
                  </a:lnTo>
                  <a:lnTo>
                    <a:pt x="149" y="119"/>
                  </a:lnTo>
                  <a:lnTo>
                    <a:pt x="150" y="117"/>
                  </a:lnTo>
                  <a:lnTo>
                    <a:pt x="152" y="114"/>
                  </a:lnTo>
                  <a:lnTo>
                    <a:pt x="154" y="114"/>
                  </a:lnTo>
                  <a:lnTo>
                    <a:pt x="154" y="110"/>
                  </a:lnTo>
                  <a:lnTo>
                    <a:pt x="157" y="107"/>
                  </a:lnTo>
                  <a:lnTo>
                    <a:pt x="157" y="105"/>
                  </a:lnTo>
                  <a:lnTo>
                    <a:pt x="157" y="102"/>
                  </a:lnTo>
                  <a:lnTo>
                    <a:pt x="157" y="100"/>
                  </a:lnTo>
                  <a:lnTo>
                    <a:pt x="159" y="100"/>
                  </a:lnTo>
                  <a:lnTo>
                    <a:pt x="159" y="98"/>
                  </a:lnTo>
                  <a:lnTo>
                    <a:pt x="159" y="97"/>
                  </a:lnTo>
                  <a:lnTo>
                    <a:pt x="161" y="95"/>
                  </a:lnTo>
                  <a:lnTo>
                    <a:pt x="161" y="93"/>
                  </a:lnTo>
                  <a:lnTo>
                    <a:pt x="161" y="92"/>
                  </a:lnTo>
                  <a:lnTo>
                    <a:pt x="161" y="90"/>
                  </a:lnTo>
                  <a:lnTo>
                    <a:pt x="161" y="88"/>
                  </a:lnTo>
                  <a:lnTo>
                    <a:pt x="161" y="86"/>
                  </a:lnTo>
                  <a:lnTo>
                    <a:pt x="161" y="85"/>
                  </a:lnTo>
                  <a:lnTo>
                    <a:pt x="161" y="83"/>
                  </a:lnTo>
                  <a:lnTo>
                    <a:pt x="162" y="83"/>
                  </a:lnTo>
                  <a:lnTo>
                    <a:pt x="162" y="81"/>
                  </a:lnTo>
                  <a:lnTo>
                    <a:pt x="162" y="80"/>
                  </a:lnTo>
                  <a:lnTo>
                    <a:pt x="162" y="78"/>
                  </a:lnTo>
                  <a:lnTo>
                    <a:pt x="162" y="76"/>
                  </a:lnTo>
                  <a:lnTo>
                    <a:pt x="162" y="75"/>
                  </a:lnTo>
                  <a:lnTo>
                    <a:pt x="162" y="73"/>
                  </a:lnTo>
                  <a:lnTo>
                    <a:pt x="162" y="71"/>
                  </a:lnTo>
                  <a:lnTo>
                    <a:pt x="161" y="69"/>
                  </a:lnTo>
                  <a:lnTo>
                    <a:pt x="161" y="68"/>
                  </a:lnTo>
                  <a:lnTo>
                    <a:pt x="161" y="66"/>
                  </a:lnTo>
                  <a:lnTo>
                    <a:pt x="161" y="64"/>
                  </a:lnTo>
                  <a:lnTo>
                    <a:pt x="161" y="63"/>
                  </a:lnTo>
                  <a:lnTo>
                    <a:pt x="161" y="61"/>
                  </a:lnTo>
                  <a:lnTo>
                    <a:pt x="161" y="59"/>
                  </a:lnTo>
                  <a:lnTo>
                    <a:pt x="161" y="58"/>
                  </a:lnTo>
                  <a:lnTo>
                    <a:pt x="161" y="54"/>
                  </a:lnTo>
                  <a:lnTo>
                    <a:pt x="159" y="54"/>
                  </a:lnTo>
                  <a:lnTo>
                    <a:pt x="159" y="52"/>
                  </a:lnTo>
                  <a:lnTo>
                    <a:pt x="159" y="51"/>
                  </a:lnTo>
                  <a:lnTo>
                    <a:pt x="157" y="51"/>
                  </a:lnTo>
                  <a:lnTo>
                    <a:pt x="157" y="46"/>
                  </a:lnTo>
                  <a:lnTo>
                    <a:pt x="156" y="44"/>
                  </a:lnTo>
                  <a:lnTo>
                    <a:pt x="156" y="42"/>
                  </a:lnTo>
                  <a:lnTo>
                    <a:pt x="154" y="42"/>
                  </a:lnTo>
                  <a:lnTo>
                    <a:pt x="154" y="40"/>
                  </a:lnTo>
                  <a:lnTo>
                    <a:pt x="154" y="39"/>
                  </a:lnTo>
                  <a:lnTo>
                    <a:pt x="152" y="37"/>
                  </a:lnTo>
                  <a:lnTo>
                    <a:pt x="152" y="35"/>
                  </a:lnTo>
                  <a:lnTo>
                    <a:pt x="150" y="35"/>
                  </a:lnTo>
                  <a:lnTo>
                    <a:pt x="149" y="34"/>
                  </a:lnTo>
                  <a:lnTo>
                    <a:pt x="149" y="32"/>
                  </a:lnTo>
                  <a:lnTo>
                    <a:pt x="147" y="30"/>
                  </a:lnTo>
                  <a:lnTo>
                    <a:pt x="145" y="29"/>
                  </a:lnTo>
                  <a:lnTo>
                    <a:pt x="144" y="27"/>
                  </a:lnTo>
                  <a:lnTo>
                    <a:pt x="144" y="25"/>
                  </a:lnTo>
                  <a:lnTo>
                    <a:pt x="142" y="25"/>
                  </a:lnTo>
                  <a:lnTo>
                    <a:pt x="140" y="23"/>
                  </a:lnTo>
                  <a:lnTo>
                    <a:pt x="140" y="22"/>
                  </a:lnTo>
                  <a:lnTo>
                    <a:pt x="139" y="20"/>
                  </a:lnTo>
                  <a:lnTo>
                    <a:pt x="137" y="20"/>
                  </a:lnTo>
                  <a:lnTo>
                    <a:pt x="137" y="18"/>
                  </a:lnTo>
                  <a:lnTo>
                    <a:pt x="135" y="18"/>
                  </a:lnTo>
                  <a:lnTo>
                    <a:pt x="133" y="17"/>
                  </a:lnTo>
                  <a:lnTo>
                    <a:pt x="132" y="17"/>
                  </a:lnTo>
                  <a:lnTo>
                    <a:pt x="132" y="15"/>
                  </a:lnTo>
                  <a:lnTo>
                    <a:pt x="130" y="15"/>
                  </a:lnTo>
                  <a:lnTo>
                    <a:pt x="130" y="13"/>
                  </a:lnTo>
                  <a:lnTo>
                    <a:pt x="128" y="13"/>
                  </a:lnTo>
                  <a:lnTo>
                    <a:pt x="127" y="11"/>
                  </a:lnTo>
                  <a:lnTo>
                    <a:pt x="125" y="11"/>
                  </a:lnTo>
                  <a:lnTo>
                    <a:pt x="121" y="10"/>
                  </a:lnTo>
                  <a:lnTo>
                    <a:pt x="121" y="8"/>
                  </a:lnTo>
                  <a:lnTo>
                    <a:pt x="116" y="8"/>
                  </a:lnTo>
                  <a:close/>
                </a:path>
              </a:pathLst>
            </a:custGeom>
            <a:solidFill>
              <a:srgbClr val="808080"/>
            </a:solidFill>
            <a:ln w="9525">
              <a:noFill/>
              <a:round/>
              <a:headEnd/>
              <a:tailEnd/>
            </a:ln>
          </p:spPr>
          <p:txBody>
            <a:bodyPr/>
            <a:lstStyle/>
            <a:p>
              <a:endParaRPr lang="en-US"/>
            </a:p>
          </p:txBody>
        </p:sp>
        <p:sp>
          <p:nvSpPr>
            <p:cNvPr id="490" name="Freeform 2661"/>
            <p:cNvSpPr>
              <a:spLocks/>
            </p:cNvSpPr>
            <p:nvPr/>
          </p:nvSpPr>
          <p:spPr bwMode="auto">
            <a:xfrm>
              <a:off x="2369" y="2801"/>
              <a:ext cx="167" cy="160"/>
            </a:xfrm>
            <a:custGeom>
              <a:avLst/>
              <a:gdLst>
                <a:gd name="T0" fmla="*/ 3 w 167"/>
                <a:gd name="T1" fmla="*/ 63 h 160"/>
                <a:gd name="T2" fmla="*/ 0 w 167"/>
                <a:gd name="T3" fmla="*/ 82 h 160"/>
                <a:gd name="T4" fmla="*/ 3 w 167"/>
                <a:gd name="T5" fmla="*/ 100 h 160"/>
                <a:gd name="T6" fmla="*/ 10 w 167"/>
                <a:gd name="T7" fmla="*/ 119 h 160"/>
                <a:gd name="T8" fmla="*/ 20 w 167"/>
                <a:gd name="T9" fmla="*/ 135 h 160"/>
                <a:gd name="T10" fmla="*/ 36 w 167"/>
                <a:gd name="T11" fmla="*/ 148 h 160"/>
                <a:gd name="T12" fmla="*/ 55 w 167"/>
                <a:gd name="T13" fmla="*/ 155 h 160"/>
                <a:gd name="T14" fmla="*/ 75 w 167"/>
                <a:gd name="T15" fmla="*/ 160 h 160"/>
                <a:gd name="T16" fmla="*/ 96 w 167"/>
                <a:gd name="T17" fmla="*/ 158 h 160"/>
                <a:gd name="T18" fmla="*/ 114 w 167"/>
                <a:gd name="T19" fmla="*/ 153 h 160"/>
                <a:gd name="T20" fmla="*/ 131 w 167"/>
                <a:gd name="T21" fmla="*/ 143 h 160"/>
                <a:gd name="T22" fmla="*/ 147 w 167"/>
                <a:gd name="T23" fmla="*/ 129 h 160"/>
                <a:gd name="T24" fmla="*/ 159 w 167"/>
                <a:gd name="T25" fmla="*/ 112 h 160"/>
                <a:gd name="T26" fmla="*/ 165 w 167"/>
                <a:gd name="T27" fmla="*/ 94 h 160"/>
                <a:gd name="T28" fmla="*/ 167 w 167"/>
                <a:gd name="T29" fmla="*/ 75 h 160"/>
                <a:gd name="T30" fmla="*/ 164 w 167"/>
                <a:gd name="T31" fmla="*/ 56 h 160"/>
                <a:gd name="T32" fmla="*/ 155 w 167"/>
                <a:gd name="T33" fmla="*/ 39 h 160"/>
                <a:gd name="T34" fmla="*/ 143 w 167"/>
                <a:gd name="T35" fmla="*/ 24 h 160"/>
                <a:gd name="T36" fmla="*/ 126 w 167"/>
                <a:gd name="T37" fmla="*/ 12 h 160"/>
                <a:gd name="T38" fmla="*/ 104 w 167"/>
                <a:gd name="T39" fmla="*/ 3 h 160"/>
                <a:gd name="T40" fmla="*/ 84 w 167"/>
                <a:gd name="T41" fmla="*/ 0 h 160"/>
                <a:gd name="T42" fmla="*/ 65 w 167"/>
                <a:gd name="T43" fmla="*/ 3 h 160"/>
                <a:gd name="T44" fmla="*/ 46 w 167"/>
                <a:gd name="T45" fmla="*/ 12 h 160"/>
                <a:gd name="T46" fmla="*/ 29 w 167"/>
                <a:gd name="T47" fmla="*/ 22 h 160"/>
                <a:gd name="T48" fmla="*/ 15 w 167"/>
                <a:gd name="T49" fmla="*/ 37 h 160"/>
                <a:gd name="T50" fmla="*/ 14 w 167"/>
                <a:gd name="T51" fmla="*/ 46 h 160"/>
                <a:gd name="T52" fmla="*/ 26 w 167"/>
                <a:gd name="T53" fmla="*/ 29 h 160"/>
                <a:gd name="T54" fmla="*/ 39 w 167"/>
                <a:gd name="T55" fmla="*/ 17 h 160"/>
                <a:gd name="T56" fmla="*/ 58 w 167"/>
                <a:gd name="T57" fmla="*/ 8 h 160"/>
                <a:gd name="T58" fmla="*/ 77 w 167"/>
                <a:gd name="T59" fmla="*/ 3 h 160"/>
                <a:gd name="T60" fmla="*/ 97 w 167"/>
                <a:gd name="T61" fmla="*/ 3 h 160"/>
                <a:gd name="T62" fmla="*/ 116 w 167"/>
                <a:gd name="T63" fmla="*/ 8 h 160"/>
                <a:gd name="T64" fmla="*/ 136 w 167"/>
                <a:gd name="T65" fmla="*/ 20 h 160"/>
                <a:gd name="T66" fmla="*/ 148 w 167"/>
                <a:gd name="T67" fmla="*/ 34 h 160"/>
                <a:gd name="T68" fmla="*/ 159 w 167"/>
                <a:gd name="T69" fmla="*/ 49 h 160"/>
                <a:gd name="T70" fmla="*/ 164 w 167"/>
                <a:gd name="T71" fmla="*/ 68 h 160"/>
                <a:gd name="T72" fmla="*/ 164 w 167"/>
                <a:gd name="T73" fmla="*/ 87 h 160"/>
                <a:gd name="T74" fmla="*/ 159 w 167"/>
                <a:gd name="T75" fmla="*/ 104 h 160"/>
                <a:gd name="T76" fmla="*/ 148 w 167"/>
                <a:gd name="T77" fmla="*/ 123 h 160"/>
                <a:gd name="T78" fmla="*/ 136 w 167"/>
                <a:gd name="T79" fmla="*/ 136 h 160"/>
                <a:gd name="T80" fmla="*/ 121 w 167"/>
                <a:gd name="T81" fmla="*/ 148 h 160"/>
                <a:gd name="T82" fmla="*/ 102 w 167"/>
                <a:gd name="T83" fmla="*/ 155 h 160"/>
                <a:gd name="T84" fmla="*/ 84 w 167"/>
                <a:gd name="T85" fmla="*/ 158 h 160"/>
                <a:gd name="T86" fmla="*/ 65 w 167"/>
                <a:gd name="T87" fmla="*/ 155 h 160"/>
                <a:gd name="T88" fmla="*/ 46 w 167"/>
                <a:gd name="T89" fmla="*/ 148 h 160"/>
                <a:gd name="T90" fmla="*/ 29 w 167"/>
                <a:gd name="T91" fmla="*/ 138 h 160"/>
                <a:gd name="T92" fmla="*/ 17 w 167"/>
                <a:gd name="T93" fmla="*/ 124 h 160"/>
                <a:gd name="T94" fmla="*/ 9 w 167"/>
                <a:gd name="T95" fmla="*/ 107 h 160"/>
                <a:gd name="T96" fmla="*/ 5 w 167"/>
                <a:gd name="T97" fmla="*/ 88 h 160"/>
                <a:gd name="T98" fmla="*/ 5 w 167"/>
                <a:gd name="T99" fmla="*/ 71 h 160"/>
                <a:gd name="T100" fmla="*/ 10 w 167"/>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0"/>
                <a:gd name="T155" fmla="*/ 167 w 167"/>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0">
                  <a:moveTo>
                    <a:pt x="10" y="48"/>
                  </a:moveTo>
                  <a:lnTo>
                    <a:pt x="9" y="51"/>
                  </a:lnTo>
                  <a:lnTo>
                    <a:pt x="5" y="56"/>
                  </a:lnTo>
                  <a:lnTo>
                    <a:pt x="5" y="60"/>
                  </a:lnTo>
                  <a:lnTo>
                    <a:pt x="3" y="63"/>
                  </a:lnTo>
                  <a:lnTo>
                    <a:pt x="3" y="66"/>
                  </a:lnTo>
                  <a:lnTo>
                    <a:pt x="2" y="71"/>
                  </a:lnTo>
                  <a:lnTo>
                    <a:pt x="2" y="75"/>
                  </a:lnTo>
                  <a:lnTo>
                    <a:pt x="2" y="78"/>
                  </a:lnTo>
                  <a:lnTo>
                    <a:pt x="0" y="82"/>
                  </a:lnTo>
                  <a:lnTo>
                    <a:pt x="0" y="87"/>
                  </a:lnTo>
                  <a:lnTo>
                    <a:pt x="2" y="90"/>
                  </a:lnTo>
                  <a:lnTo>
                    <a:pt x="2" y="94"/>
                  </a:lnTo>
                  <a:lnTo>
                    <a:pt x="3" y="99"/>
                  </a:lnTo>
                  <a:lnTo>
                    <a:pt x="3" y="100"/>
                  </a:lnTo>
                  <a:lnTo>
                    <a:pt x="5" y="106"/>
                  </a:lnTo>
                  <a:lnTo>
                    <a:pt x="5" y="109"/>
                  </a:lnTo>
                  <a:lnTo>
                    <a:pt x="7" y="112"/>
                  </a:lnTo>
                  <a:lnTo>
                    <a:pt x="9" y="116"/>
                  </a:lnTo>
                  <a:lnTo>
                    <a:pt x="10" y="119"/>
                  </a:lnTo>
                  <a:lnTo>
                    <a:pt x="12" y="123"/>
                  </a:lnTo>
                  <a:lnTo>
                    <a:pt x="14" y="124"/>
                  </a:lnTo>
                  <a:lnTo>
                    <a:pt x="17" y="129"/>
                  </a:lnTo>
                  <a:lnTo>
                    <a:pt x="19" y="131"/>
                  </a:lnTo>
                  <a:lnTo>
                    <a:pt x="20" y="135"/>
                  </a:lnTo>
                  <a:lnTo>
                    <a:pt x="24" y="136"/>
                  </a:lnTo>
                  <a:lnTo>
                    <a:pt x="27" y="140"/>
                  </a:lnTo>
                  <a:lnTo>
                    <a:pt x="31" y="143"/>
                  </a:lnTo>
                  <a:lnTo>
                    <a:pt x="34" y="145"/>
                  </a:lnTo>
                  <a:lnTo>
                    <a:pt x="36" y="148"/>
                  </a:lnTo>
                  <a:lnTo>
                    <a:pt x="39" y="148"/>
                  </a:lnTo>
                  <a:lnTo>
                    <a:pt x="44" y="152"/>
                  </a:lnTo>
                  <a:lnTo>
                    <a:pt x="48" y="153"/>
                  </a:lnTo>
                  <a:lnTo>
                    <a:pt x="51" y="155"/>
                  </a:lnTo>
                  <a:lnTo>
                    <a:pt x="55" y="155"/>
                  </a:lnTo>
                  <a:lnTo>
                    <a:pt x="60" y="158"/>
                  </a:lnTo>
                  <a:lnTo>
                    <a:pt x="63" y="158"/>
                  </a:lnTo>
                  <a:lnTo>
                    <a:pt x="67" y="158"/>
                  </a:lnTo>
                  <a:lnTo>
                    <a:pt x="72" y="160"/>
                  </a:lnTo>
                  <a:lnTo>
                    <a:pt x="75" y="160"/>
                  </a:lnTo>
                  <a:lnTo>
                    <a:pt x="80" y="160"/>
                  </a:lnTo>
                  <a:lnTo>
                    <a:pt x="84" y="160"/>
                  </a:lnTo>
                  <a:lnTo>
                    <a:pt x="87" y="160"/>
                  </a:lnTo>
                  <a:lnTo>
                    <a:pt x="92" y="160"/>
                  </a:lnTo>
                  <a:lnTo>
                    <a:pt x="96" y="158"/>
                  </a:lnTo>
                  <a:lnTo>
                    <a:pt x="99" y="158"/>
                  </a:lnTo>
                  <a:lnTo>
                    <a:pt x="102" y="157"/>
                  </a:lnTo>
                  <a:lnTo>
                    <a:pt x="106" y="155"/>
                  </a:lnTo>
                  <a:lnTo>
                    <a:pt x="111" y="155"/>
                  </a:lnTo>
                  <a:lnTo>
                    <a:pt x="114" y="153"/>
                  </a:lnTo>
                  <a:lnTo>
                    <a:pt x="118" y="152"/>
                  </a:lnTo>
                  <a:lnTo>
                    <a:pt x="123" y="150"/>
                  </a:lnTo>
                  <a:lnTo>
                    <a:pt x="126" y="148"/>
                  </a:lnTo>
                  <a:lnTo>
                    <a:pt x="128" y="146"/>
                  </a:lnTo>
                  <a:lnTo>
                    <a:pt x="131" y="143"/>
                  </a:lnTo>
                  <a:lnTo>
                    <a:pt x="135" y="141"/>
                  </a:lnTo>
                  <a:lnTo>
                    <a:pt x="138" y="138"/>
                  </a:lnTo>
                  <a:lnTo>
                    <a:pt x="142" y="136"/>
                  </a:lnTo>
                  <a:lnTo>
                    <a:pt x="143" y="133"/>
                  </a:lnTo>
                  <a:lnTo>
                    <a:pt x="147" y="129"/>
                  </a:lnTo>
                  <a:lnTo>
                    <a:pt x="150" y="126"/>
                  </a:lnTo>
                  <a:lnTo>
                    <a:pt x="152" y="124"/>
                  </a:lnTo>
                  <a:lnTo>
                    <a:pt x="153" y="119"/>
                  </a:lnTo>
                  <a:lnTo>
                    <a:pt x="157" y="116"/>
                  </a:lnTo>
                  <a:lnTo>
                    <a:pt x="159" y="112"/>
                  </a:lnTo>
                  <a:lnTo>
                    <a:pt x="160" y="109"/>
                  </a:lnTo>
                  <a:lnTo>
                    <a:pt x="162" y="106"/>
                  </a:lnTo>
                  <a:lnTo>
                    <a:pt x="164" y="100"/>
                  </a:lnTo>
                  <a:lnTo>
                    <a:pt x="164" y="99"/>
                  </a:lnTo>
                  <a:lnTo>
                    <a:pt x="165" y="94"/>
                  </a:lnTo>
                  <a:lnTo>
                    <a:pt x="165" y="90"/>
                  </a:lnTo>
                  <a:lnTo>
                    <a:pt x="165" y="87"/>
                  </a:lnTo>
                  <a:lnTo>
                    <a:pt x="167" y="82"/>
                  </a:lnTo>
                  <a:lnTo>
                    <a:pt x="167" y="78"/>
                  </a:lnTo>
                  <a:lnTo>
                    <a:pt x="167" y="75"/>
                  </a:lnTo>
                  <a:lnTo>
                    <a:pt x="167" y="70"/>
                  </a:lnTo>
                  <a:lnTo>
                    <a:pt x="165" y="66"/>
                  </a:lnTo>
                  <a:lnTo>
                    <a:pt x="165" y="63"/>
                  </a:lnTo>
                  <a:lnTo>
                    <a:pt x="164" y="60"/>
                  </a:lnTo>
                  <a:lnTo>
                    <a:pt x="164" y="56"/>
                  </a:lnTo>
                  <a:lnTo>
                    <a:pt x="162" y="51"/>
                  </a:lnTo>
                  <a:lnTo>
                    <a:pt x="160" y="48"/>
                  </a:lnTo>
                  <a:lnTo>
                    <a:pt x="159" y="46"/>
                  </a:lnTo>
                  <a:lnTo>
                    <a:pt x="159" y="41"/>
                  </a:lnTo>
                  <a:lnTo>
                    <a:pt x="155" y="39"/>
                  </a:lnTo>
                  <a:lnTo>
                    <a:pt x="153" y="36"/>
                  </a:lnTo>
                  <a:lnTo>
                    <a:pt x="152" y="32"/>
                  </a:lnTo>
                  <a:lnTo>
                    <a:pt x="148" y="29"/>
                  </a:lnTo>
                  <a:lnTo>
                    <a:pt x="147" y="27"/>
                  </a:lnTo>
                  <a:lnTo>
                    <a:pt x="143" y="24"/>
                  </a:lnTo>
                  <a:lnTo>
                    <a:pt x="140" y="20"/>
                  </a:lnTo>
                  <a:lnTo>
                    <a:pt x="138" y="17"/>
                  </a:lnTo>
                  <a:lnTo>
                    <a:pt x="135" y="15"/>
                  </a:lnTo>
                  <a:lnTo>
                    <a:pt x="131" y="13"/>
                  </a:lnTo>
                  <a:lnTo>
                    <a:pt x="126" y="12"/>
                  </a:lnTo>
                  <a:lnTo>
                    <a:pt x="123" y="10"/>
                  </a:lnTo>
                  <a:lnTo>
                    <a:pt x="116" y="5"/>
                  </a:lnTo>
                  <a:lnTo>
                    <a:pt x="113" y="5"/>
                  </a:lnTo>
                  <a:lnTo>
                    <a:pt x="107" y="3"/>
                  </a:lnTo>
                  <a:lnTo>
                    <a:pt x="104" y="3"/>
                  </a:lnTo>
                  <a:lnTo>
                    <a:pt x="101" y="3"/>
                  </a:lnTo>
                  <a:lnTo>
                    <a:pt x="97" y="2"/>
                  </a:lnTo>
                  <a:lnTo>
                    <a:pt x="92" y="2"/>
                  </a:lnTo>
                  <a:lnTo>
                    <a:pt x="89" y="2"/>
                  </a:lnTo>
                  <a:lnTo>
                    <a:pt x="84" y="0"/>
                  </a:lnTo>
                  <a:lnTo>
                    <a:pt x="80" y="2"/>
                  </a:lnTo>
                  <a:lnTo>
                    <a:pt x="77" y="2"/>
                  </a:lnTo>
                  <a:lnTo>
                    <a:pt x="73" y="3"/>
                  </a:lnTo>
                  <a:lnTo>
                    <a:pt x="68" y="3"/>
                  </a:lnTo>
                  <a:lnTo>
                    <a:pt x="65" y="3"/>
                  </a:lnTo>
                  <a:lnTo>
                    <a:pt x="60" y="5"/>
                  </a:lnTo>
                  <a:lnTo>
                    <a:pt x="56" y="5"/>
                  </a:lnTo>
                  <a:lnTo>
                    <a:pt x="53" y="8"/>
                  </a:lnTo>
                  <a:lnTo>
                    <a:pt x="49" y="10"/>
                  </a:lnTo>
                  <a:lnTo>
                    <a:pt x="46" y="12"/>
                  </a:lnTo>
                  <a:lnTo>
                    <a:pt x="43" y="13"/>
                  </a:lnTo>
                  <a:lnTo>
                    <a:pt x="39" y="15"/>
                  </a:lnTo>
                  <a:lnTo>
                    <a:pt x="34" y="17"/>
                  </a:lnTo>
                  <a:lnTo>
                    <a:pt x="32" y="20"/>
                  </a:lnTo>
                  <a:lnTo>
                    <a:pt x="29" y="22"/>
                  </a:lnTo>
                  <a:lnTo>
                    <a:pt x="26" y="25"/>
                  </a:lnTo>
                  <a:lnTo>
                    <a:pt x="24" y="27"/>
                  </a:lnTo>
                  <a:lnTo>
                    <a:pt x="20" y="31"/>
                  </a:lnTo>
                  <a:lnTo>
                    <a:pt x="19" y="34"/>
                  </a:lnTo>
                  <a:lnTo>
                    <a:pt x="15" y="37"/>
                  </a:lnTo>
                  <a:lnTo>
                    <a:pt x="14" y="41"/>
                  </a:lnTo>
                  <a:lnTo>
                    <a:pt x="10" y="44"/>
                  </a:lnTo>
                  <a:lnTo>
                    <a:pt x="10" y="48"/>
                  </a:lnTo>
                  <a:lnTo>
                    <a:pt x="12" y="49"/>
                  </a:lnTo>
                  <a:lnTo>
                    <a:pt x="14" y="46"/>
                  </a:lnTo>
                  <a:lnTo>
                    <a:pt x="15" y="41"/>
                  </a:lnTo>
                  <a:lnTo>
                    <a:pt x="19" y="39"/>
                  </a:lnTo>
                  <a:lnTo>
                    <a:pt x="20" y="36"/>
                  </a:lnTo>
                  <a:lnTo>
                    <a:pt x="24" y="32"/>
                  </a:lnTo>
                  <a:lnTo>
                    <a:pt x="26" y="29"/>
                  </a:lnTo>
                  <a:lnTo>
                    <a:pt x="29" y="27"/>
                  </a:lnTo>
                  <a:lnTo>
                    <a:pt x="31" y="24"/>
                  </a:lnTo>
                  <a:lnTo>
                    <a:pt x="34" y="22"/>
                  </a:lnTo>
                  <a:lnTo>
                    <a:pt x="38" y="20"/>
                  </a:lnTo>
                  <a:lnTo>
                    <a:pt x="39" y="17"/>
                  </a:lnTo>
                  <a:lnTo>
                    <a:pt x="44" y="15"/>
                  </a:lnTo>
                  <a:lnTo>
                    <a:pt x="48" y="13"/>
                  </a:lnTo>
                  <a:lnTo>
                    <a:pt x="51" y="12"/>
                  </a:lnTo>
                  <a:lnTo>
                    <a:pt x="55" y="10"/>
                  </a:lnTo>
                  <a:lnTo>
                    <a:pt x="58" y="8"/>
                  </a:lnTo>
                  <a:lnTo>
                    <a:pt x="61" y="8"/>
                  </a:lnTo>
                  <a:lnTo>
                    <a:pt x="67" y="7"/>
                  </a:lnTo>
                  <a:lnTo>
                    <a:pt x="68" y="5"/>
                  </a:lnTo>
                  <a:lnTo>
                    <a:pt x="73" y="5"/>
                  </a:lnTo>
                  <a:lnTo>
                    <a:pt x="77" y="3"/>
                  </a:lnTo>
                  <a:lnTo>
                    <a:pt x="80" y="3"/>
                  </a:lnTo>
                  <a:lnTo>
                    <a:pt x="85" y="3"/>
                  </a:lnTo>
                  <a:lnTo>
                    <a:pt x="87" y="3"/>
                  </a:lnTo>
                  <a:lnTo>
                    <a:pt x="92" y="3"/>
                  </a:lnTo>
                  <a:lnTo>
                    <a:pt x="97" y="3"/>
                  </a:lnTo>
                  <a:lnTo>
                    <a:pt x="101" y="5"/>
                  </a:lnTo>
                  <a:lnTo>
                    <a:pt x="104" y="5"/>
                  </a:lnTo>
                  <a:lnTo>
                    <a:pt x="107" y="5"/>
                  </a:lnTo>
                  <a:lnTo>
                    <a:pt x="113" y="8"/>
                  </a:lnTo>
                  <a:lnTo>
                    <a:pt x="116" y="8"/>
                  </a:lnTo>
                  <a:lnTo>
                    <a:pt x="123" y="12"/>
                  </a:lnTo>
                  <a:lnTo>
                    <a:pt x="126" y="15"/>
                  </a:lnTo>
                  <a:lnTo>
                    <a:pt x="130" y="15"/>
                  </a:lnTo>
                  <a:lnTo>
                    <a:pt x="131" y="17"/>
                  </a:lnTo>
                  <a:lnTo>
                    <a:pt x="136" y="20"/>
                  </a:lnTo>
                  <a:lnTo>
                    <a:pt x="138" y="22"/>
                  </a:lnTo>
                  <a:lnTo>
                    <a:pt x="142" y="25"/>
                  </a:lnTo>
                  <a:lnTo>
                    <a:pt x="143" y="27"/>
                  </a:lnTo>
                  <a:lnTo>
                    <a:pt x="147" y="31"/>
                  </a:lnTo>
                  <a:lnTo>
                    <a:pt x="148" y="34"/>
                  </a:lnTo>
                  <a:lnTo>
                    <a:pt x="150" y="37"/>
                  </a:lnTo>
                  <a:lnTo>
                    <a:pt x="152" y="39"/>
                  </a:lnTo>
                  <a:lnTo>
                    <a:pt x="153" y="42"/>
                  </a:lnTo>
                  <a:lnTo>
                    <a:pt x="157" y="46"/>
                  </a:lnTo>
                  <a:lnTo>
                    <a:pt x="159" y="49"/>
                  </a:lnTo>
                  <a:lnTo>
                    <a:pt x="159" y="53"/>
                  </a:lnTo>
                  <a:lnTo>
                    <a:pt x="160" y="56"/>
                  </a:lnTo>
                  <a:lnTo>
                    <a:pt x="162" y="60"/>
                  </a:lnTo>
                  <a:lnTo>
                    <a:pt x="162" y="63"/>
                  </a:lnTo>
                  <a:lnTo>
                    <a:pt x="164" y="68"/>
                  </a:lnTo>
                  <a:lnTo>
                    <a:pt x="164" y="71"/>
                  </a:lnTo>
                  <a:lnTo>
                    <a:pt x="164" y="75"/>
                  </a:lnTo>
                  <a:lnTo>
                    <a:pt x="164" y="78"/>
                  </a:lnTo>
                  <a:lnTo>
                    <a:pt x="164" y="82"/>
                  </a:lnTo>
                  <a:lnTo>
                    <a:pt x="164" y="87"/>
                  </a:lnTo>
                  <a:lnTo>
                    <a:pt x="164" y="88"/>
                  </a:lnTo>
                  <a:lnTo>
                    <a:pt x="162" y="94"/>
                  </a:lnTo>
                  <a:lnTo>
                    <a:pt x="162" y="97"/>
                  </a:lnTo>
                  <a:lnTo>
                    <a:pt x="160" y="100"/>
                  </a:lnTo>
                  <a:lnTo>
                    <a:pt x="159" y="104"/>
                  </a:lnTo>
                  <a:lnTo>
                    <a:pt x="159" y="107"/>
                  </a:lnTo>
                  <a:lnTo>
                    <a:pt x="155" y="112"/>
                  </a:lnTo>
                  <a:lnTo>
                    <a:pt x="153" y="116"/>
                  </a:lnTo>
                  <a:lnTo>
                    <a:pt x="152" y="119"/>
                  </a:lnTo>
                  <a:lnTo>
                    <a:pt x="148" y="123"/>
                  </a:lnTo>
                  <a:lnTo>
                    <a:pt x="147" y="124"/>
                  </a:lnTo>
                  <a:lnTo>
                    <a:pt x="145" y="128"/>
                  </a:lnTo>
                  <a:lnTo>
                    <a:pt x="143" y="131"/>
                  </a:lnTo>
                  <a:lnTo>
                    <a:pt x="140" y="135"/>
                  </a:lnTo>
                  <a:lnTo>
                    <a:pt x="136" y="136"/>
                  </a:lnTo>
                  <a:lnTo>
                    <a:pt x="133" y="140"/>
                  </a:lnTo>
                  <a:lnTo>
                    <a:pt x="130" y="141"/>
                  </a:lnTo>
                  <a:lnTo>
                    <a:pt x="126" y="143"/>
                  </a:lnTo>
                  <a:lnTo>
                    <a:pt x="123" y="146"/>
                  </a:lnTo>
                  <a:lnTo>
                    <a:pt x="121" y="148"/>
                  </a:lnTo>
                  <a:lnTo>
                    <a:pt x="118" y="148"/>
                  </a:lnTo>
                  <a:lnTo>
                    <a:pt x="113" y="150"/>
                  </a:lnTo>
                  <a:lnTo>
                    <a:pt x="109" y="152"/>
                  </a:lnTo>
                  <a:lnTo>
                    <a:pt x="106" y="153"/>
                  </a:lnTo>
                  <a:lnTo>
                    <a:pt x="102" y="155"/>
                  </a:lnTo>
                  <a:lnTo>
                    <a:pt x="99" y="155"/>
                  </a:lnTo>
                  <a:lnTo>
                    <a:pt x="96" y="155"/>
                  </a:lnTo>
                  <a:lnTo>
                    <a:pt x="92" y="157"/>
                  </a:lnTo>
                  <a:lnTo>
                    <a:pt x="87" y="157"/>
                  </a:lnTo>
                  <a:lnTo>
                    <a:pt x="84" y="158"/>
                  </a:lnTo>
                  <a:lnTo>
                    <a:pt x="80" y="158"/>
                  </a:lnTo>
                  <a:lnTo>
                    <a:pt x="77" y="157"/>
                  </a:lnTo>
                  <a:lnTo>
                    <a:pt x="73" y="157"/>
                  </a:lnTo>
                  <a:lnTo>
                    <a:pt x="67" y="157"/>
                  </a:lnTo>
                  <a:lnTo>
                    <a:pt x="65" y="155"/>
                  </a:lnTo>
                  <a:lnTo>
                    <a:pt x="60" y="155"/>
                  </a:lnTo>
                  <a:lnTo>
                    <a:pt x="56" y="153"/>
                  </a:lnTo>
                  <a:lnTo>
                    <a:pt x="53" y="152"/>
                  </a:lnTo>
                  <a:lnTo>
                    <a:pt x="49" y="152"/>
                  </a:lnTo>
                  <a:lnTo>
                    <a:pt x="46" y="148"/>
                  </a:lnTo>
                  <a:lnTo>
                    <a:pt x="41" y="146"/>
                  </a:lnTo>
                  <a:lnTo>
                    <a:pt x="39" y="145"/>
                  </a:lnTo>
                  <a:lnTo>
                    <a:pt x="34" y="143"/>
                  </a:lnTo>
                  <a:lnTo>
                    <a:pt x="32" y="141"/>
                  </a:lnTo>
                  <a:lnTo>
                    <a:pt x="29" y="138"/>
                  </a:lnTo>
                  <a:lnTo>
                    <a:pt x="26" y="136"/>
                  </a:lnTo>
                  <a:lnTo>
                    <a:pt x="24" y="133"/>
                  </a:lnTo>
                  <a:lnTo>
                    <a:pt x="20" y="129"/>
                  </a:lnTo>
                  <a:lnTo>
                    <a:pt x="19" y="128"/>
                  </a:lnTo>
                  <a:lnTo>
                    <a:pt x="17" y="124"/>
                  </a:lnTo>
                  <a:lnTo>
                    <a:pt x="14" y="121"/>
                  </a:lnTo>
                  <a:lnTo>
                    <a:pt x="14" y="117"/>
                  </a:lnTo>
                  <a:lnTo>
                    <a:pt x="10" y="114"/>
                  </a:lnTo>
                  <a:lnTo>
                    <a:pt x="10" y="112"/>
                  </a:lnTo>
                  <a:lnTo>
                    <a:pt x="9" y="107"/>
                  </a:lnTo>
                  <a:lnTo>
                    <a:pt x="7" y="104"/>
                  </a:lnTo>
                  <a:lnTo>
                    <a:pt x="5" y="100"/>
                  </a:lnTo>
                  <a:lnTo>
                    <a:pt x="5" y="97"/>
                  </a:lnTo>
                  <a:lnTo>
                    <a:pt x="5" y="94"/>
                  </a:lnTo>
                  <a:lnTo>
                    <a:pt x="5" y="88"/>
                  </a:lnTo>
                  <a:lnTo>
                    <a:pt x="5" y="87"/>
                  </a:lnTo>
                  <a:lnTo>
                    <a:pt x="5" y="82"/>
                  </a:lnTo>
                  <a:lnTo>
                    <a:pt x="5" y="78"/>
                  </a:lnTo>
                  <a:lnTo>
                    <a:pt x="5" y="75"/>
                  </a:lnTo>
                  <a:lnTo>
                    <a:pt x="5" y="71"/>
                  </a:lnTo>
                  <a:lnTo>
                    <a:pt x="5" y="68"/>
                  </a:lnTo>
                  <a:lnTo>
                    <a:pt x="7" y="63"/>
                  </a:lnTo>
                  <a:lnTo>
                    <a:pt x="9" y="60"/>
                  </a:lnTo>
                  <a:lnTo>
                    <a:pt x="10" y="56"/>
                  </a:lnTo>
                  <a:lnTo>
                    <a:pt x="10" y="53"/>
                  </a:lnTo>
                  <a:lnTo>
                    <a:pt x="12" y="49"/>
                  </a:lnTo>
                  <a:lnTo>
                    <a:pt x="10" y="48"/>
                  </a:lnTo>
                  <a:close/>
                </a:path>
              </a:pathLst>
            </a:custGeom>
            <a:solidFill>
              <a:srgbClr val="808080"/>
            </a:solidFill>
            <a:ln w="9525">
              <a:noFill/>
              <a:round/>
              <a:headEnd/>
              <a:tailEnd/>
            </a:ln>
          </p:spPr>
          <p:txBody>
            <a:bodyPr/>
            <a:lstStyle/>
            <a:p>
              <a:endParaRPr lang="en-US"/>
            </a:p>
          </p:txBody>
        </p:sp>
        <p:sp>
          <p:nvSpPr>
            <p:cNvPr id="491" name="Freeform 2662"/>
            <p:cNvSpPr>
              <a:spLocks/>
            </p:cNvSpPr>
            <p:nvPr/>
          </p:nvSpPr>
          <p:spPr bwMode="auto">
            <a:xfrm>
              <a:off x="2427" y="2757"/>
              <a:ext cx="128" cy="122"/>
            </a:xfrm>
            <a:custGeom>
              <a:avLst/>
              <a:gdLst>
                <a:gd name="T0" fmla="*/ 84 w 128"/>
                <a:gd name="T1" fmla="*/ 1 h 122"/>
                <a:gd name="T2" fmla="*/ 77 w 128"/>
                <a:gd name="T3" fmla="*/ 0 h 122"/>
                <a:gd name="T4" fmla="*/ 70 w 128"/>
                <a:gd name="T5" fmla="*/ 0 h 122"/>
                <a:gd name="T6" fmla="*/ 63 w 128"/>
                <a:gd name="T7" fmla="*/ 0 h 122"/>
                <a:gd name="T8" fmla="*/ 56 w 128"/>
                <a:gd name="T9" fmla="*/ 0 h 122"/>
                <a:gd name="T10" fmla="*/ 49 w 128"/>
                <a:gd name="T11" fmla="*/ 1 h 122"/>
                <a:gd name="T12" fmla="*/ 39 w 128"/>
                <a:gd name="T13" fmla="*/ 5 h 122"/>
                <a:gd name="T14" fmla="*/ 34 w 128"/>
                <a:gd name="T15" fmla="*/ 6 h 122"/>
                <a:gd name="T16" fmla="*/ 29 w 128"/>
                <a:gd name="T17" fmla="*/ 10 h 122"/>
                <a:gd name="T18" fmla="*/ 26 w 128"/>
                <a:gd name="T19" fmla="*/ 13 h 122"/>
                <a:gd name="T20" fmla="*/ 20 w 128"/>
                <a:gd name="T21" fmla="*/ 17 h 122"/>
                <a:gd name="T22" fmla="*/ 17 w 128"/>
                <a:gd name="T23" fmla="*/ 20 h 122"/>
                <a:gd name="T24" fmla="*/ 14 w 128"/>
                <a:gd name="T25" fmla="*/ 25 h 122"/>
                <a:gd name="T26" fmla="*/ 7 w 128"/>
                <a:gd name="T27" fmla="*/ 35 h 122"/>
                <a:gd name="T28" fmla="*/ 2 w 128"/>
                <a:gd name="T29" fmla="*/ 46 h 122"/>
                <a:gd name="T30" fmla="*/ 2 w 128"/>
                <a:gd name="T31" fmla="*/ 52 h 122"/>
                <a:gd name="T32" fmla="*/ 0 w 128"/>
                <a:gd name="T33" fmla="*/ 59 h 122"/>
                <a:gd name="T34" fmla="*/ 0 w 128"/>
                <a:gd name="T35" fmla="*/ 66 h 122"/>
                <a:gd name="T36" fmla="*/ 0 w 128"/>
                <a:gd name="T37" fmla="*/ 73 h 122"/>
                <a:gd name="T38" fmla="*/ 2 w 128"/>
                <a:gd name="T39" fmla="*/ 80 h 122"/>
                <a:gd name="T40" fmla="*/ 5 w 128"/>
                <a:gd name="T41" fmla="*/ 88 h 122"/>
                <a:gd name="T42" fmla="*/ 9 w 128"/>
                <a:gd name="T43" fmla="*/ 93 h 122"/>
                <a:gd name="T44" fmla="*/ 14 w 128"/>
                <a:gd name="T45" fmla="*/ 100 h 122"/>
                <a:gd name="T46" fmla="*/ 19 w 128"/>
                <a:gd name="T47" fmla="*/ 105 h 122"/>
                <a:gd name="T48" fmla="*/ 22 w 128"/>
                <a:gd name="T49" fmla="*/ 109 h 122"/>
                <a:gd name="T50" fmla="*/ 27 w 128"/>
                <a:gd name="T51" fmla="*/ 112 h 122"/>
                <a:gd name="T52" fmla="*/ 32 w 128"/>
                <a:gd name="T53" fmla="*/ 115 h 122"/>
                <a:gd name="T54" fmla="*/ 43 w 128"/>
                <a:gd name="T55" fmla="*/ 121 h 122"/>
                <a:gd name="T56" fmla="*/ 49 w 128"/>
                <a:gd name="T57" fmla="*/ 121 h 122"/>
                <a:gd name="T58" fmla="*/ 55 w 128"/>
                <a:gd name="T59" fmla="*/ 122 h 122"/>
                <a:gd name="T60" fmla="*/ 61 w 128"/>
                <a:gd name="T61" fmla="*/ 122 h 122"/>
                <a:gd name="T62" fmla="*/ 68 w 128"/>
                <a:gd name="T63" fmla="*/ 122 h 122"/>
                <a:gd name="T64" fmla="*/ 75 w 128"/>
                <a:gd name="T65" fmla="*/ 122 h 122"/>
                <a:gd name="T66" fmla="*/ 82 w 128"/>
                <a:gd name="T67" fmla="*/ 121 h 122"/>
                <a:gd name="T68" fmla="*/ 90 w 128"/>
                <a:gd name="T69" fmla="*/ 115 h 122"/>
                <a:gd name="T70" fmla="*/ 95 w 128"/>
                <a:gd name="T71" fmla="*/ 114 h 122"/>
                <a:gd name="T72" fmla="*/ 102 w 128"/>
                <a:gd name="T73" fmla="*/ 110 h 122"/>
                <a:gd name="T74" fmla="*/ 106 w 128"/>
                <a:gd name="T75" fmla="*/ 105 h 122"/>
                <a:gd name="T76" fmla="*/ 111 w 128"/>
                <a:gd name="T77" fmla="*/ 102 h 122"/>
                <a:gd name="T78" fmla="*/ 116 w 128"/>
                <a:gd name="T79" fmla="*/ 97 h 122"/>
                <a:gd name="T80" fmla="*/ 119 w 128"/>
                <a:gd name="T81" fmla="*/ 90 h 122"/>
                <a:gd name="T82" fmla="*/ 124 w 128"/>
                <a:gd name="T83" fmla="*/ 80 h 122"/>
                <a:gd name="T84" fmla="*/ 128 w 128"/>
                <a:gd name="T85" fmla="*/ 73 h 122"/>
                <a:gd name="T86" fmla="*/ 128 w 128"/>
                <a:gd name="T87" fmla="*/ 66 h 122"/>
                <a:gd name="T88" fmla="*/ 128 w 128"/>
                <a:gd name="T89" fmla="*/ 56 h 122"/>
                <a:gd name="T90" fmla="*/ 128 w 128"/>
                <a:gd name="T91" fmla="*/ 49 h 122"/>
                <a:gd name="T92" fmla="*/ 126 w 128"/>
                <a:gd name="T93" fmla="*/ 42 h 122"/>
                <a:gd name="T94" fmla="*/ 123 w 128"/>
                <a:gd name="T95" fmla="*/ 34 h 122"/>
                <a:gd name="T96" fmla="*/ 119 w 128"/>
                <a:gd name="T97" fmla="*/ 28 h 122"/>
                <a:gd name="T98" fmla="*/ 116 w 128"/>
                <a:gd name="T99" fmla="*/ 23 h 122"/>
                <a:gd name="T100" fmla="*/ 113 w 128"/>
                <a:gd name="T101" fmla="*/ 20 h 122"/>
                <a:gd name="T102" fmla="*/ 109 w 128"/>
                <a:gd name="T103" fmla="*/ 17 h 122"/>
                <a:gd name="T104" fmla="*/ 104 w 128"/>
                <a:gd name="T105" fmla="*/ 11 h 122"/>
                <a:gd name="T106" fmla="*/ 99 w 128"/>
                <a:gd name="T107" fmla="*/ 8 h 1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8"/>
                <a:gd name="T163" fmla="*/ 0 h 122"/>
                <a:gd name="T164" fmla="*/ 128 w 128"/>
                <a:gd name="T165" fmla="*/ 122 h 1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8" h="122">
                  <a:moveTo>
                    <a:pt x="92" y="5"/>
                  </a:moveTo>
                  <a:lnTo>
                    <a:pt x="87" y="3"/>
                  </a:lnTo>
                  <a:lnTo>
                    <a:pt x="85" y="1"/>
                  </a:lnTo>
                  <a:lnTo>
                    <a:pt x="84" y="1"/>
                  </a:lnTo>
                  <a:lnTo>
                    <a:pt x="82" y="1"/>
                  </a:lnTo>
                  <a:lnTo>
                    <a:pt x="80" y="1"/>
                  </a:lnTo>
                  <a:lnTo>
                    <a:pt x="78" y="1"/>
                  </a:lnTo>
                  <a:lnTo>
                    <a:pt x="77" y="0"/>
                  </a:lnTo>
                  <a:lnTo>
                    <a:pt x="75" y="0"/>
                  </a:lnTo>
                  <a:lnTo>
                    <a:pt x="73" y="0"/>
                  </a:lnTo>
                  <a:lnTo>
                    <a:pt x="72" y="0"/>
                  </a:lnTo>
                  <a:lnTo>
                    <a:pt x="70" y="0"/>
                  </a:lnTo>
                  <a:lnTo>
                    <a:pt x="68" y="0"/>
                  </a:lnTo>
                  <a:lnTo>
                    <a:pt x="66" y="0"/>
                  </a:lnTo>
                  <a:lnTo>
                    <a:pt x="65" y="0"/>
                  </a:lnTo>
                  <a:lnTo>
                    <a:pt x="63" y="0"/>
                  </a:lnTo>
                  <a:lnTo>
                    <a:pt x="61" y="0"/>
                  </a:lnTo>
                  <a:lnTo>
                    <a:pt x="60" y="0"/>
                  </a:lnTo>
                  <a:lnTo>
                    <a:pt x="58" y="0"/>
                  </a:lnTo>
                  <a:lnTo>
                    <a:pt x="56" y="0"/>
                  </a:lnTo>
                  <a:lnTo>
                    <a:pt x="55" y="0"/>
                  </a:lnTo>
                  <a:lnTo>
                    <a:pt x="53" y="1"/>
                  </a:lnTo>
                  <a:lnTo>
                    <a:pt x="51" y="1"/>
                  </a:lnTo>
                  <a:lnTo>
                    <a:pt x="49" y="1"/>
                  </a:lnTo>
                  <a:lnTo>
                    <a:pt x="48" y="1"/>
                  </a:lnTo>
                  <a:lnTo>
                    <a:pt x="43" y="3"/>
                  </a:lnTo>
                  <a:lnTo>
                    <a:pt x="43" y="5"/>
                  </a:lnTo>
                  <a:lnTo>
                    <a:pt x="39" y="5"/>
                  </a:lnTo>
                  <a:lnTo>
                    <a:pt x="39" y="6"/>
                  </a:lnTo>
                  <a:lnTo>
                    <a:pt x="38" y="6"/>
                  </a:lnTo>
                  <a:lnTo>
                    <a:pt x="36" y="6"/>
                  </a:lnTo>
                  <a:lnTo>
                    <a:pt x="34" y="6"/>
                  </a:lnTo>
                  <a:lnTo>
                    <a:pt x="34" y="8"/>
                  </a:lnTo>
                  <a:lnTo>
                    <a:pt x="32" y="8"/>
                  </a:lnTo>
                  <a:lnTo>
                    <a:pt x="31" y="10"/>
                  </a:lnTo>
                  <a:lnTo>
                    <a:pt x="29" y="10"/>
                  </a:lnTo>
                  <a:lnTo>
                    <a:pt x="29" y="11"/>
                  </a:lnTo>
                  <a:lnTo>
                    <a:pt x="27" y="11"/>
                  </a:lnTo>
                  <a:lnTo>
                    <a:pt x="26" y="11"/>
                  </a:lnTo>
                  <a:lnTo>
                    <a:pt x="26" y="13"/>
                  </a:lnTo>
                  <a:lnTo>
                    <a:pt x="24" y="13"/>
                  </a:lnTo>
                  <a:lnTo>
                    <a:pt x="22" y="15"/>
                  </a:lnTo>
                  <a:lnTo>
                    <a:pt x="22" y="17"/>
                  </a:lnTo>
                  <a:lnTo>
                    <a:pt x="20" y="17"/>
                  </a:lnTo>
                  <a:lnTo>
                    <a:pt x="20" y="18"/>
                  </a:lnTo>
                  <a:lnTo>
                    <a:pt x="19" y="18"/>
                  </a:lnTo>
                  <a:lnTo>
                    <a:pt x="19" y="20"/>
                  </a:lnTo>
                  <a:lnTo>
                    <a:pt x="17" y="20"/>
                  </a:lnTo>
                  <a:lnTo>
                    <a:pt x="17" y="22"/>
                  </a:lnTo>
                  <a:lnTo>
                    <a:pt x="15" y="22"/>
                  </a:lnTo>
                  <a:lnTo>
                    <a:pt x="15" y="23"/>
                  </a:lnTo>
                  <a:lnTo>
                    <a:pt x="14" y="25"/>
                  </a:lnTo>
                  <a:lnTo>
                    <a:pt x="12" y="27"/>
                  </a:lnTo>
                  <a:lnTo>
                    <a:pt x="10" y="28"/>
                  </a:lnTo>
                  <a:lnTo>
                    <a:pt x="9" y="32"/>
                  </a:lnTo>
                  <a:lnTo>
                    <a:pt x="7" y="35"/>
                  </a:lnTo>
                  <a:lnTo>
                    <a:pt x="3" y="40"/>
                  </a:lnTo>
                  <a:lnTo>
                    <a:pt x="2" y="42"/>
                  </a:lnTo>
                  <a:lnTo>
                    <a:pt x="2" y="44"/>
                  </a:lnTo>
                  <a:lnTo>
                    <a:pt x="2" y="46"/>
                  </a:lnTo>
                  <a:lnTo>
                    <a:pt x="2" y="47"/>
                  </a:lnTo>
                  <a:lnTo>
                    <a:pt x="2" y="49"/>
                  </a:lnTo>
                  <a:lnTo>
                    <a:pt x="2" y="51"/>
                  </a:lnTo>
                  <a:lnTo>
                    <a:pt x="2" y="52"/>
                  </a:lnTo>
                  <a:lnTo>
                    <a:pt x="0" y="54"/>
                  </a:lnTo>
                  <a:lnTo>
                    <a:pt x="0" y="56"/>
                  </a:lnTo>
                  <a:lnTo>
                    <a:pt x="0" y="57"/>
                  </a:lnTo>
                  <a:lnTo>
                    <a:pt x="0" y="59"/>
                  </a:lnTo>
                  <a:lnTo>
                    <a:pt x="0" y="61"/>
                  </a:lnTo>
                  <a:lnTo>
                    <a:pt x="0" y="63"/>
                  </a:lnTo>
                  <a:lnTo>
                    <a:pt x="0" y="64"/>
                  </a:lnTo>
                  <a:lnTo>
                    <a:pt x="0" y="66"/>
                  </a:lnTo>
                  <a:lnTo>
                    <a:pt x="0" y="68"/>
                  </a:lnTo>
                  <a:lnTo>
                    <a:pt x="0" y="69"/>
                  </a:lnTo>
                  <a:lnTo>
                    <a:pt x="0" y="71"/>
                  </a:lnTo>
                  <a:lnTo>
                    <a:pt x="0" y="73"/>
                  </a:lnTo>
                  <a:lnTo>
                    <a:pt x="2" y="75"/>
                  </a:lnTo>
                  <a:lnTo>
                    <a:pt x="2" y="76"/>
                  </a:lnTo>
                  <a:lnTo>
                    <a:pt x="2" y="78"/>
                  </a:lnTo>
                  <a:lnTo>
                    <a:pt x="2" y="80"/>
                  </a:lnTo>
                  <a:lnTo>
                    <a:pt x="3" y="83"/>
                  </a:lnTo>
                  <a:lnTo>
                    <a:pt x="3" y="85"/>
                  </a:lnTo>
                  <a:lnTo>
                    <a:pt x="5" y="86"/>
                  </a:lnTo>
                  <a:lnTo>
                    <a:pt x="5" y="88"/>
                  </a:lnTo>
                  <a:lnTo>
                    <a:pt x="7" y="90"/>
                  </a:lnTo>
                  <a:lnTo>
                    <a:pt x="7" y="92"/>
                  </a:lnTo>
                  <a:lnTo>
                    <a:pt x="9" y="92"/>
                  </a:lnTo>
                  <a:lnTo>
                    <a:pt x="9" y="93"/>
                  </a:lnTo>
                  <a:lnTo>
                    <a:pt x="9" y="95"/>
                  </a:lnTo>
                  <a:lnTo>
                    <a:pt x="10" y="97"/>
                  </a:lnTo>
                  <a:lnTo>
                    <a:pt x="12" y="98"/>
                  </a:lnTo>
                  <a:lnTo>
                    <a:pt x="14" y="100"/>
                  </a:lnTo>
                  <a:lnTo>
                    <a:pt x="15" y="102"/>
                  </a:lnTo>
                  <a:lnTo>
                    <a:pt x="15" y="104"/>
                  </a:lnTo>
                  <a:lnTo>
                    <a:pt x="17" y="104"/>
                  </a:lnTo>
                  <a:lnTo>
                    <a:pt x="19" y="105"/>
                  </a:lnTo>
                  <a:lnTo>
                    <a:pt x="19" y="107"/>
                  </a:lnTo>
                  <a:lnTo>
                    <a:pt x="20" y="107"/>
                  </a:lnTo>
                  <a:lnTo>
                    <a:pt x="20" y="109"/>
                  </a:lnTo>
                  <a:lnTo>
                    <a:pt x="22" y="109"/>
                  </a:lnTo>
                  <a:lnTo>
                    <a:pt x="22" y="110"/>
                  </a:lnTo>
                  <a:lnTo>
                    <a:pt x="24" y="110"/>
                  </a:lnTo>
                  <a:lnTo>
                    <a:pt x="26" y="112"/>
                  </a:lnTo>
                  <a:lnTo>
                    <a:pt x="27" y="112"/>
                  </a:lnTo>
                  <a:lnTo>
                    <a:pt x="29" y="112"/>
                  </a:lnTo>
                  <a:lnTo>
                    <a:pt x="29" y="114"/>
                  </a:lnTo>
                  <a:lnTo>
                    <a:pt x="31" y="115"/>
                  </a:lnTo>
                  <a:lnTo>
                    <a:pt x="32" y="115"/>
                  </a:lnTo>
                  <a:lnTo>
                    <a:pt x="36" y="117"/>
                  </a:lnTo>
                  <a:lnTo>
                    <a:pt x="39" y="119"/>
                  </a:lnTo>
                  <a:lnTo>
                    <a:pt x="41" y="119"/>
                  </a:lnTo>
                  <a:lnTo>
                    <a:pt x="43" y="121"/>
                  </a:lnTo>
                  <a:lnTo>
                    <a:pt x="44" y="121"/>
                  </a:lnTo>
                  <a:lnTo>
                    <a:pt x="46" y="121"/>
                  </a:lnTo>
                  <a:lnTo>
                    <a:pt x="48" y="121"/>
                  </a:lnTo>
                  <a:lnTo>
                    <a:pt x="49" y="121"/>
                  </a:lnTo>
                  <a:lnTo>
                    <a:pt x="49" y="122"/>
                  </a:lnTo>
                  <a:lnTo>
                    <a:pt x="51" y="122"/>
                  </a:lnTo>
                  <a:lnTo>
                    <a:pt x="53" y="122"/>
                  </a:lnTo>
                  <a:lnTo>
                    <a:pt x="55" y="122"/>
                  </a:lnTo>
                  <a:lnTo>
                    <a:pt x="56" y="122"/>
                  </a:lnTo>
                  <a:lnTo>
                    <a:pt x="58" y="122"/>
                  </a:lnTo>
                  <a:lnTo>
                    <a:pt x="60" y="122"/>
                  </a:lnTo>
                  <a:lnTo>
                    <a:pt x="61" y="122"/>
                  </a:lnTo>
                  <a:lnTo>
                    <a:pt x="63" y="122"/>
                  </a:lnTo>
                  <a:lnTo>
                    <a:pt x="65" y="122"/>
                  </a:lnTo>
                  <a:lnTo>
                    <a:pt x="66" y="122"/>
                  </a:lnTo>
                  <a:lnTo>
                    <a:pt x="68" y="122"/>
                  </a:lnTo>
                  <a:lnTo>
                    <a:pt x="70" y="122"/>
                  </a:lnTo>
                  <a:lnTo>
                    <a:pt x="72" y="122"/>
                  </a:lnTo>
                  <a:lnTo>
                    <a:pt x="73" y="122"/>
                  </a:lnTo>
                  <a:lnTo>
                    <a:pt x="75" y="122"/>
                  </a:lnTo>
                  <a:lnTo>
                    <a:pt x="75" y="121"/>
                  </a:lnTo>
                  <a:lnTo>
                    <a:pt x="77" y="121"/>
                  </a:lnTo>
                  <a:lnTo>
                    <a:pt x="80" y="121"/>
                  </a:lnTo>
                  <a:lnTo>
                    <a:pt x="82" y="121"/>
                  </a:lnTo>
                  <a:lnTo>
                    <a:pt x="84" y="119"/>
                  </a:lnTo>
                  <a:lnTo>
                    <a:pt x="85" y="119"/>
                  </a:lnTo>
                  <a:lnTo>
                    <a:pt x="89" y="117"/>
                  </a:lnTo>
                  <a:lnTo>
                    <a:pt x="90" y="115"/>
                  </a:lnTo>
                  <a:lnTo>
                    <a:pt x="92" y="115"/>
                  </a:lnTo>
                  <a:lnTo>
                    <a:pt x="94" y="115"/>
                  </a:lnTo>
                  <a:lnTo>
                    <a:pt x="95" y="115"/>
                  </a:lnTo>
                  <a:lnTo>
                    <a:pt x="95" y="114"/>
                  </a:lnTo>
                  <a:lnTo>
                    <a:pt x="97" y="112"/>
                  </a:lnTo>
                  <a:lnTo>
                    <a:pt x="99" y="112"/>
                  </a:lnTo>
                  <a:lnTo>
                    <a:pt x="101" y="110"/>
                  </a:lnTo>
                  <a:lnTo>
                    <a:pt x="102" y="110"/>
                  </a:lnTo>
                  <a:lnTo>
                    <a:pt x="102" y="109"/>
                  </a:lnTo>
                  <a:lnTo>
                    <a:pt x="104" y="109"/>
                  </a:lnTo>
                  <a:lnTo>
                    <a:pt x="106" y="107"/>
                  </a:lnTo>
                  <a:lnTo>
                    <a:pt x="106" y="105"/>
                  </a:lnTo>
                  <a:lnTo>
                    <a:pt x="107" y="105"/>
                  </a:lnTo>
                  <a:lnTo>
                    <a:pt x="109" y="104"/>
                  </a:lnTo>
                  <a:lnTo>
                    <a:pt x="109" y="102"/>
                  </a:lnTo>
                  <a:lnTo>
                    <a:pt x="111" y="102"/>
                  </a:lnTo>
                  <a:lnTo>
                    <a:pt x="111" y="100"/>
                  </a:lnTo>
                  <a:lnTo>
                    <a:pt x="113" y="100"/>
                  </a:lnTo>
                  <a:lnTo>
                    <a:pt x="114" y="98"/>
                  </a:lnTo>
                  <a:lnTo>
                    <a:pt x="116" y="97"/>
                  </a:lnTo>
                  <a:lnTo>
                    <a:pt x="116" y="95"/>
                  </a:lnTo>
                  <a:lnTo>
                    <a:pt x="118" y="93"/>
                  </a:lnTo>
                  <a:lnTo>
                    <a:pt x="119" y="92"/>
                  </a:lnTo>
                  <a:lnTo>
                    <a:pt x="119" y="90"/>
                  </a:lnTo>
                  <a:lnTo>
                    <a:pt x="123" y="86"/>
                  </a:lnTo>
                  <a:lnTo>
                    <a:pt x="123" y="83"/>
                  </a:lnTo>
                  <a:lnTo>
                    <a:pt x="123" y="81"/>
                  </a:lnTo>
                  <a:lnTo>
                    <a:pt x="124" y="80"/>
                  </a:lnTo>
                  <a:lnTo>
                    <a:pt x="124" y="78"/>
                  </a:lnTo>
                  <a:lnTo>
                    <a:pt x="126" y="76"/>
                  </a:lnTo>
                  <a:lnTo>
                    <a:pt x="126" y="75"/>
                  </a:lnTo>
                  <a:lnTo>
                    <a:pt x="128" y="73"/>
                  </a:lnTo>
                  <a:lnTo>
                    <a:pt x="128" y="71"/>
                  </a:lnTo>
                  <a:lnTo>
                    <a:pt x="128" y="69"/>
                  </a:lnTo>
                  <a:lnTo>
                    <a:pt x="128" y="68"/>
                  </a:lnTo>
                  <a:lnTo>
                    <a:pt x="128" y="66"/>
                  </a:lnTo>
                  <a:lnTo>
                    <a:pt x="128" y="64"/>
                  </a:lnTo>
                  <a:lnTo>
                    <a:pt x="128" y="61"/>
                  </a:lnTo>
                  <a:lnTo>
                    <a:pt x="128" y="59"/>
                  </a:lnTo>
                  <a:lnTo>
                    <a:pt x="128" y="56"/>
                  </a:lnTo>
                  <a:lnTo>
                    <a:pt x="128" y="54"/>
                  </a:lnTo>
                  <a:lnTo>
                    <a:pt x="128" y="52"/>
                  </a:lnTo>
                  <a:lnTo>
                    <a:pt x="128" y="51"/>
                  </a:lnTo>
                  <a:lnTo>
                    <a:pt x="128" y="49"/>
                  </a:lnTo>
                  <a:lnTo>
                    <a:pt x="128" y="47"/>
                  </a:lnTo>
                  <a:lnTo>
                    <a:pt x="128" y="46"/>
                  </a:lnTo>
                  <a:lnTo>
                    <a:pt x="126" y="44"/>
                  </a:lnTo>
                  <a:lnTo>
                    <a:pt x="126" y="42"/>
                  </a:lnTo>
                  <a:lnTo>
                    <a:pt x="124" y="39"/>
                  </a:lnTo>
                  <a:lnTo>
                    <a:pt x="124" y="37"/>
                  </a:lnTo>
                  <a:lnTo>
                    <a:pt x="123" y="35"/>
                  </a:lnTo>
                  <a:lnTo>
                    <a:pt x="123" y="34"/>
                  </a:lnTo>
                  <a:lnTo>
                    <a:pt x="123" y="32"/>
                  </a:lnTo>
                  <a:lnTo>
                    <a:pt x="121" y="32"/>
                  </a:lnTo>
                  <a:lnTo>
                    <a:pt x="121" y="30"/>
                  </a:lnTo>
                  <a:lnTo>
                    <a:pt x="119" y="28"/>
                  </a:lnTo>
                  <a:lnTo>
                    <a:pt x="118" y="27"/>
                  </a:lnTo>
                  <a:lnTo>
                    <a:pt x="118" y="25"/>
                  </a:lnTo>
                  <a:lnTo>
                    <a:pt x="116" y="25"/>
                  </a:lnTo>
                  <a:lnTo>
                    <a:pt x="116" y="23"/>
                  </a:lnTo>
                  <a:lnTo>
                    <a:pt x="116" y="22"/>
                  </a:lnTo>
                  <a:lnTo>
                    <a:pt x="114" y="22"/>
                  </a:lnTo>
                  <a:lnTo>
                    <a:pt x="114" y="20"/>
                  </a:lnTo>
                  <a:lnTo>
                    <a:pt x="113" y="20"/>
                  </a:lnTo>
                  <a:lnTo>
                    <a:pt x="111" y="20"/>
                  </a:lnTo>
                  <a:lnTo>
                    <a:pt x="111" y="18"/>
                  </a:lnTo>
                  <a:lnTo>
                    <a:pt x="109" y="18"/>
                  </a:lnTo>
                  <a:lnTo>
                    <a:pt x="109" y="17"/>
                  </a:lnTo>
                  <a:lnTo>
                    <a:pt x="107" y="15"/>
                  </a:lnTo>
                  <a:lnTo>
                    <a:pt x="106" y="13"/>
                  </a:lnTo>
                  <a:lnTo>
                    <a:pt x="106" y="11"/>
                  </a:lnTo>
                  <a:lnTo>
                    <a:pt x="104" y="11"/>
                  </a:lnTo>
                  <a:lnTo>
                    <a:pt x="102" y="11"/>
                  </a:lnTo>
                  <a:lnTo>
                    <a:pt x="102" y="10"/>
                  </a:lnTo>
                  <a:lnTo>
                    <a:pt x="101" y="10"/>
                  </a:lnTo>
                  <a:lnTo>
                    <a:pt x="99" y="8"/>
                  </a:lnTo>
                  <a:lnTo>
                    <a:pt x="97" y="6"/>
                  </a:lnTo>
                  <a:lnTo>
                    <a:pt x="95" y="6"/>
                  </a:lnTo>
                  <a:lnTo>
                    <a:pt x="92" y="5"/>
                  </a:lnTo>
                  <a:close/>
                </a:path>
              </a:pathLst>
            </a:custGeom>
            <a:solidFill>
              <a:srgbClr val="808080"/>
            </a:solidFill>
            <a:ln w="9525">
              <a:noFill/>
              <a:round/>
              <a:headEnd/>
              <a:tailEnd/>
            </a:ln>
          </p:spPr>
          <p:txBody>
            <a:bodyPr/>
            <a:lstStyle/>
            <a:p>
              <a:endParaRPr lang="en-US"/>
            </a:p>
          </p:txBody>
        </p:sp>
        <p:sp>
          <p:nvSpPr>
            <p:cNvPr id="492" name="Freeform 2663"/>
            <p:cNvSpPr>
              <a:spLocks/>
            </p:cNvSpPr>
            <p:nvPr/>
          </p:nvSpPr>
          <p:spPr bwMode="auto">
            <a:xfrm>
              <a:off x="2427" y="2755"/>
              <a:ext cx="130" cy="126"/>
            </a:xfrm>
            <a:custGeom>
              <a:avLst/>
              <a:gdLst>
                <a:gd name="T0" fmla="*/ 0 w 130"/>
                <a:gd name="T1" fmla="*/ 49 h 126"/>
                <a:gd name="T2" fmla="*/ 0 w 130"/>
                <a:gd name="T3" fmla="*/ 61 h 126"/>
                <a:gd name="T4" fmla="*/ 0 w 130"/>
                <a:gd name="T5" fmla="*/ 75 h 126"/>
                <a:gd name="T6" fmla="*/ 3 w 130"/>
                <a:gd name="T7" fmla="*/ 88 h 126"/>
                <a:gd name="T8" fmla="*/ 10 w 130"/>
                <a:gd name="T9" fmla="*/ 99 h 126"/>
                <a:gd name="T10" fmla="*/ 17 w 130"/>
                <a:gd name="T11" fmla="*/ 109 h 126"/>
                <a:gd name="T12" fmla="*/ 31 w 130"/>
                <a:gd name="T13" fmla="*/ 117 h 126"/>
                <a:gd name="T14" fmla="*/ 41 w 130"/>
                <a:gd name="T15" fmla="*/ 123 h 126"/>
                <a:gd name="T16" fmla="*/ 55 w 130"/>
                <a:gd name="T17" fmla="*/ 126 h 126"/>
                <a:gd name="T18" fmla="*/ 66 w 130"/>
                <a:gd name="T19" fmla="*/ 126 h 126"/>
                <a:gd name="T20" fmla="*/ 80 w 130"/>
                <a:gd name="T21" fmla="*/ 124 h 126"/>
                <a:gd name="T22" fmla="*/ 90 w 130"/>
                <a:gd name="T23" fmla="*/ 119 h 126"/>
                <a:gd name="T24" fmla="*/ 106 w 130"/>
                <a:gd name="T25" fmla="*/ 111 h 126"/>
                <a:gd name="T26" fmla="*/ 114 w 130"/>
                <a:gd name="T27" fmla="*/ 102 h 126"/>
                <a:gd name="T28" fmla="*/ 121 w 130"/>
                <a:gd name="T29" fmla="*/ 92 h 126"/>
                <a:gd name="T30" fmla="*/ 126 w 130"/>
                <a:gd name="T31" fmla="*/ 80 h 126"/>
                <a:gd name="T32" fmla="*/ 130 w 130"/>
                <a:gd name="T33" fmla="*/ 68 h 126"/>
                <a:gd name="T34" fmla="*/ 128 w 130"/>
                <a:gd name="T35" fmla="*/ 51 h 126"/>
                <a:gd name="T36" fmla="*/ 123 w 130"/>
                <a:gd name="T37" fmla="*/ 36 h 126"/>
                <a:gd name="T38" fmla="*/ 116 w 130"/>
                <a:gd name="T39" fmla="*/ 25 h 126"/>
                <a:gd name="T40" fmla="*/ 109 w 130"/>
                <a:gd name="T41" fmla="*/ 15 h 126"/>
                <a:gd name="T42" fmla="*/ 99 w 130"/>
                <a:gd name="T43" fmla="*/ 8 h 126"/>
                <a:gd name="T44" fmla="*/ 77 w 130"/>
                <a:gd name="T45" fmla="*/ 0 h 126"/>
                <a:gd name="T46" fmla="*/ 65 w 130"/>
                <a:gd name="T47" fmla="*/ 0 h 126"/>
                <a:gd name="T48" fmla="*/ 51 w 130"/>
                <a:gd name="T49" fmla="*/ 2 h 126"/>
                <a:gd name="T50" fmla="*/ 34 w 130"/>
                <a:gd name="T51" fmla="*/ 8 h 126"/>
                <a:gd name="T52" fmla="*/ 24 w 130"/>
                <a:gd name="T53" fmla="*/ 15 h 126"/>
                <a:gd name="T54" fmla="*/ 15 w 130"/>
                <a:gd name="T55" fmla="*/ 24 h 126"/>
                <a:gd name="T56" fmla="*/ 5 w 130"/>
                <a:gd name="T57" fmla="*/ 37 h 126"/>
                <a:gd name="T58" fmla="*/ 15 w 130"/>
                <a:gd name="T59" fmla="*/ 27 h 126"/>
                <a:gd name="T60" fmla="*/ 24 w 130"/>
                <a:gd name="T61" fmla="*/ 19 h 126"/>
                <a:gd name="T62" fmla="*/ 32 w 130"/>
                <a:gd name="T63" fmla="*/ 12 h 126"/>
                <a:gd name="T64" fmla="*/ 49 w 130"/>
                <a:gd name="T65" fmla="*/ 5 h 126"/>
                <a:gd name="T66" fmla="*/ 61 w 130"/>
                <a:gd name="T67" fmla="*/ 3 h 126"/>
                <a:gd name="T68" fmla="*/ 73 w 130"/>
                <a:gd name="T69" fmla="*/ 3 h 126"/>
                <a:gd name="T70" fmla="*/ 85 w 130"/>
                <a:gd name="T71" fmla="*/ 7 h 126"/>
                <a:gd name="T72" fmla="*/ 104 w 130"/>
                <a:gd name="T73" fmla="*/ 15 h 126"/>
                <a:gd name="T74" fmla="*/ 113 w 130"/>
                <a:gd name="T75" fmla="*/ 24 h 126"/>
                <a:gd name="T76" fmla="*/ 119 w 130"/>
                <a:gd name="T77" fmla="*/ 34 h 126"/>
                <a:gd name="T78" fmla="*/ 124 w 130"/>
                <a:gd name="T79" fmla="*/ 51 h 126"/>
                <a:gd name="T80" fmla="*/ 124 w 130"/>
                <a:gd name="T81" fmla="*/ 63 h 126"/>
                <a:gd name="T82" fmla="*/ 124 w 130"/>
                <a:gd name="T83" fmla="*/ 77 h 126"/>
                <a:gd name="T84" fmla="*/ 119 w 130"/>
                <a:gd name="T85" fmla="*/ 88 h 126"/>
                <a:gd name="T86" fmla="*/ 113 w 130"/>
                <a:gd name="T87" fmla="*/ 99 h 126"/>
                <a:gd name="T88" fmla="*/ 106 w 130"/>
                <a:gd name="T89" fmla="*/ 106 h 126"/>
                <a:gd name="T90" fmla="*/ 92 w 130"/>
                <a:gd name="T91" fmla="*/ 116 h 126"/>
                <a:gd name="T92" fmla="*/ 80 w 130"/>
                <a:gd name="T93" fmla="*/ 121 h 126"/>
                <a:gd name="T94" fmla="*/ 68 w 130"/>
                <a:gd name="T95" fmla="*/ 123 h 126"/>
                <a:gd name="T96" fmla="*/ 58 w 130"/>
                <a:gd name="T97" fmla="*/ 123 h 126"/>
                <a:gd name="T98" fmla="*/ 44 w 130"/>
                <a:gd name="T99" fmla="*/ 121 h 126"/>
                <a:gd name="T100" fmla="*/ 34 w 130"/>
                <a:gd name="T101" fmla="*/ 116 h 126"/>
                <a:gd name="T102" fmla="*/ 20 w 130"/>
                <a:gd name="T103" fmla="*/ 109 h 126"/>
                <a:gd name="T104" fmla="*/ 14 w 130"/>
                <a:gd name="T105" fmla="*/ 100 h 126"/>
                <a:gd name="T106" fmla="*/ 7 w 130"/>
                <a:gd name="T107" fmla="*/ 90 h 126"/>
                <a:gd name="T108" fmla="*/ 3 w 130"/>
                <a:gd name="T109" fmla="*/ 77 h 126"/>
                <a:gd name="T110" fmla="*/ 2 w 130"/>
                <a:gd name="T111" fmla="*/ 65 h 126"/>
                <a:gd name="T112" fmla="*/ 3 w 130"/>
                <a:gd name="T113" fmla="*/ 53 h 126"/>
                <a:gd name="T114" fmla="*/ 9 w 130"/>
                <a:gd name="T115" fmla="*/ 37 h 1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0"/>
                <a:gd name="T175" fmla="*/ 0 h 126"/>
                <a:gd name="T176" fmla="*/ 130 w 130"/>
                <a:gd name="T177" fmla="*/ 126 h 1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0" h="126">
                  <a:moveTo>
                    <a:pt x="5" y="37"/>
                  </a:moveTo>
                  <a:lnTo>
                    <a:pt x="3" y="42"/>
                  </a:lnTo>
                  <a:lnTo>
                    <a:pt x="2" y="46"/>
                  </a:lnTo>
                  <a:lnTo>
                    <a:pt x="0" y="49"/>
                  </a:lnTo>
                  <a:lnTo>
                    <a:pt x="0" y="51"/>
                  </a:lnTo>
                  <a:lnTo>
                    <a:pt x="0" y="56"/>
                  </a:lnTo>
                  <a:lnTo>
                    <a:pt x="0" y="58"/>
                  </a:lnTo>
                  <a:lnTo>
                    <a:pt x="0" y="61"/>
                  </a:lnTo>
                  <a:lnTo>
                    <a:pt x="0" y="65"/>
                  </a:lnTo>
                  <a:lnTo>
                    <a:pt x="0" y="68"/>
                  </a:lnTo>
                  <a:lnTo>
                    <a:pt x="0" y="70"/>
                  </a:lnTo>
                  <a:lnTo>
                    <a:pt x="0" y="75"/>
                  </a:lnTo>
                  <a:lnTo>
                    <a:pt x="0" y="77"/>
                  </a:lnTo>
                  <a:lnTo>
                    <a:pt x="0" y="80"/>
                  </a:lnTo>
                  <a:lnTo>
                    <a:pt x="3" y="85"/>
                  </a:lnTo>
                  <a:lnTo>
                    <a:pt x="3" y="88"/>
                  </a:lnTo>
                  <a:lnTo>
                    <a:pt x="5" y="90"/>
                  </a:lnTo>
                  <a:lnTo>
                    <a:pt x="5" y="94"/>
                  </a:lnTo>
                  <a:lnTo>
                    <a:pt x="9" y="97"/>
                  </a:lnTo>
                  <a:lnTo>
                    <a:pt x="10" y="99"/>
                  </a:lnTo>
                  <a:lnTo>
                    <a:pt x="10" y="100"/>
                  </a:lnTo>
                  <a:lnTo>
                    <a:pt x="14" y="104"/>
                  </a:lnTo>
                  <a:lnTo>
                    <a:pt x="15" y="106"/>
                  </a:lnTo>
                  <a:lnTo>
                    <a:pt x="17" y="109"/>
                  </a:lnTo>
                  <a:lnTo>
                    <a:pt x="19" y="111"/>
                  </a:lnTo>
                  <a:lnTo>
                    <a:pt x="22" y="112"/>
                  </a:lnTo>
                  <a:lnTo>
                    <a:pt x="27" y="116"/>
                  </a:lnTo>
                  <a:lnTo>
                    <a:pt x="31" y="117"/>
                  </a:lnTo>
                  <a:lnTo>
                    <a:pt x="32" y="119"/>
                  </a:lnTo>
                  <a:lnTo>
                    <a:pt x="36" y="121"/>
                  </a:lnTo>
                  <a:lnTo>
                    <a:pt x="39" y="121"/>
                  </a:lnTo>
                  <a:lnTo>
                    <a:pt x="41" y="123"/>
                  </a:lnTo>
                  <a:lnTo>
                    <a:pt x="44" y="124"/>
                  </a:lnTo>
                  <a:lnTo>
                    <a:pt x="48" y="124"/>
                  </a:lnTo>
                  <a:lnTo>
                    <a:pt x="51" y="124"/>
                  </a:lnTo>
                  <a:lnTo>
                    <a:pt x="55" y="126"/>
                  </a:lnTo>
                  <a:lnTo>
                    <a:pt x="56" y="126"/>
                  </a:lnTo>
                  <a:lnTo>
                    <a:pt x="60" y="126"/>
                  </a:lnTo>
                  <a:lnTo>
                    <a:pt x="65" y="126"/>
                  </a:lnTo>
                  <a:lnTo>
                    <a:pt x="66" y="126"/>
                  </a:lnTo>
                  <a:lnTo>
                    <a:pt x="68" y="124"/>
                  </a:lnTo>
                  <a:lnTo>
                    <a:pt x="73" y="124"/>
                  </a:lnTo>
                  <a:lnTo>
                    <a:pt x="75" y="124"/>
                  </a:lnTo>
                  <a:lnTo>
                    <a:pt x="80" y="124"/>
                  </a:lnTo>
                  <a:lnTo>
                    <a:pt x="82" y="123"/>
                  </a:lnTo>
                  <a:lnTo>
                    <a:pt x="85" y="123"/>
                  </a:lnTo>
                  <a:lnTo>
                    <a:pt x="89" y="121"/>
                  </a:lnTo>
                  <a:lnTo>
                    <a:pt x="90" y="119"/>
                  </a:lnTo>
                  <a:lnTo>
                    <a:pt x="94" y="117"/>
                  </a:lnTo>
                  <a:lnTo>
                    <a:pt x="97" y="116"/>
                  </a:lnTo>
                  <a:lnTo>
                    <a:pt x="101" y="112"/>
                  </a:lnTo>
                  <a:lnTo>
                    <a:pt x="106" y="111"/>
                  </a:lnTo>
                  <a:lnTo>
                    <a:pt x="107" y="109"/>
                  </a:lnTo>
                  <a:lnTo>
                    <a:pt x="109" y="107"/>
                  </a:lnTo>
                  <a:lnTo>
                    <a:pt x="111" y="104"/>
                  </a:lnTo>
                  <a:lnTo>
                    <a:pt x="114" y="102"/>
                  </a:lnTo>
                  <a:lnTo>
                    <a:pt x="114" y="100"/>
                  </a:lnTo>
                  <a:lnTo>
                    <a:pt x="118" y="97"/>
                  </a:lnTo>
                  <a:lnTo>
                    <a:pt x="119" y="94"/>
                  </a:lnTo>
                  <a:lnTo>
                    <a:pt x="121" y="92"/>
                  </a:lnTo>
                  <a:lnTo>
                    <a:pt x="123" y="88"/>
                  </a:lnTo>
                  <a:lnTo>
                    <a:pt x="124" y="85"/>
                  </a:lnTo>
                  <a:lnTo>
                    <a:pt x="124" y="82"/>
                  </a:lnTo>
                  <a:lnTo>
                    <a:pt x="126" y="80"/>
                  </a:lnTo>
                  <a:lnTo>
                    <a:pt x="126" y="77"/>
                  </a:lnTo>
                  <a:lnTo>
                    <a:pt x="128" y="73"/>
                  </a:lnTo>
                  <a:lnTo>
                    <a:pt x="128" y="70"/>
                  </a:lnTo>
                  <a:lnTo>
                    <a:pt x="130" y="68"/>
                  </a:lnTo>
                  <a:lnTo>
                    <a:pt x="130" y="63"/>
                  </a:lnTo>
                  <a:lnTo>
                    <a:pt x="130" y="61"/>
                  </a:lnTo>
                  <a:lnTo>
                    <a:pt x="130" y="58"/>
                  </a:lnTo>
                  <a:lnTo>
                    <a:pt x="128" y="51"/>
                  </a:lnTo>
                  <a:lnTo>
                    <a:pt x="128" y="49"/>
                  </a:lnTo>
                  <a:lnTo>
                    <a:pt x="126" y="46"/>
                  </a:lnTo>
                  <a:lnTo>
                    <a:pt x="126" y="44"/>
                  </a:lnTo>
                  <a:lnTo>
                    <a:pt x="123" y="36"/>
                  </a:lnTo>
                  <a:lnTo>
                    <a:pt x="121" y="32"/>
                  </a:lnTo>
                  <a:lnTo>
                    <a:pt x="119" y="30"/>
                  </a:lnTo>
                  <a:lnTo>
                    <a:pt x="119" y="27"/>
                  </a:lnTo>
                  <a:lnTo>
                    <a:pt x="116" y="25"/>
                  </a:lnTo>
                  <a:lnTo>
                    <a:pt x="114" y="22"/>
                  </a:lnTo>
                  <a:lnTo>
                    <a:pt x="113" y="20"/>
                  </a:lnTo>
                  <a:lnTo>
                    <a:pt x="109" y="19"/>
                  </a:lnTo>
                  <a:lnTo>
                    <a:pt x="109" y="15"/>
                  </a:lnTo>
                  <a:lnTo>
                    <a:pt x="106" y="13"/>
                  </a:lnTo>
                  <a:lnTo>
                    <a:pt x="104" y="12"/>
                  </a:lnTo>
                  <a:lnTo>
                    <a:pt x="101" y="10"/>
                  </a:lnTo>
                  <a:lnTo>
                    <a:pt x="99" y="8"/>
                  </a:lnTo>
                  <a:lnTo>
                    <a:pt x="85" y="3"/>
                  </a:lnTo>
                  <a:lnTo>
                    <a:pt x="84" y="2"/>
                  </a:lnTo>
                  <a:lnTo>
                    <a:pt x="80" y="2"/>
                  </a:lnTo>
                  <a:lnTo>
                    <a:pt x="77" y="0"/>
                  </a:lnTo>
                  <a:lnTo>
                    <a:pt x="73" y="0"/>
                  </a:lnTo>
                  <a:lnTo>
                    <a:pt x="70" y="0"/>
                  </a:lnTo>
                  <a:lnTo>
                    <a:pt x="66" y="0"/>
                  </a:lnTo>
                  <a:lnTo>
                    <a:pt x="65" y="0"/>
                  </a:lnTo>
                  <a:lnTo>
                    <a:pt x="60" y="0"/>
                  </a:lnTo>
                  <a:lnTo>
                    <a:pt x="58" y="0"/>
                  </a:lnTo>
                  <a:lnTo>
                    <a:pt x="56" y="2"/>
                  </a:lnTo>
                  <a:lnTo>
                    <a:pt x="51" y="2"/>
                  </a:lnTo>
                  <a:lnTo>
                    <a:pt x="49" y="2"/>
                  </a:lnTo>
                  <a:lnTo>
                    <a:pt x="39" y="5"/>
                  </a:lnTo>
                  <a:lnTo>
                    <a:pt x="36" y="7"/>
                  </a:lnTo>
                  <a:lnTo>
                    <a:pt x="34" y="8"/>
                  </a:lnTo>
                  <a:lnTo>
                    <a:pt x="31" y="10"/>
                  </a:lnTo>
                  <a:lnTo>
                    <a:pt x="29" y="12"/>
                  </a:lnTo>
                  <a:lnTo>
                    <a:pt x="26" y="13"/>
                  </a:lnTo>
                  <a:lnTo>
                    <a:pt x="24" y="15"/>
                  </a:lnTo>
                  <a:lnTo>
                    <a:pt x="20" y="17"/>
                  </a:lnTo>
                  <a:lnTo>
                    <a:pt x="19" y="19"/>
                  </a:lnTo>
                  <a:lnTo>
                    <a:pt x="17" y="22"/>
                  </a:lnTo>
                  <a:lnTo>
                    <a:pt x="15" y="24"/>
                  </a:lnTo>
                  <a:lnTo>
                    <a:pt x="12" y="25"/>
                  </a:lnTo>
                  <a:lnTo>
                    <a:pt x="10" y="29"/>
                  </a:lnTo>
                  <a:lnTo>
                    <a:pt x="9" y="30"/>
                  </a:lnTo>
                  <a:lnTo>
                    <a:pt x="5" y="37"/>
                  </a:lnTo>
                  <a:lnTo>
                    <a:pt x="9" y="37"/>
                  </a:lnTo>
                  <a:lnTo>
                    <a:pt x="10" y="32"/>
                  </a:lnTo>
                  <a:lnTo>
                    <a:pt x="14" y="30"/>
                  </a:lnTo>
                  <a:lnTo>
                    <a:pt x="15" y="27"/>
                  </a:lnTo>
                  <a:lnTo>
                    <a:pt x="17" y="25"/>
                  </a:lnTo>
                  <a:lnTo>
                    <a:pt x="19" y="24"/>
                  </a:lnTo>
                  <a:lnTo>
                    <a:pt x="20" y="20"/>
                  </a:lnTo>
                  <a:lnTo>
                    <a:pt x="24" y="19"/>
                  </a:lnTo>
                  <a:lnTo>
                    <a:pt x="24" y="17"/>
                  </a:lnTo>
                  <a:lnTo>
                    <a:pt x="27" y="15"/>
                  </a:lnTo>
                  <a:lnTo>
                    <a:pt x="31" y="13"/>
                  </a:lnTo>
                  <a:lnTo>
                    <a:pt x="32" y="12"/>
                  </a:lnTo>
                  <a:lnTo>
                    <a:pt x="36" y="10"/>
                  </a:lnTo>
                  <a:lnTo>
                    <a:pt x="38" y="10"/>
                  </a:lnTo>
                  <a:lnTo>
                    <a:pt x="41" y="8"/>
                  </a:lnTo>
                  <a:lnTo>
                    <a:pt x="49" y="5"/>
                  </a:lnTo>
                  <a:lnTo>
                    <a:pt x="53" y="3"/>
                  </a:lnTo>
                  <a:lnTo>
                    <a:pt x="56" y="3"/>
                  </a:lnTo>
                  <a:lnTo>
                    <a:pt x="58" y="3"/>
                  </a:lnTo>
                  <a:lnTo>
                    <a:pt x="61" y="3"/>
                  </a:lnTo>
                  <a:lnTo>
                    <a:pt x="65" y="3"/>
                  </a:lnTo>
                  <a:lnTo>
                    <a:pt x="66" y="3"/>
                  </a:lnTo>
                  <a:lnTo>
                    <a:pt x="70" y="3"/>
                  </a:lnTo>
                  <a:lnTo>
                    <a:pt x="73" y="3"/>
                  </a:lnTo>
                  <a:lnTo>
                    <a:pt x="75" y="3"/>
                  </a:lnTo>
                  <a:lnTo>
                    <a:pt x="80" y="3"/>
                  </a:lnTo>
                  <a:lnTo>
                    <a:pt x="82" y="5"/>
                  </a:lnTo>
                  <a:lnTo>
                    <a:pt x="85" y="7"/>
                  </a:lnTo>
                  <a:lnTo>
                    <a:pt x="95" y="10"/>
                  </a:lnTo>
                  <a:lnTo>
                    <a:pt x="99" y="12"/>
                  </a:lnTo>
                  <a:lnTo>
                    <a:pt x="102" y="13"/>
                  </a:lnTo>
                  <a:lnTo>
                    <a:pt x="104" y="15"/>
                  </a:lnTo>
                  <a:lnTo>
                    <a:pt x="106" y="19"/>
                  </a:lnTo>
                  <a:lnTo>
                    <a:pt x="109" y="20"/>
                  </a:lnTo>
                  <a:lnTo>
                    <a:pt x="109" y="22"/>
                  </a:lnTo>
                  <a:lnTo>
                    <a:pt x="113" y="24"/>
                  </a:lnTo>
                  <a:lnTo>
                    <a:pt x="114" y="25"/>
                  </a:lnTo>
                  <a:lnTo>
                    <a:pt x="116" y="29"/>
                  </a:lnTo>
                  <a:lnTo>
                    <a:pt x="118" y="30"/>
                  </a:lnTo>
                  <a:lnTo>
                    <a:pt x="119" y="34"/>
                  </a:lnTo>
                  <a:lnTo>
                    <a:pt x="119" y="37"/>
                  </a:lnTo>
                  <a:lnTo>
                    <a:pt x="124" y="44"/>
                  </a:lnTo>
                  <a:lnTo>
                    <a:pt x="124" y="48"/>
                  </a:lnTo>
                  <a:lnTo>
                    <a:pt x="124" y="51"/>
                  </a:lnTo>
                  <a:lnTo>
                    <a:pt x="124" y="53"/>
                  </a:lnTo>
                  <a:lnTo>
                    <a:pt x="124" y="58"/>
                  </a:lnTo>
                  <a:lnTo>
                    <a:pt x="124" y="61"/>
                  </a:lnTo>
                  <a:lnTo>
                    <a:pt x="124" y="63"/>
                  </a:lnTo>
                  <a:lnTo>
                    <a:pt x="124" y="66"/>
                  </a:lnTo>
                  <a:lnTo>
                    <a:pt x="124" y="70"/>
                  </a:lnTo>
                  <a:lnTo>
                    <a:pt x="124" y="73"/>
                  </a:lnTo>
                  <a:lnTo>
                    <a:pt x="124" y="77"/>
                  </a:lnTo>
                  <a:lnTo>
                    <a:pt x="123" y="78"/>
                  </a:lnTo>
                  <a:lnTo>
                    <a:pt x="123" y="82"/>
                  </a:lnTo>
                  <a:lnTo>
                    <a:pt x="121" y="85"/>
                  </a:lnTo>
                  <a:lnTo>
                    <a:pt x="119" y="88"/>
                  </a:lnTo>
                  <a:lnTo>
                    <a:pt x="119" y="90"/>
                  </a:lnTo>
                  <a:lnTo>
                    <a:pt x="116" y="92"/>
                  </a:lnTo>
                  <a:lnTo>
                    <a:pt x="114" y="95"/>
                  </a:lnTo>
                  <a:lnTo>
                    <a:pt x="113" y="99"/>
                  </a:lnTo>
                  <a:lnTo>
                    <a:pt x="111" y="100"/>
                  </a:lnTo>
                  <a:lnTo>
                    <a:pt x="109" y="102"/>
                  </a:lnTo>
                  <a:lnTo>
                    <a:pt x="107" y="104"/>
                  </a:lnTo>
                  <a:lnTo>
                    <a:pt x="106" y="106"/>
                  </a:lnTo>
                  <a:lnTo>
                    <a:pt x="102" y="109"/>
                  </a:lnTo>
                  <a:lnTo>
                    <a:pt x="99" y="111"/>
                  </a:lnTo>
                  <a:lnTo>
                    <a:pt x="94" y="114"/>
                  </a:lnTo>
                  <a:lnTo>
                    <a:pt x="92" y="116"/>
                  </a:lnTo>
                  <a:lnTo>
                    <a:pt x="89" y="116"/>
                  </a:lnTo>
                  <a:lnTo>
                    <a:pt x="87" y="117"/>
                  </a:lnTo>
                  <a:lnTo>
                    <a:pt x="84" y="119"/>
                  </a:lnTo>
                  <a:lnTo>
                    <a:pt x="80" y="121"/>
                  </a:lnTo>
                  <a:lnTo>
                    <a:pt x="78" y="121"/>
                  </a:lnTo>
                  <a:lnTo>
                    <a:pt x="75" y="121"/>
                  </a:lnTo>
                  <a:lnTo>
                    <a:pt x="73" y="123"/>
                  </a:lnTo>
                  <a:lnTo>
                    <a:pt x="68" y="123"/>
                  </a:lnTo>
                  <a:lnTo>
                    <a:pt x="66" y="123"/>
                  </a:lnTo>
                  <a:lnTo>
                    <a:pt x="63" y="123"/>
                  </a:lnTo>
                  <a:lnTo>
                    <a:pt x="60" y="123"/>
                  </a:lnTo>
                  <a:lnTo>
                    <a:pt x="58" y="123"/>
                  </a:lnTo>
                  <a:lnTo>
                    <a:pt x="55" y="123"/>
                  </a:lnTo>
                  <a:lnTo>
                    <a:pt x="51" y="123"/>
                  </a:lnTo>
                  <a:lnTo>
                    <a:pt x="49" y="123"/>
                  </a:lnTo>
                  <a:lnTo>
                    <a:pt x="44" y="121"/>
                  </a:lnTo>
                  <a:lnTo>
                    <a:pt x="43" y="121"/>
                  </a:lnTo>
                  <a:lnTo>
                    <a:pt x="39" y="119"/>
                  </a:lnTo>
                  <a:lnTo>
                    <a:pt x="36" y="117"/>
                  </a:lnTo>
                  <a:lnTo>
                    <a:pt x="34" y="116"/>
                  </a:lnTo>
                  <a:lnTo>
                    <a:pt x="31" y="116"/>
                  </a:lnTo>
                  <a:lnTo>
                    <a:pt x="29" y="114"/>
                  </a:lnTo>
                  <a:lnTo>
                    <a:pt x="24" y="111"/>
                  </a:lnTo>
                  <a:lnTo>
                    <a:pt x="20" y="109"/>
                  </a:lnTo>
                  <a:lnTo>
                    <a:pt x="19" y="106"/>
                  </a:lnTo>
                  <a:lnTo>
                    <a:pt x="17" y="104"/>
                  </a:lnTo>
                  <a:lnTo>
                    <a:pt x="15" y="102"/>
                  </a:lnTo>
                  <a:lnTo>
                    <a:pt x="14" y="100"/>
                  </a:lnTo>
                  <a:lnTo>
                    <a:pt x="12" y="97"/>
                  </a:lnTo>
                  <a:lnTo>
                    <a:pt x="10" y="94"/>
                  </a:lnTo>
                  <a:lnTo>
                    <a:pt x="10" y="92"/>
                  </a:lnTo>
                  <a:lnTo>
                    <a:pt x="7" y="90"/>
                  </a:lnTo>
                  <a:lnTo>
                    <a:pt x="5" y="87"/>
                  </a:lnTo>
                  <a:lnTo>
                    <a:pt x="5" y="85"/>
                  </a:lnTo>
                  <a:lnTo>
                    <a:pt x="3" y="78"/>
                  </a:lnTo>
                  <a:lnTo>
                    <a:pt x="3" y="77"/>
                  </a:lnTo>
                  <a:lnTo>
                    <a:pt x="2" y="73"/>
                  </a:lnTo>
                  <a:lnTo>
                    <a:pt x="2" y="70"/>
                  </a:lnTo>
                  <a:lnTo>
                    <a:pt x="2" y="68"/>
                  </a:lnTo>
                  <a:lnTo>
                    <a:pt x="2" y="65"/>
                  </a:lnTo>
                  <a:lnTo>
                    <a:pt x="2" y="61"/>
                  </a:lnTo>
                  <a:lnTo>
                    <a:pt x="2" y="58"/>
                  </a:lnTo>
                  <a:lnTo>
                    <a:pt x="2" y="56"/>
                  </a:lnTo>
                  <a:lnTo>
                    <a:pt x="3" y="53"/>
                  </a:lnTo>
                  <a:lnTo>
                    <a:pt x="3" y="51"/>
                  </a:lnTo>
                  <a:lnTo>
                    <a:pt x="5" y="48"/>
                  </a:lnTo>
                  <a:lnTo>
                    <a:pt x="5" y="44"/>
                  </a:lnTo>
                  <a:lnTo>
                    <a:pt x="9" y="37"/>
                  </a:lnTo>
                  <a:lnTo>
                    <a:pt x="5" y="37"/>
                  </a:lnTo>
                  <a:close/>
                </a:path>
              </a:pathLst>
            </a:custGeom>
            <a:solidFill>
              <a:srgbClr val="808080"/>
            </a:solidFill>
            <a:ln w="9525">
              <a:noFill/>
              <a:round/>
              <a:headEnd/>
              <a:tailEnd/>
            </a:ln>
          </p:spPr>
          <p:txBody>
            <a:bodyPr/>
            <a:lstStyle/>
            <a:p>
              <a:endParaRPr lang="en-US"/>
            </a:p>
          </p:txBody>
        </p:sp>
        <p:sp>
          <p:nvSpPr>
            <p:cNvPr id="493" name="Freeform 2664"/>
            <p:cNvSpPr>
              <a:spLocks/>
            </p:cNvSpPr>
            <p:nvPr/>
          </p:nvSpPr>
          <p:spPr bwMode="auto">
            <a:xfrm>
              <a:off x="2398" y="2700"/>
              <a:ext cx="114" cy="113"/>
            </a:xfrm>
            <a:custGeom>
              <a:avLst/>
              <a:gdLst>
                <a:gd name="T0" fmla="*/ 77 w 114"/>
                <a:gd name="T1" fmla="*/ 4 h 113"/>
                <a:gd name="T2" fmla="*/ 72 w 114"/>
                <a:gd name="T3" fmla="*/ 2 h 113"/>
                <a:gd name="T4" fmla="*/ 67 w 114"/>
                <a:gd name="T5" fmla="*/ 2 h 113"/>
                <a:gd name="T6" fmla="*/ 61 w 114"/>
                <a:gd name="T7" fmla="*/ 2 h 113"/>
                <a:gd name="T8" fmla="*/ 58 w 114"/>
                <a:gd name="T9" fmla="*/ 0 h 113"/>
                <a:gd name="T10" fmla="*/ 53 w 114"/>
                <a:gd name="T11" fmla="*/ 2 h 113"/>
                <a:gd name="T12" fmla="*/ 48 w 114"/>
                <a:gd name="T13" fmla="*/ 2 h 113"/>
                <a:gd name="T14" fmla="*/ 43 w 114"/>
                <a:gd name="T15" fmla="*/ 4 h 113"/>
                <a:gd name="T16" fmla="*/ 34 w 114"/>
                <a:gd name="T17" fmla="*/ 5 h 113"/>
                <a:gd name="T18" fmla="*/ 29 w 114"/>
                <a:gd name="T19" fmla="*/ 9 h 113"/>
                <a:gd name="T20" fmla="*/ 26 w 114"/>
                <a:gd name="T21" fmla="*/ 12 h 113"/>
                <a:gd name="T22" fmla="*/ 22 w 114"/>
                <a:gd name="T23" fmla="*/ 14 h 113"/>
                <a:gd name="T24" fmla="*/ 19 w 114"/>
                <a:gd name="T25" fmla="*/ 16 h 113"/>
                <a:gd name="T26" fmla="*/ 17 w 114"/>
                <a:gd name="T27" fmla="*/ 19 h 113"/>
                <a:gd name="T28" fmla="*/ 14 w 114"/>
                <a:gd name="T29" fmla="*/ 22 h 113"/>
                <a:gd name="T30" fmla="*/ 10 w 114"/>
                <a:gd name="T31" fmla="*/ 26 h 113"/>
                <a:gd name="T32" fmla="*/ 7 w 114"/>
                <a:gd name="T33" fmla="*/ 31 h 113"/>
                <a:gd name="T34" fmla="*/ 3 w 114"/>
                <a:gd name="T35" fmla="*/ 39 h 113"/>
                <a:gd name="T36" fmla="*/ 2 w 114"/>
                <a:gd name="T37" fmla="*/ 45 h 113"/>
                <a:gd name="T38" fmla="*/ 0 w 114"/>
                <a:gd name="T39" fmla="*/ 48 h 113"/>
                <a:gd name="T40" fmla="*/ 0 w 114"/>
                <a:gd name="T41" fmla="*/ 53 h 113"/>
                <a:gd name="T42" fmla="*/ 0 w 114"/>
                <a:gd name="T43" fmla="*/ 58 h 113"/>
                <a:gd name="T44" fmla="*/ 0 w 114"/>
                <a:gd name="T45" fmla="*/ 63 h 113"/>
                <a:gd name="T46" fmla="*/ 0 w 114"/>
                <a:gd name="T47" fmla="*/ 68 h 113"/>
                <a:gd name="T48" fmla="*/ 2 w 114"/>
                <a:gd name="T49" fmla="*/ 74 h 113"/>
                <a:gd name="T50" fmla="*/ 5 w 114"/>
                <a:gd name="T51" fmla="*/ 82 h 113"/>
                <a:gd name="T52" fmla="*/ 7 w 114"/>
                <a:gd name="T53" fmla="*/ 87 h 113"/>
                <a:gd name="T54" fmla="*/ 10 w 114"/>
                <a:gd name="T55" fmla="*/ 92 h 113"/>
                <a:gd name="T56" fmla="*/ 14 w 114"/>
                <a:gd name="T57" fmla="*/ 96 h 113"/>
                <a:gd name="T58" fmla="*/ 17 w 114"/>
                <a:gd name="T59" fmla="*/ 97 h 113"/>
                <a:gd name="T60" fmla="*/ 20 w 114"/>
                <a:gd name="T61" fmla="*/ 101 h 113"/>
                <a:gd name="T62" fmla="*/ 22 w 114"/>
                <a:gd name="T63" fmla="*/ 104 h 113"/>
                <a:gd name="T64" fmla="*/ 27 w 114"/>
                <a:gd name="T65" fmla="*/ 106 h 113"/>
                <a:gd name="T66" fmla="*/ 38 w 114"/>
                <a:gd name="T67" fmla="*/ 109 h 113"/>
                <a:gd name="T68" fmla="*/ 43 w 114"/>
                <a:gd name="T69" fmla="*/ 111 h 113"/>
                <a:gd name="T70" fmla="*/ 48 w 114"/>
                <a:gd name="T71" fmla="*/ 113 h 113"/>
                <a:gd name="T72" fmla="*/ 53 w 114"/>
                <a:gd name="T73" fmla="*/ 113 h 113"/>
                <a:gd name="T74" fmla="*/ 58 w 114"/>
                <a:gd name="T75" fmla="*/ 113 h 113"/>
                <a:gd name="T76" fmla="*/ 63 w 114"/>
                <a:gd name="T77" fmla="*/ 113 h 113"/>
                <a:gd name="T78" fmla="*/ 67 w 114"/>
                <a:gd name="T79" fmla="*/ 111 h 113"/>
                <a:gd name="T80" fmla="*/ 78 w 114"/>
                <a:gd name="T81" fmla="*/ 108 h 113"/>
                <a:gd name="T82" fmla="*/ 84 w 114"/>
                <a:gd name="T83" fmla="*/ 106 h 113"/>
                <a:gd name="T84" fmla="*/ 87 w 114"/>
                <a:gd name="T85" fmla="*/ 104 h 113"/>
                <a:gd name="T86" fmla="*/ 89 w 114"/>
                <a:gd name="T87" fmla="*/ 101 h 113"/>
                <a:gd name="T88" fmla="*/ 94 w 114"/>
                <a:gd name="T89" fmla="*/ 99 h 113"/>
                <a:gd name="T90" fmla="*/ 97 w 114"/>
                <a:gd name="T91" fmla="*/ 96 h 113"/>
                <a:gd name="T92" fmla="*/ 101 w 114"/>
                <a:gd name="T93" fmla="*/ 92 h 113"/>
                <a:gd name="T94" fmla="*/ 104 w 114"/>
                <a:gd name="T95" fmla="*/ 89 h 113"/>
                <a:gd name="T96" fmla="*/ 107 w 114"/>
                <a:gd name="T97" fmla="*/ 84 h 113"/>
                <a:gd name="T98" fmla="*/ 113 w 114"/>
                <a:gd name="T99" fmla="*/ 72 h 113"/>
                <a:gd name="T100" fmla="*/ 114 w 114"/>
                <a:gd name="T101" fmla="*/ 67 h 113"/>
                <a:gd name="T102" fmla="*/ 114 w 114"/>
                <a:gd name="T103" fmla="*/ 62 h 113"/>
                <a:gd name="T104" fmla="*/ 114 w 114"/>
                <a:gd name="T105" fmla="*/ 55 h 113"/>
                <a:gd name="T106" fmla="*/ 114 w 114"/>
                <a:gd name="T107" fmla="*/ 50 h 113"/>
                <a:gd name="T108" fmla="*/ 114 w 114"/>
                <a:gd name="T109" fmla="*/ 43 h 113"/>
                <a:gd name="T110" fmla="*/ 113 w 114"/>
                <a:gd name="T111" fmla="*/ 38 h 113"/>
                <a:gd name="T112" fmla="*/ 109 w 114"/>
                <a:gd name="T113" fmla="*/ 29 h 113"/>
                <a:gd name="T114" fmla="*/ 107 w 114"/>
                <a:gd name="T115" fmla="*/ 26 h 113"/>
                <a:gd name="T116" fmla="*/ 104 w 114"/>
                <a:gd name="T117" fmla="*/ 22 h 113"/>
                <a:gd name="T118" fmla="*/ 101 w 114"/>
                <a:gd name="T119" fmla="*/ 19 h 113"/>
                <a:gd name="T120" fmla="*/ 99 w 114"/>
                <a:gd name="T121" fmla="*/ 16 h 113"/>
                <a:gd name="T122" fmla="*/ 94 w 114"/>
                <a:gd name="T123" fmla="*/ 12 h 113"/>
                <a:gd name="T124" fmla="*/ 89 w 114"/>
                <a:gd name="T125" fmla="*/ 9 h 1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3"/>
                <a:gd name="T191" fmla="*/ 114 w 114"/>
                <a:gd name="T192" fmla="*/ 113 h 1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3">
                  <a:moveTo>
                    <a:pt x="84" y="5"/>
                  </a:moveTo>
                  <a:lnTo>
                    <a:pt x="78" y="4"/>
                  </a:lnTo>
                  <a:lnTo>
                    <a:pt x="77" y="4"/>
                  </a:lnTo>
                  <a:lnTo>
                    <a:pt x="75" y="4"/>
                  </a:lnTo>
                  <a:lnTo>
                    <a:pt x="73" y="2"/>
                  </a:lnTo>
                  <a:lnTo>
                    <a:pt x="72" y="2"/>
                  </a:lnTo>
                  <a:lnTo>
                    <a:pt x="70" y="2"/>
                  </a:lnTo>
                  <a:lnTo>
                    <a:pt x="68" y="2"/>
                  </a:lnTo>
                  <a:lnTo>
                    <a:pt x="67" y="2"/>
                  </a:lnTo>
                  <a:lnTo>
                    <a:pt x="65" y="2"/>
                  </a:lnTo>
                  <a:lnTo>
                    <a:pt x="63" y="2"/>
                  </a:lnTo>
                  <a:lnTo>
                    <a:pt x="61" y="2"/>
                  </a:lnTo>
                  <a:lnTo>
                    <a:pt x="60" y="2"/>
                  </a:lnTo>
                  <a:lnTo>
                    <a:pt x="60" y="0"/>
                  </a:lnTo>
                  <a:lnTo>
                    <a:pt x="58" y="0"/>
                  </a:lnTo>
                  <a:lnTo>
                    <a:pt x="56" y="2"/>
                  </a:lnTo>
                  <a:lnTo>
                    <a:pt x="55" y="2"/>
                  </a:lnTo>
                  <a:lnTo>
                    <a:pt x="53" y="2"/>
                  </a:lnTo>
                  <a:lnTo>
                    <a:pt x="51" y="2"/>
                  </a:lnTo>
                  <a:lnTo>
                    <a:pt x="49" y="2"/>
                  </a:lnTo>
                  <a:lnTo>
                    <a:pt x="48" y="2"/>
                  </a:lnTo>
                  <a:lnTo>
                    <a:pt x="46" y="2"/>
                  </a:lnTo>
                  <a:lnTo>
                    <a:pt x="44" y="4"/>
                  </a:lnTo>
                  <a:lnTo>
                    <a:pt x="43" y="4"/>
                  </a:lnTo>
                  <a:lnTo>
                    <a:pt x="38" y="5"/>
                  </a:lnTo>
                  <a:lnTo>
                    <a:pt x="36" y="5"/>
                  </a:lnTo>
                  <a:lnTo>
                    <a:pt x="34" y="5"/>
                  </a:lnTo>
                  <a:lnTo>
                    <a:pt x="32" y="7"/>
                  </a:lnTo>
                  <a:lnTo>
                    <a:pt x="31" y="7"/>
                  </a:lnTo>
                  <a:lnTo>
                    <a:pt x="29" y="9"/>
                  </a:lnTo>
                  <a:lnTo>
                    <a:pt x="27" y="10"/>
                  </a:lnTo>
                  <a:lnTo>
                    <a:pt x="26" y="10"/>
                  </a:lnTo>
                  <a:lnTo>
                    <a:pt x="26" y="12"/>
                  </a:lnTo>
                  <a:lnTo>
                    <a:pt x="24" y="12"/>
                  </a:lnTo>
                  <a:lnTo>
                    <a:pt x="22" y="12"/>
                  </a:lnTo>
                  <a:lnTo>
                    <a:pt x="22" y="14"/>
                  </a:lnTo>
                  <a:lnTo>
                    <a:pt x="20" y="14"/>
                  </a:lnTo>
                  <a:lnTo>
                    <a:pt x="20" y="16"/>
                  </a:lnTo>
                  <a:lnTo>
                    <a:pt x="19" y="16"/>
                  </a:lnTo>
                  <a:lnTo>
                    <a:pt x="19" y="17"/>
                  </a:lnTo>
                  <a:lnTo>
                    <a:pt x="17" y="17"/>
                  </a:lnTo>
                  <a:lnTo>
                    <a:pt x="17" y="19"/>
                  </a:lnTo>
                  <a:lnTo>
                    <a:pt x="15" y="19"/>
                  </a:lnTo>
                  <a:lnTo>
                    <a:pt x="14" y="21"/>
                  </a:lnTo>
                  <a:lnTo>
                    <a:pt x="14" y="22"/>
                  </a:lnTo>
                  <a:lnTo>
                    <a:pt x="14" y="24"/>
                  </a:lnTo>
                  <a:lnTo>
                    <a:pt x="12" y="24"/>
                  </a:lnTo>
                  <a:lnTo>
                    <a:pt x="10" y="26"/>
                  </a:lnTo>
                  <a:lnTo>
                    <a:pt x="9" y="28"/>
                  </a:lnTo>
                  <a:lnTo>
                    <a:pt x="7" y="29"/>
                  </a:lnTo>
                  <a:lnTo>
                    <a:pt x="7" y="31"/>
                  </a:lnTo>
                  <a:lnTo>
                    <a:pt x="5" y="34"/>
                  </a:lnTo>
                  <a:lnTo>
                    <a:pt x="3" y="38"/>
                  </a:lnTo>
                  <a:lnTo>
                    <a:pt x="3" y="39"/>
                  </a:lnTo>
                  <a:lnTo>
                    <a:pt x="2" y="41"/>
                  </a:lnTo>
                  <a:lnTo>
                    <a:pt x="2" y="43"/>
                  </a:lnTo>
                  <a:lnTo>
                    <a:pt x="2" y="45"/>
                  </a:lnTo>
                  <a:lnTo>
                    <a:pt x="2" y="46"/>
                  </a:lnTo>
                  <a:lnTo>
                    <a:pt x="2" y="48"/>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8"/>
                  </a:lnTo>
                  <a:lnTo>
                    <a:pt x="2" y="70"/>
                  </a:lnTo>
                  <a:lnTo>
                    <a:pt x="2" y="72"/>
                  </a:lnTo>
                  <a:lnTo>
                    <a:pt x="2" y="74"/>
                  </a:lnTo>
                  <a:lnTo>
                    <a:pt x="2" y="75"/>
                  </a:lnTo>
                  <a:lnTo>
                    <a:pt x="3" y="80"/>
                  </a:lnTo>
                  <a:lnTo>
                    <a:pt x="5" y="82"/>
                  </a:lnTo>
                  <a:lnTo>
                    <a:pt x="5" y="84"/>
                  </a:lnTo>
                  <a:lnTo>
                    <a:pt x="7" y="85"/>
                  </a:lnTo>
                  <a:lnTo>
                    <a:pt x="7" y="87"/>
                  </a:lnTo>
                  <a:lnTo>
                    <a:pt x="9" y="89"/>
                  </a:lnTo>
                  <a:lnTo>
                    <a:pt x="10" y="91"/>
                  </a:lnTo>
                  <a:lnTo>
                    <a:pt x="10" y="92"/>
                  </a:lnTo>
                  <a:lnTo>
                    <a:pt x="12" y="92"/>
                  </a:lnTo>
                  <a:lnTo>
                    <a:pt x="14" y="94"/>
                  </a:lnTo>
                  <a:lnTo>
                    <a:pt x="14" y="96"/>
                  </a:lnTo>
                  <a:lnTo>
                    <a:pt x="15" y="96"/>
                  </a:lnTo>
                  <a:lnTo>
                    <a:pt x="15" y="97"/>
                  </a:lnTo>
                  <a:lnTo>
                    <a:pt x="17" y="97"/>
                  </a:lnTo>
                  <a:lnTo>
                    <a:pt x="19" y="99"/>
                  </a:lnTo>
                  <a:lnTo>
                    <a:pt x="19" y="101"/>
                  </a:lnTo>
                  <a:lnTo>
                    <a:pt x="20" y="101"/>
                  </a:lnTo>
                  <a:lnTo>
                    <a:pt x="22" y="101"/>
                  </a:lnTo>
                  <a:lnTo>
                    <a:pt x="22" y="103"/>
                  </a:lnTo>
                  <a:lnTo>
                    <a:pt x="22" y="104"/>
                  </a:lnTo>
                  <a:lnTo>
                    <a:pt x="26" y="104"/>
                  </a:lnTo>
                  <a:lnTo>
                    <a:pt x="26" y="106"/>
                  </a:lnTo>
                  <a:lnTo>
                    <a:pt x="27" y="106"/>
                  </a:lnTo>
                  <a:lnTo>
                    <a:pt x="32" y="108"/>
                  </a:lnTo>
                  <a:lnTo>
                    <a:pt x="36" y="109"/>
                  </a:lnTo>
                  <a:lnTo>
                    <a:pt x="38" y="109"/>
                  </a:lnTo>
                  <a:lnTo>
                    <a:pt x="39" y="111"/>
                  </a:lnTo>
                  <a:lnTo>
                    <a:pt x="41" y="111"/>
                  </a:lnTo>
                  <a:lnTo>
                    <a:pt x="43" y="111"/>
                  </a:lnTo>
                  <a:lnTo>
                    <a:pt x="44" y="111"/>
                  </a:lnTo>
                  <a:lnTo>
                    <a:pt x="46" y="113"/>
                  </a:lnTo>
                  <a:lnTo>
                    <a:pt x="48" y="113"/>
                  </a:lnTo>
                  <a:lnTo>
                    <a:pt x="49" y="113"/>
                  </a:lnTo>
                  <a:lnTo>
                    <a:pt x="51" y="113"/>
                  </a:lnTo>
                  <a:lnTo>
                    <a:pt x="53" y="113"/>
                  </a:lnTo>
                  <a:lnTo>
                    <a:pt x="55" y="113"/>
                  </a:lnTo>
                  <a:lnTo>
                    <a:pt x="56" y="113"/>
                  </a:lnTo>
                  <a:lnTo>
                    <a:pt x="58" y="113"/>
                  </a:lnTo>
                  <a:lnTo>
                    <a:pt x="60" y="113"/>
                  </a:lnTo>
                  <a:lnTo>
                    <a:pt x="61" y="113"/>
                  </a:lnTo>
                  <a:lnTo>
                    <a:pt x="63" y="113"/>
                  </a:lnTo>
                  <a:lnTo>
                    <a:pt x="65" y="113"/>
                  </a:lnTo>
                  <a:lnTo>
                    <a:pt x="65" y="111"/>
                  </a:lnTo>
                  <a:lnTo>
                    <a:pt x="67" y="111"/>
                  </a:lnTo>
                  <a:lnTo>
                    <a:pt x="68" y="111"/>
                  </a:lnTo>
                  <a:lnTo>
                    <a:pt x="72" y="111"/>
                  </a:lnTo>
                  <a:lnTo>
                    <a:pt x="78" y="108"/>
                  </a:lnTo>
                  <a:lnTo>
                    <a:pt x="80" y="108"/>
                  </a:lnTo>
                  <a:lnTo>
                    <a:pt x="82" y="106"/>
                  </a:lnTo>
                  <a:lnTo>
                    <a:pt x="84" y="106"/>
                  </a:lnTo>
                  <a:lnTo>
                    <a:pt x="85" y="106"/>
                  </a:lnTo>
                  <a:lnTo>
                    <a:pt x="85" y="104"/>
                  </a:lnTo>
                  <a:lnTo>
                    <a:pt x="87" y="104"/>
                  </a:lnTo>
                  <a:lnTo>
                    <a:pt x="89" y="104"/>
                  </a:lnTo>
                  <a:lnTo>
                    <a:pt x="89" y="103"/>
                  </a:lnTo>
                  <a:lnTo>
                    <a:pt x="89" y="101"/>
                  </a:lnTo>
                  <a:lnTo>
                    <a:pt x="90" y="101"/>
                  </a:lnTo>
                  <a:lnTo>
                    <a:pt x="92" y="101"/>
                  </a:lnTo>
                  <a:lnTo>
                    <a:pt x="94" y="99"/>
                  </a:lnTo>
                  <a:lnTo>
                    <a:pt x="94" y="97"/>
                  </a:lnTo>
                  <a:lnTo>
                    <a:pt x="95" y="97"/>
                  </a:lnTo>
                  <a:lnTo>
                    <a:pt x="97" y="96"/>
                  </a:lnTo>
                  <a:lnTo>
                    <a:pt x="99" y="96"/>
                  </a:lnTo>
                  <a:lnTo>
                    <a:pt x="99" y="94"/>
                  </a:lnTo>
                  <a:lnTo>
                    <a:pt x="101" y="92"/>
                  </a:lnTo>
                  <a:lnTo>
                    <a:pt x="102" y="92"/>
                  </a:lnTo>
                  <a:lnTo>
                    <a:pt x="102" y="91"/>
                  </a:lnTo>
                  <a:lnTo>
                    <a:pt x="104" y="89"/>
                  </a:lnTo>
                  <a:lnTo>
                    <a:pt x="106" y="87"/>
                  </a:lnTo>
                  <a:lnTo>
                    <a:pt x="106" y="85"/>
                  </a:lnTo>
                  <a:lnTo>
                    <a:pt x="107" y="84"/>
                  </a:lnTo>
                  <a:lnTo>
                    <a:pt x="111" y="79"/>
                  </a:lnTo>
                  <a:lnTo>
                    <a:pt x="111" y="75"/>
                  </a:lnTo>
                  <a:lnTo>
                    <a:pt x="113" y="72"/>
                  </a:lnTo>
                  <a:lnTo>
                    <a:pt x="114" y="70"/>
                  </a:lnTo>
                  <a:lnTo>
                    <a:pt x="114" y="68"/>
                  </a:lnTo>
                  <a:lnTo>
                    <a:pt x="114" y="67"/>
                  </a:lnTo>
                  <a:lnTo>
                    <a:pt x="114" y="65"/>
                  </a:lnTo>
                  <a:lnTo>
                    <a:pt x="114" y="63"/>
                  </a:lnTo>
                  <a:lnTo>
                    <a:pt x="114" y="62"/>
                  </a:lnTo>
                  <a:lnTo>
                    <a:pt x="114" y="60"/>
                  </a:lnTo>
                  <a:lnTo>
                    <a:pt x="114" y="58"/>
                  </a:lnTo>
                  <a:lnTo>
                    <a:pt x="114" y="55"/>
                  </a:lnTo>
                  <a:lnTo>
                    <a:pt x="114" y="53"/>
                  </a:lnTo>
                  <a:lnTo>
                    <a:pt x="114" y="51"/>
                  </a:lnTo>
                  <a:lnTo>
                    <a:pt x="114" y="50"/>
                  </a:lnTo>
                  <a:lnTo>
                    <a:pt x="114" y="48"/>
                  </a:lnTo>
                  <a:lnTo>
                    <a:pt x="114" y="46"/>
                  </a:lnTo>
                  <a:lnTo>
                    <a:pt x="114" y="43"/>
                  </a:lnTo>
                  <a:lnTo>
                    <a:pt x="114" y="41"/>
                  </a:lnTo>
                  <a:lnTo>
                    <a:pt x="114" y="39"/>
                  </a:lnTo>
                  <a:lnTo>
                    <a:pt x="113" y="38"/>
                  </a:lnTo>
                  <a:lnTo>
                    <a:pt x="111" y="33"/>
                  </a:lnTo>
                  <a:lnTo>
                    <a:pt x="111" y="29"/>
                  </a:lnTo>
                  <a:lnTo>
                    <a:pt x="109" y="29"/>
                  </a:lnTo>
                  <a:lnTo>
                    <a:pt x="109" y="28"/>
                  </a:lnTo>
                  <a:lnTo>
                    <a:pt x="107" y="28"/>
                  </a:lnTo>
                  <a:lnTo>
                    <a:pt x="107" y="26"/>
                  </a:lnTo>
                  <a:lnTo>
                    <a:pt x="106" y="24"/>
                  </a:lnTo>
                  <a:lnTo>
                    <a:pt x="106" y="22"/>
                  </a:lnTo>
                  <a:lnTo>
                    <a:pt x="104" y="22"/>
                  </a:lnTo>
                  <a:lnTo>
                    <a:pt x="104" y="21"/>
                  </a:lnTo>
                  <a:lnTo>
                    <a:pt x="102" y="19"/>
                  </a:lnTo>
                  <a:lnTo>
                    <a:pt x="101" y="19"/>
                  </a:lnTo>
                  <a:lnTo>
                    <a:pt x="101" y="17"/>
                  </a:lnTo>
                  <a:lnTo>
                    <a:pt x="99" y="17"/>
                  </a:lnTo>
                  <a:lnTo>
                    <a:pt x="99" y="16"/>
                  </a:lnTo>
                  <a:lnTo>
                    <a:pt x="97" y="14"/>
                  </a:lnTo>
                  <a:lnTo>
                    <a:pt x="95" y="14"/>
                  </a:lnTo>
                  <a:lnTo>
                    <a:pt x="94" y="12"/>
                  </a:lnTo>
                  <a:lnTo>
                    <a:pt x="92" y="10"/>
                  </a:lnTo>
                  <a:lnTo>
                    <a:pt x="89" y="10"/>
                  </a:lnTo>
                  <a:lnTo>
                    <a:pt x="89" y="9"/>
                  </a:lnTo>
                  <a:lnTo>
                    <a:pt x="87" y="7"/>
                  </a:lnTo>
                  <a:lnTo>
                    <a:pt x="84" y="5"/>
                  </a:lnTo>
                  <a:close/>
                </a:path>
              </a:pathLst>
            </a:custGeom>
            <a:solidFill>
              <a:srgbClr val="808080"/>
            </a:solidFill>
            <a:ln w="9525">
              <a:noFill/>
              <a:round/>
              <a:headEnd/>
              <a:tailEnd/>
            </a:ln>
          </p:spPr>
          <p:txBody>
            <a:bodyPr/>
            <a:lstStyle/>
            <a:p>
              <a:endParaRPr lang="en-US"/>
            </a:p>
          </p:txBody>
        </p:sp>
        <p:sp>
          <p:nvSpPr>
            <p:cNvPr id="494" name="Freeform 2665"/>
            <p:cNvSpPr>
              <a:spLocks/>
            </p:cNvSpPr>
            <p:nvPr/>
          </p:nvSpPr>
          <p:spPr bwMode="auto">
            <a:xfrm>
              <a:off x="2333" y="2538"/>
              <a:ext cx="118" cy="108"/>
            </a:xfrm>
            <a:custGeom>
              <a:avLst/>
              <a:gdLst>
                <a:gd name="T0" fmla="*/ 74 w 118"/>
                <a:gd name="T1" fmla="*/ 0 h 108"/>
                <a:gd name="T2" fmla="*/ 67 w 118"/>
                <a:gd name="T3" fmla="*/ 0 h 108"/>
                <a:gd name="T4" fmla="*/ 62 w 118"/>
                <a:gd name="T5" fmla="*/ 0 h 108"/>
                <a:gd name="T6" fmla="*/ 56 w 118"/>
                <a:gd name="T7" fmla="*/ 0 h 108"/>
                <a:gd name="T8" fmla="*/ 50 w 118"/>
                <a:gd name="T9" fmla="*/ 0 h 108"/>
                <a:gd name="T10" fmla="*/ 45 w 118"/>
                <a:gd name="T11" fmla="*/ 2 h 108"/>
                <a:gd name="T12" fmla="*/ 39 w 118"/>
                <a:gd name="T13" fmla="*/ 4 h 108"/>
                <a:gd name="T14" fmla="*/ 34 w 118"/>
                <a:gd name="T15" fmla="*/ 5 h 108"/>
                <a:gd name="T16" fmla="*/ 31 w 118"/>
                <a:gd name="T17" fmla="*/ 7 h 108"/>
                <a:gd name="T18" fmla="*/ 26 w 118"/>
                <a:gd name="T19" fmla="*/ 10 h 108"/>
                <a:gd name="T20" fmla="*/ 21 w 118"/>
                <a:gd name="T21" fmla="*/ 12 h 108"/>
                <a:gd name="T22" fmla="*/ 17 w 118"/>
                <a:gd name="T23" fmla="*/ 17 h 108"/>
                <a:gd name="T24" fmla="*/ 12 w 118"/>
                <a:gd name="T25" fmla="*/ 22 h 108"/>
                <a:gd name="T26" fmla="*/ 7 w 118"/>
                <a:gd name="T27" fmla="*/ 31 h 108"/>
                <a:gd name="T28" fmla="*/ 0 w 118"/>
                <a:gd name="T29" fmla="*/ 43 h 108"/>
                <a:gd name="T30" fmla="*/ 0 w 118"/>
                <a:gd name="T31" fmla="*/ 50 h 108"/>
                <a:gd name="T32" fmla="*/ 0 w 118"/>
                <a:gd name="T33" fmla="*/ 55 h 108"/>
                <a:gd name="T34" fmla="*/ 0 w 118"/>
                <a:gd name="T35" fmla="*/ 60 h 108"/>
                <a:gd name="T36" fmla="*/ 0 w 118"/>
                <a:gd name="T37" fmla="*/ 65 h 108"/>
                <a:gd name="T38" fmla="*/ 2 w 118"/>
                <a:gd name="T39" fmla="*/ 68 h 108"/>
                <a:gd name="T40" fmla="*/ 4 w 118"/>
                <a:gd name="T41" fmla="*/ 74 h 108"/>
                <a:gd name="T42" fmla="*/ 7 w 118"/>
                <a:gd name="T43" fmla="*/ 79 h 108"/>
                <a:gd name="T44" fmla="*/ 9 w 118"/>
                <a:gd name="T45" fmla="*/ 82 h 108"/>
                <a:gd name="T46" fmla="*/ 12 w 118"/>
                <a:gd name="T47" fmla="*/ 87 h 108"/>
                <a:gd name="T48" fmla="*/ 16 w 118"/>
                <a:gd name="T49" fmla="*/ 91 h 108"/>
                <a:gd name="T50" fmla="*/ 17 w 118"/>
                <a:gd name="T51" fmla="*/ 94 h 108"/>
                <a:gd name="T52" fmla="*/ 22 w 118"/>
                <a:gd name="T53" fmla="*/ 97 h 108"/>
                <a:gd name="T54" fmla="*/ 41 w 118"/>
                <a:gd name="T55" fmla="*/ 106 h 108"/>
                <a:gd name="T56" fmla="*/ 48 w 118"/>
                <a:gd name="T57" fmla="*/ 108 h 108"/>
                <a:gd name="T58" fmla="*/ 53 w 118"/>
                <a:gd name="T59" fmla="*/ 108 h 108"/>
                <a:gd name="T60" fmla="*/ 58 w 118"/>
                <a:gd name="T61" fmla="*/ 108 h 108"/>
                <a:gd name="T62" fmla="*/ 63 w 118"/>
                <a:gd name="T63" fmla="*/ 108 h 108"/>
                <a:gd name="T64" fmla="*/ 68 w 118"/>
                <a:gd name="T65" fmla="*/ 108 h 108"/>
                <a:gd name="T66" fmla="*/ 72 w 118"/>
                <a:gd name="T67" fmla="*/ 106 h 108"/>
                <a:gd name="T68" fmla="*/ 75 w 118"/>
                <a:gd name="T69" fmla="*/ 104 h 108"/>
                <a:gd name="T70" fmla="*/ 80 w 118"/>
                <a:gd name="T71" fmla="*/ 104 h 108"/>
                <a:gd name="T72" fmla="*/ 87 w 118"/>
                <a:gd name="T73" fmla="*/ 99 h 108"/>
                <a:gd name="T74" fmla="*/ 92 w 118"/>
                <a:gd name="T75" fmla="*/ 96 h 108"/>
                <a:gd name="T76" fmla="*/ 96 w 118"/>
                <a:gd name="T77" fmla="*/ 94 h 108"/>
                <a:gd name="T78" fmla="*/ 103 w 118"/>
                <a:gd name="T79" fmla="*/ 91 h 108"/>
                <a:gd name="T80" fmla="*/ 104 w 118"/>
                <a:gd name="T81" fmla="*/ 86 h 108"/>
                <a:gd name="T82" fmla="*/ 109 w 118"/>
                <a:gd name="T83" fmla="*/ 82 h 108"/>
                <a:gd name="T84" fmla="*/ 114 w 118"/>
                <a:gd name="T85" fmla="*/ 68 h 108"/>
                <a:gd name="T86" fmla="*/ 116 w 118"/>
                <a:gd name="T87" fmla="*/ 60 h 108"/>
                <a:gd name="T88" fmla="*/ 118 w 118"/>
                <a:gd name="T89" fmla="*/ 55 h 108"/>
                <a:gd name="T90" fmla="*/ 118 w 118"/>
                <a:gd name="T91" fmla="*/ 50 h 108"/>
                <a:gd name="T92" fmla="*/ 116 w 118"/>
                <a:gd name="T93" fmla="*/ 45 h 108"/>
                <a:gd name="T94" fmla="*/ 118 w 118"/>
                <a:gd name="T95" fmla="*/ 41 h 108"/>
                <a:gd name="T96" fmla="*/ 116 w 118"/>
                <a:gd name="T97" fmla="*/ 36 h 108"/>
                <a:gd name="T98" fmla="*/ 113 w 118"/>
                <a:gd name="T99" fmla="*/ 31 h 108"/>
                <a:gd name="T100" fmla="*/ 111 w 118"/>
                <a:gd name="T101" fmla="*/ 28 h 108"/>
                <a:gd name="T102" fmla="*/ 109 w 118"/>
                <a:gd name="T103" fmla="*/ 22 h 108"/>
                <a:gd name="T104" fmla="*/ 108 w 118"/>
                <a:gd name="T105" fmla="*/ 19 h 108"/>
                <a:gd name="T106" fmla="*/ 104 w 118"/>
                <a:gd name="T107" fmla="*/ 17 h 108"/>
                <a:gd name="T108" fmla="*/ 101 w 118"/>
                <a:gd name="T109" fmla="*/ 12 h 108"/>
                <a:gd name="T110" fmla="*/ 96 w 118"/>
                <a:gd name="T111" fmla="*/ 10 h 108"/>
                <a:gd name="T112" fmla="*/ 85 w 118"/>
                <a:gd name="T113" fmla="*/ 4 h 10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8"/>
                <a:gd name="T172" fmla="*/ 0 h 108"/>
                <a:gd name="T173" fmla="*/ 118 w 118"/>
                <a:gd name="T174" fmla="*/ 108 h 10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8" h="108">
                  <a:moveTo>
                    <a:pt x="85" y="4"/>
                  </a:moveTo>
                  <a:lnTo>
                    <a:pt x="77" y="2"/>
                  </a:lnTo>
                  <a:lnTo>
                    <a:pt x="74" y="0"/>
                  </a:lnTo>
                  <a:lnTo>
                    <a:pt x="72" y="0"/>
                  </a:lnTo>
                  <a:lnTo>
                    <a:pt x="70" y="0"/>
                  </a:lnTo>
                  <a:lnTo>
                    <a:pt x="67" y="0"/>
                  </a:lnTo>
                  <a:lnTo>
                    <a:pt x="65" y="0"/>
                  </a:lnTo>
                  <a:lnTo>
                    <a:pt x="63" y="0"/>
                  </a:lnTo>
                  <a:lnTo>
                    <a:pt x="62" y="0"/>
                  </a:lnTo>
                  <a:lnTo>
                    <a:pt x="60" y="0"/>
                  </a:lnTo>
                  <a:lnTo>
                    <a:pt x="58" y="0"/>
                  </a:lnTo>
                  <a:lnTo>
                    <a:pt x="56" y="0"/>
                  </a:lnTo>
                  <a:lnTo>
                    <a:pt x="55" y="0"/>
                  </a:lnTo>
                  <a:lnTo>
                    <a:pt x="51" y="0"/>
                  </a:lnTo>
                  <a:lnTo>
                    <a:pt x="50" y="0"/>
                  </a:lnTo>
                  <a:lnTo>
                    <a:pt x="50" y="2"/>
                  </a:lnTo>
                  <a:lnTo>
                    <a:pt x="48" y="0"/>
                  </a:lnTo>
                  <a:lnTo>
                    <a:pt x="45" y="2"/>
                  </a:lnTo>
                  <a:lnTo>
                    <a:pt x="43" y="2"/>
                  </a:lnTo>
                  <a:lnTo>
                    <a:pt x="41" y="4"/>
                  </a:lnTo>
                  <a:lnTo>
                    <a:pt x="39" y="4"/>
                  </a:lnTo>
                  <a:lnTo>
                    <a:pt x="38" y="4"/>
                  </a:lnTo>
                  <a:lnTo>
                    <a:pt x="36" y="5"/>
                  </a:lnTo>
                  <a:lnTo>
                    <a:pt x="34" y="5"/>
                  </a:lnTo>
                  <a:lnTo>
                    <a:pt x="33" y="5"/>
                  </a:lnTo>
                  <a:lnTo>
                    <a:pt x="33" y="7"/>
                  </a:lnTo>
                  <a:lnTo>
                    <a:pt x="31" y="7"/>
                  </a:lnTo>
                  <a:lnTo>
                    <a:pt x="28" y="9"/>
                  </a:lnTo>
                  <a:lnTo>
                    <a:pt x="28" y="10"/>
                  </a:lnTo>
                  <a:lnTo>
                    <a:pt x="26" y="10"/>
                  </a:lnTo>
                  <a:lnTo>
                    <a:pt x="24" y="12"/>
                  </a:lnTo>
                  <a:lnTo>
                    <a:pt x="22" y="12"/>
                  </a:lnTo>
                  <a:lnTo>
                    <a:pt x="21" y="12"/>
                  </a:lnTo>
                  <a:lnTo>
                    <a:pt x="21" y="16"/>
                  </a:lnTo>
                  <a:lnTo>
                    <a:pt x="19" y="16"/>
                  </a:lnTo>
                  <a:lnTo>
                    <a:pt x="17" y="17"/>
                  </a:lnTo>
                  <a:lnTo>
                    <a:pt x="16" y="19"/>
                  </a:lnTo>
                  <a:lnTo>
                    <a:pt x="14" y="22"/>
                  </a:lnTo>
                  <a:lnTo>
                    <a:pt x="12" y="22"/>
                  </a:lnTo>
                  <a:lnTo>
                    <a:pt x="12" y="24"/>
                  </a:lnTo>
                  <a:lnTo>
                    <a:pt x="10" y="26"/>
                  </a:lnTo>
                  <a:lnTo>
                    <a:pt x="7" y="31"/>
                  </a:lnTo>
                  <a:lnTo>
                    <a:pt x="4" y="38"/>
                  </a:lnTo>
                  <a:lnTo>
                    <a:pt x="4" y="39"/>
                  </a:lnTo>
                  <a:lnTo>
                    <a:pt x="0" y="43"/>
                  </a:lnTo>
                  <a:lnTo>
                    <a:pt x="2" y="45"/>
                  </a:lnTo>
                  <a:lnTo>
                    <a:pt x="0" y="46"/>
                  </a:lnTo>
                  <a:lnTo>
                    <a:pt x="0" y="50"/>
                  </a:lnTo>
                  <a:lnTo>
                    <a:pt x="0" y="51"/>
                  </a:lnTo>
                  <a:lnTo>
                    <a:pt x="0" y="53"/>
                  </a:lnTo>
                  <a:lnTo>
                    <a:pt x="0" y="55"/>
                  </a:lnTo>
                  <a:lnTo>
                    <a:pt x="0" y="57"/>
                  </a:lnTo>
                  <a:lnTo>
                    <a:pt x="0" y="58"/>
                  </a:lnTo>
                  <a:lnTo>
                    <a:pt x="0" y="60"/>
                  </a:lnTo>
                  <a:lnTo>
                    <a:pt x="0" y="62"/>
                  </a:lnTo>
                  <a:lnTo>
                    <a:pt x="0" y="63"/>
                  </a:lnTo>
                  <a:lnTo>
                    <a:pt x="0" y="65"/>
                  </a:lnTo>
                  <a:lnTo>
                    <a:pt x="0" y="67"/>
                  </a:lnTo>
                  <a:lnTo>
                    <a:pt x="0" y="68"/>
                  </a:lnTo>
                  <a:lnTo>
                    <a:pt x="2" y="68"/>
                  </a:lnTo>
                  <a:lnTo>
                    <a:pt x="2" y="72"/>
                  </a:lnTo>
                  <a:lnTo>
                    <a:pt x="2" y="74"/>
                  </a:lnTo>
                  <a:lnTo>
                    <a:pt x="4" y="74"/>
                  </a:lnTo>
                  <a:lnTo>
                    <a:pt x="5" y="75"/>
                  </a:lnTo>
                  <a:lnTo>
                    <a:pt x="5" y="79"/>
                  </a:lnTo>
                  <a:lnTo>
                    <a:pt x="7" y="79"/>
                  </a:lnTo>
                  <a:lnTo>
                    <a:pt x="7" y="80"/>
                  </a:lnTo>
                  <a:lnTo>
                    <a:pt x="7" y="82"/>
                  </a:lnTo>
                  <a:lnTo>
                    <a:pt x="9" y="82"/>
                  </a:lnTo>
                  <a:lnTo>
                    <a:pt x="9" y="86"/>
                  </a:lnTo>
                  <a:lnTo>
                    <a:pt x="10" y="86"/>
                  </a:lnTo>
                  <a:lnTo>
                    <a:pt x="12" y="87"/>
                  </a:lnTo>
                  <a:lnTo>
                    <a:pt x="12" y="89"/>
                  </a:lnTo>
                  <a:lnTo>
                    <a:pt x="14" y="91"/>
                  </a:lnTo>
                  <a:lnTo>
                    <a:pt x="16" y="91"/>
                  </a:lnTo>
                  <a:lnTo>
                    <a:pt x="16" y="92"/>
                  </a:lnTo>
                  <a:lnTo>
                    <a:pt x="17" y="92"/>
                  </a:lnTo>
                  <a:lnTo>
                    <a:pt x="17" y="94"/>
                  </a:lnTo>
                  <a:lnTo>
                    <a:pt x="19" y="94"/>
                  </a:lnTo>
                  <a:lnTo>
                    <a:pt x="21" y="96"/>
                  </a:lnTo>
                  <a:lnTo>
                    <a:pt x="22" y="97"/>
                  </a:lnTo>
                  <a:lnTo>
                    <a:pt x="26" y="99"/>
                  </a:lnTo>
                  <a:lnTo>
                    <a:pt x="33" y="103"/>
                  </a:lnTo>
                  <a:lnTo>
                    <a:pt x="41" y="106"/>
                  </a:lnTo>
                  <a:lnTo>
                    <a:pt x="45" y="108"/>
                  </a:lnTo>
                  <a:lnTo>
                    <a:pt x="45" y="106"/>
                  </a:lnTo>
                  <a:lnTo>
                    <a:pt x="48" y="108"/>
                  </a:lnTo>
                  <a:lnTo>
                    <a:pt x="50" y="108"/>
                  </a:lnTo>
                  <a:lnTo>
                    <a:pt x="51" y="108"/>
                  </a:lnTo>
                  <a:lnTo>
                    <a:pt x="53" y="108"/>
                  </a:lnTo>
                  <a:lnTo>
                    <a:pt x="55" y="108"/>
                  </a:lnTo>
                  <a:lnTo>
                    <a:pt x="56" y="108"/>
                  </a:lnTo>
                  <a:lnTo>
                    <a:pt x="58" y="108"/>
                  </a:lnTo>
                  <a:lnTo>
                    <a:pt x="60" y="108"/>
                  </a:lnTo>
                  <a:lnTo>
                    <a:pt x="62" y="108"/>
                  </a:lnTo>
                  <a:lnTo>
                    <a:pt x="63" y="108"/>
                  </a:lnTo>
                  <a:lnTo>
                    <a:pt x="65" y="108"/>
                  </a:lnTo>
                  <a:lnTo>
                    <a:pt x="67" y="108"/>
                  </a:lnTo>
                  <a:lnTo>
                    <a:pt x="68" y="108"/>
                  </a:lnTo>
                  <a:lnTo>
                    <a:pt x="68" y="106"/>
                  </a:lnTo>
                  <a:lnTo>
                    <a:pt x="70" y="106"/>
                  </a:lnTo>
                  <a:lnTo>
                    <a:pt x="72" y="106"/>
                  </a:lnTo>
                  <a:lnTo>
                    <a:pt x="74" y="106"/>
                  </a:lnTo>
                  <a:lnTo>
                    <a:pt x="75" y="106"/>
                  </a:lnTo>
                  <a:lnTo>
                    <a:pt x="75" y="104"/>
                  </a:lnTo>
                  <a:lnTo>
                    <a:pt x="77" y="104"/>
                  </a:lnTo>
                  <a:lnTo>
                    <a:pt x="79" y="104"/>
                  </a:lnTo>
                  <a:lnTo>
                    <a:pt x="80" y="104"/>
                  </a:lnTo>
                  <a:lnTo>
                    <a:pt x="84" y="103"/>
                  </a:lnTo>
                  <a:lnTo>
                    <a:pt x="87" y="101"/>
                  </a:lnTo>
                  <a:lnTo>
                    <a:pt x="87" y="99"/>
                  </a:lnTo>
                  <a:lnTo>
                    <a:pt x="91" y="97"/>
                  </a:lnTo>
                  <a:lnTo>
                    <a:pt x="92" y="97"/>
                  </a:lnTo>
                  <a:lnTo>
                    <a:pt x="92" y="96"/>
                  </a:lnTo>
                  <a:lnTo>
                    <a:pt x="94" y="96"/>
                  </a:lnTo>
                  <a:lnTo>
                    <a:pt x="96" y="96"/>
                  </a:lnTo>
                  <a:lnTo>
                    <a:pt x="96" y="94"/>
                  </a:lnTo>
                  <a:lnTo>
                    <a:pt x="97" y="92"/>
                  </a:lnTo>
                  <a:lnTo>
                    <a:pt x="99" y="92"/>
                  </a:lnTo>
                  <a:lnTo>
                    <a:pt x="103" y="91"/>
                  </a:lnTo>
                  <a:lnTo>
                    <a:pt x="103" y="89"/>
                  </a:lnTo>
                  <a:lnTo>
                    <a:pt x="103" y="87"/>
                  </a:lnTo>
                  <a:lnTo>
                    <a:pt x="104" y="86"/>
                  </a:lnTo>
                  <a:lnTo>
                    <a:pt x="106" y="86"/>
                  </a:lnTo>
                  <a:lnTo>
                    <a:pt x="108" y="82"/>
                  </a:lnTo>
                  <a:lnTo>
                    <a:pt x="109" y="82"/>
                  </a:lnTo>
                  <a:lnTo>
                    <a:pt x="111" y="75"/>
                  </a:lnTo>
                  <a:lnTo>
                    <a:pt x="116" y="70"/>
                  </a:lnTo>
                  <a:lnTo>
                    <a:pt x="114" y="68"/>
                  </a:lnTo>
                  <a:lnTo>
                    <a:pt x="116" y="63"/>
                  </a:lnTo>
                  <a:lnTo>
                    <a:pt x="116" y="62"/>
                  </a:lnTo>
                  <a:lnTo>
                    <a:pt x="116" y="60"/>
                  </a:lnTo>
                  <a:lnTo>
                    <a:pt x="118" y="58"/>
                  </a:lnTo>
                  <a:lnTo>
                    <a:pt x="118" y="57"/>
                  </a:lnTo>
                  <a:lnTo>
                    <a:pt x="118" y="55"/>
                  </a:lnTo>
                  <a:lnTo>
                    <a:pt x="118" y="53"/>
                  </a:lnTo>
                  <a:lnTo>
                    <a:pt x="118" y="51"/>
                  </a:lnTo>
                  <a:lnTo>
                    <a:pt x="118" y="50"/>
                  </a:lnTo>
                  <a:lnTo>
                    <a:pt x="118" y="48"/>
                  </a:lnTo>
                  <a:lnTo>
                    <a:pt x="118" y="46"/>
                  </a:lnTo>
                  <a:lnTo>
                    <a:pt x="116" y="45"/>
                  </a:lnTo>
                  <a:lnTo>
                    <a:pt x="118" y="43"/>
                  </a:lnTo>
                  <a:lnTo>
                    <a:pt x="116" y="43"/>
                  </a:lnTo>
                  <a:lnTo>
                    <a:pt x="118" y="41"/>
                  </a:lnTo>
                  <a:lnTo>
                    <a:pt x="116" y="39"/>
                  </a:lnTo>
                  <a:lnTo>
                    <a:pt x="116" y="38"/>
                  </a:lnTo>
                  <a:lnTo>
                    <a:pt x="116" y="36"/>
                  </a:lnTo>
                  <a:lnTo>
                    <a:pt x="116" y="34"/>
                  </a:lnTo>
                  <a:lnTo>
                    <a:pt x="114" y="33"/>
                  </a:lnTo>
                  <a:lnTo>
                    <a:pt x="113" y="31"/>
                  </a:lnTo>
                  <a:lnTo>
                    <a:pt x="114" y="31"/>
                  </a:lnTo>
                  <a:lnTo>
                    <a:pt x="113" y="29"/>
                  </a:lnTo>
                  <a:lnTo>
                    <a:pt x="111" y="28"/>
                  </a:lnTo>
                  <a:lnTo>
                    <a:pt x="111" y="26"/>
                  </a:lnTo>
                  <a:lnTo>
                    <a:pt x="111" y="24"/>
                  </a:lnTo>
                  <a:lnTo>
                    <a:pt x="109" y="22"/>
                  </a:lnTo>
                  <a:lnTo>
                    <a:pt x="108" y="22"/>
                  </a:lnTo>
                  <a:lnTo>
                    <a:pt x="108" y="21"/>
                  </a:lnTo>
                  <a:lnTo>
                    <a:pt x="108" y="19"/>
                  </a:lnTo>
                  <a:lnTo>
                    <a:pt x="106" y="19"/>
                  </a:lnTo>
                  <a:lnTo>
                    <a:pt x="106" y="17"/>
                  </a:lnTo>
                  <a:lnTo>
                    <a:pt x="104" y="17"/>
                  </a:lnTo>
                  <a:lnTo>
                    <a:pt x="103" y="16"/>
                  </a:lnTo>
                  <a:lnTo>
                    <a:pt x="101" y="14"/>
                  </a:lnTo>
                  <a:lnTo>
                    <a:pt x="101" y="12"/>
                  </a:lnTo>
                  <a:lnTo>
                    <a:pt x="99" y="12"/>
                  </a:lnTo>
                  <a:lnTo>
                    <a:pt x="97" y="12"/>
                  </a:lnTo>
                  <a:lnTo>
                    <a:pt x="96" y="10"/>
                  </a:lnTo>
                  <a:lnTo>
                    <a:pt x="92" y="9"/>
                  </a:lnTo>
                  <a:lnTo>
                    <a:pt x="92" y="7"/>
                  </a:lnTo>
                  <a:lnTo>
                    <a:pt x="85" y="4"/>
                  </a:lnTo>
                  <a:close/>
                </a:path>
              </a:pathLst>
            </a:custGeom>
            <a:solidFill>
              <a:srgbClr val="808080"/>
            </a:solidFill>
            <a:ln w="9525">
              <a:noFill/>
              <a:round/>
              <a:headEnd/>
              <a:tailEnd/>
            </a:ln>
          </p:spPr>
          <p:txBody>
            <a:bodyPr/>
            <a:lstStyle/>
            <a:p>
              <a:endParaRPr lang="en-US"/>
            </a:p>
          </p:txBody>
        </p:sp>
        <p:sp>
          <p:nvSpPr>
            <p:cNvPr id="495" name="Freeform 2666"/>
            <p:cNvSpPr>
              <a:spLocks/>
            </p:cNvSpPr>
            <p:nvPr/>
          </p:nvSpPr>
          <p:spPr bwMode="auto">
            <a:xfrm>
              <a:off x="2395" y="2538"/>
              <a:ext cx="119" cy="108"/>
            </a:xfrm>
            <a:custGeom>
              <a:avLst/>
              <a:gdLst>
                <a:gd name="T0" fmla="*/ 76 w 119"/>
                <a:gd name="T1" fmla="*/ 2 h 108"/>
                <a:gd name="T2" fmla="*/ 71 w 119"/>
                <a:gd name="T3" fmla="*/ 0 h 108"/>
                <a:gd name="T4" fmla="*/ 64 w 119"/>
                <a:gd name="T5" fmla="*/ 0 h 108"/>
                <a:gd name="T6" fmla="*/ 59 w 119"/>
                <a:gd name="T7" fmla="*/ 0 h 108"/>
                <a:gd name="T8" fmla="*/ 54 w 119"/>
                <a:gd name="T9" fmla="*/ 0 h 108"/>
                <a:gd name="T10" fmla="*/ 49 w 119"/>
                <a:gd name="T11" fmla="*/ 0 h 108"/>
                <a:gd name="T12" fmla="*/ 46 w 119"/>
                <a:gd name="T13" fmla="*/ 2 h 108"/>
                <a:gd name="T14" fmla="*/ 39 w 119"/>
                <a:gd name="T15" fmla="*/ 4 h 108"/>
                <a:gd name="T16" fmla="*/ 32 w 119"/>
                <a:gd name="T17" fmla="*/ 7 h 108"/>
                <a:gd name="T18" fmla="*/ 29 w 119"/>
                <a:gd name="T19" fmla="*/ 10 h 108"/>
                <a:gd name="T20" fmla="*/ 25 w 119"/>
                <a:gd name="T21" fmla="*/ 12 h 108"/>
                <a:gd name="T22" fmla="*/ 22 w 119"/>
                <a:gd name="T23" fmla="*/ 16 h 108"/>
                <a:gd name="T24" fmla="*/ 17 w 119"/>
                <a:gd name="T25" fmla="*/ 19 h 108"/>
                <a:gd name="T26" fmla="*/ 13 w 119"/>
                <a:gd name="T27" fmla="*/ 22 h 108"/>
                <a:gd name="T28" fmla="*/ 6 w 119"/>
                <a:gd name="T29" fmla="*/ 31 h 108"/>
                <a:gd name="T30" fmla="*/ 1 w 119"/>
                <a:gd name="T31" fmla="*/ 43 h 108"/>
                <a:gd name="T32" fmla="*/ 1 w 119"/>
                <a:gd name="T33" fmla="*/ 50 h 108"/>
                <a:gd name="T34" fmla="*/ 1 w 119"/>
                <a:gd name="T35" fmla="*/ 53 h 108"/>
                <a:gd name="T36" fmla="*/ 1 w 119"/>
                <a:gd name="T37" fmla="*/ 58 h 108"/>
                <a:gd name="T38" fmla="*/ 0 w 119"/>
                <a:gd name="T39" fmla="*/ 62 h 108"/>
                <a:gd name="T40" fmla="*/ 1 w 119"/>
                <a:gd name="T41" fmla="*/ 67 h 108"/>
                <a:gd name="T42" fmla="*/ 3 w 119"/>
                <a:gd name="T43" fmla="*/ 72 h 108"/>
                <a:gd name="T44" fmla="*/ 5 w 119"/>
                <a:gd name="T45" fmla="*/ 75 h 108"/>
                <a:gd name="T46" fmla="*/ 6 w 119"/>
                <a:gd name="T47" fmla="*/ 80 h 108"/>
                <a:gd name="T48" fmla="*/ 8 w 119"/>
                <a:gd name="T49" fmla="*/ 86 h 108"/>
                <a:gd name="T50" fmla="*/ 13 w 119"/>
                <a:gd name="T51" fmla="*/ 87 h 108"/>
                <a:gd name="T52" fmla="*/ 15 w 119"/>
                <a:gd name="T53" fmla="*/ 92 h 108"/>
                <a:gd name="T54" fmla="*/ 20 w 119"/>
                <a:gd name="T55" fmla="*/ 94 h 108"/>
                <a:gd name="T56" fmla="*/ 25 w 119"/>
                <a:gd name="T57" fmla="*/ 99 h 108"/>
                <a:gd name="T58" fmla="*/ 42 w 119"/>
                <a:gd name="T59" fmla="*/ 106 h 108"/>
                <a:gd name="T60" fmla="*/ 49 w 119"/>
                <a:gd name="T61" fmla="*/ 108 h 108"/>
                <a:gd name="T62" fmla="*/ 54 w 119"/>
                <a:gd name="T63" fmla="*/ 108 h 108"/>
                <a:gd name="T64" fmla="*/ 59 w 119"/>
                <a:gd name="T65" fmla="*/ 108 h 108"/>
                <a:gd name="T66" fmla="*/ 64 w 119"/>
                <a:gd name="T67" fmla="*/ 108 h 108"/>
                <a:gd name="T68" fmla="*/ 70 w 119"/>
                <a:gd name="T69" fmla="*/ 108 h 108"/>
                <a:gd name="T70" fmla="*/ 73 w 119"/>
                <a:gd name="T71" fmla="*/ 106 h 108"/>
                <a:gd name="T72" fmla="*/ 78 w 119"/>
                <a:gd name="T73" fmla="*/ 104 h 108"/>
                <a:gd name="T74" fmla="*/ 85 w 119"/>
                <a:gd name="T75" fmla="*/ 103 h 108"/>
                <a:gd name="T76" fmla="*/ 92 w 119"/>
                <a:gd name="T77" fmla="*/ 97 h 108"/>
                <a:gd name="T78" fmla="*/ 95 w 119"/>
                <a:gd name="T79" fmla="*/ 96 h 108"/>
                <a:gd name="T80" fmla="*/ 98 w 119"/>
                <a:gd name="T81" fmla="*/ 92 h 108"/>
                <a:gd name="T82" fmla="*/ 102 w 119"/>
                <a:gd name="T83" fmla="*/ 89 h 108"/>
                <a:gd name="T84" fmla="*/ 105 w 119"/>
                <a:gd name="T85" fmla="*/ 86 h 108"/>
                <a:gd name="T86" fmla="*/ 112 w 119"/>
                <a:gd name="T87" fmla="*/ 75 h 108"/>
                <a:gd name="T88" fmla="*/ 117 w 119"/>
                <a:gd name="T89" fmla="*/ 63 h 108"/>
                <a:gd name="T90" fmla="*/ 119 w 119"/>
                <a:gd name="T91" fmla="*/ 58 h 108"/>
                <a:gd name="T92" fmla="*/ 119 w 119"/>
                <a:gd name="T93" fmla="*/ 53 h 108"/>
                <a:gd name="T94" fmla="*/ 119 w 119"/>
                <a:gd name="T95" fmla="*/ 48 h 108"/>
                <a:gd name="T96" fmla="*/ 119 w 119"/>
                <a:gd name="T97" fmla="*/ 43 h 108"/>
                <a:gd name="T98" fmla="*/ 117 w 119"/>
                <a:gd name="T99" fmla="*/ 39 h 108"/>
                <a:gd name="T100" fmla="*/ 117 w 119"/>
                <a:gd name="T101" fmla="*/ 34 h 108"/>
                <a:gd name="T102" fmla="*/ 116 w 119"/>
                <a:gd name="T103" fmla="*/ 31 h 108"/>
                <a:gd name="T104" fmla="*/ 110 w 119"/>
                <a:gd name="T105" fmla="*/ 28 h 108"/>
                <a:gd name="T106" fmla="*/ 110 w 119"/>
                <a:gd name="T107" fmla="*/ 22 h 108"/>
                <a:gd name="T108" fmla="*/ 107 w 119"/>
                <a:gd name="T109" fmla="*/ 21 h 108"/>
                <a:gd name="T110" fmla="*/ 105 w 119"/>
                <a:gd name="T111" fmla="*/ 17 h 108"/>
                <a:gd name="T112" fmla="*/ 100 w 119"/>
                <a:gd name="T113" fmla="*/ 14 h 108"/>
                <a:gd name="T114" fmla="*/ 97 w 119"/>
                <a:gd name="T115" fmla="*/ 10 h 108"/>
                <a:gd name="T116" fmla="*/ 85 w 119"/>
                <a:gd name="T117" fmla="*/ 4 h 1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9"/>
                <a:gd name="T178" fmla="*/ 0 h 108"/>
                <a:gd name="T179" fmla="*/ 119 w 119"/>
                <a:gd name="T180" fmla="*/ 108 h 1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9" h="108">
                  <a:moveTo>
                    <a:pt x="85" y="4"/>
                  </a:moveTo>
                  <a:lnTo>
                    <a:pt x="78" y="2"/>
                  </a:lnTo>
                  <a:lnTo>
                    <a:pt x="76" y="2"/>
                  </a:lnTo>
                  <a:lnTo>
                    <a:pt x="75" y="0"/>
                  </a:lnTo>
                  <a:lnTo>
                    <a:pt x="73" y="0"/>
                  </a:lnTo>
                  <a:lnTo>
                    <a:pt x="71" y="0"/>
                  </a:lnTo>
                  <a:lnTo>
                    <a:pt x="68" y="0"/>
                  </a:lnTo>
                  <a:lnTo>
                    <a:pt x="66" y="0"/>
                  </a:lnTo>
                  <a:lnTo>
                    <a:pt x="64" y="0"/>
                  </a:lnTo>
                  <a:lnTo>
                    <a:pt x="63" y="0"/>
                  </a:lnTo>
                  <a:lnTo>
                    <a:pt x="61" y="0"/>
                  </a:lnTo>
                  <a:lnTo>
                    <a:pt x="59" y="0"/>
                  </a:lnTo>
                  <a:lnTo>
                    <a:pt x="58" y="0"/>
                  </a:lnTo>
                  <a:lnTo>
                    <a:pt x="56" y="0"/>
                  </a:lnTo>
                  <a:lnTo>
                    <a:pt x="54" y="0"/>
                  </a:lnTo>
                  <a:lnTo>
                    <a:pt x="52" y="0"/>
                  </a:lnTo>
                  <a:lnTo>
                    <a:pt x="51" y="0"/>
                  </a:lnTo>
                  <a:lnTo>
                    <a:pt x="49" y="0"/>
                  </a:lnTo>
                  <a:lnTo>
                    <a:pt x="49" y="2"/>
                  </a:lnTo>
                  <a:lnTo>
                    <a:pt x="49" y="0"/>
                  </a:lnTo>
                  <a:lnTo>
                    <a:pt x="46" y="2"/>
                  </a:lnTo>
                  <a:lnTo>
                    <a:pt x="44" y="2"/>
                  </a:lnTo>
                  <a:lnTo>
                    <a:pt x="41" y="4"/>
                  </a:lnTo>
                  <a:lnTo>
                    <a:pt x="39" y="4"/>
                  </a:lnTo>
                  <a:lnTo>
                    <a:pt x="35" y="5"/>
                  </a:lnTo>
                  <a:lnTo>
                    <a:pt x="34" y="5"/>
                  </a:lnTo>
                  <a:lnTo>
                    <a:pt x="32" y="7"/>
                  </a:lnTo>
                  <a:lnTo>
                    <a:pt x="30" y="7"/>
                  </a:lnTo>
                  <a:lnTo>
                    <a:pt x="29" y="9"/>
                  </a:lnTo>
                  <a:lnTo>
                    <a:pt x="29" y="10"/>
                  </a:lnTo>
                  <a:lnTo>
                    <a:pt x="27" y="10"/>
                  </a:lnTo>
                  <a:lnTo>
                    <a:pt x="25" y="10"/>
                  </a:lnTo>
                  <a:lnTo>
                    <a:pt x="25" y="12"/>
                  </a:lnTo>
                  <a:lnTo>
                    <a:pt x="23" y="12"/>
                  </a:lnTo>
                  <a:lnTo>
                    <a:pt x="22" y="12"/>
                  </a:lnTo>
                  <a:lnTo>
                    <a:pt x="22" y="16"/>
                  </a:lnTo>
                  <a:lnTo>
                    <a:pt x="20" y="16"/>
                  </a:lnTo>
                  <a:lnTo>
                    <a:pt x="18" y="17"/>
                  </a:lnTo>
                  <a:lnTo>
                    <a:pt x="17" y="19"/>
                  </a:lnTo>
                  <a:lnTo>
                    <a:pt x="15" y="19"/>
                  </a:lnTo>
                  <a:lnTo>
                    <a:pt x="15" y="22"/>
                  </a:lnTo>
                  <a:lnTo>
                    <a:pt x="13" y="22"/>
                  </a:lnTo>
                  <a:lnTo>
                    <a:pt x="12" y="24"/>
                  </a:lnTo>
                  <a:lnTo>
                    <a:pt x="10" y="26"/>
                  </a:lnTo>
                  <a:lnTo>
                    <a:pt x="6" y="31"/>
                  </a:lnTo>
                  <a:lnTo>
                    <a:pt x="5" y="38"/>
                  </a:lnTo>
                  <a:lnTo>
                    <a:pt x="5" y="39"/>
                  </a:lnTo>
                  <a:lnTo>
                    <a:pt x="1" y="43"/>
                  </a:lnTo>
                  <a:lnTo>
                    <a:pt x="3" y="45"/>
                  </a:lnTo>
                  <a:lnTo>
                    <a:pt x="1" y="46"/>
                  </a:lnTo>
                  <a:lnTo>
                    <a:pt x="1" y="50"/>
                  </a:lnTo>
                  <a:lnTo>
                    <a:pt x="1" y="51"/>
                  </a:lnTo>
                  <a:lnTo>
                    <a:pt x="0" y="51"/>
                  </a:lnTo>
                  <a:lnTo>
                    <a:pt x="1" y="53"/>
                  </a:lnTo>
                  <a:lnTo>
                    <a:pt x="0" y="55"/>
                  </a:lnTo>
                  <a:lnTo>
                    <a:pt x="0" y="57"/>
                  </a:lnTo>
                  <a:lnTo>
                    <a:pt x="1" y="58"/>
                  </a:lnTo>
                  <a:lnTo>
                    <a:pt x="0" y="60"/>
                  </a:lnTo>
                  <a:lnTo>
                    <a:pt x="1" y="62"/>
                  </a:lnTo>
                  <a:lnTo>
                    <a:pt x="0" y="62"/>
                  </a:lnTo>
                  <a:lnTo>
                    <a:pt x="1" y="63"/>
                  </a:lnTo>
                  <a:lnTo>
                    <a:pt x="1" y="65"/>
                  </a:lnTo>
                  <a:lnTo>
                    <a:pt x="1" y="67"/>
                  </a:lnTo>
                  <a:lnTo>
                    <a:pt x="1" y="68"/>
                  </a:lnTo>
                  <a:lnTo>
                    <a:pt x="3" y="68"/>
                  </a:lnTo>
                  <a:lnTo>
                    <a:pt x="3" y="72"/>
                  </a:lnTo>
                  <a:lnTo>
                    <a:pt x="3" y="74"/>
                  </a:lnTo>
                  <a:lnTo>
                    <a:pt x="5" y="74"/>
                  </a:lnTo>
                  <a:lnTo>
                    <a:pt x="5" y="75"/>
                  </a:lnTo>
                  <a:lnTo>
                    <a:pt x="5" y="79"/>
                  </a:lnTo>
                  <a:lnTo>
                    <a:pt x="6" y="79"/>
                  </a:lnTo>
                  <a:lnTo>
                    <a:pt x="6" y="80"/>
                  </a:lnTo>
                  <a:lnTo>
                    <a:pt x="8" y="80"/>
                  </a:lnTo>
                  <a:lnTo>
                    <a:pt x="8" y="82"/>
                  </a:lnTo>
                  <a:lnTo>
                    <a:pt x="8" y="86"/>
                  </a:lnTo>
                  <a:lnTo>
                    <a:pt x="10" y="86"/>
                  </a:lnTo>
                  <a:lnTo>
                    <a:pt x="12" y="87"/>
                  </a:lnTo>
                  <a:lnTo>
                    <a:pt x="13" y="87"/>
                  </a:lnTo>
                  <a:lnTo>
                    <a:pt x="13" y="89"/>
                  </a:lnTo>
                  <a:lnTo>
                    <a:pt x="15" y="91"/>
                  </a:lnTo>
                  <a:lnTo>
                    <a:pt x="15" y="92"/>
                  </a:lnTo>
                  <a:lnTo>
                    <a:pt x="18" y="92"/>
                  </a:lnTo>
                  <a:lnTo>
                    <a:pt x="18" y="94"/>
                  </a:lnTo>
                  <a:lnTo>
                    <a:pt x="20" y="94"/>
                  </a:lnTo>
                  <a:lnTo>
                    <a:pt x="22" y="96"/>
                  </a:lnTo>
                  <a:lnTo>
                    <a:pt x="23" y="97"/>
                  </a:lnTo>
                  <a:lnTo>
                    <a:pt x="25" y="99"/>
                  </a:lnTo>
                  <a:lnTo>
                    <a:pt x="34" y="103"/>
                  </a:lnTo>
                  <a:lnTo>
                    <a:pt x="41" y="106"/>
                  </a:lnTo>
                  <a:lnTo>
                    <a:pt x="42" y="106"/>
                  </a:lnTo>
                  <a:lnTo>
                    <a:pt x="46" y="108"/>
                  </a:lnTo>
                  <a:lnTo>
                    <a:pt x="46" y="106"/>
                  </a:lnTo>
                  <a:lnTo>
                    <a:pt x="49" y="108"/>
                  </a:lnTo>
                  <a:lnTo>
                    <a:pt x="51" y="108"/>
                  </a:lnTo>
                  <a:lnTo>
                    <a:pt x="52" y="108"/>
                  </a:lnTo>
                  <a:lnTo>
                    <a:pt x="54" y="108"/>
                  </a:lnTo>
                  <a:lnTo>
                    <a:pt x="56" y="108"/>
                  </a:lnTo>
                  <a:lnTo>
                    <a:pt x="58" y="108"/>
                  </a:lnTo>
                  <a:lnTo>
                    <a:pt x="59" y="108"/>
                  </a:lnTo>
                  <a:lnTo>
                    <a:pt x="61" y="108"/>
                  </a:lnTo>
                  <a:lnTo>
                    <a:pt x="63" y="108"/>
                  </a:lnTo>
                  <a:lnTo>
                    <a:pt x="64" y="108"/>
                  </a:lnTo>
                  <a:lnTo>
                    <a:pt x="66" y="108"/>
                  </a:lnTo>
                  <a:lnTo>
                    <a:pt x="68" y="108"/>
                  </a:lnTo>
                  <a:lnTo>
                    <a:pt x="70" y="108"/>
                  </a:lnTo>
                  <a:lnTo>
                    <a:pt x="70" y="106"/>
                  </a:lnTo>
                  <a:lnTo>
                    <a:pt x="71" y="106"/>
                  </a:lnTo>
                  <a:lnTo>
                    <a:pt x="73" y="106"/>
                  </a:lnTo>
                  <a:lnTo>
                    <a:pt x="75" y="106"/>
                  </a:lnTo>
                  <a:lnTo>
                    <a:pt x="75" y="104"/>
                  </a:lnTo>
                  <a:lnTo>
                    <a:pt x="78" y="104"/>
                  </a:lnTo>
                  <a:lnTo>
                    <a:pt x="80" y="104"/>
                  </a:lnTo>
                  <a:lnTo>
                    <a:pt x="83" y="103"/>
                  </a:lnTo>
                  <a:lnTo>
                    <a:pt x="85" y="103"/>
                  </a:lnTo>
                  <a:lnTo>
                    <a:pt x="87" y="101"/>
                  </a:lnTo>
                  <a:lnTo>
                    <a:pt x="88" y="99"/>
                  </a:lnTo>
                  <a:lnTo>
                    <a:pt x="92" y="97"/>
                  </a:lnTo>
                  <a:lnTo>
                    <a:pt x="93" y="97"/>
                  </a:lnTo>
                  <a:lnTo>
                    <a:pt x="93" y="96"/>
                  </a:lnTo>
                  <a:lnTo>
                    <a:pt x="95" y="96"/>
                  </a:lnTo>
                  <a:lnTo>
                    <a:pt x="95" y="94"/>
                  </a:lnTo>
                  <a:lnTo>
                    <a:pt x="97" y="94"/>
                  </a:lnTo>
                  <a:lnTo>
                    <a:pt x="98" y="92"/>
                  </a:lnTo>
                  <a:lnTo>
                    <a:pt x="100" y="92"/>
                  </a:lnTo>
                  <a:lnTo>
                    <a:pt x="102" y="91"/>
                  </a:lnTo>
                  <a:lnTo>
                    <a:pt x="102" y="89"/>
                  </a:lnTo>
                  <a:lnTo>
                    <a:pt x="104" y="87"/>
                  </a:lnTo>
                  <a:lnTo>
                    <a:pt x="104" y="86"/>
                  </a:lnTo>
                  <a:lnTo>
                    <a:pt x="105" y="86"/>
                  </a:lnTo>
                  <a:lnTo>
                    <a:pt x="109" y="82"/>
                  </a:lnTo>
                  <a:lnTo>
                    <a:pt x="110" y="82"/>
                  </a:lnTo>
                  <a:lnTo>
                    <a:pt x="112" y="75"/>
                  </a:lnTo>
                  <a:lnTo>
                    <a:pt x="117" y="70"/>
                  </a:lnTo>
                  <a:lnTo>
                    <a:pt x="116" y="68"/>
                  </a:lnTo>
                  <a:lnTo>
                    <a:pt x="117" y="63"/>
                  </a:lnTo>
                  <a:lnTo>
                    <a:pt x="117" y="62"/>
                  </a:lnTo>
                  <a:lnTo>
                    <a:pt x="117" y="60"/>
                  </a:lnTo>
                  <a:lnTo>
                    <a:pt x="119" y="58"/>
                  </a:lnTo>
                  <a:lnTo>
                    <a:pt x="119" y="57"/>
                  </a:lnTo>
                  <a:lnTo>
                    <a:pt x="119" y="55"/>
                  </a:lnTo>
                  <a:lnTo>
                    <a:pt x="119" y="53"/>
                  </a:lnTo>
                  <a:lnTo>
                    <a:pt x="119" y="51"/>
                  </a:lnTo>
                  <a:lnTo>
                    <a:pt x="119" y="50"/>
                  </a:lnTo>
                  <a:lnTo>
                    <a:pt x="119" y="48"/>
                  </a:lnTo>
                  <a:lnTo>
                    <a:pt x="119" y="46"/>
                  </a:lnTo>
                  <a:lnTo>
                    <a:pt x="117" y="45"/>
                  </a:lnTo>
                  <a:lnTo>
                    <a:pt x="119" y="43"/>
                  </a:lnTo>
                  <a:lnTo>
                    <a:pt x="117" y="43"/>
                  </a:lnTo>
                  <a:lnTo>
                    <a:pt x="119" y="41"/>
                  </a:lnTo>
                  <a:lnTo>
                    <a:pt x="117" y="39"/>
                  </a:lnTo>
                  <a:lnTo>
                    <a:pt x="117" y="38"/>
                  </a:lnTo>
                  <a:lnTo>
                    <a:pt x="117" y="36"/>
                  </a:lnTo>
                  <a:lnTo>
                    <a:pt x="117" y="34"/>
                  </a:lnTo>
                  <a:lnTo>
                    <a:pt x="116" y="33"/>
                  </a:lnTo>
                  <a:lnTo>
                    <a:pt x="114" y="31"/>
                  </a:lnTo>
                  <a:lnTo>
                    <a:pt x="116" y="31"/>
                  </a:lnTo>
                  <a:lnTo>
                    <a:pt x="114" y="29"/>
                  </a:lnTo>
                  <a:lnTo>
                    <a:pt x="112" y="28"/>
                  </a:lnTo>
                  <a:lnTo>
                    <a:pt x="110" y="28"/>
                  </a:lnTo>
                  <a:lnTo>
                    <a:pt x="112" y="26"/>
                  </a:lnTo>
                  <a:lnTo>
                    <a:pt x="110" y="24"/>
                  </a:lnTo>
                  <a:lnTo>
                    <a:pt x="110" y="22"/>
                  </a:lnTo>
                  <a:lnTo>
                    <a:pt x="109" y="22"/>
                  </a:lnTo>
                  <a:lnTo>
                    <a:pt x="109" y="21"/>
                  </a:lnTo>
                  <a:lnTo>
                    <a:pt x="107" y="21"/>
                  </a:lnTo>
                  <a:lnTo>
                    <a:pt x="107" y="19"/>
                  </a:lnTo>
                  <a:lnTo>
                    <a:pt x="105" y="19"/>
                  </a:lnTo>
                  <a:lnTo>
                    <a:pt x="105" y="17"/>
                  </a:lnTo>
                  <a:lnTo>
                    <a:pt x="104" y="17"/>
                  </a:lnTo>
                  <a:lnTo>
                    <a:pt x="104" y="16"/>
                  </a:lnTo>
                  <a:lnTo>
                    <a:pt x="100" y="14"/>
                  </a:lnTo>
                  <a:lnTo>
                    <a:pt x="100" y="12"/>
                  </a:lnTo>
                  <a:lnTo>
                    <a:pt x="98" y="12"/>
                  </a:lnTo>
                  <a:lnTo>
                    <a:pt x="97" y="10"/>
                  </a:lnTo>
                  <a:lnTo>
                    <a:pt x="93" y="9"/>
                  </a:lnTo>
                  <a:lnTo>
                    <a:pt x="93" y="7"/>
                  </a:lnTo>
                  <a:lnTo>
                    <a:pt x="85" y="4"/>
                  </a:lnTo>
                  <a:close/>
                </a:path>
              </a:pathLst>
            </a:custGeom>
            <a:solidFill>
              <a:srgbClr val="808080"/>
            </a:solidFill>
            <a:ln w="9525">
              <a:noFill/>
              <a:round/>
              <a:headEnd/>
              <a:tailEnd/>
            </a:ln>
          </p:spPr>
          <p:txBody>
            <a:bodyPr/>
            <a:lstStyle/>
            <a:p>
              <a:endParaRPr lang="en-US"/>
            </a:p>
          </p:txBody>
        </p:sp>
        <p:sp>
          <p:nvSpPr>
            <p:cNvPr id="496" name="Freeform 2667"/>
            <p:cNvSpPr>
              <a:spLocks/>
            </p:cNvSpPr>
            <p:nvPr/>
          </p:nvSpPr>
          <p:spPr bwMode="auto">
            <a:xfrm>
              <a:off x="2473" y="2533"/>
              <a:ext cx="119" cy="109"/>
            </a:xfrm>
            <a:custGeom>
              <a:avLst/>
              <a:gdLst>
                <a:gd name="T0" fmla="*/ 77 w 119"/>
                <a:gd name="T1" fmla="*/ 2 h 109"/>
                <a:gd name="T2" fmla="*/ 72 w 119"/>
                <a:gd name="T3" fmla="*/ 0 h 109"/>
                <a:gd name="T4" fmla="*/ 67 w 119"/>
                <a:gd name="T5" fmla="*/ 2 h 109"/>
                <a:gd name="T6" fmla="*/ 63 w 119"/>
                <a:gd name="T7" fmla="*/ 0 h 109"/>
                <a:gd name="T8" fmla="*/ 58 w 119"/>
                <a:gd name="T9" fmla="*/ 0 h 109"/>
                <a:gd name="T10" fmla="*/ 53 w 119"/>
                <a:gd name="T11" fmla="*/ 2 h 109"/>
                <a:gd name="T12" fmla="*/ 46 w 119"/>
                <a:gd name="T13" fmla="*/ 2 h 109"/>
                <a:gd name="T14" fmla="*/ 41 w 119"/>
                <a:gd name="T15" fmla="*/ 4 h 109"/>
                <a:gd name="T16" fmla="*/ 36 w 119"/>
                <a:gd name="T17" fmla="*/ 7 h 109"/>
                <a:gd name="T18" fmla="*/ 32 w 119"/>
                <a:gd name="T19" fmla="*/ 9 h 109"/>
                <a:gd name="T20" fmla="*/ 27 w 119"/>
                <a:gd name="T21" fmla="*/ 10 h 109"/>
                <a:gd name="T22" fmla="*/ 22 w 119"/>
                <a:gd name="T23" fmla="*/ 14 h 109"/>
                <a:gd name="T24" fmla="*/ 20 w 119"/>
                <a:gd name="T25" fmla="*/ 17 h 109"/>
                <a:gd name="T26" fmla="*/ 15 w 119"/>
                <a:gd name="T27" fmla="*/ 22 h 109"/>
                <a:gd name="T28" fmla="*/ 10 w 119"/>
                <a:gd name="T29" fmla="*/ 27 h 109"/>
                <a:gd name="T30" fmla="*/ 2 w 119"/>
                <a:gd name="T31" fmla="*/ 43 h 109"/>
                <a:gd name="T32" fmla="*/ 2 w 119"/>
                <a:gd name="T33" fmla="*/ 48 h 109"/>
                <a:gd name="T34" fmla="*/ 0 w 119"/>
                <a:gd name="T35" fmla="*/ 53 h 109"/>
                <a:gd name="T36" fmla="*/ 0 w 119"/>
                <a:gd name="T37" fmla="*/ 56 h 109"/>
                <a:gd name="T38" fmla="*/ 0 w 119"/>
                <a:gd name="T39" fmla="*/ 62 h 109"/>
                <a:gd name="T40" fmla="*/ 2 w 119"/>
                <a:gd name="T41" fmla="*/ 65 h 109"/>
                <a:gd name="T42" fmla="*/ 3 w 119"/>
                <a:gd name="T43" fmla="*/ 70 h 109"/>
                <a:gd name="T44" fmla="*/ 5 w 119"/>
                <a:gd name="T45" fmla="*/ 77 h 109"/>
                <a:gd name="T46" fmla="*/ 7 w 119"/>
                <a:gd name="T47" fmla="*/ 82 h 109"/>
                <a:gd name="T48" fmla="*/ 10 w 119"/>
                <a:gd name="T49" fmla="*/ 84 h 109"/>
                <a:gd name="T50" fmla="*/ 12 w 119"/>
                <a:gd name="T51" fmla="*/ 89 h 109"/>
                <a:gd name="T52" fmla="*/ 15 w 119"/>
                <a:gd name="T53" fmla="*/ 91 h 109"/>
                <a:gd name="T54" fmla="*/ 17 w 119"/>
                <a:gd name="T55" fmla="*/ 94 h 109"/>
                <a:gd name="T56" fmla="*/ 20 w 119"/>
                <a:gd name="T57" fmla="*/ 96 h 109"/>
                <a:gd name="T58" fmla="*/ 26 w 119"/>
                <a:gd name="T59" fmla="*/ 101 h 109"/>
                <a:gd name="T60" fmla="*/ 43 w 119"/>
                <a:gd name="T61" fmla="*/ 106 h 109"/>
                <a:gd name="T62" fmla="*/ 51 w 119"/>
                <a:gd name="T63" fmla="*/ 108 h 109"/>
                <a:gd name="T64" fmla="*/ 55 w 119"/>
                <a:gd name="T65" fmla="*/ 108 h 109"/>
                <a:gd name="T66" fmla="*/ 60 w 119"/>
                <a:gd name="T67" fmla="*/ 109 h 109"/>
                <a:gd name="T68" fmla="*/ 61 w 119"/>
                <a:gd name="T69" fmla="*/ 108 h 109"/>
                <a:gd name="T70" fmla="*/ 65 w 119"/>
                <a:gd name="T71" fmla="*/ 109 h 109"/>
                <a:gd name="T72" fmla="*/ 70 w 119"/>
                <a:gd name="T73" fmla="*/ 108 h 109"/>
                <a:gd name="T74" fmla="*/ 75 w 119"/>
                <a:gd name="T75" fmla="*/ 108 h 109"/>
                <a:gd name="T76" fmla="*/ 80 w 119"/>
                <a:gd name="T77" fmla="*/ 106 h 109"/>
                <a:gd name="T78" fmla="*/ 84 w 119"/>
                <a:gd name="T79" fmla="*/ 102 h 109"/>
                <a:gd name="T80" fmla="*/ 89 w 119"/>
                <a:gd name="T81" fmla="*/ 101 h 109"/>
                <a:gd name="T82" fmla="*/ 96 w 119"/>
                <a:gd name="T83" fmla="*/ 97 h 109"/>
                <a:gd name="T84" fmla="*/ 99 w 119"/>
                <a:gd name="T85" fmla="*/ 94 h 109"/>
                <a:gd name="T86" fmla="*/ 104 w 119"/>
                <a:gd name="T87" fmla="*/ 89 h 109"/>
                <a:gd name="T88" fmla="*/ 109 w 119"/>
                <a:gd name="T89" fmla="*/ 84 h 109"/>
                <a:gd name="T90" fmla="*/ 118 w 119"/>
                <a:gd name="T91" fmla="*/ 70 h 109"/>
                <a:gd name="T92" fmla="*/ 118 w 119"/>
                <a:gd name="T93" fmla="*/ 63 h 109"/>
                <a:gd name="T94" fmla="*/ 119 w 119"/>
                <a:gd name="T95" fmla="*/ 58 h 109"/>
                <a:gd name="T96" fmla="*/ 119 w 119"/>
                <a:gd name="T97" fmla="*/ 53 h 109"/>
                <a:gd name="T98" fmla="*/ 119 w 119"/>
                <a:gd name="T99" fmla="*/ 48 h 109"/>
                <a:gd name="T100" fmla="*/ 119 w 119"/>
                <a:gd name="T101" fmla="*/ 44 h 109"/>
                <a:gd name="T102" fmla="*/ 118 w 119"/>
                <a:gd name="T103" fmla="*/ 39 h 109"/>
                <a:gd name="T104" fmla="*/ 118 w 119"/>
                <a:gd name="T105" fmla="*/ 34 h 109"/>
                <a:gd name="T106" fmla="*/ 116 w 119"/>
                <a:gd name="T107" fmla="*/ 33 h 109"/>
                <a:gd name="T108" fmla="*/ 113 w 119"/>
                <a:gd name="T109" fmla="*/ 26 h 109"/>
                <a:gd name="T110" fmla="*/ 107 w 119"/>
                <a:gd name="T111" fmla="*/ 22 h 109"/>
                <a:gd name="T112" fmla="*/ 106 w 119"/>
                <a:gd name="T113" fmla="*/ 19 h 109"/>
                <a:gd name="T114" fmla="*/ 104 w 119"/>
                <a:gd name="T115" fmla="*/ 15 h 109"/>
                <a:gd name="T116" fmla="*/ 99 w 119"/>
                <a:gd name="T117" fmla="*/ 12 h 109"/>
                <a:gd name="T118" fmla="*/ 94 w 119"/>
                <a:gd name="T119" fmla="*/ 10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
                <a:gd name="T181" fmla="*/ 0 h 109"/>
                <a:gd name="T182" fmla="*/ 119 w 119"/>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 h="109">
                  <a:moveTo>
                    <a:pt x="87" y="5"/>
                  </a:moveTo>
                  <a:lnTo>
                    <a:pt x="78" y="2"/>
                  </a:lnTo>
                  <a:lnTo>
                    <a:pt x="77" y="2"/>
                  </a:lnTo>
                  <a:lnTo>
                    <a:pt x="75" y="2"/>
                  </a:lnTo>
                  <a:lnTo>
                    <a:pt x="73" y="2"/>
                  </a:lnTo>
                  <a:lnTo>
                    <a:pt x="72" y="0"/>
                  </a:lnTo>
                  <a:lnTo>
                    <a:pt x="72" y="2"/>
                  </a:lnTo>
                  <a:lnTo>
                    <a:pt x="68" y="0"/>
                  </a:lnTo>
                  <a:lnTo>
                    <a:pt x="67" y="2"/>
                  </a:lnTo>
                  <a:lnTo>
                    <a:pt x="67" y="0"/>
                  </a:lnTo>
                  <a:lnTo>
                    <a:pt x="65" y="0"/>
                  </a:lnTo>
                  <a:lnTo>
                    <a:pt x="63" y="0"/>
                  </a:lnTo>
                  <a:lnTo>
                    <a:pt x="61" y="0"/>
                  </a:lnTo>
                  <a:lnTo>
                    <a:pt x="60" y="0"/>
                  </a:lnTo>
                  <a:lnTo>
                    <a:pt x="58" y="0"/>
                  </a:lnTo>
                  <a:lnTo>
                    <a:pt x="56" y="0"/>
                  </a:lnTo>
                  <a:lnTo>
                    <a:pt x="55" y="0"/>
                  </a:lnTo>
                  <a:lnTo>
                    <a:pt x="53" y="2"/>
                  </a:lnTo>
                  <a:lnTo>
                    <a:pt x="51" y="2"/>
                  </a:lnTo>
                  <a:lnTo>
                    <a:pt x="49" y="2"/>
                  </a:lnTo>
                  <a:lnTo>
                    <a:pt x="46" y="2"/>
                  </a:lnTo>
                  <a:lnTo>
                    <a:pt x="44" y="4"/>
                  </a:lnTo>
                  <a:lnTo>
                    <a:pt x="43" y="4"/>
                  </a:lnTo>
                  <a:lnTo>
                    <a:pt x="41" y="4"/>
                  </a:lnTo>
                  <a:lnTo>
                    <a:pt x="39" y="5"/>
                  </a:lnTo>
                  <a:lnTo>
                    <a:pt x="36" y="5"/>
                  </a:lnTo>
                  <a:lnTo>
                    <a:pt x="36" y="7"/>
                  </a:lnTo>
                  <a:lnTo>
                    <a:pt x="36" y="5"/>
                  </a:lnTo>
                  <a:lnTo>
                    <a:pt x="34" y="7"/>
                  </a:lnTo>
                  <a:lnTo>
                    <a:pt x="32" y="9"/>
                  </a:lnTo>
                  <a:lnTo>
                    <a:pt x="31" y="9"/>
                  </a:lnTo>
                  <a:lnTo>
                    <a:pt x="29" y="10"/>
                  </a:lnTo>
                  <a:lnTo>
                    <a:pt x="27" y="10"/>
                  </a:lnTo>
                  <a:lnTo>
                    <a:pt x="26" y="12"/>
                  </a:lnTo>
                  <a:lnTo>
                    <a:pt x="24" y="14"/>
                  </a:lnTo>
                  <a:lnTo>
                    <a:pt x="22" y="14"/>
                  </a:lnTo>
                  <a:lnTo>
                    <a:pt x="22" y="15"/>
                  </a:lnTo>
                  <a:lnTo>
                    <a:pt x="20" y="15"/>
                  </a:lnTo>
                  <a:lnTo>
                    <a:pt x="20" y="17"/>
                  </a:lnTo>
                  <a:lnTo>
                    <a:pt x="19" y="17"/>
                  </a:lnTo>
                  <a:lnTo>
                    <a:pt x="17" y="21"/>
                  </a:lnTo>
                  <a:lnTo>
                    <a:pt x="15" y="22"/>
                  </a:lnTo>
                  <a:lnTo>
                    <a:pt x="14" y="22"/>
                  </a:lnTo>
                  <a:lnTo>
                    <a:pt x="12" y="26"/>
                  </a:lnTo>
                  <a:lnTo>
                    <a:pt x="10" y="27"/>
                  </a:lnTo>
                  <a:lnTo>
                    <a:pt x="7" y="33"/>
                  </a:lnTo>
                  <a:lnTo>
                    <a:pt x="5" y="39"/>
                  </a:lnTo>
                  <a:lnTo>
                    <a:pt x="2" y="43"/>
                  </a:lnTo>
                  <a:lnTo>
                    <a:pt x="3" y="44"/>
                  </a:lnTo>
                  <a:lnTo>
                    <a:pt x="2" y="46"/>
                  </a:lnTo>
                  <a:lnTo>
                    <a:pt x="2" y="48"/>
                  </a:lnTo>
                  <a:lnTo>
                    <a:pt x="2" y="50"/>
                  </a:lnTo>
                  <a:lnTo>
                    <a:pt x="2" y="51"/>
                  </a:lnTo>
                  <a:lnTo>
                    <a:pt x="0" y="53"/>
                  </a:lnTo>
                  <a:lnTo>
                    <a:pt x="2" y="53"/>
                  </a:lnTo>
                  <a:lnTo>
                    <a:pt x="0" y="55"/>
                  </a:lnTo>
                  <a:lnTo>
                    <a:pt x="0" y="56"/>
                  </a:lnTo>
                  <a:lnTo>
                    <a:pt x="0" y="58"/>
                  </a:lnTo>
                  <a:lnTo>
                    <a:pt x="2" y="60"/>
                  </a:lnTo>
                  <a:lnTo>
                    <a:pt x="0" y="62"/>
                  </a:lnTo>
                  <a:lnTo>
                    <a:pt x="2" y="62"/>
                  </a:lnTo>
                  <a:lnTo>
                    <a:pt x="0" y="63"/>
                  </a:lnTo>
                  <a:lnTo>
                    <a:pt x="2" y="65"/>
                  </a:lnTo>
                  <a:lnTo>
                    <a:pt x="2" y="67"/>
                  </a:lnTo>
                  <a:lnTo>
                    <a:pt x="2" y="68"/>
                  </a:lnTo>
                  <a:lnTo>
                    <a:pt x="3" y="70"/>
                  </a:lnTo>
                  <a:lnTo>
                    <a:pt x="3" y="73"/>
                  </a:lnTo>
                  <a:lnTo>
                    <a:pt x="5" y="73"/>
                  </a:lnTo>
                  <a:lnTo>
                    <a:pt x="5" y="77"/>
                  </a:lnTo>
                  <a:lnTo>
                    <a:pt x="5" y="79"/>
                  </a:lnTo>
                  <a:lnTo>
                    <a:pt x="7" y="79"/>
                  </a:lnTo>
                  <a:lnTo>
                    <a:pt x="7" y="82"/>
                  </a:lnTo>
                  <a:lnTo>
                    <a:pt x="9" y="82"/>
                  </a:lnTo>
                  <a:lnTo>
                    <a:pt x="9" y="84"/>
                  </a:lnTo>
                  <a:lnTo>
                    <a:pt x="10" y="84"/>
                  </a:lnTo>
                  <a:lnTo>
                    <a:pt x="10" y="85"/>
                  </a:lnTo>
                  <a:lnTo>
                    <a:pt x="10" y="87"/>
                  </a:lnTo>
                  <a:lnTo>
                    <a:pt x="12" y="89"/>
                  </a:lnTo>
                  <a:lnTo>
                    <a:pt x="14" y="89"/>
                  </a:lnTo>
                  <a:lnTo>
                    <a:pt x="14" y="91"/>
                  </a:lnTo>
                  <a:lnTo>
                    <a:pt x="15" y="91"/>
                  </a:lnTo>
                  <a:lnTo>
                    <a:pt x="15" y="92"/>
                  </a:lnTo>
                  <a:lnTo>
                    <a:pt x="17" y="92"/>
                  </a:lnTo>
                  <a:lnTo>
                    <a:pt x="17" y="94"/>
                  </a:lnTo>
                  <a:lnTo>
                    <a:pt x="19" y="94"/>
                  </a:lnTo>
                  <a:lnTo>
                    <a:pt x="19" y="96"/>
                  </a:lnTo>
                  <a:lnTo>
                    <a:pt x="20" y="96"/>
                  </a:lnTo>
                  <a:lnTo>
                    <a:pt x="22" y="97"/>
                  </a:lnTo>
                  <a:lnTo>
                    <a:pt x="24" y="97"/>
                  </a:lnTo>
                  <a:lnTo>
                    <a:pt x="26" y="101"/>
                  </a:lnTo>
                  <a:lnTo>
                    <a:pt x="34" y="104"/>
                  </a:lnTo>
                  <a:lnTo>
                    <a:pt x="43" y="108"/>
                  </a:lnTo>
                  <a:lnTo>
                    <a:pt x="43" y="106"/>
                  </a:lnTo>
                  <a:lnTo>
                    <a:pt x="46" y="108"/>
                  </a:lnTo>
                  <a:lnTo>
                    <a:pt x="49" y="108"/>
                  </a:lnTo>
                  <a:lnTo>
                    <a:pt x="51" y="108"/>
                  </a:lnTo>
                  <a:lnTo>
                    <a:pt x="53" y="108"/>
                  </a:lnTo>
                  <a:lnTo>
                    <a:pt x="55" y="109"/>
                  </a:lnTo>
                  <a:lnTo>
                    <a:pt x="55" y="108"/>
                  </a:lnTo>
                  <a:lnTo>
                    <a:pt x="56" y="109"/>
                  </a:lnTo>
                  <a:lnTo>
                    <a:pt x="58" y="108"/>
                  </a:lnTo>
                  <a:lnTo>
                    <a:pt x="60" y="109"/>
                  </a:lnTo>
                  <a:lnTo>
                    <a:pt x="61" y="108"/>
                  </a:lnTo>
                  <a:lnTo>
                    <a:pt x="61" y="109"/>
                  </a:lnTo>
                  <a:lnTo>
                    <a:pt x="61" y="108"/>
                  </a:lnTo>
                  <a:lnTo>
                    <a:pt x="63" y="109"/>
                  </a:lnTo>
                  <a:lnTo>
                    <a:pt x="65" y="108"/>
                  </a:lnTo>
                  <a:lnTo>
                    <a:pt x="65" y="109"/>
                  </a:lnTo>
                  <a:lnTo>
                    <a:pt x="67" y="108"/>
                  </a:lnTo>
                  <a:lnTo>
                    <a:pt x="68" y="108"/>
                  </a:lnTo>
                  <a:lnTo>
                    <a:pt x="70" y="108"/>
                  </a:lnTo>
                  <a:lnTo>
                    <a:pt x="72" y="108"/>
                  </a:lnTo>
                  <a:lnTo>
                    <a:pt x="73" y="106"/>
                  </a:lnTo>
                  <a:lnTo>
                    <a:pt x="75" y="108"/>
                  </a:lnTo>
                  <a:lnTo>
                    <a:pt x="75" y="106"/>
                  </a:lnTo>
                  <a:lnTo>
                    <a:pt x="78" y="104"/>
                  </a:lnTo>
                  <a:lnTo>
                    <a:pt x="80" y="106"/>
                  </a:lnTo>
                  <a:lnTo>
                    <a:pt x="80" y="104"/>
                  </a:lnTo>
                  <a:lnTo>
                    <a:pt x="84" y="104"/>
                  </a:lnTo>
                  <a:lnTo>
                    <a:pt x="84" y="102"/>
                  </a:lnTo>
                  <a:lnTo>
                    <a:pt x="85" y="102"/>
                  </a:lnTo>
                  <a:lnTo>
                    <a:pt x="87" y="102"/>
                  </a:lnTo>
                  <a:lnTo>
                    <a:pt x="89" y="101"/>
                  </a:lnTo>
                  <a:lnTo>
                    <a:pt x="92" y="99"/>
                  </a:lnTo>
                  <a:lnTo>
                    <a:pt x="94" y="97"/>
                  </a:lnTo>
                  <a:lnTo>
                    <a:pt x="96" y="97"/>
                  </a:lnTo>
                  <a:lnTo>
                    <a:pt x="96" y="96"/>
                  </a:lnTo>
                  <a:lnTo>
                    <a:pt x="97" y="94"/>
                  </a:lnTo>
                  <a:lnTo>
                    <a:pt x="99" y="94"/>
                  </a:lnTo>
                  <a:lnTo>
                    <a:pt x="101" y="92"/>
                  </a:lnTo>
                  <a:lnTo>
                    <a:pt x="102" y="91"/>
                  </a:lnTo>
                  <a:lnTo>
                    <a:pt x="104" y="89"/>
                  </a:lnTo>
                  <a:lnTo>
                    <a:pt x="106" y="87"/>
                  </a:lnTo>
                  <a:lnTo>
                    <a:pt x="106" y="85"/>
                  </a:lnTo>
                  <a:lnTo>
                    <a:pt x="109" y="84"/>
                  </a:lnTo>
                  <a:lnTo>
                    <a:pt x="111" y="84"/>
                  </a:lnTo>
                  <a:lnTo>
                    <a:pt x="113" y="77"/>
                  </a:lnTo>
                  <a:lnTo>
                    <a:pt x="118" y="70"/>
                  </a:lnTo>
                  <a:lnTo>
                    <a:pt x="116" y="68"/>
                  </a:lnTo>
                  <a:lnTo>
                    <a:pt x="118" y="65"/>
                  </a:lnTo>
                  <a:lnTo>
                    <a:pt x="118" y="63"/>
                  </a:lnTo>
                  <a:lnTo>
                    <a:pt x="118" y="62"/>
                  </a:lnTo>
                  <a:lnTo>
                    <a:pt x="119" y="60"/>
                  </a:lnTo>
                  <a:lnTo>
                    <a:pt x="119" y="58"/>
                  </a:lnTo>
                  <a:lnTo>
                    <a:pt x="119" y="56"/>
                  </a:lnTo>
                  <a:lnTo>
                    <a:pt x="119" y="55"/>
                  </a:lnTo>
                  <a:lnTo>
                    <a:pt x="119" y="53"/>
                  </a:lnTo>
                  <a:lnTo>
                    <a:pt x="119" y="51"/>
                  </a:lnTo>
                  <a:lnTo>
                    <a:pt x="119" y="50"/>
                  </a:lnTo>
                  <a:lnTo>
                    <a:pt x="119" y="48"/>
                  </a:lnTo>
                  <a:lnTo>
                    <a:pt x="119" y="46"/>
                  </a:lnTo>
                  <a:lnTo>
                    <a:pt x="118" y="44"/>
                  </a:lnTo>
                  <a:lnTo>
                    <a:pt x="119" y="44"/>
                  </a:lnTo>
                  <a:lnTo>
                    <a:pt x="118" y="43"/>
                  </a:lnTo>
                  <a:lnTo>
                    <a:pt x="119" y="43"/>
                  </a:lnTo>
                  <a:lnTo>
                    <a:pt x="118" y="39"/>
                  </a:lnTo>
                  <a:lnTo>
                    <a:pt x="118" y="38"/>
                  </a:lnTo>
                  <a:lnTo>
                    <a:pt x="118" y="36"/>
                  </a:lnTo>
                  <a:lnTo>
                    <a:pt x="118" y="34"/>
                  </a:lnTo>
                  <a:lnTo>
                    <a:pt x="116" y="34"/>
                  </a:lnTo>
                  <a:lnTo>
                    <a:pt x="114" y="33"/>
                  </a:lnTo>
                  <a:lnTo>
                    <a:pt x="116" y="33"/>
                  </a:lnTo>
                  <a:lnTo>
                    <a:pt x="114" y="31"/>
                  </a:lnTo>
                  <a:lnTo>
                    <a:pt x="113" y="27"/>
                  </a:lnTo>
                  <a:lnTo>
                    <a:pt x="113" y="26"/>
                  </a:lnTo>
                  <a:lnTo>
                    <a:pt x="111" y="22"/>
                  </a:lnTo>
                  <a:lnTo>
                    <a:pt x="109" y="22"/>
                  </a:lnTo>
                  <a:lnTo>
                    <a:pt x="107" y="22"/>
                  </a:lnTo>
                  <a:lnTo>
                    <a:pt x="107" y="21"/>
                  </a:lnTo>
                  <a:lnTo>
                    <a:pt x="106" y="21"/>
                  </a:lnTo>
                  <a:lnTo>
                    <a:pt x="106" y="19"/>
                  </a:lnTo>
                  <a:lnTo>
                    <a:pt x="106" y="17"/>
                  </a:lnTo>
                  <a:lnTo>
                    <a:pt x="104" y="17"/>
                  </a:lnTo>
                  <a:lnTo>
                    <a:pt x="104" y="15"/>
                  </a:lnTo>
                  <a:lnTo>
                    <a:pt x="101" y="15"/>
                  </a:lnTo>
                  <a:lnTo>
                    <a:pt x="101" y="14"/>
                  </a:lnTo>
                  <a:lnTo>
                    <a:pt x="99" y="12"/>
                  </a:lnTo>
                  <a:lnTo>
                    <a:pt x="97" y="12"/>
                  </a:lnTo>
                  <a:lnTo>
                    <a:pt x="97" y="10"/>
                  </a:lnTo>
                  <a:lnTo>
                    <a:pt x="94" y="10"/>
                  </a:lnTo>
                  <a:lnTo>
                    <a:pt x="94" y="9"/>
                  </a:lnTo>
                  <a:lnTo>
                    <a:pt x="87" y="5"/>
                  </a:lnTo>
                  <a:close/>
                </a:path>
              </a:pathLst>
            </a:custGeom>
            <a:solidFill>
              <a:srgbClr val="808080"/>
            </a:solidFill>
            <a:ln w="9525">
              <a:noFill/>
              <a:round/>
              <a:headEnd/>
              <a:tailEnd/>
            </a:ln>
          </p:spPr>
          <p:txBody>
            <a:bodyPr/>
            <a:lstStyle/>
            <a:p>
              <a:endParaRPr lang="en-US"/>
            </a:p>
          </p:txBody>
        </p:sp>
        <p:sp>
          <p:nvSpPr>
            <p:cNvPr id="497" name="Freeform 2668"/>
            <p:cNvSpPr>
              <a:spLocks/>
            </p:cNvSpPr>
            <p:nvPr/>
          </p:nvSpPr>
          <p:spPr bwMode="auto">
            <a:xfrm>
              <a:off x="2412" y="2649"/>
              <a:ext cx="114" cy="111"/>
            </a:xfrm>
            <a:custGeom>
              <a:avLst/>
              <a:gdLst>
                <a:gd name="T0" fmla="*/ 76 w 114"/>
                <a:gd name="T1" fmla="*/ 2 h 111"/>
                <a:gd name="T2" fmla="*/ 70 w 114"/>
                <a:gd name="T3" fmla="*/ 0 h 111"/>
                <a:gd name="T4" fmla="*/ 63 w 114"/>
                <a:gd name="T5" fmla="*/ 0 h 111"/>
                <a:gd name="T6" fmla="*/ 56 w 114"/>
                <a:gd name="T7" fmla="*/ 0 h 111"/>
                <a:gd name="T8" fmla="*/ 49 w 114"/>
                <a:gd name="T9" fmla="*/ 0 h 111"/>
                <a:gd name="T10" fmla="*/ 41 w 114"/>
                <a:gd name="T11" fmla="*/ 2 h 111"/>
                <a:gd name="T12" fmla="*/ 30 w 114"/>
                <a:gd name="T13" fmla="*/ 7 h 111"/>
                <a:gd name="T14" fmla="*/ 25 w 114"/>
                <a:gd name="T15" fmla="*/ 10 h 111"/>
                <a:gd name="T16" fmla="*/ 20 w 114"/>
                <a:gd name="T17" fmla="*/ 14 h 111"/>
                <a:gd name="T18" fmla="*/ 15 w 114"/>
                <a:gd name="T19" fmla="*/ 19 h 111"/>
                <a:gd name="T20" fmla="*/ 12 w 114"/>
                <a:gd name="T21" fmla="*/ 22 h 111"/>
                <a:gd name="T22" fmla="*/ 6 w 114"/>
                <a:gd name="T23" fmla="*/ 29 h 111"/>
                <a:gd name="T24" fmla="*/ 1 w 114"/>
                <a:gd name="T25" fmla="*/ 39 h 111"/>
                <a:gd name="T26" fmla="*/ 0 w 114"/>
                <a:gd name="T27" fmla="*/ 48 h 111"/>
                <a:gd name="T28" fmla="*/ 0 w 114"/>
                <a:gd name="T29" fmla="*/ 55 h 111"/>
                <a:gd name="T30" fmla="*/ 0 w 114"/>
                <a:gd name="T31" fmla="*/ 61 h 111"/>
                <a:gd name="T32" fmla="*/ 1 w 114"/>
                <a:gd name="T33" fmla="*/ 70 h 111"/>
                <a:gd name="T34" fmla="*/ 5 w 114"/>
                <a:gd name="T35" fmla="*/ 80 h 111"/>
                <a:gd name="T36" fmla="*/ 8 w 114"/>
                <a:gd name="T37" fmla="*/ 87 h 111"/>
                <a:gd name="T38" fmla="*/ 12 w 114"/>
                <a:gd name="T39" fmla="*/ 92 h 111"/>
                <a:gd name="T40" fmla="*/ 17 w 114"/>
                <a:gd name="T41" fmla="*/ 97 h 111"/>
                <a:gd name="T42" fmla="*/ 22 w 114"/>
                <a:gd name="T43" fmla="*/ 101 h 111"/>
                <a:gd name="T44" fmla="*/ 27 w 114"/>
                <a:gd name="T45" fmla="*/ 104 h 111"/>
                <a:gd name="T46" fmla="*/ 35 w 114"/>
                <a:gd name="T47" fmla="*/ 108 h 111"/>
                <a:gd name="T48" fmla="*/ 42 w 114"/>
                <a:gd name="T49" fmla="*/ 111 h 111"/>
                <a:gd name="T50" fmla="*/ 49 w 114"/>
                <a:gd name="T51" fmla="*/ 111 h 111"/>
                <a:gd name="T52" fmla="*/ 56 w 114"/>
                <a:gd name="T53" fmla="*/ 111 h 111"/>
                <a:gd name="T54" fmla="*/ 63 w 114"/>
                <a:gd name="T55" fmla="*/ 111 h 111"/>
                <a:gd name="T56" fmla="*/ 71 w 114"/>
                <a:gd name="T57" fmla="*/ 109 h 111"/>
                <a:gd name="T58" fmla="*/ 80 w 114"/>
                <a:gd name="T59" fmla="*/ 106 h 111"/>
                <a:gd name="T60" fmla="*/ 87 w 114"/>
                <a:gd name="T61" fmla="*/ 102 h 111"/>
                <a:gd name="T62" fmla="*/ 93 w 114"/>
                <a:gd name="T63" fmla="*/ 99 h 111"/>
                <a:gd name="T64" fmla="*/ 97 w 114"/>
                <a:gd name="T65" fmla="*/ 96 h 111"/>
                <a:gd name="T66" fmla="*/ 100 w 114"/>
                <a:gd name="T67" fmla="*/ 89 h 111"/>
                <a:gd name="T68" fmla="*/ 104 w 114"/>
                <a:gd name="T69" fmla="*/ 85 h 111"/>
                <a:gd name="T70" fmla="*/ 109 w 114"/>
                <a:gd name="T71" fmla="*/ 79 h 111"/>
                <a:gd name="T72" fmla="*/ 112 w 114"/>
                <a:gd name="T73" fmla="*/ 70 h 111"/>
                <a:gd name="T74" fmla="*/ 114 w 114"/>
                <a:gd name="T75" fmla="*/ 65 h 111"/>
                <a:gd name="T76" fmla="*/ 114 w 114"/>
                <a:gd name="T77" fmla="*/ 58 h 111"/>
                <a:gd name="T78" fmla="*/ 114 w 114"/>
                <a:gd name="T79" fmla="*/ 51 h 111"/>
                <a:gd name="T80" fmla="*/ 114 w 114"/>
                <a:gd name="T81" fmla="*/ 44 h 111"/>
                <a:gd name="T82" fmla="*/ 114 w 114"/>
                <a:gd name="T83" fmla="*/ 38 h 111"/>
                <a:gd name="T84" fmla="*/ 109 w 114"/>
                <a:gd name="T85" fmla="*/ 29 h 111"/>
                <a:gd name="T86" fmla="*/ 105 w 114"/>
                <a:gd name="T87" fmla="*/ 24 h 111"/>
                <a:gd name="T88" fmla="*/ 102 w 114"/>
                <a:gd name="T89" fmla="*/ 19 h 111"/>
                <a:gd name="T90" fmla="*/ 97 w 114"/>
                <a:gd name="T91" fmla="*/ 15 h 111"/>
                <a:gd name="T92" fmla="*/ 93 w 114"/>
                <a:gd name="T93" fmla="*/ 12 h 111"/>
                <a:gd name="T94" fmla="*/ 88 w 114"/>
                <a:gd name="T95" fmla="*/ 7 h 11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1"/>
                <a:gd name="T146" fmla="*/ 114 w 114"/>
                <a:gd name="T147" fmla="*/ 111 h 11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1">
                  <a:moveTo>
                    <a:pt x="81" y="5"/>
                  </a:moveTo>
                  <a:lnTo>
                    <a:pt x="78" y="3"/>
                  </a:lnTo>
                  <a:lnTo>
                    <a:pt x="76" y="3"/>
                  </a:lnTo>
                  <a:lnTo>
                    <a:pt x="76" y="2"/>
                  </a:lnTo>
                  <a:lnTo>
                    <a:pt x="75" y="2"/>
                  </a:lnTo>
                  <a:lnTo>
                    <a:pt x="73" y="0"/>
                  </a:lnTo>
                  <a:lnTo>
                    <a:pt x="71" y="0"/>
                  </a:lnTo>
                  <a:lnTo>
                    <a:pt x="70" y="0"/>
                  </a:lnTo>
                  <a:lnTo>
                    <a:pt x="68" y="0"/>
                  </a:lnTo>
                  <a:lnTo>
                    <a:pt x="66" y="0"/>
                  </a:lnTo>
                  <a:lnTo>
                    <a:pt x="64" y="0"/>
                  </a:lnTo>
                  <a:lnTo>
                    <a:pt x="63" y="0"/>
                  </a:lnTo>
                  <a:lnTo>
                    <a:pt x="61" y="0"/>
                  </a:lnTo>
                  <a:lnTo>
                    <a:pt x="59" y="0"/>
                  </a:lnTo>
                  <a:lnTo>
                    <a:pt x="58" y="0"/>
                  </a:lnTo>
                  <a:lnTo>
                    <a:pt x="56" y="0"/>
                  </a:lnTo>
                  <a:lnTo>
                    <a:pt x="54" y="0"/>
                  </a:lnTo>
                  <a:lnTo>
                    <a:pt x="53" y="0"/>
                  </a:lnTo>
                  <a:lnTo>
                    <a:pt x="51" y="0"/>
                  </a:lnTo>
                  <a:lnTo>
                    <a:pt x="49" y="0"/>
                  </a:lnTo>
                  <a:lnTo>
                    <a:pt x="47" y="0"/>
                  </a:lnTo>
                  <a:lnTo>
                    <a:pt x="46" y="0"/>
                  </a:lnTo>
                  <a:lnTo>
                    <a:pt x="42" y="2"/>
                  </a:lnTo>
                  <a:lnTo>
                    <a:pt x="41" y="2"/>
                  </a:lnTo>
                  <a:lnTo>
                    <a:pt x="35" y="3"/>
                  </a:lnTo>
                  <a:lnTo>
                    <a:pt x="34" y="5"/>
                  </a:lnTo>
                  <a:lnTo>
                    <a:pt x="32" y="5"/>
                  </a:lnTo>
                  <a:lnTo>
                    <a:pt x="30" y="7"/>
                  </a:lnTo>
                  <a:lnTo>
                    <a:pt x="29" y="7"/>
                  </a:lnTo>
                  <a:lnTo>
                    <a:pt x="27" y="9"/>
                  </a:lnTo>
                  <a:lnTo>
                    <a:pt x="25" y="9"/>
                  </a:lnTo>
                  <a:lnTo>
                    <a:pt x="25" y="10"/>
                  </a:lnTo>
                  <a:lnTo>
                    <a:pt x="24" y="12"/>
                  </a:lnTo>
                  <a:lnTo>
                    <a:pt x="22" y="12"/>
                  </a:lnTo>
                  <a:lnTo>
                    <a:pt x="20" y="12"/>
                  </a:lnTo>
                  <a:lnTo>
                    <a:pt x="20" y="14"/>
                  </a:lnTo>
                  <a:lnTo>
                    <a:pt x="18" y="15"/>
                  </a:lnTo>
                  <a:lnTo>
                    <a:pt x="17" y="15"/>
                  </a:lnTo>
                  <a:lnTo>
                    <a:pt x="15" y="17"/>
                  </a:lnTo>
                  <a:lnTo>
                    <a:pt x="15" y="19"/>
                  </a:lnTo>
                  <a:lnTo>
                    <a:pt x="13" y="19"/>
                  </a:lnTo>
                  <a:lnTo>
                    <a:pt x="13" y="21"/>
                  </a:lnTo>
                  <a:lnTo>
                    <a:pt x="12" y="21"/>
                  </a:lnTo>
                  <a:lnTo>
                    <a:pt x="12" y="22"/>
                  </a:lnTo>
                  <a:lnTo>
                    <a:pt x="10" y="24"/>
                  </a:lnTo>
                  <a:lnTo>
                    <a:pt x="8" y="24"/>
                  </a:lnTo>
                  <a:lnTo>
                    <a:pt x="8" y="26"/>
                  </a:lnTo>
                  <a:lnTo>
                    <a:pt x="6" y="29"/>
                  </a:lnTo>
                  <a:lnTo>
                    <a:pt x="5" y="34"/>
                  </a:lnTo>
                  <a:lnTo>
                    <a:pt x="3" y="36"/>
                  </a:lnTo>
                  <a:lnTo>
                    <a:pt x="3" y="38"/>
                  </a:lnTo>
                  <a:lnTo>
                    <a:pt x="1" y="39"/>
                  </a:lnTo>
                  <a:lnTo>
                    <a:pt x="1" y="41"/>
                  </a:lnTo>
                  <a:lnTo>
                    <a:pt x="1" y="43"/>
                  </a:lnTo>
                  <a:lnTo>
                    <a:pt x="1" y="46"/>
                  </a:lnTo>
                  <a:lnTo>
                    <a:pt x="0" y="48"/>
                  </a:lnTo>
                  <a:lnTo>
                    <a:pt x="0" y="50"/>
                  </a:lnTo>
                  <a:lnTo>
                    <a:pt x="0" y="51"/>
                  </a:lnTo>
                  <a:lnTo>
                    <a:pt x="0" y="53"/>
                  </a:lnTo>
                  <a:lnTo>
                    <a:pt x="0" y="55"/>
                  </a:lnTo>
                  <a:lnTo>
                    <a:pt x="0" y="56"/>
                  </a:lnTo>
                  <a:lnTo>
                    <a:pt x="0" y="58"/>
                  </a:lnTo>
                  <a:lnTo>
                    <a:pt x="0" y="60"/>
                  </a:lnTo>
                  <a:lnTo>
                    <a:pt x="0" y="61"/>
                  </a:lnTo>
                  <a:lnTo>
                    <a:pt x="0" y="63"/>
                  </a:lnTo>
                  <a:lnTo>
                    <a:pt x="0" y="65"/>
                  </a:lnTo>
                  <a:lnTo>
                    <a:pt x="0" y="67"/>
                  </a:lnTo>
                  <a:lnTo>
                    <a:pt x="1" y="70"/>
                  </a:lnTo>
                  <a:lnTo>
                    <a:pt x="1" y="72"/>
                  </a:lnTo>
                  <a:lnTo>
                    <a:pt x="1" y="73"/>
                  </a:lnTo>
                  <a:lnTo>
                    <a:pt x="3" y="79"/>
                  </a:lnTo>
                  <a:lnTo>
                    <a:pt x="5" y="80"/>
                  </a:lnTo>
                  <a:lnTo>
                    <a:pt x="5" y="84"/>
                  </a:lnTo>
                  <a:lnTo>
                    <a:pt x="6" y="84"/>
                  </a:lnTo>
                  <a:lnTo>
                    <a:pt x="6" y="87"/>
                  </a:lnTo>
                  <a:lnTo>
                    <a:pt x="8" y="87"/>
                  </a:lnTo>
                  <a:lnTo>
                    <a:pt x="8" y="89"/>
                  </a:lnTo>
                  <a:lnTo>
                    <a:pt x="8" y="90"/>
                  </a:lnTo>
                  <a:lnTo>
                    <a:pt x="10" y="90"/>
                  </a:lnTo>
                  <a:lnTo>
                    <a:pt x="12" y="92"/>
                  </a:lnTo>
                  <a:lnTo>
                    <a:pt x="12" y="94"/>
                  </a:lnTo>
                  <a:lnTo>
                    <a:pt x="13" y="94"/>
                  </a:lnTo>
                  <a:lnTo>
                    <a:pt x="15" y="96"/>
                  </a:lnTo>
                  <a:lnTo>
                    <a:pt x="17" y="97"/>
                  </a:lnTo>
                  <a:lnTo>
                    <a:pt x="18" y="99"/>
                  </a:lnTo>
                  <a:lnTo>
                    <a:pt x="20" y="99"/>
                  </a:lnTo>
                  <a:lnTo>
                    <a:pt x="20" y="101"/>
                  </a:lnTo>
                  <a:lnTo>
                    <a:pt x="22" y="101"/>
                  </a:lnTo>
                  <a:lnTo>
                    <a:pt x="22" y="102"/>
                  </a:lnTo>
                  <a:lnTo>
                    <a:pt x="25" y="102"/>
                  </a:lnTo>
                  <a:lnTo>
                    <a:pt x="25" y="104"/>
                  </a:lnTo>
                  <a:lnTo>
                    <a:pt x="27" y="104"/>
                  </a:lnTo>
                  <a:lnTo>
                    <a:pt x="27" y="106"/>
                  </a:lnTo>
                  <a:lnTo>
                    <a:pt x="30" y="108"/>
                  </a:lnTo>
                  <a:lnTo>
                    <a:pt x="34" y="108"/>
                  </a:lnTo>
                  <a:lnTo>
                    <a:pt x="35" y="108"/>
                  </a:lnTo>
                  <a:lnTo>
                    <a:pt x="37" y="109"/>
                  </a:lnTo>
                  <a:lnTo>
                    <a:pt x="39" y="109"/>
                  </a:lnTo>
                  <a:lnTo>
                    <a:pt x="41" y="111"/>
                  </a:lnTo>
                  <a:lnTo>
                    <a:pt x="42" y="111"/>
                  </a:lnTo>
                  <a:lnTo>
                    <a:pt x="44" y="111"/>
                  </a:lnTo>
                  <a:lnTo>
                    <a:pt x="46" y="111"/>
                  </a:lnTo>
                  <a:lnTo>
                    <a:pt x="47" y="111"/>
                  </a:lnTo>
                  <a:lnTo>
                    <a:pt x="49" y="111"/>
                  </a:lnTo>
                  <a:lnTo>
                    <a:pt x="51" y="111"/>
                  </a:lnTo>
                  <a:lnTo>
                    <a:pt x="53" y="111"/>
                  </a:lnTo>
                  <a:lnTo>
                    <a:pt x="54" y="111"/>
                  </a:lnTo>
                  <a:lnTo>
                    <a:pt x="56" y="111"/>
                  </a:lnTo>
                  <a:lnTo>
                    <a:pt x="58" y="111"/>
                  </a:lnTo>
                  <a:lnTo>
                    <a:pt x="59" y="111"/>
                  </a:lnTo>
                  <a:lnTo>
                    <a:pt x="61" y="111"/>
                  </a:lnTo>
                  <a:lnTo>
                    <a:pt x="63" y="111"/>
                  </a:lnTo>
                  <a:lnTo>
                    <a:pt x="64" y="111"/>
                  </a:lnTo>
                  <a:lnTo>
                    <a:pt x="66" y="111"/>
                  </a:lnTo>
                  <a:lnTo>
                    <a:pt x="68" y="111"/>
                  </a:lnTo>
                  <a:lnTo>
                    <a:pt x="71" y="109"/>
                  </a:lnTo>
                  <a:lnTo>
                    <a:pt x="76" y="108"/>
                  </a:lnTo>
                  <a:lnTo>
                    <a:pt x="78" y="108"/>
                  </a:lnTo>
                  <a:lnTo>
                    <a:pt x="80" y="108"/>
                  </a:lnTo>
                  <a:lnTo>
                    <a:pt x="80" y="106"/>
                  </a:lnTo>
                  <a:lnTo>
                    <a:pt x="81" y="106"/>
                  </a:lnTo>
                  <a:lnTo>
                    <a:pt x="83" y="104"/>
                  </a:lnTo>
                  <a:lnTo>
                    <a:pt x="85" y="102"/>
                  </a:lnTo>
                  <a:lnTo>
                    <a:pt x="87" y="102"/>
                  </a:lnTo>
                  <a:lnTo>
                    <a:pt x="88" y="101"/>
                  </a:lnTo>
                  <a:lnTo>
                    <a:pt x="90" y="101"/>
                  </a:lnTo>
                  <a:lnTo>
                    <a:pt x="92" y="99"/>
                  </a:lnTo>
                  <a:lnTo>
                    <a:pt x="93" y="99"/>
                  </a:lnTo>
                  <a:lnTo>
                    <a:pt x="93" y="97"/>
                  </a:lnTo>
                  <a:lnTo>
                    <a:pt x="93" y="96"/>
                  </a:lnTo>
                  <a:lnTo>
                    <a:pt x="95" y="96"/>
                  </a:lnTo>
                  <a:lnTo>
                    <a:pt x="97" y="96"/>
                  </a:lnTo>
                  <a:lnTo>
                    <a:pt x="97" y="94"/>
                  </a:lnTo>
                  <a:lnTo>
                    <a:pt x="99" y="92"/>
                  </a:lnTo>
                  <a:lnTo>
                    <a:pt x="100" y="90"/>
                  </a:lnTo>
                  <a:lnTo>
                    <a:pt x="100" y="89"/>
                  </a:lnTo>
                  <a:lnTo>
                    <a:pt x="102" y="89"/>
                  </a:lnTo>
                  <a:lnTo>
                    <a:pt x="102" y="87"/>
                  </a:lnTo>
                  <a:lnTo>
                    <a:pt x="104" y="87"/>
                  </a:lnTo>
                  <a:lnTo>
                    <a:pt x="104" y="85"/>
                  </a:lnTo>
                  <a:lnTo>
                    <a:pt x="105" y="84"/>
                  </a:lnTo>
                  <a:lnTo>
                    <a:pt x="107" y="84"/>
                  </a:lnTo>
                  <a:lnTo>
                    <a:pt x="107" y="82"/>
                  </a:lnTo>
                  <a:lnTo>
                    <a:pt x="109" y="79"/>
                  </a:lnTo>
                  <a:lnTo>
                    <a:pt x="110" y="75"/>
                  </a:lnTo>
                  <a:lnTo>
                    <a:pt x="110" y="73"/>
                  </a:lnTo>
                  <a:lnTo>
                    <a:pt x="112" y="72"/>
                  </a:lnTo>
                  <a:lnTo>
                    <a:pt x="112" y="70"/>
                  </a:lnTo>
                  <a:lnTo>
                    <a:pt x="114" y="70"/>
                  </a:lnTo>
                  <a:lnTo>
                    <a:pt x="114" y="68"/>
                  </a:lnTo>
                  <a:lnTo>
                    <a:pt x="114" y="67"/>
                  </a:lnTo>
                  <a:lnTo>
                    <a:pt x="114" y="65"/>
                  </a:lnTo>
                  <a:lnTo>
                    <a:pt x="114" y="63"/>
                  </a:lnTo>
                  <a:lnTo>
                    <a:pt x="114" y="61"/>
                  </a:lnTo>
                  <a:lnTo>
                    <a:pt x="114" y="60"/>
                  </a:lnTo>
                  <a:lnTo>
                    <a:pt x="114" y="58"/>
                  </a:lnTo>
                  <a:lnTo>
                    <a:pt x="114" y="56"/>
                  </a:lnTo>
                  <a:lnTo>
                    <a:pt x="114" y="55"/>
                  </a:lnTo>
                  <a:lnTo>
                    <a:pt x="114" y="53"/>
                  </a:lnTo>
                  <a:lnTo>
                    <a:pt x="114" y="51"/>
                  </a:lnTo>
                  <a:lnTo>
                    <a:pt x="114" y="50"/>
                  </a:lnTo>
                  <a:lnTo>
                    <a:pt x="114" y="48"/>
                  </a:lnTo>
                  <a:lnTo>
                    <a:pt x="114" y="46"/>
                  </a:lnTo>
                  <a:lnTo>
                    <a:pt x="114" y="44"/>
                  </a:lnTo>
                  <a:lnTo>
                    <a:pt x="114" y="43"/>
                  </a:lnTo>
                  <a:lnTo>
                    <a:pt x="114" y="41"/>
                  </a:lnTo>
                  <a:lnTo>
                    <a:pt x="114" y="39"/>
                  </a:lnTo>
                  <a:lnTo>
                    <a:pt x="114" y="38"/>
                  </a:lnTo>
                  <a:lnTo>
                    <a:pt x="112" y="36"/>
                  </a:lnTo>
                  <a:lnTo>
                    <a:pt x="110" y="31"/>
                  </a:lnTo>
                  <a:lnTo>
                    <a:pt x="109" y="31"/>
                  </a:lnTo>
                  <a:lnTo>
                    <a:pt x="109" y="29"/>
                  </a:lnTo>
                  <a:lnTo>
                    <a:pt x="107" y="27"/>
                  </a:lnTo>
                  <a:lnTo>
                    <a:pt x="107" y="26"/>
                  </a:lnTo>
                  <a:lnTo>
                    <a:pt x="107" y="24"/>
                  </a:lnTo>
                  <a:lnTo>
                    <a:pt x="105" y="24"/>
                  </a:lnTo>
                  <a:lnTo>
                    <a:pt x="104" y="22"/>
                  </a:lnTo>
                  <a:lnTo>
                    <a:pt x="104" y="21"/>
                  </a:lnTo>
                  <a:lnTo>
                    <a:pt x="102" y="21"/>
                  </a:lnTo>
                  <a:lnTo>
                    <a:pt x="102" y="19"/>
                  </a:lnTo>
                  <a:lnTo>
                    <a:pt x="100" y="19"/>
                  </a:lnTo>
                  <a:lnTo>
                    <a:pt x="100" y="17"/>
                  </a:lnTo>
                  <a:lnTo>
                    <a:pt x="99" y="15"/>
                  </a:lnTo>
                  <a:lnTo>
                    <a:pt x="97" y="15"/>
                  </a:lnTo>
                  <a:lnTo>
                    <a:pt x="97" y="14"/>
                  </a:lnTo>
                  <a:lnTo>
                    <a:pt x="97" y="12"/>
                  </a:lnTo>
                  <a:lnTo>
                    <a:pt x="95" y="12"/>
                  </a:lnTo>
                  <a:lnTo>
                    <a:pt x="93" y="12"/>
                  </a:lnTo>
                  <a:lnTo>
                    <a:pt x="93" y="10"/>
                  </a:lnTo>
                  <a:lnTo>
                    <a:pt x="92" y="9"/>
                  </a:lnTo>
                  <a:lnTo>
                    <a:pt x="88" y="9"/>
                  </a:lnTo>
                  <a:lnTo>
                    <a:pt x="88" y="7"/>
                  </a:lnTo>
                  <a:lnTo>
                    <a:pt x="87" y="7"/>
                  </a:lnTo>
                  <a:lnTo>
                    <a:pt x="87" y="5"/>
                  </a:lnTo>
                  <a:lnTo>
                    <a:pt x="81" y="5"/>
                  </a:lnTo>
                  <a:close/>
                </a:path>
              </a:pathLst>
            </a:custGeom>
            <a:solidFill>
              <a:srgbClr val="808080"/>
            </a:solidFill>
            <a:ln w="9525">
              <a:noFill/>
              <a:round/>
              <a:headEnd/>
              <a:tailEnd/>
            </a:ln>
          </p:spPr>
          <p:txBody>
            <a:bodyPr/>
            <a:lstStyle/>
            <a:p>
              <a:endParaRPr lang="en-US"/>
            </a:p>
          </p:txBody>
        </p:sp>
        <p:sp>
          <p:nvSpPr>
            <p:cNvPr id="498" name="Freeform 2669"/>
            <p:cNvSpPr>
              <a:spLocks/>
            </p:cNvSpPr>
            <p:nvPr/>
          </p:nvSpPr>
          <p:spPr bwMode="auto">
            <a:xfrm>
              <a:off x="2378" y="2627"/>
              <a:ext cx="114" cy="111"/>
            </a:xfrm>
            <a:custGeom>
              <a:avLst/>
              <a:gdLst>
                <a:gd name="T0" fmla="*/ 76 w 114"/>
                <a:gd name="T1" fmla="*/ 2 h 111"/>
                <a:gd name="T2" fmla="*/ 71 w 114"/>
                <a:gd name="T3" fmla="*/ 0 h 111"/>
                <a:gd name="T4" fmla="*/ 64 w 114"/>
                <a:gd name="T5" fmla="*/ 0 h 111"/>
                <a:gd name="T6" fmla="*/ 58 w 114"/>
                <a:gd name="T7" fmla="*/ 0 h 111"/>
                <a:gd name="T8" fmla="*/ 51 w 114"/>
                <a:gd name="T9" fmla="*/ 0 h 111"/>
                <a:gd name="T10" fmla="*/ 44 w 114"/>
                <a:gd name="T11" fmla="*/ 2 h 111"/>
                <a:gd name="T12" fmla="*/ 34 w 114"/>
                <a:gd name="T13" fmla="*/ 5 h 111"/>
                <a:gd name="T14" fmla="*/ 29 w 114"/>
                <a:gd name="T15" fmla="*/ 8 h 111"/>
                <a:gd name="T16" fmla="*/ 23 w 114"/>
                <a:gd name="T17" fmla="*/ 12 h 111"/>
                <a:gd name="T18" fmla="*/ 18 w 114"/>
                <a:gd name="T19" fmla="*/ 15 h 111"/>
                <a:gd name="T20" fmla="*/ 15 w 114"/>
                <a:gd name="T21" fmla="*/ 20 h 111"/>
                <a:gd name="T22" fmla="*/ 10 w 114"/>
                <a:gd name="T23" fmla="*/ 24 h 111"/>
                <a:gd name="T24" fmla="*/ 3 w 114"/>
                <a:gd name="T25" fmla="*/ 36 h 111"/>
                <a:gd name="T26" fmla="*/ 1 w 114"/>
                <a:gd name="T27" fmla="*/ 43 h 111"/>
                <a:gd name="T28" fmla="*/ 0 w 114"/>
                <a:gd name="T29" fmla="*/ 51 h 111"/>
                <a:gd name="T30" fmla="*/ 0 w 114"/>
                <a:gd name="T31" fmla="*/ 58 h 111"/>
                <a:gd name="T32" fmla="*/ 0 w 114"/>
                <a:gd name="T33" fmla="*/ 65 h 111"/>
                <a:gd name="T34" fmla="*/ 1 w 114"/>
                <a:gd name="T35" fmla="*/ 73 h 111"/>
                <a:gd name="T36" fmla="*/ 6 w 114"/>
                <a:gd name="T37" fmla="*/ 83 h 111"/>
                <a:gd name="T38" fmla="*/ 10 w 114"/>
                <a:gd name="T39" fmla="*/ 89 h 111"/>
                <a:gd name="T40" fmla="*/ 13 w 114"/>
                <a:gd name="T41" fmla="*/ 94 h 111"/>
                <a:gd name="T42" fmla="*/ 18 w 114"/>
                <a:gd name="T43" fmla="*/ 97 h 111"/>
                <a:gd name="T44" fmla="*/ 22 w 114"/>
                <a:gd name="T45" fmla="*/ 101 h 111"/>
                <a:gd name="T46" fmla="*/ 29 w 114"/>
                <a:gd name="T47" fmla="*/ 104 h 111"/>
                <a:gd name="T48" fmla="*/ 37 w 114"/>
                <a:gd name="T49" fmla="*/ 107 h 111"/>
                <a:gd name="T50" fmla="*/ 44 w 114"/>
                <a:gd name="T51" fmla="*/ 111 h 111"/>
                <a:gd name="T52" fmla="*/ 51 w 114"/>
                <a:gd name="T53" fmla="*/ 111 h 111"/>
                <a:gd name="T54" fmla="*/ 58 w 114"/>
                <a:gd name="T55" fmla="*/ 111 h 111"/>
                <a:gd name="T56" fmla="*/ 64 w 114"/>
                <a:gd name="T57" fmla="*/ 111 h 111"/>
                <a:gd name="T58" fmla="*/ 73 w 114"/>
                <a:gd name="T59" fmla="*/ 109 h 111"/>
                <a:gd name="T60" fmla="*/ 81 w 114"/>
                <a:gd name="T61" fmla="*/ 106 h 111"/>
                <a:gd name="T62" fmla="*/ 87 w 114"/>
                <a:gd name="T63" fmla="*/ 102 h 111"/>
                <a:gd name="T64" fmla="*/ 92 w 114"/>
                <a:gd name="T65" fmla="*/ 99 h 111"/>
                <a:gd name="T66" fmla="*/ 97 w 114"/>
                <a:gd name="T67" fmla="*/ 95 h 111"/>
                <a:gd name="T68" fmla="*/ 102 w 114"/>
                <a:gd name="T69" fmla="*/ 90 h 111"/>
                <a:gd name="T70" fmla="*/ 105 w 114"/>
                <a:gd name="T71" fmla="*/ 87 h 111"/>
                <a:gd name="T72" fmla="*/ 107 w 114"/>
                <a:gd name="T73" fmla="*/ 82 h 111"/>
                <a:gd name="T74" fmla="*/ 112 w 114"/>
                <a:gd name="T75" fmla="*/ 72 h 111"/>
                <a:gd name="T76" fmla="*/ 114 w 114"/>
                <a:gd name="T77" fmla="*/ 66 h 111"/>
                <a:gd name="T78" fmla="*/ 114 w 114"/>
                <a:gd name="T79" fmla="*/ 60 h 111"/>
                <a:gd name="T80" fmla="*/ 114 w 114"/>
                <a:gd name="T81" fmla="*/ 53 h 111"/>
                <a:gd name="T82" fmla="*/ 114 w 114"/>
                <a:gd name="T83" fmla="*/ 46 h 111"/>
                <a:gd name="T84" fmla="*/ 114 w 114"/>
                <a:gd name="T85" fmla="*/ 39 h 111"/>
                <a:gd name="T86" fmla="*/ 110 w 114"/>
                <a:gd name="T87" fmla="*/ 29 h 111"/>
                <a:gd name="T88" fmla="*/ 105 w 114"/>
                <a:gd name="T89" fmla="*/ 24 h 111"/>
                <a:gd name="T90" fmla="*/ 104 w 114"/>
                <a:gd name="T91" fmla="*/ 19 h 111"/>
                <a:gd name="T92" fmla="*/ 98 w 114"/>
                <a:gd name="T93" fmla="*/ 15 h 111"/>
                <a:gd name="T94" fmla="*/ 93 w 114"/>
                <a:gd name="T95" fmla="*/ 10 h 111"/>
                <a:gd name="T96" fmla="*/ 87 w 114"/>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1"/>
                <a:gd name="T149" fmla="*/ 114 w 114"/>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1">
                  <a:moveTo>
                    <a:pt x="83" y="5"/>
                  </a:moveTo>
                  <a:lnTo>
                    <a:pt x="80" y="3"/>
                  </a:lnTo>
                  <a:lnTo>
                    <a:pt x="78" y="3"/>
                  </a:lnTo>
                  <a:lnTo>
                    <a:pt x="76" y="2"/>
                  </a:lnTo>
                  <a:lnTo>
                    <a:pt x="75" y="2"/>
                  </a:lnTo>
                  <a:lnTo>
                    <a:pt x="75" y="0"/>
                  </a:lnTo>
                  <a:lnTo>
                    <a:pt x="73" y="0"/>
                  </a:lnTo>
                  <a:lnTo>
                    <a:pt x="71" y="0"/>
                  </a:lnTo>
                  <a:lnTo>
                    <a:pt x="69" y="0"/>
                  </a:lnTo>
                  <a:lnTo>
                    <a:pt x="68" y="0"/>
                  </a:lnTo>
                  <a:lnTo>
                    <a:pt x="66" y="0"/>
                  </a:lnTo>
                  <a:lnTo>
                    <a:pt x="64" y="0"/>
                  </a:lnTo>
                  <a:lnTo>
                    <a:pt x="63" y="0"/>
                  </a:lnTo>
                  <a:lnTo>
                    <a:pt x="61" y="0"/>
                  </a:lnTo>
                  <a:lnTo>
                    <a:pt x="59" y="0"/>
                  </a:lnTo>
                  <a:lnTo>
                    <a:pt x="58" y="0"/>
                  </a:lnTo>
                  <a:lnTo>
                    <a:pt x="56" y="0"/>
                  </a:lnTo>
                  <a:lnTo>
                    <a:pt x="54" y="0"/>
                  </a:lnTo>
                  <a:lnTo>
                    <a:pt x="52" y="0"/>
                  </a:lnTo>
                  <a:lnTo>
                    <a:pt x="51" y="0"/>
                  </a:lnTo>
                  <a:lnTo>
                    <a:pt x="49" y="0"/>
                  </a:lnTo>
                  <a:lnTo>
                    <a:pt x="47" y="0"/>
                  </a:lnTo>
                  <a:lnTo>
                    <a:pt x="46" y="0"/>
                  </a:lnTo>
                  <a:lnTo>
                    <a:pt x="44" y="2"/>
                  </a:lnTo>
                  <a:lnTo>
                    <a:pt x="42" y="2"/>
                  </a:lnTo>
                  <a:lnTo>
                    <a:pt x="37" y="3"/>
                  </a:lnTo>
                  <a:lnTo>
                    <a:pt x="35" y="5"/>
                  </a:lnTo>
                  <a:lnTo>
                    <a:pt x="34" y="5"/>
                  </a:lnTo>
                  <a:lnTo>
                    <a:pt x="32" y="7"/>
                  </a:lnTo>
                  <a:lnTo>
                    <a:pt x="30" y="7"/>
                  </a:lnTo>
                  <a:lnTo>
                    <a:pt x="29" y="7"/>
                  </a:lnTo>
                  <a:lnTo>
                    <a:pt x="29" y="8"/>
                  </a:lnTo>
                  <a:lnTo>
                    <a:pt x="27" y="8"/>
                  </a:lnTo>
                  <a:lnTo>
                    <a:pt x="25" y="8"/>
                  </a:lnTo>
                  <a:lnTo>
                    <a:pt x="25" y="10"/>
                  </a:lnTo>
                  <a:lnTo>
                    <a:pt x="23" y="12"/>
                  </a:lnTo>
                  <a:lnTo>
                    <a:pt x="22" y="12"/>
                  </a:lnTo>
                  <a:lnTo>
                    <a:pt x="20" y="12"/>
                  </a:lnTo>
                  <a:lnTo>
                    <a:pt x="20" y="14"/>
                  </a:lnTo>
                  <a:lnTo>
                    <a:pt x="18" y="15"/>
                  </a:lnTo>
                  <a:lnTo>
                    <a:pt x="17" y="17"/>
                  </a:lnTo>
                  <a:lnTo>
                    <a:pt x="17" y="19"/>
                  </a:lnTo>
                  <a:lnTo>
                    <a:pt x="15" y="19"/>
                  </a:lnTo>
                  <a:lnTo>
                    <a:pt x="15" y="20"/>
                  </a:lnTo>
                  <a:lnTo>
                    <a:pt x="13" y="20"/>
                  </a:lnTo>
                  <a:lnTo>
                    <a:pt x="13" y="22"/>
                  </a:lnTo>
                  <a:lnTo>
                    <a:pt x="11" y="24"/>
                  </a:lnTo>
                  <a:lnTo>
                    <a:pt x="10" y="24"/>
                  </a:lnTo>
                  <a:lnTo>
                    <a:pt x="8" y="25"/>
                  </a:lnTo>
                  <a:lnTo>
                    <a:pt x="8" y="29"/>
                  </a:lnTo>
                  <a:lnTo>
                    <a:pt x="5" y="34"/>
                  </a:lnTo>
                  <a:lnTo>
                    <a:pt x="3" y="36"/>
                  </a:lnTo>
                  <a:lnTo>
                    <a:pt x="3" y="37"/>
                  </a:lnTo>
                  <a:lnTo>
                    <a:pt x="1" y="39"/>
                  </a:lnTo>
                  <a:lnTo>
                    <a:pt x="1" y="41"/>
                  </a:lnTo>
                  <a:lnTo>
                    <a:pt x="1" y="43"/>
                  </a:lnTo>
                  <a:lnTo>
                    <a:pt x="1" y="46"/>
                  </a:lnTo>
                  <a:lnTo>
                    <a:pt x="0" y="48"/>
                  </a:lnTo>
                  <a:lnTo>
                    <a:pt x="0" y="49"/>
                  </a:lnTo>
                  <a:lnTo>
                    <a:pt x="0" y="51"/>
                  </a:lnTo>
                  <a:lnTo>
                    <a:pt x="0" y="53"/>
                  </a:lnTo>
                  <a:lnTo>
                    <a:pt x="0" y="54"/>
                  </a:lnTo>
                  <a:lnTo>
                    <a:pt x="0" y="56"/>
                  </a:lnTo>
                  <a:lnTo>
                    <a:pt x="0" y="58"/>
                  </a:lnTo>
                  <a:lnTo>
                    <a:pt x="0" y="60"/>
                  </a:lnTo>
                  <a:lnTo>
                    <a:pt x="0" y="61"/>
                  </a:lnTo>
                  <a:lnTo>
                    <a:pt x="0" y="63"/>
                  </a:lnTo>
                  <a:lnTo>
                    <a:pt x="0" y="65"/>
                  </a:lnTo>
                  <a:lnTo>
                    <a:pt x="0" y="66"/>
                  </a:lnTo>
                  <a:lnTo>
                    <a:pt x="1" y="70"/>
                  </a:lnTo>
                  <a:lnTo>
                    <a:pt x="1" y="72"/>
                  </a:lnTo>
                  <a:lnTo>
                    <a:pt x="1" y="73"/>
                  </a:lnTo>
                  <a:lnTo>
                    <a:pt x="3" y="78"/>
                  </a:lnTo>
                  <a:lnTo>
                    <a:pt x="5" y="80"/>
                  </a:lnTo>
                  <a:lnTo>
                    <a:pt x="5" y="83"/>
                  </a:lnTo>
                  <a:lnTo>
                    <a:pt x="6" y="83"/>
                  </a:lnTo>
                  <a:lnTo>
                    <a:pt x="8" y="83"/>
                  </a:lnTo>
                  <a:lnTo>
                    <a:pt x="8" y="87"/>
                  </a:lnTo>
                  <a:lnTo>
                    <a:pt x="8" y="89"/>
                  </a:lnTo>
                  <a:lnTo>
                    <a:pt x="10" y="89"/>
                  </a:lnTo>
                  <a:lnTo>
                    <a:pt x="10" y="90"/>
                  </a:lnTo>
                  <a:lnTo>
                    <a:pt x="11" y="90"/>
                  </a:lnTo>
                  <a:lnTo>
                    <a:pt x="13" y="92"/>
                  </a:lnTo>
                  <a:lnTo>
                    <a:pt x="13" y="94"/>
                  </a:lnTo>
                  <a:lnTo>
                    <a:pt x="15" y="94"/>
                  </a:lnTo>
                  <a:lnTo>
                    <a:pt x="15" y="95"/>
                  </a:lnTo>
                  <a:lnTo>
                    <a:pt x="17" y="95"/>
                  </a:lnTo>
                  <a:lnTo>
                    <a:pt x="18" y="97"/>
                  </a:lnTo>
                  <a:lnTo>
                    <a:pt x="18" y="99"/>
                  </a:lnTo>
                  <a:lnTo>
                    <a:pt x="20" y="99"/>
                  </a:lnTo>
                  <a:lnTo>
                    <a:pt x="20" y="101"/>
                  </a:lnTo>
                  <a:lnTo>
                    <a:pt x="22" y="101"/>
                  </a:lnTo>
                  <a:lnTo>
                    <a:pt x="22" y="102"/>
                  </a:lnTo>
                  <a:lnTo>
                    <a:pt x="25" y="102"/>
                  </a:lnTo>
                  <a:lnTo>
                    <a:pt x="25" y="104"/>
                  </a:lnTo>
                  <a:lnTo>
                    <a:pt x="29" y="104"/>
                  </a:lnTo>
                  <a:lnTo>
                    <a:pt x="29" y="106"/>
                  </a:lnTo>
                  <a:lnTo>
                    <a:pt x="32" y="107"/>
                  </a:lnTo>
                  <a:lnTo>
                    <a:pt x="35" y="107"/>
                  </a:lnTo>
                  <a:lnTo>
                    <a:pt x="37" y="107"/>
                  </a:lnTo>
                  <a:lnTo>
                    <a:pt x="39" y="109"/>
                  </a:lnTo>
                  <a:lnTo>
                    <a:pt x="40" y="111"/>
                  </a:lnTo>
                  <a:lnTo>
                    <a:pt x="42" y="111"/>
                  </a:lnTo>
                  <a:lnTo>
                    <a:pt x="44" y="111"/>
                  </a:lnTo>
                  <a:lnTo>
                    <a:pt x="46" y="111"/>
                  </a:lnTo>
                  <a:lnTo>
                    <a:pt x="47" y="111"/>
                  </a:lnTo>
                  <a:lnTo>
                    <a:pt x="49" y="111"/>
                  </a:lnTo>
                  <a:lnTo>
                    <a:pt x="51" y="111"/>
                  </a:lnTo>
                  <a:lnTo>
                    <a:pt x="52" y="111"/>
                  </a:lnTo>
                  <a:lnTo>
                    <a:pt x="54" y="111"/>
                  </a:lnTo>
                  <a:lnTo>
                    <a:pt x="56" y="111"/>
                  </a:lnTo>
                  <a:lnTo>
                    <a:pt x="58" y="111"/>
                  </a:lnTo>
                  <a:lnTo>
                    <a:pt x="59" y="111"/>
                  </a:lnTo>
                  <a:lnTo>
                    <a:pt x="61" y="111"/>
                  </a:lnTo>
                  <a:lnTo>
                    <a:pt x="63" y="111"/>
                  </a:lnTo>
                  <a:lnTo>
                    <a:pt x="64" y="111"/>
                  </a:lnTo>
                  <a:lnTo>
                    <a:pt x="66" y="111"/>
                  </a:lnTo>
                  <a:lnTo>
                    <a:pt x="68" y="111"/>
                  </a:lnTo>
                  <a:lnTo>
                    <a:pt x="71" y="109"/>
                  </a:lnTo>
                  <a:lnTo>
                    <a:pt x="73" y="109"/>
                  </a:lnTo>
                  <a:lnTo>
                    <a:pt x="78" y="107"/>
                  </a:lnTo>
                  <a:lnTo>
                    <a:pt x="80" y="107"/>
                  </a:lnTo>
                  <a:lnTo>
                    <a:pt x="81" y="107"/>
                  </a:lnTo>
                  <a:lnTo>
                    <a:pt x="81" y="106"/>
                  </a:lnTo>
                  <a:lnTo>
                    <a:pt x="83" y="106"/>
                  </a:lnTo>
                  <a:lnTo>
                    <a:pt x="85" y="104"/>
                  </a:lnTo>
                  <a:lnTo>
                    <a:pt x="85" y="102"/>
                  </a:lnTo>
                  <a:lnTo>
                    <a:pt x="87" y="102"/>
                  </a:lnTo>
                  <a:lnTo>
                    <a:pt x="88" y="102"/>
                  </a:lnTo>
                  <a:lnTo>
                    <a:pt x="88" y="101"/>
                  </a:lnTo>
                  <a:lnTo>
                    <a:pt x="90" y="101"/>
                  </a:lnTo>
                  <a:lnTo>
                    <a:pt x="92" y="99"/>
                  </a:lnTo>
                  <a:lnTo>
                    <a:pt x="93" y="99"/>
                  </a:lnTo>
                  <a:lnTo>
                    <a:pt x="95" y="97"/>
                  </a:lnTo>
                  <a:lnTo>
                    <a:pt x="95" y="95"/>
                  </a:lnTo>
                  <a:lnTo>
                    <a:pt x="97" y="95"/>
                  </a:lnTo>
                  <a:lnTo>
                    <a:pt x="98" y="95"/>
                  </a:lnTo>
                  <a:lnTo>
                    <a:pt x="98" y="94"/>
                  </a:lnTo>
                  <a:lnTo>
                    <a:pt x="100" y="92"/>
                  </a:lnTo>
                  <a:lnTo>
                    <a:pt x="102" y="90"/>
                  </a:lnTo>
                  <a:lnTo>
                    <a:pt x="102" y="89"/>
                  </a:lnTo>
                  <a:lnTo>
                    <a:pt x="104" y="89"/>
                  </a:lnTo>
                  <a:lnTo>
                    <a:pt x="104" y="87"/>
                  </a:lnTo>
                  <a:lnTo>
                    <a:pt x="105" y="87"/>
                  </a:lnTo>
                  <a:lnTo>
                    <a:pt x="105" y="85"/>
                  </a:lnTo>
                  <a:lnTo>
                    <a:pt x="105" y="83"/>
                  </a:lnTo>
                  <a:lnTo>
                    <a:pt x="107" y="83"/>
                  </a:lnTo>
                  <a:lnTo>
                    <a:pt x="107" y="82"/>
                  </a:lnTo>
                  <a:lnTo>
                    <a:pt x="110" y="78"/>
                  </a:lnTo>
                  <a:lnTo>
                    <a:pt x="110" y="75"/>
                  </a:lnTo>
                  <a:lnTo>
                    <a:pt x="110" y="73"/>
                  </a:lnTo>
                  <a:lnTo>
                    <a:pt x="112" y="72"/>
                  </a:lnTo>
                  <a:lnTo>
                    <a:pt x="112" y="70"/>
                  </a:lnTo>
                  <a:lnTo>
                    <a:pt x="114" y="70"/>
                  </a:lnTo>
                  <a:lnTo>
                    <a:pt x="114" y="68"/>
                  </a:lnTo>
                  <a:lnTo>
                    <a:pt x="114" y="66"/>
                  </a:lnTo>
                  <a:lnTo>
                    <a:pt x="114" y="65"/>
                  </a:lnTo>
                  <a:lnTo>
                    <a:pt x="114" y="63"/>
                  </a:lnTo>
                  <a:lnTo>
                    <a:pt x="114" y="61"/>
                  </a:lnTo>
                  <a:lnTo>
                    <a:pt x="114" y="60"/>
                  </a:lnTo>
                  <a:lnTo>
                    <a:pt x="114" y="58"/>
                  </a:lnTo>
                  <a:lnTo>
                    <a:pt x="114" y="56"/>
                  </a:lnTo>
                  <a:lnTo>
                    <a:pt x="114" y="54"/>
                  </a:lnTo>
                  <a:lnTo>
                    <a:pt x="114" y="53"/>
                  </a:lnTo>
                  <a:lnTo>
                    <a:pt x="114" y="51"/>
                  </a:lnTo>
                  <a:lnTo>
                    <a:pt x="114" y="49"/>
                  </a:lnTo>
                  <a:lnTo>
                    <a:pt x="114" y="48"/>
                  </a:lnTo>
                  <a:lnTo>
                    <a:pt x="114" y="46"/>
                  </a:lnTo>
                  <a:lnTo>
                    <a:pt x="114" y="44"/>
                  </a:lnTo>
                  <a:lnTo>
                    <a:pt x="114" y="43"/>
                  </a:lnTo>
                  <a:lnTo>
                    <a:pt x="114" y="41"/>
                  </a:lnTo>
                  <a:lnTo>
                    <a:pt x="114" y="39"/>
                  </a:lnTo>
                  <a:lnTo>
                    <a:pt x="114" y="37"/>
                  </a:lnTo>
                  <a:lnTo>
                    <a:pt x="112" y="36"/>
                  </a:lnTo>
                  <a:lnTo>
                    <a:pt x="110" y="31"/>
                  </a:lnTo>
                  <a:lnTo>
                    <a:pt x="110" y="29"/>
                  </a:lnTo>
                  <a:lnTo>
                    <a:pt x="109" y="27"/>
                  </a:lnTo>
                  <a:lnTo>
                    <a:pt x="107" y="25"/>
                  </a:lnTo>
                  <a:lnTo>
                    <a:pt x="107" y="24"/>
                  </a:lnTo>
                  <a:lnTo>
                    <a:pt x="105" y="24"/>
                  </a:lnTo>
                  <a:lnTo>
                    <a:pt x="105" y="22"/>
                  </a:lnTo>
                  <a:lnTo>
                    <a:pt x="105" y="20"/>
                  </a:lnTo>
                  <a:lnTo>
                    <a:pt x="104" y="20"/>
                  </a:lnTo>
                  <a:lnTo>
                    <a:pt x="104" y="19"/>
                  </a:lnTo>
                  <a:lnTo>
                    <a:pt x="102" y="19"/>
                  </a:lnTo>
                  <a:lnTo>
                    <a:pt x="102" y="17"/>
                  </a:lnTo>
                  <a:lnTo>
                    <a:pt x="100" y="15"/>
                  </a:lnTo>
                  <a:lnTo>
                    <a:pt x="98" y="15"/>
                  </a:lnTo>
                  <a:lnTo>
                    <a:pt x="98" y="14"/>
                  </a:lnTo>
                  <a:lnTo>
                    <a:pt x="97" y="12"/>
                  </a:lnTo>
                  <a:lnTo>
                    <a:pt x="95" y="12"/>
                  </a:lnTo>
                  <a:lnTo>
                    <a:pt x="93" y="10"/>
                  </a:lnTo>
                  <a:lnTo>
                    <a:pt x="92" y="8"/>
                  </a:lnTo>
                  <a:lnTo>
                    <a:pt x="88" y="8"/>
                  </a:lnTo>
                  <a:lnTo>
                    <a:pt x="88" y="7"/>
                  </a:lnTo>
                  <a:lnTo>
                    <a:pt x="87" y="7"/>
                  </a:lnTo>
                  <a:lnTo>
                    <a:pt x="87" y="5"/>
                  </a:lnTo>
                  <a:lnTo>
                    <a:pt x="83" y="5"/>
                  </a:lnTo>
                  <a:close/>
                </a:path>
              </a:pathLst>
            </a:custGeom>
            <a:solidFill>
              <a:srgbClr val="808080"/>
            </a:solidFill>
            <a:ln w="9525">
              <a:noFill/>
              <a:round/>
              <a:headEnd/>
              <a:tailEnd/>
            </a:ln>
          </p:spPr>
          <p:txBody>
            <a:bodyPr/>
            <a:lstStyle/>
            <a:p>
              <a:endParaRPr lang="en-US"/>
            </a:p>
          </p:txBody>
        </p:sp>
        <p:sp>
          <p:nvSpPr>
            <p:cNvPr id="499" name="Freeform 2670"/>
            <p:cNvSpPr>
              <a:spLocks/>
            </p:cNvSpPr>
            <p:nvPr/>
          </p:nvSpPr>
          <p:spPr bwMode="auto">
            <a:xfrm>
              <a:off x="2345" y="2617"/>
              <a:ext cx="116" cy="111"/>
            </a:xfrm>
            <a:custGeom>
              <a:avLst/>
              <a:gdLst>
                <a:gd name="T0" fmla="*/ 77 w 116"/>
                <a:gd name="T1" fmla="*/ 1 h 111"/>
                <a:gd name="T2" fmla="*/ 70 w 116"/>
                <a:gd name="T3" fmla="*/ 0 h 111"/>
                <a:gd name="T4" fmla="*/ 67 w 116"/>
                <a:gd name="T5" fmla="*/ 0 h 111"/>
                <a:gd name="T6" fmla="*/ 60 w 116"/>
                <a:gd name="T7" fmla="*/ 0 h 111"/>
                <a:gd name="T8" fmla="*/ 53 w 116"/>
                <a:gd name="T9" fmla="*/ 0 h 111"/>
                <a:gd name="T10" fmla="*/ 46 w 116"/>
                <a:gd name="T11" fmla="*/ 1 h 111"/>
                <a:gd name="T12" fmla="*/ 36 w 116"/>
                <a:gd name="T13" fmla="*/ 5 h 111"/>
                <a:gd name="T14" fmla="*/ 29 w 116"/>
                <a:gd name="T15" fmla="*/ 8 h 111"/>
                <a:gd name="T16" fmla="*/ 24 w 116"/>
                <a:gd name="T17" fmla="*/ 12 h 111"/>
                <a:gd name="T18" fmla="*/ 17 w 116"/>
                <a:gd name="T19" fmla="*/ 17 h 111"/>
                <a:gd name="T20" fmla="*/ 14 w 116"/>
                <a:gd name="T21" fmla="*/ 20 h 111"/>
                <a:gd name="T22" fmla="*/ 10 w 116"/>
                <a:gd name="T23" fmla="*/ 25 h 111"/>
                <a:gd name="T24" fmla="*/ 4 w 116"/>
                <a:gd name="T25" fmla="*/ 37 h 111"/>
                <a:gd name="T26" fmla="*/ 2 w 116"/>
                <a:gd name="T27" fmla="*/ 46 h 111"/>
                <a:gd name="T28" fmla="*/ 0 w 116"/>
                <a:gd name="T29" fmla="*/ 53 h 111"/>
                <a:gd name="T30" fmla="*/ 0 w 116"/>
                <a:gd name="T31" fmla="*/ 59 h 111"/>
                <a:gd name="T32" fmla="*/ 0 w 116"/>
                <a:gd name="T33" fmla="*/ 66 h 111"/>
                <a:gd name="T34" fmla="*/ 4 w 116"/>
                <a:gd name="T35" fmla="*/ 78 h 111"/>
                <a:gd name="T36" fmla="*/ 7 w 116"/>
                <a:gd name="T37" fmla="*/ 85 h 111"/>
                <a:gd name="T38" fmla="*/ 10 w 116"/>
                <a:gd name="T39" fmla="*/ 88 h 111"/>
                <a:gd name="T40" fmla="*/ 14 w 116"/>
                <a:gd name="T41" fmla="*/ 93 h 111"/>
                <a:gd name="T42" fmla="*/ 19 w 116"/>
                <a:gd name="T43" fmla="*/ 97 h 111"/>
                <a:gd name="T44" fmla="*/ 22 w 116"/>
                <a:gd name="T45" fmla="*/ 100 h 111"/>
                <a:gd name="T46" fmla="*/ 26 w 116"/>
                <a:gd name="T47" fmla="*/ 104 h 111"/>
                <a:gd name="T48" fmla="*/ 36 w 116"/>
                <a:gd name="T49" fmla="*/ 109 h 111"/>
                <a:gd name="T50" fmla="*/ 43 w 116"/>
                <a:gd name="T51" fmla="*/ 111 h 111"/>
                <a:gd name="T52" fmla="*/ 50 w 116"/>
                <a:gd name="T53" fmla="*/ 111 h 111"/>
                <a:gd name="T54" fmla="*/ 56 w 116"/>
                <a:gd name="T55" fmla="*/ 111 h 111"/>
                <a:gd name="T56" fmla="*/ 63 w 116"/>
                <a:gd name="T57" fmla="*/ 111 h 111"/>
                <a:gd name="T58" fmla="*/ 70 w 116"/>
                <a:gd name="T59" fmla="*/ 111 h 111"/>
                <a:gd name="T60" fmla="*/ 80 w 116"/>
                <a:gd name="T61" fmla="*/ 107 h 111"/>
                <a:gd name="T62" fmla="*/ 85 w 116"/>
                <a:gd name="T63" fmla="*/ 104 h 111"/>
                <a:gd name="T64" fmla="*/ 91 w 116"/>
                <a:gd name="T65" fmla="*/ 100 h 111"/>
                <a:gd name="T66" fmla="*/ 97 w 116"/>
                <a:gd name="T67" fmla="*/ 97 h 111"/>
                <a:gd name="T68" fmla="*/ 101 w 116"/>
                <a:gd name="T69" fmla="*/ 92 h 111"/>
                <a:gd name="T70" fmla="*/ 104 w 116"/>
                <a:gd name="T71" fmla="*/ 87 h 111"/>
                <a:gd name="T72" fmla="*/ 108 w 116"/>
                <a:gd name="T73" fmla="*/ 82 h 111"/>
                <a:gd name="T74" fmla="*/ 113 w 116"/>
                <a:gd name="T75" fmla="*/ 71 h 111"/>
                <a:gd name="T76" fmla="*/ 114 w 116"/>
                <a:gd name="T77" fmla="*/ 66 h 111"/>
                <a:gd name="T78" fmla="*/ 116 w 116"/>
                <a:gd name="T79" fmla="*/ 61 h 111"/>
                <a:gd name="T80" fmla="*/ 116 w 116"/>
                <a:gd name="T81" fmla="*/ 54 h 111"/>
                <a:gd name="T82" fmla="*/ 116 w 116"/>
                <a:gd name="T83" fmla="*/ 47 h 111"/>
                <a:gd name="T84" fmla="*/ 114 w 116"/>
                <a:gd name="T85" fmla="*/ 41 h 111"/>
                <a:gd name="T86" fmla="*/ 111 w 116"/>
                <a:gd name="T87" fmla="*/ 30 h 111"/>
                <a:gd name="T88" fmla="*/ 108 w 116"/>
                <a:gd name="T89" fmla="*/ 24 h 111"/>
                <a:gd name="T90" fmla="*/ 104 w 116"/>
                <a:gd name="T91" fmla="*/ 20 h 111"/>
                <a:gd name="T92" fmla="*/ 101 w 116"/>
                <a:gd name="T93" fmla="*/ 15 h 111"/>
                <a:gd name="T94" fmla="*/ 97 w 116"/>
                <a:gd name="T95" fmla="*/ 12 h 111"/>
                <a:gd name="T96" fmla="*/ 91 w 116"/>
                <a:gd name="T97" fmla="*/ 8 h 111"/>
                <a:gd name="T98" fmla="*/ 84 w 116"/>
                <a:gd name="T99" fmla="*/ 5 h 1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6"/>
                <a:gd name="T151" fmla="*/ 0 h 111"/>
                <a:gd name="T152" fmla="*/ 116 w 116"/>
                <a:gd name="T153" fmla="*/ 111 h 11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6" h="111">
                  <a:moveTo>
                    <a:pt x="84" y="5"/>
                  </a:moveTo>
                  <a:lnTo>
                    <a:pt x="80" y="3"/>
                  </a:lnTo>
                  <a:lnTo>
                    <a:pt x="79" y="3"/>
                  </a:lnTo>
                  <a:lnTo>
                    <a:pt x="77" y="1"/>
                  </a:lnTo>
                  <a:lnTo>
                    <a:pt x="75" y="1"/>
                  </a:lnTo>
                  <a:lnTo>
                    <a:pt x="73" y="1"/>
                  </a:lnTo>
                  <a:lnTo>
                    <a:pt x="72" y="1"/>
                  </a:lnTo>
                  <a:lnTo>
                    <a:pt x="70" y="0"/>
                  </a:lnTo>
                  <a:lnTo>
                    <a:pt x="70" y="1"/>
                  </a:lnTo>
                  <a:lnTo>
                    <a:pt x="70" y="0"/>
                  </a:lnTo>
                  <a:lnTo>
                    <a:pt x="68" y="0"/>
                  </a:lnTo>
                  <a:lnTo>
                    <a:pt x="67" y="0"/>
                  </a:lnTo>
                  <a:lnTo>
                    <a:pt x="65" y="0"/>
                  </a:lnTo>
                  <a:lnTo>
                    <a:pt x="63" y="0"/>
                  </a:lnTo>
                  <a:lnTo>
                    <a:pt x="62" y="0"/>
                  </a:lnTo>
                  <a:lnTo>
                    <a:pt x="60" y="0"/>
                  </a:lnTo>
                  <a:lnTo>
                    <a:pt x="58" y="0"/>
                  </a:lnTo>
                  <a:lnTo>
                    <a:pt x="56" y="0"/>
                  </a:lnTo>
                  <a:lnTo>
                    <a:pt x="55" y="0"/>
                  </a:lnTo>
                  <a:lnTo>
                    <a:pt x="53" y="0"/>
                  </a:lnTo>
                  <a:lnTo>
                    <a:pt x="51" y="0"/>
                  </a:lnTo>
                  <a:lnTo>
                    <a:pt x="50" y="1"/>
                  </a:lnTo>
                  <a:lnTo>
                    <a:pt x="48" y="1"/>
                  </a:lnTo>
                  <a:lnTo>
                    <a:pt x="46" y="1"/>
                  </a:lnTo>
                  <a:lnTo>
                    <a:pt x="44" y="1"/>
                  </a:lnTo>
                  <a:lnTo>
                    <a:pt x="43" y="1"/>
                  </a:lnTo>
                  <a:lnTo>
                    <a:pt x="38" y="3"/>
                  </a:lnTo>
                  <a:lnTo>
                    <a:pt x="36" y="5"/>
                  </a:lnTo>
                  <a:lnTo>
                    <a:pt x="34" y="5"/>
                  </a:lnTo>
                  <a:lnTo>
                    <a:pt x="33" y="7"/>
                  </a:lnTo>
                  <a:lnTo>
                    <a:pt x="31" y="7"/>
                  </a:lnTo>
                  <a:lnTo>
                    <a:pt x="29" y="8"/>
                  </a:lnTo>
                  <a:lnTo>
                    <a:pt x="27" y="8"/>
                  </a:lnTo>
                  <a:lnTo>
                    <a:pt x="26" y="8"/>
                  </a:lnTo>
                  <a:lnTo>
                    <a:pt x="26" y="10"/>
                  </a:lnTo>
                  <a:lnTo>
                    <a:pt x="24" y="12"/>
                  </a:lnTo>
                  <a:lnTo>
                    <a:pt x="22" y="13"/>
                  </a:lnTo>
                  <a:lnTo>
                    <a:pt x="21" y="13"/>
                  </a:lnTo>
                  <a:lnTo>
                    <a:pt x="19" y="15"/>
                  </a:lnTo>
                  <a:lnTo>
                    <a:pt x="17" y="17"/>
                  </a:lnTo>
                  <a:lnTo>
                    <a:pt x="17" y="18"/>
                  </a:lnTo>
                  <a:lnTo>
                    <a:pt x="16" y="18"/>
                  </a:lnTo>
                  <a:lnTo>
                    <a:pt x="16" y="20"/>
                  </a:lnTo>
                  <a:lnTo>
                    <a:pt x="14" y="20"/>
                  </a:lnTo>
                  <a:lnTo>
                    <a:pt x="14" y="22"/>
                  </a:lnTo>
                  <a:lnTo>
                    <a:pt x="12" y="24"/>
                  </a:lnTo>
                  <a:lnTo>
                    <a:pt x="10" y="24"/>
                  </a:lnTo>
                  <a:lnTo>
                    <a:pt x="10" y="25"/>
                  </a:lnTo>
                  <a:lnTo>
                    <a:pt x="9" y="29"/>
                  </a:lnTo>
                  <a:lnTo>
                    <a:pt x="5" y="34"/>
                  </a:lnTo>
                  <a:lnTo>
                    <a:pt x="4" y="35"/>
                  </a:lnTo>
                  <a:lnTo>
                    <a:pt x="4" y="37"/>
                  </a:lnTo>
                  <a:lnTo>
                    <a:pt x="4" y="39"/>
                  </a:lnTo>
                  <a:lnTo>
                    <a:pt x="4" y="41"/>
                  </a:lnTo>
                  <a:lnTo>
                    <a:pt x="2" y="42"/>
                  </a:lnTo>
                  <a:lnTo>
                    <a:pt x="2" y="46"/>
                  </a:lnTo>
                  <a:lnTo>
                    <a:pt x="0" y="47"/>
                  </a:lnTo>
                  <a:lnTo>
                    <a:pt x="0" y="49"/>
                  </a:lnTo>
                  <a:lnTo>
                    <a:pt x="0" y="51"/>
                  </a:lnTo>
                  <a:lnTo>
                    <a:pt x="0" y="53"/>
                  </a:lnTo>
                  <a:lnTo>
                    <a:pt x="0" y="54"/>
                  </a:lnTo>
                  <a:lnTo>
                    <a:pt x="0" y="56"/>
                  </a:lnTo>
                  <a:lnTo>
                    <a:pt x="0" y="58"/>
                  </a:lnTo>
                  <a:lnTo>
                    <a:pt x="0" y="59"/>
                  </a:lnTo>
                  <a:lnTo>
                    <a:pt x="0" y="61"/>
                  </a:lnTo>
                  <a:lnTo>
                    <a:pt x="0" y="63"/>
                  </a:lnTo>
                  <a:lnTo>
                    <a:pt x="0" y="64"/>
                  </a:lnTo>
                  <a:lnTo>
                    <a:pt x="0" y="66"/>
                  </a:lnTo>
                  <a:lnTo>
                    <a:pt x="2" y="70"/>
                  </a:lnTo>
                  <a:lnTo>
                    <a:pt x="2" y="71"/>
                  </a:lnTo>
                  <a:lnTo>
                    <a:pt x="2" y="73"/>
                  </a:lnTo>
                  <a:lnTo>
                    <a:pt x="4" y="78"/>
                  </a:lnTo>
                  <a:lnTo>
                    <a:pt x="5" y="80"/>
                  </a:lnTo>
                  <a:lnTo>
                    <a:pt x="5" y="83"/>
                  </a:lnTo>
                  <a:lnTo>
                    <a:pt x="7" y="83"/>
                  </a:lnTo>
                  <a:lnTo>
                    <a:pt x="7" y="85"/>
                  </a:lnTo>
                  <a:lnTo>
                    <a:pt x="9" y="85"/>
                  </a:lnTo>
                  <a:lnTo>
                    <a:pt x="9" y="87"/>
                  </a:lnTo>
                  <a:lnTo>
                    <a:pt x="10" y="87"/>
                  </a:lnTo>
                  <a:lnTo>
                    <a:pt x="10" y="88"/>
                  </a:lnTo>
                  <a:lnTo>
                    <a:pt x="10" y="90"/>
                  </a:lnTo>
                  <a:lnTo>
                    <a:pt x="12" y="90"/>
                  </a:lnTo>
                  <a:lnTo>
                    <a:pt x="14" y="92"/>
                  </a:lnTo>
                  <a:lnTo>
                    <a:pt x="14" y="93"/>
                  </a:lnTo>
                  <a:lnTo>
                    <a:pt x="16" y="93"/>
                  </a:lnTo>
                  <a:lnTo>
                    <a:pt x="16" y="95"/>
                  </a:lnTo>
                  <a:lnTo>
                    <a:pt x="17" y="97"/>
                  </a:lnTo>
                  <a:lnTo>
                    <a:pt x="19" y="97"/>
                  </a:lnTo>
                  <a:lnTo>
                    <a:pt x="19" y="99"/>
                  </a:lnTo>
                  <a:lnTo>
                    <a:pt x="21" y="99"/>
                  </a:lnTo>
                  <a:lnTo>
                    <a:pt x="21" y="100"/>
                  </a:lnTo>
                  <a:lnTo>
                    <a:pt x="22" y="100"/>
                  </a:lnTo>
                  <a:lnTo>
                    <a:pt x="24" y="100"/>
                  </a:lnTo>
                  <a:lnTo>
                    <a:pt x="24" y="102"/>
                  </a:lnTo>
                  <a:lnTo>
                    <a:pt x="26" y="102"/>
                  </a:lnTo>
                  <a:lnTo>
                    <a:pt x="26" y="104"/>
                  </a:lnTo>
                  <a:lnTo>
                    <a:pt x="29" y="104"/>
                  </a:lnTo>
                  <a:lnTo>
                    <a:pt x="29" y="105"/>
                  </a:lnTo>
                  <a:lnTo>
                    <a:pt x="33" y="107"/>
                  </a:lnTo>
                  <a:lnTo>
                    <a:pt x="36" y="109"/>
                  </a:lnTo>
                  <a:lnTo>
                    <a:pt x="38" y="109"/>
                  </a:lnTo>
                  <a:lnTo>
                    <a:pt x="39" y="109"/>
                  </a:lnTo>
                  <a:lnTo>
                    <a:pt x="41" y="111"/>
                  </a:lnTo>
                  <a:lnTo>
                    <a:pt x="43" y="111"/>
                  </a:lnTo>
                  <a:lnTo>
                    <a:pt x="44" y="111"/>
                  </a:lnTo>
                  <a:lnTo>
                    <a:pt x="46" y="111"/>
                  </a:lnTo>
                  <a:lnTo>
                    <a:pt x="48" y="111"/>
                  </a:lnTo>
                  <a:lnTo>
                    <a:pt x="50" y="111"/>
                  </a:lnTo>
                  <a:lnTo>
                    <a:pt x="51" y="111"/>
                  </a:lnTo>
                  <a:lnTo>
                    <a:pt x="53" y="111"/>
                  </a:lnTo>
                  <a:lnTo>
                    <a:pt x="55" y="111"/>
                  </a:lnTo>
                  <a:lnTo>
                    <a:pt x="56" y="111"/>
                  </a:lnTo>
                  <a:lnTo>
                    <a:pt x="58" y="111"/>
                  </a:lnTo>
                  <a:lnTo>
                    <a:pt x="60" y="111"/>
                  </a:lnTo>
                  <a:lnTo>
                    <a:pt x="62" y="111"/>
                  </a:lnTo>
                  <a:lnTo>
                    <a:pt x="63" y="111"/>
                  </a:lnTo>
                  <a:lnTo>
                    <a:pt x="65" y="111"/>
                  </a:lnTo>
                  <a:lnTo>
                    <a:pt x="67" y="111"/>
                  </a:lnTo>
                  <a:lnTo>
                    <a:pt x="68" y="111"/>
                  </a:lnTo>
                  <a:lnTo>
                    <a:pt x="70" y="111"/>
                  </a:lnTo>
                  <a:lnTo>
                    <a:pt x="72" y="109"/>
                  </a:lnTo>
                  <a:lnTo>
                    <a:pt x="73" y="109"/>
                  </a:lnTo>
                  <a:lnTo>
                    <a:pt x="79" y="107"/>
                  </a:lnTo>
                  <a:lnTo>
                    <a:pt x="80" y="107"/>
                  </a:lnTo>
                  <a:lnTo>
                    <a:pt x="82" y="107"/>
                  </a:lnTo>
                  <a:lnTo>
                    <a:pt x="82" y="105"/>
                  </a:lnTo>
                  <a:lnTo>
                    <a:pt x="84" y="105"/>
                  </a:lnTo>
                  <a:lnTo>
                    <a:pt x="85" y="104"/>
                  </a:lnTo>
                  <a:lnTo>
                    <a:pt x="85" y="102"/>
                  </a:lnTo>
                  <a:lnTo>
                    <a:pt x="87" y="102"/>
                  </a:lnTo>
                  <a:lnTo>
                    <a:pt x="89" y="102"/>
                  </a:lnTo>
                  <a:lnTo>
                    <a:pt x="91" y="100"/>
                  </a:lnTo>
                  <a:lnTo>
                    <a:pt x="92" y="99"/>
                  </a:lnTo>
                  <a:lnTo>
                    <a:pt x="94" y="99"/>
                  </a:lnTo>
                  <a:lnTo>
                    <a:pt x="96" y="97"/>
                  </a:lnTo>
                  <a:lnTo>
                    <a:pt x="97" y="97"/>
                  </a:lnTo>
                  <a:lnTo>
                    <a:pt x="97" y="95"/>
                  </a:lnTo>
                  <a:lnTo>
                    <a:pt x="99" y="95"/>
                  </a:lnTo>
                  <a:lnTo>
                    <a:pt x="99" y="93"/>
                  </a:lnTo>
                  <a:lnTo>
                    <a:pt x="101" y="92"/>
                  </a:lnTo>
                  <a:lnTo>
                    <a:pt x="102" y="90"/>
                  </a:lnTo>
                  <a:lnTo>
                    <a:pt x="102" y="88"/>
                  </a:lnTo>
                  <a:lnTo>
                    <a:pt x="104" y="88"/>
                  </a:lnTo>
                  <a:lnTo>
                    <a:pt x="104" y="87"/>
                  </a:lnTo>
                  <a:lnTo>
                    <a:pt x="106" y="87"/>
                  </a:lnTo>
                  <a:lnTo>
                    <a:pt x="106" y="85"/>
                  </a:lnTo>
                  <a:lnTo>
                    <a:pt x="108" y="83"/>
                  </a:lnTo>
                  <a:lnTo>
                    <a:pt x="108" y="82"/>
                  </a:lnTo>
                  <a:lnTo>
                    <a:pt x="111" y="78"/>
                  </a:lnTo>
                  <a:lnTo>
                    <a:pt x="111" y="75"/>
                  </a:lnTo>
                  <a:lnTo>
                    <a:pt x="111" y="73"/>
                  </a:lnTo>
                  <a:lnTo>
                    <a:pt x="113" y="71"/>
                  </a:lnTo>
                  <a:lnTo>
                    <a:pt x="113" y="70"/>
                  </a:lnTo>
                  <a:lnTo>
                    <a:pt x="114" y="70"/>
                  </a:lnTo>
                  <a:lnTo>
                    <a:pt x="114" y="68"/>
                  </a:lnTo>
                  <a:lnTo>
                    <a:pt x="114" y="66"/>
                  </a:lnTo>
                  <a:lnTo>
                    <a:pt x="114" y="64"/>
                  </a:lnTo>
                  <a:lnTo>
                    <a:pt x="116" y="64"/>
                  </a:lnTo>
                  <a:lnTo>
                    <a:pt x="116" y="63"/>
                  </a:lnTo>
                  <a:lnTo>
                    <a:pt x="116" y="61"/>
                  </a:lnTo>
                  <a:lnTo>
                    <a:pt x="116" y="59"/>
                  </a:lnTo>
                  <a:lnTo>
                    <a:pt x="116" y="58"/>
                  </a:lnTo>
                  <a:lnTo>
                    <a:pt x="116" y="56"/>
                  </a:lnTo>
                  <a:lnTo>
                    <a:pt x="116" y="54"/>
                  </a:lnTo>
                  <a:lnTo>
                    <a:pt x="116" y="53"/>
                  </a:lnTo>
                  <a:lnTo>
                    <a:pt x="116" y="51"/>
                  </a:lnTo>
                  <a:lnTo>
                    <a:pt x="116" y="49"/>
                  </a:lnTo>
                  <a:lnTo>
                    <a:pt x="116" y="47"/>
                  </a:lnTo>
                  <a:lnTo>
                    <a:pt x="116" y="46"/>
                  </a:lnTo>
                  <a:lnTo>
                    <a:pt x="116" y="44"/>
                  </a:lnTo>
                  <a:lnTo>
                    <a:pt x="114" y="42"/>
                  </a:lnTo>
                  <a:lnTo>
                    <a:pt x="114" y="41"/>
                  </a:lnTo>
                  <a:lnTo>
                    <a:pt x="114" y="39"/>
                  </a:lnTo>
                  <a:lnTo>
                    <a:pt x="114" y="37"/>
                  </a:lnTo>
                  <a:lnTo>
                    <a:pt x="113" y="37"/>
                  </a:lnTo>
                  <a:lnTo>
                    <a:pt x="111" y="30"/>
                  </a:lnTo>
                  <a:lnTo>
                    <a:pt x="111" y="29"/>
                  </a:lnTo>
                  <a:lnTo>
                    <a:pt x="109" y="27"/>
                  </a:lnTo>
                  <a:lnTo>
                    <a:pt x="108" y="25"/>
                  </a:lnTo>
                  <a:lnTo>
                    <a:pt x="108" y="24"/>
                  </a:lnTo>
                  <a:lnTo>
                    <a:pt x="106" y="24"/>
                  </a:lnTo>
                  <a:lnTo>
                    <a:pt x="106" y="22"/>
                  </a:lnTo>
                  <a:lnTo>
                    <a:pt x="106" y="20"/>
                  </a:lnTo>
                  <a:lnTo>
                    <a:pt x="104" y="20"/>
                  </a:lnTo>
                  <a:lnTo>
                    <a:pt x="104" y="18"/>
                  </a:lnTo>
                  <a:lnTo>
                    <a:pt x="102" y="18"/>
                  </a:lnTo>
                  <a:lnTo>
                    <a:pt x="102" y="17"/>
                  </a:lnTo>
                  <a:lnTo>
                    <a:pt x="101" y="15"/>
                  </a:lnTo>
                  <a:lnTo>
                    <a:pt x="99" y="15"/>
                  </a:lnTo>
                  <a:lnTo>
                    <a:pt x="99" y="13"/>
                  </a:lnTo>
                  <a:lnTo>
                    <a:pt x="97" y="13"/>
                  </a:lnTo>
                  <a:lnTo>
                    <a:pt x="97" y="12"/>
                  </a:lnTo>
                  <a:lnTo>
                    <a:pt x="96" y="12"/>
                  </a:lnTo>
                  <a:lnTo>
                    <a:pt x="94" y="10"/>
                  </a:lnTo>
                  <a:lnTo>
                    <a:pt x="92" y="8"/>
                  </a:lnTo>
                  <a:lnTo>
                    <a:pt x="91" y="8"/>
                  </a:lnTo>
                  <a:lnTo>
                    <a:pt x="91" y="7"/>
                  </a:lnTo>
                  <a:lnTo>
                    <a:pt x="87" y="7"/>
                  </a:lnTo>
                  <a:lnTo>
                    <a:pt x="87" y="5"/>
                  </a:lnTo>
                  <a:lnTo>
                    <a:pt x="84" y="5"/>
                  </a:lnTo>
                  <a:close/>
                </a:path>
              </a:pathLst>
            </a:custGeom>
            <a:solidFill>
              <a:srgbClr val="808080"/>
            </a:solidFill>
            <a:ln w="9525">
              <a:noFill/>
              <a:round/>
              <a:headEnd/>
              <a:tailEnd/>
            </a:ln>
          </p:spPr>
          <p:txBody>
            <a:bodyPr/>
            <a:lstStyle/>
            <a:p>
              <a:endParaRPr lang="en-US"/>
            </a:p>
          </p:txBody>
        </p:sp>
        <p:sp>
          <p:nvSpPr>
            <p:cNvPr id="500" name="Freeform 2671"/>
            <p:cNvSpPr>
              <a:spLocks/>
            </p:cNvSpPr>
            <p:nvPr/>
          </p:nvSpPr>
          <p:spPr bwMode="auto">
            <a:xfrm>
              <a:off x="2447" y="2629"/>
              <a:ext cx="115" cy="112"/>
            </a:xfrm>
            <a:custGeom>
              <a:avLst/>
              <a:gdLst>
                <a:gd name="T0" fmla="*/ 77 w 115"/>
                <a:gd name="T1" fmla="*/ 3 h 112"/>
                <a:gd name="T2" fmla="*/ 72 w 115"/>
                <a:gd name="T3" fmla="*/ 1 h 112"/>
                <a:gd name="T4" fmla="*/ 67 w 115"/>
                <a:gd name="T5" fmla="*/ 1 h 112"/>
                <a:gd name="T6" fmla="*/ 62 w 115"/>
                <a:gd name="T7" fmla="*/ 1 h 112"/>
                <a:gd name="T8" fmla="*/ 57 w 115"/>
                <a:gd name="T9" fmla="*/ 1 h 112"/>
                <a:gd name="T10" fmla="*/ 52 w 115"/>
                <a:gd name="T11" fmla="*/ 1 h 112"/>
                <a:gd name="T12" fmla="*/ 46 w 115"/>
                <a:gd name="T13" fmla="*/ 1 h 112"/>
                <a:gd name="T14" fmla="*/ 38 w 115"/>
                <a:gd name="T15" fmla="*/ 5 h 112"/>
                <a:gd name="T16" fmla="*/ 33 w 115"/>
                <a:gd name="T17" fmla="*/ 6 h 112"/>
                <a:gd name="T18" fmla="*/ 28 w 115"/>
                <a:gd name="T19" fmla="*/ 10 h 112"/>
                <a:gd name="T20" fmla="*/ 24 w 115"/>
                <a:gd name="T21" fmla="*/ 12 h 112"/>
                <a:gd name="T22" fmla="*/ 21 w 115"/>
                <a:gd name="T23" fmla="*/ 13 h 112"/>
                <a:gd name="T24" fmla="*/ 18 w 115"/>
                <a:gd name="T25" fmla="*/ 17 h 112"/>
                <a:gd name="T26" fmla="*/ 14 w 115"/>
                <a:gd name="T27" fmla="*/ 20 h 112"/>
                <a:gd name="T28" fmla="*/ 12 w 115"/>
                <a:gd name="T29" fmla="*/ 23 h 112"/>
                <a:gd name="T30" fmla="*/ 7 w 115"/>
                <a:gd name="T31" fmla="*/ 29 h 112"/>
                <a:gd name="T32" fmla="*/ 4 w 115"/>
                <a:gd name="T33" fmla="*/ 37 h 112"/>
                <a:gd name="T34" fmla="*/ 2 w 115"/>
                <a:gd name="T35" fmla="*/ 42 h 112"/>
                <a:gd name="T36" fmla="*/ 2 w 115"/>
                <a:gd name="T37" fmla="*/ 47 h 112"/>
                <a:gd name="T38" fmla="*/ 0 w 115"/>
                <a:gd name="T39" fmla="*/ 51 h 112"/>
                <a:gd name="T40" fmla="*/ 0 w 115"/>
                <a:gd name="T41" fmla="*/ 56 h 112"/>
                <a:gd name="T42" fmla="*/ 0 w 115"/>
                <a:gd name="T43" fmla="*/ 61 h 112"/>
                <a:gd name="T44" fmla="*/ 0 w 115"/>
                <a:gd name="T45" fmla="*/ 66 h 112"/>
                <a:gd name="T46" fmla="*/ 2 w 115"/>
                <a:gd name="T47" fmla="*/ 71 h 112"/>
                <a:gd name="T48" fmla="*/ 4 w 115"/>
                <a:gd name="T49" fmla="*/ 80 h 112"/>
                <a:gd name="T50" fmla="*/ 6 w 115"/>
                <a:gd name="T51" fmla="*/ 85 h 112"/>
                <a:gd name="T52" fmla="*/ 9 w 115"/>
                <a:gd name="T53" fmla="*/ 88 h 112"/>
                <a:gd name="T54" fmla="*/ 12 w 115"/>
                <a:gd name="T55" fmla="*/ 92 h 112"/>
                <a:gd name="T56" fmla="*/ 16 w 115"/>
                <a:gd name="T57" fmla="*/ 95 h 112"/>
                <a:gd name="T58" fmla="*/ 19 w 115"/>
                <a:gd name="T59" fmla="*/ 99 h 112"/>
                <a:gd name="T60" fmla="*/ 23 w 115"/>
                <a:gd name="T61" fmla="*/ 100 h 112"/>
                <a:gd name="T62" fmla="*/ 26 w 115"/>
                <a:gd name="T63" fmla="*/ 104 h 112"/>
                <a:gd name="T64" fmla="*/ 33 w 115"/>
                <a:gd name="T65" fmla="*/ 107 h 112"/>
                <a:gd name="T66" fmla="*/ 38 w 115"/>
                <a:gd name="T67" fmla="*/ 110 h 112"/>
                <a:gd name="T68" fmla="*/ 43 w 115"/>
                <a:gd name="T69" fmla="*/ 112 h 112"/>
                <a:gd name="T70" fmla="*/ 48 w 115"/>
                <a:gd name="T71" fmla="*/ 112 h 112"/>
                <a:gd name="T72" fmla="*/ 53 w 115"/>
                <a:gd name="T73" fmla="*/ 112 h 112"/>
                <a:gd name="T74" fmla="*/ 58 w 115"/>
                <a:gd name="T75" fmla="*/ 112 h 112"/>
                <a:gd name="T76" fmla="*/ 64 w 115"/>
                <a:gd name="T77" fmla="*/ 112 h 112"/>
                <a:gd name="T78" fmla="*/ 69 w 115"/>
                <a:gd name="T79" fmla="*/ 112 h 112"/>
                <a:gd name="T80" fmla="*/ 81 w 115"/>
                <a:gd name="T81" fmla="*/ 107 h 112"/>
                <a:gd name="T82" fmla="*/ 86 w 115"/>
                <a:gd name="T83" fmla="*/ 104 h 112"/>
                <a:gd name="T84" fmla="*/ 89 w 115"/>
                <a:gd name="T85" fmla="*/ 102 h 112"/>
                <a:gd name="T86" fmla="*/ 93 w 115"/>
                <a:gd name="T87" fmla="*/ 100 h 112"/>
                <a:gd name="T88" fmla="*/ 94 w 115"/>
                <a:gd name="T89" fmla="*/ 97 h 112"/>
                <a:gd name="T90" fmla="*/ 98 w 115"/>
                <a:gd name="T91" fmla="*/ 93 h 112"/>
                <a:gd name="T92" fmla="*/ 103 w 115"/>
                <a:gd name="T93" fmla="*/ 92 h 112"/>
                <a:gd name="T94" fmla="*/ 104 w 115"/>
                <a:gd name="T95" fmla="*/ 87 h 112"/>
                <a:gd name="T96" fmla="*/ 111 w 115"/>
                <a:gd name="T97" fmla="*/ 78 h 112"/>
                <a:gd name="T98" fmla="*/ 113 w 115"/>
                <a:gd name="T99" fmla="*/ 71 h 112"/>
                <a:gd name="T100" fmla="*/ 115 w 115"/>
                <a:gd name="T101" fmla="*/ 66 h 112"/>
                <a:gd name="T102" fmla="*/ 115 w 115"/>
                <a:gd name="T103" fmla="*/ 61 h 112"/>
                <a:gd name="T104" fmla="*/ 115 w 115"/>
                <a:gd name="T105" fmla="*/ 54 h 112"/>
                <a:gd name="T106" fmla="*/ 115 w 115"/>
                <a:gd name="T107" fmla="*/ 49 h 112"/>
                <a:gd name="T108" fmla="*/ 115 w 115"/>
                <a:gd name="T109" fmla="*/ 42 h 112"/>
                <a:gd name="T110" fmla="*/ 113 w 115"/>
                <a:gd name="T111" fmla="*/ 37 h 112"/>
                <a:gd name="T112" fmla="*/ 110 w 115"/>
                <a:gd name="T113" fmla="*/ 29 h 112"/>
                <a:gd name="T114" fmla="*/ 106 w 115"/>
                <a:gd name="T115" fmla="*/ 23 h 112"/>
                <a:gd name="T116" fmla="*/ 104 w 115"/>
                <a:gd name="T117" fmla="*/ 20 h 112"/>
                <a:gd name="T118" fmla="*/ 101 w 115"/>
                <a:gd name="T119" fmla="*/ 17 h 112"/>
                <a:gd name="T120" fmla="*/ 98 w 115"/>
                <a:gd name="T121" fmla="*/ 15 h 112"/>
                <a:gd name="T122" fmla="*/ 94 w 115"/>
                <a:gd name="T123" fmla="*/ 12 h 112"/>
                <a:gd name="T124" fmla="*/ 89 w 115"/>
                <a:gd name="T125" fmla="*/ 8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112"/>
                <a:gd name="T191" fmla="*/ 115 w 115"/>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112">
                  <a:moveTo>
                    <a:pt x="84" y="5"/>
                  </a:moveTo>
                  <a:lnTo>
                    <a:pt x="79" y="5"/>
                  </a:lnTo>
                  <a:lnTo>
                    <a:pt x="77" y="3"/>
                  </a:lnTo>
                  <a:lnTo>
                    <a:pt x="75" y="3"/>
                  </a:lnTo>
                  <a:lnTo>
                    <a:pt x="74" y="1"/>
                  </a:lnTo>
                  <a:lnTo>
                    <a:pt x="72" y="1"/>
                  </a:lnTo>
                  <a:lnTo>
                    <a:pt x="70" y="1"/>
                  </a:lnTo>
                  <a:lnTo>
                    <a:pt x="69" y="1"/>
                  </a:lnTo>
                  <a:lnTo>
                    <a:pt x="67" y="1"/>
                  </a:lnTo>
                  <a:lnTo>
                    <a:pt x="65" y="1"/>
                  </a:lnTo>
                  <a:lnTo>
                    <a:pt x="64" y="1"/>
                  </a:lnTo>
                  <a:lnTo>
                    <a:pt x="62" y="1"/>
                  </a:lnTo>
                  <a:lnTo>
                    <a:pt x="60" y="1"/>
                  </a:lnTo>
                  <a:lnTo>
                    <a:pt x="58" y="0"/>
                  </a:lnTo>
                  <a:lnTo>
                    <a:pt x="57" y="1"/>
                  </a:lnTo>
                  <a:lnTo>
                    <a:pt x="55" y="1"/>
                  </a:lnTo>
                  <a:lnTo>
                    <a:pt x="53" y="1"/>
                  </a:lnTo>
                  <a:lnTo>
                    <a:pt x="52" y="1"/>
                  </a:lnTo>
                  <a:lnTo>
                    <a:pt x="50" y="1"/>
                  </a:lnTo>
                  <a:lnTo>
                    <a:pt x="48" y="1"/>
                  </a:lnTo>
                  <a:lnTo>
                    <a:pt x="46" y="1"/>
                  </a:lnTo>
                  <a:lnTo>
                    <a:pt x="45" y="3"/>
                  </a:lnTo>
                  <a:lnTo>
                    <a:pt x="43" y="3"/>
                  </a:lnTo>
                  <a:lnTo>
                    <a:pt x="38" y="5"/>
                  </a:lnTo>
                  <a:lnTo>
                    <a:pt x="36" y="5"/>
                  </a:lnTo>
                  <a:lnTo>
                    <a:pt x="35" y="5"/>
                  </a:lnTo>
                  <a:lnTo>
                    <a:pt x="33" y="6"/>
                  </a:lnTo>
                  <a:lnTo>
                    <a:pt x="31" y="6"/>
                  </a:lnTo>
                  <a:lnTo>
                    <a:pt x="29" y="8"/>
                  </a:lnTo>
                  <a:lnTo>
                    <a:pt x="28" y="10"/>
                  </a:lnTo>
                  <a:lnTo>
                    <a:pt x="26" y="10"/>
                  </a:lnTo>
                  <a:lnTo>
                    <a:pt x="26" y="12"/>
                  </a:lnTo>
                  <a:lnTo>
                    <a:pt x="24" y="12"/>
                  </a:lnTo>
                  <a:lnTo>
                    <a:pt x="23" y="12"/>
                  </a:lnTo>
                  <a:lnTo>
                    <a:pt x="23" y="13"/>
                  </a:lnTo>
                  <a:lnTo>
                    <a:pt x="21" y="13"/>
                  </a:lnTo>
                  <a:lnTo>
                    <a:pt x="21" y="15"/>
                  </a:lnTo>
                  <a:lnTo>
                    <a:pt x="19" y="17"/>
                  </a:lnTo>
                  <a:lnTo>
                    <a:pt x="18" y="17"/>
                  </a:lnTo>
                  <a:lnTo>
                    <a:pt x="18" y="18"/>
                  </a:lnTo>
                  <a:lnTo>
                    <a:pt x="16" y="18"/>
                  </a:lnTo>
                  <a:lnTo>
                    <a:pt x="14" y="20"/>
                  </a:lnTo>
                  <a:lnTo>
                    <a:pt x="14" y="22"/>
                  </a:lnTo>
                  <a:lnTo>
                    <a:pt x="12" y="22"/>
                  </a:lnTo>
                  <a:lnTo>
                    <a:pt x="12" y="23"/>
                  </a:lnTo>
                  <a:lnTo>
                    <a:pt x="11" y="25"/>
                  </a:lnTo>
                  <a:lnTo>
                    <a:pt x="9" y="27"/>
                  </a:lnTo>
                  <a:lnTo>
                    <a:pt x="7" y="29"/>
                  </a:lnTo>
                  <a:lnTo>
                    <a:pt x="7" y="30"/>
                  </a:lnTo>
                  <a:lnTo>
                    <a:pt x="6" y="34"/>
                  </a:lnTo>
                  <a:lnTo>
                    <a:pt x="4" y="37"/>
                  </a:lnTo>
                  <a:lnTo>
                    <a:pt x="4" y="39"/>
                  </a:lnTo>
                  <a:lnTo>
                    <a:pt x="2" y="41"/>
                  </a:lnTo>
                  <a:lnTo>
                    <a:pt x="2" y="42"/>
                  </a:lnTo>
                  <a:lnTo>
                    <a:pt x="2" y="44"/>
                  </a:lnTo>
                  <a:lnTo>
                    <a:pt x="2" y="46"/>
                  </a:lnTo>
                  <a:lnTo>
                    <a:pt x="2" y="47"/>
                  </a:lnTo>
                  <a:lnTo>
                    <a:pt x="0" y="47"/>
                  </a:lnTo>
                  <a:lnTo>
                    <a:pt x="0" y="49"/>
                  </a:lnTo>
                  <a:lnTo>
                    <a:pt x="0" y="51"/>
                  </a:lnTo>
                  <a:lnTo>
                    <a:pt x="0" y="52"/>
                  </a:lnTo>
                  <a:lnTo>
                    <a:pt x="0" y="54"/>
                  </a:lnTo>
                  <a:lnTo>
                    <a:pt x="0" y="56"/>
                  </a:lnTo>
                  <a:lnTo>
                    <a:pt x="0" y="58"/>
                  </a:lnTo>
                  <a:lnTo>
                    <a:pt x="0" y="59"/>
                  </a:lnTo>
                  <a:lnTo>
                    <a:pt x="0" y="61"/>
                  </a:lnTo>
                  <a:lnTo>
                    <a:pt x="0" y="63"/>
                  </a:lnTo>
                  <a:lnTo>
                    <a:pt x="0" y="64"/>
                  </a:lnTo>
                  <a:lnTo>
                    <a:pt x="0" y="66"/>
                  </a:lnTo>
                  <a:lnTo>
                    <a:pt x="0" y="68"/>
                  </a:lnTo>
                  <a:lnTo>
                    <a:pt x="2" y="70"/>
                  </a:lnTo>
                  <a:lnTo>
                    <a:pt x="2" y="71"/>
                  </a:lnTo>
                  <a:lnTo>
                    <a:pt x="2" y="73"/>
                  </a:lnTo>
                  <a:lnTo>
                    <a:pt x="2" y="75"/>
                  </a:lnTo>
                  <a:lnTo>
                    <a:pt x="4" y="80"/>
                  </a:lnTo>
                  <a:lnTo>
                    <a:pt x="6" y="81"/>
                  </a:lnTo>
                  <a:lnTo>
                    <a:pt x="6" y="83"/>
                  </a:lnTo>
                  <a:lnTo>
                    <a:pt x="6" y="85"/>
                  </a:lnTo>
                  <a:lnTo>
                    <a:pt x="7" y="85"/>
                  </a:lnTo>
                  <a:lnTo>
                    <a:pt x="7" y="88"/>
                  </a:lnTo>
                  <a:lnTo>
                    <a:pt x="9" y="88"/>
                  </a:lnTo>
                  <a:lnTo>
                    <a:pt x="11" y="90"/>
                  </a:lnTo>
                  <a:lnTo>
                    <a:pt x="11" y="92"/>
                  </a:lnTo>
                  <a:lnTo>
                    <a:pt x="12" y="92"/>
                  </a:lnTo>
                  <a:lnTo>
                    <a:pt x="12" y="93"/>
                  </a:lnTo>
                  <a:lnTo>
                    <a:pt x="14" y="95"/>
                  </a:lnTo>
                  <a:lnTo>
                    <a:pt x="16" y="95"/>
                  </a:lnTo>
                  <a:lnTo>
                    <a:pt x="16" y="97"/>
                  </a:lnTo>
                  <a:lnTo>
                    <a:pt x="18" y="97"/>
                  </a:lnTo>
                  <a:lnTo>
                    <a:pt x="19" y="99"/>
                  </a:lnTo>
                  <a:lnTo>
                    <a:pt x="19" y="100"/>
                  </a:lnTo>
                  <a:lnTo>
                    <a:pt x="21" y="100"/>
                  </a:lnTo>
                  <a:lnTo>
                    <a:pt x="23" y="100"/>
                  </a:lnTo>
                  <a:lnTo>
                    <a:pt x="23" y="102"/>
                  </a:lnTo>
                  <a:lnTo>
                    <a:pt x="23" y="104"/>
                  </a:lnTo>
                  <a:lnTo>
                    <a:pt x="26" y="104"/>
                  </a:lnTo>
                  <a:lnTo>
                    <a:pt x="26" y="105"/>
                  </a:lnTo>
                  <a:lnTo>
                    <a:pt x="28" y="105"/>
                  </a:lnTo>
                  <a:lnTo>
                    <a:pt x="33" y="107"/>
                  </a:lnTo>
                  <a:lnTo>
                    <a:pt x="36" y="109"/>
                  </a:lnTo>
                  <a:lnTo>
                    <a:pt x="38" y="109"/>
                  </a:lnTo>
                  <a:lnTo>
                    <a:pt x="38" y="110"/>
                  </a:lnTo>
                  <a:lnTo>
                    <a:pt x="40" y="110"/>
                  </a:lnTo>
                  <a:lnTo>
                    <a:pt x="41" y="112"/>
                  </a:lnTo>
                  <a:lnTo>
                    <a:pt x="43" y="112"/>
                  </a:lnTo>
                  <a:lnTo>
                    <a:pt x="45" y="112"/>
                  </a:lnTo>
                  <a:lnTo>
                    <a:pt x="46" y="112"/>
                  </a:lnTo>
                  <a:lnTo>
                    <a:pt x="48" y="112"/>
                  </a:lnTo>
                  <a:lnTo>
                    <a:pt x="50" y="112"/>
                  </a:lnTo>
                  <a:lnTo>
                    <a:pt x="52" y="112"/>
                  </a:lnTo>
                  <a:lnTo>
                    <a:pt x="53" y="112"/>
                  </a:lnTo>
                  <a:lnTo>
                    <a:pt x="55" y="112"/>
                  </a:lnTo>
                  <a:lnTo>
                    <a:pt x="57" y="112"/>
                  </a:lnTo>
                  <a:lnTo>
                    <a:pt x="58" y="112"/>
                  </a:lnTo>
                  <a:lnTo>
                    <a:pt x="60" y="112"/>
                  </a:lnTo>
                  <a:lnTo>
                    <a:pt x="62" y="112"/>
                  </a:lnTo>
                  <a:lnTo>
                    <a:pt x="64" y="112"/>
                  </a:lnTo>
                  <a:lnTo>
                    <a:pt x="65" y="112"/>
                  </a:lnTo>
                  <a:lnTo>
                    <a:pt x="67" y="112"/>
                  </a:lnTo>
                  <a:lnTo>
                    <a:pt x="69" y="112"/>
                  </a:lnTo>
                  <a:lnTo>
                    <a:pt x="72" y="110"/>
                  </a:lnTo>
                  <a:lnTo>
                    <a:pt x="79" y="107"/>
                  </a:lnTo>
                  <a:lnTo>
                    <a:pt x="81" y="107"/>
                  </a:lnTo>
                  <a:lnTo>
                    <a:pt x="82" y="105"/>
                  </a:lnTo>
                  <a:lnTo>
                    <a:pt x="84" y="105"/>
                  </a:lnTo>
                  <a:lnTo>
                    <a:pt x="86" y="104"/>
                  </a:lnTo>
                  <a:lnTo>
                    <a:pt x="87" y="104"/>
                  </a:lnTo>
                  <a:lnTo>
                    <a:pt x="89" y="104"/>
                  </a:lnTo>
                  <a:lnTo>
                    <a:pt x="89" y="102"/>
                  </a:lnTo>
                  <a:lnTo>
                    <a:pt x="89" y="100"/>
                  </a:lnTo>
                  <a:lnTo>
                    <a:pt x="91" y="100"/>
                  </a:lnTo>
                  <a:lnTo>
                    <a:pt x="93" y="100"/>
                  </a:lnTo>
                  <a:lnTo>
                    <a:pt x="94" y="100"/>
                  </a:lnTo>
                  <a:lnTo>
                    <a:pt x="94" y="99"/>
                  </a:lnTo>
                  <a:lnTo>
                    <a:pt x="94" y="97"/>
                  </a:lnTo>
                  <a:lnTo>
                    <a:pt x="96" y="97"/>
                  </a:lnTo>
                  <a:lnTo>
                    <a:pt x="98" y="95"/>
                  </a:lnTo>
                  <a:lnTo>
                    <a:pt x="98" y="93"/>
                  </a:lnTo>
                  <a:lnTo>
                    <a:pt x="99" y="93"/>
                  </a:lnTo>
                  <a:lnTo>
                    <a:pt x="101" y="92"/>
                  </a:lnTo>
                  <a:lnTo>
                    <a:pt x="103" y="92"/>
                  </a:lnTo>
                  <a:lnTo>
                    <a:pt x="103" y="90"/>
                  </a:lnTo>
                  <a:lnTo>
                    <a:pt x="104" y="88"/>
                  </a:lnTo>
                  <a:lnTo>
                    <a:pt x="104" y="87"/>
                  </a:lnTo>
                  <a:lnTo>
                    <a:pt x="106" y="85"/>
                  </a:lnTo>
                  <a:lnTo>
                    <a:pt x="108" y="83"/>
                  </a:lnTo>
                  <a:lnTo>
                    <a:pt x="111" y="78"/>
                  </a:lnTo>
                  <a:lnTo>
                    <a:pt x="111" y="76"/>
                  </a:lnTo>
                  <a:lnTo>
                    <a:pt x="111" y="75"/>
                  </a:lnTo>
                  <a:lnTo>
                    <a:pt x="113" y="71"/>
                  </a:lnTo>
                  <a:lnTo>
                    <a:pt x="115" y="70"/>
                  </a:lnTo>
                  <a:lnTo>
                    <a:pt x="115" y="68"/>
                  </a:lnTo>
                  <a:lnTo>
                    <a:pt x="115" y="66"/>
                  </a:lnTo>
                  <a:lnTo>
                    <a:pt x="115" y="64"/>
                  </a:lnTo>
                  <a:lnTo>
                    <a:pt x="115" y="63"/>
                  </a:lnTo>
                  <a:lnTo>
                    <a:pt x="115" y="61"/>
                  </a:lnTo>
                  <a:lnTo>
                    <a:pt x="115" y="59"/>
                  </a:lnTo>
                  <a:lnTo>
                    <a:pt x="115" y="58"/>
                  </a:lnTo>
                  <a:lnTo>
                    <a:pt x="115" y="54"/>
                  </a:lnTo>
                  <a:lnTo>
                    <a:pt x="115" y="52"/>
                  </a:lnTo>
                  <a:lnTo>
                    <a:pt x="115" y="51"/>
                  </a:lnTo>
                  <a:lnTo>
                    <a:pt x="115" y="49"/>
                  </a:lnTo>
                  <a:lnTo>
                    <a:pt x="115" y="47"/>
                  </a:lnTo>
                  <a:lnTo>
                    <a:pt x="115" y="46"/>
                  </a:lnTo>
                  <a:lnTo>
                    <a:pt x="115" y="42"/>
                  </a:lnTo>
                  <a:lnTo>
                    <a:pt x="115" y="41"/>
                  </a:lnTo>
                  <a:lnTo>
                    <a:pt x="115" y="39"/>
                  </a:lnTo>
                  <a:lnTo>
                    <a:pt x="113" y="37"/>
                  </a:lnTo>
                  <a:lnTo>
                    <a:pt x="111" y="32"/>
                  </a:lnTo>
                  <a:lnTo>
                    <a:pt x="111" y="29"/>
                  </a:lnTo>
                  <a:lnTo>
                    <a:pt x="110" y="29"/>
                  </a:lnTo>
                  <a:lnTo>
                    <a:pt x="108" y="27"/>
                  </a:lnTo>
                  <a:lnTo>
                    <a:pt x="108" y="25"/>
                  </a:lnTo>
                  <a:lnTo>
                    <a:pt x="106" y="23"/>
                  </a:lnTo>
                  <a:lnTo>
                    <a:pt x="104" y="23"/>
                  </a:lnTo>
                  <a:lnTo>
                    <a:pt x="104" y="22"/>
                  </a:lnTo>
                  <a:lnTo>
                    <a:pt x="104" y="20"/>
                  </a:lnTo>
                  <a:lnTo>
                    <a:pt x="103" y="18"/>
                  </a:lnTo>
                  <a:lnTo>
                    <a:pt x="101" y="18"/>
                  </a:lnTo>
                  <a:lnTo>
                    <a:pt x="101" y="17"/>
                  </a:lnTo>
                  <a:lnTo>
                    <a:pt x="99" y="17"/>
                  </a:lnTo>
                  <a:lnTo>
                    <a:pt x="98" y="17"/>
                  </a:lnTo>
                  <a:lnTo>
                    <a:pt x="98" y="15"/>
                  </a:lnTo>
                  <a:lnTo>
                    <a:pt x="98" y="13"/>
                  </a:lnTo>
                  <a:lnTo>
                    <a:pt x="96" y="13"/>
                  </a:lnTo>
                  <a:lnTo>
                    <a:pt x="94" y="12"/>
                  </a:lnTo>
                  <a:lnTo>
                    <a:pt x="93" y="10"/>
                  </a:lnTo>
                  <a:lnTo>
                    <a:pt x="89" y="10"/>
                  </a:lnTo>
                  <a:lnTo>
                    <a:pt x="89" y="8"/>
                  </a:lnTo>
                  <a:lnTo>
                    <a:pt x="87" y="6"/>
                  </a:lnTo>
                  <a:lnTo>
                    <a:pt x="84" y="5"/>
                  </a:lnTo>
                  <a:close/>
                </a:path>
              </a:pathLst>
            </a:custGeom>
            <a:solidFill>
              <a:srgbClr val="808080"/>
            </a:solidFill>
            <a:ln w="9525">
              <a:noFill/>
              <a:round/>
              <a:headEnd/>
              <a:tailEnd/>
            </a:ln>
          </p:spPr>
          <p:txBody>
            <a:bodyPr/>
            <a:lstStyle/>
            <a:p>
              <a:endParaRPr lang="en-US"/>
            </a:p>
          </p:txBody>
        </p:sp>
        <p:sp>
          <p:nvSpPr>
            <p:cNvPr id="501" name="Freeform 2672"/>
            <p:cNvSpPr>
              <a:spLocks/>
            </p:cNvSpPr>
            <p:nvPr/>
          </p:nvSpPr>
          <p:spPr bwMode="auto">
            <a:xfrm>
              <a:off x="2505" y="2635"/>
              <a:ext cx="115" cy="111"/>
            </a:xfrm>
            <a:custGeom>
              <a:avLst/>
              <a:gdLst>
                <a:gd name="T0" fmla="*/ 77 w 115"/>
                <a:gd name="T1" fmla="*/ 2 h 111"/>
                <a:gd name="T2" fmla="*/ 70 w 115"/>
                <a:gd name="T3" fmla="*/ 0 h 111"/>
                <a:gd name="T4" fmla="*/ 65 w 115"/>
                <a:gd name="T5" fmla="*/ 0 h 111"/>
                <a:gd name="T6" fmla="*/ 58 w 115"/>
                <a:gd name="T7" fmla="*/ 0 h 111"/>
                <a:gd name="T8" fmla="*/ 52 w 115"/>
                <a:gd name="T9" fmla="*/ 0 h 111"/>
                <a:gd name="T10" fmla="*/ 45 w 115"/>
                <a:gd name="T11" fmla="*/ 2 h 111"/>
                <a:gd name="T12" fmla="*/ 35 w 115"/>
                <a:gd name="T13" fmla="*/ 7 h 111"/>
                <a:gd name="T14" fmla="*/ 28 w 115"/>
                <a:gd name="T15" fmla="*/ 11 h 111"/>
                <a:gd name="T16" fmla="*/ 23 w 115"/>
                <a:gd name="T17" fmla="*/ 14 h 111"/>
                <a:gd name="T18" fmla="*/ 17 w 115"/>
                <a:gd name="T19" fmla="*/ 19 h 111"/>
                <a:gd name="T20" fmla="*/ 12 w 115"/>
                <a:gd name="T21" fmla="*/ 24 h 111"/>
                <a:gd name="T22" fmla="*/ 9 w 115"/>
                <a:gd name="T23" fmla="*/ 29 h 111"/>
                <a:gd name="T24" fmla="*/ 4 w 115"/>
                <a:gd name="T25" fmla="*/ 38 h 111"/>
                <a:gd name="T26" fmla="*/ 2 w 115"/>
                <a:gd name="T27" fmla="*/ 46 h 111"/>
                <a:gd name="T28" fmla="*/ 0 w 115"/>
                <a:gd name="T29" fmla="*/ 53 h 111"/>
                <a:gd name="T30" fmla="*/ 0 w 115"/>
                <a:gd name="T31" fmla="*/ 60 h 111"/>
                <a:gd name="T32" fmla="*/ 0 w 115"/>
                <a:gd name="T33" fmla="*/ 67 h 111"/>
                <a:gd name="T34" fmla="*/ 2 w 115"/>
                <a:gd name="T35" fmla="*/ 74 h 111"/>
                <a:gd name="T36" fmla="*/ 7 w 115"/>
                <a:gd name="T37" fmla="*/ 84 h 111"/>
                <a:gd name="T38" fmla="*/ 9 w 115"/>
                <a:gd name="T39" fmla="*/ 89 h 111"/>
                <a:gd name="T40" fmla="*/ 14 w 115"/>
                <a:gd name="T41" fmla="*/ 93 h 111"/>
                <a:gd name="T42" fmla="*/ 17 w 115"/>
                <a:gd name="T43" fmla="*/ 98 h 111"/>
                <a:gd name="T44" fmla="*/ 21 w 115"/>
                <a:gd name="T45" fmla="*/ 101 h 111"/>
                <a:gd name="T46" fmla="*/ 29 w 115"/>
                <a:gd name="T47" fmla="*/ 104 h 111"/>
                <a:gd name="T48" fmla="*/ 38 w 115"/>
                <a:gd name="T49" fmla="*/ 110 h 111"/>
                <a:gd name="T50" fmla="*/ 45 w 115"/>
                <a:gd name="T51" fmla="*/ 111 h 111"/>
                <a:gd name="T52" fmla="*/ 52 w 115"/>
                <a:gd name="T53" fmla="*/ 111 h 111"/>
                <a:gd name="T54" fmla="*/ 58 w 115"/>
                <a:gd name="T55" fmla="*/ 111 h 111"/>
                <a:gd name="T56" fmla="*/ 65 w 115"/>
                <a:gd name="T57" fmla="*/ 111 h 111"/>
                <a:gd name="T58" fmla="*/ 74 w 115"/>
                <a:gd name="T59" fmla="*/ 110 h 111"/>
                <a:gd name="T60" fmla="*/ 82 w 115"/>
                <a:gd name="T61" fmla="*/ 106 h 111"/>
                <a:gd name="T62" fmla="*/ 87 w 115"/>
                <a:gd name="T63" fmla="*/ 103 h 111"/>
                <a:gd name="T64" fmla="*/ 92 w 115"/>
                <a:gd name="T65" fmla="*/ 99 h 111"/>
                <a:gd name="T66" fmla="*/ 96 w 115"/>
                <a:gd name="T67" fmla="*/ 96 h 111"/>
                <a:gd name="T68" fmla="*/ 101 w 115"/>
                <a:gd name="T69" fmla="*/ 93 h 111"/>
                <a:gd name="T70" fmla="*/ 106 w 115"/>
                <a:gd name="T71" fmla="*/ 87 h 111"/>
                <a:gd name="T72" fmla="*/ 111 w 115"/>
                <a:gd name="T73" fmla="*/ 79 h 111"/>
                <a:gd name="T74" fmla="*/ 113 w 115"/>
                <a:gd name="T75" fmla="*/ 70 h 111"/>
                <a:gd name="T76" fmla="*/ 115 w 115"/>
                <a:gd name="T77" fmla="*/ 65 h 111"/>
                <a:gd name="T78" fmla="*/ 115 w 115"/>
                <a:gd name="T79" fmla="*/ 58 h 111"/>
                <a:gd name="T80" fmla="*/ 115 w 115"/>
                <a:gd name="T81" fmla="*/ 52 h 111"/>
                <a:gd name="T82" fmla="*/ 115 w 115"/>
                <a:gd name="T83" fmla="*/ 45 h 111"/>
                <a:gd name="T84" fmla="*/ 115 w 115"/>
                <a:gd name="T85" fmla="*/ 38 h 111"/>
                <a:gd name="T86" fmla="*/ 110 w 115"/>
                <a:gd name="T87" fmla="*/ 28 h 111"/>
                <a:gd name="T88" fmla="*/ 106 w 115"/>
                <a:gd name="T89" fmla="*/ 23 h 111"/>
                <a:gd name="T90" fmla="*/ 101 w 115"/>
                <a:gd name="T91" fmla="*/ 17 h 111"/>
                <a:gd name="T92" fmla="*/ 98 w 115"/>
                <a:gd name="T93" fmla="*/ 14 h 111"/>
                <a:gd name="T94" fmla="*/ 94 w 115"/>
                <a:gd name="T95" fmla="*/ 11 h 111"/>
                <a:gd name="T96" fmla="*/ 84 w 115"/>
                <a:gd name="T97" fmla="*/ 6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5"/>
                <a:gd name="T148" fmla="*/ 0 h 111"/>
                <a:gd name="T149" fmla="*/ 115 w 115"/>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5" h="111">
                  <a:moveTo>
                    <a:pt x="84" y="6"/>
                  </a:moveTo>
                  <a:lnTo>
                    <a:pt x="81" y="4"/>
                  </a:lnTo>
                  <a:lnTo>
                    <a:pt x="79" y="4"/>
                  </a:lnTo>
                  <a:lnTo>
                    <a:pt x="77" y="2"/>
                  </a:lnTo>
                  <a:lnTo>
                    <a:pt x="75" y="2"/>
                  </a:lnTo>
                  <a:lnTo>
                    <a:pt x="74" y="2"/>
                  </a:lnTo>
                  <a:lnTo>
                    <a:pt x="72" y="2"/>
                  </a:lnTo>
                  <a:lnTo>
                    <a:pt x="70" y="0"/>
                  </a:lnTo>
                  <a:lnTo>
                    <a:pt x="69" y="2"/>
                  </a:lnTo>
                  <a:lnTo>
                    <a:pt x="69" y="0"/>
                  </a:lnTo>
                  <a:lnTo>
                    <a:pt x="67" y="0"/>
                  </a:lnTo>
                  <a:lnTo>
                    <a:pt x="65" y="0"/>
                  </a:lnTo>
                  <a:lnTo>
                    <a:pt x="64" y="0"/>
                  </a:lnTo>
                  <a:lnTo>
                    <a:pt x="62" y="0"/>
                  </a:lnTo>
                  <a:lnTo>
                    <a:pt x="60" y="0"/>
                  </a:lnTo>
                  <a:lnTo>
                    <a:pt x="58" y="0"/>
                  </a:lnTo>
                  <a:lnTo>
                    <a:pt x="57" y="0"/>
                  </a:lnTo>
                  <a:lnTo>
                    <a:pt x="55" y="0"/>
                  </a:lnTo>
                  <a:lnTo>
                    <a:pt x="53" y="0"/>
                  </a:lnTo>
                  <a:lnTo>
                    <a:pt x="52" y="0"/>
                  </a:lnTo>
                  <a:lnTo>
                    <a:pt x="50" y="2"/>
                  </a:lnTo>
                  <a:lnTo>
                    <a:pt x="48" y="2"/>
                  </a:lnTo>
                  <a:lnTo>
                    <a:pt x="46" y="2"/>
                  </a:lnTo>
                  <a:lnTo>
                    <a:pt x="45" y="2"/>
                  </a:lnTo>
                  <a:lnTo>
                    <a:pt x="43" y="2"/>
                  </a:lnTo>
                  <a:lnTo>
                    <a:pt x="38" y="4"/>
                  </a:lnTo>
                  <a:lnTo>
                    <a:pt x="36" y="6"/>
                  </a:lnTo>
                  <a:lnTo>
                    <a:pt x="35" y="7"/>
                  </a:lnTo>
                  <a:lnTo>
                    <a:pt x="33" y="7"/>
                  </a:lnTo>
                  <a:lnTo>
                    <a:pt x="31" y="7"/>
                  </a:lnTo>
                  <a:lnTo>
                    <a:pt x="29" y="9"/>
                  </a:lnTo>
                  <a:lnTo>
                    <a:pt x="28" y="11"/>
                  </a:lnTo>
                  <a:lnTo>
                    <a:pt x="26" y="11"/>
                  </a:lnTo>
                  <a:lnTo>
                    <a:pt x="24" y="12"/>
                  </a:lnTo>
                  <a:lnTo>
                    <a:pt x="23" y="12"/>
                  </a:lnTo>
                  <a:lnTo>
                    <a:pt x="23" y="14"/>
                  </a:lnTo>
                  <a:lnTo>
                    <a:pt x="21" y="14"/>
                  </a:lnTo>
                  <a:lnTo>
                    <a:pt x="19" y="16"/>
                  </a:lnTo>
                  <a:lnTo>
                    <a:pt x="17" y="17"/>
                  </a:lnTo>
                  <a:lnTo>
                    <a:pt x="17" y="19"/>
                  </a:lnTo>
                  <a:lnTo>
                    <a:pt x="16" y="19"/>
                  </a:lnTo>
                  <a:lnTo>
                    <a:pt x="16" y="21"/>
                  </a:lnTo>
                  <a:lnTo>
                    <a:pt x="14" y="23"/>
                  </a:lnTo>
                  <a:lnTo>
                    <a:pt x="12" y="24"/>
                  </a:lnTo>
                  <a:lnTo>
                    <a:pt x="11" y="24"/>
                  </a:lnTo>
                  <a:lnTo>
                    <a:pt x="11" y="26"/>
                  </a:lnTo>
                  <a:lnTo>
                    <a:pt x="9" y="26"/>
                  </a:lnTo>
                  <a:lnTo>
                    <a:pt x="9" y="29"/>
                  </a:lnTo>
                  <a:lnTo>
                    <a:pt x="9" y="31"/>
                  </a:lnTo>
                  <a:lnTo>
                    <a:pt x="6" y="35"/>
                  </a:lnTo>
                  <a:lnTo>
                    <a:pt x="4" y="36"/>
                  </a:lnTo>
                  <a:lnTo>
                    <a:pt x="4" y="38"/>
                  </a:lnTo>
                  <a:lnTo>
                    <a:pt x="2" y="40"/>
                  </a:lnTo>
                  <a:lnTo>
                    <a:pt x="2" y="43"/>
                  </a:lnTo>
                  <a:lnTo>
                    <a:pt x="2" y="45"/>
                  </a:lnTo>
                  <a:lnTo>
                    <a:pt x="2" y="46"/>
                  </a:lnTo>
                  <a:lnTo>
                    <a:pt x="0" y="48"/>
                  </a:lnTo>
                  <a:lnTo>
                    <a:pt x="0" y="50"/>
                  </a:lnTo>
                  <a:lnTo>
                    <a:pt x="0" y="52"/>
                  </a:lnTo>
                  <a:lnTo>
                    <a:pt x="0" y="53"/>
                  </a:lnTo>
                  <a:lnTo>
                    <a:pt x="0" y="55"/>
                  </a:lnTo>
                  <a:lnTo>
                    <a:pt x="0" y="57"/>
                  </a:lnTo>
                  <a:lnTo>
                    <a:pt x="0" y="58"/>
                  </a:lnTo>
                  <a:lnTo>
                    <a:pt x="0" y="60"/>
                  </a:lnTo>
                  <a:lnTo>
                    <a:pt x="0" y="62"/>
                  </a:lnTo>
                  <a:lnTo>
                    <a:pt x="0" y="64"/>
                  </a:lnTo>
                  <a:lnTo>
                    <a:pt x="0" y="65"/>
                  </a:lnTo>
                  <a:lnTo>
                    <a:pt x="0" y="67"/>
                  </a:lnTo>
                  <a:lnTo>
                    <a:pt x="0" y="69"/>
                  </a:lnTo>
                  <a:lnTo>
                    <a:pt x="2" y="70"/>
                  </a:lnTo>
                  <a:lnTo>
                    <a:pt x="2" y="72"/>
                  </a:lnTo>
                  <a:lnTo>
                    <a:pt x="2" y="74"/>
                  </a:lnTo>
                  <a:lnTo>
                    <a:pt x="4" y="81"/>
                  </a:lnTo>
                  <a:lnTo>
                    <a:pt x="6" y="81"/>
                  </a:lnTo>
                  <a:lnTo>
                    <a:pt x="6" y="84"/>
                  </a:lnTo>
                  <a:lnTo>
                    <a:pt x="7" y="84"/>
                  </a:lnTo>
                  <a:lnTo>
                    <a:pt x="7" y="86"/>
                  </a:lnTo>
                  <a:lnTo>
                    <a:pt x="9" y="86"/>
                  </a:lnTo>
                  <a:lnTo>
                    <a:pt x="9" y="87"/>
                  </a:lnTo>
                  <a:lnTo>
                    <a:pt x="9" y="89"/>
                  </a:lnTo>
                  <a:lnTo>
                    <a:pt x="11" y="91"/>
                  </a:lnTo>
                  <a:lnTo>
                    <a:pt x="12" y="91"/>
                  </a:lnTo>
                  <a:lnTo>
                    <a:pt x="12" y="93"/>
                  </a:lnTo>
                  <a:lnTo>
                    <a:pt x="14" y="93"/>
                  </a:lnTo>
                  <a:lnTo>
                    <a:pt x="14" y="94"/>
                  </a:lnTo>
                  <a:lnTo>
                    <a:pt x="16" y="94"/>
                  </a:lnTo>
                  <a:lnTo>
                    <a:pt x="16" y="96"/>
                  </a:lnTo>
                  <a:lnTo>
                    <a:pt x="17" y="98"/>
                  </a:lnTo>
                  <a:lnTo>
                    <a:pt x="19" y="98"/>
                  </a:lnTo>
                  <a:lnTo>
                    <a:pt x="19" y="99"/>
                  </a:lnTo>
                  <a:lnTo>
                    <a:pt x="21" y="99"/>
                  </a:lnTo>
                  <a:lnTo>
                    <a:pt x="21" y="101"/>
                  </a:lnTo>
                  <a:lnTo>
                    <a:pt x="23" y="101"/>
                  </a:lnTo>
                  <a:lnTo>
                    <a:pt x="23" y="103"/>
                  </a:lnTo>
                  <a:lnTo>
                    <a:pt x="26" y="104"/>
                  </a:lnTo>
                  <a:lnTo>
                    <a:pt x="29" y="104"/>
                  </a:lnTo>
                  <a:lnTo>
                    <a:pt x="29" y="106"/>
                  </a:lnTo>
                  <a:lnTo>
                    <a:pt x="33" y="108"/>
                  </a:lnTo>
                  <a:lnTo>
                    <a:pt x="36" y="110"/>
                  </a:lnTo>
                  <a:lnTo>
                    <a:pt x="38" y="110"/>
                  </a:lnTo>
                  <a:lnTo>
                    <a:pt x="40" y="110"/>
                  </a:lnTo>
                  <a:lnTo>
                    <a:pt x="41" y="111"/>
                  </a:lnTo>
                  <a:lnTo>
                    <a:pt x="43" y="111"/>
                  </a:lnTo>
                  <a:lnTo>
                    <a:pt x="45" y="111"/>
                  </a:lnTo>
                  <a:lnTo>
                    <a:pt x="46" y="111"/>
                  </a:lnTo>
                  <a:lnTo>
                    <a:pt x="48" y="111"/>
                  </a:lnTo>
                  <a:lnTo>
                    <a:pt x="50" y="111"/>
                  </a:lnTo>
                  <a:lnTo>
                    <a:pt x="52" y="111"/>
                  </a:lnTo>
                  <a:lnTo>
                    <a:pt x="53" y="111"/>
                  </a:lnTo>
                  <a:lnTo>
                    <a:pt x="55" y="111"/>
                  </a:lnTo>
                  <a:lnTo>
                    <a:pt x="57" y="111"/>
                  </a:lnTo>
                  <a:lnTo>
                    <a:pt x="58" y="111"/>
                  </a:lnTo>
                  <a:lnTo>
                    <a:pt x="60" y="111"/>
                  </a:lnTo>
                  <a:lnTo>
                    <a:pt x="62" y="111"/>
                  </a:lnTo>
                  <a:lnTo>
                    <a:pt x="64" y="111"/>
                  </a:lnTo>
                  <a:lnTo>
                    <a:pt x="65" y="111"/>
                  </a:lnTo>
                  <a:lnTo>
                    <a:pt x="67" y="111"/>
                  </a:lnTo>
                  <a:lnTo>
                    <a:pt x="69" y="111"/>
                  </a:lnTo>
                  <a:lnTo>
                    <a:pt x="72" y="110"/>
                  </a:lnTo>
                  <a:lnTo>
                    <a:pt x="74" y="110"/>
                  </a:lnTo>
                  <a:lnTo>
                    <a:pt x="79" y="108"/>
                  </a:lnTo>
                  <a:lnTo>
                    <a:pt x="81" y="108"/>
                  </a:lnTo>
                  <a:lnTo>
                    <a:pt x="82" y="108"/>
                  </a:lnTo>
                  <a:lnTo>
                    <a:pt x="82" y="106"/>
                  </a:lnTo>
                  <a:lnTo>
                    <a:pt x="84" y="106"/>
                  </a:lnTo>
                  <a:lnTo>
                    <a:pt x="86" y="104"/>
                  </a:lnTo>
                  <a:lnTo>
                    <a:pt x="87" y="104"/>
                  </a:lnTo>
                  <a:lnTo>
                    <a:pt x="87" y="103"/>
                  </a:lnTo>
                  <a:lnTo>
                    <a:pt x="89" y="103"/>
                  </a:lnTo>
                  <a:lnTo>
                    <a:pt x="89" y="101"/>
                  </a:lnTo>
                  <a:lnTo>
                    <a:pt x="91" y="101"/>
                  </a:lnTo>
                  <a:lnTo>
                    <a:pt x="92" y="99"/>
                  </a:lnTo>
                  <a:lnTo>
                    <a:pt x="94" y="99"/>
                  </a:lnTo>
                  <a:lnTo>
                    <a:pt x="94" y="98"/>
                  </a:lnTo>
                  <a:lnTo>
                    <a:pt x="96" y="98"/>
                  </a:lnTo>
                  <a:lnTo>
                    <a:pt x="96" y="96"/>
                  </a:lnTo>
                  <a:lnTo>
                    <a:pt x="98" y="96"/>
                  </a:lnTo>
                  <a:lnTo>
                    <a:pt x="99" y="96"/>
                  </a:lnTo>
                  <a:lnTo>
                    <a:pt x="99" y="94"/>
                  </a:lnTo>
                  <a:lnTo>
                    <a:pt x="101" y="93"/>
                  </a:lnTo>
                  <a:lnTo>
                    <a:pt x="103" y="91"/>
                  </a:lnTo>
                  <a:lnTo>
                    <a:pt x="104" y="89"/>
                  </a:lnTo>
                  <a:lnTo>
                    <a:pt x="104" y="87"/>
                  </a:lnTo>
                  <a:lnTo>
                    <a:pt x="106" y="87"/>
                  </a:lnTo>
                  <a:lnTo>
                    <a:pt x="106" y="86"/>
                  </a:lnTo>
                  <a:lnTo>
                    <a:pt x="108" y="84"/>
                  </a:lnTo>
                  <a:lnTo>
                    <a:pt x="108" y="82"/>
                  </a:lnTo>
                  <a:lnTo>
                    <a:pt x="111" y="79"/>
                  </a:lnTo>
                  <a:lnTo>
                    <a:pt x="111" y="75"/>
                  </a:lnTo>
                  <a:lnTo>
                    <a:pt x="111" y="74"/>
                  </a:lnTo>
                  <a:lnTo>
                    <a:pt x="113" y="72"/>
                  </a:lnTo>
                  <a:lnTo>
                    <a:pt x="113" y="70"/>
                  </a:lnTo>
                  <a:lnTo>
                    <a:pt x="115" y="70"/>
                  </a:lnTo>
                  <a:lnTo>
                    <a:pt x="115" y="69"/>
                  </a:lnTo>
                  <a:lnTo>
                    <a:pt x="115" y="67"/>
                  </a:lnTo>
                  <a:lnTo>
                    <a:pt x="115" y="65"/>
                  </a:lnTo>
                  <a:lnTo>
                    <a:pt x="115" y="64"/>
                  </a:lnTo>
                  <a:lnTo>
                    <a:pt x="115" y="62"/>
                  </a:lnTo>
                  <a:lnTo>
                    <a:pt x="115" y="60"/>
                  </a:lnTo>
                  <a:lnTo>
                    <a:pt x="115" y="58"/>
                  </a:lnTo>
                  <a:lnTo>
                    <a:pt x="115" y="57"/>
                  </a:lnTo>
                  <a:lnTo>
                    <a:pt x="115" y="55"/>
                  </a:lnTo>
                  <a:lnTo>
                    <a:pt x="115" y="53"/>
                  </a:lnTo>
                  <a:lnTo>
                    <a:pt x="115" y="52"/>
                  </a:lnTo>
                  <a:lnTo>
                    <a:pt x="115" y="50"/>
                  </a:lnTo>
                  <a:lnTo>
                    <a:pt x="115" y="48"/>
                  </a:lnTo>
                  <a:lnTo>
                    <a:pt x="115" y="46"/>
                  </a:lnTo>
                  <a:lnTo>
                    <a:pt x="115" y="45"/>
                  </a:lnTo>
                  <a:lnTo>
                    <a:pt x="115" y="43"/>
                  </a:lnTo>
                  <a:lnTo>
                    <a:pt x="115" y="41"/>
                  </a:lnTo>
                  <a:lnTo>
                    <a:pt x="115" y="40"/>
                  </a:lnTo>
                  <a:lnTo>
                    <a:pt x="115" y="38"/>
                  </a:lnTo>
                  <a:lnTo>
                    <a:pt x="113" y="38"/>
                  </a:lnTo>
                  <a:lnTo>
                    <a:pt x="111" y="33"/>
                  </a:lnTo>
                  <a:lnTo>
                    <a:pt x="111" y="29"/>
                  </a:lnTo>
                  <a:lnTo>
                    <a:pt x="110" y="28"/>
                  </a:lnTo>
                  <a:lnTo>
                    <a:pt x="108" y="26"/>
                  </a:lnTo>
                  <a:lnTo>
                    <a:pt x="108" y="24"/>
                  </a:lnTo>
                  <a:lnTo>
                    <a:pt x="106" y="24"/>
                  </a:lnTo>
                  <a:lnTo>
                    <a:pt x="106" y="23"/>
                  </a:lnTo>
                  <a:lnTo>
                    <a:pt x="104" y="21"/>
                  </a:lnTo>
                  <a:lnTo>
                    <a:pt x="103" y="19"/>
                  </a:lnTo>
                  <a:lnTo>
                    <a:pt x="101" y="19"/>
                  </a:lnTo>
                  <a:lnTo>
                    <a:pt x="101" y="17"/>
                  </a:lnTo>
                  <a:lnTo>
                    <a:pt x="101" y="16"/>
                  </a:lnTo>
                  <a:lnTo>
                    <a:pt x="99" y="16"/>
                  </a:lnTo>
                  <a:lnTo>
                    <a:pt x="99" y="14"/>
                  </a:lnTo>
                  <a:lnTo>
                    <a:pt x="98" y="14"/>
                  </a:lnTo>
                  <a:lnTo>
                    <a:pt x="96" y="14"/>
                  </a:lnTo>
                  <a:lnTo>
                    <a:pt x="96" y="12"/>
                  </a:lnTo>
                  <a:lnTo>
                    <a:pt x="94" y="12"/>
                  </a:lnTo>
                  <a:lnTo>
                    <a:pt x="94" y="11"/>
                  </a:lnTo>
                  <a:lnTo>
                    <a:pt x="92" y="11"/>
                  </a:lnTo>
                  <a:lnTo>
                    <a:pt x="89" y="9"/>
                  </a:lnTo>
                  <a:lnTo>
                    <a:pt x="87" y="7"/>
                  </a:lnTo>
                  <a:lnTo>
                    <a:pt x="84" y="6"/>
                  </a:lnTo>
                  <a:close/>
                </a:path>
              </a:pathLst>
            </a:custGeom>
            <a:solidFill>
              <a:srgbClr val="808080"/>
            </a:solidFill>
            <a:ln w="9525">
              <a:noFill/>
              <a:round/>
              <a:headEnd/>
              <a:tailEnd/>
            </a:ln>
          </p:spPr>
          <p:txBody>
            <a:bodyPr/>
            <a:lstStyle/>
            <a:p>
              <a:endParaRPr lang="en-US"/>
            </a:p>
          </p:txBody>
        </p:sp>
        <p:sp>
          <p:nvSpPr>
            <p:cNvPr id="502" name="Freeform 2673"/>
            <p:cNvSpPr>
              <a:spLocks/>
            </p:cNvSpPr>
            <p:nvPr/>
          </p:nvSpPr>
          <p:spPr bwMode="auto">
            <a:xfrm>
              <a:off x="2505" y="2678"/>
              <a:ext cx="115" cy="111"/>
            </a:xfrm>
            <a:custGeom>
              <a:avLst/>
              <a:gdLst>
                <a:gd name="T0" fmla="*/ 77 w 115"/>
                <a:gd name="T1" fmla="*/ 2 h 111"/>
                <a:gd name="T2" fmla="*/ 70 w 115"/>
                <a:gd name="T3" fmla="*/ 0 h 111"/>
                <a:gd name="T4" fmla="*/ 65 w 115"/>
                <a:gd name="T5" fmla="*/ 0 h 111"/>
                <a:gd name="T6" fmla="*/ 58 w 115"/>
                <a:gd name="T7" fmla="*/ 0 h 111"/>
                <a:gd name="T8" fmla="*/ 52 w 115"/>
                <a:gd name="T9" fmla="*/ 0 h 111"/>
                <a:gd name="T10" fmla="*/ 45 w 115"/>
                <a:gd name="T11" fmla="*/ 2 h 111"/>
                <a:gd name="T12" fmla="*/ 35 w 115"/>
                <a:gd name="T13" fmla="*/ 5 h 111"/>
                <a:gd name="T14" fmla="*/ 29 w 115"/>
                <a:gd name="T15" fmla="*/ 9 h 111"/>
                <a:gd name="T16" fmla="*/ 24 w 115"/>
                <a:gd name="T17" fmla="*/ 12 h 111"/>
                <a:gd name="T18" fmla="*/ 19 w 115"/>
                <a:gd name="T19" fmla="*/ 15 h 111"/>
                <a:gd name="T20" fmla="*/ 16 w 115"/>
                <a:gd name="T21" fmla="*/ 21 h 111"/>
                <a:gd name="T22" fmla="*/ 11 w 115"/>
                <a:gd name="T23" fmla="*/ 24 h 111"/>
                <a:gd name="T24" fmla="*/ 6 w 115"/>
                <a:gd name="T25" fmla="*/ 34 h 111"/>
                <a:gd name="T26" fmla="*/ 2 w 115"/>
                <a:gd name="T27" fmla="*/ 41 h 111"/>
                <a:gd name="T28" fmla="*/ 0 w 115"/>
                <a:gd name="T29" fmla="*/ 50 h 111"/>
                <a:gd name="T30" fmla="*/ 0 w 115"/>
                <a:gd name="T31" fmla="*/ 56 h 111"/>
                <a:gd name="T32" fmla="*/ 0 w 115"/>
                <a:gd name="T33" fmla="*/ 63 h 111"/>
                <a:gd name="T34" fmla="*/ 2 w 115"/>
                <a:gd name="T35" fmla="*/ 72 h 111"/>
                <a:gd name="T36" fmla="*/ 6 w 115"/>
                <a:gd name="T37" fmla="*/ 84 h 111"/>
                <a:gd name="T38" fmla="*/ 9 w 115"/>
                <a:gd name="T39" fmla="*/ 87 h 111"/>
                <a:gd name="T40" fmla="*/ 12 w 115"/>
                <a:gd name="T41" fmla="*/ 90 h 111"/>
                <a:gd name="T42" fmla="*/ 16 w 115"/>
                <a:gd name="T43" fmla="*/ 96 h 111"/>
                <a:gd name="T44" fmla="*/ 21 w 115"/>
                <a:gd name="T45" fmla="*/ 99 h 111"/>
                <a:gd name="T46" fmla="*/ 26 w 115"/>
                <a:gd name="T47" fmla="*/ 102 h 111"/>
                <a:gd name="T48" fmla="*/ 33 w 115"/>
                <a:gd name="T49" fmla="*/ 107 h 111"/>
                <a:gd name="T50" fmla="*/ 41 w 115"/>
                <a:gd name="T51" fmla="*/ 111 h 111"/>
                <a:gd name="T52" fmla="*/ 48 w 115"/>
                <a:gd name="T53" fmla="*/ 111 h 111"/>
                <a:gd name="T54" fmla="*/ 55 w 115"/>
                <a:gd name="T55" fmla="*/ 111 h 111"/>
                <a:gd name="T56" fmla="*/ 62 w 115"/>
                <a:gd name="T57" fmla="*/ 111 h 111"/>
                <a:gd name="T58" fmla="*/ 69 w 115"/>
                <a:gd name="T59" fmla="*/ 111 h 111"/>
                <a:gd name="T60" fmla="*/ 81 w 115"/>
                <a:gd name="T61" fmla="*/ 107 h 111"/>
                <a:gd name="T62" fmla="*/ 86 w 115"/>
                <a:gd name="T63" fmla="*/ 104 h 111"/>
                <a:gd name="T64" fmla="*/ 89 w 115"/>
                <a:gd name="T65" fmla="*/ 101 h 111"/>
                <a:gd name="T66" fmla="*/ 94 w 115"/>
                <a:gd name="T67" fmla="*/ 97 h 111"/>
                <a:gd name="T68" fmla="*/ 99 w 115"/>
                <a:gd name="T69" fmla="*/ 96 h 111"/>
                <a:gd name="T70" fmla="*/ 103 w 115"/>
                <a:gd name="T71" fmla="*/ 90 h 111"/>
                <a:gd name="T72" fmla="*/ 106 w 115"/>
                <a:gd name="T73" fmla="*/ 87 h 111"/>
                <a:gd name="T74" fmla="*/ 111 w 115"/>
                <a:gd name="T75" fmla="*/ 79 h 111"/>
                <a:gd name="T76" fmla="*/ 113 w 115"/>
                <a:gd name="T77" fmla="*/ 70 h 111"/>
                <a:gd name="T78" fmla="*/ 115 w 115"/>
                <a:gd name="T79" fmla="*/ 65 h 111"/>
                <a:gd name="T80" fmla="*/ 115 w 115"/>
                <a:gd name="T81" fmla="*/ 58 h 111"/>
                <a:gd name="T82" fmla="*/ 115 w 115"/>
                <a:gd name="T83" fmla="*/ 51 h 111"/>
                <a:gd name="T84" fmla="*/ 115 w 115"/>
                <a:gd name="T85" fmla="*/ 44 h 111"/>
                <a:gd name="T86" fmla="*/ 115 w 115"/>
                <a:gd name="T87" fmla="*/ 38 h 111"/>
                <a:gd name="T88" fmla="*/ 110 w 115"/>
                <a:gd name="T89" fmla="*/ 27 h 111"/>
                <a:gd name="T90" fmla="*/ 106 w 115"/>
                <a:gd name="T91" fmla="*/ 22 h 111"/>
                <a:gd name="T92" fmla="*/ 103 w 115"/>
                <a:gd name="T93" fmla="*/ 19 h 111"/>
                <a:gd name="T94" fmla="*/ 99 w 115"/>
                <a:gd name="T95" fmla="*/ 14 h 111"/>
                <a:gd name="T96" fmla="*/ 94 w 115"/>
                <a:gd name="T97" fmla="*/ 12 h 111"/>
                <a:gd name="T98" fmla="*/ 89 w 115"/>
                <a:gd name="T99" fmla="*/ 7 h 1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5"/>
                <a:gd name="T151" fmla="*/ 0 h 111"/>
                <a:gd name="T152" fmla="*/ 115 w 115"/>
                <a:gd name="T153" fmla="*/ 111 h 11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5" h="111">
                  <a:moveTo>
                    <a:pt x="84" y="5"/>
                  </a:moveTo>
                  <a:lnTo>
                    <a:pt x="81" y="3"/>
                  </a:lnTo>
                  <a:lnTo>
                    <a:pt x="79" y="3"/>
                  </a:lnTo>
                  <a:lnTo>
                    <a:pt x="77" y="2"/>
                  </a:lnTo>
                  <a:lnTo>
                    <a:pt x="75" y="2"/>
                  </a:lnTo>
                  <a:lnTo>
                    <a:pt x="74" y="2"/>
                  </a:lnTo>
                  <a:lnTo>
                    <a:pt x="72" y="2"/>
                  </a:lnTo>
                  <a:lnTo>
                    <a:pt x="70" y="0"/>
                  </a:lnTo>
                  <a:lnTo>
                    <a:pt x="69" y="2"/>
                  </a:lnTo>
                  <a:lnTo>
                    <a:pt x="69" y="0"/>
                  </a:lnTo>
                  <a:lnTo>
                    <a:pt x="67" y="0"/>
                  </a:lnTo>
                  <a:lnTo>
                    <a:pt x="65" y="0"/>
                  </a:lnTo>
                  <a:lnTo>
                    <a:pt x="64" y="0"/>
                  </a:lnTo>
                  <a:lnTo>
                    <a:pt x="62" y="0"/>
                  </a:lnTo>
                  <a:lnTo>
                    <a:pt x="60" y="0"/>
                  </a:lnTo>
                  <a:lnTo>
                    <a:pt x="58" y="0"/>
                  </a:lnTo>
                  <a:lnTo>
                    <a:pt x="57" y="0"/>
                  </a:lnTo>
                  <a:lnTo>
                    <a:pt x="55" y="0"/>
                  </a:lnTo>
                  <a:lnTo>
                    <a:pt x="53" y="0"/>
                  </a:lnTo>
                  <a:lnTo>
                    <a:pt x="52" y="0"/>
                  </a:lnTo>
                  <a:lnTo>
                    <a:pt x="50" y="2"/>
                  </a:lnTo>
                  <a:lnTo>
                    <a:pt x="48" y="2"/>
                  </a:lnTo>
                  <a:lnTo>
                    <a:pt x="46" y="2"/>
                  </a:lnTo>
                  <a:lnTo>
                    <a:pt x="45" y="2"/>
                  </a:lnTo>
                  <a:lnTo>
                    <a:pt x="43" y="2"/>
                  </a:lnTo>
                  <a:lnTo>
                    <a:pt x="38" y="3"/>
                  </a:lnTo>
                  <a:lnTo>
                    <a:pt x="36" y="5"/>
                  </a:lnTo>
                  <a:lnTo>
                    <a:pt x="35" y="5"/>
                  </a:lnTo>
                  <a:lnTo>
                    <a:pt x="33" y="7"/>
                  </a:lnTo>
                  <a:lnTo>
                    <a:pt x="31" y="7"/>
                  </a:lnTo>
                  <a:lnTo>
                    <a:pt x="29" y="7"/>
                  </a:lnTo>
                  <a:lnTo>
                    <a:pt x="29" y="9"/>
                  </a:lnTo>
                  <a:lnTo>
                    <a:pt x="28" y="9"/>
                  </a:lnTo>
                  <a:lnTo>
                    <a:pt x="26" y="9"/>
                  </a:lnTo>
                  <a:lnTo>
                    <a:pt x="26" y="10"/>
                  </a:lnTo>
                  <a:lnTo>
                    <a:pt x="24" y="12"/>
                  </a:lnTo>
                  <a:lnTo>
                    <a:pt x="23" y="12"/>
                  </a:lnTo>
                  <a:lnTo>
                    <a:pt x="23" y="14"/>
                  </a:lnTo>
                  <a:lnTo>
                    <a:pt x="21" y="14"/>
                  </a:lnTo>
                  <a:lnTo>
                    <a:pt x="19" y="15"/>
                  </a:lnTo>
                  <a:lnTo>
                    <a:pt x="17" y="17"/>
                  </a:lnTo>
                  <a:lnTo>
                    <a:pt x="17" y="19"/>
                  </a:lnTo>
                  <a:lnTo>
                    <a:pt x="16" y="19"/>
                  </a:lnTo>
                  <a:lnTo>
                    <a:pt x="16" y="21"/>
                  </a:lnTo>
                  <a:lnTo>
                    <a:pt x="14" y="21"/>
                  </a:lnTo>
                  <a:lnTo>
                    <a:pt x="14" y="22"/>
                  </a:lnTo>
                  <a:lnTo>
                    <a:pt x="12" y="24"/>
                  </a:lnTo>
                  <a:lnTo>
                    <a:pt x="11" y="24"/>
                  </a:lnTo>
                  <a:lnTo>
                    <a:pt x="11" y="26"/>
                  </a:lnTo>
                  <a:lnTo>
                    <a:pt x="9" y="26"/>
                  </a:lnTo>
                  <a:lnTo>
                    <a:pt x="9" y="29"/>
                  </a:lnTo>
                  <a:lnTo>
                    <a:pt x="6" y="34"/>
                  </a:lnTo>
                  <a:lnTo>
                    <a:pt x="4" y="36"/>
                  </a:lnTo>
                  <a:lnTo>
                    <a:pt x="4" y="38"/>
                  </a:lnTo>
                  <a:lnTo>
                    <a:pt x="2" y="39"/>
                  </a:lnTo>
                  <a:lnTo>
                    <a:pt x="2" y="41"/>
                  </a:lnTo>
                  <a:lnTo>
                    <a:pt x="2" y="43"/>
                  </a:lnTo>
                  <a:lnTo>
                    <a:pt x="2" y="46"/>
                  </a:lnTo>
                  <a:lnTo>
                    <a:pt x="0" y="48"/>
                  </a:lnTo>
                  <a:lnTo>
                    <a:pt x="0" y="50"/>
                  </a:lnTo>
                  <a:lnTo>
                    <a:pt x="0" y="51"/>
                  </a:lnTo>
                  <a:lnTo>
                    <a:pt x="0" y="53"/>
                  </a:lnTo>
                  <a:lnTo>
                    <a:pt x="0" y="55"/>
                  </a:lnTo>
                  <a:lnTo>
                    <a:pt x="0" y="56"/>
                  </a:lnTo>
                  <a:lnTo>
                    <a:pt x="0" y="58"/>
                  </a:lnTo>
                  <a:lnTo>
                    <a:pt x="0" y="60"/>
                  </a:lnTo>
                  <a:lnTo>
                    <a:pt x="0" y="61"/>
                  </a:lnTo>
                  <a:lnTo>
                    <a:pt x="0" y="63"/>
                  </a:lnTo>
                  <a:lnTo>
                    <a:pt x="0" y="65"/>
                  </a:lnTo>
                  <a:lnTo>
                    <a:pt x="0" y="67"/>
                  </a:lnTo>
                  <a:lnTo>
                    <a:pt x="2" y="70"/>
                  </a:lnTo>
                  <a:lnTo>
                    <a:pt x="2" y="72"/>
                  </a:lnTo>
                  <a:lnTo>
                    <a:pt x="2" y="73"/>
                  </a:lnTo>
                  <a:lnTo>
                    <a:pt x="4" y="79"/>
                  </a:lnTo>
                  <a:lnTo>
                    <a:pt x="6" y="80"/>
                  </a:lnTo>
                  <a:lnTo>
                    <a:pt x="6" y="84"/>
                  </a:lnTo>
                  <a:lnTo>
                    <a:pt x="7" y="84"/>
                  </a:lnTo>
                  <a:lnTo>
                    <a:pt x="7" y="85"/>
                  </a:lnTo>
                  <a:lnTo>
                    <a:pt x="9" y="85"/>
                  </a:lnTo>
                  <a:lnTo>
                    <a:pt x="9" y="87"/>
                  </a:lnTo>
                  <a:lnTo>
                    <a:pt x="9" y="89"/>
                  </a:lnTo>
                  <a:lnTo>
                    <a:pt x="11" y="89"/>
                  </a:lnTo>
                  <a:lnTo>
                    <a:pt x="11" y="90"/>
                  </a:lnTo>
                  <a:lnTo>
                    <a:pt x="12" y="90"/>
                  </a:lnTo>
                  <a:lnTo>
                    <a:pt x="14" y="92"/>
                  </a:lnTo>
                  <a:lnTo>
                    <a:pt x="14" y="94"/>
                  </a:lnTo>
                  <a:lnTo>
                    <a:pt x="16" y="94"/>
                  </a:lnTo>
                  <a:lnTo>
                    <a:pt x="16" y="96"/>
                  </a:lnTo>
                  <a:lnTo>
                    <a:pt x="17" y="97"/>
                  </a:lnTo>
                  <a:lnTo>
                    <a:pt x="19" y="97"/>
                  </a:lnTo>
                  <a:lnTo>
                    <a:pt x="19" y="99"/>
                  </a:lnTo>
                  <a:lnTo>
                    <a:pt x="21" y="99"/>
                  </a:lnTo>
                  <a:lnTo>
                    <a:pt x="21" y="101"/>
                  </a:lnTo>
                  <a:lnTo>
                    <a:pt x="23" y="101"/>
                  </a:lnTo>
                  <a:lnTo>
                    <a:pt x="23" y="102"/>
                  </a:lnTo>
                  <a:lnTo>
                    <a:pt x="26" y="102"/>
                  </a:lnTo>
                  <a:lnTo>
                    <a:pt x="26" y="104"/>
                  </a:lnTo>
                  <a:lnTo>
                    <a:pt x="29" y="104"/>
                  </a:lnTo>
                  <a:lnTo>
                    <a:pt x="29" y="106"/>
                  </a:lnTo>
                  <a:lnTo>
                    <a:pt x="33" y="107"/>
                  </a:lnTo>
                  <a:lnTo>
                    <a:pt x="36" y="109"/>
                  </a:lnTo>
                  <a:lnTo>
                    <a:pt x="38" y="109"/>
                  </a:lnTo>
                  <a:lnTo>
                    <a:pt x="40" y="109"/>
                  </a:lnTo>
                  <a:lnTo>
                    <a:pt x="41" y="111"/>
                  </a:lnTo>
                  <a:lnTo>
                    <a:pt x="43" y="111"/>
                  </a:lnTo>
                  <a:lnTo>
                    <a:pt x="45" y="111"/>
                  </a:lnTo>
                  <a:lnTo>
                    <a:pt x="46" y="111"/>
                  </a:lnTo>
                  <a:lnTo>
                    <a:pt x="48" y="111"/>
                  </a:lnTo>
                  <a:lnTo>
                    <a:pt x="50" y="111"/>
                  </a:lnTo>
                  <a:lnTo>
                    <a:pt x="52" y="111"/>
                  </a:lnTo>
                  <a:lnTo>
                    <a:pt x="53" y="111"/>
                  </a:lnTo>
                  <a:lnTo>
                    <a:pt x="55" y="111"/>
                  </a:lnTo>
                  <a:lnTo>
                    <a:pt x="57" y="111"/>
                  </a:lnTo>
                  <a:lnTo>
                    <a:pt x="58" y="111"/>
                  </a:lnTo>
                  <a:lnTo>
                    <a:pt x="60" y="111"/>
                  </a:lnTo>
                  <a:lnTo>
                    <a:pt x="62" y="111"/>
                  </a:lnTo>
                  <a:lnTo>
                    <a:pt x="64" y="111"/>
                  </a:lnTo>
                  <a:lnTo>
                    <a:pt x="65" y="111"/>
                  </a:lnTo>
                  <a:lnTo>
                    <a:pt x="67" y="111"/>
                  </a:lnTo>
                  <a:lnTo>
                    <a:pt x="69" y="111"/>
                  </a:lnTo>
                  <a:lnTo>
                    <a:pt x="72" y="109"/>
                  </a:lnTo>
                  <a:lnTo>
                    <a:pt x="74" y="109"/>
                  </a:lnTo>
                  <a:lnTo>
                    <a:pt x="79" y="107"/>
                  </a:lnTo>
                  <a:lnTo>
                    <a:pt x="81" y="107"/>
                  </a:lnTo>
                  <a:lnTo>
                    <a:pt x="82" y="107"/>
                  </a:lnTo>
                  <a:lnTo>
                    <a:pt x="82" y="106"/>
                  </a:lnTo>
                  <a:lnTo>
                    <a:pt x="84" y="106"/>
                  </a:lnTo>
                  <a:lnTo>
                    <a:pt x="86" y="104"/>
                  </a:lnTo>
                  <a:lnTo>
                    <a:pt x="86" y="102"/>
                  </a:lnTo>
                  <a:lnTo>
                    <a:pt x="87" y="102"/>
                  </a:lnTo>
                  <a:lnTo>
                    <a:pt x="89" y="102"/>
                  </a:lnTo>
                  <a:lnTo>
                    <a:pt x="89" y="101"/>
                  </a:lnTo>
                  <a:lnTo>
                    <a:pt x="91" y="101"/>
                  </a:lnTo>
                  <a:lnTo>
                    <a:pt x="92" y="99"/>
                  </a:lnTo>
                  <a:lnTo>
                    <a:pt x="94" y="99"/>
                  </a:lnTo>
                  <a:lnTo>
                    <a:pt x="94" y="97"/>
                  </a:lnTo>
                  <a:lnTo>
                    <a:pt x="96" y="97"/>
                  </a:lnTo>
                  <a:lnTo>
                    <a:pt x="96" y="96"/>
                  </a:lnTo>
                  <a:lnTo>
                    <a:pt x="98" y="96"/>
                  </a:lnTo>
                  <a:lnTo>
                    <a:pt x="99" y="96"/>
                  </a:lnTo>
                  <a:lnTo>
                    <a:pt x="99" y="94"/>
                  </a:lnTo>
                  <a:lnTo>
                    <a:pt x="101" y="92"/>
                  </a:lnTo>
                  <a:lnTo>
                    <a:pt x="101" y="90"/>
                  </a:lnTo>
                  <a:lnTo>
                    <a:pt x="103" y="90"/>
                  </a:lnTo>
                  <a:lnTo>
                    <a:pt x="103" y="89"/>
                  </a:lnTo>
                  <a:lnTo>
                    <a:pt x="104" y="89"/>
                  </a:lnTo>
                  <a:lnTo>
                    <a:pt x="104" y="87"/>
                  </a:lnTo>
                  <a:lnTo>
                    <a:pt x="106" y="87"/>
                  </a:lnTo>
                  <a:lnTo>
                    <a:pt x="106" y="85"/>
                  </a:lnTo>
                  <a:lnTo>
                    <a:pt x="108" y="84"/>
                  </a:lnTo>
                  <a:lnTo>
                    <a:pt x="108" y="82"/>
                  </a:lnTo>
                  <a:lnTo>
                    <a:pt x="111" y="79"/>
                  </a:lnTo>
                  <a:lnTo>
                    <a:pt x="111" y="75"/>
                  </a:lnTo>
                  <a:lnTo>
                    <a:pt x="111" y="73"/>
                  </a:lnTo>
                  <a:lnTo>
                    <a:pt x="113" y="72"/>
                  </a:lnTo>
                  <a:lnTo>
                    <a:pt x="113" y="70"/>
                  </a:lnTo>
                  <a:lnTo>
                    <a:pt x="115" y="70"/>
                  </a:lnTo>
                  <a:lnTo>
                    <a:pt x="115" y="68"/>
                  </a:lnTo>
                  <a:lnTo>
                    <a:pt x="115" y="67"/>
                  </a:lnTo>
                  <a:lnTo>
                    <a:pt x="115" y="65"/>
                  </a:lnTo>
                  <a:lnTo>
                    <a:pt x="115" y="63"/>
                  </a:lnTo>
                  <a:lnTo>
                    <a:pt x="115" y="61"/>
                  </a:lnTo>
                  <a:lnTo>
                    <a:pt x="115" y="60"/>
                  </a:lnTo>
                  <a:lnTo>
                    <a:pt x="115" y="58"/>
                  </a:lnTo>
                  <a:lnTo>
                    <a:pt x="115" y="56"/>
                  </a:lnTo>
                  <a:lnTo>
                    <a:pt x="115" y="55"/>
                  </a:lnTo>
                  <a:lnTo>
                    <a:pt x="115" y="53"/>
                  </a:lnTo>
                  <a:lnTo>
                    <a:pt x="115" y="51"/>
                  </a:lnTo>
                  <a:lnTo>
                    <a:pt x="115" y="50"/>
                  </a:lnTo>
                  <a:lnTo>
                    <a:pt x="115" y="48"/>
                  </a:lnTo>
                  <a:lnTo>
                    <a:pt x="115" y="46"/>
                  </a:lnTo>
                  <a:lnTo>
                    <a:pt x="115" y="44"/>
                  </a:lnTo>
                  <a:lnTo>
                    <a:pt x="115" y="43"/>
                  </a:lnTo>
                  <a:lnTo>
                    <a:pt x="115" y="41"/>
                  </a:lnTo>
                  <a:lnTo>
                    <a:pt x="115" y="39"/>
                  </a:lnTo>
                  <a:lnTo>
                    <a:pt x="115" y="38"/>
                  </a:lnTo>
                  <a:lnTo>
                    <a:pt x="113" y="38"/>
                  </a:lnTo>
                  <a:lnTo>
                    <a:pt x="111" y="31"/>
                  </a:lnTo>
                  <a:lnTo>
                    <a:pt x="111" y="29"/>
                  </a:lnTo>
                  <a:lnTo>
                    <a:pt x="110" y="27"/>
                  </a:lnTo>
                  <a:lnTo>
                    <a:pt x="108" y="26"/>
                  </a:lnTo>
                  <a:lnTo>
                    <a:pt x="108" y="24"/>
                  </a:lnTo>
                  <a:lnTo>
                    <a:pt x="106" y="24"/>
                  </a:lnTo>
                  <a:lnTo>
                    <a:pt x="106" y="22"/>
                  </a:lnTo>
                  <a:lnTo>
                    <a:pt x="106" y="21"/>
                  </a:lnTo>
                  <a:lnTo>
                    <a:pt x="104" y="21"/>
                  </a:lnTo>
                  <a:lnTo>
                    <a:pt x="104" y="19"/>
                  </a:lnTo>
                  <a:lnTo>
                    <a:pt x="103" y="19"/>
                  </a:lnTo>
                  <a:lnTo>
                    <a:pt x="101" y="17"/>
                  </a:lnTo>
                  <a:lnTo>
                    <a:pt x="101" y="15"/>
                  </a:lnTo>
                  <a:lnTo>
                    <a:pt x="99" y="15"/>
                  </a:lnTo>
                  <a:lnTo>
                    <a:pt x="99" y="14"/>
                  </a:lnTo>
                  <a:lnTo>
                    <a:pt x="98" y="14"/>
                  </a:lnTo>
                  <a:lnTo>
                    <a:pt x="96" y="14"/>
                  </a:lnTo>
                  <a:lnTo>
                    <a:pt x="96" y="12"/>
                  </a:lnTo>
                  <a:lnTo>
                    <a:pt x="94" y="12"/>
                  </a:lnTo>
                  <a:lnTo>
                    <a:pt x="94" y="10"/>
                  </a:lnTo>
                  <a:lnTo>
                    <a:pt x="92" y="9"/>
                  </a:lnTo>
                  <a:lnTo>
                    <a:pt x="89" y="9"/>
                  </a:lnTo>
                  <a:lnTo>
                    <a:pt x="89" y="7"/>
                  </a:lnTo>
                  <a:lnTo>
                    <a:pt x="87" y="7"/>
                  </a:lnTo>
                  <a:lnTo>
                    <a:pt x="87" y="5"/>
                  </a:lnTo>
                  <a:lnTo>
                    <a:pt x="84" y="5"/>
                  </a:lnTo>
                  <a:close/>
                </a:path>
              </a:pathLst>
            </a:custGeom>
            <a:solidFill>
              <a:srgbClr val="808080"/>
            </a:solidFill>
            <a:ln w="9525">
              <a:noFill/>
              <a:round/>
              <a:headEnd/>
              <a:tailEnd/>
            </a:ln>
          </p:spPr>
          <p:txBody>
            <a:bodyPr/>
            <a:lstStyle/>
            <a:p>
              <a:endParaRPr lang="en-US"/>
            </a:p>
          </p:txBody>
        </p:sp>
        <p:sp>
          <p:nvSpPr>
            <p:cNvPr id="503" name="Freeform 2674"/>
            <p:cNvSpPr>
              <a:spLocks/>
            </p:cNvSpPr>
            <p:nvPr/>
          </p:nvSpPr>
          <p:spPr bwMode="auto">
            <a:xfrm>
              <a:off x="2538" y="2714"/>
              <a:ext cx="114" cy="111"/>
            </a:xfrm>
            <a:custGeom>
              <a:avLst/>
              <a:gdLst>
                <a:gd name="T0" fmla="*/ 78 w 114"/>
                <a:gd name="T1" fmla="*/ 3 h 111"/>
                <a:gd name="T2" fmla="*/ 73 w 114"/>
                <a:gd name="T3" fmla="*/ 2 h 111"/>
                <a:gd name="T4" fmla="*/ 68 w 114"/>
                <a:gd name="T5" fmla="*/ 2 h 111"/>
                <a:gd name="T6" fmla="*/ 63 w 114"/>
                <a:gd name="T7" fmla="*/ 2 h 111"/>
                <a:gd name="T8" fmla="*/ 59 w 114"/>
                <a:gd name="T9" fmla="*/ 0 h 111"/>
                <a:gd name="T10" fmla="*/ 54 w 114"/>
                <a:gd name="T11" fmla="*/ 2 h 111"/>
                <a:gd name="T12" fmla="*/ 49 w 114"/>
                <a:gd name="T13" fmla="*/ 2 h 111"/>
                <a:gd name="T14" fmla="*/ 44 w 114"/>
                <a:gd name="T15" fmla="*/ 2 h 111"/>
                <a:gd name="T16" fmla="*/ 36 w 114"/>
                <a:gd name="T17" fmla="*/ 5 h 111"/>
                <a:gd name="T18" fmla="*/ 32 w 114"/>
                <a:gd name="T19" fmla="*/ 7 h 111"/>
                <a:gd name="T20" fmla="*/ 27 w 114"/>
                <a:gd name="T21" fmla="*/ 8 h 111"/>
                <a:gd name="T22" fmla="*/ 24 w 114"/>
                <a:gd name="T23" fmla="*/ 12 h 111"/>
                <a:gd name="T24" fmla="*/ 20 w 114"/>
                <a:gd name="T25" fmla="*/ 14 h 111"/>
                <a:gd name="T26" fmla="*/ 17 w 114"/>
                <a:gd name="T27" fmla="*/ 19 h 111"/>
                <a:gd name="T28" fmla="*/ 13 w 114"/>
                <a:gd name="T29" fmla="*/ 22 h 111"/>
                <a:gd name="T30" fmla="*/ 8 w 114"/>
                <a:gd name="T31" fmla="*/ 25 h 111"/>
                <a:gd name="T32" fmla="*/ 5 w 114"/>
                <a:gd name="T33" fmla="*/ 34 h 111"/>
                <a:gd name="T34" fmla="*/ 2 w 114"/>
                <a:gd name="T35" fmla="*/ 43 h 111"/>
                <a:gd name="T36" fmla="*/ 0 w 114"/>
                <a:gd name="T37" fmla="*/ 48 h 111"/>
                <a:gd name="T38" fmla="*/ 0 w 114"/>
                <a:gd name="T39" fmla="*/ 53 h 111"/>
                <a:gd name="T40" fmla="*/ 0 w 114"/>
                <a:gd name="T41" fmla="*/ 58 h 111"/>
                <a:gd name="T42" fmla="*/ 0 w 114"/>
                <a:gd name="T43" fmla="*/ 65 h 111"/>
                <a:gd name="T44" fmla="*/ 2 w 114"/>
                <a:gd name="T45" fmla="*/ 70 h 111"/>
                <a:gd name="T46" fmla="*/ 3 w 114"/>
                <a:gd name="T47" fmla="*/ 80 h 111"/>
                <a:gd name="T48" fmla="*/ 7 w 114"/>
                <a:gd name="T49" fmla="*/ 85 h 111"/>
                <a:gd name="T50" fmla="*/ 8 w 114"/>
                <a:gd name="T51" fmla="*/ 89 h 111"/>
                <a:gd name="T52" fmla="*/ 12 w 114"/>
                <a:gd name="T53" fmla="*/ 92 h 111"/>
                <a:gd name="T54" fmla="*/ 15 w 114"/>
                <a:gd name="T55" fmla="*/ 95 h 111"/>
                <a:gd name="T56" fmla="*/ 19 w 114"/>
                <a:gd name="T57" fmla="*/ 97 h 111"/>
                <a:gd name="T58" fmla="*/ 20 w 114"/>
                <a:gd name="T59" fmla="*/ 100 h 111"/>
                <a:gd name="T60" fmla="*/ 25 w 114"/>
                <a:gd name="T61" fmla="*/ 104 h 111"/>
                <a:gd name="T62" fmla="*/ 32 w 114"/>
                <a:gd name="T63" fmla="*/ 107 h 111"/>
                <a:gd name="T64" fmla="*/ 39 w 114"/>
                <a:gd name="T65" fmla="*/ 109 h 111"/>
                <a:gd name="T66" fmla="*/ 44 w 114"/>
                <a:gd name="T67" fmla="*/ 111 h 111"/>
                <a:gd name="T68" fmla="*/ 49 w 114"/>
                <a:gd name="T69" fmla="*/ 111 h 111"/>
                <a:gd name="T70" fmla="*/ 54 w 114"/>
                <a:gd name="T71" fmla="*/ 111 h 111"/>
                <a:gd name="T72" fmla="*/ 59 w 114"/>
                <a:gd name="T73" fmla="*/ 111 h 111"/>
                <a:gd name="T74" fmla="*/ 65 w 114"/>
                <a:gd name="T75" fmla="*/ 111 h 111"/>
                <a:gd name="T76" fmla="*/ 71 w 114"/>
                <a:gd name="T77" fmla="*/ 109 h 111"/>
                <a:gd name="T78" fmla="*/ 80 w 114"/>
                <a:gd name="T79" fmla="*/ 107 h 111"/>
                <a:gd name="T80" fmla="*/ 83 w 114"/>
                <a:gd name="T81" fmla="*/ 106 h 111"/>
                <a:gd name="T82" fmla="*/ 87 w 114"/>
                <a:gd name="T83" fmla="*/ 102 h 111"/>
                <a:gd name="T84" fmla="*/ 90 w 114"/>
                <a:gd name="T85" fmla="*/ 100 h 111"/>
                <a:gd name="T86" fmla="*/ 94 w 114"/>
                <a:gd name="T87" fmla="*/ 97 h 111"/>
                <a:gd name="T88" fmla="*/ 99 w 114"/>
                <a:gd name="T89" fmla="*/ 95 h 111"/>
                <a:gd name="T90" fmla="*/ 100 w 114"/>
                <a:gd name="T91" fmla="*/ 92 h 111"/>
                <a:gd name="T92" fmla="*/ 104 w 114"/>
                <a:gd name="T93" fmla="*/ 87 h 111"/>
                <a:gd name="T94" fmla="*/ 107 w 114"/>
                <a:gd name="T95" fmla="*/ 83 h 111"/>
                <a:gd name="T96" fmla="*/ 111 w 114"/>
                <a:gd name="T97" fmla="*/ 75 h 111"/>
                <a:gd name="T98" fmla="*/ 112 w 114"/>
                <a:gd name="T99" fmla="*/ 70 h 111"/>
                <a:gd name="T100" fmla="*/ 114 w 114"/>
                <a:gd name="T101" fmla="*/ 66 h 111"/>
                <a:gd name="T102" fmla="*/ 114 w 114"/>
                <a:gd name="T103" fmla="*/ 61 h 111"/>
                <a:gd name="T104" fmla="*/ 114 w 114"/>
                <a:gd name="T105" fmla="*/ 54 h 111"/>
                <a:gd name="T106" fmla="*/ 114 w 114"/>
                <a:gd name="T107" fmla="*/ 49 h 111"/>
                <a:gd name="T108" fmla="*/ 114 w 114"/>
                <a:gd name="T109" fmla="*/ 44 h 111"/>
                <a:gd name="T110" fmla="*/ 114 w 114"/>
                <a:gd name="T111" fmla="*/ 39 h 111"/>
                <a:gd name="T112" fmla="*/ 111 w 114"/>
                <a:gd name="T113" fmla="*/ 32 h 111"/>
                <a:gd name="T114" fmla="*/ 107 w 114"/>
                <a:gd name="T115" fmla="*/ 25 h 111"/>
                <a:gd name="T116" fmla="*/ 104 w 114"/>
                <a:gd name="T117" fmla="*/ 20 h 111"/>
                <a:gd name="T118" fmla="*/ 100 w 114"/>
                <a:gd name="T119" fmla="*/ 17 h 111"/>
                <a:gd name="T120" fmla="*/ 97 w 114"/>
                <a:gd name="T121" fmla="*/ 14 h 111"/>
                <a:gd name="T122" fmla="*/ 94 w 114"/>
                <a:gd name="T123" fmla="*/ 10 h 111"/>
                <a:gd name="T124" fmla="*/ 87 w 114"/>
                <a:gd name="T125" fmla="*/ 7 h 11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1"/>
                <a:gd name="T191" fmla="*/ 114 w 114"/>
                <a:gd name="T192" fmla="*/ 111 h 11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1">
                  <a:moveTo>
                    <a:pt x="83" y="5"/>
                  </a:moveTo>
                  <a:lnTo>
                    <a:pt x="80" y="3"/>
                  </a:lnTo>
                  <a:lnTo>
                    <a:pt x="78" y="3"/>
                  </a:lnTo>
                  <a:lnTo>
                    <a:pt x="77" y="2"/>
                  </a:lnTo>
                  <a:lnTo>
                    <a:pt x="75" y="2"/>
                  </a:lnTo>
                  <a:lnTo>
                    <a:pt x="73" y="2"/>
                  </a:lnTo>
                  <a:lnTo>
                    <a:pt x="71" y="2"/>
                  </a:lnTo>
                  <a:lnTo>
                    <a:pt x="70" y="2"/>
                  </a:lnTo>
                  <a:lnTo>
                    <a:pt x="68" y="2"/>
                  </a:lnTo>
                  <a:lnTo>
                    <a:pt x="66" y="2"/>
                  </a:lnTo>
                  <a:lnTo>
                    <a:pt x="65" y="2"/>
                  </a:lnTo>
                  <a:lnTo>
                    <a:pt x="63" y="2"/>
                  </a:lnTo>
                  <a:lnTo>
                    <a:pt x="61" y="2"/>
                  </a:lnTo>
                  <a:lnTo>
                    <a:pt x="59" y="2"/>
                  </a:lnTo>
                  <a:lnTo>
                    <a:pt x="59" y="0"/>
                  </a:lnTo>
                  <a:lnTo>
                    <a:pt x="58" y="0"/>
                  </a:lnTo>
                  <a:lnTo>
                    <a:pt x="56" y="2"/>
                  </a:lnTo>
                  <a:lnTo>
                    <a:pt x="54" y="2"/>
                  </a:lnTo>
                  <a:lnTo>
                    <a:pt x="53" y="2"/>
                  </a:lnTo>
                  <a:lnTo>
                    <a:pt x="51" y="2"/>
                  </a:lnTo>
                  <a:lnTo>
                    <a:pt x="49" y="2"/>
                  </a:lnTo>
                  <a:lnTo>
                    <a:pt x="48" y="2"/>
                  </a:lnTo>
                  <a:lnTo>
                    <a:pt x="46" y="2"/>
                  </a:lnTo>
                  <a:lnTo>
                    <a:pt x="44" y="2"/>
                  </a:lnTo>
                  <a:lnTo>
                    <a:pt x="42" y="2"/>
                  </a:lnTo>
                  <a:lnTo>
                    <a:pt x="37" y="3"/>
                  </a:lnTo>
                  <a:lnTo>
                    <a:pt x="36" y="5"/>
                  </a:lnTo>
                  <a:lnTo>
                    <a:pt x="34" y="5"/>
                  </a:lnTo>
                  <a:lnTo>
                    <a:pt x="34" y="7"/>
                  </a:lnTo>
                  <a:lnTo>
                    <a:pt x="32" y="7"/>
                  </a:lnTo>
                  <a:lnTo>
                    <a:pt x="31" y="7"/>
                  </a:lnTo>
                  <a:lnTo>
                    <a:pt x="29" y="8"/>
                  </a:lnTo>
                  <a:lnTo>
                    <a:pt x="27" y="8"/>
                  </a:lnTo>
                  <a:lnTo>
                    <a:pt x="27" y="10"/>
                  </a:lnTo>
                  <a:lnTo>
                    <a:pt x="25" y="10"/>
                  </a:lnTo>
                  <a:lnTo>
                    <a:pt x="24" y="12"/>
                  </a:lnTo>
                  <a:lnTo>
                    <a:pt x="22" y="12"/>
                  </a:lnTo>
                  <a:lnTo>
                    <a:pt x="22" y="14"/>
                  </a:lnTo>
                  <a:lnTo>
                    <a:pt x="20" y="14"/>
                  </a:lnTo>
                  <a:lnTo>
                    <a:pt x="19" y="15"/>
                  </a:lnTo>
                  <a:lnTo>
                    <a:pt x="17" y="17"/>
                  </a:lnTo>
                  <a:lnTo>
                    <a:pt x="17" y="19"/>
                  </a:lnTo>
                  <a:lnTo>
                    <a:pt x="15" y="19"/>
                  </a:lnTo>
                  <a:lnTo>
                    <a:pt x="13" y="20"/>
                  </a:lnTo>
                  <a:lnTo>
                    <a:pt x="13" y="22"/>
                  </a:lnTo>
                  <a:lnTo>
                    <a:pt x="12" y="24"/>
                  </a:lnTo>
                  <a:lnTo>
                    <a:pt x="10" y="25"/>
                  </a:lnTo>
                  <a:lnTo>
                    <a:pt x="8" y="25"/>
                  </a:lnTo>
                  <a:lnTo>
                    <a:pt x="7" y="29"/>
                  </a:lnTo>
                  <a:lnTo>
                    <a:pt x="7" y="31"/>
                  </a:lnTo>
                  <a:lnTo>
                    <a:pt x="5" y="34"/>
                  </a:lnTo>
                  <a:lnTo>
                    <a:pt x="3" y="37"/>
                  </a:lnTo>
                  <a:lnTo>
                    <a:pt x="2" y="39"/>
                  </a:lnTo>
                  <a:lnTo>
                    <a:pt x="2" y="43"/>
                  </a:lnTo>
                  <a:lnTo>
                    <a:pt x="2" y="44"/>
                  </a:lnTo>
                  <a:lnTo>
                    <a:pt x="2" y="46"/>
                  </a:lnTo>
                  <a:lnTo>
                    <a:pt x="0" y="48"/>
                  </a:lnTo>
                  <a:lnTo>
                    <a:pt x="0" y="49"/>
                  </a:lnTo>
                  <a:lnTo>
                    <a:pt x="0" y="51"/>
                  </a:lnTo>
                  <a:lnTo>
                    <a:pt x="0" y="53"/>
                  </a:lnTo>
                  <a:lnTo>
                    <a:pt x="0" y="54"/>
                  </a:lnTo>
                  <a:lnTo>
                    <a:pt x="0" y="56"/>
                  </a:lnTo>
                  <a:lnTo>
                    <a:pt x="0" y="58"/>
                  </a:lnTo>
                  <a:lnTo>
                    <a:pt x="0" y="61"/>
                  </a:lnTo>
                  <a:lnTo>
                    <a:pt x="0" y="63"/>
                  </a:lnTo>
                  <a:lnTo>
                    <a:pt x="0" y="65"/>
                  </a:lnTo>
                  <a:lnTo>
                    <a:pt x="0" y="66"/>
                  </a:lnTo>
                  <a:lnTo>
                    <a:pt x="0" y="68"/>
                  </a:lnTo>
                  <a:lnTo>
                    <a:pt x="2" y="70"/>
                  </a:lnTo>
                  <a:lnTo>
                    <a:pt x="2" y="71"/>
                  </a:lnTo>
                  <a:lnTo>
                    <a:pt x="2" y="73"/>
                  </a:lnTo>
                  <a:lnTo>
                    <a:pt x="3" y="80"/>
                  </a:lnTo>
                  <a:lnTo>
                    <a:pt x="5" y="80"/>
                  </a:lnTo>
                  <a:lnTo>
                    <a:pt x="5" y="83"/>
                  </a:lnTo>
                  <a:lnTo>
                    <a:pt x="7" y="85"/>
                  </a:lnTo>
                  <a:lnTo>
                    <a:pt x="7" y="87"/>
                  </a:lnTo>
                  <a:lnTo>
                    <a:pt x="8" y="87"/>
                  </a:lnTo>
                  <a:lnTo>
                    <a:pt x="8" y="89"/>
                  </a:lnTo>
                  <a:lnTo>
                    <a:pt x="10" y="90"/>
                  </a:lnTo>
                  <a:lnTo>
                    <a:pt x="12" y="90"/>
                  </a:lnTo>
                  <a:lnTo>
                    <a:pt x="12" y="92"/>
                  </a:lnTo>
                  <a:lnTo>
                    <a:pt x="13" y="92"/>
                  </a:lnTo>
                  <a:lnTo>
                    <a:pt x="13" y="94"/>
                  </a:lnTo>
                  <a:lnTo>
                    <a:pt x="15" y="95"/>
                  </a:lnTo>
                  <a:lnTo>
                    <a:pt x="15" y="97"/>
                  </a:lnTo>
                  <a:lnTo>
                    <a:pt x="17" y="97"/>
                  </a:lnTo>
                  <a:lnTo>
                    <a:pt x="19" y="97"/>
                  </a:lnTo>
                  <a:lnTo>
                    <a:pt x="19" y="99"/>
                  </a:lnTo>
                  <a:lnTo>
                    <a:pt x="20" y="99"/>
                  </a:lnTo>
                  <a:lnTo>
                    <a:pt x="20" y="100"/>
                  </a:lnTo>
                  <a:lnTo>
                    <a:pt x="22" y="100"/>
                  </a:lnTo>
                  <a:lnTo>
                    <a:pt x="22" y="102"/>
                  </a:lnTo>
                  <a:lnTo>
                    <a:pt x="25" y="104"/>
                  </a:lnTo>
                  <a:lnTo>
                    <a:pt x="27" y="104"/>
                  </a:lnTo>
                  <a:lnTo>
                    <a:pt x="27" y="106"/>
                  </a:lnTo>
                  <a:lnTo>
                    <a:pt x="32" y="107"/>
                  </a:lnTo>
                  <a:lnTo>
                    <a:pt x="36" y="109"/>
                  </a:lnTo>
                  <a:lnTo>
                    <a:pt x="37" y="109"/>
                  </a:lnTo>
                  <a:lnTo>
                    <a:pt x="39" y="109"/>
                  </a:lnTo>
                  <a:lnTo>
                    <a:pt x="41" y="111"/>
                  </a:lnTo>
                  <a:lnTo>
                    <a:pt x="42" y="111"/>
                  </a:lnTo>
                  <a:lnTo>
                    <a:pt x="44" y="111"/>
                  </a:lnTo>
                  <a:lnTo>
                    <a:pt x="46" y="111"/>
                  </a:lnTo>
                  <a:lnTo>
                    <a:pt x="48" y="111"/>
                  </a:lnTo>
                  <a:lnTo>
                    <a:pt x="49" y="111"/>
                  </a:lnTo>
                  <a:lnTo>
                    <a:pt x="51" y="111"/>
                  </a:lnTo>
                  <a:lnTo>
                    <a:pt x="53" y="111"/>
                  </a:lnTo>
                  <a:lnTo>
                    <a:pt x="54" y="111"/>
                  </a:lnTo>
                  <a:lnTo>
                    <a:pt x="56" y="111"/>
                  </a:lnTo>
                  <a:lnTo>
                    <a:pt x="58" y="111"/>
                  </a:lnTo>
                  <a:lnTo>
                    <a:pt x="59" y="111"/>
                  </a:lnTo>
                  <a:lnTo>
                    <a:pt x="61" y="111"/>
                  </a:lnTo>
                  <a:lnTo>
                    <a:pt x="63" y="111"/>
                  </a:lnTo>
                  <a:lnTo>
                    <a:pt x="65" y="111"/>
                  </a:lnTo>
                  <a:lnTo>
                    <a:pt x="66" y="111"/>
                  </a:lnTo>
                  <a:lnTo>
                    <a:pt x="68" y="111"/>
                  </a:lnTo>
                  <a:lnTo>
                    <a:pt x="71" y="109"/>
                  </a:lnTo>
                  <a:lnTo>
                    <a:pt x="73" y="109"/>
                  </a:lnTo>
                  <a:lnTo>
                    <a:pt x="78" y="107"/>
                  </a:lnTo>
                  <a:lnTo>
                    <a:pt x="80" y="107"/>
                  </a:lnTo>
                  <a:lnTo>
                    <a:pt x="80" y="106"/>
                  </a:lnTo>
                  <a:lnTo>
                    <a:pt x="82" y="106"/>
                  </a:lnTo>
                  <a:lnTo>
                    <a:pt x="83" y="106"/>
                  </a:lnTo>
                  <a:lnTo>
                    <a:pt x="85" y="104"/>
                  </a:lnTo>
                  <a:lnTo>
                    <a:pt x="87" y="104"/>
                  </a:lnTo>
                  <a:lnTo>
                    <a:pt x="87" y="102"/>
                  </a:lnTo>
                  <a:lnTo>
                    <a:pt x="88" y="102"/>
                  </a:lnTo>
                  <a:lnTo>
                    <a:pt x="88" y="100"/>
                  </a:lnTo>
                  <a:lnTo>
                    <a:pt x="90" y="100"/>
                  </a:lnTo>
                  <a:lnTo>
                    <a:pt x="92" y="99"/>
                  </a:lnTo>
                  <a:lnTo>
                    <a:pt x="94" y="99"/>
                  </a:lnTo>
                  <a:lnTo>
                    <a:pt x="94" y="97"/>
                  </a:lnTo>
                  <a:lnTo>
                    <a:pt x="95" y="97"/>
                  </a:lnTo>
                  <a:lnTo>
                    <a:pt x="97" y="95"/>
                  </a:lnTo>
                  <a:lnTo>
                    <a:pt x="99" y="95"/>
                  </a:lnTo>
                  <a:lnTo>
                    <a:pt x="99" y="94"/>
                  </a:lnTo>
                  <a:lnTo>
                    <a:pt x="99" y="92"/>
                  </a:lnTo>
                  <a:lnTo>
                    <a:pt x="100" y="92"/>
                  </a:lnTo>
                  <a:lnTo>
                    <a:pt x="102" y="90"/>
                  </a:lnTo>
                  <a:lnTo>
                    <a:pt x="104" y="89"/>
                  </a:lnTo>
                  <a:lnTo>
                    <a:pt x="104" y="87"/>
                  </a:lnTo>
                  <a:lnTo>
                    <a:pt x="106" y="87"/>
                  </a:lnTo>
                  <a:lnTo>
                    <a:pt x="106" y="85"/>
                  </a:lnTo>
                  <a:lnTo>
                    <a:pt x="107" y="83"/>
                  </a:lnTo>
                  <a:lnTo>
                    <a:pt x="107" y="82"/>
                  </a:lnTo>
                  <a:lnTo>
                    <a:pt x="111" y="78"/>
                  </a:lnTo>
                  <a:lnTo>
                    <a:pt x="111" y="75"/>
                  </a:lnTo>
                  <a:lnTo>
                    <a:pt x="111" y="73"/>
                  </a:lnTo>
                  <a:lnTo>
                    <a:pt x="112" y="71"/>
                  </a:lnTo>
                  <a:lnTo>
                    <a:pt x="112" y="70"/>
                  </a:lnTo>
                  <a:lnTo>
                    <a:pt x="114" y="70"/>
                  </a:lnTo>
                  <a:lnTo>
                    <a:pt x="114" y="68"/>
                  </a:lnTo>
                  <a:lnTo>
                    <a:pt x="114" y="66"/>
                  </a:lnTo>
                  <a:lnTo>
                    <a:pt x="114" y="65"/>
                  </a:lnTo>
                  <a:lnTo>
                    <a:pt x="114" y="63"/>
                  </a:lnTo>
                  <a:lnTo>
                    <a:pt x="114" y="61"/>
                  </a:lnTo>
                  <a:lnTo>
                    <a:pt x="114" y="58"/>
                  </a:lnTo>
                  <a:lnTo>
                    <a:pt x="114" y="56"/>
                  </a:lnTo>
                  <a:lnTo>
                    <a:pt x="114" y="54"/>
                  </a:lnTo>
                  <a:lnTo>
                    <a:pt x="114" y="53"/>
                  </a:lnTo>
                  <a:lnTo>
                    <a:pt x="114" y="51"/>
                  </a:lnTo>
                  <a:lnTo>
                    <a:pt x="114" y="49"/>
                  </a:lnTo>
                  <a:lnTo>
                    <a:pt x="114" y="48"/>
                  </a:lnTo>
                  <a:lnTo>
                    <a:pt x="114" y="46"/>
                  </a:lnTo>
                  <a:lnTo>
                    <a:pt x="114" y="44"/>
                  </a:lnTo>
                  <a:lnTo>
                    <a:pt x="114" y="43"/>
                  </a:lnTo>
                  <a:lnTo>
                    <a:pt x="114" y="41"/>
                  </a:lnTo>
                  <a:lnTo>
                    <a:pt x="114" y="39"/>
                  </a:lnTo>
                  <a:lnTo>
                    <a:pt x="114" y="37"/>
                  </a:lnTo>
                  <a:lnTo>
                    <a:pt x="112" y="37"/>
                  </a:lnTo>
                  <a:lnTo>
                    <a:pt x="111" y="32"/>
                  </a:lnTo>
                  <a:lnTo>
                    <a:pt x="111" y="29"/>
                  </a:lnTo>
                  <a:lnTo>
                    <a:pt x="109" y="27"/>
                  </a:lnTo>
                  <a:lnTo>
                    <a:pt x="107" y="25"/>
                  </a:lnTo>
                  <a:lnTo>
                    <a:pt x="106" y="24"/>
                  </a:lnTo>
                  <a:lnTo>
                    <a:pt x="106" y="22"/>
                  </a:lnTo>
                  <a:lnTo>
                    <a:pt x="104" y="20"/>
                  </a:lnTo>
                  <a:lnTo>
                    <a:pt x="102" y="19"/>
                  </a:lnTo>
                  <a:lnTo>
                    <a:pt x="100" y="19"/>
                  </a:lnTo>
                  <a:lnTo>
                    <a:pt x="100" y="17"/>
                  </a:lnTo>
                  <a:lnTo>
                    <a:pt x="99" y="15"/>
                  </a:lnTo>
                  <a:lnTo>
                    <a:pt x="99" y="14"/>
                  </a:lnTo>
                  <a:lnTo>
                    <a:pt x="97" y="14"/>
                  </a:lnTo>
                  <a:lnTo>
                    <a:pt x="95" y="14"/>
                  </a:lnTo>
                  <a:lnTo>
                    <a:pt x="94" y="12"/>
                  </a:lnTo>
                  <a:lnTo>
                    <a:pt x="94" y="10"/>
                  </a:lnTo>
                  <a:lnTo>
                    <a:pt x="92" y="10"/>
                  </a:lnTo>
                  <a:lnTo>
                    <a:pt x="88" y="8"/>
                  </a:lnTo>
                  <a:lnTo>
                    <a:pt x="87" y="7"/>
                  </a:lnTo>
                  <a:lnTo>
                    <a:pt x="83" y="5"/>
                  </a:lnTo>
                  <a:close/>
                </a:path>
              </a:pathLst>
            </a:custGeom>
            <a:solidFill>
              <a:srgbClr val="808080"/>
            </a:solidFill>
            <a:ln w="9525">
              <a:noFill/>
              <a:round/>
              <a:headEnd/>
              <a:tailEnd/>
            </a:ln>
          </p:spPr>
          <p:txBody>
            <a:bodyPr/>
            <a:lstStyle/>
            <a:p>
              <a:endParaRPr lang="en-US"/>
            </a:p>
          </p:txBody>
        </p:sp>
        <p:sp>
          <p:nvSpPr>
            <p:cNvPr id="504" name="Freeform 2675"/>
            <p:cNvSpPr>
              <a:spLocks/>
            </p:cNvSpPr>
            <p:nvPr/>
          </p:nvSpPr>
          <p:spPr bwMode="auto">
            <a:xfrm>
              <a:off x="2616" y="2719"/>
              <a:ext cx="114" cy="113"/>
            </a:xfrm>
            <a:custGeom>
              <a:avLst/>
              <a:gdLst>
                <a:gd name="T0" fmla="*/ 77 w 114"/>
                <a:gd name="T1" fmla="*/ 3 h 113"/>
                <a:gd name="T2" fmla="*/ 70 w 114"/>
                <a:gd name="T3" fmla="*/ 2 h 113"/>
                <a:gd name="T4" fmla="*/ 63 w 114"/>
                <a:gd name="T5" fmla="*/ 2 h 113"/>
                <a:gd name="T6" fmla="*/ 57 w 114"/>
                <a:gd name="T7" fmla="*/ 2 h 113"/>
                <a:gd name="T8" fmla="*/ 50 w 114"/>
                <a:gd name="T9" fmla="*/ 2 h 113"/>
                <a:gd name="T10" fmla="*/ 43 w 114"/>
                <a:gd name="T11" fmla="*/ 3 h 113"/>
                <a:gd name="T12" fmla="*/ 33 w 114"/>
                <a:gd name="T13" fmla="*/ 9 h 113"/>
                <a:gd name="T14" fmla="*/ 26 w 114"/>
                <a:gd name="T15" fmla="*/ 10 h 113"/>
                <a:gd name="T16" fmla="*/ 22 w 114"/>
                <a:gd name="T17" fmla="*/ 14 h 113"/>
                <a:gd name="T18" fmla="*/ 17 w 114"/>
                <a:gd name="T19" fmla="*/ 19 h 113"/>
                <a:gd name="T20" fmla="*/ 14 w 114"/>
                <a:gd name="T21" fmla="*/ 22 h 113"/>
                <a:gd name="T22" fmla="*/ 9 w 114"/>
                <a:gd name="T23" fmla="*/ 27 h 113"/>
                <a:gd name="T24" fmla="*/ 4 w 114"/>
                <a:gd name="T25" fmla="*/ 39 h 113"/>
                <a:gd name="T26" fmla="*/ 2 w 114"/>
                <a:gd name="T27" fmla="*/ 46 h 113"/>
                <a:gd name="T28" fmla="*/ 0 w 114"/>
                <a:gd name="T29" fmla="*/ 51 h 113"/>
                <a:gd name="T30" fmla="*/ 0 w 114"/>
                <a:gd name="T31" fmla="*/ 58 h 113"/>
                <a:gd name="T32" fmla="*/ 0 w 114"/>
                <a:gd name="T33" fmla="*/ 65 h 113"/>
                <a:gd name="T34" fmla="*/ 2 w 114"/>
                <a:gd name="T35" fmla="*/ 72 h 113"/>
                <a:gd name="T36" fmla="*/ 5 w 114"/>
                <a:gd name="T37" fmla="*/ 82 h 113"/>
                <a:gd name="T38" fmla="*/ 9 w 114"/>
                <a:gd name="T39" fmla="*/ 89 h 113"/>
                <a:gd name="T40" fmla="*/ 12 w 114"/>
                <a:gd name="T41" fmla="*/ 92 h 113"/>
                <a:gd name="T42" fmla="*/ 17 w 114"/>
                <a:gd name="T43" fmla="*/ 97 h 113"/>
                <a:gd name="T44" fmla="*/ 21 w 114"/>
                <a:gd name="T45" fmla="*/ 102 h 113"/>
                <a:gd name="T46" fmla="*/ 26 w 114"/>
                <a:gd name="T47" fmla="*/ 106 h 113"/>
                <a:gd name="T48" fmla="*/ 38 w 114"/>
                <a:gd name="T49" fmla="*/ 109 h 113"/>
                <a:gd name="T50" fmla="*/ 45 w 114"/>
                <a:gd name="T51" fmla="*/ 113 h 113"/>
                <a:gd name="T52" fmla="*/ 51 w 114"/>
                <a:gd name="T53" fmla="*/ 113 h 113"/>
                <a:gd name="T54" fmla="*/ 58 w 114"/>
                <a:gd name="T55" fmla="*/ 113 h 113"/>
                <a:gd name="T56" fmla="*/ 65 w 114"/>
                <a:gd name="T57" fmla="*/ 113 h 113"/>
                <a:gd name="T58" fmla="*/ 74 w 114"/>
                <a:gd name="T59" fmla="*/ 111 h 113"/>
                <a:gd name="T60" fmla="*/ 84 w 114"/>
                <a:gd name="T61" fmla="*/ 106 h 113"/>
                <a:gd name="T62" fmla="*/ 89 w 114"/>
                <a:gd name="T63" fmla="*/ 104 h 113"/>
                <a:gd name="T64" fmla="*/ 94 w 114"/>
                <a:gd name="T65" fmla="*/ 101 h 113"/>
                <a:gd name="T66" fmla="*/ 97 w 114"/>
                <a:gd name="T67" fmla="*/ 95 h 113"/>
                <a:gd name="T68" fmla="*/ 101 w 114"/>
                <a:gd name="T69" fmla="*/ 92 h 113"/>
                <a:gd name="T70" fmla="*/ 104 w 114"/>
                <a:gd name="T71" fmla="*/ 89 h 113"/>
                <a:gd name="T72" fmla="*/ 108 w 114"/>
                <a:gd name="T73" fmla="*/ 84 h 113"/>
                <a:gd name="T74" fmla="*/ 113 w 114"/>
                <a:gd name="T75" fmla="*/ 72 h 113"/>
                <a:gd name="T76" fmla="*/ 114 w 114"/>
                <a:gd name="T77" fmla="*/ 65 h 113"/>
                <a:gd name="T78" fmla="*/ 114 w 114"/>
                <a:gd name="T79" fmla="*/ 58 h 113"/>
                <a:gd name="T80" fmla="*/ 114 w 114"/>
                <a:gd name="T81" fmla="*/ 51 h 113"/>
                <a:gd name="T82" fmla="*/ 114 w 114"/>
                <a:gd name="T83" fmla="*/ 44 h 113"/>
                <a:gd name="T84" fmla="*/ 113 w 114"/>
                <a:gd name="T85" fmla="*/ 38 h 113"/>
                <a:gd name="T86" fmla="*/ 108 w 114"/>
                <a:gd name="T87" fmla="*/ 27 h 113"/>
                <a:gd name="T88" fmla="*/ 104 w 114"/>
                <a:gd name="T89" fmla="*/ 22 h 113"/>
                <a:gd name="T90" fmla="*/ 101 w 114"/>
                <a:gd name="T91" fmla="*/ 17 h 113"/>
                <a:gd name="T92" fmla="*/ 96 w 114"/>
                <a:gd name="T93" fmla="*/ 14 h 113"/>
                <a:gd name="T94" fmla="*/ 89 w 114"/>
                <a:gd name="T95" fmla="*/ 9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3"/>
                <a:gd name="T146" fmla="*/ 114 w 11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3">
                  <a:moveTo>
                    <a:pt x="84" y="7"/>
                  </a:moveTo>
                  <a:lnTo>
                    <a:pt x="80" y="5"/>
                  </a:lnTo>
                  <a:lnTo>
                    <a:pt x="79" y="5"/>
                  </a:lnTo>
                  <a:lnTo>
                    <a:pt x="77" y="3"/>
                  </a:lnTo>
                  <a:lnTo>
                    <a:pt x="75" y="3"/>
                  </a:lnTo>
                  <a:lnTo>
                    <a:pt x="74" y="2"/>
                  </a:lnTo>
                  <a:lnTo>
                    <a:pt x="72" y="2"/>
                  </a:lnTo>
                  <a:lnTo>
                    <a:pt x="70" y="2"/>
                  </a:lnTo>
                  <a:lnTo>
                    <a:pt x="68" y="2"/>
                  </a:lnTo>
                  <a:lnTo>
                    <a:pt x="67" y="2"/>
                  </a:lnTo>
                  <a:lnTo>
                    <a:pt x="65" y="2"/>
                  </a:lnTo>
                  <a:lnTo>
                    <a:pt x="63" y="2"/>
                  </a:lnTo>
                  <a:lnTo>
                    <a:pt x="62" y="2"/>
                  </a:lnTo>
                  <a:lnTo>
                    <a:pt x="60" y="0"/>
                  </a:lnTo>
                  <a:lnTo>
                    <a:pt x="58" y="0"/>
                  </a:lnTo>
                  <a:lnTo>
                    <a:pt x="57" y="2"/>
                  </a:lnTo>
                  <a:lnTo>
                    <a:pt x="55" y="2"/>
                  </a:lnTo>
                  <a:lnTo>
                    <a:pt x="53" y="2"/>
                  </a:lnTo>
                  <a:lnTo>
                    <a:pt x="51" y="2"/>
                  </a:lnTo>
                  <a:lnTo>
                    <a:pt x="50" y="2"/>
                  </a:lnTo>
                  <a:lnTo>
                    <a:pt x="48" y="2"/>
                  </a:lnTo>
                  <a:lnTo>
                    <a:pt x="46" y="2"/>
                  </a:lnTo>
                  <a:lnTo>
                    <a:pt x="45" y="3"/>
                  </a:lnTo>
                  <a:lnTo>
                    <a:pt x="43" y="3"/>
                  </a:lnTo>
                  <a:lnTo>
                    <a:pt x="38" y="5"/>
                  </a:lnTo>
                  <a:lnTo>
                    <a:pt x="36" y="7"/>
                  </a:lnTo>
                  <a:lnTo>
                    <a:pt x="34" y="7"/>
                  </a:lnTo>
                  <a:lnTo>
                    <a:pt x="33" y="9"/>
                  </a:lnTo>
                  <a:lnTo>
                    <a:pt x="31" y="9"/>
                  </a:lnTo>
                  <a:lnTo>
                    <a:pt x="29" y="9"/>
                  </a:lnTo>
                  <a:lnTo>
                    <a:pt x="28" y="10"/>
                  </a:lnTo>
                  <a:lnTo>
                    <a:pt x="26" y="10"/>
                  </a:lnTo>
                  <a:lnTo>
                    <a:pt x="26" y="12"/>
                  </a:lnTo>
                  <a:lnTo>
                    <a:pt x="24" y="12"/>
                  </a:lnTo>
                  <a:lnTo>
                    <a:pt x="22" y="12"/>
                  </a:lnTo>
                  <a:lnTo>
                    <a:pt x="22" y="14"/>
                  </a:lnTo>
                  <a:lnTo>
                    <a:pt x="21" y="14"/>
                  </a:lnTo>
                  <a:lnTo>
                    <a:pt x="21" y="15"/>
                  </a:lnTo>
                  <a:lnTo>
                    <a:pt x="19" y="17"/>
                  </a:lnTo>
                  <a:lnTo>
                    <a:pt x="17" y="19"/>
                  </a:lnTo>
                  <a:lnTo>
                    <a:pt x="17" y="20"/>
                  </a:lnTo>
                  <a:lnTo>
                    <a:pt x="16" y="20"/>
                  </a:lnTo>
                  <a:lnTo>
                    <a:pt x="16" y="22"/>
                  </a:lnTo>
                  <a:lnTo>
                    <a:pt x="14" y="22"/>
                  </a:lnTo>
                  <a:lnTo>
                    <a:pt x="14" y="24"/>
                  </a:lnTo>
                  <a:lnTo>
                    <a:pt x="12" y="24"/>
                  </a:lnTo>
                  <a:lnTo>
                    <a:pt x="10" y="26"/>
                  </a:lnTo>
                  <a:lnTo>
                    <a:pt x="9" y="27"/>
                  </a:lnTo>
                  <a:lnTo>
                    <a:pt x="9" y="31"/>
                  </a:lnTo>
                  <a:lnTo>
                    <a:pt x="5" y="34"/>
                  </a:lnTo>
                  <a:lnTo>
                    <a:pt x="4" y="38"/>
                  </a:lnTo>
                  <a:lnTo>
                    <a:pt x="4" y="39"/>
                  </a:lnTo>
                  <a:lnTo>
                    <a:pt x="2" y="41"/>
                  </a:lnTo>
                  <a:lnTo>
                    <a:pt x="2" y="43"/>
                  </a:lnTo>
                  <a:lnTo>
                    <a:pt x="2" y="44"/>
                  </a:lnTo>
                  <a:lnTo>
                    <a:pt x="2" y="46"/>
                  </a:lnTo>
                  <a:lnTo>
                    <a:pt x="2" y="48"/>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2" y="70"/>
                  </a:lnTo>
                  <a:lnTo>
                    <a:pt x="2" y="72"/>
                  </a:lnTo>
                  <a:lnTo>
                    <a:pt x="2" y="73"/>
                  </a:lnTo>
                  <a:lnTo>
                    <a:pt x="2" y="75"/>
                  </a:lnTo>
                  <a:lnTo>
                    <a:pt x="4" y="80"/>
                  </a:lnTo>
                  <a:lnTo>
                    <a:pt x="5" y="82"/>
                  </a:lnTo>
                  <a:lnTo>
                    <a:pt x="5" y="84"/>
                  </a:lnTo>
                  <a:lnTo>
                    <a:pt x="7" y="85"/>
                  </a:lnTo>
                  <a:lnTo>
                    <a:pt x="9" y="85"/>
                  </a:lnTo>
                  <a:lnTo>
                    <a:pt x="9" y="89"/>
                  </a:lnTo>
                  <a:lnTo>
                    <a:pt x="9" y="90"/>
                  </a:lnTo>
                  <a:lnTo>
                    <a:pt x="10" y="90"/>
                  </a:lnTo>
                  <a:lnTo>
                    <a:pt x="10" y="92"/>
                  </a:lnTo>
                  <a:lnTo>
                    <a:pt x="12" y="92"/>
                  </a:lnTo>
                  <a:lnTo>
                    <a:pt x="14" y="94"/>
                  </a:lnTo>
                  <a:lnTo>
                    <a:pt x="16" y="95"/>
                  </a:lnTo>
                  <a:lnTo>
                    <a:pt x="16" y="97"/>
                  </a:lnTo>
                  <a:lnTo>
                    <a:pt x="17" y="97"/>
                  </a:lnTo>
                  <a:lnTo>
                    <a:pt x="19" y="99"/>
                  </a:lnTo>
                  <a:lnTo>
                    <a:pt x="19" y="101"/>
                  </a:lnTo>
                  <a:lnTo>
                    <a:pt x="21" y="101"/>
                  </a:lnTo>
                  <a:lnTo>
                    <a:pt x="21" y="102"/>
                  </a:lnTo>
                  <a:lnTo>
                    <a:pt x="22" y="102"/>
                  </a:lnTo>
                  <a:lnTo>
                    <a:pt x="22" y="104"/>
                  </a:lnTo>
                  <a:lnTo>
                    <a:pt x="26" y="104"/>
                  </a:lnTo>
                  <a:lnTo>
                    <a:pt x="26" y="106"/>
                  </a:lnTo>
                  <a:lnTo>
                    <a:pt x="28" y="106"/>
                  </a:lnTo>
                  <a:lnTo>
                    <a:pt x="33" y="107"/>
                  </a:lnTo>
                  <a:lnTo>
                    <a:pt x="36" y="109"/>
                  </a:lnTo>
                  <a:lnTo>
                    <a:pt x="38" y="109"/>
                  </a:lnTo>
                  <a:lnTo>
                    <a:pt x="39" y="111"/>
                  </a:lnTo>
                  <a:lnTo>
                    <a:pt x="41" y="113"/>
                  </a:lnTo>
                  <a:lnTo>
                    <a:pt x="43" y="113"/>
                  </a:lnTo>
                  <a:lnTo>
                    <a:pt x="45" y="113"/>
                  </a:lnTo>
                  <a:lnTo>
                    <a:pt x="46" y="113"/>
                  </a:lnTo>
                  <a:lnTo>
                    <a:pt x="48" y="113"/>
                  </a:lnTo>
                  <a:lnTo>
                    <a:pt x="50" y="113"/>
                  </a:lnTo>
                  <a:lnTo>
                    <a:pt x="51" y="113"/>
                  </a:lnTo>
                  <a:lnTo>
                    <a:pt x="53" y="113"/>
                  </a:lnTo>
                  <a:lnTo>
                    <a:pt x="55" y="113"/>
                  </a:lnTo>
                  <a:lnTo>
                    <a:pt x="57" y="113"/>
                  </a:lnTo>
                  <a:lnTo>
                    <a:pt x="58" y="113"/>
                  </a:lnTo>
                  <a:lnTo>
                    <a:pt x="60" y="113"/>
                  </a:lnTo>
                  <a:lnTo>
                    <a:pt x="62" y="113"/>
                  </a:lnTo>
                  <a:lnTo>
                    <a:pt x="63" y="113"/>
                  </a:lnTo>
                  <a:lnTo>
                    <a:pt x="65" y="113"/>
                  </a:lnTo>
                  <a:lnTo>
                    <a:pt x="67" y="113"/>
                  </a:lnTo>
                  <a:lnTo>
                    <a:pt x="68" y="113"/>
                  </a:lnTo>
                  <a:lnTo>
                    <a:pt x="72" y="111"/>
                  </a:lnTo>
                  <a:lnTo>
                    <a:pt x="74" y="111"/>
                  </a:lnTo>
                  <a:lnTo>
                    <a:pt x="79" y="107"/>
                  </a:lnTo>
                  <a:lnTo>
                    <a:pt x="80" y="107"/>
                  </a:lnTo>
                  <a:lnTo>
                    <a:pt x="82" y="106"/>
                  </a:lnTo>
                  <a:lnTo>
                    <a:pt x="84" y="106"/>
                  </a:lnTo>
                  <a:lnTo>
                    <a:pt x="85" y="106"/>
                  </a:lnTo>
                  <a:lnTo>
                    <a:pt x="85" y="104"/>
                  </a:lnTo>
                  <a:lnTo>
                    <a:pt x="87" y="104"/>
                  </a:lnTo>
                  <a:lnTo>
                    <a:pt x="89" y="104"/>
                  </a:lnTo>
                  <a:lnTo>
                    <a:pt x="89" y="102"/>
                  </a:lnTo>
                  <a:lnTo>
                    <a:pt x="91" y="102"/>
                  </a:lnTo>
                  <a:lnTo>
                    <a:pt x="92" y="101"/>
                  </a:lnTo>
                  <a:lnTo>
                    <a:pt x="94" y="101"/>
                  </a:lnTo>
                  <a:lnTo>
                    <a:pt x="94" y="99"/>
                  </a:lnTo>
                  <a:lnTo>
                    <a:pt x="94" y="97"/>
                  </a:lnTo>
                  <a:lnTo>
                    <a:pt x="96" y="97"/>
                  </a:lnTo>
                  <a:lnTo>
                    <a:pt x="97" y="95"/>
                  </a:lnTo>
                  <a:lnTo>
                    <a:pt x="99" y="95"/>
                  </a:lnTo>
                  <a:lnTo>
                    <a:pt x="99" y="94"/>
                  </a:lnTo>
                  <a:lnTo>
                    <a:pt x="101" y="94"/>
                  </a:lnTo>
                  <a:lnTo>
                    <a:pt x="101" y="92"/>
                  </a:lnTo>
                  <a:lnTo>
                    <a:pt x="103" y="92"/>
                  </a:lnTo>
                  <a:lnTo>
                    <a:pt x="103" y="90"/>
                  </a:lnTo>
                  <a:lnTo>
                    <a:pt x="104" y="90"/>
                  </a:lnTo>
                  <a:lnTo>
                    <a:pt x="104" y="89"/>
                  </a:lnTo>
                  <a:lnTo>
                    <a:pt x="106" y="89"/>
                  </a:lnTo>
                  <a:lnTo>
                    <a:pt x="106" y="87"/>
                  </a:lnTo>
                  <a:lnTo>
                    <a:pt x="106" y="85"/>
                  </a:lnTo>
                  <a:lnTo>
                    <a:pt x="108" y="84"/>
                  </a:lnTo>
                  <a:lnTo>
                    <a:pt x="111" y="80"/>
                  </a:lnTo>
                  <a:lnTo>
                    <a:pt x="111" y="77"/>
                  </a:lnTo>
                  <a:lnTo>
                    <a:pt x="111" y="75"/>
                  </a:lnTo>
                  <a:lnTo>
                    <a:pt x="113" y="72"/>
                  </a:lnTo>
                  <a:lnTo>
                    <a:pt x="114" y="70"/>
                  </a:lnTo>
                  <a:lnTo>
                    <a:pt x="114" y="68"/>
                  </a:lnTo>
                  <a:lnTo>
                    <a:pt x="114" y="66"/>
                  </a:lnTo>
                  <a:lnTo>
                    <a:pt x="114" y="65"/>
                  </a:lnTo>
                  <a:lnTo>
                    <a:pt x="114" y="63"/>
                  </a:lnTo>
                  <a:lnTo>
                    <a:pt x="114" y="61"/>
                  </a:lnTo>
                  <a:lnTo>
                    <a:pt x="114" y="60"/>
                  </a:lnTo>
                  <a:lnTo>
                    <a:pt x="114" y="58"/>
                  </a:lnTo>
                  <a:lnTo>
                    <a:pt x="114" y="56"/>
                  </a:lnTo>
                  <a:lnTo>
                    <a:pt x="114" y="55"/>
                  </a:lnTo>
                  <a:lnTo>
                    <a:pt x="114" y="53"/>
                  </a:lnTo>
                  <a:lnTo>
                    <a:pt x="114" y="51"/>
                  </a:lnTo>
                  <a:lnTo>
                    <a:pt x="114" y="49"/>
                  </a:lnTo>
                  <a:lnTo>
                    <a:pt x="114" y="48"/>
                  </a:lnTo>
                  <a:lnTo>
                    <a:pt x="114" y="46"/>
                  </a:lnTo>
                  <a:lnTo>
                    <a:pt x="114" y="44"/>
                  </a:lnTo>
                  <a:lnTo>
                    <a:pt x="114" y="43"/>
                  </a:lnTo>
                  <a:lnTo>
                    <a:pt x="114" y="41"/>
                  </a:lnTo>
                  <a:lnTo>
                    <a:pt x="114" y="39"/>
                  </a:lnTo>
                  <a:lnTo>
                    <a:pt x="113" y="38"/>
                  </a:lnTo>
                  <a:lnTo>
                    <a:pt x="111" y="32"/>
                  </a:lnTo>
                  <a:lnTo>
                    <a:pt x="111" y="31"/>
                  </a:lnTo>
                  <a:lnTo>
                    <a:pt x="109" y="29"/>
                  </a:lnTo>
                  <a:lnTo>
                    <a:pt x="108" y="27"/>
                  </a:lnTo>
                  <a:lnTo>
                    <a:pt x="108" y="26"/>
                  </a:lnTo>
                  <a:lnTo>
                    <a:pt x="106" y="24"/>
                  </a:lnTo>
                  <a:lnTo>
                    <a:pt x="106" y="22"/>
                  </a:lnTo>
                  <a:lnTo>
                    <a:pt x="104" y="22"/>
                  </a:lnTo>
                  <a:lnTo>
                    <a:pt x="104" y="20"/>
                  </a:lnTo>
                  <a:lnTo>
                    <a:pt x="103" y="20"/>
                  </a:lnTo>
                  <a:lnTo>
                    <a:pt x="101" y="19"/>
                  </a:lnTo>
                  <a:lnTo>
                    <a:pt x="101" y="17"/>
                  </a:lnTo>
                  <a:lnTo>
                    <a:pt x="99" y="17"/>
                  </a:lnTo>
                  <a:lnTo>
                    <a:pt x="99" y="15"/>
                  </a:lnTo>
                  <a:lnTo>
                    <a:pt x="97" y="14"/>
                  </a:lnTo>
                  <a:lnTo>
                    <a:pt x="96" y="14"/>
                  </a:lnTo>
                  <a:lnTo>
                    <a:pt x="94" y="12"/>
                  </a:lnTo>
                  <a:lnTo>
                    <a:pt x="92" y="10"/>
                  </a:lnTo>
                  <a:lnTo>
                    <a:pt x="89" y="10"/>
                  </a:lnTo>
                  <a:lnTo>
                    <a:pt x="89" y="9"/>
                  </a:lnTo>
                  <a:lnTo>
                    <a:pt x="87" y="9"/>
                  </a:lnTo>
                  <a:lnTo>
                    <a:pt x="87" y="7"/>
                  </a:lnTo>
                  <a:lnTo>
                    <a:pt x="84" y="7"/>
                  </a:lnTo>
                  <a:close/>
                </a:path>
              </a:pathLst>
            </a:custGeom>
            <a:solidFill>
              <a:srgbClr val="808080"/>
            </a:solidFill>
            <a:ln w="9525">
              <a:noFill/>
              <a:round/>
              <a:headEnd/>
              <a:tailEnd/>
            </a:ln>
          </p:spPr>
          <p:txBody>
            <a:bodyPr/>
            <a:lstStyle/>
            <a:p>
              <a:endParaRPr lang="en-US"/>
            </a:p>
          </p:txBody>
        </p:sp>
        <p:sp>
          <p:nvSpPr>
            <p:cNvPr id="505" name="Freeform 2676"/>
            <p:cNvSpPr>
              <a:spLocks/>
            </p:cNvSpPr>
            <p:nvPr/>
          </p:nvSpPr>
          <p:spPr bwMode="auto">
            <a:xfrm>
              <a:off x="2688" y="2722"/>
              <a:ext cx="114" cy="113"/>
            </a:xfrm>
            <a:custGeom>
              <a:avLst/>
              <a:gdLst>
                <a:gd name="T0" fmla="*/ 77 w 114"/>
                <a:gd name="T1" fmla="*/ 4 h 113"/>
                <a:gd name="T2" fmla="*/ 70 w 114"/>
                <a:gd name="T3" fmla="*/ 2 h 113"/>
                <a:gd name="T4" fmla="*/ 63 w 114"/>
                <a:gd name="T5" fmla="*/ 2 h 113"/>
                <a:gd name="T6" fmla="*/ 58 w 114"/>
                <a:gd name="T7" fmla="*/ 0 h 113"/>
                <a:gd name="T8" fmla="*/ 51 w 114"/>
                <a:gd name="T9" fmla="*/ 2 h 113"/>
                <a:gd name="T10" fmla="*/ 44 w 114"/>
                <a:gd name="T11" fmla="*/ 4 h 113"/>
                <a:gd name="T12" fmla="*/ 34 w 114"/>
                <a:gd name="T13" fmla="*/ 6 h 113"/>
                <a:gd name="T14" fmla="*/ 27 w 114"/>
                <a:gd name="T15" fmla="*/ 11 h 113"/>
                <a:gd name="T16" fmla="*/ 22 w 114"/>
                <a:gd name="T17" fmla="*/ 12 h 113"/>
                <a:gd name="T18" fmla="*/ 19 w 114"/>
                <a:gd name="T19" fmla="*/ 16 h 113"/>
                <a:gd name="T20" fmla="*/ 15 w 114"/>
                <a:gd name="T21" fmla="*/ 19 h 113"/>
                <a:gd name="T22" fmla="*/ 12 w 114"/>
                <a:gd name="T23" fmla="*/ 24 h 113"/>
                <a:gd name="T24" fmla="*/ 7 w 114"/>
                <a:gd name="T25" fmla="*/ 31 h 113"/>
                <a:gd name="T26" fmla="*/ 2 w 114"/>
                <a:gd name="T27" fmla="*/ 41 h 113"/>
                <a:gd name="T28" fmla="*/ 2 w 114"/>
                <a:gd name="T29" fmla="*/ 48 h 113"/>
                <a:gd name="T30" fmla="*/ 0 w 114"/>
                <a:gd name="T31" fmla="*/ 53 h 113"/>
                <a:gd name="T32" fmla="*/ 0 w 114"/>
                <a:gd name="T33" fmla="*/ 60 h 113"/>
                <a:gd name="T34" fmla="*/ 0 w 114"/>
                <a:gd name="T35" fmla="*/ 67 h 113"/>
                <a:gd name="T36" fmla="*/ 2 w 114"/>
                <a:gd name="T37" fmla="*/ 74 h 113"/>
                <a:gd name="T38" fmla="*/ 5 w 114"/>
                <a:gd name="T39" fmla="*/ 84 h 113"/>
                <a:gd name="T40" fmla="*/ 10 w 114"/>
                <a:gd name="T41" fmla="*/ 91 h 113"/>
                <a:gd name="T42" fmla="*/ 13 w 114"/>
                <a:gd name="T43" fmla="*/ 96 h 113"/>
                <a:gd name="T44" fmla="*/ 19 w 114"/>
                <a:gd name="T45" fmla="*/ 99 h 113"/>
                <a:gd name="T46" fmla="*/ 22 w 114"/>
                <a:gd name="T47" fmla="*/ 103 h 113"/>
                <a:gd name="T48" fmla="*/ 27 w 114"/>
                <a:gd name="T49" fmla="*/ 106 h 113"/>
                <a:gd name="T50" fmla="*/ 39 w 114"/>
                <a:gd name="T51" fmla="*/ 111 h 113"/>
                <a:gd name="T52" fmla="*/ 46 w 114"/>
                <a:gd name="T53" fmla="*/ 113 h 113"/>
                <a:gd name="T54" fmla="*/ 53 w 114"/>
                <a:gd name="T55" fmla="*/ 113 h 113"/>
                <a:gd name="T56" fmla="*/ 60 w 114"/>
                <a:gd name="T57" fmla="*/ 113 h 113"/>
                <a:gd name="T58" fmla="*/ 65 w 114"/>
                <a:gd name="T59" fmla="*/ 111 h 113"/>
                <a:gd name="T60" fmla="*/ 73 w 114"/>
                <a:gd name="T61" fmla="*/ 111 h 113"/>
                <a:gd name="T62" fmla="*/ 83 w 114"/>
                <a:gd name="T63" fmla="*/ 106 h 113"/>
                <a:gd name="T64" fmla="*/ 89 w 114"/>
                <a:gd name="T65" fmla="*/ 104 h 113"/>
                <a:gd name="T66" fmla="*/ 92 w 114"/>
                <a:gd name="T67" fmla="*/ 101 h 113"/>
                <a:gd name="T68" fmla="*/ 97 w 114"/>
                <a:gd name="T69" fmla="*/ 96 h 113"/>
                <a:gd name="T70" fmla="*/ 102 w 114"/>
                <a:gd name="T71" fmla="*/ 92 h 113"/>
                <a:gd name="T72" fmla="*/ 106 w 114"/>
                <a:gd name="T73" fmla="*/ 86 h 113"/>
                <a:gd name="T74" fmla="*/ 112 w 114"/>
                <a:gd name="T75" fmla="*/ 72 h 113"/>
                <a:gd name="T76" fmla="*/ 114 w 114"/>
                <a:gd name="T77" fmla="*/ 65 h 113"/>
                <a:gd name="T78" fmla="*/ 114 w 114"/>
                <a:gd name="T79" fmla="*/ 58 h 113"/>
                <a:gd name="T80" fmla="*/ 114 w 114"/>
                <a:gd name="T81" fmla="*/ 50 h 113"/>
                <a:gd name="T82" fmla="*/ 114 w 114"/>
                <a:gd name="T83" fmla="*/ 41 h 113"/>
                <a:gd name="T84" fmla="*/ 111 w 114"/>
                <a:gd name="T85" fmla="*/ 29 h 113"/>
                <a:gd name="T86" fmla="*/ 107 w 114"/>
                <a:gd name="T87" fmla="*/ 26 h 113"/>
                <a:gd name="T88" fmla="*/ 104 w 114"/>
                <a:gd name="T89" fmla="*/ 21 h 113"/>
                <a:gd name="T90" fmla="*/ 99 w 114"/>
                <a:gd name="T91" fmla="*/ 17 h 113"/>
                <a:gd name="T92" fmla="*/ 94 w 114"/>
                <a:gd name="T93" fmla="*/ 12 h 113"/>
                <a:gd name="T94" fmla="*/ 87 w 114"/>
                <a:gd name="T95" fmla="*/ 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3"/>
                <a:gd name="T146" fmla="*/ 114 w 11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3">
                  <a:moveTo>
                    <a:pt x="83" y="6"/>
                  </a:moveTo>
                  <a:lnTo>
                    <a:pt x="80" y="4"/>
                  </a:lnTo>
                  <a:lnTo>
                    <a:pt x="78" y="4"/>
                  </a:lnTo>
                  <a:lnTo>
                    <a:pt x="77" y="4"/>
                  </a:lnTo>
                  <a:lnTo>
                    <a:pt x="75" y="4"/>
                  </a:lnTo>
                  <a:lnTo>
                    <a:pt x="73" y="2"/>
                  </a:lnTo>
                  <a:lnTo>
                    <a:pt x="71" y="2"/>
                  </a:lnTo>
                  <a:lnTo>
                    <a:pt x="70" y="2"/>
                  </a:lnTo>
                  <a:lnTo>
                    <a:pt x="68" y="2"/>
                  </a:lnTo>
                  <a:lnTo>
                    <a:pt x="66" y="2"/>
                  </a:lnTo>
                  <a:lnTo>
                    <a:pt x="65" y="2"/>
                  </a:lnTo>
                  <a:lnTo>
                    <a:pt x="63" y="2"/>
                  </a:lnTo>
                  <a:lnTo>
                    <a:pt x="61" y="2"/>
                  </a:lnTo>
                  <a:lnTo>
                    <a:pt x="60" y="2"/>
                  </a:lnTo>
                  <a:lnTo>
                    <a:pt x="60" y="0"/>
                  </a:lnTo>
                  <a:lnTo>
                    <a:pt x="58" y="0"/>
                  </a:lnTo>
                  <a:lnTo>
                    <a:pt x="56" y="2"/>
                  </a:lnTo>
                  <a:lnTo>
                    <a:pt x="54" y="2"/>
                  </a:lnTo>
                  <a:lnTo>
                    <a:pt x="53" y="2"/>
                  </a:lnTo>
                  <a:lnTo>
                    <a:pt x="51" y="2"/>
                  </a:lnTo>
                  <a:lnTo>
                    <a:pt x="49" y="2"/>
                  </a:lnTo>
                  <a:lnTo>
                    <a:pt x="48" y="2"/>
                  </a:lnTo>
                  <a:lnTo>
                    <a:pt x="46" y="2"/>
                  </a:lnTo>
                  <a:lnTo>
                    <a:pt x="44" y="4"/>
                  </a:lnTo>
                  <a:lnTo>
                    <a:pt x="42" y="4"/>
                  </a:lnTo>
                  <a:lnTo>
                    <a:pt x="37" y="6"/>
                  </a:lnTo>
                  <a:lnTo>
                    <a:pt x="36" y="6"/>
                  </a:lnTo>
                  <a:lnTo>
                    <a:pt x="34" y="6"/>
                  </a:lnTo>
                  <a:lnTo>
                    <a:pt x="32" y="7"/>
                  </a:lnTo>
                  <a:lnTo>
                    <a:pt x="31" y="7"/>
                  </a:lnTo>
                  <a:lnTo>
                    <a:pt x="29" y="9"/>
                  </a:lnTo>
                  <a:lnTo>
                    <a:pt x="27" y="11"/>
                  </a:lnTo>
                  <a:lnTo>
                    <a:pt x="25" y="11"/>
                  </a:lnTo>
                  <a:lnTo>
                    <a:pt x="25" y="12"/>
                  </a:lnTo>
                  <a:lnTo>
                    <a:pt x="24" y="12"/>
                  </a:lnTo>
                  <a:lnTo>
                    <a:pt x="22" y="12"/>
                  </a:lnTo>
                  <a:lnTo>
                    <a:pt x="22" y="14"/>
                  </a:lnTo>
                  <a:lnTo>
                    <a:pt x="20" y="14"/>
                  </a:lnTo>
                  <a:lnTo>
                    <a:pt x="20" y="16"/>
                  </a:lnTo>
                  <a:lnTo>
                    <a:pt x="19" y="16"/>
                  </a:lnTo>
                  <a:lnTo>
                    <a:pt x="19" y="17"/>
                  </a:lnTo>
                  <a:lnTo>
                    <a:pt x="17" y="17"/>
                  </a:lnTo>
                  <a:lnTo>
                    <a:pt x="17" y="19"/>
                  </a:lnTo>
                  <a:lnTo>
                    <a:pt x="15" y="19"/>
                  </a:lnTo>
                  <a:lnTo>
                    <a:pt x="13" y="21"/>
                  </a:lnTo>
                  <a:lnTo>
                    <a:pt x="13" y="23"/>
                  </a:lnTo>
                  <a:lnTo>
                    <a:pt x="13" y="24"/>
                  </a:lnTo>
                  <a:lnTo>
                    <a:pt x="12" y="24"/>
                  </a:lnTo>
                  <a:lnTo>
                    <a:pt x="10" y="26"/>
                  </a:lnTo>
                  <a:lnTo>
                    <a:pt x="8" y="28"/>
                  </a:lnTo>
                  <a:lnTo>
                    <a:pt x="7" y="29"/>
                  </a:lnTo>
                  <a:lnTo>
                    <a:pt x="7" y="31"/>
                  </a:lnTo>
                  <a:lnTo>
                    <a:pt x="5" y="35"/>
                  </a:lnTo>
                  <a:lnTo>
                    <a:pt x="3" y="38"/>
                  </a:lnTo>
                  <a:lnTo>
                    <a:pt x="3" y="40"/>
                  </a:lnTo>
                  <a:lnTo>
                    <a:pt x="2" y="41"/>
                  </a:lnTo>
                  <a:lnTo>
                    <a:pt x="2" y="43"/>
                  </a:lnTo>
                  <a:lnTo>
                    <a:pt x="2" y="45"/>
                  </a:lnTo>
                  <a:lnTo>
                    <a:pt x="2" y="46"/>
                  </a:lnTo>
                  <a:lnTo>
                    <a:pt x="2" y="48"/>
                  </a:lnTo>
                  <a:lnTo>
                    <a:pt x="0" y="48"/>
                  </a:lnTo>
                  <a:lnTo>
                    <a:pt x="0" y="50"/>
                  </a:lnTo>
                  <a:lnTo>
                    <a:pt x="0" y="52"/>
                  </a:lnTo>
                  <a:lnTo>
                    <a:pt x="0" y="53"/>
                  </a:lnTo>
                  <a:lnTo>
                    <a:pt x="0" y="55"/>
                  </a:lnTo>
                  <a:lnTo>
                    <a:pt x="0" y="57"/>
                  </a:lnTo>
                  <a:lnTo>
                    <a:pt x="0" y="58"/>
                  </a:lnTo>
                  <a:lnTo>
                    <a:pt x="0" y="60"/>
                  </a:lnTo>
                  <a:lnTo>
                    <a:pt x="0" y="62"/>
                  </a:lnTo>
                  <a:lnTo>
                    <a:pt x="0" y="63"/>
                  </a:lnTo>
                  <a:lnTo>
                    <a:pt x="0" y="65"/>
                  </a:lnTo>
                  <a:lnTo>
                    <a:pt x="0" y="67"/>
                  </a:lnTo>
                  <a:lnTo>
                    <a:pt x="0" y="69"/>
                  </a:lnTo>
                  <a:lnTo>
                    <a:pt x="2" y="70"/>
                  </a:lnTo>
                  <a:lnTo>
                    <a:pt x="2" y="72"/>
                  </a:lnTo>
                  <a:lnTo>
                    <a:pt x="2" y="74"/>
                  </a:lnTo>
                  <a:lnTo>
                    <a:pt x="2" y="75"/>
                  </a:lnTo>
                  <a:lnTo>
                    <a:pt x="3" y="81"/>
                  </a:lnTo>
                  <a:lnTo>
                    <a:pt x="5" y="82"/>
                  </a:lnTo>
                  <a:lnTo>
                    <a:pt x="5" y="84"/>
                  </a:lnTo>
                  <a:lnTo>
                    <a:pt x="7" y="86"/>
                  </a:lnTo>
                  <a:lnTo>
                    <a:pt x="7" y="87"/>
                  </a:lnTo>
                  <a:lnTo>
                    <a:pt x="8" y="89"/>
                  </a:lnTo>
                  <a:lnTo>
                    <a:pt x="10" y="91"/>
                  </a:lnTo>
                  <a:lnTo>
                    <a:pt x="10" y="92"/>
                  </a:lnTo>
                  <a:lnTo>
                    <a:pt x="12" y="92"/>
                  </a:lnTo>
                  <a:lnTo>
                    <a:pt x="13" y="94"/>
                  </a:lnTo>
                  <a:lnTo>
                    <a:pt x="13" y="96"/>
                  </a:lnTo>
                  <a:lnTo>
                    <a:pt x="15" y="96"/>
                  </a:lnTo>
                  <a:lnTo>
                    <a:pt x="15" y="98"/>
                  </a:lnTo>
                  <a:lnTo>
                    <a:pt x="17" y="98"/>
                  </a:lnTo>
                  <a:lnTo>
                    <a:pt x="19" y="99"/>
                  </a:lnTo>
                  <a:lnTo>
                    <a:pt x="19" y="101"/>
                  </a:lnTo>
                  <a:lnTo>
                    <a:pt x="20" y="101"/>
                  </a:lnTo>
                  <a:lnTo>
                    <a:pt x="22" y="101"/>
                  </a:lnTo>
                  <a:lnTo>
                    <a:pt x="22" y="103"/>
                  </a:lnTo>
                  <a:lnTo>
                    <a:pt x="22" y="104"/>
                  </a:lnTo>
                  <a:lnTo>
                    <a:pt x="25" y="104"/>
                  </a:lnTo>
                  <a:lnTo>
                    <a:pt x="25" y="106"/>
                  </a:lnTo>
                  <a:lnTo>
                    <a:pt x="27" y="106"/>
                  </a:lnTo>
                  <a:lnTo>
                    <a:pt x="32" y="108"/>
                  </a:lnTo>
                  <a:lnTo>
                    <a:pt x="36" y="110"/>
                  </a:lnTo>
                  <a:lnTo>
                    <a:pt x="37" y="110"/>
                  </a:lnTo>
                  <a:lnTo>
                    <a:pt x="39" y="111"/>
                  </a:lnTo>
                  <a:lnTo>
                    <a:pt x="41" y="111"/>
                  </a:lnTo>
                  <a:lnTo>
                    <a:pt x="42" y="111"/>
                  </a:lnTo>
                  <a:lnTo>
                    <a:pt x="44" y="111"/>
                  </a:lnTo>
                  <a:lnTo>
                    <a:pt x="46" y="113"/>
                  </a:lnTo>
                  <a:lnTo>
                    <a:pt x="48" y="113"/>
                  </a:lnTo>
                  <a:lnTo>
                    <a:pt x="49" y="113"/>
                  </a:lnTo>
                  <a:lnTo>
                    <a:pt x="51" y="113"/>
                  </a:lnTo>
                  <a:lnTo>
                    <a:pt x="53" y="113"/>
                  </a:lnTo>
                  <a:lnTo>
                    <a:pt x="54" y="113"/>
                  </a:lnTo>
                  <a:lnTo>
                    <a:pt x="56" y="113"/>
                  </a:lnTo>
                  <a:lnTo>
                    <a:pt x="58" y="113"/>
                  </a:lnTo>
                  <a:lnTo>
                    <a:pt x="60" y="113"/>
                  </a:lnTo>
                  <a:lnTo>
                    <a:pt x="61" y="113"/>
                  </a:lnTo>
                  <a:lnTo>
                    <a:pt x="63" y="113"/>
                  </a:lnTo>
                  <a:lnTo>
                    <a:pt x="65" y="113"/>
                  </a:lnTo>
                  <a:lnTo>
                    <a:pt x="65" y="111"/>
                  </a:lnTo>
                  <a:lnTo>
                    <a:pt x="66" y="111"/>
                  </a:lnTo>
                  <a:lnTo>
                    <a:pt x="68" y="111"/>
                  </a:lnTo>
                  <a:lnTo>
                    <a:pt x="71" y="111"/>
                  </a:lnTo>
                  <a:lnTo>
                    <a:pt x="73" y="111"/>
                  </a:lnTo>
                  <a:lnTo>
                    <a:pt x="78" y="108"/>
                  </a:lnTo>
                  <a:lnTo>
                    <a:pt x="80" y="108"/>
                  </a:lnTo>
                  <a:lnTo>
                    <a:pt x="82" y="106"/>
                  </a:lnTo>
                  <a:lnTo>
                    <a:pt x="83" y="106"/>
                  </a:lnTo>
                  <a:lnTo>
                    <a:pt x="85" y="106"/>
                  </a:lnTo>
                  <a:lnTo>
                    <a:pt x="85" y="104"/>
                  </a:lnTo>
                  <a:lnTo>
                    <a:pt x="87" y="104"/>
                  </a:lnTo>
                  <a:lnTo>
                    <a:pt x="89" y="104"/>
                  </a:lnTo>
                  <a:lnTo>
                    <a:pt x="89" y="103"/>
                  </a:lnTo>
                  <a:lnTo>
                    <a:pt x="89" y="101"/>
                  </a:lnTo>
                  <a:lnTo>
                    <a:pt x="90" y="101"/>
                  </a:lnTo>
                  <a:lnTo>
                    <a:pt x="92" y="101"/>
                  </a:lnTo>
                  <a:lnTo>
                    <a:pt x="94" y="99"/>
                  </a:lnTo>
                  <a:lnTo>
                    <a:pt x="94" y="98"/>
                  </a:lnTo>
                  <a:lnTo>
                    <a:pt x="95" y="98"/>
                  </a:lnTo>
                  <a:lnTo>
                    <a:pt x="97" y="96"/>
                  </a:lnTo>
                  <a:lnTo>
                    <a:pt x="99" y="96"/>
                  </a:lnTo>
                  <a:lnTo>
                    <a:pt x="99" y="94"/>
                  </a:lnTo>
                  <a:lnTo>
                    <a:pt x="100" y="92"/>
                  </a:lnTo>
                  <a:lnTo>
                    <a:pt x="102" y="92"/>
                  </a:lnTo>
                  <a:lnTo>
                    <a:pt x="102" y="91"/>
                  </a:lnTo>
                  <a:lnTo>
                    <a:pt x="104" y="89"/>
                  </a:lnTo>
                  <a:lnTo>
                    <a:pt x="106" y="87"/>
                  </a:lnTo>
                  <a:lnTo>
                    <a:pt x="106" y="86"/>
                  </a:lnTo>
                  <a:lnTo>
                    <a:pt x="107" y="84"/>
                  </a:lnTo>
                  <a:lnTo>
                    <a:pt x="111" y="79"/>
                  </a:lnTo>
                  <a:lnTo>
                    <a:pt x="111" y="75"/>
                  </a:lnTo>
                  <a:lnTo>
                    <a:pt x="112" y="72"/>
                  </a:lnTo>
                  <a:lnTo>
                    <a:pt x="114" y="70"/>
                  </a:lnTo>
                  <a:lnTo>
                    <a:pt x="114" y="69"/>
                  </a:lnTo>
                  <a:lnTo>
                    <a:pt x="114" y="67"/>
                  </a:lnTo>
                  <a:lnTo>
                    <a:pt x="114" y="65"/>
                  </a:lnTo>
                  <a:lnTo>
                    <a:pt x="114" y="63"/>
                  </a:lnTo>
                  <a:lnTo>
                    <a:pt x="114" y="62"/>
                  </a:lnTo>
                  <a:lnTo>
                    <a:pt x="114" y="60"/>
                  </a:lnTo>
                  <a:lnTo>
                    <a:pt x="114" y="58"/>
                  </a:lnTo>
                  <a:lnTo>
                    <a:pt x="114" y="55"/>
                  </a:lnTo>
                  <a:lnTo>
                    <a:pt x="114" y="53"/>
                  </a:lnTo>
                  <a:lnTo>
                    <a:pt x="114" y="52"/>
                  </a:lnTo>
                  <a:lnTo>
                    <a:pt x="114" y="50"/>
                  </a:lnTo>
                  <a:lnTo>
                    <a:pt x="114" y="48"/>
                  </a:lnTo>
                  <a:lnTo>
                    <a:pt x="114" y="46"/>
                  </a:lnTo>
                  <a:lnTo>
                    <a:pt x="114" y="43"/>
                  </a:lnTo>
                  <a:lnTo>
                    <a:pt x="114" y="41"/>
                  </a:lnTo>
                  <a:lnTo>
                    <a:pt x="114" y="40"/>
                  </a:lnTo>
                  <a:lnTo>
                    <a:pt x="112" y="38"/>
                  </a:lnTo>
                  <a:lnTo>
                    <a:pt x="111" y="33"/>
                  </a:lnTo>
                  <a:lnTo>
                    <a:pt x="111" y="29"/>
                  </a:lnTo>
                  <a:lnTo>
                    <a:pt x="109" y="29"/>
                  </a:lnTo>
                  <a:lnTo>
                    <a:pt x="109" y="28"/>
                  </a:lnTo>
                  <a:lnTo>
                    <a:pt x="107" y="28"/>
                  </a:lnTo>
                  <a:lnTo>
                    <a:pt x="107" y="26"/>
                  </a:lnTo>
                  <a:lnTo>
                    <a:pt x="106" y="24"/>
                  </a:lnTo>
                  <a:lnTo>
                    <a:pt x="106" y="23"/>
                  </a:lnTo>
                  <a:lnTo>
                    <a:pt x="104" y="23"/>
                  </a:lnTo>
                  <a:lnTo>
                    <a:pt x="104" y="21"/>
                  </a:lnTo>
                  <a:lnTo>
                    <a:pt x="102" y="19"/>
                  </a:lnTo>
                  <a:lnTo>
                    <a:pt x="100" y="19"/>
                  </a:lnTo>
                  <a:lnTo>
                    <a:pt x="100" y="17"/>
                  </a:lnTo>
                  <a:lnTo>
                    <a:pt x="99" y="17"/>
                  </a:lnTo>
                  <a:lnTo>
                    <a:pt x="99" y="16"/>
                  </a:lnTo>
                  <a:lnTo>
                    <a:pt x="97" y="14"/>
                  </a:lnTo>
                  <a:lnTo>
                    <a:pt x="95" y="14"/>
                  </a:lnTo>
                  <a:lnTo>
                    <a:pt x="94" y="12"/>
                  </a:lnTo>
                  <a:lnTo>
                    <a:pt x="92" y="11"/>
                  </a:lnTo>
                  <a:lnTo>
                    <a:pt x="89" y="11"/>
                  </a:lnTo>
                  <a:lnTo>
                    <a:pt x="89" y="9"/>
                  </a:lnTo>
                  <a:lnTo>
                    <a:pt x="87" y="7"/>
                  </a:lnTo>
                  <a:lnTo>
                    <a:pt x="83" y="6"/>
                  </a:lnTo>
                  <a:close/>
                </a:path>
              </a:pathLst>
            </a:custGeom>
            <a:solidFill>
              <a:srgbClr val="808080"/>
            </a:solidFill>
            <a:ln w="9525">
              <a:noFill/>
              <a:round/>
              <a:headEnd/>
              <a:tailEnd/>
            </a:ln>
          </p:spPr>
          <p:txBody>
            <a:bodyPr/>
            <a:lstStyle/>
            <a:p>
              <a:endParaRPr lang="en-US"/>
            </a:p>
          </p:txBody>
        </p:sp>
        <p:sp>
          <p:nvSpPr>
            <p:cNvPr id="506" name="Freeform 2677"/>
            <p:cNvSpPr>
              <a:spLocks/>
            </p:cNvSpPr>
            <p:nvPr/>
          </p:nvSpPr>
          <p:spPr bwMode="auto">
            <a:xfrm>
              <a:off x="2703" y="2690"/>
              <a:ext cx="116" cy="113"/>
            </a:xfrm>
            <a:custGeom>
              <a:avLst/>
              <a:gdLst>
                <a:gd name="T0" fmla="*/ 79 w 116"/>
                <a:gd name="T1" fmla="*/ 3 h 113"/>
                <a:gd name="T2" fmla="*/ 72 w 116"/>
                <a:gd name="T3" fmla="*/ 2 h 113"/>
                <a:gd name="T4" fmla="*/ 65 w 116"/>
                <a:gd name="T5" fmla="*/ 2 h 113"/>
                <a:gd name="T6" fmla="*/ 58 w 116"/>
                <a:gd name="T7" fmla="*/ 0 h 113"/>
                <a:gd name="T8" fmla="*/ 51 w 116"/>
                <a:gd name="T9" fmla="*/ 2 h 113"/>
                <a:gd name="T10" fmla="*/ 45 w 116"/>
                <a:gd name="T11" fmla="*/ 3 h 113"/>
                <a:gd name="T12" fmla="*/ 34 w 116"/>
                <a:gd name="T13" fmla="*/ 7 h 113"/>
                <a:gd name="T14" fmla="*/ 27 w 116"/>
                <a:gd name="T15" fmla="*/ 10 h 113"/>
                <a:gd name="T16" fmla="*/ 24 w 116"/>
                <a:gd name="T17" fmla="*/ 14 h 113"/>
                <a:gd name="T18" fmla="*/ 21 w 116"/>
                <a:gd name="T19" fmla="*/ 17 h 113"/>
                <a:gd name="T20" fmla="*/ 16 w 116"/>
                <a:gd name="T21" fmla="*/ 20 h 113"/>
                <a:gd name="T22" fmla="*/ 12 w 116"/>
                <a:gd name="T23" fmla="*/ 24 h 113"/>
                <a:gd name="T24" fmla="*/ 7 w 116"/>
                <a:gd name="T25" fmla="*/ 34 h 113"/>
                <a:gd name="T26" fmla="*/ 4 w 116"/>
                <a:gd name="T27" fmla="*/ 43 h 113"/>
                <a:gd name="T28" fmla="*/ 2 w 116"/>
                <a:gd name="T29" fmla="*/ 48 h 113"/>
                <a:gd name="T30" fmla="*/ 0 w 116"/>
                <a:gd name="T31" fmla="*/ 53 h 113"/>
                <a:gd name="T32" fmla="*/ 0 w 116"/>
                <a:gd name="T33" fmla="*/ 60 h 113"/>
                <a:gd name="T34" fmla="*/ 0 w 116"/>
                <a:gd name="T35" fmla="*/ 67 h 113"/>
                <a:gd name="T36" fmla="*/ 2 w 116"/>
                <a:gd name="T37" fmla="*/ 73 h 113"/>
                <a:gd name="T38" fmla="*/ 7 w 116"/>
                <a:gd name="T39" fmla="*/ 84 h 113"/>
                <a:gd name="T40" fmla="*/ 10 w 116"/>
                <a:gd name="T41" fmla="*/ 89 h 113"/>
                <a:gd name="T42" fmla="*/ 14 w 116"/>
                <a:gd name="T43" fmla="*/ 94 h 113"/>
                <a:gd name="T44" fmla="*/ 19 w 116"/>
                <a:gd name="T45" fmla="*/ 99 h 113"/>
                <a:gd name="T46" fmla="*/ 24 w 116"/>
                <a:gd name="T47" fmla="*/ 104 h 113"/>
                <a:gd name="T48" fmla="*/ 33 w 116"/>
                <a:gd name="T49" fmla="*/ 107 h 113"/>
                <a:gd name="T50" fmla="*/ 41 w 116"/>
                <a:gd name="T51" fmla="*/ 113 h 113"/>
                <a:gd name="T52" fmla="*/ 48 w 116"/>
                <a:gd name="T53" fmla="*/ 113 h 113"/>
                <a:gd name="T54" fmla="*/ 55 w 116"/>
                <a:gd name="T55" fmla="*/ 113 h 113"/>
                <a:gd name="T56" fmla="*/ 62 w 116"/>
                <a:gd name="T57" fmla="*/ 113 h 113"/>
                <a:gd name="T58" fmla="*/ 68 w 116"/>
                <a:gd name="T59" fmla="*/ 113 h 113"/>
                <a:gd name="T60" fmla="*/ 80 w 116"/>
                <a:gd name="T61" fmla="*/ 107 h 113"/>
                <a:gd name="T62" fmla="*/ 85 w 116"/>
                <a:gd name="T63" fmla="*/ 106 h 113"/>
                <a:gd name="T64" fmla="*/ 91 w 116"/>
                <a:gd name="T65" fmla="*/ 102 h 113"/>
                <a:gd name="T66" fmla="*/ 96 w 116"/>
                <a:gd name="T67" fmla="*/ 99 h 113"/>
                <a:gd name="T68" fmla="*/ 99 w 116"/>
                <a:gd name="T69" fmla="*/ 94 h 113"/>
                <a:gd name="T70" fmla="*/ 104 w 116"/>
                <a:gd name="T71" fmla="*/ 89 h 113"/>
                <a:gd name="T72" fmla="*/ 108 w 116"/>
                <a:gd name="T73" fmla="*/ 84 h 113"/>
                <a:gd name="T74" fmla="*/ 113 w 116"/>
                <a:gd name="T75" fmla="*/ 72 h 113"/>
                <a:gd name="T76" fmla="*/ 116 w 116"/>
                <a:gd name="T77" fmla="*/ 65 h 113"/>
                <a:gd name="T78" fmla="*/ 116 w 116"/>
                <a:gd name="T79" fmla="*/ 58 h 113"/>
                <a:gd name="T80" fmla="*/ 116 w 116"/>
                <a:gd name="T81" fmla="*/ 49 h 113"/>
                <a:gd name="T82" fmla="*/ 114 w 116"/>
                <a:gd name="T83" fmla="*/ 41 h 113"/>
                <a:gd name="T84" fmla="*/ 111 w 116"/>
                <a:gd name="T85" fmla="*/ 32 h 113"/>
                <a:gd name="T86" fmla="*/ 108 w 116"/>
                <a:gd name="T87" fmla="*/ 26 h 113"/>
                <a:gd name="T88" fmla="*/ 104 w 116"/>
                <a:gd name="T89" fmla="*/ 20 h 113"/>
                <a:gd name="T90" fmla="*/ 99 w 116"/>
                <a:gd name="T91" fmla="*/ 15 h 113"/>
                <a:gd name="T92" fmla="*/ 94 w 116"/>
                <a:gd name="T93" fmla="*/ 12 h 113"/>
                <a:gd name="T94" fmla="*/ 87 w 116"/>
                <a:gd name="T95" fmla="*/ 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113"/>
                <a:gd name="T146" fmla="*/ 116 w 116"/>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113">
                  <a:moveTo>
                    <a:pt x="84" y="7"/>
                  </a:moveTo>
                  <a:lnTo>
                    <a:pt x="80" y="5"/>
                  </a:lnTo>
                  <a:lnTo>
                    <a:pt x="79" y="5"/>
                  </a:lnTo>
                  <a:lnTo>
                    <a:pt x="79" y="3"/>
                  </a:lnTo>
                  <a:lnTo>
                    <a:pt x="77" y="3"/>
                  </a:lnTo>
                  <a:lnTo>
                    <a:pt x="75" y="2"/>
                  </a:lnTo>
                  <a:lnTo>
                    <a:pt x="74" y="2"/>
                  </a:lnTo>
                  <a:lnTo>
                    <a:pt x="72" y="2"/>
                  </a:lnTo>
                  <a:lnTo>
                    <a:pt x="70" y="2"/>
                  </a:lnTo>
                  <a:lnTo>
                    <a:pt x="68" y="2"/>
                  </a:lnTo>
                  <a:lnTo>
                    <a:pt x="67" y="2"/>
                  </a:lnTo>
                  <a:lnTo>
                    <a:pt x="65" y="2"/>
                  </a:lnTo>
                  <a:lnTo>
                    <a:pt x="63" y="2"/>
                  </a:lnTo>
                  <a:lnTo>
                    <a:pt x="62" y="2"/>
                  </a:lnTo>
                  <a:lnTo>
                    <a:pt x="60" y="0"/>
                  </a:lnTo>
                  <a:lnTo>
                    <a:pt x="58" y="0"/>
                  </a:lnTo>
                  <a:lnTo>
                    <a:pt x="56" y="2"/>
                  </a:lnTo>
                  <a:lnTo>
                    <a:pt x="55" y="2"/>
                  </a:lnTo>
                  <a:lnTo>
                    <a:pt x="53" y="2"/>
                  </a:lnTo>
                  <a:lnTo>
                    <a:pt x="51" y="2"/>
                  </a:lnTo>
                  <a:lnTo>
                    <a:pt x="50" y="2"/>
                  </a:lnTo>
                  <a:lnTo>
                    <a:pt x="48" y="2"/>
                  </a:lnTo>
                  <a:lnTo>
                    <a:pt x="46" y="2"/>
                  </a:lnTo>
                  <a:lnTo>
                    <a:pt x="45" y="3"/>
                  </a:lnTo>
                  <a:lnTo>
                    <a:pt x="43" y="3"/>
                  </a:lnTo>
                  <a:lnTo>
                    <a:pt x="38" y="5"/>
                  </a:lnTo>
                  <a:lnTo>
                    <a:pt x="36" y="7"/>
                  </a:lnTo>
                  <a:lnTo>
                    <a:pt x="34" y="7"/>
                  </a:lnTo>
                  <a:lnTo>
                    <a:pt x="33" y="7"/>
                  </a:lnTo>
                  <a:lnTo>
                    <a:pt x="31" y="9"/>
                  </a:lnTo>
                  <a:lnTo>
                    <a:pt x="29" y="10"/>
                  </a:lnTo>
                  <a:lnTo>
                    <a:pt x="27" y="10"/>
                  </a:lnTo>
                  <a:lnTo>
                    <a:pt x="27" y="12"/>
                  </a:lnTo>
                  <a:lnTo>
                    <a:pt x="26" y="12"/>
                  </a:lnTo>
                  <a:lnTo>
                    <a:pt x="24" y="12"/>
                  </a:lnTo>
                  <a:lnTo>
                    <a:pt x="24" y="14"/>
                  </a:lnTo>
                  <a:lnTo>
                    <a:pt x="22" y="14"/>
                  </a:lnTo>
                  <a:lnTo>
                    <a:pt x="21" y="14"/>
                  </a:lnTo>
                  <a:lnTo>
                    <a:pt x="21" y="15"/>
                  </a:lnTo>
                  <a:lnTo>
                    <a:pt x="21" y="17"/>
                  </a:lnTo>
                  <a:lnTo>
                    <a:pt x="19" y="17"/>
                  </a:lnTo>
                  <a:lnTo>
                    <a:pt x="17" y="19"/>
                  </a:lnTo>
                  <a:lnTo>
                    <a:pt x="16" y="19"/>
                  </a:lnTo>
                  <a:lnTo>
                    <a:pt x="16" y="20"/>
                  </a:lnTo>
                  <a:lnTo>
                    <a:pt x="16" y="22"/>
                  </a:lnTo>
                  <a:lnTo>
                    <a:pt x="14" y="22"/>
                  </a:lnTo>
                  <a:lnTo>
                    <a:pt x="14" y="24"/>
                  </a:lnTo>
                  <a:lnTo>
                    <a:pt x="12" y="24"/>
                  </a:lnTo>
                  <a:lnTo>
                    <a:pt x="10" y="26"/>
                  </a:lnTo>
                  <a:lnTo>
                    <a:pt x="10" y="27"/>
                  </a:lnTo>
                  <a:lnTo>
                    <a:pt x="9" y="31"/>
                  </a:lnTo>
                  <a:lnTo>
                    <a:pt x="7" y="34"/>
                  </a:lnTo>
                  <a:lnTo>
                    <a:pt x="5" y="38"/>
                  </a:lnTo>
                  <a:lnTo>
                    <a:pt x="5" y="39"/>
                  </a:lnTo>
                  <a:lnTo>
                    <a:pt x="4" y="41"/>
                  </a:lnTo>
                  <a:lnTo>
                    <a:pt x="4" y="43"/>
                  </a:lnTo>
                  <a:lnTo>
                    <a:pt x="2" y="43"/>
                  </a:lnTo>
                  <a:lnTo>
                    <a:pt x="2" y="44"/>
                  </a:lnTo>
                  <a:lnTo>
                    <a:pt x="2" y="46"/>
                  </a:lnTo>
                  <a:lnTo>
                    <a:pt x="2" y="48"/>
                  </a:lnTo>
                  <a:lnTo>
                    <a:pt x="0" y="48"/>
                  </a:lnTo>
                  <a:lnTo>
                    <a:pt x="0" y="49"/>
                  </a:lnTo>
                  <a:lnTo>
                    <a:pt x="0" y="51"/>
                  </a:lnTo>
                  <a:lnTo>
                    <a:pt x="0" y="53"/>
                  </a:lnTo>
                  <a:lnTo>
                    <a:pt x="0" y="55"/>
                  </a:lnTo>
                  <a:lnTo>
                    <a:pt x="0" y="56"/>
                  </a:lnTo>
                  <a:lnTo>
                    <a:pt x="0" y="58"/>
                  </a:lnTo>
                  <a:lnTo>
                    <a:pt x="0" y="60"/>
                  </a:lnTo>
                  <a:lnTo>
                    <a:pt x="0" y="61"/>
                  </a:lnTo>
                  <a:lnTo>
                    <a:pt x="0" y="63"/>
                  </a:lnTo>
                  <a:lnTo>
                    <a:pt x="0" y="65"/>
                  </a:lnTo>
                  <a:lnTo>
                    <a:pt x="0" y="67"/>
                  </a:lnTo>
                  <a:lnTo>
                    <a:pt x="0" y="68"/>
                  </a:lnTo>
                  <a:lnTo>
                    <a:pt x="2" y="70"/>
                  </a:lnTo>
                  <a:lnTo>
                    <a:pt x="2" y="72"/>
                  </a:lnTo>
                  <a:lnTo>
                    <a:pt x="2" y="73"/>
                  </a:lnTo>
                  <a:lnTo>
                    <a:pt x="2" y="75"/>
                  </a:lnTo>
                  <a:lnTo>
                    <a:pt x="5" y="80"/>
                  </a:lnTo>
                  <a:lnTo>
                    <a:pt x="7" y="82"/>
                  </a:lnTo>
                  <a:lnTo>
                    <a:pt x="7" y="84"/>
                  </a:lnTo>
                  <a:lnTo>
                    <a:pt x="7" y="85"/>
                  </a:lnTo>
                  <a:lnTo>
                    <a:pt x="9" y="85"/>
                  </a:lnTo>
                  <a:lnTo>
                    <a:pt x="9" y="89"/>
                  </a:lnTo>
                  <a:lnTo>
                    <a:pt x="10" y="89"/>
                  </a:lnTo>
                  <a:lnTo>
                    <a:pt x="10" y="90"/>
                  </a:lnTo>
                  <a:lnTo>
                    <a:pt x="10" y="92"/>
                  </a:lnTo>
                  <a:lnTo>
                    <a:pt x="12" y="92"/>
                  </a:lnTo>
                  <a:lnTo>
                    <a:pt x="14" y="94"/>
                  </a:lnTo>
                  <a:lnTo>
                    <a:pt x="16" y="95"/>
                  </a:lnTo>
                  <a:lnTo>
                    <a:pt x="16" y="97"/>
                  </a:lnTo>
                  <a:lnTo>
                    <a:pt x="17" y="97"/>
                  </a:lnTo>
                  <a:lnTo>
                    <a:pt x="19" y="99"/>
                  </a:lnTo>
                  <a:lnTo>
                    <a:pt x="21" y="101"/>
                  </a:lnTo>
                  <a:lnTo>
                    <a:pt x="22" y="101"/>
                  </a:lnTo>
                  <a:lnTo>
                    <a:pt x="24" y="102"/>
                  </a:lnTo>
                  <a:lnTo>
                    <a:pt x="24" y="104"/>
                  </a:lnTo>
                  <a:lnTo>
                    <a:pt x="27" y="104"/>
                  </a:lnTo>
                  <a:lnTo>
                    <a:pt x="27" y="106"/>
                  </a:lnTo>
                  <a:lnTo>
                    <a:pt x="29" y="106"/>
                  </a:lnTo>
                  <a:lnTo>
                    <a:pt x="33" y="107"/>
                  </a:lnTo>
                  <a:lnTo>
                    <a:pt x="36" y="109"/>
                  </a:lnTo>
                  <a:lnTo>
                    <a:pt x="38" y="109"/>
                  </a:lnTo>
                  <a:lnTo>
                    <a:pt x="39" y="111"/>
                  </a:lnTo>
                  <a:lnTo>
                    <a:pt x="41" y="113"/>
                  </a:lnTo>
                  <a:lnTo>
                    <a:pt x="43" y="113"/>
                  </a:lnTo>
                  <a:lnTo>
                    <a:pt x="45" y="113"/>
                  </a:lnTo>
                  <a:lnTo>
                    <a:pt x="46" y="113"/>
                  </a:lnTo>
                  <a:lnTo>
                    <a:pt x="48" y="113"/>
                  </a:lnTo>
                  <a:lnTo>
                    <a:pt x="50" y="113"/>
                  </a:lnTo>
                  <a:lnTo>
                    <a:pt x="51" y="113"/>
                  </a:lnTo>
                  <a:lnTo>
                    <a:pt x="53" y="113"/>
                  </a:lnTo>
                  <a:lnTo>
                    <a:pt x="55" y="113"/>
                  </a:lnTo>
                  <a:lnTo>
                    <a:pt x="56" y="113"/>
                  </a:lnTo>
                  <a:lnTo>
                    <a:pt x="58" y="113"/>
                  </a:lnTo>
                  <a:lnTo>
                    <a:pt x="60" y="113"/>
                  </a:lnTo>
                  <a:lnTo>
                    <a:pt x="62" y="113"/>
                  </a:lnTo>
                  <a:lnTo>
                    <a:pt x="63" y="113"/>
                  </a:lnTo>
                  <a:lnTo>
                    <a:pt x="65" y="113"/>
                  </a:lnTo>
                  <a:lnTo>
                    <a:pt x="67" y="113"/>
                  </a:lnTo>
                  <a:lnTo>
                    <a:pt x="68" y="113"/>
                  </a:lnTo>
                  <a:lnTo>
                    <a:pt x="70" y="113"/>
                  </a:lnTo>
                  <a:lnTo>
                    <a:pt x="74" y="111"/>
                  </a:lnTo>
                  <a:lnTo>
                    <a:pt x="79" y="107"/>
                  </a:lnTo>
                  <a:lnTo>
                    <a:pt x="80" y="107"/>
                  </a:lnTo>
                  <a:lnTo>
                    <a:pt x="82" y="107"/>
                  </a:lnTo>
                  <a:lnTo>
                    <a:pt x="82" y="106"/>
                  </a:lnTo>
                  <a:lnTo>
                    <a:pt x="84" y="106"/>
                  </a:lnTo>
                  <a:lnTo>
                    <a:pt x="85" y="106"/>
                  </a:lnTo>
                  <a:lnTo>
                    <a:pt x="85" y="104"/>
                  </a:lnTo>
                  <a:lnTo>
                    <a:pt x="87" y="104"/>
                  </a:lnTo>
                  <a:lnTo>
                    <a:pt x="89" y="104"/>
                  </a:lnTo>
                  <a:lnTo>
                    <a:pt x="91" y="102"/>
                  </a:lnTo>
                  <a:lnTo>
                    <a:pt x="91" y="101"/>
                  </a:lnTo>
                  <a:lnTo>
                    <a:pt x="92" y="101"/>
                  </a:lnTo>
                  <a:lnTo>
                    <a:pt x="94" y="101"/>
                  </a:lnTo>
                  <a:lnTo>
                    <a:pt x="96" y="99"/>
                  </a:lnTo>
                  <a:lnTo>
                    <a:pt x="96" y="97"/>
                  </a:lnTo>
                  <a:lnTo>
                    <a:pt x="97" y="97"/>
                  </a:lnTo>
                  <a:lnTo>
                    <a:pt x="99" y="95"/>
                  </a:lnTo>
                  <a:lnTo>
                    <a:pt x="99" y="94"/>
                  </a:lnTo>
                  <a:lnTo>
                    <a:pt x="101" y="94"/>
                  </a:lnTo>
                  <a:lnTo>
                    <a:pt x="102" y="92"/>
                  </a:lnTo>
                  <a:lnTo>
                    <a:pt x="102" y="90"/>
                  </a:lnTo>
                  <a:lnTo>
                    <a:pt x="104" y="89"/>
                  </a:lnTo>
                  <a:lnTo>
                    <a:pt x="106" y="89"/>
                  </a:lnTo>
                  <a:lnTo>
                    <a:pt x="106" y="87"/>
                  </a:lnTo>
                  <a:lnTo>
                    <a:pt x="106" y="85"/>
                  </a:lnTo>
                  <a:lnTo>
                    <a:pt x="108" y="84"/>
                  </a:lnTo>
                  <a:lnTo>
                    <a:pt x="111" y="78"/>
                  </a:lnTo>
                  <a:lnTo>
                    <a:pt x="113" y="77"/>
                  </a:lnTo>
                  <a:lnTo>
                    <a:pt x="113" y="75"/>
                  </a:lnTo>
                  <a:lnTo>
                    <a:pt x="113" y="72"/>
                  </a:lnTo>
                  <a:lnTo>
                    <a:pt x="114" y="70"/>
                  </a:lnTo>
                  <a:lnTo>
                    <a:pt x="114" y="68"/>
                  </a:lnTo>
                  <a:lnTo>
                    <a:pt x="114" y="67"/>
                  </a:lnTo>
                  <a:lnTo>
                    <a:pt x="116" y="65"/>
                  </a:lnTo>
                  <a:lnTo>
                    <a:pt x="116" y="63"/>
                  </a:lnTo>
                  <a:lnTo>
                    <a:pt x="116" y="61"/>
                  </a:lnTo>
                  <a:lnTo>
                    <a:pt x="116" y="60"/>
                  </a:lnTo>
                  <a:lnTo>
                    <a:pt x="116" y="58"/>
                  </a:lnTo>
                  <a:lnTo>
                    <a:pt x="116" y="55"/>
                  </a:lnTo>
                  <a:lnTo>
                    <a:pt x="116" y="53"/>
                  </a:lnTo>
                  <a:lnTo>
                    <a:pt x="116" y="51"/>
                  </a:lnTo>
                  <a:lnTo>
                    <a:pt x="116" y="49"/>
                  </a:lnTo>
                  <a:lnTo>
                    <a:pt x="116" y="48"/>
                  </a:lnTo>
                  <a:lnTo>
                    <a:pt x="116" y="46"/>
                  </a:lnTo>
                  <a:lnTo>
                    <a:pt x="114" y="43"/>
                  </a:lnTo>
                  <a:lnTo>
                    <a:pt x="114" y="41"/>
                  </a:lnTo>
                  <a:lnTo>
                    <a:pt x="114" y="39"/>
                  </a:lnTo>
                  <a:lnTo>
                    <a:pt x="113" y="38"/>
                  </a:lnTo>
                  <a:lnTo>
                    <a:pt x="113" y="32"/>
                  </a:lnTo>
                  <a:lnTo>
                    <a:pt x="111" y="32"/>
                  </a:lnTo>
                  <a:lnTo>
                    <a:pt x="111" y="31"/>
                  </a:lnTo>
                  <a:lnTo>
                    <a:pt x="109" y="29"/>
                  </a:lnTo>
                  <a:lnTo>
                    <a:pt x="108" y="27"/>
                  </a:lnTo>
                  <a:lnTo>
                    <a:pt x="108" y="26"/>
                  </a:lnTo>
                  <a:lnTo>
                    <a:pt x="106" y="24"/>
                  </a:lnTo>
                  <a:lnTo>
                    <a:pt x="106" y="22"/>
                  </a:lnTo>
                  <a:lnTo>
                    <a:pt x="104" y="22"/>
                  </a:lnTo>
                  <a:lnTo>
                    <a:pt x="104" y="20"/>
                  </a:lnTo>
                  <a:lnTo>
                    <a:pt x="102" y="19"/>
                  </a:lnTo>
                  <a:lnTo>
                    <a:pt x="101" y="17"/>
                  </a:lnTo>
                  <a:lnTo>
                    <a:pt x="99" y="17"/>
                  </a:lnTo>
                  <a:lnTo>
                    <a:pt x="99" y="15"/>
                  </a:lnTo>
                  <a:lnTo>
                    <a:pt x="99" y="14"/>
                  </a:lnTo>
                  <a:lnTo>
                    <a:pt x="97" y="14"/>
                  </a:lnTo>
                  <a:lnTo>
                    <a:pt x="96" y="12"/>
                  </a:lnTo>
                  <a:lnTo>
                    <a:pt x="94" y="12"/>
                  </a:lnTo>
                  <a:lnTo>
                    <a:pt x="92" y="10"/>
                  </a:lnTo>
                  <a:lnTo>
                    <a:pt x="91" y="10"/>
                  </a:lnTo>
                  <a:lnTo>
                    <a:pt x="91" y="9"/>
                  </a:lnTo>
                  <a:lnTo>
                    <a:pt x="87" y="7"/>
                  </a:lnTo>
                  <a:lnTo>
                    <a:pt x="84" y="7"/>
                  </a:lnTo>
                  <a:close/>
                </a:path>
              </a:pathLst>
            </a:custGeom>
            <a:solidFill>
              <a:srgbClr val="808080"/>
            </a:solidFill>
            <a:ln w="9525">
              <a:noFill/>
              <a:round/>
              <a:headEnd/>
              <a:tailEnd/>
            </a:ln>
          </p:spPr>
          <p:txBody>
            <a:bodyPr/>
            <a:lstStyle/>
            <a:p>
              <a:endParaRPr lang="en-US"/>
            </a:p>
          </p:txBody>
        </p:sp>
        <p:sp>
          <p:nvSpPr>
            <p:cNvPr id="507" name="Freeform 2678"/>
            <p:cNvSpPr>
              <a:spLocks/>
            </p:cNvSpPr>
            <p:nvPr/>
          </p:nvSpPr>
          <p:spPr bwMode="auto">
            <a:xfrm>
              <a:off x="2616" y="2671"/>
              <a:ext cx="114" cy="111"/>
            </a:xfrm>
            <a:custGeom>
              <a:avLst/>
              <a:gdLst>
                <a:gd name="T0" fmla="*/ 77 w 114"/>
                <a:gd name="T1" fmla="*/ 2 h 111"/>
                <a:gd name="T2" fmla="*/ 70 w 114"/>
                <a:gd name="T3" fmla="*/ 0 h 111"/>
                <a:gd name="T4" fmla="*/ 63 w 114"/>
                <a:gd name="T5" fmla="*/ 0 h 111"/>
                <a:gd name="T6" fmla="*/ 57 w 114"/>
                <a:gd name="T7" fmla="*/ 0 h 111"/>
                <a:gd name="T8" fmla="*/ 50 w 114"/>
                <a:gd name="T9" fmla="*/ 0 h 111"/>
                <a:gd name="T10" fmla="*/ 43 w 114"/>
                <a:gd name="T11" fmla="*/ 2 h 111"/>
                <a:gd name="T12" fmla="*/ 33 w 114"/>
                <a:gd name="T13" fmla="*/ 7 h 111"/>
                <a:gd name="T14" fmla="*/ 26 w 114"/>
                <a:gd name="T15" fmla="*/ 9 h 111"/>
                <a:gd name="T16" fmla="*/ 21 w 114"/>
                <a:gd name="T17" fmla="*/ 12 h 111"/>
                <a:gd name="T18" fmla="*/ 17 w 114"/>
                <a:gd name="T19" fmla="*/ 19 h 111"/>
                <a:gd name="T20" fmla="*/ 14 w 114"/>
                <a:gd name="T21" fmla="*/ 22 h 111"/>
                <a:gd name="T22" fmla="*/ 9 w 114"/>
                <a:gd name="T23" fmla="*/ 29 h 111"/>
                <a:gd name="T24" fmla="*/ 2 w 114"/>
                <a:gd name="T25" fmla="*/ 39 h 111"/>
                <a:gd name="T26" fmla="*/ 0 w 114"/>
                <a:gd name="T27" fmla="*/ 48 h 111"/>
                <a:gd name="T28" fmla="*/ 0 w 114"/>
                <a:gd name="T29" fmla="*/ 55 h 111"/>
                <a:gd name="T30" fmla="*/ 0 w 114"/>
                <a:gd name="T31" fmla="*/ 62 h 111"/>
                <a:gd name="T32" fmla="*/ 2 w 114"/>
                <a:gd name="T33" fmla="*/ 70 h 111"/>
                <a:gd name="T34" fmla="*/ 5 w 114"/>
                <a:gd name="T35" fmla="*/ 80 h 111"/>
                <a:gd name="T36" fmla="*/ 9 w 114"/>
                <a:gd name="T37" fmla="*/ 87 h 111"/>
                <a:gd name="T38" fmla="*/ 12 w 114"/>
                <a:gd name="T39" fmla="*/ 91 h 111"/>
                <a:gd name="T40" fmla="*/ 16 w 114"/>
                <a:gd name="T41" fmla="*/ 96 h 111"/>
                <a:gd name="T42" fmla="*/ 21 w 114"/>
                <a:gd name="T43" fmla="*/ 99 h 111"/>
                <a:gd name="T44" fmla="*/ 26 w 114"/>
                <a:gd name="T45" fmla="*/ 103 h 111"/>
                <a:gd name="T46" fmla="*/ 33 w 114"/>
                <a:gd name="T47" fmla="*/ 108 h 111"/>
                <a:gd name="T48" fmla="*/ 41 w 114"/>
                <a:gd name="T49" fmla="*/ 111 h 111"/>
                <a:gd name="T50" fmla="*/ 48 w 114"/>
                <a:gd name="T51" fmla="*/ 111 h 111"/>
                <a:gd name="T52" fmla="*/ 55 w 114"/>
                <a:gd name="T53" fmla="*/ 111 h 111"/>
                <a:gd name="T54" fmla="*/ 62 w 114"/>
                <a:gd name="T55" fmla="*/ 111 h 111"/>
                <a:gd name="T56" fmla="*/ 68 w 114"/>
                <a:gd name="T57" fmla="*/ 111 h 111"/>
                <a:gd name="T58" fmla="*/ 80 w 114"/>
                <a:gd name="T59" fmla="*/ 108 h 111"/>
                <a:gd name="T60" fmla="*/ 85 w 114"/>
                <a:gd name="T61" fmla="*/ 104 h 111"/>
                <a:gd name="T62" fmla="*/ 89 w 114"/>
                <a:gd name="T63" fmla="*/ 101 h 111"/>
                <a:gd name="T64" fmla="*/ 94 w 114"/>
                <a:gd name="T65" fmla="*/ 97 h 111"/>
                <a:gd name="T66" fmla="*/ 99 w 114"/>
                <a:gd name="T67" fmla="*/ 96 h 111"/>
                <a:gd name="T68" fmla="*/ 103 w 114"/>
                <a:gd name="T69" fmla="*/ 91 h 111"/>
                <a:gd name="T70" fmla="*/ 106 w 114"/>
                <a:gd name="T71" fmla="*/ 87 h 111"/>
                <a:gd name="T72" fmla="*/ 108 w 114"/>
                <a:gd name="T73" fmla="*/ 82 h 111"/>
                <a:gd name="T74" fmla="*/ 113 w 114"/>
                <a:gd name="T75" fmla="*/ 72 h 111"/>
                <a:gd name="T76" fmla="*/ 114 w 114"/>
                <a:gd name="T77" fmla="*/ 67 h 111"/>
                <a:gd name="T78" fmla="*/ 114 w 114"/>
                <a:gd name="T79" fmla="*/ 60 h 111"/>
                <a:gd name="T80" fmla="*/ 114 w 114"/>
                <a:gd name="T81" fmla="*/ 53 h 111"/>
                <a:gd name="T82" fmla="*/ 114 w 114"/>
                <a:gd name="T83" fmla="*/ 46 h 111"/>
                <a:gd name="T84" fmla="*/ 114 w 114"/>
                <a:gd name="T85" fmla="*/ 39 h 111"/>
                <a:gd name="T86" fmla="*/ 111 w 114"/>
                <a:gd name="T87" fmla="*/ 29 h 111"/>
                <a:gd name="T88" fmla="*/ 106 w 114"/>
                <a:gd name="T89" fmla="*/ 24 h 111"/>
                <a:gd name="T90" fmla="*/ 104 w 114"/>
                <a:gd name="T91" fmla="*/ 19 h 111"/>
                <a:gd name="T92" fmla="*/ 99 w 114"/>
                <a:gd name="T93" fmla="*/ 16 h 111"/>
                <a:gd name="T94" fmla="*/ 94 w 114"/>
                <a:gd name="T95" fmla="*/ 12 h 111"/>
                <a:gd name="T96" fmla="*/ 89 w 114"/>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1"/>
                <a:gd name="T149" fmla="*/ 114 w 114"/>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1">
                  <a:moveTo>
                    <a:pt x="84" y="5"/>
                  </a:moveTo>
                  <a:lnTo>
                    <a:pt x="80" y="4"/>
                  </a:lnTo>
                  <a:lnTo>
                    <a:pt x="79" y="4"/>
                  </a:lnTo>
                  <a:lnTo>
                    <a:pt x="77" y="2"/>
                  </a:lnTo>
                  <a:lnTo>
                    <a:pt x="75" y="2"/>
                  </a:lnTo>
                  <a:lnTo>
                    <a:pt x="74" y="0"/>
                  </a:lnTo>
                  <a:lnTo>
                    <a:pt x="72" y="0"/>
                  </a:lnTo>
                  <a:lnTo>
                    <a:pt x="70" y="0"/>
                  </a:lnTo>
                  <a:lnTo>
                    <a:pt x="68" y="0"/>
                  </a:lnTo>
                  <a:lnTo>
                    <a:pt x="67" y="0"/>
                  </a:lnTo>
                  <a:lnTo>
                    <a:pt x="65" y="0"/>
                  </a:lnTo>
                  <a:lnTo>
                    <a:pt x="63" y="0"/>
                  </a:lnTo>
                  <a:lnTo>
                    <a:pt x="62" y="0"/>
                  </a:lnTo>
                  <a:lnTo>
                    <a:pt x="60" y="0"/>
                  </a:lnTo>
                  <a:lnTo>
                    <a:pt x="58" y="0"/>
                  </a:lnTo>
                  <a:lnTo>
                    <a:pt x="57" y="0"/>
                  </a:lnTo>
                  <a:lnTo>
                    <a:pt x="55" y="0"/>
                  </a:lnTo>
                  <a:lnTo>
                    <a:pt x="53" y="0"/>
                  </a:lnTo>
                  <a:lnTo>
                    <a:pt x="51" y="0"/>
                  </a:lnTo>
                  <a:lnTo>
                    <a:pt x="50" y="0"/>
                  </a:lnTo>
                  <a:lnTo>
                    <a:pt x="48" y="0"/>
                  </a:lnTo>
                  <a:lnTo>
                    <a:pt x="46" y="0"/>
                  </a:lnTo>
                  <a:lnTo>
                    <a:pt x="45" y="2"/>
                  </a:lnTo>
                  <a:lnTo>
                    <a:pt x="43" y="2"/>
                  </a:lnTo>
                  <a:lnTo>
                    <a:pt x="38" y="4"/>
                  </a:lnTo>
                  <a:lnTo>
                    <a:pt x="36" y="5"/>
                  </a:lnTo>
                  <a:lnTo>
                    <a:pt x="34" y="5"/>
                  </a:lnTo>
                  <a:lnTo>
                    <a:pt x="33" y="7"/>
                  </a:lnTo>
                  <a:lnTo>
                    <a:pt x="31" y="7"/>
                  </a:lnTo>
                  <a:lnTo>
                    <a:pt x="29" y="7"/>
                  </a:lnTo>
                  <a:lnTo>
                    <a:pt x="28" y="9"/>
                  </a:lnTo>
                  <a:lnTo>
                    <a:pt x="26" y="9"/>
                  </a:lnTo>
                  <a:lnTo>
                    <a:pt x="26" y="10"/>
                  </a:lnTo>
                  <a:lnTo>
                    <a:pt x="24" y="12"/>
                  </a:lnTo>
                  <a:lnTo>
                    <a:pt x="22" y="12"/>
                  </a:lnTo>
                  <a:lnTo>
                    <a:pt x="21" y="12"/>
                  </a:lnTo>
                  <a:lnTo>
                    <a:pt x="21" y="14"/>
                  </a:lnTo>
                  <a:lnTo>
                    <a:pt x="19" y="16"/>
                  </a:lnTo>
                  <a:lnTo>
                    <a:pt x="17" y="17"/>
                  </a:lnTo>
                  <a:lnTo>
                    <a:pt x="17" y="19"/>
                  </a:lnTo>
                  <a:lnTo>
                    <a:pt x="16" y="19"/>
                  </a:lnTo>
                  <a:lnTo>
                    <a:pt x="16" y="21"/>
                  </a:lnTo>
                  <a:lnTo>
                    <a:pt x="14" y="21"/>
                  </a:lnTo>
                  <a:lnTo>
                    <a:pt x="14" y="22"/>
                  </a:lnTo>
                  <a:lnTo>
                    <a:pt x="12" y="24"/>
                  </a:lnTo>
                  <a:lnTo>
                    <a:pt x="10" y="24"/>
                  </a:lnTo>
                  <a:lnTo>
                    <a:pt x="9" y="26"/>
                  </a:lnTo>
                  <a:lnTo>
                    <a:pt x="9" y="29"/>
                  </a:lnTo>
                  <a:lnTo>
                    <a:pt x="5" y="34"/>
                  </a:lnTo>
                  <a:lnTo>
                    <a:pt x="4" y="36"/>
                  </a:lnTo>
                  <a:lnTo>
                    <a:pt x="4" y="38"/>
                  </a:lnTo>
                  <a:lnTo>
                    <a:pt x="2" y="39"/>
                  </a:lnTo>
                  <a:lnTo>
                    <a:pt x="2" y="41"/>
                  </a:lnTo>
                  <a:lnTo>
                    <a:pt x="2" y="43"/>
                  </a:lnTo>
                  <a:lnTo>
                    <a:pt x="2" y="46"/>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2" y="70"/>
                  </a:lnTo>
                  <a:lnTo>
                    <a:pt x="2" y="72"/>
                  </a:lnTo>
                  <a:lnTo>
                    <a:pt x="2" y="74"/>
                  </a:lnTo>
                  <a:lnTo>
                    <a:pt x="4" y="79"/>
                  </a:lnTo>
                  <a:lnTo>
                    <a:pt x="5" y="80"/>
                  </a:lnTo>
                  <a:lnTo>
                    <a:pt x="5" y="84"/>
                  </a:lnTo>
                  <a:lnTo>
                    <a:pt x="7" y="84"/>
                  </a:lnTo>
                  <a:lnTo>
                    <a:pt x="9" y="84"/>
                  </a:lnTo>
                  <a:lnTo>
                    <a:pt x="9" y="87"/>
                  </a:lnTo>
                  <a:lnTo>
                    <a:pt x="9" y="89"/>
                  </a:lnTo>
                  <a:lnTo>
                    <a:pt x="10" y="89"/>
                  </a:lnTo>
                  <a:lnTo>
                    <a:pt x="10" y="91"/>
                  </a:lnTo>
                  <a:lnTo>
                    <a:pt x="12" y="91"/>
                  </a:lnTo>
                  <a:lnTo>
                    <a:pt x="14" y="92"/>
                  </a:lnTo>
                  <a:lnTo>
                    <a:pt x="14" y="94"/>
                  </a:lnTo>
                  <a:lnTo>
                    <a:pt x="16" y="94"/>
                  </a:lnTo>
                  <a:lnTo>
                    <a:pt x="16" y="96"/>
                  </a:lnTo>
                  <a:lnTo>
                    <a:pt x="17" y="96"/>
                  </a:lnTo>
                  <a:lnTo>
                    <a:pt x="19" y="97"/>
                  </a:lnTo>
                  <a:lnTo>
                    <a:pt x="19" y="99"/>
                  </a:lnTo>
                  <a:lnTo>
                    <a:pt x="21" y="99"/>
                  </a:lnTo>
                  <a:lnTo>
                    <a:pt x="21" y="101"/>
                  </a:lnTo>
                  <a:lnTo>
                    <a:pt x="22" y="101"/>
                  </a:lnTo>
                  <a:lnTo>
                    <a:pt x="22" y="103"/>
                  </a:lnTo>
                  <a:lnTo>
                    <a:pt x="26" y="103"/>
                  </a:lnTo>
                  <a:lnTo>
                    <a:pt x="26" y="104"/>
                  </a:lnTo>
                  <a:lnTo>
                    <a:pt x="28" y="104"/>
                  </a:lnTo>
                  <a:lnTo>
                    <a:pt x="28" y="106"/>
                  </a:lnTo>
                  <a:lnTo>
                    <a:pt x="33" y="108"/>
                  </a:lnTo>
                  <a:lnTo>
                    <a:pt x="36" y="108"/>
                  </a:lnTo>
                  <a:lnTo>
                    <a:pt x="38" y="108"/>
                  </a:lnTo>
                  <a:lnTo>
                    <a:pt x="39" y="109"/>
                  </a:lnTo>
                  <a:lnTo>
                    <a:pt x="41" y="111"/>
                  </a:lnTo>
                  <a:lnTo>
                    <a:pt x="43" y="111"/>
                  </a:lnTo>
                  <a:lnTo>
                    <a:pt x="45" y="111"/>
                  </a:lnTo>
                  <a:lnTo>
                    <a:pt x="46" y="111"/>
                  </a:lnTo>
                  <a:lnTo>
                    <a:pt x="48" y="111"/>
                  </a:lnTo>
                  <a:lnTo>
                    <a:pt x="50" y="111"/>
                  </a:lnTo>
                  <a:lnTo>
                    <a:pt x="51" y="111"/>
                  </a:lnTo>
                  <a:lnTo>
                    <a:pt x="53" y="111"/>
                  </a:lnTo>
                  <a:lnTo>
                    <a:pt x="55" y="111"/>
                  </a:lnTo>
                  <a:lnTo>
                    <a:pt x="57" y="111"/>
                  </a:lnTo>
                  <a:lnTo>
                    <a:pt x="58" y="111"/>
                  </a:lnTo>
                  <a:lnTo>
                    <a:pt x="60" y="111"/>
                  </a:lnTo>
                  <a:lnTo>
                    <a:pt x="62" y="111"/>
                  </a:lnTo>
                  <a:lnTo>
                    <a:pt x="63" y="111"/>
                  </a:lnTo>
                  <a:lnTo>
                    <a:pt x="65" y="111"/>
                  </a:lnTo>
                  <a:lnTo>
                    <a:pt x="67" y="111"/>
                  </a:lnTo>
                  <a:lnTo>
                    <a:pt x="68" y="111"/>
                  </a:lnTo>
                  <a:lnTo>
                    <a:pt x="72" y="109"/>
                  </a:lnTo>
                  <a:lnTo>
                    <a:pt x="74" y="109"/>
                  </a:lnTo>
                  <a:lnTo>
                    <a:pt x="79" y="108"/>
                  </a:lnTo>
                  <a:lnTo>
                    <a:pt x="80" y="108"/>
                  </a:lnTo>
                  <a:lnTo>
                    <a:pt x="80" y="106"/>
                  </a:lnTo>
                  <a:lnTo>
                    <a:pt x="82" y="106"/>
                  </a:lnTo>
                  <a:lnTo>
                    <a:pt x="84" y="106"/>
                  </a:lnTo>
                  <a:lnTo>
                    <a:pt x="85" y="104"/>
                  </a:lnTo>
                  <a:lnTo>
                    <a:pt x="85" y="103"/>
                  </a:lnTo>
                  <a:lnTo>
                    <a:pt x="87" y="103"/>
                  </a:lnTo>
                  <a:lnTo>
                    <a:pt x="89" y="103"/>
                  </a:lnTo>
                  <a:lnTo>
                    <a:pt x="89" y="101"/>
                  </a:lnTo>
                  <a:lnTo>
                    <a:pt x="91" y="101"/>
                  </a:lnTo>
                  <a:lnTo>
                    <a:pt x="92" y="99"/>
                  </a:lnTo>
                  <a:lnTo>
                    <a:pt x="94" y="99"/>
                  </a:lnTo>
                  <a:lnTo>
                    <a:pt x="94" y="97"/>
                  </a:lnTo>
                  <a:lnTo>
                    <a:pt x="94" y="96"/>
                  </a:lnTo>
                  <a:lnTo>
                    <a:pt x="96" y="96"/>
                  </a:lnTo>
                  <a:lnTo>
                    <a:pt x="97" y="96"/>
                  </a:lnTo>
                  <a:lnTo>
                    <a:pt x="99" y="96"/>
                  </a:lnTo>
                  <a:lnTo>
                    <a:pt x="99" y="94"/>
                  </a:lnTo>
                  <a:lnTo>
                    <a:pt x="101" y="92"/>
                  </a:lnTo>
                  <a:lnTo>
                    <a:pt x="101" y="91"/>
                  </a:lnTo>
                  <a:lnTo>
                    <a:pt x="103" y="91"/>
                  </a:lnTo>
                  <a:lnTo>
                    <a:pt x="103" y="89"/>
                  </a:lnTo>
                  <a:lnTo>
                    <a:pt x="104" y="89"/>
                  </a:lnTo>
                  <a:lnTo>
                    <a:pt x="104" y="87"/>
                  </a:lnTo>
                  <a:lnTo>
                    <a:pt x="106" y="87"/>
                  </a:lnTo>
                  <a:lnTo>
                    <a:pt x="106" y="86"/>
                  </a:lnTo>
                  <a:lnTo>
                    <a:pt x="106" y="84"/>
                  </a:lnTo>
                  <a:lnTo>
                    <a:pt x="108" y="84"/>
                  </a:lnTo>
                  <a:lnTo>
                    <a:pt x="108" y="82"/>
                  </a:lnTo>
                  <a:lnTo>
                    <a:pt x="111" y="79"/>
                  </a:lnTo>
                  <a:lnTo>
                    <a:pt x="111" y="75"/>
                  </a:lnTo>
                  <a:lnTo>
                    <a:pt x="111" y="74"/>
                  </a:lnTo>
                  <a:lnTo>
                    <a:pt x="113" y="72"/>
                  </a:lnTo>
                  <a:lnTo>
                    <a:pt x="113" y="70"/>
                  </a:lnTo>
                  <a:lnTo>
                    <a:pt x="114" y="70"/>
                  </a:lnTo>
                  <a:lnTo>
                    <a:pt x="114" y="68"/>
                  </a:lnTo>
                  <a:lnTo>
                    <a:pt x="114" y="67"/>
                  </a:lnTo>
                  <a:lnTo>
                    <a:pt x="114" y="65"/>
                  </a:lnTo>
                  <a:lnTo>
                    <a:pt x="114" y="63"/>
                  </a:lnTo>
                  <a:lnTo>
                    <a:pt x="114" y="62"/>
                  </a:lnTo>
                  <a:lnTo>
                    <a:pt x="114" y="60"/>
                  </a:lnTo>
                  <a:lnTo>
                    <a:pt x="114" y="58"/>
                  </a:lnTo>
                  <a:lnTo>
                    <a:pt x="114" y="57"/>
                  </a:lnTo>
                  <a:lnTo>
                    <a:pt x="114" y="55"/>
                  </a:lnTo>
                  <a:lnTo>
                    <a:pt x="114" y="53"/>
                  </a:lnTo>
                  <a:lnTo>
                    <a:pt x="114" y="51"/>
                  </a:lnTo>
                  <a:lnTo>
                    <a:pt x="114" y="50"/>
                  </a:lnTo>
                  <a:lnTo>
                    <a:pt x="114" y="48"/>
                  </a:lnTo>
                  <a:lnTo>
                    <a:pt x="114" y="46"/>
                  </a:lnTo>
                  <a:lnTo>
                    <a:pt x="114" y="45"/>
                  </a:lnTo>
                  <a:lnTo>
                    <a:pt x="114" y="43"/>
                  </a:lnTo>
                  <a:lnTo>
                    <a:pt x="114" y="41"/>
                  </a:lnTo>
                  <a:lnTo>
                    <a:pt x="114" y="39"/>
                  </a:lnTo>
                  <a:lnTo>
                    <a:pt x="114" y="38"/>
                  </a:lnTo>
                  <a:lnTo>
                    <a:pt x="113" y="36"/>
                  </a:lnTo>
                  <a:lnTo>
                    <a:pt x="111" y="31"/>
                  </a:lnTo>
                  <a:lnTo>
                    <a:pt x="111" y="29"/>
                  </a:lnTo>
                  <a:lnTo>
                    <a:pt x="109" y="28"/>
                  </a:lnTo>
                  <a:lnTo>
                    <a:pt x="108" y="26"/>
                  </a:lnTo>
                  <a:lnTo>
                    <a:pt x="108" y="24"/>
                  </a:lnTo>
                  <a:lnTo>
                    <a:pt x="106" y="24"/>
                  </a:lnTo>
                  <a:lnTo>
                    <a:pt x="106" y="22"/>
                  </a:lnTo>
                  <a:lnTo>
                    <a:pt x="106" y="21"/>
                  </a:lnTo>
                  <a:lnTo>
                    <a:pt x="104" y="21"/>
                  </a:lnTo>
                  <a:lnTo>
                    <a:pt x="104" y="19"/>
                  </a:lnTo>
                  <a:lnTo>
                    <a:pt x="103" y="19"/>
                  </a:lnTo>
                  <a:lnTo>
                    <a:pt x="101" y="17"/>
                  </a:lnTo>
                  <a:lnTo>
                    <a:pt x="101" y="16"/>
                  </a:lnTo>
                  <a:lnTo>
                    <a:pt x="99" y="16"/>
                  </a:lnTo>
                  <a:lnTo>
                    <a:pt x="99" y="14"/>
                  </a:lnTo>
                  <a:lnTo>
                    <a:pt x="97" y="12"/>
                  </a:lnTo>
                  <a:lnTo>
                    <a:pt x="96" y="12"/>
                  </a:lnTo>
                  <a:lnTo>
                    <a:pt x="94" y="12"/>
                  </a:lnTo>
                  <a:lnTo>
                    <a:pt x="94" y="10"/>
                  </a:lnTo>
                  <a:lnTo>
                    <a:pt x="92" y="9"/>
                  </a:lnTo>
                  <a:lnTo>
                    <a:pt x="89" y="9"/>
                  </a:lnTo>
                  <a:lnTo>
                    <a:pt x="89" y="7"/>
                  </a:lnTo>
                  <a:lnTo>
                    <a:pt x="87" y="7"/>
                  </a:lnTo>
                  <a:lnTo>
                    <a:pt x="87" y="5"/>
                  </a:lnTo>
                  <a:lnTo>
                    <a:pt x="84" y="5"/>
                  </a:lnTo>
                  <a:close/>
                </a:path>
              </a:pathLst>
            </a:custGeom>
            <a:solidFill>
              <a:srgbClr val="808080"/>
            </a:solidFill>
            <a:ln w="9525">
              <a:noFill/>
              <a:round/>
              <a:headEnd/>
              <a:tailEnd/>
            </a:ln>
          </p:spPr>
          <p:txBody>
            <a:bodyPr/>
            <a:lstStyle/>
            <a:p>
              <a:endParaRPr lang="en-US"/>
            </a:p>
          </p:txBody>
        </p:sp>
        <p:sp>
          <p:nvSpPr>
            <p:cNvPr id="508" name="Freeform 2679"/>
            <p:cNvSpPr>
              <a:spLocks/>
            </p:cNvSpPr>
            <p:nvPr/>
          </p:nvSpPr>
          <p:spPr bwMode="auto">
            <a:xfrm>
              <a:off x="2720" y="2641"/>
              <a:ext cx="114" cy="112"/>
            </a:xfrm>
            <a:custGeom>
              <a:avLst/>
              <a:gdLst>
                <a:gd name="T0" fmla="*/ 75 w 114"/>
                <a:gd name="T1" fmla="*/ 3 h 112"/>
                <a:gd name="T2" fmla="*/ 68 w 114"/>
                <a:gd name="T3" fmla="*/ 1 h 112"/>
                <a:gd name="T4" fmla="*/ 62 w 114"/>
                <a:gd name="T5" fmla="*/ 1 h 112"/>
                <a:gd name="T6" fmla="*/ 55 w 114"/>
                <a:gd name="T7" fmla="*/ 1 h 112"/>
                <a:gd name="T8" fmla="*/ 48 w 114"/>
                <a:gd name="T9" fmla="*/ 1 h 112"/>
                <a:gd name="T10" fmla="*/ 38 w 114"/>
                <a:gd name="T11" fmla="*/ 5 h 112"/>
                <a:gd name="T12" fmla="*/ 33 w 114"/>
                <a:gd name="T13" fmla="*/ 8 h 112"/>
                <a:gd name="T14" fmla="*/ 26 w 114"/>
                <a:gd name="T15" fmla="*/ 10 h 112"/>
                <a:gd name="T16" fmla="*/ 22 w 114"/>
                <a:gd name="T17" fmla="*/ 13 h 112"/>
                <a:gd name="T18" fmla="*/ 17 w 114"/>
                <a:gd name="T19" fmla="*/ 18 h 112"/>
                <a:gd name="T20" fmla="*/ 14 w 114"/>
                <a:gd name="T21" fmla="*/ 22 h 112"/>
                <a:gd name="T22" fmla="*/ 9 w 114"/>
                <a:gd name="T23" fmla="*/ 27 h 112"/>
                <a:gd name="T24" fmla="*/ 4 w 114"/>
                <a:gd name="T25" fmla="*/ 39 h 112"/>
                <a:gd name="T26" fmla="*/ 2 w 114"/>
                <a:gd name="T27" fmla="*/ 46 h 112"/>
                <a:gd name="T28" fmla="*/ 0 w 114"/>
                <a:gd name="T29" fmla="*/ 51 h 112"/>
                <a:gd name="T30" fmla="*/ 0 w 114"/>
                <a:gd name="T31" fmla="*/ 58 h 112"/>
                <a:gd name="T32" fmla="*/ 0 w 114"/>
                <a:gd name="T33" fmla="*/ 64 h 112"/>
                <a:gd name="T34" fmla="*/ 2 w 114"/>
                <a:gd name="T35" fmla="*/ 71 h 112"/>
                <a:gd name="T36" fmla="*/ 5 w 114"/>
                <a:gd name="T37" fmla="*/ 81 h 112"/>
                <a:gd name="T38" fmla="*/ 7 w 114"/>
                <a:gd name="T39" fmla="*/ 88 h 112"/>
                <a:gd name="T40" fmla="*/ 10 w 114"/>
                <a:gd name="T41" fmla="*/ 92 h 112"/>
                <a:gd name="T42" fmla="*/ 16 w 114"/>
                <a:gd name="T43" fmla="*/ 95 h 112"/>
                <a:gd name="T44" fmla="*/ 19 w 114"/>
                <a:gd name="T45" fmla="*/ 100 h 112"/>
                <a:gd name="T46" fmla="*/ 22 w 114"/>
                <a:gd name="T47" fmla="*/ 104 h 112"/>
                <a:gd name="T48" fmla="*/ 33 w 114"/>
                <a:gd name="T49" fmla="*/ 107 h 112"/>
                <a:gd name="T50" fmla="*/ 39 w 114"/>
                <a:gd name="T51" fmla="*/ 110 h 112"/>
                <a:gd name="T52" fmla="*/ 46 w 114"/>
                <a:gd name="T53" fmla="*/ 112 h 112"/>
                <a:gd name="T54" fmla="*/ 53 w 114"/>
                <a:gd name="T55" fmla="*/ 112 h 112"/>
                <a:gd name="T56" fmla="*/ 60 w 114"/>
                <a:gd name="T57" fmla="*/ 112 h 112"/>
                <a:gd name="T58" fmla="*/ 67 w 114"/>
                <a:gd name="T59" fmla="*/ 112 h 112"/>
                <a:gd name="T60" fmla="*/ 80 w 114"/>
                <a:gd name="T61" fmla="*/ 107 h 112"/>
                <a:gd name="T62" fmla="*/ 85 w 114"/>
                <a:gd name="T63" fmla="*/ 104 h 112"/>
                <a:gd name="T64" fmla="*/ 91 w 114"/>
                <a:gd name="T65" fmla="*/ 102 h 112"/>
                <a:gd name="T66" fmla="*/ 94 w 114"/>
                <a:gd name="T67" fmla="*/ 97 h 112"/>
                <a:gd name="T68" fmla="*/ 99 w 114"/>
                <a:gd name="T69" fmla="*/ 93 h 112"/>
                <a:gd name="T70" fmla="*/ 104 w 114"/>
                <a:gd name="T71" fmla="*/ 90 h 112"/>
                <a:gd name="T72" fmla="*/ 108 w 114"/>
                <a:gd name="T73" fmla="*/ 83 h 112"/>
                <a:gd name="T74" fmla="*/ 113 w 114"/>
                <a:gd name="T75" fmla="*/ 71 h 112"/>
                <a:gd name="T76" fmla="*/ 114 w 114"/>
                <a:gd name="T77" fmla="*/ 64 h 112"/>
                <a:gd name="T78" fmla="*/ 114 w 114"/>
                <a:gd name="T79" fmla="*/ 58 h 112"/>
                <a:gd name="T80" fmla="*/ 114 w 114"/>
                <a:gd name="T81" fmla="*/ 51 h 112"/>
                <a:gd name="T82" fmla="*/ 114 w 114"/>
                <a:gd name="T83" fmla="*/ 44 h 112"/>
                <a:gd name="T84" fmla="*/ 113 w 114"/>
                <a:gd name="T85" fmla="*/ 37 h 112"/>
                <a:gd name="T86" fmla="*/ 108 w 114"/>
                <a:gd name="T87" fmla="*/ 27 h 112"/>
                <a:gd name="T88" fmla="*/ 104 w 114"/>
                <a:gd name="T89" fmla="*/ 22 h 112"/>
                <a:gd name="T90" fmla="*/ 99 w 114"/>
                <a:gd name="T91" fmla="*/ 17 h 112"/>
                <a:gd name="T92" fmla="*/ 96 w 114"/>
                <a:gd name="T93" fmla="*/ 13 h 112"/>
                <a:gd name="T94" fmla="*/ 89 w 114"/>
                <a:gd name="T95" fmla="*/ 8 h 1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2"/>
                <a:gd name="T146" fmla="*/ 114 w 114"/>
                <a:gd name="T147" fmla="*/ 112 h 1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2">
                  <a:moveTo>
                    <a:pt x="84" y="6"/>
                  </a:moveTo>
                  <a:lnTo>
                    <a:pt x="79" y="5"/>
                  </a:lnTo>
                  <a:lnTo>
                    <a:pt x="77" y="3"/>
                  </a:lnTo>
                  <a:lnTo>
                    <a:pt x="75" y="3"/>
                  </a:lnTo>
                  <a:lnTo>
                    <a:pt x="74" y="1"/>
                  </a:lnTo>
                  <a:lnTo>
                    <a:pt x="72" y="1"/>
                  </a:lnTo>
                  <a:lnTo>
                    <a:pt x="70" y="1"/>
                  </a:lnTo>
                  <a:lnTo>
                    <a:pt x="68" y="1"/>
                  </a:lnTo>
                  <a:lnTo>
                    <a:pt x="67" y="1"/>
                  </a:lnTo>
                  <a:lnTo>
                    <a:pt x="65" y="1"/>
                  </a:lnTo>
                  <a:lnTo>
                    <a:pt x="63" y="1"/>
                  </a:lnTo>
                  <a:lnTo>
                    <a:pt x="62" y="1"/>
                  </a:lnTo>
                  <a:lnTo>
                    <a:pt x="60" y="1"/>
                  </a:lnTo>
                  <a:lnTo>
                    <a:pt x="58" y="0"/>
                  </a:lnTo>
                  <a:lnTo>
                    <a:pt x="57" y="1"/>
                  </a:lnTo>
                  <a:lnTo>
                    <a:pt x="55" y="1"/>
                  </a:lnTo>
                  <a:lnTo>
                    <a:pt x="53" y="1"/>
                  </a:lnTo>
                  <a:lnTo>
                    <a:pt x="51" y="1"/>
                  </a:lnTo>
                  <a:lnTo>
                    <a:pt x="50" y="1"/>
                  </a:lnTo>
                  <a:lnTo>
                    <a:pt x="48" y="1"/>
                  </a:lnTo>
                  <a:lnTo>
                    <a:pt x="46" y="1"/>
                  </a:lnTo>
                  <a:lnTo>
                    <a:pt x="45" y="3"/>
                  </a:lnTo>
                  <a:lnTo>
                    <a:pt x="43" y="3"/>
                  </a:lnTo>
                  <a:lnTo>
                    <a:pt x="38" y="5"/>
                  </a:lnTo>
                  <a:lnTo>
                    <a:pt x="36" y="6"/>
                  </a:lnTo>
                  <a:lnTo>
                    <a:pt x="34" y="6"/>
                  </a:lnTo>
                  <a:lnTo>
                    <a:pt x="33" y="6"/>
                  </a:lnTo>
                  <a:lnTo>
                    <a:pt x="33" y="8"/>
                  </a:lnTo>
                  <a:lnTo>
                    <a:pt x="31" y="8"/>
                  </a:lnTo>
                  <a:lnTo>
                    <a:pt x="29" y="8"/>
                  </a:lnTo>
                  <a:lnTo>
                    <a:pt x="28" y="10"/>
                  </a:lnTo>
                  <a:lnTo>
                    <a:pt x="26" y="10"/>
                  </a:lnTo>
                  <a:lnTo>
                    <a:pt x="26" y="11"/>
                  </a:lnTo>
                  <a:lnTo>
                    <a:pt x="24" y="11"/>
                  </a:lnTo>
                  <a:lnTo>
                    <a:pt x="22" y="11"/>
                  </a:lnTo>
                  <a:lnTo>
                    <a:pt x="22" y="13"/>
                  </a:lnTo>
                  <a:lnTo>
                    <a:pt x="21" y="13"/>
                  </a:lnTo>
                  <a:lnTo>
                    <a:pt x="21" y="15"/>
                  </a:lnTo>
                  <a:lnTo>
                    <a:pt x="19" y="17"/>
                  </a:lnTo>
                  <a:lnTo>
                    <a:pt x="17" y="18"/>
                  </a:lnTo>
                  <a:lnTo>
                    <a:pt x="17" y="20"/>
                  </a:lnTo>
                  <a:lnTo>
                    <a:pt x="16" y="20"/>
                  </a:lnTo>
                  <a:lnTo>
                    <a:pt x="14" y="20"/>
                  </a:lnTo>
                  <a:lnTo>
                    <a:pt x="14" y="22"/>
                  </a:lnTo>
                  <a:lnTo>
                    <a:pt x="12" y="22"/>
                  </a:lnTo>
                  <a:lnTo>
                    <a:pt x="12" y="23"/>
                  </a:lnTo>
                  <a:lnTo>
                    <a:pt x="10" y="25"/>
                  </a:lnTo>
                  <a:lnTo>
                    <a:pt x="9" y="27"/>
                  </a:lnTo>
                  <a:lnTo>
                    <a:pt x="7" y="30"/>
                  </a:lnTo>
                  <a:lnTo>
                    <a:pt x="5" y="34"/>
                  </a:lnTo>
                  <a:lnTo>
                    <a:pt x="4" y="37"/>
                  </a:lnTo>
                  <a:lnTo>
                    <a:pt x="4" y="39"/>
                  </a:lnTo>
                  <a:lnTo>
                    <a:pt x="2" y="40"/>
                  </a:lnTo>
                  <a:lnTo>
                    <a:pt x="2" y="42"/>
                  </a:lnTo>
                  <a:lnTo>
                    <a:pt x="2" y="44"/>
                  </a:lnTo>
                  <a:lnTo>
                    <a:pt x="2" y="46"/>
                  </a:lnTo>
                  <a:lnTo>
                    <a:pt x="2" y="47"/>
                  </a:lnTo>
                  <a:lnTo>
                    <a:pt x="0" y="47"/>
                  </a:lnTo>
                  <a:lnTo>
                    <a:pt x="0" y="49"/>
                  </a:lnTo>
                  <a:lnTo>
                    <a:pt x="0" y="51"/>
                  </a:lnTo>
                  <a:lnTo>
                    <a:pt x="0" y="52"/>
                  </a:lnTo>
                  <a:lnTo>
                    <a:pt x="0" y="54"/>
                  </a:lnTo>
                  <a:lnTo>
                    <a:pt x="0" y="56"/>
                  </a:lnTo>
                  <a:lnTo>
                    <a:pt x="0" y="58"/>
                  </a:lnTo>
                  <a:lnTo>
                    <a:pt x="0" y="59"/>
                  </a:lnTo>
                  <a:lnTo>
                    <a:pt x="0" y="61"/>
                  </a:lnTo>
                  <a:lnTo>
                    <a:pt x="0" y="63"/>
                  </a:lnTo>
                  <a:lnTo>
                    <a:pt x="0" y="64"/>
                  </a:lnTo>
                  <a:lnTo>
                    <a:pt x="0" y="66"/>
                  </a:lnTo>
                  <a:lnTo>
                    <a:pt x="0" y="68"/>
                  </a:lnTo>
                  <a:lnTo>
                    <a:pt x="2" y="69"/>
                  </a:lnTo>
                  <a:lnTo>
                    <a:pt x="2" y="71"/>
                  </a:lnTo>
                  <a:lnTo>
                    <a:pt x="2" y="73"/>
                  </a:lnTo>
                  <a:lnTo>
                    <a:pt x="2" y="75"/>
                  </a:lnTo>
                  <a:lnTo>
                    <a:pt x="4" y="80"/>
                  </a:lnTo>
                  <a:lnTo>
                    <a:pt x="5" y="81"/>
                  </a:lnTo>
                  <a:lnTo>
                    <a:pt x="5" y="83"/>
                  </a:lnTo>
                  <a:lnTo>
                    <a:pt x="5" y="85"/>
                  </a:lnTo>
                  <a:lnTo>
                    <a:pt x="7" y="85"/>
                  </a:lnTo>
                  <a:lnTo>
                    <a:pt x="7" y="88"/>
                  </a:lnTo>
                  <a:lnTo>
                    <a:pt x="9" y="88"/>
                  </a:lnTo>
                  <a:lnTo>
                    <a:pt x="9" y="90"/>
                  </a:lnTo>
                  <a:lnTo>
                    <a:pt x="10" y="90"/>
                  </a:lnTo>
                  <a:lnTo>
                    <a:pt x="10" y="92"/>
                  </a:lnTo>
                  <a:lnTo>
                    <a:pt x="12" y="92"/>
                  </a:lnTo>
                  <a:lnTo>
                    <a:pt x="12" y="93"/>
                  </a:lnTo>
                  <a:lnTo>
                    <a:pt x="14" y="95"/>
                  </a:lnTo>
                  <a:lnTo>
                    <a:pt x="16" y="95"/>
                  </a:lnTo>
                  <a:lnTo>
                    <a:pt x="16" y="97"/>
                  </a:lnTo>
                  <a:lnTo>
                    <a:pt x="17" y="97"/>
                  </a:lnTo>
                  <a:lnTo>
                    <a:pt x="19" y="98"/>
                  </a:lnTo>
                  <a:lnTo>
                    <a:pt x="19" y="100"/>
                  </a:lnTo>
                  <a:lnTo>
                    <a:pt x="21" y="100"/>
                  </a:lnTo>
                  <a:lnTo>
                    <a:pt x="21" y="102"/>
                  </a:lnTo>
                  <a:lnTo>
                    <a:pt x="22" y="102"/>
                  </a:lnTo>
                  <a:lnTo>
                    <a:pt x="22" y="104"/>
                  </a:lnTo>
                  <a:lnTo>
                    <a:pt x="26" y="104"/>
                  </a:lnTo>
                  <a:lnTo>
                    <a:pt x="26" y="105"/>
                  </a:lnTo>
                  <a:lnTo>
                    <a:pt x="28" y="105"/>
                  </a:lnTo>
                  <a:lnTo>
                    <a:pt x="33" y="107"/>
                  </a:lnTo>
                  <a:lnTo>
                    <a:pt x="36" y="109"/>
                  </a:lnTo>
                  <a:lnTo>
                    <a:pt x="38" y="109"/>
                  </a:lnTo>
                  <a:lnTo>
                    <a:pt x="38" y="110"/>
                  </a:lnTo>
                  <a:lnTo>
                    <a:pt x="39" y="110"/>
                  </a:lnTo>
                  <a:lnTo>
                    <a:pt x="41" y="112"/>
                  </a:lnTo>
                  <a:lnTo>
                    <a:pt x="43" y="112"/>
                  </a:lnTo>
                  <a:lnTo>
                    <a:pt x="45" y="112"/>
                  </a:lnTo>
                  <a:lnTo>
                    <a:pt x="46" y="112"/>
                  </a:lnTo>
                  <a:lnTo>
                    <a:pt x="48" y="112"/>
                  </a:lnTo>
                  <a:lnTo>
                    <a:pt x="50" y="112"/>
                  </a:lnTo>
                  <a:lnTo>
                    <a:pt x="51" y="112"/>
                  </a:lnTo>
                  <a:lnTo>
                    <a:pt x="53" y="112"/>
                  </a:lnTo>
                  <a:lnTo>
                    <a:pt x="55" y="112"/>
                  </a:lnTo>
                  <a:lnTo>
                    <a:pt x="57" y="112"/>
                  </a:lnTo>
                  <a:lnTo>
                    <a:pt x="58" y="112"/>
                  </a:lnTo>
                  <a:lnTo>
                    <a:pt x="60" y="112"/>
                  </a:lnTo>
                  <a:lnTo>
                    <a:pt x="62" y="112"/>
                  </a:lnTo>
                  <a:lnTo>
                    <a:pt x="63" y="112"/>
                  </a:lnTo>
                  <a:lnTo>
                    <a:pt x="65" y="112"/>
                  </a:lnTo>
                  <a:lnTo>
                    <a:pt x="67" y="112"/>
                  </a:lnTo>
                  <a:lnTo>
                    <a:pt x="68" y="112"/>
                  </a:lnTo>
                  <a:lnTo>
                    <a:pt x="72" y="110"/>
                  </a:lnTo>
                  <a:lnTo>
                    <a:pt x="79" y="107"/>
                  </a:lnTo>
                  <a:lnTo>
                    <a:pt x="80" y="107"/>
                  </a:lnTo>
                  <a:lnTo>
                    <a:pt x="82" y="105"/>
                  </a:lnTo>
                  <a:lnTo>
                    <a:pt x="84" y="105"/>
                  </a:lnTo>
                  <a:lnTo>
                    <a:pt x="85" y="105"/>
                  </a:lnTo>
                  <a:lnTo>
                    <a:pt x="85" y="104"/>
                  </a:lnTo>
                  <a:lnTo>
                    <a:pt x="87" y="104"/>
                  </a:lnTo>
                  <a:lnTo>
                    <a:pt x="89" y="104"/>
                  </a:lnTo>
                  <a:lnTo>
                    <a:pt x="89" y="102"/>
                  </a:lnTo>
                  <a:lnTo>
                    <a:pt x="91" y="102"/>
                  </a:lnTo>
                  <a:lnTo>
                    <a:pt x="92" y="100"/>
                  </a:lnTo>
                  <a:lnTo>
                    <a:pt x="94" y="100"/>
                  </a:lnTo>
                  <a:lnTo>
                    <a:pt x="94" y="98"/>
                  </a:lnTo>
                  <a:lnTo>
                    <a:pt x="94" y="97"/>
                  </a:lnTo>
                  <a:lnTo>
                    <a:pt x="96" y="97"/>
                  </a:lnTo>
                  <a:lnTo>
                    <a:pt x="97" y="95"/>
                  </a:lnTo>
                  <a:lnTo>
                    <a:pt x="97" y="93"/>
                  </a:lnTo>
                  <a:lnTo>
                    <a:pt x="99" y="93"/>
                  </a:lnTo>
                  <a:lnTo>
                    <a:pt x="101" y="92"/>
                  </a:lnTo>
                  <a:lnTo>
                    <a:pt x="103" y="92"/>
                  </a:lnTo>
                  <a:lnTo>
                    <a:pt x="103" y="90"/>
                  </a:lnTo>
                  <a:lnTo>
                    <a:pt x="104" y="90"/>
                  </a:lnTo>
                  <a:lnTo>
                    <a:pt x="104" y="88"/>
                  </a:lnTo>
                  <a:lnTo>
                    <a:pt x="104" y="87"/>
                  </a:lnTo>
                  <a:lnTo>
                    <a:pt x="106" y="85"/>
                  </a:lnTo>
                  <a:lnTo>
                    <a:pt x="108" y="83"/>
                  </a:lnTo>
                  <a:lnTo>
                    <a:pt x="111" y="80"/>
                  </a:lnTo>
                  <a:lnTo>
                    <a:pt x="111" y="76"/>
                  </a:lnTo>
                  <a:lnTo>
                    <a:pt x="111" y="75"/>
                  </a:lnTo>
                  <a:lnTo>
                    <a:pt x="113" y="71"/>
                  </a:lnTo>
                  <a:lnTo>
                    <a:pt x="114" y="69"/>
                  </a:lnTo>
                  <a:lnTo>
                    <a:pt x="114" y="68"/>
                  </a:lnTo>
                  <a:lnTo>
                    <a:pt x="114" y="66"/>
                  </a:lnTo>
                  <a:lnTo>
                    <a:pt x="114" y="64"/>
                  </a:lnTo>
                  <a:lnTo>
                    <a:pt x="114" y="63"/>
                  </a:lnTo>
                  <a:lnTo>
                    <a:pt x="114" y="61"/>
                  </a:lnTo>
                  <a:lnTo>
                    <a:pt x="114" y="59"/>
                  </a:lnTo>
                  <a:lnTo>
                    <a:pt x="114" y="58"/>
                  </a:lnTo>
                  <a:lnTo>
                    <a:pt x="114" y="56"/>
                  </a:lnTo>
                  <a:lnTo>
                    <a:pt x="114" y="54"/>
                  </a:lnTo>
                  <a:lnTo>
                    <a:pt x="114" y="52"/>
                  </a:lnTo>
                  <a:lnTo>
                    <a:pt x="114" y="51"/>
                  </a:lnTo>
                  <a:lnTo>
                    <a:pt x="114" y="49"/>
                  </a:lnTo>
                  <a:lnTo>
                    <a:pt x="114" y="47"/>
                  </a:lnTo>
                  <a:lnTo>
                    <a:pt x="114" y="46"/>
                  </a:lnTo>
                  <a:lnTo>
                    <a:pt x="114" y="44"/>
                  </a:lnTo>
                  <a:lnTo>
                    <a:pt x="114" y="42"/>
                  </a:lnTo>
                  <a:lnTo>
                    <a:pt x="114" y="40"/>
                  </a:lnTo>
                  <a:lnTo>
                    <a:pt x="114" y="39"/>
                  </a:lnTo>
                  <a:lnTo>
                    <a:pt x="113" y="37"/>
                  </a:lnTo>
                  <a:lnTo>
                    <a:pt x="111" y="32"/>
                  </a:lnTo>
                  <a:lnTo>
                    <a:pt x="111" y="30"/>
                  </a:lnTo>
                  <a:lnTo>
                    <a:pt x="109" y="29"/>
                  </a:lnTo>
                  <a:lnTo>
                    <a:pt x="108" y="27"/>
                  </a:lnTo>
                  <a:lnTo>
                    <a:pt x="108" y="25"/>
                  </a:lnTo>
                  <a:lnTo>
                    <a:pt x="106" y="23"/>
                  </a:lnTo>
                  <a:lnTo>
                    <a:pt x="104" y="23"/>
                  </a:lnTo>
                  <a:lnTo>
                    <a:pt x="104" y="22"/>
                  </a:lnTo>
                  <a:lnTo>
                    <a:pt x="104" y="20"/>
                  </a:lnTo>
                  <a:lnTo>
                    <a:pt x="103" y="20"/>
                  </a:lnTo>
                  <a:lnTo>
                    <a:pt x="101" y="18"/>
                  </a:lnTo>
                  <a:lnTo>
                    <a:pt x="99" y="17"/>
                  </a:lnTo>
                  <a:lnTo>
                    <a:pt x="97" y="17"/>
                  </a:lnTo>
                  <a:lnTo>
                    <a:pt x="97" y="15"/>
                  </a:lnTo>
                  <a:lnTo>
                    <a:pt x="97" y="13"/>
                  </a:lnTo>
                  <a:lnTo>
                    <a:pt x="96" y="13"/>
                  </a:lnTo>
                  <a:lnTo>
                    <a:pt x="94" y="11"/>
                  </a:lnTo>
                  <a:lnTo>
                    <a:pt x="92" y="10"/>
                  </a:lnTo>
                  <a:lnTo>
                    <a:pt x="89" y="10"/>
                  </a:lnTo>
                  <a:lnTo>
                    <a:pt x="89" y="8"/>
                  </a:lnTo>
                  <a:lnTo>
                    <a:pt x="87" y="8"/>
                  </a:lnTo>
                  <a:lnTo>
                    <a:pt x="87" y="6"/>
                  </a:lnTo>
                  <a:lnTo>
                    <a:pt x="84" y="6"/>
                  </a:lnTo>
                  <a:close/>
                </a:path>
              </a:pathLst>
            </a:custGeom>
            <a:solidFill>
              <a:srgbClr val="808080"/>
            </a:solidFill>
            <a:ln w="9525">
              <a:noFill/>
              <a:round/>
              <a:headEnd/>
              <a:tailEnd/>
            </a:ln>
          </p:spPr>
          <p:txBody>
            <a:bodyPr/>
            <a:lstStyle/>
            <a:p>
              <a:endParaRPr lang="en-US"/>
            </a:p>
          </p:txBody>
        </p:sp>
        <p:sp>
          <p:nvSpPr>
            <p:cNvPr id="509" name="Freeform 2680"/>
            <p:cNvSpPr>
              <a:spLocks/>
            </p:cNvSpPr>
            <p:nvPr/>
          </p:nvSpPr>
          <p:spPr bwMode="auto">
            <a:xfrm>
              <a:off x="2597" y="2625"/>
              <a:ext cx="115" cy="111"/>
            </a:xfrm>
            <a:custGeom>
              <a:avLst/>
              <a:gdLst>
                <a:gd name="T0" fmla="*/ 77 w 115"/>
                <a:gd name="T1" fmla="*/ 4 h 111"/>
                <a:gd name="T2" fmla="*/ 72 w 115"/>
                <a:gd name="T3" fmla="*/ 2 h 111"/>
                <a:gd name="T4" fmla="*/ 67 w 115"/>
                <a:gd name="T5" fmla="*/ 2 h 111"/>
                <a:gd name="T6" fmla="*/ 62 w 115"/>
                <a:gd name="T7" fmla="*/ 2 h 111"/>
                <a:gd name="T8" fmla="*/ 57 w 115"/>
                <a:gd name="T9" fmla="*/ 2 h 111"/>
                <a:gd name="T10" fmla="*/ 52 w 115"/>
                <a:gd name="T11" fmla="*/ 2 h 111"/>
                <a:gd name="T12" fmla="*/ 47 w 115"/>
                <a:gd name="T13" fmla="*/ 2 h 111"/>
                <a:gd name="T14" fmla="*/ 38 w 115"/>
                <a:gd name="T15" fmla="*/ 4 h 111"/>
                <a:gd name="T16" fmla="*/ 33 w 115"/>
                <a:gd name="T17" fmla="*/ 7 h 111"/>
                <a:gd name="T18" fmla="*/ 28 w 115"/>
                <a:gd name="T19" fmla="*/ 9 h 111"/>
                <a:gd name="T20" fmla="*/ 23 w 115"/>
                <a:gd name="T21" fmla="*/ 12 h 111"/>
                <a:gd name="T22" fmla="*/ 21 w 115"/>
                <a:gd name="T23" fmla="*/ 16 h 111"/>
                <a:gd name="T24" fmla="*/ 18 w 115"/>
                <a:gd name="T25" fmla="*/ 19 h 111"/>
                <a:gd name="T26" fmla="*/ 12 w 115"/>
                <a:gd name="T27" fmla="*/ 22 h 111"/>
                <a:gd name="T28" fmla="*/ 9 w 115"/>
                <a:gd name="T29" fmla="*/ 27 h 111"/>
                <a:gd name="T30" fmla="*/ 6 w 115"/>
                <a:gd name="T31" fmla="*/ 34 h 111"/>
                <a:gd name="T32" fmla="*/ 2 w 115"/>
                <a:gd name="T33" fmla="*/ 39 h 111"/>
                <a:gd name="T34" fmla="*/ 2 w 115"/>
                <a:gd name="T35" fmla="*/ 46 h 111"/>
                <a:gd name="T36" fmla="*/ 0 w 115"/>
                <a:gd name="T37" fmla="*/ 51 h 111"/>
                <a:gd name="T38" fmla="*/ 0 w 115"/>
                <a:gd name="T39" fmla="*/ 56 h 111"/>
                <a:gd name="T40" fmla="*/ 0 w 115"/>
                <a:gd name="T41" fmla="*/ 63 h 111"/>
                <a:gd name="T42" fmla="*/ 0 w 115"/>
                <a:gd name="T43" fmla="*/ 68 h 111"/>
                <a:gd name="T44" fmla="*/ 2 w 115"/>
                <a:gd name="T45" fmla="*/ 74 h 111"/>
                <a:gd name="T46" fmla="*/ 6 w 115"/>
                <a:gd name="T47" fmla="*/ 80 h 111"/>
                <a:gd name="T48" fmla="*/ 7 w 115"/>
                <a:gd name="T49" fmla="*/ 85 h 111"/>
                <a:gd name="T50" fmla="*/ 9 w 115"/>
                <a:gd name="T51" fmla="*/ 89 h 111"/>
                <a:gd name="T52" fmla="*/ 12 w 115"/>
                <a:gd name="T53" fmla="*/ 92 h 111"/>
                <a:gd name="T54" fmla="*/ 16 w 115"/>
                <a:gd name="T55" fmla="*/ 96 h 111"/>
                <a:gd name="T56" fmla="*/ 19 w 115"/>
                <a:gd name="T57" fmla="*/ 99 h 111"/>
                <a:gd name="T58" fmla="*/ 23 w 115"/>
                <a:gd name="T59" fmla="*/ 101 h 111"/>
                <a:gd name="T60" fmla="*/ 28 w 115"/>
                <a:gd name="T61" fmla="*/ 104 h 111"/>
                <a:gd name="T62" fmla="*/ 36 w 115"/>
                <a:gd name="T63" fmla="*/ 109 h 111"/>
                <a:gd name="T64" fmla="*/ 40 w 115"/>
                <a:gd name="T65" fmla="*/ 111 h 111"/>
                <a:gd name="T66" fmla="*/ 45 w 115"/>
                <a:gd name="T67" fmla="*/ 111 h 111"/>
                <a:gd name="T68" fmla="*/ 50 w 115"/>
                <a:gd name="T69" fmla="*/ 111 h 111"/>
                <a:gd name="T70" fmla="*/ 55 w 115"/>
                <a:gd name="T71" fmla="*/ 111 h 111"/>
                <a:gd name="T72" fmla="*/ 60 w 115"/>
                <a:gd name="T73" fmla="*/ 111 h 111"/>
                <a:gd name="T74" fmla="*/ 65 w 115"/>
                <a:gd name="T75" fmla="*/ 111 h 111"/>
                <a:gd name="T76" fmla="*/ 72 w 115"/>
                <a:gd name="T77" fmla="*/ 111 h 111"/>
                <a:gd name="T78" fmla="*/ 81 w 115"/>
                <a:gd name="T79" fmla="*/ 108 h 111"/>
                <a:gd name="T80" fmla="*/ 84 w 115"/>
                <a:gd name="T81" fmla="*/ 106 h 111"/>
                <a:gd name="T82" fmla="*/ 87 w 115"/>
                <a:gd name="T83" fmla="*/ 104 h 111"/>
                <a:gd name="T84" fmla="*/ 89 w 115"/>
                <a:gd name="T85" fmla="*/ 101 h 111"/>
                <a:gd name="T86" fmla="*/ 94 w 115"/>
                <a:gd name="T87" fmla="*/ 99 h 111"/>
                <a:gd name="T88" fmla="*/ 98 w 115"/>
                <a:gd name="T89" fmla="*/ 96 h 111"/>
                <a:gd name="T90" fmla="*/ 101 w 115"/>
                <a:gd name="T91" fmla="*/ 92 h 111"/>
                <a:gd name="T92" fmla="*/ 104 w 115"/>
                <a:gd name="T93" fmla="*/ 87 h 111"/>
                <a:gd name="T94" fmla="*/ 108 w 115"/>
                <a:gd name="T95" fmla="*/ 82 h 111"/>
                <a:gd name="T96" fmla="*/ 113 w 115"/>
                <a:gd name="T97" fmla="*/ 72 h 111"/>
                <a:gd name="T98" fmla="*/ 115 w 115"/>
                <a:gd name="T99" fmla="*/ 68 h 111"/>
                <a:gd name="T100" fmla="*/ 115 w 115"/>
                <a:gd name="T101" fmla="*/ 63 h 111"/>
                <a:gd name="T102" fmla="*/ 115 w 115"/>
                <a:gd name="T103" fmla="*/ 56 h 111"/>
                <a:gd name="T104" fmla="*/ 115 w 115"/>
                <a:gd name="T105" fmla="*/ 51 h 111"/>
                <a:gd name="T106" fmla="*/ 115 w 115"/>
                <a:gd name="T107" fmla="*/ 46 h 111"/>
                <a:gd name="T108" fmla="*/ 115 w 115"/>
                <a:gd name="T109" fmla="*/ 41 h 111"/>
                <a:gd name="T110" fmla="*/ 111 w 115"/>
                <a:gd name="T111" fmla="*/ 33 h 111"/>
                <a:gd name="T112" fmla="*/ 108 w 115"/>
                <a:gd name="T113" fmla="*/ 27 h 111"/>
                <a:gd name="T114" fmla="*/ 104 w 115"/>
                <a:gd name="T115" fmla="*/ 22 h 111"/>
                <a:gd name="T116" fmla="*/ 101 w 115"/>
                <a:gd name="T117" fmla="*/ 19 h 111"/>
                <a:gd name="T118" fmla="*/ 98 w 115"/>
                <a:gd name="T119" fmla="*/ 16 h 111"/>
                <a:gd name="T120" fmla="*/ 94 w 115"/>
                <a:gd name="T121" fmla="*/ 12 h 111"/>
                <a:gd name="T122" fmla="*/ 89 w 115"/>
                <a:gd name="T123" fmla="*/ 9 h 1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
                <a:gd name="T187" fmla="*/ 0 h 111"/>
                <a:gd name="T188" fmla="*/ 115 w 115"/>
                <a:gd name="T189" fmla="*/ 111 h 1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 h="111">
                  <a:moveTo>
                    <a:pt x="84" y="5"/>
                  </a:moveTo>
                  <a:lnTo>
                    <a:pt x="79" y="4"/>
                  </a:lnTo>
                  <a:lnTo>
                    <a:pt x="77" y="4"/>
                  </a:lnTo>
                  <a:lnTo>
                    <a:pt x="76" y="4"/>
                  </a:lnTo>
                  <a:lnTo>
                    <a:pt x="74" y="2"/>
                  </a:lnTo>
                  <a:lnTo>
                    <a:pt x="72" y="2"/>
                  </a:lnTo>
                  <a:lnTo>
                    <a:pt x="70" y="2"/>
                  </a:lnTo>
                  <a:lnTo>
                    <a:pt x="69" y="2"/>
                  </a:lnTo>
                  <a:lnTo>
                    <a:pt x="67" y="2"/>
                  </a:lnTo>
                  <a:lnTo>
                    <a:pt x="65" y="2"/>
                  </a:lnTo>
                  <a:lnTo>
                    <a:pt x="64" y="2"/>
                  </a:lnTo>
                  <a:lnTo>
                    <a:pt x="62" y="2"/>
                  </a:lnTo>
                  <a:lnTo>
                    <a:pt x="60" y="2"/>
                  </a:lnTo>
                  <a:lnTo>
                    <a:pt x="58" y="0"/>
                  </a:lnTo>
                  <a:lnTo>
                    <a:pt x="57" y="2"/>
                  </a:lnTo>
                  <a:lnTo>
                    <a:pt x="55" y="2"/>
                  </a:lnTo>
                  <a:lnTo>
                    <a:pt x="53" y="2"/>
                  </a:lnTo>
                  <a:lnTo>
                    <a:pt x="52" y="2"/>
                  </a:lnTo>
                  <a:lnTo>
                    <a:pt x="50" y="2"/>
                  </a:lnTo>
                  <a:lnTo>
                    <a:pt x="48" y="2"/>
                  </a:lnTo>
                  <a:lnTo>
                    <a:pt x="47" y="2"/>
                  </a:lnTo>
                  <a:lnTo>
                    <a:pt x="45" y="4"/>
                  </a:lnTo>
                  <a:lnTo>
                    <a:pt x="43" y="4"/>
                  </a:lnTo>
                  <a:lnTo>
                    <a:pt x="38" y="4"/>
                  </a:lnTo>
                  <a:lnTo>
                    <a:pt x="36" y="5"/>
                  </a:lnTo>
                  <a:lnTo>
                    <a:pt x="35" y="5"/>
                  </a:lnTo>
                  <a:lnTo>
                    <a:pt x="33" y="7"/>
                  </a:lnTo>
                  <a:lnTo>
                    <a:pt x="31" y="7"/>
                  </a:lnTo>
                  <a:lnTo>
                    <a:pt x="29" y="9"/>
                  </a:lnTo>
                  <a:lnTo>
                    <a:pt x="28" y="9"/>
                  </a:lnTo>
                  <a:lnTo>
                    <a:pt x="26" y="10"/>
                  </a:lnTo>
                  <a:lnTo>
                    <a:pt x="24" y="12"/>
                  </a:lnTo>
                  <a:lnTo>
                    <a:pt x="23" y="12"/>
                  </a:lnTo>
                  <a:lnTo>
                    <a:pt x="23" y="14"/>
                  </a:lnTo>
                  <a:lnTo>
                    <a:pt x="21" y="14"/>
                  </a:lnTo>
                  <a:lnTo>
                    <a:pt x="21" y="16"/>
                  </a:lnTo>
                  <a:lnTo>
                    <a:pt x="19" y="16"/>
                  </a:lnTo>
                  <a:lnTo>
                    <a:pt x="18" y="17"/>
                  </a:lnTo>
                  <a:lnTo>
                    <a:pt x="18" y="19"/>
                  </a:lnTo>
                  <a:lnTo>
                    <a:pt x="16" y="19"/>
                  </a:lnTo>
                  <a:lnTo>
                    <a:pt x="14" y="21"/>
                  </a:lnTo>
                  <a:lnTo>
                    <a:pt x="12" y="22"/>
                  </a:lnTo>
                  <a:lnTo>
                    <a:pt x="12" y="24"/>
                  </a:lnTo>
                  <a:lnTo>
                    <a:pt x="11" y="26"/>
                  </a:lnTo>
                  <a:lnTo>
                    <a:pt x="9" y="27"/>
                  </a:lnTo>
                  <a:lnTo>
                    <a:pt x="7" y="29"/>
                  </a:lnTo>
                  <a:lnTo>
                    <a:pt x="7" y="31"/>
                  </a:lnTo>
                  <a:lnTo>
                    <a:pt x="6" y="34"/>
                  </a:lnTo>
                  <a:lnTo>
                    <a:pt x="4" y="38"/>
                  </a:lnTo>
                  <a:lnTo>
                    <a:pt x="4" y="39"/>
                  </a:lnTo>
                  <a:lnTo>
                    <a:pt x="2" y="39"/>
                  </a:lnTo>
                  <a:lnTo>
                    <a:pt x="2" y="43"/>
                  </a:lnTo>
                  <a:lnTo>
                    <a:pt x="2" y="45"/>
                  </a:lnTo>
                  <a:lnTo>
                    <a:pt x="2" y="46"/>
                  </a:lnTo>
                  <a:lnTo>
                    <a:pt x="0" y="48"/>
                  </a:lnTo>
                  <a:lnTo>
                    <a:pt x="0" y="50"/>
                  </a:lnTo>
                  <a:lnTo>
                    <a:pt x="0" y="51"/>
                  </a:lnTo>
                  <a:lnTo>
                    <a:pt x="0" y="53"/>
                  </a:lnTo>
                  <a:lnTo>
                    <a:pt x="0" y="55"/>
                  </a:lnTo>
                  <a:lnTo>
                    <a:pt x="0" y="56"/>
                  </a:lnTo>
                  <a:lnTo>
                    <a:pt x="0" y="58"/>
                  </a:lnTo>
                  <a:lnTo>
                    <a:pt x="0" y="62"/>
                  </a:lnTo>
                  <a:lnTo>
                    <a:pt x="0" y="63"/>
                  </a:lnTo>
                  <a:lnTo>
                    <a:pt x="0" y="65"/>
                  </a:lnTo>
                  <a:lnTo>
                    <a:pt x="0" y="67"/>
                  </a:lnTo>
                  <a:lnTo>
                    <a:pt x="0" y="68"/>
                  </a:lnTo>
                  <a:lnTo>
                    <a:pt x="2" y="70"/>
                  </a:lnTo>
                  <a:lnTo>
                    <a:pt x="2" y="72"/>
                  </a:lnTo>
                  <a:lnTo>
                    <a:pt x="2" y="74"/>
                  </a:lnTo>
                  <a:lnTo>
                    <a:pt x="2" y="75"/>
                  </a:lnTo>
                  <a:lnTo>
                    <a:pt x="4" y="80"/>
                  </a:lnTo>
                  <a:lnTo>
                    <a:pt x="6" y="80"/>
                  </a:lnTo>
                  <a:lnTo>
                    <a:pt x="6" y="84"/>
                  </a:lnTo>
                  <a:lnTo>
                    <a:pt x="6" y="85"/>
                  </a:lnTo>
                  <a:lnTo>
                    <a:pt x="7" y="85"/>
                  </a:lnTo>
                  <a:lnTo>
                    <a:pt x="7" y="87"/>
                  </a:lnTo>
                  <a:lnTo>
                    <a:pt x="9" y="87"/>
                  </a:lnTo>
                  <a:lnTo>
                    <a:pt x="9" y="89"/>
                  </a:lnTo>
                  <a:lnTo>
                    <a:pt x="11" y="91"/>
                  </a:lnTo>
                  <a:lnTo>
                    <a:pt x="12" y="91"/>
                  </a:lnTo>
                  <a:lnTo>
                    <a:pt x="12" y="92"/>
                  </a:lnTo>
                  <a:lnTo>
                    <a:pt x="12" y="94"/>
                  </a:lnTo>
                  <a:lnTo>
                    <a:pt x="14" y="94"/>
                  </a:lnTo>
                  <a:lnTo>
                    <a:pt x="16" y="96"/>
                  </a:lnTo>
                  <a:lnTo>
                    <a:pt x="16" y="97"/>
                  </a:lnTo>
                  <a:lnTo>
                    <a:pt x="18" y="97"/>
                  </a:lnTo>
                  <a:lnTo>
                    <a:pt x="19" y="99"/>
                  </a:lnTo>
                  <a:lnTo>
                    <a:pt x="21" y="99"/>
                  </a:lnTo>
                  <a:lnTo>
                    <a:pt x="21" y="101"/>
                  </a:lnTo>
                  <a:lnTo>
                    <a:pt x="23" y="101"/>
                  </a:lnTo>
                  <a:lnTo>
                    <a:pt x="23" y="103"/>
                  </a:lnTo>
                  <a:lnTo>
                    <a:pt x="26" y="104"/>
                  </a:lnTo>
                  <a:lnTo>
                    <a:pt x="28" y="104"/>
                  </a:lnTo>
                  <a:lnTo>
                    <a:pt x="28" y="106"/>
                  </a:lnTo>
                  <a:lnTo>
                    <a:pt x="31" y="108"/>
                  </a:lnTo>
                  <a:lnTo>
                    <a:pt x="36" y="109"/>
                  </a:lnTo>
                  <a:lnTo>
                    <a:pt x="38" y="109"/>
                  </a:lnTo>
                  <a:lnTo>
                    <a:pt x="38" y="111"/>
                  </a:lnTo>
                  <a:lnTo>
                    <a:pt x="40" y="111"/>
                  </a:lnTo>
                  <a:lnTo>
                    <a:pt x="41" y="111"/>
                  </a:lnTo>
                  <a:lnTo>
                    <a:pt x="43" y="111"/>
                  </a:lnTo>
                  <a:lnTo>
                    <a:pt x="45" y="111"/>
                  </a:lnTo>
                  <a:lnTo>
                    <a:pt x="47" y="111"/>
                  </a:lnTo>
                  <a:lnTo>
                    <a:pt x="48" y="111"/>
                  </a:lnTo>
                  <a:lnTo>
                    <a:pt x="50" y="111"/>
                  </a:lnTo>
                  <a:lnTo>
                    <a:pt x="52" y="111"/>
                  </a:lnTo>
                  <a:lnTo>
                    <a:pt x="53" y="111"/>
                  </a:lnTo>
                  <a:lnTo>
                    <a:pt x="55" y="111"/>
                  </a:lnTo>
                  <a:lnTo>
                    <a:pt x="57" y="111"/>
                  </a:lnTo>
                  <a:lnTo>
                    <a:pt x="58" y="111"/>
                  </a:lnTo>
                  <a:lnTo>
                    <a:pt x="60" y="111"/>
                  </a:lnTo>
                  <a:lnTo>
                    <a:pt x="62" y="111"/>
                  </a:lnTo>
                  <a:lnTo>
                    <a:pt x="64" y="111"/>
                  </a:lnTo>
                  <a:lnTo>
                    <a:pt x="65" y="111"/>
                  </a:lnTo>
                  <a:lnTo>
                    <a:pt x="67" y="111"/>
                  </a:lnTo>
                  <a:lnTo>
                    <a:pt x="69" y="111"/>
                  </a:lnTo>
                  <a:lnTo>
                    <a:pt x="72" y="111"/>
                  </a:lnTo>
                  <a:lnTo>
                    <a:pt x="77" y="108"/>
                  </a:lnTo>
                  <a:lnTo>
                    <a:pt x="79" y="108"/>
                  </a:lnTo>
                  <a:lnTo>
                    <a:pt x="81" y="108"/>
                  </a:lnTo>
                  <a:lnTo>
                    <a:pt x="81" y="106"/>
                  </a:lnTo>
                  <a:lnTo>
                    <a:pt x="82" y="106"/>
                  </a:lnTo>
                  <a:lnTo>
                    <a:pt x="84" y="106"/>
                  </a:lnTo>
                  <a:lnTo>
                    <a:pt x="84" y="104"/>
                  </a:lnTo>
                  <a:lnTo>
                    <a:pt x="86" y="104"/>
                  </a:lnTo>
                  <a:lnTo>
                    <a:pt x="87" y="104"/>
                  </a:lnTo>
                  <a:lnTo>
                    <a:pt x="87" y="103"/>
                  </a:lnTo>
                  <a:lnTo>
                    <a:pt x="89" y="103"/>
                  </a:lnTo>
                  <a:lnTo>
                    <a:pt x="89" y="101"/>
                  </a:lnTo>
                  <a:lnTo>
                    <a:pt x="91" y="101"/>
                  </a:lnTo>
                  <a:lnTo>
                    <a:pt x="93" y="99"/>
                  </a:lnTo>
                  <a:lnTo>
                    <a:pt x="94" y="99"/>
                  </a:lnTo>
                  <a:lnTo>
                    <a:pt x="94" y="97"/>
                  </a:lnTo>
                  <a:lnTo>
                    <a:pt x="96" y="97"/>
                  </a:lnTo>
                  <a:lnTo>
                    <a:pt x="98" y="96"/>
                  </a:lnTo>
                  <a:lnTo>
                    <a:pt x="98" y="94"/>
                  </a:lnTo>
                  <a:lnTo>
                    <a:pt x="99" y="92"/>
                  </a:lnTo>
                  <a:lnTo>
                    <a:pt x="101" y="92"/>
                  </a:lnTo>
                  <a:lnTo>
                    <a:pt x="103" y="91"/>
                  </a:lnTo>
                  <a:lnTo>
                    <a:pt x="104" y="89"/>
                  </a:lnTo>
                  <a:lnTo>
                    <a:pt x="104" y="87"/>
                  </a:lnTo>
                  <a:lnTo>
                    <a:pt x="106" y="85"/>
                  </a:lnTo>
                  <a:lnTo>
                    <a:pt x="108" y="84"/>
                  </a:lnTo>
                  <a:lnTo>
                    <a:pt x="108" y="82"/>
                  </a:lnTo>
                  <a:lnTo>
                    <a:pt x="111" y="79"/>
                  </a:lnTo>
                  <a:lnTo>
                    <a:pt x="111" y="75"/>
                  </a:lnTo>
                  <a:lnTo>
                    <a:pt x="113" y="72"/>
                  </a:lnTo>
                  <a:lnTo>
                    <a:pt x="113" y="70"/>
                  </a:lnTo>
                  <a:lnTo>
                    <a:pt x="115" y="70"/>
                  </a:lnTo>
                  <a:lnTo>
                    <a:pt x="115" y="68"/>
                  </a:lnTo>
                  <a:lnTo>
                    <a:pt x="115" y="67"/>
                  </a:lnTo>
                  <a:lnTo>
                    <a:pt x="115" y="65"/>
                  </a:lnTo>
                  <a:lnTo>
                    <a:pt x="115" y="63"/>
                  </a:lnTo>
                  <a:lnTo>
                    <a:pt x="115" y="62"/>
                  </a:lnTo>
                  <a:lnTo>
                    <a:pt x="115" y="58"/>
                  </a:lnTo>
                  <a:lnTo>
                    <a:pt x="115" y="56"/>
                  </a:lnTo>
                  <a:lnTo>
                    <a:pt x="115" y="55"/>
                  </a:lnTo>
                  <a:lnTo>
                    <a:pt x="115" y="53"/>
                  </a:lnTo>
                  <a:lnTo>
                    <a:pt x="115" y="51"/>
                  </a:lnTo>
                  <a:lnTo>
                    <a:pt x="115" y="50"/>
                  </a:lnTo>
                  <a:lnTo>
                    <a:pt x="115" y="48"/>
                  </a:lnTo>
                  <a:lnTo>
                    <a:pt x="115" y="46"/>
                  </a:lnTo>
                  <a:lnTo>
                    <a:pt x="115" y="45"/>
                  </a:lnTo>
                  <a:lnTo>
                    <a:pt x="115" y="43"/>
                  </a:lnTo>
                  <a:lnTo>
                    <a:pt x="115" y="41"/>
                  </a:lnTo>
                  <a:lnTo>
                    <a:pt x="115" y="39"/>
                  </a:lnTo>
                  <a:lnTo>
                    <a:pt x="113" y="38"/>
                  </a:lnTo>
                  <a:lnTo>
                    <a:pt x="111" y="33"/>
                  </a:lnTo>
                  <a:lnTo>
                    <a:pt x="111" y="29"/>
                  </a:lnTo>
                  <a:lnTo>
                    <a:pt x="110" y="27"/>
                  </a:lnTo>
                  <a:lnTo>
                    <a:pt x="108" y="27"/>
                  </a:lnTo>
                  <a:lnTo>
                    <a:pt x="108" y="26"/>
                  </a:lnTo>
                  <a:lnTo>
                    <a:pt x="106" y="24"/>
                  </a:lnTo>
                  <a:lnTo>
                    <a:pt x="104" y="22"/>
                  </a:lnTo>
                  <a:lnTo>
                    <a:pt x="104" y="21"/>
                  </a:lnTo>
                  <a:lnTo>
                    <a:pt x="103" y="19"/>
                  </a:lnTo>
                  <a:lnTo>
                    <a:pt x="101" y="19"/>
                  </a:lnTo>
                  <a:lnTo>
                    <a:pt x="101" y="17"/>
                  </a:lnTo>
                  <a:lnTo>
                    <a:pt x="99" y="16"/>
                  </a:lnTo>
                  <a:lnTo>
                    <a:pt x="98" y="16"/>
                  </a:lnTo>
                  <a:lnTo>
                    <a:pt x="98" y="14"/>
                  </a:lnTo>
                  <a:lnTo>
                    <a:pt x="96" y="14"/>
                  </a:lnTo>
                  <a:lnTo>
                    <a:pt x="94" y="12"/>
                  </a:lnTo>
                  <a:lnTo>
                    <a:pt x="94" y="10"/>
                  </a:lnTo>
                  <a:lnTo>
                    <a:pt x="93" y="10"/>
                  </a:lnTo>
                  <a:lnTo>
                    <a:pt x="89" y="9"/>
                  </a:lnTo>
                  <a:lnTo>
                    <a:pt x="87" y="7"/>
                  </a:lnTo>
                  <a:lnTo>
                    <a:pt x="84" y="5"/>
                  </a:lnTo>
                  <a:close/>
                </a:path>
              </a:pathLst>
            </a:custGeom>
            <a:solidFill>
              <a:srgbClr val="808080"/>
            </a:solidFill>
            <a:ln w="9525">
              <a:noFill/>
              <a:round/>
              <a:headEnd/>
              <a:tailEnd/>
            </a:ln>
          </p:spPr>
          <p:txBody>
            <a:bodyPr/>
            <a:lstStyle/>
            <a:p>
              <a:endParaRPr lang="en-US"/>
            </a:p>
          </p:txBody>
        </p:sp>
        <p:sp>
          <p:nvSpPr>
            <p:cNvPr id="510" name="Freeform 2681"/>
            <p:cNvSpPr>
              <a:spLocks/>
            </p:cNvSpPr>
            <p:nvPr/>
          </p:nvSpPr>
          <p:spPr bwMode="auto">
            <a:xfrm>
              <a:off x="2569" y="2608"/>
              <a:ext cx="114" cy="113"/>
            </a:xfrm>
            <a:custGeom>
              <a:avLst/>
              <a:gdLst>
                <a:gd name="T0" fmla="*/ 76 w 114"/>
                <a:gd name="T1" fmla="*/ 4 h 113"/>
                <a:gd name="T2" fmla="*/ 69 w 114"/>
                <a:gd name="T3" fmla="*/ 2 h 113"/>
                <a:gd name="T4" fmla="*/ 63 w 114"/>
                <a:gd name="T5" fmla="*/ 2 h 113"/>
                <a:gd name="T6" fmla="*/ 56 w 114"/>
                <a:gd name="T7" fmla="*/ 0 h 113"/>
                <a:gd name="T8" fmla="*/ 51 w 114"/>
                <a:gd name="T9" fmla="*/ 2 h 113"/>
                <a:gd name="T10" fmla="*/ 42 w 114"/>
                <a:gd name="T11" fmla="*/ 4 h 113"/>
                <a:gd name="T12" fmla="*/ 32 w 114"/>
                <a:gd name="T13" fmla="*/ 7 h 113"/>
                <a:gd name="T14" fmla="*/ 25 w 114"/>
                <a:gd name="T15" fmla="*/ 10 h 113"/>
                <a:gd name="T16" fmla="*/ 22 w 114"/>
                <a:gd name="T17" fmla="*/ 14 h 113"/>
                <a:gd name="T18" fmla="*/ 17 w 114"/>
                <a:gd name="T19" fmla="*/ 17 h 113"/>
                <a:gd name="T20" fmla="*/ 13 w 114"/>
                <a:gd name="T21" fmla="*/ 22 h 113"/>
                <a:gd name="T22" fmla="*/ 10 w 114"/>
                <a:gd name="T23" fmla="*/ 26 h 113"/>
                <a:gd name="T24" fmla="*/ 3 w 114"/>
                <a:gd name="T25" fmla="*/ 38 h 113"/>
                <a:gd name="T26" fmla="*/ 1 w 114"/>
                <a:gd name="T27" fmla="*/ 44 h 113"/>
                <a:gd name="T28" fmla="*/ 0 w 114"/>
                <a:gd name="T29" fmla="*/ 51 h 113"/>
                <a:gd name="T30" fmla="*/ 0 w 114"/>
                <a:gd name="T31" fmla="*/ 58 h 113"/>
                <a:gd name="T32" fmla="*/ 0 w 114"/>
                <a:gd name="T33" fmla="*/ 65 h 113"/>
                <a:gd name="T34" fmla="*/ 1 w 114"/>
                <a:gd name="T35" fmla="*/ 73 h 113"/>
                <a:gd name="T36" fmla="*/ 5 w 114"/>
                <a:gd name="T37" fmla="*/ 84 h 113"/>
                <a:gd name="T38" fmla="*/ 8 w 114"/>
                <a:gd name="T39" fmla="*/ 89 h 113"/>
                <a:gd name="T40" fmla="*/ 11 w 114"/>
                <a:gd name="T41" fmla="*/ 94 h 113"/>
                <a:gd name="T42" fmla="*/ 15 w 114"/>
                <a:gd name="T43" fmla="*/ 97 h 113"/>
                <a:gd name="T44" fmla="*/ 20 w 114"/>
                <a:gd name="T45" fmla="*/ 102 h 113"/>
                <a:gd name="T46" fmla="*/ 25 w 114"/>
                <a:gd name="T47" fmla="*/ 106 h 113"/>
                <a:gd name="T48" fmla="*/ 35 w 114"/>
                <a:gd name="T49" fmla="*/ 109 h 113"/>
                <a:gd name="T50" fmla="*/ 42 w 114"/>
                <a:gd name="T51" fmla="*/ 113 h 113"/>
                <a:gd name="T52" fmla="*/ 49 w 114"/>
                <a:gd name="T53" fmla="*/ 113 h 113"/>
                <a:gd name="T54" fmla="*/ 56 w 114"/>
                <a:gd name="T55" fmla="*/ 113 h 113"/>
                <a:gd name="T56" fmla="*/ 63 w 114"/>
                <a:gd name="T57" fmla="*/ 113 h 113"/>
                <a:gd name="T58" fmla="*/ 71 w 114"/>
                <a:gd name="T59" fmla="*/ 111 h 113"/>
                <a:gd name="T60" fmla="*/ 81 w 114"/>
                <a:gd name="T61" fmla="*/ 108 h 113"/>
                <a:gd name="T62" fmla="*/ 88 w 114"/>
                <a:gd name="T63" fmla="*/ 104 h 113"/>
                <a:gd name="T64" fmla="*/ 93 w 114"/>
                <a:gd name="T65" fmla="*/ 101 h 113"/>
                <a:gd name="T66" fmla="*/ 97 w 114"/>
                <a:gd name="T67" fmla="*/ 96 h 113"/>
                <a:gd name="T68" fmla="*/ 102 w 114"/>
                <a:gd name="T69" fmla="*/ 91 h 113"/>
                <a:gd name="T70" fmla="*/ 105 w 114"/>
                <a:gd name="T71" fmla="*/ 85 h 113"/>
                <a:gd name="T72" fmla="*/ 110 w 114"/>
                <a:gd name="T73" fmla="*/ 75 h 113"/>
                <a:gd name="T74" fmla="*/ 114 w 114"/>
                <a:gd name="T75" fmla="*/ 68 h 113"/>
                <a:gd name="T76" fmla="*/ 114 w 114"/>
                <a:gd name="T77" fmla="*/ 62 h 113"/>
                <a:gd name="T78" fmla="*/ 114 w 114"/>
                <a:gd name="T79" fmla="*/ 55 h 113"/>
                <a:gd name="T80" fmla="*/ 114 w 114"/>
                <a:gd name="T81" fmla="*/ 48 h 113"/>
                <a:gd name="T82" fmla="*/ 114 w 114"/>
                <a:gd name="T83" fmla="*/ 41 h 113"/>
                <a:gd name="T84" fmla="*/ 109 w 114"/>
                <a:gd name="T85" fmla="*/ 33 h 113"/>
                <a:gd name="T86" fmla="*/ 107 w 114"/>
                <a:gd name="T87" fmla="*/ 26 h 113"/>
                <a:gd name="T88" fmla="*/ 102 w 114"/>
                <a:gd name="T89" fmla="*/ 22 h 113"/>
                <a:gd name="T90" fmla="*/ 97 w 114"/>
                <a:gd name="T91" fmla="*/ 17 h 113"/>
                <a:gd name="T92" fmla="*/ 93 w 114"/>
                <a:gd name="T93" fmla="*/ 12 h 113"/>
                <a:gd name="T94" fmla="*/ 86 w 114"/>
                <a:gd name="T95" fmla="*/ 9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3"/>
                <a:gd name="T146" fmla="*/ 114 w 11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3">
                  <a:moveTo>
                    <a:pt x="81" y="7"/>
                  </a:moveTo>
                  <a:lnTo>
                    <a:pt x="78" y="5"/>
                  </a:lnTo>
                  <a:lnTo>
                    <a:pt x="76" y="5"/>
                  </a:lnTo>
                  <a:lnTo>
                    <a:pt x="76" y="4"/>
                  </a:lnTo>
                  <a:lnTo>
                    <a:pt x="75" y="4"/>
                  </a:lnTo>
                  <a:lnTo>
                    <a:pt x="73" y="2"/>
                  </a:lnTo>
                  <a:lnTo>
                    <a:pt x="71" y="2"/>
                  </a:lnTo>
                  <a:lnTo>
                    <a:pt x="69" y="2"/>
                  </a:lnTo>
                  <a:lnTo>
                    <a:pt x="68" y="2"/>
                  </a:lnTo>
                  <a:lnTo>
                    <a:pt x="66" y="2"/>
                  </a:lnTo>
                  <a:lnTo>
                    <a:pt x="64" y="2"/>
                  </a:lnTo>
                  <a:lnTo>
                    <a:pt x="63" y="2"/>
                  </a:lnTo>
                  <a:lnTo>
                    <a:pt x="61" y="2"/>
                  </a:lnTo>
                  <a:lnTo>
                    <a:pt x="59" y="2"/>
                  </a:lnTo>
                  <a:lnTo>
                    <a:pt x="57" y="0"/>
                  </a:lnTo>
                  <a:lnTo>
                    <a:pt x="56" y="0"/>
                  </a:lnTo>
                  <a:lnTo>
                    <a:pt x="56" y="2"/>
                  </a:lnTo>
                  <a:lnTo>
                    <a:pt x="54" y="2"/>
                  </a:lnTo>
                  <a:lnTo>
                    <a:pt x="52" y="2"/>
                  </a:lnTo>
                  <a:lnTo>
                    <a:pt x="51" y="2"/>
                  </a:lnTo>
                  <a:lnTo>
                    <a:pt x="49" y="2"/>
                  </a:lnTo>
                  <a:lnTo>
                    <a:pt x="47" y="2"/>
                  </a:lnTo>
                  <a:lnTo>
                    <a:pt x="46" y="2"/>
                  </a:lnTo>
                  <a:lnTo>
                    <a:pt x="42" y="4"/>
                  </a:lnTo>
                  <a:lnTo>
                    <a:pt x="35" y="5"/>
                  </a:lnTo>
                  <a:lnTo>
                    <a:pt x="35" y="7"/>
                  </a:lnTo>
                  <a:lnTo>
                    <a:pt x="34" y="7"/>
                  </a:lnTo>
                  <a:lnTo>
                    <a:pt x="32" y="7"/>
                  </a:lnTo>
                  <a:lnTo>
                    <a:pt x="30" y="9"/>
                  </a:lnTo>
                  <a:lnTo>
                    <a:pt x="28" y="9"/>
                  </a:lnTo>
                  <a:lnTo>
                    <a:pt x="27" y="10"/>
                  </a:lnTo>
                  <a:lnTo>
                    <a:pt x="25" y="10"/>
                  </a:lnTo>
                  <a:lnTo>
                    <a:pt x="25" y="12"/>
                  </a:lnTo>
                  <a:lnTo>
                    <a:pt x="23" y="12"/>
                  </a:lnTo>
                  <a:lnTo>
                    <a:pt x="22" y="12"/>
                  </a:lnTo>
                  <a:lnTo>
                    <a:pt x="22" y="14"/>
                  </a:lnTo>
                  <a:lnTo>
                    <a:pt x="20" y="14"/>
                  </a:lnTo>
                  <a:lnTo>
                    <a:pt x="20" y="16"/>
                  </a:lnTo>
                  <a:lnTo>
                    <a:pt x="18" y="17"/>
                  </a:lnTo>
                  <a:lnTo>
                    <a:pt x="17" y="17"/>
                  </a:lnTo>
                  <a:lnTo>
                    <a:pt x="15" y="19"/>
                  </a:lnTo>
                  <a:lnTo>
                    <a:pt x="15" y="21"/>
                  </a:lnTo>
                  <a:lnTo>
                    <a:pt x="13" y="21"/>
                  </a:lnTo>
                  <a:lnTo>
                    <a:pt x="13" y="22"/>
                  </a:lnTo>
                  <a:lnTo>
                    <a:pt x="11" y="22"/>
                  </a:lnTo>
                  <a:lnTo>
                    <a:pt x="11" y="24"/>
                  </a:lnTo>
                  <a:lnTo>
                    <a:pt x="10" y="24"/>
                  </a:lnTo>
                  <a:lnTo>
                    <a:pt x="10" y="26"/>
                  </a:lnTo>
                  <a:lnTo>
                    <a:pt x="8" y="27"/>
                  </a:lnTo>
                  <a:lnTo>
                    <a:pt x="6" y="31"/>
                  </a:lnTo>
                  <a:lnTo>
                    <a:pt x="5" y="36"/>
                  </a:lnTo>
                  <a:lnTo>
                    <a:pt x="3" y="38"/>
                  </a:lnTo>
                  <a:lnTo>
                    <a:pt x="3" y="39"/>
                  </a:lnTo>
                  <a:lnTo>
                    <a:pt x="1" y="41"/>
                  </a:lnTo>
                  <a:lnTo>
                    <a:pt x="1" y="43"/>
                  </a:lnTo>
                  <a:lnTo>
                    <a:pt x="1" y="44"/>
                  </a:lnTo>
                  <a:lnTo>
                    <a:pt x="1" y="48"/>
                  </a:lnTo>
                  <a:lnTo>
                    <a:pt x="0" y="48"/>
                  </a:lnTo>
                  <a:lnTo>
                    <a:pt x="0" y="50"/>
                  </a:lnTo>
                  <a:lnTo>
                    <a:pt x="0" y="51"/>
                  </a:lnTo>
                  <a:lnTo>
                    <a:pt x="0" y="53"/>
                  </a:lnTo>
                  <a:lnTo>
                    <a:pt x="0" y="55"/>
                  </a:lnTo>
                  <a:lnTo>
                    <a:pt x="0" y="56"/>
                  </a:lnTo>
                  <a:lnTo>
                    <a:pt x="0" y="58"/>
                  </a:lnTo>
                  <a:lnTo>
                    <a:pt x="0" y="60"/>
                  </a:lnTo>
                  <a:lnTo>
                    <a:pt x="0" y="62"/>
                  </a:lnTo>
                  <a:lnTo>
                    <a:pt x="0" y="63"/>
                  </a:lnTo>
                  <a:lnTo>
                    <a:pt x="0" y="65"/>
                  </a:lnTo>
                  <a:lnTo>
                    <a:pt x="0" y="67"/>
                  </a:lnTo>
                  <a:lnTo>
                    <a:pt x="0" y="68"/>
                  </a:lnTo>
                  <a:lnTo>
                    <a:pt x="1" y="72"/>
                  </a:lnTo>
                  <a:lnTo>
                    <a:pt x="1" y="73"/>
                  </a:lnTo>
                  <a:lnTo>
                    <a:pt x="1" y="75"/>
                  </a:lnTo>
                  <a:lnTo>
                    <a:pt x="3" y="80"/>
                  </a:lnTo>
                  <a:lnTo>
                    <a:pt x="5" y="82"/>
                  </a:lnTo>
                  <a:lnTo>
                    <a:pt x="5" y="84"/>
                  </a:lnTo>
                  <a:lnTo>
                    <a:pt x="5" y="85"/>
                  </a:lnTo>
                  <a:lnTo>
                    <a:pt x="6" y="85"/>
                  </a:lnTo>
                  <a:lnTo>
                    <a:pt x="6" y="89"/>
                  </a:lnTo>
                  <a:lnTo>
                    <a:pt x="8" y="89"/>
                  </a:lnTo>
                  <a:lnTo>
                    <a:pt x="8" y="91"/>
                  </a:lnTo>
                  <a:lnTo>
                    <a:pt x="10" y="91"/>
                  </a:lnTo>
                  <a:lnTo>
                    <a:pt x="10" y="92"/>
                  </a:lnTo>
                  <a:lnTo>
                    <a:pt x="11" y="94"/>
                  </a:lnTo>
                  <a:lnTo>
                    <a:pt x="11" y="96"/>
                  </a:lnTo>
                  <a:lnTo>
                    <a:pt x="13" y="96"/>
                  </a:lnTo>
                  <a:lnTo>
                    <a:pt x="15" y="96"/>
                  </a:lnTo>
                  <a:lnTo>
                    <a:pt x="15" y="97"/>
                  </a:lnTo>
                  <a:lnTo>
                    <a:pt x="17" y="99"/>
                  </a:lnTo>
                  <a:lnTo>
                    <a:pt x="18" y="101"/>
                  </a:lnTo>
                  <a:lnTo>
                    <a:pt x="20" y="101"/>
                  </a:lnTo>
                  <a:lnTo>
                    <a:pt x="20" y="102"/>
                  </a:lnTo>
                  <a:lnTo>
                    <a:pt x="22" y="102"/>
                  </a:lnTo>
                  <a:lnTo>
                    <a:pt x="22" y="104"/>
                  </a:lnTo>
                  <a:lnTo>
                    <a:pt x="25" y="104"/>
                  </a:lnTo>
                  <a:lnTo>
                    <a:pt x="25" y="106"/>
                  </a:lnTo>
                  <a:lnTo>
                    <a:pt x="27" y="106"/>
                  </a:lnTo>
                  <a:lnTo>
                    <a:pt x="27" y="108"/>
                  </a:lnTo>
                  <a:lnTo>
                    <a:pt x="30" y="108"/>
                  </a:lnTo>
                  <a:lnTo>
                    <a:pt x="35" y="109"/>
                  </a:lnTo>
                  <a:lnTo>
                    <a:pt x="37" y="111"/>
                  </a:lnTo>
                  <a:lnTo>
                    <a:pt x="39" y="111"/>
                  </a:lnTo>
                  <a:lnTo>
                    <a:pt x="40" y="113"/>
                  </a:lnTo>
                  <a:lnTo>
                    <a:pt x="42" y="113"/>
                  </a:lnTo>
                  <a:lnTo>
                    <a:pt x="44" y="113"/>
                  </a:lnTo>
                  <a:lnTo>
                    <a:pt x="46" y="113"/>
                  </a:lnTo>
                  <a:lnTo>
                    <a:pt x="47" y="113"/>
                  </a:lnTo>
                  <a:lnTo>
                    <a:pt x="49" y="113"/>
                  </a:lnTo>
                  <a:lnTo>
                    <a:pt x="51" y="113"/>
                  </a:lnTo>
                  <a:lnTo>
                    <a:pt x="52" y="113"/>
                  </a:lnTo>
                  <a:lnTo>
                    <a:pt x="54" y="113"/>
                  </a:lnTo>
                  <a:lnTo>
                    <a:pt x="56" y="113"/>
                  </a:lnTo>
                  <a:lnTo>
                    <a:pt x="57" y="113"/>
                  </a:lnTo>
                  <a:lnTo>
                    <a:pt x="59" y="113"/>
                  </a:lnTo>
                  <a:lnTo>
                    <a:pt x="61" y="113"/>
                  </a:lnTo>
                  <a:lnTo>
                    <a:pt x="63" y="113"/>
                  </a:lnTo>
                  <a:lnTo>
                    <a:pt x="64" y="113"/>
                  </a:lnTo>
                  <a:lnTo>
                    <a:pt x="66" y="113"/>
                  </a:lnTo>
                  <a:lnTo>
                    <a:pt x="68" y="113"/>
                  </a:lnTo>
                  <a:lnTo>
                    <a:pt x="71" y="111"/>
                  </a:lnTo>
                  <a:lnTo>
                    <a:pt x="76" y="108"/>
                  </a:lnTo>
                  <a:lnTo>
                    <a:pt x="78" y="108"/>
                  </a:lnTo>
                  <a:lnTo>
                    <a:pt x="80" y="108"/>
                  </a:lnTo>
                  <a:lnTo>
                    <a:pt x="81" y="108"/>
                  </a:lnTo>
                  <a:lnTo>
                    <a:pt x="83" y="106"/>
                  </a:lnTo>
                  <a:lnTo>
                    <a:pt x="85" y="104"/>
                  </a:lnTo>
                  <a:lnTo>
                    <a:pt x="86" y="104"/>
                  </a:lnTo>
                  <a:lnTo>
                    <a:pt x="88" y="104"/>
                  </a:lnTo>
                  <a:lnTo>
                    <a:pt x="88" y="102"/>
                  </a:lnTo>
                  <a:lnTo>
                    <a:pt x="90" y="102"/>
                  </a:lnTo>
                  <a:lnTo>
                    <a:pt x="92" y="101"/>
                  </a:lnTo>
                  <a:lnTo>
                    <a:pt x="93" y="101"/>
                  </a:lnTo>
                  <a:lnTo>
                    <a:pt x="93" y="99"/>
                  </a:lnTo>
                  <a:lnTo>
                    <a:pt x="93" y="97"/>
                  </a:lnTo>
                  <a:lnTo>
                    <a:pt x="95" y="97"/>
                  </a:lnTo>
                  <a:lnTo>
                    <a:pt x="97" y="96"/>
                  </a:lnTo>
                  <a:lnTo>
                    <a:pt x="98" y="94"/>
                  </a:lnTo>
                  <a:lnTo>
                    <a:pt x="100" y="92"/>
                  </a:lnTo>
                  <a:lnTo>
                    <a:pt x="102" y="92"/>
                  </a:lnTo>
                  <a:lnTo>
                    <a:pt x="102" y="91"/>
                  </a:lnTo>
                  <a:lnTo>
                    <a:pt x="102" y="89"/>
                  </a:lnTo>
                  <a:lnTo>
                    <a:pt x="104" y="89"/>
                  </a:lnTo>
                  <a:lnTo>
                    <a:pt x="104" y="87"/>
                  </a:lnTo>
                  <a:lnTo>
                    <a:pt x="105" y="85"/>
                  </a:lnTo>
                  <a:lnTo>
                    <a:pt x="107" y="84"/>
                  </a:lnTo>
                  <a:lnTo>
                    <a:pt x="109" y="80"/>
                  </a:lnTo>
                  <a:lnTo>
                    <a:pt x="110" y="77"/>
                  </a:lnTo>
                  <a:lnTo>
                    <a:pt x="110" y="75"/>
                  </a:lnTo>
                  <a:lnTo>
                    <a:pt x="112" y="72"/>
                  </a:lnTo>
                  <a:lnTo>
                    <a:pt x="114" y="72"/>
                  </a:lnTo>
                  <a:lnTo>
                    <a:pt x="114" y="70"/>
                  </a:lnTo>
                  <a:lnTo>
                    <a:pt x="114" y="68"/>
                  </a:lnTo>
                  <a:lnTo>
                    <a:pt x="114" y="67"/>
                  </a:lnTo>
                  <a:lnTo>
                    <a:pt x="114" y="65"/>
                  </a:lnTo>
                  <a:lnTo>
                    <a:pt x="114" y="63"/>
                  </a:lnTo>
                  <a:lnTo>
                    <a:pt x="114" y="62"/>
                  </a:lnTo>
                  <a:lnTo>
                    <a:pt x="114" y="60"/>
                  </a:lnTo>
                  <a:lnTo>
                    <a:pt x="114" y="58"/>
                  </a:lnTo>
                  <a:lnTo>
                    <a:pt x="114" y="56"/>
                  </a:lnTo>
                  <a:lnTo>
                    <a:pt x="114" y="55"/>
                  </a:lnTo>
                  <a:lnTo>
                    <a:pt x="114" y="53"/>
                  </a:lnTo>
                  <a:lnTo>
                    <a:pt x="114" y="51"/>
                  </a:lnTo>
                  <a:lnTo>
                    <a:pt x="114" y="50"/>
                  </a:lnTo>
                  <a:lnTo>
                    <a:pt x="114" y="48"/>
                  </a:lnTo>
                  <a:lnTo>
                    <a:pt x="114" y="46"/>
                  </a:lnTo>
                  <a:lnTo>
                    <a:pt x="114" y="44"/>
                  </a:lnTo>
                  <a:lnTo>
                    <a:pt x="114" y="43"/>
                  </a:lnTo>
                  <a:lnTo>
                    <a:pt x="114" y="41"/>
                  </a:lnTo>
                  <a:lnTo>
                    <a:pt x="114" y="39"/>
                  </a:lnTo>
                  <a:lnTo>
                    <a:pt x="112" y="38"/>
                  </a:lnTo>
                  <a:lnTo>
                    <a:pt x="110" y="33"/>
                  </a:lnTo>
                  <a:lnTo>
                    <a:pt x="109" y="33"/>
                  </a:lnTo>
                  <a:lnTo>
                    <a:pt x="109" y="31"/>
                  </a:lnTo>
                  <a:lnTo>
                    <a:pt x="109" y="29"/>
                  </a:lnTo>
                  <a:lnTo>
                    <a:pt x="107" y="27"/>
                  </a:lnTo>
                  <a:lnTo>
                    <a:pt x="107" y="26"/>
                  </a:lnTo>
                  <a:lnTo>
                    <a:pt x="105" y="24"/>
                  </a:lnTo>
                  <a:lnTo>
                    <a:pt x="104" y="24"/>
                  </a:lnTo>
                  <a:lnTo>
                    <a:pt x="104" y="22"/>
                  </a:lnTo>
                  <a:lnTo>
                    <a:pt x="102" y="22"/>
                  </a:lnTo>
                  <a:lnTo>
                    <a:pt x="102" y="21"/>
                  </a:lnTo>
                  <a:lnTo>
                    <a:pt x="100" y="19"/>
                  </a:lnTo>
                  <a:lnTo>
                    <a:pt x="98" y="17"/>
                  </a:lnTo>
                  <a:lnTo>
                    <a:pt x="97" y="17"/>
                  </a:lnTo>
                  <a:lnTo>
                    <a:pt x="97" y="16"/>
                  </a:lnTo>
                  <a:lnTo>
                    <a:pt x="97" y="14"/>
                  </a:lnTo>
                  <a:lnTo>
                    <a:pt x="95" y="14"/>
                  </a:lnTo>
                  <a:lnTo>
                    <a:pt x="93" y="12"/>
                  </a:lnTo>
                  <a:lnTo>
                    <a:pt x="92" y="10"/>
                  </a:lnTo>
                  <a:lnTo>
                    <a:pt x="88" y="10"/>
                  </a:lnTo>
                  <a:lnTo>
                    <a:pt x="88" y="9"/>
                  </a:lnTo>
                  <a:lnTo>
                    <a:pt x="86" y="9"/>
                  </a:lnTo>
                  <a:lnTo>
                    <a:pt x="86" y="7"/>
                  </a:lnTo>
                  <a:lnTo>
                    <a:pt x="81" y="7"/>
                  </a:lnTo>
                  <a:close/>
                </a:path>
              </a:pathLst>
            </a:custGeom>
            <a:solidFill>
              <a:srgbClr val="808080"/>
            </a:solidFill>
            <a:ln w="9525">
              <a:noFill/>
              <a:round/>
              <a:headEnd/>
              <a:tailEnd/>
            </a:ln>
          </p:spPr>
          <p:txBody>
            <a:bodyPr/>
            <a:lstStyle/>
            <a:p>
              <a:endParaRPr lang="en-US"/>
            </a:p>
          </p:txBody>
        </p:sp>
        <p:sp>
          <p:nvSpPr>
            <p:cNvPr id="511" name="Freeform 2682"/>
            <p:cNvSpPr>
              <a:spLocks/>
            </p:cNvSpPr>
            <p:nvPr/>
          </p:nvSpPr>
          <p:spPr bwMode="auto">
            <a:xfrm>
              <a:off x="2700" y="2600"/>
              <a:ext cx="114" cy="110"/>
            </a:xfrm>
            <a:custGeom>
              <a:avLst/>
              <a:gdLst>
                <a:gd name="T0" fmla="*/ 77 w 114"/>
                <a:gd name="T1" fmla="*/ 1 h 110"/>
                <a:gd name="T2" fmla="*/ 70 w 114"/>
                <a:gd name="T3" fmla="*/ 0 h 110"/>
                <a:gd name="T4" fmla="*/ 65 w 114"/>
                <a:gd name="T5" fmla="*/ 0 h 110"/>
                <a:gd name="T6" fmla="*/ 58 w 114"/>
                <a:gd name="T7" fmla="*/ 0 h 110"/>
                <a:gd name="T8" fmla="*/ 51 w 114"/>
                <a:gd name="T9" fmla="*/ 0 h 110"/>
                <a:gd name="T10" fmla="*/ 44 w 114"/>
                <a:gd name="T11" fmla="*/ 1 h 110"/>
                <a:gd name="T12" fmla="*/ 34 w 114"/>
                <a:gd name="T13" fmla="*/ 5 h 110"/>
                <a:gd name="T14" fmla="*/ 27 w 114"/>
                <a:gd name="T15" fmla="*/ 8 h 110"/>
                <a:gd name="T16" fmla="*/ 22 w 114"/>
                <a:gd name="T17" fmla="*/ 12 h 110"/>
                <a:gd name="T18" fmla="*/ 17 w 114"/>
                <a:gd name="T19" fmla="*/ 17 h 110"/>
                <a:gd name="T20" fmla="*/ 13 w 114"/>
                <a:gd name="T21" fmla="*/ 20 h 110"/>
                <a:gd name="T22" fmla="*/ 10 w 114"/>
                <a:gd name="T23" fmla="*/ 25 h 110"/>
                <a:gd name="T24" fmla="*/ 3 w 114"/>
                <a:gd name="T25" fmla="*/ 35 h 110"/>
                <a:gd name="T26" fmla="*/ 1 w 114"/>
                <a:gd name="T27" fmla="*/ 42 h 110"/>
                <a:gd name="T28" fmla="*/ 0 w 114"/>
                <a:gd name="T29" fmla="*/ 51 h 110"/>
                <a:gd name="T30" fmla="*/ 0 w 114"/>
                <a:gd name="T31" fmla="*/ 58 h 110"/>
                <a:gd name="T32" fmla="*/ 0 w 114"/>
                <a:gd name="T33" fmla="*/ 64 h 110"/>
                <a:gd name="T34" fmla="*/ 1 w 114"/>
                <a:gd name="T35" fmla="*/ 73 h 110"/>
                <a:gd name="T36" fmla="*/ 7 w 114"/>
                <a:gd name="T37" fmla="*/ 83 h 110"/>
                <a:gd name="T38" fmla="*/ 8 w 114"/>
                <a:gd name="T39" fmla="*/ 88 h 110"/>
                <a:gd name="T40" fmla="*/ 13 w 114"/>
                <a:gd name="T41" fmla="*/ 92 h 110"/>
                <a:gd name="T42" fmla="*/ 17 w 114"/>
                <a:gd name="T43" fmla="*/ 97 h 110"/>
                <a:gd name="T44" fmla="*/ 20 w 114"/>
                <a:gd name="T45" fmla="*/ 100 h 110"/>
                <a:gd name="T46" fmla="*/ 25 w 114"/>
                <a:gd name="T47" fmla="*/ 104 h 110"/>
                <a:gd name="T48" fmla="*/ 36 w 114"/>
                <a:gd name="T49" fmla="*/ 109 h 110"/>
                <a:gd name="T50" fmla="*/ 42 w 114"/>
                <a:gd name="T51" fmla="*/ 110 h 110"/>
                <a:gd name="T52" fmla="*/ 49 w 114"/>
                <a:gd name="T53" fmla="*/ 110 h 110"/>
                <a:gd name="T54" fmla="*/ 56 w 114"/>
                <a:gd name="T55" fmla="*/ 110 h 110"/>
                <a:gd name="T56" fmla="*/ 63 w 114"/>
                <a:gd name="T57" fmla="*/ 110 h 110"/>
                <a:gd name="T58" fmla="*/ 71 w 114"/>
                <a:gd name="T59" fmla="*/ 109 h 110"/>
                <a:gd name="T60" fmla="*/ 80 w 114"/>
                <a:gd name="T61" fmla="*/ 105 h 110"/>
                <a:gd name="T62" fmla="*/ 85 w 114"/>
                <a:gd name="T63" fmla="*/ 102 h 110"/>
                <a:gd name="T64" fmla="*/ 90 w 114"/>
                <a:gd name="T65" fmla="*/ 100 h 110"/>
                <a:gd name="T66" fmla="*/ 95 w 114"/>
                <a:gd name="T67" fmla="*/ 97 h 110"/>
                <a:gd name="T68" fmla="*/ 99 w 114"/>
                <a:gd name="T69" fmla="*/ 93 h 110"/>
                <a:gd name="T70" fmla="*/ 102 w 114"/>
                <a:gd name="T71" fmla="*/ 88 h 110"/>
                <a:gd name="T72" fmla="*/ 105 w 114"/>
                <a:gd name="T73" fmla="*/ 85 h 110"/>
                <a:gd name="T74" fmla="*/ 111 w 114"/>
                <a:gd name="T75" fmla="*/ 75 h 110"/>
                <a:gd name="T76" fmla="*/ 114 w 114"/>
                <a:gd name="T77" fmla="*/ 70 h 110"/>
                <a:gd name="T78" fmla="*/ 114 w 114"/>
                <a:gd name="T79" fmla="*/ 63 h 110"/>
                <a:gd name="T80" fmla="*/ 114 w 114"/>
                <a:gd name="T81" fmla="*/ 56 h 110"/>
                <a:gd name="T82" fmla="*/ 114 w 114"/>
                <a:gd name="T83" fmla="*/ 49 h 110"/>
                <a:gd name="T84" fmla="*/ 114 w 114"/>
                <a:gd name="T85" fmla="*/ 42 h 110"/>
                <a:gd name="T86" fmla="*/ 112 w 114"/>
                <a:gd name="T87" fmla="*/ 37 h 110"/>
                <a:gd name="T88" fmla="*/ 107 w 114"/>
                <a:gd name="T89" fmla="*/ 25 h 110"/>
                <a:gd name="T90" fmla="*/ 105 w 114"/>
                <a:gd name="T91" fmla="*/ 20 h 110"/>
                <a:gd name="T92" fmla="*/ 100 w 114"/>
                <a:gd name="T93" fmla="*/ 17 h 110"/>
                <a:gd name="T94" fmla="*/ 97 w 114"/>
                <a:gd name="T95" fmla="*/ 13 h 110"/>
                <a:gd name="T96" fmla="*/ 94 w 114"/>
                <a:gd name="T97" fmla="*/ 10 h 110"/>
                <a:gd name="T98" fmla="*/ 87 w 114"/>
                <a:gd name="T99" fmla="*/ 6 h 11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
                <a:gd name="T151" fmla="*/ 0 h 110"/>
                <a:gd name="T152" fmla="*/ 114 w 114"/>
                <a:gd name="T153" fmla="*/ 110 h 11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 h="110">
                  <a:moveTo>
                    <a:pt x="83" y="5"/>
                  </a:moveTo>
                  <a:lnTo>
                    <a:pt x="80" y="3"/>
                  </a:lnTo>
                  <a:lnTo>
                    <a:pt x="78" y="3"/>
                  </a:lnTo>
                  <a:lnTo>
                    <a:pt x="77" y="1"/>
                  </a:lnTo>
                  <a:lnTo>
                    <a:pt x="75" y="1"/>
                  </a:lnTo>
                  <a:lnTo>
                    <a:pt x="73" y="1"/>
                  </a:lnTo>
                  <a:lnTo>
                    <a:pt x="71" y="1"/>
                  </a:lnTo>
                  <a:lnTo>
                    <a:pt x="70" y="0"/>
                  </a:lnTo>
                  <a:lnTo>
                    <a:pt x="68" y="1"/>
                  </a:lnTo>
                  <a:lnTo>
                    <a:pt x="68" y="0"/>
                  </a:lnTo>
                  <a:lnTo>
                    <a:pt x="66" y="0"/>
                  </a:lnTo>
                  <a:lnTo>
                    <a:pt x="65" y="0"/>
                  </a:lnTo>
                  <a:lnTo>
                    <a:pt x="63" y="0"/>
                  </a:lnTo>
                  <a:lnTo>
                    <a:pt x="61" y="0"/>
                  </a:lnTo>
                  <a:lnTo>
                    <a:pt x="59" y="0"/>
                  </a:lnTo>
                  <a:lnTo>
                    <a:pt x="58" y="0"/>
                  </a:lnTo>
                  <a:lnTo>
                    <a:pt x="56" y="0"/>
                  </a:lnTo>
                  <a:lnTo>
                    <a:pt x="54" y="0"/>
                  </a:lnTo>
                  <a:lnTo>
                    <a:pt x="53" y="0"/>
                  </a:lnTo>
                  <a:lnTo>
                    <a:pt x="51" y="0"/>
                  </a:lnTo>
                  <a:lnTo>
                    <a:pt x="49" y="1"/>
                  </a:lnTo>
                  <a:lnTo>
                    <a:pt x="48" y="1"/>
                  </a:lnTo>
                  <a:lnTo>
                    <a:pt x="46" y="1"/>
                  </a:lnTo>
                  <a:lnTo>
                    <a:pt x="44" y="1"/>
                  </a:lnTo>
                  <a:lnTo>
                    <a:pt x="42" y="1"/>
                  </a:lnTo>
                  <a:lnTo>
                    <a:pt x="37" y="3"/>
                  </a:lnTo>
                  <a:lnTo>
                    <a:pt x="36" y="5"/>
                  </a:lnTo>
                  <a:lnTo>
                    <a:pt x="34" y="5"/>
                  </a:lnTo>
                  <a:lnTo>
                    <a:pt x="32" y="6"/>
                  </a:lnTo>
                  <a:lnTo>
                    <a:pt x="30" y="6"/>
                  </a:lnTo>
                  <a:lnTo>
                    <a:pt x="29" y="6"/>
                  </a:lnTo>
                  <a:lnTo>
                    <a:pt x="27" y="8"/>
                  </a:lnTo>
                  <a:lnTo>
                    <a:pt x="25" y="8"/>
                  </a:lnTo>
                  <a:lnTo>
                    <a:pt x="25" y="10"/>
                  </a:lnTo>
                  <a:lnTo>
                    <a:pt x="24" y="12"/>
                  </a:lnTo>
                  <a:lnTo>
                    <a:pt x="22" y="12"/>
                  </a:lnTo>
                  <a:lnTo>
                    <a:pt x="22" y="13"/>
                  </a:lnTo>
                  <a:lnTo>
                    <a:pt x="20" y="13"/>
                  </a:lnTo>
                  <a:lnTo>
                    <a:pt x="19" y="15"/>
                  </a:lnTo>
                  <a:lnTo>
                    <a:pt x="17" y="17"/>
                  </a:lnTo>
                  <a:lnTo>
                    <a:pt x="17" y="18"/>
                  </a:lnTo>
                  <a:lnTo>
                    <a:pt x="15" y="18"/>
                  </a:lnTo>
                  <a:lnTo>
                    <a:pt x="15" y="20"/>
                  </a:lnTo>
                  <a:lnTo>
                    <a:pt x="13" y="20"/>
                  </a:lnTo>
                  <a:lnTo>
                    <a:pt x="13" y="22"/>
                  </a:lnTo>
                  <a:lnTo>
                    <a:pt x="12" y="24"/>
                  </a:lnTo>
                  <a:lnTo>
                    <a:pt x="10" y="24"/>
                  </a:lnTo>
                  <a:lnTo>
                    <a:pt x="10" y="25"/>
                  </a:lnTo>
                  <a:lnTo>
                    <a:pt x="8" y="25"/>
                  </a:lnTo>
                  <a:lnTo>
                    <a:pt x="8" y="29"/>
                  </a:lnTo>
                  <a:lnTo>
                    <a:pt x="5" y="34"/>
                  </a:lnTo>
                  <a:lnTo>
                    <a:pt x="3" y="35"/>
                  </a:lnTo>
                  <a:lnTo>
                    <a:pt x="3" y="37"/>
                  </a:lnTo>
                  <a:lnTo>
                    <a:pt x="1" y="39"/>
                  </a:lnTo>
                  <a:lnTo>
                    <a:pt x="1" y="41"/>
                  </a:lnTo>
                  <a:lnTo>
                    <a:pt x="1" y="42"/>
                  </a:lnTo>
                  <a:lnTo>
                    <a:pt x="1" y="46"/>
                  </a:lnTo>
                  <a:lnTo>
                    <a:pt x="0" y="47"/>
                  </a:lnTo>
                  <a:lnTo>
                    <a:pt x="0" y="49"/>
                  </a:lnTo>
                  <a:lnTo>
                    <a:pt x="0" y="51"/>
                  </a:lnTo>
                  <a:lnTo>
                    <a:pt x="0" y="52"/>
                  </a:lnTo>
                  <a:lnTo>
                    <a:pt x="0" y="54"/>
                  </a:lnTo>
                  <a:lnTo>
                    <a:pt x="0" y="56"/>
                  </a:lnTo>
                  <a:lnTo>
                    <a:pt x="0" y="58"/>
                  </a:lnTo>
                  <a:lnTo>
                    <a:pt x="0" y="59"/>
                  </a:lnTo>
                  <a:lnTo>
                    <a:pt x="0" y="61"/>
                  </a:lnTo>
                  <a:lnTo>
                    <a:pt x="0" y="63"/>
                  </a:lnTo>
                  <a:lnTo>
                    <a:pt x="0" y="64"/>
                  </a:lnTo>
                  <a:lnTo>
                    <a:pt x="0" y="66"/>
                  </a:lnTo>
                  <a:lnTo>
                    <a:pt x="1" y="70"/>
                  </a:lnTo>
                  <a:lnTo>
                    <a:pt x="1" y="71"/>
                  </a:lnTo>
                  <a:lnTo>
                    <a:pt x="1" y="73"/>
                  </a:lnTo>
                  <a:lnTo>
                    <a:pt x="3" y="78"/>
                  </a:lnTo>
                  <a:lnTo>
                    <a:pt x="5" y="80"/>
                  </a:lnTo>
                  <a:lnTo>
                    <a:pt x="5" y="83"/>
                  </a:lnTo>
                  <a:lnTo>
                    <a:pt x="7" y="83"/>
                  </a:lnTo>
                  <a:lnTo>
                    <a:pt x="7" y="85"/>
                  </a:lnTo>
                  <a:lnTo>
                    <a:pt x="8" y="85"/>
                  </a:lnTo>
                  <a:lnTo>
                    <a:pt x="8" y="87"/>
                  </a:lnTo>
                  <a:lnTo>
                    <a:pt x="8" y="88"/>
                  </a:lnTo>
                  <a:lnTo>
                    <a:pt x="10" y="88"/>
                  </a:lnTo>
                  <a:lnTo>
                    <a:pt x="10" y="90"/>
                  </a:lnTo>
                  <a:lnTo>
                    <a:pt x="12" y="90"/>
                  </a:lnTo>
                  <a:lnTo>
                    <a:pt x="13" y="92"/>
                  </a:lnTo>
                  <a:lnTo>
                    <a:pt x="13" y="93"/>
                  </a:lnTo>
                  <a:lnTo>
                    <a:pt x="15" y="93"/>
                  </a:lnTo>
                  <a:lnTo>
                    <a:pt x="15" y="95"/>
                  </a:lnTo>
                  <a:lnTo>
                    <a:pt x="17" y="97"/>
                  </a:lnTo>
                  <a:lnTo>
                    <a:pt x="19" y="97"/>
                  </a:lnTo>
                  <a:lnTo>
                    <a:pt x="19" y="99"/>
                  </a:lnTo>
                  <a:lnTo>
                    <a:pt x="20" y="99"/>
                  </a:lnTo>
                  <a:lnTo>
                    <a:pt x="20" y="100"/>
                  </a:lnTo>
                  <a:lnTo>
                    <a:pt x="22" y="100"/>
                  </a:lnTo>
                  <a:lnTo>
                    <a:pt x="22" y="102"/>
                  </a:lnTo>
                  <a:lnTo>
                    <a:pt x="25" y="102"/>
                  </a:lnTo>
                  <a:lnTo>
                    <a:pt x="25" y="104"/>
                  </a:lnTo>
                  <a:lnTo>
                    <a:pt x="27" y="104"/>
                  </a:lnTo>
                  <a:lnTo>
                    <a:pt x="27" y="105"/>
                  </a:lnTo>
                  <a:lnTo>
                    <a:pt x="32" y="107"/>
                  </a:lnTo>
                  <a:lnTo>
                    <a:pt x="36" y="109"/>
                  </a:lnTo>
                  <a:lnTo>
                    <a:pt x="37" y="109"/>
                  </a:lnTo>
                  <a:lnTo>
                    <a:pt x="39" y="109"/>
                  </a:lnTo>
                  <a:lnTo>
                    <a:pt x="41" y="110"/>
                  </a:lnTo>
                  <a:lnTo>
                    <a:pt x="42" y="110"/>
                  </a:lnTo>
                  <a:lnTo>
                    <a:pt x="44" y="110"/>
                  </a:lnTo>
                  <a:lnTo>
                    <a:pt x="46" y="110"/>
                  </a:lnTo>
                  <a:lnTo>
                    <a:pt x="48" y="110"/>
                  </a:lnTo>
                  <a:lnTo>
                    <a:pt x="49" y="110"/>
                  </a:lnTo>
                  <a:lnTo>
                    <a:pt x="51" y="110"/>
                  </a:lnTo>
                  <a:lnTo>
                    <a:pt x="53" y="110"/>
                  </a:lnTo>
                  <a:lnTo>
                    <a:pt x="54" y="110"/>
                  </a:lnTo>
                  <a:lnTo>
                    <a:pt x="56" y="110"/>
                  </a:lnTo>
                  <a:lnTo>
                    <a:pt x="58" y="110"/>
                  </a:lnTo>
                  <a:lnTo>
                    <a:pt x="59" y="110"/>
                  </a:lnTo>
                  <a:lnTo>
                    <a:pt x="61" y="110"/>
                  </a:lnTo>
                  <a:lnTo>
                    <a:pt x="63" y="110"/>
                  </a:lnTo>
                  <a:lnTo>
                    <a:pt x="65" y="110"/>
                  </a:lnTo>
                  <a:lnTo>
                    <a:pt x="66" y="110"/>
                  </a:lnTo>
                  <a:lnTo>
                    <a:pt x="68" y="110"/>
                  </a:lnTo>
                  <a:lnTo>
                    <a:pt x="71" y="109"/>
                  </a:lnTo>
                  <a:lnTo>
                    <a:pt x="73" y="109"/>
                  </a:lnTo>
                  <a:lnTo>
                    <a:pt x="78" y="107"/>
                  </a:lnTo>
                  <a:lnTo>
                    <a:pt x="80" y="107"/>
                  </a:lnTo>
                  <a:lnTo>
                    <a:pt x="80" y="105"/>
                  </a:lnTo>
                  <a:lnTo>
                    <a:pt x="82" y="105"/>
                  </a:lnTo>
                  <a:lnTo>
                    <a:pt x="83" y="105"/>
                  </a:lnTo>
                  <a:lnTo>
                    <a:pt x="85" y="104"/>
                  </a:lnTo>
                  <a:lnTo>
                    <a:pt x="85" y="102"/>
                  </a:lnTo>
                  <a:lnTo>
                    <a:pt x="87" y="102"/>
                  </a:lnTo>
                  <a:lnTo>
                    <a:pt x="88" y="102"/>
                  </a:lnTo>
                  <a:lnTo>
                    <a:pt x="88" y="100"/>
                  </a:lnTo>
                  <a:lnTo>
                    <a:pt x="90" y="100"/>
                  </a:lnTo>
                  <a:lnTo>
                    <a:pt x="92" y="99"/>
                  </a:lnTo>
                  <a:lnTo>
                    <a:pt x="94" y="99"/>
                  </a:lnTo>
                  <a:lnTo>
                    <a:pt x="94" y="97"/>
                  </a:lnTo>
                  <a:lnTo>
                    <a:pt x="95" y="97"/>
                  </a:lnTo>
                  <a:lnTo>
                    <a:pt x="95" y="95"/>
                  </a:lnTo>
                  <a:lnTo>
                    <a:pt x="97" y="95"/>
                  </a:lnTo>
                  <a:lnTo>
                    <a:pt x="99" y="95"/>
                  </a:lnTo>
                  <a:lnTo>
                    <a:pt x="99" y="93"/>
                  </a:lnTo>
                  <a:lnTo>
                    <a:pt x="100" y="92"/>
                  </a:lnTo>
                  <a:lnTo>
                    <a:pt x="100" y="90"/>
                  </a:lnTo>
                  <a:lnTo>
                    <a:pt x="102" y="90"/>
                  </a:lnTo>
                  <a:lnTo>
                    <a:pt x="102" y="88"/>
                  </a:lnTo>
                  <a:lnTo>
                    <a:pt x="104" y="88"/>
                  </a:lnTo>
                  <a:lnTo>
                    <a:pt x="104" y="87"/>
                  </a:lnTo>
                  <a:lnTo>
                    <a:pt x="105" y="87"/>
                  </a:lnTo>
                  <a:lnTo>
                    <a:pt x="105" y="85"/>
                  </a:lnTo>
                  <a:lnTo>
                    <a:pt x="107" y="83"/>
                  </a:lnTo>
                  <a:lnTo>
                    <a:pt x="107" y="81"/>
                  </a:lnTo>
                  <a:lnTo>
                    <a:pt x="111" y="78"/>
                  </a:lnTo>
                  <a:lnTo>
                    <a:pt x="111" y="75"/>
                  </a:lnTo>
                  <a:lnTo>
                    <a:pt x="111" y="73"/>
                  </a:lnTo>
                  <a:lnTo>
                    <a:pt x="112" y="71"/>
                  </a:lnTo>
                  <a:lnTo>
                    <a:pt x="112" y="70"/>
                  </a:lnTo>
                  <a:lnTo>
                    <a:pt x="114" y="70"/>
                  </a:lnTo>
                  <a:lnTo>
                    <a:pt x="114" y="68"/>
                  </a:lnTo>
                  <a:lnTo>
                    <a:pt x="114" y="66"/>
                  </a:lnTo>
                  <a:lnTo>
                    <a:pt x="114" y="64"/>
                  </a:lnTo>
                  <a:lnTo>
                    <a:pt x="114" y="63"/>
                  </a:lnTo>
                  <a:lnTo>
                    <a:pt x="114" y="61"/>
                  </a:lnTo>
                  <a:lnTo>
                    <a:pt x="114" y="59"/>
                  </a:lnTo>
                  <a:lnTo>
                    <a:pt x="114" y="58"/>
                  </a:lnTo>
                  <a:lnTo>
                    <a:pt x="114" y="56"/>
                  </a:lnTo>
                  <a:lnTo>
                    <a:pt x="114" y="54"/>
                  </a:lnTo>
                  <a:lnTo>
                    <a:pt x="114" y="52"/>
                  </a:lnTo>
                  <a:lnTo>
                    <a:pt x="114" y="51"/>
                  </a:lnTo>
                  <a:lnTo>
                    <a:pt x="114" y="49"/>
                  </a:lnTo>
                  <a:lnTo>
                    <a:pt x="114" y="47"/>
                  </a:lnTo>
                  <a:lnTo>
                    <a:pt x="114" y="46"/>
                  </a:lnTo>
                  <a:lnTo>
                    <a:pt x="114" y="44"/>
                  </a:lnTo>
                  <a:lnTo>
                    <a:pt x="114" y="42"/>
                  </a:lnTo>
                  <a:lnTo>
                    <a:pt x="114" y="41"/>
                  </a:lnTo>
                  <a:lnTo>
                    <a:pt x="114" y="39"/>
                  </a:lnTo>
                  <a:lnTo>
                    <a:pt x="114" y="37"/>
                  </a:lnTo>
                  <a:lnTo>
                    <a:pt x="112" y="37"/>
                  </a:lnTo>
                  <a:lnTo>
                    <a:pt x="111" y="30"/>
                  </a:lnTo>
                  <a:lnTo>
                    <a:pt x="111" y="29"/>
                  </a:lnTo>
                  <a:lnTo>
                    <a:pt x="109" y="27"/>
                  </a:lnTo>
                  <a:lnTo>
                    <a:pt x="107" y="25"/>
                  </a:lnTo>
                  <a:lnTo>
                    <a:pt x="107" y="24"/>
                  </a:lnTo>
                  <a:lnTo>
                    <a:pt x="105" y="24"/>
                  </a:lnTo>
                  <a:lnTo>
                    <a:pt x="105" y="22"/>
                  </a:lnTo>
                  <a:lnTo>
                    <a:pt x="105" y="20"/>
                  </a:lnTo>
                  <a:lnTo>
                    <a:pt x="104" y="20"/>
                  </a:lnTo>
                  <a:lnTo>
                    <a:pt x="104" y="18"/>
                  </a:lnTo>
                  <a:lnTo>
                    <a:pt x="102" y="18"/>
                  </a:lnTo>
                  <a:lnTo>
                    <a:pt x="100" y="17"/>
                  </a:lnTo>
                  <a:lnTo>
                    <a:pt x="100" y="15"/>
                  </a:lnTo>
                  <a:lnTo>
                    <a:pt x="99" y="15"/>
                  </a:lnTo>
                  <a:lnTo>
                    <a:pt x="99" y="13"/>
                  </a:lnTo>
                  <a:lnTo>
                    <a:pt x="97" y="13"/>
                  </a:lnTo>
                  <a:lnTo>
                    <a:pt x="95" y="13"/>
                  </a:lnTo>
                  <a:lnTo>
                    <a:pt x="95" y="12"/>
                  </a:lnTo>
                  <a:lnTo>
                    <a:pt x="94" y="12"/>
                  </a:lnTo>
                  <a:lnTo>
                    <a:pt x="94" y="10"/>
                  </a:lnTo>
                  <a:lnTo>
                    <a:pt x="92" y="8"/>
                  </a:lnTo>
                  <a:lnTo>
                    <a:pt x="88" y="8"/>
                  </a:lnTo>
                  <a:lnTo>
                    <a:pt x="88" y="6"/>
                  </a:lnTo>
                  <a:lnTo>
                    <a:pt x="87" y="6"/>
                  </a:lnTo>
                  <a:lnTo>
                    <a:pt x="87" y="5"/>
                  </a:lnTo>
                  <a:lnTo>
                    <a:pt x="83" y="5"/>
                  </a:lnTo>
                  <a:close/>
                </a:path>
              </a:pathLst>
            </a:custGeom>
            <a:solidFill>
              <a:srgbClr val="808080"/>
            </a:solidFill>
            <a:ln w="9525">
              <a:noFill/>
              <a:round/>
              <a:headEnd/>
              <a:tailEnd/>
            </a:ln>
          </p:spPr>
          <p:txBody>
            <a:bodyPr/>
            <a:lstStyle/>
            <a:p>
              <a:endParaRPr lang="en-US"/>
            </a:p>
          </p:txBody>
        </p:sp>
        <p:sp>
          <p:nvSpPr>
            <p:cNvPr id="512" name="Freeform 2683"/>
            <p:cNvSpPr>
              <a:spLocks/>
            </p:cNvSpPr>
            <p:nvPr/>
          </p:nvSpPr>
          <p:spPr bwMode="auto">
            <a:xfrm>
              <a:off x="2717" y="2543"/>
              <a:ext cx="114" cy="111"/>
            </a:xfrm>
            <a:custGeom>
              <a:avLst/>
              <a:gdLst>
                <a:gd name="T0" fmla="*/ 77 w 114"/>
                <a:gd name="T1" fmla="*/ 2 h 111"/>
                <a:gd name="T2" fmla="*/ 70 w 114"/>
                <a:gd name="T3" fmla="*/ 0 h 111"/>
                <a:gd name="T4" fmla="*/ 63 w 114"/>
                <a:gd name="T5" fmla="*/ 0 h 111"/>
                <a:gd name="T6" fmla="*/ 56 w 114"/>
                <a:gd name="T7" fmla="*/ 0 h 111"/>
                <a:gd name="T8" fmla="*/ 49 w 114"/>
                <a:gd name="T9" fmla="*/ 0 h 111"/>
                <a:gd name="T10" fmla="*/ 41 w 114"/>
                <a:gd name="T11" fmla="*/ 2 h 111"/>
                <a:gd name="T12" fmla="*/ 31 w 114"/>
                <a:gd name="T13" fmla="*/ 7 h 111"/>
                <a:gd name="T14" fmla="*/ 25 w 114"/>
                <a:gd name="T15" fmla="*/ 11 h 111"/>
                <a:gd name="T16" fmla="*/ 19 w 114"/>
                <a:gd name="T17" fmla="*/ 12 h 111"/>
                <a:gd name="T18" fmla="*/ 15 w 114"/>
                <a:gd name="T19" fmla="*/ 17 h 111"/>
                <a:gd name="T20" fmla="*/ 12 w 114"/>
                <a:gd name="T21" fmla="*/ 21 h 111"/>
                <a:gd name="T22" fmla="*/ 8 w 114"/>
                <a:gd name="T23" fmla="*/ 26 h 111"/>
                <a:gd name="T24" fmla="*/ 3 w 114"/>
                <a:gd name="T25" fmla="*/ 38 h 111"/>
                <a:gd name="T26" fmla="*/ 0 w 114"/>
                <a:gd name="T27" fmla="*/ 46 h 111"/>
                <a:gd name="T28" fmla="*/ 0 w 114"/>
                <a:gd name="T29" fmla="*/ 53 h 111"/>
                <a:gd name="T30" fmla="*/ 0 w 114"/>
                <a:gd name="T31" fmla="*/ 60 h 111"/>
                <a:gd name="T32" fmla="*/ 0 w 114"/>
                <a:gd name="T33" fmla="*/ 67 h 111"/>
                <a:gd name="T34" fmla="*/ 3 w 114"/>
                <a:gd name="T35" fmla="*/ 79 h 111"/>
                <a:gd name="T36" fmla="*/ 7 w 114"/>
                <a:gd name="T37" fmla="*/ 87 h 111"/>
                <a:gd name="T38" fmla="*/ 10 w 114"/>
                <a:gd name="T39" fmla="*/ 91 h 111"/>
                <a:gd name="T40" fmla="*/ 13 w 114"/>
                <a:gd name="T41" fmla="*/ 96 h 111"/>
                <a:gd name="T42" fmla="*/ 19 w 114"/>
                <a:gd name="T43" fmla="*/ 101 h 111"/>
                <a:gd name="T44" fmla="*/ 25 w 114"/>
                <a:gd name="T45" fmla="*/ 103 h 111"/>
                <a:gd name="T46" fmla="*/ 31 w 114"/>
                <a:gd name="T47" fmla="*/ 108 h 111"/>
                <a:gd name="T48" fmla="*/ 39 w 114"/>
                <a:gd name="T49" fmla="*/ 109 h 111"/>
                <a:gd name="T50" fmla="*/ 44 w 114"/>
                <a:gd name="T51" fmla="*/ 111 h 111"/>
                <a:gd name="T52" fmla="*/ 51 w 114"/>
                <a:gd name="T53" fmla="*/ 111 h 111"/>
                <a:gd name="T54" fmla="*/ 58 w 114"/>
                <a:gd name="T55" fmla="*/ 111 h 111"/>
                <a:gd name="T56" fmla="*/ 65 w 114"/>
                <a:gd name="T57" fmla="*/ 111 h 111"/>
                <a:gd name="T58" fmla="*/ 77 w 114"/>
                <a:gd name="T59" fmla="*/ 108 h 111"/>
                <a:gd name="T60" fmla="*/ 82 w 114"/>
                <a:gd name="T61" fmla="*/ 106 h 111"/>
                <a:gd name="T62" fmla="*/ 88 w 114"/>
                <a:gd name="T63" fmla="*/ 101 h 111"/>
                <a:gd name="T64" fmla="*/ 94 w 114"/>
                <a:gd name="T65" fmla="*/ 96 h 111"/>
                <a:gd name="T66" fmla="*/ 99 w 114"/>
                <a:gd name="T67" fmla="*/ 92 h 111"/>
                <a:gd name="T68" fmla="*/ 102 w 114"/>
                <a:gd name="T69" fmla="*/ 87 h 111"/>
                <a:gd name="T70" fmla="*/ 106 w 114"/>
                <a:gd name="T71" fmla="*/ 82 h 111"/>
                <a:gd name="T72" fmla="*/ 112 w 114"/>
                <a:gd name="T73" fmla="*/ 72 h 111"/>
                <a:gd name="T74" fmla="*/ 112 w 114"/>
                <a:gd name="T75" fmla="*/ 65 h 111"/>
                <a:gd name="T76" fmla="*/ 114 w 114"/>
                <a:gd name="T77" fmla="*/ 60 h 111"/>
                <a:gd name="T78" fmla="*/ 114 w 114"/>
                <a:gd name="T79" fmla="*/ 53 h 111"/>
                <a:gd name="T80" fmla="*/ 114 w 114"/>
                <a:gd name="T81" fmla="*/ 46 h 111"/>
                <a:gd name="T82" fmla="*/ 112 w 114"/>
                <a:gd name="T83" fmla="*/ 40 h 111"/>
                <a:gd name="T84" fmla="*/ 109 w 114"/>
                <a:gd name="T85" fmla="*/ 31 h 111"/>
                <a:gd name="T86" fmla="*/ 106 w 114"/>
                <a:gd name="T87" fmla="*/ 24 h 111"/>
                <a:gd name="T88" fmla="*/ 102 w 114"/>
                <a:gd name="T89" fmla="*/ 19 h 111"/>
                <a:gd name="T90" fmla="*/ 97 w 114"/>
                <a:gd name="T91" fmla="*/ 16 h 111"/>
                <a:gd name="T92" fmla="*/ 94 w 114"/>
                <a:gd name="T93" fmla="*/ 12 h 111"/>
                <a:gd name="T94" fmla="*/ 88 w 114"/>
                <a:gd name="T95" fmla="*/ 7 h 11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1"/>
                <a:gd name="T146" fmla="*/ 114 w 114"/>
                <a:gd name="T147" fmla="*/ 111 h 11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1">
                  <a:moveTo>
                    <a:pt x="82" y="5"/>
                  </a:moveTo>
                  <a:lnTo>
                    <a:pt x="78" y="4"/>
                  </a:lnTo>
                  <a:lnTo>
                    <a:pt x="77" y="4"/>
                  </a:lnTo>
                  <a:lnTo>
                    <a:pt x="77" y="2"/>
                  </a:lnTo>
                  <a:lnTo>
                    <a:pt x="75" y="2"/>
                  </a:lnTo>
                  <a:lnTo>
                    <a:pt x="73" y="0"/>
                  </a:lnTo>
                  <a:lnTo>
                    <a:pt x="71" y="0"/>
                  </a:lnTo>
                  <a:lnTo>
                    <a:pt x="70" y="0"/>
                  </a:lnTo>
                  <a:lnTo>
                    <a:pt x="68" y="0"/>
                  </a:lnTo>
                  <a:lnTo>
                    <a:pt x="66" y="0"/>
                  </a:lnTo>
                  <a:lnTo>
                    <a:pt x="65" y="0"/>
                  </a:lnTo>
                  <a:lnTo>
                    <a:pt x="63" y="0"/>
                  </a:lnTo>
                  <a:lnTo>
                    <a:pt x="61" y="0"/>
                  </a:lnTo>
                  <a:lnTo>
                    <a:pt x="60" y="0"/>
                  </a:lnTo>
                  <a:lnTo>
                    <a:pt x="58" y="0"/>
                  </a:lnTo>
                  <a:lnTo>
                    <a:pt x="56" y="0"/>
                  </a:lnTo>
                  <a:lnTo>
                    <a:pt x="54" y="0"/>
                  </a:lnTo>
                  <a:lnTo>
                    <a:pt x="53" y="0"/>
                  </a:lnTo>
                  <a:lnTo>
                    <a:pt x="51" y="0"/>
                  </a:lnTo>
                  <a:lnTo>
                    <a:pt x="49" y="0"/>
                  </a:lnTo>
                  <a:lnTo>
                    <a:pt x="48" y="0"/>
                  </a:lnTo>
                  <a:lnTo>
                    <a:pt x="46" y="0"/>
                  </a:lnTo>
                  <a:lnTo>
                    <a:pt x="42" y="2"/>
                  </a:lnTo>
                  <a:lnTo>
                    <a:pt x="41" y="2"/>
                  </a:lnTo>
                  <a:lnTo>
                    <a:pt x="36" y="4"/>
                  </a:lnTo>
                  <a:lnTo>
                    <a:pt x="34" y="5"/>
                  </a:lnTo>
                  <a:lnTo>
                    <a:pt x="32" y="5"/>
                  </a:lnTo>
                  <a:lnTo>
                    <a:pt x="31" y="7"/>
                  </a:lnTo>
                  <a:lnTo>
                    <a:pt x="29" y="7"/>
                  </a:lnTo>
                  <a:lnTo>
                    <a:pt x="27" y="9"/>
                  </a:lnTo>
                  <a:lnTo>
                    <a:pt x="25" y="9"/>
                  </a:lnTo>
                  <a:lnTo>
                    <a:pt x="25" y="11"/>
                  </a:lnTo>
                  <a:lnTo>
                    <a:pt x="24" y="12"/>
                  </a:lnTo>
                  <a:lnTo>
                    <a:pt x="22" y="12"/>
                  </a:lnTo>
                  <a:lnTo>
                    <a:pt x="20" y="12"/>
                  </a:lnTo>
                  <a:lnTo>
                    <a:pt x="19" y="12"/>
                  </a:lnTo>
                  <a:lnTo>
                    <a:pt x="19" y="14"/>
                  </a:lnTo>
                  <a:lnTo>
                    <a:pt x="19" y="16"/>
                  </a:lnTo>
                  <a:lnTo>
                    <a:pt x="17" y="16"/>
                  </a:lnTo>
                  <a:lnTo>
                    <a:pt x="15" y="17"/>
                  </a:lnTo>
                  <a:lnTo>
                    <a:pt x="15" y="19"/>
                  </a:lnTo>
                  <a:lnTo>
                    <a:pt x="13" y="19"/>
                  </a:lnTo>
                  <a:lnTo>
                    <a:pt x="13" y="21"/>
                  </a:lnTo>
                  <a:lnTo>
                    <a:pt x="12" y="21"/>
                  </a:lnTo>
                  <a:lnTo>
                    <a:pt x="12" y="23"/>
                  </a:lnTo>
                  <a:lnTo>
                    <a:pt x="10" y="24"/>
                  </a:lnTo>
                  <a:lnTo>
                    <a:pt x="8" y="24"/>
                  </a:lnTo>
                  <a:lnTo>
                    <a:pt x="8" y="26"/>
                  </a:lnTo>
                  <a:lnTo>
                    <a:pt x="7" y="29"/>
                  </a:lnTo>
                  <a:lnTo>
                    <a:pt x="5" y="34"/>
                  </a:lnTo>
                  <a:lnTo>
                    <a:pt x="3" y="36"/>
                  </a:lnTo>
                  <a:lnTo>
                    <a:pt x="3" y="38"/>
                  </a:lnTo>
                  <a:lnTo>
                    <a:pt x="2" y="40"/>
                  </a:lnTo>
                  <a:lnTo>
                    <a:pt x="2" y="41"/>
                  </a:lnTo>
                  <a:lnTo>
                    <a:pt x="0" y="43"/>
                  </a:lnTo>
                  <a:lnTo>
                    <a:pt x="0" y="46"/>
                  </a:lnTo>
                  <a:lnTo>
                    <a:pt x="0" y="48"/>
                  </a:lnTo>
                  <a:lnTo>
                    <a:pt x="0" y="50"/>
                  </a:lnTo>
                  <a:lnTo>
                    <a:pt x="0" y="52"/>
                  </a:lnTo>
                  <a:lnTo>
                    <a:pt x="0" y="53"/>
                  </a:lnTo>
                  <a:lnTo>
                    <a:pt x="0" y="55"/>
                  </a:lnTo>
                  <a:lnTo>
                    <a:pt x="0" y="57"/>
                  </a:lnTo>
                  <a:lnTo>
                    <a:pt x="0" y="58"/>
                  </a:lnTo>
                  <a:lnTo>
                    <a:pt x="0" y="60"/>
                  </a:lnTo>
                  <a:lnTo>
                    <a:pt x="0" y="62"/>
                  </a:lnTo>
                  <a:lnTo>
                    <a:pt x="0" y="63"/>
                  </a:lnTo>
                  <a:lnTo>
                    <a:pt x="0" y="65"/>
                  </a:lnTo>
                  <a:lnTo>
                    <a:pt x="0" y="67"/>
                  </a:lnTo>
                  <a:lnTo>
                    <a:pt x="0" y="70"/>
                  </a:lnTo>
                  <a:lnTo>
                    <a:pt x="0" y="72"/>
                  </a:lnTo>
                  <a:lnTo>
                    <a:pt x="0" y="74"/>
                  </a:lnTo>
                  <a:lnTo>
                    <a:pt x="3" y="79"/>
                  </a:lnTo>
                  <a:lnTo>
                    <a:pt x="5" y="81"/>
                  </a:lnTo>
                  <a:lnTo>
                    <a:pt x="5" y="84"/>
                  </a:lnTo>
                  <a:lnTo>
                    <a:pt x="7" y="84"/>
                  </a:lnTo>
                  <a:lnTo>
                    <a:pt x="7" y="87"/>
                  </a:lnTo>
                  <a:lnTo>
                    <a:pt x="8" y="87"/>
                  </a:lnTo>
                  <a:lnTo>
                    <a:pt x="8" y="89"/>
                  </a:lnTo>
                  <a:lnTo>
                    <a:pt x="8" y="91"/>
                  </a:lnTo>
                  <a:lnTo>
                    <a:pt x="10" y="91"/>
                  </a:lnTo>
                  <a:lnTo>
                    <a:pt x="12" y="92"/>
                  </a:lnTo>
                  <a:lnTo>
                    <a:pt x="12" y="94"/>
                  </a:lnTo>
                  <a:lnTo>
                    <a:pt x="13" y="94"/>
                  </a:lnTo>
                  <a:lnTo>
                    <a:pt x="13" y="96"/>
                  </a:lnTo>
                  <a:lnTo>
                    <a:pt x="15" y="96"/>
                  </a:lnTo>
                  <a:lnTo>
                    <a:pt x="17" y="98"/>
                  </a:lnTo>
                  <a:lnTo>
                    <a:pt x="19" y="99"/>
                  </a:lnTo>
                  <a:lnTo>
                    <a:pt x="19" y="101"/>
                  </a:lnTo>
                  <a:lnTo>
                    <a:pt x="20" y="101"/>
                  </a:lnTo>
                  <a:lnTo>
                    <a:pt x="22" y="101"/>
                  </a:lnTo>
                  <a:lnTo>
                    <a:pt x="22" y="103"/>
                  </a:lnTo>
                  <a:lnTo>
                    <a:pt x="25" y="103"/>
                  </a:lnTo>
                  <a:lnTo>
                    <a:pt x="25" y="104"/>
                  </a:lnTo>
                  <a:lnTo>
                    <a:pt x="27" y="104"/>
                  </a:lnTo>
                  <a:lnTo>
                    <a:pt x="27" y="106"/>
                  </a:lnTo>
                  <a:lnTo>
                    <a:pt x="31" y="108"/>
                  </a:lnTo>
                  <a:lnTo>
                    <a:pt x="34" y="108"/>
                  </a:lnTo>
                  <a:lnTo>
                    <a:pt x="36" y="108"/>
                  </a:lnTo>
                  <a:lnTo>
                    <a:pt x="37" y="109"/>
                  </a:lnTo>
                  <a:lnTo>
                    <a:pt x="39" y="109"/>
                  </a:lnTo>
                  <a:lnTo>
                    <a:pt x="39" y="111"/>
                  </a:lnTo>
                  <a:lnTo>
                    <a:pt x="41" y="111"/>
                  </a:lnTo>
                  <a:lnTo>
                    <a:pt x="42" y="111"/>
                  </a:lnTo>
                  <a:lnTo>
                    <a:pt x="44" y="111"/>
                  </a:lnTo>
                  <a:lnTo>
                    <a:pt x="46" y="111"/>
                  </a:lnTo>
                  <a:lnTo>
                    <a:pt x="48" y="111"/>
                  </a:lnTo>
                  <a:lnTo>
                    <a:pt x="49" y="111"/>
                  </a:lnTo>
                  <a:lnTo>
                    <a:pt x="51" y="111"/>
                  </a:lnTo>
                  <a:lnTo>
                    <a:pt x="53" y="111"/>
                  </a:lnTo>
                  <a:lnTo>
                    <a:pt x="54" y="111"/>
                  </a:lnTo>
                  <a:lnTo>
                    <a:pt x="56" y="111"/>
                  </a:lnTo>
                  <a:lnTo>
                    <a:pt x="58" y="111"/>
                  </a:lnTo>
                  <a:lnTo>
                    <a:pt x="60" y="111"/>
                  </a:lnTo>
                  <a:lnTo>
                    <a:pt x="61" y="111"/>
                  </a:lnTo>
                  <a:lnTo>
                    <a:pt x="63" y="111"/>
                  </a:lnTo>
                  <a:lnTo>
                    <a:pt x="65" y="111"/>
                  </a:lnTo>
                  <a:lnTo>
                    <a:pt x="66" y="111"/>
                  </a:lnTo>
                  <a:lnTo>
                    <a:pt x="68" y="111"/>
                  </a:lnTo>
                  <a:lnTo>
                    <a:pt x="71" y="109"/>
                  </a:lnTo>
                  <a:lnTo>
                    <a:pt x="77" y="108"/>
                  </a:lnTo>
                  <a:lnTo>
                    <a:pt x="78" y="108"/>
                  </a:lnTo>
                  <a:lnTo>
                    <a:pt x="80" y="108"/>
                  </a:lnTo>
                  <a:lnTo>
                    <a:pt x="80" y="106"/>
                  </a:lnTo>
                  <a:lnTo>
                    <a:pt x="82" y="106"/>
                  </a:lnTo>
                  <a:lnTo>
                    <a:pt x="83" y="104"/>
                  </a:lnTo>
                  <a:lnTo>
                    <a:pt x="85" y="103"/>
                  </a:lnTo>
                  <a:lnTo>
                    <a:pt x="87" y="103"/>
                  </a:lnTo>
                  <a:lnTo>
                    <a:pt x="88" y="101"/>
                  </a:lnTo>
                  <a:lnTo>
                    <a:pt x="90" y="101"/>
                  </a:lnTo>
                  <a:lnTo>
                    <a:pt x="92" y="99"/>
                  </a:lnTo>
                  <a:lnTo>
                    <a:pt x="94" y="98"/>
                  </a:lnTo>
                  <a:lnTo>
                    <a:pt x="94" y="96"/>
                  </a:lnTo>
                  <a:lnTo>
                    <a:pt x="95" y="96"/>
                  </a:lnTo>
                  <a:lnTo>
                    <a:pt x="97" y="96"/>
                  </a:lnTo>
                  <a:lnTo>
                    <a:pt x="97" y="94"/>
                  </a:lnTo>
                  <a:lnTo>
                    <a:pt x="99" y="92"/>
                  </a:lnTo>
                  <a:lnTo>
                    <a:pt x="100" y="91"/>
                  </a:lnTo>
                  <a:lnTo>
                    <a:pt x="100" y="89"/>
                  </a:lnTo>
                  <a:lnTo>
                    <a:pt x="102" y="89"/>
                  </a:lnTo>
                  <a:lnTo>
                    <a:pt x="102" y="87"/>
                  </a:lnTo>
                  <a:lnTo>
                    <a:pt x="104" y="87"/>
                  </a:lnTo>
                  <a:lnTo>
                    <a:pt x="104" y="86"/>
                  </a:lnTo>
                  <a:lnTo>
                    <a:pt x="106" y="84"/>
                  </a:lnTo>
                  <a:lnTo>
                    <a:pt x="106" y="82"/>
                  </a:lnTo>
                  <a:lnTo>
                    <a:pt x="109" y="79"/>
                  </a:lnTo>
                  <a:lnTo>
                    <a:pt x="111" y="75"/>
                  </a:lnTo>
                  <a:lnTo>
                    <a:pt x="111" y="74"/>
                  </a:lnTo>
                  <a:lnTo>
                    <a:pt x="112" y="72"/>
                  </a:lnTo>
                  <a:lnTo>
                    <a:pt x="112" y="70"/>
                  </a:lnTo>
                  <a:lnTo>
                    <a:pt x="112" y="69"/>
                  </a:lnTo>
                  <a:lnTo>
                    <a:pt x="112" y="67"/>
                  </a:lnTo>
                  <a:lnTo>
                    <a:pt x="112" y="65"/>
                  </a:lnTo>
                  <a:lnTo>
                    <a:pt x="114" y="65"/>
                  </a:lnTo>
                  <a:lnTo>
                    <a:pt x="114" y="63"/>
                  </a:lnTo>
                  <a:lnTo>
                    <a:pt x="114" y="62"/>
                  </a:lnTo>
                  <a:lnTo>
                    <a:pt x="114" y="60"/>
                  </a:lnTo>
                  <a:lnTo>
                    <a:pt x="114" y="58"/>
                  </a:lnTo>
                  <a:lnTo>
                    <a:pt x="114" y="57"/>
                  </a:lnTo>
                  <a:lnTo>
                    <a:pt x="114" y="55"/>
                  </a:lnTo>
                  <a:lnTo>
                    <a:pt x="114" y="53"/>
                  </a:lnTo>
                  <a:lnTo>
                    <a:pt x="114" y="52"/>
                  </a:lnTo>
                  <a:lnTo>
                    <a:pt x="114" y="50"/>
                  </a:lnTo>
                  <a:lnTo>
                    <a:pt x="114" y="48"/>
                  </a:lnTo>
                  <a:lnTo>
                    <a:pt x="114" y="46"/>
                  </a:lnTo>
                  <a:lnTo>
                    <a:pt x="114" y="45"/>
                  </a:lnTo>
                  <a:lnTo>
                    <a:pt x="112" y="43"/>
                  </a:lnTo>
                  <a:lnTo>
                    <a:pt x="112" y="41"/>
                  </a:lnTo>
                  <a:lnTo>
                    <a:pt x="112" y="40"/>
                  </a:lnTo>
                  <a:lnTo>
                    <a:pt x="112" y="38"/>
                  </a:lnTo>
                  <a:lnTo>
                    <a:pt x="112" y="36"/>
                  </a:lnTo>
                  <a:lnTo>
                    <a:pt x="111" y="31"/>
                  </a:lnTo>
                  <a:lnTo>
                    <a:pt x="109" y="31"/>
                  </a:lnTo>
                  <a:lnTo>
                    <a:pt x="109" y="29"/>
                  </a:lnTo>
                  <a:lnTo>
                    <a:pt x="107" y="28"/>
                  </a:lnTo>
                  <a:lnTo>
                    <a:pt x="106" y="26"/>
                  </a:lnTo>
                  <a:lnTo>
                    <a:pt x="106" y="24"/>
                  </a:lnTo>
                  <a:lnTo>
                    <a:pt x="104" y="23"/>
                  </a:lnTo>
                  <a:lnTo>
                    <a:pt x="104" y="21"/>
                  </a:lnTo>
                  <a:lnTo>
                    <a:pt x="102" y="21"/>
                  </a:lnTo>
                  <a:lnTo>
                    <a:pt x="102" y="19"/>
                  </a:lnTo>
                  <a:lnTo>
                    <a:pt x="100" y="19"/>
                  </a:lnTo>
                  <a:lnTo>
                    <a:pt x="100" y="17"/>
                  </a:lnTo>
                  <a:lnTo>
                    <a:pt x="99" y="16"/>
                  </a:lnTo>
                  <a:lnTo>
                    <a:pt x="97" y="16"/>
                  </a:lnTo>
                  <a:lnTo>
                    <a:pt x="97" y="14"/>
                  </a:lnTo>
                  <a:lnTo>
                    <a:pt x="97" y="12"/>
                  </a:lnTo>
                  <a:lnTo>
                    <a:pt x="95" y="12"/>
                  </a:lnTo>
                  <a:lnTo>
                    <a:pt x="94" y="12"/>
                  </a:lnTo>
                  <a:lnTo>
                    <a:pt x="92" y="11"/>
                  </a:lnTo>
                  <a:lnTo>
                    <a:pt x="92" y="9"/>
                  </a:lnTo>
                  <a:lnTo>
                    <a:pt x="88" y="9"/>
                  </a:lnTo>
                  <a:lnTo>
                    <a:pt x="88" y="7"/>
                  </a:lnTo>
                  <a:lnTo>
                    <a:pt x="85" y="7"/>
                  </a:lnTo>
                  <a:lnTo>
                    <a:pt x="85" y="5"/>
                  </a:lnTo>
                  <a:lnTo>
                    <a:pt x="82" y="5"/>
                  </a:lnTo>
                  <a:close/>
                </a:path>
              </a:pathLst>
            </a:custGeom>
            <a:solidFill>
              <a:srgbClr val="808080"/>
            </a:solidFill>
            <a:ln w="9525">
              <a:noFill/>
              <a:round/>
              <a:headEnd/>
              <a:tailEnd/>
            </a:ln>
          </p:spPr>
          <p:txBody>
            <a:bodyPr/>
            <a:lstStyle/>
            <a:p>
              <a:endParaRPr lang="en-US"/>
            </a:p>
          </p:txBody>
        </p:sp>
        <p:sp>
          <p:nvSpPr>
            <p:cNvPr id="513" name="Freeform 2684"/>
            <p:cNvSpPr>
              <a:spLocks/>
            </p:cNvSpPr>
            <p:nvPr/>
          </p:nvSpPr>
          <p:spPr bwMode="auto">
            <a:xfrm>
              <a:off x="1910" y="2719"/>
              <a:ext cx="116" cy="111"/>
            </a:xfrm>
            <a:custGeom>
              <a:avLst/>
              <a:gdLst>
                <a:gd name="T0" fmla="*/ 77 w 116"/>
                <a:gd name="T1" fmla="*/ 2 h 111"/>
                <a:gd name="T2" fmla="*/ 70 w 116"/>
                <a:gd name="T3" fmla="*/ 0 h 111"/>
                <a:gd name="T4" fmla="*/ 67 w 116"/>
                <a:gd name="T5" fmla="*/ 0 h 111"/>
                <a:gd name="T6" fmla="*/ 60 w 116"/>
                <a:gd name="T7" fmla="*/ 0 h 111"/>
                <a:gd name="T8" fmla="*/ 53 w 116"/>
                <a:gd name="T9" fmla="*/ 0 h 111"/>
                <a:gd name="T10" fmla="*/ 46 w 116"/>
                <a:gd name="T11" fmla="*/ 2 h 111"/>
                <a:gd name="T12" fmla="*/ 36 w 116"/>
                <a:gd name="T13" fmla="*/ 5 h 111"/>
                <a:gd name="T14" fmla="*/ 29 w 116"/>
                <a:gd name="T15" fmla="*/ 9 h 111"/>
                <a:gd name="T16" fmla="*/ 23 w 116"/>
                <a:gd name="T17" fmla="*/ 12 h 111"/>
                <a:gd name="T18" fmla="*/ 17 w 116"/>
                <a:gd name="T19" fmla="*/ 17 h 111"/>
                <a:gd name="T20" fmla="*/ 14 w 116"/>
                <a:gd name="T21" fmla="*/ 22 h 111"/>
                <a:gd name="T22" fmla="*/ 9 w 116"/>
                <a:gd name="T23" fmla="*/ 29 h 111"/>
                <a:gd name="T24" fmla="*/ 4 w 116"/>
                <a:gd name="T25" fmla="*/ 38 h 111"/>
                <a:gd name="T26" fmla="*/ 2 w 116"/>
                <a:gd name="T27" fmla="*/ 44 h 111"/>
                <a:gd name="T28" fmla="*/ 0 w 116"/>
                <a:gd name="T29" fmla="*/ 51 h 111"/>
                <a:gd name="T30" fmla="*/ 0 w 116"/>
                <a:gd name="T31" fmla="*/ 58 h 111"/>
                <a:gd name="T32" fmla="*/ 0 w 116"/>
                <a:gd name="T33" fmla="*/ 65 h 111"/>
                <a:gd name="T34" fmla="*/ 2 w 116"/>
                <a:gd name="T35" fmla="*/ 72 h 111"/>
                <a:gd name="T36" fmla="*/ 6 w 116"/>
                <a:gd name="T37" fmla="*/ 84 h 111"/>
                <a:gd name="T38" fmla="*/ 9 w 116"/>
                <a:gd name="T39" fmla="*/ 87 h 111"/>
                <a:gd name="T40" fmla="*/ 12 w 116"/>
                <a:gd name="T41" fmla="*/ 90 h 111"/>
                <a:gd name="T42" fmla="*/ 16 w 116"/>
                <a:gd name="T43" fmla="*/ 94 h 111"/>
                <a:gd name="T44" fmla="*/ 19 w 116"/>
                <a:gd name="T45" fmla="*/ 99 h 111"/>
                <a:gd name="T46" fmla="*/ 23 w 116"/>
                <a:gd name="T47" fmla="*/ 102 h 111"/>
                <a:gd name="T48" fmla="*/ 33 w 116"/>
                <a:gd name="T49" fmla="*/ 107 h 111"/>
                <a:gd name="T50" fmla="*/ 41 w 116"/>
                <a:gd name="T51" fmla="*/ 111 h 111"/>
                <a:gd name="T52" fmla="*/ 48 w 116"/>
                <a:gd name="T53" fmla="*/ 111 h 111"/>
                <a:gd name="T54" fmla="*/ 55 w 116"/>
                <a:gd name="T55" fmla="*/ 111 h 111"/>
                <a:gd name="T56" fmla="*/ 62 w 116"/>
                <a:gd name="T57" fmla="*/ 111 h 111"/>
                <a:gd name="T58" fmla="*/ 69 w 116"/>
                <a:gd name="T59" fmla="*/ 111 h 111"/>
                <a:gd name="T60" fmla="*/ 79 w 116"/>
                <a:gd name="T61" fmla="*/ 107 h 111"/>
                <a:gd name="T62" fmla="*/ 84 w 116"/>
                <a:gd name="T63" fmla="*/ 106 h 111"/>
                <a:gd name="T64" fmla="*/ 89 w 116"/>
                <a:gd name="T65" fmla="*/ 102 h 111"/>
                <a:gd name="T66" fmla="*/ 94 w 116"/>
                <a:gd name="T67" fmla="*/ 99 h 111"/>
                <a:gd name="T68" fmla="*/ 99 w 116"/>
                <a:gd name="T69" fmla="*/ 95 h 111"/>
                <a:gd name="T70" fmla="*/ 103 w 116"/>
                <a:gd name="T71" fmla="*/ 90 h 111"/>
                <a:gd name="T72" fmla="*/ 106 w 116"/>
                <a:gd name="T73" fmla="*/ 85 h 111"/>
                <a:gd name="T74" fmla="*/ 111 w 116"/>
                <a:gd name="T75" fmla="*/ 75 h 111"/>
                <a:gd name="T76" fmla="*/ 115 w 116"/>
                <a:gd name="T77" fmla="*/ 70 h 111"/>
                <a:gd name="T78" fmla="*/ 116 w 116"/>
                <a:gd name="T79" fmla="*/ 63 h 111"/>
                <a:gd name="T80" fmla="*/ 116 w 116"/>
                <a:gd name="T81" fmla="*/ 56 h 111"/>
                <a:gd name="T82" fmla="*/ 116 w 116"/>
                <a:gd name="T83" fmla="*/ 49 h 111"/>
                <a:gd name="T84" fmla="*/ 115 w 116"/>
                <a:gd name="T85" fmla="*/ 43 h 111"/>
                <a:gd name="T86" fmla="*/ 113 w 116"/>
                <a:gd name="T87" fmla="*/ 38 h 111"/>
                <a:gd name="T88" fmla="*/ 108 w 116"/>
                <a:gd name="T89" fmla="*/ 26 h 111"/>
                <a:gd name="T90" fmla="*/ 104 w 116"/>
                <a:gd name="T91" fmla="*/ 20 h 111"/>
                <a:gd name="T92" fmla="*/ 99 w 116"/>
                <a:gd name="T93" fmla="*/ 15 h 111"/>
                <a:gd name="T94" fmla="*/ 96 w 116"/>
                <a:gd name="T95" fmla="*/ 12 h 111"/>
                <a:gd name="T96" fmla="*/ 87 w 116"/>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11"/>
                <a:gd name="T149" fmla="*/ 116 w 116"/>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11">
                  <a:moveTo>
                    <a:pt x="84" y="5"/>
                  </a:moveTo>
                  <a:lnTo>
                    <a:pt x="81" y="3"/>
                  </a:lnTo>
                  <a:lnTo>
                    <a:pt x="79" y="3"/>
                  </a:lnTo>
                  <a:lnTo>
                    <a:pt x="77" y="2"/>
                  </a:lnTo>
                  <a:lnTo>
                    <a:pt x="75" y="2"/>
                  </a:lnTo>
                  <a:lnTo>
                    <a:pt x="74" y="2"/>
                  </a:lnTo>
                  <a:lnTo>
                    <a:pt x="72" y="2"/>
                  </a:lnTo>
                  <a:lnTo>
                    <a:pt x="70" y="0"/>
                  </a:lnTo>
                  <a:lnTo>
                    <a:pt x="70" y="2"/>
                  </a:lnTo>
                  <a:lnTo>
                    <a:pt x="70" y="0"/>
                  </a:lnTo>
                  <a:lnTo>
                    <a:pt x="69" y="0"/>
                  </a:lnTo>
                  <a:lnTo>
                    <a:pt x="67" y="0"/>
                  </a:lnTo>
                  <a:lnTo>
                    <a:pt x="65" y="0"/>
                  </a:lnTo>
                  <a:lnTo>
                    <a:pt x="64" y="0"/>
                  </a:lnTo>
                  <a:lnTo>
                    <a:pt x="62" y="0"/>
                  </a:lnTo>
                  <a:lnTo>
                    <a:pt x="60" y="0"/>
                  </a:lnTo>
                  <a:lnTo>
                    <a:pt x="58" y="0"/>
                  </a:lnTo>
                  <a:lnTo>
                    <a:pt x="57" y="0"/>
                  </a:lnTo>
                  <a:lnTo>
                    <a:pt x="55" y="0"/>
                  </a:lnTo>
                  <a:lnTo>
                    <a:pt x="53" y="0"/>
                  </a:lnTo>
                  <a:lnTo>
                    <a:pt x="52" y="0"/>
                  </a:lnTo>
                  <a:lnTo>
                    <a:pt x="50" y="2"/>
                  </a:lnTo>
                  <a:lnTo>
                    <a:pt x="48" y="2"/>
                  </a:lnTo>
                  <a:lnTo>
                    <a:pt x="46" y="2"/>
                  </a:lnTo>
                  <a:lnTo>
                    <a:pt x="45" y="2"/>
                  </a:lnTo>
                  <a:lnTo>
                    <a:pt x="43" y="2"/>
                  </a:lnTo>
                  <a:lnTo>
                    <a:pt x="38" y="3"/>
                  </a:lnTo>
                  <a:lnTo>
                    <a:pt x="36" y="5"/>
                  </a:lnTo>
                  <a:lnTo>
                    <a:pt x="35" y="7"/>
                  </a:lnTo>
                  <a:lnTo>
                    <a:pt x="33" y="7"/>
                  </a:lnTo>
                  <a:lnTo>
                    <a:pt x="31" y="7"/>
                  </a:lnTo>
                  <a:lnTo>
                    <a:pt x="29" y="9"/>
                  </a:lnTo>
                  <a:lnTo>
                    <a:pt x="28" y="10"/>
                  </a:lnTo>
                  <a:lnTo>
                    <a:pt x="26" y="10"/>
                  </a:lnTo>
                  <a:lnTo>
                    <a:pt x="24" y="12"/>
                  </a:lnTo>
                  <a:lnTo>
                    <a:pt x="23" y="12"/>
                  </a:lnTo>
                  <a:lnTo>
                    <a:pt x="23" y="14"/>
                  </a:lnTo>
                  <a:lnTo>
                    <a:pt x="21" y="14"/>
                  </a:lnTo>
                  <a:lnTo>
                    <a:pt x="19" y="15"/>
                  </a:lnTo>
                  <a:lnTo>
                    <a:pt x="17" y="17"/>
                  </a:lnTo>
                  <a:lnTo>
                    <a:pt x="17" y="19"/>
                  </a:lnTo>
                  <a:lnTo>
                    <a:pt x="16" y="19"/>
                  </a:lnTo>
                  <a:lnTo>
                    <a:pt x="16" y="20"/>
                  </a:lnTo>
                  <a:lnTo>
                    <a:pt x="14" y="22"/>
                  </a:lnTo>
                  <a:lnTo>
                    <a:pt x="12" y="24"/>
                  </a:lnTo>
                  <a:lnTo>
                    <a:pt x="11" y="24"/>
                  </a:lnTo>
                  <a:lnTo>
                    <a:pt x="11" y="26"/>
                  </a:lnTo>
                  <a:lnTo>
                    <a:pt x="9" y="29"/>
                  </a:lnTo>
                  <a:lnTo>
                    <a:pt x="9" y="31"/>
                  </a:lnTo>
                  <a:lnTo>
                    <a:pt x="6" y="34"/>
                  </a:lnTo>
                  <a:lnTo>
                    <a:pt x="4" y="36"/>
                  </a:lnTo>
                  <a:lnTo>
                    <a:pt x="4" y="38"/>
                  </a:lnTo>
                  <a:lnTo>
                    <a:pt x="4" y="39"/>
                  </a:lnTo>
                  <a:lnTo>
                    <a:pt x="4" y="43"/>
                  </a:lnTo>
                  <a:lnTo>
                    <a:pt x="2" y="43"/>
                  </a:lnTo>
                  <a:lnTo>
                    <a:pt x="2" y="44"/>
                  </a:lnTo>
                  <a:lnTo>
                    <a:pt x="2" y="46"/>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2" y="70"/>
                  </a:lnTo>
                  <a:lnTo>
                    <a:pt x="2" y="72"/>
                  </a:lnTo>
                  <a:lnTo>
                    <a:pt x="2" y="73"/>
                  </a:lnTo>
                  <a:lnTo>
                    <a:pt x="4" y="80"/>
                  </a:lnTo>
                  <a:lnTo>
                    <a:pt x="6" y="80"/>
                  </a:lnTo>
                  <a:lnTo>
                    <a:pt x="6" y="84"/>
                  </a:lnTo>
                  <a:lnTo>
                    <a:pt x="7" y="84"/>
                  </a:lnTo>
                  <a:lnTo>
                    <a:pt x="7" y="85"/>
                  </a:lnTo>
                  <a:lnTo>
                    <a:pt x="9" y="85"/>
                  </a:lnTo>
                  <a:lnTo>
                    <a:pt x="9" y="87"/>
                  </a:lnTo>
                  <a:lnTo>
                    <a:pt x="11" y="87"/>
                  </a:lnTo>
                  <a:lnTo>
                    <a:pt x="11" y="89"/>
                  </a:lnTo>
                  <a:lnTo>
                    <a:pt x="11" y="90"/>
                  </a:lnTo>
                  <a:lnTo>
                    <a:pt x="12" y="90"/>
                  </a:lnTo>
                  <a:lnTo>
                    <a:pt x="12" y="92"/>
                  </a:lnTo>
                  <a:lnTo>
                    <a:pt x="14" y="92"/>
                  </a:lnTo>
                  <a:lnTo>
                    <a:pt x="14" y="94"/>
                  </a:lnTo>
                  <a:lnTo>
                    <a:pt x="16" y="94"/>
                  </a:lnTo>
                  <a:lnTo>
                    <a:pt x="16" y="95"/>
                  </a:lnTo>
                  <a:lnTo>
                    <a:pt x="17" y="97"/>
                  </a:lnTo>
                  <a:lnTo>
                    <a:pt x="19" y="97"/>
                  </a:lnTo>
                  <a:lnTo>
                    <a:pt x="19" y="99"/>
                  </a:lnTo>
                  <a:lnTo>
                    <a:pt x="21" y="99"/>
                  </a:lnTo>
                  <a:lnTo>
                    <a:pt x="21" y="101"/>
                  </a:lnTo>
                  <a:lnTo>
                    <a:pt x="23" y="101"/>
                  </a:lnTo>
                  <a:lnTo>
                    <a:pt x="23" y="102"/>
                  </a:lnTo>
                  <a:lnTo>
                    <a:pt x="26" y="104"/>
                  </a:lnTo>
                  <a:lnTo>
                    <a:pt x="29" y="104"/>
                  </a:lnTo>
                  <a:lnTo>
                    <a:pt x="29" y="106"/>
                  </a:lnTo>
                  <a:lnTo>
                    <a:pt x="33" y="107"/>
                  </a:lnTo>
                  <a:lnTo>
                    <a:pt x="36" y="109"/>
                  </a:lnTo>
                  <a:lnTo>
                    <a:pt x="38" y="109"/>
                  </a:lnTo>
                  <a:lnTo>
                    <a:pt x="40" y="109"/>
                  </a:lnTo>
                  <a:lnTo>
                    <a:pt x="41" y="111"/>
                  </a:lnTo>
                  <a:lnTo>
                    <a:pt x="43" y="111"/>
                  </a:lnTo>
                  <a:lnTo>
                    <a:pt x="45" y="111"/>
                  </a:lnTo>
                  <a:lnTo>
                    <a:pt x="46" y="111"/>
                  </a:lnTo>
                  <a:lnTo>
                    <a:pt x="48" y="111"/>
                  </a:lnTo>
                  <a:lnTo>
                    <a:pt x="50" y="111"/>
                  </a:lnTo>
                  <a:lnTo>
                    <a:pt x="52" y="111"/>
                  </a:lnTo>
                  <a:lnTo>
                    <a:pt x="53" y="111"/>
                  </a:lnTo>
                  <a:lnTo>
                    <a:pt x="55" y="111"/>
                  </a:lnTo>
                  <a:lnTo>
                    <a:pt x="57" y="111"/>
                  </a:lnTo>
                  <a:lnTo>
                    <a:pt x="58" y="111"/>
                  </a:lnTo>
                  <a:lnTo>
                    <a:pt x="60" y="111"/>
                  </a:lnTo>
                  <a:lnTo>
                    <a:pt x="62" y="111"/>
                  </a:lnTo>
                  <a:lnTo>
                    <a:pt x="64" y="111"/>
                  </a:lnTo>
                  <a:lnTo>
                    <a:pt x="65" y="111"/>
                  </a:lnTo>
                  <a:lnTo>
                    <a:pt x="67" y="111"/>
                  </a:lnTo>
                  <a:lnTo>
                    <a:pt x="69" y="111"/>
                  </a:lnTo>
                  <a:lnTo>
                    <a:pt x="70" y="111"/>
                  </a:lnTo>
                  <a:lnTo>
                    <a:pt x="72" y="109"/>
                  </a:lnTo>
                  <a:lnTo>
                    <a:pt x="74" y="109"/>
                  </a:lnTo>
                  <a:lnTo>
                    <a:pt x="79" y="107"/>
                  </a:lnTo>
                  <a:lnTo>
                    <a:pt x="81" y="107"/>
                  </a:lnTo>
                  <a:lnTo>
                    <a:pt x="82" y="107"/>
                  </a:lnTo>
                  <a:lnTo>
                    <a:pt x="82" y="106"/>
                  </a:lnTo>
                  <a:lnTo>
                    <a:pt x="84" y="106"/>
                  </a:lnTo>
                  <a:lnTo>
                    <a:pt x="86" y="104"/>
                  </a:lnTo>
                  <a:lnTo>
                    <a:pt x="87" y="104"/>
                  </a:lnTo>
                  <a:lnTo>
                    <a:pt x="87" y="102"/>
                  </a:lnTo>
                  <a:lnTo>
                    <a:pt x="89" y="102"/>
                  </a:lnTo>
                  <a:lnTo>
                    <a:pt x="89" y="101"/>
                  </a:lnTo>
                  <a:lnTo>
                    <a:pt x="91" y="101"/>
                  </a:lnTo>
                  <a:lnTo>
                    <a:pt x="92" y="99"/>
                  </a:lnTo>
                  <a:lnTo>
                    <a:pt x="94" y="99"/>
                  </a:lnTo>
                  <a:lnTo>
                    <a:pt x="96" y="97"/>
                  </a:lnTo>
                  <a:lnTo>
                    <a:pt x="96" y="95"/>
                  </a:lnTo>
                  <a:lnTo>
                    <a:pt x="98" y="95"/>
                  </a:lnTo>
                  <a:lnTo>
                    <a:pt x="99" y="95"/>
                  </a:lnTo>
                  <a:lnTo>
                    <a:pt x="99" y="94"/>
                  </a:lnTo>
                  <a:lnTo>
                    <a:pt x="101" y="92"/>
                  </a:lnTo>
                  <a:lnTo>
                    <a:pt x="103" y="92"/>
                  </a:lnTo>
                  <a:lnTo>
                    <a:pt x="103" y="90"/>
                  </a:lnTo>
                  <a:lnTo>
                    <a:pt x="104" y="89"/>
                  </a:lnTo>
                  <a:lnTo>
                    <a:pt x="104" y="87"/>
                  </a:lnTo>
                  <a:lnTo>
                    <a:pt x="106" y="87"/>
                  </a:lnTo>
                  <a:lnTo>
                    <a:pt x="106" y="85"/>
                  </a:lnTo>
                  <a:lnTo>
                    <a:pt x="108" y="84"/>
                  </a:lnTo>
                  <a:lnTo>
                    <a:pt x="108" y="82"/>
                  </a:lnTo>
                  <a:lnTo>
                    <a:pt x="111" y="78"/>
                  </a:lnTo>
                  <a:lnTo>
                    <a:pt x="111" y="75"/>
                  </a:lnTo>
                  <a:lnTo>
                    <a:pt x="111" y="73"/>
                  </a:lnTo>
                  <a:lnTo>
                    <a:pt x="113" y="72"/>
                  </a:lnTo>
                  <a:lnTo>
                    <a:pt x="113" y="70"/>
                  </a:lnTo>
                  <a:lnTo>
                    <a:pt x="115" y="70"/>
                  </a:lnTo>
                  <a:lnTo>
                    <a:pt x="115" y="68"/>
                  </a:lnTo>
                  <a:lnTo>
                    <a:pt x="115" y="66"/>
                  </a:lnTo>
                  <a:lnTo>
                    <a:pt x="116" y="65"/>
                  </a:lnTo>
                  <a:lnTo>
                    <a:pt x="116" y="63"/>
                  </a:lnTo>
                  <a:lnTo>
                    <a:pt x="116" y="61"/>
                  </a:lnTo>
                  <a:lnTo>
                    <a:pt x="116" y="60"/>
                  </a:lnTo>
                  <a:lnTo>
                    <a:pt x="116" y="58"/>
                  </a:lnTo>
                  <a:lnTo>
                    <a:pt x="116" y="56"/>
                  </a:lnTo>
                  <a:lnTo>
                    <a:pt x="116" y="55"/>
                  </a:lnTo>
                  <a:lnTo>
                    <a:pt x="116" y="53"/>
                  </a:lnTo>
                  <a:lnTo>
                    <a:pt x="116" y="51"/>
                  </a:lnTo>
                  <a:lnTo>
                    <a:pt x="116" y="49"/>
                  </a:lnTo>
                  <a:lnTo>
                    <a:pt x="116" y="48"/>
                  </a:lnTo>
                  <a:lnTo>
                    <a:pt x="116" y="46"/>
                  </a:lnTo>
                  <a:lnTo>
                    <a:pt x="116" y="44"/>
                  </a:lnTo>
                  <a:lnTo>
                    <a:pt x="115" y="43"/>
                  </a:lnTo>
                  <a:lnTo>
                    <a:pt x="115" y="41"/>
                  </a:lnTo>
                  <a:lnTo>
                    <a:pt x="115" y="39"/>
                  </a:lnTo>
                  <a:lnTo>
                    <a:pt x="115" y="38"/>
                  </a:lnTo>
                  <a:lnTo>
                    <a:pt x="113" y="38"/>
                  </a:lnTo>
                  <a:lnTo>
                    <a:pt x="111" y="32"/>
                  </a:lnTo>
                  <a:lnTo>
                    <a:pt x="111" y="29"/>
                  </a:lnTo>
                  <a:lnTo>
                    <a:pt x="110" y="27"/>
                  </a:lnTo>
                  <a:lnTo>
                    <a:pt x="108" y="26"/>
                  </a:lnTo>
                  <a:lnTo>
                    <a:pt x="108" y="24"/>
                  </a:lnTo>
                  <a:lnTo>
                    <a:pt x="106" y="24"/>
                  </a:lnTo>
                  <a:lnTo>
                    <a:pt x="106" y="22"/>
                  </a:lnTo>
                  <a:lnTo>
                    <a:pt x="104" y="20"/>
                  </a:lnTo>
                  <a:lnTo>
                    <a:pt x="103" y="19"/>
                  </a:lnTo>
                  <a:lnTo>
                    <a:pt x="103" y="17"/>
                  </a:lnTo>
                  <a:lnTo>
                    <a:pt x="101" y="15"/>
                  </a:lnTo>
                  <a:lnTo>
                    <a:pt x="99" y="15"/>
                  </a:lnTo>
                  <a:lnTo>
                    <a:pt x="99" y="14"/>
                  </a:lnTo>
                  <a:lnTo>
                    <a:pt x="98" y="14"/>
                  </a:lnTo>
                  <a:lnTo>
                    <a:pt x="96" y="14"/>
                  </a:lnTo>
                  <a:lnTo>
                    <a:pt x="96" y="12"/>
                  </a:lnTo>
                  <a:lnTo>
                    <a:pt x="94" y="10"/>
                  </a:lnTo>
                  <a:lnTo>
                    <a:pt x="92" y="10"/>
                  </a:lnTo>
                  <a:lnTo>
                    <a:pt x="89" y="9"/>
                  </a:lnTo>
                  <a:lnTo>
                    <a:pt x="87" y="7"/>
                  </a:lnTo>
                  <a:lnTo>
                    <a:pt x="84" y="5"/>
                  </a:lnTo>
                  <a:close/>
                </a:path>
              </a:pathLst>
            </a:custGeom>
            <a:solidFill>
              <a:srgbClr val="808080"/>
            </a:solidFill>
            <a:ln w="9525">
              <a:noFill/>
              <a:round/>
              <a:headEnd/>
              <a:tailEnd/>
            </a:ln>
          </p:spPr>
          <p:txBody>
            <a:bodyPr/>
            <a:lstStyle/>
            <a:p>
              <a:endParaRPr lang="en-US"/>
            </a:p>
          </p:txBody>
        </p:sp>
        <p:sp>
          <p:nvSpPr>
            <p:cNvPr id="514" name="Freeform 2685"/>
            <p:cNvSpPr>
              <a:spLocks/>
            </p:cNvSpPr>
            <p:nvPr/>
          </p:nvSpPr>
          <p:spPr bwMode="auto">
            <a:xfrm>
              <a:off x="2355" y="2710"/>
              <a:ext cx="115" cy="113"/>
            </a:xfrm>
            <a:custGeom>
              <a:avLst/>
              <a:gdLst>
                <a:gd name="T0" fmla="*/ 77 w 115"/>
                <a:gd name="T1" fmla="*/ 4 h 113"/>
                <a:gd name="T2" fmla="*/ 72 w 115"/>
                <a:gd name="T3" fmla="*/ 2 h 113"/>
                <a:gd name="T4" fmla="*/ 65 w 115"/>
                <a:gd name="T5" fmla="*/ 2 h 113"/>
                <a:gd name="T6" fmla="*/ 58 w 115"/>
                <a:gd name="T7" fmla="*/ 0 h 113"/>
                <a:gd name="T8" fmla="*/ 52 w 115"/>
                <a:gd name="T9" fmla="*/ 2 h 113"/>
                <a:gd name="T10" fmla="*/ 45 w 115"/>
                <a:gd name="T11" fmla="*/ 4 h 113"/>
                <a:gd name="T12" fmla="*/ 34 w 115"/>
                <a:gd name="T13" fmla="*/ 7 h 113"/>
                <a:gd name="T14" fmla="*/ 29 w 115"/>
                <a:gd name="T15" fmla="*/ 11 h 113"/>
                <a:gd name="T16" fmla="*/ 23 w 115"/>
                <a:gd name="T17" fmla="*/ 12 h 113"/>
                <a:gd name="T18" fmla="*/ 19 w 115"/>
                <a:gd name="T19" fmla="*/ 16 h 113"/>
                <a:gd name="T20" fmla="*/ 16 w 115"/>
                <a:gd name="T21" fmla="*/ 19 h 113"/>
                <a:gd name="T22" fmla="*/ 12 w 115"/>
                <a:gd name="T23" fmla="*/ 24 h 113"/>
                <a:gd name="T24" fmla="*/ 9 w 115"/>
                <a:gd name="T25" fmla="*/ 31 h 113"/>
                <a:gd name="T26" fmla="*/ 4 w 115"/>
                <a:gd name="T27" fmla="*/ 41 h 113"/>
                <a:gd name="T28" fmla="*/ 2 w 115"/>
                <a:gd name="T29" fmla="*/ 47 h 113"/>
                <a:gd name="T30" fmla="*/ 0 w 115"/>
                <a:gd name="T31" fmla="*/ 53 h 113"/>
                <a:gd name="T32" fmla="*/ 0 w 115"/>
                <a:gd name="T33" fmla="*/ 62 h 113"/>
                <a:gd name="T34" fmla="*/ 0 w 115"/>
                <a:gd name="T35" fmla="*/ 69 h 113"/>
                <a:gd name="T36" fmla="*/ 2 w 115"/>
                <a:gd name="T37" fmla="*/ 75 h 113"/>
                <a:gd name="T38" fmla="*/ 7 w 115"/>
                <a:gd name="T39" fmla="*/ 86 h 113"/>
                <a:gd name="T40" fmla="*/ 11 w 115"/>
                <a:gd name="T41" fmla="*/ 91 h 113"/>
                <a:gd name="T42" fmla="*/ 16 w 115"/>
                <a:gd name="T43" fmla="*/ 94 h 113"/>
                <a:gd name="T44" fmla="*/ 19 w 115"/>
                <a:gd name="T45" fmla="*/ 99 h 113"/>
                <a:gd name="T46" fmla="*/ 23 w 115"/>
                <a:gd name="T47" fmla="*/ 103 h 113"/>
                <a:gd name="T48" fmla="*/ 29 w 115"/>
                <a:gd name="T49" fmla="*/ 106 h 113"/>
                <a:gd name="T50" fmla="*/ 40 w 115"/>
                <a:gd name="T51" fmla="*/ 111 h 113"/>
                <a:gd name="T52" fmla="*/ 46 w 115"/>
                <a:gd name="T53" fmla="*/ 113 h 113"/>
                <a:gd name="T54" fmla="*/ 53 w 115"/>
                <a:gd name="T55" fmla="*/ 113 h 113"/>
                <a:gd name="T56" fmla="*/ 60 w 115"/>
                <a:gd name="T57" fmla="*/ 113 h 113"/>
                <a:gd name="T58" fmla="*/ 65 w 115"/>
                <a:gd name="T59" fmla="*/ 111 h 113"/>
                <a:gd name="T60" fmla="*/ 74 w 115"/>
                <a:gd name="T61" fmla="*/ 111 h 113"/>
                <a:gd name="T62" fmla="*/ 82 w 115"/>
                <a:gd name="T63" fmla="*/ 106 h 113"/>
                <a:gd name="T64" fmla="*/ 87 w 115"/>
                <a:gd name="T65" fmla="*/ 104 h 113"/>
                <a:gd name="T66" fmla="*/ 91 w 115"/>
                <a:gd name="T67" fmla="*/ 101 h 113"/>
                <a:gd name="T68" fmla="*/ 96 w 115"/>
                <a:gd name="T69" fmla="*/ 98 h 113"/>
                <a:gd name="T70" fmla="*/ 101 w 115"/>
                <a:gd name="T71" fmla="*/ 94 h 113"/>
                <a:gd name="T72" fmla="*/ 106 w 115"/>
                <a:gd name="T73" fmla="*/ 87 h 113"/>
                <a:gd name="T74" fmla="*/ 111 w 115"/>
                <a:gd name="T75" fmla="*/ 79 h 113"/>
                <a:gd name="T76" fmla="*/ 115 w 115"/>
                <a:gd name="T77" fmla="*/ 70 h 113"/>
                <a:gd name="T78" fmla="*/ 115 w 115"/>
                <a:gd name="T79" fmla="*/ 64 h 113"/>
                <a:gd name="T80" fmla="*/ 115 w 115"/>
                <a:gd name="T81" fmla="*/ 53 h 113"/>
                <a:gd name="T82" fmla="*/ 115 w 115"/>
                <a:gd name="T83" fmla="*/ 47 h 113"/>
                <a:gd name="T84" fmla="*/ 113 w 115"/>
                <a:gd name="T85" fmla="*/ 38 h 113"/>
                <a:gd name="T86" fmla="*/ 110 w 115"/>
                <a:gd name="T87" fmla="*/ 28 h 113"/>
                <a:gd name="T88" fmla="*/ 106 w 115"/>
                <a:gd name="T89" fmla="*/ 23 h 113"/>
                <a:gd name="T90" fmla="*/ 103 w 115"/>
                <a:gd name="T91" fmla="*/ 18 h 113"/>
                <a:gd name="T92" fmla="*/ 96 w 115"/>
                <a:gd name="T93" fmla="*/ 14 h 113"/>
                <a:gd name="T94" fmla="*/ 89 w 115"/>
                <a:gd name="T95" fmla="*/ 11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5"/>
                <a:gd name="T145" fmla="*/ 0 h 113"/>
                <a:gd name="T146" fmla="*/ 115 w 115"/>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5" h="113">
                  <a:moveTo>
                    <a:pt x="84" y="6"/>
                  </a:moveTo>
                  <a:lnTo>
                    <a:pt x="81" y="4"/>
                  </a:lnTo>
                  <a:lnTo>
                    <a:pt x="79" y="4"/>
                  </a:lnTo>
                  <a:lnTo>
                    <a:pt x="77" y="4"/>
                  </a:lnTo>
                  <a:lnTo>
                    <a:pt x="75" y="4"/>
                  </a:lnTo>
                  <a:lnTo>
                    <a:pt x="75" y="2"/>
                  </a:lnTo>
                  <a:lnTo>
                    <a:pt x="74" y="2"/>
                  </a:lnTo>
                  <a:lnTo>
                    <a:pt x="72" y="2"/>
                  </a:lnTo>
                  <a:lnTo>
                    <a:pt x="70" y="2"/>
                  </a:lnTo>
                  <a:lnTo>
                    <a:pt x="69" y="2"/>
                  </a:lnTo>
                  <a:lnTo>
                    <a:pt x="67" y="2"/>
                  </a:lnTo>
                  <a:lnTo>
                    <a:pt x="65" y="2"/>
                  </a:lnTo>
                  <a:lnTo>
                    <a:pt x="63" y="2"/>
                  </a:lnTo>
                  <a:lnTo>
                    <a:pt x="62" y="2"/>
                  </a:lnTo>
                  <a:lnTo>
                    <a:pt x="60" y="0"/>
                  </a:lnTo>
                  <a:lnTo>
                    <a:pt x="58" y="0"/>
                  </a:lnTo>
                  <a:lnTo>
                    <a:pt x="57" y="2"/>
                  </a:lnTo>
                  <a:lnTo>
                    <a:pt x="55" y="2"/>
                  </a:lnTo>
                  <a:lnTo>
                    <a:pt x="53" y="2"/>
                  </a:lnTo>
                  <a:lnTo>
                    <a:pt x="52" y="2"/>
                  </a:lnTo>
                  <a:lnTo>
                    <a:pt x="50" y="2"/>
                  </a:lnTo>
                  <a:lnTo>
                    <a:pt x="48" y="2"/>
                  </a:lnTo>
                  <a:lnTo>
                    <a:pt x="46" y="2"/>
                  </a:lnTo>
                  <a:lnTo>
                    <a:pt x="45" y="4"/>
                  </a:lnTo>
                  <a:lnTo>
                    <a:pt x="43" y="4"/>
                  </a:lnTo>
                  <a:lnTo>
                    <a:pt x="38" y="6"/>
                  </a:lnTo>
                  <a:lnTo>
                    <a:pt x="36" y="6"/>
                  </a:lnTo>
                  <a:lnTo>
                    <a:pt x="34" y="7"/>
                  </a:lnTo>
                  <a:lnTo>
                    <a:pt x="33" y="7"/>
                  </a:lnTo>
                  <a:lnTo>
                    <a:pt x="31" y="7"/>
                  </a:lnTo>
                  <a:lnTo>
                    <a:pt x="29" y="9"/>
                  </a:lnTo>
                  <a:lnTo>
                    <a:pt x="29" y="11"/>
                  </a:lnTo>
                  <a:lnTo>
                    <a:pt x="28" y="11"/>
                  </a:lnTo>
                  <a:lnTo>
                    <a:pt x="26" y="11"/>
                  </a:lnTo>
                  <a:lnTo>
                    <a:pt x="24" y="12"/>
                  </a:lnTo>
                  <a:lnTo>
                    <a:pt x="23" y="12"/>
                  </a:lnTo>
                  <a:lnTo>
                    <a:pt x="23" y="14"/>
                  </a:lnTo>
                  <a:lnTo>
                    <a:pt x="21" y="14"/>
                  </a:lnTo>
                  <a:lnTo>
                    <a:pt x="21" y="16"/>
                  </a:lnTo>
                  <a:lnTo>
                    <a:pt x="19" y="16"/>
                  </a:lnTo>
                  <a:lnTo>
                    <a:pt x="19" y="18"/>
                  </a:lnTo>
                  <a:lnTo>
                    <a:pt x="17" y="18"/>
                  </a:lnTo>
                  <a:lnTo>
                    <a:pt x="17" y="19"/>
                  </a:lnTo>
                  <a:lnTo>
                    <a:pt x="16" y="19"/>
                  </a:lnTo>
                  <a:lnTo>
                    <a:pt x="16" y="21"/>
                  </a:lnTo>
                  <a:lnTo>
                    <a:pt x="16" y="23"/>
                  </a:lnTo>
                  <a:lnTo>
                    <a:pt x="14" y="23"/>
                  </a:lnTo>
                  <a:lnTo>
                    <a:pt x="12" y="24"/>
                  </a:lnTo>
                  <a:lnTo>
                    <a:pt x="11" y="26"/>
                  </a:lnTo>
                  <a:lnTo>
                    <a:pt x="9" y="28"/>
                  </a:lnTo>
                  <a:lnTo>
                    <a:pt x="9" y="29"/>
                  </a:lnTo>
                  <a:lnTo>
                    <a:pt x="9" y="31"/>
                  </a:lnTo>
                  <a:lnTo>
                    <a:pt x="6" y="35"/>
                  </a:lnTo>
                  <a:lnTo>
                    <a:pt x="4" y="38"/>
                  </a:lnTo>
                  <a:lnTo>
                    <a:pt x="4" y="40"/>
                  </a:lnTo>
                  <a:lnTo>
                    <a:pt x="4" y="41"/>
                  </a:lnTo>
                  <a:lnTo>
                    <a:pt x="4" y="43"/>
                  </a:lnTo>
                  <a:lnTo>
                    <a:pt x="2" y="43"/>
                  </a:lnTo>
                  <a:lnTo>
                    <a:pt x="2" y="45"/>
                  </a:lnTo>
                  <a:lnTo>
                    <a:pt x="2" y="47"/>
                  </a:lnTo>
                  <a:lnTo>
                    <a:pt x="0" y="48"/>
                  </a:lnTo>
                  <a:lnTo>
                    <a:pt x="0" y="50"/>
                  </a:lnTo>
                  <a:lnTo>
                    <a:pt x="0" y="52"/>
                  </a:lnTo>
                  <a:lnTo>
                    <a:pt x="0" y="53"/>
                  </a:lnTo>
                  <a:lnTo>
                    <a:pt x="0" y="55"/>
                  </a:lnTo>
                  <a:lnTo>
                    <a:pt x="0" y="57"/>
                  </a:lnTo>
                  <a:lnTo>
                    <a:pt x="0" y="58"/>
                  </a:lnTo>
                  <a:lnTo>
                    <a:pt x="0" y="62"/>
                  </a:lnTo>
                  <a:lnTo>
                    <a:pt x="0" y="64"/>
                  </a:lnTo>
                  <a:lnTo>
                    <a:pt x="0" y="65"/>
                  </a:lnTo>
                  <a:lnTo>
                    <a:pt x="0" y="67"/>
                  </a:lnTo>
                  <a:lnTo>
                    <a:pt x="0" y="69"/>
                  </a:lnTo>
                  <a:lnTo>
                    <a:pt x="2" y="70"/>
                  </a:lnTo>
                  <a:lnTo>
                    <a:pt x="2" y="72"/>
                  </a:lnTo>
                  <a:lnTo>
                    <a:pt x="2" y="74"/>
                  </a:lnTo>
                  <a:lnTo>
                    <a:pt x="2" y="75"/>
                  </a:lnTo>
                  <a:lnTo>
                    <a:pt x="4" y="81"/>
                  </a:lnTo>
                  <a:lnTo>
                    <a:pt x="6" y="82"/>
                  </a:lnTo>
                  <a:lnTo>
                    <a:pt x="6" y="84"/>
                  </a:lnTo>
                  <a:lnTo>
                    <a:pt x="7" y="86"/>
                  </a:lnTo>
                  <a:lnTo>
                    <a:pt x="9" y="86"/>
                  </a:lnTo>
                  <a:lnTo>
                    <a:pt x="9" y="87"/>
                  </a:lnTo>
                  <a:lnTo>
                    <a:pt x="9" y="89"/>
                  </a:lnTo>
                  <a:lnTo>
                    <a:pt x="11" y="91"/>
                  </a:lnTo>
                  <a:lnTo>
                    <a:pt x="11" y="93"/>
                  </a:lnTo>
                  <a:lnTo>
                    <a:pt x="12" y="93"/>
                  </a:lnTo>
                  <a:lnTo>
                    <a:pt x="14" y="94"/>
                  </a:lnTo>
                  <a:lnTo>
                    <a:pt x="16" y="94"/>
                  </a:lnTo>
                  <a:lnTo>
                    <a:pt x="16" y="96"/>
                  </a:lnTo>
                  <a:lnTo>
                    <a:pt x="16" y="98"/>
                  </a:lnTo>
                  <a:lnTo>
                    <a:pt x="17" y="98"/>
                  </a:lnTo>
                  <a:lnTo>
                    <a:pt x="19" y="99"/>
                  </a:lnTo>
                  <a:lnTo>
                    <a:pt x="19" y="101"/>
                  </a:lnTo>
                  <a:lnTo>
                    <a:pt x="21" y="101"/>
                  </a:lnTo>
                  <a:lnTo>
                    <a:pt x="23" y="101"/>
                  </a:lnTo>
                  <a:lnTo>
                    <a:pt x="23" y="103"/>
                  </a:lnTo>
                  <a:lnTo>
                    <a:pt x="23" y="104"/>
                  </a:lnTo>
                  <a:lnTo>
                    <a:pt x="26" y="104"/>
                  </a:lnTo>
                  <a:lnTo>
                    <a:pt x="26" y="106"/>
                  </a:lnTo>
                  <a:lnTo>
                    <a:pt x="29" y="106"/>
                  </a:lnTo>
                  <a:lnTo>
                    <a:pt x="33" y="108"/>
                  </a:lnTo>
                  <a:lnTo>
                    <a:pt x="36" y="110"/>
                  </a:lnTo>
                  <a:lnTo>
                    <a:pt x="38" y="110"/>
                  </a:lnTo>
                  <a:lnTo>
                    <a:pt x="40" y="111"/>
                  </a:lnTo>
                  <a:lnTo>
                    <a:pt x="41" y="111"/>
                  </a:lnTo>
                  <a:lnTo>
                    <a:pt x="43" y="111"/>
                  </a:lnTo>
                  <a:lnTo>
                    <a:pt x="45" y="111"/>
                  </a:lnTo>
                  <a:lnTo>
                    <a:pt x="46" y="113"/>
                  </a:lnTo>
                  <a:lnTo>
                    <a:pt x="48" y="113"/>
                  </a:lnTo>
                  <a:lnTo>
                    <a:pt x="50" y="113"/>
                  </a:lnTo>
                  <a:lnTo>
                    <a:pt x="52" y="113"/>
                  </a:lnTo>
                  <a:lnTo>
                    <a:pt x="53" y="113"/>
                  </a:lnTo>
                  <a:lnTo>
                    <a:pt x="55" y="113"/>
                  </a:lnTo>
                  <a:lnTo>
                    <a:pt x="57" y="113"/>
                  </a:lnTo>
                  <a:lnTo>
                    <a:pt x="58" y="113"/>
                  </a:lnTo>
                  <a:lnTo>
                    <a:pt x="60" y="113"/>
                  </a:lnTo>
                  <a:lnTo>
                    <a:pt x="62" y="113"/>
                  </a:lnTo>
                  <a:lnTo>
                    <a:pt x="63" y="113"/>
                  </a:lnTo>
                  <a:lnTo>
                    <a:pt x="65" y="113"/>
                  </a:lnTo>
                  <a:lnTo>
                    <a:pt x="65" y="111"/>
                  </a:lnTo>
                  <a:lnTo>
                    <a:pt x="67" y="111"/>
                  </a:lnTo>
                  <a:lnTo>
                    <a:pt x="69" y="111"/>
                  </a:lnTo>
                  <a:lnTo>
                    <a:pt x="72" y="111"/>
                  </a:lnTo>
                  <a:lnTo>
                    <a:pt x="74" y="111"/>
                  </a:lnTo>
                  <a:lnTo>
                    <a:pt x="79" y="108"/>
                  </a:lnTo>
                  <a:lnTo>
                    <a:pt x="81" y="108"/>
                  </a:lnTo>
                  <a:lnTo>
                    <a:pt x="82" y="108"/>
                  </a:lnTo>
                  <a:lnTo>
                    <a:pt x="82" y="106"/>
                  </a:lnTo>
                  <a:lnTo>
                    <a:pt x="84" y="106"/>
                  </a:lnTo>
                  <a:lnTo>
                    <a:pt x="86" y="106"/>
                  </a:lnTo>
                  <a:lnTo>
                    <a:pt x="86" y="104"/>
                  </a:lnTo>
                  <a:lnTo>
                    <a:pt x="87" y="104"/>
                  </a:lnTo>
                  <a:lnTo>
                    <a:pt x="89" y="104"/>
                  </a:lnTo>
                  <a:lnTo>
                    <a:pt x="89" y="103"/>
                  </a:lnTo>
                  <a:lnTo>
                    <a:pt x="89" y="101"/>
                  </a:lnTo>
                  <a:lnTo>
                    <a:pt x="91" y="101"/>
                  </a:lnTo>
                  <a:lnTo>
                    <a:pt x="92" y="101"/>
                  </a:lnTo>
                  <a:lnTo>
                    <a:pt x="94" y="99"/>
                  </a:lnTo>
                  <a:lnTo>
                    <a:pt x="96" y="99"/>
                  </a:lnTo>
                  <a:lnTo>
                    <a:pt x="96" y="98"/>
                  </a:lnTo>
                  <a:lnTo>
                    <a:pt x="98" y="96"/>
                  </a:lnTo>
                  <a:lnTo>
                    <a:pt x="99" y="96"/>
                  </a:lnTo>
                  <a:lnTo>
                    <a:pt x="99" y="94"/>
                  </a:lnTo>
                  <a:lnTo>
                    <a:pt x="101" y="94"/>
                  </a:lnTo>
                  <a:lnTo>
                    <a:pt x="103" y="93"/>
                  </a:lnTo>
                  <a:lnTo>
                    <a:pt x="103" y="91"/>
                  </a:lnTo>
                  <a:lnTo>
                    <a:pt x="104" y="89"/>
                  </a:lnTo>
                  <a:lnTo>
                    <a:pt x="106" y="87"/>
                  </a:lnTo>
                  <a:lnTo>
                    <a:pt x="106" y="86"/>
                  </a:lnTo>
                  <a:lnTo>
                    <a:pt x="108" y="84"/>
                  </a:lnTo>
                  <a:lnTo>
                    <a:pt x="108" y="82"/>
                  </a:lnTo>
                  <a:lnTo>
                    <a:pt x="111" y="79"/>
                  </a:lnTo>
                  <a:lnTo>
                    <a:pt x="111" y="75"/>
                  </a:lnTo>
                  <a:lnTo>
                    <a:pt x="113" y="72"/>
                  </a:lnTo>
                  <a:lnTo>
                    <a:pt x="113" y="70"/>
                  </a:lnTo>
                  <a:lnTo>
                    <a:pt x="115" y="70"/>
                  </a:lnTo>
                  <a:lnTo>
                    <a:pt x="115" y="69"/>
                  </a:lnTo>
                  <a:lnTo>
                    <a:pt x="115" y="67"/>
                  </a:lnTo>
                  <a:lnTo>
                    <a:pt x="115" y="65"/>
                  </a:lnTo>
                  <a:lnTo>
                    <a:pt x="115" y="64"/>
                  </a:lnTo>
                  <a:lnTo>
                    <a:pt x="115" y="62"/>
                  </a:lnTo>
                  <a:lnTo>
                    <a:pt x="115" y="58"/>
                  </a:lnTo>
                  <a:lnTo>
                    <a:pt x="115" y="55"/>
                  </a:lnTo>
                  <a:lnTo>
                    <a:pt x="115" y="53"/>
                  </a:lnTo>
                  <a:lnTo>
                    <a:pt x="115" y="52"/>
                  </a:lnTo>
                  <a:lnTo>
                    <a:pt x="115" y="50"/>
                  </a:lnTo>
                  <a:lnTo>
                    <a:pt x="115" y="48"/>
                  </a:lnTo>
                  <a:lnTo>
                    <a:pt x="115" y="47"/>
                  </a:lnTo>
                  <a:lnTo>
                    <a:pt x="115" y="43"/>
                  </a:lnTo>
                  <a:lnTo>
                    <a:pt x="115" y="41"/>
                  </a:lnTo>
                  <a:lnTo>
                    <a:pt x="115" y="40"/>
                  </a:lnTo>
                  <a:lnTo>
                    <a:pt x="113" y="38"/>
                  </a:lnTo>
                  <a:lnTo>
                    <a:pt x="111" y="33"/>
                  </a:lnTo>
                  <a:lnTo>
                    <a:pt x="111" y="29"/>
                  </a:lnTo>
                  <a:lnTo>
                    <a:pt x="110" y="29"/>
                  </a:lnTo>
                  <a:lnTo>
                    <a:pt x="110" y="28"/>
                  </a:lnTo>
                  <a:lnTo>
                    <a:pt x="108" y="28"/>
                  </a:lnTo>
                  <a:lnTo>
                    <a:pt x="108" y="26"/>
                  </a:lnTo>
                  <a:lnTo>
                    <a:pt x="106" y="24"/>
                  </a:lnTo>
                  <a:lnTo>
                    <a:pt x="106" y="23"/>
                  </a:lnTo>
                  <a:lnTo>
                    <a:pt x="104" y="23"/>
                  </a:lnTo>
                  <a:lnTo>
                    <a:pt x="104" y="21"/>
                  </a:lnTo>
                  <a:lnTo>
                    <a:pt x="103" y="19"/>
                  </a:lnTo>
                  <a:lnTo>
                    <a:pt x="103" y="18"/>
                  </a:lnTo>
                  <a:lnTo>
                    <a:pt x="101" y="18"/>
                  </a:lnTo>
                  <a:lnTo>
                    <a:pt x="99" y="16"/>
                  </a:lnTo>
                  <a:lnTo>
                    <a:pt x="98" y="14"/>
                  </a:lnTo>
                  <a:lnTo>
                    <a:pt x="96" y="14"/>
                  </a:lnTo>
                  <a:lnTo>
                    <a:pt x="96" y="12"/>
                  </a:lnTo>
                  <a:lnTo>
                    <a:pt x="94" y="11"/>
                  </a:lnTo>
                  <a:lnTo>
                    <a:pt x="92" y="11"/>
                  </a:lnTo>
                  <a:lnTo>
                    <a:pt x="89" y="11"/>
                  </a:lnTo>
                  <a:lnTo>
                    <a:pt x="89" y="9"/>
                  </a:lnTo>
                  <a:lnTo>
                    <a:pt x="87" y="7"/>
                  </a:lnTo>
                  <a:lnTo>
                    <a:pt x="84" y="6"/>
                  </a:lnTo>
                  <a:close/>
                </a:path>
              </a:pathLst>
            </a:custGeom>
            <a:solidFill>
              <a:srgbClr val="808080"/>
            </a:solidFill>
            <a:ln w="9525">
              <a:noFill/>
              <a:round/>
              <a:headEnd/>
              <a:tailEnd/>
            </a:ln>
          </p:spPr>
          <p:txBody>
            <a:bodyPr/>
            <a:lstStyle/>
            <a:p>
              <a:endParaRPr lang="en-US"/>
            </a:p>
          </p:txBody>
        </p:sp>
        <p:sp>
          <p:nvSpPr>
            <p:cNvPr id="515" name="Freeform 2686"/>
            <p:cNvSpPr>
              <a:spLocks/>
            </p:cNvSpPr>
            <p:nvPr/>
          </p:nvSpPr>
          <p:spPr bwMode="auto">
            <a:xfrm>
              <a:off x="2228" y="2560"/>
              <a:ext cx="109" cy="104"/>
            </a:xfrm>
            <a:custGeom>
              <a:avLst/>
              <a:gdLst>
                <a:gd name="T0" fmla="*/ 1 w 109"/>
                <a:gd name="T1" fmla="*/ 46 h 104"/>
                <a:gd name="T2" fmla="*/ 1 w 109"/>
                <a:gd name="T3" fmla="*/ 60 h 104"/>
                <a:gd name="T4" fmla="*/ 3 w 109"/>
                <a:gd name="T5" fmla="*/ 69 h 104"/>
                <a:gd name="T6" fmla="*/ 8 w 109"/>
                <a:gd name="T7" fmla="*/ 81 h 104"/>
                <a:gd name="T8" fmla="*/ 15 w 109"/>
                <a:gd name="T9" fmla="*/ 89 h 104"/>
                <a:gd name="T10" fmla="*/ 23 w 109"/>
                <a:gd name="T11" fmla="*/ 96 h 104"/>
                <a:gd name="T12" fmla="*/ 34 w 109"/>
                <a:gd name="T13" fmla="*/ 101 h 104"/>
                <a:gd name="T14" fmla="*/ 42 w 109"/>
                <a:gd name="T15" fmla="*/ 103 h 104"/>
                <a:gd name="T16" fmla="*/ 54 w 109"/>
                <a:gd name="T17" fmla="*/ 104 h 104"/>
                <a:gd name="T18" fmla="*/ 64 w 109"/>
                <a:gd name="T19" fmla="*/ 103 h 104"/>
                <a:gd name="T20" fmla="*/ 76 w 109"/>
                <a:gd name="T21" fmla="*/ 99 h 104"/>
                <a:gd name="T22" fmla="*/ 85 w 109"/>
                <a:gd name="T23" fmla="*/ 94 h 104"/>
                <a:gd name="T24" fmla="*/ 95 w 109"/>
                <a:gd name="T25" fmla="*/ 86 h 104"/>
                <a:gd name="T26" fmla="*/ 102 w 109"/>
                <a:gd name="T27" fmla="*/ 75 h 104"/>
                <a:gd name="T28" fmla="*/ 105 w 109"/>
                <a:gd name="T29" fmla="*/ 69 h 104"/>
                <a:gd name="T30" fmla="*/ 107 w 109"/>
                <a:gd name="T31" fmla="*/ 57 h 104"/>
                <a:gd name="T32" fmla="*/ 107 w 109"/>
                <a:gd name="T33" fmla="*/ 46 h 104"/>
                <a:gd name="T34" fmla="*/ 102 w 109"/>
                <a:gd name="T35" fmla="*/ 26 h 104"/>
                <a:gd name="T36" fmla="*/ 95 w 109"/>
                <a:gd name="T37" fmla="*/ 19 h 104"/>
                <a:gd name="T38" fmla="*/ 86 w 109"/>
                <a:gd name="T39" fmla="*/ 11 h 104"/>
                <a:gd name="T40" fmla="*/ 78 w 109"/>
                <a:gd name="T41" fmla="*/ 7 h 104"/>
                <a:gd name="T42" fmla="*/ 69 w 109"/>
                <a:gd name="T43" fmla="*/ 4 h 104"/>
                <a:gd name="T44" fmla="*/ 59 w 109"/>
                <a:gd name="T45" fmla="*/ 2 h 104"/>
                <a:gd name="T46" fmla="*/ 49 w 109"/>
                <a:gd name="T47" fmla="*/ 2 h 104"/>
                <a:gd name="T48" fmla="*/ 35 w 109"/>
                <a:gd name="T49" fmla="*/ 6 h 104"/>
                <a:gd name="T50" fmla="*/ 22 w 109"/>
                <a:gd name="T51" fmla="*/ 12 h 104"/>
                <a:gd name="T52" fmla="*/ 13 w 109"/>
                <a:gd name="T53" fmla="*/ 21 h 104"/>
                <a:gd name="T54" fmla="*/ 5 w 109"/>
                <a:gd name="T55" fmla="*/ 33 h 104"/>
                <a:gd name="T56" fmla="*/ 15 w 109"/>
                <a:gd name="T57" fmla="*/ 24 h 104"/>
                <a:gd name="T58" fmla="*/ 22 w 109"/>
                <a:gd name="T59" fmla="*/ 16 h 104"/>
                <a:gd name="T60" fmla="*/ 34 w 109"/>
                <a:gd name="T61" fmla="*/ 9 h 104"/>
                <a:gd name="T62" fmla="*/ 47 w 109"/>
                <a:gd name="T63" fmla="*/ 4 h 104"/>
                <a:gd name="T64" fmla="*/ 58 w 109"/>
                <a:gd name="T65" fmla="*/ 4 h 104"/>
                <a:gd name="T66" fmla="*/ 66 w 109"/>
                <a:gd name="T67" fmla="*/ 6 h 104"/>
                <a:gd name="T68" fmla="*/ 81 w 109"/>
                <a:gd name="T69" fmla="*/ 11 h 104"/>
                <a:gd name="T70" fmla="*/ 88 w 109"/>
                <a:gd name="T71" fmla="*/ 16 h 104"/>
                <a:gd name="T72" fmla="*/ 95 w 109"/>
                <a:gd name="T73" fmla="*/ 23 h 104"/>
                <a:gd name="T74" fmla="*/ 102 w 109"/>
                <a:gd name="T75" fmla="*/ 31 h 104"/>
                <a:gd name="T76" fmla="*/ 104 w 109"/>
                <a:gd name="T77" fmla="*/ 40 h 104"/>
                <a:gd name="T78" fmla="*/ 105 w 109"/>
                <a:gd name="T79" fmla="*/ 52 h 104"/>
                <a:gd name="T80" fmla="*/ 104 w 109"/>
                <a:gd name="T81" fmla="*/ 65 h 104"/>
                <a:gd name="T82" fmla="*/ 100 w 109"/>
                <a:gd name="T83" fmla="*/ 72 h 104"/>
                <a:gd name="T84" fmla="*/ 95 w 109"/>
                <a:gd name="T85" fmla="*/ 82 h 104"/>
                <a:gd name="T86" fmla="*/ 85 w 109"/>
                <a:gd name="T87" fmla="*/ 89 h 104"/>
                <a:gd name="T88" fmla="*/ 78 w 109"/>
                <a:gd name="T89" fmla="*/ 96 h 104"/>
                <a:gd name="T90" fmla="*/ 68 w 109"/>
                <a:gd name="T91" fmla="*/ 99 h 104"/>
                <a:gd name="T92" fmla="*/ 59 w 109"/>
                <a:gd name="T93" fmla="*/ 101 h 104"/>
                <a:gd name="T94" fmla="*/ 49 w 109"/>
                <a:gd name="T95" fmla="*/ 101 h 104"/>
                <a:gd name="T96" fmla="*/ 39 w 109"/>
                <a:gd name="T97" fmla="*/ 99 h 104"/>
                <a:gd name="T98" fmla="*/ 29 w 109"/>
                <a:gd name="T99" fmla="*/ 96 h 104"/>
                <a:gd name="T100" fmla="*/ 18 w 109"/>
                <a:gd name="T101" fmla="*/ 89 h 104"/>
                <a:gd name="T102" fmla="*/ 11 w 109"/>
                <a:gd name="T103" fmla="*/ 81 h 104"/>
                <a:gd name="T104" fmla="*/ 8 w 109"/>
                <a:gd name="T105" fmla="*/ 72 h 104"/>
                <a:gd name="T106" fmla="*/ 3 w 109"/>
                <a:gd name="T107" fmla="*/ 62 h 104"/>
                <a:gd name="T108" fmla="*/ 3 w 109"/>
                <a:gd name="T109" fmla="*/ 50 h 104"/>
                <a:gd name="T110" fmla="*/ 5 w 109"/>
                <a:gd name="T111" fmla="*/ 40 h 1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9"/>
                <a:gd name="T169" fmla="*/ 0 h 104"/>
                <a:gd name="T170" fmla="*/ 109 w 109"/>
                <a:gd name="T171" fmla="*/ 104 h 10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9" h="104">
                  <a:moveTo>
                    <a:pt x="5" y="33"/>
                  </a:moveTo>
                  <a:lnTo>
                    <a:pt x="3" y="40"/>
                  </a:lnTo>
                  <a:lnTo>
                    <a:pt x="1" y="43"/>
                  </a:lnTo>
                  <a:lnTo>
                    <a:pt x="1" y="46"/>
                  </a:lnTo>
                  <a:lnTo>
                    <a:pt x="0" y="50"/>
                  </a:lnTo>
                  <a:lnTo>
                    <a:pt x="0" y="55"/>
                  </a:lnTo>
                  <a:lnTo>
                    <a:pt x="0" y="57"/>
                  </a:lnTo>
                  <a:lnTo>
                    <a:pt x="1" y="60"/>
                  </a:lnTo>
                  <a:lnTo>
                    <a:pt x="1" y="62"/>
                  </a:lnTo>
                  <a:lnTo>
                    <a:pt x="1" y="64"/>
                  </a:lnTo>
                  <a:lnTo>
                    <a:pt x="3" y="67"/>
                  </a:lnTo>
                  <a:lnTo>
                    <a:pt x="3" y="69"/>
                  </a:lnTo>
                  <a:lnTo>
                    <a:pt x="3" y="74"/>
                  </a:lnTo>
                  <a:lnTo>
                    <a:pt x="5" y="75"/>
                  </a:lnTo>
                  <a:lnTo>
                    <a:pt x="6" y="77"/>
                  </a:lnTo>
                  <a:lnTo>
                    <a:pt x="8" y="81"/>
                  </a:lnTo>
                  <a:lnTo>
                    <a:pt x="10" y="82"/>
                  </a:lnTo>
                  <a:lnTo>
                    <a:pt x="10" y="84"/>
                  </a:lnTo>
                  <a:lnTo>
                    <a:pt x="13" y="86"/>
                  </a:lnTo>
                  <a:lnTo>
                    <a:pt x="15" y="89"/>
                  </a:lnTo>
                  <a:lnTo>
                    <a:pt x="18" y="91"/>
                  </a:lnTo>
                  <a:lnTo>
                    <a:pt x="18" y="94"/>
                  </a:lnTo>
                  <a:lnTo>
                    <a:pt x="22" y="96"/>
                  </a:lnTo>
                  <a:lnTo>
                    <a:pt x="23" y="96"/>
                  </a:lnTo>
                  <a:lnTo>
                    <a:pt x="25" y="98"/>
                  </a:lnTo>
                  <a:lnTo>
                    <a:pt x="29" y="99"/>
                  </a:lnTo>
                  <a:lnTo>
                    <a:pt x="30" y="99"/>
                  </a:lnTo>
                  <a:lnTo>
                    <a:pt x="34" y="101"/>
                  </a:lnTo>
                  <a:lnTo>
                    <a:pt x="35" y="101"/>
                  </a:lnTo>
                  <a:lnTo>
                    <a:pt x="39" y="103"/>
                  </a:lnTo>
                  <a:lnTo>
                    <a:pt x="40" y="103"/>
                  </a:lnTo>
                  <a:lnTo>
                    <a:pt x="42" y="103"/>
                  </a:lnTo>
                  <a:lnTo>
                    <a:pt x="46" y="104"/>
                  </a:lnTo>
                  <a:lnTo>
                    <a:pt x="49" y="104"/>
                  </a:lnTo>
                  <a:lnTo>
                    <a:pt x="51" y="104"/>
                  </a:lnTo>
                  <a:lnTo>
                    <a:pt x="54" y="104"/>
                  </a:lnTo>
                  <a:lnTo>
                    <a:pt x="56" y="104"/>
                  </a:lnTo>
                  <a:lnTo>
                    <a:pt x="59" y="104"/>
                  </a:lnTo>
                  <a:lnTo>
                    <a:pt x="61" y="103"/>
                  </a:lnTo>
                  <a:lnTo>
                    <a:pt x="64" y="103"/>
                  </a:lnTo>
                  <a:lnTo>
                    <a:pt x="66" y="103"/>
                  </a:lnTo>
                  <a:lnTo>
                    <a:pt x="68" y="101"/>
                  </a:lnTo>
                  <a:lnTo>
                    <a:pt x="75" y="99"/>
                  </a:lnTo>
                  <a:lnTo>
                    <a:pt x="76" y="99"/>
                  </a:lnTo>
                  <a:lnTo>
                    <a:pt x="80" y="98"/>
                  </a:lnTo>
                  <a:lnTo>
                    <a:pt x="81" y="98"/>
                  </a:lnTo>
                  <a:lnTo>
                    <a:pt x="83" y="96"/>
                  </a:lnTo>
                  <a:lnTo>
                    <a:pt x="85" y="94"/>
                  </a:lnTo>
                  <a:lnTo>
                    <a:pt x="88" y="92"/>
                  </a:lnTo>
                  <a:lnTo>
                    <a:pt x="88" y="91"/>
                  </a:lnTo>
                  <a:lnTo>
                    <a:pt x="92" y="89"/>
                  </a:lnTo>
                  <a:lnTo>
                    <a:pt x="95" y="86"/>
                  </a:lnTo>
                  <a:lnTo>
                    <a:pt x="97" y="84"/>
                  </a:lnTo>
                  <a:lnTo>
                    <a:pt x="98" y="81"/>
                  </a:lnTo>
                  <a:lnTo>
                    <a:pt x="100" y="79"/>
                  </a:lnTo>
                  <a:lnTo>
                    <a:pt x="102" y="75"/>
                  </a:lnTo>
                  <a:lnTo>
                    <a:pt x="102" y="74"/>
                  </a:lnTo>
                  <a:lnTo>
                    <a:pt x="104" y="74"/>
                  </a:lnTo>
                  <a:lnTo>
                    <a:pt x="104" y="72"/>
                  </a:lnTo>
                  <a:lnTo>
                    <a:pt x="105" y="69"/>
                  </a:lnTo>
                  <a:lnTo>
                    <a:pt x="105" y="67"/>
                  </a:lnTo>
                  <a:lnTo>
                    <a:pt x="105" y="64"/>
                  </a:lnTo>
                  <a:lnTo>
                    <a:pt x="107" y="62"/>
                  </a:lnTo>
                  <a:lnTo>
                    <a:pt x="107" y="57"/>
                  </a:lnTo>
                  <a:lnTo>
                    <a:pt x="107" y="55"/>
                  </a:lnTo>
                  <a:lnTo>
                    <a:pt x="109" y="52"/>
                  </a:lnTo>
                  <a:lnTo>
                    <a:pt x="107" y="50"/>
                  </a:lnTo>
                  <a:lnTo>
                    <a:pt x="107" y="46"/>
                  </a:lnTo>
                  <a:lnTo>
                    <a:pt x="107" y="43"/>
                  </a:lnTo>
                  <a:lnTo>
                    <a:pt x="105" y="40"/>
                  </a:lnTo>
                  <a:lnTo>
                    <a:pt x="102" y="28"/>
                  </a:lnTo>
                  <a:lnTo>
                    <a:pt x="102" y="26"/>
                  </a:lnTo>
                  <a:lnTo>
                    <a:pt x="100" y="24"/>
                  </a:lnTo>
                  <a:lnTo>
                    <a:pt x="98" y="23"/>
                  </a:lnTo>
                  <a:lnTo>
                    <a:pt x="95" y="21"/>
                  </a:lnTo>
                  <a:lnTo>
                    <a:pt x="95" y="19"/>
                  </a:lnTo>
                  <a:lnTo>
                    <a:pt x="93" y="16"/>
                  </a:lnTo>
                  <a:lnTo>
                    <a:pt x="90" y="14"/>
                  </a:lnTo>
                  <a:lnTo>
                    <a:pt x="88" y="12"/>
                  </a:lnTo>
                  <a:lnTo>
                    <a:pt x="86" y="11"/>
                  </a:lnTo>
                  <a:lnTo>
                    <a:pt x="85" y="11"/>
                  </a:lnTo>
                  <a:lnTo>
                    <a:pt x="83" y="9"/>
                  </a:lnTo>
                  <a:lnTo>
                    <a:pt x="81" y="7"/>
                  </a:lnTo>
                  <a:lnTo>
                    <a:pt x="78" y="7"/>
                  </a:lnTo>
                  <a:lnTo>
                    <a:pt x="78" y="6"/>
                  </a:lnTo>
                  <a:lnTo>
                    <a:pt x="75" y="6"/>
                  </a:lnTo>
                  <a:lnTo>
                    <a:pt x="73" y="4"/>
                  </a:lnTo>
                  <a:lnTo>
                    <a:pt x="69" y="4"/>
                  </a:lnTo>
                  <a:lnTo>
                    <a:pt x="68" y="2"/>
                  </a:lnTo>
                  <a:lnTo>
                    <a:pt x="64" y="2"/>
                  </a:lnTo>
                  <a:lnTo>
                    <a:pt x="63" y="2"/>
                  </a:lnTo>
                  <a:lnTo>
                    <a:pt x="59" y="2"/>
                  </a:lnTo>
                  <a:lnTo>
                    <a:pt x="58" y="0"/>
                  </a:lnTo>
                  <a:lnTo>
                    <a:pt x="56" y="2"/>
                  </a:lnTo>
                  <a:lnTo>
                    <a:pt x="52" y="2"/>
                  </a:lnTo>
                  <a:lnTo>
                    <a:pt x="49" y="2"/>
                  </a:lnTo>
                  <a:lnTo>
                    <a:pt x="47" y="2"/>
                  </a:lnTo>
                  <a:lnTo>
                    <a:pt x="44" y="2"/>
                  </a:lnTo>
                  <a:lnTo>
                    <a:pt x="39" y="4"/>
                  </a:lnTo>
                  <a:lnTo>
                    <a:pt x="35" y="6"/>
                  </a:lnTo>
                  <a:lnTo>
                    <a:pt x="32" y="7"/>
                  </a:lnTo>
                  <a:lnTo>
                    <a:pt x="27" y="9"/>
                  </a:lnTo>
                  <a:lnTo>
                    <a:pt x="25" y="11"/>
                  </a:lnTo>
                  <a:lnTo>
                    <a:pt x="22" y="12"/>
                  </a:lnTo>
                  <a:lnTo>
                    <a:pt x="20" y="14"/>
                  </a:lnTo>
                  <a:lnTo>
                    <a:pt x="17" y="17"/>
                  </a:lnTo>
                  <a:lnTo>
                    <a:pt x="15" y="19"/>
                  </a:lnTo>
                  <a:lnTo>
                    <a:pt x="13" y="21"/>
                  </a:lnTo>
                  <a:lnTo>
                    <a:pt x="11" y="23"/>
                  </a:lnTo>
                  <a:lnTo>
                    <a:pt x="10" y="24"/>
                  </a:lnTo>
                  <a:lnTo>
                    <a:pt x="6" y="29"/>
                  </a:lnTo>
                  <a:lnTo>
                    <a:pt x="5" y="33"/>
                  </a:lnTo>
                  <a:lnTo>
                    <a:pt x="10" y="33"/>
                  </a:lnTo>
                  <a:lnTo>
                    <a:pt x="10" y="31"/>
                  </a:lnTo>
                  <a:lnTo>
                    <a:pt x="13" y="26"/>
                  </a:lnTo>
                  <a:lnTo>
                    <a:pt x="15" y="24"/>
                  </a:lnTo>
                  <a:lnTo>
                    <a:pt x="15" y="23"/>
                  </a:lnTo>
                  <a:lnTo>
                    <a:pt x="17" y="21"/>
                  </a:lnTo>
                  <a:lnTo>
                    <a:pt x="18" y="19"/>
                  </a:lnTo>
                  <a:lnTo>
                    <a:pt x="22" y="16"/>
                  </a:lnTo>
                  <a:lnTo>
                    <a:pt x="23" y="14"/>
                  </a:lnTo>
                  <a:lnTo>
                    <a:pt x="27" y="12"/>
                  </a:lnTo>
                  <a:lnTo>
                    <a:pt x="29" y="12"/>
                  </a:lnTo>
                  <a:lnTo>
                    <a:pt x="34" y="9"/>
                  </a:lnTo>
                  <a:lnTo>
                    <a:pt x="35" y="9"/>
                  </a:lnTo>
                  <a:lnTo>
                    <a:pt x="39" y="7"/>
                  </a:lnTo>
                  <a:lnTo>
                    <a:pt x="44" y="6"/>
                  </a:lnTo>
                  <a:lnTo>
                    <a:pt x="47" y="4"/>
                  </a:lnTo>
                  <a:lnTo>
                    <a:pt x="49" y="4"/>
                  </a:lnTo>
                  <a:lnTo>
                    <a:pt x="52" y="4"/>
                  </a:lnTo>
                  <a:lnTo>
                    <a:pt x="56" y="4"/>
                  </a:lnTo>
                  <a:lnTo>
                    <a:pt x="58" y="4"/>
                  </a:lnTo>
                  <a:lnTo>
                    <a:pt x="59" y="4"/>
                  </a:lnTo>
                  <a:lnTo>
                    <a:pt x="63" y="4"/>
                  </a:lnTo>
                  <a:lnTo>
                    <a:pt x="64" y="4"/>
                  </a:lnTo>
                  <a:lnTo>
                    <a:pt x="66" y="6"/>
                  </a:lnTo>
                  <a:lnTo>
                    <a:pt x="68" y="6"/>
                  </a:lnTo>
                  <a:lnTo>
                    <a:pt x="71" y="7"/>
                  </a:lnTo>
                  <a:lnTo>
                    <a:pt x="76" y="9"/>
                  </a:lnTo>
                  <a:lnTo>
                    <a:pt x="81" y="11"/>
                  </a:lnTo>
                  <a:lnTo>
                    <a:pt x="83" y="12"/>
                  </a:lnTo>
                  <a:lnTo>
                    <a:pt x="85" y="14"/>
                  </a:lnTo>
                  <a:lnTo>
                    <a:pt x="86" y="14"/>
                  </a:lnTo>
                  <a:lnTo>
                    <a:pt x="88" y="16"/>
                  </a:lnTo>
                  <a:lnTo>
                    <a:pt x="90" y="17"/>
                  </a:lnTo>
                  <a:lnTo>
                    <a:pt x="92" y="19"/>
                  </a:lnTo>
                  <a:lnTo>
                    <a:pt x="95" y="21"/>
                  </a:lnTo>
                  <a:lnTo>
                    <a:pt x="95" y="23"/>
                  </a:lnTo>
                  <a:lnTo>
                    <a:pt x="97" y="24"/>
                  </a:lnTo>
                  <a:lnTo>
                    <a:pt x="98" y="28"/>
                  </a:lnTo>
                  <a:lnTo>
                    <a:pt x="100" y="29"/>
                  </a:lnTo>
                  <a:lnTo>
                    <a:pt x="102" y="31"/>
                  </a:lnTo>
                  <a:lnTo>
                    <a:pt x="102" y="33"/>
                  </a:lnTo>
                  <a:lnTo>
                    <a:pt x="102" y="36"/>
                  </a:lnTo>
                  <a:lnTo>
                    <a:pt x="104" y="38"/>
                  </a:lnTo>
                  <a:lnTo>
                    <a:pt x="104" y="40"/>
                  </a:lnTo>
                  <a:lnTo>
                    <a:pt x="105" y="45"/>
                  </a:lnTo>
                  <a:lnTo>
                    <a:pt x="105" y="46"/>
                  </a:lnTo>
                  <a:lnTo>
                    <a:pt x="105" y="50"/>
                  </a:lnTo>
                  <a:lnTo>
                    <a:pt x="105" y="52"/>
                  </a:lnTo>
                  <a:lnTo>
                    <a:pt x="105" y="55"/>
                  </a:lnTo>
                  <a:lnTo>
                    <a:pt x="104" y="62"/>
                  </a:lnTo>
                  <a:lnTo>
                    <a:pt x="104" y="64"/>
                  </a:lnTo>
                  <a:lnTo>
                    <a:pt x="104" y="65"/>
                  </a:lnTo>
                  <a:lnTo>
                    <a:pt x="102" y="67"/>
                  </a:lnTo>
                  <a:lnTo>
                    <a:pt x="102" y="70"/>
                  </a:lnTo>
                  <a:lnTo>
                    <a:pt x="100" y="74"/>
                  </a:lnTo>
                  <a:lnTo>
                    <a:pt x="100" y="72"/>
                  </a:lnTo>
                  <a:lnTo>
                    <a:pt x="98" y="75"/>
                  </a:lnTo>
                  <a:lnTo>
                    <a:pt x="97" y="77"/>
                  </a:lnTo>
                  <a:lnTo>
                    <a:pt x="95" y="79"/>
                  </a:lnTo>
                  <a:lnTo>
                    <a:pt x="95" y="82"/>
                  </a:lnTo>
                  <a:lnTo>
                    <a:pt x="93" y="84"/>
                  </a:lnTo>
                  <a:lnTo>
                    <a:pt x="88" y="87"/>
                  </a:lnTo>
                  <a:lnTo>
                    <a:pt x="88" y="89"/>
                  </a:lnTo>
                  <a:lnTo>
                    <a:pt x="85" y="89"/>
                  </a:lnTo>
                  <a:lnTo>
                    <a:pt x="85" y="91"/>
                  </a:lnTo>
                  <a:lnTo>
                    <a:pt x="81" y="94"/>
                  </a:lnTo>
                  <a:lnTo>
                    <a:pt x="80" y="94"/>
                  </a:lnTo>
                  <a:lnTo>
                    <a:pt x="78" y="96"/>
                  </a:lnTo>
                  <a:lnTo>
                    <a:pt x="75" y="96"/>
                  </a:lnTo>
                  <a:lnTo>
                    <a:pt x="73" y="98"/>
                  </a:lnTo>
                  <a:lnTo>
                    <a:pt x="71" y="98"/>
                  </a:lnTo>
                  <a:lnTo>
                    <a:pt x="68" y="99"/>
                  </a:lnTo>
                  <a:lnTo>
                    <a:pt x="66" y="99"/>
                  </a:lnTo>
                  <a:lnTo>
                    <a:pt x="64" y="101"/>
                  </a:lnTo>
                  <a:lnTo>
                    <a:pt x="61" y="101"/>
                  </a:lnTo>
                  <a:lnTo>
                    <a:pt x="59" y="101"/>
                  </a:lnTo>
                  <a:lnTo>
                    <a:pt x="56" y="101"/>
                  </a:lnTo>
                  <a:lnTo>
                    <a:pt x="54" y="101"/>
                  </a:lnTo>
                  <a:lnTo>
                    <a:pt x="51" y="101"/>
                  </a:lnTo>
                  <a:lnTo>
                    <a:pt x="49" y="101"/>
                  </a:lnTo>
                  <a:lnTo>
                    <a:pt x="46" y="101"/>
                  </a:lnTo>
                  <a:lnTo>
                    <a:pt x="44" y="101"/>
                  </a:lnTo>
                  <a:lnTo>
                    <a:pt x="42" y="101"/>
                  </a:lnTo>
                  <a:lnTo>
                    <a:pt x="39" y="99"/>
                  </a:lnTo>
                  <a:lnTo>
                    <a:pt x="37" y="99"/>
                  </a:lnTo>
                  <a:lnTo>
                    <a:pt x="35" y="98"/>
                  </a:lnTo>
                  <a:lnTo>
                    <a:pt x="32" y="98"/>
                  </a:lnTo>
                  <a:lnTo>
                    <a:pt x="29" y="96"/>
                  </a:lnTo>
                  <a:lnTo>
                    <a:pt x="25" y="94"/>
                  </a:lnTo>
                  <a:lnTo>
                    <a:pt x="22" y="92"/>
                  </a:lnTo>
                  <a:lnTo>
                    <a:pt x="22" y="91"/>
                  </a:lnTo>
                  <a:lnTo>
                    <a:pt x="18" y="89"/>
                  </a:lnTo>
                  <a:lnTo>
                    <a:pt x="18" y="87"/>
                  </a:lnTo>
                  <a:lnTo>
                    <a:pt x="15" y="84"/>
                  </a:lnTo>
                  <a:lnTo>
                    <a:pt x="13" y="82"/>
                  </a:lnTo>
                  <a:lnTo>
                    <a:pt x="11" y="81"/>
                  </a:lnTo>
                  <a:lnTo>
                    <a:pt x="10" y="79"/>
                  </a:lnTo>
                  <a:lnTo>
                    <a:pt x="10" y="77"/>
                  </a:lnTo>
                  <a:lnTo>
                    <a:pt x="8" y="74"/>
                  </a:lnTo>
                  <a:lnTo>
                    <a:pt x="8" y="72"/>
                  </a:lnTo>
                  <a:lnTo>
                    <a:pt x="5" y="67"/>
                  </a:lnTo>
                  <a:lnTo>
                    <a:pt x="5" y="65"/>
                  </a:lnTo>
                  <a:lnTo>
                    <a:pt x="3" y="64"/>
                  </a:lnTo>
                  <a:lnTo>
                    <a:pt x="3" y="62"/>
                  </a:lnTo>
                  <a:lnTo>
                    <a:pt x="3" y="60"/>
                  </a:lnTo>
                  <a:lnTo>
                    <a:pt x="3" y="57"/>
                  </a:lnTo>
                  <a:lnTo>
                    <a:pt x="3" y="55"/>
                  </a:lnTo>
                  <a:lnTo>
                    <a:pt x="3" y="50"/>
                  </a:lnTo>
                  <a:lnTo>
                    <a:pt x="3" y="46"/>
                  </a:lnTo>
                  <a:lnTo>
                    <a:pt x="3" y="45"/>
                  </a:lnTo>
                  <a:lnTo>
                    <a:pt x="5" y="43"/>
                  </a:lnTo>
                  <a:lnTo>
                    <a:pt x="5" y="40"/>
                  </a:lnTo>
                  <a:lnTo>
                    <a:pt x="8" y="36"/>
                  </a:lnTo>
                  <a:lnTo>
                    <a:pt x="10" y="33"/>
                  </a:lnTo>
                  <a:lnTo>
                    <a:pt x="5" y="33"/>
                  </a:lnTo>
                  <a:close/>
                </a:path>
              </a:pathLst>
            </a:custGeom>
            <a:solidFill>
              <a:srgbClr val="808080"/>
            </a:solidFill>
            <a:ln w="9525">
              <a:noFill/>
              <a:round/>
              <a:headEnd/>
              <a:tailEnd/>
            </a:ln>
          </p:spPr>
          <p:txBody>
            <a:bodyPr/>
            <a:lstStyle/>
            <a:p>
              <a:endParaRPr lang="en-US"/>
            </a:p>
          </p:txBody>
        </p:sp>
        <p:sp>
          <p:nvSpPr>
            <p:cNvPr id="516" name="Freeform 2687"/>
            <p:cNvSpPr>
              <a:spLocks/>
            </p:cNvSpPr>
            <p:nvPr/>
          </p:nvSpPr>
          <p:spPr bwMode="auto">
            <a:xfrm>
              <a:off x="2219" y="2540"/>
              <a:ext cx="114" cy="112"/>
            </a:xfrm>
            <a:custGeom>
              <a:avLst/>
              <a:gdLst>
                <a:gd name="T0" fmla="*/ 77 w 114"/>
                <a:gd name="T1" fmla="*/ 5 h 112"/>
                <a:gd name="T2" fmla="*/ 73 w 114"/>
                <a:gd name="T3" fmla="*/ 2 h 112"/>
                <a:gd name="T4" fmla="*/ 68 w 114"/>
                <a:gd name="T5" fmla="*/ 2 h 112"/>
                <a:gd name="T6" fmla="*/ 63 w 114"/>
                <a:gd name="T7" fmla="*/ 2 h 112"/>
                <a:gd name="T8" fmla="*/ 58 w 114"/>
                <a:gd name="T9" fmla="*/ 0 h 112"/>
                <a:gd name="T10" fmla="*/ 53 w 114"/>
                <a:gd name="T11" fmla="*/ 2 h 112"/>
                <a:gd name="T12" fmla="*/ 48 w 114"/>
                <a:gd name="T13" fmla="*/ 2 h 112"/>
                <a:gd name="T14" fmla="*/ 43 w 114"/>
                <a:gd name="T15" fmla="*/ 3 h 112"/>
                <a:gd name="T16" fmla="*/ 34 w 114"/>
                <a:gd name="T17" fmla="*/ 7 h 112"/>
                <a:gd name="T18" fmla="*/ 29 w 114"/>
                <a:gd name="T19" fmla="*/ 8 h 112"/>
                <a:gd name="T20" fmla="*/ 26 w 114"/>
                <a:gd name="T21" fmla="*/ 12 h 112"/>
                <a:gd name="T22" fmla="*/ 22 w 114"/>
                <a:gd name="T23" fmla="*/ 14 h 112"/>
                <a:gd name="T24" fmla="*/ 19 w 114"/>
                <a:gd name="T25" fmla="*/ 17 h 112"/>
                <a:gd name="T26" fmla="*/ 14 w 114"/>
                <a:gd name="T27" fmla="*/ 20 h 112"/>
                <a:gd name="T28" fmla="*/ 12 w 114"/>
                <a:gd name="T29" fmla="*/ 24 h 112"/>
                <a:gd name="T30" fmla="*/ 7 w 114"/>
                <a:gd name="T31" fmla="*/ 31 h 112"/>
                <a:gd name="T32" fmla="*/ 3 w 114"/>
                <a:gd name="T33" fmla="*/ 39 h 112"/>
                <a:gd name="T34" fmla="*/ 2 w 114"/>
                <a:gd name="T35" fmla="*/ 44 h 112"/>
                <a:gd name="T36" fmla="*/ 0 w 114"/>
                <a:gd name="T37" fmla="*/ 48 h 112"/>
                <a:gd name="T38" fmla="*/ 0 w 114"/>
                <a:gd name="T39" fmla="*/ 53 h 112"/>
                <a:gd name="T40" fmla="*/ 0 w 114"/>
                <a:gd name="T41" fmla="*/ 58 h 112"/>
                <a:gd name="T42" fmla="*/ 0 w 114"/>
                <a:gd name="T43" fmla="*/ 63 h 112"/>
                <a:gd name="T44" fmla="*/ 0 w 114"/>
                <a:gd name="T45" fmla="*/ 68 h 112"/>
                <a:gd name="T46" fmla="*/ 2 w 114"/>
                <a:gd name="T47" fmla="*/ 73 h 112"/>
                <a:gd name="T48" fmla="*/ 5 w 114"/>
                <a:gd name="T49" fmla="*/ 82 h 112"/>
                <a:gd name="T50" fmla="*/ 7 w 114"/>
                <a:gd name="T51" fmla="*/ 85 h 112"/>
                <a:gd name="T52" fmla="*/ 9 w 114"/>
                <a:gd name="T53" fmla="*/ 90 h 112"/>
                <a:gd name="T54" fmla="*/ 12 w 114"/>
                <a:gd name="T55" fmla="*/ 92 h 112"/>
                <a:gd name="T56" fmla="*/ 15 w 114"/>
                <a:gd name="T57" fmla="*/ 95 h 112"/>
                <a:gd name="T58" fmla="*/ 19 w 114"/>
                <a:gd name="T59" fmla="*/ 99 h 112"/>
                <a:gd name="T60" fmla="*/ 20 w 114"/>
                <a:gd name="T61" fmla="*/ 102 h 112"/>
                <a:gd name="T62" fmla="*/ 26 w 114"/>
                <a:gd name="T63" fmla="*/ 104 h 112"/>
                <a:gd name="T64" fmla="*/ 31 w 114"/>
                <a:gd name="T65" fmla="*/ 107 h 112"/>
                <a:gd name="T66" fmla="*/ 38 w 114"/>
                <a:gd name="T67" fmla="*/ 111 h 112"/>
                <a:gd name="T68" fmla="*/ 43 w 114"/>
                <a:gd name="T69" fmla="*/ 112 h 112"/>
                <a:gd name="T70" fmla="*/ 48 w 114"/>
                <a:gd name="T71" fmla="*/ 112 h 112"/>
                <a:gd name="T72" fmla="*/ 53 w 114"/>
                <a:gd name="T73" fmla="*/ 112 h 112"/>
                <a:gd name="T74" fmla="*/ 58 w 114"/>
                <a:gd name="T75" fmla="*/ 112 h 112"/>
                <a:gd name="T76" fmla="*/ 63 w 114"/>
                <a:gd name="T77" fmla="*/ 112 h 112"/>
                <a:gd name="T78" fmla="*/ 68 w 114"/>
                <a:gd name="T79" fmla="*/ 112 h 112"/>
                <a:gd name="T80" fmla="*/ 78 w 114"/>
                <a:gd name="T81" fmla="*/ 107 h 112"/>
                <a:gd name="T82" fmla="*/ 84 w 114"/>
                <a:gd name="T83" fmla="*/ 106 h 112"/>
                <a:gd name="T84" fmla="*/ 89 w 114"/>
                <a:gd name="T85" fmla="*/ 104 h 112"/>
                <a:gd name="T86" fmla="*/ 92 w 114"/>
                <a:gd name="T87" fmla="*/ 101 h 112"/>
                <a:gd name="T88" fmla="*/ 94 w 114"/>
                <a:gd name="T89" fmla="*/ 97 h 112"/>
                <a:gd name="T90" fmla="*/ 97 w 114"/>
                <a:gd name="T91" fmla="*/ 94 h 112"/>
                <a:gd name="T92" fmla="*/ 102 w 114"/>
                <a:gd name="T93" fmla="*/ 92 h 112"/>
                <a:gd name="T94" fmla="*/ 104 w 114"/>
                <a:gd name="T95" fmla="*/ 89 h 112"/>
                <a:gd name="T96" fmla="*/ 107 w 114"/>
                <a:gd name="T97" fmla="*/ 84 h 112"/>
                <a:gd name="T98" fmla="*/ 111 w 114"/>
                <a:gd name="T99" fmla="*/ 75 h 112"/>
                <a:gd name="T100" fmla="*/ 114 w 114"/>
                <a:gd name="T101" fmla="*/ 68 h 112"/>
                <a:gd name="T102" fmla="*/ 114 w 114"/>
                <a:gd name="T103" fmla="*/ 63 h 112"/>
                <a:gd name="T104" fmla="*/ 114 w 114"/>
                <a:gd name="T105" fmla="*/ 58 h 112"/>
                <a:gd name="T106" fmla="*/ 114 w 114"/>
                <a:gd name="T107" fmla="*/ 51 h 112"/>
                <a:gd name="T108" fmla="*/ 114 w 114"/>
                <a:gd name="T109" fmla="*/ 46 h 112"/>
                <a:gd name="T110" fmla="*/ 114 w 114"/>
                <a:gd name="T111" fmla="*/ 39 h 112"/>
                <a:gd name="T112" fmla="*/ 111 w 114"/>
                <a:gd name="T113" fmla="*/ 31 h 112"/>
                <a:gd name="T114" fmla="*/ 107 w 114"/>
                <a:gd name="T115" fmla="*/ 26 h 112"/>
                <a:gd name="T116" fmla="*/ 104 w 114"/>
                <a:gd name="T117" fmla="*/ 22 h 112"/>
                <a:gd name="T118" fmla="*/ 101 w 114"/>
                <a:gd name="T119" fmla="*/ 19 h 112"/>
                <a:gd name="T120" fmla="*/ 97 w 114"/>
                <a:gd name="T121" fmla="*/ 15 h 112"/>
                <a:gd name="T122" fmla="*/ 94 w 114"/>
                <a:gd name="T123" fmla="*/ 12 h 112"/>
                <a:gd name="T124" fmla="*/ 89 w 114"/>
                <a:gd name="T125" fmla="*/ 8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2"/>
                <a:gd name="T191" fmla="*/ 114 w 114"/>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2">
                  <a:moveTo>
                    <a:pt x="84" y="7"/>
                  </a:moveTo>
                  <a:lnTo>
                    <a:pt x="78" y="5"/>
                  </a:lnTo>
                  <a:lnTo>
                    <a:pt x="77" y="5"/>
                  </a:lnTo>
                  <a:lnTo>
                    <a:pt x="77" y="3"/>
                  </a:lnTo>
                  <a:lnTo>
                    <a:pt x="75" y="3"/>
                  </a:lnTo>
                  <a:lnTo>
                    <a:pt x="73" y="2"/>
                  </a:lnTo>
                  <a:lnTo>
                    <a:pt x="72" y="2"/>
                  </a:lnTo>
                  <a:lnTo>
                    <a:pt x="70" y="2"/>
                  </a:lnTo>
                  <a:lnTo>
                    <a:pt x="68" y="2"/>
                  </a:lnTo>
                  <a:lnTo>
                    <a:pt x="67" y="2"/>
                  </a:lnTo>
                  <a:lnTo>
                    <a:pt x="65" y="2"/>
                  </a:lnTo>
                  <a:lnTo>
                    <a:pt x="63" y="2"/>
                  </a:lnTo>
                  <a:lnTo>
                    <a:pt x="61" y="2"/>
                  </a:lnTo>
                  <a:lnTo>
                    <a:pt x="60" y="2"/>
                  </a:lnTo>
                  <a:lnTo>
                    <a:pt x="58" y="0"/>
                  </a:lnTo>
                  <a:lnTo>
                    <a:pt x="56" y="2"/>
                  </a:lnTo>
                  <a:lnTo>
                    <a:pt x="55" y="2"/>
                  </a:lnTo>
                  <a:lnTo>
                    <a:pt x="53" y="2"/>
                  </a:lnTo>
                  <a:lnTo>
                    <a:pt x="51" y="2"/>
                  </a:lnTo>
                  <a:lnTo>
                    <a:pt x="49" y="2"/>
                  </a:lnTo>
                  <a:lnTo>
                    <a:pt x="48" y="2"/>
                  </a:lnTo>
                  <a:lnTo>
                    <a:pt x="46" y="2"/>
                  </a:lnTo>
                  <a:lnTo>
                    <a:pt x="44" y="3"/>
                  </a:lnTo>
                  <a:lnTo>
                    <a:pt x="43" y="3"/>
                  </a:lnTo>
                  <a:lnTo>
                    <a:pt x="38" y="5"/>
                  </a:lnTo>
                  <a:lnTo>
                    <a:pt x="36" y="7"/>
                  </a:lnTo>
                  <a:lnTo>
                    <a:pt x="34" y="7"/>
                  </a:lnTo>
                  <a:lnTo>
                    <a:pt x="32" y="7"/>
                  </a:lnTo>
                  <a:lnTo>
                    <a:pt x="31" y="7"/>
                  </a:lnTo>
                  <a:lnTo>
                    <a:pt x="29" y="8"/>
                  </a:lnTo>
                  <a:lnTo>
                    <a:pt x="27" y="10"/>
                  </a:lnTo>
                  <a:lnTo>
                    <a:pt x="26" y="10"/>
                  </a:lnTo>
                  <a:lnTo>
                    <a:pt x="26" y="12"/>
                  </a:lnTo>
                  <a:lnTo>
                    <a:pt x="24" y="12"/>
                  </a:lnTo>
                  <a:lnTo>
                    <a:pt x="22" y="12"/>
                  </a:lnTo>
                  <a:lnTo>
                    <a:pt x="22" y="14"/>
                  </a:lnTo>
                  <a:lnTo>
                    <a:pt x="20" y="14"/>
                  </a:lnTo>
                  <a:lnTo>
                    <a:pt x="20" y="15"/>
                  </a:lnTo>
                  <a:lnTo>
                    <a:pt x="19" y="17"/>
                  </a:lnTo>
                  <a:lnTo>
                    <a:pt x="17" y="19"/>
                  </a:lnTo>
                  <a:lnTo>
                    <a:pt x="15" y="19"/>
                  </a:lnTo>
                  <a:lnTo>
                    <a:pt x="14" y="20"/>
                  </a:lnTo>
                  <a:lnTo>
                    <a:pt x="14" y="22"/>
                  </a:lnTo>
                  <a:lnTo>
                    <a:pt x="12" y="22"/>
                  </a:lnTo>
                  <a:lnTo>
                    <a:pt x="12" y="24"/>
                  </a:lnTo>
                  <a:lnTo>
                    <a:pt x="10" y="26"/>
                  </a:lnTo>
                  <a:lnTo>
                    <a:pt x="9" y="27"/>
                  </a:lnTo>
                  <a:lnTo>
                    <a:pt x="7" y="31"/>
                  </a:lnTo>
                  <a:lnTo>
                    <a:pt x="5" y="34"/>
                  </a:lnTo>
                  <a:lnTo>
                    <a:pt x="3" y="37"/>
                  </a:lnTo>
                  <a:lnTo>
                    <a:pt x="3" y="39"/>
                  </a:lnTo>
                  <a:lnTo>
                    <a:pt x="2" y="41"/>
                  </a:lnTo>
                  <a:lnTo>
                    <a:pt x="2" y="43"/>
                  </a:lnTo>
                  <a:lnTo>
                    <a:pt x="2" y="44"/>
                  </a:lnTo>
                  <a:lnTo>
                    <a:pt x="2" y="46"/>
                  </a:lnTo>
                  <a:lnTo>
                    <a:pt x="2" y="48"/>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2" y="70"/>
                  </a:lnTo>
                  <a:lnTo>
                    <a:pt x="2" y="72"/>
                  </a:lnTo>
                  <a:lnTo>
                    <a:pt x="2" y="73"/>
                  </a:lnTo>
                  <a:lnTo>
                    <a:pt x="2" y="75"/>
                  </a:lnTo>
                  <a:lnTo>
                    <a:pt x="3" y="80"/>
                  </a:lnTo>
                  <a:lnTo>
                    <a:pt x="5" y="82"/>
                  </a:lnTo>
                  <a:lnTo>
                    <a:pt x="5" y="84"/>
                  </a:lnTo>
                  <a:lnTo>
                    <a:pt x="5" y="85"/>
                  </a:lnTo>
                  <a:lnTo>
                    <a:pt x="7" y="85"/>
                  </a:lnTo>
                  <a:lnTo>
                    <a:pt x="7" y="89"/>
                  </a:lnTo>
                  <a:lnTo>
                    <a:pt x="9" y="89"/>
                  </a:lnTo>
                  <a:lnTo>
                    <a:pt x="9" y="90"/>
                  </a:lnTo>
                  <a:lnTo>
                    <a:pt x="10" y="90"/>
                  </a:lnTo>
                  <a:lnTo>
                    <a:pt x="10" y="92"/>
                  </a:lnTo>
                  <a:lnTo>
                    <a:pt x="12" y="92"/>
                  </a:lnTo>
                  <a:lnTo>
                    <a:pt x="12" y="94"/>
                  </a:lnTo>
                  <a:lnTo>
                    <a:pt x="14" y="95"/>
                  </a:lnTo>
                  <a:lnTo>
                    <a:pt x="15" y="95"/>
                  </a:lnTo>
                  <a:lnTo>
                    <a:pt x="15" y="97"/>
                  </a:lnTo>
                  <a:lnTo>
                    <a:pt x="17" y="97"/>
                  </a:lnTo>
                  <a:lnTo>
                    <a:pt x="19" y="99"/>
                  </a:lnTo>
                  <a:lnTo>
                    <a:pt x="19" y="101"/>
                  </a:lnTo>
                  <a:lnTo>
                    <a:pt x="20" y="101"/>
                  </a:lnTo>
                  <a:lnTo>
                    <a:pt x="20" y="102"/>
                  </a:lnTo>
                  <a:lnTo>
                    <a:pt x="22" y="102"/>
                  </a:lnTo>
                  <a:lnTo>
                    <a:pt x="22" y="104"/>
                  </a:lnTo>
                  <a:lnTo>
                    <a:pt x="26" y="104"/>
                  </a:lnTo>
                  <a:lnTo>
                    <a:pt x="26" y="106"/>
                  </a:lnTo>
                  <a:lnTo>
                    <a:pt x="27" y="106"/>
                  </a:lnTo>
                  <a:lnTo>
                    <a:pt x="31" y="107"/>
                  </a:lnTo>
                  <a:lnTo>
                    <a:pt x="36" y="109"/>
                  </a:lnTo>
                  <a:lnTo>
                    <a:pt x="38" y="109"/>
                  </a:lnTo>
                  <a:lnTo>
                    <a:pt x="38" y="111"/>
                  </a:lnTo>
                  <a:lnTo>
                    <a:pt x="39" y="111"/>
                  </a:lnTo>
                  <a:lnTo>
                    <a:pt x="41" y="112"/>
                  </a:lnTo>
                  <a:lnTo>
                    <a:pt x="43" y="112"/>
                  </a:lnTo>
                  <a:lnTo>
                    <a:pt x="44" y="112"/>
                  </a:lnTo>
                  <a:lnTo>
                    <a:pt x="46" y="112"/>
                  </a:lnTo>
                  <a:lnTo>
                    <a:pt x="48" y="112"/>
                  </a:lnTo>
                  <a:lnTo>
                    <a:pt x="49" y="112"/>
                  </a:lnTo>
                  <a:lnTo>
                    <a:pt x="51" y="112"/>
                  </a:lnTo>
                  <a:lnTo>
                    <a:pt x="53" y="112"/>
                  </a:lnTo>
                  <a:lnTo>
                    <a:pt x="55" y="112"/>
                  </a:lnTo>
                  <a:lnTo>
                    <a:pt x="56" y="112"/>
                  </a:lnTo>
                  <a:lnTo>
                    <a:pt x="58" y="112"/>
                  </a:lnTo>
                  <a:lnTo>
                    <a:pt x="60" y="112"/>
                  </a:lnTo>
                  <a:lnTo>
                    <a:pt x="61" y="112"/>
                  </a:lnTo>
                  <a:lnTo>
                    <a:pt x="63" y="112"/>
                  </a:lnTo>
                  <a:lnTo>
                    <a:pt x="65" y="112"/>
                  </a:lnTo>
                  <a:lnTo>
                    <a:pt x="67" y="112"/>
                  </a:lnTo>
                  <a:lnTo>
                    <a:pt x="68" y="112"/>
                  </a:lnTo>
                  <a:lnTo>
                    <a:pt x="72" y="111"/>
                  </a:lnTo>
                  <a:lnTo>
                    <a:pt x="77" y="107"/>
                  </a:lnTo>
                  <a:lnTo>
                    <a:pt x="78" y="107"/>
                  </a:lnTo>
                  <a:lnTo>
                    <a:pt x="80" y="107"/>
                  </a:lnTo>
                  <a:lnTo>
                    <a:pt x="82" y="106"/>
                  </a:lnTo>
                  <a:lnTo>
                    <a:pt x="84" y="106"/>
                  </a:lnTo>
                  <a:lnTo>
                    <a:pt x="85" y="104"/>
                  </a:lnTo>
                  <a:lnTo>
                    <a:pt x="87" y="104"/>
                  </a:lnTo>
                  <a:lnTo>
                    <a:pt x="89" y="104"/>
                  </a:lnTo>
                  <a:lnTo>
                    <a:pt x="89" y="102"/>
                  </a:lnTo>
                  <a:lnTo>
                    <a:pt x="90" y="102"/>
                  </a:lnTo>
                  <a:lnTo>
                    <a:pt x="92" y="101"/>
                  </a:lnTo>
                  <a:lnTo>
                    <a:pt x="94" y="101"/>
                  </a:lnTo>
                  <a:lnTo>
                    <a:pt x="94" y="99"/>
                  </a:lnTo>
                  <a:lnTo>
                    <a:pt x="94" y="97"/>
                  </a:lnTo>
                  <a:lnTo>
                    <a:pt x="95" y="97"/>
                  </a:lnTo>
                  <a:lnTo>
                    <a:pt x="97" y="95"/>
                  </a:lnTo>
                  <a:lnTo>
                    <a:pt x="97" y="94"/>
                  </a:lnTo>
                  <a:lnTo>
                    <a:pt x="99" y="94"/>
                  </a:lnTo>
                  <a:lnTo>
                    <a:pt x="101" y="92"/>
                  </a:lnTo>
                  <a:lnTo>
                    <a:pt x="102" y="92"/>
                  </a:lnTo>
                  <a:lnTo>
                    <a:pt x="102" y="90"/>
                  </a:lnTo>
                  <a:lnTo>
                    <a:pt x="104" y="90"/>
                  </a:lnTo>
                  <a:lnTo>
                    <a:pt x="104" y="89"/>
                  </a:lnTo>
                  <a:lnTo>
                    <a:pt x="104" y="87"/>
                  </a:lnTo>
                  <a:lnTo>
                    <a:pt x="106" y="85"/>
                  </a:lnTo>
                  <a:lnTo>
                    <a:pt x="107" y="84"/>
                  </a:lnTo>
                  <a:lnTo>
                    <a:pt x="111" y="78"/>
                  </a:lnTo>
                  <a:lnTo>
                    <a:pt x="111" y="77"/>
                  </a:lnTo>
                  <a:lnTo>
                    <a:pt x="111" y="75"/>
                  </a:lnTo>
                  <a:lnTo>
                    <a:pt x="113" y="72"/>
                  </a:lnTo>
                  <a:lnTo>
                    <a:pt x="114" y="70"/>
                  </a:lnTo>
                  <a:lnTo>
                    <a:pt x="114" y="68"/>
                  </a:lnTo>
                  <a:lnTo>
                    <a:pt x="114" y="66"/>
                  </a:lnTo>
                  <a:lnTo>
                    <a:pt x="114" y="65"/>
                  </a:lnTo>
                  <a:lnTo>
                    <a:pt x="114" y="63"/>
                  </a:lnTo>
                  <a:lnTo>
                    <a:pt x="114" y="61"/>
                  </a:lnTo>
                  <a:lnTo>
                    <a:pt x="114" y="60"/>
                  </a:lnTo>
                  <a:lnTo>
                    <a:pt x="114" y="58"/>
                  </a:lnTo>
                  <a:lnTo>
                    <a:pt x="114" y="55"/>
                  </a:lnTo>
                  <a:lnTo>
                    <a:pt x="114" y="53"/>
                  </a:lnTo>
                  <a:lnTo>
                    <a:pt x="114" y="51"/>
                  </a:lnTo>
                  <a:lnTo>
                    <a:pt x="114" y="49"/>
                  </a:lnTo>
                  <a:lnTo>
                    <a:pt x="114" y="48"/>
                  </a:lnTo>
                  <a:lnTo>
                    <a:pt x="114" y="46"/>
                  </a:lnTo>
                  <a:lnTo>
                    <a:pt x="114" y="43"/>
                  </a:lnTo>
                  <a:lnTo>
                    <a:pt x="114" y="41"/>
                  </a:lnTo>
                  <a:lnTo>
                    <a:pt x="114" y="39"/>
                  </a:lnTo>
                  <a:lnTo>
                    <a:pt x="113" y="37"/>
                  </a:lnTo>
                  <a:lnTo>
                    <a:pt x="111" y="32"/>
                  </a:lnTo>
                  <a:lnTo>
                    <a:pt x="111" y="31"/>
                  </a:lnTo>
                  <a:lnTo>
                    <a:pt x="109" y="29"/>
                  </a:lnTo>
                  <a:lnTo>
                    <a:pt x="107" y="27"/>
                  </a:lnTo>
                  <a:lnTo>
                    <a:pt x="107" y="26"/>
                  </a:lnTo>
                  <a:lnTo>
                    <a:pt x="106" y="24"/>
                  </a:lnTo>
                  <a:lnTo>
                    <a:pt x="104" y="24"/>
                  </a:lnTo>
                  <a:lnTo>
                    <a:pt x="104" y="22"/>
                  </a:lnTo>
                  <a:lnTo>
                    <a:pt x="104" y="20"/>
                  </a:lnTo>
                  <a:lnTo>
                    <a:pt x="102" y="19"/>
                  </a:lnTo>
                  <a:lnTo>
                    <a:pt x="101" y="19"/>
                  </a:lnTo>
                  <a:lnTo>
                    <a:pt x="99" y="17"/>
                  </a:lnTo>
                  <a:lnTo>
                    <a:pt x="97" y="17"/>
                  </a:lnTo>
                  <a:lnTo>
                    <a:pt x="97" y="15"/>
                  </a:lnTo>
                  <a:lnTo>
                    <a:pt x="97" y="14"/>
                  </a:lnTo>
                  <a:lnTo>
                    <a:pt x="95" y="14"/>
                  </a:lnTo>
                  <a:lnTo>
                    <a:pt x="94" y="12"/>
                  </a:lnTo>
                  <a:lnTo>
                    <a:pt x="92" y="10"/>
                  </a:lnTo>
                  <a:lnTo>
                    <a:pt x="89" y="10"/>
                  </a:lnTo>
                  <a:lnTo>
                    <a:pt x="89" y="8"/>
                  </a:lnTo>
                  <a:lnTo>
                    <a:pt x="87" y="7"/>
                  </a:lnTo>
                  <a:lnTo>
                    <a:pt x="84" y="7"/>
                  </a:lnTo>
                  <a:close/>
                </a:path>
              </a:pathLst>
            </a:custGeom>
            <a:solidFill>
              <a:srgbClr val="808080"/>
            </a:solidFill>
            <a:ln w="9525">
              <a:noFill/>
              <a:round/>
              <a:headEnd/>
              <a:tailEnd/>
            </a:ln>
          </p:spPr>
          <p:txBody>
            <a:bodyPr/>
            <a:lstStyle/>
            <a:p>
              <a:endParaRPr lang="en-US"/>
            </a:p>
          </p:txBody>
        </p:sp>
        <p:sp>
          <p:nvSpPr>
            <p:cNvPr id="517" name="Freeform 2688"/>
            <p:cNvSpPr>
              <a:spLocks/>
            </p:cNvSpPr>
            <p:nvPr/>
          </p:nvSpPr>
          <p:spPr bwMode="auto">
            <a:xfrm>
              <a:off x="2156" y="2538"/>
              <a:ext cx="107" cy="103"/>
            </a:xfrm>
            <a:custGeom>
              <a:avLst/>
              <a:gdLst>
                <a:gd name="T0" fmla="*/ 2 w 107"/>
                <a:gd name="T1" fmla="*/ 41 h 103"/>
                <a:gd name="T2" fmla="*/ 0 w 107"/>
                <a:gd name="T3" fmla="*/ 53 h 103"/>
                <a:gd name="T4" fmla="*/ 2 w 107"/>
                <a:gd name="T5" fmla="*/ 63 h 103"/>
                <a:gd name="T6" fmla="*/ 5 w 107"/>
                <a:gd name="T7" fmla="*/ 75 h 103"/>
                <a:gd name="T8" fmla="*/ 8 w 107"/>
                <a:gd name="T9" fmla="*/ 84 h 103"/>
                <a:gd name="T10" fmla="*/ 19 w 107"/>
                <a:gd name="T11" fmla="*/ 92 h 103"/>
                <a:gd name="T12" fmla="*/ 27 w 107"/>
                <a:gd name="T13" fmla="*/ 97 h 103"/>
                <a:gd name="T14" fmla="*/ 37 w 107"/>
                <a:gd name="T15" fmla="*/ 101 h 103"/>
                <a:gd name="T16" fmla="*/ 48 w 107"/>
                <a:gd name="T17" fmla="*/ 103 h 103"/>
                <a:gd name="T18" fmla="*/ 58 w 107"/>
                <a:gd name="T19" fmla="*/ 103 h 103"/>
                <a:gd name="T20" fmla="*/ 68 w 107"/>
                <a:gd name="T21" fmla="*/ 101 h 103"/>
                <a:gd name="T22" fmla="*/ 82 w 107"/>
                <a:gd name="T23" fmla="*/ 96 h 103"/>
                <a:gd name="T24" fmla="*/ 89 w 107"/>
                <a:gd name="T25" fmla="*/ 89 h 103"/>
                <a:gd name="T26" fmla="*/ 97 w 107"/>
                <a:gd name="T27" fmla="*/ 79 h 103"/>
                <a:gd name="T28" fmla="*/ 102 w 107"/>
                <a:gd name="T29" fmla="*/ 74 h 103"/>
                <a:gd name="T30" fmla="*/ 106 w 107"/>
                <a:gd name="T31" fmla="*/ 63 h 103"/>
                <a:gd name="T32" fmla="*/ 107 w 107"/>
                <a:gd name="T33" fmla="*/ 50 h 103"/>
                <a:gd name="T34" fmla="*/ 106 w 107"/>
                <a:gd name="T35" fmla="*/ 38 h 103"/>
                <a:gd name="T36" fmla="*/ 97 w 107"/>
                <a:gd name="T37" fmla="*/ 21 h 103"/>
                <a:gd name="T38" fmla="*/ 90 w 107"/>
                <a:gd name="T39" fmla="*/ 12 h 103"/>
                <a:gd name="T40" fmla="*/ 82 w 107"/>
                <a:gd name="T41" fmla="*/ 7 h 103"/>
                <a:gd name="T42" fmla="*/ 75 w 107"/>
                <a:gd name="T43" fmla="*/ 4 h 103"/>
                <a:gd name="T44" fmla="*/ 65 w 107"/>
                <a:gd name="T45" fmla="*/ 0 h 103"/>
                <a:gd name="T46" fmla="*/ 54 w 107"/>
                <a:gd name="T47" fmla="*/ 0 h 103"/>
                <a:gd name="T48" fmla="*/ 44 w 107"/>
                <a:gd name="T49" fmla="*/ 2 h 103"/>
                <a:gd name="T50" fmla="*/ 26 w 107"/>
                <a:gd name="T51" fmla="*/ 9 h 103"/>
                <a:gd name="T52" fmla="*/ 15 w 107"/>
                <a:gd name="T53" fmla="*/ 16 h 103"/>
                <a:gd name="T54" fmla="*/ 8 w 107"/>
                <a:gd name="T55" fmla="*/ 24 h 103"/>
                <a:gd name="T56" fmla="*/ 8 w 107"/>
                <a:gd name="T57" fmla="*/ 29 h 103"/>
                <a:gd name="T58" fmla="*/ 15 w 107"/>
                <a:gd name="T59" fmla="*/ 21 h 103"/>
                <a:gd name="T60" fmla="*/ 26 w 107"/>
                <a:gd name="T61" fmla="*/ 12 h 103"/>
                <a:gd name="T62" fmla="*/ 37 w 107"/>
                <a:gd name="T63" fmla="*/ 5 h 103"/>
                <a:gd name="T64" fmla="*/ 49 w 107"/>
                <a:gd name="T65" fmla="*/ 4 h 103"/>
                <a:gd name="T66" fmla="*/ 60 w 107"/>
                <a:gd name="T67" fmla="*/ 4 h 103"/>
                <a:gd name="T68" fmla="*/ 68 w 107"/>
                <a:gd name="T69" fmla="*/ 4 h 103"/>
                <a:gd name="T70" fmla="*/ 82 w 107"/>
                <a:gd name="T71" fmla="*/ 10 h 103"/>
                <a:gd name="T72" fmla="*/ 90 w 107"/>
                <a:gd name="T73" fmla="*/ 16 h 103"/>
                <a:gd name="T74" fmla="*/ 97 w 107"/>
                <a:gd name="T75" fmla="*/ 24 h 103"/>
                <a:gd name="T76" fmla="*/ 101 w 107"/>
                <a:gd name="T77" fmla="*/ 33 h 103"/>
                <a:gd name="T78" fmla="*/ 104 w 107"/>
                <a:gd name="T79" fmla="*/ 45 h 103"/>
                <a:gd name="T80" fmla="*/ 104 w 107"/>
                <a:gd name="T81" fmla="*/ 53 h 103"/>
                <a:gd name="T82" fmla="*/ 102 w 107"/>
                <a:gd name="T83" fmla="*/ 65 h 103"/>
                <a:gd name="T84" fmla="*/ 97 w 107"/>
                <a:gd name="T85" fmla="*/ 74 h 103"/>
                <a:gd name="T86" fmla="*/ 94 w 107"/>
                <a:gd name="T87" fmla="*/ 82 h 103"/>
                <a:gd name="T88" fmla="*/ 83 w 107"/>
                <a:gd name="T89" fmla="*/ 91 h 103"/>
                <a:gd name="T90" fmla="*/ 75 w 107"/>
                <a:gd name="T91" fmla="*/ 96 h 103"/>
                <a:gd name="T92" fmla="*/ 66 w 107"/>
                <a:gd name="T93" fmla="*/ 99 h 103"/>
                <a:gd name="T94" fmla="*/ 54 w 107"/>
                <a:gd name="T95" fmla="*/ 101 h 103"/>
                <a:gd name="T96" fmla="*/ 46 w 107"/>
                <a:gd name="T97" fmla="*/ 101 h 103"/>
                <a:gd name="T98" fmla="*/ 36 w 107"/>
                <a:gd name="T99" fmla="*/ 97 h 103"/>
                <a:gd name="T100" fmla="*/ 27 w 107"/>
                <a:gd name="T101" fmla="*/ 94 h 103"/>
                <a:gd name="T102" fmla="*/ 19 w 107"/>
                <a:gd name="T103" fmla="*/ 89 h 103"/>
                <a:gd name="T104" fmla="*/ 10 w 107"/>
                <a:gd name="T105" fmla="*/ 79 h 103"/>
                <a:gd name="T106" fmla="*/ 7 w 107"/>
                <a:gd name="T107" fmla="*/ 72 h 103"/>
                <a:gd name="T108" fmla="*/ 3 w 107"/>
                <a:gd name="T109" fmla="*/ 60 h 103"/>
                <a:gd name="T110" fmla="*/ 3 w 107"/>
                <a:gd name="T111" fmla="*/ 48 h 103"/>
                <a:gd name="T112" fmla="*/ 5 w 107"/>
                <a:gd name="T113" fmla="*/ 39 h 1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
                <a:gd name="T172" fmla="*/ 0 h 103"/>
                <a:gd name="T173" fmla="*/ 107 w 107"/>
                <a:gd name="T174" fmla="*/ 103 h 1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 h="103">
                  <a:moveTo>
                    <a:pt x="5" y="31"/>
                  </a:moveTo>
                  <a:lnTo>
                    <a:pt x="5" y="33"/>
                  </a:lnTo>
                  <a:lnTo>
                    <a:pt x="2" y="38"/>
                  </a:lnTo>
                  <a:lnTo>
                    <a:pt x="2" y="41"/>
                  </a:lnTo>
                  <a:lnTo>
                    <a:pt x="2" y="43"/>
                  </a:lnTo>
                  <a:lnTo>
                    <a:pt x="2" y="46"/>
                  </a:lnTo>
                  <a:lnTo>
                    <a:pt x="0" y="48"/>
                  </a:lnTo>
                  <a:lnTo>
                    <a:pt x="0" y="53"/>
                  </a:lnTo>
                  <a:lnTo>
                    <a:pt x="0" y="57"/>
                  </a:lnTo>
                  <a:lnTo>
                    <a:pt x="2" y="58"/>
                  </a:lnTo>
                  <a:lnTo>
                    <a:pt x="2" y="62"/>
                  </a:lnTo>
                  <a:lnTo>
                    <a:pt x="2" y="63"/>
                  </a:lnTo>
                  <a:lnTo>
                    <a:pt x="2" y="65"/>
                  </a:lnTo>
                  <a:lnTo>
                    <a:pt x="2" y="67"/>
                  </a:lnTo>
                  <a:lnTo>
                    <a:pt x="3" y="72"/>
                  </a:lnTo>
                  <a:lnTo>
                    <a:pt x="5" y="75"/>
                  </a:lnTo>
                  <a:lnTo>
                    <a:pt x="5" y="77"/>
                  </a:lnTo>
                  <a:lnTo>
                    <a:pt x="7" y="79"/>
                  </a:lnTo>
                  <a:lnTo>
                    <a:pt x="8" y="80"/>
                  </a:lnTo>
                  <a:lnTo>
                    <a:pt x="8" y="84"/>
                  </a:lnTo>
                  <a:lnTo>
                    <a:pt x="12" y="86"/>
                  </a:lnTo>
                  <a:lnTo>
                    <a:pt x="15" y="89"/>
                  </a:lnTo>
                  <a:lnTo>
                    <a:pt x="17" y="91"/>
                  </a:lnTo>
                  <a:lnTo>
                    <a:pt x="19" y="92"/>
                  </a:lnTo>
                  <a:lnTo>
                    <a:pt x="22" y="94"/>
                  </a:lnTo>
                  <a:lnTo>
                    <a:pt x="24" y="96"/>
                  </a:lnTo>
                  <a:lnTo>
                    <a:pt x="26" y="97"/>
                  </a:lnTo>
                  <a:lnTo>
                    <a:pt x="27" y="97"/>
                  </a:lnTo>
                  <a:lnTo>
                    <a:pt x="31" y="99"/>
                  </a:lnTo>
                  <a:lnTo>
                    <a:pt x="32" y="99"/>
                  </a:lnTo>
                  <a:lnTo>
                    <a:pt x="34" y="101"/>
                  </a:lnTo>
                  <a:lnTo>
                    <a:pt x="37" y="101"/>
                  </a:lnTo>
                  <a:lnTo>
                    <a:pt x="41" y="103"/>
                  </a:lnTo>
                  <a:lnTo>
                    <a:pt x="43" y="103"/>
                  </a:lnTo>
                  <a:lnTo>
                    <a:pt x="46" y="103"/>
                  </a:lnTo>
                  <a:lnTo>
                    <a:pt x="48" y="103"/>
                  </a:lnTo>
                  <a:lnTo>
                    <a:pt x="51" y="103"/>
                  </a:lnTo>
                  <a:lnTo>
                    <a:pt x="53" y="103"/>
                  </a:lnTo>
                  <a:lnTo>
                    <a:pt x="54" y="103"/>
                  </a:lnTo>
                  <a:lnTo>
                    <a:pt x="58" y="103"/>
                  </a:lnTo>
                  <a:lnTo>
                    <a:pt x="61" y="103"/>
                  </a:lnTo>
                  <a:lnTo>
                    <a:pt x="63" y="103"/>
                  </a:lnTo>
                  <a:lnTo>
                    <a:pt x="66" y="101"/>
                  </a:lnTo>
                  <a:lnTo>
                    <a:pt x="68" y="101"/>
                  </a:lnTo>
                  <a:lnTo>
                    <a:pt x="73" y="99"/>
                  </a:lnTo>
                  <a:lnTo>
                    <a:pt x="75" y="97"/>
                  </a:lnTo>
                  <a:lnTo>
                    <a:pt x="78" y="97"/>
                  </a:lnTo>
                  <a:lnTo>
                    <a:pt x="82" y="96"/>
                  </a:lnTo>
                  <a:lnTo>
                    <a:pt x="82" y="94"/>
                  </a:lnTo>
                  <a:lnTo>
                    <a:pt x="85" y="92"/>
                  </a:lnTo>
                  <a:lnTo>
                    <a:pt x="87" y="91"/>
                  </a:lnTo>
                  <a:lnTo>
                    <a:pt x="89" y="89"/>
                  </a:lnTo>
                  <a:lnTo>
                    <a:pt x="92" y="87"/>
                  </a:lnTo>
                  <a:lnTo>
                    <a:pt x="95" y="84"/>
                  </a:lnTo>
                  <a:lnTo>
                    <a:pt x="97" y="82"/>
                  </a:lnTo>
                  <a:lnTo>
                    <a:pt x="97" y="79"/>
                  </a:lnTo>
                  <a:lnTo>
                    <a:pt x="99" y="77"/>
                  </a:lnTo>
                  <a:lnTo>
                    <a:pt x="101" y="75"/>
                  </a:lnTo>
                  <a:lnTo>
                    <a:pt x="101" y="74"/>
                  </a:lnTo>
                  <a:lnTo>
                    <a:pt x="102" y="74"/>
                  </a:lnTo>
                  <a:lnTo>
                    <a:pt x="102" y="70"/>
                  </a:lnTo>
                  <a:lnTo>
                    <a:pt x="104" y="67"/>
                  </a:lnTo>
                  <a:lnTo>
                    <a:pt x="106" y="65"/>
                  </a:lnTo>
                  <a:lnTo>
                    <a:pt x="106" y="63"/>
                  </a:lnTo>
                  <a:lnTo>
                    <a:pt x="107" y="60"/>
                  </a:lnTo>
                  <a:lnTo>
                    <a:pt x="107" y="57"/>
                  </a:lnTo>
                  <a:lnTo>
                    <a:pt x="107" y="53"/>
                  </a:lnTo>
                  <a:lnTo>
                    <a:pt x="107" y="50"/>
                  </a:lnTo>
                  <a:lnTo>
                    <a:pt x="107" y="48"/>
                  </a:lnTo>
                  <a:lnTo>
                    <a:pt x="107" y="46"/>
                  </a:lnTo>
                  <a:lnTo>
                    <a:pt x="107" y="43"/>
                  </a:lnTo>
                  <a:lnTo>
                    <a:pt x="106" y="38"/>
                  </a:lnTo>
                  <a:lnTo>
                    <a:pt x="101" y="26"/>
                  </a:lnTo>
                  <a:lnTo>
                    <a:pt x="101" y="24"/>
                  </a:lnTo>
                  <a:lnTo>
                    <a:pt x="99" y="22"/>
                  </a:lnTo>
                  <a:lnTo>
                    <a:pt x="97" y="21"/>
                  </a:lnTo>
                  <a:lnTo>
                    <a:pt x="95" y="19"/>
                  </a:lnTo>
                  <a:lnTo>
                    <a:pt x="94" y="17"/>
                  </a:lnTo>
                  <a:lnTo>
                    <a:pt x="94" y="16"/>
                  </a:lnTo>
                  <a:lnTo>
                    <a:pt x="90" y="12"/>
                  </a:lnTo>
                  <a:lnTo>
                    <a:pt x="89" y="12"/>
                  </a:lnTo>
                  <a:lnTo>
                    <a:pt x="87" y="10"/>
                  </a:lnTo>
                  <a:lnTo>
                    <a:pt x="83" y="9"/>
                  </a:lnTo>
                  <a:lnTo>
                    <a:pt x="82" y="7"/>
                  </a:lnTo>
                  <a:lnTo>
                    <a:pt x="80" y="5"/>
                  </a:lnTo>
                  <a:lnTo>
                    <a:pt x="77" y="5"/>
                  </a:lnTo>
                  <a:lnTo>
                    <a:pt x="77" y="4"/>
                  </a:lnTo>
                  <a:lnTo>
                    <a:pt x="75" y="4"/>
                  </a:lnTo>
                  <a:lnTo>
                    <a:pt x="72" y="2"/>
                  </a:lnTo>
                  <a:lnTo>
                    <a:pt x="70" y="2"/>
                  </a:lnTo>
                  <a:lnTo>
                    <a:pt x="68" y="2"/>
                  </a:lnTo>
                  <a:lnTo>
                    <a:pt x="65" y="0"/>
                  </a:lnTo>
                  <a:lnTo>
                    <a:pt x="61" y="0"/>
                  </a:lnTo>
                  <a:lnTo>
                    <a:pt x="60" y="0"/>
                  </a:lnTo>
                  <a:lnTo>
                    <a:pt x="56" y="0"/>
                  </a:lnTo>
                  <a:lnTo>
                    <a:pt x="54" y="0"/>
                  </a:lnTo>
                  <a:lnTo>
                    <a:pt x="51" y="0"/>
                  </a:lnTo>
                  <a:lnTo>
                    <a:pt x="49" y="0"/>
                  </a:lnTo>
                  <a:lnTo>
                    <a:pt x="48" y="0"/>
                  </a:lnTo>
                  <a:lnTo>
                    <a:pt x="44" y="2"/>
                  </a:lnTo>
                  <a:lnTo>
                    <a:pt x="39" y="2"/>
                  </a:lnTo>
                  <a:lnTo>
                    <a:pt x="34" y="4"/>
                  </a:lnTo>
                  <a:lnTo>
                    <a:pt x="31" y="5"/>
                  </a:lnTo>
                  <a:lnTo>
                    <a:pt x="26" y="9"/>
                  </a:lnTo>
                  <a:lnTo>
                    <a:pt x="26" y="10"/>
                  </a:lnTo>
                  <a:lnTo>
                    <a:pt x="22" y="10"/>
                  </a:lnTo>
                  <a:lnTo>
                    <a:pt x="20" y="12"/>
                  </a:lnTo>
                  <a:lnTo>
                    <a:pt x="15" y="16"/>
                  </a:lnTo>
                  <a:lnTo>
                    <a:pt x="15" y="17"/>
                  </a:lnTo>
                  <a:lnTo>
                    <a:pt x="12" y="21"/>
                  </a:lnTo>
                  <a:lnTo>
                    <a:pt x="10" y="22"/>
                  </a:lnTo>
                  <a:lnTo>
                    <a:pt x="8" y="24"/>
                  </a:lnTo>
                  <a:lnTo>
                    <a:pt x="5" y="28"/>
                  </a:lnTo>
                  <a:lnTo>
                    <a:pt x="5" y="31"/>
                  </a:lnTo>
                  <a:lnTo>
                    <a:pt x="8" y="33"/>
                  </a:lnTo>
                  <a:lnTo>
                    <a:pt x="8" y="29"/>
                  </a:lnTo>
                  <a:lnTo>
                    <a:pt x="12" y="26"/>
                  </a:lnTo>
                  <a:lnTo>
                    <a:pt x="14" y="22"/>
                  </a:lnTo>
                  <a:lnTo>
                    <a:pt x="15" y="22"/>
                  </a:lnTo>
                  <a:lnTo>
                    <a:pt x="15" y="21"/>
                  </a:lnTo>
                  <a:lnTo>
                    <a:pt x="19" y="17"/>
                  </a:lnTo>
                  <a:lnTo>
                    <a:pt x="22" y="14"/>
                  </a:lnTo>
                  <a:lnTo>
                    <a:pt x="24" y="14"/>
                  </a:lnTo>
                  <a:lnTo>
                    <a:pt x="26" y="12"/>
                  </a:lnTo>
                  <a:lnTo>
                    <a:pt x="27" y="10"/>
                  </a:lnTo>
                  <a:lnTo>
                    <a:pt x="32" y="9"/>
                  </a:lnTo>
                  <a:lnTo>
                    <a:pt x="34" y="7"/>
                  </a:lnTo>
                  <a:lnTo>
                    <a:pt x="37" y="5"/>
                  </a:lnTo>
                  <a:lnTo>
                    <a:pt x="39" y="5"/>
                  </a:lnTo>
                  <a:lnTo>
                    <a:pt x="44" y="4"/>
                  </a:lnTo>
                  <a:lnTo>
                    <a:pt x="48" y="4"/>
                  </a:lnTo>
                  <a:lnTo>
                    <a:pt x="49" y="4"/>
                  </a:lnTo>
                  <a:lnTo>
                    <a:pt x="51" y="4"/>
                  </a:lnTo>
                  <a:lnTo>
                    <a:pt x="54" y="4"/>
                  </a:lnTo>
                  <a:lnTo>
                    <a:pt x="56" y="4"/>
                  </a:lnTo>
                  <a:lnTo>
                    <a:pt x="60" y="4"/>
                  </a:lnTo>
                  <a:lnTo>
                    <a:pt x="61" y="4"/>
                  </a:lnTo>
                  <a:lnTo>
                    <a:pt x="65" y="4"/>
                  </a:lnTo>
                  <a:lnTo>
                    <a:pt x="66" y="4"/>
                  </a:lnTo>
                  <a:lnTo>
                    <a:pt x="68" y="4"/>
                  </a:lnTo>
                  <a:lnTo>
                    <a:pt x="72" y="5"/>
                  </a:lnTo>
                  <a:lnTo>
                    <a:pt x="75" y="7"/>
                  </a:lnTo>
                  <a:lnTo>
                    <a:pt x="82" y="9"/>
                  </a:lnTo>
                  <a:lnTo>
                    <a:pt x="82" y="10"/>
                  </a:lnTo>
                  <a:lnTo>
                    <a:pt x="85" y="12"/>
                  </a:lnTo>
                  <a:lnTo>
                    <a:pt x="87" y="14"/>
                  </a:lnTo>
                  <a:lnTo>
                    <a:pt x="89" y="16"/>
                  </a:lnTo>
                  <a:lnTo>
                    <a:pt x="90" y="16"/>
                  </a:lnTo>
                  <a:lnTo>
                    <a:pt x="92" y="17"/>
                  </a:lnTo>
                  <a:lnTo>
                    <a:pt x="94" y="21"/>
                  </a:lnTo>
                  <a:lnTo>
                    <a:pt x="95" y="22"/>
                  </a:lnTo>
                  <a:lnTo>
                    <a:pt x="97" y="24"/>
                  </a:lnTo>
                  <a:lnTo>
                    <a:pt x="97" y="26"/>
                  </a:lnTo>
                  <a:lnTo>
                    <a:pt x="99" y="28"/>
                  </a:lnTo>
                  <a:lnTo>
                    <a:pt x="101" y="29"/>
                  </a:lnTo>
                  <a:lnTo>
                    <a:pt x="101" y="33"/>
                  </a:lnTo>
                  <a:lnTo>
                    <a:pt x="101" y="34"/>
                  </a:lnTo>
                  <a:lnTo>
                    <a:pt x="102" y="36"/>
                  </a:lnTo>
                  <a:lnTo>
                    <a:pt x="102" y="38"/>
                  </a:lnTo>
                  <a:lnTo>
                    <a:pt x="104" y="45"/>
                  </a:lnTo>
                  <a:lnTo>
                    <a:pt x="104" y="46"/>
                  </a:lnTo>
                  <a:lnTo>
                    <a:pt x="104" y="48"/>
                  </a:lnTo>
                  <a:lnTo>
                    <a:pt x="104" y="50"/>
                  </a:lnTo>
                  <a:lnTo>
                    <a:pt x="104" y="53"/>
                  </a:lnTo>
                  <a:lnTo>
                    <a:pt x="104" y="55"/>
                  </a:lnTo>
                  <a:lnTo>
                    <a:pt x="102" y="60"/>
                  </a:lnTo>
                  <a:lnTo>
                    <a:pt x="102" y="62"/>
                  </a:lnTo>
                  <a:lnTo>
                    <a:pt x="102" y="65"/>
                  </a:lnTo>
                  <a:lnTo>
                    <a:pt x="101" y="67"/>
                  </a:lnTo>
                  <a:lnTo>
                    <a:pt x="101" y="68"/>
                  </a:lnTo>
                  <a:lnTo>
                    <a:pt x="99" y="72"/>
                  </a:lnTo>
                  <a:lnTo>
                    <a:pt x="97" y="74"/>
                  </a:lnTo>
                  <a:lnTo>
                    <a:pt x="97" y="75"/>
                  </a:lnTo>
                  <a:lnTo>
                    <a:pt x="95" y="79"/>
                  </a:lnTo>
                  <a:lnTo>
                    <a:pt x="94" y="80"/>
                  </a:lnTo>
                  <a:lnTo>
                    <a:pt x="94" y="82"/>
                  </a:lnTo>
                  <a:lnTo>
                    <a:pt x="89" y="86"/>
                  </a:lnTo>
                  <a:lnTo>
                    <a:pt x="87" y="87"/>
                  </a:lnTo>
                  <a:lnTo>
                    <a:pt x="85" y="89"/>
                  </a:lnTo>
                  <a:lnTo>
                    <a:pt x="83" y="91"/>
                  </a:lnTo>
                  <a:lnTo>
                    <a:pt x="82" y="92"/>
                  </a:lnTo>
                  <a:lnTo>
                    <a:pt x="78" y="92"/>
                  </a:lnTo>
                  <a:lnTo>
                    <a:pt x="77" y="94"/>
                  </a:lnTo>
                  <a:lnTo>
                    <a:pt x="75" y="96"/>
                  </a:lnTo>
                  <a:lnTo>
                    <a:pt x="72" y="96"/>
                  </a:lnTo>
                  <a:lnTo>
                    <a:pt x="72" y="97"/>
                  </a:lnTo>
                  <a:lnTo>
                    <a:pt x="68" y="97"/>
                  </a:lnTo>
                  <a:lnTo>
                    <a:pt x="66" y="99"/>
                  </a:lnTo>
                  <a:lnTo>
                    <a:pt x="63" y="99"/>
                  </a:lnTo>
                  <a:lnTo>
                    <a:pt x="61" y="99"/>
                  </a:lnTo>
                  <a:lnTo>
                    <a:pt x="58" y="101"/>
                  </a:lnTo>
                  <a:lnTo>
                    <a:pt x="54" y="101"/>
                  </a:lnTo>
                  <a:lnTo>
                    <a:pt x="53" y="101"/>
                  </a:lnTo>
                  <a:lnTo>
                    <a:pt x="51" y="101"/>
                  </a:lnTo>
                  <a:lnTo>
                    <a:pt x="48" y="101"/>
                  </a:lnTo>
                  <a:lnTo>
                    <a:pt x="46" y="101"/>
                  </a:lnTo>
                  <a:lnTo>
                    <a:pt x="44" y="99"/>
                  </a:lnTo>
                  <a:lnTo>
                    <a:pt x="41" y="99"/>
                  </a:lnTo>
                  <a:lnTo>
                    <a:pt x="39" y="99"/>
                  </a:lnTo>
                  <a:lnTo>
                    <a:pt x="36" y="97"/>
                  </a:lnTo>
                  <a:lnTo>
                    <a:pt x="34" y="97"/>
                  </a:lnTo>
                  <a:lnTo>
                    <a:pt x="31" y="97"/>
                  </a:lnTo>
                  <a:lnTo>
                    <a:pt x="29" y="96"/>
                  </a:lnTo>
                  <a:lnTo>
                    <a:pt x="27" y="94"/>
                  </a:lnTo>
                  <a:lnTo>
                    <a:pt x="26" y="92"/>
                  </a:lnTo>
                  <a:lnTo>
                    <a:pt x="22" y="91"/>
                  </a:lnTo>
                  <a:lnTo>
                    <a:pt x="22" y="89"/>
                  </a:lnTo>
                  <a:lnTo>
                    <a:pt x="19" y="89"/>
                  </a:lnTo>
                  <a:lnTo>
                    <a:pt x="17" y="87"/>
                  </a:lnTo>
                  <a:lnTo>
                    <a:pt x="14" y="84"/>
                  </a:lnTo>
                  <a:lnTo>
                    <a:pt x="12" y="80"/>
                  </a:lnTo>
                  <a:lnTo>
                    <a:pt x="10" y="79"/>
                  </a:lnTo>
                  <a:lnTo>
                    <a:pt x="8" y="77"/>
                  </a:lnTo>
                  <a:lnTo>
                    <a:pt x="8" y="75"/>
                  </a:lnTo>
                  <a:lnTo>
                    <a:pt x="7" y="74"/>
                  </a:lnTo>
                  <a:lnTo>
                    <a:pt x="7" y="72"/>
                  </a:lnTo>
                  <a:lnTo>
                    <a:pt x="5" y="67"/>
                  </a:lnTo>
                  <a:lnTo>
                    <a:pt x="5" y="65"/>
                  </a:lnTo>
                  <a:lnTo>
                    <a:pt x="3" y="62"/>
                  </a:lnTo>
                  <a:lnTo>
                    <a:pt x="3" y="60"/>
                  </a:lnTo>
                  <a:lnTo>
                    <a:pt x="3" y="58"/>
                  </a:lnTo>
                  <a:lnTo>
                    <a:pt x="3" y="57"/>
                  </a:lnTo>
                  <a:lnTo>
                    <a:pt x="3" y="53"/>
                  </a:lnTo>
                  <a:lnTo>
                    <a:pt x="3" y="48"/>
                  </a:lnTo>
                  <a:lnTo>
                    <a:pt x="3" y="46"/>
                  </a:lnTo>
                  <a:lnTo>
                    <a:pt x="3" y="45"/>
                  </a:lnTo>
                  <a:lnTo>
                    <a:pt x="5" y="41"/>
                  </a:lnTo>
                  <a:lnTo>
                    <a:pt x="5" y="39"/>
                  </a:lnTo>
                  <a:lnTo>
                    <a:pt x="7" y="34"/>
                  </a:lnTo>
                  <a:lnTo>
                    <a:pt x="8" y="33"/>
                  </a:lnTo>
                  <a:lnTo>
                    <a:pt x="5" y="31"/>
                  </a:lnTo>
                  <a:close/>
                </a:path>
              </a:pathLst>
            </a:custGeom>
            <a:solidFill>
              <a:srgbClr val="808080"/>
            </a:solidFill>
            <a:ln w="9525">
              <a:noFill/>
              <a:round/>
              <a:headEnd/>
              <a:tailEnd/>
            </a:ln>
          </p:spPr>
          <p:txBody>
            <a:bodyPr/>
            <a:lstStyle/>
            <a:p>
              <a:endParaRPr lang="en-US"/>
            </a:p>
          </p:txBody>
        </p:sp>
        <p:sp>
          <p:nvSpPr>
            <p:cNvPr id="518" name="Freeform 2689"/>
            <p:cNvSpPr>
              <a:spLocks/>
            </p:cNvSpPr>
            <p:nvPr/>
          </p:nvSpPr>
          <p:spPr bwMode="auto">
            <a:xfrm>
              <a:off x="2156" y="2535"/>
              <a:ext cx="116" cy="111"/>
            </a:xfrm>
            <a:custGeom>
              <a:avLst/>
              <a:gdLst>
                <a:gd name="T0" fmla="*/ 77 w 116"/>
                <a:gd name="T1" fmla="*/ 2 h 111"/>
                <a:gd name="T2" fmla="*/ 70 w 116"/>
                <a:gd name="T3" fmla="*/ 0 h 111"/>
                <a:gd name="T4" fmla="*/ 66 w 116"/>
                <a:gd name="T5" fmla="*/ 0 h 111"/>
                <a:gd name="T6" fmla="*/ 60 w 116"/>
                <a:gd name="T7" fmla="*/ 0 h 111"/>
                <a:gd name="T8" fmla="*/ 53 w 116"/>
                <a:gd name="T9" fmla="*/ 0 h 111"/>
                <a:gd name="T10" fmla="*/ 46 w 116"/>
                <a:gd name="T11" fmla="*/ 2 h 111"/>
                <a:gd name="T12" fmla="*/ 36 w 116"/>
                <a:gd name="T13" fmla="*/ 5 h 111"/>
                <a:gd name="T14" fmla="*/ 31 w 116"/>
                <a:gd name="T15" fmla="*/ 8 h 111"/>
                <a:gd name="T16" fmla="*/ 24 w 116"/>
                <a:gd name="T17" fmla="*/ 12 h 111"/>
                <a:gd name="T18" fmla="*/ 17 w 116"/>
                <a:gd name="T19" fmla="*/ 17 h 111"/>
                <a:gd name="T20" fmla="*/ 14 w 116"/>
                <a:gd name="T21" fmla="*/ 22 h 111"/>
                <a:gd name="T22" fmla="*/ 8 w 116"/>
                <a:gd name="T23" fmla="*/ 29 h 111"/>
                <a:gd name="T24" fmla="*/ 3 w 116"/>
                <a:gd name="T25" fmla="*/ 37 h 111"/>
                <a:gd name="T26" fmla="*/ 2 w 116"/>
                <a:gd name="T27" fmla="*/ 44 h 111"/>
                <a:gd name="T28" fmla="*/ 0 w 116"/>
                <a:gd name="T29" fmla="*/ 51 h 111"/>
                <a:gd name="T30" fmla="*/ 0 w 116"/>
                <a:gd name="T31" fmla="*/ 58 h 111"/>
                <a:gd name="T32" fmla="*/ 0 w 116"/>
                <a:gd name="T33" fmla="*/ 65 h 111"/>
                <a:gd name="T34" fmla="*/ 2 w 116"/>
                <a:gd name="T35" fmla="*/ 71 h 111"/>
                <a:gd name="T36" fmla="*/ 5 w 116"/>
                <a:gd name="T37" fmla="*/ 83 h 111"/>
                <a:gd name="T38" fmla="*/ 8 w 116"/>
                <a:gd name="T39" fmla="*/ 87 h 111"/>
                <a:gd name="T40" fmla="*/ 12 w 116"/>
                <a:gd name="T41" fmla="*/ 90 h 111"/>
                <a:gd name="T42" fmla="*/ 15 w 116"/>
                <a:gd name="T43" fmla="*/ 94 h 111"/>
                <a:gd name="T44" fmla="*/ 19 w 116"/>
                <a:gd name="T45" fmla="*/ 99 h 111"/>
                <a:gd name="T46" fmla="*/ 24 w 116"/>
                <a:gd name="T47" fmla="*/ 102 h 111"/>
                <a:gd name="T48" fmla="*/ 32 w 116"/>
                <a:gd name="T49" fmla="*/ 107 h 111"/>
                <a:gd name="T50" fmla="*/ 41 w 116"/>
                <a:gd name="T51" fmla="*/ 111 h 111"/>
                <a:gd name="T52" fmla="*/ 48 w 116"/>
                <a:gd name="T53" fmla="*/ 111 h 111"/>
                <a:gd name="T54" fmla="*/ 54 w 116"/>
                <a:gd name="T55" fmla="*/ 111 h 111"/>
                <a:gd name="T56" fmla="*/ 61 w 116"/>
                <a:gd name="T57" fmla="*/ 111 h 111"/>
                <a:gd name="T58" fmla="*/ 68 w 116"/>
                <a:gd name="T59" fmla="*/ 111 h 111"/>
                <a:gd name="T60" fmla="*/ 78 w 116"/>
                <a:gd name="T61" fmla="*/ 107 h 111"/>
                <a:gd name="T62" fmla="*/ 83 w 116"/>
                <a:gd name="T63" fmla="*/ 106 h 111"/>
                <a:gd name="T64" fmla="*/ 89 w 116"/>
                <a:gd name="T65" fmla="*/ 102 h 111"/>
                <a:gd name="T66" fmla="*/ 94 w 116"/>
                <a:gd name="T67" fmla="*/ 99 h 111"/>
                <a:gd name="T68" fmla="*/ 99 w 116"/>
                <a:gd name="T69" fmla="*/ 95 h 111"/>
                <a:gd name="T70" fmla="*/ 102 w 116"/>
                <a:gd name="T71" fmla="*/ 90 h 111"/>
                <a:gd name="T72" fmla="*/ 106 w 116"/>
                <a:gd name="T73" fmla="*/ 85 h 111"/>
                <a:gd name="T74" fmla="*/ 111 w 116"/>
                <a:gd name="T75" fmla="*/ 75 h 111"/>
                <a:gd name="T76" fmla="*/ 114 w 116"/>
                <a:gd name="T77" fmla="*/ 70 h 111"/>
                <a:gd name="T78" fmla="*/ 116 w 116"/>
                <a:gd name="T79" fmla="*/ 63 h 111"/>
                <a:gd name="T80" fmla="*/ 116 w 116"/>
                <a:gd name="T81" fmla="*/ 56 h 111"/>
                <a:gd name="T82" fmla="*/ 116 w 116"/>
                <a:gd name="T83" fmla="*/ 49 h 111"/>
                <a:gd name="T84" fmla="*/ 114 w 116"/>
                <a:gd name="T85" fmla="*/ 42 h 111"/>
                <a:gd name="T86" fmla="*/ 112 w 116"/>
                <a:gd name="T87" fmla="*/ 37 h 111"/>
                <a:gd name="T88" fmla="*/ 107 w 116"/>
                <a:gd name="T89" fmla="*/ 25 h 111"/>
                <a:gd name="T90" fmla="*/ 104 w 116"/>
                <a:gd name="T91" fmla="*/ 20 h 111"/>
                <a:gd name="T92" fmla="*/ 99 w 116"/>
                <a:gd name="T93" fmla="*/ 15 h 111"/>
                <a:gd name="T94" fmla="*/ 95 w 116"/>
                <a:gd name="T95" fmla="*/ 12 h 111"/>
                <a:gd name="T96" fmla="*/ 87 w 116"/>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11"/>
                <a:gd name="T149" fmla="*/ 116 w 116"/>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11">
                  <a:moveTo>
                    <a:pt x="83" y="5"/>
                  </a:moveTo>
                  <a:lnTo>
                    <a:pt x="80" y="3"/>
                  </a:lnTo>
                  <a:lnTo>
                    <a:pt x="78" y="3"/>
                  </a:lnTo>
                  <a:lnTo>
                    <a:pt x="77" y="2"/>
                  </a:lnTo>
                  <a:lnTo>
                    <a:pt x="75" y="2"/>
                  </a:lnTo>
                  <a:lnTo>
                    <a:pt x="73" y="2"/>
                  </a:lnTo>
                  <a:lnTo>
                    <a:pt x="72" y="2"/>
                  </a:lnTo>
                  <a:lnTo>
                    <a:pt x="70" y="0"/>
                  </a:lnTo>
                  <a:lnTo>
                    <a:pt x="70" y="2"/>
                  </a:lnTo>
                  <a:lnTo>
                    <a:pt x="70" y="0"/>
                  </a:lnTo>
                  <a:lnTo>
                    <a:pt x="68" y="0"/>
                  </a:lnTo>
                  <a:lnTo>
                    <a:pt x="66" y="0"/>
                  </a:lnTo>
                  <a:lnTo>
                    <a:pt x="65" y="0"/>
                  </a:lnTo>
                  <a:lnTo>
                    <a:pt x="63" y="0"/>
                  </a:lnTo>
                  <a:lnTo>
                    <a:pt x="61" y="0"/>
                  </a:lnTo>
                  <a:lnTo>
                    <a:pt x="60" y="0"/>
                  </a:lnTo>
                  <a:lnTo>
                    <a:pt x="58" y="0"/>
                  </a:lnTo>
                  <a:lnTo>
                    <a:pt x="56" y="0"/>
                  </a:lnTo>
                  <a:lnTo>
                    <a:pt x="54" y="0"/>
                  </a:lnTo>
                  <a:lnTo>
                    <a:pt x="53" y="0"/>
                  </a:lnTo>
                  <a:lnTo>
                    <a:pt x="51" y="0"/>
                  </a:lnTo>
                  <a:lnTo>
                    <a:pt x="49" y="2"/>
                  </a:lnTo>
                  <a:lnTo>
                    <a:pt x="48" y="2"/>
                  </a:lnTo>
                  <a:lnTo>
                    <a:pt x="46" y="2"/>
                  </a:lnTo>
                  <a:lnTo>
                    <a:pt x="44" y="2"/>
                  </a:lnTo>
                  <a:lnTo>
                    <a:pt x="43" y="2"/>
                  </a:lnTo>
                  <a:lnTo>
                    <a:pt x="37" y="3"/>
                  </a:lnTo>
                  <a:lnTo>
                    <a:pt x="36" y="5"/>
                  </a:lnTo>
                  <a:lnTo>
                    <a:pt x="34" y="7"/>
                  </a:lnTo>
                  <a:lnTo>
                    <a:pt x="32" y="7"/>
                  </a:lnTo>
                  <a:lnTo>
                    <a:pt x="31" y="7"/>
                  </a:lnTo>
                  <a:lnTo>
                    <a:pt x="31" y="8"/>
                  </a:lnTo>
                  <a:lnTo>
                    <a:pt x="29" y="8"/>
                  </a:lnTo>
                  <a:lnTo>
                    <a:pt x="27" y="10"/>
                  </a:lnTo>
                  <a:lnTo>
                    <a:pt x="26" y="10"/>
                  </a:lnTo>
                  <a:lnTo>
                    <a:pt x="24" y="12"/>
                  </a:lnTo>
                  <a:lnTo>
                    <a:pt x="22" y="13"/>
                  </a:lnTo>
                  <a:lnTo>
                    <a:pt x="20" y="13"/>
                  </a:lnTo>
                  <a:lnTo>
                    <a:pt x="19" y="15"/>
                  </a:lnTo>
                  <a:lnTo>
                    <a:pt x="17" y="17"/>
                  </a:lnTo>
                  <a:lnTo>
                    <a:pt x="17" y="19"/>
                  </a:lnTo>
                  <a:lnTo>
                    <a:pt x="15" y="19"/>
                  </a:lnTo>
                  <a:lnTo>
                    <a:pt x="15" y="20"/>
                  </a:lnTo>
                  <a:lnTo>
                    <a:pt x="14" y="22"/>
                  </a:lnTo>
                  <a:lnTo>
                    <a:pt x="12" y="24"/>
                  </a:lnTo>
                  <a:lnTo>
                    <a:pt x="10" y="24"/>
                  </a:lnTo>
                  <a:lnTo>
                    <a:pt x="10" y="25"/>
                  </a:lnTo>
                  <a:lnTo>
                    <a:pt x="8" y="29"/>
                  </a:lnTo>
                  <a:lnTo>
                    <a:pt x="8" y="31"/>
                  </a:lnTo>
                  <a:lnTo>
                    <a:pt x="5" y="34"/>
                  </a:lnTo>
                  <a:lnTo>
                    <a:pt x="3" y="36"/>
                  </a:lnTo>
                  <a:lnTo>
                    <a:pt x="3" y="37"/>
                  </a:lnTo>
                  <a:lnTo>
                    <a:pt x="3" y="39"/>
                  </a:lnTo>
                  <a:lnTo>
                    <a:pt x="3" y="42"/>
                  </a:lnTo>
                  <a:lnTo>
                    <a:pt x="2" y="42"/>
                  </a:lnTo>
                  <a:lnTo>
                    <a:pt x="2" y="44"/>
                  </a:lnTo>
                  <a:lnTo>
                    <a:pt x="2" y="46"/>
                  </a:lnTo>
                  <a:lnTo>
                    <a:pt x="0" y="48"/>
                  </a:lnTo>
                  <a:lnTo>
                    <a:pt x="0" y="49"/>
                  </a:lnTo>
                  <a:lnTo>
                    <a:pt x="0" y="51"/>
                  </a:lnTo>
                  <a:lnTo>
                    <a:pt x="0" y="53"/>
                  </a:lnTo>
                  <a:lnTo>
                    <a:pt x="0" y="54"/>
                  </a:lnTo>
                  <a:lnTo>
                    <a:pt x="0" y="56"/>
                  </a:lnTo>
                  <a:lnTo>
                    <a:pt x="0" y="58"/>
                  </a:lnTo>
                  <a:lnTo>
                    <a:pt x="0" y="60"/>
                  </a:lnTo>
                  <a:lnTo>
                    <a:pt x="0" y="61"/>
                  </a:lnTo>
                  <a:lnTo>
                    <a:pt x="0" y="63"/>
                  </a:lnTo>
                  <a:lnTo>
                    <a:pt x="0" y="65"/>
                  </a:lnTo>
                  <a:lnTo>
                    <a:pt x="0" y="66"/>
                  </a:lnTo>
                  <a:lnTo>
                    <a:pt x="0" y="68"/>
                  </a:lnTo>
                  <a:lnTo>
                    <a:pt x="2" y="70"/>
                  </a:lnTo>
                  <a:lnTo>
                    <a:pt x="2" y="71"/>
                  </a:lnTo>
                  <a:lnTo>
                    <a:pt x="2" y="73"/>
                  </a:lnTo>
                  <a:lnTo>
                    <a:pt x="3" y="80"/>
                  </a:lnTo>
                  <a:lnTo>
                    <a:pt x="5" y="80"/>
                  </a:lnTo>
                  <a:lnTo>
                    <a:pt x="5" y="83"/>
                  </a:lnTo>
                  <a:lnTo>
                    <a:pt x="7" y="83"/>
                  </a:lnTo>
                  <a:lnTo>
                    <a:pt x="7" y="85"/>
                  </a:lnTo>
                  <a:lnTo>
                    <a:pt x="8" y="85"/>
                  </a:lnTo>
                  <a:lnTo>
                    <a:pt x="8" y="87"/>
                  </a:lnTo>
                  <a:lnTo>
                    <a:pt x="10" y="87"/>
                  </a:lnTo>
                  <a:lnTo>
                    <a:pt x="10" y="89"/>
                  </a:lnTo>
                  <a:lnTo>
                    <a:pt x="10" y="90"/>
                  </a:lnTo>
                  <a:lnTo>
                    <a:pt x="12" y="90"/>
                  </a:lnTo>
                  <a:lnTo>
                    <a:pt x="12" y="92"/>
                  </a:lnTo>
                  <a:lnTo>
                    <a:pt x="14" y="92"/>
                  </a:lnTo>
                  <a:lnTo>
                    <a:pt x="14" y="94"/>
                  </a:lnTo>
                  <a:lnTo>
                    <a:pt x="15" y="94"/>
                  </a:lnTo>
                  <a:lnTo>
                    <a:pt x="15" y="95"/>
                  </a:lnTo>
                  <a:lnTo>
                    <a:pt x="17" y="97"/>
                  </a:lnTo>
                  <a:lnTo>
                    <a:pt x="19" y="97"/>
                  </a:lnTo>
                  <a:lnTo>
                    <a:pt x="19" y="99"/>
                  </a:lnTo>
                  <a:lnTo>
                    <a:pt x="20" y="99"/>
                  </a:lnTo>
                  <a:lnTo>
                    <a:pt x="20" y="100"/>
                  </a:lnTo>
                  <a:lnTo>
                    <a:pt x="22" y="100"/>
                  </a:lnTo>
                  <a:lnTo>
                    <a:pt x="24" y="102"/>
                  </a:lnTo>
                  <a:lnTo>
                    <a:pt x="26" y="104"/>
                  </a:lnTo>
                  <a:lnTo>
                    <a:pt x="29" y="104"/>
                  </a:lnTo>
                  <a:lnTo>
                    <a:pt x="29" y="106"/>
                  </a:lnTo>
                  <a:lnTo>
                    <a:pt x="32" y="107"/>
                  </a:lnTo>
                  <a:lnTo>
                    <a:pt x="36" y="109"/>
                  </a:lnTo>
                  <a:lnTo>
                    <a:pt x="37" y="109"/>
                  </a:lnTo>
                  <a:lnTo>
                    <a:pt x="39" y="109"/>
                  </a:lnTo>
                  <a:lnTo>
                    <a:pt x="41" y="111"/>
                  </a:lnTo>
                  <a:lnTo>
                    <a:pt x="43" y="111"/>
                  </a:lnTo>
                  <a:lnTo>
                    <a:pt x="44" y="111"/>
                  </a:lnTo>
                  <a:lnTo>
                    <a:pt x="46" y="111"/>
                  </a:lnTo>
                  <a:lnTo>
                    <a:pt x="48" y="111"/>
                  </a:lnTo>
                  <a:lnTo>
                    <a:pt x="49" y="111"/>
                  </a:lnTo>
                  <a:lnTo>
                    <a:pt x="51" y="111"/>
                  </a:lnTo>
                  <a:lnTo>
                    <a:pt x="53" y="111"/>
                  </a:lnTo>
                  <a:lnTo>
                    <a:pt x="54" y="111"/>
                  </a:lnTo>
                  <a:lnTo>
                    <a:pt x="56" y="111"/>
                  </a:lnTo>
                  <a:lnTo>
                    <a:pt x="58" y="111"/>
                  </a:lnTo>
                  <a:lnTo>
                    <a:pt x="60" y="111"/>
                  </a:lnTo>
                  <a:lnTo>
                    <a:pt x="61" y="111"/>
                  </a:lnTo>
                  <a:lnTo>
                    <a:pt x="63" y="111"/>
                  </a:lnTo>
                  <a:lnTo>
                    <a:pt x="65" y="111"/>
                  </a:lnTo>
                  <a:lnTo>
                    <a:pt x="66" y="111"/>
                  </a:lnTo>
                  <a:lnTo>
                    <a:pt x="68" y="111"/>
                  </a:lnTo>
                  <a:lnTo>
                    <a:pt x="70" y="111"/>
                  </a:lnTo>
                  <a:lnTo>
                    <a:pt x="72" y="109"/>
                  </a:lnTo>
                  <a:lnTo>
                    <a:pt x="73" y="109"/>
                  </a:lnTo>
                  <a:lnTo>
                    <a:pt x="78" y="107"/>
                  </a:lnTo>
                  <a:lnTo>
                    <a:pt x="80" y="107"/>
                  </a:lnTo>
                  <a:lnTo>
                    <a:pt x="82" y="107"/>
                  </a:lnTo>
                  <a:lnTo>
                    <a:pt x="82" y="106"/>
                  </a:lnTo>
                  <a:lnTo>
                    <a:pt x="83" y="106"/>
                  </a:lnTo>
                  <a:lnTo>
                    <a:pt x="85" y="104"/>
                  </a:lnTo>
                  <a:lnTo>
                    <a:pt x="87" y="104"/>
                  </a:lnTo>
                  <a:lnTo>
                    <a:pt x="87" y="102"/>
                  </a:lnTo>
                  <a:lnTo>
                    <a:pt x="89" y="102"/>
                  </a:lnTo>
                  <a:lnTo>
                    <a:pt x="90" y="102"/>
                  </a:lnTo>
                  <a:lnTo>
                    <a:pt x="90" y="100"/>
                  </a:lnTo>
                  <a:lnTo>
                    <a:pt x="92" y="99"/>
                  </a:lnTo>
                  <a:lnTo>
                    <a:pt x="94" y="99"/>
                  </a:lnTo>
                  <a:lnTo>
                    <a:pt x="95" y="97"/>
                  </a:lnTo>
                  <a:lnTo>
                    <a:pt x="97" y="97"/>
                  </a:lnTo>
                  <a:lnTo>
                    <a:pt x="97" y="95"/>
                  </a:lnTo>
                  <a:lnTo>
                    <a:pt x="99" y="95"/>
                  </a:lnTo>
                  <a:lnTo>
                    <a:pt x="99" y="94"/>
                  </a:lnTo>
                  <a:lnTo>
                    <a:pt x="101" y="92"/>
                  </a:lnTo>
                  <a:lnTo>
                    <a:pt x="102" y="92"/>
                  </a:lnTo>
                  <a:lnTo>
                    <a:pt x="102" y="90"/>
                  </a:lnTo>
                  <a:lnTo>
                    <a:pt x="104" y="89"/>
                  </a:lnTo>
                  <a:lnTo>
                    <a:pt x="104" y="87"/>
                  </a:lnTo>
                  <a:lnTo>
                    <a:pt x="106" y="87"/>
                  </a:lnTo>
                  <a:lnTo>
                    <a:pt x="106" y="85"/>
                  </a:lnTo>
                  <a:lnTo>
                    <a:pt x="107" y="83"/>
                  </a:lnTo>
                  <a:lnTo>
                    <a:pt x="107" y="82"/>
                  </a:lnTo>
                  <a:lnTo>
                    <a:pt x="111" y="78"/>
                  </a:lnTo>
                  <a:lnTo>
                    <a:pt x="111" y="75"/>
                  </a:lnTo>
                  <a:lnTo>
                    <a:pt x="111" y="73"/>
                  </a:lnTo>
                  <a:lnTo>
                    <a:pt x="112" y="71"/>
                  </a:lnTo>
                  <a:lnTo>
                    <a:pt x="112" y="70"/>
                  </a:lnTo>
                  <a:lnTo>
                    <a:pt x="114" y="70"/>
                  </a:lnTo>
                  <a:lnTo>
                    <a:pt x="114" y="68"/>
                  </a:lnTo>
                  <a:lnTo>
                    <a:pt x="114" y="66"/>
                  </a:lnTo>
                  <a:lnTo>
                    <a:pt x="116" y="65"/>
                  </a:lnTo>
                  <a:lnTo>
                    <a:pt x="116" y="63"/>
                  </a:lnTo>
                  <a:lnTo>
                    <a:pt x="116" y="61"/>
                  </a:lnTo>
                  <a:lnTo>
                    <a:pt x="116" y="60"/>
                  </a:lnTo>
                  <a:lnTo>
                    <a:pt x="116" y="58"/>
                  </a:lnTo>
                  <a:lnTo>
                    <a:pt x="116" y="56"/>
                  </a:lnTo>
                  <a:lnTo>
                    <a:pt x="116" y="54"/>
                  </a:lnTo>
                  <a:lnTo>
                    <a:pt x="116" y="53"/>
                  </a:lnTo>
                  <a:lnTo>
                    <a:pt x="116" y="51"/>
                  </a:lnTo>
                  <a:lnTo>
                    <a:pt x="116" y="49"/>
                  </a:lnTo>
                  <a:lnTo>
                    <a:pt x="116" y="48"/>
                  </a:lnTo>
                  <a:lnTo>
                    <a:pt x="116" y="46"/>
                  </a:lnTo>
                  <a:lnTo>
                    <a:pt x="116" y="44"/>
                  </a:lnTo>
                  <a:lnTo>
                    <a:pt x="114" y="42"/>
                  </a:lnTo>
                  <a:lnTo>
                    <a:pt x="114" y="41"/>
                  </a:lnTo>
                  <a:lnTo>
                    <a:pt x="114" y="39"/>
                  </a:lnTo>
                  <a:lnTo>
                    <a:pt x="114" y="37"/>
                  </a:lnTo>
                  <a:lnTo>
                    <a:pt x="112" y="37"/>
                  </a:lnTo>
                  <a:lnTo>
                    <a:pt x="111" y="32"/>
                  </a:lnTo>
                  <a:lnTo>
                    <a:pt x="111" y="29"/>
                  </a:lnTo>
                  <a:lnTo>
                    <a:pt x="109" y="27"/>
                  </a:lnTo>
                  <a:lnTo>
                    <a:pt x="107" y="25"/>
                  </a:lnTo>
                  <a:lnTo>
                    <a:pt x="107" y="24"/>
                  </a:lnTo>
                  <a:lnTo>
                    <a:pt x="106" y="24"/>
                  </a:lnTo>
                  <a:lnTo>
                    <a:pt x="106" y="22"/>
                  </a:lnTo>
                  <a:lnTo>
                    <a:pt x="104" y="20"/>
                  </a:lnTo>
                  <a:lnTo>
                    <a:pt x="102" y="19"/>
                  </a:lnTo>
                  <a:lnTo>
                    <a:pt x="102" y="17"/>
                  </a:lnTo>
                  <a:lnTo>
                    <a:pt x="101" y="15"/>
                  </a:lnTo>
                  <a:lnTo>
                    <a:pt x="99" y="15"/>
                  </a:lnTo>
                  <a:lnTo>
                    <a:pt x="99" y="13"/>
                  </a:lnTo>
                  <a:lnTo>
                    <a:pt x="97" y="13"/>
                  </a:lnTo>
                  <a:lnTo>
                    <a:pt x="97" y="12"/>
                  </a:lnTo>
                  <a:lnTo>
                    <a:pt x="95" y="12"/>
                  </a:lnTo>
                  <a:lnTo>
                    <a:pt x="94" y="10"/>
                  </a:lnTo>
                  <a:lnTo>
                    <a:pt x="92" y="10"/>
                  </a:lnTo>
                  <a:lnTo>
                    <a:pt x="90" y="8"/>
                  </a:lnTo>
                  <a:lnTo>
                    <a:pt x="87" y="7"/>
                  </a:lnTo>
                  <a:lnTo>
                    <a:pt x="83" y="5"/>
                  </a:lnTo>
                  <a:close/>
                </a:path>
              </a:pathLst>
            </a:custGeom>
            <a:solidFill>
              <a:srgbClr val="808080"/>
            </a:solidFill>
            <a:ln w="9525">
              <a:noFill/>
              <a:round/>
              <a:headEnd/>
              <a:tailEnd/>
            </a:ln>
          </p:spPr>
          <p:txBody>
            <a:bodyPr/>
            <a:lstStyle/>
            <a:p>
              <a:endParaRPr lang="en-US"/>
            </a:p>
          </p:txBody>
        </p:sp>
        <p:sp>
          <p:nvSpPr>
            <p:cNvPr id="519" name="Freeform 2690"/>
            <p:cNvSpPr>
              <a:spLocks/>
            </p:cNvSpPr>
            <p:nvPr/>
          </p:nvSpPr>
          <p:spPr bwMode="auto">
            <a:xfrm>
              <a:off x="2113" y="2574"/>
              <a:ext cx="116" cy="113"/>
            </a:xfrm>
            <a:custGeom>
              <a:avLst/>
              <a:gdLst>
                <a:gd name="T0" fmla="*/ 79 w 116"/>
                <a:gd name="T1" fmla="*/ 3 h 113"/>
                <a:gd name="T2" fmla="*/ 72 w 116"/>
                <a:gd name="T3" fmla="*/ 2 h 113"/>
                <a:gd name="T4" fmla="*/ 65 w 116"/>
                <a:gd name="T5" fmla="*/ 2 h 113"/>
                <a:gd name="T6" fmla="*/ 58 w 116"/>
                <a:gd name="T7" fmla="*/ 0 h 113"/>
                <a:gd name="T8" fmla="*/ 51 w 116"/>
                <a:gd name="T9" fmla="*/ 2 h 113"/>
                <a:gd name="T10" fmla="*/ 45 w 116"/>
                <a:gd name="T11" fmla="*/ 3 h 113"/>
                <a:gd name="T12" fmla="*/ 34 w 116"/>
                <a:gd name="T13" fmla="*/ 7 h 113"/>
                <a:gd name="T14" fmla="*/ 28 w 116"/>
                <a:gd name="T15" fmla="*/ 10 h 113"/>
                <a:gd name="T16" fmla="*/ 24 w 116"/>
                <a:gd name="T17" fmla="*/ 14 h 113"/>
                <a:gd name="T18" fmla="*/ 21 w 116"/>
                <a:gd name="T19" fmla="*/ 17 h 113"/>
                <a:gd name="T20" fmla="*/ 16 w 116"/>
                <a:gd name="T21" fmla="*/ 21 h 113"/>
                <a:gd name="T22" fmla="*/ 12 w 116"/>
                <a:gd name="T23" fmla="*/ 24 h 113"/>
                <a:gd name="T24" fmla="*/ 7 w 116"/>
                <a:gd name="T25" fmla="*/ 34 h 113"/>
                <a:gd name="T26" fmla="*/ 4 w 116"/>
                <a:gd name="T27" fmla="*/ 43 h 113"/>
                <a:gd name="T28" fmla="*/ 0 w 116"/>
                <a:gd name="T29" fmla="*/ 48 h 113"/>
                <a:gd name="T30" fmla="*/ 0 w 116"/>
                <a:gd name="T31" fmla="*/ 55 h 113"/>
                <a:gd name="T32" fmla="*/ 0 w 116"/>
                <a:gd name="T33" fmla="*/ 61 h 113"/>
                <a:gd name="T34" fmla="*/ 0 w 116"/>
                <a:gd name="T35" fmla="*/ 68 h 113"/>
                <a:gd name="T36" fmla="*/ 2 w 116"/>
                <a:gd name="T37" fmla="*/ 75 h 113"/>
                <a:gd name="T38" fmla="*/ 7 w 116"/>
                <a:gd name="T39" fmla="*/ 85 h 113"/>
                <a:gd name="T40" fmla="*/ 11 w 116"/>
                <a:gd name="T41" fmla="*/ 90 h 113"/>
                <a:gd name="T42" fmla="*/ 16 w 116"/>
                <a:gd name="T43" fmla="*/ 96 h 113"/>
                <a:gd name="T44" fmla="*/ 21 w 116"/>
                <a:gd name="T45" fmla="*/ 101 h 113"/>
                <a:gd name="T46" fmla="*/ 24 w 116"/>
                <a:gd name="T47" fmla="*/ 104 h 113"/>
                <a:gd name="T48" fmla="*/ 33 w 116"/>
                <a:gd name="T49" fmla="*/ 107 h 113"/>
                <a:gd name="T50" fmla="*/ 41 w 116"/>
                <a:gd name="T51" fmla="*/ 111 h 113"/>
                <a:gd name="T52" fmla="*/ 46 w 116"/>
                <a:gd name="T53" fmla="*/ 113 h 113"/>
                <a:gd name="T54" fmla="*/ 53 w 116"/>
                <a:gd name="T55" fmla="*/ 113 h 113"/>
                <a:gd name="T56" fmla="*/ 60 w 116"/>
                <a:gd name="T57" fmla="*/ 113 h 113"/>
                <a:gd name="T58" fmla="*/ 67 w 116"/>
                <a:gd name="T59" fmla="*/ 113 h 113"/>
                <a:gd name="T60" fmla="*/ 79 w 116"/>
                <a:gd name="T61" fmla="*/ 107 h 113"/>
                <a:gd name="T62" fmla="*/ 84 w 116"/>
                <a:gd name="T63" fmla="*/ 106 h 113"/>
                <a:gd name="T64" fmla="*/ 91 w 116"/>
                <a:gd name="T65" fmla="*/ 102 h 113"/>
                <a:gd name="T66" fmla="*/ 96 w 116"/>
                <a:gd name="T67" fmla="*/ 99 h 113"/>
                <a:gd name="T68" fmla="*/ 99 w 116"/>
                <a:gd name="T69" fmla="*/ 94 h 113"/>
                <a:gd name="T70" fmla="*/ 104 w 116"/>
                <a:gd name="T71" fmla="*/ 90 h 113"/>
                <a:gd name="T72" fmla="*/ 106 w 116"/>
                <a:gd name="T73" fmla="*/ 85 h 113"/>
                <a:gd name="T74" fmla="*/ 113 w 116"/>
                <a:gd name="T75" fmla="*/ 75 h 113"/>
                <a:gd name="T76" fmla="*/ 115 w 116"/>
                <a:gd name="T77" fmla="*/ 67 h 113"/>
                <a:gd name="T78" fmla="*/ 116 w 116"/>
                <a:gd name="T79" fmla="*/ 61 h 113"/>
                <a:gd name="T80" fmla="*/ 116 w 116"/>
                <a:gd name="T81" fmla="*/ 55 h 113"/>
                <a:gd name="T82" fmla="*/ 116 w 116"/>
                <a:gd name="T83" fmla="*/ 48 h 113"/>
                <a:gd name="T84" fmla="*/ 115 w 116"/>
                <a:gd name="T85" fmla="*/ 41 h 113"/>
                <a:gd name="T86" fmla="*/ 111 w 116"/>
                <a:gd name="T87" fmla="*/ 32 h 113"/>
                <a:gd name="T88" fmla="*/ 108 w 116"/>
                <a:gd name="T89" fmla="*/ 26 h 113"/>
                <a:gd name="T90" fmla="*/ 104 w 116"/>
                <a:gd name="T91" fmla="*/ 21 h 113"/>
                <a:gd name="T92" fmla="*/ 99 w 116"/>
                <a:gd name="T93" fmla="*/ 17 h 113"/>
                <a:gd name="T94" fmla="*/ 96 w 116"/>
                <a:gd name="T95" fmla="*/ 12 h 113"/>
                <a:gd name="T96" fmla="*/ 91 w 116"/>
                <a:gd name="T97" fmla="*/ 9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13"/>
                <a:gd name="T149" fmla="*/ 116 w 116"/>
                <a:gd name="T150" fmla="*/ 113 h 1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13">
                  <a:moveTo>
                    <a:pt x="84" y="7"/>
                  </a:moveTo>
                  <a:lnTo>
                    <a:pt x="80" y="5"/>
                  </a:lnTo>
                  <a:lnTo>
                    <a:pt x="79" y="5"/>
                  </a:lnTo>
                  <a:lnTo>
                    <a:pt x="79" y="3"/>
                  </a:lnTo>
                  <a:lnTo>
                    <a:pt x="77" y="3"/>
                  </a:lnTo>
                  <a:lnTo>
                    <a:pt x="75" y="2"/>
                  </a:lnTo>
                  <a:lnTo>
                    <a:pt x="74" y="2"/>
                  </a:lnTo>
                  <a:lnTo>
                    <a:pt x="72" y="2"/>
                  </a:lnTo>
                  <a:lnTo>
                    <a:pt x="70" y="2"/>
                  </a:lnTo>
                  <a:lnTo>
                    <a:pt x="69" y="2"/>
                  </a:lnTo>
                  <a:lnTo>
                    <a:pt x="67" y="2"/>
                  </a:lnTo>
                  <a:lnTo>
                    <a:pt x="65" y="2"/>
                  </a:lnTo>
                  <a:lnTo>
                    <a:pt x="63" y="2"/>
                  </a:lnTo>
                  <a:lnTo>
                    <a:pt x="62" y="2"/>
                  </a:lnTo>
                  <a:lnTo>
                    <a:pt x="60" y="0"/>
                  </a:lnTo>
                  <a:lnTo>
                    <a:pt x="58" y="0"/>
                  </a:lnTo>
                  <a:lnTo>
                    <a:pt x="57" y="2"/>
                  </a:lnTo>
                  <a:lnTo>
                    <a:pt x="55" y="2"/>
                  </a:lnTo>
                  <a:lnTo>
                    <a:pt x="53" y="2"/>
                  </a:lnTo>
                  <a:lnTo>
                    <a:pt x="51" y="2"/>
                  </a:lnTo>
                  <a:lnTo>
                    <a:pt x="50" y="2"/>
                  </a:lnTo>
                  <a:lnTo>
                    <a:pt x="48" y="2"/>
                  </a:lnTo>
                  <a:lnTo>
                    <a:pt x="46" y="2"/>
                  </a:lnTo>
                  <a:lnTo>
                    <a:pt x="45" y="3"/>
                  </a:lnTo>
                  <a:lnTo>
                    <a:pt x="43" y="3"/>
                  </a:lnTo>
                  <a:lnTo>
                    <a:pt x="38" y="5"/>
                  </a:lnTo>
                  <a:lnTo>
                    <a:pt x="36" y="7"/>
                  </a:lnTo>
                  <a:lnTo>
                    <a:pt x="34" y="7"/>
                  </a:lnTo>
                  <a:lnTo>
                    <a:pt x="33" y="9"/>
                  </a:lnTo>
                  <a:lnTo>
                    <a:pt x="31" y="9"/>
                  </a:lnTo>
                  <a:lnTo>
                    <a:pt x="29" y="10"/>
                  </a:lnTo>
                  <a:lnTo>
                    <a:pt x="28" y="10"/>
                  </a:lnTo>
                  <a:lnTo>
                    <a:pt x="28" y="12"/>
                  </a:lnTo>
                  <a:lnTo>
                    <a:pt x="26" y="12"/>
                  </a:lnTo>
                  <a:lnTo>
                    <a:pt x="24" y="12"/>
                  </a:lnTo>
                  <a:lnTo>
                    <a:pt x="24" y="14"/>
                  </a:lnTo>
                  <a:lnTo>
                    <a:pt x="22" y="14"/>
                  </a:lnTo>
                  <a:lnTo>
                    <a:pt x="21" y="14"/>
                  </a:lnTo>
                  <a:lnTo>
                    <a:pt x="21" y="15"/>
                  </a:lnTo>
                  <a:lnTo>
                    <a:pt x="21" y="17"/>
                  </a:lnTo>
                  <a:lnTo>
                    <a:pt x="19" y="17"/>
                  </a:lnTo>
                  <a:lnTo>
                    <a:pt x="17" y="19"/>
                  </a:lnTo>
                  <a:lnTo>
                    <a:pt x="17" y="21"/>
                  </a:lnTo>
                  <a:lnTo>
                    <a:pt x="16" y="21"/>
                  </a:lnTo>
                  <a:lnTo>
                    <a:pt x="16" y="22"/>
                  </a:lnTo>
                  <a:lnTo>
                    <a:pt x="14" y="22"/>
                  </a:lnTo>
                  <a:lnTo>
                    <a:pt x="14" y="24"/>
                  </a:lnTo>
                  <a:lnTo>
                    <a:pt x="12" y="24"/>
                  </a:lnTo>
                  <a:lnTo>
                    <a:pt x="11" y="26"/>
                  </a:lnTo>
                  <a:lnTo>
                    <a:pt x="11" y="27"/>
                  </a:lnTo>
                  <a:lnTo>
                    <a:pt x="9" y="31"/>
                  </a:lnTo>
                  <a:lnTo>
                    <a:pt x="7" y="34"/>
                  </a:lnTo>
                  <a:lnTo>
                    <a:pt x="5" y="38"/>
                  </a:lnTo>
                  <a:lnTo>
                    <a:pt x="5" y="39"/>
                  </a:lnTo>
                  <a:lnTo>
                    <a:pt x="4" y="41"/>
                  </a:lnTo>
                  <a:lnTo>
                    <a:pt x="4" y="43"/>
                  </a:lnTo>
                  <a:lnTo>
                    <a:pt x="2" y="44"/>
                  </a:lnTo>
                  <a:lnTo>
                    <a:pt x="2" y="46"/>
                  </a:lnTo>
                  <a:lnTo>
                    <a:pt x="2" y="48"/>
                  </a:lnTo>
                  <a:lnTo>
                    <a:pt x="0" y="48"/>
                  </a:lnTo>
                  <a:lnTo>
                    <a:pt x="0" y="50"/>
                  </a:lnTo>
                  <a:lnTo>
                    <a:pt x="0" y="51"/>
                  </a:lnTo>
                  <a:lnTo>
                    <a:pt x="0" y="53"/>
                  </a:lnTo>
                  <a:lnTo>
                    <a:pt x="0" y="55"/>
                  </a:lnTo>
                  <a:lnTo>
                    <a:pt x="0" y="56"/>
                  </a:lnTo>
                  <a:lnTo>
                    <a:pt x="0" y="58"/>
                  </a:lnTo>
                  <a:lnTo>
                    <a:pt x="0" y="60"/>
                  </a:lnTo>
                  <a:lnTo>
                    <a:pt x="0" y="61"/>
                  </a:lnTo>
                  <a:lnTo>
                    <a:pt x="0" y="63"/>
                  </a:lnTo>
                  <a:lnTo>
                    <a:pt x="0" y="65"/>
                  </a:lnTo>
                  <a:lnTo>
                    <a:pt x="0" y="67"/>
                  </a:lnTo>
                  <a:lnTo>
                    <a:pt x="0" y="68"/>
                  </a:lnTo>
                  <a:lnTo>
                    <a:pt x="2" y="70"/>
                  </a:lnTo>
                  <a:lnTo>
                    <a:pt x="2" y="72"/>
                  </a:lnTo>
                  <a:lnTo>
                    <a:pt x="2" y="73"/>
                  </a:lnTo>
                  <a:lnTo>
                    <a:pt x="2" y="75"/>
                  </a:lnTo>
                  <a:lnTo>
                    <a:pt x="5" y="80"/>
                  </a:lnTo>
                  <a:lnTo>
                    <a:pt x="7" y="82"/>
                  </a:lnTo>
                  <a:lnTo>
                    <a:pt x="7" y="84"/>
                  </a:lnTo>
                  <a:lnTo>
                    <a:pt x="7" y="85"/>
                  </a:lnTo>
                  <a:lnTo>
                    <a:pt x="9" y="85"/>
                  </a:lnTo>
                  <a:lnTo>
                    <a:pt x="9" y="89"/>
                  </a:lnTo>
                  <a:lnTo>
                    <a:pt x="11" y="89"/>
                  </a:lnTo>
                  <a:lnTo>
                    <a:pt x="11" y="90"/>
                  </a:lnTo>
                  <a:lnTo>
                    <a:pt x="11" y="92"/>
                  </a:lnTo>
                  <a:lnTo>
                    <a:pt x="12" y="92"/>
                  </a:lnTo>
                  <a:lnTo>
                    <a:pt x="14" y="94"/>
                  </a:lnTo>
                  <a:lnTo>
                    <a:pt x="16" y="96"/>
                  </a:lnTo>
                  <a:lnTo>
                    <a:pt x="16" y="97"/>
                  </a:lnTo>
                  <a:lnTo>
                    <a:pt x="17" y="97"/>
                  </a:lnTo>
                  <a:lnTo>
                    <a:pt x="19" y="99"/>
                  </a:lnTo>
                  <a:lnTo>
                    <a:pt x="21" y="101"/>
                  </a:lnTo>
                  <a:lnTo>
                    <a:pt x="21" y="102"/>
                  </a:lnTo>
                  <a:lnTo>
                    <a:pt x="22" y="102"/>
                  </a:lnTo>
                  <a:lnTo>
                    <a:pt x="24" y="102"/>
                  </a:lnTo>
                  <a:lnTo>
                    <a:pt x="24" y="104"/>
                  </a:lnTo>
                  <a:lnTo>
                    <a:pt x="28" y="104"/>
                  </a:lnTo>
                  <a:lnTo>
                    <a:pt x="28" y="106"/>
                  </a:lnTo>
                  <a:lnTo>
                    <a:pt x="29" y="106"/>
                  </a:lnTo>
                  <a:lnTo>
                    <a:pt x="33" y="107"/>
                  </a:lnTo>
                  <a:lnTo>
                    <a:pt x="36" y="109"/>
                  </a:lnTo>
                  <a:lnTo>
                    <a:pt x="38" y="109"/>
                  </a:lnTo>
                  <a:lnTo>
                    <a:pt x="40" y="111"/>
                  </a:lnTo>
                  <a:lnTo>
                    <a:pt x="41" y="111"/>
                  </a:lnTo>
                  <a:lnTo>
                    <a:pt x="41" y="113"/>
                  </a:lnTo>
                  <a:lnTo>
                    <a:pt x="43" y="113"/>
                  </a:lnTo>
                  <a:lnTo>
                    <a:pt x="45" y="113"/>
                  </a:lnTo>
                  <a:lnTo>
                    <a:pt x="46" y="113"/>
                  </a:lnTo>
                  <a:lnTo>
                    <a:pt x="48" y="113"/>
                  </a:lnTo>
                  <a:lnTo>
                    <a:pt x="50" y="113"/>
                  </a:lnTo>
                  <a:lnTo>
                    <a:pt x="51" y="113"/>
                  </a:lnTo>
                  <a:lnTo>
                    <a:pt x="53" y="113"/>
                  </a:lnTo>
                  <a:lnTo>
                    <a:pt x="55" y="113"/>
                  </a:lnTo>
                  <a:lnTo>
                    <a:pt x="57" y="113"/>
                  </a:lnTo>
                  <a:lnTo>
                    <a:pt x="58" y="113"/>
                  </a:lnTo>
                  <a:lnTo>
                    <a:pt x="60" y="113"/>
                  </a:lnTo>
                  <a:lnTo>
                    <a:pt x="62" y="113"/>
                  </a:lnTo>
                  <a:lnTo>
                    <a:pt x="63" y="113"/>
                  </a:lnTo>
                  <a:lnTo>
                    <a:pt x="65" y="113"/>
                  </a:lnTo>
                  <a:lnTo>
                    <a:pt x="67" y="113"/>
                  </a:lnTo>
                  <a:lnTo>
                    <a:pt x="69" y="113"/>
                  </a:lnTo>
                  <a:lnTo>
                    <a:pt x="70" y="113"/>
                  </a:lnTo>
                  <a:lnTo>
                    <a:pt x="74" y="111"/>
                  </a:lnTo>
                  <a:lnTo>
                    <a:pt x="79" y="107"/>
                  </a:lnTo>
                  <a:lnTo>
                    <a:pt x="80" y="107"/>
                  </a:lnTo>
                  <a:lnTo>
                    <a:pt x="82" y="107"/>
                  </a:lnTo>
                  <a:lnTo>
                    <a:pt x="82" y="106"/>
                  </a:lnTo>
                  <a:lnTo>
                    <a:pt x="84" y="106"/>
                  </a:lnTo>
                  <a:lnTo>
                    <a:pt x="86" y="106"/>
                  </a:lnTo>
                  <a:lnTo>
                    <a:pt x="87" y="104"/>
                  </a:lnTo>
                  <a:lnTo>
                    <a:pt x="89" y="104"/>
                  </a:lnTo>
                  <a:lnTo>
                    <a:pt x="91" y="102"/>
                  </a:lnTo>
                  <a:lnTo>
                    <a:pt x="92" y="102"/>
                  </a:lnTo>
                  <a:lnTo>
                    <a:pt x="92" y="101"/>
                  </a:lnTo>
                  <a:lnTo>
                    <a:pt x="94" y="101"/>
                  </a:lnTo>
                  <a:lnTo>
                    <a:pt x="96" y="99"/>
                  </a:lnTo>
                  <a:lnTo>
                    <a:pt x="96" y="97"/>
                  </a:lnTo>
                  <a:lnTo>
                    <a:pt x="97" y="97"/>
                  </a:lnTo>
                  <a:lnTo>
                    <a:pt x="99" y="96"/>
                  </a:lnTo>
                  <a:lnTo>
                    <a:pt x="99" y="94"/>
                  </a:lnTo>
                  <a:lnTo>
                    <a:pt x="101" y="94"/>
                  </a:lnTo>
                  <a:lnTo>
                    <a:pt x="103" y="92"/>
                  </a:lnTo>
                  <a:lnTo>
                    <a:pt x="103" y="90"/>
                  </a:lnTo>
                  <a:lnTo>
                    <a:pt x="104" y="90"/>
                  </a:lnTo>
                  <a:lnTo>
                    <a:pt x="104" y="89"/>
                  </a:lnTo>
                  <a:lnTo>
                    <a:pt x="106" y="89"/>
                  </a:lnTo>
                  <a:lnTo>
                    <a:pt x="106" y="87"/>
                  </a:lnTo>
                  <a:lnTo>
                    <a:pt x="106" y="85"/>
                  </a:lnTo>
                  <a:lnTo>
                    <a:pt x="108" y="84"/>
                  </a:lnTo>
                  <a:lnTo>
                    <a:pt x="111" y="80"/>
                  </a:lnTo>
                  <a:lnTo>
                    <a:pt x="113" y="77"/>
                  </a:lnTo>
                  <a:lnTo>
                    <a:pt x="113" y="75"/>
                  </a:lnTo>
                  <a:lnTo>
                    <a:pt x="113" y="72"/>
                  </a:lnTo>
                  <a:lnTo>
                    <a:pt x="115" y="70"/>
                  </a:lnTo>
                  <a:lnTo>
                    <a:pt x="115" y="68"/>
                  </a:lnTo>
                  <a:lnTo>
                    <a:pt x="115" y="67"/>
                  </a:lnTo>
                  <a:lnTo>
                    <a:pt x="116" y="67"/>
                  </a:lnTo>
                  <a:lnTo>
                    <a:pt x="116" y="65"/>
                  </a:lnTo>
                  <a:lnTo>
                    <a:pt x="116" y="63"/>
                  </a:lnTo>
                  <a:lnTo>
                    <a:pt x="116" y="61"/>
                  </a:lnTo>
                  <a:lnTo>
                    <a:pt x="116" y="60"/>
                  </a:lnTo>
                  <a:lnTo>
                    <a:pt x="116" y="58"/>
                  </a:lnTo>
                  <a:lnTo>
                    <a:pt x="116" y="56"/>
                  </a:lnTo>
                  <a:lnTo>
                    <a:pt x="116" y="55"/>
                  </a:lnTo>
                  <a:lnTo>
                    <a:pt x="116" y="53"/>
                  </a:lnTo>
                  <a:lnTo>
                    <a:pt x="116" y="51"/>
                  </a:lnTo>
                  <a:lnTo>
                    <a:pt x="116" y="50"/>
                  </a:lnTo>
                  <a:lnTo>
                    <a:pt x="116" y="48"/>
                  </a:lnTo>
                  <a:lnTo>
                    <a:pt x="116" y="46"/>
                  </a:lnTo>
                  <a:lnTo>
                    <a:pt x="115" y="44"/>
                  </a:lnTo>
                  <a:lnTo>
                    <a:pt x="115" y="43"/>
                  </a:lnTo>
                  <a:lnTo>
                    <a:pt x="115" y="41"/>
                  </a:lnTo>
                  <a:lnTo>
                    <a:pt x="115" y="39"/>
                  </a:lnTo>
                  <a:lnTo>
                    <a:pt x="113" y="38"/>
                  </a:lnTo>
                  <a:lnTo>
                    <a:pt x="113" y="32"/>
                  </a:lnTo>
                  <a:lnTo>
                    <a:pt x="111" y="32"/>
                  </a:lnTo>
                  <a:lnTo>
                    <a:pt x="111" y="31"/>
                  </a:lnTo>
                  <a:lnTo>
                    <a:pt x="109" y="29"/>
                  </a:lnTo>
                  <a:lnTo>
                    <a:pt x="108" y="27"/>
                  </a:lnTo>
                  <a:lnTo>
                    <a:pt x="108" y="26"/>
                  </a:lnTo>
                  <a:lnTo>
                    <a:pt x="106" y="24"/>
                  </a:lnTo>
                  <a:lnTo>
                    <a:pt x="106" y="22"/>
                  </a:lnTo>
                  <a:lnTo>
                    <a:pt x="104" y="22"/>
                  </a:lnTo>
                  <a:lnTo>
                    <a:pt x="104" y="21"/>
                  </a:lnTo>
                  <a:lnTo>
                    <a:pt x="103" y="21"/>
                  </a:lnTo>
                  <a:lnTo>
                    <a:pt x="103" y="19"/>
                  </a:lnTo>
                  <a:lnTo>
                    <a:pt x="101" y="17"/>
                  </a:lnTo>
                  <a:lnTo>
                    <a:pt x="99" y="17"/>
                  </a:lnTo>
                  <a:lnTo>
                    <a:pt x="99" y="15"/>
                  </a:lnTo>
                  <a:lnTo>
                    <a:pt x="99" y="14"/>
                  </a:lnTo>
                  <a:lnTo>
                    <a:pt x="97" y="14"/>
                  </a:lnTo>
                  <a:lnTo>
                    <a:pt x="96" y="12"/>
                  </a:lnTo>
                  <a:lnTo>
                    <a:pt x="94" y="12"/>
                  </a:lnTo>
                  <a:lnTo>
                    <a:pt x="92" y="10"/>
                  </a:lnTo>
                  <a:lnTo>
                    <a:pt x="91" y="10"/>
                  </a:lnTo>
                  <a:lnTo>
                    <a:pt x="91" y="9"/>
                  </a:lnTo>
                  <a:lnTo>
                    <a:pt x="87" y="9"/>
                  </a:lnTo>
                  <a:lnTo>
                    <a:pt x="87" y="7"/>
                  </a:lnTo>
                  <a:lnTo>
                    <a:pt x="84" y="7"/>
                  </a:lnTo>
                  <a:close/>
                </a:path>
              </a:pathLst>
            </a:custGeom>
            <a:solidFill>
              <a:srgbClr val="808080"/>
            </a:solidFill>
            <a:ln w="9525">
              <a:noFill/>
              <a:round/>
              <a:headEnd/>
              <a:tailEnd/>
            </a:ln>
          </p:spPr>
          <p:txBody>
            <a:bodyPr/>
            <a:lstStyle/>
            <a:p>
              <a:endParaRPr lang="en-US"/>
            </a:p>
          </p:txBody>
        </p:sp>
        <p:sp>
          <p:nvSpPr>
            <p:cNvPr id="520" name="Freeform 2691"/>
            <p:cNvSpPr>
              <a:spLocks/>
            </p:cNvSpPr>
            <p:nvPr/>
          </p:nvSpPr>
          <p:spPr bwMode="auto">
            <a:xfrm>
              <a:off x="1897" y="2878"/>
              <a:ext cx="119" cy="107"/>
            </a:xfrm>
            <a:custGeom>
              <a:avLst/>
              <a:gdLst>
                <a:gd name="T0" fmla="*/ 77 w 119"/>
                <a:gd name="T1" fmla="*/ 0 h 107"/>
                <a:gd name="T2" fmla="*/ 70 w 119"/>
                <a:gd name="T3" fmla="*/ 0 h 107"/>
                <a:gd name="T4" fmla="*/ 65 w 119"/>
                <a:gd name="T5" fmla="*/ 0 h 107"/>
                <a:gd name="T6" fmla="*/ 59 w 119"/>
                <a:gd name="T7" fmla="*/ 0 h 107"/>
                <a:gd name="T8" fmla="*/ 54 w 119"/>
                <a:gd name="T9" fmla="*/ 0 h 107"/>
                <a:gd name="T10" fmla="*/ 49 w 119"/>
                <a:gd name="T11" fmla="*/ 0 h 107"/>
                <a:gd name="T12" fmla="*/ 44 w 119"/>
                <a:gd name="T13" fmla="*/ 1 h 107"/>
                <a:gd name="T14" fmla="*/ 37 w 119"/>
                <a:gd name="T15" fmla="*/ 3 h 107"/>
                <a:gd name="T16" fmla="*/ 32 w 119"/>
                <a:gd name="T17" fmla="*/ 5 h 107"/>
                <a:gd name="T18" fmla="*/ 29 w 119"/>
                <a:gd name="T19" fmla="*/ 8 h 107"/>
                <a:gd name="T20" fmla="*/ 25 w 119"/>
                <a:gd name="T21" fmla="*/ 10 h 107"/>
                <a:gd name="T22" fmla="*/ 22 w 119"/>
                <a:gd name="T23" fmla="*/ 11 h 107"/>
                <a:gd name="T24" fmla="*/ 19 w 119"/>
                <a:gd name="T25" fmla="*/ 17 h 107"/>
                <a:gd name="T26" fmla="*/ 13 w 119"/>
                <a:gd name="T27" fmla="*/ 20 h 107"/>
                <a:gd name="T28" fmla="*/ 10 w 119"/>
                <a:gd name="T29" fmla="*/ 25 h 107"/>
                <a:gd name="T30" fmla="*/ 5 w 119"/>
                <a:gd name="T31" fmla="*/ 39 h 107"/>
                <a:gd name="T32" fmla="*/ 1 w 119"/>
                <a:gd name="T33" fmla="*/ 46 h 107"/>
                <a:gd name="T34" fmla="*/ 0 w 119"/>
                <a:gd name="T35" fmla="*/ 51 h 107"/>
                <a:gd name="T36" fmla="*/ 0 w 119"/>
                <a:gd name="T37" fmla="*/ 56 h 107"/>
                <a:gd name="T38" fmla="*/ 1 w 119"/>
                <a:gd name="T39" fmla="*/ 61 h 107"/>
                <a:gd name="T40" fmla="*/ 1 w 119"/>
                <a:gd name="T41" fmla="*/ 64 h 107"/>
                <a:gd name="T42" fmla="*/ 3 w 119"/>
                <a:gd name="T43" fmla="*/ 68 h 107"/>
                <a:gd name="T44" fmla="*/ 5 w 119"/>
                <a:gd name="T45" fmla="*/ 73 h 107"/>
                <a:gd name="T46" fmla="*/ 7 w 119"/>
                <a:gd name="T47" fmla="*/ 78 h 107"/>
                <a:gd name="T48" fmla="*/ 8 w 119"/>
                <a:gd name="T49" fmla="*/ 81 h 107"/>
                <a:gd name="T50" fmla="*/ 12 w 119"/>
                <a:gd name="T51" fmla="*/ 87 h 107"/>
                <a:gd name="T52" fmla="*/ 15 w 119"/>
                <a:gd name="T53" fmla="*/ 90 h 107"/>
                <a:gd name="T54" fmla="*/ 19 w 119"/>
                <a:gd name="T55" fmla="*/ 93 h 107"/>
                <a:gd name="T56" fmla="*/ 24 w 119"/>
                <a:gd name="T57" fmla="*/ 97 h 107"/>
                <a:gd name="T58" fmla="*/ 41 w 119"/>
                <a:gd name="T59" fmla="*/ 105 h 107"/>
                <a:gd name="T60" fmla="*/ 46 w 119"/>
                <a:gd name="T61" fmla="*/ 105 h 107"/>
                <a:gd name="T62" fmla="*/ 53 w 119"/>
                <a:gd name="T63" fmla="*/ 107 h 107"/>
                <a:gd name="T64" fmla="*/ 58 w 119"/>
                <a:gd name="T65" fmla="*/ 107 h 107"/>
                <a:gd name="T66" fmla="*/ 63 w 119"/>
                <a:gd name="T67" fmla="*/ 107 h 107"/>
                <a:gd name="T68" fmla="*/ 70 w 119"/>
                <a:gd name="T69" fmla="*/ 107 h 107"/>
                <a:gd name="T70" fmla="*/ 75 w 119"/>
                <a:gd name="T71" fmla="*/ 105 h 107"/>
                <a:gd name="T72" fmla="*/ 78 w 119"/>
                <a:gd name="T73" fmla="*/ 104 h 107"/>
                <a:gd name="T74" fmla="*/ 87 w 119"/>
                <a:gd name="T75" fmla="*/ 100 h 107"/>
                <a:gd name="T76" fmla="*/ 92 w 119"/>
                <a:gd name="T77" fmla="*/ 97 h 107"/>
                <a:gd name="T78" fmla="*/ 95 w 119"/>
                <a:gd name="T79" fmla="*/ 95 h 107"/>
                <a:gd name="T80" fmla="*/ 99 w 119"/>
                <a:gd name="T81" fmla="*/ 92 h 107"/>
                <a:gd name="T82" fmla="*/ 102 w 119"/>
                <a:gd name="T83" fmla="*/ 88 h 107"/>
                <a:gd name="T84" fmla="*/ 105 w 119"/>
                <a:gd name="T85" fmla="*/ 85 h 107"/>
                <a:gd name="T86" fmla="*/ 112 w 119"/>
                <a:gd name="T87" fmla="*/ 75 h 107"/>
                <a:gd name="T88" fmla="*/ 117 w 119"/>
                <a:gd name="T89" fmla="*/ 63 h 107"/>
                <a:gd name="T90" fmla="*/ 117 w 119"/>
                <a:gd name="T91" fmla="*/ 59 h 107"/>
                <a:gd name="T92" fmla="*/ 119 w 119"/>
                <a:gd name="T93" fmla="*/ 54 h 107"/>
                <a:gd name="T94" fmla="*/ 119 w 119"/>
                <a:gd name="T95" fmla="*/ 49 h 107"/>
                <a:gd name="T96" fmla="*/ 117 w 119"/>
                <a:gd name="T97" fmla="*/ 44 h 107"/>
                <a:gd name="T98" fmla="*/ 119 w 119"/>
                <a:gd name="T99" fmla="*/ 40 h 107"/>
                <a:gd name="T100" fmla="*/ 116 w 119"/>
                <a:gd name="T101" fmla="*/ 37 h 107"/>
                <a:gd name="T102" fmla="*/ 114 w 119"/>
                <a:gd name="T103" fmla="*/ 32 h 107"/>
                <a:gd name="T104" fmla="*/ 112 w 119"/>
                <a:gd name="T105" fmla="*/ 27 h 107"/>
                <a:gd name="T106" fmla="*/ 111 w 119"/>
                <a:gd name="T107" fmla="*/ 23 h 107"/>
                <a:gd name="T108" fmla="*/ 107 w 119"/>
                <a:gd name="T109" fmla="*/ 20 h 107"/>
                <a:gd name="T110" fmla="*/ 105 w 119"/>
                <a:gd name="T111" fmla="*/ 17 h 107"/>
                <a:gd name="T112" fmla="*/ 100 w 119"/>
                <a:gd name="T113" fmla="*/ 13 h 107"/>
                <a:gd name="T114" fmla="*/ 97 w 119"/>
                <a:gd name="T115" fmla="*/ 10 h 107"/>
                <a:gd name="T116" fmla="*/ 85 w 119"/>
                <a:gd name="T117" fmla="*/ 3 h 1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9"/>
                <a:gd name="T178" fmla="*/ 0 h 107"/>
                <a:gd name="T179" fmla="*/ 119 w 119"/>
                <a:gd name="T180" fmla="*/ 107 h 1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9" h="107">
                  <a:moveTo>
                    <a:pt x="85" y="3"/>
                  </a:moveTo>
                  <a:lnTo>
                    <a:pt x="78" y="0"/>
                  </a:lnTo>
                  <a:lnTo>
                    <a:pt x="77" y="0"/>
                  </a:lnTo>
                  <a:lnTo>
                    <a:pt x="75" y="0"/>
                  </a:lnTo>
                  <a:lnTo>
                    <a:pt x="73" y="0"/>
                  </a:lnTo>
                  <a:lnTo>
                    <a:pt x="70" y="0"/>
                  </a:lnTo>
                  <a:lnTo>
                    <a:pt x="68" y="0"/>
                  </a:lnTo>
                  <a:lnTo>
                    <a:pt x="66" y="0"/>
                  </a:lnTo>
                  <a:lnTo>
                    <a:pt x="65" y="0"/>
                  </a:lnTo>
                  <a:lnTo>
                    <a:pt x="63" y="0"/>
                  </a:lnTo>
                  <a:lnTo>
                    <a:pt x="61" y="0"/>
                  </a:lnTo>
                  <a:lnTo>
                    <a:pt x="59" y="0"/>
                  </a:lnTo>
                  <a:lnTo>
                    <a:pt x="58" y="0"/>
                  </a:lnTo>
                  <a:lnTo>
                    <a:pt x="56" y="0"/>
                  </a:lnTo>
                  <a:lnTo>
                    <a:pt x="54" y="0"/>
                  </a:lnTo>
                  <a:lnTo>
                    <a:pt x="53" y="0"/>
                  </a:lnTo>
                  <a:lnTo>
                    <a:pt x="51" y="0"/>
                  </a:lnTo>
                  <a:lnTo>
                    <a:pt x="49" y="0"/>
                  </a:lnTo>
                  <a:lnTo>
                    <a:pt x="46" y="0"/>
                  </a:lnTo>
                  <a:lnTo>
                    <a:pt x="44" y="0"/>
                  </a:lnTo>
                  <a:lnTo>
                    <a:pt x="44" y="1"/>
                  </a:lnTo>
                  <a:lnTo>
                    <a:pt x="41" y="3"/>
                  </a:lnTo>
                  <a:lnTo>
                    <a:pt x="39" y="3"/>
                  </a:lnTo>
                  <a:lnTo>
                    <a:pt x="37" y="3"/>
                  </a:lnTo>
                  <a:lnTo>
                    <a:pt x="36" y="5"/>
                  </a:lnTo>
                  <a:lnTo>
                    <a:pt x="34" y="5"/>
                  </a:lnTo>
                  <a:lnTo>
                    <a:pt x="32" y="5"/>
                  </a:lnTo>
                  <a:lnTo>
                    <a:pt x="32" y="6"/>
                  </a:lnTo>
                  <a:lnTo>
                    <a:pt x="30" y="6"/>
                  </a:lnTo>
                  <a:lnTo>
                    <a:pt x="29" y="8"/>
                  </a:lnTo>
                  <a:lnTo>
                    <a:pt x="29" y="10"/>
                  </a:lnTo>
                  <a:lnTo>
                    <a:pt x="27" y="10"/>
                  </a:lnTo>
                  <a:lnTo>
                    <a:pt x="25" y="10"/>
                  </a:lnTo>
                  <a:lnTo>
                    <a:pt x="24" y="10"/>
                  </a:lnTo>
                  <a:lnTo>
                    <a:pt x="24" y="11"/>
                  </a:lnTo>
                  <a:lnTo>
                    <a:pt x="22" y="11"/>
                  </a:lnTo>
                  <a:lnTo>
                    <a:pt x="20" y="15"/>
                  </a:lnTo>
                  <a:lnTo>
                    <a:pt x="19" y="15"/>
                  </a:lnTo>
                  <a:lnTo>
                    <a:pt x="19" y="17"/>
                  </a:lnTo>
                  <a:lnTo>
                    <a:pt x="17" y="18"/>
                  </a:lnTo>
                  <a:lnTo>
                    <a:pt x="15" y="18"/>
                  </a:lnTo>
                  <a:lnTo>
                    <a:pt x="13" y="20"/>
                  </a:lnTo>
                  <a:lnTo>
                    <a:pt x="12" y="20"/>
                  </a:lnTo>
                  <a:lnTo>
                    <a:pt x="12" y="23"/>
                  </a:lnTo>
                  <a:lnTo>
                    <a:pt x="10" y="25"/>
                  </a:lnTo>
                  <a:lnTo>
                    <a:pt x="7" y="30"/>
                  </a:lnTo>
                  <a:lnTo>
                    <a:pt x="5" y="37"/>
                  </a:lnTo>
                  <a:lnTo>
                    <a:pt x="5" y="39"/>
                  </a:lnTo>
                  <a:lnTo>
                    <a:pt x="1" y="42"/>
                  </a:lnTo>
                  <a:lnTo>
                    <a:pt x="3" y="44"/>
                  </a:lnTo>
                  <a:lnTo>
                    <a:pt x="1" y="46"/>
                  </a:lnTo>
                  <a:lnTo>
                    <a:pt x="1" y="49"/>
                  </a:lnTo>
                  <a:lnTo>
                    <a:pt x="1" y="51"/>
                  </a:lnTo>
                  <a:lnTo>
                    <a:pt x="0" y="51"/>
                  </a:lnTo>
                  <a:lnTo>
                    <a:pt x="1" y="51"/>
                  </a:lnTo>
                  <a:lnTo>
                    <a:pt x="0" y="54"/>
                  </a:lnTo>
                  <a:lnTo>
                    <a:pt x="0" y="56"/>
                  </a:lnTo>
                  <a:lnTo>
                    <a:pt x="1" y="58"/>
                  </a:lnTo>
                  <a:lnTo>
                    <a:pt x="0" y="59"/>
                  </a:lnTo>
                  <a:lnTo>
                    <a:pt x="1" y="61"/>
                  </a:lnTo>
                  <a:lnTo>
                    <a:pt x="0" y="61"/>
                  </a:lnTo>
                  <a:lnTo>
                    <a:pt x="1" y="63"/>
                  </a:lnTo>
                  <a:lnTo>
                    <a:pt x="1" y="64"/>
                  </a:lnTo>
                  <a:lnTo>
                    <a:pt x="1" y="66"/>
                  </a:lnTo>
                  <a:lnTo>
                    <a:pt x="1" y="68"/>
                  </a:lnTo>
                  <a:lnTo>
                    <a:pt x="3" y="68"/>
                  </a:lnTo>
                  <a:lnTo>
                    <a:pt x="3" y="71"/>
                  </a:lnTo>
                  <a:lnTo>
                    <a:pt x="3" y="73"/>
                  </a:lnTo>
                  <a:lnTo>
                    <a:pt x="5" y="73"/>
                  </a:lnTo>
                  <a:lnTo>
                    <a:pt x="5" y="75"/>
                  </a:lnTo>
                  <a:lnTo>
                    <a:pt x="5" y="78"/>
                  </a:lnTo>
                  <a:lnTo>
                    <a:pt x="7" y="78"/>
                  </a:lnTo>
                  <a:lnTo>
                    <a:pt x="7" y="80"/>
                  </a:lnTo>
                  <a:lnTo>
                    <a:pt x="8" y="80"/>
                  </a:lnTo>
                  <a:lnTo>
                    <a:pt x="8" y="81"/>
                  </a:lnTo>
                  <a:lnTo>
                    <a:pt x="8" y="85"/>
                  </a:lnTo>
                  <a:lnTo>
                    <a:pt x="10" y="85"/>
                  </a:lnTo>
                  <a:lnTo>
                    <a:pt x="12" y="87"/>
                  </a:lnTo>
                  <a:lnTo>
                    <a:pt x="12" y="88"/>
                  </a:lnTo>
                  <a:lnTo>
                    <a:pt x="13" y="90"/>
                  </a:lnTo>
                  <a:lnTo>
                    <a:pt x="15" y="90"/>
                  </a:lnTo>
                  <a:lnTo>
                    <a:pt x="15" y="92"/>
                  </a:lnTo>
                  <a:lnTo>
                    <a:pt x="19" y="92"/>
                  </a:lnTo>
                  <a:lnTo>
                    <a:pt x="19" y="93"/>
                  </a:lnTo>
                  <a:lnTo>
                    <a:pt x="20" y="95"/>
                  </a:lnTo>
                  <a:lnTo>
                    <a:pt x="22" y="95"/>
                  </a:lnTo>
                  <a:lnTo>
                    <a:pt x="24" y="97"/>
                  </a:lnTo>
                  <a:lnTo>
                    <a:pt x="25" y="98"/>
                  </a:lnTo>
                  <a:lnTo>
                    <a:pt x="32" y="102"/>
                  </a:lnTo>
                  <a:lnTo>
                    <a:pt x="41" y="105"/>
                  </a:lnTo>
                  <a:lnTo>
                    <a:pt x="42" y="105"/>
                  </a:lnTo>
                  <a:lnTo>
                    <a:pt x="44" y="107"/>
                  </a:lnTo>
                  <a:lnTo>
                    <a:pt x="46" y="105"/>
                  </a:lnTo>
                  <a:lnTo>
                    <a:pt x="49" y="107"/>
                  </a:lnTo>
                  <a:lnTo>
                    <a:pt x="51" y="107"/>
                  </a:lnTo>
                  <a:lnTo>
                    <a:pt x="53" y="107"/>
                  </a:lnTo>
                  <a:lnTo>
                    <a:pt x="54" y="107"/>
                  </a:lnTo>
                  <a:lnTo>
                    <a:pt x="56" y="107"/>
                  </a:lnTo>
                  <a:lnTo>
                    <a:pt x="58" y="107"/>
                  </a:lnTo>
                  <a:lnTo>
                    <a:pt x="59" y="107"/>
                  </a:lnTo>
                  <a:lnTo>
                    <a:pt x="61" y="107"/>
                  </a:lnTo>
                  <a:lnTo>
                    <a:pt x="63" y="107"/>
                  </a:lnTo>
                  <a:lnTo>
                    <a:pt x="66" y="107"/>
                  </a:lnTo>
                  <a:lnTo>
                    <a:pt x="68" y="107"/>
                  </a:lnTo>
                  <a:lnTo>
                    <a:pt x="70" y="107"/>
                  </a:lnTo>
                  <a:lnTo>
                    <a:pt x="70" y="105"/>
                  </a:lnTo>
                  <a:lnTo>
                    <a:pt x="73" y="105"/>
                  </a:lnTo>
                  <a:lnTo>
                    <a:pt x="75" y="105"/>
                  </a:lnTo>
                  <a:lnTo>
                    <a:pt x="75" y="104"/>
                  </a:lnTo>
                  <a:lnTo>
                    <a:pt x="78" y="102"/>
                  </a:lnTo>
                  <a:lnTo>
                    <a:pt x="78" y="104"/>
                  </a:lnTo>
                  <a:lnTo>
                    <a:pt x="80" y="102"/>
                  </a:lnTo>
                  <a:lnTo>
                    <a:pt x="83" y="102"/>
                  </a:lnTo>
                  <a:lnTo>
                    <a:pt x="87" y="100"/>
                  </a:lnTo>
                  <a:lnTo>
                    <a:pt x="88" y="98"/>
                  </a:lnTo>
                  <a:lnTo>
                    <a:pt x="90" y="97"/>
                  </a:lnTo>
                  <a:lnTo>
                    <a:pt x="92" y="97"/>
                  </a:lnTo>
                  <a:lnTo>
                    <a:pt x="94" y="97"/>
                  </a:lnTo>
                  <a:lnTo>
                    <a:pt x="94" y="95"/>
                  </a:lnTo>
                  <a:lnTo>
                    <a:pt x="95" y="95"/>
                  </a:lnTo>
                  <a:lnTo>
                    <a:pt x="95" y="93"/>
                  </a:lnTo>
                  <a:lnTo>
                    <a:pt x="97" y="93"/>
                  </a:lnTo>
                  <a:lnTo>
                    <a:pt x="99" y="92"/>
                  </a:lnTo>
                  <a:lnTo>
                    <a:pt x="100" y="92"/>
                  </a:lnTo>
                  <a:lnTo>
                    <a:pt x="102" y="90"/>
                  </a:lnTo>
                  <a:lnTo>
                    <a:pt x="102" y="88"/>
                  </a:lnTo>
                  <a:lnTo>
                    <a:pt x="104" y="87"/>
                  </a:lnTo>
                  <a:lnTo>
                    <a:pt x="104" y="85"/>
                  </a:lnTo>
                  <a:lnTo>
                    <a:pt x="105" y="85"/>
                  </a:lnTo>
                  <a:lnTo>
                    <a:pt x="107" y="81"/>
                  </a:lnTo>
                  <a:lnTo>
                    <a:pt x="109" y="81"/>
                  </a:lnTo>
                  <a:lnTo>
                    <a:pt x="112" y="75"/>
                  </a:lnTo>
                  <a:lnTo>
                    <a:pt x="116" y="69"/>
                  </a:lnTo>
                  <a:lnTo>
                    <a:pt x="114" y="68"/>
                  </a:lnTo>
                  <a:lnTo>
                    <a:pt x="117" y="63"/>
                  </a:lnTo>
                  <a:lnTo>
                    <a:pt x="116" y="63"/>
                  </a:lnTo>
                  <a:lnTo>
                    <a:pt x="117" y="61"/>
                  </a:lnTo>
                  <a:lnTo>
                    <a:pt x="117" y="59"/>
                  </a:lnTo>
                  <a:lnTo>
                    <a:pt x="119" y="58"/>
                  </a:lnTo>
                  <a:lnTo>
                    <a:pt x="119" y="56"/>
                  </a:lnTo>
                  <a:lnTo>
                    <a:pt x="119" y="54"/>
                  </a:lnTo>
                  <a:lnTo>
                    <a:pt x="119" y="52"/>
                  </a:lnTo>
                  <a:lnTo>
                    <a:pt x="119" y="51"/>
                  </a:lnTo>
                  <a:lnTo>
                    <a:pt x="119" y="49"/>
                  </a:lnTo>
                  <a:lnTo>
                    <a:pt x="119" y="47"/>
                  </a:lnTo>
                  <a:lnTo>
                    <a:pt x="119" y="46"/>
                  </a:lnTo>
                  <a:lnTo>
                    <a:pt x="117" y="44"/>
                  </a:lnTo>
                  <a:lnTo>
                    <a:pt x="119" y="42"/>
                  </a:lnTo>
                  <a:lnTo>
                    <a:pt x="117" y="42"/>
                  </a:lnTo>
                  <a:lnTo>
                    <a:pt x="119" y="40"/>
                  </a:lnTo>
                  <a:lnTo>
                    <a:pt x="117" y="39"/>
                  </a:lnTo>
                  <a:lnTo>
                    <a:pt x="116" y="39"/>
                  </a:lnTo>
                  <a:lnTo>
                    <a:pt x="116" y="37"/>
                  </a:lnTo>
                  <a:lnTo>
                    <a:pt x="116" y="35"/>
                  </a:lnTo>
                  <a:lnTo>
                    <a:pt x="116" y="34"/>
                  </a:lnTo>
                  <a:lnTo>
                    <a:pt x="114" y="32"/>
                  </a:lnTo>
                  <a:lnTo>
                    <a:pt x="114" y="30"/>
                  </a:lnTo>
                  <a:lnTo>
                    <a:pt x="114" y="29"/>
                  </a:lnTo>
                  <a:lnTo>
                    <a:pt x="112" y="27"/>
                  </a:lnTo>
                  <a:lnTo>
                    <a:pt x="111" y="27"/>
                  </a:lnTo>
                  <a:lnTo>
                    <a:pt x="112" y="25"/>
                  </a:lnTo>
                  <a:lnTo>
                    <a:pt x="111" y="23"/>
                  </a:lnTo>
                  <a:lnTo>
                    <a:pt x="109" y="22"/>
                  </a:lnTo>
                  <a:lnTo>
                    <a:pt x="107" y="22"/>
                  </a:lnTo>
                  <a:lnTo>
                    <a:pt x="107" y="20"/>
                  </a:lnTo>
                  <a:lnTo>
                    <a:pt x="107" y="18"/>
                  </a:lnTo>
                  <a:lnTo>
                    <a:pt x="105" y="18"/>
                  </a:lnTo>
                  <a:lnTo>
                    <a:pt x="105" y="17"/>
                  </a:lnTo>
                  <a:lnTo>
                    <a:pt x="104" y="17"/>
                  </a:lnTo>
                  <a:lnTo>
                    <a:pt x="104" y="15"/>
                  </a:lnTo>
                  <a:lnTo>
                    <a:pt x="100" y="13"/>
                  </a:lnTo>
                  <a:lnTo>
                    <a:pt x="100" y="11"/>
                  </a:lnTo>
                  <a:lnTo>
                    <a:pt x="99" y="10"/>
                  </a:lnTo>
                  <a:lnTo>
                    <a:pt x="97" y="10"/>
                  </a:lnTo>
                  <a:lnTo>
                    <a:pt x="94" y="8"/>
                  </a:lnTo>
                  <a:lnTo>
                    <a:pt x="94" y="6"/>
                  </a:lnTo>
                  <a:lnTo>
                    <a:pt x="85" y="3"/>
                  </a:lnTo>
                  <a:close/>
                </a:path>
              </a:pathLst>
            </a:custGeom>
            <a:solidFill>
              <a:srgbClr val="808080"/>
            </a:solidFill>
            <a:ln w="9525">
              <a:noFill/>
              <a:round/>
              <a:headEnd/>
              <a:tailEnd/>
            </a:ln>
          </p:spPr>
          <p:txBody>
            <a:bodyPr/>
            <a:lstStyle/>
            <a:p>
              <a:endParaRPr lang="en-US"/>
            </a:p>
          </p:txBody>
        </p:sp>
        <p:sp>
          <p:nvSpPr>
            <p:cNvPr id="521" name="Freeform 2692"/>
            <p:cNvSpPr>
              <a:spLocks/>
            </p:cNvSpPr>
            <p:nvPr/>
          </p:nvSpPr>
          <p:spPr bwMode="auto">
            <a:xfrm>
              <a:off x="1796" y="2867"/>
              <a:ext cx="135" cy="96"/>
            </a:xfrm>
            <a:custGeom>
              <a:avLst/>
              <a:gdLst>
                <a:gd name="T0" fmla="*/ 125 w 135"/>
                <a:gd name="T1" fmla="*/ 31 h 96"/>
                <a:gd name="T2" fmla="*/ 120 w 135"/>
                <a:gd name="T3" fmla="*/ 26 h 96"/>
                <a:gd name="T4" fmla="*/ 116 w 135"/>
                <a:gd name="T5" fmla="*/ 22 h 96"/>
                <a:gd name="T6" fmla="*/ 113 w 135"/>
                <a:gd name="T7" fmla="*/ 19 h 96"/>
                <a:gd name="T8" fmla="*/ 109 w 135"/>
                <a:gd name="T9" fmla="*/ 17 h 96"/>
                <a:gd name="T10" fmla="*/ 104 w 135"/>
                <a:gd name="T11" fmla="*/ 14 h 96"/>
                <a:gd name="T12" fmla="*/ 96 w 135"/>
                <a:gd name="T13" fmla="*/ 11 h 96"/>
                <a:gd name="T14" fmla="*/ 82 w 135"/>
                <a:gd name="T15" fmla="*/ 4 h 96"/>
                <a:gd name="T16" fmla="*/ 75 w 135"/>
                <a:gd name="T17" fmla="*/ 4 h 96"/>
                <a:gd name="T18" fmla="*/ 70 w 135"/>
                <a:gd name="T19" fmla="*/ 2 h 96"/>
                <a:gd name="T20" fmla="*/ 63 w 135"/>
                <a:gd name="T21" fmla="*/ 2 h 96"/>
                <a:gd name="T22" fmla="*/ 58 w 135"/>
                <a:gd name="T23" fmla="*/ 0 h 96"/>
                <a:gd name="T24" fmla="*/ 53 w 135"/>
                <a:gd name="T25" fmla="*/ 0 h 96"/>
                <a:gd name="T26" fmla="*/ 46 w 135"/>
                <a:gd name="T27" fmla="*/ 0 h 96"/>
                <a:gd name="T28" fmla="*/ 33 w 135"/>
                <a:gd name="T29" fmla="*/ 4 h 96"/>
                <a:gd name="T30" fmla="*/ 26 w 135"/>
                <a:gd name="T31" fmla="*/ 5 h 96"/>
                <a:gd name="T32" fmla="*/ 21 w 135"/>
                <a:gd name="T33" fmla="*/ 9 h 96"/>
                <a:gd name="T34" fmla="*/ 16 w 135"/>
                <a:gd name="T35" fmla="*/ 12 h 96"/>
                <a:gd name="T36" fmla="*/ 10 w 135"/>
                <a:gd name="T37" fmla="*/ 16 h 96"/>
                <a:gd name="T38" fmla="*/ 5 w 135"/>
                <a:gd name="T39" fmla="*/ 24 h 96"/>
                <a:gd name="T40" fmla="*/ 0 w 135"/>
                <a:gd name="T41" fmla="*/ 29 h 96"/>
                <a:gd name="T42" fmla="*/ 0 w 135"/>
                <a:gd name="T43" fmla="*/ 33 h 96"/>
                <a:gd name="T44" fmla="*/ 0 w 135"/>
                <a:gd name="T45" fmla="*/ 38 h 96"/>
                <a:gd name="T46" fmla="*/ 0 w 135"/>
                <a:gd name="T47" fmla="*/ 43 h 96"/>
                <a:gd name="T48" fmla="*/ 0 w 135"/>
                <a:gd name="T49" fmla="*/ 46 h 96"/>
                <a:gd name="T50" fmla="*/ 5 w 135"/>
                <a:gd name="T51" fmla="*/ 53 h 96"/>
                <a:gd name="T52" fmla="*/ 10 w 135"/>
                <a:gd name="T53" fmla="*/ 63 h 96"/>
                <a:gd name="T54" fmla="*/ 16 w 135"/>
                <a:gd name="T55" fmla="*/ 67 h 96"/>
                <a:gd name="T56" fmla="*/ 19 w 135"/>
                <a:gd name="T57" fmla="*/ 72 h 96"/>
                <a:gd name="T58" fmla="*/ 22 w 135"/>
                <a:gd name="T59" fmla="*/ 75 h 96"/>
                <a:gd name="T60" fmla="*/ 26 w 135"/>
                <a:gd name="T61" fmla="*/ 77 h 96"/>
                <a:gd name="T62" fmla="*/ 31 w 135"/>
                <a:gd name="T63" fmla="*/ 80 h 96"/>
                <a:gd name="T64" fmla="*/ 36 w 135"/>
                <a:gd name="T65" fmla="*/ 84 h 96"/>
                <a:gd name="T66" fmla="*/ 43 w 135"/>
                <a:gd name="T67" fmla="*/ 87 h 96"/>
                <a:gd name="T68" fmla="*/ 55 w 135"/>
                <a:gd name="T69" fmla="*/ 91 h 96"/>
                <a:gd name="T70" fmla="*/ 60 w 135"/>
                <a:gd name="T71" fmla="*/ 92 h 96"/>
                <a:gd name="T72" fmla="*/ 67 w 135"/>
                <a:gd name="T73" fmla="*/ 94 h 96"/>
                <a:gd name="T74" fmla="*/ 72 w 135"/>
                <a:gd name="T75" fmla="*/ 94 h 96"/>
                <a:gd name="T76" fmla="*/ 77 w 135"/>
                <a:gd name="T77" fmla="*/ 94 h 96"/>
                <a:gd name="T78" fmla="*/ 80 w 135"/>
                <a:gd name="T79" fmla="*/ 96 h 96"/>
                <a:gd name="T80" fmla="*/ 89 w 135"/>
                <a:gd name="T81" fmla="*/ 94 h 96"/>
                <a:gd name="T82" fmla="*/ 102 w 135"/>
                <a:gd name="T83" fmla="*/ 92 h 96"/>
                <a:gd name="T84" fmla="*/ 111 w 135"/>
                <a:gd name="T85" fmla="*/ 91 h 96"/>
                <a:gd name="T86" fmla="*/ 116 w 135"/>
                <a:gd name="T87" fmla="*/ 87 h 96"/>
                <a:gd name="T88" fmla="*/ 121 w 135"/>
                <a:gd name="T89" fmla="*/ 84 h 96"/>
                <a:gd name="T90" fmla="*/ 125 w 135"/>
                <a:gd name="T91" fmla="*/ 82 h 96"/>
                <a:gd name="T92" fmla="*/ 131 w 135"/>
                <a:gd name="T93" fmla="*/ 72 h 96"/>
                <a:gd name="T94" fmla="*/ 133 w 135"/>
                <a:gd name="T95" fmla="*/ 67 h 96"/>
                <a:gd name="T96" fmla="*/ 135 w 135"/>
                <a:gd name="T97" fmla="*/ 62 h 96"/>
                <a:gd name="T98" fmla="*/ 135 w 135"/>
                <a:gd name="T99" fmla="*/ 57 h 96"/>
                <a:gd name="T100" fmla="*/ 135 w 135"/>
                <a:gd name="T101" fmla="*/ 51 h 96"/>
                <a:gd name="T102" fmla="*/ 133 w 135"/>
                <a:gd name="T103" fmla="*/ 48 h 96"/>
                <a:gd name="T104" fmla="*/ 133 w 135"/>
                <a:gd name="T105" fmla="*/ 43 h 9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5"/>
                <a:gd name="T160" fmla="*/ 0 h 96"/>
                <a:gd name="T161" fmla="*/ 135 w 135"/>
                <a:gd name="T162" fmla="*/ 96 h 9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5" h="96">
                  <a:moveTo>
                    <a:pt x="128" y="38"/>
                  </a:moveTo>
                  <a:lnTo>
                    <a:pt x="126" y="33"/>
                  </a:lnTo>
                  <a:lnTo>
                    <a:pt x="125" y="31"/>
                  </a:lnTo>
                  <a:lnTo>
                    <a:pt x="123" y="29"/>
                  </a:lnTo>
                  <a:lnTo>
                    <a:pt x="121" y="29"/>
                  </a:lnTo>
                  <a:lnTo>
                    <a:pt x="120" y="26"/>
                  </a:lnTo>
                  <a:lnTo>
                    <a:pt x="118" y="26"/>
                  </a:lnTo>
                  <a:lnTo>
                    <a:pt x="116" y="24"/>
                  </a:lnTo>
                  <a:lnTo>
                    <a:pt x="116" y="22"/>
                  </a:lnTo>
                  <a:lnTo>
                    <a:pt x="114" y="22"/>
                  </a:lnTo>
                  <a:lnTo>
                    <a:pt x="113" y="21"/>
                  </a:lnTo>
                  <a:lnTo>
                    <a:pt x="113" y="19"/>
                  </a:lnTo>
                  <a:lnTo>
                    <a:pt x="111" y="19"/>
                  </a:lnTo>
                  <a:lnTo>
                    <a:pt x="111" y="17"/>
                  </a:lnTo>
                  <a:lnTo>
                    <a:pt x="109" y="17"/>
                  </a:lnTo>
                  <a:lnTo>
                    <a:pt x="108" y="16"/>
                  </a:lnTo>
                  <a:lnTo>
                    <a:pt x="106" y="16"/>
                  </a:lnTo>
                  <a:lnTo>
                    <a:pt x="104" y="14"/>
                  </a:lnTo>
                  <a:lnTo>
                    <a:pt x="102" y="14"/>
                  </a:lnTo>
                  <a:lnTo>
                    <a:pt x="101" y="12"/>
                  </a:lnTo>
                  <a:lnTo>
                    <a:pt x="96" y="11"/>
                  </a:lnTo>
                  <a:lnTo>
                    <a:pt x="92" y="9"/>
                  </a:lnTo>
                  <a:lnTo>
                    <a:pt x="84" y="5"/>
                  </a:lnTo>
                  <a:lnTo>
                    <a:pt x="82" y="4"/>
                  </a:lnTo>
                  <a:lnTo>
                    <a:pt x="79" y="4"/>
                  </a:lnTo>
                  <a:lnTo>
                    <a:pt x="77" y="4"/>
                  </a:lnTo>
                  <a:lnTo>
                    <a:pt x="75" y="4"/>
                  </a:lnTo>
                  <a:lnTo>
                    <a:pt x="74" y="2"/>
                  </a:lnTo>
                  <a:lnTo>
                    <a:pt x="72" y="4"/>
                  </a:lnTo>
                  <a:lnTo>
                    <a:pt x="70" y="2"/>
                  </a:lnTo>
                  <a:lnTo>
                    <a:pt x="67" y="2"/>
                  </a:lnTo>
                  <a:lnTo>
                    <a:pt x="65" y="2"/>
                  </a:lnTo>
                  <a:lnTo>
                    <a:pt x="63" y="2"/>
                  </a:lnTo>
                  <a:lnTo>
                    <a:pt x="62" y="0"/>
                  </a:lnTo>
                  <a:lnTo>
                    <a:pt x="60" y="2"/>
                  </a:lnTo>
                  <a:lnTo>
                    <a:pt x="58" y="0"/>
                  </a:lnTo>
                  <a:lnTo>
                    <a:pt x="56" y="2"/>
                  </a:lnTo>
                  <a:lnTo>
                    <a:pt x="56" y="0"/>
                  </a:lnTo>
                  <a:lnTo>
                    <a:pt x="53" y="0"/>
                  </a:lnTo>
                  <a:lnTo>
                    <a:pt x="51" y="0"/>
                  </a:lnTo>
                  <a:lnTo>
                    <a:pt x="46" y="2"/>
                  </a:lnTo>
                  <a:lnTo>
                    <a:pt x="46" y="0"/>
                  </a:lnTo>
                  <a:lnTo>
                    <a:pt x="39" y="2"/>
                  </a:lnTo>
                  <a:lnTo>
                    <a:pt x="34" y="4"/>
                  </a:lnTo>
                  <a:lnTo>
                    <a:pt x="33" y="4"/>
                  </a:lnTo>
                  <a:lnTo>
                    <a:pt x="29" y="4"/>
                  </a:lnTo>
                  <a:lnTo>
                    <a:pt x="27" y="5"/>
                  </a:lnTo>
                  <a:lnTo>
                    <a:pt x="26" y="5"/>
                  </a:lnTo>
                  <a:lnTo>
                    <a:pt x="22" y="7"/>
                  </a:lnTo>
                  <a:lnTo>
                    <a:pt x="21" y="7"/>
                  </a:lnTo>
                  <a:lnTo>
                    <a:pt x="21" y="9"/>
                  </a:lnTo>
                  <a:lnTo>
                    <a:pt x="19" y="11"/>
                  </a:lnTo>
                  <a:lnTo>
                    <a:pt x="17" y="11"/>
                  </a:lnTo>
                  <a:lnTo>
                    <a:pt x="16" y="12"/>
                  </a:lnTo>
                  <a:lnTo>
                    <a:pt x="14" y="12"/>
                  </a:lnTo>
                  <a:lnTo>
                    <a:pt x="12" y="14"/>
                  </a:lnTo>
                  <a:lnTo>
                    <a:pt x="10" y="16"/>
                  </a:lnTo>
                  <a:lnTo>
                    <a:pt x="9" y="17"/>
                  </a:lnTo>
                  <a:lnTo>
                    <a:pt x="7" y="17"/>
                  </a:lnTo>
                  <a:lnTo>
                    <a:pt x="5" y="24"/>
                  </a:lnTo>
                  <a:lnTo>
                    <a:pt x="4" y="24"/>
                  </a:lnTo>
                  <a:lnTo>
                    <a:pt x="4" y="26"/>
                  </a:lnTo>
                  <a:lnTo>
                    <a:pt x="0" y="29"/>
                  </a:lnTo>
                  <a:lnTo>
                    <a:pt x="2" y="29"/>
                  </a:lnTo>
                  <a:lnTo>
                    <a:pt x="0" y="31"/>
                  </a:lnTo>
                  <a:lnTo>
                    <a:pt x="0" y="33"/>
                  </a:lnTo>
                  <a:lnTo>
                    <a:pt x="0" y="34"/>
                  </a:lnTo>
                  <a:lnTo>
                    <a:pt x="0" y="36"/>
                  </a:lnTo>
                  <a:lnTo>
                    <a:pt x="0" y="38"/>
                  </a:lnTo>
                  <a:lnTo>
                    <a:pt x="0" y="40"/>
                  </a:lnTo>
                  <a:lnTo>
                    <a:pt x="0" y="41"/>
                  </a:lnTo>
                  <a:lnTo>
                    <a:pt x="0" y="43"/>
                  </a:lnTo>
                  <a:lnTo>
                    <a:pt x="0" y="45"/>
                  </a:lnTo>
                  <a:lnTo>
                    <a:pt x="2" y="46"/>
                  </a:lnTo>
                  <a:lnTo>
                    <a:pt x="0" y="46"/>
                  </a:lnTo>
                  <a:lnTo>
                    <a:pt x="2" y="48"/>
                  </a:lnTo>
                  <a:lnTo>
                    <a:pt x="2" y="50"/>
                  </a:lnTo>
                  <a:lnTo>
                    <a:pt x="5" y="53"/>
                  </a:lnTo>
                  <a:lnTo>
                    <a:pt x="4" y="53"/>
                  </a:lnTo>
                  <a:lnTo>
                    <a:pt x="7" y="58"/>
                  </a:lnTo>
                  <a:lnTo>
                    <a:pt x="10" y="63"/>
                  </a:lnTo>
                  <a:lnTo>
                    <a:pt x="12" y="65"/>
                  </a:lnTo>
                  <a:lnTo>
                    <a:pt x="14" y="67"/>
                  </a:lnTo>
                  <a:lnTo>
                    <a:pt x="16" y="67"/>
                  </a:lnTo>
                  <a:lnTo>
                    <a:pt x="16" y="70"/>
                  </a:lnTo>
                  <a:lnTo>
                    <a:pt x="17" y="70"/>
                  </a:lnTo>
                  <a:lnTo>
                    <a:pt x="19" y="72"/>
                  </a:lnTo>
                  <a:lnTo>
                    <a:pt x="19" y="74"/>
                  </a:lnTo>
                  <a:lnTo>
                    <a:pt x="21" y="74"/>
                  </a:lnTo>
                  <a:lnTo>
                    <a:pt x="22" y="75"/>
                  </a:lnTo>
                  <a:lnTo>
                    <a:pt x="22" y="77"/>
                  </a:lnTo>
                  <a:lnTo>
                    <a:pt x="24" y="77"/>
                  </a:lnTo>
                  <a:lnTo>
                    <a:pt x="26" y="77"/>
                  </a:lnTo>
                  <a:lnTo>
                    <a:pt x="26" y="79"/>
                  </a:lnTo>
                  <a:lnTo>
                    <a:pt x="29" y="79"/>
                  </a:lnTo>
                  <a:lnTo>
                    <a:pt x="31" y="80"/>
                  </a:lnTo>
                  <a:lnTo>
                    <a:pt x="31" y="82"/>
                  </a:lnTo>
                  <a:lnTo>
                    <a:pt x="34" y="82"/>
                  </a:lnTo>
                  <a:lnTo>
                    <a:pt x="36" y="84"/>
                  </a:lnTo>
                  <a:lnTo>
                    <a:pt x="39" y="86"/>
                  </a:lnTo>
                  <a:lnTo>
                    <a:pt x="41" y="86"/>
                  </a:lnTo>
                  <a:lnTo>
                    <a:pt x="43" y="87"/>
                  </a:lnTo>
                  <a:lnTo>
                    <a:pt x="45" y="87"/>
                  </a:lnTo>
                  <a:lnTo>
                    <a:pt x="53" y="91"/>
                  </a:lnTo>
                  <a:lnTo>
                    <a:pt x="55" y="91"/>
                  </a:lnTo>
                  <a:lnTo>
                    <a:pt x="56" y="92"/>
                  </a:lnTo>
                  <a:lnTo>
                    <a:pt x="58" y="92"/>
                  </a:lnTo>
                  <a:lnTo>
                    <a:pt x="60" y="92"/>
                  </a:lnTo>
                  <a:lnTo>
                    <a:pt x="62" y="92"/>
                  </a:lnTo>
                  <a:lnTo>
                    <a:pt x="63" y="94"/>
                  </a:lnTo>
                  <a:lnTo>
                    <a:pt x="67" y="94"/>
                  </a:lnTo>
                  <a:lnTo>
                    <a:pt x="68" y="94"/>
                  </a:lnTo>
                  <a:lnTo>
                    <a:pt x="70" y="94"/>
                  </a:lnTo>
                  <a:lnTo>
                    <a:pt x="72" y="94"/>
                  </a:lnTo>
                  <a:lnTo>
                    <a:pt x="74" y="94"/>
                  </a:lnTo>
                  <a:lnTo>
                    <a:pt x="75" y="96"/>
                  </a:lnTo>
                  <a:lnTo>
                    <a:pt x="77" y="94"/>
                  </a:lnTo>
                  <a:lnTo>
                    <a:pt x="77" y="96"/>
                  </a:lnTo>
                  <a:lnTo>
                    <a:pt x="79" y="96"/>
                  </a:lnTo>
                  <a:lnTo>
                    <a:pt x="80" y="96"/>
                  </a:lnTo>
                  <a:lnTo>
                    <a:pt x="84" y="96"/>
                  </a:lnTo>
                  <a:lnTo>
                    <a:pt x="85" y="96"/>
                  </a:lnTo>
                  <a:lnTo>
                    <a:pt x="89" y="94"/>
                  </a:lnTo>
                  <a:lnTo>
                    <a:pt x="91" y="96"/>
                  </a:lnTo>
                  <a:lnTo>
                    <a:pt x="96" y="94"/>
                  </a:lnTo>
                  <a:lnTo>
                    <a:pt x="102" y="92"/>
                  </a:lnTo>
                  <a:lnTo>
                    <a:pt x="108" y="92"/>
                  </a:lnTo>
                  <a:lnTo>
                    <a:pt x="109" y="91"/>
                  </a:lnTo>
                  <a:lnTo>
                    <a:pt x="111" y="91"/>
                  </a:lnTo>
                  <a:lnTo>
                    <a:pt x="113" y="89"/>
                  </a:lnTo>
                  <a:lnTo>
                    <a:pt x="114" y="89"/>
                  </a:lnTo>
                  <a:lnTo>
                    <a:pt x="116" y="87"/>
                  </a:lnTo>
                  <a:lnTo>
                    <a:pt x="118" y="86"/>
                  </a:lnTo>
                  <a:lnTo>
                    <a:pt x="120" y="86"/>
                  </a:lnTo>
                  <a:lnTo>
                    <a:pt x="121" y="84"/>
                  </a:lnTo>
                  <a:lnTo>
                    <a:pt x="123" y="84"/>
                  </a:lnTo>
                  <a:lnTo>
                    <a:pt x="123" y="82"/>
                  </a:lnTo>
                  <a:lnTo>
                    <a:pt x="125" y="82"/>
                  </a:lnTo>
                  <a:lnTo>
                    <a:pt x="126" y="79"/>
                  </a:lnTo>
                  <a:lnTo>
                    <a:pt x="128" y="79"/>
                  </a:lnTo>
                  <a:lnTo>
                    <a:pt x="131" y="72"/>
                  </a:lnTo>
                  <a:lnTo>
                    <a:pt x="133" y="72"/>
                  </a:lnTo>
                  <a:lnTo>
                    <a:pt x="133" y="70"/>
                  </a:lnTo>
                  <a:lnTo>
                    <a:pt x="133" y="67"/>
                  </a:lnTo>
                  <a:lnTo>
                    <a:pt x="135" y="65"/>
                  </a:lnTo>
                  <a:lnTo>
                    <a:pt x="135" y="63"/>
                  </a:lnTo>
                  <a:lnTo>
                    <a:pt x="135" y="62"/>
                  </a:lnTo>
                  <a:lnTo>
                    <a:pt x="135" y="60"/>
                  </a:lnTo>
                  <a:lnTo>
                    <a:pt x="135" y="58"/>
                  </a:lnTo>
                  <a:lnTo>
                    <a:pt x="135" y="57"/>
                  </a:lnTo>
                  <a:lnTo>
                    <a:pt x="135" y="55"/>
                  </a:lnTo>
                  <a:lnTo>
                    <a:pt x="135" y="53"/>
                  </a:lnTo>
                  <a:lnTo>
                    <a:pt x="135" y="51"/>
                  </a:lnTo>
                  <a:lnTo>
                    <a:pt x="133" y="50"/>
                  </a:lnTo>
                  <a:lnTo>
                    <a:pt x="135" y="50"/>
                  </a:lnTo>
                  <a:lnTo>
                    <a:pt x="133" y="48"/>
                  </a:lnTo>
                  <a:lnTo>
                    <a:pt x="133" y="46"/>
                  </a:lnTo>
                  <a:lnTo>
                    <a:pt x="131" y="43"/>
                  </a:lnTo>
                  <a:lnTo>
                    <a:pt x="133" y="43"/>
                  </a:lnTo>
                  <a:lnTo>
                    <a:pt x="128" y="38"/>
                  </a:lnTo>
                  <a:close/>
                </a:path>
              </a:pathLst>
            </a:custGeom>
            <a:solidFill>
              <a:srgbClr val="808080"/>
            </a:solidFill>
            <a:ln w="9525">
              <a:noFill/>
              <a:round/>
              <a:headEnd/>
              <a:tailEnd/>
            </a:ln>
          </p:spPr>
          <p:txBody>
            <a:bodyPr/>
            <a:lstStyle/>
            <a:p>
              <a:endParaRPr lang="en-US"/>
            </a:p>
          </p:txBody>
        </p:sp>
        <p:sp>
          <p:nvSpPr>
            <p:cNvPr id="522" name="Freeform 2693"/>
            <p:cNvSpPr>
              <a:spLocks/>
            </p:cNvSpPr>
            <p:nvPr/>
          </p:nvSpPr>
          <p:spPr bwMode="auto">
            <a:xfrm>
              <a:off x="1916" y="2763"/>
              <a:ext cx="117" cy="70"/>
            </a:xfrm>
            <a:custGeom>
              <a:avLst/>
              <a:gdLst>
                <a:gd name="T0" fmla="*/ 73 w 117"/>
                <a:gd name="T1" fmla="*/ 2 h 70"/>
                <a:gd name="T2" fmla="*/ 68 w 117"/>
                <a:gd name="T3" fmla="*/ 2 h 70"/>
                <a:gd name="T4" fmla="*/ 63 w 117"/>
                <a:gd name="T5" fmla="*/ 0 h 70"/>
                <a:gd name="T6" fmla="*/ 58 w 117"/>
                <a:gd name="T7" fmla="*/ 0 h 70"/>
                <a:gd name="T8" fmla="*/ 52 w 117"/>
                <a:gd name="T9" fmla="*/ 0 h 70"/>
                <a:gd name="T10" fmla="*/ 44 w 117"/>
                <a:gd name="T11" fmla="*/ 2 h 70"/>
                <a:gd name="T12" fmla="*/ 37 w 117"/>
                <a:gd name="T13" fmla="*/ 4 h 70"/>
                <a:gd name="T14" fmla="*/ 30 w 117"/>
                <a:gd name="T15" fmla="*/ 5 h 70"/>
                <a:gd name="T16" fmla="*/ 25 w 117"/>
                <a:gd name="T17" fmla="*/ 9 h 70"/>
                <a:gd name="T18" fmla="*/ 20 w 117"/>
                <a:gd name="T19" fmla="*/ 11 h 70"/>
                <a:gd name="T20" fmla="*/ 17 w 117"/>
                <a:gd name="T21" fmla="*/ 12 h 70"/>
                <a:gd name="T22" fmla="*/ 13 w 117"/>
                <a:gd name="T23" fmla="*/ 14 h 70"/>
                <a:gd name="T24" fmla="*/ 6 w 117"/>
                <a:gd name="T25" fmla="*/ 21 h 70"/>
                <a:gd name="T26" fmla="*/ 1 w 117"/>
                <a:gd name="T27" fmla="*/ 29 h 70"/>
                <a:gd name="T28" fmla="*/ 0 w 117"/>
                <a:gd name="T29" fmla="*/ 33 h 70"/>
                <a:gd name="T30" fmla="*/ 0 w 117"/>
                <a:gd name="T31" fmla="*/ 38 h 70"/>
                <a:gd name="T32" fmla="*/ 0 w 117"/>
                <a:gd name="T33" fmla="*/ 43 h 70"/>
                <a:gd name="T34" fmla="*/ 3 w 117"/>
                <a:gd name="T35" fmla="*/ 46 h 70"/>
                <a:gd name="T36" fmla="*/ 5 w 117"/>
                <a:gd name="T37" fmla="*/ 50 h 70"/>
                <a:gd name="T38" fmla="*/ 10 w 117"/>
                <a:gd name="T39" fmla="*/ 55 h 70"/>
                <a:gd name="T40" fmla="*/ 15 w 117"/>
                <a:gd name="T41" fmla="*/ 60 h 70"/>
                <a:gd name="T42" fmla="*/ 20 w 117"/>
                <a:gd name="T43" fmla="*/ 62 h 70"/>
                <a:gd name="T44" fmla="*/ 32 w 117"/>
                <a:gd name="T45" fmla="*/ 65 h 70"/>
                <a:gd name="T46" fmla="*/ 44 w 117"/>
                <a:gd name="T47" fmla="*/ 69 h 70"/>
                <a:gd name="T48" fmla="*/ 49 w 117"/>
                <a:gd name="T49" fmla="*/ 69 h 70"/>
                <a:gd name="T50" fmla="*/ 54 w 117"/>
                <a:gd name="T51" fmla="*/ 70 h 70"/>
                <a:gd name="T52" fmla="*/ 59 w 117"/>
                <a:gd name="T53" fmla="*/ 70 h 70"/>
                <a:gd name="T54" fmla="*/ 64 w 117"/>
                <a:gd name="T55" fmla="*/ 70 h 70"/>
                <a:gd name="T56" fmla="*/ 69 w 117"/>
                <a:gd name="T57" fmla="*/ 69 h 70"/>
                <a:gd name="T58" fmla="*/ 76 w 117"/>
                <a:gd name="T59" fmla="*/ 67 h 70"/>
                <a:gd name="T60" fmla="*/ 81 w 117"/>
                <a:gd name="T61" fmla="*/ 67 h 70"/>
                <a:gd name="T62" fmla="*/ 86 w 117"/>
                <a:gd name="T63" fmla="*/ 63 h 70"/>
                <a:gd name="T64" fmla="*/ 93 w 117"/>
                <a:gd name="T65" fmla="*/ 62 h 70"/>
                <a:gd name="T66" fmla="*/ 97 w 117"/>
                <a:gd name="T67" fmla="*/ 60 h 70"/>
                <a:gd name="T68" fmla="*/ 102 w 117"/>
                <a:gd name="T69" fmla="*/ 58 h 70"/>
                <a:gd name="T70" fmla="*/ 107 w 117"/>
                <a:gd name="T71" fmla="*/ 53 h 70"/>
                <a:gd name="T72" fmla="*/ 114 w 117"/>
                <a:gd name="T73" fmla="*/ 45 h 70"/>
                <a:gd name="T74" fmla="*/ 117 w 117"/>
                <a:gd name="T75" fmla="*/ 40 h 70"/>
                <a:gd name="T76" fmla="*/ 115 w 117"/>
                <a:gd name="T77" fmla="*/ 38 h 70"/>
                <a:gd name="T78" fmla="*/ 117 w 117"/>
                <a:gd name="T79" fmla="*/ 36 h 70"/>
                <a:gd name="T80" fmla="*/ 117 w 117"/>
                <a:gd name="T81" fmla="*/ 31 h 70"/>
                <a:gd name="T82" fmla="*/ 115 w 117"/>
                <a:gd name="T83" fmla="*/ 28 h 70"/>
                <a:gd name="T84" fmla="*/ 114 w 117"/>
                <a:gd name="T85" fmla="*/ 24 h 70"/>
                <a:gd name="T86" fmla="*/ 114 w 117"/>
                <a:gd name="T87" fmla="*/ 21 h 70"/>
                <a:gd name="T88" fmla="*/ 109 w 117"/>
                <a:gd name="T89" fmla="*/ 17 h 70"/>
                <a:gd name="T90" fmla="*/ 107 w 117"/>
                <a:gd name="T91" fmla="*/ 14 h 70"/>
                <a:gd name="T92" fmla="*/ 104 w 117"/>
                <a:gd name="T93" fmla="*/ 12 h 70"/>
                <a:gd name="T94" fmla="*/ 100 w 117"/>
                <a:gd name="T95" fmla="*/ 11 h 70"/>
                <a:gd name="T96" fmla="*/ 95 w 117"/>
                <a:gd name="T97" fmla="*/ 9 h 70"/>
                <a:gd name="T98" fmla="*/ 92 w 117"/>
                <a:gd name="T99" fmla="*/ 5 h 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
                <a:gd name="T151" fmla="*/ 0 h 70"/>
                <a:gd name="T152" fmla="*/ 117 w 117"/>
                <a:gd name="T153" fmla="*/ 70 h 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 h="70">
                  <a:moveTo>
                    <a:pt x="85" y="4"/>
                  </a:moveTo>
                  <a:lnTo>
                    <a:pt x="76" y="2"/>
                  </a:lnTo>
                  <a:lnTo>
                    <a:pt x="73" y="2"/>
                  </a:lnTo>
                  <a:lnTo>
                    <a:pt x="71" y="2"/>
                  </a:lnTo>
                  <a:lnTo>
                    <a:pt x="69" y="0"/>
                  </a:lnTo>
                  <a:lnTo>
                    <a:pt x="68" y="2"/>
                  </a:lnTo>
                  <a:lnTo>
                    <a:pt x="66" y="0"/>
                  </a:lnTo>
                  <a:lnTo>
                    <a:pt x="64" y="0"/>
                  </a:lnTo>
                  <a:lnTo>
                    <a:pt x="63" y="0"/>
                  </a:lnTo>
                  <a:lnTo>
                    <a:pt x="61" y="0"/>
                  </a:lnTo>
                  <a:lnTo>
                    <a:pt x="59" y="0"/>
                  </a:lnTo>
                  <a:lnTo>
                    <a:pt x="58" y="0"/>
                  </a:lnTo>
                  <a:lnTo>
                    <a:pt x="56" y="0"/>
                  </a:lnTo>
                  <a:lnTo>
                    <a:pt x="54" y="0"/>
                  </a:lnTo>
                  <a:lnTo>
                    <a:pt x="52" y="0"/>
                  </a:lnTo>
                  <a:lnTo>
                    <a:pt x="51" y="0"/>
                  </a:lnTo>
                  <a:lnTo>
                    <a:pt x="46" y="2"/>
                  </a:lnTo>
                  <a:lnTo>
                    <a:pt x="44" y="2"/>
                  </a:lnTo>
                  <a:lnTo>
                    <a:pt x="42" y="2"/>
                  </a:lnTo>
                  <a:lnTo>
                    <a:pt x="39" y="4"/>
                  </a:lnTo>
                  <a:lnTo>
                    <a:pt x="37" y="4"/>
                  </a:lnTo>
                  <a:lnTo>
                    <a:pt x="35" y="4"/>
                  </a:lnTo>
                  <a:lnTo>
                    <a:pt x="35" y="5"/>
                  </a:lnTo>
                  <a:lnTo>
                    <a:pt x="30" y="5"/>
                  </a:lnTo>
                  <a:lnTo>
                    <a:pt x="30" y="7"/>
                  </a:lnTo>
                  <a:lnTo>
                    <a:pt x="27" y="7"/>
                  </a:lnTo>
                  <a:lnTo>
                    <a:pt x="25" y="9"/>
                  </a:lnTo>
                  <a:lnTo>
                    <a:pt x="23" y="9"/>
                  </a:lnTo>
                  <a:lnTo>
                    <a:pt x="22" y="9"/>
                  </a:lnTo>
                  <a:lnTo>
                    <a:pt x="20" y="11"/>
                  </a:lnTo>
                  <a:lnTo>
                    <a:pt x="18" y="11"/>
                  </a:lnTo>
                  <a:lnTo>
                    <a:pt x="18" y="12"/>
                  </a:lnTo>
                  <a:lnTo>
                    <a:pt x="17" y="12"/>
                  </a:lnTo>
                  <a:lnTo>
                    <a:pt x="15" y="12"/>
                  </a:lnTo>
                  <a:lnTo>
                    <a:pt x="13" y="12"/>
                  </a:lnTo>
                  <a:lnTo>
                    <a:pt x="13" y="14"/>
                  </a:lnTo>
                  <a:lnTo>
                    <a:pt x="11" y="14"/>
                  </a:lnTo>
                  <a:lnTo>
                    <a:pt x="10" y="17"/>
                  </a:lnTo>
                  <a:lnTo>
                    <a:pt x="6" y="21"/>
                  </a:lnTo>
                  <a:lnTo>
                    <a:pt x="3" y="26"/>
                  </a:lnTo>
                  <a:lnTo>
                    <a:pt x="0" y="29"/>
                  </a:lnTo>
                  <a:lnTo>
                    <a:pt x="1" y="29"/>
                  </a:lnTo>
                  <a:lnTo>
                    <a:pt x="0" y="29"/>
                  </a:lnTo>
                  <a:lnTo>
                    <a:pt x="0" y="31"/>
                  </a:lnTo>
                  <a:lnTo>
                    <a:pt x="0" y="33"/>
                  </a:lnTo>
                  <a:lnTo>
                    <a:pt x="0" y="34"/>
                  </a:lnTo>
                  <a:lnTo>
                    <a:pt x="0" y="36"/>
                  </a:lnTo>
                  <a:lnTo>
                    <a:pt x="0" y="38"/>
                  </a:lnTo>
                  <a:lnTo>
                    <a:pt x="0" y="40"/>
                  </a:lnTo>
                  <a:lnTo>
                    <a:pt x="0" y="41"/>
                  </a:lnTo>
                  <a:lnTo>
                    <a:pt x="0" y="43"/>
                  </a:lnTo>
                  <a:lnTo>
                    <a:pt x="1" y="45"/>
                  </a:lnTo>
                  <a:lnTo>
                    <a:pt x="1" y="46"/>
                  </a:lnTo>
                  <a:lnTo>
                    <a:pt x="3" y="46"/>
                  </a:lnTo>
                  <a:lnTo>
                    <a:pt x="1" y="46"/>
                  </a:lnTo>
                  <a:lnTo>
                    <a:pt x="3" y="48"/>
                  </a:lnTo>
                  <a:lnTo>
                    <a:pt x="5" y="50"/>
                  </a:lnTo>
                  <a:lnTo>
                    <a:pt x="6" y="51"/>
                  </a:lnTo>
                  <a:lnTo>
                    <a:pt x="8" y="53"/>
                  </a:lnTo>
                  <a:lnTo>
                    <a:pt x="10" y="55"/>
                  </a:lnTo>
                  <a:lnTo>
                    <a:pt x="11" y="57"/>
                  </a:lnTo>
                  <a:lnTo>
                    <a:pt x="13" y="58"/>
                  </a:lnTo>
                  <a:lnTo>
                    <a:pt x="15" y="60"/>
                  </a:lnTo>
                  <a:lnTo>
                    <a:pt x="17" y="60"/>
                  </a:lnTo>
                  <a:lnTo>
                    <a:pt x="18" y="62"/>
                  </a:lnTo>
                  <a:lnTo>
                    <a:pt x="20" y="62"/>
                  </a:lnTo>
                  <a:lnTo>
                    <a:pt x="22" y="63"/>
                  </a:lnTo>
                  <a:lnTo>
                    <a:pt x="25" y="63"/>
                  </a:lnTo>
                  <a:lnTo>
                    <a:pt x="32" y="65"/>
                  </a:lnTo>
                  <a:lnTo>
                    <a:pt x="39" y="69"/>
                  </a:lnTo>
                  <a:lnTo>
                    <a:pt x="40" y="67"/>
                  </a:lnTo>
                  <a:lnTo>
                    <a:pt x="44" y="69"/>
                  </a:lnTo>
                  <a:lnTo>
                    <a:pt x="46" y="69"/>
                  </a:lnTo>
                  <a:lnTo>
                    <a:pt x="47" y="69"/>
                  </a:lnTo>
                  <a:lnTo>
                    <a:pt x="49" y="69"/>
                  </a:lnTo>
                  <a:lnTo>
                    <a:pt x="51" y="70"/>
                  </a:lnTo>
                  <a:lnTo>
                    <a:pt x="51" y="69"/>
                  </a:lnTo>
                  <a:lnTo>
                    <a:pt x="54" y="70"/>
                  </a:lnTo>
                  <a:lnTo>
                    <a:pt x="56" y="70"/>
                  </a:lnTo>
                  <a:lnTo>
                    <a:pt x="58" y="70"/>
                  </a:lnTo>
                  <a:lnTo>
                    <a:pt x="59" y="70"/>
                  </a:lnTo>
                  <a:lnTo>
                    <a:pt x="61" y="70"/>
                  </a:lnTo>
                  <a:lnTo>
                    <a:pt x="63" y="70"/>
                  </a:lnTo>
                  <a:lnTo>
                    <a:pt x="64" y="70"/>
                  </a:lnTo>
                  <a:lnTo>
                    <a:pt x="64" y="69"/>
                  </a:lnTo>
                  <a:lnTo>
                    <a:pt x="64" y="70"/>
                  </a:lnTo>
                  <a:lnTo>
                    <a:pt x="69" y="69"/>
                  </a:lnTo>
                  <a:lnTo>
                    <a:pt x="71" y="69"/>
                  </a:lnTo>
                  <a:lnTo>
                    <a:pt x="75" y="67"/>
                  </a:lnTo>
                  <a:lnTo>
                    <a:pt x="76" y="67"/>
                  </a:lnTo>
                  <a:lnTo>
                    <a:pt x="80" y="67"/>
                  </a:lnTo>
                  <a:lnTo>
                    <a:pt x="81" y="65"/>
                  </a:lnTo>
                  <a:lnTo>
                    <a:pt x="81" y="67"/>
                  </a:lnTo>
                  <a:lnTo>
                    <a:pt x="81" y="65"/>
                  </a:lnTo>
                  <a:lnTo>
                    <a:pt x="85" y="65"/>
                  </a:lnTo>
                  <a:lnTo>
                    <a:pt x="86" y="63"/>
                  </a:lnTo>
                  <a:lnTo>
                    <a:pt x="88" y="63"/>
                  </a:lnTo>
                  <a:lnTo>
                    <a:pt x="90" y="63"/>
                  </a:lnTo>
                  <a:lnTo>
                    <a:pt x="93" y="62"/>
                  </a:lnTo>
                  <a:lnTo>
                    <a:pt x="95" y="62"/>
                  </a:lnTo>
                  <a:lnTo>
                    <a:pt x="95" y="60"/>
                  </a:lnTo>
                  <a:lnTo>
                    <a:pt x="97" y="60"/>
                  </a:lnTo>
                  <a:lnTo>
                    <a:pt x="98" y="60"/>
                  </a:lnTo>
                  <a:lnTo>
                    <a:pt x="100" y="58"/>
                  </a:lnTo>
                  <a:lnTo>
                    <a:pt x="102" y="58"/>
                  </a:lnTo>
                  <a:lnTo>
                    <a:pt x="104" y="55"/>
                  </a:lnTo>
                  <a:lnTo>
                    <a:pt x="105" y="55"/>
                  </a:lnTo>
                  <a:lnTo>
                    <a:pt x="107" y="53"/>
                  </a:lnTo>
                  <a:lnTo>
                    <a:pt x="109" y="53"/>
                  </a:lnTo>
                  <a:lnTo>
                    <a:pt x="110" y="50"/>
                  </a:lnTo>
                  <a:lnTo>
                    <a:pt x="114" y="45"/>
                  </a:lnTo>
                  <a:lnTo>
                    <a:pt x="114" y="43"/>
                  </a:lnTo>
                  <a:lnTo>
                    <a:pt x="115" y="41"/>
                  </a:lnTo>
                  <a:lnTo>
                    <a:pt x="117" y="40"/>
                  </a:lnTo>
                  <a:lnTo>
                    <a:pt x="115" y="40"/>
                  </a:lnTo>
                  <a:lnTo>
                    <a:pt x="117" y="38"/>
                  </a:lnTo>
                  <a:lnTo>
                    <a:pt x="115" y="38"/>
                  </a:lnTo>
                  <a:lnTo>
                    <a:pt x="117" y="36"/>
                  </a:lnTo>
                  <a:lnTo>
                    <a:pt x="115" y="36"/>
                  </a:lnTo>
                  <a:lnTo>
                    <a:pt x="117" y="36"/>
                  </a:lnTo>
                  <a:lnTo>
                    <a:pt x="117" y="34"/>
                  </a:lnTo>
                  <a:lnTo>
                    <a:pt x="117" y="33"/>
                  </a:lnTo>
                  <a:lnTo>
                    <a:pt x="117" y="31"/>
                  </a:lnTo>
                  <a:lnTo>
                    <a:pt x="117" y="29"/>
                  </a:lnTo>
                  <a:lnTo>
                    <a:pt x="115" y="29"/>
                  </a:lnTo>
                  <a:lnTo>
                    <a:pt x="115" y="28"/>
                  </a:lnTo>
                  <a:lnTo>
                    <a:pt x="114" y="26"/>
                  </a:lnTo>
                  <a:lnTo>
                    <a:pt x="115" y="24"/>
                  </a:lnTo>
                  <a:lnTo>
                    <a:pt x="114" y="24"/>
                  </a:lnTo>
                  <a:lnTo>
                    <a:pt x="114" y="21"/>
                  </a:lnTo>
                  <a:lnTo>
                    <a:pt x="112" y="21"/>
                  </a:lnTo>
                  <a:lnTo>
                    <a:pt x="114" y="21"/>
                  </a:lnTo>
                  <a:lnTo>
                    <a:pt x="112" y="19"/>
                  </a:lnTo>
                  <a:lnTo>
                    <a:pt x="110" y="19"/>
                  </a:lnTo>
                  <a:lnTo>
                    <a:pt x="109" y="17"/>
                  </a:lnTo>
                  <a:lnTo>
                    <a:pt x="109" y="16"/>
                  </a:lnTo>
                  <a:lnTo>
                    <a:pt x="107" y="16"/>
                  </a:lnTo>
                  <a:lnTo>
                    <a:pt x="107" y="14"/>
                  </a:lnTo>
                  <a:lnTo>
                    <a:pt x="105" y="14"/>
                  </a:lnTo>
                  <a:lnTo>
                    <a:pt x="105" y="12"/>
                  </a:lnTo>
                  <a:lnTo>
                    <a:pt x="104" y="12"/>
                  </a:lnTo>
                  <a:lnTo>
                    <a:pt x="102" y="12"/>
                  </a:lnTo>
                  <a:lnTo>
                    <a:pt x="102" y="11"/>
                  </a:lnTo>
                  <a:lnTo>
                    <a:pt x="100" y="11"/>
                  </a:lnTo>
                  <a:lnTo>
                    <a:pt x="98" y="9"/>
                  </a:lnTo>
                  <a:lnTo>
                    <a:pt x="97" y="9"/>
                  </a:lnTo>
                  <a:lnTo>
                    <a:pt x="95" y="9"/>
                  </a:lnTo>
                  <a:lnTo>
                    <a:pt x="95" y="7"/>
                  </a:lnTo>
                  <a:lnTo>
                    <a:pt x="92" y="7"/>
                  </a:lnTo>
                  <a:lnTo>
                    <a:pt x="92" y="5"/>
                  </a:lnTo>
                  <a:lnTo>
                    <a:pt x="85" y="4"/>
                  </a:lnTo>
                  <a:close/>
                </a:path>
              </a:pathLst>
            </a:custGeom>
            <a:solidFill>
              <a:srgbClr val="808080"/>
            </a:solidFill>
            <a:ln w="9525">
              <a:noFill/>
              <a:round/>
              <a:headEnd/>
              <a:tailEnd/>
            </a:ln>
          </p:spPr>
          <p:txBody>
            <a:bodyPr/>
            <a:lstStyle/>
            <a:p>
              <a:endParaRPr lang="en-US"/>
            </a:p>
          </p:txBody>
        </p:sp>
        <p:sp>
          <p:nvSpPr>
            <p:cNvPr id="523" name="Freeform 2694"/>
            <p:cNvSpPr>
              <a:spLocks/>
            </p:cNvSpPr>
            <p:nvPr/>
          </p:nvSpPr>
          <p:spPr bwMode="auto">
            <a:xfrm>
              <a:off x="1912" y="2762"/>
              <a:ext cx="126" cy="71"/>
            </a:xfrm>
            <a:custGeom>
              <a:avLst/>
              <a:gdLst>
                <a:gd name="T0" fmla="*/ 0 w 126"/>
                <a:gd name="T1" fmla="*/ 27 h 71"/>
                <a:gd name="T2" fmla="*/ 0 w 126"/>
                <a:gd name="T3" fmla="*/ 35 h 71"/>
                <a:gd name="T4" fmla="*/ 0 w 126"/>
                <a:gd name="T5" fmla="*/ 44 h 71"/>
                <a:gd name="T6" fmla="*/ 5 w 126"/>
                <a:gd name="T7" fmla="*/ 51 h 71"/>
                <a:gd name="T8" fmla="*/ 12 w 126"/>
                <a:gd name="T9" fmla="*/ 59 h 71"/>
                <a:gd name="T10" fmla="*/ 22 w 126"/>
                <a:gd name="T11" fmla="*/ 64 h 71"/>
                <a:gd name="T12" fmla="*/ 33 w 126"/>
                <a:gd name="T13" fmla="*/ 70 h 71"/>
                <a:gd name="T14" fmla="*/ 43 w 126"/>
                <a:gd name="T15" fmla="*/ 71 h 71"/>
                <a:gd name="T16" fmla="*/ 51 w 126"/>
                <a:gd name="T17" fmla="*/ 71 h 71"/>
                <a:gd name="T18" fmla="*/ 62 w 126"/>
                <a:gd name="T19" fmla="*/ 71 h 71"/>
                <a:gd name="T20" fmla="*/ 72 w 126"/>
                <a:gd name="T21" fmla="*/ 71 h 71"/>
                <a:gd name="T22" fmla="*/ 90 w 126"/>
                <a:gd name="T23" fmla="*/ 68 h 71"/>
                <a:gd name="T24" fmla="*/ 99 w 126"/>
                <a:gd name="T25" fmla="*/ 64 h 71"/>
                <a:gd name="T26" fmla="*/ 109 w 126"/>
                <a:gd name="T27" fmla="*/ 58 h 71"/>
                <a:gd name="T28" fmla="*/ 119 w 126"/>
                <a:gd name="T29" fmla="*/ 51 h 71"/>
                <a:gd name="T30" fmla="*/ 123 w 126"/>
                <a:gd name="T31" fmla="*/ 42 h 71"/>
                <a:gd name="T32" fmla="*/ 125 w 126"/>
                <a:gd name="T33" fmla="*/ 34 h 71"/>
                <a:gd name="T34" fmla="*/ 123 w 126"/>
                <a:gd name="T35" fmla="*/ 29 h 71"/>
                <a:gd name="T36" fmla="*/ 119 w 126"/>
                <a:gd name="T37" fmla="*/ 22 h 71"/>
                <a:gd name="T38" fmla="*/ 113 w 126"/>
                <a:gd name="T39" fmla="*/ 13 h 71"/>
                <a:gd name="T40" fmla="*/ 106 w 126"/>
                <a:gd name="T41" fmla="*/ 10 h 71"/>
                <a:gd name="T42" fmla="*/ 99 w 126"/>
                <a:gd name="T43" fmla="*/ 6 h 71"/>
                <a:gd name="T44" fmla="*/ 73 w 126"/>
                <a:gd name="T45" fmla="*/ 0 h 71"/>
                <a:gd name="T46" fmla="*/ 62 w 126"/>
                <a:gd name="T47" fmla="*/ 0 h 71"/>
                <a:gd name="T48" fmla="*/ 50 w 126"/>
                <a:gd name="T49" fmla="*/ 0 h 71"/>
                <a:gd name="T50" fmla="*/ 33 w 126"/>
                <a:gd name="T51" fmla="*/ 5 h 71"/>
                <a:gd name="T52" fmla="*/ 26 w 126"/>
                <a:gd name="T53" fmla="*/ 8 h 71"/>
                <a:gd name="T54" fmla="*/ 17 w 126"/>
                <a:gd name="T55" fmla="*/ 12 h 71"/>
                <a:gd name="T56" fmla="*/ 5 w 126"/>
                <a:gd name="T57" fmla="*/ 22 h 71"/>
                <a:gd name="T58" fmla="*/ 19 w 126"/>
                <a:gd name="T59" fmla="*/ 17 h 71"/>
                <a:gd name="T60" fmla="*/ 31 w 126"/>
                <a:gd name="T61" fmla="*/ 12 h 71"/>
                <a:gd name="T62" fmla="*/ 38 w 126"/>
                <a:gd name="T63" fmla="*/ 8 h 71"/>
                <a:gd name="T64" fmla="*/ 58 w 126"/>
                <a:gd name="T65" fmla="*/ 3 h 71"/>
                <a:gd name="T66" fmla="*/ 68 w 126"/>
                <a:gd name="T67" fmla="*/ 3 h 71"/>
                <a:gd name="T68" fmla="*/ 75 w 126"/>
                <a:gd name="T69" fmla="*/ 5 h 71"/>
                <a:gd name="T70" fmla="*/ 94 w 126"/>
                <a:gd name="T71" fmla="*/ 10 h 71"/>
                <a:gd name="T72" fmla="*/ 101 w 126"/>
                <a:gd name="T73" fmla="*/ 12 h 71"/>
                <a:gd name="T74" fmla="*/ 109 w 126"/>
                <a:gd name="T75" fmla="*/ 18 h 71"/>
                <a:gd name="T76" fmla="*/ 114 w 126"/>
                <a:gd name="T77" fmla="*/ 25 h 71"/>
                <a:gd name="T78" fmla="*/ 116 w 126"/>
                <a:gd name="T79" fmla="*/ 34 h 71"/>
                <a:gd name="T80" fmla="*/ 116 w 126"/>
                <a:gd name="T81" fmla="*/ 42 h 71"/>
                <a:gd name="T82" fmla="*/ 113 w 126"/>
                <a:gd name="T83" fmla="*/ 49 h 71"/>
                <a:gd name="T84" fmla="*/ 106 w 126"/>
                <a:gd name="T85" fmla="*/ 56 h 71"/>
                <a:gd name="T86" fmla="*/ 92 w 126"/>
                <a:gd name="T87" fmla="*/ 61 h 71"/>
                <a:gd name="T88" fmla="*/ 73 w 126"/>
                <a:gd name="T89" fmla="*/ 66 h 71"/>
                <a:gd name="T90" fmla="*/ 63 w 126"/>
                <a:gd name="T91" fmla="*/ 68 h 71"/>
                <a:gd name="T92" fmla="*/ 55 w 126"/>
                <a:gd name="T93" fmla="*/ 68 h 71"/>
                <a:gd name="T94" fmla="*/ 46 w 126"/>
                <a:gd name="T95" fmla="*/ 68 h 71"/>
                <a:gd name="T96" fmla="*/ 38 w 126"/>
                <a:gd name="T97" fmla="*/ 66 h 71"/>
                <a:gd name="T98" fmla="*/ 26 w 126"/>
                <a:gd name="T99" fmla="*/ 61 h 71"/>
                <a:gd name="T100" fmla="*/ 17 w 126"/>
                <a:gd name="T101" fmla="*/ 56 h 71"/>
                <a:gd name="T102" fmla="*/ 7 w 126"/>
                <a:gd name="T103" fmla="*/ 42 h 71"/>
                <a:gd name="T104" fmla="*/ 7 w 126"/>
                <a:gd name="T105" fmla="*/ 32 h 71"/>
                <a:gd name="T106" fmla="*/ 9 w 126"/>
                <a:gd name="T107" fmla="*/ 2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6"/>
                <a:gd name="T163" fmla="*/ 0 h 71"/>
                <a:gd name="T164" fmla="*/ 126 w 126"/>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6" h="71">
                  <a:moveTo>
                    <a:pt x="5" y="22"/>
                  </a:moveTo>
                  <a:lnTo>
                    <a:pt x="2" y="25"/>
                  </a:lnTo>
                  <a:lnTo>
                    <a:pt x="0" y="27"/>
                  </a:lnTo>
                  <a:lnTo>
                    <a:pt x="0" y="30"/>
                  </a:lnTo>
                  <a:lnTo>
                    <a:pt x="0" y="32"/>
                  </a:lnTo>
                  <a:lnTo>
                    <a:pt x="0" y="35"/>
                  </a:lnTo>
                  <a:lnTo>
                    <a:pt x="0" y="37"/>
                  </a:lnTo>
                  <a:lnTo>
                    <a:pt x="0" y="42"/>
                  </a:lnTo>
                  <a:lnTo>
                    <a:pt x="0" y="44"/>
                  </a:lnTo>
                  <a:lnTo>
                    <a:pt x="2" y="47"/>
                  </a:lnTo>
                  <a:lnTo>
                    <a:pt x="4" y="51"/>
                  </a:lnTo>
                  <a:lnTo>
                    <a:pt x="5" y="51"/>
                  </a:lnTo>
                  <a:lnTo>
                    <a:pt x="5" y="54"/>
                  </a:lnTo>
                  <a:lnTo>
                    <a:pt x="10" y="58"/>
                  </a:lnTo>
                  <a:lnTo>
                    <a:pt x="12" y="59"/>
                  </a:lnTo>
                  <a:lnTo>
                    <a:pt x="17" y="61"/>
                  </a:lnTo>
                  <a:lnTo>
                    <a:pt x="19" y="63"/>
                  </a:lnTo>
                  <a:lnTo>
                    <a:pt x="22" y="64"/>
                  </a:lnTo>
                  <a:lnTo>
                    <a:pt x="26" y="66"/>
                  </a:lnTo>
                  <a:lnTo>
                    <a:pt x="31" y="68"/>
                  </a:lnTo>
                  <a:lnTo>
                    <a:pt x="33" y="70"/>
                  </a:lnTo>
                  <a:lnTo>
                    <a:pt x="34" y="70"/>
                  </a:lnTo>
                  <a:lnTo>
                    <a:pt x="38" y="70"/>
                  </a:lnTo>
                  <a:lnTo>
                    <a:pt x="43" y="71"/>
                  </a:lnTo>
                  <a:lnTo>
                    <a:pt x="46" y="71"/>
                  </a:lnTo>
                  <a:lnTo>
                    <a:pt x="48" y="71"/>
                  </a:lnTo>
                  <a:lnTo>
                    <a:pt x="51" y="71"/>
                  </a:lnTo>
                  <a:lnTo>
                    <a:pt x="55" y="71"/>
                  </a:lnTo>
                  <a:lnTo>
                    <a:pt x="58" y="71"/>
                  </a:lnTo>
                  <a:lnTo>
                    <a:pt x="62" y="71"/>
                  </a:lnTo>
                  <a:lnTo>
                    <a:pt x="63" y="71"/>
                  </a:lnTo>
                  <a:lnTo>
                    <a:pt x="68" y="71"/>
                  </a:lnTo>
                  <a:lnTo>
                    <a:pt x="72" y="71"/>
                  </a:lnTo>
                  <a:lnTo>
                    <a:pt x="77" y="71"/>
                  </a:lnTo>
                  <a:lnTo>
                    <a:pt x="85" y="70"/>
                  </a:lnTo>
                  <a:lnTo>
                    <a:pt x="90" y="68"/>
                  </a:lnTo>
                  <a:lnTo>
                    <a:pt x="92" y="66"/>
                  </a:lnTo>
                  <a:lnTo>
                    <a:pt x="97" y="66"/>
                  </a:lnTo>
                  <a:lnTo>
                    <a:pt x="99" y="64"/>
                  </a:lnTo>
                  <a:lnTo>
                    <a:pt x="101" y="63"/>
                  </a:lnTo>
                  <a:lnTo>
                    <a:pt x="104" y="61"/>
                  </a:lnTo>
                  <a:lnTo>
                    <a:pt x="109" y="58"/>
                  </a:lnTo>
                  <a:lnTo>
                    <a:pt x="113" y="58"/>
                  </a:lnTo>
                  <a:lnTo>
                    <a:pt x="113" y="56"/>
                  </a:lnTo>
                  <a:lnTo>
                    <a:pt x="119" y="51"/>
                  </a:lnTo>
                  <a:lnTo>
                    <a:pt x="123" y="46"/>
                  </a:lnTo>
                  <a:lnTo>
                    <a:pt x="123" y="44"/>
                  </a:lnTo>
                  <a:lnTo>
                    <a:pt x="123" y="42"/>
                  </a:lnTo>
                  <a:lnTo>
                    <a:pt x="125" y="37"/>
                  </a:lnTo>
                  <a:lnTo>
                    <a:pt x="126" y="35"/>
                  </a:lnTo>
                  <a:lnTo>
                    <a:pt x="125" y="34"/>
                  </a:lnTo>
                  <a:lnTo>
                    <a:pt x="126" y="32"/>
                  </a:lnTo>
                  <a:lnTo>
                    <a:pt x="125" y="30"/>
                  </a:lnTo>
                  <a:lnTo>
                    <a:pt x="123" y="29"/>
                  </a:lnTo>
                  <a:lnTo>
                    <a:pt x="121" y="25"/>
                  </a:lnTo>
                  <a:lnTo>
                    <a:pt x="121" y="23"/>
                  </a:lnTo>
                  <a:lnTo>
                    <a:pt x="119" y="22"/>
                  </a:lnTo>
                  <a:lnTo>
                    <a:pt x="118" y="18"/>
                  </a:lnTo>
                  <a:lnTo>
                    <a:pt x="113" y="15"/>
                  </a:lnTo>
                  <a:lnTo>
                    <a:pt x="113" y="13"/>
                  </a:lnTo>
                  <a:lnTo>
                    <a:pt x="109" y="13"/>
                  </a:lnTo>
                  <a:lnTo>
                    <a:pt x="109" y="12"/>
                  </a:lnTo>
                  <a:lnTo>
                    <a:pt x="106" y="10"/>
                  </a:lnTo>
                  <a:lnTo>
                    <a:pt x="106" y="8"/>
                  </a:lnTo>
                  <a:lnTo>
                    <a:pt x="102" y="8"/>
                  </a:lnTo>
                  <a:lnTo>
                    <a:pt x="99" y="6"/>
                  </a:lnTo>
                  <a:lnTo>
                    <a:pt x="80" y="0"/>
                  </a:lnTo>
                  <a:lnTo>
                    <a:pt x="77" y="0"/>
                  </a:lnTo>
                  <a:lnTo>
                    <a:pt x="73" y="0"/>
                  </a:lnTo>
                  <a:lnTo>
                    <a:pt x="72" y="0"/>
                  </a:lnTo>
                  <a:lnTo>
                    <a:pt x="68" y="0"/>
                  </a:lnTo>
                  <a:lnTo>
                    <a:pt x="62" y="0"/>
                  </a:lnTo>
                  <a:lnTo>
                    <a:pt x="58" y="0"/>
                  </a:lnTo>
                  <a:lnTo>
                    <a:pt x="56" y="0"/>
                  </a:lnTo>
                  <a:lnTo>
                    <a:pt x="50" y="0"/>
                  </a:lnTo>
                  <a:lnTo>
                    <a:pt x="43" y="3"/>
                  </a:lnTo>
                  <a:lnTo>
                    <a:pt x="38" y="3"/>
                  </a:lnTo>
                  <a:lnTo>
                    <a:pt x="33" y="5"/>
                  </a:lnTo>
                  <a:lnTo>
                    <a:pt x="31" y="6"/>
                  </a:lnTo>
                  <a:lnTo>
                    <a:pt x="27" y="6"/>
                  </a:lnTo>
                  <a:lnTo>
                    <a:pt x="26" y="8"/>
                  </a:lnTo>
                  <a:lnTo>
                    <a:pt x="22" y="8"/>
                  </a:lnTo>
                  <a:lnTo>
                    <a:pt x="21" y="10"/>
                  </a:lnTo>
                  <a:lnTo>
                    <a:pt x="17" y="12"/>
                  </a:lnTo>
                  <a:lnTo>
                    <a:pt x="12" y="15"/>
                  </a:lnTo>
                  <a:lnTo>
                    <a:pt x="9" y="18"/>
                  </a:lnTo>
                  <a:lnTo>
                    <a:pt x="5" y="22"/>
                  </a:lnTo>
                  <a:lnTo>
                    <a:pt x="12" y="23"/>
                  </a:lnTo>
                  <a:lnTo>
                    <a:pt x="15" y="20"/>
                  </a:lnTo>
                  <a:lnTo>
                    <a:pt x="19" y="17"/>
                  </a:lnTo>
                  <a:lnTo>
                    <a:pt x="22" y="15"/>
                  </a:lnTo>
                  <a:lnTo>
                    <a:pt x="26" y="12"/>
                  </a:lnTo>
                  <a:lnTo>
                    <a:pt x="31" y="12"/>
                  </a:lnTo>
                  <a:lnTo>
                    <a:pt x="31" y="10"/>
                  </a:lnTo>
                  <a:lnTo>
                    <a:pt x="34" y="10"/>
                  </a:lnTo>
                  <a:lnTo>
                    <a:pt x="38" y="8"/>
                  </a:lnTo>
                  <a:lnTo>
                    <a:pt x="43" y="6"/>
                  </a:lnTo>
                  <a:lnTo>
                    <a:pt x="51" y="5"/>
                  </a:lnTo>
                  <a:lnTo>
                    <a:pt x="58" y="3"/>
                  </a:lnTo>
                  <a:lnTo>
                    <a:pt x="60" y="3"/>
                  </a:lnTo>
                  <a:lnTo>
                    <a:pt x="63" y="3"/>
                  </a:lnTo>
                  <a:lnTo>
                    <a:pt x="68" y="3"/>
                  </a:lnTo>
                  <a:lnTo>
                    <a:pt x="70" y="3"/>
                  </a:lnTo>
                  <a:lnTo>
                    <a:pt x="72" y="3"/>
                  </a:lnTo>
                  <a:lnTo>
                    <a:pt x="75" y="5"/>
                  </a:lnTo>
                  <a:lnTo>
                    <a:pt x="79" y="5"/>
                  </a:lnTo>
                  <a:lnTo>
                    <a:pt x="92" y="8"/>
                  </a:lnTo>
                  <a:lnTo>
                    <a:pt x="94" y="10"/>
                  </a:lnTo>
                  <a:lnTo>
                    <a:pt x="97" y="10"/>
                  </a:lnTo>
                  <a:lnTo>
                    <a:pt x="99" y="12"/>
                  </a:lnTo>
                  <a:lnTo>
                    <a:pt x="101" y="12"/>
                  </a:lnTo>
                  <a:lnTo>
                    <a:pt x="102" y="13"/>
                  </a:lnTo>
                  <a:lnTo>
                    <a:pt x="106" y="15"/>
                  </a:lnTo>
                  <a:lnTo>
                    <a:pt x="109" y="18"/>
                  </a:lnTo>
                  <a:lnTo>
                    <a:pt x="109" y="20"/>
                  </a:lnTo>
                  <a:lnTo>
                    <a:pt x="113" y="22"/>
                  </a:lnTo>
                  <a:lnTo>
                    <a:pt x="114" y="25"/>
                  </a:lnTo>
                  <a:lnTo>
                    <a:pt x="116" y="30"/>
                  </a:lnTo>
                  <a:lnTo>
                    <a:pt x="118" y="32"/>
                  </a:lnTo>
                  <a:lnTo>
                    <a:pt x="116" y="34"/>
                  </a:lnTo>
                  <a:lnTo>
                    <a:pt x="118" y="35"/>
                  </a:lnTo>
                  <a:lnTo>
                    <a:pt x="118" y="37"/>
                  </a:lnTo>
                  <a:lnTo>
                    <a:pt x="116" y="42"/>
                  </a:lnTo>
                  <a:lnTo>
                    <a:pt x="114" y="42"/>
                  </a:lnTo>
                  <a:lnTo>
                    <a:pt x="114" y="44"/>
                  </a:lnTo>
                  <a:lnTo>
                    <a:pt x="113" y="49"/>
                  </a:lnTo>
                  <a:lnTo>
                    <a:pt x="108" y="54"/>
                  </a:lnTo>
                  <a:lnTo>
                    <a:pt x="106" y="54"/>
                  </a:lnTo>
                  <a:lnTo>
                    <a:pt x="106" y="56"/>
                  </a:lnTo>
                  <a:lnTo>
                    <a:pt x="99" y="59"/>
                  </a:lnTo>
                  <a:lnTo>
                    <a:pt x="97" y="59"/>
                  </a:lnTo>
                  <a:lnTo>
                    <a:pt x="92" y="61"/>
                  </a:lnTo>
                  <a:lnTo>
                    <a:pt x="89" y="63"/>
                  </a:lnTo>
                  <a:lnTo>
                    <a:pt x="82" y="66"/>
                  </a:lnTo>
                  <a:lnTo>
                    <a:pt x="73" y="66"/>
                  </a:lnTo>
                  <a:lnTo>
                    <a:pt x="72" y="68"/>
                  </a:lnTo>
                  <a:lnTo>
                    <a:pt x="67" y="68"/>
                  </a:lnTo>
                  <a:lnTo>
                    <a:pt x="63" y="68"/>
                  </a:lnTo>
                  <a:lnTo>
                    <a:pt x="62" y="68"/>
                  </a:lnTo>
                  <a:lnTo>
                    <a:pt x="58" y="68"/>
                  </a:lnTo>
                  <a:lnTo>
                    <a:pt x="55" y="68"/>
                  </a:lnTo>
                  <a:lnTo>
                    <a:pt x="53" y="68"/>
                  </a:lnTo>
                  <a:lnTo>
                    <a:pt x="50" y="68"/>
                  </a:lnTo>
                  <a:lnTo>
                    <a:pt x="46" y="68"/>
                  </a:lnTo>
                  <a:lnTo>
                    <a:pt x="44" y="68"/>
                  </a:lnTo>
                  <a:lnTo>
                    <a:pt x="39" y="66"/>
                  </a:lnTo>
                  <a:lnTo>
                    <a:pt x="38" y="66"/>
                  </a:lnTo>
                  <a:lnTo>
                    <a:pt x="36" y="64"/>
                  </a:lnTo>
                  <a:lnTo>
                    <a:pt x="31" y="63"/>
                  </a:lnTo>
                  <a:lnTo>
                    <a:pt x="26" y="61"/>
                  </a:lnTo>
                  <a:lnTo>
                    <a:pt x="22" y="59"/>
                  </a:lnTo>
                  <a:lnTo>
                    <a:pt x="19" y="58"/>
                  </a:lnTo>
                  <a:lnTo>
                    <a:pt x="17" y="56"/>
                  </a:lnTo>
                  <a:lnTo>
                    <a:pt x="12" y="51"/>
                  </a:lnTo>
                  <a:lnTo>
                    <a:pt x="9" y="46"/>
                  </a:lnTo>
                  <a:lnTo>
                    <a:pt x="7" y="42"/>
                  </a:lnTo>
                  <a:lnTo>
                    <a:pt x="5" y="37"/>
                  </a:lnTo>
                  <a:lnTo>
                    <a:pt x="7" y="35"/>
                  </a:lnTo>
                  <a:lnTo>
                    <a:pt x="7" y="32"/>
                  </a:lnTo>
                  <a:lnTo>
                    <a:pt x="9" y="30"/>
                  </a:lnTo>
                  <a:lnTo>
                    <a:pt x="9" y="29"/>
                  </a:lnTo>
                  <a:lnTo>
                    <a:pt x="9" y="27"/>
                  </a:lnTo>
                  <a:lnTo>
                    <a:pt x="12" y="23"/>
                  </a:lnTo>
                  <a:lnTo>
                    <a:pt x="5" y="22"/>
                  </a:lnTo>
                  <a:close/>
                </a:path>
              </a:pathLst>
            </a:custGeom>
            <a:solidFill>
              <a:srgbClr val="808080"/>
            </a:solidFill>
            <a:ln w="9525">
              <a:noFill/>
              <a:round/>
              <a:headEnd/>
              <a:tailEnd/>
            </a:ln>
          </p:spPr>
          <p:txBody>
            <a:bodyPr/>
            <a:lstStyle/>
            <a:p>
              <a:endParaRPr lang="en-US"/>
            </a:p>
          </p:txBody>
        </p:sp>
        <p:sp>
          <p:nvSpPr>
            <p:cNvPr id="524" name="Freeform 2695"/>
            <p:cNvSpPr>
              <a:spLocks/>
            </p:cNvSpPr>
            <p:nvPr/>
          </p:nvSpPr>
          <p:spPr bwMode="auto">
            <a:xfrm>
              <a:off x="1900" y="2755"/>
              <a:ext cx="97" cy="145"/>
            </a:xfrm>
            <a:custGeom>
              <a:avLst/>
              <a:gdLst>
                <a:gd name="T0" fmla="*/ 38 w 97"/>
                <a:gd name="T1" fmla="*/ 145 h 145"/>
                <a:gd name="T2" fmla="*/ 0 w 97"/>
                <a:gd name="T3" fmla="*/ 136 h 145"/>
                <a:gd name="T4" fmla="*/ 51 w 97"/>
                <a:gd name="T5" fmla="*/ 0 h 145"/>
                <a:gd name="T6" fmla="*/ 97 w 97"/>
                <a:gd name="T7" fmla="*/ 24 h 145"/>
                <a:gd name="T8" fmla="*/ 48 w 97"/>
                <a:gd name="T9" fmla="*/ 83 h 145"/>
                <a:gd name="T10" fmla="*/ 38 w 97"/>
                <a:gd name="T11" fmla="*/ 145 h 145"/>
                <a:gd name="T12" fmla="*/ 0 60000 65536"/>
                <a:gd name="T13" fmla="*/ 0 60000 65536"/>
                <a:gd name="T14" fmla="*/ 0 60000 65536"/>
                <a:gd name="T15" fmla="*/ 0 60000 65536"/>
                <a:gd name="T16" fmla="*/ 0 60000 65536"/>
                <a:gd name="T17" fmla="*/ 0 60000 65536"/>
                <a:gd name="T18" fmla="*/ 0 w 97"/>
                <a:gd name="T19" fmla="*/ 0 h 145"/>
                <a:gd name="T20" fmla="*/ 97 w 97"/>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97" h="145">
                  <a:moveTo>
                    <a:pt x="38" y="145"/>
                  </a:moveTo>
                  <a:lnTo>
                    <a:pt x="0" y="136"/>
                  </a:lnTo>
                  <a:lnTo>
                    <a:pt x="51" y="0"/>
                  </a:lnTo>
                  <a:lnTo>
                    <a:pt x="97" y="24"/>
                  </a:lnTo>
                  <a:lnTo>
                    <a:pt x="48" y="83"/>
                  </a:lnTo>
                  <a:lnTo>
                    <a:pt x="38" y="145"/>
                  </a:lnTo>
                  <a:close/>
                </a:path>
              </a:pathLst>
            </a:custGeom>
            <a:solidFill>
              <a:srgbClr val="808080"/>
            </a:solidFill>
            <a:ln w="9525">
              <a:noFill/>
              <a:round/>
              <a:headEnd/>
              <a:tailEnd/>
            </a:ln>
          </p:spPr>
          <p:txBody>
            <a:bodyPr/>
            <a:lstStyle/>
            <a:p>
              <a:endParaRPr lang="en-US"/>
            </a:p>
          </p:txBody>
        </p:sp>
        <p:sp>
          <p:nvSpPr>
            <p:cNvPr id="525" name="Freeform 2696"/>
            <p:cNvSpPr>
              <a:spLocks/>
            </p:cNvSpPr>
            <p:nvPr/>
          </p:nvSpPr>
          <p:spPr bwMode="auto">
            <a:xfrm>
              <a:off x="1897" y="2753"/>
              <a:ext cx="104" cy="148"/>
            </a:xfrm>
            <a:custGeom>
              <a:avLst/>
              <a:gdLst>
                <a:gd name="T0" fmla="*/ 37 w 104"/>
                <a:gd name="T1" fmla="*/ 145 h 148"/>
                <a:gd name="T2" fmla="*/ 42 w 104"/>
                <a:gd name="T3" fmla="*/ 143 h 148"/>
                <a:gd name="T4" fmla="*/ 5 w 104"/>
                <a:gd name="T5" fmla="*/ 135 h 148"/>
                <a:gd name="T6" fmla="*/ 8 w 104"/>
                <a:gd name="T7" fmla="*/ 138 h 148"/>
                <a:gd name="T8" fmla="*/ 58 w 104"/>
                <a:gd name="T9" fmla="*/ 4 h 148"/>
                <a:gd name="T10" fmla="*/ 49 w 104"/>
                <a:gd name="T11" fmla="*/ 4 h 148"/>
                <a:gd name="T12" fmla="*/ 97 w 104"/>
                <a:gd name="T13" fmla="*/ 27 h 148"/>
                <a:gd name="T14" fmla="*/ 97 w 104"/>
                <a:gd name="T15" fmla="*/ 26 h 148"/>
                <a:gd name="T16" fmla="*/ 49 w 104"/>
                <a:gd name="T17" fmla="*/ 85 h 148"/>
                <a:gd name="T18" fmla="*/ 48 w 104"/>
                <a:gd name="T19" fmla="*/ 85 h 148"/>
                <a:gd name="T20" fmla="*/ 37 w 104"/>
                <a:gd name="T21" fmla="*/ 145 h 148"/>
                <a:gd name="T22" fmla="*/ 44 w 104"/>
                <a:gd name="T23" fmla="*/ 145 h 148"/>
                <a:gd name="T24" fmla="*/ 54 w 104"/>
                <a:gd name="T25" fmla="*/ 85 h 148"/>
                <a:gd name="T26" fmla="*/ 54 w 104"/>
                <a:gd name="T27" fmla="*/ 87 h 148"/>
                <a:gd name="T28" fmla="*/ 104 w 104"/>
                <a:gd name="T29" fmla="*/ 27 h 148"/>
                <a:gd name="T30" fmla="*/ 104 w 104"/>
                <a:gd name="T31" fmla="*/ 26 h 148"/>
                <a:gd name="T32" fmla="*/ 102 w 104"/>
                <a:gd name="T33" fmla="*/ 26 h 148"/>
                <a:gd name="T34" fmla="*/ 56 w 104"/>
                <a:gd name="T35" fmla="*/ 2 h 148"/>
                <a:gd name="T36" fmla="*/ 54 w 104"/>
                <a:gd name="T37" fmla="*/ 0 h 148"/>
                <a:gd name="T38" fmla="*/ 51 w 104"/>
                <a:gd name="T39" fmla="*/ 0 h 148"/>
                <a:gd name="T40" fmla="*/ 49 w 104"/>
                <a:gd name="T41" fmla="*/ 2 h 148"/>
                <a:gd name="T42" fmla="*/ 0 w 104"/>
                <a:gd name="T43" fmla="*/ 136 h 148"/>
                <a:gd name="T44" fmla="*/ 0 w 104"/>
                <a:gd name="T45" fmla="*/ 138 h 148"/>
                <a:gd name="T46" fmla="*/ 1 w 104"/>
                <a:gd name="T47" fmla="*/ 138 h 148"/>
                <a:gd name="T48" fmla="*/ 3 w 104"/>
                <a:gd name="T49" fmla="*/ 140 h 148"/>
                <a:gd name="T50" fmla="*/ 39 w 104"/>
                <a:gd name="T51" fmla="*/ 148 h 148"/>
                <a:gd name="T52" fmla="*/ 41 w 104"/>
                <a:gd name="T53" fmla="*/ 148 h 148"/>
                <a:gd name="T54" fmla="*/ 42 w 104"/>
                <a:gd name="T55" fmla="*/ 148 h 148"/>
                <a:gd name="T56" fmla="*/ 44 w 104"/>
                <a:gd name="T57" fmla="*/ 148 h 148"/>
                <a:gd name="T58" fmla="*/ 44 w 104"/>
                <a:gd name="T59" fmla="*/ 147 h 148"/>
                <a:gd name="T60" fmla="*/ 46 w 104"/>
                <a:gd name="T61" fmla="*/ 145 h 148"/>
                <a:gd name="T62" fmla="*/ 44 w 104"/>
                <a:gd name="T63" fmla="*/ 145 h 148"/>
                <a:gd name="T64" fmla="*/ 37 w 104"/>
                <a:gd name="T65" fmla="*/ 145 h 1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48"/>
                <a:gd name="T101" fmla="*/ 104 w 104"/>
                <a:gd name="T102" fmla="*/ 148 h 1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48">
                  <a:moveTo>
                    <a:pt x="37" y="145"/>
                  </a:moveTo>
                  <a:lnTo>
                    <a:pt x="42" y="143"/>
                  </a:lnTo>
                  <a:lnTo>
                    <a:pt x="5" y="135"/>
                  </a:lnTo>
                  <a:lnTo>
                    <a:pt x="8" y="138"/>
                  </a:lnTo>
                  <a:lnTo>
                    <a:pt x="58" y="4"/>
                  </a:lnTo>
                  <a:lnTo>
                    <a:pt x="49" y="4"/>
                  </a:lnTo>
                  <a:lnTo>
                    <a:pt x="97" y="27"/>
                  </a:lnTo>
                  <a:lnTo>
                    <a:pt x="97" y="26"/>
                  </a:lnTo>
                  <a:lnTo>
                    <a:pt x="49" y="85"/>
                  </a:lnTo>
                  <a:lnTo>
                    <a:pt x="48" y="85"/>
                  </a:lnTo>
                  <a:lnTo>
                    <a:pt x="37" y="145"/>
                  </a:lnTo>
                  <a:lnTo>
                    <a:pt x="44" y="145"/>
                  </a:lnTo>
                  <a:lnTo>
                    <a:pt x="54" y="85"/>
                  </a:lnTo>
                  <a:lnTo>
                    <a:pt x="54" y="87"/>
                  </a:lnTo>
                  <a:lnTo>
                    <a:pt x="104" y="27"/>
                  </a:lnTo>
                  <a:lnTo>
                    <a:pt x="104" y="26"/>
                  </a:lnTo>
                  <a:lnTo>
                    <a:pt x="102" y="26"/>
                  </a:lnTo>
                  <a:lnTo>
                    <a:pt x="56" y="2"/>
                  </a:lnTo>
                  <a:lnTo>
                    <a:pt x="54" y="0"/>
                  </a:lnTo>
                  <a:lnTo>
                    <a:pt x="51" y="0"/>
                  </a:lnTo>
                  <a:lnTo>
                    <a:pt x="49" y="2"/>
                  </a:lnTo>
                  <a:lnTo>
                    <a:pt x="0" y="136"/>
                  </a:lnTo>
                  <a:lnTo>
                    <a:pt x="0" y="138"/>
                  </a:lnTo>
                  <a:lnTo>
                    <a:pt x="1" y="138"/>
                  </a:lnTo>
                  <a:lnTo>
                    <a:pt x="3" y="140"/>
                  </a:lnTo>
                  <a:lnTo>
                    <a:pt x="39" y="148"/>
                  </a:lnTo>
                  <a:lnTo>
                    <a:pt x="41" y="148"/>
                  </a:lnTo>
                  <a:lnTo>
                    <a:pt x="42" y="148"/>
                  </a:lnTo>
                  <a:lnTo>
                    <a:pt x="44" y="148"/>
                  </a:lnTo>
                  <a:lnTo>
                    <a:pt x="44" y="147"/>
                  </a:lnTo>
                  <a:lnTo>
                    <a:pt x="46" y="145"/>
                  </a:lnTo>
                  <a:lnTo>
                    <a:pt x="44" y="145"/>
                  </a:lnTo>
                  <a:lnTo>
                    <a:pt x="37" y="145"/>
                  </a:lnTo>
                  <a:close/>
                </a:path>
              </a:pathLst>
            </a:custGeom>
            <a:solidFill>
              <a:srgbClr val="808080"/>
            </a:solidFill>
            <a:ln w="9525">
              <a:noFill/>
              <a:round/>
              <a:headEnd/>
              <a:tailEnd/>
            </a:ln>
          </p:spPr>
          <p:txBody>
            <a:bodyPr/>
            <a:lstStyle/>
            <a:p>
              <a:endParaRPr lang="en-US"/>
            </a:p>
          </p:txBody>
        </p:sp>
        <p:sp>
          <p:nvSpPr>
            <p:cNvPr id="526" name="Freeform 2697"/>
            <p:cNvSpPr>
              <a:spLocks/>
            </p:cNvSpPr>
            <p:nvPr/>
          </p:nvSpPr>
          <p:spPr bwMode="auto">
            <a:xfrm>
              <a:off x="1776" y="2758"/>
              <a:ext cx="206" cy="120"/>
            </a:xfrm>
            <a:custGeom>
              <a:avLst/>
              <a:gdLst>
                <a:gd name="T0" fmla="*/ 133 w 206"/>
                <a:gd name="T1" fmla="*/ 4 h 120"/>
                <a:gd name="T2" fmla="*/ 124 w 206"/>
                <a:gd name="T3" fmla="*/ 2 h 120"/>
                <a:gd name="T4" fmla="*/ 116 w 206"/>
                <a:gd name="T5" fmla="*/ 2 h 120"/>
                <a:gd name="T6" fmla="*/ 107 w 206"/>
                <a:gd name="T7" fmla="*/ 0 h 120"/>
                <a:gd name="T8" fmla="*/ 100 w 206"/>
                <a:gd name="T9" fmla="*/ 0 h 120"/>
                <a:gd name="T10" fmla="*/ 92 w 206"/>
                <a:gd name="T11" fmla="*/ 2 h 120"/>
                <a:gd name="T12" fmla="*/ 82 w 206"/>
                <a:gd name="T13" fmla="*/ 4 h 120"/>
                <a:gd name="T14" fmla="*/ 63 w 206"/>
                <a:gd name="T15" fmla="*/ 7 h 120"/>
                <a:gd name="T16" fmla="*/ 53 w 206"/>
                <a:gd name="T17" fmla="*/ 10 h 120"/>
                <a:gd name="T18" fmla="*/ 46 w 206"/>
                <a:gd name="T19" fmla="*/ 12 h 120"/>
                <a:gd name="T20" fmla="*/ 39 w 206"/>
                <a:gd name="T21" fmla="*/ 16 h 120"/>
                <a:gd name="T22" fmla="*/ 34 w 206"/>
                <a:gd name="T23" fmla="*/ 17 h 120"/>
                <a:gd name="T24" fmla="*/ 27 w 206"/>
                <a:gd name="T25" fmla="*/ 22 h 120"/>
                <a:gd name="T26" fmla="*/ 20 w 206"/>
                <a:gd name="T27" fmla="*/ 26 h 120"/>
                <a:gd name="T28" fmla="*/ 13 w 206"/>
                <a:gd name="T29" fmla="*/ 31 h 120"/>
                <a:gd name="T30" fmla="*/ 3 w 206"/>
                <a:gd name="T31" fmla="*/ 45 h 120"/>
                <a:gd name="T32" fmla="*/ 1 w 206"/>
                <a:gd name="T33" fmla="*/ 51 h 120"/>
                <a:gd name="T34" fmla="*/ 0 w 206"/>
                <a:gd name="T35" fmla="*/ 56 h 120"/>
                <a:gd name="T36" fmla="*/ 0 w 206"/>
                <a:gd name="T37" fmla="*/ 63 h 120"/>
                <a:gd name="T38" fmla="*/ 1 w 206"/>
                <a:gd name="T39" fmla="*/ 68 h 120"/>
                <a:gd name="T40" fmla="*/ 3 w 206"/>
                <a:gd name="T41" fmla="*/ 79 h 120"/>
                <a:gd name="T42" fmla="*/ 8 w 206"/>
                <a:gd name="T43" fmla="*/ 87 h 120"/>
                <a:gd name="T44" fmla="*/ 13 w 206"/>
                <a:gd name="T45" fmla="*/ 92 h 120"/>
                <a:gd name="T46" fmla="*/ 17 w 206"/>
                <a:gd name="T47" fmla="*/ 96 h 120"/>
                <a:gd name="T48" fmla="*/ 22 w 206"/>
                <a:gd name="T49" fmla="*/ 99 h 120"/>
                <a:gd name="T50" fmla="*/ 29 w 206"/>
                <a:gd name="T51" fmla="*/ 104 h 120"/>
                <a:gd name="T52" fmla="*/ 36 w 206"/>
                <a:gd name="T53" fmla="*/ 106 h 120"/>
                <a:gd name="T54" fmla="*/ 42 w 206"/>
                <a:gd name="T55" fmla="*/ 109 h 120"/>
                <a:gd name="T56" fmla="*/ 66 w 206"/>
                <a:gd name="T57" fmla="*/ 118 h 120"/>
                <a:gd name="T58" fmla="*/ 80 w 206"/>
                <a:gd name="T59" fmla="*/ 120 h 120"/>
                <a:gd name="T60" fmla="*/ 88 w 206"/>
                <a:gd name="T61" fmla="*/ 120 h 120"/>
                <a:gd name="T62" fmla="*/ 99 w 206"/>
                <a:gd name="T63" fmla="*/ 120 h 120"/>
                <a:gd name="T64" fmla="*/ 109 w 206"/>
                <a:gd name="T65" fmla="*/ 120 h 120"/>
                <a:gd name="T66" fmla="*/ 119 w 206"/>
                <a:gd name="T67" fmla="*/ 120 h 120"/>
                <a:gd name="T68" fmla="*/ 126 w 206"/>
                <a:gd name="T69" fmla="*/ 118 h 120"/>
                <a:gd name="T70" fmla="*/ 143 w 206"/>
                <a:gd name="T71" fmla="*/ 114 h 120"/>
                <a:gd name="T72" fmla="*/ 151 w 206"/>
                <a:gd name="T73" fmla="*/ 111 h 120"/>
                <a:gd name="T74" fmla="*/ 160 w 206"/>
                <a:gd name="T75" fmla="*/ 108 h 120"/>
                <a:gd name="T76" fmla="*/ 169 w 206"/>
                <a:gd name="T77" fmla="*/ 104 h 120"/>
                <a:gd name="T78" fmla="*/ 177 w 206"/>
                <a:gd name="T79" fmla="*/ 99 h 120"/>
                <a:gd name="T80" fmla="*/ 182 w 206"/>
                <a:gd name="T81" fmla="*/ 96 h 120"/>
                <a:gd name="T82" fmla="*/ 192 w 206"/>
                <a:gd name="T83" fmla="*/ 91 h 120"/>
                <a:gd name="T84" fmla="*/ 201 w 206"/>
                <a:gd name="T85" fmla="*/ 75 h 120"/>
                <a:gd name="T86" fmla="*/ 204 w 206"/>
                <a:gd name="T87" fmla="*/ 68 h 120"/>
                <a:gd name="T88" fmla="*/ 206 w 206"/>
                <a:gd name="T89" fmla="*/ 63 h 120"/>
                <a:gd name="T90" fmla="*/ 206 w 206"/>
                <a:gd name="T91" fmla="*/ 56 h 120"/>
                <a:gd name="T92" fmla="*/ 204 w 206"/>
                <a:gd name="T93" fmla="*/ 51 h 120"/>
                <a:gd name="T94" fmla="*/ 201 w 206"/>
                <a:gd name="T95" fmla="*/ 41 h 120"/>
                <a:gd name="T96" fmla="*/ 196 w 206"/>
                <a:gd name="T97" fmla="*/ 33 h 120"/>
                <a:gd name="T98" fmla="*/ 191 w 206"/>
                <a:gd name="T99" fmla="*/ 29 h 120"/>
                <a:gd name="T100" fmla="*/ 186 w 206"/>
                <a:gd name="T101" fmla="*/ 24 h 120"/>
                <a:gd name="T102" fmla="*/ 179 w 206"/>
                <a:gd name="T103" fmla="*/ 21 h 120"/>
                <a:gd name="T104" fmla="*/ 174 w 206"/>
                <a:gd name="T105" fmla="*/ 17 h 120"/>
                <a:gd name="T106" fmla="*/ 167 w 206"/>
                <a:gd name="T107" fmla="*/ 14 h 120"/>
                <a:gd name="T108" fmla="*/ 157 w 206"/>
                <a:gd name="T109" fmla="*/ 10 h 1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06"/>
                <a:gd name="T166" fmla="*/ 0 h 120"/>
                <a:gd name="T167" fmla="*/ 206 w 206"/>
                <a:gd name="T168" fmla="*/ 120 h 1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06" h="120">
                  <a:moveTo>
                    <a:pt x="148" y="7"/>
                  </a:moveTo>
                  <a:lnTo>
                    <a:pt x="140" y="4"/>
                  </a:lnTo>
                  <a:lnTo>
                    <a:pt x="138" y="5"/>
                  </a:lnTo>
                  <a:lnTo>
                    <a:pt x="133" y="4"/>
                  </a:lnTo>
                  <a:lnTo>
                    <a:pt x="129" y="4"/>
                  </a:lnTo>
                  <a:lnTo>
                    <a:pt x="128" y="2"/>
                  </a:lnTo>
                  <a:lnTo>
                    <a:pt x="126" y="2"/>
                  </a:lnTo>
                  <a:lnTo>
                    <a:pt x="124" y="2"/>
                  </a:lnTo>
                  <a:lnTo>
                    <a:pt x="122" y="2"/>
                  </a:lnTo>
                  <a:lnTo>
                    <a:pt x="121" y="2"/>
                  </a:lnTo>
                  <a:lnTo>
                    <a:pt x="119" y="2"/>
                  </a:lnTo>
                  <a:lnTo>
                    <a:pt x="116" y="2"/>
                  </a:lnTo>
                  <a:lnTo>
                    <a:pt x="114" y="2"/>
                  </a:lnTo>
                  <a:lnTo>
                    <a:pt x="111" y="2"/>
                  </a:lnTo>
                  <a:lnTo>
                    <a:pt x="109" y="0"/>
                  </a:lnTo>
                  <a:lnTo>
                    <a:pt x="107" y="0"/>
                  </a:lnTo>
                  <a:lnTo>
                    <a:pt x="105" y="0"/>
                  </a:lnTo>
                  <a:lnTo>
                    <a:pt x="104" y="0"/>
                  </a:lnTo>
                  <a:lnTo>
                    <a:pt x="102" y="0"/>
                  </a:lnTo>
                  <a:lnTo>
                    <a:pt x="100" y="0"/>
                  </a:lnTo>
                  <a:lnTo>
                    <a:pt x="97" y="0"/>
                  </a:lnTo>
                  <a:lnTo>
                    <a:pt x="95" y="2"/>
                  </a:lnTo>
                  <a:lnTo>
                    <a:pt x="94" y="2"/>
                  </a:lnTo>
                  <a:lnTo>
                    <a:pt x="92" y="2"/>
                  </a:lnTo>
                  <a:lnTo>
                    <a:pt x="90" y="2"/>
                  </a:lnTo>
                  <a:lnTo>
                    <a:pt x="87" y="2"/>
                  </a:lnTo>
                  <a:lnTo>
                    <a:pt x="83" y="4"/>
                  </a:lnTo>
                  <a:lnTo>
                    <a:pt x="82" y="4"/>
                  </a:lnTo>
                  <a:lnTo>
                    <a:pt x="80" y="4"/>
                  </a:lnTo>
                  <a:lnTo>
                    <a:pt x="68" y="5"/>
                  </a:lnTo>
                  <a:lnTo>
                    <a:pt x="65" y="5"/>
                  </a:lnTo>
                  <a:lnTo>
                    <a:pt x="63" y="7"/>
                  </a:lnTo>
                  <a:lnTo>
                    <a:pt x="58" y="7"/>
                  </a:lnTo>
                  <a:lnTo>
                    <a:pt x="56" y="9"/>
                  </a:lnTo>
                  <a:lnTo>
                    <a:pt x="54" y="10"/>
                  </a:lnTo>
                  <a:lnTo>
                    <a:pt x="53" y="10"/>
                  </a:lnTo>
                  <a:lnTo>
                    <a:pt x="49" y="10"/>
                  </a:lnTo>
                  <a:lnTo>
                    <a:pt x="47" y="10"/>
                  </a:lnTo>
                  <a:lnTo>
                    <a:pt x="47" y="12"/>
                  </a:lnTo>
                  <a:lnTo>
                    <a:pt x="46" y="12"/>
                  </a:lnTo>
                  <a:lnTo>
                    <a:pt x="44" y="12"/>
                  </a:lnTo>
                  <a:lnTo>
                    <a:pt x="41" y="14"/>
                  </a:lnTo>
                  <a:lnTo>
                    <a:pt x="41" y="16"/>
                  </a:lnTo>
                  <a:lnTo>
                    <a:pt x="39" y="16"/>
                  </a:lnTo>
                  <a:lnTo>
                    <a:pt x="37" y="16"/>
                  </a:lnTo>
                  <a:lnTo>
                    <a:pt x="37" y="17"/>
                  </a:lnTo>
                  <a:lnTo>
                    <a:pt x="36" y="17"/>
                  </a:lnTo>
                  <a:lnTo>
                    <a:pt x="34" y="17"/>
                  </a:lnTo>
                  <a:lnTo>
                    <a:pt x="32" y="19"/>
                  </a:lnTo>
                  <a:lnTo>
                    <a:pt x="30" y="21"/>
                  </a:lnTo>
                  <a:lnTo>
                    <a:pt x="29" y="21"/>
                  </a:lnTo>
                  <a:lnTo>
                    <a:pt x="27" y="22"/>
                  </a:lnTo>
                  <a:lnTo>
                    <a:pt x="25" y="22"/>
                  </a:lnTo>
                  <a:lnTo>
                    <a:pt x="24" y="24"/>
                  </a:lnTo>
                  <a:lnTo>
                    <a:pt x="22" y="24"/>
                  </a:lnTo>
                  <a:lnTo>
                    <a:pt x="20" y="26"/>
                  </a:lnTo>
                  <a:lnTo>
                    <a:pt x="20" y="27"/>
                  </a:lnTo>
                  <a:lnTo>
                    <a:pt x="19" y="27"/>
                  </a:lnTo>
                  <a:lnTo>
                    <a:pt x="17" y="31"/>
                  </a:lnTo>
                  <a:lnTo>
                    <a:pt x="13" y="31"/>
                  </a:lnTo>
                  <a:lnTo>
                    <a:pt x="10" y="36"/>
                  </a:lnTo>
                  <a:lnTo>
                    <a:pt x="7" y="41"/>
                  </a:lnTo>
                  <a:lnTo>
                    <a:pt x="7" y="43"/>
                  </a:lnTo>
                  <a:lnTo>
                    <a:pt x="3" y="45"/>
                  </a:lnTo>
                  <a:lnTo>
                    <a:pt x="3" y="46"/>
                  </a:lnTo>
                  <a:lnTo>
                    <a:pt x="1" y="48"/>
                  </a:lnTo>
                  <a:lnTo>
                    <a:pt x="1" y="50"/>
                  </a:lnTo>
                  <a:lnTo>
                    <a:pt x="1" y="51"/>
                  </a:lnTo>
                  <a:lnTo>
                    <a:pt x="1" y="53"/>
                  </a:lnTo>
                  <a:lnTo>
                    <a:pt x="0" y="55"/>
                  </a:lnTo>
                  <a:lnTo>
                    <a:pt x="1" y="56"/>
                  </a:lnTo>
                  <a:lnTo>
                    <a:pt x="0" y="56"/>
                  </a:lnTo>
                  <a:lnTo>
                    <a:pt x="0" y="58"/>
                  </a:lnTo>
                  <a:lnTo>
                    <a:pt x="0" y="60"/>
                  </a:lnTo>
                  <a:lnTo>
                    <a:pt x="0" y="62"/>
                  </a:lnTo>
                  <a:lnTo>
                    <a:pt x="0" y="63"/>
                  </a:lnTo>
                  <a:lnTo>
                    <a:pt x="0" y="65"/>
                  </a:lnTo>
                  <a:lnTo>
                    <a:pt x="0" y="67"/>
                  </a:lnTo>
                  <a:lnTo>
                    <a:pt x="1" y="67"/>
                  </a:lnTo>
                  <a:lnTo>
                    <a:pt x="1" y="68"/>
                  </a:lnTo>
                  <a:lnTo>
                    <a:pt x="1" y="70"/>
                  </a:lnTo>
                  <a:lnTo>
                    <a:pt x="1" y="72"/>
                  </a:lnTo>
                  <a:lnTo>
                    <a:pt x="1" y="75"/>
                  </a:lnTo>
                  <a:lnTo>
                    <a:pt x="3" y="79"/>
                  </a:lnTo>
                  <a:lnTo>
                    <a:pt x="3" y="80"/>
                  </a:lnTo>
                  <a:lnTo>
                    <a:pt x="5" y="80"/>
                  </a:lnTo>
                  <a:lnTo>
                    <a:pt x="7" y="82"/>
                  </a:lnTo>
                  <a:lnTo>
                    <a:pt x="8" y="87"/>
                  </a:lnTo>
                  <a:lnTo>
                    <a:pt x="10" y="87"/>
                  </a:lnTo>
                  <a:lnTo>
                    <a:pt x="12" y="89"/>
                  </a:lnTo>
                  <a:lnTo>
                    <a:pt x="13" y="91"/>
                  </a:lnTo>
                  <a:lnTo>
                    <a:pt x="13" y="92"/>
                  </a:lnTo>
                  <a:lnTo>
                    <a:pt x="15" y="92"/>
                  </a:lnTo>
                  <a:lnTo>
                    <a:pt x="15" y="94"/>
                  </a:lnTo>
                  <a:lnTo>
                    <a:pt x="17" y="94"/>
                  </a:lnTo>
                  <a:lnTo>
                    <a:pt x="17" y="96"/>
                  </a:lnTo>
                  <a:lnTo>
                    <a:pt x="19" y="96"/>
                  </a:lnTo>
                  <a:lnTo>
                    <a:pt x="20" y="97"/>
                  </a:lnTo>
                  <a:lnTo>
                    <a:pt x="20" y="99"/>
                  </a:lnTo>
                  <a:lnTo>
                    <a:pt x="22" y="99"/>
                  </a:lnTo>
                  <a:lnTo>
                    <a:pt x="24" y="99"/>
                  </a:lnTo>
                  <a:lnTo>
                    <a:pt x="25" y="101"/>
                  </a:lnTo>
                  <a:lnTo>
                    <a:pt x="27" y="103"/>
                  </a:lnTo>
                  <a:lnTo>
                    <a:pt x="29" y="104"/>
                  </a:lnTo>
                  <a:lnTo>
                    <a:pt x="30" y="104"/>
                  </a:lnTo>
                  <a:lnTo>
                    <a:pt x="32" y="104"/>
                  </a:lnTo>
                  <a:lnTo>
                    <a:pt x="34" y="106"/>
                  </a:lnTo>
                  <a:lnTo>
                    <a:pt x="36" y="106"/>
                  </a:lnTo>
                  <a:lnTo>
                    <a:pt x="37" y="108"/>
                  </a:lnTo>
                  <a:lnTo>
                    <a:pt x="39" y="109"/>
                  </a:lnTo>
                  <a:lnTo>
                    <a:pt x="41" y="109"/>
                  </a:lnTo>
                  <a:lnTo>
                    <a:pt x="42" y="109"/>
                  </a:lnTo>
                  <a:lnTo>
                    <a:pt x="47" y="111"/>
                  </a:lnTo>
                  <a:lnTo>
                    <a:pt x="49" y="113"/>
                  </a:lnTo>
                  <a:lnTo>
                    <a:pt x="58" y="114"/>
                  </a:lnTo>
                  <a:lnTo>
                    <a:pt x="66" y="118"/>
                  </a:lnTo>
                  <a:lnTo>
                    <a:pt x="68" y="116"/>
                  </a:lnTo>
                  <a:lnTo>
                    <a:pt x="73" y="118"/>
                  </a:lnTo>
                  <a:lnTo>
                    <a:pt x="78" y="120"/>
                  </a:lnTo>
                  <a:lnTo>
                    <a:pt x="80" y="120"/>
                  </a:lnTo>
                  <a:lnTo>
                    <a:pt x="82" y="120"/>
                  </a:lnTo>
                  <a:lnTo>
                    <a:pt x="83" y="120"/>
                  </a:lnTo>
                  <a:lnTo>
                    <a:pt x="87" y="120"/>
                  </a:lnTo>
                  <a:lnTo>
                    <a:pt x="88" y="120"/>
                  </a:lnTo>
                  <a:lnTo>
                    <a:pt x="92" y="120"/>
                  </a:lnTo>
                  <a:lnTo>
                    <a:pt x="94" y="120"/>
                  </a:lnTo>
                  <a:lnTo>
                    <a:pt x="95" y="120"/>
                  </a:lnTo>
                  <a:lnTo>
                    <a:pt x="99" y="120"/>
                  </a:lnTo>
                  <a:lnTo>
                    <a:pt x="100" y="120"/>
                  </a:lnTo>
                  <a:lnTo>
                    <a:pt x="104" y="120"/>
                  </a:lnTo>
                  <a:lnTo>
                    <a:pt x="105" y="120"/>
                  </a:lnTo>
                  <a:lnTo>
                    <a:pt x="109" y="120"/>
                  </a:lnTo>
                  <a:lnTo>
                    <a:pt x="111" y="120"/>
                  </a:lnTo>
                  <a:lnTo>
                    <a:pt x="114" y="120"/>
                  </a:lnTo>
                  <a:lnTo>
                    <a:pt x="117" y="120"/>
                  </a:lnTo>
                  <a:lnTo>
                    <a:pt x="119" y="120"/>
                  </a:lnTo>
                  <a:lnTo>
                    <a:pt x="121" y="118"/>
                  </a:lnTo>
                  <a:lnTo>
                    <a:pt x="122" y="118"/>
                  </a:lnTo>
                  <a:lnTo>
                    <a:pt x="124" y="118"/>
                  </a:lnTo>
                  <a:lnTo>
                    <a:pt x="126" y="118"/>
                  </a:lnTo>
                  <a:lnTo>
                    <a:pt x="136" y="116"/>
                  </a:lnTo>
                  <a:lnTo>
                    <a:pt x="138" y="116"/>
                  </a:lnTo>
                  <a:lnTo>
                    <a:pt x="140" y="116"/>
                  </a:lnTo>
                  <a:lnTo>
                    <a:pt x="143" y="114"/>
                  </a:lnTo>
                  <a:lnTo>
                    <a:pt x="148" y="114"/>
                  </a:lnTo>
                  <a:lnTo>
                    <a:pt x="150" y="113"/>
                  </a:lnTo>
                  <a:lnTo>
                    <a:pt x="150" y="111"/>
                  </a:lnTo>
                  <a:lnTo>
                    <a:pt x="151" y="111"/>
                  </a:lnTo>
                  <a:lnTo>
                    <a:pt x="153" y="111"/>
                  </a:lnTo>
                  <a:lnTo>
                    <a:pt x="157" y="109"/>
                  </a:lnTo>
                  <a:lnTo>
                    <a:pt x="158" y="109"/>
                  </a:lnTo>
                  <a:lnTo>
                    <a:pt x="160" y="108"/>
                  </a:lnTo>
                  <a:lnTo>
                    <a:pt x="163" y="108"/>
                  </a:lnTo>
                  <a:lnTo>
                    <a:pt x="165" y="106"/>
                  </a:lnTo>
                  <a:lnTo>
                    <a:pt x="167" y="106"/>
                  </a:lnTo>
                  <a:lnTo>
                    <a:pt x="169" y="104"/>
                  </a:lnTo>
                  <a:lnTo>
                    <a:pt x="170" y="104"/>
                  </a:lnTo>
                  <a:lnTo>
                    <a:pt x="174" y="103"/>
                  </a:lnTo>
                  <a:lnTo>
                    <a:pt x="175" y="101"/>
                  </a:lnTo>
                  <a:lnTo>
                    <a:pt x="177" y="99"/>
                  </a:lnTo>
                  <a:lnTo>
                    <a:pt x="179" y="99"/>
                  </a:lnTo>
                  <a:lnTo>
                    <a:pt x="179" y="97"/>
                  </a:lnTo>
                  <a:lnTo>
                    <a:pt x="180" y="97"/>
                  </a:lnTo>
                  <a:lnTo>
                    <a:pt x="182" y="96"/>
                  </a:lnTo>
                  <a:lnTo>
                    <a:pt x="184" y="96"/>
                  </a:lnTo>
                  <a:lnTo>
                    <a:pt x="186" y="94"/>
                  </a:lnTo>
                  <a:lnTo>
                    <a:pt x="189" y="91"/>
                  </a:lnTo>
                  <a:lnTo>
                    <a:pt x="192" y="91"/>
                  </a:lnTo>
                  <a:lnTo>
                    <a:pt x="196" y="85"/>
                  </a:lnTo>
                  <a:lnTo>
                    <a:pt x="199" y="80"/>
                  </a:lnTo>
                  <a:lnTo>
                    <a:pt x="199" y="79"/>
                  </a:lnTo>
                  <a:lnTo>
                    <a:pt x="201" y="75"/>
                  </a:lnTo>
                  <a:lnTo>
                    <a:pt x="203" y="74"/>
                  </a:lnTo>
                  <a:lnTo>
                    <a:pt x="203" y="72"/>
                  </a:lnTo>
                  <a:lnTo>
                    <a:pt x="203" y="70"/>
                  </a:lnTo>
                  <a:lnTo>
                    <a:pt x="204" y="68"/>
                  </a:lnTo>
                  <a:lnTo>
                    <a:pt x="204" y="67"/>
                  </a:lnTo>
                  <a:lnTo>
                    <a:pt x="204" y="65"/>
                  </a:lnTo>
                  <a:lnTo>
                    <a:pt x="206" y="65"/>
                  </a:lnTo>
                  <a:lnTo>
                    <a:pt x="206" y="63"/>
                  </a:lnTo>
                  <a:lnTo>
                    <a:pt x="206" y="62"/>
                  </a:lnTo>
                  <a:lnTo>
                    <a:pt x="206" y="60"/>
                  </a:lnTo>
                  <a:lnTo>
                    <a:pt x="206" y="58"/>
                  </a:lnTo>
                  <a:lnTo>
                    <a:pt x="206" y="56"/>
                  </a:lnTo>
                  <a:lnTo>
                    <a:pt x="206" y="55"/>
                  </a:lnTo>
                  <a:lnTo>
                    <a:pt x="204" y="55"/>
                  </a:lnTo>
                  <a:lnTo>
                    <a:pt x="204" y="53"/>
                  </a:lnTo>
                  <a:lnTo>
                    <a:pt x="204" y="51"/>
                  </a:lnTo>
                  <a:lnTo>
                    <a:pt x="204" y="48"/>
                  </a:lnTo>
                  <a:lnTo>
                    <a:pt x="203" y="46"/>
                  </a:lnTo>
                  <a:lnTo>
                    <a:pt x="201" y="43"/>
                  </a:lnTo>
                  <a:lnTo>
                    <a:pt x="201" y="41"/>
                  </a:lnTo>
                  <a:lnTo>
                    <a:pt x="199" y="41"/>
                  </a:lnTo>
                  <a:lnTo>
                    <a:pt x="199" y="39"/>
                  </a:lnTo>
                  <a:lnTo>
                    <a:pt x="196" y="34"/>
                  </a:lnTo>
                  <a:lnTo>
                    <a:pt x="196" y="33"/>
                  </a:lnTo>
                  <a:lnTo>
                    <a:pt x="194" y="33"/>
                  </a:lnTo>
                  <a:lnTo>
                    <a:pt x="192" y="31"/>
                  </a:lnTo>
                  <a:lnTo>
                    <a:pt x="192" y="29"/>
                  </a:lnTo>
                  <a:lnTo>
                    <a:pt x="191" y="29"/>
                  </a:lnTo>
                  <a:lnTo>
                    <a:pt x="191" y="27"/>
                  </a:lnTo>
                  <a:lnTo>
                    <a:pt x="189" y="27"/>
                  </a:lnTo>
                  <a:lnTo>
                    <a:pt x="187" y="26"/>
                  </a:lnTo>
                  <a:lnTo>
                    <a:pt x="186" y="24"/>
                  </a:lnTo>
                  <a:lnTo>
                    <a:pt x="184" y="22"/>
                  </a:lnTo>
                  <a:lnTo>
                    <a:pt x="182" y="22"/>
                  </a:lnTo>
                  <a:lnTo>
                    <a:pt x="180" y="22"/>
                  </a:lnTo>
                  <a:lnTo>
                    <a:pt x="179" y="21"/>
                  </a:lnTo>
                  <a:lnTo>
                    <a:pt x="179" y="19"/>
                  </a:lnTo>
                  <a:lnTo>
                    <a:pt x="177" y="19"/>
                  </a:lnTo>
                  <a:lnTo>
                    <a:pt x="175" y="17"/>
                  </a:lnTo>
                  <a:lnTo>
                    <a:pt x="174" y="17"/>
                  </a:lnTo>
                  <a:lnTo>
                    <a:pt x="172" y="16"/>
                  </a:lnTo>
                  <a:lnTo>
                    <a:pt x="170" y="16"/>
                  </a:lnTo>
                  <a:lnTo>
                    <a:pt x="169" y="14"/>
                  </a:lnTo>
                  <a:lnTo>
                    <a:pt x="167" y="14"/>
                  </a:lnTo>
                  <a:lnTo>
                    <a:pt x="167" y="12"/>
                  </a:lnTo>
                  <a:lnTo>
                    <a:pt x="163" y="12"/>
                  </a:lnTo>
                  <a:lnTo>
                    <a:pt x="162" y="10"/>
                  </a:lnTo>
                  <a:lnTo>
                    <a:pt x="157" y="10"/>
                  </a:lnTo>
                  <a:lnTo>
                    <a:pt x="155" y="9"/>
                  </a:lnTo>
                  <a:lnTo>
                    <a:pt x="148" y="7"/>
                  </a:lnTo>
                  <a:close/>
                </a:path>
              </a:pathLst>
            </a:custGeom>
            <a:solidFill>
              <a:srgbClr val="808080"/>
            </a:solidFill>
            <a:ln w="9525">
              <a:noFill/>
              <a:round/>
              <a:headEnd/>
              <a:tailEnd/>
            </a:ln>
          </p:spPr>
          <p:txBody>
            <a:bodyPr/>
            <a:lstStyle/>
            <a:p>
              <a:endParaRPr lang="en-US"/>
            </a:p>
          </p:txBody>
        </p:sp>
        <p:sp>
          <p:nvSpPr>
            <p:cNvPr id="527" name="Freeform 2698"/>
            <p:cNvSpPr>
              <a:spLocks/>
            </p:cNvSpPr>
            <p:nvPr/>
          </p:nvSpPr>
          <p:spPr bwMode="auto">
            <a:xfrm>
              <a:off x="1771" y="2757"/>
              <a:ext cx="213" cy="124"/>
            </a:xfrm>
            <a:custGeom>
              <a:avLst/>
              <a:gdLst>
                <a:gd name="T0" fmla="*/ 5 w 213"/>
                <a:gd name="T1" fmla="*/ 47 h 124"/>
                <a:gd name="T2" fmla="*/ 0 w 213"/>
                <a:gd name="T3" fmla="*/ 64 h 124"/>
                <a:gd name="T4" fmla="*/ 3 w 213"/>
                <a:gd name="T5" fmla="*/ 78 h 124"/>
                <a:gd name="T6" fmla="*/ 12 w 213"/>
                <a:gd name="T7" fmla="*/ 92 h 124"/>
                <a:gd name="T8" fmla="*/ 24 w 213"/>
                <a:gd name="T9" fmla="*/ 102 h 124"/>
                <a:gd name="T10" fmla="*/ 37 w 213"/>
                <a:gd name="T11" fmla="*/ 110 h 124"/>
                <a:gd name="T12" fmla="*/ 54 w 213"/>
                <a:gd name="T13" fmla="*/ 115 h 124"/>
                <a:gd name="T14" fmla="*/ 80 w 213"/>
                <a:gd name="T15" fmla="*/ 122 h 124"/>
                <a:gd name="T16" fmla="*/ 100 w 213"/>
                <a:gd name="T17" fmla="*/ 122 h 124"/>
                <a:gd name="T18" fmla="*/ 121 w 213"/>
                <a:gd name="T19" fmla="*/ 122 h 124"/>
                <a:gd name="T20" fmla="*/ 150 w 213"/>
                <a:gd name="T21" fmla="*/ 117 h 124"/>
                <a:gd name="T22" fmla="*/ 172 w 213"/>
                <a:gd name="T23" fmla="*/ 109 h 124"/>
                <a:gd name="T24" fmla="*/ 187 w 213"/>
                <a:gd name="T25" fmla="*/ 100 h 124"/>
                <a:gd name="T26" fmla="*/ 199 w 213"/>
                <a:gd name="T27" fmla="*/ 90 h 124"/>
                <a:gd name="T28" fmla="*/ 209 w 213"/>
                <a:gd name="T29" fmla="*/ 78 h 124"/>
                <a:gd name="T30" fmla="*/ 213 w 213"/>
                <a:gd name="T31" fmla="*/ 66 h 124"/>
                <a:gd name="T32" fmla="*/ 211 w 213"/>
                <a:gd name="T33" fmla="*/ 51 h 124"/>
                <a:gd name="T34" fmla="*/ 201 w 213"/>
                <a:gd name="T35" fmla="*/ 32 h 124"/>
                <a:gd name="T36" fmla="*/ 187 w 213"/>
                <a:gd name="T37" fmla="*/ 20 h 124"/>
                <a:gd name="T38" fmla="*/ 170 w 213"/>
                <a:gd name="T39" fmla="*/ 11 h 124"/>
                <a:gd name="T40" fmla="*/ 138 w 213"/>
                <a:gd name="T41" fmla="*/ 1 h 124"/>
                <a:gd name="T42" fmla="*/ 117 w 213"/>
                <a:gd name="T43" fmla="*/ 0 h 124"/>
                <a:gd name="T44" fmla="*/ 97 w 213"/>
                <a:gd name="T45" fmla="*/ 0 h 124"/>
                <a:gd name="T46" fmla="*/ 71 w 213"/>
                <a:gd name="T47" fmla="*/ 5 h 124"/>
                <a:gd name="T48" fmla="*/ 44 w 213"/>
                <a:gd name="T49" fmla="*/ 13 h 124"/>
                <a:gd name="T50" fmla="*/ 25 w 213"/>
                <a:gd name="T51" fmla="*/ 23 h 124"/>
                <a:gd name="T52" fmla="*/ 10 w 213"/>
                <a:gd name="T53" fmla="*/ 37 h 124"/>
                <a:gd name="T54" fmla="*/ 29 w 213"/>
                <a:gd name="T55" fmla="*/ 28 h 124"/>
                <a:gd name="T56" fmla="*/ 41 w 213"/>
                <a:gd name="T57" fmla="*/ 20 h 124"/>
                <a:gd name="T58" fmla="*/ 66 w 213"/>
                <a:gd name="T59" fmla="*/ 10 h 124"/>
                <a:gd name="T60" fmla="*/ 88 w 213"/>
                <a:gd name="T61" fmla="*/ 6 h 124"/>
                <a:gd name="T62" fmla="*/ 107 w 213"/>
                <a:gd name="T63" fmla="*/ 5 h 124"/>
                <a:gd name="T64" fmla="*/ 126 w 213"/>
                <a:gd name="T65" fmla="*/ 5 h 124"/>
                <a:gd name="T66" fmla="*/ 158 w 213"/>
                <a:gd name="T67" fmla="*/ 11 h 124"/>
                <a:gd name="T68" fmla="*/ 174 w 213"/>
                <a:gd name="T69" fmla="*/ 18 h 124"/>
                <a:gd name="T70" fmla="*/ 189 w 213"/>
                <a:gd name="T71" fmla="*/ 28 h 124"/>
                <a:gd name="T72" fmla="*/ 199 w 213"/>
                <a:gd name="T73" fmla="*/ 40 h 124"/>
                <a:gd name="T74" fmla="*/ 204 w 213"/>
                <a:gd name="T75" fmla="*/ 57 h 124"/>
                <a:gd name="T76" fmla="*/ 204 w 213"/>
                <a:gd name="T77" fmla="*/ 68 h 124"/>
                <a:gd name="T78" fmla="*/ 197 w 213"/>
                <a:gd name="T79" fmla="*/ 83 h 124"/>
                <a:gd name="T80" fmla="*/ 191 w 213"/>
                <a:gd name="T81" fmla="*/ 90 h 124"/>
                <a:gd name="T82" fmla="*/ 179 w 213"/>
                <a:gd name="T83" fmla="*/ 100 h 124"/>
                <a:gd name="T84" fmla="*/ 165 w 213"/>
                <a:gd name="T85" fmla="*/ 107 h 124"/>
                <a:gd name="T86" fmla="*/ 138 w 213"/>
                <a:gd name="T87" fmla="*/ 115 h 124"/>
                <a:gd name="T88" fmla="*/ 119 w 213"/>
                <a:gd name="T89" fmla="*/ 119 h 124"/>
                <a:gd name="T90" fmla="*/ 100 w 213"/>
                <a:gd name="T91" fmla="*/ 119 h 124"/>
                <a:gd name="T92" fmla="*/ 81 w 213"/>
                <a:gd name="T93" fmla="*/ 117 h 124"/>
                <a:gd name="T94" fmla="*/ 63 w 213"/>
                <a:gd name="T95" fmla="*/ 114 h 124"/>
                <a:gd name="T96" fmla="*/ 46 w 213"/>
                <a:gd name="T97" fmla="*/ 109 h 124"/>
                <a:gd name="T98" fmla="*/ 32 w 213"/>
                <a:gd name="T99" fmla="*/ 100 h 124"/>
                <a:gd name="T100" fmla="*/ 22 w 213"/>
                <a:gd name="T101" fmla="*/ 92 h 124"/>
                <a:gd name="T102" fmla="*/ 13 w 213"/>
                <a:gd name="T103" fmla="*/ 83 h 124"/>
                <a:gd name="T104" fmla="*/ 8 w 213"/>
                <a:gd name="T105" fmla="*/ 66 h 124"/>
                <a:gd name="T106" fmla="*/ 8 w 213"/>
                <a:gd name="T107" fmla="*/ 54 h 124"/>
                <a:gd name="T108" fmla="*/ 18 w 213"/>
                <a:gd name="T109" fmla="*/ 39 h 1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3"/>
                <a:gd name="T166" fmla="*/ 0 h 124"/>
                <a:gd name="T167" fmla="*/ 213 w 213"/>
                <a:gd name="T168" fmla="*/ 124 h 1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3" h="124">
                  <a:moveTo>
                    <a:pt x="10" y="37"/>
                  </a:moveTo>
                  <a:lnTo>
                    <a:pt x="6" y="42"/>
                  </a:lnTo>
                  <a:lnTo>
                    <a:pt x="5" y="46"/>
                  </a:lnTo>
                  <a:lnTo>
                    <a:pt x="5" y="47"/>
                  </a:lnTo>
                  <a:lnTo>
                    <a:pt x="1" y="54"/>
                  </a:lnTo>
                  <a:lnTo>
                    <a:pt x="0" y="57"/>
                  </a:lnTo>
                  <a:lnTo>
                    <a:pt x="0" y="61"/>
                  </a:lnTo>
                  <a:lnTo>
                    <a:pt x="0" y="64"/>
                  </a:lnTo>
                  <a:lnTo>
                    <a:pt x="0" y="66"/>
                  </a:lnTo>
                  <a:lnTo>
                    <a:pt x="1" y="73"/>
                  </a:lnTo>
                  <a:lnTo>
                    <a:pt x="3" y="75"/>
                  </a:lnTo>
                  <a:lnTo>
                    <a:pt x="3" y="78"/>
                  </a:lnTo>
                  <a:lnTo>
                    <a:pt x="5" y="83"/>
                  </a:lnTo>
                  <a:lnTo>
                    <a:pt x="8" y="86"/>
                  </a:lnTo>
                  <a:lnTo>
                    <a:pt x="10" y="90"/>
                  </a:lnTo>
                  <a:lnTo>
                    <a:pt x="12" y="92"/>
                  </a:lnTo>
                  <a:lnTo>
                    <a:pt x="15" y="95"/>
                  </a:lnTo>
                  <a:lnTo>
                    <a:pt x="18" y="97"/>
                  </a:lnTo>
                  <a:lnTo>
                    <a:pt x="20" y="98"/>
                  </a:lnTo>
                  <a:lnTo>
                    <a:pt x="24" y="102"/>
                  </a:lnTo>
                  <a:lnTo>
                    <a:pt x="25" y="104"/>
                  </a:lnTo>
                  <a:lnTo>
                    <a:pt x="29" y="105"/>
                  </a:lnTo>
                  <a:lnTo>
                    <a:pt x="34" y="109"/>
                  </a:lnTo>
                  <a:lnTo>
                    <a:pt x="37" y="110"/>
                  </a:lnTo>
                  <a:lnTo>
                    <a:pt x="41" y="112"/>
                  </a:lnTo>
                  <a:lnTo>
                    <a:pt x="46" y="114"/>
                  </a:lnTo>
                  <a:lnTo>
                    <a:pt x="51" y="115"/>
                  </a:lnTo>
                  <a:lnTo>
                    <a:pt x="54" y="115"/>
                  </a:lnTo>
                  <a:lnTo>
                    <a:pt x="59" y="119"/>
                  </a:lnTo>
                  <a:lnTo>
                    <a:pt x="64" y="119"/>
                  </a:lnTo>
                  <a:lnTo>
                    <a:pt x="75" y="121"/>
                  </a:lnTo>
                  <a:lnTo>
                    <a:pt x="80" y="122"/>
                  </a:lnTo>
                  <a:lnTo>
                    <a:pt x="85" y="122"/>
                  </a:lnTo>
                  <a:lnTo>
                    <a:pt x="90" y="122"/>
                  </a:lnTo>
                  <a:lnTo>
                    <a:pt x="95" y="122"/>
                  </a:lnTo>
                  <a:lnTo>
                    <a:pt x="100" y="122"/>
                  </a:lnTo>
                  <a:lnTo>
                    <a:pt x="107" y="124"/>
                  </a:lnTo>
                  <a:lnTo>
                    <a:pt x="112" y="122"/>
                  </a:lnTo>
                  <a:lnTo>
                    <a:pt x="117" y="122"/>
                  </a:lnTo>
                  <a:lnTo>
                    <a:pt x="121" y="122"/>
                  </a:lnTo>
                  <a:lnTo>
                    <a:pt x="126" y="122"/>
                  </a:lnTo>
                  <a:lnTo>
                    <a:pt x="133" y="121"/>
                  </a:lnTo>
                  <a:lnTo>
                    <a:pt x="141" y="119"/>
                  </a:lnTo>
                  <a:lnTo>
                    <a:pt x="150" y="117"/>
                  </a:lnTo>
                  <a:lnTo>
                    <a:pt x="156" y="115"/>
                  </a:lnTo>
                  <a:lnTo>
                    <a:pt x="160" y="114"/>
                  </a:lnTo>
                  <a:lnTo>
                    <a:pt x="168" y="110"/>
                  </a:lnTo>
                  <a:lnTo>
                    <a:pt x="172" y="109"/>
                  </a:lnTo>
                  <a:lnTo>
                    <a:pt x="177" y="107"/>
                  </a:lnTo>
                  <a:lnTo>
                    <a:pt x="180" y="105"/>
                  </a:lnTo>
                  <a:lnTo>
                    <a:pt x="184" y="102"/>
                  </a:lnTo>
                  <a:lnTo>
                    <a:pt x="187" y="100"/>
                  </a:lnTo>
                  <a:lnTo>
                    <a:pt x="191" y="98"/>
                  </a:lnTo>
                  <a:lnTo>
                    <a:pt x="194" y="95"/>
                  </a:lnTo>
                  <a:lnTo>
                    <a:pt x="197" y="92"/>
                  </a:lnTo>
                  <a:lnTo>
                    <a:pt x="199" y="90"/>
                  </a:lnTo>
                  <a:lnTo>
                    <a:pt x="203" y="88"/>
                  </a:lnTo>
                  <a:lnTo>
                    <a:pt x="204" y="86"/>
                  </a:lnTo>
                  <a:lnTo>
                    <a:pt x="204" y="85"/>
                  </a:lnTo>
                  <a:lnTo>
                    <a:pt x="209" y="78"/>
                  </a:lnTo>
                  <a:lnTo>
                    <a:pt x="209" y="75"/>
                  </a:lnTo>
                  <a:lnTo>
                    <a:pt x="211" y="73"/>
                  </a:lnTo>
                  <a:lnTo>
                    <a:pt x="211" y="69"/>
                  </a:lnTo>
                  <a:lnTo>
                    <a:pt x="213" y="66"/>
                  </a:lnTo>
                  <a:lnTo>
                    <a:pt x="213" y="64"/>
                  </a:lnTo>
                  <a:lnTo>
                    <a:pt x="213" y="61"/>
                  </a:lnTo>
                  <a:lnTo>
                    <a:pt x="213" y="57"/>
                  </a:lnTo>
                  <a:lnTo>
                    <a:pt x="211" y="51"/>
                  </a:lnTo>
                  <a:lnTo>
                    <a:pt x="211" y="47"/>
                  </a:lnTo>
                  <a:lnTo>
                    <a:pt x="209" y="46"/>
                  </a:lnTo>
                  <a:lnTo>
                    <a:pt x="206" y="40"/>
                  </a:lnTo>
                  <a:lnTo>
                    <a:pt x="201" y="32"/>
                  </a:lnTo>
                  <a:lnTo>
                    <a:pt x="197" y="28"/>
                  </a:lnTo>
                  <a:lnTo>
                    <a:pt x="196" y="27"/>
                  </a:lnTo>
                  <a:lnTo>
                    <a:pt x="189" y="22"/>
                  </a:lnTo>
                  <a:lnTo>
                    <a:pt x="187" y="20"/>
                  </a:lnTo>
                  <a:lnTo>
                    <a:pt x="182" y="17"/>
                  </a:lnTo>
                  <a:lnTo>
                    <a:pt x="179" y="15"/>
                  </a:lnTo>
                  <a:lnTo>
                    <a:pt x="175" y="13"/>
                  </a:lnTo>
                  <a:lnTo>
                    <a:pt x="170" y="11"/>
                  </a:lnTo>
                  <a:lnTo>
                    <a:pt x="167" y="10"/>
                  </a:lnTo>
                  <a:lnTo>
                    <a:pt x="163" y="6"/>
                  </a:lnTo>
                  <a:lnTo>
                    <a:pt x="141" y="3"/>
                  </a:lnTo>
                  <a:lnTo>
                    <a:pt x="138" y="1"/>
                  </a:lnTo>
                  <a:lnTo>
                    <a:pt x="133" y="1"/>
                  </a:lnTo>
                  <a:lnTo>
                    <a:pt x="127" y="0"/>
                  </a:lnTo>
                  <a:lnTo>
                    <a:pt x="121" y="0"/>
                  </a:lnTo>
                  <a:lnTo>
                    <a:pt x="117" y="0"/>
                  </a:lnTo>
                  <a:lnTo>
                    <a:pt x="112" y="0"/>
                  </a:lnTo>
                  <a:lnTo>
                    <a:pt x="107" y="0"/>
                  </a:lnTo>
                  <a:lnTo>
                    <a:pt x="100" y="0"/>
                  </a:lnTo>
                  <a:lnTo>
                    <a:pt x="97" y="0"/>
                  </a:lnTo>
                  <a:lnTo>
                    <a:pt x="92" y="1"/>
                  </a:lnTo>
                  <a:lnTo>
                    <a:pt x="87" y="1"/>
                  </a:lnTo>
                  <a:lnTo>
                    <a:pt x="80" y="1"/>
                  </a:lnTo>
                  <a:lnTo>
                    <a:pt x="71" y="5"/>
                  </a:lnTo>
                  <a:lnTo>
                    <a:pt x="61" y="6"/>
                  </a:lnTo>
                  <a:lnTo>
                    <a:pt x="58" y="8"/>
                  </a:lnTo>
                  <a:lnTo>
                    <a:pt x="52" y="10"/>
                  </a:lnTo>
                  <a:lnTo>
                    <a:pt x="44" y="13"/>
                  </a:lnTo>
                  <a:lnTo>
                    <a:pt x="35" y="17"/>
                  </a:lnTo>
                  <a:lnTo>
                    <a:pt x="32" y="20"/>
                  </a:lnTo>
                  <a:lnTo>
                    <a:pt x="29" y="22"/>
                  </a:lnTo>
                  <a:lnTo>
                    <a:pt x="25" y="23"/>
                  </a:lnTo>
                  <a:lnTo>
                    <a:pt x="22" y="25"/>
                  </a:lnTo>
                  <a:lnTo>
                    <a:pt x="20" y="28"/>
                  </a:lnTo>
                  <a:lnTo>
                    <a:pt x="15" y="32"/>
                  </a:lnTo>
                  <a:lnTo>
                    <a:pt x="10" y="37"/>
                  </a:lnTo>
                  <a:lnTo>
                    <a:pt x="18" y="39"/>
                  </a:lnTo>
                  <a:lnTo>
                    <a:pt x="22" y="34"/>
                  </a:lnTo>
                  <a:lnTo>
                    <a:pt x="25" y="30"/>
                  </a:lnTo>
                  <a:lnTo>
                    <a:pt x="29" y="28"/>
                  </a:lnTo>
                  <a:lnTo>
                    <a:pt x="30" y="25"/>
                  </a:lnTo>
                  <a:lnTo>
                    <a:pt x="34" y="23"/>
                  </a:lnTo>
                  <a:lnTo>
                    <a:pt x="37" y="22"/>
                  </a:lnTo>
                  <a:lnTo>
                    <a:pt x="41" y="20"/>
                  </a:lnTo>
                  <a:lnTo>
                    <a:pt x="49" y="17"/>
                  </a:lnTo>
                  <a:lnTo>
                    <a:pt x="56" y="13"/>
                  </a:lnTo>
                  <a:lnTo>
                    <a:pt x="61" y="11"/>
                  </a:lnTo>
                  <a:lnTo>
                    <a:pt x="66" y="10"/>
                  </a:lnTo>
                  <a:lnTo>
                    <a:pt x="75" y="6"/>
                  </a:lnTo>
                  <a:lnTo>
                    <a:pt x="80" y="6"/>
                  </a:lnTo>
                  <a:lnTo>
                    <a:pt x="83" y="6"/>
                  </a:lnTo>
                  <a:lnTo>
                    <a:pt x="88" y="6"/>
                  </a:lnTo>
                  <a:lnTo>
                    <a:pt x="92" y="6"/>
                  </a:lnTo>
                  <a:lnTo>
                    <a:pt x="97" y="5"/>
                  </a:lnTo>
                  <a:lnTo>
                    <a:pt x="102" y="5"/>
                  </a:lnTo>
                  <a:lnTo>
                    <a:pt x="107" y="5"/>
                  </a:lnTo>
                  <a:lnTo>
                    <a:pt x="112" y="5"/>
                  </a:lnTo>
                  <a:lnTo>
                    <a:pt x="117" y="5"/>
                  </a:lnTo>
                  <a:lnTo>
                    <a:pt x="121" y="5"/>
                  </a:lnTo>
                  <a:lnTo>
                    <a:pt x="126" y="5"/>
                  </a:lnTo>
                  <a:lnTo>
                    <a:pt x="131" y="6"/>
                  </a:lnTo>
                  <a:lnTo>
                    <a:pt x="136" y="6"/>
                  </a:lnTo>
                  <a:lnTo>
                    <a:pt x="139" y="6"/>
                  </a:lnTo>
                  <a:lnTo>
                    <a:pt x="158" y="11"/>
                  </a:lnTo>
                  <a:lnTo>
                    <a:pt x="162" y="13"/>
                  </a:lnTo>
                  <a:lnTo>
                    <a:pt x="167" y="15"/>
                  </a:lnTo>
                  <a:lnTo>
                    <a:pt x="170" y="17"/>
                  </a:lnTo>
                  <a:lnTo>
                    <a:pt x="174" y="18"/>
                  </a:lnTo>
                  <a:lnTo>
                    <a:pt x="179" y="20"/>
                  </a:lnTo>
                  <a:lnTo>
                    <a:pt x="180" y="22"/>
                  </a:lnTo>
                  <a:lnTo>
                    <a:pt x="184" y="23"/>
                  </a:lnTo>
                  <a:lnTo>
                    <a:pt x="189" y="28"/>
                  </a:lnTo>
                  <a:lnTo>
                    <a:pt x="191" y="32"/>
                  </a:lnTo>
                  <a:lnTo>
                    <a:pt x="194" y="34"/>
                  </a:lnTo>
                  <a:lnTo>
                    <a:pt x="196" y="35"/>
                  </a:lnTo>
                  <a:lnTo>
                    <a:pt x="199" y="40"/>
                  </a:lnTo>
                  <a:lnTo>
                    <a:pt x="203" y="47"/>
                  </a:lnTo>
                  <a:lnTo>
                    <a:pt x="204" y="49"/>
                  </a:lnTo>
                  <a:lnTo>
                    <a:pt x="204" y="52"/>
                  </a:lnTo>
                  <a:lnTo>
                    <a:pt x="204" y="57"/>
                  </a:lnTo>
                  <a:lnTo>
                    <a:pt x="206" y="61"/>
                  </a:lnTo>
                  <a:lnTo>
                    <a:pt x="204" y="63"/>
                  </a:lnTo>
                  <a:lnTo>
                    <a:pt x="204" y="66"/>
                  </a:lnTo>
                  <a:lnTo>
                    <a:pt x="204" y="68"/>
                  </a:lnTo>
                  <a:lnTo>
                    <a:pt x="204" y="71"/>
                  </a:lnTo>
                  <a:lnTo>
                    <a:pt x="203" y="75"/>
                  </a:lnTo>
                  <a:lnTo>
                    <a:pt x="201" y="76"/>
                  </a:lnTo>
                  <a:lnTo>
                    <a:pt x="197" y="83"/>
                  </a:lnTo>
                  <a:lnTo>
                    <a:pt x="196" y="86"/>
                  </a:lnTo>
                  <a:lnTo>
                    <a:pt x="196" y="85"/>
                  </a:lnTo>
                  <a:lnTo>
                    <a:pt x="192" y="88"/>
                  </a:lnTo>
                  <a:lnTo>
                    <a:pt x="191" y="90"/>
                  </a:lnTo>
                  <a:lnTo>
                    <a:pt x="187" y="93"/>
                  </a:lnTo>
                  <a:lnTo>
                    <a:pt x="184" y="95"/>
                  </a:lnTo>
                  <a:lnTo>
                    <a:pt x="182" y="98"/>
                  </a:lnTo>
                  <a:lnTo>
                    <a:pt x="179" y="100"/>
                  </a:lnTo>
                  <a:lnTo>
                    <a:pt x="175" y="102"/>
                  </a:lnTo>
                  <a:lnTo>
                    <a:pt x="172" y="104"/>
                  </a:lnTo>
                  <a:lnTo>
                    <a:pt x="167" y="107"/>
                  </a:lnTo>
                  <a:lnTo>
                    <a:pt x="165" y="107"/>
                  </a:lnTo>
                  <a:lnTo>
                    <a:pt x="156" y="110"/>
                  </a:lnTo>
                  <a:lnTo>
                    <a:pt x="151" y="112"/>
                  </a:lnTo>
                  <a:lnTo>
                    <a:pt x="146" y="114"/>
                  </a:lnTo>
                  <a:lnTo>
                    <a:pt x="138" y="115"/>
                  </a:lnTo>
                  <a:lnTo>
                    <a:pt x="133" y="115"/>
                  </a:lnTo>
                  <a:lnTo>
                    <a:pt x="129" y="117"/>
                  </a:lnTo>
                  <a:lnTo>
                    <a:pt x="124" y="119"/>
                  </a:lnTo>
                  <a:lnTo>
                    <a:pt x="119" y="119"/>
                  </a:lnTo>
                  <a:lnTo>
                    <a:pt x="116" y="119"/>
                  </a:lnTo>
                  <a:lnTo>
                    <a:pt x="110" y="119"/>
                  </a:lnTo>
                  <a:lnTo>
                    <a:pt x="105" y="119"/>
                  </a:lnTo>
                  <a:lnTo>
                    <a:pt x="100" y="119"/>
                  </a:lnTo>
                  <a:lnTo>
                    <a:pt x="95" y="119"/>
                  </a:lnTo>
                  <a:lnTo>
                    <a:pt x="92" y="119"/>
                  </a:lnTo>
                  <a:lnTo>
                    <a:pt x="87" y="119"/>
                  </a:lnTo>
                  <a:lnTo>
                    <a:pt x="81" y="117"/>
                  </a:lnTo>
                  <a:lnTo>
                    <a:pt x="76" y="117"/>
                  </a:lnTo>
                  <a:lnTo>
                    <a:pt x="68" y="115"/>
                  </a:lnTo>
                  <a:lnTo>
                    <a:pt x="61" y="114"/>
                  </a:lnTo>
                  <a:lnTo>
                    <a:pt x="63" y="114"/>
                  </a:lnTo>
                  <a:lnTo>
                    <a:pt x="58" y="114"/>
                  </a:lnTo>
                  <a:lnTo>
                    <a:pt x="54" y="112"/>
                  </a:lnTo>
                  <a:lnTo>
                    <a:pt x="51" y="110"/>
                  </a:lnTo>
                  <a:lnTo>
                    <a:pt x="46" y="109"/>
                  </a:lnTo>
                  <a:lnTo>
                    <a:pt x="42" y="107"/>
                  </a:lnTo>
                  <a:lnTo>
                    <a:pt x="39" y="105"/>
                  </a:lnTo>
                  <a:lnTo>
                    <a:pt x="34" y="102"/>
                  </a:lnTo>
                  <a:lnTo>
                    <a:pt x="32" y="100"/>
                  </a:lnTo>
                  <a:lnTo>
                    <a:pt x="29" y="98"/>
                  </a:lnTo>
                  <a:lnTo>
                    <a:pt x="25" y="97"/>
                  </a:lnTo>
                  <a:lnTo>
                    <a:pt x="24" y="95"/>
                  </a:lnTo>
                  <a:lnTo>
                    <a:pt x="22" y="92"/>
                  </a:lnTo>
                  <a:lnTo>
                    <a:pt x="20" y="90"/>
                  </a:lnTo>
                  <a:lnTo>
                    <a:pt x="17" y="88"/>
                  </a:lnTo>
                  <a:lnTo>
                    <a:pt x="15" y="85"/>
                  </a:lnTo>
                  <a:lnTo>
                    <a:pt x="13" y="83"/>
                  </a:lnTo>
                  <a:lnTo>
                    <a:pt x="10" y="78"/>
                  </a:lnTo>
                  <a:lnTo>
                    <a:pt x="8" y="75"/>
                  </a:lnTo>
                  <a:lnTo>
                    <a:pt x="8" y="71"/>
                  </a:lnTo>
                  <a:lnTo>
                    <a:pt x="8" y="66"/>
                  </a:lnTo>
                  <a:lnTo>
                    <a:pt x="8" y="64"/>
                  </a:lnTo>
                  <a:lnTo>
                    <a:pt x="8" y="61"/>
                  </a:lnTo>
                  <a:lnTo>
                    <a:pt x="8" y="59"/>
                  </a:lnTo>
                  <a:lnTo>
                    <a:pt x="8" y="54"/>
                  </a:lnTo>
                  <a:lnTo>
                    <a:pt x="12" y="49"/>
                  </a:lnTo>
                  <a:lnTo>
                    <a:pt x="12" y="47"/>
                  </a:lnTo>
                  <a:lnTo>
                    <a:pt x="13" y="44"/>
                  </a:lnTo>
                  <a:lnTo>
                    <a:pt x="18" y="39"/>
                  </a:lnTo>
                  <a:lnTo>
                    <a:pt x="10" y="37"/>
                  </a:lnTo>
                  <a:close/>
                </a:path>
              </a:pathLst>
            </a:custGeom>
            <a:solidFill>
              <a:srgbClr val="808080"/>
            </a:solidFill>
            <a:ln w="9525">
              <a:noFill/>
              <a:round/>
              <a:headEnd/>
              <a:tailEnd/>
            </a:ln>
          </p:spPr>
          <p:txBody>
            <a:bodyPr/>
            <a:lstStyle/>
            <a:p>
              <a:endParaRPr lang="en-US"/>
            </a:p>
          </p:txBody>
        </p:sp>
        <p:sp>
          <p:nvSpPr>
            <p:cNvPr id="528" name="Freeform 2699"/>
            <p:cNvSpPr>
              <a:spLocks/>
            </p:cNvSpPr>
            <p:nvPr/>
          </p:nvSpPr>
          <p:spPr bwMode="auto">
            <a:xfrm>
              <a:off x="1740" y="2814"/>
              <a:ext cx="148" cy="87"/>
            </a:xfrm>
            <a:custGeom>
              <a:avLst/>
              <a:gdLst>
                <a:gd name="T0" fmla="*/ 94 w 148"/>
                <a:gd name="T1" fmla="*/ 2 h 87"/>
                <a:gd name="T2" fmla="*/ 87 w 148"/>
                <a:gd name="T3" fmla="*/ 2 h 87"/>
                <a:gd name="T4" fmla="*/ 82 w 148"/>
                <a:gd name="T5" fmla="*/ 2 h 87"/>
                <a:gd name="T6" fmla="*/ 77 w 148"/>
                <a:gd name="T7" fmla="*/ 0 h 87"/>
                <a:gd name="T8" fmla="*/ 73 w 148"/>
                <a:gd name="T9" fmla="*/ 2 h 87"/>
                <a:gd name="T10" fmla="*/ 68 w 148"/>
                <a:gd name="T11" fmla="*/ 2 h 87"/>
                <a:gd name="T12" fmla="*/ 60 w 148"/>
                <a:gd name="T13" fmla="*/ 2 h 87"/>
                <a:gd name="T14" fmla="*/ 36 w 148"/>
                <a:gd name="T15" fmla="*/ 7 h 87"/>
                <a:gd name="T16" fmla="*/ 31 w 148"/>
                <a:gd name="T17" fmla="*/ 11 h 87"/>
                <a:gd name="T18" fmla="*/ 26 w 148"/>
                <a:gd name="T19" fmla="*/ 12 h 87"/>
                <a:gd name="T20" fmla="*/ 22 w 148"/>
                <a:gd name="T21" fmla="*/ 16 h 87"/>
                <a:gd name="T22" fmla="*/ 17 w 148"/>
                <a:gd name="T23" fmla="*/ 18 h 87"/>
                <a:gd name="T24" fmla="*/ 12 w 148"/>
                <a:gd name="T25" fmla="*/ 21 h 87"/>
                <a:gd name="T26" fmla="*/ 5 w 148"/>
                <a:gd name="T27" fmla="*/ 31 h 87"/>
                <a:gd name="T28" fmla="*/ 3 w 148"/>
                <a:gd name="T29" fmla="*/ 38 h 87"/>
                <a:gd name="T30" fmla="*/ 2 w 148"/>
                <a:gd name="T31" fmla="*/ 40 h 87"/>
                <a:gd name="T32" fmla="*/ 0 w 148"/>
                <a:gd name="T33" fmla="*/ 45 h 87"/>
                <a:gd name="T34" fmla="*/ 0 w 148"/>
                <a:gd name="T35" fmla="*/ 48 h 87"/>
                <a:gd name="T36" fmla="*/ 3 w 148"/>
                <a:gd name="T37" fmla="*/ 55 h 87"/>
                <a:gd name="T38" fmla="*/ 8 w 148"/>
                <a:gd name="T39" fmla="*/ 65 h 87"/>
                <a:gd name="T40" fmla="*/ 12 w 148"/>
                <a:gd name="T41" fmla="*/ 69 h 87"/>
                <a:gd name="T42" fmla="*/ 17 w 148"/>
                <a:gd name="T43" fmla="*/ 72 h 87"/>
                <a:gd name="T44" fmla="*/ 20 w 148"/>
                <a:gd name="T45" fmla="*/ 75 h 87"/>
                <a:gd name="T46" fmla="*/ 26 w 148"/>
                <a:gd name="T47" fmla="*/ 77 h 87"/>
                <a:gd name="T48" fmla="*/ 31 w 148"/>
                <a:gd name="T49" fmla="*/ 81 h 87"/>
                <a:gd name="T50" fmla="*/ 43 w 148"/>
                <a:gd name="T51" fmla="*/ 82 h 87"/>
                <a:gd name="T52" fmla="*/ 55 w 148"/>
                <a:gd name="T53" fmla="*/ 86 h 87"/>
                <a:gd name="T54" fmla="*/ 61 w 148"/>
                <a:gd name="T55" fmla="*/ 86 h 87"/>
                <a:gd name="T56" fmla="*/ 65 w 148"/>
                <a:gd name="T57" fmla="*/ 87 h 87"/>
                <a:gd name="T58" fmla="*/ 73 w 148"/>
                <a:gd name="T59" fmla="*/ 87 h 87"/>
                <a:gd name="T60" fmla="*/ 78 w 148"/>
                <a:gd name="T61" fmla="*/ 87 h 87"/>
                <a:gd name="T62" fmla="*/ 89 w 148"/>
                <a:gd name="T63" fmla="*/ 86 h 87"/>
                <a:gd name="T64" fmla="*/ 107 w 148"/>
                <a:gd name="T65" fmla="*/ 82 h 87"/>
                <a:gd name="T66" fmla="*/ 118 w 148"/>
                <a:gd name="T67" fmla="*/ 79 h 87"/>
                <a:gd name="T68" fmla="*/ 123 w 148"/>
                <a:gd name="T69" fmla="*/ 75 h 87"/>
                <a:gd name="T70" fmla="*/ 126 w 148"/>
                <a:gd name="T71" fmla="*/ 72 h 87"/>
                <a:gd name="T72" fmla="*/ 131 w 148"/>
                <a:gd name="T73" fmla="*/ 70 h 87"/>
                <a:gd name="T74" fmla="*/ 138 w 148"/>
                <a:gd name="T75" fmla="*/ 65 h 87"/>
                <a:gd name="T76" fmla="*/ 147 w 148"/>
                <a:gd name="T77" fmla="*/ 53 h 87"/>
                <a:gd name="T78" fmla="*/ 148 w 148"/>
                <a:gd name="T79" fmla="*/ 50 h 87"/>
                <a:gd name="T80" fmla="*/ 148 w 148"/>
                <a:gd name="T81" fmla="*/ 45 h 87"/>
                <a:gd name="T82" fmla="*/ 148 w 148"/>
                <a:gd name="T83" fmla="*/ 40 h 87"/>
                <a:gd name="T84" fmla="*/ 147 w 148"/>
                <a:gd name="T85" fmla="*/ 33 h 87"/>
                <a:gd name="T86" fmla="*/ 140 w 148"/>
                <a:gd name="T87" fmla="*/ 23 h 87"/>
                <a:gd name="T88" fmla="*/ 136 w 148"/>
                <a:gd name="T89" fmla="*/ 19 h 87"/>
                <a:gd name="T90" fmla="*/ 133 w 148"/>
                <a:gd name="T91" fmla="*/ 16 h 87"/>
                <a:gd name="T92" fmla="*/ 128 w 148"/>
                <a:gd name="T93" fmla="*/ 14 h 87"/>
                <a:gd name="T94" fmla="*/ 123 w 148"/>
                <a:gd name="T95" fmla="*/ 11 h 87"/>
                <a:gd name="T96" fmla="*/ 116 w 148"/>
                <a:gd name="T97" fmla="*/ 7 h 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8"/>
                <a:gd name="T148" fmla="*/ 0 h 87"/>
                <a:gd name="T149" fmla="*/ 148 w 148"/>
                <a:gd name="T150" fmla="*/ 87 h 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8" h="87">
                  <a:moveTo>
                    <a:pt x="107" y="4"/>
                  </a:moveTo>
                  <a:lnTo>
                    <a:pt x="99" y="4"/>
                  </a:lnTo>
                  <a:lnTo>
                    <a:pt x="94" y="2"/>
                  </a:lnTo>
                  <a:lnTo>
                    <a:pt x="90" y="2"/>
                  </a:lnTo>
                  <a:lnTo>
                    <a:pt x="89" y="2"/>
                  </a:lnTo>
                  <a:lnTo>
                    <a:pt x="87" y="2"/>
                  </a:lnTo>
                  <a:lnTo>
                    <a:pt x="85" y="2"/>
                  </a:lnTo>
                  <a:lnTo>
                    <a:pt x="83" y="2"/>
                  </a:lnTo>
                  <a:lnTo>
                    <a:pt x="82" y="2"/>
                  </a:lnTo>
                  <a:lnTo>
                    <a:pt x="82" y="0"/>
                  </a:lnTo>
                  <a:lnTo>
                    <a:pt x="78" y="2"/>
                  </a:lnTo>
                  <a:lnTo>
                    <a:pt x="77" y="0"/>
                  </a:lnTo>
                  <a:lnTo>
                    <a:pt x="75" y="2"/>
                  </a:lnTo>
                  <a:lnTo>
                    <a:pt x="75" y="0"/>
                  </a:lnTo>
                  <a:lnTo>
                    <a:pt x="73" y="2"/>
                  </a:lnTo>
                  <a:lnTo>
                    <a:pt x="72" y="2"/>
                  </a:lnTo>
                  <a:lnTo>
                    <a:pt x="70" y="2"/>
                  </a:lnTo>
                  <a:lnTo>
                    <a:pt x="68" y="2"/>
                  </a:lnTo>
                  <a:lnTo>
                    <a:pt x="66" y="2"/>
                  </a:lnTo>
                  <a:lnTo>
                    <a:pt x="63" y="2"/>
                  </a:lnTo>
                  <a:lnTo>
                    <a:pt x="60" y="2"/>
                  </a:lnTo>
                  <a:lnTo>
                    <a:pt x="43" y="4"/>
                  </a:lnTo>
                  <a:lnTo>
                    <a:pt x="43" y="6"/>
                  </a:lnTo>
                  <a:lnTo>
                    <a:pt x="36" y="7"/>
                  </a:lnTo>
                  <a:lnTo>
                    <a:pt x="36" y="9"/>
                  </a:lnTo>
                  <a:lnTo>
                    <a:pt x="32" y="9"/>
                  </a:lnTo>
                  <a:lnTo>
                    <a:pt x="31" y="11"/>
                  </a:lnTo>
                  <a:lnTo>
                    <a:pt x="27" y="11"/>
                  </a:lnTo>
                  <a:lnTo>
                    <a:pt x="27" y="12"/>
                  </a:lnTo>
                  <a:lnTo>
                    <a:pt x="26" y="12"/>
                  </a:lnTo>
                  <a:lnTo>
                    <a:pt x="26" y="14"/>
                  </a:lnTo>
                  <a:lnTo>
                    <a:pt x="24" y="14"/>
                  </a:lnTo>
                  <a:lnTo>
                    <a:pt x="22" y="16"/>
                  </a:lnTo>
                  <a:lnTo>
                    <a:pt x="20" y="16"/>
                  </a:lnTo>
                  <a:lnTo>
                    <a:pt x="19" y="18"/>
                  </a:lnTo>
                  <a:lnTo>
                    <a:pt x="17" y="18"/>
                  </a:lnTo>
                  <a:lnTo>
                    <a:pt x="17" y="19"/>
                  </a:lnTo>
                  <a:lnTo>
                    <a:pt x="15" y="19"/>
                  </a:lnTo>
                  <a:lnTo>
                    <a:pt x="12" y="21"/>
                  </a:lnTo>
                  <a:lnTo>
                    <a:pt x="10" y="23"/>
                  </a:lnTo>
                  <a:lnTo>
                    <a:pt x="8" y="26"/>
                  </a:lnTo>
                  <a:lnTo>
                    <a:pt x="5" y="31"/>
                  </a:lnTo>
                  <a:lnTo>
                    <a:pt x="3" y="35"/>
                  </a:lnTo>
                  <a:lnTo>
                    <a:pt x="3" y="36"/>
                  </a:lnTo>
                  <a:lnTo>
                    <a:pt x="3" y="38"/>
                  </a:lnTo>
                  <a:lnTo>
                    <a:pt x="2" y="40"/>
                  </a:lnTo>
                  <a:lnTo>
                    <a:pt x="3" y="40"/>
                  </a:lnTo>
                  <a:lnTo>
                    <a:pt x="2" y="40"/>
                  </a:lnTo>
                  <a:lnTo>
                    <a:pt x="2" y="41"/>
                  </a:lnTo>
                  <a:lnTo>
                    <a:pt x="2" y="43"/>
                  </a:lnTo>
                  <a:lnTo>
                    <a:pt x="0" y="45"/>
                  </a:lnTo>
                  <a:lnTo>
                    <a:pt x="2" y="47"/>
                  </a:lnTo>
                  <a:lnTo>
                    <a:pt x="2" y="48"/>
                  </a:lnTo>
                  <a:lnTo>
                    <a:pt x="0" y="48"/>
                  </a:lnTo>
                  <a:lnTo>
                    <a:pt x="2" y="50"/>
                  </a:lnTo>
                  <a:lnTo>
                    <a:pt x="2" y="52"/>
                  </a:lnTo>
                  <a:lnTo>
                    <a:pt x="3" y="55"/>
                  </a:lnTo>
                  <a:lnTo>
                    <a:pt x="3" y="57"/>
                  </a:lnTo>
                  <a:lnTo>
                    <a:pt x="7" y="64"/>
                  </a:lnTo>
                  <a:lnTo>
                    <a:pt x="8" y="65"/>
                  </a:lnTo>
                  <a:lnTo>
                    <a:pt x="10" y="67"/>
                  </a:lnTo>
                  <a:lnTo>
                    <a:pt x="10" y="69"/>
                  </a:lnTo>
                  <a:lnTo>
                    <a:pt x="12" y="69"/>
                  </a:lnTo>
                  <a:lnTo>
                    <a:pt x="14" y="70"/>
                  </a:lnTo>
                  <a:lnTo>
                    <a:pt x="17" y="70"/>
                  </a:lnTo>
                  <a:lnTo>
                    <a:pt x="17" y="72"/>
                  </a:lnTo>
                  <a:lnTo>
                    <a:pt x="17" y="74"/>
                  </a:lnTo>
                  <a:lnTo>
                    <a:pt x="19" y="74"/>
                  </a:lnTo>
                  <a:lnTo>
                    <a:pt x="20" y="75"/>
                  </a:lnTo>
                  <a:lnTo>
                    <a:pt x="22" y="75"/>
                  </a:lnTo>
                  <a:lnTo>
                    <a:pt x="24" y="75"/>
                  </a:lnTo>
                  <a:lnTo>
                    <a:pt x="26" y="77"/>
                  </a:lnTo>
                  <a:lnTo>
                    <a:pt x="27" y="77"/>
                  </a:lnTo>
                  <a:lnTo>
                    <a:pt x="31" y="79"/>
                  </a:lnTo>
                  <a:lnTo>
                    <a:pt x="31" y="81"/>
                  </a:lnTo>
                  <a:lnTo>
                    <a:pt x="34" y="81"/>
                  </a:lnTo>
                  <a:lnTo>
                    <a:pt x="36" y="82"/>
                  </a:lnTo>
                  <a:lnTo>
                    <a:pt x="43" y="82"/>
                  </a:lnTo>
                  <a:lnTo>
                    <a:pt x="49" y="86"/>
                  </a:lnTo>
                  <a:lnTo>
                    <a:pt x="53" y="86"/>
                  </a:lnTo>
                  <a:lnTo>
                    <a:pt x="55" y="86"/>
                  </a:lnTo>
                  <a:lnTo>
                    <a:pt x="56" y="86"/>
                  </a:lnTo>
                  <a:lnTo>
                    <a:pt x="60" y="87"/>
                  </a:lnTo>
                  <a:lnTo>
                    <a:pt x="61" y="86"/>
                  </a:lnTo>
                  <a:lnTo>
                    <a:pt x="61" y="87"/>
                  </a:lnTo>
                  <a:lnTo>
                    <a:pt x="63" y="87"/>
                  </a:lnTo>
                  <a:lnTo>
                    <a:pt x="65" y="87"/>
                  </a:lnTo>
                  <a:lnTo>
                    <a:pt x="68" y="87"/>
                  </a:lnTo>
                  <a:lnTo>
                    <a:pt x="72" y="87"/>
                  </a:lnTo>
                  <a:lnTo>
                    <a:pt x="73" y="87"/>
                  </a:lnTo>
                  <a:lnTo>
                    <a:pt x="75" y="87"/>
                  </a:lnTo>
                  <a:lnTo>
                    <a:pt x="77" y="87"/>
                  </a:lnTo>
                  <a:lnTo>
                    <a:pt x="78" y="87"/>
                  </a:lnTo>
                  <a:lnTo>
                    <a:pt x="82" y="87"/>
                  </a:lnTo>
                  <a:lnTo>
                    <a:pt x="85" y="87"/>
                  </a:lnTo>
                  <a:lnTo>
                    <a:pt x="89" y="86"/>
                  </a:lnTo>
                  <a:lnTo>
                    <a:pt x="90" y="86"/>
                  </a:lnTo>
                  <a:lnTo>
                    <a:pt x="106" y="82"/>
                  </a:lnTo>
                  <a:lnTo>
                    <a:pt x="107" y="82"/>
                  </a:lnTo>
                  <a:lnTo>
                    <a:pt x="112" y="81"/>
                  </a:lnTo>
                  <a:lnTo>
                    <a:pt x="116" y="79"/>
                  </a:lnTo>
                  <a:lnTo>
                    <a:pt x="118" y="79"/>
                  </a:lnTo>
                  <a:lnTo>
                    <a:pt x="119" y="77"/>
                  </a:lnTo>
                  <a:lnTo>
                    <a:pt x="121" y="77"/>
                  </a:lnTo>
                  <a:lnTo>
                    <a:pt x="123" y="75"/>
                  </a:lnTo>
                  <a:lnTo>
                    <a:pt x="124" y="74"/>
                  </a:lnTo>
                  <a:lnTo>
                    <a:pt x="126" y="74"/>
                  </a:lnTo>
                  <a:lnTo>
                    <a:pt x="126" y="72"/>
                  </a:lnTo>
                  <a:lnTo>
                    <a:pt x="128" y="72"/>
                  </a:lnTo>
                  <a:lnTo>
                    <a:pt x="130" y="70"/>
                  </a:lnTo>
                  <a:lnTo>
                    <a:pt x="131" y="70"/>
                  </a:lnTo>
                  <a:lnTo>
                    <a:pt x="133" y="69"/>
                  </a:lnTo>
                  <a:lnTo>
                    <a:pt x="136" y="65"/>
                  </a:lnTo>
                  <a:lnTo>
                    <a:pt x="138" y="65"/>
                  </a:lnTo>
                  <a:lnTo>
                    <a:pt x="141" y="62"/>
                  </a:lnTo>
                  <a:lnTo>
                    <a:pt x="145" y="57"/>
                  </a:lnTo>
                  <a:lnTo>
                    <a:pt x="147" y="53"/>
                  </a:lnTo>
                  <a:lnTo>
                    <a:pt x="148" y="52"/>
                  </a:lnTo>
                  <a:lnTo>
                    <a:pt x="147" y="52"/>
                  </a:lnTo>
                  <a:lnTo>
                    <a:pt x="148" y="50"/>
                  </a:lnTo>
                  <a:lnTo>
                    <a:pt x="148" y="48"/>
                  </a:lnTo>
                  <a:lnTo>
                    <a:pt x="148" y="47"/>
                  </a:lnTo>
                  <a:lnTo>
                    <a:pt x="148" y="45"/>
                  </a:lnTo>
                  <a:lnTo>
                    <a:pt x="148" y="43"/>
                  </a:lnTo>
                  <a:lnTo>
                    <a:pt x="148" y="41"/>
                  </a:lnTo>
                  <a:lnTo>
                    <a:pt x="148" y="40"/>
                  </a:lnTo>
                  <a:lnTo>
                    <a:pt x="148" y="38"/>
                  </a:lnTo>
                  <a:lnTo>
                    <a:pt x="148" y="36"/>
                  </a:lnTo>
                  <a:lnTo>
                    <a:pt x="147" y="33"/>
                  </a:lnTo>
                  <a:lnTo>
                    <a:pt x="148" y="33"/>
                  </a:lnTo>
                  <a:lnTo>
                    <a:pt x="141" y="23"/>
                  </a:lnTo>
                  <a:lnTo>
                    <a:pt x="140" y="23"/>
                  </a:lnTo>
                  <a:lnTo>
                    <a:pt x="138" y="21"/>
                  </a:lnTo>
                  <a:lnTo>
                    <a:pt x="138" y="19"/>
                  </a:lnTo>
                  <a:lnTo>
                    <a:pt x="136" y="19"/>
                  </a:lnTo>
                  <a:lnTo>
                    <a:pt x="135" y="18"/>
                  </a:lnTo>
                  <a:lnTo>
                    <a:pt x="133" y="18"/>
                  </a:lnTo>
                  <a:lnTo>
                    <a:pt x="133" y="16"/>
                  </a:lnTo>
                  <a:lnTo>
                    <a:pt x="131" y="16"/>
                  </a:lnTo>
                  <a:lnTo>
                    <a:pt x="130" y="16"/>
                  </a:lnTo>
                  <a:lnTo>
                    <a:pt x="128" y="14"/>
                  </a:lnTo>
                  <a:lnTo>
                    <a:pt x="126" y="12"/>
                  </a:lnTo>
                  <a:lnTo>
                    <a:pt x="124" y="11"/>
                  </a:lnTo>
                  <a:lnTo>
                    <a:pt x="123" y="11"/>
                  </a:lnTo>
                  <a:lnTo>
                    <a:pt x="123" y="9"/>
                  </a:lnTo>
                  <a:lnTo>
                    <a:pt x="119" y="9"/>
                  </a:lnTo>
                  <a:lnTo>
                    <a:pt x="116" y="7"/>
                  </a:lnTo>
                  <a:lnTo>
                    <a:pt x="114" y="7"/>
                  </a:lnTo>
                  <a:lnTo>
                    <a:pt x="107" y="4"/>
                  </a:lnTo>
                  <a:close/>
                </a:path>
              </a:pathLst>
            </a:custGeom>
            <a:solidFill>
              <a:srgbClr val="808080"/>
            </a:solidFill>
            <a:ln w="9525">
              <a:noFill/>
              <a:round/>
              <a:headEnd/>
              <a:tailEnd/>
            </a:ln>
          </p:spPr>
          <p:txBody>
            <a:bodyPr/>
            <a:lstStyle/>
            <a:p>
              <a:endParaRPr lang="en-US"/>
            </a:p>
          </p:txBody>
        </p:sp>
        <p:sp>
          <p:nvSpPr>
            <p:cNvPr id="529" name="Freeform 2700"/>
            <p:cNvSpPr>
              <a:spLocks/>
            </p:cNvSpPr>
            <p:nvPr/>
          </p:nvSpPr>
          <p:spPr bwMode="auto">
            <a:xfrm>
              <a:off x="1737" y="2813"/>
              <a:ext cx="155" cy="88"/>
            </a:xfrm>
            <a:custGeom>
              <a:avLst/>
              <a:gdLst>
                <a:gd name="T0" fmla="*/ 1 w 155"/>
                <a:gd name="T1" fmla="*/ 37 h 88"/>
                <a:gd name="T2" fmla="*/ 0 w 155"/>
                <a:gd name="T3" fmla="*/ 46 h 88"/>
                <a:gd name="T4" fmla="*/ 1 w 155"/>
                <a:gd name="T5" fmla="*/ 54 h 88"/>
                <a:gd name="T6" fmla="*/ 10 w 155"/>
                <a:gd name="T7" fmla="*/ 68 h 88"/>
                <a:gd name="T8" fmla="*/ 18 w 155"/>
                <a:gd name="T9" fmla="*/ 75 h 88"/>
                <a:gd name="T10" fmla="*/ 29 w 155"/>
                <a:gd name="T11" fmla="*/ 82 h 88"/>
                <a:gd name="T12" fmla="*/ 49 w 155"/>
                <a:gd name="T13" fmla="*/ 87 h 88"/>
                <a:gd name="T14" fmla="*/ 68 w 155"/>
                <a:gd name="T15" fmla="*/ 88 h 88"/>
                <a:gd name="T16" fmla="*/ 85 w 155"/>
                <a:gd name="T17" fmla="*/ 88 h 88"/>
                <a:gd name="T18" fmla="*/ 112 w 155"/>
                <a:gd name="T19" fmla="*/ 83 h 88"/>
                <a:gd name="T20" fmla="*/ 126 w 155"/>
                <a:gd name="T21" fmla="*/ 78 h 88"/>
                <a:gd name="T22" fmla="*/ 139 w 155"/>
                <a:gd name="T23" fmla="*/ 71 h 88"/>
                <a:gd name="T24" fmla="*/ 150 w 155"/>
                <a:gd name="T25" fmla="*/ 58 h 88"/>
                <a:gd name="T26" fmla="*/ 155 w 155"/>
                <a:gd name="T27" fmla="*/ 48 h 88"/>
                <a:gd name="T28" fmla="*/ 155 w 155"/>
                <a:gd name="T29" fmla="*/ 39 h 88"/>
                <a:gd name="T30" fmla="*/ 148 w 155"/>
                <a:gd name="T31" fmla="*/ 24 h 88"/>
                <a:gd name="T32" fmla="*/ 134 w 155"/>
                <a:gd name="T33" fmla="*/ 13 h 88"/>
                <a:gd name="T34" fmla="*/ 124 w 155"/>
                <a:gd name="T35" fmla="*/ 8 h 88"/>
                <a:gd name="T36" fmla="*/ 100 w 155"/>
                <a:gd name="T37" fmla="*/ 1 h 88"/>
                <a:gd name="T38" fmla="*/ 85 w 155"/>
                <a:gd name="T39" fmla="*/ 0 h 88"/>
                <a:gd name="T40" fmla="*/ 59 w 155"/>
                <a:gd name="T41" fmla="*/ 1 h 88"/>
                <a:gd name="T42" fmla="*/ 35 w 155"/>
                <a:gd name="T43" fmla="*/ 8 h 88"/>
                <a:gd name="T44" fmla="*/ 23 w 155"/>
                <a:gd name="T45" fmla="*/ 13 h 88"/>
                <a:gd name="T46" fmla="*/ 13 w 155"/>
                <a:gd name="T47" fmla="*/ 20 h 88"/>
                <a:gd name="T48" fmla="*/ 22 w 155"/>
                <a:gd name="T49" fmla="*/ 20 h 88"/>
                <a:gd name="T50" fmla="*/ 32 w 155"/>
                <a:gd name="T51" fmla="*/ 15 h 88"/>
                <a:gd name="T52" fmla="*/ 42 w 155"/>
                <a:gd name="T53" fmla="*/ 8 h 88"/>
                <a:gd name="T54" fmla="*/ 61 w 155"/>
                <a:gd name="T55" fmla="*/ 5 h 88"/>
                <a:gd name="T56" fmla="*/ 85 w 155"/>
                <a:gd name="T57" fmla="*/ 3 h 88"/>
                <a:gd name="T58" fmla="*/ 98 w 155"/>
                <a:gd name="T59" fmla="*/ 5 h 88"/>
                <a:gd name="T60" fmla="*/ 121 w 155"/>
                <a:gd name="T61" fmla="*/ 12 h 88"/>
                <a:gd name="T62" fmla="*/ 129 w 155"/>
                <a:gd name="T63" fmla="*/ 17 h 88"/>
                <a:gd name="T64" fmla="*/ 141 w 155"/>
                <a:gd name="T65" fmla="*/ 25 h 88"/>
                <a:gd name="T66" fmla="*/ 148 w 155"/>
                <a:gd name="T67" fmla="*/ 37 h 88"/>
                <a:gd name="T68" fmla="*/ 148 w 155"/>
                <a:gd name="T69" fmla="*/ 46 h 88"/>
                <a:gd name="T70" fmla="*/ 144 w 155"/>
                <a:gd name="T71" fmla="*/ 56 h 88"/>
                <a:gd name="T72" fmla="*/ 134 w 155"/>
                <a:gd name="T73" fmla="*/ 66 h 88"/>
                <a:gd name="T74" fmla="*/ 124 w 155"/>
                <a:gd name="T75" fmla="*/ 75 h 88"/>
                <a:gd name="T76" fmla="*/ 112 w 155"/>
                <a:gd name="T77" fmla="*/ 78 h 88"/>
                <a:gd name="T78" fmla="*/ 93 w 155"/>
                <a:gd name="T79" fmla="*/ 83 h 88"/>
                <a:gd name="T80" fmla="*/ 76 w 155"/>
                <a:gd name="T81" fmla="*/ 85 h 88"/>
                <a:gd name="T82" fmla="*/ 59 w 155"/>
                <a:gd name="T83" fmla="*/ 83 h 88"/>
                <a:gd name="T84" fmla="*/ 42 w 155"/>
                <a:gd name="T85" fmla="*/ 80 h 88"/>
                <a:gd name="T86" fmla="*/ 29 w 155"/>
                <a:gd name="T87" fmla="*/ 75 h 88"/>
                <a:gd name="T88" fmla="*/ 20 w 155"/>
                <a:gd name="T89" fmla="*/ 70 h 88"/>
                <a:gd name="T90" fmla="*/ 13 w 155"/>
                <a:gd name="T91" fmla="*/ 63 h 88"/>
                <a:gd name="T92" fmla="*/ 8 w 155"/>
                <a:gd name="T93" fmla="*/ 51 h 88"/>
                <a:gd name="T94" fmla="*/ 8 w 155"/>
                <a:gd name="T95" fmla="*/ 44 h 88"/>
                <a:gd name="T96" fmla="*/ 8 w 155"/>
                <a:gd name="T97" fmla="*/ 36 h 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5"/>
                <a:gd name="T148" fmla="*/ 0 h 88"/>
                <a:gd name="T149" fmla="*/ 155 w 155"/>
                <a:gd name="T150" fmla="*/ 88 h 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5" h="88">
                  <a:moveTo>
                    <a:pt x="8" y="25"/>
                  </a:moveTo>
                  <a:lnTo>
                    <a:pt x="1" y="32"/>
                  </a:lnTo>
                  <a:lnTo>
                    <a:pt x="1" y="34"/>
                  </a:lnTo>
                  <a:lnTo>
                    <a:pt x="1" y="37"/>
                  </a:lnTo>
                  <a:lnTo>
                    <a:pt x="0" y="39"/>
                  </a:lnTo>
                  <a:lnTo>
                    <a:pt x="0" y="41"/>
                  </a:lnTo>
                  <a:lnTo>
                    <a:pt x="0" y="44"/>
                  </a:lnTo>
                  <a:lnTo>
                    <a:pt x="0" y="46"/>
                  </a:lnTo>
                  <a:lnTo>
                    <a:pt x="0" y="48"/>
                  </a:lnTo>
                  <a:lnTo>
                    <a:pt x="0" y="49"/>
                  </a:lnTo>
                  <a:lnTo>
                    <a:pt x="0" y="53"/>
                  </a:lnTo>
                  <a:lnTo>
                    <a:pt x="1" y="54"/>
                  </a:lnTo>
                  <a:lnTo>
                    <a:pt x="1" y="56"/>
                  </a:lnTo>
                  <a:lnTo>
                    <a:pt x="6" y="65"/>
                  </a:lnTo>
                  <a:lnTo>
                    <a:pt x="8" y="66"/>
                  </a:lnTo>
                  <a:lnTo>
                    <a:pt x="10" y="68"/>
                  </a:lnTo>
                  <a:lnTo>
                    <a:pt x="11" y="70"/>
                  </a:lnTo>
                  <a:lnTo>
                    <a:pt x="13" y="71"/>
                  </a:lnTo>
                  <a:lnTo>
                    <a:pt x="17" y="73"/>
                  </a:lnTo>
                  <a:lnTo>
                    <a:pt x="18" y="75"/>
                  </a:lnTo>
                  <a:lnTo>
                    <a:pt x="22" y="76"/>
                  </a:lnTo>
                  <a:lnTo>
                    <a:pt x="23" y="78"/>
                  </a:lnTo>
                  <a:lnTo>
                    <a:pt x="27" y="80"/>
                  </a:lnTo>
                  <a:lnTo>
                    <a:pt x="29" y="82"/>
                  </a:lnTo>
                  <a:lnTo>
                    <a:pt x="32" y="82"/>
                  </a:lnTo>
                  <a:lnTo>
                    <a:pt x="39" y="83"/>
                  </a:lnTo>
                  <a:lnTo>
                    <a:pt x="42" y="85"/>
                  </a:lnTo>
                  <a:lnTo>
                    <a:pt x="49" y="87"/>
                  </a:lnTo>
                  <a:lnTo>
                    <a:pt x="54" y="87"/>
                  </a:lnTo>
                  <a:lnTo>
                    <a:pt x="58" y="88"/>
                  </a:lnTo>
                  <a:lnTo>
                    <a:pt x="64" y="88"/>
                  </a:lnTo>
                  <a:lnTo>
                    <a:pt x="68" y="88"/>
                  </a:lnTo>
                  <a:lnTo>
                    <a:pt x="73" y="88"/>
                  </a:lnTo>
                  <a:lnTo>
                    <a:pt x="76" y="88"/>
                  </a:lnTo>
                  <a:lnTo>
                    <a:pt x="80" y="88"/>
                  </a:lnTo>
                  <a:lnTo>
                    <a:pt x="85" y="88"/>
                  </a:lnTo>
                  <a:lnTo>
                    <a:pt x="92" y="88"/>
                  </a:lnTo>
                  <a:lnTo>
                    <a:pt x="95" y="87"/>
                  </a:lnTo>
                  <a:lnTo>
                    <a:pt x="109" y="85"/>
                  </a:lnTo>
                  <a:lnTo>
                    <a:pt x="112" y="83"/>
                  </a:lnTo>
                  <a:lnTo>
                    <a:pt x="115" y="83"/>
                  </a:lnTo>
                  <a:lnTo>
                    <a:pt x="119" y="82"/>
                  </a:lnTo>
                  <a:lnTo>
                    <a:pt x="121" y="80"/>
                  </a:lnTo>
                  <a:lnTo>
                    <a:pt x="126" y="78"/>
                  </a:lnTo>
                  <a:lnTo>
                    <a:pt x="129" y="76"/>
                  </a:lnTo>
                  <a:lnTo>
                    <a:pt x="134" y="73"/>
                  </a:lnTo>
                  <a:lnTo>
                    <a:pt x="136" y="73"/>
                  </a:lnTo>
                  <a:lnTo>
                    <a:pt x="139" y="71"/>
                  </a:lnTo>
                  <a:lnTo>
                    <a:pt x="141" y="68"/>
                  </a:lnTo>
                  <a:lnTo>
                    <a:pt x="144" y="65"/>
                  </a:lnTo>
                  <a:lnTo>
                    <a:pt x="148" y="63"/>
                  </a:lnTo>
                  <a:lnTo>
                    <a:pt x="150" y="58"/>
                  </a:lnTo>
                  <a:lnTo>
                    <a:pt x="151" y="56"/>
                  </a:lnTo>
                  <a:lnTo>
                    <a:pt x="153" y="51"/>
                  </a:lnTo>
                  <a:lnTo>
                    <a:pt x="155" y="49"/>
                  </a:lnTo>
                  <a:lnTo>
                    <a:pt x="155" y="48"/>
                  </a:lnTo>
                  <a:lnTo>
                    <a:pt x="155" y="46"/>
                  </a:lnTo>
                  <a:lnTo>
                    <a:pt x="155" y="42"/>
                  </a:lnTo>
                  <a:lnTo>
                    <a:pt x="155" y="41"/>
                  </a:lnTo>
                  <a:lnTo>
                    <a:pt x="155" y="39"/>
                  </a:lnTo>
                  <a:lnTo>
                    <a:pt x="153" y="37"/>
                  </a:lnTo>
                  <a:lnTo>
                    <a:pt x="153" y="34"/>
                  </a:lnTo>
                  <a:lnTo>
                    <a:pt x="153" y="32"/>
                  </a:lnTo>
                  <a:lnTo>
                    <a:pt x="148" y="24"/>
                  </a:lnTo>
                  <a:lnTo>
                    <a:pt x="146" y="22"/>
                  </a:lnTo>
                  <a:lnTo>
                    <a:pt x="144" y="20"/>
                  </a:lnTo>
                  <a:lnTo>
                    <a:pt x="138" y="15"/>
                  </a:lnTo>
                  <a:lnTo>
                    <a:pt x="134" y="13"/>
                  </a:lnTo>
                  <a:lnTo>
                    <a:pt x="133" y="12"/>
                  </a:lnTo>
                  <a:lnTo>
                    <a:pt x="129" y="10"/>
                  </a:lnTo>
                  <a:lnTo>
                    <a:pt x="127" y="8"/>
                  </a:lnTo>
                  <a:lnTo>
                    <a:pt x="124" y="8"/>
                  </a:lnTo>
                  <a:lnTo>
                    <a:pt x="121" y="7"/>
                  </a:lnTo>
                  <a:lnTo>
                    <a:pt x="117" y="5"/>
                  </a:lnTo>
                  <a:lnTo>
                    <a:pt x="104" y="1"/>
                  </a:lnTo>
                  <a:lnTo>
                    <a:pt x="100" y="1"/>
                  </a:lnTo>
                  <a:lnTo>
                    <a:pt x="95" y="0"/>
                  </a:lnTo>
                  <a:lnTo>
                    <a:pt x="92" y="0"/>
                  </a:lnTo>
                  <a:lnTo>
                    <a:pt x="88" y="0"/>
                  </a:lnTo>
                  <a:lnTo>
                    <a:pt x="85" y="0"/>
                  </a:lnTo>
                  <a:lnTo>
                    <a:pt x="78" y="0"/>
                  </a:lnTo>
                  <a:lnTo>
                    <a:pt x="66" y="0"/>
                  </a:lnTo>
                  <a:lnTo>
                    <a:pt x="63" y="0"/>
                  </a:lnTo>
                  <a:lnTo>
                    <a:pt x="59" y="1"/>
                  </a:lnTo>
                  <a:lnTo>
                    <a:pt x="44" y="3"/>
                  </a:lnTo>
                  <a:lnTo>
                    <a:pt x="42" y="5"/>
                  </a:lnTo>
                  <a:lnTo>
                    <a:pt x="39" y="7"/>
                  </a:lnTo>
                  <a:lnTo>
                    <a:pt x="35" y="8"/>
                  </a:lnTo>
                  <a:lnTo>
                    <a:pt x="32" y="8"/>
                  </a:lnTo>
                  <a:lnTo>
                    <a:pt x="29" y="10"/>
                  </a:lnTo>
                  <a:lnTo>
                    <a:pt x="25" y="12"/>
                  </a:lnTo>
                  <a:lnTo>
                    <a:pt x="23" y="13"/>
                  </a:lnTo>
                  <a:lnTo>
                    <a:pt x="20" y="15"/>
                  </a:lnTo>
                  <a:lnTo>
                    <a:pt x="17" y="15"/>
                  </a:lnTo>
                  <a:lnTo>
                    <a:pt x="15" y="17"/>
                  </a:lnTo>
                  <a:lnTo>
                    <a:pt x="13" y="20"/>
                  </a:lnTo>
                  <a:lnTo>
                    <a:pt x="8" y="25"/>
                  </a:lnTo>
                  <a:lnTo>
                    <a:pt x="13" y="27"/>
                  </a:lnTo>
                  <a:lnTo>
                    <a:pt x="18" y="22"/>
                  </a:lnTo>
                  <a:lnTo>
                    <a:pt x="22" y="20"/>
                  </a:lnTo>
                  <a:lnTo>
                    <a:pt x="23" y="19"/>
                  </a:lnTo>
                  <a:lnTo>
                    <a:pt x="27" y="17"/>
                  </a:lnTo>
                  <a:lnTo>
                    <a:pt x="27" y="15"/>
                  </a:lnTo>
                  <a:lnTo>
                    <a:pt x="32" y="15"/>
                  </a:lnTo>
                  <a:lnTo>
                    <a:pt x="34" y="13"/>
                  </a:lnTo>
                  <a:lnTo>
                    <a:pt x="37" y="12"/>
                  </a:lnTo>
                  <a:lnTo>
                    <a:pt x="39" y="12"/>
                  </a:lnTo>
                  <a:lnTo>
                    <a:pt x="42" y="8"/>
                  </a:lnTo>
                  <a:lnTo>
                    <a:pt x="46" y="8"/>
                  </a:lnTo>
                  <a:lnTo>
                    <a:pt x="47" y="8"/>
                  </a:lnTo>
                  <a:lnTo>
                    <a:pt x="51" y="7"/>
                  </a:lnTo>
                  <a:lnTo>
                    <a:pt x="61" y="5"/>
                  </a:lnTo>
                  <a:lnTo>
                    <a:pt x="64" y="5"/>
                  </a:lnTo>
                  <a:lnTo>
                    <a:pt x="68" y="3"/>
                  </a:lnTo>
                  <a:lnTo>
                    <a:pt x="78" y="3"/>
                  </a:lnTo>
                  <a:lnTo>
                    <a:pt x="85" y="3"/>
                  </a:lnTo>
                  <a:lnTo>
                    <a:pt x="88" y="3"/>
                  </a:lnTo>
                  <a:lnTo>
                    <a:pt x="92" y="3"/>
                  </a:lnTo>
                  <a:lnTo>
                    <a:pt x="95" y="5"/>
                  </a:lnTo>
                  <a:lnTo>
                    <a:pt x="98" y="5"/>
                  </a:lnTo>
                  <a:lnTo>
                    <a:pt x="102" y="5"/>
                  </a:lnTo>
                  <a:lnTo>
                    <a:pt x="114" y="8"/>
                  </a:lnTo>
                  <a:lnTo>
                    <a:pt x="115" y="10"/>
                  </a:lnTo>
                  <a:lnTo>
                    <a:pt x="121" y="12"/>
                  </a:lnTo>
                  <a:lnTo>
                    <a:pt x="122" y="12"/>
                  </a:lnTo>
                  <a:lnTo>
                    <a:pt x="126" y="13"/>
                  </a:lnTo>
                  <a:lnTo>
                    <a:pt x="127" y="15"/>
                  </a:lnTo>
                  <a:lnTo>
                    <a:pt x="129" y="17"/>
                  </a:lnTo>
                  <a:lnTo>
                    <a:pt x="133" y="17"/>
                  </a:lnTo>
                  <a:lnTo>
                    <a:pt x="138" y="22"/>
                  </a:lnTo>
                  <a:lnTo>
                    <a:pt x="139" y="24"/>
                  </a:lnTo>
                  <a:lnTo>
                    <a:pt x="141" y="25"/>
                  </a:lnTo>
                  <a:lnTo>
                    <a:pt x="144" y="32"/>
                  </a:lnTo>
                  <a:lnTo>
                    <a:pt x="146" y="34"/>
                  </a:lnTo>
                  <a:lnTo>
                    <a:pt x="146" y="36"/>
                  </a:lnTo>
                  <a:lnTo>
                    <a:pt x="148" y="37"/>
                  </a:lnTo>
                  <a:lnTo>
                    <a:pt x="148" y="39"/>
                  </a:lnTo>
                  <a:lnTo>
                    <a:pt x="148" y="41"/>
                  </a:lnTo>
                  <a:lnTo>
                    <a:pt x="148" y="44"/>
                  </a:lnTo>
                  <a:lnTo>
                    <a:pt x="148" y="46"/>
                  </a:lnTo>
                  <a:lnTo>
                    <a:pt x="148" y="48"/>
                  </a:lnTo>
                  <a:lnTo>
                    <a:pt x="148" y="49"/>
                  </a:lnTo>
                  <a:lnTo>
                    <a:pt x="146" y="51"/>
                  </a:lnTo>
                  <a:lnTo>
                    <a:pt x="144" y="56"/>
                  </a:lnTo>
                  <a:lnTo>
                    <a:pt x="143" y="56"/>
                  </a:lnTo>
                  <a:lnTo>
                    <a:pt x="141" y="61"/>
                  </a:lnTo>
                  <a:lnTo>
                    <a:pt x="138" y="63"/>
                  </a:lnTo>
                  <a:lnTo>
                    <a:pt x="134" y="66"/>
                  </a:lnTo>
                  <a:lnTo>
                    <a:pt x="133" y="68"/>
                  </a:lnTo>
                  <a:lnTo>
                    <a:pt x="129" y="70"/>
                  </a:lnTo>
                  <a:lnTo>
                    <a:pt x="127" y="71"/>
                  </a:lnTo>
                  <a:lnTo>
                    <a:pt x="124" y="75"/>
                  </a:lnTo>
                  <a:lnTo>
                    <a:pt x="121" y="75"/>
                  </a:lnTo>
                  <a:lnTo>
                    <a:pt x="117" y="76"/>
                  </a:lnTo>
                  <a:lnTo>
                    <a:pt x="114" y="76"/>
                  </a:lnTo>
                  <a:lnTo>
                    <a:pt x="112" y="78"/>
                  </a:lnTo>
                  <a:lnTo>
                    <a:pt x="109" y="80"/>
                  </a:lnTo>
                  <a:lnTo>
                    <a:pt x="105" y="82"/>
                  </a:lnTo>
                  <a:lnTo>
                    <a:pt x="104" y="82"/>
                  </a:lnTo>
                  <a:lnTo>
                    <a:pt x="93" y="83"/>
                  </a:lnTo>
                  <a:lnTo>
                    <a:pt x="88" y="83"/>
                  </a:lnTo>
                  <a:lnTo>
                    <a:pt x="83" y="85"/>
                  </a:lnTo>
                  <a:lnTo>
                    <a:pt x="80" y="85"/>
                  </a:lnTo>
                  <a:lnTo>
                    <a:pt x="76" y="85"/>
                  </a:lnTo>
                  <a:lnTo>
                    <a:pt x="73" y="85"/>
                  </a:lnTo>
                  <a:lnTo>
                    <a:pt x="68" y="85"/>
                  </a:lnTo>
                  <a:lnTo>
                    <a:pt x="66" y="85"/>
                  </a:lnTo>
                  <a:lnTo>
                    <a:pt x="59" y="83"/>
                  </a:lnTo>
                  <a:lnTo>
                    <a:pt x="56" y="83"/>
                  </a:lnTo>
                  <a:lnTo>
                    <a:pt x="52" y="83"/>
                  </a:lnTo>
                  <a:lnTo>
                    <a:pt x="46" y="82"/>
                  </a:lnTo>
                  <a:lnTo>
                    <a:pt x="42" y="80"/>
                  </a:lnTo>
                  <a:lnTo>
                    <a:pt x="37" y="80"/>
                  </a:lnTo>
                  <a:lnTo>
                    <a:pt x="34" y="76"/>
                  </a:lnTo>
                  <a:lnTo>
                    <a:pt x="30" y="76"/>
                  </a:lnTo>
                  <a:lnTo>
                    <a:pt x="29" y="75"/>
                  </a:lnTo>
                  <a:lnTo>
                    <a:pt x="27" y="73"/>
                  </a:lnTo>
                  <a:lnTo>
                    <a:pt x="23" y="71"/>
                  </a:lnTo>
                  <a:lnTo>
                    <a:pt x="22" y="71"/>
                  </a:lnTo>
                  <a:lnTo>
                    <a:pt x="20" y="70"/>
                  </a:lnTo>
                  <a:lnTo>
                    <a:pt x="18" y="68"/>
                  </a:lnTo>
                  <a:lnTo>
                    <a:pt x="17" y="66"/>
                  </a:lnTo>
                  <a:lnTo>
                    <a:pt x="15" y="65"/>
                  </a:lnTo>
                  <a:lnTo>
                    <a:pt x="13" y="63"/>
                  </a:lnTo>
                  <a:lnTo>
                    <a:pt x="10" y="58"/>
                  </a:lnTo>
                  <a:lnTo>
                    <a:pt x="8" y="56"/>
                  </a:lnTo>
                  <a:lnTo>
                    <a:pt x="8" y="53"/>
                  </a:lnTo>
                  <a:lnTo>
                    <a:pt x="8" y="51"/>
                  </a:lnTo>
                  <a:lnTo>
                    <a:pt x="8" y="49"/>
                  </a:lnTo>
                  <a:lnTo>
                    <a:pt x="8" y="48"/>
                  </a:lnTo>
                  <a:lnTo>
                    <a:pt x="8" y="46"/>
                  </a:lnTo>
                  <a:lnTo>
                    <a:pt x="8" y="44"/>
                  </a:lnTo>
                  <a:lnTo>
                    <a:pt x="8" y="41"/>
                  </a:lnTo>
                  <a:lnTo>
                    <a:pt x="8" y="39"/>
                  </a:lnTo>
                  <a:lnTo>
                    <a:pt x="8" y="37"/>
                  </a:lnTo>
                  <a:lnTo>
                    <a:pt x="8" y="36"/>
                  </a:lnTo>
                  <a:lnTo>
                    <a:pt x="10" y="34"/>
                  </a:lnTo>
                  <a:lnTo>
                    <a:pt x="13" y="27"/>
                  </a:lnTo>
                  <a:lnTo>
                    <a:pt x="8" y="25"/>
                  </a:lnTo>
                  <a:close/>
                </a:path>
              </a:pathLst>
            </a:custGeom>
            <a:solidFill>
              <a:srgbClr val="808080"/>
            </a:solidFill>
            <a:ln w="9525">
              <a:noFill/>
              <a:round/>
              <a:headEnd/>
              <a:tailEnd/>
            </a:ln>
          </p:spPr>
          <p:txBody>
            <a:bodyPr/>
            <a:lstStyle/>
            <a:p>
              <a:endParaRPr lang="en-US"/>
            </a:p>
          </p:txBody>
        </p:sp>
        <p:sp>
          <p:nvSpPr>
            <p:cNvPr id="530" name="Freeform 2701"/>
            <p:cNvSpPr>
              <a:spLocks/>
            </p:cNvSpPr>
            <p:nvPr/>
          </p:nvSpPr>
          <p:spPr bwMode="auto">
            <a:xfrm>
              <a:off x="1841" y="2736"/>
              <a:ext cx="119" cy="135"/>
            </a:xfrm>
            <a:custGeom>
              <a:avLst/>
              <a:gdLst>
                <a:gd name="T0" fmla="*/ 119 w 119"/>
                <a:gd name="T1" fmla="*/ 32 h 135"/>
                <a:gd name="T2" fmla="*/ 85 w 119"/>
                <a:gd name="T3" fmla="*/ 58 h 135"/>
                <a:gd name="T4" fmla="*/ 52 w 119"/>
                <a:gd name="T5" fmla="*/ 126 h 135"/>
                <a:gd name="T6" fmla="*/ 0 w 119"/>
                <a:gd name="T7" fmla="*/ 135 h 135"/>
                <a:gd name="T8" fmla="*/ 5 w 119"/>
                <a:gd name="T9" fmla="*/ 44 h 135"/>
                <a:gd name="T10" fmla="*/ 97 w 119"/>
                <a:gd name="T11" fmla="*/ 0 h 135"/>
                <a:gd name="T12" fmla="*/ 119 w 119"/>
                <a:gd name="T13" fmla="*/ 32 h 135"/>
                <a:gd name="T14" fmla="*/ 0 60000 65536"/>
                <a:gd name="T15" fmla="*/ 0 60000 65536"/>
                <a:gd name="T16" fmla="*/ 0 60000 65536"/>
                <a:gd name="T17" fmla="*/ 0 60000 65536"/>
                <a:gd name="T18" fmla="*/ 0 60000 65536"/>
                <a:gd name="T19" fmla="*/ 0 60000 65536"/>
                <a:gd name="T20" fmla="*/ 0 60000 65536"/>
                <a:gd name="T21" fmla="*/ 0 w 119"/>
                <a:gd name="T22" fmla="*/ 0 h 135"/>
                <a:gd name="T23" fmla="*/ 119 w 119"/>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 h="135">
                  <a:moveTo>
                    <a:pt x="119" y="32"/>
                  </a:moveTo>
                  <a:lnTo>
                    <a:pt x="85" y="58"/>
                  </a:lnTo>
                  <a:lnTo>
                    <a:pt x="52" y="126"/>
                  </a:lnTo>
                  <a:lnTo>
                    <a:pt x="0" y="135"/>
                  </a:lnTo>
                  <a:lnTo>
                    <a:pt x="5" y="44"/>
                  </a:lnTo>
                  <a:lnTo>
                    <a:pt x="97" y="0"/>
                  </a:lnTo>
                  <a:lnTo>
                    <a:pt x="119" y="32"/>
                  </a:lnTo>
                  <a:close/>
                </a:path>
              </a:pathLst>
            </a:custGeom>
            <a:solidFill>
              <a:srgbClr val="808080"/>
            </a:solidFill>
            <a:ln w="9525">
              <a:noFill/>
              <a:round/>
              <a:headEnd/>
              <a:tailEnd/>
            </a:ln>
          </p:spPr>
          <p:txBody>
            <a:bodyPr/>
            <a:lstStyle/>
            <a:p>
              <a:endParaRPr lang="en-US"/>
            </a:p>
          </p:txBody>
        </p:sp>
        <p:sp>
          <p:nvSpPr>
            <p:cNvPr id="531" name="Freeform 2702"/>
            <p:cNvSpPr>
              <a:spLocks/>
            </p:cNvSpPr>
            <p:nvPr/>
          </p:nvSpPr>
          <p:spPr bwMode="auto">
            <a:xfrm>
              <a:off x="1837" y="2734"/>
              <a:ext cx="126" cy="138"/>
            </a:xfrm>
            <a:custGeom>
              <a:avLst/>
              <a:gdLst>
                <a:gd name="T0" fmla="*/ 119 w 126"/>
                <a:gd name="T1" fmla="*/ 36 h 138"/>
                <a:gd name="T2" fmla="*/ 119 w 126"/>
                <a:gd name="T3" fmla="*/ 34 h 138"/>
                <a:gd name="T4" fmla="*/ 85 w 126"/>
                <a:gd name="T5" fmla="*/ 60 h 138"/>
                <a:gd name="T6" fmla="*/ 51 w 126"/>
                <a:gd name="T7" fmla="*/ 128 h 138"/>
                <a:gd name="T8" fmla="*/ 55 w 126"/>
                <a:gd name="T9" fmla="*/ 127 h 138"/>
                <a:gd name="T10" fmla="*/ 2 w 126"/>
                <a:gd name="T11" fmla="*/ 135 h 138"/>
                <a:gd name="T12" fmla="*/ 7 w 126"/>
                <a:gd name="T13" fmla="*/ 137 h 138"/>
                <a:gd name="T14" fmla="*/ 14 w 126"/>
                <a:gd name="T15" fmla="*/ 46 h 138"/>
                <a:gd name="T16" fmla="*/ 12 w 126"/>
                <a:gd name="T17" fmla="*/ 48 h 138"/>
                <a:gd name="T18" fmla="*/ 104 w 126"/>
                <a:gd name="T19" fmla="*/ 4 h 138"/>
                <a:gd name="T20" fmla="*/ 97 w 126"/>
                <a:gd name="T21" fmla="*/ 4 h 138"/>
                <a:gd name="T22" fmla="*/ 119 w 126"/>
                <a:gd name="T23" fmla="*/ 36 h 138"/>
                <a:gd name="T24" fmla="*/ 126 w 126"/>
                <a:gd name="T25" fmla="*/ 34 h 138"/>
                <a:gd name="T26" fmla="*/ 104 w 126"/>
                <a:gd name="T27" fmla="*/ 2 h 138"/>
                <a:gd name="T28" fmla="*/ 104 w 126"/>
                <a:gd name="T29" fmla="*/ 0 h 138"/>
                <a:gd name="T30" fmla="*/ 101 w 126"/>
                <a:gd name="T31" fmla="*/ 0 h 138"/>
                <a:gd name="T32" fmla="*/ 99 w 126"/>
                <a:gd name="T33" fmla="*/ 0 h 138"/>
                <a:gd name="T34" fmla="*/ 97 w 126"/>
                <a:gd name="T35" fmla="*/ 0 h 138"/>
                <a:gd name="T36" fmla="*/ 7 w 126"/>
                <a:gd name="T37" fmla="*/ 45 h 138"/>
                <a:gd name="T38" fmla="*/ 5 w 126"/>
                <a:gd name="T39" fmla="*/ 46 h 138"/>
                <a:gd name="T40" fmla="*/ 0 w 126"/>
                <a:gd name="T41" fmla="*/ 137 h 138"/>
                <a:gd name="T42" fmla="*/ 0 w 126"/>
                <a:gd name="T43" fmla="*/ 138 h 138"/>
                <a:gd name="T44" fmla="*/ 2 w 126"/>
                <a:gd name="T45" fmla="*/ 138 h 138"/>
                <a:gd name="T46" fmla="*/ 4 w 126"/>
                <a:gd name="T47" fmla="*/ 138 h 138"/>
                <a:gd name="T48" fmla="*/ 55 w 126"/>
                <a:gd name="T49" fmla="*/ 130 h 138"/>
                <a:gd name="T50" fmla="*/ 56 w 126"/>
                <a:gd name="T51" fmla="*/ 130 h 138"/>
                <a:gd name="T52" fmla="*/ 58 w 126"/>
                <a:gd name="T53" fmla="*/ 130 h 138"/>
                <a:gd name="T54" fmla="*/ 60 w 126"/>
                <a:gd name="T55" fmla="*/ 130 h 138"/>
                <a:gd name="T56" fmla="*/ 60 w 126"/>
                <a:gd name="T57" fmla="*/ 128 h 138"/>
                <a:gd name="T58" fmla="*/ 92 w 126"/>
                <a:gd name="T59" fmla="*/ 62 h 138"/>
                <a:gd name="T60" fmla="*/ 126 w 126"/>
                <a:gd name="T61" fmla="*/ 36 h 138"/>
                <a:gd name="T62" fmla="*/ 126 w 126"/>
                <a:gd name="T63" fmla="*/ 34 h 138"/>
                <a:gd name="T64" fmla="*/ 119 w 126"/>
                <a:gd name="T65" fmla="*/ 36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138"/>
                <a:gd name="T101" fmla="*/ 126 w 126"/>
                <a:gd name="T102" fmla="*/ 138 h 1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138">
                  <a:moveTo>
                    <a:pt x="119" y="36"/>
                  </a:moveTo>
                  <a:lnTo>
                    <a:pt x="119" y="34"/>
                  </a:lnTo>
                  <a:lnTo>
                    <a:pt x="85" y="60"/>
                  </a:lnTo>
                  <a:lnTo>
                    <a:pt x="51" y="128"/>
                  </a:lnTo>
                  <a:lnTo>
                    <a:pt x="55" y="127"/>
                  </a:lnTo>
                  <a:lnTo>
                    <a:pt x="2" y="135"/>
                  </a:lnTo>
                  <a:lnTo>
                    <a:pt x="7" y="137"/>
                  </a:lnTo>
                  <a:lnTo>
                    <a:pt x="14" y="46"/>
                  </a:lnTo>
                  <a:lnTo>
                    <a:pt x="12" y="48"/>
                  </a:lnTo>
                  <a:lnTo>
                    <a:pt x="104" y="4"/>
                  </a:lnTo>
                  <a:lnTo>
                    <a:pt x="97" y="4"/>
                  </a:lnTo>
                  <a:lnTo>
                    <a:pt x="119" y="36"/>
                  </a:lnTo>
                  <a:lnTo>
                    <a:pt x="126" y="34"/>
                  </a:lnTo>
                  <a:lnTo>
                    <a:pt x="104" y="2"/>
                  </a:lnTo>
                  <a:lnTo>
                    <a:pt x="104" y="0"/>
                  </a:lnTo>
                  <a:lnTo>
                    <a:pt x="101" y="0"/>
                  </a:lnTo>
                  <a:lnTo>
                    <a:pt x="99" y="0"/>
                  </a:lnTo>
                  <a:lnTo>
                    <a:pt x="97" y="0"/>
                  </a:lnTo>
                  <a:lnTo>
                    <a:pt x="7" y="45"/>
                  </a:lnTo>
                  <a:lnTo>
                    <a:pt x="5" y="46"/>
                  </a:lnTo>
                  <a:lnTo>
                    <a:pt x="0" y="137"/>
                  </a:lnTo>
                  <a:lnTo>
                    <a:pt x="0" y="138"/>
                  </a:lnTo>
                  <a:lnTo>
                    <a:pt x="2" y="138"/>
                  </a:lnTo>
                  <a:lnTo>
                    <a:pt x="4" y="138"/>
                  </a:lnTo>
                  <a:lnTo>
                    <a:pt x="55" y="130"/>
                  </a:lnTo>
                  <a:lnTo>
                    <a:pt x="56" y="130"/>
                  </a:lnTo>
                  <a:lnTo>
                    <a:pt x="58" y="130"/>
                  </a:lnTo>
                  <a:lnTo>
                    <a:pt x="60" y="130"/>
                  </a:lnTo>
                  <a:lnTo>
                    <a:pt x="60" y="128"/>
                  </a:lnTo>
                  <a:lnTo>
                    <a:pt x="92" y="62"/>
                  </a:lnTo>
                  <a:lnTo>
                    <a:pt x="126" y="36"/>
                  </a:lnTo>
                  <a:lnTo>
                    <a:pt x="126" y="34"/>
                  </a:lnTo>
                  <a:lnTo>
                    <a:pt x="119" y="36"/>
                  </a:lnTo>
                  <a:close/>
                </a:path>
              </a:pathLst>
            </a:custGeom>
            <a:solidFill>
              <a:srgbClr val="808080"/>
            </a:solidFill>
            <a:ln w="9525">
              <a:noFill/>
              <a:round/>
              <a:headEnd/>
              <a:tailEnd/>
            </a:ln>
          </p:spPr>
          <p:txBody>
            <a:bodyPr/>
            <a:lstStyle/>
            <a:p>
              <a:endParaRPr lang="en-US"/>
            </a:p>
          </p:txBody>
        </p:sp>
        <p:sp>
          <p:nvSpPr>
            <p:cNvPr id="532" name="Freeform 2703"/>
            <p:cNvSpPr>
              <a:spLocks/>
            </p:cNvSpPr>
            <p:nvPr/>
          </p:nvSpPr>
          <p:spPr bwMode="auto">
            <a:xfrm>
              <a:off x="1697" y="2872"/>
              <a:ext cx="120" cy="70"/>
            </a:xfrm>
            <a:custGeom>
              <a:avLst/>
              <a:gdLst>
                <a:gd name="T0" fmla="*/ 74 w 120"/>
                <a:gd name="T1" fmla="*/ 2 h 70"/>
                <a:gd name="T2" fmla="*/ 70 w 120"/>
                <a:gd name="T3" fmla="*/ 0 h 70"/>
                <a:gd name="T4" fmla="*/ 63 w 120"/>
                <a:gd name="T5" fmla="*/ 0 h 70"/>
                <a:gd name="T6" fmla="*/ 58 w 120"/>
                <a:gd name="T7" fmla="*/ 0 h 70"/>
                <a:gd name="T8" fmla="*/ 55 w 120"/>
                <a:gd name="T9" fmla="*/ 0 h 70"/>
                <a:gd name="T10" fmla="*/ 50 w 120"/>
                <a:gd name="T11" fmla="*/ 2 h 70"/>
                <a:gd name="T12" fmla="*/ 45 w 120"/>
                <a:gd name="T13" fmla="*/ 2 h 70"/>
                <a:gd name="T14" fmla="*/ 38 w 120"/>
                <a:gd name="T15" fmla="*/ 4 h 70"/>
                <a:gd name="T16" fmla="*/ 31 w 120"/>
                <a:gd name="T17" fmla="*/ 6 h 70"/>
                <a:gd name="T18" fmla="*/ 24 w 120"/>
                <a:gd name="T19" fmla="*/ 9 h 70"/>
                <a:gd name="T20" fmla="*/ 21 w 120"/>
                <a:gd name="T21" fmla="*/ 11 h 70"/>
                <a:gd name="T22" fmla="*/ 17 w 120"/>
                <a:gd name="T23" fmla="*/ 12 h 70"/>
                <a:gd name="T24" fmla="*/ 12 w 120"/>
                <a:gd name="T25" fmla="*/ 17 h 70"/>
                <a:gd name="T26" fmla="*/ 4 w 120"/>
                <a:gd name="T27" fmla="*/ 26 h 70"/>
                <a:gd name="T28" fmla="*/ 4 w 120"/>
                <a:gd name="T29" fmla="*/ 29 h 70"/>
                <a:gd name="T30" fmla="*/ 2 w 120"/>
                <a:gd name="T31" fmla="*/ 33 h 70"/>
                <a:gd name="T32" fmla="*/ 0 w 120"/>
                <a:gd name="T33" fmla="*/ 35 h 70"/>
                <a:gd name="T34" fmla="*/ 0 w 120"/>
                <a:gd name="T35" fmla="*/ 38 h 70"/>
                <a:gd name="T36" fmla="*/ 2 w 120"/>
                <a:gd name="T37" fmla="*/ 43 h 70"/>
                <a:gd name="T38" fmla="*/ 2 w 120"/>
                <a:gd name="T39" fmla="*/ 46 h 70"/>
                <a:gd name="T40" fmla="*/ 4 w 120"/>
                <a:gd name="T41" fmla="*/ 50 h 70"/>
                <a:gd name="T42" fmla="*/ 5 w 120"/>
                <a:gd name="T43" fmla="*/ 52 h 70"/>
                <a:gd name="T44" fmla="*/ 9 w 120"/>
                <a:gd name="T45" fmla="*/ 55 h 70"/>
                <a:gd name="T46" fmla="*/ 11 w 120"/>
                <a:gd name="T47" fmla="*/ 57 h 70"/>
                <a:gd name="T48" fmla="*/ 14 w 120"/>
                <a:gd name="T49" fmla="*/ 58 h 70"/>
                <a:gd name="T50" fmla="*/ 19 w 120"/>
                <a:gd name="T51" fmla="*/ 60 h 70"/>
                <a:gd name="T52" fmla="*/ 24 w 120"/>
                <a:gd name="T53" fmla="*/ 64 h 70"/>
                <a:gd name="T54" fmla="*/ 41 w 120"/>
                <a:gd name="T55" fmla="*/ 70 h 70"/>
                <a:gd name="T56" fmla="*/ 50 w 120"/>
                <a:gd name="T57" fmla="*/ 70 h 70"/>
                <a:gd name="T58" fmla="*/ 55 w 120"/>
                <a:gd name="T59" fmla="*/ 70 h 70"/>
                <a:gd name="T60" fmla="*/ 60 w 120"/>
                <a:gd name="T61" fmla="*/ 70 h 70"/>
                <a:gd name="T62" fmla="*/ 65 w 120"/>
                <a:gd name="T63" fmla="*/ 70 h 70"/>
                <a:gd name="T64" fmla="*/ 74 w 120"/>
                <a:gd name="T65" fmla="*/ 70 h 70"/>
                <a:gd name="T66" fmla="*/ 80 w 120"/>
                <a:gd name="T67" fmla="*/ 67 h 70"/>
                <a:gd name="T68" fmla="*/ 86 w 120"/>
                <a:gd name="T69" fmla="*/ 67 h 70"/>
                <a:gd name="T70" fmla="*/ 92 w 120"/>
                <a:gd name="T71" fmla="*/ 65 h 70"/>
                <a:gd name="T72" fmla="*/ 98 w 120"/>
                <a:gd name="T73" fmla="*/ 62 h 70"/>
                <a:gd name="T74" fmla="*/ 101 w 120"/>
                <a:gd name="T75" fmla="*/ 60 h 70"/>
                <a:gd name="T76" fmla="*/ 106 w 120"/>
                <a:gd name="T77" fmla="*/ 57 h 70"/>
                <a:gd name="T78" fmla="*/ 113 w 120"/>
                <a:gd name="T79" fmla="*/ 50 h 70"/>
                <a:gd name="T80" fmla="*/ 118 w 120"/>
                <a:gd name="T81" fmla="*/ 41 h 70"/>
                <a:gd name="T82" fmla="*/ 120 w 120"/>
                <a:gd name="T83" fmla="*/ 38 h 70"/>
                <a:gd name="T84" fmla="*/ 120 w 120"/>
                <a:gd name="T85" fmla="*/ 33 h 70"/>
                <a:gd name="T86" fmla="*/ 118 w 120"/>
                <a:gd name="T87" fmla="*/ 28 h 70"/>
                <a:gd name="T88" fmla="*/ 116 w 120"/>
                <a:gd name="T89" fmla="*/ 23 h 70"/>
                <a:gd name="T90" fmla="*/ 113 w 120"/>
                <a:gd name="T91" fmla="*/ 17 h 70"/>
                <a:gd name="T92" fmla="*/ 109 w 120"/>
                <a:gd name="T93" fmla="*/ 16 h 70"/>
                <a:gd name="T94" fmla="*/ 104 w 120"/>
                <a:gd name="T95" fmla="*/ 12 h 70"/>
                <a:gd name="T96" fmla="*/ 101 w 120"/>
                <a:gd name="T97" fmla="*/ 11 h 70"/>
                <a:gd name="T98" fmla="*/ 96 w 120"/>
                <a:gd name="T99" fmla="*/ 7 h 70"/>
                <a:gd name="T100" fmla="*/ 86 w 120"/>
                <a:gd name="T101" fmla="*/ 4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0"/>
                <a:gd name="T154" fmla="*/ 0 h 70"/>
                <a:gd name="T155" fmla="*/ 120 w 120"/>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0" h="70">
                  <a:moveTo>
                    <a:pt x="86" y="4"/>
                  </a:moveTo>
                  <a:lnTo>
                    <a:pt x="79" y="2"/>
                  </a:lnTo>
                  <a:lnTo>
                    <a:pt x="74" y="2"/>
                  </a:lnTo>
                  <a:lnTo>
                    <a:pt x="72" y="2"/>
                  </a:lnTo>
                  <a:lnTo>
                    <a:pt x="70" y="2"/>
                  </a:lnTo>
                  <a:lnTo>
                    <a:pt x="70" y="0"/>
                  </a:lnTo>
                  <a:lnTo>
                    <a:pt x="67" y="2"/>
                  </a:lnTo>
                  <a:lnTo>
                    <a:pt x="65" y="0"/>
                  </a:lnTo>
                  <a:lnTo>
                    <a:pt x="63" y="0"/>
                  </a:lnTo>
                  <a:lnTo>
                    <a:pt x="62" y="0"/>
                  </a:lnTo>
                  <a:lnTo>
                    <a:pt x="60" y="0"/>
                  </a:lnTo>
                  <a:lnTo>
                    <a:pt x="58" y="0"/>
                  </a:lnTo>
                  <a:lnTo>
                    <a:pt x="57" y="0"/>
                  </a:lnTo>
                  <a:lnTo>
                    <a:pt x="57" y="2"/>
                  </a:lnTo>
                  <a:lnTo>
                    <a:pt x="55" y="0"/>
                  </a:lnTo>
                  <a:lnTo>
                    <a:pt x="53" y="2"/>
                  </a:lnTo>
                  <a:lnTo>
                    <a:pt x="51" y="2"/>
                  </a:lnTo>
                  <a:lnTo>
                    <a:pt x="50" y="2"/>
                  </a:lnTo>
                  <a:lnTo>
                    <a:pt x="48" y="2"/>
                  </a:lnTo>
                  <a:lnTo>
                    <a:pt x="46" y="2"/>
                  </a:lnTo>
                  <a:lnTo>
                    <a:pt x="45" y="2"/>
                  </a:lnTo>
                  <a:lnTo>
                    <a:pt x="43" y="2"/>
                  </a:lnTo>
                  <a:lnTo>
                    <a:pt x="40" y="4"/>
                  </a:lnTo>
                  <a:lnTo>
                    <a:pt x="38" y="4"/>
                  </a:lnTo>
                  <a:lnTo>
                    <a:pt x="36" y="4"/>
                  </a:lnTo>
                  <a:lnTo>
                    <a:pt x="33" y="6"/>
                  </a:lnTo>
                  <a:lnTo>
                    <a:pt x="31" y="6"/>
                  </a:lnTo>
                  <a:lnTo>
                    <a:pt x="29" y="6"/>
                  </a:lnTo>
                  <a:lnTo>
                    <a:pt x="29" y="7"/>
                  </a:lnTo>
                  <a:lnTo>
                    <a:pt x="24" y="9"/>
                  </a:lnTo>
                  <a:lnTo>
                    <a:pt x="24" y="11"/>
                  </a:lnTo>
                  <a:lnTo>
                    <a:pt x="22" y="11"/>
                  </a:lnTo>
                  <a:lnTo>
                    <a:pt x="21" y="11"/>
                  </a:lnTo>
                  <a:lnTo>
                    <a:pt x="21" y="12"/>
                  </a:lnTo>
                  <a:lnTo>
                    <a:pt x="19" y="12"/>
                  </a:lnTo>
                  <a:lnTo>
                    <a:pt x="17" y="12"/>
                  </a:lnTo>
                  <a:lnTo>
                    <a:pt x="16" y="12"/>
                  </a:lnTo>
                  <a:lnTo>
                    <a:pt x="14" y="16"/>
                  </a:lnTo>
                  <a:lnTo>
                    <a:pt x="12" y="17"/>
                  </a:lnTo>
                  <a:lnTo>
                    <a:pt x="11" y="17"/>
                  </a:lnTo>
                  <a:lnTo>
                    <a:pt x="7" y="21"/>
                  </a:lnTo>
                  <a:lnTo>
                    <a:pt x="4" y="26"/>
                  </a:lnTo>
                  <a:lnTo>
                    <a:pt x="4" y="28"/>
                  </a:lnTo>
                  <a:lnTo>
                    <a:pt x="2" y="29"/>
                  </a:lnTo>
                  <a:lnTo>
                    <a:pt x="4" y="29"/>
                  </a:lnTo>
                  <a:lnTo>
                    <a:pt x="2" y="31"/>
                  </a:lnTo>
                  <a:lnTo>
                    <a:pt x="0" y="33"/>
                  </a:lnTo>
                  <a:lnTo>
                    <a:pt x="2" y="33"/>
                  </a:lnTo>
                  <a:lnTo>
                    <a:pt x="0" y="35"/>
                  </a:lnTo>
                  <a:lnTo>
                    <a:pt x="2" y="35"/>
                  </a:lnTo>
                  <a:lnTo>
                    <a:pt x="0" y="35"/>
                  </a:lnTo>
                  <a:lnTo>
                    <a:pt x="2" y="36"/>
                  </a:lnTo>
                  <a:lnTo>
                    <a:pt x="0" y="36"/>
                  </a:lnTo>
                  <a:lnTo>
                    <a:pt x="0" y="38"/>
                  </a:lnTo>
                  <a:lnTo>
                    <a:pt x="0" y="40"/>
                  </a:lnTo>
                  <a:lnTo>
                    <a:pt x="2" y="41"/>
                  </a:lnTo>
                  <a:lnTo>
                    <a:pt x="2" y="43"/>
                  </a:lnTo>
                  <a:lnTo>
                    <a:pt x="2" y="45"/>
                  </a:lnTo>
                  <a:lnTo>
                    <a:pt x="4" y="45"/>
                  </a:lnTo>
                  <a:lnTo>
                    <a:pt x="2" y="46"/>
                  </a:lnTo>
                  <a:lnTo>
                    <a:pt x="4" y="46"/>
                  </a:lnTo>
                  <a:lnTo>
                    <a:pt x="4" y="48"/>
                  </a:lnTo>
                  <a:lnTo>
                    <a:pt x="4" y="50"/>
                  </a:lnTo>
                  <a:lnTo>
                    <a:pt x="5" y="50"/>
                  </a:lnTo>
                  <a:lnTo>
                    <a:pt x="7" y="52"/>
                  </a:lnTo>
                  <a:lnTo>
                    <a:pt x="5" y="52"/>
                  </a:lnTo>
                  <a:lnTo>
                    <a:pt x="7" y="52"/>
                  </a:lnTo>
                  <a:lnTo>
                    <a:pt x="7" y="53"/>
                  </a:lnTo>
                  <a:lnTo>
                    <a:pt x="9" y="55"/>
                  </a:lnTo>
                  <a:lnTo>
                    <a:pt x="11" y="55"/>
                  </a:lnTo>
                  <a:lnTo>
                    <a:pt x="12" y="57"/>
                  </a:lnTo>
                  <a:lnTo>
                    <a:pt x="11" y="57"/>
                  </a:lnTo>
                  <a:lnTo>
                    <a:pt x="12" y="57"/>
                  </a:lnTo>
                  <a:lnTo>
                    <a:pt x="12" y="58"/>
                  </a:lnTo>
                  <a:lnTo>
                    <a:pt x="14" y="58"/>
                  </a:lnTo>
                  <a:lnTo>
                    <a:pt x="14" y="60"/>
                  </a:lnTo>
                  <a:lnTo>
                    <a:pt x="16" y="60"/>
                  </a:lnTo>
                  <a:lnTo>
                    <a:pt x="19" y="60"/>
                  </a:lnTo>
                  <a:lnTo>
                    <a:pt x="21" y="62"/>
                  </a:lnTo>
                  <a:lnTo>
                    <a:pt x="22" y="64"/>
                  </a:lnTo>
                  <a:lnTo>
                    <a:pt x="24" y="64"/>
                  </a:lnTo>
                  <a:lnTo>
                    <a:pt x="28" y="65"/>
                  </a:lnTo>
                  <a:lnTo>
                    <a:pt x="33" y="67"/>
                  </a:lnTo>
                  <a:lnTo>
                    <a:pt x="41" y="70"/>
                  </a:lnTo>
                  <a:lnTo>
                    <a:pt x="43" y="69"/>
                  </a:lnTo>
                  <a:lnTo>
                    <a:pt x="46" y="70"/>
                  </a:lnTo>
                  <a:lnTo>
                    <a:pt x="50" y="70"/>
                  </a:lnTo>
                  <a:lnTo>
                    <a:pt x="51" y="70"/>
                  </a:lnTo>
                  <a:lnTo>
                    <a:pt x="53" y="70"/>
                  </a:lnTo>
                  <a:lnTo>
                    <a:pt x="55" y="70"/>
                  </a:lnTo>
                  <a:lnTo>
                    <a:pt x="57" y="70"/>
                  </a:lnTo>
                  <a:lnTo>
                    <a:pt x="58" y="70"/>
                  </a:lnTo>
                  <a:lnTo>
                    <a:pt x="60" y="70"/>
                  </a:lnTo>
                  <a:lnTo>
                    <a:pt x="62" y="70"/>
                  </a:lnTo>
                  <a:lnTo>
                    <a:pt x="63" y="70"/>
                  </a:lnTo>
                  <a:lnTo>
                    <a:pt x="65" y="70"/>
                  </a:lnTo>
                  <a:lnTo>
                    <a:pt x="67" y="70"/>
                  </a:lnTo>
                  <a:lnTo>
                    <a:pt x="70" y="70"/>
                  </a:lnTo>
                  <a:lnTo>
                    <a:pt x="74" y="70"/>
                  </a:lnTo>
                  <a:lnTo>
                    <a:pt x="77" y="69"/>
                  </a:lnTo>
                  <a:lnTo>
                    <a:pt x="79" y="69"/>
                  </a:lnTo>
                  <a:lnTo>
                    <a:pt x="80" y="67"/>
                  </a:lnTo>
                  <a:lnTo>
                    <a:pt x="82" y="67"/>
                  </a:lnTo>
                  <a:lnTo>
                    <a:pt x="84" y="67"/>
                  </a:lnTo>
                  <a:lnTo>
                    <a:pt x="86" y="67"/>
                  </a:lnTo>
                  <a:lnTo>
                    <a:pt x="87" y="65"/>
                  </a:lnTo>
                  <a:lnTo>
                    <a:pt x="91" y="65"/>
                  </a:lnTo>
                  <a:lnTo>
                    <a:pt x="92" y="65"/>
                  </a:lnTo>
                  <a:lnTo>
                    <a:pt x="92" y="64"/>
                  </a:lnTo>
                  <a:lnTo>
                    <a:pt x="96" y="64"/>
                  </a:lnTo>
                  <a:lnTo>
                    <a:pt x="98" y="62"/>
                  </a:lnTo>
                  <a:lnTo>
                    <a:pt x="99" y="62"/>
                  </a:lnTo>
                  <a:lnTo>
                    <a:pt x="99" y="60"/>
                  </a:lnTo>
                  <a:lnTo>
                    <a:pt x="101" y="60"/>
                  </a:lnTo>
                  <a:lnTo>
                    <a:pt x="103" y="60"/>
                  </a:lnTo>
                  <a:lnTo>
                    <a:pt x="104" y="58"/>
                  </a:lnTo>
                  <a:lnTo>
                    <a:pt x="106" y="57"/>
                  </a:lnTo>
                  <a:lnTo>
                    <a:pt x="109" y="55"/>
                  </a:lnTo>
                  <a:lnTo>
                    <a:pt x="111" y="53"/>
                  </a:lnTo>
                  <a:lnTo>
                    <a:pt x="113" y="50"/>
                  </a:lnTo>
                  <a:lnTo>
                    <a:pt x="116" y="45"/>
                  </a:lnTo>
                  <a:lnTo>
                    <a:pt x="118" y="43"/>
                  </a:lnTo>
                  <a:lnTo>
                    <a:pt x="118" y="41"/>
                  </a:lnTo>
                  <a:lnTo>
                    <a:pt x="120" y="41"/>
                  </a:lnTo>
                  <a:lnTo>
                    <a:pt x="120" y="40"/>
                  </a:lnTo>
                  <a:lnTo>
                    <a:pt x="120" y="38"/>
                  </a:lnTo>
                  <a:lnTo>
                    <a:pt x="120" y="36"/>
                  </a:lnTo>
                  <a:lnTo>
                    <a:pt x="120" y="35"/>
                  </a:lnTo>
                  <a:lnTo>
                    <a:pt x="120" y="33"/>
                  </a:lnTo>
                  <a:lnTo>
                    <a:pt x="120" y="31"/>
                  </a:lnTo>
                  <a:lnTo>
                    <a:pt x="120" y="29"/>
                  </a:lnTo>
                  <a:lnTo>
                    <a:pt x="118" y="28"/>
                  </a:lnTo>
                  <a:lnTo>
                    <a:pt x="118" y="26"/>
                  </a:lnTo>
                  <a:lnTo>
                    <a:pt x="116" y="24"/>
                  </a:lnTo>
                  <a:lnTo>
                    <a:pt x="116" y="23"/>
                  </a:lnTo>
                  <a:lnTo>
                    <a:pt x="115" y="21"/>
                  </a:lnTo>
                  <a:lnTo>
                    <a:pt x="115" y="19"/>
                  </a:lnTo>
                  <a:lnTo>
                    <a:pt x="113" y="17"/>
                  </a:lnTo>
                  <a:lnTo>
                    <a:pt x="111" y="17"/>
                  </a:lnTo>
                  <a:lnTo>
                    <a:pt x="111" y="16"/>
                  </a:lnTo>
                  <a:lnTo>
                    <a:pt x="109" y="16"/>
                  </a:lnTo>
                  <a:lnTo>
                    <a:pt x="108" y="14"/>
                  </a:lnTo>
                  <a:lnTo>
                    <a:pt x="106" y="12"/>
                  </a:lnTo>
                  <a:lnTo>
                    <a:pt x="104" y="12"/>
                  </a:lnTo>
                  <a:lnTo>
                    <a:pt x="104" y="11"/>
                  </a:lnTo>
                  <a:lnTo>
                    <a:pt x="103" y="11"/>
                  </a:lnTo>
                  <a:lnTo>
                    <a:pt x="101" y="11"/>
                  </a:lnTo>
                  <a:lnTo>
                    <a:pt x="99" y="9"/>
                  </a:lnTo>
                  <a:lnTo>
                    <a:pt x="98" y="9"/>
                  </a:lnTo>
                  <a:lnTo>
                    <a:pt x="96" y="7"/>
                  </a:lnTo>
                  <a:lnTo>
                    <a:pt x="94" y="6"/>
                  </a:lnTo>
                  <a:lnTo>
                    <a:pt x="92" y="6"/>
                  </a:lnTo>
                  <a:lnTo>
                    <a:pt x="86" y="4"/>
                  </a:lnTo>
                  <a:close/>
                </a:path>
              </a:pathLst>
            </a:custGeom>
            <a:solidFill>
              <a:srgbClr val="808080"/>
            </a:solidFill>
            <a:ln w="9525">
              <a:noFill/>
              <a:round/>
              <a:headEnd/>
              <a:tailEnd/>
            </a:ln>
          </p:spPr>
          <p:txBody>
            <a:bodyPr/>
            <a:lstStyle/>
            <a:p>
              <a:endParaRPr lang="en-US"/>
            </a:p>
          </p:txBody>
        </p:sp>
        <p:sp>
          <p:nvSpPr>
            <p:cNvPr id="533" name="Freeform 2704"/>
            <p:cNvSpPr>
              <a:spLocks/>
            </p:cNvSpPr>
            <p:nvPr/>
          </p:nvSpPr>
          <p:spPr bwMode="auto">
            <a:xfrm>
              <a:off x="1694" y="2871"/>
              <a:ext cx="126" cy="73"/>
            </a:xfrm>
            <a:custGeom>
              <a:avLst/>
              <a:gdLst>
                <a:gd name="T0" fmla="*/ 2 w 126"/>
                <a:gd name="T1" fmla="*/ 27 h 73"/>
                <a:gd name="T2" fmla="*/ 0 w 126"/>
                <a:gd name="T3" fmla="*/ 37 h 73"/>
                <a:gd name="T4" fmla="*/ 2 w 126"/>
                <a:gd name="T5" fmla="*/ 44 h 73"/>
                <a:gd name="T6" fmla="*/ 7 w 126"/>
                <a:gd name="T7" fmla="*/ 53 h 73"/>
                <a:gd name="T8" fmla="*/ 14 w 126"/>
                <a:gd name="T9" fmla="*/ 59 h 73"/>
                <a:gd name="T10" fmla="*/ 20 w 126"/>
                <a:gd name="T11" fmla="*/ 65 h 73"/>
                <a:gd name="T12" fmla="*/ 34 w 126"/>
                <a:gd name="T13" fmla="*/ 70 h 73"/>
                <a:gd name="T14" fmla="*/ 44 w 126"/>
                <a:gd name="T15" fmla="*/ 71 h 73"/>
                <a:gd name="T16" fmla="*/ 56 w 126"/>
                <a:gd name="T17" fmla="*/ 73 h 73"/>
                <a:gd name="T18" fmla="*/ 66 w 126"/>
                <a:gd name="T19" fmla="*/ 73 h 73"/>
                <a:gd name="T20" fmla="*/ 80 w 126"/>
                <a:gd name="T21" fmla="*/ 71 h 73"/>
                <a:gd name="T22" fmla="*/ 92 w 126"/>
                <a:gd name="T23" fmla="*/ 68 h 73"/>
                <a:gd name="T24" fmla="*/ 102 w 126"/>
                <a:gd name="T25" fmla="*/ 65 h 73"/>
                <a:gd name="T26" fmla="*/ 109 w 126"/>
                <a:gd name="T27" fmla="*/ 59 h 73"/>
                <a:gd name="T28" fmla="*/ 116 w 126"/>
                <a:gd name="T29" fmla="*/ 56 h 73"/>
                <a:gd name="T30" fmla="*/ 121 w 126"/>
                <a:gd name="T31" fmla="*/ 51 h 73"/>
                <a:gd name="T32" fmla="*/ 124 w 126"/>
                <a:gd name="T33" fmla="*/ 42 h 73"/>
                <a:gd name="T34" fmla="*/ 126 w 126"/>
                <a:gd name="T35" fmla="*/ 36 h 73"/>
                <a:gd name="T36" fmla="*/ 126 w 126"/>
                <a:gd name="T37" fmla="*/ 29 h 73"/>
                <a:gd name="T38" fmla="*/ 123 w 126"/>
                <a:gd name="T39" fmla="*/ 25 h 73"/>
                <a:gd name="T40" fmla="*/ 116 w 126"/>
                <a:gd name="T41" fmla="*/ 15 h 73"/>
                <a:gd name="T42" fmla="*/ 107 w 126"/>
                <a:gd name="T43" fmla="*/ 10 h 73"/>
                <a:gd name="T44" fmla="*/ 99 w 126"/>
                <a:gd name="T45" fmla="*/ 5 h 73"/>
                <a:gd name="T46" fmla="*/ 75 w 126"/>
                <a:gd name="T47" fmla="*/ 0 h 73"/>
                <a:gd name="T48" fmla="*/ 61 w 126"/>
                <a:gd name="T49" fmla="*/ 0 h 73"/>
                <a:gd name="T50" fmla="*/ 51 w 126"/>
                <a:gd name="T51" fmla="*/ 0 h 73"/>
                <a:gd name="T52" fmla="*/ 34 w 126"/>
                <a:gd name="T53" fmla="*/ 5 h 73"/>
                <a:gd name="T54" fmla="*/ 27 w 126"/>
                <a:gd name="T55" fmla="*/ 7 h 73"/>
                <a:gd name="T56" fmla="*/ 17 w 126"/>
                <a:gd name="T57" fmla="*/ 12 h 73"/>
                <a:gd name="T58" fmla="*/ 7 w 126"/>
                <a:gd name="T59" fmla="*/ 22 h 73"/>
                <a:gd name="T60" fmla="*/ 20 w 126"/>
                <a:gd name="T61" fmla="*/ 17 h 73"/>
                <a:gd name="T62" fmla="*/ 27 w 126"/>
                <a:gd name="T63" fmla="*/ 12 h 73"/>
                <a:gd name="T64" fmla="*/ 36 w 126"/>
                <a:gd name="T65" fmla="*/ 8 h 73"/>
                <a:gd name="T66" fmla="*/ 58 w 126"/>
                <a:gd name="T67" fmla="*/ 3 h 73"/>
                <a:gd name="T68" fmla="*/ 68 w 126"/>
                <a:gd name="T69" fmla="*/ 3 h 73"/>
                <a:gd name="T70" fmla="*/ 77 w 126"/>
                <a:gd name="T71" fmla="*/ 5 h 73"/>
                <a:gd name="T72" fmla="*/ 97 w 126"/>
                <a:gd name="T73" fmla="*/ 10 h 73"/>
                <a:gd name="T74" fmla="*/ 104 w 126"/>
                <a:gd name="T75" fmla="*/ 15 h 73"/>
                <a:gd name="T76" fmla="*/ 112 w 126"/>
                <a:gd name="T77" fmla="*/ 20 h 73"/>
                <a:gd name="T78" fmla="*/ 118 w 126"/>
                <a:gd name="T79" fmla="*/ 27 h 73"/>
                <a:gd name="T80" fmla="*/ 119 w 126"/>
                <a:gd name="T81" fmla="*/ 34 h 73"/>
                <a:gd name="T82" fmla="*/ 119 w 126"/>
                <a:gd name="T83" fmla="*/ 39 h 73"/>
                <a:gd name="T84" fmla="*/ 118 w 126"/>
                <a:gd name="T85" fmla="*/ 44 h 73"/>
                <a:gd name="T86" fmla="*/ 109 w 126"/>
                <a:gd name="T87" fmla="*/ 54 h 73"/>
                <a:gd name="T88" fmla="*/ 104 w 126"/>
                <a:gd name="T89" fmla="*/ 58 h 73"/>
                <a:gd name="T90" fmla="*/ 97 w 126"/>
                <a:gd name="T91" fmla="*/ 61 h 73"/>
                <a:gd name="T92" fmla="*/ 87 w 126"/>
                <a:gd name="T93" fmla="*/ 65 h 73"/>
                <a:gd name="T94" fmla="*/ 73 w 126"/>
                <a:gd name="T95" fmla="*/ 68 h 73"/>
                <a:gd name="T96" fmla="*/ 61 w 126"/>
                <a:gd name="T97" fmla="*/ 68 h 73"/>
                <a:gd name="T98" fmla="*/ 53 w 126"/>
                <a:gd name="T99" fmla="*/ 68 h 73"/>
                <a:gd name="T100" fmla="*/ 43 w 126"/>
                <a:gd name="T101" fmla="*/ 66 h 73"/>
                <a:gd name="T102" fmla="*/ 36 w 126"/>
                <a:gd name="T103" fmla="*/ 65 h 73"/>
                <a:gd name="T104" fmla="*/ 22 w 126"/>
                <a:gd name="T105" fmla="*/ 59 h 73"/>
                <a:gd name="T106" fmla="*/ 14 w 126"/>
                <a:gd name="T107" fmla="*/ 53 h 73"/>
                <a:gd name="T108" fmla="*/ 10 w 126"/>
                <a:gd name="T109" fmla="*/ 46 h 73"/>
                <a:gd name="T110" fmla="*/ 7 w 126"/>
                <a:gd name="T111" fmla="*/ 39 h 73"/>
                <a:gd name="T112" fmla="*/ 8 w 126"/>
                <a:gd name="T113" fmla="*/ 32 h 73"/>
                <a:gd name="T114" fmla="*/ 14 w 126"/>
                <a:gd name="T115" fmla="*/ 24 h 7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
                <a:gd name="T175" fmla="*/ 0 h 73"/>
                <a:gd name="T176" fmla="*/ 126 w 126"/>
                <a:gd name="T177" fmla="*/ 73 h 7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 h="73">
                  <a:moveTo>
                    <a:pt x="7" y="22"/>
                  </a:moveTo>
                  <a:lnTo>
                    <a:pt x="2" y="25"/>
                  </a:lnTo>
                  <a:lnTo>
                    <a:pt x="2" y="27"/>
                  </a:lnTo>
                  <a:lnTo>
                    <a:pt x="2" y="30"/>
                  </a:lnTo>
                  <a:lnTo>
                    <a:pt x="0" y="36"/>
                  </a:lnTo>
                  <a:lnTo>
                    <a:pt x="0" y="37"/>
                  </a:lnTo>
                  <a:lnTo>
                    <a:pt x="2" y="39"/>
                  </a:lnTo>
                  <a:lnTo>
                    <a:pt x="2" y="42"/>
                  </a:lnTo>
                  <a:lnTo>
                    <a:pt x="2" y="44"/>
                  </a:lnTo>
                  <a:lnTo>
                    <a:pt x="3" y="47"/>
                  </a:lnTo>
                  <a:lnTo>
                    <a:pt x="5" y="51"/>
                  </a:lnTo>
                  <a:lnTo>
                    <a:pt x="7" y="53"/>
                  </a:lnTo>
                  <a:lnTo>
                    <a:pt x="7" y="54"/>
                  </a:lnTo>
                  <a:lnTo>
                    <a:pt x="10" y="58"/>
                  </a:lnTo>
                  <a:lnTo>
                    <a:pt x="14" y="59"/>
                  </a:lnTo>
                  <a:lnTo>
                    <a:pt x="15" y="61"/>
                  </a:lnTo>
                  <a:lnTo>
                    <a:pt x="17" y="61"/>
                  </a:lnTo>
                  <a:lnTo>
                    <a:pt x="20" y="65"/>
                  </a:lnTo>
                  <a:lnTo>
                    <a:pt x="27" y="66"/>
                  </a:lnTo>
                  <a:lnTo>
                    <a:pt x="32" y="68"/>
                  </a:lnTo>
                  <a:lnTo>
                    <a:pt x="34" y="70"/>
                  </a:lnTo>
                  <a:lnTo>
                    <a:pt x="36" y="70"/>
                  </a:lnTo>
                  <a:lnTo>
                    <a:pt x="41" y="71"/>
                  </a:lnTo>
                  <a:lnTo>
                    <a:pt x="44" y="71"/>
                  </a:lnTo>
                  <a:lnTo>
                    <a:pt x="48" y="71"/>
                  </a:lnTo>
                  <a:lnTo>
                    <a:pt x="53" y="71"/>
                  </a:lnTo>
                  <a:lnTo>
                    <a:pt x="56" y="73"/>
                  </a:lnTo>
                  <a:lnTo>
                    <a:pt x="60" y="73"/>
                  </a:lnTo>
                  <a:lnTo>
                    <a:pt x="61" y="73"/>
                  </a:lnTo>
                  <a:lnTo>
                    <a:pt x="66" y="73"/>
                  </a:lnTo>
                  <a:lnTo>
                    <a:pt x="68" y="71"/>
                  </a:lnTo>
                  <a:lnTo>
                    <a:pt x="73" y="71"/>
                  </a:lnTo>
                  <a:lnTo>
                    <a:pt x="80" y="71"/>
                  </a:lnTo>
                  <a:lnTo>
                    <a:pt x="87" y="70"/>
                  </a:lnTo>
                  <a:lnTo>
                    <a:pt x="89" y="70"/>
                  </a:lnTo>
                  <a:lnTo>
                    <a:pt x="92" y="68"/>
                  </a:lnTo>
                  <a:lnTo>
                    <a:pt x="94" y="68"/>
                  </a:lnTo>
                  <a:lnTo>
                    <a:pt x="99" y="66"/>
                  </a:lnTo>
                  <a:lnTo>
                    <a:pt x="102" y="65"/>
                  </a:lnTo>
                  <a:lnTo>
                    <a:pt x="104" y="63"/>
                  </a:lnTo>
                  <a:lnTo>
                    <a:pt x="107" y="61"/>
                  </a:lnTo>
                  <a:lnTo>
                    <a:pt x="109" y="59"/>
                  </a:lnTo>
                  <a:lnTo>
                    <a:pt x="112" y="59"/>
                  </a:lnTo>
                  <a:lnTo>
                    <a:pt x="114" y="58"/>
                  </a:lnTo>
                  <a:lnTo>
                    <a:pt x="116" y="56"/>
                  </a:lnTo>
                  <a:lnTo>
                    <a:pt x="118" y="54"/>
                  </a:lnTo>
                  <a:lnTo>
                    <a:pt x="119" y="53"/>
                  </a:lnTo>
                  <a:lnTo>
                    <a:pt x="121" y="51"/>
                  </a:lnTo>
                  <a:lnTo>
                    <a:pt x="123" y="46"/>
                  </a:lnTo>
                  <a:lnTo>
                    <a:pt x="123" y="44"/>
                  </a:lnTo>
                  <a:lnTo>
                    <a:pt x="124" y="42"/>
                  </a:lnTo>
                  <a:lnTo>
                    <a:pt x="126" y="39"/>
                  </a:lnTo>
                  <a:lnTo>
                    <a:pt x="126" y="37"/>
                  </a:lnTo>
                  <a:lnTo>
                    <a:pt x="126" y="36"/>
                  </a:lnTo>
                  <a:lnTo>
                    <a:pt x="126" y="34"/>
                  </a:lnTo>
                  <a:lnTo>
                    <a:pt x="126" y="30"/>
                  </a:lnTo>
                  <a:lnTo>
                    <a:pt x="126" y="29"/>
                  </a:lnTo>
                  <a:lnTo>
                    <a:pt x="124" y="29"/>
                  </a:lnTo>
                  <a:lnTo>
                    <a:pt x="123" y="27"/>
                  </a:lnTo>
                  <a:lnTo>
                    <a:pt x="123" y="25"/>
                  </a:lnTo>
                  <a:lnTo>
                    <a:pt x="123" y="24"/>
                  </a:lnTo>
                  <a:lnTo>
                    <a:pt x="119" y="18"/>
                  </a:lnTo>
                  <a:lnTo>
                    <a:pt x="116" y="15"/>
                  </a:lnTo>
                  <a:lnTo>
                    <a:pt x="112" y="13"/>
                  </a:lnTo>
                  <a:lnTo>
                    <a:pt x="109" y="10"/>
                  </a:lnTo>
                  <a:lnTo>
                    <a:pt x="107" y="10"/>
                  </a:lnTo>
                  <a:lnTo>
                    <a:pt x="102" y="7"/>
                  </a:lnTo>
                  <a:lnTo>
                    <a:pt x="101" y="7"/>
                  </a:lnTo>
                  <a:lnTo>
                    <a:pt x="99" y="5"/>
                  </a:lnTo>
                  <a:lnTo>
                    <a:pt x="80" y="1"/>
                  </a:lnTo>
                  <a:lnTo>
                    <a:pt x="77" y="0"/>
                  </a:lnTo>
                  <a:lnTo>
                    <a:pt x="75" y="0"/>
                  </a:lnTo>
                  <a:lnTo>
                    <a:pt x="72" y="0"/>
                  </a:lnTo>
                  <a:lnTo>
                    <a:pt x="68" y="0"/>
                  </a:lnTo>
                  <a:lnTo>
                    <a:pt x="61" y="0"/>
                  </a:lnTo>
                  <a:lnTo>
                    <a:pt x="60" y="0"/>
                  </a:lnTo>
                  <a:lnTo>
                    <a:pt x="56" y="0"/>
                  </a:lnTo>
                  <a:lnTo>
                    <a:pt x="51" y="0"/>
                  </a:lnTo>
                  <a:lnTo>
                    <a:pt x="41" y="1"/>
                  </a:lnTo>
                  <a:lnTo>
                    <a:pt x="39" y="3"/>
                  </a:lnTo>
                  <a:lnTo>
                    <a:pt x="34" y="5"/>
                  </a:lnTo>
                  <a:lnTo>
                    <a:pt x="32" y="5"/>
                  </a:lnTo>
                  <a:lnTo>
                    <a:pt x="29" y="7"/>
                  </a:lnTo>
                  <a:lnTo>
                    <a:pt x="27" y="7"/>
                  </a:lnTo>
                  <a:lnTo>
                    <a:pt x="24" y="8"/>
                  </a:lnTo>
                  <a:lnTo>
                    <a:pt x="22" y="8"/>
                  </a:lnTo>
                  <a:lnTo>
                    <a:pt x="17" y="12"/>
                  </a:lnTo>
                  <a:lnTo>
                    <a:pt x="12" y="15"/>
                  </a:lnTo>
                  <a:lnTo>
                    <a:pt x="10" y="18"/>
                  </a:lnTo>
                  <a:lnTo>
                    <a:pt x="7" y="22"/>
                  </a:lnTo>
                  <a:lnTo>
                    <a:pt x="14" y="24"/>
                  </a:lnTo>
                  <a:lnTo>
                    <a:pt x="15" y="20"/>
                  </a:lnTo>
                  <a:lnTo>
                    <a:pt x="20" y="17"/>
                  </a:lnTo>
                  <a:lnTo>
                    <a:pt x="22" y="15"/>
                  </a:lnTo>
                  <a:lnTo>
                    <a:pt x="27" y="13"/>
                  </a:lnTo>
                  <a:lnTo>
                    <a:pt x="27" y="12"/>
                  </a:lnTo>
                  <a:lnTo>
                    <a:pt x="31" y="10"/>
                  </a:lnTo>
                  <a:lnTo>
                    <a:pt x="32" y="8"/>
                  </a:lnTo>
                  <a:lnTo>
                    <a:pt x="36" y="8"/>
                  </a:lnTo>
                  <a:lnTo>
                    <a:pt x="43" y="7"/>
                  </a:lnTo>
                  <a:lnTo>
                    <a:pt x="53" y="5"/>
                  </a:lnTo>
                  <a:lnTo>
                    <a:pt x="58" y="3"/>
                  </a:lnTo>
                  <a:lnTo>
                    <a:pt x="61" y="3"/>
                  </a:lnTo>
                  <a:lnTo>
                    <a:pt x="63" y="3"/>
                  </a:lnTo>
                  <a:lnTo>
                    <a:pt x="68" y="3"/>
                  </a:lnTo>
                  <a:lnTo>
                    <a:pt x="72" y="3"/>
                  </a:lnTo>
                  <a:lnTo>
                    <a:pt x="73" y="3"/>
                  </a:lnTo>
                  <a:lnTo>
                    <a:pt x="77" y="5"/>
                  </a:lnTo>
                  <a:lnTo>
                    <a:pt x="78" y="5"/>
                  </a:lnTo>
                  <a:lnTo>
                    <a:pt x="94" y="8"/>
                  </a:lnTo>
                  <a:lnTo>
                    <a:pt x="97" y="10"/>
                  </a:lnTo>
                  <a:lnTo>
                    <a:pt x="99" y="10"/>
                  </a:lnTo>
                  <a:lnTo>
                    <a:pt x="102" y="13"/>
                  </a:lnTo>
                  <a:lnTo>
                    <a:pt x="104" y="15"/>
                  </a:lnTo>
                  <a:lnTo>
                    <a:pt x="106" y="15"/>
                  </a:lnTo>
                  <a:lnTo>
                    <a:pt x="109" y="18"/>
                  </a:lnTo>
                  <a:lnTo>
                    <a:pt x="112" y="20"/>
                  </a:lnTo>
                  <a:lnTo>
                    <a:pt x="112" y="22"/>
                  </a:lnTo>
                  <a:lnTo>
                    <a:pt x="114" y="24"/>
                  </a:lnTo>
                  <a:lnTo>
                    <a:pt x="118" y="27"/>
                  </a:lnTo>
                  <a:lnTo>
                    <a:pt x="118" y="29"/>
                  </a:lnTo>
                  <a:lnTo>
                    <a:pt x="119" y="32"/>
                  </a:lnTo>
                  <a:lnTo>
                    <a:pt x="119" y="34"/>
                  </a:lnTo>
                  <a:lnTo>
                    <a:pt x="119" y="36"/>
                  </a:lnTo>
                  <a:lnTo>
                    <a:pt x="119" y="37"/>
                  </a:lnTo>
                  <a:lnTo>
                    <a:pt x="119" y="39"/>
                  </a:lnTo>
                  <a:lnTo>
                    <a:pt x="118" y="41"/>
                  </a:lnTo>
                  <a:lnTo>
                    <a:pt x="118" y="42"/>
                  </a:lnTo>
                  <a:lnTo>
                    <a:pt x="118" y="44"/>
                  </a:lnTo>
                  <a:lnTo>
                    <a:pt x="114" y="49"/>
                  </a:lnTo>
                  <a:lnTo>
                    <a:pt x="111" y="53"/>
                  </a:lnTo>
                  <a:lnTo>
                    <a:pt x="109" y="54"/>
                  </a:lnTo>
                  <a:lnTo>
                    <a:pt x="107" y="56"/>
                  </a:lnTo>
                  <a:lnTo>
                    <a:pt x="106" y="56"/>
                  </a:lnTo>
                  <a:lnTo>
                    <a:pt x="104" y="58"/>
                  </a:lnTo>
                  <a:lnTo>
                    <a:pt x="102" y="59"/>
                  </a:lnTo>
                  <a:lnTo>
                    <a:pt x="99" y="59"/>
                  </a:lnTo>
                  <a:lnTo>
                    <a:pt x="97" y="61"/>
                  </a:lnTo>
                  <a:lnTo>
                    <a:pt x="95" y="61"/>
                  </a:lnTo>
                  <a:lnTo>
                    <a:pt x="94" y="63"/>
                  </a:lnTo>
                  <a:lnTo>
                    <a:pt x="87" y="65"/>
                  </a:lnTo>
                  <a:lnTo>
                    <a:pt x="87" y="66"/>
                  </a:lnTo>
                  <a:lnTo>
                    <a:pt x="77" y="68"/>
                  </a:lnTo>
                  <a:lnTo>
                    <a:pt x="73" y="68"/>
                  </a:lnTo>
                  <a:lnTo>
                    <a:pt x="68" y="68"/>
                  </a:lnTo>
                  <a:lnTo>
                    <a:pt x="65" y="68"/>
                  </a:lnTo>
                  <a:lnTo>
                    <a:pt x="61" y="68"/>
                  </a:lnTo>
                  <a:lnTo>
                    <a:pt x="60" y="68"/>
                  </a:lnTo>
                  <a:lnTo>
                    <a:pt x="56" y="68"/>
                  </a:lnTo>
                  <a:lnTo>
                    <a:pt x="53" y="68"/>
                  </a:lnTo>
                  <a:lnTo>
                    <a:pt x="48" y="68"/>
                  </a:lnTo>
                  <a:lnTo>
                    <a:pt x="46" y="68"/>
                  </a:lnTo>
                  <a:lnTo>
                    <a:pt x="43" y="66"/>
                  </a:lnTo>
                  <a:lnTo>
                    <a:pt x="36" y="66"/>
                  </a:lnTo>
                  <a:lnTo>
                    <a:pt x="37" y="66"/>
                  </a:lnTo>
                  <a:lnTo>
                    <a:pt x="36" y="65"/>
                  </a:lnTo>
                  <a:lnTo>
                    <a:pt x="31" y="65"/>
                  </a:lnTo>
                  <a:lnTo>
                    <a:pt x="24" y="61"/>
                  </a:lnTo>
                  <a:lnTo>
                    <a:pt x="22" y="59"/>
                  </a:lnTo>
                  <a:lnTo>
                    <a:pt x="20" y="58"/>
                  </a:lnTo>
                  <a:lnTo>
                    <a:pt x="17" y="56"/>
                  </a:lnTo>
                  <a:lnTo>
                    <a:pt x="14" y="53"/>
                  </a:lnTo>
                  <a:lnTo>
                    <a:pt x="12" y="51"/>
                  </a:lnTo>
                  <a:lnTo>
                    <a:pt x="10" y="49"/>
                  </a:lnTo>
                  <a:lnTo>
                    <a:pt x="10" y="46"/>
                  </a:lnTo>
                  <a:lnTo>
                    <a:pt x="8" y="44"/>
                  </a:lnTo>
                  <a:lnTo>
                    <a:pt x="8" y="41"/>
                  </a:lnTo>
                  <a:lnTo>
                    <a:pt x="7" y="39"/>
                  </a:lnTo>
                  <a:lnTo>
                    <a:pt x="7" y="37"/>
                  </a:lnTo>
                  <a:lnTo>
                    <a:pt x="7" y="36"/>
                  </a:lnTo>
                  <a:lnTo>
                    <a:pt x="8" y="32"/>
                  </a:lnTo>
                  <a:lnTo>
                    <a:pt x="10" y="29"/>
                  </a:lnTo>
                  <a:lnTo>
                    <a:pt x="10" y="27"/>
                  </a:lnTo>
                  <a:lnTo>
                    <a:pt x="14" y="24"/>
                  </a:lnTo>
                  <a:lnTo>
                    <a:pt x="7" y="22"/>
                  </a:lnTo>
                  <a:close/>
                </a:path>
              </a:pathLst>
            </a:custGeom>
            <a:solidFill>
              <a:srgbClr val="808080"/>
            </a:solidFill>
            <a:ln w="9525">
              <a:noFill/>
              <a:round/>
              <a:headEnd/>
              <a:tailEnd/>
            </a:ln>
          </p:spPr>
          <p:txBody>
            <a:bodyPr/>
            <a:lstStyle/>
            <a:p>
              <a:endParaRPr lang="en-US"/>
            </a:p>
          </p:txBody>
        </p:sp>
        <p:sp>
          <p:nvSpPr>
            <p:cNvPr id="534" name="Freeform 2705"/>
            <p:cNvSpPr>
              <a:spLocks/>
            </p:cNvSpPr>
            <p:nvPr/>
          </p:nvSpPr>
          <p:spPr bwMode="auto">
            <a:xfrm>
              <a:off x="1760" y="2872"/>
              <a:ext cx="67" cy="28"/>
            </a:xfrm>
            <a:custGeom>
              <a:avLst/>
              <a:gdLst>
                <a:gd name="T0" fmla="*/ 67 w 67"/>
                <a:gd name="T1" fmla="*/ 23 h 28"/>
                <a:gd name="T2" fmla="*/ 36 w 67"/>
                <a:gd name="T3" fmla="*/ 28 h 28"/>
                <a:gd name="T4" fmla="*/ 0 w 67"/>
                <a:gd name="T5" fmla="*/ 2 h 28"/>
                <a:gd name="T6" fmla="*/ 58 w 67"/>
                <a:gd name="T7" fmla="*/ 0 h 28"/>
                <a:gd name="T8" fmla="*/ 67 w 67"/>
                <a:gd name="T9" fmla="*/ 23 h 28"/>
                <a:gd name="T10" fmla="*/ 0 60000 65536"/>
                <a:gd name="T11" fmla="*/ 0 60000 65536"/>
                <a:gd name="T12" fmla="*/ 0 60000 65536"/>
                <a:gd name="T13" fmla="*/ 0 60000 65536"/>
                <a:gd name="T14" fmla="*/ 0 60000 65536"/>
                <a:gd name="T15" fmla="*/ 0 w 67"/>
                <a:gd name="T16" fmla="*/ 0 h 28"/>
                <a:gd name="T17" fmla="*/ 67 w 67"/>
                <a:gd name="T18" fmla="*/ 28 h 28"/>
              </a:gdLst>
              <a:ahLst/>
              <a:cxnLst>
                <a:cxn ang="T10">
                  <a:pos x="T0" y="T1"/>
                </a:cxn>
                <a:cxn ang="T11">
                  <a:pos x="T2" y="T3"/>
                </a:cxn>
                <a:cxn ang="T12">
                  <a:pos x="T4" y="T5"/>
                </a:cxn>
                <a:cxn ang="T13">
                  <a:pos x="T6" y="T7"/>
                </a:cxn>
                <a:cxn ang="T14">
                  <a:pos x="T8" y="T9"/>
                </a:cxn>
              </a:cxnLst>
              <a:rect l="T15" t="T16" r="T17" b="T18"/>
              <a:pathLst>
                <a:path w="67" h="28">
                  <a:moveTo>
                    <a:pt x="67" y="23"/>
                  </a:moveTo>
                  <a:lnTo>
                    <a:pt x="36" y="28"/>
                  </a:lnTo>
                  <a:lnTo>
                    <a:pt x="0" y="2"/>
                  </a:lnTo>
                  <a:lnTo>
                    <a:pt x="58" y="0"/>
                  </a:lnTo>
                  <a:lnTo>
                    <a:pt x="67" y="23"/>
                  </a:lnTo>
                  <a:close/>
                </a:path>
              </a:pathLst>
            </a:custGeom>
            <a:solidFill>
              <a:srgbClr val="808080"/>
            </a:solidFill>
            <a:ln w="9525">
              <a:noFill/>
              <a:round/>
              <a:headEnd/>
              <a:tailEnd/>
            </a:ln>
          </p:spPr>
          <p:txBody>
            <a:bodyPr/>
            <a:lstStyle/>
            <a:p>
              <a:endParaRPr lang="en-US"/>
            </a:p>
          </p:txBody>
        </p:sp>
        <p:sp>
          <p:nvSpPr>
            <p:cNvPr id="535" name="Freeform 2706"/>
            <p:cNvSpPr>
              <a:spLocks/>
            </p:cNvSpPr>
            <p:nvPr/>
          </p:nvSpPr>
          <p:spPr bwMode="auto">
            <a:xfrm>
              <a:off x="1755" y="2871"/>
              <a:ext cx="75" cy="30"/>
            </a:xfrm>
            <a:custGeom>
              <a:avLst/>
              <a:gdLst>
                <a:gd name="T0" fmla="*/ 67 w 75"/>
                <a:gd name="T1" fmla="*/ 22 h 30"/>
                <a:gd name="T2" fmla="*/ 70 w 75"/>
                <a:gd name="T3" fmla="*/ 22 h 30"/>
                <a:gd name="T4" fmla="*/ 41 w 75"/>
                <a:gd name="T5" fmla="*/ 25 h 30"/>
                <a:gd name="T6" fmla="*/ 45 w 75"/>
                <a:gd name="T7" fmla="*/ 27 h 30"/>
                <a:gd name="T8" fmla="*/ 7 w 75"/>
                <a:gd name="T9" fmla="*/ 1 h 30"/>
                <a:gd name="T10" fmla="*/ 5 w 75"/>
                <a:gd name="T11" fmla="*/ 3 h 30"/>
                <a:gd name="T12" fmla="*/ 63 w 75"/>
                <a:gd name="T13" fmla="*/ 3 h 30"/>
                <a:gd name="T14" fmla="*/ 60 w 75"/>
                <a:gd name="T15" fmla="*/ 1 h 30"/>
                <a:gd name="T16" fmla="*/ 67 w 75"/>
                <a:gd name="T17" fmla="*/ 22 h 30"/>
                <a:gd name="T18" fmla="*/ 75 w 75"/>
                <a:gd name="T19" fmla="*/ 22 h 30"/>
                <a:gd name="T20" fmla="*/ 68 w 75"/>
                <a:gd name="T21" fmla="*/ 1 h 30"/>
                <a:gd name="T22" fmla="*/ 63 w 75"/>
                <a:gd name="T23" fmla="*/ 0 h 30"/>
                <a:gd name="T24" fmla="*/ 5 w 75"/>
                <a:gd name="T25" fmla="*/ 0 h 30"/>
                <a:gd name="T26" fmla="*/ 4 w 75"/>
                <a:gd name="T27" fmla="*/ 0 h 30"/>
                <a:gd name="T28" fmla="*/ 2 w 75"/>
                <a:gd name="T29" fmla="*/ 1 h 30"/>
                <a:gd name="T30" fmla="*/ 0 w 75"/>
                <a:gd name="T31" fmla="*/ 3 h 30"/>
                <a:gd name="T32" fmla="*/ 2 w 75"/>
                <a:gd name="T33" fmla="*/ 3 h 30"/>
                <a:gd name="T34" fmla="*/ 40 w 75"/>
                <a:gd name="T35" fmla="*/ 29 h 30"/>
                <a:gd name="T36" fmla="*/ 41 w 75"/>
                <a:gd name="T37" fmla="*/ 30 h 30"/>
                <a:gd name="T38" fmla="*/ 41 w 75"/>
                <a:gd name="T39" fmla="*/ 29 h 30"/>
                <a:gd name="T40" fmla="*/ 43 w 75"/>
                <a:gd name="T41" fmla="*/ 30 h 30"/>
                <a:gd name="T42" fmla="*/ 72 w 75"/>
                <a:gd name="T43" fmla="*/ 25 h 30"/>
                <a:gd name="T44" fmla="*/ 74 w 75"/>
                <a:gd name="T45" fmla="*/ 25 h 30"/>
                <a:gd name="T46" fmla="*/ 75 w 75"/>
                <a:gd name="T47" fmla="*/ 24 h 30"/>
                <a:gd name="T48" fmla="*/ 75 w 75"/>
                <a:gd name="T49" fmla="*/ 22 h 30"/>
                <a:gd name="T50" fmla="*/ 67 w 75"/>
                <a:gd name="T51" fmla="*/ 22 h 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0"/>
                <a:gd name="T80" fmla="*/ 75 w 75"/>
                <a:gd name="T81" fmla="*/ 30 h 3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0">
                  <a:moveTo>
                    <a:pt x="67" y="22"/>
                  </a:moveTo>
                  <a:lnTo>
                    <a:pt x="70" y="22"/>
                  </a:lnTo>
                  <a:lnTo>
                    <a:pt x="41" y="25"/>
                  </a:lnTo>
                  <a:lnTo>
                    <a:pt x="45" y="27"/>
                  </a:lnTo>
                  <a:lnTo>
                    <a:pt x="7" y="1"/>
                  </a:lnTo>
                  <a:lnTo>
                    <a:pt x="5" y="3"/>
                  </a:lnTo>
                  <a:lnTo>
                    <a:pt x="63" y="3"/>
                  </a:lnTo>
                  <a:lnTo>
                    <a:pt x="60" y="1"/>
                  </a:lnTo>
                  <a:lnTo>
                    <a:pt x="67" y="22"/>
                  </a:lnTo>
                  <a:lnTo>
                    <a:pt x="75" y="22"/>
                  </a:lnTo>
                  <a:lnTo>
                    <a:pt x="68" y="1"/>
                  </a:lnTo>
                  <a:lnTo>
                    <a:pt x="63" y="0"/>
                  </a:lnTo>
                  <a:lnTo>
                    <a:pt x="5" y="0"/>
                  </a:lnTo>
                  <a:lnTo>
                    <a:pt x="4" y="0"/>
                  </a:lnTo>
                  <a:lnTo>
                    <a:pt x="2" y="1"/>
                  </a:lnTo>
                  <a:lnTo>
                    <a:pt x="0" y="3"/>
                  </a:lnTo>
                  <a:lnTo>
                    <a:pt x="2" y="3"/>
                  </a:lnTo>
                  <a:lnTo>
                    <a:pt x="40" y="29"/>
                  </a:lnTo>
                  <a:lnTo>
                    <a:pt x="41" y="30"/>
                  </a:lnTo>
                  <a:lnTo>
                    <a:pt x="41" y="29"/>
                  </a:lnTo>
                  <a:lnTo>
                    <a:pt x="43" y="30"/>
                  </a:lnTo>
                  <a:lnTo>
                    <a:pt x="72" y="25"/>
                  </a:lnTo>
                  <a:lnTo>
                    <a:pt x="74" y="25"/>
                  </a:lnTo>
                  <a:lnTo>
                    <a:pt x="75" y="24"/>
                  </a:lnTo>
                  <a:lnTo>
                    <a:pt x="75" y="22"/>
                  </a:lnTo>
                  <a:lnTo>
                    <a:pt x="67" y="22"/>
                  </a:lnTo>
                  <a:close/>
                </a:path>
              </a:pathLst>
            </a:custGeom>
            <a:solidFill>
              <a:srgbClr val="808080"/>
            </a:solidFill>
            <a:ln w="9525">
              <a:noFill/>
              <a:round/>
              <a:headEnd/>
              <a:tailEnd/>
            </a:ln>
          </p:spPr>
          <p:txBody>
            <a:bodyPr/>
            <a:lstStyle/>
            <a:p>
              <a:endParaRPr lang="en-US"/>
            </a:p>
          </p:txBody>
        </p:sp>
        <p:sp>
          <p:nvSpPr>
            <p:cNvPr id="536" name="Freeform 2707"/>
            <p:cNvSpPr>
              <a:spLocks/>
            </p:cNvSpPr>
            <p:nvPr/>
          </p:nvSpPr>
          <p:spPr bwMode="auto">
            <a:xfrm>
              <a:off x="1554" y="2785"/>
              <a:ext cx="263" cy="152"/>
            </a:xfrm>
            <a:custGeom>
              <a:avLst/>
              <a:gdLst>
                <a:gd name="T0" fmla="*/ 172 w 263"/>
                <a:gd name="T1" fmla="*/ 2 h 152"/>
                <a:gd name="T2" fmla="*/ 164 w 263"/>
                <a:gd name="T3" fmla="*/ 0 h 152"/>
                <a:gd name="T4" fmla="*/ 150 w 263"/>
                <a:gd name="T5" fmla="*/ 0 h 152"/>
                <a:gd name="T6" fmla="*/ 140 w 263"/>
                <a:gd name="T7" fmla="*/ 0 h 152"/>
                <a:gd name="T8" fmla="*/ 131 w 263"/>
                <a:gd name="T9" fmla="*/ 0 h 152"/>
                <a:gd name="T10" fmla="*/ 123 w 263"/>
                <a:gd name="T11" fmla="*/ 0 h 152"/>
                <a:gd name="T12" fmla="*/ 113 w 263"/>
                <a:gd name="T13" fmla="*/ 0 h 152"/>
                <a:gd name="T14" fmla="*/ 97 w 263"/>
                <a:gd name="T15" fmla="*/ 2 h 152"/>
                <a:gd name="T16" fmla="*/ 80 w 263"/>
                <a:gd name="T17" fmla="*/ 7 h 152"/>
                <a:gd name="T18" fmla="*/ 70 w 263"/>
                <a:gd name="T19" fmla="*/ 11 h 152"/>
                <a:gd name="T20" fmla="*/ 60 w 263"/>
                <a:gd name="T21" fmla="*/ 12 h 152"/>
                <a:gd name="T22" fmla="*/ 51 w 263"/>
                <a:gd name="T23" fmla="*/ 16 h 152"/>
                <a:gd name="T24" fmla="*/ 43 w 263"/>
                <a:gd name="T25" fmla="*/ 21 h 152"/>
                <a:gd name="T26" fmla="*/ 38 w 263"/>
                <a:gd name="T27" fmla="*/ 24 h 152"/>
                <a:gd name="T28" fmla="*/ 31 w 263"/>
                <a:gd name="T29" fmla="*/ 29 h 152"/>
                <a:gd name="T30" fmla="*/ 24 w 263"/>
                <a:gd name="T31" fmla="*/ 33 h 152"/>
                <a:gd name="T32" fmla="*/ 14 w 263"/>
                <a:gd name="T33" fmla="*/ 45 h 152"/>
                <a:gd name="T34" fmla="*/ 5 w 263"/>
                <a:gd name="T35" fmla="*/ 57 h 152"/>
                <a:gd name="T36" fmla="*/ 2 w 263"/>
                <a:gd name="T37" fmla="*/ 62 h 152"/>
                <a:gd name="T38" fmla="*/ 2 w 263"/>
                <a:gd name="T39" fmla="*/ 69 h 152"/>
                <a:gd name="T40" fmla="*/ 0 w 263"/>
                <a:gd name="T41" fmla="*/ 74 h 152"/>
                <a:gd name="T42" fmla="*/ 0 w 263"/>
                <a:gd name="T43" fmla="*/ 81 h 152"/>
                <a:gd name="T44" fmla="*/ 2 w 263"/>
                <a:gd name="T45" fmla="*/ 87 h 152"/>
                <a:gd name="T46" fmla="*/ 5 w 263"/>
                <a:gd name="T47" fmla="*/ 98 h 152"/>
                <a:gd name="T48" fmla="*/ 10 w 263"/>
                <a:gd name="T49" fmla="*/ 108 h 152"/>
                <a:gd name="T50" fmla="*/ 19 w 263"/>
                <a:gd name="T51" fmla="*/ 116 h 152"/>
                <a:gd name="T52" fmla="*/ 24 w 263"/>
                <a:gd name="T53" fmla="*/ 122 h 152"/>
                <a:gd name="T54" fmla="*/ 29 w 263"/>
                <a:gd name="T55" fmla="*/ 125 h 152"/>
                <a:gd name="T56" fmla="*/ 34 w 263"/>
                <a:gd name="T57" fmla="*/ 130 h 152"/>
                <a:gd name="T58" fmla="*/ 44 w 263"/>
                <a:gd name="T59" fmla="*/ 133 h 152"/>
                <a:gd name="T60" fmla="*/ 55 w 263"/>
                <a:gd name="T61" fmla="*/ 139 h 152"/>
                <a:gd name="T62" fmla="*/ 73 w 263"/>
                <a:gd name="T63" fmla="*/ 145 h 152"/>
                <a:gd name="T64" fmla="*/ 94 w 263"/>
                <a:gd name="T65" fmla="*/ 149 h 152"/>
                <a:gd name="T66" fmla="*/ 104 w 263"/>
                <a:gd name="T67" fmla="*/ 151 h 152"/>
                <a:gd name="T68" fmla="*/ 113 w 263"/>
                <a:gd name="T69" fmla="*/ 151 h 152"/>
                <a:gd name="T70" fmla="*/ 123 w 263"/>
                <a:gd name="T71" fmla="*/ 151 h 152"/>
                <a:gd name="T72" fmla="*/ 131 w 263"/>
                <a:gd name="T73" fmla="*/ 152 h 152"/>
                <a:gd name="T74" fmla="*/ 140 w 263"/>
                <a:gd name="T75" fmla="*/ 151 h 152"/>
                <a:gd name="T76" fmla="*/ 152 w 263"/>
                <a:gd name="T77" fmla="*/ 151 h 152"/>
                <a:gd name="T78" fmla="*/ 167 w 263"/>
                <a:gd name="T79" fmla="*/ 149 h 152"/>
                <a:gd name="T80" fmla="*/ 184 w 263"/>
                <a:gd name="T81" fmla="*/ 144 h 152"/>
                <a:gd name="T82" fmla="*/ 194 w 263"/>
                <a:gd name="T83" fmla="*/ 142 h 152"/>
                <a:gd name="T84" fmla="*/ 203 w 263"/>
                <a:gd name="T85" fmla="*/ 139 h 152"/>
                <a:gd name="T86" fmla="*/ 210 w 263"/>
                <a:gd name="T87" fmla="*/ 135 h 152"/>
                <a:gd name="T88" fmla="*/ 217 w 263"/>
                <a:gd name="T89" fmla="*/ 132 h 152"/>
                <a:gd name="T90" fmla="*/ 225 w 263"/>
                <a:gd name="T91" fmla="*/ 127 h 152"/>
                <a:gd name="T92" fmla="*/ 234 w 263"/>
                <a:gd name="T93" fmla="*/ 122 h 152"/>
                <a:gd name="T94" fmla="*/ 239 w 263"/>
                <a:gd name="T95" fmla="*/ 116 h 152"/>
                <a:gd name="T96" fmla="*/ 249 w 263"/>
                <a:gd name="T97" fmla="*/ 108 h 152"/>
                <a:gd name="T98" fmla="*/ 258 w 263"/>
                <a:gd name="T99" fmla="*/ 94 h 152"/>
                <a:gd name="T100" fmla="*/ 261 w 263"/>
                <a:gd name="T101" fmla="*/ 87 h 152"/>
                <a:gd name="T102" fmla="*/ 263 w 263"/>
                <a:gd name="T103" fmla="*/ 81 h 152"/>
                <a:gd name="T104" fmla="*/ 263 w 263"/>
                <a:gd name="T105" fmla="*/ 74 h 152"/>
                <a:gd name="T106" fmla="*/ 263 w 263"/>
                <a:gd name="T107" fmla="*/ 67 h 152"/>
                <a:gd name="T108" fmla="*/ 259 w 263"/>
                <a:gd name="T109" fmla="*/ 60 h 152"/>
                <a:gd name="T110" fmla="*/ 259 w 263"/>
                <a:gd name="T111" fmla="*/ 53 h 152"/>
                <a:gd name="T112" fmla="*/ 249 w 263"/>
                <a:gd name="T113" fmla="*/ 38 h 152"/>
                <a:gd name="T114" fmla="*/ 244 w 263"/>
                <a:gd name="T115" fmla="*/ 33 h 152"/>
                <a:gd name="T116" fmla="*/ 239 w 263"/>
                <a:gd name="T117" fmla="*/ 29 h 152"/>
                <a:gd name="T118" fmla="*/ 234 w 263"/>
                <a:gd name="T119" fmla="*/ 26 h 152"/>
                <a:gd name="T120" fmla="*/ 223 w 263"/>
                <a:gd name="T121" fmla="*/ 21 h 152"/>
                <a:gd name="T122" fmla="*/ 213 w 263"/>
                <a:gd name="T123" fmla="*/ 16 h 152"/>
                <a:gd name="T124" fmla="*/ 205 w 263"/>
                <a:gd name="T125" fmla="*/ 11 h 1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3"/>
                <a:gd name="T190" fmla="*/ 0 h 152"/>
                <a:gd name="T191" fmla="*/ 263 w 263"/>
                <a:gd name="T192" fmla="*/ 152 h 1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3" h="152">
                  <a:moveTo>
                    <a:pt x="189" y="7"/>
                  </a:moveTo>
                  <a:lnTo>
                    <a:pt x="181" y="4"/>
                  </a:lnTo>
                  <a:lnTo>
                    <a:pt x="177" y="4"/>
                  </a:lnTo>
                  <a:lnTo>
                    <a:pt x="172" y="2"/>
                  </a:lnTo>
                  <a:lnTo>
                    <a:pt x="169" y="2"/>
                  </a:lnTo>
                  <a:lnTo>
                    <a:pt x="167" y="2"/>
                  </a:lnTo>
                  <a:lnTo>
                    <a:pt x="164" y="2"/>
                  </a:lnTo>
                  <a:lnTo>
                    <a:pt x="164" y="0"/>
                  </a:lnTo>
                  <a:lnTo>
                    <a:pt x="160" y="0"/>
                  </a:lnTo>
                  <a:lnTo>
                    <a:pt x="157" y="0"/>
                  </a:lnTo>
                  <a:lnTo>
                    <a:pt x="154" y="0"/>
                  </a:lnTo>
                  <a:lnTo>
                    <a:pt x="150" y="0"/>
                  </a:lnTo>
                  <a:lnTo>
                    <a:pt x="148" y="0"/>
                  </a:lnTo>
                  <a:lnTo>
                    <a:pt x="147" y="0"/>
                  </a:lnTo>
                  <a:lnTo>
                    <a:pt x="143" y="0"/>
                  </a:lnTo>
                  <a:lnTo>
                    <a:pt x="140" y="0"/>
                  </a:lnTo>
                  <a:lnTo>
                    <a:pt x="138" y="0"/>
                  </a:lnTo>
                  <a:lnTo>
                    <a:pt x="135" y="0"/>
                  </a:lnTo>
                  <a:lnTo>
                    <a:pt x="133" y="0"/>
                  </a:lnTo>
                  <a:lnTo>
                    <a:pt x="131" y="0"/>
                  </a:lnTo>
                  <a:lnTo>
                    <a:pt x="128" y="0"/>
                  </a:lnTo>
                  <a:lnTo>
                    <a:pt x="126" y="0"/>
                  </a:lnTo>
                  <a:lnTo>
                    <a:pt x="125" y="0"/>
                  </a:lnTo>
                  <a:lnTo>
                    <a:pt x="123" y="0"/>
                  </a:lnTo>
                  <a:lnTo>
                    <a:pt x="119" y="0"/>
                  </a:lnTo>
                  <a:lnTo>
                    <a:pt x="118" y="0"/>
                  </a:lnTo>
                  <a:lnTo>
                    <a:pt x="116" y="0"/>
                  </a:lnTo>
                  <a:lnTo>
                    <a:pt x="113" y="0"/>
                  </a:lnTo>
                  <a:lnTo>
                    <a:pt x="111" y="0"/>
                  </a:lnTo>
                  <a:lnTo>
                    <a:pt x="108" y="0"/>
                  </a:lnTo>
                  <a:lnTo>
                    <a:pt x="104" y="0"/>
                  </a:lnTo>
                  <a:lnTo>
                    <a:pt x="97" y="2"/>
                  </a:lnTo>
                  <a:lnTo>
                    <a:pt x="96" y="2"/>
                  </a:lnTo>
                  <a:lnTo>
                    <a:pt x="84" y="6"/>
                  </a:lnTo>
                  <a:lnTo>
                    <a:pt x="82" y="7"/>
                  </a:lnTo>
                  <a:lnTo>
                    <a:pt x="80" y="7"/>
                  </a:lnTo>
                  <a:lnTo>
                    <a:pt x="79" y="7"/>
                  </a:lnTo>
                  <a:lnTo>
                    <a:pt x="73" y="9"/>
                  </a:lnTo>
                  <a:lnTo>
                    <a:pt x="72" y="9"/>
                  </a:lnTo>
                  <a:lnTo>
                    <a:pt x="70" y="11"/>
                  </a:lnTo>
                  <a:lnTo>
                    <a:pt x="67" y="11"/>
                  </a:lnTo>
                  <a:lnTo>
                    <a:pt x="63" y="12"/>
                  </a:lnTo>
                  <a:lnTo>
                    <a:pt x="61" y="12"/>
                  </a:lnTo>
                  <a:lnTo>
                    <a:pt x="60" y="12"/>
                  </a:lnTo>
                  <a:lnTo>
                    <a:pt x="58" y="14"/>
                  </a:lnTo>
                  <a:lnTo>
                    <a:pt x="55" y="14"/>
                  </a:lnTo>
                  <a:lnTo>
                    <a:pt x="55" y="16"/>
                  </a:lnTo>
                  <a:lnTo>
                    <a:pt x="51" y="16"/>
                  </a:lnTo>
                  <a:lnTo>
                    <a:pt x="51" y="18"/>
                  </a:lnTo>
                  <a:lnTo>
                    <a:pt x="50" y="19"/>
                  </a:lnTo>
                  <a:lnTo>
                    <a:pt x="46" y="19"/>
                  </a:lnTo>
                  <a:lnTo>
                    <a:pt x="43" y="21"/>
                  </a:lnTo>
                  <a:lnTo>
                    <a:pt x="41" y="23"/>
                  </a:lnTo>
                  <a:lnTo>
                    <a:pt x="39" y="23"/>
                  </a:lnTo>
                  <a:lnTo>
                    <a:pt x="39" y="24"/>
                  </a:lnTo>
                  <a:lnTo>
                    <a:pt x="38" y="24"/>
                  </a:lnTo>
                  <a:lnTo>
                    <a:pt x="34" y="26"/>
                  </a:lnTo>
                  <a:lnTo>
                    <a:pt x="33" y="28"/>
                  </a:lnTo>
                  <a:lnTo>
                    <a:pt x="31" y="28"/>
                  </a:lnTo>
                  <a:lnTo>
                    <a:pt x="31" y="29"/>
                  </a:lnTo>
                  <a:lnTo>
                    <a:pt x="27" y="31"/>
                  </a:lnTo>
                  <a:lnTo>
                    <a:pt x="27" y="33"/>
                  </a:lnTo>
                  <a:lnTo>
                    <a:pt x="26" y="33"/>
                  </a:lnTo>
                  <a:lnTo>
                    <a:pt x="24" y="33"/>
                  </a:lnTo>
                  <a:lnTo>
                    <a:pt x="22" y="35"/>
                  </a:lnTo>
                  <a:lnTo>
                    <a:pt x="21" y="38"/>
                  </a:lnTo>
                  <a:lnTo>
                    <a:pt x="17" y="40"/>
                  </a:lnTo>
                  <a:lnTo>
                    <a:pt x="14" y="45"/>
                  </a:lnTo>
                  <a:lnTo>
                    <a:pt x="9" y="50"/>
                  </a:lnTo>
                  <a:lnTo>
                    <a:pt x="9" y="52"/>
                  </a:lnTo>
                  <a:lnTo>
                    <a:pt x="5" y="55"/>
                  </a:lnTo>
                  <a:lnTo>
                    <a:pt x="5" y="57"/>
                  </a:lnTo>
                  <a:lnTo>
                    <a:pt x="5" y="58"/>
                  </a:lnTo>
                  <a:lnTo>
                    <a:pt x="4" y="60"/>
                  </a:lnTo>
                  <a:lnTo>
                    <a:pt x="4" y="62"/>
                  </a:lnTo>
                  <a:lnTo>
                    <a:pt x="2" y="62"/>
                  </a:lnTo>
                  <a:lnTo>
                    <a:pt x="2" y="64"/>
                  </a:lnTo>
                  <a:lnTo>
                    <a:pt x="2" y="65"/>
                  </a:lnTo>
                  <a:lnTo>
                    <a:pt x="2" y="67"/>
                  </a:lnTo>
                  <a:lnTo>
                    <a:pt x="2" y="69"/>
                  </a:lnTo>
                  <a:lnTo>
                    <a:pt x="2" y="70"/>
                  </a:lnTo>
                  <a:lnTo>
                    <a:pt x="2" y="72"/>
                  </a:lnTo>
                  <a:lnTo>
                    <a:pt x="2" y="74"/>
                  </a:lnTo>
                  <a:lnTo>
                    <a:pt x="0" y="74"/>
                  </a:lnTo>
                  <a:lnTo>
                    <a:pt x="0" y="76"/>
                  </a:lnTo>
                  <a:lnTo>
                    <a:pt x="0" y="77"/>
                  </a:lnTo>
                  <a:lnTo>
                    <a:pt x="0" y="79"/>
                  </a:lnTo>
                  <a:lnTo>
                    <a:pt x="0" y="81"/>
                  </a:lnTo>
                  <a:lnTo>
                    <a:pt x="0" y="82"/>
                  </a:lnTo>
                  <a:lnTo>
                    <a:pt x="2" y="84"/>
                  </a:lnTo>
                  <a:lnTo>
                    <a:pt x="2" y="86"/>
                  </a:lnTo>
                  <a:lnTo>
                    <a:pt x="2" y="87"/>
                  </a:lnTo>
                  <a:lnTo>
                    <a:pt x="2" y="89"/>
                  </a:lnTo>
                  <a:lnTo>
                    <a:pt x="2" y="91"/>
                  </a:lnTo>
                  <a:lnTo>
                    <a:pt x="2" y="93"/>
                  </a:lnTo>
                  <a:lnTo>
                    <a:pt x="5" y="98"/>
                  </a:lnTo>
                  <a:lnTo>
                    <a:pt x="5" y="99"/>
                  </a:lnTo>
                  <a:lnTo>
                    <a:pt x="5" y="101"/>
                  </a:lnTo>
                  <a:lnTo>
                    <a:pt x="9" y="108"/>
                  </a:lnTo>
                  <a:lnTo>
                    <a:pt x="10" y="108"/>
                  </a:lnTo>
                  <a:lnTo>
                    <a:pt x="14" y="113"/>
                  </a:lnTo>
                  <a:lnTo>
                    <a:pt x="15" y="115"/>
                  </a:lnTo>
                  <a:lnTo>
                    <a:pt x="17" y="115"/>
                  </a:lnTo>
                  <a:lnTo>
                    <a:pt x="19" y="116"/>
                  </a:lnTo>
                  <a:lnTo>
                    <a:pt x="21" y="118"/>
                  </a:lnTo>
                  <a:lnTo>
                    <a:pt x="21" y="120"/>
                  </a:lnTo>
                  <a:lnTo>
                    <a:pt x="22" y="122"/>
                  </a:lnTo>
                  <a:lnTo>
                    <a:pt x="24" y="122"/>
                  </a:lnTo>
                  <a:lnTo>
                    <a:pt x="26" y="123"/>
                  </a:lnTo>
                  <a:lnTo>
                    <a:pt x="27" y="123"/>
                  </a:lnTo>
                  <a:lnTo>
                    <a:pt x="27" y="125"/>
                  </a:lnTo>
                  <a:lnTo>
                    <a:pt x="29" y="125"/>
                  </a:lnTo>
                  <a:lnTo>
                    <a:pt x="31" y="127"/>
                  </a:lnTo>
                  <a:lnTo>
                    <a:pt x="33" y="127"/>
                  </a:lnTo>
                  <a:lnTo>
                    <a:pt x="34" y="128"/>
                  </a:lnTo>
                  <a:lnTo>
                    <a:pt x="34" y="130"/>
                  </a:lnTo>
                  <a:lnTo>
                    <a:pt x="36" y="130"/>
                  </a:lnTo>
                  <a:lnTo>
                    <a:pt x="39" y="132"/>
                  </a:lnTo>
                  <a:lnTo>
                    <a:pt x="41" y="133"/>
                  </a:lnTo>
                  <a:lnTo>
                    <a:pt x="44" y="133"/>
                  </a:lnTo>
                  <a:lnTo>
                    <a:pt x="46" y="135"/>
                  </a:lnTo>
                  <a:lnTo>
                    <a:pt x="50" y="137"/>
                  </a:lnTo>
                  <a:lnTo>
                    <a:pt x="51" y="137"/>
                  </a:lnTo>
                  <a:lnTo>
                    <a:pt x="55" y="139"/>
                  </a:lnTo>
                  <a:lnTo>
                    <a:pt x="58" y="140"/>
                  </a:lnTo>
                  <a:lnTo>
                    <a:pt x="63" y="142"/>
                  </a:lnTo>
                  <a:lnTo>
                    <a:pt x="65" y="144"/>
                  </a:lnTo>
                  <a:lnTo>
                    <a:pt x="73" y="145"/>
                  </a:lnTo>
                  <a:lnTo>
                    <a:pt x="82" y="147"/>
                  </a:lnTo>
                  <a:lnTo>
                    <a:pt x="85" y="147"/>
                  </a:lnTo>
                  <a:lnTo>
                    <a:pt x="92" y="149"/>
                  </a:lnTo>
                  <a:lnTo>
                    <a:pt x="94" y="149"/>
                  </a:lnTo>
                  <a:lnTo>
                    <a:pt x="96" y="149"/>
                  </a:lnTo>
                  <a:lnTo>
                    <a:pt x="97" y="149"/>
                  </a:lnTo>
                  <a:lnTo>
                    <a:pt x="101" y="151"/>
                  </a:lnTo>
                  <a:lnTo>
                    <a:pt x="104" y="151"/>
                  </a:lnTo>
                  <a:lnTo>
                    <a:pt x="106" y="151"/>
                  </a:lnTo>
                  <a:lnTo>
                    <a:pt x="109" y="151"/>
                  </a:lnTo>
                  <a:lnTo>
                    <a:pt x="111" y="151"/>
                  </a:lnTo>
                  <a:lnTo>
                    <a:pt x="113" y="151"/>
                  </a:lnTo>
                  <a:lnTo>
                    <a:pt x="116" y="151"/>
                  </a:lnTo>
                  <a:lnTo>
                    <a:pt x="118" y="152"/>
                  </a:lnTo>
                  <a:lnTo>
                    <a:pt x="121" y="151"/>
                  </a:lnTo>
                  <a:lnTo>
                    <a:pt x="123" y="151"/>
                  </a:lnTo>
                  <a:lnTo>
                    <a:pt x="125" y="151"/>
                  </a:lnTo>
                  <a:lnTo>
                    <a:pt x="126" y="152"/>
                  </a:lnTo>
                  <a:lnTo>
                    <a:pt x="130" y="152"/>
                  </a:lnTo>
                  <a:lnTo>
                    <a:pt x="131" y="152"/>
                  </a:lnTo>
                  <a:lnTo>
                    <a:pt x="133" y="151"/>
                  </a:lnTo>
                  <a:lnTo>
                    <a:pt x="137" y="151"/>
                  </a:lnTo>
                  <a:lnTo>
                    <a:pt x="138" y="151"/>
                  </a:lnTo>
                  <a:lnTo>
                    <a:pt x="140" y="151"/>
                  </a:lnTo>
                  <a:lnTo>
                    <a:pt x="143" y="151"/>
                  </a:lnTo>
                  <a:lnTo>
                    <a:pt x="147" y="151"/>
                  </a:lnTo>
                  <a:lnTo>
                    <a:pt x="150" y="151"/>
                  </a:lnTo>
                  <a:lnTo>
                    <a:pt x="152" y="151"/>
                  </a:lnTo>
                  <a:lnTo>
                    <a:pt x="155" y="151"/>
                  </a:lnTo>
                  <a:lnTo>
                    <a:pt x="157" y="151"/>
                  </a:lnTo>
                  <a:lnTo>
                    <a:pt x="165" y="149"/>
                  </a:lnTo>
                  <a:lnTo>
                    <a:pt x="167" y="149"/>
                  </a:lnTo>
                  <a:lnTo>
                    <a:pt x="179" y="145"/>
                  </a:lnTo>
                  <a:lnTo>
                    <a:pt x="181" y="145"/>
                  </a:lnTo>
                  <a:lnTo>
                    <a:pt x="183" y="145"/>
                  </a:lnTo>
                  <a:lnTo>
                    <a:pt x="184" y="144"/>
                  </a:lnTo>
                  <a:lnTo>
                    <a:pt x="189" y="144"/>
                  </a:lnTo>
                  <a:lnTo>
                    <a:pt x="191" y="142"/>
                  </a:lnTo>
                  <a:lnTo>
                    <a:pt x="193" y="142"/>
                  </a:lnTo>
                  <a:lnTo>
                    <a:pt x="194" y="142"/>
                  </a:lnTo>
                  <a:lnTo>
                    <a:pt x="196" y="140"/>
                  </a:lnTo>
                  <a:lnTo>
                    <a:pt x="200" y="140"/>
                  </a:lnTo>
                  <a:lnTo>
                    <a:pt x="201" y="139"/>
                  </a:lnTo>
                  <a:lnTo>
                    <a:pt x="203" y="139"/>
                  </a:lnTo>
                  <a:lnTo>
                    <a:pt x="205" y="137"/>
                  </a:lnTo>
                  <a:lnTo>
                    <a:pt x="208" y="137"/>
                  </a:lnTo>
                  <a:lnTo>
                    <a:pt x="208" y="135"/>
                  </a:lnTo>
                  <a:lnTo>
                    <a:pt x="210" y="135"/>
                  </a:lnTo>
                  <a:lnTo>
                    <a:pt x="213" y="135"/>
                  </a:lnTo>
                  <a:lnTo>
                    <a:pt x="213" y="133"/>
                  </a:lnTo>
                  <a:lnTo>
                    <a:pt x="215" y="133"/>
                  </a:lnTo>
                  <a:lnTo>
                    <a:pt x="217" y="132"/>
                  </a:lnTo>
                  <a:lnTo>
                    <a:pt x="218" y="130"/>
                  </a:lnTo>
                  <a:lnTo>
                    <a:pt x="222" y="130"/>
                  </a:lnTo>
                  <a:lnTo>
                    <a:pt x="223" y="127"/>
                  </a:lnTo>
                  <a:lnTo>
                    <a:pt x="225" y="127"/>
                  </a:lnTo>
                  <a:lnTo>
                    <a:pt x="229" y="125"/>
                  </a:lnTo>
                  <a:lnTo>
                    <a:pt x="230" y="123"/>
                  </a:lnTo>
                  <a:lnTo>
                    <a:pt x="232" y="123"/>
                  </a:lnTo>
                  <a:lnTo>
                    <a:pt x="234" y="122"/>
                  </a:lnTo>
                  <a:lnTo>
                    <a:pt x="235" y="122"/>
                  </a:lnTo>
                  <a:lnTo>
                    <a:pt x="235" y="120"/>
                  </a:lnTo>
                  <a:lnTo>
                    <a:pt x="239" y="118"/>
                  </a:lnTo>
                  <a:lnTo>
                    <a:pt x="239" y="116"/>
                  </a:lnTo>
                  <a:lnTo>
                    <a:pt x="241" y="116"/>
                  </a:lnTo>
                  <a:lnTo>
                    <a:pt x="242" y="113"/>
                  </a:lnTo>
                  <a:lnTo>
                    <a:pt x="246" y="111"/>
                  </a:lnTo>
                  <a:lnTo>
                    <a:pt x="249" y="108"/>
                  </a:lnTo>
                  <a:lnTo>
                    <a:pt x="254" y="101"/>
                  </a:lnTo>
                  <a:lnTo>
                    <a:pt x="254" y="99"/>
                  </a:lnTo>
                  <a:lnTo>
                    <a:pt x="258" y="96"/>
                  </a:lnTo>
                  <a:lnTo>
                    <a:pt x="258" y="94"/>
                  </a:lnTo>
                  <a:lnTo>
                    <a:pt x="259" y="93"/>
                  </a:lnTo>
                  <a:lnTo>
                    <a:pt x="259" y="91"/>
                  </a:lnTo>
                  <a:lnTo>
                    <a:pt x="259" y="89"/>
                  </a:lnTo>
                  <a:lnTo>
                    <a:pt x="261" y="87"/>
                  </a:lnTo>
                  <a:lnTo>
                    <a:pt x="261" y="86"/>
                  </a:lnTo>
                  <a:lnTo>
                    <a:pt x="261" y="84"/>
                  </a:lnTo>
                  <a:lnTo>
                    <a:pt x="261" y="82"/>
                  </a:lnTo>
                  <a:lnTo>
                    <a:pt x="263" y="81"/>
                  </a:lnTo>
                  <a:lnTo>
                    <a:pt x="263" y="79"/>
                  </a:lnTo>
                  <a:lnTo>
                    <a:pt x="263" y="77"/>
                  </a:lnTo>
                  <a:lnTo>
                    <a:pt x="263" y="76"/>
                  </a:lnTo>
                  <a:lnTo>
                    <a:pt x="263" y="74"/>
                  </a:lnTo>
                  <a:lnTo>
                    <a:pt x="263" y="72"/>
                  </a:lnTo>
                  <a:lnTo>
                    <a:pt x="263" y="70"/>
                  </a:lnTo>
                  <a:lnTo>
                    <a:pt x="263" y="69"/>
                  </a:lnTo>
                  <a:lnTo>
                    <a:pt x="263" y="67"/>
                  </a:lnTo>
                  <a:lnTo>
                    <a:pt x="263" y="65"/>
                  </a:lnTo>
                  <a:lnTo>
                    <a:pt x="263" y="64"/>
                  </a:lnTo>
                  <a:lnTo>
                    <a:pt x="261" y="62"/>
                  </a:lnTo>
                  <a:lnTo>
                    <a:pt x="259" y="60"/>
                  </a:lnTo>
                  <a:lnTo>
                    <a:pt x="259" y="58"/>
                  </a:lnTo>
                  <a:lnTo>
                    <a:pt x="259" y="57"/>
                  </a:lnTo>
                  <a:lnTo>
                    <a:pt x="259" y="55"/>
                  </a:lnTo>
                  <a:lnTo>
                    <a:pt x="259" y="53"/>
                  </a:lnTo>
                  <a:lnTo>
                    <a:pt x="258" y="52"/>
                  </a:lnTo>
                  <a:lnTo>
                    <a:pt x="254" y="45"/>
                  </a:lnTo>
                  <a:lnTo>
                    <a:pt x="252" y="45"/>
                  </a:lnTo>
                  <a:lnTo>
                    <a:pt x="249" y="38"/>
                  </a:lnTo>
                  <a:lnTo>
                    <a:pt x="247" y="38"/>
                  </a:lnTo>
                  <a:lnTo>
                    <a:pt x="247" y="36"/>
                  </a:lnTo>
                  <a:lnTo>
                    <a:pt x="246" y="36"/>
                  </a:lnTo>
                  <a:lnTo>
                    <a:pt x="244" y="33"/>
                  </a:lnTo>
                  <a:lnTo>
                    <a:pt x="242" y="33"/>
                  </a:lnTo>
                  <a:lnTo>
                    <a:pt x="241" y="31"/>
                  </a:lnTo>
                  <a:lnTo>
                    <a:pt x="239" y="31"/>
                  </a:lnTo>
                  <a:lnTo>
                    <a:pt x="239" y="29"/>
                  </a:lnTo>
                  <a:lnTo>
                    <a:pt x="237" y="28"/>
                  </a:lnTo>
                  <a:lnTo>
                    <a:pt x="235" y="28"/>
                  </a:lnTo>
                  <a:lnTo>
                    <a:pt x="235" y="26"/>
                  </a:lnTo>
                  <a:lnTo>
                    <a:pt x="234" y="26"/>
                  </a:lnTo>
                  <a:lnTo>
                    <a:pt x="230" y="24"/>
                  </a:lnTo>
                  <a:lnTo>
                    <a:pt x="229" y="23"/>
                  </a:lnTo>
                  <a:lnTo>
                    <a:pt x="227" y="21"/>
                  </a:lnTo>
                  <a:lnTo>
                    <a:pt x="223" y="21"/>
                  </a:lnTo>
                  <a:lnTo>
                    <a:pt x="222" y="19"/>
                  </a:lnTo>
                  <a:lnTo>
                    <a:pt x="218" y="18"/>
                  </a:lnTo>
                  <a:lnTo>
                    <a:pt x="217" y="16"/>
                  </a:lnTo>
                  <a:lnTo>
                    <a:pt x="213" y="16"/>
                  </a:lnTo>
                  <a:lnTo>
                    <a:pt x="213" y="14"/>
                  </a:lnTo>
                  <a:lnTo>
                    <a:pt x="212" y="14"/>
                  </a:lnTo>
                  <a:lnTo>
                    <a:pt x="208" y="12"/>
                  </a:lnTo>
                  <a:lnTo>
                    <a:pt x="205" y="11"/>
                  </a:lnTo>
                  <a:lnTo>
                    <a:pt x="198" y="9"/>
                  </a:lnTo>
                  <a:lnTo>
                    <a:pt x="196" y="9"/>
                  </a:lnTo>
                  <a:lnTo>
                    <a:pt x="189" y="7"/>
                  </a:lnTo>
                  <a:close/>
                </a:path>
              </a:pathLst>
            </a:custGeom>
            <a:solidFill>
              <a:srgbClr val="808080"/>
            </a:solidFill>
            <a:ln w="9525">
              <a:noFill/>
              <a:round/>
              <a:headEnd/>
              <a:tailEnd/>
            </a:ln>
          </p:spPr>
          <p:txBody>
            <a:bodyPr/>
            <a:lstStyle/>
            <a:p>
              <a:endParaRPr lang="en-US"/>
            </a:p>
          </p:txBody>
        </p:sp>
      </p:grpSp>
      <p:grpSp>
        <p:nvGrpSpPr>
          <p:cNvPr id="537" name="Group 2708"/>
          <p:cNvGrpSpPr>
            <a:grpSpLocks/>
          </p:cNvGrpSpPr>
          <p:nvPr/>
        </p:nvGrpSpPr>
        <p:grpSpPr bwMode="auto">
          <a:xfrm>
            <a:off x="7004843" y="3863214"/>
            <a:ext cx="3159125" cy="1371600"/>
            <a:chOff x="1186" y="2530"/>
            <a:chExt cx="2578" cy="1142"/>
          </a:xfrm>
        </p:grpSpPr>
        <p:sp>
          <p:nvSpPr>
            <p:cNvPr id="538" name="Freeform 2709"/>
            <p:cNvSpPr>
              <a:spLocks/>
            </p:cNvSpPr>
            <p:nvPr/>
          </p:nvSpPr>
          <p:spPr bwMode="auto">
            <a:xfrm>
              <a:off x="1568" y="2768"/>
              <a:ext cx="269" cy="157"/>
            </a:xfrm>
            <a:custGeom>
              <a:avLst/>
              <a:gdLst>
                <a:gd name="T0" fmla="*/ 1 w 269"/>
                <a:gd name="T1" fmla="*/ 62 h 157"/>
                <a:gd name="T2" fmla="*/ 0 w 269"/>
                <a:gd name="T3" fmla="*/ 77 h 157"/>
                <a:gd name="T4" fmla="*/ 0 w 269"/>
                <a:gd name="T5" fmla="*/ 93 h 157"/>
                <a:gd name="T6" fmla="*/ 13 w 269"/>
                <a:gd name="T7" fmla="*/ 118 h 157"/>
                <a:gd name="T8" fmla="*/ 27 w 269"/>
                <a:gd name="T9" fmla="*/ 130 h 157"/>
                <a:gd name="T10" fmla="*/ 46 w 269"/>
                <a:gd name="T11" fmla="*/ 140 h 157"/>
                <a:gd name="T12" fmla="*/ 68 w 269"/>
                <a:gd name="T13" fmla="*/ 149 h 157"/>
                <a:gd name="T14" fmla="*/ 87 w 269"/>
                <a:gd name="T15" fmla="*/ 154 h 157"/>
                <a:gd name="T16" fmla="*/ 112 w 269"/>
                <a:gd name="T17" fmla="*/ 157 h 157"/>
                <a:gd name="T18" fmla="*/ 140 w 269"/>
                <a:gd name="T19" fmla="*/ 157 h 157"/>
                <a:gd name="T20" fmla="*/ 179 w 269"/>
                <a:gd name="T21" fmla="*/ 152 h 157"/>
                <a:gd name="T22" fmla="*/ 208 w 269"/>
                <a:gd name="T23" fmla="*/ 144 h 157"/>
                <a:gd name="T24" fmla="*/ 228 w 269"/>
                <a:gd name="T25" fmla="*/ 133 h 157"/>
                <a:gd name="T26" fmla="*/ 245 w 269"/>
                <a:gd name="T27" fmla="*/ 121 h 157"/>
                <a:gd name="T28" fmla="*/ 259 w 269"/>
                <a:gd name="T29" fmla="*/ 108 h 157"/>
                <a:gd name="T30" fmla="*/ 266 w 269"/>
                <a:gd name="T31" fmla="*/ 93 h 157"/>
                <a:gd name="T32" fmla="*/ 269 w 269"/>
                <a:gd name="T33" fmla="*/ 74 h 157"/>
                <a:gd name="T34" fmla="*/ 254 w 269"/>
                <a:gd name="T35" fmla="*/ 41 h 157"/>
                <a:gd name="T36" fmla="*/ 240 w 269"/>
                <a:gd name="T37" fmla="*/ 28 h 157"/>
                <a:gd name="T38" fmla="*/ 221 w 269"/>
                <a:gd name="T39" fmla="*/ 17 h 157"/>
                <a:gd name="T40" fmla="*/ 180 w 269"/>
                <a:gd name="T41" fmla="*/ 4 h 157"/>
                <a:gd name="T42" fmla="*/ 155 w 269"/>
                <a:gd name="T43" fmla="*/ 2 h 157"/>
                <a:gd name="T44" fmla="*/ 129 w 269"/>
                <a:gd name="T45" fmla="*/ 2 h 157"/>
                <a:gd name="T46" fmla="*/ 78 w 269"/>
                <a:gd name="T47" fmla="*/ 9 h 157"/>
                <a:gd name="T48" fmla="*/ 56 w 269"/>
                <a:gd name="T49" fmla="*/ 17 h 157"/>
                <a:gd name="T50" fmla="*/ 36 w 269"/>
                <a:gd name="T51" fmla="*/ 28 h 157"/>
                <a:gd name="T52" fmla="*/ 17 w 269"/>
                <a:gd name="T53" fmla="*/ 43 h 157"/>
                <a:gd name="T54" fmla="*/ 29 w 269"/>
                <a:gd name="T55" fmla="*/ 38 h 157"/>
                <a:gd name="T56" fmla="*/ 46 w 269"/>
                <a:gd name="T57" fmla="*/ 28 h 157"/>
                <a:gd name="T58" fmla="*/ 65 w 269"/>
                <a:gd name="T59" fmla="*/ 19 h 157"/>
                <a:gd name="T60" fmla="*/ 87 w 269"/>
                <a:gd name="T61" fmla="*/ 12 h 157"/>
                <a:gd name="T62" fmla="*/ 109 w 269"/>
                <a:gd name="T63" fmla="*/ 7 h 157"/>
                <a:gd name="T64" fmla="*/ 134 w 269"/>
                <a:gd name="T65" fmla="*/ 6 h 157"/>
                <a:gd name="T66" fmla="*/ 160 w 269"/>
                <a:gd name="T67" fmla="*/ 7 h 157"/>
                <a:gd name="T68" fmla="*/ 191 w 269"/>
                <a:gd name="T69" fmla="*/ 12 h 157"/>
                <a:gd name="T70" fmla="*/ 216 w 269"/>
                <a:gd name="T71" fmla="*/ 21 h 157"/>
                <a:gd name="T72" fmla="*/ 235 w 269"/>
                <a:gd name="T73" fmla="*/ 31 h 157"/>
                <a:gd name="T74" fmla="*/ 247 w 269"/>
                <a:gd name="T75" fmla="*/ 43 h 157"/>
                <a:gd name="T76" fmla="*/ 257 w 269"/>
                <a:gd name="T77" fmla="*/ 57 h 157"/>
                <a:gd name="T78" fmla="*/ 262 w 269"/>
                <a:gd name="T79" fmla="*/ 74 h 157"/>
                <a:gd name="T80" fmla="*/ 259 w 269"/>
                <a:gd name="T81" fmla="*/ 93 h 157"/>
                <a:gd name="T82" fmla="*/ 250 w 269"/>
                <a:gd name="T83" fmla="*/ 106 h 157"/>
                <a:gd name="T84" fmla="*/ 242 w 269"/>
                <a:gd name="T85" fmla="*/ 116 h 157"/>
                <a:gd name="T86" fmla="*/ 227 w 269"/>
                <a:gd name="T87" fmla="*/ 128 h 157"/>
                <a:gd name="T88" fmla="*/ 208 w 269"/>
                <a:gd name="T89" fmla="*/ 139 h 157"/>
                <a:gd name="T90" fmla="*/ 186 w 269"/>
                <a:gd name="T91" fmla="*/ 145 h 157"/>
                <a:gd name="T92" fmla="*/ 145 w 269"/>
                <a:gd name="T93" fmla="*/ 152 h 157"/>
                <a:gd name="T94" fmla="*/ 121 w 269"/>
                <a:gd name="T95" fmla="*/ 154 h 157"/>
                <a:gd name="T96" fmla="*/ 97 w 269"/>
                <a:gd name="T97" fmla="*/ 150 h 157"/>
                <a:gd name="T98" fmla="*/ 73 w 269"/>
                <a:gd name="T99" fmla="*/ 145 h 157"/>
                <a:gd name="T100" fmla="*/ 51 w 269"/>
                <a:gd name="T101" fmla="*/ 139 h 157"/>
                <a:gd name="T102" fmla="*/ 34 w 269"/>
                <a:gd name="T103" fmla="*/ 128 h 157"/>
                <a:gd name="T104" fmla="*/ 20 w 269"/>
                <a:gd name="T105" fmla="*/ 115 h 157"/>
                <a:gd name="T106" fmla="*/ 10 w 269"/>
                <a:gd name="T107" fmla="*/ 96 h 157"/>
                <a:gd name="T108" fmla="*/ 5 w 269"/>
                <a:gd name="T109" fmla="*/ 81 h 157"/>
                <a:gd name="T110" fmla="*/ 8 w 269"/>
                <a:gd name="T111" fmla="*/ 67 h 157"/>
                <a:gd name="T112" fmla="*/ 20 w 269"/>
                <a:gd name="T113" fmla="*/ 50 h 1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9"/>
                <a:gd name="T172" fmla="*/ 0 h 157"/>
                <a:gd name="T173" fmla="*/ 269 w 269"/>
                <a:gd name="T174" fmla="*/ 157 h 1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9" h="157">
                  <a:moveTo>
                    <a:pt x="12" y="48"/>
                  </a:moveTo>
                  <a:lnTo>
                    <a:pt x="10" y="50"/>
                  </a:lnTo>
                  <a:lnTo>
                    <a:pt x="5" y="58"/>
                  </a:lnTo>
                  <a:lnTo>
                    <a:pt x="1" y="62"/>
                  </a:lnTo>
                  <a:lnTo>
                    <a:pt x="1" y="67"/>
                  </a:lnTo>
                  <a:lnTo>
                    <a:pt x="0" y="70"/>
                  </a:lnTo>
                  <a:lnTo>
                    <a:pt x="0" y="74"/>
                  </a:lnTo>
                  <a:lnTo>
                    <a:pt x="0" y="77"/>
                  </a:lnTo>
                  <a:lnTo>
                    <a:pt x="0" y="81"/>
                  </a:lnTo>
                  <a:lnTo>
                    <a:pt x="0" y="86"/>
                  </a:lnTo>
                  <a:lnTo>
                    <a:pt x="0" y="89"/>
                  </a:lnTo>
                  <a:lnTo>
                    <a:pt x="0" y="93"/>
                  </a:lnTo>
                  <a:lnTo>
                    <a:pt x="0" y="96"/>
                  </a:lnTo>
                  <a:lnTo>
                    <a:pt x="3" y="101"/>
                  </a:lnTo>
                  <a:lnTo>
                    <a:pt x="7" y="106"/>
                  </a:lnTo>
                  <a:lnTo>
                    <a:pt x="13" y="118"/>
                  </a:lnTo>
                  <a:lnTo>
                    <a:pt x="17" y="120"/>
                  </a:lnTo>
                  <a:lnTo>
                    <a:pt x="20" y="125"/>
                  </a:lnTo>
                  <a:lnTo>
                    <a:pt x="24" y="127"/>
                  </a:lnTo>
                  <a:lnTo>
                    <a:pt x="27" y="130"/>
                  </a:lnTo>
                  <a:lnTo>
                    <a:pt x="32" y="133"/>
                  </a:lnTo>
                  <a:lnTo>
                    <a:pt x="37" y="135"/>
                  </a:lnTo>
                  <a:lnTo>
                    <a:pt x="41" y="139"/>
                  </a:lnTo>
                  <a:lnTo>
                    <a:pt x="46" y="140"/>
                  </a:lnTo>
                  <a:lnTo>
                    <a:pt x="51" y="144"/>
                  </a:lnTo>
                  <a:lnTo>
                    <a:pt x="58" y="145"/>
                  </a:lnTo>
                  <a:lnTo>
                    <a:pt x="63" y="147"/>
                  </a:lnTo>
                  <a:lnTo>
                    <a:pt x="68" y="149"/>
                  </a:lnTo>
                  <a:lnTo>
                    <a:pt x="75" y="150"/>
                  </a:lnTo>
                  <a:lnTo>
                    <a:pt x="75" y="152"/>
                  </a:lnTo>
                  <a:lnTo>
                    <a:pt x="82" y="152"/>
                  </a:lnTo>
                  <a:lnTo>
                    <a:pt x="87" y="154"/>
                  </a:lnTo>
                  <a:lnTo>
                    <a:pt x="94" y="156"/>
                  </a:lnTo>
                  <a:lnTo>
                    <a:pt x="100" y="157"/>
                  </a:lnTo>
                  <a:lnTo>
                    <a:pt x="107" y="157"/>
                  </a:lnTo>
                  <a:lnTo>
                    <a:pt x="112" y="157"/>
                  </a:lnTo>
                  <a:lnTo>
                    <a:pt x="121" y="157"/>
                  </a:lnTo>
                  <a:lnTo>
                    <a:pt x="128" y="157"/>
                  </a:lnTo>
                  <a:lnTo>
                    <a:pt x="133" y="157"/>
                  </a:lnTo>
                  <a:lnTo>
                    <a:pt x="140" y="157"/>
                  </a:lnTo>
                  <a:lnTo>
                    <a:pt x="146" y="157"/>
                  </a:lnTo>
                  <a:lnTo>
                    <a:pt x="158" y="157"/>
                  </a:lnTo>
                  <a:lnTo>
                    <a:pt x="165" y="154"/>
                  </a:lnTo>
                  <a:lnTo>
                    <a:pt x="179" y="152"/>
                  </a:lnTo>
                  <a:lnTo>
                    <a:pt x="191" y="150"/>
                  </a:lnTo>
                  <a:lnTo>
                    <a:pt x="196" y="147"/>
                  </a:lnTo>
                  <a:lnTo>
                    <a:pt x="201" y="145"/>
                  </a:lnTo>
                  <a:lnTo>
                    <a:pt x="208" y="144"/>
                  </a:lnTo>
                  <a:lnTo>
                    <a:pt x="213" y="142"/>
                  </a:lnTo>
                  <a:lnTo>
                    <a:pt x="218" y="139"/>
                  </a:lnTo>
                  <a:lnTo>
                    <a:pt x="223" y="137"/>
                  </a:lnTo>
                  <a:lnTo>
                    <a:pt x="228" y="133"/>
                  </a:lnTo>
                  <a:lnTo>
                    <a:pt x="232" y="130"/>
                  </a:lnTo>
                  <a:lnTo>
                    <a:pt x="237" y="128"/>
                  </a:lnTo>
                  <a:lnTo>
                    <a:pt x="242" y="125"/>
                  </a:lnTo>
                  <a:lnTo>
                    <a:pt x="245" y="121"/>
                  </a:lnTo>
                  <a:lnTo>
                    <a:pt x="249" y="118"/>
                  </a:lnTo>
                  <a:lnTo>
                    <a:pt x="252" y="115"/>
                  </a:lnTo>
                  <a:lnTo>
                    <a:pt x="257" y="111"/>
                  </a:lnTo>
                  <a:lnTo>
                    <a:pt x="259" y="108"/>
                  </a:lnTo>
                  <a:lnTo>
                    <a:pt x="262" y="104"/>
                  </a:lnTo>
                  <a:lnTo>
                    <a:pt x="264" y="101"/>
                  </a:lnTo>
                  <a:lnTo>
                    <a:pt x="266" y="96"/>
                  </a:lnTo>
                  <a:lnTo>
                    <a:pt x="266" y="93"/>
                  </a:lnTo>
                  <a:lnTo>
                    <a:pt x="269" y="84"/>
                  </a:lnTo>
                  <a:lnTo>
                    <a:pt x="269" y="81"/>
                  </a:lnTo>
                  <a:lnTo>
                    <a:pt x="269" y="77"/>
                  </a:lnTo>
                  <a:lnTo>
                    <a:pt x="269" y="74"/>
                  </a:lnTo>
                  <a:lnTo>
                    <a:pt x="269" y="70"/>
                  </a:lnTo>
                  <a:lnTo>
                    <a:pt x="267" y="67"/>
                  </a:lnTo>
                  <a:lnTo>
                    <a:pt x="266" y="58"/>
                  </a:lnTo>
                  <a:lnTo>
                    <a:pt x="254" y="41"/>
                  </a:lnTo>
                  <a:lnTo>
                    <a:pt x="250" y="38"/>
                  </a:lnTo>
                  <a:lnTo>
                    <a:pt x="249" y="35"/>
                  </a:lnTo>
                  <a:lnTo>
                    <a:pt x="244" y="31"/>
                  </a:lnTo>
                  <a:lnTo>
                    <a:pt x="240" y="28"/>
                  </a:lnTo>
                  <a:lnTo>
                    <a:pt x="237" y="26"/>
                  </a:lnTo>
                  <a:lnTo>
                    <a:pt x="232" y="23"/>
                  </a:lnTo>
                  <a:lnTo>
                    <a:pt x="227" y="21"/>
                  </a:lnTo>
                  <a:lnTo>
                    <a:pt x="221" y="17"/>
                  </a:lnTo>
                  <a:lnTo>
                    <a:pt x="216" y="16"/>
                  </a:lnTo>
                  <a:lnTo>
                    <a:pt x="211" y="12"/>
                  </a:lnTo>
                  <a:lnTo>
                    <a:pt x="204" y="11"/>
                  </a:lnTo>
                  <a:lnTo>
                    <a:pt x="180" y="4"/>
                  </a:lnTo>
                  <a:lnTo>
                    <a:pt x="175" y="4"/>
                  </a:lnTo>
                  <a:lnTo>
                    <a:pt x="169" y="2"/>
                  </a:lnTo>
                  <a:lnTo>
                    <a:pt x="162" y="2"/>
                  </a:lnTo>
                  <a:lnTo>
                    <a:pt x="155" y="2"/>
                  </a:lnTo>
                  <a:lnTo>
                    <a:pt x="148" y="0"/>
                  </a:lnTo>
                  <a:lnTo>
                    <a:pt x="141" y="0"/>
                  </a:lnTo>
                  <a:lnTo>
                    <a:pt x="134" y="0"/>
                  </a:lnTo>
                  <a:lnTo>
                    <a:pt x="129" y="2"/>
                  </a:lnTo>
                  <a:lnTo>
                    <a:pt x="123" y="2"/>
                  </a:lnTo>
                  <a:lnTo>
                    <a:pt x="116" y="2"/>
                  </a:lnTo>
                  <a:lnTo>
                    <a:pt x="107" y="2"/>
                  </a:lnTo>
                  <a:lnTo>
                    <a:pt x="78" y="9"/>
                  </a:lnTo>
                  <a:lnTo>
                    <a:pt x="71" y="11"/>
                  </a:lnTo>
                  <a:lnTo>
                    <a:pt x="66" y="12"/>
                  </a:lnTo>
                  <a:lnTo>
                    <a:pt x="61" y="14"/>
                  </a:lnTo>
                  <a:lnTo>
                    <a:pt x="56" y="17"/>
                  </a:lnTo>
                  <a:lnTo>
                    <a:pt x="51" y="19"/>
                  </a:lnTo>
                  <a:lnTo>
                    <a:pt x="46" y="23"/>
                  </a:lnTo>
                  <a:lnTo>
                    <a:pt x="39" y="24"/>
                  </a:lnTo>
                  <a:lnTo>
                    <a:pt x="36" y="28"/>
                  </a:lnTo>
                  <a:lnTo>
                    <a:pt x="30" y="31"/>
                  </a:lnTo>
                  <a:lnTo>
                    <a:pt x="25" y="33"/>
                  </a:lnTo>
                  <a:lnTo>
                    <a:pt x="22" y="36"/>
                  </a:lnTo>
                  <a:lnTo>
                    <a:pt x="17" y="43"/>
                  </a:lnTo>
                  <a:lnTo>
                    <a:pt x="12" y="48"/>
                  </a:lnTo>
                  <a:lnTo>
                    <a:pt x="20" y="50"/>
                  </a:lnTo>
                  <a:lnTo>
                    <a:pt x="22" y="45"/>
                  </a:lnTo>
                  <a:lnTo>
                    <a:pt x="29" y="38"/>
                  </a:lnTo>
                  <a:lnTo>
                    <a:pt x="32" y="36"/>
                  </a:lnTo>
                  <a:lnTo>
                    <a:pt x="37" y="33"/>
                  </a:lnTo>
                  <a:lnTo>
                    <a:pt x="41" y="31"/>
                  </a:lnTo>
                  <a:lnTo>
                    <a:pt x="46" y="28"/>
                  </a:lnTo>
                  <a:lnTo>
                    <a:pt x="49" y="24"/>
                  </a:lnTo>
                  <a:lnTo>
                    <a:pt x="54" y="23"/>
                  </a:lnTo>
                  <a:lnTo>
                    <a:pt x="59" y="21"/>
                  </a:lnTo>
                  <a:lnTo>
                    <a:pt x="65" y="19"/>
                  </a:lnTo>
                  <a:lnTo>
                    <a:pt x="70" y="16"/>
                  </a:lnTo>
                  <a:lnTo>
                    <a:pt x="76" y="14"/>
                  </a:lnTo>
                  <a:lnTo>
                    <a:pt x="82" y="12"/>
                  </a:lnTo>
                  <a:lnTo>
                    <a:pt x="87" y="12"/>
                  </a:lnTo>
                  <a:lnTo>
                    <a:pt x="92" y="11"/>
                  </a:lnTo>
                  <a:lnTo>
                    <a:pt x="99" y="9"/>
                  </a:lnTo>
                  <a:lnTo>
                    <a:pt x="104" y="9"/>
                  </a:lnTo>
                  <a:lnTo>
                    <a:pt x="109" y="7"/>
                  </a:lnTo>
                  <a:lnTo>
                    <a:pt x="117" y="7"/>
                  </a:lnTo>
                  <a:lnTo>
                    <a:pt x="123" y="6"/>
                  </a:lnTo>
                  <a:lnTo>
                    <a:pt x="129" y="6"/>
                  </a:lnTo>
                  <a:lnTo>
                    <a:pt x="134" y="6"/>
                  </a:lnTo>
                  <a:lnTo>
                    <a:pt x="141" y="6"/>
                  </a:lnTo>
                  <a:lnTo>
                    <a:pt x="148" y="6"/>
                  </a:lnTo>
                  <a:lnTo>
                    <a:pt x="153" y="6"/>
                  </a:lnTo>
                  <a:lnTo>
                    <a:pt x="160" y="7"/>
                  </a:lnTo>
                  <a:lnTo>
                    <a:pt x="165" y="7"/>
                  </a:lnTo>
                  <a:lnTo>
                    <a:pt x="172" y="9"/>
                  </a:lnTo>
                  <a:lnTo>
                    <a:pt x="179" y="9"/>
                  </a:lnTo>
                  <a:lnTo>
                    <a:pt x="191" y="12"/>
                  </a:lnTo>
                  <a:lnTo>
                    <a:pt x="201" y="14"/>
                  </a:lnTo>
                  <a:lnTo>
                    <a:pt x="208" y="16"/>
                  </a:lnTo>
                  <a:lnTo>
                    <a:pt x="213" y="19"/>
                  </a:lnTo>
                  <a:lnTo>
                    <a:pt x="216" y="21"/>
                  </a:lnTo>
                  <a:lnTo>
                    <a:pt x="221" y="24"/>
                  </a:lnTo>
                  <a:lnTo>
                    <a:pt x="227" y="26"/>
                  </a:lnTo>
                  <a:lnTo>
                    <a:pt x="232" y="28"/>
                  </a:lnTo>
                  <a:lnTo>
                    <a:pt x="235" y="31"/>
                  </a:lnTo>
                  <a:lnTo>
                    <a:pt x="237" y="35"/>
                  </a:lnTo>
                  <a:lnTo>
                    <a:pt x="242" y="36"/>
                  </a:lnTo>
                  <a:lnTo>
                    <a:pt x="245" y="40"/>
                  </a:lnTo>
                  <a:lnTo>
                    <a:pt x="247" y="43"/>
                  </a:lnTo>
                  <a:lnTo>
                    <a:pt x="250" y="46"/>
                  </a:lnTo>
                  <a:lnTo>
                    <a:pt x="252" y="50"/>
                  </a:lnTo>
                  <a:lnTo>
                    <a:pt x="255" y="52"/>
                  </a:lnTo>
                  <a:lnTo>
                    <a:pt x="257" y="57"/>
                  </a:lnTo>
                  <a:lnTo>
                    <a:pt x="257" y="60"/>
                  </a:lnTo>
                  <a:lnTo>
                    <a:pt x="261" y="67"/>
                  </a:lnTo>
                  <a:lnTo>
                    <a:pt x="262" y="70"/>
                  </a:lnTo>
                  <a:lnTo>
                    <a:pt x="262" y="74"/>
                  </a:lnTo>
                  <a:lnTo>
                    <a:pt x="262" y="77"/>
                  </a:lnTo>
                  <a:lnTo>
                    <a:pt x="262" y="81"/>
                  </a:lnTo>
                  <a:lnTo>
                    <a:pt x="262" y="84"/>
                  </a:lnTo>
                  <a:lnTo>
                    <a:pt x="259" y="93"/>
                  </a:lnTo>
                  <a:lnTo>
                    <a:pt x="257" y="94"/>
                  </a:lnTo>
                  <a:lnTo>
                    <a:pt x="257" y="98"/>
                  </a:lnTo>
                  <a:lnTo>
                    <a:pt x="254" y="103"/>
                  </a:lnTo>
                  <a:lnTo>
                    <a:pt x="250" y="106"/>
                  </a:lnTo>
                  <a:lnTo>
                    <a:pt x="249" y="110"/>
                  </a:lnTo>
                  <a:lnTo>
                    <a:pt x="250" y="110"/>
                  </a:lnTo>
                  <a:lnTo>
                    <a:pt x="245" y="113"/>
                  </a:lnTo>
                  <a:lnTo>
                    <a:pt x="242" y="116"/>
                  </a:lnTo>
                  <a:lnTo>
                    <a:pt x="240" y="120"/>
                  </a:lnTo>
                  <a:lnTo>
                    <a:pt x="237" y="121"/>
                  </a:lnTo>
                  <a:lnTo>
                    <a:pt x="232" y="125"/>
                  </a:lnTo>
                  <a:lnTo>
                    <a:pt x="227" y="128"/>
                  </a:lnTo>
                  <a:lnTo>
                    <a:pt x="223" y="130"/>
                  </a:lnTo>
                  <a:lnTo>
                    <a:pt x="218" y="133"/>
                  </a:lnTo>
                  <a:lnTo>
                    <a:pt x="213" y="137"/>
                  </a:lnTo>
                  <a:lnTo>
                    <a:pt x="208" y="139"/>
                  </a:lnTo>
                  <a:lnTo>
                    <a:pt x="204" y="140"/>
                  </a:lnTo>
                  <a:lnTo>
                    <a:pt x="198" y="142"/>
                  </a:lnTo>
                  <a:lnTo>
                    <a:pt x="192" y="144"/>
                  </a:lnTo>
                  <a:lnTo>
                    <a:pt x="186" y="145"/>
                  </a:lnTo>
                  <a:lnTo>
                    <a:pt x="175" y="149"/>
                  </a:lnTo>
                  <a:lnTo>
                    <a:pt x="163" y="150"/>
                  </a:lnTo>
                  <a:lnTo>
                    <a:pt x="158" y="152"/>
                  </a:lnTo>
                  <a:lnTo>
                    <a:pt x="145" y="152"/>
                  </a:lnTo>
                  <a:lnTo>
                    <a:pt x="138" y="152"/>
                  </a:lnTo>
                  <a:lnTo>
                    <a:pt x="133" y="154"/>
                  </a:lnTo>
                  <a:lnTo>
                    <a:pt x="128" y="154"/>
                  </a:lnTo>
                  <a:lnTo>
                    <a:pt x="121" y="154"/>
                  </a:lnTo>
                  <a:lnTo>
                    <a:pt x="114" y="152"/>
                  </a:lnTo>
                  <a:lnTo>
                    <a:pt x="107" y="152"/>
                  </a:lnTo>
                  <a:lnTo>
                    <a:pt x="104" y="152"/>
                  </a:lnTo>
                  <a:lnTo>
                    <a:pt x="97" y="150"/>
                  </a:lnTo>
                  <a:lnTo>
                    <a:pt x="90" y="150"/>
                  </a:lnTo>
                  <a:lnTo>
                    <a:pt x="83" y="149"/>
                  </a:lnTo>
                  <a:lnTo>
                    <a:pt x="78" y="147"/>
                  </a:lnTo>
                  <a:lnTo>
                    <a:pt x="73" y="145"/>
                  </a:lnTo>
                  <a:lnTo>
                    <a:pt x="66" y="145"/>
                  </a:lnTo>
                  <a:lnTo>
                    <a:pt x="63" y="142"/>
                  </a:lnTo>
                  <a:lnTo>
                    <a:pt x="56" y="140"/>
                  </a:lnTo>
                  <a:lnTo>
                    <a:pt x="51" y="139"/>
                  </a:lnTo>
                  <a:lnTo>
                    <a:pt x="46" y="135"/>
                  </a:lnTo>
                  <a:lnTo>
                    <a:pt x="41" y="133"/>
                  </a:lnTo>
                  <a:lnTo>
                    <a:pt x="37" y="130"/>
                  </a:lnTo>
                  <a:lnTo>
                    <a:pt x="34" y="128"/>
                  </a:lnTo>
                  <a:lnTo>
                    <a:pt x="30" y="125"/>
                  </a:lnTo>
                  <a:lnTo>
                    <a:pt x="25" y="121"/>
                  </a:lnTo>
                  <a:lnTo>
                    <a:pt x="24" y="118"/>
                  </a:lnTo>
                  <a:lnTo>
                    <a:pt x="20" y="115"/>
                  </a:lnTo>
                  <a:lnTo>
                    <a:pt x="17" y="113"/>
                  </a:lnTo>
                  <a:lnTo>
                    <a:pt x="13" y="106"/>
                  </a:lnTo>
                  <a:lnTo>
                    <a:pt x="10" y="99"/>
                  </a:lnTo>
                  <a:lnTo>
                    <a:pt x="10" y="96"/>
                  </a:lnTo>
                  <a:lnTo>
                    <a:pt x="7" y="93"/>
                  </a:lnTo>
                  <a:lnTo>
                    <a:pt x="7" y="89"/>
                  </a:lnTo>
                  <a:lnTo>
                    <a:pt x="5" y="84"/>
                  </a:lnTo>
                  <a:lnTo>
                    <a:pt x="5" y="81"/>
                  </a:lnTo>
                  <a:lnTo>
                    <a:pt x="5" y="79"/>
                  </a:lnTo>
                  <a:lnTo>
                    <a:pt x="7" y="74"/>
                  </a:lnTo>
                  <a:lnTo>
                    <a:pt x="8" y="70"/>
                  </a:lnTo>
                  <a:lnTo>
                    <a:pt x="8" y="67"/>
                  </a:lnTo>
                  <a:lnTo>
                    <a:pt x="10" y="64"/>
                  </a:lnTo>
                  <a:lnTo>
                    <a:pt x="12" y="60"/>
                  </a:lnTo>
                  <a:lnTo>
                    <a:pt x="17" y="52"/>
                  </a:lnTo>
                  <a:lnTo>
                    <a:pt x="20" y="50"/>
                  </a:lnTo>
                  <a:lnTo>
                    <a:pt x="12" y="48"/>
                  </a:lnTo>
                  <a:close/>
                </a:path>
              </a:pathLst>
            </a:custGeom>
            <a:solidFill>
              <a:srgbClr val="808080"/>
            </a:solidFill>
            <a:ln w="9525">
              <a:noFill/>
              <a:round/>
              <a:headEnd/>
              <a:tailEnd/>
            </a:ln>
          </p:spPr>
          <p:txBody>
            <a:bodyPr/>
            <a:lstStyle/>
            <a:p>
              <a:endParaRPr lang="en-US"/>
            </a:p>
          </p:txBody>
        </p:sp>
        <p:sp>
          <p:nvSpPr>
            <p:cNvPr id="539" name="Freeform 2710"/>
            <p:cNvSpPr>
              <a:spLocks/>
            </p:cNvSpPr>
            <p:nvPr/>
          </p:nvSpPr>
          <p:spPr bwMode="auto">
            <a:xfrm>
              <a:off x="1673" y="2816"/>
              <a:ext cx="122" cy="41"/>
            </a:xfrm>
            <a:custGeom>
              <a:avLst/>
              <a:gdLst>
                <a:gd name="T0" fmla="*/ 118 w 122"/>
                <a:gd name="T1" fmla="*/ 26 h 41"/>
                <a:gd name="T2" fmla="*/ 122 w 122"/>
                <a:gd name="T3" fmla="*/ 41 h 41"/>
                <a:gd name="T4" fmla="*/ 0 w 122"/>
                <a:gd name="T5" fmla="*/ 34 h 41"/>
                <a:gd name="T6" fmla="*/ 35 w 122"/>
                <a:gd name="T7" fmla="*/ 0 h 41"/>
                <a:gd name="T8" fmla="*/ 118 w 122"/>
                <a:gd name="T9" fmla="*/ 26 h 41"/>
                <a:gd name="T10" fmla="*/ 0 60000 65536"/>
                <a:gd name="T11" fmla="*/ 0 60000 65536"/>
                <a:gd name="T12" fmla="*/ 0 60000 65536"/>
                <a:gd name="T13" fmla="*/ 0 60000 65536"/>
                <a:gd name="T14" fmla="*/ 0 60000 65536"/>
                <a:gd name="T15" fmla="*/ 0 w 122"/>
                <a:gd name="T16" fmla="*/ 0 h 41"/>
                <a:gd name="T17" fmla="*/ 122 w 122"/>
                <a:gd name="T18" fmla="*/ 41 h 41"/>
              </a:gdLst>
              <a:ahLst/>
              <a:cxnLst>
                <a:cxn ang="T10">
                  <a:pos x="T0" y="T1"/>
                </a:cxn>
                <a:cxn ang="T11">
                  <a:pos x="T2" y="T3"/>
                </a:cxn>
                <a:cxn ang="T12">
                  <a:pos x="T4" y="T5"/>
                </a:cxn>
                <a:cxn ang="T13">
                  <a:pos x="T6" y="T7"/>
                </a:cxn>
                <a:cxn ang="T14">
                  <a:pos x="T8" y="T9"/>
                </a:cxn>
              </a:cxnLst>
              <a:rect l="T15" t="T16" r="T17" b="T18"/>
              <a:pathLst>
                <a:path w="122" h="41">
                  <a:moveTo>
                    <a:pt x="118" y="26"/>
                  </a:moveTo>
                  <a:lnTo>
                    <a:pt x="122" y="41"/>
                  </a:lnTo>
                  <a:lnTo>
                    <a:pt x="0" y="34"/>
                  </a:lnTo>
                  <a:lnTo>
                    <a:pt x="35" y="0"/>
                  </a:lnTo>
                  <a:lnTo>
                    <a:pt x="118" y="26"/>
                  </a:lnTo>
                  <a:close/>
                </a:path>
              </a:pathLst>
            </a:custGeom>
            <a:solidFill>
              <a:srgbClr val="808080"/>
            </a:solidFill>
            <a:ln w="9525">
              <a:noFill/>
              <a:round/>
              <a:headEnd/>
              <a:tailEnd/>
            </a:ln>
          </p:spPr>
          <p:txBody>
            <a:bodyPr/>
            <a:lstStyle/>
            <a:p>
              <a:endParaRPr lang="en-US"/>
            </a:p>
          </p:txBody>
        </p:sp>
        <p:sp>
          <p:nvSpPr>
            <p:cNvPr id="540" name="Freeform 2711"/>
            <p:cNvSpPr>
              <a:spLocks/>
            </p:cNvSpPr>
            <p:nvPr/>
          </p:nvSpPr>
          <p:spPr bwMode="auto">
            <a:xfrm>
              <a:off x="1672" y="2813"/>
              <a:ext cx="124" cy="48"/>
            </a:xfrm>
            <a:custGeom>
              <a:avLst/>
              <a:gdLst>
                <a:gd name="T0" fmla="*/ 117 w 124"/>
                <a:gd name="T1" fmla="*/ 32 h 48"/>
                <a:gd name="T2" fmla="*/ 117 w 124"/>
                <a:gd name="T3" fmla="*/ 30 h 48"/>
                <a:gd name="T4" fmla="*/ 117 w 124"/>
                <a:gd name="T5" fmla="*/ 46 h 48"/>
                <a:gd name="T6" fmla="*/ 123 w 124"/>
                <a:gd name="T7" fmla="*/ 42 h 48"/>
                <a:gd name="T8" fmla="*/ 3 w 124"/>
                <a:gd name="T9" fmla="*/ 36 h 48"/>
                <a:gd name="T10" fmla="*/ 7 w 124"/>
                <a:gd name="T11" fmla="*/ 39 h 48"/>
                <a:gd name="T12" fmla="*/ 41 w 124"/>
                <a:gd name="T13" fmla="*/ 3 h 48"/>
                <a:gd name="T14" fmla="*/ 34 w 124"/>
                <a:gd name="T15" fmla="*/ 3 h 48"/>
                <a:gd name="T16" fmla="*/ 117 w 124"/>
                <a:gd name="T17" fmla="*/ 32 h 48"/>
                <a:gd name="T18" fmla="*/ 121 w 124"/>
                <a:gd name="T19" fmla="*/ 29 h 48"/>
                <a:gd name="T20" fmla="*/ 37 w 124"/>
                <a:gd name="T21" fmla="*/ 0 h 48"/>
                <a:gd name="T22" fmla="*/ 36 w 124"/>
                <a:gd name="T23" fmla="*/ 0 h 48"/>
                <a:gd name="T24" fmla="*/ 34 w 124"/>
                <a:gd name="T25" fmla="*/ 0 h 48"/>
                <a:gd name="T26" fmla="*/ 0 w 124"/>
                <a:gd name="T27" fmla="*/ 36 h 48"/>
                <a:gd name="T28" fmla="*/ 0 w 124"/>
                <a:gd name="T29" fmla="*/ 37 h 48"/>
                <a:gd name="T30" fmla="*/ 0 w 124"/>
                <a:gd name="T31" fmla="*/ 39 h 48"/>
                <a:gd name="T32" fmla="*/ 1 w 124"/>
                <a:gd name="T33" fmla="*/ 39 h 48"/>
                <a:gd name="T34" fmla="*/ 3 w 124"/>
                <a:gd name="T35" fmla="*/ 39 h 48"/>
                <a:gd name="T36" fmla="*/ 121 w 124"/>
                <a:gd name="T37" fmla="*/ 46 h 48"/>
                <a:gd name="T38" fmla="*/ 123 w 124"/>
                <a:gd name="T39" fmla="*/ 48 h 48"/>
                <a:gd name="T40" fmla="*/ 123 w 124"/>
                <a:gd name="T41" fmla="*/ 46 h 48"/>
                <a:gd name="T42" fmla="*/ 124 w 124"/>
                <a:gd name="T43" fmla="*/ 46 h 48"/>
                <a:gd name="T44" fmla="*/ 124 w 124"/>
                <a:gd name="T45" fmla="*/ 44 h 48"/>
                <a:gd name="T46" fmla="*/ 124 w 124"/>
                <a:gd name="T47" fmla="*/ 30 h 48"/>
                <a:gd name="T48" fmla="*/ 124 w 124"/>
                <a:gd name="T49" fmla="*/ 29 h 48"/>
                <a:gd name="T50" fmla="*/ 121 w 124"/>
                <a:gd name="T51" fmla="*/ 29 h 48"/>
                <a:gd name="T52" fmla="*/ 117 w 124"/>
                <a:gd name="T53" fmla="*/ 32 h 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4"/>
                <a:gd name="T82" fmla="*/ 0 h 48"/>
                <a:gd name="T83" fmla="*/ 124 w 124"/>
                <a:gd name="T84" fmla="*/ 48 h 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4" h="48">
                  <a:moveTo>
                    <a:pt x="117" y="32"/>
                  </a:moveTo>
                  <a:lnTo>
                    <a:pt x="117" y="30"/>
                  </a:lnTo>
                  <a:lnTo>
                    <a:pt x="117" y="46"/>
                  </a:lnTo>
                  <a:lnTo>
                    <a:pt x="123" y="42"/>
                  </a:lnTo>
                  <a:lnTo>
                    <a:pt x="3" y="36"/>
                  </a:lnTo>
                  <a:lnTo>
                    <a:pt x="7" y="39"/>
                  </a:lnTo>
                  <a:lnTo>
                    <a:pt x="41" y="3"/>
                  </a:lnTo>
                  <a:lnTo>
                    <a:pt x="34" y="3"/>
                  </a:lnTo>
                  <a:lnTo>
                    <a:pt x="117" y="32"/>
                  </a:lnTo>
                  <a:lnTo>
                    <a:pt x="121" y="29"/>
                  </a:lnTo>
                  <a:lnTo>
                    <a:pt x="37" y="0"/>
                  </a:lnTo>
                  <a:lnTo>
                    <a:pt x="36" y="0"/>
                  </a:lnTo>
                  <a:lnTo>
                    <a:pt x="34" y="0"/>
                  </a:lnTo>
                  <a:lnTo>
                    <a:pt x="0" y="36"/>
                  </a:lnTo>
                  <a:lnTo>
                    <a:pt x="0" y="37"/>
                  </a:lnTo>
                  <a:lnTo>
                    <a:pt x="0" y="39"/>
                  </a:lnTo>
                  <a:lnTo>
                    <a:pt x="1" y="39"/>
                  </a:lnTo>
                  <a:lnTo>
                    <a:pt x="3" y="39"/>
                  </a:lnTo>
                  <a:lnTo>
                    <a:pt x="121" y="46"/>
                  </a:lnTo>
                  <a:lnTo>
                    <a:pt x="123" y="48"/>
                  </a:lnTo>
                  <a:lnTo>
                    <a:pt x="123" y="46"/>
                  </a:lnTo>
                  <a:lnTo>
                    <a:pt x="124" y="46"/>
                  </a:lnTo>
                  <a:lnTo>
                    <a:pt x="124" y="44"/>
                  </a:lnTo>
                  <a:lnTo>
                    <a:pt x="124" y="30"/>
                  </a:lnTo>
                  <a:lnTo>
                    <a:pt x="124" y="29"/>
                  </a:lnTo>
                  <a:lnTo>
                    <a:pt x="121" y="29"/>
                  </a:lnTo>
                  <a:lnTo>
                    <a:pt x="117" y="32"/>
                  </a:lnTo>
                  <a:close/>
                </a:path>
              </a:pathLst>
            </a:custGeom>
            <a:solidFill>
              <a:srgbClr val="808080"/>
            </a:solidFill>
            <a:ln w="9525">
              <a:noFill/>
              <a:round/>
              <a:headEnd/>
              <a:tailEnd/>
            </a:ln>
          </p:spPr>
          <p:txBody>
            <a:bodyPr/>
            <a:lstStyle/>
            <a:p>
              <a:endParaRPr lang="en-US"/>
            </a:p>
          </p:txBody>
        </p:sp>
        <p:sp>
          <p:nvSpPr>
            <p:cNvPr id="541" name="Freeform 2712"/>
            <p:cNvSpPr>
              <a:spLocks/>
            </p:cNvSpPr>
            <p:nvPr/>
          </p:nvSpPr>
          <p:spPr bwMode="auto">
            <a:xfrm>
              <a:off x="1486" y="2832"/>
              <a:ext cx="148" cy="86"/>
            </a:xfrm>
            <a:custGeom>
              <a:avLst/>
              <a:gdLst>
                <a:gd name="T0" fmla="*/ 97 w 148"/>
                <a:gd name="T1" fmla="*/ 3 h 86"/>
                <a:gd name="T2" fmla="*/ 89 w 148"/>
                <a:gd name="T3" fmla="*/ 1 h 86"/>
                <a:gd name="T4" fmla="*/ 83 w 148"/>
                <a:gd name="T5" fmla="*/ 1 h 86"/>
                <a:gd name="T6" fmla="*/ 80 w 148"/>
                <a:gd name="T7" fmla="*/ 1 h 86"/>
                <a:gd name="T8" fmla="*/ 75 w 148"/>
                <a:gd name="T9" fmla="*/ 1 h 86"/>
                <a:gd name="T10" fmla="*/ 68 w 148"/>
                <a:gd name="T11" fmla="*/ 1 h 86"/>
                <a:gd name="T12" fmla="*/ 63 w 148"/>
                <a:gd name="T13" fmla="*/ 1 h 86"/>
                <a:gd name="T14" fmla="*/ 39 w 148"/>
                <a:gd name="T15" fmla="*/ 6 h 86"/>
                <a:gd name="T16" fmla="*/ 32 w 148"/>
                <a:gd name="T17" fmla="*/ 8 h 86"/>
                <a:gd name="T18" fmla="*/ 29 w 148"/>
                <a:gd name="T19" fmla="*/ 10 h 86"/>
                <a:gd name="T20" fmla="*/ 25 w 148"/>
                <a:gd name="T21" fmla="*/ 13 h 86"/>
                <a:gd name="T22" fmla="*/ 22 w 148"/>
                <a:gd name="T23" fmla="*/ 15 h 86"/>
                <a:gd name="T24" fmla="*/ 17 w 148"/>
                <a:gd name="T25" fmla="*/ 18 h 86"/>
                <a:gd name="T26" fmla="*/ 12 w 148"/>
                <a:gd name="T27" fmla="*/ 22 h 86"/>
                <a:gd name="T28" fmla="*/ 5 w 148"/>
                <a:gd name="T29" fmla="*/ 32 h 86"/>
                <a:gd name="T30" fmla="*/ 2 w 148"/>
                <a:gd name="T31" fmla="*/ 37 h 86"/>
                <a:gd name="T32" fmla="*/ 0 w 148"/>
                <a:gd name="T33" fmla="*/ 40 h 86"/>
                <a:gd name="T34" fmla="*/ 2 w 148"/>
                <a:gd name="T35" fmla="*/ 44 h 86"/>
                <a:gd name="T36" fmla="*/ 0 w 148"/>
                <a:gd name="T37" fmla="*/ 46 h 86"/>
                <a:gd name="T38" fmla="*/ 0 w 148"/>
                <a:gd name="T39" fmla="*/ 49 h 86"/>
                <a:gd name="T40" fmla="*/ 2 w 148"/>
                <a:gd name="T41" fmla="*/ 54 h 86"/>
                <a:gd name="T42" fmla="*/ 10 w 148"/>
                <a:gd name="T43" fmla="*/ 66 h 86"/>
                <a:gd name="T44" fmla="*/ 14 w 148"/>
                <a:gd name="T45" fmla="*/ 69 h 86"/>
                <a:gd name="T46" fmla="*/ 19 w 148"/>
                <a:gd name="T47" fmla="*/ 71 h 86"/>
                <a:gd name="T48" fmla="*/ 22 w 148"/>
                <a:gd name="T49" fmla="*/ 75 h 86"/>
                <a:gd name="T50" fmla="*/ 27 w 148"/>
                <a:gd name="T51" fmla="*/ 76 h 86"/>
                <a:gd name="T52" fmla="*/ 34 w 148"/>
                <a:gd name="T53" fmla="*/ 81 h 86"/>
                <a:gd name="T54" fmla="*/ 51 w 148"/>
                <a:gd name="T55" fmla="*/ 85 h 86"/>
                <a:gd name="T56" fmla="*/ 60 w 148"/>
                <a:gd name="T57" fmla="*/ 85 h 86"/>
                <a:gd name="T58" fmla="*/ 65 w 148"/>
                <a:gd name="T59" fmla="*/ 86 h 86"/>
                <a:gd name="T60" fmla="*/ 73 w 148"/>
                <a:gd name="T61" fmla="*/ 86 h 86"/>
                <a:gd name="T62" fmla="*/ 82 w 148"/>
                <a:gd name="T63" fmla="*/ 85 h 86"/>
                <a:gd name="T64" fmla="*/ 87 w 148"/>
                <a:gd name="T65" fmla="*/ 85 h 86"/>
                <a:gd name="T66" fmla="*/ 109 w 148"/>
                <a:gd name="T67" fmla="*/ 81 h 86"/>
                <a:gd name="T68" fmla="*/ 114 w 148"/>
                <a:gd name="T69" fmla="*/ 80 h 86"/>
                <a:gd name="T70" fmla="*/ 119 w 148"/>
                <a:gd name="T71" fmla="*/ 76 h 86"/>
                <a:gd name="T72" fmla="*/ 123 w 148"/>
                <a:gd name="T73" fmla="*/ 75 h 86"/>
                <a:gd name="T74" fmla="*/ 128 w 148"/>
                <a:gd name="T75" fmla="*/ 73 h 86"/>
                <a:gd name="T76" fmla="*/ 131 w 148"/>
                <a:gd name="T77" fmla="*/ 69 h 86"/>
                <a:gd name="T78" fmla="*/ 136 w 148"/>
                <a:gd name="T79" fmla="*/ 64 h 86"/>
                <a:gd name="T80" fmla="*/ 145 w 148"/>
                <a:gd name="T81" fmla="*/ 57 h 86"/>
                <a:gd name="T82" fmla="*/ 147 w 148"/>
                <a:gd name="T83" fmla="*/ 51 h 86"/>
                <a:gd name="T84" fmla="*/ 148 w 148"/>
                <a:gd name="T85" fmla="*/ 47 h 86"/>
                <a:gd name="T86" fmla="*/ 148 w 148"/>
                <a:gd name="T87" fmla="*/ 40 h 86"/>
                <a:gd name="T88" fmla="*/ 148 w 148"/>
                <a:gd name="T89" fmla="*/ 35 h 86"/>
                <a:gd name="T90" fmla="*/ 140 w 148"/>
                <a:gd name="T91" fmla="*/ 22 h 86"/>
                <a:gd name="T92" fmla="*/ 136 w 148"/>
                <a:gd name="T93" fmla="*/ 18 h 86"/>
                <a:gd name="T94" fmla="*/ 133 w 148"/>
                <a:gd name="T95" fmla="*/ 15 h 86"/>
                <a:gd name="T96" fmla="*/ 129 w 148"/>
                <a:gd name="T97" fmla="*/ 13 h 86"/>
                <a:gd name="T98" fmla="*/ 124 w 148"/>
                <a:gd name="T99" fmla="*/ 11 h 86"/>
                <a:gd name="T100" fmla="*/ 114 w 148"/>
                <a:gd name="T101" fmla="*/ 6 h 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8"/>
                <a:gd name="T154" fmla="*/ 0 h 86"/>
                <a:gd name="T155" fmla="*/ 148 w 148"/>
                <a:gd name="T156" fmla="*/ 86 h 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8" h="86">
                  <a:moveTo>
                    <a:pt x="106" y="5"/>
                  </a:moveTo>
                  <a:lnTo>
                    <a:pt x="101" y="3"/>
                  </a:lnTo>
                  <a:lnTo>
                    <a:pt x="97" y="3"/>
                  </a:lnTo>
                  <a:lnTo>
                    <a:pt x="94" y="1"/>
                  </a:lnTo>
                  <a:lnTo>
                    <a:pt x="92" y="1"/>
                  </a:lnTo>
                  <a:lnTo>
                    <a:pt x="89" y="1"/>
                  </a:lnTo>
                  <a:lnTo>
                    <a:pt x="87" y="1"/>
                  </a:lnTo>
                  <a:lnTo>
                    <a:pt x="85" y="1"/>
                  </a:lnTo>
                  <a:lnTo>
                    <a:pt x="83" y="1"/>
                  </a:lnTo>
                  <a:lnTo>
                    <a:pt x="82" y="1"/>
                  </a:lnTo>
                  <a:lnTo>
                    <a:pt x="80" y="0"/>
                  </a:lnTo>
                  <a:lnTo>
                    <a:pt x="80" y="1"/>
                  </a:lnTo>
                  <a:lnTo>
                    <a:pt x="78" y="0"/>
                  </a:lnTo>
                  <a:lnTo>
                    <a:pt x="77" y="1"/>
                  </a:lnTo>
                  <a:lnTo>
                    <a:pt x="75" y="1"/>
                  </a:lnTo>
                  <a:lnTo>
                    <a:pt x="73" y="1"/>
                  </a:lnTo>
                  <a:lnTo>
                    <a:pt x="72" y="0"/>
                  </a:lnTo>
                  <a:lnTo>
                    <a:pt x="68" y="1"/>
                  </a:lnTo>
                  <a:lnTo>
                    <a:pt x="66" y="1"/>
                  </a:lnTo>
                  <a:lnTo>
                    <a:pt x="65" y="1"/>
                  </a:lnTo>
                  <a:lnTo>
                    <a:pt x="63" y="1"/>
                  </a:lnTo>
                  <a:lnTo>
                    <a:pt x="61" y="1"/>
                  </a:lnTo>
                  <a:lnTo>
                    <a:pt x="43" y="5"/>
                  </a:lnTo>
                  <a:lnTo>
                    <a:pt x="39" y="6"/>
                  </a:lnTo>
                  <a:lnTo>
                    <a:pt x="37" y="6"/>
                  </a:lnTo>
                  <a:lnTo>
                    <a:pt x="34" y="8"/>
                  </a:lnTo>
                  <a:lnTo>
                    <a:pt x="32" y="8"/>
                  </a:lnTo>
                  <a:lnTo>
                    <a:pt x="31" y="8"/>
                  </a:lnTo>
                  <a:lnTo>
                    <a:pt x="31" y="10"/>
                  </a:lnTo>
                  <a:lnTo>
                    <a:pt x="29" y="10"/>
                  </a:lnTo>
                  <a:lnTo>
                    <a:pt x="27" y="11"/>
                  </a:lnTo>
                  <a:lnTo>
                    <a:pt x="25" y="11"/>
                  </a:lnTo>
                  <a:lnTo>
                    <a:pt x="25" y="13"/>
                  </a:lnTo>
                  <a:lnTo>
                    <a:pt x="24" y="13"/>
                  </a:lnTo>
                  <a:lnTo>
                    <a:pt x="22" y="13"/>
                  </a:lnTo>
                  <a:lnTo>
                    <a:pt x="22" y="15"/>
                  </a:lnTo>
                  <a:lnTo>
                    <a:pt x="20" y="15"/>
                  </a:lnTo>
                  <a:lnTo>
                    <a:pt x="19" y="17"/>
                  </a:lnTo>
                  <a:lnTo>
                    <a:pt x="17" y="18"/>
                  </a:lnTo>
                  <a:lnTo>
                    <a:pt x="15" y="18"/>
                  </a:lnTo>
                  <a:lnTo>
                    <a:pt x="14" y="20"/>
                  </a:lnTo>
                  <a:lnTo>
                    <a:pt x="12" y="22"/>
                  </a:lnTo>
                  <a:lnTo>
                    <a:pt x="7" y="25"/>
                  </a:lnTo>
                  <a:lnTo>
                    <a:pt x="5" y="30"/>
                  </a:lnTo>
                  <a:lnTo>
                    <a:pt x="5" y="32"/>
                  </a:lnTo>
                  <a:lnTo>
                    <a:pt x="2" y="34"/>
                  </a:lnTo>
                  <a:lnTo>
                    <a:pt x="2" y="35"/>
                  </a:lnTo>
                  <a:lnTo>
                    <a:pt x="2" y="37"/>
                  </a:lnTo>
                  <a:lnTo>
                    <a:pt x="2" y="39"/>
                  </a:lnTo>
                  <a:lnTo>
                    <a:pt x="2" y="40"/>
                  </a:lnTo>
                  <a:lnTo>
                    <a:pt x="0" y="40"/>
                  </a:lnTo>
                  <a:lnTo>
                    <a:pt x="2" y="42"/>
                  </a:lnTo>
                  <a:lnTo>
                    <a:pt x="0" y="44"/>
                  </a:lnTo>
                  <a:lnTo>
                    <a:pt x="2" y="44"/>
                  </a:lnTo>
                  <a:lnTo>
                    <a:pt x="0" y="44"/>
                  </a:lnTo>
                  <a:lnTo>
                    <a:pt x="2" y="46"/>
                  </a:lnTo>
                  <a:lnTo>
                    <a:pt x="0" y="46"/>
                  </a:lnTo>
                  <a:lnTo>
                    <a:pt x="2" y="47"/>
                  </a:lnTo>
                  <a:lnTo>
                    <a:pt x="0" y="47"/>
                  </a:lnTo>
                  <a:lnTo>
                    <a:pt x="0" y="49"/>
                  </a:lnTo>
                  <a:lnTo>
                    <a:pt x="2" y="51"/>
                  </a:lnTo>
                  <a:lnTo>
                    <a:pt x="2" y="52"/>
                  </a:lnTo>
                  <a:lnTo>
                    <a:pt x="2" y="54"/>
                  </a:lnTo>
                  <a:lnTo>
                    <a:pt x="8" y="64"/>
                  </a:lnTo>
                  <a:lnTo>
                    <a:pt x="10" y="64"/>
                  </a:lnTo>
                  <a:lnTo>
                    <a:pt x="10" y="66"/>
                  </a:lnTo>
                  <a:lnTo>
                    <a:pt x="12" y="68"/>
                  </a:lnTo>
                  <a:lnTo>
                    <a:pt x="14" y="68"/>
                  </a:lnTo>
                  <a:lnTo>
                    <a:pt x="14" y="69"/>
                  </a:lnTo>
                  <a:lnTo>
                    <a:pt x="15" y="69"/>
                  </a:lnTo>
                  <a:lnTo>
                    <a:pt x="17" y="71"/>
                  </a:lnTo>
                  <a:lnTo>
                    <a:pt x="19" y="71"/>
                  </a:lnTo>
                  <a:lnTo>
                    <a:pt x="19" y="73"/>
                  </a:lnTo>
                  <a:lnTo>
                    <a:pt x="20" y="73"/>
                  </a:lnTo>
                  <a:lnTo>
                    <a:pt x="22" y="75"/>
                  </a:lnTo>
                  <a:lnTo>
                    <a:pt x="24" y="75"/>
                  </a:lnTo>
                  <a:lnTo>
                    <a:pt x="25" y="76"/>
                  </a:lnTo>
                  <a:lnTo>
                    <a:pt x="27" y="76"/>
                  </a:lnTo>
                  <a:lnTo>
                    <a:pt x="29" y="78"/>
                  </a:lnTo>
                  <a:lnTo>
                    <a:pt x="34" y="80"/>
                  </a:lnTo>
                  <a:lnTo>
                    <a:pt x="34" y="81"/>
                  </a:lnTo>
                  <a:lnTo>
                    <a:pt x="43" y="83"/>
                  </a:lnTo>
                  <a:lnTo>
                    <a:pt x="49" y="85"/>
                  </a:lnTo>
                  <a:lnTo>
                    <a:pt x="51" y="85"/>
                  </a:lnTo>
                  <a:lnTo>
                    <a:pt x="56" y="85"/>
                  </a:lnTo>
                  <a:lnTo>
                    <a:pt x="58" y="85"/>
                  </a:lnTo>
                  <a:lnTo>
                    <a:pt x="60" y="85"/>
                  </a:lnTo>
                  <a:lnTo>
                    <a:pt x="61" y="85"/>
                  </a:lnTo>
                  <a:lnTo>
                    <a:pt x="63" y="85"/>
                  </a:lnTo>
                  <a:lnTo>
                    <a:pt x="65" y="86"/>
                  </a:lnTo>
                  <a:lnTo>
                    <a:pt x="68" y="86"/>
                  </a:lnTo>
                  <a:lnTo>
                    <a:pt x="70" y="86"/>
                  </a:lnTo>
                  <a:lnTo>
                    <a:pt x="73" y="86"/>
                  </a:lnTo>
                  <a:lnTo>
                    <a:pt x="75" y="86"/>
                  </a:lnTo>
                  <a:lnTo>
                    <a:pt x="78" y="86"/>
                  </a:lnTo>
                  <a:lnTo>
                    <a:pt x="82" y="85"/>
                  </a:lnTo>
                  <a:lnTo>
                    <a:pt x="83" y="85"/>
                  </a:lnTo>
                  <a:lnTo>
                    <a:pt x="85" y="85"/>
                  </a:lnTo>
                  <a:lnTo>
                    <a:pt x="87" y="85"/>
                  </a:lnTo>
                  <a:lnTo>
                    <a:pt x="89" y="85"/>
                  </a:lnTo>
                  <a:lnTo>
                    <a:pt x="106" y="81"/>
                  </a:lnTo>
                  <a:lnTo>
                    <a:pt x="109" y="81"/>
                  </a:lnTo>
                  <a:lnTo>
                    <a:pt x="111" y="80"/>
                  </a:lnTo>
                  <a:lnTo>
                    <a:pt x="112" y="80"/>
                  </a:lnTo>
                  <a:lnTo>
                    <a:pt x="114" y="80"/>
                  </a:lnTo>
                  <a:lnTo>
                    <a:pt x="116" y="78"/>
                  </a:lnTo>
                  <a:lnTo>
                    <a:pt x="118" y="76"/>
                  </a:lnTo>
                  <a:lnTo>
                    <a:pt x="119" y="76"/>
                  </a:lnTo>
                  <a:lnTo>
                    <a:pt x="121" y="76"/>
                  </a:lnTo>
                  <a:lnTo>
                    <a:pt x="121" y="75"/>
                  </a:lnTo>
                  <a:lnTo>
                    <a:pt x="123" y="75"/>
                  </a:lnTo>
                  <a:lnTo>
                    <a:pt x="124" y="75"/>
                  </a:lnTo>
                  <a:lnTo>
                    <a:pt x="126" y="73"/>
                  </a:lnTo>
                  <a:lnTo>
                    <a:pt x="128" y="73"/>
                  </a:lnTo>
                  <a:lnTo>
                    <a:pt x="129" y="71"/>
                  </a:lnTo>
                  <a:lnTo>
                    <a:pt x="131" y="71"/>
                  </a:lnTo>
                  <a:lnTo>
                    <a:pt x="131" y="69"/>
                  </a:lnTo>
                  <a:lnTo>
                    <a:pt x="133" y="69"/>
                  </a:lnTo>
                  <a:lnTo>
                    <a:pt x="135" y="68"/>
                  </a:lnTo>
                  <a:lnTo>
                    <a:pt x="136" y="64"/>
                  </a:lnTo>
                  <a:lnTo>
                    <a:pt x="138" y="64"/>
                  </a:lnTo>
                  <a:lnTo>
                    <a:pt x="140" y="61"/>
                  </a:lnTo>
                  <a:lnTo>
                    <a:pt x="145" y="57"/>
                  </a:lnTo>
                  <a:lnTo>
                    <a:pt x="145" y="56"/>
                  </a:lnTo>
                  <a:lnTo>
                    <a:pt x="147" y="52"/>
                  </a:lnTo>
                  <a:lnTo>
                    <a:pt x="147" y="51"/>
                  </a:lnTo>
                  <a:lnTo>
                    <a:pt x="147" y="49"/>
                  </a:lnTo>
                  <a:lnTo>
                    <a:pt x="148" y="49"/>
                  </a:lnTo>
                  <a:lnTo>
                    <a:pt x="148" y="47"/>
                  </a:lnTo>
                  <a:lnTo>
                    <a:pt x="148" y="46"/>
                  </a:lnTo>
                  <a:lnTo>
                    <a:pt x="148" y="44"/>
                  </a:lnTo>
                  <a:lnTo>
                    <a:pt x="148" y="40"/>
                  </a:lnTo>
                  <a:lnTo>
                    <a:pt x="148" y="39"/>
                  </a:lnTo>
                  <a:lnTo>
                    <a:pt x="148" y="37"/>
                  </a:lnTo>
                  <a:lnTo>
                    <a:pt x="148" y="35"/>
                  </a:lnTo>
                  <a:lnTo>
                    <a:pt x="147" y="34"/>
                  </a:lnTo>
                  <a:lnTo>
                    <a:pt x="147" y="32"/>
                  </a:lnTo>
                  <a:lnTo>
                    <a:pt x="140" y="22"/>
                  </a:lnTo>
                  <a:lnTo>
                    <a:pt x="140" y="20"/>
                  </a:lnTo>
                  <a:lnTo>
                    <a:pt x="138" y="20"/>
                  </a:lnTo>
                  <a:lnTo>
                    <a:pt x="136" y="18"/>
                  </a:lnTo>
                  <a:lnTo>
                    <a:pt x="135" y="17"/>
                  </a:lnTo>
                  <a:lnTo>
                    <a:pt x="133" y="17"/>
                  </a:lnTo>
                  <a:lnTo>
                    <a:pt x="133" y="15"/>
                  </a:lnTo>
                  <a:lnTo>
                    <a:pt x="131" y="15"/>
                  </a:lnTo>
                  <a:lnTo>
                    <a:pt x="131" y="13"/>
                  </a:lnTo>
                  <a:lnTo>
                    <a:pt x="129" y="13"/>
                  </a:lnTo>
                  <a:lnTo>
                    <a:pt x="128" y="13"/>
                  </a:lnTo>
                  <a:lnTo>
                    <a:pt x="126" y="11"/>
                  </a:lnTo>
                  <a:lnTo>
                    <a:pt x="124" y="11"/>
                  </a:lnTo>
                  <a:lnTo>
                    <a:pt x="123" y="10"/>
                  </a:lnTo>
                  <a:lnTo>
                    <a:pt x="119" y="8"/>
                  </a:lnTo>
                  <a:lnTo>
                    <a:pt x="114" y="6"/>
                  </a:lnTo>
                  <a:lnTo>
                    <a:pt x="106" y="5"/>
                  </a:lnTo>
                  <a:close/>
                </a:path>
              </a:pathLst>
            </a:custGeom>
            <a:solidFill>
              <a:srgbClr val="808080"/>
            </a:solidFill>
            <a:ln w="9525">
              <a:noFill/>
              <a:round/>
              <a:headEnd/>
              <a:tailEnd/>
            </a:ln>
          </p:spPr>
          <p:txBody>
            <a:bodyPr/>
            <a:lstStyle/>
            <a:p>
              <a:endParaRPr lang="en-US"/>
            </a:p>
          </p:txBody>
        </p:sp>
        <p:sp>
          <p:nvSpPr>
            <p:cNvPr id="542" name="Freeform 2713"/>
            <p:cNvSpPr>
              <a:spLocks/>
            </p:cNvSpPr>
            <p:nvPr/>
          </p:nvSpPr>
          <p:spPr bwMode="auto">
            <a:xfrm>
              <a:off x="1477" y="2814"/>
              <a:ext cx="156" cy="89"/>
            </a:xfrm>
            <a:custGeom>
              <a:avLst/>
              <a:gdLst>
                <a:gd name="T0" fmla="*/ 2 w 156"/>
                <a:gd name="T1" fmla="*/ 36 h 89"/>
                <a:gd name="T2" fmla="*/ 0 w 156"/>
                <a:gd name="T3" fmla="*/ 47 h 89"/>
                <a:gd name="T4" fmla="*/ 2 w 156"/>
                <a:gd name="T5" fmla="*/ 55 h 89"/>
                <a:gd name="T6" fmla="*/ 11 w 156"/>
                <a:gd name="T7" fmla="*/ 69 h 89"/>
                <a:gd name="T8" fmla="*/ 19 w 156"/>
                <a:gd name="T9" fmla="*/ 75 h 89"/>
                <a:gd name="T10" fmla="*/ 29 w 156"/>
                <a:gd name="T11" fmla="*/ 81 h 89"/>
                <a:gd name="T12" fmla="*/ 50 w 156"/>
                <a:gd name="T13" fmla="*/ 87 h 89"/>
                <a:gd name="T14" fmla="*/ 70 w 156"/>
                <a:gd name="T15" fmla="*/ 89 h 89"/>
                <a:gd name="T16" fmla="*/ 84 w 156"/>
                <a:gd name="T17" fmla="*/ 89 h 89"/>
                <a:gd name="T18" fmla="*/ 113 w 156"/>
                <a:gd name="T19" fmla="*/ 84 h 89"/>
                <a:gd name="T20" fmla="*/ 125 w 156"/>
                <a:gd name="T21" fmla="*/ 79 h 89"/>
                <a:gd name="T22" fmla="*/ 140 w 156"/>
                <a:gd name="T23" fmla="*/ 70 h 89"/>
                <a:gd name="T24" fmla="*/ 149 w 156"/>
                <a:gd name="T25" fmla="*/ 62 h 89"/>
                <a:gd name="T26" fmla="*/ 154 w 156"/>
                <a:gd name="T27" fmla="*/ 52 h 89"/>
                <a:gd name="T28" fmla="*/ 156 w 156"/>
                <a:gd name="T29" fmla="*/ 41 h 89"/>
                <a:gd name="T30" fmla="*/ 152 w 156"/>
                <a:gd name="T31" fmla="*/ 33 h 89"/>
                <a:gd name="T32" fmla="*/ 140 w 156"/>
                <a:gd name="T33" fmla="*/ 18 h 89"/>
                <a:gd name="T34" fmla="*/ 130 w 156"/>
                <a:gd name="T35" fmla="*/ 12 h 89"/>
                <a:gd name="T36" fmla="*/ 118 w 156"/>
                <a:gd name="T37" fmla="*/ 7 h 89"/>
                <a:gd name="T38" fmla="*/ 92 w 156"/>
                <a:gd name="T39" fmla="*/ 2 h 89"/>
                <a:gd name="T40" fmla="*/ 75 w 156"/>
                <a:gd name="T41" fmla="*/ 0 h 89"/>
                <a:gd name="T42" fmla="*/ 58 w 156"/>
                <a:gd name="T43" fmla="*/ 2 h 89"/>
                <a:gd name="T44" fmla="*/ 34 w 156"/>
                <a:gd name="T45" fmla="*/ 9 h 89"/>
                <a:gd name="T46" fmla="*/ 23 w 156"/>
                <a:gd name="T47" fmla="*/ 14 h 89"/>
                <a:gd name="T48" fmla="*/ 12 w 156"/>
                <a:gd name="T49" fmla="*/ 21 h 89"/>
                <a:gd name="T50" fmla="*/ 23 w 156"/>
                <a:gd name="T51" fmla="*/ 21 h 89"/>
                <a:gd name="T52" fmla="*/ 33 w 156"/>
                <a:gd name="T53" fmla="*/ 14 h 89"/>
                <a:gd name="T54" fmla="*/ 45 w 156"/>
                <a:gd name="T55" fmla="*/ 11 h 89"/>
                <a:gd name="T56" fmla="*/ 63 w 156"/>
                <a:gd name="T57" fmla="*/ 6 h 89"/>
                <a:gd name="T58" fmla="*/ 79 w 156"/>
                <a:gd name="T59" fmla="*/ 4 h 89"/>
                <a:gd name="T60" fmla="*/ 96 w 156"/>
                <a:gd name="T61" fmla="*/ 6 h 89"/>
                <a:gd name="T62" fmla="*/ 116 w 156"/>
                <a:gd name="T63" fmla="*/ 11 h 89"/>
                <a:gd name="T64" fmla="*/ 127 w 156"/>
                <a:gd name="T65" fmla="*/ 16 h 89"/>
                <a:gd name="T66" fmla="*/ 137 w 156"/>
                <a:gd name="T67" fmla="*/ 23 h 89"/>
                <a:gd name="T68" fmla="*/ 145 w 156"/>
                <a:gd name="T69" fmla="*/ 35 h 89"/>
                <a:gd name="T70" fmla="*/ 147 w 156"/>
                <a:gd name="T71" fmla="*/ 41 h 89"/>
                <a:gd name="T72" fmla="*/ 145 w 156"/>
                <a:gd name="T73" fmla="*/ 52 h 89"/>
                <a:gd name="T74" fmla="*/ 142 w 156"/>
                <a:gd name="T75" fmla="*/ 62 h 89"/>
                <a:gd name="T76" fmla="*/ 130 w 156"/>
                <a:gd name="T77" fmla="*/ 70 h 89"/>
                <a:gd name="T78" fmla="*/ 118 w 156"/>
                <a:gd name="T79" fmla="*/ 77 h 89"/>
                <a:gd name="T80" fmla="*/ 106 w 156"/>
                <a:gd name="T81" fmla="*/ 81 h 89"/>
                <a:gd name="T82" fmla="*/ 84 w 156"/>
                <a:gd name="T83" fmla="*/ 84 h 89"/>
                <a:gd name="T84" fmla="*/ 70 w 156"/>
                <a:gd name="T85" fmla="*/ 86 h 89"/>
                <a:gd name="T86" fmla="*/ 53 w 156"/>
                <a:gd name="T87" fmla="*/ 84 h 89"/>
                <a:gd name="T88" fmla="*/ 38 w 156"/>
                <a:gd name="T89" fmla="*/ 79 h 89"/>
                <a:gd name="T90" fmla="*/ 28 w 156"/>
                <a:gd name="T91" fmla="*/ 74 h 89"/>
                <a:gd name="T92" fmla="*/ 19 w 156"/>
                <a:gd name="T93" fmla="*/ 69 h 89"/>
                <a:gd name="T94" fmla="*/ 11 w 156"/>
                <a:gd name="T95" fmla="*/ 58 h 89"/>
                <a:gd name="T96" fmla="*/ 9 w 156"/>
                <a:gd name="T97" fmla="*/ 50 h 89"/>
                <a:gd name="T98" fmla="*/ 9 w 156"/>
                <a:gd name="T99" fmla="*/ 41 h 89"/>
                <a:gd name="T100" fmla="*/ 11 w 156"/>
                <a:gd name="T101" fmla="*/ 35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6"/>
                <a:gd name="T154" fmla="*/ 0 h 89"/>
                <a:gd name="T155" fmla="*/ 156 w 156"/>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6" h="89">
                  <a:moveTo>
                    <a:pt x="9" y="26"/>
                  </a:moveTo>
                  <a:lnTo>
                    <a:pt x="4" y="33"/>
                  </a:lnTo>
                  <a:lnTo>
                    <a:pt x="2" y="35"/>
                  </a:lnTo>
                  <a:lnTo>
                    <a:pt x="2" y="36"/>
                  </a:lnTo>
                  <a:lnTo>
                    <a:pt x="0" y="40"/>
                  </a:lnTo>
                  <a:lnTo>
                    <a:pt x="0" y="41"/>
                  </a:lnTo>
                  <a:lnTo>
                    <a:pt x="0" y="45"/>
                  </a:lnTo>
                  <a:lnTo>
                    <a:pt x="0" y="47"/>
                  </a:lnTo>
                  <a:lnTo>
                    <a:pt x="0" y="48"/>
                  </a:lnTo>
                  <a:lnTo>
                    <a:pt x="0" y="50"/>
                  </a:lnTo>
                  <a:lnTo>
                    <a:pt x="0" y="52"/>
                  </a:lnTo>
                  <a:lnTo>
                    <a:pt x="2" y="55"/>
                  </a:lnTo>
                  <a:lnTo>
                    <a:pt x="2" y="57"/>
                  </a:lnTo>
                  <a:lnTo>
                    <a:pt x="7" y="65"/>
                  </a:lnTo>
                  <a:lnTo>
                    <a:pt x="9" y="67"/>
                  </a:lnTo>
                  <a:lnTo>
                    <a:pt x="11" y="69"/>
                  </a:lnTo>
                  <a:lnTo>
                    <a:pt x="12" y="70"/>
                  </a:lnTo>
                  <a:lnTo>
                    <a:pt x="14" y="72"/>
                  </a:lnTo>
                  <a:lnTo>
                    <a:pt x="16" y="74"/>
                  </a:lnTo>
                  <a:lnTo>
                    <a:pt x="19" y="75"/>
                  </a:lnTo>
                  <a:lnTo>
                    <a:pt x="23" y="77"/>
                  </a:lnTo>
                  <a:lnTo>
                    <a:pt x="24" y="79"/>
                  </a:lnTo>
                  <a:lnTo>
                    <a:pt x="28" y="79"/>
                  </a:lnTo>
                  <a:lnTo>
                    <a:pt x="29" y="81"/>
                  </a:lnTo>
                  <a:lnTo>
                    <a:pt x="33" y="82"/>
                  </a:lnTo>
                  <a:lnTo>
                    <a:pt x="38" y="84"/>
                  </a:lnTo>
                  <a:lnTo>
                    <a:pt x="43" y="86"/>
                  </a:lnTo>
                  <a:lnTo>
                    <a:pt x="50" y="87"/>
                  </a:lnTo>
                  <a:lnTo>
                    <a:pt x="55" y="87"/>
                  </a:lnTo>
                  <a:lnTo>
                    <a:pt x="58" y="87"/>
                  </a:lnTo>
                  <a:lnTo>
                    <a:pt x="65" y="89"/>
                  </a:lnTo>
                  <a:lnTo>
                    <a:pt x="70" y="89"/>
                  </a:lnTo>
                  <a:lnTo>
                    <a:pt x="74" y="89"/>
                  </a:lnTo>
                  <a:lnTo>
                    <a:pt x="77" y="89"/>
                  </a:lnTo>
                  <a:lnTo>
                    <a:pt x="81" y="89"/>
                  </a:lnTo>
                  <a:lnTo>
                    <a:pt x="84" y="89"/>
                  </a:lnTo>
                  <a:lnTo>
                    <a:pt x="92" y="87"/>
                  </a:lnTo>
                  <a:lnTo>
                    <a:pt x="96" y="87"/>
                  </a:lnTo>
                  <a:lnTo>
                    <a:pt x="111" y="84"/>
                  </a:lnTo>
                  <a:lnTo>
                    <a:pt x="113" y="84"/>
                  </a:lnTo>
                  <a:lnTo>
                    <a:pt x="116" y="82"/>
                  </a:lnTo>
                  <a:lnTo>
                    <a:pt x="120" y="82"/>
                  </a:lnTo>
                  <a:lnTo>
                    <a:pt x="121" y="81"/>
                  </a:lnTo>
                  <a:lnTo>
                    <a:pt x="125" y="79"/>
                  </a:lnTo>
                  <a:lnTo>
                    <a:pt x="128" y="77"/>
                  </a:lnTo>
                  <a:lnTo>
                    <a:pt x="135" y="74"/>
                  </a:lnTo>
                  <a:lnTo>
                    <a:pt x="137" y="72"/>
                  </a:lnTo>
                  <a:lnTo>
                    <a:pt x="140" y="70"/>
                  </a:lnTo>
                  <a:lnTo>
                    <a:pt x="142" y="69"/>
                  </a:lnTo>
                  <a:lnTo>
                    <a:pt x="145" y="65"/>
                  </a:lnTo>
                  <a:lnTo>
                    <a:pt x="147" y="64"/>
                  </a:lnTo>
                  <a:lnTo>
                    <a:pt x="149" y="62"/>
                  </a:lnTo>
                  <a:lnTo>
                    <a:pt x="149" y="60"/>
                  </a:lnTo>
                  <a:lnTo>
                    <a:pt x="152" y="57"/>
                  </a:lnTo>
                  <a:lnTo>
                    <a:pt x="152" y="55"/>
                  </a:lnTo>
                  <a:lnTo>
                    <a:pt x="154" y="52"/>
                  </a:lnTo>
                  <a:lnTo>
                    <a:pt x="156" y="50"/>
                  </a:lnTo>
                  <a:lnTo>
                    <a:pt x="154" y="48"/>
                  </a:lnTo>
                  <a:lnTo>
                    <a:pt x="156" y="47"/>
                  </a:lnTo>
                  <a:lnTo>
                    <a:pt x="156" y="41"/>
                  </a:lnTo>
                  <a:lnTo>
                    <a:pt x="154" y="40"/>
                  </a:lnTo>
                  <a:lnTo>
                    <a:pt x="154" y="36"/>
                  </a:lnTo>
                  <a:lnTo>
                    <a:pt x="154" y="35"/>
                  </a:lnTo>
                  <a:lnTo>
                    <a:pt x="152" y="33"/>
                  </a:lnTo>
                  <a:lnTo>
                    <a:pt x="147" y="26"/>
                  </a:lnTo>
                  <a:lnTo>
                    <a:pt x="145" y="23"/>
                  </a:lnTo>
                  <a:lnTo>
                    <a:pt x="142" y="19"/>
                  </a:lnTo>
                  <a:lnTo>
                    <a:pt x="140" y="18"/>
                  </a:lnTo>
                  <a:lnTo>
                    <a:pt x="137" y="16"/>
                  </a:lnTo>
                  <a:lnTo>
                    <a:pt x="137" y="14"/>
                  </a:lnTo>
                  <a:lnTo>
                    <a:pt x="133" y="14"/>
                  </a:lnTo>
                  <a:lnTo>
                    <a:pt x="130" y="12"/>
                  </a:lnTo>
                  <a:lnTo>
                    <a:pt x="127" y="9"/>
                  </a:lnTo>
                  <a:lnTo>
                    <a:pt x="125" y="9"/>
                  </a:lnTo>
                  <a:lnTo>
                    <a:pt x="121" y="7"/>
                  </a:lnTo>
                  <a:lnTo>
                    <a:pt x="118" y="7"/>
                  </a:lnTo>
                  <a:lnTo>
                    <a:pt x="104" y="2"/>
                  </a:lnTo>
                  <a:lnTo>
                    <a:pt x="101" y="2"/>
                  </a:lnTo>
                  <a:lnTo>
                    <a:pt x="96" y="2"/>
                  </a:lnTo>
                  <a:lnTo>
                    <a:pt x="92" y="2"/>
                  </a:lnTo>
                  <a:lnTo>
                    <a:pt x="89" y="2"/>
                  </a:lnTo>
                  <a:lnTo>
                    <a:pt x="84" y="0"/>
                  </a:lnTo>
                  <a:lnTo>
                    <a:pt x="77" y="0"/>
                  </a:lnTo>
                  <a:lnTo>
                    <a:pt x="75" y="0"/>
                  </a:lnTo>
                  <a:lnTo>
                    <a:pt x="70" y="0"/>
                  </a:lnTo>
                  <a:lnTo>
                    <a:pt x="67" y="2"/>
                  </a:lnTo>
                  <a:lnTo>
                    <a:pt x="63" y="2"/>
                  </a:lnTo>
                  <a:lnTo>
                    <a:pt x="58" y="2"/>
                  </a:lnTo>
                  <a:lnTo>
                    <a:pt x="43" y="4"/>
                  </a:lnTo>
                  <a:lnTo>
                    <a:pt x="41" y="6"/>
                  </a:lnTo>
                  <a:lnTo>
                    <a:pt x="38" y="7"/>
                  </a:lnTo>
                  <a:lnTo>
                    <a:pt x="34" y="9"/>
                  </a:lnTo>
                  <a:lnTo>
                    <a:pt x="33" y="9"/>
                  </a:lnTo>
                  <a:lnTo>
                    <a:pt x="29" y="11"/>
                  </a:lnTo>
                  <a:lnTo>
                    <a:pt x="26" y="12"/>
                  </a:lnTo>
                  <a:lnTo>
                    <a:pt x="23" y="14"/>
                  </a:lnTo>
                  <a:lnTo>
                    <a:pt x="21" y="14"/>
                  </a:lnTo>
                  <a:lnTo>
                    <a:pt x="17" y="18"/>
                  </a:lnTo>
                  <a:lnTo>
                    <a:pt x="16" y="19"/>
                  </a:lnTo>
                  <a:lnTo>
                    <a:pt x="12" y="21"/>
                  </a:lnTo>
                  <a:lnTo>
                    <a:pt x="9" y="26"/>
                  </a:lnTo>
                  <a:lnTo>
                    <a:pt x="14" y="28"/>
                  </a:lnTo>
                  <a:lnTo>
                    <a:pt x="19" y="23"/>
                  </a:lnTo>
                  <a:lnTo>
                    <a:pt x="23" y="21"/>
                  </a:lnTo>
                  <a:lnTo>
                    <a:pt x="26" y="19"/>
                  </a:lnTo>
                  <a:lnTo>
                    <a:pt x="29" y="16"/>
                  </a:lnTo>
                  <a:lnTo>
                    <a:pt x="31" y="16"/>
                  </a:lnTo>
                  <a:lnTo>
                    <a:pt x="33" y="14"/>
                  </a:lnTo>
                  <a:lnTo>
                    <a:pt x="38" y="14"/>
                  </a:lnTo>
                  <a:lnTo>
                    <a:pt x="40" y="12"/>
                  </a:lnTo>
                  <a:lnTo>
                    <a:pt x="41" y="11"/>
                  </a:lnTo>
                  <a:lnTo>
                    <a:pt x="45" y="11"/>
                  </a:lnTo>
                  <a:lnTo>
                    <a:pt x="50" y="9"/>
                  </a:lnTo>
                  <a:lnTo>
                    <a:pt x="52" y="7"/>
                  </a:lnTo>
                  <a:lnTo>
                    <a:pt x="62" y="6"/>
                  </a:lnTo>
                  <a:lnTo>
                    <a:pt x="63" y="6"/>
                  </a:lnTo>
                  <a:lnTo>
                    <a:pt x="69" y="6"/>
                  </a:lnTo>
                  <a:lnTo>
                    <a:pt x="70" y="4"/>
                  </a:lnTo>
                  <a:lnTo>
                    <a:pt x="75" y="4"/>
                  </a:lnTo>
                  <a:lnTo>
                    <a:pt x="79" y="4"/>
                  </a:lnTo>
                  <a:lnTo>
                    <a:pt x="84" y="4"/>
                  </a:lnTo>
                  <a:lnTo>
                    <a:pt x="87" y="4"/>
                  </a:lnTo>
                  <a:lnTo>
                    <a:pt x="91" y="4"/>
                  </a:lnTo>
                  <a:lnTo>
                    <a:pt x="96" y="6"/>
                  </a:lnTo>
                  <a:lnTo>
                    <a:pt x="98" y="7"/>
                  </a:lnTo>
                  <a:lnTo>
                    <a:pt x="101" y="7"/>
                  </a:lnTo>
                  <a:lnTo>
                    <a:pt x="115" y="9"/>
                  </a:lnTo>
                  <a:lnTo>
                    <a:pt x="116" y="11"/>
                  </a:lnTo>
                  <a:lnTo>
                    <a:pt x="121" y="12"/>
                  </a:lnTo>
                  <a:lnTo>
                    <a:pt x="121" y="14"/>
                  </a:lnTo>
                  <a:lnTo>
                    <a:pt x="125" y="14"/>
                  </a:lnTo>
                  <a:lnTo>
                    <a:pt x="127" y="16"/>
                  </a:lnTo>
                  <a:lnTo>
                    <a:pt x="130" y="18"/>
                  </a:lnTo>
                  <a:lnTo>
                    <a:pt x="132" y="19"/>
                  </a:lnTo>
                  <a:lnTo>
                    <a:pt x="133" y="21"/>
                  </a:lnTo>
                  <a:lnTo>
                    <a:pt x="137" y="23"/>
                  </a:lnTo>
                  <a:lnTo>
                    <a:pt x="140" y="26"/>
                  </a:lnTo>
                  <a:lnTo>
                    <a:pt x="142" y="26"/>
                  </a:lnTo>
                  <a:lnTo>
                    <a:pt x="145" y="33"/>
                  </a:lnTo>
                  <a:lnTo>
                    <a:pt x="145" y="35"/>
                  </a:lnTo>
                  <a:lnTo>
                    <a:pt x="145" y="36"/>
                  </a:lnTo>
                  <a:lnTo>
                    <a:pt x="147" y="38"/>
                  </a:lnTo>
                  <a:lnTo>
                    <a:pt x="145" y="40"/>
                  </a:lnTo>
                  <a:lnTo>
                    <a:pt x="147" y="41"/>
                  </a:lnTo>
                  <a:lnTo>
                    <a:pt x="147" y="47"/>
                  </a:lnTo>
                  <a:lnTo>
                    <a:pt x="147" y="48"/>
                  </a:lnTo>
                  <a:lnTo>
                    <a:pt x="145" y="50"/>
                  </a:lnTo>
                  <a:lnTo>
                    <a:pt x="145" y="52"/>
                  </a:lnTo>
                  <a:lnTo>
                    <a:pt x="145" y="53"/>
                  </a:lnTo>
                  <a:lnTo>
                    <a:pt x="145" y="57"/>
                  </a:lnTo>
                  <a:lnTo>
                    <a:pt x="142" y="60"/>
                  </a:lnTo>
                  <a:lnTo>
                    <a:pt x="142" y="62"/>
                  </a:lnTo>
                  <a:lnTo>
                    <a:pt x="138" y="64"/>
                  </a:lnTo>
                  <a:lnTo>
                    <a:pt x="137" y="67"/>
                  </a:lnTo>
                  <a:lnTo>
                    <a:pt x="133" y="69"/>
                  </a:lnTo>
                  <a:lnTo>
                    <a:pt x="130" y="70"/>
                  </a:lnTo>
                  <a:lnTo>
                    <a:pt x="128" y="72"/>
                  </a:lnTo>
                  <a:lnTo>
                    <a:pt x="125" y="74"/>
                  </a:lnTo>
                  <a:lnTo>
                    <a:pt x="121" y="75"/>
                  </a:lnTo>
                  <a:lnTo>
                    <a:pt x="118" y="77"/>
                  </a:lnTo>
                  <a:lnTo>
                    <a:pt x="116" y="79"/>
                  </a:lnTo>
                  <a:lnTo>
                    <a:pt x="111" y="79"/>
                  </a:lnTo>
                  <a:lnTo>
                    <a:pt x="110" y="79"/>
                  </a:lnTo>
                  <a:lnTo>
                    <a:pt x="106" y="81"/>
                  </a:lnTo>
                  <a:lnTo>
                    <a:pt x="104" y="82"/>
                  </a:lnTo>
                  <a:lnTo>
                    <a:pt x="94" y="84"/>
                  </a:lnTo>
                  <a:lnTo>
                    <a:pt x="91" y="84"/>
                  </a:lnTo>
                  <a:lnTo>
                    <a:pt x="84" y="84"/>
                  </a:lnTo>
                  <a:lnTo>
                    <a:pt x="79" y="86"/>
                  </a:lnTo>
                  <a:lnTo>
                    <a:pt x="77" y="86"/>
                  </a:lnTo>
                  <a:lnTo>
                    <a:pt x="74" y="86"/>
                  </a:lnTo>
                  <a:lnTo>
                    <a:pt x="70" y="86"/>
                  </a:lnTo>
                  <a:lnTo>
                    <a:pt x="67" y="86"/>
                  </a:lnTo>
                  <a:lnTo>
                    <a:pt x="58" y="84"/>
                  </a:lnTo>
                  <a:lnTo>
                    <a:pt x="57" y="84"/>
                  </a:lnTo>
                  <a:lnTo>
                    <a:pt x="53" y="84"/>
                  </a:lnTo>
                  <a:lnTo>
                    <a:pt x="45" y="82"/>
                  </a:lnTo>
                  <a:lnTo>
                    <a:pt x="46" y="82"/>
                  </a:lnTo>
                  <a:lnTo>
                    <a:pt x="43" y="81"/>
                  </a:lnTo>
                  <a:lnTo>
                    <a:pt x="38" y="79"/>
                  </a:lnTo>
                  <a:lnTo>
                    <a:pt x="34" y="79"/>
                  </a:lnTo>
                  <a:lnTo>
                    <a:pt x="31" y="75"/>
                  </a:lnTo>
                  <a:lnTo>
                    <a:pt x="29" y="75"/>
                  </a:lnTo>
                  <a:lnTo>
                    <a:pt x="28" y="74"/>
                  </a:lnTo>
                  <a:lnTo>
                    <a:pt x="24" y="72"/>
                  </a:lnTo>
                  <a:lnTo>
                    <a:pt x="23" y="72"/>
                  </a:lnTo>
                  <a:lnTo>
                    <a:pt x="21" y="70"/>
                  </a:lnTo>
                  <a:lnTo>
                    <a:pt x="19" y="69"/>
                  </a:lnTo>
                  <a:lnTo>
                    <a:pt x="17" y="67"/>
                  </a:lnTo>
                  <a:lnTo>
                    <a:pt x="16" y="64"/>
                  </a:lnTo>
                  <a:lnTo>
                    <a:pt x="12" y="64"/>
                  </a:lnTo>
                  <a:lnTo>
                    <a:pt x="11" y="58"/>
                  </a:lnTo>
                  <a:lnTo>
                    <a:pt x="9" y="57"/>
                  </a:lnTo>
                  <a:lnTo>
                    <a:pt x="9" y="55"/>
                  </a:lnTo>
                  <a:lnTo>
                    <a:pt x="9" y="52"/>
                  </a:lnTo>
                  <a:lnTo>
                    <a:pt x="9" y="50"/>
                  </a:lnTo>
                  <a:lnTo>
                    <a:pt x="9" y="48"/>
                  </a:lnTo>
                  <a:lnTo>
                    <a:pt x="7" y="47"/>
                  </a:lnTo>
                  <a:lnTo>
                    <a:pt x="9" y="45"/>
                  </a:lnTo>
                  <a:lnTo>
                    <a:pt x="9" y="41"/>
                  </a:lnTo>
                  <a:lnTo>
                    <a:pt x="9" y="40"/>
                  </a:lnTo>
                  <a:lnTo>
                    <a:pt x="9" y="38"/>
                  </a:lnTo>
                  <a:lnTo>
                    <a:pt x="9" y="36"/>
                  </a:lnTo>
                  <a:lnTo>
                    <a:pt x="11" y="35"/>
                  </a:lnTo>
                  <a:lnTo>
                    <a:pt x="14" y="28"/>
                  </a:lnTo>
                  <a:lnTo>
                    <a:pt x="9" y="26"/>
                  </a:lnTo>
                  <a:close/>
                </a:path>
              </a:pathLst>
            </a:custGeom>
            <a:solidFill>
              <a:srgbClr val="808080"/>
            </a:solidFill>
            <a:ln w="9525">
              <a:noFill/>
              <a:round/>
              <a:headEnd/>
              <a:tailEnd/>
            </a:ln>
          </p:spPr>
          <p:txBody>
            <a:bodyPr/>
            <a:lstStyle/>
            <a:p>
              <a:endParaRPr lang="en-US"/>
            </a:p>
          </p:txBody>
        </p:sp>
        <p:sp>
          <p:nvSpPr>
            <p:cNvPr id="543" name="Freeform 2714"/>
            <p:cNvSpPr>
              <a:spLocks/>
            </p:cNvSpPr>
            <p:nvPr/>
          </p:nvSpPr>
          <p:spPr bwMode="auto">
            <a:xfrm>
              <a:off x="1598" y="2867"/>
              <a:ext cx="62" cy="45"/>
            </a:xfrm>
            <a:custGeom>
              <a:avLst/>
              <a:gdLst>
                <a:gd name="T0" fmla="*/ 9 w 62"/>
                <a:gd name="T1" fmla="*/ 45 h 45"/>
                <a:gd name="T2" fmla="*/ 62 w 62"/>
                <a:gd name="T3" fmla="*/ 41 h 45"/>
                <a:gd name="T4" fmla="*/ 36 w 62"/>
                <a:gd name="T5" fmla="*/ 0 h 45"/>
                <a:gd name="T6" fmla="*/ 0 w 62"/>
                <a:gd name="T7" fmla="*/ 11 h 45"/>
                <a:gd name="T8" fmla="*/ 9 w 62"/>
                <a:gd name="T9" fmla="*/ 45 h 45"/>
                <a:gd name="T10" fmla="*/ 0 60000 65536"/>
                <a:gd name="T11" fmla="*/ 0 60000 65536"/>
                <a:gd name="T12" fmla="*/ 0 60000 65536"/>
                <a:gd name="T13" fmla="*/ 0 60000 65536"/>
                <a:gd name="T14" fmla="*/ 0 60000 65536"/>
                <a:gd name="T15" fmla="*/ 0 w 62"/>
                <a:gd name="T16" fmla="*/ 0 h 45"/>
                <a:gd name="T17" fmla="*/ 62 w 62"/>
                <a:gd name="T18" fmla="*/ 45 h 45"/>
              </a:gdLst>
              <a:ahLst/>
              <a:cxnLst>
                <a:cxn ang="T10">
                  <a:pos x="T0" y="T1"/>
                </a:cxn>
                <a:cxn ang="T11">
                  <a:pos x="T2" y="T3"/>
                </a:cxn>
                <a:cxn ang="T12">
                  <a:pos x="T4" y="T5"/>
                </a:cxn>
                <a:cxn ang="T13">
                  <a:pos x="T6" y="T7"/>
                </a:cxn>
                <a:cxn ang="T14">
                  <a:pos x="T8" y="T9"/>
                </a:cxn>
              </a:cxnLst>
              <a:rect l="T15" t="T16" r="T17" b="T18"/>
              <a:pathLst>
                <a:path w="62" h="45">
                  <a:moveTo>
                    <a:pt x="9" y="45"/>
                  </a:moveTo>
                  <a:lnTo>
                    <a:pt x="62" y="41"/>
                  </a:lnTo>
                  <a:lnTo>
                    <a:pt x="36" y="0"/>
                  </a:lnTo>
                  <a:lnTo>
                    <a:pt x="0" y="11"/>
                  </a:lnTo>
                  <a:lnTo>
                    <a:pt x="9" y="45"/>
                  </a:lnTo>
                  <a:close/>
                </a:path>
              </a:pathLst>
            </a:custGeom>
            <a:solidFill>
              <a:srgbClr val="808080"/>
            </a:solidFill>
            <a:ln w="9525">
              <a:noFill/>
              <a:round/>
              <a:headEnd/>
              <a:tailEnd/>
            </a:ln>
          </p:spPr>
          <p:txBody>
            <a:bodyPr/>
            <a:lstStyle/>
            <a:p>
              <a:endParaRPr lang="en-US"/>
            </a:p>
          </p:txBody>
        </p:sp>
        <p:sp>
          <p:nvSpPr>
            <p:cNvPr id="544" name="Freeform 2715"/>
            <p:cNvSpPr>
              <a:spLocks/>
            </p:cNvSpPr>
            <p:nvPr/>
          </p:nvSpPr>
          <p:spPr bwMode="auto">
            <a:xfrm>
              <a:off x="1595" y="2864"/>
              <a:ext cx="68" cy="48"/>
            </a:xfrm>
            <a:custGeom>
              <a:avLst/>
              <a:gdLst>
                <a:gd name="T0" fmla="*/ 9 w 68"/>
                <a:gd name="T1" fmla="*/ 46 h 48"/>
                <a:gd name="T2" fmla="*/ 9 w 68"/>
                <a:gd name="T3" fmla="*/ 48 h 48"/>
                <a:gd name="T4" fmla="*/ 10 w 68"/>
                <a:gd name="T5" fmla="*/ 48 h 48"/>
                <a:gd name="T6" fmla="*/ 12 w 68"/>
                <a:gd name="T7" fmla="*/ 48 h 48"/>
                <a:gd name="T8" fmla="*/ 14 w 68"/>
                <a:gd name="T9" fmla="*/ 48 h 48"/>
                <a:gd name="T10" fmla="*/ 65 w 68"/>
                <a:gd name="T11" fmla="*/ 46 h 48"/>
                <a:gd name="T12" fmla="*/ 67 w 68"/>
                <a:gd name="T13" fmla="*/ 46 h 48"/>
                <a:gd name="T14" fmla="*/ 67 w 68"/>
                <a:gd name="T15" fmla="*/ 44 h 48"/>
                <a:gd name="T16" fmla="*/ 68 w 68"/>
                <a:gd name="T17" fmla="*/ 44 h 48"/>
                <a:gd name="T18" fmla="*/ 41 w 68"/>
                <a:gd name="T19" fmla="*/ 2 h 48"/>
                <a:gd name="T20" fmla="*/ 43 w 68"/>
                <a:gd name="T21" fmla="*/ 2 h 48"/>
                <a:gd name="T22" fmla="*/ 39 w 68"/>
                <a:gd name="T23" fmla="*/ 0 h 48"/>
                <a:gd name="T24" fmla="*/ 38 w 68"/>
                <a:gd name="T25" fmla="*/ 2 h 48"/>
                <a:gd name="T26" fmla="*/ 3 w 68"/>
                <a:gd name="T27" fmla="*/ 10 h 48"/>
                <a:gd name="T28" fmla="*/ 2 w 68"/>
                <a:gd name="T29" fmla="*/ 10 h 48"/>
                <a:gd name="T30" fmla="*/ 0 w 68"/>
                <a:gd name="T31" fmla="*/ 12 h 48"/>
                <a:gd name="T32" fmla="*/ 9 w 68"/>
                <a:gd name="T33" fmla="*/ 46 h 48"/>
                <a:gd name="T34" fmla="*/ 15 w 68"/>
                <a:gd name="T35" fmla="*/ 46 h 48"/>
                <a:gd name="T36" fmla="*/ 9 w 68"/>
                <a:gd name="T37" fmla="*/ 12 h 48"/>
                <a:gd name="T38" fmla="*/ 5 w 68"/>
                <a:gd name="T39" fmla="*/ 14 h 48"/>
                <a:gd name="T40" fmla="*/ 41 w 68"/>
                <a:gd name="T41" fmla="*/ 5 h 48"/>
                <a:gd name="T42" fmla="*/ 36 w 68"/>
                <a:gd name="T43" fmla="*/ 3 h 48"/>
                <a:gd name="T44" fmla="*/ 61 w 68"/>
                <a:gd name="T45" fmla="*/ 44 h 48"/>
                <a:gd name="T46" fmla="*/ 65 w 68"/>
                <a:gd name="T47" fmla="*/ 41 h 48"/>
                <a:gd name="T48" fmla="*/ 12 w 68"/>
                <a:gd name="T49" fmla="*/ 44 h 48"/>
                <a:gd name="T50" fmla="*/ 15 w 68"/>
                <a:gd name="T51" fmla="*/ 46 h 48"/>
                <a:gd name="T52" fmla="*/ 9 w 68"/>
                <a:gd name="T53" fmla="*/ 46 h 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48"/>
                <a:gd name="T83" fmla="*/ 68 w 68"/>
                <a:gd name="T84" fmla="*/ 48 h 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48">
                  <a:moveTo>
                    <a:pt x="9" y="46"/>
                  </a:moveTo>
                  <a:lnTo>
                    <a:pt x="9" y="48"/>
                  </a:lnTo>
                  <a:lnTo>
                    <a:pt x="10" y="48"/>
                  </a:lnTo>
                  <a:lnTo>
                    <a:pt x="12" y="48"/>
                  </a:lnTo>
                  <a:lnTo>
                    <a:pt x="14" y="48"/>
                  </a:lnTo>
                  <a:lnTo>
                    <a:pt x="65" y="46"/>
                  </a:lnTo>
                  <a:lnTo>
                    <a:pt x="67" y="46"/>
                  </a:lnTo>
                  <a:lnTo>
                    <a:pt x="67" y="44"/>
                  </a:lnTo>
                  <a:lnTo>
                    <a:pt x="68" y="44"/>
                  </a:lnTo>
                  <a:lnTo>
                    <a:pt x="41" y="2"/>
                  </a:lnTo>
                  <a:lnTo>
                    <a:pt x="43" y="2"/>
                  </a:lnTo>
                  <a:lnTo>
                    <a:pt x="39" y="0"/>
                  </a:lnTo>
                  <a:lnTo>
                    <a:pt x="38" y="2"/>
                  </a:lnTo>
                  <a:lnTo>
                    <a:pt x="3" y="10"/>
                  </a:lnTo>
                  <a:lnTo>
                    <a:pt x="2" y="10"/>
                  </a:lnTo>
                  <a:lnTo>
                    <a:pt x="0" y="12"/>
                  </a:lnTo>
                  <a:lnTo>
                    <a:pt x="9" y="46"/>
                  </a:lnTo>
                  <a:lnTo>
                    <a:pt x="15" y="46"/>
                  </a:lnTo>
                  <a:lnTo>
                    <a:pt x="9" y="12"/>
                  </a:lnTo>
                  <a:lnTo>
                    <a:pt x="5" y="14"/>
                  </a:lnTo>
                  <a:lnTo>
                    <a:pt x="41" y="5"/>
                  </a:lnTo>
                  <a:lnTo>
                    <a:pt x="36" y="3"/>
                  </a:lnTo>
                  <a:lnTo>
                    <a:pt x="61" y="44"/>
                  </a:lnTo>
                  <a:lnTo>
                    <a:pt x="65" y="41"/>
                  </a:lnTo>
                  <a:lnTo>
                    <a:pt x="12" y="44"/>
                  </a:lnTo>
                  <a:lnTo>
                    <a:pt x="15" y="46"/>
                  </a:lnTo>
                  <a:lnTo>
                    <a:pt x="9" y="46"/>
                  </a:lnTo>
                  <a:close/>
                </a:path>
              </a:pathLst>
            </a:custGeom>
            <a:solidFill>
              <a:srgbClr val="808080"/>
            </a:solidFill>
            <a:ln w="9525">
              <a:noFill/>
              <a:round/>
              <a:headEnd/>
              <a:tailEnd/>
            </a:ln>
          </p:spPr>
          <p:txBody>
            <a:bodyPr/>
            <a:lstStyle/>
            <a:p>
              <a:endParaRPr lang="en-US"/>
            </a:p>
          </p:txBody>
        </p:sp>
        <p:sp>
          <p:nvSpPr>
            <p:cNvPr id="545" name="Freeform 2716"/>
            <p:cNvSpPr>
              <a:spLocks/>
            </p:cNvSpPr>
            <p:nvPr/>
          </p:nvSpPr>
          <p:spPr bwMode="auto">
            <a:xfrm>
              <a:off x="1423" y="2838"/>
              <a:ext cx="71" cy="69"/>
            </a:xfrm>
            <a:custGeom>
              <a:avLst/>
              <a:gdLst>
                <a:gd name="T0" fmla="*/ 46 w 71"/>
                <a:gd name="T1" fmla="*/ 0 h 69"/>
                <a:gd name="T2" fmla="*/ 41 w 71"/>
                <a:gd name="T3" fmla="*/ 0 h 69"/>
                <a:gd name="T4" fmla="*/ 36 w 71"/>
                <a:gd name="T5" fmla="*/ 0 h 69"/>
                <a:gd name="T6" fmla="*/ 31 w 71"/>
                <a:gd name="T7" fmla="*/ 0 h 69"/>
                <a:gd name="T8" fmla="*/ 25 w 71"/>
                <a:gd name="T9" fmla="*/ 0 h 69"/>
                <a:gd name="T10" fmla="*/ 22 w 71"/>
                <a:gd name="T11" fmla="*/ 4 h 69"/>
                <a:gd name="T12" fmla="*/ 17 w 71"/>
                <a:gd name="T13" fmla="*/ 5 h 69"/>
                <a:gd name="T14" fmla="*/ 13 w 71"/>
                <a:gd name="T15" fmla="*/ 7 h 69"/>
                <a:gd name="T16" fmla="*/ 12 w 71"/>
                <a:gd name="T17" fmla="*/ 11 h 69"/>
                <a:gd name="T18" fmla="*/ 8 w 71"/>
                <a:gd name="T19" fmla="*/ 14 h 69"/>
                <a:gd name="T20" fmla="*/ 5 w 71"/>
                <a:gd name="T21" fmla="*/ 19 h 69"/>
                <a:gd name="T22" fmla="*/ 2 w 71"/>
                <a:gd name="T23" fmla="*/ 26 h 69"/>
                <a:gd name="T24" fmla="*/ 0 w 71"/>
                <a:gd name="T25" fmla="*/ 28 h 69"/>
                <a:gd name="T26" fmla="*/ 0 w 71"/>
                <a:gd name="T27" fmla="*/ 33 h 69"/>
                <a:gd name="T28" fmla="*/ 0 w 71"/>
                <a:gd name="T29" fmla="*/ 38 h 69"/>
                <a:gd name="T30" fmla="*/ 2 w 71"/>
                <a:gd name="T31" fmla="*/ 43 h 69"/>
                <a:gd name="T32" fmla="*/ 3 w 71"/>
                <a:gd name="T33" fmla="*/ 48 h 69"/>
                <a:gd name="T34" fmla="*/ 5 w 71"/>
                <a:gd name="T35" fmla="*/ 51 h 69"/>
                <a:gd name="T36" fmla="*/ 7 w 71"/>
                <a:gd name="T37" fmla="*/ 55 h 69"/>
                <a:gd name="T38" fmla="*/ 10 w 71"/>
                <a:gd name="T39" fmla="*/ 57 h 69"/>
                <a:gd name="T40" fmla="*/ 13 w 71"/>
                <a:gd name="T41" fmla="*/ 60 h 69"/>
                <a:gd name="T42" fmla="*/ 17 w 71"/>
                <a:gd name="T43" fmla="*/ 63 h 69"/>
                <a:gd name="T44" fmla="*/ 27 w 71"/>
                <a:gd name="T45" fmla="*/ 67 h 69"/>
                <a:gd name="T46" fmla="*/ 29 w 71"/>
                <a:gd name="T47" fmla="*/ 69 h 69"/>
                <a:gd name="T48" fmla="*/ 34 w 71"/>
                <a:gd name="T49" fmla="*/ 69 h 69"/>
                <a:gd name="T50" fmla="*/ 39 w 71"/>
                <a:gd name="T51" fmla="*/ 69 h 69"/>
                <a:gd name="T52" fmla="*/ 42 w 71"/>
                <a:gd name="T53" fmla="*/ 67 h 69"/>
                <a:gd name="T54" fmla="*/ 48 w 71"/>
                <a:gd name="T55" fmla="*/ 67 h 69"/>
                <a:gd name="T56" fmla="*/ 51 w 71"/>
                <a:gd name="T57" fmla="*/ 63 h 69"/>
                <a:gd name="T58" fmla="*/ 54 w 71"/>
                <a:gd name="T59" fmla="*/ 62 h 69"/>
                <a:gd name="T60" fmla="*/ 58 w 71"/>
                <a:gd name="T61" fmla="*/ 60 h 69"/>
                <a:gd name="T62" fmla="*/ 61 w 71"/>
                <a:gd name="T63" fmla="*/ 58 h 69"/>
                <a:gd name="T64" fmla="*/ 63 w 71"/>
                <a:gd name="T65" fmla="*/ 55 h 69"/>
                <a:gd name="T66" fmla="*/ 66 w 71"/>
                <a:gd name="T67" fmla="*/ 51 h 69"/>
                <a:gd name="T68" fmla="*/ 68 w 71"/>
                <a:gd name="T69" fmla="*/ 45 h 69"/>
                <a:gd name="T70" fmla="*/ 70 w 71"/>
                <a:gd name="T71" fmla="*/ 40 h 69"/>
                <a:gd name="T72" fmla="*/ 71 w 71"/>
                <a:gd name="T73" fmla="*/ 36 h 69"/>
                <a:gd name="T74" fmla="*/ 71 w 71"/>
                <a:gd name="T75" fmla="*/ 31 h 69"/>
                <a:gd name="T76" fmla="*/ 70 w 71"/>
                <a:gd name="T77" fmla="*/ 26 h 69"/>
                <a:gd name="T78" fmla="*/ 68 w 71"/>
                <a:gd name="T79" fmla="*/ 23 h 69"/>
                <a:gd name="T80" fmla="*/ 68 w 71"/>
                <a:gd name="T81" fmla="*/ 17 h 69"/>
                <a:gd name="T82" fmla="*/ 66 w 71"/>
                <a:gd name="T83" fmla="*/ 14 h 69"/>
                <a:gd name="T84" fmla="*/ 61 w 71"/>
                <a:gd name="T85" fmla="*/ 11 h 69"/>
                <a:gd name="T86" fmla="*/ 60 w 71"/>
                <a:gd name="T87" fmla="*/ 7 h 69"/>
                <a:gd name="T88" fmla="*/ 54 w 71"/>
                <a:gd name="T89" fmla="*/ 5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1"/>
                <a:gd name="T136" fmla="*/ 0 h 69"/>
                <a:gd name="T137" fmla="*/ 71 w 71"/>
                <a:gd name="T138" fmla="*/ 69 h 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1" h="69">
                  <a:moveTo>
                    <a:pt x="51" y="4"/>
                  </a:moveTo>
                  <a:lnTo>
                    <a:pt x="48" y="0"/>
                  </a:lnTo>
                  <a:lnTo>
                    <a:pt x="46" y="0"/>
                  </a:lnTo>
                  <a:lnTo>
                    <a:pt x="44" y="0"/>
                  </a:lnTo>
                  <a:lnTo>
                    <a:pt x="42" y="0"/>
                  </a:lnTo>
                  <a:lnTo>
                    <a:pt x="41" y="0"/>
                  </a:lnTo>
                  <a:lnTo>
                    <a:pt x="39" y="0"/>
                  </a:lnTo>
                  <a:lnTo>
                    <a:pt x="37" y="0"/>
                  </a:lnTo>
                  <a:lnTo>
                    <a:pt x="36" y="0"/>
                  </a:lnTo>
                  <a:lnTo>
                    <a:pt x="34" y="0"/>
                  </a:lnTo>
                  <a:lnTo>
                    <a:pt x="32" y="0"/>
                  </a:lnTo>
                  <a:lnTo>
                    <a:pt x="31" y="0"/>
                  </a:lnTo>
                  <a:lnTo>
                    <a:pt x="29" y="0"/>
                  </a:lnTo>
                  <a:lnTo>
                    <a:pt x="27" y="0"/>
                  </a:lnTo>
                  <a:lnTo>
                    <a:pt x="25" y="0"/>
                  </a:lnTo>
                  <a:lnTo>
                    <a:pt x="25" y="2"/>
                  </a:lnTo>
                  <a:lnTo>
                    <a:pt x="24" y="2"/>
                  </a:lnTo>
                  <a:lnTo>
                    <a:pt x="22" y="4"/>
                  </a:lnTo>
                  <a:lnTo>
                    <a:pt x="20" y="4"/>
                  </a:lnTo>
                  <a:lnTo>
                    <a:pt x="19" y="5"/>
                  </a:lnTo>
                  <a:lnTo>
                    <a:pt x="17" y="5"/>
                  </a:lnTo>
                  <a:lnTo>
                    <a:pt x="15" y="5"/>
                  </a:lnTo>
                  <a:lnTo>
                    <a:pt x="15" y="7"/>
                  </a:lnTo>
                  <a:lnTo>
                    <a:pt x="13" y="7"/>
                  </a:lnTo>
                  <a:lnTo>
                    <a:pt x="13" y="9"/>
                  </a:lnTo>
                  <a:lnTo>
                    <a:pt x="12" y="9"/>
                  </a:lnTo>
                  <a:lnTo>
                    <a:pt x="12" y="11"/>
                  </a:lnTo>
                  <a:lnTo>
                    <a:pt x="10" y="11"/>
                  </a:lnTo>
                  <a:lnTo>
                    <a:pt x="10" y="12"/>
                  </a:lnTo>
                  <a:lnTo>
                    <a:pt x="8" y="14"/>
                  </a:lnTo>
                  <a:lnTo>
                    <a:pt x="7" y="14"/>
                  </a:lnTo>
                  <a:lnTo>
                    <a:pt x="7" y="17"/>
                  </a:lnTo>
                  <a:lnTo>
                    <a:pt x="5" y="19"/>
                  </a:lnTo>
                  <a:lnTo>
                    <a:pt x="3" y="23"/>
                  </a:lnTo>
                  <a:lnTo>
                    <a:pt x="3" y="24"/>
                  </a:lnTo>
                  <a:lnTo>
                    <a:pt x="2" y="26"/>
                  </a:lnTo>
                  <a:lnTo>
                    <a:pt x="0" y="28"/>
                  </a:lnTo>
                  <a:lnTo>
                    <a:pt x="2" y="28"/>
                  </a:lnTo>
                  <a:lnTo>
                    <a:pt x="0" y="28"/>
                  </a:lnTo>
                  <a:lnTo>
                    <a:pt x="0" y="29"/>
                  </a:lnTo>
                  <a:lnTo>
                    <a:pt x="0" y="31"/>
                  </a:lnTo>
                  <a:lnTo>
                    <a:pt x="0" y="33"/>
                  </a:lnTo>
                  <a:lnTo>
                    <a:pt x="0" y="34"/>
                  </a:lnTo>
                  <a:lnTo>
                    <a:pt x="0" y="36"/>
                  </a:lnTo>
                  <a:lnTo>
                    <a:pt x="0" y="38"/>
                  </a:lnTo>
                  <a:lnTo>
                    <a:pt x="0" y="40"/>
                  </a:lnTo>
                  <a:lnTo>
                    <a:pt x="2" y="41"/>
                  </a:lnTo>
                  <a:lnTo>
                    <a:pt x="2" y="43"/>
                  </a:lnTo>
                  <a:lnTo>
                    <a:pt x="2" y="45"/>
                  </a:lnTo>
                  <a:lnTo>
                    <a:pt x="2" y="46"/>
                  </a:lnTo>
                  <a:lnTo>
                    <a:pt x="3" y="48"/>
                  </a:lnTo>
                  <a:lnTo>
                    <a:pt x="3" y="50"/>
                  </a:lnTo>
                  <a:lnTo>
                    <a:pt x="5" y="50"/>
                  </a:lnTo>
                  <a:lnTo>
                    <a:pt x="5" y="51"/>
                  </a:lnTo>
                  <a:lnTo>
                    <a:pt x="7" y="51"/>
                  </a:lnTo>
                  <a:lnTo>
                    <a:pt x="7" y="53"/>
                  </a:lnTo>
                  <a:lnTo>
                    <a:pt x="7" y="55"/>
                  </a:lnTo>
                  <a:lnTo>
                    <a:pt x="8" y="55"/>
                  </a:lnTo>
                  <a:lnTo>
                    <a:pt x="8" y="57"/>
                  </a:lnTo>
                  <a:lnTo>
                    <a:pt x="10" y="57"/>
                  </a:lnTo>
                  <a:lnTo>
                    <a:pt x="10" y="58"/>
                  </a:lnTo>
                  <a:lnTo>
                    <a:pt x="12" y="60"/>
                  </a:lnTo>
                  <a:lnTo>
                    <a:pt x="13" y="60"/>
                  </a:lnTo>
                  <a:lnTo>
                    <a:pt x="13" y="62"/>
                  </a:lnTo>
                  <a:lnTo>
                    <a:pt x="15" y="62"/>
                  </a:lnTo>
                  <a:lnTo>
                    <a:pt x="17" y="63"/>
                  </a:lnTo>
                  <a:lnTo>
                    <a:pt x="20" y="65"/>
                  </a:lnTo>
                  <a:lnTo>
                    <a:pt x="24" y="67"/>
                  </a:lnTo>
                  <a:lnTo>
                    <a:pt x="27" y="67"/>
                  </a:lnTo>
                  <a:lnTo>
                    <a:pt x="27" y="69"/>
                  </a:lnTo>
                  <a:lnTo>
                    <a:pt x="29" y="67"/>
                  </a:lnTo>
                  <a:lnTo>
                    <a:pt x="29" y="69"/>
                  </a:lnTo>
                  <a:lnTo>
                    <a:pt x="31" y="69"/>
                  </a:lnTo>
                  <a:lnTo>
                    <a:pt x="32" y="69"/>
                  </a:lnTo>
                  <a:lnTo>
                    <a:pt x="34" y="69"/>
                  </a:lnTo>
                  <a:lnTo>
                    <a:pt x="36" y="69"/>
                  </a:lnTo>
                  <a:lnTo>
                    <a:pt x="37" y="69"/>
                  </a:lnTo>
                  <a:lnTo>
                    <a:pt x="39" y="69"/>
                  </a:lnTo>
                  <a:lnTo>
                    <a:pt x="39" y="67"/>
                  </a:lnTo>
                  <a:lnTo>
                    <a:pt x="41" y="67"/>
                  </a:lnTo>
                  <a:lnTo>
                    <a:pt x="42" y="67"/>
                  </a:lnTo>
                  <a:lnTo>
                    <a:pt x="44" y="67"/>
                  </a:lnTo>
                  <a:lnTo>
                    <a:pt x="46" y="67"/>
                  </a:lnTo>
                  <a:lnTo>
                    <a:pt x="48" y="67"/>
                  </a:lnTo>
                  <a:lnTo>
                    <a:pt x="48" y="65"/>
                  </a:lnTo>
                  <a:lnTo>
                    <a:pt x="49" y="65"/>
                  </a:lnTo>
                  <a:lnTo>
                    <a:pt x="51" y="63"/>
                  </a:lnTo>
                  <a:lnTo>
                    <a:pt x="53" y="63"/>
                  </a:lnTo>
                  <a:lnTo>
                    <a:pt x="53" y="62"/>
                  </a:lnTo>
                  <a:lnTo>
                    <a:pt x="54" y="62"/>
                  </a:lnTo>
                  <a:lnTo>
                    <a:pt x="56" y="62"/>
                  </a:lnTo>
                  <a:lnTo>
                    <a:pt x="56" y="60"/>
                  </a:lnTo>
                  <a:lnTo>
                    <a:pt x="58" y="60"/>
                  </a:lnTo>
                  <a:lnTo>
                    <a:pt x="58" y="58"/>
                  </a:lnTo>
                  <a:lnTo>
                    <a:pt x="60" y="58"/>
                  </a:lnTo>
                  <a:lnTo>
                    <a:pt x="61" y="58"/>
                  </a:lnTo>
                  <a:lnTo>
                    <a:pt x="61" y="57"/>
                  </a:lnTo>
                  <a:lnTo>
                    <a:pt x="61" y="55"/>
                  </a:lnTo>
                  <a:lnTo>
                    <a:pt x="63" y="55"/>
                  </a:lnTo>
                  <a:lnTo>
                    <a:pt x="63" y="53"/>
                  </a:lnTo>
                  <a:lnTo>
                    <a:pt x="65" y="53"/>
                  </a:lnTo>
                  <a:lnTo>
                    <a:pt x="66" y="51"/>
                  </a:lnTo>
                  <a:lnTo>
                    <a:pt x="66" y="50"/>
                  </a:lnTo>
                  <a:lnTo>
                    <a:pt x="68" y="48"/>
                  </a:lnTo>
                  <a:lnTo>
                    <a:pt x="68" y="45"/>
                  </a:lnTo>
                  <a:lnTo>
                    <a:pt x="70" y="43"/>
                  </a:lnTo>
                  <a:lnTo>
                    <a:pt x="70" y="41"/>
                  </a:lnTo>
                  <a:lnTo>
                    <a:pt x="70" y="40"/>
                  </a:lnTo>
                  <a:lnTo>
                    <a:pt x="70" y="38"/>
                  </a:lnTo>
                  <a:lnTo>
                    <a:pt x="71" y="38"/>
                  </a:lnTo>
                  <a:lnTo>
                    <a:pt x="71" y="36"/>
                  </a:lnTo>
                  <a:lnTo>
                    <a:pt x="71" y="34"/>
                  </a:lnTo>
                  <a:lnTo>
                    <a:pt x="71" y="33"/>
                  </a:lnTo>
                  <a:lnTo>
                    <a:pt x="71" y="31"/>
                  </a:lnTo>
                  <a:lnTo>
                    <a:pt x="71" y="29"/>
                  </a:lnTo>
                  <a:lnTo>
                    <a:pt x="71" y="28"/>
                  </a:lnTo>
                  <a:lnTo>
                    <a:pt x="70" y="26"/>
                  </a:lnTo>
                  <a:lnTo>
                    <a:pt x="70" y="24"/>
                  </a:lnTo>
                  <a:lnTo>
                    <a:pt x="70" y="23"/>
                  </a:lnTo>
                  <a:lnTo>
                    <a:pt x="68" y="23"/>
                  </a:lnTo>
                  <a:lnTo>
                    <a:pt x="68" y="21"/>
                  </a:lnTo>
                  <a:lnTo>
                    <a:pt x="68" y="19"/>
                  </a:lnTo>
                  <a:lnTo>
                    <a:pt x="68" y="17"/>
                  </a:lnTo>
                  <a:lnTo>
                    <a:pt x="66" y="17"/>
                  </a:lnTo>
                  <a:lnTo>
                    <a:pt x="66" y="16"/>
                  </a:lnTo>
                  <a:lnTo>
                    <a:pt x="66" y="14"/>
                  </a:lnTo>
                  <a:lnTo>
                    <a:pt x="65" y="14"/>
                  </a:lnTo>
                  <a:lnTo>
                    <a:pt x="63" y="12"/>
                  </a:lnTo>
                  <a:lnTo>
                    <a:pt x="61" y="11"/>
                  </a:lnTo>
                  <a:lnTo>
                    <a:pt x="61" y="9"/>
                  </a:lnTo>
                  <a:lnTo>
                    <a:pt x="60" y="9"/>
                  </a:lnTo>
                  <a:lnTo>
                    <a:pt x="60" y="7"/>
                  </a:lnTo>
                  <a:lnTo>
                    <a:pt x="58" y="7"/>
                  </a:lnTo>
                  <a:lnTo>
                    <a:pt x="56" y="5"/>
                  </a:lnTo>
                  <a:lnTo>
                    <a:pt x="54" y="5"/>
                  </a:lnTo>
                  <a:lnTo>
                    <a:pt x="54" y="4"/>
                  </a:lnTo>
                  <a:lnTo>
                    <a:pt x="51" y="4"/>
                  </a:lnTo>
                  <a:close/>
                </a:path>
              </a:pathLst>
            </a:custGeom>
            <a:solidFill>
              <a:srgbClr val="808080"/>
            </a:solidFill>
            <a:ln w="9525">
              <a:noFill/>
              <a:round/>
              <a:headEnd/>
              <a:tailEnd/>
            </a:ln>
          </p:spPr>
          <p:txBody>
            <a:bodyPr/>
            <a:lstStyle/>
            <a:p>
              <a:endParaRPr lang="en-US"/>
            </a:p>
          </p:txBody>
        </p:sp>
        <p:sp>
          <p:nvSpPr>
            <p:cNvPr id="546" name="Freeform 2717"/>
            <p:cNvSpPr>
              <a:spLocks/>
            </p:cNvSpPr>
            <p:nvPr/>
          </p:nvSpPr>
          <p:spPr bwMode="auto">
            <a:xfrm>
              <a:off x="1433" y="2825"/>
              <a:ext cx="73" cy="70"/>
            </a:xfrm>
            <a:custGeom>
              <a:avLst/>
              <a:gdLst>
                <a:gd name="T0" fmla="*/ 2 w 73"/>
                <a:gd name="T1" fmla="*/ 25 h 70"/>
                <a:gd name="T2" fmla="*/ 0 w 73"/>
                <a:gd name="T3" fmla="*/ 32 h 70"/>
                <a:gd name="T4" fmla="*/ 0 w 73"/>
                <a:gd name="T5" fmla="*/ 37 h 70"/>
                <a:gd name="T6" fmla="*/ 2 w 73"/>
                <a:gd name="T7" fmla="*/ 44 h 70"/>
                <a:gd name="T8" fmla="*/ 5 w 73"/>
                <a:gd name="T9" fmla="*/ 53 h 70"/>
                <a:gd name="T10" fmla="*/ 9 w 73"/>
                <a:gd name="T11" fmla="*/ 58 h 70"/>
                <a:gd name="T12" fmla="*/ 12 w 73"/>
                <a:gd name="T13" fmla="*/ 61 h 70"/>
                <a:gd name="T14" fmla="*/ 17 w 73"/>
                <a:gd name="T15" fmla="*/ 64 h 70"/>
                <a:gd name="T16" fmla="*/ 24 w 73"/>
                <a:gd name="T17" fmla="*/ 68 h 70"/>
                <a:gd name="T18" fmla="*/ 32 w 73"/>
                <a:gd name="T19" fmla="*/ 70 h 70"/>
                <a:gd name="T20" fmla="*/ 39 w 73"/>
                <a:gd name="T21" fmla="*/ 70 h 70"/>
                <a:gd name="T22" fmla="*/ 46 w 73"/>
                <a:gd name="T23" fmla="*/ 68 h 70"/>
                <a:gd name="T24" fmla="*/ 56 w 73"/>
                <a:gd name="T25" fmla="*/ 63 h 70"/>
                <a:gd name="T26" fmla="*/ 61 w 73"/>
                <a:gd name="T27" fmla="*/ 59 h 70"/>
                <a:gd name="T28" fmla="*/ 65 w 73"/>
                <a:gd name="T29" fmla="*/ 54 h 70"/>
                <a:gd name="T30" fmla="*/ 70 w 73"/>
                <a:gd name="T31" fmla="*/ 49 h 70"/>
                <a:gd name="T32" fmla="*/ 73 w 73"/>
                <a:gd name="T33" fmla="*/ 41 h 70"/>
                <a:gd name="T34" fmla="*/ 73 w 73"/>
                <a:gd name="T35" fmla="*/ 36 h 70"/>
                <a:gd name="T36" fmla="*/ 73 w 73"/>
                <a:gd name="T37" fmla="*/ 29 h 70"/>
                <a:gd name="T38" fmla="*/ 70 w 73"/>
                <a:gd name="T39" fmla="*/ 22 h 70"/>
                <a:gd name="T40" fmla="*/ 67 w 73"/>
                <a:gd name="T41" fmla="*/ 13 h 70"/>
                <a:gd name="T42" fmla="*/ 63 w 73"/>
                <a:gd name="T43" fmla="*/ 10 h 70"/>
                <a:gd name="T44" fmla="*/ 56 w 73"/>
                <a:gd name="T45" fmla="*/ 5 h 70"/>
                <a:gd name="T46" fmla="*/ 48 w 73"/>
                <a:gd name="T47" fmla="*/ 0 h 70"/>
                <a:gd name="T48" fmla="*/ 38 w 73"/>
                <a:gd name="T49" fmla="*/ 0 h 70"/>
                <a:gd name="T50" fmla="*/ 31 w 73"/>
                <a:gd name="T51" fmla="*/ 0 h 70"/>
                <a:gd name="T52" fmla="*/ 26 w 73"/>
                <a:gd name="T53" fmla="*/ 1 h 70"/>
                <a:gd name="T54" fmla="*/ 19 w 73"/>
                <a:gd name="T55" fmla="*/ 5 h 70"/>
                <a:gd name="T56" fmla="*/ 15 w 73"/>
                <a:gd name="T57" fmla="*/ 7 h 70"/>
                <a:gd name="T58" fmla="*/ 9 w 73"/>
                <a:gd name="T59" fmla="*/ 12 h 70"/>
                <a:gd name="T60" fmla="*/ 5 w 73"/>
                <a:gd name="T61" fmla="*/ 17 h 70"/>
                <a:gd name="T62" fmla="*/ 7 w 73"/>
                <a:gd name="T63" fmla="*/ 18 h 70"/>
                <a:gd name="T64" fmla="*/ 10 w 73"/>
                <a:gd name="T65" fmla="*/ 13 h 70"/>
                <a:gd name="T66" fmla="*/ 17 w 73"/>
                <a:gd name="T67" fmla="*/ 8 h 70"/>
                <a:gd name="T68" fmla="*/ 22 w 73"/>
                <a:gd name="T69" fmla="*/ 7 h 70"/>
                <a:gd name="T70" fmla="*/ 31 w 73"/>
                <a:gd name="T71" fmla="*/ 3 h 70"/>
                <a:gd name="T72" fmla="*/ 38 w 73"/>
                <a:gd name="T73" fmla="*/ 1 h 70"/>
                <a:gd name="T74" fmla="*/ 46 w 73"/>
                <a:gd name="T75" fmla="*/ 3 h 70"/>
                <a:gd name="T76" fmla="*/ 55 w 73"/>
                <a:gd name="T77" fmla="*/ 7 h 70"/>
                <a:gd name="T78" fmla="*/ 61 w 73"/>
                <a:gd name="T79" fmla="*/ 12 h 70"/>
                <a:gd name="T80" fmla="*/ 67 w 73"/>
                <a:gd name="T81" fmla="*/ 18 h 70"/>
                <a:gd name="T82" fmla="*/ 70 w 73"/>
                <a:gd name="T83" fmla="*/ 24 h 70"/>
                <a:gd name="T84" fmla="*/ 70 w 73"/>
                <a:gd name="T85" fmla="*/ 30 h 70"/>
                <a:gd name="T86" fmla="*/ 70 w 73"/>
                <a:gd name="T87" fmla="*/ 37 h 70"/>
                <a:gd name="T88" fmla="*/ 67 w 73"/>
                <a:gd name="T89" fmla="*/ 47 h 70"/>
                <a:gd name="T90" fmla="*/ 63 w 73"/>
                <a:gd name="T91" fmla="*/ 53 h 70"/>
                <a:gd name="T92" fmla="*/ 60 w 73"/>
                <a:gd name="T93" fmla="*/ 56 h 70"/>
                <a:gd name="T94" fmla="*/ 53 w 73"/>
                <a:gd name="T95" fmla="*/ 61 h 70"/>
                <a:gd name="T96" fmla="*/ 43 w 73"/>
                <a:gd name="T97" fmla="*/ 64 h 70"/>
                <a:gd name="T98" fmla="*/ 36 w 73"/>
                <a:gd name="T99" fmla="*/ 66 h 70"/>
                <a:gd name="T100" fmla="*/ 31 w 73"/>
                <a:gd name="T101" fmla="*/ 66 h 70"/>
                <a:gd name="T102" fmla="*/ 22 w 73"/>
                <a:gd name="T103" fmla="*/ 63 h 70"/>
                <a:gd name="T104" fmla="*/ 17 w 73"/>
                <a:gd name="T105" fmla="*/ 61 h 70"/>
                <a:gd name="T106" fmla="*/ 14 w 73"/>
                <a:gd name="T107" fmla="*/ 58 h 70"/>
                <a:gd name="T108" fmla="*/ 7 w 73"/>
                <a:gd name="T109" fmla="*/ 53 h 70"/>
                <a:gd name="T110" fmla="*/ 5 w 73"/>
                <a:gd name="T111" fmla="*/ 47 h 70"/>
                <a:gd name="T112" fmla="*/ 3 w 73"/>
                <a:gd name="T113" fmla="*/ 39 h 70"/>
                <a:gd name="T114" fmla="*/ 3 w 73"/>
                <a:gd name="T115" fmla="*/ 34 h 70"/>
                <a:gd name="T116" fmla="*/ 3 w 73"/>
                <a:gd name="T117" fmla="*/ 29 h 70"/>
                <a:gd name="T118" fmla="*/ 7 w 73"/>
                <a:gd name="T119" fmla="*/ 22 h 7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3"/>
                <a:gd name="T181" fmla="*/ 0 h 70"/>
                <a:gd name="T182" fmla="*/ 73 w 73"/>
                <a:gd name="T183" fmla="*/ 70 h 7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3" h="70">
                  <a:moveTo>
                    <a:pt x="3" y="20"/>
                  </a:moveTo>
                  <a:lnTo>
                    <a:pt x="3" y="22"/>
                  </a:lnTo>
                  <a:lnTo>
                    <a:pt x="2" y="25"/>
                  </a:lnTo>
                  <a:lnTo>
                    <a:pt x="0" y="29"/>
                  </a:lnTo>
                  <a:lnTo>
                    <a:pt x="0" y="30"/>
                  </a:lnTo>
                  <a:lnTo>
                    <a:pt x="0" y="32"/>
                  </a:lnTo>
                  <a:lnTo>
                    <a:pt x="0" y="34"/>
                  </a:lnTo>
                  <a:lnTo>
                    <a:pt x="0" y="36"/>
                  </a:lnTo>
                  <a:lnTo>
                    <a:pt x="0" y="37"/>
                  </a:lnTo>
                  <a:lnTo>
                    <a:pt x="0" y="39"/>
                  </a:lnTo>
                  <a:lnTo>
                    <a:pt x="0" y="41"/>
                  </a:lnTo>
                  <a:lnTo>
                    <a:pt x="2" y="44"/>
                  </a:lnTo>
                  <a:lnTo>
                    <a:pt x="3" y="49"/>
                  </a:lnTo>
                  <a:lnTo>
                    <a:pt x="3" y="51"/>
                  </a:lnTo>
                  <a:lnTo>
                    <a:pt x="5" y="53"/>
                  </a:lnTo>
                  <a:lnTo>
                    <a:pt x="5" y="54"/>
                  </a:lnTo>
                  <a:lnTo>
                    <a:pt x="7" y="56"/>
                  </a:lnTo>
                  <a:lnTo>
                    <a:pt x="9" y="58"/>
                  </a:lnTo>
                  <a:lnTo>
                    <a:pt x="10" y="59"/>
                  </a:lnTo>
                  <a:lnTo>
                    <a:pt x="10" y="61"/>
                  </a:lnTo>
                  <a:lnTo>
                    <a:pt x="12" y="61"/>
                  </a:lnTo>
                  <a:lnTo>
                    <a:pt x="14" y="63"/>
                  </a:lnTo>
                  <a:lnTo>
                    <a:pt x="15" y="63"/>
                  </a:lnTo>
                  <a:lnTo>
                    <a:pt x="17" y="64"/>
                  </a:lnTo>
                  <a:lnTo>
                    <a:pt x="19" y="64"/>
                  </a:lnTo>
                  <a:lnTo>
                    <a:pt x="21" y="66"/>
                  </a:lnTo>
                  <a:lnTo>
                    <a:pt x="24" y="68"/>
                  </a:lnTo>
                  <a:lnTo>
                    <a:pt x="27" y="68"/>
                  </a:lnTo>
                  <a:lnTo>
                    <a:pt x="31" y="70"/>
                  </a:lnTo>
                  <a:lnTo>
                    <a:pt x="32" y="70"/>
                  </a:lnTo>
                  <a:lnTo>
                    <a:pt x="34" y="70"/>
                  </a:lnTo>
                  <a:lnTo>
                    <a:pt x="36" y="70"/>
                  </a:lnTo>
                  <a:lnTo>
                    <a:pt x="39" y="70"/>
                  </a:lnTo>
                  <a:lnTo>
                    <a:pt x="41" y="68"/>
                  </a:lnTo>
                  <a:lnTo>
                    <a:pt x="44" y="68"/>
                  </a:lnTo>
                  <a:lnTo>
                    <a:pt x="46" y="68"/>
                  </a:lnTo>
                  <a:lnTo>
                    <a:pt x="51" y="64"/>
                  </a:lnTo>
                  <a:lnTo>
                    <a:pt x="55" y="63"/>
                  </a:lnTo>
                  <a:lnTo>
                    <a:pt x="56" y="63"/>
                  </a:lnTo>
                  <a:lnTo>
                    <a:pt x="58" y="63"/>
                  </a:lnTo>
                  <a:lnTo>
                    <a:pt x="60" y="59"/>
                  </a:lnTo>
                  <a:lnTo>
                    <a:pt x="61" y="59"/>
                  </a:lnTo>
                  <a:lnTo>
                    <a:pt x="63" y="58"/>
                  </a:lnTo>
                  <a:lnTo>
                    <a:pt x="65" y="56"/>
                  </a:lnTo>
                  <a:lnTo>
                    <a:pt x="65" y="54"/>
                  </a:lnTo>
                  <a:lnTo>
                    <a:pt x="68" y="51"/>
                  </a:lnTo>
                  <a:lnTo>
                    <a:pt x="68" y="49"/>
                  </a:lnTo>
                  <a:lnTo>
                    <a:pt x="70" y="49"/>
                  </a:lnTo>
                  <a:lnTo>
                    <a:pt x="70" y="46"/>
                  </a:lnTo>
                  <a:lnTo>
                    <a:pt x="72" y="41"/>
                  </a:lnTo>
                  <a:lnTo>
                    <a:pt x="73" y="41"/>
                  </a:lnTo>
                  <a:lnTo>
                    <a:pt x="73" y="39"/>
                  </a:lnTo>
                  <a:lnTo>
                    <a:pt x="73" y="37"/>
                  </a:lnTo>
                  <a:lnTo>
                    <a:pt x="73" y="36"/>
                  </a:lnTo>
                  <a:lnTo>
                    <a:pt x="73" y="32"/>
                  </a:lnTo>
                  <a:lnTo>
                    <a:pt x="73" y="30"/>
                  </a:lnTo>
                  <a:lnTo>
                    <a:pt x="73" y="29"/>
                  </a:lnTo>
                  <a:lnTo>
                    <a:pt x="72" y="25"/>
                  </a:lnTo>
                  <a:lnTo>
                    <a:pt x="72" y="24"/>
                  </a:lnTo>
                  <a:lnTo>
                    <a:pt x="70" y="22"/>
                  </a:lnTo>
                  <a:lnTo>
                    <a:pt x="70" y="20"/>
                  </a:lnTo>
                  <a:lnTo>
                    <a:pt x="70" y="18"/>
                  </a:lnTo>
                  <a:lnTo>
                    <a:pt x="67" y="13"/>
                  </a:lnTo>
                  <a:lnTo>
                    <a:pt x="65" y="12"/>
                  </a:lnTo>
                  <a:lnTo>
                    <a:pt x="65" y="10"/>
                  </a:lnTo>
                  <a:lnTo>
                    <a:pt x="63" y="10"/>
                  </a:lnTo>
                  <a:lnTo>
                    <a:pt x="61" y="8"/>
                  </a:lnTo>
                  <a:lnTo>
                    <a:pt x="60" y="7"/>
                  </a:lnTo>
                  <a:lnTo>
                    <a:pt x="56" y="5"/>
                  </a:lnTo>
                  <a:lnTo>
                    <a:pt x="55" y="5"/>
                  </a:lnTo>
                  <a:lnTo>
                    <a:pt x="50" y="1"/>
                  </a:lnTo>
                  <a:lnTo>
                    <a:pt x="48" y="0"/>
                  </a:lnTo>
                  <a:lnTo>
                    <a:pt x="44" y="0"/>
                  </a:lnTo>
                  <a:lnTo>
                    <a:pt x="43" y="0"/>
                  </a:lnTo>
                  <a:lnTo>
                    <a:pt x="38" y="0"/>
                  </a:lnTo>
                  <a:lnTo>
                    <a:pt x="36" y="0"/>
                  </a:lnTo>
                  <a:lnTo>
                    <a:pt x="32" y="0"/>
                  </a:lnTo>
                  <a:lnTo>
                    <a:pt x="31" y="0"/>
                  </a:lnTo>
                  <a:lnTo>
                    <a:pt x="29" y="0"/>
                  </a:lnTo>
                  <a:lnTo>
                    <a:pt x="27" y="0"/>
                  </a:lnTo>
                  <a:lnTo>
                    <a:pt x="26" y="1"/>
                  </a:lnTo>
                  <a:lnTo>
                    <a:pt x="24" y="1"/>
                  </a:lnTo>
                  <a:lnTo>
                    <a:pt x="21" y="3"/>
                  </a:lnTo>
                  <a:lnTo>
                    <a:pt x="19" y="5"/>
                  </a:lnTo>
                  <a:lnTo>
                    <a:pt x="17" y="5"/>
                  </a:lnTo>
                  <a:lnTo>
                    <a:pt x="17" y="7"/>
                  </a:lnTo>
                  <a:lnTo>
                    <a:pt x="15" y="7"/>
                  </a:lnTo>
                  <a:lnTo>
                    <a:pt x="12" y="8"/>
                  </a:lnTo>
                  <a:lnTo>
                    <a:pt x="10" y="10"/>
                  </a:lnTo>
                  <a:lnTo>
                    <a:pt x="9" y="12"/>
                  </a:lnTo>
                  <a:lnTo>
                    <a:pt x="7" y="13"/>
                  </a:lnTo>
                  <a:lnTo>
                    <a:pt x="7" y="15"/>
                  </a:lnTo>
                  <a:lnTo>
                    <a:pt x="5" y="17"/>
                  </a:lnTo>
                  <a:lnTo>
                    <a:pt x="3" y="20"/>
                  </a:lnTo>
                  <a:lnTo>
                    <a:pt x="7" y="22"/>
                  </a:lnTo>
                  <a:lnTo>
                    <a:pt x="7" y="18"/>
                  </a:lnTo>
                  <a:lnTo>
                    <a:pt x="9" y="17"/>
                  </a:lnTo>
                  <a:lnTo>
                    <a:pt x="10" y="17"/>
                  </a:lnTo>
                  <a:lnTo>
                    <a:pt x="10" y="13"/>
                  </a:lnTo>
                  <a:lnTo>
                    <a:pt x="12" y="12"/>
                  </a:lnTo>
                  <a:lnTo>
                    <a:pt x="15" y="10"/>
                  </a:lnTo>
                  <a:lnTo>
                    <a:pt x="17" y="8"/>
                  </a:lnTo>
                  <a:lnTo>
                    <a:pt x="19" y="7"/>
                  </a:lnTo>
                  <a:lnTo>
                    <a:pt x="21" y="7"/>
                  </a:lnTo>
                  <a:lnTo>
                    <a:pt x="22" y="7"/>
                  </a:lnTo>
                  <a:lnTo>
                    <a:pt x="24" y="5"/>
                  </a:lnTo>
                  <a:lnTo>
                    <a:pt x="27" y="3"/>
                  </a:lnTo>
                  <a:lnTo>
                    <a:pt x="31" y="3"/>
                  </a:lnTo>
                  <a:lnTo>
                    <a:pt x="32" y="3"/>
                  </a:lnTo>
                  <a:lnTo>
                    <a:pt x="32" y="1"/>
                  </a:lnTo>
                  <a:lnTo>
                    <a:pt x="38" y="1"/>
                  </a:lnTo>
                  <a:lnTo>
                    <a:pt x="41" y="1"/>
                  </a:lnTo>
                  <a:lnTo>
                    <a:pt x="44" y="3"/>
                  </a:lnTo>
                  <a:lnTo>
                    <a:pt x="46" y="3"/>
                  </a:lnTo>
                  <a:lnTo>
                    <a:pt x="48" y="5"/>
                  </a:lnTo>
                  <a:lnTo>
                    <a:pt x="53" y="7"/>
                  </a:lnTo>
                  <a:lnTo>
                    <a:pt x="55" y="7"/>
                  </a:lnTo>
                  <a:lnTo>
                    <a:pt x="58" y="10"/>
                  </a:lnTo>
                  <a:lnTo>
                    <a:pt x="60" y="12"/>
                  </a:lnTo>
                  <a:lnTo>
                    <a:pt x="61" y="12"/>
                  </a:lnTo>
                  <a:lnTo>
                    <a:pt x="63" y="13"/>
                  </a:lnTo>
                  <a:lnTo>
                    <a:pt x="65" y="17"/>
                  </a:lnTo>
                  <a:lnTo>
                    <a:pt x="67" y="18"/>
                  </a:lnTo>
                  <a:lnTo>
                    <a:pt x="67" y="20"/>
                  </a:lnTo>
                  <a:lnTo>
                    <a:pt x="68" y="22"/>
                  </a:lnTo>
                  <a:lnTo>
                    <a:pt x="70" y="24"/>
                  </a:lnTo>
                  <a:lnTo>
                    <a:pt x="70" y="25"/>
                  </a:lnTo>
                  <a:lnTo>
                    <a:pt x="70" y="29"/>
                  </a:lnTo>
                  <a:lnTo>
                    <a:pt x="70" y="30"/>
                  </a:lnTo>
                  <a:lnTo>
                    <a:pt x="70" y="32"/>
                  </a:lnTo>
                  <a:lnTo>
                    <a:pt x="70" y="36"/>
                  </a:lnTo>
                  <a:lnTo>
                    <a:pt x="70" y="37"/>
                  </a:lnTo>
                  <a:lnTo>
                    <a:pt x="70" y="41"/>
                  </a:lnTo>
                  <a:lnTo>
                    <a:pt x="68" y="44"/>
                  </a:lnTo>
                  <a:lnTo>
                    <a:pt x="67" y="47"/>
                  </a:lnTo>
                  <a:lnTo>
                    <a:pt x="65" y="49"/>
                  </a:lnTo>
                  <a:lnTo>
                    <a:pt x="65" y="51"/>
                  </a:lnTo>
                  <a:lnTo>
                    <a:pt x="63" y="53"/>
                  </a:lnTo>
                  <a:lnTo>
                    <a:pt x="61" y="54"/>
                  </a:lnTo>
                  <a:lnTo>
                    <a:pt x="61" y="56"/>
                  </a:lnTo>
                  <a:lnTo>
                    <a:pt x="60" y="56"/>
                  </a:lnTo>
                  <a:lnTo>
                    <a:pt x="58" y="58"/>
                  </a:lnTo>
                  <a:lnTo>
                    <a:pt x="56" y="59"/>
                  </a:lnTo>
                  <a:lnTo>
                    <a:pt x="53" y="61"/>
                  </a:lnTo>
                  <a:lnTo>
                    <a:pt x="50" y="63"/>
                  </a:lnTo>
                  <a:lnTo>
                    <a:pt x="46" y="64"/>
                  </a:lnTo>
                  <a:lnTo>
                    <a:pt x="43" y="64"/>
                  </a:lnTo>
                  <a:lnTo>
                    <a:pt x="41" y="66"/>
                  </a:lnTo>
                  <a:lnTo>
                    <a:pt x="39" y="66"/>
                  </a:lnTo>
                  <a:lnTo>
                    <a:pt x="36" y="66"/>
                  </a:lnTo>
                  <a:lnTo>
                    <a:pt x="34" y="66"/>
                  </a:lnTo>
                  <a:lnTo>
                    <a:pt x="32" y="66"/>
                  </a:lnTo>
                  <a:lnTo>
                    <a:pt x="31" y="66"/>
                  </a:lnTo>
                  <a:lnTo>
                    <a:pt x="27" y="64"/>
                  </a:lnTo>
                  <a:lnTo>
                    <a:pt x="24" y="64"/>
                  </a:lnTo>
                  <a:lnTo>
                    <a:pt x="22" y="63"/>
                  </a:lnTo>
                  <a:lnTo>
                    <a:pt x="21" y="63"/>
                  </a:lnTo>
                  <a:lnTo>
                    <a:pt x="19" y="61"/>
                  </a:lnTo>
                  <a:lnTo>
                    <a:pt x="17" y="61"/>
                  </a:lnTo>
                  <a:lnTo>
                    <a:pt x="15" y="61"/>
                  </a:lnTo>
                  <a:lnTo>
                    <a:pt x="14" y="59"/>
                  </a:lnTo>
                  <a:lnTo>
                    <a:pt x="14" y="58"/>
                  </a:lnTo>
                  <a:lnTo>
                    <a:pt x="12" y="58"/>
                  </a:lnTo>
                  <a:lnTo>
                    <a:pt x="10" y="56"/>
                  </a:lnTo>
                  <a:lnTo>
                    <a:pt x="7" y="53"/>
                  </a:lnTo>
                  <a:lnTo>
                    <a:pt x="7" y="51"/>
                  </a:lnTo>
                  <a:lnTo>
                    <a:pt x="7" y="49"/>
                  </a:lnTo>
                  <a:lnTo>
                    <a:pt x="5" y="47"/>
                  </a:lnTo>
                  <a:lnTo>
                    <a:pt x="3" y="42"/>
                  </a:lnTo>
                  <a:lnTo>
                    <a:pt x="3" y="41"/>
                  </a:lnTo>
                  <a:lnTo>
                    <a:pt x="3" y="39"/>
                  </a:lnTo>
                  <a:lnTo>
                    <a:pt x="3" y="37"/>
                  </a:lnTo>
                  <a:lnTo>
                    <a:pt x="3" y="36"/>
                  </a:lnTo>
                  <a:lnTo>
                    <a:pt x="3" y="34"/>
                  </a:lnTo>
                  <a:lnTo>
                    <a:pt x="3" y="32"/>
                  </a:lnTo>
                  <a:lnTo>
                    <a:pt x="3" y="30"/>
                  </a:lnTo>
                  <a:lnTo>
                    <a:pt x="3" y="29"/>
                  </a:lnTo>
                  <a:lnTo>
                    <a:pt x="3" y="25"/>
                  </a:lnTo>
                  <a:lnTo>
                    <a:pt x="5" y="22"/>
                  </a:lnTo>
                  <a:lnTo>
                    <a:pt x="7" y="22"/>
                  </a:lnTo>
                  <a:lnTo>
                    <a:pt x="3" y="20"/>
                  </a:lnTo>
                  <a:close/>
                </a:path>
              </a:pathLst>
            </a:custGeom>
            <a:solidFill>
              <a:srgbClr val="808080"/>
            </a:solidFill>
            <a:ln w="9525">
              <a:noFill/>
              <a:round/>
              <a:headEnd/>
              <a:tailEnd/>
            </a:ln>
          </p:spPr>
          <p:txBody>
            <a:bodyPr/>
            <a:lstStyle/>
            <a:p>
              <a:endParaRPr lang="en-US"/>
            </a:p>
          </p:txBody>
        </p:sp>
        <p:sp>
          <p:nvSpPr>
            <p:cNvPr id="547" name="Freeform 2718"/>
            <p:cNvSpPr>
              <a:spLocks/>
            </p:cNvSpPr>
            <p:nvPr/>
          </p:nvSpPr>
          <p:spPr bwMode="auto">
            <a:xfrm>
              <a:off x="1476" y="2857"/>
              <a:ext cx="59" cy="58"/>
            </a:xfrm>
            <a:custGeom>
              <a:avLst/>
              <a:gdLst>
                <a:gd name="T0" fmla="*/ 41 w 59"/>
                <a:gd name="T1" fmla="*/ 2 h 58"/>
                <a:gd name="T2" fmla="*/ 37 w 59"/>
                <a:gd name="T3" fmla="*/ 0 h 58"/>
                <a:gd name="T4" fmla="*/ 35 w 59"/>
                <a:gd name="T5" fmla="*/ 0 h 58"/>
                <a:gd name="T6" fmla="*/ 32 w 59"/>
                <a:gd name="T7" fmla="*/ 0 h 58"/>
                <a:gd name="T8" fmla="*/ 29 w 59"/>
                <a:gd name="T9" fmla="*/ 0 h 58"/>
                <a:gd name="T10" fmla="*/ 25 w 59"/>
                <a:gd name="T11" fmla="*/ 0 h 58"/>
                <a:gd name="T12" fmla="*/ 17 w 59"/>
                <a:gd name="T13" fmla="*/ 5 h 58"/>
                <a:gd name="T14" fmla="*/ 13 w 59"/>
                <a:gd name="T15" fmla="*/ 5 h 58"/>
                <a:gd name="T16" fmla="*/ 12 w 59"/>
                <a:gd name="T17" fmla="*/ 7 h 58"/>
                <a:gd name="T18" fmla="*/ 10 w 59"/>
                <a:gd name="T19" fmla="*/ 9 h 58"/>
                <a:gd name="T20" fmla="*/ 7 w 59"/>
                <a:gd name="T21" fmla="*/ 10 h 58"/>
                <a:gd name="T22" fmla="*/ 5 w 59"/>
                <a:gd name="T23" fmla="*/ 12 h 58"/>
                <a:gd name="T24" fmla="*/ 3 w 59"/>
                <a:gd name="T25" fmla="*/ 15 h 58"/>
                <a:gd name="T26" fmla="*/ 1 w 59"/>
                <a:gd name="T27" fmla="*/ 21 h 58"/>
                <a:gd name="T28" fmla="*/ 0 w 59"/>
                <a:gd name="T29" fmla="*/ 24 h 58"/>
                <a:gd name="T30" fmla="*/ 0 w 59"/>
                <a:gd name="T31" fmla="*/ 27 h 58"/>
                <a:gd name="T32" fmla="*/ 0 w 59"/>
                <a:gd name="T33" fmla="*/ 31 h 58"/>
                <a:gd name="T34" fmla="*/ 0 w 59"/>
                <a:gd name="T35" fmla="*/ 34 h 58"/>
                <a:gd name="T36" fmla="*/ 3 w 59"/>
                <a:gd name="T37" fmla="*/ 43 h 58"/>
                <a:gd name="T38" fmla="*/ 5 w 59"/>
                <a:gd name="T39" fmla="*/ 48 h 58"/>
                <a:gd name="T40" fmla="*/ 7 w 59"/>
                <a:gd name="T41" fmla="*/ 50 h 58"/>
                <a:gd name="T42" fmla="*/ 10 w 59"/>
                <a:gd name="T43" fmla="*/ 51 h 58"/>
                <a:gd name="T44" fmla="*/ 13 w 59"/>
                <a:gd name="T45" fmla="*/ 53 h 58"/>
                <a:gd name="T46" fmla="*/ 17 w 59"/>
                <a:gd name="T47" fmla="*/ 55 h 58"/>
                <a:gd name="T48" fmla="*/ 22 w 59"/>
                <a:gd name="T49" fmla="*/ 58 h 58"/>
                <a:gd name="T50" fmla="*/ 25 w 59"/>
                <a:gd name="T51" fmla="*/ 58 h 58"/>
                <a:gd name="T52" fmla="*/ 29 w 59"/>
                <a:gd name="T53" fmla="*/ 58 h 58"/>
                <a:gd name="T54" fmla="*/ 32 w 59"/>
                <a:gd name="T55" fmla="*/ 58 h 58"/>
                <a:gd name="T56" fmla="*/ 35 w 59"/>
                <a:gd name="T57" fmla="*/ 58 h 58"/>
                <a:gd name="T58" fmla="*/ 44 w 59"/>
                <a:gd name="T59" fmla="*/ 55 h 58"/>
                <a:gd name="T60" fmla="*/ 46 w 59"/>
                <a:gd name="T61" fmla="*/ 53 h 58"/>
                <a:gd name="T62" fmla="*/ 47 w 59"/>
                <a:gd name="T63" fmla="*/ 51 h 58"/>
                <a:gd name="T64" fmla="*/ 49 w 59"/>
                <a:gd name="T65" fmla="*/ 50 h 58"/>
                <a:gd name="T66" fmla="*/ 53 w 59"/>
                <a:gd name="T67" fmla="*/ 48 h 58"/>
                <a:gd name="T68" fmla="*/ 54 w 59"/>
                <a:gd name="T69" fmla="*/ 44 h 58"/>
                <a:gd name="T70" fmla="*/ 56 w 59"/>
                <a:gd name="T71" fmla="*/ 41 h 58"/>
                <a:gd name="T72" fmla="*/ 59 w 59"/>
                <a:gd name="T73" fmla="*/ 36 h 58"/>
                <a:gd name="T74" fmla="*/ 59 w 59"/>
                <a:gd name="T75" fmla="*/ 32 h 58"/>
                <a:gd name="T76" fmla="*/ 59 w 59"/>
                <a:gd name="T77" fmla="*/ 29 h 58"/>
                <a:gd name="T78" fmla="*/ 59 w 59"/>
                <a:gd name="T79" fmla="*/ 26 h 58"/>
                <a:gd name="T80" fmla="*/ 59 w 59"/>
                <a:gd name="T81" fmla="*/ 22 h 58"/>
                <a:gd name="T82" fmla="*/ 54 w 59"/>
                <a:gd name="T83" fmla="*/ 14 h 58"/>
                <a:gd name="T84" fmla="*/ 53 w 59"/>
                <a:gd name="T85" fmla="*/ 10 h 58"/>
                <a:gd name="T86" fmla="*/ 51 w 59"/>
                <a:gd name="T87" fmla="*/ 9 h 58"/>
                <a:gd name="T88" fmla="*/ 47 w 59"/>
                <a:gd name="T89" fmla="*/ 7 h 58"/>
                <a:gd name="T90" fmla="*/ 46 w 59"/>
                <a:gd name="T91" fmla="*/ 5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9"/>
                <a:gd name="T139" fmla="*/ 0 h 58"/>
                <a:gd name="T140" fmla="*/ 59 w 59"/>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9" h="58">
                  <a:moveTo>
                    <a:pt x="42" y="4"/>
                  </a:moveTo>
                  <a:lnTo>
                    <a:pt x="41" y="2"/>
                  </a:lnTo>
                  <a:lnTo>
                    <a:pt x="39" y="2"/>
                  </a:lnTo>
                  <a:lnTo>
                    <a:pt x="37" y="0"/>
                  </a:lnTo>
                  <a:lnTo>
                    <a:pt x="37" y="2"/>
                  </a:lnTo>
                  <a:lnTo>
                    <a:pt x="35" y="0"/>
                  </a:lnTo>
                  <a:lnTo>
                    <a:pt x="34" y="0"/>
                  </a:lnTo>
                  <a:lnTo>
                    <a:pt x="32" y="0"/>
                  </a:lnTo>
                  <a:lnTo>
                    <a:pt x="30" y="0"/>
                  </a:lnTo>
                  <a:lnTo>
                    <a:pt x="29" y="0"/>
                  </a:lnTo>
                  <a:lnTo>
                    <a:pt x="27" y="0"/>
                  </a:lnTo>
                  <a:lnTo>
                    <a:pt x="25" y="0"/>
                  </a:lnTo>
                  <a:lnTo>
                    <a:pt x="17" y="4"/>
                  </a:lnTo>
                  <a:lnTo>
                    <a:pt x="17" y="5"/>
                  </a:lnTo>
                  <a:lnTo>
                    <a:pt x="15" y="5"/>
                  </a:lnTo>
                  <a:lnTo>
                    <a:pt x="13" y="5"/>
                  </a:lnTo>
                  <a:lnTo>
                    <a:pt x="13" y="7"/>
                  </a:lnTo>
                  <a:lnTo>
                    <a:pt x="12" y="7"/>
                  </a:lnTo>
                  <a:lnTo>
                    <a:pt x="10" y="7"/>
                  </a:lnTo>
                  <a:lnTo>
                    <a:pt x="10" y="9"/>
                  </a:lnTo>
                  <a:lnTo>
                    <a:pt x="8" y="10"/>
                  </a:lnTo>
                  <a:lnTo>
                    <a:pt x="7" y="10"/>
                  </a:lnTo>
                  <a:lnTo>
                    <a:pt x="7" y="12"/>
                  </a:lnTo>
                  <a:lnTo>
                    <a:pt x="5" y="12"/>
                  </a:lnTo>
                  <a:lnTo>
                    <a:pt x="5" y="15"/>
                  </a:lnTo>
                  <a:lnTo>
                    <a:pt x="3" y="15"/>
                  </a:lnTo>
                  <a:lnTo>
                    <a:pt x="3" y="17"/>
                  </a:lnTo>
                  <a:lnTo>
                    <a:pt x="1" y="21"/>
                  </a:lnTo>
                  <a:lnTo>
                    <a:pt x="0" y="22"/>
                  </a:lnTo>
                  <a:lnTo>
                    <a:pt x="0" y="24"/>
                  </a:lnTo>
                  <a:lnTo>
                    <a:pt x="0" y="26"/>
                  </a:lnTo>
                  <a:lnTo>
                    <a:pt x="0" y="27"/>
                  </a:lnTo>
                  <a:lnTo>
                    <a:pt x="0" y="29"/>
                  </a:lnTo>
                  <a:lnTo>
                    <a:pt x="0" y="31"/>
                  </a:lnTo>
                  <a:lnTo>
                    <a:pt x="0" y="32"/>
                  </a:lnTo>
                  <a:lnTo>
                    <a:pt x="0" y="34"/>
                  </a:lnTo>
                  <a:lnTo>
                    <a:pt x="0" y="36"/>
                  </a:lnTo>
                  <a:lnTo>
                    <a:pt x="3" y="43"/>
                  </a:lnTo>
                  <a:lnTo>
                    <a:pt x="3" y="44"/>
                  </a:lnTo>
                  <a:lnTo>
                    <a:pt x="5" y="48"/>
                  </a:lnTo>
                  <a:lnTo>
                    <a:pt x="7" y="48"/>
                  </a:lnTo>
                  <a:lnTo>
                    <a:pt x="7" y="50"/>
                  </a:lnTo>
                  <a:lnTo>
                    <a:pt x="8" y="50"/>
                  </a:lnTo>
                  <a:lnTo>
                    <a:pt x="10" y="51"/>
                  </a:lnTo>
                  <a:lnTo>
                    <a:pt x="12" y="53"/>
                  </a:lnTo>
                  <a:lnTo>
                    <a:pt x="13" y="53"/>
                  </a:lnTo>
                  <a:lnTo>
                    <a:pt x="13" y="55"/>
                  </a:lnTo>
                  <a:lnTo>
                    <a:pt x="17" y="55"/>
                  </a:lnTo>
                  <a:lnTo>
                    <a:pt x="20" y="56"/>
                  </a:lnTo>
                  <a:lnTo>
                    <a:pt x="22" y="58"/>
                  </a:lnTo>
                  <a:lnTo>
                    <a:pt x="24" y="58"/>
                  </a:lnTo>
                  <a:lnTo>
                    <a:pt x="25" y="58"/>
                  </a:lnTo>
                  <a:lnTo>
                    <a:pt x="27" y="58"/>
                  </a:lnTo>
                  <a:lnTo>
                    <a:pt x="29" y="58"/>
                  </a:lnTo>
                  <a:lnTo>
                    <a:pt x="30" y="58"/>
                  </a:lnTo>
                  <a:lnTo>
                    <a:pt x="32" y="58"/>
                  </a:lnTo>
                  <a:lnTo>
                    <a:pt x="34" y="58"/>
                  </a:lnTo>
                  <a:lnTo>
                    <a:pt x="35" y="58"/>
                  </a:lnTo>
                  <a:lnTo>
                    <a:pt x="42" y="55"/>
                  </a:lnTo>
                  <a:lnTo>
                    <a:pt x="44" y="55"/>
                  </a:lnTo>
                  <a:lnTo>
                    <a:pt x="44" y="53"/>
                  </a:lnTo>
                  <a:lnTo>
                    <a:pt x="46" y="53"/>
                  </a:lnTo>
                  <a:lnTo>
                    <a:pt x="46" y="51"/>
                  </a:lnTo>
                  <a:lnTo>
                    <a:pt x="47" y="51"/>
                  </a:lnTo>
                  <a:lnTo>
                    <a:pt x="49" y="51"/>
                  </a:lnTo>
                  <a:lnTo>
                    <a:pt x="49" y="50"/>
                  </a:lnTo>
                  <a:lnTo>
                    <a:pt x="51" y="50"/>
                  </a:lnTo>
                  <a:lnTo>
                    <a:pt x="53" y="48"/>
                  </a:lnTo>
                  <a:lnTo>
                    <a:pt x="53" y="46"/>
                  </a:lnTo>
                  <a:lnTo>
                    <a:pt x="54" y="44"/>
                  </a:lnTo>
                  <a:lnTo>
                    <a:pt x="54" y="43"/>
                  </a:lnTo>
                  <a:lnTo>
                    <a:pt x="56" y="41"/>
                  </a:lnTo>
                  <a:lnTo>
                    <a:pt x="59" y="38"/>
                  </a:lnTo>
                  <a:lnTo>
                    <a:pt x="59" y="36"/>
                  </a:lnTo>
                  <a:lnTo>
                    <a:pt x="59" y="34"/>
                  </a:lnTo>
                  <a:lnTo>
                    <a:pt x="59" y="32"/>
                  </a:lnTo>
                  <a:lnTo>
                    <a:pt x="59" y="31"/>
                  </a:lnTo>
                  <a:lnTo>
                    <a:pt x="59" y="29"/>
                  </a:lnTo>
                  <a:lnTo>
                    <a:pt x="59" y="27"/>
                  </a:lnTo>
                  <a:lnTo>
                    <a:pt x="59" y="26"/>
                  </a:lnTo>
                  <a:lnTo>
                    <a:pt x="59" y="24"/>
                  </a:lnTo>
                  <a:lnTo>
                    <a:pt x="59" y="22"/>
                  </a:lnTo>
                  <a:lnTo>
                    <a:pt x="56" y="15"/>
                  </a:lnTo>
                  <a:lnTo>
                    <a:pt x="54" y="14"/>
                  </a:lnTo>
                  <a:lnTo>
                    <a:pt x="54" y="12"/>
                  </a:lnTo>
                  <a:lnTo>
                    <a:pt x="53" y="10"/>
                  </a:lnTo>
                  <a:lnTo>
                    <a:pt x="53" y="9"/>
                  </a:lnTo>
                  <a:lnTo>
                    <a:pt x="51" y="9"/>
                  </a:lnTo>
                  <a:lnTo>
                    <a:pt x="49" y="7"/>
                  </a:lnTo>
                  <a:lnTo>
                    <a:pt x="47" y="7"/>
                  </a:lnTo>
                  <a:lnTo>
                    <a:pt x="47" y="5"/>
                  </a:lnTo>
                  <a:lnTo>
                    <a:pt x="46" y="5"/>
                  </a:lnTo>
                  <a:lnTo>
                    <a:pt x="42" y="4"/>
                  </a:lnTo>
                  <a:close/>
                </a:path>
              </a:pathLst>
            </a:custGeom>
            <a:solidFill>
              <a:srgbClr val="808080"/>
            </a:solidFill>
            <a:ln w="9525">
              <a:noFill/>
              <a:round/>
              <a:headEnd/>
              <a:tailEnd/>
            </a:ln>
          </p:spPr>
          <p:txBody>
            <a:bodyPr/>
            <a:lstStyle/>
            <a:p>
              <a:endParaRPr lang="en-US"/>
            </a:p>
          </p:txBody>
        </p:sp>
        <p:sp>
          <p:nvSpPr>
            <p:cNvPr id="548" name="Freeform 2719"/>
            <p:cNvSpPr>
              <a:spLocks/>
            </p:cNvSpPr>
            <p:nvPr/>
          </p:nvSpPr>
          <p:spPr bwMode="auto">
            <a:xfrm>
              <a:off x="1474" y="2857"/>
              <a:ext cx="63" cy="60"/>
            </a:xfrm>
            <a:custGeom>
              <a:avLst/>
              <a:gdLst>
                <a:gd name="T0" fmla="*/ 2 w 63"/>
                <a:gd name="T1" fmla="*/ 22 h 60"/>
                <a:gd name="T2" fmla="*/ 2 w 63"/>
                <a:gd name="T3" fmla="*/ 27 h 60"/>
                <a:gd name="T4" fmla="*/ 2 w 63"/>
                <a:gd name="T5" fmla="*/ 31 h 60"/>
                <a:gd name="T6" fmla="*/ 2 w 63"/>
                <a:gd name="T7" fmla="*/ 36 h 60"/>
                <a:gd name="T8" fmla="*/ 3 w 63"/>
                <a:gd name="T9" fmla="*/ 43 h 60"/>
                <a:gd name="T10" fmla="*/ 7 w 63"/>
                <a:gd name="T11" fmla="*/ 48 h 60"/>
                <a:gd name="T12" fmla="*/ 10 w 63"/>
                <a:gd name="T13" fmla="*/ 51 h 60"/>
                <a:gd name="T14" fmla="*/ 15 w 63"/>
                <a:gd name="T15" fmla="*/ 55 h 60"/>
                <a:gd name="T16" fmla="*/ 22 w 63"/>
                <a:gd name="T17" fmla="*/ 58 h 60"/>
                <a:gd name="T18" fmla="*/ 29 w 63"/>
                <a:gd name="T19" fmla="*/ 60 h 60"/>
                <a:gd name="T20" fmla="*/ 36 w 63"/>
                <a:gd name="T21" fmla="*/ 58 h 60"/>
                <a:gd name="T22" fmla="*/ 46 w 63"/>
                <a:gd name="T23" fmla="*/ 55 h 60"/>
                <a:gd name="T24" fmla="*/ 49 w 63"/>
                <a:gd name="T25" fmla="*/ 53 h 60"/>
                <a:gd name="T26" fmla="*/ 55 w 63"/>
                <a:gd name="T27" fmla="*/ 48 h 60"/>
                <a:gd name="T28" fmla="*/ 58 w 63"/>
                <a:gd name="T29" fmla="*/ 43 h 60"/>
                <a:gd name="T30" fmla="*/ 61 w 63"/>
                <a:gd name="T31" fmla="*/ 38 h 60"/>
                <a:gd name="T32" fmla="*/ 63 w 63"/>
                <a:gd name="T33" fmla="*/ 32 h 60"/>
                <a:gd name="T34" fmla="*/ 63 w 63"/>
                <a:gd name="T35" fmla="*/ 26 h 60"/>
                <a:gd name="T36" fmla="*/ 60 w 63"/>
                <a:gd name="T37" fmla="*/ 15 h 60"/>
                <a:gd name="T38" fmla="*/ 56 w 63"/>
                <a:gd name="T39" fmla="*/ 12 h 60"/>
                <a:gd name="T40" fmla="*/ 51 w 63"/>
                <a:gd name="T41" fmla="*/ 7 h 60"/>
                <a:gd name="T42" fmla="*/ 48 w 63"/>
                <a:gd name="T43" fmla="*/ 4 h 60"/>
                <a:gd name="T44" fmla="*/ 39 w 63"/>
                <a:gd name="T45" fmla="*/ 0 h 60"/>
                <a:gd name="T46" fmla="*/ 31 w 63"/>
                <a:gd name="T47" fmla="*/ 0 h 60"/>
                <a:gd name="T48" fmla="*/ 26 w 63"/>
                <a:gd name="T49" fmla="*/ 0 h 60"/>
                <a:gd name="T50" fmla="*/ 19 w 63"/>
                <a:gd name="T51" fmla="*/ 4 h 60"/>
                <a:gd name="T52" fmla="*/ 14 w 63"/>
                <a:gd name="T53" fmla="*/ 7 h 60"/>
                <a:gd name="T54" fmla="*/ 9 w 63"/>
                <a:gd name="T55" fmla="*/ 9 h 60"/>
                <a:gd name="T56" fmla="*/ 7 w 63"/>
                <a:gd name="T57" fmla="*/ 14 h 60"/>
                <a:gd name="T58" fmla="*/ 9 w 63"/>
                <a:gd name="T59" fmla="*/ 14 h 60"/>
                <a:gd name="T60" fmla="*/ 12 w 63"/>
                <a:gd name="T61" fmla="*/ 10 h 60"/>
                <a:gd name="T62" fmla="*/ 15 w 63"/>
                <a:gd name="T63" fmla="*/ 7 h 60"/>
                <a:gd name="T64" fmla="*/ 22 w 63"/>
                <a:gd name="T65" fmla="*/ 5 h 60"/>
                <a:gd name="T66" fmla="*/ 29 w 63"/>
                <a:gd name="T67" fmla="*/ 4 h 60"/>
                <a:gd name="T68" fmla="*/ 37 w 63"/>
                <a:gd name="T69" fmla="*/ 4 h 60"/>
                <a:gd name="T70" fmla="*/ 46 w 63"/>
                <a:gd name="T71" fmla="*/ 7 h 60"/>
                <a:gd name="T72" fmla="*/ 51 w 63"/>
                <a:gd name="T73" fmla="*/ 9 h 60"/>
                <a:gd name="T74" fmla="*/ 55 w 63"/>
                <a:gd name="T75" fmla="*/ 14 h 60"/>
                <a:gd name="T76" fmla="*/ 56 w 63"/>
                <a:gd name="T77" fmla="*/ 17 h 60"/>
                <a:gd name="T78" fmla="*/ 58 w 63"/>
                <a:gd name="T79" fmla="*/ 24 h 60"/>
                <a:gd name="T80" fmla="*/ 60 w 63"/>
                <a:gd name="T81" fmla="*/ 31 h 60"/>
                <a:gd name="T82" fmla="*/ 58 w 63"/>
                <a:gd name="T83" fmla="*/ 36 h 60"/>
                <a:gd name="T84" fmla="*/ 56 w 63"/>
                <a:gd name="T85" fmla="*/ 39 h 60"/>
                <a:gd name="T86" fmla="*/ 53 w 63"/>
                <a:gd name="T87" fmla="*/ 44 h 60"/>
                <a:gd name="T88" fmla="*/ 49 w 63"/>
                <a:gd name="T89" fmla="*/ 50 h 60"/>
                <a:gd name="T90" fmla="*/ 46 w 63"/>
                <a:gd name="T91" fmla="*/ 51 h 60"/>
                <a:gd name="T92" fmla="*/ 37 w 63"/>
                <a:gd name="T93" fmla="*/ 55 h 60"/>
                <a:gd name="T94" fmla="*/ 32 w 63"/>
                <a:gd name="T95" fmla="*/ 56 h 60"/>
                <a:gd name="T96" fmla="*/ 24 w 63"/>
                <a:gd name="T97" fmla="*/ 55 h 60"/>
                <a:gd name="T98" fmla="*/ 19 w 63"/>
                <a:gd name="T99" fmla="*/ 53 h 60"/>
                <a:gd name="T100" fmla="*/ 15 w 63"/>
                <a:gd name="T101" fmla="*/ 51 h 60"/>
                <a:gd name="T102" fmla="*/ 9 w 63"/>
                <a:gd name="T103" fmla="*/ 44 h 60"/>
                <a:gd name="T104" fmla="*/ 5 w 63"/>
                <a:gd name="T105" fmla="*/ 39 h 60"/>
                <a:gd name="T106" fmla="*/ 3 w 63"/>
                <a:gd name="T107" fmla="*/ 34 h 60"/>
                <a:gd name="T108" fmla="*/ 3 w 63"/>
                <a:gd name="T109" fmla="*/ 29 h 60"/>
                <a:gd name="T110" fmla="*/ 3 w 63"/>
                <a:gd name="T111" fmla="*/ 24 h 60"/>
                <a:gd name="T112" fmla="*/ 3 w 63"/>
                <a:gd name="T113" fmla="*/ 17 h 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
                <a:gd name="T172" fmla="*/ 0 h 60"/>
                <a:gd name="T173" fmla="*/ 63 w 63"/>
                <a:gd name="T174" fmla="*/ 60 h 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 h="60">
                  <a:moveTo>
                    <a:pt x="3" y="17"/>
                  </a:moveTo>
                  <a:lnTo>
                    <a:pt x="2" y="21"/>
                  </a:lnTo>
                  <a:lnTo>
                    <a:pt x="2" y="22"/>
                  </a:lnTo>
                  <a:lnTo>
                    <a:pt x="2" y="24"/>
                  </a:lnTo>
                  <a:lnTo>
                    <a:pt x="2" y="26"/>
                  </a:lnTo>
                  <a:lnTo>
                    <a:pt x="2" y="27"/>
                  </a:lnTo>
                  <a:lnTo>
                    <a:pt x="0" y="29"/>
                  </a:lnTo>
                  <a:lnTo>
                    <a:pt x="2" y="29"/>
                  </a:lnTo>
                  <a:lnTo>
                    <a:pt x="2" y="31"/>
                  </a:lnTo>
                  <a:lnTo>
                    <a:pt x="2" y="32"/>
                  </a:lnTo>
                  <a:lnTo>
                    <a:pt x="2" y="34"/>
                  </a:lnTo>
                  <a:lnTo>
                    <a:pt x="2" y="36"/>
                  </a:lnTo>
                  <a:lnTo>
                    <a:pt x="2" y="38"/>
                  </a:lnTo>
                  <a:lnTo>
                    <a:pt x="2" y="41"/>
                  </a:lnTo>
                  <a:lnTo>
                    <a:pt x="3" y="43"/>
                  </a:lnTo>
                  <a:lnTo>
                    <a:pt x="5" y="44"/>
                  </a:lnTo>
                  <a:lnTo>
                    <a:pt x="7" y="46"/>
                  </a:lnTo>
                  <a:lnTo>
                    <a:pt x="7" y="48"/>
                  </a:lnTo>
                  <a:lnTo>
                    <a:pt x="7" y="50"/>
                  </a:lnTo>
                  <a:lnTo>
                    <a:pt x="9" y="51"/>
                  </a:lnTo>
                  <a:lnTo>
                    <a:pt x="10" y="51"/>
                  </a:lnTo>
                  <a:lnTo>
                    <a:pt x="12" y="53"/>
                  </a:lnTo>
                  <a:lnTo>
                    <a:pt x="14" y="55"/>
                  </a:lnTo>
                  <a:lnTo>
                    <a:pt x="15" y="55"/>
                  </a:lnTo>
                  <a:lnTo>
                    <a:pt x="19" y="56"/>
                  </a:lnTo>
                  <a:lnTo>
                    <a:pt x="20" y="58"/>
                  </a:lnTo>
                  <a:lnTo>
                    <a:pt x="22" y="58"/>
                  </a:lnTo>
                  <a:lnTo>
                    <a:pt x="24" y="58"/>
                  </a:lnTo>
                  <a:lnTo>
                    <a:pt x="27" y="60"/>
                  </a:lnTo>
                  <a:lnTo>
                    <a:pt x="29" y="60"/>
                  </a:lnTo>
                  <a:lnTo>
                    <a:pt x="32" y="60"/>
                  </a:lnTo>
                  <a:lnTo>
                    <a:pt x="34" y="60"/>
                  </a:lnTo>
                  <a:lnTo>
                    <a:pt x="36" y="58"/>
                  </a:lnTo>
                  <a:lnTo>
                    <a:pt x="37" y="58"/>
                  </a:lnTo>
                  <a:lnTo>
                    <a:pt x="44" y="55"/>
                  </a:lnTo>
                  <a:lnTo>
                    <a:pt x="46" y="55"/>
                  </a:lnTo>
                  <a:lnTo>
                    <a:pt x="48" y="55"/>
                  </a:lnTo>
                  <a:lnTo>
                    <a:pt x="48" y="53"/>
                  </a:lnTo>
                  <a:lnTo>
                    <a:pt x="49" y="53"/>
                  </a:lnTo>
                  <a:lnTo>
                    <a:pt x="51" y="51"/>
                  </a:lnTo>
                  <a:lnTo>
                    <a:pt x="53" y="50"/>
                  </a:lnTo>
                  <a:lnTo>
                    <a:pt x="55" y="48"/>
                  </a:lnTo>
                  <a:lnTo>
                    <a:pt x="56" y="46"/>
                  </a:lnTo>
                  <a:lnTo>
                    <a:pt x="56" y="44"/>
                  </a:lnTo>
                  <a:lnTo>
                    <a:pt x="58" y="43"/>
                  </a:lnTo>
                  <a:lnTo>
                    <a:pt x="60" y="41"/>
                  </a:lnTo>
                  <a:lnTo>
                    <a:pt x="60" y="39"/>
                  </a:lnTo>
                  <a:lnTo>
                    <a:pt x="61" y="38"/>
                  </a:lnTo>
                  <a:lnTo>
                    <a:pt x="61" y="36"/>
                  </a:lnTo>
                  <a:lnTo>
                    <a:pt x="61" y="34"/>
                  </a:lnTo>
                  <a:lnTo>
                    <a:pt x="63" y="32"/>
                  </a:lnTo>
                  <a:lnTo>
                    <a:pt x="63" y="31"/>
                  </a:lnTo>
                  <a:lnTo>
                    <a:pt x="63" y="29"/>
                  </a:lnTo>
                  <a:lnTo>
                    <a:pt x="63" y="26"/>
                  </a:lnTo>
                  <a:lnTo>
                    <a:pt x="61" y="24"/>
                  </a:lnTo>
                  <a:lnTo>
                    <a:pt x="61" y="21"/>
                  </a:lnTo>
                  <a:lnTo>
                    <a:pt x="60" y="15"/>
                  </a:lnTo>
                  <a:lnTo>
                    <a:pt x="58" y="15"/>
                  </a:lnTo>
                  <a:lnTo>
                    <a:pt x="58" y="14"/>
                  </a:lnTo>
                  <a:lnTo>
                    <a:pt x="56" y="12"/>
                  </a:lnTo>
                  <a:lnTo>
                    <a:pt x="56" y="10"/>
                  </a:lnTo>
                  <a:lnTo>
                    <a:pt x="53" y="7"/>
                  </a:lnTo>
                  <a:lnTo>
                    <a:pt x="51" y="7"/>
                  </a:lnTo>
                  <a:lnTo>
                    <a:pt x="51" y="5"/>
                  </a:lnTo>
                  <a:lnTo>
                    <a:pt x="49" y="5"/>
                  </a:lnTo>
                  <a:lnTo>
                    <a:pt x="48" y="4"/>
                  </a:lnTo>
                  <a:lnTo>
                    <a:pt x="43" y="2"/>
                  </a:lnTo>
                  <a:lnTo>
                    <a:pt x="41" y="2"/>
                  </a:lnTo>
                  <a:lnTo>
                    <a:pt x="39" y="0"/>
                  </a:lnTo>
                  <a:lnTo>
                    <a:pt x="37" y="0"/>
                  </a:lnTo>
                  <a:lnTo>
                    <a:pt x="34" y="0"/>
                  </a:lnTo>
                  <a:lnTo>
                    <a:pt x="31" y="0"/>
                  </a:lnTo>
                  <a:lnTo>
                    <a:pt x="29" y="0"/>
                  </a:lnTo>
                  <a:lnTo>
                    <a:pt x="27" y="0"/>
                  </a:lnTo>
                  <a:lnTo>
                    <a:pt x="26" y="0"/>
                  </a:lnTo>
                  <a:lnTo>
                    <a:pt x="22" y="2"/>
                  </a:lnTo>
                  <a:lnTo>
                    <a:pt x="20" y="2"/>
                  </a:lnTo>
                  <a:lnTo>
                    <a:pt x="19" y="4"/>
                  </a:lnTo>
                  <a:lnTo>
                    <a:pt x="17" y="4"/>
                  </a:lnTo>
                  <a:lnTo>
                    <a:pt x="15" y="5"/>
                  </a:lnTo>
                  <a:lnTo>
                    <a:pt x="14" y="7"/>
                  </a:lnTo>
                  <a:lnTo>
                    <a:pt x="12" y="7"/>
                  </a:lnTo>
                  <a:lnTo>
                    <a:pt x="10" y="9"/>
                  </a:lnTo>
                  <a:lnTo>
                    <a:pt x="9" y="9"/>
                  </a:lnTo>
                  <a:lnTo>
                    <a:pt x="7" y="10"/>
                  </a:lnTo>
                  <a:lnTo>
                    <a:pt x="7" y="12"/>
                  </a:lnTo>
                  <a:lnTo>
                    <a:pt x="7" y="14"/>
                  </a:lnTo>
                  <a:lnTo>
                    <a:pt x="3" y="17"/>
                  </a:lnTo>
                  <a:lnTo>
                    <a:pt x="7" y="19"/>
                  </a:lnTo>
                  <a:lnTo>
                    <a:pt x="9" y="14"/>
                  </a:lnTo>
                  <a:lnTo>
                    <a:pt x="10" y="12"/>
                  </a:lnTo>
                  <a:lnTo>
                    <a:pt x="12" y="12"/>
                  </a:lnTo>
                  <a:lnTo>
                    <a:pt x="12" y="10"/>
                  </a:lnTo>
                  <a:lnTo>
                    <a:pt x="12" y="9"/>
                  </a:lnTo>
                  <a:lnTo>
                    <a:pt x="14" y="9"/>
                  </a:lnTo>
                  <a:lnTo>
                    <a:pt x="15" y="7"/>
                  </a:lnTo>
                  <a:lnTo>
                    <a:pt x="17" y="7"/>
                  </a:lnTo>
                  <a:lnTo>
                    <a:pt x="19" y="7"/>
                  </a:lnTo>
                  <a:lnTo>
                    <a:pt x="22" y="5"/>
                  </a:lnTo>
                  <a:lnTo>
                    <a:pt x="24" y="4"/>
                  </a:lnTo>
                  <a:lnTo>
                    <a:pt x="27" y="4"/>
                  </a:lnTo>
                  <a:lnTo>
                    <a:pt x="29" y="4"/>
                  </a:lnTo>
                  <a:lnTo>
                    <a:pt x="31" y="2"/>
                  </a:lnTo>
                  <a:lnTo>
                    <a:pt x="34" y="2"/>
                  </a:lnTo>
                  <a:lnTo>
                    <a:pt x="37" y="4"/>
                  </a:lnTo>
                  <a:lnTo>
                    <a:pt x="39" y="4"/>
                  </a:lnTo>
                  <a:lnTo>
                    <a:pt x="41" y="4"/>
                  </a:lnTo>
                  <a:lnTo>
                    <a:pt x="46" y="7"/>
                  </a:lnTo>
                  <a:lnTo>
                    <a:pt x="48" y="7"/>
                  </a:lnTo>
                  <a:lnTo>
                    <a:pt x="49" y="9"/>
                  </a:lnTo>
                  <a:lnTo>
                    <a:pt x="51" y="9"/>
                  </a:lnTo>
                  <a:lnTo>
                    <a:pt x="53" y="12"/>
                  </a:lnTo>
                  <a:lnTo>
                    <a:pt x="53" y="14"/>
                  </a:lnTo>
                  <a:lnTo>
                    <a:pt x="55" y="14"/>
                  </a:lnTo>
                  <a:lnTo>
                    <a:pt x="55" y="15"/>
                  </a:lnTo>
                  <a:lnTo>
                    <a:pt x="56" y="15"/>
                  </a:lnTo>
                  <a:lnTo>
                    <a:pt x="56" y="17"/>
                  </a:lnTo>
                  <a:lnTo>
                    <a:pt x="58" y="21"/>
                  </a:lnTo>
                  <a:lnTo>
                    <a:pt x="58" y="22"/>
                  </a:lnTo>
                  <a:lnTo>
                    <a:pt x="58" y="24"/>
                  </a:lnTo>
                  <a:lnTo>
                    <a:pt x="60" y="26"/>
                  </a:lnTo>
                  <a:lnTo>
                    <a:pt x="60" y="29"/>
                  </a:lnTo>
                  <a:lnTo>
                    <a:pt x="60" y="31"/>
                  </a:lnTo>
                  <a:lnTo>
                    <a:pt x="58" y="32"/>
                  </a:lnTo>
                  <a:lnTo>
                    <a:pt x="58" y="34"/>
                  </a:lnTo>
                  <a:lnTo>
                    <a:pt x="58" y="36"/>
                  </a:lnTo>
                  <a:lnTo>
                    <a:pt x="56" y="39"/>
                  </a:lnTo>
                  <a:lnTo>
                    <a:pt x="56" y="41"/>
                  </a:lnTo>
                  <a:lnTo>
                    <a:pt x="56" y="39"/>
                  </a:lnTo>
                  <a:lnTo>
                    <a:pt x="56" y="41"/>
                  </a:lnTo>
                  <a:lnTo>
                    <a:pt x="55" y="43"/>
                  </a:lnTo>
                  <a:lnTo>
                    <a:pt x="53" y="44"/>
                  </a:lnTo>
                  <a:lnTo>
                    <a:pt x="51" y="46"/>
                  </a:lnTo>
                  <a:lnTo>
                    <a:pt x="51" y="48"/>
                  </a:lnTo>
                  <a:lnTo>
                    <a:pt x="49" y="50"/>
                  </a:lnTo>
                  <a:lnTo>
                    <a:pt x="48" y="50"/>
                  </a:lnTo>
                  <a:lnTo>
                    <a:pt x="48" y="51"/>
                  </a:lnTo>
                  <a:lnTo>
                    <a:pt x="46" y="51"/>
                  </a:lnTo>
                  <a:lnTo>
                    <a:pt x="44" y="53"/>
                  </a:lnTo>
                  <a:lnTo>
                    <a:pt x="43" y="53"/>
                  </a:lnTo>
                  <a:lnTo>
                    <a:pt x="37" y="55"/>
                  </a:lnTo>
                  <a:lnTo>
                    <a:pt x="36" y="55"/>
                  </a:lnTo>
                  <a:lnTo>
                    <a:pt x="34" y="55"/>
                  </a:lnTo>
                  <a:lnTo>
                    <a:pt x="32" y="56"/>
                  </a:lnTo>
                  <a:lnTo>
                    <a:pt x="31" y="56"/>
                  </a:lnTo>
                  <a:lnTo>
                    <a:pt x="27" y="56"/>
                  </a:lnTo>
                  <a:lnTo>
                    <a:pt x="24" y="55"/>
                  </a:lnTo>
                  <a:lnTo>
                    <a:pt x="22" y="55"/>
                  </a:lnTo>
                  <a:lnTo>
                    <a:pt x="20" y="55"/>
                  </a:lnTo>
                  <a:lnTo>
                    <a:pt x="19" y="53"/>
                  </a:lnTo>
                  <a:lnTo>
                    <a:pt x="19" y="55"/>
                  </a:lnTo>
                  <a:lnTo>
                    <a:pt x="17" y="53"/>
                  </a:lnTo>
                  <a:lnTo>
                    <a:pt x="15" y="51"/>
                  </a:lnTo>
                  <a:lnTo>
                    <a:pt x="12" y="50"/>
                  </a:lnTo>
                  <a:lnTo>
                    <a:pt x="10" y="48"/>
                  </a:lnTo>
                  <a:lnTo>
                    <a:pt x="9" y="44"/>
                  </a:lnTo>
                  <a:lnTo>
                    <a:pt x="7" y="44"/>
                  </a:lnTo>
                  <a:lnTo>
                    <a:pt x="7" y="43"/>
                  </a:lnTo>
                  <a:lnTo>
                    <a:pt x="5" y="39"/>
                  </a:lnTo>
                  <a:lnTo>
                    <a:pt x="5" y="38"/>
                  </a:lnTo>
                  <a:lnTo>
                    <a:pt x="3" y="36"/>
                  </a:lnTo>
                  <a:lnTo>
                    <a:pt x="3" y="34"/>
                  </a:lnTo>
                  <a:lnTo>
                    <a:pt x="3" y="32"/>
                  </a:lnTo>
                  <a:lnTo>
                    <a:pt x="3" y="31"/>
                  </a:lnTo>
                  <a:lnTo>
                    <a:pt x="3" y="29"/>
                  </a:lnTo>
                  <a:lnTo>
                    <a:pt x="3" y="27"/>
                  </a:lnTo>
                  <a:lnTo>
                    <a:pt x="3" y="26"/>
                  </a:lnTo>
                  <a:lnTo>
                    <a:pt x="3" y="24"/>
                  </a:lnTo>
                  <a:lnTo>
                    <a:pt x="5" y="21"/>
                  </a:lnTo>
                  <a:lnTo>
                    <a:pt x="7" y="19"/>
                  </a:lnTo>
                  <a:lnTo>
                    <a:pt x="3" y="17"/>
                  </a:lnTo>
                  <a:close/>
                </a:path>
              </a:pathLst>
            </a:custGeom>
            <a:solidFill>
              <a:srgbClr val="808080"/>
            </a:solidFill>
            <a:ln w="9525">
              <a:noFill/>
              <a:round/>
              <a:headEnd/>
              <a:tailEnd/>
            </a:ln>
          </p:spPr>
          <p:txBody>
            <a:bodyPr/>
            <a:lstStyle/>
            <a:p>
              <a:endParaRPr lang="en-US"/>
            </a:p>
          </p:txBody>
        </p:sp>
        <p:sp>
          <p:nvSpPr>
            <p:cNvPr id="549" name="Freeform 2720"/>
            <p:cNvSpPr>
              <a:spLocks/>
            </p:cNvSpPr>
            <p:nvPr/>
          </p:nvSpPr>
          <p:spPr bwMode="auto">
            <a:xfrm>
              <a:off x="1511" y="2854"/>
              <a:ext cx="60" cy="58"/>
            </a:xfrm>
            <a:custGeom>
              <a:avLst/>
              <a:gdLst>
                <a:gd name="T0" fmla="*/ 41 w 60"/>
                <a:gd name="T1" fmla="*/ 1 h 58"/>
                <a:gd name="T2" fmla="*/ 40 w 60"/>
                <a:gd name="T3" fmla="*/ 0 h 58"/>
                <a:gd name="T4" fmla="*/ 36 w 60"/>
                <a:gd name="T5" fmla="*/ 0 h 58"/>
                <a:gd name="T6" fmla="*/ 33 w 60"/>
                <a:gd name="T7" fmla="*/ 0 h 58"/>
                <a:gd name="T8" fmla="*/ 29 w 60"/>
                <a:gd name="T9" fmla="*/ 0 h 58"/>
                <a:gd name="T10" fmla="*/ 26 w 60"/>
                <a:gd name="T11" fmla="*/ 0 h 58"/>
                <a:gd name="T12" fmla="*/ 26 w 60"/>
                <a:gd name="T13" fmla="*/ 0 h 58"/>
                <a:gd name="T14" fmla="*/ 16 w 60"/>
                <a:gd name="T15" fmla="*/ 5 h 58"/>
                <a:gd name="T16" fmla="*/ 14 w 60"/>
                <a:gd name="T17" fmla="*/ 7 h 58"/>
                <a:gd name="T18" fmla="*/ 12 w 60"/>
                <a:gd name="T19" fmla="*/ 8 h 58"/>
                <a:gd name="T20" fmla="*/ 11 w 60"/>
                <a:gd name="T21" fmla="*/ 10 h 58"/>
                <a:gd name="T22" fmla="*/ 7 w 60"/>
                <a:gd name="T23" fmla="*/ 12 h 58"/>
                <a:gd name="T24" fmla="*/ 6 w 60"/>
                <a:gd name="T25" fmla="*/ 17 h 58"/>
                <a:gd name="T26" fmla="*/ 4 w 60"/>
                <a:gd name="T27" fmla="*/ 22 h 58"/>
                <a:gd name="T28" fmla="*/ 2 w 60"/>
                <a:gd name="T29" fmla="*/ 25 h 58"/>
                <a:gd name="T30" fmla="*/ 2 w 60"/>
                <a:gd name="T31" fmla="*/ 29 h 58"/>
                <a:gd name="T32" fmla="*/ 2 w 60"/>
                <a:gd name="T33" fmla="*/ 29 h 58"/>
                <a:gd name="T34" fmla="*/ 2 w 60"/>
                <a:gd name="T35" fmla="*/ 30 h 58"/>
                <a:gd name="T36" fmla="*/ 2 w 60"/>
                <a:gd name="T37" fmla="*/ 34 h 58"/>
                <a:gd name="T38" fmla="*/ 2 w 60"/>
                <a:gd name="T39" fmla="*/ 37 h 58"/>
                <a:gd name="T40" fmla="*/ 6 w 60"/>
                <a:gd name="T41" fmla="*/ 44 h 58"/>
                <a:gd name="T42" fmla="*/ 7 w 60"/>
                <a:gd name="T43" fmla="*/ 46 h 58"/>
                <a:gd name="T44" fmla="*/ 9 w 60"/>
                <a:gd name="T45" fmla="*/ 47 h 58"/>
                <a:gd name="T46" fmla="*/ 11 w 60"/>
                <a:gd name="T47" fmla="*/ 49 h 58"/>
                <a:gd name="T48" fmla="*/ 11 w 60"/>
                <a:gd name="T49" fmla="*/ 53 h 58"/>
                <a:gd name="T50" fmla="*/ 14 w 60"/>
                <a:gd name="T51" fmla="*/ 53 h 58"/>
                <a:gd name="T52" fmla="*/ 18 w 60"/>
                <a:gd name="T53" fmla="*/ 56 h 58"/>
                <a:gd name="T54" fmla="*/ 21 w 60"/>
                <a:gd name="T55" fmla="*/ 56 h 58"/>
                <a:gd name="T56" fmla="*/ 24 w 60"/>
                <a:gd name="T57" fmla="*/ 58 h 58"/>
                <a:gd name="T58" fmla="*/ 28 w 60"/>
                <a:gd name="T59" fmla="*/ 58 h 58"/>
                <a:gd name="T60" fmla="*/ 31 w 60"/>
                <a:gd name="T61" fmla="*/ 58 h 58"/>
                <a:gd name="T62" fmla="*/ 35 w 60"/>
                <a:gd name="T63" fmla="*/ 58 h 58"/>
                <a:gd name="T64" fmla="*/ 43 w 60"/>
                <a:gd name="T65" fmla="*/ 54 h 58"/>
                <a:gd name="T66" fmla="*/ 47 w 60"/>
                <a:gd name="T67" fmla="*/ 53 h 58"/>
                <a:gd name="T68" fmla="*/ 48 w 60"/>
                <a:gd name="T69" fmla="*/ 51 h 58"/>
                <a:gd name="T70" fmla="*/ 50 w 60"/>
                <a:gd name="T71" fmla="*/ 49 h 58"/>
                <a:gd name="T72" fmla="*/ 52 w 60"/>
                <a:gd name="T73" fmla="*/ 47 h 58"/>
                <a:gd name="T74" fmla="*/ 55 w 60"/>
                <a:gd name="T75" fmla="*/ 46 h 58"/>
                <a:gd name="T76" fmla="*/ 57 w 60"/>
                <a:gd name="T77" fmla="*/ 41 h 58"/>
                <a:gd name="T78" fmla="*/ 60 w 60"/>
                <a:gd name="T79" fmla="*/ 35 h 58"/>
                <a:gd name="T80" fmla="*/ 60 w 60"/>
                <a:gd name="T81" fmla="*/ 32 h 58"/>
                <a:gd name="T82" fmla="*/ 60 w 60"/>
                <a:gd name="T83" fmla="*/ 29 h 58"/>
                <a:gd name="T84" fmla="*/ 60 w 60"/>
                <a:gd name="T85" fmla="*/ 25 h 58"/>
                <a:gd name="T86" fmla="*/ 60 w 60"/>
                <a:gd name="T87" fmla="*/ 22 h 58"/>
                <a:gd name="T88" fmla="*/ 57 w 60"/>
                <a:gd name="T89" fmla="*/ 13 h 58"/>
                <a:gd name="T90" fmla="*/ 55 w 60"/>
                <a:gd name="T91" fmla="*/ 12 h 58"/>
                <a:gd name="T92" fmla="*/ 53 w 60"/>
                <a:gd name="T93" fmla="*/ 10 h 58"/>
                <a:gd name="T94" fmla="*/ 52 w 60"/>
                <a:gd name="T95" fmla="*/ 8 h 58"/>
                <a:gd name="T96" fmla="*/ 50 w 60"/>
                <a:gd name="T97" fmla="*/ 7 h 58"/>
                <a:gd name="T98" fmla="*/ 47 w 60"/>
                <a:gd name="T99" fmla="*/ 5 h 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58"/>
                <a:gd name="T152" fmla="*/ 60 w 60"/>
                <a:gd name="T153" fmla="*/ 58 h 5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58">
                  <a:moveTo>
                    <a:pt x="45" y="3"/>
                  </a:moveTo>
                  <a:lnTo>
                    <a:pt x="41" y="1"/>
                  </a:lnTo>
                  <a:lnTo>
                    <a:pt x="40" y="1"/>
                  </a:lnTo>
                  <a:lnTo>
                    <a:pt x="40" y="0"/>
                  </a:lnTo>
                  <a:lnTo>
                    <a:pt x="38" y="1"/>
                  </a:lnTo>
                  <a:lnTo>
                    <a:pt x="36" y="0"/>
                  </a:lnTo>
                  <a:lnTo>
                    <a:pt x="35" y="0"/>
                  </a:lnTo>
                  <a:lnTo>
                    <a:pt x="33" y="0"/>
                  </a:lnTo>
                  <a:lnTo>
                    <a:pt x="31" y="0"/>
                  </a:lnTo>
                  <a:lnTo>
                    <a:pt x="29" y="0"/>
                  </a:lnTo>
                  <a:lnTo>
                    <a:pt x="28" y="0"/>
                  </a:lnTo>
                  <a:lnTo>
                    <a:pt x="26" y="0"/>
                  </a:lnTo>
                  <a:lnTo>
                    <a:pt x="26" y="1"/>
                  </a:lnTo>
                  <a:lnTo>
                    <a:pt x="26" y="0"/>
                  </a:lnTo>
                  <a:lnTo>
                    <a:pt x="19" y="3"/>
                  </a:lnTo>
                  <a:lnTo>
                    <a:pt x="16" y="5"/>
                  </a:lnTo>
                  <a:lnTo>
                    <a:pt x="14" y="5"/>
                  </a:lnTo>
                  <a:lnTo>
                    <a:pt x="14" y="7"/>
                  </a:lnTo>
                  <a:lnTo>
                    <a:pt x="12" y="7"/>
                  </a:lnTo>
                  <a:lnTo>
                    <a:pt x="12" y="8"/>
                  </a:lnTo>
                  <a:lnTo>
                    <a:pt x="11" y="8"/>
                  </a:lnTo>
                  <a:lnTo>
                    <a:pt x="11" y="10"/>
                  </a:lnTo>
                  <a:lnTo>
                    <a:pt x="9" y="10"/>
                  </a:lnTo>
                  <a:lnTo>
                    <a:pt x="7" y="12"/>
                  </a:lnTo>
                  <a:lnTo>
                    <a:pt x="6" y="15"/>
                  </a:lnTo>
                  <a:lnTo>
                    <a:pt x="6" y="17"/>
                  </a:lnTo>
                  <a:lnTo>
                    <a:pt x="4" y="20"/>
                  </a:lnTo>
                  <a:lnTo>
                    <a:pt x="4" y="22"/>
                  </a:lnTo>
                  <a:lnTo>
                    <a:pt x="2" y="24"/>
                  </a:lnTo>
                  <a:lnTo>
                    <a:pt x="2" y="25"/>
                  </a:lnTo>
                  <a:lnTo>
                    <a:pt x="2" y="27"/>
                  </a:lnTo>
                  <a:lnTo>
                    <a:pt x="2" y="29"/>
                  </a:lnTo>
                  <a:lnTo>
                    <a:pt x="0" y="29"/>
                  </a:lnTo>
                  <a:lnTo>
                    <a:pt x="2" y="29"/>
                  </a:lnTo>
                  <a:lnTo>
                    <a:pt x="0" y="29"/>
                  </a:lnTo>
                  <a:lnTo>
                    <a:pt x="2" y="30"/>
                  </a:lnTo>
                  <a:lnTo>
                    <a:pt x="0" y="32"/>
                  </a:lnTo>
                  <a:lnTo>
                    <a:pt x="2" y="34"/>
                  </a:lnTo>
                  <a:lnTo>
                    <a:pt x="2" y="35"/>
                  </a:lnTo>
                  <a:lnTo>
                    <a:pt x="2" y="37"/>
                  </a:lnTo>
                  <a:lnTo>
                    <a:pt x="6" y="42"/>
                  </a:lnTo>
                  <a:lnTo>
                    <a:pt x="6" y="44"/>
                  </a:lnTo>
                  <a:lnTo>
                    <a:pt x="6" y="46"/>
                  </a:lnTo>
                  <a:lnTo>
                    <a:pt x="7" y="46"/>
                  </a:lnTo>
                  <a:lnTo>
                    <a:pt x="7" y="47"/>
                  </a:lnTo>
                  <a:lnTo>
                    <a:pt x="9" y="47"/>
                  </a:lnTo>
                  <a:lnTo>
                    <a:pt x="9" y="49"/>
                  </a:lnTo>
                  <a:lnTo>
                    <a:pt x="11" y="49"/>
                  </a:lnTo>
                  <a:lnTo>
                    <a:pt x="11" y="51"/>
                  </a:lnTo>
                  <a:lnTo>
                    <a:pt x="11" y="53"/>
                  </a:lnTo>
                  <a:lnTo>
                    <a:pt x="12" y="53"/>
                  </a:lnTo>
                  <a:lnTo>
                    <a:pt x="14" y="53"/>
                  </a:lnTo>
                  <a:lnTo>
                    <a:pt x="14" y="54"/>
                  </a:lnTo>
                  <a:lnTo>
                    <a:pt x="18" y="56"/>
                  </a:lnTo>
                  <a:lnTo>
                    <a:pt x="19" y="56"/>
                  </a:lnTo>
                  <a:lnTo>
                    <a:pt x="21" y="56"/>
                  </a:lnTo>
                  <a:lnTo>
                    <a:pt x="23" y="58"/>
                  </a:lnTo>
                  <a:lnTo>
                    <a:pt x="24" y="58"/>
                  </a:lnTo>
                  <a:lnTo>
                    <a:pt x="26" y="58"/>
                  </a:lnTo>
                  <a:lnTo>
                    <a:pt x="28" y="58"/>
                  </a:lnTo>
                  <a:lnTo>
                    <a:pt x="29" y="58"/>
                  </a:lnTo>
                  <a:lnTo>
                    <a:pt x="31" y="58"/>
                  </a:lnTo>
                  <a:lnTo>
                    <a:pt x="33" y="58"/>
                  </a:lnTo>
                  <a:lnTo>
                    <a:pt x="35" y="58"/>
                  </a:lnTo>
                  <a:lnTo>
                    <a:pt x="36" y="58"/>
                  </a:lnTo>
                  <a:lnTo>
                    <a:pt x="43" y="54"/>
                  </a:lnTo>
                  <a:lnTo>
                    <a:pt x="45" y="54"/>
                  </a:lnTo>
                  <a:lnTo>
                    <a:pt x="47" y="53"/>
                  </a:lnTo>
                  <a:lnTo>
                    <a:pt x="48" y="53"/>
                  </a:lnTo>
                  <a:lnTo>
                    <a:pt x="48" y="51"/>
                  </a:lnTo>
                  <a:lnTo>
                    <a:pt x="50" y="51"/>
                  </a:lnTo>
                  <a:lnTo>
                    <a:pt x="50" y="49"/>
                  </a:lnTo>
                  <a:lnTo>
                    <a:pt x="52" y="49"/>
                  </a:lnTo>
                  <a:lnTo>
                    <a:pt x="52" y="47"/>
                  </a:lnTo>
                  <a:lnTo>
                    <a:pt x="53" y="47"/>
                  </a:lnTo>
                  <a:lnTo>
                    <a:pt x="55" y="46"/>
                  </a:lnTo>
                  <a:lnTo>
                    <a:pt x="57" y="42"/>
                  </a:lnTo>
                  <a:lnTo>
                    <a:pt x="57" y="41"/>
                  </a:lnTo>
                  <a:lnTo>
                    <a:pt x="58" y="37"/>
                  </a:lnTo>
                  <a:lnTo>
                    <a:pt x="60" y="35"/>
                  </a:lnTo>
                  <a:lnTo>
                    <a:pt x="60" y="34"/>
                  </a:lnTo>
                  <a:lnTo>
                    <a:pt x="60" y="32"/>
                  </a:lnTo>
                  <a:lnTo>
                    <a:pt x="60" y="30"/>
                  </a:lnTo>
                  <a:lnTo>
                    <a:pt x="60" y="29"/>
                  </a:lnTo>
                  <a:lnTo>
                    <a:pt x="60" y="27"/>
                  </a:lnTo>
                  <a:lnTo>
                    <a:pt x="60" y="25"/>
                  </a:lnTo>
                  <a:lnTo>
                    <a:pt x="60" y="24"/>
                  </a:lnTo>
                  <a:lnTo>
                    <a:pt x="60" y="22"/>
                  </a:lnTo>
                  <a:lnTo>
                    <a:pt x="57" y="15"/>
                  </a:lnTo>
                  <a:lnTo>
                    <a:pt x="57" y="13"/>
                  </a:lnTo>
                  <a:lnTo>
                    <a:pt x="57" y="12"/>
                  </a:lnTo>
                  <a:lnTo>
                    <a:pt x="55" y="12"/>
                  </a:lnTo>
                  <a:lnTo>
                    <a:pt x="55" y="10"/>
                  </a:lnTo>
                  <a:lnTo>
                    <a:pt x="53" y="10"/>
                  </a:lnTo>
                  <a:lnTo>
                    <a:pt x="53" y="8"/>
                  </a:lnTo>
                  <a:lnTo>
                    <a:pt x="52" y="8"/>
                  </a:lnTo>
                  <a:lnTo>
                    <a:pt x="52" y="7"/>
                  </a:lnTo>
                  <a:lnTo>
                    <a:pt x="50" y="7"/>
                  </a:lnTo>
                  <a:lnTo>
                    <a:pt x="48" y="5"/>
                  </a:lnTo>
                  <a:lnTo>
                    <a:pt x="47" y="5"/>
                  </a:lnTo>
                  <a:lnTo>
                    <a:pt x="45" y="3"/>
                  </a:lnTo>
                  <a:close/>
                </a:path>
              </a:pathLst>
            </a:custGeom>
            <a:solidFill>
              <a:srgbClr val="808080"/>
            </a:solidFill>
            <a:ln w="9525">
              <a:noFill/>
              <a:round/>
              <a:headEnd/>
              <a:tailEnd/>
            </a:ln>
          </p:spPr>
          <p:txBody>
            <a:bodyPr/>
            <a:lstStyle/>
            <a:p>
              <a:endParaRPr lang="en-US"/>
            </a:p>
          </p:txBody>
        </p:sp>
        <p:sp>
          <p:nvSpPr>
            <p:cNvPr id="550" name="Freeform 2721"/>
            <p:cNvSpPr>
              <a:spLocks/>
            </p:cNvSpPr>
            <p:nvPr/>
          </p:nvSpPr>
          <p:spPr bwMode="auto">
            <a:xfrm>
              <a:off x="1511" y="2852"/>
              <a:ext cx="62" cy="60"/>
            </a:xfrm>
            <a:custGeom>
              <a:avLst/>
              <a:gdLst>
                <a:gd name="T0" fmla="*/ 2 w 62"/>
                <a:gd name="T1" fmla="*/ 24 h 60"/>
                <a:gd name="T2" fmla="*/ 0 w 62"/>
                <a:gd name="T3" fmla="*/ 29 h 60"/>
                <a:gd name="T4" fmla="*/ 0 w 62"/>
                <a:gd name="T5" fmla="*/ 34 h 60"/>
                <a:gd name="T6" fmla="*/ 2 w 62"/>
                <a:gd name="T7" fmla="*/ 39 h 60"/>
                <a:gd name="T8" fmla="*/ 4 w 62"/>
                <a:gd name="T9" fmla="*/ 44 h 60"/>
                <a:gd name="T10" fmla="*/ 7 w 62"/>
                <a:gd name="T11" fmla="*/ 48 h 60"/>
                <a:gd name="T12" fmla="*/ 11 w 62"/>
                <a:gd name="T13" fmla="*/ 53 h 60"/>
                <a:gd name="T14" fmla="*/ 16 w 62"/>
                <a:gd name="T15" fmla="*/ 56 h 60"/>
                <a:gd name="T16" fmla="*/ 23 w 62"/>
                <a:gd name="T17" fmla="*/ 60 h 60"/>
                <a:gd name="T18" fmla="*/ 31 w 62"/>
                <a:gd name="T19" fmla="*/ 60 h 60"/>
                <a:gd name="T20" fmla="*/ 38 w 62"/>
                <a:gd name="T21" fmla="*/ 58 h 60"/>
                <a:gd name="T22" fmla="*/ 47 w 62"/>
                <a:gd name="T23" fmla="*/ 56 h 60"/>
                <a:gd name="T24" fmla="*/ 50 w 62"/>
                <a:gd name="T25" fmla="*/ 53 h 60"/>
                <a:gd name="T26" fmla="*/ 53 w 62"/>
                <a:gd name="T27" fmla="*/ 49 h 60"/>
                <a:gd name="T28" fmla="*/ 58 w 62"/>
                <a:gd name="T29" fmla="*/ 44 h 60"/>
                <a:gd name="T30" fmla="*/ 62 w 62"/>
                <a:gd name="T31" fmla="*/ 37 h 60"/>
                <a:gd name="T32" fmla="*/ 62 w 62"/>
                <a:gd name="T33" fmla="*/ 32 h 60"/>
                <a:gd name="T34" fmla="*/ 62 w 62"/>
                <a:gd name="T35" fmla="*/ 24 h 60"/>
                <a:gd name="T36" fmla="*/ 58 w 62"/>
                <a:gd name="T37" fmla="*/ 15 h 60"/>
                <a:gd name="T38" fmla="*/ 55 w 62"/>
                <a:gd name="T39" fmla="*/ 10 h 60"/>
                <a:gd name="T40" fmla="*/ 52 w 62"/>
                <a:gd name="T41" fmla="*/ 7 h 60"/>
                <a:gd name="T42" fmla="*/ 43 w 62"/>
                <a:gd name="T43" fmla="*/ 2 h 60"/>
                <a:gd name="T44" fmla="*/ 36 w 62"/>
                <a:gd name="T45" fmla="*/ 0 h 60"/>
                <a:gd name="T46" fmla="*/ 31 w 62"/>
                <a:gd name="T47" fmla="*/ 0 h 60"/>
                <a:gd name="T48" fmla="*/ 26 w 62"/>
                <a:gd name="T49" fmla="*/ 2 h 60"/>
                <a:gd name="T50" fmla="*/ 21 w 62"/>
                <a:gd name="T51" fmla="*/ 3 h 60"/>
                <a:gd name="T52" fmla="*/ 14 w 62"/>
                <a:gd name="T53" fmla="*/ 7 h 60"/>
                <a:gd name="T54" fmla="*/ 11 w 62"/>
                <a:gd name="T55" fmla="*/ 9 h 60"/>
                <a:gd name="T56" fmla="*/ 7 w 62"/>
                <a:gd name="T57" fmla="*/ 12 h 60"/>
                <a:gd name="T58" fmla="*/ 7 w 62"/>
                <a:gd name="T59" fmla="*/ 19 h 60"/>
                <a:gd name="T60" fmla="*/ 11 w 62"/>
                <a:gd name="T61" fmla="*/ 14 h 60"/>
                <a:gd name="T62" fmla="*/ 14 w 62"/>
                <a:gd name="T63" fmla="*/ 10 h 60"/>
                <a:gd name="T64" fmla="*/ 18 w 62"/>
                <a:gd name="T65" fmla="*/ 7 h 60"/>
                <a:gd name="T66" fmla="*/ 23 w 62"/>
                <a:gd name="T67" fmla="*/ 5 h 60"/>
                <a:gd name="T68" fmla="*/ 28 w 62"/>
                <a:gd name="T69" fmla="*/ 3 h 60"/>
                <a:gd name="T70" fmla="*/ 33 w 62"/>
                <a:gd name="T71" fmla="*/ 3 h 60"/>
                <a:gd name="T72" fmla="*/ 38 w 62"/>
                <a:gd name="T73" fmla="*/ 5 h 60"/>
                <a:gd name="T74" fmla="*/ 47 w 62"/>
                <a:gd name="T75" fmla="*/ 7 h 60"/>
                <a:gd name="T76" fmla="*/ 52 w 62"/>
                <a:gd name="T77" fmla="*/ 10 h 60"/>
                <a:gd name="T78" fmla="*/ 55 w 62"/>
                <a:gd name="T79" fmla="*/ 14 h 60"/>
                <a:gd name="T80" fmla="*/ 57 w 62"/>
                <a:gd name="T81" fmla="*/ 19 h 60"/>
                <a:gd name="T82" fmla="*/ 58 w 62"/>
                <a:gd name="T83" fmla="*/ 24 h 60"/>
                <a:gd name="T84" fmla="*/ 58 w 62"/>
                <a:gd name="T85" fmla="*/ 32 h 60"/>
                <a:gd name="T86" fmla="*/ 57 w 62"/>
                <a:gd name="T87" fmla="*/ 37 h 60"/>
                <a:gd name="T88" fmla="*/ 55 w 62"/>
                <a:gd name="T89" fmla="*/ 41 h 60"/>
                <a:gd name="T90" fmla="*/ 52 w 62"/>
                <a:gd name="T91" fmla="*/ 48 h 60"/>
                <a:gd name="T92" fmla="*/ 48 w 62"/>
                <a:gd name="T93" fmla="*/ 49 h 60"/>
                <a:gd name="T94" fmla="*/ 45 w 62"/>
                <a:gd name="T95" fmla="*/ 53 h 60"/>
                <a:gd name="T96" fmla="*/ 38 w 62"/>
                <a:gd name="T97" fmla="*/ 56 h 60"/>
                <a:gd name="T98" fmla="*/ 33 w 62"/>
                <a:gd name="T99" fmla="*/ 56 h 60"/>
                <a:gd name="T100" fmla="*/ 28 w 62"/>
                <a:gd name="T101" fmla="*/ 58 h 60"/>
                <a:gd name="T102" fmla="*/ 21 w 62"/>
                <a:gd name="T103" fmla="*/ 56 h 60"/>
                <a:gd name="T104" fmla="*/ 16 w 62"/>
                <a:gd name="T105" fmla="*/ 53 h 60"/>
                <a:gd name="T106" fmla="*/ 11 w 62"/>
                <a:gd name="T107" fmla="*/ 49 h 60"/>
                <a:gd name="T108" fmla="*/ 9 w 62"/>
                <a:gd name="T109" fmla="*/ 46 h 60"/>
                <a:gd name="T110" fmla="*/ 7 w 62"/>
                <a:gd name="T111" fmla="*/ 41 h 60"/>
                <a:gd name="T112" fmla="*/ 4 w 62"/>
                <a:gd name="T113" fmla="*/ 34 h 60"/>
                <a:gd name="T114" fmla="*/ 4 w 62"/>
                <a:gd name="T115" fmla="*/ 29 h 60"/>
                <a:gd name="T116" fmla="*/ 4 w 62"/>
                <a:gd name="T117" fmla="*/ 24 h 60"/>
                <a:gd name="T118" fmla="*/ 4 w 62"/>
                <a:gd name="T119" fmla="*/ 19 h 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2"/>
                <a:gd name="T181" fmla="*/ 0 h 60"/>
                <a:gd name="T182" fmla="*/ 62 w 62"/>
                <a:gd name="T183" fmla="*/ 60 h 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2" h="60">
                  <a:moveTo>
                    <a:pt x="4" y="19"/>
                  </a:moveTo>
                  <a:lnTo>
                    <a:pt x="2" y="22"/>
                  </a:lnTo>
                  <a:lnTo>
                    <a:pt x="2" y="24"/>
                  </a:lnTo>
                  <a:lnTo>
                    <a:pt x="2" y="26"/>
                  </a:lnTo>
                  <a:lnTo>
                    <a:pt x="2" y="29"/>
                  </a:lnTo>
                  <a:lnTo>
                    <a:pt x="0" y="29"/>
                  </a:lnTo>
                  <a:lnTo>
                    <a:pt x="0" y="31"/>
                  </a:lnTo>
                  <a:lnTo>
                    <a:pt x="0" y="32"/>
                  </a:lnTo>
                  <a:lnTo>
                    <a:pt x="0" y="34"/>
                  </a:lnTo>
                  <a:lnTo>
                    <a:pt x="0" y="36"/>
                  </a:lnTo>
                  <a:lnTo>
                    <a:pt x="2" y="37"/>
                  </a:lnTo>
                  <a:lnTo>
                    <a:pt x="2" y="39"/>
                  </a:lnTo>
                  <a:lnTo>
                    <a:pt x="2" y="41"/>
                  </a:lnTo>
                  <a:lnTo>
                    <a:pt x="2" y="43"/>
                  </a:lnTo>
                  <a:lnTo>
                    <a:pt x="4" y="44"/>
                  </a:lnTo>
                  <a:lnTo>
                    <a:pt x="6" y="46"/>
                  </a:lnTo>
                  <a:lnTo>
                    <a:pt x="6" y="48"/>
                  </a:lnTo>
                  <a:lnTo>
                    <a:pt x="7" y="48"/>
                  </a:lnTo>
                  <a:lnTo>
                    <a:pt x="7" y="49"/>
                  </a:lnTo>
                  <a:lnTo>
                    <a:pt x="9" y="51"/>
                  </a:lnTo>
                  <a:lnTo>
                    <a:pt x="11" y="53"/>
                  </a:lnTo>
                  <a:lnTo>
                    <a:pt x="12" y="55"/>
                  </a:lnTo>
                  <a:lnTo>
                    <a:pt x="14" y="56"/>
                  </a:lnTo>
                  <a:lnTo>
                    <a:pt x="16" y="56"/>
                  </a:lnTo>
                  <a:lnTo>
                    <a:pt x="18" y="58"/>
                  </a:lnTo>
                  <a:lnTo>
                    <a:pt x="19" y="58"/>
                  </a:lnTo>
                  <a:lnTo>
                    <a:pt x="23" y="60"/>
                  </a:lnTo>
                  <a:lnTo>
                    <a:pt x="28" y="60"/>
                  </a:lnTo>
                  <a:lnTo>
                    <a:pt x="29" y="60"/>
                  </a:lnTo>
                  <a:lnTo>
                    <a:pt x="31" y="60"/>
                  </a:lnTo>
                  <a:lnTo>
                    <a:pt x="35" y="60"/>
                  </a:lnTo>
                  <a:lnTo>
                    <a:pt x="36" y="60"/>
                  </a:lnTo>
                  <a:lnTo>
                    <a:pt x="38" y="58"/>
                  </a:lnTo>
                  <a:lnTo>
                    <a:pt x="40" y="58"/>
                  </a:lnTo>
                  <a:lnTo>
                    <a:pt x="43" y="56"/>
                  </a:lnTo>
                  <a:lnTo>
                    <a:pt x="47" y="56"/>
                  </a:lnTo>
                  <a:lnTo>
                    <a:pt x="48" y="55"/>
                  </a:lnTo>
                  <a:lnTo>
                    <a:pt x="48" y="53"/>
                  </a:lnTo>
                  <a:lnTo>
                    <a:pt x="50" y="53"/>
                  </a:lnTo>
                  <a:lnTo>
                    <a:pt x="52" y="51"/>
                  </a:lnTo>
                  <a:lnTo>
                    <a:pt x="52" y="49"/>
                  </a:lnTo>
                  <a:lnTo>
                    <a:pt x="53" y="49"/>
                  </a:lnTo>
                  <a:lnTo>
                    <a:pt x="55" y="48"/>
                  </a:lnTo>
                  <a:lnTo>
                    <a:pt x="57" y="46"/>
                  </a:lnTo>
                  <a:lnTo>
                    <a:pt x="58" y="44"/>
                  </a:lnTo>
                  <a:lnTo>
                    <a:pt x="58" y="41"/>
                  </a:lnTo>
                  <a:lnTo>
                    <a:pt x="60" y="39"/>
                  </a:lnTo>
                  <a:lnTo>
                    <a:pt x="62" y="37"/>
                  </a:lnTo>
                  <a:lnTo>
                    <a:pt x="62" y="36"/>
                  </a:lnTo>
                  <a:lnTo>
                    <a:pt x="62" y="34"/>
                  </a:lnTo>
                  <a:lnTo>
                    <a:pt x="62" y="32"/>
                  </a:lnTo>
                  <a:lnTo>
                    <a:pt x="62" y="31"/>
                  </a:lnTo>
                  <a:lnTo>
                    <a:pt x="62" y="26"/>
                  </a:lnTo>
                  <a:lnTo>
                    <a:pt x="62" y="24"/>
                  </a:lnTo>
                  <a:lnTo>
                    <a:pt x="62" y="22"/>
                  </a:lnTo>
                  <a:lnTo>
                    <a:pt x="58" y="17"/>
                  </a:lnTo>
                  <a:lnTo>
                    <a:pt x="58" y="15"/>
                  </a:lnTo>
                  <a:lnTo>
                    <a:pt x="57" y="14"/>
                  </a:lnTo>
                  <a:lnTo>
                    <a:pt x="57" y="12"/>
                  </a:lnTo>
                  <a:lnTo>
                    <a:pt x="55" y="10"/>
                  </a:lnTo>
                  <a:lnTo>
                    <a:pt x="53" y="9"/>
                  </a:lnTo>
                  <a:lnTo>
                    <a:pt x="52" y="9"/>
                  </a:lnTo>
                  <a:lnTo>
                    <a:pt x="52" y="7"/>
                  </a:lnTo>
                  <a:lnTo>
                    <a:pt x="50" y="7"/>
                  </a:lnTo>
                  <a:lnTo>
                    <a:pt x="48" y="5"/>
                  </a:lnTo>
                  <a:lnTo>
                    <a:pt x="43" y="2"/>
                  </a:lnTo>
                  <a:lnTo>
                    <a:pt x="41" y="2"/>
                  </a:lnTo>
                  <a:lnTo>
                    <a:pt x="40" y="0"/>
                  </a:lnTo>
                  <a:lnTo>
                    <a:pt x="36" y="0"/>
                  </a:lnTo>
                  <a:lnTo>
                    <a:pt x="35" y="0"/>
                  </a:lnTo>
                  <a:lnTo>
                    <a:pt x="33" y="0"/>
                  </a:lnTo>
                  <a:lnTo>
                    <a:pt x="31" y="0"/>
                  </a:lnTo>
                  <a:lnTo>
                    <a:pt x="29" y="0"/>
                  </a:lnTo>
                  <a:lnTo>
                    <a:pt x="28" y="0"/>
                  </a:lnTo>
                  <a:lnTo>
                    <a:pt x="26" y="2"/>
                  </a:lnTo>
                  <a:lnTo>
                    <a:pt x="24" y="2"/>
                  </a:lnTo>
                  <a:lnTo>
                    <a:pt x="21" y="2"/>
                  </a:lnTo>
                  <a:lnTo>
                    <a:pt x="21" y="3"/>
                  </a:lnTo>
                  <a:lnTo>
                    <a:pt x="18" y="3"/>
                  </a:lnTo>
                  <a:lnTo>
                    <a:pt x="18" y="5"/>
                  </a:lnTo>
                  <a:lnTo>
                    <a:pt x="14" y="7"/>
                  </a:lnTo>
                  <a:lnTo>
                    <a:pt x="12" y="7"/>
                  </a:lnTo>
                  <a:lnTo>
                    <a:pt x="12" y="9"/>
                  </a:lnTo>
                  <a:lnTo>
                    <a:pt x="11" y="9"/>
                  </a:lnTo>
                  <a:lnTo>
                    <a:pt x="11" y="10"/>
                  </a:lnTo>
                  <a:lnTo>
                    <a:pt x="9" y="10"/>
                  </a:lnTo>
                  <a:lnTo>
                    <a:pt x="7" y="12"/>
                  </a:lnTo>
                  <a:lnTo>
                    <a:pt x="7" y="14"/>
                  </a:lnTo>
                  <a:lnTo>
                    <a:pt x="4" y="19"/>
                  </a:lnTo>
                  <a:lnTo>
                    <a:pt x="7" y="19"/>
                  </a:lnTo>
                  <a:lnTo>
                    <a:pt x="9" y="15"/>
                  </a:lnTo>
                  <a:lnTo>
                    <a:pt x="9" y="14"/>
                  </a:lnTo>
                  <a:lnTo>
                    <a:pt x="11" y="14"/>
                  </a:lnTo>
                  <a:lnTo>
                    <a:pt x="11" y="12"/>
                  </a:lnTo>
                  <a:lnTo>
                    <a:pt x="12" y="10"/>
                  </a:lnTo>
                  <a:lnTo>
                    <a:pt x="14" y="10"/>
                  </a:lnTo>
                  <a:lnTo>
                    <a:pt x="16" y="9"/>
                  </a:lnTo>
                  <a:lnTo>
                    <a:pt x="18" y="9"/>
                  </a:lnTo>
                  <a:lnTo>
                    <a:pt x="18" y="7"/>
                  </a:lnTo>
                  <a:lnTo>
                    <a:pt x="21" y="7"/>
                  </a:lnTo>
                  <a:lnTo>
                    <a:pt x="21" y="5"/>
                  </a:lnTo>
                  <a:lnTo>
                    <a:pt x="23" y="5"/>
                  </a:lnTo>
                  <a:lnTo>
                    <a:pt x="24" y="5"/>
                  </a:lnTo>
                  <a:lnTo>
                    <a:pt x="26" y="5"/>
                  </a:lnTo>
                  <a:lnTo>
                    <a:pt x="28" y="3"/>
                  </a:lnTo>
                  <a:lnTo>
                    <a:pt x="29" y="3"/>
                  </a:lnTo>
                  <a:lnTo>
                    <a:pt x="31" y="3"/>
                  </a:lnTo>
                  <a:lnTo>
                    <a:pt x="33" y="3"/>
                  </a:lnTo>
                  <a:lnTo>
                    <a:pt x="35" y="3"/>
                  </a:lnTo>
                  <a:lnTo>
                    <a:pt x="36" y="3"/>
                  </a:lnTo>
                  <a:lnTo>
                    <a:pt x="38" y="5"/>
                  </a:lnTo>
                  <a:lnTo>
                    <a:pt x="40" y="5"/>
                  </a:lnTo>
                  <a:lnTo>
                    <a:pt x="41" y="5"/>
                  </a:lnTo>
                  <a:lnTo>
                    <a:pt x="47" y="7"/>
                  </a:lnTo>
                  <a:lnTo>
                    <a:pt x="48" y="9"/>
                  </a:lnTo>
                  <a:lnTo>
                    <a:pt x="50" y="10"/>
                  </a:lnTo>
                  <a:lnTo>
                    <a:pt x="52" y="10"/>
                  </a:lnTo>
                  <a:lnTo>
                    <a:pt x="52" y="12"/>
                  </a:lnTo>
                  <a:lnTo>
                    <a:pt x="53" y="14"/>
                  </a:lnTo>
                  <a:lnTo>
                    <a:pt x="55" y="14"/>
                  </a:lnTo>
                  <a:lnTo>
                    <a:pt x="55" y="17"/>
                  </a:lnTo>
                  <a:lnTo>
                    <a:pt x="57" y="17"/>
                  </a:lnTo>
                  <a:lnTo>
                    <a:pt x="57" y="19"/>
                  </a:lnTo>
                  <a:lnTo>
                    <a:pt x="57" y="22"/>
                  </a:lnTo>
                  <a:lnTo>
                    <a:pt x="58" y="22"/>
                  </a:lnTo>
                  <a:lnTo>
                    <a:pt x="58" y="24"/>
                  </a:lnTo>
                  <a:lnTo>
                    <a:pt x="58" y="27"/>
                  </a:lnTo>
                  <a:lnTo>
                    <a:pt x="58" y="31"/>
                  </a:lnTo>
                  <a:lnTo>
                    <a:pt x="58" y="32"/>
                  </a:lnTo>
                  <a:lnTo>
                    <a:pt x="58" y="34"/>
                  </a:lnTo>
                  <a:lnTo>
                    <a:pt x="58" y="36"/>
                  </a:lnTo>
                  <a:lnTo>
                    <a:pt x="57" y="37"/>
                  </a:lnTo>
                  <a:lnTo>
                    <a:pt x="57" y="39"/>
                  </a:lnTo>
                  <a:lnTo>
                    <a:pt x="57" y="41"/>
                  </a:lnTo>
                  <a:lnTo>
                    <a:pt x="55" y="41"/>
                  </a:lnTo>
                  <a:lnTo>
                    <a:pt x="53" y="44"/>
                  </a:lnTo>
                  <a:lnTo>
                    <a:pt x="52" y="46"/>
                  </a:lnTo>
                  <a:lnTo>
                    <a:pt x="52" y="48"/>
                  </a:lnTo>
                  <a:lnTo>
                    <a:pt x="52" y="49"/>
                  </a:lnTo>
                  <a:lnTo>
                    <a:pt x="50" y="49"/>
                  </a:lnTo>
                  <a:lnTo>
                    <a:pt x="48" y="49"/>
                  </a:lnTo>
                  <a:lnTo>
                    <a:pt x="48" y="51"/>
                  </a:lnTo>
                  <a:lnTo>
                    <a:pt x="47" y="51"/>
                  </a:lnTo>
                  <a:lnTo>
                    <a:pt x="45" y="53"/>
                  </a:lnTo>
                  <a:lnTo>
                    <a:pt x="43" y="53"/>
                  </a:lnTo>
                  <a:lnTo>
                    <a:pt x="40" y="55"/>
                  </a:lnTo>
                  <a:lnTo>
                    <a:pt x="38" y="56"/>
                  </a:lnTo>
                  <a:lnTo>
                    <a:pt x="36" y="56"/>
                  </a:lnTo>
                  <a:lnTo>
                    <a:pt x="35" y="56"/>
                  </a:lnTo>
                  <a:lnTo>
                    <a:pt x="33" y="56"/>
                  </a:lnTo>
                  <a:lnTo>
                    <a:pt x="31" y="58"/>
                  </a:lnTo>
                  <a:lnTo>
                    <a:pt x="29" y="58"/>
                  </a:lnTo>
                  <a:lnTo>
                    <a:pt x="28" y="58"/>
                  </a:lnTo>
                  <a:lnTo>
                    <a:pt x="24" y="56"/>
                  </a:lnTo>
                  <a:lnTo>
                    <a:pt x="23" y="56"/>
                  </a:lnTo>
                  <a:lnTo>
                    <a:pt x="21" y="56"/>
                  </a:lnTo>
                  <a:lnTo>
                    <a:pt x="19" y="55"/>
                  </a:lnTo>
                  <a:lnTo>
                    <a:pt x="18" y="53"/>
                  </a:lnTo>
                  <a:lnTo>
                    <a:pt x="16" y="53"/>
                  </a:lnTo>
                  <a:lnTo>
                    <a:pt x="14" y="51"/>
                  </a:lnTo>
                  <a:lnTo>
                    <a:pt x="12" y="51"/>
                  </a:lnTo>
                  <a:lnTo>
                    <a:pt x="11" y="49"/>
                  </a:lnTo>
                  <a:lnTo>
                    <a:pt x="11" y="48"/>
                  </a:lnTo>
                  <a:lnTo>
                    <a:pt x="9" y="48"/>
                  </a:lnTo>
                  <a:lnTo>
                    <a:pt x="9" y="46"/>
                  </a:lnTo>
                  <a:lnTo>
                    <a:pt x="7" y="46"/>
                  </a:lnTo>
                  <a:lnTo>
                    <a:pt x="7" y="44"/>
                  </a:lnTo>
                  <a:lnTo>
                    <a:pt x="7" y="41"/>
                  </a:lnTo>
                  <a:lnTo>
                    <a:pt x="6" y="39"/>
                  </a:lnTo>
                  <a:lnTo>
                    <a:pt x="4" y="37"/>
                  </a:lnTo>
                  <a:lnTo>
                    <a:pt x="4" y="34"/>
                  </a:lnTo>
                  <a:lnTo>
                    <a:pt x="4" y="32"/>
                  </a:lnTo>
                  <a:lnTo>
                    <a:pt x="4" y="31"/>
                  </a:lnTo>
                  <a:lnTo>
                    <a:pt x="4" y="29"/>
                  </a:lnTo>
                  <a:lnTo>
                    <a:pt x="4" y="27"/>
                  </a:lnTo>
                  <a:lnTo>
                    <a:pt x="4" y="26"/>
                  </a:lnTo>
                  <a:lnTo>
                    <a:pt x="4" y="24"/>
                  </a:lnTo>
                  <a:lnTo>
                    <a:pt x="6" y="22"/>
                  </a:lnTo>
                  <a:lnTo>
                    <a:pt x="7" y="19"/>
                  </a:lnTo>
                  <a:lnTo>
                    <a:pt x="4" y="19"/>
                  </a:lnTo>
                  <a:close/>
                </a:path>
              </a:pathLst>
            </a:custGeom>
            <a:solidFill>
              <a:srgbClr val="808080"/>
            </a:solidFill>
            <a:ln w="9525">
              <a:noFill/>
              <a:round/>
              <a:headEnd/>
              <a:tailEnd/>
            </a:ln>
          </p:spPr>
          <p:txBody>
            <a:bodyPr/>
            <a:lstStyle/>
            <a:p>
              <a:endParaRPr lang="en-US"/>
            </a:p>
          </p:txBody>
        </p:sp>
        <p:sp>
          <p:nvSpPr>
            <p:cNvPr id="551" name="Freeform 2722"/>
            <p:cNvSpPr>
              <a:spLocks/>
            </p:cNvSpPr>
            <p:nvPr/>
          </p:nvSpPr>
          <p:spPr bwMode="auto">
            <a:xfrm>
              <a:off x="1469" y="2850"/>
              <a:ext cx="118" cy="55"/>
            </a:xfrm>
            <a:custGeom>
              <a:avLst/>
              <a:gdLst>
                <a:gd name="T0" fmla="*/ 107 w 118"/>
                <a:gd name="T1" fmla="*/ 31 h 55"/>
                <a:gd name="T2" fmla="*/ 95 w 118"/>
                <a:gd name="T3" fmla="*/ 31 h 55"/>
                <a:gd name="T4" fmla="*/ 54 w 118"/>
                <a:gd name="T5" fmla="*/ 46 h 55"/>
                <a:gd name="T6" fmla="*/ 44 w 118"/>
                <a:gd name="T7" fmla="*/ 55 h 55"/>
                <a:gd name="T8" fmla="*/ 14 w 118"/>
                <a:gd name="T9" fmla="*/ 41 h 55"/>
                <a:gd name="T10" fmla="*/ 3 w 118"/>
                <a:gd name="T11" fmla="*/ 45 h 55"/>
                <a:gd name="T12" fmla="*/ 0 w 118"/>
                <a:gd name="T13" fmla="*/ 17 h 55"/>
                <a:gd name="T14" fmla="*/ 90 w 118"/>
                <a:gd name="T15" fmla="*/ 0 h 55"/>
                <a:gd name="T16" fmla="*/ 118 w 118"/>
                <a:gd name="T17" fmla="*/ 26 h 55"/>
                <a:gd name="T18" fmla="*/ 107 w 118"/>
                <a:gd name="T19" fmla="*/ 31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55"/>
                <a:gd name="T32" fmla="*/ 118 w 118"/>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55">
                  <a:moveTo>
                    <a:pt x="107" y="31"/>
                  </a:moveTo>
                  <a:lnTo>
                    <a:pt x="95" y="31"/>
                  </a:lnTo>
                  <a:lnTo>
                    <a:pt x="54" y="46"/>
                  </a:lnTo>
                  <a:lnTo>
                    <a:pt x="44" y="55"/>
                  </a:lnTo>
                  <a:lnTo>
                    <a:pt x="14" y="41"/>
                  </a:lnTo>
                  <a:lnTo>
                    <a:pt x="3" y="45"/>
                  </a:lnTo>
                  <a:lnTo>
                    <a:pt x="0" y="17"/>
                  </a:lnTo>
                  <a:lnTo>
                    <a:pt x="90" y="0"/>
                  </a:lnTo>
                  <a:lnTo>
                    <a:pt x="118" y="26"/>
                  </a:lnTo>
                  <a:lnTo>
                    <a:pt x="107" y="31"/>
                  </a:lnTo>
                  <a:close/>
                </a:path>
              </a:pathLst>
            </a:custGeom>
            <a:solidFill>
              <a:srgbClr val="808080"/>
            </a:solidFill>
            <a:ln w="9525">
              <a:noFill/>
              <a:round/>
              <a:headEnd/>
              <a:tailEnd/>
            </a:ln>
          </p:spPr>
          <p:txBody>
            <a:bodyPr/>
            <a:lstStyle/>
            <a:p>
              <a:endParaRPr lang="en-US"/>
            </a:p>
          </p:txBody>
        </p:sp>
        <p:sp>
          <p:nvSpPr>
            <p:cNvPr id="552" name="Freeform 2723"/>
            <p:cNvSpPr>
              <a:spLocks/>
            </p:cNvSpPr>
            <p:nvPr/>
          </p:nvSpPr>
          <p:spPr bwMode="auto">
            <a:xfrm>
              <a:off x="1465" y="2835"/>
              <a:ext cx="123" cy="60"/>
            </a:xfrm>
            <a:custGeom>
              <a:avLst/>
              <a:gdLst>
                <a:gd name="T0" fmla="*/ 110 w 123"/>
                <a:gd name="T1" fmla="*/ 32 h 60"/>
                <a:gd name="T2" fmla="*/ 111 w 123"/>
                <a:gd name="T3" fmla="*/ 32 h 60"/>
                <a:gd name="T4" fmla="*/ 99 w 123"/>
                <a:gd name="T5" fmla="*/ 32 h 60"/>
                <a:gd name="T6" fmla="*/ 98 w 123"/>
                <a:gd name="T7" fmla="*/ 34 h 60"/>
                <a:gd name="T8" fmla="*/ 58 w 123"/>
                <a:gd name="T9" fmla="*/ 48 h 60"/>
                <a:gd name="T10" fmla="*/ 57 w 123"/>
                <a:gd name="T11" fmla="*/ 48 h 60"/>
                <a:gd name="T12" fmla="*/ 45 w 123"/>
                <a:gd name="T13" fmla="*/ 56 h 60"/>
                <a:gd name="T14" fmla="*/ 46 w 123"/>
                <a:gd name="T15" fmla="*/ 56 h 60"/>
                <a:gd name="T16" fmla="*/ 16 w 123"/>
                <a:gd name="T17" fmla="*/ 43 h 60"/>
                <a:gd name="T18" fmla="*/ 7 w 123"/>
                <a:gd name="T19" fmla="*/ 46 h 60"/>
                <a:gd name="T20" fmla="*/ 11 w 123"/>
                <a:gd name="T21" fmla="*/ 46 h 60"/>
                <a:gd name="T22" fmla="*/ 4 w 123"/>
                <a:gd name="T23" fmla="*/ 20 h 60"/>
                <a:gd name="T24" fmla="*/ 4 w 123"/>
                <a:gd name="T25" fmla="*/ 22 h 60"/>
                <a:gd name="T26" fmla="*/ 94 w 123"/>
                <a:gd name="T27" fmla="*/ 5 h 60"/>
                <a:gd name="T28" fmla="*/ 93 w 123"/>
                <a:gd name="T29" fmla="*/ 3 h 60"/>
                <a:gd name="T30" fmla="*/ 120 w 123"/>
                <a:gd name="T31" fmla="*/ 29 h 60"/>
                <a:gd name="T32" fmla="*/ 122 w 123"/>
                <a:gd name="T33" fmla="*/ 27 h 60"/>
                <a:gd name="T34" fmla="*/ 110 w 123"/>
                <a:gd name="T35" fmla="*/ 32 h 60"/>
                <a:gd name="T36" fmla="*/ 111 w 123"/>
                <a:gd name="T37" fmla="*/ 36 h 60"/>
                <a:gd name="T38" fmla="*/ 123 w 123"/>
                <a:gd name="T39" fmla="*/ 29 h 60"/>
                <a:gd name="T40" fmla="*/ 123 w 123"/>
                <a:gd name="T41" fmla="*/ 27 h 60"/>
                <a:gd name="T42" fmla="*/ 96 w 123"/>
                <a:gd name="T43" fmla="*/ 2 h 60"/>
                <a:gd name="T44" fmla="*/ 94 w 123"/>
                <a:gd name="T45" fmla="*/ 0 h 60"/>
                <a:gd name="T46" fmla="*/ 2 w 123"/>
                <a:gd name="T47" fmla="*/ 19 h 60"/>
                <a:gd name="T48" fmla="*/ 0 w 123"/>
                <a:gd name="T49" fmla="*/ 20 h 60"/>
                <a:gd name="T50" fmla="*/ 6 w 123"/>
                <a:gd name="T51" fmla="*/ 48 h 60"/>
                <a:gd name="T52" fmla="*/ 7 w 123"/>
                <a:gd name="T53" fmla="*/ 48 h 60"/>
                <a:gd name="T54" fmla="*/ 9 w 123"/>
                <a:gd name="T55" fmla="*/ 48 h 60"/>
                <a:gd name="T56" fmla="*/ 18 w 123"/>
                <a:gd name="T57" fmla="*/ 46 h 60"/>
                <a:gd name="T58" fmla="*/ 16 w 123"/>
                <a:gd name="T59" fmla="*/ 46 h 60"/>
                <a:gd name="T60" fmla="*/ 45 w 123"/>
                <a:gd name="T61" fmla="*/ 60 h 60"/>
                <a:gd name="T62" fmla="*/ 46 w 123"/>
                <a:gd name="T63" fmla="*/ 58 h 60"/>
                <a:gd name="T64" fmla="*/ 46 w 123"/>
                <a:gd name="T65" fmla="*/ 60 h 60"/>
                <a:gd name="T66" fmla="*/ 46 w 123"/>
                <a:gd name="T67" fmla="*/ 58 h 60"/>
                <a:gd name="T68" fmla="*/ 60 w 123"/>
                <a:gd name="T69" fmla="*/ 49 h 60"/>
                <a:gd name="T70" fmla="*/ 99 w 123"/>
                <a:gd name="T71" fmla="*/ 36 h 60"/>
                <a:gd name="T72" fmla="*/ 110 w 123"/>
                <a:gd name="T73" fmla="*/ 36 h 60"/>
                <a:gd name="T74" fmla="*/ 111 w 123"/>
                <a:gd name="T75" fmla="*/ 36 h 60"/>
                <a:gd name="T76" fmla="*/ 110 w 123"/>
                <a:gd name="T77" fmla="*/ 32 h 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3"/>
                <a:gd name="T118" fmla="*/ 0 h 60"/>
                <a:gd name="T119" fmla="*/ 123 w 123"/>
                <a:gd name="T120" fmla="*/ 60 h 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3" h="60">
                  <a:moveTo>
                    <a:pt x="110" y="32"/>
                  </a:moveTo>
                  <a:lnTo>
                    <a:pt x="111" y="32"/>
                  </a:lnTo>
                  <a:lnTo>
                    <a:pt x="99" y="32"/>
                  </a:lnTo>
                  <a:lnTo>
                    <a:pt x="98" y="34"/>
                  </a:lnTo>
                  <a:lnTo>
                    <a:pt x="58" y="48"/>
                  </a:lnTo>
                  <a:lnTo>
                    <a:pt x="57" y="48"/>
                  </a:lnTo>
                  <a:lnTo>
                    <a:pt x="45" y="56"/>
                  </a:lnTo>
                  <a:lnTo>
                    <a:pt x="46" y="56"/>
                  </a:lnTo>
                  <a:lnTo>
                    <a:pt x="16" y="43"/>
                  </a:lnTo>
                  <a:lnTo>
                    <a:pt x="7" y="46"/>
                  </a:lnTo>
                  <a:lnTo>
                    <a:pt x="11" y="46"/>
                  </a:lnTo>
                  <a:lnTo>
                    <a:pt x="4" y="20"/>
                  </a:lnTo>
                  <a:lnTo>
                    <a:pt x="4" y="22"/>
                  </a:lnTo>
                  <a:lnTo>
                    <a:pt x="94" y="5"/>
                  </a:lnTo>
                  <a:lnTo>
                    <a:pt x="93" y="3"/>
                  </a:lnTo>
                  <a:lnTo>
                    <a:pt x="120" y="29"/>
                  </a:lnTo>
                  <a:lnTo>
                    <a:pt x="122" y="27"/>
                  </a:lnTo>
                  <a:lnTo>
                    <a:pt x="110" y="32"/>
                  </a:lnTo>
                  <a:lnTo>
                    <a:pt x="111" y="36"/>
                  </a:lnTo>
                  <a:lnTo>
                    <a:pt x="123" y="29"/>
                  </a:lnTo>
                  <a:lnTo>
                    <a:pt x="123" y="27"/>
                  </a:lnTo>
                  <a:lnTo>
                    <a:pt x="96" y="2"/>
                  </a:lnTo>
                  <a:lnTo>
                    <a:pt x="94" y="0"/>
                  </a:lnTo>
                  <a:lnTo>
                    <a:pt x="2" y="19"/>
                  </a:lnTo>
                  <a:lnTo>
                    <a:pt x="0" y="20"/>
                  </a:lnTo>
                  <a:lnTo>
                    <a:pt x="6" y="48"/>
                  </a:lnTo>
                  <a:lnTo>
                    <a:pt x="7" y="48"/>
                  </a:lnTo>
                  <a:lnTo>
                    <a:pt x="9" y="48"/>
                  </a:lnTo>
                  <a:lnTo>
                    <a:pt x="18" y="46"/>
                  </a:lnTo>
                  <a:lnTo>
                    <a:pt x="16" y="46"/>
                  </a:lnTo>
                  <a:lnTo>
                    <a:pt x="45" y="60"/>
                  </a:lnTo>
                  <a:lnTo>
                    <a:pt x="46" y="58"/>
                  </a:lnTo>
                  <a:lnTo>
                    <a:pt x="46" y="60"/>
                  </a:lnTo>
                  <a:lnTo>
                    <a:pt x="46" y="58"/>
                  </a:lnTo>
                  <a:lnTo>
                    <a:pt x="60" y="49"/>
                  </a:lnTo>
                  <a:lnTo>
                    <a:pt x="99" y="36"/>
                  </a:lnTo>
                  <a:lnTo>
                    <a:pt x="110" y="36"/>
                  </a:lnTo>
                  <a:lnTo>
                    <a:pt x="111" y="36"/>
                  </a:lnTo>
                  <a:lnTo>
                    <a:pt x="110" y="32"/>
                  </a:lnTo>
                  <a:close/>
                </a:path>
              </a:pathLst>
            </a:custGeom>
            <a:solidFill>
              <a:srgbClr val="808080"/>
            </a:solidFill>
            <a:ln w="9525">
              <a:noFill/>
              <a:round/>
              <a:headEnd/>
              <a:tailEnd/>
            </a:ln>
          </p:spPr>
          <p:txBody>
            <a:bodyPr/>
            <a:lstStyle/>
            <a:p>
              <a:endParaRPr lang="en-US"/>
            </a:p>
          </p:txBody>
        </p:sp>
        <p:sp>
          <p:nvSpPr>
            <p:cNvPr id="553" name="Freeform 2724"/>
            <p:cNvSpPr>
              <a:spLocks/>
            </p:cNvSpPr>
            <p:nvPr/>
          </p:nvSpPr>
          <p:spPr bwMode="auto">
            <a:xfrm>
              <a:off x="1436" y="2758"/>
              <a:ext cx="139" cy="133"/>
            </a:xfrm>
            <a:custGeom>
              <a:avLst/>
              <a:gdLst>
                <a:gd name="T0" fmla="*/ 89 w 139"/>
                <a:gd name="T1" fmla="*/ 2 h 133"/>
                <a:gd name="T2" fmla="*/ 82 w 139"/>
                <a:gd name="T3" fmla="*/ 2 h 133"/>
                <a:gd name="T4" fmla="*/ 75 w 139"/>
                <a:gd name="T5" fmla="*/ 2 h 133"/>
                <a:gd name="T6" fmla="*/ 69 w 139"/>
                <a:gd name="T7" fmla="*/ 0 h 133"/>
                <a:gd name="T8" fmla="*/ 64 w 139"/>
                <a:gd name="T9" fmla="*/ 2 h 133"/>
                <a:gd name="T10" fmla="*/ 57 w 139"/>
                <a:gd name="T11" fmla="*/ 2 h 133"/>
                <a:gd name="T12" fmla="*/ 50 w 139"/>
                <a:gd name="T13" fmla="*/ 4 h 133"/>
                <a:gd name="T14" fmla="*/ 43 w 139"/>
                <a:gd name="T15" fmla="*/ 7 h 133"/>
                <a:gd name="T16" fmla="*/ 36 w 139"/>
                <a:gd name="T17" fmla="*/ 9 h 133"/>
                <a:gd name="T18" fmla="*/ 31 w 139"/>
                <a:gd name="T19" fmla="*/ 12 h 133"/>
                <a:gd name="T20" fmla="*/ 26 w 139"/>
                <a:gd name="T21" fmla="*/ 16 h 133"/>
                <a:gd name="T22" fmla="*/ 21 w 139"/>
                <a:gd name="T23" fmla="*/ 19 h 133"/>
                <a:gd name="T24" fmla="*/ 18 w 139"/>
                <a:gd name="T25" fmla="*/ 24 h 133"/>
                <a:gd name="T26" fmla="*/ 12 w 139"/>
                <a:gd name="T27" fmla="*/ 29 h 133"/>
                <a:gd name="T28" fmla="*/ 11 w 139"/>
                <a:gd name="T29" fmla="*/ 34 h 133"/>
                <a:gd name="T30" fmla="*/ 4 w 139"/>
                <a:gd name="T31" fmla="*/ 46 h 133"/>
                <a:gd name="T32" fmla="*/ 2 w 139"/>
                <a:gd name="T33" fmla="*/ 51 h 133"/>
                <a:gd name="T34" fmla="*/ 0 w 139"/>
                <a:gd name="T35" fmla="*/ 56 h 133"/>
                <a:gd name="T36" fmla="*/ 0 w 139"/>
                <a:gd name="T37" fmla="*/ 63 h 133"/>
                <a:gd name="T38" fmla="*/ 0 w 139"/>
                <a:gd name="T39" fmla="*/ 72 h 133"/>
                <a:gd name="T40" fmla="*/ 0 w 139"/>
                <a:gd name="T41" fmla="*/ 79 h 133"/>
                <a:gd name="T42" fmla="*/ 2 w 139"/>
                <a:gd name="T43" fmla="*/ 85 h 133"/>
                <a:gd name="T44" fmla="*/ 4 w 139"/>
                <a:gd name="T45" fmla="*/ 91 h 133"/>
                <a:gd name="T46" fmla="*/ 7 w 139"/>
                <a:gd name="T47" fmla="*/ 97 h 133"/>
                <a:gd name="T48" fmla="*/ 11 w 139"/>
                <a:gd name="T49" fmla="*/ 103 h 133"/>
                <a:gd name="T50" fmla="*/ 12 w 139"/>
                <a:gd name="T51" fmla="*/ 108 h 133"/>
                <a:gd name="T52" fmla="*/ 16 w 139"/>
                <a:gd name="T53" fmla="*/ 111 h 133"/>
                <a:gd name="T54" fmla="*/ 19 w 139"/>
                <a:gd name="T55" fmla="*/ 116 h 133"/>
                <a:gd name="T56" fmla="*/ 26 w 139"/>
                <a:gd name="T57" fmla="*/ 120 h 133"/>
                <a:gd name="T58" fmla="*/ 31 w 139"/>
                <a:gd name="T59" fmla="*/ 123 h 133"/>
                <a:gd name="T60" fmla="*/ 43 w 139"/>
                <a:gd name="T61" fmla="*/ 130 h 133"/>
                <a:gd name="T62" fmla="*/ 48 w 139"/>
                <a:gd name="T63" fmla="*/ 131 h 133"/>
                <a:gd name="T64" fmla="*/ 55 w 139"/>
                <a:gd name="T65" fmla="*/ 131 h 133"/>
                <a:gd name="T66" fmla="*/ 62 w 139"/>
                <a:gd name="T67" fmla="*/ 133 h 133"/>
                <a:gd name="T68" fmla="*/ 69 w 139"/>
                <a:gd name="T69" fmla="*/ 133 h 133"/>
                <a:gd name="T70" fmla="*/ 75 w 139"/>
                <a:gd name="T71" fmla="*/ 133 h 133"/>
                <a:gd name="T72" fmla="*/ 81 w 139"/>
                <a:gd name="T73" fmla="*/ 131 h 133"/>
                <a:gd name="T74" fmla="*/ 87 w 139"/>
                <a:gd name="T75" fmla="*/ 130 h 133"/>
                <a:gd name="T76" fmla="*/ 94 w 139"/>
                <a:gd name="T77" fmla="*/ 128 h 133"/>
                <a:gd name="T78" fmla="*/ 101 w 139"/>
                <a:gd name="T79" fmla="*/ 125 h 133"/>
                <a:gd name="T80" fmla="*/ 106 w 139"/>
                <a:gd name="T81" fmla="*/ 121 h 133"/>
                <a:gd name="T82" fmla="*/ 111 w 139"/>
                <a:gd name="T83" fmla="*/ 118 h 133"/>
                <a:gd name="T84" fmla="*/ 116 w 139"/>
                <a:gd name="T85" fmla="*/ 113 h 133"/>
                <a:gd name="T86" fmla="*/ 120 w 139"/>
                <a:gd name="T87" fmla="*/ 108 h 133"/>
                <a:gd name="T88" fmla="*/ 127 w 139"/>
                <a:gd name="T89" fmla="*/ 103 h 133"/>
                <a:gd name="T90" fmla="*/ 132 w 139"/>
                <a:gd name="T91" fmla="*/ 94 h 133"/>
                <a:gd name="T92" fmla="*/ 135 w 139"/>
                <a:gd name="T93" fmla="*/ 82 h 133"/>
                <a:gd name="T94" fmla="*/ 137 w 139"/>
                <a:gd name="T95" fmla="*/ 77 h 133"/>
                <a:gd name="T96" fmla="*/ 139 w 139"/>
                <a:gd name="T97" fmla="*/ 72 h 133"/>
                <a:gd name="T98" fmla="*/ 139 w 139"/>
                <a:gd name="T99" fmla="*/ 63 h 133"/>
                <a:gd name="T100" fmla="*/ 137 w 139"/>
                <a:gd name="T101" fmla="*/ 56 h 133"/>
                <a:gd name="T102" fmla="*/ 135 w 139"/>
                <a:gd name="T103" fmla="*/ 50 h 133"/>
                <a:gd name="T104" fmla="*/ 135 w 139"/>
                <a:gd name="T105" fmla="*/ 43 h 133"/>
                <a:gd name="T106" fmla="*/ 132 w 139"/>
                <a:gd name="T107" fmla="*/ 38 h 133"/>
                <a:gd name="T108" fmla="*/ 130 w 139"/>
                <a:gd name="T109" fmla="*/ 33 h 133"/>
                <a:gd name="T110" fmla="*/ 127 w 139"/>
                <a:gd name="T111" fmla="*/ 26 h 133"/>
                <a:gd name="T112" fmla="*/ 122 w 139"/>
                <a:gd name="T113" fmla="*/ 22 h 133"/>
                <a:gd name="T114" fmla="*/ 115 w 139"/>
                <a:gd name="T115" fmla="*/ 16 h 133"/>
                <a:gd name="T116" fmla="*/ 110 w 139"/>
                <a:gd name="T117" fmla="*/ 10 h 133"/>
                <a:gd name="T118" fmla="*/ 99 w 139"/>
                <a:gd name="T119" fmla="*/ 7 h 1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39"/>
                <a:gd name="T181" fmla="*/ 0 h 133"/>
                <a:gd name="T182" fmla="*/ 139 w 139"/>
                <a:gd name="T183" fmla="*/ 133 h 1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39" h="133">
                  <a:moveTo>
                    <a:pt x="99" y="7"/>
                  </a:moveTo>
                  <a:lnTo>
                    <a:pt x="94" y="4"/>
                  </a:lnTo>
                  <a:lnTo>
                    <a:pt x="91" y="2"/>
                  </a:lnTo>
                  <a:lnTo>
                    <a:pt x="89" y="2"/>
                  </a:lnTo>
                  <a:lnTo>
                    <a:pt x="87" y="2"/>
                  </a:lnTo>
                  <a:lnTo>
                    <a:pt x="86" y="2"/>
                  </a:lnTo>
                  <a:lnTo>
                    <a:pt x="84" y="2"/>
                  </a:lnTo>
                  <a:lnTo>
                    <a:pt x="82" y="2"/>
                  </a:lnTo>
                  <a:lnTo>
                    <a:pt x="81" y="2"/>
                  </a:lnTo>
                  <a:lnTo>
                    <a:pt x="79" y="2"/>
                  </a:lnTo>
                  <a:lnTo>
                    <a:pt x="77" y="2"/>
                  </a:lnTo>
                  <a:lnTo>
                    <a:pt x="75" y="2"/>
                  </a:lnTo>
                  <a:lnTo>
                    <a:pt x="74" y="2"/>
                  </a:lnTo>
                  <a:lnTo>
                    <a:pt x="72" y="0"/>
                  </a:lnTo>
                  <a:lnTo>
                    <a:pt x="70" y="2"/>
                  </a:lnTo>
                  <a:lnTo>
                    <a:pt x="69" y="0"/>
                  </a:lnTo>
                  <a:lnTo>
                    <a:pt x="67" y="2"/>
                  </a:lnTo>
                  <a:lnTo>
                    <a:pt x="65" y="0"/>
                  </a:lnTo>
                  <a:lnTo>
                    <a:pt x="65" y="2"/>
                  </a:lnTo>
                  <a:lnTo>
                    <a:pt x="64" y="2"/>
                  </a:lnTo>
                  <a:lnTo>
                    <a:pt x="62" y="2"/>
                  </a:lnTo>
                  <a:lnTo>
                    <a:pt x="60" y="2"/>
                  </a:lnTo>
                  <a:lnTo>
                    <a:pt x="58" y="2"/>
                  </a:lnTo>
                  <a:lnTo>
                    <a:pt x="57" y="2"/>
                  </a:lnTo>
                  <a:lnTo>
                    <a:pt x="55" y="2"/>
                  </a:lnTo>
                  <a:lnTo>
                    <a:pt x="53" y="2"/>
                  </a:lnTo>
                  <a:lnTo>
                    <a:pt x="52" y="2"/>
                  </a:lnTo>
                  <a:lnTo>
                    <a:pt x="50" y="4"/>
                  </a:lnTo>
                  <a:lnTo>
                    <a:pt x="48" y="4"/>
                  </a:lnTo>
                  <a:lnTo>
                    <a:pt x="47" y="4"/>
                  </a:lnTo>
                  <a:lnTo>
                    <a:pt x="45" y="5"/>
                  </a:lnTo>
                  <a:lnTo>
                    <a:pt x="43" y="7"/>
                  </a:lnTo>
                  <a:lnTo>
                    <a:pt x="41" y="7"/>
                  </a:lnTo>
                  <a:lnTo>
                    <a:pt x="40" y="7"/>
                  </a:lnTo>
                  <a:lnTo>
                    <a:pt x="38" y="9"/>
                  </a:lnTo>
                  <a:lnTo>
                    <a:pt x="36" y="9"/>
                  </a:lnTo>
                  <a:lnTo>
                    <a:pt x="36" y="10"/>
                  </a:lnTo>
                  <a:lnTo>
                    <a:pt x="35" y="10"/>
                  </a:lnTo>
                  <a:lnTo>
                    <a:pt x="33" y="10"/>
                  </a:lnTo>
                  <a:lnTo>
                    <a:pt x="31" y="12"/>
                  </a:lnTo>
                  <a:lnTo>
                    <a:pt x="29" y="14"/>
                  </a:lnTo>
                  <a:lnTo>
                    <a:pt x="28" y="14"/>
                  </a:lnTo>
                  <a:lnTo>
                    <a:pt x="26" y="14"/>
                  </a:lnTo>
                  <a:lnTo>
                    <a:pt x="26" y="16"/>
                  </a:lnTo>
                  <a:lnTo>
                    <a:pt x="24" y="17"/>
                  </a:lnTo>
                  <a:lnTo>
                    <a:pt x="24" y="19"/>
                  </a:lnTo>
                  <a:lnTo>
                    <a:pt x="23" y="19"/>
                  </a:lnTo>
                  <a:lnTo>
                    <a:pt x="21" y="19"/>
                  </a:lnTo>
                  <a:lnTo>
                    <a:pt x="19" y="21"/>
                  </a:lnTo>
                  <a:lnTo>
                    <a:pt x="19" y="22"/>
                  </a:lnTo>
                  <a:lnTo>
                    <a:pt x="18" y="22"/>
                  </a:lnTo>
                  <a:lnTo>
                    <a:pt x="18" y="24"/>
                  </a:lnTo>
                  <a:lnTo>
                    <a:pt x="16" y="24"/>
                  </a:lnTo>
                  <a:lnTo>
                    <a:pt x="14" y="26"/>
                  </a:lnTo>
                  <a:lnTo>
                    <a:pt x="14" y="27"/>
                  </a:lnTo>
                  <a:lnTo>
                    <a:pt x="12" y="29"/>
                  </a:lnTo>
                  <a:lnTo>
                    <a:pt x="12" y="31"/>
                  </a:lnTo>
                  <a:lnTo>
                    <a:pt x="11" y="31"/>
                  </a:lnTo>
                  <a:lnTo>
                    <a:pt x="11" y="33"/>
                  </a:lnTo>
                  <a:lnTo>
                    <a:pt x="11" y="34"/>
                  </a:lnTo>
                  <a:lnTo>
                    <a:pt x="9" y="36"/>
                  </a:lnTo>
                  <a:lnTo>
                    <a:pt x="7" y="39"/>
                  </a:lnTo>
                  <a:lnTo>
                    <a:pt x="6" y="43"/>
                  </a:lnTo>
                  <a:lnTo>
                    <a:pt x="4" y="46"/>
                  </a:lnTo>
                  <a:lnTo>
                    <a:pt x="4" y="48"/>
                  </a:lnTo>
                  <a:lnTo>
                    <a:pt x="2" y="48"/>
                  </a:lnTo>
                  <a:lnTo>
                    <a:pt x="2" y="50"/>
                  </a:lnTo>
                  <a:lnTo>
                    <a:pt x="2" y="51"/>
                  </a:lnTo>
                  <a:lnTo>
                    <a:pt x="0" y="51"/>
                  </a:lnTo>
                  <a:lnTo>
                    <a:pt x="0" y="53"/>
                  </a:lnTo>
                  <a:lnTo>
                    <a:pt x="0" y="55"/>
                  </a:lnTo>
                  <a:lnTo>
                    <a:pt x="0" y="56"/>
                  </a:lnTo>
                  <a:lnTo>
                    <a:pt x="0" y="58"/>
                  </a:lnTo>
                  <a:lnTo>
                    <a:pt x="0" y="60"/>
                  </a:lnTo>
                  <a:lnTo>
                    <a:pt x="0" y="62"/>
                  </a:lnTo>
                  <a:lnTo>
                    <a:pt x="0" y="63"/>
                  </a:lnTo>
                  <a:lnTo>
                    <a:pt x="0" y="65"/>
                  </a:lnTo>
                  <a:lnTo>
                    <a:pt x="0" y="67"/>
                  </a:lnTo>
                  <a:lnTo>
                    <a:pt x="0" y="70"/>
                  </a:lnTo>
                  <a:lnTo>
                    <a:pt x="0" y="72"/>
                  </a:lnTo>
                  <a:lnTo>
                    <a:pt x="0" y="74"/>
                  </a:lnTo>
                  <a:lnTo>
                    <a:pt x="0" y="75"/>
                  </a:lnTo>
                  <a:lnTo>
                    <a:pt x="0" y="77"/>
                  </a:lnTo>
                  <a:lnTo>
                    <a:pt x="0" y="79"/>
                  </a:lnTo>
                  <a:lnTo>
                    <a:pt x="0" y="80"/>
                  </a:lnTo>
                  <a:lnTo>
                    <a:pt x="0" y="82"/>
                  </a:lnTo>
                  <a:lnTo>
                    <a:pt x="0" y="84"/>
                  </a:lnTo>
                  <a:lnTo>
                    <a:pt x="2" y="85"/>
                  </a:lnTo>
                  <a:lnTo>
                    <a:pt x="2" y="87"/>
                  </a:lnTo>
                  <a:lnTo>
                    <a:pt x="2" y="89"/>
                  </a:lnTo>
                  <a:lnTo>
                    <a:pt x="4" y="89"/>
                  </a:lnTo>
                  <a:lnTo>
                    <a:pt x="4" y="91"/>
                  </a:lnTo>
                  <a:lnTo>
                    <a:pt x="6" y="92"/>
                  </a:lnTo>
                  <a:lnTo>
                    <a:pt x="6" y="94"/>
                  </a:lnTo>
                  <a:lnTo>
                    <a:pt x="7" y="96"/>
                  </a:lnTo>
                  <a:lnTo>
                    <a:pt x="7" y="97"/>
                  </a:lnTo>
                  <a:lnTo>
                    <a:pt x="7" y="99"/>
                  </a:lnTo>
                  <a:lnTo>
                    <a:pt x="9" y="101"/>
                  </a:lnTo>
                  <a:lnTo>
                    <a:pt x="9" y="103"/>
                  </a:lnTo>
                  <a:lnTo>
                    <a:pt x="11" y="103"/>
                  </a:lnTo>
                  <a:lnTo>
                    <a:pt x="11" y="104"/>
                  </a:lnTo>
                  <a:lnTo>
                    <a:pt x="11" y="106"/>
                  </a:lnTo>
                  <a:lnTo>
                    <a:pt x="12" y="106"/>
                  </a:lnTo>
                  <a:lnTo>
                    <a:pt x="12" y="108"/>
                  </a:lnTo>
                  <a:lnTo>
                    <a:pt x="14" y="108"/>
                  </a:lnTo>
                  <a:lnTo>
                    <a:pt x="14" y="109"/>
                  </a:lnTo>
                  <a:lnTo>
                    <a:pt x="14" y="111"/>
                  </a:lnTo>
                  <a:lnTo>
                    <a:pt x="16" y="111"/>
                  </a:lnTo>
                  <a:lnTo>
                    <a:pt x="16" y="113"/>
                  </a:lnTo>
                  <a:lnTo>
                    <a:pt x="18" y="113"/>
                  </a:lnTo>
                  <a:lnTo>
                    <a:pt x="19" y="114"/>
                  </a:lnTo>
                  <a:lnTo>
                    <a:pt x="19" y="116"/>
                  </a:lnTo>
                  <a:lnTo>
                    <a:pt x="21" y="116"/>
                  </a:lnTo>
                  <a:lnTo>
                    <a:pt x="23" y="118"/>
                  </a:lnTo>
                  <a:lnTo>
                    <a:pt x="24" y="118"/>
                  </a:lnTo>
                  <a:lnTo>
                    <a:pt x="26" y="120"/>
                  </a:lnTo>
                  <a:lnTo>
                    <a:pt x="28" y="121"/>
                  </a:lnTo>
                  <a:lnTo>
                    <a:pt x="28" y="123"/>
                  </a:lnTo>
                  <a:lnTo>
                    <a:pt x="29" y="123"/>
                  </a:lnTo>
                  <a:lnTo>
                    <a:pt x="31" y="123"/>
                  </a:lnTo>
                  <a:lnTo>
                    <a:pt x="33" y="125"/>
                  </a:lnTo>
                  <a:lnTo>
                    <a:pt x="35" y="126"/>
                  </a:lnTo>
                  <a:lnTo>
                    <a:pt x="38" y="128"/>
                  </a:lnTo>
                  <a:lnTo>
                    <a:pt x="43" y="130"/>
                  </a:lnTo>
                  <a:lnTo>
                    <a:pt x="45" y="130"/>
                  </a:lnTo>
                  <a:lnTo>
                    <a:pt x="47" y="130"/>
                  </a:lnTo>
                  <a:lnTo>
                    <a:pt x="48" y="130"/>
                  </a:lnTo>
                  <a:lnTo>
                    <a:pt x="48" y="131"/>
                  </a:lnTo>
                  <a:lnTo>
                    <a:pt x="50" y="131"/>
                  </a:lnTo>
                  <a:lnTo>
                    <a:pt x="52" y="131"/>
                  </a:lnTo>
                  <a:lnTo>
                    <a:pt x="53" y="131"/>
                  </a:lnTo>
                  <a:lnTo>
                    <a:pt x="55" y="131"/>
                  </a:lnTo>
                  <a:lnTo>
                    <a:pt x="57" y="131"/>
                  </a:lnTo>
                  <a:lnTo>
                    <a:pt x="58" y="133"/>
                  </a:lnTo>
                  <a:lnTo>
                    <a:pt x="60" y="133"/>
                  </a:lnTo>
                  <a:lnTo>
                    <a:pt x="62" y="133"/>
                  </a:lnTo>
                  <a:lnTo>
                    <a:pt x="64" y="133"/>
                  </a:lnTo>
                  <a:lnTo>
                    <a:pt x="65" y="133"/>
                  </a:lnTo>
                  <a:lnTo>
                    <a:pt x="67" y="133"/>
                  </a:lnTo>
                  <a:lnTo>
                    <a:pt x="69" y="133"/>
                  </a:lnTo>
                  <a:lnTo>
                    <a:pt x="70" y="133"/>
                  </a:lnTo>
                  <a:lnTo>
                    <a:pt x="72" y="133"/>
                  </a:lnTo>
                  <a:lnTo>
                    <a:pt x="74" y="133"/>
                  </a:lnTo>
                  <a:lnTo>
                    <a:pt x="75" y="133"/>
                  </a:lnTo>
                  <a:lnTo>
                    <a:pt x="75" y="131"/>
                  </a:lnTo>
                  <a:lnTo>
                    <a:pt x="77" y="131"/>
                  </a:lnTo>
                  <a:lnTo>
                    <a:pt x="79" y="131"/>
                  </a:lnTo>
                  <a:lnTo>
                    <a:pt x="81" y="131"/>
                  </a:lnTo>
                  <a:lnTo>
                    <a:pt x="82" y="131"/>
                  </a:lnTo>
                  <a:lnTo>
                    <a:pt x="84" y="131"/>
                  </a:lnTo>
                  <a:lnTo>
                    <a:pt x="86" y="130"/>
                  </a:lnTo>
                  <a:lnTo>
                    <a:pt x="87" y="130"/>
                  </a:lnTo>
                  <a:lnTo>
                    <a:pt x="89" y="130"/>
                  </a:lnTo>
                  <a:lnTo>
                    <a:pt x="91" y="128"/>
                  </a:lnTo>
                  <a:lnTo>
                    <a:pt x="93" y="128"/>
                  </a:lnTo>
                  <a:lnTo>
                    <a:pt x="94" y="128"/>
                  </a:lnTo>
                  <a:lnTo>
                    <a:pt x="96" y="126"/>
                  </a:lnTo>
                  <a:lnTo>
                    <a:pt x="98" y="126"/>
                  </a:lnTo>
                  <a:lnTo>
                    <a:pt x="99" y="126"/>
                  </a:lnTo>
                  <a:lnTo>
                    <a:pt x="101" y="125"/>
                  </a:lnTo>
                  <a:lnTo>
                    <a:pt x="103" y="123"/>
                  </a:lnTo>
                  <a:lnTo>
                    <a:pt x="104" y="123"/>
                  </a:lnTo>
                  <a:lnTo>
                    <a:pt x="106" y="123"/>
                  </a:lnTo>
                  <a:lnTo>
                    <a:pt x="106" y="121"/>
                  </a:lnTo>
                  <a:lnTo>
                    <a:pt x="108" y="120"/>
                  </a:lnTo>
                  <a:lnTo>
                    <a:pt x="110" y="120"/>
                  </a:lnTo>
                  <a:lnTo>
                    <a:pt x="110" y="118"/>
                  </a:lnTo>
                  <a:lnTo>
                    <a:pt x="111" y="118"/>
                  </a:lnTo>
                  <a:lnTo>
                    <a:pt x="113" y="116"/>
                  </a:lnTo>
                  <a:lnTo>
                    <a:pt x="115" y="116"/>
                  </a:lnTo>
                  <a:lnTo>
                    <a:pt x="115" y="114"/>
                  </a:lnTo>
                  <a:lnTo>
                    <a:pt x="116" y="113"/>
                  </a:lnTo>
                  <a:lnTo>
                    <a:pt x="118" y="113"/>
                  </a:lnTo>
                  <a:lnTo>
                    <a:pt x="120" y="111"/>
                  </a:lnTo>
                  <a:lnTo>
                    <a:pt x="120" y="109"/>
                  </a:lnTo>
                  <a:lnTo>
                    <a:pt x="120" y="108"/>
                  </a:lnTo>
                  <a:lnTo>
                    <a:pt x="122" y="108"/>
                  </a:lnTo>
                  <a:lnTo>
                    <a:pt x="123" y="106"/>
                  </a:lnTo>
                  <a:lnTo>
                    <a:pt x="125" y="104"/>
                  </a:lnTo>
                  <a:lnTo>
                    <a:pt x="127" y="103"/>
                  </a:lnTo>
                  <a:lnTo>
                    <a:pt x="127" y="101"/>
                  </a:lnTo>
                  <a:lnTo>
                    <a:pt x="128" y="99"/>
                  </a:lnTo>
                  <a:lnTo>
                    <a:pt x="130" y="99"/>
                  </a:lnTo>
                  <a:lnTo>
                    <a:pt x="132" y="94"/>
                  </a:lnTo>
                  <a:lnTo>
                    <a:pt x="133" y="89"/>
                  </a:lnTo>
                  <a:lnTo>
                    <a:pt x="135" y="87"/>
                  </a:lnTo>
                  <a:lnTo>
                    <a:pt x="135" y="84"/>
                  </a:lnTo>
                  <a:lnTo>
                    <a:pt x="135" y="82"/>
                  </a:lnTo>
                  <a:lnTo>
                    <a:pt x="135" y="80"/>
                  </a:lnTo>
                  <a:lnTo>
                    <a:pt x="135" y="79"/>
                  </a:lnTo>
                  <a:lnTo>
                    <a:pt x="137" y="79"/>
                  </a:lnTo>
                  <a:lnTo>
                    <a:pt x="137" y="77"/>
                  </a:lnTo>
                  <a:lnTo>
                    <a:pt x="137" y="75"/>
                  </a:lnTo>
                  <a:lnTo>
                    <a:pt x="137" y="74"/>
                  </a:lnTo>
                  <a:lnTo>
                    <a:pt x="137" y="72"/>
                  </a:lnTo>
                  <a:lnTo>
                    <a:pt x="139" y="72"/>
                  </a:lnTo>
                  <a:lnTo>
                    <a:pt x="139" y="70"/>
                  </a:lnTo>
                  <a:lnTo>
                    <a:pt x="139" y="67"/>
                  </a:lnTo>
                  <a:lnTo>
                    <a:pt x="139" y="65"/>
                  </a:lnTo>
                  <a:lnTo>
                    <a:pt x="139" y="63"/>
                  </a:lnTo>
                  <a:lnTo>
                    <a:pt x="139" y="62"/>
                  </a:lnTo>
                  <a:lnTo>
                    <a:pt x="139" y="60"/>
                  </a:lnTo>
                  <a:lnTo>
                    <a:pt x="139" y="58"/>
                  </a:lnTo>
                  <a:lnTo>
                    <a:pt x="137" y="56"/>
                  </a:lnTo>
                  <a:lnTo>
                    <a:pt x="137" y="55"/>
                  </a:lnTo>
                  <a:lnTo>
                    <a:pt x="137" y="53"/>
                  </a:lnTo>
                  <a:lnTo>
                    <a:pt x="137" y="51"/>
                  </a:lnTo>
                  <a:lnTo>
                    <a:pt x="135" y="50"/>
                  </a:lnTo>
                  <a:lnTo>
                    <a:pt x="135" y="48"/>
                  </a:lnTo>
                  <a:lnTo>
                    <a:pt x="135" y="46"/>
                  </a:lnTo>
                  <a:lnTo>
                    <a:pt x="135" y="45"/>
                  </a:lnTo>
                  <a:lnTo>
                    <a:pt x="135" y="43"/>
                  </a:lnTo>
                  <a:lnTo>
                    <a:pt x="135" y="41"/>
                  </a:lnTo>
                  <a:lnTo>
                    <a:pt x="133" y="41"/>
                  </a:lnTo>
                  <a:lnTo>
                    <a:pt x="133" y="39"/>
                  </a:lnTo>
                  <a:lnTo>
                    <a:pt x="132" y="38"/>
                  </a:lnTo>
                  <a:lnTo>
                    <a:pt x="132" y="36"/>
                  </a:lnTo>
                  <a:lnTo>
                    <a:pt x="132" y="34"/>
                  </a:lnTo>
                  <a:lnTo>
                    <a:pt x="130" y="34"/>
                  </a:lnTo>
                  <a:lnTo>
                    <a:pt x="130" y="33"/>
                  </a:lnTo>
                  <a:lnTo>
                    <a:pt x="128" y="31"/>
                  </a:lnTo>
                  <a:lnTo>
                    <a:pt x="127" y="31"/>
                  </a:lnTo>
                  <a:lnTo>
                    <a:pt x="127" y="27"/>
                  </a:lnTo>
                  <a:lnTo>
                    <a:pt x="127" y="26"/>
                  </a:lnTo>
                  <a:lnTo>
                    <a:pt x="125" y="26"/>
                  </a:lnTo>
                  <a:lnTo>
                    <a:pt x="123" y="24"/>
                  </a:lnTo>
                  <a:lnTo>
                    <a:pt x="123" y="22"/>
                  </a:lnTo>
                  <a:lnTo>
                    <a:pt x="122" y="22"/>
                  </a:lnTo>
                  <a:lnTo>
                    <a:pt x="120" y="21"/>
                  </a:lnTo>
                  <a:lnTo>
                    <a:pt x="118" y="19"/>
                  </a:lnTo>
                  <a:lnTo>
                    <a:pt x="116" y="17"/>
                  </a:lnTo>
                  <a:lnTo>
                    <a:pt x="115" y="16"/>
                  </a:lnTo>
                  <a:lnTo>
                    <a:pt x="113" y="14"/>
                  </a:lnTo>
                  <a:lnTo>
                    <a:pt x="111" y="12"/>
                  </a:lnTo>
                  <a:lnTo>
                    <a:pt x="110" y="12"/>
                  </a:lnTo>
                  <a:lnTo>
                    <a:pt x="110" y="10"/>
                  </a:lnTo>
                  <a:lnTo>
                    <a:pt x="108" y="10"/>
                  </a:lnTo>
                  <a:lnTo>
                    <a:pt x="106" y="10"/>
                  </a:lnTo>
                  <a:lnTo>
                    <a:pt x="104" y="9"/>
                  </a:lnTo>
                  <a:lnTo>
                    <a:pt x="99" y="7"/>
                  </a:lnTo>
                  <a:close/>
                </a:path>
              </a:pathLst>
            </a:custGeom>
            <a:solidFill>
              <a:srgbClr val="808080"/>
            </a:solidFill>
            <a:ln w="9525">
              <a:noFill/>
              <a:round/>
              <a:headEnd/>
              <a:tailEnd/>
            </a:ln>
          </p:spPr>
          <p:txBody>
            <a:bodyPr/>
            <a:lstStyle/>
            <a:p>
              <a:endParaRPr lang="en-US"/>
            </a:p>
          </p:txBody>
        </p:sp>
        <p:sp>
          <p:nvSpPr>
            <p:cNvPr id="554" name="Freeform 2725"/>
            <p:cNvSpPr>
              <a:spLocks/>
            </p:cNvSpPr>
            <p:nvPr/>
          </p:nvSpPr>
          <p:spPr bwMode="auto">
            <a:xfrm>
              <a:off x="1433" y="2757"/>
              <a:ext cx="143" cy="134"/>
            </a:xfrm>
            <a:custGeom>
              <a:avLst/>
              <a:gdLst>
                <a:gd name="T0" fmla="*/ 3 w 143"/>
                <a:gd name="T1" fmla="*/ 49 h 134"/>
                <a:gd name="T2" fmla="*/ 0 w 143"/>
                <a:gd name="T3" fmla="*/ 63 h 134"/>
                <a:gd name="T4" fmla="*/ 0 w 143"/>
                <a:gd name="T5" fmla="*/ 75 h 134"/>
                <a:gd name="T6" fmla="*/ 3 w 143"/>
                <a:gd name="T7" fmla="*/ 88 h 134"/>
                <a:gd name="T8" fmla="*/ 9 w 143"/>
                <a:gd name="T9" fmla="*/ 100 h 134"/>
                <a:gd name="T10" fmla="*/ 15 w 143"/>
                <a:gd name="T11" fmla="*/ 110 h 134"/>
                <a:gd name="T12" fmla="*/ 26 w 143"/>
                <a:gd name="T13" fmla="*/ 121 h 134"/>
                <a:gd name="T14" fmla="*/ 38 w 143"/>
                <a:gd name="T15" fmla="*/ 127 h 134"/>
                <a:gd name="T16" fmla="*/ 50 w 143"/>
                <a:gd name="T17" fmla="*/ 132 h 134"/>
                <a:gd name="T18" fmla="*/ 63 w 143"/>
                <a:gd name="T19" fmla="*/ 134 h 134"/>
                <a:gd name="T20" fmla="*/ 78 w 143"/>
                <a:gd name="T21" fmla="*/ 134 h 134"/>
                <a:gd name="T22" fmla="*/ 92 w 143"/>
                <a:gd name="T23" fmla="*/ 132 h 134"/>
                <a:gd name="T24" fmla="*/ 104 w 143"/>
                <a:gd name="T25" fmla="*/ 127 h 134"/>
                <a:gd name="T26" fmla="*/ 116 w 143"/>
                <a:gd name="T27" fmla="*/ 119 h 134"/>
                <a:gd name="T28" fmla="*/ 125 w 143"/>
                <a:gd name="T29" fmla="*/ 109 h 134"/>
                <a:gd name="T30" fmla="*/ 135 w 143"/>
                <a:gd name="T31" fmla="*/ 98 h 134"/>
                <a:gd name="T32" fmla="*/ 138 w 143"/>
                <a:gd name="T33" fmla="*/ 85 h 134"/>
                <a:gd name="T34" fmla="*/ 142 w 143"/>
                <a:gd name="T35" fmla="*/ 71 h 134"/>
                <a:gd name="T36" fmla="*/ 143 w 143"/>
                <a:gd name="T37" fmla="*/ 59 h 134"/>
                <a:gd name="T38" fmla="*/ 138 w 143"/>
                <a:gd name="T39" fmla="*/ 46 h 134"/>
                <a:gd name="T40" fmla="*/ 135 w 143"/>
                <a:gd name="T41" fmla="*/ 34 h 134"/>
                <a:gd name="T42" fmla="*/ 128 w 143"/>
                <a:gd name="T43" fmla="*/ 23 h 134"/>
                <a:gd name="T44" fmla="*/ 118 w 143"/>
                <a:gd name="T45" fmla="*/ 13 h 134"/>
                <a:gd name="T46" fmla="*/ 106 w 143"/>
                <a:gd name="T47" fmla="*/ 6 h 134"/>
                <a:gd name="T48" fmla="*/ 89 w 143"/>
                <a:gd name="T49" fmla="*/ 0 h 134"/>
                <a:gd name="T50" fmla="*/ 75 w 143"/>
                <a:gd name="T51" fmla="*/ 0 h 134"/>
                <a:gd name="T52" fmla="*/ 61 w 143"/>
                <a:gd name="T53" fmla="*/ 0 h 134"/>
                <a:gd name="T54" fmla="*/ 48 w 143"/>
                <a:gd name="T55" fmla="*/ 5 h 134"/>
                <a:gd name="T56" fmla="*/ 36 w 143"/>
                <a:gd name="T57" fmla="*/ 10 h 134"/>
                <a:gd name="T58" fmla="*/ 24 w 143"/>
                <a:gd name="T59" fmla="*/ 17 h 134"/>
                <a:gd name="T60" fmla="*/ 15 w 143"/>
                <a:gd name="T61" fmla="*/ 27 h 134"/>
                <a:gd name="T62" fmla="*/ 7 w 143"/>
                <a:gd name="T63" fmla="*/ 40 h 134"/>
                <a:gd name="T64" fmla="*/ 17 w 143"/>
                <a:gd name="T65" fmla="*/ 30 h 134"/>
                <a:gd name="T66" fmla="*/ 24 w 143"/>
                <a:gd name="T67" fmla="*/ 22 h 134"/>
                <a:gd name="T68" fmla="*/ 34 w 143"/>
                <a:gd name="T69" fmla="*/ 13 h 134"/>
                <a:gd name="T70" fmla="*/ 46 w 143"/>
                <a:gd name="T71" fmla="*/ 6 h 134"/>
                <a:gd name="T72" fmla="*/ 65 w 143"/>
                <a:gd name="T73" fmla="*/ 1 h 134"/>
                <a:gd name="T74" fmla="*/ 78 w 143"/>
                <a:gd name="T75" fmla="*/ 1 h 134"/>
                <a:gd name="T76" fmla="*/ 92 w 143"/>
                <a:gd name="T77" fmla="*/ 5 h 134"/>
                <a:gd name="T78" fmla="*/ 107 w 143"/>
                <a:gd name="T79" fmla="*/ 10 h 134"/>
                <a:gd name="T80" fmla="*/ 118 w 143"/>
                <a:gd name="T81" fmla="*/ 17 h 134"/>
                <a:gd name="T82" fmla="*/ 126 w 143"/>
                <a:gd name="T83" fmla="*/ 27 h 134"/>
                <a:gd name="T84" fmla="*/ 133 w 143"/>
                <a:gd name="T85" fmla="*/ 37 h 134"/>
                <a:gd name="T86" fmla="*/ 138 w 143"/>
                <a:gd name="T87" fmla="*/ 49 h 134"/>
                <a:gd name="T88" fmla="*/ 138 w 143"/>
                <a:gd name="T89" fmla="*/ 61 h 134"/>
                <a:gd name="T90" fmla="*/ 138 w 143"/>
                <a:gd name="T91" fmla="*/ 75 h 134"/>
                <a:gd name="T92" fmla="*/ 135 w 143"/>
                <a:gd name="T93" fmla="*/ 86 h 134"/>
                <a:gd name="T94" fmla="*/ 130 w 143"/>
                <a:gd name="T95" fmla="*/ 100 h 134"/>
                <a:gd name="T96" fmla="*/ 121 w 143"/>
                <a:gd name="T97" fmla="*/ 110 h 134"/>
                <a:gd name="T98" fmla="*/ 111 w 143"/>
                <a:gd name="T99" fmla="*/ 119 h 134"/>
                <a:gd name="T100" fmla="*/ 99 w 143"/>
                <a:gd name="T101" fmla="*/ 126 h 134"/>
                <a:gd name="T102" fmla="*/ 87 w 143"/>
                <a:gd name="T103" fmla="*/ 131 h 134"/>
                <a:gd name="T104" fmla="*/ 73 w 143"/>
                <a:gd name="T105" fmla="*/ 132 h 134"/>
                <a:gd name="T106" fmla="*/ 61 w 143"/>
                <a:gd name="T107" fmla="*/ 132 h 134"/>
                <a:gd name="T108" fmla="*/ 48 w 143"/>
                <a:gd name="T109" fmla="*/ 129 h 134"/>
                <a:gd name="T110" fmla="*/ 36 w 143"/>
                <a:gd name="T111" fmla="*/ 124 h 134"/>
                <a:gd name="T112" fmla="*/ 26 w 143"/>
                <a:gd name="T113" fmla="*/ 115 h 134"/>
                <a:gd name="T114" fmla="*/ 17 w 143"/>
                <a:gd name="T115" fmla="*/ 107 h 134"/>
                <a:gd name="T116" fmla="*/ 10 w 143"/>
                <a:gd name="T117" fmla="*/ 97 h 134"/>
                <a:gd name="T118" fmla="*/ 5 w 143"/>
                <a:gd name="T119" fmla="*/ 85 h 134"/>
                <a:gd name="T120" fmla="*/ 3 w 143"/>
                <a:gd name="T121" fmla="*/ 71 h 134"/>
                <a:gd name="T122" fmla="*/ 5 w 143"/>
                <a:gd name="T123" fmla="*/ 59 h 134"/>
                <a:gd name="T124" fmla="*/ 7 w 143"/>
                <a:gd name="T125" fmla="*/ 47 h 1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3"/>
                <a:gd name="T190" fmla="*/ 0 h 134"/>
                <a:gd name="T191" fmla="*/ 143 w 143"/>
                <a:gd name="T192" fmla="*/ 134 h 1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3" h="134">
                  <a:moveTo>
                    <a:pt x="7" y="40"/>
                  </a:moveTo>
                  <a:lnTo>
                    <a:pt x="5" y="42"/>
                  </a:lnTo>
                  <a:lnTo>
                    <a:pt x="5" y="46"/>
                  </a:lnTo>
                  <a:lnTo>
                    <a:pt x="3" y="49"/>
                  </a:lnTo>
                  <a:lnTo>
                    <a:pt x="2" y="52"/>
                  </a:lnTo>
                  <a:lnTo>
                    <a:pt x="2" y="56"/>
                  </a:lnTo>
                  <a:lnTo>
                    <a:pt x="0" y="59"/>
                  </a:lnTo>
                  <a:lnTo>
                    <a:pt x="0" y="63"/>
                  </a:lnTo>
                  <a:lnTo>
                    <a:pt x="0" y="64"/>
                  </a:lnTo>
                  <a:lnTo>
                    <a:pt x="0" y="69"/>
                  </a:lnTo>
                  <a:lnTo>
                    <a:pt x="0" y="71"/>
                  </a:lnTo>
                  <a:lnTo>
                    <a:pt x="0" y="75"/>
                  </a:lnTo>
                  <a:lnTo>
                    <a:pt x="0" y="80"/>
                  </a:lnTo>
                  <a:lnTo>
                    <a:pt x="2" y="81"/>
                  </a:lnTo>
                  <a:lnTo>
                    <a:pt x="2" y="85"/>
                  </a:lnTo>
                  <a:lnTo>
                    <a:pt x="3" y="88"/>
                  </a:lnTo>
                  <a:lnTo>
                    <a:pt x="5" y="92"/>
                  </a:lnTo>
                  <a:lnTo>
                    <a:pt x="5" y="95"/>
                  </a:lnTo>
                  <a:lnTo>
                    <a:pt x="7" y="97"/>
                  </a:lnTo>
                  <a:lnTo>
                    <a:pt x="9" y="100"/>
                  </a:lnTo>
                  <a:lnTo>
                    <a:pt x="10" y="104"/>
                  </a:lnTo>
                  <a:lnTo>
                    <a:pt x="12" y="105"/>
                  </a:lnTo>
                  <a:lnTo>
                    <a:pt x="14" y="109"/>
                  </a:lnTo>
                  <a:lnTo>
                    <a:pt x="15" y="110"/>
                  </a:lnTo>
                  <a:lnTo>
                    <a:pt x="17" y="114"/>
                  </a:lnTo>
                  <a:lnTo>
                    <a:pt x="21" y="115"/>
                  </a:lnTo>
                  <a:lnTo>
                    <a:pt x="22" y="119"/>
                  </a:lnTo>
                  <a:lnTo>
                    <a:pt x="26" y="121"/>
                  </a:lnTo>
                  <a:lnTo>
                    <a:pt x="27" y="122"/>
                  </a:lnTo>
                  <a:lnTo>
                    <a:pt x="31" y="124"/>
                  </a:lnTo>
                  <a:lnTo>
                    <a:pt x="34" y="126"/>
                  </a:lnTo>
                  <a:lnTo>
                    <a:pt x="38" y="127"/>
                  </a:lnTo>
                  <a:lnTo>
                    <a:pt x="41" y="129"/>
                  </a:lnTo>
                  <a:lnTo>
                    <a:pt x="43" y="131"/>
                  </a:lnTo>
                  <a:lnTo>
                    <a:pt x="46" y="132"/>
                  </a:lnTo>
                  <a:lnTo>
                    <a:pt x="50" y="132"/>
                  </a:lnTo>
                  <a:lnTo>
                    <a:pt x="53" y="134"/>
                  </a:lnTo>
                  <a:lnTo>
                    <a:pt x="58" y="134"/>
                  </a:lnTo>
                  <a:lnTo>
                    <a:pt x="61" y="134"/>
                  </a:lnTo>
                  <a:lnTo>
                    <a:pt x="63" y="134"/>
                  </a:lnTo>
                  <a:lnTo>
                    <a:pt x="68" y="134"/>
                  </a:lnTo>
                  <a:lnTo>
                    <a:pt x="72" y="134"/>
                  </a:lnTo>
                  <a:lnTo>
                    <a:pt x="75" y="134"/>
                  </a:lnTo>
                  <a:lnTo>
                    <a:pt x="78" y="134"/>
                  </a:lnTo>
                  <a:lnTo>
                    <a:pt x="82" y="134"/>
                  </a:lnTo>
                  <a:lnTo>
                    <a:pt x="85" y="134"/>
                  </a:lnTo>
                  <a:lnTo>
                    <a:pt x="89" y="132"/>
                  </a:lnTo>
                  <a:lnTo>
                    <a:pt x="92" y="132"/>
                  </a:lnTo>
                  <a:lnTo>
                    <a:pt x="94" y="131"/>
                  </a:lnTo>
                  <a:lnTo>
                    <a:pt x="97" y="129"/>
                  </a:lnTo>
                  <a:lnTo>
                    <a:pt x="101" y="129"/>
                  </a:lnTo>
                  <a:lnTo>
                    <a:pt x="104" y="127"/>
                  </a:lnTo>
                  <a:lnTo>
                    <a:pt x="107" y="124"/>
                  </a:lnTo>
                  <a:lnTo>
                    <a:pt x="109" y="122"/>
                  </a:lnTo>
                  <a:lnTo>
                    <a:pt x="113" y="121"/>
                  </a:lnTo>
                  <a:lnTo>
                    <a:pt x="116" y="119"/>
                  </a:lnTo>
                  <a:lnTo>
                    <a:pt x="118" y="117"/>
                  </a:lnTo>
                  <a:lnTo>
                    <a:pt x="121" y="115"/>
                  </a:lnTo>
                  <a:lnTo>
                    <a:pt x="125" y="112"/>
                  </a:lnTo>
                  <a:lnTo>
                    <a:pt x="125" y="109"/>
                  </a:lnTo>
                  <a:lnTo>
                    <a:pt x="128" y="107"/>
                  </a:lnTo>
                  <a:lnTo>
                    <a:pt x="130" y="104"/>
                  </a:lnTo>
                  <a:lnTo>
                    <a:pt x="133" y="100"/>
                  </a:lnTo>
                  <a:lnTo>
                    <a:pt x="135" y="98"/>
                  </a:lnTo>
                  <a:lnTo>
                    <a:pt x="135" y="95"/>
                  </a:lnTo>
                  <a:lnTo>
                    <a:pt x="136" y="92"/>
                  </a:lnTo>
                  <a:lnTo>
                    <a:pt x="138" y="88"/>
                  </a:lnTo>
                  <a:lnTo>
                    <a:pt x="138" y="85"/>
                  </a:lnTo>
                  <a:lnTo>
                    <a:pt x="140" y="81"/>
                  </a:lnTo>
                  <a:lnTo>
                    <a:pt x="142" y="78"/>
                  </a:lnTo>
                  <a:lnTo>
                    <a:pt x="142" y="75"/>
                  </a:lnTo>
                  <a:lnTo>
                    <a:pt x="142" y="71"/>
                  </a:lnTo>
                  <a:lnTo>
                    <a:pt x="143" y="69"/>
                  </a:lnTo>
                  <a:lnTo>
                    <a:pt x="143" y="64"/>
                  </a:lnTo>
                  <a:lnTo>
                    <a:pt x="143" y="61"/>
                  </a:lnTo>
                  <a:lnTo>
                    <a:pt x="143" y="59"/>
                  </a:lnTo>
                  <a:lnTo>
                    <a:pt x="142" y="56"/>
                  </a:lnTo>
                  <a:lnTo>
                    <a:pt x="142" y="52"/>
                  </a:lnTo>
                  <a:lnTo>
                    <a:pt x="140" y="49"/>
                  </a:lnTo>
                  <a:lnTo>
                    <a:pt x="138" y="46"/>
                  </a:lnTo>
                  <a:lnTo>
                    <a:pt x="138" y="42"/>
                  </a:lnTo>
                  <a:lnTo>
                    <a:pt x="138" y="40"/>
                  </a:lnTo>
                  <a:lnTo>
                    <a:pt x="136" y="37"/>
                  </a:lnTo>
                  <a:lnTo>
                    <a:pt x="135" y="34"/>
                  </a:lnTo>
                  <a:lnTo>
                    <a:pt x="133" y="30"/>
                  </a:lnTo>
                  <a:lnTo>
                    <a:pt x="131" y="28"/>
                  </a:lnTo>
                  <a:lnTo>
                    <a:pt x="130" y="25"/>
                  </a:lnTo>
                  <a:lnTo>
                    <a:pt x="128" y="23"/>
                  </a:lnTo>
                  <a:lnTo>
                    <a:pt x="125" y="20"/>
                  </a:lnTo>
                  <a:lnTo>
                    <a:pt x="123" y="18"/>
                  </a:lnTo>
                  <a:lnTo>
                    <a:pt x="119" y="17"/>
                  </a:lnTo>
                  <a:lnTo>
                    <a:pt x="118" y="13"/>
                  </a:lnTo>
                  <a:lnTo>
                    <a:pt x="114" y="11"/>
                  </a:lnTo>
                  <a:lnTo>
                    <a:pt x="111" y="10"/>
                  </a:lnTo>
                  <a:lnTo>
                    <a:pt x="109" y="8"/>
                  </a:lnTo>
                  <a:lnTo>
                    <a:pt x="106" y="6"/>
                  </a:lnTo>
                  <a:lnTo>
                    <a:pt x="99" y="5"/>
                  </a:lnTo>
                  <a:lnTo>
                    <a:pt x="96" y="1"/>
                  </a:lnTo>
                  <a:lnTo>
                    <a:pt x="92" y="1"/>
                  </a:lnTo>
                  <a:lnTo>
                    <a:pt x="89" y="0"/>
                  </a:lnTo>
                  <a:lnTo>
                    <a:pt x="85" y="0"/>
                  </a:lnTo>
                  <a:lnTo>
                    <a:pt x="82" y="0"/>
                  </a:lnTo>
                  <a:lnTo>
                    <a:pt x="78" y="0"/>
                  </a:lnTo>
                  <a:lnTo>
                    <a:pt x="75" y="0"/>
                  </a:lnTo>
                  <a:lnTo>
                    <a:pt x="72" y="0"/>
                  </a:lnTo>
                  <a:lnTo>
                    <a:pt x="68" y="0"/>
                  </a:lnTo>
                  <a:lnTo>
                    <a:pt x="65" y="0"/>
                  </a:lnTo>
                  <a:lnTo>
                    <a:pt x="61" y="0"/>
                  </a:lnTo>
                  <a:lnTo>
                    <a:pt x="58" y="0"/>
                  </a:lnTo>
                  <a:lnTo>
                    <a:pt x="55" y="1"/>
                  </a:lnTo>
                  <a:lnTo>
                    <a:pt x="51" y="1"/>
                  </a:lnTo>
                  <a:lnTo>
                    <a:pt x="48" y="5"/>
                  </a:lnTo>
                  <a:lnTo>
                    <a:pt x="46" y="5"/>
                  </a:lnTo>
                  <a:lnTo>
                    <a:pt x="43" y="6"/>
                  </a:lnTo>
                  <a:lnTo>
                    <a:pt x="39" y="6"/>
                  </a:lnTo>
                  <a:lnTo>
                    <a:pt x="36" y="10"/>
                  </a:lnTo>
                  <a:lnTo>
                    <a:pt x="32" y="11"/>
                  </a:lnTo>
                  <a:lnTo>
                    <a:pt x="31" y="13"/>
                  </a:lnTo>
                  <a:lnTo>
                    <a:pt x="27" y="15"/>
                  </a:lnTo>
                  <a:lnTo>
                    <a:pt x="24" y="17"/>
                  </a:lnTo>
                  <a:lnTo>
                    <a:pt x="22" y="18"/>
                  </a:lnTo>
                  <a:lnTo>
                    <a:pt x="21" y="22"/>
                  </a:lnTo>
                  <a:lnTo>
                    <a:pt x="17" y="25"/>
                  </a:lnTo>
                  <a:lnTo>
                    <a:pt x="15" y="27"/>
                  </a:lnTo>
                  <a:lnTo>
                    <a:pt x="14" y="30"/>
                  </a:lnTo>
                  <a:lnTo>
                    <a:pt x="12" y="34"/>
                  </a:lnTo>
                  <a:lnTo>
                    <a:pt x="10" y="35"/>
                  </a:lnTo>
                  <a:lnTo>
                    <a:pt x="7" y="40"/>
                  </a:lnTo>
                  <a:lnTo>
                    <a:pt x="10" y="40"/>
                  </a:lnTo>
                  <a:lnTo>
                    <a:pt x="12" y="37"/>
                  </a:lnTo>
                  <a:lnTo>
                    <a:pt x="14" y="34"/>
                  </a:lnTo>
                  <a:lnTo>
                    <a:pt x="17" y="30"/>
                  </a:lnTo>
                  <a:lnTo>
                    <a:pt x="17" y="28"/>
                  </a:lnTo>
                  <a:lnTo>
                    <a:pt x="21" y="27"/>
                  </a:lnTo>
                  <a:lnTo>
                    <a:pt x="22" y="23"/>
                  </a:lnTo>
                  <a:lnTo>
                    <a:pt x="24" y="22"/>
                  </a:lnTo>
                  <a:lnTo>
                    <a:pt x="26" y="18"/>
                  </a:lnTo>
                  <a:lnTo>
                    <a:pt x="29" y="17"/>
                  </a:lnTo>
                  <a:lnTo>
                    <a:pt x="32" y="15"/>
                  </a:lnTo>
                  <a:lnTo>
                    <a:pt x="34" y="13"/>
                  </a:lnTo>
                  <a:lnTo>
                    <a:pt x="38" y="11"/>
                  </a:lnTo>
                  <a:lnTo>
                    <a:pt x="41" y="10"/>
                  </a:lnTo>
                  <a:lnTo>
                    <a:pt x="43" y="8"/>
                  </a:lnTo>
                  <a:lnTo>
                    <a:pt x="46" y="6"/>
                  </a:lnTo>
                  <a:lnTo>
                    <a:pt x="56" y="5"/>
                  </a:lnTo>
                  <a:lnTo>
                    <a:pt x="58" y="3"/>
                  </a:lnTo>
                  <a:lnTo>
                    <a:pt x="63" y="3"/>
                  </a:lnTo>
                  <a:lnTo>
                    <a:pt x="65" y="1"/>
                  </a:lnTo>
                  <a:lnTo>
                    <a:pt x="68" y="1"/>
                  </a:lnTo>
                  <a:lnTo>
                    <a:pt x="72" y="1"/>
                  </a:lnTo>
                  <a:lnTo>
                    <a:pt x="75" y="1"/>
                  </a:lnTo>
                  <a:lnTo>
                    <a:pt x="78" y="1"/>
                  </a:lnTo>
                  <a:lnTo>
                    <a:pt x="82" y="1"/>
                  </a:lnTo>
                  <a:lnTo>
                    <a:pt x="85" y="1"/>
                  </a:lnTo>
                  <a:lnTo>
                    <a:pt x="89" y="3"/>
                  </a:lnTo>
                  <a:lnTo>
                    <a:pt x="92" y="5"/>
                  </a:lnTo>
                  <a:lnTo>
                    <a:pt x="94" y="5"/>
                  </a:lnTo>
                  <a:lnTo>
                    <a:pt x="97" y="6"/>
                  </a:lnTo>
                  <a:lnTo>
                    <a:pt x="104" y="8"/>
                  </a:lnTo>
                  <a:lnTo>
                    <a:pt x="107" y="10"/>
                  </a:lnTo>
                  <a:lnTo>
                    <a:pt x="109" y="11"/>
                  </a:lnTo>
                  <a:lnTo>
                    <a:pt x="113" y="13"/>
                  </a:lnTo>
                  <a:lnTo>
                    <a:pt x="116" y="17"/>
                  </a:lnTo>
                  <a:lnTo>
                    <a:pt x="118" y="17"/>
                  </a:lnTo>
                  <a:lnTo>
                    <a:pt x="119" y="20"/>
                  </a:lnTo>
                  <a:lnTo>
                    <a:pt x="123" y="22"/>
                  </a:lnTo>
                  <a:lnTo>
                    <a:pt x="125" y="25"/>
                  </a:lnTo>
                  <a:lnTo>
                    <a:pt x="126" y="27"/>
                  </a:lnTo>
                  <a:lnTo>
                    <a:pt x="130" y="28"/>
                  </a:lnTo>
                  <a:lnTo>
                    <a:pt x="130" y="32"/>
                  </a:lnTo>
                  <a:lnTo>
                    <a:pt x="131" y="35"/>
                  </a:lnTo>
                  <a:lnTo>
                    <a:pt x="133" y="37"/>
                  </a:lnTo>
                  <a:lnTo>
                    <a:pt x="135" y="40"/>
                  </a:lnTo>
                  <a:lnTo>
                    <a:pt x="135" y="44"/>
                  </a:lnTo>
                  <a:lnTo>
                    <a:pt x="136" y="47"/>
                  </a:lnTo>
                  <a:lnTo>
                    <a:pt x="138" y="49"/>
                  </a:lnTo>
                  <a:lnTo>
                    <a:pt x="138" y="52"/>
                  </a:lnTo>
                  <a:lnTo>
                    <a:pt x="138" y="56"/>
                  </a:lnTo>
                  <a:lnTo>
                    <a:pt x="138" y="59"/>
                  </a:lnTo>
                  <a:lnTo>
                    <a:pt x="138" y="61"/>
                  </a:lnTo>
                  <a:lnTo>
                    <a:pt x="140" y="64"/>
                  </a:lnTo>
                  <a:lnTo>
                    <a:pt x="138" y="68"/>
                  </a:lnTo>
                  <a:lnTo>
                    <a:pt x="138" y="71"/>
                  </a:lnTo>
                  <a:lnTo>
                    <a:pt x="138" y="75"/>
                  </a:lnTo>
                  <a:lnTo>
                    <a:pt x="138" y="78"/>
                  </a:lnTo>
                  <a:lnTo>
                    <a:pt x="138" y="81"/>
                  </a:lnTo>
                  <a:lnTo>
                    <a:pt x="136" y="85"/>
                  </a:lnTo>
                  <a:lnTo>
                    <a:pt x="135" y="86"/>
                  </a:lnTo>
                  <a:lnTo>
                    <a:pt x="135" y="92"/>
                  </a:lnTo>
                  <a:lnTo>
                    <a:pt x="133" y="93"/>
                  </a:lnTo>
                  <a:lnTo>
                    <a:pt x="131" y="97"/>
                  </a:lnTo>
                  <a:lnTo>
                    <a:pt x="130" y="100"/>
                  </a:lnTo>
                  <a:lnTo>
                    <a:pt x="128" y="104"/>
                  </a:lnTo>
                  <a:lnTo>
                    <a:pt x="126" y="105"/>
                  </a:lnTo>
                  <a:lnTo>
                    <a:pt x="125" y="107"/>
                  </a:lnTo>
                  <a:lnTo>
                    <a:pt x="121" y="110"/>
                  </a:lnTo>
                  <a:lnTo>
                    <a:pt x="118" y="112"/>
                  </a:lnTo>
                  <a:lnTo>
                    <a:pt x="116" y="115"/>
                  </a:lnTo>
                  <a:lnTo>
                    <a:pt x="113" y="117"/>
                  </a:lnTo>
                  <a:lnTo>
                    <a:pt x="111" y="119"/>
                  </a:lnTo>
                  <a:lnTo>
                    <a:pt x="109" y="121"/>
                  </a:lnTo>
                  <a:lnTo>
                    <a:pt x="106" y="122"/>
                  </a:lnTo>
                  <a:lnTo>
                    <a:pt x="104" y="124"/>
                  </a:lnTo>
                  <a:lnTo>
                    <a:pt x="99" y="126"/>
                  </a:lnTo>
                  <a:lnTo>
                    <a:pt x="97" y="127"/>
                  </a:lnTo>
                  <a:lnTo>
                    <a:pt x="94" y="127"/>
                  </a:lnTo>
                  <a:lnTo>
                    <a:pt x="90" y="129"/>
                  </a:lnTo>
                  <a:lnTo>
                    <a:pt x="87" y="131"/>
                  </a:lnTo>
                  <a:lnTo>
                    <a:pt x="85" y="131"/>
                  </a:lnTo>
                  <a:lnTo>
                    <a:pt x="82" y="131"/>
                  </a:lnTo>
                  <a:lnTo>
                    <a:pt x="78" y="131"/>
                  </a:lnTo>
                  <a:lnTo>
                    <a:pt x="73" y="132"/>
                  </a:lnTo>
                  <a:lnTo>
                    <a:pt x="72" y="132"/>
                  </a:lnTo>
                  <a:lnTo>
                    <a:pt x="68" y="132"/>
                  </a:lnTo>
                  <a:lnTo>
                    <a:pt x="65" y="132"/>
                  </a:lnTo>
                  <a:lnTo>
                    <a:pt x="61" y="132"/>
                  </a:lnTo>
                  <a:lnTo>
                    <a:pt x="58" y="131"/>
                  </a:lnTo>
                  <a:lnTo>
                    <a:pt x="55" y="131"/>
                  </a:lnTo>
                  <a:lnTo>
                    <a:pt x="51" y="129"/>
                  </a:lnTo>
                  <a:lnTo>
                    <a:pt x="48" y="129"/>
                  </a:lnTo>
                  <a:lnTo>
                    <a:pt x="44" y="127"/>
                  </a:lnTo>
                  <a:lnTo>
                    <a:pt x="43" y="127"/>
                  </a:lnTo>
                  <a:lnTo>
                    <a:pt x="38" y="124"/>
                  </a:lnTo>
                  <a:lnTo>
                    <a:pt x="36" y="124"/>
                  </a:lnTo>
                  <a:lnTo>
                    <a:pt x="32" y="122"/>
                  </a:lnTo>
                  <a:lnTo>
                    <a:pt x="29" y="121"/>
                  </a:lnTo>
                  <a:lnTo>
                    <a:pt x="27" y="119"/>
                  </a:lnTo>
                  <a:lnTo>
                    <a:pt x="26" y="115"/>
                  </a:lnTo>
                  <a:lnTo>
                    <a:pt x="22" y="114"/>
                  </a:lnTo>
                  <a:lnTo>
                    <a:pt x="21" y="112"/>
                  </a:lnTo>
                  <a:lnTo>
                    <a:pt x="17" y="109"/>
                  </a:lnTo>
                  <a:lnTo>
                    <a:pt x="17" y="107"/>
                  </a:lnTo>
                  <a:lnTo>
                    <a:pt x="15" y="105"/>
                  </a:lnTo>
                  <a:lnTo>
                    <a:pt x="12" y="102"/>
                  </a:lnTo>
                  <a:lnTo>
                    <a:pt x="12" y="98"/>
                  </a:lnTo>
                  <a:lnTo>
                    <a:pt x="10" y="97"/>
                  </a:lnTo>
                  <a:lnTo>
                    <a:pt x="9" y="93"/>
                  </a:lnTo>
                  <a:lnTo>
                    <a:pt x="7" y="90"/>
                  </a:lnTo>
                  <a:lnTo>
                    <a:pt x="5" y="86"/>
                  </a:lnTo>
                  <a:lnTo>
                    <a:pt x="5" y="85"/>
                  </a:lnTo>
                  <a:lnTo>
                    <a:pt x="5" y="81"/>
                  </a:lnTo>
                  <a:lnTo>
                    <a:pt x="3" y="78"/>
                  </a:lnTo>
                  <a:lnTo>
                    <a:pt x="3" y="75"/>
                  </a:lnTo>
                  <a:lnTo>
                    <a:pt x="3" y="71"/>
                  </a:lnTo>
                  <a:lnTo>
                    <a:pt x="3" y="69"/>
                  </a:lnTo>
                  <a:lnTo>
                    <a:pt x="3" y="64"/>
                  </a:lnTo>
                  <a:lnTo>
                    <a:pt x="3" y="63"/>
                  </a:lnTo>
                  <a:lnTo>
                    <a:pt x="5" y="59"/>
                  </a:lnTo>
                  <a:lnTo>
                    <a:pt x="5" y="56"/>
                  </a:lnTo>
                  <a:lnTo>
                    <a:pt x="5" y="52"/>
                  </a:lnTo>
                  <a:lnTo>
                    <a:pt x="5" y="49"/>
                  </a:lnTo>
                  <a:lnTo>
                    <a:pt x="7" y="47"/>
                  </a:lnTo>
                  <a:lnTo>
                    <a:pt x="9" y="44"/>
                  </a:lnTo>
                  <a:lnTo>
                    <a:pt x="10" y="40"/>
                  </a:lnTo>
                  <a:lnTo>
                    <a:pt x="7" y="40"/>
                  </a:lnTo>
                  <a:close/>
                </a:path>
              </a:pathLst>
            </a:custGeom>
            <a:solidFill>
              <a:srgbClr val="808080"/>
            </a:solidFill>
            <a:ln w="9525">
              <a:noFill/>
              <a:round/>
              <a:headEnd/>
              <a:tailEnd/>
            </a:ln>
          </p:spPr>
          <p:txBody>
            <a:bodyPr/>
            <a:lstStyle/>
            <a:p>
              <a:endParaRPr lang="en-US"/>
            </a:p>
          </p:txBody>
        </p:sp>
        <p:sp>
          <p:nvSpPr>
            <p:cNvPr id="555" name="Freeform 2726"/>
            <p:cNvSpPr>
              <a:spLocks/>
            </p:cNvSpPr>
            <p:nvPr/>
          </p:nvSpPr>
          <p:spPr bwMode="auto">
            <a:xfrm>
              <a:off x="1305" y="2733"/>
              <a:ext cx="162" cy="156"/>
            </a:xfrm>
            <a:custGeom>
              <a:avLst/>
              <a:gdLst>
                <a:gd name="T0" fmla="*/ 106 w 162"/>
                <a:gd name="T1" fmla="*/ 3 h 156"/>
                <a:gd name="T2" fmla="*/ 97 w 162"/>
                <a:gd name="T3" fmla="*/ 1 h 156"/>
                <a:gd name="T4" fmla="*/ 87 w 162"/>
                <a:gd name="T5" fmla="*/ 0 h 156"/>
                <a:gd name="T6" fmla="*/ 77 w 162"/>
                <a:gd name="T7" fmla="*/ 0 h 156"/>
                <a:gd name="T8" fmla="*/ 68 w 162"/>
                <a:gd name="T9" fmla="*/ 1 h 156"/>
                <a:gd name="T10" fmla="*/ 60 w 162"/>
                <a:gd name="T11" fmla="*/ 3 h 156"/>
                <a:gd name="T12" fmla="*/ 50 w 162"/>
                <a:gd name="T13" fmla="*/ 8 h 156"/>
                <a:gd name="T14" fmla="*/ 43 w 162"/>
                <a:gd name="T15" fmla="*/ 12 h 156"/>
                <a:gd name="T16" fmla="*/ 34 w 162"/>
                <a:gd name="T17" fmla="*/ 15 h 156"/>
                <a:gd name="T18" fmla="*/ 29 w 162"/>
                <a:gd name="T19" fmla="*/ 20 h 156"/>
                <a:gd name="T20" fmla="*/ 22 w 162"/>
                <a:gd name="T21" fmla="*/ 25 h 156"/>
                <a:gd name="T22" fmla="*/ 17 w 162"/>
                <a:gd name="T23" fmla="*/ 34 h 156"/>
                <a:gd name="T24" fmla="*/ 12 w 162"/>
                <a:gd name="T25" fmla="*/ 39 h 156"/>
                <a:gd name="T26" fmla="*/ 7 w 162"/>
                <a:gd name="T27" fmla="*/ 51 h 156"/>
                <a:gd name="T28" fmla="*/ 4 w 162"/>
                <a:gd name="T29" fmla="*/ 59 h 156"/>
                <a:gd name="T30" fmla="*/ 2 w 162"/>
                <a:gd name="T31" fmla="*/ 66 h 156"/>
                <a:gd name="T32" fmla="*/ 0 w 162"/>
                <a:gd name="T33" fmla="*/ 73 h 156"/>
                <a:gd name="T34" fmla="*/ 0 w 162"/>
                <a:gd name="T35" fmla="*/ 81 h 156"/>
                <a:gd name="T36" fmla="*/ 0 w 162"/>
                <a:gd name="T37" fmla="*/ 90 h 156"/>
                <a:gd name="T38" fmla="*/ 4 w 162"/>
                <a:gd name="T39" fmla="*/ 99 h 156"/>
                <a:gd name="T40" fmla="*/ 7 w 162"/>
                <a:gd name="T41" fmla="*/ 110 h 156"/>
                <a:gd name="T42" fmla="*/ 10 w 162"/>
                <a:gd name="T43" fmla="*/ 117 h 156"/>
                <a:gd name="T44" fmla="*/ 14 w 162"/>
                <a:gd name="T45" fmla="*/ 126 h 156"/>
                <a:gd name="T46" fmla="*/ 21 w 162"/>
                <a:gd name="T47" fmla="*/ 131 h 156"/>
                <a:gd name="T48" fmla="*/ 24 w 162"/>
                <a:gd name="T49" fmla="*/ 136 h 156"/>
                <a:gd name="T50" fmla="*/ 33 w 162"/>
                <a:gd name="T51" fmla="*/ 139 h 156"/>
                <a:gd name="T52" fmla="*/ 38 w 162"/>
                <a:gd name="T53" fmla="*/ 145 h 156"/>
                <a:gd name="T54" fmla="*/ 51 w 162"/>
                <a:gd name="T55" fmla="*/ 150 h 156"/>
                <a:gd name="T56" fmla="*/ 62 w 162"/>
                <a:gd name="T57" fmla="*/ 155 h 156"/>
                <a:gd name="T58" fmla="*/ 72 w 162"/>
                <a:gd name="T59" fmla="*/ 155 h 156"/>
                <a:gd name="T60" fmla="*/ 79 w 162"/>
                <a:gd name="T61" fmla="*/ 156 h 156"/>
                <a:gd name="T62" fmla="*/ 89 w 162"/>
                <a:gd name="T63" fmla="*/ 155 h 156"/>
                <a:gd name="T64" fmla="*/ 99 w 162"/>
                <a:gd name="T65" fmla="*/ 153 h 156"/>
                <a:gd name="T66" fmla="*/ 111 w 162"/>
                <a:gd name="T67" fmla="*/ 150 h 156"/>
                <a:gd name="T68" fmla="*/ 120 w 162"/>
                <a:gd name="T69" fmla="*/ 146 h 156"/>
                <a:gd name="T70" fmla="*/ 126 w 162"/>
                <a:gd name="T71" fmla="*/ 139 h 156"/>
                <a:gd name="T72" fmla="*/ 133 w 162"/>
                <a:gd name="T73" fmla="*/ 136 h 156"/>
                <a:gd name="T74" fmla="*/ 140 w 162"/>
                <a:gd name="T75" fmla="*/ 131 h 156"/>
                <a:gd name="T76" fmla="*/ 145 w 162"/>
                <a:gd name="T77" fmla="*/ 124 h 156"/>
                <a:gd name="T78" fmla="*/ 150 w 162"/>
                <a:gd name="T79" fmla="*/ 117 h 156"/>
                <a:gd name="T80" fmla="*/ 155 w 162"/>
                <a:gd name="T81" fmla="*/ 105 h 156"/>
                <a:gd name="T82" fmla="*/ 160 w 162"/>
                <a:gd name="T83" fmla="*/ 97 h 156"/>
                <a:gd name="T84" fmla="*/ 160 w 162"/>
                <a:gd name="T85" fmla="*/ 88 h 156"/>
                <a:gd name="T86" fmla="*/ 162 w 162"/>
                <a:gd name="T87" fmla="*/ 80 h 156"/>
                <a:gd name="T88" fmla="*/ 162 w 162"/>
                <a:gd name="T89" fmla="*/ 70 h 156"/>
                <a:gd name="T90" fmla="*/ 160 w 162"/>
                <a:gd name="T91" fmla="*/ 59 h 156"/>
                <a:gd name="T92" fmla="*/ 159 w 162"/>
                <a:gd name="T93" fmla="*/ 51 h 156"/>
                <a:gd name="T94" fmla="*/ 154 w 162"/>
                <a:gd name="T95" fmla="*/ 41 h 156"/>
                <a:gd name="T96" fmla="*/ 150 w 162"/>
                <a:gd name="T97" fmla="*/ 34 h 156"/>
                <a:gd name="T98" fmla="*/ 145 w 162"/>
                <a:gd name="T99" fmla="*/ 27 h 156"/>
                <a:gd name="T100" fmla="*/ 138 w 162"/>
                <a:gd name="T101" fmla="*/ 20 h 156"/>
                <a:gd name="T102" fmla="*/ 131 w 162"/>
                <a:gd name="T103" fmla="*/ 15 h 156"/>
                <a:gd name="T104" fmla="*/ 125 w 162"/>
                <a:gd name="T105" fmla="*/ 12 h 1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6"/>
                <a:gd name="T161" fmla="*/ 162 w 162"/>
                <a:gd name="T162" fmla="*/ 156 h 1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6">
                  <a:moveTo>
                    <a:pt x="116" y="6"/>
                  </a:moveTo>
                  <a:lnTo>
                    <a:pt x="114" y="5"/>
                  </a:lnTo>
                  <a:lnTo>
                    <a:pt x="111" y="5"/>
                  </a:lnTo>
                  <a:lnTo>
                    <a:pt x="108" y="3"/>
                  </a:lnTo>
                  <a:lnTo>
                    <a:pt x="106" y="3"/>
                  </a:lnTo>
                  <a:lnTo>
                    <a:pt x="104" y="1"/>
                  </a:lnTo>
                  <a:lnTo>
                    <a:pt x="102" y="1"/>
                  </a:lnTo>
                  <a:lnTo>
                    <a:pt x="101" y="1"/>
                  </a:lnTo>
                  <a:lnTo>
                    <a:pt x="99" y="1"/>
                  </a:lnTo>
                  <a:lnTo>
                    <a:pt x="97" y="1"/>
                  </a:lnTo>
                  <a:lnTo>
                    <a:pt x="94" y="0"/>
                  </a:lnTo>
                  <a:lnTo>
                    <a:pt x="92" y="0"/>
                  </a:lnTo>
                  <a:lnTo>
                    <a:pt x="91" y="0"/>
                  </a:lnTo>
                  <a:lnTo>
                    <a:pt x="89" y="0"/>
                  </a:lnTo>
                  <a:lnTo>
                    <a:pt x="87" y="0"/>
                  </a:lnTo>
                  <a:lnTo>
                    <a:pt x="85" y="0"/>
                  </a:lnTo>
                  <a:lnTo>
                    <a:pt x="84" y="0"/>
                  </a:lnTo>
                  <a:lnTo>
                    <a:pt x="80" y="0"/>
                  </a:lnTo>
                  <a:lnTo>
                    <a:pt x="79" y="0"/>
                  </a:lnTo>
                  <a:lnTo>
                    <a:pt x="77" y="0"/>
                  </a:lnTo>
                  <a:lnTo>
                    <a:pt x="75" y="0"/>
                  </a:lnTo>
                  <a:lnTo>
                    <a:pt x="74" y="0"/>
                  </a:lnTo>
                  <a:lnTo>
                    <a:pt x="72" y="0"/>
                  </a:lnTo>
                  <a:lnTo>
                    <a:pt x="70" y="1"/>
                  </a:lnTo>
                  <a:lnTo>
                    <a:pt x="68" y="1"/>
                  </a:lnTo>
                  <a:lnTo>
                    <a:pt x="65" y="1"/>
                  </a:lnTo>
                  <a:lnTo>
                    <a:pt x="63" y="1"/>
                  </a:lnTo>
                  <a:lnTo>
                    <a:pt x="62" y="1"/>
                  </a:lnTo>
                  <a:lnTo>
                    <a:pt x="62" y="3"/>
                  </a:lnTo>
                  <a:lnTo>
                    <a:pt x="60" y="3"/>
                  </a:lnTo>
                  <a:lnTo>
                    <a:pt x="55" y="5"/>
                  </a:lnTo>
                  <a:lnTo>
                    <a:pt x="53" y="5"/>
                  </a:lnTo>
                  <a:lnTo>
                    <a:pt x="51" y="6"/>
                  </a:lnTo>
                  <a:lnTo>
                    <a:pt x="50" y="6"/>
                  </a:lnTo>
                  <a:lnTo>
                    <a:pt x="50" y="8"/>
                  </a:lnTo>
                  <a:lnTo>
                    <a:pt x="48" y="8"/>
                  </a:lnTo>
                  <a:lnTo>
                    <a:pt x="46" y="8"/>
                  </a:lnTo>
                  <a:lnTo>
                    <a:pt x="45" y="10"/>
                  </a:lnTo>
                  <a:lnTo>
                    <a:pt x="43" y="10"/>
                  </a:lnTo>
                  <a:lnTo>
                    <a:pt x="43" y="12"/>
                  </a:lnTo>
                  <a:lnTo>
                    <a:pt x="41" y="12"/>
                  </a:lnTo>
                  <a:lnTo>
                    <a:pt x="39" y="12"/>
                  </a:lnTo>
                  <a:lnTo>
                    <a:pt x="38" y="13"/>
                  </a:lnTo>
                  <a:lnTo>
                    <a:pt x="36" y="15"/>
                  </a:lnTo>
                  <a:lnTo>
                    <a:pt x="34" y="15"/>
                  </a:lnTo>
                  <a:lnTo>
                    <a:pt x="33" y="15"/>
                  </a:lnTo>
                  <a:lnTo>
                    <a:pt x="33" y="17"/>
                  </a:lnTo>
                  <a:lnTo>
                    <a:pt x="31" y="17"/>
                  </a:lnTo>
                  <a:lnTo>
                    <a:pt x="29" y="18"/>
                  </a:lnTo>
                  <a:lnTo>
                    <a:pt x="29" y="20"/>
                  </a:lnTo>
                  <a:lnTo>
                    <a:pt x="27" y="22"/>
                  </a:lnTo>
                  <a:lnTo>
                    <a:pt x="26" y="22"/>
                  </a:lnTo>
                  <a:lnTo>
                    <a:pt x="24" y="24"/>
                  </a:lnTo>
                  <a:lnTo>
                    <a:pt x="24" y="25"/>
                  </a:lnTo>
                  <a:lnTo>
                    <a:pt x="22" y="25"/>
                  </a:lnTo>
                  <a:lnTo>
                    <a:pt x="21" y="27"/>
                  </a:lnTo>
                  <a:lnTo>
                    <a:pt x="19" y="29"/>
                  </a:lnTo>
                  <a:lnTo>
                    <a:pt x="17" y="30"/>
                  </a:lnTo>
                  <a:lnTo>
                    <a:pt x="17" y="32"/>
                  </a:lnTo>
                  <a:lnTo>
                    <a:pt x="17" y="34"/>
                  </a:lnTo>
                  <a:lnTo>
                    <a:pt x="16" y="34"/>
                  </a:lnTo>
                  <a:lnTo>
                    <a:pt x="16" y="35"/>
                  </a:lnTo>
                  <a:lnTo>
                    <a:pt x="14" y="35"/>
                  </a:lnTo>
                  <a:lnTo>
                    <a:pt x="12" y="37"/>
                  </a:lnTo>
                  <a:lnTo>
                    <a:pt x="12" y="39"/>
                  </a:lnTo>
                  <a:lnTo>
                    <a:pt x="12" y="41"/>
                  </a:lnTo>
                  <a:lnTo>
                    <a:pt x="10" y="42"/>
                  </a:lnTo>
                  <a:lnTo>
                    <a:pt x="9" y="46"/>
                  </a:lnTo>
                  <a:lnTo>
                    <a:pt x="7" y="49"/>
                  </a:lnTo>
                  <a:lnTo>
                    <a:pt x="7" y="51"/>
                  </a:lnTo>
                  <a:lnTo>
                    <a:pt x="5" y="52"/>
                  </a:lnTo>
                  <a:lnTo>
                    <a:pt x="5" y="54"/>
                  </a:lnTo>
                  <a:lnTo>
                    <a:pt x="4" y="56"/>
                  </a:lnTo>
                  <a:lnTo>
                    <a:pt x="4" y="58"/>
                  </a:lnTo>
                  <a:lnTo>
                    <a:pt x="4" y="59"/>
                  </a:lnTo>
                  <a:lnTo>
                    <a:pt x="4" y="61"/>
                  </a:lnTo>
                  <a:lnTo>
                    <a:pt x="4" y="63"/>
                  </a:lnTo>
                  <a:lnTo>
                    <a:pt x="2" y="63"/>
                  </a:lnTo>
                  <a:lnTo>
                    <a:pt x="2" y="64"/>
                  </a:lnTo>
                  <a:lnTo>
                    <a:pt x="2" y="66"/>
                  </a:lnTo>
                  <a:lnTo>
                    <a:pt x="2" y="68"/>
                  </a:lnTo>
                  <a:lnTo>
                    <a:pt x="2" y="70"/>
                  </a:lnTo>
                  <a:lnTo>
                    <a:pt x="2" y="71"/>
                  </a:lnTo>
                  <a:lnTo>
                    <a:pt x="0" y="71"/>
                  </a:lnTo>
                  <a:lnTo>
                    <a:pt x="0" y="73"/>
                  </a:lnTo>
                  <a:lnTo>
                    <a:pt x="0" y="75"/>
                  </a:lnTo>
                  <a:lnTo>
                    <a:pt x="0" y="76"/>
                  </a:lnTo>
                  <a:lnTo>
                    <a:pt x="0" y="78"/>
                  </a:lnTo>
                  <a:lnTo>
                    <a:pt x="0" y="80"/>
                  </a:lnTo>
                  <a:lnTo>
                    <a:pt x="0" y="81"/>
                  </a:lnTo>
                  <a:lnTo>
                    <a:pt x="0" y="83"/>
                  </a:lnTo>
                  <a:lnTo>
                    <a:pt x="0" y="85"/>
                  </a:lnTo>
                  <a:lnTo>
                    <a:pt x="0" y="87"/>
                  </a:lnTo>
                  <a:lnTo>
                    <a:pt x="0" y="88"/>
                  </a:lnTo>
                  <a:lnTo>
                    <a:pt x="0" y="90"/>
                  </a:lnTo>
                  <a:lnTo>
                    <a:pt x="2" y="92"/>
                  </a:lnTo>
                  <a:lnTo>
                    <a:pt x="2" y="93"/>
                  </a:lnTo>
                  <a:lnTo>
                    <a:pt x="2" y="95"/>
                  </a:lnTo>
                  <a:lnTo>
                    <a:pt x="2" y="97"/>
                  </a:lnTo>
                  <a:lnTo>
                    <a:pt x="4" y="99"/>
                  </a:lnTo>
                  <a:lnTo>
                    <a:pt x="4" y="100"/>
                  </a:lnTo>
                  <a:lnTo>
                    <a:pt x="4" y="102"/>
                  </a:lnTo>
                  <a:lnTo>
                    <a:pt x="4" y="104"/>
                  </a:lnTo>
                  <a:lnTo>
                    <a:pt x="4" y="105"/>
                  </a:lnTo>
                  <a:lnTo>
                    <a:pt x="7" y="110"/>
                  </a:lnTo>
                  <a:lnTo>
                    <a:pt x="9" y="112"/>
                  </a:lnTo>
                  <a:lnTo>
                    <a:pt x="9" y="114"/>
                  </a:lnTo>
                  <a:lnTo>
                    <a:pt x="9" y="116"/>
                  </a:lnTo>
                  <a:lnTo>
                    <a:pt x="10" y="116"/>
                  </a:lnTo>
                  <a:lnTo>
                    <a:pt x="10" y="117"/>
                  </a:lnTo>
                  <a:lnTo>
                    <a:pt x="10" y="119"/>
                  </a:lnTo>
                  <a:lnTo>
                    <a:pt x="12" y="121"/>
                  </a:lnTo>
                  <a:lnTo>
                    <a:pt x="12" y="122"/>
                  </a:lnTo>
                  <a:lnTo>
                    <a:pt x="14" y="122"/>
                  </a:lnTo>
                  <a:lnTo>
                    <a:pt x="14" y="126"/>
                  </a:lnTo>
                  <a:lnTo>
                    <a:pt x="16" y="126"/>
                  </a:lnTo>
                  <a:lnTo>
                    <a:pt x="17" y="126"/>
                  </a:lnTo>
                  <a:lnTo>
                    <a:pt x="17" y="128"/>
                  </a:lnTo>
                  <a:lnTo>
                    <a:pt x="19" y="131"/>
                  </a:lnTo>
                  <a:lnTo>
                    <a:pt x="21" y="131"/>
                  </a:lnTo>
                  <a:lnTo>
                    <a:pt x="21" y="133"/>
                  </a:lnTo>
                  <a:lnTo>
                    <a:pt x="22" y="133"/>
                  </a:lnTo>
                  <a:lnTo>
                    <a:pt x="22" y="134"/>
                  </a:lnTo>
                  <a:lnTo>
                    <a:pt x="24" y="134"/>
                  </a:lnTo>
                  <a:lnTo>
                    <a:pt x="24" y="136"/>
                  </a:lnTo>
                  <a:lnTo>
                    <a:pt x="26" y="138"/>
                  </a:lnTo>
                  <a:lnTo>
                    <a:pt x="27" y="138"/>
                  </a:lnTo>
                  <a:lnTo>
                    <a:pt x="29" y="138"/>
                  </a:lnTo>
                  <a:lnTo>
                    <a:pt x="31" y="139"/>
                  </a:lnTo>
                  <a:lnTo>
                    <a:pt x="33" y="139"/>
                  </a:lnTo>
                  <a:lnTo>
                    <a:pt x="33" y="141"/>
                  </a:lnTo>
                  <a:lnTo>
                    <a:pt x="33" y="143"/>
                  </a:lnTo>
                  <a:lnTo>
                    <a:pt x="34" y="143"/>
                  </a:lnTo>
                  <a:lnTo>
                    <a:pt x="36" y="145"/>
                  </a:lnTo>
                  <a:lnTo>
                    <a:pt x="38" y="145"/>
                  </a:lnTo>
                  <a:lnTo>
                    <a:pt x="41" y="146"/>
                  </a:lnTo>
                  <a:lnTo>
                    <a:pt x="43" y="146"/>
                  </a:lnTo>
                  <a:lnTo>
                    <a:pt x="46" y="150"/>
                  </a:lnTo>
                  <a:lnTo>
                    <a:pt x="50" y="150"/>
                  </a:lnTo>
                  <a:lnTo>
                    <a:pt x="51" y="150"/>
                  </a:lnTo>
                  <a:lnTo>
                    <a:pt x="55" y="151"/>
                  </a:lnTo>
                  <a:lnTo>
                    <a:pt x="56" y="151"/>
                  </a:lnTo>
                  <a:lnTo>
                    <a:pt x="58" y="153"/>
                  </a:lnTo>
                  <a:lnTo>
                    <a:pt x="60" y="153"/>
                  </a:lnTo>
                  <a:lnTo>
                    <a:pt x="62" y="155"/>
                  </a:lnTo>
                  <a:lnTo>
                    <a:pt x="63" y="155"/>
                  </a:lnTo>
                  <a:lnTo>
                    <a:pt x="67" y="155"/>
                  </a:lnTo>
                  <a:lnTo>
                    <a:pt x="68" y="155"/>
                  </a:lnTo>
                  <a:lnTo>
                    <a:pt x="70" y="155"/>
                  </a:lnTo>
                  <a:lnTo>
                    <a:pt x="72" y="155"/>
                  </a:lnTo>
                  <a:lnTo>
                    <a:pt x="74" y="155"/>
                  </a:lnTo>
                  <a:lnTo>
                    <a:pt x="75" y="155"/>
                  </a:lnTo>
                  <a:lnTo>
                    <a:pt x="75" y="156"/>
                  </a:lnTo>
                  <a:lnTo>
                    <a:pt x="77" y="156"/>
                  </a:lnTo>
                  <a:lnTo>
                    <a:pt x="79" y="156"/>
                  </a:lnTo>
                  <a:lnTo>
                    <a:pt x="82" y="156"/>
                  </a:lnTo>
                  <a:lnTo>
                    <a:pt x="84" y="155"/>
                  </a:lnTo>
                  <a:lnTo>
                    <a:pt x="85" y="155"/>
                  </a:lnTo>
                  <a:lnTo>
                    <a:pt x="87" y="155"/>
                  </a:lnTo>
                  <a:lnTo>
                    <a:pt x="89" y="155"/>
                  </a:lnTo>
                  <a:lnTo>
                    <a:pt x="91" y="155"/>
                  </a:lnTo>
                  <a:lnTo>
                    <a:pt x="94" y="155"/>
                  </a:lnTo>
                  <a:lnTo>
                    <a:pt x="96" y="155"/>
                  </a:lnTo>
                  <a:lnTo>
                    <a:pt x="97" y="155"/>
                  </a:lnTo>
                  <a:lnTo>
                    <a:pt x="99" y="153"/>
                  </a:lnTo>
                  <a:lnTo>
                    <a:pt x="101" y="153"/>
                  </a:lnTo>
                  <a:lnTo>
                    <a:pt x="101" y="151"/>
                  </a:lnTo>
                  <a:lnTo>
                    <a:pt x="102" y="151"/>
                  </a:lnTo>
                  <a:lnTo>
                    <a:pt x="108" y="150"/>
                  </a:lnTo>
                  <a:lnTo>
                    <a:pt x="111" y="150"/>
                  </a:lnTo>
                  <a:lnTo>
                    <a:pt x="113" y="150"/>
                  </a:lnTo>
                  <a:lnTo>
                    <a:pt x="114" y="148"/>
                  </a:lnTo>
                  <a:lnTo>
                    <a:pt x="116" y="148"/>
                  </a:lnTo>
                  <a:lnTo>
                    <a:pt x="116" y="146"/>
                  </a:lnTo>
                  <a:lnTo>
                    <a:pt x="120" y="146"/>
                  </a:lnTo>
                  <a:lnTo>
                    <a:pt x="121" y="145"/>
                  </a:lnTo>
                  <a:lnTo>
                    <a:pt x="123" y="143"/>
                  </a:lnTo>
                  <a:lnTo>
                    <a:pt x="125" y="143"/>
                  </a:lnTo>
                  <a:lnTo>
                    <a:pt x="125" y="141"/>
                  </a:lnTo>
                  <a:lnTo>
                    <a:pt x="126" y="139"/>
                  </a:lnTo>
                  <a:lnTo>
                    <a:pt x="128" y="139"/>
                  </a:lnTo>
                  <a:lnTo>
                    <a:pt x="130" y="138"/>
                  </a:lnTo>
                  <a:lnTo>
                    <a:pt x="131" y="138"/>
                  </a:lnTo>
                  <a:lnTo>
                    <a:pt x="133" y="138"/>
                  </a:lnTo>
                  <a:lnTo>
                    <a:pt x="133" y="136"/>
                  </a:lnTo>
                  <a:lnTo>
                    <a:pt x="133" y="134"/>
                  </a:lnTo>
                  <a:lnTo>
                    <a:pt x="135" y="134"/>
                  </a:lnTo>
                  <a:lnTo>
                    <a:pt x="137" y="133"/>
                  </a:lnTo>
                  <a:lnTo>
                    <a:pt x="138" y="133"/>
                  </a:lnTo>
                  <a:lnTo>
                    <a:pt x="140" y="131"/>
                  </a:lnTo>
                  <a:lnTo>
                    <a:pt x="140" y="129"/>
                  </a:lnTo>
                  <a:lnTo>
                    <a:pt x="142" y="128"/>
                  </a:lnTo>
                  <a:lnTo>
                    <a:pt x="143" y="126"/>
                  </a:lnTo>
                  <a:lnTo>
                    <a:pt x="145" y="126"/>
                  </a:lnTo>
                  <a:lnTo>
                    <a:pt x="145" y="124"/>
                  </a:lnTo>
                  <a:lnTo>
                    <a:pt x="145" y="122"/>
                  </a:lnTo>
                  <a:lnTo>
                    <a:pt x="147" y="121"/>
                  </a:lnTo>
                  <a:lnTo>
                    <a:pt x="149" y="121"/>
                  </a:lnTo>
                  <a:lnTo>
                    <a:pt x="149" y="119"/>
                  </a:lnTo>
                  <a:lnTo>
                    <a:pt x="150" y="117"/>
                  </a:lnTo>
                  <a:lnTo>
                    <a:pt x="150" y="116"/>
                  </a:lnTo>
                  <a:lnTo>
                    <a:pt x="152" y="114"/>
                  </a:lnTo>
                  <a:lnTo>
                    <a:pt x="152" y="112"/>
                  </a:lnTo>
                  <a:lnTo>
                    <a:pt x="154" y="109"/>
                  </a:lnTo>
                  <a:lnTo>
                    <a:pt x="155" y="105"/>
                  </a:lnTo>
                  <a:lnTo>
                    <a:pt x="157" y="104"/>
                  </a:lnTo>
                  <a:lnTo>
                    <a:pt x="159" y="102"/>
                  </a:lnTo>
                  <a:lnTo>
                    <a:pt x="159" y="100"/>
                  </a:lnTo>
                  <a:lnTo>
                    <a:pt x="159" y="99"/>
                  </a:lnTo>
                  <a:lnTo>
                    <a:pt x="160" y="97"/>
                  </a:lnTo>
                  <a:lnTo>
                    <a:pt x="160" y="95"/>
                  </a:lnTo>
                  <a:lnTo>
                    <a:pt x="160" y="93"/>
                  </a:lnTo>
                  <a:lnTo>
                    <a:pt x="160" y="92"/>
                  </a:lnTo>
                  <a:lnTo>
                    <a:pt x="160" y="90"/>
                  </a:lnTo>
                  <a:lnTo>
                    <a:pt x="160" y="88"/>
                  </a:lnTo>
                  <a:lnTo>
                    <a:pt x="162" y="87"/>
                  </a:lnTo>
                  <a:lnTo>
                    <a:pt x="162" y="85"/>
                  </a:lnTo>
                  <a:lnTo>
                    <a:pt x="162" y="83"/>
                  </a:lnTo>
                  <a:lnTo>
                    <a:pt x="162" y="81"/>
                  </a:lnTo>
                  <a:lnTo>
                    <a:pt x="162" y="80"/>
                  </a:lnTo>
                  <a:lnTo>
                    <a:pt x="162" y="76"/>
                  </a:lnTo>
                  <a:lnTo>
                    <a:pt x="162" y="75"/>
                  </a:lnTo>
                  <a:lnTo>
                    <a:pt x="162" y="73"/>
                  </a:lnTo>
                  <a:lnTo>
                    <a:pt x="162" y="71"/>
                  </a:lnTo>
                  <a:lnTo>
                    <a:pt x="162" y="70"/>
                  </a:lnTo>
                  <a:lnTo>
                    <a:pt x="162" y="68"/>
                  </a:lnTo>
                  <a:lnTo>
                    <a:pt x="162" y="64"/>
                  </a:lnTo>
                  <a:lnTo>
                    <a:pt x="160" y="63"/>
                  </a:lnTo>
                  <a:lnTo>
                    <a:pt x="160" y="61"/>
                  </a:lnTo>
                  <a:lnTo>
                    <a:pt x="160" y="59"/>
                  </a:lnTo>
                  <a:lnTo>
                    <a:pt x="160" y="58"/>
                  </a:lnTo>
                  <a:lnTo>
                    <a:pt x="160" y="56"/>
                  </a:lnTo>
                  <a:lnTo>
                    <a:pt x="160" y="52"/>
                  </a:lnTo>
                  <a:lnTo>
                    <a:pt x="159" y="52"/>
                  </a:lnTo>
                  <a:lnTo>
                    <a:pt x="159" y="51"/>
                  </a:lnTo>
                  <a:lnTo>
                    <a:pt x="159" y="49"/>
                  </a:lnTo>
                  <a:lnTo>
                    <a:pt x="155" y="46"/>
                  </a:lnTo>
                  <a:lnTo>
                    <a:pt x="155" y="44"/>
                  </a:lnTo>
                  <a:lnTo>
                    <a:pt x="154" y="42"/>
                  </a:lnTo>
                  <a:lnTo>
                    <a:pt x="154" y="41"/>
                  </a:lnTo>
                  <a:lnTo>
                    <a:pt x="154" y="39"/>
                  </a:lnTo>
                  <a:lnTo>
                    <a:pt x="152" y="37"/>
                  </a:lnTo>
                  <a:lnTo>
                    <a:pt x="152" y="35"/>
                  </a:lnTo>
                  <a:lnTo>
                    <a:pt x="150" y="35"/>
                  </a:lnTo>
                  <a:lnTo>
                    <a:pt x="150" y="34"/>
                  </a:lnTo>
                  <a:lnTo>
                    <a:pt x="149" y="32"/>
                  </a:lnTo>
                  <a:lnTo>
                    <a:pt x="149" y="30"/>
                  </a:lnTo>
                  <a:lnTo>
                    <a:pt x="147" y="29"/>
                  </a:lnTo>
                  <a:lnTo>
                    <a:pt x="145" y="29"/>
                  </a:lnTo>
                  <a:lnTo>
                    <a:pt x="145" y="27"/>
                  </a:lnTo>
                  <a:lnTo>
                    <a:pt x="143" y="25"/>
                  </a:lnTo>
                  <a:lnTo>
                    <a:pt x="142" y="25"/>
                  </a:lnTo>
                  <a:lnTo>
                    <a:pt x="142" y="24"/>
                  </a:lnTo>
                  <a:lnTo>
                    <a:pt x="140" y="22"/>
                  </a:lnTo>
                  <a:lnTo>
                    <a:pt x="138" y="20"/>
                  </a:lnTo>
                  <a:lnTo>
                    <a:pt x="137" y="18"/>
                  </a:lnTo>
                  <a:lnTo>
                    <a:pt x="135" y="18"/>
                  </a:lnTo>
                  <a:lnTo>
                    <a:pt x="133" y="17"/>
                  </a:lnTo>
                  <a:lnTo>
                    <a:pt x="133" y="15"/>
                  </a:lnTo>
                  <a:lnTo>
                    <a:pt x="131" y="15"/>
                  </a:lnTo>
                  <a:lnTo>
                    <a:pt x="130" y="13"/>
                  </a:lnTo>
                  <a:lnTo>
                    <a:pt x="128" y="13"/>
                  </a:lnTo>
                  <a:lnTo>
                    <a:pt x="128" y="12"/>
                  </a:lnTo>
                  <a:lnTo>
                    <a:pt x="126" y="12"/>
                  </a:lnTo>
                  <a:lnTo>
                    <a:pt x="125" y="12"/>
                  </a:lnTo>
                  <a:lnTo>
                    <a:pt x="125" y="10"/>
                  </a:lnTo>
                  <a:lnTo>
                    <a:pt x="121" y="10"/>
                  </a:lnTo>
                  <a:lnTo>
                    <a:pt x="121" y="8"/>
                  </a:lnTo>
                  <a:lnTo>
                    <a:pt x="116" y="6"/>
                  </a:lnTo>
                  <a:close/>
                </a:path>
              </a:pathLst>
            </a:custGeom>
            <a:solidFill>
              <a:srgbClr val="808080"/>
            </a:solidFill>
            <a:ln w="9525">
              <a:noFill/>
              <a:round/>
              <a:headEnd/>
              <a:tailEnd/>
            </a:ln>
          </p:spPr>
          <p:txBody>
            <a:bodyPr/>
            <a:lstStyle/>
            <a:p>
              <a:endParaRPr lang="en-US"/>
            </a:p>
          </p:txBody>
        </p:sp>
        <p:sp>
          <p:nvSpPr>
            <p:cNvPr id="556" name="Freeform 2727"/>
            <p:cNvSpPr>
              <a:spLocks/>
            </p:cNvSpPr>
            <p:nvPr/>
          </p:nvSpPr>
          <p:spPr bwMode="auto">
            <a:xfrm>
              <a:off x="1304" y="2731"/>
              <a:ext cx="165" cy="158"/>
            </a:xfrm>
            <a:custGeom>
              <a:avLst/>
              <a:gdLst>
                <a:gd name="T0" fmla="*/ 3 w 165"/>
                <a:gd name="T1" fmla="*/ 58 h 158"/>
                <a:gd name="T2" fmla="*/ 0 w 165"/>
                <a:gd name="T3" fmla="*/ 73 h 158"/>
                <a:gd name="T4" fmla="*/ 0 w 165"/>
                <a:gd name="T5" fmla="*/ 89 h 158"/>
                <a:gd name="T6" fmla="*/ 3 w 165"/>
                <a:gd name="T7" fmla="*/ 104 h 158"/>
                <a:gd name="T8" fmla="*/ 10 w 165"/>
                <a:gd name="T9" fmla="*/ 118 h 158"/>
                <a:gd name="T10" fmla="*/ 17 w 165"/>
                <a:gd name="T11" fmla="*/ 130 h 158"/>
                <a:gd name="T12" fmla="*/ 30 w 165"/>
                <a:gd name="T13" fmla="*/ 141 h 158"/>
                <a:gd name="T14" fmla="*/ 42 w 165"/>
                <a:gd name="T15" fmla="*/ 150 h 158"/>
                <a:gd name="T16" fmla="*/ 57 w 165"/>
                <a:gd name="T17" fmla="*/ 157 h 158"/>
                <a:gd name="T18" fmla="*/ 75 w 165"/>
                <a:gd name="T19" fmla="*/ 158 h 158"/>
                <a:gd name="T20" fmla="*/ 90 w 165"/>
                <a:gd name="T21" fmla="*/ 158 h 158"/>
                <a:gd name="T22" fmla="*/ 110 w 165"/>
                <a:gd name="T23" fmla="*/ 153 h 158"/>
                <a:gd name="T24" fmla="*/ 124 w 165"/>
                <a:gd name="T25" fmla="*/ 147 h 158"/>
                <a:gd name="T26" fmla="*/ 138 w 165"/>
                <a:gd name="T27" fmla="*/ 136 h 158"/>
                <a:gd name="T28" fmla="*/ 148 w 165"/>
                <a:gd name="T29" fmla="*/ 126 h 158"/>
                <a:gd name="T30" fmla="*/ 158 w 165"/>
                <a:gd name="T31" fmla="*/ 112 h 158"/>
                <a:gd name="T32" fmla="*/ 163 w 165"/>
                <a:gd name="T33" fmla="*/ 97 h 158"/>
                <a:gd name="T34" fmla="*/ 165 w 165"/>
                <a:gd name="T35" fmla="*/ 80 h 158"/>
                <a:gd name="T36" fmla="*/ 165 w 165"/>
                <a:gd name="T37" fmla="*/ 66 h 158"/>
                <a:gd name="T38" fmla="*/ 161 w 165"/>
                <a:gd name="T39" fmla="*/ 51 h 158"/>
                <a:gd name="T40" fmla="*/ 153 w 165"/>
                <a:gd name="T41" fmla="*/ 37 h 158"/>
                <a:gd name="T42" fmla="*/ 144 w 165"/>
                <a:gd name="T43" fmla="*/ 26 h 158"/>
                <a:gd name="T44" fmla="*/ 132 w 165"/>
                <a:gd name="T45" fmla="*/ 15 h 158"/>
                <a:gd name="T46" fmla="*/ 115 w 165"/>
                <a:gd name="T47" fmla="*/ 5 h 158"/>
                <a:gd name="T48" fmla="*/ 100 w 165"/>
                <a:gd name="T49" fmla="*/ 0 h 158"/>
                <a:gd name="T50" fmla="*/ 83 w 165"/>
                <a:gd name="T51" fmla="*/ 0 h 158"/>
                <a:gd name="T52" fmla="*/ 66 w 165"/>
                <a:gd name="T53" fmla="*/ 2 h 158"/>
                <a:gd name="T54" fmla="*/ 52 w 165"/>
                <a:gd name="T55" fmla="*/ 7 h 158"/>
                <a:gd name="T56" fmla="*/ 37 w 165"/>
                <a:gd name="T57" fmla="*/ 14 h 158"/>
                <a:gd name="T58" fmla="*/ 25 w 165"/>
                <a:gd name="T59" fmla="*/ 24 h 158"/>
                <a:gd name="T60" fmla="*/ 13 w 165"/>
                <a:gd name="T61" fmla="*/ 36 h 158"/>
                <a:gd name="T62" fmla="*/ 11 w 165"/>
                <a:gd name="T63" fmla="*/ 48 h 158"/>
                <a:gd name="T64" fmla="*/ 18 w 165"/>
                <a:gd name="T65" fmla="*/ 34 h 158"/>
                <a:gd name="T66" fmla="*/ 30 w 165"/>
                <a:gd name="T67" fmla="*/ 22 h 158"/>
                <a:gd name="T68" fmla="*/ 42 w 165"/>
                <a:gd name="T69" fmla="*/ 14 h 158"/>
                <a:gd name="T70" fmla="*/ 56 w 165"/>
                <a:gd name="T71" fmla="*/ 7 h 158"/>
                <a:gd name="T72" fmla="*/ 71 w 165"/>
                <a:gd name="T73" fmla="*/ 3 h 158"/>
                <a:gd name="T74" fmla="*/ 86 w 165"/>
                <a:gd name="T75" fmla="*/ 3 h 158"/>
                <a:gd name="T76" fmla="*/ 102 w 165"/>
                <a:gd name="T77" fmla="*/ 3 h 158"/>
                <a:gd name="T78" fmla="*/ 122 w 165"/>
                <a:gd name="T79" fmla="*/ 10 h 158"/>
                <a:gd name="T80" fmla="*/ 134 w 165"/>
                <a:gd name="T81" fmla="*/ 19 h 158"/>
                <a:gd name="T82" fmla="*/ 144 w 165"/>
                <a:gd name="T83" fmla="*/ 29 h 158"/>
                <a:gd name="T84" fmla="*/ 153 w 165"/>
                <a:gd name="T85" fmla="*/ 43 h 158"/>
                <a:gd name="T86" fmla="*/ 158 w 165"/>
                <a:gd name="T87" fmla="*/ 54 h 158"/>
                <a:gd name="T88" fmla="*/ 163 w 165"/>
                <a:gd name="T89" fmla="*/ 70 h 158"/>
                <a:gd name="T90" fmla="*/ 163 w 165"/>
                <a:gd name="T91" fmla="*/ 85 h 158"/>
                <a:gd name="T92" fmla="*/ 158 w 165"/>
                <a:gd name="T93" fmla="*/ 99 h 158"/>
                <a:gd name="T94" fmla="*/ 151 w 165"/>
                <a:gd name="T95" fmla="*/ 114 h 158"/>
                <a:gd name="T96" fmla="*/ 143 w 165"/>
                <a:gd name="T97" fmla="*/ 126 h 158"/>
                <a:gd name="T98" fmla="*/ 131 w 165"/>
                <a:gd name="T99" fmla="*/ 138 h 158"/>
                <a:gd name="T100" fmla="*/ 119 w 165"/>
                <a:gd name="T101" fmla="*/ 147 h 158"/>
                <a:gd name="T102" fmla="*/ 105 w 165"/>
                <a:gd name="T103" fmla="*/ 152 h 158"/>
                <a:gd name="T104" fmla="*/ 85 w 165"/>
                <a:gd name="T105" fmla="*/ 157 h 158"/>
                <a:gd name="T106" fmla="*/ 71 w 165"/>
                <a:gd name="T107" fmla="*/ 155 h 158"/>
                <a:gd name="T108" fmla="*/ 56 w 165"/>
                <a:gd name="T109" fmla="*/ 152 h 158"/>
                <a:gd name="T110" fmla="*/ 40 w 165"/>
                <a:gd name="T111" fmla="*/ 147 h 158"/>
                <a:gd name="T112" fmla="*/ 28 w 165"/>
                <a:gd name="T113" fmla="*/ 136 h 158"/>
                <a:gd name="T114" fmla="*/ 17 w 165"/>
                <a:gd name="T115" fmla="*/ 126 h 158"/>
                <a:gd name="T116" fmla="*/ 10 w 165"/>
                <a:gd name="T117" fmla="*/ 114 h 158"/>
                <a:gd name="T118" fmla="*/ 5 w 165"/>
                <a:gd name="T119" fmla="*/ 101 h 158"/>
                <a:gd name="T120" fmla="*/ 3 w 165"/>
                <a:gd name="T121" fmla="*/ 85 h 158"/>
                <a:gd name="T122" fmla="*/ 3 w 165"/>
                <a:gd name="T123" fmla="*/ 70 h 158"/>
                <a:gd name="T124" fmla="*/ 8 w 165"/>
                <a:gd name="T125" fmla="*/ 54 h 1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5"/>
                <a:gd name="T190" fmla="*/ 0 h 158"/>
                <a:gd name="T191" fmla="*/ 165 w 165"/>
                <a:gd name="T192" fmla="*/ 158 h 1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5" h="158">
                  <a:moveTo>
                    <a:pt x="8" y="46"/>
                  </a:moveTo>
                  <a:lnTo>
                    <a:pt x="6" y="51"/>
                  </a:lnTo>
                  <a:lnTo>
                    <a:pt x="5" y="54"/>
                  </a:lnTo>
                  <a:lnTo>
                    <a:pt x="3" y="58"/>
                  </a:lnTo>
                  <a:lnTo>
                    <a:pt x="3" y="61"/>
                  </a:lnTo>
                  <a:lnTo>
                    <a:pt x="1" y="65"/>
                  </a:lnTo>
                  <a:lnTo>
                    <a:pt x="1" y="70"/>
                  </a:lnTo>
                  <a:lnTo>
                    <a:pt x="0" y="73"/>
                  </a:lnTo>
                  <a:lnTo>
                    <a:pt x="0" y="77"/>
                  </a:lnTo>
                  <a:lnTo>
                    <a:pt x="0" y="80"/>
                  </a:lnTo>
                  <a:lnTo>
                    <a:pt x="0" y="85"/>
                  </a:lnTo>
                  <a:lnTo>
                    <a:pt x="0" y="89"/>
                  </a:lnTo>
                  <a:lnTo>
                    <a:pt x="0" y="92"/>
                  </a:lnTo>
                  <a:lnTo>
                    <a:pt x="1" y="97"/>
                  </a:lnTo>
                  <a:lnTo>
                    <a:pt x="3" y="101"/>
                  </a:lnTo>
                  <a:lnTo>
                    <a:pt x="3" y="104"/>
                  </a:lnTo>
                  <a:lnTo>
                    <a:pt x="3" y="107"/>
                  </a:lnTo>
                  <a:lnTo>
                    <a:pt x="6" y="111"/>
                  </a:lnTo>
                  <a:lnTo>
                    <a:pt x="8" y="114"/>
                  </a:lnTo>
                  <a:lnTo>
                    <a:pt x="10" y="118"/>
                  </a:lnTo>
                  <a:lnTo>
                    <a:pt x="11" y="121"/>
                  </a:lnTo>
                  <a:lnTo>
                    <a:pt x="13" y="124"/>
                  </a:lnTo>
                  <a:lnTo>
                    <a:pt x="15" y="128"/>
                  </a:lnTo>
                  <a:lnTo>
                    <a:pt x="17" y="130"/>
                  </a:lnTo>
                  <a:lnTo>
                    <a:pt x="20" y="133"/>
                  </a:lnTo>
                  <a:lnTo>
                    <a:pt x="23" y="136"/>
                  </a:lnTo>
                  <a:lnTo>
                    <a:pt x="25" y="138"/>
                  </a:lnTo>
                  <a:lnTo>
                    <a:pt x="30" y="141"/>
                  </a:lnTo>
                  <a:lnTo>
                    <a:pt x="32" y="145"/>
                  </a:lnTo>
                  <a:lnTo>
                    <a:pt x="35" y="147"/>
                  </a:lnTo>
                  <a:lnTo>
                    <a:pt x="39" y="148"/>
                  </a:lnTo>
                  <a:lnTo>
                    <a:pt x="42" y="150"/>
                  </a:lnTo>
                  <a:lnTo>
                    <a:pt x="46" y="152"/>
                  </a:lnTo>
                  <a:lnTo>
                    <a:pt x="51" y="153"/>
                  </a:lnTo>
                  <a:lnTo>
                    <a:pt x="54" y="153"/>
                  </a:lnTo>
                  <a:lnTo>
                    <a:pt x="57" y="157"/>
                  </a:lnTo>
                  <a:lnTo>
                    <a:pt x="61" y="157"/>
                  </a:lnTo>
                  <a:lnTo>
                    <a:pt x="66" y="158"/>
                  </a:lnTo>
                  <a:lnTo>
                    <a:pt x="71" y="158"/>
                  </a:lnTo>
                  <a:lnTo>
                    <a:pt x="75" y="158"/>
                  </a:lnTo>
                  <a:lnTo>
                    <a:pt x="78" y="158"/>
                  </a:lnTo>
                  <a:lnTo>
                    <a:pt x="81" y="158"/>
                  </a:lnTo>
                  <a:lnTo>
                    <a:pt x="85" y="158"/>
                  </a:lnTo>
                  <a:lnTo>
                    <a:pt x="90" y="158"/>
                  </a:lnTo>
                  <a:lnTo>
                    <a:pt x="95" y="157"/>
                  </a:lnTo>
                  <a:lnTo>
                    <a:pt x="102" y="157"/>
                  </a:lnTo>
                  <a:lnTo>
                    <a:pt x="105" y="153"/>
                  </a:lnTo>
                  <a:lnTo>
                    <a:pt x="110" y="153"/>
                  </a:lnTo>
                  <a:lnTo>
                    <a:pt x="114" y="152"/>
                  </a:lnTo>
                  <a:lnTo>
                    <a:pt x="117" y="150"/>
                  </a:lnTo>
                  <a:lnTo>
                    <a:pt x="121" y="148"/>
                  </a:lnTo>
                  <a:lnTo>
                    <a:pt x="124" y="147"/>
                  </a:lnTo>
                  <a:lnTo>
                    <a:pt x="127" y="145"/>
                  </a:lnTo>
                  <a:lnTo>
                    <a:pt x="131" y="141"/>
                  </a:lnTo>
                  <a:lnTo>
                    <a:pt x="134" y="140"/>
                  </a:lnTo>
                  <a:lnTo>
                    <a:pt x="138" y="136"/>
                  </a:lnTo>
                  <a:lnTo>
                    <a:pt x="141" y="135"/>
                  </a:lnTo>
                  <a:lnTo>
                    <a:pt x="143" y="131"/>
                  </a:lnTo>
                  <a:lnTo>
                    <a:pt x="146" y="128"/>
                  </a:lnTo>
                  <a:lnTo>
                    <a:pt x="148" y="126"/>
                  </a:lnTo>
                  <a:lnTo>
                    <a:pt x="151" y="123"/>
                  </a:lnTo>
                  <a:lnTo>
                    <a:pt x="151" y="118"/>
                  </a:lnTo>
                  <a:lnTo>
                    <a:pt x="155" y="116"/>
                  </a:lnTo>
                  <a:lnTo>
                    <a:pt x="158" y="112"/>
                  </a:lnTo>
                  <a:lnTo>
                    <a:pt x="158" y="109"/>
                  </a:lnTo>
                  <a:lnTo>
                    <a:pt x="160" y="104"/>
                  </a:lnTo>
                  <a:lnTo>
                    <a:pt x="161" y="101"/>
                  </a:lnTo>
                  <a:lnTo>
                    <a:pt x="163" y="97"/>
                  </a:lnTo>
                  <a:lnTo>
                    <a:pt x="163" y="92"/>
                  </a:lnTo>
                  <a:lnTo>
                    <a:pt x="163" y="89"/>
                  </a:lnTo>
                  <a:lnTo>
                    <a:pt x="165" y="85"/>
                  </a:lnTo>
                  <a:lnTo>
                    <a:pt x="165" y="80"/>
                  </a:lnTo>
                  <a:lnTo>
                    <a:pt x="165" y="77"/>
                  </a:lnTo>
                  <a:lnTo>
                    <a:pt x="165" y="73"/>
                  </a:lnTo>
                  <a:lnTo>
                    <a:pt x="165" y="68"/>
                  </a:lnTo>
                  <a:lnTo>
                    <a:pt x="165" y="66"/>
                  </a:lnTo>
                  <a:lnTo>
                    <a:pt x="163" y="63"/>
                  </a:lnTo>
                  <a:lnTo>
                    <a:pt x="163" y="58"/>
                  </a:lnTo>
                  <a:lnTo>
                    <a:pt x="163" y="54"/>
                  </a:lnTo>
                  <a:lnTo>
                    <a:pt x="161" y="51"/>
                  </a:lnTo>
                  <a:lnTo>
                    <a:pt x="160" y="46"/>
                  </a:lnTo>
                  <a:lnTo>
                    <a:pt x="158" y="44"/>
                  </a:lnTo>
                  <a:lnTo>
                    <a:pt x="156" y="39"/>
                  </a:lnTo>
                  <a:lnTo>
                    <a:pt x="153" y="37"/>
                  </a:lnTo>
                  <a:lnTo>
                    <a:pt x="151" y="34"/>
                  </a:lnTo>
                  <a:lnTo>
                    <a:pt x="150" y="31"/>
                  </a:lnTo>
                  <a:lnTo>
                    <a:pt x="146" y="27"/>
                  </a:lnTo>
                  <a:lnTo>
                    <a:pt x="144" y="26"/>
                  </a:lnTo>
                  <a:lnTo>
                    <a:pt x="143" y="22"/>
                  </a:lnTo>
                  <a:lnTo>
                    <a:pt x="139" y="19"/>
                  </a:lnTo>
                  <a:lnTo>
                    <a:pt x="136" y="17"/>
                  </a:lnTo>
                  <a:lnTo>
                    <a:pt x="132" y="15"/>
                  </a:lnTo>
                  <a:lnTo>
                    <a:pt x="129" y="12"/>
                  </a:lnTo>
                  <a:lnTo>
                    <a:pt x="126" y="10"/>
                  </a:lnTo>
                  <a:lnTo>
                    <a:pt x="122" y="8"/>
                  </a:lnTo>
                  <a:lnTo>
                    <a:pt x="115" y="5"/>
                  </a:lnTo>
                  <a:lnTo>
                    <a:pt x="110" y="3"/>
                  </a:lnTo>
                  <a:lnTo>
                    <a:pt x="107" y="3"/>
                  </a:lnTo>
                  <a:lnTo>
                    <a:pt x="103" y="2"/>
                  </a:lnTo>
                  <a:lnTo>
                    <a:pt x="100" y="0"/>
                  </a:lnTo>
                  <a:lnTo>
                    <a:pt x="95" y="0"/>
                  </a:lnTo>
                  <a:lnTo>
                    <a:pt x="90" y="0"/>
                  </a:lnTo>
                  <a:lnTo>
                    <a:pt x="86" y="0"/>
                  </a:lnTo>
                  <a:lnTo>
                    <a:pt x="83" y="0"/>
                  </a:lnTo>
                  <a:lnTo>
                    <a:pt x="80" y="0"/>
                  </a:lnTo>
                  <a:lnTo>
                    <a:pt x="75" y="0"/>
                  </a:lnTo>
                  <a:lnTo>
                    <a:pt x="71" y="0"/>
                  </a:lnTo>
                  <a:lnTo>
                    <a:pt x="66" y="2"/>
                  </a:lnTo>
                  <a:lnTo>
                    <a:pt x="63" y="3"/>
                  </a:lnTo>
                  <a:lnTo>
                    <a:pt x="59" y="3"/>
                  </a:lnTo>
                  <a:lnTo>
                    <a:pt x="56" y="5"/>
                  </a:lnTo>
                  <a:lnTo>
                    <a:pt x="52" y="7"/>
                  </a:lnTo>
                  <a:lnTo>
                    <a:pt x="49" y="8"/>
                  </a:lnTo>
                  <a:lnTo>
                    <a:pt x="44" y="10"/>
                  </a:lnTo>
                  <a:lnTo>
                    <a:pt x="40" y="12"/>
                  </a:lnTo>
                  <a:lnTo>
                    <a:pt x="37" y="14"/>
                  </a:lnTo>
                  <a:lnTo>
                    <a:pt x="34" y="15"/>
                  </a:lnTo>
                  <a:lnTo>
                    <a:pt x="30" y="19"/>
                  </a:lnTo>
                  <a:lnTo>
                    <a:pt x="28" y="20"/>
                  </a:lnTo>
                  <a:lnTo>
                    <a:pt x="25" y="24"/>
                  </a:lnTo>
                  <a:lnTo>
                    <a:pt x="22" y="27"/>
                  </a:lnTo>
                  <a:lnTo>
                    <a:pt x="18" y="29"/>
                  </a:lnTo>
                  <a:lnTo>
                    <a:pt x="17" y="32"/>
                  </a:lnTo>
                  <a:lnTo>
                    <a:pt x="13" y="36"/>
                  </a:lnTo>
                  <a:lnTo>
                    <a:pt x="13" y="39"/>
                  </a:lnTo>
                  <a:lnTo>
                    <a:pt x="10" y="43"/>
                  </a:lnTo>
                  <a:lnTo>
                    <a:pt x="8" y="46"/>
                  </a:lnTo>
                  <a:lnTo>
                    <a:pt x="11" y="48"/>
                  </a:lnTo>
                  <a:lnTo>
                    <a:pt x="13" y="44"/>
                  </a:lnTo>
                  <a:lnTo>
                    <a:pt x="15" y="41"/>
                  </a:lnTo>
                  <a:lnTo>
                    <a:pt x="17" y="37"/>
                  </a:lnTo>
                  <a:lnTo>
                    <a:pt x="18" y="34"/>
                  </a:lnTo>
                  <a:lnTo>
                    <a:pt x="22" y="31"/>
                  </a:lnTo>
                  <a:lnTo>
                    <a:pt x="23" y="27"/>
                  </a:lnTo>
                  <a:lnTo>
                    <a:pt x="27" y="26"/>
                  </a:lnTo>
                  <a:lnTo>
                    <a:pt x="30" y="22"/>
                  </a:lnTo>
                  <a:lnTo>
                    <a:pt x="34" y="20"/>
                  </a:lnTo>
                  <a:lnTo>
                    <a:pt x="35" y="19"/>
                  </a:lnTo>
                  <a:lnTo>
                    <a:pt x="39" y="15"/>
                  </a:lnTo>
                  <a:lnTo>
                    <a:pt x="42" y="14"/>
                  </a:lnTo>
                  <a:lnTo>
                    <a:pt x="46" y="12"/>
                  </a:lnTo>
                  <a:lnTo>
                    <a:pt x="51" y="10"/>
                  </a:lnTo>
                  <a:lnTo>
                    <a:pt x="54" y="8"/>
                  </a:lnTo>
                  <a:lnTo>
                    <a:pt x="56" y="7"/>
                  </a:lnTo>
                  <a:lnTo>
                    <a:pt x="59" y="7"/>
                  </a:lnTo>
                  <a:lnTo>
                    <a:pt x="64" y="5"/>
                  </a:lnTo>
                  <a:lnTo>
                    <a:pt x="68" y="3"/>
                  </a:lnTo>
                  <a:lnTo>
                    <a:pt x="71" y="3"/>
                  </a:lnTo>
                  <a:lnTo>
                    <a:pt x="76" y="3"/>
                  </a:lnTo>
                  <a:lnTo>
                    <a:pt x="80" y="3"/>
                  </a:lnTo>
                  <a:lnTo>
                    <a:pt x="83" y="3"/>
                  </a:lnTo>
                  <a:lnTo>
                    <a:pt x="86" y="3"/>
                  </a:lnTo>
                  <a:lnTo>
                    <a:pt x="90" y="3"/>
                  </a:lnTo>
                  <a:lnTo>
                    <a:pt x="95" y="3"/>
                  </a:lnTo>
                  <a:lnTo>
                    <a:pt x="98" y="3"/>
                  </a:lnTo>
                  <a:lnTo>
                    <a:pt x="102" y="3"/>
                  </a:lnTo>
                  <a:lnTo>
                    <a:pt x="105" y="5"/>
                  </a:lnTo>
                  <a:lnTo>
                    <a:pt x="110" y="7"/>
                  </a:lnTo>
                  <a:lnTo>
                    <a:pt x="114" y="7"/>
                  </a:lnTo>
                  <a:lnTo>
                    <a:pt x="122" y="10"/>
                  </a:lnTo>
                  <a:lnTo>
                    <a:pt x="124" y="14"/>
                  </a:lnTo>
                  <a:lnTo>
                    <a:pt x="127" y="15"/>
                  </a:lnTo>
                  <a:lnTo>
                    <a:pt x="131" y="15"/>
                  </a:lnTo>
                  <a:lnTo>
                    <a:pt x="134" y="19"/>
                  </a:lnTo>
                  <a:lnTo>
                    <a:pt x="138" y="20"/>
                  </a:lnTo>
                  <a:lnTo>
                    <a:pt x="139" y="24"/>
                  </a:lnTo>
                  <a:lnTo>
                    <a:pt x="143" y="27"/>
                  </a:lnTo>
                  <a:lnTo>
                    <a:pt x="144" y="29"/>
                  </a:lnTo>
                  <a:lnTo>
                    <a:pt x="146" y="32"/>
                  </a:lnTo>
                  <a:lnTo>
                    <a:pt x="150" y="36"/>
                  </a:lnTo>
                  <a:lnTo>
                    <a:pt x="151" y="39"/>
                  </a:lnTo>
                  <a:lnTo>
                    <a:pt x="153" y="43"/>
                  </a:lnTo>
                  <a:lnTo>
                    <a:pt x="155" y="44"/>
                  </a:lnTo>
                  <a:lnTo>
                    <a:pt x="158" y="49"/>
                  </a:lnTo>
                  <a:lnTo>
                    <a:pt x="158" y="51"/>
                  </a:lnTo>
                  <a:lnTo>
                    <a:pt x="158" y="54"/>
                  </a:lnTo>
                  <a:lnTo>
                    <a:pt x="160" y="58"/>
                  </a:lnTo>
                  <a:lnTo>
                    <a:pt x="161" y="63"/>
                  </a:lnTo>
                  <a:lnTo>
                    <a:pt x="161" y="66"/>
                  </a:lnTo>
                  <a:lnTo>
                    <a:pt x="163" y="70"/>
                  </a:lnTo>
                  <a:lnTo>
                    <a:pt x="163" y="73"/>
                  </a:lnTo>
                  <a:lnTo>
                    <a:pt x="163" y="77"/>
                  </a:lnTo>
                  <a:lnTo>
                    <a:pt x="163" y="80"/>
                  </a:lnTo>
                  <a:lnTo>
                    <a:pt x="163" y="85"/>
                  </a:lnTo>
                  <a:lnTo>
                    <a:pt x="161" y="89"/>
                  </a:lnTo>
                  <a:lnTo>
                    <a:pt x="161" y="92"/>
                  </a:lnTo>
                  <a:lnTo>
                    <a:pt x="160" y="95"/>
                  </a:lnTo>
                  <a:lnTo>
                    <a:pt x="158" y="99"/>
                  </a:lnTo>
                  <a:lnTo>
                    <a:pt x="158" y="102"/>
                  </a:lnTo>
                  <a:lnTo>
                    <a:pt x="156" y="106"/>
                  </a:lnTo>
                  <a:lnTo>
                    <a:pt x="155" y="111"/>
                  </a:lnTo>
                  <a:lnTo>
                    <a:pt x="151" y="114"/>
                  </a:lnTo>
                  <a:lnTo>
                    <a:pt x="151" y="118"/>
                  </a:lnTo>
                  <a:lnTo>
                    <a:pt x="148" y="121"/>
                  </a:lnTo>
                  <a:lnTo>
                    <a:pt x="146" y="124"/>
                  </a:lnTo>
                  <a:lnTo>
                    <a:pt x="143" y="126"/>
                  </a:lnTo>
                  <a:lnTo>
                    <a:pt x="141" y="130"/>
                  </a:lnTo>
                  <a:lnTo>
                    <a:pt x="138" y="133"/>
                  </a:lnTo>
                  <a:lnTo>
                    <a:pt x="136" y="135"/>
                  </a:lnTo>
                  <a:lnTo>
                    <a:pt x="131" y="138"/>
                  </a:lnTo>
                  <a:lnTo>
                    <a:pt x="129" y="140"/>
                  </a:lnTo>
                  <a:lnTo>
                    <a:pt x="126" y="141"/>
                  </a:lnTo>
                  <a:lnTo>
                    <a:pt x="122" y="145"/>
                  </a:lnTo>
                  <a:lnTo>
                    <a:pt x="119" y="147"/>
                  </a:lnTo>
                  <a:lnTo>
                    <a:pt x="115" y="148"/>
                  </a:lnTo>
                  <a:lnTo>
                    <a:pt x="112" y="150"/>
                  </a:lnTo>
                  <a:lnTo>
                    <a:pt x="109" y="150"/>
                  </a:lnTo>
                  <a:lnTo>
                    <a:pt x="105" y="152"/>
                  </a:lnTo>
                  <a:lnTo>
                    <a:pt x="102" y="153"/>
                  </a:lnTo>
                  <a:lnTo>
                    <a:pt x="93" y="155"/>
                  </a:lnTo>
                  <a:lnTo>
                    <a:pt x="90" y="155"/>
                  </a:lnTo>
                  <a:lnTo>
                    <a:pt x="85" y="157"/>
                  </a:lnTo>
                  <a:lnTo>
                    <a:pt x="81" y="157"/>
                  </a:lnTo>
                  <a:lnTo>
                    <a:pt x="78" y="157"/>
                  </a:lnTo>
                  <a:lnTo>
                    <a:pt x="75" y="157"/>
                  </a:lnTo>
                  <a:lnTo>
                    <a:pt x="71" y="155"/>
                  </a:lnTo>
                  <a:lnTo>
                    <a:pt x="66" y="155"/>
                  </a:lnTo>
                  <a:lnTo>
                    <a:pt x="63" y="153"/>
                  </a:lnTo>
                  <a:lnTo>
                    <a:pt x="59" y="153"/>
                  </a:lnTo>
                  <a:lnTo>
                    <a:pt x="56" y="152"/>
                  </a:lnTo>
                  <a:lnTo>
                    <a:pt x="51" y="150"/>
                  </a:lnTo>
                  <a:lnTo>
                    <a:pt x="47" y="150"/>
                  </a:lnTo>
                  <a:lnTo>
                    <a:pt x="44" y="148"/>
                  </a:lnTo>
                  <a:lnTo>
                    <a:pt x="40" y="147"/>
                  </a:lnTo>
                  <a:lnTo>
                    <a:pt x="37" y="143"/>
                  </a:lnTo>
                  <a:lnTo>
                    <a:pt x="34" y="141"/>
                  </a:lnTo>
                  <a:lnTo>
                    <a:pt x="30" y="140"/>
                  </a:lnTo>
                  <a:lnTo>
                    <a:pt x="28" y="136"/>
                  </a:lnTo>
                  <a:lnTo>
                    <a:pt x="25" y="135"/>
                  </a:lnTo>
                  <a:lnTo>
                    <a:pt x="23" y="131"/>
                  </a:lnTo>
                  <a:lnTo>
                    <a:pt x="20" y="128"/>
                  </a:lnTo>
                  <a:lnTo>
                    <a:pt x="17" y="126"/>
                  </a:lnTo>
                  <a:lnTo>
                    <a:pt x="15" y="123"/>
                  </a:lnTo>
                  <a:lnTo>
                    <a:pt x="13" y="121"/>
                  </a:lnTo>
                  <a:lnTo>
                    <a:pt x="11" y="116"/>
                  </a:lnTo>
                  <a:lnTo>
                    <a:pt x="10" y="114"/>
                  </a:lnTo>
                  <a:lnTo>
                    <a:pt x="10" y="111"/>
                  </a:lnTo>
                  <a:lnTo>
                    <a:pt x="8" y="106"/>
                  </a:lnTo>
                  <a:lnTo>
                    <a:pt x="6" y="102"/>
                  </a:lnTo>
                  <a:lnTo>
                    <a:pt x="5" y="101"/>
                  </a:lnTo>
                  <a:lnTo>
                    <a:pt x="3" y="95"/>
                  </a:lnTo>
                  <a:lnTo>
                    <a:pt x="3" y="92"/>
                  </a:lnTo>
                  <a:lnTo>
                    <a:pt x="3" y="89"/>
                  </a:lnTo>
                  <a:lnTo>
                    <a:pt x="3" y="85"/>
                  </a:lnTo>
                  <a:lnTo>
                    <a:pt x="3" y="82"/>
                  </a:lnTo>
                  <a:lnTo>
                    <a:pt x="3" y="77"/>
                  </a:lnTo>
                  <a:lnTo>
                    <a:pt x="3" y="73"/>
                  </a:lnTo>
                  <a:lnTo>
                    <a:pt x="3" y="70"/>
                  </a:lnTo>
                  <a:lnTo>
                    <a:pt x="3" y="66"/>
                  </a:lnTo>
                  <a:lnTo>
                    <a:pt x="5" y="63"/>
                  </a:lnTo>
                  <a:lnTo>
                    <a:pt x="6" y="58"/>
                  </a:lnTo>
                  <a:lnTo>
                    <a:pt x="8" y="54"/>
                  </a:lnTo>
                  <a:lnTo>
                    <a:pt x="10" y="51"/>
                  </a:lnTo>
                  <a:lnTo>
                    <a:pt x="11" y="48"/>
                  </a:lnTo>
                  <a:lnTo>
                    <a:pt x="8" y="46"/>
                  </a:lnTo>
                  <a:close/>
                </a:path>
              </a:pathLst>
            </a:custGeom>
            <a:solidFill>
              <a:srgbClr val="808080"/>
            </a:solidFill>
            <a:ln w="9525">
              <a:noFill/>
              <a:round/>
              <a:headEnd/>
              <a:tailEnd/>
            </a:ln>
          </p:spPr>
          <p:txBody>
            <a:bodyPr/>
            <a:lstStyle/>
            <a:p>
              <a:endParaRPr lang="en-US"/>
            </a:p>
          </p:txBody>
        </p:sp>
        <p:sp>
          <p:nvSpPr>
            <p:cNvPr id="557" name="Freeform 2728"/>
            <p:cNvSpPr>
              <a:spLocks/>
            </p:cNvSpPr>
            <p:nvPr/>
          </p:nvSpPr>
          <p:spPr bwMode="auto">
            <a:xfrm>
              <a:off x="1929" y="2847"/>
              <a:ext cx="120" cy="109"/>
            </a:xfrm>
            <a:custGeom>
              <a:avLst/>
              <a:gdLst>
                <a:gd name="T0" fmla="*/ 77 w 120"/>
                <a:gd name="T1" fmla="*/ 2 h 109"/>
                <a:gd name="T2" fmla="*/ 72 w 120"/>
                <a:gd name="T3" fmla="*/ 0 h 109"/>
                <a:gd name="T4" fmla="*/ 67 w 120"/>
                <a:gd name="T5" fmla="*/ 2 h 109"/>
                <a:gd name="T6" fmla="*/ 63 w 120"/>
                <a:gd name="T7" fmla="*/ 0 h 109"/>
                <a:gd name="T8" fmla="*/ 58 w 120"/>
                <a:gd name="T9" fmla="*/ 0 h 109"/>
                <a:gd name="T10" fmla="*/ 51 w 120"/>
                <a:gd name="T11" fmla="*/ 2 h 109"/>
                <a:gd name="T12" fmla="*/ 45 w 120"/>
                <a:gd name="T13" fmla="*/ 3 h 109"/>
                <a:gd name="T14" fmla="*/ 39 w 120"/>
                <a:gd name="T15" fmla="*/ 5 h 109"/>
                <a:gd name="T16" fmla="*/ 34 w 120"/>
                <a:gd name="T17" fmla="*/ 7 h 109"/>
                <a:gd name="T18" fmla="*/ 27 w 120"/>
                <a:gd name="T19" fmla="*/ 10 h 109"/>
                <a:gd name="T20" fmla="*/ 22 w 120"/>
                <a:gd name="T21" fmla="*/ 14 h 109"/>
                <a:gd name="T22" fmla="*/ 19 w 120"/>
                <a:gd name="T23" fmla="*/ 19 h 109"/>
                <a:gd name="T24" fmla="*/ 14 w 120"/>
                <a:gd name="T25" fmla="*/ 22 h 109"/>
                <a:gd name="T26" fmla="*/ 7 w 120"/>
                <a:gd name="T27" fmla="*/ 32 h 109"/>
                <a:gd name="T28" fmla="*/ 4 w 120"/>
                <a:gd name="T29" fmla="*/ 46 h 109"/>
                <a:gd name="T30" fmla="*/ 2 w 120"/>
                <a:gd name="T31" fmla="*/ 51 h 109"/>
                <a:gd name="T32" fmla="*/ 0 w 120"/>
                <a:gd name="T33" fmla="*/ 56 h 109"/>
                <a:gd name="T34" fmla="*/ 0 w 120"/>
                <a:gd name="T35" fmla="*/ 61 h 109"/>
                <a:gd name="T36" fmla="*/ 2 w 120"/>
                <a:gd name="T37" fmla="*/ 65 h 109"/>
                <a:gd name="T38" fmla="*/ 2 w 120"/>
                <a:gd name="T39" fmla="*/ 70 h 109"/>
                <a:gd name="T40" fmla="*/ 4 w 120"/>
                <a:gd name="T41" fmla="*/ 75 h 109"/>
                <a:gd name="T42" fmla="*/ 7 w 120"/>
                <a:gd name="T43" fmla="*/ 80 h 109"/>
                <a:gd name="T44" fmla="*/ 9 w 120"/>
                <a:gd name="T45" fmla="*/ 83 h 109"/>
                <a:gd name="T46" fmla="*/ 12 w 120"/>
                <a:gd name="T47" fmla="*/ 87 h 109"/>
                <a:gd name="T48" fmla="*/ 14 w 120"/>
                <a:gd name="T49" fmla="*/ 90 h 109"/>
                <a:gd name="T50" fmla="*/ 17 w 120"/>
                <a:gd name="T51" fmla="*/ 92 h 109"/>
                <a:gd name="T52" fmla="*/ 19 w 120"/>
                <a:gd name="T53" fmla="*/ 95 h 109"/>
                <a:gd name="T54" fmla="*/ 24 w 120"/>
                <a:gd name="T55" fmla="*/ 99 h 109"/>
                <a:gd name="T56" fmla="*/ 43 w 120"/>
                <a:gd name="T57" fmla="*/ 107 h 109"/>
                <a:gd name="T58" fmla="*/ 50 w 120"/>
                <a:gd name="T59" fmla="*/ 109 h 109"/>
                <a:gd name="T60" fmla="*/ 55 w 120"/>
                <a:gd name="T61" fmla="*/ 109 h 109"/>
                <a:gd name="T62" fmla="*/ 60 w 120"/>
                <a:gd name="T63" fmla="*/ 109 h 109"/>
                <a:gd name="T64" fmla="*/ 65 w 120"/>
                <a:gd name="T65" fmla="*/ 109 h 109"/>
                <a:gd name="T66" fmla="*/ 70 w 120"/>
                <a:gd name="T67" fmla="*/ 109 h 109"/>
                <a:gd name="T68" fmla="*/ 73 w 120"/>
                <a:gd name="T69" fmla="*/ 107 h 109"/>
                <a:gd name="T70" fmla="*/ 77 w 120"/>
                <a:gd name="T71" fmla="*/ 106 h 109"/>
                <a:gd name="T72" fmla="*/ 82 w 120"/>
                <a:gd name="T73" fmla="*/ 104 h 109"/>
                <a:gd name="T74" fmla="*/ 85 w 120"/>
                <a:gd name="T75" fmla="*/ 102 h 109"/>
                <a:gd name="T76" fmla="*/ 92 w 120"/>
                <a:gd name="T77" fmla="*/ 99 h 109"/>
                <a:gd name="T78" fmla="*/ 96 w 120"/>
                <a:gd name="T79" fmla="*/ 97 h 109"/>
                <a:gd name="T80" fmla="*/ 99 w 120"/>
                <a:gd name="T81" fmla="*/ 94 h 109"/>
                <a:gd name="T82" fmla="*/ 104 w 120"/>
                <a:gd name="T83" fmla="*/ 89 h 109"/>
                <a:gd name="T84" fmla="*/ 109 w 120"/>
                <a:gd name="T85" fmla="*/ 83 h 109"/>
                <a:gd name="T86" fmla="*/ 118 w 120"/>
                <a:gd name="T87" fmla="*/ 70 h 109"/>
                <a:gd name="T88" fmla="*/ 118 w 120"/>
                <a:gd name="T89" fmla="*/ 63 h 109"/>
                <a:gd name="T90" fmla="*/ 120 w 120"/>
                <a:gd name="T91" fmla="*/ 58 h 109"/>
                <a:gd name="T92" fmla="*/ 120 w 120"/>
                <a:gd name="T93" fmla="*/ 53 h 109"/>
                <a:gd name="T94" fmla="*/ 120 w 120"/>
                <a:gd name="T95" fmla="*/ 48 h 109"/>
                <a:gd name="T96" fmla="*/ 118 w 120"/>
                <a:gd name="T97" fmla="*/ 44 h 109"/>
                <a:gd name="T98" fmla="*/ 118 w 120"/>
                <a:gd name="T99" fmla="*/ 37 h 109"/>
                <a:gd name="T100" fmla="*/ 114 w 120"/>
                <a:gd name="T101" fmla="*/ 32 h 109"/>
                <a:gd name="T102" fmla="*/ 113 w 120"/>
                <a:gd name="T103" fmla="*/ 29 h 109"/>
                <a:gd name="T104" fmla="*/ 111 w 120"/>
                <a:gd name="T105" fmla="*/ 24 h 109"/>
                <a:gd name="T106" fmla="*/ 108 w 120"/>
                <a:gd name="T107" fmla="*/ 22 h 109"/>
                <a:gd name="T108" fmla="*/ 106 w 120"/>
                <a:gd name="T109" fmla="*/ 19 h 109"/>
                <a:gd name="T110" fmla="*/ 102 w 120"/>
                <a:gd name="T111" fmla="*/ 14 h 109"/>
                <a:gd name="T112" fmla="*/ 97 w 120"/>
                <a:gd name="T113" fmla="*/ 12 h 109"/>
                <a:gd name="T114" fmla="*/ 94 w 120"/>
                <a:gd name="T115" fmla="*/ 8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0"/>
                <a:gd name="T175" fmla="*/ 0 h 109"/>
                <a:gd name="T176" fmla="*/ 120 w 120"/>
                <a:gd name="T177" fmla="*/ 109 h 1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0" h="109">
                  <a:moveTo>
                    <a:pt x="87" y="5"/>
                  </a:moveTo>
                  <a:lnTo>
                    <a:pt x="79" y="2"/>
                  </a:lnTo>
                  <a:lnTo>
                    <a:pt x="77" y="2"/>
                  </a:lnTo>
                  <a:lnTo>
                    <a:pt x="75" y="2"/>
                  </a:lnTo>
                  <a:lnTo>
                    <a:pt x="73" y="2"/>
                  </a:lnTo>
                  <a:lnTo>
                    <a:pt x="72" y="0"/>
                  </a:lnTo>
                  <a:lnTo>
                    <a:pt x="72" y="2"/>
                  </a:lnTo>
                  <a:lnTo>
                    <a:pt x="68" y="0"/>
                  </a:lnTo>
                  <a:lnTo>
                    <a:pt x="67" y="2"/>
                  </a:lnTo>
                  <a:lnTo>
                    <a:pt x="67" y="0"/>
                  </a:lnTo>
                  <a:lnTo>
                    <a:pt x="65" y="0"/>
                  </a:lnTo>
                  <a:lnTo>
                    <a:pt x="63" y="0"/>
                  </a:lnTo>
                  <a:lnTo>
                    <a:pt x="62" y="0"/>
                  </a:lnTo>
                  <a:lnTo>
                    <a:pt x="60" y="0"/>
                  </a:lnTo>
                  <a:lnTo>
                    <a:pt x="58" y="0"/>
                  </a:lnTo>
                  <a:lnTo>
                    <a:pt x="56" y="0"/>
                  </a:lnTo>
                  <a:lnTo>
                    <a:pt x="53" y="2"/>
                  </a:lnTo>
                  <a:lnTo>
                    <a:pt x="51" y="2"/>
                  </a:lnTo>
                  <a:lnTo>
                    <a:pt x="50" y="2"/>
                  </a:lnTo>
                  <a:lnTo>
                    <a:pt x="46" y="2"/>
                  </a:lnTo>
                  <a:lnTo>
                    <a:pt x="45" y="3"/>
                  </a:lnTo>
                  <a:lnTo>
                    <a:pt x="43" y="5"/>
                  </a:lnTo>
                  <a:lnTo>
                    <a:pt x="41" y="5"/>
                  </a:lnTo>
                  <a:lnTo>
                    <a:pt x="39" y="5"/>
                  </a:lnTo>
                  <a:lnTo>
                    <a:pt x="38" y="7"/>
                  </a:lnTo>
                  <a:lnTo>
                    <a:pt x="36" y="7"/>
                  </a:lnTo>
                  <a:lnTo>
                    <a:pt x="34" y="7"/>
                  </a:lnTo>
                  <a:lnTo>
                    <a:pt x="33" y="8"/>
                  </a:lnTo>
                  <a:lnTo>
                    <a:pt x="29" y="10"/>
                  </a:lnTo>
                  <a:lnTo>
                    <a:pt x="27" y="10"/>
                  </a:lnTo>
                  <a:lnTo>
                    <a:pt x="26" y="12"/>
                  </a:lnTo>
                  <a:lnTo>
                    <a:pt x="24" y="14"/>
                  </a:lnTo>
                  <a:lnTo>
                    <a:pt x="22" y="14"/>
                  </a:lnTo>
                  <a:lnTo>
                    <a:pt x="22" y="17"/>
                  </a:lnTo>
                  <a:lnTo>
                    <a:pt x="21" y="17"/>
                  </a:lnTo>
                  <a:lnTo>
                    <a:pt x="19" y="19"/>
                  </a:lnTo>
                  <a:lnTo>
                    <a:pt x="17" y="20"/>
                  </a:lnTo>
                  <a:lnTo>
                    <a:pt x="16" y="22"/>
                  </a:lnTo>
                  <a:lnTo>
                    <a:pt x="14" y="22"/>
                  </a:lnTo>
                  <a:lnTo>
                    <a:pt x="12" y="25"/>
                  </a:lnTo>
                  <a:lnTo>
                    <a:pt x="12" y="27"/>
                  </a:lnTo>
                  <a:lnTo>
                    <a:pt x="7" y="32"/>
                  </a:lnTo>
                  <a:lnTo>
                    <a:pt x="5" y="39"/>
                  </a:lnTo>
                  <a:lnTo>
                    <a:pt x="2" y="44"/>
                  </a:lnTo>
                  <a:lnTo>
                    <a:pt x="4" y="46"/>
                  </a:lnTo>
                  <a:lnTo>
                    <a:pt x="2" y="48"/>
                  </a:lnTo>
                  <a:lnTo>
                    <a:pt x="2" y="49"/>
                  </a:lnTo>
                  <a:lnTo>
                    <a:pt x="2" y="51"/>
                  </a:lnTo>
                  <a:lnTo>
                    <a:pt x="0" y="53"/>
                  </a:lnTo>
                  <a:lnTo>
                    <a:pt x="2" y="53"/>
                  </a:lnTo>
                  <a:lnTo>
                    <a:pt x="0" y="56"/>
                  </a:lnTo>
                  <a:lnTo>
                    <a:pt x="0" y="58"/>
                  </a:lnTo>
                  <a:lnTo>
                    <a:pt x="2" y="60"/>
                  </a:lnTo>
                  <a:lnTo>
                    <a:pt x="0" y="61"/>
                  </a:lnTo>
                  <a:lnTo>
                    <a:pt x="2" y="61"/>
                  </a:lnTo>
                  <a:lnTo>
                    <a:pt x="0" y="63"/>
                  </a:lnTo>
                  <a:lnTo>
                    <a:pt x="2" y="65"/>
                  </a:lnTo>
                  <a:lnTo>
                    <a:pt x="2" y="66"/>
                  </a:lnTo>
                  <a:lnTo>
                    <a:pt x="2" y="68"/>
                  </a:lnTo>
                  <a:lnTo>
                    <a:pt x="2" y="70"/>
                  </a:lnTo>
                  <a:lnTo>
                    <a:pt x="4" y="70"/>
                  </a:lnTo>
                  <a:lnTo>
                    <a:pt x="4" y="73"/>
                  </a:lnTo>
                  <a:lnTo>
                    <a:pt x="4" y="75"/>
                  </a:lnTo>
                  <a:lnTo>
                    <a:pt x="5" y="75"/>
                  </a:lnTo>
                  <a:lnTo>
                    <a:pt x="7" y="77"/>
                  </a:lnTo>
                  <a:lnTo>
                    <a:pt x="7" y="80"/>
                  </a:lnTo>
                  <a:lnTo>
                    <a:pt x="7" y="82"/>
                  </a:lnTo>
                  <a:lnTo>
                    <a:pt x="9" y="82"/>
                  </a:lnTo>
                  <a:lnTo>
                    <a:pt x="9" y="83"/>
                  </a:lnTo>
                  <a:lnTo>
                    <a:pt x="10" y="83"/>
                  </a:lnTo>
                  <a:lnTo>
                    <a:pt x="10" y="87"/>
                  </a:lnTo>
                  <a:lnTo>
                    <a:pt x="12" y="87"/>
                  </a:lnTo>
                  <a:lnTo>
                    <a:pt x="12" y="89"/>
                  </a:lnTo>
                  <a:lnTo>
                    <a:pt x="14" y="89"/>
                  </a:lnTo>
                  <a:lnTo>
                    <a:pt x="14" y="90"/>
                  </a:lnTo>
                  <a:lnTo>
                    <a:pt x="16" y="90"/>
                  </a:lnTo>
                  <a:lnTo>
                    <a:pt x="16" y="92"/>
                  </a:lnTo>
                  <a:lnTo>
                    <a:pt x="17" y="92"/>
                  </a:lnTo>
                  <a:lnTo>
                    <a:pt x="17" y="94"/>
                  </a:lnTo>
                  <a:lnTo>
                    <a:pt x="19" y="94"/>
                  </a:lnTo>
                  <a:lnTo>
                    <a:pt x="19" y="95"/>
                  </a:lnTo>
                  <a:lnTo>
                    <a:pt x="21" y="95"/>
                  </a:lnTo>
                  <a:lnTo>
                    <a:pt x="22" y="97"/>
                  </a:lnTo>
                  <a:lnTo>
                    <a:pt x="24" y="99"/>
                  </a:lnTo>
                  <a:lnTo>
                    <a:pt x="26" y="100"/>
                  </a:lnTo>
                  <a:lnTo>
                    <a:pt x="34" y="104"/>
                  </a:lnTo>
                  <a:lnTo>
                    <a:pt x="43" y="107"/>
                  </a:lnTo>
                  <a:lnTo>
                    <a:pt x="46" y="109"/>
                  </a:lnTo>
                  <a:lnTo>
                    <a:pt x="46" y="107"/>
                  </a:lnTo>
                  <a:lnTo>
                    <a:pt x="50" y="109"/>
                  </a:lnTo>
                  <a:lnTo>
                    <a:pt x="51" y="109"/>
                  </a:lnTo>
                  <a:lnTo>
                    <a:pt x="53" y="109"/>
                  </a:lnTo>
                  <a:lnTo>
                    <a:pt x="55" y="109"/>
                  </a:lnTo>
                  <a:lnTo>
                    <a:pt x="56" y="109"/>
                  </a:lnTo>
                  <a:lnTo>
                    <a:pt x="58" y="109"/>
                  </a:lnTo>
                  <a:lnTo>
                    <a:pt x="60" y="109"/>
                  </a:lnTo>
                  <a:lnTo>
                    <a:pt x="62" y="109"/>
                  </a:lnTo>
                  <a:lnTo>
                    <a:pt x="63" y="109"/>
                  </a:lnTo>
                  <a:lnTo>
                    <a:pt x="65" y="109"/>
                  </a:lnTo>
                  <a:lnTo>
                    <a:pt x="67" y="109"/>
                  </a:lnTo>
                  <a:lnTo>
                    <a:pt x="68" y="109"/>
                  </a:lnTo>
                  <a:lnTo>
                    <a:pt x="70" y="109"/>
                  </a:lnTo>
                  <a:lnTo>
                    <a:pt x="70" y="107"/>
                  </a:lnTo>
                  <a:lnTo>
                    <a:pt x="72" y="107"/>
                  </a:lnTo>
                  <a:lnTo>
                    <a:pt x="73" y="107"/>
                  </a:lnTo>
                  <a:lnTo>
                    <a:pt x="75" y="107"/>
                  </a:lnTo>
                  <a:lnTo>
                    <a:pt x="77" y="107"/>
                  </a:lnTo>
                  <a:lnTo>
                    <a:pt x="77" y="106"/>
                  </a:lnTo>
                  <a:lnTo>
                    <a:pt x="79" y="104"/>
                  </a:lnTo>
                  <a:lnTo>
                    <a:pt x="80" y="106"/>
                  </a:lnTo>
                  <a:lnTo>
                    <a:pt x="82" y="104"/>
                  </a:lnTo>
                  <a:lnTo>
                    <a:pt x="84" y="104"/>
                  </a:lnTo>
                  <a:lnTo>
                    <a:pt x="84" y="102"/>
                  </a:lnTo>
                  <a:lnTo>
                    <a:pt x="85" y="102"/>
                  </a:lnTo>
                  <a:lnTo>
                    <a:pt x="89" y="102"/>
                  </a:lnTo>
                  <a:lnTo>
                    <a:pt x="89" y="100"/>
                  </a:lnTo>
                  <a:lnTo>
                    <a:pt x="92" y="99"/>
                  </a:lnTo>
                  <a:lnTo>
                    <a:pt x="94" y="99"/>
                  </a:lnTo>
                  <a:lnTo>
                    <a:pt x="94" y="97"/>
                  </a:lnTo>
                  <a:lnTo>
                    <a:pt x="96" y="97"/>
                  </a:lnTo>
                  <a:lnTo>
                    <a:pt x="96" y="95"/>
                  </a:lnTo>
                  <a:lnTo>
                    <a:pt x="97" y="95"/>
                  </a:lnTo>
                  <a:lnTo>
                    <a:pt x="99" y="94"/>
                  </a:lnTo>
                  <a:lnTo>
                    <a:pt x="101" y="92"/>
                  </a:lnTo>
                  <a:lnTo>
                    <a:pt x="102" y="90"/>
                  </a:lnTo>
                  <a:lnTo>
                    <a:pt x="104" y="89"/>
                  </a:lnTo>
                  <a:lnTo>
                    <a:pt x="106" y="87"/>
                  </a:lnTo>
                  <a:lnTo>
                    <a:pt x="108" y="87"/>
                  </a:lnTo>
                  <a:lnTo>
                    <a:pt x="109" y="83"/>
                  </a:lnTo>
                  <a:lnTo>
                    <a:pt x="111" y="83"/>
                  </a:lnTo>
                  <a:lnTo>
                    <a:pt x="113" y="77"/>
                  </a:lnTo>
                  <a:lnTo>
                    <a:pt x="118" y="70"/>
                  </a:lnTo>
                  <a:lnTo>
                    <a:pt x="116" y="70"/>
                  </a:lnTo>
                  <a:lnTo>
                    <a:pt x="118" y="65"/>
                  </a:lnTo>
                  <a:lnTo>
                    <a:pt x="118" y="63"/>
                  </a:lnTo>
                  <a:lnTo>
                    <a:pt x="118" y="61"/>
                  </a:lnTo>
                  <a:lnTo>
                    <a:pt x="120" y="60"/>
                  </a:lnTo>
                  <a:lnTo>
                    <a:pt x="120" y="58"/>
                  </a:lnTo>
                  <a:lnTo>
                    <a:pt x="120" y="56"/>
                  </a:lnTo>
                  <a:lnTo>
                    <a:pt x="120" y="54"/>
                  </a:lnTo>
                  <a:lnTo>
                    <a:pt x="120" y="53"/>
                  </a:lnTo>
                  <a:lnTo>
                    <a:pt x="120" y="51"/>
                  </a:lnTo>
                  <a:lnTo>
                    <a:pt x="120" y="49"/>
                  </a:lnTo>
                  <a:lnTo>
                    <a:pt x="120" y="48"/>
                  </a:lnTo>
                  <a:lnTo>
                    <a:pt x="118" y="46"/>
                  </a:lnTo>
                  <a:lnTo>
                    <a:pt x="120" y="44"/>
                  </a:lnTo>
                  <a:lnTo>
                    <a:pt x="118" y="44"/>
                  </a:lnTo>
                  <a:lnTo>
                    <a:pt x="120" y="42"/>
                  </a:lnTo>
                  <a:lnTo>
                    <a:pt x="118" y="39"/>
                  </a:lnTo>
                  <a:lnTo>
                    <a:pt x="118" y="37"/>
                  </a:lnTo>
                  <a:lnTo>
                    <a:pt x="118" y="36"/>
                  </a:lnTo>
                  <a:lnTo>
                    <a:pt x="116" y="34"/>
                  </a:lnTo>
                  <a:lnTo>
                    <a:pt x="114" y="32"/>
                  </a:lnTo>
                  <a:lnTo>
                    <a:pt x="116" y="32"/>
                  </a:lnTo>
                  <a:lnTo>
                    <a:pt x="114" y="31"/>
                  </a:lnTo>
                  <a:lnTo>
                    <a:pt x="113" y="29"/>
                  </a:lnTo>
                  <a:lnTo>
                    <a:pt x="113" y="27"/>
                  </a:lnTo>
                  <a:lnTo>
                    <a:pt x="113" y="25"/>
                  </a:lnTo>
                  <a:lnTo>
                    <a:pt x="111" y="24"/>
                  </a:lnTo>
                  <a:lnTo>
                    <a:pt x="109" y="24"/>
                  </a:lnTo>
                  <a:lnTo>
                    <a:pt x="109" y="22"/>
                  </a:lnTo>
                  <a:lnTo>
                    <a:pt x="108" y="22"/>
                  </a:lnTo>
                  <a:lnTo>
                    <a:pt x="108" y="20"/>
                  </a:lnTo>
                  <a:lnTo>
                    <a:pt x="108" y="19"/>
                  </a:lnTo>
                  <a:lnTo>
                    <a:pt x="106" y="19"/>
                  </a:lnTo>
                  <a:lnTo>
                    <a:pt x="104" y="17"/>
                  </a:lnTo>
                  <a:lnTo>
                    <a:pt x="102" y="15"/>
                  </a:lnTo>
                  <a:lnTo>
                    <a:pt x="102" y="14"/>
                  </a:lnTo>
                  <a:lnTo>
                    <a:pt x="101" y="14"/>
                  </a:lnTo>
                  <a:lnTo>
                    <a:pt x="99" y="12"/>
                  </a:lnTo>
                  <a:lnTo>
                    <a:pt x="97" y="12"/>
                  </a:lnTo>
                  <a:lnTo>
                    <a:pt x="97" y="10"/>
                  </a:lnTo>
                  <a:lnTo>
                    <a:pt x="94" y="10"/>
                  </a:lnTo>
                  <a:lnTo>
                    <a:pt x="94" y="8"/>
                  </a:lnTo>
                  <a:lnTo>
                    <a:pt x="87" y="5"/>
                  </a:lnTo>
                  <a:close/>
                </a:path>
              </a:pathLst>
            </a:custGeom>
            <a:solidFill>
              <a:srgbClr val="808080"/>
            </a:solidFill>
            <a:ln w="9525">
              <a:noFill/>
              <a:round/>
              <a:headEnd/>
              <a:tailEnd/>
            </a:ln>
          </p:spPr>
          <p:txBody>
            <a:bodyPr/>
            <a:lstStyle/>
            <a:p>
              <a:endParaRPr lang="en-US"/>
            </a:p>
          </p:txBody>
        </p:sp>
        <p:sp>
          <p:nvSpPr>
            <p:cNvPr id="558" name="Freeform 2729"/>
            <p:cNvSpPr>
              <a:spLocks/>
            </p:cNvSpPr>
            <p:nvPr/>
          </p:nvSpPr>
          <p:spPr bwMode="auto">
            <a:xfrm>
              <a:off x="1972" y="2813"/>
              <a:ext cx="119" cy="109"/>
            </a:xfrm>
            <a:custGeom>
              <a:avLst/>
              <a:gdLst>
                <a:gd name="T0" fmla="*/ 77 w 119"/>
                <a:gd name="T1" fmla="*/ 1 h 109"/>
                <a:gd name="T2" fmla="*/ 71 w 119"/>
                <a:gd name="T3" fmla="*/ 0 h 109"/>
                <a:gd name="T4" fmla="*/ 65 w 119"/>
                <a:gd name="T5" fmla="*/ 0 h 109"/>
                <a:gd name="T6" fmla="*/ 59 w 119"/>
                <a:gd name="T7" fmla="*/ 0 h 109"/>
                <a:gd name="T8" fmla="*/ 54 w 119"/>
                <a:gd name="T9" fmla="*/ 0 h 109"/>
                <a:gd name="T10" fmla="*/ 49 w 119"/>
                <a:gd name="T11" fmla="*/ 0 h 109"/>
                <a:gd name="T12" fmla="*/ 46 w 119"/>
                <a:gd name="T13" fmla="*/ 1 h 109"/>
                <a:gd name="T14" fmla="*/ 39 w 119"/>
                <a:gd name="T15" fmla="*/ 5 h 109"/>
                <a:gd name="T16" fmla="*/ 36 w 119"/>
                <a:gd name="T17" fmla="*/ 5 h 109"/>
                <a:gd name="T18" fmla="*/ 30 w 119"/>
                <a:gd name="T19" fmla="*/ 7 h 109"/>
                <a:gd name="T20" fmla="*/ 27 w 119"/>
                <a:gd name="T21" fmla="*/ 10 h 109"/>
                <a:gd name="T22" fmla="*/ 24 w 119"/>
                <a:gd name="T23" fmla="*/ 12 h 109"/>
                <a:gd name="T24" fmla="*/ 22 w 119"/>
                <a:gd name="T25" fmla="*/ 15 h 109"/>
                <a:gd name="T26" fmla="*/ 19 w 119"/>
                <a:gd name="T27" fmla="*/ 17 h 109"/>
                <a:gd name="T28" fmla="*/ 15 w 119"/>
                <a:gd name="T29" fmla="*/ 22 h 109"/>
                <a:gd name="T30" fmla="*/ 10 w 119"/>
                <a:gd name="T31" fmla="*/ 25 h 109"/>
                <a:gd name="T32" fmla="*/ 5 w 119"/>
                <a:gd name="T33" fmla="*/ 39 h 109"/>
                <a:gd name="T34" fmla="*/ 2 w 119"/>
                <a:gd name="T35" fmla="*/ 46 h 109"/>
                <a:gd name="T36" fmla="*/ 2 w 119"/>
                <a:gd name="T37" fmla="*/ 51 h 109"/>
                <a:gd name="T38" fmla="*/ 0 w 119"/>
                <a:gd name="T39" fmla="*/ 54 h 109"/>
                <a:gd name="T40" fmla="*/ 2 w 119"/>
                <a:gd name="T41" fmla="*/ 58 h 109"/>
                <a:gd name="T42" fmla="*/ 0 w 119"/>
                <a:gd name="T43" fmla="*/ 61 h 109"/>
                <a:gd name="T44" fmla="*/ 2 w 119"/>
                <a:gd name="T45" fmla="*/ 66 h 109"/>
                <a:gd name="T46" fmla="*/ 3 w 119"/>
                <a:gd name="T47" fmla="*/ 71 h 109"/>
                <a:gd name="T48" fmla="*/ 5 w 119"/>
                <a:gd name="T49" fmla="*/ 76 h 109"/>
                <a:gd name="T50" fmla="*/ 7 w 119"/>
                <a:gd name="T51" fmla="*/ 80 h 109"/>
                <a:gd name="T52" fmla="*/ 10 w 119"/>
                <a:gd name="T53" fmla="*/ 82 h 109"/>
                <a:gd name="T54" fmla="*/ 12 w 119"/>
                <a:gd name="T55" fmla="*/ 87 h 109"/>
                <a:gd name="T56" fmla="*/ 15 w 119"/>
                <a:gd name="T57" fmla="*/ 90 h 109"/>
                <a:gd name="T58" fmla="*/ 19 w 119"/>
                <a:gd name="T59" fmla="*/ 94 h 109"/>
                <a:gd name="T60" fmla="*/ 24 w 119"/>
                <a:gd name="T61" fmla="*/ 97 h 109"/>
                <a:gd name="T62" fmla="*/ 41 w 119"/>
                <a:gd name="T63" fmla="*/ 105 h 109"/>
                <a:gd name="T64" fmla="*/ 46 w 119"/>
                <a:gd name="T65" fmla="*/ 105 h 109"/>
                <a:gd name="T66" fmla="*/ 53 w 119"/>
                <a:gd name="T67" fmla="*/ 107 h 109"/>
                <a:gd name="T68" fmla="*/ 56 w 119"/>
                <a:gd name="T69" fmla="*/ 109 h 109"/>
                <a:gd name="T70" fmla="*/ 61 w 119"/>
                <a:gd name="T71" fmla="*/ 107 h 109"/>
                <a:gd name="T72" fmla="*/ 63 w 119"/>
                <a:gd name="T73" fmla="*/ 109 h 109"/>
                <a:gd name="T74" fmla="*/ 66 w 119"/>
                <a:gd name="T75" fmla="*/ 107 h 109"/>
                <a:gd name="T76" fmla="*/ 70 w 119"/>
                <a:gd name="T77" fmla="*/ 105 h 109"/>
                <a:gd name="T78" fmla="*/ 75 w 119"/>
                <a:gd name="T79" fmla="*/ 105 h 109"/>
                <a:gd name="T80" fmla="*/ 80 w 119"/>
                <a:gd name="T81" fmla="*/ 104 h 109"/>
                <a:gd name="T82" fmla="*/ 87 w 119"/>
                <a:gd name="T83" fmla="*/ 100 h 109"/>
                <a:gd name="T84" fmla="*/ 94 w 119"/>
                <a:gd name="T85" fmla="*/ 97 h 109"/>
                <a:gd name="T86" fmla="*/ 95 w 119"/>
                <a:gd name="T87" fmla="*/ 94 h 109"/>
                <a:gd name="T88" fmla="*/ 100 w 119"/>
                <a:gd name="T89" fmla="*/ 92 h 109"/>
                <a:gd name="T90" fmla="*/ 104 w 119"/>
                <a:gd name="T91" fmla="*/ 88 h 109"/>
                <a:gd name="T92" fmla="*/ 109 w 119"/>
                <a:gd name="T93" fmla="*/ 82 h 109"/>
                <a:gd name="T94" fmla="*/ 117 w 119"/>
                <a:gd name="T95" fmla="*/ 70 h 109"/>
                <a:gd name="T96" fmla="*/ 117 w 119"/>
                <a:gd name="T97" fmla="*/ 63 h 109"/>
                <a:gd name="T98" fmla="*/ 119 w 119"/>
                <a:gd name="T99" fmla="*/ 58 h 109"/>
                <a:gd name="T100" fmla="*/ 119 w 119"/>
                <a:gd name="T101" fmla="*/ 53 h 109"/>
                <a:gd name="T102" fmla="*/ 119 w 119"/>
                <a:gd name="T103" fmla="*/ 48 h 109"/>
                <a:gd name="T104" fmla="*/ 119 w 119"/>
                <a:gd name="T105" fmla="*/ 42 h 109"/>
                <a:gd name="T106" fmla="*/ 117 w 119"/>
                <a:gd name="T107" fmla="*/ 39 h 109"/>
                <a:gd name="T108" fmla="*/ 117 w 119"/>
                <a:gd name="T109" fmla="*/ 34 h 109"/>
                <a:gd name="T110" fmla="*/ 116 w 119"/>
                <a:gd name="T111" fmla="*/ 30 h 109"/>
                <a:gd name="T112" fmla="*/ 111 w 119"/>
                <a:gd name="T113" fmla="*/ 27 h 109"/>
                <a:gd name="T114" fmla="*/ 111 w 119"/>
                <a:gd name="T115" fmla="*/ 24 h 109"/>
                <a:gd name="T116" fmla="*/ 109 w 119"/>
                <a:gd name="T117" fmla="*/ 20 h 109"/>
                <a:gd name="T118" fmla="*/ 106 w 119"/>
                <a:gd name="T119" fmla="*/ 19 h 109"/>
                <a:gd name="T120" fmla="*/ 104 w 119"/>
                <a:gd name="T121" fmla="*/ 15 h 109"/>
                <a:gd name="T122" fmla="*/ 99 w 119"/>
                <a:gd name="T123" fmla="*/ 12 h 109"/>
                <a:gd name="T124" fmla="*/ 94 w 119"/>
                <a:gd name="T125" fmla="*/ 7 h 1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9"/>
                <a:gd name="T190" fmla="*/ 0 h 109"/>
                <a:gd name="T191" fmla="*/ 119 w 119"/>
                <a:gd name="T192" fmla="*/ 109 h 1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9" h="109">
                  <a:moveTo>
                    <a:pt x="85" y="5"/>
                  </a:moveTo>
                  <a:lnTo>
                    <a:pt x="78" y="1"/>
                  </a:lnTo>
                  <a:lnTo>
                    <a:pt x="77" y="1"/>
                  </a:lnTo>
                  <a:lnTo>
                    <a:pt x="75" y="0"/>
                  </a:lnTo>
                  <a:lnTo>
                    <a:pt x="73" y="0"/>
                  </a:lnTo>
                  <a:lnTo>
                    <a:pt x="71" y="0"/>
                  </a:lnTo>
                  <a:lnTo>
                    <a:pt x="68" y="0"/>
                  </a:lnTo>
                  <a:lnTo>
                    <a:pt x="66" y="0"/>
                  </a:lnTo>
                  <a:lnTo>
                    <a:pt x="65" y="0"/>
                  </a:lnTo>
                  <a:lnTo>
                    <a:pt x="63" y="0"/>
                  </a:lnTo>
                  <a:lnTo>
                    <a:pt x="61" y="0"/>
                  </a:lnTo>
                  <a:lnTo>
                    <a:pt x="59" y="0"/>
                  </a:lnTo>
                  <a:lnTo>
                    <a:pt x="58" y="0"/>
                  </a:lnTo>
                  <a:lnTo>
                    <a:pt x="56" y="0"/>
                  </a:lnTo>
                  <a:lnTo>
                    <a:pt x="54" y="0"/>
                  </a:lnTo>
                  <a:lnTo>
                    <a:pt x="53" y="0"/>
                  </a:lnTo>
                  <a:lnTo>
                    <a:pt x="51" y="0"/>
                  </a:lnTo>
                  <a:lnTo>
                    <a:pt x="49" y="0"/>
                  </a:lnTo>
                  <a:lnTo>
                    <a:pt x="49" y="1"/>
                  </a:lnTo>
                  <a:lnTo>
                    <a:pt x="49" y="0"/>
                  </a:lnTo>
                  <a:lnTo>
                    <a:pt x="46" y="1"/>
                  </a:lnTo>
                  <a:lnTo>
                    <a:pt x="44" y="1"/>
                  </a:lnTo>
                  <a:lnTo>
                    <a:pt x="41" y="3"/>
                  </a:lnTo>
                  <a:lnTo>
                    <a:pt x="39" y="5"/>
                  </a:lnTo>
                  <a:lnTo>
                    <a:pt x="36" y="5"/>
                  </a:lnTo>
                  <a:lnTo>
                    <a:pt x="36" y="7"/>
                  </a:lnTo>
                  <a:lnTo>
                    <a:pt x="36" y="5"/>
                  </a:lnTo>
                  <a:lnTo>
                    <a:pt x="34" y="7"/>
                  </a:lnTo>
                  <a:lnTo>
                    <a:pt x="32" y="7"/>
                  </a:lnTo>
                  <a:lnTo>
                    <a:pt x="30" y="7"/>
                  </a:lnTo>
                  <a:lnTo>
                    <a:pt x="29" y="8"/>
                  </a:lnTo>
                  <a:lnTo>
                    <a:pt x="29" y="10"/>
                  </a:lnTo>
                  <a:lnTo>
                    <a:pt x="27" y="10"/>
                  </a:lnTo>
                  <a:lnTo>
                    <a:pt x="25" y="10"/>
                  </a:lnTo>
                  <a:lnTo>
                    <a:pt x="25" y="12"/>
                  </a:lnTo>
                  <a:lnTo>
                    <a:pt x="24" y="12"/>
                  </a:lnTo>
                  <a:lnTo>
                    <a:pt x="24" y="13"/>
                  </a:lnTo>
                  <a:lnTo>
                    <a:pt x="22" y="13"/>
                  </a:lnTo>
                  <a:lnTo>
                    <a:pt x="22" y="15"/>
                  </a:lnTo>
                  <a:lnTo>
                    <a:pt x="20" y="15"/>
                  </a:lnTo>
                  <a:lnTo>
                    <a:pt x="20" y="17"/>
                  </a:lnTo>
                  <a:lnTo>
                    <a:pt x="19" y="17"/>
                  </a:lnTo>
                  <a:lnTo>
                    <a:pt x="17" y="19"/>
                  </a:lnTo>
                  <a:lnTo>
                    <a:pt x="15" y="19"/>
                  </a:lnTo>
                  <a:lnTo>
                    <a:pt x="15" y="22"/>
                  </a:lnTo>
                  <a:lnTo>
                    <a:pt x="13" y="22"/>
                  </a:lnTo>
                  <a:lnTo>
                    <a:pt x="12" y="25"/>
                  </a:lnTo>
                  <a:lnTo>
                    <a:pt x="10" y="25"/>
                  </a:lnTo>
                  <a:lnTo>
                    <a:pt x="7" y="30"/>
                  </a:lnTo>
                  <a:lnTo>
                    <a:pt x="5" y="37"/>
                  </a:lnTo>
                  <a:lnTo>
                    <a:pt x="5" y="39"/>
                  </a:lnTo>
                  <a:lnTo>
                    <a:pt x="2" y="42"/>
                  </a:lnTo>
                  <a:lnTo>
                    <a:pt x="3" y="44"/>
                  </a:lnTo>
                  <a:lnTo>
                    <a:pt x="2" y="46"/>
                  </a:lnTo>
                  <a:lnTo>
                    <a:pt x="2" y="48"/>
                  </a:lnTo>
                  <a:lnTo>
                    <a:pt x="2" y="49"/>
                  </a:lnTo>
                  <a:lnTo>
                    <a:pt x="2" y="51"/>
                  </a:lnTo>
                  <a:lnTo>
                    <a:pt x="0" y="51"/>
                  </a:lnTo>
                  <a:lnTo>
                    <a:pt x="2" y="53"/>
                  </a:lnTo>
                  <a:lnTo>
                    <a:pt x="0" y="54"/>
                  </a:lnTo>
                  <a:lnTo>
                    <a:pt x="0" y="56"/>
                  </a:lnTo>
                  <a:lnTo>
                    <a:pt x="0" y="58"/>
                  </a:lnTo>
                  <a:lnTo>
                    <a:pt x="2" y="58"/>
                  </a:lnTo>
                  <a:lnTo>
                    <a:pt x="0" y="59"/>
                  </a:lnTo>
                  <a:lnTo>
                    <a:pt x="2" y="61"/>
                  </a:lnTo>
                  <a:lnTo>
                    <a:pt x="0" y="61"/>
                  </a:lnTo>
                  <a:lnTo>
                    <a:pt x="2" y="63"/>
                  </a:lnTo>
                  <a:lnTo>
                    <a:pt x="2" y="65"/>
                  </a:lnTo>
                  <a:lnTo>
                    <a:pt x="2" y="66"/>
                  </a:lnTo>
                  <a:lnTo>
                    <a:pt x="2" y="68"/>
                  </a:lnTo>
                  <a:lnTo>
                    <a:pt x="3" y="68"/>
                  </a:lnTo>
                  <a:lnTo>
                    <a:pt x="3" y="71"/>
                  </a:lnTo>
                  <a:lnTo>
                    <a:pt x="3" y="73"/>
                  </a:lnTo>
                  <a:lnTo>
                    <a:pt x="5" y="73"/>
                  </a:lnTo>
                  <a:lnTo>
                    <a:pt x="5" y="76"/>
                  </a:lnTo>
                  <a:lnTo>
                    <a:pt x="5" y="78"/>
                  </a:lnTo>
                  <a:lnTo>
                    <a:pt x="7" y="78"/>
                  </a:lnTo>
                  <a:lnTo>
                    <a:pt x="7" y="80"/>
                  </a:lnTo>
                  <a:lnTo>
                    <a:pt x="8" y="80"/>
                  </a:lnTo>
                  <a:lnTo>
                    <a:pt x="8" y="82"/>
                  </a:lnTo>
                  <a:lnTo>
                    <a:pt x="10" y="82"/>
                  </a:lnTo>
                  <a:lnTo>
                    <a:pt x="10" y="85"/>
                  </a:lnTo>
                  <a:lnTo>
                    <a:pt x="10" y="87"/>
                  </a:lnTo>
                  <a:lnTo>
                    <a:pt x="12" y="87"/>
                  </a:lnTo>
                  <a:lnTo>
                    <a:pt x="12" y="88"/>
                  </a:lnTo>
                  <a:lnTo>
                    <a:pt x="13" y="88"/>
                  </a:lnTo>
                  <a:lnTo>
                    <a:pt x="15" y="90"/>
                  </a:lnTo>
                  <a:lnTo>
                    <a:pt x="15" y="92"/>
                  </a:lnTo>
                  <a:lnTo>
                    <a:pt x="19" y="92"/>
                  </a:lnTo>
                  <a:lnTo>
                    <a:pt x="19" y="94"/>
                  </a:lnTo>
                  <a:lnTo>
                    <a:pt x="20" y="94"/>
                  </a:lnTo>
                  <a:lnTo>
                    <a:pt x="22" y="97"/>
                  </a:lnTo>
                  <a:lnTo>
                    <a:pt x="24" y="97"/>
                  </a:lnTo>
                  <a:lnTo>
                    <a:pt x="25" y="99"/>
                  </a:lnTo>
                  <a:lnTo>
                    <a:pt x="34" y="102"/>
                  </a:lnTo>
                  <a:lnTo>
                    <a:pt x="41" y="105"/>
                  </a:lnTo>
                  <a:lnTo>
                    <a:pt x="42" y="105"/>
                  </a:lnTo>
                  <a:lnTo>
                    <a:pt x="46" y="107"/>
                  </a:lnTo>
                  <a:lnTo>
                    <a:pt x="46" y="105"/>
                  </a:lnTo>
                  <a:lnTo>
                    <a:pt x="49" y="107"/>
                  </a:lnTo>
                  <a:lnTo>
                    <a:pt x="51" y="107"/>
                  </a:lnTo>
                  <a:lnTo>
                    <a:pt x="53" y="107"/>
                  </a:lnTo>
                  <a:lnTo>
                    <a:pt x="54" y="109"/>
                  </a:lnTo>
                  <a:lnTo>
                    <a:pt x="54" y="107"/>
                  </a:lnTo>
                  <a:lnTo>
                    <a:pt x="56" y="109"/>
                  </a:lnTo>
                  <a:lnTo>
                    <a:pt x="58" y="107"/>
                  </a:lnTo>
                  <a:lnTo>
                    <a:pt x="59" y="109"/>
                  </a:lnTo>
                  <a:lnTo>
                    <a:pt x="61" y="107"/>
                  </a:lnTo>
                  <a:lnTo>
                    <a:pt x="61" y="109"/>
                  </a:lnTo>
                  <a:lnTo>
                    <a:pt x="61" y="107"/>
                  </a:lnTo>
                  <a:lnTo>
                    <a:pt x="63" y="109"/>
                  </a:lnTo>
                  <a:lnTo>
                    <a:pt x="65" y="107"/>
                  </a:lnTo>
                  <a:lnTo>
                    <a:pt x="65" y="109"/>
                  </a:lnTo>
                  <a:lnTo>
                    <a:pt x="66" y="107"/>
                  </a:lnTo>
                  <a:lnTo>
                    <a:pt x="68" y="107"/>
                  </a:lnTo>
                  <a:lnTo>
                    <a:pt x="70" y="107"/>
                  </a:lnTo>
                  <a:lnTo>
                    <a:pt x="70" y="105"/>
                  </a:lnTo>
                  <a:lnTo>
                    <a:pt x="71" y="105"/>
                  </a:lnTo>
                  <a:lnTo>
                    <a:pt x="73" y="105"/>
                  </a:lnTo>
                  <a:lnTo>
                    <a:pt x="75" y="105"/>
                  </a:lnTo>
                  <a:lnTo>
                    <a:pt x="75" y="104"/>
                  </a:lnTo>
                  <a:lnTo>
                    <a:pt x="78" y="104"/>
                  </a:lnTo>
                  <a:lnTo>
                    <a:pt x="80" y="104"/>
                  </a:lnTo>
                  <a:lnTo>
                    <a:pt x="83" y="102"/>
                  </a:lnTo>
                  <a:lnTo>
                    <a:pt x="85" y="102"/>
                  </a:lnTo>
                  <a:lnTo>
                    <a:pt x="87" y="100"/>
                  </a:lnTo>
                  <a:lnTo>
                    <a:pt x="88" y="99"/>
                  </a:lnTo>
                  <a:lnTo>
                    <a:pt x="92" y="99"/>
                  </a:lnTo>
                  <a:lnTo>
                    <a:pt x="94" y="97"/>
                  </a:lnTo>
                  <a:lnTo>
                    <a:pt x="95" y="97"/>
                  </a:lnTo>
                  <a:lnTo>
                    <a:pt x="95" y="95"/>
                  </a:lnTo>
                  <a:lnTo>
                    <a:pt x="95" y="94"/>
                  </a:lnTo>
                  <a:lnTo>
                    <a:pt x="97" y="94"/>
                  </a:lnTo>
                  <a:lnTo>
                    <a:pt x="99" y="92"/>
                  </a:lnTo>
                  <a:lnTo>
                    <a:pt x="100" y="92"/>
                  </a:lnTo>
                  <a:lnTo>
                    <a:pt x="102" y="90"/>
                  </a:lnTo>
                  <a:lnTo>
                    <a:pt x="102" y="88"/>
                  </a:lnTo>
                  <a:lnTo>
                    <a:pt x="104" y="88"/>
                  </a:lnTo>
                  <a:lnTo>
                    <a:pt x="106" y="87"/>
                  </a:lnTo>
                  <a:lnTo>
                    <a:pt x="106" y="85"/>
                  </a:lnTo>
                  <a:lnTo>
                    <a:pt x="109" y="82"/>
                  </a:lnTo>
                  <a:lnTo>
                    <a:pt x="111" y="82"/>
                  </a:lnTo>
                  <a:lnTo>
                    <a:pt x="112" y="75"/>
                  </a:lnTo>
                  <a:lnTo>
                    <a:pt x="117" y="70"/>
                  </a:lnTo>
                  <a:lnTo>
                    <a:pt x="116" y="68"/>
                  </a:lnTo>
                  <a:lnTo>
                    <a:pt x="117" y="65"/>
                  </a:lnTo>
                  <a:lnTo>
                    <a:pt x="117" y="63"/>
                  </a:lnTo>
                  <a:lnTo>
                    <a:pt x="117" y="61"/>
                  </a:lnTo>
                  <a:lnTo>
                    <a:pt x="117" y="59"/>
                  </a:lnTo>
                  <a:lnTo>
                    <a:pt x="119" y="58"/>
                  </a:lnTo>
                  <a:lnTo>
                    <a:pt x="119" y="56"/>
                  </a:lnTo>
                  <a:lnTo>
                    <a:pt x="119" y="54"/>
                  </a:lnTo>
                  <a:lnTo>
                    <a:pt x="119" y="53"/>
                  </a:lnTo>
                  <a:lnTo>
                    <a:pt x="119" y="51"/>
                  </a:lnTo>
                  <a:lnTo>
                    <a:pt x="119" y="49"/>
                  </a:lnTo>
                  <a:lnTo>
                    <a:pt x="119" y="48"/>
                  </a:lnTo>
                  <a:lnTo>
                    <a:pt x="119" y="46"/>
                  </a:lnTo>
                  <a:lnTo>
                    <a:pt x="117" y="44"/>
                  </a:lnTo>
                  <a:lnTo>
                    <a:pt x="119" y="42"/>
                  </a:lnTo>
                  <a:lnTo>
                    <a:pt x="117" y="42"/>
                  </a:lnTo>
                  <a:lnTo>
                    <a:pt x="119" y="41"/>
                  </a:lnTo>
                  <a:lnTo>
                    <a:pt x="117" y="39"/>
                  </a:lnTo>
                  <a:lnTo>
                    <a:pt x="117" y="37"/>
                  </a:lnTo>
                  <a:lnTo>
                    <a:pt x="117" y="36"/>
                  </a:lnTo>
                  <a:lnTo>
                    <a:pt x="117" y="34"/>
                  </a:lnTo>
                  <a:lnTo>
                    <a:pt x="116" y="34"/>
                  </a:lnTo>
                  <a:lnTo>
                    <a:pt x="114" y="30"/>
                  </a:lnTo>
                  <a:lnTo>
                    <a:pt x="116" y="30"/>
                  </a:lnTo>
                  <a:lnTo>
                    <a:pt x="114" y="29"/>
                  </a:lnTo>
                  <a:lnTo>
                    <a:pt x="112" y="27"/>
                  </a:lnTo>
                  <a:lnTo>
                    <a:pt x="111" y="27"/>
                  </a:lnTo>
                  <a:lnTo>
                    <a:pt x="112" y="25"/>
                  </a:lnTo>
                  <a:lnTo>
                    <a:pt x="111" y="25"/>
                  </a:lnTo>
                  <a:lnTo>
                    <a:pt x="111" y="24"/>
                  </a:lnTo>
                  <a:lnTo>
                    <a:pt x="111" y="22"/>
                  </a:lnTo>
                  <a:lnTo>
                    <a:pt x="109" y="22"/>
                  </a:lnTo>
                  <a:lnTo>
                    <a:pt x="109" y="20"/>
                  </a:lnTo>
                  <a:lnTo>
                    <a:pt x="107" y="20"/>
                  </a:lnTo>
                  <a:lnTo>
                    <a:pt x="107" y="19"/>
                  </a:lnTo>
                  <a:lnTo>
                    <a:pt x="106" y="19"/>
                  </a:lnTo>
                  <a:lnTo>
                    <a:pt x="106" y="17"/>
                  </a:lnTo>
                  <a:lnTo>
                    <a:pt x="104" y="17"/>
                  </a:lnTo>
                  <a:lnTo>
                    <a:pt x="104" y="15"/>
                  </a:lnTo>
                  <a:lnTo>
                    <a:pt x="100" y="13"/>
                  </a:lnTo>
                  <a:lnTo>
                    <a:pt x="100" y="12"/>
                  </a:lnTo>
                  <a:lnTo>
                    <a:pt x="99" y="12"/>
                  </a:lnTo>
                  <a:lnTo>
                    <a:pt x="97" y="10"/>
                  </a:lnTo>
                  <a:lnTo>
                    <a:pt x="94" y="8"/>
                  </a:lnTo>
                  <a:lnTo>
                    <a:pt x="94" y="7"/>
                  </a:lnTo>
                  <a:lnTo>
                    <a:pt x="85" y="5"/>
                  </a:lnTo>
                  <a:close/>
                </a:path>
              </a:pathLst>
            </a:custGeom>
            <a:solidFill>
              <a:srgbClr val="808080"/>
            </a:solidFill>
            <a:ln w="9525">
              <a:noFill/>
              <a:round/>
              <a:headEnd/>
              <a:tailEnd/>
            </a:ln>
          </p:spPr>
          <p:txBody>
            <a:bodyPr/>
            <a:lstStyle/>
            <a:p>
              <a:endParaRPr lang="en-US"/>
            </a:p>
          </p:txBody>
        </p:sp>
        <p:sp>
          <p:nvSpPr>
            <p:cNvPr id="559" name="Freeform 2730"/>
            <p:cNvSpPr>
              <a:spLocks/>
            </p:cNvSpPr>
            <p:nvPr/>
          </p:nvSpPr>
          <p:spPr bwMode="auto">
            <a:xfrm>
              <a:off x="1186" y="2731"/>
              <a:ext cx="118" cy="109"/>
            </a:xfrm>
            <a:custGeom>
              <a:avLst/>
              <a:gdLst>
                <a:gd name="T0" fmla="*/ 73 w 118"/>
                <a:gd name="T1" fmla="*/ 2 h 109"/>
                <a:gd name="T2" fmla="*/ 70 w 118"/>
                <a:gd name="T3" fmla="*/ 2 h 109"/>
                <a:gd name="T4" fmla="*/ 65 w 118"/>
                <a:gd name="T5" fmla="*/ 0 h 109"/>
                <a:gd name="T6" fmla="*/ 60 w 118"/>
                <a:gd name="T7" fmla="*/ 0 h 109"/>
                <a:gd name="T8" fmla="*/ 54 w 118"/>
                <a:gd name="T9" fmla="*/ 0 h 109"/>
                <a:gd name="T10" fmla="*/ 48 w 118"/>
                <a:gd name="T11" fmla="*/ 2 h 109"/>
                <a:gd name="T12" fmla="*/ 41 w 118"/>
                <a:gd name="T13" fmla="*/ 3 h 109"/>
                <a:gd name="T14" fmla="*/ 36 w 118"/>
                <a:gd name="T15" fmla="*/ 5 h 109"/>
                <a:gd name="T16" fmla="*/ 32 w 118"/>
                <a:gd name="T17" fmla="*/ 7 h 109"/>
                <a:gd name="T18" fmla="*/ 27 w 118"/>
                <a:gd name="T19" fmla="*/ 8 h 109"/>
                <a:gd name="T20" fmla="*/ 24 w 118"/>
                <a:gd name="T21" fmla="*/ 12 h 109"/>
                <a:gd name="T22" fmla="*/ 20 w 118"/>
                <a:gd name="T23" fmla="*/ 15 h 109"/>
                <a:gd name="T24" fmla="*/ 17 w 118"/>
                <a:gd name="T25" fmla="*/ 17 h 109"/>
                <a:gd name="T26" fmla="*/ 12 w 118"/>
                <a:gd name="T27" fmla="*/ 22 h 109"/>
                <a:gd name="T28" fmla="*/ 5 w 118"/>
                <a:gd name="T29" fmla="*/ 32 h 109"/>
                <a:gd name="T30" fmla="*/ 0 w 118"/>
                <a:gd name="T31" fmla="*/ 43 h 109"/>
                <a:gd name="T32" fmla="*/ 0 w 118"/>
                <a:gd name="T33" fmla="*/ 48 h 109"/>
                <a:gd name="T34" fmla="*/ 0 w 118"/>
                <a:gd name="T35" fmla="*/ 53 h 109"/>
                <a:gd name="T36" fmla="*/ 0 w 118"/>
                <a:gd name="T37" fmla="*/ 58 h 109"/>
                <a:gd name="T38" fmla="*/ 0 w 118"/>
                <a:gd name="T39" fmla="*/ 65 h 109"/>
                <a:gd name="T40" fmla="*/ 2 w 118"/>
                <a:gd name="T41" fmla="*/ 70 h 109"/>
                <a:gd name="T42" fmla="*/ 3 w 118"/>
                <a:gd name="T43" fmla="*/ 73 h 109"/>
                <a:gd name="T44" fmla="*/ 5 w 118"/>
                <a:gd name="T45" fmla="*/ 82 h 109"/>
                <a:gd name="T46" fmla="*/ 8 w 118"/>
                <a:gd name="T47" fmla="*/ 83 h 109"/>
                <a:gd name="T48" fmla="*/ 10 w 118"/>
                <a:gd name="T49" fmla="*/ 87 h 109"/>
                <a:gd name="T50" fmla="*/ 14 w 118"/>
                <a:gd name="T51" fmla="*/ 90 h 109"/>
                <a:gd name="T52" fmla="*/ 17 w 118"/>
                <a:gd name="T53" fmla="*/ 94 h 109"/>
                <a:gd name="T54" fmla="*/ 22 w 118"/>
                <a:gd name="T55" fmla="*/ 97 h 109"/>
                <a:gd name="T56" fmla="*/ 32 w 118"/>
                <a:gd name="T57" fmla="*/ 102 h 109"/>
                <a:gd name="T58" fmla="*/ 44 w 118"/>
                <a:gd name="T59" fmla="*/ 106 h 109"/>
                <a:gd name="T60" fmla="*/ 51 w 118"/>
                <a:gd name="T61" fmla="*/ 107 h 109"/>
                <a:gd name="T62" fmla="*/ 56 w 118"/>
                <a:gd name="T63" fmla="*/ 109 h 109"/>
                <a:gd name="T64" fmla="*/ 60 w 118"/>
                <a:gd name="T65" fmla="*/ 107 h 109"/>
                <a:gd name="T66" fmla="*/ 61 w 118"/>
                <a:gd name="T67" fmla="*/ 109 h 109"/>
                <a:gd name="T68" fmla="*/ 65 w 118"/>
                <a:gd name="T69" fmla="*/ 107 h 109"/>
                <a:gd name="T70" fmla="*/ 68 w 118"/>
                <a:gd name="T71" fmla="*/ 106 h 109"/>
                <a:gd name="T72" fmla="*/ 73 w 118"/>
                <a:gd name="T73" fmla="*/ 106 h 109"/>
                <a:gd name="T74" fmla="*/ 77 w 118"/>
                <a:gd name="T75" fmla="*/ 104 h 109"/>
                <a:gd name="T76" fmla="*/ 82 w 118"/>
                <a:gd name="T77" fmla="*/ 102 h 109"/>
                <a:gd name="T78" fmla="*/ 87 w 118"/>
                <a:gd name="T79" fmla="*/ 99 h 109"/>
                <a:gd name="T80" fmla="*/ 94 w 118"/>
                <a:gd name="T81" fmla="*/ 97 h 109"/>
                <a:gd name="T82" fmla="*/ 95 w 118"/>
                <a:gd name="T83" fmla="*/ 94 h 109"/>
                <a:gd name="T84" fmla="*/ 100 w 118"/>
                <a:gd name="T85" fmla="*/ 90 h 109"/>
                <a:gd name="T86" fmla="*/ 104 w 118"/>
                <a:gd name="T87" fmla="*/ 87 h 109"/>
                <a:gd name="T88" fmla="*/ 109 w 118"/>
                <a:gd name="T89" fmla="*/ 82 h 109"/>
                <a:gd name="T90" fmla="*/ 114 w 118"/>
                <a:gd name="T91" fmla="*/ 68 h 109"/>
                <a:gd name="T92" fmla="*/ 116 w 118"/>
                <a:gd name="T93" fmla="*/ 60 h 109"/>
                <a:gd name="T94" fmla="*/ 118 w 118"/>
                <a:gd name="T95" fmla="*/ 56 h 109"/>
                <a:gd name="T96" fmla="*/ 118 w 118"/>
                <a:gd name="T97" fmla="*/ 51 h 109"/>
                <a:gd name="T98" fmla="*/ 118 w 118"/>
                <a:gd name="T99" fmla="*/ 46 h 109"/>
                <a:gd name="T100" fmla="*/ 116 w 118"/>
                <a:gd name="T101" fmla="*/ 43 h 109"/>
                <a:gd name="T102" fmla="*/ 116 w 118"/>
                <a:gd name="T103" fmla="*/ 37 h 109"/>
                <a:gd name="T104" fmla="*/ 114 w 118"/>
                <a:gd name="T105" fmla="*/ 34 h 109"/>
                <a:gd name="T106" fmla="*/ 112 w 118"/>
                <a:gd name="T107" fmla="*/ 31 h 109"/>
                <a:gd name="T108" fmla="*/ 111 w 118"/>
                <a:gd name="T109" fmla="*/ 24 h 109"/>
                <a:gd name="T110" fmla="*/ 107 w 118"/>
                <a:gd name="T111" fmla="*/ 20 h 109"/>
                <a:gd name="T112" fmla="*/ 104 w 118"/>
                <a:gd name="T113" fmla="*/ 17 h 109"/>
                <a:gd name="T114" fmla="*/ 100 w 118"/>
                <a:gd name="T115" fmla="*/ 14 h 109"/>
                <a:gd name="T116" fmla="*/ 95 w 118"/>
                <a:gd name="T117" fmla="*/ 10 h 109"/>
                <a:gd name="T118" fmla="*/ 85 w 118"/>
                <a:gd name="T119" fmla="*/ 5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8"/>
                <a:gd name="T181" fmla="*/ 0 h 109"/>
                <a:gd name="T182" fmla="*/ 118 w 118"/>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8" h="109">
                  <a:moveTo>
                    <a:pt x="85" y="5"/>
                  </a:moveTo>
                  <a:lnTo>
                    <a:pt x="77" y="2"/>
                  </a:lnTo>
                  <a:lnTo>
                    <a:pt x="73" y="2"/>
                  </a:lnTo>
                  <a:lnTo>
                    <a:pt x="71" y="2"/>
                  </a:lnTo>
                  <a:lnTo>
                    <a:pt x="70" y="0"/>
                  </a:lnTo>
                  <a:lnTo>
                    <a:pt x="70" y="2"/>
                  </a:lnTo>
                  <a:lnTo>
                    <a:pt x="66" y="0"/>
                  </a:lnTo>
                  <a:lnTo>
                    <a:pt x="65" y="2"/>
                  </a:lnTo>
                  <a:lnTo>
                    <a:pt x="65" y="0"/>
                  </a:lnTo>
                  <a:lnTo>
                    <a:pt x="63" y="0"/>
                  </a:lnTo>
                  <a:lnTo>
                    <a:pt x="61" y="0"/>
                  </a:lnTo>
                  <a:lnTo>
                    <a:pt x="60" y="0"/>
                  </a:lnTo>
                  <a:lnTo>
                    <a:pt x="58" y="0"/>
                  </a:lnTo>
                  <a:lnTo>
                    <a:pt x="56" y="0"/>
                  </a:lnTo>
                  <a:lnTo>
                    <a:pt x="54" y="0"/>
                  </a:lnTo>
                  <a:lnTo>
                    <a:pt x="51" y="2"/>
                  </a:lnTo>
                  <a:lnTo>
                    <a:pt x="49" y="2"/>
                  </a:lnTo>
                  <a:lnTo>
                    <a:pt x="48" y="2"/>
                  </a:lnTo>
                  <a:lnTo>
                    <a:pt x="44" y="2"/>
                  </a:lnTo>
                  <a:lnTo>
                    <a:pt x="42" y="3"/>
                  </a:lnTo>
                  <a:lnTo>
                    <a:pt x="41" y="3"/>
                  </a:lnTo>
                  <a:lnTo>
                    <a:pt x="39" y="3"/>
                  </a:lnTo>
                  <a:lnTo>
                    <a:pt x="37" y="5"/>
                  </a:lnTo>
                  <a:lnTo>
                    <a:pt x="36" y="5"/>
                  </a:lnTo>
                  <a:lnTo>
                    <a:pt x="36" y="7"/>
                  </a:lnTo>
                  <a:lnTo>
                    <a:pt x="34" y="5"/>
                  </a:lnTo>
                  <a:lnTo>
                    <a:pt x="32" y="7"/>
                  </a:lnTo>
                  <a:lnTo>
                    <a:pt x="31" y="7"/>
                  </a:lnTo>
                  <a:lnTo>
                    <a:pt x="31" y="8"/>
                  </a:lnTo>
                  <a:lnTo>
                    <a:pt x="27" y="8"/>
                  </a:lnTo>
                  <a:lnTo>
                    <a:pt x="27" y="10"/>
                  </a:lnTo>
                  <a:lnTo>
                    <a:pt x="25" y="10"/>
                  </a:lnTo>
                  <a:lnTo>
                    <a:pt x="24" y="12"/>
                  </a:lnTo>
                  <a:lnTo>
                    <a:pt x="22" y="14"/>
                  </a:lnTo>
                  <a:lnTo>
                    <a:pt x="20" y="14"/>
                  </a:lnTo>
                  <a:lnTo>
                    <a:pt x="20" y="15"/>
                  </a:lnTo>
                  <a:lnTo>
                    <a:pt x="19" y="15"/>
                  </a:lnTo>
                  <a:lnTo>
                    <a:pt x="19" y="17"/>
                  </a:lnTo>
                  <a:lnTo>
                    <a:pt x="17" y="17"/>
                  </a:lnTo>
                  <a:lnTo>
                    <a:pt x="15" y="19"/>
                  </a:lnTo>
                  <a:lnTo>
                    <a:pt x="14" y="22"/>
                  </a:lnTo>
                  <a:lnTo>
                    <a:pt x="12" y="22"/>
                  </a:lnTo>
                  <a:lnTo>
                    <a:pt x="12" y="26"/>
                  </a:lnTo>
                  <a:lnTo>
                    <a:pt x="10" y="26"/>
                  </a:lnTo>
                  <a:lnTo>
                    <a:pt x="5" y="32"/>
                  </a:lnTo>
                  <a:lnTo>
                    <a:pt x="3" y="37"/>
                  </a:lnTo>
                  <a:lnTo>
                    <a:pt x="3" y="39"/>
                  </a:lnTo>
                  <a:lnTo>
                    <a:pt x="0" y="43"/>
                  </a:lnTo>
                  <a:lnTo>
                    <a:pt x="2" y="44"/>
                  </a:lnTo>
                  <a:lnTo>
                    <a:pt x="0" y="46"/>
                  </a:lnTo>
                  <a:lnTo>
                    <a:pt x="0" y="48"/>
                  </a:lnTo>
                  <a:lnTo>
                    <a:pt x="0" y="49"/>
                  </a:lnTo>
                  <a:lnTo>
                    <a:pt x="0" y="51"/>
                  </a:lnTo>
                  <a:lnTo>
                    <a:pt x="0" y="53"/>
                  </a:lnTo>
                  <a:lnTo>
                    <a:pt x="0" y="54"/>
                  </a:lnTo>
                  <a:lnTo>
                    <a:pt x="0" y="56"/>
                  </a:lnTo>
                  <a:lnTo>
                    <a:pt x="0" y="58"/>
                  </a:lnTo>
                  <a:lnTo>
                    <a:pt x="0" y="60"/>
                  </a:lnTo>
                  <a:lnTo>
                    <a:pt x="0" y="61"/>
                  </a:lnTo>
                  <a:lnTo>
                    <a:pt x="0" y="65"/>
                  </a:lnTo>
                  <a:lnTo>
                    <a:pt x="0" y="66"/>
                  </a:lnTo>
                  <a:lnTo>
                    <a:pt x="0" y="68"/>
                  </a:lnTo>
                  <a:lnTo>
                    <a:pt x="2" y="70"/>
                  </a:lnTo>
                  <a:lnTo>
                    <a:pt x="2" y="72"/>
                  </a:lnTo>
                  <a:lnTo>
                    <a:pt x="2" y="73"/>
                  </a:lnTo>
                  <a:lnTo>
                    <a:pt x="3" y="73"/>
                  </a:lnTo>
                  <a:lnTo>
                    <a:pt x="5" y="77"/>
                  </a:lnTo>
                  <a:lnTo>
                    <a:pt x="5" y="78"/>
                  </a:lnTo>
                  <a:lnTo>
                    <a:pt x="5" y="82"/>
                  </a:lnTo>
                  <a:lnTo>
                    <a:pt x="7" y="82"/>
                  </a:lnTo>
                  <a:lnTo>
                    <a:pt x="7" y="83"/>
                  </a:lnTo>
                  <a:lnTo>
                    <a:pt x="8" y="83"/>
                  </a:lnTo>
                  <a:lnTo>
                    <a:pt x="8" y="85"/>
                  </a:lnTo>
                  <a:lnTo>
                    <a:pt x="10" y="85"/>
                  </a:lnTo>
                  <a:lnTo>
                    <a:pt x="10" y="87"/>
                  </a:lnTo>
                  <a:lnTo>
                    <a:pt x="12" y="87"/>
                  </a:lnTo>
                  <a:lnTo>
                    <a:pt x="12" y="89"/>
                  </a:lnTo>
                  <a:lnTo>
                    <a:pt x="14" y="90"/>
                  </a:lnTo>
                  <a:lnTo>
                    <a:pt x="15" y="90"/>
                  </a:lnTo>
                  <a:lnTo>
                    <a:pt x="15" y="94"/>
                  </a:lnTo>
                  <a:lnTo>
                    <a:pt x="17" y="94"/>
                  </a:lnTo>
                  <a:lnTo>
                    <a:pt x="19" y="94"/>
                  </a:lnTo>
                  <a:lnTo>
                    <a:pt x="20" y="97"/>
                  </a:lnTo>
                  <a:lnTo>
                    <a:pt x="22" y="97"/>
                  </a:lnTo>
                  <a:lnTo>
                    <a:pt x="25" y="99"/>
                  </a:lnTo>
                  <a:lnTo>
                    <a:pt x="25" y="101"/>
                  </a:lnTo>
                  <a:lnTo>
                    <a:pt x="32" y="102"/>
                  </a:lnTo>
                  <a:lnTo>
                    <a:pt x="41" y="106"/>
                  </a:lnTo>
                  <a:lnTo>
                    <a:pt x="44" y="107"/>
                  </a:lnTo>
                  <a:lnTo>
                    <a:pt x="44" y="106"/>
                  </a:lnTo>
                  <a:lnTo>
                    <a:pt x="48" y="107"/>
                  </a:lnTo>
                  <a:lnTo>
                    <a:pt x="49" y="107"/>
                  </a:lnTo>
                  <a:lnTo>
                    <a:pt x="51" y="107"/>
                  </a:lnTo>
                  <a:lnTo>
                    <a:pt x="53" y="109"/>
                  </a:lnTo>
                  <a:lnTo>
                    <a:pt x="54" y="107"/>
                  </a:lnTo>
                  <a:lnTo>
                    <a:pt x="56" y="109"/>
                  </a:lnTo>
                  <a:lnTo>
                    <a:pt x="56" y="107"/>
                  </a:lnTo>
                  <a:lnTo>
                    <a:pt x="58" y="109"/>
                  </a:lnTo>
                  <a:lnTo>
                    <a:pt x="60" y="107"/>
                  </a:lnTo>
                  <a:lnTo>
                    <a:pt x="60" y="109"/>
                  </a:lnTo>
                  <a:lnTo>
                    <a:pt x="61" y="107"/>
                  </a:lnTo>
                  <a:lnTo>
                    <a:pt x="61" y="109"/>
                  </a:lnTo>
                  <a:lnTo>
                    <a:pt x="63" y="107"/>
                  </a:lnTo>
                  <a:lnTo>
                    <a:pt x="63" y="109"/>
                  </a:lnTo>
                  <a:lnTo>
                    <a:pt x="65" y="107"/>
                  </a:lnTo>
                  <a:lnTo>
                    <a:pt x="66" y="107"/>
                  </a:lnTo>
                  <a:lnTo>
                    <a:pt x="68" y="107"/>
                  </a:lnTo>
                  <a:lnTo>
                    <a:pt x="68" y="106"/>
                  </a:lnTo>
                  <a:lnTo>
                    <a:pt x="70" y="106"/>
                  </a:lnTo>
                  <a:lnTo>
                    <a:pt x="71" y="106"/>
                  </a:lnTo>
                  <a:lnTo>
                    <a:pt x="73" y="106"/>
                  </a:lnTo>
                  <a:lnTo>
                    <a:pt x="75" y="106"/>
                  </a:lnTo>
                  <a:lnTo>
                    <a:pt x="75" y="104"/>
                  </a:lnTo>
                  <a:lnTo>
                    <a:pt x="77" y="104"/>
                  </a:lnTo>
                  <a:lnTo>
                    <a:pt x="78" y="104"/>
                  </a:lnTo>
                  <a:lnTo>
                    <a:pt x="80" y="104"/>
                  </a:lnTo>
                  <a:lnTo>
                    <a:pt x="82" y="102"/>
                  </a:lnTo>
                  <a:lnTo>
                    <a:pt x="83" y="102"/>
                  </a:lnTo>
                  <a:lnTo>
                    <a:pt x="87" y="101"/>
                  </a:lnTo>
                  <a:lnTo>
                    <a:pt x="87" y="99"/>
                  </a:lnTo>
                  <a:lnTo>
                    <a:pt x="90" y="99"/>
                  </a:lnTo>
                  <a:lnTo>
                    <a:pt x="92" y="97"/>
                  </a:lnTo>
                  <a:lnTo>
                    <a:pt x="94" y="97"/>
                  </a:lnTo>
                  <a:lnTo>
                    <a:pt x="94" y="95"/>
                  </a:lnTo>
                  <a:lnTo>
                    <a:pt x="95" y="95"/>
                  </a:lnTo>
                  <a:lnTo>
                    <a:pt x="95" y="94"/>
                  </a:lnTo>
                  <a:lnTo>
                    <a:pt x="97" y="94"/>
                  </a:lnTo>
                  <a:lnTo>
                    <a:pt x="99" y="92"/>
                  </a:lnTo>
                  <a:lnTo>
                    <a:pt x="100" y="90"/>
                  </a:lnTo>
                  <a:lnTo>
                    <a:pt x="100" y="89"/>
                  </a:lnTo>
                  <a:lnTo>
                    <a:pt x="102" y="89"/>
                  </a:lnTo>
                  <a:lnTo>
                    <a:pt x="104" y="87"/>
                  </a:lnTo>
                  <a:lnTo>
                    <a:pt x="106" y="85"/>
                  </a:lnTo>
                  <a:lnTo>
                    <a:pt x="107" y="82"/>
                  </a:lnTo>
                  <a:lnTo>
                    <a:pt x="109" y="82"/>
                  </a:lnTo>
                  <a:lnTo>
                    <a:pt x="111" y="75"/>
                  </a:lnTo>
                  <a:lnTo>
                    <a:pt x="116" y="70"/>
                  </a:lnTo>
                  <a:lnTo>
                    <a:pt x="114" y="68"/>
                  </a:lnTo>
                  <a:lnTo>
                    <a:pt x="116" y="65"/>
                  </a:lnTo>
                  <a:lnTo>
                    <a:pt x="116" y="61"/>
                  </a:lnTo>
                  <a:lnTo>
                    <a:pt x="116" y="60"/>
                  </a:lnTo>
                  <a:lnTo>
                    <a:pt x="118" y="60"/>
                  </a:lnTo>
                  <a:lnTo>
                    <a:pt x="118" y="58"/>
                  </a:lnTo>
                  <a:lnTo>
                    <a:pt x="118" y="56"/>
                  </a:lnTo>
                  <a:lnTo>
                    <a:pt x="118" y="54"/>
                  </a:lnTo>
                  <a:lnTo>
                    <a:pt x="118" y="53"/>
                  </a:lnTo>
                  <a:lnTo>
                    <a:pt x="118" y="51"/>
                  </a:lnTo>
                  <a:lnTo>
                    <a:pt x="118" y="49"/>
                  </a:lnTo>
                  <a:lnTo>
                    <a:pt x="118" y="48"/>
                  </a:lnTo>
                  <a:lnTo>
                    <a:pt x="118" y="46"/>
                  </a:lnTo>
                  <a:lnTo>
                    <a:pt x="116" y="44"/>
                  </a:lnTo>
                  <a:lnTo>
                    <a:pt x="118" y="44"/>
                  </a:lnTo>
                  <a:lnTo>
                    <a:pt x="116" y="43"/>
                  </a:lnTo>
                  <a:lnTo>
                    <a:pt x="118" y="43"/>
                  </a:lnTo>
                  <a:lnTo>
                    <a:pt x="116" y="39"/>
                  </a:lnTo>
                  <a:lnTo>
                    <a:pt x="116" y="37"/>
                  </a:lnTo>
                  <a:lnTo>
                    <a:pt x="116" y="36"/>
                  </a:lnTo>
                  <a:lnTo>
                    <a:pt x="116" y="34"/>
                  </a:lnTo>
                  <a:lnTo>
                    <a:pt x="114" y="34"/>
                  </a:lnTo>
                  <a:lnTo>
                    <a:pt x="112" y="32"/>
                  </a:lnTo>
                  <a:lnTo>
                    <a:pt x="114" y="31"/>
                  </a:lnTo>
                  <a:lnTo>
                    <a:pt x="112" y="31"/>
                  </a:lnTo>
                  <a:lnTo>
                    <a:pt x="111" y="27"/>
                  </a:lnTo>
                  <a:lnTo>
                    <a:pt x="111" y="26"/>
                  </a:lnTo>
                  <a:lnTo>
                    <a:pt x="111" y="24"/>
                  </a:lnTo>
                  <a:lnTo>
                    <a:pt x="109" y="22"/>
                  </a:lnTo>
                  <a:lnTo>
                    <a:pt x="107" y="22"/>
                  </a:lnTo>
                  <a:lnTo>
                    <a:pt x="107" y="20"/>
                  </a:lnTo>
                  <a:lnTo>
                    <a:pt x="106" y="19"/>
                  </a:lnTo>
                  <a:lnTo>
                    <a:pt x="104" y="19"/>
                  </a:lnTo>
                  <a:lnTo>
                    <a:pt x="104" y="17"/>
                  </a:lnTo>
                  <a:lnTo>
                    <a:pt x="102" y="17"/>
                  </a:lnTo>
                  <a:lnTo>
                    <a:pt x="102" y="15"/>
                  </a:lnTo>
                  <a:lnTo>
                    <a:pt x="100" y="14"/>
                  </a:lnTo>
                  <a:lnTo>
                    <a:pt x="99" y="14"/>
                  </a:lnTo>
                  <a:lnTo>
                    <a:pt x="97" y="12"/>
                  </a:lnTo>
                  <a:lnTo>
                    <a:pt x="95" y="10"/>
                  </a:lnTo>
                  <a:lnTo>
                    <a:pt x="92" y="8"/>
                  </a:lnTo>
                  <a:lnTo>
                    <a:pt x="92" y="7"/>
                  </a:lnTo>
                  <a:lnTo>
                    <a:pt x="85" y="5"/>
                  </a:lnTo>
                  <a:close/>
                </a:path>
              </a:pathLst>
            </a:custGeom>
            <a:solidFill>
              <a:srgbClr val="808080"/>
            </a:solidFill>
            <a:ln w="9525">
              <a:noFill/>
              <a:round/>
              <a:headEnd/>
              <a:tailEnd/>
            </a:ln>
          </p:spPr>
          <p:txBody>
            <a:bodyPr/>
            <a:lstStyle/>
            <a:p>
              <a:endParaRPr lang="en-US"/>
            </a:p>
          </p:txBody>
        </p:sp>
        <p:sp>
          <p:nvSpPr>
            <p:cNvPr id="560" name="Freeform 2731"/>
            <p:cNvSpPr>
              <a:spLocks/>
            </p:cNvSpPr>
            <p:nvPr/>
          </p:nvSpPr>
          <p:spPr bwMode="auto">
            <a:xfrm>
              <a:off x="1946" y="2946"/>
              <a:ext cx="149" cy="116"/>
            </a:xfrm>
            <a:custGeom>
              <a:avLst/>
              <a:gdLst>
                <a:gd name="T0" fmla="*/ 97 w 149"/>
                <a:gd name="T1" fmla="*/ 3 h 116"/>
                <a:gd name="T2" fmla="*/ 89 w 149"/>
                <a:gd name="T3" fmla="*/ 1 h 116"/>
                <a:gd name="T4" fmla="*/ 82 w 149"/>
                <a:gd name="T5" fmla="*/ 1 h 116"/>
                <a:gd name="T6" fmla="*/ 77 w 149"/>
                <a:gd name="T7" fmla="*/ 0 h 116"/>
                <a:gd name="T8" fmla="*/ 72 w 149"/>
                <a:gd name="T9" fmla="*/ 0 h 116"/>
                <a:gd name="T10" fmla="*/ 63 w 149"/>
                <a:gd name="T11" fmla="*/ 3 h 116"/>
                <a:gd name="T12" fmla="*/ 55 w 149"/>
                <a:gd name="T13" fmla="*/ 3 h 116"/>
                <a:gd name="T14" fmla="*/ 39 w 149"/>
                <a:gd name="T15" fmla="*/ 10 h 116"/>
                <a:gd name="T16" fmla="*/ 33 w 149"/>
                <a:gd name="T17" fmla="*/ 12 h 116"/>
                <a:gd name="T18" fmla="*/ 28 w 149"/>
                <a:gd name="T19" fmla="*/ 15 h 116"/>
                <a:gd name="T20" fmla="*/ 26 w 149"/>
                <a:gd name="T21" fmla="*/ 19 h 116"/>
                <a:gd name="T22" fmla="*/ 22 w 149"/>
                <a:gd name="T23" fmla="*/ 20 h 116"/>
                <a:gd name="T24" fmla="*/ 19 w 149"/>
                <a:gd name="T25" fmla="*/ 22 h 116"/>
                <a:gd name="T26" fmla="*/ 14 w 149"/>
                <a:gd name="T27" fmla="*/ 29 h 116"/>
                <a:gd name="T28" fmla="*/ 5 w 149"/>
                <a:gd name="T29" fmla="*/ 39 h 116"/>
                <a:gd name="T30" fmla="*/ 4 w 149"/>
                <a:gd name="T31" fmla="*/ 46 h 116"/>
                <a:gd name="T32" fmla="*/ 2 w 149"/>
                <a:gd name="T33" fmla="*/ 51 h 116"/>
                <a:gd name="T34" fmla="*/ 2 w 149"/>
                <a:gd name="T35" fmla="*/ 56 h 116"/>
                <a:gd name="T36" fmla="*/ 0 w 149"/>
                <a:gd name="T37" fmla="*/ 59 h 116"/>
                <a:gd name="T38" fmla="*/ 0 w 149"/>
                <a:gd name="T39" fmla="*/ 63 h 116"/>
                <a:gd name="T40" fmla="*/ 2 w 149"/>
                <a:gd name="T41" fmla="*/ 70 h 116"/>
                <a:gd name="T42" fmla="*/ 5 w 149"/>
                <a:gd name="T43" fmla="*/ 80 h 116"/>
                <a:gd name="T44" fmla="*/ 9 w 149"/>
                <a:gd name="T45" fmla="*/ 87 h 116"/>
                <a:gd name="T46" fmla="*/ 14 w 149"/>
                <a:gd name="T47" fmla="*/ 92 h 116"/>
                <a:gd name="T48" fmla="*/ 16 w 149"/>
                <a:gd name="T49" fmla="*/ 95 h 116"/>
                <a:gd name="T50" fmla="*/ 21 w 149"/>
                <a:gd name="T51" fmla="*/ 97 h 116"/>
                <a:gd name="T52" fmla="*/ 22 w 149"/>
                <a:gd name="T53" fmla="*/ 100 h 116"/>
                <a:gd name="T54" fmla="*/ 26 w 149"/>
                <a:gd name="T55" fmla="*/ 104 h 116"/>
                <a:gd name="T56" fmla="*/ 34 w 149"/>
                <a:gd name="T57" fmla="*/ 107 h 116"/>
                <a:gd name="T58" fmla="*/ 51 w 149"/>
                <a:gd name="T59" fmla="*/ 112 h 116"/>
                <a:gd name="T60" fmla="*/ 60 w 149"/>
                <a:gd name="T61" fmla="*/ 116 h 116"/>
                <a:gd name="T62" fmla="*/ 67 w 149"/>
                <a:gd name="T63" fmla="*/ 116 h 116"/>
                <a:gd name="T64" fmla="*/ 72 w 149"/>
                <a:gd name="T65" fmla="*/ 116 h 116"/>
                <a:gd name="T66" fmla="*/ 77 w 149"/>
                <a:gd name="T67" fmla="*/ 116 h 116"/>
                <a:gd name="T68" fmla="*/ 87 w 149"/>
                <a:gd name="T69" fmla="*/ 114 h 116"/>
                <a:gd name="T70" fmla="*/ 97 w 149"/>
                <a:gd name="T71" fmla="*/ 112 h 116"/>
                <a:gd name="T72" fmla="*/ 109 w 149"/>
                <a:gd name="T73" fmla="*/ 107 h 116"/>
                <a:gd name="T74" fmla="*/ 116 w 149"/>
                <a:gd name="T75" fmla="*/ 104 h 116"/>
                <a:gd name="T76" fmla="*/ 121 w 149"/>
                <a:gd name="T77" fmla="*/ 102 h 116"/>
                <a:gd name="T78" fmla="*/ 123 w 149"/>
                <a:gd name="T79" fmla="*/ 99 h 116"/>
                <a:gd name="T80" fmla="*/ 126 w 149"/>
                <a:gd name="T81" fmla="*/ 97 h 116"/>
                <a:gd name="T82" fmla="*/ 130 w 149"/>
                <a:gd name="T83" fmla="*/ 94 h 116"/>
                <a:gd name="T84" fmla="*/ 135 w 149"/>
                <a:gd name="T85" fmla="*/ 92 h 116"/>
                <a:gd name="T86" fmla="*/ 140 w 149"/>
                <a:gd name="T87" fmla="*/ 82 h 116"/>
                <a:gd name="T88" fmla="*/ 145 w 149"/>
                <a:gd name="T89" fmla="*/ 71 h 116"/>
                <a:gd name="T90" fmla="*/ 147 w 149"/>
                <a:gd name="T91" fmla="*/ 66 h 116"/>
                <a:gd name="T92" fmla="*/ 149 w 149"/>
                <a:gd name="T93" fmla="*/ 63 h 116"/>
                <a:gd name="T94" fmla="*/ 147 w 149"/>
                <a:gd name="T95" fmla="*/ 59 h 116"/>
                <a:gd name="T96" fmla="*/ 149 w 149"/>
                <a:gd name="T97" fmla="*/ 56 h 116"/>
                <a:gd name="T98" fmla="*/ 149 w 149"/>
                <a:gd name="T99" fmla="*/ 51 h 116"/>
                <a:gd name="T100" fmla="*/ 147 w 149"/>
                <a:gd name="T101" fmla="*/ 47 h 116"/>
                <a:gd name="T102" fmla="*/ 143 w 149"/>
                <a:gd name="T103" fmla="*/ 37 h 116"/>
                <a:gd name="T104" fmla="*/ 142 w 149"/>
                <a:gd name="T105" fmla="*/ 32 h 116"/>
                <a:gd name="T106" fmla="*/ 137 w 149"/>
                <a:gd name="T107" fmla="*/ 27 h 116"/>
                <a:gd name="T108" fmla="*/ 133 w 149"/>
                <a:gd name="T109" fmla="*/ 22 h 116"/>
                <a:gd name="T110" fmla="*/ 130 w 149"/>
                <a:gd name="T111" fmla="*/ 19 h 116"/>
                <a:gd name="T112" fmla="*/ 125 w 149"/>
                <a:gd name="T113" fmla="*/ 15 h 116"/>
                <a:gd name="T114" fmla="*/ 120 w 149"/>
                <a:gd name="T115" fmla="*/ 12 h 116"/>
                <a:gd name="T116" fmla="*/ 106 w 149"/>
                <a:gd name="T117" fmla="*/ 7 h 1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9"/>
                <a:gd name="T178" fmla="*/ 0 h 116"/>
                <a:gd name="T179" fmla="*/ 149 w 149"/>
                <a:gd name="T180" fmla="*/ 116 h 1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9" h="116">
                  <a:moveTo>
                    <a:pt x="106" y="7"/>
                  </a:moveTo>
                  <a:lnTo>
                    <a:pt x="99" y="3"/>
                  </a:lnTo>
                  <a:lnTo>
                    <a:pt x="97" y="3"/>
                  </a:lnTo>
                  <a:lnTo>
                    <a:pt x="92" y="1"/>
                  </a:lnTo>
                  <a:lnTo>
                    <a:pt x="92" y="3"/>
                  </a:lnTo>
                  <a:lnTo>
                    <a:pt x="89" y="1"/>
                  </a:lnTo>
                  <a:lnTo>
                    <a:pt x="85" y="1"/>
                  </a:lnTo>
                  <a:lnTo>
                    <a:pt x="84" y="0"/>
                  </a:lnTo>
                  <a:lnTo>
                    <a:pt x="82" y="1"/>
                  </a:lnTo>
                  <a:lnTo>
                    <a:pt x="80" y="0"/>
                  </a:lnTo>
                  <a:lnTo>
                    <a:pt x="79" y="0"/>
                  </a:lnTo>
                  <a:lnTo>
                    <a:pt x="77" y="0"/>
                  </a:lnTo>
                  <a:lnTo>
                    <a:pt x="75" y="0"/>
                  </a:lnTo>
                  <a:lnTo>
                    <a:pt x="74" y="0"/>
                  </a:lnTo>
                  <a:lnTo>
                    <a:pt x="72" y="0"/>
                  </a:lnTo>
                  <a:lnTo>
                    <a:pt x="70" y="1"/>
                  </a:lnTo>
                  <a:lnTo>
                    <a:pt x="68" y="1"/>
                  </a:lnTo>
                  <a:lnTo>
                    <a:pt x="63" y="3"/>
                  </a:lnTo>
                  <a:lnTo>
                    <a:pt x="62" y="1"/>
                  </a:lnTo>
                  <a:lnTo>
                    <a:pt x="56" y="3"/>
                  </a:lnTo>
                  <a:lnTo>
                    <a:pt x="55" y="3"/>
                  </a:lnTo>
                  <a:lnTo>
                    <a:pt x="51" y="5"/>
                  </a:lnTo>
                  <a:lnTo>
                    <a:pt x="41" y="8"/>
                  </a:lnTo>
                  <a:lnTo>
                    <a:pt x="39" y="10"/>
                  </a:lnTo>
                  <a:lnTo>
                    <a:pt x="36" y="10"/>
                  </a:lnTo>
                  <a:lnTo>
                    <a:pt x="34" y="10"/>
                  </a:lnTo>
                  <a:lnTo>
                    <a:pt x="33" y="12"/>
                  </a:lnTo>
                  <a:lnTo>
                    <a:pt x="31" y="13"/>
                  </a:lnTo>
                  <a:lnTo>
                    <a:pt x="31" y="15"/>
                  </a:lnTo>
                  <a:lnTo>
                    <a:pt x="28" y="15"/>
                  </a:lnTo>
                  <a:lnTo>
                    <a:pt x="26" y="15"/>
                  </a:lnTo>
                  <a:lnTo>
                    <a:pt x="26" y="17"/>
                  </a:lnTo>
                  <a:lnTo>
                    <a:pt x="26" y="19"/>
                  </a:lnTo>
                  <a:lnTo>
                    <a:pt x="24" y="19"/>
                  </a:lnTo>
                  <a:lnTo>
                    <a:pt x="22" y="19"/>
                  </a:lnTo>
                  <a:lnTo>
                    <a:pt x="22" y="20"/>
                  </a:lnTo>
                  <a:lnTo>
                    <a:pt x="21" y="20"/>
                  </a:lnTo>
                  <a:lnTo>
                    <a:pt x="21" y="22"/>
                  </a:lnTo>
                  <a:lnTo>
                    <a:pt x="19" y="22"/>
                  </a:lnTo>
                  <a:lnTo>
                    <a:pt x="17" y="24"/>
                  </a:lnTo>
                  <a:lnTo>
                    <a:pt x="16" y="25"/>
                  </a:lnTo>
                  <a:lnTo>
                    <a:pt x="14" y="29"/>
                  </a:lnTo>
                  <a:lnTo>
                    <a:pt x="12" y="30"/>
                  </a:lnTo>
                  <a:lnTo>
                    <a:pt x="9" y="34"/>
                  </a:lnTo>
                  <a:lnTo>
                    <a:pt x="5" y="39"/>
                  </a:lnTo>
                  <a:lnTo>
                    <a:pt x="5" y="42"/>
                  </a:lnTo>
                  <a:lnTo>
                    <a:pt x="4" y="44"/>
                  </a:lnTo>
                  <a:lnTo>
                    <a:pt x="4" y="46"/>
                  </a:lnTo>
                  <a:lnTo>
                    <a:pt x="2" y="47"/>
                  </a:lnTo>
                  <a:lnTo>
                    <a:pt x="4" y="49"/>
                  </a:lnTo>
                  <a:lnTo>
                    <a:pt x="2" y="51"/>
                  </a:lnTo>
                  <a:lnTo>
                    <a:pt x="2" y="53"/>
                  </a:lnTo>
                  <a:lnTo>
                    <a:pt x="2" y="54"/>
                  </a:lnTo>
                  <a:lnTo>
                    <a:pt x="2" y="56"/>
                  </a:lnTo>
                  <a:lnTo>
                    <a:pt x="0" y="58"/>
                  </a:lnTo>
                  <a:lnTo>
                    <a:pt x="2" y="58"/>
                  </a:lnTo>
                  <a:lnTo>
                    <a:pt x="0" y="59"/>
                  </a:lnTo>
                  <a:lnTo>
                    <a:pt x="0" y="61"/>
                  </a:lnTo>
                  <a:lnTo>
                    <a:pt x="2" y="63"/>
                  </a:lnTo>
                  <a:lnTo>
                    <a:pt x="0" y="63"/>
                  </a:lnTo>
                  <a:lnTo>
                    <a:pt x="2" y="66"/>
                  </a:lnTo>
                  <a:lnTo>
                    <a:pt x="2" y="68"/>
                  </a:lnTo>
                  <a:lnTo>
                    <a:pt x="2" y="70"/>
                  </a:lnTo>
                  <a:lnTo>
                    <a:pt x="4" y="71"/>
                  </a:lnTo>
                  <a:lnTo>
                    <a:pt x="2" y="71"/>
                  </a:lnTo>
                  <a:lnTo>
                    <a:pt x="5" y="80"/>
                  </a:lnTo>
                  <a:lnTo>
                    <a:pt x="7" y="82"/>
                  </a:lnTo>
                  <a:lnTo>
                    <a:pt x="9" y="83"/>
                  </a:lnTo>
                  <a:lnTo>
                    <a:pt x="9" y="87"/>
                  </a:lnTo>
                  <a:lnTo>
                    <a:pt x="10" y="87"/>
                  </a:lnTo>
                  <a:lnTo>
                    <a:pt x="12" y="90"/>
                  </a:lnTo>
                  <a:lnTo>
                    <a:pt x="14" y="92"/>
                  </a:lnTo>
                  <a:lnTo>
                    <a:pt x="14" y="94"/>
                  </a:lnTo>
                  <a:lnTo>
                    <a:pt x="16" y="94"/>
                  </a:lnTo>
                  <a:lnTo>
                    <a:pt x="16" y="95"/>
                  </a:lnTo>
                  <a:lnTo>
                    <a:pt x="17" y="95"/>
                  </a:lnTo>
                  <a:lnTo>
                    <a:pt x="19" y="97"/>
                  </a:lnTo>
                  <a:lnTo>
                    <a:pt x="21" y="97"/>
                  </a:lnTo>
                  <a:lnTo>
                    <a:pt x="21" y="99"/>
                  </a:lnTo>
                  <a:lnTo>
                    <a:pt x="22" y="99"/>
                  </a:lnTo>
                  <a:lnTo>
                    <a:pt x="22" y="100"/>
                  </a:lnTo>
                  <a:lnTo>
                    <a:pt x="24" y="100"/>
                  </a:lnTo>
                  <a:lnTo>
                    <a:pt x="26" y="102"/>
                  </a:lnTo>
                  <a:lnTo>
                    <a:pt x="26" y="104"/>
                  </a:lnTo>
                  <a:lnTo>
                    <a:pt x="29" y="104"/>
                  </a:lnTo>
                  <a:lnTo>
                    <a:pt x="31" y="105"/>
                  </a:lnTo>
                  <a:lnTo>
                    <a:pt x="34" y="107"/>
                  </a:lnTo>
                  <a:lnTo>
                    <a:pt x="41" y="111"/>
                  </a:lnTo>
                  <a:lnTo>
                    <a:pt x="50" y="114"/>
                  </a:lnTo>
                  <a:lnTo>
                    <a:pt x="51" y="112"/>
                  </a:lnTo>
                  <a:lnTo>
                    <a:pt x="55" y="114"/>
                  </a:lnTo>
                  <a:lnTo>
                    <a:pt x="56" y="114"/>
                  </a:lnTo>
                  <a:lnTo>
                    <a:pt x="60" y="116"/>
                  </a:lnTo>
                  <a:lnTo>
                    <a:pt x="62" y="116"/>
                  </a:lnTo>
                  <a:lnTo>
                    <a:pt x="63" y="116"/>
                  </a:lnTo>
                  <a:lnTo>
                    <a:pt x="67" y="116"/>
                  </a:lnTo>
                  <a:lnTo>
                    <a:pt x="68" y="116"/>
                  </a:lnTo>
                  <a:lnTo>
                    <a:pt x="70" y="116"/>
                  </a:lnTo>
                  <a:lnTo>
                    <a:pt x="72" y="116"/>
                  </a:lnTo>
                  <a:lnTo>
                    <a:pt x="74" y="116"/>
                  </a:lnTo>
                  <a:lnTo>
                    <a:pt x="75" y="116"/>
                  </a:lnTo>
                  <a:lnTo>
                    <a:pt x="77" y="116"/>
                  </a:lnTo>
                  <a:lnTo>
                    <a:pt x="80" y="116"/>
                  </a:lnTo>
                  <a:lnTo>
                    <a:pt x="82" y="116"/>
                  </a:lnTo>
                  <a:lnTo>
                    <a:pt x="87" y="114"/>
                  </a:lnTo>
                  <a:lnTo>
                    <a:pt x="92" y="114"/>
                  </a:lnTo>
                  <a:lnTo>
                    <a:pt x="94" y="114"/>
                  </a:lnTo>
                  <a:lnTo>
                    <a:pt x="97" y="112"/>
                  </a:lnTo>
                  <a:lnTo>
                    <a:pt x="97" y="111"/>
                  </a:lnTo>
                  <a:lnTo>
                    <a:pt x="108" y="109"/>
                  </a:lnTo>
                  <a:lnTo>
                    <a:pt x="109" y="107"/>
                  </a:lnTo>
                  <a:lnTo>
                    <a:pt x="111" y="107"/>
                  </a:lnTo>
                  <a:lnTo>
                    <a:pt x="114" y="105"/>
                  </a:lnTo>
                  <a:lnTo>
                    <a:pt x="116" y="104"/>
                  </a:lnTo>
                  <a:lnTo>
                    <a:pt x="118" y="104"/>
                  </a:lnTo>
                  <a:lnTo>
                    <a:pt x="120" y="102"/>
                  </a:lnTo>
                  <a:lnTo>
                    <a:pt x="121" y="102"/>
                  </a:lnTo>
                  <a:lnTo>
                    <a:pt x="121" y="100"/>
                  </a:lnTo>
                  <a:lnTo>
                    <a:pt x="123" y="100"/>
                  </a:lnTo>
                  <a:lnTo>
                    <a:pt x="123" y="99"/>
                  </a:lnTo>
                  <a:lnTo>
                    <a:pt x="125" y="99"/>
                  </a:lnTo>
                  <a:lnTo>
                    <a:pt x="125" y="97"/>
                  </a:lnTo>
                  <a:lnTo>
                    <a:pt x="126" y="97"/>
                  </a:lnTo>
                  <a:lnTo>
                    <a:pt x="128" y="97"/>
                  </a:lnTo>
                  <a:lnTo>
                    <a:pt x="130" y="95"/>
                  </a:lnTo>
                  <a:lnTo>
                    <a:pt x="130" y="94"/>
                  </a:lnTo>
                  <a:lnTo>
                    <a:pt x="132" y="94"/>
                  </a:lnTo>
                  <a:lnTo>
                    <a:pt x="132" y="92"/>
                  </a:lnTo>
                  <a:lnTo>
                    <a:pt x="135" y="92"/>
                  </a:lnTo>
                  <a:lnTo>
                    <a:pt x="135" y="87"/>
                  </a:lnTo>
                  <a:lnTo>
                    <a:pt x="138" y="87"/>
                  </a:lnTo>
                  <a:lnTo>
                    <a:pt x="140" y="82"/>
                  </a:lnTo>
                  <a:lnTo>
                    <a:pt x="143" y="76"/>
                  </a:lnTo>
                  <a:lnTo>
                    <a:pt x="143" y="75"/>
                  </a:lnTo>
                  <a:lnTo>
                    <a:pt x="145" y="71"/>
                  </a:lnTo>
                  <a:lnTo>
                    <a:pt x="145" y="70"/>
                  </a:lnTo>
                  <a:lnTo>
                    <a:pt x="147" y="68"/>
                  </a:lnTo>
                  <a:lnTo>
                    <a:pt x="147" y="66"/>
                  </a:lnTo>
                  <a:lnTo>
                    <a:pt x="149" y="65"/>
                  </a:lnTo>
                  <a:lnTo>
                    <a:pt x="147" y="63"/>
                  </a:lnTo>
                  <a:lnTo>
                    <a:pt x="149" y="63"/>
                  </a:lnTo>
                  <a:lnTo>
                    <a:pt x="147" y="61"/>
                  </a:lnTo>
                  <a:lnTo>
                    <a:pt x="149" y="61"/>
                  </a:lnTo>
                  <a:lnTo>
                    <a:pt x="147" y="59"/>
                  </a:lnTo>
                  <a:lnTo>
                    <a:pt x="149" y="59"/>
                  </a:lnTo>
                  <a:lnTo>
                    <a:pt x="149" y="58"/>
                  </a:lnTo>
                  <a:lnTo>
                    <a:pt x="149" y="56"/>
                  </a:lnTo>
                  <a:lnTo>
                    <a:pt x="149" y="54"/>
                  </a:lnTo>
                  <a:lnTo>
                    <a:pt x="149" y="53"/>
                  </a:lnTo>
                  <a:lnTo>
                    <a:pt x="149" y="51"/>
                  </a:lnTo>
                  <a:lnTo>
                    <a:pt x="147" y="49"/>
                  </a:lnTo>
                  <a:lnTo>
                    <a:pt x="149" y="49"/>
                  </a:lnTo>
                  <a:lnTo>
                    <a:pt x="147" y="47"/>
                  </a:lnTo>
                  <a:lnTo>
                    <a:pt x="147" y="46"/>
                  </a:lnTo>
                  <a:lnTo>
                    <a:pt x="147" y="44"/>
                  </a:lnTo>
                  <a:lnTo>
                    <a:pt x="143" y="37"/>
                  </a:lnTo>
                  <a:lnTo>
                    <a:pt x="143" y="36"/>
                  </a:lnTo>
                  <a:lnTo>
                    <a:pt x="143" y="34"/>
                  </a:lnTo>
                  <a:lnTo>
                    <a:pt x="142" y="32"/>
                  </a:lnTo>
                  <a:lnTo>
                    <a:pt x="138" y="29"/>
                  </a:lnTo>
                  <a:lnTo>
                    <a:pt x="138" y="27"/>
                  </a:lnTo>
                  <a:lnTo>
                    <a:pt x="137" y="27"/>
                  </a:lnTo>
                  <a:lnTo>
                    <a:pt x="135" y="24"/>
                  </a:lnTo>
                  <a:lnTo>
                    <a:pt x="135" y="22"/>
                  </a:lnTo>
                  <a:lnTo>
                    <a:pt x="133" y="22"/>
                  </a:lnTo>
                  <a:lnTo>
                    <a:pt x="133" y="20"/>
                  </a:lnTo>
                  <a:lnTo>
                    <a:pt x="132" y="20"/>
                  </a:lnTo>
                  <a:lnTo>
                    <a:pt x="130" y="19"/>
                  </a:lnTo>
                  <a:lnTo>
                    <a:pt x="128" y="17"/>
                  </a:lnTo>
                  <a:lnTo>
                    <a:pt x="126" y="15"/>
                  </a:lnTo>
                  <a:lnTo>
                    <a:pt x="125" y="15"/>
                  </a:lnTo>
                  <a:lnTo>
                    <a:pt x="123" y="15"/>
                  </a:lnTo>
                  <a:lnTo>
                    <a:pt x="123" y="13"/>
                  </a:lnTo>
                  <a:lnTo>
                    <a:pt x="120" y="12"/>
                  </a:lnTo>
                  <a:lnTo>
                    <a:pt x="114" y="10"/>
                  </a:lnTo>
                  <a:lnTo>
                    <a:pt x="114" y="8"/>
                  </a:lnTo>
                  <a:lnTo>
                    <a:pt x="106" y="7"/>
                  </a:lnTo>
                  <a:close/>
                </a:path>
              </a:pathLst>
            </a:custGeom>
            <a:solidFill>
              <a:srgbClr val="808080"/>
            </a:solidFill>
            <a:ln w="9525">
              <a:noFill/>
              <a:round/>
              <a:headEnd/>
              <a:tailEnd/>
            </a:ln>
          </p:spPr>
          <p:txBody>
            <a:bodyPr/>
            <a:lstStyle/>
            <a:p>
              <a:endParaRPr lang="en-US"/>
            </a:p>
          </p:txBody>
        </p:sp>
        <p:sp>
          <p:nvSpPr>
            <p:cNvPr id="561" name="Freeform 2732"/>
            <p:cNvSpPr>
              <a:spLocks/>
            </p:cNvSpPr>
            <p:nvPr/>
          </p:nvSpPr>
          <p:spPr bwMode="auto">
            <a:xfrm>
              <a:off x="1931" y="2758"/>
              <a:ext cx="129" cy="126"/>
            </a:xfrm>
            <a:custGeom>
              <a:avLst/>
              <a:gdLst>
                <a:gd name="T0" fmla="*/ 2 w 129"/>
                <a:gd name="T1" fmla="*/ 50 h 126"/>
                <a:gd name="T2" fmla="*/ 0 w 129"/>
                <a:gd name="T3" fmla="*/ 62 h 126"/>
                <a:gd name="T4" fmla="*/ 0 w 129"/>
                <a:gd name="T5" fmla="*/ 75 h 126"/>
                <a:gd name="T6" fmla="*/ 3 w 129"/>
                <a:gd name="T7" fmla="*/ 89 h 126"/>
                <a:gd name="T8" fmla="*/ 10 w 129"/>
                <a:gd name="T9" fmla="*/ 101 h 126"/>
                <a:gd name="T10" fmla="*/ 19 w 129"/>
                <a:gd name="T11" fmla="*/ 109 h 126"/>
                <a:gd name="T12" fmla="*/ 31 w 129"/>
                <a:gd name="T13" fmla="*/ 118 h 126"/>
                <a:gd name="T14" fmla="*/ 43 w 129"/>
                <a:gd name="T15" fmla="*/ 125 h 126"/>
                <a:gd name="T16" fmla="*/ 54 w 129"/>
                <a:gd name="T17" fmla="*/ 126 h 126"/>
                <a:gd name="T18" fmla="*/ 68 w 129"/>
                <a:gd name="T19" fmla="*/ 126 h 126"/>
                <a:gd name="T20" fmla="*/ 80 w 129"/>
                <a:gd name="T21" fmla="*/ 125 h 126"/>
                <a:gd name="T22" fmla="*/ 92 w 129"/>
                <a:gd name="T23" fmla="*/ 120 h 126"/>
                <a:gd name="T24" fmla="*/ 106 w 129"/>
                <a:gd name="T25" fmla="*/ 113 h 126"/>
                <a:gd name="T26" fmla="*/ 114 w 129"/>
                <a:gd name="T27" fmla="*/ 103 h 126"/>
                <a:gd name="T28" fmla="*/ 123 w 129"/>
                <a:gd name="T29" fmla="*/ 92 h 126"/>
                <a:gd name="T30" fmla="*/ 128 w 129"/>
                <a:gd name="T31" fmla="*/ 80 h 126"/>
                <a:gd name="T32" fmla="*/ 129 w 129"/>
                <a:gd name="T33" fmla="*/ 68 h 126"/>
                <a:gd name="T34" fmla="*/ 128 w 129"/>
                <a:gd name="T35" fmla="*/ 53 h 126"/>
                <a:gd name="T36" fmla="*/ 123 w 129"/>
                <a:gd name="T37" fmla="*/ 36 h 126"/>
                <a:gd name="T38" fmla="*/ 118 w 129"/>
                <a:gd name="T39" fmla="*/ 26 h 126"/>
                <a:gd name="T40" fmla="*/ 109 w 129"/>
                <a:gd name="T41" fmla="*/ 17 h 126"/>
                <a:gd name="T42" fmla="*/ 99 w 129"/>
                <a:gd name="T43" fmla="*/ 9 h 126"/>
                <a:gd name="T44" fmla="*/ 77 w 129"/>
                <a:gd name="T45" fmla="*/ 0 h 126"/>
                <a:gd name="T46" fmla="*/ 65 w 129"/>
                <a:gd name="T47" fmla="*/ 0 h 126"/>
                <a:gd name="T48" fmla="*/ 53 w 129"/>
                <a:gd name="T49" fmla="*/ 2 h 126"/>
                <a:gd name="T50" fmla="*/ 34 w 129"/>
                <a:gd name="T51" fmla="*/ 9 h 126"/>
                <a:gd name="T52" fmla="*/ 24 w 129"/>
                <a:gd name="T53" fmla="*/ 16 h 126"/>
                <a:gd name="T54" fmla="*/ 15 w 129"/>
                <a:gd name="T55" fmla="*/ 24 h 126"/>
                <a:gd name="T56" fmla="*/ 7 w 129"/>
                <a:gd name="T57" fmla="*/ 38 h 126"/>
                <a:gd name="T58" fmla="*/ 15 w 129"/>
                <a:gd name="T59" fmla="*/ 29 h 126"/>
                <a:gd name="T60" fmla="*/ 24 w 129"/>
                <a:gd name="T61" fmla="*/ 19 h 126"/>
                <a:gd name="T62" fmla="*/ 32 w 129"/>
                <a:gd name="T63" fmla="*/ 12 h 126"/>
                <a:gd name="T64" fmla="*/ 49 w 129"/>
                <a:gd name="T65" fmla="*/ 5 h 126"/>
                <a:gd name="T66" fmla="*/ 63 w 129"/>
                <a:gd name="T67" fmla="*/ 4 h 126"/>
                <a:gd name="T68" fmla="*/ 73 w 129"/>
                <a:gd name="T69" fmla="*/ 4 h 126"/>
                <a:gd name="T70" fmla="*/ 87 w 129"/>
                <a:gd name="T71" fmla="*/ 7 h 126"/>
                <a:gd name="T72" fmla="*/ 104 w 129"/>
                <a:gd name="T73" fmla="*/ 17 h 126"/>
                <a:gd name="T74" fmla="*/ 112 w 129"/>
                <a:gd name="T75" fmla="*/ 26 h 126"/>
                <a:gd name="T76" fmla="*/ 119 w 129"/>
                <a:gd name="T77" fmla="*/ 34 h 126"/>
                <a:gd name="T78" fmla="*/ 126 w 129"/>
                <a:gd name="T79" fmla="*/ 51 h 126"/>
                <a:gd name="T80" fmla="*/ 126 w 129"/>
                <a:gd name="T81" fmla="*/ 65 h 126"/>
                <a:gd name="T82" fmla="*/ 124 w 129"/>
                <a:gd name="T83" fmla="*/ 77 h 126"/>
                <a:gd name="T84" fmla="*/ 121 w 129"/>
                <a:gd name="T85" fmla="*/ 89 h 126"/>
                <a:gd name="T86" fmla="*/ 112 w 129"/>
                <a:gd name="T87" fmla="*/ 99 h 126"/>
                <a:gd name="T88" fmla="*/ 106 w 129"/>
                <a:gd name="T89" fmla="*/ 108 h 126"/>
                <a:gd name="T90" fmla="*/ 94 w 129"/>
                <a:gd name="T91" fmla="*/ 116 h 126"/>
                <a:gd name="T92" fmla="*/ 82 w 129"/>
                <a:gd name="T93" fmla="*/ 121 h 126"/>
                <a:gd name="T94" fmla="*/ 70 w 129"/>
                <a:gd name="T95" fmla="*/ 123 h 126"/>
                <a:gd name="T96" fmla="*/ 58 w 129"/>
                <a:gd name="T97" fmla="*/ 125 h 126"/>
                <a:gd name="T98" fmla="*/ 46 w 129"/>
                <a:gd name="T99" fmla="*/ 121 h 126"/>
                <a:gd name="T100" fmla="*/ 34 w 129"/>
                <a:gd name="T101" fmla="*/ 118 h 126"/>
                <a:gd name="T102" fmla="*/ 22 w 129"/>
                <a:gd name="T103" fmla="*/ 109 h 126"/>
                <a:gd name="T104" fmla="*/ 14 w 129"/>
                <a:gd name="T105" fmla="*/ 101 h 126"/>
                <a:gd name="T106" fmla="*/ 7 w 129"/>
                <a:gd name="T107" fmla="*/ 91 h 126"/>
                <a:gd name="T108" fmla="*/ 3 w 129"/>
                <a:gd name="T109" fmla="*/ 77 h 126"/>
                <a:gd name="T110" fmla="*/ 3 w 129"/>
                <a:gd name="T111" fmla="*/ 65 h 126"/>
                <a:gd name="T112" fmla="*/ 3 w 129"/>
                <a:gd name="T113" fmla="*/ 53 h 126"/>
                <a:gd name="T114" fmla="*/ 8 w 129"/>
                <a:gd name="T115" fmla="*/ 39 h 1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9"/>
                <a:gd name="T175" fmla="*/ 0 h 126"/>
                <a:gd name="T176" fmla="*/ 129 w 129"/>
                <a:gd name="T177" fmla="*/ 126 h 1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9" h="126">
                  <a:moveTo>
                    <a:pt x="7" y="38"/>
                  </a:moveTo>
                  <a:lnTo>
                    <a:pt x="3" y="43"/>
                  </a:lnTo>
                  <a:lnTo>
                    <a:pt x="3" y="48"/>
                  </a:lnTo>
                  <a:lnTo>
                    <a:pt x="2" y="50"/>
                  </a:lnTo>
                  <a:lnTo>
                    <a:pt x="2" y="53"/>
                  </a:lnTo>
                  <a:lnTo>
                    <a:pt x="0" y="56"/>
                  </a:lnTo>
                  <a:lnTo>
                    <a:pt x="0" y="60"/>
                  </a:lnTo>
                  <a:lnTo>
                    <a:pt x="0" y="62"/>
                  </a:lnTo>
                  <a:lnTo>
                    <a:pt x="0" y="65"/>
                  </a:lnTo>
                  <a:lnTo>
                    <a:pt x="0" y="68"/>
                  </a:lnTo>
                  <a:lnTo>
                    <a:pt x="0" y="72"/>
                  </a:lnTo>
                  <a:lnTo>
                    <a:pt x="0" y="75"/>
                  </a:lnTo>
                  <a:lnTo>
                    <a:pt x="0" y="79"/>
                  </a:lnTo>
                  <a:lnTo>
                    <a:pt x="2" y="80"/>
                  </a:lnTo>
                  <a:lnTo>
                    <a:pt x="3" y="85"/>
                  </a:lnTo>
                  <a:lnTo>
                    <a:pt x="3" y="89"/>
                  </a:lnTo>
                  <a:lnTo>
                    <a:pt x="5" y="92"/>
                  </a:lnTo>
                  <a:lnTo>
                    <a:pt x="7" y="94"/>
                  </a:lnTo>
                  <a:lnTo>
                    <a:pt x="8" y="97"/>
                  </a:lnTo>
                  <a:lnTo>
                    <a:pt x="10" y="101"/>
                  </a:lnTo>
                  <a:lnTo>
                    <a:pt x="12" y="103"/>
                  </a:lnTo>
                  <a:lnTo>
                    <a:pt x="14" y="104"/>
                  </a:lnTo>
                  <a:lnTo>
                    <a:pt x="15" y="106"/>
                  </a:lnTo>
                  <a:lnTo>
                    <a:pt x="19" y="109"/>
                  </a:lnTo>
                  <a:lnTo>
                    <a:pt x="20" y="111"/>
                  </a:lnTo>
                  <a:lnTo>
                    <a:pt x="24" y="113"/>
                  </a:lnTo>
                  <a:lnTo>
                    <a:pt x="27" y="116"/>
                  </a:lnTo>
                  <a:lnTo>
                    <a:pt x="31" y="118"/>
                  </a:lnTo>
                  <a:lnTo>
                    <a:pt x="32" y="120"/>
                  </a:lnTo>
                  <a:lnTo>
                    <a:pt x="36" y="121"/>
                  </a:lnTo>
                  <a:lnTo>
                    <a:pt x="39" y="121"/>
                  </a:lnTo>
                  <a:lnTo>
                    <a:pt x="43" y="125"/>
                  </a:lnTo>
                  <a:lnTo>
                    <a:pt x="46" y="125"/>
                  </a:lnTo>
                  <a:lnTo>
                    <a:pt x="49" y="125"/>
                  </a:lnTo>
                  <a:lnTo>
                    <a:pt x="53" y="126"/>
                  </a:lnTo>
                  <a:lnTo>
                    <a:pt x="54" y="126"/>
                  </a:lnTo>
                  <a:lnTo>
                    <a:pt x="56" y="126"/>
                  </a:lnTo>
                  <a:lnTo>
                    <a:pt x="61" y="126"/>
                  </a:lnTo>
                  <a:lnTo>
                    <a:pt x="65" y="126"/>
                  </a:lnTo>
                  <a:lnTo>
                    <a:pt x="68" y="126"/>
                  </a:lnTo>
                  <a:lnTo>
                    <a:pt x="70" y="126"/>
                  </a:lnTo>
                  <a:lnTo>
                    <a:pt x="73" y="126"/>
                  </a:lnTo>
                  <a:lnTo>
                    <a:pt x="77" y="126"/>
                  </a:lnTo>
                  <a:lnTo>
                    <a:pt x="80" y="125"/>
                  </a:lnTo>
                  <a:lnTo>
                    <a:pt x="82" y="125"/>
                  </a:lnTo>
                  <a:lnTo>
                    <a:pt x="85" y="123"/>
                  </a:lnTo>
                  <a:lnTo>
                    <a:pt x="89" y="121"/>
                  </a:lnTo>
                  <a:lnTo>
                    <a:pt x="92" y="120"/>
                  </a:lnTo>
                  <a:lnTo>
                    <a:pt x="94" y="120"/>
                  </a:lnTo>
                  <a:lnTo>
                    <a:pt x="99" y="118"/>
                  </a:lnTo>
                  <a:lnTo>
                    <a:pt x="102" y="114"/>
                  </a:lnTo>
                  <a:lnTo>
                    <a:pt x="106" y="113"/>
                  </a:lnTo>
                  <a:lnTo>
                    <a:pt x="107" y="109"/>
                  </a:lnTo>
                  <a:lnTo>
                    <a:pt x="109" y="108"/>
                  </a:lnTo>
                  <a:lnTo>
                    <a:pt x="112" y="106"/>
                  </a:lnTo>
                  <a:lnTo>
                    <a:pt x="114" y="103"/>
                  </a:lnTo>
                  <a:lnTo>
                    <a:pt x="116" y="101"/>
                  </a:lnTo>
                  <a:lnTo>
                    <a:pt x="119" y="97"/>
                  </a:lnTo>
                  <a:lnTo>
                    <a:pt x="119" y="96"/>
                  </a:lnTo>
                  <a:lnTo>
                    <a:pt x="123" y="92"/>
                  </a:lnTo>
                  <a:lnTo>
                    <a:pt x="123" y="91"/>
                  </a:lnTo>
                  <a:lnTo>
                    <a:pt x="124" y="85"/>
                  </a:lnTo>
                  <a:lnTo>
                    <a:pt x="126" y="84"/>
                  </a:lnTo>
                  <a:lnTo>
                    <a:pt x="128" y="80"/>
                  </a:lnTo>
                  <a:lnTo>
                    <a:pt x="128" y="79"/>
                  </a:lnTo>
                  <a:lnTo>
                    <a:pt x="128" y="74"/>
                  </a:lnTo>
                  <a:lnTo>
                    <a:pt x="128" y="72"/>
                  </a:lnTo>
                  <a:lnTo>
                    <a:pt x="129" y="68"/>
                  </a:lnTo>
                  <a:lnTo>
                    <a:pt x="129" y="65"/>
                  </a:lnTo>
                  <a:lnTo>
                    <a:pt x="129" y="62"/>
                  </a:lnTo>
                  <a:lnTo>
                    <a:pt x="129" y="60"/>
                  </a:lnTo>
                  <a:lnTo>
                    <a:pt x="128" y="53"/>
                  </a:lnTo>
                  <a:lnTo>
                    <a:pt x="128" y="50"/>
                  </a:lnTo>
                  <a:lnTo>
                    <a:pt x="128" y="48"/>
                  </a:lnTo>
                  <a:lnTo>
                    <a:pt x="128" y="45"/>
                  </a:lnTo>
                  <a:lnTo>
                    <a:pt x="123" y="36"/>
                  </a:lnTo>
                  <a:lnTo>
                    <a:pt x="123" y="34"/>
                  </a:lnTo>
                  <a:lnTo>
                    <a:pt x="121" y="31"/>
                  </a:lnTo>
                  <a:lnTo>
                    <a:pt x="119" y="27"/>
                  </a:lnTo>
                  <a:lnTo>
                    <a:pt x="118" y="26"/>
                  </a:lnTo>
                  <a:lnTo>
                    <a:pt x="116" y="24"/>
                  </a:lnTo>
                  <a:lnTo>
                    <a:pt x="112" y="21"/>
                  </a:lnTo>
                  <a:lnTo>
                    <a:pt x="111" y="19"/>
                  </a:lnTo>
                  <a:lnTo>
                    <a:pt x="109" y="17"/>
                  </a:lnTo>
                  <a:lnTo>
                    <a:pt x="107" y="14"/>
                  </a:lnTo>
                  <a:lnTo>
                    <a:pt x="104" y="12"/>
                  </a:lnTo>
                  <a:lnTo>
                    <a:pt x="102" y="12"/>
                  </a:lnTo>
                  <a:lnTo>
                    <a:pt x="99" y="9"/>
                  </a:lnTo>
                  <a:lnTo>
                    <a:pt x="87" y="4"/>
                  </a:lnTo>
                  <a:lnTo>
                    <a:pt x="83" y="4"/>
                  </a:lnTo>
                  <a:lnTo>
                    <a:pt x="82" y="2"/>
                  </a:lnTo>
                  <a:lnTo>
                    <a:pt x="77" y="0"/>
                  </a:lnTo>
                  <a:lnTo>
                    <a:pt x="73" y="0"/>
                  </a:lnTo>
                  <a:lnTo>
                    <a:pt x="71" y="0"/>
                  </a:lnTo>
                  <a:lnTo>
                    <a:pt x="68" y="0"/>
                  </a:lnTo>
                  <a:lnTo>
                    <a:pt x="65" y="0"/>
                  </a:lnTo>
                  <a:lnTo>
                    <a:pt x="61" y="0"/>
                  </a:lnTo>
                  <a:lnTo>
                    <a:pt x="58" y="0"/>
                  </a:lnTo>
                  <a:lnTo>
                    <a:pt x="56" y="2"/>
                  </a:lnTo>
                  <a:lnTo>
                    <a:pt x="53" y="2"/>
                  </a:lnTo>
                  <a:lnTo>
                    <a:pt x="49" y="4"/>
                  </a:lnTo>
                  <a:lnTo>
                    <a:pt x="41" y="5"/>
                  </a:lnTo>
                  <a:lnTo>
                    <a:pt x="37" y="7"/>
                  </a:lnTo>
                  <a:lnTo>
                    <a:pt x="34" y="9"/>
                  </a:lnTo>
                  <a:lnTo>
                    <a:pt x="32" y="10"/>
                  </a:lnTo>
                  <a:lnTo>
                    <a:pt x="29" y="12"/>
                  </a:lnTo>
                  <a:lnTo>
                    <a:pt x="27" y="14"/>
                  </a:lnTo>
                  <a:lnTo>
                    <a:pt x="24" y="16"/>
                  </a:lnTo>
                  <a:lnTo>
                    <a:pt x="22" y="17"/>
                  </a:lnTo>
                  <a:lnTo>
                    <a:pt x="19" y="19"/>
                  </a:lnTo>
                  <a:lnTo>
                    <a:pt x="19" y="22"/>
                  </a:lnTo>
                  <a:lnTo>
                    <a:pt x="15" y="24"/>
                  </a:lnTo>
                  <a:lnTo>
                    <a:pt x="14" y="27"/>
                  </a:lnTo>
                  <a:lnTo>
                    <a:pt x="12" y="29"/>
                  </a:lnTo>
                  <a:lnTo>
                    <a:pt x="8" y="31"/>
                  </a:lnTo>
                  <a:lnTo>
                    <a:pt x="7" y="38"/>
                  </a:lnTo>
                  <a:lnTo>
                    <a:pt x="8" y="39"/>
                  </a:lnTo>
                  <a:lnTo>
                    <a:pt x="12" y="34"/>
                  </a:lnTo>
                  <a:lnTo>
                    <a:pt x="14" y="31"/>
                  </a:lnTo>
                  <a:lnTo>
                    <a:pt x="15" y="29"/>
                  </a:lnTo>
                  <a:lnTo>
                    <a:pt x="19" y="26"/>
                  </a:lnTo>
                  <a:lnTo>
                    <a:pt x="19" y="24"/>
                  </a:lnTo>
                  <a:lnTo>
                    <a:pt x="22" y="22"/>
                  </a:lnTo>
                  <a:lnTo>
                    <a:pt x="24" y="19"/>
                  </a:lnTo>
                  <a:lnTo>
                    <a:pt x="25" y="17"/>
                  </a:lnTo>
                  <a:lnTo>
                    <a:pt x="27" y="16"/>
                  </a:lnTo>
                  <a:lnTo>
                    <a:pt x="31" y="14"/>
                  </a:lnTo>
                  <a:lnTo>
                    <a:pt x="32" y="12"/>
                  </a:lnTo>
                  <a:lnTo>
                    <a:pt x="36" y="12"/>
                  </a:lnTo>
                  <a:lnTo>
                    <a:pt x="37" y="10"/>
                  </a:lnTo>
                  <a:lnTo>
                    <a:pt x="43" y="9"/>
                  </a:lnTo>
                  <a:lnTo>
                    <a:pt x="49" y="5"/>
                  </a:lnTo>
                  <a:lnTo>
                    <a:pt x="53" y="5"/>
                  </a:lnTo>
                  <a:lnTo>
                    <a:pt x="56" y="5"/>
                  </a:lnTo>
                  <a:lnTo>
                    <a:pt x="58" y="4"/>
                  </a:lnTo>
                  <a:lnTo>
                    <a:pt x="63" y="4"/>
                  </a:lnTo>
                  <a:lnTo>
                    <a:pt x="65" y="4"/>
                  </a:lnTo>
                  <a:lnTo>
                    <a:pt x="68" y="4"/>
                  </a:lnTo>
                  <a:lnTo>
                    <a:pt x="71" y="4"/>
                  </a:lnTo>
                  <a:lnTo>
                    <a:pt x="73" y="4"/>
                  </a:lnTo>
                  <a:lnTo>
                    <a:pt x="77" y="4"/>
                  </a:lnTo>
                  <a:lnTo>
                    <a:pt x="80" y="5"/>
                  </a:lnTo>
                  <a:lnTo>
                    <a:pt x="82" y="5"/>
                  </a:lnTo>
                  <a:lnTo>
                    <a:pt x="87" y="7"/>
                  </a:lnTo>
                  <a:lnTo>
                    <a:pt x="97" y="12"/>
                  </a:lnTo>
                  <a:lnTo>
                    <a:pt x="99" y="12"/>
                  </a:lnTo>
                  <a:lnTo>
                    <a:pt x="102" y="16"/>
                  </a:lnTo>
                  <a:lnTo>
                    <a:pt x="104" y="17"/>
                  </a:lnTo>
                  <a:lnTo>
                    <a:pt x="107" y="19"/>
                  </a:lnTo>
                  <a:lnTo>
                    <a:pt x="109" y="21"/>
                  </a:lnTo>
                  <a:lnTo>
                    <a:pt x="111" y="22"/>
                  </a:lnTo>
                  <a:lnTo>
                    <a:pt x="112" y="26"/>
                  </a:lnTo>
                  <a:lnTo>
                    <a:pt x="114" y="27"/>
                  </a:lnTo>
                  <a:lnTo>
                    <a:pt x="118" y="29"/>
                  </a:lnTo>
                  <a:lnTo>
                    <a:pt x="119" y="31"/>
                  </a:lnTo>
                  <a:lnTo>
                    <a:pt x="119" y="34"/>
                  </a:lnTo>
                  <a:lnTo>
                    <a:pt x="121" y="38"/>
                  </a:lnTo>
                  <a:lnTo>
                    <a:pt x="124" y="45"/>
                  </a:lnTo>
                  <a:lnTo>
                    <a:pt x="124" y="48"/>
                  </a:lnTo>
                  <a:lnTo>
                    <a:pt x="126" y="51"/>
                  </a:lnTo>
                  <a:lnTo>
                    <a:pt x="126" y="53"/>
                  </a:lnTo>
                  <a:lnTo>
                    <a:pt x="126" y="60"/>
                  </a:lnTo>
                  <a:lnTo>
                    <a:pt x="126" y="62"/>
                  </a:lnTo>
                  <a:lnTo>
                    <a:pt x="126" y="65"/>
                  </a:lnTo>
                  <a:lnTo>
                    <a:pt x="126" y="67"/>
                  </a:lnTo>
                  <a:lnTo>
                    <a:pt x="126" y="72"/>
                  </a:lnTo>
                  <a:lnTo>
                    <a:pt x="126" y="74"/>
                  </a:lnTo>
                  <a:lnTo>
                    <a:pt x="124" y="77"/>
                  </a:lnTo>
                  <a:lnTo>
                    <a:pt x="123" y="79"/>
                  </a:lnTo>
                  <a:lnTo>
                    <a:pt x="123" y="82"/>
                  </a:lnTo>
                  <a:lnTo>
                    <a:pt x="123" y="85"/>
                  </a:lnTo>
                  <a:lnTo>
                    <a:pt x="121" y="89"/>
                  </a:lnTo>
                  <a:lnTo>
                    <a:pt x="119" y="91"/>
                  </a:lnTo>
                  <a:lnTo>
                    <a:pt x="118" y="94"/>
                  </a:lnTo>
                  <a:lnTo>
                    <a:pt x="116" y="96"/>
                  </a:lnTo>
                  <a:lnTo>
                    <a:pt x="112" y="99"/>
                  </a:lnTo>
                  <a:lnTo>
                    <a:pt x="112" y="101"/>
                  </a:lnTo>
                  <a:lnTo>
                    <a:pt x="109" y="104"/>
                  </a:lnTo>
                  <a:lnTo>
                    <a:pt x="107" y="106"/>
                  </a:lnTo>
                  <a:lnTo>
                    <a:pt x="106" y="108"/>
                  </a:lnTo>
                  <a:lnTo>
                    <a:pt x="102" y="109"/>
                  </a:lnTo>
                  <a:lnTo>
                    <a:pt x="100" y="113"/>
                  </a:lnTo>
                  <a:lnTo>
                    <a:pt x="95" y="114"/>
                  </a:lnTo>
                  <a:lnTo>
                    <a:pt x="94" y="116"/>
                  </a:lnTo>
                  <a:lnTo>
                    <a:pt x="90" y="118"/>
                  </a:lnTo>
                  <a:lnTo>
                    <a:pt x="89" y="120"/>
                  </a:lnTo>
                  <a:lnTo>
                    <a:pt x="83" y="120"/>
                  </a:lnTo>
                  <a:lnTo>
                    <a:pt x="82" y="121"/>
                  </a:lnTo>
                  <a:lnTo>
                    <a:pt x="78" y="121"/>
                  </a:lnTo>
                  <a:lnTo>
                    <a:pt x="77" y="121"/>
                  </a:lnTo>
                  <a:lnTo>
                    <a:pt x="73" y="123"/>
                  </a:lnTo>
                  <a:lnTo>
                    <a:pt x="70" y="123"/>
                  </a:lnTo>
                  <a:lnTo>
                    <a:pt x="68" y="125"/>
                  </a:lnTo>
                  <a:lnTo>
                    <a:pt x="63" y="125"/>
                  </a:lnTo>
                  <a:lnTo>
                    <a:pt x="61" y="125"/>
                  </a:lnTo>
                  <a:lnTo>
                    <a:pt x="58" y="125"/>
                  </a:lnTo>
                  <a:lnTo>
                    <a:pt x="54" y="125"/>
                  </a:lnTo>
                  <a:lnTo>
                    <a:pt x="53" y="123"/>
                  </a:lnTo>
                  <a:lnTo>
                    <a:pt x="49" y="123"/>
                  </a:lnTo>
                  <a:lnTo>
                    <a:pt x="46" y="121"/>
                  </a:lnTo>
                  <a:lnTo>
                    <a:pt x="44" y="121"/>
                  </a:lnTo>
                  <a:lnTo>
                    <a:pt x="41" y="120"/>
                  </a:lnTo>
                  <a:lnTo>
                    <a:pt x="37" y="120"/>
                  </a:lnTo>
                  <a:lnTo>
                    <a:pt x="34" y="118"/>
                  </a:lnTo>
                  <a:lnTo>
                    <a:pt x="32" y="116"/>
                  </a:lnTo>
                  <a:lnTo>
                    <a:pt x="29" y="114"/>
                  </a:lnTo>
                  <a:lnTo>
                    <a:pt x="24" y="111"/>
                  </a:lnTo>
                  <a:lnTo>
                    <a:pt x="22" y="109"/>
                  </a:lnTo>
                  <a:lnTo>
                    <a:pt x="20" y="108"/>
                  </a:lnTo>
                  <a:lnTo>
                    <a:pt x="19" y="104"/>
                  </a:lnTo>
                  <a:lnTo>
                    <a:pt x="17" y="103"/>
                  </a:lnTo>
                  <a:lnTo>
                    <a:pt x="14" y="101"/>
                  </a:lnTo>
                  <a:lnTo>
                    <a:pt x="14" y="97"/>
                  </a:lnTo>
                  <a:lnTo>
                    <a:pt x="12" y="96"/>
                  </a:lnTo>
                  <a:lnTo>
                    <a:pt x="10" y="94"/>
                  </a:lnTo>
                  <a:lnTo>
                    <a:pt x="7" y="91"/>
                  </a:lnTo>
                  <a:lnTo>
                    <a:pt x="7" y="89"/>
                  </a:lnTo>
                  <a:lnTo>
                    <a:pt x="7" y="85"/>
                  </a:lnTo>
                  <a:lnTo>
                    <a:pt x="3" y="79"/>
                  </a:lnTo>
                  <a:lnTo>
                    <a:pt x="3" y="77"/>
                  </a:lnTo>
                  <a:lnTo>
                    <a:pt x="3" y="74"/>
                  </a:lnTo>
                  <a:lnTo>
                    <a:pt x="3" y="72"/>
                  </a:lnTo>
                  <a:lnTo>
                    <a:pt x="3" y="68"/>
                  </a:lnTo>
                  <a:lnTo>
                    <a:pt x="3" y="65"/>
                  </a:lnTo>
                  <a:lnTo>
                    <a:pt x="3" y="62"/>
                  </a:lnTo>
                  <a:lnTo>
                    <a:pt x="3" y="60"/>
                  </a:lnTo>
                  <a:lnTo>
                    <a:pt x="3" y="56"/>
                  </a:lnTo>
                  <a:lnTo>
                    <a:pt x="3" y="53"/>
                  </a:lnTo>
                  <a:lnTo>
                    <a:pt x="3" y="51"/>
                  </a:lnTo>
                  <a:lnTo>
                    <a:pt x="5" y="48"/>
                  </a:lnTo>
                  <a:lnTo>
                    <a:pt x="7" y="45"/>
                  </a:lnTo>
                  <a:lnTo>
                    <a:pt x="8" y="39"/>
                  </a:lnTo>
                  <a:lnTo>
                    <a:pt x="7" y="38"/>
                  </a:lnTo>
                  <a:close/>
                </a:path>
              </a:pathLst>
            </a:custGeom>
            <a:solidFill>
              <a:srgbClr val="808080"/>
            </a:solidFill>
            <a:ln w="9525">
              <a:noFill/>
              <a:round/>
              <a:headEnd/>
              <a:tailEnd/>
            </a:ln>
          </p:spPr>
          <p:txBody>
            <a:bodyPr/>
            <a:lstStyle/>
            <a:p>
              <a:endParaRPr lang="en-US"/>
            </a:p>
          </p:txBody>
        </p:sp>
        <p:sp>
          <p:nvSpPr>
            <p:cNvPr id="562" name="Freeform 2733"/>
            <p:cNvSpPr>
              <a:spLocks/>
            </p:cNvSpPr>
            <p:nvPr/>
          </p:nvSpPr>
          <p:spPr bwMode="auto">
            <a:xfrm>
              <a:off x="1907" y="2797"/>
              <a:ext cx="131" cy="127"/>
            </a:xfrm>
            <a:custGeom>
              <a:avLst/>
              <a:gdLst>
                <a:gd name="T0" fmla="*/ 2 w 131"/>
                <a:gd name="T1" fmla="*/ 50 h 127"/>
                <a:gd name="T2" fmla="*/ 0 w 131"/>
                <a:gd name="T3" fmla="*/ 62 h 127"/>
                <a:gd name="T4" fmla="*/ 0 w 131"/>
                <a:gd name="T5" fmla="*/ 75 h 127"/>
                <a:gd name="T6" fmla="*/ 5 w 131"/>
                <a:gd name="T7" fmla="*/ 89 h 127"/>
                <a:gd name="T8" fmla="*/ 12 w 131"/>
                <a:gd name="T9" fmla="*/ 101 h 127"/>
                <a:gd name="T10" fmla="*/ 19 w 131"/>
                <a:gd name="T11" fmla="*/ 110 h 127"/>
                <a:gd name="T12" fmla="*/ 31 w 131"/>
                <a:gd name="T13" fmla="*/ 120 h 127"/>
                <a:gd name="T14" fmla="*/ 43 w 131"/>
                <a:gd name="T15" fmla="*/ 125 h 127"/>
                <a:gd name="T16" fmla="*/ 56 w 131"/>
                <a:gd name="T17" fmla="*/ 127 h 127"/>
                <a:gd name="T18" fmla="*/ 68 w 131"/>
                <a:gd name="T19" fmla="*/ 127 h 127"/>
                <a:gd name="T20" fmla="*/ 82 w 131"/>
                <a:gd name="T21" fmla="*/ 125 h 127"/>
                <a:gd name="T22" fmla="*/ 92 w 131"/>
                <a:gd name="T23" fmla="*/ 120 h 127"/>
                <a:gd name="T24" fmla="*/ 107 w 131"/>
                <a:gd name="T25" fmla="*/ 113 h 127"/>
                <a:gd name="T26" fmla="*/ 116 w 131"/>
                <a:gd name="T27" fmla="*/ 103 h 127"/>
                <a:gd name="T28" fmla="*/ 123 w 131"/>
                <a:gd name="T29" fmla="*/ 92 h 127"/>
                <a:gd name="T30" fmla="*/ 128 w 131"/>
                <a:gd name="T31" fmla="*/ 81 h 127"/>
                <a:gd name="T32" fmla="*/ 131 w 131"/>
                <a:gd name="T33" fmla="*/ 69 h 127"/>
                <a:gd name="T34" fmla="*/ 130 w 131"/>
                <a:gd name="T35" fmla="*/ 53 h 127"/>
                <a:gd name="T36" fmla="*/ 124 w 131"/>
                <a:gd name="T37" fmla="*/ 36 h 127"/>
                <a:gd name="T38" fmla="*/ 118 w 131"/>
                <a:gd name="T39" fmla="*/ 26 h 127"/>
                <a:gd name="T40" fmla="*/ 111 w 131"/>
                <a:gd name="T41" fmla="*/ 17 h 127"/>
                <a:gd name="T42" fmla="*/ 101 w 131"/>
                <a:gd name="T43" fmla="*/ 9 h 127"/>
                <a:gd name="T44" fmla="*/ 78 w 131"/>
                <a:gd name="T45" fmla="*/ 0 h 127"/>
                <a:gd name="T46" fmla="*/ 67 w 131"/>
                <a:gd name="T47" fmla="*/ 0 h 127"/>
                <a:gd name="T48" fmla="*/ 53 w 131"/>
                <a:gd name="T49" fmla="*/ 2 h 127"/>
                <a:gd name="T50" fmla="*/ 36 w 131"/>
                <a:gd name="T51" fmla="*/ 9 h 127"/>
                <a:gd name="T52" fmla="*/ 26 w 131"/>
                <a:gd name="T53" fmla="*/ 16 h 127"/>
                <a:gd name="T54" fmla="*/ 17 w 131"/>
                <a:gd name="T55" fmla="*/ 24 h 127"/>
                <a:gd name="T56" fmla="*/ 7 w 131"/>
                <a:gd name="T57" fmla="*/ 38 h 127"/>
                <a:gd name="T58" fmla="*/ 17 w 131"/>
                <a:gd name="T59" fmla="*/ 29 h 127"/>
                <a:gd name="T60" fmla="*/ 26 w 131"/>
                <a:gd name="T61" fmla="*/ 19 h 127"/>
                <a:gd name="T62" fmla="*/ 34 w 131"/>
                <a:gd name="T63" fmla="*/ 14 h 127"/>
                <a:gd name="T64" fmla="*/ 49 w 131"/>
                <a:gd name="T65" fmla="*/ 6 h 127"/>
                <a:gd name="T66" fmla="*/ 63 w 131"/>
                <a:gd name="T67" fmla="*/ 4 h 127"/>
                <a:gd name="T68" fmla="*/ 75 w 131"/>
                <a:gd name="T69" fmla="*/ 4 h 127"/>
                <a:gd name="T70" fmla="*/ 87 w 131"/>
                <a:gd name="T71" fmla="*/ 7 h 127"/>
                <a:gd name="T72" fmla="*/ 106 w 131"/>
                <a:gd name="T73" fmla="*/ 17 h 127"/>
                <a:gd name="T74" fmla="*/ 114 w 131"/>
                <a:gd name="T75" fmla="*/ 26 h 127"/>
                <a:gd name="T76" fmla="*/ 119 w 131"/>
                <a:gd name="T77" fmla="*/ 35 h 127"/>
                <a:gd name="T78" fmla="*/ 126 w 131"/>
                <a:gd name="T79" fmla="*/ 52 h 127"/>
                <a:gd name="T80" fmla="*/ 126 w 131"/>
                <a:gd name="T81" fmla="*/ 65 h 127"/>
                <a:gd name="T82" fmla="*/ 126 w 131"/>
                <a:gd name="T83" fmla="*/ 77 h 127"/>
                <a:gd name="T84" fmla="*/ 121 w 131"/>
                <a:gd name="T85" fmla="*/ 89 h 127"/>
                <a:gd name="T86" fmla="*/ 114 w 131"/>
                <a:gd name="T87" fmla="*/ 99 h 127"/>
                <a:gd name="T88" fmla="*/ 107 w 131"/>
                <a:gd name="T89" fmla="*/ 108 h 127"/>
                <a:gd name="T90" fmla="*/ 94 w 131"/>
                <a:gd name="T91" fmla="*/ 116 h 127"/>
                <a:gd name="T92" fmla="*/ 82 w 131"/>
                <a:gd name="T93" fmla="*/ 121 h 127"/>
                <a:gd name="T94" fmla="*/ 70 w 131"/>
                <a:gd name="T95" fmla="*/ 123 h 127"/>
                <a:gd name="T96" fmla="*/ 60 w 131"/>
                <a:gd name="T97" fmla="*/ 125 h 127"/>
                <a:gd name="T98" fmla="*/ 46 w 131"/>
                <a:gd name="T99" fmla="*/ 121 h 127"/>
                <a:gd name="T100" fmla="*/ 36 w 131"/>
                <a:gd name="T101" fmla="*/ 118 h 127"/>
                <a:gd name="T102" fmla="*/ 22 w 131"/>
                <a:gd name="T103" fmla="*/ 110 h 127"/>
                <a:gd name="T104" fmla="*/ 15 w 131"/>
                <a:gd name="T105" fmla="*/ 101 h 127"/>
                <a:gd name="T106" fmla="*/ 9 w 131"/>
                <a:gd name="T107" fmla="*/ 91 h 127"/>
                <a:gd name="T108" fmla="*/ 5 w 131"/>
                <a:gd name="T109" fmla="*/ 77 h 127"/>
                <a:gd name="T110" fmla="*/ 3 w 131"/>
                <a:gd name="T111" fmla="*/ 67 h 127"/>
                <a:gd name="T112" fmla="*/ 5 w 131"/>
                <a:gd name="T113" fmla="*/ 53 h 127"/>
                <a:gd name="T114" fmla="*/ 10 w 131"/>
                <a:gd name="T115" fmla="*/ 40 h 1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1"/>
                <a:gd name="T175" fmla="*/ 0 h 127"/>
                <a:gd name="T176" fmla="*/ 131 w 131"/>
                <a:gd name="T177" fmla="*/ 127 h 12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1" h="127">
                  <a:moveTo>
                    <a:pt x="7" y="38"/>
                  </a:moveTo>
                  <a:lnTo>
                    <a:pt x="5" y="43"/>
                  </a:lnTo>
                  <a:lnTo>
                    <a:pt x="3" y="48"/>
                  </a:lnTo>
                  <a:lnTo>
                    <a:pt x="2" y="50"/>
                  </a:lnTo>
                  <a:lnTo>
                    <a:pt x="2" y="53"/>
                  </a:lnTo>
                  <a:lnTo>
                    <a:pt x="0" y="57"/>
                  </a:lnTo>
                  <a:lnTo>
                    <a:pt x="0" y="60"/>
                  </a:lnTo>
                  <a:lnTo>
                    <a:pt x="0" y="62"/>
                  </a:lnTo>
                  <a:lnTo>
                    <a:pt x="0" y="67"/>
                  </a:lnTo>
                  <a:lnTo>
                    <a:pt x="0" y="69"/>
                  </a:lnTo>
                  <a:lnTo>
                    <a:pt x="0" y="72"/>
                  </a:lnTo>
                  <a:lnTo>
                    <a:pt x="0" y="75"/>
                  </a:lnTo>
                  <a:lnTo>
                    <a:pt x="0" y="79"/>
                  </a:lnTo>
                  <a:lnTo>
                    <a:pt x="2" y="81"/>
                  </a:lnTo>
                  <a:lnTo>
                    <a:pt x="5" y="86"/>
                  </a:lnTo>
                  <a:lnTo>
                    <a:pt x="5" y="89"/>
                  </a:lnTo>
                  <a:lnTo>
                    <a:pt x="7" y="92"/>
                  </a:lnTo>
                  <a:lnTo>
                    <a:pt x="7" y="94"/>
                  </a:lnTo>
                  <a:lnTo>
                    <a:pt x="10" y="98"/>
                  </a:lnTo>
                  <a:lnTo>
                    <a:pt x="12" y="101"/>
                  </a:lnTo>
                  <a:lnTo>
                    <a:pt x="12" y="103"/>
                  </a:lnTo>
                  <a:lnTo>
                    <a:pt x="15" y="104"/>
                  </a:lnTo>
                  <a:lnTo>
                    <a:pt x="17" y="106"/>
                  </a:lnTo>
                  <a:lnTo>
                    <a:pt x="19" y="110"/>
                  </a:lnTo>
                  <a:lnTo>
                    <a:pt x="20" y="111"/>
                  </a:lnTo>
                  <a:lnTo>
                    <a:pt x="24" y="113"/>
                  </a:lnTo>
                  <a:lnTo>
                    <a:pt x="29" y="116"/>
                  </a:lnTo>
                  <a:lnTo>
                    <a:pt x="31" y="120"/>
                  </a:lnTo>
                  <a:lnTo>
                    <a:pt x="34" y="120"/>
                  </a:lnTo>
                  <a:lnTo>
                    <a:pt x="38" y="121"/>
                  </a:lnTo>
                  <a:lnTo>
                    <a:pt x="41" y="121"/>
                  </a:lnTo>
                  <a:lnTo>
                    <a:pt x="43" y="125"/>
                  </a:lnTo>
                  <a:lnTo>
                    <a:pt x="46" y="125"/>
                  </a:lnTo>
                  <a:lnTo>
                    <a:pt x="49" y="125"/>
                  </a:lnTo>
                  <a:lnTo>
                    <a:pt x="53" y="127"/>
                  </a:lnTo>
                  <a:lnTo>
                    <a:pt x="56" y="127"/>
                  </a:lnTo>
                  <a:lnTo>
                    <a:pt x="58" y="127"/>
                  </a:lnTo>
                  <a:lnTo>
                    <a:pt x="61" y="127"/>
                  </a:lnTo>
                  <a:lnTo>
                    <a:pt x="67" y="127"/>
                  </a:lnTo>
                  <a:lnTo>
                    <a:pt x="68" y="127"/>
                  </a:lnTo>
                  <a:lnTo>
                    <a:pt x="70" y="127"/>
                  </a:lnTo>
                  <a:lnTo>
                    <a:pt x="75" y="127"/>
                  </a:lnTo>
                  <a:lnTo>
                    <a:pt x="77" y="127"/>
                  </a:lnTo>
                  <a:lnTo>
                    <a:pt x="82" y="125"/>
                  </a:lnTo>
                  <a:lnTo>
                    <a:pt x="84" y="125"/>
                  </a:lnTo>
                  <a:lnTo>
                    <a:pt x="87" y="123"/>
                  </a:lnTo>
                  <a:lnTo>
                    <a:pt x="90" y="121"/>
                  </a:lnTo>
                  <a:lnTo>
                    <a:pt x="92" y="120"/>
                  </a:lnTo>
                  <a:lnTo>
                    <a:pt x="94" y="120"/>
                  </a:lnTo>
                  <a:lnTo>
                    <a:pt x="99" y="118"/>
                  </a:lnTo>
                  <a:lnTo>
                    <a:pt x="102" y="115"/>
                  </a:lnTo>
                  <a:lnTo>
                    <a:pt x="107" y="113"/>
                  </a:lnTo>
                  <a:lnTo>
                    <a:pt x="109" y="110"/>
                  </a:lnTo>
                  <a:lnTo>
                    <a:pt x="111" y="108"/>
                  </a:lnTo>
                  <a:lnTo>
                    <a:pt x="113" y="106"/>
                  </a:lnTo>
                  <a:lnTo>
                    <a:pt x="116" y="103"/>
                  </a:lnTo>
                  <a:lnTo>
                    <a:pt x="116" y="101"/>
                  </a:lnTo>
                  <a:lnTo>
                    <a:pt x="119" y="98"/>
                  </a:lnTo>
                  <a:lnTo>
                    <a:pt x="119" y="96"/>
                  </a:lnTo>
                  <a:lnTo>
                    <a:pt x="123" y="92"/>
                  </a:lnTo>
                  <a:lnTo>
                    <a:pt x="124" y="91"/>
                  </a:lnTo>
                  <a:lnTo>
                    <a:pt x="126" y="86"/>
                  </a:lnTo>
                  <a:lnTo>
                    <a:pt x="126" y="84"/>
                  </a:lnTo>
                  <a:lnTo>
                    <a:pt x="128" y="81"/>
                  </a:lnTo>
                  <a:lnTo>
                    <a:pt x="128" y="79"/>
                  </a:lnTo>
                  <a:lnTo>
                    <a:pt x="130" y="74"/>
                  </a:lnTo>
                  <a:lnTo>
                    <a:pt x="130" y="72"/>
                  </a:lnTo>
                  <a:lnTo>
                    <a:pt x="131" y="69"/>
                  </a:lnTo>
                  <a:lnTo>
                    <a:pt x="131" y="65"/>
                  </a:lnTo>
                  <a:lnTo>
                    <a:pt x="131" y="62"/>
                  </a:lnTo>
                  <a:lnTo>
                    <a:pt x="131" y="60"/>
                  </a:lnTo>
                  <a:lnTo>
                    <a:pt x="130" y="53"/>
                  </a:lnTo>
                  <a:lnTo>
                    <a:pt x="130" y="50"/>
                  </a:lnTo>
                  <a:lnTo>
                    <a:pt x="128" y="48"/>
                  </a:lnTo>
                  <a:lnTo>
                    <a:pt x="128" y="45"/>
                  </a:lnTo>
                  <a:lnTo>
                    <a:pt x="124" y="36"/>
                  </a:lnTo>
                  <a:lnTo>
                    <a:pt x="123" y="35"/>
                  </a:lnTo>
                  <a:lnTo>
                    <a:pt x="121" y="31"/>
                  </a:lnTo>
                  <a:lnTo>
                    <a:pt x="119" y="28"/>
                  </a:lnTo>
                  <a:lnTo>
                    <a:pt x="118" y="26"/>
                  </a:lnTo>
                  <a:lnTo>
                    <a:pt x="116" y="24"/>
                  </a:lnTo>
                  <a:lnTo>
                    <a:pt x="114" y="21"/>
                  </a:lnTo>
                  <a:lnTo>
                    <a:pt x="111" y="19"/>
                  </a:lnTo>
                  <a:lnTo>
                    <a:pt x="111" y="17"/>
                  </a:lnTo>
                  <a:lnTo>
                    <a:pt x="107" y="14"/>
                  </a:lnTo>
                  <a:lnTo>
                    <a:pt x="106" y="12"/>
                  </a:lnTo>
                  <a:lnTo>
                    <a:pt x="102" y="12"/>
                  </a:lnTo>
                  <a:lnTo>
                    <a:pt x="101" y="9"/>
                  </a:lnTo>
                  <a:lnTo>
                    <a:pt x="87" y="4"/>
                  </a:lnTo>
                  <a:lnTo>
                    <a:pt x="85" y="4"/>
                  </a:lnTo>
                  <a:lnTo>
                    <a:pt x="82" y="2"/>
                  </a:lnTo>
                  <a:lnTo>
                    <a:pt x="78" y="0"/>
                  </a:lnTo>
                  <a:lnTo>
                    <a:pt x="75" y="0"/>
                  </a:lnTo>
                  <a:lnTo>
                    <a:pt x="72" y="0"/>
                  </a:lnTo>
                  <a:lnTo>
                    <a:pt x="68" y="0"/>
                  </a:lnTo>
                  <a:lnTo>
                    <a:pt x="67" y="0"/>
                  </a:lnTo>
                  <a:lnTo>
                    <a:pt x="61" y="0"/>
                  </a:lnTo>
                  <a:lnTo>
                    <a:pt x="60" y="0"/>
                  </a:lnTo>
                  <a:lnTo>
                    <a:pt x="56" y="2"/>
                  </a:lnTo>
                  <a:lnTo>
                    <a:pt x="53" y="2"/>
                  </a:lnTo>
                  <a:lnTo>
                    <a:pt x="49" y="4"/>
                  </a:lnTo>
                  <a:lnTo>
                    <a:pt x="41" y="6"/>
                  </a:lnTo>
                  <a:lnTo>
                    <a:pt x="38" y="7"/>
                  </a:lnTo>
                  <a:lnTo>
                    <a:pt x="36" y="9"/>
                  </a:lnTo>
                  <a:lnTo>
                    <a:pt x="32" y="11"/>
                  </a:lnTo>
                  <a:lnTo>
                    <a:pt x="31" y="12"/>
                  </a:lnTo>
                  <a:lnTo>
                    <a:pt x="27" y="14"/>
                  </a:lnTo>
                  <a:lnTo>
                    <a:pt x="26" y="16"/>
                  </a:lnTo>
                  <a:lnTo>
                    <a:pt x="22" y="17"/>
                  </a:lnTo>
                  <a:lnTo>
                    <a:pt x="20" y="19"/>
                  </a:lnTo>
                  <a:lnTo>
                    <a:pt x="19" y="23"/>
                  </a:lnTo>
                  <a:lnTo>
                    <a:pt x="17" y="24"/>
                  </a:lnTo>
                  <a:lnTo>
                    <a:pt x="14" y="28"/>
                  </a:lnTo>
                  <a:lnTo>
                    <a:pt x="12" y="29"/>
                  </a:lnTo>
                  <a:lnTo>
                    <a:pt x="10" y="31"/>
                  </a:lnTo>
                  <a:lnTo>
                    <a:pt x="7" y="38"/>
                  </a:lnTo>
                  <a:lnTo>
                    <a:pt x="10" y="40"/>
                  </a:lnTo>
                  <a:lnTo>
                    <a:pt x="12" y="35"/>
                  </a:lnTo>
                  <a:lnTo>
                    <a:pt x="15" y="31"/>
                  </a:lnTo>
                  <a:lnTo>
                    <a:pt x="17" y="29"/>
                  </a:lnTo>
                  <a:lnTo>
                    <a:pt x="19" y="26"/>
                  </a:lnTo>
                  <a:lnTo>
                    <a:pt x="20" y="24"/>
                  </a:lnTo>
                  <a:lnTo>
                    <a:pt x="22" y="23"/>
                  </a:lnTo>
                  <a:lnTo>
                    <a:pt x="26" y="19"/>
                  </a:lnTo>
                  <a:lnTo>
                    <a:pt x="26" y="17"/>
                  </a:lnTo>
                  <a:lnTo>
                    <a:pt x="29" y="16"/>
                  </a:lnTo>
                  <a:lnTo>
                    <a:pt x="31" y="14"/>
                  </a:lnTo>
                  <a:lnTo>
                    <a:pt x="34" y="14"/>
                  </a:lnTo>
                  <a:lnTo>
                    <a:pt x="38" y="12"/>
                  </a:lnTo>
                  <a:lnTo>
                    <a:pt x="39" y="11"/>
                  </a:lnTo>
                  <a:lnTo>
                    <a:pt x="43" y="9"/>
                  </a:lnTo>
                  <a:lnTo>
                    <a:pt x="49" y="6"/>
                  </a:lnTo>
                  <a:lnTo>
                    <a:pt x="55" y="6"/>
                  </a:lnTo>
                  <a:lnTo>
                    <a:pt x="56" y="6"/>
                  </a:lnTo>
                  <a:lnTo>
                    <a:pt x="60" y="4"/>
                  </a:lnTo>
                  <a:lnTo>
                    <a:pt x="63" y="4"/>
                  </a:lnTo>
                  <a:lnTo>
                    <a:pt x="67" y="4"/>
                  </a:lnTo>
                  <a:lnTo>
                    <a:pt x="68" y="4"/>
                  </a:lnTo>
                  <a:lnTo>
                    <a:pt x="72" y="4"/>
                  </a:lnTo>
                  <a:lnTo>
                    <a:pt x="75" y="4"/>
                  </a:lnTo>
                  <a:lnTo>
                    <a:pt x="77" y="4"/>
                  </a:lnTo>
                  <a:lnTo>
                    <a:pt x="82" y="6"/>
                  </a:lnTo>
                  <a:lnTo>
                    <a:pt x="84" y="6"/>
                  </a:lnTo>
                  <a:lnTo>
                    <a:pt x="87" y="7"/>
                  </a:lnTo>
                  <a:lnTo>
                    <a:pt x="97" y="12"/>
                  </a:lnTo>
                  <a:lnTo>
                    <a:pt x="101" y="14"/>
                  </a:lnTo>
                  <a:lnTo>
                    <a:pt x="104" y="16"/>
                  </a:lnTo>
                  <a:lnTo>
                    <a:pt x="106" y="17"/>
                  </a:lnTo>
                  <a:lnTo>
                    <a:pt x="107" y="19"/>
                  </a:lnTo>
                  <a:lnTo>
                    <a:pt x="111" y="21"/>
                  </a:lnTo>
                  <a:lnTo>
                    <a:pt x="111" y="23"/>
                  </a:lnTo>
                  <a:lnTo>
                    <a:pt x="114" y="26"/>
                  </a:lnTo>
                  <a:lnTo>
                    <a:pt x="116" y="28"/>
                  </a:lnTo>
                  <a:lnTo>
                    <a:pt x="118" y="29"/>
                  </a:lnTo>
                  <a:lnTo>
                    <a:pt x="119" y="31"/>
                  </a:lnTo>
                  <a:lnTo>
                    <a:pt x="119" y="35"/>
                  </a:lnTo>
                  <a:lnTo>
                    <a:pt x="121" y="38"/>
                  </a:lnTo>
                  <a:lnTo>
                    <a:pt x="126" y="45"/>
                  </a:lnTo>
                  <a:lnTo>
                    <a:pt x="126" y="48"/>
                  </a:lnTo>
                  <a:lnTo>
                    <a:pt x="126" y="52"/>
                  </a:lnTo>
                  <a:lnTo>
                    <a:pt x="126" y="53"/>
                  </a:lnTo>
                  <a:lnTo>
                    <a:pt x="126" y="60"/>
                  </a:lnTo>
                  <a:lnTo>
                    <a:pt x="126" y="62"/>
                  </a:lnTo>
                  <a:lnTo>
                    <a:pt x="126" y="65"/>
                  </a:lnTo>
                  <a:lnTo>
                    <a:pt x="126" y="67"/>
                  </a:lnTo>
                  <a:lnTo>
                    <a:pt x="126" y="72"/>
                  </a:lnTo>
                  <a:lnTo>
                    <a:pt x="126" y="74"/>
                  </a:lnTo>
                  <a:lnTo>
                    <a:pt x="126" y="77"/>
                  </a:lnTo>
                  <a:lnTo>
                    <a:pt x="124" y="81"/>
                  </a:lnTo>
                  <a:lnTo>
                    <a:pt x="124" y="82"/>
                  </a:lnTo>
                  <a:lnTo>
                    <a:pt x="123" y="86"/>
                  </a:lnTo>
                  <a:lnTo>
                    <a:pt x="121" y="89"/>
                  </a:lnTo>
                  <a:lnTo>
                    <a:pt x="119" y="91"/>
                  </a:lnTo>
                  <a:lnTo>
                    <a:pt x="118" y="94"/>
                  </a:lnTo>
                  <a:lnTo>
                    <a:pt x="116" y="96"/>
                  </a:lnTo>
                  <a:lnTo>
                    <a:pt x="114" y="99"/>
                  </a:lnTo>
                  <a:lnTo>
                    <a:pt x="113" y="101"/>
                  </a:lnTo>
                  <a:lnTo>
                    <a:pt x="111" y="104"/>
                  </a:lnTo>
                  <a:lnTo>
                    <a:pt x="109" y="106"/>
                  </a:lnTo>
                  <a:lnTo>
                    <a:pt x="107" y="108"/>
                  </a:lnTo>
                  <a:lnTo>
                    <a:pt x="104" y="110"/>
                  </a:lnTo>
                  <a:lnTo>
                    <a:pt x="101" y="113"/>
                  </a:lnTo>
                  <a:lnTo>
                    <a:pt x="95" y="115"/>
                  </a:lnTo>
                  <a:lnTo>
                    <a:pt x="94" y="116"/>
                  </a:lnTo>
                  <a:lnTo>
                    <a:pt x="90" y="118"/>
                  </a:lnTo>
                  <a:lnTo>
                    <a:pt x="89" y="120"/>
                  </a:lnTo>
                  <a:lnTo>
                    <a:pt x="85" y="120"/>
                  </a:lnTo>
                  <a:lnTo>
                    <a:pt x="82" y="121"/>
                  </a:lnTo>
                  <a:lnTo>
                    <a:pt x="80" y="121"/>
                  </a:lnTo>
                  <a:lnTo>
                    <a:pt x="77" y="121"/>
                  </a:lnTo>
                  <a:lnTo>
                    <a:pt x="75" y="123"/>
                  </a:lnTo>
                  <a:lnTo>
                    <a:pt x="70" y="123"/>
                  </a:lnTo>
                  <a:lnTo>
                    <a:pt x="68" y="125"/>
                  </a:lnTo>
                  <a:lnTo>
                    <a:pt x="65" y="125"/>
                  </a:lnTo>
                  <a:lnTo>
                    <a:pt x="61" y="125"/>
                  </a:lnTo>
                  <a:lnTo>
                    <a:pt x="60" y="125"/>
                  </a:lnTo>
                  <a:lnTo>
                    <a:pt x="56" y="125"/>
                  </a:lnTo>
                  <a:lnTo>
                    <a:pt x="53" y="123"/>
                  </a:lnTo>
                  <a:lnTo>
                    <a:pt x="49" y="123"/>
                  </a:lnTo>
                  <a:lnTo>
                    <a:pt x="46" y="121"/>
                  </a:lnTo>
                  <a:lnTo>
                    <a:pt x="44" y="121"/>
                  </a:lnTo>
                  <a:lnTo>
                    <a:pt x="41" y="120"/>
                  </a:lnTo>
                  <a:lnTo>
                    <a:pt x="38" y="120"/>
                  </a:lnTo>
                  <a:lnTo>
                    <a:pt x="36" y="118"/>
                  </a:lnTo>
                  <a:lnTo>
                    <a:pt x="32" y="116"/>
                  </a:lnTo>
                  <a:lnTo>
                    <a:pt x="31" y="115"/>
                  </a:lnTo>
                  <a:lnTo>
                    <a:pt x="26" y="111"/>
                  </a:lnTo>
                  <a:lnTo>
                    <a:pt x="22" y="110"/>
                  </a:lnTo>
                  <a:lnTo>
                    <a:pt x="20" y="108"/>
                  </a:lnTo>
                  <a:lnTo>
                    <a:pt x="19" y="104"/>
                  </a:lnTo>
                  <a:lnTo>
                    <a:pt x="17" y="103"/>
                  </a:lnTo>
                  <a:lnTo>
                    <a:pt x="15" y="101"/>
                  </a:lnTo>
                  <a:lnTo>
                    <a:pt x="14" y="98"/>
                  </a:lnTo>
                  <a:lnTo>
                    <a:pt x="12" y="96"/>
                  </a:lnTo>
                  <a:lnTo>
                    <a:pt x="12" y="94"/>
                  </a:lnTo>
                  <a:lnTo>
                    <a:pt x="9" y="91"/>
                  </a:lnTo>
                  <a:lnTo>
                    <a:pt x="7" y="89"/>
                  </a:lnTo>
                  <a:lnTo>
                    <a:pt x="7" y="86"/>
                  </a:lnTo>
                  <a:lnTo>
                    <a:pt x="5" y="81"/>
                  </a:lnTo>
                  <a:lnTo>
                    <a:pt x="5" y="77"/>
                  </a:lnTo>
                  <a:lnTo>
                    <a:pt x="3" y="74"/>
                  </a:lnTo>
                  <a:lnTo>
                    <a:pt x="3" y="72"/>
                  </a:lnTo>
                  <a:lnTo>
                    <a:pt x="3" y="69"/>
                  </a:lnTo>
                  <a:lnTo>
                    <a:pt x="3" y="67"/>
                  </a:lnTo>
                  <a:lnTo>
                    <a:pt x="3" y="62"/>
                  </a:lnTo>
                  <a:lnTo>
                    <a:pt x="3" y="60"/>
                  </a:lnTo>
                  <a:lnTo>
                    <a:pt x="3" y="57"/>
                  </a:lnTo>
                  <a:lnTo>
                    <a:pt x="5" y="53"/>
                  </a:lnTo>
                  <a:lnTo>
                    <a:pt x="5" y="52"/>
                  </a:lnTo>
                  <a:lnTo>
                    <a:pt x="7" y="48"/>
                  </a:lnTo>
                  <a:lnTo>
                    <a:pt x="7" y="45"/>
                  </a:lnTo>
                  <a:lnTo>
                    <a:pt x="10" y="40"/>
                  </a:lnTo>
                  <a:lnTo>
                    <a:pt x="7" y="38"/>
                  </a:lnTo>
                  <a:close/>
                </a:path>
              </a:pathLst>
            </a:custGeom>
            <a:solidFill>
              <a:srgbClr val="808080"/>
            </a:solidFill>
            <a:ln w="9525">
              <a:noFill/>
              <a:round/>
              <a:headEnd/>
              <a:tailEnd/>
            </a:ln>
          </p:spPr>
          <p:txBody>
            <a:bodyPr/>
            <a:lstStyle/>
            <a:p>
              <a:endParaRPr lang="en-US"/>
            </a:p>
          </p:txBody>
        </p:sp>
        <p:sp>
          <p:nvSpPr>
            <p:cNvPr id="563" name="Freeform 2734"/>
            <p:cNvSpPr>
              <a:spLocks/>
            </p:cNvSpPr>
            <p:nvPr/>
          </p:nvSpPr>
          <p:spPr bwMode="auto">
            <a:xfrm>
              <a:off x="1892" y="2772"/>
              <a:ext cx="129" cy="126"/>
            </a:xfrm>
            <a:custGeom>
              <a:avLst/>
              <a:gdLst>
                <a:gd name="T0" fmla="*/ 1 w 129"/>
                <a:gd name="T1" fmla="*/ 49 h 126"/>
                <a:gd name="T2" fmla="*/ 0 w 129"/>
                <a:gd name="T3" fmla="*/ 61 h 126"/>
                <a:gd name="T4" fmla="*/ 0 w 129"/>
                <a:gd name="T5" fmla="*/ 75 h 126"/>
                <a:gd name="T6" fmla="*/ 3 w 129"/>
                <a:gd name="T7" fmla="*/ 89 h 126"/>
                <a:gd name="T8" fmla="*/ 10 w 129"/>
                <a:gd name="T9" fmla="*/ 99 h 126"/>
                <a:gd name="T10" fmla="*/ 18 w 129"/>
                <a:gd name="T11" fmla="*/ 109 h 126"/>
                <a:gd name="T12" fmla="*/ 30 w 129"/>
                <a:gd name="T13" fmla="*/ 117 h 126"/>
                <a:gd name="T14" fmla="*/ 42 w 129"/>
                <a:gd name="T15" fmla="*/ 123 h 126"/>
                <a:gd name="T16" fmla="*/ 54 w 129"/>
                <a:gd name="T17" fmla="*/ 126 h 126"/>
                <a:gd name="T18" fmla="*/ 68 w 129"/>
                <a:gd name="T19" fmla="*/ 126 h 126"/>
                <a:gd name="T20" fmla="*/ 80 w 129"/>
                <a:gd name="T21" fmla="*/ 124 h 126"/>
                <a:gd name="T22" fmla="*/ 92 w 129"/>
                <a:gd name="T23" fmla="*/ 119 h 126"/>
                <a:gd name="T24" fmla="*/ 105 w 129"/>
                <a:gd name="T25" fmla="*/ 111 h 126"/>
                <a:gd name="T26" fmla="*/ 114 w 129"/>
                <a:gd name="T27" fmla="*/ 102 h 126"/>
                <a:gd name="T28" fmla="*/ 122 w 129"/>
                <a:gd name="T29" fmla="*/ 92 h 126"/>
                <a:gd name="T30" fmla="*/ 128 w 129"/>
                <a:gd name="T31" fmla="*/ 80 h 126"/>
                <a:gd name="T32" fmla="*/ 129 w 129"/>
                <a:gd name="T33" fmla="*/ 68 h 126"/>
                <a:gd name="T34" fmla="*/ 128 w 129"/>
                <a:gd name="T35" fmla="*/ 51 h 126"/>
                <a:gd name="T36" fmla="*/ 122 w 129"/>
                <a:gd name="T37" fmla="*/ 36 h 126"/>
                <a:gd name="T38" fmla="*/ 117 w 129"/>
                <a:gd name="T39" fmla="*/ 25 h 126"/>
                <a:gd name="T40" fmla="*/ 109 w 129"/>
                <a:gd name="T41" fmla="*/ 15 h 126"/>
                <a:gd name="T42" fmla="*/ 99 w 129"/>
                <a:gd name="T43" fmla="*/ 8 h 126"/>
                <a:gd name="T44" fmla="*/ 76 w 129"/>
                <a:gd name="T45" fmla="*/ 0 h 126"/>
                <a:gd name="T46" fmla="*/ 64 w 129"/>
                <a:gd name="T47" fmla="*/ 0 h 126"/>
                <a:gd name="T48" fmla="*/ 53 w 129"/>
                <a:gd name="T49" fmla="*/ 2 h 126"/>
                <a:gd name="T50" fmla="*/ 34 w 129"/>
                <a:gd name="T51" fmla="*/ 8 h 126"/>
                <a:gd name="T52" fmla="*/ 24 w 129"/>
                <a:gd name="T53" fmla="*/ 15 h 126"/>
                <a:gd name="T54" fmla="*/ 15 w 129"/>
                <a:gd name="T55" fmla="*/ 24 h 126"/>
                <a:gd name="T56" fmla="*/ 6 w 129"/>
                <a:gd name="T57" fmla="*/ 37 h 126"/>
                <a:gd name="T58" fmla="*/ 15 w 129"/>
                <a:gd name="T59" fmla="*/ 27 h 126"/>
                <a:gd name="T60" fmla="*/ 24 w 129"/>
                <a:gd name="T61" fmla="*/ 19 h 126"/>
                <a:gd name="T62" fmla="*/ 32 w 129"/>
                <a:gd name="T63" fmla="*/ 12 h 126"/>
                <a:gd name="T64" fmla="*/ 49 w 129"/>
                <a:gd name="T65" fmla="*/ 5 h 126"/>
                <a:gd name="T66" fmla="*/ 63 w 129"/>
                <a:gd name="T67" fmla="*/ 3 h 126"/>
                <a:gd name="T68" fmla="*/ 73 w 129"/>
                <a:gd name="T69" fmla="*/ 3 h 126"/>
                <a:gd name="T70" fmla="*/ 87 w 129"/>
                <a:gd name="T71" fmla="*/ 7 h 126"/>
                <a:gd name="T72" fmla="*/ 104 w 129"/>
                <a:gd name="T73" fmla="*/ 15 h 126"/>
                <a:gd name="T74" fmla="*/ 112 w 129"/>
                <a:gd name="T75" fmla="*/ 24 h 126"/>
                <a:gd name="T76" fmla="*/ 119 w 129"/>
                <a:gd name="T77" fmla="*/ 34 h 126"/>
                <a:gd name="T78" fmla="*/ 126 w 129"/>
                <a:gd name="T79" fmla="*/ 51 h 126"/>
                <a:gd name="T80" fmla="*/ 126 w 129"/>
                <a:gd name="T81" fmla="*/ 65 h 126"/>
                <a:gd name="T82" fmla="*/ 124 w 129"/>
                <a:gd name="T83" fmla="*/ 77 h 126"/>
                <a:gd name="T84" fmla="*/ 121 w 129"/>
                <a:gd name="T85" fmla="*/ 89 h 126"/>
                <a:gd name="T86" fmla="*/ 112 w 129"/>
                <a:gd name="T87" fmla="*/ 99 h 126"/>
                <a:gd name="T88" fmla="*/ 105 w 129"/>
                <a:gd name="T89" fmla="*/ 106 h 126"/>
                <a:gd name="T90" fmla="*/ 93 w 129"/>
                <a:gd name="T91" fmla="*/ 116 h 126"/>
                <a:gd name="T92" fmla="*/ 82 w 129"/>
                <a:gd name="T93" fmla="*/ 121 h 126"/>
                <a:gd name="T94" fmla="*/ 70 w 129"/>
                <a:gd name="T95" fmla="*/ 123 h 126"/>
                <a:gd name="T96" fmla="*/ 58 w 129"/>
                <a:gd name="T97" fmla="*/ 123 h 126"/>
                <a:gd name="T98" fmla="*/ 46 w 129"/>
                <a:gd name="T99" fmla="*/ 121 h 126"/>
                <a:gd name="T100" fmla="*/ 34 w 129"/>
                <a:gd name="T101" fmla="*/ 117 h 126"/>
                <a:gd name="T102" fmla="*/ 22 w 129"/>
                <a:gd name="T103" fmla="*/ 109 h 126"/>
                <a:gd name="T104" fmla="*/ 13 w 129"/>
                <a:gd name="T105" fmla="*/ 100 h 126"/>
                <a:gd name="T106" fmla="*/ 6 w 129"/>
                <a:gd name="T107" fmla="*/ 90 h 126"/>
                <a:gd name="T108" fmla="*/ 3 w 129"/>
                <a:gd name="T109" fmla="*/ 77 h 126"/>
                <a:gd name="T110" fmla="*/ 3 w 129"/>
                <a:gd name="T111" fmla="*/ 65 h 126"/>
                <a:gd name="T112" fmla="*/ 3 w 129"/>
                <a:gd name="T113" fmla="*/ 53 h 126"/>
                <a:gd name="T114" fmla="*/ 8 w 129"/>
                <a:gd name="T115" fmla="*/ 39 h 1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9"/>
                <a:gd name="T175" fmla="*/ 0 h 126"/>
                <a:gd name="T176" fmla="*/ 129 w 129"/>
                <a:gd name="T177" fmla="*/ 126 h 1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9" h="126">
                  <a:moveTo>
                    <a:pt x="6" y="37"/>
                  </a:moveTo>
                  <a:lnTo>
                    <a:pt x="3" y="42"/>
                  </a:lnTo>
                  <a:lnTo>
                    <a:pt x="3" y="46"/>
                  </a:lnTo>
                  <a:lnTo>
                    <a:pt x="1" y="49"/>
                  </a:lnTo>
                  <a:lnTo>
                    <a:pt x="1" y="51"/>
                  </a:lnTo>
                  <a:lnTo>
                    <a:pt x="0" y="56"/>
                  </a:lnTo>
                  <a:lnTo>
                    <a:pt x="0" y="58"/>
                  </a:lnTo>
                  <a:lnTo>
                    <a:pt x="0" y="61"/>
                  </a:lnTo>
                  <a:lnTo>
                    <a:pt x="0" y="65"/>
                  </a:lnTo>
                  <a:lnTo>
                    <a:pt x="0" y="68"/>
                  </a:lnTo>
                  <a:lnTo>
                    <a:pt x="0" y="70"/>
                  </a:lnTo>
                  <a:lnTo>
                    <a:pt x="0" y="75"/>
                  </a:lnTo>
                  <a:lnTo>
                    <a:pt x="0" y="77"/>
                  </a:lnTo>
                  <a:lnTo>
                    <a:pt x="1" y="80"/>
                  </a:lnTo>
                  <a:lnTo>
                    <a:pt x="3" y="85"/>
                  </a:lnTo>
                  <a:lnTo>
                    <a:pt x="3" y="89"/>
                  </a:lnTo>
                  <a:lnTo>
                    <a:pt x="5" y="90"/>
                  </a:lnTo>
                  <a:lnTo>
                    <a:pt x="6" y="94"/>
                  </a:lnTo>
                  <a:lnTo>
                    <a:pt x="8" y="97"/>
                  </a:lnTo>
                  <a:lnTo>
                    <a:pt x="10" y="99"/>
                  </a:lnTo>
                  <a:lnTo>
                    <a:pt x="12" y="100"/>
                  </a:lnTo>
                  <a:lnTo>
                    <a:pt x="13" y="104"/>
                  </a:lnTo>
                  <a:lnTo>
                    <a:pt x="15" y="106"/>
                  </a:lnTo>
                  <a:lnTo>
                    <a:pt x="18" y="109"/>
                  </a:lnTo>
                  <a:lnTo>
                    <a:pt x="20" y="111"/>
                  </a:lnTo>
                  <a:lnTo>
                    <a:pt x="24" y="112"/>
                  </a:lnTo>
                  <a:lnTo>
                    <a:pt x="27" y="116"/>
                  </a:lnTo>
                  <a:lnTo>
                    <a:pt x="30" y="117"/>
                  </a:lnTo>
                  <a:lnTo>
                    <a:pt x="32" y="119"/>
                  </a:lnTo>
                  <a:lnTo>
                    <a:pt x="35" y="121"/>
                  </a:lnTo>
                  <a:lnTo>
                    <a:pt x="39" y="121"/>
                  </a:lnTo>
                  <a:lnTo>
                    <a:pt x="42" y="123"/>
                  </a:lnTo>
                  <a:lnTo>
                    <a:pt x="46" y="124"/>
                  </a:lnTo>
                  <a:lnTo>
                    <a:pt x="49" y="124"/>
                  </a:lnTo>
                  <a:lnTo>
                    <a:pt x="53" y="124"/>
                  </a:lnTo>
                  <a:lnTo>
                    <a:pt x="54" y="126"/>
                  </a:lnTo>
                  <a:lnTo>
                    <a:pt x="56" y="126"/>
                  </a:lnTo>
                  <a:lnTo>
                    <a:pt x="61" y="126"/>
                  </a:lnTo>
                  <a:lnTo>
                    <a:pt x="64" y="126"/>
                  </a:lnTo>
                  <a:lnTo>
                    <a:pt x="68" y="126"/>
                  </a:lnTo>
                  <a:lnTo>
                    <a:pt x="70" y="124"/>
                  </a:lnTo>
                  <a:lnTo>
                    <a:pt x="73" y="124"/>
                  </a:lnTo>
                  <a:lnTo>
                    <a:pt x="76" y="124"/>
                  </a:lnTo>
                  <a:lnTo>
                    <a:pt x="80" y="124"/>
                  </a:lnTo>
                  <a:lnTo>
                    <a:pt x="82" y="123"/>
                  </a:lnTo>
                  <a:lnTo>
                    <a:pt x="85" y="123"/>
                  </a:lnTo>
                  <a:lnTo>
                    <a:pt x="88" y="121"/>
                  </a:lnTo>
                  <a:lnTo>
                    <a:pt x="92" y="119"/>
                  </a:lnTo>
                  <a:lnTo>
                    <a:pt x="93" y="117"/>
                  </a:lnTo>
                  <a:lnTo>
                    <a:pt x="99" y="117"/>
                  </a:lnTo>
                  <a:lnTo>
                    <a:pt x="102" y="112"/>
                  </a:lnTo>
                  <a:lnTo>
                    <a:pt x="105" y="111"/>
                  </a:lnTo>
                  <a:lnTo>
                    <a:pt x="107" y="109"/>
                  </a:lnTo>
                  <a:lnTo>
                    <a:pt x="109" y="107"/>
                  </a:lnTo>
                  <a:lnTo>
                    <a:pt x="112" y="104"/>
                  </a:lnTo>
                  <a:lnTo>
                    <a:pt x="114" y="102"/>
                  </a:lnTo>
                  <a:lnTo>
                    <a:pt x="116" y="100"/>
                  </a:lnTo>
                  <a:lnTo>
                    <a:pt x="119" y="97"/>
                  </a:lnTo>
                  <a:lnTo>
                    <a:pt x="119" y="94"/>
                  </a:lnTo>
                  <a:lnTo>
                    <a:pt x="122" y="92"/>
                  </a:lnTo>
                  <a:lnTo>
                    <a:pt x="122" y="89"/>
                  </a:lnTo>
                  <a:lnTo>
                    <a:pt x="124" y="85"/>
                  </a:lnTo>
                  <a:lnTo>
                    <a:pt x="126" y="82"/>
                  </a:lnTo>
                  <a:lnTo>
                    <a:pt x="128" y="80"/>
                  </a:lnTo>
                  <a:lnTo>
                    <a:pt x="128" y="77"/>
                  </a:lnTo>
                  <a:lnTo>
                    <a:pt x="128" y="73"/>
                  </a:lnTo>
                  <a:lnTo>
                    <a:pt x="128" y="70"/>
                  </a:lnTo>
                  <a:lnTo>
                    <a:pt x="129" y="68"/>
                  </a:lnTo>
                  <a:lnTo>
                    <a:pt x="129" y="65"/>
                  </a:lnTo>
                  <a:lnTo>
                    <a:pt x="129" y="61"/>
                  </a:lnTo>
                  <a:lnTo>
                    <a:pt x="129" y="58"/>
                  </a:lnTo>
                  <a:lnTo>
                    <a:pt x="128" y="51"/>
                  </a:lnTo>
                  <a:lnTo>
                    <a:pt x="128" y="49"/>
                  </a:lnTo>
                  <a:lnTo>
                    <a:pt x="128" y="46"/>
                  </a:lnTo>
                  <a:lnTo>
                    <a:pt x="128" y="44"/>
                  </a:lnTo>
                  <a:lnTo>
                    <a:pt x="122" y="36"/>
                  </a:lnTo>
                  <a:lnTo>
                    <a:pt x="122" y="32"/>
                  </a:lnTo>
                  <a:lnTo>
                    <a:pt x="121" y="31"/>
                  </a:lnTo>
                  <a:lnTo>
                    <a:pt x="119" y="27"/>
                  </a:lnTo>
                  <a:lnTo>
                    <a:pt x="117" y="25"/>
                  </a:lnTo>
                  <a:lnTo>
                    <a:pt x="116" y="22"/>
                  </a:lnTo>
                  <a:lnTo>
                    <a:pt x="112" y="20"/>
                  </a:lnTo>
                  <a:lnTo>
                    <a:pt x="110" y="19"/>
                  </a:lnTo>
                  <a:lnTo>
                    <a:pt x="109" y="15"/>
                  </a:lnTo>
                  <a:lnTo>
                    <a:pt x="107" y="13"/>
                  </a:lnTo>
                  <a:lnTo>
                    <a:pt x="104" y="12"/>
                  </a:lnTo>
                  <a:lnTo>
                    <a:pt x="102" y="10"/>
                  </a:lnTo>
                  <a:lnTo>
                    <a:pt x="99" y="8"/>
                  </a:lnTo>
                  <a:lnTo>
                    <a:pt x="87" y="3"/>
                  </a:lnTo>
                  <a:lnTo>
                    <a:pt x="83" y="2"/>
                  </a:lnTo>
                  <a:lnTo>
                    <a:pt x="82" y="2"/>
                  </a:lnTo>
                  <a:lnTo>
                    <a:pt x="76" y="0"/>
                  </a:lnTo>
                  <a:lnTo>
                    <a:pt x="73" y="0"/>
                  </a:lnTo>
                  <a:lnTo>
                    <a:pt x="71" y="0"/>
                  </a:lnTo>
                  <a:lnTo>
                    <a:pt x="68" y="0"/>
                  </a:lnTo>
                  <a:lnTo>
                    <a:pt x="64" y="0"/>
                  </a:lnTo>
                  <a:lnTo>
                    <a:pt x="61" y="0"/>
                  </a:lnTo>
                  <a:lnTo>
                    <a:pt x="58" y="0"/>
                  </a:lnTo>
                  <a:lnTo>
                    <a:pt x="56" y="2"/>
                  </a:lnTo>
                  <a:lnTo>
                    <a:pt x="53" y="2"/>
                  </a:lnTo>
                  <a:lnTo>
                    <a:pt x="49" y="2"/>
                  </a:lnTo>
                  <a:lnTo>
                    <a:pt x="41" y="5"/>
                  </a:lnTo>
                  <a:lnTo>
                    <a:pt x="37" y="7"/>
                  </a:lnTo>
                  <a:lnTo>
                    <a:pt x="34" y="8"/>
                  </a:lnTo>
                  <a:lnTo>
                    <a:pt x="32" y="10"/>
                  </a:lnTo>
                  <a:lnTo>
                    <a:pt x="29" y="12"/>
                  </a:lnTo>
                  <a:lnTo>
                    <a:pt x="27" y="13"/>
                  </a:lnTo>
                  <a:lnTo>
                    <a:pt x="24" y="15"/>
                  </a:lnTo>
                  <a:lnTo>
                    <a:pt x="22" y="17"/>
                  </a:lnTo>
                  <a:lnTo>
                    <a:pt x="18" y="19"/>
                  </a:lnTo>
                  <a:lnTo>
                    <a:pt x="18" y="22"/>
                  </a:lnTo>
                  <a:lnTo>
                    <a:pt x="15" y="24"/>
                  </a:lnTo>
                  <a:lnTo>
                    <a:pt x="12" y="25"/>
                  </a:lnTo>
                  <a:lnTo>
                    <a:pt x="12" y="29"/>
                  </a:lnTo>
                  <a:lnTo>
                    <a:pt x="8" y="31"/>
                  </a:lnTo>
                  <a:lnTo>
                    <a:pt x="6" y="37"/>
                  </a:lnTo>
                  <a:lnTo>
                    <a:pt x="8" y="39"/>
                  </a:lnTo>
                  <a:lnTo>
                    <a:pt x="12" y="32"/>
                  </a:lnTo>
                  <a:lnTo>
                    <a:pt x="13" y="31"/>
                  </a:lnTo>
                  <a:lnTo>
                    <a:pt x="15" y="27"/>
                  </a:lnTo>
                  <a:lnTo>
                    <a:pt x="18" y="25"/>
                  </a:lnTo>
                  <a:lnTo>
                    <a:pt x="18" y="24"/>
                  </a:lnTo>
                  <a:lnTo>
                    <a:pt x="22" y="20"/>
                  </a:lnTo>
                  <a:lnTo>
                    <a:pt x="24" y="19"/>
                  </a:lnTo>
                  <a:lnTo>
                    <a:pt x="25" y="17"/>
                  </a:lnTo>
                  <a:lnTo>
                    <a:pt x="27" y="15"/>
                  </a:lnTo>
                  <a:lnTo>
                    <a:pt x="30" y="13"/>
                  </a:lnTo>
                  <a:lnTo>
                    <a:pt x="32" y="12"/>
                  </a:lnTo>
                  <a:lnTo>
                    <a:pt x="35" y="10"/>
                  </a:lnTo>
                  <a:lnTo>
                    <a:pt x="37" y="10"/>
                  </a:lnTo>
                  <a:lnTo>
                    <a:pt x="42" y="8"/>
                  </a:lnTo>
                  <a:lnTo>
                    <a:pt x="49" y="5"/>
                  </a:lnTo>
                  <a:lnTo>
                    <a:pt x="53" y="3"/>
                  </a:lnTo>
                  <a:lnTo>
                    <a:pt x="56" y="3"/>
                  </a:lnTo>
                  <a:lnTo>
                    <a:pt x="58" y="3"/>
                  </a:lnTo>
                  <a:lnTo>
                    <a:pt x="63" y="3"/>
                  </a:lnTo>
                  <a:lnTo>
                    <a:pt x="64" y="3"/>
                  </a:lnTo>
                  <a:lnTo>
                    <a:pt x="68" y="3"/>
                  </a:lnTo>
                  <a:lnTo>
                    <a:pt x="71" y="3"/>
                  </a:lnTo>
                  <a:lnTo>
                    <a:pt x="73" y="3"/>
                  </a:lnTo>
                  <a:lnTo>
                    <a:pt x="76" y="3"/>
                  </a:lnTo>
                  <a:lnTo>
                    <a:pt x="80" y="3"/>
                  </a:lnTo>
                  <a:lnTo>
                    <a:pt x="82" y="5"/>
                  </a:lnTo>
                  <a:lnTo>
                    <a:pt x="87" y="7"/>
                  </a:lnTo>
                  <a:lnTo>
                    <a:pt x="97" y="10"/>
                  </a:lnTo>
                  <a:lnTo>
                    <a:pt x="99" y="12"/>
                  </a:lnTo>
                  <a:lnTo>
                    <a:pt x="102" y="13"/>
                  </a:lnTo>
                  <a:lnTo>
                    <a:pt x="104" y="15"/>
                  </a:lnTo>
                  <a:lnTo>
                    <a:pt x="107" y="19"/>
                  </a:lnTo>
                  <a:lnTo>
                    <a:pt x="109" y="20"/>
                  </a:lnTo>
                  <a:lnTo>
                    <a:pt x="110" y="22"/>
                  </a:lnTo>
                  <a:lnTo>
                    <a:pt x="112" y="24"/>
                  </a:lnTo>
                  <a:lnTo>
                    <a:pt x="114" y="25"/>
                  </a:lnTo>
                  <a:lnTo>
                    <a:pt x="117" y="29"/>
                  </a:lnTo>
                  <a:lnTo>
                    <a:pt x="119" y="31"/>
                  </a:lnTo>
                  <a:lnTo>
                    <a:pt x="119" y="34"/>
                  </a:lnTo>
                  <a:lnTo>
                    <a:pt x="121" y="37"/>
                  </a:lnTo>
                  <a:lnTo>
                    <a:pt x="124" y="44"/>
                  </a:lnTo>
                  <a:lnTo>
                    <a:pt x="124" y="48"/>
                  </a:lnTo>
                  <a:lnTo>
                    <a:pt x="126" y="51"/>
                  </a:lnTo>
                  <a:lnTo>
                    <a:pt x="126" y="53"/>
                  </a:lnTo>
                  <a:lnTo>
                    <a:pt x="126" y="58"/>
                  </a:lnTo>
                  <a:lnTo>
                    <a:pt x="126" y="61"/>
                  </a:lnTo>
                  <a:lnTo>
                    <a:pt x="126" y="65"/>
                  </a:lnTo>
                  <a:lnTo>
                    <a:pt x="126" y="66"/>
                  </a:lnTo>
                  <a:lnTo>
                    <a:pt x="126" y="70"/>
                  </a:lnTo>
                  <a:lnTo>
                    <a:pt x="126" y="73"/>
                  </a:lnTo>
                  <a:lnTo>
                    <a:pt x="124" y="77"/>
                  </a:lnTo>
                  <a:lnTo>
                    <a:pt x="122" y="78"/>
                  </a:lnTo>
                  <a:lnTo>
                    <a:pt x="122" y="82"/>
                  </a:lnTo>
                  <a:lnTo>
                    <a:pt x="122" y="85"/>
                  </a:lnTo>
                  <a:lnTo>
                    <a:pt x="121" y="89"/>
                  </a:lnTo>
                  <a:lnTo>
                    <a:pt x="119" y="90"/>
                  </a:lnTo>
                  <a:lnTo>
                    <a:pt x="117" y="92"/>
                  </a:lnTo>
                  <a:lnTo>
                    <a:pt x="116" y="95"/>
                  </a:lnTo>
                  <a:lnTo>
                    <a:pt x="112" y="99"/>
                  </a:lnTo>
                  <a:lnTo>
                    <a:pt x="112" y="100"/>
                  </a:lnTo>
                  <a:lnTo>
                    <a:pt x="109" y="102"/>
                  </a:lnTo>
                  <a:lnTo>
                    <a:pt x="107" y="104"/>
                  </a:lnTo>
                  <a:lnTo>
                    <a:pt x="105" y="106"/>
                  </a:lnTo>
                  <a:lnTo>
                    <a:pt x="102" y="109"/>
                  </a:lnTo>
                  <a:lnTo>
                    <a:pt x="100" y="111"/>
                  </a:lnTo>
                  <a:lnTo>
                    <a:pt x="95" y="114"/>
                  </a:lnTo>
                  <a:lnTo>
                    <a:pt x="93" y="116"/>
                  </a:lnTo>
                  <a:lnTo>
                    <a:pt x="90" y="117"/>
                  </a:lnTo>
                  <a:lnTo>
                    <a:pt x="88" y="117"/>
                  </a:lnTo>
                  <a:lnTo>
                    <a:pt x="83" y="119"/>
                  </a:lnTo>
                  <a:lnTo>
                    <a:pt x="82" y="121"/>
                  </a:lnTo>
                  <a:lnTo>
                    <a:pt x="78" y="121"/>
                  </a:lnTo>
                  <a:lnTo>
                    <a:pt x="76" y="121"/>
                  </a:lnTo>
                  <a:lnTo>
                    <a:pt x="73" y="123"/>
                  </a:lnTo>
                  <a:lnTo>
                    <a:pt x="70" y="123"/>
                  </a:lnTo>
                  <a:lnTo>
                    <a:pt x="68" y="123"/>
                  </a:lnTo>
                  <a:lnTo>
                    <a:pt x="63" y="123"/>
                  </a:lnTo>
                  <a:lnTo>
                    <a:pt x="61" y="123"/>
                  </a:lnTo>
                  <a:lnTo>
                    <a:pt x="58" y="123"/>
                  </a:lnTo>
                  <a:lnTo>
                    <a:pt x="54" y="123"/>
                  </a:lnTo>
                  <a:lnTo>
                    <a:pt x="53" y="123"/>
                  </a:lnTo>
                  <a:lnTo>
                    <a:pt x="49" y="123"/>
                  </a:lnTo>
                  <a:lnTo>
                    <a:pt x="46" y="121"/>
                  </a:lnTo>
                  <a:lnTo>
                    <a:pt x="44" y="121"/>
                  </a:lnTo>
                  <a:lnTo>
                    <a:pt x="41" y="119"/>
                  </a:lnTo>
                  <a:lnTo>
                    <a:pt x="37" y="117"/>
                  </a:lnTo>
                  <a:lnTo>
                    <a:pt x="34" y="117"/>
                  </a:lnTo>
                  <a:lnTo>
                    <a:pt x="32" y="116"/>
                  </a:lnTo>
                  <a:lnTo>
                    <a:pt x="29" y="114"/>
                  </a:lnTo>
                  <a:lnTo>
                    <a:pt x="24" y="111"/>
                  </a:lnTo>
                  <a:lnTo>
                    <a:pt x="22" y="109"/>
                  </a:lnTo>
                  <a:lnTo>
                    <a:pt x="20" y="106"/>
                  </a:lnTo>
                  <a:lnTo>
                    <a:pt x="18" y="104"/>
                  </a:lnTo>
                  <a:lnTo>
                    <a:pt x="17" y="102"/>
                  </a:lnTo>
                  <a:lnTo>
                    <a:pt x="13" y="100"/>
                  </a:lnTo>
                  <a:lnTo>
                    <a:pt x="12" y="97"/>
                  </a:lnTo>
                  <a:lnTo>
                    <a:pt x="12" y="94"/>
                  </a:lnTo>
                  <a:lnTo>
                    <a:pt x="10" y="92"/>
                  </a:lnTo>
                  <a:lnTo>
                    <a:pt x="6" y="90"/>
                  </a:lnTo>
                  <a:lnTo>
                    <a:pt x="6" y="87"/>
                  </a:lnTo>
                  <a:lnTo>
                    <a:pt x="6" y="85"/>
                  </a:lnTo>
                  <a:lnTo>
                    <a:pt x="3" y="78"/>
                  </a:lnTo>
                  <a:lnTo>
                    <a:pt x="3" y="77"/>
                  </a:lnTo>
                  <a:lnTo>
                    <a:pt x="3" y="73"/>
                  </a:lnTo>
                  <a:lnTo>
                    <a:pt x="3" y="70"/>
                  </a:lnTo>
                  <a:lnTo>
                    <a:pt x="3" y="68"/>
                  </a:lnTo>
                  <a:lnTo>
                    <a:pt x="3" y="65"/>
                  </a:lnTo>
                  <a:lnTo>
                    <a:pt x="3" y="61"/>
                  </a:lnTo>
                  <a:lnTo>
                    <a:pt x="3" y="58"/>
                  </a:lnTo>
                  <a:lnTo>
                    <a:pt x="3" y="56"/>
                  </a:lnTo>
                  <a:lnTo>
                    <a:pt x="3" y="53"/>
                  </a:lnTo>
                  <a:lnTo>
                    <a:pt x="3" y="51"/>
                  </a:lnTo>
                  <a:lnTo>
                    <a:pt x="5" y="48"/>
                  </a:lnTo>
                  <a:lnTo>
                    <a:pt x="6" y="44"/>
                  </a:lnTo>
                  <a:lnTo>
                    <a:pt x="8" y="39"/>
                  </a:lnTo>
                  <a:lnTo>
                    <a:pt x="6" y="37"/>
                  </a:lnTo>
                  <a:close/>
                </a:path>
              </a:pathLst>
            </a:custGeom>
            <a:solidFill>
              <a:srgbClr val="808080"/>
            </a:solidFill>
            <a:ln w="9525">
              <a:noFill/>
              <a:round/>
              <a:headEnd/>
              <a:tailEnd/>
            </a:ln>
          </p:spPr>
          <p:txBody>
            <a:bodyPr/>
            <a:lstStyle/>
            <a:p>
              <a:endParaRPr lang="en-US"/>
            </a:p>
          </p:txBody>
        </p:sp>
        <p:sp>
          <p:nvSpPr>
            <p:cNvPr id="564" name="Freeform 2735"/>
            <p:cNvSpPr>
              <a:spLocks/>
            </p:cNvSpPr>
            <p:nvPr/>
          </p:nvSpPr>
          <p:spPr bwMode="auto">
            <a:xfrm>
              <a:off x="1910" y="2799"/>
              <a:ext cx="115" cy="113"/>
            </a:xfrm>
            <a:custGeom>
              <a:avLst/>
              <a:gdLst>
                <a:gd name="T0" fmla="*/ 77 w 115"/>
                <a:gd name="T1" fmla="*/ 4 h 113"/>
                <a:gd name="T2" fmla="*/ 72 w 115"/>
                <a:gd name="T3" fmla="*/ 2 h 113"/>
                <a:gd name="T4" fmla="*/ 67 w 115"/>
                <a:gd name="T5" fmla="*/ 2 h 113"/>
                <a:gd name="T6" fmla="*/ 62 w 115"/>
                <a:gd name="T7" fmla="*/ 2 h 113"/>
                <a:gd name="T8" fmla="*/ 57 w 115"/>
                <a:gd name="T9" fmla="*/ 0 h 113"/>
                <a:gd name="T10" fmla="*/ 52 w 115"/>
                <a:gd name="T11" fmla="*/ 2 h 113"/>
                <a:gd name="T12" fmla="*/ 46 w 115"/>
                <a:gd name="T13" fmla="*/ 2 h 113"/>
                <a:gd name="T14" fmla="*/ 36 w 115"/>
                <a:gd name="T15" fmla="*/ 5 h 113"/>
                <a:gd name="T16" fmla="*/ 31 w 115"/>
                <a:gd name="T17" fmla="*/ 7 h 113"/>
                <a:gd name="T18" fmla="*/ 26 w 115"/>
                <a:gd name="T19" fmla="*/ 10 h 113"/>
                <a:gd name="T20" fmla="*/ 23 w 115"/>
                <a:gd name="T21" fmla="*/ 14 h 113"/>
                <a:gd name="T22" fmla="*/ 19 w 115"/>
                <a:gd name="T23" fmla="*/ 15 h 113"/>
                <a:gd name="T24" fmla="*/ 16 w 115"/>
                <a:gd name="T25" fmla="*/ 17 h 113"/>
                <a:gd name="T26" fmla="*/ 14 w 115"/>
                <a:gd name="T27" fmla="*/ 21 h 113"/>
                <a:gd name="T28" fmla="*/ 9 w 115"/>
                <a:gd name="T29" fmla="*/ 26 h 113"/>
                <a:gd name="T30" fmla="*/ 7 w 115"/>
                <a:gd name="T31" fmla="*/ 31 h 113"/>
                <a:gd name="T32" fmla="*/ 4 w 115"/>
                <a:gd name="T33" fmla="*/ 39 h 113"/>
                <a:gd name="T34" fmla="*/ 2 w 115"/>
                <a:gd name="T35" fmla="*/ 44 h 113"/>
                <a:gd name="T36" fmla="*/ 0 w 115"/>
                <a:gd name="T37" fmla="*/ 50 h 113"/>
                <a:gd name="T38" fmla="*/ 0 w 115"/>
                <a:gd name="T39" fmla="*/ 55 h 113"/>
                <a:gd name="T40" fmla="*/ 0 w 115"/>
                <a:gd name="T41" fmla="*/ 62 h 113"/>
                <a:gd name="T42" fmla="*/ 0 w 115"/>
                <a:gd name="T43" fmla="*/ 67 h 113"/>
                <a:gd name="T44" fmla="*/ 2 w 115"/>
                <a:gd name="T45" fmla="*/ 72 h 113"/>
                <a:gd name="T46" fmla="*/ 4 w 115"/>
                <a:gd name="T47" fmla="*/ 80 h 113"/>
                <a:gd name="T48" fmla="*/ 6 w 115"/>
                <a:gd name="T49" fmla="*/ 85 h 113"/>
                <a:gd name="T50" fmla="*/ 9 w 115"/>
                <a:gd name="T51" fmla="*/ 89 h 113"/>
                <a:gd name="T52" fmla="*/ 11 w 115"/>
                <a:gd name="T53" fmla="*/ 92 h 113"/>
                <a:gd name="T54" fmla="*/ 14 w 115"/>
                <a:gd name="T55" fmla="*/ 94 h 113"/>
                <a:gd name="T56" fmla="*/ 16 w 115"/>
                <a:gd name="T57" fmla="*/ 97 h 113"/>
                <a:gd name="T58" fmla="*/ 19 w 115"/>
                <a:gd name="T59" fmla="*/ 101 h 113"/>
                <a:gd name="T60" fmla="*/ 23 w 115"/>
                <a:gd name="T61" fmla="*/ 104 h 113"/>
                <a:gd name="T62" fmla="*/ 28 w 115"/>
                <a:gd name="T63" fmla="*/ 106 h 113"/>
                <a:gd name="T64" fmla="*/ 36 w 115"/>
                <a:gd name="T65" fmla="*/ 109 h 113"/>
                <a:gd name="T66" fmla="*/ 41 w 115"/>
                <a:gd name="T67" fmla="*/ 111 h 113"/>
                <a:gd name="T68" fmla="*/ 46 w 115"/>
                <a:gd name="T69" fmla="*/ 113 h 113"/>
                <a:gd name="T70" fmla="*/ 52 w 115"/>
                <a:gd name="T71" fmla="*/ 113 h 113"/>
                <a:gd name="T72" fmla="*/ 57 w 115"/>
                <a:gd name="T73" fmla="*/ 113 h 113"/>
                <a:gd name="T74" fmla="*/ 62 w 115"/>
                <a:gd name="T75" fmla="*/ 113 h 113"/>
                <a:gd name="T76" fmla="*/ 67 w 115"/>
                <a:gd name="T77" fmla="*/ 111 h 113"/>
                <a:gd name="T78" fmla="*/ 77 w 115"/>
                <a:gd name="T79" fmla="*/ 108 h 113"/>
                <a:gd name="T80" fmla="*/ 81 w 115"/>
                <a:gd name="T81" fmla="*/ 106 h 113"/>
                <a:gd name="T82" fmla="*/ 86 w 115"/>
                <a:gd name="T83" fmla="*/ 104 h 113"/>
                <a:gd name="T84" fmla="*/ 89 w 115"/>
                <a:gd name="T85" fmla="*/ 101 h 113"/>
                <a:gd name="T86" fmla="*/ 94 w 115"/>
                <a:gd name="T87" fmla="*/ 99 h 113"/>
                <a:gd name="T88" fmla="*/ 98 w 115"/>
                <a:gd name="T89" fmla="*/ 96 h 113"/>
                <a:gd name="T90" fmla="*/ 101 w 115"/>
                <a:gd name="T91" fmla="*/ 92 h 113"/>
                <a:gd name="T92" fmla="*/ 104 w 115"/>
                <a:gd name="T93" fmla="*/ 87 h 113"/>
                <a:gd name="T94" fmla="*/ 108 w 115"/>
                <a:gd name="T95" fmla="*/ 82 h 113"/>
                <a:gd name="T96" fmla="*/ 113 w 115"/>
                <a:gd name="T97" fmla="*/ 72 h 113"/>
                <a:gd name="T98" fmla="*/ 113 w 115"/>
                <a:gd name="T99" fmla="*/ 67 h 113"/>
                <a:gd name="T100" fmla="*/ 115 w 115"/>
                <a:gd name="T101" fmla="*/ 62 h 113"/>
                <a:gd name="T102" fmla="*/ 115 w 115"/>
                <a:gd name="T103" fmla="*/ 55 h 113"/>
                <a:gd name="T104" fmla="*/ 115 w 115"/>
                <a:gd name="T105" fmla="*/ 50 h 113"/>
                <a:gd name="T106" fmla="*/ 115 w 115"/>
                <a:gd name="T107" fmla="*/ 44 h 113"/>
                <a:gd name="T108" fmla="*/ 113 w 115"/>
                <a:gd name="T109" fmla="*/ 39 h 113"/>
                <a:gd name="T110" fmla="*/ 110 w 115"/>
                <a:gd name="T111" fmla="*/ 33 h 113"/>
                <a:gd name="T112" fmla="*/ 108 w 115"/>
                <a:gd name="T113" fmla="*/ 27 h 113"/>
                <a:gd name="T114" fmla="*/ 104 w 115"/>
                <a:gd name="T115" fmla="*/ 22 h 113"/>
                <a:gd name="T116" fmla="*/ 101 w 115"/>
                <a:gd name="T117" fmla="*/ 17 h 113"/>
                <a:gd name="T118" fmla="*/ 98 w 115"/>
                <a:gd name="T119" fmla="*/ 14 h 113"/>
                <a:gd name="T120" fmla="*/ 94 w 115"/>
                <a:gd name="T121" fmla="*/ 10 h 113"/>
                <a:gd name="T122" fmla="*/ 87 w 115"/>
                <a:gd name="T123" fmla="*/ 7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
                <a:gd name="T187" fmla="*/ 0 h 113"/>
                <a:gd name="T188" fmla="*/ 115 w 115"/>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 h="113">
                  <a:moveTo>
                    <a:pt x="82" y="5"/>
                  </a:moveTo>
                  <a:lnTo>
                    <a:pt x="79" y="4"/>
                  </a:lnTo>
                  <a:lnTo>
                    <a:pt x="77" y="4"/>
                  </a:lnTo>
                  <a:lnTo>
                    <a:pt x="75" y="4"/>
                  </a:lnTo>
                  <a:lnTo>
                    <a:pt x="74" y="2"/>
                  </a:lnTo>
                  <a:lnTo>
                    <a:pt x="72" y="2"/>
                  </a:lnTo>
                  <a:lnTo>
                    <a:pt x="70" y="2"/>
                  </a:lnTo>
                  <a:lnTo>
                    <a:pt x="69" y="2"/>
                  </a:lnTo>
                  <a:lnTo>
                    <a:pt x="67" y="2"/>
                  </a:lnTo>
                  <a:lnTo>
                    <a:pt x="65" y="2"/>
                  </a:lnTo>
                  <a:lnTo>
                    <a:pt x="64" y="2"/>
                  </a:lnTo>
                  <a:lnTo>
                    <a:pt x="62" y="2"/>
                  </a:lnTo>
                  <a:lnTo>
                    <a:pt x="60" y="2"/>
                  </a:lnTo>
                  <a:lnTo>
                    <a:pt x="58" y="0"/>
                  </a:lnTo>
                  <a:lnTo>
                    <a:pt x="57" y="0"/>
                  </a:lnTo>
                  <a:lnTo>
                    <a:pt x="55" y="2"/>
                  </a:lnTo>
                  <a:lnTo>
                    <a:pt x="53" y="2"/>
                  </a:lnTo>
                  <a:lnTo>
                    <a:pt x="52" y="2"/>
                  </a:lnTo>
                  <a:lnTo>
                    <a:pt x="50" y="2"/>
                  </a:lnTo>
                  <a:lnTo>
                    <a:pt x="48" y="2"/>
                  </a:lnTo>
                  <a:lnTo>
                    <a:pt x="46" y="2"/>
                  </a:lnTo>
                  <a:lnTo>
                    <a:pt x="43" y="4"/>
                  </a:lnTo>
                  <a:lnTo>
                    <a:pt x="41" y="4"/>
                  </a:lnTo>
                  <a:lnTo>
                    <a:pt x="36" y="5"/>
                  </a:lnTo>
                  <a:lnTo>
                    <a:pt x="35" y="5"/>
                  </a:lnTo>
                  <a:lnTo>
                    <a:pt x="33" y="7"/>
                  </a:lnTo>
                  <a:lnTo>
                    <a:pt x="31" y="7"/>
                  </a:lnTo>
                  <a:lnTo>
                    <a:pt x="29" y="9"/>
                  </a:lnTo>
                  <a:lnTo>
                    <a:pt x="28" y="9"/>
                  </a:lnTo>
                  <a:lnTo>
                    <a:pt x="26" y="10"/>
                  </a:lnTo>
                  <a:lnTo>
                    <a:pt x="24" y="12"/>
                  </a:lnTo>
                  <a:lnTo>
                    <a:pt x="23" y="12"/>
                  </a:lnTo>
                  <a:lnTo>
                    <a:pt x="23" y="14"/>
                  </a:lnTo>
                  <a:lnTo>
                    <a:pt x="21" y="14"/>
                  </a:lnTo>
                  <a:lnTo>
                    <a:pt x="21" y="15"/>
                  </a:lnTo>
                  <a:lnTo>
                    <a:pt x="19" y="15"/>
                  </a:lnTo>
                  <a:lnTo>
                    <a:pt x="19" y="17"/>
                  </a:lnTo>
                  <a:lnTo>
                    <a:pt x="17" y="17"/>
                  </a:lnTo>
                  <a:lnTo>
                    <a:pt x="16" y="17"/>
                  </a:lnTo>
                  <a:lnTo>
                    <a:pt x="16" y="19"/>
                  </a:lnTo>
                  <a:lnTo>
                    <a:pt x="14" y="19"/>
                  </a:lnTo>
                  <a:lnTo>
                    <a:pt x="14" y="21"/>
                  </a:lnTo>
                  <a:lnTo>
                    <a:pt x="12" y="22"/>
                  </a:lnTo>
                  <a:lnTo>
                    <a:pt x="11" y="24"/>
                  </a:lnTo>
                  <a:lnTo>
                    <a:pt x="9" y="26"/>
                  </a:lnTo>
                  <a:lnTo>
                    <a:pt x="9" y="27"/>
                  </a:lnTo>
                  <a:lnTo>
                    <a:pt x="7" y="29"/>
                  </a:lnTo>
                  <a:lnTo>
                    <a:pt x="7" y="31"/>
                  </a:lnTo>
                  <a:lnTo>
                    <a:pt x="6" y="34"/>
                  </a:lnTo>
                  <a:lnTo>
                    <a:pt x="4" y="38"/>
                  </a:lnTo>
                  <a:lnTo>
                    <a:pt x="4" y="39"/>
                  </a:lnTo>
                  <a:lnTo>
                    <a:pt x="2" y="41"/>
                  </a:lnTo>
                  <a:lnTo>
                    <a:pt x="2" y="43"/>
                  </a:lnTo>
                  <a:lnTo>
                    <a:pt x="2" y="44"/>
                  </a:lnTo>
                  <a:lnTo>
                    <a:pt x="2" y="46"/>
                  </a:lnTo>
                  <a:lnTo>
                    <a:pt x="0" y="48"/>
                  </a:lnTo>
                  <a:lnTo>
                    <a:pt x="0" y="50"/>
                  </a:lnTo>
                  <a:lnTo>
                    <a:pt x="0" y="51"/>
                  </a:lnTo>
                  <a:lnTo>
                    <a:pt x="0" y="53"/>
                  </a:lnTo>
                  <a:lnTo>
                    <a:pt x="0" y="55"/>
                  </a:lnTo>
                  <a:lnTo>
                    <a:pt x="0" y="56"/>
                  </a:lnTo>
                  <a:lnTo>
                    <a:pt x="0" y="58"/>
                  </a:lnTo>
                  <a:lnTo>
                    <a:pt x="0" y="62"/>
                  </a:lnTo>
                  <a:lnTo>
                    <a:pt x="0" y="63"/>
                  </a:lnTo>
                  <a:lnTo>
                    <a:pt x="0" y="65"/>
                  </a:lnTo>
                  <a:lnTo>
                    <a:pt x="0" y="67"/>
                  </a:lnTo>
                  <a:lnTo>
                    <a:pt x="0" y="68"/>
                  </a:lnTo>
                  <a:lnTo>
                    <a:pt x="2" y="70"/>
                  </a:lnTo>
                  <a:lnTo>
                    <a:pt x="2" y="72"/>
                  </a:lnTo>
                  <a:lnTo>
                    <a:pt x="2" y="73"/>
                  </a:lnTo>
                  <a:lnTo>
                    <a:pt x="2" y="75"/>
                  </a:lnTo>
                  <a:lnTo>
                    <a:pt x="4" y="80"/>
                  </a:lnTo>
                  <a:lnTo>
                    <a:pt x="6" y="80"/>
                  </a:lnTo>
                  <a:lnTo>
                    <a:pt x="6" y="84"/>
                  </a:lnTo>
                  <a:lnTo>
                    <a:pt x="6" y="85"/>
                  </a:lnTo>
                  <a:lnTo>
                    <a:pt x="7" y="85"/>
                  </a:lnTo>
                  <a:lnTo>
                    <a:pt x="7" y="87"/>
                  </a:lnTo>
                  <a:lnTo>
                    <a:pt x="9" y="89"/>
                  </a:lnTo>
                  <a:lnTo>
                    <a:pt x="9" y="90"/>
                  </a:lnTo>
                  <a:lnTo>
                    <a:pt x="9" y="92"/>
                  </a:lnTo>
                  <a:lnTo>
                    <a:pt x="11" y="92"/>
                  </a:lnTo>
                  <a:lnTo>
                    <a:pt x="12" y="92"/>
                  </a:lnTo>
                  <a:lnTo>
                    <a:pt x="12" y="94"/>
                  </a:lnTo>
                  <a:lnTo>
                    <a:pt x="14" y="94"/>
                  </a:lnTo>
                  <a:lnTo>
                    <a:pt x="14" y="96"/>
                  </a:lnTo>
                  <a:lnTo>
                    <a:pt x="14" y="97"/>
                  </a:lnTo>
                  <a:lnTo>
                    <a:pt x="16" y="97"/>
                  </a:lnTo>
                  <a:lnTo>
                    <a:pt x="17" y="99"/>
                  </a:lnTo>
                  <a:lnTo>
                    <a:pt x="19" y="99"/>
                  </a:lnTo>
                  <a:lnTo>
                    <a:pt x="19" y="101"/>
                  </a:lnTo>
                  <a:lnTo>
                    <a:pt x="21" y="101"/>
                  </a:lnTo>
                  <a:lnTo>
                    <a:pt x="23" y="102"/>
                  </a:lnTo>
                  <a:lnTo>
                    <a:pt x="23" y="104"/>
                  </a:lnTo>
                  <a:lnTo>
                    <a:pt x="26" y="104"/>
                  </a:lnTo>
                  <a:lnTo>
                    <a:pt x="28" y="104"/>
                  </a:lnTo>
                  <a:lnTo>
                    <a:pt x="28" y="106"/>
                  </a:lnTo>
                  <a:lnTo>
                    <a:pt x="31" y="108"/>
                  </a:lnTo>
                  <a:lnTo>
                    <a:pt x="35" y="109"/>
                  </a:lnTo>
                  <a:lnTo>
                    <a:pt x="36" y="109"/>
                  </a:lnTo>
                  <a:lnTo>
                    <a:pt x="38" y="111"/>
                  </a:lnTo>
                  <a:lnTo>
                    <a:pt x="40" y="111"/>
                  </a:lnTo>
                  <a:lnTo>
                    <a:pt x="41" y="111"/>
                  </a:lnTo>
                  <a:lnTo>
                    <a:pt x="43" y="111"/>
                  </a:lnTo>
                  <a:lnTo>
                    <a:pt x="45" y="111"/>
                  </a:lnTo>
                  <a:lnTo>
                    <a:pt x="46" y="113"/>
                  </a:lnTo>
                  <a:lnTo>
                    <a:pt x="48" y="113"/>
                  </a:lnTo>
                  <a:lnTo>
                    <a:pt x="50" y="113"/>
                  </a:lnTo>
                  <a:lnTo>
                    <a:pt x="52" y="113"/>
                  </a:lnTo>
                  <a:lnTo>
                    <a:pt x="53" y="113"/>
                  </a:lnTo>
                  <a:lnTo>
                    <a:pt x="55" y="113"/>
                  </a:lnTo>
                  <a:lnTo>
                    <a:pt x="57" y="113"/>
                  </a:lnTo>
                  <a:lnTo>
                    <a:pt x="58" y="113"/>
                  </a:lnTo>
                  <a:lnTo>
                    <a:pt x="60" y="113"/>
                  </a:lnTo>
                  <a:lnTo>
                    <a:pt x="62" y="113"/>
                  </a:lnTo>
                  <a:lnTo>
                    <a:pt x="64" y="113"/>
                  </a:lnTo>
                  <a:lnTo>
                    <a:pt x="65" y="111"/>
                  </a:lnTo>
                  <a:lnTo>
                    <a:pt x="67" y="111"/>
                  </a:lnTo>
                  <a:lnTo>
                    <a:pt x="69" y="111"/>
                  </a:lnTo>
                  <a:lnTo>
                    <a:pt x="72" y="111"/>
                  </a:lnTo>
                  <a:lnTo>
                    <a:pt x="77" y="108"/>
                  </a:lnTo>
                  <a:lnTo>
                    <a:pt x="79" y="108"/>
                  </a:lnTo>
                  <a:lnTo>
                    <a:pt x="81" y="108"/>
                  </a:lnTo>
                  <a:lnTo>
                    <a:pt x="81" y="106"/>
                  </a:lnTo>
                  <a:lnTo>
                    <a:pt x="82" y="106"/>
                  </a:lnTo>
                  <a:lnTo>
                    <a:pt x="84" y="104"/>
                  </a:lnTo>
                  <a:lnTo>
                    <a:pt x="86" y="104"/>
                  </a:lnTo>
                  <a:lnTo>
                    <a:pt x="87" y="104"/>
                  </a:lnTo>
                  <a:lnTo>
                    <a:pt x="89" y="102"/>
                  </a:lnTo>
                  <a:lnTo>
                    <a:pt x="89" y="101"/>
                  </a:lnTo>
                  <a:lnTo>
                    <a:pt x="91" y="101"/>
                  </a:lnTo>
                  <a:lnTo>
                    <a:pt x="92" y="101"/>
                  </a:lnTo>
                  <a:lnTo>
                    <a:pt x="94" y="99"/>
                  </a:lnTo>
                  <a:lnTo>
                    <a:pt x="94" y="97"/>
                  </a:lnTo>
                  <a:lnTo>
                    <a:pt x="96" y="97"/>
                  </a:lnTo>
                  <a:lnTo>
                    <a:pt x="98" y="96"/>
                  </a:lnTo>
                  <a:lnTo>
                    <a:pt x="98" y="94"/>
                  </a:lnTo>
                  <a:lnTo>
                    <a:pt x="99" y="92"/>
                  </a:lnTo>
                  <a:lnTo>
                    <a:pt x="101" y="92"/>
                  </a:lnTo>
                  <a:lnTo>
                    <a:pt x="101" y="90"/>
                  </a:lnTo>
                  <a:lnTo>
                    <a:pt x="103" y="89"/>
                  </a:lnTo>
                  <a:lnTo>
                    <a:pt x="104" y="87"/>
                  </a:lnTo>
                  <a:lnTo>
                    <a:pt x="106" y="85"/>
                  </a:lnTo>
                  <a:lnTo>
                    <a:pt x="108" y="84"/>
                  </a:lnTo>
                  <a:lnTo>
                    <a:pt x="108" y="82"/>
                  </a:lnTo>
                  <a:lnTo>
                    <a:pt x="110" y="79"/>
                  </a:lnTo>
                  <a:lnTo>
                    <a:pt x="111" y="75"/>
                  </a:lnTo>
                  <a:lnTo>
                    <a:pt x="113" y="72"/>
                  </a:lnTo>
                  <a:lnTo>
                    <a:pt x="113" y="70"/>
                  </a:lnTo>
                  <a:lnTo>
                    <a:pt x="113" y="68"/>
                  </a:lnTo>
                  <a:lnTo>
                    <a:pt x="113" y="67"/>
                  </a:lnTo>
                  <a:lnTo>
                    <a:pt x="115" y="65"/>
                  </a:lnTo>
                  <a:lnTo>
                    <a:pt x="115" y="63"/>
                  </a:lnTo>
                  <a:lnTo>
                    <a:pt x="115" y="62"/>
                  </a:lnTo>
                  <a:lnTo>
                    <a:pt x="115" y="58"/>
                  </a:lnTo>
                  <a:lnTo>
                    <a:pt x="115" y="56"/>
                  </a:lnTo>
                  <a:lnTo>
                    <a:pt x="115" y="55"/>
                  </a:lnTo>
                  <a:lnTo>
                    <a:pt x="115" y="53"/>
                  </a:lnTo>
                  <a:lnTo>
                    <a:pt x="115" y="51"/>
                  </a:lnTo>
                  <a:lnTo>
                    <a:pt x="115" y="50"/>
                  </a:lnTo>
                  <a:lnTo>
                    <a:pt x="115" y="48"/>
                  </a:lnTo>
                  <a:lnTo>
                    <a:pt x="115" y="46"/>
                  </a:lnTo>
                  <a:lnTo>
                    <a:pt x="115" y="44"/>
                  </a:lnTo>
                  <a:lnTo>
                    <a:pt x="113" y="43"/>
                  </a:lnTo>
                  <a:lnTo>
                    <a:pt x="113" y="41"/>
                  </a:lnTo>
                  <a:lnTo>
                    <a:pt x="113" y="39"/>
                  </a:lnTo>
                  <a:lnTo>
                    <a:pt x="113" y="38"/>
                  </a:lnTo>
                  <a:lnTo>
                    <a:pt x="111" y="33"/>
                  </a:lnTo>
                  <a:lnTo>
                    <a:pt x="110" y="33"/>
                  </a:lnTo>
                  <a:lnTo>
                    <a:pt x="110" y="29"/>
                  </a:lnTo>
                  <a:lnTo>
                    <a:pt x="108" y="29"/>
                  </a:lnTo>
                  <a:lnTo>
                    <a:pt x="108" y="27"/>
                  </a:lnTo>
                  <a:lnTo>
                    <a:pt x="108" y="26"/>
                  </a:lnTo>
                  <a:lnTo>
                    <a:pt x="106" y="24"/>
                  </a:lnTo>
                  <a:lnTo>
                    <a:pt x="104" y="22"/>
                  </a:lnTo>
                  <a:lnTo>
                    <a:pt x="103" y="21"/>
                  </a:lnTo>
                  <a:lnTo>
                    <a:pt x="101" y="19"/>
                  </a:lnTo>
                  <a:lnTo>
                    <a:pt x="101" y="17"/>
                  </a:lnTo>
                  <a:lnTo>
                    <a:pt x="99" y="17"/>
                  </a:lnTo>
                  <a:lnTo>
                    <a:pt x="98" y="15"/>
                  </a:lnTo>
                  <a:lnTo>
                    <a:pt x="98" y="14"/>
                  </a:lnTo>
                  <a:lnTo>
                    <a:pt x="96" y="14"/>
                  </a:lnTo>
                  <a:lnTo>
                    <a:pt x="94" y="12"/>
                  </a:lnTo>
                  <a:lnTo>
                    <a:pt x="94" y="10"/>
                  </a:lnTo>
                  <a:lnTo>
                    <a:pt x="92" y="10"/>
                  </a:lnTo>
                  <a:lnTo>
                    <a:pt x="89" y="9"/>
                  </a:lnTo>
                  <a:lnTo>
                    <a:pt x="87" y="7"/>
                  </a:lnTo>
                  <a:lnTo>
                    <a:pt x="82" y="5"/>
                  </a:lnTo>
                  <a:close/>
                </a:path>
              </a:pathLst>
            </a:custGeom>
            <a:solidFill>
              <a:srgbClr val="808080"/>
            </a:solidFill>
            <a:ln w="9525">
              <a:noFill/>
              <a:round/>
              <a:headEnd/>
              <a:tailEnd/>
            </a:ln>
          </p:spPr>
          <p:txBody>
            <a:bodyPr/>
            <a:lstStyle/>
            <a:p>
              <a:endParaRPr lang="en-US"/>
            </a:p>
          </p:txBody>
        </p:sp>
        <p:sp>
          <p:nvSpPr>
            <p:cNvPr id="565" name="Freeform 2736"/>
            <p:cNvSpPr>
              <a:spLocks/>
            </p:cNvSpPr>
            <p:nvPr/>
          </p:nvSpPr>
          <p:spPr bwMode="auto">
            <a:xfrm>
              <a:off x="1871" y="2821"/>
              <a:ext cx="114" cy="113"/>
            </a:xfrm>
            <a:custGeom>
              <a:avLst/>
              <a:gdLst>
                <a:gd name="T0" fmla="*/ 77 w 114"/>
                <a:gd name="T1" fmla="*/ 4 h 113"/>
                <a:gd name="T2" fmla="*/ 72 w 114"/>
                <a:gd name="T3" fmla="*/ 2 h 113"/>
                <a:gd name="T4" fmla="*/ 67 w 114"/>
                <a:gd name="T5" fmla="*/ 2 h 113"/>
                <a:gd name="T6" fmla="*/ 62 w 114"/>
                <a:gd name="T7" fmla="*/ 2 h 113"/>
                <a:gd name="T8" fmla="*/ 56 w 114"/>
                <a:gd name="T9" fmla="*/ 0 h 113"/>
                <a:gd name="T10" fmla="*/ 51 w 114"/>
                <a:gd name="T11" fmla="*/ 2 h 113"/>
                <a:gd name="T12" fmla="*/ 46 w 114"/>
                <a:gd name="T13" fmla="*/ 2 h 113"/>
                <a:gd name="T14" fmla="*/ 36 w 114"/>
                <a:gd name="T15" fmla="*/ 5 h 113"/>
                <a:gd name="T16" fmla="*/ 31 w 114"/>
                <a:gd name="T17" fmla="*/ 7 h 113"/>
                <a:gd name="T18" fmla="*/ 26 w 114"/>
                <a:gd name="T19" fmla="*/ 11 h 113"/>
                <a:gd name="T20" fmla="*/ 22 w 114"/>
                <a:gd name="T21" fmla="*/ 14 h 113"/>
                <a:gd name="T22" fmla="*/ 19 w 114"/>
                <a:gd name="T23" fmla="*/ 16 h 113"/>
                <a:gd name="T24" fmla="*/ 16 w 114"/>
                <a:gd name="T25" fmla="*/ 17 h 113"/>
                <a:gd name="T26" fmla="*/ 14 w 114"/>
                <a:gd name="T27" fmla="*/ 21 h 113"/>
                <a:gd name="T28" fmla="*/ 9 w 114"/>
                <a:gd name="T29" fmla="*/ 26 h 113"/>
                <a:gd name="T30" fmla="*/ 7 w 114"/>
                <a:gd name="T31" fmla="*/ 31 h 113"/>
                <a:gd name="T32" fmla="*/ 4 w 114"/>
                <a:gd name="T33" fmla="*/ 40 h 113"/>
                <a:gd name="T34" fmla="*/ 0 w 114"/>
                <a:gd name="T35" fmla="*/ 43 h 113"/>
                <a:gd name="T36" fmla="*/ 0 w 114"/>
                <a:gd name="T37" fmla="*/ 48 h 113"/>
                <a:gd name="T38" fmla="*/ 0 w 114"/>
                <a:gd name="T39" fmla="*/ 53 h 113"/>
                <a:gd name="T40" fmla="*/ 0 w 114"/>
                <a:gd name="T41" fmla="*/ 58 h 113"/>
                <a:gd name="T42" fmla="*/ 0 w 114"/>
                <a:gd name="T43" fmla="*/ 65 h 113"/>
                <a:gd name="T44" fmla="*/ 0 w 114"/>
                <a:gd name="T45" fmla="*/ 70 h 113"/>
                <a:gd name="T46" fmla="*/ 0 w 114"/>
                <a:gd name="T47" fmla="*/ 75 h 113"/>
                <a:gd name="T48" fmla="*/ 5 w 114"/>
                <a:gd name="T49" fmla="*/ 84 h 113"/>
                <a:gd name="T50" fmla="*/ 7 w 114"/>
                <a:gd name="T51" fmla="*/ 87 h 113"/>
                <a:gd name="T52" fmla="*/ 9 w 114"/>
                <a:gd name="T53" fmla="*/ 92 h 113"/>
                <a:gd name="T54" fmla="*/ 12 w 114"/>
                <a:gd name="T55" fmla="*/ 94 h 113"/>
                <a:gd name="T56" fmla="*/ 14 w 114"/>
                <a:gd name="T57" fmla="*/ 97 h 113"/>
                <a:gd name="T58" fmla="*/ 19 w 114"/>
                <a:gd name="T59" fmla="*/ 99 h 113"/>
                <a:gd name="T60" fmla="*/ 22 w 114"/>
                <a:gd name="T61" fmla="*/ 103 h 113"/>
                <a:gd name="T62" fmla="*/ 27 w 114"/>
                <a:gd name="T63" fmla="*/ 104 h 113"/>
                <a:gd name="T64" fmla="*/ 34 w 114"/>
                <a:gd name="T65" fmla="*/ 109 h 113"/>
                <a:gd name="T66" fmla="*/ 39 w 114"/>
                <a:gd name="T67" fmla="*/ 111 h 113"/>
                <a:gd name="T68" fmla="*/ 45 w 114"/>
                <a:gd name="T69" fmla="*/ 111 h 113"/>
                <a:gd name="T70" fmla="*/ 50 w 114"/>
                <a:gd name="T71" fmla="*/ 113 h 113"/>
                <a:gd name="T72" fmla="*/ 55 w 114"/>
                <a:gd name="T73" fmla="*/ 113 h 113"/>
                <a:gd name="T74" fmla="*/ 60 w 114"/>
                <a:gd name="T75" fmla="*/ 113 h 113"/>
                <a:gd name="T76" fmla="*/ 65 w 114"/>
                <a:gd name="T77" fmla="*/ 111 h 113"/>
                <a:gd name="T78" fmla="*/ 72 w 114"/>
                <a:gd name="T79" fmla="*/ 111 h 113"/>
                <a:gd name="T80" fmla="*/ 80 w 114"/>
                <a:gd name="T81" fmla="*/ 108 h 113"/>
                <a:gd name="T82" fmla="*/ 84 w 114"/>
                <a:gd name="T83" fmla="*/ 104 h 113"/>
                <a:gd name="T84" fmla="*/ 89 w 114"/>
                <a:gd name="T85" fmla="*/ 103 h 113"/>
                <a:gd name="T86" fmla="*/ 92 w 114"/>
                <a:gd name="T87" fmla="*/ 101 h 113"/>
                <a:gd name="T88" fmla="*/ 96 w 114"/>
                <a:gd name="T89" fmla="*/ 97 h 113"/>
                <a:gd name="T90" fmla="*/ 99 w 114"/>
                <a:gd name="T91" fmla="*/ 92 h 113"/>
                <a:gd name="T92" fmla="*/ 103 w 114"/>
                <a:gd name="T93" fmla="*/ 89 h 113"/>
                <a:gd name="T94" fmla="*/ 106 w 114"/>
                <a:gd name="T95" fmla="*/ 84 h 113"/>
                <a:gd name="T96" fmla="*/ 111 w 114"/>
                <a:gd name="T97" fmla="*/ 75 h 113"/>
                <a:gd name="T98" fmla="*/ 113 w 114"/>
                <a:gd name="T99" fmla="*/ 68 h 113"/>
                <a:gd name="T100" fmla="*/ 114 w 114"/>
                <a:gd name="T101" fmla="*/ 63 h 113"/>
                <a:gd name="T102" fmla="*/ 114 w 114"/>
                <a:gd name="T103" fmla="*/ 57 h 113"/>
                <a:gd name="T104" fmla="*/ 114 w 114"/>
                <a:gd name="T105" fmla="*/ 51 h 113"/>
                <a:gd name="T106" fmla="*/ 114 w 114"/>
                <a:gd name="T107" fmla="*/ 46 h 113"/>
                <a:gd name="T108" fmla="*/ 113 w 114"/>
                <a:gd name="T109" fmla="*/ 41 h 113"/>
                <a:gd name="T110" fmla="*/ 111 w 114"/>
                <a:gd name="T111" fmla="*/ 33 h 113"/>
                <a:gd name="T112" fmla="*/ 108 w 114"/>
                <a:gd name="T113" fmla="*/ 29 h 113"/>
                <a:gd name="T114" fmla="*/ 106 w 114"/>
                <a:gd name="T115" fmla="*/ 26 h 113"/>
                <a:gd name="T116" fmla="*/ 103 w 114"/>
                <a:gd name="T117" fmla="*/ 21 h 113"/>
                <a:gd name="T118" fmla="*/ 99 w 114"/>
                <a:gd name="T119" fmla="*/ 17 h 113"/>
                <a:gd name="T120" fmla="*/ 96 w 114"/>
                <a:gd name="T121" fmla="*/ 14 h 113"/>
                <a:gd name="T122" fmla="*/ 92 w 114"/>
                <a:gd name="T123" fmla="*/ 11 h 113"/>
                <a:gd name="T124" fmla="*/ 82 w 114"/>
                <a:gd name="T125" fmla="*/ 5 h 1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3"/>
                <a:gd name="T191" fmla="*/ 114 w 114"/>
                <a:gd name="T192" fmla="*/ 113 h 1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3">
                  <a:moveTo>
                    <a:pt x="82" y="5"/>
                  </a:moveTo>
                  <a:lnTo>
                    <a:pt x="79" y="4"/>
                  </a:lnTo>
                  <a:lnTo>
                    <a:pt x="77" y="4"/>
                  </a:lnTo>
                  <a:lnTo>
                    <a:pt x="75" y="4"/>
                  </a:lnTo>
                  <a:lnTo>
                    <a:pt x="74" y="2"/>
                  </a:lnTo>
                  <a:lnTo>
                    <a:pt x="72" y="2"/>
                  </a:lnTo>
                  <a:lnTo>
                    <a:pt x="70" y="2"/>
                  </a:lnTo>
                  <a:lnTo>
                    <a:pt x="68" y="2"/>
                  </a:lnTo>
                  <a:lnTo>
                    <a:pt x="67" y="2"/>
                  </a:lnTo>
                  <a:lnTo>
                    <a:pt x="65" y="2"/>
                  </a:lnTo>
                  <a:lnTo>
                    <a:pt x="63" y="2"/>
                  </a:lnTo>
                  <a:lnTo>
                    <a:pt x="62" y="2"/>
                  </a:lnTo>
                  <a:lnTo>
                    <a:pt x="60" y="2"/>
                  </a:lnTo>
                  <a:lnTo>
                    <a:pt x="58" y="0"/>
                  </a:lnTo>
                  <a:lnTo>
                    <a:pt x="56" y="0"/>
                  </a:lnTo>
                  <a:lnTo>
                    <a:pt x="55" y="2"/>
                  </a:lnTo>
                  <a:lnTo>
                    <a:pt x="53" y="2"/>
                  </a:lnTo>
                  <a:lnTo>
                    <a:pt x="51" y="2"/>
                  </a:lnTo>
                  <a:lnTo>
                    <a:pt x="50" y="2"/>
                  </a:lnTo>
                  <a:lnTo>
                    <a:pt x="48" y="2"/>
                  </a:lnTo>
                  <a:lnTo>
                    <a:pt x="46" y="2"/>
                  </a:lnTo>
                  <a:lnTo>
                    <a:pt x="43" y="4"/>
                  </a:lnTo>
                  <a:lnTo>
                    <a:pt x="41" y="4"/>
                  </a:lnTo>
                  <a:lnTo>
                    <a:pt x="36" y="5"/>
                  </a:lnTo>
                  <a:lnTo>
                    <a:pt x="34" y="5"/>
                  </a:lnTo>
                  <a:lnTo>
                    <a:pt x="33" y="7"/>
                  </a:lnTo>
                  <a:lnTo>
                    <a:pt x="31" y="7"/>
                  </a:lnTo>
                  <a:lnTo>
                    <a:pt x="29" y="9"/>
                  </a:lnTo>
                  <a:lnTo>
                    <a:pt x="27" y="9"/>
                  </a:lnTo>
                  <a:lnTo>
                    <a:pt x="26" y="11"/>
                  </a:lnTo>
                  <a:lnTo>
                    <a:pt x="24" y="12"/>
                  </a:lnTo>
                  <a:lnTo>
                    <a:pt x="22" y="12"/>
                  </a:lnTo>
                  <a:lnTo>
                    <a:pt x="22" y="14"/>
                  </a:lnTo>
                  <a:lnTo>
                    <a:pt x="21" y="14"/>
                  </a:lnTo>
                  <a:lnTo>
                    <a:pt x="21" y="16"/>
                  </a:lnTo>
                  <a:lnTo>
                    <a:pt x="19" y="16"/>
                  </a:lnTo>
                  <a:lnTo>
                    <a:pt x="19" y="17"/>
                  </a:lnTo>
                  <a:lnTo>
                    <a:pt x="17" y="17"/>
                  </a:lnTo>
                  <a:lnTo>
                    <a:pt x="16" y="17"/>
                  </a:lnTo>
                  <a:lnTo>
                    <a:pt x="16" y="19"/>
                  </a:lnTo>
                  <a:lnTo>
                    <a:pt x="14" y="19"/>
                  </a:lnTo>
                  <a:lnTo>
                    <a:pt x="14" y="21"/>
                  </a:lnTo>
                  <a:lnTo>
                    <a:pt x="12" y="22"/>
                  </a:lnTo>
                  <a:lnTo>
                    <a:pt x="10" y="24"/>
                  </a:lnTo>
                  <a:lnTo>
                    <a:pt x="9" y="26"/>
                  </a:lnTo>
                  <a:lnTo>
                    <a:pt x="9" y="28"/>
                  </a:lnTo>
                  <a:lnTo>
                    <a:pt x="7" y="29"/>
                  </a:lnTo>
                  <a:lnTo>
                    <a:pt x="7" y="31"/>
                  </a:lnTo>
                  <a:lnTo>
                    <a:pt x="5" y="34"/>
                  </a:lnTo>
                  <a:lnTo>
                    <a:pt x="4" y="38"/>
                  </a:lnTo>
                  <a:lnTo>
                    <a:pt x="4" y="40"/>
                  </a:lnTo>
                  <a:lnTo>
                    <a:pt x="2" y="41"/>
                  </a:lnTo>
                  <a:lnTo>
                    <a:pt x="2" y="43"/>
                  </a:lnTo>
                  <a:lnTo>
                    <a:pt x="0" y="43"/>
                  </a:lnTo>
                  <a:lnTo>
                    <a:pt x="0" y="45"/>
                  </a:lnTo>
                  <a:lnTo>
                    <a:pt x="0" y="46"/>
                  </a:lnTo>
                  <a:lnTo>
                    <a:pt x="0" y="48"/>
                  </a:lnTo>
                  <a:lnTo>
                    <a:pt x="0" y="50"/>
                  </a:lnTo>
                  <a:lnTo>
                    <a:pt x="0" y="51"/>
                  </a:lnTo>
                  <a:lnTo>
                    <a:pt x="0" y="53"/>
                  </a:lnTo>
                  <a:lnTo>
                    <a:pt x="0" y="55"/>
                  </a:lnTo>
                  <a:lnTo>
                    <a:pt x="0" y="57"/>
                  </a:lnTo>
                  <a:lnTo>
                    <a:pt x="0" y="58"/>
                  </a:lnTo>
                  <a:lnTo>
                    <a:pt x="0" y="62"/>
                  </a:lnTo>
                  <a:lnTo>
                    <a:pt x="0" y="63"/>
                  </a:lnTo>
                  <a:lnTo>
                    <a:pt x="0" y="65"/>
                  </a:lnTo>
                  <a:lnTo>
                    <a:pt x="0" y="67"/>
                  </a:lnTo>
                  <a:lnTo>
                    <a:pt x="0" y="68"/>
                  </a:lnTo>
                  <a:lnTo>
                    <a:pt x="0" y="70"/>
                  </a:lnTo>
                  <a:lnTo>
                    <a:pt x="0" y="72"/>
                  </a:lnTo>
                  <a:lnTo>
                    <a:pt x="0" y="74"/>
                  </a:lnTo>
                  <a:lnTo>
                    <a:pt x="0" y="75"/>
                  </a:lnTo>
                  <a:lnTo>
                    <a:pt x="4" y="80"/>
                  </a:lnTo>
                  <a:lnTo>
                    <a:pt x="5" y="80"/>
                  </a:lnTo>
                  <a:lnTo>
                    <a:pt x="5" y="84"/>
                  </a:lnTo>
                  <a:lnTo>
                    <a:pt x="5" y="86"/>
                  </a:lnTo>
                  <a:lnTo>
                    <a:pt x="7" y="86"/>
                  </a:lnTo>
                  <a:lnTo>
                    <a:pt x="7" y="87"/>
                  </a:lnTo>
                  <a:lnTo>
                    <a:pt x="9" y="89"/>
                  </a:lnTo>
                  <a:lnTo>
                    <a:pt x="9" y="91"/>
                  </a:lnTo>
                  <a:lnTo>
                    <a:pt x="9" y="92"/>
                  </a:lnTo>
                  <a:lnTo>
                    <a:pt x="10" y="92"/>
                  </a:lnTo>
                  <a:lnTo>
                    <a:pt x="12" y="92"/>
                  </a:lnTo>
                  <a:lnTo>
                    <a:pt x="12" y="94"/>
                  </a:lnTo>
                  <a:lnTo>
                    <a:pt x="14" y="94"/>
                  </a:lnTo>
                  <a:lnTo>
                    <a:pt x="14" y="96"/>
                  </a:lnTo>
                  <a:lnTo>
                    <a:pt x="14" y="97"/>
                  </a:lnTo>
                  <a:lnTo>
                    <a:pt x="16" y="97"/>
                  </a:lnTo>
                  <a:lnTo>
                    <a:pt x="17" y="99"/>
                  </a:lnTo>
                  <a:lnTo>
                    <a:pt x="19" y="99"/>
                  </a:lnTo>
                  <a:lnTo>
                    <a:pt x="19" y="101"/>
                  </a:lnTo>
                  <a:lnTo>
                    <a:pt x="21" y="101"/>
                  </a:lnTo>
                  <a:lnTo>
                    <a:pt x="22" y="103"/>
                  </a:lnTo>
                  <a:lnTo>
                    <a:pt x="22" y="104"/>
                  </a:lnTo>
                  <a:lnTo>
                    <a:pt x="26" y="104"/>
                  </a:lnTo>
                  <a:lnTo>
                    <a:pt x="27" y="104"/>
                  </a:lnTo>
                  <a:lnTo>
                    <a:pt x="27" y="106"/>
                  </a:lnTo>
                  <a:lnTo>
                    <a:pt x="31" y="108"/>
                  </a:lnTo>
                  <a:lnTo>
                    <a:pt x="34" y="109"/>
                  </a:lnTo>
                  <a:lnTo>
                    <a:pt x="36" y="109"/>
                  </a:lnTo>
                  <a:lnTo>
                    <a:pt x="38" y="111"/>
                  </a:lnTo>
                  <a:lnTo>
                    <a:pt x="39" y="111"/>
                  </a:lnTo>
                  <a:lnTo>
                    <a:pt x="41" y="111"/>
                  </a:lnTo>
                  <a:lnTo>
                    <a:pt x="43" y="111"/>
                  </a:lnTo>
                  <a:lnTo>
                    <a:pt x="45" y="111"/>
                  </a:lnTo>
                  <a:lnTo>
                    <a:pt x="46" y="113"/>
                  </a:lnTo>
                  <a:lnTo>
                    <a:pt x="48" y="113"/>
                  </a:lnTo>
                  <a:lnTo>
                    <a:pt x="50" y="113"/>
                  </a:lnTo>
                  <a:lnTo>
                    <a:pt x="51" y="113"/>
                  </a:lnTo>
                  <a:lnTo>
                    <a:pt x="53" y="113"/>
                  </a:lnTo>
                  <a:lnTo>
                    <a:pt x="55" y="113"/>
                  </a:lnTo>
                  <a:lnTo>
                    <a:pt x="56" y="113"/>
                  </a:lnTo>
                  <a:lnTo>
                    <a:pt x="58" y="113"/>
                  </a:lnTo>
                  <a:lnTo>
                    <a:pt x="60" y="113"/>
                  </a:lnTo>
                  <a:lnTo>
                    <a:pt x="62" y="113"/>
                  </a:lnTo>
                  <a:lnTo>
                    <a:pt x="63" y="113"/>
                  </a:lnTo>
                  <a:lnTo>
                    <a:pt x="65" y="111"/>
                  </a:lnTo>
                  <a:lnTo>
                    <a:pt x="67" y="111"/>
                  </a:lnTo>
                  <a:lnTo>
                    <a:pt x="68" y="111"/>
                  </a:lnTo>
                  <a:lnTo>
                    <a:pt x="72" y="111"/>
                  </a:lnTo>
                  <a:lnTo>
                    <a:pt x="77" y="108"/>
                  </a:lnTo>
                  <a:lnTo>
                    <a:pt x="79" y="108"/>
                  </a:lnTo>
                  <a:lnTo>
                    <a:pt x="80" y="108"/>
                  </a:lnTo>
                  <a:lnTo>
                    <a:pt x="80" y="106"/>
                  </a:lnTo>
                  <a:lnTo>
                    <a:pt x="82" y="106"/>
                  </a:lnTo>
                  <a:lnTo>
                    <a:pt x="84" y="104"/>
                  </a:lnTo>
                  <a:lnTo>
                    <a:pt x="85" y="104"/>
                  </a:lnTo>
                  <a:lnTo>
                    <a:pt x="87" y="104"/>
                  </a:lnTo>
                  <a:lnTo>
                    <a:pt x="89" y="103"/>
                  </a:lnTo>
                  <a:lnTo>
                    <a:pt x="89" y="101"/>
                  </a:lnTo>
                  <a:lnTo>
                    <a:pt x="91" y="101"/>
                  </a:lnTo>
                  <a:lnTo>
                    <a:pt x="92" y="101"/>
                  </a:lnTo>
                  <a:lnTo>
                    <a:pt x="94" y="99"/>
                  </a:lnTo>
                  <a:lnTo>
                    <a:pt x="94" y="97"/>
                  </a:lnTo>
                  <a:lnTo>
                    <a:pt x="96" y="97"/>
                  </a:lnTo>
                  <a:lnTo>
                    <a:pt x="97" y="96"/>
                  </a:lnTo>
                  <a:lnTo>
                    <a:pt x="97" y="94"/>
                  </a:lnTo>
                  <a:lnTo>
                    <a:pt x="99" y="92"/>
                  </a:lnTo>
                  <a:lnTo>
                    <a:pt x="101" y="92"/>
                  </a:lnTo>
                  <a:lnTo>
                    <a:pt x="101" y="91"/>
                  </a:lnTo>
                  <a:lnTo>
                    <a:pt x="103" y="89"/>
                  </a:lnTo>
                  <a:lnTo>
                    <a:pt x="104" y="87"/>
                  </a:lnTo>
                  <a:lnTo>
                    <a:pt x="106" y="86"/>
                  </a:lnTo>
                  <a:lnTo>
                    <a:pt x="106" y="84"/>
                  </a:lnTo>
                  <a:lnTo>
                    <a:pt x="106" y="82"/>
                  </a:lnTo>
                  <a:lnTo>
                    <a:pt x="109" y="79"/>
                  </a:lnTo>
                  <a:lnTo>
                    <a:pt x="111" y="75"/>
                  </a:lnTo>
                  <a:lnTo>
                    <a:pt x="113" y="72"/>
                  </a:lnTo>
                  <a:lnTo>
                    <a:pt x="113" y="70"/>
                  </a:lnTo>
                  <a:lnTo>
                    <a:pt x="113" y="68"/>
                  </a:lnTo>
                  <a:lnTo>
                    <a:pt x="113" y="67"/>
                  </a:lnTo>
                  <a:lnTo>
                    <a:pt x="114" y="65"/>
                  </a:lnTo>
                  <a:lnTo>
                    <a:pt x="114" y="63"/>
                  </a:lnTo>
                  <a:lnTo>
                    <a:pt x="114" y="62"/>
                  </a:lnTo>
                  <a:lnTo>
                    <a:pt x="114" y="58"/>
                  </a:lnTo>
                  <a:lnTo>
                    <a:pt x="114" y="57"/>
                  </a:lnTo>
                  <a:lnTo>
                    <a:pt x="114" y="55"/>
                  </a:lnTo>
                  <a:lnTo>
                    <a:pt x="114" y="53"/>
                  </a:lnTo>
                  <a:lnTo>
                    <a:pt x="114" y="51"/>
                  </a:lnTo>
                  <a:lnTo>
                    <a:pt x="114" y="50"/>
                  </a:lnTo>
                  <a:lnTo>
                    <a:pt x="114" y="48"/>
                  </a:lnTo>
                  <a:lnTo>
                    <a:pt x="114" y="46"/>
                  </a:lnTo>
                  <a:lnTo>
                    <a:pt x="114" y="45"/>
                  </a:lnTo>
                  <a:lnTo>
                    <a:pt x="113" y="43"/>
                  </a:lnTo>
                  <a:lnTo>
                    <a:pt x="113" y="41"/>
                  </a:lnTo>
                  <a:lnTo>
                    <a:pt x="113" y="40"/>
                  </a:lnTo>
                  <a:lnTo>
                    <a:pt x="113" y="38"/>
                  </a:lnTo>
                  <a:lnTo>
                    <a:pt x="111" y="33"/>
                  </a:lnTo>
                  <a:lnTo>
                    <a:pt x="109" y="33"/>
                  </a:lnTo>
                  <a:lnTo>
                    <a:pt x="109" y="29"/>
                  </a:lnTo>
                  <a:lnTo>
                    <a:pt x="108" y="29"/>
                  </a:lnTo>
                  <a:lnTo>
                    <a:pt x="108" y="28"/>
                  </a:lnTo>
                  <a:lnTo>
                    <a:pt x="106" y="28"/>
                  </a:lnTo>
                  <a:lnTo>
                    <a:pt x="106" y="26"/>
                  </a:lnTo>
                  <a:lnTo>
                    <a:pt x="106" y="24"/>
                  </a:lnTo>
                  <a:lnTo>
                    <a:pt x="104" y="22"/>
                  </a:lnTo>
                  <a:lnTo>
                    <a:pt x="103" y="21"/>
                  </a:lnTo>
                  <a:lnTo>
                    <a:pt x="101" y="19"/>
                  </a:lnTo>
                  <a:lnTo>
                    <a:pt x="101" y="17"/>
                  </a:lnTo>
                  <a:lnTo>
                    <a:pt x="99" y="17"/>
                  </a:lnTo>
                  <a:lnTo>
                    <a:pt x="97" y="16"/>
                  </a:lnTo>
                  <a:lnTo>
                    <a:pt x="97" y="14"/>
                  </a:lnTo>
                  <a:lnTo>
                    <a:pt x="96" y="14"/>
                  </a:lnTo>
                  <a:lnTo>
                    <a:pt x="94" y="12"/>
                  </a:lnTo>
                  <a:lnTo>
                    <a:pt x="94" y="11"/>
                  </a:lnTo>
                  <a:lnTo>
                    <a:pt x="92" y="11"/>
                  </a:lnTo>
                  <a:lnTo>
                    <a:pt x="89" y="9"/>
                  </a:lnTo>
                  <a:lnTo>
                    <a:pt x="87" y="7"/>
                  </a:lnTo>
                  <a:lnTo>
                    <a:pt x="82" y="5"/>
                  </a:lnTo>
                  <a:close/>
                </a:path>
              </a:pathLst>
            </a:custGeom>
            <a:solidFill>
              <a:srgbClr val="808080"/>
            </a:solidFill>
            <a:ln w="9525">
              <a:noFill/>
              <a:round/>
              <a:headEnd/>
              <a:tailEnd/>
            </a:ln>
          </p:spPr>
          <p:txBody>
            <a:bodyPr/>
            <a:lstStyle/>
            <a:p>
              <a:endParaRPr lang="en-US"/>
            </a:p>
          </p:txBody>
        </p:sp>
        <p:sp>
          <p:nvSpPr>
            <p:cNvPr id="566" name="Freeform 2737"/>
            <p:cNvSpPr>
              <a:spLocks/>
            </p:cNvSpPr>
            <p:nvPr/>
          </p:nvSpPr>
          <p:spPr bwMode="auto">
            <a:xfrm>
              <a:off x="1646" y="2581"/>
              <a:ext cx="114" cy="112"/>
            </a:xfrm>
            <a:custGeom>
              <a:avLst/>
              <a:gdLst>
                <a:gd name="T0" fmla="*/ 77 w 114"/>
                <a:gd name="T1" fmla="*/ 3 h 112"/>
                <a:gd name="T2" fmla="*/ 72 w 114"/>
                <a:gd name="T3" fmla="*/ 2 h 112"/>
                <a:gd name="T4" fmla="*/ 67 w 114"/>
                <a:gd name="T5" fmla="*/ 2 h 112"/>
                <a:gd name="T6" fmla="*/ 62 w 114"/>
                <a:gd name="T7" fmla="*/ 2 h 112"/>
                <a:gd name="T8" fmla="*/ 56 w 114"/>
                <a:gd name="T9" fmla="*/ 2 h 112"/>
                <a:gd name="T10" fmla="*/ 51 w 114"/>
                <a:gd name="T11" fmla="*/ 2 h 112"/>
                <a:gd name="T12" fmla="*/ 46 w 114"/>
                <a:gd name="T13" fmla="*/ 2 h 112"/>
                <a:gd name="T14" fmla="*/ 38 w 114"/>
                <a:gd name="T15" fmla="*/ 5 h 112"/>
                <a:gd name="T16" fmla="*/ 33 w 114"/>
                <a:gd name="T17" fmla="*/ 7 h 112"/>
                <a:gd name="T18" fmla="*/ 27 w 114"/>
                <a:gd name="T19" fmla="*/ 8 h 112"/>
                <a:gd name="T20" fmla="*/ 22 w 114"/>
                <a:gd name="T21" fmla="*/ 12 h 112"/>
                <a:gd name="T22" fmla="*/ 21 w 114"/>
                <a:gd name="T23" fmla="*/ 15 h 112"/>
                <a:gd name="T24" fmla="*/ 17 w 114"/>
                <a:gd name="T25" fmla="*/ 17 h 112"/>
                <a:gd name="T26" fmla="*/ 14 w 114"/>
                <a:gd name="T27" fmla="*/ 20 h 112"/>
                <a:gd name="T28" fmla="*/ 10 w 114"/>
                <a:gd name="T29" fmla="*/ 25 h 112"/>
                <a:gd name="T30" fmla="*/ 7 w 114"/>
                <a:gd name="T31" fmla="*/ 31 h 112"/>
                <a:gd name="T32" fmla="*/ 4 w 114"/>
                <a:gd name="T33" fmla="*/ 39 h 112"/>
                <a:gd name="T34" fmla="*/ 2 w 114"/>
                <a:gd name="T35" fmla="*/ 44 h 112"/>
                <a:gd name="T36" fmla="*/ 0 w 114"/>
                <a:gd name="T37" fmla="*/ 49 h 112"/>
                <a:gd name="T38" fmla="*/ 0 w 114"/>
                <a:gd name="T39" fmla="*/ 54 h 112"/>
                <a:gd name="T40" fmla="*/ 0 w 114"/>
                <a:gd name="T41" fmla="*/ 61 h 112"/>
                <a:gd name="T42" fmla="*/ 0 w 114"/>
                <a:gd name="T43" fmla="*/ 66 h 112"/>
                <a:gd name="T44" fmla="*/ 2 w 114"/>
                <a:gd name="T45" fmla="*/ 71 h 112"/>
                <a:gd name="T46" fmla="*/ 4 w 114"/>
                <a:gd name="T47" fmla="*/ 80 h 112"/>
                <a:gd name="T48" fmla="*/ 5 w 114"/>
                <a:gd name="T49" fmla="*/ 85 h 112"/>
                <a:gd name="T50" fmla="*/ 9 w 114"/>
                <a:gd name="T51" fmla="*/ 89 h 112"/>
                <a:gd name="T52" fmla="*/ 12 w 114"/>
                <a:gd name="T53" fmla="*/ 92 h 112"/>
                <a:gd name="T54" fmla="*/ 16 w 114"/>
                <a:gd name="T55" fmla="*/ 95 h 112"/>
                <a:gd name="T56" fmla="*/ 19 w 114"/>
                <a:gd name="T57" fmla="*/ 99 h 112"/>
                <a:gd name="T58" fmla="*/ 22 w 114"/>
                <a:gd name="T59" fmla="*/ 100 h 112"/>
                <a:gd name="T60" fmla="*/ 27 w 114"/>
                <a:gd name="T61" fmla="*/ 104 h 112"/>
                <a:gd name="T62" fmla="*/ 36 w 114"/>
                <a:gd name="T63" fmla="*/ 109 h 112"/>
                <a:gd name="T64" fmla="*/ 41 w 114"/>
                <a:gd name="T65" fmla="*/ 111 h 112"/>
                <a:gd name="T66" fmla="*/ 46 w 114"/>
                <a:gd name="T67" fmla="*/ 112 h 112"/>
                <a:gd name="T68" fmla="*/ 51 w 114"/>
                <a:gd name="T69" fmla="*/ 112 h 112"/>
                <a:gd name="T70" fmla="*/ 56 w 114"/>
                <a:gd name="T71" fmla="*/ 112 h 112"/>
                <a:gd name="T72" fmla="*/ 62 w 114"/>
                <a:gd name="T73" fmla="*/ 112 h 112"/>
                <a:gd name="T74" fmla="*/ 65 w 114"/>
                <a:gd name="T75" fmla="*/ 111 h 112"/>
                <a:gd name="T76" fmla="*/ 72 w 114"/>
                <a:gd name="T77" fmla="*/ 111 h 112"/>
                <a:gd name="T78" fmla="*/ 80 w 114"/>
                <a:gd name="T79" fmla="*/ 106 h 112"/>
                <a:gd name="T80" fmla="*/ 85 w 114"/>
                <a:gd name="T81" fmla="*/ 104 h 112"/>
                <a:gd name="T82" fmla="*/ 89 w 114"/>
                <a:gd name="T83" fmla="*/ 102 h 112"/>
                <a:gd name="T84" fmla="*/ 92 w 114"/>
                <a:gd name="T85" fmla="*/ 100 h 112"/>
                <a:gd name="T86" fmla="*/ 96 w 114"/>
                <a:gd name="T87" fmla="*/ 97 h 112"/>
                <a:gd name="T88" fmla="*/ 99 w 114"/>
                <a:gd name="T89" fmla="*/ 92 h 112"/>
                <a:gd name="T90" fmla="*/ 104 w 114"/>
                <a:gd name="T91" fmla="*/ 89 h 112"/>
                <a:gd name="T92" fmla="*/ 108 w 114"/>
                <a:gd name="T93" fmla="*/ 83 h 112"/>
                <a:gd name="T94" fmla="*/ 111 w 114"/>
                <a:gd name="T95" fmla="*/ 75 h 112"/>
                <a:gd name="T96" fmla="*/ 114 w 114"/>
                <a:gd name="T97" fmla="*/ 70 h 112"/>
                <a:gd name="T98" fmla="*/ 114 w 114"/>
                <a:gd name="T99" fmla="*/ 65 h 112"/>
                <a:gd name="T100" fmla="*/ 114 w 114"/>
                <a:gd name="T101" fmla="*/ 58 h 112"/>
                <a:gd name="T102" fmla="*/ 114 w 114"/>
                <a:gd name="T103" fmla="*/ 53 h 112"/>
                <a:gd name="T104" fmla="*/ 114 w 114"/>
                <a:gd name="T105" fmla="*/ 48 h 112"/>
                <a:gd name="T106" fmla="*/ 114 w 114"/>
                <a:gd name="T107" fmla="*/ 43 h 112"/>
                <a:gd name="T108" fmla="*/ 113 w 114"/>
                <a:gd name="T109" fmla="*/ 37 h 112"/>
                <a:gd name="T110" fmla="*/ 109 w 114"/>
                <a:gd name="T111" fmla="*/ 29 h 112"/>
                <a:gd name="T112" fmla="*/ 108 w 114"/>
                <a:gd name="T113" fmla="*/ 25 h 112"/>
                <a:gd name="T114" fmla="*/ 104 w 114"/>
                <a:gd name="T115" fmla="*/ 20 h 112"/>
                <a:gd name="T116" fmla="*/ 101 w 114"/>
                <a:gd name="T117" fmla="*/ 17 h 112"/>
                <a:gd name="T118" fmla="*/ 97 w 114"/>
                <a:gd name="T119" fmla="*/ 14 h 112"/>
                <a:gd name="T120" fmla="*/ 94 w 114"/>
                <a:gd name="T121" fmla="*/ 10 h 112"/>
                <a:gd name="T122" fmla="*/ 87 w 114"/>
                <a:gd name="T123" fmla="*/ 7 h 1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4"/>
                <a:gd name="T187" fmla="*/ 0 h 112"/>
                <a:gd name="T188" fmla="*/ 114 w 114"/>
                <a:gd name="T189" fmla="*/ 112 h 11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4" h="112">
                  <a:moveTo>
                    <a:pt x="84" y="5"/>
                  </a:moveTo>
                  <a:lnTo>
                    <a:pt x="79" y="3"/>
                  </a:lnTo>
                  <a:lnTo>
                    <a:pt x="77" y="3"/>
                  </a:lnTo>
                  <a:lnTo>
                    <a:pt x="75" y="3"/>
                  </a:lnTo>
                  <a:lnTo>
                    <a:pt x="73" y="2"/>
                  </a:lnTo>
                  <a:lnTo>
                    <a:pt x="72" y="2"/>
                  </a:lnTo>
                  <a:lnTo>
                    <a:pt x="70" y="2"/>
                  </a:lnTo>
                  <a:lnTo>
                    <a:pt x="68" y="2"/>
                  </a:lnTo>
                  <a:lnTo>
                    <a:pt x="67" y="2"/>
                  </a:lnTo>
                  <a:lnTo>
                    <a:pt x="65" y="2"/>
                  </a:lnTo>
                  <a:lnTo>
                    <a:pt x="63" y="2"/>
                  </a:lnTo>
                  <a:lnTo>
                    <a:pt x="62" y="2"/>
                  </a:lnTo>
                  <a:lnTo>
                    <a:pt x="60" y="2"/>
                  </a:lnTo>
                  <a:lnTo>
                    <a:pt x="58" y="0"/>
                  </a:lnTo>
                  <a:lnTo>
                    <a:pt x="56" y="2"/>
                  </a:lnTo>
                  <a:lnTo>
                    <a:pt x="55" y="2"/>
                  </a:lnTo>
                  <a:lnTo>
                    <a:pt x="53" y="2"/>
                  </a:lnTo>
                  <a:lnTo>
                    <a:pt x="51" y="2"/>
                  </a:lnTo>
                  <a:lnTo>
                    <a:pt x="50" y="2"/>
                  </a:lnTo>
                  <a:lnTo>
                    <a:pt x="48" y="2"/>
                  </a:lnTo>
                  <a:lnTo>
                    <a:pt x="46" y="2"/>
                  </a:lnTo>
                  <a:lnTo>
                    <a:pt x="45" y="3"/>
                  </a:lnTo>
                  <a:lnTo>
                    <a:pt x="43" y="3"/>
                  </a:lnTo>
                  <a:lnTo>
                    <a:pt x="38" y="5"/>
                  </a:lnTo>
                  <a:lnTo>
                    <a:pt x="36" y="5"/>
                  </a:lnTo>
                  <a:lnTo>
                    <a:pt x="34" y="5"/>
                  </a:lnTo>
                  <a:lnTo>
                    <a:pt x="33" y="7"/>
                  </a:lnTo>
                  <a:lnTo>
                    <a:pt x="31" y="7"/>
                  </a:lnTo>
                  <a:lnTo>
                    <a:pt x="29" y="8"/>
                  </a:lnTo>
                  <a:lnTo>
                    <a:pt x="27" y="8"/>
                  </a:lnTo>
                  <a:lnTo>
                    <a:pt x="26" y="10"/>
                  </a:lnTo>
                  <a:lnTo>
                    <a:pt x="24" y="12"/>
                  </a:lnTo>
                  <a:lnTo>
                    <a:pt x="22" y="12"/>
                  </a:lnTo>
                  <a:lnTo>
                    <a:pt x="22" y="14"/>
                  </a:lnTo>
                  <a:lnTo>
                    <a:pt x="21" y="14"/>
                  </a:lnTo>
                  <a:lnTo>
                    <a:pt x="21" y="15"/>
                  </a:lnTo>
                  <a:lnTo>
                    <a:pt x="19" y="15"/>
                  </a:lnTo>
                  <a:lnTo>
                    <a:pt x="19" y="17"/>
                  </a:lnTo>
                  <a:lnTo>
                    <a:pt x="17" y="17"/>
                  </a:lnTo>
                  <a:lnTo>
                    <a:pt x="17" y="19"/>
                  </a:lnTo>
                  <a:lnTo>
                    <a:pt x="16" y="19"/>
                  </a:lnTo>
                  <a:lnTo>
                    <a:pt x="14" y="20"/>
                  </a:lnTo>
                  <a:lnTo>
                    <a:pt x="12" y="22"/>
                  </a:lnTo>
                  <a:lnTo>
                    <a:pt x="12" y="24"/>
                  </a:lnTo>
                  <a:lnTo>
                    <a:pt x="10" y="25"/>
                  </a:lnTo>
                  <a:lnTo>
                    <a:pt x="9" y="27"/>
                  </a:lnTo>
                  <a:lnTo>
                    <a:pt x="7" y="29"/>
                  </a:lnTo>
                  <a:lnTo>
                    <a:pt x="7" y="31"/>
                  </a:lnTo>
                  <a:lnTo>
                    <a:pt x="5" y="34"/>
                  </a:lnTo>
                  <a:lnTo>
                    <a:pt x="4" y="37"/>
                  </a:lnTo>
                  <a:lnTo>
                    <a:pt x="4" y="39"/>
                  </a:lnTo>
                  <a:lnTo>
                    <a:pt x="2" y="41"/>
                  </a:lnTo>
                  <a:lnTo>
                    <a:pt x="2" y="43"/>
                  </a:lnTo>
                  <a:lnTo>
                    <a:pt x="2" y="44"/>
                  </a:lnTo>
                  <a:lnTo>
                    <a:pt x="2" y="46"/>
                  </a:lnTo>
                  <a:lnTo>
                    <a:pt x="0" y="48"/>
                  </a:lnTo>
                  <a:lnTo>
                    <a:pt x="0" y="49"/>
                  </a:lnTo>
                  <a:lnTo>
                    <a:pt x="0" y="51"/>
                  </a:lnTo>
                  <a:lnTo>
                    <a:pt x="0" y="53"/>
                  </a:lnTo>
                  <a:lnTo>
                    <a:pt x="0" y="54"/>
                  </a:lnTo>
                  <a:lnTo>
                    <a:pt x="0" y="56"/>
                  </a:lnTo>
                  <a:lnTo>
                    <a:pt x="0" y="58"/>
                  </a:lnTo>
                  <a:lnTo>
                    <a:pt x="0" y="61"/>
                  </a:lnTo>
                  <a:lnTo>
                    <a:pt x="0" y="63"/>
                  </a:lnTo>
                  <a:lnTo>
                    <a:pt x="0" y="65"/>
                  </a:lnTo>
                  <a:lnTo>
                    <a:pt x="0" y="66"/>
                  </a:lnTo>
                  <a:lnTo>
                    <a:pt x="0" y="68"/>
                  </a:lnTo>
                  <a:lnTo>
                    <a:pt x="2" y="70"/>
                  </a:lnTo>
                  <a:lnTo>
                    <a:pt x="2" y="71"/>
                  </a:lnTo>
                  <a:lnTo>
                    <a:pt x="2" y="73"/>
                  </a:lnTo>
                  <a:lnTo>
                    <a:pt x="2" y="75"/>
                  </a:lnTo>
                  <a:lnTo>
                    <a:pt x="4" y="80"/>
                  </a:lnTo>
                  <a:lnTo>
                    <a:pt x="5" y="80"/>
                  </a:lnTo>
                  <a:lnTo>
                    <a:pt x="5" y="83"/>
                  </a:lnTo>
                  <a:lnTo>
                    <a:pt x="5" y="85"/>
                  </a:lnTo>
                  <a:lnTo>
                    <a:pt x="7" y="85"/>
                  </a:lnTo>
                  <a:lnTo>
                    <a:pt x="7" y="87"/>
                  </a:lnTo>
                  <a:lnTo>
                    <a:pt x="9" y="89"/>
                  </a:lnTo>
                  <a:lnTo>
                    <a:pt x="10" y="90"/>
                  </a:lnTo>
                  <a:lnTo>
                    <a:pt x="12" y="90"/>
                  </a:lnTo>
                  <a:lnTo>
                    <a:pt x="12" y="92"/>
                  </a:lnTo>
                  <a:lnTo>
                    <a:pt x="12" y="94"/>
                  </a:lnTo>
                  <a:lnTo>
                    <a:pt x="14" y="94"/>
                  </a:lnTo>
                  <a:lnTo>
                    <a:pt x="16" y="95"/>
                  </a:lnTo>
                  <a:lnTo>
                    <a:pt x="16" y="97"/>
                  </a:lnTo>
                  <a:lnTo>
                    <a:pt x="17" y="97"/>
                  </a:lnTo>
                  <a:lnTo>
                    <a:pt x="19" y="99"/>
                  </a:lnTo>
                  <a:lnTo>
                    <a:pt x="19" y="100"/>
                  </a:lnTo>
                  <a:lnTo>
                    <a:pt x="21" y="100"/>
                  </a:lnTo>
                  <a:lnTo>
                    <a:pt x="22" y="100"/>
                  </a:lnTo>
                  <a:lnTo>
                    <a:pt x="22" y="102"/>
                  </a:lnTo>
                  <a:lnTo>
                    <a:pt x="26" y="104"/>
                  </a:lnTo>
                  <a:lnTo>
                    <a:pt x="27" y="104"/>
                  </a:lnTo>
                  <a:lnTo>
                    <a:pt x="27" y="106"/>
                  </a:lnTo>
                  <a:lnTo>
                    <a:pt x="33" y="107"/>
                  </a:lnTo>
                  <a:lnTo>
                    <a:pt x="36" y="109"/>
                  </a:lnTo>
                  <a:lnTo>
                    <a:pt x="38" y="109"/>
                  </a:lnTo>
                  <a:lnTo>
                    <a:pt x="39" y="111"/>
                  </a:lnTo>
                  <a:lnTo>
                    <a:pt x="41" y="111"/>
                  </a:lnTo>
                  <a:lnTo>
                    <a:pt x="43" y="111"/>
                  </a:lnTo>
                  <a:lnTo>
                    <a:pt x="45" y="111"/>
                  </a:lnTo>
                  <a:lnTo>
                    <a:pt x="46" y="112"/>
                  </a:lnTo>
                  <a:lnTo>
                    <a:pt x="48" y="112"/>
                  </a:lnTo>
                  <a:lnTo>
                    <a:pt x="50" y="112"/>
                  </a:lnTo>
                  <a:lnTo>
                    <a:pt x="51" y="112"/>
                  </a:lnTo>
                  <a:lnTo>
                    <a:pt x="53" y="112"/>
                  </a:lnTo>
                  <a:lnTo>
                    <a:pt x="55" y="112"/>
                  </a:lnTo>
                  <a:lnTo>
                    <a:pt x="56" y="112"/>
                  </a:lnTo>
                  <a:lnTo>
                    <a:pt x="58" y="112"/>
                  </a:lnTo>
                  <a:lnTo>
                    <a:pt x="60" y="112"/>
                  </a:lnTo>
                  <a:lnTo>
                    <a:pt x="62" y="112"/>
                  </a:lnTo>
                  <a:lnTo>
                    <a:pt x="63" y="112"/>
                  </a:lnTo>
                  <a:lnTo>
                    <a:pt x="65" y="112"/>
                  </a:lnTo>
                  <a:lnTo>
                    <a:pt x="65" y="111"/>
                  </a:lnTo>
                  <a:lnTo>
                    <a:pt x="67" y="111"/>
                  </a:lnTo>
                  <a:lnTo>
                    <a:pt x="68" y="111"/>
                  </a:lnTo>
                  <a:lnTo>
                    <a:pt x="72" y="111"/>
                  </a:lnTo>
                  <a:lnTo>
                    <a:pt x="79" y="107"/>
                  </a:lnTo>
                  <a:lnTo>
                    <a:pt x="80" y="107"/>
                  </a:lnTo>
                  <a:lnTo>
                    <a:pt x="80" y="106"/>
                  </a:lnTo>
                  <a:lnTo>
                    <a:pt x="82" y="106"/>
                  </a:lnTo>
                  <a:lnTo>
                    <a:pt x="84" y="106"/>
                  </a:lnTo>
                  <a:lnTo>
                    <a:pt x="85" y="104"/>
                  </a:lnTo>
                  <a:lnTo>
                    <a:pt x="87" y="104"/>
                  </a:lnTo>
                  <a:lnTo>
                    <a:pt x="87" y="102"/>
                  </a:lnTo>
                  <a:lnTo>
                    <a:pt x="89" y="102"/>
                  </a:lnTo>
                  <a:lnTo>
                    <a:pt x="89" y="100"/>
                  </a:lnTo>
                  <a:lnTo>
                    <a:pt x="91" y="100"/>
                  </a:lnTo>
                  <a:lnTo>
                    <a:pt x="92" y="100"/>
                  </a:lnTo>
                  <a:lnTo>
                    <a:pt x="94" y="99"/>
                  </a:lnTo>
                  <a:lnTo>
                    <a:pt x="94" y="97"/>
                  </a:lnTo>
                  <a:lnTo>
                    <a:pt x="96" y="97"/>
                  </a:lnTo>
                  <a:lnTo>
                    <a:pt x="97" y="95"/>
                  </a:lnTo>
                  <a:lnTo>
                    <a:pt x="97" y="94"/>
                  </a:lnTo>
                  <a:lnTo>
                    <a:pt x="99" y="92"/>
                  </a:lnTo>
                  <a:lnTo>
                    <a:pt x="101" y="92"/>
                  </a:lnTo>
                  <a:lnTo>
                    <a:pt x="102" y="90"/>
                  </a:lnTo>
                  <a:lnTo>
                    <a:pt x="104" y="89"/>
                  </a:lnTo>
                  <a:lnTo>
                    <a:pt x="104" y="87"/>
                  </a:lnTo>
                  <a:lnTo>
                    <a:pt x="106" y="85"/>
                  </a:lnTo>
                  <a:lnTo>
                    <a:pt x="108" y="83"/>
                  </a:lnTo>
                  <a:lnTo>
                    <a:pt x="108" y="82"/>
                  </a:lnTo>
                  <a:lnTo>
                    <a:pt x="111" y="78"/>
                  </a:lnTo>
                  <a:lnTo>
                    <a:pt x="111" y="75"/>
                  </a:lnTo>
                  <a:lnTo>
                    <a:pt x="113" y="71"/>
                  </a:lnTo>
                  <a:lnTo>
                    <a:pt x="113" y="70"/>
                  </a:lnTo>
                  <a:lnTo>
                    <a:pt x="114" y="70"/>
                  </a:lnTo>
                  <a:lnTo>
                    <a:pt x="114" y="68"/>
                  </a:lnTo>
                  <a:lnTo>
                    <a:pt x="114" y="66"/>
                  </a:lnTo>
                  <a:lnTo>
                    <a:pt x="114" y="65"/>
                  </a:lnTo>
                  <a:lnTo>
                    <a:pt x="114" y="63"/>
                  </a:lnTo>
                  <a:lnTo>
                    <a:pt x="114" y="61"/>
                  </a:lnTo>
                  <a:lnTo>
                    <a:pt x="114" y="58"/>
                  </a:lnTo>
                  <a:lnTo>
                    <a:pt x="114" y="56"/>
                  </a:lnTo>
                  <a:lnTo>
                    <a:pt x="114" y="54"/>
                  </a:lnTo>
                  <a:lnTo>
                    <a:pt x="114" y="53"/>
                  </a:lnTo>
                  <a:lnTo>
                    <a:pt x="114" y="51"/>
                  </a:lnTo>
                  <a:lnTo>
                    <a:pt x="114" y="49"/>
                  </a:lnTo>
                  <a:lnTo>
                    <a:pt x="114" y="48"/>
                  </a:lnTo>
                  <a:lnTo>
                    <a:pt x="114" y="46"/>
                  </a:lnTo>
                  <a:lnTo>
                    <a:pt x="114" y="44"/>
                  </a:lnTo>
                  <a:lnTo>
                    <a:pt x="114" y="43"/>
                  </a:lnTo>
                  <a:lnTo>
                    <a:pt x="114" y="41"/>
                  </a:lnTo>
                  <a:lnTo>
                    <a:pt x="114" y="39"/>
                  </a:lnTo>
                  <a:lnTo>
                    <a:pt x="113" y="37"/>
                  </a:lnTo>
                  <a:lnTo>
                    <a:pt x="111" y="32"/>
                  </a:lnTo>
                  <a:lnTo>
                    <a:pt x="111" y="29"/>
                  </a:lnTo>
                  <a:lnTo>
                    <a:pt x="109" y="29"/>
                  </a:lnTo>
                  <a:lnTo>
                    <a:pt x="109" y="27"/>
                  </a:lnTo>
                  <a:lnTo>
                    <a:pt x="108" y="27"/>
                  </a:lnTo>
                  <a:lnTo>
                    <a:pt x="108" y="25"/>
                  </a:lnTo>
                  <a:lnTo>
                    <a:pt x="106" y="24"/>
                  </a:lnTo>
                  <a:lnTo>
                    <a:pt x="104" y="22"/>
                  </a:lnTo>
                  <a:lnTo>
                    <a:pt x="104" y="20"/>
                  </a:lnTo>
                  <a:lnTo>
                    <a:pt x="102" y="19"/>
                  </a:lnTo>
                  <a:lnTo>
                    <a:pt x="101" y="19"/>
                  </a:lnTo>
                  <a:lnTo>
                    <a:pt x="101" y="17"/>
                  </a:lnTo>
                  <a:lnTo>
                    <a:pt x="99" y="17"/>
                  </a:lnTo>
                  <a:lnTo>
                    <a:pt x="97" y="15"/>
                  </a:lnTo>
                  <a:lnTo>
                    <a:pt x="97" y="14"/>
                  </a:lnTo>
                  <a:lnTo>
                    <a:pt x="96" y="14"/>
                  </a:lnTo>
                  <a:lnTo>
                    <a:pt x="94" y="12"/>
                  </a:lnTo>
                  <a:lnTo>
                    <a:pt x="94" y="10"/>
                  </a:lnTo>
                  <a:lnTo>
                    <a:pt x="92" y="10"/>
                  </a:lnTo>
                  <a:lnTo>
                    <a:pt x="89" y="8"/>
                  </a:lnTo>
                  <a:lnTo>
                    <a:pt x="87" y="7"/>
                  </a:lnTo>
                  <a:lnTo>
                    <a:pt x="84" y="5"/>
                  </a:lnTo>
                  <a:close/>
                </a:path>
              </a:pathLst>
            </a:custGeom>
            <a:solidFill>
              <a:srgbClr val="808080"/>
            </a:solidFill>
            <a:ln w="9525">
              <a:noFill/>
              <a:round/>
              <a:headEnd/>
              <a:tailEnd/>
            </a:ln>
          </p:spPr>
          <p:txBody>
            <a:bodyPr/>
            <a:lstStyle/>
            <a:p>
              <a:endParaRPr lang="en-US"/>
            </a:p>
          </p:txBody>
        </p:sp>
        <p:sp>
          <p:nvSpPr>
            <p:cNvPr id="567" name="Freeform 2738"/>
            <p:cNvSpPr>
              <a:spLocks/>
            </p:cNvSpPr>
            <p:nvPr/>
          </p:nvSpPr>
          <p:spPr bwMode="auto">
            <a:xfrm>
              <a:off x="2569" y="2538"/>
              <a:ext cx="114" cy="111"/>
            </a:xfrm>
            <a:custGeom>
              <a:avLst/>
              <a:gdLst>
                <a:gd name="T0" fmla="*/ 76 w 114"/>
                <a:gd name="T1" fmla="*/ 2 h 111"/>
                <a:gd name="T2" fmla="*/ 69 w 114"/>
                <a:gd name="T3" fmla="*/ 0 h 111"/>
                <a:gd name="T4" fmla="*/ 64 w 114"/>
                <a:gd name="T5" fmla="*/ 0 h 111"/>
                <a:gd name="T6" fmla="*/ 57 w 114"/>
                <a:gd name="T7" fmla="*/ 0 h 111"/>
                <a:gd name="T8" fmla="*/ 51 w 114"/>
                <a:gd name="T9" fmla="*/ 0 h 111"/>
                <a:gd name="T10" fmla="*/ 42 w 114"/>
                <a:gd name="T11" fmla="*/ 2 h 111"/>
                <a:gd name="T12" fmla="*/ 32 w 114"/>
                <a:gd name="T13" fmla="*/ 5 h 111"/>
                <a:gd name="T14" fmla="*/ 25 w 114"/>
                <a:gd name="T15" fmla="*/ 9 h 111"/>
                <a:gd name="T16" fmla="*/ 22 w 114"/>
                <a:gd name="T17" fmla="*/ 14 h 111"/>
                <a:gd name="T18" fmla="*/ 15 w 114"/>
                <a:gd name="T19" fmla="*/ 17 h 111"/>
                <a:gd name="T20" fmla="*/ 11 w 114"/>
                <a:gd name="T21" fmla="*/ 21 h 111"/>
                <a:gd name="T22" fmla="*/ 8 w 114"/>
                <a:gd name="T23" fmla="*/ 26 h 111"/>
                <a:gd name="T24" fmla="*/ 3 w 114"/>
                <a:gd name="T25" fmla="*/ 38 h 111"/>
                <a:gd name="T26" fmla="*/ 1 w 114"/>
                <a:gd name="T27" fmla="*/ 46 h 111"/>
                <a:gd name="T28" fmla="*/ 0 w 114"/>
                <a:gd name="T29" fmla="*/ 53 h 111"/>
                <a:gd name="T30" fmla="*/ 0 w 114"/>
                <a:gd name="T31" fmla="*/ 60 h 111"/>
                <a:gd name="T32" fmla="*/ 0 w 114"/>
                <a:gd name="T33" fmla="*/ 67 h 111"/>
                <a:gd name="T34" fmla="*/ 3 w 114"/>
                <a:gd name="T35" fmla="*/ 79 h 111"/>
                <a:gd name="T36" fmla="*/ 6 w 114"/>
                <a:gd name="T37" fmla="*/ 86 h 111"/>
                <a:gd name="T38" fmla="*/ 10 w 114"/>
                <a:gd name="T39" fmla="*/ 89 h 111"/>
                <a:gd name="T40" fmla="*/ 13 w 114"/>
                <a:gd name="T41" fmla="*/ 94 h 111"/>
                <a:gd name="T42" fmla="*/ 18 w 114"/>
                <a:gd name="T43" fmla="*/ 99 h 111"/>
                <a:gd name="T44" fmla="*/ 22 w 114"/>
                <a:gd name="T45" fmla="*/ 103 h 111"/>
                <a:gd name="T46" fmla="*/ 27 w 114"/>
                <a:gd name="T47" fmla="*/ 106 h 111"/>
                <a:gd name="T48" fmla="*/ 39 w 114"/>
                <a:gd name="T49" fmla="*/ 109 h 111"/>
                <a:gd name="T50" fmla="*/ 46 w 114"/>
                <a:gd name="T51" fmla="*/ 111 h 111"/>
                <a:gd name="T52" fmla="*/ 52 w 114"/>
                <a:gd name="T53" fmla="*/ 111 h 111"/>
                <a:gd name="T54" fmla="*/ 59 w 114"/>
                <a:gd name="T55" fmla="*/ 111 h 111"/>
                <a:gd name="T56" fmla="*/ 66 w 114"/>
                <a:gd name="T57" fmla="*/ 111 h 111"/>
                <a:gd name="T58" fmla="*/ 78 w 114"/>
                <a:gd name="T59" fmla="*/ 108 h 111"/>
                <a:gd name="T60" fmla="*/ 83 w 114"/>
                <a:gd name="T61" fmla="*/ 104 h 111"/>
                <a:gd name="T62" fmla="*/ 88 w 114"/>
                <a:gd name="T63" fmla="*/ 101 h 111"/>
                <a:gd name="T64" fmla="*/ 93 w 114"/>
                <a:gd name="T65" fmla="*/ 97 h 111"/>
                <a:gd name="T66" fmla="*/ 97 w 114"/>
                <a:gd name="T67" fmla="*/ 94 h 111"/>
                <a:gd name="T68" fmla="*/ 102 w 114"/>
                <a:gd name="T69" fmla="*/ 89 h 111"/>
                <a:gd name="T70" fmla="*/ 105 w 114"/>
                <a:gd name="T71" fmla="*/ 86 h 111"/>
                <a:gd name="T72" fmla="*/ 110 w 114"/>
                <a:gd name="T73" fmla="*/ 75 h 111"/>
                <a:gd name="T74" fmla="*/ 114 w 114"/>
                <a:gd name="T75" fmla="*/ 70 h 111"/>
                <a:gd name="T76" fmla="*/ 114 w 114"/>
                <a:gd name="T77" fmla="*/ 63 h 111"/>
                <a:gd name="T78" fmla="*/ 114 w 114"/>
                <a:gd name="T79" fmla="*/ 57 h 111"/>
                <a:gd name="T80" fmla="*/ 114 w 114"/>
                <a:gd name="T81" fmla="*/ 50 h 111"/>
                <a:gd name="T82" fmla="*/ 114 w 114"/>
                <a:gd name="T83" fmla="*/ 43 h 111"/>
                <a:gd name="T84" fmla="*/ 112 w 114"/>
                <a:gd name="T85" fmla="*/ 38 h 111"/>
                <a:gd name="T86" fmla="*/ 109 w 114"/>
                <a:gd name="T87" fmla="*/ 28 h 111"/>
                <a:gd name="T88" fmla="*/ 104 w 114"/>
                <a:gd name="T89" fmla="*/ 22 h 111"/>
                <a:gd name="T90" fmla="*/ 100 w 114"/>
                <a:gd name="T91" fmla="*/ 17 h 111"/>
                <a:gd name="T92" fmla="*/ 95 w 114"/>
                <a:gd name="T93" fmla="*/ 14 h 111"/>
                <a:gd name="T94" fmla="*/ 92 w 114"/>
                <a:gd name="T95" fmla="*/ 9 h 111"/>
                <a:gd name="T96" fmla="*/ 86 w 114"/>
                <a:gd name="T97" fmla="*/ 5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1"/>
                <a:gd name="T149" fmla="*/ 114 w 114"/>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1">
                  <a:moveTo>
                    <a:pt x="81" y="5"/>
                  </a:moveTo>
                  <a:lnTo>
                    <a:pt x="78" y="4"/>
                  </a:lnTo>
                  <a:lnTo>
                    <a:pt x="76" y="4"/>
                  </a:lnTo>
                  <a:lnTo>
                    <a:pt x="76" y="2"/>
                  </a:lnTo>
                  <a:lnTo>
                    <a:pt x="75" y="2"/>
                  </a:lnTo>
                  <a:lnTo>
                    <a:pt x="73" y="2"/>
                  </a:lnTo>
                  <a:lnTo>
                    <a:pt x="71" y="2"/>
                  </a:lnTo>
                  <a:lnTo>
                    <a:pt x="69" y="0"/>
                  </a:lnTo>
                  <a:lnTo>
                    <a:pt x="68" y="2"/>
                  </a:lnTo>
                  <a:lnTo>
                    <a:pt x="68" y="0"/>
                  </a:lnTo>
                  <a:lnTo>
                    <a:pt x="66" y="0"/>
                  </a:lnTo>
                  <a:lnTo>
                    <a:pt x="64" y="0"/>
                  </a:lnTo>
                  <a:lnTo>
                    <a:pt x="63" y="0"/>
                  </a:lnTo>
                  <a:lnTo>
                    <a:pt x="61" y="0"/>
                  </a:lnTo>
                  <a:lnTo>
                    <a:pt x="59" y="0"/>
                  </a:lnTo>
                  <a:lnTo>
                    <a:pt x="57" y="0"/>
                  </a:lnTo>
                  <a:lnTo>
                    <a:pt x="56" y="0"/>
                  </a:lnTo>
                  <a:lnTo>
                    <a:pt x="54" y="0"/>
                  </a:lnTo>
                  <a:lnTo>
                    <a:pt x="52" y="0"/>
                  </a:lnTo>
                  <a:lnTo>
                    <a:pt x="51" y="0"/>
                  </a:lnTo>
                  <a:lnTo>
                    <a:pt x="49" y="2"/>
                  </a:lnTo>
                  <a:lnTo>
                    <a:pt x="47" y="2"/>
                  </a:lnTo>
                  <a:lnTo>
                    <a:pt x="46" y="2"/>
                  </a:lnTo>
                  <a:lnTo>
                    <a:pt x="42" y="2"/>
                  </a:lnTo>
                  <a:lnTo>
                    <a:pt x="35" y="4"/>
                  </a:lnTo>
                  <a:lnTo>
                    <a:pt x="35" y="5"/>
                  </a:lnTo>
                  <a:lnTo>
                    <a:pt x="34" y="5"/>
                  </a:lnTo>
                  <a:lnTo>
                    <a:pt x="32" y="5"/>
                  </a:lnTo>
                  <a:lnTo>
                    <a:pt x="30" y="7"/>
                  </a:lnTo>
                  <a:lnTo>
                    <a:pt x="28" y="7"/>
                  </a:lnTo>
                  <a:lnTo>
                    <a:pt x="27" y="9"/>
                  </a:lnTo>
                  <a:lnTo>
                    <a:pt x="25" y="9"/>
                  </a:lnTo>
                  <a:lnTo>
                    <a:pt x="25" y="10"/>
                  </a:lnTo>
                  <a:lnTo>
                    <a:pt x="23" y="12"/>
                  </a:lnTo>
                  <a:lnTo>
                    <a:pt x="22" y="12"/>
                  </a:lnTo>
                  <a:lnTo>
                    <a:pt x="22" y="14"/>
                  </a:lnTo>
                  <a:lnTo>
                    <a:pt x="20" y="14"/>
                  </a:lnTo>
                  <a:lnTo>
                    <a:pt x="18" y="16"/>
                  </a:lnTo>
                  <a:lnTo>
                    <a:pt x="17" y="16"/>
                  </a:lnTo>
                  <a:lnTo>
                    <a:pt x="15" y="17"/>
                  </a:lnTo>
                  <a:lnTo>
                    <a:pt x="15" y="19"/>
                  </a:lnTo>
                  <a:lnTo>
                    <a:pt x="13" y="19"/>
                  </a:lnTo>
                  <a:lnTo>
                    <a:pt x="13" y="21"/>
                  </a:lnTo>
                  <a:lnTo>
                    <a:pt x="11" y="21"/>
                  </a:lnTo>
                  <a:lnTo>
                    <a:pt x="11" y="22"/>
                  </a:lnTo>
                  <a:lnTo>
                    <a:pt x="10" y="24"/>
                  </a:lnTo>
                  <a:lnTo>
                    <a:pt x="10" y="26"/>
                  </a:lnTo>
                  <a:lnTo>
                    <a:pt x="8" y="26"/>
                  </a:lnTo>
                  <a:lnTo>
                    <a:pt x="6" y="29"/>
                  </a:lnTo>
                  <a:lnTo>
                    <a:pt x="5" y="34"/>
                  </a:lnTo>
                  <a:lnTo>
                    <a:pt x="3" y="36"/>
                  </a:lnTo>
                  <a:lnTo>
                    <a:pt x="3" y="38"/>
                  </a:lnTo>
                  <a:lnTo>
                    <a:pt x="1" y="39"/>
                  </a:lnTo>
                  <a:lnTo>
                    <a:pt x="1" y="41"/>
                  </a:lnTo>
                  <a:lnTo>
                    <a:pt x="1" y="43"/>
                  </a:lnTo>
                  <a:lnTo>
                    <a:pt x="1" y="46"/>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1" y="70"/>
                  </a:lnTo>
                  <a:lnTo>
                    <a:pt x="1" y="72"/>
                  </a:lnTo>
                  <a:lnTo>
                    <a:pt x="1" y="74"/>
                  </a:lnTo>
                  <a:lnTo>
                    <a:pt x="3" y="79"/>
                  </a:lnTo>
                  <a:lnTo>
                    <a:pt x="5" y="80"/>
                  </a:lnTo>
                  <a:lnTo>
                    <a:pt x="5" y="84"/>
                  </a:lnTo>
                  <a:lnTo>
                    <a:pt x="5" y="86"/>
                  </a:lnTo>
                  <a:lnTo>
                    <a:pt x="6" y="86"/>
                  </a:lnTo>
                  <a:lnTo>
                    <a:pt x="6" y="87"/>
                  </a:lnTo>
                  <a:lnTo>
                    <a:pt x="8" y="87"/>
                  </a:lnTo>
                  <a:lnTo>
                    <a:pt x="8" y="89"/>
                  </a:lnTo>
                  <a:lnTo>
                    <a:pt x="10" y="89"/>
                  </a:lnTo>
                  <a:lnTo>
                    <a:pt x="10" y="91"/>
                  </a:lnTo>
                  <a:lnTo>
                    <a:pt x="11" y="92"/>
                  </a:lnTo>
                  <a:lnTo>
                    <a:pt x="11" y="94"/>
                  </a:lnTo>
                  <a:lnTo>
                    <a:pt x="13" y="94"/>
                  </a:lnTo>
                  <a:lnTo>
                    <a:pt x="15" y="96"/>
                  </a:lnTo>
                  <a:lnTo>
                    <a:pt x="15" y="97"/>
                  </a:lnTo>
                  <a:lnTo>
                    <a:pt x="17" y="97"/>
                  </a:lnTo>
                  <a:lnTo>
                    <a:pt x="18" y="99"/>
                  </a:lnTo>
                  <a:lnTo>
                    <a:pt x="20" y="99"/>
                  </a:lnTo>
                  <a:lnTo>
                    <a:pt x="20" y="101"/>
                  </a:lnTo>
                  <a:lnTo>
                    <a:pt x="22" y="101"/>
                  </a:lnTo>
                  <a:lnTo>
                    <a:pt x="22" y="103"/>
                  </a:lnTo>
                  <a:lnTo>
                    <a:pt x="25" y="103"/>
                  </a:lnTo>
                  <a:lnTo>
                    <a:pt x="25" y="104"/>
                  </a:lnTo>
                  <a:lnTo>
                    <a:pt x="27" y="104"/>
                  </a:lnTo>
                  <a:lnTo>
                    <a:pt x="27" y="106"/>
                  </a:lnTo>
                  <a:lnTo>
                    <a:pt x="30" y="108"/>
                  </a:lnTo>
                  <a:lnTo>
                    <a:pt x="35" y="109"/>
                  </a:lnTo>
                  <a:lnTo>
                    <a:pt x="37" y="109"/>
                  </a:lnTo>
                  <a:lnTo>
                    <a:pt x="39" y="109"/>
                  </a:lnTo>
                  <a:lnTo>
                    <a:pt x="40" y="111"/>
                  </a:lnTo>
                  <a:lnTo>
                    <a:pt x="42" y="111"/>
                  </a:lnTo>
                  <a:lnTo>
                    <a:pt x="44" y="111"/>
                  </a:lnTo>
                  <a:lnTo>
                    <a:pt x="46" y="111"/>
                  </a:lnTo>
                  <a:lnTo>
                    <a:pt x="47" y="111"/>
                  </a:lnTo>
                  <a:lnTo>
                    <a:pt x="49" y="111"/>
                  </a:lnTo>
                  <a:lnTo>
                    <a:pt x="51" y="111"/>
                  </a:lnTo>
                  <a:lnTo>
                    <a:pt x="52" y="111"/>
                  </a:lnTo>
                  <a:lnTo>
                    <a:pt x="54" y="111"/>
                  </a:lnTo>
                  <a:lnTo>
                    <a:pt x="56" y="111"/>
                  </a:lnTo>
                  <a:lnTo>
                    <a:pt x="57" y="111"/>
                  </a:lnTo>
                  <a:lnTo>
                    <a:pt x="59" y="111"/>
                  </a:lnTo>
                  <a:lnTo>
                    <a:pt x="61" y="111"/>
                  </a:lnTo>
                  <a:lnTo>
                    <a:pt x="63" y="111"/>
                  </a:lnTo>
                  <a:lnTo>
                    <a:pt x="64" y="111"/>
                  </a:lnTo>
                  <a:lnTo>
                    <a:pt x="66" y="111"/>
                  </a:lnTo>
                  <a:lnTo>
                    <a:pt x="68" y="111"/>
                  </a:lnTo>
                  <a:lnTo>
                    <a:pt x="71" y="109"/>
                  </a:lnTo>
                  <a:lnTo>
                    <a:pt x="76" y="108"/>
                  </a:lnTo>
                  <a:lnTo>
                    <a:pt x="78" y="108"/>
                  </a:lnTo>
                  <a:lnTo>
                    <a:pt x="80" y="108"/>
                  </a:lnTo>
                  <a:lnTo>
                    <a:pt x="80" y="106"/>
                  </a:lnTo>
                  <a:lnTo>
                    <a:pt x="81" y="106"/>
                  </a:lnTo>
                  <a:lnTo>
                    <a:pt x="83" y="104"/>
                  </a:lnTo>
                  <a:lnTo>
                    <a:pt x="85" y="103"/>
                  </a:lnTo>
                  <a:lnTo>
                    <a:pt x="86" y="103"/>
                  </a:lnTo>
                  <a:lnTo>
                    <a:pt x="88" y="103"/>
                  </a:lnTo>
                  <a:lnTo>
                    <a:pt x="88" y="101"/>
                  </a:lnTo>
                  <a:lnTo>
                    <a:pt x="90" y="101"/>
                  </a:lnTo>
                  <a:lnTo>
                    <a:pt x="92" y="99"/>
                  </a:lnTo>
                  <a:lnTo>
                    <a:pt x="93" y="99"/>
                  </a:lnTo>
                  <a:lnTo>
                    <a:pt x="93" y="97"/>
                  </a:lnTo>
                  <a:lnTo>
                    <a:pt x="95" y="97"/>
                  </a:lnTo>
                  <a:lnTo>
                    <a:pt x="95" y="96"/>
                  </a:lnTo>
                  <a:lnTo>
                    <a:pt x="97" y="96"/>
                  </a:lnTo>
                  <a:lnTo>
                    <a:pt x="97" y="94"/>
                  </a:lnTo>
                  <a:lnTo>
                    <a:pt x="98" y="92"/>
                  </a:lnTo>
                  <a:lnTo>
                    <a:pt x="100" y="91"/>
                  </a:lnTo>
                  <a:lnTo>
                    <a:pt x="102" y="91"/>
                  </a:lnTo>
                  <a:lnTo>
                    <a:pt x="102" y="89"/>
                  </a:lnTo>
                  <a:lnTo>
                    <a:pt x="102" y="87"/>
                  </a:lnTo>
                  <a:lnTo>
                    <a:pt x="104" y="87"/>
                  </a:lnTo>
                  <a:lnTo>
                    <a:pt x="104" y="86"/>
                  </a:lnTo>
                  <a:lnTo>
                    <a:pt x="105" y="86"/>
                  </a:lnTo>
                  <a:lnTo>
                    <a:pt x="107" y="84"/>
                  </a:lnTo>
                  <a:lnTo>
                    <a:pt x="107" y="82"/>
                  </a:lnTo>
                  <a:lnTo>
                    <a:pt x="109" y="79"/>
                  </a:lnTo>
                  <a:lnTo>
                    <a:pt x="110" y="75"/>
                  </a:lnTo>
                  <a:lnTo>
                    <a:pt x="110" y="74"/>
                  </a:lnTo>
                  <a:lnTo>
                    <a:pt x="112" y="72"/>
                  </a:lnTo>
                  <a:lnTo>
                    <a:pt x="112" y="70"/>
                  </a:lnTo>
                  <a:lnTo>
                    <a:pt x="114" y="70"/>
                  </a:lnTo>
                  <a:lnTo>
                    <a:pt x="114" y="68"/>
                  </a:lnTo>
                  <a:lnTo>
                    <a:pt x="114" y="67"/>
                  </a:lnTo>
                  <a:lnTo>
                    <a:pt x="114" y="65"/>
                  </a:lnTo>
                  <a:lnTo>
                    <a:pt x="114" y="63"/>
                  </a:lnTo>
                  <a:lnTo>
                    <a:pt x="114" y="62"/>
                  </a:lnTo>
                  <a:lnTo>
                    <a:pt x="114" y="60"/>
                  </a:lnTo>
                  <a:lnTo>
                    <a:pt x="114" y="58"/>
                  </a:lnTo>
                  <a:lnTo>
                    <a:pt x="114" y="57"/>
                  </a:lnTo>
                  <a:lnTo>
                    <a:pt x="114" y="55"/>
                  </a:lnTo>
                  <a:lnTo>
                    <a:pt x="114" y="53"/>
                  </a:lnTo>
                  <a:lnTo>
                    <a:pt x="114" y="51"/>
                  </a:lnTo>
                  <a:lnTo>
                    <a:pt x="114" y="50"/>
                  </a:lnTo>
                  <a:lnTo>
                    <a:pt x="114" y="48"/>
                  </a:lnTo>
                  <a:lnTo>
                    <a:pt x="114" y="46"/>
                  </a:lnTo>
                  <a:lnTo>
                    <a:pt x="114" y="45"/>
                  </a:lnTo>
                  <a:lnTo>
                    <a:pt x="114" y="43"/>
                  </a:lnTo>
                  <a:lnTo>
                    <a:pt x="114" y="41"/>
                  </a:lnTo>
                  <a:lnTo>
                    <a:pt x="114" y="39"/>
                  </a:lnTo>
                  <a:lnTo>
                    <a:pt x="114" y="38"/>
                  </a:lnTo>
                  <a:lnTo>
                    <a:pt x="112" y="38"/>
                  </a:lnTo>
                  <a:lnTo>
                    <a:pt x="110" y="31"/>
                  </a:lnTo>
                  <a:lnTo>
                    <a:pt x="109" y="31"/>
                  </a:lnTo>
                  <a:lnTo>
                    <a:pt x="109" y="29"/>
                  </a:lnTo>
                  <a:lnTo>
                    <a:pt x="109" y="28"/>
                  </a:lnTo>
                  <a:lnTo>
                    <a:pt x="107" y="26"/>
                  </a:lnTo>
                  <a:lnTo>
                    <a:pt x="107" y="24"/>
                  </a:lnTo>
                  <a:lnTo>
                    <a:pt x="105" y="24"/>
                  </a:lnTo>
                  <a:lnTo>
                    <a:pt x="104" y="22"/>
                  </a:lnTo>
                  <a:lnTo>
                    <a:pt x="104" y="21"/>
                  </a:lnTo>
                  <a:lnTo>
                    <a:pt x="102" y="21"/>
                  </a:lnTo>
                  <a:lnTo>
                    <a:pt x="102" y="19"/>
                  </a:lnTo>
                  <a:lnTo>
                    <a:pt x="100" y="17"/>
                  </a:lnTo>
                  <a:lnTo>
                    <a:pt x="98" y="16"/>
                  </a:lnTo>
                  <a:lnTo>
                    <a:pt x="97" y="16"/>
                  </a:lnTo>
                  <a:lnTo>
                    <a:pt x="97" y="14"/>
                  </a:lnTo>
                  <a:lnTo>
                    <a:pt x="95" y="14"/>
                  </a:lnTo>
                  <a:lnTo>
                    <a:pt x="95" y="12"/>
                  </a:lnTo>
                  <a:lnTo>
                    <a:pt x="93" y="12"/>
                  </a:lnTo>
                  <a:lnTo>
                    <a:pt x="93" y="10"/>
                  </a:lnTo>
                  <a:lnTo>
                    <a:pt x="92" y="9"/>
                  </a:lnTo>
                  <a:lnTo>
                    <a:pt x="88" y="9"/>
                  </a:lnTo>
                  <a:lnTo>
                    <a:pt x="88" y="7"/>
                  </a:lnTo>
                  <a:lnTo>
                    <a:pt x="86" y="7"/>
                  </a:lnTo>
                  <a:lnTo>
                    <a:pt x="86" y="5"/>
                  </a:lnTo>
                  <a:lnTo>
                    <a:pt x="81" y="5"/>
                  </a:lnTo>
                  <a:close/>
                </a:path>
              </a:pathLst>
            </a:custGeom>
            <a:solidFill>
              <a:srgbClr val="808080"/>
            </a:solidFill>
            <a:ln w="9525">
              <a:noFill/>
              <a:round/>
              <a:headEnd/>
              <a:tailEnd/>
            </a:ln>
          </p:spPr>
          <p:txBody>
            <a:bodyPr/>
            <a:lstStyle/>
            <a:p>
              <a:endParaRPr lang="en-US"/>
            </a:p>
          </p:txBody>
        </p:sp>
        <p:sp>
          <p:nvSpPr>
            <p:cNvPr id="568" name="Freeform 2739"/>
            <p:cNvSpPr>
              <a:spLocks/>
            </p:cNvSpPr>
            <p:nvPr/>
          </p:nvSpPr>
          <p:spPr bwMode="auto">
            <a:xfrm>
              <a:off x="2633" y="2538"/>
              <a:ext cx="115" cy="111"/>
            </a:xfrm>
            <a:custGeom>
              <a:avLst/>
              <a:gdLst>
                <a:gd name="T0" fmla="*/ 77 w 115"/>
                <a:gd name="T1" fmla="*/ 2 h 111"/>
                <a:gd name="T2" fmla="*/ 70 w 115"/>
                <a:gd name="T3" fmla="*/ 0 h 111"/>
                <a:gd name="T4" fmla="*/ 65 w 115"/>
                <a:gd name="T5" fmla="*/ 0 h 111"/>
                <a:gd name="T6" fmla="*/ 58 w 115"/>
                <a:gd name="T7" fmla="*/ 0 h 111"/>
                <a:gd name="T8" fmla="*/ 51 w 115"/>
                <a:gd name="T9" fmla="*/ 0 h 111"/>
                <a:gd name="T10" fmla="*/ 45 w 115"/>
                <a:gd name="T11" fmla="*/ 2 h 111"/>
                <a:gd name="T12" fmla="*/ 34 w 115"/>
                <a:gd name="T13" fmla="*/ 5 h 111"/>
                <a:gd name="T14" fmla="*/ 29 w 115"/>
                <a:gd name="T15" fmla="*/ 9 h 111"/>
                <a:gd name="T16" fmla="*/ 24 w 115"/>
                <a:gd name="T17" fmla="*/ 12 h 111"/>
                <a:gd name="T18" fmla="*/ 19 w 115"/>
                <a:gd name="T19" fmla="*/ 16 h 111"/>
                <a:gd name="T20" fmla="*/ 16 w 115"/>
                <a:gd name="T21" fmla="*/ 21 h 111"/>
                <a:gd name="T22" fmla="*/ 11 w 115"/>
                <a:gd name="T23" fmla="*/ 24 h 111"/>
                <a:gd name="T24" fmla="*/ 5 w 115"/>
                <a:gd name="T25" fmla="*/ 34 h 111"/>
                <a:gd name="T26" fmla="*/ 2 w 115"/>
                <a:gd name="T27" fmla="*/ 41 h 111"/>
                <a:gd name="T28" fmla="*/ 0 w 115"/>
                <a:gd name="T29" fmla="*/ 50 h 111"/>
                <a:gd name="T30" fmla="*/ 0 w 115"/>
                <a:gd name="T31" fmla="*/ 57 h 111"/>
                <a:gd name="T32" fmla="*/ 0 w 115"/>
                <a:gd name="T33" fmla="*/ 63 h 111"/>
                <a:gd name="T34" fmla="*/ 2 w 115"/>
                <a:gd name="T35" fmla="*/ 72 h 111"/>
                <a:gd name="T36" fmla="*/ 5 w 115"/>
                <a:gd name="T37" fmla="*/ 84 h 111"/>
                <a:gd name="T38" fmla="*/ 9 w 115"/>
                <a:gd name="T39" fmla="*/ 87 h 111"/>
                <a:gd name="T40" fmla="*/ 12 w 115"/>
                <a:gd name="T41" fmla="*/ 91 h 111"/>
                <a:gd name="T42" fmla="*/ 16 w 115"/>
                <a:gd name="T43" fmla="*/ 96 h 111"/>
                <a:gd name="T44" fmla="*/ 21 w 115"/>
                <a:gd name="T45" fmla="*/ 99 h 111"/>
                <a:gd name="T46" fmla="*/ 26 w 115"/>
                <a:gd name="T47" fmla="*/ 103 h 111"/>
                <a:gd name="T48" fmla="*/ 33 w 115"/>
                <a:gd name="T49" fmla="*/ 108 h 111"/>
                <a:gd name="T50" fmla="*/ 41 w 115"/>
                <a:gd name="T51" fmla="*/ 111 h 111"/>
                <a:gd name="T52" fmla="*/ 48 w 115"/>
                <a:gd name="T53" fmla="*/ 111 h 111"/>
                <a:gd name="T54" fmla="*/ 55 w 115"/>
                <a:gd name="T55" fmla="*/ 111 h 111"/>
                <a:gd name="T56" fmla="*/ 62 w 115"/>
                <a:gd name="T57" fmla="*/ 111 h 111"/>
                <a:gd name="T58" fmla="*/ 68 w 115"/>
                <a:gd name="T59" fmla="*/ 111 h 111"/>
                <a:gd name="T60" fmla="*/ 80 w 115"/>
                <a:gd name="T61" fmla="*/ 108 h 111"/>
                <a:gd name="T62" fmla="*/ 86 w 115"/>
                <a:gd name="T63" fmla="*/ 104 h 111"/>
                <a:gd name="T64" fmla="*/ 89 w 115"/>
                <a:gd name="T65" fmla="*/ 101 h 111"/>
                <a:gd name="T66" fmla="*/ 94 w 115"/>
                <a:gd name="T67" fmla="*/ 97 h 111"/>
                <a:gd name="T68" fmla="*/ 99 w 115"/>
                <a:gd name="T69" fmla="*/ 96 h 111"/>
                <a:gd name="T70" fmla="*/ 103 w 115"/>
                <a:gd name="T71" fmla="*/ 91 h 111"/>
                <a:gd name="T72" fmla="*/ 106 w 115"/>
                <a:gd name="T73" fmla="*/ 87 h 111"/>
                <a:gd name="T74" fmla="*/ 111 w 115"/>
                <a:gd name="T75" fmla="*/ 79 h 111"/>
                <a:gd name="T76" fmla="*/ 113 w 115"/>
                <a:gd name="T77" fmla="*/ 70 h 111"/>
                <a:gd name="T78" fmla="*/ 115 w 115"/>
                <a:gd name="T79" fmla="*/ 65 h 111"/>
                <a:gd name="T80" fmla="*/ 115 w 115"/>
                <a:gd name="T81" fmla="*/ 58 h 111"/>
                <a:gd name="T82" fmla="*/ 115 w 115"/>
                <a:gd name="T83" fmla="*/ 51 h 111"/>
                <a:gd name="T84" fmla="*/ 115 w 115"/>
                <a:gd name="T85" fmla="*/ 45 h 111"/>
                <a:gd name="T86" fmla="*/ 115 w 115"/>
                <a:gd name="T87" fmla="*/ 38 h 111"/>
                <a:gd name="T88" fmla="*/ 109 w 115"/>
                <a:gd name="T89" fmla="*/ 28 h 111"/>
                <a:gd name="T90" fmla="*/ 106 w 115"/>
                <a:gd name="T91" fmla="*/ 22 h 111"/>
                <a:gd name="T92" fmla="*/ 103 w 115"/>
                <a:gd name="T93" fmla="*/ 19 h 111"/>
                <a:gd name="T94" fmla="*/ 99 w 115"/>
                <a:gd name="T95" fmla="*/ 14 h 111"/>
                <a:gd name="T96" fmla="*/ 94 w 115"/>
                <a:gd name="T97" fmla="*/ 12 h 111"/>
                <a:gd name="T98" fmla="*/ 89 w 115"/>
                <a:gd name="T99" fmla="*/ 7 h 1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5"/>
                <a:gd name="T151" fmla="*/ 0 h 111"/>
                <a:gd name="T152" fmla="*/ 115 w 115"/>
                <a:gd name="T153" fmla="*/ 111 h 11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5" h="111">
                  <a:moveTo>
                    <a:pt x="84" y="5"/>
                  </a:moveTo>
                  <a:lnTo>
                    <a:pt x="80" y="4"/>
                  </a:lnTo>
                  <a:lnTo>
                    <a:pt x="79" y="4"/>
                  </a:lnTo>
                  <a:lnTo>
                    <a:pt x="77" y="2"/>
                  </a:lnTo>
                  <a:lnTo>
                    <a:pt x="75" y="2"/>
                  </a:lnTo>
                  <a:lnTo>
                    <a:pt x="74" y="2"/>
                  </a:lnTo>
                  <a:lnTo>
                    <a:pt x="72" y="2"/>
                  </a:lnTo>
                  <a:lnTo>
                    <a:pt x="70" y="0"/>
                  </a:lnTo>
                  <a:lnTo>
                    <a:pt x="68" y="2"/>
                  </a:lnTo>
                  <a:lnTo>
                    <a:pt x="68" y="0"/>
                  </a:lnTo>
                  <a:lnTo>
                    <a:pt x="67" y="0"/>
                  </a:lnTo>
                  <a:lnTo>
                    <a:pt x="65" y="0"/>
                  </a:lnTo>
                  <a:lnTo>
                    <a:pt x="63" y="0"/>
                  </a:lnTo>
                  <a:lnTo>
                    <a:pt x="62" y="0"/>
                  </a:lnTo>
                  <a:lnTo>
                    <a:pt x="60" y="0"/>
                  </a:lnTo>
                  <a:lnTo>
                    <a:pt x="58" y="0"/>
                  </a:lnTo>
                  <a:lnTo>
                    <a:pt x="57" y="0"/>
                  </a:lnTo>
                  <a:lnTo>
                    <a:pt x="55" y="0"/>
                  </a:lnTo>
                  <a:lnTo>
                    <a:pt x="53" y="0"/>
                  </a:lnTo>
                  <a:lnTo>
                    <a:pt x="51" y="0"/>
                  </a:lnTo>
                  <a:lnTo>
                    <a:pt x="50" y="2"/>
                  </a:lnTo>
                  <a:lnTo>
                    <a:pt x="48" y="2"/>
                  </a:lnTo>
                  <a:lnTo>
                    <a:pt x="46" y="2"/>
                  </a:lnTo>
                  <a:lnTo>
                    <a:pt x="45" y="2"/>
                  </a:lnTo>
                  <a:lnTo>
                    <a:pt x="43" y="2"/>
                  </a:lnTo>
                  <a:lnTo>
                    <a:pt x="38" y="4"/>
                  </a:lnTo>
                  <a:lnTo>
                    <a:pt x="36" y="5"/>
                  </a:lnTo>
                  <a:lnTo>
                    <a:pt x="34" y="5"/>
                  </a:lnTo>
                  <a:lnTo>
                    <a:pt x="33" y="7"/>
                  </a:lnTo>
                  <a:lnTo>
                    <a:pt x="31" y="7"/>
                  </a:lnTo>
                  <a:lnTo>
                    <a:pt x="29" y="7"/>
                  </a:lnTo>
                  <a:lnTo>
                    <a:pt x="29" y="9"/>
                  </a:lnTo>
                  <a:lnTo>
                    <a:pt x="28" y="9"/>
                  </a:lnTo>
                  <a:lnTo>
                    <a:pt x="26" y="9"/>
                  </a:lnTo>
                  <a:lnTo>
                    <a:pt x="26" y="10"/>
                  </a:lnTo>
                  <a:lnTo>
                    <a:pt x="24" y="12"/>
                  </a:lnTo>
                  <a:lnTo>
                    <a:pt x="22" y="12"/>
                  </a:lnTo>
                  <a:lnTo>
                    <a:pt x="22" y="14"/>
                  </a:lnTo>
                  <a:lnTo>
                    <a:pt x="21" y="14"/>
                  </a:lnTo>
                  <a:lnTo>
                    <a:pt x="19" y="16"/>
                  </a:lnTo>
                  <a:lnTo>
                    <a:pt x="17" y="17"/>
                  </a:lnTo>
                  <a:lnTo>
                    <a:pt x="17" y="19"/>
                  </a:lnTo>
                  <a:lnTo>
                    <a:pt x="16" y="19"/>
                  </a:lnTo>
                  <a:lnTo>
                    <a:pt x="16" y="21"/>
                  </a:lnTo>
                  <a:lnTo>
                    <a:pt x="14" y="21"/>
                  </a:lnTo>
                  <a:lnTo>
                    <a:pt x="14" y="22"/>
                  </a:lnTo>
                  <a:lnTo>
                    <a:pt x="12" y="24"/>
                  </a:lnTo>
                  <a:lnTo>
                    <a:pt x="11" y="24"/>
                  </a:lnTo>
                  <a:lnTo>
                    <a:pt x="11" y="26"/>
                  </a:lnTo>
                  <a:lnTo>
                    <a:pt x="9" y="26"/>
                  </a:lnTo>
                  <a:lnTo>
                    <a:pt x="9" y="29"/>
                  </a:lnTo>
                  <a:lnTo>
                    <a:pt x="5" y="34"/>
                  </a:lnTo>
                  <a:lnTo>
                    <a:pt x="4" y="36"/>
                  </a:lnTo>
                  <a:lnTo>
                    <a:pt x="4" y="38"/>
                  </a:lnTo>
                  <a:lnTo>
                    <a:pt x="2" y="39"/>
                  </a:lnTo>
                  <a:lnTo>
                    <a:pt x="2" y="41"/>
                  </a:lnTo>
                  <a:lnTo>
                    <a:pt x="2" y="43"/>
                  </a:lnTo>
                  <a:lnTo>
                    <a:pt x="2" y="46"/>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2" y="70"/>
                  </a:lnTo>
                  <a:lnTo>
                    <a:pt x="2" y="72"/>
                  </a:lnTo>
                  <a:lnTo>
                    <a:pt x="2" y="74"/>
                  </a:lnTo>
                  <a:lnTo>
                    <a:pt x="4" y="79"/>
                  </a:lnTo>
                  <a:lnTo>
                    <a:pt x="5" y="80"/>
                  </a:lnTo>
                  <a:lnTo>
                    <a:pt x="5" y="84"/>
                  </a:lnTo>
                  <a:lnTo>
                    <a:pt x="7" y="84"/>
                  </a:lnTo>
                  <a:lnTo>
                    <a:pt x="7" y="86"/>
                  </a:lnTo>
                  <a:lnTo>
                    <a:pt x="9" y="86"/>
                  </a:lnTo>
                  <a:lnTo>
                    <a:pt x="9" y="87"/>
                  </a:lnTo>
                  <a:lnTo>
                    <a:pt x="9" y="89"/>
                  </a:lnTo>
                  <a:lnTo>
                    <a:pt x="11" y="89"/>
                  </a:lnTo>
                  <a:lnTo>
                    <a:pt x="11" y="91"/>
                  </a:lnTo>
                  <a:lnTo>
                    <a:pt x="12" y="91"/>
                  </a:lnTo>
                  <a:lnTo>
                    <a:pt x="14" y="92"/>
                  </a:lnTo>
                  <a:lnTo>
                    <a:pt x="14" y="94"/>
                  </a:lnTo>
                  <a:lnTo>
                    <a:pt x="16" y="94"/>
                  </a:lnTo>
                  <a:lnTo>
                    <a:pt x="16" y="96"/>
                  </a:lnTo>
                  <a:lnTo>
                    <a:pt x="17" y="97"/>
                  </a:lnTo>
                  <a:lnTo>
                    <a:pt x="19" y="97"/>
                  </a:lnTo>
                  <a:lnTo>
                    <a:pt x="19" y="99"/>
                  </a:lnTo>
                  <a:lnTo>
                    <a:pt x="21" y="99"/>
                  </a:lnTo>
                  <a:lnTo>
                    <a:pt x="21" y="101"/>
                  </a:lnTo>
                  <a:lnTo>
                    <a:pt x="22" y="101"/>
                  </a:lnTo>
                  <a:lnTo>
                    <a:pt x="22" y="103"/>
                  </a:lnTo>
                  <a:lnTo>
                    <a:pt x="26" y="103"/>
                  </a:lnTo>
                  <a:lnTo>
                    <a:pt x="26" y="104"/>
                  </a:lnTo>
                  <a:lnTo>
                    <a:pt x="29" y="104"/>
                  </a:lnTo>
                  <a:lnTo>
                    <a:pt x="29" y="106"/>
                  </a:lnTo>
                  <a:lnTo>
                    <a:pt x="33" y="108"/>
                  </a:lnTo>
                  <a:lnTo>
                    <a:pt x="36" y="109"/>
                  </a:lnTo>
                  <a:lnTo>
                    <a:pt x="38" y="109"/>
                  </a:lnTo>
                  <a:lnTo>
                    <a:pt x="40" y="109"/>
                  </a:lnTo>
                  <a:lnTo>
                    <a:pt x="41" y="111"/>
                  </a:lnTo>
                  <a:lnTo>
                    <a:pt x="43" y="111"/>
                  </a:lnTo>
                  <a:lnTo>
                    <a:pt x="45" y="111"/>
                  </a:lnTo>
                  <a:lnTo>
                    <a:pt x="46" y="111"/>
                  </a:lnTo>
                  <a:lnTo>
                    <a:pt x="48" y="111"/>
                  </a:lnTo>
                  <a:lnTo>
                    <a:pt x="50" y="111"/>
                  </a:lnTo>
                  <a:lnTo>
                    <a:pt x="51" y="111"/>
                  </a:lnTo>
                  <a:lnTo>
                    <a:pt x="53" y="111"/>
                  </a:lnTo>
                  <a:lnTo>
                    <a:pt x="55" y="111"/>
                  </a:lnTo>
                  <a:lnTo>
                    <a:pt x="57" y="111"/>
                  </a:lnTo>
                  <a:lnTo>
                    <a:pt x="58" y="111"/>
                  </a:lnTo>
                  <a:lnTo>
                    <a:pt x="60" y="111"/>
                  </a:lnTo>
                  <a:lnTo>
                    <a:pt x="62" y="111"/>
                  </a:lnTo>
                  <a:lnTo>
                    <a:pt x="63" y="111"/>
                  </a:lnTo>
                  <a:lnTo>
                    <a:pt x="65" y="111"/>
                  </a:lnTo>
                  <a:lnTo>
                    <a:pt x="67" y="111"/>
                  </a:lnTo>
                  <a:lnTo>
                    <a:pt x="68" y="111"/>
                  </a:lnTo>
                  <a:lnTo>
                    <a:pt x="72" y="109"/>
                  </a:lnTo>
                  <a:lnTo>
                    <a:pt x="74" y="109"/>
                  </a:lnTo>
                  <a:lnTo>
                    <a:pt x="79" y="108"/>
                  </a:lnTo>
                  <a:lnTo>
                    <a:pt x="80" y="108"/>
                  </a:lnTo>
                  <a:lnTo>
                    <a:pt x="82" y="108"/>
                  </a:lnTo>
                  <a:lnTo>
                    <a:pt x="82" y="106"/>
                  </a:lnTo>
                  <a:lnTo>
                    <a:pt x="84" y="106"/>
                  </a:lnTo>
                  <a:lnTo>
                    <a:pt x="86" y="104"/>
                  </a:lnTo>
                  <a:lnTo>
                    <a:pt x="86" y="103"/>
                  </a:lnTo>
                  <a:lnTo>
                    <a:pt x="87" y="103"/>
                  </a:lnTo>
                  <a:lnTo>
                    <a:pt x="89" y="103"/>
                  </a:lnTo>
                  <a:lnTo>
                    <a:pt x="89" y="101"/>
                  </a:lnTo>
                  <a:lnTo>
                    <a:pt x="91" y="101"/>
                  </a:lnTo>
                  <a:lnTo>
                    <a:pt x="92" y="99"/>
                  </a:lnTo>
                  <a:lnTo>
                    <a:pt x="94" y="99"/>
                  </a:lnTo>
                  <a:lnTo>
                    <a:pt x="94" y="97"/>
                  </a:lnTo>
                  <a:lnTo>
                    <a:pt x="96" y="97"/>
                  </a:lnTo>
                  <a:lnTo>
                    <a:pt x="96" y="96"/>
                  </a:lnTo>
                  <a:lnTo>
                    <a:pt x="97" y="96"/>
                  </a:lnTo>
                  <a:lnTo>
                    <a:pt x="99" y="96"/>
                  </a:lnTo>
                  <a:lnTo>
                    <a:pt x="99" y="94"/>
                  </a:lnTo>
                  <a:lnTo>
                    <a:pt x="101" y="92"/>
                  </a:lnTo>
                  <a:lnTo>
                    <a:pt x="101" y="91"/>
                  </a:lnTo>
                  <a:lnTo>
                    <a:pt x="103" y="91"/>
                  </a:lnTo>
                  <a:lnTo>
                    <a:pt x="103" y="89"/>
                  </a:lnTo>
                  <a:lnTo>
                    <a:pt x="104" y="89"/>
                  </a:lnTo>
                  <a:lnTo>
                    <a:pt x="104" y="87"/>
                  </a:lnTo>
                  <a:lnTo>
                    <a:pt x="106" y="87"/>
                  </a:lnTo>
                  <a:lnTo>
                    <a:pt x="106" y="86"/>
                  </a:lnTo>
                  <a:lnTo>
                    <a:pt x="108" y="84"/>
                  </a:lnTo>
                  <a:lnTo>
                    <a:pt x="108" y="82"/>
                  </a:lnTo>
                  <a:lnTo>
                    <a:pt x="111" y="79"/>
                  </a:lnTo>
                  <a:lnTo>
                    <a:pt x="111" y="75"/>
                  </a:lnTo>
                  <a:lnTo>
                    <a:pt x="111" y="74"/>
                  </a:lnTo>
                  <a:lnTo>
                    <a:pt x="113" y="72"/>
                  </a:lnTo>
                  <a:lnTo>
                    <a:pt x="113" y="70"/>
                  </a:lnTo>
                  <a:lnTo>
                    <a:pt x="115" y="70"/>
                  </a:lnTo>
                  <a:lnTo>
                    <a:pt x="115" y="68"/>
                  </a:lnTo>
                  <a:lnTo>
                    <a:pt x="115" y="67"/>
                  </a:lnTo>
                  <a:lnTo>
                    <a:pt x="115" y="65"/>
                  </a:lnTo>
                  <a:lnTo>
                    <a:pt x="115" y="63"/>
                  </a:lnTo>
                  <a:lnTo>
                    <a:pt x="115" y="62"/>
                  </a:lnTo>
                  <a:lnTo>
                    <a:pt x="115" y="60"/>
                  </a:lnTo>
                  <a:lnTo>
                    <a:pt x="115" y="58"/>
                  </a:lnTo>
                  <a:lnTo>
                    <a:pt x="115" y="57"/>
                  </a:lnTo>
                  <a:lnTo>
                    <a:pt x="115" y="55"/>
                  </a:lnTo>
                  <a:lnTo>
                    <a:pt x="115" y="53"/>
                  </a:lnTo>
                  <a:lnTo>
                    <a:pt x="115" y="51"/>
                  </a:lnTo>
                  <a:lnTo>
                    <a:pt x="115" y="50"/>
                  </a:lnTo>
                  <a:lnTo>
                    <a:pt x="115" y="48"/>
                  </a:lnTo>
                  <a:lnTo>
                    <a:pt x="115" y="46"/>
                  </a:lnTo>
                  <a:lnTo>
                    <a:pt x="115" y="45"/>
                  </a:lnTo>
                  <a:lnTo>
                    <a:pt x="115" y="43"/>
                  </a:lnTo>
                  <a:lnTo>
                    <a:pt x="115" y="41"/>
                  </a:lnTo>
                  <a:lnTo>
                    <a:pt x="115" y="39"/>
                  </a:lnTo>
                  <a:lnTo>
                    <a:pt x="115" y="38"/>
                  </a:lnTo>
                  <a:lnTo>
                    <a:pt x="113" y="38"/>
                  </a:lnTo>
                  <a:lnTo>
                    <a:pt x="111" y="31"/>
                  </a:lnTo>
                  <a:lnTo>
                    <a:pt x="111" y="29"/>
                  </a:lnTo>
                  <a:lnTo>
                    <a:pt x="109" y="28"/>
                  </a:lnTo>
                  <a:lnTo>
                    <a:pt x="108" y="26"/>
                  </a:lnTo>
                  <a:lnTo>
                    <a:pt x="108" y="24"/>
                  </a:lnTo>
                  <a:lnTo>
                    <a:pt x="106" y="24"/>
                  </a:lnTo>
                  <a:lnTo>
                    <a:pt x="106" y="22"/>
                  </a:lnTo>
                  <a:lnTo>
                    <a:pt x="106" y="21"/>
                  </a:lnTo>
                  <a:lnTo>
                    <a:pt x="104" y="21"/>
                  </a:lnTo>
                  <a:lnTo>
                    <a:pt x="104" y="19"/>
                  </a:lnTo>
                  <a:lnTo>
                    <a:pt x="103" y="19"/>
                  </a:lnTo>
                  <a:lnTo>
                    <a:pt x="101" y="17"/>
                  </a:lnTo>
                  <a:lnTo>
                    <a:pt x="101" y="16"/>
                  </a:lnTo>
                  <a:lnTo>
                    <a:pt x="99" y="16"/>
                  </a:lnTo>
                  <a:lnTo>
                    <a:pt x="99" y="14"/>
                  </a:lnTo>
                  <a:lnTo>
                    <a:pt x="97" y="14"/>
                  </a:lnTo>
                  <a:lnTo>
                    <a:pt x="96" y="14"/>
                  </a:lnTo>
                  <a:lnTo>
                    <a:pt x="96" y="12"/>
                  </a:lnTo>
                  <a:lnTo>
                    <a:pt x="94" y="12"/>
                  </a:lnTo>
                  <a:lnTo>
                    <a:pt x="94" y="10"/>
                  </a:lnTo>
                  <a:lnTo>
                    <a:pt x="92" y="9"/>
                  </a:lnTo>
                  <a:lnTo>
                    <a:pt x="89" y="9"/>
                  </a:lnTo>
                  <a:lnTo>
                    <a:pt x="89" y="7"/>
                  </a:lnTo>
                  <a:lnTo>
                    <a:pt x="87" y="7"/>
                  </a:lnTo>
                  <a:lnTo>
                    <a:pt x="87" y="5"/>
                  </a:lnTo>
                  <a:lnTo>
                    <a:pt x="84" y="5"/>
                  </a:lnTo>
                  <a:close/>
                </a:path>
              </a:pathLst>
            </a:custGeom>
            <a:solidFill>
              <a:srgbClr val="808080"/>
            </a:solidFill>
            <a:ln w="9525">
              <a:noFill/>
              <a:round/>
              <a:headEnd/>
              <a:tailEnd/>
            </a:ln>
          </p:spPr>
          <p:txBody>
            <a:bodyPr/>
            <a:lstStyle/>
            <a:p>
              <a:endParaRPr lang="en-US"/>
            </a:p>
          </p:txBody>
        </p:sp>
        <p:sp>
          <p:nvSpPr>
            <p:cNvPr id="569" name="Freeform 2740"/>
            <p:cNvSpPr>
              <a:spLocks/>
            </p:cNvSpPr>
            <p:nvPr/>
          </p:nvSpPr>
          <p:spPr bwMode="auto">
            <a:xfrm>
              <a:off x="2502" y="2569"/>
              <a:ext cx="116" cy="112"/>
            </a:xfrm>
            <a:custGeom>
              <a:avLst/>
              <a:gdLst>
                <a:gd name="T0" fmla="*/ 78 w 116"/>
                <a:gd name="T1" fmla="*/ 3 h 112"/>
                <a:gd name="T2" fmla="*/ 72 w 116"/>
                <a:gd name="T3" fmla="*/ 2 h 112"/>
                <a:gd name="T4" fmla="*/ 65 w 116"/>
                <a:gd name="T5" fmla="*/ 2 h 112"/>
                <a:gd name="T6" fmla="*/ 58 w 116"/>
                <a:gd name="T7" fmla="*/ 0 h 112"/>
                <a:gd name="T8" fmla="*/ 51 w 116"/>
                <a:gd name="T9" fmla="*/ 2 h 112"/>
                <a:gd name="T10" fmla="*/ 44 w 116"/>
                <a:gd name="T11" fmla="*/ 3 h 112"/>
                <a:gd name="T12" fmla="*/ 34 w 116"/>
                <a:gd name="T13" fmla="*/ 7 h 112"/>
                <a:gd name="T14" fmla="*/ 27 w 116"/>
                <a:gd name="T15" fmla="*/ 10 h 112"/>
                <a:gd name="T16" fmla="*/ 24 w 116"/>
                <a:gd name="T17" fmla="*/ 14 h 112"/>
                <a:gd name="T18" fmla="*/ 19 w 116"/>
                <a:gd name="T19" fmla="*/ 17 h 112"/>
                <a:gd name="T20" fmla="*/ 15 w 116"/>
                <a:gd name="T21" fmla="*/ 22 h 112"/>
                <a:gd name="T22" fmla="*/ 10 w 116"/>
                <a:gd name="T23" fmla="*/ 26 h 112"/>
                <a:gd name="T24" fmla="*/ 5 w 116"/>
                <a:gd name="T25" fmla="*/ 37 h 112"/>
                <a:gd name="T26" fmla="*/ 2 w 116"/>
                <a:gd name="T27" fmla="*/ 44 h 112"/>
                <a:gd name="T28" fmla="*/ 0 w 116"/>
                <a:gd name="T29" fmla="*/ 51 h 112"/>
                <a:gd name="T30" fmla="*/ 0 w 116"/>
                <a:gd name="T31" fmla="*/ 58 h 112"/>
                <a:gd name="T32" fmla="*/ 0 w 116"/>
                <a:gd name="T33" fmla="*/ 65 h 112"/>
                <a:gd name="T34" fmla="*/ 2 w 116"/>
                <a:gd name="T35" fmla="*/ 73 h 112"/>
                <a:gd name="T36" fmla="*/ 5 w 116"/>
                <a:gd name="T37" fmla="*/ 83 h 112"/>
                <a:gd name="T38" fmla="*/ 10 w 116"/>
                <a:gd name="T39" fmla="*/ 89 h 112"/>
                <a:gd name="T40" fmla="*/ 14 w 116"/>
                <a:gd name="T41" fmla="*/ 94 h 112"/>
                <a:gd name="T42" fmla="*/ 17 w 116"/>
                <a:gd name="T43" fmla="*/ 97 h 112"/>
                <a:gd name="T44" fmla="*/ 20 w 116"/>
                <a:gd name="T45" fmla="*/ 102 h 112"/>
                <a:gd name="T46" fmla="*/ 26 w 116"/>
                <a:gd name="T47" fmla="*/ 104 h 112"/>
                <a:gd name="T48" fmla="*/ 32 w 116"/>
                <a:gd name="T49" fmla="*/ 107 h 112"/>
                <a:gd name="T50" fmla="*/ 41 w 116"/>
                <a:gd name="T51" fmla="*/ 112 h 112"/>
                <a:gd name="T52" fmla="*/ 48 w 116"/>
                <a:gd name="T53" fmla="*/ 112 h 112"/>
                <a:gd name="T54" fmla="*/ 55 w 116"/>
                <a:gd name="T55" fmla="*/ 112 h 112"/>
                <a:gd name="T56" fmla="*/ 61 w 116"/>
                <a:gd name="T57" fmla="*/ 112 h 112"/>
                <a:gd name="T58" fmla="*/ 68 w 116"/>
                <a:gd name="T59" fmla="*/ 112 h 112"/>
                <a:gd name="T60" fmla="*/ 78 w 116"/>
                <a:gd name="T61" fmla="*/ 107 h 112"/>
                <a:gd name="T62" fmla="*/ 85 w 116"/>
                <a:gd name="T63" fmla="*/ 106 h 112"/>
                <a:gd name="T64" fmla="*/ 90 w 116"/>
                <a:gd name="T65" fmla="*/ 102 h 112"/>
                <a:gd name="T66" fmla="*/ 95 w 116"/>
                <a:gd name="T67" fmla="*/ 99 h 112"/>
                <a:gd name="T68" fmla="*/ 99 w 116"/>
                <a:gd name="T69" fmla="*/ 95 h 112"/>
                <a:gd name="T70" fmla="*/ 104 w 116"/>
                <a:gd name="T71" fmla="*/ 90 h 112"/>
                <a:gd name="T72" fmla="*/ 106 w 116"/>
                <a:gd name="T73" fmla="*/ 85 h 112"/>
                <a:gd name="T74" fmla="*/ 111 w 116"/>
                <a:gd name="T75" fmla="*/ 75 h 112"/>
                <a:gd name="T76" fmla="*/ 114 w 116"/>
                <a:gd name="T77" fmla="*/ 68 h 112"/>
                <a:gd name="T78" fmla="*/ 116 w 116"/>
                <a:gd name="T79" fmla="*/ 63 h 112"/>
                <a:gd name="T80" fmla="*/ 116 w 116"/>
                <a:gd name="T81" fmla="*/ 56 h 112"/>
                <a:gd name="T82" fmla="*/ 116 w 116"/>
                <a:gd name="T83" fmla="*/ 49 h 112"/>
                <a:gd name="T84" fmla="*/ 114 w 116"/>
                <a:gd name="T85" fmla="*/ 43 h 112"/>
                <a:gd name="T86" fmla="*/ 111 w 116"/>
                <a:gd name="T87" fmla="*/ 32 h 112"/>
                <a:gd name="T88" fmla="*/ 107 w 116"/>
                <a:gd name="T89" fmla="*/ 26 h 112"/>
                <a:gd name="T90" fmla="*/ 104 w 116"/>
                <a:gd name="T91" fmla="*/ 20 h 112"/>
                <a:gd name="T92" fmla="*/ 99 w 116"/>
                <a:gd name="T93" fmla="*/ 17 h 112"/>
                <a:gd name="T94" fmla="*/ 94 w 116"/>
                <a:gd name="T95" fmla="*/ 12 h 112"/>
                <a:gd name="T96" fmla="*/ 87 w 116"/>
                <a:gd name="T97" fmla="*/ 8 h 1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12"/>
                <a:gd name="T149" fmla="*/ 116 w 116"/>
                <a:gd name="T150" fmla="*/ 112 h 1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12">
                  <a:moveTo>
                    <a:pt x="84" y="7"/>
                  </a:moveTo>
                  <a:lnTo>
                    <a:pt x="80" y="5"/>
                  </a:lnTo>
                  <a:lnTo>
                    <a:pt x="78" y="5"/>
                  </a:lnTo>
                  <a:lnTo>
                    <a:pt x="78" y="3"/>
                  </a:lnTo>
                  <a:lnTo>
                    <a:pt x="77" y="3"/>
                  </a:lnTo>
                  <a:lnTo>
                    <a:pt x="75" y="2"/>
                  </a:lnTo>
                  <a:lnTo>
                    <a:pt x="73" y="2"/>
                  </a:lnTo>
                  <a:lnTo>
                    <a:pt x="72" y="2"/>
                  </a:lnTo>
                  <a:lnTo>
                    <a:pt x="70" y="2"/>
                  </a:lnTo>
                  <a:lnTo>
                    <a:pt x="68" y="2"/>
                  </a:lnTo>
                  <a:lnTo>
                    <a:pt x="67" y="2"/>
                  </a:lnTo>
                  <a:lnTo>
                    <a:pt x="65" y="2"/>
                  </a:lnTo>
                  <a:lnTo>
                    <a:pt x="63" y="2"/>
                  </a:lnTo>
                  <a:lnTo>
                    <a:pt x="61" y="2"/>
                  </a:lnTo>
                  <a:lnTo>
                    <a:pt x="60" y="0"/>
                  </a:lnTo>
                  <a:lnTo>
                    <a:pt x="58" y="0"/>
                  </a:lnTo>
                  <a:lnTo>
                    <a:pt x="56" y="2"/>
                  </a:lnTo>
                  <a:lnTo>
                    <a:pt x="55" y="2"/>
                  </a:lnTo>
                  <a:lnTo>
                    <a:pt x="53" y="2"/>
                  </a:lnTo>
                  <a:lnTo>
                    <a:pt x="51" y="2"/>
                  </a:lnTo>
                  <a:lnTo>
                    <a:pt x="49" y="2"/>
                  </a:lnTo>
                  <a:lnTo>
                    <a:pt x="48" y="2"/>
                  </a:lnTo>
                  <a:lnTo>
                    <a:pt x="46" y="2"/>
                  </a:lnTo>
                  <a:lnTo>
                    <a:pt x="44" y="3"/>
                  </a:lnTo>
                  <a:lnTo>
                    <a:pt x="43" y="3"/>
                  </a:lnTo>
                  <a:lnTo>
                    <a:pt x="38" y="5"/>
                  </a:lnTo>
                  <a:lnTo>
                    <a:pt x="36" y="7"/>
                  </a:lnTo>
                  <a:lnTo>
                    <a:pt x="34" y="7"/>
                  </a:lnTo>
                  <a:lnTo>
                    <a:pt x="32" y="8"/>
                  </a:lnTo>
                  <a:lnTo>
                    <a:pt x="31" y="8"/>
                  </a:lnTo>
                  <a:lnTo>
                    <a:pt x="29" y="10"/>
                  </a:lnTo>
                  <a:lnTo>
                    <a:pt x="27" y="10"/>
                  </a:lnTo>
                  <a:lnTo>
                    <a:pt x="26" y="10"/>
                  </a:lnTo>
                  <a:lnTo>
                    <a:pt x="26" y="12"/>
                  </a:lnTo>
                  <a:lnTo>
                    <a:pt x="24" y="12"/>
                  </a:lnTo>
                  <a:lnTo>
                    <a:pt x="24" y="14"/>
                  </a:lnTo>
                  <a:lnTo>
                    <a:pt x="22" y="14"/>
                  </a:lnTo>
                  <a:lnTo>
                    <a:pt x="20" y="14"/>
                  </a:lnTo>
                  <a:lnTo>
                    <a:pt x="20" y="15"/>
                  </a:lnTo>
                  <a:lnTo>
                    <a:pt x="19" y="17"/>
                  </a:lnTo>
                  <a:lnTo>
                    <a:pt x="17" y="19"/>
                  </a:lnTo>
                  <a:lnTo>
                    <a:pt x="17" y="20"/>
                  </a:lnTo>
                  <a:lnTo>
                    <a:pt x="15" y="20"/>
                  </a:lnTo>
                  <a:lnTo>
                    <a:pt x="15" y="22"/>
                  </a:lnTo>
                  <a:lnTo>
                    <a:pt x="14" y="22"/>
                  </a:lnTo>
                  <a:lnTo>
                    <a:pt x="14" y="24"/>
                  </a:lnTo>
                  <a:lnTo>
                    <a:pt x="12" y="24"/>
                  </a:lnTo>
                  <a:lnTo>
                    <a:pt x="10" y="26"/>
                  </a:lnTo>
                  <a:lnTo>
                    <a:pt x="10" y="27"/>
                  </a:lnTo>
                  <a:lnTo>
                    <a:pt x="9" y="31"/>
                  </a:lnTo>
                  <a:lnTo>
                    <a:pt x="5" y="36"/>
                  </a:lnTo>
                  <a:lnTo>
                    <a:pt x="5" y="37"/>
                  </a:lnTo>
                  <a:lnTo>
                    <a:pt x="5" y="39"/>
                  </a:lnTo>
                  <a:lnTo>
                    <a:pt x="3" y="41"/>
                  </a:lnTo>
                  <a:lnTo>
                    <a:pt x="3" y="43"/>
                  </a:lnTo>
                  <a:lnTo>
                    <a:pt x="2" y="44"/>
                  </a:lnTo>
                  <a:lnTo>
                    <a:pt x="2" y="48"/>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2" y="72"/>
                  </a:lnTo>
                  <a:lnTo>
                    <a:pt x="2" y="73"/>
                  </a:lnTo>
                  <a:lnTo>
                    <a:pt x="2" y="75"/>
                  </a:lnTo>
                  <a:lnTo>
                    <a:pt x="5" y="80"/>
                  </a:lnTo>
                  <a:lnTo>
                    <a:pt x="5" y="82"/>
                  </a:lnTo>
                  <a:lnTo>
                    <a:pt x="5" y="83"/>
                  </a:lnTo>
                  <a:lnTo>
                    <a:pt x="7" y="85"/>
                  </a:lnTo>
                  <a:lnTo>
                    <a:pt x="9" y="85"/>
                  </a:lnTo>
                  <a:lnTo>
                    <a:pt x="9" y="89"/>
                  </a:lnTo>
                  <a:lnTo>
                    <a:pt x="10" y="89"/>
                  </a:lnTo>
                  <a:lnTo>
                    <a:pt x="10" y="90"/>
                  </a:lnTo>
                  <a:lnTo>
                    <a:pt x="10" y="92"/>
                  </a:lnTo>
                  <a:lnTo>
                    <a:pt x="12" y="92"/>
                  </a:lnTo>
                  <a:lnTo>
                    <a:pt x="14" y="94"/>
                  </a:lnTo>
                  <a:lnTo>
                    <a:pt x="14" y="95"/>
                  </a:lnTo>
                  <a:lnTo>
                    <a:pt x="15" y="95"/>
                  </a:lnTo>
                  <a:lnTo>
                    <a:pt x="15" y="97"/>
                  </a:lnTo>
                  <a:lnTo>
                    <a:pt x="17" y="97"/>
                  </a:lnTo>
                  <a:lnTo>
                    <a:pt x="19" y="99"/>
                  </a:lnTo>
                  <a:lnTo>
                    <a:pt x="19" y="101"/>
                  </a:lnTo>
                  <a:lnTo>
                    <a:pt x="20" y="101"/>
                  </a:lnTo>
                  <a:lnTo>
                    <a:pt x="20" y="102"/>
                  </a:lnTo>
                  <a:lnTo>
                    <a:pt x="22" y="102"/>
                  </a:lnTo>
                  <a:lnTo>
                    <a:pt x="24" y="102"/>
                  </a:lnTo>
                  <a:lnTo>
                    <a:pt x="24" y="104"/>
                  </a:lnTo>
                  <a:lnTo>
                    <a:pt x="26" y="104"/>
                  </a:lnTo>
                  <a:lnTo>
                    <a:pt x="26" y="106"/>
                  </a:lnTo>
                  <a:lnTo>
                    <a:pt x="29" y="106"/>
                  </a:lnTo>
                  <a:lnTo>
                    <a:pt x="29" y="107"/>
                  </a:lnTo>
                  <a:lnTo>
                    <a:pt x="32" y="107"/>
                  </a:lnTo>
                  <a:lnTo>
                    <a:pt x="36" y="109"/>
                  </a:lnTo>
                  <a:lnTo>
                    <a:pt x="38" y="109"/>
                  </a:lnTo>
                  <a:lnTo>
                    <a:pt x="39" y="111"/>
                  </a:lnTo>
                  <a:lnTo>
                    <a:pt x="41" y="112"/>
                  </a:lnTo>
                  <a:lnTo>
                    <a:pt x="43" y="112"/>
                  </a:lnTo>
                  <a:lnTo>
                    <a:pt x="44" y="112"/>
                  </a:lnTo>
                  <a:lnTo>
                    <a:pt x="46" y="112"/>
                  </a:lnTo>
                  <a:lnTo>
                    <a:pt x="48" y="112"/>
                  </a:lnTo>
                  <a:lnTo>
                    <a:pt x="49" y="112"/>
                  </a:lnTo>
                  <a:lnTo>
                    <a:pt x="51" y="112"/>
                  </a:lnTo>
                  <a:lnTo>
                    <a:pt x="53" y="112"/>
                  </a:lnTo>
                  <a:lnTo>
                    <a:pt x="55" y="112"/>
                  </a:lnTo>
                  <a:lnTo>
                    <a:pt x="56" y="112"/>
                  </a:lnTo>
                  <a:lnTo>
                    <a:pt x="58" y="112"/>
                  </a:lnTo>
                  <a:lnTo>
                    <a:pt x="60" y="112"/>
                  </a:lnTo>
                  <a:lnTo>
                    <a:pt x="61" y="112"/>
                  </a:lnTo>
                  <a:lnTo>
                    <a:pt x="63" y="112"/>
                  </a:lnTo>
                  <a:lnTo>
                    <a:pt x="65" y="112"/>
                  </a:lnTo>
                  <a:lnTo>
                    <a:pt x="67" y="112"/>
                  </a:lnTo>
                  <a:lnTo>
                    <a:pt x="68" y="112"/>
                  </a:lnTo>
                  <a:lnTo>
                    <a:pt x="70" y="112"/>
                  </a:lnTo>
                  <a:lnTo>
                    <a:pt x="72" y="111"/>
                  </a:lnTo>
                  <a:lnTo>
                    <a:pt x="73" y="111"/>
                  </a:lnTo>
                  <a:lnTo>
                    <a:pt x="78" y="107"/>
                  </a:lnTo>
                  <a:lnTo>
                    <a:pt x="80" y="107"/>
                  </a:lnTo>
                  <a:lnTo>
                    <a:pt x="82" y="107"/>
                  </a:lnTo>
                  <a:lnTo>
                    <a:pt x="84" y="107"/>
                  </a:lnTo>
                  <a:lnTo>
                    <a:pt x="85" y="106"/>
                  </a:lnTo>
                  <a:lnTo>
                    <a:pt x="85" y="104"/>
                  </a:lnTo>
                  <a:lnTo>
                    <a:pt x="87" y="104"/>
                  </a:lnTo>
                  <a:lnTo>
                    <a:pt x="89" y="104"/>
                  </a:lnTo>
                  <a:lnTo>
                    <a:pt x="90" y="102"/>
                  </a:lnTo>
                  <a:lnTo>
                    <a:pt x="92" y="102"/>
                  </a:lnTo>
                  <a:lnTo>
                    <a:pt x="92" y="101"/>
                  </a:lnTo>
                  <a:lnTo>
                    <a:pt x="94" y="101"/>
                  </a:lnTo>
                  <a:lnTo>
                    <a:pt x="95" y="99"/>
                  </a:lnTo>
                  <a:lnTo>
                    <a:pt x="95" y="97"/>
                  </a:lnTo>
                  <a:lnTo>
                    <a:pt x="97" y="97"/>
                  </a:lnTo>
                  <a:lnTo>
                    <a:pt x="97" y="95"/>
                  </a:lnTo>
                  <a:lnTo>
                    <a:pt x="99" y="95"/>
                  </a:lnTo>
                  <a:lnTo>
                    <a:pt x="101" y="94"/>
                  </a:lnTo>
                  <a:lnTo>
                    <a:pt x="102" y="92"/>
                  </a:lnTo>
                  <a:lnTo>
                    <a:pt x="102" y="90"/>
                  </a:lnTo>
                  <a:lnTo>
                    <a:pt x="104" y="90"/>
                  </a:lnTo>
                  <a:lnTo>
                    <a:pt x="104" y="89"/>
                  </a:lnTo>
                  <a:lnTo>
                    <a:pt x="106" y="89"/>
                  </a:lnTo>
                  <a:lnTo>
                    <a:pt x="106" y="87"/>
                  </a:lnTo>
                  <a:lnTo>
                    <a:pt x="106" y="85"/>
                  </a:lnTo>
                  <a:lnTo>
                    <a:pt x="107" y="83"/>
                  </a:lnTo>
                  <a:lnTo>
                    <a:pt x="111" y="80"/>
                  </a:lnTo>
                  <a:lnTo>
                    <a:pt x="111" y="77"/>
                  </a:lnTo>
                  <a:lnTo>
                    <a:pt x="111" y="75"/>
                  </a:lnTo>
                  <a:lnTo>
                    <a:pt x="113" y="72"/>
                  </a:lnTo>
                  <a:lnTo>
                    <a:pt x="114" y="72"/>
                  </a:lnTo>
                  <a:lnTo>
                    <a:pt x="114" y="70"/>
                  </a:lnTo>
                  <a:lnTo>
                    <a:pt x="114" y="68"/>
                  </a:lnTo>
                  <a:lnTo>
                    <a:pt x="114" y="66"/>
                  </a:lnTo>
                  <a:lnTo>
                    <a:pt x="116" y="66"/>
                  </a:lnTo>
                  <a:lnTo>
                    <a:pt x="116" y="65"/>
                  </a:lnTo>
                  <a:lnTo>
                    <a:pt x="116" y="63"/>
                  </a:lnTo>
                  <a:lnTo>
                    <a:pt x="116" y="61"/>
                  </a:lnTo>
                  <a:lnTo>
                    <a:pt x="116" y="60"/>
                  </a:lnTo>
                  <a:lnTo>
                    <a:pt x="116" y="58"/>
                  </a:lnTo>
                  <a:lnTo>
                    <a:pt x="116" y="56"/>
                  </a:lnTo>
                  <a:lnTo>
                    <a:pt x="116" y="55"/>
                  </a:lnTo>
                  <a:lnTo>
                    <a:pt x="116" y="53"/>
                  </a:lnTo>
                  <a:lnTo>
                    <a:pt x="116" y="51"/>
                  </a:lnTo>
                  <a:lnTo>
                    <a:pt x="116" y="49"/>
                  </a:lnTo>
                  <a:lnTo>
                    <a:pt x="116" y="48"/>
                  </a:lnTo>
                  <a:lnTo>
                    <a:pt x="116" y="46"/>
                  </a:lnTo>
                  <a:lnTo>
                    <a:pt x="114" y="44"/>
                  </a:lnTo>
                  <a:lnTo>
                    <a:pt x="114" y="43"/>
                  </a:lnTo>
                  <a:lnTo>
                    <a:pt x="114" y="41"/>
                  </a:lnTo>
                  <a:lnTo>
                    <a:pt x="114" y="39"/>
                  </a:lnTo>
                  <a:lnTo>
                    <a:pt x="113" y="37"/>
                  </a:lnTo>
                  <a:lnTo>
                    <a:pt x="111" y="32"/>
                  </a:lnTo>
                  <a:lnTo>
                    <a:pt x="111" y="31"/>
                  </a:lnTo>
                  <a:lnTo>
                    <a:pt x="109" y="29"/>
                  </a:lnTo>
                  <a:lnTo>
                    <a:pt x="107" y="27"/>
                  </a:lnTo>
                  <a:lnTo>
                    <a:pt x="107" y="26"/>
                  </a:lnTo>
                  <a:lnTo>
                    <a:pt x="106" y="24"/>
                  </a:lnTo>
                  <a:lnTo>
                    <a:pt x="106" y="22"/>
                  </a:lnTo>
                  <a:lnTo>
                    <a:pt x="104" y="22"/>
                  </a:lnTo>
                  <a:lnTo>
                    <a:pt x="104" y="20"/>
                  </a:lnTo>
                  <a:lnTo>
                    <a:pt x="102" y="20"/>
                  </a:lnTo>
                  <a:lnTo>
                    <a:pt x="102" y="19"/>
                  </a:lnTo>
                  <a:lnTo>
                    <a:pt x="101" y="17"/>
                  </a:lnTo>
                  <a:lnTo>
                    <a:pt x="99" y="17"/>
                  </a:lnTo>
                  <a:lnTo>
                    <a:pt x="99" y="15"/>
                  </a:lnTo>
                  <a:lnTo>
                    <a:pt x="97" y="14"/>
                  </a:lnTo>
                  <a:lnTo>
                    <a:pt x="95" y="12"/>
                  </a:lnTo>
                  <a:lnTo>
                    <a:pt x="94" y="12"/>
                  </a:lnTo>
                  <a:lnTo>
                    <a:pt x="92" y="10"/>
                  </a:lnTo>
                  <a:lnTo>
                    <a:pt x="90" y="10"/>
                  </a:lnTo>
                  <a:lnTo>
                    <a:pt x="90" y="8"/>
                  </a:lnTo>
                  <a:lnTo>
                    <a:pt x="87" y="8"/>
                  </a:lnTo>
                  <a:lnTo>
                    <a:pt x="87" y="7"/>
                  </a:lnTo>
                  <a:lnTo>
                    <a:pt x="84" y="7"/>
                  </a:lnTo>
                  <a:close/>
                </a:path>
              </a:pathLst>
            </a:custGeom>
            <a:solidFill>
              <a:srgbClr val="808080"/>
            </a:solidFill>
            <a:ln w="9525">
              <a:noFill/>
              <a:round/>
              <a:headEnd/>
              <a:tailEnd/>
            </a:ln>
          </p:spPr>
          <p:txBody>
            <a:bodyPr/>
            <a:lstStyle/>
            <a:p>
              <a:endParaRPr lang="en-US"/>
            </a:p>
          </p:txBody>
        </p:sp>
        <p:sp>
          <p:nvSpPr>
            <p:cNvPr id="570" name="Freeform 2741"/>
            <p:cNvSpPr>
              <a:spLocks/>
            </p:cNvSpPr>
            <p:nvPr/>
          </p:nvSpPr>
          <p:spPr bwMode="auto">
            <a:xfrm>
              <a:off x="2765" y="2537"/>
              <a:ext cx="116" cy="112"/>
            </a:xfrm>
            <a:custGeom>
              <a:avLst/>
              <a:gdLst>
                <a:gd name="T0" fmla="*/ 76 w 116"/>
                <a:gd name="T1" fmla="*/ 3 h 112"/>
                <a:gd name="T2" fmla="*/ 69 w 116"/>
                <a:gd name="T3" fmla="*/ 1 h 112"/>
                <a:gd name="T4" fmla="*/ 63 w 116"/>
                <a:gd name="T5" fmla="*/ 1 h 112"/>
                <a:gd name="T6" fmla="*/ 56 w 116"/>
                <a:gd name="T7" fmla="*/ 1 h 112"/>
                <a:gd name="T8" fmla="*/ 49 w 116"/>
                <a:gd name="T9" fmla="*/ 1 h 112"/>
                <a:gd name="T10" fmla="*/ 42 w 116"/>
                <a:gd name="T11" fmla="*/ 3 h 112"/>
                <a:gd name="T12" fmla="*/ 32 w 116"/>
                <a:gd name="T13" fmla="*/ 6 h 112"/>
                <a:gd name="T14" fmla="*/ 25 w 116"/>
                <a:gd name="T15" fmla="*/ 11 h 112"/>
                <a:gd name="T16" fmla="*/ 20 w 116"/>
                <a:gd name="T17" fmla="*/ 13 h 112"/>
                <a:gd name="T18" fmla="*/ 17 w 116"/>
                <a:gd name="T19" fmla="*/ 17 h 112"/>
                <a:gd name="T20" fmla="*/ 13 w 116"/>
                <a:gd name="T21" fmla="*/ 22 h 112"/>
                <a:gd name="T22" fmla="*/ 8 w 116"/>
                <a:gd name="T23" fmla="*/ 29 h 112"/>
                <a:gd name="T24" fmla="*/ 5 w 116"/>
                <a:gd name="T25" fmla="*/ 39 h 112"/>
                <a:gd name="T26" fmla="*/ 1 w 116"/>
                <a:gd name="T27" fmla="*/ 44 h 112"/>
                <a:gd name="T28" fmla="*/ 0 w 116"/>
                <a:gd name="T29" fmla="*/ 51 h 112"/>
                <a:gd name="T30" fmla="*/ 0 w 116"/>
                <a:gd name="T31" fmla="*/ 58 h 112"/>
                <a:gd name="T32" fmla="*/ 0 w 116"/>
                <a:gd name="T33" fmla="*/ 66 h 112"/>
                <a:gd name="T34" fmla="*/ 1 w 116"/>
                <a:gd name="T35" fmla="*/ 73 h 112"/>
                <a:gd name="T36" fmla="*/ 6 w 116"/>
                <a:gd name="T37" fmla="*/ 83 h 112"/>
                <a:gd name="T38" fmla="*/ 10 w 116"/>
                <a:gd name="T39" fmla="*/ 88 h 112"/>
                <a:gd name="T40" fmla="*/ 13 w 116"/>
                <a:gd name="T41" fmla="*/ 92 h 112"/>
                <a:gd name="T42" fmla="*/ 15 w 116"/>
                <a:gd name="T43" fmla="*/ 97 h 112"/>
                <a:gd name="T44" fmla="*/ 20 w 116"/>
                <a:gd name="T45" fmla="*/ 100 h 112"/>
                <a:gd name="T46" fmla="*/ 29 w 116"/>
                <a:gd name="T47" fmla="*/ 104 h 112"/>
                <a:gd name="T48" fmla="*/ 37 w 116"/>
                <a:gd name="T49" fmla="*/ 109 h 112"/>
                <a:gd name="T50" fmla="*/ 44 w 116"/>
                <a:gd name="T51" fmla="*/ 110 h 112"/>
                <a:gd name="T52" fmla="*/ 49 w 116"/>
                <a:gd name="T53" fmla="*/ 112 h 112"/>
                <a:gd name="T54" fmla="*/ 56 w 116"/>
                <a:gd name="T55" fmla="*/ 112 h 112"/>
                <a:gd name="T56" fmla="*/ 63 w 116"/>
                <a:gd name="T57" fmla="*/ 112 h 112"/>
                <a:gd name="T58" fmla="*/ 69 w 116"/>
                <a:gd name="T59" fmla="*/ 110 h 112"/>
                <a:gd name="T60" fmla="*/ 81 w 116"/>
                <a:gd name="T61" fmla="*/ 107 h 112"/>
                <a:gd name="T62" fmla="*/ 87 w 116"/>
                <a:gd name="T63" fmla="*/ 104 h 112"/>
                <a:gd name="T64" fmla="*/ 90 w 116"/>
                <a:gd name="T65" fmla="*/ 100 h 112"/>
                <a:gd name="T66" fmla="*/ 95 w 116"/>
                <a:gd name="T67" fmla="*/ 97 h 112"/>
                <a:gd name="T68" fmla="*/ 100 w 116"/>
                <a:gd name="T69" fmla="*/ 92 h 112"/>
                <a:gd name="T70" fmla="*/ 105 w 116"/>
                <a:gd name="T71" fmla="*/ 87 h 112"/>
                <a:gd name="T72" fmla="*/ 110 w 116"/>
                <a:gd name="T73" fmla="*/ 78 h 112"/>
                <a:gd name="T74" fmla="*/ 114 w 116"/>
                <a:gd name="T75" fmla="*/ 69 h 112"/>
                <a:gd name="T76" fmla="*/ 116 w 116"/>
                <a:gd name="T77" fmla="*/ 63 h 112"/>
                <a:gd name="T78" fmla="*/ 116 w 116"/>
                <a:gd name="T79" fmla="*/ 54 h 112"/>
                <a:gd name="T80" fmla="*/ 116 w 116"/>
                <a:gd name="T81" fmla="*/ 47 h 112"/>
                <a:gd name="T82" fmla="*/ 114 w 116"/>
                <a:gd name="T83" fmla="*/ 40 h 112"/>
                <a:gd name="T84" fmla="*/ 110 w 116"/>
                <a:gd name="T85" fmla="*/ 32 h 112"/>
                <a:gd name="T86" fmla="*/ 107 w 116"/>
                <a:gd name="T87" fmla="*/ 27 h 112"/>
                <a:gd name="T88" fmla="*/ 104 w 116"/>
                <a:gd name="T89" fmla="*/ 20 h 112"/>
                <a:gd name="T90" fmla="*/ 98 w 116"/>
                <a:gd name="T91" fmla="*/ 15 h 112"/>
                <a:gd name="T92" fmla="*/ 93 w 116"/>
                <a:gd name="T93" fmla="*/ 10 h 112"/>
                <a:gd name="T94" fmla="*/ 83 w 116"/>
                <a:gd name="T95" fmla="*/ 5 h 1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112"/>
                <a:gd name="T146" fmla="*/ 116 w 116"/>
                <a:gd name="T147" fmla="*/ 112 h 1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112">
                  <a:moveTo>
                    <a:pt x="83" y="5"/>
                  </a:moveTo>
                  <a:lnTo>
                    <a:pt x="80" y="3"/>
                  </a:lnTo>
                  <a:lnTo>
                    <a:pt x="78" y="3"/>
                  </a:lnTo>
                  <a:lnTo>
                    <a:pt x="76" y="3"/>
                  </a:lnTo>
                  <a:lnTo>
                    <a:pt x="75" y="1"/>
                  </a:lnTo>
                  <a:lnTo>
                    <a:pt x="73" y="1"/>
                  </a:lnTo>
                  <a:lnTo>
                    <a:pt x="71" y="1"/>
                  </a:lnTo>
                  <a:lnTo>
                    <a:pt x="69" y="1"/>
                  </a:lnTo>
                  <a:lnTo>
                    <a:pt x="68" y="1"/>
                  </a:lnTo>
                  <a:lnTo>
                    <a:pt x="66" y="1"/>
                  </a:lnTo>
                  <a:lnTo>
                    <a:pt x="64" y="1"/>
                  </a:lnTo>
                  <a:lnTo>
                    <a:pt x="63" y="1"/>
                  </a:lnTo>
                  <a:lnTo>
                    <a:pt x="61" y="1"/>
                  </a:lnTo>
                  <a:lnTo>
                    <a:pt x="59" y="0"/>
                  </a:lnTo>
                  <a:lnTo>
                    <a:pt x="58" y="0"/>
                  </a:lnTo>
                  <a:lnTo>
                    <a:pt x="56" y="1"/>
                  </a:lnTo>
                  <a:lnTo>
                    <a:pt x="54" y="1"/>
                  </a:lnTo>
                  <a:lnTo>
                    <a:pt x="52" y="1"/>
                  </a:lnTo>
                  <a:lnTo>
                    <a:pt x="51" y="1"/>
                  </a:lnTo>
                  <a:lnTo>
                    <a:pt x="49" y="1"/>
                  </a:lnTo>
                  <a:lnTo>
                    <a:pt x="47" y="1"/>
                  </a:lnTo>
                  <a:lnTo>
                    <a:pt x="46" y="1"/>
                  </a:lnTo>
                  <a:lnTo>
                    <a:pt x="44" y="3"/>
                  </a:lnTo>
                  <a:lnTo>
                    <a:pt x="42" y="3"/>
                  </a:lnTo>
                  <a:lnTo>
                    <a:pt x="37" y="5"/>
                  </a:lnTo>
                  <a:lnTo>
                    <a:pt x="35" y="5"/>
                  </a:lnTo>
                  <a:lnTo>
                    <a:pt x="34" y="6"/>
                  </a:lnTo>
                  <a:lnTo>
                    <a:pt x="32" y="6"/>
                  </a:lnTo>
                  <a:lnTo>
                    <a:pt x="30" y="8"/>
                  </a:lnTo>
                  <a:lnTo>
                    <a:pt x="29" y="8"/>
                  </a:lnTo>
                  <a:lnTo>
                    <a:pt x="27" y="10"/>
                  </a:lnTo>
                  <a:lnTo>
                    <a:pt x="25" y="11"/>
                  </a:lnTo>
                  <a:lnTo>
                    <a:pt x="23" y="11"/>
                  </a:lnTo>
                  <a:lnTo>
                    <a:pt x="23" y="13"/>
                  </a:lnTo>
                  <a:lnTo>
                    <a:pt x="22" y="13"/>
                  </a:lnTo>
                  <a:lnTo>
                    <a:pt x="20" y="13"/>
                  </a:lnTo>
                  <a:lnTo>
                    <a:pt x="20" y="15"/>
                  </a:lnTo>
                  <a:lnTo>
                    <a:pt x="20" y="17"/>
                  </a:lnTo>
                  <a:lnTo>
                    <a:pt x="18" y="17"/>
                  </a:lnTo>
                  <a:lnTo>
                    <a:pt x="17" y="17"/>
                  </a:lnTo>
                  <a:lnTo>
                    <a:pt x="17" y="18"/>
                  </a:lnTo>
                  <a:lnTo>
                    <a:pt x="15" y="18"/>
                  </a:lnTo>
                  <a:lnTo>
                    <a:pt x="15" y="20"/>
                  </a:lnTo>
                  <a:lnTo>
                    <a:pt x="13" y="22"/>
                  </a:lnTo>
                  <a:lnTo>
                    <a:pt x="12" y="23"/>
                  </a:lnTo>
                  <a:lnTo>
                    <a:pt x="10" y="25"/>
                  </a:lnTo>
                  <a:lnTo>
                    <a:pt x="10" y="27"/>
                  </a:lnTo>
                  <a:lnTo>
                    <a:pt x="8" y="29"/>
                  </a:lnTo>
                  <a:lnTo>
                    <a:pt x="8" y="30"/>
                  </a:lnTo>
                  <a:lnTo>
                    <a:pt x="6" y="34"/>
                  </a:lnTo>
                  <a:lnTo>
                    <a:pt x="5" y="37"/>
                  </a:lnTo>
                  <a:lnTo>
                    <a:pt x="5" y="39"/>
                  </a:lnTo>
                  <a:lnTo>
                    <a:pt x="3" y="40"/>
                  </a:lnTo>
                  <a:lnTo>
                    <a:pt x="3" y="42"/>
                  </a:lnTo>
                  <a:lnTo>
                    <a:pt x="1" y="42"/>
                  </a:lnTo>
                  <a:lnTo>
                    <a:pt x="1" y="44"/>
                  </a:lnTo>
                  <a:lnTo>
                    <a:pt x="1" y="46"/>
                  </a:lnTo>
                  <a:lnTo>
                    <a:pt x="0" y="47"/>
                  </a:lnTo>
                  <a:lnTo>
                    <a:pt x="0" y="49"/>
                  </a:lnTo>
                  <a:lnTo>
                    <a:pt x="0" y="51"/>
                  </a:lnTo>
                  <a:lnTo>
                    <a:pt x="0" y="52"/>
                  </a:lnTo>
                  <a:lnTo>
                    <a:pt x="0" y="54"/>
                  </a:lnTo>
                  <a:lnTo>
                    <a:pt x="0" y="56"/>
                  </a:lnTo>
                  <a:lnTo>
                    <a:pt x="0" y="58"/>
                  </a:lnTo>
                  <a:lnTo>
                    <a:pt x="0" y="61"/>
                  </a:lnTo>
                  <a:lnTo>
                    <a:pt x="0" y="63"/>
                  </a:lnTo>
                  <a:lnTo>
                    <a:pt x="0" y="64"/>
                  </a:lnTo>
                  <a:lnTo>
                    <a:pt x="0" y="66"/>
                  </a:lnTo>
                  <a:lnTo>
                    <a:pt x="0" y="68"/>
                  </a:lnTo>
                  <a:lnTo>
                    <a:pt x="1" y="69"/>
                  </a:lnTo>
                  <a:lnTo>
                    <a:pt x="1" y="71"/>
                  </a:lnTo>
                  <a:lnTo>
                    <a:pt x="1" y="73"/>
                  </a:lnTo>
                  <a:lnTo>
                    <a:pt x="1" y="75"/>
                  </a:lnTo>
                  <a:lnTo>
                    <a:pt x="5" y="80"/>
                  </a:lnTo>
                  <a:lnTo>
                    <a:pt x="6" y="80"/>
                  </a:lnTo>
                  <a:lnTo>
                    <a:pt x="6" y="83"/>
                  </a:lnTo>
                  <a:lnTo>
                    <a:pt x="6" y="85"/>
                  </a:lnTo>
                  <a:lnTo>
                    <a:pt x="8" y="85"/>
                  </a:lnTo>
                  <a:lnTo>
                    <a:pt x="8" y="87"/>
                  </a:lnTo>
                  <a:lnTo>
                    <a:pt x="10" y="88"/>
                  </a:lnTo>
                  <a:lnTo>
                    <a:pt x="10" y="90"/>
                  </a:lnTo>
                  <a:lnTo>
                    <a:pt x="12" y="90"/>
                  </a:lnTo>
                  <a:lnTo>
                    <a:pt x="12" y="92"/>
                  </a:lnTo>
                  <a:lnTo>
                    <a:pt x="13" y="92"/>
                  </a:lnTo>
                  <a:lnTo>
                    <a:pt x="13" y="93"/>
                  </a:lnTo>
                  <a:lnTo>
                    <a:pt x="15" y="93"/>
                  </a:lnTo>
                  <a:lnTo>
                    <a:pt x="15" y="95"/>
                  </a:lnTo>
                  <a:lnTo>
                    <a:pt x="15" y="97"/>
                  </a:lnTo>
                  <a:lnTo>
                    <a:pt x="17" y="97"/>
                  </a:lnTo>
                  <a:lnTo>
                    <a:pt x="18" y="98"/>
                  </a:lnTo>
                  <a:lnTo>
                    <a:pt x="20" y="98"/>
                  </a:lnTo>
                  <a:lnTo>
                    <a:pt x="20" y="100"/>
                  </a:lnTo>
                  <a:lnTo>
                    <a:pt x="22" y="100"/>
                  </a:lnTo>
                  <a:lnTo>
                    <a:pt x="23" y="102"/>
                  </a:lnTo>
                  <a:lnTo>
                    <a:pt x="27" y="104"/>
                  </a:lnTo>
                  <a:lnTo>
                    <a:pt x="29" y="104"/>
                  </a:lnTo>
                  <a:lnTo>
                    <a:pt x="29" y="105"/>
                  </a:lnTo>
                  <a:lnTo>
                    <a:pt x="32" y="107"/>
                  </a:lnTo>
                  <a:lnTo>
                    <a:pt x="35" y="109"/>
                  </a:lnTo>
                  <a:lnTo>
                    <a:pt x="37" y="109"/>
                  </a:lnTo>
                  <a:lnTo>
                    <a:pt x="39" y="110"/>
                  </a:lnTo>
                  <a:lnTo>
                    <a:pt x="40" y="110"/>
                  </a:lnTo>
                  <a:lnTo>
                    <a:pt x="42" y="110"/>
                  </a:lnTo>
                  <a:lnTo>
                    <a:pt x="44" y="110"/>
                  </a:lnTo>
                  <a:lnTo>
                    <a:pt x="46" y="110"/>
                  </a:lnTo>
                  <a:lnTo>
                    <a:pt x="46" y="112"/>
                  </a:lnTo>
                  <a:lnTo>
                    <a:pt x="47" y="112"/>
                  </a:lnTo>
                  <a:lnTo>
                    <a:pt x="49" y="112"/>
                  </a:lnTo>
                  <a:lnTo>
                    <a:pt x="51" y="112"/>
                  </a:lnTo>
                  <a:lnTo>
                    <a:pt x="52" y="112"/>
                  </a:lnTo>
                  <a:lnTo>
                    <a:pt x="54" y="112"/>
                  </a:lnTo>
                  <a:lnTo>
                    <a:pt x="56" y="112"/>
                  </a:lnTo>
                  <a:lnTo>
                    <a:pt x="58" y="112"/>
                  </a:lnTo>
                  <a:lnTo>
                    <a:pt x="59" y="112"/>
                  </a:lnTo>
                  <a:lnTo>
                    <a:pt x="61" y="112"/>
                  </a:lnTo>
                  <a:lnTo>
                    <a:pt x="63" y="112"/>
                  </a:lnTo>
                  <a:lnTo>
                    <a:pt x="64" y="112"/>
                  </a:lnTo>
                  <a:lnTo>
                    <a:pt x="66" y="110"/>
                  </a:lnTo>
                  <a:lnTo>
                    <a:pt x="68" y="110"/>
                  </a:lnTo>
                  <a:lnTo>
                    <a:pt x="69" y="110"/>
                  </a:lnTo>
                  <a:lnTo>
                    <a:pt x="73" y="110"/>
                  </a:lnTo>
                  <a:lnTo>
                    <a:pt x="78" y="107"/>
                  </a:lnTo>
                  <a:lnTo>
                    <a:pt x="80" y="107"/>
                  </a:lnTo>
                  <a:lnTo>
                    <a:pt x="81" y="107"/>
                  </a:lnTo>
                  <a:lnTo>
                    <a:pt x="81" y="105"/>
                  </a:lnTo>
                  <a:lnTo>
                    <a:pt x="83" y="105"/>
                  </a:lnTo>
                  <a:lnTo>
                    <a:pt x="85" y="104"/>
                  </a:lnTo>
                  <a:lnTo>
                    <a:pt x="87" y="104"/>
                  </a:lnTo>
                  <a:lnTo>
                    <a:pt x="87" y="102"/>
                  </a:lnTo>
                  <a:lnTo>
                    <a:pt x="88" y="102"/>
                  </a:lnTo>
                  <a:lnTo>
                    <a:pt x="90" y="102"/>
                  </a:lnTo>
                  <a:lnTo>
                    <a:pt x="90" y="100"/>
                  </a:lnTo>
                  <a:lnTo>
                    <a:pt x="92" y="100"/>
                  </a:lnTo>
                  <a:lnTo>
                    <a:pt x="93" y="98"/>
                  </a:lnTo>
                  <a:lnTo>
                    <a:pt x="95" y="98"/>
                  </a:lnTo>
                  <a:lnTo>
                    <a:pt x="95" y="97"/>
                  </a:lnTo>
                  <a:lnTo>
                    <a:pt x="97" y="97"/>
                  </a:lnTo>
                  <a:lnTo>
                    <a:pt x="98" y="95"/>
                  </a:lnTo>
                  <a:lnTo>
                    <a:pt x="98" y="93"/>
                  </a:lnTo>
                  <a:lnTo>
                    <a:pt x="100" y="92"/>
                  </a:lnTo>
                  <a:lnTo>
                    <a:pt x="102" y="92"/>
                  </a:lnTo>
                  <a:lnTo>
                    <a:pt x="102" y="90"/>
                  </a:lnTo>
                  <a:lnTo>
                    <a:pt x="104" y="88"/>
                  </a:lnTo>
                  <a:lnTo>
                    <a:pt x="105" y="87"/>
                  </a:lnTo>
                  <a:lnTo>
                    <a:pt x="105" y="85"/>
                  </a:lnTo>
                  <a:lnTo>
                    <a:pt x="107" y="83"/>
                  </a:lnTo>
                  <a:lnTo>
                    <a:pt x="107" y="81"/>
                  </a:lnTo>
                  <a:lnTo>
                    <a:pt x="110" y="78"/>
                  </a:lnTo>
                  <a:lnTo>
                    <a:pt x="112" y="75"/>
                  </a:lnTo>
                  <a:lnTo>
                    <a:pt x="112" y="71"/>
                  </a:lnTo>
                  <a:lnTo>
                    <a:pt x="112" y="69"/>
                  </a:lnTo>
                  <a:lnTo>
                    <a:pt x="114" y="69"/>
                  </a:lnTo>
                  <a:lnTo>
                    <a:pt x="114" y="68"/>
                  </a:lnTo>
                  <a:lnTo>
                    <a:pt x="114" y="66"/>
                  </a:lnTo>
                  <a:lnTo>
                    <a:pt x="116" y="64"/>
                  </a:lnTo>
                  <a:lnTo>
                    <a:pt x="116" y="63"/>
                  </a:lnTo>
                  <a:lnTo>
                    <a:pt x="116" y="61"/>
                  </a:lnTo>
                  <a:lnTo>
                    <a:pt x="116" y="58"/>
                  </a:lnTo>
                  <a:lnTo>
                    <a:pt x="116" y="56"/>
                  </a:lnTo>
                  <a:lnTo>
                    <a:pt x="116" y="54"/>
                  </a:lnTo>
                  <a:lnTo>
                    <a:pt x="116" y="52"/>
                  </a:lnTo>
                  <a:lnTo>
                    <a:pt x="116" y="51"/>
                  </a:lnTo>
                  <a:lnTo>
                    <a:pt x="116" y="49"/>
                  </a:lnTo>
                  <a:lnTo>
                    <a:pt x="116" y="47"/>
                  </a:lnTo>
                  <a:lnTo>
                    <a:pt x="116" y="46"/>
                  </a:lnTo>
                  <a:lnTo>
                    <a:pt x="116" y="44"/>
                  </a:lnTo>
                  <a:lnTo>
                    <a:pt x="114" y="42"/>
                  </a:lnTo>
                  <a:lnTo>
                    <a:pt x="114" y="40"/>
                  </a:lnTo>
                  <a:lnTo>
                    <a:pt x="114" y="39"/>
                  </a:lnTo>
                  <a:lnTo>
                    <a:pt x="112" y="37"/>
                  </a:lnTo>
                  <a:lnTo>
                    <a:pt x="112" y="32"/>
                  </a:lnTo>
                  <a:lnTo>
                    <a:pt x="110" y="32"/>
                  </a:lnTo>
                  <a:lnTo>
                    <a:pt x="110" y="29"/>
                  </a:lnTo>
                  <a:lnTo>
                    <a:pt x="109" y="29"/>
                  </a:lnTo>
                  <a:lnTo>
                    <a:pt x="109" y="27"/>
                  </a:lnTo>
                  <a:lnTo>
                    <a:pt x="107" y="27"/>
                  </a:lnTo>
                  <a:lnTo>
                    <a:pt x="107" y="25"/>
                  </a:lnTo>
                  <a:lnTo>
                    <a:pt x="105" y="23"/>
                  </a:lnTo>
                  <a:lnTo>
                    <a:pt x="105" y="22"/>
                  </a:lnTo>
                  <a:lnTo>
                    <a:pt x="104" y="20"/>
                  </a:lnTo>
                  <a:lnTo>
                    <a:pt x="102" y="18"/>
                  </a:lnTo>
                  <a:lnTo>
                    <a:pt x="102" y="17"/>
                  </a:lnTo>
                  <a:lnTo>
                    <a:pt x="100" y="17"/>
                  </a:lnTo>
                  <a:lnTo>
                    <a:pt x="98" y="15"/>
                  </a:lnTo>
                  <a:lnTo>
                    <a:pt x="98" y="13"/>
                  </a:lnTo>
                  <a:lnTo>
                    <a:pt x="97" y="13"/>
                  </a:lnTo>
                  <a:lnTo>
                    <a:pt x="95" y="11"/>
                  </a:lnTo>
                  <a:lnTo>
                    <a:pt x="93" y="10"/>
                  </a:lnTo>
                  <a:lnTo>
                    <a:pt x="92" y="10"/>
                  </a:lnTo>
                  <a:lnTo>
                    <a:pt x="90" y="8"/>
                  </a:lnTo>
                  <a:lnTo>
                    <a:pt x="87" y="6"/>
                  </a:lnTo>
                  <a:lnTo>
                    <a:pt x="83" y="5"/>
                  </a:lnTo>
                  <a:close/>
                </a:path>
              </a:pathLst>
            </a:custGeom>
            <a:solidFill>
              <a:srgbClr val="808080"/>
            </a:solidFill>
            <a:ln w="9525">
              <a:noFill/>
              <a:round/>
              <a:headEnd/>
              <a:tailEnd/>
            </a:ln>
          </p:spPr>
          <p:txBody>
            <a:bodyPr/>
            <a:lstStyle/>
            <a:p>
              <a:endParaRPr lang="en-US"/>
            </a:p>
          </p:txBody>
        </p:sp>
        <p:sp>
          <p:nvSpPr>
            <p:cNvPr id="571" name="Freeform 2742"/>
            <p:cNvSpPr>
              <a:spLocks/>
            </p:cNvSpPr>
            <p:nvPr/>
          </p:nvSpPr>
          <p:spPr bwMode="auto">
            <a:xfrm>
              <a:off x="2732" y="2743"/>
              <a:ext cx="154" cy="90"/>
            </a:xfrm>
            <a:custGeom>
              <a:avLst/>
              <a:gdLst>
                <a:gd name="T0" fmla="*/ 2 w 154"/>
                <a:gd name="T1" fmla="*/ 37 h 90"/>
                <a:gd name="T2" fmla="*/ 0 w 154"/>
                <a:gd name="T3" fmla="*/ 46 h 90"/>
                <a:gd name="T4" fmla="*/ 2 w 154"/>
                <a:gd name="T5" fmla="*/ 54 h 90"/>
                <a:gd name="T6" fmla="*/ 10 w 154"/>
                <a:gd name="T7" fmla="*/ 70 h 90"/>
                <a:gd name="T8" fmla="*/ 22 w 154"/>
                <a:gd name="T9" fmla="*/ 77 h 90"/>
                <a:gd name="T10" fmla="*/ 38 w 154"/>
                <a:gd name="T11" fmla="*/ 83 h 90"/>
                <a:gd name="T12" fmla="*/ 55 w 154"/>
                <a:gd name="T13" fmla="*/ 89 h 90"/>
                <a:gd name="T14" fmla="*/ 73 w 154"/>
                <a:gd name="T15" fmla="*/ 90 h 90"/>
                <a:gd name="T16" fmla="*/ 92 w 154"/>
                <a:gd name="T17" fmla="*/ 89 h 90"/>
                <a:gd name="T18" fmla="*/ 116 w 154"/>
                <a:gd name="T19" fmla="*/ 83 h 90"/>
                <a:gd name="T20" fmla="*/ 128 w 154"/>
                <a:gd name="T21" fmla="*/ 77 h 90"/>
                <a:gd name="T22" fmla="*/ 142 w 154"/>
                <a:gd name="T23" fmla="*/ 70 h 90"/>
                <a:gd name="T24" fmla="*/ 149 w 154"/>
                <a:gd name="T25" fmla="*/ 61 h 90"/>
                <a:gd name="T26" fmla="*/ 154 w 154"/>
                <a:gd name="T27" fmla="*/ 49 h 90"/>
                <a:gd name="T28" fmla="*/ 154 w 154"/>
                <a:gd name="T29" fmla="*/ 36 h 90"/>
                <a:gd name="T30" fmla="*/ 142 w 154"/>
                <a:gd name="T31" fmla="*/ 19 h 90"/>
                <a:gd name="T32" fmla="*/ 130 w 154"/>
                <a:gd name="T33" fmla="*/ 12 h 90"/>
                <a:gd name="T34" fmla="*/ 120 w 154"/>
                <a:gd name="T35" fmla="*/ 7 h 90"/>
                <a:gd name="T36" fmla="*/ 94 w 154"/>
                <a:gd name="T37" fmla="*/ 2 h 90"/>
                <a:gd name="T38" fmla="*/ 70 w 154"/>
                <a:gd name="T39" fmla="*/ 2 h 90"/>
                <a:gd name="T40" fmla="*/ 48 w 154"/>
                <a:gd name="T41" fmla="*/ 3 h 90"/>
                <a:gd name="T42" fmla="*/ 33 w 154"/>
                <a:gd name="T43" fmla="*/ 8 h 90"/>
                <a:gd name="T44" fmla="*/ 21 w 154"/>
                <a:gd name="T45" fmla="*/ 15 h 90"/>
                <a:gd name="T46" fmla="*/ 9 w 154"/>
                <a:gd name="T47" fmla="*/ 27 h 90"/>
                <a:gd name="T48" fmla="*/ 24 w 154"/>
                <a:gd name="T49" fmla="*/ 19 h 90"/>
                <a:gd name="T50" fmla="*/ 33 w 154"/>
                <a:gd name="T51" fmla="*/ 14 h 90"/>
                <a:gd name="T52" fmla="*/ 45 w 154"/>
                <a:gd name="T53" fmla="*/ 8 h 90"/>
                <a:gd name="T54" fmla="*/ 68 w 154"/>
                <a:gd name="T55" fmla="*/ 5 h 90"/>
                <a:gd name="T56" fmla="*/ 84 w 154"/>
                <a:gd name="T57" fmla="*/ 5 h 90"/>
                <a:gd name="T58" fmla="*/ 101 w 154"/>
                <a:gd name="T59" fmla="*/ 7 h 90"/>
                <a:gd name="T60" fmla="*/ 121 w 154"/>
                <a:gd name="T61" fmla="*/ 14 h 90"/>
                <a:gd name="T62" fmla="*/ 133 w 154"/>
                <a:gd name="T63" fmla="*/ 20 h 90"/>
                <a:gd name="T64" fmla="*/ 140 w 154"/>
                <a:gd name="T65" fmla="*/ 27 h 90"/>
                <a:gd name="T66" fmla="*/ 147 w 154"/>
                <a:gd name="T67" fmla="*/ 39 h 90"/>
                <a:gd name="T68" fmla="*/ 145 w 154"/>
                <a:gd name="T69" fmla="*/ 51 h 90"/>
                <a:gd name="T70" fmla="*/ 140 w 154"/>
                <a:gd name="T71" fmla="*/ 61 h 90"/>
                <a:gd name="T72" fmla="*/ 130 w 154"/>
                <a:gd name="T73" fmla="*/ 70 h 90"/>
                <a:gd name="T74" fmla="*/ 118 w 154"/>
                <a:gd name="T75" fmla="*/ 77 h 90"/>
                <a:gd name="T76" fmla="*/ 106 w 154"/>
                <a:gd name="T77" fmla="*/ 82 h 90"/>
                <a:gd name="T78" fmla="*/ 87 w 154"/>
                <a:gd name="T79" fmla="*/ 85 h 90"/>
                <a:gd name="T80" fmla="*/ 70 w 154"/>
                <a:gd name="T81" fmla="*/ 85 h 90"/>
                <a:gd name="T82" fmla="*/ 50 w 154"/>
                <a:gd name="T83" fmla="*/ 83 h 90"/>
                <a:gd name="T84" fmla="*/ 38 w 154"/>
                <a:gd name="T85" fmla="*/ 78 h 90"/>
                <a:gd name="T86" fmla="*/ 26 w 154"/>
                <a:gd name="T87" fmla="*/ 73 h 90"/>
                <a:gd name="T88" fmla="*/ 16 w 154"/>
                <a:gd name="T89" fmla="*/ 65 h 90"/>
                <a:gd name="T90" fmla="*/ 9 w 154"/>
                <a:gd name="T91" fmla="*/ 51 h 90"/>
                <a:gd name="T92" fmla="*/ 9 w 154"/>
                <a:gd name="T93" fmla="*/ 44 h 90"/>
                <a:gd name="T94" fmla="*/ 9 w 154"/>
                <a:gd name="T95" fmla="*/ 36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4"/>
                <a:gd name="T145" fmla="*/ 0 h 90"/>
                <a:gd name="T146" fmla="*/ 154 w 154"/>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4" h="90">
                  <a:moveTo>
                    <a:pt x="9" y="27"/>
                  </a:moveTo>
                  <a:lnTo>
                    <a:pt x="4" y="32"/>
                  </a:lnTo>
                  <a:lnTo>
                    <a:pt x="2" y="36"/>
                  </a:lnTo>
                  <a:lnTo>
                    <a:pt x="2" y="37"/>
                  </a:lnTo>
                  <a:lnTo>
                    <a:pt x="0" y="39"/>
                  </a:lnTo>
                  <a:lnTo>
                    <a:pt x="0" y="41"/>
                  </a:lnTo>
                  <a:lnTo>
                    <a:pt x="0" y="42"/>
                  </a:lnTo>
                  <a:lnTo>
                    <a:pt x="0" y="46"/>
                  </a:lnTo>
                  <a:lnTo>
                    <a:pt x="0" y="49"/>
                  </a:lnTo>
                  <a:lnTo>
                    <a:pt x="0" y="51"/>
                  </a:lnTo>
                  <a:lnTo>
                    <a:pt x="0" y="53"/>
                  </a:lnTo>
                  <a:lnTo>
                    <a:pt x="2" y="54"/>
                  </a:lnTo>
                  <a:lnTo>
                    <a:pt x="4" y="60"/>
                  </a:lnTo>
                  <a:lnTo>
                    <a:pt x="5" y="63"/>
                  </a:lnTo>
                  <a:lnTo>
                    <a:pt x="9" y="66"/>
                  </a:lnTo>
                  <a:lnTo>
                    <a:pt x="10" y="70"/>
                  </a:lnTo>
                  <a:lnTo>
                    <a:pt x="12" y="71"/>
                  </a:lnTo>
                  <a:lnTo>
                    <a:pt x="14" y="71"/>
                  </a:lnTo>
                  <a:lnTo>
                    <a:pt x="19" y="77"/>
                  </a:lnTo>
                  <a:lnTo>
                    <a:pt x="22" y="77"/>
                  </a:lnTo>
                  <a:lnTo>
                    <a:pt x="26" y="78"/>
                  </a:lnTo>
                  <a:lnTo>
                    <a:pt x="31" y="82"/>
                  </a:lnTo>
                  <a:lnTo>
                    <a:pt x="33" y="83"/>
                  </a:lnTo>
                  <a:lnTo>
                    <a:pt x="38" y="83"/>
                  </a:lnTo>
                  <a:lnTo>
                    <a:pt x="45" y="85"/>
                  </a:lnTo>
                  <a:lnTo>
                    <a:pt x="45" y="87"/>
                  </a:lnTo>
                  <a:lnTo>
                    <a:pt x="48" y="87"/>
                  </a:lnTo>
                  <a:lnTo>
                    <a:pt x="55" y="89"/>
                  </a:lnTo>
                  <a:lnTo>
                    <a:pt x="58" y="90"/>
                  </a:lnTo>
                  <a:lnTo>
                    <a:pt x="65" y="90"/>
                  </a:lnTo>
                  <a:lnTo>
                    <a:pt x="70" y="90"/>
                  </a:lnTo>
                  <a:lnTo>
                    <a:pt x="73" y="90"/>
                  </a:lnTo>
                  <a:lnTo>
                    <a:pt x="80" y="90"/>
                  </a:lnTo>
                  <a:lnTo>
                    <a:pt x="84" y="90"/>
                  </a:lnTo>
                  <a:lnTo>
                    <a:pt x="89" y="90"/>
                  </a:lnTo>
                  <a:lnTo>
                    <a:pt x="92" y="89"/>
                  </a:lnTo>
                  <a:lnTo>
                    <a:pt x="96" y="89"/>
                  </a:lnTo>
                  <a:lnTo>
                    <a:pt x="109" y="85"/>
                  </a:lnTo>
                  <a:lnTo>
                    <a:pt x="113" y="83"/>
                  </a:lnTo>
                  <a:lnTo>
                    <a:pt x="116" y="83"/>
                  </a:lnTo>
                  <a:lnTo>
                    <a:pt x="120" y="82"/>
                  </a:lnTo>
                  <a:lnTo>
                    <a:pt x="123" y="80"/>
                  </a:lnTo>
                  <a:lnTo>
                    <a:pt x="125" y="78"/>
                  </a:lnTo>
                  <a:lnTo>
                    <a:pt x="128" y="77"/>
                  </a:lnTo>
                  <a:lnTo>
                    <a:pt x="133" y="75"/>
                  </a:lnTo>
                  <a:lnTo>
                    <a:pt x="137" y="73"/>
                  </a:lnTo>
                  <a:lnTo>
                    <a:pt x="140" y="71"/>
                  </a:lnTo>
                  <a:lnTo>
                    <a:pt x="142" y="70"/>
                  </a:lnTo>
                  <a:lnTo>
                    <a:pt x="145" y="65"/>
                  </a:lnTo>
                  <a:lnTo>
                    <a:pt x="147" y="63"/>
                  </a:lnTo>
                  <a:lnTo>
                    <a:pt x="149" y="63"/>
                  </a:lnTo>
                  <a:lnTo>
                    <a:pt x="149" y="61"/>
                  </a:lnTo>
                  <a:lnTo>
                    <a:pt x="152" y="58"/>
                  </a:lnTo>
                  <a:lnTo>
                    <a:pt x="152" y="54"/>
                  </a:lnTo>
                  <a:lnTo>
                    <a:pt x="154" y="53"/>
                  </a:lnTo>
                  <a:lnTo>
                    <a:pt x="154" y="49"/>
                  </a:lnTo>
                  <a:lnTo>
                    <a:pt x="154" y="48"/>
                  </a:lnTo>
                  <a:lnTo>
                    <a:pt x="154" y="46"/>
                  </a:lnTo>
                  <a:lnTo>
                    <a:pt x="154" y="39"/>
                  </a:lnTo>
                  <a:lnTo>
                    <a:pt x="154" y="36"/>
                  </a:lnTo>
                  <a:lnTo>
                    <a:pt x="152" y="34"/>
                  </a:lnTo>
                  <a:lnTo>
                    <a:pt x="147" y="25"/>
                  </a:lnTo>
                  <a:lnTo>
                    <a:pt x="145" y="22"/>
                  </a:lnTo>
                  <a:lnTo>
                    <a:pt x="142" y="19"/>
                  </a:lnTo>
                  <a:lnTo>
                    <a:pt x="140" y="17"/>
                  </a:lnTo>
                  <a:lnTo>
                    <a:pt x="138" y="15"/>
                  </a:lnTo>
                  <a:lnTo>
                    <a:pt x="133" y="14"/>
                  </a:lnTo>
                  <a:lnTo>
                    <a:pt x="130" y="12"/>
                  </a:lnTo>
                  <a:lnTo>
                    <a:pt x="128" y="10"/>
                  </a:lnTo>
                  <a:lnTo>
                    <a:pt x="125" y="8"/>
                  </a:lnTo>
                  <a:lnTo>
                    <a:pt x="121" y="7"/>
                  </a:lnTo>
                  <a:lnTo>
                    <a:pt x="120" y="7"/>
                  </a:lnTo>
                  <a:lnTo>
                    <a:pt x="104" y="2"/>
                  </a:lnTo>
                  <a:lnTo>
                    <a:pt x="99" y="2"/>
                  </a:lnTo>
                  <a:lnTo>
                    <a:pt x="97" y="2"/>
                  </a:lnTo>
                  <a:lnTo>
                    <a:pt x="94" y="2"/>
                  </a:lnTo>
                  <a:lnTo>
                    <a:pt x="84" y="0"/>
                  </a:lnTo>
                  <a:lnTo>
                    <a:pt x="79" y="0"/>
                  </a:lnTo>
                  <a:lnTo>
                    <a:pt x="75" y="0"/>
                  </a:lnTo>
                  <a:lnTo>
                    <a:pt x="70" y="2"/>
                  </a:lnTo>
                  <a:lnTo>
                    <a:pt x="67" y="2"/>
                  </a:lnTo>
                  <a:lnTo>
                    <a:pt x="63" y="2"/>
                  </a:lnTo>
                  <a:lnTo>
                    <a:pt x="55" y="2"/>
                  </a:lnTo>
                  <a:lnTo>
                    <a:pt x="48" y="3"/>
                  </a:lnTo>
                  <a:lnTo>
                    <a:pt x="41" y="5"/>
                  </a:lnTo>
                  <a:lnTo>
                    <a:pt x="38" y="7"/>
                  </a:lnTo>
                  <a:lnTo>
                    <a:pt x="34" y="8"/>
                  </a:lnTo>
                  <a:lnTo>
                    <a:pt x="33" y="8"/>
                  </a:lnTo>
                  <a:lnTo>
                    <a:pt x="29" y="10"/>
                  </a:lnTo>
                  <a:lnTo>
                    <a:pt x="26" y="12"/>
                  </a:lnTo>
                  <a:lnTo>
                    <a:pt x="24" y="14"/>
                  </a:lnTo>
                  <a:lnTo>
                    <a:pt x="21" y="15"/>
                  </a:lnTo>
                  <a:lnTo>
                    <a:pt x="19" y="17"/>
                  </a:lnTo>
                  <a:lnTo>
                    <a:pt x="16" y="19"/>
                  </a:lnTo>
                  <a:lnTo>
                    <a:pt x="12" y="20"/>
                  </a:lnTo>
                  <a:lnTo>
                    <a:pt x="9" y="27"/>
                  </a:lnTo>
                  <a:lnTo>
                    <a:pt x="14" y="29"/>
                  </a:lnTo>
                  <a:lnTo>
                    <a:pt x="19" y="22"/>
                  </a:lnTo>
                  <a:lnTo>
                    <a:pt x="22" y="22"/>
                  </a:lnTo>
                  <a:lnTo>
                    <a:pt x="24" y="19"/>
                  </a:lnTo>
                  <a:lnTo>
                    <a:pt x="26" y="17"/>
                  </a:lnTo>
                  <a:lnTo>
                    <a:pt x="29" y="17"/>
                  </a:lnTo>
                  <a:lnTo>
                    <a:pt x="31" y="15"/>
                  </a:lnTo>
                  <a:lnTo>
                    <a:pt x="33" y="14"/>
                  </a:lnTo>
                  <a:lnTo>
                    <a:pt x="38" y="14"/>
                  </a:lnTo>
                  <a:lnTo>
                    <a:pt x="39" y="12"/>
                  </a:lnTo>
                  <a:lnTo>
                    <a:pt x="41" y="10"/>
                  </a:lnTo>
                  <a:lnTo>
                    <a:pt x="45" y="8"/>
                  </a:lnTo>
                  <a:lnTo>
                    <a:pt x="51" y="7"/>
                  </a:lnTo>
                  <a:lnTo>
                    <a:pt x="58" y="7"/>
                  </a:lnTo>
                  <a:lnTo>
                    <a:pt x="63" y="5"/>
                  </a:lnTo>
                  <a:lnTo>
                    <a:pt x="68" y="5"/>
                  </a:lnTo>
                  <a:lnTo>
                    <a:pt x="70" y="5"/>
                  </a:lnTo>
                  <a:lnTo>
                    <a:pt x="75" y="5"/>
                  </a:lnTo>
                  <a:lnTo>
                    <a:pt x="79" y="3"/>
                  </a:lnTo>
                  <a:lnTo>
                    <a:pt x="84" y="5"/>
                  </a:lnTo>
                  <a:lnTo>
                    <a:pt x="92" y="5"/>
                  </a:lnTo>
                  <a:lnTo>
                    <a:pt x="96" y="5"/>
                  </a:lnTo>
                  <a:lnTo>
                    <a:pt x="99" y="5"/>
                  </a:lnTo>
                  <a:lnTo>
                    <a:pt x="101" y="7"/>
                  </a:lnTo>
                  <a:lnTo>
                    <a:pt x="114" y="10"/>
                  </a:lnTo>
                  <a:lnTo>
                    <a:pt x="116" y="10"/>
                  </a:lnTo>
                  <a:lnTo>
                    <a:pt x="120" y="12"/>
                  </a:lnTo>
                  <a:lnTo>
                    <a:pt x="121" y="14"/>
                  </a:lnTo>
                  <a:lnTo>
                    <a:pt x="125" y="14"/>
                  </a:lnTo>
                  <a:lnTo>
                    <a:pt x="126" y="15"/>
                  </a:lnTo>
                  <a:lnTo>
                    <a:pt x="131" y="19"/>
                  </a:lnTo>
                  <a:lnTo>
                    <a:pt x="133" y="20"/>
                  </a:lnTo>
                  <a:lnTo>
                    <a:pt x="135" y="22"/>
                  </a:lnTo>
                  <a:lnTo>
                    <a:pt x="137" y="22"/>
                  </a:lnTo>
                  <a:lnTo>
                    <a:pt x="140" y="25"/>
                  </a:lnTo>
                  <a:lnTo>
                    <a:pt x="140" y="27"/>
                  </a:lnTo>
                  <a:lnTo>
                    <a:pt x="145" y="32"/>
                  </a:lnTo>
                  <a:lnTo>
                    <a:pt x="145" y="34"/>
                  </a:lnTo>
                  <a:lnTo>
                    <a:pt x="145" y="36"/>
                  </a:lnTo>
                  <a:lnTo>
                    <a:pt x="147" y="39"/>
                  </a:lnTo>
                  <a:lnTo>
                    <a:pt x="147" y="46"/>
                  </a:lnTo>
                  <a:lnTo>
                    <a:pt x="147" y="48"/>
                  </a:lnTo>
                  <a:lnTo>
                    <a:pt x="145" y="49"/>
                  </a:lnTo>
                  <a:lnTo>
                    <a:pt x="145" y="51"/>
                  </a:lnTo>
                  <a:lnTo>
                    <a:pt x="145" y="53"/>
                  </a:lnTo>
                  <a:lnTo>
                    <a:pt x="145" y="54"/>
                  </a:lnTo>
                  <a:lnTo>
                    <a:pt x="142" y="60"/>
                  </a:lnTo>
                  <a:lnTo>
                    <a:pt x="140" y="61"/>
                  </a:lnTo>
                  <a:lnTo>
                    <a:pt x="138" y="63"/>
                  </a:lnTo>
                  <a:lnTo>
                    <a:pt x="135" y="66"/>
                  </a:lnTo>
                  <a:lnTo>
                    <a:pt x="133" y="68"/>
                  </a:lnTo>
                  <a:lnTo>
                    <a:pt x="130" y="70"/>
                  </a:lnTo>
                  <a:lnTo>
                    <a:pt x="128" y="71"/>
                  </a:lnTo>
                  <a:lnTo>
                    <a:pt x="125" y="75"/>
                  </a:lnTo>
                  <a:lnTo>
                    <a:pt x="120" y="77"/>
                  </a:lnTo>
                  <a:lnTo>
                    <a:pt x="118" y="77"/>
                  </a:lnTo>
                  <a:lnTo>
                    <a:pt x="114" y="78"/>
                  </a:lnTo>
                  <a:lnTo>
                    <a:pt x="113" y="78"/>
                  </a:lnTo>
                  <a:lnTo>
                    <a:pt x="108" y="80"/>
                  </a:lnTo>
                  <a:lnTo>
                    <a:pt x="106" y="82"/>
                  </a:lnTo>
                  <a:lnTo>
                    <a:pt x="104" y="82"/>
                  </a:lnTo>
                  <a:lnTo>
                    <a:pt x="94" y="83"/>
                  </a:lnTo>
                  <a:lnTo>
                    <a:pt x="89" y="85"/>
                  </a:lnTo>
                  <a:lnTo>
                    <a:pt x="87" y="85"/>
                  </a:lnTo>
                  <a:lnTo>
                    <a:pt x="82" y="85"/>
                  </a:lnTo>
                  <a:lnTo>
                    <a:pt x="79" y="85"/>
                  </a:lnTo>
                  <a:lnTo>
                    <a:pt x="75" y="85"/>
                  </a:lnTo>
                  <a:lnTo>
                    <a:pt x="70" y="85"/>
                  </a:lnTo>
                  <a:lnTo>
                    <a:pt x="67" y="85"/>
                  </a:lnTo>
                  <a:lnTo>
                    <a:pt x="60" y="85"/>
                  </a:lnTo>
                  <a:lnTo>
                    <a:pt x="56" y="83"/>
                  </a:lnTo>
                  <a:lnTo>
                    <a:pt x="50" y="83"/>
                  </a:lnTo>
                  <a:lnTo>
                    <a:pt x="46" y="82"/>
                  </a:lnTo>
                  <a:lnTo>
                    <a:pt x="48" y="83"/>
                  </a:lnTo>
                  <a:lnTo>
                    <a:pt x="41" y="80"/>
                  </a:lnTo>
                  <a:lnTo>
                    <a:pt x="38" y="78"/>
                  </a:lnTo>
                  <a:lnTo>
                    <a:pt x="34" y="78"/>
                  </a:lnTo>
                  <a:lnTo>
                    <a:pt x="29" y="77"/>
                  </a:lnTo>
                  <a:lnTo>
                    <a:pt x="27" y="75"/>
                  </a:lnTo>
                  <a:lnTo>
                    <a:pt x="26" y="73"/>
                  </a:lnTo>
                  <a:lnTo>
                    <a:pt x="21" y="70"/>
                  </a:lnTo>
                  <a:lnTo>
                    <a:pt x="19" y="68"/>
                  </a:lnTo>
                  <a:lnTo>
                    <a:pt x="17" y="66"/>
                  </a:lnTo>
                  <a:lnTo>
                    <a:pt x="16" y="65"/>
                  </a:lnTo>
                  <a:lnTo>
                    <a:pt x="12" y="61"/>
                  </a:lnTo>
                  <a:lnTo>
                    <a:pt x="10" y="58"/>
                  </a:lnTo>
                  <a:lnTo>
                    <a:pt x="9" y="53"/>
                  </a:lnTo>
                  <a:lnTo>
                    <a:pt x="9" y="51"/>
                  </a:lnTo>
                  <a:lnTo>
                    <a:pt x="9" y="49"/>
                  </a:lnTo>
                  <a:lnTo>
                    <a:pt x="9" y="48"/>
                  </a:lnTo>
                  <a:lnTo>
                    <a:pt x="9" y="46"/>
                  </a:lnTo>
                  <a:lnTo>
                    <a:pt x="9" y="44"/>
                  </a:lnTo>
                  <a:lnTo>
                    <a:pt x="9" y="41"/>
                  </a:lnTo>
                  <a:lnTo>
                    <a:pt x="9" y="39"/>
                  </a:lnTo>
                  <a:lnTo>
                    <a:pt x="9" y="37"/>
                  </a:lnTo>
                  <a:lnTo>
                    <a:pt x="9" y="36"/>
                  </a:lnTo>
                  <a:lnTo>
                    <a:pt x="10" y="34"/>
                  </a:lnTo>
                  <a:lnTo>
                    <a:pt x="14" y="29"/>
                  </a:lnTo>
                  <a:lnTo>
                    <a:pt x="9" y="27"/>
                  </a:lnTo>
                  <a:close/>
                </a:path>
              </a:pathLst>
            </a:custGeom>
            <a:solidFill>
              <a:srgbClr val="808080"/>
            </a:solidFill>
            <a:ln w="9525">
              <a:noFill/>
              <a:round/>
              <a:headEnd/>
              <a:tailEnd/>
            </a:ln>
          </p:spPr>
          <p:txBody>
            <a:bodyPr/>
            <a:lstStyle/>
            <a:p>
              <a:endParaRPr lang="en-US"/>
            </a:p>
          </p:txBody>
        </p:sp>
        <p:sp>
          <p:nvSpPr>
            <p:cNvPr id="572" name="Freeform 2743"/>
            <p:cNvSpPr>
              <a:spLocks/>
            </p:cNvSpPr>
            <p:nvPr/>
          </p:nvSpPr>
          <p:spPr bwMode="auto">
            <a:xfrm>
              <a:off x="2736" y="2753"/>
              <a:ext cx="153" cy="90"/>
            </a:xfrm>
            <a:custGeom>
              <a:avLst/>
              <a:gdLst>
                <a:gd name="T0" fmla="*/ 1 w 153"/>
                <a:gd name="T1" fmla="*/ 38 h 90"/>
                <a:gd name="T2" fmla="*/ 0 w 153"/>
                <a:gd name="T3" fmla="*/ 46 h 90"/>
                <a:gd name="T4" fmla="*/ 1 w 153"/>
                <a:gd name="T5" fmla="*/ 55 h 90"/>
                <a:gd name="T6" fmla="*/ 10 w 153"/>
                <a:gd name="T7" fmla="*/ 70 h 90"/>
                <a:gd name="T8" fmla="*/ 22 w 153"/>
                <a:gd name="T9" fmla="*/ 77 h 90"/>
                <a:gd name="T10" fmla="*/ 37 w 153"/>
                <a:gd name="T11" fmla="*/ 84 h 90"/>
                <a:gd name="T12" fmla="*/ 54 w 153"/>
                <a:gd name="T13" fmla="*/ 89 h 90"/>
                <a:gd name="T14" fmla="*/ 73 w 153"/>
                <a:gd name="T15" fmla="*/ 90 h 90"/>
                <a:gd name="T16" fmla="*/ 92 w 153"/>
                <a:gd name="T17" fmla="*/ 89 h 90"/>
                <a:gd name="T18" fmla="*/ 116 w 153"/>
                <a:gd name="T19" fmla="*/ 84 h 90"/>
                <a:gd name="T20" fmla="*/ 127 w 153"/>
                <a:gd name="T21" fmla="*/ 77 h 90"/>
                <a:gd name="T22" fmla="*/ 141 w 153"/>
                <a:gd name="T23" fmla="*/ 70 h 90"/>
                <a:gd name="T24" fmla="*/ 148 w 153"/>
                <a:gd name="T25" fmla="*/ 61 h 90"/>
                <a:gd name="T26" fmla="*/ 153 w 153"/>
                <a:gd name="T27" fmla="*/ 50 h 90"/>
                <a:gd name="T28" fmla="*/ 153 w 153"/>
                <a:gd name="T29" fmla="*/ 34 h 90"/>
                <a:gd name="T30" fmla="*/ 143 w 153"/>
                <a:gd name="T31" fmla="*/ 21 h 90"/>
                <a:gd name="T32" fmla="*/ 133 w 153"/>
                <a:gd name="T33" fmla="*/ 14 h 90"/>
                <a:gd name="T34" fmla="*/ 121 w 153"/>
                <a:gd name="T35" fmla="*/ 7 h 90"/>
                <a:gd name="T36" fmla="*/ 97 w 153"/>
                <a:gd name="T37" fmla="*/ 2 h 90"/>
                <a:gd name="T38" fmla="*/ 73 w 153"/>
                <a:gd name="T39" fmla="*/ 0 h 90"/>
                <a:gd name="T40" fmla="*/ 54 w 153"/>
                <a:gd name="T41" fmla="*/ 2 h 90"/>
                <a:gd name="T42" fmla="*/ 34 w 153"/>
                <a:gd name="T43" fmla="*/ 9 h 90"/>
                <a:gd name="T44" fmla="*/ 22 w 153"/>
                <a:gd name="T45" fmla="*/ 14 h 90"/>
                <a:gd name="T46" fmla="*/ 12 w 153"/>
                <a:gd name="T47" fmla="*/ 21 h 90"/>
                <a:gd name="T48" fmla="*/ 22 w 153"/>
                <a:gd name="T49" fmla="*/ 21 h 90"/>
                <a:gd name="T50" fmla="*/ 30 w 153"/>
                <a:gd name="T51" fmla="*/ 15 h 90"/>
                <a:gd name="T52" fmla="*/ 41 w 153"/>
                <a:gd name="T53" fmla="*/ 10 h 90"/>
                <a:gd name="T54" fmla="*/ 63 w 153"/>
                <a:gd name="T55" fmla="*/ 5 h 90"/>
                <a:gd name="T56" fmla="*/ 78 w 153"/>
                <a:gd name="T57" fmla="*/ 4 h 90"/>
                <a:gd name="T58" fmla="*/ 97 w 153"/>
                <a:gd name="T59" fmla="*/ 5 h 90"/>
                <a:gd name="T60" fmla="*/ 119 w 153"/>
                <a:gd name="T61" fmla="*/ 12 h 90"/>
                <a:gd name="T62" fmla="*/ 131 w 153"/>
                <a:gd name="T63" fmla="*/ 19 h 90"/>
                <a:gd name="T64" fmla="*/ 138 w 153"/>
                <a:gd name="T65" fmla="*/ 26 h 90"/>
                <a:gd name="T66" fmla="*/ 145 w 153"/>
                <a:gd name="T67" fmla="*/ 36 h 90"/>
                <a:gd name="T68" fmla="*/ 145 w 153"/>
                <a:gd name="T69" fmla="*/ 50 h 90"/>
                <a:gd name="T70" fmla="*/ 141 w 153"/>
                <a:gd name="T71" fmla="*/ 60 h 90"/>
                <a:gd name="T72" fmla="*/ 133 w 153"/>
                <a:gd name="T73" fmla="*/ 68 h 90"/>
                <a:gd name="T74" fmla="*/ 119 w 153"/>
                <a:gd name="T75" fmla="*/ 75 h 90"/>
                <a:gd name="T76" fmla="*/ 107 w 153"/>
                <a:gd name="T77" fmla="*/ 80 h 90"/>
                <a:gd name="T78" fmla="*/ 88 w 153"/>
                <a:gd name="T79" fmla="*/ 85 h 90"/>
                <a:gd name="T80" fmla="*/ 73 w 153"/>
                <a:gd name="T81" fmla="*/ 85 h 90"/>
                <a:gd name="T82" fmla="*/ 56 w 153"/>
                <a:gd name="T83" fmla="*/ 84 h 90"/>
                <a:gd name="T84" fmla="*/ 41 w 153"/>
                <a:gd name="T85" fmla="*/ 80 h 90"/>
                <a:gd name="T86" fmla="*/ 27 w 153"/>
                <a:gd name="T87" fmla="*/ 75 h 90"/>
                <a:gd name="T88" fmla="*/ 15 w 153"/>
                <a:gd name="T89" fmla="*/ 67 h 90"/>
                <a:gd name="T90" fmla="*/ 8 w 153"/>
                <a:gd name="T91" fmla="*/ 53 h 90"/>
                <a:gd name="T92" fmla="*/ 8 w 153"/>
                <a:gd name="T93" fmla="*/ 46 h 90"/>
                <a:gd name="T94" fmla="*/ 8 w 153"/>
                <a:gd name="T95" fmla="*/ 38 h 90"/>
                <a:gd name="T96" fmla="*/ 8 w 153"/>
                <a:gd name="T97" fmla="*/ 27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90"/>
                <a:gd name="T149" fmla="*/ 153 w 153"/>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90">
                  <a:moveTo>
                    <a:pt x="8" y="27"/>
                  </a:moveTo>
                  <a:lnTo>
                    <a:pt x="3" y="32"/>
                  </a:lnTo>
                  <a:lnTo>
                    <a:pt x="1" y="34"/>
                  </a:lnTo>
                  <a:lnTo>
                    <a:pt x="1" y="38"/>
                  </a:lnTo>
                  <a:lnTo>
                    <a:pt x="0" y="39"/>
                  </a:lnTo>
                  <a:lnTo>
                    <a:pt x="0" y="41"/>
                  </a:lnTo>
                  <a:lnTo>
                    <a:pt x="0" y="43"/>
                  </a:lnTo>
                  <a:lnTo>
                    <a:pt x="0" y="46"/>
                  </a:lnTo>
                  <a:lnTo>
                    <a:pt x="0" y="50"/>
                  </a:lnTo>
                  <a:lnTo>
                    <a:pt x="0" y="51"/>
                  </a:lnTo>
                  <a:lnTo>
                    <a:pt x="0" y="53"/>
                  </a:lnTo>
                  <a:lnTo>
                    <a:pt x="1" y="55"/>
                  </a:lnTo>
                  <a:lnTo>
                    <a:pt x="3" y="58"/>
                  </a:lnTo>
                  <a:lnTo>
                    <a:pt x="5" y="63"/>
                  </a:lnTo>
                  <a:lnTo>
                    <a:pt x="8" y="67"/>
                  </a:lnTo>
                  <a:lnTo>
                    <a:pt x="10" y="70"/>
                  </a:lnTo>
                  <a:lnTo>
                    <a:pt x="12" y="72"/>
                  </a:lnTo>
                  <a:lnTo>
                    <a:pt x="13" y="72"/>
                  </a:lnTo>
                  <a:lnTo>
                    <a:pt x="18" y="75"/>
                  </a:lnTo>
                  <a:lnTo>
                    <a:pt x="22" y="77"/>
                  </a:lnTo>
                  <a:lnTo>
                    <a:pt x="23" y="79"/>
                  </a:lnTo>
                  <a:lnTo>
                    <a:pt x="30" y="82"/>
                  </a:lnTo>
                  <a:lnTo>
                    <a:pt x="32" y="84"/>
                  </a:lnTo>
                  <a:lnTo>
                    <a:pt x="37" y="84"/>
                  </a:lnTo>
                  <a:lnTo>
                    <a:pt x="42" y="85"/>
                  </a:lnTo>
                  <a:lnTo>
                    <a:pt x="42" y="87"/>
                  </a:lnTo>
                  <a:lnTo>
                    <a:pt x="47" y="87"/>
                  </a:lnTo>
                  <a:lnTo>
                    <a:pt x="54" y="89"/>
                  </a:lnTo>
                  <a:lnTo>
                    <a:pt x="58" y="89"/>
                  </a:lnTo>
                  <a:lnTo>
                    <a:pt x="64" y="89"/>
                  </a:lnTo>
                  <a:lnTo>
                    <a:pt x="68" y="89"/>
                  </a:lnTo>
                  <a:lnTo>
                    <a:pt x="73" y="90"/>
                  </a:lnTo>
                  <a:lnTo>
                    <a:pt x="80" y="89"/>
                  </a:lnTo>
                  <a:lnTo>
                    <a:pt x="83" y="89"/>
                  </a:lnTo>
                  <a:lnTo>
                    <a:pt x="87" y="89"/>
                  </a:lnTo>
                  <a:lnTo>
                    <a:pt x="92" y="89"/>
                  </a:lnTo>
                  <a:lnTo>
                    <a:pt x="93" y="89"/>
                  </a:lnTo>
                  <a:lnTo>
                    <a:pt x="109" y="85"/>
                  </a:lnTo>
                  <a:lnTo>
                    <a:pt x="110" y="84"/>
                  </a:lnTo>
                  <a:lnTo>
                    <a:pt x="116" y="84"/>
                  </a:lnTo>
                  <a:lnTo>
                    <a:pt x="119" y="82"/>
                  </a:lnTo>
                  <a:lnTo>
                    <a:pt x="122" y="80"/>
                  </a:lnTo>
                  <a:lnTo>
                    <a:pt x="124" y="79"/>
                  </a:lnTo>
                  <a:lnTo>
                    <a:pt x="127" y="77"/>
                  </a:lnTo>
                  <a:lnTo>
                    <a:pt x="133" y="75"/>
                  </a:lnTo>
                  <a:lnTo>
                    <a:pt x="136" y="73"/>
                  </a:lnTo>
                  <a:lnTo>
                    <a:pt x="138" y="72"/>
                  </a:lnTo>
                  <a:lnTo>
                    <a:pt x="141" y="70"/>
                  </a:lnTo>
                  <a:lnTo>
                    <a:pt x="143" y="65"/>
                  </a:lnTo>
                  <a:lnTo>
                    <a:pt x="146" y="63"/>
                  </a:lnTo>
                  <a:lnTo>
                    <a:pt x="148" y="63"/>
                  </a:lnTo>
                  <a:lnTo>
                    <a:pt x="148" y="61"/>
                  </a:lnTo>
                  <a:lnTo>
                    <a:pt x="151" y="58"/>
                  </a:lnTo>
                  <a:lnTo>
                    <a:pt x="151" y="55"/>
                  </a:lnTo>
                  <a:lnTo>
                    <a:pt x="153" y="53"/>
                  </a:lnTo>
                  <a:lnTo>
                    <a:pt x="153" y="50"/>
                  </a:lnTo>
                  <a:lnTo>
                    <a:pt x="153" y="48"/>
                  </a:lnTo>
                  <a:lnTo>
                    <a:pt x="153" y="46"/>
                  </a:lnTo>
                  <a:lnTo>
                    <a:pt x="153" y="39"/>
                  </a:lnTo>
                  <a:lnTo>
                    <a:pt x="153" y="34"/>
                  </a:lnTo>
                  <a:lnTo>
                    <a:pt x="151" y="32"/>
                  </a:lnTo>
                  <a:lnTo>
                    <a:pt x="146" y="26"/>
                  </a:lnTo>
                  <a:lnTo>
                    <a:pt x="145" y="22"/>
                  </a:lnTo>
                  <a:lnTo>
                    <a:pt x="143" y="21"/>
                  </a:lnTo>
                  <a:lnTo>
                    <a:pt x="141" y="19"/>
                  </a:lnTo>
                  <a:lnTo>
                    <a:pt x="138" y="17"/>
                  </a:lnTo>
                  <a:lnTo>
                    <a:pt x="136" y="15"/>
                  </a:lnTo>
                  <a:lnTo>
                    <a:pt x="133" y="14"/>
                  </a:lnTo>
                  <a:lnTo>
                    <a:pt x="129" y="12"/>
                  </a:lnTo>
                  <a:lnTo>
                    <a:pt x="127" y="10"/>
                  </a:lnTo>
                  <a:lnTo>
                    <a:pt x="124" y="9"/>
                  </a:lnTo>
                  <a:lnTo>
                    <a:pt x="121" y="7"/>
                  </a:lnTo>
                  <a:lnTo>
                    <a:pt x="117" y="7"/>
                  </a:lnTo>
                  <a:lnTo>
                    <a:pt x="104" y="2"/>
                  </a:lnTo>
                  <a:lnTo>
                    <a:pt x="98" y="2"/>
                  </a:lnTo>
                  <a:lnTo>
                    <a:pt x="97" y="2"/>
                  </a:lnTo>
                  <a:lnTo>
                    <a:pt x="92" y="2"/>
                  </a:lnTo>
                  <a:lnTo>
                    <a:pt x="83" y="0"/>
                  </a:lnTo>
                  <a:lnTo>
                    <a:pt x="78" y="0"/>
                  </a:lnTo>
                  <a:lnTo>
                    <a:pt x="73" y="0"/>
                  </a:lnTo>
                  <a:lnTo>
                    <a:pt x="69" y="2"/>
                  </a:lnTo>
                  <a:lnTo>
                    <a:pt x="66" y="2"/>
                  </a:lnTo>
                  <a:lnTo>
                    <a:pt x="61" y="2"/>
                  </a:lnTo>
                  <a:lnTo>
                    <a:pt x="54" y="2"/>
                  </a:lnTo>
                  <a:lnTo>
                    <a:pt x="47" y="4"/>
                  </a:lnTo>
                  <a:lnTo>
                    <a:pt x="41" y="5"/>
                  </a:lnTo>
                  <a:lnTo>
                    <a:pt x="37" y="7"/>
                  </a:lnTo>
                  <a:lnTo>
                    <a:pt x="34" y="9"/>
                  </a:lnTo>
                  <a:lnTo>
                    <a:pt x="32" y="9"/>
                  </a:lnTo>
                  <a:lnTo>
                    <a:pt x="29" y="10"/>
                  </a:lnTo>
                  <a:lnTo>
                    <a:pt x="25" y="12"/>
                  </a:lnTo>
                  <a:lnTo>
                    <a:pt x="22" y="14"/>
                  </a:lnTo>
                  <a:lnTo>
                    <a:pt x="20" y="15"/>
                  </a:lnTo>
                  <a:lnTo>
                    <a:pt x="17" y="17"/>
                  </a:lnTo>
                  <a:lnTo>
                    <a:pt x="15" y="19"/>
                  </a:lnTo>
                  <a:lnTo>
                    <a:pt x="12" y="21"/>
                  </a:lnTo>
                  <a:lnTo>
                    <a:pt x="8" y="27"/>
                  </a:lnTo>
                  <a:lnTo>
                    <a:pt x="13" y="29"/>
                  </a:lnTo>
                  <a:lnTo>
                    <a:pt x="18" y="22"/>
                  </a:lnTo>
                  <a:lnTo>
                    <a:pt x="22" y="21"/>
                  </a:lnTo>
                  <a:lnTo>
                    <a:pt x="22" y="19"/>
                  </a:lnTo>
                  <a:lnTo>
                    <a:pt x="25" y="17"/>
                  </a:lnTo>
                  <a:lnTo>
                    <a:pt x="29" y="17"/>
                  </a:lnTo>
                  <a:lnTo>
                    <a:pt x="30" y="15"/>
                  </a:lnTo>
                  <a:lnTo>
                    <a:pt x="32" y="14"/>
                  </a:lnTo>
                  <a:lnTo>
                    <a:pt x="37" y="14"/>
                  </a:lnTo>
                  <a:lnTo>
                    <a:pt x="39" y="12"/>
                  </a:lnTo>
                  <a:lnTo>
                    <a:pt x="41" y="10"/>
                  </a:lnTo>
                  <a:lnTo>
                    <a:pt x="44" y="9"/>
                  </a:lnTo>
                  <a:lnTo>
                    <a:pt x="51" y="7"/>
                  </a:lnTo>
                  <a:lnTo>
                    <a:pt x="58" y="7"/>
                  </a:lnTo>
                  <a:lnTo>
                    <a:pt x="63" y="5"/>
                  </a:lnTo>
                  <a:lnTo>
                    <a:pt x="66" y="4"/>
                  </a:lnTo>
                  <a:lnTo>
                    <a:pt x="69" y="4"/>
                  </a:lnTo>
                  <a:lnTo>
                    <a:pt x="73" y="4"/>
                  </a:lnTo>
                  <a:lnTo>
                    <a:pt x="78" y="4"/>
                  </a:lnTo>
                  <a:lnTo>
                    <a:pt x="83" y="4"/>
                  </a:lnTo>
                  <a:lnTo>
                    <a:pt x="92" y="4"/>
                  </a:lnTo>
                  <a:lnTo>
                    <a:pt x="95" y="5"/>
                  </a:lnTo>
                  <a:lnTo>
                    <a:pt x="97" y="5"/>
                  </a:lnTo>
                  <a:lnTo>
                    <a:pt x="100" y="7"/>
                  </a:lnTo>
                  <a:lnTo>
                    <a:pt x="112" y="10"/>
                  </a:lnTo>
                  <a:lnTo>
                    <a:pt x="116" y="10"/>
                  </a:lnTo>
                  <a:lnTo>
                    <a:pt x="119" y="12"/>
                  </a:lnTo>
                  <a:lnTo>
                    <a:pt x="121" y="14"/>
                  </a:lnTo>
                  <a:lnTo>
                    <a:pt x="124" y="14"/>
                  </a:lnTo>
                  <a:lnTo>
                    <a:pt x="126" y="15"/>
                  </a:lnTo>
                  <a:lnTo>
                    <a:pt x="131" y="19"/>
                  </a:lnTo>
                  <a:lnTo>
                    <a:pt x="133" y="21"/>
                  </a:lnTo>
                  <a:lnTo>
                    <a:pt x="134" y="22"/>
                  </a:lnTo>
                  <a:lnTo>
                    <a:pt x="136" y="22"/>
                  </a:lnTo>
                  <a:lnTo>
                    <a:pt x="138" y="26"/>
                  </a:lnTo>
                  <a:lnTo>
                    <a:pt x="139" y="27"/>
                  </a:lnTo>
                  <a:lnTo>
                    <a:pt x="143" y="32"/>
                  </a:lnTo>
                  <a:lnTo>
                    <a:pt x="143" y="34"/>
                  </a:lnTo>
                  <a:lnTo>
                    <a:pt x="145" y="36"/>
                  </a:lnTo>
                  <a:lnTo>
                    <a:pt x="146" y="39"/>
                  </a:lnTo>
                  <a:lnTo>
                    <a:pt x="146" y="46"/>
                  </a:lnTo>
                  <a:lnTo>
                    <a:pt x="146" y="48"/>
                  </a:lnTo>
                  <a:lnTo>
                    <a:pt x="145" y="50"/>
                  </a:lnTo>
                  <a:lnTo>
                    <a:pt x="145" y="51"/>
                  </a:lnTo>
                  <a:lnTo>
                    <a:pt x="145" y="53"/>
                  </a:lnTo>
                  <a:lnTo>
                    <a:pt x="143" y="55"/>
                  </a:lnTo>
                  <a:lnTo>
                    <a:pt x="141" y="60"/>
                  </a:lnTo>
                  <a:lnTo>
                    <a:pt x="139" y="61"/>
                  </a:lnTo>
                  <a:lnTo>
                    <a:pt x="136" y="63"/>
                  </a:lnTo>
                  <a:lnTo>
                    <a:pt x="134" y="67"/>
                  </a:lnTo>
                  <a:lnTo>
                    <a:pt x="133" y="68"/>
                  </a:lnTo>
                  <a:lnTo>
                    <a:pt x="129" y="70"/>
                  </a:lnTo>
                  <a:lnTo>
                    <a:pt x="127" y="72"/>
                  </a:lnTo>
                  <a:lnTo>
                    <a:pt x="122" y="75"/>
                  </a:lnTo>
                  <a:lnTo>
                    <a:pt x="119" y="75"/>
                  </a:lnTo>
                  <a:lnTo>
                    <a:pt x="117" y="77"/>
                  </a:lnTo>
                  <a:lnTo>
                    <a:pt x="114" y="79"/>
                  </a:lnTo>
                  <a:lnTo>
                    <a:pt x="110" y="79"/>
                  </a:lnTo>
                  <a:lnTo>
                    <a:pt x="107" y="80"/>
                  </a:lnTo>
                  <a:lnTo>
                    <a:pt x="105" y="82"/>
                  </a:lnTo>
                  <a:lnTo>
                    <a:pt x="104" y="82"/>
                  </a:lnTo>
                  <a:lnTo>
                    <a:pt x="92" y="84"/>
                  </a:lnTo>
                  <a:lnTo>
                    <a:pt x="88" y="85"/>
                  </a:lnTo>
                  <a:lnTo>
                    <a:pt x="87" y="85"/>
                  </a:lnTo>
                  <a:lnTo>
                    <a:pt x="81" y="85"/>
                  </a:lnTo>
                  <a:lnTo>
                    <a:pt x="78" y="85"/>
                  </a:lnTo>
                  <a:lnTo>
                    <a:pt x="73" y="85"/>
                  </a:lnTo>
                  <a:lnTo>
                    <a:pt x="68" y="85"/>
                  </a:lnTo>
                  <a:lnTo>
                    <a:pt x="66" y="85"/>
                  </a:lnTo>
                  <a:lnTo>
                    <a:pt x="59" y="85"/>
                  </a:lnTo>
                  <a:lnTo>
                    <a:pt x="56" y="84"/>
                  </a:lnTo>
                  <a:lnTo>
                    <a:pt x="49" y="84"/>
                  </a:lnTo>
                  <a:lnTo>
                    <a:pt x="46" y="82"/>
                  </a:lnTo>
                  <a:lnTo>
                    <a:pt x="47" y="84"/>
                  </a:lnTo>
                  <a:lnTo>
                    <a:pt x="41" y="80"/>
                  </a:lnTo>
                  <a:lnTo>
                    <a:pt x="37" y="79"/>
                  </a:lnTo>
                  <a:lnTo>
                    <a:pt x="34" y="79"/>
                  </a:lnTo>
                  <a:lnTo>
                    <a:pt x="29" y="75"/>
                  </a:lnTo>
                  <a:lnTo>
                    <a:pt x="27" y="75"/>
                  </a:lnTo>
                  <a:lnTo>
                    <a:pt x="25" y="73"/>
                  </a:lnTo>
                  <a:lnTo>
                    <a:pt x="20" y="70"/>
                  </a:lnTo>
                  <a:lnTo>
                    <a:pt x="18" y="68"/>
                  </a:lnTo>
                  <a:lnTo>
                    <a:pt x="15" y="67"/>
                  </a:lnTo>
                  <a:lnTo>
                    <a:pt x="15" y="65"/>
                  </a:lnTo>
                  <a:lnTo>
                    <a:pt x="12" y="61"/>
                  </a:lnTo>
                  <a:lnTo>
                    <a:pt x="10" y="58"/>
                  </a:lnTo>
                  <a:lnTo>
                    <a:pt x="8" y="53"/>
                  </a:lnTo>
                  <a:lnTo>
                    <a:pt x="8" y="51"/>
                  </a:lnTo>
                  <a:lnTo>
                    <a:pt x="8" y="50"/>
                  </a:lnTo>
                  <a:lnTo>
                    <a:pt x="8" y="48"/>
                  </a:lnTo>
                  <a:lnTo>
                    <a:pt x="8" y="46"/>
                  </a:lnTo>
                  <a:lnTo>
                    <a:pt x="8" y="44"/>
                  </a:lnTo>
                  <a:lnTo>
                    <a:pt x="8" y="41"/>
                  </a:lnTo>
                  <a:lnTo>
                    <a:pt x="8" y="39"/>
                  </a:lnTo>
                  <a:lnTo>
                    <a:pt x="8" y="38"/>
                  </a:lnTo>
                  <a:lnTo>
                    <a:pt x="8" y="36"/>
                  </a:lnTo>
                  <a:lnTo>
                    <a:pt x="10" y="32"/>
                  </a:lnTo>
                  <a:lnTo>
                    <a:pt x="13" y="29"/>
                  </a:lnTo>
                  <a:lnTo>
                    <a:pt x="8" y="27"/>
                  </a:lnTo>
                  <a:close/>
                </a:path>
              </a:pathLst>
            </a:custGeom>
            <a:solidFill>
              <a:srgbClr val="808080"/>
            </a:solidFill>
            <a:ln w="9525">
              <a:noFill/>
              <a:round/>
              <a:headEnd/>
              <a:tailEnd/>
            </a:ln>
          </p:spPr>
          <p:txBody>
            <a:bodyPr/>
            <a:lstStyle/>
            <a:p>
              <a:endParaRPr lang="en-US"/>
            </a:p>
          </p:txBody>
        </p:sp>
        <p:sp>
          <p:nvSpPr>
            <p:cNvPr id="573" name="Freeform 2744"/>
            <p:cNvSpPr>
              <a:spLocks/>
            </p:cNvSpPr>
            <p:nvPr/>
          </p:nvSpPr>
          <p:spPr bwMode="auto">
            <a:xfrm>
              <a:off x="2763" y="2726"/>
              <a:ext cx="116" cy="112"/>
            </a:xfrm>
            <a:custGeom>
              <a:avLst/>
              <a:gdLst>
                <a:gd name="T0" fmla="*/ 77 w 116"/>
                <a:gd name="T1" fmla="*/ 3 h 112"/>
                <a:gd name="T2" fmla="*/ 70 w 116"/>
                <a:gd name="T3" fmla="*/ 2 h 112"/>
                <a:gd name="T4" fmla="*/ 63 w 116"/>
                <a:gd name="T5" fmla="*/ 2 h 112"/>
                <a:gd name="T6" fmla="*/ 56 w 116"/>
                <a:gd name="T7" fmla="*/ 2 h 112"/>
                <a:gd name="T8" fmla="*/ 49 w 116"/>
                <a:gd name="T9" fmla="*/ 2 h 112"/>
                <a:gd name="T10" fmla="*/ 42 w 116"/>
                <a:gd name="T11" fmla="*/ 3 h 112"/>
                <a:gd name="T12" fmla="*/ 32 w 116"/>
                <a:gd name="T13" fmla="*/ 7 h 112"/>
                <a:gd name="T14" fmla="*/ 27 w 116"/>
                <a:gd name="T15" fmla="*/ 10 h 112"/>
                <a:gd name="T16" fmla="*/ 22 w 116"/>
                <a:gd name="T17" fmla="*/ 13 h 112"/>
                <a:gd name="T18" fmla="*/ 19 w 116"/>
                <a:gd name="T19" fmla="*/ 17 h 112"/>
                <a:gd name="T20" fmla="*/ 15 w 116"/>
                <a:gd name="T21" fmla="*/ 20 h 112"/>
                <a:gd name="T22" fmla="*/ 10 w 116"/>
                <a:gd name="T23" fmla="*/ 27 h 112"/>
                <a:gd name="T24" fmla="*/ 5 w 116"/>
                <a:gd name="T25" fmla="*/ 37 h 112"/>
                <a:gd name="T26" fmla="*/ 2 w 116"/>
                <a:gd name="T27" fmla="*/ 42 h 112"/>
                <a:gd name="T28" fmla="*/ 0 w 116"/>
                <a:gd name="T29" fmla="*/ 49 h 112"/>
                <a:gd name="T30" fmla="*/ 0 w 116"/>
                <a:gd name="T31" fmla="*/ 56 h 112"/>
                <a:gd name="T32" fmla="*/ 0 w 116"/>
                <a:gd name="T33" fmla="*/ 65 h 112"/>
                <a:gd name="T34" fmla="*/ 2 w 116"/>
                <a:gd name="T35" fmla="*/ 71 h 112"/>
                <a:gd name="T36" fmla="*/ 5 w 116"/>
                <a:gd name="T37" fmla="*/ 83 h 112"/>
                <a:gd name="T38" fmla="*/ 10 w 116"/>
                <a:gd name="T39" fmla="*/ 88 h 112"/>
                <a:gd name="T40" fmla="*/ 14 w 116"/>
                <a:gd name="T41" fmla="*/ 92 h 112"/>
                <a:gd name="T42" fmla="*/ 15 w 116"/>
                <a:gd name="T43" fmla="*/ 97 h 112"/>
                <a:gd name="T44" fmla="*/ 20 w 116"/>
                <a:gd name="T45" fmla="*/ 100 h 112"/>
                <a:gd name="T46" fmla="*/ 29 w 116"/>
                <a:gd name="T47" fmla="*/ 104 h 112"/>
                <a:gd name="T48" fmla="*/ 37 w 116"/>
                <a:gd name="T49" fmla="*/ 109 h 112"/>
                <a:gd name="T50" fmla="*/ 44 w 116"/>
                <a:gd name="T51" fmla="*/ 111 h 112"/>
                <a:gd name="T52" fmla="*/ 51 w 116"/>
                <a:gd name="T53" fmla="*/ 112 h 112"/>
                <a:gd name="T54" fmla="*/ 58 w 116"/>
                <a:gd name="T55" fmla="*/ 112 h 112"/>
                <a:gd name="T56" fmla="*/ 65 w 116"/>
                <a:gd name="T57" fmla="*/ 112 h 112"/>
                <a:gd name="T58" fmla="*/ 70 w 116"/>
                <a:gd name="T59" fmla="*/ 111 h 112"/>
                <a:gd name="T60" fmla="*/ 80 w 116"/>
                <a:gd name="T61" fmla="*/ 107 h 112"/>
                <a:gd name="T62" fmla="*/ 85 w 116"/>
                <a:gd name="T63" fmla="*/ 104 h 112"/>
                <a:gd name="T64" fmla="*/ 90 w 116"/>
                <a:gd name="T65" fmla="*/ 102 h 112"/>
                <a:gd name="T66" fmla="*/ 95 w 116"/>
                <a:gd name="T67" fmla="*/ 99 h 112"/>
                <a:gd name="T68" fmla="*/ 99 w 116"/>
                <a:gd name="T69" fmla="*/ 95 h 112"/>
                <a:gd name="T70" fmla="*/ 102 w 116"/>
                <a:gd name="T71" fmla="*/ 90 h 112"/>
                <a:gd name="T72" fmla="*/ 107 w 116"/>
                <a:gd name="T73" fmla="*/ 83 h 112"/>
                <a:gd name="T74" fmla="*/ 112 w 116"/>
                <a:gd name="T75" fmla="*/ 71 h 112"/>
                <a:gd name="T76" fmla="*/ 114 w 116"/>
                <a:gd name="T77" fmla="*/ 66 h 112"/>
                <a:gd name="T78" fmla="*/ 116 w 116"/>
                <a:gd name="T79" fmla="*/ 58 h 112"/>
                <a:gd name="T80" fmla="*/ 116 w 116"/>
                <a:gd name="T81" fmla="*/ 51 h 112"/>
                <a:gd name="T82" fmla="*/ 116 w 116"/>
                <a:gd name="T83" fmla="*/ 44 h 112"/>
                <a:gd name="T84" fmla="*/ 112 w 116"/>
                <a:gd name="T85" fmla="*/ 37 h 112"/>
                <a:gd name="T86" fmla="*/ 109 w 116"/>
                <a:gd name="T87" fmla="*/ 27 h 112"/>
                <a:gd name="T88" fmla="*/ 106 w 116"/>
                <a:gd name="T89" fmla="*/ 22 h 112"/>
                <a:gd name="T90" fmla="*/ 100 w 116"/>
                <a:gd name="T91" fmla="*/ 17 h 112"/>
                <a:gd name="T92" fmla="*/ 94 w 116"/>
                <a:gd name="T93" fmla="*/ 10 h 112"/>
                <a:gd name="T94" fmla="*/ 83 w 116"/>
                <a:gd name="T95" fmla="*/ 5 h 1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112"/>
                <a:gd name="T146" fmla="*/ 116 w 116"/>
                <a:gd name="T147" fmla="*/ 112 h 1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112">
                  <a:moveTo>
                    <a:pt x="83" y="5"/>
                  </a:moveTo>
                  <a:lnTo>
                    <a:pt x="80" y="3"/>
                  </a:lnTo>
                  <a:lnTo>
                    <a:pt x="78" y="3"/>
                  </a:lnTo>
                  <a:lnTo>
                    <a:pt x="77" y="3"/>
                  </a:lnTo>
                  <a:lnTo>
                    <a:pt x="75" y="2"/>
                  </a:lnTo>
                  <a:lnTo>
                    <a:pt x="73" y="2"/>
                  </a:lnTo>
                  <a:lnTo>
                    <a:pt x="71" y="2"/>
                  </a:lnTo>
                  <a:lnTo>
                    <a:pt x="70" y="2"/>
                  </a:lnTo>
                  <a:lnTo>
                    <a:pt x="68" y="2"/>
                  </a:lnTo>
                  <a:lnTo>
                    <a:pt x="66" y="2"/>
                  </a:lnTo>
                  <a:lnTo>
                    <a:pt x="65" y="2"/>
                  </a:lnTo>
                  <a:lnTo>
                    <a:pt x="63" y="2"/>
                  </a:lnTo>
                  <a:lnTo>
                    <a:pt x="61" y="2"/>
                  </a:lnTo>
                  <a:lnTo>
                    <a:pt x="60" y="0"/>
                  </a:lnTo>
                  <a:lnTo>
                    <a:pt x="58" y="0"/>
                  </a:lnTo>
                  <a:lnTo>
                    <a:pt x="56" y="2"/>
                  </a:lnTo>
                  <a:lnTo>
                    <a:pt x="54" y="2"/>
                  </a:lnTo>
                  <a:lnTo>
                    <a:pt x="53" y="2"/>
                  </a:lnTo>
                  <a:lnTo>
                    <a:pt x="51" y="2"/>
                  </a:lnTo>
                  <a:lnTo>
                    <a:pt x="49" y="2"/>
                  </a:lnTo>
                  <a:lnTo>
                    <a:pt x="48" y="2"/>
                  </a:lnTo>
                  <a:lnTo>
                    <a:pt x="46" y="2"/>
                  </a:lnTo>
                  <a:lnTo>
                    <a:pt x="44" y="3"/>
                  </a:lnTo>
                  <a:lnTo>
                    <a:pt x="42" y="3"/>
                  </a:lnTo>
                  <a:lnTo>
                    <a:pt x="37" y="5"/>
                  </a:lnTo>
                  <a:lnTo>
                    <a:pt x="36" y="5"/>
                  </a:lnTo>
                  <a:lnTo>
                    <a:pt x="34" y="7"/>
                  </a:lnTo>
                  <a:lnTo>
                    <a:pt x="32" y="7"/>
                  </a:lnTo>
                  <a:lnTo>
                    <a:pt x="31" y="7"/>
                  </a:lnTo>
                  <a:lnTo>
                    <a:pt x="31" y="8"/>
                  </a:lnTo>
                  <a:lnTo>
                    <a:pt x="29" y="8"/>
                  </a:lnTo>
                  <a:lnTo>
                    <a:pt x="27" y="10"/>
                  </a:lnTo>
                  <a:lnTo>
                    <a:pt x="25" y="10"/>
                  </a:lnTo>
                  <a:lnTo>
                    <a:pt x="24" y="12"/>
                  </a:lnTo>
                  <a:lnTo>
                    <a:pt x="24" y="13"/>
                  </a:lnTo>
                  <a:lnTo>
                    <a:pt x="22" y="13"/>
                  </a:lnTo>
                  <a:lnTo>
                    <a:pt x="20" y="13"/>
                  </a:lnTo>
                  <a:lnTo>
                    <a:pt x="20" y="15"/>
                  </a:lnTo>
                  <a:lnTo>
                    <a:pt x="19" y="15"/>
                  </a:lnTo>
                  <a:lnTo>
                    <a:pt x="19" y="17"/>
                  </a:lnTo>
                  <a:lnTo>
                    <a:pt x="17" y="17"/>
                  </a:lnTo>
                  <a:lnTo>
                    <a:pt x="17" y="19"/>
                  </a:lnTo>
                  <a:lnTo>
                    <a:pt x="15" y="19"/>
                  </a:lnTo>
                  <a:lnTo>
                    <a:pt x="15" y="20"/>
                  </a:lnTo>
                  <a:lnTo>
                    <a:pt x="14" y="22"/>
                  </a:lnTo>
                  <a:lnTo>
                    <a:pt x="12" y="24"/>
                  </a:lnTo>
                  <a:lnTo>
                    <a:pt x="10" y="25"/>
                  </a:lnTo>
                  <a:lnTo>
                    <a:pt x="10" y="27"/>
                  </a:lnTo>
                  <a:lnTo>
                    <a:pt x="8" y="29"/>
                  </a:lnTo>
                  <a:lnTo>
                    <a:pt x="8" y="31"/>
                  </a:lnTo>
                  <a:lnTo>
                    <a:pt x="5" y="34"/>
                  </a:lnTo>
                  <a:lnTo>
                    <a:pt x="5" y="37"/>
                  </a:lnTo>
                  <a:lnTo>
                    <a:pt x="5" y="39"/>
                  </a:lnTo>
                  <a:lnTo>
                    <a:pt x="3" y="41"/>
                  </a:lnTo>
                  <a:lnTo>
                    <a:pt x="3" y="42"/>
                  </a:lnTo>
                  <a:lnTo>
                    <a:pt x="2" y="42"/>
                  </a:lnTo>
                  <a:lnTo>
                    <a:pt x="2" y="44"/>
                  </a:lnTo>
                  <a:lnTo>
                    <a:pt x="2" y="46"/>
                  </a:lnTo>
                  <a:lnTo>
                    <a:pt x="0" y="48"/>
                  </a:lnTo>
                  <a:lnTo>
                    <a:pt x="0" y="49"/>
                  </a:lnTo>
                  <a:lnTo>
                    <a:pt x="0" y="51"/>
                  </a:lnTo>
                  <a:lnTo>
                    <a:pt x="0" y="53"/>
                  </a:lnTo>
                  <a:lnTo>
                    <a:pt x="0" y="54"/>
                  </a:lnTo>
                  <a:lnTo>
                    <a:pt x="0" y="56"/>
                  </a:lnTo>
                  <a:lnTo>
                    <a:pt x="0" y="58"/>
                  </a:lnTo>
                  <a:lnTo>
                    <a:pt x="0" y="61"/>
                  </a:lnTo>
                  <a:lnTo>
                    <a:pt x="0" y="63"/>
                  </a:lnTo>
                  <a:lnTo>
                    <a:pt x="0" y="65"/>
                  </a:lnTo>
                  <a:lnTo>
                    <a:pt x="0" y="66"/>
                  </a:lnTo>
                  <a:lnTo>
                    <a:pt x="0" y="68"/>
                  </a:lnTo>
                  <a:lnTo>
                    <a:pt x="2" y="70"/>
                  </a:lnTo>
                  <a:lnTo>
                    <a:pt x="2" y="71"/>
                  </a:lnTo>
                  <a:lnTo>
                    <a:pt x="2" y="73"/>
                  </a:lnTo>
                  <a:lnTo>
                    <a:pt x="2" y="75"/>
                  </a:lnTo>
                  <a:lnTo>
                    <a:pt x="5" y="80"/>
                  </a:lnTo>
                  <a:lnTo>
                    <a:pt x="5" y="83"/>
                  </a:lnTo>
                  <a:lnTo>
                    <a:pt x="7" y="85"/>
                  </a:lnTo>
                  <a:lnTo>
                    <a:pt x="8" y="85"/>
                  </a:lnTo>
                  <a:lnTo>
                    <a:pt x="8" y="87"/>
                  </a:lnTo>
                  <a:lnTo>
                    <a:pt x="10" y="88"/>
                  </a:lnTo>
                  <a:lnTo>
                    <a:pt x="10" y="90"/>
                  </a:lnTo>
                  <a:lnTo>
                    <a:pt x="12" y="90"/>
                  </a:lnTo>
                  <a:lnTo>
                    <a:pt x="12" y="92"/>
                  </a:lnTo>
                  <a:lnTo>
                    <a:pt x="14" y="92"/>
                  </a:lnTo>
                  <a:lnTo>
                    <a:pt x="14" y="94"/>
                  </a:lnTo>
                  <a:lnTo>
                    <a:pt x="15" y="94"/>
                  </a:lnTo>
                  <a:lnTo>
                    <a:pt x="15" y="95"/>
                  </a:lnTo>
                  <a:lnTo>
                    <a:pt x="15" y="97"/>
                  </a:lnTo>
                  <a:lnTo>
                    <a:pt x="17" y="97"/>
                  </a:lnTo>
                  <a:lnTo>
                    <a:pt x="19" y="99"/>
                  </a:lnTo>
                  <a:lnTo>
                    <a:pt x="19" y="100"/>
                  </a:lnTo>
                  <a:lnTo>
                    <a:pt x="20" y="100"/>
                  </a:lnTo>
                  <a:lnTo>
                    <a:pt x="22" y="100"/>
                  </a:lnTo>
                  <a:lnTo>
                    <a:pt x="24" y="102"/>
                  </a:lnTo>
                  <a:lnTo>
                    <a:pt x="25" y="104"/>
                  </a:lnTo>
                  <a:lnTo>
                    <a:pt x="29" y="104"/>
                  </a:lnTo>
                  <a:lnTo>
                    <a:pt x="29" y="106"/>
                  </a:lnTo>
                  <a:lnTo>
                    <a:pt x="32" y="107"/>
                  </a:lnTo>
                  <a:lnTo>
                    <a:pt x="36" y="109"/>
                  </a:lnTo>
                  <a:lnTo>
                    <a:pt x="37" y="109"/>
                  </a:lnTo>
                  <a:lnTo>
                    <a:pt x="39" y="111"/>
                  </a:lnTo>
                  <a:lnTo>
                    <a:pt x="41" y="111"/>
                  </a:lnTo>
                  <a:lnTo>
                    <a:pt x="42" y="111"/>
                  </a:lnTo>
                  <a:lnTo>
                    <a:pt x="44" y="111"/>
                  </a:lnTo>
                  <a:lnTo>
                    <a:pt x="46" y="112"/>
                  </a:lnTo>
                  <a:lnTo>
                    <a:pt x="48" y="112"/>
                  </a:lnTo>
                  <a:lnTo>
                    <a:pt x="49" y="112"/>
                  </a:lnTo>
                  <a:lnTo>
                    <a:pt x="51" y="112"/>
                  </a:lnTo>
                  <a:lnTo>
                    <a:pt x="53" y="112"/>
                  </a:lnTo>
                  <a:lnTo>
                    <a:pt x="54" y="112"/>
                  </a:lnTo>
                  <a:lnTo>
                    <a:pt x="56" y="112"/>
                  </a:lnTo>
                  <a:lnTo>
                    <a:pt x="58" y="112"/>
                  </a:lnTo>
                  <a:lnTo>
                    <a:pt x="60" y="112"/>
                  </a:lnTo>
                  <a:lnTo>
                    <a:pt x="61" y="112"/>
                  </a:lnTo>
                  <a:lnTo>
                    <a:pt x="63" y="112"/>
                  </a:lnTo>
                  <a:lnTo>
                    <a:pt x="65" y="112"/>
                  </a:lnTo>
                  <a:lnTo>
                    <a:pt x="65" y="111"/>
                  </a:lnTo>
                  <a:lnTo>
                    <a:pt x="66" y="111"/>
                  </a:lnTo>
                  <a:lnTo>
                    <a:pt x="68" y="111"/>
                  </a:lnTo>
                  <a:lnTo>
                    <a:pt x="70" y="111"/>
                  </a:lnTo>
                  <a:lnTo>
                    <a:pt x="71" y="111"/>
                  </a:lnTo>
                  <a:lnTo>
                    <a:pt x="73" y="111"/>
                  </a:lnTo>
                  <a:lnTo>
                    <a:pt x="78" y="107"/>
                  </a:lnTo>
                  <a:lnTo>
                    <a:pt x="80" y="107"/>
                  </a:lnTo>
                  <a:lnTo>
                    <a:pt x="82" y="107"/>
                  </a:lnTo>
                  <a:lnTo>
                    <a:pt x="82" y="106"/>
                  </a:lnTo>
                  <a:lnTo>
                    <a:pt x="83" y="106"/>
                  </a:lnTo>
                  <a:lnTo>
                    <a:pt x="85" y="104"/>
                  </a:lnTo>
                  <a:lnTo>
                    <a:pt x="87" y="104"/>
                  </a:lnTo>
                  <a:lnTo>
                    <a:pt x="87" y="102"/>
                  </a:lnTo>
                  <a:lnTo>
                    <a:pt x="89" y="102"/>
                  </a:lnTo>
                  <a:lnTo>
                    <a:pt x="90" y="102"/>
                  </a:lnTo>
                  <a:lnTo>
                    <a:pt x="90" y="100"/>
                  </a:lnTo>
                  <a:lnTo>
                    <a:pt x="92" y="100"/>
                  </a:lnTo>
                  <a:lnTo>
                    <a:pt x="94" y="99"/>
                  </a:lnTo>
                  <a:lnTo>
                    <a:pt x="95" y="99"/>
                  </a:lnTo>
                  <a:lnTo>
                    <a:pt x="95" y="97"/>
                  </a:lnTo>
                  <a:lnTo>
                    <a:pt x="97" y="97"/>
                  </a:lnTo>
                  <a:lnTo>
                    <a:pt x="97" y="95"/>
                  </a:lnTo>
                  <a:lnTo>
                    <a:pt x="99" y="95"/>
                  </a:lnTo>
                  <a:lnTo>
                    <a:pt x="99" y="94"/>
                  </a:lnTo>
                  <a:lnTo>
                    <a:pt x="100" y="92"/>
                  </a:lnTo>
                  <a:lnTo>
                    <a:pt x="102" y="92"/>
                  </a:lnTo>
                  <a:lnTo>
                    <a:pt x="102" y="90"/>
                  </a:lnTo>
                  <a:lnTo>
                    <a:pt x="104" y="88"/>
                  </a:lnTo>
                  <a:lnTo>
                    <a:pt x="106" y="87"/>
                  </a:lnTo>
                  <a:lnTo>
                    <a:pt x="106" y="85"/>
                  </a:lnTo>
                  <a:lnTo>
                    <a:pt x="107" y="83"/>
                  </a:lnTo>
                  <a:lnTo>
                    <a:pt x="107" y="82"/>
                  </a:lnTo>
                  <a:lnTo>
                    <a:pt x="111" y="78"/>
                  </a:lnTo>
                  <a:lnTo>
                    <a:pt x="111" y="75"/>
                  </a:lnTo>
                  <a:lnTo>
                    <a:pt x="112" y="71"/>
                  </a:lnTo>
                  <a:lnTo>
                    <a:pt x="112" y="70"/>
                  </a:lnTo>
                  <a:lnTo>
                    <a:pt x="114" y="70"/>
                  </a:lnTo>
                  <a:lnTo>
                    <a:pt x="114" y="68"/>
                  </a:lnTo>
                  <a:lnTo>
                    <a:pt x="114" y="66"/>
                  </a:lnTo>
                  <a:lnTo>
                    <a:pt x="116" y="65"/>
                  </a:lnTo>
                  <a:lnTo>
                    <a:pt x="116" y="63"/>
                  </a:lnTo>
                  <a:lnTo>
                    <a:pt x="116" y="61"/>
                  </a:lnTo>
                  <a:lnTo>
                    <a:pt x="116" y="58"/>
                  </a:lnTo>
                  <a:lnTo>
                    <a:pt x="116" y="56"/>
                  </a:lnTo>
                  <a:lnTo>
                    <a:pt x="116" y="54"/>
                  </a:lnTo>
                  <a:lnTo>
                    <a:pt x="116" y="53"/>
                  </a:lnTo>
                  <a:lnTo>
                    <a:pt x="116" y="51"/>
                  </a:lnTo>
                  <a:lnTo>
                    <a:pt x="116" y="49"/>
                  </a:lnTo>
                  <a:lnTo>
                    <a:pt x="116" y="48"/>
                  </a:lnTo>
                  <a:lnTo>
                    <a:pt x="116" y="46"/>
                  </a:lnTo>
                  <a:lnTo>
                    <a:pt x="116" y="44"/>
                  </a:lnTo>
                  <a:lnTo>
                    <a:pt x="114" y="42"/>
                  </a:lnTo>
                  <a:lnTo>
                    <a:pt x="114" y="41"/>
                  </a:lnTo>
                  <a:lnTo>
                    <a:pt x="114" y="39"/>
                  </a:lnTo>
                  <a:lnTo>
                    <a:pt x="112" y="37"/>
                  </a:lnTo>
                  <a:lnTo>
                    <a:pt x="111" y="32"/>
                  </a:lnTo>
                  <a:lnTo>
                    <a:pt x="111" y="29"/>
                  </a:lnTo>
                  <a:lnTo>
                    <a:pt x="109" y="29"/>
                  </a:lnTo>
                  <a:lnTo>
                    <a:pt x="109" y="27"/>
                  </a:lnTo>
                  <a:lnTo>
                    <a:pt x="107" y="27"/>
                  </a:lnTo>
                  <a:lnTo>
                    <a:pt x="107" y="25"/>
                  </a:lnTo>
                  <a:lnTo>
                    <a:pt x="106" y="24"/>
                  </a:lnTo>
                  <a:lnTo>
                    <a:pt x="106" y="22"/>
                  </a:lnTo>
                  <a:lnTo>
                    <a:pt x="104" y="20"/>
                  </a:lnTo>
                  <a:lnTo>
                    <a:pt x="102" y="19"/>
                  </a:lnTo>
                  <a:lnTo>
                    <a:pt x="102" y="17"/>
                  </a:lnTo>
                  <a:lnTo>
                    <a:pt x="100" y="17"/>
                  </a:lnTo>
                  <a:lnTo>
                    <a:pt x="99" y="15"/>
                  </a:lnTo>
                  <a:lnTo>
                    <a:pt x="97" y="13"/>
                  </a:lnTo>
                  <a:lnTo>
                    <a:pt x="95" y="12"/>
                  </a:lnTo>
                  <a:lnTo>
                    <a:pt x="94" y="10"/>
                  </a:lnTo>
                  <a:lnTo>
                    <a:pt x="92" y="10"/>
                  </a:lnTo>
                  <a:lnTo>
                    <a:pt x="90" y="8"/>
                  </a:lnTo>
                  <a:lnTo>
                    <a:pt x="87" y="7"/>
                  </a:lnTo>
                  <a:lnTo>
                    <a:pt x="83" y="5"/>
                  </a:lnTo>
                  <a:close/>
                </a:path>
              </a:pathLst>
            </a:custGeom>
            <a:solidFill>
              <a:srgbClr val="808080"/>
            </a:solidFill>
            <a:ln w="9525">
              <a:noFill/>
              <a:round/>
              <a:headEnd/>
              <a:tailEnd/>
            </a:ln>
          </p:spPr>
          <p:txBody>
            <a:bodyPr/>
            <a:lstStyle/>
            <a:p>
              <a:endParaRPr lang="en-US"/>
            </a:p>
          </p:txBody>
        </p:sp>
        <p:sp>
          <p:nvSpPr>
            <p:cNvPr id="574" name="Freeform 2745"/>
            <p:cNvSpPr>
              <a:spLocks/>
            </p:cNvSpPr>
            <p:nvPr/>
          </p:nvSpPr>
          <p:spPr bwMode="auto">
            <a:xfrm>
              <a:off x="2763" y="2663"/>
              <a:ext cx="116" cy="112"/>
            </a:xfrm>
            <a:custGeom>
              <a:avLst/>
              <a:gdLst>
                <a:gd name="T0" fmla="*/ 77 w 116"/>
                <a:gd name="T1" fmla="*/ 3 h 112"/>
                <a:gd name="T2" fmla="*/ 70 w 116"/>
                <a:gd name="T3" fmla="*/ 1 h 112"/>
                <a:gd name="T4" fmla="*/ 63 w 116"/>
                <a:gd name="T5" fmla="*/ 1 h 112"/>
                <a:gd name="T6" fmla="*/ 56 w 116"/>
                <a:gd name="T7" fmla="*/ 1 h 112"/>
                <a:gd name="T8" fmla="*/ 49 w 116"/>
                <a:gd name="T9" fmla="*/ 1 h 112"/>
                <a:gd name="T10" fmla="*/ 42 w 116"/>
                <a:gd name="T11" fmla="*/ 3 h 112"/>
                <a:gd name="T12" fmla="*/ 32 w 116"/>
                <a:gd name="T13" fmla="*/ 8 h 112"/>
                <a:gd name="T14" fmla="*/ 25 w 116"/>
                <a:gd name="T15" fmla="*/ 10 h 112"/>
                <a:gd name="T16" fmla="*/ 22 w 116"/>
                <a:gd name="T17" fmla="*/ 13 h 112"/>
                <a:gd name="T18" fmla="*/ 17 w 116"/>
                <a:gd name="T19" fmla="*/ 18 h 112"/>
                <a:gd name="T20" fmla="*/ 14 w 116"/>
                <a:gd name="T21" fmla="*/ 22 h 112"/>
                <a:gd name="T22" fmla="*/ 10 w 116"/>
                <a:gd name="T23" fmla="*/ 27 h 112"/>
                <a:gd name="T24" fmla="*/ 5 w 116"/>
                <a:gd name="T25" fmla="*/ 39 h 112"/>
                <a:gd name="T26" fmla="*/ 2 w 116"/>
                <a:gd name="T27" fmla="*/ 46 h 112"/>
                <a:gd name="T28" fmla="*/ 0 w 116"/>
                <a:gd name="T29" fmla="*/ 51 h 112"/>
                <a:gd name="T30" fmla="*/ 0 w 116"/>
                <a:gd name="T31" fmla="*/ 58 h 112"/>
                <a:gd name="T32" fmla="*/ 0 w 116"/>
                <a:gd name="T33" fmla="*/ 65 h 112"/>
                <a:gd name="T34" fmla="*/ 2 w 116"/>
                <a:gd name="T35" fmla="*/ 71 h 112"/>
                <a:gd name="T36" fmla="*/ 5 w 116"/>
                <a:gd name="T37" fmla="*/ 82 h 112"/>
                <a:gd name="T38" fmla="*/ 8 w 116"/>
                <a:gd name="T39" fmla="*/ 88 h 112"/>
                <a:gd name="T40" fmla="*/ 12 w 116"/>
                <a:gd name="T41" fmla="*/ 92 h 112"/>
                <a:gd name="T42" fmla="*/ 17 w 116"/>
                <a:gd name="T43" fmla="*/ 97 h 112"/>
                <a:gd name="T44" fmla="*/ 20 w 116"/>
                <a:gd name="T45" fmla="*/ 102 h 112"/>
                <a:gd name="T46" fmla="*/ 25 w 116"/>
                <a:gd name="T47" fmla="*/ 104 h 112"/>
                <a:gd name="T48" fmla="*/ 36 w 116"/>
                <a:gd name="T49" fmla="*/ 109 h 112"/>
                <a:gd name="T50" fmla="*/ 42 w 116"/>
                <a:gd name="T51" fmla="*/ 112 h 112"/>
                <a:gd name="T52" fmla="*/ 49 w 116"/>
                <a:gd name="T53" fmla="*/ 112 h 112"/>
                <a:gd name="T54" fmla="*/ 56 w 116"/>
                <a:gd name="T55" fmla="*/ 112 h 112"/>
                <a:gd name="T56" fmla="*/ 63 w 116"/>
                <a:gd name="T57" fmla="*/ 112 h 112"/>
                <a:gd name="T58" fmla="*/ 70 w 116"/>
                <a:gd name="T59" fmla="*/ 112 h 112"/>
                <a:gd name="T60" fmla="*/ 80 w 116"/>
                <a:gd name="T61" fmla="*/ 107 h 112"/>
                <a:gd name="T62" fmla="*/ 85 w 116"/>
                <a:gd name="T63" fmla="*/ 105 h 112"/>
                <a:gd name="T64" fmla="*/ 90 w 116"/>
                <a:gd name="T65" fmla="*/ 102 h 112"/>
                <a:gd name="T66" fmla="*/ 95 w 116"/>
                <a:gd name="T67" fmla="*/ 97 h 112"/>
                <a:gd name="T68" fmla="*/ 99 w 116"/>
                <a:gd name="T69" fmla="*/ 94 h 112"/>
                <a:gd name="T70" fmla="*/ 104 w 116"/>
                <a:gd name="T71" fmla="*/ 90 h 112"/>
                <a:gd name="T72" fmla="*/ 106 w 116"/>
                <a:gd name="T73" fmla="*/ 85 h 112"/>
                <a:gd name="T74" fmla="*/ 111 w 116"/>
                <a:gd name="T75" fmla="*/ 75 h 112"/>
                <a:gd name="T76" fmla="*/ 114 w 116"/>
                <a:gd name="T77" fmla="*/ 66 h 112"/>
                <a:gd name="T78" fmla="*/ 116 w 116"/>
                <a:gd name="T79" fmla="*/ 61 h 112"/>
                <a:gd name="T80" fmla="*/ 116 w 116"/>
                <a:gd name="T81" fmla="*/ 54 h 112"/>
                <a:gd name="T82" fmla="*/ 116 w 116"/>
                <a:gd name="T83" fmla="*/ 47 h 112"/>
                <a:gd name="T84" fmla="*/ 114 w 116"/>
                <a:gd name="T85" fmla="*/ 41 h 112"/>
                <a:gd name="T86" fmla="*/ 111 w 116"/>
                <a:gd name="T87" fmla="*/ 30 h 112"/>
                <a:gd name="T88" fmla="*/ 106 w 116"/>
                <a:gd name="T89" fmla="*/ 24 h 112"/>
                <a:gd name="T90" fmla="*/ 102 w 116"/>
                <a:gd name="T91" fmla="*/ 20 h 112"/>
                <a:gd name="T92" fmla="*/ 99 w 116"/>
                <a:gd name="T93" fmla="*/ 15 h 112"/>
                <a:gd name="T94" fmla="*/ 92 w 116"/>
                <a:gd name="T95" fmla="*/ 10 h 112"/>
                <a:gd name="T96" fmla="*/ 87 w 116"/>
                <a:gd name="T97" fmla="*/ 7 h 1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12"/>
                <a:gd name="T149" fmla="*/ 116 w 116"/>
                <a:gd name="T150" fmla="*/ 112 h 1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12">
                  <a:moveTo>
                    <a:pt x="83" y="7"/>
                  </a:moveTo>
                  <a:lnTo>
                    <a:pt x="80" y="5"/>
                  </a:lnTo>
                  <a:lnTo>
                    <a:pt x="78" y="5"/>
                  </a:lnTo>
                  <a:lnTo>
                    <a:pt x="77" y="3"/>
                  </a:lnTo>
                  <a:lnTo>
                    <a:pt x="75" y="1"/>
                  </a:lnTo>
                  <a:lnTo>
                    <a:pt x="73" y="1"/>
                  </a:lnTo>
                  <a:lnTo>
                    <a:pt x="71" y="1"/>
                  </a:lnTo>
                  <a:lnTo>
                    <a:pt x="70" y="1"/>
                  </a:lnTo>
                  <a:lnTo>
                    <a:pt x="68" y="1"/>
                  </a:lnTo>
                  <a:lnTo>
                    <a:pt x="66" y="1"/>
                  </a:lnTo>
                  <a:lnTo>
                    <a:pt x="65" y="1"/>
                  </a:lnTo>
                  <a:lnTo>
                    <a:pt x="63" y="1"/>
                  </a:lnTo>
                  <a:lnTo>
                    <a:pt x="61" y="1"/>
                  </a:lnTo>
                  <a:lnTo>
                    <a:pt x="60" y="0"/>
                  </a:lnTo>
                  <a:lnTo>
                    <a:pt x="58" y="0"/>
                  </a:lnTo>
                  <a:lnTo>
                    <a:pt x="56" y="1"/>
                  </a:lnTo>
                  <a:lnTo>
                    <a:pt x="54" y="1"/>
                  </a:lnTo>
                  <a:lnTo>
                    <a:pt x="53" y="1"/>
                  </a:lnTo>
                  <a:lnTo>
                    <a:pt x="51" y="1"/>
                  </a:lnTo>
                  <a:lnTo>
                    <a:pt x="49" y="1"/>
                  </a:lnTo>
                  <a:lnTo>
                    <a:pt x="48" y="1"/>
                  </a:lnTo>
                  <a:lnTo>
                    <a:pt x="46" y="1"/>
                  </a:lnTo>
                  <a:lnTo>
                    <a:pt x="44" y="3"/>
                  </a:lnTo>
                  <a:lnTo>
                    <a:pt x="42" y="3"/>
                  </a:lnTo>
                  <a:lnTo>
                    <a:pt x="37" y="5"/>
                  </a:lnTo>
                  <a:lnTo>
                    <a:pt x="36" y="7"/>
                  </a:lnTo>
                  <a:lnTo>
                    <a:pt x="34" y="7"/>
                  </a:lnTo>
                  <a:lnTo>
                    <a:pt x="32" y="8"/>
                  </a:lnTo>
                  <a:lnTo>
                    <a:pt x="31" y="8"/>
                  </a:lnTo>
                  <a:lnTo>
                    <a:pt x="29" y="10"/>
                  </a:lnTo>
                  <a:lnTo>
                    <a:pt x="27" y="10"/>
                  </a:lnTo>
                  <a:lnTo>
                    <a:pt x="25" y="10"/>
                  </a:lnTo>
                  <a:lnTo>
                    <a:pt x="25" y="12"/>
                  </a:lnTo>
                  <a:lnTo>
                    <a:pt x="24" y="12"/>
                  </a:lnTo>
                  <a:lnTo>
                    <a:pt x="24" y="13"/>
                  </a:lnTo>
                  <a:lnTo>
                    <a:pt x="22" y="13"/>
                  </a:lnTo>
                  <a:lnTo>
                    <a:pt x="20" y="13"/>
                  </a:lnTo>
                  <a:lnTo>
                    <a:pt x="20" y="15"/>
                  </a:lnTo>
                  <a:lnTo>
                    <a:pt x="19" y="17"/>
                  </a:lnTo>
                  <a:lnTo>
                    <a:pt x="17" y="18"/>
                  </a:lnTo>
                  <a:lnTo>
                    <a:pt x="17" y="20"/>
                  </a:lnTo>
                  <a:lnTo>
                    <a:pt x="15" y="20"/>
                  </a:lnTo>
                  <a:lnTo>
                    <a:pt x="15" y="22"/>
                  </a:lnTo>
                  <a:lnTo>
                    <a:pt x="14" y="22"/>
                  </a:lnTo>
                  <a:lnTo>
                    <a:pt x="14" y="24"/>
                  </a:lnTo>
                  <a:lnTo>
                    <a:pt x="12" y="24"/>
                  </a:lnTo>
                  <a:lnTo>
                    <a:pt x="10" y="25"/>
                  </a:lnTo>
                  <a:lnTo>
                    <a:pt x="10" y="27"/>
                  </a:lnTo>
                  <a:lnTo>
                    <a:pt x="8" y="30"/>
                  </a:lnTo>
                  <a:lnTo>
                    <a:pt x="5" y="34"/>
                  </a:lnTo>
                  <a:lnTo>
                    <a:pt x="5" y="37"/>
                  </a:lnTo>
                  <a:lnTo>
                    <a:pt x="5" y="39"/>
                  </a:lnTo>
                  <a:lnTo>
                    <a:pt x="3" y="41"/>
                  </a:lnTo>
                  <a:lnTo>
                    <a:pt x="3" y="42"/>
                  </a:lnTo>
                  <a:lnTo>
                    <a:pt x="2" y="44"/>
                  </a:lnTo>
                  <a:lnTo>
                    <a:pt x="2" y="46"/>
                  </a:lnTo>
                  <a:lnTo>
                    <a:pt x="2" y="47"/>
                  </a:lnTo>
                  <a:lnTo>
                    <a:pt x="0" y="47"/>
                  </a:lnTo>
                  <a:lnTo>
                    <a:pt x="0" y="49"/>
                  </a:lnTo>
                  <a:lnTo>
                    <a:pt x="0" y="51"/>
                  </a:lnTo>
                  <a:lnTo>
                    <a:pt x="0" y="53"/>
                  </a:lnTo>
                  <a:lnTo>
                    <a:pt x="0" y="54"/>
                  </a:lnTo>
                  <a:lnTo>
                    <a:pt x="0" y="56"/>
                  </a:lnTo>
                  <a:lnTo>
                    <a:pt x="0" y="58"/>
                  </a:lnTo>
                  <a:lnTo>
                    <a:pt x="0" y="59"/>
                  </a:lnTo>
                  <a:lnTo>
                    <a:pt x="0" y="61"/>
                  </a:lnTo>
                  <a:lnTo>
                    <a:pt x="0" y="63"/>
                  </a:lnTo>
                  <a:lnTo>
                    <a:pt x="0" y="65"/>
                  </a:lnTo>
                  <a:lnTo>
                    <a:pt x="0" y="66"/>
                  </a:lnTo>
                  <a:lnTo>
                    <a:pt x="0" y="68"/>
                  </a:lnTo>
                  <a:lnTo>
                    <a:pt x="2" y="70"/>
                  </a:lnTo>
                  <a:lnTo>
                    <a:pt x="2" y="71"/>
                  </a:lnTo>
                  <a:lnTo>
                    <a:pt x="2" y="73"/>
                  </a:lnTo>
                  <a:lnTo>
                    <a:pt x="2" y="75"/>
                  </a:lnTo>
                  <a:lnTo>
                    <a:pt x="5" y="80"/>
                  </a:lnTo>
                  <a:lnTo>
                    <a:pt x="5" y="82"/>
                  </a:lnTo>
                  <a:lnTo>
                    <a:pt x="5" y="83"/>
                  </a:lnTo>
                  <a:lnTo>
                    <a:pt x="7" y="85"/>
                  </a:lnTo>
                  <a:lnTo>
                    <a:pt x="8" y="85"/>
                  </a:lnTo>
                  <a:lnTo>
                    <a:pt x="8" y="88"/>
                  </a:lnTo>
                  <a:lnTo>
                    <a:pt x="10" y="88"/>
                  </a:lnTo>
                  <a:lnTo>
                    <a:pt x="10" y="90"/>
                  </a:lnTo>
                  <a:lnTo>
                    <a:pt x="10" y="92"/>
                  </a:lnTo>
                  <a:lnTo>
                    <a:pt x="12" y="92"/>
                  </a:lnTo>
                  <a:lnTo>
                    <a:pt x="14" y="94"/>
                  </a:lnTo>
                  <a:lnTo>
                    <a:pt x="15" y="95"/>
                  </a:lnTo>
                  <a:lnTo>
                    <a:pt x="15" y="97"/>
                  </a:lnTo>
                  <a:lnTo>
                    <a:pt x="17" y="97"/>
                  </a:lnTo>
                  <a:lnTo>
                    <a:pt x="19" y="99"/>
                  </a:lnTo>
                  <a:lnTo>
                    <a:pt x="19" y="100"/>
                  </a:lnTo>
                  <a:lnTo>
                    <a:pt x="20" y="100"/>
                  </a:lnTo>
                  <a:lnTo>
                    <a:pt x="20" y="102"/>
                  </a:lnTo>
                  <a:lnTo>
                    <a:pt x="22" y="102"/>
                  </a:lnTo>
                  <a:lnTo>
                    <a:pt x="24" y="102"/>
                  </a:lnTo>
                  <a:lnTo>
                    <a:pt x="24" y="104"/>
                  </a:lnTo>
                  <a:lnTo>
                    <a:pt x="25" y="104"/>
                  </a:lnTo>
                  <a:lnTo>
                    <a:pt x="25" y="105"/>
                  </a:lnTo>
                  <a:lnTo>
                    <a:pt x="29" y="105"/>
                  </a:lnTo>
                  <a:lnTo>
                    <a:pt x="32" y="107"/>
                  </a:lnTo>
                  <a:lnTo>
                    <a:pt x="36" y="109"/>
                  </a:lnTo>
                  <a:lnTo>
                    <a:pt x="37" y="109"/>
                  </a:lnTo>
                  <a:lnTo>
                    <a:pt x="39" y="111"/>
                  </a:lnTo>
                  <a:lnTo>
                    <a:pt x="41" y="112"/>
                  </a:lnTo>
                  <a:lnTo>
                    <a:pt x="42" y="112"/>
                  </a:lnTo>
                  <a:lnTo>
                    <a:pt x="44" y="112"/>
                  </a:lnTo>
                  <a:lnTo>
                    <a:pt x="46" y="112"/>
                  </a:lnTo>
                  <a:lnTo>
                    <a:pt x="48" y="112"/>
                  </a:lnTo>
                  <a:lnTo>
                    <a:pt x="49" y="112"/>
                  </a:lnTo>
                  <a:lnTo>
                    <a:pt x="51" y="112"/>
                  </a:lnTo>
                  <a:lnTo>
                    <a:pt x="53" y="112"/>
                  </a:lnTo>
                  <a:lnTo>
                    <a:pt x="54" y="112"/>
                  </a:lnTo>
                  <a:lnTo>
                    <a:pt x="56" y="112"/>
                  </a:lnTo>
                  <a:lnTo>
                    <a:pt x="58" y="112"/>
                  </a:lnTo>
                  <a:lnTo>
                    <a:pt x="60" y="112"/>
                  </a:lnTo>
                  <a:lnTo>
                    <a:pt x="61" y="112"/>
                  </a:lnTo>
                  <a:lnTo>
                    <a:pt x="63" y="112"/>
                  </a:lnTo>
                  <a:lnTo>
                    <a:pt x="65" y="112"/>
                  </a:lnTo>
                  <a:lnTo>
                    <a:pt x="66" y="112"/>
                  </a:lnTo>
                  <a:lnTo>
                    <a:pt x="68" y="112"/>
                  </a:lnTo>
                  <a:lnTo>
                    <a:pt x="70" y="112"/>
                  </a:lnTo>
                  <a:lnTo>
                    <a:pt x="71" y="111"/>
                  </a:lnTo>
                  <a:lnTo>
                    <a:pt x="73" y="111"/>
                  </a:lnTo>
                  <a:lnTo>
                    <a:pt x="78" y="107"/>
                  </a:lnTo>
                  <a:lnTo>
                    <a:pt x="80" y="107"/>
                  </a:lnTo>
                  <a:lnTo>
                    <a:pt x="82" y="107"/>
                  </a:lnTo>
                  <a:lnTo>
                    <a:pt x="82" y="105"/>
                  </a:lnTo>
                  <a:lnTo>
                    <a:pt x="83" y="105"/>
                  </a:lnTo>
                  <a:lnTo>
                    <a:pt x="85" y="105"/>
                  </a:lnTo>
                  <a:lnTo>
                    <a:pt x="85" y="104"/>
                  </a:lnTo>
                  <a:lnTo>
                    <a:pt x="87" y="104"/>
                  </a:lnTo>
                  <a:lnTo>
                    <a:pt x="89" y="104"/>
                  </a:lnTo>
                  <a:lnTo>
                    <a:pt x="90" y="102"/>
                  </a:lnTo>
                  <a:lnTo>
                    <a:pt x="92" y="100"/>
                  </a:lnTo>
                  <a:lnTo>
                    <a:pt x="94" y="100"/>
                  </a:lnTo>
                  <a:lnTo>
                    <a:pt x="95" y="99"/>
                  </a:lnTo>
                  <a:lnTo>
                    <a:pt x="95" y="97"/>
                  </a:lnTo>
                  <a:lnTo>
                    <a:pt x="97" y="97"/>
                  </a:lnTo>
                  <a:lnTo>
                    <a:pt x="97" y="95"/>
                  </a:lnTo>
                  <a:lnTo>
                    <a:pt x="99" y="95"/>
                  </a:lnTo>
                  <a:lnTo>
                    <a:pt x="99" y="94"/>
                  </a:lnTo>
                  <a:lnTo>
                    <a:pt x="100" y="94"/>
                  </a:lnTo>
                  <a:lnTo>
                    <a:pt x="102" y="92"/>
                  </a:lnTo>
                  <a:lnTo>
                    <a:pt x="102" y="90"/>
                  </a:lnTo>
                  <a:lnTo>
                    <a:pt x="104" y="90"/>
                  </a:lnTo>
                  <a:lnTo>
                    <a:pt x="104" y="88"/>
                  </a:lnTo>
                  <a:lnTo>
                    <a:pt x="106" y="88"/>
                  </a:lnTo>
                  <a:lnTo>
                    <a:pt x="106" y="87"/>
                  </a:lnTo>
                  <a:lnTo>
                    <a:pt x="106" y="85"/>
                  </a:lnTo>
                  <a:lnTo>
                    <a:pt x="107" y="83"/>
                  </a:lnTo>
                  <a:lnTo>
                    <a:pt x="111" y="80"/>
                  </a:lnTo>
                  <a:lnTo>
                    <a:pt x="111" y="76"/>
                  </a:lnTo>
                  <a:lnTo>
                    <a:pt x="111" y="75"/>
                  </a:lnTo>
                  <a:lnTo>
                    <a:pt x="112" y="71"/>
                  </a:lnTo>
                  <a:lnTo>
                    <a:pt x="114" y="70"/>
                  </a:lnTo>
                  <a:lnTo>
                    <a:pt x="114" y="68"/>
                  </a:lnTo>
                  <a:lnTo>
                    <a:pt x="114" y="66"/>
                  </a:lnTo>
                  <a:lnTo>
                    <a:pt x="116" y="66"/>
                  </a:lnTo>
                  <a:lnTo>
                    <a:pt x="116" y="65"/>
                  </a:lnTo>
                  <a:lnTo>
                    <a:pt x="116" y="63"/>
                  </a:lnTo>
                  <a:lnTo>
                    <a:pt x="116" y="61"/>
                  </a:lnTo>
                  <a:lnTo>
                    <a:pt x="116" y="59"/>
                  </a:lnTo>
                  <a:lnTo>
                    <a:pt x="116" y="58"/>
                  </a:lnTo>
                  <a:lnTo>
                    <a:pt x="116" y="56"/>
                  </a:lnTo>
                  <a:lnTo>
                    <a:pt x="116" y="54"/>
                  </a:lnTo>
                  <a:lnTo>
                    <a:pt x="116" y="53"/>
                  </a:lnTo>
                  <a:lnTo>
                    <a:pt x="116" y="51"/>
                  </a:lnTo>
                  <a:lnTo>
                    <a:pt x="116" y="49"/>
                  </a:lnTo>
                  <a:lnTo>
                    <a:pt x="116" y="47"/>
                  </a:lnTo>
                  <a:lnTo>
                    <a:pt x="116" y="46"/>
                  </a:lnTo>
                  <a:lnTo>
                    <a:pt x="114" y="44"/>
                  </a:lnTo>
                  <a:lnTo>
                    <a:pt x="114" y="42"/>
                  </a:lnTo>
                  <a:lnTo>
                    <a:pt x="114" y="41"/>
                  </a:lnTo>
                  <a:lnTo>
                    <a:pt x="114" y="39"/>
                  </a:lnTo>
                  <a:lnTo>
                    <a:pt x="112" y="37"/>
                  </a:lnTo>
                  <a:lnTo>
                    <a:pt x="111" y="32"/>
                  </a:lnTo>
                  <a:lnTo>
                    <a:pt x="111" y="30"/>
                  </a:lnTo>
                  <a:lnTo>
                    <a:pt x="109" y="29"/>
                  </a:lnTo>
                  <a:lnTo>
                    <a:pt x="107" y="27"/>
                  </a:lnTo>
                  <a:lnTo>
                    <a:pt x="107" y="25"/>
                  </a:lnTo>
                  <a:lnTo>
                    <a:pt x="106" y="24"/>
                  </a:lnTo>
                  <a:lnTo>
                    <a:pt x="106" y="22"/>
                  </a:lnTo>
                  <a:lnTo>
                    <a:pt x="104" y="22"/>
                  </a:lnTo>
                  <a:lnTo>
                    <a:pt x="104" y="20"/>
                  </a:lnTo>
                  <a:lnTo>
                    <a:pt x="102" y="20"/>
                  </a:lnTo>
                  <a:lnTo>
                    <a:pt x="102" y="18"/>
                  </a:lnTo>
                  <a:lnTo>
                    <a:pt x="100" y="17"/>
                  </a:lnTo>
                  <a:lnTo>
                    <a:pt x="99" y="17"/>
                  </a:lnTo>
                  <a:lnTo>
                    <a:pt x="99" y="15"/>
                  </a:lnTo>
                  <a:lnTo>
                    <a:pt x="97" y="13"/>
                  </a:lnTo>
                  <a:lnTo>
                    <a:pt x="95" y="12"/>
                  </a:lnTo>
                  <a:lnTo>
                    <a:pt x="94" y="12"/>
                  </a:lnTo>
                  <a:lnTo>
                    <a:pt x="92" y="10"/>
                  </a:lnTo>
                  <a:lnTo>
                    <a:pt x="90" y="10"/>
                  </a:lnTo>
                  <a:lnTo>
                    <a:pt x="90" y="8"/>
                  </a:lnTo>
                  <a:lnTo>
                    <a:pt x="87" y="8"/>
                  </a:lnTo>
                  <a:lnTo>
                    <a:pt x="87" y="7"/>
                  </a:lnTo>
                  <a:lnTo>
                    <a:pt x="83" y="7"/>
                  </a:lnTo>
                  <a:close/>
                </a:path>
              </a:pathLst>
            </a:custGeom>
            <a:solidFill>
              <a:srgbClr val="808080"/>
            </a:solidFill>
            <a:ln w="9525">
              <a:noFill/>
              <a:round/>
              <a:headEnd/>
              <a:tailEnd/>
            </a:ln>
          </p:spPr>
          <p:txBody>
            <a:bodyPr/>
            <a:lstStyle/>
            <a:p>
              <a:endParaRPr lang="en-US"/>
            </a:p>
          </p:txBody>
        </p:sp>
        <p:sp>
          <p:nvSpPr>
            <p:cNvPr id="575" name="Freeform 2746"/>
            <p:cNvSpPr>
              <a:spLocks/>
            </p:cNvSpPr>
            <p:nvPr/>
          </p:nvSpPr>
          <p:spPr bwMode="auto">
            <a:xfrm>
              <a:off x="2773" y="2595"/>
              <a:ext cx="116" cy="112"/>
            </a:xfrm>
            <a:custGeom>
              <a:avLst/>
              <a:gdLst>
                <a:gd name="T0" fmla="*/ 77 w 116"/>
                <a:gd name="T1" fmla="*/ 3 h 112"/>
                <a:gd name="T2" fmla="*/ 72 w 116"/>
                <a:gd name="T3" fmla="*/ 1 h 112"/>
                <a:gd name="T4" fmla="*/ 65 w 116"/>
                <a:gd name="T5" fmla="*/ 1 h 112"/>
                <a:gd name="T6" fmla="*/ 58 w 116"/>
                <a:gd name="T7" fmla="*/ 0 h 112"/>
                <a:gd name="T8" fmla="*/ 51 w 116"/>
                <a:gd name="T9" fmla="*/ 1 h 112"/>
                <a:gd name="T10" fmla="*/ 44 w 116"/>
                <a:gd name="T11" fmla="*/ 3 h 112"/>
                <a:gd name="T12" fmla="*/ 34 w 116"/>
                <a:gd name="T13" fmla="*/ 6 h 112"/>
                <a:gd name="T14" fmla="*/ 29 w 116"/>
                <a:gd name="T15" fmla="*/ 10 h 112"/>
                <a:gd name="T16" fmla="*/ 24 w 116"/>
                <a:gd name="T17" fmla="*/ 11 h 112"/>
                <a:gd name="T18" fmla="*/ 21 w 116"/>
                <a:gd name="T19" fmla="*/ 15 h 112"/>
                <a:gd name="T20" fmla="*/ 17 w 116"/>
                <a:gd name="T21" fmla="*/ 18 h 112"/>
                <a:gd name="T22" fmla="*/ 14 w 116"/>
                <a:gd name="T23" fmla="*/ 22 h 112"/>
                <a:gd name="T24" fmla="*/ 10 w 116"/>
                <a:gd name="T25" fmla="*/ 27 h 112"/>
                <a:gd name="T26" fmla="*/ 4 w 116"/>
                <a:gd name="T27" fmla="*/ 37 h 112"/>
                <a:gd name="T28" fmla="*/ 2 w 116"/>
                <a:gd name="T29" fmla="*/ 42 h 112"/>
                <a:gd name="T30" fmla="*/ 0 w 116"/>
                <a:gd name="T31" fmla="*/ 47 h 112"/>
                <a:gd name="T32" fmla="*/ 0 w 116"/>
                <a:gd name="T33" fmla="*/ 54 h 112"/>
                <a:gd name="T34" fmla="*/ 0 w 116"/>
                <a:gd name="T35" fmla="*/ 61 h 112"/>
                <a:gd name="T36" fmla="*/ 0 w 116"/>
                <a:gd name="T37" fmla="*/ 68 h 112"/>
                <a:gd name="T38" fmla="*/ 2 w 116"/>
                <a:gd name="T39" fmla="*/ 75 h 112"/>
                <a:gd name="T40" fmla="*/ 7 w 116"/>
                <a:gd name="T41" fmla="*/ 85 h 112"/>
                <a:gd name="T42" fmla="*/ 10 w 116"/>
                <a:gd name="T43" fmla="*/ 90 h 112"/>
                <a:gd name="T44" fmla="*/ 15 w 116"/>
                <a:gd name="T45" fmla="*/ 95 h 112"/>
                <a:gd name="T46" fmla="*/ 19 w 116"/>
                <a:gd name="T47" fmla="*/ 100 h 112"/>
                <a:gd name="T48" fmla="*/ 22 w 116"/>
                <a:gd name="T49" fmla="*/ 104 h 112"/>
                <a:gd name="T50" fmla="*/ 32 w 116"/>
                <a:gd name="T51" fmla="*/ 107 h 112"/>
                <a:gd name="T52" fmla="*/ 41 w 116"/>
                <a:gd name="T53" fmla="*/ 110 h 112"/>
                <a:gd name="T54" fmla="*/ 48 w 116"/>
                <a:gd name="T55" fmla="*/ 112 h 112"/>
                <a:gd name="T56" fmla="*/ 55 w 116"/>
                <a:gd name="T57" fmla="*/ 112 h 112"/>
                <a:gd name="T58" fmla="*/ 61 w 116"/>
                <a:gd name="T59" fmla="*/ 112 h 112"/>
                <a:gd name="T60" fmla="*/ 67 w 116"/>
                <a:gd name="T61" fmla="*/ 110 h 112"/>
                <a:gd name="T62" fmla="*/ 79 w 116"/>
                <a:gd name="T63" fmla="*/ 107 h 112"/>
                <a:gd name="T64" fmla="*/ 84 w 116"/>
                <a:gd name="T65" fmla="*/ 105 h 112"/>
                <a:gd name="T66" fmla="*/ 89 w 116"/>
                <a:gd name="T67" fmla="*/ 104 h 112"/>
                <a:gd name="T68" fmla="*/ 92 w 116"/>
                <a:gd name="T69" fmla="*/ 100 h 112"/>
                <a:gd name="T70" fmla="*/ 97 w 116"/>
                <a:gd name="T71" fmla="*/ 95 h 112"/>
                <a:gd name="T72" fmla="*/ 102 w 116"/>
                <a:gd name="T73" fmla="*/ 92 h 112"/>
                <a:gd name="T74" fmla="*/ 106 w 116"/>
                <a:gd name="T75" fmla="*/ 85 h 112"/>
                <a:gd name="T76" fmla="*/ 113 w 116"/>
                <a:gd name="T77" fmla="*/ 71 h 112"/>
                <a:gd name="T78" fmla="*/ 116 w 116"/>
                <a:gd name="T79" fmla="*/ 64 h 112"/>
                <a:gd name="T80" fmla="*/ 116 w 116"/>
                <a:gd name="T81" fmla="*/ 57 h 112"/>
                <a:gd name="T82" fmla="*/ 116 w 116"/>
                <a:gd name="T83" fmla="*/ 49 h 112"/>
                <a:gd name="T84" fmla="*/ 114 w 116"/>
                <a:gd name="T85" fmla="*/ 40 h 112"/>
                <a:gd name="T86" fmla="*/ 111 w 116"/>
                <a:gd name="T87" fmla="*/ 29 h 112"/>
                <a:gd name="T88" fmla="*/ 108 w 116"/>
                <a:gd name="T89" fmla="*/ 25 h 112"/>
                <a:gd name="T90" fmla="*/ 104 w 116"/>
                <a:gd name="T91" fmla="*/ 20 h 112"/>
                <a:gd name="T92" fmla="*/ 99 w 116"/>
                <a:gd name="T93" fmla="*/ 15 h 112"/>
                <a:gd name="T94" fmla="*/ 94 w 116"/>
                <a:gd name="T95" fmla="*/ 11 h 112"/>
                <a:gd name="T96" fmla="*/ 87 w 116"/>
                <a:gd name="T97" fmla="*/ 6 h 1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12"/>
                <a:gd name="T149" fmla="*/ 116 w 116"/>
                <a:gd name="T150" fmla="*/ 112 h 1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12">
                  <a:moveTo>
                    <a:pt x="84" y="5"/>
                  </a:moveTo>
                  <a:lnTo>
                    <a:pt x="80" y="3"/>
                  </a:lnTo>
                  <a:lnTo>
                    <a:pt x="79" y="3"/>
                  </a:lnTo>
                  <a:lnTo>
                    <a:pt x="77" y="3"/>
                  </a:lnTo>
                  <a:lnTo>
                    <a:pt x="75" y="3"/>
                  </a:lnTo>
                  <a:lnTo>
                    <a:pt x="75" y="1"/>
                  </a:lnTo>
                  <a:lnTo>
                    <a:pt x="73" y="1"/>
                  </a:lnTo>
                  <a:lnTo>
                    <a:pt x="72" y="1"/>
                  </a:lnTo>
                  <a:lnTo>
                    <a:pt x="70" y="1"/>
                  </a:lnTo>
                  <a:lnTo>
                    <a:pt x="68" y="1"/>
                  </a:lnTo>
                  <a:lnTo>
                    <a:pt x="67" y="1"/>
                  </a:lnTo>
                  <a:lnTo>
                    <a:pt x="65" y="1"/>
                  </a:lnTo>
                  <a:lnTo>
                    <a:pt x="63" y="1"/>
                  </a:lnTo>
                  <a:lnTo>
                    <a:pt x="61" y="1"/>
                  </a:lnTo>
                  <a:lnTo>
                    <a:pt x="60" y="0"/>
                  </a:lnTo>
                  <a:lnTo>
                    <a:pt x="58" y="0"/>
                  </a:lnTo>
                  <a:lnTo>
                    <a:pt x="56" y="1"/>
                  </a:lnTo>
                  <a:lnTo>
                    <a:pt x="55" y="1"/>
                  </a:lnTo>
                  <a:lnTo>
                    <a:pt x="53" y="1"/>
                  </a:lnTo>
                  <a:lnTo>
                    <a:pt x="51" y="1"/>
                  </a:lnTo>
                  <a:lnTo>
                    <a:pt x="50" y="1"/>
                  </a:lnTo>
                  <a:lnTo>
                    <a:pt x="48" y="1"/>
                  </a:lnTo>
                  <a:lnTo>
                    <a:pt x="46" y="1"/>
                  </a:lnTo>
                  <a:lnTo>
                    <a:pt x="44" y="3"/>
                  </a:lnTo>
                  <a:lnTo>
                    <a:pt x="43" y="3"/>
                  </a:lnTo>
                  <a:lnTo>
                    <a:pt x="38" y="5"/>
                  </a:lnTo>
                  <a:lnTo>
                    <a:pt x="36" y="5"/>
                  </a:lnTo>
                  <a:lnTo>
                    <a:pt x="34" y="6"/>
                  </a:lnTo>
                  <a:lnTo>
                    <a:pt x="32" y="6"/>
                  </a:lnTo>
                  <a:lnTo>
                    <a:pt x="31" y="6"/>
                  </a:lnTo>
                  <a:lnTo>
                    <a:pt x="29" y="8"/>
                  </a:lnTo>
                  <a:lnTo>
                    <a:pt x="29" y="10"/>
                  </a:lnTo>
                  <a:lnTo>
                    <a:pt x="27" y="10"/>
                  </a:lnTo>
                  <a:lnTo>
                    <a:pt x="26" y="10"/>
                  </a:lnTo>
                  <a:lnTo>
                    <a:pt x="26" y="11"/>
                  </a:lnTo>
                  <a:lnTo>
                    <a:pt x="24" y="11"/>
                  </a:lnTo>
                  <a:lnTo>
                    <a:pt x="22" y="11"/>
                  </a:lnTo>
                  <a:lnTo>
                    <a:pt x="22" y="13"/>
                  </a:lnTo>
                  <a:lnTo>
                    <a:pt x="21" y="13"/>
                  </a:lnTo>
                  <a:lnTo>
                    <a:pt x="21" y="15"/>
                  </a:lnTo>
                  <a:lnTo>
                    <a:pt x="19" y="15"/>
                  </a:lnTo>
                  <a:lnTo>
                    <a:pt x="19" y="17"/>
                  </a:lnTo>
                  <a:lnTo>
                    <a:pt x="17" y="17"/>
                  </a:lnTo>
                  <a:lnTo>
                    <a:pt x="17" y="18"/>
                  </a:lnTo>
                  <a:lnTo>
                    <a:pt x="15" y="18"/>
                  </a:lnTo>
                  <a:lnTo>
                    <a:pt x="15" y="20"/>
                  </a:lnTo>
                  <a:lnTo>
                    <a:pt x="15" y="22"/>
                  </a:lnTo>
                  <a:lnTo>
                    <a:pt x="14" y="22"/>
                  </a:lnTo>
                  <a:lnTo>
                    <a:pt x="14" y="23"/>
                  </a:lnTo>
                  <a:lnTo>
                    <a:pt x="12" y="23"/>
                  </a:lnTo>
                  <a:lnTo>
                    <a:pt x="10" y="25"/>
                  </a:lnTo>
                  <a:lnTo>
                    <a:pt x="10" y="27"/>
                  </a:lnTo>
                  <a:lnTo>
                    <a:pt x="9" y="29"/>
                  </a:lnTo>
                  <a:lnTo>
                    <a:pt x="9" y="30"/>
                  </a:lnTo>
                  <a:lnTo>
                    <a:pt x="5" y="34"/>
                  </a:lnTo>
                  <a:lnTo>
                    <a:pt x="4" y="37"/>
                  </a:lnTo>
                  <a:lnTo>
                    <a:pt x="4" y="39"/>
                  </a:lnTo>
                  <a:lnTo>
                    <a:pt x="4" y="40"/>
                  </a:lnTo>
                  <a:lnTo>
                    <a:pt x="4" y="42"/>
                  </a:lnTo>
                  <a:lnTo>
                    <a:pt x="2" y="42"/>
                  </a:lnTo>
                  <a:lnTo>
                    <a:pt x="2" y="44"/>
                  </a:lnTo>
                  <a:lnTo>
                    <a:pt x="2" y="46"/>
                  </a:lnTo>
                  <a:lnTo>
                    <a:pt x="2" y="47"/>
                  </a:lnTo>
                  <a:lnTo>
                    <a:pt x="0" y="47"/>
                  </a:lnTo>
                  <a:lnTo>
                    <a:pt x="0" y="49"/>
                  </a:lnTo>
                  <a:lnTo>
                    <a:pt x="0" y="51"/>
                  </a:lnTo>
                  <a:lnTo>
                    <a:pt x="0" y="52"/>
                  </a:lnTo>
                  <a:lnTo>
                    <a:pt x="0" y="54"/>
                  </a:lnTo>
                  <a:lnTo>
                    <a:pt x="0" y="56"/>
                  </a:lnTo>
                  <a:lnTo>
                    <a:pt x="0" y="57"/>
                  </a:lnTo>
                  <a:lnTo>
                    <a:pt x="0" y="59"/>
                  </a:lnTo>
                  <a:lnTo>
                    <a:pt x="0" y="61"/>
                  </a:lnTo>
                  <a:lnTo>
                    <a:pt x="0" y="63"/>
                  </a:lnTo>
                  <a:lnTo>
                    <a:pt x="0" y="64"/>
                  </a:lnTo>
                  <a:lnTo>
                    <a:pt x="0" y="66"/>
                  </a:lnTo>
                  <a:lnTo>
                    <a:pt x="0" y="68"/>
                  </a:lnTo>
                  <a:lnTo>
                    <a:pt x="2" y="69"/>
                  </a:lnTo>
                  <a:lnTo>
                    <a:pt x="2" y="71"/>
                  </a:lnTo>
                  <a:lnTo>
                    <a:pt x="2" y="73"/>
                  </a:lnTo>
                  <a:lnTo>
                    <a:pt x="2" y="75"/>
                  </a:lnTo>
                  <a:lnTo>
                    <a:pt x="4" y="80"/>
                  </a:lnTo>
                  <a:lnTo>
                    <a:pt x="5" y="81"/>
                  </a:lnTo>
                  <a:lnTo>
                    <a:pt x="5" y="83"/>
                  </a:lnTo>
                  <a:lnTo>
                    <a:pt x="7" y="85"/>
                  </a:lnTo>
                  <a:lnTo>
                    <a:pt x="9" y="85"/>
                  </a:lnTo>
                  <a:lnTo>
                    <a:pt x="9" y="86"/>
                  </a:lnTo>
                  <a:lnTo>
                    <a:pt x="10" y="88"/>
                  </a:lnTo>
                  <a:lnTo>
                    <a:pt x="10" y="90"/>
                  </a:lnTo>
                  <a:lnTo>
                    <a:pt x="10" y="92"/>
                  </a:lnTo>
                  <a:lnTo>
                    <a:pt x="12" y="92"/>
                  </a:lnTo>
                  <a:lnTo>
                    <a:pt x="14" y="93"/>
                  </a:lnTo>
                  <a:lnTo>
                    <a:pt x="15" y="95"/>
                  </a:lnTo>
                  <a:lnTo>
                    <a:pt x="15" y="97"/>
                  </a:lnTo>
                  <a:lnTo>
                    <a:pt x="17" y="97"/>
                  </a:lnTo>
                  <a:lnTo>
                    <a:pt x="19" y="98"/>
                  </a:lnTo>
                  <a:lnTo>
                    <a:pt x="19" y="100"/>
                  </a:lnTo>
                  <a:lnTo>
                    <a:pt x="21" y="100"/>
                  </a:lnTo>
                  <a:lnTo>
                    <a:pt x="22" y="100"/>
                  </a:lnTo>
                  <a:lnTo>
                    <a:pt x="22" y="102"/>
                  </a:lnTo>
                  <a:lnTo>
                    <a:pt x="22" y="104"/>
                  </a:lnTo>
                  <a:lnTo>
                    <a:pt x="26" y="104"/>
                  </a:lnTo>
                  <a:lnTo>
                    <a:pt x="26" y="105"/>
                  </a:lnTo>
                  <a:lnTo>
                    <a:pt x="29" y="105"/>
                  </a:lnTo>
                  <a:lnTo>
                    <a:pt x="32" y="107"/>
                  </a:lnTo>
                  <a:lnTo>
                    <a:pt x="36" y="109"/>
                  </a:lnTo>
                  <a:lnTo>
                    <a:pt x="38" y="109"/>
                  </a:lnTo>
                  <a:lnTo>
                    <a:pt x="39" y="110"/>
                  </a:lnTo>
                  <a:lnTo>
                    <a:pt x="41" y="110"/>
                  </a:lnTo>
                  <a:lnTo>
                    <a:pt x="43" y="110"/>
                  </a:lnTo>
                  <a:lnTo>
                    <a:pt x="44" y="110"/>
                  </a:lnTo>
                  <a:lnTo>
                    <a:pt x="46" y="112"/>
                  </a:lnTo>
                  <a:lnTo>
                    <a:pt x="48" y="112"/>
                  </a:lnTo>
                  <a:lnTo>
                    <a:pt x="50" y="112"/>
                  </a:lnTo>
                  <a:lnTo>
                    <a:pt x="51" y="112"/>
                  </a:lnTo>
                  <a:lnTo>
                    <a:pt x="53" y="112"/>
                  </a:lnTo>
                  <a:lnTo>
                    <a:pt x="55" y="112"/>
                  </a:lnTo>
                  <a:lnTo>
                    <a:pt x="56" y="112"/>
                  </a:lnTo>
                  <a:lnTo>
                    <a:pt x="58" y="112"/>
                  </a:lnTo>
                  <a:lnTo>
                    <a:pt x="60" y="112"/>
                  </a:lnTo>
                  <a:lnTo>
                    <a:pt x="61" y="112"/>
                  </a:lnTo>
                  <a:lnTo>
                    <a:pt x="63" y="112"/>
                  </a:lnTo>
                  <a:lnTo>
                    <a:pt x="65" y="112"/>
                  </a:lnTo>
                  <a:lnTo>
                    <a:pt x="65" y="110"/>
                  </a:lnTo>
                  <a:lnTo>
                    <a:pt x="67" y="110"/>
                  </a:lnTo>
                  <a:lnTo>
                    <a:pt x="68" y="110"/>
                  </a:lnTo>
                  <a:lnTo>
                    <a:pt x="72" y="110"/>
                  </a:lnTo>
                  <a:lnTo>
                    <a:pt x="73" y="110"/>
                  </a:lnTo>
                  <a:lnTo>
                    <a:pt x="79" y="107"/>
                  </a:lnTo>
                  <a:lnTo>
                    <a:pt x="80" y="107"/>
                  </a:lnTo>
                  <a:lnTo>
                    <a:pt x="82" y="107"/>
                  </a:lnTo>
                  <a:lnTo>
                    <a:pt x="82" y="105"/>
                  </a:lnTo>
                  <a:lnTo>
                    <a:pt x="84" y="105"/>
                  </a:lnTo>
                  <a:lnTo>
                    <a:pt x="85" y="105"/>
                  </a:lnTo>
                  <a:lnTo>
                    <a:pt x="85" y="104"/>
                  </a:lnTo>
                  <a:lnTo>
                    <a:pt x="87" y="104"/>
                  </a:lnTo>
                  <a:lnTo>
                    <a:pt x="89" y="104"/>
                  </a:lnTo>
                  <a:lnTo>
                    <a:pt x="89" y="102"/>
                  </a:lnTo>
                  <a:lnTo>
                    <a:pt x="89" y="100"/>
                  </a:lnTo>
                  <a:lnTo>
                    <a:pt x="90" y="100"/>
                  </a:lnTo>
                  <a:lnTo>
                    <a:pt x="92" y="100"/>
                  </a:lnTo>
                  <a:lnTo>
                    <a:pt x="94" y="98"/>
                  </a:lnTo>
                  <a:lnTo>
                    <a:pt x="96" y="98"/>
                  </a:lnTo>
                  <a:lnTo>
                    <a:pt x="96" y="97"/>
                  </a:lnTo>
                  <a:lnTo>
                    <a:pt x="97" y="95"/>
                  </a:lnTo>
                  <a:lnTo>
                    <a:pt x="99" y="95"/>
                  </a:lnTo>
                  <a:lnTo>
                    <a:pt x="99" y="93"/>
                  </a:lnTo>
                  <a:lnTo>
                    <a:pt x="101" y="93"/>
                  </a:lnTo>
                  <a:lnTo>
                    <a:pt x="102" y="92"/>
                  </a:lnTo>
                  <a:lnTo>
                    <a:pt x="102" y="90"/>
                  </a:lnTo>
                  <a:lnTo>
                    <a:pt x="104" y="88"/>
                  </a:lnTo>
                  <a:lnTo>
                    <a:pt x="106" y="86"/>
                  </a:lnTo>
                  <a:lnTo>
                    <a:pt x="106" y="85"/>
                  </a:lnTo>
                  <a:lnTo>
                    <a:pt x="108" y="83"/>
                  </a:lnTo>
                  <a:lnTo>
                    <a:pt x="111" y="78"/>
                  </a:lnTo>
                  <a:lnTo>
                    <a:pt x="111" y="75"/>
                  </a:lnTo>
                  <a:lnTo>
                    <a:pt x="113" y="71"/>
                  </a:lnTo>
                  <a:lnTo>
                    <a:pt x="114" y="69"/>
                  </a:lnTo>
                  <a:lnTo>
                    <a:pt x="114" y="68"/>
                  </a:lnTo>
                  <a:lnTo>
                    <a:pt x="114" y="66"/>
                  </a:lnTo>
                  <a:lnTo>
                    <a:pt x="116" y="64"/>
                  </a:lnTo>
                  <a:lnTo>
                    <a:pt x="116" y="63"/>
                  </a:lnTo>
                  <a:lnTo>
                    <a:pt x="116" y="61"/>
                  </a:lnTo>
                  <a:lnTo>
                    <a:pt x="116" y="59"/>
                  </a:lnTo>
                  <a:lnTo>
                    <a:pt x="116" y="57"/>
                  </a:lnTo>
                  <a:lnTo>
                    <a:pt x="116" y="54"/>
                  </a:lnTo>
                  <a:lnTo>
                    <a:pt x="116" y="52"/>
                  </a:lnTo>
                  <a:lnTo>
                    <a:pt x="116" y="51"/>
                  </a:lnTo>
                  <a:lnTo>
                    <a:pt x="116" y="49"/>
                  </a:lnTo>
                  <a:lnTo>
                    <a:pt x="116" y="47"/>
                  </a:lnTo>
                  <a:lnTo>
                    <a:pt x="116" y="46"/>
                  </a:lnTo>
                  <a:lnTo>
                    <a:pt x="114" y="42"/>
                  </a:lnTo>
                  <a:lnTo>
                    <a:pt x="114" y="40"/>
                  </a:lnTo>
                  <a:lnTo>
                    <a:pt x="114" y="39"/>
                  </a:lnTo>
                  <a:lnTo>
                    <a:pt x="113" y="37"/>
                  </a:lnTo>
                  <a:lnTo>
                    <a:pt x="111" y="32"/>
                  </a:lnTo>
                  <a:lnTo>
                    <a:pt x="111" y="29"/>
                  </a:lnTo>
                  <a:lnTo>
                    <a:pt x="109" y="29"/>
                  </a:lnTo>
                  <a:lnTo>
                    <a:pt x="109" y="27"/>
                  </a:lnTo>
                  <a:lnTo>
                    <a:pt x="108" y="27"/>
                  </a:lnTo>
                  <a:lnTo>
                    <a:pt x="108" y="25"/>
                  </a:lnTo>
                  <a:lnTo>
                    <a:pt x="106" y="23"/>
                  </a:lnTo>
                  <a:lnTo>
                    <a:pt x="106" y="22"/>
                  </a:lnTo>
                  <a:lnTo>
                    <a:pt x="104" y="22"/>
                  </a:lnTo>
                  <a:lnTo>
                    <a:pt x="104" y="20"/>
                  </a:lnTo>
                  <a:lnTo>
                    <a:pt x="102" y="18"/>
                  </a:lnTo>
                  <a:lnTo>
                    <a:pt x="102" y="17"/>
                  </a:lnTo>
                  <a:lnTo>
                    <a:pt x="101" y="17"/>
                  </a:lnTo>
                  <a:lnTo>
                    <a:pt x="99" y="15"/>
                  </a:lnTo>
                  <a:lnTo>
                    <a:pt x="97" y="13"/>
                  </a:lnTo>
                  <a:lnTo>
                    <a:pt x="96" y="13"/>
                  </a:lnTo>
                  <a:lnTo>
                    <a:pt x="96" y="11"/>
                  </a:lnTo>
                  <a:lnTo>
                    <a:pt x="94" y="11"/>
                  </a:lnTo>
                  <a:lnTo>
                    <a:pt x="92" y="10"/>
                  </a:lnTo>
                  <a:lnTo>
                    <a:pt x="89" y="10"/>
                  </a:lnTo>
                  <a:lnTo>
                    <a:pt x="89" y="8"/>
                  </a:lnTo>
                  <a:lnTo>
                    <a:pt x="87" y="6"/>
                  </a:lnTo>
                  <a:lnTo>
                    <a:pt x="84" y="5"/>
                  </a:lnTo>
                  <a:close/>
                </a:path>
              </a:pathLst>
            </a:custGeom>
            <a:solidFill>
              <a:srgbClr val="808080"/>
            </a:solidFill>
            <a:ln w="9525">
              <a:noFill/>
              <a:round/>
              <a:headEnd/>
              <a:tailEnd/>
            </a:ln>
          </p:spPr>
          <p:txBody>
            <a:bodyPr/>
            <a:lstStyle/>
            <a:p>
              <a:endParaRPr lang="en-US"/>
            </a:p>
          </p:txBody>
        </p:sp>
        <p:sp>
          <p:nvSpPr>
            <p:cNvPr id="576" name="Freeform 2747"/>
            <p:cNvSpPr>
              <a:spLocks/>
            </p:cNvSpPr>
            <p:nvPr/>
          </p:nvSpPr>
          <p:spPr bwMode="auto">
            <a:xfrm>
              <a:off x="3215" y="2864"/>
              <a:ext cx="117" cy="70"/>
            </a:xfrm>
            <a:custGeom>
              <a:avLst/>
              <a:gdLst>
                <a:gd name="T0" fmla="*/ 73 w 117"/>
                <a:gd name="T1" fmla="*/ 2 h 70"/>
                <a:gd name="T2" fmla="*/ 66 w 117"/>
                <a:gd name="T3" fmla="*/ 0 h 70"/>
                <a:gd name="T4" fmla="*/ 61 w 117"/>
                <a:gd name="T5" fmla="*/ 0 h 70"/>
                <a:gd name="T6" fmla="*/ 56 w 117"/>
                <a:gd name="T7" fmla="*/ 0 h 70"/>
                <a:gd name="T8" fmla="*/ 47 w 117"/>
                <a:gd name="T9" fmla="*/ 2 h 70"/>
                <a:gd name="T10" fmla="*/ 39 w 117"/>
                <a:gd name="T11" fmla="*/ 3 h 70"/>
                <a:gd name="T12" fmla="*/ 35 w 117"/>
                <a:gd name="T13" fmla="*/ 5 h 70"/>
                <a:gd name="T14" fmla="*/ 27 w 117"/>
                <a:gd name="T15" fmla="*/ 7 h 70"/>
                <a:gd name="T16" fmla="*/ 22 w 117"/>
                <a:gd name="T17" fmla="*/ 8 h 70"/>
                <a:gd name="T18" fmla="*/ 18 w 117"/>
                <a:gd name="T19" fmla="*/ 10 h 70"/>
                <a:gd name="T20" fmla="*/ 15 w 117"/>
                <a:gd name="T21" fmla="*/ 12 h 70"/>
                <a:gd name="T22" fmla="*/ 10 w 117"/>
                <a:gd name="T23" fmla="*/ 17 h 70"/>
                <a:gd name="T24" fmla="*/ 1 w 117"/>
                <a:gd name="T25" fmla="*/ 29 h 70"/>
                <a:gd name="T26" fmla="*/ 1 w 117"/>
                <a:gd name="T27" fmla="*/ 32 h 70"/>
                <a:gd name="T28" fmla="*/ 1 w 117"/>
                <a:gd name="T29" fmla="*/ 36 h 70"/>
                <a:gd name="T30" fmla="*/ 1 w 117"/>
                <a:gd name="T31" fmla="*/ 39 h 70"/>
                <a:gd name="T32" fmla="*/ 3 w 117"/>
                <a:gd name="T33" fmla="*/ 44 h 70"/>
                <a:gd name="T34" fmla="*/ 5 w 117"/>
                <a:gd name="T35" fmla="*/ 49 h 70"/>
                <a:gd name="T36" fmla="*/ 10 w 117"/>
                <a:gd name="T37" fmla="*/ 54 h 70"/>
                <a:gd name="T38" fmla="*/ 15 w 117"/>
                <a:gd name="T39" fmla="*/ 58 h 70"/>
                <a:gd name="T40" fmla="*/ 20 w 117"/>
                <a:gd name="T41" fmla="*/ 61 h 70"/>
                <a:gd name="T42" fmla="*/ 25 w 117"/>
                <a:gd name="T43" fmla="*/ 63 h 70"/>
                <a:gd name="T44" fmla="*/ 41 w 117"/>
                <a:gd name="T45" fmla="*/ 68 h 70"/>
                <a:gd name="T46" fmla="*/ 47 w 117"/>
                <a:gd name="T47" fmla="*/ 68 h 70"/>
                <a:gd name="T48" fmla="*/ 53 w 117"/>
                <a:gd name="T49" fmla="*/ 68 h 70"/>
                <a:gd name="T50" fmla="*/ 58 w 117"/>
                <a:gd name="T51" fmla="*/ 70 h 70"/>
                <a:gd name="T52" fmla="*/ 63 w 117"/>
                <a:gd name="T53" fmla="*/ 70 h 70"/>
                <a:gd name="T54" fmla="*/ 66 w 117"/>
                <a:gd name="T55" fmla="*/ 70 h 70"/>
                <a:gd name="T56" fmla="*/ 75 w 117"/>
                <a:gd name="T57" fmla="*/ 66 h 70"/>
                <a:gd name="T58" fmla="*/ 81 w 117"/>
                <a:gd name="T59" fmla="*/ 65 h 70"/>
                <a:gd name="T60" fmla="*/ 87 w 117"/>
                <a:gd name="T61" fmla="*/ 65 h 70"/>
                <a:gd name="T62" fmla="*/ 92 w 117"/>
                <a:gd name="T63" fmla="*/ 63 h 70"/>
                <a:gd name="T64" fmla="*/ 97 w 117"/>
                <a:gd name="T65" fmla="*/ 60 h 70"/>
                <a:gd name="T66" fmla="*/ 102 w 117"/>
                <a:gd name="T67" fmla="*/ 58 h 70"/>
                <a:gd name="T68" fmla="*/ 107 w 117"/>
                <a:gd name="T69" fmla="*/ 53 h 70"/>
                <a:gd name="T70" fmla="*/ 116 w 117"/>
                <a:gd name="T71" fmla="*/ 44 h 70"/>
                <a:gd name="T72" fmla="*/ 117 w 117"/>
                <a:gd name="T73" fmla="*/ 39 h 70"/>
                <a:gd name="T74" fmla="*/ 117 w 117"/>
                <a:gd name="T75" fmla="*/ 34 h 70"/>
                <a:gd name="T76" fmla="*/ 117 w 117"/>
                <a:gd name="T77" fmla="*/ 29 h 70"/>
                <a:gd name="T78" fmla="*/ 117 w 117"/>
                <a:gd name="T79" fmla="*/ 24 h 70"/>
                <a:gd name="T80" fmla="*/ 112 w 117"/>
                <a:gd name="T81" fmla="*/ 20 h 70"/>
                <a:gd name="T82" fmla="*/ 110 w 117"/>
                <a:gd name="T83" fmla="*/ 19 h 70"/>
                <a:gd name="T84" fmla="*/ 109 w 117"/>
                <a:gd name="T85" fmla="*/ 15 h 70"/>
                <a:gd name="T86" fmla="*/ 105 w 117"/>
                <a:gd name="T87" fmla="*/ 14 h 70"/>
                <a:gd name="T88" fmla="*/ 102 w 117"/>
                <a:gd name="T89" fmla="*/ 12 h 70"/>
                <a:gd name="T90" fmla="*/ 99 w 117"/>
                <a:gd name="T91" fmla="*/ 8 h 70"/>
                <a:gd name="T92" fmla="*/ 92 w 117"/>
                <a:gd name="T93" fmla="*/ 7 h 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7"/>
                <a:gd name="T142" fmla="*/ 0 h 70"/>
                <a:gd name="T143" fmla="*/ 117 w 117"/>
                <a:gd name="T144" fmla="*/ 70 h 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7" h="70">
                  <a:moveTo>
                    <a:pt x="85" y="3"/>
                  </a:moveTo>
                  <a:lnTo>
                    <a:pt x="76" y="2"/>
                  </a:lnTo>
                  <a:lnTo>
                    <a:pt x="73" y="2"/>
                  </a:lnTo>
                  <a:lnTo>
                    <a:pt x="70" y="0"/>
                  </a:lnTo>
                  <a:lnTo>
                    <a:pt x="68" y="2"/>
                  </a:lnTo>
                  <a:lnTo>
                    <a:pt x="66" y="0"/>
                  </a:lnTo>
                  <a:lnTo>
                    <a:pt x="64" y="0"/>
                  </a:lnTo>
                  <a:lnTo>
                    <a:pt x="63" y="0"/>
                  </a:lnTo>
                  <a:lnTo>
                    <a:pt x="61" y="0"/>
                  </a:lnTo>
                  <a:lnTo>
                    <a:pt x="59" y="0"/>
                  </a:lnTo>
                  <a:lnTo>
                    <a:pt x="58" y="0"/>
                  </a:lnTo>
                  <a:lnTo>
                    <a:pt x="56" y="0"/>
                  </a:lnTo>
                  <a:lnTo>
                    <a:pt x="54" y="0"/>
                  </a:lnTo>
                  <a:lnTo>
                    <a:pt x="53" y="0"/>
                  </a:lnTo>
                  <a:lnTo>
                    <a:pt x="47" y="2"/>
                  </a:lnTo>
                  <a:lnTo>
                    <a:pt x="44" y="2"/>
                  </a:lnTo>
                  <a:lnTo>
                    <a:pt x="42" y="2"/>
                  </a:lnTo>
                  <a:lnTo>
                    <a:pt x="39" y="3"/>
                  </a:lnTo>
                  <a:lnTo>
                    <a:pt x="37" y="3"/>
                  </a:lnTo>
                  <a:lnTo>
                    <a:pt x="35" y="3"/>
                  </a:lnTo>
                  <a:lnTo>
                    <a:pt x="35" y="5"/>
                  </a:lnTo>
                  <a:lnTo>
                    <a:pt x="30" y="5"/>
                  </a:lnTo>
                  <a:lnTo>
                    <a:pt x="30" y="7"/>
                  </a:lnTo>
                  <a:lnTo>
                    <a:pt x="27" y="7"/>
                  </a:lnTo>
                  <a:lnTo>
                    <a:pt x="25" y="8"/>
                  </a:lnTo>
                  <a:lnTo>
                    <a:pt x="24" y="8"/>
                  </a:lnTo>
                  <a:lnTo>
                    <a:pt x="22" y="8"/>
                  </a:lnTo>
                  <a:lnTo>
                    <a:pt x="22" y="10"/>
                  </a:lnTo>
                  <a:lnTo>
                    <a:pt x="20" y="10"/>
                  </a:lnTo>
                  <a:lnTo>
                    <a:pt x="18" y="10"/>
                  </a:lnTo>
                  <a:lnTo>
                    <a:pt x="18" y="12"/>
                  </a:lnTo>
                  <a:lnTo>
                    <a:pt x="17" y="12"/>
                  </a:lnTo>
                  <a:lnTo>
                    <a:pt x="15" y="12"/>
                  </a:lnTo>
                  <a:lnTo>
                    <a:pt x="13" y="14"/>
                  </a:lnTo>
                  <a:lnTo>
                    <a:pt x="12" y="14"/>
                  </a:lnTo>
                  <a:lnTo>
                    <a:pt x="10" y="17"/>
                  </a:lnTo>
                  <a:lnTo>
                    <a:pt x="6" y="20"/>
                  </a:lnTo>
                  <a:lnTo>
                    <a:pt x="3" y="25"/>
                  </a:lnTo>
                  <a:lnTo>
                    <a:pt x="1" y="29"/>
                  </a:lnTo>
                  <a:lnTo>
                    <a:pt x="3" y="29"/>
                  </a:lnTo>
                  <a:lnTo>
                    <a:pt x="1" y="31"/>
                  </a:lnTo>
                  <a:lnTo>
                    <a:pt x="1" y="32"/>
                  </a:lnTo>
                  <a:lnTo>
                    <a:pt x="1" y="34"/>
                  </a:lnTo>
                  <a:lnTo>
                    <a:pt x="0" y="34"/>
                  </a:lnTo>
                  <a:lnTo>
                    <a:pt x="1" y="36"/>
                  </a:lnTo>
                  <a:lnTo>
                    <a:pt x="0" y="36"/>
                  </a:lnTo>
                  <a:lnTo>
                    <a:pt x="0" y="37"/>
                  </a:lnTo>
                  <a:lnTo>
                    <a:pt x="1" y="39"/>
                  </a:lnTo>
                  <a:lnTo>
                    <a:pt x="1" y="41"/>
                  </a:lnTo>
                  <a:lnTo>
                    <a:pt x="1" y="43"/>
                  </a:lnTo>
                  <a:lnTo>
                    <a:pt x="3" y="44"/>
                  </a:lnTo>
                  <a:lnTo>
                    <a:pt x="3" y="46"/>
                  </a:lnTo>
                  <a:lnTo>
                    <a:pt x="3" y="48"/>
                  </a:lnTo>
                  <a:lnTo>
                    <a:pt x="5" y="49"/>
                  </a:lnTo>
                  <a:lnTo>
                    <a:pt x="6" y="51"/>
                  </a:lnTo>
                  <a:lnTo>
                    <a:pt x="8" y="53"/>
                  </a:lnTo>
                  <a:lnTo>
                    <a:pt x="10" y="54"/>
                  </a:lnTo>
                  <a:lnTo>
                    <a:pt x="12" y="56"/>
                  </a:lnTo>
                  <a:lnTo>
                    <a:pt x="13" y="58"/>
                  </a:lnTo>
                  <a:lnTo>
                    <a:pt x="15" y="58"/>
                  </a:lnTo>
                  <a:lnTo>
                    <a:pt x="15" y="60"/>
                  </a:lnTo>
                  <a:lnTo>
                    <a:pt x="17" y="60"/>
                  </a:lnTo>
                  <a:lnTo>
                    <a:pt x="20" y="61"/>
                  </a:lnTo>
                  <a:lnTo>
                    <a:pt x="22" y="61"/>
                  </a:lnTo>
                  <a:lnTo>
                    <a:pt x="22" y="63"/>
                  </a:lnTo>
                  <a:lnTo>
                    <a:pt x="25" y="63"/>
                  </a:lnTo>
                  <a:lnTo>
                    <a:pt x="27" y="63"/>
                  </a:lnTo>
                  <a:lnTo>
                    <a:pt x="32" y="65"/>
                  </a:lnTo>
                  <a:lnTo>
                    <a:pt x="41" y="68"/>
                  </a:lnTo>
                  <a:lnTo>
                    <a:pt x="41" y="66"/>
                  </a:lnTo>
                  <a:lnTo>
                    <a:pt x="46" y="68"/>
                  </a:lnTo>
                  <a:lnTo>
                    <a:pt x="47" y="68"/>
                  </a:lnTo>
                  <a:lnTo>
                    <a:pt x="49" y="68"/>
                  </a:lnTo>
                  <a:lnTo>
                    <a:pt x="51" y="70"/>
                  </a:lnTo>
                  <a:lnTo>
                    <a:pt x="53" y="68"/>
                  </a:lnTo>
                  <a:lnTo>
                    <a:pt x="54" y="70"/>
                  </a:lnTo>
                  <a:lnTo>
                    <a:pt x="56" y="70"/>
                  </a:lnTo>
                  <a:lnTo>
                    <a:pt x="58" y="70"/>
                  </a:lnTo>
                  <a:lnTo>
                    <a:pt x="59" y="70"/>
                  </a:lnTo>
                  <a:lnTo>
                    <a:pt x="61" y="70"/>
                  </a:lnTo>
                  <a:lnTo>
                    <a:pt x="63" y="70"/>
                  </a:lnTo>
                  <a:lnTo>
                    <a:pt x="64" y="70"/>
                  </a:lnTo>
                  <a:lnTo>
                    <a:pt x="66" y="68"/>
                  </a:lnTo>
                  <a:lnTo>
                    <a:pt x="66" y="70"/>
                  </a:lnTo>
                  <a:lnTo>
                    <a:pt x="71" y="68"/>
                  </a:lnTo>
                  <a:lnTo>
                    <a:pt x="73" y="68"/>
                  </a:lnTo>
                  <a:lnTo>
                    <a:pt x="75" y="66"/>
                  </a:lnTo>
                  <a:lnTo>
                    <a:pt x="76" y="66"/>
                  </a:lnTo>
                  <a:lnTo>
                    <a:pt x="80" y="66"/>
                  </a:lnTo>
                  <a:lnTo>
                    <a:pt x="81" y="65"/>
                  </a:lnTo>
                  <a:lnTo>
                    <a:pt x="81" y="66"/>
                  </a:lnTo>
                  <a:lnTo>
                    <a:pt x="81" y="65"/>
                  </a:lnTo>
                  <a:lnTo>
                    <a:pt x="87" y="65"/>
                  </a:lnTo>
                  <a:lnTo>
                    <a:pt x="87" y="63"/>
                  </a:lnTo>
                  <a:lnTo>
                    <a:pt x="88" y="63"/>
                  </a:lnTo>
                  <a:lnTo>
                    <a:pt x="92" y="63"/>
                  </a:lnTo>
                  <a:lnTo>
                    <a:pt x="93" y="61"/>
                  </a:lnTo>
                  <a:lnTo>
                    <a:pt x="95" y="61"/>
                  </a:lnTo>
                  <a:lnTo>
                    <a:pt x="97" y="60"/>
                  </a:lnTo>
                  <a:lnTo>
                    <a:pt x="99" y="60"/>
                  </a:lnTo>
                  <a:lnTo>
                    <a:pt x="100" y="58"/>
                  </a:lnTo>
                  <a:lnTo>
                    <a:pt x="102" y="58"/>
                  </a:lnTo>
                  <a:lnTo>
                    <a:pt x="104" y="54"/>
                  </a:lnTo>
                  <a:lnTo>
                    <a:pt x="105" y="54"/>
                  </a:lnTo>
                  <a:lnTo>
                    <a:pt x="107" y="53"/>
                  </a:lnTo>
                  <a:lnTo>
                    <a:pt x="109" y="53"/>
                  </a:lnTo>
                  <a:lnTo>
                    <a:pt x="110" y="49"/>
                  </a:lnTo>
                  <a:lnTo>
                    <a:pt x="116" y="44"/>
                  </a:lnTo>
                  <a:lnTo>
                    <a:pt x="114" y="43"/>
                  </a:lnTo>
                  <a:lnTo>
                    <a:pt x="117" y="41"/>
                  </a:lnTo>
                  <a:lnTo>
                    <a:pt x="117" y="39"/>
                  </a:lnTo>
                  <a:lnTo>
                    <a:pt x="117" y="37"/>
                  </a:lnTo>
                  <a:lnTo>
                    <a:pt x="117" y="36"/>
                  </a:lnTo>
                  <a:lnTo>
                    <a:pt x="117" y="34"/>
                  </a:lnTo>
                  <a:lnTo>
                    <a:pt x="117" y="32"/>
                  </a:lnTo>
                  <a:lnTo>
                    <a:pt x="117" y="31"/>
                  </a:lnTo>
                  <a:lnTo>
                    <a:pt x="117" y="29"/>
                  </a:lnTo>
                  <a:lnTo>
                    <a:pt x="117" y="27"/>
                  </a:lnTo>
                  <a:lnTo>
                    <a:pt x="116" y="25"/>
                  </a:lnTo>
                  <a:lnTo>
                    <a:pt x="117" y="24"/>
                  </a:lnTo>
                  <a:lnTo>
                    <a:pt x="116" y="24"/>
                  </a:lnTo>
                  <a:lnTo>
                    <a:pt x="114" y="20"/>
                  </a:lnTo>
                  <a:lnTo>
                    <a:pt x="112" y="20"/>
                  </a:lnTo>
                  <a:lnTo>
                    <a:pt x="114" y="20"/>
                  </a:lnTo>
                  <a:lnTo>
                    <a:pt x="112" y="19"/>
                  </a:lnTo>
                  <a:lnTo>
                    <a:pt x="110" y="19"/>
                  </a:lnTo>
                  <a:lnTo>
                    <a:pt x="110" y="17"/>
                  </a:lnTo>
                  <a:lnTo>
                    <a:pt x="109" y="17"/>
                  </a:lnTo>
                  <a:lnTo>
                    <a:pt x="109" y="15"/>
                  </a:lnTo>
                  <a:lnTo>
                    <a:pt x="107" y="15"/>
                  </a:lnTo>
                  <a:lnTo>
                    <a:pt x="107" y="14"/>
                  </a:lnTo>
                  <a:lnTo>
                    <a:pt x="105" y="14"/>
                  </a:lnTo>
                  <a:lnTo>
                    <a:pt x="105" y="12"/>
                  </a:lnTo>
                  <a:lnTo>
                    <a:pt x="104" y="12"/>
                  </a:lnTo>
                  <a:lnTo>
                    <a:pt x="102" y="12"/>
                  </a:lnTo>
                  <a:lnTo>
                    <a:pt x="102" y="10"/>
                  </a:lnTo>
                  <a:lnTo>
                    <a:pt x="100" y="10"/>
                  </a:lnTo>
                  <a:lnTo>
                    <a:pt x="99" y="8"/>
                  </a:lnTo>
                  <a:lnTo>
                    <a:pt x="97" y="8"/>
                  </a:lnTo>
                  <a:lnTo>
                    <a:pt x="97" y="7"/>
                  </a:lnTo>
                  <a:lnTo>
                    <a:pt x="92" y="7"/>
                  </a:lnTo>
                  <a:lnTo>
                    <a:pt x="92" y="5"/>
                  </a:lnTo>
                  <a:lnTo>
                    <a:pt x="85" y="3"/>
                  </a:lnTo>
                  <a:close/>
                </a:path>
              </a:pathLst>
            </a:custGeom>
            <a:solidFill>
              <a:srgbClr val="808080"/>
            </a:solidFill>
            <a:ln w="9525">
              <a:noFill/>
              <a:round/>
              <a:headEnd/>
              <a:tailEnd/>
            </a:ln>
          </p:spPr>
          <p:txBody>
            <a:bodyPr/>
            <a:lstStyle/>
            <a:p>
              <a:endParaRPr lang="en-US"/>
            </a:p>
          </p:txBody>
        </p:sp>
        <p:sp>
          <p:nvSpPr>
            <p:cNvPr id="577" name="Freeform 2748"/>
            <p:cNvSpPr>
              <a:spLocks/>
            </p:cNvSpPr>
            <p:nvPr/>
          </p:nvSpPr>
          <p:spPr bwMode="auto">
            <a:xfrm>
              <a:off x="3211" y="2862"/>
              <a:ext cx="126" cy="72"/>
            </a:xfrm>
            <a:custGeom>
              <a:avLst/>
              <a:gdLst>
                <a:gd name="T0" fmla="*/ 0 w 126"/>
                <a:gd name="T1" fmla="*/ 27 h 72"/>
                <a:gd name="T2" fmla="*/ 0 w 126"/>
                <a:gd name="T3" fmla="*/ 36 h 72"/>
                <a:gd name="T4" fmla="*/ 0 w 126"/>
                <a:gd name="T5" fmla="*/ 45 h 72"/>
                <a:gd name="T6" fmla="*/ 5 w 126"/>
                <a:gd name="T7" fmla="*/ 51 h 72"/>
                <a:gd name="T8" fmla="*/ 14 w 126"/>
                <a:gd name="T9" fmla="*/ 60 h 72"/>
                <a:gd name="T10" fmla="*/ 22 w 126"/>
                <a:gd name="T11" fmla="*/ 65 h 72"/>
                <a:gd name="T12" fmla="*/ 34 w 126"/>
                <a:gd name="T13" fmla="*/ 70 h 72"/>
                <a:gd name="T14" fmla="*/ 46 w 126"/>
                <a:gd name="T15" fmla="*/ 72 h 72"/>
                <a:gd name="T16" fmla="*/ 55 w 126"/>
                <a:gd name="T17" fmla="*/ 72 h 72"/>
                <a:gd name="T18" fmla="*/ 63 w 126"/>
                <a:gd name="T19" fmla="*/ 72 h 72"/>
                <a:gd name="T20" fmla="*/ 77 w 126"/>
                <a:gd name="T21" fmla="*/ 72 h 72"/>
                <a:gd name="T22" fmla="*/ 94 w 126"/>
                <a:gd name="T23" fmla="*/ 67 h 72"/>
                <a:gd name="T24" fmla="*/ 103 w 126"/>
                <a:gd name="T25" fmla="*/ 63 h 72"/>
                <a:gd name="T26" fmla="*/ 113 w 126"/>
                <a:gd name="T27" fmla="*/ 58 h 72"/>
                <a:gd name="T28" fmla="*/ 123 w 126"/>
                <a:gd name="T29" fmla="*/ 46 h 72"/>
                <a:gd name="T30" fmla="*/ 125 w 126"/>
                <a:gd name="T31" fmla="*/ 38 h 72"/>
                <a:gd name="T32" fmla="*/ 126 w 126"/>
                <a:gd name="T33" fmla="*/ 33 h 72"/>
                <a:gd name="T34" fmla="*/ 123 w 126"/>
                <a:gd name="T35" fmla="*/ 26 h 72"/>
                <a:gd name="T36" fmla="*/ 118 w 126"/>
                <a:gd name="T37" fmla="*/ 19 h 72"/>
                <a:gd name="T38" fmla="*/ 109 w 126"/>
                <a:gd name="T39" fmla="*/ 14 h 72"/>
                <a:gd name="T40" fmla="*/ 106 w 126"/>
                <a:gd name="T41" fmla="*/ 9 h 72"/>
                <a:gd name="T42" fmla="*/ 99 w 126"/>
                <a:gd name="T43" fmla="*/ 7 h 72"/>
                <a:gd name="T44" fmla="*/ 75 w 126"/>
                <a:gd name="T45" fmla="*/ 0 h 72"/>
                <a:gd name="T46" fmla="*/ 62 w 126"/>
                <a:gd name="T47" fmla="*/ 0 h 72"/>
                <a:gd name="T48" fmla="*/ 50 w 126"/>
                <a:gd name="T49" fmla="*/ 0 h 72"/>
                <a:gd name="T50" fmla="*/ 34 w 126"/>
                <a:gd name="T51" fmla="*/ 5 h 72"/>
                <a:gd name="T52" fmla="*/ 26 w 126"/>
                <a:gd name="T53" fmla="*/ 9 h 72"/>
                <a:gd name="T54" fmla="*/ 17 w 126"/>
                <a:gd name="T55" fmla="*/ 12 h 72"/>
                <a:gd name="T56" fmla="*/ 7 w 126"/>
                <a:gd name="T57" fmla="*/ 22 h 72"/>
                <a:gd name="T58" fmla="*/ 19 w 126"/>
                <a:gd name="T59" fmla="*/ 17 h 72"/>
                <a:gd name="T60" fmla="*/ 28 w 126"/>
                <a:gd name="T61" fmla="*/ 12 h 72"/>
                <a:gd name="T62" fmla="*/ 34 w 126"/>
                <a:gd name="T63" fmla="*/ 10 h 72"/>
                <a:gd name="T64" fmla="*/ 53 w 126"/>
                <a:gd name="T65" fmla="*/ 5 h 72"/>
                <a:gd name="T66" fmla="*/ 63 w 126"/>
                <a:gd name="T67" fmla="*/ 5 h 72"/>
                <a:gd name="T68" fmla="*/ 74 w 126"/>
                <a:gd name="T69" fmla="*/ 5 h 72"/>
                <a:gd name="T70" fmla="*/ 94 w 126"/>
                <a:gd name="T71" fmla="*/ 9 h 72"/>
                <a:gd name="T72" fmla="*/ 101 w 126"/>
                <a:gd name="T73" fmla="*/ 12 h 72"/>
                <a:gd name="T74" fmla="*/ 106 w 126"/>
                <a:gd name="T75" fmla="*/ 16 h 72"/>
                <a:gd name="T76" fmla="*/ 113 w 126"/>
                <a:gd name="T77" fmla="*/ 22 h 72"/>
                <a:gd name="T78" fmla="*/ 118 w 126"/>
                <a:gd name="T79" fmla="*/ 33 h 72"/>
                <a:gd name="T80" fmla="*/ 118 w 126"/>
                <a:gd name="T81" fmla="*/ 38 h 72"/>
                <a:gd name="T82" fmla="*/ 113 w 126"/>
                <a:gd name="T83" fmla="*/ 50 h 72"/>
                <a:gd name="T84" fmla="*/ 106 w 126"/>
                <a:gd name="T85" fmla="*/ 56 h 72"/>
                <a:gd name="T86" fmla="*/ 94 w 126"/>
                <a:gd name="T87" fmla="*/ 62 h 72"/>
                <a:gd name="T88" fmla="*/ 82 w 126"/>
                <a:gd name="T89" fmla="*/ 67 h 72"/>
                <a:gd name="T90" fmla="*/ 67 w 126"/>
                <a:gd name="T91" fmla="*/ 68 h 72"/>
                <a:gd name="T92" fmla="*/ 60 w 126"/>
                <a:gd name="T93" fmla="*/ 68 h 72"/>
                <a:gd name="T94" fmla="*/ 48 w 126"/>
                <a:gd name="T95" fmla="*/ 68 h 72"/>
                <a:gd name="T96" fmla="*/ 38 w 126"/>
                <a:gd name="T97" fmla="*/ 67 h 72"/>
                <a:gd name="T98" fmla="*/ 26 w 126"/>
                <a:gd name="T99" fmla="*/ 62 h 72"/>
                <a:gd name="T100" fmla="*/ 17 w 126"/>
                <a:gd name="T101" fmla="*/ 56 h 72"/>
                <a:gd name="T102" fmla="*/ 7 w 126"/>
                <a:gd name="T103" fmla="*/ 43 h 72"/>
                <a:gd name="T104" fmla="*/ 7 w 126"/>
                <a:gd name="T105" fmla="*/ 33 h 72"/>
                <a:gd name="T106" fmla="*/ 9 w 126"/>
                <a:gd name="T107" fmla="*/ 27 h 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6"/>
                <a:gd name="T163" fmla="*/ 0 h 72"/>
                <a:gd name="T164" fmla="*/ 126 w 126"/>
                <a:gd name="T165" fmla="*/ 72 h 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6" h="72">
                  <a:moveTo>
                    <a:pt x="7" y="22"/>
                  </a:moveTo>
                  <a:lnTo>
                    <a:pt x="2" y="27"/>
                  </a:lnTo>
                  <a:lnTo>
                    <a:pt x="0" y="27"/>
                  </a:lnTo>
                  <a:lnTo>
                    <a:pt x="0" y="31"/>
                  </a:lnTo>
                  <a:lnTo>
                    <a:pt x="0" y="33"/>
                  </a:lnTo>
                  <a:lnTo>
                    <a:pt x="0" y="36"/>
                  </a:lnTo>
                  <a:lnTo>
                    <a:pt x="0" y="38"/>
                  </a:lnTo>
                  <a:lnTo>
                    <a:pt x="0" y="43"/>
                  </a:lnTo>
                  <a:lnTo>
                    <a:pt x="0" y="45"/>
                  </a:lnTo>
                  <a:lnTo>
                    <a:pt x="2" y="48"/>
                  </a:lnTo>
                  <a:lnTo>
                    <a:pt x="4" y="51"/>
                  </a:lnTo>
                  <a:lnTo>
                    <a:pt x="5" y="51"/>
                  </a:lnTo>
                  <a:lnTo>
                    <a:pt x="7" y="55"/>
                  </a:lnTo>
                  <a:lnTo>
                    <a:pt x="10" y="58"/>
                  </a:lnTo>
                  <a:lnTo>
                    <a:pt x="14" y="60"/>
                  </a:lnTo>
                  <a:lnTo>
                    <a:pt x="17" y="62"/>
                  </a:lnTo>
                  <a:lnTo>
                    <a:pt x="19" y="63"/>
                  </a:lnTo>
                  <a:lnTo>
                    <a:pt x="22" y="65"/>
                  </a:lnTo>
                  <a:lnTo>
                    <a:pt x="26" y="67"/>
                  </a:lnTo>
                  <a:lnTo>
                    <a:pt x="31" y="68"/>
                  </a:lnTo>
                  <a:lnTo>
                    <a:pt x="34" y="70"/>
                  </a:lnTo>
                  <a:lnTo>
                    <a:pt x="38" y="70"/>
                  </a:lnTo>
                  <a:lnTo>
                    <a:pt x="43" y="72"/>
                  </a:lnTo>
                  <a:lnTo>
                    <a:pt x="46" y="72"/>
                  </a:lnTo>
                  <a:lnTo>
                    <a:pt x="48" y="72"/>
                  </a:lnTo>
                  <a:lnTo>
                    <a:pt x="53" y="72"/>
                  </a:lnTo>
                  <a:lnTo>
                    <a:pt x="55" y="72"/>
                  </a:lnTo>
                  <a:lnTo>
                    <a:pt x="58" y="72"/>
                  </a:lnTo>
                  <a:lnTo>
                    <a:pt x="62" y="72"/>
                  </a:lnTo>
                  <a:lnTo>
                    <a:pt x="63" y="72"/>
                  </a:lnTo>
                  <a:lnTo>
                    <a:pt x="68" y="72"/>
                  </a:lnTo>
                  <a:lnTo>
                    <a:pt x="74" y="72"/>
                  </a:lnTo>
                  <a:lnTo>
                    <a:pt x="77" y="72"/>
                  </a:lnTo>
                  <a:lnTo>
                    <a:pt x="85" y="70"/>
                  </a:lnTo>
                  <a:lnTo>
                    <a:pt x="91" y="68"/>
                  </a:lnTo>
                  <a:lnTo>
                    <a:pt x="94" y="67"/>
                  </a:lnTo>
                  <a:lnTo>
                    <a:pt x="97" y="67"/>
                  </a:lnTo>
                  <a:lnTo>
                    <a:pt x="99" y="65"/>
                  </a:lnTo>
                  <a:lnTo>
                    <a:pt x="103" y="63"/>
                  </a:lnTo>
                  <a:lnTo>
                    <a:pt x="104" y="62"/>
                  </a:lnTo>
                  <a:lnTo>
                    <a:pt x="109" y="58"/>
                  </a:lnTo>
                  <a:lnTo>
                    <a:pt x="113" y="58"/>
                  </a:lnTo>
                  <a:lnTo>
                    <a:pt x="114" y="56"/>
                  </a:lnTo>
                  <a:lnTo>
                    <a:pt x="120" y="51"/>
                  </a:lnTo>
                  <a:lnTo>
                    <a:pt x="123" y="46"/>
                  </a:lnTo>
                  <a:lnTo>
                    <a:pt x="123" y="45"/>
                  </a:lnTo>
                  <a:lnTo>
                    <a:pt x="123" y="43"/>
                  </a:lnTo>
                  <a:lnTo>
                    <a:pt x="125" y="38"/>
                  </a:lnTo>
                  <a:lnTo>
                    <a:pt x="126" y="36"/>
                  </a:lnTo>
                  <a:lnTo>
                    <a:pt x="125" y="34"/>
                  </a:lnTo>
                  <a:lnTo>
                    <a:pt x="126" y="33"/>
                  </a:lnTo>
                  <a:lnTo>
                    <a:pt x="125" y="31"/>
                  </a:lnTo>
                  <a:lnTo>
                    <a:pt x="123" y="29"/>
                  </a:lnTo>
                  <a:lnTo>
                    <a:pt x="123" y="26"/>
                  </a:lnTo>
                  <a:lnTo>
                    <a:pt x="123" y="24"/>
                  </a:lnTo>
                  <a:lnTo>
                    <a:pt x="121" y="22"/>
                  </a:lnTo>
                  <a:lnTo>
                    <a:pt x="118" y="19"/>
                  </a:lnTo>
                  <a:lnTo>
                    <a:pt x="114" y="16"/>
                  </a:lnTo>
                  <a:lnTo>
                    <a:pt x="113" y="16"/>
                  </a:lnTo>
                  <a:lnTo>
                    <a:pt x="109" y="14"/>
                  </a:lnTo>
                  <a:lnTo>
                    <a:pt x="109" y="12"/>
                  </a:lnTo>
                  <a:lnTo>
                    <a:pt x="106" y="10"/>
                  </a:lnTo>
                  <a:lnTo>
                    <a:pt x="106" y="9"/>
                  </a:lnTo>
                  <a:lnTo>
                    <a:pt x="103" y="9"/>
                  </a:lnTo>
                  <a:lnTo>
                    <a:pt x="101" y="7"/>
                  </a:lnTo>
                  <a:lnTo>
                    <a:pt x="99" y="7"/>
                  </a:lnTo>
                  <a:lnTo>
                    <a:pt x="80" y="0"/>
                  </a:lnTo>
                  <a:lnTo>
                    <a:pt x="77" y="0"/>
                  </a:lnTo>
                  <a:lnTo>
                    <a:pt x="75" y="0"/>
                  </a:lnTo>
                  <a:lnTo>
                    <a:pt x="72" y="0"/>
                  </a:lnTo>
                  <a:lnTo>
                    <a:pt x="68" y="0"/>
                  </a:lnTo>
                  <a:lnTo>
                    <a:pt x="62" y="0"/>
                  </a:lnTo>
                  <a:lnTo>
                    <a:pt x="60" y="0"/>
                  </a:lnTo>
                  <a:lnTo>
                    <a:pt x="57" y="0"/>
                  </a:lnTo>
                  <a:lnTo>
                    <a:pt x="50" y="0"/>
                  </a:lnTo>
                  <a:lnTo>
                    <a:pt x="43" y="4"/>
                  </a:lnTo>
                  <a:lnTo>
                    <a:pt x="39" y="4"/>
                  </a:lnTo>
                  <a:lnTo>
                    <a:pt x="34" y="5"/>
                  </a:lnTo>
                  <a:lnTo>
                    <a:pt x="31" y="7"/>
                  </a:lnTo>
                  <a:lnTo>
                    <a:pt x="28" y="7"/>
                  </a:lnTo>
                  <a:lnTo>
                    <a:pt x="26" y="9"/>
                  </a:lnTo>
                  <a:lnTo>
                    <a:pt x="22" y="9"/>
                  </a:lnTo>
                  <a:lnTo>
                    <a:pt x="21" y="10"/>
                  </a:lnTo>
                  <a:lnTo>
                    <a:pt x="17" y="12"/>
                  </a:lnTo>
                  <a:lnTo>
                    <a:pt x="14" y="16"/>
                  </a:lnTo>
                  <a:lnTo>
                    <a:pt x="9" y="19"/>
                  </a:lnTo>
                  <a:lnTo>
                    <a:pt x="7" y="22"/>
                  </a:lnTo>
                  <a:lnTo>
                    <a:pt x="14" y="24"/>
                  </a:lnTo>
                  <a:lnTo>
                    <a:pt x="16" y="21"/>
                  </a:lnTo>
                  <a:lnTo>
                    <a:pt x="19" y="17"/>
                  </a:lnTo>
                  <a:lnTo>
                    <a:pt x="22" y="16"/>
                  </a:lnTo>
                  <a:lnTo>
                    <a:pt x="26" y="12"/>
                  </a:lnTo>
                  <a:lnTo>
                    <a:pt x="28" y="12"/>
                  </a:lnTo>
                  <a:lnTo>
                    <a:pt x="31" y="12"/>
                  </a:lnTo>
                  <a:lnTo>
                    <a:pt x="33" y="10"/>
                  </a:lnTo>
                  <a:lnTo>
                    <a:pt x="34" y="10"/>
                  </a:lnTo>
                  <a:lnTo>
                    <a:pt x="38" y="9"/>
                  </a:lnTo>
                  <a:lnTo>
                    <a:pt x="43" y="7"/>
                  </a:lnTo>
                  <a:lnTo>
                    <a:pt x="53" y="5"/>
                  </a:lnTo>
                  <a:lnTo>
                    <a:pt x="58" y="5"/>
                  </a:lnTo>
                  <a:lnTo>
                    <a:pt x="60" y="5"/>
                  </a:lnTo>
                  <a:lnTo>
                    <a:pt x="63" y="5"/>
                  </a:lnTo>
                  <a:lnTo>
                    <a:pt x="68" y="5"/>
                  </a:lnTo>
                  <a:lnTo>
                    <a:pt x="70" y="5"/>
                  </a:lnTo>
                  <a:lnTo>
                    <a:pt x="74" y="5"/>
                  </a:lnTo>
                  <a:lnTo>
                    <a:pt x="75" y="5"/>
                  </a:lnTo>
                  <a:lnTo>
                    <a:pt x="79" y="5"/>
                  </a:lnTo>
                  <a:lnTo>
                    <a:pt x="94" y="9"/>
                  </a:lnTo>
                  <a:lnTo>
                    <a:pt x="96" y="10"/>
                  </a:lnTo>
                  <a:lnTo>
                    <a:pt x="97" y="10"/>
                  </a:lnTo>
                  <a:lnTo>
                    <a:pt x="101" y="12"/>
                  </a:lnTo>
                  <a:lnTo>
                    <a:pt x="103" y="12"/>
                  </a:lnTo>
                  <a:lnTo>
                    <a:pt x="103" y="16"/>
                  </a:lnTo>
                  <a:lnTo>
                    <a:pt x="106" y="16"/>
                  </a:lnTo>
                  <a:lnTo>
                    <a:pt x="109" y="19"/>
                  </a:lnTo>
                  <a:lnTo>
                    <a:pt x="109" y="21"/>
                  </a:lnTo>
                  <a:lnTo>
                    <a:pt x="113" y="22"/>
                  </a:lnTo>
                  <a:lnTo>
                    <a:pt x="116" y="27"/>
                  </a:lnTo>
                  <a:lnTo>
                    <a:pt x="116" y="31"/>
                  </a:lnTo>
                  <a:lnTo>
                    <a:pt x="118" y="33"/>
                  </a:lnTo>
                  <a:lnTo>
                    <a:pt x="116" y="34"/>
                  </a:lnTo>
                  <a:lnTo>
                    <a:pt x="118" y="36"/>
                  </a:lnTo>
                  <a:lnTo>
                    <a:pt x="118" y="38"/>
                  </a:lnTo>
                  <a:lnTo>
                    <a:pt x="116" y="43"/>
                  </a:lnTo>
                  <a:lnTo>
                    <a:pt x="116" y="45"/>
                  </a:lnTo>
                  <a:lnTo>
                    <a:pt x="113" y="50"/>
                  </a:lnTo>
                  <a:lnTo>
                    <a:pt x="108" y="55"/>
                  </a:lnTo>
                  <a:lnTo>
                    <a:pt x="106" y="55"/>
                  </a:lnTo>
                  <a:lnTo>
                    <a:pt x="106" y="56"/>
                  </a:lnTo>
                  <a:lnTo>
                    <a:pt x="99" y="60"/>
                  </a:lnTo>
                  <a:lnTo>
                    <a:pt x="97" y="60"/>
                  </a:lnTo>
                  <a:lnTo>
                    <a:pt x="94" y="62"/>
                  </a:lnTo>
                  <a:lnTo>
                    <a:pt x="92" y="62"/>
                  </a:lnTo>
                  <a:lnTo>
                    <a:pt x="89" y="63"/>
                  </a:lnTo>
                  <a:lnTo>
                    <a:pt x="82" y="67"/>
                  </a:lnTo>
                  <a:lnTo>
                    <a:pt x="75" y="67"/>
                  </a:lnTo>
                  <a:lnTo>
                    <a:pt x="72" y="68"/>
                  </a:lnTo>
                  <a:lnTo>
                    <a:pt x="67" y="68"/>
                  </a:lnTo>
                  <a:lnTo>
                    <a:pt x="63" y="68"/>
                  </a:lnTo>
                  <a:lnTo>
                    <a:pt x="62" y="68"/>
                  </a:lnTo>
                  <a:lnTo>
                    <a:pt x="60" y="68"/>
                  </a:lnTo>
                  <a:lnTo>
                    <a:pt x="55" y="68"/>
                  </a:lnTo>
                  <a:lnTo>
                    <a:pt x="50" y="68"/>
                  </a:lnTo>
                  <a:lnTo>
                    <a:pt x="48" y="68"/>
                  </a:lnTo>
                  <a:lnTo>
                    <a:pt x="45" y="68"/>
                  </a:lnTo>
                  <a:lnTo>
                    <a:pt x="39" y="67"/>
                  </a:lnTo>
                  <a:lnTo>
                    <a:pt x="38" y="67"/>
                  </a:lnTo>
                  <a:lnTo>
                    <a:pt x="36" y="65"/>
                  </a:lnTo>
                  <a:lnTo>
                    <a:pt x="31" y="63"/>
                  </a:lnTo>
                  <a:lnTo>
                    <a:pt x="26" y="62"/>
                  </a:lnTo>
                  <a:lnTo>
                    <a:pt x="22" y="60"/>
                  </a:lnTo>
                  <a:lnTo>
                    <a:pt x="19" y="58"/>
                  </a:lnTo>
                  <a:lnTo>
                    <a:pt x="17" y="56"/>
                  </a:lnTo>
                  <a:lnTo>
                    <a:pt x="14" y="51"/>
                  </a:lnTo>
                  <a:lnTo>
                    <a:pt x="9" y="46"/>
                  </a:lnTo>
                  <a:lnTo>
                    <a:pt x="7" y="43"/>
                  </a:lnTo>
                  <a:lnTo>
                    <a:pt x="7" y="38"/>
                  </a:lnTo>
                  <a:lnTo>
                    <a:pt x="7" y="36"/>
                  </a:lnTo>
                  <a:lnTo>
                    <a:pt x="7" y="33"/>
                  </a:lnTo>
                  <a:lnTo>
                    <a:pt x="9" y="31"/>
                  </a:lnTo>
                  <a:lnTo>
                    <a:pt x="9" y="29"/>
                  </a:lnTo>
                  <a:lnTo>
                    <a:pt x="9" y="27"/>
                  </a:lnTo>
                  <a:lnTo>
                    <a:pt x="14" y="24"/>
                  </a:lnTo>
                  <a:lnTo>
                    <a:pt x="7" y="22"/>
                  </a:lnTo>
                  <a:close/>
                </a:path>
              </a:pathLst>
            </a:custGeom>
            <a:solidFill>
              <a:srgbClr val="808080"/>
            </a:solidFill>
            <a:ln w="9525">
              <a:noFill/>
              <a:round/>
              <a:headEnd/>
              <a:tailEnd/>
            </a:ln>
          </p:spPr>
          <p:txBody>
            <a:bodyPr/>
            <a:lstStyle/>
            <a:p>
              <a:endParaRPr lang="en-US"/>
            </a:p>
          </p:txBody>
        </p:sp>
        <p:sp>
          <p:nvSpPr>
            <p:cNvPr id="578" name="Freeform 2749"/>
            <p:cNvSpPr>
              <a:spLocks/>
            </p:cNvSpPr>
            <p:nvPr/>
          </p:nvSpPr>
          <p:spPr bwMode="auto">
            <a:xfrm>
              <a:off x="3165" y="2799"/>
              <a:ext cx="150" cy="87"/>
            </a:xfrm>
            <a:custGeom>
              <a:avLst/>
              <a:gdLst>
                <a:gd name="T0" fmla="*/ 97 w 150"/>
                <a:gd name="T1" fmla="*/ 4 h 87"/>
                <a:gd name="T2" fmla="*/ 91 w 150"/>
                <a:gd name="T3" fmla="*/ 2 h 87"/>
                <a:gd name="T4" fmla="*/ 85 w 150"/>
                <a:gd name="T5" fmla="*/ 2 h 87"/>
                <a:gd name="T6" fmla="*/ 80 w 150"/>
                <a:gd name="T7" fmla="*/ 2 h 87"/>
                <a:gd name="T8" fmla="*/ 77 w 150"/>
                <a:gd name="T9" fmla="*/ 2 h 87"/>
                <a:gd name="T10" fmla="*/ 72 w 150"/>
                <a:gd name="T11" fmla="*/ 0 h 87"/>
                <a:gd name="T12" fmla="*/ 65 w 150"/>
                <a:gd name="T13" fmla="*/ 2 h 87"/>
                <a:gd name="T14" fmla="*/ 45 w 150"/>
                <a:gd name="T15" fmla="*/ 5 h 87"/>
                <a:gd name="T16" fmla="*/ 39 w 150"/>
                <a:gd name="T17" fmla="*/ 7 h 87"/>
                <a:gd name="T18" fmla="*/ 34 w 150"/>
                <a:gd name="T19" fmla="*/ 9 h 87"/>
                <a:gd name="T20" fmla="*/ 29 w 150"/>
                <a:gd name="T21" fmla="*/ 12 h 87"/>
                <a:gd name="T22" fmla="*/ 26 w 150"/>
                <a:gd name="T23" fmla="*/ 14 h 87"/>
                <a:gd name="T24" fmla="*/ 22 w 150"/>
                <a:gd name="T25" fmla="*/ 15 h 87"/>
                <a:gd name="T26" fmla="*/ 17 w 150"/>
                <a:gd name="T27" fmla="*/ 17 h 87"/>
                <a:gd name="T28" fmla="*/ 12 w 150"/>
                <a:gd name="T29" fmla="*/ 22 h 87"/>
                <a:gd name="T30" fmla="*/ 7 w 150"/>
                <a:gd name="T31" fmla="*/ 33 h 87"/>
                <a:gd name="T32" fmla="*/ 2 w 150"/>
                <a:gd name="T33" fmla="*/ 36 h 87"/>
                <a:gd name="T34" fmla="*/ 2 w 150"/>
                <a:gd name="T35" fmla="*/ 41 h 87"/>
                <a:gd name="T36" fmla="*/ 2 w 150"/>
                <a:gd name="T37" fmla="*/ 44 h 87"/>
                <a:gd name="T38" fmla="*/ 0 w 150"/>
                <a:gd name="T39" fmla="*/ 48 h 87"/>
                <a:gd name="T40" fmla="*/ 2 w 150"/>
                <a:gd name="T41" fmla="*/ 51 h 87"/>
                <a:gd name="T42" fmla="*/ 10 w 150"/>
                <a:gd name="T43" fmla="*/ 67 h 87"/>
                <a:gd name="T44" fmla="*/ 14 w 150"/>
                <a:gd name="T45" fmla="*/ 68 h 87"/>
                <a:gd name="T46" fmla="*/ 17 w 150"/>
                <a:gd name="T47" fmla="*/ 72 h 87"/>
                <a:gd name="T48" fmla="*/ 21 w 150"/>
                <a:gd name="T49" fmla="*/ 75 h 87"/>
                <a:gd name="T50" fmla="*/ 26 w 150"/>
                <a:gd name="T51" fmla="*/ 79 h 87"/>
                <a:gd name="T52" fmla="*/ 31 w 150"/>
                <a:gd name="T53" fmla="*/ 80 h 87"/>
                <a:gd name="T54" fmla="*/ 43 w 150"/>
                <a:gd name="T55" fmla="*/ 84 h 87"/>
                <a:gd name="T56" fmla="*/ 58 w 150"/>
                <a:gd name="T57" fmla="*/ 85 h 87"/>
                <a:gd name="T58" fmla="*/ 65 w 150"/>
                <a:gd name="T59" fmla="*/ 87 h 87"/>
                <a:gd name="T60" fmla="*/ 72 w 150"/>
                <a:gd name="T61" fmla="*/ 87 h 87"/>
                <a:gd name="T62" fmla="*/ 77 w 150"/>
                <a:gd name="T63" fmla="*/ 87 h 87"/>
                <a:gd name="T64" fmla="*/ 84 w 150"/>
                <a:gd name="T65" fmla="*/ 87 h 87"/>
                <a:gd name="T66" fmla="*/ 89 w 150"/>
                <a:gd name="T67" fmla="*/ 87 h 87"/>
                <a:gd name="T68" fmla="*/ 109 w 150"/>
                <a:gd name="T69" fmla="*/ 82 h 87"/>
                <a:gd name="T70" fmla="*/ 113 w 150"/>
                <a:gd name="T71" fmla="*/ 80 h 87"/>
                <a:gd name="T72" fmla="*/ 120 w 150"/>
                <a:gd name="T73" fmla="*/ 79 h 87"/>
                <a:gd name="T74" fmla="*/ 125 w 150"/>
                <a:gd name="T75" fmla="*/ 75 h 87"/>
                <a:gd name="T76" fmla="*/ 130 w 150"/>
                <a:gd name="T77" fmla="*/ 73 h 87"/>
                <a:gd name="T78" fmla="*/ 135 w 150"/>
                <a:gd name="T79" fmla="*/ 70 h 87"/>
                <a:gd name="T80" fmla="*/ 142 w 150"/>
                <a:gd name="T81" fmla="*/ 62 h 87"/>
                <a:gd name="T82" fmla="*/ 149 w 150"/>
                <a:gd name="T83" fmla="*/ 55 h 87"/>
                <a:gd name="T84" fmla="*/ 149 w 150"/>
                <a:gd name="T85" fmla="*/ 50 h 87"/>
                <a:gd name="T86" fmla="*/ 150 w 150"/>
                <a:gd name="T87" fmla="*/ 46 h 87"/>
                <a:gd name="T88" fmla="*/ 149 w 150"/>
                <a:gd name="T89" fmla="*/ 41 h 87"/>
                <a:gd name="T90" fmla="*/ 149 w 150"/>
                <a:gd name="T91" fmla="*/ 36 h 87"/>
                <a:gd name="T92" fmla="*/ 142 w 150"/>
                <a:gd name="T93" fmla="*/ 22 h 87"/>
                <a:gd name="T94" fmla="*/ 137 w 150"/>
                <a:gd name="T95" fmla="*/ 21 h 87"/>
                <a:gd name="T96" fmla="*/ 133 w 150"/>
                <a:gd name="T97" fmla="*/ 15 h 87"/>
                <a:gd name="T98" fmla="*/ 130 w 150"/>
                <a:gd name="T99" fmla="*/ 14 h 87"/>
                <a:gd name="T100" fmla="*/ 125 w 150"/>
                <a:gd name="T101" fmla="*/ 10 h 87"/>
                <a:gd name="T102" fmla="*/ 121 w 150"/>
                <a:gd name="T103" fmla="*/ 9 h 87"/>
                <a:gd name="T104" fmla="*/ 106 w 150"/>
                <a:gd name="T105" fmla="*/ 4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0"/>
                <a:gd name="T160" fmla="*/ 0 h 87"/>
                <a:gd name="T161" fmla="*/ 150 w 150"/>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0" h="87">
                  <a:moveTo>
                    <a:pt x="106" y="4"/>
                  </a:moveTo>
                  <a:lnTo>
                    <a:pt x="101" y="4"/>
                  </a:lnTo>
                  <a:lnTo>
                    <a:pt x="97" y="4"/>
                  </a:lnTo>
                  <a:lnTo>
                    <a:pt x="94" y="2"/>
                  </a:lnTo>
                  <a:lnTo>
                    <a:pt x="92" y="2"/>
                  </a:lnTo>
                  <a:lnTo>
                    <a:pt x="91" y="2"/>
                  </a:lnTo>
                  <a:lnTo>
                    <a:pt x="89" y="2"/>
                  </a:lnTo>
                  <a:lnTo>
                    <a:pt x="87" y="2"/>
                  </a:lnTo>
                  <a:lnTo>
                    <a:pt x="85" y="2"/>
                  </a:lnTo>
                  <a:lnTo>
                    <a:pt x="82" y="2"/>
                  </a:lnTo>
                  <a:lnTo>
                    <a:pt x="80" y="0"/>
                  </a:lnTo>
                  <a:lnTo>
                    <a:pt x="80" y="2"/>
                  </a:lnTo>
                  <a:lnTo>
                    <a:pt x="80" y="0"/>
                  </a:lnTo>
                  <a:lnTo>
                    <a:pt x="77" y="0"/>
                  </a:lnTo>
                  <a:lnTo>
                    <a:pt x="77" y="2"/>
                  </a:lnTo>
                  <a:lnTo>
                    <a:pt x="75" y="0"/>
                  </a:lnTo>
                  <a:lnTo>
                    <a:pt x="74" y="2"/>
                  </a:lnTo>
                  <a:lnTo>
                    <a:pt x="72" y="0"/>
                  </a:lnTo>
                  <a:lnTo>
                    <a:pt x="68" y="2"/>
                  </a:lnTo>
                  <a:lnTo>
                    <a:pt x="67" y="2"/>
                  </a:lnTo>
                  <a:lnTo>
                    <a:pt x="65" y="2"/>
                  </a:lnTo>
                  <a:lnTo>
                    <a:pt x="63" y="2"/>
                  </a:lnTo>
                  <a:lnTo>
                    <a:pt x="62" y="2"/>
                  </a:lnTo>
                  <a:lnTo>
                    <a:pt x="45" y="5"/>
                  </a:lnTo>
                  <a:lnTo>
                    <a:pt x="43" y="5"/>
                  </a:lnTo>
                  <a:lnTo>
                    <a:pt x="39" y="5"/>
                  </a:lnTo>
                  <a:lnTo>
                    <a:pt x="39" y="7"/>
                  </a:lnTo>
                  <a:lnTo>
                    <a:pt x="38" y="9"/>
                  </a:lnTo>
                  <a:lnTo>
                    <a:pt x="36" y="9"/>
                  </a:lnTo>
                  <a:lnTo>
                    <a:pt x="34" y="9"/>
                  </a:lnTo>
                  <a:lnTo>
                    <a:pt x="33" y="10"/>
                  </a:lnTo>
                  <a:lnTo>
                    <a:pt x="31" y="10"/>
                  </a:lnTo>
                  <a:lnTo>
                    <a:pt x="29" y="12"/>
                  </a:lnTo>
                  <a:lnTo>
                    <a:pt x="27" y="12"/>
                  </a:lnTo>
                  <a:lnTo>
                    <a:pt x="26" y="12"/>
                  </a:lnTo>
                  <a:lnTo>
                    <a:pt x="26" y="14"/>
                  </a:lnTo>
                  <a:lnTo>
                    <a:pt x="24" y="14"/>
                  </a:lnTo>
                  <a:lnTo>
                    <a:pt x="22" y="14"/>
                  </a:lnTo>
                  <a:lnTo>
                    <a:pt x="22" y="15"/>
                  </a:lnTo>
                  <a:lnTo>
                    <a:pt x="21" y="15"/>
                  </a:lnTo>
                  <a:lnTo>
                    <a:pt x="19" y="17"/>
                  </a:lnTo>
                  <a:lnTo>
                    <a:pt x="17" y="17"/>
                  </a:lnTo>
                  <a:lnTo>
                    <a:pt x="16" y="19"/>
                  </a:lnTo>
                  <a:lnTo>
                    <a:pt x="14" y="22"/>
                  </a:lnTo>
                  <a:lnTo>
                    <a:pt x="12" y="22"/>
                  </a:lnTo>
                  <a:lnTo>
                    <a:pt x="10" y="27"/>
                  </a:lnTo>
                  <a:lnTo>
                    <a:pt x="7" y="31"/>
                  </a:lnTo>
                  <a:lnTo>
                    <a:pt x="7" y="33"/>
                  </a:lnTo>
                  <a:lnTo>
                    <a:pt x="4" y="34"/>
                  </a:lnTo>
                  <a:lnTo>
                    <a:pt x="4" y="36"/>
                  </a:lnTo>
                  <a:lnTo>
                    <a:pt x="2" y="36"/>
                  </a:lnTo>
                  <a:lnTo>
                    <a:pt x="4" y="38"/>
                  </a:lnTo>
                  <a:lnTo>
                    <a:pt x="2" y="39"/>
                  </a:lnTo>
                  <a:lnTo>
                    <a:pt x="2" y="41"/>
                  </a:lnTo>
                  <a:lnTo>
                    <a:pt x="2" y="43"/>
                  </a:lnTo>
                  <a:lnTo>
                    <a:pt x="0" y="43"/>
                  </a:lnTo>
                  <a:lnTo>
                    <a:pt x="2" y="44"/>
                  </a:lnTo>
                  <a:lnTo>
                    <a:pt x="0" y="46"/>
                  </a:lnTo>
                  <a:lnTo>
                    <a:pt x="2" y="48"/>
                  </a:lnTo>
                  <a:lnTo>
                    <a:pt x="0" y="48"/>
                  </a:lnTo>
                  <a:lnTo>
                    <a:pt x="2" y="48"/>
                  </a:lnTo>
                  <a:lnTo>
                    <a:pt x="0" y="50"/>
                  </a:lnTo>
                  <a:lnTo>
                    <a:pt x="2" y="51"/>
                  </a:lnTo>
                  <a:lnTo>
                    <a:pt x="2" y="53"/>
                  </a:lnTo>
                  <a:lnTo>
                    <a:pt x="4" y="55"/>
                  </a:lnTo>
                  <a:lnTo>
                    <a:pt x="10" y="67"/>
                  </a:lnTo>
                  <a:lnTo>
                    <a:pt x="12" y="67"/>
                  </a:lnTo>
                  <a:lnTo>
                    <a:pt x="12" y="68"/>
                  </a:lnTo>
                  <a:lnTo>
                    <a:pt x="14" y="68"/>
                  </a:lnTo>
                  <a:lnTo>
                    <a:pt x="14" y="72"/>
                  </a:lnTo>
                  <a:lnTo>
                    <a:pt x="16" y="72"/>
                  </a:lnTo>
                  <a:lnTo>
                    <a:pt x="17" y="72"/>
                  </a:lnTo>
                  <a:lnTo>
                    <a:pt x="19" y="73"/>
                  </a:lnTo>
                  <a:lnTo>
                    <a:pt x="21" y="73"/>
                  </a:lnTo>
                  <a:lnTo>
                    <a:pt x="21" y="75"/>
                  </a:lnTo>
                  <a:lnTo>
                    <a:pt x="22" y="75"/>
                  </a:lnTo>
                  <a:lnTo>
                    <a:pt x="26" y="77"/>
                  </a:lnTo>
                  <a:lnTo>
                    <a:pt x="26" y="79"/>
                  </a:lnTo>
                  <a:lnTo>
                    <a:pt x="27" y="79"/>
                  </a:lnTo>
                  <a:lnTo>
                    <a:pt x="31" y="79"/>
                  </a:lnTo>
                  <a:lnTo>
                    <a:pt x="31" y="80"/>
                  </a:lnTo>
                  <a:lnTo>
                    <a:pt x="36" y="80"/>
                  </a:lnTo>
                  <a:lnTo>
                    <a:pt x="36" y="82"/>
                  </a:lnTo>
                  <a:lnTo>
                    <a:pt x="43" y="84"/>
                  </a:lnTo>
                  <a:lnTo>
                    <a:pt x="51" y="85"/>
                  </a:lnTo>
                  <a:lnTo>
                    <a:pt x="56" y="87"/>
                  </a:lnTo>
                  <a:lnTo>
                    <a:pt x="58" y="85"/>
                  </a:lnTo>
                  <a:lnTo>
                    <a:pt x="60" y="87"/>
                  </a:lnTo>
                  <a:lnTo>
                    <a:pt x="62" y="87"/>
                  </a:lnTo>
                  <a:lnTo>
                    <a:pt x="65" y="87"/>
                  </a:lnTo>
                  <a:lnTo>
                    <a:pt x="68" y="87"/>
                  </a:lnTo>
                  <a:lnTo>
                    <a:pt x="70" y="87"/>
                  </a:lnTo>
                  <a:lnTo>
                    <a:pt x="72" y="87"/>
                  </a:lnTo>
                  <a:lnTo>
                    <a:pt x="74" y="87"/>
                  </a:lnTo>
                  <a:lnTo>
                    <a:pt x="75" y="87"/>
                  </a:lnTo>
                  <a:lnTo>
                    <a:pt x="77" y="87"/>
                  </a:lnTo>
                  <a:lnTo>
                    <a:pt x="79" y="87"/>
                  </a:lnTo>
                  <a:lnTo>
                    <a:pt x="82" y="87"/>
                  </a:lnTo>
                  <a:lnTo>
                    <a:pt x="84" y="87"/>
                  </a:lnTo>
                  <a:lnTo>
                    <a:pt x="85" y="87"/>
                  </a:lnTo>
                  <a:lnTo>
                    <a:pt x="87" y="87"/>
                  </a:lnTo>
                  <a:lnTo>
                    <a:pt x="89" y="87"/>
                  </a:lnTo>
                  <a:lnTo>
                    <a:pt x="106" y="84"/>
                  </a:lnTo>
                  <a:lnTo>
                    <a:pt x="108" y="82"/>
                  </a:lnTo>
                  <a:lnTo>
                    <a:pt x="109" y="82"/>
                  </a:lnTo>
                  <a:lnTo>
                    <a:pt x="111" y="82"/>
                  </a:lnTo>
                  <a:lnTo>
                    <a:pt x="113" y="82"/>
                  </a:lnTo>
                  <a:lnTo>
                    <a:pt x="113" y="80"/>
                  </a:lnTo>
                  <a:lnTo>
                    <a:pt x="116" y="80"/>
                  </a:lnTo>
                  <a:lnTo>
                    <a:pt x="118" y="79"/>
                  </a:lnTo>
                  <a:lnTo>
                    <a:pt x="120" y="79"/>
                  </a:lnTo>
                  <a:lnTo>
                    <a:pt x="121" y="79"/>
                  </a:lnTo>
                  <a:lnTo>
                    <a:pt x="123" y="77"/>
                  </a:lnTo>
                  <a:lnTo>
                    <a:pt x="125" y="75"/>
                  </a:lnTo>
                  <a:lnTo>
                    <a:pt x="126" y="75"/>
                  </a:lnTo>
                  <a:lnTo>
                    <a:pt x="128" y="73"/>
                  </a:lnTo>
                  <a:lnTo>
                    <a:pt x="130" y="73"/>
                  </a:lnTo>
                  <a:lnTo>
                    <a:pt x="131" y="72"/>
                  </a:lnTo>
                  <a:lnTo>
                    <a:pt x="133" y="70"/>
                  </a:lnTo>
                  <a:lnTo>
                    <a:pt x="135" y="70"/>
                  </a:lnTo>
                  <a:lnTo>
                    <a:pt x="137" y="67"/>
                  </a:lnTo>
                  <a:lnTo>
                    <a:pt x="138" y="67"/>
                  </a:lnTo>
                  <a:lnTo>
                    <a:pt x="142" y="62"/>
                  </a:lnTo>
                  <a:lnTo>
                    <a:pt x="145" y="58"/>
                  </a:lnTo>
                  <a:lnTo>
                    <a:pt x="145" y="56"/>
                  </a:lnTo>
                  <a:lnTo>
                    <a:pt x="149" y="55"/>
                  </a:lnTo>
                  <a:lnTo>
                    <a:pt x="149" y="53"/>
                  </a:lnTo>
                  <a:lnTo>
                    <a:pt x="149" y="51"/>
                  </a:lnTo>
                  <a:lnTo>
                    <a:pt x="149" y="50"/>
                  </a:lnTo>
                  <a:lnTo>
                    <a:pt x="149" y="48"/>
                  </a:lnTo>
                  <a:lnTo>
                    <a:pt x="149" y="46"/>
                  </a:lnTo>
                  <a:lnTo>
                    <a:pt x="150" y="46"/>
                  </a:lnTo>
                  <a:lnTo>
                    <a:pt x="149" y="44"/>
                  </a:lnTo>
                  <a:lnTo>
                    <a:pt x="150" y="43"/>
                  </a:lnTo>
                  <a:lnTo>
                    <a:pt x="149" y="41"/>
                  </a:lnTo>
                  <a:lnTo>
                    <a:pt x="149" y="39"/>
                  </a:lnTo>
                  <a:lnTo>
                    <a:pt x="149" y="38"/>
                  </a:lnTo>
                  <a:lnTo>
                    <a:pt x="149" y="36"/>
                  </a:lnTo>
                  <a:lnTo>
                    <a:pt x="149" y="34"/>
                  </a:lnTo>
                  <a:lnTo>
                    <a:pt x="149" y="33"/>
                  </a:lnTo>
                  <a:lnTo>
                    <a:pt x="142" y="22"/>
                  </a:lnTo>
                  <a:lnTo>
                    <a:pt x="140" y="22"/>
                  </a:lnTo>
                  <a:lnTo>
                    <a:pt x="138" y="21"/>
                  </a:lnTo>
                  <a:lnTo>
                    <a:pt x="137" y="21"/>
                  </a:lnTo>
                  <a:lnTo>
                    <a:pt x="135" y="17"/>
                  </a:lnTo>
                  <a:lnTo>
                    <a:pt x="133" y="17"/>
                  </a:lnTo>
                  <a:lnTo>
                    <a:pt x="133" y="15"/>
                  </a:lnTo>
                  <a:lnTo>
                    <a:pt x="131" y="15"/>
                  </a:lnTo>
                  <a:lnTo>
                    <a:pt x="131" y="14"/>
                  </a:lnTo>
                  <a:lnTo>
                    <a:pt x="130" y="14"/>
                  </a:lnTo>
                  <a:lnTo>
                    <a:pt x="128" y="14"/>
                  </a:lnTo>
                  <a:lnTo>
                    <a:pt x="126" y="12"/>
                  </a:lnTo>
                  <a:lnTo>
                    <a:pt x="125" y="10"/>
                  </a:lnTo>
                  <a:lnTo>
                    <a:pt x="123" y="10"/>
                  </a:lnTo>
                  <a:lnTo>
                    <a:pt x="121" y="10"/>
                  </a:lnTo>
                  <a:lnTo>
                    <a:pt x="121" y="9"/>
                  </a:lnTo>
                  <a:lnTo>
                    <a:pt x="116" y="9"/>
                  </a:lnTo>
                  <a:lnTo>
                    <a:pt x="114" y="7"/>
                  </a:lnTo>
                  <a:lnTo>
                    <a:pt x="106" y="4"/>
                  </a:lnTo>
                  <a:close/>
                </a:path>
              </a:pathLst>
            </a:custGeom>
            <a:solidFill>
              <a:srgbClr val="808080"/>
            </a:solidFill>
            <a:ln w="9525">
              <a:noFill/>
              <a:round/>
              <a:headEnd/>
              <a:tailEnd/>
            </a:ln>
          </p:spPr>
          <p:txBody>
            <a:bodyPr/>
            <a:lstStyle/>
            <a:p>
              <a:endParaRPr lang="en-US"/>
            </a:p>
          </p:txBody>
        </p:sp>
        <p:sp>
          <p:nvSpPr>
            <p:cNvPr id="579" name="Freeform 2750"/>
            <p:cNvSpPr>
              <a:spLocks/>
            </p:cNvSpPr>
            <p:nvPr/>
          </p:nvSpPr>
          <p:spPr bwMode="auto">
            <a:xfrm>
              <a:off x="3164" y="2797"/>
              <a:ext cx="153" cy="92"/>
            </a:xfrm>
            <a:custGeom>
              <a:avLst/>
              <a:gdLst>
                <a:gd name="T0" fmla="*/ 1 w 153"/>
                <a:gd name="T1" fmla="*/ 38 h 92"/>
                <a:gd name="T2" fmla="*/ 0 w 153"/>
                <a:gd name="T3" fmla="*/ 48 h 92"/>
                <a:gd name="T4" fmla="*/ 1 w 153"/>
                <a:gd name="T5" fmla="*/ 57 h 92"/>
                <a:gd name="T6" fmla="*/ 10 w 153"/>
                <a:gd name="T7" fmla="*/ 70 h 92"/>
                <a:gd name="T8" fmla="*/ 20 w 153"/>
                <a:gd name="T9" fmla="*/ 79 h 92"/>
                <a:gd name="T10" fmla="*/ 37 w 153"/>
                <a:gd name="T11" fmla="*/ 86 h 92"/>
                <a:gd name="T12" fmla="*/ 57 w 153"/>
                <a:gd name="T13" fmla="*/ 91 h 92"/>
                <a:gd name="T14" fmla="*/ 80 w 153"/>
                <a:gd name="T15" fmla="*/ 91 h 92"/>
                <a:gd name="T16" fmla="*/ 93 w 153"/>
                <a:gd name="T17" fmla="*/ 89 h 92"/>
                <a:gd name="T18" fmla="*/ 119 w 153"/>
                <a:gd name="T19" fmla="*/ 84 h 92"/>
                <a:gd name="T20" fmla="*/ 132 w 153"/>
                <a:gd name="T21" fmla="*/ 75 h 92"/>
                <a:gd name="T22" fmla="*/ 143 w 153"/>
                <a:gd name="T23" fmla="*/ 67 h 92"/>
                <a:gd name="T24" fmla="*/ 151 w 153"/>
                <a:gd name="T25" fmla="*/ 58 h 92"/>
                <a:gd name="T26" fmla="*/ 153 w 153"/>
                <a:gd name="T27" fmla="*/ 50 h 92"/>
                <a:gd name="T28" fmla="*/ 151 w 153"/>
                <a:gd name="T29" fmla="*/ 35 h 92"/>
                <a:gd name="T30" fmla="*/ 141 w 153"/>
                <a:gd name="T31" fmla="*/ 21 h 92"/>
                <a:gd name="T32" fmla="*/ 129 w 153"/>
                <a:gd name="T33" fmla="*/ 14 h 92"/>
                <a:gd name="T34" fmla="*/ 117 w 153"/>
                <a:gd name="T35" fmla="*/ 7 h 92"/>
                <a:gd name="T36" fmla="*/ 92 w 153"/>
                <a:gd name="T37" fmla="*/ 2 h 92"/>
                <a:gd name="T38" fmla="*/ 69 w 153"/>
                <a:gd name="T39" fmla="*/ 2 h 92"/>
                <a:gd name="T40" fmla="*/ 46 w 153"/>
                <a:gd name="T41" fmla="*/ 6 h 92"/>
                <a:gd name="T42" fmla="*/ 32 w 153"/>
                <a:gd name="T43" fmla="*/ 11 h 92"/>
                <a:gd name="T44" fmla="*/ 20 w 153"/>
                <a:gd name="T45" fmla="*/ 16 h 92"/>
                <a:gd name="T46" fmla="*/ 8 w 153"/>
                <a:gd name="T47" fmla="*/ 28 h 92"/>
                <a:gd name="T48" fmla="*/ 22 w 153"/>
                <a:gd name="T49" fmla="*/ 21 h 92"/>
                <a:gd name="T50" fmla="*/ 32 w 153"/>
                <a:gd name="T51" fmla="*/ 14 h 92"/>
                <a:gd name="T52" fmla="*/ 44 w 153"/>
                <a:gd name="T53" fmla="*/ 11 h 92"/>
                <a:gd name="T54" fmla="*/ 66 w 153"/>
                <a:gd name="T55" fmla="*/ 6 h 92"/>
                <a:gd name="T56" fmla="*/ 83 w 153"/>
                <a:gd name="T57" fmla="*/ 6 h 92"/>
                <a:gd name="T58" fmla="*/ 100 w 153"/>
                <a:gd name="T59" fmla="*/ 7 h 92"/>
                <a:gd name="T60" fmla="*/ 121 w 153"/>
                <a:gd name="T61" fmla="*/ 14 h 92"/>
                <a:gd name="T62" fmla="*/ 132 w 153"/>
                <a:gd name="T63" fmla="*/ 21 h 92"/>
                <a:gd name="T64" fmla="*/ 139 w 153"/>
                <a:gd name="T65" fmla="*/ 28 h 92"/>
                <a:gd name="T66" fmla="*/ 146 w 153"/>
                <a:gd name="T67" fmla="*/ 41 h 92"/>
                <a:gd name="T68" fmla="*/ 144 w 153"/>
                <a:gd name="T69" fmla="*/ 53 h 92"/>
                <a:gd name="T70" fmla="*/ 139 w 153"/>
                <a:gd name="T71" fmla="*/ 64 h 92"/>
                <a:gd name="T72" fmla="*/ 132 w 153"/>
                <a:gd name="T73" fmla="*/ 70 h 92"/>
                <a:gd name="T74" fmla="*/ 119 w 153"/>
                <a:gd name="T75" fmla="*/ 77 h 92"/>
                <a:gd name="T76" fmla="*/ 107 w 153"/>
                <a:gd name="T77" fmla="*/ 82 h 92"/>
                <a:gd name="T78" fmla="*/ 88 w 153"/>
                <a:gd name="T79" fmla="*/ 86 h 92"/>
                <a:gd name="T80" fmla="*/ 73 w 153"/>
                <a:gd name="T81" fmla="*/ 87 h 92"/>
                <a:gd name="T82" fmla="*/ 56 w 153"/>
                <a:gd name="T83" fmla="*/ 86 h 92"/>
                <a:gd name="T84" fmla="*/ 37 w 153"/>
                <a:gd name="T85" fmla="*/ 81 h 92"/>
                <a:gd name="T86" fmla="*/ 25 w 153"/>
                <a:gd name="T87" fmla="*/ 74 h 92"/>
                <a:gd name="T88" fmla="*/ 15 w 153"/>
                <a:gd name="T89" fmla="*/ 65 h 92"/>
                <a:gd name="T90" fmla="*/ 8 w 153"/>
                <a:gd name="T91" fmla="*/ 53 h 92"/>
                <a:gd name="T92" fmla="*/ 8 w 153"/>
                <a:gd name="T93" fmla="*/ 45 h 92"/>
                <a:gd name="T94" fmla="*/ 8 w 153"/>
                <a:gd name="T95" fmla="*/ 38 h 9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3"/>
                <a:gd name="T145" fmla="*/ 0 h 92"/>
                <a:gd name="T146" fmla="*/ 153 w 153"/>
                <a:gd name="T147" fmla="*/ 92 h 9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3" h="92">
                  <a:moveTo>
                    <a:pt x="8" y="28"/>
                  </a:moveTo>
                  <a:lnTo>
                    <a:pt x="1" y="33"/>
                  </a:lnTo>
                  <a:lnTo>
                    <a:pt x="1" y="36"/>
                  </a:lnTo>
                  <a:lnTo>
                    <a:pt x="1" y="38"/>
                  </a:lnTo>
                  <a:lnTo>
                    <a:pt x="0" y="41"/>
                  </a:lnTo>
                  <a:lnTo>
                    <a:pt x="0" y="43"/>
                  </a:lnTo>
                  <a:lnTo>
                    <a:pt x="0" y="45"/>
                  </a:lnTo>
                  <a:lnTo>
                    <a:pt x="0" y="48"/>
                  </a:lnTo>
                  <a:lnTo>
                    <a:pt x="0" y="50"/>
                  </a:lnTo>
                  <a:lnTo>
                    <a:pt x="0" y="52"/>
                  </a:lnTo>
                  <a:lnTo>
                    <a:pt x="0" y="53"/>
                  </a:lnTo>
                  <a:lnTo>
                    <a:pt x="1" y="57"/>
                  </a:lnTo>
                  <a:lnTo>
                    <a:pt x="1" y="60"/>
                  </a:lnTo>
                  <a:lnTo>
                    <a:pt x="5" y="64"/>
                  </a:lnTo>
                  <a:lnTo>
                    <a:pt x="8" y="69"/>
                  </a:lnTo>
                  <a:lnTo>
                    <a:pt x="10" y="70"/>
                  </a:lnTo>
                  <a:lnTo>
                    <a:pt x="11" y="72"/>
                  </a:lnTo>
                  <a:lnTo>
                    <a:pt x="13" y="74"/>
                  </a:lnTo>
                  <a:lnTo>
                    <a:pt x="18" y="77"/>
                  </a:lnTo>
                  <a:lnTo>
                    <a:pt x="20" y="79"/>
                  </a:lnTo>
                  <a:lnTo>
                    <a:pt x="23" y="81"/>
                  </a:lnTo>
                  <a:lnTo>
                    <a:pt x="30" y="84"/>
                  </a:lnTo>
                  <a:lnTo>
                    <a:pt x="32" y="84"/>
                  </a:lnTo>
                  <a:lnTo>
                    <a:pt x="37" y="86"/>
                  </a:lnTo>
                  <a:lnTo>
                    <a:pt x="42" y="87"/>
                  </a:lnTo>
                  <a:lnTo>
                    <a:pt x="46" y="87"/>
                  </a:lnTo>
                  <a:lnTo>
                    <a:pt x="54" y="89"/>
                  </a:lnTo>
                  <a:lnTo>
                    <a:pt x="57" y="91"/>
                  </a:lnTo>
                  <a:lnTo>
                    <a:pt x="64" y="91"/>
                  </a:lnTo>
                  <a:lnTo>
                    <a:pt x="68" y="91"/>
                  </a:lnTo>
                  <a:lnTo>
                    <a:pt x="71" y="92"/>
                  </a:lnTo>
                  <a:lnTo>
                    <a:pt x="80" y="91"/>
                  </a:lnTo>
                  <a:lnTo>
                    <a:pt x="83" y="91"/>
                  </a:lnTo>
                  <a:lnTo>
                    <a:pt x="86" y="91"/>
                  </a:lnTo>
                  <a:lnTo>
                    <a:pt x="90" y="89"/>
                  </a:lnTo>
                  <a:lnTo>
                    <a:pt x="93" y="89"/>
                  </a:lnTo>
                  <a:lnTo>
                    <a:pt x="109" y="86"/>
                  </a:lnTo>
                  <a:lnTo>
                    <a:pt x="110" y="86"/>
                  </a:lnTo>
                  <a:lnTo>
                    <a:pt x="115" y="84"/>
                  </a:lnTo>
                  <a:lnTo>
                    <a:pt x="119" y="84"/>
                  </a:lnTo>
                  <a:lnTo>
                    <a:pt x="122" y="82"/>
                  </a:lnTo>
                  <a:lnTo>
                    <a:pt x="124" y="81"/>
                  </a:lnTo>
                  <a:lnTo>
                    <a:pt x="127" y="79"/>
                  </a:lnTo>
                  <a:lnTo>
                    <a:pt x="132" y="75"/>
                  </a:lnTo>
                  <a:lnTo>
                    <a:pt x="136" y="74"/>
                  </a:lnTo>
                  <a:lnTo>
                    <a:pt x="138" y="72"/>
                  </a:lnTo>
                  <a:lnTo>
                    <a:pt x="141" y="70"/>
                  </a:lnTo>
                  <a:lnTo>
                    <a:pt x="143" y="67"/>
                  </a:lnTo>
                  <a:lnTo>
                    <a:pt x="146" y="65"/>
                  </a:lnTo>
                  <a:lnTo>
                    <a:pt x="146" y="64"/>
                  </a:lnTo>
                  <a:lnTo>
                    <a:pt x="146" y="62"/>
                  </a:lnTo>
                  <a:lnTo>
                    <a:pt x="151" y="58"/>
                  </a:lnTo>
                  <a:lnTo>
                    <a:pt x="151" y="57"/>
                  </a:lnTo>
                  <a:lnTo>
                    <a:pt x="153" y="53"/>
                  </a:lnTo>
                  <a:lnTo>
                    <a:pt x="153" y="52"/>
                  </a:lnTo>
                  <a:lnTo>
                    <a:pt x="153" y="50"/>
                  </a:lnTo>
                  <a:lnTo>
                    <a:pt x="153" y="48"/>
                  </a:lnTo>
                  <a:lnTo>
                    <a:pt x="153" y="41"/>
                  </a:lnTo>
                  <a:lnTo>
                    <a:pt x="153" y="36"/>
                  </a:lnTo>
                  <a:lnTo>
                    <a:pt x="151" y="35"/>
                  </a:lnTo>
                  <a:lnTo>
                    <a:pt x="146" y="26"/>
                  </a:lnTo>
                  <a:lnTo>
                    <a:pt x="144" y="24"/>
                  </a:lnTo>
                  <a:lnTo>
                    <a:pt x="143" y="23"/>
                  </a:lnTo>
                  <a:lnTo>
                    <a:pt x="141" y="21"/>
                  </a:lnTo>
                  <a:lnTo>
                    <a:pt x="138" y="19"/>
                  </a:lnTo>
                  <a:lnTo>
                    <a:pt x="136" y="17"/>
                  </a:lnTo>
                  <a:lnTo>
                    <a:pt x="132" y="14"/>
                  </a:lnTo>
                  <a:lnTo>
                    <a:pt x="129" y="14"/>
                  </a:lnTo>
                  <a:lnTo>
                    <a:pt x="127" y="11"/>
                  </a:lnTo>
                  <a:lnTo>
                    <a:pt x="124" y="9"/>
                  </a:lnTo>
                  <a:lnTo>
                    <a:pt x="121" y="9"/>
                  </a:lnTo>
                  <a:lnTo>
                    <a:pt x="117" y="7"/>
                  </a:lnTo>
                  <a:lnTo>
                    <a:pt x="102" y="2"/>
                  </a:lnTo>
                  <a:lnTo>
                    <a:pt x="98" y="2"/>
                  </a:lnTo>
                  <a:lnTo>
                    <a:pt x="97" y="2"/>
                  </a:lnTo>
                  <a:lnTo>
                    <a:pt x="92" y="2"/>
                  </a:lnTo>
                  <a:lnTo>
                    <a:pt x="83" y="0"/>
                  </a:lnTo>
                  <a:lnTo>
                    <a:pt x="78" y="0"/>
                  </a:lnTo>
                  <a:lnTo>
                    <a:pt x="73" y="0"/>
                  </a:lnTo>
                  <a:lnTo>
                    <a:pt x="69" y="2"/>
                  </a:lnTo>
                  <a:lnTo>
                    <a:pt x="64" y="2"/>
                  </a:lnTo>
                  <a:lnTo>
                    <a:pt x="61" y="2"/>
                  </a:lnTo>
                  <a:lnTo>
                    <a:pt x="54" y="2"/>
                  </a:lnTo>
                  <a:lnTo>
                    <a:pt x="46" y="6"/>
                  </a:lnTo>
                  <a:lnTo>
                    <a:pt x="40" y="7"/>
                  </a:lnTo>
                  <a:lnTo>
                    <a:pt x="37" y="7"/>
                  </a:lnTo>
                  <a:lnTo>
                    <a:pt x="34" y="9"/>
                  </a:lnTo>
                  <a:lnTo>
                    <a:pt x="32" y="11"/>
                  </a:lnTo>
                  <a:lnTo>
                    <a:pt x="28" y="12"/>
                  </a:lnTo>
                  <a:lnTo>
                    <a:pt x="25" y="14"/>
                  </a:lnTo>
                  <a:lnTo>
                    <a:pt x="22" y="14"/>
                  </a:lnTo>
                  <a:lnTo>
                    <a:pt x="20" y="16"/>
                  </a:lnTo>
                  <a:lnTo>
                    <a:pt x="17" y="17"/>
                  </a:lnTo>
                  <a:lnTo>
                    <a:pt x="15" y="19"/>
                  </a:lnTo>
                  <a:lnTo>
                    <a:pt x="11" y="21"/>
                  </a:lnTo>
                  <a:lnTo>
                    <a:pt x="8" y="28"/>
                  </a:lnTo>
                  <a:lnTo>
                    <a:pt x="13" y="29"/>
                  </a:lnTo>
                  <a:lnTo>
                    <a:pt x="18" y="23"/>
                  </a:lnTo>
                  <a:lnTo>
                    <a:pt x="20" y="23"/>
                  </a:lnTo>
                  <a:lnTo>
                    <a:pt x="22" y="21"/>
                  </a:lnTo>
                  <a:lnTo>
                    <a:pt x="25" y="19"/>
                  </a:lnTo>
                  <a:lnTo>
                    <a:pt x="27" y="17"/>
                  </a:lnTo>
                  <a:lnTo>
                    <a:pt x="30" y="17"/>
                  </a:lnTo>
                  <a:lnTo>
                    <a:pt x="32" y="14"/>
                  </a:lnTo>
                  <a:lnTo>
                    <a:pt x="37" y="14"/>
                  </a:lnTo>
                  <a:lnTo>
                    <a:pt x="39" y="14"/>
                  </a:lnTo>
                  <a:lnTo>
                    <a:pt x="40" y="11"/>
                  </a:lnTo>
                  <a:lnTo>
                    <a:pt x="44" y="11"/>
                  </a:lnTo>
                  <a:lnTo>
                    <a:pt x="51" y="9"/>
                  </a:lnTo>
                  <a:lnTo>
                    <a:pt x="57" y="7"/>
                  </a:lnTo>
                  <a:lnTo>
                    <a:pt x="63" y="7"/>
                  </a:lnTo>
                  <a:lnTo>
                    <a:pt x="66" y="6"/>
                  </a:lnTo>
                  <a:lnTo>
                    <a:pt x="69" y="6"/>
                  </a:lnTo>
                  <a:lnTo>
                    <a:pt x="73" y="6"/>
                  </a:lnTo>
                  <a:lnTo>
                    <a:pt x="78" y="6"/>
                  </a:lnTo>
                  <a:lnTo>
                    <a:pt x="83" y="6"/>
                  </a:lnTo>
                  <a:lnTo>
                    <a:pt x="90" y="6"/>
                  </a:lnTo>
                  <a:lnTo>
                    <a:pt x="95" y="7"/>
                  </a:lnTo>
                  <a:lnTo>
                    <a:pt x="97" y="7"/>
                  </a:lnTo>
                  <a:lnTo>
                    <a:pt x="100" y="7"/>
                  </a:lnTo>
                  <a:lnTo>
                    <a:pt x="112" y="11"/>
                  </a:lnTo>
                  <a:lnTo>
                    <a:pt x="115" y="12"/>
                  </a:lnTo>
                  <a:lnTo>
                    <a:pt x="119" y="14"/>
                  </a:lnTo>
                  <a:lnTo>
                    <a:pt x="121" y="14"/>
                  </a:lnTo>
                  <a:lnTo>
                    <a:pt x="124" y="14"/>
                  </a:lnTo>
                  <a:lnTo>
                    <a:pt x="126" y="17"/>
                  </a:lnTo>
                  <a:lnTo>
                    <a:pt x="131" y="19"/>
                  </a:lnTo>
                  <a:lnTo>
                    <a:pt x="132" y="21"/>
                  </a:lnTo>
                  <a:lnTo>
                    <a:pt x="134" y="23"/>
                  </a:lnTo>
                  <a:lnTo>
                    <a:pt x="136" y="24"/>
                  </a:lnTo>
                  <a:lnTo>
                    <a:pt x="138" y="26"/>
                  </a:lnTo>
                  <a:lnTo>
                    <a:pt x="139" y="28"/>
                  </a:lnTo>
                  <a:lnTo>
                    <a:pt x="143" y="33"/>
                  </a:lnTo>
                  <a:lnTo>
                    <a:pt x="143" y="35"/>
                  </a:lnTo>
                  <a:lnTo>
                    <a:pt x="144" y="38"/>
                  </a:lnTo>
                  <a:lnTo>
                    <a:pt x="146" y="41"/>
                  </a:lnTo>
                  <a:lnTo>
                    <a:pt x="146" y="48"/>
                  </a:lnTo>
                  <a:lnTo>
                    <a:pt x="146" y="50"/>
                  </a:lnTo>
                  <a:lnTo>
                    <a:pt x="144" y="52"/>
                  </a:lnTo>
                  <a:lnTo>
                    <a:pt x="144" y="53"/>
                  </a:lnTo>
                  <a:lnTo>
                    <a:pt x="144" y="55"/>
                  </a:lnTo>
                  <a:lnTo>
                    <a:pt x="143" y="57"/>
                  </a:lnTo>
                  <a:lnTo>
                    <a:pt x="141" y="62"/>
                  </a:lnTo>
                  <a:lnTo>
                    <a:pt x="139" y="64"/>
                  </a:lnTo>
                  <a:lnTo>
                    <a:pt x="139" y="62"/>
                  </a:lnTo>
                  <a:lnTo>
                    <a:pt x="136" y="65"/>
                  </a:lnTo>
                  <a:lnTo>
                    <a:pt x="134" y="69"/>
                  </a:lnTo>
                  <a:lnTo>
                    <a:pt x="132" y="70"/>
                  </a:lnTo>
                  <a:lnTo>
                    <a:pt x="129" y="72"/>
                  </a:lnTo>
                  <a:lnTo>
                    <a:pt x="127" y="74"/>
                  </a:lnTo>
                  <a:lnTo>
                    <a:pt x="122" y="75"/>
                  </a:lnTo>
                  <a:lnTo>
                    <a:pt x="119" y="77"/>
                  </a:lnTo>
                  <a:lnTo>
                    <a:pt x="115" y="79"/>
                  </a:lnTo>
                  <a:lnTo>
                    <a:pt x="114" y="81"/>
                  </a:lnTo>
                  <a:lnTo>
                    <a:pt x="110" y="81"/>
                  </a:lnTo>
                  <a:lnTo>
                    <a:pt x="107" y="82"/>
                  </a:lnTo>
                  <a:lnTo>
                    <a:pt x="105" y="82"/>
                  </a:lnTo>
                  <a:lnTo>
                    <a:pt x="102" y="84"/>
                  </a:lnTo>
                  <a:lnTo>
                    <a:pt x="92" y="86"/>
                  </a:lnTo>
                  <a:lnTo>
                    <a:pt x="88" y="86"/>
                  </a:lnTo>
                  <a:lnTo>
                    <a:pt x="86" y="86"/>
                  </a:lnTo>
                  <a:lnTo>
                    <a:pt x="81" y="86"/>
                  </a:lnTo>
                  <a:lnTo>
                    <a:pt x="78" y="87"/>
                  </a:lnTo>
                  <a:lnTo>
                    <a:pt x="73" y="87"/>
                  </a:lnTo>
                  <a:lnTo>
                    <a:pt x="68" y="87"/>
                  </a:lnTo>
                  <a:lnTo>
                    <a:pt x="64" y="87"/>
                  </a:lnTo>
                  <a:lnTo>
                    <a:pt x="59" y="86"/>
                  </a:lnTo>
                  <a:lnTo>
                    <a:pt x="56" y="86"/>
                  </a:lnTo>
                  <a:lnTo>
                    <a:pt x="49" y="84"/>
                  </a:lnTo>
                  <a:lnTo>
                    <a:pt x="46" y="84"/>
                  </a:lnTo>
                  <a:lnTo>
                    <a:pt x="40" y="82"/>
                  </a:lnTo>
                  <a:lnTo>
                    <a:pt x="37" y="81"/>
                  </a:lnTo>
                  <a:lnTo>
                    <a:pt x="34" y="81"/>
                  </a:lnTo>
                  <a:lnTo>
                    <a:pt x="28" y="77"/>
                  </a:lnTo>
                  <a:lnTo>
                    <a:pt x="27" y="75"/>
                  </a:lnTo>
                  <a:lnTo>
                    <a:pt x="25" y="74"/>
                  </a:lnTo>
                  <a:lnTo>
                    <a:pt x="20" y="72"/>
                  </a:lnTo>
                  <a:lnTo>
                    <a:pt x="18" y="70"/>
                  </a:lnTo>
                  <a:lnTo>
                    <a:pt x="15" y="69"/>
                  </a:lnTo>
                  <a:lnTo>
                    <a:pt x="15" y="65"/>
                  </a:lnTo>
                  <a:lnTo>
                    <a:pt x="11" y="62"/>
                  </a:lnTo>
                  <a:lnTo>
                    <a:pt x="10" y="58"/>
                  </a:lnTo>
                  <a:lnTo>
                    <a:pt x="8" y="55"/>
                  </a:lnTo>
                  <a:lnTo>
                    <a:pt x="8" y="53"/>
                  </a:lnTo>
                  <a:lnTo>
                    <a:pt x="8" y="52"/>
                  </a:lnTo>
                  <a:lnTo>
                    <a:pt x="8" y="50"/>
                  </a:lnTo>
                  <a:lnTo>
                    <a:pt x="8" y="48"/>
                  </a:lnTo>
                  <a:lnTo>
                    <a:pt x="8" y="45"/>
                  </a:lnTo>
                  <a:lnTo>
                    <a:pt x="8" y="43"/>
                  </a:lnTo>
                  <a:lnTo>
                    <a:pt x="8" y="41"/>
                  </a:lnTo>
                  <a:lnTo>
                    <a:pt x="8" y="40"/>
                  </a:lnTo>
                  <a:lnTo>
                    <a:pt x="8" y="38"/>
                  </a:lnTo>
                  <a:lnTo>
                    <a:pt x="10" y="35"/>
                  </a:lnTo>
                  <a:lnTo>
                    <a:pt x="13" y="29"/>
                  </a:lnTo>
                  <a:lnTo>
                    <a:pt x="8" y="28"/>
                  </a:lnTo>
                  <a:close/>
                </a:path>
              </a:pathLst>
            </a:custGeom>
            <a:solidFill>
              <a:srgbClr val="808080"/>
            </a:solidFill>
            <a:ln w="9525">
              <a:noFill/>
              <a:round/>
              <a:headEnd/>
              <a:tailEnd/>
            </a:ln>
          </p:spPr>
          <p:txBody>
            <a:bodyPr/>
            <a:lstStyle/>
            <a:p>
              <a:endParaRPr lang="en-US"/>
            </a:p>
          </p:txBody>
        </p:sp>
        <p:sp>
          <p:nvSpPr>
            <p:cNvPr id="580" name="Freeform 2751"/>
            <p:cNvSpPr>
              <a:spLocks/>
            </p:cNvSpPr>
            <p:nvPr/>
          </p:nvSpPr>
          <p:spPr bwMode="auto">
            <a:xfrm>
              <a:off x="2967" y="2803"/>
              <a:ext cx="58" cy="58"/>
            </a:xfrm>
            <a:custGeom>
              <a:avLst/>
              <a:gdLst>
                <a:gd name="T0" fmla="*/ 38 w 58"/>
                <a:gd name="T1" fmla="*/ 0 h 58"/>
                <a:gd name="T2" fmla="*/ 35 w 58"/>
                <a:gd name="T3" fmla="*/ 0 h 58"/>
                <a:gd name="T4" fmla="*/ 31 w 58"/>
                <a:gd name="T5" fmla="*/ 0 h 58"/>
                <a:gd name="T6" fmla="*/ 28 w 58"/>
                <a:gd name="T7" fmla="*/ 0 h 58"/>
                <a:gd name="T8" fmla="*/ 24 w 58"/>
                <a:gd name="T9" fmla="*/ 0 h 58"/>
                <a:gd name="T10" fmla="*/ 16 w 58"/>
                <a:gd name="T11" fmla="*/ 1 h 58"/>
                <a:gd name="T12" fmla="*/ 14 w 58"/>
                <a:gd name="T13" fmla="*/ 3 h 58"/>
                <a:gd name="T14" fmla="*/ 12 w 58"/>
                <a:gd name="T15" fmla="*/ 5 h 58"/>
                <a:gd name="T16" fmla="*/ 9 w 58"/>
                <a:gd name="T17" fmla="*/ 6 h 58"/>
                <a:gd name="T18" fmla="*/ 7 w 58"/>
                <a:gd name="T19" fmla="*/ 10 h 58"/>
                <a:gd name="T20" fmla="*/ 4 w 58"/>
                <a:gd name="T21" fmla="*/ 13 h 58"/>
                <a:gd name="T22" fmla="*/ 0 w 58"/>
                <a:gd name="T23" fmla="*/ 18 h 58"/>
                <a:gd name="T24" fmla="*/ 0 w 58"/>
                <a:gd name="T25" fmla="*/ 22 h 58"/>
                <a:gd name="T26" fmla="*/ 0 w 58"/>
                <a:gd name="T27" fmla="*/ 25 h 58"/>
                <a:gd name="T28" fmla="*/ 0 w 58"/>
                <a:gd name="T29" fmla="*/ 29 h 58"/>
                <a:gd name="T30" fmla="*/ 0 w 58"/>
                <a:gd name="T31" fmla="*/ 32 h 58"/>
                <a:gd name="T32" fmla="*/ 2 w 58"/>
                <a:gd name="T33" fmla="*/ 42 h 58"/>
                <a:gd name="T34" fmla="*/ 4 w 58"/>
                <a:gd name="T35" fmla="*/ 44 h 58"/>
                <a:gd name="T36" fmla="*/ 6 w 58"/>
                <a:gd name="T37" fmla="*/ 46 h 58"/>
                <a:gd name="T38" fmla="*/ 7 w 58"/>
                <a:gd name="T39" fmla="*/ 47 h 58"/>
                <a:gd name="T40" fmla="*/ 9 w 58"/>
                <a:gd name="T41" fmla="*/ 49 h 58"/>
                <a:gd name="T42" fmla="*/ 11 w 58"/>
                <a:gd name="T43" fmla="*/ 51 h 58"/>
                <a:gd name="T44" fmla="*/ 12 w 58"/>
                <a:gd name="T45" fmla="*/ 54 h 58"/>
                <a:gd name="T46" fmla="*/ 19 w 58"/>
                <a:gd name="T47" fmla="*/ 56 h 58"/>
                <a:gd name="T48" fmla="*/ 23 w 58"/>
                <a:gd name="T49" fmla="*/ 56 h 58"/>
                <a:gd name="T50" fmla="*/ 26 w 58"/>
                <a:gd name="T51" fmla="*/ 56 h 58"/>
                <a:gd name="T52" fmla="*/ 28 w 58"/>
                <a:gd name="T53" fmla="*/ 56 h 58"/>
                <a:gd name="T54" fmla="*/ 31 w 58"/>
                <a:gd name="T55" fmla="*/ 58 h 58"/>
                <a:gd name="T56" fmla="*/ 33 w 58"/>
                <a:gd name="T57" fmla="*/ 58 h 58"/>
                <a:gd name="T58" fmla="*/ 35 w 58"/>
                <a:gd name="T59" fmla="*/ 56 h 58"/>
                <a:gd name="T60" fmla="*/ 45 w 58"/>
                <a:gd name="T61" fmla="*/ 52 h 58"/>
                <a:gd name="T62" fmla="*/ 46 w 58"/>
                <a:gd name="T63" fmla="*/ 51 h 58"/>
                <a:gd name="T64" fmla="*/ 50 w 58"/>
                <a:gd name="T65" fmla="*/ 49 h 58"/>
                <a:gd name="T66" fmla="*/ 52 w 58"/>
                <a:gd name="T67" fmla="*/ 46 h 58"/>
                <a:gd name="T68" fmla="*/ 53 w 58"/>
                <a:gd name="T69" fmla="*/ 44 h 58"/>
                <a:gd name="T70" fmla="*/ 55 w 58"/>
                <a:gd name="T71" fmla="*/ 39 h 58"/>
                <a:gd name="T72" fmla="*/ 58 w 58"/>
                <a:gd name="T73" fmla="*/ 35 h 58"/>
                <a:gd name="T74" fmla="*/ 58 w 58"/>
                <a:gd name="T75" fmla="*/ 32 h 58"/>
                <a:gd name="T76" fmla="*/ 58 w 58"/>
                <a:gd name="T77" fmla="*/ 29 h 58"/>
                <a:gd name="T78" fmla="*/ 58 w 58"/>
                <a:gd name="T79" fmla="*/ 25 h 58"/>
                <a:gd name="T80" fmla="*/ 58 w 58"/>
                <a:gd name="T81" fmla="*/ 20 h 58"/>
                <a:gd name="T82" fmla="*/ 53 w 58"/>
                <a:gd name="T83" fmla="*/ 13 h 58"/>
                <a:gd name="T84" fmla="*/ 53 w 58"/>
                <a:gd name="T85" fmla="*/ 10 h 58"/>
                <a:gd name="T86" fmla="*/ 52 w 58"/>
                <a:gd name="T87" fmla="*/ 8 h 58"/>
                <a:gd name="T88" fmla="*/ 50 w 58"/>
                <a:gd name="T89" fmla="*/ 6 h 58"/>
                <a:gd name="T90" fmla="*/ 48 w 58"/>
                <a:gd name="T91" fmla="*/ 5 h 58"/>
                <a:gd name="T92" fmla="*/ 45 w 58"/>
                <a:gd name="T93" fmla="*/ 3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8"/>
                <a:gd name="T142" fmla="*/ 0 h 58"/>
                <a:gd name="T143" fmla="*/ 58 w 58"/>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8" h="58">
                  <a:moveTo>
                    <a:pt x="41" y="1"/>
                  </a:moveTo>
                  <a:lnTo>
                    <a:pt x="38" y="0"/>
                  </a:lnTo>
                  <a:lnTo>
                    <a:pt x="36" y="0"/>
                  </a:lnTo>
                  <a:lnTo>
                    <a:pt x="35" y="0"/>
                  </a:lnTo>
                  <a:lnTo>
                    <a:pt x="33" y="0"/>
                  </a:lnTo>
                  <a:lnTo>
                    <a:pt x="31" y="0"/>
                  </a:lnTo>
                  <a:lnTo>
                    <a:pt x="29" y="0"/>
                  </a:lnTo>
                  <a:lnTo>
                    <a:pt x="28" y="0"/>
                  </a:lnTo>
                  <a:lnTo>
                    <a:pt x="26" y="0"/>
                  </a:lnTo>
                  <a:lnTo>
                    <a:pt x="24" y="0"/>
                  </a:lnTo>
                  <a:lnTo>
                    <a:pt x="23" y="0"/>
                  </a:lnTo>
                  <a:lnTo>
                    <a:pt x="16" y="1"/>
                  </a:lnTo>
                  <a:lnTo>
                    <a:pt x="16" y="3"/>
                  </a:lnTo>
                  <a:lnTo>
                    <a:pt x="14" y="3"/>
                  </a:lnTo>
                  <a:lnTo>
                    <a:pt x="14" y="5"/>
                  </a:lnTo>
                  <a:lnTo>
                    <a:pt x="12" y="5"/>
                  </a:lnTo>
                  <a:lnTo>
                    <a:pt x="11" y="6"/>
                  </a:lnTo>
                  <a:lnTo>
                    <a:pt x="9" y="6"/>
                  </a:lnTo>
                  <a:lnTo>
                    <a:pt x="7" y="8"/>
                  </a:lnTo>
                  <a:lnTo>
                    <a:pt x="7" y="10"/>
                  </a:lnTo>
                  <a:lnTo>
                    <a:pt x="6" y="11"/>
                  </a:lnTo>
                  <a:lnTo>
                    <a:pt x="4" y="13"/>
                  </a:lnTo>
                  <a:lnTo>
                    <a:pt x="4" y="17"/>
                  </a:lnTo>
                  <a:lnTo>
                    <a:pt x="0" y="18"/>
                  </a:lnTo>
                  <a:lnTo>
                    <a:pt x="2" y="20"/>
                  </a:lnTo>
                  <a:lnTo>
                    <a:pt x="0" y="22"/>
                  </a:lnTo>
                  <a:lnTo>
                    <a:pt x="0" y="23"/>
                  </a:lnTo>
                  <a:lnTo>
                    <a:pt x="0" y="25"/>
                  </a:lnTo>
                  <a:lnTo>
                    <a:pt x="0" y="27"/>
                  </a:lnTo>
                  <a:lnTo>
                    <a:pt x="0" y="29"/>
                  </a:lnTo>
                  <a:lnTo>
                    <a:pt x="0" y="30"/>
                  </a:lnTo>
                  <a:lnTo>
                    <a:pt x="0" y="32"/>
                  </a:lnTo>
                  <a:lnTo>
                    <a:pt x="0" y="35"/>
                  </a:lnTo>
                  <a:lnTo>
                    <a:pt x="2" y="42"/>
                  </a:lnTo>
                  <a:lnTo>
                    <a:pt x="4" y="42"/>
                  </a:lnTo>
                  <a:lnTo>
                    <a:pt x="4" y="44"/>
                  </a:lnTo>
                  <a:lnTo>
                    <a:pt x="4" y="46"/>
                  </a:lnTo>
                  <a:lnTo>
                    <a:pt x="6" y="46"/>
                  </a:lnTo>
                  <a:lnTo>
                    <a:pt x="6" y="47"/>
                  </a:lnTo>
                  <a:lnTo>
                    <a:pt x="7" y="47"/>
                  </a:lnTo>
                  <a:lnTo>
                    <a:pt x="7" y="49"/>
                  </a:lnTo>
                  <a:lnTo>
                    <a:pt x="9" y="49"/>
                  </a:lnTo>
                  <a:lnTo>
                    <a:pt x="9" y="51"/>
                  </a:lnTo>
                  <a:lnTo>
                    <a:pt x="11" y="51"/>
                  </a:lnTo>
                  <a:lnTo>
                    <a:pt x="12" y="52"/>
                  </a:lnTo>
                  <a:lnTo>
                    <a:pt x="12" y="54"/>
                  </a:lnTo>
                  <a:lnTo>
                    <a:pt x="16" y="54"/>
                  </a:lnTo>
                  <a:lnTo>
                    <a:pt x="19" y="56"/>
                  </a:lnTo>
                  <a:lnTo>
                    <a:pt x="21" y="56"/>
                  </a:lnTo>
                  <a:lnTo>
                    <a:pt x="23" y="56"/>
                  </a:lnTo>
                  <a:lnTo>
                    <a:pt x="24" y="56"/>
                  </a:lnTo>
                  <a:lnTo>
                    <a:pt x="26" y="56"/>
                  </a:lnTo>
                  <a:lnTo>
                    <a:pt x="26" y="58"/>
                  </a:lnTo>
                  <a:lnTo>
                    <a:pt x="28" y="56"/>
                  </a:lnTo>
                  <a:lnTo>
                    <a:pt x="29" y="58"/>
                  </a:lnTo>
                  <a:lnTo>
                    <a:pt x="31" y="58"/>
                  </a:lnTo>
                  <a:lnTo>
                    <a:pt x="31" y="56"/>
                  </a:lnTo>
                  <a:lnTo>
                    <a:pt x="33" y="58"/>
                  </a:lnTo>
                  <a:lnTo>
                    <a:pt x="33" y="56"/>
                  </a:lnTo>
                  <a:lnTo>
                    <a:pt x="35" y="56"/>
                  </a:lnTo>
                  <a:lnTo>
                    <a:pt x="41" y="54"/>
                  </a:lnTo>
                  <a:lnTo>
                    <a:pt x="45" y="52"/>
                  </a:lnTo>
                  <a:lnTo>
                    <a:pt x="45" y="51"/>
                  </a:lnTo>
                  <a:lnTo>
                    <a:pt x="46" y="51"/>
                  </a:lnTo>
                  <a:lnTo>
                    <a:pt x="48" y="49"/>
                  </a:lnTo>
                  <a:lnTo>
                    <a:pt x="50" y="49"/>
                  </a:lnTo>
                  <a:lnTo>
                    <a:pt x="50" y="47"/>
                  </a:lnTo>
                  <a:lnTo>
                    <a:pt x="52" y="46"/>
                  </a:lnTo>
                  <a:lnTo>
                    <a:pt x="52" y="44"/>
                  </a:lnTo>
                  <a:lnTo>
                    <a:pt x="53" y="44"/>
                  </a:lnTo>
                  <a:lnTo>
                    <a:pt x="53" y="42"/>
                  </a:lnTo>
                  <a:lnTo>
                    <a:pt x="55" y="39"/>
                  </a:lnTo>
                  <a:lnTo>
                    <a:pt x="57" y="37"/>
                  </a:lnTo>
                  <a:lnTo>
                    <a:pt x="58" y="35"/>
                  </a:lnTo>
                  <a:lnTo>
                    <a:pt x="58" y="34"/>
                  </a:lnTo>
                  <a:lnTo>
                    <a:pt x="58" y="32"/>
                  </a:lnTo>
                  <a:lnTo>
                    <a:pt x="58" y="30"/>
                  </a:lnTo>
                  <a:lnTo>
                    <a:pt x="58" y="29"/>
                  </a:lnTo>
                  <a:lnTo>
                    <a:pt x="58" y="27"/>
                  </a:lnTo>
                  <a:lnTo>
                    <a:pt x="58" y="25"/>
                  </a:lnTo>
                  <a:lnTo>
                    <a:pt x="58" y="23"/>
                  </a:lnTo>
                  <a:lnTo>
                    <a:pt x="58" y="20"/>
                  </a:lnTo>
                  <a:lnTo>
                    <a:pt x="55" y="15"/>
                  </a:lnTo>
                  <a:lnTo>
                    <a:pt x="53" y="13"/>
                  </a:lnTo>
                  <a:lnTo>
                    <a:pt x="53" y="11"/>
                  </a:lnTo>
                  <a:lnTo>
                    <a:pt x="53" y="10"/>
                  </a:lnTo>
                  <a:lnTo>
                    <a:pt x="52" y="10"/>
                  </a:lnTo>
                  <a:lnTo>
                    <a:pt x="52" y="8"/>
                  </a:lnTo>
                  <a:lnTo>
                    <a:pt x="50" y="8"/>
                  </a:lnTo>
                  <a:lnTo>
                    <a:pt x="50" y="6"/>
                  </a:lnTo>
                  <a:lnTo>
                    <a:pt x="48" y="6"/>
                  </a:lnTo>
                  <a:lnTo>
                    <a:pt x="48" y="5"/>
                  </a:lnTo>
                  <a:lnTo>
                    <a:pt x="46" y="5"/>
                  </a:lnTo>
                  <a:lnTo>
                    <a:pt x="45" y="3"/>
                  </a:lnTo>
                  <a:lnTo>
                    <a:pt x="41" y="1"/>
                  </a:lnTo>
                  <a:close/>
                </a:path>
              </a:pathLst>
            </a:custGeom>
            <a:solidFill>
              <a:srgbClr val="808080"/>
            </a:solidFill>
            <a:ln w="9525">
              <a:noFill/>
              <a:round/>
              <a:headEnd/>
              <a:tailEnd/>
            </a:ln>
          </p:spPr>
          <p:txBody>
            <a:bodyPr/>
            <a:lstStyle/>
            <a:p>
              <a:endParaRPr lang="en-US"/>
            </a:p>
          </p:txBody>
        </p:sp>
        <p:sp>
          <p:nvSpPr>
            <p:cNvPr id="581" name="Freeform 2752"/>
            <p:cNvSpPr>
              <a:spLocks/>
            </p:cNvSpPr>
            <p:nvPr/>
          </p:nvSpPr>
          <p:spPr bwMode="auto">
            <a:xfrm>
              <a:off x="2964" y="2801"/>
              <a:ext cx="63" cy="60"/>
            </a:xfrm>
            <a:custGeom>
              <a:avLst/>
              <a:gdLst>
                <a:gd name="T0" fmla="*/ 2 w 63"/>
                <a:gd name="T1" fmla="*/ 24 h 60"/>
                <a:gd name="T2" fmla="*/ 0 w 63"/>
                <a:gd name="T3" fmla="*/ 27 h 60"/>
                <a:gd name="T4" fmla="*/ 0 w 63"/>
                <a:gd name="T5" fmla="*/ 32 h 60"/>
                <a:gd name="T6" fmla="*/ 2 w 63"/>
                <a:gd name="T7" fmla="*/ 36 h 60"/>
                <a:gd name="T8" fmla="*/ 3 w 63"/>
                <a:gd name="T9" fmla="*/ 42 h 60"/>
                <a:gd name="T10" fmla="*/ 5 w 63"/>
                <a:gd name="T11" fmla="*/ 46 h 60"/>
                <a:gd name="T12" fmla="*/ 9 w 63"/>
                <a:gd name="T13" fmla="*/ 51 h 60"/>
                <a:gd name="T14" fmla="*/ 14 w 63"/>
                <a:gd name="T15" fmla="*/ 54 h 60"/>
                <a:gd name="T16" fmla="*/ 19 w 63"/>
                <a:gd name="T17" fmla="*/ 58 h 60"/>
                <a:gd name="T18" fmla="*/ 27 w 63"/>
                <a:gd name="T19" fmla="*/ 60 h 60"/>
                <a:gd name="T20" fmla="*/ 36 w 63"/>
                <a:gd name="T21" fmla="*/ 60 h 60"/>
                <a:gd name="T22" fmla="*/ 39 w 63"/>
                <a:gd name="T23" fmla="*/ 58 h 60"/>
                <a:gd name="T24" fmla="*/ 49 w 63"/>
                <a:gd name="T25" fmla="*/ 54 h 60"/>
                <a:gd name="T26" fmla="*/ 53 w 63"/>
                <a:gd name="T27" fmla="*/ 51 h 60"/>
                <a:gd name="T28" fmla="*/ 56 w 63"/>
                <a:gd name="T29" fmla="*/ 46 h 60"/>
                <a:gd name="T30" fmla="*/ 60 w 63"/>
                <a:gd name="T31" fmla="*/ 41 h 60"/>
                <a:gd name="T32" fmla="*/ 61 w 63"/>
                <a:gd name="T33" fmla="*/ 36 h 60"/>
                <a:gd name="T34" fmla="*/ 61 w 63"/>
                <a:gd name="T35" fmla="*/ 31 h 60"/>
                <a:gd name="T36" fmla="*/ 61 w 63"/>
                <a:gd name="T37" fmla="*/ 22 h 60"/>
                <a:gd name="T38" fmla="*/ 58 w 63"/>
                <a:gd name="T39" fmla="*/ 13 h 60"/>
                <a:gd name="T40" fmla="*/ 55 w 63"/>
                <a:gd name="T41" fmla="*/ 8 h 60"/>
                <a:gd name="T42" fmla="*/ 49 w 63"/>
                <a:gd name="T43" fmla="*/ 5 h 60"/>
                <a:gd name="T44" fmla="*/ 41 w 63"/>
                <a:gd name="T45" fmla="*/ 2 h 60"/>
                <a:gd name="T46" fmla="*/ 36 w 63"/>
                <a:gd name="T47" fmla="*/ 0 h 60"/>
                <a:gd name="T48" fmla="*/ 29 w 63"/>
                <a:gd name="T49" fmla="*/ 0 h 60"/>
                <a:gd name="T50" fmla="*/ 24 w 63"/>
                <a:gd name="T51" fmla="*/ 2 h 60"/>
                <a:gd name="T52" fmla="*/ 15 w 63"/>
                <a:gd name="T53" fmla="*/ 5 h 60"/>
                <a:gd name="T54" fmla="*/ 10 w 63"/>
                <a:gd name="T55" fmla="*/ 8 h 60"/>
                <a:gd name="T56" fmla="*/ 7 w 63"/>
                <a:gd name="T57" fmla="*/ 12 h 60"/>
                <a:gd name="T58" fmla="*/ 7 w 63"/>
                <a:gd name="T59" fmla="*/ 19 h 60"/>
                <a:gd name="T60" fmla="*/ 10 w 63"/>
                <a:gd name="T61" fmla="*/ 12 h 60"/>
                <a:gd name="T62" fmla="*/ 15 w 63"/>
                <a:gd name="T63" fmla="*/ 10 h 60"/>
                <a:gd name="T64" fmla="*/ 19 w 63"/>
                <a:gd name="T65" fmla="*/ 7 h 60"/>
                <a:gd name="T66" fmla="*/ 26 w 63"/>
                <a:gd name="T67" fmla="*/ 3 h 60"/>
                <a:gd name="T68" fmla="*/ 31 w 63"/>
                <a:gd name="T69" fmla="*/ 3 h 60"/>
                <a:gd name="T70" fmla="*/ 39 w 63"/>
                <a:gd name="T71" fmla="*/ 3 h 60"/>
                <a:gd name="T72" fmla="*/ 48 w 63"/>
                <a:gd name="T73" fmla="*/ 7 h 60"/>
                <a:gd name="T74" fmla="*/ 49 w 63"/>
                <a:gd name="T75" fmla="*/ 10 h 60"/>
                <a:gd name="T76" fmla="*/ 55 w 63"/>
                <a:gd name="T77" fmla="*/ 13 h 60"/>
                <a:gd name="T78" fmla="*/ 58 w 63"/>
                <a:gd name="T79" fmla="*/ 22 h 60"/>
                <a:gd name="T80" fmla="*/ 60 w 63"/>
                <a:gd name="T81" fmla="*/ 31 h 60"/>
                <a:gd name="T82" fmla="*/ 58 w 63"/>
                <a:gd name="T83" fmla="*/ 37 h 60"/>
                <a:gd name="T84" fmla="*/ 56 w 63"/>
                <a:gd name="T85" fmla="*/ 42 h 60"/>
                <a:gd name="T86" fmla="*/ 51 w 63"/>
                <a:gd name="T87" fmla="*/ 48 h 60"/>
                <a:gd name="T88" fmla="*/ 46 w 63"/>
                <a:gd name="T89" fmla="*/ 51 h 60"/>
                <a:gd name="T90" fmla="*/ 39 w 63"/>
                <a:gd name="T91" fmla="*/ 56 h 60"/>
                <a:gd name="T92" fmla="*/ 34 w 63"/>
                <a:gd name="T93" fmla="*/ 58 h 60"/>
                <a:gd name="T94" fmla="*/ 27 w 63"/>
                <a:gd name="T95" fmla="*/ 58 h 60"/>
                <a:gd name="T96" fmla="*/ 19 w 63"/>
                <a:gd name="T97" fmla="*/ 56 h 60"/>
                <a:gd name="T98" fmla="*/ 12 w 63"/>
                <a:gd name="T99" fmla="*/ 51 h 60"/>
                <a:gd name="T100" fmla="*/ 9 w 63"/>
                <a:gd name="T101" fmla="*/ 46 h 60"/>
                <a:gd name="T102" fmla="*/ 5 w 63"/>
                <a:gd name="T103" fmla="*/ 39 h 60"/>
                <a:gd name="T104" fmla="*/ 5 w 63"/>
                <a:gd name="T105" fmla="*/ 34 h 60"/>
                <a:gd name="T106" fmla="*/ 5 w 63"/>
                <a:gd name="T107" fmla="*/ 29 h 60"/>
                <a:gd name="T108" fmla="*/ 5 w 63"/>
                <a:gd name="T109" fmla="*/ 25 h 60"/>
                <a:gd name="T110" fmla="*/ 7 w 63"/>
                <a:gd name="T111" fmla="*/ 19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60"/>
                <a:gd name="T170" fmla="*/ 63 w 63"/>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60">
                  <a:moveTo>
                    <a:pt x="5" y="17"/>
                  </a:moveTo>
                  <a:lnTo>
                    <a:pt x="2" y="22"/>
                  </a:lnTo>
                  <a:lnTo>
                    <a:pt x="2" y="24"/>
                  </a:lnTo>
                  <a:lnTo>
                    <a:pt x="2" y="25"/>
                  </a:lnTo>
                  <a:lnTo>
                    <a:pt x="0" y="25"/>
                  </a:lnTo>
                  <a:lnTo>
                    <a:pt x="0" y="27"/>
                  </a:lnTo>
                  <a:lnTo>
                    <a:pt x="0" y="29"/>
                  </a:lnTo>
                  <a:lnTo>
                    <a:pt x="0" y="31"/>
                  </a:lnTo>
                  <a:lnTo>
                    <a:pt x="0" y="32"/>
                  </a:lnTo>
                  <a:lnTo>
                    <a:pt x="0" y="34"/>
                  </a:lnTo>
                  <a:lnTo>
                    <a:pt x="0" y="36"/>
                  </a:lnTo>
                  <a:lnTo>
                    <a:pt x="2" y="36"/>
                  </a:lnTo>
                  <a:lnTo>
                    <a:pt x="2" y="37"/>
                  </a:lnTo>
                  <a:lnTo>
                    <a:pt x="2" y="39"/>
                  </a:lnTo>
                  <a:lnTo>
                    <a:pt x="3" y="42"/>
                  </a:lnTo>
                  <a:lnTo>
                    <a:pt x="3" y="44"/>
                  </a:lnTo>
                  <a:lnTo>
                    <a:pt x="5" y="44"/>
                  </a:lnTo>
                  <a:lnTo>
                    <a:pt x="5" y="46"/>
                  </a:lnTo>
                  <a:lnTo>
                    <a:pt x="5" y="48"/>
                  </a:lnTo>
                  <a:lnTo>
                    <a:pt x="7" y="48"/>
                  </a:lnTo>
                  <a:lnTo>
                    <a:pt x="9" y="51"/>
                  </a:lnTo>
                  <a:lnTo>
                    <a:pt x="10" y="51"/>
                  </a:lnTo>
                  <a:lnTo>
                    <a:pt x="10" y="53"/>
                  </a:lnTo>
                  <a:lnTo>
                    <a:pt x="14" y="54"/>
                  </a:lnTo>
                  <a:lnTo>
                    <a:pt x="14" y="56"/>
                  </a:lnTo>
                  <a:lnTo>
                    <a:pt x="15" y="56"/>
                  </a:lnTo>
                  <a:lnTo>
                    <a:pt x="19" y="58"/>
                  </a:lnTo>
                  <a:lnTo>
                    <a:pt x="22" y="58"/>
                  </a:lnTo>
                  <a:lnTo>
                    <a:pt x="24" y="58"/>
                  </a:lnTo>
                  <a:lnTo>
                    <a:pt x="27" y="60"/>
                  </a:lnTo>
                  <a:lnTo>
                    <a:pt x="31" y="60"/>
                  </a:lnTo>
                  <a:lnTo>
                    <a:pt x="32" y="60"/>
                  </a:lnTo>
                  <a:lnTo>
                    <a:pt x="36" y="60"/>
                  </a:lnTo>
                  <a:lnTo>
                    <a:pt x="36" y="58"/>
                  </a:lnTo>
                  <a:lnTo>
                    <a:pt x="38" y="58"/>
                  </a:lnTo>
                  <a:lnTo>
                    <a:pt x="39" y="58"/>
                  </a:lnTo>
                  <a:lnTo>
                    <a:pt x="44" y="58"/>
                  </a:lnTo>
                  <a:lnTo>
                    <a:pt x="46" y="56"/>
                  </a:lnTo>
                  <a:lnTo>
                    <a:pt x="49" y="54"/>
                  </a:lnTo>
                  <a:lnTo>
                    <a:pt x="49" y="53"/>
                  </a:lnTo>
                  <a:lnTo>
                    <a:pt x="51" y="51"/>
                  </a:lnTo>
                  <a:lnTo>
                    <a:pt x="53" y="51"/>
                  </a:lnTo>
                  <a:lnTo>
                    <a:pt x="55" y="49"/>
                  </a:lnTo>
                  <a:lnTo>
                    <a:pt x="56" y="48"/>
                  </a:lnTo>
                  <a:lnTo>
                    <a:pt x="56" y="46"/>
                  </a:lnTo>
                  <a:lnTo>
                    <a:pt x="58" y="44"/>
                  </a:lnTo>
                  <a:lnTo>
                    <a:pt x="60" y="42"/>
                  </a:lnTo>
                  <a:lnTo>
                    <a:pt x="60" y="41"/>
                  </a:lnTo>
                  <a:lnTo>
                    <a:pt x="61" y="41"/>
                  </a:lnTo>
                  <a:lnTo>
                    <a:pt x="61" y="37"/>
                  </a:lnTo>
                  <a:lnTo>
                    <a:pt x="61" y="36"/>
                  </a:lnTo>
                  <a:lnTo>
                    <a:pt x="61" y="34"/>
                  </a:lnTo>
                  <a:lnTo>
                    <a:pt x="61" y="32"/>
                  </a:lnTo>
                  <a:lnTo>
                    <a:pt x="61" y="31"/>
                  </a:lnTo>
                  <a:lnTo>
                    <a:pt x="63" y="25"/>
                  </a:lnTo>
                  <a:lnTo>
                    <a:pt x="61" y="24"/>
                  </a:lnTo>
                  <a:lnTo>
                    <a:pt x="61" y="22"/>
                  </a:lnTo>
                  <a:lnTo>
                    <a:pt x="60" y="17"/>
                  </a:lnTo>
                  <a:lnTo>
                    <a:pt x="60" y="15"/>
                  </a:lnTo>
                  <a:lnTo>
                    <a:pt x="58" y="13"/>
                  </a:lnTo>
                  <a:lnTo>
                    <a:pt x="56" y="12"/>
                  </a:lnTo>
                  <a:lnTo>
                    <a:pt x="56" y="10"/>
                  </a:lnTo>
                  <a:lnTo>
                    <a:pt x="55" y="8"/>
                  </a:lnTo>
                  <a:lnTo>
                    <a:pt x="53" y="7"/>
                  </a:lnTo>
                  <a:lnTo>
                    <a:pt x="51" y="7"/>
                  </a:lnTo>
                  <a:lnTo>
                    <a:pt x="49" y="5"/>
                  </a:lnTo>
                  <a:lnTo>
                    <a:pt x="48" y="3"/>
                  </a:lnTo>
                  <a:lnTo>
                    <a:pt x="43" y="2"/>
                  </a:lnTo>
                  <a:lnTo>
                    <a:pt x="41" y="2"/>
                  </a:lnTo>
                  <a:lnTo>
                    <a:pt x="39" y="2"/>
                  </a:lnTo>
                  <a:lnTo>
                    <a:pt x="38" y="0"/>
                  </a:lnTo>
                  <a:lnTo>
                    <a:pt x="36" y="0"/>
                  </a:lnTo>
                  <a:lnTo>
                    <a:pt x="32" y="0"/>
                  </a:lnTo>
                  <a:lnTo>
                    <a:pt x="31" y="0"/>
                  </a:lnTo>
                  <a:lnTo>
                    <a:pt x="29" y="0"/>
                  </a:lnTo>
                  <a:lnTo>
                    <a:pt x="27" y="0"/>
                  </a:lnTo>
                  <a:lnTo>
                    <a:pt x="26" y="2"/>
                  </a:lnTo>
                  <a:lnTo>
                    <a:pt x="24" y="2"/>
                  </a:lnTo>
                  <a:lnTo>
                    <a:pt x="19" y="3"/>
                  </a:lnTo>
                  <a:lnTo>
                    <a:pt x="17" y="3"/>
                  </a:lnTo>
                  <a:lnTo>
                    <a:pt x="15" y="5"/>
                  </a:lnTo>
                  <a:lnTo>
                    <a:pt x="14" y="7"/>
                  </a:lnTo>
                  <a:lnTo>
                    <a:pt x="12" y="7"/>
                  </a:lnTo>
                  <a:lnTo>
                    <a:pt x="10" y="8"/>
                  </a:lnTo>
                  <a:lnTo>
                    <a:pt x="10" y="10"/>
                  </a:lnTo>
                  <a:lnTo>
                    <a:pt x="9" y="12"/>
                  </a:lnTo>
                  <a:lnTo>
                    <a:pt x="7" y="12"/>
                  </a:lnTo>
                  <a:lnTo>
                    <a:pt x="5" y="13"/>
                  </a:lnTo>
                  <a:lnTo>
                    <a:pt x="5" y="17"/>
                  </a:lnTo>
                  <a:lnTo>
                    <a:pt x="7" y="19"/>
                  </a:lnTo>
                  <a:lnTo>
                    <a:pt x="9" y="15"/>
                  </a:lnTo>
                  <a:lnTo>
                    <a:pt x="10" y="13"/>
                  </a:lnTo>
                  <a:lnTo>
                    <a:pt x="10" y="12"/>
                  </a:lnTo>
                  <a:lnTo>
                    <a:pt x="12" y="12"/>
                  </a:lnTo>
                  <a:lnTo>
                    <a:pt x="14" y="10"/>
                  </a:lnTo>
                  <a:lnTo>
                    <a:pt x="15" y="10"/>
                  </a:lnTo>
                  <a:lnTo>
                    <a:pt x="15" y="8"/>
                  </a:lnTo>
                  <a:lnTo>
                    <a:pt x="17" y="7"/>
                  </a:lnTo>
                  <a:lnTo>
                    <a:pt x="19" y="7"/>
                  </a:lnTo>
                  <a:lnTo>
                    <a:pt x="20" y="5"/>
                  </a:lnTo>
                  <a:lnTo>
                    <a:pt x="24" y="5"/>
                  </a:lnTo>
                  <a:lnTo>
                    <a:pt x="26" y="3"/>
                  </a:lnTo>
                  <a:lnTo>
                    <a:pt x="27" y="3"/>
                  </a:lnTo>
                  <a:lnTo>
                    <a:pt x="29" y="3"/>
                  </a:lnTo>
                  <a:lnTo>
                    <a:pt x="31" y="3"/>
                  </a:lnTo>
                  <a:lnTo>
                    <a:pt x="36" y="3"/>
                  </a:lnTo>
                  <a:lnTo>
                    <a:pt x="38" y="3"/>
                  </a:lnTo>
                  <a:lnTo>
                    <a:pt x="39" y="3"/>
                  </a:lnTo>
                  <a:lnTo>
                    <a:pt x="41" y="5"/>
                  </a:lnTo>
                  <a:lnTo>
                    <a:pt x="46" y="7"/>
                  </a:lnTo>
                  <a:lnTo>
                    <a:pt x="48" y="7"/>
                  </a:lnTo>
                  <a:lnTo>
                    <a:pt x="49" y="7"/>
                  </a:lnTo>
                  <a:lnTo>
                    <a:pt x="49" y="8"/>
                  </a:lnTo>
                  <a:lnTo>
                    <a:pt x="49" y="10"/>
                  </a:lnTo>
                  <a:lnTo>
                    <a:pt x="51" y="10"/>
                  </a:lnTo>
                  <a:lnTo>
                    <a:pt x="53" y="12"/>
                  </a:lnTo>
                  <a:lnTo>
                    <a:pt x="55" y="13"/>
                  </a:lnTo>
                  <a:lnTo>
                    <a:pt x="56" y="15"/>
                  </a:lnTo>
                  <a:lnTo>
                    <a:pt x="56" y="17"/>
                  </a:lnTo>
                  <a:lnTo>
                    <a:pt x="58" y="22"/>
                  </a:lnTo>
                  <a:lnTo>
                    <a:pt x="60" y="24"/>
                  </a:lnTo>
                  <a:lnTo>
                    <a:pt x="60" y="27"/>
                  </a:lnTo>
                  <a:lnTo>
                    <a:pt x="60" y="31"/>
                  </a:lnTo>
                  <a:lnTo>
                    <a:pt x="60" y="34"/>
                  </a:lnTo>
                  <a:lnTo>
                    <a:pt x="60" y="36"/>
                  </a:lnTo>
                  <a:lnTo>
                    <a:pt x="58" y="37"/>
                  </a:lnTo>
                  <a:lnTo>
                    <a:pt x="56" y="39"/>
                  </a:lnTo>
                  <a:lnTo>
                    <a:pt x="56" y="41"/>
                  </a:lnTo>
                  <a:lnTo>
                    <a:pt x="56" y="42"/>
                  </a:lnTo>
                  <a:lnTo>
                    <a:pt x="55" y="44"/>
                  </a:lnTo>
                  <a:lnTo>
                    <a:pt x="53" y="46"/>
                  </a:lnTo>
                  <a:lnTo>
                    <a:pt x="51" y="48"/>
                  </a:lnTo>
                  <a:lnTo>
                    <a:pt x="49" y="49"/>
                  </a:lnTo>
                  <a:lnTo>
                    <a:pt x="48" y="51"/>
                  </a:lnTo>
                  <a:lnTo>
                    <a:pt x="46" y="51"/>
                  </a:lnTo>
                  <a:lnTo>
                    <a:pt x="44" y="53"/>
                  </a:lnTo>
                  <a:lnTo>
                    <a:pt x="43" y="54"/>
                  </a:lnTo>
                  <a:lnTo>
                    <a:pt x="39" y="56"/>
                  </a:lnTo>
                  <a:lnTo>
                    <a:pt x="38" y="56"/>
                  </a:lnTo>
                  <a:lnTo>
                    <a:pt x="36" y="56"/>
                  </a:lnTo>
                  <a:lnTo>
                    <a:pt x="34" y="58"/>
                  </a:lnTo>
                  <a:lnTo>
                    <a:pt x="32" y="58"/>
                  </a:lnTo>
                  <a:lnTo>
                    <a:pt x="31" y="58"/>
                  </a:lnTo>
                  <a:lnTo>
                    <a:pt x="27" y="58"/>
                  </a:lnTo>
                  <a:lnTo>
                    <a:pt x="24" y="56"/>
                  </a:lnTo>
                  <a:lnTo>
                    <a:pt x="20" y="56"/>
                  </a:lnTo>
                  <a:lnTo>
                    <a:pt x="19" y="56"/>
                  </a:lnTo>
                  <a:lnTo>
                    <a:pt x="17" y="53"/>
                  </a:lnTo>
                  <a:lnTo>
                    <a:pt x="15" y="53"/>
                  </a:lnTo>
                  <a:lnTo>
                    <a:pt x="12" y="51"/>
                  </a:lnTo>
                  <a:lnTo>
                    <a:pt x="12" y="49"/>
                  </a:lnTo>
                  <a:lnTo>
                    <a:pt x="10" y="49"/>
                  </a:lnTo>
                  <a:lnTo>
                    <a:pt x="9" y="46"/>
                  </a:lnTo>
                  <a:lnTo>
                    <a:pt x="7" y="44"/>
                  </a:lnTo>
                  <a:lnTo>
                    <a:pt x="5" y="41"/>
                  </a:lnTo>
                  <a:lnTo>
                    <a:pt x="5" y="39"/>
                  </a:lnTo>
                  <a:lnTo>
                    <a:pt x="5" y="37"/>
                  </a:lnTo>
                  <a:lnTo>
                    <a:pt x="5" y="36"/>
                  </a:lnTo>
                  <a:lnTo>
                    <a:pt x="5" y="34"/>
                  </a:lnTo>
                  <a:lnTo>
                    <a:pt x="5" y="32"/>
                  </a:lnTo>
                  <a:lnTo>
                    <a:pt x="3" y="31"/>
                  </a:lnTo>
                  <a:lnTo>
                    <a:pt x="5" y="29"/>
                  </a:lnTo>
                  <a:lnTo>
                    <a:pt x="3" y="27"/>
                  </a:lnTo>
                  <a:lnTo>
                    <a:pt x="5" y="27"/>
                  </a:lnTo>
                  <a:lnTo>
                    <a:pt x="5" y="25"/>
                  </a:lnTo>
                  <a:lnTo>
                    <a:pt x="5" y="24"/>
                  </a:lnTo>
                  <a:lnTo>
                    <a:pt x="5" y="22"/>
                  </a:lnTo>
                  <a:lnTo>
                    <a:pt x="7" y="19"/>
                  </a:lnTo>
                  <a:lnTo>
                    <a:pt x="5" y="17"/>
                  </a:lnTo>
                  <a:close/>
                </a:path>
              </a:pathLst>
            </a:custGeom>
            <a:solidFill>
              <a:srgbClr val="808080"/>
            </a:solidFill>
            <a:ln w="9525">
              <a:noFill/>
              <a:round/>
              <a:headEnd/>
              <a:tailEnd/>
            </a:ln>
          </p:spPr>
          <p:txBody>
            <a:bodyPr/>
            <a:lstStyle/>
            <a:p>
              <a:endParaRPr lang="en-US"/>
            </a:p>
          </p:txBody>
        </p:sp>
        <p:sp>
          <p:nvSpPr>
            <p:cNvPr id="582" name="Freeform 2753"/>
            <p:cNvSpPr>
              <a:spLocks/>
            </p:cNvSpPr>
            <p:nvPr/>
          </p:nvSpPr>
          <p:spPr bwMode="auto">
            <a:xfrm>
              <a:off x="3157" y="2813"/>
              <a:ext cx="70" cy="46"/>
            </a:xfrm>
            <a:custGeom>
              <a:avLst/>
              <a:gdLst>
                <a:gd name="T0" fmla="*/ 51 w 70"/>
                <a:gd name="T1" fmla="*/ 0 h 46"/>
                <a:gd name="T2" fmla="*/ 70 w 70"/>
                <a:gd name="T3" fmla="*/ 5 h 46"/>
                <a:gd name="T4" fmla="*/ 27 w 70"/>
                <a:gd name="T5" fmla="*/ 46 h 46"/>
                <a:gd name="T6" fmla="*/ 0 w 70"/>
                <a:gd name="T7" fmla="*/ 29 h 46"/>
                <a:gd name="T8" fmla="*/ 51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1" y="0"/>
                  </a:moveTo>
                  <a:lnTo>
                    <a:pt x="70"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583" name="Freeform 2754"/>
            <p:cNvSpPr>
              <a:spLocks/>
            </p:cNvSpPr>
            <p:nvPr/>
          </p:nvSpPr>
          <p:spPr bwMode="auto">
            <a:xfrm>
              <a:off x="3153" y="2809"/>
              <a:ext cx="77" cy="52"/>
            </a:xfrm>
            <a:custGeom>
              <a:avLst/>
              <a:gdLst>
                <a:gd name="T0" fmla="*/ 55 w 77"/>
                <a:gd name="T1" fmla="*/ 4 h 52"/>
                <a:gd name="T2" fmla="*/ 51 w 77"/>
                <a:gd name="T3" fmla="*/ 4 h 52"/>
                <a:gd name="T4" fmla="*/ 72 w 77"/>
                <a:gd name="T5" fmla="*/ 11 h 52"/>
                <a:gd name="T6" fmla="*/ 72 w 77"/>
                <a:gd name="T7" fmla="*/ 7 h 52"/>
                <a:gd name="T8" fmla="*/ 26 w 77"/>
                <a:gd name="T9" fmla="*/ 48 h 52"/>
                <a:gd name="T10" fmla="*/ 33 w 77"/>
                <a:gd name="T11" fmla="*/ 48 h 52"/>
                <a:gd name="T12" fmla="*/ 5 w 77"/>
                <a:gd name="T13" fmla="*/ 31 h 52"/>
                <a:gd name="T14" fmla="*/ 5 w 77"/>
                <a:gd name="T15" fmla="*/ 33 h 52"/>
                <a:gd name="T16" fmla="*/ 55 w 77"/>
                <a:gd name="T17" fmla="*/ 4 h 52"/>
                <a:gd name="T18" fmla="*/ 51 w 77"/>
                <a:gd name="T19" fmla="*/ 2 h 52"/>
                <a:gd name="T20" fmla="*/ 2 w 77"/>
                <a:gd name="T21" fmla="*/ 31 h 52"/>
                <a:gd name="T22" fmla="*/ 0 w 77"/>
                <a:gd name="T23" fmla="*/ 33 h 52"/>
                <a:gd name="T24" fmla="*/ 2 w 77"/>
                <a:gd name="T25" fmla="*/ 33 h 52"/>
                <a:gd name="T26" fmla="*/ 26 w 77"/>
                <a:gd name="T27" fmla="*/ 50 h 52"/>
                <a:gd name="T28" fmla="*/ 28 w 77"/>
                <a:gd name="T29" fmla="*/ 52 h 52"/>
                <a:gd name="T30" fmla="*/ 29 w 77"/>
                <a:gd name="T31" fmla="*/ 52 h 52"/>
                <a:gd name="T32" fmla="*/ 31 w 77"/>
                <a:gd name="T33" fmla="*/ 52 h 52"/>
                <a:gd name="T34" fmla="*/ 33 w 77"/>
                <a:gd name="T35" fmla="*/ 50 h 52"/>
                <a:gd name="T36" fmla="*/ 77 w 77"/>
                <a:gd name="T37" fmla="*/ 9 h 52"/>
                <a:gd name="T38" fmla="*/ 75 w 77"/>
                <a:gd name="T39" fmla="*/ 9 h 52"/>
                <a:gd name="T40" fmla="*/ 77 w 77"/>
                <a:gd name="T41" fmla="*/ 9 h 52"/>
                <a:gd name="T42" fmla="*/ 75 w 77"/>
                <a:gd name="T43" fmla="*/ 7 h 52"/>
                <a:gd name="T44" fmla="*/ 55 w 77"/>
                <a:gd name="T45" fmla="*/ 0 h 52"/>
                <a:gd name="T46" fmla="*/ 53 w 77"/>
                <a:gd name="T47" fmla="*/ 0 h 52"/>
                <a:gd name="T48" fmla="*/ 51 w 77"/>
                <a:gd name="T49" fmla="*/ 0 h 52"/>
                <a:gd name="T50" fmla="*/ 51 w 77"/>
                <a:gd name="T51" fmla="*/ 2 h 52"/>
                <a:gd name="T52" fmla="*/ 55 w 77"/>
                <a:gd name="T53" fmla="*/ 4 h 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7"/>
                <a:gd name="T82" fmla="*/ 0 h 52"/>
                <a:gd name="T83" fmla="*/ 77 w 77"/>
                <a:gd name="T84" fmla="*/ 52 h 5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7" h="52">
                  <a:moveTo>
                    <a:pt x="55" y="4"/>
                  </a:moveTo>
                  <a:lnTo>
                    <a:pt x="51" y="4"/>
                  </a:lnTo>
                  <a:lnTo>
                    <a:pt x="72" y="11"/>
                  </a:lnTo>
                  <a:lnTo>
                    <a:pt x="72" y="7"/>
                  </a:lnTo>
                  <a:lnTo>
                    <a:pt x="26" y="48"/>
                  </a:lnTo>
                  <a:lnTo>
                    <a:pt x="33" y="48"/>
                  </a:lnTo>
                  <a:lnTo>
                    <a:pt x="5" y="31"/>
                  </a:lnTo>
                  <a:lnTo>
                    <a:pt x="5" y="33"/>
                  </a:lnTo>
                  <a:lnTo>
                    <a:pt x="55" y="4"/>
                  </a:lnTo>
                  <a:lnTo>
                    <a:pt x="51" y="2"/>
                  </a:lnTo>
                  <a:lnTo>
                    <a:pt x="2" y="31"/>
                  </a:lnTo>
                  <a:lnTo>
                    <a:pt x="0" y="33"/>
                  </a:lnTo>
                  <a:lnTo>
                    <a:pt x="2" y="33"/>
                  </a:lnTo>
                  <a:lnTo>
                    <a:pt x="26" y="50"/>
                  </a:lnTo>
                  <a:lnTo>
                    <a:pt x="28" y="52"/>
                  </a:lnTo>
                  <a:lnTo>
                    <a:pt x="29" y="52"/>
                  </a:lnTo>
                  <a:lnTo>
                    <a:pt x="31" y="52"/>
                  </a:lnTo>
                  <a:lnTo>
                    <a:pt x="33" y="50"/>
                  </a:lnTo>
                  <a:lnTo>
                    <a:pt x="77" y="9"/>
                  </a:lnTo>
                  <a:lnTo>
                    <a:pt x="75" y="9"/>
                  </a:lnTo>
                  <a:lnTo>
                    <a:pt x="77" y="9"/>
                  </a:lnTo>
                  <a:lnTo>
                    <a:pt x="75" y="7"/>
                  </a:lnTo>
                  <a:lnTo>
                    <a:pt x="55" y="0"/>
                  </a:lnTo>
                  <a:lnTo>
                    <a:pt x="53" y="0"/>
                  </a:lnTo>
                  <a:lnTo>
                    <a:pt x="51" y="0"/>
                  </a:lnTo>
                  <a:lnTo>
                    <a:pt x="51" y="2"/>
                  </a:lnTo>
                  <a:lnTo>
                    <a:pt x="55" y="4"/>
                  </a:lnTo>
                  <a:close/>
                </a:path>
              </a:pathLst>
            </a:custGeom>
            <a:solidFill>
              <a:srgbClr val="808080"/>
            </a:solidFill>
            <a:ln w="9525">
              <a:noFill/>
              <a:round/>
              <a:headEnd/>
              <a:tailEnd/>
            </a:ln>
          </p:spPr>
          <p:txBody>
            <a:bodyPr/>
            <a:lstStyle/>
            <a:p>
              <a:endParaRPr lang="en-US"/>
            </a:p>
          </p:txBody>
        </p:sp>
        <p:sp>
          <p:nvSpPr>
            <p:cNvPr id="584" name="Freeform 2755"/>
            <p:cNvSpPr>
              <a:spLocks/>
            </p:cNvSpPr>
            <p:nvPr/>
          </p:nvSpPr>
          <p:spPr bwMode="auto">
            <a:xfrm>
              <a:off x="2954" y="2801"/>
              <a:ext cx="264" cy="152"/>
            </a:xfrm>
            <a:custGeom>
              <a:avLst/>
              <a:gdLst>
                <a:gd name="T0" fmla="*/ 169 w 264"/>
                <a:gd name="T1" fmla="*/ 3 h 152"/>
                <a:gd name="T2" fmla="*/ 157 w 264"/>
                <a:gd name="T3" fmla="*/ 2 h 152"/>
                <a:gd name="T4" fmla="*/ 145 w 264"/>
                <a:gd name="T5" fmla="*/ 0 h 152"/>
                <a:gd name="T6" fmla="*/ 131 w 264"/>
                <a:gd name="T7" fmla="*/ 0 h 152"/>
                <a:gd name="T8" fmla="*/ 119 w 264"/>
                <a:gd name="T9" fmla="*/ 2 h 152"/>
                <a:gd name="T10" fmla="*/ 109 w 264"/>
                <a:gd name="T11" fmla="*/ 2 h 152"/>
                <a:gd name="T12" fmla="*/ 83 w 264"/>
                <a:gd name="T13" fmla="*/ 7 h 152"/>
                <a:gd name="T14" fmla="*/ 68 w 264"/>
                <a:gd name="T15" fmla="*/ 12 h 152"/>
                <a:gd name="T16" fmla="*/ 58 w 264"/>
                <a:gd name="T17" fmla="*/ 15 h 152"/>
                <a:gd name="T18" fmla="*/ 49 w 264"/>
                <a:gd name="T19" fmla="*/ 19 h 152"/>
                <a:gd name="T20" fmla="*/ 41 w 264"/>
                <a:gd name="T21" fmla="*/ 24 h 152"/>
                <a:gd name="T22" fmla="*/ 32 w 264"/>
                <a:gd name="T23" fmla="*/ 29 h 152"/>
                <a:gd name="T24" fmla="*/ 25 w 264"/>
                <a:gd name="T25" fmla="*/ 36 h 152"/>
                <a:gd name="T26" fmla="*/ 10 w 264"/>
                <a:gd name="T27" fmla="*/ 49 h 152"/>
                <a:gd name="T28" fmla="*/ 5 w 264"/>
                <a:gd name="T29" fmla="*/ 60 h 152"/>
                <a:gd name="T30" fmla="*/ 2 w 264"/>
                <a:gd name="T31" fmla="*/ 66 h 152"/>
                <a:gd name="T32" fmla="*/ 0 w 264"/>
                <a:gd name="T33" fmla="*/ 75 h 152"/>
                <a:gd name="T34" fmla="*/ 0 w 264"/>
                <a:gd name="T35" fmla="*/ 85 h 152"/>
                <a:gd name="T36" fmla="*/ 3 w 264"/>
                <a:gd name="T37" fmla="*/ 94 h 152"/>
                <a:gd name="T38" fmla="*/ 13 w 264"/>
                <a:gd name="T39" fmla="*/ 109 h 152"/>
                <a:gd name="T40" fmla="*/ 19 w 264"/>
                <a:gd name="T41" fmla="*/ 117 h 152"/>
                <a:gd name="T42" fmla="*/ 27 w 264"/>
                <a:gd name="T43" fmla="*/ 124 h 152"/>
                <a:gd name="T44" fmla="*/ 36 w 264"/>
                <a:gd name="T45" fmla="*/ 128 h 152"/>
                <a:gd name="T46" fmla="*/ 42 w 264"/>
                <a:gd name="T47" fmla="*/ 133 h 152"/>
                <a:gd name="T48" fmla="*/ 51 w 264"/>
                <a:gd name="T49" fmla="*/ 138 h 152"/>
                <a:gd name="T50" fmla="*/ 66 w 264"/>
                <a:gd name="T51" fmla="*/ 143 h 152"/>
                <a:gd name="T52" fmla="*/ 95 w 264"/>
                <a:gd name="T53" fmla="*/ 150 h 152"/>
                <a:gd name="T54" fmla="*/ 106 w 264"/>
                <a:gd name="T55" fmla="*/ 152 h 152"/>
                <a:gd name="T56" fmla="*/ 119 w 264"/>
                <a:gd name="T57" fmla="*/ 152 h 152"/>
                <a:gd name="T58" fmla="*/ 133 w 264"/>
                <a:gd name="T59" fmla="*/ 152 h 152"/>
                <a:gd name="T60" fmla="*/ 146 w 264"/>
                <a:gd name="T61" fmla="*/ 152 h 152"/>
                <a:gd name="T62" fmla="*/ 158 w 264"/>
                <a:gd name="T63" fmla="*/ 150 h 152"/>
                <a:gd name="T64" fmla="*/ 184 w 264"/>
                <a:gd name="T65" fmla="*/ 145 h 152"/>
                <a:gd name="T66" fmla="*/ 196 w 264"/>
                <a:gd name="T67" fmla="*/ 141 h 152"/>
                <a:gd name="T68" fmla="*/ 206 w 264"/>
                <a:gd name="T69" fmla="*/ 138 h 152"/>
                <a:gd name="T70" fmla="*/ 215 w 264"/>
                <a:gd name="T71" fmla="*/ 133 h 152"/>
                <a:gd name="T72" fmla="*/ 225 w 264"/>
                <a:gd name="T73" fmla="*/ 129 h 152"/>
                <a:gd name="T74" fmla="*/ 233 w 264"/>
                <a:gd name="T75" fmla="*/ 123 h 152"/>
                <a:gd name="T76" fmla="*/ 245 w 264"/>
                <a:gd name="T77" fmla="*/ 112 h 152"/>
                <a:gd name="T78" fmla="*/ 257 w 264"/>
                <a:gd name="T79" fmla="*/ 95 h 152"/>
                <a:gd name="T80" fmla="*/ 262 w 264"/>
                <a:gd name="T81" fmla="*/ 87 h 152"/>
                <a:gd name="T82" fmla="*/ 264 w 264"/>
                <a:gd name="T83" fmla="*/ 77 h 152"/>
                <a:gd name="T84" fmla="*/ 262 w 264"/>
                <a:gd name="T85" fmla="*/ 70 h 152"/>
                <a:gd name="T86" fmla="*/ 262 w 264"/>
                <a:gd name="T87" fmla="*/ 61 h 152"/>
                <a:gd name="T88" fmla="*/ 257 w 264"/>
                <a:gd name="T89" fmla="*/ 54 h 152"/>
                <a:gd name="T90" fmla="*/ 250 w 264"/>
                <a:gd name="T91" fmla="*/ 39 h 152"/>
                <a:gd name="T92" fmla="*/ 242 w 264"/>
                <a:gd name="T93" fmla="*/ 34 h 152"/>
                <a:gd name="T94" fmla="*/ 235 w 264"/>
                <a:gd name="T95" fmla="*/ 27 h 152"/>
                <a:gd name="T96" fmla="*/ 228 w 264"/>
                <a:gd name="T97" fmla="*/ 24 h 152"/>
                <a:gd name="T98" fmla="*/ 220 w 264"/>
                <a:gd name="T99" fmla="*/ 19 h 152"/>
                <a:gd name="T100" fmla="*/ 211 w 264"/>
                <a:gd name="T101" fmla="*/ 15 h 152"/>
                <a:gd name="T102" fmla="*/ 189 w 264"/>
                <a:gd name="T103" fmla="*/ 7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4"/>
                <a:gd name="T157" fmla="*/ 0 h 152"/>
                <a:gd name="T158" fmla="*/ 264 w 264"/>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4" h="152">
                  <a:moveTo>
                    <a:pt x="189" y="7"/>
                  </a:moveTo>
                  <a:lnTo>
                    <a:pt x="181" y="5"/>
                  </a:lnTo>
                  <a:lnTo>
                    <a:pt x="179" y="5"/>
                  </a:lnTo>
                  <a:lnTo>
                    <a:pt x="174" y="3"/>
                  </a:lnTo>
                  <a:lnTo>
                    <a:pt x="169" y="3"/>
                  </a:lnTo>
                  <a:lnTo>
                    <a:pt x="167" y="2"/>
                  </a:lnTo>
                  <a:lnTo>
                    <a:pt x="165" y="2"/>
                  </a:lnTo>
                  <a:lnTo>
                    <a:pt x="162" y="2"/>
                  </a:lnTo>
                  <a:lnTo>
                    <a:pt x="158" y="2"/>
                  </a:lnTo>
                  <a:lnTo>
                    <a:pt x="157" y="2"/>
                  </a:lnTo>
                  <a:lnTo>
                    <a:pt x="155" y="2"/>
                  </a:lnTo>
                  <a:lnTo>
                    <a:pt x="153" y="0"/>
                  </a:lnTo>
                  <a:lnTo>
                    <a:pt x="150" y="0"/>
                  </a:lnTo>
                  <a:lnTo>
                    <a:pt x="148" y="2"/>
                  </a:lnTo>
                  <a:lnTo>
                    <a:pt x="145" y="0"/>
                  </a:lnTo>
                  <a:lnTo>
                    <a:pt x="141" y="0"/>
                  </a:lnTo>
                  <a:lnTo>
                    <a:pt x="138" y="0"/>
                  </a:lnTo>
                  <a:lnTo>
                    <a:pt x="136" y="0"/>
                  </a:lnTo>
                  <a:lnTo>
                    <a:pt x="134" y="0"/>
                  </a:lnTo>
                  <a:lnTo>
                    <a:pt x="131" y="0"/>
                  </a:lnTo>
                  <a:lnTo>
                    <a:pt x="129" y="0"/>
                  </a:lnTo>
                  <a:lnTo>
                    <a:pt x="128" y="0"/>
                  </a:lnTo>
                  <a:lnTo>
                    <a:pt x="126" y="0"/>
                  </a:lnTo>
                  <a:lnTo>
                    <a:pt x="123" y="0"/>
                  </a:lnTo>
                  <a:lnTo>
                    <a:pt x="119" y="2"/>
                  </a:lnTo>
                  <a:lnTo>
                    <a:pt x="117" y="2"/>
                  </a:lnTo>
                  <a:lnTo>
                    <a:pt x="116" y="2"/>
                  </a:lnTo>
                  <a:lnTo>
                    <a:pt x="112" y="2"/>
                  </a:lnTo>
                  <a:lnTo>
                    <a:pt x="111" y="2"/>
                  </a:lnTo>
                  <a:lnTo>
                    <a:pt x="109" y="2"/>
                  </a:lnTo>
                  <a:lnTo>
                    <a:pt x="107" y="2"/>
                  </a:lnTo>
                  <a:lnTo>
                    <a:pt x="97" y="3"/>
                  </a:lnTo>
                  <a:lnTo>
                    <a:pt x="95" y="3"/>
                  </a:lnTo>
                  <a:lnTo>
                    <a:pt x="85" y="5"/>
                  </a:lnTo>
                  <a:lnTo>
                    <a:pt x="83" y="7"/>
                  </a:lnTo>
                  <a:lnTo>
                    <a:pt x="80" y="7"/>
                  </a:lnTo>
                  <a:lnTo>
                    <a:pt x="78" y="8"/>
                  </a:lnTo>
                  <a:lnTo>
                    <a:pt x="73" y="10"/>
                  </a:lnTo>
                  <a:lnTo>
                    <a:pt x="71" y="10"/>
                  </a:lnTo>
                  <a:lnTo>
                    <a:pt x="68" y="12"/>
                  </a:lnTo>
                  <a:lnTo>
                    <a:pt x="66" y="12"/>
                  </a:lnTo>
                  <a:lnTo>
                    <a:pt x="65" y="12"/>
                  </a:lnTo>
                  <a:lnTo>
                    <a:pt x="63" y="13"/>
                  </a:lnTo>
                  <a:lnTo>
                    <a:pt x="61" y="13"/>
                  </a:lnTo>
                  <a:lnTo>
                    <a:pt x="58" y="15"/>
                  </a:lnTo>
                  <a:lnTo>
                    <a:pt x="56" y="15"/>
                  </a:lnTo>
                  <a:lnTo>
                    <a:pt x="54" y="17"/>
                  </a:lnTo>
                  <a:lnTo>
                    <a:pt x="53" y="17"/>
                  </a:lnTo>
                  <a:lnTo>
                    <a:pt x="51" y="17"/>
                  </a:lnTo>
                  <a:lnTo>
                    <a:pt x="49" y="19"/>
                  </a:lnTo>
                  <a:lnTo>
                    <a:pt x="48" y="19"/>
                  </a:lnTo>
                  <a:lnTo>
                    <a:pt x="46" y="20"/>
                  </a:lnTo>
                  <a:lnTo>
                    <a:pt x="44" y="22"/>
                  </a:lnTo>
                  <a:lnTo>
                    <a:pt x="42" y="22"/>
                  </a:lnTo>
                  <a:lnTo>
                    <a:pt x="41" y="24"/>
                  </a:lnTo>
                  <a:lnTo>
                    <a:pt x="39" y="25"/>
                  </a:lnTo>
                  <a:lnTo>
                    <a:pt x="36" y="27"/>
                  </a:lnTo>
                  <a:lnTo>
                    <a:pt x="34" y="27"/>
                  </a:lnTo>
                  <a:lnTo>
                    <a:pt x="34" y="29"/>
                  </a:lnTo>
                  <a:lnTo>
                    <a:pt x="32" y="29"/>
                  </a:lnTo>
                  <a:lnTo>
                    <a:pt x="30" y="31"/>
                  </a:lnTo>
                  <a:lnTo>
                    <a:pt x="29" y="31"/>
                  </a:lnTo>
                  <a:lnTo>
                    <a:pt x="27" y="32"/>
                  </a:lnTo>
                  <a:lnTo>
                    <a:pt x="25" y="34"/>
                  </a:lnTo>
                  <a:lnTo>
                    <a:pt x="25" y="36"/>
                  </a:lnTo>
                  <a:lnTo>
                    <a:pt x="22" y="36"/>
                  </a:lnTo>
                  <a:lnTo>
                    <a:pt x="20" y="39"/>
                  </a:lnTo>
                  <a:lnTo>
                    <a:pt x="19" y="41"/>
                  </a:lnTo>
                  <a:lnTo>
                    <a:pt x="15" y="46"/>
                  </a:lnTo>
                  <a:lnTo>
                    <a:pt x="10" y="49"/>
                  </a:lnTo>
                  <a:lnTo>
                    <a:pt x="10" y="51"/>
                  </a:lnTo>
                  <a:lnTo>
                    <a:pt x="7" y="56"/>
                  </a:lnTo>
                  <a:lnTo>
                    <a:pt x="7" y="58"/>
                  </a:lnTo>
                  <a:lnTo>
                    <a:pt x="7" y="60"/>
                  </a:lnTo>
                  <a:lnTo>
                    <a:pt x="5" y="60"/>
                  </a:lnTo>
                  <a:lnTo>
                    <a:pt x="5" y="61"/>
                  </a:lnTo>
                  <a:lnTo>
                    <a:pt x="3" y="63"/>
                  </a:lnTo>
                  <a:lnTo>
                    <a:pt x="3" y="65"/>
                  </a:lnTo>
                  <a:lnTo>
                    <a:pt x="2" y="65"/>
                  </a:lnTo>
                  <a:lnTo>
                    <a:pt x="2" y="66"/>
                  </a:lnTo>
                  <a:lnTo>
                    <a:pt x="2" y="68"/>
                  </a:lnTo>
                  <a:lnTo>
                    <a:pt x="2" y="70"/>
                  </a:lnTo>
                  <a:lnTo>
                    <a:pt x="0" y="71"/>
                  </a:lnTo>
                  <a:lnTo>
                    <a:pt x="0" y="73"/>
                  </a:lnTo>
                  <a:lnTo>
                    <a:pt x="0" y="75"/>
                  </a:lnTo>
                  <a:lnTo>
                    <a:pt x="0" y="77"/>
                  </a:lnTo>
                  <a:lnTo>
                    <a:pt x="0" y="80"/>
                  </a:lnTo>
                  <a:lnTo>
                    <a:pt x="0" y="82"/>
                  </a:lnTo>
                  <a:lnTo>
                    <a:pt x="2" y="83"/>
                  </a:lnTo>
                  <a:lnTo>
                    <a:pt x="0" y="85"/>
                  </a:lnTo>
                  <a:lnTo>
                    <a:pt x="2" y="87"/>
                  </a:lnTo>
                  <a:lnTo>
                    <a:pt x="2" y="88"/>
                  </a:lnTo>
                  <a:lnTo>
                    <a:pt x="2" y="90"/>
                  </a:lnTo>
                  <a:lnTo>
                    <a:pt x="3" y="92"/>
                  </a:lnTo>
                  <a:lnTo>
                    <a:pt x="3" y="94"/>
                  </a:lnTo>
                  <a:lnTo>
                    <a:pt x="7" y="97"/>
                  </a:lnTo>
                  <a:lnTo>
                    <a:pt x="7" y="99"/>
                  </a:lnTo>
                  <a:lnTo>
                    <a:pt x="7" y="100"/>
                  </a:lnTo>
                  <a:lnTo>
                    <a:pt x="10" y="107"/>
                  </a:lnTo>
                  <a:lnTo>
                    <a:pt x="13" y="109"/>
                  </a:lnTo>
                  <a:lnTo>
                    <a:pt x="15" y="112"/>
                  </a:lnTo>
                  <a:lnTo>
                    <a:pt x="17" y="114"/>
                  </a:lnTo>
                  <a:lnTo>
                    <a:pt x="17" y="116"/>
                  </a:lnTo>
                  <a:lnTo>
                    <a:pt x="19" y="116"/>
                  </a:lnTo>
                  <a:lnTo>
                    <a:pt x="19" y="117"/>
                  </a:lnTo>
                  <a:lnTo>
                    <a:pt x="20" y="117"/>
                  </a:lnTo>
                  <a:lnTo>
                    <a:pt x="20" y="119"/>
                  </a:lnTo>
                  <a:lnTo>
                    <a:pt x="24" y="121"/>
                  </a:lnTo>
                  <a:lnTo>
                    <a:pt x="25" y="123"/>
                  </a:lnTo>
                  <a:lnTo>
                    <a:pt x="27" y="124"/>
                  </a:lnTo>
                  <a:lnTo>
                    <a:pt x="29" y="124"/>
                  </a:lnTo>
                  <a:lnTo>
                    <a:pt x="30" y="126"/>
                  </a:lnTo>
                  <a:lnTo>
                    <a:pt x="32" y="128"/>
                  </a:lnTo>
                  <a:lnTo>
                    <a:pt x="34" y="128"/>
                  </a:lnTo>
                  <a:lnTo>
                    <a:pt x="36" y="128"/>
                  </a:lnTo>
                  <a:lnTo>
                    <a:pt x="37" y="129"/>
                  </a:lnTo>
                  <a:lnTo>
                    <a:pt x="39" y="129"/>
                  </a:lnTo>
                  <a:lnTo>
                    <a:pt x="39" y="131"/>
                  </a:lnTo>
                  <a:lnTo>
                    <a:pt x="41" y="133"/>
                  </a:lnTo>
                  <a:lnTo>
                    <a:pt x="42" y="133"/>
                  </a:lnTo>
                  <a:lnTo>
                    <a:pt x="44" y="135"/>
                  </a:lnTo>
                  <a:lnTo>
                    <a:pt x="46" y="135"/>
                  </a:lnTo>
                  <a:lnTo>
                    <a:pt x="46" y="136"/>
                  </a:lnTo>
                  <a:lnTo>
                    <a:pt x="49" y="136"/>
                  </a:lnTo>
                  <a:lnTo>
                    <a:pt x="51" y="138"/>
                  </a:lnTo>
                  <a:lnTo>
                    <a:pt x="53" y="138"/>
                  </a:lnTo>
                  <a:lnTo>
                    <a:pt x="54" y="138"/>
                  </a:lnTo>
                  <a:lnTo>
                    <a:pt x="58" y="140"/>
                  </a:lnTo>
                  <a:lnTo>
                    <a:pt x="65" y="141"/>
                  </a:lnTo>
                  <a:lnTo>
                    <a:pt x="66" y="143"/>
                  </a:lnTo>
                  <a:lnTo>
                    <a:pt x="75" y="145"/>
                  </a:lnTo>
                  <a:lnTo>
                    <a:pt x="83" y="148"/>
                  </a:lnTo>
                  <a:lnTo>
                    <a:pt x="87" y="148"/>
                  </a:lnTo>
                  <a:lnTo>
                    <a:pt x="92" y="150"/>
                  </a:lnTo>
                  <a:lnTo>
                    <a:pt x="95" y="150"/>
                  </a:lnTo>
                  <a:lnTo>
                    <a:pt x="97" y="150"/>
                  </a:lnTo>
                  <a:lnTo>
                    <a:pt x="99" y="150"/>
                  </a:lnTo>
                  <a:lnTo>
                    <a:pt x="102" y="150"/>
                  </a:lnTo>
                  <a:lnTo>
                    <a:pt x="104" y="150"/>
                  </a:lnTo>
                  <a:lnTo>
                    <a:pt x="106" y="152"/>
                  </a:lnTo>
                  <a:lnTo>
                    <a:pt x="109" y="152"/>
                  </a:lnTo>
                  <a:lnTo>
                    <a:pt x="112" y="152"/>
                  </a:lnTo>
                  <a:lnTo>
                    <a:pt x="114" y="152"/>
                  </a:lnTo>
                  <a:lnTo>
                    <a:pt x="116" y="152"/>
                  </a:lnTo>
                  <a:lnTo>
                    <a:pt x="119" y="152"/>
                  </a:lnTo>
                  <a:lnTo>
                    <a:pt x="123" y="152"/>
                  </a:lnTo>
                  <a:lnTo>
                    <a:pt x="126" y="152"/>
                  </a:lnTo>
                  <a:lnTo>
                    <a:pt x="129" y="152"/>
                  </a:lnTo>
                  <a:lnTo>
                    <a:pt x="131" y="152"/>
                  </a:lnTo>
                  <a:lnTo>
                    <a:pt x="133" y="152"/>
                  </a:lnTo>
                  <a:lnTo>
                    <a:pt x="134" y="152"/>
                  </a:lnTo>
                  <a:lnTo>
                    <a:pt x="138" y="152"/>
                  </a:lnTo>
                  <a:lnTo>
                    <a:pt x="141" y="152"/>
                  </a:lnTo>
                  <a:lnTo>
                    <a:pt x="145" y="152"/>
                  </a:lnTo>
                  <a:lnTo>
                    <a:pt x="146" y="152"/>
                  </a:lnTo>
                  <a:lnTo>
                    <a:pt x="148" y="152"/>
                  </a:lnTo>
                  <a:lnTo>
                    <a:pt x="152" y="150"/>
                  </a:lnTo>
                  <a:lnTo>
                    <a:pt x="153" y="150"/>
                  </a:lnTo>
                  <a:lnTo>
                    <a:pt x="155" y="150"/>
                  </a:lnTo>
                  <a:lnTo>
                    <a:pt x="158" y="150"/>
                  </a:lnTo>
                  <a:lnTo>
                    <a:pt x="167" y="148"/>
                  </a:lnTo>
                  <a:lnTo>
                    <a:pt x="169" y="148"/>
                  </a:lnTo>
                  <a:lnTo>
                    <a:pt x="179" y="146"/>
                  </a:lnTo>
                  <a:lnTo>
                    <a:pt x="182" y="146"/>
                  </a:lnTo>
                  <a:lnTo>
                    <a:pt x="184" y="145"/>
                  </a:lnTo>
                  <a:lnTo>
                    <a:pt x="186" y="145"/>
                  </a:lnTo>
                  <a:lnTo>
                    <a:pt x="191" y="143"/>
                  </a:lnTo>
                  <a:lnTo>
                    <a:pt x="192" y="141"/>
                  </a:lnTo>
                  <a:lnTo>
                    <a:pt x="194" y="141"/>
                  </a:lnTo>
                  <a:lnTo>
                    <a:pt x="196" y="141"/>
                  </a:lnTo>
                  <a:lnTo>
                    <a:pt x="198" y="140"/>
                  </a:lnTo>
                  <a:lnTo>
                    <a:pt x="199" y="140"/>
                  </a:lnTo>
                  <a:lnTo>
                    <a:pt x="203" y="140"/>
                  </a:lnTo>
                  <a:lnTo>
                    <a:pt x="204" y="138"/>
                  </a:lnTo>
                  <a:lnTo>
                    <a:pt x="206" y="138"/>
                  </a:lnTo>
                  <a:lnTo>
                    <a:pt x="208" y="136"/>
                  </a:lnTo>
                  <a:lnTo>
                    <a:pt x="210" y="136"/>
                  </a:lnTo>
                  <a:lnTo>
                    <a:pt x="211" y="135"/>
                  </a:lnTo>
                  <a:lnTo>
                    <a:pt x="213" y="135"/>
                  </a:lnTo>
                  <a:lnTo>
                    <a:pt x="215" y="133"/>
                  </a:lnTo>
                  <a:lnTo>
                    <a:pt x="216" y="133"/>
                  </a:lnTo>
                  <a:lnTo>
                    <a:pt x="220" y="133"/>
                  </a:lnTo>
                  <a:lnTo>
                    <a:pt x="220" y="129"/>
                  </a:lnTo>
                  <a:lnTo>
                    <a:pt x="221" y="129"/>
                  </a:lnTo>
                  <a:lnTo>
                    <a:pt x="225" y="129"/>
                  </a:lnTo>
                  <a:lnTo>
                    <a:pt x="225" y="128"/>
                  </a:lnTo>
                  <a:lnTo>
                    <a:pt x="227" y="128"/>
                  </a:lnTo>
                  <a:lnTo>
                    <a:pt x="230" y="126"/>
                  </a:lnTo>
                  <a:lnTo>
                    <a:pt x="230" y="124"/>
                  </a:lnTo>
                  <a:lnTo>
                    <a:pt x="233" y="123"/>
                  </a:lnTo>
                  <a:lnTo>
                    <a:pt x="235" y="121"/>
                  </a:lnTo>
                  <a:lnTo>
                    <a:pt x="237" y="121"/>
                  </a:lnTo>
                  <a:lnTo>
                    <a:pt x="238" y="117"/>
                  </a:lnTo>
                  <a:lnTo>
                    <a:pt x="242" y="116"/>
                  </a:lnTo>
                  <a:lnTo>
                    <a:pt x="245" y="112"/>
                  </a:lnTo>
                  <a:lnTo>
                    <a:pt x="250" y="107"/>
                  </a:lnTo>
                  <a:lnTo>
                    <a:pt x="254" y="104"/>
                  </a:lnTo>
                  <a:lnTo>
                    <a:pt x="254" y="100"/>
                  </a:lnTo>
                  <a:lnTo>
                    <a:pt x="257" y="97"/>
                  </a:lnTo>
                  <a:lnTo>
                    <a:pt x="257" y="95"/>
                  </a:lnTo>
                  <a:lnTo>
                    <a:pt x="257" y="94"/>
                  </a:lnTo>
                  <a:lnTo>
                    <a:pt x="259" y="92"/>
                  </a:lnTo>
                  <a:lnTo>
                    <a:pt x="261" y="90"/>
                  </a:lnTo>
                  <a:lnTo>
                    <a:pt x="261" y="88"/>
                  </a:lnTo>
                  <a:lnTo>
                    <a:pt x="262" y="87"/>
                  </a:lnTo>
                  <a:lnTo>
                    <a:pt x="262" y="85"/>
                  </a:lnTo>
                  <a:lnTo>
                    <a:pt x="262" y="82"/>
                  </a:lnTo>
                  <a:lnTo>
                    <a:pt x="264" y="82"/>
                  </a:lnTo>
                  <a:lnTo>
                    <a:pt x="264" y="80"/>
                  </a:lnTo>
                  <a:lnTo>
                    <a:pt x="264" y="77"/>
                  </a:lnTo>
                  <a:lnTo>
                    <a:pt x="264" y="75"/>
                  </a:lnTo>
                  <a:lnTo>
                    <a:pt x="264" y="73"/>
                  </a:lnTo>
                  <a:lnTo>
                    <a:pt x="264" y="71"/>
                  </a:lnTo>
                  <a:lnTo>
                    <a:pt x="264" y="70"/>
                  </a:lnTo>
                  <a:lnTo>
                    <a:pt x="262" y="70"/>
                  </a:lnTo>
                  <a:lnTo>
                    <a:pt x="264" y="68"/>
                  </a:lnTo>
                  <a:lnTo>
                    <a:pt x="262" y="66"/>
                  </a:lnTo>
                  <a:lnTo>
                    <a:pt x="262" y="65"/>
                  </a:lnTo>
                  <a:lnTo>
                    <a:pt x="262" y="63"/>
                  </a:lnTo>
                  <a:lnTo>
                    <a:pt x="262" y="61"/>
                  </a:lnTo>
                  <a:lnTo>
                    <a:pt x="261" y="61"/>
                  </a:lnTo>
                  <a:lnTo>
                    <a:pt x="261" y="60"/>
                  </a:lnTo>
                  <a:lnTo>
                    <a:pt x="261" y="58"/>
                  </a:lnTo>
                  <a:lnTo>
                    <a:pt x="257" y="56"/>
                  </a:lnTo>
                  <a:lnTo>
                    <a:pt x="257" y="54"/>
                  </a:lnTo>
                  <a:lnTo>
                    <a:pt x="257" y="53"/>
                  </a:lnTo>
                  <a:lnTo>
                    <a:pt x="257" y="51"/>
                  </a:lnTo>
                  <a:lnTo>
                    <a:pt x="254" y="46"/>
                  </a:lnTo>
                  <a:lnTo>
                    <a:pt x="252" y="44"/>
                  </a:lnTo>
                  <a:lnTo>
                    <a:pt x="250" y="39"/>
                  </a:lnTo>
                  <a:lnTo>
                    <a:pt x="249" y="39"/>
                  </a:lnTo>
                  <a:lnTo>
                    <a:pt x="247" y="37"/>
                  </a:lnTo>
                  <a:lnTo>
                    <a:pt x="245" y="36"/>
                  </a:lnTo>
                  <a:lnTo>
                    <a:pt x="245" y="34"/>
                  </a:lnTo>
                  <a:lnTo>
                    <a:pt x="242" y="34"/>
                  </a:lnTo>
                  <a:lnTo>
                    <a:pt x="240" y="31"/>
                  </a:lnTo>
                  <a:lnTo>
                    <a:pt x="238" y="31"/>
                  </a:lnTo>
                  <a:lnTo>
                    <a:pt x="238" y="29"/>
                  </a:lnTo>
                  <a:lnTo>
                    <a:pt x="237" y="29"/>
                  </a:lnTo>
                  <a:lnTo>
                    <a:pt x="235" y="27"/>
                  </a:lnTo>
                  <a:lnTo>
                    <a:pt x="233" y="27"/>
                  </a:lnTo>
                  <a:lnTo>
                    <a:pt x="233" y="25"/>
                  </a:lnTo>
                  <a:lnTo>
                    <a:pt x="230" y="25"/>
                  </a:lnTo>
                  <a:lnTo>
                    <a:pt x="230" y="24"/>
                  </a:lnTo>
                  <a:lnTo>
                    <a:pt x="228" y="24"/>
                  </a:lnTo>
                  <a:lnTo>
                    <a:pt x="227" y="22"/>
                  </a:lnTo>
                  <a:lnTo>
                    <a:pt x="225" y="22"/>
                  </a:lnTo>
                  <a:lnTo>
                    <a:pt x="225" y="20"/>
                  </a:lnTo>
                  <a:lnTo>
                    <a:pt x="223" y="19"/>
                  </a:lnTo>
                  <a:lnTo>
                    <a:pt x="220" y="19"/>
                  </a:lnTo>
                  <a:lnTo>
                    <a:pt x="220" y="17"/>
                  </a:lnTo>
                  <a:lnTo>
                    <a:pt x="218" y="17"/>
                  </a:lnTo>
                  <a:lnTo>
                    <a:pt x="215" y="15"/>
                  </a:lnTo>
                  <a:lnTo>
                    <a:pt x="213" y="15"/>
                  </a:lnTo>
                  <a:lnTo>
                    <a:pt x="211" y="15"/>
                  </a:lnTo>
                  <a:lnTo>
                    <a:pt x="210" y="13"/>
                  </a:lnTo>
                  <a:lnTo>
                    <a:pt x="208" y="13"/>
                  </a:lnTo>
                  <a:lnTo>
                    <a:pt x="206" y="12"/>
                  </a:lnTo>
                  <a:lnTo>
                    <a:pt x="199" y="10"/>
                  </a:lnTo>
                  <a:lnTo>
                    <a:pt x="189" y="7"/>
                  </a:lnTo>
                  <a:close/>
                </a:path>
              </a:pathLst>
            </a:custGeom>
            <a:solidFill>
              <a:srgbClr val="808080"/>
            </a:solidFill>
            <a:ln w="9525">
              <a:noFill/>
              <a:round/>
              <a:headEnd/>
              <a:tailEnd/>
            </a:ln>
          </p:spPr>
          <p:txBody>
            <a:bodyPr/>
            <a:lstStyle/>
            <a:p>
              <a:endParaRPr lang="en-US"/>
            </a:p>
          </p:txBody>
        </p:sp>
        <p:sp>
          <p:nvSpPr>
            <p:cNvPr id="585" name="Freeform 2756"/>
            <p:cNvSpPr>
              <a:spLocks/>
            </p:cNvSpPr>
            <p:nvPr/>
          </p:nvSpPr>
          <p:spPr bwMode="auto">
            <a:xfrm>
              <a:off x="2950" y="2797"/>
              <a:ext cx="271" cy="159"/>
            </a:xfrm>
            <a:custGeom>
              <a:avLst/>
              <a:gdLst>
                <a:gd name="T0" fmla="*/ 4 w 271"/>
                <a:gd name="T1" fmla="*/ 64 h 159"/>
                <a:gd name="T2" fmla="*/ 0 w 271"/>
                <a:gd name="T3" fmla="*/ 77 h 159"/>
                <a:gd name="T4" fmla="*/ 2 w 271"/>
                <a:gd name="T5" fmla="*/ 92 h 159"/>
                <a:gd name="T6" fmla="*/ 11 w 271"/>
                <a:gd name="T7" fmla="*/ 111 h 159"/>
                <a:gd name="T8" fmla="*/ 23 w 271"/>
                <a:gd name="T9" fmla="*/ 125 h 159"/>
                <a:gd name="T10" fmla="*/ 43 w 271"/>
                <a:gd name="T11" fmla="*/ 139 h 159"/>
                <a:gd name="T12" fmla="*/ 65 w 271"/>
                <a:gd name="T13" fmla="*/ 147 h 159"/>
                <a:gd name="T14" fmla="*/ 89 w 271"/>
                <a:gd name="T15" fmla="*/ 154 h 159"/>
                <a:gd name="T16" fmla="*/ 116 w 271"/>
                <a:gd name="T17" fmla="*/ 157 h 159"/>
                <a:gd name="T18" fmla="*/ 142 w 271"/>
                <a:gd name="T19" fmla="*/ 157 h 159"/>
                <a:gd name="T20" fmla="*/ 167 w 271"/>
                <a:gd name="T21" fmla="*/ 156 h 159"/>
                <a:gd name="T22" fmla="*/ 198 w 271"/>
                <a:gd name="T23" fmla="*/ 149 h 159"/>
                <a:gd name="T24" fmla="*/ 225 w 271"/>
                <a:gd name="T25" fmla="*/ 137 h 159"/>
                <a:gd name="T26" fmla="*/ 244 w 271"/>
                <a:gd name="T27" fmla="*/ 127 h 159"/>
                <a:gd name="T28" fmla="*/ 258 w 271"/>
                <a:gd name="T29" fmla="*/ 113 h 159"/>
                <a:gd name="T30" fmla="*/ 265 w 271"/>
                <a:gd name="T31" fmla="*/ 101 h 159"/>
                <a:gd name="T32" fmla="*/ 270 w 271"/>
                <a:gd name="T33" fmla="*/ 86 h 159"/>
                <a:gd name="T34" fmla="*/ 270 w 271"/>
                <a:gd name="T35" fmla="*/ 70 h 159"/>
                <a:gd name="T36" fmla="*/ 265 w 271"/>
                <a:gd name="T37" fmla="*/ 55 h 159"/>
                <a:gd name="T38" fmla="*/ 253 w 271"/>
                <a:gd name="T39" fmla="*/ 38 h 159"/>
                <a:gd name="T40" fmla="*/ 237 w 271"/>
                <a:gd name="T41" fmla="*/ 26 h 159"/>
                <a:gd name="T42" fmla="*/ 212 w 271"/>
                <a:gd name="T43" fmla="*/ 14 h 159"/>
                <a:gd name="T44" fmla="*/ 162 w 271"/>
                <a:gd name="T45" fmla="*/ 2 h 159"/>
                <a:gd name="T46" fmla="*/ 137 w 271"/>
                <a:gd name="T47" fmla="*/ 0 h 159"/>
                <a:gd name="T48" fmla="*/ 111 w 271"/>
                <a:gd name="T49" fmla="*/ 2 h 159"/>
                <a:gd name="T50" fmla="*/ 81 w 271"/>
                <a:gd name="T51" fmla="*/ 9 h 159"/>
                <a:gd name="T52" fmla="*/ 52 w 271"/>
                <a:gd name="T53" fmla="*/ 21 h 159"/>
                <a:gd name="T54" fmla="*/ 33 w 271"/>
                <a:gd name="T55" fmla="*/ 31 h 159"/>
                <a:gd name="T56" fmla="*/ 16 w 271"/>
                <a:gd name="T57" fmla="*/ 48 h 159"/>
                <a:gd name="T58" fmla="*/ 34 w 271"/>
                <a:gd name="T59" fmla="*/ 36 h 159"/>
                <a:gd name="T60" fmla="*/ 52 w 271"/>
                <a:gd name="T61" fmla="*/ 26 h 159"/>
                <a:gd name="T62" fmla="*/ 77 w 271"/>
                <a:gd name="T63" fmla="*/ 14 h 159"/>
                <a:gd name="T64" fmla="*/ 101 w 271"/>
                <a:gd name="T65" fmla="*/ 9 h 159"/>
                <a:gd name="T66" fmla="*/ 125 w 271"/>
                <a:gd name="T67" fmla="*/ 7 h 159"/>
                <a:gd name="T68" fmla="*/ 149 w 271"/>
                <a:gd name="T69" fmla="*/ 6 h 159"/>
                <a:gd name="T70" fmla="*/ 179 w 271"/>
                <a:gd name="T71" fmla="*/ 9 h 159"/>
                <a:gd name="T72" fmla="*/ 219 w 271"/>
                <a:gd name="T73" fmla="*/ 21 h 159"/>
                <a:gd name="T74" fmla="*/ 236 w 271"/>
                <a:gd name="T75" fmla="*/ 31 h 159"/>
                <a:gd name="T76" fmla="*/ 249 w 271"/>
                <a:gd name="T77" fmla="*/ 43 h 159"/>
                <a:gd name="T78" fmla="*/ 260 w 271"/>
                <a:gd name="T79" fmla="*/ 60 h 159"/>
                <a:gd name="T80" fmla="*/ 265 w 271"/>
                <a:gd name="T81" fmla="*/ 74 h 159"/>
                <a:gd name="T82" fmla="*/ 261 w 271"/>
                <a:gd name="T83" fmla="*/ 89 h 159"/>
                <a:gd name="T84" fmla="*/ 256 w 271"/>
                <a:gd name="T85" fmla="*/ 103 h 159"/>
                <a:gd name="T86" fmla="*/ 248 w 271"/>
                <a:gd name="T87" fmla="*/ 113 h 159"/>
                <a:gd name="T88" fmla="*/ 234 w 271"/>
                <a:gd name="T89" fmla="*/ 127 h 159"/>
                <a:gd name="T90" fmla="*/ 215 w 271"/>
                <a:gd name="T91" fmla="*/ 137 h 159"/>
                <a:gd name="T92" fmla="*/ 188 w 271"/>
                <a:gd name="T93" fmla="*/ 145 h 159"/>
                <a:gd name="T94" fmla="*/ 152 w 271"/>
                <a:gd name="T95" fmla="*/ 152 h 159"/>
                <a:gd name="T96" fmla="*/ 128 w 271"/>
                <a:gd name="T97" fmla="*/ 154 h 159"/>
                <a:gd name="T98" fmla="*/ 104 w 271"/>
                <a:gd name="T99" fmla="*/ 152 h 159"/>
                <a:gd name="T100" fmla="*/ 79 w 271"/>
                <a:gd name="T101" fmla="*/ 147 h 159"/>
                <a:gd name="T102" fmla="*/ 63 w 271"/>
                <a:gd name="T103" fmla="*/ 142 h 159"/>
                <a:gd name="T104" fmla="*/ 45 w 271"/>
                <a:gd name="T105" fmla="*/ 133 h 159"/>
                <a:gd name="T106" fmla="*/ 24 w 271"/>
                <a:gd name="T107" fmla="*/ 120 h 159"/>
                <a:gd name="T108" fmla="*/ 16 w 271"/>
                <a:gd name="T109" fmla="*/ 106 h 159"/>
                <a:gd name="T110" fmla="*/ 9 w 271"/>
                <a:gd name="T111" fmla="*/ 92 h 159"/>
                <a:gd name="T112" fmla="*/ 9 w 271"/>
                <a:gd name="T113" fmla="*/ 79 h 159"/>
                <a:gd name="T114" fmla="*/ 12 w 271"/>
                <a:gd name="T115" fmla="*/ 64 h 159"/>
                <a:gd name="T116" fmla="*/ 16 w 271"/>
                <a:gd name="T117" fmla="*/ 48 h 15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1"/>
                <a:gd name="T178" fmla="*/ 0 h 159"/>
                <a:gd name="T179" fmla="*/ 271 w 271"/>
                <a:gd name="T180" fmla="*/ 159 h 15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1" h="159">
                  <a:moveTo>
                    <a:pt x="16" y="48"/>
                  </a:moveTo>
                  <a:lnTo>
                    <a:pt x="12" y="52"/>
                  </a:lnTo>
                  <a:lnTo>
                    <a:pt x="7" y="60"/>
                  </a:lnTo>
                  <a:lnTo>
                    <a:pt x="4" y="64"/>
                  </a:lnTo>
                  <a:lnTo>
                    <a:pt x="4" y="67"/>
                  </a:lnTo>
                  <a:lnTo>
                    <a:pt x="2" y="70"/>
                  </a:lnTo>
                  <a:lnTo>
                    <a:pt x="0" y="75"/>
                  </a:lnTo>
                  <a:lnTo>
                    <a:pt x="0" y="77"/>
                  </a:lnTo>
                  <a:lnTo>
                    <a:pt x="0" y="82"/>
                  </a:lnTo>
                  <a:lnTo>
                    <a:pt x="0" y="86"/>
                  </a:lnTo>
                  <a:lnTo>
                    <a:pt x="0" y="89"/>
                  </a:lnTo>
                  <a:lnTo>
                    <a:pt x="2" y="92"/>
                  </a:lnTo>
                  <a:lnTo>
                    <a:pt x="4" y="98"/>
                  </a:lnTo>
                  <a:lnTo>
                    <a:pt x="4" y="101"/>
                  </a:lnTo>
                  <a:lnTo>
                    <a:pt x="6" y="104"/>
                  </a:lnTo>
                  <a:lnTo>
                    <a:pt x="11" y="111"/>
                  </a:lnTo>
                  <a:lnTo>
                    <a:pt x="14" y="115"/>
                  </a:lnTo>
                  <a:lnTo>
                    <a:pt x="16" y="118"/>
                  </a:lnTo>
                  <a:lnTo>
                    <a:pt x="19" y="121"/>
                  </a:lnTo>
                  <a:lnTo>
                    <a:pt x="23" y="125"/>
                  </a:lnTo>
                  <a:lnTo>
                    <a:pt x="26" y="128"/>
                  </a:lnTo>
                  <a:lnTo>
                    <a:pt x="29" y="132"/>
                  </a:lnTo>
                  <a:lnTo>
                    <a:pt x="40" y="137"/>
                  </a:lnTo>
                  <a:lnTo>
                    <a:pt x="43" y="139"/>
                  </a:lnTo>
                  <a:lnTo>
                    <a:pt x="48" y="140"/>
                  </a:lnTo>
                  <a:lnTo>
                    <a:pt x="53" y="144"/>
                  </a:lnTo>
                  <a:lnTo>
                    <a:pt x="58" y="145"/>
                  </a:lnTo>
                  <a:lnTo>
                    <a:pt x="65" y="147"/>
                  </a:lnTo>
                  <a:lnTo>
                    <a:pt x="70" y="149"/>
                  </a:lnTo>
                  <a:lnTo>
                    <a:pt x="75" y="150"/>
                  </a:lnTo>
                  <a:lnTo>
                    <a:pt x="82" y="152"/>
                  </a:lnTo>
                  <a:lnTo>
                    <a:pt x="89" y="154"/>
                  </a:lnTo>
                  <a:lnTo>
                    <a:pt x="96" y="156"/>
                  </a:lnTo>
                  <a:lnTo>
                    <a:pt x="101" y="157"/>
                  </a:lnTo>
                  <a:lnTo>
                    <a:pt x="108" y="157"/>
                  </a:lnTo>
                  <a:lnTo>
                    <a:pt x="116" y="157"/>
                  </a:lnTo>
                  <a:lnTo>
                    <a:pt x="121" y="159"/>
                  </a:lnTo>
                  <a:lnTo>
                    <a:pt x="128" y="157"/>
                  </a:lnTo>
                  <a:lnTo>
                    <a:pt x="135" y="157"/>
                  </a:lnTo>
                  <a:lnTo>
                    <a:pt x="142" y="157"/>
                  </a:lnTo>
                  <a:lnTo>
                    <a:pt x="147" y="157"/>
                  </a:lnTo>
                  <a:lnTo>
                    <a:pt x="156" y="157"/>
                  </a:lnTo>
                  <a:lnTo>
                    <a:pt x="161" y="156"/>
                  </a:lnTo>
                  <a:lnTo>
                    <a:pt x="167" y="156"/>
                  </a:lnTo>
                  <a:lnTo>
                    <a:pt x="173" y="154"/>
                  </a:lnTo>
                  <a:lnTo>
                    <a:pt x="186" y="152"/>
                  </a:lnTo>
                  <a:lnTo>
                    <a:pt x="191" y="149"/>
                  </a:lnTo>
                  <a:lnTo>
                    <a:pt x="198" y="149"/>
                  </a:lnTo>
                  <a:lnTo>
                    <a:pt x="205" y="147"/>
                  </a:lnTo>
                  <a:lnTo>
                    <a:pt x="214" y="142"/>
                  </a:lnTo>
                  <a:lnTo>
                    <a:pt x="219" y="139"/>
                  </a:lnTo>
                  <a:lnTo>
                    <a:pt x="225" y="137"/>
                  </a:lnTo>
                  <a:lnTo>
                    <a:pt x="229" y="135"/>
                  </a:lnTo>
                  <a:lnTo>
                    <a:pt x="234" y="132"/>
                  </a:lnTo>
                  <a:lnTo>
                    <a:pt x="237" y="128"/>
                  </a:lnTo>
                  <a:lnTo>
                    <a:pt x="244" y="127"/>
                  </a:lnTo>
                  <a:lnTo>
                    <a:pt x="248" y="123"/>
                  </a:lnTo>
                  <a:lnTo>
                    <a:pt x="251" y="120"/>
                  </a:lnTo>
                  <a:lnTo>
                    <a:pt x="254" y="115"/>
                  </a:lnTo>
                  <a:lnTo>
                    <a:pt x="258" y="113"/>
                  </a:lnTo>
                  <a:lnTo>
                    <a:pt x="258" y="111"/>
                  </a:lnTo>
                  <a:lnTo>
                    <a:pt x="260" y="108"/>
                  </a:lnTo>
                  <a:lnTo>
                    <a:pt x="263" y="104"/>
                  </a:lnTo>
                  <a:lnTo>
                    <a:pt x="265" y="101"/>
                  </a:lnTo>
                  <a:lnTo>
                    <a:pt x="268" y="98"/>
                  </a:lnTo>
                  <a:lnTo>
                    <a:pt x="270" y="92"/>
                  </a:lnTo>
                  <a:lnTo>
                    <a:pt x="270" y="89"/>
                  </a:lnTo>
                  <a:lnTo>
                    <a:pt x="270" y="86"/>
                  </a:lnTo>
                  <a:lnTo>
                    <a:pt x="270" y="82"/>
                  </a:lnTo>
                  <a:lnTo>
                    <a:pt x="270" y="77"/>
                  </a:lnTo>
                  <a:lnTo>
                    <a:pt x="271" y="74"/>
                  </a:lnTo>
                  <a:lnTo>
                    <a:pt x="270" y="70"/>
                  </a:lnTo>
                  <a:lnTo>
                    <a:pt x="270" y="67"/>
                  </a:lnTo>
                  <a:lnTo>
                    <a:pt x="270" y="64"/>
                  </a:lnTo>
                  <a:lnTo>
                    <a:pt x="266" y="60"/>
                  </a:lnTo>
                  <a:lnTo>
                    <a:pt x="265" y="55"/>
                  </a:lnTo>
                  <a:lnTo>
                    <a:pt x="263" y="52"/>
                  </a:lnTo>
                  <a:lnTo>
                    <a:pt x="258" y="45"/>
                  </a:lnTo>
                  <a:lnTo>
                    <a:pt x="254" y="41"/>
                  </a:lnTo>
                  <a:lnTo>
                    <a:pt x="253" y="38"/>
                  </a:lnTo>
                  <a:lnTo>
                    <a:pt x="249" y="35"/>
                  </a:lnTo>
                  <a:lnTo>
                    <a:pt x="244" y="33"/>
                  </a:lnTo>
                  <a:lnTo>
                    <a:pt x="241" y="29"/>
                  </a:lnTo>
                  <a:lnTo>
                    <a:pt x="237" y="26"/>
                  </a:lnTo>
                  <a:lnTo>
                    <a:pt x="232" y="23"/>
                  </a:lnTo>
                  <a:lnTo>
                    <a:pt x="229" y="21"/>
                  </a:lnTo>
                  <a:lnTo>
                    <a:pt x="224" y="19"/>
                  </a:lnTo>
                  <a:lnTo>
                    <a:pt x="212" y="14"/>
                  </a:lnTo>
                  <a:lnTo>
                    <a:pt x="207" y="12"/>
                  </a:lnTo>
                  <a:lnTo>
                    <a:pt x="183" y="6"/>
                  </a:lnTo>
                  <a:lnTo>
                    <a:pt x="176" y="4"/>
                  </a:lnTo>
                  <a:lnTo>
                    <a:pt x="162" y="2"/>
                  </a:lnTo>
                  <a:lnTo>
                    <a:pt x="156" y="2"/>
                  </a:lnTo>
                  <a:lnTo>
                    <a:pt x="150" y="2"/>
                  </a:lnTo>
                  <a:lnTo>
                    <a:pt x="142" y="0"/>
                  </a:lnTo>
                  <a:lnTo>
                    <a:pt x="137" y="0"/>
                  </a:lnTo>
                  <a:lnTo>
                    <a:pt x="130" y="2"/>
                  </a:lnTo>
                  <a:lnTo>
                    <a:pt x="123" y="2"/>
                  </a:lnTo>
                  <a:lnTo>
                    <a:pt x="116" y="2"/>
                  </a:lnTo>
                  <a:lnTo>
                    <a:pt x="111" y="2"/>
                  </a:lnTo>
                  <a:lnTo>
                    <a:pt x="98" y="6"/>
                  </a:lnTo>
                  <a:lnTo>
                    <a:pt x="92" y="7"/>
                  </a:lnTo>
                  <a:lnTo>
                    <a:pt x="87" y="7"/>
                  </a:lnTo>
                  <a:lnTo>
                    <a:pt x="81" y="9"/>
                  </a:lnTo>
                  <a:lnTo>
                    <a:pt x="74" y="12"/>
                  </a:lnTo>
                  <a:lnTo>
                    <a:pt x="62" y="14"/>
                  </a:lnTo>
                  <a:lnTo>
                    <a:pt x="57" y="17"/>
                  </a:lnTo>
                  <a:lnTo>
                    <a:pt x="52" y="21"/>
                  </a:lnTo>
                  <a:lnTo>
                    <a:pt x="46" y="23"/>
                  </a:lnTo>
                  <a:lnTo>
                    <a:pt x="41" y="26"/>
                  </a:lnTo>
                  <a:lnTo>
                    <a:pt x="38" y="28"/>
                  </a:lnTo>
                  <a:lnTo>
                    <a:pt x="33" y="31"/>
                  </a:lnTo>
                  <a:lnTo>
                    <a:pt x="28" y="35"/>
                  </a:lnTo>
                  <a:lnTo>
                    <a:pt x="24" y="38"/>
                  </a:lnTo>
                  <a:lnTo>
                    <a:pt x="21" y="41"/>
                  </a:lnTo>
                  <a:lnTo>
                    <a:pt x="16" y="48"/>
                  </a:lnTo>
                  <a:lnTo>
                    <a:pt x="21" y="50"/>
                  </a:lnTo>
                  <a:lnTo>
                    <a:pt x="28" y="43"/>
                  </a:lnTo>
                  <a:lnTo>
                    <a:pt x="31" y="40"/>
                  </a:lnTo>
                  <a:lnTo>
                    <a:pt x="34" y="36"/>
                  </a:lnTo>
                  <a:lnTo>
                    <a:pt x="40" y="33"/>
                  </a:lnTo>
                  <a:lnTo>
                    <a:pt x="43" y="31"/>
                  </a:lnTo>
                  <a:lnTo>
                    <a:pt x="48" y="29"/>
                  </a:lnTo>
                  <a:lnTo>
                    <a:pt x="52" y="26"/>
                  </a:lnTo>
                  <a:lnTo>
                    <a:pt x="57" y="23"/>
                  </a:lnTo>
                  <a:lnTo>
                    <a:pt x="62" y="21"/>
                  </a:lnTo>
                  <a:lnTo>
                    <a:pt x="67" y="19"/>
                  </a:lnTo>
                  <a:lnTo>
                    <a:pt x="77" y="14"/>
                  </a:lnTo>
                  <a:lnTo>
                    <a:pt x="84" y="14"/>
                  </a:lnTo>
                  <a:lnTo>
                    <a:pt x="89" y="12"/>
                  </a:lnTo>
                  <a:lnTo>
                    <a:pt x="94" y="11"/>
                  </a:lnTo>
                  <a:lnTo>
                    <a:pt x="101" y="9"/>
                  </a:lnTo>
                  <a:lnTo>
                    <a:pt x="106" y="9"/>
                  </a:lnTo>
                  <a:lnTo>
                    <a:pt x="113" y="7"/>
                  </a:lnTo>
                  <a:lnTo>
                    <a:pt x="118" y="7"/>
                  </a:lnTo>
                  <a:lnTo>
                    <a:pt x="125" y="7"/>
                  </a:lnTo>
                  <a:lnTo>
                    <a:pt x="132" y="7"/>
                  </a:lnTo>
                  <a:lnTo>
                    <a:pt x="137" y="6"/>
                  </a:lnTo>
                  <a:lnTo>
                    <a:pt x="142" y="6"/>
                  </a:lnTo>
                  <a:lnTo>
                    <a:pt x="149" y="6"/>
                  </a:lnTo>
                  <a:lnTo>
                    <a:pt x="156" y="7"/>
                  </a:lnTo>
                  <a:lnTo>
                    <a:pt x="162" y="7"/>
                  </a:lnTo>
                  <a:lnTo>
                    <a:pt x="173" y="9"/>
                  </a:lnTo>
                  <a:lnTo>
                    <a:pt x="179" y="9"/>
                  </a:lnTo>
                  <a:lnTo>
                    <a:pt x="191" y="12"/>
                  </a:lnTo>
                  <a:lnTo>
                    <a:pt x="203" y="14"/>
                  </a:lnTo>
                  <a:lnTo>
                    <a:pt x="208" y="17"/>
                  </a:lnTo>
                  <a:lnTo>
                    <a:pt x="219" y="21"/>
                  </a:lnTo>
                  <a:lnTo>
                    <a:pt x="222" y="24"/>
                  </a:lnTo>
                  <a:lnTo>
                    <a:pt x="227" y="26"/>
                  </a:lnTo>
                  <a:lnTo>
                    <a:pt x="231" y="29"/>
                  </a:lnTo>
                  <a:lnTo>
                    <a:pt x="236" y="31"/>
                  </a:lnTo>
                  <a:lnTo>
                    <a:pt x="239" y="35"/>
                  </a:lnTo>
                  <a:lnTo>
                    <a:pt x="244" y="38"/>
                  </a:lnTo>
                  <a:lnTo>
                    <a:pt x="246" y="41"/>
                  </a:lnTo>
                  <a:lnTo>
                    <a:pt x="249" y="43"/>
                  </a:lnTo>
                  <a:lnTo>
                    <a:pt x="251" y="48"/>
                  </a:lnTo>
                  <a:lnTo>
                    <a:pt x="256" y="53"/>
                  </a:lnTo>
                  <a:lnTo>
                    <a:pt x="258" y="57"/>
                  </a:lnTo>
                  <a:lnTo>
                    <a:pt x="260" y="60"/>
                  </a:lnTo>
                  <a:lnTo>
                    <a:pt x="261" y="64"/>
                  </a:lnTo>
                  <a:lnTo>
                    <a:pt x="261" y="67"/>
                  </a:lnTo>
                  <a:lnTo>
                    <a:pt x="263" y="70"/>
                  </a:lnTo>
                  <a:lnTo>
                    <a:pt x="265" y="74"/>
                  </a:lnTo>
                  <a:lnTo>
                    <a:pt x="265" y="77"/>
                  </a:lnTo>
                  <a:lnTo>
                    <a:pt x="265" y="81"/>
                  </a:lnTo>
                  <a:lnTo>
                    <a:pt x="263" y="86"/>
                  </a:lnTo>
                  <a:lnTo>
                    <a:pt x="261" y="89"/>
                  </a:lnTo>
                  <a:lnTo>
                    <a:pt x="261" y="92"/>
                  </a:lnTo>
                  <a:lnTo>
                    <a:pt x="260" y="96"/>
                  </a:lnTo>
                  <a:lnTo>
                    <a:pt x="258" y="99"/>
                  </a:lnTo>
                  <a:lnTo>
                    <a:pt x="256" y="103"/>
                  </a:lnTo>
                  <a:lnTo>
                    <a:pt x="254" y="106"/>
                  </a:lnTo>
                  <a:lnTo>
                    <a:pt x="251" y="111"/>
                  </a:lnTo>
                  <a:lnTo>
                    <a:pt x="251" y="110"/>
                  </a:lnTo>
                  <a:lnTo>
                    <a:pt x="248" y="113"/>
                  </a:lnTo>
                  <a:lnTo>
                    <a:pt x="244" y="116"/>
                  </a:lnTo>
                  <a:lnTo>
                    <a:pt x="241" y="120"/>
                  </a:lnTo>
                  <a:lnTo>
                    <a:pt x="237" y="123"/>
                  </a:lnTo>
                  <a:lnTo>
                    <a:pt x="234" y="127"/>
                  </a:lnTo>
                  <a:lnTo>
                    <a:pt x="229" y="128"/>
                  </a:lnTo>
                  <a:lnTo>
                    <a:pt x="225" y="132"/>
                  </a:lnTo>
                  <a:lnTo>
                    <a:pt x="220" y="133"/>
                  </a:lnTo>
                  <a:lnTo>
                    <a:pt x="215" y="137"/>
                  </a:lnTo>
                  <a:lnTo>
                    <a:pt x="210" y="139"/>
                  </a:lnTo>
                  <a:lnTo>
                    <a:pt x="200" y="144"/>
                  </a:lnTo>
                  <a:lnTo>
                    <a:pt x="193" y="145"/>
                  </a:lnTo>
                  <a:lnTo>
                    <a:pt x="188" y="145"/>
                  </a:lnTo>
                  <a:lnTo>
                    <a:pt x="183" y="147"/>
                  </a:lnTo>
                  <a:lnTo>
                    <a:pt x="166" y="150"/>
                  </a:lnTo>
                  <a:lnTo>
                    <a:pt x="159" y="152"/>
                  </a:lnTo>
                  <a:lnTo>
                    <a:pt x="152" y="152"/>
                  </a:lnTo>
                  <a:lnTo>
                    <a:pt x="147" y="152"/>
                  </a:lnTo>
                  <a:lnTo>
                    <a:pt x="142" y="154"/>
                  </a:lnTo>
                  <a:lnTo>
                    <a:pt x="135" y="154"/>
                  </a:lnTo>
                  <a:lnTo>
                    <a:pt x="128" y="154"/>
                  </a:lnTo>
                  <a:lnTo>
                    <a:pt x="121" y="154"/>
                  </a:lnTo>
                  <a:lnTo>
                    <a:pt x="116" y="152"/>
                  </a:lnTo>
                  <a:lnTo>
                    <a:pt x="110" y="152"/>
                  </a:lnTo>
                  <a:lnTo>
                    <a:pt x="104" y="152"/>
                  </a:lnTo>
                  <a:lnTo>
                    <a:pt x="98" y="150"/>
                  </a:lnTo>
                  <a:lnTo>
                    <a:pt x="92" y="150"/>
                  </a:lnTo>
                  <a:lnTo>
                    <a:pt x="86" y="149"/>
                  </a:lnTo>
                  <a:lnTo>
                    <a:pt x="79" y="147"/>
                  </a:lnTo>
                  <a:lnTo>
                    <a:pt x="81" y="147"/>
                  </a:lnTo>
                  <a:lnTo>
                    <a:pt x="75" y="145"/>
                  </a:lnTo>
                  <a:lnTo>
                    <a:pt x="69" y="144"/>
                  </a:lnTo>
                  <a:lnTo>
                    <a:pt x="63" y="142"/>
                  </a:lnTo>
                  <a:lnTo>
                    <a:pt x="58" y="140"/>
                  </a:lnTo>
                  <a:lnTo>
                    <a:pt x="53" y="137"/>
                  </a:lnTo>
                  <a:lnTo>
                    <a:pt x="50" y="135"/>
                  </a:lnTo>
                  <a:lnTo>
                    <a:pt x="45" y="133"/>
                  </a:lnTo>
                  <a:lnTo>
                    <a:pt x="34" y="128"/>
                  </a:lnTo>
                  <a:lnTo>
                    <a:pt x="33" y="125"/>
                  </a:lnTo>
                  <a:lnTo>
                    <a:pt x="29" y="121"/>
                  </a:lnTo>
                  <a:lnTo>
                    <a:pt x="24" y="120"/>
                  </a:lnTo>
                  <a:lnTo>
                    <a:pt x="23" y="115"/>
                  </a:lnTo>
                  <a:lnTo>
                    <a:pt x="21" y="113"/>
                  </a:lnTo>
                  <a:lnTo>
                    <a:pt x="17" y="110"/>
                  </a:lnTo>
                  <a:lnTo>
                    <a:pt x="16" y="106"/>
                  </a:lnTo>
                  <a:lnTo>
                    <a:pt x="14" y="103"/>
                  </a:lnTo>
                  <a:lnTo>
                    <a:pt x="12" y="99"/>
                  </a:lnTo>
                  <a:lnTo>
                    <a:pt x="11" y="96"/>
                  </a:lnTo>
                  <a:lnTo>
                    <a:pt x="9" y="92"/>
                  </a:lnTo>
                  <a:lnTo>
                    <a:pt x="9" y="89"/>
                  </a:lnTo>
                  <a:lnTo>
                    <a:pt x="9" y="86"/>
                  </a:lnTo>
                  <a:lnTo>
                    <a:pt x="9" y="82"/>
                  </a:lnTo>
                  <a:lnTo>
                    <a:pt x="9" y="79"/>
                  </a:lnTo>
                  <a:lnTo>
                    <a:pt x="9" y="75"/>
                  </a:lnTo>
                  <a:lnTo>
                    <a:pt x="9" y="72"/>
                  </a:lnTo>
                  <a:lnTo>
                    <a:pt x="11" y="67"/>
                  </a:lnTo>
                  <a:lnTo>
                    <a:pt x="12" y="64"/>
                  </a:lnTo>
                  <a:lnTo>
                    <a:pt x="14" y="60"/>
                  </a:lnTo>
                  <a:lnTo>
                    <a:pt x="19" y="53"/>
                  </a:lnTo>
                  <a:lnTo>
                    <a:pt x="21" y="50"/>
                  </a:lnTo>
                  <a:lnTo>
                    <a:pt x="16" y="48"/>
                  </a:lnTo>
                  <a:close/>
                </a:path>
              </a:pathLst>
            </a:custGeom>
            <a:solidFill>
              <a:srgbClr val="808080"/>
            </a:solidFill>
            <a:ln w="9525">
              <a:noFill/>
              <a:round/>
              <a:headEnd/>
              <a:tailEnd/>
            </a:ln>
          </p:spPr>
          <p:txBody>
            <a:bodyPr/>
            <a:lstStyle/>
            <a:p>
              <a:endParaRPr lang="en-US"/>
            </a:p>
          </p:txBody>
        </p:sp>
        <p:sp>
          <p:nvSpPr>
            <p:cNvPr id="586" name="Freeform 2757"/>
            <p:cNvSpPr>
              <a:spLocks/>
            </p:cNvSpPr>
            <p:nvPr/>
          </p:nvSpPr>
          <p:spPr bwMode="auto">
            <a:xfrm>
              <a:off x="2935" y="2758"/>
              <a:ext cx="80" cy="79"/>
            </a:xfrm>
            <a:custGeom>
              <a:avLst/>
              <a:gdLst>
                <a:gd name="T0" fmla="*/ 51 w 80"/>
                <a:gd name="T1" fmla="*/ 2 h 79"/>
                <a:gd name="T2" fmla="*/ 48 w 80"/>
                <a:gd name="T3" fmla="*/ 0 h 79"/>
                <a:gd name="T4" fmla="*/ 43 w 80"/>
                <a:gd name="T5" fmla="*/ 0 h 79"/>
                <a:gd name="T6" fmla="*/ 38 w 80"/>
                <a:gd name="T7" fmla="*/ 0 h 79"/>
                <a:gd name="T8" fmla="*/ 34 w 80"/>
                <a:gd name="T9" fmla="*/ 2 h 79"/>
                <a:gd name="T10" fmla="*/ 26 w 80"/>
                <a:gd name="T11" fmla="*/ 2 h 79"/>
                <a:gd name="T12" fmla="*/ 22 w 80"/>
                <a:gd name="T13" fmla="*/ 5 h 79"/>
                <a:gd name="T14" fmla="*/ 19 w 80"/>
                <a:gd name="T15" fmla="*/ 7 h 79"/>
                <a:gd name="T16" fmla="*/ 15 w 80"/>
                <a:gd name="T17" fmla="*/ 9 h 79"/>
                <a:gd name="T18" fmla="*/ 12 w 80"/>
                <a:gd name="T19" fmla="*/ 12 h 79"/>
                <a:gd name="T20" fmla="*/ 9 w 80"/>
                <a:gd name="T21" fmla="*/ 16 h 79"/>
                <a:gd name="T22" fmla="*/ 7 w 80"/>
                <a:gd name="T23" fmla="*/ 19 h 79"/>
                <a:gd name="T24" fmla="*/ 2 w 80"/>
                <a:gd name="T25" fmla="*/ 26 h 79"/>
                <a:gd name="T26" fmla="*/ 2 w 80"/>
                <a:gd name="T27" fmla="*/ 31 h 79"/>
                <a:gd name="T28" fmla="*/ 0 w 80"/>
                <a:gd name="T29" fmla="*/ 34 h 79"/>
                <a:gd name="T30" fmla="*/ 0 w 80"/>
                <a:gd name="T31" fmla="*/ 39 h 79"/>
                <a:gd name="T32" fmla="*/ 0 w 80"/>
                <a:gd name="T33" fmla="*/ 45 h 79"/>
                <a:gd name="T34" fmla="*/ 0 w 80"/>
                <a:gd name="T35" fmla="*/ 50 h 79"/>
                <a:gd name="T36" fmla="*/ 3 w 80"/>
                <a:gd name="T37" fmla="*/ 58 h 79"/>
                <a:gd name="T38" fmla="*/ 5 w 80"/>
                <a:gd name="T39" fmla="*/ 62 h 79"/>
                <a:gd name="T40" fmla="*/ 9 w 80"/>
                <a:gd name="T41" fmla="*/ 65 h 79"/>
                <a:gd name="T42" fmla="*/ 12 w 80"/>
                <a:gd name="T43" fmla="*/ 67 h 79"/>
                <a:gd name="T44" fmla="*/ 14 w 80"/>
                <a:gd name="T45" fmla="*/ 70 h 79"/>
                <a:gd name="T46" fmla="*/ 17 w 80"/>
                <a:gd name="T47" fmla="*/ 72 h 79"/>
                <a:gd name="T48" fmla="*/ 26 w 80"/>
                <a:gd name="T49" fmla="*/ 77 h 79"/>
                <a:gd name="T50" fmla="*/ 32 w 80"/>
                <a:gd name="T51" fmla="*/ 77 h 79"/>
                <a:gd name="T52" fmla="*/ 36 w 80"/>
                <a:gd name="T53" fmla="*/ 79 h 79"/>
                <a:gd name="T54" fmla="*/ 41 w 80"/>
                <a:gd name="T55" fmla="*/ 79 h 79"/>
                <a:gd name="T56" fmla="*/ 44 w 80"/>
                <a:gd name="T57" fmla="*/ 77 h 79"/>
                <a:gd name="T58" fmla="*/ 49 w 80"/>
                <a:gd name="T59" fmla="*/ 77 h 79"/>
                <a:gd name="T60" fmla="*/ 56 w 80"/>
                <a:gd name="T61" fmla="*/ 75 h 79"/>
                <a:gd name="T62" fmla="*/ 61 w 80"/>
                <a:gd name="T63" fmla="*/ 72 h 79"/>
                <a:gd name="T64" fmla="*/ 65 w 80"/>
                <a:gd name="T65" fmla="*/ 70 h 79"/>
                <a:gd name="T66" fmla="*/ 68 w 80"/>
                <a:gd name="T67" fmla="*/ 65 h 79"/>
                <a:gd name="T68" fmla="*/ 72 w 80"/>
                <a:gd name="T69" fmla="*/ 63 h 79"/>
                <a:gd name="T70" fmla="*/ 75 w 80"/>
                <a:gd name="T71" fmla="*/ 60 h 79"/>
                <a:gd name="T72" fmla="*/ 78 w 80"/>
                <a:gd name="T73" fmla="*/ 51 h 79"/>
                <a:gd name="T74" fmla="*/ 80 w 80"/>
                <a:gd name="T75" fmla="*/ 46 h 79"/>
                <a:gd name="T76" fmla="*/ 80 w 80"/>
                <a:gd name="T77" fmla="*/ 41 h 79"/>
                <a:gd name="T78" fmla="*/ 80 w 80"/>
                <a:gd name="T79" fmla="*/ 36 h 79"/>
                <a:gd name="T80" fmla="*/ 80 w 80"/>
                <a:gd name="T81" fmla="*/ 31 h 79"/>
                <a:gd name="T82" fmla="*/ 78 w 80"/>
                <a:gd name="T83" fmla="*/ 26 h 79"/>
                <a:gd name="T84" fmla="*/ 75 w 80"/>
                <a:gd name="T85" fmla="*/ 21 h 79"/>
                <a:gd name="T86" fmla="*/ 73 w 80"/>
                <a:gd name="T87" fmla="*/ 17 h 79"/>
                <a:gd name="T88" fmla="*/ 70 w 80"/>
                <a:gd name="T89" fmla="*/ 12 h 79"/>
                <a:gd name="T90" fmla="*/ 67 w 80"/>
                <a:gd name="T91" fmla="*/ 9 h 79"/>
                <a:gd name="T92" fmla="*/ 63 w 80"/>
                <a:gd name="T93" fmla="*/ 7 h 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0"/>
                <a:gd name="T142" fmla="*/ 0 h 79"/>
                <a:gd name="T143" fmla="*/ 80 w 80"/>
                <a:gd name="T144" fmla="*/ 79 h 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0" h="79">
                  <a:moveTo>
                    <a:pt x="58" y="4"/>
                  </a:moveTo>
                  <a:lnTo>
                    <a:pt x="55" y="2"/>
                  </a:lnTo>
                  <a:lnTo>
                    <a:pt x="51" y="2"/>
                  </a:lnTo>
                  <a:lnTo>
                    <a:pt x="49" y="2"/>
                  </a:lnTo>
                  <a:lnTo>
                    <a:pt x="48" y="2"/>
                  </a:lnTo>
                  <a:lnTo>
                    <a:pt x="48" y="0"/>
                  </a:lnTo>
                  <a:lnTo>
                    <a:pt x="46" y="0"/>
                  </a:lnTo>
                  <a:lnTo>
                    <a:pt x="44" y="0"/>
                  </a:lnTo>
                  <a:lnTo>
                    <a:pt x="43" y="0"/>
                  </a:lnTo>
                  <a:lnTo>
                    <a:pt x="41" y="0"/>
                  </a:lnTo>
                  <a:lnTo>
                    <a:pt x="39" y="0"/>
                  </a:lnTo>
                  <a:lnTo>
                    <a:pt x="38" y="0"/>
                  </a:lnTo>
                  <a:lnTo>
                    <a:pt x="36" y="0"/>
                  </a:lnTo>
                  <a:lnTo>
                    <a:pt x="36" y="2"/>
                  </a:lnTo>
                  <a:lnTo>
                    <a:pt x="34" y="2"/>
                  </a:lnTo>
                  <a:lnTo>
                    <a:pt x="32" y="2"/>
                  </a:lnTo>
                  <a:lnTo>
                    <a:pt x="27" y="2"/>
                  </a:lnTo>
                  <a:lnTo>
                    <a:pt x="26" y="2"/>
                  </a:lnTo>
                  <a:lnTo>
                    <a:pt x="26" y="4"/>
                  </a:lnTo>
                  <a:lnTo>
                    <a:pt x="24" y="4"/>
                  </a:lnTo>
                  <a:lnTo>
                    <a:pt x="22" y="5"/>
                  </a:lnTo>
                  <a:lnTo>
                    <a:pt x="21" y="5"/>
                  </a:lnTo>
                  <a:lnTo>
                    <a:pt x="21" y="7"/>
                  </a:lnTo>
                  <a:lnTo>
                    <a:pt x="19" y="7"/>
                  </a:lnTo>
                  <a:lnTo>
                    <a:pt x="17" y="7"/>
                  </a:lnTo>
                  <a:lnTo>
                    <a:pt x="17" y="9"/>
                  </a:lnTo>
                  <a:lnTo>
                    <a:pt x="15" y="9"/>
                  </a:lnTo>
                  <a:lnTo>
                    <a:pt x="14" y="10"/>
                  </a:lnTo>
                  <a:lnTo>
                    <a:pt x="14" y="12"/>
                  </a:lnTo>
                  <a:lnTo>
                    <a:pt x="12" y="12"/>
                  </a:lnTo>
                  <a:lnTo>
                    <a:pt x="12" y="14"/>
                  </a:lnTo>
                  <a:lnTo>
                    <a:pt x="10" y="14"/>
                  </a:lnTo>
                  <a:lnTo>
                    <a:pt x="9" y="16"/>
                  </a:lnTo>
                  <a:lnTo>
                    <a:pt x="9" y="17"/>
                  </a:lnTo>
                  <a:lnTo>
                    <a:pt x="7" y="17"/>
                  </a:lnTo>
                  <a:lnTo>
                    <a:pt x="7" y="19"/>
                  </a:lnTo>
                  <a:lnTo>
                    <a:pt x="5" y="21"/>
                  </a:lnTo>
                  <a:lnTo>
                    <a:pt x="3" y="22"/>
                  </a:lnTo>
                  <a:lnTo>
                    <a:pt x="2" y="26"/>
                  </a:lnTo>
                  <a:lnTo>
                    <a:pt x="2" y="27"/>
                  </a:lnTo>
                  <a:lnTo>
                    <a:pt x="2" y="29"/>
                  </a:lnTo>
                  <a:lnTo>
                    <a:pt x="2" y="31"/>
                  </a:lnTo>
                  <a:lnTo>
                    <a:pt x="2" y="33"/>
                  </a:lnTo>
                  <a:lnTo>
                    <a:pt x="0" y="33"/>
                  </a:lnTo>
                  <a:lnTo>
                    <a:pt x="0" y="34"/>
                  </a:lnTo>
                  <a:lnTo>
                    <a:pt x="0" y="36"/>
                  </a:lnTo>
                  <a:lnTo>
                    <a:pt x="0" y="38"/>
                  </a:lnTo>
                  <a:lnTo>
                    <a:pt x="0" y="39"/>
                  </a:lnTo>
                  <a:lnTo>
                    <a:pt x="0" y="41"/>
                  </a:lnTo>
                  <a:lnTo>
                    <a:pt x="0" y="43"/>
                  </a:lnTo>
                  <a:lnTo>
                    <a:pt x="0" y="45"/>
                  </a:lnTo>
                  <a:lnTo>
                    <a:pt x="0" y="46"/>
                  </a:lnTo>
                  <a:lnTo>
                    <a:pt x="0" y="48"/>
                  </a:lnTo>
                  <a:lnTo>
                    <a:pt x="0" y="50"/>
                  </a:lnTo>
                  <a:lnTo>
                    <a:pt x="2" y="51"/>
                  </a:lnTo>
                  <a:lnTo>
                    <a:pt x="2" y="53"/>
                  </a:lnTo>
                  <a:lnTo>
                    <a:pt x="3" y="58"/>
                  </a:lnTo>
                  <a:lnTo>
                    <a:pt x="5" y="58"/>
                  </a:lnTo>
                  <a:lnTo>
                    <a:pt x="5" y="60"/>
                  </a:lnTo>
                  <a:lnTo>
                    <a:pt x="5" y="62"/>
                  </a:lnTo>
                  <a:lnTo>
                    <a:pt x="7" y="62"/>
                  </a:lnTo>
                  <a:lnTo>
                    <a:pt x="7" y="63"/>
                  </a:lnTo>
                  <a:lnTo>
                    <a:pt x="9" y="65"/>
                  </a:lnTo>
                  <a:lnTo>
                    <a:pt x="10" y="65"/>
                  </a:lnTo>
                  <a:lnTo>
                    <a:pt x="10" y="67"/>
                  </a:lnTo>
                  <a:lnTo>
                    <a:pt x="12" y="67"/>
                  </a:lnTo>
                  <a:lnTo>
                    <a:pt x="12" y="68"/>
                  </a:lnTo>
                  <a:lnTo>
                    <a:pt x="12" y="70"/>
                  </a:lnTo>
                  <a:lnTo>
                    <a:pt x="14" y="70"/>
                  </a:lnTo>
                  <a:lnTo>
                    <a:pt x="15" y="70"/>
                  </a:lnTo>
                  <a:lnTo>
                    <a:pt x="15" y="72"/>
                  </a:lnTo>
                  <a:lnTo>
                    <a:pt x="17" y="72"/>
                  </a:lnTo>
                  <a:lnTo>
                    <a:pt x="19" y="74"/>
                  </a:lnTo>
                  <a:lnTo>
                    <a:pt x="22" y="75"/>
                  </a:lnTo>
                  <a:lnTo>
                    <a:pt x="26" y="77"/>
                  </a:lnTo>
                  <a:lnTo>
                    <a:pt x="29" y="77"/>
                  </a:lnTo>
                  <a:lnTo>
                    <a:pt x="31" y="77"/>
                  </a:lnTo>
                  <a:lnTo>
                    <a:pt x="32" y="77"/>
                  </a:lnTo>
                  <a:lnTo>
                    <a:pt x="32" y="79"/>
                  </a:lnTo>
                  <a:lnTo>
                    <a:pt x="34" y="79"/>
                  </a:lnTo>
                  <a:lnTo>
                    <a:pt x="36" y="79"/>
                  </a:lnTo>
                  <a:lnTo>
                    <a:pt x="38" y="79"/>
                  </a:lnTo>
                  <a:lnTo>
                    <a:pt x="39" y="79"/>
                  </a:lnTo>
                  <a:lnTo>
                    <a:pt x="41" y="79"/>
                  </a:lnTo>
                  <a:lnTo>
                    <a:pt x="43" y="79"/>
                  </a:lnTo>
                  <a:lnTo>
                    <a:pt x="44" y="79"/>
                  </a:lnTo>
                  <a:lnTo>
                    <a:pt x="44" y="77"/>
                  </a:lnTo>
                  <a:lnTo>
                    <a:pt x="46" y="77"/>
                  </a:lnTo>
                  <a:lnTo>
                    <a:pt x="48" y="77"/>
                  </a:lnTo>
                  <a:lnTo>
                    <a:pt x="49" y="77"/>
                  </a:lnTo>
                  <a:lnTo>
                    <a:pt x="53" y="75"/>
                  </a:lnTo>
                  <a:lnTo>
                    <a:pt x="55" y="75"/>
                  </a:lnTo>
                  <a:lnTo>
                    <a:pt x="56" y="75"/>
                  </a:lnTo>
                  <a:lnTo>
                    <a:pt x="58" y="74"/>
                  </a:lnTo>
                  <a:lnTo>
                    <a:pt x="60" y="74"/>
                  </a:lnTo>
                  <a:lnTo>
                    <a:pt x="61" y="72"/>
                  </a:lnTo>
                  <a:lnTo>
                    <a:pt x="63" y="72"/>
                  </a:lnTo>
                  <a:lnTo>
                    <a:pt x="63" y="70"/>
                  </a:lnTo>
                  <a:lnTo>
                    <a:pt x="65" y="70"/>
                  </a:lnTo>
                  <a:lnTo>
                    <a:pt x="67" y="68"/>
                  </a:lnTo>
                  <a:lnTo>
                    <a:pt x="68" y="67"/>
                  </a:lnTo>
                  <a:lnTo>
                    <a:pt x="68" y="65"/>
                  </a:lnTo>
                  <a:lnTo>
                    <a:pt x="70" y="65"/>
                  </a:lnTo>
                  <a:lnTo>
                    <a:pt x="70" y="63"/>
                  </a:lnTo>
                  <a:lnTo>
                    <a:pt x="72" y="63"/>
                  </a:lnTo>
                  <a:lnTo>
                    <a:pt x="72" y="62"/>
                  </a:lnTo>
                  <a:lnTo>
                    <a:pt x="73" y="62"/>
                  </a:lnTo>
                  <a:lnTo>
                    <a:pt x="75" y="60"/>
                  </a:lnTo>
                  <a:lnTo>
                    <a:pt x="75" y="58"/>
                  </a:lnTo>
                  <a:lnTo>
                    <a:pt x="77" y="56"/>
                  </a:lnTo>
                  <a:lnTo>
                    <a:pt x="78" y="51"/>
                  </a:lnTo>
                  <a:lnTo>
                    <a:pt x="80" y="50"/>
                  </a:lnTo>
                  <a:lnTo>
                    <a:pt x="80" y="48"/>
                  </a:lnTo>
                  <a:lnTo>
                    <a:pt x="80" y="46"/>
                  </a:lnTo>
                  <a:lnTo>
                    <a:pt x="80" y="45"/>
                  </a:lnTo>
                  <a:lnTo>
                    <a:pt x="80" y="43"/>
                  </a:lnTo>
                  <a:lnTo>
                    <a:pt x="80" y="41"/>
                  </a:lnTo>
                  <a:lnTo>
                    <a:pt x="80" y="39"/>
                  </a:lnTo>
                  <a:lnTo>
                    <a:pt x="80" y="38"/>
                  </a:lnTo>
                  <a:lnTo>
                    <a:pt x="80" y="36"/>
                  </a:lnTo>
                  <a:lnTo>
                    <a:pt x="80" y="34"/>
                  </a:lnTo>
                  <a:lnTo>
                    <a:pt x="80" y="33"/>
                  </a:lnTo>
                  <a:lnTo>
                    <a:pt x="80" y="31"/>
                  </a:lnTo>
                  <a:lnTo>
                    <a:pt x="80" y="27"/>
                  </a:lnTo>
                  <a:lnTo>
                    <a:pt x="80" y="26"/>
                  </a:lnTo>
                  <a:lnTo>
                    <a:pt x="78" y="26"/>
                  </a:lnTo>
                  <a:lnTo>
                    <a:pt x="77" y="22"/>
                  </a:lnTo>
                  <a:lnTo>
                    <a:pt x="77" y="21"/>
                  </a:lnTo>
                  <a:lnTo>
                    <a:pt x="75" y="21"/>
                  </a:lnTo>
                  <a:lnTo>
                    <a:pt x="75" y="19"/>
                  </a:lnTo>
                  <a:lnTo>
                    <a:pt x="75" y="17"/>
                  </a:lnTo>
                  <a:lnTo>
                    <a:pt x="73" y="17"/>
                  </a:lnTo>
                  <a:lnTo>
                    <a:pt x="73" y="16"/>
                  </a:lnTo>
                  <a:lnTo>
                    <a:pt x="72" y="14"/>
                  </a:lnTo>
                  <a:lnTo>
                    <a:pt x="70" y="12"/>
                  </a:lnTo>
                  <a:lnTo>
                    <a:pt x="68" y="12"/>
                  </a:lnTo>
                  <a:lnTo>
                    <a:pt x="68" y="10"/>
                  </a:lnTo>
                  <a:lnTo>
                    <a:pt x="67" y="9"/>
                  </a:lnTo>
                  <a:lnTo>
                    <a:pt x="65" y="9"/>
                  </a:lnTo>
                  <a:lnTo>
                    <a:pt x="65" y="7"/>
                  </a:lnTo>
                  <a:lnTo>
                    <a:pt x="63" y="7"/>
                  </a:lnTo>
                  <a:lnTo>
                    <a:pt x="61" y="5"/>
                  </a:lnTo>
                  <a:lnTo>
                    <a:pt x="58" y="4"/>
                  </a:lnTo>
                  <a:close/>
                </a:path>
              </a:pathLst>
            </a:custGeom>
            <a:solidFill>
              <a:srgbClr val="808080"/>
            </a:solidFill>
            <a:ln w="9525">
              <a:noFill/>
              <a:round/>
              <a:headEnd/>
              <a:tailEnd/>
            </a:ln>
          </p:spPr>
          <p:txBody>
            <a:bodyPr/>
            <a:lstStyle/>
            <a:p>
              <a:endParaRPr lang="en-US"/>
            </a:p>
          </p:txBody>
        </p:sp>
        <p:sp>
          <p:nvSpPr>
            <p:cNvPr id="587" name="Freeform 2758"/>
            <p:cNvSpPr>
              <a:spLocks/>
            </p:cNvSpPr>
            <p:nvPr/>
          </p:nvSpPr>
          <p:spPr bwMode="auto">
            <a:xfrm>
              <a:off x="2933" y="2757"/>
              <a:ext cx="84" cy="81"/>
            </a:xfrm>
            <a:custGeom>
              <a:avLst/>
              <a:gdLst>
                <a:gd name="T0" fmla="*/ 2 w 84"/>
                <a:gd name="T1" fmla="*/ 30 h 81"/>
                <a:gd name="T2" fmla="*/ 0 w 84"/>
                <a:gd name="T3" fmla="*/ 39 h 81"/>
                <a:gd name="T4" fmla="*/ 0 w 84"/>
                <a:gd name="T5" fmla="*/ 49 h 81"/>
                <a:gd name="T6" fmla="*/ 4 w 84"/>
                <a:gd name="T7" fmla="*/ 59 h 81"/>
                <a:gd name="T8" fmla="*/ 9 w 84"/>
                <a:gd name="T9" fmla="*/ 66 h 81"/>
                <a:gd name="T10" fmla="*/ 17 w 84"/>
                <a:gd name="T11" fmla="*/ 73 h 81"/>
                <a:gd name="T12" fmla="*/ 23 w 84"/>
                <a:gd name="T13" fmla="*/ 76 h 81"/>
                <a:gd name="T14" fmla="*/ 29 w 84"/>
                <a:gd name="T15" fmla="*/ 80 h 81"/>
                <a:gd name="T16" fmla="*/ 38 w 84"/>
                <a:gd name="T17" fmla="*/ 81 h 81"/>
                <a:gd name="T18" fmla="*/ 46 w 84"/>
                <a:gd name="T19" fmla="*/ 81 h 81"/>
                <a:gd name="T20" fmla="*/ 58 w 84"/>
                <a:gd name="T21" fmla="*/ 76 h 81"/>
                <a:gd name="T22" fmla="*/ 65 w 84"/>
                <a:gd name="T23" fmla="*/ 73 h 81"/>
                <a:gd name="T24" fmla="*/ 72 w 84"/>
                <a:gd name="T25" fmla="*/ 66 h 81"/>
                <a:gd name="T26" fmla="*/ 79 w 84"/>
                <a:gd name="T27" fmla="*/ 59 h 81"/>
                <a:gd name="T28" fmla="*/ 84 w 84"/>
                <a:gd name="T29" fmla="*/ 49 h 81"/>
                <a:gd name="T30" fmla="*/ 84 w 84"/>
                <a:gd name="T31" fmla="*/ 40 h 81"/>
                <a:gd name="T32" fmla="*/ 84 w 84"/>
                <a:gd name="T33" fmla="*/ 30 h 81"/>
                <a:gd name="T34" fmla="*/ 79 w 84"/>
                <a:gd name="T35" fmla="*/ 18 h 81"/>
                <a:gd name="T36" fmla="*/ 74 w 84"/>
                <a:gd name="T37" fmla="*/ 11 h 81"/>
                <a:gd name="T38" fmla="*/ 67 w 84"/>
                <a:gd name="T39" fmla="*/ 6 h 81"/>
                <a:gd name="T40" fmla="*/ 53 w 84"/>
                <a:gd name="T41" fmla="*/ 0 h 81"/>
                <a:gd name="T42" fmla="*/ 43 w 84"/>
                <a:gd name="T43" fmla="*/ 0 h 81"/>
                <a:gd name="T44" fmla="*/ 34 w 84"/>
                <a:gd name="T45" fmla="*/ 0 h 81"/>
                <a:gd name="T46" fmla="*/ 21 w 84"/>
                <a:gd name="T47" fmla="*/ 5 h 81"/>
                <a:gd name="T48" fmla="*/ 14 w 84"/>
                <a:gd name="T49" fmla="*/ 10 h 81"/>
                <a:gd name="T50" fmla="*/ 9 w 84"/>
                <a:gd name="T51" fmla="*/ 17 h 81"/>
                <a:gd name="T52" fmla="*/ 7 w 84"/>
                <a:gd name="T53" fmla="*/ 25 h 81"/>
                <a:gd name="T54" fmla="*/ 14 w 84"/>
                <a:gd name="T55" fmla="*/ 15 h 81"/>
                <a:gd name="T56" fmla="*/ 21 w 84"/>
                <a:gd name="T57" fmla="*/ 10 h 81"/>
                <a:gd name="T58" fmla="*/ 33 w 84"/>
                <a:gd name="T59" fmla="*/ 3 h 81"/>
                <a:gd name="T60" fmla="*/ 41 w 84"/>
                <a:gd name="T61" fmla="*/ 1 h 81"/>
                <a:gd name="T62" fmla="*/ 50 w 84"/>
                <a:gd name="T63" fmla="*/ 3 h 81"/>
                <a:gd name="T64" fmla="*/ 63 w 84"/>
                <a:gd name="T65" fmla="*/ 6 h 81"/>
                <a:gd name="T66" fmla="*/ 70 w 84"/>
                <a:gd name="T67" fmla="*/ 13 h 81"/>
                <a:gd name="T68" fmla="*/ 75 w 84"/>
                <a:gd name="T69" fmla="*/ 18 h 81"/>
                <a:gd name="T70" fmla="*/ 80 w 84"/>
                <a:gd name="T71" fmla="*/ 28 h 81"/>
                <a:gd name="T72" fmla="*/ 82 w 84"/>
                <a:gd name="T73" fmla="*/ 39 h 81"/>
                <a:gd name="T74" fmla="*/ 80 w 84"/>
                <a:gd name="T75" fmla="*/ 46 h 81"/>
                <a:gd name="T76" fmla="*/ 79 w 84"/>
                <a:gd name="T77" fmla="*/ 56 h 81"/>
                <a:gd name="T78" fmla="*/ 74 w 84"/>
                <a:gd name="T79" fmla="*/ 59 h 81"/>
                <a:gd name="T80" fmla="*/ 67 w 84"/>
                <a:gd name="T81" fmla="*/ 68 h 81"/>
                <a:gd name="T82" fmla="*/ 60 w 84"/>
                <a:gd name="T83" fmla="*/ 73 h 81"/>
                <a:gd name="T84" fmla="*/ 53 w 84"/>
                <a:gd name="T85" fmla="*/ 76 h 81"/>
                <a:gd name="T86" fmla="*/ 43 w 84"/>
                <a:gd name="T87" fmla="*/ 78 h 81"/>
                <a:gd name="T88" fmla="*/ 36 w 84"/>
                <a:gd name="T89" fmla="*/ 78 h 81"/>
                <a:gd name="T90" fmla="*/ 28 w 84"/>
                <a:gd name="T91" fmla="*/ 76 h 81"/>
                <a:gd name="T92" fmla="*/ 21 w 84"/>
                <a:gd name="T93" fmla="*/ 73 h 81"/>
                <a:gd name="T94" fmla="*/ 16 w 84"/>
                <a:gd name="T95" fmla="*/ 69 h 81"/>
                <a:gd name="T96" fmla="*/ 11 w 84"/>
                <a:gd name="T97" fmla="*/ 63 h 81"/>
                <a:gd name="T98" fmla="*/ 5 w 84"/>
                <a:gd name="T99" fmla="*/ 52 h 81"/>
                <a:gd name="T100" fmla="*/ 2 w 84"/>
                <a:gd name="T101" fmla="*/ 46 h 81"/>
                <a:gd name="T102" fmla="*/ 2 w 84"/>
                <a:gd name="T103" fmla="*/ 35 h 81"/>
                <a:gd name="T104" fmla="*/ 5 w 84"/>
                <a:gd name="T105" fmla="*/ 28 h 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4"/>
                <a:gd name="T160" fmla="*/ 0 h 81"/>
                <a:gd name="T161" fmla="*/ 84 w 84"/>
                <a:gd name="T162" fmla="*/ 81 h 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4" h="81">
                  <a:moveTo>
                    <a:pt x="4" y="23"/>
                  </a:moveTo>
                  <a:lnTo>
                    <a:pt x="2" y="27"/>
                  </a:lnTo>
                  <a:lnTo>
                    <a:pt x="2" y="28"/>
                  </a:lnTo>
                  <a:lnTo>
                    <a:pt x="2" y="30"/>
                  </a:lnTo>
                  <a:lnTo>
                    <a:pt x="0" y="34"/>
                  </a:lnTo>
                  <a:lnTo>
                    <a:pt x="0" y="35"/>
                  </a:lnTo>
                  <a:lnTo>
                    <a:pt x="0" y="37"/>
                  </a:lnTo>
                  <a:lnTo>
                    <a:pt x="0" y="39"/>
                  </a:lnTo>
                  <a:lnTo>
                    <a:pt x="0" y="40"/>
                  </a:lnTo>
                  <a:lnTo>
                    <a:pt x="0" y="46"/>
                  </a:lnTo>
                  <a:lnTo>
                    <a:pt x="0" y="47"/>
                  </a:lnTo>
                  <a:lnTo>
                    <a:pt x="0" y="49"/>
                  </a:lnTo>
                  <a:lnTo>
                    <a:pt x="2" y="52"/>
                  </a:lnTo>
                  <a:lnTo>
                    <a:pt x="2" y="54"/>
                  </a:lnTo>
                  <a:lnTo>
                    <a:pt x="2" y="57"/>
                  </a:lnTo>
                  <a:lnTo>
                    <a:pt x="4" y="59"/>
                  </a:lnTo>
                  <a:lnTo>
                    <a:pt x="5" y="61"/>
                  </a:lnTo>
                  <a:lnTo>
                    <a:pt x="7" y="63"/>
                  </a:lnTo>
                  <a:lnTo>
                    <a:pt x="7" y="64"/>
                  </a:lnTo>
                  <a:lnTo>
                    <a:pt x="9" y="66"/>
                  </a:lnTo>
                  <a:lnTo>
                    <a:pt x="11" y="68"/>
                  </a:lnTo>
                  <a:lnTo>
                    <a:pt x="12" y="69"/>
                  </a:lnTo>
                  <a:lnTo>
                    <a:pt x="14" y="71"/>
                  </a:lnTo>
                  <a:lnTo>
                    <a:pt x="17" y="73"/>
                  </a:lnTo>
                  <a:lnTo>
                    <a:pt x="17" y="75"/>
                  </a:lnTo>
                  <a:lnTo>
                    <a:pt x="19" y="75"/>
                  </a:lnTo>
                  <a:lnTo>
                    <a:pt x="21" y="76"/>
                  </a:lnTo>
                  <a:lnTo>
                    <a:pt x="23" y="76"/>
                  </a:lnTo>
                  <a:lnTo>
                    <a:pt x="23" y="78"/>
                  </a:lnTo>
                  <a:lnTo>
                    <a:pt x="26" y="78"/>
                  </a:lnTo>
                  <a:lnTo>
                    <a:pt x="28" y="78"/>
                  </a:lnTo>
                  <a:lnTo>
                    <a:pt x="29" y="80"/>
                  </a:lnTo>
                  <a:lnTo>
                    <a:pt x="33" y="80"/>
                  </a:lnTo>
                  <a:lnTo>
                    <a:pt x="33" y="81"/>
                  </a:lnTo>
                  <a:lnTo>
                    <a:pt x="36" y="81"/>
                  </a:lnTo>
                  <a:lnTo>
                    <a:pt x="38" y="81"/>
                  </a:lnTo>
                  <a:lnTo>
                    <a:pt x="40" y="81"/>
                  </a:lnTo>
                  <a:lnTo>
                    <a:pt x="41" y="81"/>
                  </a:lnTo>
                  <a:lnTo>
                    <a:pt x="43" y="81"/>
                  </a:lnTo>
                  <a:lnTo>
                    <a:pt x="46" y="81"/>
                  </a:lnTo>
                  <a:lnTo>
                    <a:pt x="46" y="80"/>
                  </a:lnTo>
                  <a:lnTo>
                    <a:pt x="50" y="80"/>
                  </a:lnTo>
                  <a:lnTo>
                    <a:pt x="53" y="78"/>
                  </a:lnTo>
                  <a:lnTo>
                    <a:pt x="58" y="76"/>
                  </a:lnTo>
                  <a:lnTo>
                    <a:pt x="60" y="76"/>
                  </a:lnTo>
                  <a:lnTo>
                    <a:pt x="62" y="76"/>
                  </a:lnTo>
                  <a:lnTo>
                    <a:pt x="63" y="75"/>
                  </a:lnTo>
                  <a:lnTo>
                    <a:pt x="65" y="73"/>
                  </a:lnTo>
                  <a:lnTo>
                    <a:pt x="69" y="71"/>
                  </a:lnTo>
                  <a:lnTo>
                    <a:pt x="70" y="69"/>
                  </a:lnTo>
                  <a:lnTo>
                    <a:pt x="72" y="69"/>
                  </a:lnTo>
                  <a:lnTo>
                    <a:pt x="72" y="66"/>
                  </a:lnTo>
                  <a:lnTo>
                    <a:pt x="74" y="64"/>
                  </a:lnTo>
                  <a:lnTo>
                    <a:pt x="75" y="63"/>
                  </a:lnTo>
                  <a:lnTo>
                    <a:pt x="77" y="63"/>
                  </a:lnTo>
                  <a:lnTo>
                    <a:pt x="79" y="59"/>
                  </a:lnTo>
                  <a:lnTo>
                    <a:pt x="80" y="57"/>
                  </a:lnTo>
                  <a:lnTo>
                    <a:pt x="80" y="54"/>
                  </a:lnTo>
                  <a:lnTo>
                    <a:pt x="84" y="51"/>
                  </a:lnTo>
                  <a:lnTo>
                    <a:pt x="84" y="49"/>
                  </a:lnTo>
                  <a:lnTo>
                    <a:pt x="84" y="47"/>
                  </a:lnTo>
                  <a:lnTo>
                    <a:pt x="84" y="46"/>
                  </a:lnTo>
                  <a:lnTo>
                    <a:pt x="84" y="42"/>
                  </a:lnTo>
                  <a:lnTo>
                    <a:pt x="84" y="40"/>
                  </a:lnTo>
                  <a:lnTo>
                    <a:pt x="84" y="39"/>
                  </a:lnTo>
                  <a:lnTo>
                    <a:pt x="84" y="37"/>
                  </a:lnTo>
                  <a:lnTo>
                    <a:pt x="84" y="35"/>
                  </a:lnTo>
                  <a:lnTo>
                    <a:pt x="84" y="30"/>
                  </a:lnTo>
                  <a:lnTo>
                    <a:pt x="84" y="28"/>
                  </a:lnTo>
                  <a:lnTo>
                    <a:pt x="80" y="22"/>
                  </a:lnTo>
                  <a:lnTo>
                    <a:pt x="79" y="20"/>
                  </a:lnTo>
                  <a:lnTo>
                    <a:pt x="79" y="18"/>
                  </a:lnTo>
                  <a:lnTo>
                    <a:pt x="79" y="17"/>
                  </a:lnTo>
                  <a:lnTo>
                    <a:pt x="77" y="15"/>
                  </a:lnTo>
                  <a:lnTo>
                    <a:pt x="75" y="13"/>
                  </a:lnTo>
                  <a:lnTo>
                    <a:pt x="74" y="11"/>
                  </a:lnTo>
                  <a:lnTo>
                    <a:pt x="72" y="11"/>
                  </a:lnTo>
                  <a:lnTo>
                    <a:pt x="72" y="10"/>
                  </a:lnTo>
                  <a:lnTo>
                    <a:pt x="69" y="8"/>
                  </a:lnTo>
                  <a:lnTo>
                    <a:pt x="67" y="6"/>
                  </a:lnTo>
                  <a:lnTo>
                    <a:pt x="63" y="5"/>
                  </a:lnTo>
                  <a:lnTo>
                    <a:pt x="57" y="1"/>
                  </a:lnTo>
                  <a:lnTo>
                    <a:pt x="55" y="1"/>
                  </a:lnTo>
                  <a:lnTo>
                    <a:pt x="53" y="0"/>
                  </a:lnTo>
                  <a:lnTo>
                    <a:pt x="50" y="0"/>
                  </a:lnTo>
                  <a:lnTo>
                    <a:pt x="48" y="0"/>
                  </a:lnTo>
                  <a:lnTo>
                    <a:pt x="46" y="0"/>
                  </a:lnTo>
                  <a:lnTo>
                    <a:pt x="43" y="0"/>
                  </a:lnTo>
                  <a:lnTo>
                    <a:pt x="41" y="0"/>
                  </a:lnTo>
                  <a:lnTo>
                    <a:pt x="40" y="0"/>
                  </a:lnTo>
                  <a:lnTo>
                    <a:pt x="36" y="0"/>
                  </a:lnTo>
                  <a:lnTo>
                    <a:pt x="34" y="0"/>
                  </a:lnTo>
                  <a:lnTo>
                    <a:pt x="33" y="1"/>
                  </a:lnTo>
                  <a:lnTo>
                    <a:pt x="28" y="3"/>
                  </a:lnTo>
                  <a:lnTo>
                    <a:pt x="23" y="5"/>
                  </a:lnTo>
                  <a:lnTo>
                    <a:pt x="21" y="5"/>
                  </a:lnTo>
                  <a:lnTo>
                    <a:pt x="19" y="6"/>
                  </a:lnTo>
                  <a:lnTo>
                    <a:pt x="17" y="6"/>
                  </a:lnTo>
                  <a:lnTo>
                    <a:pt x="16" y="10"/>
                  </a:lnTo>
                  <a:lnTo>
                    <a:pt x="14" y="10"/>
                  </a:lnTo>
                  <a:lnTo>
                    <a:pt x="14" y="11"/>
                  </a:lnTo>
                  <a:lnTo>
                    <a:pt x="12" y="13"/>
                  </a:lnTo>
                  <a:lnTo>
                    <a:pt x="11" y="15"/>
                  </a:lnTo>
                  <a:lnTo>
                    <a:pt x="9" y="17"/>
                  </a:lnTo>
                  <a:lnTo>
                    <a:pt x="7" y="18"/>
                  </a:lnTo>
                  <a:lnTo>
                    <a:pt x="7" y="20"/>
                  </a:lnTo>
                  <a:lnTo>
                    <a:pt x="4" y="23"/>
                  </a:lnTo>
                  <a:lnTo>
                    <a:pt x="7" y="25"/>
                  </a:lnTo>
                  <a:lnTo>
                    <a:pt x="9" y="22"/>
                  </a:lnTo>
                  <a:lnTo>
                    <a:pt x="11" y="18"/>
                  </a:lnTo>
                  <a:lnTo>
                    <a:pt x="12" y="17"/>
                  </a:lnTo>
                  <a:lnTo>
                    <a:pt x="14" y="15"/>
                  </a:lnTo>
                  <a:lnTo>
                    <a:pt x="14" y="13"/>
                  </a:lnTo>
                  <a:lnTo>
                    <a:pt x="17" y="11"/>
                  </a:lnTo>
                  <a:lnTo>
                    <a:pt x="19" y="10"/>
                  </a:lnTo>
                  <a:lnTo>
                    <a:pt x="21" y="10"/>
                  </a:lnTo>
                  <a:lnTo>
                    <a:pt x="21" y="8"/>
                  </a:lnTo>
                  <a:lnTo>
                    <a:pt x="24" y="6"/>
                  </a:lnTo>
                  <a:lnTo>
                    <a:pt x="28" y="5"/>
                  </a:lnTo>
                  <a:lnTo>
                    <a:pt x="33" y="3"/>
                  </a:lnTo>
                  <a:lnTo>
                    <a:pt x="34" y="3"/>
                  </a:lnTo>
                  <a:lnTo>
                    <a:pt x="38" y="3"/>
                  </a:lnTo>
                  <a:lnTo>
                    <a:pt x="41" y="3"/>
                  </a:lnTo>
                  <a:lnTo>
                    <a:pt x="41" y="1"/>
                  </a:lnTo>
                  <a:lnTo>
                    <a:pt x="45" y="1"/>
                  </a:lnTo>
                  <a:lnTo>
                    <a:pt x="46" y="3"/>
                  </a:lnTo>
                  <a:lnTo>
                    <a:pt x="46" y="1"/>
                  </a:lnTo>
                  <a:lnTo>
                    <a:pt x="50" y="3"/>
                  </a:lnTo>
                  <a:lnTo>
                    <a:pt x="51" y="3"/>
                  </a:lnTo>
                  <a:lnTo>
                    <a:pt x="53" y="3"/>
                  </a:lnTo>
                  <a:lnTo>
                    <a:pt x="57" y="3"/>
                  </a:lnTo>
                  <a:lnTo>
                    <a:pt x="63" y="6"/>
                  </a:lnTo>
                  <a:lnTo>
                    <a:pt x="63" y="8"/>
                  </a:lnTo>
                  <a:lnTo>
                    <a:pt x="67" y="10"/>
                  </a:lnTo>
                  <a:lnTo>
                    <a:pt x="69" y="11"/>
                  </a:lnTo>
                  <a:lnTo>
                    <a:pt x="70" y="13"/>
                  </a:lnTo>
                  <a:lnTo>
                    <a:pt x="72" y="13"/>
                  </a:lnTo>
                  <a:lnTo>
                    <a:pt x="72" y="15"/>
                  </a:lnTo>
                  <a:lnTo>
                    <a:pt x="74" y="17"/>
                  </a:lnTo>
                  <a:lnTo>
                    <a:pt x="75" y="18"/>
                  </a:lnTo>
                  <a:lnTo>
                    <a:pt x="77" y="20"/>
                  </a:lnTo>
                  <a:lnTo>
                    <a:pt x="77" y="22"/>
                  </a:lnTo>
                  <a:lnTo>
                    <a:pt x="79" y="23"/>
                  </a:lnTo>
                  <a:lnTo>
                    <a:pt x="80" y="28"/>
                  </a:lnTo>
                  <a:lnTo>
                    <a:pt x="80" y="30"/>
                  </a:lnTo>
                  <a:lnTo>
                    <a:pt x="82" y="35"/>
                  </a:lnTo>
                  <a:lnTo>
                    <a:pt x="82" y="37"/>
                  </a:lnTo>
                  <a:lnTo>
                    <a:pt x="82" y="39"/>
                  </a:lnTo>
                  <a:lnTo>
                    <a:pt x="82" y="40"/>
                  </a:lnTo>
                  <a:lnTo>
                    <a:pt x="82" y="42"/>
                  </a:lnTo>
                  <a:lnTo>
                    <a:pt x="82" y="46"/>
                  </a:lnTo>
                  <a:lnTo>
                    <a:pt x="80" y="46"/>
                  </a:lnTo>
                  <a:lnTo>
                    <a:pt x="80" y="49"/>
                  </a:lnTo>
                  <a:lnTo>
                    <a:pt x="79" y="51"/>
                  </a:lnTo>
                  <a:lnTo>
                    <a:pt x="79" y="54"/>
                  </a:lnTo>
                  <a:lnTo>
                    <a:pt x="79" y="56"/>
                  </a:lnTo>
                  <a:lnTo>
                    <a:pt x="79" y="54"/>
                  </a:lnTo>
                  <a:lnTo>
                    <a:pt x="77" y="57"/>
                  </a:lnTo>
                  <a:lnTo>
                    <a:pt x="75" y="59"/>
                  </a:lnTo>
                  <a:lnTo>
                    <a:pt x="74" y="59"/>
                  </a:lnTo>
                  <a:lnTo>
                    <a:pt x="72" y="63"/>
                  </a:lnTo>
                  <a:lnTo>
                    <a:pt x="70" y="64"/>
                  </a:lnTo>
                  <a:lnTo>
                    <a:pt x="69" y="66"/>
                  </a:lnTo>
                  <a:lnTo>
                    <a:pt x="67" y="68"/>
                  </a:lnTo>
                  <a:lnTo>
                    <a:pt x="67" y="69"/>
                  </a:lnTo>
                  <a:lnTo>
                    <a:pt x="63" y="71"/>
                  </a:lnTo>
                  <a:lnTo>
                    <a:pt x="62" y="71"/>
                  </a:lnTo>
                  <a:lnTo>
                    <a:pt x="60" y="73"/>
                  </a:lnTo>
                  <a:lnTo>
                    <a:pt x="60" y="75"/>
                  </a:lnTo>
                  <a:lnTo>
                    <a:pt x="57" y="75"/>
                  </a:lnTo>
                  <a:lnTo>
                    <a:pt x="55" y="75"/>
                  </a:lnTo>
                  <a:lnTo>
                    <a:pt x="53" y="76"/>
                  </a:lnTo>
                  <a:lnTo>
                    <a:pt x="50" y="76"/>
                  </a:lnTo>
                  <a:lnTo>
                    <a:pt x="46" y="78"/>
                  </a:lnTo>
                  <a:lnTo>
                    <a:pt x="45" y="78"/>
                  </a:lnTo>
                  <a:lnTo>
                    <a:pt x="43" y="78"/>
                  </a:lnTo>
                  <a:lnTo>
                    <a:pt x="41" y="78"/>
                  </a:lnTo>
                  <a:lnTo>
                    <a:pt x="40" y="78"/>
                  </a:lnTo>
                  <a:lnTo>
                    <a:pt x="38" y="78"/>
                  </a:lnTo>
                  <a:lnTo>
                    <a:pt x="36" y="78"/>
                  </a:lnTo>
                  <a:lnTo>
                    <a:pt x="34" y="78"/>
                  </a:lnTo>
                  <a:lnTo>
                    <a:pt x="33" y="76"/>
                  </a:lnTo>
                  <a:lnTo>
                    <a:pt x="31" y="76"/>
                  </a:lnTo>
                  <a:lnTo>
                    <a:pt x="28" y="76"/>
                  </a:lnTo>
                  <a:lnTo>
                    <a:pt x="28" y="75"/>
                  </a:lnTo>
                  <a:lnTo>
                    <a:pt x="24" y="75"/>
                  </a:lnTo>
                  <a:lnTo>
                    <a:pt x="23" y="75"/>
                  </a:lnTo>
                  <a:lnTo>
                    <a:pt x="21" y="73"/>
                  </a:lnTo>
                  <a:lnTo>
                    <a:pt x="19" y="71"/>
                  </a:lnTo>
                  <a:lnTo>
                    <a:pt x="17" y="71"/>
                  </a:lnTo>
                  <a:lnTo>
                    <a:pt x="17" y="69"/>
                  </a:lnTo>
                  <a:lnTo>
                    <a:pt x="16" y="69"/>
                  </a:lnTo>
                  <a:lnTo>
                    <a:pt x="14" y="68"/>
                  </a:lnTo>
                  <a:lnTo>
                    <a:pt x="14" y="66"/>
                  </a:lnTo>
                  <a:lnTo>
                    <a:pt x="12" y="64"/>
                  </a:lnTo>
                  <a:lnTo>
                    <a:pt x="11" y="63"/>
                  </a:lnTo>
                  <a:lnTo>
                    <a:pt x="9" y="61"/>
                  </a:lnTo>
                  <a:lnTo>
                    <a:pt x="7" y="59"/>
                  </a:lnTo>
                  <a:lnTo>
                    <a:pt x="5" y="54"/>
                  </a:lnTo>
                  <a:lnTo>
                    <a:pt x="5" y="52"/>
                  </a:lnTo>
                  <a:lnTo>
                    <a:pt x="4" y="52"/>
                  </a:lnTo>
                  <a:lnTo>
                    <a:pt x="4" y="49"/>
                  </a:lnTo>
                  <a:lnTo>
                    <a:pt x="2" y="47"/>
                  </a:lnTo>
                  <a:lnTo>
                    <a:pt x="2" y="46"/>
                  </a:lnTo>
                  <a:lnTo>
                    <a:pt x="2" y="40"/>
                  </a:lnTo>
                  <a:lnTo>
                    <a:pt x="2" y="39"/>
                  </a:lnTo>
                  <a:lnTo>
                    <a:pt x="2" y="37"/>
                  </a:lnTo>
                  <a:lnTo>
                    <a:pt x="2" y="35"/>
                  </a:lnTo>
                  <a:lnTo>
                    <a:pt x="4" y="34"/>
                  </a:lnTo>
                  <a:lnTo>
                    <a:pt x="4" y="32"/>
                  </a:lnTo>
                  <a:lnTo>
                    <a:pt x="4" y="30"/>
                  </a:lnTo>
                  <a:lnTo>
                    <a:pt x="5" y="28"/>
                  </a:lnTo>
                  <a:lnTo>
                    <a:pt x="7" y="25"/>
                  </a:lnTo>
                  <a:lnTo>
                    <a:pt x="4" y="23"/>
                  </a:lnTo>
                  <a:close/>
                </a:path>
              </a:pathLst>
            </a:custGeom>
            <a:solidFill>
              <a:srgbClr val="808080"/>
            </a:solidFill>
            <a:ln w="9525">
              <a:noFill/>
              <a:round/>
              <a:headEnd/>
              <a:tailEnd/>
            </a:ln>
          </p:spPr>
          <p:txBody>
            <a:bodyPr/>
            <a:lstStyle/>
            <a:p>
              <a:endParaRPr lang="en-US"/>
            </a:p>
          </p:txBody>
        </p:sp>
        <p:sp>
          <p:nvSpPr>
            <p:cNvPr id="588" name="Freeform 2759"/>
            <p:cNvSpPr>
              <a:spLocks/>
            </p:cNvSpPr>
            <p:nvPr/>
          </p:nvSpPr>
          <p:spPr bwMode="auto">
            <a:xfrm>
              <a:off x="2964" y="2811"/>
              <a:ext cx="48" cy="44"/>
            </a:xfrm>
            <a:custGeom>
              <a:avLst/>
              <a:gdLst>
                <a:gd name="T0" fmla="*/ 31 w 48"/>
                <a:gd name="T1" fmla="*/ 0 h 44"/>
                <a:gd name="T2" fmla="*/ 27 w 48"/>
                <a:gd name="T3" fmla="*/ 0 h 44"/>
                <a:gd name="T4" fmla="*/ 24 w 48"/>
                <a:gd name="T5" fmla="*/ 0 h 44"/>
                <a:gd name="T6" fmla="*/ 20 w 48"/>
                <a:gd name="T7" fmla="*/ 0 h 44"/>
                <a:gd name="T8" fmla="*/ 17 w 48"/>
                <a:gd name="T9" fmla="*/ 0 h 44"/>
                <a:gd name="T10" fmla="*/ 15 w 48"/>
                <a:gd name="T11" fmla="*/ 2 h 44"/>
                <a:gd name="T12" fmla="*/ 12 w 48"/>
                <a:gd name="T13" fmla="*/ 3 h 44"/>
                <a:gd name="T14" fmla="*/ 9 w 48"/>
                <a:gd name="T15" fmla="*/ 5 h 44"/>
                <a:gd name="T16" fmla="*/ 7 w 48"/>
                <a:gd name="T17" fmla="*/ 7 h 44"/>
                <a:gd name="T18" fmla="*/ 5 w 48"/>
                <a:gd name="T19" fmla="*/ 9 h 44"/>
                <a:gd name="T20" fmla="*/ 3 w 48"/>
                <a:gd name="T21" fmla="*/ 12 h 44"/>
                <a:gd name="T22" fmla="*/ 2 w 48"/>
                <a:gd name="T23" fmla="*/ 17 h 44"/>
                <a:gd name="T24" fmla="*/ 0 w 48"/>
                <a:gd name="T25" fmla="*/ 21 h 44"/>
                <a:gd name="T26" fmla="*/ 0 w 48"/>
                <a:gd name="T27" fmla="*/ 24 h 44"/>
                <a:gd name="T28" fmla="*/ 0 w 48"/>
                <a:gd name="T29" fmla="*/ 27 h 44"/>
                <a:gd name="T30" fmla="*/ 2 w 48"/>
                <a:gd name="T31" fmla="*/ 29 h 44"/>
                <a:gd name="T32" fmla="*/ 2 w 48"/>
                <a:gd name="T33" fmla="*/ 32 h 44"/>
                <a:gd name="T34" fmla="*/ 3 w 48"/>
                <a:gd name="T35" fmla="*/ 34 h 44"/>
                <a:gd name="T36" fmla="*/ 5 w 48"/>
                <a:gd name="T37" fmla="*/ 36 h 44"/>
                <a:gd name="T38" fmla="*/ 7 w 48"/>
                <a:gd name="T39" fmla="*/ 38 h 44"/>
                <a:gd name="T40" fmla="*/ 9 w 48"/>
                <a:gd name="T41" fmla="*/ 39 h 44"/>
                <a:gd name="T42" fmla="*/ 10 w 48"/>
                <a:gd name="T43" fmla="*/ 41 h 44"/>
                <a:gd name="T44" fmla="*/ 15 w 48"/>
                <a:gd name="T45" fmla="*/ 44 h 44"/>
                <a:gd name="T46" fmla="*/ 19 w 48"/>
                <a:gd name="T47" fmla="*/ 44 h 44"/>
                <a:gd name="T48" fmla="*/ 22 w 48"/>
                <a:gd name="T49" fmla="*/ 44 h 44"/>
                <a:gd name="T50" fmla="*/ 26 w 48"/>
                <a:gd name="T51" fmla="*/ 44 h 44"/>
                <a:gd name="T52" fmla="*/ 29 w 48"/>
                <a:gd name="T53" fmla="*/ 44 h 44"/>
                <a:gd name="T54" fmla="*/ 32 w 48"/>
                <a:gd name="T55" fmla="*/ 43 h 44"/>
                <a:gd name="T56" fmla="*/ 36 w 48"/>
                <a:gd name="T57" fmla="*/ 43 h 44"/>
                <a:gd name="T58" fmla="*/ 38 w 48"/>
                <a:gd name="T59" fmla="*/ 39 h 44"/>
                <a:gd name="T60" fmla="*/ 39 w 48"/>
                <a:gd name="T61" fmla="*/ 38 h 44"/>
                <a:gd name="T62" fmla="*/ 43 w 48"/>
                <a:gd name="T63" fmla="*/ 36 h 44"/>
                <a:gd name="T64" fmla="*/ 44 w 48"/>
                <a:gd name="T65" fmla="*/ 32 h 44"/>
                <a:gd name="T66" fmla="*/ 46 w 48"/>
                <a:gd name="T67" fmla="*/ 27 h 44"/>
                <a:gd name="T68" fmla="*/ 48 w 48"/>
                <a:gd name="T69" fmla="*/ 24 h 44"/>
                <a:gd name="T70" fmla="*/ 48 w 48"/>
                <a:gd name="T71" fmla="*/ 21 h 44"/>
                <a:gd name="T72" fmla="*/ 46 w 48"/>
                <a:gd name="T73" fmla="*/ 17 h 44"/>
                <a:gd name="T74" fmla="*/ 46 w 48"/>
                <a:gd name="T75" fmla="*/ 17 h 44"/>
                <a:gd name="T76" fmla="*/ 46 w 48"/>
                <a:gd name="T77" fmla="*/ 14 h 44"/>
                <a:gd name="T78" fmla="*/ 44 w 48"/>
                <a:gd name="T79" fmla="*/ 12 h 44"/>
                <a:gd name="T80" fmla="*/ 44 w 48"/>
                <a:gd name="T81" fmla="*/ 9 h 44"/>
                <a:gd name="T82" fmla="*/ 44 w 48"/>
                <a:gd name="T83" fmla="*/ 9 h 44"/>
                <a:gd name="T84" fmla="*/ 43 w 48"/>
                <a:gd name="T85" fmla="*/ 7 h 44"/>
                <a:gd name="T86" fmla="*/ 39 w 48"/>
                <a:gd name="T87" fmla="*/ 7 h 44"/>
                <a:gd name="T88" fmla="*/ 39 w 48"/>
                <a:gd name="T89" fmla="*/ 3 h 44"/>
                <a:gd name="T90" fmla="*/ 36 w 48"/>
                <a:gd name="T91" fmla="*/ 3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
                <a:gd name="T139" fmla="*/ 0 h 44"/>
                <a:gd name="T140" fmla="*/ 48 w 48"/>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 h="44">
                  <a:moveTo>
                    <a:pt x="34" y="2"/>
                  </a:moveTo>
                  <a:lnTo>
                    <a:pt x="31" y="0"/>
                  </a:lnTo>
                  <a:lnTo>
                    <a:pt x="29" y="0"/>
                  </a:lnTo>
                  <a:lnTo>
                    <a:pt x="27" y="0"/>
                  </a:lnTo>
                  <a:lnTo>
                    <a:pt x="26" y="0"/>
                  </a:lnTo>
                  <a:lnTo>
                    <a:pt x="24" y="0"/>
                  </a:lnTo>
                  <a:lnTo>
                    <a:pt x="22" y="0"/>
                  </a:lnTo>
                  <a:lnTo>
                    <a:pt x="20" y="0"/>
                  </a:lnTo>
                  <a:lnTo>
                    <a:pt x="19" y="0"/>
                  </a:lnTo>
                  <a:lnTo>
                    <a:pt x="17" y="0"/>
                  </a:lnTo>
                  <a:lnTo>
                    <a:pt x="15" y="0"/>
                  </a:lnTo>
                  <a:lnTo>
                    <a:pt x="15" y="2"/>
                  </a:lnTo>
                  <a:lnTo>
                    <a:pt x="14" y="3"/>
                  </a:lnTo>
                  <a:lnTo>
                    <a:pt x="12" y="3"/>
                  </a:lnTo>
                  <a:lnTo>
                    <a:pt x="10" y="5"/>
                  </a:lnTo>
                  <a:lnTo>
                    <a:pt x="9" y="5"/>
                  </a:lnTo>
                  <a:lnTo>
                    <a:pt x="9" y="7"/>
                  </a:lnTo>
                  <a:lnTo>
                    <a:pt x="7" y="7"/>
                  </a:lnTo>
                  <a:lnTo>
                    <a:pt x="5" y="7"/>
                  </a:lnTo>
                  <a:lnTo>
                    <a:pt x="5" y="9"/>
                  </a:lnTo>
                  <a:lnTo>
                    <a:pt x="5" y="10"/>
                  </a:lnTo>
                  <a:lnTo>
                    <a:pt x="3" y="12"/>
                  </a:lnTo>
                  <a:lnTo>
                    <a:pt x="2" y="15"/>
                  </a:lnTo>
                  <a:lnTo>
                    <a:pt x="2" y="17"/>
                  </a:lnTo>
                  <a:lnTo>
                    <a:pt x="0" y="19"/>
                  </a:lnTo>
                  <a:lnTo>
                    <a:pt x="0" y="21"/>
                  </a:lnTo>
                  <a:lnTo>
                    <a:pt x="0" y="22"/>
                  </a:lnTo>
                  <a:lnTo>
                    <a:pt x="0" y="24"/>
                  </a:lnTo>
                  <a:lnTo>
                    <a:pt x="0" y="26"/>
                  </a:lnTo>
                  <a:lnTo>
                    <a:pt x="0" y="27"/>
                  </a:lnTo>
                  <a:lnTo>
                    <a:pt x="0" y="29"/>
                  </a:lnTo>
                  <a:lnTo>
                    <a:pt x="2" y="29"/>
                  </a:lnTo>
                  <a:lnTo>
                    <a:pt x="2" y="31"/>
                  </a:lnTo>
                  <a:lnTo>
                    <a:pt x="2" y="32"/>
                  </a:lnTo>
                  <a:lnTo>
                    <a:pt x="3" y="32"/>
                  </a:lnTo>
                  <a:lnTo>
                    <a:pt x="3" y="34"/>
                  </a:lnTo>
                  <a:lnTo>
                    <a:pt x="5" y="34"/>
                  </a:lnTo>
                  <a:lnTo>
                    <a:pt x="5" y="36"/>
                  </a:lnTo>
                  <a:lnTo>
                    <a:pt x="5" y="38"/>
                  </a:lnTo>
                  <a:lnTo>
                    <a:pt x="7" y="38"/>
                  </a:lnTo>
                  <a:lnTo>
                    <a:pt x="7" y="39"/>
                  </a:lnTo>
                  <a:lnTo>
                    <a:pt x="9" y="39"/>
                  </a:lnTo>
                  <a:lnTo>
                    <a:pt x="10" y="39"/>
                  </a:lnTo>
                  <a:lnTo>
                    <a:pt x="10" y="41"/>
                  </a:lnTo>
                  <a:lnTo>
                    <a:pt x="14" y="43"/>
                  </a:lnTo>
                  <a:lnTo>
                    <a:pt x="15" y="44"/>
                  </a:lnTo>
                  <a:lnTo>
                    <a:pt x="17" y="44"/>
                  </a:lnTo>
                  <a:lnTo>
                    <a:pt x="19" y="44"/>
                  </a:lnTo>
                  <a:lnTo>
                    <a:pt x="20" y="44"/>
                  </a:lnTo>
                  <a:lnTo>
                    <a:pt x="22" y="44"/>
                  </a:lnTo>
                  <a:lnTo>
                    <a:pt x="24" y="44"/>
                  </a:lnTo>
                  <a:lnTo>
                    <a:pt x="26" y="44"/>
                  </a:lnTo>
                  <a:lnTo>
                    <a:pt x="27" y="44"/>
                  </a:lnTo>
                  <a:lnTo>
                    <a:pt x="29" y="44"/>
                  </a:lnTo>
                  <a:lnTo>
                    <a:pt x="31" y="44"/>
                  </a:lnTo>
                  <a:lnTo>
                    <a:pt x="32" y="43"/>
                  </a:lnTo>
                  <a:lnTo>
                    <a:pt x="34" y="43"/>
                  </a:lnTo>
                  <a:lnTo>
                    <a:pt x="36" y="43"/>
                  </a:lnTo>
                  <a:lnTo>
                    <a:pt x="36" y="41"/>
                  </a:lnTo>
                  <a:lnTo>
                    <a:pt x="38" y="39"/>
                  </a:lnTo>
                  <a:lnTo>
                    <a:pt x="39" y="39"/>
                  </a:lnTo>
                  <a:lnTo>
                    <a:pt x="39" y="38"/>
                  </a:lnTo>
                  <a:lnTo>
                    <a:pt x="41" y="38"/>
                  </a:lnTo>
                  <a:lnTo>
                    <a:pt x="43" y="36"/>
                  </a:lnTo>
                  <a:lnTo>
                    <a:pt x="44" y="34"/>
                  </a:lnTo>
                  <a:lnTo>
                    <a:pt x="44" y="32"/>
                  </a:lnTo>
                  <a:lnTo>
                    <a:pt x="46" y="29"/>
                  </a:lnTo>
                  <a:lnTo>
                    <a:pt x="46" y="27"/>
                  </a:lnTo>
                  <a:lnTo>
                    <a:pt x="48" y="26"/>
                  </a:lnTo>
                  <a:lnTo>
                    <a:pt x="48" y="24"/>
                  </a:lnTo>
                  <a:lnTo>
                    <a:pt x="48" y="22"/>
                  </a:lnTo>
                  <a:lnTo>
                    <a:pt x="48" y="21"/>
                  </a:lnTo>
                  <a:lnTo>
                    <a:pt x="48" y="19"/>
                  </a:lnTo>
                  <a:lnTo>
                    <a:pt x="46" y="17"/>
                  </a:lnTo>
                  <a:lnTo>
                    <a:pt x="48" y="17"/>
                  </a:lnTo>
                  <a:lnTo>
                    <a:pt x="46" y="17"/>
                  </a:lnTo>
                  <a:lnTo>
                    <a:pt x="46" y="15"/>
                  </a:lnTo>
                  <a:lnTo>
                    <a:pt x="46" y="14"/>
                  </a:lnTo>
                  <a:lnTo>
                    <a:pt x="44" y="14"/>
                  </a:lnTo>
                  <a:lnTo>
                    <a:pt x="44" y="12"/>
                  </a:lnTo>
                  <a:lnTo>
                    <a:pt x="44" y="10"/>
                  </a:lnTo>
                  <a:lnTo>
                    <a:pt x="44" y="9"/>
                  </a:lnTo>
                  <a:lnTo>
                    <a:pt x="43" y="9"/>
                  </a:lnTo>
                  <a:lnTo>
                    <a:pt x="44" y="9"/>
                  </a:lnTo>
                  <a:lnTo>
                    <a:pt x="43" y="9"/>
                  </a:lnTo>
                  <a:lnTo>
                    <a:pt x="43" y="7"/>
                  </a:lnTo>
                  <a:lnTo>
                    <a:pt x="41" y="7"/>
                  </a:lnTo>
                  <a:lnTo>
                    <a:pt x="39" y="7"/>
                  </a:lnTo>
                  <a:lnTo>
                    <a:pt x="39" y="5"/>
                  </a:lnTo>
                  <a:lnTo>
                    <a:pt x="39" y="3"/>
                  </a:lnTo>
                  <a:lnTo>
                    <a:pt x="38" y="3"/>
                  </a:lnTo>
                  <a:lnTo>
                    <a:pt x="36" y="3"/>
                  </a:lnTo>
                  <a:lnTo>
                    <a:pt x="34" y="2"/>
                  </a:lnTo>
                  <a:close/>
                </a:path>
              </a:pathLst>
            </a:custGeom>
            <a:solidFill>
              <a:srgbClr val="808080"/>
            </a:solidFill>
            <a:ln w="9525">
              <a:noFill/>
              <a:round/>
              <a:headEnd/>
              <a:tailEnd/>
            </a:ln>
          </p:spPr>
          <p:txBody>
            <a:bodyPr/>
            <a:lstStyle/>
            <a:p>
              <a:endParaRPr lang="en-US"/>
            </a:p>
          </p:txBody>
        </p:sp>
        <p:sp>
          <p:nvSpPr>
            <p:cNvPr id="589" name="Freeform 2760"/>
            <p:cNvSpPr>
              <a:spLocks/>
            </p:cNvSpPr>
            <p:nvPr/>
          </p:nvSpPr>
          <p:spPr bwMode="auto">
            <a:xfrm>
              <a:off x="2962" y="2809"/>
              <a:ext cx="51" cy="50"/>
            </a:xfrm>
            <a:custGeom>
              <a:avLst/>
              <a:gdLst>
                <a:gd name="T0" fmla="*/ 2 w 51"/>
                <a:gd name="T1" fmla="*/ 19 h 50"/>
                <a:gd name="T2" fmla="*/ 0 w 51"/>
                <a:gd name="T3" fmla="*/ 26 h 50"/>
                <a:gd name="T4" fmla="*/ 2 w 51"/>
                <a:gd name="T5" fmla="*/ 29 h 50"/>
                <a:gd name="T6" fmla="*/ 4 w 51"/>
                <a:gd name="T7" fmla="*/ 34 h 50"/>
                <a:gd name="T8" fmla="*/ 5 w 51"/>
                <a:gd name="T9" fmla="*/ 40 h 50"/>
                <a:gd name="T10" fmla="*/ 9 w 51"/>
                <a:gd name="T11" fmla="*/ 43 h 50"/>
                <a:gd name="T12" fmla="*/ 16 w 51"/>
                <a:gd name="T13" fmla="*/ 48 h 50"/>
                <a:gd name="T14" fmla="*/ 22 w 51"/>
                <a:gd name="T15" fmla="*/ 48 h 50"/>
                <a:gd name="T16" fmla="*/ 28 w 51"/>
                <a:gd name="T17" fmla="*/ 48 h 50"/>
                <a:gd name="T18" fmla="*/ 36 w 51"/>
                <a:gd name="T19" fmla="*/ 46 h 50"/>
                <a:gd name="T20" fmla="*/ 41 w 51"/>
                <a:gd name="T21" fmla="*/ 45 h 50"/>
                <a:gd name="T22" fmla="*/ 46 w 51"/>
                <a:gd name="T23" fmla="*/ 38 h 50"/>
                <a:gd name="T24" fmla="*/ 48 w 51"/>
                <a:gd name="T25" fmla="*/ 34 h 50"/>
                <a:gd name="T26" fmla="*/ 51 w 51"/>
                <a:gd name="T27" fmla="*/ 26 h 50"/>
                <a:gd name="T28" fmla="*/ 51 w 51"/>
                <a:gd name="T29" fmla="*/ 21 h 50"/>
                <a:gd name="T30" fmla="*/ 50 w 51"/>
                <a:gd name="T31" fmla="*/ 16 h 50"/>
                <a:gd name="T32" fmla="*/ 48 w 51"/>
                <a:gd name="T33" fmla="*/ 11 h 50"/>
                <a:gd name="T34" fmla="*/ 45 w 51"/>
                <a:gd name="T35" fmla="*/ 7 h 50"/>
                <a:gd name="T36" fmla="*/ 41 w 51"/>
                <a:gd name="T37" fmla="*/ 4 h 50"/>
                <a:gd name="T38" fmla="*/ 31 w 51"/>
                <a:gd name="T39" fmla="*/ 0 h 50"/>
                <a:gd name="T40" fmla="*/ 22 w 51"/>
                <a:gd name="T41" fmla="*/ 0 h 50"/>
                <a:gd name="T42" fmla="*/ 16 w 51"/>
                <a:gd name="T43" fmla="*/ 4 h 50"/>
                <a:gd name="T44" fmla="*/ 11 w 51"/>
                <a:gd name="T45" fmla="*/ 5 h 50"/>
                <a:gd name="T46" fmla="*/ 7 w 51"/>
                <a:gd name="T47" fmla="*/ 11 h 50"/>
                <a:gd name="T48" fmla="*/ 7 w 51"/>
                <a:gd name="T49" fmla="*/ 16 h 50"/>
                <a:gd name="T50" fmla="*/ 9 w 51"/>
                <a:gd name="T51" fmla="*/ 11 h 50"/>
                <a:gd name="T52" fmla="*/ 12 w 51"/>
                <a:gd name="T53" fmla="*/ 7 h 50"/>
                <a:gd name="T54" fmla="*/ 17 w 51"/>
                <a:gd name="T55" fmla="*/ 5 h 50"/>
                <a:gd name="T56" fmla="*/ 22 w 51"/>
                <a:gd name="T57" fmla="*/ 4 h 50"/>
                <a:gd name="T58" fmla="*/ 28 w 51"/>
                <a:gd name="T59" fmla="*/ 4 h 50"/>
                <a:gd name="T60" fmla="*/ 38 w 51"/>
                <a:gd name="T61" fmla="*/ 7 h 50"/>
                <a:gd name="T62" fmla="*/ 41 w 51"/>
                <a:gd name="T63" fmla="*/ 11 h 50"/>
                <a:gd name="T64" fmla="*/ 45 w 51"/>
                <a:gd name="T65" fmla="*/ 14 h 50"/>
                <a:gd name="T66" fmla="*/ 48 w 51"/>
                <a:gd name="T67" fmla="*/ 21 h 50"/>
                <a:gd name="T68" fmla="*/ 48 w 51"/>
                <a:gd name="T69" fmla="*/ 26 h 50"/>
                <a:gd name="T70" fmla="*/ 46 w 51"/>
                <a:gd name="T71" fmla="*/ 34 h 50"/>
                <a:gd name="T72" fmla="*/ 41 w 51"/>
                <a:gd name="T73" fmla="*/ 40 h 50"/>
                <a:gd name="T74" fmla="*/ 38 w 51"/>
                <a:gd name="T75" fmla="*/ 43 h 50"/>
                <a:gd name="T76" fmla="*/ 31 w 51"/>
                <a:gd name="T77" fmla="*/ 46 h 50"/>
                <a:gd name="T78" fmla="*/ 26 w 51"/>
                <a:gd name="T79" fmla="*/ 46 h 50"/>
                <a:gd name="T80" fmla="*/ 21 w 51"/>
                <a:gd name="T81" fmla="*/ 46 h 50"/>
                <a:gd name="T82" fmla="*/ 16 w 51"/>
                <a:gd name="T83" fmla="*/ 45 h 50"/>
                <a:gd name="T84" fmla="*/ 12 w 51"/>
                <a:gd name="T85" fmla="*/ 43 h 50"/>
                <a:gd name="T86" fmla="*/ 9 w 51"/>
                <a:gd name="T87" fmla="*/ 40 h 50"/>
                <a:gd name="T88" fmla="*/ 5 w 51"/>
                <a:gd name="T89" fmla="*/ 33 h 50"/>
                <a:gd name="T90" fmla="*/ 4 w 51"/>
                <a:gd name="T91" fmla="*/ 26 h 50"/>
                <a:gd name="T92" fmla="*/ 4 w 51"/>
                <a:gd name="T93" fmla="*/ 21 h 50"/>
                <a:gd name="T94" fmla="*/ 4 w 51"/>
                <a:gd name="T95" fmla="*/ 16 h 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50"/>
                <a:gd name="T146" fmla="*/ 51 w 51"/>
                <a:gd name="T147" fmla="*/ 50 h 5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50">
                  <a:moveTo>
                    <a:pt x="4" y="16"/>
                  </a:moveTo>
                  <a:lnTo>
                    <a:pt x="2" y="17"/>
                  </a:lnTo>
                  <a:lnTo>
                    <a:pt x="2" y="19"/>
                  </a:lnTo>
                  <a:lnTo>
                    <a:pt x="2" y="23"/>
                  </a:lnTo>
                  <a:lnTo>
                    <a:pt x="2" y="24"/>
                  </a:lnTo>
                  <a:lnTo>
                    <a:pt x="0" y="26"/>
                  </a:lnTo>
                  <a:lnTo>
                    <a:pt x="2" y="26"/>
                  </a:lnTo>
                  <a:lnTo>
                    <a:pt x="2" y="28"/>
                  </a:lnTo>
                  <a:lnTo>
                    <a:pt x="2" y="29"/>
                  </a:lnTo>
                  <a:lnTo>
                    <a:pt x="2" y="31"/>
                  </a:lnTo>
                  <a:lnTo>
                    <a:pt x="2" y="33"/>
                  </a:lnTo>
                  <a:lnTo>
                    <a:pt x="4" y="34"/>
                  </a:lnTo>
                  <a:lnTo>
                    <a:pt x="4" y="36"/>
                  </a:lnTo>
                  <a:lnTo>
                    <a:pt x="5" y="38"/>
                  </a:lnTo>
                  <a:lnTo>
                    <a:pt x="5" y="40"/>
                  </a:lnTo>
                  <a:lnTo>
                    <a:pt x="7" y="40"/>
                  </a:lnTo>
                  <a:lnTo>
                    <a:pt x="9" y="41"/>
                  </a:lnTo>
                  <a:lnTo>
                    <a:pt x="9" y="43"/>
                  </a:lnTo>
                  <a:lnTo>
                    <a:pt x="12" y="45"/>
                  </a:lnTo>
                  <a:lnTo>
                    <a:pt x="14" y="46"/>
                  </a:lnTo>
                  <a:lnTo>
                    <a:pt x="16" y="48"/>
                  </a:lnTo>
                  <a:lnTo>
                    <a:pt x="17" y="48"/>
                  </a:lnTo>
                  <a:lnTo>
                    <a:pt x="19" y="48"/>
                  </a:lnTo>
                  <a:lnTo>
                    <a:pt x="22" y="48"/>
                  </a:lnTo>
                  <a:lnTo>
                    <a:pt x="24" y="50"/>
                  </a:lnTo>
                  <a:lnTo>
                    <a:pt x="26" y="48"/>
                  </a:lnTo>
                  <a:lnTo>
                    <a:pt x="28" y="48"/>
                  </a:lnTo>
                  <a:lnTo>
                    <a:pt x="31" y="48"/>
                  </a:lnTo>
                  <a:lnTo>
                    <a:pt x="34" y="48"/>
                  </a:lnTo>
                  <a:lnTo>
                    <a:pt x="36" y="46"/>
                  </a:lnTo>
                  <a:lnTo>
                    <a:pt x="38" y="46"/>
                  </a:lnTo>
                  <a:lnTo>
                    <a:pt x="40" y="45"/>
                  </a:lnTo>
                  <a:lnTo>
                    <a:pt x="41" y="45"/>
                  </a:lnTo>
                  <a:lnTo>
                    <a:pt x="41" y="43"/>
                  </a:lnTo>
                  <a:lnTo>
                    <a:pt x="45" y="40"/>
                  </a:lnTo>
                  <a:lnTo>
                    <a:pt x="46" y="38"/>
                  </a:lnTo>
                  <a:lnTo>
                    <a:pt x="48" y="38"/>
                  </a:lnTo>
                  <a:lnTo>
                    <a:pt x="48" y="36"/>
                  </a:lnTo>
                  <a:lnTo>
                    <a:pt x="48" y="34"/>
                  </a:lnTo>
                  <a:lnTo>
                    <a:pt x="50" y="31"/>
                  </a:lnTo>
                  <a:lnTo>
                    <a:pt x="50" y="29"/>
                  </a:lnTo>
                  <a:lnTo>
                    <a:pt x="51" y="26"/>
                  </a:lnTo>
                  <a:lnTo>
                    <a:pt x="51" y="24"/>
                  </a:lnTo>
                  <a:lnTo>
                    <a:pt x="51" y="23"/>
                  </a:lnTo>
                  <a:lnTo>
                    <a:pt x="51" y="21"/>
                  </a:lnTo>
                  <a:lnTo>
                    <a:pt x="50" y="21"/>
                  </a:lnTo>
                  <a:lnTo>
                    <a:pt x="50" y="17"/>
                  </a:lnTo>
                  <a:lnTo>
                    <a:pt x="50" y="16"/>
                  </a:lnTo>
                  <a:lnTo>
                    <a:pt x="48" y="16"/>
                  </a:lnTo>
                  <a:lnTo>
                    <a:pt x="48" y="12"/>
                  </a:lnTo>
                  <a:lnTo>
                    <a:pt x="48" y="11"/>
                  </a:lnTo>
                  <a:lnTo>
                    <a:pt x="46" y="9"/>
                  </a:lnTo>
                  <a:lnTo>
                    <a:pt x="45" y="9"/>
                  </a:lnTo>
                  <a:lnTo>
                    <a:pt x="45" y="7"/>
                  </a:lnTo>
                  <a:lnTo>
                    <a:pt x="43" y="7"/>
                  </a:lnTo>
                  <a:lnTo>
                    <a:pt x="41" y="5"/>
                  </a:lnTo>
                  <a:lnTo>
                    <a:pt x="41" y="4"/>
                  </a:lnTo>
                  <a:lnTo>
                    <a:pt x="34" y="2"/>
                  </a:lnTo>
                  <a:lnTo>
                    <a:pt x="33" y="2"/>
                  </a:lnTo>
                  <a:lnTo>
                    <a:pt x="31" y="0"/>
                  </a:lnTo>
                  <a:lnTo>
                    <a:pt x="28" y="0"/>
                  </a:lnTo>
                  <a:lnTo>
                    <a:pt x="26" y="0"/>
                  </a:lnTo>
                  <a:lnTo>
                    <a:pt x="22" y="0"/>
                  </a:lnTo>
                  <a:lnTo>
                    <a:pt x="22" y="2"/>
                  </a:lnTo>
                  <a:lnTo>
                    <a:pt x="17" y="2"/>
                  </a:lnTo>
                  <a:lnTo>
                    <a:pt x="16" y="4"/>
                  </a:lnTo>
                  <a:lnTo>
                    <a:pt x="12" y="4"/>
                  </a:lnTo>
                  <a:lnTo>
                    <a:pt x="12" y="5"/>
                  </a:lnTo>
                  <a:lnTo>
                    <a:pt x="11" y="5"/>
                  </a:lnTo>
                  <a:lnTo>
                    <a:pt x="9" y="7"/>
                  </a:lnTo>
                  <a:lnTo>
                    <a:pt x="9" y="9"/>
                  </a:lnTo>
                  <a:lnTo>
                    <a:pt x="7" y="11"/>
                  </a:lnTo>
                  <a:lnTo>
                    <a:pt x="4" y="12"/>
                  </a:lnTo>
                  <a:lnTo>
                    <a:pt x="4" y="16"/>
                  </a:lnTo>
                  <a:lnTo>
                    <a:pt x="7" y="16"/>
                  </a:lnTo>
                  <a:lnTo>
                    <a:pt x="7" y="14"/>
                  </a:lnTo>
                  <a:lnTo>
                    <a:pt x="9" y="12"/>
                  </a:lnTo>
                  <a:lnTo>
                    <a:pt x="9" y="11"/>
                  </a:lnTo>
                  <a:lnTo>
                    <a:pt x="11" y="9"/>
                  </a:lnTo>
                  <a:lnTo>
                    <a:pt x="12" y="9"/>
                  </a:lnTo>
                  <a:lnTo>
                    <a:pt x="12" y="7"/>
                  </a:lnTo>
                  <a:lnTo>
                    <a:pt x="14" y="7"/>
                  </a:lnTo>
                  <a:lnTo>
                    <a:pt x="16" y="7"/>
                  </a:lnTo>
                  <a:lnTo>
                    <a:pt x="17" y="5"/>
                  </a:lnTo>
                  <a:lnTo>
                    <a:pt x="19" y="4"/>
                  </a:lnTo>
                  <a:lnTo>
                    <a:pt x="21" y="4"/>
                  </a:lnTo>
                  <a:lnTo>
                    <a:pt x="22" y="4"/>
                  </a:lnTo>
                  <a:lnTo>
                    <a:pt x="24" y="4"/>
                  </a:lnTo>
                  <a:lnTo>
                    <a:pt x="26" y="4"/>
                  </a:lnTo>
                  <a:lnTo>
                    <a:pt x="28" y="4"/>
                  </a:lnTo>
                  <a:lnTo>
                    <a:pt x="31" y="4"/>
                  </a:lnTo>
                  <a:lnTo>
                    <a:pt x="33" y="4"/>
                  </a:lnTo>
                  <a:lnTo>
                    <a:pt x="38" y="7"/>
                  </a:lnTo>
                  <a:lnTo>
                    <a:pt x="40" y="7"/>
                  </a:lnTo>
                  <a:lnTo>
                    <a:pt x="41" y="9"/>
                  </a:lnTo>
                  <a:lnTo>
                    <a:pt x="41" y="11"/>
                  </a:lnTo>
                  <a:lnTo>
                    <a:pt x="43" y="11"/>
                  </a:lnTo>
                  <a:lnTo>
                    <a:pt x="45" y="12"/>
                  </a:lnTo>
                  <a:lnTo>
                    <a:pt x="45" y="14"/>
                  </a:lnTo>
                  <a:lnTo>
                    <a:pt x="46" y="16"/>
                  </a:lnTo>
                  <a:lnTo>
                    <a:pt x="48" y="17"/>
                  </a:lnTo>
                  <a:lnTo>
                    <a:pt x="48" y="21"/>
                  </a:lnTo>
                  <a:lnTo>
                    <a:pt x="48" y="23"/>
                  </a:lnTo>
                  <a:lnTo>
                    <a:pt x="48" y="24"/>
                  </a:lnTo>
                  <a:lnTo>
                    <a:pt x="48" y="26"/>
                  </a:lnTo>
                  <a:lnTo>
                    <a:pt x="48" y="28"/>
                  </a:lnTo>
                  <a:lnTo>
                    <a:pt x="48" y="29"/>
                  </a:lnTo>
                  <a:lnTo>
                    <a:pt x="46" y="34"/>
                  </a:lnTo>
                  <a:lnTo>
                    <a:pt x="45" y="36"/>
                  </a:lnTo>
                  <a:lnTo>
                    <a:pt x="43" y="38"/>
                  </a:lnTo>
                  <a:lnTo>
                    <a:pt x="41" y="40"/>
                  </a:lnTo>
                  <a:lnTo>
                    <a:pt x="40" y="41"/>
                  </a:lnTo>
                  <a:lnTo>
                    <a:pt x="38" y="41"/>
                  </a:lnTo>
                  <a:lnTo>
                    <a:pt x="38" y="43"/>
                  </a:lnTo>
                  <a:lnTo>
                    <a:pt x="36" y="43"/>
                  </a:lnTo>
                  <a:lnTo>
                    <a:pt x="34" y="45"/>
                  </a:lnTo>
                  <a:lnTo>
                    <a:pt x="31" y="46"/>
                  </a:lnTo>
                  <a:lnTo>
                    <a:pt x="29" y="46"/>
                  </a:lnTo>
                  <a:lnTo>
                    <a:pt x="28" y="46"/>
                  </a:lnTo>
                  <a:lnTo>
                    <a:pt x="26" y="46"/>
                  </a:lnTo>
                  <a:lnTo>
                    <a:pt x="24" y="46"/>
                  </a:lnTo>
                  <a:lnTo>
                    <a:pt x="22" y="46"/>
                  </a:lnTo>
                  <a:lnTo>
                    <a:pt x="21" y="46"/>
                  </a:lnTo>
                  <a:lnTo>
                    <a:pt x="19" y="46"/>
                  </a:lnTo>
                  <a:lnTo>
                    <a:pt x="17" y="45"/>
                  </a:lnTo>
                  <a:lnTo>
                    <a:pt x="16" y="45"/>
                  </a:lnTo>
                  <a:lnTo>
                    <a:pt x="17" y="45"/>
                  </a:lnTo>
                  <a:lnTo>
                    <a:pt x="16" y="45"/>
                  </a:lnTo>
                  <a:lnTo>
                    <a:pt x="12" y="43"/>
                  </a:lnTo>
                  <a:lnTo>
                    <a:pt x="11" y="41"/>
                  </a:lnTo>
                  <a:lnTo>
                    <a:pt x="11" y="40"/>
                  </a:lnTo>
                  <a:lnTo>
                    <a:pt x="9" y="40"/>
                  </a:lnTo>
                  <a:lnTo>
                    <a:pt x="9" y="38"/>
                  </a:lnTo>
                  <a:lnTo>
                    <a:pt x="7" y="36"/>
                  </a:lnTo>
                  <a:lnTo>
                    <a:pt x="5" y="33"/>
                  </a:lnTo>
                  <a:lnTo>
                    <a:pt x="4" y="29"/>
                  </a:lnTo>
                  <a:lnTo>
                    <a:pt x="4" y="28"/>
                  </a:lnTo>
                  <a:lnTo>
                    <a:pt x="4" y="26"/>
                  </a:lnTo>
                  <a:lnTo>
                    <a:pt x="4" y="24"/>
                  </a:lnTo>
                  <a:lnTo>
                    <a:pt x="4" y="23"/>
                  </a:lnTo>
                  <a:lnTo>
                    <a:pt x="4" y="21"/>
                  </a:lnTo>
                  <a:lnTo>
                    <a:pt x="5" y="19"/>
                  </a:lnTo>
                  <a:lnTo>
                    <a:pt x="7" y="16"/>
                  </a:lnTo>
                  <a:lnTo>
                    <a:pt x="4" y="16"/>
                  </a:lnTo>
                  <a:close/>
                </a:path>
              </a:pathLst>
            </a:custGeom>
            <a:solidFill>
              <a:srgbClr val="808080"/>
            </a:solidFill>
            <a:ln w="9525">
              <a:noFill/>
              <a:round/>
              <a:headEnd/>
              <a:tailEnd/>
            </a:ln>
          </p:spPr>
          <p:txBody>
            <a:bodyPr/>
            <a:lstStyle/>
            <a:p>
              <a:endParaRPr lang="en-US"/>
            </a:p>
          </p:txBody>
        </p:sp>
        <p:sp>
          <p:nvSpPr>
            <p:cNvPr id="590" name="Freeform 2761"/>
            <p:cNvSpPr>
              <a:spLocks/>
            </p:cNvSpPr>
            <p:nvPr/>
          </p:nvSpPr>
          <p:spPr bwMode="auto">
            <a:xfrm>
              <a:off x="2962" y="2789"/>
              <a:ext cx="45" cy="97"/>
            </a:xfrm>
            <a:custGeom>
              <a:avLst/>
              <a:gdLst>
                <a:gd name="T0" fmla="*/ 41 w 45"/>
                <a:gd name="T1" fmla="*/ 22 h 97"/>
                <a:gd name="T2" fmla="*/ 36 w 45"/>
                <a:gd name="T3" fmla="*/ 32 h 97"/>
                <a:gd name="T4" fmla="*/ 41 w 45"/>
                <a:gd name="T5" fmla="*/ 56 h 97"/>
                <a:gd name="T6" fmla="*/ 45 w 45"/>
                <a:gd name="T7" fmla="*/ 60 h 97"/>
                <a:gd name="T8" fmla="*/ 0 w 45"/>
                <a:gd name="T9" fmla="*/ 97 h 97"/>
                <a:gd name="T10" fmla="*/ 0 w 45"/>
                <a:gd name="T11" fmla="*/ 0 h 97"/>
                <a:gd name="T12" fmla="*/ 41 w 45"/>
                <a:gd name="T13" fmla="*/ 22 h 97"/>
                <a:gd name="T14" fmla="*/ 0 60000 65536"/>
                <a:gd name="T15" fmla="*/ 0 60000 65536"/>
                <a:gd name="T16" fmla="*/ 0 60000 65536"/>
                <a:gd name="T17" fmla="*/ 0 60000 65536"/>
                <a:gd name="T18" fmla="*/ 0 60000 65536"/>
                <a:gd name="T19" fmla="*/ 0 60000 65536"/>
                <a:gd name="T20" fmla="*/ 0 60000 65536"/>
                <a:gd name="T21" fmla="*/ 0 w 45"/>
                <a:gd name="T22" fmla="*/ 0 h 97"/>
                <a:gd name="T23" fmla="*/ 45 w 45"/>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97">
                  <a:moveTo>
                    <a:pt x="41" y="22"/>
                  </a:moveTo>
                  <a:lnTo>
                    <a:pt x="36" y="32"/>
                  </a:lnTo>
                  <a:lnTo>
                    <a:pt x="41" y="56"/>
                  </a:lnTo>
                  <a:lnTo>
                    <a:pt x="45" y="60"/>
                  </a:lnTo>
                  <a:lnTo>
                    <a:pt x="0" y="97"/>
                  </a:lnTo>
                  <a:lnTo>
                    <a:pt x="0" y="0"/>
                  </a:lnTo>
                  <a:lnTo>
                    <a:pt x="41" y="22"/>
                  </a:lnTo>
                  <a:close/>
                </a:path>
              </a:pathLst>
            </a:custGeom>
            <a:solidFill>
              <a:srgbClr val="808080"/>
            </a:solidFill>
            <a:ln w="9525">
              <a:noFill/>
              <a:round/>
              <a:headEnd/>
              <a:tailEnd/>
            </a:ln>
          </p:spPr>
          <p:txBody>
            <a:bodyPr/>
            <a:lstStyle/>
            <a:p>
              <a:endParaRPr lang="en-US"/>
            </a:p>
          </p:txBody>
        </p:sp>
        <p:sp>
          <p:nvSpPr>
            <p:cNvPr id="591" name="Freeform 2762"/>
            <p:cNvSpPr>
              <a:spLocks/>
            </p:cNvSpPr>
            <p:nvPr/>
          </p:nvSpPr>
          <p:spPr bwMode="auto">
            <a:xfrm>
              <a:off x="2959" y="2787"/>
              <a:ext cx="49" cy="99"/>
            </a:xfrm>
            <a:custGeom>
              <a:avLst/>
              <a:gdLst>
                <a:gd name="T0" fmla="*/ 44 w 49"/>
                <a:gd name="T1" fmla="*/ 24 h 99"/>
                <a:gd name="T2" fmla="*/ 44 w 49"/>
                <a:gd name="T3" fmla="*/ 22 h 99"/>
                <a:gd name="T4" fmla="*/ 37 w 49"/>
                <a:gd name="T5" fmla="*/ 33 h 99"/>
                <a:gd name="T6" fmla="*/ 37 w 49"/>
                <a:gd name="T7" fmla="*/ 34 h 99"/>
                <a:gd name="T8" fmla="*/ 44 w 49"/>
                <a:gd name="T9" fmla="*/ 58 h 99"/>
                <a:gd name="T10" fmla="*/ 48 w 49"/>
                <a:gd name="T11" fmla="*/ 62 h 99"/>
                <a:gd name="T12" fmla="*/ 48 w 49"/>
                <a:gd name="T13" fmla="*/ 60 h 99"/>
                <a:gd name="T14" fmla="*/ 2 w 49"/>
                <a:gd name="T15" fmla="*/ 97 h 99"/>
                <a:gd name="T16" fmla="*/ 5 w 49"/>
                <a:gd name="T17" fmla="*/ 97 h 99"/>
                <a:gd name="T18" fmla="*/ 3 w 49"/>
                <a:gd name="T19" fmla="*/ 2 h 99"/>
                <a:gd name="T20" fmla="*/ 0 w 49"/>
                <a:gd name="T21" fmla="*/ 4 h 99"/>
                <a:gd name="T22" fmla="*/ 44 w 49"/>
                <a:gd name="T23" fmla="*/ 24 h 99"/>
                <a:gd name="T24" fmla="*/ 46 w 49"/>
                <a:gd name="T25" fmla="*/ 22 h 99"/>
                <a:gd name="T26" fmla="*/ 2 w 49"/>
                <a:gd name="T27" fmla="*/ 0 h 99"/>
                <a:gd name="T28" fmla="*/ 0 w 49"/>
                <a:gd name="T29" fmla="*/ 0 h 99"/>
                <a:gd name="T30" fmla="*/ 0 w 49"/>
                <a:gd name="T31" fmla="*/ 2 h 99"/>
                <a:gd name="T32" fmla="*/ 2 w 49"/>
                <a:gd name="T33" fmla="*/ 97 h 99"/>
                <a:gd name="T34" fmla="*/ 2 w 49"/>
                <a:gd name="T35" fmla="*/ 99 h 99"/>
                <a:gd name="T36" fmla="*/ 3 w 49"/>
                <a:gd name="T37" fmla="*/ 99 h 99"/>
                <a:gd name="T38" fmla="*/ 5 w 49"/>
                <a:gd name="T39" fmla="*/ 99 h 99"/>
                <a:gd name="T40" fmla="*/ 49 w 49"/>
                <a:gd name="T41" fmla="*/ 62 h 99"/>
                <a:gd name="T42" fmla="*/ 49 w 49"/>
                <a:gd name="T43" fmla="*/ 63 h 99"/>
                <a:gd name="T44" fmla="*/ 49 w 49"/>
                <a:gd name="T45" fmla="*/ 62 h 99"/>
                <a:gd name="T46" fmla="*/ 49 w 49"/>
                <a:gd name="T47" fmla="*/ 60 h 99"/>
                <a:gd name="T48" fmla="*/ 48 w 49"/>
                <a:gd name="T49" fmla="*/ 58 h 99"/>
                <a:gd name="T50" fmla="*/ 41 w 49"/>
                <a:gd name="T51" fmla="*/ 33 h 99"/>
                <a:gd name="T52" fmla="*/ 41 w 49"/>
                <a:gd name="T53" fmla="*/ 34 h 99"/>
                <a:gd name="T54" fmla="*/ 48 w 49"/>
                <a:gd name="T55" fmla="*/ 24 h 99"/>
                <a:gd name="T56" fmla="*/ 48 w 49"/>
                <a:gd name="T57" fmla="*/ 22 h 99"/>
                <a:gd name="T58" fmla="*/ 46 w 49"/>
                <a:gd name="T59" fmla="*/ 22 h 99"/>
                <a:gd name="T60" fmla="*/ 44 w 49"/>
                <a:gd name="T61" fmla="*/ 24 h 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9"/>
                <a:gd name="T94" fmla="*/ 0 h 99"/>
                <a:gd name="T95" fmla="*/ 49 w 49"/>
                <a:gd name="T96" fmla="*/ 99 h 9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9" h="99">
                  <a:moveTo>
                    <a:pt x="44" y="24"/>
                  </a:moveTo>
                  <a:lnTo>
                    <a:pt x="44" y="22"/>
                  </a:lnTo>
                  <a:lnTo>
                    <a:pt x="37" y="33"/>
                  </a:lnTo>
                  <a:lnTo>
                    <a:pt x="37" y="34"/>
                  </a:lnTo>
                  <a:lnTo>
                    <a:pt x="44" y="58"/>
                  </a:lnTo>
                  <a:lnTo>
                    <a:pt x="48" y="62"/>
                  </a:lnTo>
                  <a:lnTo>
                    <a:pt x="48" y="60"/>
                  </a:lnTo>
                  <a:lnTo>
                    <a:pt x="2" y="97"/>
                  </a:lnTo>
                  <a:lnTo>
                    <a:pt x="5" y="97"/>
                  </a:lnTo>
                  <a:lnTo>
                    <a:pt x="3" y="2"/>
                  </a:lnTo>
                  <a:lnTo>
                    <a:pt x="0" y="4"/>
                  </a:lnTo>
                  <a:lnTo>
                    <a:pt x="44" y="24"/>
                  </a:lnTo>
                  <a:lnTo>
                    <a:pt x="46" y="22"/>
                  </a:lnTo>
                  <a:lnTo>
                    <a:pt x="2" y="0"/>
                  </a:lnTo>
                  <a:lnTo>
                    <a:pt x="0" y="0"/>
                  </a:lnTo>
                  <a:lnTo>
                    <a:pt x="0" y="2"/>
                  </a:lnTo>
                  <a:lnTo>
                    <a:pt x="2" y="97"/>
                  </a:lnTo>
                  <a:lnTo>
                    <a:pt x="2" y="99"/>
                  </a:lnTo>
                  <a:lnTo>
                    <a:pt x="3" y="99"/>
                  </a:lnTo>
                  <a:lnTo>
                    <a:pt x="5" y="99"/>
                  </a:lnTo>
                  <a:lnTo>
                    <a:pt x="49" y="62"/>
                  </a:lnTo>
                  <a:lnTo>
                    <a:pt x="49" y="63"/>
                  </a:lnTo>
                  <a:lnTo>
                    <a:pt x="49" y="62"/>
                  </a:lnTo>
                  <a:lnTo>
                    <a:pt x="49" y="60"/>
                  </a:lnTo>
                  <a:lnTo>
                    <a:pt x="48" y="58"/>
                  </a:lnTo>
                  <a:lnTo>
                    <a:pt x="41" y="33"/>
                  </a:lnTo>
                  <a:lnTo>
                    <a:pt x="41" y="34"/>
                  </a:lnTo>
                  <a:lnTo>
                    <a:pt x="48" y="24"/>
                  </a:lnTo>
                  <a:lnTo>
                    <a:pt x="48" y="22"/>
                  </a:lnTo>
                  <a:lnTo>
                    <a:pt x="46" y="22"/>
                  </a:lnTo>
                  <a:lnTo>
                    <a:pt x="44" y="24"/>
                  </a:lnTo>
                  <a:close/>
                </a:path>
              </a:pathLst>
            </a:custGeom>
            <a:solidFill>
              <a:srgbClr val="808080"/>
            </a:solidFill>
            <a:ln w="9525">
              <a:noFill/>
              <a:round/>
              <a:headEnd/>
              <a:tailEnd/>
            </a:ln>
          </p:spPr>
          <p:txBody>
            <a:bodyPr/>
            <a:lstStyle/>
            <a:p>
              <a:endParaRPr lang="en-US"/>
            </a:p>
          </p:txBody>
        </p:sp>
        <p:sp>
          <p:nvSpPr>
            <p:cNvPr id="592" name="Freeform 2763"/>
            <p:cNvSpPr>
              <a:spLocks/>
            </p:cNvSpPr>
            <p:nvPr/>
          </p:nvSpPr>
          <p:spPr bwMode="auto">
            <a:xfrm>
              <a:off x="2964" y="2896"/>
              <a:ext cx="121" cy="43"/>
            </a:xfrm>
            <a:custGeom>
              <a:avLst/>
              <a:gdLst>
                <a:gd name="T0" fmla="*/ 118 w 121"/>
                <a:gd name="T1" fmla="*/ 28 h 43"/>
                <a:gd name="T2" fmla="*/ 121 w 121"/>
                <a:gd name="T3" fmla="*/ 43 h 43"/>
                <a:gd name="T4" fmla="*/ 0 w 121"/>
                <a:gd name="T5" fmla="*/ 34 h 43"/>
                <a:gd name="T6" fmla="*/ 34 w 121"/>
                <a:gd name="T7" fmla="*/ 0 h 43"/>
                <a:gd name="T8" fmla="*/ 118 w 121"/>
                <a:gd name="T9" fmla="*/ 28 h 43"/>
                <a:gd name="T10" fmla="*/ 0 60000 65536"/>
                <a:gd name="T11" fmla="*/ 0 60000 65536"/>
                <a:gd name="T12" fmla="*/ 0 60000 65536"/>
                <a:gd name="T13" fmla="*/ 0 60000 65536"/>
                <a:gd name="T14" fmla="*/ 0 60000 65536"/>
                <a:gd name="T15" fmla="*/ 0 w 121"/>
                <a:gd name="T16" fmla="*/ 0 h 43"/>
                <a:gd name="T17" fmla="*/ 121 w 121"/>
                <a:gd name="T18" fmla="*/ 43 h 43"/>
              </a:gdLst>
              <a:ahLst/>
              <a:cxnLst>
                <a:cxn ang="T10">
                  <a:pos x="T0" y="T1"/>
                </a:cxn>
                <a:cxn ang="T11">
                  <a:pos x="T2" y="T3"/>
                </a:cxn>
                <a:cxn ang="T12">
                  <a:pos x="T4" y="T5"/>
                </a:cxn>
                <a:cxn ang="T13">
                  <a:pos x="T6" y="T7"/>
                </a:cxn>
                <a:cxn ang="T14">
                  <a:pos x="T8" y="T9"/>
                </a:cxn>
              </a:cxnLst>
              <a:rect l="T15" t="T16" r="T17" b="T18"/>
              <a:pathLst>
                <a:path w="121" h="43">
                  <a:moveTo>
                    <a:pt x="118" y="28"/>
                  </a:moveTo>
                  <a:lnTo>
                    <a:pt x="121" y="43"/>
                  </a:lnTo>
                  <a:lnTo>
                    <a:pt x="0" y="34"/>
                  </a:lnTo>
                  <a:lnTo>
                    <a:pt x="34" y="0"/>
                  </a:lnTo>
                  <a:lnTo>
                    <a:pt x="118" y="28"/>
                  </a:lnTo>
                  <a:close/>
                </a:path>
              </a:pathLst>
            </a:custGeom>
            <a:solidFill>
              <a:srgbClr val="808080"/>
            </a:solidFill>
            <a:ln w="9525">
              <a:noFill/>
              <a:round/>
              <a:headEnd/>
              <a:tailEnd/>
            </a:ln>
          </p:spPr>
          <p:txBody>
            <a:bodyPr/>
            <a:lstStyle/>
            <a:p>
              <a:endParaRPr lang="en-US"/>
            </a:p>
          </p:txBody>
        </p:sp>
        <p:sp>
          <p:nvSpPr>
            <p:cNvPr id="593" name="Freeform 2764"/>
            <p:cNvSpPr>
              <a:spLocks/>
            </p:cNvSpPr>
            <p:nvPr/>
          </p:nvSpPr>
          <p:spPr bwMode="auto">
            <a:xfrm>
              <a:off x="2865" y="2751"/>
              <a:ext cx="128" cy="125"/>
            </a:xfrm>
            <a:custGeom>
              <a:avLst/>
              <a:gdLst>
                <a:gd name="T0" fmla="*/ 84 w 128"/>
                <a:gd name="T1" fmla="*/ 4 h 125"/>
                <a:gd name="T2" fmla="*/ 77 w 128"/>
                <a:gd name="T3" fmla="*/ 2 h 125"/>
                <a:gd name="T4" fmla="*/ 70 w 128"/>
                <a:gd name="T5" fmla="*/ 2 h 125"/>
                <a:gd name="T6" fmla="*/ 63 w 128"/>
                <a:gd name="T7" fmla="*/ 0 h 125"/>
                <a:gd name="T8" fmla="*/ 56 w 128"/>
                <a:gd name="T9" fmla="*/ 2 h 125"/>
                <a:gd name="T10" fmla="*/ 51 w 128"/>
                <a:gd name="T11" fmla="*/ 4 h 125"/>
                <a:gd name="T12" fmla="*/ 39 w 128"/>
                <a:gd name="T13" fmla="*/ 7 h 125"/>
                <a:gd name="T14" fmla="*/ 33 w 128"/>
                <a:gd name="T15" fmla="*/ 9 h 125"/>
                <a:gd name="T16" fmla="*/ 27 w 128"/>
                <a:gd name="T17" fmla="*/ 12 h 125"/>
                <a:gd name="T18" fmla="*/ 22 w 128"/>
                <a:gd name="T19" fmla="*/ 17 h 125"/>
                <a:gd name="T20" fmla="*/ 17 w 128"/>
                <a:gd name="T21" fmla="*/ 23 h 125"/>
                <a:gd name="T22" fmla="*/ 12 w 128"/>
                <a:gd name="T23" fmla="*/ 28 h 125"/>
                <a:gd name="T24" fmla="*/ 7 w 128"/>
                <a:gd name="T25" fmla="*/ 33 h 125"/>
                <a:gd name="T26" fmla="*/ 2 w 128"/>
                <a:gd name="T27" fmla="*/ 45 h 125"/>
                <a:gd name="T28" fmla="*/ 2 w 128"/>
                <a:gd name="T29" fmla="*/ 52 h 125"/>
                <a:gd name="T30" fmla="*/ 0 w 128"/>
                <a:gd name="T31" fmla="*/ 57 h 125"/>
                <a:gd name="T32" fmla="*/ 0 w 128"/>
                <a:gd name="T33" fmla="*/ 63 h 125"/>
                <a:gd name="T34" fmla="*/ 0 w 128"/>
                <a:gd name="T35" fmla="*/ 70 h 125"/>
                <a:gd name="T36" fmla="*/ 2 w 128"/>
                <a:gd name="T37" fmla="*/ 75 h 125"/>
                <a:gd name="T38" fmla="*/ 2 w 128"/>
                <a:gd name="T39" fmla="*/ 82 h 125"/>
                <a:gd name="T40" fmla="*/ 5 w 128"/>
                <a:gd name="T41" fmla="*/ 94 h 125"/>
                <a:gd name="T42" fmla="*/ 10 w 128"/>
                <a:gd name="T43" fmla="*/ 98 h 125"/>
                <a:gd name="T44" fmla="*/ 12 w 128"/>
                <a:gd name="T45" fmla="*/ 103 h 125"/>
                <a:gd name="T46" fmla="*/ 17 w 128"/>
                <a:gd name="T47" fmla="*/ 106 h 125"/>
                <a:gd name="T48" fmla="*/ 24 w 128"/>
                <a:gd name="T49" fmla="*/ 111 h 125"/>
                <a:gd name="T50" fmla="*/ 29 w 128"/>
                <a:gd name="T51" fmla="*/ 116 h 125"/>
                <a:gd name="T52" fmla="*/ 39 w 128"/>
                <a:gd name="T53" fmla="*/ 121 h 125"/>
                <a:gd name="T54" fmla="*/ 44 w 128"/>
                <a:gd name="T55" fmla="*/ 123 h 125"/>
                <a:gd name="T56" fmla="*/ 51 w 128"/>
                <a:gd name="T57" fmla="*/ 123 h 125"/>
                <a:gd name="T58" fmla="*/ 58 w 128"/>
                <a:gd name="T59" fmla="*/ 125 h 125"/>
                <a:gd name="T60" fmla="*/ 65 w 128"/>
                <a:gd name="T61" fmla="*/ 125 h 125"/>
                <a:gd name="T62" fmla="*/ 70 w 128"/>
                <a:gd name="T63" fmla="*/ 123 h 125"/>
                <a:gd name="T64" fmla="*/ 77 w 128"/>
                <a:gd name="T65" fmla="*/ 123 h 125"/>
                <a:gd name="T66" fmla="*/ 89 w 128"/>
                <a:gd name="T67" fmla="*/ 120 h 125"/>
                <a:gd name="T68" fmla="*/ 96 w 128"/>
                <a:gd name="T69" fmla="*/ 116 h 125"/>
                <a:gd name="T70" fmla="*/ 101 w 128"/>
                <a:gd name="T71" fmla="*/ 113 h 125"/>
                <a:gd name="T72" fmla="*/ 106 w 128"/>
                <a:gd name="T73" fmla="*/ 110 h 125"/>
                <a:gd name="T74" fmla="*/ 109 w 128"/>
                <a:gd name="T75" fmla="*/ 104 h 125"/>
                <a:gd name="T76" fmla="*/ 114 w 128"/>
                <a:gd name="T77" fmla="*/ 99 h 125"/>
                <a:gd name="T78" fmla="*/ 118 w 128"/>
                <a:gd name="T79" fmla="*/ 96 h 125"/>
                <a:gd name="T80" fmla="*/ 123 w 128"/>
                <a:gd name="T81" fmla="*/ 84 h 125"/>
                <a:gd name="T82" fmla="*/ 126 w 128"/>
                <a:gd name="T83" fmla="*/ 75 h 125"/>
                <a:gd name="T84" fmla="*/ 126 w 128"/>
                <a:gd name="T85" fmla="*/ 69 h 125"/>
                <a:gd name="T86" fmla="*/ 128 w 128"/>
                <a:gd name="T87" fmla="*/ 63 h 125"/>
                <a:gd name="T88" fmla="*/ 128 w 128"/>
                <a:gd name="T89" fmla="*/ 57 h 125"/>
                <a:gd name="T90" fmla="*/ 126 w 128"/>
                <a:gd name="T91" fmla="*/ 53 h 125"/>
                <a:gd name="T92" fmla="*/ 126 w 128"/>
                <a:gd name="T93" fmla="*/ 43 h 125"/>
                <a:gd name="T94" fmla="*/ 121 w 128"/>
                <a:gd name="T95" fmla="*/ 36 h 125"/>
                <a:gd name="T96" fmla="*/ 119 w 128"/>
                <a:gd name="T97" fmla="*/ 29 h 125"/>
                <a:gd name="T98" fmla="*/ 116 w 128"/>
                <a:gd name="T99" fmla="*/ 26 h 125"/>
                <a:gd name="T100" fmla="*/ 111 w 128"/>
                <a:gd name="T101" fmla="*/ 21 h 125"/>
                <a:gd name="T102" fmla="*/ 106 w 128"/>
                <a:gd name="T103" fmla="*/ 16 h 125"/>
                <a:gd name="T104" fmla="*/ 101 w 128"/>
                <a:gd name="T105" fmla="*/ 12 h 125"/>
                <a:gd name="T106" fmla="*/ 96 w 128"/>
                <a:gd name="T107" fmla="*/ 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8"/>
                <a:gd name="T163" fmla="*/ 0 h 125"/>
                <a:gd name="T164" fmla="*/ 128 w 128"/>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8" h="125">
                  <a:moveTo>
                    <a:pt x="92" y="7"/>
                  </a:moveTo>
                  <a:lnTo>
                    <a:pt x="87" y="6"/>
                  </a:lnTo>
                  <a:lnTo>
                    <a:pt x="85" y="4"/>
                  </a:lnTo>
                  <a:lnTo>
                    <a:pt x="84" y="4"/>
                  </a:lnTo>
                  <a:lnTo>
                    <a:pt x="82" y="4"/>
                  </a:lnTo>
                  <a:lnTo>
                    <a:pt x="80" y="4"/>
                  </a:lnTo>
                  <a:lnTo>
                    <a:pt x="79" y="4"/>
                  </a:lnTo>
                  <a:lnTo>
                    <a:pt x="77" y="2"/>
                  </a:lnTo>
                  <a:lnTo>
                    <a:pt x="75" y="2"/>
                  </a:lnTo>
                  <a:lnTo>
                    <a:pt x="73" y="2"/>
                  </a:lnTo>
                  <a:lnTo>
                    <a:pt x="72" y="2"/>
                  </a:lnTo>
                  <a:lnTo>
                    <a:pt x="70" y="2"/>
                  </a:lnTo>
                  <a:lnTo>
                    <a:pt x="68" y="0"/>
                  </a:lnTo>
                  <a:lnTo>
                    <a:pt x="67" y="0"/>
                  </a:lnTo>
                  <a:lnTo>
                    <a:pt x="65" y="0"/>
                  </a:lnTo>
                  <a:lnTo>
                    <a:pt x="63" y="0"/>
                  </a:lnTo>
                  <a:lnTo>
                    <a:pt x="62" y="2"/>
                  </a:lnTo>
                  <a:lnTo>
                    <a:pt x="60" y="2"/>
                  </a:lnTo>
                  <a:lnTo>
                    <a:pt x="58" y="2"/>
                  </a:lnTo>
                  <a:lnTo>
                    <a:pt x="56" y="2"/>
                  </a:lnTo>
                  <a:lnTo>
                    <a:pt x="55" y="2"/>
                  </a:lnTo>
                  <a:lnTo>
                    <a:pt x="53" y="2"/>
                  </a:lnTo>
                  <a:lnTo>
                    <a:pt x="53" y="4"/>
                  </a:lnTo>
                  <a:lnTo>
                    <a:pt x="51" y="4"/>
                  </a:lnTo>
                  <a:lnTo>
                    <a:pt x="50" y="4"/>
                  </a:lnTo>
                  <a:lnTo>
                    <a:pt x="48" y="4"/>
                  </a:lnTo>
                  <a:lnTo>
                    <a:pt x="43" y="6"/>
                  </a:lnTo>
                  <a:lnTo>
                    <a:pt x="39" y="7"/>
                  </a:lnTo>
                  <a:lnTo>
                    <a:pt x="38" y="7"/>
                  </a:lnTo>
                  <a:lnTo>
                    <a:pt x="36" y="9"/>
                  </a:lnTo>
                  <a:lnTo>
                    <a:pt x="34" y="9"/>
                  </a:lnTo>
                  <a:lnTo>
                    <a:pt x="33" y="9"/>
                  </a:lnTo>
                  <a:lnTo>
                    <a:pt x="33" y="11"/>
                  </a:lnTo>
                  <a:lnTo>
                    <a:pt x="31" y="11"/>
                  </a:lnTo>
                  <a:lnTo>
                    <a:pt x="29" y="12"/>
                  </a:lnTo>
                  <a:lnTo>
                    <a:pt x="27" y="12"/>
                  </a:lnTo>
                  <a:lnTo>
                    <a:pt x="26" y="14"/>
                  </a:lnTo>
                  <a:lnTo>
                    <a:pt x="26" y="16"/>
                  </a:lnTo>
                  <a:lnTo>
                    <a:pt x="24" y="16"/>
                  </a:lnTo>
                  <a:lnTo>
                    <a:pt x="22" y="17"/>
                  </a:lnTo>
                  <a:lnTo>
                    <a:pt x="21" y="19"/>
                  </a:lnTo>
                  <a:lnTo>
                    <a:pt x="19" y="19"/>
                  </a:lnTo>
                  <a:lnTo>
                    <a:pt x="19" y="21"/>
                  </a:lnTo>
                  <a:lnTo>
                    <a:pt x="17" y="23"/>
                  </a:lnTo>
                  <a:lnTo>
                    <a:pt x="16" y="24"/>
                  </a:lnTo>
                  <a:lnTo>
                    <a:pt x="14" y="24"/>
                  </a:lnTo>
                  <a:lnTo>
                    <a:pt x="14" y="26"/>
                  </a:lnTo>
                  <a:lnTo>
                    <a:pt x="12" y="28"/>
                  </a:lnTo>
                  <a:lnTo>
                    <a:pt x="12" y="29"/>
                  </a:lnTo>
                  <a:lnTo>
                    <a:pt x="10" y="31"/>
                  </a:lnTo>
                  <a:lnTo>
                    <a:pt x="9" y="33"/>
                  </a:lnTo>
                  <a:lnTo>
                    <a:pt x="7" y="33"/>
                  </a:lnTo>
                  <a:lnTo>
                    <a:pt x="5" y="38"/>
                  </a:lnTo>
                  <a:lnTo>
                    <a:pt x="4" y="41"/>
                  </a:lnTo>
                  <a:lnTo>
                    <a:pt x="4" y="43"/>
                  </a:lnTo>
                  <a:lnTo>
                    <a:pt x="2" y="45"/>
                  </a:lnTo>
                  <a:lnTo>
                    <a:pt x="2" y="46"/>
                  </a:lnTo>
                  <a:lnTo>
                    <a:pt x="2" y="48"/>
                  </a:lnTo>
                  <a:lnTo>
                    <a:pt x="2" y="50"/>
                  </a:lnTo>
                  <a:lnTo>
                    <a:pt x="2" y="52"/>
                  </a:lnTo>
                  <a:lnTo>
                    <a:pt x="2" y="53"/>
                  </a:lnTo>
                  <a:lnTo>
                    <a:pt x="2" y="55"/>
                  </a:lnTo>
                  <a:lnTo>
                    <a:pt x="0" y="55"/>
                  </a:lnTo>
                  <a:lnTo>
                    <a:pt x="0" y="57"/>
                  </a:lnTo>
                  <a:lnTo>
                    <a:pt x="0" y="58"/>
                  </a:lnTo>
                  <a:lnTo>
                    <a:pt x="0" y="60"/>
                  </a:lnTo>
                  <a:lnTo>
                    <a:pt x="0" y="62"/>
                  </a:lnTo>
                  <a:lnTo>
                    <a:pt x="0" y="63"/>
                  </a:lnTo>
                  <a:lnTo>
                    <a:pt x="0" y="65"/>
                  </a:lnTo>
                  <a:lnTo>
                    <a:pt x="0" y="67"/>
                  </a:lnTo>
                  <a:lnTo>
                    <a:pt x="0" y="69"/>
                  </a:lnTo>
                  <a:lnTo>
                    <a:pt x="0" y="70"/>
                  </a:lnTo>
                  <a:lnTo>
                    <a:pt x="0" y="72"/>
                  </a:lnTo>
                  <a:lnTo>
                    <a:pt x="0" y="74"/>
                  </a:lnTo>
                  <a:lnTo>
                    <a:pt x="0" y="75"/>
                  </a:lnTo>
                  <a:lnTo>
                    <a:pt x="2" y="75"/>
                  </a:lnTo>
                  <a:lnTo>
                    <a:pt x="2" y="77"/>
                  </a:lnTo>
                  <a:lnTo>
                    <a:pt x="2" y="79"/>
                  </a:lnTo>
                  <a:lnTo>
                    <a:pt x="2" y="81"/>
                  </a:lnTo>
                  <a:lnTo>
                    <a:pt x="2" y="82"/>
                  </a:lnTo>
                  <a:lnTo>
                    <a:pt x="4" y="86"/>
                  </a:lnTo>
                  <a:lnTo>
                    <a:pt x="5" y="89"/>
                  </a:lnTo>
                  <a:lnTo>
                    <a:pt x="5" y="91"/>
                  </a:lnTo>
                  <a:lnTo>
                    <a:pt x="5" y="94"/>
                  </a:lnTo>
                  <a:lnTo>
                    <a:pt x="7" y="94"/>
                  </a:lnTo>
                  <a:lnTo>
                    <a:pt x="9" y="96"/>
                  </a:lnTo>
                  <a:lnTo>
                    <a:pt x="9" y="98"/>
                  </a:lnTo>
                  <a:lnTo>
                    <a:pt x="10" y="98"/>
                  </a:lnTo>
                  <a:lnTo>
                    <a:pt x="10" y="99"/>
                  </a:lnTo>
                  <a:lnTo>
                    <a:pt x="12" y="99"/>
                  </a:lnTo>
                  <a:lnTo>
                    <a:pt x="12" y="101"/>
                  </a:lnTo>
                  <a:lnTo>
                    <a:pt x="12" y="103"/>
                  </a:lnTo>
                  <a:lnTo>
                    <a:pt x="14" y="103"/>
                  </a:lnTo>
                  <a:lnTo>
                    <a:pt x="16" y="104"/>
                  </a:lnTo>
                  <a:lnTo>
                    <a:pt x="16" y="106"/>
                  </a:lnTo>
                  <a:lnTo>
                    <a:pt x="17" y="106"/>
                  </a:lnTo>
                  <a:lnTo>
                    <a:pt x="19" y="108"/>
                  </a:lnTo>
                  <a:lnTo>
                    <a:pt x="21" y="110"/>
                  </a:lnTo>
                  <a:lnTo>
                    <a:pt x="22" y="111"/>
                  </a:lnTo>
                  <a:lnTo>
                    <a:pt x="24" y="111"/>
                  </a:lnTo>
                  <a:lnTo>
                    <a:pt x="24" y="113"/>
                  </a:lnTo>
                  <a:lnTo>
                    <a:pt x="26" y="115"/>
                  </a:lnTo>
                  <a:lnTo>
                    <a:pt x="27" y="115"/>
                  </a:lnTo>
                  <a:lnTo>
                    <a:pt x="29" y="116"/>
                  </a:lnTo>
                  <a:lnTo>
                    <a:pt x="31" y="116"/>
                  </a:lnTo>
                  <a:lnTo>
                    <a:pt x="33" y="118"/>
                  </a:lnTo>
                  <a:lnTo>
                    <a:pt x="36" y="120"/>
                  </a:lnTo>
                  <a:lnTo>
                    <a:pt x="39" y="121"/>
                  </a:lnTo>
                  <a:lnTo>
                    <a:pt x="41" y="121"/>
                  </a:lnTo>
                  <a:lnTo>
                    <a:pt x="43" y="121"/>
                  </a:lnTo>
                  <a:lnTo>
                    <a:pt x="44" y="121"/>
                  </a:lnTo>
                  <a:lnTo>
                    <a:pt x="44" y="123"/>
                  </a:lnTo>
                  <a:lnTo>
                    <a:pt x="46" y="123"/>
                  </a:lnTo>
                  <a:lnTo>
                    <a:pt x="48" y="123"/>
                  </a:lnTo>
                  <a:lnTo>
                    <a:pt x="50" y="123"/>
                  </a:lnTo>
                  <a:lnTo>
                    <a:pt x="51" y="123"/>
                  </a:lnTo>
                  <a:lnTo>
                    <a:pt x="53" y="123"/>
                  </a:lnTo>
                  <a:lnTo>
                    <a:pt x="55" y="123"/>
                  </a:lnTo>
                  <a:lnTo>
                    <a:pt x="56" y="123"/>
                  </a:lnTo>
                  <a:lnTo>
                    <a:pt x="58" y="125"/>
                  </a:lnTo>
                  <a:lnTo>
                    <a:pt x="60" y="125"/>
                  </a:lnTo>
                  <a:lnTo>
                    <a:pt x="62" y="125"/>
                  </a:lnTo>
                  <a:lnTo>
                    <a:pt x="63" y="125"/>
                  </a:lnTo>
                  <a:lnTo>
                    <a:pt x="65" y="125"/>
                  </a:lnTo>
                  <a:lnTo>
                    <a:pt x="67" y="125"/>
                  </a:lnTo>
                  <a:lnTo>
                    <a:pt x="68" y="123"/>
                  </a:lnTo>
                  <a:lnTo>
                    <a:pt x="68" y="125"/>
                  </a:lnTo>
                  <a:lnTo>
                    <a:pt x="70" y="123"/>
                  </a:lnTo>
                  <a:lnTo>
                    <a:pt x="72" y="123"/>
                  </a:lnTo>
                  <a:lnTo>
                    <a:pt x="73" y="123"/>
                  </a:lnTo>
                  <a:lnTo>
                    <a:pt x="75" y="123"/>
                  </a:lnTo>
                  <a:lnTo>
                    <a:pt x="77" y="123"/>
                  </a:lnTo>
                  <a:lnTo>
                    <a:pt x="80" y="121"/>
                  </a:lnTo>
                  <a:lnTo>
                    <a:pt x="84" y="121"/>
                  </a:lnTo>
                  <a:lnTo>
                    <a:pt x="85" y="120"/>
                  </a:lnTo>
                  <a:lnTo>
                    <a:pt x="89" y="120"/>
                  </a:lnTo>
                  <a:lnTo>
                    <a:pt x="91" y="118"/>
                  </a:lnTo>
                  <a:lnTo>
                    <a:pt x="92" y="118"/>
                  </a:lnTo>
                  <a:lnTo>
                    <a:pt x="94" y="116"/>
                  </a:lnTo>
                  <a:lnTo>
                    <a:pt x="96" y="116"/>
                  </a:lnTo>
                  <a:lnTo>
                    <a:pt x="97" y="115"/>
                  </a:lnTo>
                  <a:lnTo>
                    <a:pt x="99" y="115"/>
                  </a:lnTo>
                  <a:lnTo>
                    <a:pt x="99" y="113"/>
                  </a:lnTo>
                  <a:lnTo>
                    <a:pt x="101" y="113"/>
                  </a:lnTo>
                  <a:lnTo>
                    <a:pt x="101" y="111"/>
                  </a:lnTo>
                  <a:lnTo>
                    <a:pt x="102" y="111"/>
                  </a:lnTo>
                  <a:lnTo>
                    <a:pt x="104" y="110"/>
                  </a:lnTo>
                  <a:lnTo>
                    <a:pt x="106" y="110"/>
                  </a:lnTo>
                  <a:lnTo>
                    <a:pt x="106" y="108"/>
                  </a:lnTo>
                  <a:lnTo>
                    <a:pt x="108" y="108"/>
                  </a:lnTo>
                  <a:lnTo>
                    <a:pt x="109" y="106"/>
                  </a:lnTo>
                  <a:lnTo>
                    <a:pt x="109" y="104"/>
                  </a:lnTo>
                  <a:lnTo>
                    <a:pt x="111" y="103"/>
                  </a:lnTo>
                  <a:lnTo>
                    <a:pt x="113" y="103"/>
                  </a:lnTo>
                  <a:lnTo>
                    <a:pt x="114" y="101"/>
                  </a:lnTo>
                  <a:lnTo>
                    <a:pt x="114" y="99"/>
                  </a:lnTo>
                  <a:lnTo>
                    <a:pt x="114" y="98"/>
                  </a:lnTo>
                  <a:lnTo>
                    <a:pt x="116" y="98"/>
                  </a:lnTo>
                  <a:lnTo>
                    <a:pt x="116" y="96"/>
                  </a:lnTo>
                  <a:lnTo>
                    <a:pt x="118" y="96"/>
                  </a:lnTo>
                  <a:lnTo>
                    <a:pt x="119" y="94"/>
                  </a:lnTo>
                  <a:lnTo>
                    <a:pt x="119" y="92"/>
                  </a:lnTo>
                  <a:lnTo>
                    <a:pt x="121" y="89"/>
                  </a:lnTo>
                  <a:lnTo>
                    <a:pt x="123" y="84"/>
                  </a:lnTo>
                  <a:lnTo>
                    <a:pt x="125" y="81"/>
                  </a:lnTo>
                  <a:lnTo>
                    <a:pt x="126" y="79"/>
                  </a:lnTo>
                  <a:lnTo>
                    <a:pt x="126" y="77"/>
                  </a:lnTo>
                  <a:lnTo>
                    <a:pt x="126" y="75"/>
                  </a:lnTo>
                  <a:lnTo>
                    <a:pt x="126" y="74"/>
                  </a:lnTo>
                  <a:lnTo>
                    <a:pt x="126" y="72"/>
                  </a:lnTo>
                  <a:lnTo>
                    <a:pt x="126" y="70"/>
                  </a:lnTo>
                  <a:lnTo>
                    <a:pt x="126" y="69"/>
                  </a:lnTo>
                  <a:lnTo>
                    <a:pt x="128" y="69"/>
                  </a:lnTo>
                  <a:lnTo>
                    <a:pt x="128" y="67"/>
                  </a:lnTo>
                  <a:lnTo>
                    <a:pt x="128" y="65"/>
                  </a:lnTo>
                  <a:lnTo>
                    <a:pt x="128" y="63"/>
                  </a:lnTo>
                  <a:lnTo>
                    <a:pt x="128" y="62"/>
                  </a:lnTo>
                  <a:lnTo>
                    <a:pt x="128" y="60"/>
                  </a:lnTo>
                  <a:lnTo>
                    <a:pt x="128" y="58"/>
                  </a:lnTo>
                  <a:lnTo>
                    <a:pt x="128" y="57"/>
                  </a:lnTo>
                  <a:lnTo>
                    <a:pt x="128" y="55"/>
                  </a:lnTo>
                  <a:lnTo>
                    <a:pt x="126" y="55"/>
                  </a:lnTo>
                  <a:lnTo>
                    <a:pt x="128" y="53"/>
                  </a:lnTo>
                  <a:lnTo>
                    <a:pt x="126" y="53"/>
                  </a:lnTo>
                  <a:lnTo>
                    <a:pt x="126" y="52"/>
                  </a:lnTo>
                  <a:lnTo>
                    <a:pt x="126" y="48"/>
                  </a:lnTo>
                  <a:lnTo>
                    <a:pt x="126" y="45"/>
                  </a:lnTo>
                  <a:lnTo>
                    <a:pt x="126" y="43"/>
                  </a:lnTo>
                  <a:lnTo>
                    <a:pt x="125" y="41"/>
                  </a:lnTo>
                  <a:lnTo>
                    <a:pt x="125" y="40"/>
                  </a:lnTo>
                  <a:lnTo>
                    <a:pt x="123" y="36"/>
                  </a:lnTo>
                  <a:lnTo>
                    <a:pt x="121" y="36"/>
                  </a:lnTo>
                  <a:lnTo>
                    <a:pt x="121" y="34"/>
                  </a:lnTo>
                  <a:lnTo>
                    <a:pt x="119" y="33"/>
                  </a:lnTo>
                  <a:lnTo>
                    <a:pt x="119" y="31"/>
                  </a:lnTo>
                  <a:lnTo>
                    <a:pt x="119" y="29"/>
                  </a:lnTo>
                  <a:lnTo>
                    <a:pt x="118" y="29"/>
                  </a:lnTo>
                  <a:lnTo>
                    <a:pt x="118" y="28"/>
                  </a:lnTo>
                  <a:lnTo>
                    <a:pt x="116" y="28"/>
                  </a:lnTo>
                  <a:lnTo>
                    <a:pt x="116" y="26"/>
                  </a:lnTo>
                  <a:lnTo>
                    <a:pt x="114" y="24"/>
                  </a:lnTo>
                  <a:lnTo>
                    <a:pt x="114" y="23"/>
                  </a:lnTo>
                  <a:lnTo>
                    <a:pt x="113" y="21"/>
                  </a:lnTo>
                  <a:lnTo>
                    <a:pt x="111" y="21"/>
                  </a:lnTo>
                  <a:lnTo>
                    <a:pt x="109" y="19"/>
                  </a:lnTo>
                  <a:lnTo>
                    <a:pt x="109" y="17"/>
                  </a:lnTo>
                  <a:lnTo>
                    <a:pt x="108" y="17"/>
                  </a:lnTo>
                  <a:lnTo>
                    <a:pt x="106" y="16"/>
                  </a:lnTo>
                  <a:lnTo>
                    <a:pt x="106" y="14"/>
                  </a:lnTo>
                  <a:lnTo>
                    <a:pt x="104" y="14"/>
                  </a:lnTo>
                  <a:lnTo>
                    <a:pt x="102" y="12"/>
                  </a:lnTo>
                  <a:lnTo>
                    <a:pt x="101" y="12"/>
                  </a:lnTo>
                  <a:lnTo>
                    <a:pt x="101" y="11"/>
                  </a:lnTo>
                  <a:lnTo>
                    <a:pt x="99" y="11"/>
                  </a:lnTo>
                  <a:lnTo>
                    <a:pt x="97" y="9"/>
                  </a:lnTo>
                  <a:lnTo>
                    <a:pt x="96" y="9"/>
                  </a:lnTo>
                  <a:lnTo>
                    <a:pt x="92" y="7"/>
                  </a:lnTo>
                  <a:close/>
                </a:path>
              </a:pathLst>
            </a:custGeom>
            <a:solidFill>
              <a:srgbClr val="808080"/>
            </a:solidFill>
            <a:ln w="9525">
              <a:noFill/>
              <a:round/>
              <a:headEnd/>
              <a:tailEnd/>
            </a:ln>
          </p:spPr>
          <p:txBody>
            <a:bodyPr/>
            <a:lstStyle/>
            <a:p>
              <a:endParaRPr lang="en-US"/>
            </a:p>
          </p:txBody>
        </p:sp>
        <p:sp>
          <p:nvSpPr>
            <p:cNvPr id="594" name="Freeform 2765"/>
            <p:cNvSpPr>
              <a:spLocks/>
            </p:cNvSpPr>
            <p:nvPr/>
          </p:nvSpPr>
          <p:spPr bwMode="auto">
            <a:xfrm>
              <a:off x="2911" y="2530"/>
              <a:ext cx="120" cy="109"/>
            </a:xfrm>
            <a:custGeom>
              <a:avLst/>
              <a:gdLst>
                <a:gd name="T0" fmla="*/ 77 w 120"/>
                <a:gd name="T1" fmla="*/ 1 h 109"/>
                <a:gd name="T2" fmla="*/ 72 w 120"/>
                <a:gd name="T3" fmla="*/ 0 h 109"/>
                <a:gd name="T4" fmla="*/ 65 w 120"/>
                <a:gd name="T5" fmla="*/ 0 h 109"/>
                <a:gd name="T6" fmla="*/ 60 w 120"/>
                <a:gd name="T7" fmla="*/ 0 h 109"/>
                <a:gd name="T8" fmla="*/ 55 w 120"/>
                <a:gd name="T9" fmla="*/ 0 h 109"/>
                <a:gd name="T10" fmla="*/ 50 w 120"/>
                <a:gd name="T11" fmla="*/ 0 h 109"/>
                <a:gd name="T12" fmla="*/ 46 w 120"/>
                <a:gd name="T13" fmla="*/ 1 h 109"/>
                <a:gd name="T14" fmla="*/ 39 w 120"/>
                <a:gd name="T15" fmla="*/ 3 h 109"/>
                <a:gd name="T16" fmla="*/ 36 w 120"/>
                <a:gd name="T17" fmla="*/ 7 h 109"/>
                <a:gd name="T18" fmla="*/ 31 w 120"/>
                <a:gd name="T19" fmla="*/ 7 h 109"/>
                <a:gd name="T20" fmla="*/ 29 w 120"/>
                <a:gd name="T21" fmla="*/ 10 h 109"/>
                <a:gd name="T22" fmla="*/ 26 w 120"/>
                <a:gd name="T23" fmla="*/ 12 h 109"/>
                <a:gd name="T24" fmla="*/ 22 w 120"/>
                <a:gd name="T25" fmla="*/ 13 h 109"/>
                <a:gd name="T26" fmla="*/ 19 w 120"/>
                <a:gd name="T27" fmla="*/ 17 h 109"/>
                <a:gd name="T28" fmla="*/ 14 w 120"/>
                <a:gd name="T29" fmla="*/ 22 h 109"/>
                <a:gd name="T30" fmla="*/ 7 w 120"/>
                <a:gd name="T31" fmla="*/ 30 h 109"/>
                <a:gd name="T32" fmla="*/ 2 w 120"/>
                <a:gd name="T33" fmla="*/ 42 h 109"/>
                <a:gd name="T34" fmla="*/ 2 w 120"/>
                <a:gd name="T35" fmla="*/ 47 h 109"/>
                <a:gd name="T36" fmla="*/ 0 w 120"/>
                <a:gd name="T37" fmla="*/ 51 h 109"/>
                <a:gd name="T38" fmla="*/ 0 w 120"/>
                <a:gd name="T39" fmla="*/ 56 h 109"/>
                <a:gd name="T40" fmla="*/ 0 w 120"/>
                <a:gd name="T41" fmla="*/ 59 h 109"/>
                <a:gd name="T42" fmla="*/ 2 w 120"/>
                <a:gd name="T43" fmla="*/ 63 h 109"/>
                <a:gd name="T44" fmla="*/ 2 w 120"/>
                <a:gd name="T45" fmla="*/ 68 h 109"/>
                <a:gd name="T46" fmla="*/ 4 w 120"/>
                <a:gd name="T47" fmla="*/ 73 h 109"/>
                <a:gd name="T48" fmla="*/ 5 w 120"/>
                <a:gd name="T49" fmla="*/ 78 h 109"/>
                <a:gd name="T50" fmla="*/ 9 w 120"/>
                <a:gd name="T51" fmla="*/ 82 h 109"/>
                <a:gd name="T52" fmla="*/ 10 w 120"/>
                <a:gd name="T53" fmla="*/ 87 h 109"/>
                <a:gd name="T54" fmla="*/ 14 w 120"/>
                <a:gd name="T55" fmla="*/ 88 h 109"/>
                <a:gd name="T56" fmla="*/ 16 w 120"/>
                <a:gd name="T57" fmla="*/ 92 h 109"/>
                <a:gd name="T58" fmla="*/ 21 w 120"/>
                <a:gd name="T59" fmla="*/ 94 h 109"/>
                <a:gd name="T60" fmla="*/ 24 w 120"/>
                <a:gd name="T61" fmla="*/ 97 h 109"/>
                <a:gd name="T62" fmla="*/ 33 w 120"/>
                <a:gd name="T63" fmla="*/ 102 h 109"/>
                <a:gd name="T64" fmla="*/ 46 w 120"/>
                <a:gd name="T65" fmla="*/ 107 h 109"/>
                <a:gd name="T66" fmla="*/ 51 w 120"/>
                <a:gd name="T67" fmla="*/ 107 h 109"/>
                <a:gd name="T68" fmla="*/ 55 w 120"/>
                <a:gd name="T69" fmla="*/ 107 h 109"/>
                <a:gd name="T70" fmla="*/ 58 w 120"/>
                <a:gd name="T71" fmla="*/ 109 h 109"/>
                <a:gd name="T72" fmla="*/ 62 w 120"/>
                <a:gd name="T73" fmla="*/ 107 h 109"/>
                <a:gd name="T74" fmla="*/ 65 w 120"/>
                <a:gd name="T75" fmla="*/ 109 h 109"/>
                <a:gd name="T76" fmla="*/ 70 w 120"/>
                <a:gd name="T77" fmla="*/ 107 h 109"/>
                <a:gd name="T78" fmla="*/ 73 w 120"/>
                <a:gd name="T79" fmla="*/ 105 h 109"/>
                <a:gd name="T80" fmla="*/ 79 w 120"/>
                <a:gd name="T81" fmla="*/ 104 h 109"/>
                <a:gd name="T82" fmla="*/ 87 w 120"/>
                <a:gd name="T83" fmla="*/ 100 h 109"/>
                <a:gd name="T84" fmla="*/ 91 w 120"/>
                <a:gd name="T85" fmla="*/ 99 h 109"/>
                <a:gd name="T86" fmla="*/ 96 w 120"/>
                <a:gd name="T87" fmla="*/ 97 h 109"/>
                <a:gd name="T88" fmla="*/ 97 w 120"/>
                <a:gd name="T89" fmla="*/ 94 h 109"/>
                <a:gd name="T90" fmla="*/ 102 w 120"/>
                <a:gd name="T91" fmla="*/ 90 h 109"/>
                <a:gd name="T92" fmla="*/ 104 w 120"/>
                <a:gd name="T93" fmla="*/ 87 h 109"/>
                <a:gd name="T94" fmla="*/ 113 w 120"/>
                <a:gd name="T95" fmla="*/ 75 h 109"/>
                <a:gd name="T96" fmla="*/ 118 w 120"/>
                <a:gd name="T97" fmla="*/ 65 h 109"/>
                <a:gd name="T98" fmla="*/ 118 w 120"/>
                <a:gd name="T99" fmla="*/ 59 h 109"/>
                <a:gd name="T100" fmla="*/ 120 w 120"/>
                <a:gd name="T101" fmla="*/ 56 h 109"/>
                <a:gd name="T102" fmla="*/ 120 w 120"/>
                <a:gd name="T103" fmla="*/ 51 h 109"/>
                <a:gd name="T104" fmla="*/ 120 w 120"/>
                <a:gd name="T105" fmla="*/ 46 h 109"/>
                <a:gd name="T106" fmla="*/ 118 w 120"/>
                <a:gd name="T107" fmla="*/ 42 h 109"/>
                <a:gd name="T108" fmla="*/ 116 w 120"/>
                <a:gd name="T109" fmla="*/ 39 h 109"/>
                <a:gd name="T110" fmla="*/ 116 w 120"/>
                <a:gd name="T111" fmla="*/ 34 h 109"/>
                <a:gd name="T112" fmla="*/ 114 w 120"/>
                <a:gd name="T113" fmla="*/ 30 h 109"/>
                <a:gd name="T114" fmla="*/ 113 w 120"/>
                <a:gd name="T115" fmla="*/ 25 h 109"/>
                <a:gd name="T116" fmla="*/ 109 w 120"/>
                <a:gd name="T117" fmla="*/ 22 h 109"/>
                <a:gd name="T118" fmla="*/ 106 w 120"/>
                <a:gd name="T119" fmla="*/ 18 h 109"/>
                <a:gd name="T120" fmla="*/ 104 w 120"/>
                <a:gd name="T121" fmla="*/ 15 h 109"/>
                <a:gd name="T122" fmla="*/ 99 w 120"/>
                <a:gd name="T123" fmla="*/ 12 h 109"/>
                <a:gd name="T124" fmla="*/ 94 w 120"/>
                <a:gd name="T125" fmla="*/ 7 h 1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0"/>
                <a:gd name="T190" fmla="*/ 0 h 109"/>
                <a:gd name="T191" fmla="*/ 120 w 120"/>
                <a:gd name="T192" fmla="*/ 109 h 1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0" h="109">
                  <a:moveTo>
                    <a:pt x="85" y="5"/>
                  </a:moveTo>
                  <a:lnTo>
                    <a:pt x="79" y="1"/>
                  </a:lnTo>
                  <a:lnTo>
                    <a:pt x="77" y="1"/>
                  </a:lnTo>
                  <a:lnTo>
                    <a:pt x="75" y="0"/>
                  </a:lnTo>
                  <a:lnTo>
                    <a:pt x="73" y="0"/>
                  </a:lnTo>
                  <a:lnTo>
                    <a:pt x="72" y="0"/>
                  </a:lnTo>
                  <a:lnTo>
                    <a:pt x="68" y="0"/>
                  </a:lnTo>
                  <a:lnTo>
                    <a:pt x="67" y="0"/>
                  </a:lnTo>
                  <a:lnTo>
                    <a:pt x="65" y="0"/>
                  </a:lnTo>
                  <a:lnTo>
                    <a:pt x="63" y="0"/>
                  </a:lnTo>
                  <a:lnTo>
                    <a:pt x="62" y="0"/>
                  </a:lnTo>
                  <a:lnTo>
                    <a:pt x="60" y="0"/>
                  </a:lnTo>
                  <a:lnTo>
                    <a:pt x="58" y="0"/>
                  </a:lnTo>
                  <a:lnTo>
                    <a:pt x="56" y="0"/>
                  </a:lnTo>
                  <a:lnTo>
                    <a:pt x="55" y="0"/>
                  </a:lnTo>
                  <a:lnTo>
                    <a:pt x="53" y="0"/>
                  </a:lnTo>
                  <a:lnTo>
                    <a:pt x="51" y="0"/>
                  </a:lnTo>
                  <a:lnTo>
                    <a:pt x="50" y="0"/>
                  </a:lnTo>
                  <a:lnTo>
                    <a:pt x="50" y="1"/>
                  </a:lnTo>
                  <a:lnTo>
                    <a:pt x="50" y="0"/>
                  </a:lnTo>
                  <a:lnTo>
                    <a:pt x="46" y="1"/>
                  </a:lnTo>
                  <a:lnTo>
                    <a:pt x="45" y="1"/>
                  </a:lnTo>
                  <a:lnTo>
                    <a:pt x="41" y="3"/>
                  </a:lnTo>
                  <a:lnTo>
                    <a:pt x="39" y="3"/>
                  </a:lnTo>
                  <a:lnTo>
                    <a:pt x="39" y="5"/>
                  </a:lnTo>
                  <a:lnTo>
                    <a:pt x="36" y="5"/>
                  </a:lnTo>
                  <a:lnTo>
                    <a:pt x="36" y="7"/>
                  </a:lnTo>
                  <a:lnTo>
                    <a:pt x="34" y="5"/>
                  </a:lnTo>
                  <a:lnTo>
                    <a:pt x="33" y="7"/>
                  </a:lnTo>
                  <a:lnTo>
                    <a:pt x="31" y="7"/>
                  </a:lnTo>
                  <a:lnTo>
                    <a:pt x="31" y="8"/>
                  </a:lnTo>
                  <a:lnTo>
                    <a:pt x="29" y="8"/>
                  </a:lnTo>
                  <a:lnTo>
                    <a:pt x="29" y="10"/>
                  </a:lnTo>
                  <a:lnTo>
                    <a:pt x="27" y="10"/>
                  </a:lnTo>
                  <a:lnTo>
                    <a:pt x="26" y="10"/>
                  </a:lnTo>
                  <a:lnTo>
                    <a:pt x="26" y="12"/>
                  </a:lnTo>
                  <a:lnTo>
                    <a:pt x="24" y="12"/>
                  </a:lnTo>
                  <a:lnTo>
                    <a:pt x="24" y="13"/>
                  </a:lnTo>
                  <a:lnTo>
                    <a:pt x="22" y="13"/>
                  </a:lnTo>
                  <a:lnTo>
                    <a:pt x="21" y="15"/>
                  </a:lnTo>
                  <a:lnTo>
                    <a:pt x="21" y="17"/>
                  </a:lnTo>
                  <a:lnTo>
                    <a:pt x="19" y="17"/>
                  </a:lnTo>
                  <a:lnTo>
                    <a:pt x="17" y="18"/>
                  </a:lnTo>
                  <a:lnTo>
                    <a:pt x="16" y="18"/>
                  </a:lnTo>
                  <a:lnTo>
                    <a:pt x="14" y="22"/>
                  </a:lnTo>
                  <a:lnTo>
                    <a:pt x="12" y="25"/>
                  </a:lnTo>
                  <a:lnTo>
                    <a:pt x="10" y="25"/>
                  </a:lnTo>
                  <a:lnTo>
                    <a:pt x="7" y="30"/>
                  </a:lnTo>
                  <a:lnTo>
                    <a:pt x="5" y="37"/>
                  </a:lnTo>
                  <a:lnTo>
                    <a:pt x="5" y="39"/>
                  </a:lnTo>
                  <a:lnTo>
                    <a:pt x="2" y="42"/>
                  </a:lnTo>
                  <a:lnTo>
                    <a:pt x="4" y="44"/>
                  </a:lnTo>
                  <a:lnTo>
                    <a:pt x="2" y="46"/>
                  </a:lnTo>
                  <a:lnTo>
                    <a:pt x="2" y="47"/>
                  </a:lnTo>
                  <a:lnTo>
                    <a:pt x="2" y="49"/>
                  </a:lnTo>
                  <a:lnTo>
                    <a:pt x="2" y="51"/>
                  </a:lnTo>
                  <a:lnTo>
                    <a:pt x="0" y="51"/>
                  </a:lnTo>
                  <a:lnTo>
                    <a:pt x="2" y="53"/>
                  </a:lnTo>
                  <a:lnTo>
                    <a:pt x="0" y="54"/>
                  </a:lnTo>
                  <a:lnTo>
                    <a:pt x="0" y="56"/>
                  </a:lnTo>
                  <a:lnTo>
                    <a:pt x="0" y="58"/>
                  </a:lnTo>
                  <a:lnTo>
                    <a:pt x="2" y="59"/>
                  </a:lnTo>
                  <a:lnTo>
                    <a:pt x="0" y="59"/>
                  </a:lnTo>
                  <a:lnTo>
                    <a:pt x="2" y="61"/>
                  </a:lnTo>
                  <a:lnTo>
                    <a:pt x="0" y="61"/>
                  </a:lnTo>
                  <a:lnTo>
                    <a:pt x="2" y="63"/>
                  </a:lnTo>
                  <a:lnTo>
                    <a:pt x="2" y="65"/>
                  </a:lnTo>
                  <a:lnTo>
                    <a:pt x="2" y="66"/>
                  </a:lnTo>
                  <a:lnTo>
                    <a:pt x="2" y="68"/>
                  </a:lnTo>
                  <a:lnTo>
                    <a:pt x="4" y="70"/>
                  </a:lnTo>
                  <a:lnTo>
                    <a:pt x="4" y="71"/>
                  </a:lnTo>
                  <a:lnTo>
                    <a:pt x="4" y="73"/>
                  </a:lnTo>
                  <a:lnTo>
                    <a:pt x="5" y="73"/>
                  </a:lnTo>
                  <a:lnTo>
                    <a:pt x="5" y="76"/>
                  </a:lnTo>
                  <a:lnTo>
                    <a:pt x="5" y="78"/>
                  </a:lnTo>
                  <a:lnTo>
                    <a:pt x="7" y="78"/>
                  </a:lnTo>
                  <a:lnTo>
                    <a:pt x="7" y="82"/>
                  </a:lnTo>
                  <a:lnTo>
                    <a:pt x="9" y="82"/>
                  </a:lnTo>
                  <a:lnTo>
                    <a:pt x="9" y="85"/>
                  </a:lnTo>
                  <a:lnTo>
                    <a:pt x="10" y="85"/>
                  </a:lnTo>
                  <a:lnTo>
                    <a:pt x="10" y="87"/>
                  </a:lnTo>
                  <a:lnTo>
                    <a:pt x="12" y="87"/>
                  </a:lnTo>
                  <a:lnTo>
                    <a:pt x="12" y="88"/>
                  </a:lnTo>
                  <a:lnTo>
                    <a:pt x="14" y="88"/>
                  </a:lnTo>
                  <a:lnTo>
                    <a:pt x="14" y="90"/>
                  </a:lnTo>
                  <a:lnTo>
                    <a:pt x="16" y="90"/>
                  </a:lnTo>
                  <a:lnTo>
                    <a:pt x="16" y="92"/>
                  </a:lnTo>
                  <a:lnTo>
                    <a:pt x="19" y="92"/>
                  </a:lnTo>
                  <a:lnTo>
                    <a:pt x="19" y="94"/>
                  </a:lnTo>
                  <a:lnTo>
                    <a:pt x="21" y="94"/>
                  </a:lnTo>
                  <a:lnTo>
                    <a:pt x="21" y="97"/>
                  </a:lnTo>
                  <a:lnTo>
                    <a:pt x="22" y="97"/>
                  </a:lnTo>
                  <a:lnTo>
                    <a:pt x="24" y="97"/>
                  </a:lnTo>
                  <a:lnTo>
                    <a:pt x="26" y="99"/>
                  </a:lnTo>
                  <a:lnTo>
                    <a:pt x="26" y="100"/>
                  </a:lnTo>
                  <a:lnTo>
                    <a:pt x="33" y="102"/>
                  </a:lnTo>
                  <a:lnTo>
                    <a:pt x="41" y="105"/>
                  </a:lnTo>
                  <a:lnTo>
                    <a:pt x="43" y="105"/>
                  </a:lnTo>
                  <a:lnTo>
                    <a:pt x="46" y="107"/>
                  </a:lnTo>
                  <a:lnTo>
                    <a:pt x="46" y="105"/>
                  </a:lnTo>
                  <a:lnTo>
                    <a:pt x="50" y="107"/>
                  </a:lnTo>
                  <a:lnTo>
                    <a:pt x="51" y="107"/>
                  </a:lnTo>
                  <a:lnTo>
                    <a:pt x="53" y="107"/>
                  </a:lnTo>
                  <a:lnTo>
                    <a:pt x="55" y="109"/>
                  </a:lnTo>
                  <a:lnTo>
                    <a:pt x="55" y="107"/>
                  </a:lnTo>
                  <a:lnTo>
                    <a:pt x="56" y="109"/>
                  </a:lnTo>
                  <a:lnTo>
                    <a:pt x="58" y="107"/>
                  </a:lnTo>
                  <a:lnTo>
                    <a:pt x="58" y="109"/>
                  </a:lnTo>
                  <a:lnTo>
                    <a:pt x="60" y="107"/>
                  </a:lnTo>
                  <a:lnTo>
                    <a:pt x="60" y="109"/>
                  </a:lnTo>
                  <a:lnTo>
                    <a:pt x="62" y="107"/>
                  </a:lnTo>
                  <a:lnTo>
                    <a:pt x="63" y="109"/>
                  </a:lnTo>
                  <a:lnTo>
                    <a:pt x="65" y="107"/>
                  </a:lnTo>
                  <a:lnTo>
                    <a:pt x="65" y="109"/>
                  </a:lnTo>
                  <a:lnTo>
                    <a:pt x="67" y="107"/>
                  </a:lnTo>
                  <a:lnTo>
                    <a:pt x="68" y="107"/>
                  </a:lnTo>
                  <a:lnTo>
                    <a:pt x="70" y="107"/>
                  </a:lnTo>
                  <a:lnTo>
                    <a:pt x="70" y="105"/>
                  </a:lnTo>
                  <a:lnTo>
                    <a:pt x="72" y="105"/>
                  </a:lnTo>
                  <a:lnTo>
                    <a:pt x="73" y="105"/>
                  </a:lnTo>
                  <a:lnTo>
                    <a:pt x="75" y="105"/>
                  </a:lnTo>
                  <a:lnTo>
                    <a:pt x="75" y="104"/>
                  </a:lnTo>
                  <a:lnTo>
                    <a:pt x="79" y="104"/>
                  </a:lnTo>
                  <a:lnTo>
                    <a:pt x="80" y="104"/>
                  </a:lnTo>
                  <a:lnTo>
                    <a:pt x="84" y="102"/>
                  </a:lnTo>
                  <a:lnTo>
                    <a:pt x="87" y="100"/>
                  </a:lnTo>
                  <a:lnTo>
                    <a:pt x="89" y="100"/>
                  </a:lnTo>
                  <a:lnTo>
                    <a:pt x="89" y="99"/>
                  </a:lnTo>
                  <a:lnTo>
                    <a:pt x="91" y="99"/>
                  </a:lnTo>
                  <a:lnTo>
                    <a:pt x="92" y="99"/>
                  </a:lnTo>
                  <a:lnTo>
                    <a:pt x="94" y="97"/>
                  </a:lnTo>
                  <a:lnTo>
                    <a:pt x="96" y="97"/>
                  </a:lnTo>
                  <a:lnTo>
                    <a:pt x="96" y="95"/>
                  </a:lnTo>
                  <a:lnTo>
                    <a:pt x="96" y="94"/>
                  </a:lnTo>
                  <a:lnTo>
                    <a:pt x="97" y="94"/>
                  </a:lnTo>
                  <a:lnTo>
                    <a:pt x="99" y="92"/>
                  </a:lnTo>
                  <a:lnTo>
                    <a:pt x="101" y="92"/>
                  </a:lnTo>
                  <a:lnTo>
                    <a:pt x="102" y="90"/>
                  </a:lnTo>
                  <a:lnTo>
                    <a:pt x="102" y="88"/>
                  </a:lnTo>
                  <a:lnTo>
                    <a:pt x="104" y="88"/>
                  </a:lnTo>
                  <a:lnTo>
                    <a:pt x="104" y="87"/>
                  </a:lnTo>
                  <a:lnTo>
                    <a:pt x="106" y="85"/>
                  </a:lnTo>
                  <a:lnTo>
                    <a:pt x="109" y="82"/>
                  </a:lnTo>
                  <a:lnTo>
                    <a:pt x="113" y="75"/>
                  </a:lnTo>
                  <a:lnTo>
                    <a:pt x="116" y="70"/>
                  </a:lnTo>
                  <a:lnTo>
                    <a:pt x="116" y="68"/>
                  </a:lnTo>
                  <a:lnTo>
                    <a:pt x="118" y="65"/>
                  </a:lnTo>
                  <a:lnTo>
                    <a:pt x="116" y="63"/>
                  </a:lnTo>
                  <a:lnTo>
                    <a:pt x="118" y="61"/>
                  </a:lnTo>
                  <a:lnTo>
                    <a:pt x="118" y="59"/>
                  </a:lnTo>
                  <a:lnTo>
                    <a:pt x="120" y="59"/>
                  </a:lnTo>
                  <a:lnTo>
                    <a:pt x="120" y="58"/>
                  </a:lnTo>
                  <a:lnTo>
                    <a:pt x="120" y="56"/>
                  </a:lnTo>
                  <a:lnTo>
                    <a:pt x="120" y="54"/>
                  </a:lnTo>
                  <a:lnTo>
                    <a:pt x="120" y="53"/>
                  </a:lnTo>
                  <a:lnTo>
                    <a:pt x="120" y="51"/>
                  </a:lnTo>
                  <a:lnTo>
                    <a:pt x="120" y="49"/>
                  </a:lnTo>
                  <a:lnTo>
                    <a:pt x="120" y="47"/>
                  </a:lnTo>
                  <a:lnTo>
                    <a:pt x="120" y="46"/>
                  </a:lnTo>
                  <a:lnTo>
                    <a:pt x="118" y="44"/>
                  </a:lnTo>
                  <a:lnTo>
                    <a:pt x="120" y="42"/>
                  </a:lnTo>
                  <a:lnTo>
                    <a:pt x="118" y="42"/>
                  </a:lnTo>
                  <a:lnTo>
                    <a:pt x="120" y="41"/>
                  </a:lnTo>
                  <a:lnTo>
                    <a:pt x="118" y="39"/>
                  </a:lnTo>
                  <a:lnTo>
                    <a:pt x="116" y="39"/>
                  </a:lnTo>
                  <a:lnTo>
                    <a:pt x="116" y="37"/>
                  </a:lnTo>
                  <a:lnTo>
                    <a:pt x="116" y="36"/>
                  </a:lnTo>
                  <a:lnTo>
                    <a:pt x="116" y="34"/>
                  </a:lnTo>
                  <a:lnTo>
                    <a:pt x="114" y="30"/>
                  </a:lnTo>
                  <a:lnTo>
                    <a:pt x="116" y="30"/>
                  </a:lnTo>
                  <a:lnTo>
                    <a:pt x="114" y="30"/>
                  </a:lnTo>
                  <a:lnTo>
                    <a:pt x="113" y="27"/>
                  </a:lnTo>
                  <a:lnTo>
                    <a:pt x="111" y="27"/>
                  </a:lnTo>
                  <a:lnTo>
                    <a:pt x="113" y="25"/>
                  </a:lnTo>
                  <a:lnTo>
                    <a:pt x="111" y="25"/>
                  </a:lnTo>
                  <a:lnTo>
                    <a:pt x="111" y="24"/>
                  </a:lnTo>
                  <a:lnTo>
                    <a:pt x="109" y="22"/>
                  </a:lnTo>
                  <a:lnTo>
                    <a:pt x="109" y="20"/>
                  </a:lnTo>
                  <a:lnTo>
                    <a:pt x="108" y="20"/>
                  </a:lnTo>
                  <a:lnTo>
                    <a:pt x="106" y="18"/>
                  </a:lnTo>
                  <a:lnTo>
                    <a:pt x="104" y="18"/>
                  </a:lnTo>
                  <a:lnTo>
                    <a:pt x="104" y="17"/>
                  </a:lnTo>
                  <a:lnTo>
                    <a:pt x="104" y="15"/>
                  </a:lnTo>
                  <a:lnTo>
                    <a:pt x="101" y="13"/>
                  </a:lnTo>
                  <a:lnTo>
                    <a:pt x="101" y="12"/>
                  </a:lnTo>
                  <a:lnTo>
                    <a:pt x="99" y="12"/>
                  </a:lnTo>
                  <a:lnTo>
                    <a:pt x="97" y="10"/>
                  </a:lnTo>
                  <a:lnTo>
                    <a:pt x="94" y="8"/>
                  </a:lnTo>
                  <a:lnTo>
                    <a:pt x="94" y="7"/>
                  </a:lnTo>
                  <a:lnTo>
                    <a:pt x="85" y="5"/>
                  </a:lnTo>
                  <a:close/>
                </a:path>
              </a:pathLst>
            </a:custGeom>
            <a:solidFill>
              <a:srgbClr val="808080"/>
            </a:solidFill>
            <a:ln w="9525">
              <a:noFill/>
              <a:round/>
              <a:headEnd/>
              <a:tailEnd/>
            </a:ln>
          </p:spPr>
          <p:txBody>
            <a:bodyPr/>
            <a:lstStyle/>
            <a:p>
              <a:endParaRPr lang="en-US"/>
            </a:p>
          </p:txBody>
        </p:sp>
        <p:sp>
          <p:nvSpPr>
            <p:cNvPr id="595" name="Freeform 2766"/>
            <p:cNvSpPr>
              <a:spLocks/>
            </p:cNvSpPr>
            <p:nvPr/>
          </p:nvSpPr>
          <p:spPr bwMode="auto">
            <a:xfrm>
              <a:off x="2848" y="2644"/>
              <a:ext cx="116" cy="113"/>
            </a:xfrm>
            <a:custGeom>
              <a:avLst/>
              <a:gdLst>
                <a:gd name="T0" fmla="*/ 77 w 116"/>
                <a:gd name="T1" fmla="*/ 3 h 113"/>
                <a:gd name="T2" fmla="*/ 70 w 116"/>
                <a:gd name="T3" fmla="*/ 2 h 113"/>
                <a:gd name="T4" fmla="*/ 63 w 116"/>
                <a:gd name="T5" fmla="*/ 2 h 113"/>
                <a:gd name="T6" fmla="*/ 56 w 116"/>
                <a:gd name="T7" fmla="*/ 2 h 113"/>
                <a:gd name="T8" fmla="*/ 50 w 116"/>
                <a:gd name="T9" fmla="*/ 2 h 113"/>
                <a:gd name="T10" fmla="*/ 43 w 116"/>
                <a:gd name="T11" fmla="*/ 3 h 113"/>
                <a:gd name="T12" fmla="*/ 33 w 116"/>
                <a:gd name="T13" fmla="*/ 7 h 113"/>
                <a:gd name="T14" fmla="*/ 27 w 116"/>
                <a:gd name="T15" fmla="*/ 12 h 113"/>
                <a:gd name="T16" fmla="*/ 22 w 116"/>
                <a:gd name="T17" fmla="*/ 14 h 113"/>
                <a:gd name="T18" fmla="*/ 19 w 116"/>
                <a:gd name="T19" fmla="*/ 17 h 113"/>
                <a:gd name="T20" fmla="*/ 15 w 116"/>
                <a:gd name="T21" fmla="*/ 20 h 113"/>
                <a:gd name="T22" fmla="*/ 12 w 116"/>
                <a:gd name="T23" fmla="*/ 24 h 113"/>
                <a:gd name="T24" fmla="*/ 9 w 116"/>
                <a:gd name="T25" fmla="*/ 31 h 113"/>
                <a:gd name="T26" fmla="*/ 4 w 116"/>
                <a:gd name="T27" fmla="*/ 41 h 113"/>
                <a:gd name="T28" fmla="*/ 2 w 116"/>
                <a:gd name="T29" fmla="*/ 46 h 113"/>
                <a:gd name="T30" fmla="*/ 0 w 116"/>
                <a:gd name="T31" fmla="*/ 51 h 113"/>
                <a:gd name="T32" fmla="*/ 0 w 116"/>
                <a:gd name="T33" fmla="*/ 58 h 113"/>
                <a:gd name="T34" fmla="*/ 0 w 116"/>
                <a:gd name="T35" fmla="*/ 65 h 113"/>
                <a:gd name="T36" fmla="*/ 2 w 116"/>
                <a:gd name="T37" fmla="*/ 72 h 113"/>
                <a:gd name="T38" fmla="*/ 7 w 116"/>
                <a:gd name="T39" fmla="*/ 82 h 113"/>
                <a:gd name="T40" fmla="*/ 9 w 116"/>
                <a:gd name="T41" fmla="*/ 87 h 113"/>
                <a:gd name="T42" fmla="*/ 12 w 116"/>
                <a:gd name="T43" fmla="*/ 92 h 113"/>
                <a:gd name="T44" fmla="*/ 17 w 116"/>
                <a:gd name="T45" fmla="*/ 97 h 113"/>
                <a:gd name="T46" fmla="*/ 22 w 116"/>
                <a:gd name="T47" fmla="*/ 101 h 113"/>
                <a:gd name="T48" fmla="*/ 27 w 116"/>
                <a:gd name="T49" fmla="*/ 106 h 113"/>
                <a:gd name="T50" fmla="*/ 38 w 116"/>
                <a:gd name="T51" fmla="*/ 109 h 113"/>
                <a:gd name="T52" fmla="*/ 44 w 116"/>
                <a:gd name="T53" fmla="*/ 111 h 113"/>
                <a:gd name="T54" fmla="*/ 50 w 116"/>
                <a:gd name="T55" fmla="*/ 113 h 113"/>
                <a:gd name="T56" fmla="*/ 56 w 116"/>
                <a:gd name="T57" fmla="*/ 113 h 113"/>
                <a:gd name="T58" fmla="*/ 63 w 116"/>
                <a:gd name="T59" fmla="*/ 113 h 113"/>
                <a:gd name="T60" fmla="*/ 70 w 116"/>
                <a:gd name="T61" fmla="*/ 111 h 113"/>
                <a:gd name="T62" fmla="*/ 82 w 116"/>
                <a:gd name="T63" fmla="*/ 107 h 113"/>
                <a:gd name="T64" fmla="*/ 87 w 116"/>
                <a:gd name="T65" fmla="*/ 104 h 113"/>
                <a:gd name="T66" fmla="*/ 92 w 116"/>
                <a:gd name="T67" fmla="*/ 101 h 113"/>
                <a:gd name="T68" fmla="*/ 96 w 116"/>
                <a:gd name="T69" fmla="*/ 97 h 113"/>
                <a:gd name="T70" fmla="*/ 101 w 116"/>
                <a:gd name="T71" fmla="*/ 94 h 113"/>
                <a:gd name="T72" fmla="*/ 106 w 116"/>
                <a:gd name="T73" fmla="*/ 87 h 113"/>
                <a:gd name="T74" fmla="*/ 113 w 116"/>
                <a:gd name="T75" fmla="*/ 75 h 113"/>
                <a:gd name="T76" fmla="*/ 114 w 116"/>
                <a:gd name="T77" fmla="*/ 66 h 113"/>
                <a:gd name="T78" fmla="*/ 116 w 116"/>
                <a:gd name="T79" fmla="*/ 60 h 113"/>
                <a:gd name="T80" fmla="*/ 116 w 116"/>
                <a:gd name="T81" fmla="*/ 51 h 113"/>
                <a:gd name="T82" fmla="*/ 114 w 116"/>
                <a:gd name="T83" fmla="*/ 43 h 113"/>
                <a:gd name="T84" fmla="*/ 113 w 116"/>
                <a:gd name="T85" fmla="*/ 32 h 113"/>
                <a:gd name="T86" fmla="*/ 109 w 116"/>
                <a:gd name="T87" fmla="*/ 27 h 113"/>
                <a:gd name="T88" fmla="*/ 106 w 116"/>
                <a:gd name="T89" fmla="*/ 22 h 113"/>
                <a:gd name="T90" fmla="*/ 102 w 116"/>
                <a:gd name="T91" fmla="*/ 17 h 113"/>
                <a:gd name="T92" fmla="*/ 97 w 116"/>
                <a:gd name="T93" fmla="*/ 14 h 113"/>
                <a:gd name="T94" fmla="*/ 90 w 116"/>
                <a:gd name="T95" fmla="*/ 10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113"/>
                <a:gd name="T146" fmla="*/ 116 w 116"/>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113">
                  <a:moveTo>
                    <a:pt x="84" y="5"/>
                  </a:moveTo>
                  <a:lnTo>
                    <a:pt x="80" y="3"/>
                  </a:lnTo>
                  <a:lnTo>
                    <a:pt x="79" y="3"/>
                  </a:lnTo>
                  <a:lnTo>
                    <a:pt x="77" y="3"/>
                  </a:lnTo>
                  <a:lnTo>
                    <a:pt x="75" y="2"/>
                  </a:lnTo>
                  <a:lnTo>
                    <a:pt x="73" y="2"/>
                  </a:lnTo>
                  <a:lnTo>
                    <a:pt x="72" y="2"/>
                  </a:lnTo>
                  <a:lnTo>
                    <a:pt x="70" y="2"/>
                  </a:lnTo>
                  <a:lnTo>
                    <a:pt x="68" y="2"/>
                  </a:lnTo>
                  <a:lnTo>
                    <a:pt x="67" y="2"/>
                  </a:lnTo>
                  <a:lnTo>
                    <a:pt x="65" y="2"/>
                  </a:lnTo>
                  <a:lnTo>
                    <a:pt x="63" y="2"/>
                  </a:lnTo>
                  <a:lnTo>
                    <a:pt x="61" y="2"/>
                  </a:lnTo>
                  <a:lnTo>
                    <a:pt x="60" y="0"/>
                  </a:lnTo>
                  <a:lnTo>
                    <a:pt x="58" y="0"/>
                  </a:lnTo>
                  <a:lnTo>
                    <a:pt x="56" y="2"/>
                  </a:lnTo>
                  <a:lnTo>
                    <a:pt x="55" y="2"/>
                  </a:lnTo>
                  <a:lnTo>
                    <a:pt x="53" y="2"/>
                  </a:lnTo>
                  <a:lnTo>
                    <a:pt x="51" y="2"/>
                  </a:lnTo>
                  <a:lnTo>
                    <a:pt x="50" y="2"/>
                  </a:lnTo>
                  <a:lnTo>
                    <a:pt x="48" y="2"/>
                  </a:lnTo>
                  <a:lnTo>
                    <a:pt x="46" y="2"/>
                  </a:lnTo>
                  <a:lnTo>
                    <a:pt x="44" y="3"/>
                  </a:lnTo>
                  <a:lnTo>
                    <a:pt x="43" y="3"/>
                  </a:lnTo>
                  <a:lnTo>
                    <a:pt x="38" y="5"/>
                  </a:lnTo>
                  <a:lnTo>
                    <a:pt x="36" y="5"/>
                  </a:lnTo>
                  <a:lnTo>
                    <a:pt x="34" y="7"/>
                  </a:lnTo>
                  <a:lnTo>
                    <a:pt x="33" y="7"/>
                  </a:lnTo>
                  <a:lnTo>
                    <a:pt x="31" y="8"/>
                  </a:lnTo>
                  <a:lnTo>
                    <a:pt x="29" y="10"/>
                  </a:lnTo>
                  <a:lnTo>
                    <a:pt x="27" y="10"/>
                  </a:lnTo>
                  <a:lnTo>
                    <a:pt x="27" y="12"/>
                  </a:lnTo>
                  <a:lnTo>
                    <a:pt x="26" y="12"/>
                  </a:lnTo>
                  <a:lnTo>
                    <a:pt x="24" y="12"/>
                  </a:lnTo>
                  <a:lnTo>
                    <a:pt x="24" y="14"/>
                  </a:lnTo>
                  <a:lnTo>
                    <a:pt x="22" y="14"/>
                  </a:lnTo>
                  <a:lnTo>
                    <a:pt x="21" y="14"/>
                  </a:lnTo>
                  <a:lnTo>
                    <a:pt x="21" y="15"/>
                  </a:lnTo>
                  <a:lnTo>
                    <a:pt x="21" y="17"/>
                  </a:lnTo>
                  <a:lnTo>
                    <a:pt x="19" y="17"/>
                  </a:lnTo>
                  <a:lnTo>
                    <a:pt x="17" y="17"/>
                  </a:lnTo>
                  <a:lnTo>
                    <a:pt x="17" y="19"/>
                  </a:lnTo>
                  <a:lnTo>
                    <a:pt x="15" y="19"/>
                  </a:lnTo>
                  <a:lnTo>
                    <a:pt x="15" y="20"/>
                  </a:lnTo>
                  <a:lnTo>
                    <a:pt x="15" y="22"/>
                  </a:lnTo>
                  <a:lnTo>
                    <a:pt x="14" y="22"/>
                  </a:lnTo>
                  <a:lnTo>
                    <a:pt x="14" y="24"/>
                  </a:lnTo>
                  <a:lnTo>
                    <a:pt x="12" y="24"/>
                  </a:lnTo>
                  <a:lnTo>
                    <a:pt x="10" y="26"/>
                  </a:lnTo>
                  <a:lnTo>
                    <a:pt x="10" y="27"/>
                  </a:lnTo>
                  <a:lnTo>
                    <a:pt x="9" y="29"/>
                  </a:lnTo>
                  <a:lnTo>
                    <a:pt x="9" y="31"/>
                  </a:lnTo>
                  <a:lnTo>
                    <a:pt x="7" y="34"/>
                  </a:lnTo>
                  <a:lnTo>
                    <a:pt x="5" y="37"/>
                  </a:lnTo>
                  <a:lnTo>
                    <a:pt x="5" y="39"/>
                  </a:lnTo>
                  <a:lnTo>
                    <a:pt x="4" y="41"/>
                  </a:lnTo>
                  <a:lnTo>
                    <a:pt x="4" y="43"/>
                  </a:lnTo>
                  <a:lnTo>
                    <a:pt x="2" y="43"/>
                  </a:lnTo>
                  <a:lnTo>
                    <a:pt x="2" y="44"/>
                  </a:lnTo>
                  <a:lnTo>
                    <a:pt x="2" y="46"/>
                  </a:lnTo>
                  <a:lnTo>
                    <a:pt x="2" y="48"/>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2" y="70"/>
                  </a:lnTo>
                  <a:lnTo>
                    <a:pt x="2" y="72"/>
                  </a:lnTo>
                  <a:lnTo>
                    <a:pt x="2" y="73"/>
                  </a:lnTo>
                  <a:lnTo>
                    <a:pt x="2" y="75"/>
                  </a:lnTo>
                  <a:lnTo>
                    <a:pt x="5" y="80"/>
                  </a:lnTo>
                  <a:lnTo>
                    <a:pt x="7" y="82"/>
                  </a:lnTo>
                  <a:lnTo>
                    <a:pt x="7" y="84"/>
                  </a:lnTo>
                  <a:lnTo>
                    <a:pt x="7" y="85"/>
                  </a:lnTo>
                  <a:lnTo>
                    <a:pt x="9" y="85"/>
                  </a:lnTo>
                  <a:lnTo>
                    <a:pt x="9" y="87"/>
                  </a:lnTo>
                  <a:lnTo>
                    <a:pt x="10" y="89"/>
                  </a:lnTo>
                  <a:lnTo>
                    <a:pt x="10" y="90"/>
                  </a:lnTo>
                  <a:lnTo>
                    <a:pt x="10" y="92"/>
                  </a:lnTo>
                  <a:lnTo>
                    <a:pt x="12" y="92"/>
                  </a:lnTo>
                  <a:lnTo>
                    <a:pt x="14" y="94"/>
                  </a:lnTo>
                  <a:lnTo>
                    <a:pt x="15" y="95"/>
                  </a:lnTo>
                  <a:lnTo>
                    <a:pt x="15" y="97"/>
                  </a:lnTo>
                  <a:lnTo>
                    <a:pt x="17" y="97"/>
                  </a:lnTo>
                  <a:lnTo>
                    <a:pt x="19" y="99"/>
                  </a:lnTo>
                  <a:lnTo>
                    <a:pt x="21" y="99"/>
                  </a:lnTo>
                  <a:lnTo>
                    <a:pt x="21" y="101"/>
                  </a:lnTo>
                  <a:lnTo>
                    <a:pt x="22" y="101"/>
                  </a:lnTo>
                  <a:lnTo>
                    <a:pt x="24" y="102"/>
                  </a:lnTo>
                  <a:lnTo>
                    <a:pt x="24" y="104"/>
                  </a:lnTo>
                  <a:lnTo>
                    <a:pt x="27" y="104"/>
                  </a:lnTo>
                  <a:lnTo>
                    <a:pt x="27" y="106"/>
                  </a:lnTo>
                  <a:lnTo>
                    <a:pt x="29" y="106"/>
                  </a:lnTo>
                  <a:lnTo>
                    <a:pt x="33" y="107"/>
                  </a:lnTo>
                  <a:lnTo>
                    <a:pt x="36" y="109"/>
                  </a:lnTo>
                  <a:lnTo>
                    <a:pt x="38" y="109"/>
                  </a:lnTo>
                  <a:lnTo>
                    <a:pt x="39" y="111"/>
                  </a:lnTo>
                  <a:lnTo>
                    <a:pt x="41" y="111"/>
                  </a:lnTo>
                  <a:lnTo>
                    <a:pt x="43" y="111"/>
                  </a:lnTo>
                  <a:lnTo>
                    <a:pt x="44" y="111"/>
                  </a:lnTo>
                  <a:lnTo>
                    <a:pt x="46" y="111"/>
                  </a:lnTo>
                  <a:lnTo>
                    <a:pt x="46" y="113"/>
                  </a:lnTo>
                  <a:lnTo>
                    <a:pt x="48" y="113"/>
                  </a:lnTo>
                  <a:lnTo>
                    <a:pt x="50" y="113"/>
                  </a:lnTo>
                  <a:lnTo>
                    <a:pt x="51" y="113"/>
                  </a:lnTo>
                  <a:lnTo>
                    <a:pt x="53" y="113"/>
                  </a:lnTo>
                  <a:lnTo>
                    <a:pt x="55" y="113"/>
                  </a:lnTo>
                  <a:lnTo>
                    <a:pt x="56" y="113"/>
                  </a:lnTo>
                  <a:lnTo>
                    <a:pt x="58" y="113"/>
                  </a:lnTo>
                  <a:lnTo>
                    <a:pt x="60" y="113"/>
                  </a:lnTo>
                  <a:lnTo>
                    <a:pt x="61" y="113"/>
                  </a:lnTo>
                  <a:lnTo>
                    <a:pt x="63" y="113"/>
                  </a:lnTo>
                  <a:lnTo>
                    <a:pt x="65" y="113"/>
                  </a:lnTo>
                  <a:lnTo>
                    <a:pt x="67" y="111"/>
                  </a:lnTo>
                  <a:lnTo>
                    <a:pt x="68" y="111"/>
                  </a:lnTo>
                  <a:lnTo>
                    <a:pt x="70" y="111"/>
                  </a:lnTo>
                  <a:lnTo>
                    <a:pt x="73" y="111"/>
                  </a:lnTo>
                  <a:lnTo>
                    <a:pt x="79" y="107"/>
                  </a:lnTo>
                  <a:lnTo>
                    <a:pt x="80" y="107"/>
                  </a:lnTo>
                  <a:lnTo>
                    <a:pt x="82" y="107"/>
                  </a:lnTo>
                  <a:lnTo>
                    <a:pt x="82" y="106"/>
                  </a:lnTo>
                  <a:lnTo>
                    <a:pt x="84" y="106"/>
                  </a:lnTo>
                  <a:lnTo>
                    <a:pt x="85" y="106"/>
                  </a:lnTo>
                  <a:lnTo>
                    <a:pt x="87" y="104"/>
                  </a:lnTo>
                  <a:lnTo>
                    <a:pt x="89" y="104"/>
                  </a:lnTo>
                  <a:lnTo>
                    <a:pt x="90" y="102"/>
                  </a:lnTo>
                  <a:lnTo>
                    <a:pt x="90" y="101"/>
                  </a:lnTo>
                  <a:lnTo>
                    <a:pt x="92" y="101"/>
                  </a:lnTo>
                  <a:lnTo>
                    <a:pt x="94" y="101"/>
                  </a:lnTo>
                  <a:lnTo>
                    <a:pt x="94" y="99"/>
                  </a:lnTo>
                  <a:lnTo>
                    <a:pt x="96" y="99"/>
                  </a:lnTo>
                  <a:lnTo>
                    <a:pt x="96" y="97"/>
                  </a:lnTo>
                  <a:lnTo>
                    <a:pt x="97" y="97"/>
                  </a:lnTo>
                  <a:lnTo>
                    <a:pt x="99" y="95"/>
                  </a:lnTo>
                  <a:lnTo>
                    <a:pt x="99" y="94"/>
                  </a:lnTo>
                  <a:lnTo>
                    <a:pt x="101" y="94"/>
                  </a:lnTo>
                  <a:lnTo>
                    <a:pt x="102" y="92"/>
                  </a:lnTo>
                  <a:lnTo>
                    <a:pt x="102" y="90"/>
                  </a:lnTo>
                  <a:lnTo>
                    <a:pt x="104" y="89"/>
                  </a:lnTo>
                  <a:lnTo>
                    <a:pt x="106" y="87"/>
                  </a:lnTo>
                  <a:lnTo>
                    <a:pt x="106" y="85"/>
                  </a:lnTo>
                  <a:lnTo>
                    <a:pt x="108" y="84"/>
                  </a:lnTo>
                  <a:lnTo>
                    <a:pt x="111" y="78"/>
                  </a:lnTo>
                  <a:lnTo>
                    <a:pt x="113" y="75"/>
                  </a:lnTo>
                  <a:lnTo>
                    <a:pt x="113" y="72"/>
                  </a:lnTo>
                  <a:lnTo>
                    <a:pt x="114" y="70"/>
                  </a:lnTo>
                  <a:lnTo>
                    <a:pt x="114" y="68"/>
                  </a:lnTo>
                  <a:lnTo>
                    <a:pt x="114" y="66"/>
                  </a:lnTo>
                  <a:lnTo>
                    <a:pt x="116" y="65"/>
                  </a:lnTo>
                  <a:lnTo>
                    <a:pt x="116" y="63"/>
                  </a:lnTo>
                  <a:lnTo>
                    <a:pt x="116" y="61"/>
                  </a:lnTo>
                  <a:lnTo>
                    <a:pt x="116" y="60"/>
                  </a:lnTo>
                  <a:lnTo>
                    <a:pt x="116" y="58"/>
                  </a:lnTo>
                  <a:lnTo>
                    <a:pt x="116" y="55"/>
                  </a:lnTo>
                  <a:lnTo>
                    <a:pt x="116" y="53"/>
                  </a:lnTo>
                  <a:lnTo>
                    <a:pt x="116" y="51"/>
                  </a:lnTo>
                  <a:lnTo>
                    <a:pt x="116" y="49"/>
                  </a:lnTo>
                  <a:lnTo>
                    <a:pt x="116" y="48"/>
                  </a:lnTo>
                  <a:lnTo>
                    <a:pt x="116" y="46"/>
                  </a:lnTo>
                  <a:lnTo>
                    <a:pt x="114" y="43"/>
                  </a:lnTo>
                  <a:lnTo>
                    <a:pt x="114" y="41"/>
                  </a:lnTo>
                  <a:lnTo>
                    <a:pt x="114" y="39"/>
                  </a:lnTo>
                  <a:lnTo>
                    <a:pt x="113" y="37"/>
                  </a:lnTo>
                  <a:lnTo>
                    <a:pt x="113" y="32"/>
                  </a:lnTo>
                  <a:lnTo>
                    <a:pt x="111" y="32"/>
                  </a:lnTo>
                  <a:lnTo>
                    <a:pt x="111" y="29"/>
                  </a:lnTo>
                  <a:lnTo>
                    <a:pt x="109" y="29"/>
                  </a:lnTo>
                  <a:lnTo>
                    <a:pt x="109" y="27"/>
                  </a:lnTo>
                  <a:lnTo>
                    <a:pt x="108" y="27"/>
                  </a:lnTo>
                  <a:lnTo>
                    <a:pt x="108" y="26"/>
                  </a:lnTo>
                  <a:lnTo>
                    <a:pt x="106" y="24"/>
                  </a:lnTo>
                  <a:lnTo>
                    <a:pt x="106" y="22"/>
                  </a:lnTo>
                  <a:lnTo>
                    <a:pt x="104" y="22"/>
                  </a:lnTo>
                  <a:lnTo>
                    <a:pt x="104" y="20"/>
                  </a:lnTo>
                  <a:lnTo>
                    <a:pt x="102" y="19"/>
                  </a:lnTo>
                  <a:lnTo>
                    <a:pt x="102" y="17"/>
                  </a:lnTo>
                  <a:lnTo>
                    <a:pt x="101" y="17"/>
                  </a:lnTo>
                  <a:lnTo>
                    <a:pt x="99" y="15"/>
                  </a:lnTo>
                  <a:lnTo>
                    <a:pt x="99" y="14"/>
                  </a:lnTo>
                  <a:lnTo>
                    <a:pt x="97" y="14"/>
                  </a:lnTo>
                  <a:lnTo>
                    <a:pt x="96" y="12"/>
                  </a:lnTo>
                  <a:lnTo>
                    <a:pt x="94" y="12"/>
                  </a:lnTo>
                  <a:lnTo>
                    <a:pt x="94" y="10"/>
                  </a:lnTo>
                  <a:lnTo>
                    <a:pt x="90" y="10"/>
                  </a:lnTo>
                  <a:lnTo>
                    <a:pt x="90" y="8"/>
                  </a:lnTo>
                  <a:lnTo>
                    <a:pt x="87" y="7"/>
                  </a:lnTo>
                  <a:lnTo>
                    <a:pt x="84" y="5"/>
                  </a:lnTo>
                  <a:close/>
                </a:path>
              </a:pathLst>
            </a:custGeom>
            <a:solidFill>
              <a:srgbClr val="808080"/>
            </a:solidFill>
            <a:ln w="9525">
              <a:noFill/>
              <a:round/>
              <a:headEnd/>
              <a:tailEnd/>
            </a:ln>
          </p:spPr>
          <p:txBody>
            <a:bodyPr/>
            <a:lstStyle/>
            <a:p>
              <a:endParaRPr lang="en-US"/>
            </a:p>
          </p:txBody>
        </p:sp>
        <p:sp>
          <p:nvSpPr>
            <p:cNvPr id="596" name="Freeform 2767"/>
            <p:cNvSpPr>
              <a:spLocks/>
            </p:cNvSpPr>
            <p:nvPr/>
          </p:nvSpPr>
          <p:spPr bwMode="auto">
            <a:xfrm>
              <a:off x="2886" y="2625"/>
              <a:ext cx="114" cy="111"/>
            </a:xfrm>
            <a:custGeom>
              <a:avLst/>
              <a:gdLst>
                <a:gd name="T0" fmla="*/ 76 w 114"/>
                <a:gd name="T1" fmla="*/ 4 h 111"/>
                <a:gd name="T2" fmla="*/ 71 w 114"/>
                <a:gd name="T3" fmla="*/ 2 h 111"/>
                <a:gd name="T4" fmla="*/ 66 w 114"/>
                <a:gd name="T5" fmla="*/ 2 h 111"/>
                <a:gd name="T6" fmla="*/ 61 w 114"/>
                <a:gd name="T7" fmla="*/ 2 h 111"/>
                <a:gd name="T8" fmla="*/ 56 w 114"/>
                <a:gd name="T9" fmla="*/ 0 h 111"/>
                <a:gd name="T10" fmla="*/ 52 w 114"/>
                <a:gd name="T11" fmla="*/ 2 h 111"/>
                <a:gd name="T12" fmla="*/ 47 w 114"/>
                <a:gd name="T13" fmla="*/ 2 h 111"/>
                <a:gd name="T14" fmla="*/ 35 w 114"/>
                <a:gd name="T15" fmla="*/ 4 h 111"/>
                <a:gd name="T16" fmla="*/ 32 w 114"/>
                <a:gd name="T17" fmla="*/ 7 h 111"/>
                <a:gd name="T18" fmla="*/ 27 w 114"/>
                <a:gd name="T19" fmla="*/ 9 h 111"/>
                <a:gd name="T20" fmla="*/ 22 w 114"/>
                <a:gd name="T21" fmla="*/ 12 h 111"/>
                <a:gd name="T22" fmla="*/ 20 w 114"/>
                <a:gd name="T23" fmla="*/ 16 h 111"/>
                <a:gd name="T24" fmla="*/ 15 w 114"/>
                <a:gd name="T25" fmla="*/ 17 h 111"/>
                <a:gd name="T26" fmla="*/ 12 w 114"/>
                <a:gd name="T27" fmla="*/ 22 h 111"/>
                <a:gd name="T28" fmla="*/ 8 w 114"/>
                <a:gd name="T29" fmla="*/ 27 h 111"/>
                <a:gd name="T30" fmla="*/ 5 w 114"/>
                <a:gd name="T31" fmla="*/ 34 h 111"/>
                <a:gd name="T32" fmla="*/ 1 w 114"/>
                <a:gd name="T33" fmla="*/ 39 h 111"/>
                <a:gd name="T34" fmla="*/ 1 w 114"/>
                <a:gd name="T35" fmla="*/ 46 h 111"/>
                <a:gd name="T36" fmla="*/ 0 w 114"/>
                <a:gd name="T37" fmla="*/ 51 h 111"/>
                <a:gd name="T38" fmla="*/ 0 w 114"/>
                <a:gd name="T39" fmla="*/ 56 h 111"/>
                <a:gd name="T40" fmla="*/ 0 w 114"/>
                <a:gd name="T41" fmla="*/ 63 h 111"/>
                <a:gd name="T42" fmla="*/ 0 w 114"/>
                <a:gd name="T43" fmla="*/ 68 h 111"/>
                <a:gd name="T44" fmla="*/ 1 w 114"/>
                <a:gd name="T45" fmla="*/ 74 h 111"/>
                <a:gd name="T46" fmla="*/ 5 w 114"/>
                <a:gd name="T47" fmla="*/ 80 h 111"/>
                <a:gd name="T48" fmla="*/ 6 w 114"/>
                <a:gd name="T49" fmla="*/ 85 h 111"/>
                <a:gd name="T50" fmla="*/ 8 w 114"/>
                <a:gd name="T51" fmla="*/ 89 h 111"/>
                <a:gd name="T52" fmla="*/ 10 w 114"/>
                <a:gd name="T53" fmla="*/ 92 h 111"/>
                <a:gd name="T54" fmla="*/ 13 w 114"/>
                <a:gd name="T55" fmla="*/ 94 h 111"/>
                <a:gd name="T56" fmla="*/ 17 w 114"/>
                <a:gd name="T57" fmla="*/ 99 h 111"/>
                <a:gd name="T58" fmla="*/ 20 w 114"/>
                <a:gd name="T59" fmla="*/ 101 h 111"/>
                <a:gd name="T60" fmla="*/ 25 w 114"/>
                <a:gd name="T61" fmla="*/ 104 h 111"/>
                <a:gd name="T62" fmla="*/ 30 w 114"/>
                <a:gd name="T63" fmla="*/ 108 h 111"/>
                <a:gd name="T64" fmla="*/ 39 w 114"/>
                <a:gd name="T65" fmla="*/ 111 h 111"/>
                <a:gd name="T66" fmla="*/ 44 w 114"/>
                <a:gd name="T67" fmla="*/ 111 h 111"/>
                <a:gd name="T68" fmla="*/ 49 w 114"/>
                <a:gd name="T69" fmla="*/ 111 h 111"/>
                <a:gd name="T70" fmla="*/ 54 w 114"/>
                <a:gd name="T71" fmla="*/ 111 h 111"/>
                <a:gd name="T72" fmla="*/ 59 w 114"/>
                <a:gd name="T73" fmla="*/ 111 h 111"/>
                <a:gd name="T74" fmla="*/ 64 w 114"/>
                <a:gd name="T75" fmla="*/ 111 h 111"/>
                <a:gd name="T76" fmla="*/ 71 w 114"/>
                <a:gd name="T77" fmla="*/ 111 h 111"/>
                <a:gd name="T78" fmla="*/ 80 w 114"/>
                <a:gd name="T79" fmla="*/ 108 h 111"/>
                <a:gd name="T80" fmla="*/ 83 w 114"/>
                <a:gd name="T81" fmla="*/ 104 h 111"/>
                <a:gd name="T82" fmla="*/ 87 w 114"/>
                <a:gd name="T83" fmla="*/ 103 h 111"/>
                <a:gd name="T84" fmla="*/ 90 w 114"/>
                <a:gd name="T85" fmla="*/ 101 h 111"/>
                <a:gd name="T86" fmla="*/ 93 w 114"/>
                <a:gd name="T87" fmla="*/ 97 h 111"/>
                <a:gd name="T88" fmla="*/ 97 w 114"/>
                <a:gd name="T89" fmla="*/ 94 h 111"/>
                <a:gd name="T90" fmla="*/ 102 w 114"/>
                <a:gd name="T91" fmla="*/ 91 h 111"/>
                <a:gd name="T92" fmla="*/ 104 w 114"/>
                <a:gd name="T93" fmla="*/ 87 h 111"/>
                <a:gd name="T94" fmla="*/ 107 w 114"/>
                <a:gd name="T95" fmla="*/ 82 h 111"/>
                <a:gd name="T96" fmla="*/ 112 w 114"/>
                <a:gd name="T97" fmla="*/ 72 h 111"/>
                <a:gd name="T98" fmla="*/ 114 w 114"/>
                <a:gd name="T99" fmla="*/ 68 h 111"/>
                <a:gd name="T100" fmla="*/ 114 w 114"/>
                <a:gd name="T101" fmla="*/ 63 h 111"/>
                <a:gd name="T102" fmla="*/ 114 w 114"/>
                <a:gd name="T103" fmla="*/ 56 h 111"/>
                <a:gd name="T104" fmla="*/ 114 w 114"/>
                <a:gd name="T105" fmla="*/ 51 h 111"/>
                <a:gd name="T106" fmla="*/ 114 w 114"/>
                <a:gd name="T107" fmla="*/ 46 h 111"/>
                <a:gd name="T108" fmla="*/ 114 w 114"/>
                <a:gd name="T109" fmla="*/ 41 h 111"/>
                <a:gd name="T110" fmla="*/ 110 w 114"/>
                <a:gd name="T111" fmla="*/ 33 h 111"/>
                <a:gd name="T112" fmla="*/ 107 w 114"/>
                <a:gd name="T113" fmla="*/ 27 h 111"/>
                <a:gd name="T114" fmla="*/ 104 w 114"/>
                <a:gd name="T115" fmla="*/ 22 h 111"/>
                <a:gd name="T116" fmla="*/ 100 w 114"/>
                <a:gd name="T117" fmla="*/ 19 h 111"/>
                <a:gd name="T118" fmla="*/ 97 w 114"/>
                <a:gd name="T119" fmla="*/ 16 h 111"/>
                <a:gd name="T120" fmla="*/ 93 w 114"/>
                <a:gd name="T121" fmla="*/ 12 h 111"/>
                <a:gd name="T122" fmla="*/ 88 w 114"/>
                <a:gd name="T123" fmla="*/ 9 h 1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4"/>
                <a:gd name="T187" fmla="*/ 0 h 111"/>
                <a:gd name="T188" fmla="*/ 114 w 114"/>
                <a:gd name="T189" fmla="*/ 111 h 11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4" h="111">
                  <a:moveTo>
                    <a:pt x="81" y="5"/>
                  </a:moveTo>
                  <a:lnTo>
                    <a:pt x="78" y="4"/>
                  </a:lnTo>
                  <a:lnTo>
                    <a:pt x="76" y="4"/>
                  </a:lnTo>
                  <a:lnTo>
                    <a:pt x="75" y="4"/>
                  </a:lnTo>
                  <a:lnTo>
                    <a:pt x="73" y="2"/>
                  </a:lnTo>
                  <a:lnTo>
                    <a:pt x="71" y="2"/>
                  </a:lnTo>
                  <a:lnTo>
                    <a:pt x="70" y="2"/>
                  </a:lnTo>
                  <a:lnTo>
                    <a:pt x="68" y="2"/>
                  </a:lnTo>
                  <a:lnTo>
                    <a:pt x="66" y="2"/>
                  </a:lnTo>
                  <a:lnTo>
                    <a:pt x="64" y="2"/>
                  </a:lnTo>
                  <a:lnTo>
                    <a:pt x="63" y="2"/>
                  </a:lnTo>
                  <a:lnTo>
                    <a:pt x="61" y="2"/>
                  </a:lnTo>
                  <a:lnTo>
                    <a:pt x="59" y="2"/>
                  </a:lnTo>
                  <a:lnTo>
                    <a:pt x="58" y="0"/>
                  </a:lnTo>
                  <a:lnTo>
                    <a:pt x="56" y="0"/>
                  </a:lnTo>
                  <a:lnTo>
                    <a:pt x="56" y="2"/>
                  </a:lnTo>
                  <a:lnTo>
                    <a:pt x="54" y="2"/>
                  </a:lnTo>
                  <a:lnTo>
                    <a:pt x="52" y="2"/>
                  </a:lnTo>
                  <a:lnTo>
                    <a:pt x="51" y="2"/>
                  </a:lnTo>
                  <a:lnTo>
                    <a:pt x="49" y="2"/>
                  </a:lnTo>
                  <a:lnTo>
                    <a:pt x="47" y="2"/>
                  </a:lnTo>
                  <a:lnTo>
                    <a:pt x="46" y="2"/>
                  </a:lnTo>
                  <a:lnTo>
                    <a:pt x="42" y="4"/>
                  </a:lnTo>
                  <a:lnTo>
                    <a:pt x="35" y="4"/>
                  </a:lnTo>
                  <a:lnTo>
                    <a:pt x="35" y="5"/>
                  </a:lnTo>
                  <a:lnTo>
                    <a:pt x="34" y="5"/>
                  </a:lnTo>
                  <a:lnTo>
                    <a:pt x="32" y="7"/>
                  </a:lnTo>
                  <a:lnTo>
                    <a:pt x="30" y="7"/>
                  </a:lnTo>
                  <a:lnTo>
                    <a:pt x="29" y="9"/>
                  </a:lnTo>
                  <a:lnTo>
                    <a:pt x="27" y="9"/>
                  </a:lnTo>
                  <a:lnTo>
                    <a:pt x="25" y="10"/>
                  </a:lnTo>
                  <a:lnTo>
                    <a:pt x="23" y="12"/>
                  </a:lnTo>
                  <a:lnTo>
                    <a:pt x="22" y="12"/>
                  </a:lnTo>
                  <a:lnTo>
                    <a:pt x="22" y="14"/>
                  </a:lnTo>
                  <a:lnTo>
                    <a:pt x="20" y="14"/>
                  </a:lnTo>
                  <a:lnTo>
                    <a:pt x="20" y="16"/>
                  </a:lnTo>
                  <a:lnTo>
                    <a:pt x="18" y="16"/>
                  </a:lnTo>
                  <a:lnTo>
                    <a:pt x="17" y="16"/>
                  </a:lnTo>
                  <a:lnTo>
                    <a:pt x="15" y="17"/>
                  </a:lnTo>
                  <a:lnTo>
                    <a:pt x="15" y="19"/>
                  </a:lnTo>
                  <a:lnTo>
                    <a:pt x="13" y="21"/>
                  </a:lnTo>
                  <a:lnTo>
                    <a:pt x="12" y="22"/>
                  </a:lnTo>
                  <a:lnTo>
                    <a:pt x="10" y="24"/>
                  </a:lnTo>
                  <a:lnTo>
                    <a:pt x="8" y="26"/>
                  </a:lnTo>
                  <a:lnTo>
                    <a:pt x="8" y="27"/>
                  </a:lnTo>
                  <a:lnTo>
                    <a:pt x="6" y="29"/>
                  </a:lnTo>
                  <a:lnTo>
                    <a:pt x="6" y="31"/>
                  </a:lnTo>
                  <a:lnTo>
                    <a:pt x="5" y="34"/>
                  </a:lnTo>
                  <a:lnTo>
                    <a:pt x="3" y="38"/>
                  </a:lnTo>
                  <a:lnTo>
                    <a:pt x="3" y="39"/>
                  </a:lnTo>
                  <a:lnTo>
                    <a:pt x="1" y="39"/>
                  </a:lnTo>
                  <a:lnTo>
                    <a:pt x="1" y="43"/>
                  </a:lnTo>
                  <a:lnTo>
                    <a:pt x="1" y="45"/>
                  </a:lnTo>
                  <a:lnTo>
                    <a:pt x="1" y="46"/>
                  </a:lnTo>
                  <a:lnTo>
                    <a:pt x="0" y="48"/>
                  </a:lnTo>
                  <a:lnTo>
                    <a:pt x="0" y="50"/>
                  </a:lnTo>
                  <a:lnTo>
                    <a:pt x="0" y="51"/>
                  </a:lnTo>
                  <a:lnTo>
                    <a:pt x="0" y="53"/>
                  </a:lnTo>
                  <a:lnTo>
                    <a:pt x="0" y="55"/>
                  </a:lnTo>
                  <a:lnTo>
                    <a:pt x="0" y="56"/>
                  </a:lnTo>
                  <a:lnTo>
                    <a:pt x="0" y="58"/>
                  </a:lnTo>
                  <a:lnTo>
                    <a:pt x="0" y="62"/>
                  </a:lnTo>
                  <a:lnTo>
                    <a:pt x="0" y="63"/>
                  </a:lnTo>
                  <a:lnTo>
                    <a:pt x="0" y="65"/>
                  </a:lnTo>
                  <a:lnTo>
                    <a:pt x="0" y="67"/>
                  </a:lnTo>
                  <a:lnTo>
                    <a:pt x="0" y="68"/>
                  </a:lnTo>
                  <a:lnTo>
                    <a:pt x="1" y="70"/>
                  </a:lnTo>
                  <a:lnTo>
                    <a:pt x="1" y="72"/>
                  </a:lnTo>
                  <a:lnTo>
                    <a:pt x="1" y="74"/>
                  </a:lnTo>
                  <a:lnTo>
                    <a:pt x="1" y="75"/>
                  </a:lnTo>
                  <a:lnTo>
                    <a:pt x="3" y="80"/>
                  </a:lnTo>
                  <a:lnTo>
                    <a:pt x="5" y="80"/>
                  </a:lnTo>
                  <a:lnTo>
                    <a:pt x="5" y="84"/>
                  </a:lnTo>
                  <a:lnTo>
                    <a:pt x="5" y="85"/>
                  </a:lnTo>
                  <a:lnTo>
                    <a:pt x="6" y="85"/>
                  </a:lnTo>
                  <a:lnTo>
                    <a:pt x="6" y="87"/>
                  </a:lnTo>
                  <a:lnTo>
                    <a:pt x="8" y="87"/>
                  </a:lnTo>
                  <a:lnTo>
                    <a:pt x="8" y="89"/>
                  </a:lnTo>
                  <a:lnTo>
                    <a:pt x="8" y="91"/>
                  </a:lnTo>
                  <a:lnTo>
                    <a:pt x="10" y="91"/>
                  </a:lnTo>
                  <a:lnTo>
                    <a:pt x="10" y="92"/>
                  </a:lnTo>
                  <a:lnTo>
                    <a:pt x="12" y="92"/>
                  </a:lnTo>
                  <a:lnTo>
                    <a:pt x="12" y="94"/>
                  </a:lnTo>
                  <a:lnTo>
                    <a:pt x="13" y="94"/>
                  </a:lnTo>
                  <a:lnTo>
                    <a:pt x="15" y="96"/>
                  </a:lnTo>
                  <a:lnTo>
                    <a:pt x="15" y="97"/>
                  </a:lnTo>
                  <a:lnTo>
                    <a:pt x="17" y="99"/>
                  </a:lnTo>
                  <a:lnTo>
                    <a:pt x="18" y="99"/>
                  </a:lnTo>
                  <a:lnTo>
                    <a:pt x="20" y="99"/>
                  </a:lnTo>
                  <a:lnTo>
                    <a:pt x="20" y="101"/>
                  </a:lnTo>
                  <a:lnTo>
                    <a:pt x="22" y="101"/>
                  </a:lnTo>
                  <a:lnTo>
                    <a:pt x="22" y="103"/>
                  </a:lnTo>
                  <a:lnTo>
                    <a:pt x="25" y="104"/>
                  </a:lnTo>
                  <a:lnTo>
                    <a:pt x="27" y="104"/>
                  </a:lnTo>
                  <a:lnTo>
                    <a:pt x="27" y="106"/>
                  </a:lnTo>
                  <a:lnTo>
                    <a:pt x="30" y="108"/>
                  </a:lnTo>
                  <a:lnTo>
                    <a:pt x="35" y="109"/>
                  </a:lnTo>
                  <a:lnTo>
                    <a:pt x="37" y="111"/>
                  </a:lnTo>
                  <a:lnTo>
                    <a:pt x="39" y="111"/>
                  </a:lnTo>
                  <a:lnTo>
                    <a:pt x="41" y="111"/>
                  </a:lnTo>
                  <a:lnTo>
                    <a:pt x="42" y="111"/>
                  </a:lnTo>
                  <a:lnTo>
                    <a:pt x="44" y="111"/>
                  </a:lnTo>
                  <a:lnTo>
                    <a:pt x="46" y="111"/>
                  </a:lnTo>
                  <a:lnTo>
                    <a:pt x="47" y="111"/>
                  </a:lnTo>
                  <a:lnTo>
                    <a:pt x="49" y="111"/>
                  </a:lnTo>
                  <a:lnTo>
                    <a:pt x="51" y="111"/>
                  </a:lnTo>
                  <a:lnTo>
                    <a:pt x="52" y="111"/>
                  </a:lnTo>
                  <a:lnTo>
                    <a:pt x="54" y="111"/>
                  </a:lnTo>
                  <a:lnTo>
                    <a:pt x="56" y="111"/>
                  </a:lnTo>
                  <a:lnTo>
                    <a:pt x="58" y="111"/>
                  </a:lnTo>
                  <a:lnTo>
                    <a:pt x="59" y="111"/>
                  </a:lnTo>
                  <a:lnTo>
                    <a:pt x="61" y="111"/>
                  </a:lnTo>
                  <a:lnTo>
                    <a:pt x="63" y="111"/>
                  </a:lnTo>
                  <a:lnTo>
                    <a:pt x="64" y="111"/>
                  </a:lnTo>
                  <a:lnTo>
                    <a:pt x="66" y="111"/>
                  </a:lnTo>
                  <a:lnTo>
                    <a:pt x="68" y="111"/>
                  </a:lnTo>
                  <a:lnTo>
                    <a:pt x="71" y="111"/>
                  </a:lnTo>
                  <a:lnTo>
                    <a:pt x="76" y="108"/>
                  </a:lnTo>
                  <a:lnTo>
                    <a:pt x="78" y="108"/>
                  </a:lnTo>
                  <a:lnTo>
                    <a:pt x="80" y="108"/>
                  </a:lnTo>
                  <a:lnTo>
                    <a:pt x="80" y="106"/>
                  </a:lnTo>
                  <a:lnTo>
                    <a:pt x="81" y="106"/>
                  </a:lnTo>
                  <a:lnTo>
                    <a:pt x="83" y="104"/>
                  </a:lnTo>
                  <a:lnTo>
                    <a:pt x="85" y="104"/>
                  </a:lnTo>
                  <a:lnTo>
                    <a:pt x="87" y="104"/>
                  </a:lnTo>
                  <a:lnTo>
                    <a:pt x="87" y="103"/>
                  </a:lnTo>
                  <a:lnTo>
                    <a:pt x="88" y="103"/>
                  </a:lnTo>
                  <a:lnTo>
                    <a:pt x="88" y="101"/>
                  </a:lnTo>
                  <a:lnTo>
                    <a:pt x="90" y="101"/>
                  </a:lnTo>
                  <a:lnTo>
                    <a:pt x="92" y="99"/>
                  </a:lnTo>
                  <a:lnTo>
                    <a:pt x="93" y="99"/>
                  </a:lnTo>
                  <a:lnTo>
                    <a:pt x="93" y="97"/>
                  </a:lnTo>
                  <a:lnTo>
                    <a:pt x="95" y="97"/>
                  </a:lnTo>
                  <a:lnTo>
                    <a:pt x="97" y="96"/>
                  </a:lnTo>
                  <a:lnTo>
                    <a:pt x="97" y="94"/>
                  </a:lnTo>
                  <a:lnTo>
                    <a:pt x="98" y="92"/>
                  </a:lnTo>
                  <a:lnTo>
                    <a:pt x="100" y="92"/>
                  </a:lnTo>
                  <a:lnTo>
                    <a:pt x="102" y="91"/>
                  </a:lnTo>
                  <a:lnTo>
                    <a:pt x="102" y="89"/>
                  </a:lnTo>
                  <a:lnTo>
                    <a:pt x="102" y="87"/>
                  </a:lnTo>
                  <a:lnTo>
                    <a:pt x="104" y="87"/>
                  </a:lnTo>
                  <a:lnTo>
                    <a:pt x="105" y="85"/>
                  </a:lnTo>
                  <a:lnTo>
                    <a:pt x="107" y="84"/>
                  </a:lnTo>
                  <a:lnTo>
                    <a:pt x="107" y="82"/>
                  </a:lnTo>
                  <a:lnTo>
                    <a:pt x="109" y="79"/>
                  </a:lnTo>
                  <a:lnTo>
                    <a:pt x="110" y="75"/>
                  </a:lnTo>
                  <a:lnTo>
                    <a:pt x="112" y="72"/>
                  </a:lnTo>
                  <a:lnTo>
                    <a:pt x="112" y="70"/>
                  </a:lnTo>
                  <a:lnTo>
                    <a:pt x="114" y="70"/>
                  </a:lnTo>
                  <a:lnTo>
                    <a:pt x="114" y="68"/>
                  </a:lnTo>
                  <a:lnTo>
                    <a:pt x="114" y="67"/>
                  </a:lnTo>
                  <a:lnTo>
                    <a:pt x="114" y="65"/>
                  </a:lnTo>
                  <a:lnTo>
                    <a:pt x="114" y="63"/>
                  </a:lnTo>
                  <a:lnTo>
                    <a:pt x="114" y="62"/>
                  </a:lnTo>
                  <a:lnTo>
                    <a:pt x="114" y="58"/>
                  </a:lnTo>
                  <a:lnTo>
                    <a:pt x="114" y="56"/>
                  </a:lnTo>
                  <a:lnTo>
                    <a:pt x="114" y="55"/>
                  </a:lnTo>
                  <a:lnTo>
                    <a:pt x="114" y="53"/>
                  </a:lnTo>
                  <a:lnTo>
                    <a:pt x="114" y="51"/>
                  </a:lnTo>
                  <a:lnTo>
                    <a:pt x="114" y="50"/>
                  </a:lnTo>
                  <a:lnTo>
                    <a:pt x="114" y="48"/>
                  </a:lnTo>
                  <a:lnTo>
                    <a:pt x="114" y="46"/>
                  </a:lnTo>
                  <a:lnTo>
                    <a:pt x="114" y="45"/>
                  </a:lnTo>
                  <a:lnTo>
                    <a:pt x="114" y="43"/>
                  </a:lnTo>
                  <a:lnTo>
                    <a:pt x="114" y="41"/>
                  </a:lnTo>
                  <a:lnTo>
                    <a:pt x="114" y="39"/>
                  </a:lnTo>
                  <a:lnTo>
                    <a:pt x="112" y="38"/>
                  </a:lnTo>
                  <a:lnTo>
                    <a:pt x="110" y="33"/>
                  </a:lnTo>
                  <a:lnTo>
                    <a:pt x="109" y="33"/>
                  </a:lnTo>
                  <a:lnTo>
                    <a:pt x="109" y="29"/>
                  </a:lnTo>
                  <a:lnTo>
                    <a:pt x="107" y="27"/>
                  </a:lnTo>
                  <a:lnTo>
                    <a:pt x="107" y="26"/>
                  </a:lnTo>
                  <a:lnTo>
                    <a:pt x="105" y="24"/>
                  </a:lnTo>
                  <a:lnTo>
                    <a:pt x="104" y="22"/>
                  </a:lnTo>
                  <a:lnTo>
                    <a:pt x="102" y="21"/>
                  </a:lnTo>
                  <a:lnTo>
                    <a:pt x="102" y="19"/>
                  </a:lnTo>
                  <a:lnTo>
                    <a:pt x="100" y="19"/>
                  </a:lnTo>
                  <a:lnTo>
                    <a:pt x="100" y="17"/>
                  </a:lnTo>
                  <a:lnTo>
                    <a:pt x="98" y="16"/>
                  </a:lnTo>
                  <a:lnTo>
                    <a:pt x="97" y="16"/>
                  </a:lnTo>
                  <a:lnTo>
                    <a:pt x="97" y="14"/>
                  </a:lnTo>
                  <a:lnTo>
                    <a:pt x="95" y="14"/>
                  </a:lnTo>
                  <a:lnTo>
                    <a:pt x="93" y="12"/>
                  </a:lnTo>
                  <a:lnTo>
                    <a:pt x="93" y="10"/>
                  </a:lnTo>
                  <a:lnTo>
                    <a:pt x="92" y="10"/>
                  </a:lnTo>
                  <a:lnTo>
                    <a:pt x="88" y="9"/>
                  </a:lnTo>
                  <a:lnTo>
                    <a:pt x="87" y="7"/>
                  </a:lnTo>
                  <a:lnTo>
                    <a:pt x="81" y="5"/>
                  </a:lnTo>
                  <a:close/>
                </a:path>
              </a:pathLst>
            </a:custGeom>
            <a:solidFill>
              <a:srgbClr val="808080"/>
            </a:solidFill>
            <a:ln w="9525">
              <a:noFill/>
              <a:round/>
              <a:headEnd/>
              <a:tailEnd/>
            </a:ln>
          </p:spPr>
          <p:txBody>
            <a:bodyPr/>
            <a:lstStyle/>
            <a:p>
              <a:endParaRPr lang="en-US"/>
            </a:p>
          </p:txBody>
        </p:sp>
        <p:sp>
          <p:nvSpPr>
            <p:cNvPr id="597" name="Freeform 2768"/>
            <p:cNvSpPr>
              <a:spLocks/>
            </p:cNvSpPr>
            <p:nvPr/>
          </p:nvSpPr>
          <p:spPr bwMode="auto">
            <a:xfrm>
              <a:off x="2944" y="2630"/>
              <a:ext cx="114" cy="113"/>
            </a:xfrm>
            <a:custGeom>
              <a:avLst/>
              <a:gdLst>
                <a:gd name="T0" fmla="*/ 75 w 114"/>
                <a:gd name="T1" fmla="*/ 4 h 113"/>
                <a:gd name="T2" fmla="*/ 68 w 114"/>
                <a:gd name="T3" fmla="*/ 2 h 113"/>
                <a:gd name="T4" fmla="*/ 61 w 114"/>
                <a:gd name="T5" fmla="*/ 2 h 113"/>
                <a:gd name="T6" fmla="*/ 56 w 114"/>
                <a:gd name="T7" fmla="*/ 2 h 113"/>
                <a:gd name="T8" fmla="*/ 49 w 114"/>
                <a:gd name="T9" fmla="*/ 2 h 113"/>
                <a:gd name="T10" fmla="*/ 42 w 114"/>
                <a:gd name="T11" fmla="*/ 4 h 113"/>
                <a:gd name="T12" fmla="*/ 32 w 114"/>
                <a:gd name="T13" fmla="*/ 7 h 113"/>
                <a:gd name="T14" fmla="*/ 27 w 114"/>
                <a:gd name="T15" fmla="*/ 11 h 113"/>
                <a:gd name="T16" fmla="*/ 22 w 114"/>
                <a:gd name="T17" fmla="*/ 12 h 113"/>
                <a:gd name="T18" fmla="*/ 18 w 114"/>
                <a:gd name="T19" fmla="*/ 17 h 113"/>
                <a:gd name="T20" fmla="*/ 13 w 114"/>
                <a:gd name="T21" fmla="*/ 21 h 113"/>
                <a:gd name="T22" fmla="*/ 10 w 114"/>
                <a:gd name="T23" fmla="*/ 26 h 113"/>
                <a:gd name="T24" fmla="*/ 3 w 114"/>
                <a:gd name="T25" fmla="*/ 38 h 113"/>
                <a:gd name="T26" fmla="*/ 1 w 114"/>
                <a:gd name="T27" fmla="*/ 45 h 113"/>
                <a:gd name="T28" fmla="*/ 0 w 114"/>
                <a:gd name="T29" fmla="*/ 51 h 113"/>
                <a:gd name="T30" fmla="*/ 0 w 114"/>
                <a:gd name="T31" fmla="*/ 58 h 113"/>
                <a:gd name="T32" fmla="*/ 0 w 114"/>
                <a:gd name="T33" fmla="*/ 65 h 113"/>
                <a:gd name="T34" fmla="*/ 1 w 114"/>
                <a:gd name="T35" fmla="*/ 74 h 113"/>
                <a:gd name="T36" fmla="*/ 5 w 114"/>
                <a:gd name="T37" fmla="*/ 84 h 113"/>
                <a:gd name="T38" fmla="*/ 8 w 114"/>
                <a:gd name="T39" fmla="*/ 91 h 113"/>
                <a:gd name="T40" fmla="*/ 13 w 114"/>
                <a:gd name="T41" fmla="*/ 94 h 113"/>
                <a:gd name="T42" fmla="*/ 17 w 114"/>
                <a:gd name="T43" fmla="*/ 98 h 113"/>
                <a:gd name="T44" fmla="*/ 20 w 114"/>
                <a:gd name="T45" fmla="*/ 103 h 113"/>
                <a:gd name="T46" fmla="*/ 25 w 114"/>
                <a:gd name="T47" fmla="*/ 106 h 113"/>
                <a:gd name="T48" fmla="*/ 35 w 114"/>
                <a:gd name="T49" fmla="*/ 109 h 113"/>
                <a:gd name="T50" fmla="*/ 42 w 114"/>
                <a:gd name="T51" fmla="*/ 113 h 113"/>
                <a:gd name="T52" fmla="*/ 49 w 114"/>
                <a:gd name="T53" fmla="*/ 113 h 113"/>
                <a:gd name="T54" fmla="*/ 56 w 114"/>
                <a:gd name="T55" fmla="*/ 113 h 113"/>
                <a:gd name="T56" fmla="*/ 63 w 114"/>
                <a:gd name="T57" fmla="*/ 113 h 113"/>
                <a:gd name="T58" fmla="*/ 71 w 114"/>
                <a:gd name="T59" fmla="*/ 111 h 113"/>
                <a:gd name="T60" fmla="*/ 83 w 114"/>
                <a:gd name="T61" fmla="*/ 108 h 113"/>
                <a:gd name="T62" fmla="*/ 88 w 114"/>
                <a:gd name="T63" fmla="*/ 104 h 113"/>
                <a:gd name="T64" fmla="*/ 93 w 114"/>
                <a:gd name="T65" fmla="*/ 101 h 113"/>
                <a:gd name="T66" fmla="*/ 97 w 114"/>
                <a:gd name="T67" fmla="*/ 96 h 113"/>
                <a:gd name="T68" fmla="*/ 102 w 114"/>
                <a:gd name="T69" fmla="*/ 92 h 113"/>
                <a:gd name="T70" fmla="*/ 105 w 114"/>
                <a:gd name="T71" fmla="*/ 89 h 113"/>
                <a:gd name="T72" fmla="*/ 110 w 114"/>
                <a:gd name="T73" fmla="*/ 80 h 113"/>
                <a:gd name="T74" fmla="*/ 114 w 114"/>
                <a:gd name="T75" fmla="*/ 72 h 113"/>
                <a:gd name="T76" fmla="*/ 114 w 114"/>
                <a:gd name="T77" fmla="*/ 65 h 113"/>
                <a:gd name="T78" fmla="*/ 114 w 114"/>
                <a:gd name="T79" fmla="*/ 58 h 113"/>
                <a:gd name="T80" fmla="*/ 114 w 114"/>
                <a:gd name="T81" fmla="*/ 51 h 113"/>
                <a:gd name="T82" fmla="*/ 114 w 114"/>
                <a:gd name="T83" fmla="*/ 45 h 113"/>
                <a:gd name="T84" fmla="*/ 112 w 114"/>
                <a:gd name="T85" fmla="*/ 38 h 113"/>
                <a:gd name="T86" fmla="*/ 107 w 114"/>
                <a:gd name="T87" fmla="*/ 28 h 113"/>
                <a:gd name="T88" fmla="*/ 104 w 114"/>
                <a:gd name="T89" fmla="*/ 22 h 113"/>
                <a:gd name="T90" fmla="*/ 98 w 114"/>
                <a:gd name="T91" fmla="*/ 17 h 113"/>
                <a:gd name="T92" fmla="*/ 93 w 114"/>
                <a:gd name="T93" fmla="*/ 12 h 113"/>
                <a:gd name="T94" fmla="*/ 87 w 114"/>
                <a:gd name="T95" fmla="*/ 9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3"/>
                <a:gd name="T146" fmla="*/ 114 w 11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3">
                  <a:moveTo>
                    <a:pt x="83" y="7"/>
                  </a:moveTo>
                  <a:lnTo>
                    <a:pt x="78" y="5"/>
                  </a:lnTo>
                  <a:lnTo>
                    <a:pt x="76" y="4"/>
                  </a:lnTo>
                  <a:lnTo>
                    <a:pt x="75" y="4"/>
                  </a:lnTo>
                  <a:lnTo>
                    <a:pt x="73" y="2"/>
                  </a:lnTo>
                  <a:lnTo>
                    <a:pt x="71" y="2"/>
                  </a:lnTo>
                  <a:lnTo>
                    <a:pt x="69" y="2"/>
                  </a:lnTo>
                  <a:lnTo>
                    <a:pt x="68" y="2"/>
                  </a:lnTo>
                  <a:lnTo>
                    <a:pt x="66" y="2"/>
                  </a:lnTo>
                  <a:lnTo>
                    <a:pt x="64" y="2"/>
                  </a:lnTo>
                  <a:lnTo>
                    <a:pt x="63" y="2"/>
                  </a:lnTo>
                  <a:lnTo>
                    <a:pt x="61" y="2"/>
                  </a:lnTo>
                  <a:lnTo>
                    <a:pt x="59" y="2"/>
                  </a:lnTo>
                  <a:lnTo>
                    <a:pt x="59" y="0"/>
                  </a:lnTo>
                  <a:lnTo>
                    <a:pt x="58" y="0"/>
                  </a:lnTo>
                  <a:lnTo>
                    <a:pt x="56" y="2"/>
                  </a:lnTo>
                  <a:lnTo>
                    <a:pt x="54" y="2"/>
                  </a:lnTo>
                  <a:lnTo>
                    <a:pt x="52" y="2"/>
                  </a:lnTo>
                  <a:lnTo>
                    <a:pt x="51" y="2"/>
                  </a:lnTo>
                  <a:lnTo>
                    <a:pt x="49" y="2"/>
                  </a:lnTo>
                  <a:lnTo>
                    <a:pt x="47" y="2"/>
                  </a:lnTo>
                  <a:lnTo>
                    <a:pt x="46" y="2"/>
                  </a:lnTo>
                  <a:lnTo>
                    <a:pt x="44" y="4"/>
                  </a:lnTo>
                  <a:lnTo>
                    <a:pt x="42" y="4"/>
                  </a:lnTo>
                  <a:lnTo>
                    <a:pt x="37" y="5"/>
                  </a:lnTo>
                  <a:lnTo>
                    <a:pt x="35" y="7"/>
                  </a:lnTo>
                  <a:lnTo>
                    <a:pt x="34" y="7"/>
                  </a:lnTo>
                  <a:lnTo>
                    <a:pt x="32" y="7"/>
                  </a:lnTo>
                  <a:lnTo>
                    <a:pt x="32" y="9"/>
                  </a:lnTo>
                  <a:lnTo>
                    <a:pt x="30" y="9"/>
                  </a:lnTo>
                  <a:lnTo>
                    <a:pt x="29" y="9"/>
                  </a:lnTo>
                  <a:lnTo>
                    <a:pt x="27" y="11"/>
                  </a:lnTo>
                  <a:lnTo>
                    <a:pt x="25" y="11"/>
                  </a:lnTo>
                  <a:lnTo>
                    <a:pt x="25" y="12"/>
                  </a:lnTo>
                  <a:lnTo>
                    <a:pt x="23" y="12"/>
                  </a:lnTo>
                  <a:lnTo>
                    <a:pt x="22" y="12"/>
                  </a:lnTo>
                  <a:lnTo>
                    <a:pt x="22" y="14"/>
                  </a:lnTo>
                  <a:lnTo>
                    <a:pt x="20" y="14"/>
                  </a:lnTo>
                  <a:lnTo>
                    <a:pt x="20" y="16"/>
                  </a:lnTo>
                  <a:lnTo>
                    <a:pt x="18" y="17"/>
                  </a:lnTo>
                  <a:lnTo>
                    <a:pt x="17" y="19"/>
                  </a:lnTo>
                  <a:lnTo>
                    <a:pt x="17" y="21"/>
                  </a:lnTo>
                  <a:lnTo>
                    <a:pt x="15" y="21"/>
                  </a:lnTo>
                  <a:lnTo>
                    <a:pt x="13" y="21"/>
                  </a:lnTo>
                  <a:lnTo>
                    <a:pt x="13" y="22"/>
                  </a:lnTo>
                  <a:lnTo>
                    <a:pt x="13" y="24"/>
                  </a:lnTo>
                  <a:lnTo>
                    <a:pt x="12" y="24"/>
                  </a:lnTo>
                  <a:lnTo>
                    <a:pt x="10" y="26"/>
                  </a:lnTo>
                  <a:lnTo>
                    <a:pt x="8" y="28"/>
                  </a:lnTo>
                  <a:lnTo>
                    <a:pt x="6" y="31"/>
                  </a:lnTo>
                  <a:lnTo>
                    <a:pt x="5" y="36"/>
                  </a:lnTo>
                  <a:lnTo>
                    <a:pt x="3" y="38"/>
                  </a:lnTo>
                  <a:lnTo>
                    <a:pt x="3" y="40"/>
                  </a:lnTo>
                  <a:lnTo>
                    <a:pt x="1" y="41"/>
                  </a:lnTo>
                  <a:lnTo>
                    <a:pt x="1" y="43"/>
                  </a:lnTo>
                  <a:lnTo>
                    <a:pt x="1" y="45"/>
                  </a:lnTo>
                  <a:lnTo>
                    <a:pt x="1" y="48"/>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9"/>
                  </a:lnTo>
                  <a:lnTo>
                    <a:pt x="1" y="72"/>
                  </a:lnTo>
                  <a:lnTo>
                    <a:pt x="1" y="74"/>
                  </a:lnTo>
                  <a:lnTo>
                    <a:pt x="1" y="75"/>
                  </a:lnTo>
                  <a:lnTo>
                    <a:pt x="3" y="80"/>
                  </a:lnTo>
                  <a:lnTo>
                    <a:pt x="5" y="82"/>
                  </a:lnTo>
                  <a:lnTo>
                    <a:pt x="5" y="84"/>
                  </a:lnTo>
                  <a:lnTo>
                    <a:pt x="6" y="86"/>
                  </a:lnTo>
                  <a:lnTo>
                    <a:pt x="6" y="89"/>
                  </a:lnTo>
                  <a:lnTo>
                    <a:pt x="8" y="89"/>
                  </a:lnTo>
                  <a:lnTo>
                    <a:pt x="8" y="91"/>
                  </a:lnTo>
                  <a:lnTo>
                    <a:pt x="10" y="91"/>
                  </a:lnTo>
                  <a:lnTo>
                    <a:pt x="10" y="92"/>
                  </a:lnTo>
                  <a:lnTo>
                    <a:pt x="12" y="92"/>
                  </a:lnTo>
                  <a:lnTo>
                    <a:pt x="13" y="94"/>
                  </a:lnTo>
                  <a:lnTo>
                    <a:pt x="13" y="96"/>
                  </a:lnTo>
                  <a:lnTo>
                    <a:pt x="15" y="96"/>
                  </a:lnTo>
                  <a:lnTo>
                    <a:pt x="15" y="98"/>
                  </a:lnTo>
                  <a:lnTo>
                    <a:pt x="17" y="98"/>
                  </a:lnTo>
                  <a:lnTo>
                    <a:pt x="18" y="99"/>
                  </a:lnTo>
                  <a:lnTo>
                    <a:pt x="18" y="101"/>
                  </a:lnTo>
                  <a:lnTo>
                    <a:pt x="20" y="101"/>
                  </a:lnTo>
                  <a:lnTo>
                    <a:pt x="20" y="103"/>
                  </a:lnTo>
                  <a:lnTo>
                    <a:pt x="22" y="103"/>
                  </a:lnTo>
                  <a:lnTo>
                    <a:pt x="22" y="104"/>
                  </a:lnTo>
                  <a:lnTo>
                    <a:pt x="25" y="104"/>
                  </a:lnTo>
                  <a:lnTo>
                    <a:pt x="25" y="106"/>
                  </a:lnTo>
                  <a:lnTo>
                    <a:pt x="27" y="106"/>
                  </a:lnTo>
                  <a:lnTo>
                    <a:pt x="27" y="108"/>
                  </a:lnTo>
                  <a:lnTo>
                    <a:pt x="32" y="108"/>
                  </a:lnTo>
                  <a:lnTo>
                    <a:pt x="35" y="109"/>
                  </a:lnTo>
                  <a:lnTo>
                    <a:pt x="37" y="109"/>
                  </a:lnTo>
                  <a:lnTo>
                    <a:pt x="39" y="111"/>
                  </a:lnTo>
                  <a:lnTo>
                    <a:pt x="40" y="113"/>
                  </a:lnTo>
                  <a:lnTo>
                    <a:pt x="42" y="113"/>
                  </a:lnTo>
                  <a:lnTo>
                    <a:pt x="44" y="113"/>
                  </a:lnTo>
                  <a:lnTo>
                    <a:pt x="46" y="113"/>
                  </a:lnTo>
                  <a:lnTo>
                    <a:pt x="47" y="113"/>
                  </a:lnTo>
                  <a:lnTo>
                    <a:pt x="49" y="113"/>
                  </a:lnTo>
                  <a:lnTo>
                    <a:pt x="51" y="113"/>
                  </a:lnTo>
                  <a:lnTo>
                    <a:pt x="52" y="113"/>
                  </a:lnTo>
                  <a:lnTo>
                    <a:pt x="54" y="113"/>
                  </a:lnTo>
                  <a:lnTo>
                    <a:pt x="56" y="113"/>
                  </a:lnTo>
                  <a:lnTo>
                    <a:pt x="58" y="113"/>
                  </a:lnTo>
                  <a:lnTo>
                    <a:pt x="59" y="113"/>
                  </a:lnTo>
                  <a:lnTo>
                    <a:pt x="61" y="113"/>
                  </a:lnTo>
                  <a:lnTo>
                    <a:pt x="63" y="113"/>
                  </a:lnTo>
                  <a:lnTo>
                    <a:pt x="64" y="113"/>
                  </a:lnTo>
                  <a:lnTo>
                    <a:pt x="66" y="113"/>
                  </a:lnTo>
                  <a:lnTo>
                    <a:pt x="68" y="113"/>
                  </a:lnTo>
                  <a:lnTo>
                    <a:pt x="71" y="111"/>
                  </a:lnTo>
                  <a:lnTo>
                    <a:pt x="78" y="108"/>
                  </a:lnTo>
                  <a:lnTo>
                    <a:pt x="80" y="108"/>
                  </a:lnTo>
                  <a:lnTo>
                    <a:pt x="81" y="108"/>
                  </a:lnTo>
                  <a:lnTo>
                    <a:pt x="83" y="108"/>
                  </a:lnTo>
                  <a:lnTo>
                    <a:pt x="85" y="106"/>
                  </a:lnTo>
                  <a:lnTo>
                    <a:pt x="85" y="104"/>
                  </a:lnTo>
                  <a:lnTo>
                    <a:pt x="87" y="104"/>
                  </a:lnTo>
                  <a:lnTo>
                    <a:pt x="88" y="104"/>
                  </a:lnTo>
                  <a:lnTo>
                    <a:pt x="88" y="103"/>
                  </a:lnTo>
                  <a:lnTo>
                    <a:pt x="90" y="103"/>
                  </a:lnTo>
                  <a:lnTo>
                    <a:pt x="92" y="101"/>
                  </a:lnTo>
                  <a:lnTo>
                    <a:pt x="93" y="101"/>
                  </a:lnTo>
                  <a:lnTo>
                    <a:pt x="93" y="99"/>
                  </a:lnTo>
                  <a:lnTo>
                    <a:pt x="93" y="98"/>
                  </a:lnTo>
                  <a:lnTo>
                    <a:pt x="95" y="98"/>
                  </a:lnTo>
                  <a:lnTo>
                    <a:pt x="97" y="96"/>
                  </a:lnTo>
                  <a:lnTo>
                    <a:pt x="98" y="96"/>
                  </a:lnTo>
                  <a:lnTo>
                    <a:pt x="98" y="94"/>
                  </a:lnTo>
                  <a:lnTo>
                    <a:pt x="100" y="92"/>
                  </a:lnTo>
                  <a:lnTo>
                    <a:pt x="102" y="92"/>
                  </a:lnTo>
                  <a:lnTo>
                    <a:pt x="102" y="91"/>
                  </a:lnTo>
                  <a:lnTo>
                    <a:pt x="104" y="91"/>
                  </a:lnTo>
                  <a:lnTo>
                    <a:pt x="104" y="89"/>
                  </a:lnTo>
                  <a:lnTo>
                    <a:pt x="105" y="89"/>
                  </a:lnTo>
                  <a:lnTo>
                    <a:pt x="105" y="87"/>
                  </a:lnTo>
                  <a:lnTo>
                    <a:pt x="105" y="86"/>
                  </a:lnTo>
                  <a:lnTo>
                    <a:pt x="107" y="84"/>
                  </a:lnTo>
                  <a:lnTo>
                    <a:pt x="110" y="80"/>
                  </a:lnTo>
                  <a:lnTo>
                    <a:pt x="110" y="77"/>
                  </a:lnTo>
                  <a:lnTo>
                    <a:pt x="110" y="75"/>
                  </a:lnTo>
                  <a:lnTo>
                    <a:pt x="112" y="72"/>
                  </a:lnTo>
                  <a:lnTo>
                    <a:pt x="114" y="72"/>
                  </a:lnTo>
                  <a:lnTo>
                    <a:pt x="114" y="70"/>
                  </a:lnTo>
                  <a:lnTo>
                    <a:pt x="114" y="69"/>
                  </a:lnTo>
                  <a:lnTo>
                    <a:pt x="114" y="67"/>
                  </a:lnTo>
                  <a:lnTo>
                    <a:pt x="114" y="65"/>
                  </a:lnTo>
                  <a:lnTo>
                    <a:pt x="114" y="63"/>
                  </a:lnTo>
                  <a:lnTo>
                    <a:pt x="114" y="62"/>
                  </a:lnTo>
                  <a:lnTo>
                    <a:pt x="114" y="60"/>
                  </a:lnTo>
                  <a:lnTo>
                    <a:pt x="114" y="58"/>
                  </a:lnTo>
                  <a:lnTo>
                    <a:pt x="114" y="57"/>
                  </a:lnTo>
                  <a:lnTo>
                    <a:pt x="114" y="55"/>
                  </a:lnTo>
                  <a:lnTo>
                    <a:pt x="114" y="53"/>
                  </a:lnTo>
                  <a:lnTo>
                    <a:pt x="114" y="51"/>
                  </a:lnTo>
                  <a:lnTo>
                    <a:pt x="114" y="50"/>
                  </a:lnTo>
                  <a:lnTo>
                    <a:pt x="114" y="48"/>
                  </a:lnTo>
                  <a:lnTo>
                    <a:pt x="114" y="46"/>
                  </a:lnTo>
                  <a:lnTo>
                    <a:pt x="114" y="45"/>
                  </a:lnTo>
                  <a:lnTo>
                    <a:pt x="114" y="43"/>
                  </a:lnTo>
                  <a:lnTo>
                    <a:pt x="114" y="41"/>
                  </a:lnTo>
                  <a:lnTo>
                    <a:pt x="114" y="40"/>
                  </a:lnTo>
                  <a:lnTo>
                    <a:pt x="112" y="38"/>
                  </a:lnTo>
                  <a:lnTo>
                    <a:pt x="110" y="33"/>
                  </a:lnTo>
                  <a:lnTo>
                    <a:pt x="110" y="31"/>
                  </a:lnTo>
                  <a:lnTo>
                    <a:pt x="109" y="29"/>
                  </a:lnTo>
                  <a:lnTo>
                    <a:pt x="107" y="28"/>
                  </a:lnTo>
                  <a:lnTo>
                    <a:pt x="107" y="26"/>
                  </a:lnTo>
                  <a:lnTo>
                    <a:pt x="105" y="24"/>
                  </a:lnTo>
                  <a:lnTo>
                    <a:pt x="105" y="22"/>
                  </a:lnTo>
                  <a:lnTo>
                    <a:pt x="104" y="22"/>
                  </a:lnTo>
                  <a:lnTo>
                    <a:pt x="104" y="21"/>
                  </a:lnTo>
                  <a:lnTo>
                    <a:pt x="102" y="21"/>
                  </a:lnTo>
                  <a:lnTo>
                    <a:pt x="100" y="19"/>
                  </a:lnTo>
                  <a:lnTo>
                    <a:pt x="98" y="17"/>
                  </a:lnTo>
                  <a:lnTo>
                    <a:pt x="98" y="16"/>
                  </a:lnTo>
                  <a:lnTo>
                    <a:pt x="97" y="14"/>
                  </a:lnTo>
                  <a:lnTo>
                    <a:pt x="95" y="14"/>
                  </a:lnTo>
                  <a:lnTo>
                    <a:pt x="93" y="12"/>
                  </a:lnTo>
                  <a:lnTo>
                    <a:pt x="92" y="11"/>
                  </a:lnTo>
                  <a:lnTo>
                    <a:pt x="88" y="11"/>
                  </a:lnTo>
                  <a:lnTo>
                    <a:pt x="88" y="9"/>
                  </a:lnTo>
                  <a:lnTo>
                    <a:pt x="87" y="9"/>
                  </a:lnTo>
                  <a:lnTo>
                    <a:pt x="87" y="7"/>
                  </a:lnTo>
                  <a:lnTo>
                    <a:pt x="83" y="7"/>
                  </a:lnTo>
                  <a:close/>
                </a:path>
              </a:pathLst>
            </a:custGeom>
            <a:solidFill>
              <a:srgbClr val="808080"/>
            </a:solidFill>
            <a:ln w="9525">
              <a:noFill/>
              <a:round/>
              <a:headEnd/>
              <a:tailEnd/>
            </a:ln>
          </p:spPr>
          <p:txBody>
            <a:bodyPr/>
            <a:lstStyle/>
            <a:p>
              <a:endParaRPr lang="en-US"/>
            </a:p>
          </p:txBody>
        </p:sp>
        <p:sp>
          <p:nvSpPr>
            <p:cNvPr id="598" name="Freeform 2769"/>
            <p:cNvSpPr>
              <a:spLocks/>
            </p:cNvSpPr>
            <p:nvPr/>
          </p:nvSpPr>
          <p:spPr bwMode="auto">
            <a:xfrm>
              <a:off x="2944" y="2673"/>
              <a:ext cx="114" cy="112"/>
            </a:xfrm>
            <a:custGeom>
              <a:avLst/>
              <a:gdLst>
                <a:gd name="T0" fmla="*/ 76 w 114"/>
                <a:gd name="T1" fmla="*/ 3 h 112"/>
                <a:gd name="T2" fmla="*/ 71 w 114"/>
                <a:gd name="T3" fmla="*/ 2 h 112"/>
                <a:gd name="T4" fmla="*/ 66 w 114"/>
                <a:gd name="T5" fmla="*/ 2 h 112"/>
                <a:gd name="T6" fmla="*/ 61 w 114"/>
                <a:gd name="T7" fmla="*/ 2 h 112"/>
                <a:gd name="T8" fmla="*/ 58 w 114"/>
                <a:gd name="T9" fmla="*/ 0 h 112"/>
                <a:gd name="T10" fmla="*/ 52 w 114"/>
                <a:gd name="T11" fmla="*/ 2 h 112"/>
                <a:gd name="T12" fmla="*/ 47 w 114"/>
                <a:gd name="T13" fmla="*/ 2 h 112"/>
                <a:gd name="T14" fmla="*/ 42 w 114"/>
                <a:gd name="T15" fmla="*/ 3 h 112"/>
                <a:gd name="T16" fmla="*/ 34 w 114"/>
                <a:gd name="T17" fmla="*/ 5 h 112"/>
                <a:gd name="T18" fmla="*/ 29 w 114"/>
                <a:gd name="T19" fmla="*/ 8 h 112"/>
                <a:gd name="T20" fmla="*/ 25 w 114"/>
                <a:gd name="T21" fmla="*/ 12 h 112"/>
                <a:gd name="T22" fmla="*/ 22 w 114"/>
                <a:gd name="T23" fmla="*/ 14 h 112"/>
                <a:gd name="T24" fmla="*/ 18 w 114"/>
                <a:gd name="T25" fmla="*/ 17 h 112"/>
                <a:gd name="T26" fmla="*/ 15 w 114"/>
                <a:gd name="T27" fmla="*/ 19 h 112"/>
                <a:gd name="T28" fmla="*/ 13 w 114"/>
                <a:gd name="T29" fmla="*/ 24 h 112"/>
                <a:gd name="T30" fmla="*/ 8 w 114"/>
                <a:gd name="T31" fmla="*/ 27 h 112"/>
                <a:gd name="T32" fmla="*/ 5 w 114"/>
                <a:gd name="T33" fmla="*/ 34 h 112"/>
                <a:gd name="T34" fmla="*/ 1 w 114"/>
                <a:gd name="T35" fmla="*/ 41 h 112"/>
                <a:gd name="T36" fmla="*/ 1 w 114"/>
                <a:gd name="T37" fmla="*/ 46 h 112"/>
                <a:gd name="T38" fmla="*/ 0 w 114"/>
                <a:gd name="T39" fmla="*/ 49 h 112"/>
                <a:gd name="T40" fmla="*/ 0 w 114"/>
                <a:gd name="T41" fmla="*/ 55 h 112"/>
                <a:gd name="T42" fmla="*/ 0 w 114"/>
                <a:gd name="T43" fmla="*/ 60 h 112"/>
                <a:gd name="T44" fmla="*/ 0 w 114"/>
                <a:gd name="T45" fmla="*/ 65 h 112"/>
                <a:gd name="T46" fmla="*/ 1 w 114"/>
                <a:gd name="T47" fmla="*/ 70 h 112"/>
                <a:gd name="T48" fmla="*/ 1 w 114"/>
                <a:gd name="T49" fmla="*/ 75 h 112"/>
                <a:gd name="T50" fmla="*/ 5 w 114"/>
                <a:gd name="T51" fmla="*/ 84 h 112"/>
                <a:gd name="T52" fmla="*/ 8 w 114"/>
                <a:gd name="T53" fmla="*/ 89 h 112"/>
                <a:gd name="T54" fmla="*/ 12 w 114"/>
                <a:gd name="T55" fmla="*/ 92 h 112"/>
                <a:gd name="T56" fmla="*/ 15 w 114"/>
                <a:gd name="T57" fmla="*/ 95 h 112"/>
                <a:gd name="T58" fmla="*/ 18 w 114"/>
                <a:gd name="T59" fmla="*/ 99 h 112"/>
                <a:gd name="T60" fmla="*/ 22 w 114"/>
                <a:gd name="T61" fmla="*/ 101 h 112"/>
                <a:gd name="T62" fmla="*/ 25 w 114"/>
                <a:gd name="T63" fmla="*/ 104 h 112"/>
                <a:gd name="T64" fmla="*/ 32 w 114"/>
                <a:gd name="T65" fmla="*/ 107 h 112"/>
                <a:gd name="T66" fmla="*/ 39 w 114"/>
                <a:gd name="T67" fmla="*/ 111 h 112"/>
                <a:gd name="T68" fmla="*/ 44 w 114"/>
                <a:gd name="T69" fmla="*/ 112 h 112"/>
                <a:gd name="T70" fmla="*/ 49 w 114"/>
                <a:gd name="T71" fmla="*/ 112 h 112"/>
                <a:gd name="T72" fmla="*/ 54 w 114"/>
                <a:gd name="T73" fmla="*/ 112 h 112"/>
                <a:gd name="T74" fmla="*/ 59 w 114"/>
                <a:gd name="T75" fmla="*/ 112 h 112"/>
                <a:gd name="T76" fmla="*/ 64 w 114"/>
                <a:gd name="T77" fmla="*/ 112 h 112"/>
                <a:gd name="T78" fmla="*/ 71 w 114"/>
                <a:gd name="T79" fmla="*/ 111 h 112"/>
                <a:gd name="T80" fmla="*/ 81 w 114"/>
                <a:gd name="T81" fmla="*/ 106 h 112"/>
                <a:gd name="T82" fmla="*/ 85 w 114"/>
                <a:gd name="T83" fmla="*/ 104 h 112"/>
                <a:gd name="T84" fmla="*/ 88 w 114"/>
                <a:gd name="T85" fmla="*/ 102 h 112"/>
                <a:gd name="T86" fmla="*/ 92 w 114"/>
                <a:gd name="T87" fmla="*/ 101 h 112"/>
                <a:gd name="T88" fmla="*/ 93 w 114"/>
                <a:gd name="T89" fmla="*/ 97 h 112"/>
                <a:gd name="T90" fmla="*/ 98 w 114"/>
                <a:gd name="T91" fmla="*/ 95 h 112"/>
                <a:gd name="T92" fmla="*/ 102 w 114"/>
                <a:gd name="T93" fmla="*/ 92 h 112"/>
                <a:gd name="T94" fmla="*/ 105 w 114"/>
                <a:gd name="T95" fmla="*/ 89 h 112"/>
                <a:gd name="T96" fmla="*/ 107 w 114"/>
                <a:gd name="T97" fmla="*/ 84 h 112"/>
                <a:gd name="T98" fmla="*/ 110 w 114"/>
                <a:gd name="T99" fmla="*/ 75 h 112"/>
                <a:gd name="T100" fmla="*/ 114 w 114"/>
                <a:gd name="T101" fmla="*/ 68 h 112"/>
                <a:gd name="T102" fmla="*/ 114 w 114"/>
                <a:gd name="T103" fmla="*/ 63 h 112"/>
                <a:gd name="T104" fmla="*/ 114 w 114"/>
                <a:gd name="T105" fmla="*/ 58 h 112"/>
                <a:gd name="T106" fmla="*/ 114 w 114"/>
                <a:gd name="T107" fmla="*/ 51 h 112"/>
                <a:gd name="T108" fmla="*/ 114 w 114"/>
                <a:gd name="T109" fmla="*/ 46 h 112"/>
                <a:gd name="T110" fmla="*/ 114 w 114"/>
                <a:gd name="T111" fmla="*/ 39 h 112"/>
                <a:gd name="T112" fmla="*/ 110 w 114"/>
                <a:gd name="T113" fmla="*/ 29 h 112"/>
                <a:gd name="T114" fmla="*/ 107 w 114"/>
                <a:gd name="T115" fmla="*/ 26 h 112"/>
                <a:gd name="T116" fmla="*/ 104 w 114"/>
                <a:gd name="T117" fmla="*/ 22 h 112"/>
                <a:gd name="T118" fmla="*/ 100 w 114"/>
                <a:gd name="T119" fmla="*/ 19 h 112"/>
                <a:gd name="T120" fmla="*/ 98 w 114"/>
                <a:gd name="T121" fmla="*/ 15 h 112"/>
                <a:gd name="T122" fmla="*/ 93 w 114"/>
                <a:gd name="T123" fmla="*/ 12 h 112"/>
                <a:gd name="T124" fmla="*/ 88 w 114"/>
                <a:gd name="T125" fmla="*/ 8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2"/>
                <a:gd name="T191" fmla="*/ 114 w 114"/>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2">
                  <a:moveTo>
                    <a:pt x="83" y="5"/>
                  </a:moveTo>
                  <a:lnTo>
                    <a:pt x="78" y="5"/>
                  </a:lnTo>
                  <a:lnTo>
                    <a:pt x="76" y="3"/>
                  </a:lnTo>
                  <a:lnTo>
                    <a:pt x="75" y="3"/>
                  </a:lnTo>
                  <a:lnTo>
                    <a:pt x="73" y="2"/>
                  </a:lnTo>
                  <a:lnTo>
                    <a:pt x="71" y="2"/>
                  </a:lnTo>
                  <a:lnTo>
                    <a:pt x="69" y="2"/>
                  </a:lnTo>
                  <a:lnTo>
                    <a:pt x="68" y="2"/>
                  </a:lnTo>
                  <a:lnTo>
                    <a:pt x="66" y="2"/>
                  </a:lnTo>
                  <a:lnTo>
                    <a:pt x="64" y="2"/>
                  </a:lnTo>
                  <a:lnTo>
                    <a:pt x="63" y="2"/>
                  </a:lnTo>
                  <a:lnTo>
                    <a:pt x="61" y="2"/>
                  </a:lnTo>
                  <a:lnTo>
                    <a:pt x="59" y="2"/>
                  </a:lnTo>
                  <a:lnTo>
                    <a:pt x="59" y="0"/>
                  </a:lnTo>
                  <a:lnTo>
                    <a:pt x="58" y="0"/>
                  </a:lnTo>
                  <a:lnTo>
                    <a:pt x="56" y="2"/>
                  </a:lnTo>
                  <a:lnTo>
                    <a:pt x="54" y="2"/>
                  </a:lnTo>
                  <a:lnTo>
                    <a:pt x="52" y="2"/>
                  </a:lnTo>
                  <a:lnTo>
                    <a:pt x="51" y="2"/>
                  </a:lnTo>
                  <a:lnTo>
                    <a:pt x="49" y="2"/>
                  </a:lnTo>
                  <a:lnTo>
                    <a:pt x="47" y="2"/>
                  </a:lnTo>
                  <a:lnTo>
                    <a:pt x="46" y="2"/>
                  </a:lnTo>
                  <a:lnTo>
                    <a:pt x="44" y="3"/>
                  </a:lnTo>
                  <a:lnTo>
                    <a:pt x="42" y="3"/>
                  </a:lnTo>
                  <a:lnTo>
                    <a:pt x="37" y="5"/>
                  </a:lnTo>
                  <a:lnTo>
                    <a:pt x="35" y="5"/>
                  </a:lnTo>
                  <a:lnTo>
                    <a:pt x="34" y="5"/>
                  </a:lnTo>
                  <a:lnTo>
                    <a:pt x="32" y="7"/>
                  </a:lnTo>
                  <a:lnTo>
                    <a:pt x="30" y="7"/>
                  </a:lnTo>
                  <a:lnTo>
                    <a:pt x="29" y="8"/>
                  </a:lnTo>
                  <a:lnTo>
                    <a:pt x="27" y="10"/>
                  </a:lnTo>
                  <a:lnTo>
                    <a:pt x="25" y="10"/>
                  </a:lnTo>
                  <a:lnTo>
                    <a:pt x="25" y="12"/>
                  </a:lnTo>
                  <a:lnTo>
                    <a:pt x="23" y="12"/>
                  </a:lnTo>
                  <a:lnTo>
                    <a:pt x="22" y="12"/>
                  </a:lnTo>
                  <a:lnTo>
                    <a:pt x="22" y="14"/>
                  </a:lnTo>
                  <a:lnTo>
                    <a:pt x="20" y="14"/>
                  </a:lnTo>
                  <a:lnTo>
                    <a:pt x="20" y="15"/>
                  </a:lnTo>
                  <a:lnTo>
                    <a:pt x="18" y="17"/>
                  </a:lnTo>
                  <a:lnTo>
                    <a:pt x="17" y="17"/>
                  </a:lnTo>
                  <a:lnTo>
                    <a:pt x="17" y="19"/>
                  </a:lnTo>
                  <a:lnTo>
                    <a:pt x="15" y="19"/>
                  </a:lnTo>
                  <a:lnTo>
                    <a:pt x="13" y="20"/>
                  </a:lnTo>
                  <a:lnTo>
                    <a:pt x="13" y="22"/>
                  </a:lnTo>
                  <a:lnTo>
                    <a:pt x="13" y="24"/>
                  </a:lnTo>
                  <a:lnTo>
                    <a:pt x="12" y="24"/>
                  </a:lnTo>
                  <a:lnTo>
                    <a:pt x="10" y="26"/>
                  </a:lnTo>
                  <a:lnTo>
                    <a:pt x="8" y="27"/>
                  </a:lnTo>
                  <a:lnTo>
                    <a:pt x="6" y="29"/>
                  </a:lnTo>
                  <a:lnTo>
                    <a:pt x="6" y="31"/>
                  </a:lnTo>
                  <a:lnTo>
                    <a:pt x="5" y="34"/>
                  </a:lnTo>
                  <a:lnTo>
                    <a:pt x="3" y="37"/>
                  </a:lnTo>
                  <a:lnTo>
                    <a:pt x="3" y="39"/>
                  </a:lnTo>
                  <a:lnTo>
                    <a:pt x="1" y="41"/>
                  </a:lnTo>
                  <a:lnTo>
                    <a:pt x="1" y="43"/>
                  </a:lnTo>
                  <a:lnTo>
                    <a:pt x="1" y="44"/>
                  </a:lnTo>
                  <a:lnTo>
                    <a:pt x="1" y="46"/>
                  </a:lnTo>
                  <a:lnTo>
                    <a:pt x="1" y="48"/>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1" y="70"/>
                  </a:lnTo>
                  <a:lnTo>
                    <a:pt x="1" y="72"/>
                  </a:lnTo>
                  <a:lnTo>
                    <a:pt x="1" y="73"/>
                  </a:lnTo>
                  <a:lnTo>
                    <a:pt x="1" y="75"/>
                  </a:lnTo>
                  <a:lnTo>
                    <a:pt x="3" y="80"/>
                  </a:lnTo>
                  <a:lnTo>
                    <a:pt x="5" y="82"/>
                  </a:lnTo>
                  <a:lnTo>
                    <a:pt x="5" y="84"/>
                  </a:lnTo>
                  <a:lnTo>
                    <a:pt x="6" y="85"/>
                  </a:lnTo>
                  <a:lnTo>
                    <a:pt x="6" y="89"/>
                  </a:lnTo>
                  <a:lnTo>
                    <a:pt x="8" y="89"/>
                  </a:lnTo>
                  <a:lnTo>
                    <a:pt x="10" y="90"/>
                  </a:lnTo>
                  <a:lnTo>
                    <a:pt x="10" y="92"/>
                  </a:lnTo>
                  <a:lnTo>
                    <a:pt x="12" y="92"/>
                  </a:lnTo>
                  <a:lnTo>
                    <a:pt x="13" y="94"/>
                  </a:lnTo>
                  <a:lnTo>
                    <a:pt x="13" y="95"/>
                  </a:lnTo>
                  <a:lnTo>
                    <a:pt x="15" y="95"/>
                  </a:lnTo>
                  <a:lnTo>
                    <a:pt x="15" y="97"/>
                  </a:lnTo>
                  <a:lnTo>
                    <a:pt x="17" y="97"/>
                  </a:lnTo>
                  <a:lnTo>
                    <a:pt x="18" y="99"/>
                  </a:lnTo>
                  <a:lnTo>
                    <a:pt x="18" y="101"/>
                  </a:lnTo>
                  <a:lnTo>
                    <a:pt x="20" y="101"/>
                  </a:lnTo>
                  <a:lnTo>
                    <a:pt x="22" y="101"/>
                  </a:lnTo>
                  <a:lnTo>
                    <a:pt x="22" y="102"/>
                  </a:lnTo>
                  <a:lnTo>
                    <a:pt x="22" y="104"/>
                  </a:lnTo>
                  <a:lnTo>
                    <a:pt x="25" y="104"/>
                  </a:lnTo>
                  <a:lnTo>
                    <a:pt x="25" y="106"/>
                  </a:lnTo>
                  <a:lnTo>
                    <a:pt x="27" y="106"/>
                  </a:lnTo>
                  <a:lnTo>
                    <a:pt x="32" y="107"/>
                  </a:lnTo>
                  <a:lnTo>
                    <a:pt x="35" y="109"/>
                  </a:lnTo>
                  <a:lnTo>
                    <a:pt x="37" y="109"/>
                  </a:lnTo>
                  <a:lnTo>
                    <a:pt x="39" y="111"/>
                  </a:lnTo>
                  <a:lnTo>
                    <a:pt x="40" y="112"/>
                  </a:lnTo>
                  <a:lnTo>
                    <a:pt x="42" y="112"/>
                  </a:lnTo>
                  <a:lnTo>
                    <a:pt x="44" y="112"/>
                  </a:lnTo>
                  <a:lnTo>
                    <a:pt x="46" y="112"/>
                  </a:lnTo>
                  <a:lnTo>
                    <a:pt x="47" y="112"/>
                  </a:lnTo>
                  <a:lnTo>
                    <a:pt x="49" y="112"/>
                  </a:lnTo>
                  <a:lnTo>
                    <a:pt x="51" y="112"/>
                  </a:lnTo>
                  <a:lnTo>
                    <a:pt x="52" y="112"/>
                  </a:lnTo>
                  <a:lnTo>
                    <a:pt x="54" y="112"/>
                  </a:lnTo>
                  <a:lnTo>
                    <a:pt x="56" y="112"/>
                  </a:lnTo>
                  <a:lnTo>
                    <a:pt x="58" y="112"/>
                  </a:lnTo>
                  <a:lnTo>
                    <a:pt x="59" y="112"/>
                  </a:lnTo>
                  <a:lnTo>
                    <a:pt x="61" y="112"/>
                  </a:lnTo>
                  <a:lnTo>
                    <a:pt x="63" y="112"/>
                  </a:lnTo>
                  <a:lnTo>
                    <a:pt x="64" y="112"/>
                  </a:lnTo>
                  <a:lnTo>
                    <a:pt x="66" y="112"/>
                  </a:lnTo>
                  <a:lnTo>
                    <a:pt x="68" y="112"/>
                  </a:lnTo>
                  <a:lnTo>
                    <a:pt x="71" y="111"/>
                  </a:lnTo>
                  <a:lnTo>
                    <a:pt x="78" y="107"/>
                  </a:lnTo>
                  <a:lnTo>
                    <a:pt x="80" y="107"/>
                  </a:lnTo>
                  <a:lnTo>
                    <a:pt x="81" y="106"/>
                  </a:lnTo>
                  <a:lnTo>
                    <a:pt x="83" y="106"/>
                  </a:lnTo>
                  <a:lnTo>
                    <a:pt x="85" y="106"/>
                  </a:lnTo>
                  <a:lnTo>
                    <a:pt x="85" y="104"/>
                  </a:lnTo>
                  <a:lnTo>
                    <a:pt x="87" y="104"/>
                  </a:lnTo>
                  <a:lnTo>
                    <a:pt x="88" y="104"/>
                  </a:lnTo>
                  <a:lnTo>
                    <a:pt x="88" y="102"/>
                  </a:lnTo>
                  <a:lnTo>
                    <a:pt x="88" y="101"/>
                  </a:lnTo>
                  <a:lnTo>
                    <a:pt x="90" y="101"/>
                  </a:lnTo>
                  <a:lnTo>
                    <a:pt x="92" y="101"/>
                  </a:lnTo>
                  <a:lnTo>
                    <a:pt x="93" y="101"/>
                  </a:lnTo>
                  <a:lnTo>
                    <a:pt x="93" y="99"/>
                  </a:lnTo>
                  <a:lnTo>
                    <a:pt x="93" y="97"/>
                  </a:lnTo>
                  <a:lnTo>
                    <a:pt x="95" y="97"/>
                  </a:lnTo>
                  <a:lnTo>
                    <a:pt x="97" y="95"/>
                  </a:lnTo>
                  <a:lnTo>
                    <a:pt x="98" y="95"/>
                  </a:lnTo>
                  <a:lnTo>
                    <a:pt x="98" y="94"/>
                  </a:lnTo>
                  <a:lnTo>
                    <a:pt x="100" y="92"/>
                  </a:lnTo>
                  <a:lnTo>
                    <a:pt x="102" y="92"/>
                  </a:lnTo>
                  <a:lnTo>
                    <a:pt x="102" y="90"/>
                  </a:lnTo>
                  <a:lnTo>
                    <a:pt x="104" y="89"/>
                  </a:lnTo>
                  <a:lnTo>
                    <a:pt x="105" y="89"/>
                  </a:lnTo>
                  <a:lnTo>
                    <a:pt x="105" y="87"/>
                  </a:lnTo>
                  <a:lnTo>
                    <a:pt x="105" y="85"/>
                  </a:lnTo>
                  <a:lnTo>
                    <a:pt x="107" y="84"/>
                  </a:lnTo>
                  <a:lnTo>
                    <a:pt x="110" y="78"/>
                  </a:lnTo>
                  <a:lnTo>
                    <a:pt x="110" y="77"/>
                  </a:lnTo>
                  <a:lnTo>
                    <a:pt x="110" y="75"/>
                  </a:lnTo>
                  <a:lnTo>
                    <a:pt x="112" y="72"/>
                  </a:lnTo>
                  <a:lnTo>
                    <a:pt x="114" y="70"/>
                  </a:lnTo>
                  <a:lnTo>
                    <a:pt x="114" y="68"/>
                  </a:lnTo>
                  <a:lnTo>
                    <a:pt x="114" y="66"/>
                  </a:lnTo>
                  <a:lnTo>
                    <a:pt x="114" y="65"/>
                  </a:lnTo>
                  <a:lnTo>
                    <a:pt x="114" y="63"/>
                  </a:lnTo>
                  <a:lnTo>
                    <a:pt x="114" y="61"/>
                  </a:lnTo>
                  <a:lnTo>
                    <a:pt x="114" y="60"/>
                  </a:lnTo>
                  <a:lnTo>
                    <a:pt x="114" y="58"/>
                  </a:lnTo>
                  <a:lnTo>
                    <a:pt x="114" y="55"/>
                  </a:lnTo>
                  <a:lnTo>
                    <a:pt x="114" y="53"/>
                  </a:lnTo>
                  <a:lnTo>
                    <a:pt x="114" y="51"/>
                  </a:lnTo>
                  <a:lnTo>
                    <a:pt x="114" y="49"/>
                  </a:lnTo>
                  <a:lnTo>
                    <a:pt x="114" y="48"/>
                  </a:lnTo>
                  <a:lnTo>
                    <a:pt x="114" y="46"/>
                  </a:lnTo>
                  <a:lnTo>
                    <a:pt x="114" y="43"/>
                  </a:lnTo>
                  <a:lnTo>
                    <a:pt x="114" y="41"/>
                  </a:lnTo>
                  <a:lnTo>
                    <a:pt x="114" y="39"/>
                  </a:lnTo>
                  <a:lnTo>
                    <a:pt x="112" y="37"/>
                  </a:lnTo>
                  <a:lnTo>
                    <a:pt x="110" y="32"/>
                  </a:lnTo>
                  <a:lnTo>
                    <a:pt x="110" y="29"/>
                  </a:lnTo>
                  <a:lnTo>
                    <a:pt x="109" y="29"/>
                  </a:lnTo>
                  <a:lnTo>
                    <a:pt x="107" y="27"/>
                  </a:lnTo>
                  <a:lnTo>
                    <a:pt x="107" y="26"/>
                  </a:lnTo>
                  <a:lnTo>
                    <a:pt x="105" y="24"/>
                  </a:lnTo>
                  <a:lnTo>
                    <a:pt x="105" y="22"/>
                  </a:lnTo>
                  <a:lnTo>
                    <a:pt x="104" y="22"/>
                  </a:lnTo>
                  <a:lnTo>
                    <a:pt x="104" y="20"/>
                  </a:lnTo>
                  <a:lnTo>
                    <a:pt x="102" y="19"/>
                  </a:lnTo>
                  <a:lnTo>
                    <a:pt x="100" y="19"/>
                  </a:lnTo>
                  <a:lnTo>
                    <a:pt x="100" y="17"/>
                  </a:lnTo>
                  <a:lnTo>
                    <a:pt x="98" y="17"/>
                  </a:lnTo>
                  <a:lnTo>
                    <a:pt x="98" y="15"/>
                  </a:lnTo>
                  <a:lnTo>
                    <a:pt x="97" y="14"/>
                  </a:lnTo>
                  <a:lnTo>
                    <a:pt x="95" y="14"/>
                  </a:lnTo>
                  <a:lnTo>
                    <a:pt x="93" y="12"/>
                  </a:lnTo>
                  <a:lnTo>
                    <a:pt x="92" y="10"/>
                  </a:lnTo>
                  <a:lnTo>
                    <a:pt x="88" y="10"/>
                  </a:lnTo>
                  <a:lnTo>
                    <a:pt x="88" y="8"/>
                  </a:lnTo>
                  <a:lnTo>
                    <a:pt x="87" y="7"/>
                  </a:lnTo>
                  <a:lnTo>
                    <a:pt x="83" y="5"/>
                  </a:lnTo>
                  <a:close/>
                </a:path>
              </a:pathLst>
            </a:custGeom>
            <a:solidFill>
              <a:srgbClr val="808080"/>
            </a:solidFill>
            <a:ln w="9525">
              <a:noFill/>
              <a:round/>
              <a:headEnd/>
              <a:tailEnd/>
            </a:ln>
          </p:spPr>
          <p:txBody>
            <a:bodyPr/>
            <a:lstStyle/>
            <a:p>
              <a:endParaRPr lang="en-US"/>
            </a:p>
          </p:txBody>
        </p:sp>
        <p:sp>
          <p:nvSpPr>
            <p:cNvPr id="599" name="Freeform 2770"/>
            <p:cNvSpPr>
              <a:spLocks/>
            </p:cNvSpPr>
            <p:nvPr/>
          </p:nvSpPr>
          <p:spPr bwMode="auto">
            <a:xfrm>
              <a:off x="2976" y="2710"/>
              <a:ext cx="114" cy="111"/>
            </a:xfrm>
            <a:custGeom>
              <a:avLst/>
              <a:gdLst>
                <a:gd name="T0" fmla="*/ 77 w 114"/>
                <a:gd name="T1" fmla="*/ 2 h 111"/>
                <a:gd name="T2" fmla="*/ 70 w 114"/>
                <a:gd name="T3" fmla="*/ 0 h 111"/>
                <a:gd name="T4" fmla="*/ 63 w 114"/>
                <a:gd name="T5" fmla="*/ 0 h 111"/>
                <a:gd name="T6" fmla="*/ 56 w 114"/>
                <a:gd name="T7" fmla="*/ 0 h 111"/>
                <a:gd name="T8" fmla="*/ 49 w 114"/>
                <a:gd name="T9" fmla="*/ 0 h 111"/>
                <a:gd name="T10" fmla="*/ 43 w 114"/>
                <a:gd name="T11" fmla="*/ 2 h 111"/>
                <a:gd name="T12" fmla="*/ 32 w 114"/>
                <a:gd name="T13" fmla="*/ 6 h 111"/>
                <a:gd name="T14" fmla="*/ 26 w 114"/>
                <a:gd name="T15" fmla="*/ 9 h 111"/>
                <a:gd name="T16" fmla="*/ 20 w 114"/>
                <a:gd name="T17" fmla="*/ 12 h 111"/>
                <a:gd name="T18" fmla="*/ 17 w 114"/>
                <a:gd name="T19" fmla="*/ 18 h 111"/>
                <a:gd name="T20" fmla="*/ 14 w 114"/>
                <a:gd name="T21" fmla="*/ 21 h 111"/>
                <a:gd name="T22" fmla="*/ 10 w 114"/>
                <a:gd name="T23" fmla="*/ 24 h 111"/>
                <a:gd name="T24" fmla="*/ 3 w 114"/>
                <a:gd name="T25" fmla="*/ 36 h 111"/>
                <a:gd name="T26" fmla="*/ 2 w 114"/>
                <a:gd name="T27" fmla="*/ 43 h 111"/>
                <a:gd name="T28" fmla="*/ 0 w 114"/>
                <a:gd name="T29" fmla="*/ 52 h 111"/>
                <a:gd name="T30" fmla="*/ 0 w 114"/>
                <a:gd name="T31" fmla="*/ 58 h 111"/>
                <a:gd name="T32" fmla="*/ 0 w 114"/>
                <a:gd name="T33" fmla="*/ 65 h 111"/>
                <a:gd name="T34" fmla="*/ 2 w 114"/>
                <a:gd name="T35" fmla="*/ 74 h 111"/>
                <a:gd name="T36" fmla="*/ 7 w 114"/>
                <a:gd name="T37" fmla="*/ 84 h 111"/>
                <a:gd name="T38" fmla="*/ 10 w 114"/>
                <a:gd name="T39" fmla="*/ 89 h 111"/>
                <a:gd name="T40" fmla="*/ 12 w 114"/>
                <a:gd name="T41" fmla="*/ 94 h 111"/>
                <a:gd name="T42" fmla="*/ 17 w 114"/>
                <a:gd name="T43" fmla="*/ 98 h 111"/>
                <a:gd name="T44" fmla="*/ 22 w 114"/>
                <a:gd name="T45" fmla="*/ 101 h 111"/>
                <a:gd name="T46" fmla="*/ 27 w 114"/>
                <a:gd name="T47" fmla="*/ 104 h 111"/>
                <a:gd name="T48" fmla="*/ 37 w 114"/>
                <a:gd name="T49" fmla="*/ 108 h 111"/>
                <a:gd name="T50" fmla="*/ 43 w 114"/>
                <a:gd name="T51" fmla="*/ 111 h 111"/>
                <a:gd name="T52" fmla="*/ 49 w 114"/>
                <a:gd name="T53" fmla="*/ 111 h 111"/>
                <a:gd name="T54" fmla="*/ 56 w 114"/>
                <a:gd name="T55" fmla="*/ 111 h 111"/>
                <a:gd name="T56" fmla="*/ 63 w 114"/>
                <a:gd name="T57" fmla="*/ 111 h 111"/>
                <a:gd name="T58" fmla="*/ 72 w 114"/>
                <a:gd name="T59" fmla="*/ 110 h 111"/>
                <a:gd name="T60" fmla="*/ 80 w 114"/>
                <a:gd name="T61" fmla="*/ 106 h 111"/>
                <a:gd name="T62" fmla="*/ 85 w 114"/>
                <a:gd name="T63" fmla="*/ 103 h 111"/>
                <a:gd name="T64" fmla="*/ 90 w 114"/>
                <a:gd name="T65" fmla="*/ 101 h 111"/>
                <a:gd name="T66" fmla="*/ 94 w 114"/>
                <a:gd name="T67" fmla="*/ 96 h 111"/>
                <a:gd name="T68" fmla="*/ 99 w 114"/>
                <a:gd name="T69" fmla="*/ 93 h 111"/>
                <a:gd name="T70" fmla="*/ 104 w 114"/>
                <a:gd name="T71" fmla="*/ 89 h 111"/>
                <a:gd name="T72" fmla="*/ 107 w 114"/>
                <a:gd name="T73" fmla="*/ 84 h 111"/>
                <a:gd name="T74" fmla="*/ 111 w 114"/>
                <a:gd name="T75" fmla="*/ 74 h 111"/>
                <a:gd name="T76" fmla="*/ 114 w 114"/>
                <a:gd name="T77" fmla="*/ 69 h 111"/>
                <a:gd name="T78" fmla="*/ 114 w 114"/>
                <a:gd name="T79" fmla="*/ 62 h 111"/>
                <a:gd name="T80" fmla="*/ 114 w 114"/>
                <a:gd name="T81" fmla="*/ 55 h 111"/>
                <a:gd name="T82" fmla="*/ 114 w 114"/>
                <a:gd name="T83" fmla="*/ 48 h 111"/>
                <a:gd name="T84" fmla="*/ 114 w 114"/>
                <a:gd name="T85" fmla="*/ 41 h 111"/>
                <a:gd name="T86" fmla="*/ 111 w 114"/>
                <a:gd name="T87" fmla="*/ 31 h 111"/>
                <a:gd name="T88" fmla="*/ 107 w 114"/>
                <a:gd name="T89" fmla="*/ 24 h 111"/>
                <a:gd name="T90" fmla="*/ 104 w 114"/>
                <a:gd name="T91" fmla="*/ 19 h 111"/>
                <a:gd name="T92" fmla="*/ 97 w 114"/>
                <a:gd name="T93" fmla="*/ 16 h 111"/>
                <a:gd name="T94" fmla="*/ 94 w 114"/>
                <a:gd name="T95" fmla="*/ 12 h 111"/>
                <a:gd name="T96" fmla="*/ 89 w 114"/>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1"/>
                <a:gd name="T149" fmla="*/ 114 w 114"/>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1">
                  <a:moveTo>
                    <a:pt x="84" y="6"/>
                  </a:moveTo>
                  <a:lnTo>
                    <a:pt x="78" y="4"/>
                  </a:lnTo>
                  <a:lnTo>
                    <a:pt x="77" y="4"/>
                  </a:lnTo>
                  <a:lnTo>
                    <a:pt x="77" y="2"/>
                  </a:lnTo>
                  <a:lnTo>
                    <a:pt x="75" y="2"/>
                  </a:lnTo>
                  <a:lnTo>
                    <a:pt x="73" y="0"/>
                  </a:lnTo>
                  <a:lnTo>
                    <a:pt x="72" y="0"/>
                  </a:lnTo>
                  <a:lnTo>
                    <a:pt x="70" y="0"/>
                  </a:lnTo>
                  <a:lnTo>
                    <a:pt x="68" y="0"/>
                  </a:lnTo>
                  <a:lnTo>
                    <a:pt x="66" y="0"/>
                  </a:lnTo>
                  <a:lnTo>
                    <a:pt x="65" y="0"/>
                  </a:lnTo>
                  <a:lnTo>
                    <a:pt x="63" y="0"/>
                  </a:lnTo>
                  <a:lnTo>
                    <a:pt x="61" y="0"/>
                  </a:lnTo>
                  <a:lnTo>
                    <a:pt x="60" y="0"/>
                  </a:lnTo>
                  <a:lnTo>
                    <a:pt x="58" y="0"/>
                  </a:lnTo>
                  <a:lnTo>
                    <a:pt x="56" y="0"/>
                  </a:lnTo>
                  <a:lnTo>
                    <a:pt x="55" y="0"/>
                  </a:lnTo>
                  <a:lnTo>
                    <a:pt x="53" y="0"/>
                  </a:lnTo>
                  <a:lnTo>
                    <a:pt x="51" y="0"/>
                  </a:lnTo>
                  <a:lnTo>
                    <a:pt x="49" y="0"/>
                  </a:lnTo>
                  <a:lnTo>
                    <a:pt x="48" y="0"/>
                  </a:lnTo>
                  <a:lnTo>
                    <a:pt x="46" y="0"/>
                  </a:lnTo>
                  <a:lnTo>
                    <a:pt x="44" y="2"/>
                  </a:lnTo>
                  <a:lnTo>
                    <a:pt x="43" y="2"/>
                  </a:lnTo>
                  <a:lnTo>
                    <a:pt x="37" y="4"/>
                  </a:lnTo>
                  <a:lnTo>
                    <a:pt x="36" y="6"/>
                  </a:lnTo>
                  <a:lnTo>
                    <a:pt x="34" y="6"/>
                  </a:lnTo>
                  <a:lnTo>
                    <a:pt x="32" y="6"/>
                  </a:lnTo>
                  <a:lnTo>
                    <a:pt x="31" y="7"/>
                  </a:lnTo>
                  <a:lnTo>
                    <a:pt x="29" y="7"/>
                  </a:lnTo>
                  <a:lnTo>
                    <a:pt x="27" y="9"/>
                  </a:lnTo>
                  <a:lnTo>
                    <a:pt x="26" y="9"/>
                  </a:lnTo>
                  <a:lnTo>
                    <a:pt x="26" y="11"/>
                  </a:lnTo>
                  <a:lnTo>
                    <a:pt x="24" y="12"/>
                  </a:lnTo>
                  <a:lnTo>
                    <a:pt x="22" y="12"/>
                  </a:lnTo>
                  <a:lnTo>
                    <a:pt x="20" y="12"/>
                  </a:lnTo>
                  <a:lnTo>
                    <a:pt x="20" y="14"/>
                  </a:lnTo>
                  <a:lnTo>
                    <a:pt x="19" y="16"/>
                  </a:lnTo>
                  <a:lnTo>
                    <a:pt x="17" y="16"/>
                  </a:lnTo>
                  <a:lnTo>
                    <a:pt x="17" y="18"/>
                  </a:lnTo>
                  <a:lnTo>
                    <a:pt x="17" y="19"/>
                  </a:lnTo>
                  <a:lnTo>
                    <a:pt x="15" y="19"/>
                  </a:lnTo>
                  <a:lnTo>
                    <a:pt x="14" y="19"/>
                  </a:lnTo>
                  <a:lnTo>
                    <a:pt x="14" y="21"/>
                  </a:lnTo>
                  <a:lnTo>
                    <a:pt x="12" y="21"/>
                  </a:lnTo>
                  <a:lnTo>
                    <a:pt x="12" y="23"/>
                  </a:lnTo>
                  <a:lnTo>
                    <a:pt x="12" y="24"/>
                  </a:lnTo>
                  <a:lnTo>
                    <a:pt x="10" y="24"/>
                  </a:lnTo>
                  <a:lnTo>
                    <a:pt x="8" y="26"/>
                  </a:lnTo>
                  <a:lnTo>
                    <a:pt x="7" y="29"/>
                  </a:lnTo>
                  <a:lnTo>
                    <a:pt x="5" y="35"/>
                  </a:lnTo>
                  <a:lnTo>
                    <a:pt x="3" y="36"/>
                  </a:lnTo>
                  <a:lnTo>
                    <a:pt x="3" y="38"/>
                  </a:lnTo>
                  <a:lnTo>
                    <a:pt x="2" y="40"/>
                  </a:lnTo>
                  <a:lnTo>
                    <a:pt x="2" y="41"/>
                  </a:lnTo>
                  <a:lnTo>
                    <a:pt x="2" y="43"/>
                  </a:lnTo>
                  <a:lnTo>
                    <a:pt x="2" y="47"/>
                  </a:lnTo>
                  <a:lnTo>
                    <a:pt x="0" y="48"/>
                  </a:lnTo>
                  <a:lnTo>
                    <a:pt x="0" y="50"/>
                  </a:lnTo>
                  <a:lnTo>
                    <a:pt x="0" y="52"/>
                  </a:lnTo>
                  <a:lnTo>
                    <a:pt x="0" y="53"/>
                  </a:lnTo>
                  <a:lnTo>
                    <a:pt x="0" y="55"/>
                  </a:lnTo>
                  <a:lnTo>
                    <a:pt x="0" y="57"/>
                  </a:lnTo>
                  <a:lnTo>
                    <a:pt x="0" y="58"/>
                  </a:lnTo>
                  <a:lnTo>
                    <a:pt x="0" y="60"/>
                  </a:lnTo>
                  <a:lnTo>
                    <a:pt x="0" y="62"/>
                  </a:lnTo>
                  <a:lnTo>
                    <a:pt x="0" y="64"/>
                  </a:lnTo>
                  <a:lnTo>
                    <a:pt x="0" y="65"/>
                  </a:lnTo>
                  <a:lnTo>
                    <a:pt x="0" y="67"/>
                  </a:lnTo>
                  <a:lnTo>
                    <a:pt x="2" y="70"/>
                  </a:lnTo>
                  <a:lnTo>
                    <a:pt x="2" y="72"/>
                  </a:lnTo>
                  <a:lnTo>
                    <a:pt x="2" y="74"/>
                  </a:lnTo>
                  <a:lnTo>
                    <a:pt x="3" y="79"/>
                  </a:lnTo>
                  <a:lnTo>
                    <a:pt x="5" y="81"/>
                  </a:lnTo>
                  <a:lnTo>
                    <a:pt x="5" y="84"/>
                  </a:lnTo>
                  <a:lnTo>
                    <a:pt x="7" y="84"/>
                  </a:lnTo>
                  <a:lnTo>
                    <a:pt x="7" y="87"/>
                  </a:lnTo>
                  <a:lnTo>
                    <a:pt x="8" y="87"/>
                  </a:lnTo>
                  <a:lnTo>
                    <a:pt x="8" y="89"/>
                  </a:lnTo>
                  <a:lnTo>
                    <a:pt x="10" y="89"/>
                  </a:lnTo>
                  <a:lnTo>
                    <a:pt x="10" y="91"/>
                  </a:lnTo>
                  <a:lnTo>
                    <a:pt x="12" y="91"/>
                  </a:lnTo>
                  <a:lnTo>
                    <a:pt x="12" y="93"/>
                  </a:lnTo>
                  <a:lnTo>
                    <a:pt x="12" y="94"/>
                  </a:lnTo>
                  <a:lnTo>
                    <a:pt x="14" y="94"/>
                  </a:lnTo>
                  <a:lnTo>
                    <a:pt x="15" y="96"/>
                  </a:lnTo>
                  <a:lnTo>
                    <a:pt x="17" y="96"/>
                  </a:lnTo>
                  <a:lnTo>
                    <a:pt x="17" y="98"/>
                  </a:lnTo>
                  <a:lnTo>
                    <a:pt x="19" y="99"/>
                  </a:lnTo>
                  <a:lnTo>
                    <a:pt x="20" y="99"/>
                  </a:lnTo>
                  <a:lnTo>
                    <a:pt x="20" y="101"/>
                  </a:lnTo>
                  <a:lnTo>
                    <a:pt x="22" y="101"/>
                  </a:lnTo>
                  <a:lnTo>
                    <a:pt x="22" y="103"/>
                  </a:lnTo>
                  <a:lnTo>
                    <a:pt x="26" y="103"/>
                  </a:lnTo>
                  <a:lnTo>
                    <a:pt x="26" y="104"/>
                  </a:lnTo>
                  <a:lnTo>
                    <a:pt x="27" y="104"/>
                  </a:lnTo>
                  <a:lnTo>
                    <a:pt x="27" y="106"/>
                  </a:lnTo>
                  <a:lnTo>
                    <a:pt x="31" y="108"/>
                  </a:lnTo>
                  <a:lnTo>
                    <a:pt x="36" y="108"/>
                  </a:lnTo>
                  <a:lnTo>
                    <a:pt x="37" y="108"/>
                  </a:lnTo>
                  <a:lnTo>
                    <a:pt x="37" y="110"/>
                  </a:lnTo>
                  <a:lnTo>
                    <a:pt x="39" y="110"/>
                  </a:lnTo>
                  <a:lnTo>
                    <a:pt x="41" y="111"/>
                  </a:lnTo>
                  <a:lnTo>
                    <a:pt x="43" y="111"/>
                  </a:lnTo>
                  <a:lnTo>
                    <a:pt x="44" y="111"/>
                  </a:lnTo>
                  <a:lnTo>
                    <a:pt x="46" y="111"/>
                  </a:lnTo>
                  <a:lnTo>
                    <a:pt x="48" y="111"/>
                  </a:lnTo>
                  <a:lnTo>
                    <a:pt x="49" y="111"/>
                  </a:lnTo>
                  <a:lnTo>
                    <a:pt x="51" y="111"/>
                  </a:lnTo>
                  <a:lnTo>
                    <a:pt x="53" y="111"/>
                  </a:lnTo>
                  <a:lnTo>
                    <a:pt x="55" y="111"/>
                  </a:lnTo>
                  <a:lnTo>
                    <a:pt x="56" y="111"/>
                  </a:lnTo>
                  <a:lnTo>
                    <a:pt x="58" y="111"/>
                  </a:lnTo>
                  <a:lnTo>
                    <a:pt x="60" y="111"/>
                  </a:lnTo>
                  <a:lnTo>
                    <a:pt x="61" y="111"/>
                  </a:lnTo>
                  <a:lnTo>
                    <a:pt x="63" y="111"/>
                  </a:lnTo>
                  <a:lnTo>
                    <a:pt x="65" y="111"/>
                  </a:lnTo>
                  <a:lnTo>
                    <a:pt x="66" y="111"/>
                  </a:lnTo>
                  <a:lnTo>
                    <a:pt x="68" y="111"/>
                  </a:lnTo>
                  <a:lnTo>
                    <a:pt x="72" y="110"/>
                  </a:lnTo>
                  <a:lnTo>
                    <a:pt x="77" y="108"/>
                  </a:lnTo>
                  <a:lnTo>
                    <a:pt x="78" y="108"/>
                  </a:lnTo>
                  <a:lnTo>
                    <a:pt x="80" y="108"/>
                  </a:lnTo>
                  <a:lnTo>
                    <a:pt x="80" y="106"/>
                  </a:lnTo>
                  <a:lnTo>
                    <a:pt x="82" y="106"/>
                  </a:lnTo>
                  <a:lnTo>
                    <a:pt x="84" y="106"/>
                  </a:lnTo>
                  <a:lnTo>
                    <a:pt x="84" y="104"/>
                  </a:lnTo>
                  <a:lnTo>
                    <a:pt x="85" y="103"/>
                  </a:lnTo>
                  <a:lnTo>
                    <a:pt x="87" y="103"/>
                  </a:lnTo>
                  <a:lnTo>
                    <a:pt x="89" y="103"/>
                  </a:lnTo>
                  <a:lnTo>
                    <a:pt x="89" y="101"/>
                  </a:lnTo>
                  <a:lnTo>
                    <a:pt x="90" y="101"/>
                  </a:lnTo>
                  <a:lnTo>
                    <a:pt x="92" y="99"/>
                  </a:lnTo>
                  <a:lnTo>
                    <a:pt x="94" y="99"/>
                  </a:lnTo>
                  <a:lnTo>
                    <a:pt x="94" y="98"/>
                  </a:lnTo>
                  <a:lnTo>
                    <a:pt x="94" y="96"/>
                  </a:lnTo>
                  <a:lnTo>
                    <a:pt x="95" y="96"/>
                  </a:lnTo>
                  <a:lnTo>
                    <a:pt x="97" y="96"/>
                  </a:lnTo>
                  <a:lnTo>
                    <a:pt x="97" y="94"/>
                  </a:lnTo>
                  <a:lnTo>
                    <a:pt x="99" y="93"/>
                  </a:lnTo>
                  <a:lnTo>
                    <a:pt x="101" y="91"/>
                  </a:lnTo>
                  <a:lnTo>
                    <a:pt x="102" y="91"/>
                  </a:lnTo>
                  <a:lnTo>
                    <a:pt x="102" y="89"/>
                  </a:lnTo>
                  <a:lnTo>
                    <a:pt x="104" y="89"/>
                  </a:lnTo>
                  <a:lnTo>
                    <a:pt x="104" y="87"/>
                  </a:lnTo>
                  <a:lnTo>
                    <a:pt x="104" y="86"/>
                  </a:lnTo>
                  <a:lnTo>
                    <a:pt x="106" y="84"/>
                  </a:lnTo>
                  <a:lnTo>
                    <a:pt x="107" y="84"/>
                  </a:lnTo>
                  <a:lnTo>
                    <a:pt x="107" y="82"/>
                  </a:lnTo>
                  <a:lnTo>
                    <a:pt x="111" y="79"/>
                  </a:lnTo>
                  <a:lnTo>
                    <a:pt x="111" y="75"/>
                  </a:lnTo>
                  <a:lnTo>
                    <a:pt x="111" y="74"/>
                  </a:lnTo>
                  <a:lnTo>
                    <a:pt x="112" y="72"/>
                  </a:lnTo>
                  <a:lnTo>
                    <a:pt x="112" y="70"/>
                  </a:lnTo>
                  <a:lnTo>
                    <a:pt x="114" y="70"/>
                  </a:lnTo>
                  <a:lnTo>
                    <a:pt x="114" y="69"/>
                  </a:lnTo>
                  <a:lnTo>
                    <a:pt x="114" y="67"/>
                  </a:lnTo>
                  <a:lnTo>
                    <a:pt x="114" y="65"/>
                  </a:lnTo>
                  <a:lnTo>
                    <a:pt x="114" y="64"/>
                  </a:lnTo>
                  <a:lnTo>
                    <a:pt x="114" y="62"/>
                  </a:lnTo>
                  <a:lnTo>
                    <a:pt x="114" y="60"/>
                  </a:lnTo>
                  <a:lnTo>
                    <a:pt x="114" y="58"/>
                  </a:lnTo>
                  <a:lnTo>
                    <a:pt x="114" y="57"/>
                  </a:lnTo>
                  <a:lnTo>
                    <a:pt x="114" y="55"/>
                  </a:lnTo>
                  <a:lnTo>
                    <a:pt x="114" y="53"/>
                  </a:lnTo>
                  <a:lnTo>
                    <a:pt x="114" y="52"/>
                  </a:lnTo>
                  <a:lnTo>
                    <a:pt x="114" y="50"/>
                  </a:lnTo>
                  <a:lnTo>
                    <a:pt x="114" y="48"/>
                  </a:lnTo>
                  <a:lnTo>
                    <a:pt x="114" y="47"/>
                  </a:lnTo>
                  <a:lnTo>
                    <a:pt x="114" y="45"/>
                  </a:lnTo>
                  <a:lnTo>
                    <a:pt x="114" y="43"/>
                  </a:lnTo>
                  <a:lnTo>
                    <a:pt x="114" y="41"/>
                  </a:lnTo>
                  <a:lnTo>
                    <a:pt x="114" y="40"/>
                  </a:lnTo>
                  <a:lnTo>
                    <a:pt x="114" y="38"/>
                  </a:lnTo>
                  <a:lnTo>
                    <a:pt x="112" y="36"/>
                  </a:lnTo>
                  <a:lnTo>
                    <a:pt x="111" y="31"/>
                  </a:lnTo>
                  <a:lnTo>
                    <a:pt x="111" y="29"/>
                  </a:lnTo>
                  <a:lnTo>
                    <a:pt x="109" y="28"/>
                  </a:lnTo>
                  <a:lnTo>
                    <a:pt x="107" y="26"/>
                  </a:lnTo>
                  <a:lnTo>
                    <a:pt x="107" y="24"/>
                  </a:lnTo>
                  <a:lnTo>
                    <a:pt x="106" y="24"/>
                  </a:lnTo>
                  <a:lnTo>
                    <a:pt x="104" y="23"/>
                  </a:lnTo>
                  <a:lnTo>
                    <a:pt x="104" y="21"/>
                  </a:lnTo>
                  <a:lnTo>
                    <a:pt x="104" y="19"/>
                  </a:lnTo>
                  <a:lnTo>
                    <a:pt x="102" y="19"/>
                  </a:lnTo>
                  <a:lnTo>
                    <a:pt x="101" y="18"/>
                  </a:lnTo>
                  <a:lnTo>
                    <a:pt x="99" y="16"/>
                  </a:lnTo>
                  <a:lnTo>
                    <a:pt x="97" y="16"/>
                  </a:lnTo>
                  <a:lnTo>
                    <a:pt x="97" y="14"/>
                  </a:lnTo>
                  <a:lnTo>
                    <a:pt x="97" y="12"/>
                  </a:lnTo>
                  <a:lnTo>
                    <a:pt x="95" y="12"/>
                  </a:lnTo>
                  <a:lnTo>
                    <a:pt x="94" y="12"/>
                  </a:lnTo>
                  <a:lnTo>
                    <a:pt x="94" y="11"/>
                  </a:lnTo>
                  <a:lnTo>
                    <a:pt x="92" y="9"/>
                  </a:lnTo>
                  <a:lnTo>
                    <a:pt x="89" y="9"/>
                  </a:lnTo>
                  <a:lnTo>
                    <a:pt x="89" y="7"/>
                  </a:lnTo>
                  <a:lnTo>
                    <a:pt x="87" y="7"/>
                  </a:lnTo>
                  <a:lnTo>
                    <a:pt x="87" y="6"/>
                  </a:lnTo>
                  <a:lnTo>
                    <a:pt x="84" y="6"/>
                  </a:lnTo>
                  <a:close/>
                </a:path>
              </a:pathLst>
            </a:custGeom>
            <a:solidFill>
              <a:srgbClr val="808080"/>
            </a:solidFill>
            <a:ln w="9525">
              <a:noFill/>
              <a:round/>
              <a:headEnd/>
              <a:tailEnd/>
            </a:ln>
          </p:spPr>
          <p:txBody>
            <a:bodyPr/>
            <a:lstStyle/>
            <a:p>
              <a:endParaRPr lang="en-US"/>
            </a:p>
          </p:txBody>
        </p:sp>
        <p:sp>
          <p:nvSpPr>
            <p:cNvPr id="600" name="Freeform 2771"/>
            <p:cNvSpPr>
              <a:spLocks/>
            </p:cNvSpPr>
            <p:nvPr/>
          </p:nvSpPr>
          <p:spPr bwMode="auto">
            <a:xfrm>
              <a:off x="3054" y="2716"/>
              <a:ext cx="115" cy="112"/>
            </a:xfrm>
            <a:custGeom>
              <a:avLst/>
              <a:gdLst>
                <a:gd name="T0" fmla="*/ 77 w 115"/>
                <a:gd name="T1" fmla="*/ 3 h 112"/>
                <a:gd name="T2" fmla="*/ 72 w 115"/>
                <a:gd name="T3" fmla="*/ 1 h 112"/>
                <a:gd name="T4" fmla="*/ 67 w 115"/>
                <a:gd name="T5" fmla="*/ 1 h 112"/>
                <a:gd name="T6" fmla="*/ 62 w 115"/>
                <a:gd name="T7" fmla="*/ 1 h 112"/>
                <a:gd name="T8" fmla="*/ 57 w 115"/>
                <a:gd name="T9" fmla="*/ 1 h 112"/>
                <a:gd name="T10" fmla="*/ 52 w 115"/>
                <a:gd name="T11" fmla="*/ 1 h 112"/>
                <a:gd name="T12" fmla="*/ 46 w 115"/>
                <a:gd name="T13" fmla="*/ 1 h 112"/>
                <a:gd name="T14" fmla="*/ 38 w 115"/>
                <a:gd name="T15" fmla="*/ 5 h 112"/>
                <a:gd name="T16" fmla="*/ 33 w 115"/>
                <a:gd name="T17" fmla="*/ 6 h 112"/>
                <a:gd name="T18" fmla="*/ 28 w 115"/>
                <a:gd name="T19" fmla="*/ 8 h 112"/>
                <a:gd name="T20" fmla="*/ 23 w 115"/>
                <a:gd name="T21" fmla="*/ 12 h 112"/>
                <a:gd name="T22" fmla="*/ 21 w 115"/>
                <a:gd name="T23" fmla="*/ 15 h 112"/>
                <a:gd name="T24" fmla="*/ 17 w 115"/>
                <a:gd name="T25" fmla="*/ 17 h 112"/>
                <a:gd name="T26" fmla="*/ 14 w 115"/>
                <a:gd name="T27" fmla="*/ 20 h 112"/>
                <a:gd name="T28" fmla="*/ 11 w 115"/>
                <a:gd name="T29" fmla="*/ 25 h 112"/>
                <a:gd name="T30" fmla="*/ 7 w 115"/>
                <a:gd name="T31" fmla="*/ 30 h 112"/>
                <a:gd name="T32" fmla="*/ 4 w 115"/>
                <a:gd name="T33" fmla="*/ 39 h 112"/>
                <a:gd name="T34" fmla="*/ 2 w 115"/>
                <a:gd name="T35" fmla="*/ 44 h 112"/>
                <a:gd name="T36" fmla="*/ 0 w 115"/>
                <a:gd name="T37" fmla="*/ 49 h 112"/>
                <a:gd name="T38" fmla="*/ 0 w 115"/>
                <a:gd name="T39" fmla="*/ 54 h 112"/>
                <a:gd name="T40" fmla="*/ 0 w 115"/>
                <a:gd name="T41" fmla="*/ 61 h 112"/>
                <a:gd name="T42" fmla="*/ 0 w 115"/>
                <a:gd name="T43" fmla="*/ 66 h 112"/>
                <a:gd name="T44" fmla="*/ 2 w 115"/>
                <a:gd name="T45" fmla="*/ 71 h 112"/>
                <a:gd name="T46" fmla="*/ 4 w 115"/>
                <a:gd name="T47" fmla="*/ 80 h 112"/>
                <a:gd name="T48" fmla="*/ 6 w 115"/>
                <a:gd name="T49" fmla="*/ 85 h 112"/>
                <a:gd name="T50" fmla="*/ 9 w 115"/>
                <a:gd name="T51" fmla="*/ 88 h 112"/>
                <a:gd name="T52" fmla="*/ 12 w 115"/>
                <a:gd name="T53" fmla="*/ 92 h 112"/>
                <a:gd name="T54" fmla="*/ 16 w 115"/>
                <a:gd name="T55" fmla="*/ 95 h 112"/>
                <a:gd name="T56" fmla="*/ 19 w 115"/>
                <a:gd name="T57" fmla="*/ 98 h 112"/>
                <a:gd name="T58" fmla="*/ 23 w 115"/>
                <a:gd name="T59" fmla="*/ 100 h 112"/>
                <a:gd name="T60" fmla="*/ 26 w 115"/>
                <a:gd name="T61" fmla="*/ 104 h 112"/>
                <a:gd name="T62" fmla="*/ 33 w 115"/>
                <a:gd name="T63" fmla="*/ 107 h 112"/>
                <a:gd name="T64" fmla="*/ 40 w 115"/>
                <a:gd name="T65" fmla="*/ 110 h 112"/>
                <a:gd name="T66" fmla="*/ 45 w 115"/>
                <a:gd name="T67" fmla="*/ 110 h 112"/>
                <a:gd name="T68" fmla="*/ 50 w 115"/>
                <a:gd name="T69" fmla="*/ 112 h 112"/>
                <a:gd name="T70" fmla="*/ 55 w 115"/>
                <a:gd name="T71" fmla="*/ 112 h 112"/>
                <a:gd name="T72" fmla="*/ 60 w 115"/>
                <a:gd name="T73" fmla="*/ 112 h 112"/>
                <a:gd name="T74" fmla="*/ 65 w 115"/>
                <a:gd name="T75" fmla="*/ 112 h 112"/>
                <a:gd name="T76" fmla="*/ 69 w 115"/>
                <a:gd name="T77" fmla="*/ 110 h 112"/>
                <a:gd name="T78" fmla="*/ 81 w 115"/>
                <a:gd name="T79" fmla="*/ 107 h 112"/>
                <a:gd name="T80" fmla="*/ 84 w 115"/>
                <a:gd name="T81" fmla="*/ 105 h 112"/>
                <a:gd name="T82" fmla="*/ 89 w 115"/>
                <a:gd name="T83" fmla="*/ 104 h 112"/>
                <a:gd name="T84" fmla="*/ 91 w 115"/>
                <a:gd name="T85" fmla="*/ 100 h 112"/>
                <a:gd name="T86" fmla="*/ 94 w 115"/>
                <a:gd name="T87" fmla="*/ 97 h 112"/>
                <a:gd name="T88" fmla="*/ 98 w 115"/>
                <a:gd name="T89" fmla="*/ 93 h 112"/>
                <a:gd name="T90" fmla="*/ 103 w 115"/>
                <a:gd name="T91" fmla="*/ 92 h 112"/>
                <a:gd name="T92" fmla="*/ 104 w 115"/>
                <a:gd name="T93" fmla="*/ 87 h 112"/>
                <a:gd name="T94" fmla="*/ 108 w 115"/>
                <a:gd name="T95" fmla="*/ 81 h 112"/>
                <a:gd name="T96" fmla="*/ 113 w 115"/>
                <a:gd name="T97" fmla="*/ 71 h 112"/>
                <a:gd name="T98" fmla="*/ 115 w 115"/>
                <a:gd name="T99" fmla="*/ 68 h 112"/>
                <a:gd name="T100" fmla="*/ 115 w 115"/>
                <a:gd name="T101" fmla="*/ 63 h 112"/>
                <a:gd name="T102" fmla="*/ 115 w 115"/>
                <a:gd name="T103" fmla="*/ 56 h 112"/>
                <a:gd name="T104" fmla="*/ 115 w 115"/>
                <a:gd name="T105" fmla="*/ 51 h 112"/>
                <a:gd name="T106" fmla="*/ 115 w 115"/>
                <a:gd name="T107" fmla="*/ 46 h 112"/>
                <a:gd name="T108" fmla="*/ 115 w 115"/>
                <a:gd name="T109" fmla="*/ 41 h 112"/>
                <a:gd name="T110" fmla="*/ 111 w 115"/>
                <a:gd name="T111" fmla="*/ 32 h 112"/>
                <a:gd name="T112" fmla="*/ 110 w 115"/>
                <a:gd name="T113" fmla="*/ 27 h 112"/>
                <a:gd name="T114" fmla="*/ 106 w 115"/>
                <a:gd name="T115" fmla="*/ 23 h 112"/>
                <a:gd name="T116" fmla="*/ 103 w 115"/>
                <a:gd name="T117" fmla="*/ 18 h 112"/>
                <a:gd name="T118" fmla="*/ 99 w 115"/>
                <a:gd name="T119" fmla="*/ 17 h 112"/>
                <a:gd name="T120" fmla="*/ 96 w 115"/>
                <a:gd name="T121" fmla="*/ 13 h 112"/>
                <a:gd name="T122" fmla="*/ 92 w 115"/>
                <a:gd name="T123" fmla="*/ 10 h 112"/>
                <a:gd name="T124" fmla="*/ 84 w 115"/>
                <a:gd name="T125" fmla="*/ 5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112"/>
                <a:gd name="T191" fmla="*/ 115 w 115"/>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112">
                  <a:moveTo>
                    <a:pt x="84" y="5"/>
                  </a:moveTo>
                  <a:lnTo>
                    <a:pt x="79" y="3"/>
                  </a:lnTo>
                  <a:lnTo>
                    <a:pt x="77" y="3"/>
                  </a:lnTo>
                  <a:lnTo>
                    <a:pt x="75" y="3"/>
                  </a:lnTo>
                  <a:lnTo>
                    <a:pt x="74" y="1"/>
                  </a:lnTo>
                  <a:lnTo>
                    <a:pt x="72" y="1"/>
                  </a:lnTo>
                  <a:lnTo>
                    <a:pt x="70" y="1"/>
                  </a:lnTo>
                  <a:lnTo>
                    <a:pt x="69" y="1"/>
                  </a:lnTo>
                  <a:lnTo>
                    <a:pt x="67" y="1"/>
                  </a:lnTo>
                  <a:lnTo>
                    <a:pt x="65" y="1"/>
                  </a:lnTo>
                  <a:lnTo>
                    <a:pt x="63" y="1"/>
                  </a:lnTo>
                  <a:lnTo>
                    <a:pt x="62" y="1"/>
                  </a:lnTo>
                  <a:lnTo>
                    <a:pt x="60" y="1"/>
                  </a:lnTo>
                  <a:lnTo>
                    <a:pt x="58" y="0"/>
                  </a:lnTo>
                  <a:lnTo>
                    <a:pt x="57" y="1"/>
                  </a:lnTo>
                  <a:lnTo>
                    <a:pt x="55" y="1"/>
                  </a:lnTo>
                  <a:lnTo>
                    <a:pt x="53" y="1"/>
                  </a:lnTo>
                  <a:lnTo>
                    <a:pt x="52" y="1"/>
                  </a:lnTo>
                  <a:lnTo>
                    <a:pt x="50" y="1"/>
                  </a:lnTo>
                  <a:lnTo>
                    <a:pt x="48" y="1"/>
                  </a:lnTo>
                  <a:lnTo>
                    <a:pt x="46" y="1"/>
                  </a:lnTo>
                  <a:lnTo>
                    <a:pt x="45" y="3"/>
                  </a:lnTo>
                  <a:lnTo>
                    <a:pt x="43" y="3"/>
                  </a:lnTo>
                  <a:lnTo>
                    <a:pt x="38" y="5"/>
                  </a:lnTo>
                  <a:lnTo>
                    <a:pt x="36" y="5"/>
                  </a:lnTo>
                  <a:lnTo>
                    <a:pt x="34" y="5"/>
                  </a:lnTo>
                  <a:lnTo>
                    <a:pt x="33" y="6"/>
                  </a:lnTo>
                  <a:lnTo>
                    <a:pt x="31" y="6"/>
                  </a:lnTo>
                  <a:lnTo>
                    <a:pt x="29" y="8"/>
                  </a:lnTo>
                  <a:lnTo>
                    <a:pt x="28" y="8"/>
                  </a:lnTo>
                  <a:lnTo>
                    <a:pt x="26" y="10"/>
                  </a:lnTo>
                  <a:lnTo>
                    <a:pt x="24" y="12"/>
                  </a:lnTo>
                  <a:lnTo>
                    <a:pt x="23" y="12"/>
                  </a:lnTo>
                  <a:lnTo>
                    <a:pt x="23" y="13"/>
                  </a:lnTo>
                  <a:lnTo>
                    <a:pt x="21" y="13"/>
                  </a:lnTo>
                  <a:lnTo>
                    <a:pt x="21" y="15"/>
                  </a:lnTo>
                  <a:lnTo>
                    <a:pt x="19" y="15"/>
                  </a:lnTo>
                  <a:lnTo>
                    <a:pt x="19" y="17"/>
                  </a:lnTo>
                  <a:lnTo>
                    <a:pt x="17" y="17"/>
                  </a:lnTo>
                  <a:lnTo>
                    <a:pt x="17" y="18"/>
                  </a:lnTo>
                  <a:lnTo>
                    <a:pt x="16" y="18"/>
                  </a:lnTo>
                  <a:lnTo>
                    <a:pt x="14" y="20"/>
                  </a:lnTo>
                  <a:lnTo>
                    <a:pt x="12" y="22"/>
                  </a:lnTo>
                  <a:lnTo>
                    <a:pt x="12" y="23"/>
                  </a:lnTo>
                  <a:lnTo>
                    <a:pt x="11" y="25"/>
                  </a:lnTo>
                  <a:lnTo>
                    <a:pt x="9" y="27"/>
                  </a:lnTo>
                  <a:lnTo>
                    <a:pt x="7" y="29"/>
                  </a:lnTo>
                  <a:lnTo>
                    <a:pt x="7" y="30"/>
                  </a:lnTo>
                  <a:lnTo>
                    <a:pt x="6" y="34"/>
                  </a:lnTo>
                  <a:lnTo>
                    <a:pt x="4" y="37"/>
                  </a:lnTo>
                  <a:lnTo>
                    <a:pt x="4" y="39"/>
                  </a:lnTo>
                  <a:lnTo>
                    <a:pt x="2" y="41"/>
                  </a:lnTo>
                  <a:lnTo>
                    <a:pt x="2" y="42"/>
                  </a:lnTo>
                  <a:lnTo>
                    <a:pt x="2" y="44"/>
                  </a:lnTo>
                  <a:lnTo>
                    <a:pt x="2" y="46"/>
                  </a:lnTo>
                  <a:lnTo>
                    <a:pt x="0" y="47"/>
                  </a:lnTo>
                  <a:lnTo>
                    <a:pt x="0" y="49"/>
                  </a:lnTo>
                  <a:lnTo>
                    <a:pt x="0" y="51"/>
                  </a:lnTo>
                  <a:lnTo>
                    <a:pt x="0" y="52"/>
                  </a:lnTo>
                  <a:lnTo>
                    <a:pt x="0" y="54"/>
                  </a:lnTo>
                  <a:lnTo>
                    <a:pt x="0" y="56"/>
                  </a:lnTo>
                  <a:lnTo>
                    <a:pt x="0" y="58"/>
                  </a:lnTo>
                  <a:lnTo>
                    <a:pt x="0" y="61"/>
                  </a:lnTo>
                  <a:lnTo>
                    <a:pt x="0" y="63"/>
                  </a:lnTo>
                  <a:lnTo>
                    <a:pt x="0" y="64"/>
                  </a:lnTo>
                  <a:lnTo>
                    <a:pt x="0" y="66"/>
                  </a:lnTo>
                  <a:lnTo>
                    <a:pt x="0" y="68"/>
                  </a:lnTo>
                  <a:lnTo>
                    <a:pt x="2" y="69"/>
                  </a:lnTo>
                  <a:lnTo>
                    <a:pt x="2" y="71"/>
                  </a:lnTo>
                  <a:lnTo>
                    <a:pt x="2" y="73"/>
                  </a:lnTo>
                  <a:lnTo>
                    <a:pt x="2" y="75"/>
                  </a:lnTo>
                  <a:lnTo>
                    <a:pt x="4" y="80"/>
                  </a:lnTo>
                  <a:lnTo>
                    <a:pt x="6" y="80"/>
                  </a:lnTo>
                  <a:lnTo>
                    <a:pt x="6" y="83"/>
                  </a:lnTo>
                  <a:lnTo>
                    <a:pt x="6" y="85"/>
                  </a:lnTo>
                  <a:lnTo>
                    <a:pt x="7" y="85"/>
                  </a:lnTo>
                  <a:lnTo>
                    <a:pt x="7" y="87"/>
                  </a:lnTo>
                  <a:lnTo>
                    <a:pt x="9" y="88"/>
                  </a:lnTo>
                  <a:lnTo>
                    <a:pt x="11" y="90"/>
                  </a:lnTo>
                  <a:lnTo>
                    <a:pt x="11" y="92"/>
                  </a:lnTo>
                  <a:lnTo>
                    <a:pt x="12" y="92"/>
                  </a:lnTo>
                  <a:lnTo>
                    <a:pt x="12" y="93"/>
                  </a:lnTo>
                  <a:lnTo>
                    <a:pt x="14" y="93"/>
                  </a:lnTo>
                  <a:lnTo>
                    <a:pt x="16" y="95"/>
                  </a:lnTo>
                  <a:lnTo>
                    <a:pt x="16" y="97"/>
                  </a:lnTo>
                  <a:lnTo>
                    <a:pt x="17" y="97"/>
                  </a:lnTo>
                  <a:lnTo>
                    <a:pt x="19" y="98"/>
                  </a:lnTo>
                  <a:lnTo>
                    <a:pt x="19" y="100"/>
                  </a:lnTo>
                  <a:lnTo>
                    <a:pt x="21" y="100"/>
                  </a:lnTo>
                  <a:lnTo>
                    <a:pt x="23" y="100"/>
                  </a:lnTo>
                  <a:lnTo>
                    <a:pt x="23" y="102"/>
                  </a:lnTo>
                  <a:lnTo>
                    <a:pt x="23" y="104"/>
                  </a:lnTo>
                  <a:lnTo>
                    <a:pt x="26" y="104"/>
                  </a:lnTo>
                  <a:lnTo>
                    <a:pt x="28" y="104"/>
                  </a:lnTo>
                  <a:lnTo>
                    <a:pt x="28" y="105"/>
                  </a:lnTo>
                  <a:lnTo>
                    <a:pt x="33" y="107"/>
                  </a:lnTo>
                  <a:lnTo>
                    <a:pt x="36" y="109"/>
                  </a:lnTo>
                  <a:lnTo>
                    <a:pt x="38" y="109"/>
                  </a:lnTo>
                  <a:lnTo>
                    <a:pt x="40" y="110"/>
                  </a:lnTo>
                  <a:lnTo>
                    <a:pt x="41" y="110"/>
                  </a:lnTo>
                  <a:lnTo>
                    <a:pt x="43" y="110"/>
                  </a:lnTo>
                  <a:lnTo>
                    <a:pt x="45" y="110"/>
                  </a:lnTo>
                  <a:lnTo>
                    <a:pt x="46" y="112"/>
                  </a:lnTo>
                  <a:lnTo>
                    <a:pt x="48" y="112"/>
                  </a:lnTo>
                  <a:lnTo>
                    <a:pt x="50" y="112"/>
                  </a:lnTo>
                  <a:lnTo>
                    <a:pt x="52" y="112"/>
                  </a:lnTo>
                  <a:lnTo>
                    <a:pt x="53" y="112"/>
                  </a:lnTo>
                  <a:lnTo>
                    <a:pt x="55" y="112"/>
                  </a:lnTo>
                  <a:lnTo>
                    <a:pt x="57" y="112"/>
                  </a:lnTo>
                  <a:lnTo>
                    <a:pt x="58" y="112"/>
                  </a:lnTo>
                  <a:lnTo>
                    <a:pt x="60" y="112"/>
                  </a:lnTo>
                  <a:lnTo>
                    <a:pt x="62" y="112"/>
                  </a:lnTo>
                  <a:lnTo>
                    <a:pt x="63" y="112"/>
                  </a:lnTo>
                  <a:lnTo>
                    <a:pt x="65" y="112"/>
                  </a:lnTo>
                  <a:lnTo>
                    <a:pt x="65" y="110"/>
                  </a:lnTo>
                  <a:lnTo>
                    <a:pt x="67" y="110"/>
                  </a:lnTo>
                  <a:lnTo>
                    <a:pt x="69" y="110"/>
                  </a:lnTo>
                  <a:lnTo>
                    <a:pt x="72" y="110"/>
                  </a:lnTo>
                  <a:lnTo>
                    <a:pt x="79" y="107"/>
                  </a:lnTo>
                  <a:lnTo>
                    <a:pt x="81" y="107"/>
                  </a:lnTo>
                  <a:lnTo>
                    <a:pt x="81" y="105"/>
                  </a:lnTo>
                  <a:lnTo>
                    <a:pt x="82" y="105"/>
                  </a:lnTo>
                  <a:lnTo>
                    <a:pt x="84" y="105"/>
                  </a:lnTo>
                  <a:lnTo>
                    <a:pt x="86" y="104"/>
                  </a:lnTo>
                  <a:lnTo>
                    <a:pt x="87" y="104"/>
                  </a:lnTo>
                  <a:lnTo>
                    <a:pt x="89" y="104"/>
                  </a:lnTo>
                  <a:lnTo>
                    <a:pt x="89" y="102"/>
                  </a:lnTo>
                  <a:lnTo>
                    <a:pt x="89" y="100"/>
                  </a:lnTo>
                  <a:lnTo>
                    <a:pt x="91" y="100"/>
                  </a:lnTo>
                  <a:lnTo>
                    <a:pt x="92" y="100"/>
                  </a:lnTo>
                  <a:lnTo>
                    <a:pt x="94" y="98"/>
                  </a:lnTo>
                  <a:lnTo>
                    <a:pt x="94" y="97"/>
                  </a:lnTo>
                  <a:lnTo>
                    <a:pt x="96" y="97"/>
                  </a:lnTo>
                  <a:lnTo>
                    <a:pt x="98" y="95"/>
                  </a:lnTo>
                  <a:lnTo>
                    <a:pt x="98" y="93"/>
                  </a:lnTo>
                  <a:lnTo>
                    <a:pt x="99" y="92"/>
                  </a:lnTo>
                  <a:lnTo>
                    <a:pt x="101" y="92"/>
                  </a:lnTo>
                  <a:lnTo>
                    <a:pt x="103" y="92"/>
                  </a:lnTo>
                  <a:lnTo>
                    <a:pt x="103" y="90"/>
                  </a:lnTo>
                  <a:lnTo>
                    <a:pt x="104" y="88"/>
                  </a:lnTo>
                  <a:lnTo>
                    <a:pt x="104" y="87"/>
                  </a:lnTo>
                  <a:lnTo>
                    <a:pt x="106" y="85"/>
                  </a:lnTo>
                  <a:lnTo>
                    <a:pt x="108" y="83"/>
                  </a:lnTo>
                  <a:lnTo>
                    <a:pt x="108" y="81"/>
                  </a:lnTo>
                  <a:lnTo>
                    <a:pt x="111" y="78"/>
                  </a:lnTo>
                  <a:lnTo>
                    <a:pt x="111" y="75"/>
                  </a:lnTo>
                  <a:lnTo>
                    <a:pt x="113" y="71"/>
                  </a:lnTo>
                  <a:lnTo>
                    <a:pt x="113" y="69"/>
                  </a:lnTo>
                  <a:lnTo>
                    <a:pt x="115" y="69"/>
                  </a:lnTo>
                  <a:lnTo>
                    <a:pt x="115" y="68"/>
                  </a:lnTo>
                  <a:lnTo>
                    <a:pt x="115" y="66"/>
                  </a:lnTo>
                  <a:lnTo>
                    <a:pt x="115" y="64"/>
                  </a:lnTo>
                  <a:lnTo>
                    <a:pt x="115" y="63"/>
                  </a:lnTo>
                  <a:lnTo>
                    <a:pt x="115" y="61"/>
                  </a:lnTo>
                  <a:lnTo>
                    <a:pt x="115" y="58"/>
                  </a:lnTo>
                  <a:lnTo>
                    <a:pt x="115" y="56"/>
                  </a:lnTo>
                  <a:lnTo>
                    <a:pt x="115" y="54"/>
                  </a:lnTo>
                  <a:lnTo>
                    <a:pt x="115" y="52"/>
                  </a:lnTo>
                  <a:lnTo>
                    <a:pt x="115" y="51"/>
                  </a:lnTo>
                  <a:lnTo>
                    <a:pt x="115" y="49"/>
                  </a:lnTo>
                  <a:lnTo>
                    <a:pt x="115" y="47"/>
                  </a:lnTo>
                  <a:lnTo>
                    <a:pt x="115" y="46"/>
                  </a:lnTo>
                  <a:lnTo>
                    <a:pt x="115" y="44"/>
                  </a:lnTo>
                  <a:lnTo>
                    <a:pt x="115" y="42"/>
                  </a:lnTo>
                  <a:lnTo>
                    <a:pt x="115" y="41"/>
                  </a:lnTo>
                  <a:lnTo>
                    <a:pt x="115" y="39"/>
                  </a:lnTo>
                  <a:lnTo>
                    <a:pt x="113" y="37"/>
                  </a:lnTo>
                  <a:lnTo>
                    <a:pt x="111" y="32"/>
                  </a:lnTo>
                  <a:lnTo>
                    <a:pt x="111" y="29"/>
                  </a:lnTo>
                  <a:lnTo>
                    <a:pt x="110" y="29"/>
                  </a:lnTo>
                  <a:lnTo>
                    <a:pt x="110" y="27"/>
                  </a:lnTo>
                  <a:lnTo>
                    <a:pt x="108" y="27"/>
                  </a:lnTo>
                  <a:lnTo>
                    <a:pt x="108" y="25"/>
                  </a:lnTo>
                  <a:lnTo>
                    <a:pt x="106" y="23"/>
                  </a:lnTo>
                  <a:lnTo>
                    <a:pt x="104" y="22"/>
                  </a:lnTo>
                  <a:lnTo>
                    <a:pt x="104" y="20"/>
                  </a:lnTo>
                  <a:lnTo>
                    <a:pt x="103" y="18"/>
                  </a:lnTo>
                  <a:lnTo>
                    <a:pt x="101" y="18"/>
                  </a:lnTo>
                  <a:lnTo>
                    <a:pt x="101" y="17"/>
                  </a:lnTo>
                  <a:lnTo>
                    <a:pt x="99" y="17"/>
                  </a:lnTo>
                  <a:lnTo>
                    <a:pt x="98" y="15"/>
                  </a:lnTo>
                  <a:lnTo>
                    <a:pt x="98" y="13"/>
                  </a:lnTo>
                  <a:lnTo>
                    <a:pt x="96" y="13"/>
                  </a:lnTo>
                  <a:lnTo>
                    <a:pt x="94" y="12"/>
                  </a:lnTo>
                  <a:lnTo>
                    <a:pt x="94" y="10"/>
                  </a:lnTo>
                  <a:lnTo>
                    <a:pt x="92" y="10"/>
                  </a:lnTo>
                  <a:lnTo>
                    <a:pt x="89" y="8"/>
                  </a:lnTo>
                  <a:lnTo>
                    <a:pt x="87" y="6"/>
                  </a:lnTo>
                  <a:lnTo>
                    <a:pt x="84" y="5"/>
                  </a:lnTo>
                  <a:close/>
                </a:path>
              </a:pathLst>
            </a:custGeom>
            <a:solidFill>
              <a:srgbClr val="808080"/>
            </a:solidFill>
            <a:ln w="9525">
              <a:noFill/>
              <a:round/>
              <a:headEnd/>
              <a:tailEnd/>
            </a:ln>
          </p:spPr>
          <p:txBody>
            <a:bodyPr/>
            <a:lstStyle/>
            <a:p>
              <a:endParaRPr lang="en-US"/>
            </a:p>
          </p:txBody>
        </p:sp>
        <p:sp>
          <p:nvSpPr>
            <p:cNvPr id="601" name="Freeform 2772"/>
            <p:cNvSpPr>
              <a:spLocks/>
            </p:cNvSpPr>
            <p:nvPr/>
          </p:nvSpPr>
          <p:spPr bwMode="auto">
            <a:xfrm>
              <a:off x="3126" y="2719"/>
              <a:ext cx="114" cy="111"/>
            </a:xfrm>
            <a:custGeom>
              <a:avLst/>
              <a:gdLst>
                <a:gd name="T0" fmla="*/ 77 w 114"/>
                <a:gd name="T1" fmla="*/ 2 h 111"/>
                <a:gd name="T2" fmla="*/ 70 w 114"/>
                <a:gd name="T3" fmla="*/ 0 h 111"/>
                <a:gd name="T4" fmla="*/ 65 w 114"/>
                <a:gd name="T5" fmla="*/ 0 h 111"/>
                <a:gd name="T6" fmla="*/ 58 w 114"/>
                <a:gd name="T7" fmla="*/ 0 h 111"/>
                <a:gd name="T8" fmla="*/ 51 w 114"/>
                <a:gd name="T9" fmla="*/ 0 h 111"/>
                <a:gd name="T10" fmla="*/ 44 w 114"/>
                <a:gd name="T11" fmla="*/ 2 h 111"/>
                <a:gd name="T12" fmla="*/ 34 w 114"/>
                <a:gd name="T13" fmla="*/ 5 h 111"/>
                <a:gd name="T14" fmla="*/ 27 w 114"/>
                <a:gd name="T15" fmla="*/ 9 h 111"/>
                <a:gd name="T16" fmla="*/ 22 w 114"/>
                <a:gd name="T17" fmla="*/ 14 h 111"/>
                <a:gd name="T18" fmla="*/ 17 w 114"/>
                <a:gd name="T19" fmla="*/ 17 h 111"/>
                <a:gd name="T20" fmla="*/ 12 w 114"/>
                <a:gd name="T21" fmla="*/ 22 h 111"/>
                <a:gd name="T22" fmla="*/ 7 w 114"/>
                <a:gd name="T23" fmla="*/ 29 h 111"/>
                <a:gd name="T24" fmla="*/ 3 w 114"/>
                <a:gd name="T25" fmla="*/ 38 h 111"/>
                <a:gd name="T26" fmla="*/ 2 w 114"/>
                <a:gd name="T27" fmla="*/ 46 h 111"/>
                <a:gd name="T28" fmla="*/ 0 w 114"/>
                <a:gd name="T29" fmla="*/ 53 h 111"/>
                <a:gd name="T30" fmla="*/ 0 w 114"/>
                <a:gd name="T31" fmla="*/ 60 h 111"/>
                <a:gd name="T32" fmla="*/ 0 w 114"/>
                <a:gd name="T33" fmla="*/ 66 h 111"/>
                <a:gd name="T34" fmla="*/ 2 w 114"/>
                <a:gd name="T35" fmla="*/ 73 h 111"/>
                <a:gd name="T36" fmla="*/ 5 w 114"/>
                <a:gd name="T37" fmla="*/ 85 h 111"/>
                <a:gd name="T38" fmla="*/ 9 w 114"/>
                <a:gd name="T39" fmla="*/ 89 h 111"/>
                <a:gd name="T40" fmla="*/ 12 w 114"/>
                <a:gd name="T41" fmla="*/ 94 h 111"/>
                <a:gd name="T42" fmla="*/ 19 w 114"/>
                <a:gd name="T43" fmla="*/ 99 h 111"/>
                <a:gd name="T44" fmla="*/ 22 w 114"/>
                <a:gd name="T45" fmla="*/ 102 h 111"/>
                <a:gd name="T46" fmla="*/ 31 w 114"/>
                <a:gd name="T47" fmla="*/ 107 h 111"/>
                <a:gd name="T48" fmla="*/ 41 w 114"/>
                <a:gd name="T49" fmla="*/ 111 h 111"/>
                <a:gd name="T50" fmla="*/ 48 w 114"/>
                <a:gd name="T51" fmla="*/ 111 h 111"/>
                <a:gd name="T52" fmla="*/ 55 w 114"/>
                <a:gd name="T53" fmla="*/ 111 h 111"/>
                <a:gd name="T54" fmla="*/ 61 w 114"/>
                <a:gd name="T55" fmla="*/ 111 h 111"/>
                <a:gd name="T56" fmla="*/ 68 w 114"/>
                <a:gd name="T57" fmla="*/ 111 h 111"/>
                <a:gd name="T58" fmla="*/ 80 w 114"/>
                <a:gd name="T59" fmla="*/ 107 h 111"/>
                <a:gd name="T60" fmla="*/ 84 w 114"/>
                <a:gd name="T61" fmla="*/ 104 h 111"/>
                <a:gd name="T62" fmla="*/ 89 w 114"/>
                <a:gd name="T63" fmla="*/ 102 h 111"/>
                <a:gd name="T64" fmla="*/ 94 w 114"/>
                <a:gd name="T65" fmla="*/ 99 h 111"/>
                <a:gd name="T66" fmla="*/ 97 w 114"/>
                <a:gd name="T67" fmla="*/ 95 h 111"/>
                <a:gd name="T68" fmla="*/ 102 w 114"/>
                <a:gd name="T69" fmla="*/ 90 h 111"/>
                <a:gd name="T70" fmla="*/ 106 w 114"/>
                <a:gd name="T71" fmla="*/ 85 h 111"/>
                <a:gd name="T72" fmla="*/ 111 w 114"/>
                <a:gd name="T73" fmla="*/ 75 h 111"/>
                <a:gd name="T74" fmla="*/ 114 w 114"/>
                <a:gd name="T75" fmla="*/ 70 h 111"/>
                <a:gd name="T76" fmla="*/ 114 w 114"/>
                <a:gd name="T77" fmla="*/ 63 h 111"/>
                <a:gd name="T78" fmla="*/ 114 w 114"/>
                <a:gd name="T79" fmla="*/ 56 h 111"/>
                <a:gd name="T80" fmla="*/ 114 w 114"/>
                <a:gd name="T81" fmla="*/ 49 h 111"/>
                <a:gd name="T82" fmla="*/ 114 w 114"/>
                <a:gd name="T83" fmla="*/ 43 h 111"/>
                <a:gd name="T84" fmla="*/ 113 w 114"/>
                <a:gd name="T85" fmla="*/ 38 h 111"/>
                <a:gd name="T86" fmla="*/ 109 w 114"/>
                <a:gd name="T87" fmla="*/ 27 h 111"/>
                <a:gd name="T88" fmla="*/ 104 w 114"/>
                <a:gd name="T89" fmla="*/ 22 h 111"/>
                <a:gd name="T90" fmla="*/ 101 w 114"/>
                <a:gd name="T91" fmla="*/ 17 h 111"/>
                <a:gd name="T92" fmla="*/ 95 w 114"/>
                <a:gd name="T93" fmla="*/ 14 h 111"/>
                <a:gd name="T94" fmla="*/ 92 w 114"/>
                <a:gd name="T95" fmla="*/ 10 h 11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1"/>
                <a:gd name="T146" fmla="*/ 114 w 114"/>
                <a:gd name="T147" fmla="*/ 111 h 11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1">
                  <a:moveTo>
                    <a:pt x="84" y="5"/>
                  </a:moveTo>
                  <a:lnTo>
                    <a:pt x="78" y="3"/>
                  </a:lnTo>
                  <a:lnTo>
                    <a:pt x="77" y="3"/>
                  </a:lnTo>
                  <a:lnTo>
                    <a:pt x="77" y="2"/>
                  </a:lnTo>
                  <a:lnTo>
                    <a:pt x="75" y="2"/>
                  </a:lnTo>
                  <a:lnTo>
                    <a:pt x="73" y="2"/>
                  </a:lnTo>
                  <a:lnTo>
                    <a:pt x="72" y="2"/>
                  </a:lnTo>
                  <a:lnTo>
                    <a:pt x="70" y="0"/>
                  </a:lnTo>
                  <a:lnTo>
                    <a:pt x="68" y="2"/>
                  </a:lnTo>
                  <a:lnTo>
                    <a:pt x="68" y="0"/>
                  </a:lnTo>
                  <a:lnTo>
                    <a:pt x="66" y="0"/>
                  </a:lnTo>
                  <a:lnTo>
                    <a:pt x="65" y="0"/>
                  </a:lnTo>
                  <a:lnTo>
                    <a:pt x="63" y="0"/>
                  </a:lnTo>
                  <a:lnTo>
                    <a:pt x="61" y="0"/>
                  </a:lnTo>
                  <a:lnTo>
                    <a:pt x="60" y="0"/>
                  </a:lnTo>
                  <a:lnTo>
                    <a:pt x="58" y="0"/>
                  </a:lnTo>
                  <a:lnTo>
                    <a:pt x="56" y="0"/>
                  </a:lnTo>
                  <a:lnTo>
                    <a:pt x="55" y="0"/>
                  </a:lnTo>
                  <a:lnTo>
                    <a:pt x="53" y="0"/>
                  </a:lnTo>
                  <a:lnTo>
                    <a:pt x="51" y="0"/>
                  </a:lnTo>
                  <a:lnTo>
                    <a:pt x="49" y="2"/>
                  </a:lnTo>
                  <a:lnTo>
                    <a:pt x="48" y="2"/>
                  </a:lnTo>
                  <a:lnTo>
                    <a:pt x="46" y="2"/>
                  </a:lnTo>
                  <a:lnTo>
                    <a:pt x="44" y="2"/>
                  </a:lnTo>
                  <a:lnTo>
                    <a:pt x="43" y="2"/>
                  </a:lnTo>
                  <a:lnTo>
                    <a:pt x="38" y="3"/>
                  </a:lnTo>
                  <a:lnTo>
                    <a:pt x="36" y="5"/>
                  </a:lnTo>
                  <a:lnTo>
                    <a:pt x="34" y="5"/>
                  </a:lnTo>
                  <a:lnTo>
                    <a:pt x="32" y="7"/>
                  </a:lnTo>
                  <a:lnTo>
                    <a:pt x="31" y="7"/>
                  </a:lnTo>
                  <a:lnTo>
                    <a:pt x="29" y="9"/>
                  </a:lnTo>
                  <a:lnTo>
                    <a:pt x="27" y="9"/>
                  </a:lnTo>
                  <a:lnTo>
                    <a:pt x="26" y="10"/>
                  </a:lnTo>
                  <a:lnTo>
                    <a:pt x="24" y="12"/>
                  </a:lnTo>
                  <a:lnTo>
                    <a:pt x="22" y="12"/>
                  </a:lnTo>
                  <a:lnTo>
                    <a:pt x="22" y="14"/>
                  </a:lnTo>
                  <a:lnTo>
                    <a:pt x="20" y="14"/>
                  </a:lnTo>
                  <a:lnTo>
                    <a:pt x="19" y="15"/>
                  </a:lnTo>
                  <a:lnTo>
                    <a:pt x="17" y="15"/>
                  </a:lnTo>
                  <a:lnTo>
                    <a:pt x="17" y="17"/>
                  </a:lnTo>
                  <a:lnTo>
                    <a:pt x="17" y="19"/>
                  </a:lnTo>
                  <a:lnTo>
                    <a:pt x="15" y="19"/>
                  </a:lnTo>
                  <a:lnTo>
                    <a:pt x="14" y="20"/>
                  </a:lnTo>
                  <a:lnTo>
                    <a:pt x="12" y="22"/>
                  </a:lnTo>
                  <a:lnTo>
                    <a:pt x="10" y="24"/>
                  </a:lnTo>
                  <a:lnTo>
                    <a:pt x="10" y="26"/>
                  </a:lnTo>
                  <a:lnTo>
                    <a:pt x="9" y="26"/>
                  </a:lnTo>
                  <a:lnTo>
                    <a:pt x="7" y="29"/>
                  </a:lnTo>
                  <a:lnTo>
                    <a:pt x="7" y="31"/>
                  </a:lnTo>
                  <a:lnTo>
                    <a:pt x="5" y="34"/>
                  </a:lnTo>
                  <a:lnTo>
                    <a:pt x="3" y="36"/>
                  </a:lnTo>
                  <a:lnTo>
                    <a:pt x="3" y="38"/>
                  </a:lnTo>
                  <a:lnTo>
                    <a:pt x="2" y="39"/>
                  </a:lnTo>
                  <a:lnTo>
                    <a:pt x="2" y="43"/>
                  </a:lnTo>
                  <a:lnTo>
                    <a:pt x="2" y="44"/>
                  </a:lnTo>
                  <a:lnTo>
                    <a:pt x="2" y="46"/>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2" y="70"/>
                  </a:lnTo>
                  <a:lnTo>
                    <a:pt x="2" y="72"/>
                  </a:lnTo>
                  <a:lnTo>
                    <a:pt x="2" y="73"/>
                  </a:lnTo>
                  <a:lnTo>
                    <a:pt x="3" y="80"/>
                  </a:lnTo>
                  <a:lnTo>
                    <a:pt x="5" y="80"/>
                  </a:lnTo>
                  <a:lnTo>
                    <a:pt x="5" y="84"/>
                  </a:lnTo>
                  <a:lnTo>
                    <a:pt x="5" y="85"/>
                  </a:lnTo>
                  <a:lnTo>
                    <a:pt x="7" y="85"/>
                  </a:lnTo>
                  <a:lnTo>
                    <a:pt x="7" y="87"/>
                  </a:lnTo>
                  <a:lnTo>
                    <a:pt x="9" y="87"/>
                  </a:lnTo>
                  <a:lnTo>
                    <a:pt x="9" y="89"/>
                  </a:lnTo>
                  <a:lnTo>
                    <a:pt x="10" y="90"/>
                  </a:lnTo>
                  <a:lnTo>
                    <a:pt x="10" y="92"/>
                  </a:lnTo>
                  <a:lnTo>
                    <a:pt x="12" y="92"/>
                  </a:lnTo>
                  <a:lnTo>
                    <a:pt x="12" y="94"/>
                  </a:lnTo>
                  <a:lnTo>
                    <a:pt x="14" y="94"/>
                  </a:lnTo>
                  <a:lnTo>
                    <a:pt x="15" y="95"/>
                  </a:lnTo>
                  <a:lnTo>
                    <a:pt x="17" y="97"/>
                  </a:lnTo>
                  <a:lnTo>
                    <a:pt x="19" y="99"/>
                  </a:lnTo>
                  <a:lnTo>
                    <a:pt x="20" y="99"/>
                  </a:lnTo>
                  <a:lnTo>
                    <a:pt x="20" y="101"/>
                  </a:lnTo>
                  <a:lnTo>
                    <a:pt x="22" y="101"/>
                  </a:lnTo>
                  <a:lnTo>
                    <a:pt x="22" y="102"/>
                  </a:lnTo>
                  <a:lnTo>
                    <a:pt x="26" y="104"/>
                  </a:lnTo>
                  <a:lnTo>
                    <a:pt x="27" y="104"/>
                  </a:lnTo>
                  <a:lnTo>
                    <a:pt x="27" y="106"/>
                  </a:lnTo>
                  <a:lnTo>
                    <a:pt x="31" y="107"/>
                  </a:lnTo>
                  <a:lnTo>
                    <a:pt x="36" y="109"/>
                  </a:lnTo>
                  <a:lnTo>
                    <a:pt x="38" y="109"/>
                  </a:lnTo>
                  <a:lnTo>
                    <a:pt x="39" y="109"/>
                  </a:lnTo>
                  <a:lnTo>
                    <a:pt x="41" y="111"/>
                  </a:lnTo>
                  <a:lnTo>
                    <a:pt x="43" y="111"/>
                  </a:lnTo>
                  <a:lnTo>
                    <a:pt x="44" y="111"/>
                  </a:lnTo>
                  <a:lnTo>
                    <a:pt x="46" y="111"/>
                  </a:lnTo>
                  <a:lnTo>
                    <a:pt x="48" y="111"/>
                  </a:lnTo>
                  <a:lnTo>
                    <a:pt x="49" y="111"/>
                  </a:lnTo>
                  <a:lnTo>
                    <a:pt x="51" y="111"/>
                  </a:lnTo>
                  <a:lnTo>
                    <a:pt x="53" y="111"/>
                  </a:lnTo>
                  <a:lnTo>
                    <a:pt x="55" y="111"/>
                  </a:lnTo>
                  <a:lnTo>
                    <a:pt x="56" y="111"/>
                  </a:lnTo>
                  <a:lnTo>
                    <a:pt x="58" y="111"/>
                  </a:lnTo>
                  <a:lnTo>
                    <a:pt x="60" y="111"/>
                  </a:lnTo>
                  <a:lnTo>
                    <a:pt x="61" y="111"/>
                  </a:lnTo>
                  <a:lnTo>
                    <a:pt x="63" y="111"/>
                  </a:lnTo>
                  <a:lnTo>
                    <a:pt x="65" y="111"/>
                  </a:lnTo>
                  <a:lnTo>
                    <a:pt x="66" y="111"/>
                  </a:lnTo>
                  <a:lnTo>
                    <a:pt x="68" y="111"/>
                  </a:lnTo>
                  <a:lnTo>
                    <a:pt x="72" y="109"/>
                  </a:lnTo>
                  <a:lnTo>
                    <a:pt x="77" y="107"/>
                  </a:lnTo>
                  <a:lnTo>
                    <a:pt x="78" y="107"/>
                  </a:lnTo>
                  <a:lnTo>
                    <a:pt x="80" y="107"/>
                  </a:lnTo>
                  <a:lnTo>
                    <a:pt x="80" y="106"/>
                  </a:lnTo>
                  <a:lnTo>
                    <a:pt x="82" y="106"/>
                  </a:lnTo>
                  <a:lnTo>
                    <a:pt x="84" y="106"/>
                  </a:lnTo>
                  <a:lnTo>
                    <a:pt x="84" y="104"/>
                  </a:lnTo>
                  <a:lnTo>
                    <a:pt x="85" y="104"/>
                  </a:lnTo>
                  <a:lnTo>
                    <a:pt x="87" y="104"/>
                  </a:lnTo>
                  <a:lnTo>
                    <a:pt x="87" y="102"/>
                  </a:lnTo>
                  <a:lnTo>
                    <a:pt x="89" y="102"/>
                  </a:lnTo>
                  <a:lnTo>
                    <a:pt x="89" y="101"/>
                  </a:lnTo>
                  <a:lnTo>
                    <a:pt x="90" y="101"/>
                  </a:lnTo>
                  <a:lnTo>
                    <a:pt x="92" y="99"/>
                  </a:lnTo>
                  <a:lnTo>
                    <a:pt x="94" y="99"/>
                  </a:lnTo>
                  <a:lnTo>
                    <a:pt x="94" y="97"/>
                  </a:lnTo>
                  <a:lnTo>
                    <a:pt x="95" y="97"/>
                  </a:lnTo>
                  <a:lnTo>
                    <a:pt x="95" y="95"/>
                  </a:lnTo>
                  <a:lnTo>
                    <a:pt x="97" y="95"/>
                  </a:lnTo>
                  <a:lnTo>
                    <a:pt x="97" y="94"/>
                  </a:lnTo>
                  <a:lnTo>
                    <a:pt x="99" y="92"/>
                  </a:lnTo>
                  <a:lnTo>
                    <a:pt x="101" y="92"/>
                  </a:lnTo>
                  <a:lnTo>
                    <a:pt x="102" y="90"/>
                  </a:lnTo>
                  <a:lnTo>
                    <a:pt x="104" y="89"/>
                  </a:lnTo>
                  <a:lnTo>
                    <a:pt x="104" y="87"/>
                  </a:lnTo>
                  <a:lnTo>
                    <a:pt x="104" y="85"/>
                  </a:lnTo>
                  <a:lnTo>
                    <a:pt x="106" y="85"/>
                  </a:lnTo>
                  <a:lnTo>
                    <a:pt x="107" y="84"/>
                  </a:lnTo>
                  <a:lnTo>
                    <a:pt x="107" y="82"/>
                  </a:lnTo>
                  <a:lnTo>
                    <a:pt x="109" y="78"/>
                  </a:lnTo>
                  <a:lnTo>
                    <a:pt x="111" y="75"/>
                  </a:lnTo>
                  <a:lnTo>
                    <a:pt x="111" y="73"/>
                  </a:lnTo>
                  <a:lnTo>
                    <a:pt x="113" y="72"/>
                  </a:lnTo>
                  <a:lnTo>
                    <a:pt x="113" y="70"/>
                  </a:lnTo>
                  <a:lnTo>
                    <a:pt x="114" y="70"/>
                  </a:lnTo>
                  <a:lnTo>
                    <a:pt x="114" y="68"/>
                  </a:lnTo>
                  <a:lnTo>
                    <a:pt x="114" y="66"/>
                  </a:lnTo>
                  <a:lnTo>
                    <a:pt x="114" y="65"/>
                  </a:lnTo>
                  <a:lnTo>
                    <a:pt x="114" y="63"/>
                  </a:lnTo>
                  <a:lnTo>
                    <a:pt x="114" y="61"/>
                  </a:lnTo>
                  <a:lnTo>
                    <a:pt x="114" y="60"/>
                  </a:lnTo>
                  <a:lnTo>
                    <a:pt x="114" y="58"/>
                  </a:lnTo>
                  <a:lnTo>
                    <a:pt x="114" y="56"/>
                  </a:lnTo>
                  <a:lnTo>
                    <a:pt x="114" y="55"/>
                  </a:lnTo>
                  <a:lnTo>
                    <a:pt x="114" y="53"/>
                  </a:lnTo>
                  <a:lnTo>
                    <a:pt x="114" y="51"/>
                  </a:lnTo>
                  <a:lnTo>
                    <a:pt x="114" y="49"/>
                  </a:lnTo>
                  <a:lnTo>
                    <a:pt x="114" y="48"/>
                  </a:lnTo>
                  <a:lnTo>
                    <a:pt x="114" y="46"/>
                  </a:lnTo>
                  <a:lnTo>
                    <a:pt x="114" y="44"/>
                  </a:lnTo>
                  <a:lnTo>
                    <a:pt x="114" y="43"/>
                  </a:lnTo>
                  <a:lnTo>
                    <a:pt x="114" y="41"/>
                  </a:lnTo>
                  <a:lnTo>
                    <a:pt x="114" y="39"/>
                  </a:lnTo>
                  <a:lnTo>
                    <a:pt x="114" y="38"/>
                  </a:lnTo>
                  <a:lnTo>
                    <a:pt x="113" y="38"/>
                  </a:lnTo>
                  <a:lnTo>
                    <a:pt x="111" y="32"/>
                  </a:lnTo>
                  <a:lnTo>
                    <a:pt x="109" y="32"/>
                  </a:lnTo>
                  <a:lnTo>
                    <a:pt x="109" y="29"/>
                  </a:lnTo>
                  <a:lnTo>
                    <a:pt x="109" y="27"/>
                  </a:lnTo>
                  <a:lnTo>
                    <a:pt x="107" y="26"/>
                  </a:lnTo>
                  <a:lnTo>
                    <a:pt x="107" y="24"/>
                  </a:lnTo>
                  <a:lnTo>
                    <a:pt x="106" y="24"/>
                  </a:lnTo>
                  <a:lnTo>
                    <a:pt x="104" y="22"/>
                  </a:lnTo>
                  <a:lnTo>
                    <a:pt x="104" y="20"/>
                  </a:lnTo>
                  <a:lnTo>
                    <a:pt x="102" y="19"/>
                  </a:lnTo>
                  <a:lnTo>
                    <a:pt x="101" y="19"/>
                  </a:lnTo>
                  <a:lnTo>
                    <a:pt x="101" y="17"/>
                  </a:lnTo>
                  <a:lnTo>
                    <a:pt x="99" y="15"/>
                  </a:lnTo>
                  <a:lnTo>
                    <a:pt x="97" y="15"/>
                  </a:lnTo>
                  <a:lnTo>
                    <a:pt x="97" y="14"/>
                  </a:lnTo>
                  <a:lnTo>
                    <a:pt x="95" y="14"/>
                  </a:lnTo>
                  <a:lnTo>
                    <a:pt x="95" y="12"/>
                  </a:lnTo>
                  <a:lnTo>
                    <a:pt x="94" y="12"/>
                  </a:lnTo>
                  <a:lnTo>
                    <a:pt x="94" y="10"/>
                  </a:lnTo>
                  <a:lnTo>
                    <a:pt x="92" y="10"/>
                  </a:lnTo>
                  <a:lnTo>
                    <a:pt x="89" y="9"/>
                  </a:lnTo>
                  <a:lnTo>
                    <a:pt x="87" y="7"/>
                  </a:lnTo>
                  <a:lnTo>
                    <a:pt x="84" y="5"/>
                  </a:lnTo>
                  <a:close/>
                </a:path>
              </a:pathLst>
            </a:custGeom>
            <a:solidFill>
              <a:srgbClr val="808080"/>
            </a:solidFill>
            <a:ln w="9525">
              <a:noFill/>
              <a:round/>
              <a:headEnd/>
              <a:tailEnd/>
            </a:ln>
          </p:spPr>
          <p:txBody>
            <a:bodyPr/>
            <a:lstStyle/>
            <a:p>
              <a:endParaRPr lang="en-US"/>
            </a:p>
          </p:txBody>
        </p:sp>
        <p:sp>
          <p:nvSpPr>
            <p:cNvPr id="602" name="Freeform 2773"/>
            <p:cNvSpPr>
              <a:spLocks/>
            </p:cNvSpPr>
            <p:nvPr/>
          </p:nvSpPr>
          <p:spPr bwMode="auto">
            <a:xfrm>
              <a:off x="3141" y="2687"/>
              <a:ext cx="116" cy="110"/>
            </a:xfrm>
            <a:custGeom>
              <a:avLst/>
              <a:gdLst>
                <a:gd name="T0" fmla="*/ 77 w 116"/>
                <a:gd name="T1" fmla="*/ 3 h 110"/>
                <a:gd name="T2" fmla="*/ 70 w 116"/>
                <a:gd name="T3" fmla="*/ 1 h 110"/>
                <a:gd name="T4" fmla="*/ 63 w 116"/>
                <a:gd name="T5" fmla="*/ 1 h 110"/>
                <a:gd name="T6" fmla="*/ 57 w 116"/>
                <a:gd name="T7" fmla="*/ 1 h 110"/>
                <a:gd name="T8" fmla="*/ 50 w 116"/>
                <a:gd name="T9" fmla="*/ 1 h 110"/>
                <a:gd name="T10" fmla="*/ 43 w 116"/>
                <a:gd name="T11" fmla="*/ 3 h 110"/>
                <a:gd name="T12" fmla="*/ 33 w 116"/>
                <a:gd name="T13" fmla="*/ 6 h 110"/>
                <a:gd name="T14" fmla="*/ 28 w 116"/>
                <a:gd name="T15" fmla="*/ 10 h 110"/>
                <a:gd name="T16" fmla="*/ 23 w 116"/>
                <a:gd name="T17" fmla="*/ 13 h 110"/>
                <a:gd name="T18" fmla="*/ 19 w 116"/>
                <a:gd name="T19" fmla="*/ 17 h 110"/>
                <a:gd name="T20" fmla="*/ 16 w 116"/>
                <a:gd name="T21" fmla="*/ 20 h 110"/>
                <a:gd name="T22" fmla="*/ 11 w 116"/>
                <a:gd name="T23" fmla="*/ 27 h 110"/>
                <a:gd name="T24" fmla="*/ 5 w 116"/>
                <a:gd name="T25" fmla="*/ 37 h 110"/>
                <a:gd name="T26" fmla="*/ 2 w 116"/>
                <a:gd name="T27" fmla="*/ 42 h 110"/>
                <a:gd name="T28" fmla="*/ 0 w 116"/>
                <a:gd name="T29" fmla="*/ 49 h 110"/>
                <a:gd name="T30" fmla="*/ 0 w 116"/>
                <a:gd name="T31" fmla="*/ 56 h 110"/>
                <a:gd name="T32" fmla="*/ 0 w 116"/>
                <a:gd name="T33" fmla="*/ 64 h 110"/>
                <a:gd name="T34" fmla="*/ 2 w 116"/>
                <a:gd name="T35" fmla="*/ 71 h 110"/>
                <a:gd name="T36" fmla="*/ 5 w 116"/>
                <a:gd name="T37" fmla="*/ 83 h 110"/>
                <a:gd name="T38" fmla="*/ 11 w 116"/>
                <a:gd name="T39" fmla="*/ 87 h 110"/>
                <a:gd name="T40" fmla="*/ 12 w 116"/>
                <a:gd name="T41" fmla="*/ 92 h 110"/>
                <a:gd name="T42" fmla="*/ 16 w 116"/>
                <a:gd name="T43" fmla="*/ 95 h 110"/>
                <a:gd name="T44" fmla="*/ 21 w 116"/>
                <a:gd name="T45" fmla="*/ 98 h 110"/>
                <a:gd name="T46" fmla="*/ 26 w 116"/>
                <a:gd name="T47" fmla="*/ 104 h 110"/>
                <a:gd name="T48" fmla="*/ 36 w 116"/>
                <a:gd name="T49" fmla="*/ 109 h 110"/>
                <a:gd name="T50" fmla="*/ 43 w 116"/>
                <a:gd name="T51" fmla="*/ 110 h 110"/>
                <a:gd name="T52" fmla="*/ 50 w 116"/>
                <a:gd name="T53" fmla="*/ 110 h 110"/>
                <a:gd name="T54" fmla="*/ 57 w 116"/>
                <a:gd name="T55" fmla="*/ 110 h 110"/>
                <a:gd name="T56" fmla="*/ 63 w 116"/>
                <a:gd name="T57" fmla="*/ 110 h 110"/>
                <a:gd name="T58" fmla="*/ 70 w 116"/>
                <a:gd name="T59" fmla="*/ 110 h 110"/>
                <a:gd name="T60" fmla="*/ 80 w 116"/>
                <a:gd name="T61" fmla="*/ 107 h 110"/>
                <a:gd name="T62" fmla="*/ 86 w 116"/>
                <a:gd name="T63" fmla="*/ 104 h 110"/>
                <a:gd name="T64" fmla="*/ 91 w 116"/>
                <a:gd name="T65" fmla="*/ 102 h 110"/>
                <a:gd name="T66" fmla="*/ 96 w 116"/>
                <a:gd name="T67" fmla="*/ 98 h 110"/>
                <a:gd name="T68" fmla="*/ 99 w 116"/>
                <a:gd name="T69" fmla="*/ 95 h 110"/>
                <a:gd name="T70" fmla="*/ 103 w 116"/>
                <a:gd name="T71" fmla="*/ 90 h 110"/>
                <a:gd name="T72" fmla="*/ 106 w 116"/>
                <a:gd name="T73" fmla="*/ 85 h 110"/>
                <a:gd name="T74" fmla="*/ 111 w 116"/>
                <a:gd name="T75" fmla="*/ 75 h 110"/>
                <a:gd name="T76" fmla="*/ 115 w 116"/>
                <a:gd name="T77" fmla="*/ 68 h 110"/>
                <a:gd name="T78" fmla="*/ 116 w 116"/>
                <a:gd name="T79" fmla="*/ 61 h 110"/>
                <a:gd name="T80" fmla="*/ 116 w 116"/>
                <a:gd name="T81" fmla="*/ 52 h 110"/>
                <a:gd name="T82" fmla="*/ 116 w 116"/>
                <a:gd name="T83" fmla="*/ 46 h 110"/>
                <a:gd name="T84" fmla="*/ 115 w 116"/>
                <a:gd name="T85" fmla="*/ 39 h 110"/>
                <a:gd name="T86" fmla="*/ 109 w 116"/>
                <a:gd name="T87" fmla="*/ 29 h 110"/>
                <a:gd name="T88" fmla="*/ 106 w 116"/>
                <a:gd name="T89" fmla="*/ 23 h 110"/>
                <a:gd name="T90" fmla="*/ 103 w 116"/>
                <a:gd name="T91" fmla="*/ 17 h 110"/>
                <a:gd name="T92" fmla="*/ 96 w 116"/>
                <a:gd name="T93" fmla="*/ 12 h 110"/>
                <a:gd name="T94" fmla="*/ 87 w 116"/>
                <a:gd name="T95" fmla="*/ 6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110"/>
                <a:gd name="T146" fmla="*/ 116 w 116"/>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110">
                  <a:moveTo>
                    <a:pt x="84" y="5"/>
                  </a:moveTo>
                  <a:lnTo>
                    <a:pt x="80" y="3"/>
                  </a:lnTo>
                  <a:lnTo>
                    <a:pt x="79" y="3"/>
                  </a:lnTo>
                  <a:lnTo>
                    <a:pt x="77" y="3"/>
                  </a:lnTo>
                  <a:lnTo>
                    <a:pt x="75" y="1"/>
                  </a:lnTo>
                  <a:lnTo>
                    <a:pt x="74" y="1"/>
                  </a:lnTo>
                  <a:lnTo>
                    <a:pt x="72" y="1"/>
                  </a:lnTo>
                  <a:lnTo>
                    <a:pt x="70" y="1"/>
                  </a:lnTo>
                  <a:lnTo>
                    <a:pt x="69" y="1"/>
                  </a:lnTo>
                  <a:lnTo>
                    <a:pt x="67" y="1"/>
                  </a:lnTo>
                  <a:lnTo>
                    <a:pt x="65" y="1"/>
                  </a:lnTo>
                  <a:lnTo>
                    <a:pt x="63" y="1"/>
                  </a:lnTo>
                  <a:lnTo>
                    <a:pt x="62" y="1"/>
                  </a:lnTo>
                  <a:lnTo>
                    <a:pt x="60" y="0"/>
                  </a:lnTo>
                  <a:lnTo>
                    <a:pt x="58" y="0"/>
                  </a:lnTo>
                  <a:lnTo>
                    <a:pt x="57" y="1"/>
                  </a:lnTo>
                  <a:lnTo>
                    <a:pt x="55" y="1"/>
                  </a:lnTo>
                  <a:lnTo>
                    <a:pt x="53" y="1"/>
                  </a:lnTo>
                  <a:lnTo>
                    <a:pt x="51" y="1"/>
                  </a:lnTo>
                  <a:lnTo>
                    <a:pt x="50" y="1"/>
                  </a:lnTo>
                  <a:lnTo>
                    <a:pt x="48" y="1"/>
                  </a:lnTo>
                  <a:lnTo>
                    <a:pt x="46" y="1"/>
                  </a:lnTo>
                  <a:lnTo>
                    <a:pt x="45" y="3"/>
                  </a:lnTo>
                  <a:lnTo>
                    <a:pt x="43" y="3"/>
                  </a:lnTo>
                  <a:lnTo>
                    <a:pt x="38" y="5"/>
                  </a:lnTo>
                  <a:lnTo>
                    <a:pt x="36" y="5"/>
                  </a:lnTo>
                  <a:lnTo>
                    <a:pt x="34" y="6"/>
                  </a:lnTo>
                  <a:lnTo>
                    <a:pt x="33" y="6"/>
                  </a:lnTo>
                  <a:lnTo>
                    <a:pt x="31" y="6"/>
                  </a:lnTo>
                  <a:lnTo>
                    <a:pt x="31" y="8"/>
                  </a:lnTo>
                  <a:lnTo>
                    <a:pt x="29" y="8"/>
                  </a:lnTo>
                  <a:lnTo>
                    <a:pt x="28" y="10"/>
                  </a:lnTo>
                  <a:lnTo>
                    <a:pt x="26" y="10"/>
                  </a:lnTo>
                  <a:lnTo>
                    <a:pt x="24" y="12"/>
                  </a:lnTo>
                  <a:lnTo>
                    <a:pt x="24" y="13"/>
                  </a:lnTo>
                  <a:lnTo>
                    <a:pt x="23" y="13"/>
                  </a:lnTo>
                  <a:lnTo>
                    <a:pt x="21" y="13"/>
                  </a:lnTo>
                  <a:lnTo>
                    <a:pt x="21" y="15"/>
                  </a:lnTo>
                  <a:lnTo>
                    <a:pt x="19" y="15"/>
                  </a:lnTo>
                  <a:lnTo>
                    <a:pt x="19" y="17"/>
                  </a:lnTo>
                  <a:lnTo>
                    <a:pt x="17" y="17"/>
                  </a:lnTo>
                  <a:lnTo>
                    <a:pt x="17" y="18"/>
                  </a:lnTo>
                  <a:lnTo>
                    <a:pt x="16" y="18"/>
                  </a:lnTo>
                  <a:lnTo>
                    <a:pt x="16" y="20"/>
                  </a:lnTo>
                  <a:lnTo>
                    <a:pt x="14" y="22"/>
                  </a:lnTo>
                  <a:lnTo>
                    <a:pt x="12" y="23"/>
                  </a:lnTo>
                  <a:lnTo>
                    <a:pt x="11" y="25"/>
                  </a:lnTo>
                  <a:lnTo>
                    <a:pt x="11" y="27"/>
                  </a:lnTo>
                  <a:lnTo>
                    <a:pt x="9" y="29"/>
                  </a:lnTo>
                  <a:lnTo>
                    <a:pt x="9" y="30"/>
                  </a:lnTo>
                  <a:lnTo>
                    <a:pt x="5" y="34"/>
                  </a:lnTo>
                  <a:lnTo>
                    <a:pt x="5" y="37"/>
                  </a:lnTo>
                  <a:lnTo>
                    <a:pt x="5" y="39"/>
                  </a:lnTo>
                  <a:lnTo>
                    <a:pt x="4" y="41"/>
                  </a:lnTo>
                  <a:lnTo>
                    <a:pt x="4" y="42"/>
                  </a:lnTo>
                  <a:lnTo>
                    <a:pt x="2" y="42"/>
                  </a:lnTo>
                  <a:lnTo>
                    <a:pt x="2" y="44"/>
                  </a:lnTo>
                  <a:lnTo>
                    <a:pt x="2" y="46"/>
                  </a:lnTo>
                  <a:lnTo>
                    <a:pt x="0" y="47"/>
                  </a:lnTo>
                  <a:lnTo>
                    <a:pt x="0" y="49"/>
                  </a:lnTo>
                  <a:lnTo>
                    <a:pt x="0" y="51"/>
                  </a:lnTo>
                  <a:lnTo>
                    <a:pt x="0" y="52"/>
                  </a:lnTo>
                  <a:lnTo>
                    <a:pt x="0" y="54"/>
                  </a:lnTo>
                  <a:lnTo>
                    <a:pt x="0" y="56"/>
                  </a:lnTo>
                  <a:lnTo>
                    <a:pt x="0" y="58"/>
                  </a:lnTo>
                  <a:lnTo>
                    <a:pt x="0" y="61"/>
                  </a:lnTo>
                  <a:lnTo>
                    <a:pt x="0" y="63"/>
                  </a:lnTo>
                  <a:lnTo>
                    <a:pt x="0" y="64"/>
                  </a:lnTo>
                  <a:lnTo>
                    <a:pt x="0" y="66"/>
                  </a:lnTo>
                  <a:lnTo>
                    <a:pt x="0" y="68"/>
                  </a:lnTo>
                  <a:lnTo>
                    <a:pt x="2" y="70"/>
                  </a:lnTo>
                  <a:lnTo>
                    <a:pt x="2" y="71"/>
                  </a:lnTo>
                  <a:lnTo>
                    <a:pt x="2" y="73"/>
                  </a:lnTo>
                  <a:lnTo>
                    <a:pt x="2" y="75"/>
                  </a:lnTo>
                  <a:lnTo>
                    <a:pt x="5" y="80"/>
                  </a:lnTo>
                  <a:lnTo>
                    <a:pt x="5" y="83"/>
                  </a:lnTo>
                  <a:lnTo>
                    <a:pt x="7" y="85"/>
                  </a:lnTo>
                  <a:lnTo>
                    <a:pt x="9" y="85"/>
                  </a:lnTo>
                  <a:lnTo>
                    <a:pt x="9" y="87"/>
                  </a:lnTo>
                  <a:lnTo>
                    <a:pt x="11" y="87"/>
                  </a:lnTo>
                  <a:lnTo>
                    <a:pt x="11" y="88"/>
                  </a:lnTo>
                  <a:lnTo>
                    <a:pt x="11" y="90"/>
                  </a:lnTo>
                  <a:lnTo>
                    <a:pt x="12" y="90"/>
                  </a:lnTo>
                  <a:lnTo>
                    <a:pt x="12" y="92"/>
                  </a:lnTo>
                  <a:lnTo>
                    <a:pt x="14" y="92"/>
                  </a:lnTo>
                  <a:lnTo>
                    <a:pt x="14" y="93"/>
                  </a:lnTo>
                  <a:lnTo>
                    <a:pt x="16" y="93"/>
                  </a:lnTo>
                  <a:lnTo>
                    <a:pt x="16" y="95"/>
                  </a:lnTo>
                  <a:lnTo>
                    <a:pt x="16" y="97"/>
                  </a:lnTo>
                  <a:lnTo>
                    <a:pt x="17" y="97"/>
                  </a:lnTo>
                  <a:lnTo>
                    <a:pt x="19" y="98"/>
                  </a:lnTo>
                  <a:lnTo>
                    <a:pt x="21" y="98"/>
                  </a:lnTo>
                  <a:lnTo>
                    <a:pt x="21" y="100"/>
                  </a:lnTo>
                  <a:lnTo>
                    <a:pt x="23" y="100"/>
                  </a:lnTo>
                  <a:lnTo>
                    <a:pt x="24" y="102"/>
                  </a:lnTo>
                  <a:lnTo>
                    <a:pt x="26" y="104"/>
                  </a:lnTo>
                  <a:lnTo>
                    <a:pt x="29" y="104"/>
                  </a:lnTo>
                  <a:lnTo>
                    <a:pt x="29" y="105"/>
                  </a:lnTo>
                  <a:lnTo>
                    <a:pt x="33" y="107"/>
                  </a:lnTo>
                  <a:lnTo>
                    <a:pt x="36" y="109"/>
                  </a:lnTo>
                  <a:lnTo>
                    <a:pt x="38" y="109"/>
                  </a:lnTo>
                  <a:lnTo>
                    <a:pt x="40" y="110"/>
                  </a:lnTo>
                  <a:lnTo>
                    <a:pt x="41" y="110"/>
                  </a:lnTo>
                  <a:lnTo>
                    <a:pt x="43" y="110"/>
                  </a:lnTo>
                  <a:lnTo>
                    <a:pt x="45" y="110"/>
                  </a:lnTo>
                  <a:lnTo>
                    <a:pt x="46" y="110"/>
                  </a:lnTo>
                  <a:lnTo>
                    <a:pt x="48" y="110"/>
                  </a:lnTo>
                  <a:lnTo>
                    <a:pt x="50" y="110"/>
                  </a:lnTo>
                  <a:lnTo>
                    <a:pt x="51" y="110"/>
                  </a:lnTo>
                  <a:lnTo>
                    <a:pt x="53" y="110"/>
                  </a:lnTo>
                  <a:lnTo>
                    <a:pt x="55" y="110"/>
                  </a:lnTo>
                  <a:lnTo>
                    <a:pt x="57" y="110"/>
                  </a:lnTo>
                  <a:lnTo>
                    <a:pt x="58" y="110"/>
                  </a:lnTo>
                  <a:lnTo>
                    <a:pt x="60" y="110"/>
                  </a:lnTo>
                  <a:lnTo>
                    <a:pt x="62" y="110"/>
                  </a:lnTo>
                  <a:lnTo>
                    <a:pt x="63" y="110"/>
                  </a:lnTo>
                  <a:lnTo>
                    <a:pt x="65" y="110"/>
                  </a:lnTo>
                  <a:lnTo>
                    <a:pt x="67" y="110"/>
                  </a:lnTo>
                  <a:lnTo>
                    <a:pt x="69" y="110"/>
                  </a:lnTo>
                  <a:lnTo>
                    <a:pt x="70" y="110"/>
                  </a:lnTo>
                  <a:lnTo>
                    <a:pt x="72" y="110"/>
                  </a:lnTo>
                  <a:lnTo>
                    <a:pt x="74" y="110"/>
                  </a:lnTo>
                  <a:lnTo>
                    <a:pt x="79" y="107"/>
                  </a:lnTo>
                  <a:lnTo>
                    <a:pt x="80" y="107"/>
                  </a:lnTo>
                  <a:lnTo>
                    <a:pt x="82" y="107"/>
                  </a:lnTo>
                  <a:lnTo>
                    <a:pt x="82" y="105"/>
                  </a:lnTo>
                  <a:lnTo>
                    <a:pt x="84" y="105"/>
                  </a:lnTo>
                  <a:lnTo>
                    <a:pt x="86" y="104"/>
                  </a:lnTo>
                  <a:lnTo>
                    <a:pt x="87" y="104"/>
                  </a:lnTo>
                  <a:lnTo>
                    <a:pt x="87" y="102"/>
                  </a:lnTo>
                  <a:lnTo>
                    <a:pt x="89" y="102"/>
                  </a:lnTo>
                  <a:lnTo>
                    <a:pt x="91" y="102"/>
                  </a:lnTo>
                  <a:lnTo>
                    <a:pt x="91" y="100"/>
                  </a:lnTo>
                  <a:lnTo>
                    <a:pt x="92" y="98"/>
                  </a:lnTo>
                  <a:lnTo>
                    <a:pt x="94" y="98"/>
                  </a:lnTo>
                  <a:lnTo>
                    <a:pt x="96" y="98"/>
                  </a:lnTo>
                  <a:lnTo>
                    <a:pt x="96" y="97"/>
                  </a:lnTo>
                  <a:lnTo>
                    <a:pt x="98" y="97"/>
                  </a:lnTo>
                  <a:lnTo>
                    <a:pt x="98" y="95"/>
                  </a:lnTo>
                  <a:lnTo>
                    <a:pt x="99" y="95"/>
                  </a:lnTo>
                  <a:lnTo>
                    <a:pt x="99" y="93"/>
                  </a:lnTo>
                  <a:lnTo>
                    <a:pt x="101" y="92"/>
                  </a:lnTo>
                  <a:lnTo>
                    <a:pt x="103" y="92"/>
                  </a:lnTo>
                  <a:lnTo>
                    <a:pt x="103" y="90"/>
                  </a:lnTo>
                  <a:lnTo>
                    <a:pt x="104" y="88"/>
                  </a:lnTo>
                  <a:lnTo>
                    <a:pt x="104" y="87"/>
                  </a:lnTo>
                  <a:lnTo>
                    <a:pt x="106" y="87"/>
                  </a:lnTo>
                  <a:lnTo>
                    <a:pt x="106" y="85"/>
                  </a:lnTo>
                  <a:lnTo>
                    <a:pt x="108" y="83"/>
                  </a:lnTo>
                  <a:lnTo>
                    <a:pt x="108" y="81"/>
                  </a:lnTo>
                  <a:lnTo>
                    <a:pt x="111" y="78"/>
                  </a:lnTo>
                  <a:lnTo>
                    <a:pt x="111" y="75"/>
                  </a:lnTo>
                  <a:lnTo>
                    <a:pt x="113" y="71"/>
                  </a:lnTo>
                  <a:lnTo>
                    <a:pt x="113" y="70"/>
                  </a:lnTo>
                  <a:lnTo>
                    <a:pt x="115" y="70"/>
                  </a:lnTo>
                  <a:lnTo>
                    <a:pt x="115" y="68"/>
                  </a:lnTo>
                  <a:lnTo>
                    <a:pt x="115" y="66"/>
                  </a:lnTo>
                  <a:lnTo>
                    <a:pt x="116" y="64"/>
                  </a:lnTo>
                  <a:lnTo>
                    <a:pt x="116" y="63"/>
                  </a:lnTo>
                  <a:lnTo>
                    <a:pt x="116" y="61"/>
                  </a:lnTo>
                  <a:lnTo>
                    <a:pt x="116" y="58"/>
                  </a:lnTo>
                  <a:lnTo>
                    <a:pt x="116" y="56"/>
                  </a:lnTo>
                  <a:lnTo>
                    <a:pt x="116" y="54"/>
                  </a:lnTo>
                  <a:lnTo>
                    <a:pt x="116" y="52"/>
                  </a:lnTo>
                  <a:lnTo>
                    <a:pt x="116" y="51"/>
                  </a:lnTo>
                  <a:lnTo>
                    <a:pt x="116" y="49"/>
                  </a:lnTo>
                  <a:lnTo>
                    <a:pt x="116" y="47"/>
                  </a:lnTo>
                  <a:lnTo>
                    <a:pt x="116" y="46"/>
                  </a:lnTo>
                  <a:lnTo>
                    <a:pt x="116" y="44"/>
                  </a:lnTo>
                  <a:lnTo>
                    <a:pt x="115" y="42"/>
                  </a:lnTo>
                  <a:lnTo>
                    <a:pt x="115" y="41"/>
                  </a:lnTo>
                  <a:lnTo>
                    <a:pt x="115" y="39"/>
                  </a:lnTo>
                  <a:lnTo>
                    <a:pt x="113" y="37"/>
                  </a:lnTo>
                  <a:lnTo>
                    <a:pt x="111" y="32"/>
                  </a:lnTo>
                  <a:lnTo>
                    <a:pt x="111" y="29"/>
                  </a:lnTo>
                  <a:lnTo>
                    <a:pt x="109" y="29"/>
                  </a:lnTo>
                  <a:lnTo>
                    <a:pt x="109" y="27"/>
                  </a:lnTo>
                  <a:lnTo>
                    <a:pt x="108" y="27"/>
                  </a:lnTo>
                  <a:lnTo>
                    <a:pt x="108" y="25"/>
                  </a:lnTo>
                  <a:lnTo>
                    <a:pt x="106" y="23"/>
                  </a:lnTo>
                  <a:lnTo>
                    <a:pt x="106" y="22"/>
                  </a:lnTo>
                  <a:lnTo>
                    <a:pt x="104" y="20"/>
                  </a:lnTo>
                  <a:lnTo>
                    <a:pt x="103" y="18"/>
                  </a:lnTo>
                  <a:lnTo>
                    <a:pt x="103" y="17"/>
                  </a:lnTo>
                  <a:lnTo>
                    <a:pt x="101" y="17"/>
                  </a:lnTo>
                  <a:lnTo>
                    <a:pt x="99" y="15"/>
                  </a:lnTo>
                  <a:lnTo>
                    <a:pt x="98" y="13"/>
                  </a:lnTo>
                  <a:lnTo>
                    <a:pt x="96" y="12"/>
                  </a:lnTo>
                  <a:lnTo>
                    <a:pt x="94" y="10"/>
                  </a:lnTo>
                  <a:lnTo>
                    <a:pt x="92" y="10"/>
                  </a:lnTo>
                  <a:lnTo>
                    <a:pt x="91" y="8"/>
                  </a:lnTo>
                  <a:lnTo>
                    <a:pt x="87" y="6"/>
                  </a:lnTo>
                  <a:lnTo>
                    <a:pt x="84" y="5"/>
                  </a:lnTo>
                  <a:close/>
                </a:path>
              </a:pathLst>
            </a:custGeom>
            <a:solidFill>
              <a:srgbClr val="808080"/>
            </a:solidFill>
            <a:ln w="9525">
              <a:noFill/>
              <a:round/>
              <a:headEnd/>
              <a:tailEnd/>
            </a:ln>
          </p:spPr>
          <p:txBody>
            <a:bodyPr/>
            <a:lstStyle/>
            <a:p>
              <a:endParaRPr lang="en-US"/>
            </a:p>
          </p:txBody>
        </p:sp>
        <p:sp>
          <p:nvSpPr>
            <p:cNvPr id="603" name="Freeform 2774"/>
            <p:cNvSpPr>
              <a:spLocks/>
            </p:cNvSpPr>
            <p:nvPr/>
          </p:nvSpPr>
          <p:spPr bwMode="auto">
            <a:xfrm>
              <a:off x="3054" y="2666"/>
              <a:ext cx="115" cy="113"/>
            </a:xfrm>
            <a:custGeom>
              <a:avLst/>
              <a:gdLst>
                <a:gd name="T0" fmla="*/ 77 w 115"/>
                <a:gd name="T1" fmla="*/ 4 h 113"/>
                <a:gd name="T2" fmla="*/ 72 w 115"/>
                <a:gd name="T3" fmla="*/ 2 h 113"/>
                <a:gd name="T4" fmla="*/ 67 w 115"/>
                <a:gd name="T5" fmla="*/ 2 h 113"/>
                <a:gd name="T6" fmla="*/ 62 w 115"/>
                <a:gd name="T7" fmla="*/ 2 h 113"/>
                <a:gd name="T8" fmla="*/ 57 w 115"/>
                <a:gd name="T9" fmla="*/ 2 h 113"/>
                <a:gd name="T10" fmla="*/ 52 w 115"/>
                <a:gd name="T11" fmla="*/ 2 h 113"/>
                <a:gd name="T12" fmla="*/ 46 w 115"/>
                <a:gd name="T13" fmla="*/ 2 h 113"/>
                <a:gd name="T14" fmla="*/ 38 w 115"/>
                <a:gd name="T15" fmla="*/ 5 h 113"/>
                <a:gd name="T16" fmla="*/ 33 w 115"/>
                <a:gd name="T17" fmla="*/ 7 h 113"/>
                <a:gd name="T18" fmla="*/ 28 w 115"/>
                <a:gd name="T19" fmla="*/ 10 h 113"/>
                <a:gd name="T20" fmla="*/ 24 w 115"/>
                <a:gd name="T21" fmla="*/ 12 h 113"/>
                <a:gd name="T22" fmla="*/ 21 w 115"/>
                <a:gd name="T23" fmla="*/ 14 h 113"/>
                <a:gd name="T24" fmla="*/ 19 w 115"/>
                <a:gd name="T25" fmla="*/ 17 h 113"/>
                <a:gd name="T26" fmla="*/ 16 w 115"/>
                <a:gd name="T27" fmla="*/ 19 h 113"/>
                <a:gd name="T28" fmla="*/ 12 w 115"/>
                <a:gd name="T29" fmla="*/ 22 h 113"/>
                <a:gd name="T30" fmla="*/ 9 w 115"/>
                <a:gd name="T31" fmla="*/ 27 h 113"/>
                <a:gd name="T32" fmla="*/ 6 w 115"/>
                <a:gd name="T33" fmla="*/ 34 h 113"/>
                <a:gd name="T34" fmla="*/ 2 w 115"/>
                <a:gd name="T35" fmla="*/ 41 h 113"/>
                <a:gd name="T36" fmla="*/ 2 w 115"/>
                <a:gd name="T37" fmla="*/ 46 h 113"/>
                <a:gd name="T38" fmla="*/ 0 w 115"/>
                <a:gd name="T39" fmla="*/ 50 h 113"/>
                <a:gd name="T40" fmla="*/ 0 w 115"/>
                <a:gd name="T41" fmla="*/ 55 h 113"/>
                <a:gd name="T42" fmla="*/ 0 w 115"/>
                <a:gd name="T43" fmla="*/ 60 h 113"/>
                <a:gd name="T44" fmla="*/ 0 w 115"/>
                <a:gd name="T45" fmla="*/ 65 h 113"/>
                <a:gd name="T46" fmla="*/ 2 w 115"/>
                <a:gd name="T47" fmla="*/ 70 h 113"/>
                <a:gd name="T48" fmla="*/ 2 w 115"/>
                <a:gd name="T49" fmla="*/ 75 h 113"/>
                <a:gd name="T50" fmla="*/ 6 w 115"/>
                <a:gd name="T51" fmla="*/ 84 h 113"/>
                <a:gd name="T52" fmla="*/ 7 w 115"/>
                <a:gd name="T53" fmla="*/ 87 h 113"/>
                <a:gd name="T54" fmla="*/ 11 w 115"/>
                <a:gd name="T55" fmla="*/ 92 h 113"/>
                <a:gd name="T56" fmla="*/ 14 w 115"/>
                <a:gd name="T57" fmla="*/ 96 h 113"/>
                <a:gd name="T58" fmla="*/ 17 w 115"/>
                <a:gd name="T59" fmla="*/ 97 h 113"/>
                <a:gd name="T60" fmla="*/ 21 w 115"/>
                <a:gd name="T61" fmla="*/ 101 h 113"/>
                <a:gd name="T62" fmla="*/ 23 w 115"/>
                <a:gd name="T63" fmla="*/ 104 h 113"/>
                <a:gd name="T64" fmla="*/ 28 w 115"/>
                <a:gd name="T65" fmla="*/ 106 h 113"/>
                <a:gd name="T66" fmla="*/ 38 w 115"/>
                <a:gd name="T67" fmla="*/ 109 h 113"/>
                <a:gd name="T68" fmla="*/ 43 w 115"/>
                <a:gd name="T69" fmla="*/ 111 h 113"/>
                <a:gd name="T70" fmla="*/ 48 w 115"/>
                <a:gd name="T71" fmla="*/ 113 h 113"/>
                <a:gd name="T72" fmla="*/ 53 w 115"/>
                <a:gd name="T73" fmla="*/ 113 h 113"/>
                <a:gd name="T74" fmla="*/ 58 w 115"/>
                <a:gd name="T75" fmla="*/ 113 h 113"/>
                <a:gd name="T76" fmla="*/ 63 w 115"/>
                <a:gd name="T77" fmla="*/ 113 h 113"/>
                <a:gd name="T78" fmla="*/ 67 w 115"/>
                <a:gd name="T79" fmla="*/ 111 h 113"/>
                <a:gd name="T80" fmla="*/ 79 w 115"/>
                <a:gd name="T81" fmla="*/ 108 h 113"/>
                <a:gd name="T82" fmla="*/ 84 w 115"/>
                <a:gd name="T83" fmla="*/ 106 h 113"/>
                <a:gd name="T84" fmla="*/ 87 w 115"/>
                <a:gd name="T85" fmla="*/ 104 h 113"/>
                <a:gd name="T86" fmla="*/ 89 w 115"/>
                <a:gd name="T87" fmla="*/ 101 h 113"/>
                <a:gd name="T88" fmla="*/ 94 w 115"/>
                <a:gd name="T89" fmla="*/ 99 h 113"/>
                <a:gd name="T90" fmla="*/ 98 w 115"/>
                <a:gd name="T91" fmla="*/ 96 h 113"/>
                <a:gd name="T92" fmla="*/ 101 w 115"/>
                <a:gd name="T93" fmla="*/ 92 h 113"/>
                <a:gd name="T94" fmla="*/ 104 w 115"/>
                <a:gd name="T95" fmla="*/ 89 h 113"/>
                <a:gd name="T96" fmla="*/ 108 w 115"/>
                <a:gd name="T97" fmla="*/ 84 h 113"/>
                <a:gd name="T98" fmla="*/ 113 w 115"/>
                <a:gd name="T99" fmla="*/ 72 h 113"/>
                <a:gd name="T100" fmla="*/ 115 w 115"/>
                <a:gd name="T101" fmla="*/ 67 h 113"/>
                <a:gd name="T102" fmla="*/ 115 w 115"/>
                <a:gd name="T103" fmla="*/ 62 h 113"/>
                <a:gd name="T104" fmla="*/ 115 w 115"/>
                <a:gd name="T105" fmla="*/ 55 h 113"/>
                <a:gd name="T106" fmla="*/ 115 w 115"/>
                <a:gd name="T107" fmla="*/ 50 h 113"/>
                <a:gd name="T108" fmla="*/ 115 w 115"/>
                <a:gd name="T109" fmla="*/ 43 h 113"/>
                <a:gd name="T110" fmla="*/ 113 w 115"/>
                <a:gd name="T111" fmla="*/ 38 h 113"/>
                <a:gd name="T112" fmla="*/ 110 w 115"/>
                <a:gd name="T113" fmla="*/ 29 h 113"/>
                <a:gd name="T114" fmla="*/ 108 w 115"/>
                <a:gd name="T115" fmla="*/ 26 h 113"/>
                <a:gd name="T116" fmla="*/ 104 w 115"/>
                <a:gd name="T117" fmla="*/ 22 h 113"/>
                <a:gd name="T118" fmla="*/ 101 w 115"/>
                <a:gd name="T119" fmla="*/ 19 h 113"/>
                <a:gd name="T120" fmla="*/ 98 w 115"/>
                <a:gd name="T121" fmla="*/ 15 h 113"/>
                <a:gd name="T122" fmla="*/ 94 w 115"/>
                <a:gd name="T123" fmla="*/ 12 h 113"/>
                <a:gd name="T124" fmla="*/ 89 w 115"/>
                <a:gd name="T125" fmla="*/ 9 h 1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113"/>
                <a:gd name="T191" fmla="*/ 115 w 115"/>
                <a:gd name="T192" fmla="*/ 113 h 1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113">
                  <a:moveTo>
                    <a:pt x="84" y="5"/>
                  </a:moveTo>
                  <a:lnTo>
                    <a:pt x="79" y="4"/>
                  </a:lnTo>
                  <a:lnTo>
                    <a:pt x="77" y="4"/>
                  </a:lnTo>
                  <a:lnTo>
                    <a:pt x="75" y="4"/>
                  </a:lnTo>
                  <a:lnTo>
                    <a:pt x="74" y="2"/>
                  </a:lnTo>
                  <a:lnTo>
                    <a:pt x="72" y="2"/>
                  </a:lnTo>
                  <a:lnTo>
                    <a:pt x="70" y="2"/>
                  </a:lnTo>
                  <a:lnTo>
                    <a:pt x="69" y="2"/>
                  </a:lnTo>
                  <a:lnTo>
                    <a:pt x="67" y="2"/>
                  </a:lnTo>
                  <a:lnTo>
                    <a:pt x="65" y="2"/>
                  </a:lnTo>
                  <a:lnTo>
                    <a:pt x="63" y="2"/>
                  </a:lnTo>
                  <a:lnTo>
                    <a:pt x="62" y="2"/>
                  </a:lnTo>
                  <a:lnTo>
                    <a:pt x="60" y="2"/>
                  </a:lnTo>
                  <a:lnTo>
                    <a:pt x="58" y="0"/>
                  </a:lnTo>
                  <a:lnTo>
                    <a:pt x="57" y="2"/>
                  </a:lnTo>
                  <a:lnTo>
                    <a:pt x="55" y="2"/>
                  </a:lnTo>
                  <a:lnTo>
                    <a:pt x="53" y="2"/>
                  </a:lnTo>
                  <a:lnTo>
                    <a:pt x="52" y="2"/>
                  </a:lnTo>
                  <a:lnTo>
                    <a:pt x="50" y="2"/>
                  </a:lnTo>
                  <a:lnTo>
                    <a:pt x="48" y="2"/>
                  </a:lnTo>
                  <a:lnTo>
                    <a:pt x="46" y="2"/>
                  </a:lnTo>
                  <a:lnTo>
                    <a:pt x="45" y="4"/>
                  </a:lnTo>
                  <a:lnTo>
                    <a:pt x="43" y="4"/>
                  </a:lnTo>
                  <a:lnTo>
                    <a:pt x="38" y="5"/>
                  </a:lnTo>
                  <a:lnTo>
                    <a:pt x="36" y="5"/>
                  </a:lnTo>
                  <a:lnTo>
                    <a:pt x="34" y="5"/>
                  </a:lnTo>
                  <a:lnTo>
                    <a:pt x="33" y="7"/>
                  </a:lnTo>
                  <a:lnTo>
                    <a:pt x="31" y="7"/>
                  </a:lnTo>
                  <a:lnTo>
                    <a:pt x="29" y="9"/>
                  </a:lnTo>
                  <a:lnTo>
                    <a:pt x="28" y="10"/>
                  </a:lnTo>
                  <a:lnTo>
                    <a:pt x="26" y="10"/>
                  </a:lnTo>
                  <a:lnTo>
                    <a:pt x="26" y="12"/>
                  </a:lnTo>
                  <a:lnTo>
                    <a:pt x="24" y="12"/>
                  </a:lnTo>
                  <a:lnTo>
                    <a:pt x="23" y="12"/>
                  </a:lnTo>
                  <a:lnTo>
                    <a:pt x="23" y="14"/>
                  </a:lnTo>
                  <a:lnTo>
                    <a:pt x="21" y="14"/>
                  </a:lnTo>
                  <a:lnTo>
                    <a:pt x="21" y="15"/>
                  </a:lnTo>
                  <a:lnTo>
                    <a:pt x="19" y="15"/>
                  </a:lnTo>
                  <a:lnTo>
                    <a:pt x="19" y="17"/>
                  </a:lnTo>
                  <a:lnTo>
                    <a:pt x="17" y="17"/>
                  </a:lnTo>
                  <a:lnTo>
                    <a:pt x="17" y="19"/>
                  </a:lnTo>
                  <a:lnTo>
                    <a:pt x="16" y="19"/>
                  </a:lnTo>
                  <a:lnTo>
                    <a:pt x="14" y="21"/>
                  </a:lnTo>
                  <a:lnTo>
                    <a:pt x="14" y="22"/>
                  </a:lnTo>
                  <a:lnTo>
                    <a:pt x="12" y="22"/>
                  </a:lnTo>
                  <a:lnTo>
                    <a:pt x="12" y="24"/>
                  </a:lnTo>
                  <a:lnTo>
                    <a:pt x="11" y="26"/>
                  </a:lnTo>
                  <a:lnTo>
                    <a:pt x="9" y="27"/>
                  </a:lnTo>
                  <a:lnTo>
                    <a:pt x="7" y="29"/>
                  </a:lnTo>
                  <a:lnTo>
                    <a:pt x="7" y="31"/>
                  </a:lnTo>
                  <a:lnTo>
                    <a:pt x="6" y="34"/>
                  </a:lnTo>
                  <a:lnTo>
                    <a:pt x="4" y="38"/>
                  </a:lnTo>
                  <a:lnTo>
                    <a:pt x="4" y="39"/>
                  </a:lnTo>
                  <a:lnTo>
                    <a:pt x="2" y="41"/>
                  </a:lnTo>
                  <a:lnTo>
                    <a:pt x="2" y="43"/>
                  </a:lnTo>
                  <a:lnTo>
                    <a:pt x="2" y="44"/>
                  </a:lnTo>
                  <a:lnTo>
                    <a:pt x="2" y="46"/>
                  </a:lnTo>
                  <a:lnTo>
                    <a:pt x="2" y="48"/>
                  </a:lnTo>
                  <a:lnTo>
                    <a:pt x="0" y="48"/>
                  </a:lnTo>
                  <a:lnTo>
                    <a:pt x="0" y="50"/>
                  </a:lnTo>
                  <a:lnTo>
                    <a:pt x="0" y="51"/>
                  </a:lnTo>
                  <a:lnTo>
                    <a:pt x="0" y="53"/>
                  </a:lnTo>
                  <a:lnTo>
                    <a:pt x="0" y="55"/>
                  </a:lnTo>
                  <a:lnTo>
                    <a:pt x="0" y="56"/>
                  </a:lnTo>
                  <a:lnTo>
                    <a:pt x="0" y="58"/>
                  </a:lnTo>
                  <a:lnTo>
                    <a:pt x="0" y="60"/>
                  </a:lnTo>
                  <a:lnTo>
                    <a:pt x="0" y="62"/>
                  </a:lnTo>
                  <a:lnTo>
                    <a:pt x="0" y="63"/>
                  </a:lnTo>
                  <a:lnTo>
                    <a:pt x="0" y="65"/>
                  </a:lnTo>
                  <a:lnTo>
                    <a:pt x="0" y="67"/>
                  </a:lnTo>
                  <a:lnTo>
                    <a:pt x="0" y="68"/>
                  </a:lnTo>
                  <a:lnTo>
                    <a:pt x="2" y="70"/>
                  </a:lnTo>
                  <a:lnTo>
                    <a:pt x="2" y="72"/>
                  </a:lnTo>
                  <a:lnTo>
                    <a:pt x="2" y="73"/>
                  </a:lnTo>
                  <a:lnTo>
                    <a:pt x="2" y="75"/>
                  </a:lnTo>
                  <a:lnTo>
                    <a:pt x="4" y="80"/>
                  </a:lnTo>
                  <a:lnTo>
                    <a:pt x="6" y="82"/>
                  </a:lnTo>
                  <a:lnTo>
                    <a:pt x="6" y="84"/>
                  </a:lnTo>
                  <a:lnTo>
                    <a:pt x="6" y="85"/>
                  </a:lnTo>
                  <a:lnTo>
                    <a:pt x="7" y="85"/>
                  </a:lnTo>
                  <a:lnTo>
                    <a:pt x="7" y="87"/>
                  </a:lnTo>
                  <a:lnTo>
                    <a:pt x="9" y="89"/>
                  </a:lnTo>
                  <a:lnTo>
                    <a:pt x="11" y="91"/>
                  </a:lnTo>
                  <a:lnTo>
                    <a:pt x="11" y="92"/>
                  </a:lnTo>
                  <a:lnTo>
                    <a:pt x="12" y="92"/>
                  </a:lnTo>
                  <a:lnTo>
                    <a:pt x="12" y="94"/>
                  </a:lnTo>
                  <a:lnTo>
                    <a:pt x="14" y="96"/>
                  </a:lnTo>
                  <a:lnTo>
                    <a:pt x="16" y="96"/>
                  </a:lnTo>
                  <a:lnTo>
                    <a:pt x="16" y="97"/>
                  </a:lnTo>
                  <a:lnTo>
                    <a:pt x="17" y="97"/>
                  </a:lnTo>
                  <a:lnTo>
                    <a:pt x="19" y="99"/>
                  </a:lnTo>
                  <a:lnTo>
                    <a:pt x="19" y="101"/>
                  </a:lnTo>
                  <a:lnTo>
                    <a:pt x="21" y="101"/>
                  </a:lnTo>
                  <a:lnTo>
                    <a:pt x="23" y="101"/>
                  </a:lnTo>
                  <a:lnTo>
                    <a:pt x="23" y="102"/>
                  </a:lnTo>
                  <a:lnTo>
                    <a:pt x="23" y="104"/>
                  </a:lnTo>
                  <a:lnTo>
                    <a:pt x="26" y="104"/>
                  </a:lnTo>
                  <a:lnTo>
                    <a:pt x="26" y="106"/>
                  </a:lnTo>
                  <a:lnTo>
                    <a:pt x="28" y="106"/>
                  </a:lnTo>
                  <a:lnTo>
                    <a:pt x="33" y="108"/>
                  </a:lnTo>
                  <a:lnTo>
                    <a:pt x="36" y="109"/>
                  </a:lnTo>
                  <a:lnTo>
                    <a:pt x="38" y="109"/>
                  </a:lnTo>
                  <a:lnTo>
                    <a:pt x="40" y="111"/>
                  </a:lnTo>
                  <a:lnTo>
                    <a:pt x="41" y="111"/>
                  </a:lnTo>
                  <a:lnTo>
                    <a:pt x="43" y="111"/>
                  </a:lnTo>
                  <a:lnTo>
                    <a:pt x="45" y="111"/>
                  </a:lnTo>
                  <a:lnTo>
                    <a:pt x="46" y="113"/>
                  </a:lnTo>
                  <a:lnTo>
                    <a:pt x="48" y="113"/>
                  </a:lnTo>
                  <a:lnTo>
                    <a:pt x="50" y="113"/>
                  </a:lnTo>
                  <a:lnTo>
                    <a:pt x="52" y="113"/>
                  </a:lnTo>
                  <a:lnTo>
                    <a:pt x="53" y="113"/>
                  </a:lnTo>
                  <a:lnTo>
                    <a:pt x="55" y="113"/>
                  </a:lnTo>
                  <a:lnTo>
                    <a:pt x="57" y="113"/>
                  </a:lnTo>
                  <a:lnTo>
                    <a:pt x="58" y="113"/>
                  </a:lnTo>
                  <a:lnTo>
                    <a:pt x="60" y="113"/>
                  </a:lnTo>
                  <a:lnTo>
                    <a:pt x="62" y="113"/>
                  </a:lnTo>
                  <a:lnTo>
                    <a:pt x="63" y="113"/>
                  </a:lnTo>
                  <a:lnTo>
                    <a:pt x="65" y="113"/>
                  </a:lnTo>
                  <a:lnTo>
                    <a:pt x="65" y="111"/>
                  </a:lnTo>
                  <a:lnTo>
                    <a:pt x="67" y="111"/>
                  </a:lnTo>
                  <a:lnTo>
                    <a:pt x="69" y="111"/>
                  </a:lnTo>
                  <a:lnTo>
                    <a:pt x="72" y="111"/>
                  </a:lnTo>
                  <a:lnTo>
                    <a:pt x="79" y="108"/>
                  </a:lnTo>
                  <a:lnTo>
                    <a:pt x="81" y="108"/>
                  </a:lnTo>
                  <a:lnTo>
                    <a:pt x="82" y="106"/>
                  </a:lnTo>
                  <a:lnTo>
                    <a:pt x="84" y="106"/>
                  </a:lnTo>
                  <a:lnTo>
                    <a:pt x="86" y="106"/>
                  </a:lnTo>
                  <a:lnTo>
                    <a:pt x="86" y="104"/>
                  </a:lnTo>
                  <a:lnTo>
                    <a:pt x="87" y="104"/>
                  </a:lnTo>
                  <a:lnTo>
                    <a:pt x="89" y="104"/>
                  </a:lnTo>
                  <a:lnTo>
                    <a:pt x="89" y="102"/>
                  </a:lnTo>
                  <a:lnTo>
                    <a:pt x="89" y="101"/>
                  </a:lnTo>
                  <a:lnTo>
                    <a:pt x="91" y="101"/>
                  </a:lnTo>
                  <a:lnTo>
                    <a:pt x="92" y="101"/>
                  </a:lnTo>
                  <a:lnTo>
                    <a:pt x="94" y="99"/>
                  </a:lnTo>
                  <a:lnTo>
                    <a:pt x="94" y="97"/>
                  </a:lnTo>
                  <a:lnTo>
                    <a:pt x="96" y="97"/>
                  </a:lnTo>
                  <a:lnTo>
                    <a:pt x="98" y="96"/>
                  </a:lnTo>
                  <a:lnTo>
                    <a:pt x="98" y="94"/>
                  </a:lnTo>
                  <a:lnTo>
                    <a:pt x="99" y="94"/>
                  </a:lnTo>
                  <a:lnTo>
                    <a:pt x="101" y="92"/>
                  </a:lnTo>
                  <a:lnTo>
                    <a:pt x="103" y="92"/>
                  </a:lnTo>
                  <a:lnTo>
                    <a:pt x="103" y="91"/>
                  </a:lnTo>
                  <a:lnTo>
                    <a:pt x="104" y="89"/>
                  </a:lnTo>
                  <a:lnTo>
                    <a:pt x="104" y="87"/>
                  </a:lnTo>
                  <a:lnTo>
                    <a:pt x="106" y="85"/>
                  </a:lnTo>
                  <a:lnTo>
                    <a:pt x="108" y="84"/>
                  </a:lnTo>
                  <a:lnTo>
                    <a:pt x="111" y="79"/>
                  </a:lnTo>
                  <a:lnTo>
                    <a:pt x="111" y="75"/>
                  </a:lnTo>
                  <a:lnTo>
                    <a:pt x="113" y="72"/>
                  </a:lnTo>
                  <a:lnTo>
                    <a:pt x="115" y="70"/>
                  </a:lnTo>
                  <a:lnTo>
                    <a:pt x="115" y="68"/>
                  </a:lnTo>
                  <a:lnTo>
                    <a:pt x="115" y="67"/>
                  </a:lnTo>
                  <a:lnTo>
                    <a:pt x="115" y="65"/>
                  </a:lnTo>
                  <a:lnTo>
                    <a:pt x="115" y="63"/>
                  </a:lnTo>
                  <a:lnTo>
                    <a:pt x="115" y="62"/>
                  </a:lnTo>
                  <a:lnTo>
                    <a:pt x="115" y="60"/>
                  </a:lnTo>
                  <a:lnTo>
                    <a:pt x="115" y="58"/>
                  </a:lnTo>
                  <a:lnTo>
                    <a:pt x="115" y="55"/>
                  </a:lnTo>
                  <a:lnTo>
                    <a:pt x="115" y="53"/>
                  </a:lnTo>
                  <a:lnTo>
                    <a:pt x="115" y="51"/>
                  </a:lnTo>
                  <a:lnTo>
                    <a:pt x="115" y="50"/>
                  </a:lnTo>
                  <a:lnTo>
                    <a:pt x="115" y="48"/>
                  </a:lnTo>
                  <a:lnTo>
                    <a:pt x="115" y="46"/>
                  </a:lnTo>
                  <a:lnTo>
                    <a:pt x="115" y="43"/>
                  </a:lnTo>
                  <a:lnTo>
                    <a:pt x="115" y="41"/>
                  </a:lnTo>
                  <a:lnTo>
                    <a:pt x="115" y="39"/>
                  </a:lnTo>
                  <a:lnTo>
                    <a:pt x="113" y="38"/>
                  </a:lnTo>
                  <a:lnTo>
                    <a:pt x="111" y="33"/>
                  </a:lnTo>
                  <a:lnTo>
                    <a:pt x="111" y="29"/>
                  </a:lnTo>
                  <a:lnTo>
                    <a:pt x="110" y="29"/>
                  </a:lnTo>
                  <a:lnTo>
                    <a:pt x="110" y="27"/>
                  </a:lnTo>
                  <a:lnTo>
                    <a:pt x="108" y="27"/>
                  </a:lnTo>
                  <a:lnTo>
                    <a:pt x="108" y="26"/>
                  </a:lnTo>
                  <a:lnTo>
                    <a:pt x="106" y="24"/>
                  </a:lnTo>
                  <a:lnTo>
                    <a:pt x="104" y="24"/>
                  </a:lnTo>
                  <a:lnTo>
                    <a:pt x="104" y="22"/>
                  </a:lnTo>
                  <a:lnTo>
                    <a:pt x="104" y="21"/>
                  </a:lnTo>
                  <a:lnTo>
                    <a:pt x="103" y="19"/>
                  </a:lnTo>
                  <a:lnTo>
                    <a:pt x="101" y="19"/>
                  </a:lnTo>
                  <a:lnTo>
                    <a:pt x="101" y="17"/>
                  </a:lnTo>
                  <a:lnTo>
                    <a:pt x="99" y="17"/>
                  </a:lnTo>
                  <a:lnTo>
                    <a:pt x="98" y="15"/>
                  </a:lnTo>
                  <a:lnTo>
                    <a:pt x="98" y="14"/>
                  </a:lnTo>
                  <a:lnTo>
                    <a:pt x="96" y="14"/>
                  </a:lnTo>
                  <a:lnTo>
                    <a:pt x="94" y="12"/>
                  </a:lnTo>
                  <a:lnTo>
                    <a:pt x="92" y="10"/>
                  </a:lnTo>
                  <a:lnTo>
                    <a:pt x="89" y="10"/>
                  </a:lnTo>
                  <a:lnTo>
                    <a:pt x="89" y="9"/>
                  </a:lnTo>
                  <a:lnTo>
                    <a:pt x="87" y="7"/>
                  </a:lnTo>
                  <a:lnTo>
                    <a:pt x="84" y="5"/>
                  </a:lnTo>
                  <a:close/>
                </a:path>
              </a:pathLst>
            </a:custGeom>
            <a:solidFill>
              <a:srgbClr val="808080"/>
            </a:solidFill>
            <a:ln w="9525">
              <a:noFill/>
              <a:round/>
              <a:headEnd/>
              <a:tailEnd/>
            </a:ln>
          </p:spPr>
          <p:txBody>
            <a:bodyPr/>
            <a:lstStyle/>
            <a:p>
              <a:endParaRPr lang="en-US"/>
            </a:p>
          </p:txBody>
        </p:sp>
        <p:sp>
          <p:nvSpPr>
            <p:cNvPr id="604" name="Freeform 2775"/>
            <p:cNvSpPr>
              <a:spLocks/>
            </p:cNvSpPr>
            <p:nvPr/>
          </p:nvSpPr>
          <p:spPr bwMode="auto">
            <a:xfrm>
              <a:off x="3158" y="2637"/>
              <a:ext cx="115" cy="113"/>
            </a:xfrm>
            <a:custGeom>
              <a:avLst/>
              <a:gdLst>
                <a:gd name="T0" fmla="*/ 77 w 115"/>
                <a:gd name="T1" fmla="*/ 4 h 113"/>
                <a:gd name="T2" fmla="*/ 72 w 115"/>
                <a:gd name="T3" fmla="*/ 2 h 113"/>
                <a:gd name="T4" fmla="*/ 67 w 115"/>
                <a:gd name="T5" fmla="*/ 2 h 113"/>
                <a:gd name="T6" fmla="*/ 62 w 115"/>
                <a:gd name="T7" fmla="*/ 2 h 113"/>
                <a:gd name="T8" fmla="*/ 57 w 115"/>
                <a:gd name="T9" fmla="*/ 0 h 113"/>
                <a:gd name="T10" fmla="*/ 53 w 115"/>
                <a:gd name="T11" fmla="*/ 2 h 113"/>
                <a:gd name="T12" fmla="*/ 48 w 115"/>
                <a:gd name="T13" fmla="*/ 2 h 113"/>
                <a:gd name="T14" fmla="*/ 36 w 115"/>
                <a:gd name="T15" fmla="*/ 5 h 113"/>
                <a:gd name="T16" fmla="*/ 31 w 115"/>
                <a:gd name="T17" fmla="*/ 7 h 113"/>
                <a:gd name="T18" fmla="*/ 26 w 115"/>
                <a:gd name="T19" fmla="*/ 10 h 113"/>
                <a:gd name="T20" fmla="*/ 23 w 115"/>
                <a:gd name="T21" fmla="*/ 14 h 113"/>
                <a:gd name="T22" fmla="*/ 19 w 115"/>
                <a:gd name="T23" fmla="*/ 15 h 113"/>
                <a:gd name="T24" fmla="*/ 16 w 115"/>
                <a:gd name="T25" fmla="*/ 17 h 113"/>
                <a:gd name="T26" fmla="*/ 12 w 115"/>
                <a:gd name="T27" fmla="*/ 22 h 113"/>
                <a:gd name="T28" fmla="*/ 9 w 115"/>
                <a:gd name="T29" fmla="*/ 27 h 113"/>
                <a:gd name="T30" fmla="*/ 6 w 115"/>
                <a:gd name="T31" fmla="*/ 34 h 113"/>
                <a:gd name="T32" fmla="*/ 2 w 115"/>
                <a:gd name="T33" fmla="*/ 41 h 113"/>
                <a:gd name="T34" fmla="*/ 2 w 115"/>
                <a:gd name="T35" fmla="*/ 46 h 113"/>
                <a:gd name="T36" fmla="*/ 0 w 115"/>
                <a:gd name="T37" fmla="*/ 51 h 113"/>
                <a:gd name="T38" fmla="*/ 0 w 115"/>
                <a:gd name="T39" fmla="*/ 56 h 113"/>
                <a:gd name="T40" fmla="*/ 0 w 115"/>
                <a:gd name="T41" fmla="*/ 63 h 113"/>
                <a:gd name="T42" fmla="*/ 0 w 115"/>
                <a:gd name="T43" fmla="*/ 68 h 113"/>
                <a:gd name="T44" fmla="*/ 2 w 115"/>
                <a:gd name="T45" fmla="*/ 73 h 113"/>
                <a:gd name="T46" fmla="*/ 6 w 115"/>
                <a:gd name="T47" fmla="*/ 80 h 113"/>
                <a:gd name="T48" fmla="*/ 7 w 115"/>
                <a:gd name="T49" fmla="*/ 85 h 113"/>
                <a:gd name="T50" fmla="*/ 9 w 115"/>
                <a:gd name="T51" fmla="*/ 91 h 113"/>
                <a:gd name="T52" fmla="*/ 12 w 115"/>
                <a:gd name="T53" fmla="*/ 92 h 113"/>
                <a:gd name="T54" fmla="*/ 16 w 115"/>
                <a:gd name="T55" fmla="*/ 96 h 113"/>
                <a:gd name="T56" fmla="*/ 19 w 115"/>
                <a:gd name="T57" fmla="*/ 99 h 113"/>
                <a:gd name="T58" fmla="*/ 23 w 115"/>
                <a:gd name="T59" fmla="*/ 101 h 113"/>
                <a:gd name="T60" fmla="*/ 28 w 115"/>
                <a:gd name="T61" fmla="*/ 104 h 113"/>
                <a:gd name="T62" fmla="*/ 36 w 115"/>
                <a:gd name="T63" fmla="*/ 109 h 113"/>
                <a:gd name="T64" fmla="*/ 41 w 115"/>
                <a:gd name="T65" fmla="*/ 111 h 113"/>
                <a:gd name="T66" fmla="*/ 46 w 115"/>
                <a:gd name="T67" fmla="*/ 113 h 113"/>
                <a:gd name="T68" fmla="*/ 52 w 115"/>
                <a:gd name="T69" fmla="*/ 113 h 113"/>
                <a:gd name="T70" fmla="*/ 57 w 115"/>
                <a:gd name="T71" fmla="*/ 113 h 113"/>
                <a:gd name="T72" fmla="*/ 62 w 115"/>
                <a:gd name="T73" fmla="*/ 113 h 113"/>
                <a:gd name="T74" fmla="*/ 67 w 115"/>
                <a:gd name="T75" fmla="*/ 111 h 113"/>
                <a:gd name="T76" fmla="*/ 77 w 115"/>
                <a:gd name="T77" fmla="*/ 108 h 113"/>
                <a:gd name="T78" fmla="*/ 81 w 115"/>
                <a:gd name="T79" fmla="*/ 106 h 113"/>
                <a:gd name="T80" fmla="*/ 86 w 115"/>
                <a:gd name="T81" fmla="*/ 104 h 113"/>
                <a:gd name="T82" fmla="*/ 89 w 115"/>
                <a:gd name="T83" fmla="*/ 102 h 113"/>
                <a:gd name="T84" fmla="*/ 92 w 115"/>
                <a:gd name="T85" fmla="*/ 101 h 113"/>
                <a:gd name="T86" fmla="*/ 96 w 115"/>
                <a:gd name="T87" fmla="*/ 97 h 113"/>
                <a:gd name="T88" fmla="*/ 99 w 115"/>
                <a:gd name="T89" fmla="*/ 92 h 113"/>
                <a:gd name="T90" fmla="*/ 103 w 115"/>
                <a:gd name="T91" fmla="*/ 89 h 113"/>
                <a:gd name="T92" fmla="*/ 108 w 115"/>
                <a:gd name="T93" fmla="*/ 84 h 113"/>
                <a:gd name="T94" fmla="*/ 111 w 115"/>
                <a:gd name="T95" fmla="*/ 75 h 113"/>
                <a:gd name="T96" fmla="*/ 115 w 115"/>
                <a:gd name="T97" fmla="*/ 70 h 113"/>
                <a:gd name="T98" fmla="*/ 115 w 115"/>
                <a:gd name="T99" fmla="*/ 65 h 113"/>
                <a:gd name="T100" fmla="*/ 115 w 115"/>
                <a:gd name="T101" fmla="*/ 58 h 113"/>
                <a:gd name="T102" fmla="*/ 115 w 115"/>
                <a:gd name="T103" fmla="*/ 53 h 113"/>
                <a:gd name="T104" fmla="*/ 115 w 115"/>
                <a:gd name="T105" fmla="*/ 48 h 113"/>
                <a:gd name="T106" fmla="*/ 115 w 115"/>
                <a:gd name="T107" fmla="*/ 43 h 113"/>
                <a:gd name="T108" fmla="*/ 113 w 115"/>
                <a:gd name="T109" fmla="*/ 38 h 113"/>
                <a:gd name="T110" fmla="*/ 110 w 115"/>
                <a:gd name="T111" fmla="*/ 29 h 113"/>
                <a:gd name="T112" fmla="*/ 108 w 115"/>
                <a:gd name="T113" fmla="*/ 26 h 113"/>
                <a:gd name="T114" fmla="*/ 103 w 115"/>
                <a:gd name="T115" fmla="*/ 21 h 113"/>
                <a:gd name="T116" fmla="*/ 101 w 115"/>
                <a:gd name="T117" fmla="*/ 17 h 113"/>
                <a:gd name="T118" fmla="*/ 98 w 115"/>
                <a:gd name="T119" fmla="*/ 14 h 113"/>
                <a:gd name="T120" fmla="*/ 94 w 115"/>
                <a:gd name="T121" fmla="*/ 10 h 113"/>
                <a:gd name="T122" fmla="*/ 87 w 115"/>
                <a:gd name="T123" fmla="*/ 7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
                <a:gd name="T187" fmla="*/ 0 h 113"/>
                <a:gd name="T188" fmla="*/ 115 w 115"/>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 h="113">
                  <a:moveTo>
                    <a:pt x="82" y="5"/>
                  </a:moveTo>
                  <a:lnTo>
                    <a:pt x="79" y="4"/>
                  </a:lnTo>
                  <a:lnTo>
                    <a:pt x="77" y="4"/>
                  </a:lnTo>
                  <a:lnTo>
                    <a:pt x="75" y="4"/>
                  </a:lnTo>
                  <a:lnTo>
                    <a:pt x="74" y="2"/>
                  </a:lnTo>
                  <a:lnTo>
                    <a:pt x="72" y="2"/>
                  </a:lnTo>
                  <a:lnTo>
                    <a:pt x="70" y="2"/>
                  </a:lnTo>
                  <a:lnTo>
                    <a:pt x="69" y="2"/>
                  </a:lnTo>
                  <a:lnTo>
                    <a:pt x="67" y="2"/>
                  </a:lnTo>
                  <a:lnTo>
                    <a:pt x="65" y="2"/>
                  </a:lnTo>
                  <a:lnTo>
                    <a:pt x="63" y="2"/>
                  </a:lnTo>
                  <a:lnTo>
                    <a:pt x="62" y="2"/>
                  </a:lnTo>
                  <a:lnTo>
                    <a:pt x="60" y="2"/>
                  </a:lnTo>
                  <a:lnTo>
                    <a:pt x="58" y="0"/>
                  </a:lnTo>
                  <a:lnTo>
                    <a:pt x="57" y="0"/>
                  </a:lnTo>
                  <a:lnTo>
                    <a:pt x="57" y="2"/>
                  </a:lnTo>
                  <a:lnTo>
                    <a:pt x="55" y="2"/>
                  </a:lnTo>
                  <a:lnTo>
                    <a:pt x="53" y="2"/>
                  </a:lnTo>
                  <a:lnTo>
                    <a:pt x="52" y="2"/>
                  </a:lnTo>
                  <a:lnTo>
                    <a:pt x="50" y="2"/>
                  </a:lnTo>
                  <a:lnTo>
                    <a:pt x="48" y="2"/>
                  </a:lnTo>
                  <a:lnTo>
                    <a:pt x="46" y="2"/>
                  </a:lnTo>
                  <a:lnTo>
                    <a:pt x="43" y="4"/>
                  </a:lnTo>
                  <a:lnTo>
                    <a:pt x="36" y="5"/>
                  </a:lnTo>
                  <a:lnTo>
                    <a:pt x="34" y="5"/>
                  </a:lnTo>
                  <a:lnTo>
                    <a:pt x="33" y="7"/>
                  </a:lnTo>
                  <a:lnTo>
                    <a:pt x="31" y="7"/>
                  </a:lnTo>
                  <a:lnTo>
                    <a:pt x="29" y="9"/>
                  </a:lnTo>
                  <a:lnTo>
                    <a:pt x="28" y="9"/>
                  </a:lnTo>
                  <a:lnTo>
                    <a:pt x="26" y="10"/>
                  </a:lnTo>
                  <a:lnTo>
                    <a:pt x="24" y="12"/>
                  </a:lnTo>
                  <a:lnTo>
                    <a:pt x="23" y="12"/>
                  </a:lnTo>
                  <a:lnTo>
                    <a:pt x="23" y="14"/>
                  </a:lnTo>
                  <a:lnTo>
                    <a:pt x="21" y="14"/>
                  </a:lnTo>
                  <a:lnTo>
                    <a:pt x="21" y="15"/>
                  </a:lnTo>
                  <a:lnTo>
                    <a:pt x="19" y="15"/>
                  </a:lnTo>
                  <a:lnTo>
                    <a:pt x="19" y="17"/>
                  </a:lnTo>
                  <a:lnTo>
                    <a:pt x="17" y="17"/>
                  </a:lnTo>
                  <a:lnTo>
                    <a:pt x="16" y="17"/>
                  </a:lnTo>
                  <a:lnTo>
                    <a:pt x="16" y="19"/>
                  </a:lnTo>
                  <a:lnTo>
                    <a:pt x="14" y="21"/>
                  </a:lnTo>
                  <a:lnTo>
                    <a:pt x="12" y="22"/>
                  </a:lnTo>
                  <a:lnTo>
                    <a:pt x="11" y="24"/>
                  </a:lnTo>
                  <a:lnTo>
                    <a:pt x="9" y="26"/>
                  </a:lnTo>
                  <a:lnTo>
                    <a:pt x="9" y="27"/>
                  </a:lnTo>
                  <a:lnTo>
                    <a:pt x="7" y="29"/>
                  </a:lnTo>
                  <a:lnTo>
                    <a:pt x="7" y="31"/>
                  </a:lnTo>
                  <a:lnTo>
                    <a:pt x="6" y="34"/>
                  </a:lnTo>
                  <a:lnTo>
                    <a:pt x="4" y="38"/>
                  </a:lnTo>
                  <a:lnTo>
                    <a:pt x="4" y="39"/>
                  </a:lnTo>
                  <a:lnTo>
                    <a:pt x="2" y="41"/>
                  </a:lnTo>
                  <a:lnTo>
                    <a:pt x="2" y="43"/>
                  </a:lnTo>
                  <a:lnTo>
                    <a:pt x="2" y="44"/>
                  </a:lnTo>
                  <a:lnTo>
                    <a:pt x="2" y="46"/>
                  </a:lnTo>
                  <a:lnTo>
                    <a:pt x="0" y="48"/>
                  </a:lnTo>
                  <a:lnTo>
                    <a:pt x="0" y="50"/>
                  </a:lnTo>
                  <a:lnTo>
                    <a:pt x="0" y="51"/>
                  </a:lnTo>
                  <a:lnTo>
                    <a:pt x="0" y="53"/>
                  </a:lnTo>
                  <a:lnTo>
                    <a:pt x="0" y="55"/>
                  </a:lnTo>
                  <a:lnTo>
                    <a:pt x="0" y="56"/>
                  </a:lnTo>
                  <a:lnTo>
                    <a:pt x="0" y="58"/>
                  </a:lnTo>
                  <a:lnTo>
                    <a:pt x="0" y="62"/>
                  </a:lnTo>
                  <a:lnTo>
                    <a:pt x="0" y="63"/>
                  </a:lnTo>
                  <a:lnTo>
                    <a:pt x="0" y="65"/>
                  </a:lnTo>
                  <a:lnTo>
                    <a:pt x="0" y="67"/>
                  </a:lnTo>
                  <a:lnTo>
                    <a:pt x="0" y="68"/>
                  </a:lnTo>
                  <a:lnTo>
                    <a:pt x="2" y="70"/>
                  </a:lnTo>
                  <a:lnTo>
                    <a:pt x="2" y="72"/>
                  </a:lnTo>
                  <a:lnTo>
                    <a:pt x="2" y="73"/>
                  </a:lnTo>
                  <a:lnTo>
                    <a:pt x="2" y="75"/>
                  </a:lnTo>
                  <a:lnTo>
                    <a:pt x="4" y="80"/>
                  </a:lnTo>
                  <a:lnTo>
                    <a:pt x="6" y="80"/>
                  </a:lnTo>
                  <a:lnTo>
                    <a:pt x="6" y="84"/>
                  </a:lnTo>
                  <a:lnTo>
                    <a:pt x="6" y="85"/>
                  </a:lnTo>
                  <a:lnTo>
                    <a:pt x="7" y="85"/>
                  </a:lnTo>
                  <a:lnTo>
                    <a:pt x="7" y="87"/>
                  </a:lnTo>
                  <a:lnTo>
                    <a:pt x="9" y="89"/>
                  </a:lnTo>
                  <a:lnTo>
                    <a:pt x="9" y="91"/>
                  </a:lnTo>
                  <a:lnTo>
                    <a:pt x="11" y="91"/>
                  </a:lnTo>
                  <a:lnTo>
                    <a:pt x="11" y="92"/>
                  </a:lnTo>
                  <a:lnTo>
                    <a:pt x="12" y="92"/>
                  </a:lnTo>
                  <a:lnTo>
                    <a:pt x="12" y="94"/>
                  </a:lnTo>
                  <a:lnTo>
                    <a:pt x="14" y="94"/>
                  </a:lnTo>
                  <a:lnTo>
                    <a:pt x="16" y="96"/>
                  </a:lnTo>
                  <a:lnTo>
                    <a:pt x="16" y="97"/>
                  </a:lnTo>
                  <a:lnTo>
                    <a:pt x="17" y="99"/>
                  </a:lnTo>
                  <a:lnTo>
                    <a:pt x="19" y="99"/>
                  </a:lnTo>
                  <a:lnTo>
                    <a:pt x="19" y="101"/>
                  </a:lnTo>
                  <a:lnTo>
                    <a:pt x="21" y="101"/>
                  </a:lnTo>
                  <a:lnTo>
                    <a:pt x="23" y="101"/>
                  </a:lnTo>
                  <a:lnTo>
                    <a:pt x="23" y="102"/>
                  </a:lnTo>
                  <a:lnTo>
                    <a:pt x="26" y="104"/>
                  </a:lnTo>
                  <a:lnTo>
                    <a:pt x="28" y="104"/>
                  </a:lnTo>
                  <a:lnTo>
                    <a:pt x="28" y="106"/>
                  </a:lnTo>
                  <a:lnTo>
                    <a:pt x="31" y="108"/>
                  </a:lnTo>
                  <a:lnTo>
                    <a:pt x="36" y="109"/>
                  </a:lnTo>
                  <a:lnTo>
                    <a:pt x="38" y="111"/>
                  </a:lnTo>
                  <a:lnTo>
                    <a:pt x="40" y="111"/>
                  </a:lnTo>
                  <a:lnTo>
                    <a:pt x="41" y="111"/>
                  </a:lnTo>
                  <a:lnTo>
                    <a:pt x="43" y="111"/>
                  </a:lnTo>
                  <a:lnTo>
                    <a:pt x="45" y="111"/>
                  </a:lnTo>
                  <a:lnTo>
                    <a:pt x="46" y="113"/>
                  </a:lnTo>
                  <a:lnTo>
                    <a:pt x="48" y="113"/>
                  </a:lnTo>
                  <a:lnTo>
                    <a:pt x="50" y="113"/>
                  </a:lnTo>
                  <a:lnTo>
                    <a:pt x="52" y="113"/>
                  </a:lnTo>
                  <a:lnTo>
                    <a:pt x="53" y="113"/>
                  </a:lnTo>
                  <a:lnTo>
                    <a:pt x="55" y="113"/>
                  </a:lnTo>
                  <a:lnTo>
                    <a:pt x="57" y="113"/>
                  </a:lnTo>
                  <a:lnTo>
                    <a:pt x="58" y="113"/>
                  </a:lnTo>
                  <a:lnTo>
                    <a:pt x="60" y="113"/>
                  </a:lnTo>
                  <a:lnTo>
                    <a:pt x="62" y="113"/>
                  </a:lnTo>
                  <a:lnTo>
                    <a:pt x="63" y="113"/>
                  </a:lnTo>
                  <a:lnTo>
                    <a:pt x="65" y="111"/>
                  </a:lnTo>
                  <a:lnTo>
                    <a:pt x="67" y="111"/>
                  </a:lnTo>
                  <a:lnTo>
                    <a:pt x="69" y="111"/>
                  </a:lnTo>
                  <a:lnTo>
                    <a:pt x="72" y="111"/>
                  </a:lnTo>
                  <a:lnTo>
                    <a:pt x="77" y="108"/>
                  </a:lnTo>
                  <a:lnTo>
                    <a:pt x="79" y="108"/>
                  </a:lnTo>
                  <a:lnTo>
                    <a:pt x="81" y="108"/>
                  </a:lnTo>
                  <a:lnTo>
                    <a:pt x="81" y="106"/>
                  </a:lnTo>
                  <a:lnTo>
                    <a:pt x="82" y="106"/>
                  </a:lnTo>
                  <a:lnTo>
                    <a:pt x="84" y="104"/>
                  </a:lnTo>
                  <a:lnTo>
                    <a:pt x="86" y="104"/>
                  </a:lnTo>
                  <a:lnTo>
                    <a:pt x="87" y="104"/>
                  </a:lnTo>
                  <a:lnTo>
                    <a:pt x="87" y="102"/>
                  </a:lnTo>
                  <a:lnTo>
                    <a:pt x="89" y="102"/>
                  </a:lnTo>
                  <a:lnTo>
                    <a:pt x="89" y="101"/>
                  </a:lnTo>
                  <a:lnTo>
                    <a:pt x="91" y="101"/>
                  </a:lnTo>
                  <a:lnTo>
                    <a:pt x="92" y="101"/>
                  </a:lnTo>
                  <a:lnTo>
                    <a:pt x="94" y="99"/>
                  </a:lnTo>
                  <a:lnTo>
                    <a:pt x="94" y="97"/>
                  </a:lnTo>
                  <a:lnTo>
                    <a:pt x="96" y="97"/>
                  </a:lnTo>
                  <a:lnTo>
                    <a:pt x="98" y="96"/>
                  </a:lnTo>
                  <a:lnTo>
                    <a:pt x="98" y="94"/>
                  </a:lnTo>
                  <a:lnTo>
                    <a:pt x="99" y="92"/>
                  </a:lnTo>
                  <a:lnTo>
                    <a:pt x="101" y="92"/>
                  </a:lnTo>
                  <a:lnTo>
                    <a:pt x="103" y="91"/>
                  </a:lnTo>
                  <a:lnTo>
                    <a:pt x="103" y="89"/>
                  </a:lnTo>
                  <a:lnTo>
                    <a:pt x="104" y="87"/>
                  </a:lnTo>
                  <a:lnTo>
                    <a:pt x="106" y="85"/>
                  </a:lnTo>
                  <a:lnTo>
                    <a:pt x="108" y="84"/>
                  </a:lnTo>
                  <a:lnTo>
                    <a:pt x="108" y="82"/>
                  </a:lnTo>
                  <a:lnTo>
                    <a:pt x="110" y="79"/>
                  </a:lnTo>
                  <a:lnTo>
                    <a:pt x="111" y="75"/>
                  </a:lnTo>
                  <a:lnTo>
                    <a:pt x="113" y="72"/>
                  </a:lnTo>
                  <a:lnTo>
                    <a:pt x="113" y="70"/>
                  </a:lnTo>
                  <a:lnTo>
                    <a:pt x="115" y="70"/>
                  </a:lnTo>
                  <a:lnTo>
                    <a:pt x="115" y="68"/>
                  </a:lnTo>
                  <a:lnTo>
                    <a:pt x="115" y="67"/>
                  </a:lnTo>
                  <a:lnTo>
                    <a:pt x="115" y="65"/>
                  </a:lnTo>
                  <a:lnTo>
                    <a:pt x="115" y="63"/>
                  </a:lnTo>
                  <a:lnTo>
                    <a:pt x="115" y="62"/>
                  </a:lnTo>
                  <a:lnTo>
                    <a:pt x="115" y="58"/>
                  </a:lnTo>
                  <a:lnTo>
                    <a:pt x="115" y="56"/>
                  </a:lnTo>
                  <a:lnTo>
                    <a:pt x="115" y="55"/>
                  </a:lnTo>
                  <a:lnTo>
                    <a:pt x="115" y="53"/>
                  </a:lnTo>
                  <a:lnTo>
                    <a:pt x="115" y="51"/>
                  </a:lnTo>
                  <a:lnTo>
                    <a:pt x="115" y="50"/>
                  </a:lnTo>
                  <a:lnTo>
                    <a:pt x="115" y="48"/>
                  </a:lnTo>
                  <a:lnTo>
                    <a:pt x="115" y="46"/>
                  </a:lnTo>
                  <a:lnTo>
                    <a:pt x="115" y="44"/>
                  </a:lnTo>
                  <a:lnTo>
                    <a:pt x="115" y="43"/>
                  </a:lnTo>
                  <a:lnTo>
                    <a:pt x="115" y="41"/>
                  </a:lnTo>
                  <a:lnTo>
                    <a:pt x="115" y="39"/>
                  </a:lnTo>
                  <a:lnTo>
                    <a:pt x="113" y="38"/>
                  </a:lnTo>
                  <a:lnTo>
                    <a:pt x="111" y="33"/>
                  </a:lnTo>
                  <a:lnTo>
                    <a:pt x="110" y="33"/>
                  </a:lnTo>
                  <a:lnTo>
                    <a:pt x="110" y="29"/>
                  </a:lnTo>
                  <a:lnTo>
                    <a:pt x="108" y="29"/>
                  </a:lnTo>
                  <a:lnTo>
                    <a:pt x="108" y="27"/>
                  </a:lnTo>
                  <a:lnTo>
                    <a:pt x="108" y="26"/>
                  </a:lnTo>
                  <a:lnTo>
                    <a:pt x="106" y="24"/>
                  </a:lnTo>
                  <a:lnTo>
                    <a:pt x="104" y="22"/>
                  </a:lnTo>
                  <a:lnTo>
                    <a:pt x="103" y="21"/>
                  </a:lnTo>
                  <a:lnTo>
                    <a:pt x="103" y="19"/>
                  </a:lnTo>
                  <a:lnTo>
                    <a:pt x="101" y="19"/>
                  </a:lnTo>
                  <a:lnTo>
                    <a:pt x="101" y="17"/>
                  </a:lnTo>
                  <a:lnTo>
                    <a:pt x="99" y="17"/>
                  </a:lnTo>
                  <a:lnTo>
                    <a:pt x="98" y="15"/>
                  </a:lnTo>
                  <a:lnTo>
                    <a:pt x="98" y="14"/>
                  </a:lnTo>
                  <a:lnTo>
                    <a:pt x="96" y="14"/>
                  </a:lnTo>
                  <a:lnTo>
                    <a:pt x="94" y="12"/>
                  </a:lnTo>
                  <a:lnTo>
                    <a:pt x="94" y="10"/>
                  </a:lnTo>
                  <a:lnTo>
                    <a:pt x="92" y="10"/>
                  </a:lnTo>
                  <a:lnTo>
                    <a:pt x="89" y="9"/>
                  </a:lnTo>
                  <a:lnTo>
                    <a:pt x="87" y="7"/>
                  </a:lnTo>
                  <a:lnTo>
                    <a:pt x="82" y="5"/>
                  </a:lnTo>
                  <a:close/>
                </a:path>
              </a:pathLst>
            </a:custGeom>
            <a:solidFill>
              <a:srgbClr val="808080"/>
            </a:solidFill>
            <a:ln w="9525">
              <a:noFill/>
              <a:round/>
              <a:headEnd/>
              <a:tailEnd/>
            </a:ln>
          </p:spPr>
          <p:txBody>
            <a:bodyPr/>
            <a:lstStyle/>
            <a:p>
              <a:endParaRPr lang="en-US"/>
            </a:p>
          </p:txBody>
        </p:sp>
        <p:sp>
          <p:nvSpPr>
            <p:cNvPr id="605" name="Freeform 2776"/>
            <p:cNvSpPr>
              <a:spLocks/>
            </p:cNvSpPr>
            <p:nvPr/>
          </p:nvSpPr>
          <p:spPr bwMode="auto">
            <a:xfrm>
              <a:off x="3036" y="2622"/>
              <a:ext cx="114" cy="111"/>
            </a:xfrm>
            <a:custGeom>
              <a:avLst/>
              <a:gdLst>
                <a:gd name="T0" fmla="*/ 76 w 114"/>
                <a:gd name="T1" fmla="*/ 2 h 111"/>
                <a:gd name="T2" fmla="*/ 70 w 114"/>
                <a:gd name="T3" fmla="*/ 0 h 111"/>
                <a:gd name="T4" fmla="*/ 64 w 114"/>
                <a:gd name="T5" fmla="*/ 0 h 111"/>
                <a:gd name="T6" fmla="*/ 58 w 114"/>
                <a:gd name="T7" fmla="*/ 0 h 111"/>
                <a:gd name="T8" fmla="*/ 51 w 114"/>
                <a:gd name="T9" fmla="*/ 0 h 111"/>
                <a:gd name="T10" fmla="*/ 42 w 114"/>
                <a:gd name="T11" fmla="*/ 2 h 111"/>
                <a:gd name="T12" fmla="*/ 32 w 114"/>
                <a:gd name="T13" fmla="*/ 5 h 111"/>
                <a:gd name="T14" fmla="*/ 25 w 114"/>
                <a:gd name="T15" fmla="*/ 8 h 111"/>
                <a:gd name="T16" fmla="*/ 22 w 114"/>
                <a:gd name="T17" fmla="*/ 13 h 111"/>
                <a:gd name="T18" fmla="*/ 15 w 114"/>
                <a:gd name="T19" fmla="*/ 17 h 111"/>
                <a:gd name="T20" fmla="*/ 12 w 114"/>
                <a:gd name="T21" fmla="*/ 20 h 111"/>
                <a:gd name="T22" fmla="*/ 8 w 114"/>
                <a:gd name="T23" fmla="*/ 25 h 111"/>
                <a:gd name="T24" fmla="*/ 3 w 114"/>
                <a:gd name="T25" fmla="*/ 37 h 111"/>
                <a:gd name="T26" fmla="*/ 1 w 114"/>
                <a:gd name="T27" fmla="*/ 46 h 111"/>
                <a:gd name="T28" fmla="*/ 0 w 114"/>
                <a:gd name="T29" fmla="*/ 53 h 111"/>
                <a:gd name="T30" fmla="*/ 0 w 114"/>
                <a:gd name="T31" fmla="*/ 59 h 111"/>
                <a:gd name="T32" fmla="*/ 0 w 114"/>
                <a:gd name="T33" fmla="*/ 66 h 111"/>
                <a:gd name="T34" fmla="*/ 3 w 114"/>
                <a:gd name="T35" fmla="*/ 78 h 111"/>
                <a:gd name="T36" fmla="*/ 6 w 114"/>
                <a:gd name="T37" fmla="*/ 85 h 111"/>
                <a:gd name="T38" fmla="*/ 8 w 114"/>
                <a:gd name="T39" fmla="*/ 90 h 111"/>
                <a:gd name="T40" fmla="*/ 13 w 114"/>
                <a:gd name="T41" fmla="*/ 94 h 111"/>
                <a:gd name="T42" fmla="*/ 18 w 114"/>
                <a:gd name="T43" fmla="*/ 99 h 111"/>
                <a:gd name="T44" fmla="*/ 22 w 114"/>
                <a:gd name="T45" fmla="*/ 102 h 111"/>
                <a:gd name="T46" fmla="*/ 27 w 114"/>
                <a:gd name="T47" fmla="*/ 106 h 111"/>
                <a:gd name="T48" fmla="*/ 39 w 114"/>
                <a:gd name="T49" fmla="*/ 109 h 111"/>
                <a:gd name="T50" fmla="*/ 46 w 114"/>
                <a:gd name="T51" fmla="*/ 111 h 111"/>
                <a:gd name="T52" fmla="*/ 52 w 114"/>
                <a:gd name="T53" fmla="*/ 111 h 111"/>
                <a:gd name="T54" fmla="*/ 59 w 114"/>
                <a:gd name="T55" fmla="*/ 111 h 111"/>
                <a:gd name="T56" fmla="*/ 66 w 114"/>
                <a:gd name="T57" fmla="*/ 111 h 111"/>
                <a:gd name="T58" fmla="*/ 78 w 114"/>
                <a:gd name="T59" fmla="*/ 107 h 111"/>
                <a:gd name="T60" fmla="*/ 83 w 114"/>
                <a:gd name="T61" fmla="*/ 104 h 111"/>
                <a:gd name="T62" fmla="*/ 88 w 114"/>
                <a:gd name="T63" fmla="*/ 100 h 111"/>
                <a:gd name="T64" fmla="*/ 93 w 114"/>
                <a:gd name="T65" fmla="*/ 97 h 111"/>
                <a:gd name="T66" fmla="*/ 97 w 114"/>
                <a:gd name="T67" fmla="*/ 94 h 111"/>
                <a:gd name="T68" fmla="*/ 102 w 114"/>
                <a:gd name="T69" fmla="*/ 88 h 111"/>
                <a:gd name="T70" fmla="*/ 105 w 114"/>
                <a:gd name="T71" fmla="*/ 85 h 111"/>
                <a:gd name="T72" fmla="*/ 110 w 114"/>
                <a:gd name="T73" fmla="*/ 75 h 111"/>
                <a:gd name="T74" fmla="*/ 114 w 114"/>
                <a:gd name="T75" fmla="*/ 70 h 111"/>
                <a:gd name="T76" fmla="*/ 114 w 114"/>
                <a:gd name="T77" fmla="*/ 63 h 111"/>
                <a:gd name="T78" fmla="*/ 114 w 114"/>
                <a:gd name="T79" fmla="*/ 56 h 111"/>
                <a:gd name="T80" fmla="*/ 114 w 114"/>
                <a:gd name="T81" fmla="*/ 49 h 111"/>
                <a:gd name="T82" fmla="*/ 114 w 114"/>
                <a:gd name="T83" fmla="*/ 42 h 111"/>
                <a:gd name="T84" fmla="*/ 112 w 114"/>
                <a:gd name="T85" fmla="*/ 37 h 111"/>
                <a:gd name="T86" fmla="*/ 107 w 114"/>
                <a:gd name="T87" fmla="*/ 27 h 111"/>
                <a:gd name="T88" fmla="*/ 104 w 114"/>
                <a:gd name="T89" fmla="*/ 22 h 111"/>
                <a:gd name="T90" fmla="*/ 100 w 114"/>
                <a:gd name="T91" fmla="*/ 19 h 111"/>
                <a:gd name="T92" fmla="*/ 97 w 114"/>
                <a:gd name="T93" fmla="*/ 13 h 111"/>
                <a:gd name="T94" fmla="*/ 93 w 114"/>
                <a:gd name="T95" fmla="*/ 10 h 111"/>
                <a:gd name="T96" fmla="*/ 87 w 114"/>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1"/>
                <a:gd name="T149" fmla="*/ 114 w 114"/>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1">
                  <a:moveTo>
                    <a:pt x="81" y="5"/>
                  </a:moveTo>
                  <a:lnTo>
                    <a:pt x="78" y="3"/>
                  </a:lnTo>
                  <a:lnTo>
                    <a:pt x="76" y="3"/>
                  </a:lnTo>
                  <a:lnTo>
                    <a:pt x="76" y="2"/>
                  </a:lnTo>
                  <a:lnTo>
                    <a:pt x="75" y="2"/>
                  </a:lnTo>
                  <a:lnTo>
                    <a:pt x="73" y="2"/>
                  </a:lnTo>
                  <a:lnTo>
                    <a:pt x="71" y="2"/>
                  </a:lnTo>
                  <a:lnTo>
                    <a:pt x="70" y="0"/>
                  </a:lnTo>
                  <a:lnTo>
                    <a:pt x="68" y="2"/>
                  </a:lnTo>
                  <a:lnTo>
                    <a:pt x="68" y="0"/>
                  </a:lnTo>
                  <a:lnTo>
                    <a:pt x="66" y="0"/>
                  </a:lnTo>
                  <a:lnTo>
                    <a:pt x="64" y="0"/>
                  </a:lnTo>
                  <a:lnTo>
                    <a:pt x="63" y="0"/>
                  </a:lnTo>
                  <a:lnTo>
                    <a:pt x="61" y="0"/>
                  </a:lnTo>
                  <a:lnTo>
                    <a:pt x="59" y="0"/>
                  </a:lnTo>
                  <a:lnTo>
                    <a:pt x="58" y="0"/>
                  </a:lnTo>
                  <a:lnTo>
                    <a:pt x="56" y="0"/>
                  </a:lnTo>
                  <a:lnTo>
                    <a:pt x="54" y="0"/>
                  </a:lnTo>
                  <a:lnTo>
                    <a:pt x="52" y="0"/>
                  </a:lnTo>
                  <a:lnTo>
                    <a:pt x="51" y="0"/>
                  </a:lnTo>
                  <a:lnTo>
                    <a:pt x="49" y="2"/>
                  </a:lnTo>
                  <a:lnTo>
                    <a:pt x="47" y="2"/>
                  </a:lnTo>
                  <a:lnTo>
                    <a:pt x="46" y="2"/>
                  </a:lnTo>
                  <a:lnTo>
                    <a:pt x="42" y="2"/>
                  </a:lnTo>
                  <a:lnTo>
                    <a:pt x="35" y="3"/>
                  </a:lnTo>
                  <a:lnTo>
                    <a:pt x="35" y="5"/>
                  </a:lnTo>
                  <a:lnTo>
                    <a:pt x="34" y="5"/>
                  </a:lnTo>
                  <a:lnTo>
                    <a:pt x="32" y="5"/>
                  </a:lnTo>
                  <a:lnTo>
                    <a:pt x="30" y="7"/>
                  </a:lnTo>
                  <a:lnTo>
                    <a:pt x="29" y="7"/>
                  </a:lnTo>
                  <a:lnTo>
                    <a:pt x="27" y="8"/>
                  </a:lnTo>
                  <a:lnTo>
                    <a:pt x="25" y="8"/>
                  </a:lnTo>
                  <a:lnTo>
                    <a:pt x="25" y="10"/>
                  </a:lnTo>
                  <a:lnTo>
                    <a:pt x="24" y="12"/>
                  </a:lnTo>
                  <a:lnTo>
                    <a:pt x="22" y="12"/>
                  </a:lnTo>
                  <a:lnTo>
                    <a:pt x="22" y="13"/>
                  </a:lnTo>
                  <a:lnTo>
                    <a:pt x="20" y="13"/>
                  </a:lnTo>
                  <a:lnTo>
                    <a:pt x="18" y="15"/>
                  </a:lnTo>
                  <a:lnTo>
                    <a:pt x="17" y="15"/>
                  </a:lnTo>
                  <a:lnTo>
                    <a:pt x="15" y="17"/>
                  </a:lnTo>
                  <a:lnTo>
                    <a:pt x="15" y="19"/>
                  </a:lnTo>
                  <a:lnTo>
                    <a:pt x="13" y="19"/>
                  </a:lnTo>
                  <a:lnTo>
                    <a:pt x="13" y="20"/>
                  </a:lnTo>
                  <a:lnTo>
                    <a:pt x="12" y="20"/>
                  </a:lnTo>
                  <a:lnTo>
                    <a:pt x="12" y="22"/>
                  </a:lnTo>
                  <a:lnTo>
                    <a:pt x="10" y="24"/>
                  </a:lnTo>
                  <a:lnTo>
                    <a:pt x="8" y="24"/>
                  </a:lnTo>
                  <a:lnTo>
                    <a:pt x="8" y="25"/>
                  </a:lnTo>
                  <a:lnTo>
                    <a:pt x="6" y="29"/>
                  </a:lnTo>
                  <a:lnTo>
                    <a:pt x="5" y="34"/>
                  </a:lnTo>
                  <a:lnTo>
                    <a:pt x="3" y="36"/>
                  </a:lnTo>
                  <a:lnTo>
                    <a:pt x="3" y="37"/>
                  </a:lnTo>
                  <a:lnTo>
                    <a:pt x="1" y="39"/>
                  </a:lnTo>
                  <a:lnTo>
                    <a:pt x="1" y="41"/>
                  </a:lnTo>
                  <a:lnTo>
                    <a:pt x="1" y="42"/>
                  </a:lnTo>
                  <a:lnTo>
                    <a:pt x="1" y="46"/>
                  </a:lnTo>
                  <a:lnTo>
                    <a:pt x="0" y="48"/>
                  </a:lnTo>
                  <a:lnTo>
                    <a:pt x="0" y="49"/>
                  </a:lnTo>
                  <a:lnTo>
                    <a:pt x="0" y="51"/>
                  </a:lnTo>
                  <a:lnTo>
                    <a:pt x="0" y="53"/>
                  </a:lnTo>
                  <a:lnTo>
                    <a:pt x="0" y="54"/>
                  </a:lnTo>
                  <a:lnTo>
                    <a:pt x="0" y="56"/>
                  </a:lnTo>
                  <a:lnTo>
                    <a:pt x="0" y="58"/>
                  </a:lnTo>
                  <a:lnTo>
                    <a:pt x="0" y="59"/>
                  </a:lnTo>
                  <a:lnTo>
                    <a:pt x="0" y="61"/>
                  </a:lnTo>
                  <a:lnTo>
                    <a:pt x="0" y="63"/>
                  </a:lnTo>
                  <a:lnTo>
                    <a:pt x="0" y="65"/>
                  </a:lnTo>
                  <a:lnTo>
                    <a:pt x="0" y="66"/>
                  </a:lnTo>
                  <a:lnTo>
                    <a:pt x="1" y="70"/>
                  </a:lnTo>
                  <a:lnTo>
                    <a:pt x="1" y="71"/>
                  </a:lnTo>
                  <a:lnTo>
                    <a:pt x="1" y="73"/>
                  </a:lnTo>
                  <a:lnTo>
                    <a:pt x="3" y="78"/>
                  </a:lnTo>
                  <a:lnTo>
                    <a:pt x="5" y="80"/>
                  </a:lnTo>
                  <a:lnTo>
                    <a:pt x="5" y="83"/>
                  </a:lnTo>
                  <a:lnTo>
                    <a:pt x="5" y="85"/>
                  </a:lnTo>
                  <a:lnTo>
                    <a:pt x="6" y="85"/>
                  </a:lnTo>
                  <a:lnTo>
                    <a:pt x="6" y="87"/>
                  </a:lnTo>
                  <a:lnTo>
                    <a:pt x="8" y="87"/>
                  </a:lnTo>
                  <a:lnTo>
                    <a:pt x="8" y="88"/>
                  </a:lnTo>
                  <a:lnTo>
                    <a:pt x="8" y="90"/>
                  </a:lnTo>
                  <a:lnTo>
                    <a:pt x="10" y="90"/>
                  </a:lnTo>
                  <a:lnTo>
                    <a:pt x="12" y="92"/>
                  </a:lnTo>
                  <a:lnTo>
                    <a:pt x="12" y="94"/>
                  </a:lnTo>
                  <a:lnTo>
                    <a:pt x="13" y="94"/>
                  </a:lnTo>
                  <a:lnTo>
                    <a:pt x="15" y="95"/>
                  </a:lnTo>
                  <a:lnTo>
                    <a:pt x="15" y="97"/>
                  </a:lnTo>
                  <a:lnTo>
                    <a:pt x="17" y="97"/>
                  </a:lnTo>
                  <a:lnTo>
                    <a:pt x="18" y="99"/>
                  </a:lnTo>
                  <a:lnTo>
                    <a:pt x="20" y="99"/>
                  </a:lnTo>
                  <a:lnTo>
                    <a:pt x="20" y="100"/>
                  </a:lnTo>
                  <a:lnTo>
                    <a:pt x="22" y="100"/>
                  </a:lnTo>
                  <a:lnTo>
                    <a:pt x="22" y="102"/>
                  </a:lnTo>
                  <a:lnTo>
                    <a:pt x="25" y="102"/>
                  </a:lnTo>
                  <a:lnTo>
                    <a:pt x="25" y="104"/>
                  </a:lnTo>
                  <a:lnTo>
                    <a:pt x="27" y="104"/>
                  </a:lnTo>
                  <a:lnTo>
                    <a:pt x="27" y="106"/>
                  </a:lnTo>
                  <a:lnTo>
                    <a:pt x="30" y="107"/>
                  </a:lnTo>
                  <a:lnTo>
                    <a:pt x="35" y="109"/>
                  </a:lnTo>
                  <a:lnTo>
                    <a:pt x="37" y="109"/>
                  </a:lnTo>
                  <a:lnTo>
                    <a:pt x="39" y="109"/>
                  </a:lnTo>
                  <a:lnTo>
                    <a:pt x="41" y="111"/>
                  </a:lnTo>
                  <a:lnTo>
                    <a:pt x="42" y="111"/>
                  </a:lnTo>
                  <a:lnTo>
                    <a:pt x="44" y="111"/>
                  </a:lnTo>
                  <a:lnTo>
                    <a:pt x="46" y="111"/>
                  </a:lnTo>
                  <a:lnTo>
                    <a:pt x="47" y="111"/>
                  </a:lnTo>
                  <a:lnTo>
                    <a:pt x="49" y="111"/>
                  </a:lnTo>
                  <a:lnTo>
                    <a:pt x="51" y="111"/>
                  </a:lnTo>
                  <a:lnTo>
                    <a:pt x="52" y="111"/>
                  </a:lnTo>
                  <a:lnTo>
                    <a:pt x="54" y="111"/>
                  </a:lnTo>
                  <a:lnTo>
                    <a:pt x="56" y="111"/>
                  </a:lnTo>
                  <a:lnTo>
                    <a:pt x="58" y="111"/>
                  </a:lnTo>
                  <a:lnTo>
                    <a:pt x="59" y="111"/>
                  </a:lnTo>
                  <a:lnTo>
                    <a:pt x="61" y="111"/>
                  </a:lnTo>
                  <a:lnTo>
                    <a:pt x="63" y="111"/>
                  </a:lnTo>
                  <a:lnTo>
                    <a:pt x="64" y="111"/>
                  </a:lnTo>
                  <a:lnTo>
                    <a:pt x="66" y="111"/>
                  </a:lnTo>
                  <a:lnTo>
                    <a:pt x="68" y="111"/>
                  </a:lnTo>
                  <a:lnTo>
                    <a:pt x="71" y="109"/>
                  </a:lnTo>
                  <a:lnTo>
                    <a:pt x="76" y="107"/>
                  </a:lnTo>
                  <a:lnTo>
                    <a:pt x="78" y="107"/>
                  </a:lnTo>
                  <a:lnTo>
                    <a:pt x="80" y="107"/>
                  </a:lnTo>
                  <a:lnTo>
                    <a:pt x="80" y="106"/>
                  </a:lnTo>
                  <a:lnTo>
                    <a:pt x="81" y="106"/>
                  </a:lnTo>
                  <a:lnTo>
                    <a:pt x="83" y="104"/>
                  </a:lnTo>
                  <a:lnTo>
                    <a:pt x="85" y="102"/>
                  </a:lnTo>
                  <a:lnTo>
                    <a:pt x="87" y="102"/>
                  </a:lnTo>
                  <a:lnTo>
                    <a:pt x="88" y="102"/>
                  </a:lnTo>
                  <a:lnTo>
                    <a:pt x="88" y="100"/>
                  </a:lnTo>
                  <a:lnTo>
                    <a:pt x="90" y="100"/>
                  </a:lnTo>
                  <a:lnTo>
                    <a:pt x="92" y="99"/>
                  </a:lnTo>
                  <a:lnTo>
                    <a:pt x="93" y="99"/>
                  </a:lnTo>
                  <a:lnTo>
                    <a:pt x="93" y="97"/>
                  </a:lnTo>
                  <a:lnTo>
                    <a:pt x="95" y="97"/>
                  </a:lnTo>
                  <a:lnTo>
                    <a:pt x="95" y="95"/>
                  </a:lnTo>
                  <a:lnTo>
                    <a:pt x="97" y="95"/>
                  </a:lnTo>
                  <a:lnTo>
                    <a:pt x="97" y="94"/>
                  </a:lnTo>
                  <a:lnTo>
                    <a:pt x="99" y="92"/>
                  </a:lnTo>
                  <a:lnTo>
                    <a:pt x="100" y="90"/>
                  </a:lnTo>
                  <a:lnTo>
                    <a:pt x="100" y="88"/>
                  </a:lnTo>
                  <a:lnTo>
                    <a:pt x="102" y="88"/>
                  </a:lnTo>
                  <a:lnTo>
                    <a:pt x="102" y="87"/>
                  </a:lnTo>
                  <a:lnTo>
                    <a:pt x="104" y="87"/>
                  </a:lnTo>
                  <a:lnTo>
                    <a:pt x="104" y="85"/>
                  </a:lnTo>
                  <a:lnTo>
                    <a:pt x="105" y="85"/>
                  </a:lnTo>
                  <a:lnTo>
                    <a:pt x="107" y="83"/>
                  </a:lnTo>
                  <a:lnTo>
                    <a:pt x="107" y="82"/>
                  </a:lnTo>
                  <a:lnTo>
                    <a:pt x="109" y="78"/>
                  </a:lnTo>
                  <a:lnTo>
                    <a:pt x="110" y="75"/>
                  </a:lnTo>
                  <a:lnTo>
                    <a:pt x="110" y="73"/>
                  </a:lnTo>
                  <a:lnTo>
                    <a:pt x="112" y="71"/>
                  </a:lnTo>
                  <a:lnTo>
                    <a:pt x="112" y="70"/>
                  </a:lnTo>
                  <a:lnTo>
                    <a:pt x="114" y="70"/>
                  </a:lnTo>
                  <a:lnTo>
                    <a:pt x="114" y="68"/>
                  </a:lnTo>
                  <a:lnTo>
                    <a:pt x="114" y="66"/>
                  </a:lnTo>
                  <a:lnTo>
                    <a:pt x="114" y="65"/>
                  </a:lnTo>
                  <a:lnTo>
                    <a:pt x="114" y="63"/>
                  </a:lnTo>
                  <a:lnTo>
                    <a:pt x="114" y="61"/>
                  </a:lnTo>
                  <a:lnTo>
                    <a:pt x="114" y="59"/>
                  </a:lnTo>
                  <a:lnTo>
                    <a:pt x="114" y="58"/>
                  </a:lnTo>
                  <a:lnTo>
                    <a:pt x="114" y="56"/>
                  </a:lnTo>
                  <a:lnTo>
                    <a:pt x="114" y="54"/>
                  </a:lnTo>
                  <a:lnTo>
                    <a:pt x="114" y="53"/>
                  </a:lnTo>
                  <a:lnTo>
                    <a:pt x="114" y="51"/>
                  </a:lnTo>
                  <a:lnTo>
                    <a:pt x="114" y="49"/>
                  </a:lnTo>
                  <a:lnTo>
                    <a:pt x="114" y="48"/>
                  </a:lnTo>
                  <a:lnTo>
                    <a:pt x="114" y="46"/>
                  </a:lnTo>
                  <a:lnTo>
                    <a:pt x="114" y="44"/>
                  </a:lnTo>
                  <a:lnTo>
                    <a:pt x="114" y="42"/>
                  </a:lnTo>
                  <a:lnTo>
                    <a:pt x="114" y="41"/>
                  </a:lnTo>
                  <a:lnTo>
                    <a:pt x="114" y="39"/>
                  </a:lnTo>
                  <a:lnTo>
                    <a:pt x="114" y="37"/>
                  </a:lnTo>
                  <a:lnTo>
                    <a:pt x="112" y="37"/>
                  </a:lnTo>
                  <a:lnTo>
                    <a:pt x="110" y="30"/>
                  </a:lnTo>
                  <a:lnTo>
                    <a:pt x="109" y="30"/>
                  </a:lnTo>
                  <a:lnTo>
                    <a:pt x="109" y="29"/>
                  </a:lnTo>
                  <a:lnTo>
                    <a:pt x="107" y="27"/>
                  </a:lnTo>
                  <a:lnTo>
                    <a:pt x="107" y="25"/>
                  </a:lnTo>
                  <a:lnTo>
                    <a:pt x="107" y="24"/>
                  </a:lnTo>
                  <a:lnTo>
                    <a:pt x="105" y="24"/>
                  </a:lnTo>
                  <a:lnTo>
                    <a:pt x="104" y="22"/>
                  </a:lnTo>
                  <a:lnTo>
                    <a:pt x="104" y="20"/>
                  </a:lnTo>
                  <a:lnTo>
                    <a:pt x="102" y="20"/>
                  </a:lnTo>
                  <a:lnTo>
                    <a:pt x="102" y="19"/>
                  </a:lnTo>
                  <a:lnTo>
                    <a:pt x="100" y="19"/>
                  </a:lnTo>
                  <a:lnTo>
                    <a:pt x="100" y="17"/>
                  </a:lnTo>
                  <a:lnTo>
                    <a:pt x="99" y="15"/>
                  </a:lnTo>
                  <a:lnTo>
                    <a:pt x="97" y="15"/>
                  </a:lnTo>
                  <a:lnTo>
                    <a:pt x="97" y="13"/>
                  </a:lnTo>
                  <a:lnTo>
                    <a:pt x="95" y="13"/>
                  </a:lnTo>
                  <a:lnTo>
                    <a:pt x="95" y="12"/>
                  </a:lnTo>
                  <a:lnTo>
                    <a:pt x="93" y="12"/>
                  </a:lnTo>
                  <a:lnTo>
                    <a:pt x="93" y="10"/>
                  </a:lnTo>
                  <a:lnTo>
                    <a:pt x="92" y="8"/>
                  </a:lnTo>
                  <a:lnTo>
                    <a:pt x="88" y="8"/>
                  </a:lnTo>
                  <a:lnTo>
                    <a:pt x="88" y="7"/>
                  </a:lnTo>
                  <a:lnTo>
                    <a:pt x="87" y="7"/>
                  </a:lnTo>
                  <a:lnTo>
                    <a:pt x="87" y="5"/>
                  </a:lnTo>
                  <a:lnTo>
                    <a:pt x="81" y="5"/>
                  </a:lnTo>
                  <a:close/>
                </a:path>
              </a:pathLst>
            </a:custGeom>
            <a:solidFill>
              <a:srgbClr val="808080"/>
            </a:solidFill>
            <a:ln w="9525">
              <a:noFill/>
              <a:round/>
              <a:headEnd/>
              <a:tailEnd/>
            </a:ln>
          </p:spPr>
          <p:txBody>
            <a:bodyPr/>
            <a:lstStyle/>
            <a:p>
              <a:endParaRPr lang="en-US"/>
            </a:p>
          </p:txBody>
        </p:sp>
        <p:sp>
          <p:nvSpPr>
            <p:cNvPr id="606" name="Freeform 2777"/>
            <p:cNvSpPr>
              <a:spLocks/>
            </p:cNvSpPr>
            <p:nvPr/>
          </p:nvSpPr>
          <p:spPr bwMode="auto">
            <a:xfrm>
              <a:off x="3007" y="2605"/>
              <a:ext cx="114" cy="112"/>
            </a:xfrm>
            <a:custGeom>
              <a:avLst/>
              <a:gdLst>
                <a:gd name="T0" fmla="*/ 76 w 114"/>
                <a:gd name="T1" fmla="*/ 3 h 112"/>
                <a:gd name="T2" fmla="*/ 71 w 114"/>
                <a:gd name="T3" fmla="*/ 1 h 112"/>
                <a:gd name="T4" fmla="*/ 66 w 114"/>
                <a:gd name="T5" fmla="*/ 1 h 112"/>
                <a:gd name="T6" fmla="*/ 61 w 114"/>
                <a:gd name="T7" fmla="*/ 1 h 112"/>
                <a:gd name="T8" fmla="*/ 56 w 114"/>
                <a:gd name="T9" fmla="*/ 0 h 112"/>
                <a:gd name="T10" fmla="*/ 51 w 114"/>
                <a:gd name="T11" fmla="*/ 1 h 112"/>
                <a:gd name="T12" fmla="*/ 46 w 114"/>
                <a:gd name="T13" fmla="*/ 1 h 112"/>
                <a:gd name="T14" fmla="*/ 35 w 114"/>
                <a:gd name="T15" fmla="*/ 5 h 112"/>
                <a:gd name="T16" fmla="*/ 30 w 114"/>
                <a:gd name="T17" fmla="*/ 7 h 112"/>
                <a:gd name="T18" fmla="*/ 25 w 114"/>
                <a:gd name="T19" fmla="*/ 10 h 112"/>
                <a:gd name="T20" fmla="*/ 22 w 114"/>
                <a:gd name="T21" fmla="*/ 13 h 112"/>
                <a:gd name="T22" fmla="*/ 18 w 114"/>
                <a:gd name="T23" fmla="*/ 15 h 112"/>
                <a:gd name="T24" fmla="*/ 15 w 114"/>
                <a:gd name="T25" fmla="*/ 17 h 112"/>
                <a:gd name="T26" fmla="*/ 13 w 114"/>
                <a:gd name="T27" fmla="*/ 20 h 112"/>
                <a:gd name="T28" fmla="*/ 10 w 114"/>
                <a:gd name="T29" fmla="*/ 24 h 112"/>
                <a:gd name="T30" fmla="*/ 6 w 114"/>
                <a:gd name="T31" fmla="*/ 29 h 112"/>
                <a:gd name="T32" fmla="*/ 3 w 114"/>
                <a:gd name="T33" fmla="*/ 37 h 112"/>
                <a:gd name="T34" fmla="*/ 1 w 114"/>
                <a:gd name="T35" fmla="*/ 42 h 112"/>
                <a:gd name="T36" fmla="*/ 0 w 114"/>
                <a:gd name="T37" fmla="*/ 46 h 112"/>
                <a:gd name="T38" fmla="*/ 0 w 114"/>
                <a:gd name="T39" fmla="*/ 51 h 112"/>
                <a:gd name="T40" fmla="*/ 0 w 114"/>
                <a:gd name="T41" fmla="*/ 56 h 112"/>
                <a:gd name="T42" fmla="*/ 0 w 114"/>
                <a:gd name="T43" fmla="*/ 63 h 112"/>
                <a:gd name="T44" fmla="*/ 0 w 114"/>
                <a:gd name="T45" fmla="*/ 68 h 112"/>
                <a:gd name="T46" fmla="*/ 0 w 114"/>
                <a:gd name="T47" fmla="*/ 73 h 112"/>
                <a:gd name="T48" fmla="*/ 5 w 114"/>
                <a:gd name="T49" fmla="*/ 82 h 112"/>
                <a:gd name="T50" fmla="*/ 6 w 114"/>
                <a:gd name="T51" fmla="*/ 85 h 112"/>
                <a:gd name="T52" fmla="*/ 8 w 114"/>
                <a:gd name="T53" fmla="*/ 90 h 112"/>
                <a:gd name="T54" fmla="*/ 12 w 114"/>
                <a:gd name="T55" fmla="*/ 94 h 112"/>
                <a:gd name="T56" fmla="*/ 13 w 114"/>
                <a:gd name="T57" fmla="*/ 97 h 112"/>
                <a:gd name="T58" fmla="*/ 18 w 114"/>
                <a:gd name="T59" fmla="*/ 99 h 112"/>
                <a:gd name="T60" fmla="*/ 22 w 114"/>
                <a:gd name="T61" fmla="*/ 102 h 112"/>
                <a:gd name="T62" fmla="*/ 25 w 114"/>
                <a:gd name="T63" fmla="*/ 105 h 112"/>
                <a:gd name="T64" fmla="*/ 34 w 114"/>
                <a:gd name="T65" fmla="*/ 109 h 112"/>
                <a:gd name="T66" fmla="*/ 39 w 114"/>
                <a:gd name="T67" fmla="*/ 111 h 112"/>
                <a:gd name="T68" fmla="*/ 44 w 114"/>
                <a:gd name="T69" fmla="*/ 111 h 112"/>
                <a:gd name="T70" fmla="*/ 49 w 114"/>
                <a:gd name="T71" fmla="*/ 112 h 112"/>
                <a:gd name="T72" fmla="*/ 54 w 114"/>
                <a:gd name="T73" fmla="*/ 112 h 112"/>
                <a:gd name="T74" fmla="*/ 59 w 114"/>
                <a:gd name="T75" fmla="*/ 112 h 112"/>
                <a:gd name="T76" fmla="*/ 64 w 114"/>
                <a:gd name="T77" fmla="*/ 111 h 112"/>
                <a:gd name="T78" fmla="*/ 71 w 114"/>
                <a:gd name="T79" fmla="*/ 111 h 112"/>
                <a:gd name="T80" fmla="*/ 80 w 114"/>
                <a:gd name="T81" fmla="*/ 107 h 112"/>
                <a:gd name="T82" fmla="*/ 83 w 114"/>
                <a:gd name="T83" fmla="*/ 105 h 112"/>
                <a:gd name="T84" fmla="*/ 88 w 114"/>
                <a:gd name="T85" fmla="*/ 102 h 112"/>
                <a:gd name="T86" fmla="*/ 92 w 114"/>
                <a:gd name="T87" fmla="*/ 100 h 112"/>
                <a:gd name="T88" fmla="*/ 93 w 114"/>
                <a:gd name="T89" fmla="*/ 97 h 112"/>
                <a:gd name="T90" fmla="*/ 97 w 114"/>
                <a:gd name="T91" fmla="*/ 94 h 112"/>
                <a:gd name="T92" fmla="*/ 100 w 114"/>
                <a:gd name="T93" fmla="*/ 90 h 112"/>
                <a:gd name="T94" fmla="*/ 105 w 114"/>
                <a:gd name="T95" fmla="*/ 85 h 112"/>
                <a:gd name="T96" fmla="*/ 109 w 114"/>
                <a:gd name="T97" fmla="*/ 78 h 112"/>
                <a:gd name="T98" fmla="*/ 112 w 114"/>
                <a:gd name="T99" fmla="*/ 70 h 112"/>
                <a:gd name="T100" fmla="*/ 114 w 114"/>
                <a:gd name="T101" fmla="*/ 65 h 112"/>
                <a:gd name="T102" fmla="*/ 114 w 114"/>
                <a:gd name="T103" fmla="*/ 58 h 112"/>
                <a:gd name="T104" fmla="*/ 114 w 114"/>
                <a:gd name="T105" fmla="*/ 51 h 112"/>
                <a:gd name="T106" fmla="*/ 114 w 114"/>
                <a:gd name="T107" fmla="*/ 46 h 112"/>
                <a:gd name="T108" fmla="*/ 112 w 114"/>
                <a:gd name="T109" fmla="*/ 39 h 112"/>
                <a:gd name="T110" fmla="*/ 109 w 114"/>
                <a:gd name="T111" fmla="*/ 32 h 112"/>
                <a:gd name="T112" fmla="*/ 107 w 114"/>
                <a:gd name="T113" fmla="*/ 27 h 112"/>
                <a:gd name="T114" fmla="*/ 105 w 114"/>
                <a:gd name="T115" fmla="*/ 24 h 112"/>
                <a:gd name="T116" fmla="*/ 102 w 114"/>
                <a:gd name="T117" fmla="*/ 20 h 112"/>
                <a:gd name="T118" fmla="*/ 99 w 114"/>
                <a:gd name="T119" fmla="*/ 17 h 112"/>
                <a:gd name="T120" fmla="*/ 95 w 114"/>
                <a:gd name="T121" fmla="*/ 13 h 112"/>
                <a:gd name="T122" fmla="*/ 88 w 114"/>
                <a:gd name="T123" fmla="*/ 10 h 112"/>
                <a:gd name="T124" fmla="*/ 81 w 114"/>
                <a:gd name="T125" fmla="*/ 5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2"/>
                <a:gd name="T191" fmla="*/ 114 w 114"/>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2">
                  <a:moveTo>
                    <a:pt x="81" y="5"/>
                  </a:moveTo>
                  <a:lnTo>
                    <a:pt x="78" y="3"/>
                  </a:lnTo>
                  <a:lnTo>
                    <a:pt x="76" y="3"/>
                  </a:lnTo>
                  <a:lnTo>
                    <a:pt x="75" y="3"/>
                  </a:lnTo>
                  <a:lnTo>
                    <a:pt x="73" y="1"/>
                  </a:lnTo>
                  <a:lnTo>
                    <a:pt x="71" y="1"/>
                  </a:lnTo>
                  <a:lnTo>
                    <a:pt x="70" y="1"/>
                  </a:lnTo>
                  <a:lnTo>
                    <a:pt x="68" y="1"/>
                  </a:lnTo>
                  <a:lnTo>
                    <a:pt x="66" y="1"/>
                  </a:lnTo>
                  <a:lnTo>
                    <a:pt x="64" y="1"/>
                  </a:lnTo>
                  <a:lnTo>
                    <a:pt x="63" y="1"/>
                  </a:lnTo>
                  <a:lnTo>
                    <a:pt x="61" y="1"/>
                  </a:lnTo>
                  <a:lnTo>
                    <a:pt x="59" y="1"/>
                  </a:lnTo>
                  <a:lnTo>
                    <a:pt x="58" y="0"/>
                  </a:lnTo>
                  <a:lnTo>
                    <a:pt x="56" y="0"/>
                  </a:lnTo>
                  <a:lnTo>
                    <a:pt x="54" y="1"/>
                  </a:lnTo>
                  <a:lnTo>
                    <a:pt x="53" y="1"/>
                  </a:lnTo>
                  <a:lnTo>
                    <a:pt x="51" y="1"/>
                  </a:lnTo>
                  <a:lnTo>
                    <a:pt x="49" y="1"/>
                  </a:lnTo>
                  <a:lnTo>
                    <a:pt x="47" y="1"/>
                  </a:lnTo>
                  <a:lnTo>
                    <a:pt x="46" y="1"/>
                  </a:lnTo>
                  <a:lnTo>
                    <a:pt x="42" y="3"/>
                  </a:lnTo>
                  <a:lnTo>
                    <a:pt x="41" y="3"/>
                  </a:lnTo>
                  <a:lnTo>
                    <a:pt x="35" y="5"/>
                  </a:lnTo>
                  <a:lnTo>
                    <a:pt x="34" y="5"/>
                  </a:lnTo>
                  <a:lnTo>
                    <a:pt x="32" y="7"/>
                  </a:lnTo>
                  <a:lnTo>
                    <a:pt x="30" y="7"/>
                  </a:lnTo>
                  <a:lnTo>
                    <a:pt x="29" y="8"/>
                  </a:lnTo>
                  <a:lnTo>
                    <a:pt x="27" y="10"/>
                  </a:lnTo>
                  <a:lnTo>
                    <a:pt x="25" y="10"/>
                  </a:lnTo>
                  <a:lnTo>
                    <a:pt x="24" y="12"/>
                  </a:lnTo>
                  <a:lnTo>
                    <a:pt x="22" y="12"/>
                  </a:lnTo>
                  <a:lnTo>
                    <a:pt x="22" y="13"/>
                  </a:lnTo>
                  <a:lnTo>
                    <a:pt x="20" y="13"/>
                  </a:lnTo>
                  <a:lnTo>
                    <a:pt x="20" y="15"/>
                  </a:lnTo>
                  <a:lnTo>
                    <a:pt x="18" y="15"/>
                  </a:lnTo>
                  <a:lnTo>
                    <a:pt x="18" y="17"/>
                  </a:lnTo>
                  <a:lnTo>
                    <a:pt x="17" y="17"/>
                  </a:lnTo>
                  <a:lnTo>
                    <a:pt x="15" y="17"/>
                  </a:lnTo>
                  <a:lnTo>
                    <a:pt x="15" y="19"/>
                  </a:lnTo>
                  <a:lnTo>
                    <a:pt x="13" y="19"/>
                  </a:lnTo>
                  <a:lnTo>
                    <a:pt x="13" y="20"/>
                  </a:lnTo>
                  <a:lnTo>
                    <a:pt x="13" y="22"/>
                  </a:lnTo>
                  <a:lnTo>
                    <a:pt x="12" y="22"/>
                  </a:lnTo>
                  <a:lnTo>
                    <a:pt x="10" y="24"/>
                  </a:lnTo>
                  <a:lnTo>
                    <a:pt x="8" y="25"/>
                  </a:lnTo>
                  <a:lnTo>
                    <a:pt x="8" y="27"/>
                  </a:lnTo>
                  <a:lnTo>
                    <a:pt x="6" y="29"/>
                  </a:lnTo>
                  <a:lnTo>
                    <a:pt x="6" y="30"/>
                  </a:lnTo>
                  <a:lnTo>
                    <a:pt x="5" y="34"/>
                  </a:lnTo>
                  <a:lnTo>
                    <a:pt x="3" y="37"/>
                  </a:lnTo>
                  <a:lnTo>
                    <a:pt x="3" y="39"/>
                  </a:lnTo>
                  <a:lnTo>
                    <a:pt x="1" y="41"/>
                  </a:lnTo>
                  <a:lnTo>
                    <a:pt x="1" y="42"/>
                  </a:lnTo>
                  <a:lnTo>
                    <a:pt x="0" y="42"/>
                  </a:lnTo>
                  <a:lnTo>
                    <a:pt x="0" y="44"/>
                  </a:lnTo>
                  <a:lnTo>
                    <a:pt x="0" y="46"/>
                  </a:lnTo>
                  <a:lnTo>
                    <a:pt x="0" y="47"/>
                  </a:lnTo>
                  <a:lnTo>
                    <a:pt x="0" y="49"/>
                  </a:lnTo>
                  <a:lnTo>
                    <a:pt x="0" y="51"/>
                  </a:lnTo>
                  <a:lnTo>
                    <a:pt x="0" y="53"/>
                  </a:lnTo>
                  <a:lnTo>
                    <a:pt x="0" y="54"/>
                  </a:lnTo>
                  <a:lnTo>
                    <a:pt x="0" y="56"/>
                  </a:lnTo>
                  <a:lnTo>
                    <a:pt x="0" y="58"/>
                  </a:lnTo>
                  <a:lnTo>
                    <a:pt x="0" y="61"/>
                  </a:lnTo>
                  <a:lnTo>
                    <a:pt x="0" y="63"/>
                  </a:lnTo>
                  <a:lnTo>
                    <a:pt x="0" y="65"/>
                  </a:lnTo>
                  <a:lnTo>
                    <a:pt x="0" y="66"/>
                  </a:lnTo>
                  <a:lnTo>
                    <a:pt x="0" y="68"/>
                  </a:lnTo>
                  <a:lnTo>
                    <a:pt x="0" y="70"/>
                  </a:lnTo>
                  <a:lnTo>
                    <a:pt x="0" y="71"/>
                  </a:lnTo>
                  <a:lnTo>
                    <a:pt x="0" y="73"/>
                  </a:lnTo>
                  <a:lnTo>
                    <a:pt x="0" y="75"/>
                  </a:lnTo>
                  <a:lnTo>
                    <a:pt x="3" y="80"/>
                  </a:lnTo>
                  <a:lnTo>
                    <a:pt x="5" y="82"/>
                  </a:lnTo>
                  <a:lnTo>
                    <a:pt x="5" y="83"/>
                  </a:lnTo>
                  <a:lnTo>
                    <a:pt x="5" y="85"/>
                  </a:lnTo>
                  <a:lnTo>
                    <a:pt x="6" y="85"/>
                  </a:lnTo>
                  <a:lnTo>
                    <a:pt x="6" y="87"/>
                  </a:lnTo>
                  <a:lnTo>
                    <a:pt x="8" y="88"/>
                  </a:lnTo>
                  <a:lnTo>
                    <a:pt x="8" y="90"/>
                  </a:lnTo>
                  <a:lnTo>
                    <a:pt x="8" y="92"/>
                  </a:lnTo>
                  <a:lnTo>
                    <a:pt x="10" y="92"/>
                  </a:lnTo>
                  <a:lnTo>
                    <a:pt x="12" y="94"/>
                  </a:lnTo>
                  <a:lnTo>
                    <a:pt x="13" y="94"/>
                  </a:lnTo>
                  <a:lnTo>
                    <a:pt x="13" y="95"/>
                  </a:lnTo>
                  <a:lnTo>
                    <a:pt x="13" y="97"/>
                  </a:lnTo>
                  <a:lnTo>
                    <a:pt x="15" y="97"/>
                  </a:lnTo>
                  <a:lnTo>
                    <a:pt x="17" y="99"/>
                  </a:lnTo>
                  <a:lnTo>
                    <a:pt x="18" y="99"/>
                  </a:lnTo>
                  <a:lnTo>
                    <a:pt x="18" y="100"/>
                  </a:lnTo>
                  <a:lnTo>
                    <a:pt x="20" y="100"/>
                  </a:lnTo>
                  <a:lnTo>
                    <a:pt x="22" y="102"/>
                  </a:lnTo>
                  <a:lnTo>
                    <a:pt x="22" y="104"/>
                  </a:lnTo>
                  <a:lnTo>
                    <a:pt x="25" y="104"/>
                  </a:lnTo>
                  <a:lnTo>
                    <a:pt x="25" y="105"/>
                  </a:lnTo>
                  <a:lnTo>
                    <a:pt x="27" y="105"/>
                  </a:lnTo>
                  <a:lnTo>
                    <a:pt x="30" y="107"/>
                  </a:lnTo>
                  <a:lnTo>
                    <a:pt x="34" y="109"/>
                  </a:lnTo>
                  <a:lnTo>
                    <a:pt x="35" y="109"/>
                  </a:lnTo>
                  <a:lnTo>
                    <a:pt x="37" y="111"/>
                  </a:lnTo>
                  <a:lnTo>
                    <a:pt x="39" y="111"/>
                  </a:lnTo>
                  <a:lnTo>
                    <a:pt x="41" y="111"/>
                  </a:lnTo>
                  <a:lnTo>
                    <a:pt x="42" y="111"/>
                  </a:lnTo>
                  <a:lnTo>
                    <a:pt x="44" y="111"/>
                  </a:lnTo>
                  <a:lnTo>
                    <a:pt x="46" y="112"/>
                  </a:lnTo>
                  <a:lnTo>
                    <a:pt x="47" y="112"/>
                  </a:lnTo>
                  <a:lnTo>
                    <a:pt x="49" y="112"/>
                  </a:lnTo>
                  <a:lnTo>
                    <a:pt x="51" y="112"/>
                  </a:lnTo>
                  <a:lnTo>
                    <a:pt x="53" y="112"/>
                  </a:lnTo>
                  <a:lnTo>
                    <a:pt x="54" y="112"/>
                  </a:lnTo>
                  <a:lnTo>
                    <a:pt x="56" y="112"/>
                  </a:lnTo>
                  <a:lnTo>
                    <a:pt x="58" y="112"/>
                  </a:lnTo>
                  <a:lnTo>
                    <a:pt x="59" y="112"/>
                  </a:lnTo>
                  <a:lnTo>
                    <a:pt x="61" y="112"/>
                  </a:lnTo>
                  <a:lnTo>
                    <a:pt x="63" y="112"/>
                  </a:lnTo>
                  <a:lnTo>
                    <a:pt x="64" y="111"/>
                  </a:lnTo>
                  <a:lnTo>
                    <a:pt x="66" y="111"/>
                  </a:lnTo>
                  <a:lnTo>
                    <a:pt x="68" y="111"/>
                  </a:lnTo>
                  <a:lnTo>
                    <a:pt x="71" y="111"/>
                  </a:lnTo>
                  <a:lnTo>
                    <a:pt x="76" y="107"/>
                  </a:lnTo>
                  <a:lnTo>
                    <a:pt x="78" y="107"/>
                  </a:lnTo>
                  <a:lnTo>
                    <a:pt x="80" y="107"/>
                  </a:lnTo>
                  <a:lnTo>
                    <a:pt x="80" y="105"/>
                  </a:lnTo>
                  <a:lnTo>
                    <a:pt x="81" y="105"/>
                  </a:lnTo>
                  <a:lnTo>
                    <a:pt x="83" y="105"/>
                  </a:lnTo>
                  <a:lnTo>
                    <a:pt x="85" y="104"/>
                  </a:lnTo>
                  <a:lnTo>
                    <a:pt x="87" y="104"/>
                  </a:lnTo>
                  <a:lnTo>
                    <a:pt x="88" y="102"/>
                  </a:lnTo>
                  <a:lnTo>
                    <a:pt x="88" y="100"/>
                  </a:lnTo>
                  <a:lnTo>
                    <a:pt x="90" y="100"/>
                  </a:lnTo>
                  <a:lnTo>
                    <a:pt x="92" y="100"/>
                  </a:lnTo>
                  <a:lnTo>
                    <a:pt x="92" y="99"/>
                  </a:lnTo>
                  <a:lnTo>
                    <a:pt x="93" y="99"/>
                  </a:lnTo>
                  <a:lnTo>
                    <a:pt x="93" y="97"/>
                  </a:lnTo>
                  <a:lnTo>
                    <a:pt x="95" y="97"/>
                  </a:lnTo>
                  <a:lnTo>
                    <a:pt x="97" y="95"/>
                  </a:lnTo>
                  <a:lnTo>
                    <a:pt x="97" y="94"/>
                  </a:lnTo>
                  <a:lnTo>
                    <a:pt x="99" y="94"/>
                  </a:lnTo>
                  <a:lnTo>
                    <a:pt x="100" y="92"/>
                  </a:lnTo>
                  <a:lnTo>
                    <a:pt x="100" y="90"/>
                  </a:lnTo>
                  <a:lnTo>
                    <a:pt x="102" y="88"/>
                  </a:lnTo>
                  <a:lnTo>
                    <a:pt x="104" y="87"/>
                  </a:lnTo>
                  <a:lnTo>
                    <a:pt x="105" y="85"/>
                  </a:lnTo>
                  <a:lnTo>
                    <a:pt x="105" y="83"/>
                  </a:lnTo>
                  <a:lnTo>
                    <a:pt x="105" y="82"/>
                  </a:lnTo>
                  <a:lnTo>
                    <a:pt x="109" y="78"/>
                  </a:lnTo>
                  <a:lnTo>
                    <a:pt x="110" y="75"/>
                  </a:lnTo>
                  <a:lnTo>
                    <a:pt x="112" y="71"/>
                  </a:lnTo>
                  <a:lnTo>
                    <a:pt x="112" y="70"/>
                  </a:lnTo>
                  <a:lnTo>
                    <a:pt x="112" y="68"/>
                  </a:lnTo>
                  <a:lnTo>
                    <a:pt x="112" y="66"/>
                  </a:lnTo>
                  <a:lnTo>
                    <a:pt x="114" y="65"/>
                  </a:lnTo>
                  <a:lnTo>
                    <a:pt x="114" y="63"/>
                  </a:lnTo>
                  <a:lnTo>
                    <a:pt x="114" y="61"/>
                  </a:lnTo>
                  <a:lnTo>
                    <a:pt x="114" y="58"/>
                  </a:lnTo>
                  <a:lnTo>
                    <a:pt x="114" y="54"/>
                  </a:lnTo>
                  <a:lnTo>
                    <a:pt x="114" y="53"/>
                  </a:lnTo>
                  <a:lnTo>
                    <a:pt x="114" y="51"/>
                  </a:lnTo>
                  <a:lnTo>
                    <a:pt x="114" y="49"/>
                  </a:lnTo>
                  <a:lnTo>
                    <a:pt x="114" y="47"/>
                  </a:lnTo>
                  <a:lnTo>
                    <a:pt x="114" y="46"/>
                  </a:lnTo>
                  <a:lnTo>
                    <a:pt x="112" y="42"/>
                  </a:lnTo>
                  <a:lnTo>
                    <a:pt x="112" y="41"/>
                  </a:lnTo>
                  <a:lnTo>
                    <a:pt x="112" y="39"/>
                  </a:lnTo>
                  <a:lnTo>
                    <a:pt x="112" y="37"/>
                  </a:lnTo>
                  <a:lnTo>
                    <a:pt x="110" y="32"/>
                  </a:lnTo>
                  <a:lnTo>
                    <a:pt x="109" y="32"/>
                  </a:lnTo>
                  <a:lnTo>
                    <a:pt x="109" y="29"/>
                  </a:lnTo>
                  <a:lnTo>
                    <a:pt x="107" y="29"/>
                  </a:lnTo>
                  <a:lnTo>
                    <a:pt x="107" y="27"/>
                  </a:lnTo>
                  <a:lnTo>
                    <a:pt x="105" y="27"/>
                  </a:lnTo>
                  <a:lnTo>
                    <a:pt x="105" y="25"/>
                  </a:lnTo>
                  <a:lnTo>
                    <a:pt x="105" y="24"/>
                  </a:lnTo>
                  <a:lnTo>
                    <a:pt x="104" y="22"/>
                  </a:lnTo>
                  <a:lnTo>
                    <a:pt x="102" y="22"/>
                  </a:lnTo>
                  <a:lnTo>
                    <a:pt x="102" y="20"/>
                  </a:lnTo>
                  <a:lnTo>
                    <a:pt x="100" y="19"/>
                  </a:lnTo>
                  <a:lnTo>
                    <a:pt x="100" y="17"/>
                  </a:lnTo>
                  <a:lnTo>
                    <a:pt x="99" y="17"/>
                  </a:lnTo>
                  <a:lnTo>
                    <a:pt x="97" y="15"/>
                  </a:lnTo>
                  <a:lnTo>
                    <a:pt x="97" y="13"/>
                  </a:lnTo>
                  <a:lnTo>
                    <a:pt x="95" y="13"/>
                  </a:lnTo>
                  <a:lnTo>
                    <a:pt x="93" y="12"/>
                  </a:lnTo>
                  <a:lnTo>
                    <a:pt x="92" y="10"/>
                  </a:lnTo>
                  <a:lnTo>
                    <a:pt x="88" y="10"/>
                  </a:lnTo>
                  <a:lnTo>
                    <a:pt x="88" y="8"/>
                  </a:lnTo>
                  <a:lnTo>
                    <a:pt x="87" y="7"/>
                  </a:lnTo>
                  <a:lnTo>
                    <a:pt x="81" y="5"/>
                  </a:lnTo>
                  <a:close/>
                </a:path>
              </a:pathLst>
            </a:custGeom>
            <a:solidFill>
              <a:srgbClr val="808080"/>
            </a:solidFill>
            <a:ln w="9525">
              <a:noFill/>
              <a:round/>
              <a:headEnd/>
              <a:tailEnd/>
            </a:ln>
          </p:spPr>
          <p:txBody>
            <a:bodyPr/>
            <a:lstStyle/>
            <a:p>
              <a:endParaRPr lang="en-US"/>
            </a:p>
          </p:txBody>
        </p:sp>
        <p:sp>
          <p:nvSpPr>
            <p:cNvPr id="607" name="Freeform 2778"/>
            <p:cNvSpPr>
              <a:spLocks/>
            </p:cNvSpPr>
            <p:nvPr/>
          </p:nvSpPr>
          <p:spPr bwMode="auto">
            <a:xfrm>
              <a:off x="3138" y="2595"/>
              <a:ext cx="114" cy="112"/>
            </a:xfrm>
            <a:custGeom>
              <a:avLst/>
              <a:gdLst>
                <a:gd name="T0" fmla="*/ 77 w 114"/>
                <a:gd name="T1" fmla="*/ 3 h 112"/>
                <a:gd name="T2" fmla="*/ 72 w 114"/>
                <a:gd name="T3" fmla="*/ 1 h 112"/>
                <a:gd name="T4" fmla="*/ 66 w 114"/>
                <a:gd name="T5" fmla="*/ 1 h 112"/>
                <a:gd name="T6" fmla="*/ 61 w 114"/>
                <a:gd name="T7" fmla="*/ 1 h 112"/>
                <a:gd name="T8" fmla="*/ 56 w 114"/>
                <a:gd name="T9" fmla="*/ 1 h 112"/>
                <a:gd name="T10" fmla="*/ 51 w 114"/>
                <a:gd name="T11" fmla="*/ 1 h 112"/>
                <a:gd name="T12" fmla="*/ 46 w 114"/>
                <a:gd name="T13" fmla="*/ 1 h 112"/>
                <a:gd name="T14" fmla="*/ 37 w 114"/>
                <a:gd name="T15" fmla="*/ 5 h 112"/>
                <a:gd name="T16" fmla="*/ 32 w 114"/>
                <a:gd name="T17" fmla="*/ 6 h 112"/>
                <a:gd name="T18" fmla="*/ 27 w 114"/>
                <a:gd name="T19" fmla="*/ 10 h 112"/>
                <a:gd name="T20" fmla="*/ 24 w 114"/>
                <a:gd name="T21" fmla="*/ 11 h 112"/>
                <a:gd name="T22" fmla="*/ 20 w 114"/>
                <a:gd name="T23" fmla="*/ 13 h 112"/>
                <a:gd name="T24" fmla="*/ 19 w 114"/>
                <a:gd name="T25" fmla="*/ 17 h 112"/>
                <a:gd name="T26" fmla="*/ 15 w 114"/>
                <a:gd name="T27" fmla="*/ 18 h 112"/>
                <a:gd name="T28" fmla="*/ 12 w 114"/>
                <a:gd name="T29" fmla="*/ 22 h 112"/>
                <a:gd name="T30" fmla="*/ 8 w 114"/>
                <a:gd name="T31" fmla="*/ 27 h 112"/>
                <a:gd name="T32" fmla="*/ 5 w 114"/>
                <a:gd name="T33" fmla="*/ 34 h 112"/>
                <a:gd name="T34" fmla="*/ 2 w 114"/>
                <a:gd name="T35" fmla="*/ 40 h 112"/>
                <a:gd name="T36" fmla="*/ 2 w 114"/>
                <a:gd name="T37" fmla="*/ 46 h 112"/>
                <a:gd name="T38" fmla="*/ 0 w 114"/>
                <a:gd name="T39" fmla="*/ 49 h 112"/>
                <a:gd name="T40" fmla="*/ 0 w 114"/>
                <a:gd name="T41" fmla="*/ 54 h 112"/>
                <a:gd name="T42" fmla="*/ 0 w 114"/>
                <a:gd name="T43" fmla="*/ 59 h 112"/>
                <a:gd name="T44" fmla="*/ 0 w 114"/>
                <a:gd name="T45" fmla="*/ 64 h 112"/>
                <a:gd name="T46" fmla="*/ 2 w 114"/>
                <a:gd name="T47" fmla="*/ 69 h 112"/>
                <a:gd name="T48" fmla="*/ 2 w 114"/>
                <a:gd name="T49" fmla="*/ 75 h 112"/>
                <a:gd name="T50" fmla="*/ 5 w 114"/>
                <a:gd name="T51" fmla="*/ 83 h 112"/>
                <a:gd name="T52" fmla="*/ 7 w 114"/>
                <a:gd name="T53" fmla="*/ 86 h 112"/>
                <a:gd name="T54" fmla="*/ 10 w 114"/>
                <a:gd name="T55" fmla="*/ 92 h 112"/>
                <a:gd name="T56" fmla="*/ 14 w 114"/>
                <a:gd name="T57" fmla="*/ 95 h 112"/>
                <a:gd name="T58" fmla="*/ 17 w 114"/>
                <a:gd name="T59" fmla="*/ 97 h 112"/>
                <a:gd name="T60" fmla="*/ 20 w 114"/>
                <a:gd name="T61" fmla="*/ 100 h 112"/>
                <a:gd name="T62" fmla="*/ 22 w 114"/>
                <a:gd name="T63" fmla="*/ 104 h 112"/>
                <a:gd name="T64" fmla="*/ 27 w 114"/>
                <a:gd name="T65" fmla="*/ 105 h 112"/>
                <a:gd name="T66" fmla="*/ 37 w 114"/>
                <a:gd name="T67" fmla="*/ 109 h 112"/>
                <a:gd name="T68" fmla="*/ 43 w 114"/>
                <a:gd name="T69" fmla="*/ 110 h 112"/>
                <a:gd name="T70" fmla="*/ 48 w 114"/>
                <a:gd name="T71" fmla="*/ 112 h 112"/>
                <a:gd name="T72" fmla="*/ 53 w 114"/>
                <a:gd name="T73" fmla="*/ 112 h 112"/>
                <a:gd name="T74" fmla="*/ 58 w 114"/>
                <a:gd name="T75" fmla="*/ 112 h 112"/>
                <a:gd name="T76" fmla="*/ 63 w 114"/>
                <a:gd name="T77" fmla="*/ 112 h 112"/>
                <a:gd name="T78" fmla="*/ 66 w 114"/>
                <a:gd name="T79" fmla="*/ 110 h 112"/>
                <a:gd name="T80" fmla="*/ 78 w 114"/>
                <a:gd name="T81" fmla="*/ 107 h 112"/>
                <a:gd name="T82" fmla="*/ 83 w 114"/>
                <a:gd name="T83" fmla="*/ 105 h 112"/>
                <a:gd name="T84" fmla="*/ 87 w 114"/>
                <a:gd name="T85" fmla="*/ 104 h 112"/>
                <a:gd name="T86" fmla="*/ 89 w 114"/>
                <a:gd name="T87" fmla="*/ 100 h 112"/>
                <a:gd name="T88" fmla="*/ 94 w 114"/>
                <a:gd name="T89" fmla="*/ 98 h 112"/>
                <a:gd name="T90" fmla="*/ 97 w 114"/>
                <a:gd name="T91" fmla="*/ 95 h 112"/>
                <a:gd name="T92" fmla="*/ 101 w 114"/>
                <a:gd name="T93" fmla="*/ 92 h 112"/>
                <a:gd name="T94" fmla="*/ 104 w 114"/>
                <a:gd name="T95" fmla="*/ 88 h 112"/>
                <a:gd name="T96" fmla="*/ 107 w 114"/>
                <a:gd name="T97" fmla="*/ 83 h 112"/>
                <a:gd name="T98" fmla="*/ 112 w 114"/>
                <a:gd name="T99" fmla="*/ 71 h 112"/>
                <a:gd name="T100" fmla="*/ 114 w 114"/>
                <a:gd name="T101" fmla="*/ 66 h 112"/>
                <a:gd name="T102" fmla="*/ 114 w 114"/>
                <a:gd name="T103" fmla="*/ 61 h 112"/>
                <a:gd name="T104" fmla="*/ 114 w 114"/>
                <a:gd name="T105" fmla="*/ 54 h 112"/>
                <a:gd name="T106" fmla="*/ 114 w 114"/>
                <a:gd name="T107" fmla="*/ 49 h 112"/>
                <a:gd name="T108" fmla="*/ 114 w 114"/>
                <a:gd name="T109" fmla="*/ 42 h 112"/>
                <a:gd name="T110" fmla="*/ 112 w 114"/>
                <a:gd name="T111" fmla="*/ 37 h 112"/>
                <a:gd name="T112" fmla="*/ 109 w 114"/>
                <a:gd name="T113" fmla="*/ 29 h 112"/>
                <a:gd name="T114" fmla="*/ 107 w 114"/>
                <a:gd name="T115" fmla="*/ 25 h 112"/>
                <a:gd name="T116" fmla="*/ 104 w 114"/>
                <a:gd name="T117" fmla="*/ 22 h 112"/>
                <a:gd name="T118" fmla="*/ 101 w 114"/>
                <a:gd name="T119" fmla="*/ 18 h 112"/>
                <a:gd name="T120" fmla="*/ 97 w 114"/>
                <a:gd name="T121" fmla="*/ 15 h 112"/>
                <a:gd name="T122" fmla="*/ 94 w 114"/>
                <a:gd name="T123" fmla="*/ 11 h 112"/>
                <a:gd name="T124" fmla="*/ 89 w 114"/>
                <a:gd name="T125" fmla="*/ 8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2"/>
                <a:gd name="T191" fmla="*/ 114 w 114"/>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2">
                  <a:moveTo>
                    <a:pt x="83" y="5"/>
                  </a:moveTo>
                  <a:lnTo>
                    <a:pt x="78" y="3"/>
                  </a:lnTo>
                  <a:lnTo>
                    <a:pt x="77" y="3"/>
                  </a:lnTo>
                  <a:lnTo>
                    <a:pt x="75" y="3"/>
                  </a:lnTo>
                  <a:lnTo>
                    <a:pt x="73" y="1"/>
                  </a:lnTo>
                  <a:lnTo>
                    <a:pt x="72" y="1"/>
                  </a:lnTo>
                  <a:lnTo>
                    <a:pt x="70" y="1"/>
                  </a:lnTo>
                  <a:lnTo>
                    <a:pt x="68" y="1"/>
                  </a:lnTo>
                  <a:lnTo>
                    <a:pt x="66" y="1"/>
                  </a:lnTo>
                  <a:lnTo>
                    <a:pt x="65" y="1"/>
                  </a:lnTo>
                  <a:lnTo>
                    <a:pt x="63" y="1"/>
                  </a:lnTo>
                  <a:lnTo>
                    <a:pt x="61" y="1"/>
                  </a:lnTo>
                  <a:lnTo>
                    <a:pt x="60" y="1"/>
                  </a:lnTo>
                  <a:lnTo>
                    <a:pt x="58" y="0"/>
                  </a:lnTo>
                  <a:lnTo>
                    <a:pt x="56" y="1"/>
                  </a:lnTo>
                  <a:lnTo>
                    <a:pt x="54" y="1"/>
                  </a:lnTo>
                  <a:lnTo>
                    <a:pt x="53" y="1"/>
                  </a:lnTo>
                  <a:lnTo>
                    <a:pt x="51" y="1"/>
                  </a:lnTo>
                  <a:lnTo>
                    <a:pt x="49" y="1"/>
                  </a:lnTo>
                  <a:lnTo>
                    <a:pt x="48" y="1"/>
                  </a:lnTo>
                  <a:lnTo>
                    <a:pt x="46" y="1"/>
                  </a:lnTo>
                  <a:lnTo>
                    <a:pt x="44" y="3"/>
                  </a:lnTo>
                  <a:lnTo>
                    <a:pt x="43" y="3"/>
                  </a:lnTo>
                  <a:lnTo>
                    <a:pt x="37" y="5"/>
                  </a:lnTo>
                  <a:lnTo>
                    <a:pt x="36" y="5"/>
                  </a:lnTo>
                  <a:lnTo>
                    <a:pt x="34" y="5"/>
                  </a:lnTo>
                  <a:lnTo>
                    <a:pt x="32" y="6"/>
                  </a:lnTo>
                  <a:lnTo>
                    <a:pt x="31" y="6"/>
                  </a:lnTo>
                  <a:lnTo>
                    <a:pt x="29" y="8"/>
                  </a:lnTo>
                  <a:lnTo>
                    <a:pt x="27" y="10"/>
                  </a:lnTo>
                  <a:lnTo>
                    <a:pt x="26" y="10"/>
                  </a:lnTo>
                  <a:lnTo>
                    <a:pt x="26" y="11"/>
                  </a:lnTo>
                  <a:lnTo>
                    <a:pt x="24" y="11"/>
                  </a:lnTo>
                  <a:lnTo>
                    <a:pt x="22" y="11"/>
                  </a:lnTo>
                  <a:lnTo>
                    <a:pt x="22" y="13"/>
                  </a:lnTo>
                  <a:lnTo>
                    <a:pt x="20" y="13"/>
                  </a:lnTo>
                  <a:lnTo>
                    <a:pt x="20" y="15"/>
                  </a:lnTo>
                  <a:lnTo>
                    <a:pt x="19" y="15"/>
                  </a:lnTo>
                  <a:lnTo>
                    <a:pt x="19" y="17"/>
                  </a:lnTo>
                  <a:lnTo>
                    <a:pt x="17" y="17"/>
                  </a:lnTo>
                  <a:lnTo>
                    <a:pt x="17" y="18"/>
                  </a:lnTo>
                  <a:lnTo>
                    <a:pt x="15" y="18"/>
                  </a:lnTo>
                  <a:lnTo>
                    <a:pt x="14" y="20"/>
                  </a:lnTo>
                  <a:lnTo>
                    <a:pt x="14" y="22"/>
                  </a:lnTo>
                  <a:lnTo>
                    <a:pt x="12" y="22"/>
                  </a:lnTo>
                  <a:lnTo>
                    <a:pt x="12" y="23"/>
                  </a:lnTo>
                  <a:lnTo>
                    <a:pt x="10" y="25"/>
                  </a:lnTo>
                  <a:lnTo>
                    <a:pt x="8" y="27"/>
                  </a:lnTo>
                  <a:lnTo>
                    <a:pt x="7" y="29"/>
                  </a:lnTo>
                  <a:lnTo>
                    <a:pt x="7" y="30"/>
                  </a:lnTo>
                  <a:lnTo>
                    <a:pt x="5" y="34"/>
                  </a:lnTo>
                  <a:lnTo>
                    <a:pt x="3" y="37"/>
                  </a:lnTo>
                  <a:lnTo>
                    <a:pt x="3" y="39"/>
                  </a:lnTo>
                  <a:lnTo>
                    <a:pt x="2" y="40"/>
                  </a:lnTo>
                  <a:lnTo>
                    <a:pt x="2" y="42"/>
                  </a:lnTo>
                  <a:lnTo>
                    <a:pt x="2" y="44"/>
                  </a:lnTo>
                  <a:lnTo>
                    <a:pt x="2" y="46"/>
                  </a:lnTo>
                  <a:lnTo>
                    <a:pt x="2" y="47"/>
                  </a:lnTo>
                  <a:lnTo>
                    <a:pt x="0" y="47"/>
                  </a:lnTo>
                  <a:lnTo>
                    <a:pt x="0" y="49"/>
                  </a:lnTo>
                  <a:lnTo>
                    <a:pt x="0" y="51"/>
                  </a:lnTo>
                  <a:lnTo>
                    <a:pt x="0" y="52"/>
                  </a:lnTo>
                  <a:lnTo>
                    <a:pt x="0" y="54"/>
                  </a:lnTo>
                  <a:lnTo>
                    <a:pt x="0" y="56"/>
                  </a:lnTo>
                  <a:lnTo>
                    <a:pt x="0" y="57"/>
                  </a:lnTo>
                  <a:lnTo>
                    <a:pt x="0" y="59"/>
                  </a:lnTo>
                  <a:lnTo>
                    <a:pt x="0" y="61"/>
                  </a:lnTo>
                  <a:lnTo>
                    <a:pt x="0" y="63"/>
                  </a:lnTo>
                  <a:lnTo>
                    <a:pt x="0" y="64"/>
                  </a:lnTo>
                  <a:lnTo>
                    <a:pt x="0" y="66"/>
                  </a:lnTo>
                  <a:lnTo>
                    <a:pt x="0" y="68"/>
                  </a:lnTo>
                  <a:lnTo>
                    <a:pt x="2" y="69"/>
                  </a:lnTo>
                  <a:lnTo>
                    <a:pt x="2" y="71"/>
                  </a:lnTo>
                  <a:lnTo>
                    <a:pt x="2" y="73"/>
                  </a:lnTo>
                  <a:lnTo>
                    <a:pt x="2" y="75"/>
                  </a:lnTo>
                  <a:lnTo>
                    <a:pt x="3" y="80"/>
                  </a:lnTo>
                  <a:lnTo>
                    <a:pt x="5" y="81"/>
                  </a:lnTo>
                  <a:lnTo>
                    <a:pt x="5" y="83"/>
                  </a:lnTo>
                  <a:lnTo>
                    <a:pt x="5" y="85"/>
                  </a:lnTo>
                  <a:lnTo>
                    <a:pt x="7" y="85"/>
                  </a:lnTo>
                  <a:lnTo>
                    <a:pt x="7" y="86"/>
                  </a:lnTo>
                  <a:lnTo>
                    <a:pt x="8" y="88"/>
                  </a:lnTo>
                  <a:lnTo>
                    <a:pt x="10" y="90"/>
                  </a:lnTo>
                  <a:lnTo>
                    <a:pt x="10" y="92"/>
                  </a:lnTo>
                  <a:lnTo>
                    <a:pt x="12" y="92"/>
                  </a:lnTo>
                  <a:lnTo>
                    <a:pt x="12" y="93"/>
                  </a:lnTo>
                  <a:lnTo>
                    <a:pt x="14" y="95"/>
                  </a:lnTo>
                  <a:lnTo>
                    <a:pt x="15" y="95"/>
                  </a:lnTo>
                  <a:lnTo>
                    <a:pt x="15" y="97"/>
                  </a:lnTo>
                  <a:lnTo>
                    <a:pt x="17" y="97"/>
                  </a:lnTo>
                  <a:lnTo>
                    <a:pt x="19" y="98"/>
                  </a:lnTo>
                  <a:lnTo>
                    <a:pt x="19" y="100"/>
                  </a:lnTo>
                  <a:lnTo>
                    <a:pt x="20" y="100"/>
                  </a:lnTo>
                  <a:lnTo>
                    <a:pt x="22" y="100"/>
                  </a:lnTo>
                  <a:lnTo>
                    <a:pt x="22" y="102"/>
                  </a:lnTo>
                  <a:lnTo>
                    <a:pt x="22" y="104"/>
                  </a:lnTo>
                  <a:lnTo>
                    <a:pt x="26" y="104"/>
                  </a:lnTo>
                  <a:lnTo>
                    <a:pt x="26" y="105"/>
                  </a:lnTo>
                  <a:lnTo>
                    <a:pt x="27" y="105"/>
                  </a:lnTo>
                  <a:lnTo>
                    <a:pt x="32" y="107"/>
                  </a:lnTo>
                  <a:lnTo>
                    <a:pt x="36" y="109"/>
                  </a:lnTo>
                  <a:lnTo>
                    <a:pt x="37" y="109"/>
                  </a:lnTo>
                  <a:lnTo>
                    <a:pt x="39" y="110"/>
                  </a:lnTo>
                  <a:lnTo>
                    <a:pt x="41" y="110"/>
                  </a:lnTo>
                  <a:lnTo>
                    <a:pt x="43" y="110"/>
                  </a:lnTo>
                  <a:lnTo>
                    <a:pt x="44" y="110"/>
                  </a:lnTo>
                  <a:lnTo>
                    <a:pt x="46" y="112"/>
                  </a:lnTo>
                  <a:lnTo>
                    <a:pt x="48" y="112"/>
                  </a:lnTo>
                  <a:lnTo>
                    <a:pt x="49" y="112"/>
                  </a:lnTo>
                  <a:lnTo>
                    <a:pt x="51" y="112"/>
                  </a:lnTo>
                  <a:lnTo>
                    <a:pt x="53" y="112"/>
                  </a:lnTo>
                  <a:lnTo>
                    <a:pt x="54" y="112"/>
                  </a:lnTo>
                  <a:lnTo>
                    <a:pt x="56" y="112"/>
                  </a:lnTo>
                  <a:lnTo>
                    <a:pt x="58" y="112"/>
                  </a:lnTo>
                  <a:lnTo>
                    <a:pt x="60" y="112"/>
                  </a:lnTo>
                  <a:lnTo>
                    <a:pt x="61" y="112"/>
                  </a:lnTo>
                  <a:lnTo>
                    <a:pt x="63" y="112"/>
                  </a:lnTo>
                  <a:lnTo>
                    <a:pt x="65" y="112"/>
                  </a:lnTo>
                  <a:lnTo>
                    <a:pt x="65" y="110"/>
                  </a:lnTo>
                  <a:lnTo>
                    <a:pt x="66" y="110"/>
                  </a:lnTo>
                  <a:lnTo>
                    <a:pt x="68" y="110"/>
                  </a:lnTo>
                  <a:lnTo>
                    <a:pt x="72" y="110"/>
                  </a:lnTo>
                  <a:lnTo>
                    <a:pt x="78" y="107"/>
                  </a:lnTo>
                  <a:lnTo>
                    <a:pt x="80" y="107"/>
                  </a:lnTo>
                  <a:lnTo>
                    <a:pt x="82" y="105"/>
                  </a:lnTo>
                  <a:lnTo>
                    <a:pt x="83" y="105"/>
                  </a:lnTo>
                  <a:lnTo>
                    <a:pt x="85" y="105"/>
                  </a:lnTo>
                  <a:lnTo>
                    <a:pt x="85" y="104"/>
                  </a:lnTo>
                  <a:lnTo>
                    <a:pt x="87" y="104"/>
                  </a:lnTo>
                  <a:lnTo>
                    <a:pt x="89" y="104"/>
                  </a:lnTo>
                  <a:lnTo>
                    <a:pt x="89" y="102"/>
                  </a:lnTo>
                  <a:lnTo>
                    <a:pt x="89" y="100"/>
                  </a:lnTo>
                  <a:lnTo>
                    <a:pt x="90" y="100"/>
                  </a:lnTo>
                  <a:lnTo>
                    <a:pt x="92" y="100"/>
                  </a:lnTo>
                  <a:lnTo>
                    <a:pt x="94" y="98"/>
                  </a:lnTo>
                  <a:lnTo>
                    <a:pt x="94" y="97"/>
                  </a:lnTo>
                  <a:lnTo>
                    <a:pt x="95" y="97"/>
                  </a:lnTo>
                  <a:lnTo>
                    <a:pt x="97" y="95"/>
                  </a:lnTo>
                  <a:lnTo>
                    <a:pt x="97" y="93"/>
                  </a:lnTo>
                  <a:lnTo>
                    <a:pt x="99" y="93"/>
                  </a:lnTo>
                  <a:lnTo>
                    <a:pt x="101" y="92"/>
                  </a:lnTo>
                  <a:lnTo>
                    <a:pt x="102" y="92"/>
                  </a:lnTo>
                  <a:lnTo>
                    <a:pt x="102" y="90"/>
                  </a:lnTo>
                  <a:lnTo>
                    <a:pt x="104" y="88"/>
                  </a:lnTo>
                  <a:lnTo>
                    <a:pt x="104" y="86"/>
                  </a:lnTo>
                  <a:lnTo>
                    <a:pt x="106" y="85"/>
                  </a:lnTo>
                  <a:lnTo>
                    <a:pt x="107" y="83"/>
                  </a:lnTo>
                  <a:lnTo>
                    <a:pt x="111" y="78"/>
                  </a:lnTo>
                  <a:lnTo>
                    <a:pt x="111" y="75"/>
                  </a:lnTo>
                  <a:lnTo>
                    <a:pt x="112" y="71"/>
                  </a:lnTo>
                  <a:lnTo>
                    <a:pt x="114" y="69"/>
                  </a:lnTo>
                  <a:lnTo>
                    <a:pt x="114" y="68"/>
                  </a:lnTo>
                  <a:lnTo>
                    <a:pt x="114" y="66"/>
                  </a:lnTo>
                  <a:lnTo>
                    <a:pt x="114" y="64"/>
                  </a:lnTo>
                  <a:lnTo>
                    <a:pt x="114" y="63"/>
                  </a:lnTo>
                  <a:lnTo>
                    <a:pt x="114" y="61"/>
                  </a:lnTo>
                  <a:lnTo>
                    <a:pt x="114" y="59"/>
                  </a:lnTo>
                  <a:lnTo>
                    <a:pt x="114" y="57"/>
                  </a:lnTo>
                  <a:lnTo>
                    <a:pt x="114" y="54"/>
                  </a:lnTo>
                  <a:lnTo>
                    <a:pt x="114" y="52"/>
                  </a:lnTo>
                  <a:lnTo>
                    <a:pt x="114" y="51"/>
                  </a:lnTo>
                  <a:lnTo>
                    <a:pt x="114" y="49"/>
                  </a:lnTo>
                  <a:lnTo>
                    <a:pt x="114" y="47"/>
                  </a:lnTo>
                  <a:lnTo>
                    <a:pt x="114" y="46"/>
                  </a:lnTo>
                  <a:lnTo>
                    <a:pt x="114" y="42"/>
                  </a:lnTo>
                  <a:lnTo>
                    <a:pt x="114" y="40"/>
                  </a:lnTo>
                  <a:lnTo>
                    <a:pt x="114" y="39"/>
                  </a:lnTo>
                  <a:lnTo>
                    <a:pt x="112" y="37"/>
                  </a:lnTo>
                  <a:lnTo>
                    <a:pt x="111" y="32"/>
                  </a:lnTo>
                  <a:lnTo>
                    <a:pt x="111" y="29"/>
                  </a:lnTo>
                  <a:lnTo>
                    <a:pt x="109" y="29"/>
                  </a:lnTo>
                  <a:lnTo>
                    <a:pt x="109" y="27"/>
                  </a:lnTo>
                  <a:lnTo>
                    <a:pt x="107" y="27"/>
                  </a:lnTo>
                  <a:lnTo>
                    <a:pt x="107" y="25"/>
                  </a:lnTo>
                  <a:lnTo>
                    <a:pt x="106" y="23"/>
                  </a:lnTo>
                  <a:lnTo>
                    <a:pt x="104" y="23"/>
                  </a:lnTo>
                  <a:lnTo>
                    <a:pt x="104" y="22"/>
                  </a:lnTo>
                  <a:lnTo>
                    <a:pt x="104" y="20"/>
                  </a:lnTo>
                  <a:lnTo>
                    <a:pt x="102" y="18"/>
                  </a:lnTo>
                  <a:lnTo>
                    <a:pt x="101" y="18"/>
                  </a:lnTo>
                  <a:lnTo>
                    <a:pt x="101" y="17"/>
                  </a:lnTo>
                  <a:lnTo>
                    <a:pt x="99" y="17"/>
                  </a:lnTo>
                  <a:lnTo>
                    <a:pt x="97" y="15"/>
                  </a:lnTo>
                  <a:lnTo>
                    <a:pt x="97" y="13"/>
                  </a:lnTo>
                  <a:lnTo>
                    <a:pt x="95" y="13"/>
                  </a:lnTo>
                  <a:lnTo>
                    <a:pt x="94" y="11"/>
                  </a:lnTo>
                  <a:lnTo>
                    <a:pt x="92" y="10"/>
                  </a:lnTo>
                  <a:lnTo>
                    <a:pt x="89" y="10"/>
                  </a:lnTo>
                  <a:lnTo>
                    <a:pt x="89" y="8"/>
                  </a:lnTo>
                  <a:lnTo>
                    <a:pt x="87" y="6"/>
                  </a:lnTo>
                  <a:lnTo>
                    <a:pt x="83" y="5"/>
                  </a:lnTo>
                  <a:close/>
                </a:path>
              </a:pathLst>
            </a:custGeom>
            <a:solidFill>
              <a:srgbClr val="808080"/>
            </a:solidFill>
            <a:ln w="9525">
              <a:noFill/>
              <a:round/>
              <a:headEnd/>
              <a:tailEnd/>
            </a:ln>
          </p:spPr>
          <p:txBody>
            <a:bodyPr/>
            <a:lstStyle/>
            <a:p>
              <a:endParaRPr lang="en-US"/>
            </a:p>
          </p:txBody>
        </p:sp>
        <p:sp>
          <p:nvSpPr>
            <p:cNvPr id="608" name="Freeform 2779"/>
            <p:cNvSpPr>
              <a:spLocks/>
            </p:cNvSpPr>
            <p:nvPr/>
          </p:nvSpPr>
          <p:spPr bwMode="auto">
            <a:xfrm>
              <a:off x="3153" y="2538"/>
              <a:ext cx="116" cy="113"/>
            </a:xfrm>
            <a:custGeom>
              <a:avLst/>
              <a:gdLst>
                <a:gd name="T0" fmla="*/ 77 w 116"/>
                <a:gd name="T1" fmla="*/ 4 h 113"/>
                <a:gd name="T2" fmla="*/ 70 w 116"/>
                <a:gd name="T3" fmla="*/ 2 h 113"/>
                <a:gd name="T4" fmla="*/ 63 w 116"/>
                <a:gd name="T5" fmla="*/ 2 h 113"/>
                <a:gd name="T6" fmla="*/ 57 w 116"/>
                <a:gd name="T7" fmla="*/ 2 h 113"/>
                <a:gd name="T8" fmla="*/ 50 w 116"/>
                <a:gd name="T9" fmla="*/ 2 h 113"/>
                <a:gd name="T10" fmla="*/ 43 w 116"/>
                <a:gd name="T11" fmla="*/ 4 h 113"/>
                <a:gd name="T12" fmla="*/ 33 w 116"/>
                <a:gd name="T13" fmla="*/ 7 h 113"/>
                <a:gd name="T14" fmla="*/ 26 w 116"/>
                <a:gd name="T15" fmla="*/ 10 h 113"/>
                <a:gd name="T16" fmla="*/ 22 w 116"/>
                <a:gd name="T17" fmla="*/ 14 h 113"/>
                <a:gd name="T18" fmla="*/ 19 w 116"/>
                <a:gd name="T19" fmla="*/ 17 h 113"/>
                <a:gd name="T20" fmla="*/ 16 w 116"/>
                <a:gd name="T21" fmla="*/ 21 h 113"/>
                <a:gd name="T22" fmla="*/ 12 w 116"/>
                <a:gd name="T23" fmla="*/ 24 h 113"/>
                <a:gd name="T24" fmla="*/ 9 w 116"/>
                <a:gd name="T25" fmla="*/ 31 h 113"/>
                <a:gd name="T26" fmla="*/ 4 w 116"/>
                <a:gd name="T27" fmla="*/ 41 h 113"/>
                <a:gd name="T28" fmla="*/ 2 w 116"/>
                <a:gd name="T29" fmla="*/ 46 h 113"/>
                <a:gd name="T30" fmla="*/ 0 w 116"/>
                <a:gd name="T31" fmla="*/ 51 h 113"/>
                <a:gd name="T32" fmla="*/ 0 w 116"/>
                <a:gd name="T33" fmla="*/ 58 h 113"/>
                <a:gd name="T34" fmla="*/ 0 w 116"/>
                <a:gd name="T35" fmla="*/ 65 h 113"/>
                <a:gd name="T36" fmla="*/ 2 w 116"/>
                <a:gd name="T37" fmla="*/ 72 h 113"/>
                <a:gd name="T38" fmla="*/ 5 w 116"/>
                <a:gd name="T39" fmla="*/ 82 h 113"/>
                <a:gd name="T40" fmla="*/ 9 w 116"/>
                <a:gd name="T41" fmla="*/ 87 h 113"/>
                <a:gd name="T42" fmla="*/ 12 w 116"/>
                <a:gd name="T43" fmla="*/ 92 h 113"/>
                <a:gd name="T44" fmla="*/ 17 w 116"/>
                <a:gd name="T45" fmla="*/ 97 h 113"/>
                <a:gd name="T46" fmla="*/ 22 w 116"/>
                <a:gd name="T47" fmla="*/ 101 h 113"/>
                <a:gd name="T48" fmla="*/ 26 w 116"/>
                <a:gd name="T49" fmla="*/ 106 h 113"/>
                <a:gd name="T50" fmla="*/ 38 w 116"/>
                <a:gd name="T51" fmla="*/ 109 h 113"/>
                <a:gd name="T52" fmla="*/ 45 w 116"/>
                <a:gd name="T53" fmla="*/ 111 h 113"/>
                <a:gd name="T54" fmla="*/ 51 w 116"/>
                <a:gd name="T55" fmla="*/ 113 h 113"/>
                <a:gd name="T56" fmla="*/ 58 w 116"/>
                <a:gd name="T57" fmla="*/ 113 h 113"/>
                <a:gd name="T58" fmla="*/ 65 w 116"/>
                <a:gd name="T59" fmla="*/ 113 h 113"/>
                <a:gd name="T60" fmla="*/ 70 w 116"/>
                <a:gd name="T61" fmla="*/ 111 h 113"/>
                <a:gd name="T62" fmla="*/ 80 w 116"/>
                <a:gd name="T63" fmla="*/ 108 h 113"/>
                <a:gd name="T64" fmla="*/ 86 w 116"/>
                <a:gd name="T65" fmla="*/ 106 h 113"/>
                <a:gd name="T66" fmla="*/ 91 w 116"/>
                <a:gd name="T67" fmla="*/ 103 h 113"/>
                <a:gd name="T68" fmla="*/ 96 w 116"/>
                <a:gd name="T69" fmla="*/ 99 h 113"/>
                <a:gd name="T70" fmla="*/ 99 w 116"/>
                <a:gd name="T71" fmla="*/ 96 h 113"/>
                <a:gd name="T72" fmla="*/ 103 w 116"/>
                <a:gd name="T73" fmla="*/ 91 h 113"/>
                <a:gd name="T74" fmla="*/ 108 w 116"/>
                <a:gd name="T75" fmla="*/ 84 h 113"/>
                <a:gd name="T76" fmla="*/ 115 w 116"/>
                <a:gd name="T77" fmla="*/ 70 h 113"/>
                <a:gd name="T78" fmla="*/ 116 w 116"/>
                <a:gd name="T79" fmla="*/ 63 h 113"/>
                <a:gd name="T80" fmla="*/ 116 w 116"/>
                <a:gd name="T81" fmla="*/ 55 h 113"/>
                <a:gd name="T82" fmla="*/ 116 w 116"/>
                <a:gd name="T83" fmla="*/ 48 h 113"/>
                <a:gd name="T84" fmla="*/ 115 w 116"/>
                <a:gd name="T85" fmla="*/ 39 h 113"/>
                <a:gd name="T86" fmla="*/ 109 w 116"/>
                <a:gd name="T87" fmla="*/ 29 h 113"/>
                <a:gd name="T88" fmla="*/ 106 w 116"/>
                <a:gd name="T89" fmla="*/ 24 h 113"/>
                <a:gd name="T90" fmla="*/ 103 w 116"/>
                <a:gd name="T91" fmla="*/ 19 h 113"/>
                <a:gd name="T92" fmla="*/ 97 w 116"/>
                <a:gd name="T93" fmla="*/ 14 h 113"/>
                <a:gd name="T94" fmla="*/ 91 w 116"/>
                <a:gd name="T95" fmla="*/ 10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113"/>
                <a:gd name="T146" fmla="*/ 116 w 116"/>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113">
                  <a:moveTo>
                    <a:pt x="84" y="5"/>
                  </a:moveTo>
                  <a:lnTo>
                    <a:pt x="80" y="4"/>
                  </a:lnTo>
                  <a:lnTo>
                    <a:pt x="79" y="4"/>
                  </a:lnTo>
                  <a:lnTo>
                    <a:pt x="77" y="4"/>
                  </a:lnTo>
                  <a:lnTo>
                    <a:pt x="75" y="2"/>
                  </a:lnTo>
                  <a:lnTo>
                    <a:pt x="74" y="2"/>
                  </a:lnTo>
                  <a:lnTo>
                    <a:pt x="72" y="2"/>
                  </a:lnTo>
                  <a:lnTo>
                    <a:pt x="70" y="2"/>
                  </a:lnTo>
                  <a:lnTo>
                    <a:pt x="68" y="2"/>
                  </a:lnTo>
                  <a:lnTo>
                    <a:pt x="67" y="2"/>
                  </a:lnTo>
                  <a:lnTo>
                    <a:pt x="65" y="2"/>
                  </a:lnTo>
                  <a:lnTo>
                    <a:pt x="63" y="2"/>
                  </a:lnTo>
                  <a:lnTo>
                    <a:pt x="62" y="2"/>
                  </a:lnTo>
                  <a:lnTo>
                    <a:pt x="60" y="0"/>
                  </a:lnTo>
                  <a:lnTo>
                    <a:pt x="58" y="0"/>
                  </a:lnTo>
                  <a:lnTo>
                    <a:pt x="57" y="2"/>
                  </a:lnTo>
                  <a:lnTo>
                    <a:pt x="55" y="2"/>
                  </a:lnTo>
                  <a:lnTo>
                    <a:pt x="53" y="2"/>
                  </a:lnTo>
                  <a:lnTo>
                    <a:pt x="51" y="2"/>
                  </a:lnTo>
                  <a:lnTo>
                    <a:pt x="50" y="2"/>
                  </a:lnTo>
                  <a:lnTo>
                    <a:pt x="48" y="2"/>
                  </a:lnTo>
                  <a:lnTo>
                    <a:pt x="46" y="2"/>
                  </a:lnTo>
                  <a:lnTo>
                    <a:pt x="45" y="4"/>
                  </a:lnTo>
                  <a:lnTo>
                    <a:pt x="43" y="4"/>
                  </a:lnTo>
                  <a:lnTo>
                    <a:pt x="38" y="5"/>
                  </a:lnTo>
                  <a:lnTo>
                    <a:pt x="36" y="5"/>
                  </a:lnTo>
                  <a:lnTo>
                    <a:pt x="34" y="7"/>
                  </a:lnTo>
                  <a:lnTo>
                    <a:pt x="33" y="7"/>
                  </a:lnTo>
                  <a:lnTo>
                    <a:pt x="31" y="9"/>
                  </a:lnTo>
                  <a:lnTo>
                    <a:pt x="29" y="10"/>
                  </a:lnTo>
                  <a:lnTo>
                    <a:pt x="28" y="10"/>
                  </a:lnTo>
                  <a:lnTo>
                    <a:pt x="26" y="10"/>
                  </a:lnTo>
                  <a:lnTo>
                    <a:pt x="26" y="12"/>
                  </a:lnTo>
                  <a:lnTo>
                    <a:pt x="24" y="12"/>
                  </a:lnTo>
                  <a:lnTo>
                    <a:pt x="24" y="14"/>
                  </a:lnTo>
                  <a:lnTo>
                    <a:pt x="22" y="14"/>
                  </a:lnTo>
                  <a:lnTo>
                    <a:pt x="21" y="14"/>
                  </a:lnTo>
                  <a:lnTo>
                    <a:pt x="21" y="16"/>
                  </a:lnTo>
                  <a:lnTo>
                    <a:pt x="19" y="16"/>
                  </a:lnTo>
                  <a:lnTo>
                    <a:pt x="19" y="17"/>
                  </a:lnTo>
                  <a:lnTo>
                    <a:pt x="17" y="17"/>
                  </a:lnTo>
                  <a:lnTo>
                    <a:pt x="17" y="19"/>
                  </a:lnTo>
                  <a:lnTo>
                    <a:pt x="16" y="19"/>
                  </a:lnTo>
                  <a:lnTo>
                    <a:pt x="16" y="21"/>
                  </a:lnTo>
                  <a:lnTo>
                    <a:pt x="16" y="22"/>
                  </a:lnTo>
                  <a:lnTo>
                    <a:pt x="14" y="22"/>
                  </a:lnTo>
                  <a:lnTo>
                    <a:pt x="14" y="24"/>
                  </a:lnTo>
                  <a:lnTo>
                    <a:pt x="12" y="24"/>
                  </a:lnTo>
                  <a:lnTo>
                    <a:pt x="11" y="26"/>
                  </a:lnTo>
                  <a:lnTo>
                    <a:pt x="11" y="28"/>
                  </a:lnTo>
                  <a:lnTo>
                    <a:pt x="9" y="29"/>
                  </a:lnTo>
                  <a:lnTo>
                    <a:pt x="9" y="31"/>
                  </a:lnTo>
                  <a:lnTo>
                    <a:pt x="5" y="34"/>
                  </a:lnTo>
                  <a:lnTo>
                    <a:pt x="5" y="38"/>
                  </a:lnTo>
                  <a:lnTo>
                    <a:pt x="5" y="39"/>
                  </a:lnTo>
                  <a:lnTo>
                    <a:pt x="4" y="41"/>
                  </a:lnTo>
                  <a:lnTo>
                    <a:pt x="4" y="43"/>
                  </a:lnTo>
                  <a:lnTo>
                    <a:pt x="2" y="43"/>
                  </a:lnTo>
                  <a:lnTo>
                    <a:pt x="2" y="45"/>
                  </a:lnTo>
                  <a:lnTo>
                    <a:pt x="2" y="46"/>
                  </a:lnTo>
                  <a:lnTo>
                    <a:pt x="2" y="48"/>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8"/>
                  </a:lnTo>
                  <a:lnTo>
                    <a:pt x="2" y="70"/>
                  </a:lnTo>
                  <a:lnTo>
                    <a:pt x="2" y="72"/>
                  </a:lnTo>
                  <a:lnTo>
                    <a:pt x="2" y="74"/>
                  </a:lnTo>
                  <a:lnTo>
                    <a:pt x="2" y="75"/>
                  </a:lnTo>
                  <a:lnTo>
                    <a:pt x="5" y="80"/>
                  </a:lnTo>
                  <a:lnTo>
                    <a:pt x="5" y="82"/>
                  </a:lnTo>
                  <a:lnTo>
                    <a:pt x="5" y="84"/>
                  </a:lnTo>
                  <a:lnTo>
                    <a:pt x="7" y="86"/>
                  </a:lnTo>
                  <a:lnTo>
                    <a:pt x="9" y="86"/>
                  </a:lnTo>
                  <a:lnTo>
                    <a:pt x="9" y="87"/>
                  </a:lnTo>
                  <a:lnTo>
                    <a:pt x="11" y="89"/>
                  </a:lnTo>
                  <a:lnTo>
                    <a:pt x="11" y="91"/>
                  </a:lnTo>
                  <a:lnTo>
                    <a:pt x="11" y="92"/>
                  </a:lnTo>
                  <a:lnTo>
                    <a:pt x="12" y="92"/>
                  </a:lnTo>
                  <a:lnTo>
                    <a:pt x="14" y="94"/>
                  </a:lnTo>
                  <a:lnTo>
                    <a:pt x="16" y="96"/>
                  </a:lnTo>
                  <a:lnTo>
                    <a:pt x="16" y="97"/>
                  </a:lnTo>
                  <a:lnTo>
                    <a:pt x="17" y="97"/>
                  </a:lnTo>
                  <a:lnTo>
                    <a:pt x="19" y="99"/>
                  </a:lnTo>
                  <a:lnTo>
                    <a:pt x="19" y="101"/>
                  </a:lnTo>
                  <a:lnTo>
                    <a:pt x="21" y="101"/>
                  </a:lnTo>
                  <a:lnTo>
                    <a:pt x="22" y="101"/>
                  </a:lnTo>
                  <a:lnTo>
                    <a:pt x="24" y="103"/>
                  </a:lnTo>
                  <a:lnTo>
                    <a:pt x="24" y="104"/>
                  </a:lnTo>
                  <a:lnTo>
                    <a:pt x="26" y="104"/>
                  </a:lnTo>
                  <a:lnTo>
                    <a:pt x="26" y="106"/>
                  </a:lnTo>
                  <a:lnTo>
                    <a:pt x="29" y="106"/>
                  </a:lnTo>
                  <a:lnTo>
                    <a:pt x="33" y="108"/>
                  </a:lnTo>
                  <a:lnTo>
                    <a:pt x="36" y="109"/>
                  </a:lnTo>
                  <a:lnTo>
                    <a:pt x="38" y="109"/>
                  </a:lnTo>
                  <a:lnTo>
                    <a:pt x="39" y="111"/>
                  </a:lnTo>
                  <a:lnTo>
                    <a:pt x="41" y="111"/>
                  </a:lnTo>
                  <a:lnTo>
                    <a:pt x="43" y="111"/>
                  </a:lnTo>
                  <a:lnTo>
                    <a:pt x="45" y="111"/>
                  </a:lnTo>
                  <a:lnTo>
                    <a:pt x="46" y="113"/>
                  </a:lnTo>
                  <a:lnTo>
                    <a:pt x="48" y="113"/>
                  </a:lnTo>
                  <a:lnTo>
                    <a:pt x="50" y="113"/>
                  </a:lnTo>
                  <a:lnTo>
                    <a:pt x="51" y="113"/>
                  </a:lnTo>
                  <a:lnTo>
                    <a:pt x="53" y="113"/>
                  </a:lnTo>
                  <a:lnTo>
                    <a:pt x="55" y="113"/>
                  </a:lnTo>
                  <a:lnTo>
                    <a:pt x="57" y="113"/>
                  </a:lnTo>
                  <a:lnTo>
                    <a:pt x="58" y="113"/>
                  </a:lnTo>
                  <a:lnTo>
                    <a:pt x="60" y="113"/>
                  </a:lnTo>
                  <a:lnTo>
                    <a:pt x="62" y="113"/>
                  </a:lnTo>
                  <a:lnTo>
                    <a:pt x="63" y="113"/>
                  </a:lnTo>
                  <a:lnTo>
                    <a:pt x="65" y="113"/>
                  </a:lnTo>
                  <a:lnTo>
                    <a:pt x="65" y="111"/>
                  </a:lnTo>
                  <a:lnTo>
                    <a:pt x="67" y="111"/>
                  </a:lnTo>
                  <a:lnTo>
                    <a:pt x="68" y="111"/>
                  </a:lnTo>
                  <a:lnTo>
                    <a:pt x="70" y="111"/>
                  </a:lnTo>
                  <a:lnTo>
                    <a:pt x="72" y="111"/>
                  </a:lnTo>
                  <a:lnTo>
                    <a:pt x="74" y="111"/>
                  </a:lnTo>
                  <a:lnTo>
                    <a:pt x="79" y="108"/>
                  </a:lnTo>
                  <a:lnTo>
                    <a:pt x="80" y="108"/>
                  </a:lnTo>
                  <a:lnTo>
                    <a:pt x="82" y="108"/>
                  </a:lnTo>
                  <a:lnTo>
                    <a:pt x="82" y="106"/>
                  </a:lnTo>
                  <a:lnTo>
                    <a:pt x="84" y="106"/>
                  </a:lnTo>
                  <a:lnTo>
                    <a:pt x="86" y="106"/>
                  </a:lnTo>
                  <a:lnTo>
                    <a:pt x="86" y="104"/>
                  </a:lnTo>
                  <a:lnTo>
                    <a:pt x="87" y="104"/>
                  </a:lnTo>
                  <a:lnTo>
                    <a:pt x="89" y="104"/>
                  </a:lnTo>
                  <a:lnTo>
                    <a:pt x="91" y="103"/>
                  </a:lnTo>
                  <a:lnTo>
                    <a:pt x="91" y="101"/>
                  </a:lnTo>
                  <a:lnTo>
                    <a:pt x="92" y="101"/>
                  </a:lnTo>
                  <a:lnTo>
                    <a:pt x="94" y="99"/>
                  </a:lnTo>
                  <a:lnTo>
                    <a:pt x="96" y="99"/>
                  </a:lnTo>
                  <a:lnTo>
                    <a:pt x="96" y="97"/>
                  </a:lnTo>
                  <a:lnTo>
                    <a:pt x="97" y="97"/>
                  </a:lnTo>
                  <a:lnTo>
                    <a:pt x="97" y="96"/>
                  </a:lnTo>
                  <a:lnTo>
                    <a:pt x="99" y="96"/>
                  </a:lnTo>
                  <a:lnTo>
                    <a:pt x="99" y="94"/>
                  </a:lnTo>
                  <a:lnTo>
                    <a:pt x="101" y="94"/>
                  </a:lnTo>
                  <a:lnTo>
                    <a:pt x="103" y="92"/>
                  </a:lnTo>
                  <a:lnTo>
                    <a:pt x="103" y="91"/>
                  </a:lnTo>
                  <a:lnTo>
                    <a:pt x="104" y="89"/>
                  </a:lnTo>
                  <a:lnTo>
                    <a:pt x="106" y="87"/>
                  </a:lnTo>
                  <a:lnTo>
                    <a:pt x="106" y="86"/>
                  </a:lnTo>
                  <a:lnTo>
                    <a:pt x="108" y="84"/>
                  </a:lnTo>
                  <a:lnTo>
                    <a:pt x="111" y="79"/>
                  </a:lnTo>
                  <a:lnTo>
                    <a:pt x="111" y="75"/>
                  </a:lnTo>
                  <a:lnTo>
                    <a:pt x="113" y="72"/>
                  </a:lnTo>
                  <a:lnTo>
                    <a:pt x="115" y="70"/>
                  </a:lnTo>
                  <a:lnTo>
                    <a:pt x="115" y="68"/>
                  </a:lnTo>
                  <a:lnTo>
                    <a:pt x="115" y="67"/>
                  </a:lnTo>
                  <a:lnTo>
                    <a:pt x="116" y="65"/>
                  </a:lnTo>
                  <a:lnTo>
                    <a:pt x="116" y="63"/>
                  </a:lnTo>
                  <a:lnTo>
                    <a:pt x="116" y="62"/>
                  </a:lnTo>
                  <a:lnTo>
                    <a:pt x="116" y="60"/>
                  </a:lnTo>
                  <a:lnTo>
                    <a:pt x="116" y="58"/>
                  </a:lnTo>
                  <a:lnTo>
                    <a:pt x="116" y="55"/>
                  </a:lnTo>
                  <a:lnTo>
                    <a:pt x="116" y="53"/>
                  </a:lnTo>
                  <a:lnTo>
                    <a:pt x="116" y="51"/>
                  </a:lnTo>
                  <a:lnTo>
                    <a:pt x="116" y="50"/>
                  </a:lnTo>
                  <a:lnTo>
                    <a:pt x="116" y="48"/>
                  </a:lnTo>
                  <a:lnTo>
                    <a:pt x="116" y="46"/>
                  </a:lnTo>
                  <a:lnTo>
                    <a:pt x="115" y="43"/>
                  </a:lnTo>
                  <a:lnTo>
                    <a:pt x="115" y="41"/>
                  </a:lnTo>
                  <a:lnTo>
                    <a:pt x="115" y="39"/>
                  </a:lnTo>
                  <a:lnTo>
                    <a:pt x="113" y="38"/>
                  </a:lnTo>
                  <a:lnTo>
                    <a:pt x="111" y="33"/>
                  </a:lnTo>
                  <a:lnTo>
                    <a:pt x="111" y="29"/>
                  </a:lnTo>
                  <a:lnTo>
                    <a:pt x="109" y="29"/>
                  </a:lnTo>
                  <a:lnTo>
                    <a:pt x="109" y="28"/>
                  </a:lnTo>
                  <a:lnTo>
                    <a:pt x="108" y="28"/>
                  </a:lnTo>
                  <a:lnTo>
                    <a:pt x="108" y="26"/>
                  </a:lnTo>
                  <a:lnTo>
                    <a:pt x="106" y="24"/>
                  </a:lnTo>
                  <a:lnTo>
                    <a:pt x="106" y="22"/>
                  </a:lnTo>
                  <a:lnTo>
                    <a:pt x="104" y="22"/>
                  </a:lnTo>
                  <a:lnTo>
                    <a:pt x="104" y="21"/>
                  </a:lnTo>
                  <a:lnTo>
                    <a:pt x="103" y="19"/>
                  </a:lnTo>
                  <a:lnTo>
                    <a:pt x="103" y="17"/>
                  </a:lnTo>
                  <a:lnTo>
                    <a:pt x="101" y="17"/>
                  </a:lnTo>
                  <a:lnTo>
                    <a:pt x="99" y="16"/>
                  </a:lnTo>
                  <a:lnTo>
                    <a:pt x="97" y="14"/>
                  </a:lnTo>
                  <a:lnTo>
                    <a:pt x="96" y="12"/>
                  </a:lnTo>
                  <a:lnTo>
                    <a:pt x="94" y="12"/>
                  </a:lnTo>
                  <a:lnTo>
                    <a:pt x="92" y="10"/>
                  </a:lnTo>
                  <a:lnTo>
                    <a:pt x="91" y="10"/>
                  </a:lnTo>
                  <a:lnTo>
                    <a:pt x="91" y="9"/>
                  </a:lnTo>
                  <a:lnTo>
                    <a:pt x="87" y="7"/>
                  </a:lnTo>
                  <a:lnTo>
                    <a:pt x="84" y="5"/>
                  </a:lnTo>
                  <a:close/>
                </a:path>
              </a:pathLst>
            </a:custGeom>
            <a:solidFill>
              <a:srgbClr val="808080"/>
            </a:solidFill>
            <a:ln w="9525">
              <a:noFill/>
              <a:round/>
              <a:headEnd/>
              <a:tailEnd/>
            </a:ln>
          </p:spPr>
          <p:txBody>
            <a:bodyPr/>
            <a:lstStyle/>
            <a:p>
              <a:endParaRPr lang="en-US"/>
            </a:p>
          </p:txBody>
        </p:sp>
        <p:sp>
          <p:nvSpPr>
            <p:cNvPr id="609" name="Freeform 2780"/>
            <p:cNvSpPr>
              <a:spLocks/>
            </p:cNvSpPr>
            <p:nvPr/>
          </p:nvSpPr>
          <p:spPr bwMode="auto">
            <a:xfrm>
              <a:off x="3639" y="2876"/>
              <a:ext cx="120" cy="68"/>
            </a:xfrm>
            <a:custGeom>
              <a:avLst/>
              <a:gdLst>
                <a:gd name="T0" fmla="*/ 73 w 120"/>
                <a:gd name="T1" fmla="*/ 0 h 68"/>
                <a:gd name="T2" fmla="*/ 67 w 120"/>
                <a:gd name="T3" fmla="*/ 0 h 68"/>
                <a:gd name="T4" fmla="*/ 62 w 120"/>
                <a:gd name="T5" fmla="*/ 0 h 68"/>
                <a:gd name="T6" fmla="*/ 56 w 120"/>
                <a:gd name="T7" fmla="*/ 0 h 68"/>
                <a:gd name="T8" fmla="*/ 48 w 120"/>
                <a:gd name="T9" fmla="*/ 0 h 68"/>
                <a:gd name="T10" fmla="*/ 38 w 120"/>
                <a:gd name="T11" fmla="*/ 3 h 68"/>
                <a:gd name="T12" fmla="*/ 31 w 120"/>
                <a:gd name="T13" fmla="*/ 5 h 68"/>
                <a:gd name="T14" fmla="*/ 26 w 120"/>
                <a:gd name="T15" fmla="*/ 7 h 68"/>
                <a:gd name="T16" fmla="*/ 22 w 120"/>
                <a:gd name="T17" fmla="*/ 8 h 68"/>
                <a:gd name="T18" fmla="*/ 17 w 120"/>
                <a:gd name="T19" fmla="*/ 12 h 68"/>
                <a:gd name="T20" fmla="*/ 12 w 120"/>
                <a:gd name="T21" fmla="*/ 13 h 68"/>
                <a:gd name="T22" fmla="*/ 7 w 120"/>
                <a:gd name="T23" fmla="*/ 20 h 68"/>
                <a:gd name="T24" fmla="*/ 4 w 120"/>
                <a:gd name="T25" fmla="*/ 27 h 68"/>
                <a:gd name="T26" fmla="*/ 2 w 120"/>
                <a:gd name="T27" fmla="*/ 32 h 68"/>
                <a:gd name="T28" fmla="*/ 0 w 120"/>
                <a:gd name="T29" fmla="*/ 36 h 68"/>
                <a:gd name="T30" fmla="*/ 2 w 120"/>
                <a:gd name="T31" fmla="*/ 41 h 68"/>
                <a:gd name="T32" fmla="*/ 4 w 120"/>
                <a:gd name="T33" fmla="*/ 46 h 68"/>
                <a:gd name="T34" fmla="*/ 7 w 120"/>
                <a:gd name="T35" fmla="*/ 49 h 68"/>
                <a:gd name="T36" fmla="*/ 12 w 120"/>
                <a:gd name="T37" fmla="*/ 54 h 68"/>
                <a:gd name="T38" fmla="*/ 16 w 120"/>
                <a:gd name="T39" fmla="*/ 56 h 68"/>
                <a:gd name="T40" fmla="*/ 19 w 120"/>
                <a:gd name="T41" fmla="*/ 60 h 68"/>
                <a:gd name="T42" fmla="*/ 22 w 120"/>
                <a:gd name="T43" fmla="*/ 61 h 68"/>
                <a:gd name="T44" fmla="*/ 27 w 120"/>
                <a:gd name="T45" fmla="*/ 63 h 68"/>
                <a:gd name="T46" fmla="*/ 43 w 120"/>
                <a:gd name="T47" fmla="*/ 66 h 68"/>
                <a:gd name="T48" fmla="*/ 50 w 120"/>
                <a:gd name="T49" fmla="*/ 66 h 68"/>
                <a:gd name="T50" fmla="*/ 55 w 120"/>
                <a:gd name="T51" fmla="*/ 68 h 68"/>
                <a:gd name="T52" fmla="*/ 60 w 120"/>
                <a:gd name="T53" fmla="*/ 68 h 68"/>
                <a:gd name="T54" fmla="*/ 65 w 120"/>
                <a:gd name="T55" fmla="*/ 68 h 68"/>
                <a:gd name="T56" fmla="*/ 72 w 120"/>
                <a:gd name="T57" fmla="*/ 66 h 68"/>
                <a:gd name="T58" fmla="*/ 77 w 120"/>
                <a:gd name="T59" fmla="*/ 66 h 68"/>
                <a:gd name="T60" fmla="*/ 82 w 120"/>
                <a:gd name="T61" fmla="*/ 66 h 68"/>
                <a:gd name="T62" fmla="*/ 89 w 120"/>
                <a:gd name="T63" fmla="*/ 63 h 68"/>
                <a:gd name="T64" fmla="*/ 96 w 120"/>
                <a:gd name="T65" fmla="*/ 60 h 68"/>
                <a:gd name="T66" fmla="*/ 99 w 120"/>
                <a:gd name="T67" fmla="*/ 58 h 68"/>
                <a:gd name="T68" fmla="*/ 104 w 120"/>
                <a:gd name="T69" fmla="*/ 54 h 68"/>
                <a:gd name="T70" fmla="*/ 109 w 120"/>
                <a:gd name="T71" fmla="*/ 51 h 68"/>
                <a:gd name="T72" fmla="*/ 114 w 120"/>
                <a:gd name="T73" fmla="*/ 42 h 68"/>
                <a:gd name="T74" fmla="*/ 120 w 120"/>
                <a:gd name="T75" fmla="*/ 37 h 68"/>
                <a:gd name="T76" fmla="*/ 118 w 120"/>
                <a:gd name="T77" fmla="*/ 36 h 68"/>
                <a:gd name="T78" fmla="*/ 120 w 120"/>
                <a:gd name="T79" fmla="*/ 34 h 68"/>
                <a:gd name="T80" fmla="*/ 120 w 120"/>
                <a:gd name="T81" fmla="*/ 29 h 68"/>
                <a:gd name="T82" fmla="*/ 116 w 120"/>
                <a:gd name="T83" fmla="*/ 24 h 68"/>
                <a:gd name="T84" fmla="*/ 116 w 120"/>
                <a:gd name="T85" fmla="*/ 22 h 68"/>
                <a:gd name="T86" fmla="*/ 113 w 120"/>
                <a:gd name="T87" fmla="*/ 19 h 68"/>
                <a:gd name="T88" fmla="*/ 109 w 120"/>
                <a:gd name="T89" fmla="*/ 13 h 68"/>
                <a:gd name="T90" fmla="*/ 106 w 120"/>
                <a:gd name="T91" fmla="*/ 12 h 68"/>
                <a:gd name="T92" fmla="*/ 102 w 120"/>
                <a:gd name="T93" fmla="*/ 10 h 68"/>
                <a:gd name="T94" fmla="*/ 99 w 120"/>
                <a:gd name="T95" fmla="*/ 7 h 68"/>
                <a:gd name="T96" fmla="*/ 94 w 120"/>
                <a:gd name="T97" fmla="*/ 3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0"/>
                <a:gd name="T148" fmla="*/ 0 h 68"/>
                <a:gd name="T149" fmla="*/ 120 w 120"/>
                <a:gd name="T150" fmla="*/ 68 h 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0" h="68">
                  <a:moveTo>
                    <a:pt x="85" y="3"/>
                  </a:moveTo>
                  <a:lnTo>
                    <a:pt x="77" y="0"/>
                  </a:lnTo>
                  <a:lnTo>
                    <a:pt x="73" y="0"/>
                  </a:lnTo>
                  <a:lnTo>
                    <a:pt x="70" y="0"/>
                  </a:lnTo>
                  <a:lnTo>
                    <a:pt x="68" y="0"/>
                  </a:lnTo>
                  <a:lnTo>
                    <a:pt x="67" y="0"/>
                  </a:lnTo>
                  <a:lnTo>
                    <a:pt x="65" y="0"/>
                  </a:lnTo>
                  <a:lnTo>
                    <a:pt x="63" y="0"/>
                  </a:lnTo>
                  <a:lnTo>
                    <a:pt x="62" y="0"/>
                  </a:lnTo>
                  <a:lnTo>
                    <a:pt x="60" y="0"/>
                  </a:lnTo>
                  <a:lnTo>
                    <a:pt x="58" y="0"/>
                  </a:lnTo>
                  <a:lnTo>
                    <a:pt x="56" y="0"/>
                  </a:lnTo>
                  <a:lnTo>
                    <a:pt x="55" y="0"/>
                  </a:lnTo>
                  <a:lnTo>
                    <a:pt x="53" y="0"/>
                  </a:lnTo>
                  <a:lnTo>
                    <a:pt x="48" y="0"/>
                  </a:lnTo>
                  <a:lnTo>
                    <a:pt x="44" y="2"/>
                  </a:lnTo>
                  <a:lnTo>
                    <a:pt x="39" y="3"/>
                  </a:lnTo>
                  <a:lnTo>
                    <a:pt x="38" y="3"/>
                  </a:lnTo>
                  <a:lnTo>
                    <a:pt x="36" y="3"/>
                  </a:lnTo>
                  <a:lnTo>
                    <a:pt x="31" y="3"/>
                  </a:lnTo>
                  <a:lnTo>
                    <a:pt x="31" y="5"/>
                  </a:lnTo>
                  <a:lnTo>
                    <a:pt x="27" y="5"/>
                  </a:lnTo>
                  <a:lnTo>
                    <a:pt x="27" y="7"/>
                  </a:lnTo>
                  <a:lnTo>
                    <a:pt x="26" y="7"/>
                  </a:lnTo>
                  <a:lnTo>
                    <a:pt x="24" y="7"/>
                  </a:lnTo>
                  <a:lnTo>
                    <a:pt x="24" y="8"/>
                  </a:lnTo>
                  <a:lnTo>
                    <a:pt x="22" y="8"/>
                  </a:lnTo>
                  <a:lnTo>
                    <a:pt x="21" y="10"/>
                  </a:lnTo>
                  <a:lnTo>
                    <a:pt x="19" y="10"/>
                  </a:lnTo>
                  <a:lnTo>
                    <a:pt x="17" y="12"/>
                  </a:lnTo>
                  <a:lnTo>
                    <a:pt x="16" y="12"/>
                  </a:lnTo>
                  <a:lnTo>
                    <a:pt x="14" y="13"/>
                  </a:lnTo>
                  <a:lnTo>
                    <a:pt x="12" y="13"/>
                  </a:lnTo>
                  <a:lnTo>
                    <a:pt x="12" y="15"/>
                  </a:lnTo>
                  <a:lnTo>
                    <a:pt x="10" y="15"/>
                  </a:lnTo>
                  <a:lnTo>
                    <a:pt x="7" y="20"/>
                  </a:lnTo>
                  <a:lnTo>
                    <a:pt x="4" y="24"/>
                  </a:lnTo>
                  <a:lnTo>
                    <a:pt x="2" y="27"/>
                  </a:lnTo>
                  <a:lnTo>
                    <a:pt x="4" y="27"/>
                  </a:lnTo>
                  <a:lnTo>
                    <a:pt x="2" y="29"/>
                  </a:lnTo>
                  <a:lnTo>
                    <a:pt x="2" y="31"/>
                  </a:lnTo>
                  <a:lnTo>
                    <a:pt x="2" y="32"/>
                  </a:lnTo>
                  <a:lnTo>
                    <a:pt x="0" y="34"/>
                  </a:lnTo>
                  <a:lnTo>
                    <a:pt x="2" y="34"/>
                  </a:lnTo>
                  <a:lnTo>
                    <a:pt x="0" y="36"/>
                  </a:lnTo>
                  <a:lnTo>
                    <a:pt x="2" y="37"/>
                  </a:lnTo>
                  <a:lnTo>
                    <a:pt x="2" y="39"/>
                  </a:lnTo>
                  <a:lnTo>
                    <a:pt x="2" y="41"/>
                  </a:lnTo>
                  <a:lnTo>
                    <a:pt x="2" y="42"/>
                  </a:lnTo>
                  <a:lnTo>
                    <a:pt x="4" y="44"/>
                  </a:lnTo>
                  <a:lnTo>
                    <a:pt x="4" y="46"/>
                  </a:lnTo>
                  <a:lnTo>
                    <a:pt x="4" y="48"/>
                  </a:lnTo>
                  <a:lnTo>
                    <a:pt x="5" y="48"/>
                  </a:lnTo>
                  <a:lnTo>
                    <a:pt x="7" y="49"/>
                  </a:lnTo>
                  <a:lnTo>
                    <a:pt x="9" y="53"/>
                  </a:lnTo>
                  <a:lnTo>
                    <a:pt x="10" y="54"/>
                  </a:lnTo>
                  <a:lnTo>
                    <a:pt x="12" y="54"/>
                  </a:lnTo>
                  <a:lnTo>
                    <a:pt x="12" y="56"/>
                  </a:lnTo>
                  <a:lnTo>
                    <a:pt x="14" y="56"/>
                  </a:lnTo>
                  <a:lnTo>
                    <a:pt x="16" y="56"/>
                  </a:lnTo>
                  <a:lnTo>
                    <a:pt x="17" y="58"/>
                  </a:lnTo>
                  <a:lnTo>
                    <a:pt x="19" y="58"/>
                  </a:lnTo>
                  <a:lnTo>
                    <a:pt x="19" y="60"/>
                  </a:lnTo>
                  <a:lnTo>
                    <a:pt x="21" y="60"/>
                  </a:lnTo>
                  <a:lnTo>
                    <a:pt x="21" y="61"/>
                  </a:lnTo>
                  <a:lnTo>
                    <a:pt x="22" y="61"/>
                  </a:lnTo>
                  <a:lnTo>
                    <a:pt x="24" y="61"/>
                  </a:lnTo>
                  <a:lnTo>
                    <a:pt x="26" y="63"/>
                  </a:lnTo>
                  <a:lnTo>
                    <a:pt x="27" y="63"/>
                  </a:lnTo>
                  <a:lnTo>
                    <a:pt x="33" y="65"/>
                  </a:lnTo>
                  <a:lnTo>
                    <a:pt x="41" y="66"/>
                  </a:lnTo>
                  <a:lnTo>
                    <a:pt x="43" y="66"/>
                  </a:lnTo>
                  <a:lnTo>
                    <a:pt x="46" y="66"/>
                  </a:lnTo>
                  <a:lnTo>
                    <a:pt x="48" y="66"/>
                  </a:lnTo>
                  <a:lnTo>
                    <a:pt x="50" y="66"/>
                  </a:lnTo>
                  <a:lnTo>
                    <a:pt x="51" y="68"/>
                  </a:lnTo>
                  <a:lnTo>
                    <a:pt x="53" y="66"/>
                  </a:lnTo>
                  <a:lnTo>
                    <a:pt x="55" y="68"/>
                  </a:lnTo>
                  <a:lnTo>
                    <a:pt x="56" y="68"/>
                  </a:lnTo>
                  <a:lnTo>
                    <a:pt x="58" y="68"/>
                  </a:lnTo>
                  <a:lnTo>
                    <a:pt x="60" y="68"/>
                  </a:lnTo>
                  <a:lnTo>
                    <a:pt x="62" y="68"/>
                  </a:lnTo>
                  <a:lnTo>
                    <a:pt x="63" y="68"/>
                  </a:lnTo>
                  <a:lnTo>
                    <a:pt x="65" y="68"/>
                  </a:lnTo>
                  <a:lnTo>
                    <a:pt x="67" y="66"/>
                  </a:lnTo>
                  <a:lnTo>
                    <a:pt x="67" y="68"/>
                  </a:lnTo>
                  <a:lnTo>
                    <a:pt x="72" y="66"/>
                  </a:lnTo>
                  <a:lnTo>
                    <a:pt x="73" y="66"/>
                  </a:lnTo>
                  <a:lnTo>
                    <a:pt x="75" y="66"/>
                  </a:lnTo>
                  <a:lnTo>
                    <a:pt x="77" y="66"/>
                  </a:lnTo>
                  <a:lnTo>
                    <a:pt x="80" y="66"/>
                  </a:lnTo>
                  <a:lnTo>
                    <a:pt x="82" y="65"/>
                  </a:lnTo>
                  <a:lnTo>
                    <a:pt x="82" y="66"/>
                  </a:lnTo>
                  <a:lnTo>
                    <a:pt x="82" y="65"/>
                  </a:lnTo>
                  <a:lnTo>
                    <a:pt x="87" y="63"/>
                  </a:lnTo>
                  <a:lnTo>
                    <a:pt x="89" y="63"/>
                  </a:lnTo>
                  <a:lnTo>
                    <a:pt x="92" y="61"/>
                  </a:lnTo>
                  <a:lnTo>
                    <a:pt x="94" y="61"/>
                  </a:lnTo>
                  <a:lnTo>
                    <a:pt x="96" y="60"/>
                  </a:lnTo>
                  <a:lnTo>
                    <a:pt x="97" y="60"/>
                  </a:lnTo>
                  <a:lnTo>
                    <a:pt x="99" y="60"/>
                  </a:lnTo>
                  <a:lnTo>
                    <a:pt x="99" y="58"/>
                  </a:lnTo>
                  <a:lnTo>
                    <a:pt x="101" y="56"/>
                  </a:lnTo>
                  <a:lnTo>
                    <a:pt x="102" y="56"/>
                  </a:lnTo>
                  <a:lnTo>
                    <a:pt x="104" y="54"/>
                  </a:lnTo>
                  <a:lnTo>
                    <a:pt x="106" y="54"/>
                  </a:lnTo>
                  <a:lnTo>
                    <a:pt x="108" y="51"/>
                  </a:lnTo>
                  <a:lnTo>
                    <a:pt x="109" y="51"/>
                  </a:lnTo>
                  <a:lnTo>
                    <a:pt x="113" y="48"/>
                  </a:lnTo>
                  <a:lnTo>
                    <a:pt x="116" y="44"/>
                  </a:lnTo>
                  <a:lnTo>
                    <a:pt x="114" y="42"/>
                  </a:lnTo>
                  <a:lnTo>
                    <a:pt x="118" y="41"/>
                  </a:lnTo>
                  <a:lnTo>
                    <a:pt x="118" y="39"/>
                  </a:lnTo>
                  <a:lnTo>
                    <a:pt x="120" y="37"/>
                  </a:lnTo>
                  <a:lnTo>
                    <a:pt x="118" y="37"/>
                  </a:lnTo>
                  <a:lnTo>
                    <a:pt x="120" y="37"/>
                  </a:lnTo>
                  <a:lnTo>
                    <a:pt x="118" y="36"/>
                  </a:lnTo>
                  <a:lnTo>
                    <a:pt x="120" y="36"/>
                  </a:lnTo>
                  <a:lnTo>
                    <a:pt x="118" y="36"/>
                  </a:lnTo>
                  <a:lnTo>
                    <a:pt x="120" y="34"/>
                  </a:lnTo>
                  <a:lnTo>
                    <a:pt x="120" y="32"/>
                  </a:lnTo>
                  <a:lnTo>
                    <a:pt x="120" y="31"/>
                  </a:lnTo>
                  <a:lnTo>
                    <a:pt x="120" y="29"/>
                  </a:lnTo>
                  <a:lnTo>
                    <a:pt x="118" y="27"/>
                  </a:lnTo>
                  <a:lnTo>
                    <a:pt x="118" y="25"/>
                  </a:lnTo>
                  <a:lnTo>
                    <a:pt x="116" y="24"/>
                  </a:lnTo>
                  <a:lnTo>
                    <a:pt x="118" y="24"/>
                  </a:lnTo>
                  <a:lnTo>
                    <a:pt x="116" y="24"/>
                  </a:lnTo>
                  <a:lnTo>
                    <a:pt x="116" y="22"/>
                  </a:lnTo>
                  <a:lnTo>
                    <a:pt x="114" y="20"/>
                  </a:lnTo>
                  <a:lnTo>
                    <a:pt x="114" y="19"/>
                  </a:lnTo>
                  <a:lnTo>
                    <a:pt x="113" y="19"/>
                  </a:lnTo>
                  <a:lnTo>
                    <a:pt x="111" y="15"/>
                  </a:lnTo>
                  <a:lnTo>
                    <a:pt x="109" y="15"/>
                  </a:lnTo>
                  <a:lnTo>
                    <a:pt x="109" y="13"/>
                  </a:lnTo>
                  <a:lnTo>
                    <a:pt x="108" y="13"/>
                  </a:lnTo>
                  <a:lnTo>
                    <a:pt x="108" y="12"/>
                  </a:lnTo>
                  <a:lnTo>
                    <a:pt x="106" y="12"/>
                  </a:lnTo>
                  <a:lnTo>
                    <a:pt x="104" y="12"/>
                  </a:lnTo>
                  <a:lnTo>
                    <a:pt x="104" y="10"/>
                  </a:lnTo>
                  <a:lnTo>
                    <a:pt x="102" y="10"/>
                  </a:lnTo>
                  <a:lnTo>
                    <a:pt x="101" y="8"/>
                  </a:lnTo>
                  <a:lnTo>
                    <a:pt x="99" y="8"/>
                  </a:lnTo>
                  <a:lnTo>
                    <a:pt x="99" y="7"/>
                  </a:lnTo>
                  <a:lnTo>
                    <a:pt x="97" y="7"/>
                  </a:lnTo>
                  <a:lnTo>
                    <a:pt x="94" y="5"/>
                  </a:lnTo>
                  <a:lnTo>
                    <a:pt x="94" y="3"/>
                  </a:lnTo>
                  <a:lnTo>
                    <a:pt x="85" y="3"/>
                  </a:lnTo>
                  <a:close/>
                </a:path>
              </a:pathLst>
            </a:custGeom>
            <a:solidFill>
              <a:srgbClr val="808080"/>
            </a:solidFill>
            <a:ln w="9525">
              <a:noFill/>
              <a:round/>
              <a:headEnd/>
              <a:tailEnd/>
            </a:ln>
          </p:spPr>
          <p:txBody>
            <a:bodyPr/>
            <a:lstStyle/>
            <a:p>
              <a:endParaRPr lang="en-US"/>
            </a:p>
          </p:txBody>
        </p:sp>
        <p:sp>
          <p:nvSpPr>
            <p:cNvPr id="610" name="Freeform 2781"/>
            <p:cNvSpPr>
              <a:spLocks/>
            </p:cNvSpPr>
            <p:nvPr/>
          </p:nvSpPr>
          <p:spPr bwMode="auto">
            <a:xfrm>
              <a:off x="3636" y="2874"/>
              <a:ext cx="126" cy="72"/>
            </a:xfrm>
            <a:custGeom>
              <a:avLst/>
              <a:gdLst>
                <a:gd name="T0" fmla="*/ 1 w 126"/>
                <a:gd name="T1" fmla="*/ 27 h 72"/>
                <a:gd name="T2" fmla="*/ 0 w 126"/>
                <a:gd name="T3" fmla="*/ 34 h 72"/>
                <a:gd name="T4" fmla="*/ 1 w 126"/>
                <a:gd name="T5" fmla="*/ 44 h 72"/>
                <a:gd name="T6" fmla="*/ 5 w 126"/>
                <a:gd name="T7" fmla="*/ 51 h 72"/>
                <a:gd name="T8" fmla="*/ 13 w 126"/>
                <a:gd name="T9" fmla="*/ 58 h 72"/>
                <a:gd name="T10" fmla="*/ 22 w 126"/>
                <a:gd name="T11" fmla="*/ 65 h 72"/>
                <a:gd name="T12" fmla="*/ 34 w 126"/>
                <a:gd name="T13" fmla="*/ 68 h 72"/>
                <a:gd name="T14" fmla="*/ 42 w 126"/>
                <a:gd name="T15" fmla="*/ 70 h 72"/>
                <a:gd name="T16" fmla="*/ 53 w 126"/>
                <a:gd name="T17" fmla="*/ 72 h 72"/>
                <a:gd name="T18" fmla="*/ 61 w 126"/>
                <a:gd name="T19" fmla="*/ 72 h 72"/>
                <a:gd name="T20" fmla="*/ 73 w 126"/>
                <a:gd name="T21" fmla="*/ 70 h 72"/>
                <a:gd name="T22" fmla="*/ 92 w 126"/>
                <a:gd name="T23" fmla="*/ 67 h 72"/>
                <a:gd name="T24" fmla="*/ 99 w 126"/>
                <a:gd name="T25" fmla="*/ 65 h 72"/>
                <a:gd name="T26" fmla="*/ 111 w 126"/>
                <a:gd name="T27" fmla="*/ 58 h 72"/>
                <a:gd name="T28" fmla="*/ 119 w 126"/>
                <a:gd name="T29" fmla="*/ 51 h 72"/>
                <a:gd name="T30" fmla="*/ 124 w 126"/>
                <a:gd name="T31" fmla="*/ 36 h 72"/>
                <a:gd name="T32" fmla="*/ 126 w 126"/>
                <a:gd name="T33" fmla="*/ 31 h 72"/>
                <a:gd name="T34" fmla="*/ 123 w 126"/>
                <a:gd name="T35" fmla="*/ 24 h 72"/>
                <a:gd name="T36" fmla="*/ 119 w 126"/>
                <a:gd name="T37" fmla="*/ 17 h 72"/>
                <a:gd name="T38" fmla="*/ 111 w 126"/>
                <a:gd name="T39" fmla="*/ 12 h 72"/>
                <a:gd name="T40" fmla="*/ 105 w 126"/>
                <a:gd name="T41" fmla="*/ 9 h 72"/>
                <a:gd name="T42" fmla="*/ 99 w 126"/>
                <a:gd name="T43" fmla="*/ 5 h 72"/>
                <a:gd name="T44" fmla="*/ 75 w 126"/>
                <a:gd name="T45" fmla="*/ 0 h 72"/>
                <a:gd name="T46" fmla="*/ 61 w 126"/>
                <a:gd name="T47" fmla="*/ 0 h 72"/>
                <a:gd name="T48" fmla="*/ 51 w 126"/>
                <a:gd name="T49" fmla="*/ 0 h 72"/>
                <a:gd name="T50" fmla="*/ 34 w 126"/>
                <a:gd name="T51" fmla="*/ 5 h 72"/>
                <a:gd name="T52" fmla="*/ 25 w 126"/>
                <a:gd name="T53" fmla="*/ 7 h 72"/>
                <a:gd name="T54" fmla="*/ 17 w 126"/>
                <a:gd name="T55" fmla="*/ 12 h 72"/>
                <a:gd name="T56" fmla="*/ 7 w 126"/>
                <a:gd name="T57" fmla="*/ 21 h 72"/>
                <a:gd name="T58" fmla="*/ 19 w 126"/>
                <a:gd name="T59" fmla="*/ 17 h 72"/>
                <a:gd name="T60" fmla="*/ 27 w 126"/>
                <a:gd name="T61" fmla="*/ 12 h 72"/>
                <a:gd name="T62" fmla="*/ 34 w 126"/>
                <a:gd name="T63" fmla="*/ 9 h 72"/>
                <a:gd name="T64" fmla="*/ 53 w 126"/>
                <a:gd name="T65" fmla="*/ 5 h 72"/>
                <a:gd name="T66" fmla="*/ 63 w 126"/>
                <a:gd name="T67" fmla="*/ 4 h 72"/>
                <a:gd name="T68" fmla="*/ 73 w 126"/>
                <a:gd name="T69" fmla="*/ 4 h 72"/>
                <a:gd name="T70" fmla="*/ 94 w 126"/>
                <a:gd name="T71" fmla="*/ 9 h 72"/>
                <a:gd name="T72" fmla="*/ 100 w 126"/>
                <a:gd name="T73" fmla="*/ 10 h 72"/>
                <a:gd name="T74" fmla="*/ 105 w 126"/>
                <a:gd name="T75" fmla="*/ 14 h 72"/>
                <a:gd name="T76" fmla="*/ 111 w 126"/>
                <a:gd name="T77" fmla="*/ 21 h 72"/>
                <a:gd name="T78" fmla="*/ 117 w 126"/>
                <a:gd name="T79" fmla="*/ 29 h 72"/>
                <a:gd name="T80" fmla="*/ 117 w 126"/>
                <a:gd name="T81" fmla="*/ 33 h 72"/>
                <a:gd name="T82" fmla="*/ 117 w 126"/>
                <a:gd name="T83" fmla="*/ 41 h 72"/>
                <a:gd name="T84" fmla="*/ 112 w 126"/>
                <a:gd name="T85" fmla="*/ 48 h 72"/>
                <a:gd name="T86" fmla="*/ 105 w 126"/>
                <a:gd name="T87" fmla="*/ 56 h 72"/>
                <a:gd name="T88" fmla="*/ 94 w 126"/>
                <a:gd name="T89" fmla="*/ 62 h 72"/>
                <a:gd name="T90" fmla="*/ 88 w 126"/>
                <a:gd name="T91" fmla="*/ 63 h 72"/>
                <a:gd name="T92" fmla="*/ 71 w 126"/>
                <a:gd name="T93" fmla="*/ 67 h 72"/>
                <a:gd name="T94" fmla="*/ 61 w 126"/>
                <a:gd name="T95" fmla="*/ 68 h 72"/>
                <a:gd name="T96" fmla="*/ 54 w 126"/>
                <a:gd name="T97" fmla="*/ 68 h 72"/>
                <a:gd name="T98" fmla="*/ 44 w 126"/>
                <a:gd name="T99" fmla="*/ 67 h 72"/>
                <a:gd name="T100" fmla="*/ 36 w 126"/>
                <a:gd name="T101" fmla="*/ 65 h 72"/>
                <a:gd name="T102" fmla="*/ 24 w 126"/>
                <a:gd name="T103" fmla="*/ 60 h 72"/>
                <a:gd name="T104" fmla="*/ 17 w 126"/>
                <a:gd name="T105" fmla="*/ 55 h 72"/>
                <a:gd name="T106" fmla="*/ 8 w 126"/>
                <a:gd name="T107" fmla="*/ 43 h 72"/>
                <a:gd name="T108" fmla="*/ 8 w 126"/>
                <a:gd name="T109" fmla="*/ 34 h 72"/>
                <a:gd name="T110" fmla="*/ 10 w 126"/>
                <a:gd name="T111" fmla="*/ 29 h 72"/>
                <a:gd name="T112" fmla="*/ 7 w 126"/>
                <a:gd name="T113" fmla="*/ 21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6"/>
                <a:gd name="T172" fmla="*/ 0 h 72"/>
                <a:gd name="T173" fmla="*/ 126 w 126"/>
                <a:gd name="T174" fmla="*/ 72 h 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6" h="72">
                  <a:moveTo>
                    <a:pt x="7" y="21"/>
                  </a:moveTo>
                  <a:lnTo>
                    <a:pt x="3" y="26"/>
                  </a:lnTo>
                  <a:lnTo>
                    <a:pt x="1" y="27"/>
                  </a:lnTo>
                  <a:lnTo>
                    <a:pt x="1" y="29"/>
                  </a:lnTo>
                  <a:lnTo>
                    <a:pt x="1" y="31"/>
                  </a:lnTo>
                  <a:lnTo>
                    <a:pt x="0" y="34"/>
                  </a:lnTo>
                  <a:lnTo>
                    <a:pt x="0" y="36"/>
                  </a:lnTo>
                  <a:lnTo>
                    <a:pt x="0" y="41"/>
                  </a:lnTo>
                  <a:lnTo>
                    <a:pt x="1" y="44"/>
                  </a:lnTo>
                  <a:lnTo>
                    <a:pt x="3" y="46"/>
                  </a:lnTo>
                  <a:lnTo>
                    <a:pt x="3" y="51"/>
                  </a:lnTo>
                  <a:lnTo>
                    <a:pt x="5" y="51"/>
                  </a:lnTo>
                  <a:lnTo>
                    <a:pt x="7" y="53"/>
                  </a:lnTo>
                  <a:lnTo>
                    <a:pt x="10" y="58"/>
                  </a:lnTo>
                  <a:lnTo>
                    <a:pt x="13" y="58"/>
                  </a:lnTo>
                  <a:lnTo>
                    <a:pt x="17" y="62"/>
                  </a:lnTo>
                  <a:lnTo>
                    <a:pt x="19" y="63"/>
                  </a:lnTo>
                  <a:lnTo>
                    <a:pt x="22" y="65"/>
                  </a:lnTo>
                  <a:lnTo>
                    <a:pt x="25" y="67"/>
                  </a:lnTo>
                  <a:lnTo>
                    <a:pt x="30" y="68"/>
                  </a:lnTo>
                  <a:lnTo>
                    <a:pt x="34" y="68"/>
                  </a:lnTo>
                  <a:lnTo>
                    <a:pt x="34" y="70"/>
                  </a:lnTo>
                  <a:lnTo>
                    <a:pt x="37" y="70"/>
                  </a:lnTo>
                  <a:lnTo>
                    <a:pt x="42" y="70"/>
                  </a:lnTo>
                  <a:lnTo>
                    <a:pt x="46" y="72"/>
                  </a:lnTo>
                  <a:lnTo>
                    <a:pt x="49" y="72"/>
                  </a:lnTo>
                  <a:lnTo>
                    <a:pt x="53" y="72"/>
                  </a:lnTo>
                  <a:lnTo>
                    <a:pt x="56" y="72"/>
                  </a:lnTo>
                  <a:lnTo>
                    <a:pt x="58" y="72"/>
                  </a:lnTo>
                  <a:lnTo>
                    <a:pt x="61" y="72"/>
                  </a:lnTo>
                  <a:lnTo>
                    <a:pt x="65" y="72"/>
                  </a:lnTo>
                  <a:lnTo>
                    <a:pt x="68" y="72"/>
                  </a:lnTo>
                  <a:lnTo>
                    <a:pt x="73" y="70"/>
                  </a:lnTo>
                  <a:lnTo>
                    <a:pt x="76" y="70"/>
                  </a:lnTo>
                  <a:lnTo>
                    <a:pt x="85" y="68"/>
                  </a:lnTo>
                  <a:lnTo>
                    <a:pt x="92" y="67"/>
                  </a:lnTo>
                  <a:lnTo>
                    <a:pt x="94" y="67"/>
                  </a:lnTo>
                  <a:lnTo>
                    <a:pt x="97" y="65"/>
                  </a:lnTo>
                  <a:lnTo>
                    <a:pt x="99" y="65"/>
                  </a:lnTo>
                  <a:lnTo>
                    <a:pt x="102" y="63"/>
                  </a:lnTo>
                  <a:lnTo>
                    <a:pt x="104" y="62"/>
                  </a:lnTo>
                  <a:lnTo>
                    <a:pt x="111" y="58"/>
                  </a:lnTo>
                  <a:lnTo>
                    <a:pt x="112" y="56"/>
                  </a:lnTo>
                  <a:lnTo>
                    <a:pt x="114" y="55"/>
                  </a:lnTo>
                  <a:lnTo>
                    <a:pt x="119" y="51"/>
                  </a:lnTo>
                  <a:lnTo>
                    <a:pt x="123" y="44"/>
                  </a:lnTo>
                  <a:lnTo>
                    <a:pt x="123" y="43"/>
                  </a:lnTo>
                  <a:lnTo>
                    <a:pt x="124" y="36"/>
                  </a:lnTo>
                  <a:lnTo>
                    <a:pt x="126" y="34"/>
                  </a:lnTo>
                  <a:lnTo>
                    <a:pt x="124" y="33"/>
                  </a:lnTo>
                  <a:lnTo>
                    <a:pt x="126" y="31"/>
                  </a:lnTo>
                  <a:lnTo>
                    <a:pt x="124" y="29"/>
                  </a:lnTo>
                  <a:lnTo>
                    <a:pt x="123" y="29"/>
                  </a:lnTo>
                  <a:lnTo>
                    <a:pt x="123" y="24"/>
                  </a:lnTo>
                  <a:lnTo>
                    <a:pt x="123" y="22"/>
                  </a:lnTo>
                  <a:lnTo>
                    <a:pt x="121" y="21"/>
                  </a:lnTo>
                  <a:lnTo>
                    <a:pt x="119" y="17"/>
                  </a:lnTo>
                  <a:lnTo>
                    <a:pt x="114" y="15"/>
                  </a:lnTo>
                  <a:lnTo>
                    <a:pt x="112" y="14"/>
                  </a:lnTo>
                  <a:lnTo>
                    <a:pt x="111" y="12"/>
                  </a:lnTo>
                  <a:lnTo>
                    <a:pt x="109" y="10"/>
                  </a:lnTo>
                  <a:lnTo>
                    <a:pt x="105" y="10"/>
                  </a:lnTo>
                  <a:lnTo>
                    <a:pt x="105" y="9"/>
                  </a:lnTo>
                  <a:lnTo>
                    <a:pt x="102" y="7"/>
                  </a:lnTo>
                  <a:lnTo>
                    <a:pt x="100" y="7"/>
                  </a:lnTo>
                  <a:lnTo>
                    <a:pt x="99" y="5"/>
                  </a:lnTo>
                  <a:lnTo>
                    <a:pt x="80" y="0"/>
                  </a:lnTo>
                  <a:lnTo>
                    <a:pt x="76" y="0"/>
                  </a:lnTo>
                  <a:lnTo>
                    <a:pt x="75" y="0"/>
                  </a:lnTo>
                  <a:lnTo>
                    <a:pt x="71" y="0"/>
                  </a:lnTo>
                  <a:lnTo>
                    <a:pt x="68" y="0"/>
                  </a:lnTo>
                  <a:lnTo>
                    <a:pt x="61" y="0"/>
                  </a:lnTo>
                  <a:lnTo>
                    <a:pt x="59" y="0"/>
                  </a:lnTo>
                  <a:lnTo>
                    <a:pt x="56" y="0"/>
                  </a:lnTo>
                  <a:lnTo>
                    <a:pt x="51" y="0"/>
                  </a:lnTo>
                  <a:lnTo>
                    <a:pt x="42" y="2"/>
                  </a:lnTo>
                  <a:lnTo>
                    <a:pt x="39" y="2"/>
                  </a:lnTo>
                  <a:lnTo>
                    <a:pt x="34" y="5"/>
                  </a:lnTo>
                  <a:lnTo>
                    <a:pt x="30" y="5"/>
                  </a:lnTo>
                  <a:lnTo>
                    <a:pt x="29" y="5"/>
                  </a:lnTo>
                  <a:lnTo>
                    <a:pt x="25" y="7"/>
                  </a:lnTo>
                  <a:lnTo>
                    <a:pt x="24" y="9"/>
                  </a:lnTo>
                  <a:lnTo>
                    <a:pt x="20" y="9"/>
                  </a:lnTo>
                  <a:lnTo>
                    <a:pt x="17" y="12"/>
                  </a:lnTo>
                  <a:lnTo>
                    <a:pt x="13" y="14"/>
                  </a:lnTo>
                  <a:lnTo>
                    <a:pt x="10" y="17"/>
                  </a:lnTo>
                  <a:lnTo>
                    <a:pt x="7" y="21"/>
                  </a:lnTo>
                  <a:lnTo>
                    <a:pt x="13" y="22"/>
                  </a:lnTo>
                  <a:lnTo>
                    <a:pt x="15" y="21"/>
                  </a:lnTo>
                  <a:lnTo>
                    <a:pt x="19" y="17"/>
                  </a:lnTo>
                  <a:lnTo>
                    <a:pt x="22" y="14"/>
                  </a:lnTo>
                  <a:lnTo>
                    <a:pt x="25" y="12"/>
                  </a:lnTo>
                  <a:lnTo>
                    <a:pt x="27" y="12"/>
                  </a:lnTo>
                  <a:lnTo>
                    <a:pt x="30" y="10"/>
                  </a:lnTo>
                  <a:lnTo>
                    <a:pt x="32" y="9"/>
                  </a:lnTo>
                  <a:lnTo>
                    <a:pt x="34" y="9"/>
                  </a:lnTo>
                  <a:lnTo>
                    <a:pt x="37" y="9"/>
                  </a:lnTo>
                  <a:lnTo>
                    <a:pt x="42" y="7"/>
                  </a:lnTo>
                  <a:lnTo>
                    <a:pt x="53" y="5"/>
                  </a:lnTo>
                  <a:lnTo>
                    <a:pt x="58" y="4"/>
                  </a:lnTo>
                  <a:lnTo>
                    <a:pt x="59" y="4"/>
                  </a:lnTo>
                  <a:lnTo>
                    <a:pt x="63" y="4"/>
                  </a:lnTo>
                  <a:lnTo>
                    <a:pt x="68" y="4"/>
                  </a:lnTo>
                  <a:lnTo>
                    <a:pt x="71" y="4"/>
                  </a:lnTo>
                  <a:lnTo>
                    <a:pt x="73" y="4"/>
                  </a:lnTo>
                  <a:lnTo>
                    <a:pt x="76" y="5"/>
                  </a:lnTo>
                  <a:lnTo>
                    <a:pt x="78" y="5"/>
                  </a:lnTo>
                  <a:lnTo>
                    <a:pt x="94" y="9"/>
                  </a:lnTo>
                  <a:lnTo>
                    <a:pt x="95" y="9"/>
                  </a:lnTo>
                  <a:lnTo>
                    <a:pt x="97" y="10"/>
                  </a:lnTo>
                  <a:lnTo>
                    <a:pt x="100" y="10"/>
                  </a:lnTo>
                  <a:lnTo>
                    <a:pt x="102" y="12"/>
                  </a:lnTo>
                  <a:lnTo>
                    <a:pt x="102" y="14"/>
                  </a:lnTo>
                  <a:lnTo>
                    <a:pt x="105" y="14"/>
                  </a:lnTo>
                  <a:lnTo>
                    <a:pt x="105" y="15"/>
                  </a:lnTo>
                  <a:lnTo>
                    <a:pt x="109" y="17"/>
                  </a:lnTo>
                  <a:lnTo>
                    <a:pt x="111" y="21"/>
                  </a:lnTo>
                  <a:lnTo>
                    <a:pt x="112" y="21"/>
                  </a:lnTo>
                  <a:lnTo>
                    <a:pt x="116" y="26"/>
                  </a:lnTo>
                  <a:lnTo>
                    <a:pt x="117" y="29"/>
                  </a:lnTo>
                  <a:lnTo>
                    <a:pt x="117" y="31"/>
                  </a:lnTo>
                  <a:lnTo>
                    <a:pt x="119" y="31"/>
                  </a:lnTo>
                  <a:lnTo>
                    <a:pt x="117" y="33"/>
                  </a:lnTo>
                  <a:lnTo>
                    <a:pt x="119" y="34"/>
                  </a:lnTo>
                  <a:lnTo>
                    <a:pt x="119" y="36"/>
                  </a:lnTo>
                  <a:lnTo>
                    <a:pt x="117" y="41"/>
                  </a:lnTo>
                  <a:lnTo>
                    <a:pt x="116" y="43"/>
                  </a:lnTo>
                  <a:lnTo>
                    <a:pt x="116" y="44"/>
                  </a:lnTo>
                  <a:lnTo>
                    <a:pt x="112" y="48"/>
                  </a:lnTo>
                  <a:lnTo>
                    <a:pt x="107" y="53"/>
                  </a:lnTo>
                  <a:lnTo>
                    <a:pt x="105" y="55"/>
                  </a:lnTo>
                  <a:lnTo>
                    <a:pt x="105" y="56"/>
                  </a:lnTo>
                  <a:lnTo>
                    <a:pt x="99" y="58"/>
                  </a:lnTo>
                  <a:lnTo>
                    <a:pt x="97" y="60"/>
                  </a:lnTo>
                  <a:lnTo>
                    <a:pt x="94" y="62"/>
                  </a:lnTo>
                  <a:lnTo>
                    <a:pt x="92" y="62"/>
                  </a:lnTo>
                  <a:lnTo>
                    <a:pt x="90" y="63"/>
                  </a:lnTo>
                  <a:lnTo>
                    <a:pt x="88" y="63"/>
                  </a:lnTo>
                  <a:lnTo>
                    <a:pt x="82" y="65"/>
                  </a:lnTo>
                  <a:lnTo>
                    <a:pt x="75" y="67"/>
                  </a:lnTo>
                  <a:lnTo>
                    <a:pt x="71" y="67"/>
                  </a:lnTo>
                  <a:lnTo>
                    <a:pt x="66" y="67"/>
                  </a:lnTo>
                  <a:lnTo>
                    <a:pt x="65" y="68"/>
                  </a:lnTo>
                  <a:lnTo>
                    <a:pt x="61" y="68"/>
                  </a:lnTo>
                  <a:lnTo>
                    <a:pt x="59" y="68"/>
                  </a:lnTo>
                  <a:lnTo>
                    <a:pt x="56" y="68"/>
                  </a:lnTo>
                  <a:lnTo>
                    <a:pt x="54" y="68"/>
                  </a:lnTo>
                  <a:lnTo>
                    <a:pt x="51" y="68"/>
                  </a:lnTo>
                  <a:lnTo>
                    <a:pt x="47" y="67"/>
                  </a:lnTo>
                  <a:lnTo>
                    <a:pt x="44" y="67"/>
                  </a:lnTo>
                  <a:lnTo>
                    <a:pt x="39" y="65"/>
                  </a:lnTo>
                  <a:lnTo>
                    <a:pt x="37" y="65"/>
                  </a:lnTo>
                  <a:lnTo>
                    <a:pt x="36" y="65"/>
                  </a:lnTo>
                  <a:lnTo>
                    <a:pt x="30" y="63"/>
                  </a:lnTo>
                  <a:lnTo>
                    <a:pt x="25" y="62"/>
                  </a:lnTo>
                  <a:lnTo>
                    <a:pt x="24" y="60"/>
                  </a:lnTo>
                  <a:lnTo>
                    <a:pt x="22" y="58"/>
                  </a:lnTo>
                  <a:lnTo>
                    <a:pt x="19" y="56"/>
                  </a:lnTo>
                  <a:lnTo>
                    <a:pt x="17" y="55"/>
                  </a:lnTo>
                  <a:lnTo>
                    <a:pt x="13" y="51"/>
                  </a:lnTo>
                  <a:lnTo>
                    <a:pt x="10" y="46"/>
                  </a:lnTo>
                  <a:lnTo>
                    <a:pt x="8" y="43"/>
                  </a:lnTo>
                  <a:lnTo>
                    <a:pt x="8" y="41"/>
                  </a:lnTo>
                  <a:lnTo>
                    <a:pt x="7" y="36"/>
                  </a:lnTo>
                  <a:lnTo>
                    <a:pt x="8" y="34"/>
                  </a:lnTo>
                  <a:lnTo>
                    <a:pt x="8" y="33"/>
                  </a:lnTo>
                  <a:lnTo>
                    <a:pt x="10" y="31"/>
                  </a:lnTo>
                  <a:lnTo>
                    <a:pt x="10" y="29"/>
                  </a:lnTo>
                  <a:lnTo>
                    <a:pt x="10" y="27"/>
                  </a:lnTo>
                  <a:lnTo>
                    <a:pt x="13" y="22"/>
                  </a:lnTo>
                  <a:lnTo>
                    <a:pt x="7" y="21"/>
                  </a:lnTo>
                  <a:close/>
                </a:path>
              </a:pathLst>
            </a:custGeom>
            <a:solidFill>
              <a:srgbClr val="808080"/>
            </a:solidFill>
            <a:ln w="9525">
              <a:noFill/>
              <a:round/>
              <a:headEnd/>
              <a:tailEnd/>
            </a:ln>
          </p:spPr>
          <p:txBody>
            <a:bodyPr/>
            <a:lstStyle/>
            <a:p>
              <a:endParaRPr lang="en-US"/>
            </a:p>
          </p:txBody>
        </p:sp>
        <p:sp>
          <p:nvSpPr>
            <p:cNvPr id="611" name="Freeform 2782"/>
            <p:cNvSpPr>
              <a:spLocks/>
            </p:cNvSpPr>
            <p:nvPr/>
          </p:nvSpPr>
          <p:spPr bwMode="auto">
            <a:xfrm>
              <a:off x="3591" y="2811"/>
              <a:ext cx="149" cy="87"/>
            </a:xfrm>
            <a:custGeom>
              <a:avLst/>
              <a:gdLst>
                <a:gd name="T0" fmla="*/ 96 w 149"/>
                <a:gd name="T1" fmla="*/ 2 h 87"/>
                <a:gd name="T2" fmla="*/ 89 w 149"/>
                <a:gd name="T3" fmla="*/ 0 h 87"/>
                <a:gd name="T4" fmla="*/ 84 w 149"/>
                <a:gd name="T5" fmla="*/ 0 h 87"/>
                <a:gd name="T6" fmla="*/ 75 w 149"/>
                <a:gd name="T7" fmla="*/ 0 h 87"/>
                <a:gd name="T8" fmla="*/ 67 w 149"/>
                <a:gd name="T9" fmla="*/ 0 h 87"/>
                <a:gd name="T10" fmla="*/ 62 w 149"/>
                <a:gd name="T11" fmla="*/ 0 h 87"/>
                <a:gd name="T12" fmla="*/ 41 w 149"/>
                <a:gd name="T13" fmla="*/ 5 h 87"/>
                <a:gd name="T14" fmla="*/ 36 w 149"/>
                <a:gd name="T15" fmla="*/ 7 h 87"/>
                <a:gd name="T16" fmla="*/ 31 w 149"/>
                <a:gd name="T17" fmla="*/ 9 h 87"/>
                <a:gd name="T18" fmla="*/ 28 w 149"/>
                <a:gd name="T19" fmla="*/ 10 h 87"/>
                <a:gd name="T20" fmla="*/ 24 w 149"/>
                <a:gd name="T21" fmla="*/ 12 h 87"/>
                <a:gd name="T22" fmla="*/ 19 w 149"/>
                <a:gd name="T23" fmla="*/ 17 h 87"/>
                <a:gd name="T24" fmla="*/ 14 w 149"/>
                <a:gd name="T25" fmla="*/ 19 h 87"/>
                <a:gd name="T26" fmla="*/ 9 w 149"/>
                <a:gd name="T27" fmla="*/ 26 h 87"/>
                <a:gd name="T28" fmla="*/ 2 w 149"/>
                <a:gd name="T29" fmla="*/ 32 h 87"/>
                <a:gd name="T30" fmla="*/ 2 w 149"/>
                <a:gd name="T31" fmla="*/ 38 h 87"/>
                <a:gd name="T32" fmla="*/ 0 w 149"/>
                <a:gd name="T33" fmla="*/ 41 h 87"/>
                <a:gd name="T34" fmla="*/ 0 w 149"/>
                <a:gd name="T35" fmla="*/ 46 h 87"/>
                <a:gd name="T36" fmla="*/ 0 w 149"/>
                <a:gd name="T37" fmla="*/ 51 h 87"/>
                <a:gd name="T38" fmla="*/ 9 w 149"/>
                <a:gd name="T39" fmla="*/ 65 h 87"/>
                <a:gd name="T40" fmla="*/ 12 w 149"/>
                <a:gd name="T41" fmla="*/ 68 h 87"/>
                <a:gd name="T42" fmla="*/ 17 w 149"/>
                <a:gd name="T43" fmla="*/ 72 h 87"/>
                <a:gd name="T44" fmla="*/ 21 w 149"/>
                <a:gd name="T45" fmla="*/ 75 h 87"/>
                <a:gd name="T46" fmla="*/ 29 w 149"/>
                <a:gd name="T47" fmla="*/ 77 h 87"/>
                <a:gd name="T48" fmla="*/ 41 w 149"/>
                <a:gd name="T49" fmla="*/ 82 h 87"/>
                <a:gd name="T50" fmla="*/ 55 w 149"/>
                <a:gd name="T51" fmla="*/ 87 h 87"/>
                <a:gd name="T52" fmla="*/ 60 w 149"/>
                <a:gd name="T53" fmla="*/ 87 h 87"/>
                <a:gd name="T54" fmla="*/ 67 w 149"/>
                <a:gd name="T55" fmla="*/ 87 h 87"/>
                <a:gd name="T56" fmla="*/ 72 w 149"/>
                <a:gd name="T57" fmla="*/ 87 h 87"/>
                <a:gd name="T58" fmla="*/ 77 w 149"/>
                <a:gd name="T59" fmla="*/ 87 h 87"/>
                <a:gd name="T60" fmla="*/ 84 w 149"/>
                <a:gd name="T61" fmla="*/ 87 h 87"/>
                <a:gd name="T62" fmla="*/ 104 w 149"/>
                <a:gd name="T63" fmla="*/ 82 h 87"/>
                <a:gd name="T64" fmla="*/ 110 w 149"/>
                <a:gd name="T65" fmla="*/ 80 h 87"/>
                <a:gd name="T66" fmla="*/ 116 w 149"/>
                <a:gd name="T67" fmla="*/ 78 h 87"/>
                <a:gd name="T68" fmla="*/ 120 w 149"/>
                <a:gd name="T69" fmla="*/ 77 h 87"/>
                <a:gd name="T70" fmla="*/ 125 w 149"/>
                <a:gd name="T71" fmla="*/ 75 h 87"/>
                <a:gd name="T72" fmla="*/ 128 w 149"/>
                <a:gd name="T73" fmla="*/ 72 h 87"/>
                <a:gd name="T74" fmla="*/ 132 w 149"/>
                <a:gd name="T75" fmla="*/ 70 h 87"/>
                <a:gd name="T76" fmla="*/ 137 w 149"/>
                <a:gd name="T77" fmla="*/ 65 h 87"/>
                <a:gd name="T78" fmla="*/ 144 w 149"/>
                <a:gd name="T79" fmla="*/ 56 h 87"/>
                <a:gd name="T80" fmla="*/ 147 w 149"/>
                <a:gd name="T81" fmla="*/ 50 h 87"/>
                <a:gd name="T82" fmla="*/ 147 w 149"/>
                <a:gd name="T83" fmla="*/ 44 h 87"/>
                <a:gd name="T84" fmla="*/ 149 w 149"/>
                <a:gd name="T85" fmla="*/ 43 h 87"/>
                <a:gd name="T86" fmla="*/ 147 w 149"/>
                <a:gd name="T87" fmla="*/ 39 h 87"/>
                <a:gd name="T88" fmla="*/ 147 w 149"/>
                <a:gd name="T89" fmla="*/ 34 h 87"/>
                <a:gd name="T90" fmla="*/ 139 w 149"/>
                <a:gd name="T91" fmla="*/ 21 h 87"/>
                <a:gd name="T92" fmla="*/ 135 w 149"/>
                <a:gd name="T93" fmla="*/ 19 h 87"/>
                <a:gd name="T94" fmla="*/ 132 w 149"/>
                <a:gd name="T95" fmla="*/ 15 h 87"/>
                <a:gd name="T96" fmla="*/ 128 w 149"/>
                <a:gd name="T97" fmla="*/ 14 h 87"/>
                <a:gd name="T98" fmla="*/ 125 w 149"/>
                <a:gd name="T99" fmla="*/ 12 h 87"/>
                <a:gd name="T100" fmla="*/ 121 w 149"/>
                <a:gd name="T101" fmla="*/ 10 h 87"/>
                <a:gd name="T102" fmla="*/ 120 w 149"/>
                <a:gd name="T103" fmla="*/ 7 h 87"/>
                <a:gd name="T104" fmla="*/ 104 w 149"/>
                <a:gd name="T105" fmla="*/ 3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9"/>
                <a:gd name="T160" fmla="*/ 0 h 87"/>
                <a:gd name="T161" fmla="*/ 149 w 149"/>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9" h="87">
                  <a:moveTo>
                    <a:pt x="104" y="3"/>
                  </a:moveTo>
                  <a:lnTo>
                    <a:pt x="99" y="2"/>
                  </a:lnTo>
                  <a:lnTo>
                    <a:pt x="96" y="2"/>
                  </a:lnTo>
                  <a:lnTo>
                    <a:pt x="92" y="0"/>
                  </a:lnTo>
                  <a:lnTo>
                    <a:pt x="91" y="2"/>
                  </a:lnTo>
                  <a:lnTo>
                    <a:pt x="89" y="0"/>
                  </a:lnTo>
                  <a:lnTo>
                    <a:pt x="87" y="0"/>
                  </a:lnTo>
                  <a:lnTo>
                    <a:pt x="86" y="0"/>
                  </a:lnTo>
                  <a:lnTo>
                    <a:pt x="84" y="0"/>
                  </a:lnTo>
                  <a:lnTo>
                    <a:pt x="81" y="0"/>
                  </a:lnTo>
                  <a:lnTo>
                    <a:pt x="79" y="0"/>
                  </a:lnTo>
                  <a:lnTo>
                    <a:pt x="75" y="0"/>
                  </a:lnTo>
                  <a:lnTo>
                    <a:pt x="74" y="0"/>
                  </a:lnTo>
                  <a:lnTo>
                    <a:pt x="72" y="0"/>
                  </a:lnTo>
                  <a:lnTo>
                    <a:pt x="67" y="0"/>
                  </a:lnTo>
                  <a:lnTo>
                    <a:pt x="65" y="0"/>
                  </a:lnTo>
                  <a:lnTo>
                    <a:pt x="64" y="0"/>
                  </a:lnTo>
                  <a:lnTo>
                    <a:pt x="62" y="0"/>
                  </a:lnTo>
                  <a:lnTo>
                    <a:pt x="60" y="0"/>
                  </a:lnTo>
                  <a:lnTo>
                    <a:pt x="43" y="3"/>
                  </a:lnTo>
                  <a:lnTo>
                    <a:pt x="41" y="5"/>
                  </a:lnTo>
                  <a:lnTo>
                    <a:pt x="40" y="5"/>
                  </a:lnTo>
                  <a:lnTo>
                    <a:pt x="38" y="5"/>
                  </a:lnTo>
                  <a:lnTo>
                    <a:pt x="36" y="7"/>
                  </a:lnTo>
                  <a:lnTo>
                    <a:pt x="35" y="7"/>
                  </a:lnTo>
                  <a:lnTo>
                    <a:pt x="33" y="7"/>
                  </a:lnTo>
                  <a:lnTo>
                    <a:pt x="31" y="9"/>
                  </a:lnTo>
                  <a:lnTo>
                    <a:pt x="29" y="9"/>
                  </a:lnTo>
                  <a:lnTo>
                    <a:pt x="29" y="10"/>
                  </a:lnTo>
                  <a:lnTo>
                    <a:pt x="28" y="10"/>
                  </a:lnTo>
                  <a:lnTo>
                    <a:pt x="26" y="10"/>
                  </a:lnTo>
                  <a:lnTo>
                    <a:pt x="26" y="12"/>
                  </a:lnTo>
                  <a:lnTo>
                    <a:pt x="24" y="12"/>
                  </a:lnTo>
                  <a:lnTo>
                    <a:pt x="23" y="12"/>
                  </a:lnTo>
                  <a:lnTo>
                    <a:pt x="21" y="14"/>
                  </a:lnTo>
                  <a:lnTo>
                    <a:pt x="19" y="17"/>
                  </a:lnTo>
                  <a:lnTo>
                    <a:pt x="17" y="17"/>
                  </a:lnTo>
                  <a:lnTo>
                    <a:pt x="16" y="17"/>
                  </a:lnTo>
                  <a:lnTo>
                    <a:pt x="14" y="19"/>
                  </a:lnTo>
                  <a:lnTo>
                    <a:pt x="12" y="21"/>
                  </a:lnTo>
                  <a:lnTo>
                    <a:pt x="11" y="22"/>
                  </a:lnTo>
                  <a:lnTo>
                    <a:pt x="9" y="26"/>
                  </a:lnTo>
                  <a:lnTo>
                    <a:pt x="6" y="29"/>
                  </a:lnTo>
                  <a:lnTo>
                    <a:pt x="6" y="31"/>
                  </a:lnTo>
                  <a:lnTo>
                    <a:pt x="2" y="32"/>
                  </a:lnTo>
                  <a:lnTo>
                    <a:pt x="2" y="36"/>
                  </a:lnTo>
                  <a:lnTo>
                    <a:pt x="0" y="36"/>
                  </a:lnTo>
                  <a:lnTo>
                    <a:pt x="2" y="38"/>
                  </a:lnTo>
                  <a:lnTo>
                    <a:pt x="0" y="38"/>
                  </a:lnTo>
                  <a:lnTo>
                    <a:pt x="0" y="39"/>
                  </a:lnTo>
                  <a:lnTo>
                    <a:pt x="0" y="41"/>
                  </a:lnTo>
                  <a:lnTo>
                    <a:pt x="0" y="43"/>
                  </a:lnTo>
                  <a:lnTo>
                    <a:pt x="0" y="44"/>
                  </a:lnTo>
                  <a:lnTo>
                    <a:pt x="0" y="46"/>
                  </a:lnTo>
                  <a:lnTo>
                    <a:pt x="0" y="48"/>
                  </a:lnTo>
                  <a:lnTo>
                    <a:pt x="0" y="50"/>
                  </a:lnTo>
                  <a:lnTo>
                    <a:pt x="0" y="51"/>
                  </a:lnTo>
                  <a:lnTo>
                    <a:pt x="0" y="53"/>
                  </a:lnTo>
                  <a:lnTo>
                    <a:pt x="2" y="55"/>
                  </a:lnTo>
                  <a:lnTo>
                    <a:pt x="9" y="65"/>
                  </a:lnTo>
                  <a:lnTo>
                    <a:pt x="11" y="67"/>
                  </a:lnTo>
                  <a:lnTo>
                    <a:pt x="11" y="68"/>
                  </a:lnTo>
                  <a:lnTo>
                    <a:pt x="12" y="68"/>
                  </a:lnTo>
                  <a:lnTo>
                    <a:pt x="14" y="70"/>
                  </a:lnTo>
                  <a:lnTo>
                    <a:pt x="16" y="72"/>
                  </a:lnTo>
                  <a:lnTo>
                    <a:pt x="17" y="72"/>
                  </a:lnTo>
                  <a:lnTo>
                    <a:pt x="19" y="73"/>
                  </a:lnTo>
                  <a:lnTo>
                    <a:pt x="21" y="73"/>
                  </a:lnTo>
                  <a:lnTo>
                    <a:pt x="21" y="75"/>
                  </a:lnTo>
                  <a:lnTo>
                    <a:pt x="24" y="75"/>
                  </a:lnTo>
                  <a:lnTo>
                    <a:pt x="26" y="77"/>
                  </a:lnTo>
                  <a:lnTo>
                    <a:pt x="29" y="77"/>
                  </a:lnTo>
                  <a:lnTo>
                    <a:pt x="29" y="78"/>
                  </a:lnTo>
                  <a:lnTo>
                    <a:pt x="35" y="80"/>
                  </a:lnTo>
                  <a:lnTo>
                    <a:pt x="41" y="82"/>
                  </a:lnTo>
                  <a:lnTo>
                    <a:pt x="50" y="85"/>
                  </a:lnTo>
                  <a:lnTo>
                    <a:pt x="52" y="85"/>
                  </a:lnTo>
                  <a:lnTo>
                    <a:pt x="55" y="87"/>
                  </a:lnTo>
                  <a:lnTo>
                    <a:pt x="57" y="85"/>
                  </a:lnTo>
                  <a:lnTo>
                    <a:pt x="58" y="87"/>
                  </a:lnTo>
                  <a:lnTo>
                    <a:pt x="60" y="87"/>
                  </a:lnTo>
                  <a:lnTo>
                    <a:pt x="64" y="87"/>
                  </a:lnTo>
                  <a:lnTo>
                    <a:pt x="65" y="87"/>
                  </a:lnTo>
                  <a:lnTo>
                    <a:pt x="67" y="87"/>
                  </a:lnTo>
                  <a:lnTo>
                    <a:pt x="69" y="87"/>
                  </a:lnTo>
                  <a:lnTo>
                    <a:pt x="70" y="87"/>
                  </a:lnTo>
                  <a:lnTo>
                    <a:pt x="72" y="87"/>
                  </a:lnTo>
                  <a:lnTo>
                    <a:pt x="74" y="87"/>
                  </a:lnTo>
                  <a:lnTo>
                    <a:pt x="75" y="87"/>
                  </a:lnTo>
                  <a:lnTo>
                    <a:pt x="77" y="87"/>
                  </a:lnTo>
                  <a:lnTo>
                    <a:pt x="81" y="87"/>
                  </a:lnTo>
                  <a:lnTo>
                    <a:pt x="82" y="87"/>
                  </a:lnTo>
                  <a:lnTo>
                    <a:pt x="84" y="87"/>
                  </a:lnTo>
                  <a:lnTo>
                    <a:pt x="86" y="87"/>
                  </a:lnTo>
                  <a:lnTo>
                    <a:pt x="87" y="87"/>
                  </a:lnTo>
                  <a:lnTo>
                    <a:pt x="104" y="82"/>
                  </a:lnTo>
                  <a:lnTo>
                    <a:pt x="106" y="82"/>
                  </a:lnTo>
                  <a:lnTo>
                    <a:pt x="110" y="82"/>
                  </a:lnTo>
                  <a:lnTo>
                    <a:pt x="110" y="80"/>
                  </a:lnTo>
                  <a:lnTo>
                    <a:pt x="111" y="80"/>
                  </a:lnTo>
                  <a:lnTo>
                    <a:pt x="115" y="80"/>
                  </a:lnTo>
                  <a:lnTo>
                    <a:pt x="116" y="78"/>
                  </a:lnTo>
                  <a:lnTo>
                    <a:pt x="116" y="77"/>
                  </a:lnTo>
                  <a:lnTo>
                    <a:pt x="118" y="77"/>
                  </a:lnTo>
                  <a:lnTo>
                    <a:pt x="120" y="77"/>
                  </a:lnTo>
                  <a:lnTo>
                    <a:pt x="121" y="75"/>
                  </a:lnTo>
                  <a:lnTo>
                    <a:pt x="123" y="75"/>
                  </a:lnTo>
                  <a:lnTo>
                    <a:pt x="125" y="75"/>
                  </a:lnTo>
                  <a:lnTo>
                    <a:pt x="127" y="73"/>
                  </a:lnTo>
                  <a:lnTo>
                    <a:pt x="127" y="72"/>
                  </a:lnTo>
                  <a:lnTo>
                    <a:pt x="128" y="72"/>
                  </a:lnTo>
                  <a:lnTo>
                    <a:pt x="130" y="72"/>
                  </a:lnTo>
                  <a:lnTo>
                    <a:pt x="130" y="70"/>
                  </a:lnTo>
                  <a:lnTo>
                    <a:pt x="132" y="70"/>
                  </a:lnTo>
                  <a:lnTo>
                    <a:pt x="133" y="68"/>
                  </a:lnTo>
                  <a:lnTo>
                    <a:pt x="135" y="65"/>
                  </a:lnTo>
                  <a:lnTo>
                    <a:pt x="137" y="65"/>
                  </a:lnTo>
                  <a:lnTo>
                    <a:pt x="140" y="61"/>
                  </a:lnTo>
                  <a:lnTo>
                    <a:pt x="144" y="58"/>
                  </a:lnTo>
                  <a:lnTo>
                    <a:pt x="144" y="56"/>
                  </a:lnTo>
                  <a:lnTo>
                    <a:pt x="147" y="53"/>
                  </a:lnTo>
                  <a:lnTo>
                    <a:pt x="147" y="51"/>
                  </a:lnTo>
                  <a:lnTo>
                    <a:pt x="147" y="50"/>
                  </a:lnTo>
                  <a:lnTo>
                    <a:pt x="147" y="48"/>
                  </a:lnTo>
                  <a:lnTo>
                    <a:pt x="147" y="46"/>
                  </a:lnTo>
                  <a:lnTo>
                    <a:pt x="147" y="44"/>
                  </a:lnTo>
                  <a:lnTo>
                    <a:pt x="149" y="44"/>
                  </a:lnTo>
                  <a:lnTo>
                    <a:pt x="147" y="43"/>
                  </a:lnTo>
                  <a:lnTo>
                    <a:pt x="149" y="43"/>
                  </a:lnTo>
                  <a:lnTo>
                    <a:pt x="149" y="41"/>
                  </a:lnTo>
                  <a:lnTo>
                    <a:pt x="147" y="41"/>
                  </a:lnTo>
                  <a:lnTo>
                    <a:pt x="147" y="39"/>
                  </a:lnTo>
                  <a:lnTo>
                    <a:pt x="147" y="38"/>
                  </a:lnTo>
                  <a:lnTo>
                    <a:pt x="147" y="36"/>
                  </a:lnTo>
                  <a:lnTo>
                    <a:pt x="147" y="34"/>
                  </a:lnTo>
                  <a:lnTo>
                    <a:pt x="147" y="32"/>
                  </a:lnTo>
                  <a:lnTo>
                    <a:pt x="140" y="22"/>
                  </a:lnTo>
                  <a:lnTo>
                    <a:pt x="139" y="21"/>
                  </a:lnTo>
                  <a:lnTo>
                    <a:pt x="137" y="21"/>
                  </a:lnTo>
                  <a:lnTo>
                    <a:pt x="137" y="19"/>
                  </a:lnTo>
                  <a:lnTo>
                    <a:pt x="135" y="19"/>
                  </a:lnTo>
                  <a:lnTo>
                    <a:pt x="135" y="17"/>
                  </a:lnTo>
                  <a:lnTo>
                    <a:pt x="132" y="17"/>
                  </a:lnTo>
                  <a:lnTo>
                    <a:pt x="132" y="15"/>
                  </a:lnTo>
                  <a:lnTo>
                    <a:pt x="130" y="15"/>
                  </a:lnTo>
                  <a:lnTo>
                    <a:pt x="130" y="14"/>
                  </a:lnTo>
                  <a:lnTo>
                    <a:pt x="128" y="14"/>
                  </a:lnTo>
                  <a:lnTo>
                    <a:pt x="128" y="12"/>
                  </a:lnTo>
                  <a:lnTo>
                    <a:pt x="127" y="12"/>
                  </a:lnTo>
                  <a:lnTo>
                    <a:pt x="125" y="12"/>
                  </a:lnTo>
                  <a:lnTo>
                    <a:pt x="125" y="10"/>
                  </a:lnTo>
                  <a:lnTo>
                    <a:pt x="123" y="10"/>
                  </a:lnTo>
                  <a:lnTo>
                    <a:pt x="121" y="10"/>
                  </a:lnTo>
                  <a:lnTo>
                    <a:pt x="121" y="9"/>
                  </a:lnTo>
                  <a:lnTo>
                    <a:pt x="120" y="9"/>
                  </a:lnTo>
                  <a:lnTo>
                    <a:pt x="120" y="7"/>
                  </a:lnTo>
                  <a:lnTo>
                    <a:pt x="115" y="7"/>
                  </a:lnTo>
                  <a:lnTo>
                    <a:pt x="113" y="5"/>
                  </a:lnTo>
                  <a:lnTo>
                    <a:pt x="104" y="3"/>
                  </a:lnTo>
                  <a:close/>
                </a:path>
              </a:pathLst>
            </a:custGeom>
            <a:solidFill>
              <a:srgbClr val="808080"/>
            </a:solidFill>
            <a:ln w="9525">
              <a:noFill/>
              <a:round/>
              <a:headEnd/>
              <a:tailEnd/>
            </a:ln>
          </p:spPr>
          <p:txBody>
            <a:bodyPr/>
            <a:lstStyle/>
            <a:p>
              <a:endParaRPr lang="en-US"/>
            </a:p>
          </p:txBody>
        </p:sp>
        <p:sp>
          <p:nvSpPr>
            <p:cNvPr id="612" name="Freeform 2783"/>
            <p:cNvSpPr>
              <a:spLocks/>
            </p:cNvSpPr>
            <p:nvPr/>
          </p:nvSpPr>
          <p:spPr bwMode="auto">
            <a:xfrm>
              <a:off x="3588" y="2809"/>
              <a:ext cx="153" cy="91"/>
            </a:xfrm>
            <a:custGeom>
              <a:avLst/>
              <a:gdLst>
                <a:gd name="T0" fmla="*/ 2 w 153"/>
                <a:gd name="T1" fmla="*/ 38 h 91"/>
                <a:gd name="T2" fmla="*/ 0 w 153"/>
                <a:gd name="T3" fmla="*/ 46 h 91"/>
                <a:gd name="T4" fmla="*/ 2 w 153"/>
                <a:gd name="T5" fmla="*/ 55 h 91"/>
                <a:gd name="T6" fmla="*/ 10 w 153"/>
                <a:gd name="T7" fmla="*/ 70 h 91"/>
                <a:gd name="T8" fmla="*/ 22 w 153"/>
                <a:gd name="T9" fmla="*/ 77 h 91"/>
                <a:gd name="T10" fmla="*/ 38 w 153"/>
                <a:gd name="T11" fmla="*/ 84 h 91"/>
                <a:gd name="T12" fmla="*/ 55 w 153"/>
                <a:gd name="T13" fmla="*/ 89 h 91"/>
                <a:gd name="T14" fmla="*/ 73 w 153"/>
                <a:gd name="T15" fmla="*/ 91 h 91"/>
                <a:gd name="T16" fmla="*/ 92 w 153"/>
                <a:gd name="T17" fmla="*/ 89 h 91"/>
                <a:gd name="T18" fmla="*/ 116 w 153"/>
                <a:gd name="T19" fmla="*/ 84 h 91"/>
                <a:gd name="T20" fmla="*/ 128 w 153"/>
                <a:gd name="T21" fmla="*/ 77 h 91"/>
                <a:gd name="T22" fmla="*/ 142 w 153"/>
                <a:gd name="T23" fmla="*/ 70 h 91"/>
                <a:gd name="T24" fmla="*/ 148 w 153"/>
                <a:gd name="T25" fmla="*/ 62 h 91"/>
                <a:gd name="T26" fmla="*/ 153 w 153"/>
                <a:gd name="T27" fmla="*/ 50 h 91"/>
                <a:gd name="T28" fmla="*/ 153 w 153"/>
                <a:gd name="T29" fmla="*/ 34 h 91"/>
                <a:gd name="T30" fmla="*/ 143 w 153"/>
                <a:gd name="T31" fmla="*/ 21 h 91"/>
                <a:gd name="T32" fmla="*/ 133 w 153"/>
                <a:gd name="T33" fmla="*/ 14 h 91"/>
                <a:gd name="T34" fmla="*/ 121 w 153"/>
                <a:gd name="T35" fmla="*/ 7 h 91"/>
                <a:gd name="T36" fmla="*/ 97 w 153"/>
                <a:gd name="T37" fmla="*/ 2 h 91"/>
                <a:gd name="T38" fmla="*/ 73 w 153"/>
                <a:gd name="T39" fmla="*/ 0 h 91"/>
                <a:gd name="T40" fmla="*/ 55 w 153"/>
                <a:gd name="T41" fmla="*/ 2 h 91"/>
                <a:gd name="T42" fmla="*/ 34 w 153"/>
                <a:gd name="T43" fmla="*/ 9 h 91"/>
                <a:gd name="T44" fmla="*/ 24 w 153"/>
                <a:gd name="T45" fmla="*/ 14 h 91"/>
                <a:gd name="T46" fmla="*/ 12 w 153"/>
                <a:gd name="T47" fmla="*/ 21 h 91"/>
                <a:gd name="T48" fmla="*/ 22 w 153"/>
                <a:gd name="T49" fmla="*/ 21 h 91"/>
                <a:gd name="T50" fmla="*/ 31 w 153"/>
                <a:gd name="T51" fmla="*/ 16 h 91"/>
                <a:gd name="T52" fmla="*/ 41 w 153"/>
                <a:gd name="T53" fmla="*/ 11 h 91"/>
                <a:gd name="T54" fmla="*/ 63 w 153"/>
                <a:gd name="T55" fmla="*/ 5 h 91"/>
                <a:gd name="T56" fmla="*/ 78 w 153"/>
                <a:gd name="T57" fmla="*/ 4 h 91"/>
                <a:gd name="T58" fmla="*/ 99 w 153"/>
                <a:gd name="T59" fmla="*/ 5 h 91"/>
                <a:gd name="T60" fmla="*/ 119 w 153"/>
                <a:gd name="T61" fmla="*/ 12 h 91"/>
                <a:gd name="T62" fmla="*/ 131 w 153"/>
                <a:gd name="T63" fmla="*/ 19 h 91"/>
                <a:gd name="T64" fmla="*/ 138 w 153"/>
                <a:gd name="T65" fmla="*/ 26 h 91"/>
                <a:gd name="T66" fmla="*/ 145 w 153"/>
                <a:gd name="T67" fmla="*/ 36 h 91"/>
                <a:gd name="T68" fmla="*/ 145 w 153"/>
                <a:gd name="T69" fmla="*/ 50 h 91"/>
                <a:gd name="T70" fmla="*/ 142 w 153"/>
                <a:gd name="T71" fmla="*/ 60 h 91"/>
                <a:gd name="T72" fmla="*/ 133 w 153"/>
                <a:gd name="T73" fmla="*/ 69 h 91"/>
                <a:gd name="T74" fmla="*/ 119 w 153"/>
                <a:gd name="T75" fmla="*/ 75 h 91"/>
                <a:gd name="T76" fmla="*/ 107 w 153"/>
                <a:gd name="T77" fmla="*/ 80 h 91"/>
                <a:gd name="T78" fmla="*/ 89 w 153"/>
                <a:gd name="T79" fmla="*/ 86 h 91"/>
                <a:gd name="T80" fmla="*/ 73 w 153"/>
                <a:gd name="T81" fmla="*/ 86 h 91"/>
                <a:gd name="T82" fmla="*/ 56 w 153"/>
                <a:gd name="T83" fmla="*/ 84 h 91"/>
                <a:gd name="T84" fmla="*/ 41 w 153"/>
                <a:gd name="T85" fmla="*/ 80 h 91"/>
                <a:gd name="T86" fmla="*/ 27 w 153"/>
                <a:gd name="T87" fmla="*/ 75 h 91"/>
                <a:gd name="T88" fmla="*/ 17 w 153"/>
                <a:gd name="T89" fmla="*/ 67 h 91"/>
                <a:gd name="T90" fmla="*/ 9 w 153"/>
                <a:gd name="T91" fmla="*/ 53 h 91"/>
                <a:gd name="T92" fmla="*/ 9 w 153"/>
                <a:gd name="T93" fmla="*/ 46 h 91"/>
                <a:gd name="T94" fmla="*/ 9 w 153"/>
                <a:gd name="T95" fmla="*/ 38 h 91"/>
                <a:gd name="T96" fmla="*/ 9 w 153"/>
                <a:gd name="T97" fmla="*/ 28 h 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91"/>
                <a:gd name="T149" fmla="*/ 153 w 153"/>
                <a:gd name="T150" fmla="*/ 91 h 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91">
                  <a:moveTo>
                    <a:pt x="9" y="28"/>
                  </a:moveTo>
                  <a:lnTo>
                    <a:pt x="3" y="33"/>
                  </a:lnTo>
                  <a:lnTo>
                    <a:pt x="2" y="34"/>
                  </a:lnTo>
                  <a:lnTo>
                    <a:pt x="2" y="38"/>
                  </a:lnTo>
                  <a:lnTo>
                    <a:pt x="0" y="40"/>
                  </a:lnTo>
                  <a:lnTo>
                    <a:pt x="0" y="41"/>
                  </a:lnTo>
                  <a:lnTo>
                    <a:pt x="0" y="43"/>
                  </a:lnTo>
                  <a:lnTo>
                    <a:pt x="0" y="46"/>
                  </a:lnTo>
                  <a:lnTo>
                    <a:pt x="0" y="50"/>
                  </a:lnTo>
                  <a:lnTo>
                    <a:pt x="0" y="52"/>
                  </a:lnTo>
                  <a:lnTo>
                    <a:pt x="0" y="53"/>
                  </a:lnTo>
                  <a:lnTo>
                    <a:pt x="2" y="55"/>
                  </a:lnTo>
                  <a:lnTo>
                    <a:pt x="3" y="60"/>
                  </a:lnTo>
                  <a:lnTo>
                    <a:pt x="5" y="63"/>
                  </a:lnTo>
                  <a:lnTo>
                    <a:pt x="9" y="67"/>
                  </a:lnTo>
                  <a:lnTo>
                    <a:pt x="10" y="70"/>
                  </a:lnTo>
                  <a:lnTo>
                    <a:pt x="12" y="72"/>
                  </a:lnTo>
                  <a:lnTo>
                    <a:pt x="14" y="72"/>
                  </a:lnTo>
                  <a:lnTo>
                    <a:pt x="19" y="75"/>
                  </a:lnTo>
                  <a:lnTo>
                    <a:pt x="22" y="77"/>
                  </a:lnTo>
                  <a:lnTo>
                    <a:pt x="24" y="79"/>
                  </a:lnTo>
                  <a:lnTo>
                    <a:pt x="31" y="82"/>
                  </a:lnTo>
                  <a:lnTo>
                    <a:pt x="32" y="84"/>
                  </a:lnTo>
                  <a:lnTo>
                    <a:pt x="38" y="84"/>
                  </a:lnTo>
                  <a:lnTo>
                    <a:pt x="43" y="86"/>
                  </a:lnTo>
                  <a:lnTo>
                    <a:pt x="43" y="87"/>
                  </a:lnTo>
                  <a:lnTo>
                    <a:pt x="48" y="87"/>
                  </a:lnTo>
                  <a:lnTo>
                    <a:pt x="55" y="89"/>
                  </a:lnTo>
                  <a:lnTo>
                    <a:pt x="58" y="89"/>
                  </a:lnTo>
                  <a:lnTo>
                    <a:pt x="65" y="89"/>
                  </a:lnTo>
                  <a:lnTo>
                    <a:pt x="68" y="89"/>
                  </a:lnTo>
                  <a:lnTo>
                    <a:pt x="73" y="91"/>
                  </a:lnTo>
                  <a:lnTo>
                    <a:pt x="80" y="89"/>
                  </a:lnTo>
                  <a:lnTo>
                    <a:pt x="84" y="89"/>
                  </a:lnTo>
                  <a:lnTo>
                    <a:pt x="87" y="89"/>
                  </a:lnTo>
                  <a:lnTo>
                    <a:pt x="92" y="89"/>
                  </a:lnTo>
                  <a:lnTo>
                    <a:pt x="94" y="89"/>
                  </a:lnTo>
                  <a:lnTo>
                    <a:pt x="109" y="86"/>
                  </a:lnTo>
                  <a:lnTo>
                    <a:pt x="111" y="84"/>
                  </a:lnTo>
                  <a:lnTo>
                    <a:pt x="116" y="84"/>
                  </a:lnTo>
                  <a:lnTo>
                    <a:pt x="119" y="82"/>
                  </a:lnTo>
                  <a:lnTo>
                    <a:pt x="123" y="80"/>
                  </a:lnTo>
                  <a:lnTo>
                    <a:pt x="124" y="79"/>
                  </a:lnTo>
                  <a:lnTo>
                    <a:pt x="128" y="77"/>
                  </a:lnTo>
                  <a:lnTo>
                    <a:pt x="133" y="75"/>
                  </a:lnTo>
                  <a:lnTo>
                    <a:pt x="136" y="74"/>
                  </a:lnTo>
                  <a:lnTo>
                    <a:pt x="138" y="72"/>
                  </a:lnTo>
                  <a:lnTo>
                    <a:pt x="142" y="70"/>
                  </a:lnTo>
                  <a:lnTo>
                    <a:pt x="143" y="65"/>
                  </a:lnTo>
                  <a:lnTo>
                    <a:pt x="147" y="63"/>
                  </a:lnTo>
                  <a:lnTo>
                    <a:pt x="148" y="63"/>
                  </a:lnTo>
                  <a:lnTo>
                    <a:pt x="148" y="62"/>
                  </a:lnTo>
                  <a:lnTo>
                    <a:pt x="152" y="58"/>
                  </a:lnTo>
                  <a:lnTo>
                    <a:pt x="152" y="55"/>
                  </a:lnTo>
                  <a:lnTo>
                    <a:pt x="153" y="53"/>
                  </a:lnTo>
                  <a:lnTo>
                    <a:pt x="153" y="50"/>
                  </a:lnTo>
                  <a:lnTo>
                    <a:pt x="153" y="48"/>
                  </a:lnTo>
                  <a:lnTo>
                    <a:pt x="153" y="46"/>
                  </a:lnTo>
                  <a:lnTo>
                    <a:pt x="153" y="40"/>
                  </a:lnTo>
                  <a:lnTo>
                    <a:pt x="153" y="34"/>
                  </a:lnTo>
                  <a:lnTo>
                    <a:pt x="152" y="34"/>
                  </a:lnTo>
                  <a:lnTo>
                    <a:pt x="147" y="26"/>
                  </a:lnTo>
                  <a:lnTo>
                    <a:pt x="145" y="23"/>
                  </a:lnTo>
                  <a:lnTo>
                    <a:pt x="143" y="21"/>
                  </a:lnTo>
                  <a:lnTo>
                    <a:pt x="142" y="19"/>
                  </a:lnTo>
                  <a:lnTo>
                    <a:pt x="138" y="17"/>
                  </a:lnTo>
                  <a:lnTo>
                    <a:pt x="136" y="16"/>
                  </a:lnTo>
                  <a:lnTo>
                    <a:pt x="133" y="14"/>
                  </a:lnTo>
                  <a:lnTo>
                    <a:pt x="130" y="12"/>
                  </a:lnTo>
                  <a:lnTo>
                    <a:pt x="128" y="11"/>
                  </a:lnTo>
                  <a:lnTo>
                    <a:pt x="124" y="9"/>
                  </a:lnTo>
                  <a:lnTo>
                    <a:pt x="121" y="7"/>
                  </a:lnTo>
                  <a:lnTo>
                    <a:pt x="118" y="7"/>
                  </a:lnTo>
                  <a:lnTo>
                    <a:pt x="104" y="2"/>
                  </a:lnTo>
                  <a:lnTo>
                    <a:pt x="99" y="2"/>
                  </a:lnTo>
                  <a:lnTo>
                    <a:pt x="97" y="2"/>
                  </a:lnTo>
                  <a:lnTo>
                    <a:pt x="92" y="2"/>
                  </a:lnTo>
                  <a:lnTo>
                    <a:pt x="84" y="0"/>
                  </a:lnTo>
                  <a:lnTo>
                    <a:pt x="78" y="0"/>
                  </a:lnTo>
                  <a:lnTo>
                    <a:pt x="73" y="0"/>
                  </a:lnTo>
                  <a:lnTo>
                    <a:pt x="70" y="2"/>
                  </a:lnTo>
                  <a:lnTo>
                    <a:pt x="67" y="2"/>
                  </a:lnTo>
                  <a:lnTo>
                    <a:pt x="61" y="2"/>
                  </a:lnTo>
                  <a:lnTo>
                    <a:pt x="55" y="2"/>
                  </a:lnTo>
                  <a:lnTo>
                    <a:pt x="48" y="4"/>
                  </a:lnTo>
                  <a:lnTo>
                    <a:pt x="41" y="5"/>
                  </a:lnTo>
                  <a:lnTo>
                    <a:pt x="38" y="7"/>
                  </a:lnTo>
                  <a:lnTo>
                    <a:pt x="34" y="9"/>
                  </a:lnTo>
                  <a:lnTo>
                    <a:pt x="32" y="9"/>
                  </a:lnTo>
                  <a:lnTo>
                    <a:pt x="29" y="11"/>
                  </a:lnTo>
                  <a:lnTo>
                    <a:pt x="26" y="12"/>
                  </a:lnTo>
                  <a:lnTo>
                    <a:pt x="24" y="14"/>
                  </a:lnTo>
                  <a:lnTo>
                    <a:pt x="20" y="16"/>
                  </a:lnTo>
                  <a:lnTo>
                    <a:pt x="17" y="17"/>
                  </a:lnTo>
                  <a:lnTo>
                    <a:pt x="15" y="19"/>
                  </a:lnTo>
                  <a:lnTo>
                    <a:pt x="12" y="21"/>
                  </a:lnTo>
                  <a:lnTo>
                    <a:pt x="9" y="28"/>
                  </a:lnTo>
                  <a:lnTo>
                    <a:pt x="14" y="29"/>
                  </a:lnTo>
                  <a:lnTo>
                    <a:pt x="19" y="23"/>
                  </a:lnTo>
                  <a:lnTo>
                    <a:pt x="22" y="21"/>
                  </a:lnTo>
                  <a:lnTo>
                    <a:pt x="24" y="19"/>
                  </a:lnTo>
                  <a:lnTo>
                    <a:pt x="26" y="17"/>
                  </a:lnTo>
                  <a:lnTo>
                    <a:pt x="29" y="17"/>
                  </a:lnTo>
                  <a:lnTo>
                    <a:pt x="31" y="16"/>
                  </a:lnTo>
                  <a:lnTo>
                    <a:pt x="32" y="14"/>
                  </a:lnTo>
                  <a:lnTo>
                    <a:pt x="38" y="14"/>
                  </a:lnTo>
                  <a:lnTo>
                    <a:pt x="39" y="12"/>
                  </a:lnTo>
                  <a:lnTo>
                    <a:pt x="41" y="11"/>
                  </a:lnTo>
                  <a:lnTo>
                    <a:pt x="44" y="9"/>
                  </a:lnTo>
                  <a:lnTo>
                    <a:pt x="51" y="7"/>
                  </a:lnTo>
                  <a:lnTo>
                    <a:pt x="58" y="7"/>
                  </a:lnTo>
                  <a:lnTo>
                    <a:pt x="63" y="5"/>
                  </a:lnTo>
                  <a:lnTo>
                    <a:pt x="67" y="5"/>
                  </a:lnTo>
                  <a:lnTo>
                    <a:pt x="70" y="5"/>
                  </a:lnTo>
                  <a:lnTo>
                    <a:pt x="73" y="5"/>
                  </a:lnTo>
                  <a:lnTo>
                    <a:pt x="78" y="4"/>
                  </a:lnTo>
                  <a:lnTo>
                    <a:pt x="84" y="5"/>
                  </a:lnTo>
                  <a:lnTo>
                    <a:pt x="92" y="5"/>
                  </a:lnTo>
                  <a:lnTo>
                    <a:pt x="95" y="5"/>
                  </a:lnTo>
                  <a:lnTo>
                    <a:pt x="99" y="5"/>
                  </a:lnTo>
                  <a:lnTo>
                    <a:pt x="101" y="7"/>
                  </a:lnTo>
                  <a:lnTo>
                    <a:pt x="113" y="11"/>
                  </a:lnTo>
                  <a:lnTo>
                    <a:pt x="116" y="11"/>
                  </a:lnTo>
                  <a:lnTo>
                    <a:pt x="119" y="12"/>
                  </a:lnTo>
                  <a:lnTo>
                    <a:pt x="121" y="14"/>
                  </a:lnTo>
                  <a:lnTo>
                    <a:pt x="124" y="14"/>
                  </a:lnTo>
                  <a:lnTo>
                    <a:pt x="126" y="16"/>
                  </a:lnTo>
                  <a:lnTo>
                    <a:pt x="131" y="19"/>
                  </a:lnTo>
                  <a:lnTo>
                    <a:pt x="133" y="21"/>
                  </a:lnTo>
                  <a:lnTo>
                    <a:pt x="135" y="23"/>
                  </a:lnTo>
                  <a:lnTo>
                    <a:pt x="136" y="23"/>
                  </a:lnTo>
                  <a:lnTo>
                    <a:pt x="138" y="26"/>
                  </a:lnTo>
                  <a:lnTo>
                    <a:pt x="140" y="28"/>
                  </a:lnTo>
                  <a:lnTo>
                    <a:pt x="143" y="33"/>
                  </a:lnTo>
                  <a:lnTo>
                    <a:pt x="143" y="34"/>
                  </a:lnTo>
                  <a:lnTo>
                    <a:pt x="145" y="36"/>
                  </a:lnTo>
                  <a:lnTo>
                    <a:pt x="147" y="40"/>
                  </a:lnTo>
                  <a:lnTo>
                    <a:pt x="147" y="46"/>
                  </a:lnTo>
                  <a:lnTo>
                    <a:pt x="147" y="48"/>
                  </a:lnTo>
                  <a:lnTo>
                    <a:pt x="145" y="50"/>
                  </a:lnTo>
                  <a:lnTo>
                    <a:pt x="145" y="52"/>
                  </a:lnTo>
                  <a:lnTo>
                    <a:pt x="145" y="53"/>
                  </a:lnTo>
                  <a:lnTo>
                    <a:pt x="143" y="55"/>
                  </a:lnTo>
                  <a:lnTo>
                    <a:pt x="142" y="60"/>
                  </a:lnTo>
                  <a:lnTo>
                    <a:pt x="140" y="62"/>
                  </a:lnTo>
                  <a:lnTo>
                    <a:pt x="136" y="63"/>
                  </a:lnTo>
                  <a:lnTo>
                    <a:pt x="135" y="67"/>
                  </a:lnTo>
                  <a:lnTo>
                    <a:pt x="133" y="69"/>
                  </a:lnTo>
                  <a:lnTo>
                    <a:pt x="130" y="70"/>
                  </a:lnTo>
                  <a:lnTo>
                    <a:pt x="128" y="72"/>
                  </a:lnTo>
                  <a:lnTo>
                    <a:pt x="124" y="75"/>
                  </a:lnTo>
                  <a:lnTo>
                    <a:pt x="119" y="75"/>
                  </a:lnTo>
                  <a:lnTo>
                    <a:pt x="118" y="77"/>
                  </a:lnTo>
                  <a:lnTo>
                    <a:pt x="114" y="79"/>
                  </a:lnTo>
                  <a:lnTo>
                    <a:pt x="111" y="79"/>
                  </a:lnTo>
                  <a:lnTo>
                    <a:pt x="107" y="80"/>
                  </a:lnTo>
                  <a:lnTo>
                    <a:pt x="106" y="82"/>
                  </a:lnTo>
                  <a:lnTo>
                    <a:pt x="104" y="82"/>
                  </a:lnTo>
                  <a:lnTo>
                    <a:pt x="92" y="84"/>
                  </a:lnTo>
                  <a:lnTo>
                    <a:pt x="89" y="86"/>
                  </a:lnTo>
                  <a:lnTo>
                    <a:pt x="87" y="86"/>
                  </a:lnTo>
                  <a:lnTo>
                    <a:pt x="82" y="86"/>
                  </a:lnTo>
                  <a:lnTo>
                    <a:pt x="78" y="86"/>
                  </a:lnTo>
                  <a:lnTo>
                    <a:pt x="73" y="86"/>
                  </a:lnTo>
                  <a:lnTo>
                    <a:pt x="68" y="86"/>
                  </a:lnTo>
                  <a:lnTo>
                    <a:pt x="67" y="86"/>
                  </a:lnTo>
                  <a:lnTo>
                    <a:pt x="60" y="86"/>
                  </a:lnTo>
                  <a:lnTo>
                    <a:pt x="56" y="84"/>
                  </a:lnTo>
                  <a:lnTo>
                    <a:pt x="49" y="84"/>
                  </a:lnTo>
                  <a:lnTo>
                    <a:pt x="46" y="82"/>
                  </a:lnTo>
                  <a:lnTo>
                    <a:pt x="48" y="84"/>
                  </a:lnTo>
                  <a:lnTo>
                    <a:pt x="41" y="80"/>
                  </a:lnTo>
                  <a:lnTo>
                    <a:pt x="38" y="79"/>
                  </a:lnTo>
                  <a:lnTo>
                    <a:pt x="34" y="79"/>
                  </a:lnTo>
                  <a:lnTo>
                    <a:pt x="29" y="75"/>
                  </a:lnTo>
                  <a:lnTo>
                    <a:pt x="27" y="75"/>
                  </a:lnTo>
                  <a:lnTo>
                    <a:pt x="26" y="74"/>
                  </a:lnTo>
                  <a:lnTo>
                    <a:pt x="20" y="70"/>
                  </a:lnTo>
                  <a:lnTo>
                    <a:pt x="19" y="69"/>
                  </a:lnTo>
                  <a:lnTo>
                    <a:pt x="17" y="67"/>
                  </a:lnTo>
                  <a:lnTo>
                    <a:pt x="15" y="65"/>
                  </a:lnTo>
                  <a:lnTo>
                    <a:pt x="12" y="62"/>
                  </a:lnTo>
                  <a:lnTo>
                    <a:pt x="10" y="58"/>
                  </a:lnTo>
                  <a:lnTo>
                    <a:pt x="9" y="53"/>
                  </a:lnTo>
                  <a:lnTo>
                    <a:pt x="9" y="52"/>
                  </a:lnTo>
                  <a:lnTo>
                    <a:pt x="9" y="50"/>
                  </a:lnTo>
                  <a:lnTo>
                    <a:pt x="9" y="48"/>
                  </a:lnTo>
                  <a:lnTo>
                    <a:pt x="9" y="46"/>
                  </a:lnTo>
                  <a:lnTo>
                    <a:pt x="9" y="45"/>
                  </a:lnTo>
                  <a:lnTo>
                    <a:pt x="9" y="41"/>
                  </a:lnTo>
                  <a:lnTo>
                    <a:pt x="9" y="40"/>
                  </a:lnTo>
                  <a:lnTo>
                    <a:pt x="9" y="38"/>
                  </a:lnTo>
                  <a:lnTo>
                    <a:pt x="9" y="36"/>
                  </a:lnTo>
                  <a:lnTo>
                    <a:pt x="10" y="34"/>
                  </a:lnTo>
                  <a:lnTo>
                    <a:pt x="14" y="29"/>
                  </a:lnTo>
                  <a:lnTo>
                    <a:pt x="9" y="28"/>
                  </a:lnTo>
                  <a:close/>
                </a:path>
              </a:pathLst>
            </a:custGeom>
            <a:solidFill>
              <a:srgbClr val="808080"/>
            </a:solidFill>
            <a:ln w="9525">
              <a:noFill/>
              <a:round/>
              <a:headEnd/>
              <a:tailEnd/>
            </a:ln>
          </p:spPr>
          <p:txBody>
            <a:bodyPr/>
            <a:lstStyle/>
            <a:p>
              <a:endParaRPr lang="en-US"/>
            </a:p>
          </p:txBody>
        </p:sp>
        <p:sp>
          <p:nvSpPr>
            <p:cNvPr id="613" name="Freeform 2784"/>
            <p:cNvSpPr>
              <a:spLocks/>
            </p:cNvSpPr>
            <p:nvPr/>
          </p:nvSpPr>
          <p:spPr bwMode="auto">
            <a:xfrm>
              <a:off x="3392" y="2813"/>
              <a:ext cx="60" cy="58"/>
            </a:xfrm>
            <a:custGeom>
              <a:avLst/>
              <a:gdLst>
                <a:gd name="T0" fmla="*/ 39 w 60"/>
                <a:gd name="T1" fmla="*/ 1 h 58"/>
                <a:gd name="T2" fmla="*/ 36 w 60"/>
                <a:gd name="T3" fmla="*/ 1 h 58"/>
                <a:gd name="T4" fmla="*/ 32 w 60"/>
                <a:gd name="T5" fmla="*/ 0 h 58"/>
                <a:gd name="T6" fmla="*/ 29 w 60"/>
                <a:gd name="T7" fmla="*/ 0 h 58"/>
                <a:gd name="T8" fmla="*/ 26 w 60"/>
                <a:gd name="T9" fmla="*/ 0 h 58"/>
                <a:gd name="T10" fmla="*/ 22 w 60"/>
                <a:gd name="T11" fmla="*/ 0 h 58"/>
                <a:gd name="T12" fmla="*/ 15 w 60"/>
                <a:gd name="T13" fmla="*/ 5 h 58"/>
                <a:gd name="T14" fmla="*/ 12 w 60"/>
                <a:gd name="T15" fmla="*/ 7 h 58"/>
                <a:gd name="T16" fmla="*/ 8 w 60"/>
                <a:gd name="T17" fmla="*/ 8 h 58"/>
                <a:gd name="T18" fmla="*/ 7 w 60"/>
                <a:gd name="T19" fmla="*/ 10 h 58"/>
                <a:gd name="T20" fmla="*/ 3 w 60"/>
                <a:gd name="T21" fmla="*/ 15 h 58"/>
                <a:gd name="T22" fmla="*/ 0 w 60"/>
                <a:gd name="T23" fmla="*/ 20 h 58"/>
                <a:gd name="T24" fmla="*/ 0 w 60"/>
                <a:gd name="T25" fmla="*/ 22 h 58"/>
                <a:gd name="T26" fmla="*/ 0 w 60"/>
                <a:gd name="T27" fmla="*/ 25 h 58"/>
                <a:gd name="T28" fmla="*/ 0 w 60"/>
                <a:gd name="T29" fmla="*/ 29 h 58"/>
                <a:gd name="T30" fmla="*/ 0 w 60"/>
                <a:gd name="T31" fmla="*/ 32 h 58"/>
                <a:gd name="T32" fmla="*/ 0 w 60"/>
                <a:gd name="T33" fmla="*/ 36 h 58"/>
                <a:gd name="T34" fmla="*/ 2 w 60"/>
                <a:gd name="T35" fmla="*/ 42 h 58"/>
                <a:gd name="T36" fmla="*/ 3 w 60"/>
                <a:gd name="T37" fmla="*/ 44 h 58"/>
                <a:gd name="T38" fmla="*/ 3 w 60"/>
                <a:gd name="T39" fmla="*/ 48 h 58"/>
                <a:gd name="T40" fmla="*/ 7 w 60"/>
                <a:gd name="T41" fmla="*/ 49 h 58"/>
                <a:gd name="T42" fmla="*/ 8 w 60"/>
                <a:gd name="T43" fmla="*/ 51 h 58"/>
                <a:gd name="T44" fmla="*/ 14 w 60"/>
                <a:gd name="T45" fmla="*/ 53 h 58"/>
                <a:gd name="T46" fmla="*/ 15 w 60"/>
                <a:gd name="T47" fmla="*/ 54 h 58"/>
                <a:gd name="T48" fmla="*/ 20 w 60"/>
                <a:gd name="T49" fmla="*/ 56 h 58"/>
                <a:gd name="T50" fmla="*/ 22 w 60"/>
                <a:gd name="T51" fmla="*/ 58 h 58"/>
                <a:gd name="T52" fmla="*/ 26 w 60"/>
                <a:gd name="T53" fmla="*/ 58 h 58"/>
                <a:gd name="T54" fmla="*/ 29 w 60"/>
                <a:gd name="T55" fmla="*/ 58 h 58"/>
                <a:gd name="T56" fmla="*/ 32 w 60"/>
                <a:gd name="T57" fmla="*/ 58 h 58"/>
                <a:gd name="T58" fmla="*/ 41 w 60"/>
                <a:gd name="T59" fmla="*/ 54 h 58"/>
                <a:gd name="T60" fmla="*/ 46 w 60"/>
                <a:gd name="T61" fmla="*/ 53 h 58"/>
                <a:gd name="T62" fmla="*/ 48 w 60"/>
                <a:gd name="T63" fmla="*/ 51 h 58"/>
                <a:gd name="T64" fmla="*/ 49 w 60"/>
                <a:gd name="T65" fmla="*/ 48 h 58"/>
                <a:gd name="T66" fmla="*/ 51 w 60"/>
                <a:gd name="T67" fmla="*/ 46 h 58"/>
                <a:gd name="T68" fmla="*/ 53 w 60"/>
                <a:gd name="T69" fmla="*/ 44 h 58"/>
                <a:gd name="T70" fmla="*/ 55 w 60"/>
                <a:gd name="T71" fmla="*/ 41 h 58"/>
                <a:gd name="T72" fmla="*/ 58 w 60"/>
                <a:gd name="T73" fmla="*/ 36 h 58"/>
                <a:gd name="T74" fmla="*/ 58 w 60"/>
                <a:gd name="T75" fmla="*/ 32 h 58"/>
                <a:gd name="T76" fmla="*/ 58 w 60"/>
                <a:gd name="T77" fmla="*/ 29 h 58"/>
                <a:gd name="T78" fmla="*/ 58 w 60"/>
                <a:gd name="T79" fmla="*/ 27 h 58"/>
                <a:gd name="T80" fmla="*/ 58 w 60"/>
                <a:gd name="T81" fmla="*/ 22 h 58"/>
                <a:gd name="T82" fmla="*/ 53 w 60"/>
                <a:gd name="T83" fmla="*/ 13 h 58"/>
                <a:gd name="T84" fmla="*/ 53 w 60"/>
                <a:gd name="T85" fmla="*/ 10 h 58"/>
                <a:gd name="T86" fmla="*/ 49 w 60"/>
                <a:gd name="T87" fmla="*/ 8 h 58"/>
                <a:gd name="T88" fmla="*/ 48 w 60"/>
                <a:gd name="T89" fmla="*/ 7 h 58"/>
                <a:gd name="T90" fmla="*/ 46 w 60"/>
                <a:gd name="T91" fmla="*/ 5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58"/>
                <a:gd name="T140" fmla="*/ 60 w 60"/>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58">
                  <a:moveTo>
                    <a:pt x="41" y="3"/>
                  </a:moveTo>
                  <a:lnTo>
                    <a:pt x="39" y="1"/>
                  </a:lnTo>
                  <a:lnTo>
                    <a:pt x="36" y="0"/>
                  </a:lnTo>
                  <a:lnTo>
                    <a:pt x="36" y="1"/>
                  </a:lnTo>
                  <a:lnTo>
                    <a:pt x="34" y="0"/>
                  </a:lnTo>
                  <a:lnTo>
                    <a:pt x="32" y="0"/>
                  </a:lnTo>
                  <a:lnTo>
                    <a:pt x="31" y="0"/>
                  </a:lnTo>
                  <a:lnTo>
                    <a:pt x="29" y="0"/>
                  </a:lnTo>
                  <a:lnTo>
                    <a:pt x="27" y="0"/>
                  </a:lnTo>
                  <a:lnTo>
                    <a:pt x="26" y="0"/>
                  </a:lnTo>
                  <a:lnTo>
                    <a:pt x="24" y="1"/>
                  </a:lnTo>
                  <a:lnTo>
                    <a:pt x="22" y="0"/>
                  </a:lnTo>
                  <a:lnTo>
                    <a:pt x="15" y="3"/>
                  </a:lnTo>
                  <a:lnTo>
                    <a:pt x="15" y="5"/>
                  </a:lnTo>
                  <a:lnTo>
                    <a:pt x="14" y="5"/>
                  </a:lnTo>
                  <a:lnTo>
                    <a:pt x="12" y="7"/>
                  </a:lnTo>
                  <a:lnTo>
                    <a:pt x="10" y="7"/>
                  </a:lnTo>
                  <a:lnTo>
                    <a:pt x="8" y="8"/>
                  </a:lnTo>
                  <a:lnTo>
                    <a:pt x="8" y="10"/>
                  </a:lnTo>
                  <a:lnTo>
                    <a:pt x="7" y="10"/>
                  </a:lnTo>
                  <a:lnTo>
                    <a:pt x="5" y="12"/>
                  </a:lnTo>
                  <a:lnTo>
                    <a:pt x="3" y="15"/>
                  </a:lnTo>
                  <a:lnTo>
                    <a:pt x="3" y="17"/>
                  </a:lnTo>
                  <a:lnTo>
                    <a:pt x="0" y="20"/>
                  </a:lnTo>
                  <a:lnTo>
                    <a:pt x="2" y="22"/>
                  </a:lnTo>
                  <a:lnTo>
                    <a:pt x="0" y="22"/>
                  </a:lnTo>
                  <a:lnTo>
                    <a:pt x="0" y="24"/>
                  </a:lnTo>
                  <a:lnTo>
                    <a:pt x="0" y="25"/>
                  </a:lnTo>
                  <a:lnTo>
                    <a:pt x="0" y="27"/>
                  </a:lnTo>
                  <a:lnTo>
                    <a:pt x="0" y="29"/>
                  </a:lnTo>
                  <a:lnTo>
                    <a:pt x="0" y="30"/>
                  </a:lnTo>
                  <a:lnTo>
                    <a:pt x="0" y="32"/>
                  </a:lnTo>
                  <a:lnTo>
                    <a:pt x="0" y="34"/>
                  </a:lnTo>
                  <a:lnTo>
                    <a:pt x="0" y="36"/>
                  </a:lnTo>
                  <a:lnTo>
                    <a:pt x="0" y="37"/>
                  </a:lnTo>
                  <a:lnTo>
                    <a:pt x="2" y="42"/>
                  </a:lnTo>
                  <a:lnTo>
                    <a:pt x="3" y="42"/>
                  </a:lnTo>
                  <a:lnTo>
                    <a:pt x="3" y="44"/>
                  </a:lnTo>
                  <a:lnTo>
                    <a:pt x="3" y="46"/>
                  </a:lnTo>
                  <a:lnTo>
                    <a:pt x="3" y="48"/>
                  </a:lnTo>
                  <a:lnTo>
                    <a:pt x="5" y="48"/>
                  </a:lnTo>
                  <a:lnTo>
                    <a:pt x="7" y="49"/>
                  </a:lnTo>
                  <a:lnTo>
                    <a:pt x="8" y="49"/>
                  </a:lnTo>
                  <a:lnTo>
                    <a:pt x="8" y="51"/>
                  </a:lnTo>
                  <a:lnTo>
                    <a:pt x="10" y="53"/>
                  </a:lnTo>
                  <a:lnTo>
                    <a:pt x="14" y="53"/>
                  </a:lnTo>
                  <a:lnTo>
                    <a:pt x="14" y="54"/>
                  </a:lnTo>
                  <a:lnTo>
                    <a:pt x="15" y="54"/>
                  </a:lnTo>
                  <a:lnTo>
                    <a:pt x="19" y="56"/>
                  </a:lnTo>
                  <a:lnTo>
                    <a:pt x="20" y="56"/>
                  </a:lnTo>
                  <a:lnTo>
                    <a:pt x="20" y="58"/>
                  </a:lnTo>
                  <a:lnTo>
                    <a:pt x="22" y="58"/>
                  </a:lnTo>
                  <a:lnTo>
                    <a:pt x="24" y="58"/>
                  </a:lnTo>
                  <a:lnTo>
                    <a:pt x="26" y="58"/>
                  </a:lnTo>
                  <a:lnTo>
                    <a:pt x="27" y="58"/>
                  </a:lnTo>
                  <a:lnTo>
                    <a:pt x="29" y="58"/>
                  </a:lnTo>
                  <a:lnTo>
                    <a:pt x="31" y="58"/>
                  </a:lnTo>
                  <a:lnTo>
                    <a:pt x="32" y="58"/>
                  </a:lnTo>
                  <a:lnTo>
                    <a:pt x="34" y="58"/>
                  </a:lnTo>
                  <a:lnTo>
                    <a:pt x="41" y="54"/>
                  </a:lnTo>
                  <a:lnTo>
                    <a:pt x="44" y="53"/>
                  </a:lnTo>
                  <a:lnTo>
                    <a:pt x="46" y="53"/>
                  </a:lnTo>
                  <a:lnTo>
                    <a:pt x="46" y="51"/>
                  </a:lnTo>
                  <a:lnTo>
                    <a:pt x="48" y="51"/>
                  </a:lnTo>
                  <a:lnTo>
                    <a:pt x="49" y="49"/>
                  </a:lnTo>
                  <a:lnTo>
                    <a:pt x="49" y="48"/>
                  </a:lnTo>
                  <a:lnTo>
                    <a:pt x="51" y="48"/>
                  </a:lnTo>
                  <a:lnTo>
                    <a:pt x="51" y="46"/>
                  </a:lnTo>
                  <a:lnTo>
                    <a:pt x="53" y="46"/>
                  </a:lnTo>
                  <a:lnTo>
                    <a:pt x="53" y="44"/>
                  </a:lnTo>
                  <a:lnTo>
                    <a:pt x="53" y="42"/>
                  </a:lnTo>
                  <a:lnTo>
                    <a:pt x="55" y="41"/>
                  </a:lnTo>
                  <a:lnTo>
                    <a:pt x="56" y="37"/>
                  </a:lnTo>
                  <a:lnTo>
                    <a:pt x="58" y="36"/>
                  </a:lnTo>
                  <a:lnTo>
                    <a:pt x="58" y="34"/>
                  </a:lnTo>
                  <a:lnTo>
                    <a:pt x="58" y="32"/>
                  </a:lnTo>
                  <a:lnTo>
                    <a:pt x="58" y="30"/>
                  </a:lnTo>
                  <a:lnTo>
                    <a:pt x="58" y="29"/>
                  </a:lnTo>
                  <a:lnTo>
                    <a:pt x="60" y="29"/>
                  </a:lnTo>
                  <a:lnTo>
                    <a:pt x="58" y="27"/>
                  </a:lnTo>
                  <a:lnTo>
                    <a:pt x="58" y="24"/>
                  </a:lnTo>
                  <a:lnTo>
                    <a:pt x="58" y="22"/>
                  </a:lnTo>
                  <a:lnTo>
                    <a:pt x="55" y="15"/>
                  </a:lnTo>
                  <a:lnTo>
                    <a:pt x="53" y="13"/>
                  </a:lnTo>
                  <a:lnTo>
                    <a:pt x="53" y="12"/>
                  </a:lnTo>
                  <a:lnTo>
                    <a:pt x="53" y="10"/>
                  </a:lnTo>
                  <a:lnTo>
                    <a:pt x="51" y="10"/>
                  </a:lnTo>
                  <a:lnTo>
                    <a:pt x="49" y="8"/>
                  </a:lnTo>
                  <a:lnTo>
                    <a:pt x="49" y="7"/>
                  </a:lnTo>
                  <a:lnTo>
                    <a:pt x="48" y="7"/>
                  </a:lnTo>
                  <a:lnTo>
                    <a:pt x="46" y="7"/>
                  </a:lnTo>
                  <a:lnTo>
                    <a:pt x="46" y="5"/>
                  </a:lnTo>
                  <a:lnTo>
                    <a:pt x="41" y="3"/>
                  </a:lnTo>
                  <a:close/>
                </a:path>
              </a:pathLst>
            </a:custGeom>
            <a:solidFill>
              <a:srgbClr val="808080"/>
            </a:solidFill>
            <a:ln w="9525">
              <a:noFill/>
              <a:round/>
              <a:headEnd/>
              <a:tailEnd/>
            </a:ln>
          </p:spPr>
          <p:txBody>
            <a:bodyPr/>
            <a:lstStyle/>
            <a:p>
              <a:endParaRPr lang="en-US"/>
            </a:p>
          </p:txBody>
        </p:sp>
        <p:sp>
          <p:nvSpPr>
            <p:cNvPr id="614" name="Freeform 2785"/>
            <p:cNvSpPr>
              <a:spLocks/>
            </p:cNvSpPr>
            <p:nvPr/>
          </p:nvSpPr>
          <p:spPr bwMode="auto">
            <a:xfrm>
              <a:off x="3390" y="2813"/>
              <a:ext cx="62" cy="59"/>
            </a:xfrm>
            <a:custGeom>
              <a:avLst/>
              <a:gdLst>
                <a:gd name="T0" fmla="*/ 0 w 62"/>
                <a:gd name="T1" fmla="*/ 24 h 59"/>
                <a:gd name="T2" fmla="*/ 0 w 62"/>
                <a:gd name="T3" fmla="*/ 29 h 59"/>
                <a:gd name="T4" fmla="*/ 0 w 62"/>
                <a:gd name="T5" fmla="*/ 34 h 59"/>
                <a:gd name="T6" fmla="*/ 2 w 62"/>
                <a:gd name="T7" fmla="*/ 41 h 59"/>
                <a:gd name="T8" fmla="*/ 4 w 62"/>
                <a:gd name="T9" fmla="*/ 44 h 59"/>
                <a:gd name="T10" fmla="*/ 7 w 62"/>
                <a:gd name="T11" fmla="*/ 49 h 59"/>
                <a:gd name="T12" fmla="*/ 12 w 62"/>
                <a:gd name="T13" fmla="*/ 54 h 59"/>
                <a:gd name="T14" fmla="*/ 19 w 62"/>
                <a:gd name="T15" fmla="*/ 58 h 59"/>
                <a:gd name="T16" fmla="*/ 26 w 62"/>
                <a:gd name="T17" fmla="*/ 59 h 59"/>
                <a:gd name="T18" fmla="*/ 34 w 62"/>
                <a:gd name="T19" fmla="*/ 59 h 59"/>
                <a:gd name="T20" fmla="*/ 38 w 62"/>
                <a:gd name="T21" fmla="*/ 58 h 59"/>
                <a:gd name="T22" fmla="*/ 48 w 62"/>
                <a:gd name="T23" fmla="*/ 53 h 59"/>
                <a:gd name="T24" fmla="*/ 51 w 62"/>
                <a:gd name="T25" fmla="*/ 49 h 59"/>
                <a:gd name="T26" fmla="*/ 55 w 62"/>
                <a:gd name="T27" fmla="*/ 46 h 59"/>
                <a:gd name="T28" fmla="*/ 60 w 62"/>
                <a:gd name="T29" fmla="*/ 39 h 59"/>
                <a:gd name="T30" fmla="*/ 60 w 62"/>
                <a:gd name="T31" fmla="*/ 34 h 59"/>
                <a:gd name="T32" fmla="*/ 60 w 62"/>
                <a:gd name="T33" fmla="*/ 29 h 59"/>
                <a:gd name="T34" fmla="*/ 58 w 62"/>
                <a:gd name="T35" fmla="*/ 15 h 59"/>
                <a:gd name="T36" fmla="*/ 55 w 62"/>
                <a:gd name="T37" fmla="*/ 12 h 59"/>
                <a:gd name="T38" fmla="*/ 51 w 62"/>
                <a:gd name="T39" fmla="*/ 7 h 59"/>
                <a:gd name="T40" fmla="*/ 46 w 62"/>
                <a:gd name="T41" fmla="*/ 3 h 59"/>
                <a:gd name="T42" fmla="*/ 38 w 62"/>
                <a:gd name="T43" fmla="*/ 0 h 59"/>
                <a:gd name="T44" fmla="*/ 31 w 62"/>
                <a:gd name="T45" fmla="*/ 0 h 59"/>
                <a:gd name="T46" fmla="*/ 26 w 62"/>
                <a:gd name="T47" fmla="*/ 0 h 59"/>
                <a:gd name="T48" fmla="*/ 16 w 62"/>
                <a:gd name="T49" fmla="*/ 3 h 59"/>
                <a:gd name="T50" fmla="*/ 12 w 62"/>
                <a:gd name="T51" fmla="*/ 7 h 59"/>
                <a:gd name="T52" fmla="*/ 9 w 62"/>
                <a:gd name="T53" fmla="*/ 10 h 59"/>
                <a:gd name="T54" fmla="*/ 5 w 62"/>
                <a:gd name="T55" fmla="*/ 13 h 59"/>
                <a:gd name="T56" fmla="*/ 7 w 62"/>
                <a:gd name="T57" fmla="*/ 13 h 59"/>
                <a:gd name="T58" fmla="*/ 10 w 62"/>
                <a:gd name="T59" fmla="*/ 10 h 59"/>
                <a:gd name="T60" fmla="*/ 16 w 62"/>
                <a:gd name="T61" fmla="*/ 7 h 59"/>
                <a:gd name="T62" fmla="*/ 22 w 62"/>
                <a:gd name="T63" fmla="*/ 3 h 59"/>
                <a:gd name="T64" fmla="*/ 29 w 62"/>
                <a:gd name="T65" fmla="*/ 1 h 59"/>
                <a:gd name="T66" fmla="*/ 36 w 62"/>
                <a:gd name="T67" fmla="*/ 1 h 59"/>
                <a:gd name="T68" fmla="*/ 45 w 62"/>
                <a:gd name="T69" fmla="*/ 7 h 59"/>
                <a:gd name="T70" fmla="*/ 48 w 62"/>
                <a:gd name="T71" fmla="*/ 8 h 59"/>
                <a:gd name="T72" fmla="*/ 51 w 62"/>
                <a:gd name="T73" fmla="*/ 12 h 59"/>
                <a:gd name="T74" fmla="*/ 55 w 62"/>
                <a:gd name="T75" fmla="*/ 15 h 59"/>
                <a:gd name="T76" fmla="*/ 57 w 62"/>
                <a:gd name="T77" fmla="*/ 22 h 59"/>
                <a:gd name="T78" fmla="*/ 58 w 62"/>
                <a:gd name="T79" fmla="*/ 29 h 59"/>
                <a:gd name="T80" fmla="*/ 58 w 62"/>
                <a:gd name="T81" fmla="*/ 34 h 59"/>
                <a:gd name="T82" fmla="*/ 55 w 62"/>
                <a:gd name="T83" fmla="*/ 41 h 59"/>
                <a:gd name="T84" fmla="*/ 51 w 62"/>
                <a:gd name="T85" fmla="*/ 48 h 59"/>
                <a:gd name="T86" fmla="*/ 48 w 62"/>
                <a:gd name="T87" fmla="*/ 49 h 59"/>
                <a:gd name="T88" fmla="*/ 41 w 62"/>
                <a:gd name="T89" fmla="*/ 53 h 59"/>
                <a:gd name="T90" fmla="*/ 34 w 62"/>
                <a:gd name="T91" fmla="*/ 54 h 59"/>
                <a:gd name="T92" fmla="*/ 29 w 62"/>
                <a:gd name="T93" fmla="*/ 56 h 59"/>
                <a:gd name="T94" fmla="*/ 22 w 62"/>
                <a:gd name="T95" fmla="*/ 54 h 59"/>
                <a:gd name="T96" fmla="*/ 19 w 62"/>
                <a:gd name="T97" fmla="*/ 54 h 59"/>
                <a:gd name="T98" fmla="*/ 10 w 62"/>
                <a:gd name="T99" fmla="*/ 49 h 59"/>
                <a:gd name="T100" fmla="*/ 7 w 62"/>
                <a:gd name="T101" fmla="*/ 44 h 59"/>
                <a:gd name="T102" fmla="*/ 5 w 62"/>
                <a:gd name="T103" fmla="*/ 39 h 59"/>
                <a:gd name="T104" fmla="*/ 4 w 62"/>
                <a:gd name="T105" fmla="*/ 34 h 59"/>
                <a:gd name="T106" fmla="*/ 2 w 62"/>
                <a:gd name="T107" fmla="*/ 29 h 59"/>
                <a:gd name="T108" fmla="*/ 4 w 62"/>
                <a:gd name="T109" fmla="*/ 25 h 59"/>
                <a:gd name="T110" fmla="*/ 5 w 62"/>
                <a:gd name="T111" fmla="*/ 19 h 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2"/>
                <a:gd name="T169" fmla="*/ 0 h 59"/>
                <a:gd name="T170" fmla="*/ 62 w 62"/>
                <a:gd name="T171" fmla="*/ 59 h 5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2" h="59">
                  <a:moveTo>
                    <a:pt x="4" y="17"/>
                  </a:moveTo>
                  <a:lnTo>
                    <a:pt x="0" y="22"/>
                  </a:lnTo>
                  <a:lnTo>
                    <a:pt x="0" y="24"/>
                  </a:lnTo>
                  <a:lnTo>
                    <a:pt x="0" y="25"/>
                  </a:lnTo>
                  <a:lnTo>
                    <a:pt x="0" y="27"/>
                  </a:lnTo>
                  <a:lnTo>
                    <a:pt x="0" y="29"/>
                  </a:lnTo>
                  <a:lnTo>
                    <a:pt x="0" y="30"/>
                  </a:lnTo>
                  <a:lnTo>
                    <a:pt x="0" y="32"/>
                  </a:lnTo>
                  <a:lnTo>
                    <a:pt x="0" y="34"/>
                  </a:lnTo>
                  <a:lnTo>
                    <a:pt x="0" y="36"/>
                  </a:lnTo>
                  <a:lnTo>
                    <a:pt x="0" y="37"/>
                  </a:lnTo>
                  <a:lnTo>
                    <a:pt x="2" y="41"/>
                  </a:lnTo>
                  <a:lnTo>
                    <a:pt x="2" y="42"/>
                  </a:lnTo>
                  <a:lnTo>
                    <a:pt x="4" y="42"/>
                  </a:lnTo>
                  <a:lnTo>
                    <a:pt x="4" y="44"/>
                  </a:lnTo>
                  <a:lnTo>
                    <a:pt x="5" y="46"/>
                  </a:lnTo>
                  <a:lnTo>
                    <a:pt x="5" y="48"/>
                  </a:lnTo>
                  <a:lnTo>
                    <a:pt x="7" y="49"/>
                  </a:lnTo>
                  <a:lnTo>
                    <a:pt x="9" y="51"/>
                  </a:lnTo>
                  <a:lnTo>
                    <a:pt x="12" y="53"/>
                  </a:lnTo>
                  <a:lnTo>
                    <a:pt x="12" y="54"/>
                  </a:lnTo>
                  <a:lnTo>
                    <a:pt x="14" y="54"/>
                  </a:lnTo>
                  <a:lnTo>
                    <a:pt x="17" y="56"/>
                  </a:lnTo>
                  <a:lnTo>
                    <a:pt x="19" y="58"/>
                  </a:lnTo>
                  <a:lnTo>
                    <a:pt x="21" y="58"/>
                  </a:lnTo>
                  <a:lnTo>
                    <a:pt x="22" y="58"/>
                  </a:lnTo>
                  <a:lnTo>
                    <a:pt x="26" y="59"/>
                  </a:lnTo>
                  <a:lnTo>
                    <a:pt x="29" y="59"/>
                  </a:lnTo>
                  <a:lnTo>
                    <a:pt x="31" y="59"/>
                  </a:lnTo>
                  <a:lnTo>
                    <a:pt x="34" y="59"/>
                  </a:lnTo>
                  <a:lnTo>
                    <a:pt x="34" y="58"/>
                  </a:lnTo>
                  <a:lnTo>
                    <a:pt x="36" y="58"/>
                  </a:lnTo>
                  <a:lnTo>
                    <a:pt x="38" y="58"/>
                  </a:lnTo>
                  <a:lnTo>
                    <a:pt x="43" y="56"/>
                  </a:lnTo>
                  <a:lnTo>
                    <a:pt x="45" y="54"/>
                  </a:lnTo>
                  <a:lnTo>
                    <a:pt x="48" y="53"/>
                  </a:lnTo>
                  <a:lnTo>
                    <a:pt x="50" y="51"/>
                  </a:lnTo>
                  <a:lnTo>
                    <a:pt x="51" y="51"/>
                  </a:lnTo>
                  <a:lnTo>
                    <a:pt x="51" y="49"/>
                  </a:lnTo>
                  <a:lnTo>
                    <a:pt x="53" y="49"/>
                  </a:lnTo>
                  <a:lnTo>
                    <a:pt x="55" y="48"/>
                  </a:lnTo>
                  <a:lnTo>
                    <a:pt x="55" y="46"/>
                  </a:lnTo>
                  <a:lnTo>
                    <a:pt x="57" y="42"/>
                  </a:lnTo>
                  <a:lnTo>
                    <a:pt x="58" y="41"/>
                  </a:lnTo>
                  <a:lnTo>
                    <a:pt x="60" y="39"/>
                  </a:lnTo>
                  <a:lnTo>
                    <a:pt x="60" y="37"/>
                  </a:lnTo>
                  <a:lnTo>
                    <a:pt x="60" y="36"/>
                  </a:lnTo>
                  <a:lnTo>
                    <a:pt x="60" y="34"/>
                  </a:lnTo>
                  <a:lnTo>
                    <a:pt x="60" y="32"/>
                  </a:lnTo>
                  <a:lnTo>
                    <a:pt x="60" y="30"/>
                  </a:lnTo>
                  <a:lnTo>
                    <a:pt x="60" y="29"/>
                  </a:lnTo>
                  <a:lnTo>
                    <a:pt x="62" y="25"/>
                  </a:lnTo>
                  <a:lnTo>
                    <a:pt x="60" y="22"/>
                  </a:lnTo>
                  <a:lnTo>
                    <a:pt x="58" y="15"/>
                  </a:lnTo>
                  <a:lnTo>
                    <a:pt x="57" y="13"/>
                  </a:lnTo>
                  <a:lnTo>
                    <a:pt x="57" y="12"/>
                  </a:lnTo>
                  <a:lnTo>
                    <a:pt x="55" y="12"/>
                  </a:lnTo>
                  <a:lnTo>
                    <a:pt x="55" y="10"/>
                  </a:lnTo>
                  <a:lnTo>
                    <a:pt x="53" y="8"/>
                  </a:lnTo>
                  <a:lnTo>
                    <a:pt x="51" y="7"/>
                  </a:lnTo>
                  <a:lnTo>
                    <a:pt x="50" y="5"/>
                  </a:lnTo>
                  <a:lnTo>
                    <a:pt x="48" y="3"/>
                  </a:lnTo>
                  <a:lnTo>
                    <a:pt x="46" y="3"/>
                  </a:lnTo>
                  <a:lnTo>
                    <a:pt x="41" y="1"/>
                  </a:lnTo>
                  <a:lnTo>
                    <a:pt x="39" y="0"/>
                  </a:lnTo>
                  <a:lnTo>
                    <a:pt x="38" y="0"/>
                  </a:lnTo>
                  <a:lnTo>
                    <a:pt x="36" y="0"/>
                  </a:lnTo>
                  <a:lnTo>
                    <a:pt x="34" y="0"/>
                  </a:lnTo>
                  <a:lnTo>
                    <a:pt x="31" y="0"/>
                  </a:lnTo>
                  <a:lnTo>
                    <a:pt x="29" y="0"/>
                  </a:lnTo>
                  <a:lnTo>
                    <a:pt x="28" y="0"/>
                  </a:lnTo>
                  <a:lnTo>
                    <a:pt x="26" y="0"/>
                  </a:lnTo>
                  <a:lnTo>
                    <a:pt x="22" y="1"/>
                  </a:lnTo>
                  <a:lnTo>
                    <a:pt x="19" y="1"/>
                  </a:lnTo>
                  <a:lnTo>
                    <a:pt x="16" y="3"/>
                  </a:lnTo>
                  <a:lnTo>
                    <a:pt x="14" y="3"/>
                  </a:lnTo>
                  <a:lnTo>
                    <a:pt x="14" y="5"/>
                  </a:lnTo>
                  <a:lnTo>
                    <a:pt x="12" y="7"/>
                  </a:lnTo>
                  <a:lnTo>
                    <a:pt x="10" y="7"/>
                  </a:lnTo>
                  <a:lnTo>
                    <a:pt x="9" y="8"/>
                  </a:lnTo>
                  <a:lnTo>
                    <a:pt x="9" y="10"/>
                  </a:lnTo>
                  <a:lnTo>
                    <a:pt x="7" y="10"/>
                  </a:lnTo>
                  <a:lnTo>
                    <a:pt x="5" y="12"/>
                  </a:lnTo>
                  <a:lnTo>
                    <a:pt x="5" y="13"/>
                  </a:lnTo>
                  <a:lnTo>
                    <a:pt x="4" y="17"/>
                  </a:lnTo>
                  <a:lnTo>
                    <a:pt x="5" y="19"/>
                  </a:lnTo>
                  <a:lnTo>
                    <a:pt x="7" y="13"/>
                  </a:lnTo>
                  <a:lnTo>
                    <a:pt x="9" y="13"/>
                  </a:lnTo>
                  <a:lnTo>
                    <a:pt x="9" y="12"/>
                  </a:lnTo>
                  <a:lnTo>
                    <a:pt x="10" y="10"/>
                  </a:lnTo>
                  <a:lnTo>
                    <a:pt x="12" y="10"/>
                  </a:lnTo>
                  <a:lnTo>
                    <a:pt x="14" y="8"/>
                  </a:lnTo>
                  <a:lnTo>
                    <a:pt x="16" y="7"/>
                  </a:lnTo>
                  <a:lnTo>
                    <a:pt x="17" y="7"/>
                  </a:lnTo>
                  <a:lnTo>
                    <a:pt x="19" y="3"/>
                  </a:lnTo>
                  <a:lnTo>
                    <a:pt x="22" y="3"/>
                  </a:lnTo>
                  <a:lnTo>
                    <a:pt x="26" y="3"/>
                  </a:lnTo>
                  <a:lnTo>
                    <a:pt x="28" y="1"/>
                  </a:lnTo>
                  <a:lnTo>
                    <a:pt x="29" y="1"/>
                  </a:lnTo>
                  <a:lnTo>
                    <a:pt x="31" y="1"/>
                  </a:lnTo>
                  <a:lnTo>
                    <a:pt x="34" y="1"/>
                  </a:lnTo>
                  <a:lnTo>
                    <a:pt x="36" y="1"/>
                  </a:lnTo>
                  <a:lnTo>
                    <a:pt x="38" y="3"/>
                  </a:lnTo>
                  <a:lnTo>
                    <a:pt x="39" y="3"/>
                  </a:lnTo>
                  <a:lnTo>
                    <a:pt x="45" y="7"/>
                  </a:lnTo>
                  <a:lnTo>
                    <a:pt x="46" y="7"/>
                  </a:lnTo>
                  <a:lnTo>
                    <a:pt x="48" y="7"/>
                  </a:lnTo>
                  <a:lnTo>
                    <a:pt x="48" y="8"/>
                  </a:lnTo>
                  <a:lnTo>
                    <a:pt x="50" y="8"/>
                  </a:lnTo>
                  <a:lnTo>
                    <a:pt x="51" y="10"/>
                  </a:lnTo>
                  <a:lnTo>
                    <a:pt x="51" y="12"/>
                  </a:lnTo>
                  <a:lnTo>
                    <a:pt x="53" y="12"/>
                  </a:lnTo>
                  <a:lnTo>
                    <a:pt x="55" y="13"/>
                  </a:lnTo>
                  <a:lnTo>
                    <a:pt x="55" y="15"/>
                  </a:lnTo>
                  <a:lnTo>
                    <a:pt x="55" y="17"/>
                  </a:lnTo>
                  <a:lnTo>
                    <a:pt x="57" y="20"/>
                  </a:lnTo>
                  <a:lnTo>
                    <a:pt x="57" y="22"/>
                  </a:lnTo>
                  <a:lnTo>
                    <a:pt x="58" y="24"/>
                  </a:lnTo>
                  <a:lnTo>
                    <a:pt x="58" y="25"/>
                  </a:lnTo>
                  <a:lnTo>
                    <a:pt x="58" y="29"/>
                  </a:lnTo>
                  <a:lnTo>
                    <a:pt x="58" y="30"/>
                  </a:lnTo>
                  <a:lnTo>
                    <a:pt x="58" y="32"/>
                  </a:lnTo>
                  <a:lnTo>
                    <a:pt x="58" y="34"/>
                  </a:lnTo>
                  <a:lnTo>
                    <a:pt x="57" y="36"/>
                  </a:lnTo>
                  <a:lnTo>
                    <a:pt x="55" y="39"/>
                  </a:lnTo>
                  <a:lnTo>
                    <a:pt x="55" y="41"/>
                  </a:lnTo>
                  <a:lnTo>
                    <a:pt x="53" y="42"/>
                  </a:lnTo>
                  <a:lnTo>
                    <a:pt x="51" y="46"/>
                  </a:lnTo>
                  <a:lnTo>
                    <a:pt x="51" y="48"/>
                  </a:lnTo>
                  <a:lnTo>
                    <a:pt x="50" y="48"/>
                  </a:lnTo>
                  <a:lnTo>
                    <a:pt x="50" y="49"/>
                  </a:lnTo>
                  <a:lnTo>
                    <a:pt x="48" y="49"/>
                  </a:lnTo>
                  <a:lnTo>
                    <a:pt x="46" y="49"/>
                  </a:lnTo>
                  <a:lnTo>
                    <a:pt x="45" y="51"/>
                  </a:lnTo>
                  <a:lnTo>
                    <a:pt x="41" y="53"/>
                  </a:lnTo>
                  <a:lnTo>
                    <a:pt x="38" y="54"/>
                  </a:lnTo>
                  <a:lnTo>
                    <a:pt x="36" y="54"/>
                  </a:lnTo>
                  <a:lnTo>
                    <a:pt x="34" y="54"/>
                  </a:lnTo>
                  <a:lnTo>
                    <a:pt x="33" y="56"/>
                  </a:lnTo>
                  <a:lnTo>
                    <a:pt x="31" y="56"/>
                  </a:lnTo>
                  <a:lnTo>
                    <a:pt x="29" y="56"/>
                  </a:lnTo>
                  <a:lnTo>
                    <a:pt x="26" y="56"/>
                  </a:lnTo>
                  <a:lnTo>
                    <a:pt x="24" y="54"/>
                  </a:lnTo>
                  <a:lnTo>
                    <a:pt x="22" y="54"/>
                  </a:lnTo>
                  <a:lnTo>
                    <a:pt x="19" y="54"/>
                  </a:lnTo>
                  <a:lnTo>
                    <a:pt x="17" y="54"/>
                  </a:lnTo>
                  <a:lnTo>
                    <a:pt x="19" y="54"/>
                  </a:lnTo>
                  <a:lnTo>
                    <a:pt x="16" y="53"/>
                  </a:lnTo>
                  <a:lnTo>
                    <a:pt x="14" y="51"/>
                  </a:lnTo>
                  <a:lnTo>
                    <a:pt x="10" y="49"/>
                  </a:lnTo>
                  <a:lnTo>
                    <a:pt x="9" y="48"/>
                  </a:lnTo>
                  <a:lnTo>
                    <a:pt x="7" y="46"/>
                  </a:lnTo>
                  <a:lnTo>
                    <a:pt x="7" y="44"/>
                  </a:lnTo>
                  <a:lnTo>
                    <a:pt x="5" y="42"/>
                  </a:lnTo>
                  <a:lnTo>
                    <a:pt x="5" y="41"/>
                  </a:lnTo>
                  <a:lnTo>
                    <a:pt x="5" y="39"/>
                  </a:lnTo>
                  <a:lnTo>
                    <a:pt x="4" y="37"/>
                  </a:lnTo>
                  <a:lnTo>
                    <a:pt x="4" y="36"/>
                  </a:lnTo>
                  <a:lnTo>
                    <a:pt x="4" y="34"/>
                  </a:lnTo>
                  <a:lnTo>
                    <a:pt x="4" y="32"/>
                  </a:lnTo>
                  <a:lnTo>
                    <a:pt x="4" y="30"/>
                  </a:lnTo>
                  <a:lnTo>
                    <a:pt x="2" y="29"/>
                  </a:lnTo>
                  <a:lnTo>
                    <a:pt x="4" y="29"/>
                  </a:lnTo>
                  <a:lnTo>
                    <a:pt x="2" y="27"/>
                  </a:lnTo>
                  <a:lnTo>
                    <a:pt x="4" y="25"/>
                  </a:lnTo>
                  <a:lnTo>
                    <a:pt x="4" y="24"/>
                  </a:lnTo>
                  <a:lnTo>
                    <a:pt x="4" y="22"/>
                  </a:lnTo>
                  <a:lnTo>
                    <a:pt x="5" y="19"/>
                  </a:lnTo>
                  <a:lnTo>
                    <a:pt x="4" y="17"/>
                  </a:lnTo>
                  <a:close/>
                </a:path>
              </a:pathLst>
            </a:custGeom>
            <a:solidFill>
              <a:srgbClr val="808080"/>
            </a:solidFill>
            <a:ln w="9525">
              <a:noFill/>
              <a:round/>
              <a:headEnd/>
              <a:tailEnd/>
            </a:ln>
          </p:spPr>
          <p:txBody>
            <a:bodyPr/>
            <a:lstStyle/>
            <a:p>
              <a:endParaRPr lang="en-US"/>
            </a:p>
          </p:txBody>
        </p:sp>
        <p:sp>
          <p:nvSpPr>
            <p:cNvPr id="615" name="Freeform 2786"/>
            <p:cNvSpPr>
              <a:spLocks/>
            </p:cNvSpPr>
            <p:nvPr/>
          </p:nvSpPr>
          <p:spPr bwMode="auto">
            <a:xfrm>
              <a:off x="3581" y="2823"/>
              <a:ext cx="70" cy="46"/>
            </a:xfrm>
            <a:custGeom>
              <a:avLst/>
              <a:gdLst>
                <a:gd name="T0" fmla="*/ 51 w 70"/>
                <a:gd name="T1" fmla="*/ 0 h 46"/>
                <a:gd name="T2" fmla="*/ 70 w 70"/>
                <a:gd name="T3" fmla="*/ 5 h 46"/>
                <a:gd name="T4" fmla="*/ 27 w 70"/>
                <a:gd name="T5" fmla="*/ 46 h 46"/>
                <a:gd name="T6" fmla="*/ 0 w 70"/>
                <a:gd name="T7" fmla="*/ 31 h 46"/>
                <a:gd name="T8" fmla="*/ 51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1" y="0"/>
                  </a:moveTo>
                  <a:lnTo>
                    <a:pt x="70" y="5"/>
                  </a:lnTo>
                  <a:lnTo>
                    <a:pt x="27" y="46"/>
                  </a:lnTo>
                  <a:lnTo>
                    <a:pt x="0" y="31"/>
                  </a:lnTo>
                  <a:lnTo>
                    <a:pt x="51" y="0"/>
                  </a:lnTo>
                  <a:close/>
                </a:path>
              </a:pathLst>
            </a:custGeom>
            <a:solidFill>
              <a:srgbClr val="808080"/>
            </a:solidFill>
            <a:ln w="9525">
              <a:noFill/>
              <a:round/>
              <a:headEnd/>
              <a:tailEnd/>
            </a:ln>
          </p:spPr>
          <p:txBody>
            <a:bodyPr/>
            <a:lstStyle/>
            <a:p>
              <a:endParaRPr lang="en-US"/>
            </a:p>
          </p:txBody>
        </p:sp>
        <p:sp>
          <p:nvSpPr>
            <p:cNvPr id="616" name="Freeform 2787"/>
            <p:cNvSpPr>
              <a:spLocks/>
            </p:cNvSpPr>
            <p:nvPr/>
          </p:nvSpPr>
          <p:spPr bwMode="auto">
            <a:xfrm>
              <a:off x="3578" y="2820"/>
              <a:ext cx="77" cy="51"/>
            </a:xfrm>
            <a:custGeom>
              <a:avLst/>
              <a:gdLst>
                <a:gd name="T0" fmla="*/ 56 w 77"/>
                <a:gd name="T1" fmla="*/ 5 h 51"/>
                <a:gd name="T2" fmla="*/ 51 w 77"/>
                <a:gd name="T3" fmla="*/ 5 h 51"/>
                <a:gd name="T4" fmla="*/ 71 w 77"/>
                <a:gd name="T5" fmla="*/ 12 h 51"/>
                <a:gd name="T6" fmla="*/ 71 w 77"/>
                <a:gd name="T7" fmla="*/ 8 h 51"/>
                <a:gd name="T8" fmla="*/ 25 w 77"/>
                <a:gd name="T9" fmla="*/ 47 h 51"/>
                <a:gd name="T10" fmla="*/ 32 w 77"/>
                <a:gd name="T11" fmla="*/ 47 h 51"/>
                <a:gd name="T12" fmla="*/ 5 w 77"/>
                <a:gd name="T13" fmla="*/ 30 h 51"/>
                <a:gd name="T14" fmla="*/ 5 w 77"/>
                <a:gd name="T15" fmla="*/ 34 h 51"/>
                <a:gd name="T16" fmla="*/ 56 w 77"/>
                <a:gd name="T17" fmla="*/ 5 h 51"/>
                <a:gd name="T18" fmla="*/ 51 w 77"/>
                <a:gd name="T19" fmla="*/ 1 h 51"/>
                <a:gd name="T20" fmla="*/ 1 w 77"/>
                <a:gd name="T21" fmla="*/ 30 h 51"/>
                <a:gd name="T22" fmla="*/ 0 w 77"/>
                <a:gd name="T23" fmla="*/ 32 h 51"/>
                <a:gd name="T24" fmla="*/ 1 w 77"/>
                <a:gd name="T25" fmla="*/ 34 h 51"/>
                <a:gd name="T26" fmla="*/ 25 w 77"/>
                <a:gd name="T27" fmla="*/ 51 h 51"/>
                <a:gd name="T28" fmla="*/ 27 w 77"/>
                <a:gd name="T29" fmla="*/ 51 h 51"/>
                <a:gd name="T30" fmla="*/ 29 w 77"/>
                <a:gd name="T31" fmla="*/ 51 h 51"/>
                <a:gd name="T32" fmla="*/ 30 w 77"/>
                <a:gd name="T33" fmla="*/ 51 h 51"/>
                <a:gd name="T34" fmla="*/ 32 w 77"/>
                <a:gd name="T35" fmla="*/ 51 h 51"/>
                <a:gd name="T36" fmla="*/ 77 w 77"/>
                <a:gd name="T37" fmla="*/ 10 h 51"/>
                <a:gd name="T38" fmla="*/ 77 w 77"/>
                <a:gd name="T39" fmla="*/ 8 h 51"/>
                <a:gd name="T40" fmla="*/ 75 w 77"/>
                <a:gd name="T41" fmla="*/ 6 h 51"/>
                <a:gd name="T42" fmla="*/ 56 w 77"/>
                <a:gd name="T43" fmla="*/ 0 h 51"/>
                <a:gd name="T44" fmla="*/ 53 w 77"/>
                <a:gd name="T45" fmla="*/ 0 h 51"/>
                <a:gd name="T46" fmla="*/ 51 w 77"/>
                <a:gd name="T47" fmla="*/ 0 h 51"/>
                <a:gd name="T48" fmla="*/ 51 w 77"/>
                <a:gd name="T49" fmla="*/ 1 h 51"/>
                <a:gd name="T50" fmla="*/ 56 w 77"/>
                <a:gd name="T51" fmla="*/ 5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51"/>
                <a:gd name="T80" fmla="*/ 77 w 77"/>
                <a:gd name="T81" fmla="*/ 51 h 5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51">
                  <a:moveTo>
                    <a:pt x="56" y="5"/>
                  </a:moveTo>
                  <a:lnTo>
                    <a:pt x="51" y="5"/>
                  </a:lnTo>
                  <a:lnTo>
                    <a:pt x="71" y="12"/>
                  </a:lnTo>
                  <a:lnTo>
                    <a:pt x="71" y="8"/>
                  </a:lnTo>
                  <a:lnTo>
                    <a:pt x="25" y="47"/>
                  </a:lnTo>
                  <a:lnTo>
                    <a:pt x="32" y="47"/>
                  </a:lnTo>
                  <a:lnTo>
                    <a:pt x="5" y="30"/>
                  </a:lnTo>
                  <a:lnTo>
                    <a:pt x="5" y="34"/>
                  </a:lnTo>
                  <a:lnTo>
                    <a:pt x="56" y="5"/>
                  </a:lnTo>
                  <a:lnTo>
                    <a:pt x="51" y="1"/>
                  </a:lnTo>
                  <a:lnTo>
                    <a:pt x="1" y="30"/>
                  </a:lnTo>
                  <a:lnTo>
                    <a:pt x="0" y="32"/>
                  </a:lnTo>
                  <a:lnTo>
                    <a:pt x="1" y="34"/>
                  </a:lnTo>
                  <a:lnTo>
                    <a:pt x="25" y="51"/>
                  </a:lnTo>
                  <a:lnTo>
                    <a:pt x="27" y="51"/>
                  </a:lnTo>
                  <a:lnTo>
                    <a:pt x="29" y="51"/>
                  </a:lnTo>
                  <a:lnTo>
                    <a:pt x="30" y="51"/>
                  </a:lnTo>
                  <a:lnTo>
                    <a:pt x="32" y="51"/>
                  </a:lnTo>
                  <a:lnTo>
                    <a:pt x="77" y="10"/>
                  </a:lnTo>
                  <a:lnTo>
                    <a:pt x="77" y="8"/>
                  </a:lnTo>
                  <a:lnTo>
                    <a:pt x="75" y="6"/>
                  </a:lnTo>
                  <a:lnTo>
                    <a:pt x="56" y="0"/>
                  </a:lnTo>
                  <a:lnTo>
                    <a:pt x="53" y="0"/>
                  </a:lnTo>
                  <a:lnTo>
                    <a:pt x="51" y="0"/>
                  </a:lnTo>
                  <a:lnTo>
                    <a:pt x="51" y="1"/>
                  </a:lnTo>
                  <a:lnTo>
                    <a:pt x="56" y="5"/>
                  </a:lnTo>
                  <a:close/>
                </a:path>
              </a:pathLst>
            </a:custGeom>
            <a:solidFill>
              <a:srgbClr val="808080"/>
            </a:solidFill>
            <a:ln w="9525">
              <a:noFill/>
              <a:round/>
              <a:headEnd/>
              <a:tailEnd/>
            </a:ln>
          </p:spPr>
          <p:txBody>
            <a:bodyPr/>
            <a:lstStyle/>
            <a:p>
              <a:endParaRPr lang="en-US"/>
            </a:p>
          </p:txBody>
        </p:sp>
        <p:sp>
          <p:nvSpPr>
            <p:cNvPr id="617" name="Freeform 2788"/>
            <p:cNvSpPr>
              <a:spLocks/>
            </p:cNvSpPr>
            <p:nvPr/>
          </p:nvSpPr>
          <p:spPr bwMode="auto">
            <a:xfrm>
              <a:off x="3380" y="2813"/>
              <a:ext cx="263" cy="152"/>
            </a:xfrm>
            <a:custGeom>
              <a:avLst/>
              <a:gdLst>
                <a:gd name="T0" fmla="*/ 169 w 263"/>
                <a:gd name="T1" fmla="*/ 1 h 152"/>
                <a:gd name="T2" fmla="*/ 157 w 263"/>
                <a:gd name="T3" fmla="*/ 0 h 152"/>
                <a:gd name="T4" fmla="*/ 147 w 263"/>
                <a:gd name="T5" fmla="*/ 0 h 152"/>
                <a:gd name="T6" fmla="*/ 135 w 263"/>
                <a:gd name="T7" fmla="*/ 0 h 152"/>
                <a:gd name="T8" fmla="*/ 124 w 263"/>
                <a:gd name="T9" fmla="*/ 0 h 152"/>
                <a:gd name="T10" fmla="*/ 109 w 263"/>
                <a:gd name="T11" fmla="*/ 0 h 152"/>
                <a:gd name="T12" fmla="*/ 84 w 263"/>
                <a:gd name="T13" fmla="*/ 5 h 152"/>
                <a:gd name="T14" fmla="*/ 72 w 263"/>
                <a:gd name="T15" fmla="*/ 10 h 152"/>
                <a:gd name="T16" fmla="*/ 61 w 263"/>
                <a:gd name="T17" fmla="*/ 12 h 152"/>
                <a:gd name="T18" fmla="*/ 51 w 263"/>
                <a:gd name="T19" fmla="*/ 17 h 152"/>
                <a:gd name="T20" fmla="*/ 41 w 263"/>
                <a:gd name="T21" fmla="*/ 22 h 152"/>
                <a:gd name="T22" fmla="*/ 32 w 263"/>
                <a:gd name="T23" fmla="*/ 27 h 152"/>
                <a:gd name="T24" fmla="*/ 20 w 263"/>
                <a:gd name="T25" fmla="*/ 36 h 152"/>
                <a:gd name="T26" fmla="*/ 9 w 263"/>
                <a:gd name="T27" fmla="*/ 51 h 152"/>
                <a:gd name="T28" fmla="*/ 3 w 263"/>
                <a:gd name="T29" fmla="*/ 61 h 152"/>
                <a:gd name="T30" fmla="*/ 2 w 263"/>
                <a:gd name="T31" fmla="*/ 68 h 152"/>
                <a:gd name="T32" fmla="*/ 0 w 263"/>
                <a:gd name="T33" fmla="*/ 76 h 152"/>
                <a:gd name="T34" fmla="*/ 0 w 263"/>
                <a:gd name="T35" fmla="*/ 85 h 152"/>
                <a:gd name="T36" fmla="*/ 2 w 263"/>
                <a:gd name="T37" fmla="*/ 92 h 152"/>
                <a:gd name="T38" fmla="*/ 9 w 263"/>
                <a:gd name="T39" fmla="*/ 107 h 152"/>
                <a:gd name="T40" fmla="*/ 17 w 263"/>
                <a:gd name="T41" fmla="*/ 114 h 152"/>
                <a:gd name="T42" fmla="*/ 24 w 263"/>
                <a:gd name="T43" fmla="*/ 121 h 152"/>
                <a:gd name="T44" fmla="*/ 31 w 263"/>
                <a:gd name="T45" fmla="*/ 126 h 152"/>
                <a:gd name="T46" fmla="*/ 38 w 263"/>
                <a:gd name="T47" fmla="*/ 131 h 152"/>
                <a:gd name="T48" fmla="*/ 46 w 263"/>
                <a:gd name="T49" fmla="*/ 134 h 152"/>
                <a:gd name="T50" fmla="*/ 56 w 263"/>
                <a:gd name="T51" fmla="*/ 138 h 152"/>
                <a:gd name="T52" fmla="*/ 82 w 263"/>
                <a:gd name="T53" fmla="*/ 146 h 152"/>
                <a:gd name="T54" fmla="*/ 97 w 263"/>
                <a:gd name="T55" fmla="*/ 150 h 152"/>
                <a:gd name="T56" fmla="*/ 111 w 263"/>
                <a:gd name="T57" fmla="*/ 150 h 152"/>
                <a:gd name="T58" fmla="*/ 123 w 263"/>
                <a:gd name="T59" fmla="*/ 150 h 152"/>
                <a:gd name="T60" fmla="*/ 133 w 263"/>
                <a:gd name="T61" fmla="*/ 150 h 152"/>
                <a:gd name="T62" fmla="*/ 148 w 263"/>
                <a:gd name="T63" fmla="*/ 150 h 152"/>
                <a:gd name="T64" fmla="*/ 165 w 263"/>
                <a:gd name="T65" fmla="*/ 148 h 152"/>
                <a:gd name="T66" fmla="*/ 184 w 263"/>
                <a:gd name="T67" fmla="*/ 143 h 152"/>
                <a:gd name="T68" fmla="*/ 196 w 263"/>
                <a:gd name="T69" fmla="*/ 140 h 152"/>
                <a:gd name="T70" fmla="*/ 206 w 263"/>
                <a:gd name="T71" fmla="*/ 136 h 152"/>
                <a:gd name="T72" fmla="*/ 215 w 263"/>
                <a:gd name="T73" fmla="*/ 131 h 152"/>
                <a:gd name="T74" fmla="*/ 225 w 263"/>
                <a:gd name="T75" fmla="*/ 126 h 152"/>
                <a:gd name="T76" fmla="*/ 235 w 263"/>
                <a:gd name="T77" fmla="*/ 119 h 152"/>
                <a:gd name="T78" fmla="*/ 246 w 263"/>
                <a:gd name="T79" fmla="*/ 111 h 152"/>
                <a:gd name="T80" fmla="*/ 256 w 263"/>
                <a:gd name="T81" fmla="*/ 95 h 152"/>
                <a:gd name="T82" fmla="*/ 259 w 263"/>
                <a:gd name="T83" fmla="*/ 87 h 152"/>
                <a:gd name="T84" fmla="*/ 263 w 263"/>
                <a:gd name="T85" fmla="*/ 82 h 152"/>
                <a:gd name="T86" fmla="*/ 263 w 263"/>
                <a:gd name="T87" fmla="*/ 71 h 152"/>
                <a:gd name="T88" fmla="*/ 261 w 263"/>
                <a:gd name="T89" fmla="*/ 63 h 152"/>
                <a:gd name="T90" fmla="*/ 257 w 263"/>
                <a:gd name="T91" fmla="*/ 53 h 152"/>
                <a:gd name="T92" fmla="*/ 247 w 263"/>
                <a:gd name="T93" fmla="*/ 37 h 152"/>
                <a:gd name="T94" fmla="*/ 239 w 263"/>
                <a:gd name="T95" fmla="*/ 30 h 152"/>
                <a:gd name="T96" fmla="*/ 232 w 263"/>
                <a:gd name="T97" fmla="*/ 25 h 152"/>
                <a:gd name="T98" fmla="*/ 222 w 263"/>
                <a:gd name="T99" fmla="*/ 19 h 152"/>
                <a:gd name="T100" fmla="*/ 213 w 263"/>
                <a:gd name="T101" fmla="*/ 13 h 152"/>
                <a:gd name="T102" fmla="*/ 199 w 263"/>
                <a:gd name="T103" fmla="*/ 10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3"/>
                <a:gd name="T157" fmla="*/ 0 h 152"/>
                <a:gd name="T158" fmla="*/ 263 w 263"/>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3" h="152">
                  <a:moveTo>
                    <a:pt x="188" y="7"/>
                  </a:moveTo>
                  <a:lnTo>
                    <a:pt x="179" y="3"/>
                  </a:lnTo>
                  <a:lnTo>
                    <a:pt x="177" y="3"/>
                  </a:lnTo>
                  <a:lnTo>
                    <a:pt x="172" y="1"/>
                  </a:lnTo>
                  <a:lnTo>
                    <a:pt x="169" y="1"/>
                  </a:lnTo>
                  <a:lnTo>
                    <a:pt x="167" y="1"/>
                  </a:lnTo>
                  <a:lnTo>
                    <a:pt x="164" y="1"/>
                  </a:lnTo>
                  <a:lnTo>
                    <a:pt x="162" y="1"/>
                  </a:lnTo>
                  <a:lnTo>
                    <a:pt x="160" y="1"/>
                  </a:lnTo>
                  <a:lnTo>
                    <a:pt x="157" y="0"/>
                  </a:lnTo>
                  <a:lnTo>
                    <a:pt x="155" y="0"/>
                  </a:lnTo>
                  <a:lnTo>
                    <a:pt x="153" y="0"/>
                  </a:lnTo>
                  <a:lnTo>
                    <a:pt x="152" y="0"/>
                  </a:lnTo>
                  <a:lnTo>
                    <a:pt x="148" y="0"/>
                  </a:lnTo>
                  <a:lnTo>
                    <a:pt x="147" y="0"/>
                  </a:lnTo>
                  <a:lnTo>
                    <a:pt x="143" y="0"/>
                  </a:lnTo>
                  <a:lnTo>
                    <a:pt x="142" y="0"/>
                  </a:lnTo>
                  <a:lnTo>
                    <a:pt x="140" y="0"/>
                  </a:lnTo>
                  <a:lnTo>
                    <a:pt x="136" y="0"/>
                  </a:lnTo>
                  <a:lnTo>
                    <a:pt x="135" y="0"/>
                  </a:lnTo>
                  <a:lnTo>
                    <a:pt x="133" y="0"/>
                  </a:lnTo>
                  <a:lnTo>
                    <a:pt x="130" y="0"/>
                  </a:lnTo>
                  <a:lnTo>
                    <a:pt x="128" y="0"/>
                  </a:lnTo>
                  <a:lnTo>
                    <a:pt x="126" y="0"/>
                  </a:lnTo>
                  <a:lnTo>
                    <a:pt x="124" y="0"/>
                  </a:lnTo>
                  <a:lnTo>
                    <a:pt x="123" y="0"/>
                  </a:lnTo>
                  <a:lnTo>
                    <a:pt x="118" y="0"/>
                  </a:lnTo>
                  <a:lnTo>
                    <a:pt x="114" y="0"/>
                  </a:lnTo>
                  <a:lnTo>
                    <a:pt x="111" y="0"/>
                  </a:lnTo>
                  <a:lnTo>
                    <a:pt x="109" y="0"/>
                  </a:lnTo>
                  <a:lnTo>
                    <a:pt x="107" y="1"/>
                  </a:lnTo>
                  <a:lnTo>
                    <a:pt x="106" y="1"/>
                  </a:lnTo>
                  <a:lnTo>
                    <a:pt x="97" y="3"/>
                  </a:lnTo>
                  <a:lnTo>
                    <a:pt x="94" y="3"/>
                  </a:lnTo>
                  <a:lnTo>
                    <a:pt x="84" y="5"/>
                  </a:lnTo>
                  <a:lnTo>
                    <a:pt x="82" y="7"/>
                  </a:lnTo>
                  <a:lnTo>
                    <a:pt x="78" y="7"/>
                  </a:lnTo>
                  <a:lnTo>
                    <a:pt x="78" y="8"/>
                  </a:lnTo>
                  <a:lnTo>
                    <a:pt x="72" y="8"/>
                  </a:lnTo>
                  <a:lnTo>
                    <a:pt x="72" y="10"/>
                  </a:lnTo>
                  <a:lnTo>
                    <a:pt x="70" y="10"/>
                  </a:lnTo>
                  <a:lnTo>
                    <a:pt x="67" y="10"/>
                  </a:lnTo>
                  <a:lnTo>
                    <a:pt x="65" y="12"/>
                  </a:lnTo>
                  <a:lnTo>
                    <a:pt x="63" y="12"/>
                  </a:lnTo>
                  <a:lnTo>
                    <a:pt x="61" y="12"/>
                  </a:lnTo>
                  <a:lnTo>
                    <a:pt x="60" y="13"/>
                  </a:lnTo>
                  <a:lnTo>
                    <a:pt x="58" y="13"/>
                  </a:lnTo>
                  <a:lnTo>
                    <a:pt x="55" y="15"/>
                  </a:lnTo>
                  <a:lnTo>
                    <a:pt x="53" y="15"/>
                  </a:lnTo>
                  <a:lnTo>
                    <a:pt x="51" y="17"/>
                  </a:lnTo>
                  <a:lnTo>
                    <a:pt x="48" y="19"/>
                  </a:lnTo>
                  <a:lnTo>
                    <a:pt x="46" y="19"/>
                  </a:lnTo>
                  <a:lnTo>
                    <a:pt x="44" y="20"/>
                  </a:lnTo>
                  <a:lnTo>
                    <a:pt x="43" y="20"/>
                  </a:lnTo>
                  <a:lnTo>
                    <a:pt x="41" y="22"/>
                  </a:lnTo>
                  <a:lnTo>
                    <a:pt x="39" y="22"/>
                  </a:lnTo>
                  <a:lnTo>
                    <a:pt x="38" y="24"/>
                  </a:lnTo>
                  <a:lnTo>
                    <a:pt x="34" y="25"/>
                  </a:lnTo>
                  <a:lnTo>
                    <a:pt x="32" y="25"/>
                  </a:lnTo>
                  <a:lnTo>
                    <a:pt x="32" y="27"/>
                  </a:lnTo>
                  <a:lnTo>
                    <a:pt x="31" y="29"/>
                  </a:lnTo>
                  <a:lnTo>
                    <a:pt x="29" y="30"/>
                  </a:lnTo>
                  <a:lnTo>
                    <a:pt x="27" y="30"/>
                  </a:lnTo>
                  <a:lnTo>
                    <a:pt x="24" y="34"/>
                  </a:lnTo>
                  <a:lnTo>
                    <a:pt x="20" y="36"/>
                  </a:lnTo>
                  <a:lnTo>
                    <a:pt x="19" y="39"/>
                  </a:lnTo>
                  <a:lnTo>
                    <a:pt x="17" y="39"/>
                  </a:lnTo>
                  <a:lnTo>
                    <a:pt x="14" y="44"/>
                  </a:lnTo>
                  <a:lnTo>
                    <a:pt x="9" y="49"/>
                  </a:lnTo>
                  <a:lnTo>
                    <a:pt x="9" y="51"/>
                  </a:lnTo>
                  <a:lnTo>
                    <a:pt x="7" y="54"/>
                  </a:lnTo>
                  <a:lnTo>
                    <a:pt x="7" y="56"/>
                  </a:lnTo>
                  <a:lnTo>
                    <a:pt x="5" y="58"/>
                  </a:lnTo>
                  <a:lnTo>
                    <a:pt x="3" y="59"/>
                  </a:lnTo>
                  <a:lnTo>
                    <a:pt x="3" y="61"/>
                  </a:lnTo>
                  <a:lnTo>
                    <a:pt x="2" y="61"/>
                  </a:lnTo>
                  <a:lnTo>
                    <a:pt x="2" y="63"/>
                  </a:lnTo>
                  <a:lnTo>
                    <a:pt x="2" y="65"/>
                  </a:lnTo>
                  <a:lnTo>
                    <a:pt x="2" y="66"/>
                  </a:lnTo>
                  <a:lnTo>
                    <a:pt x="2" y="68"/>
                  </a:lnTo>
                  <a:lnTo>
                    <a:pt x="0" y="70"/>
                  </a:lnTo>
                  <a:lnTo>
                    <a:pt x="0" y="71"/>
                  </a:lnTo>
                  <a:lnTo>
                    <a:pt x="0" y="73"/>
                  </a:lnTo>
                  <a:lnTo>
                    <a:pt x="0" y="75"/>
                  </a:lnTo>
                  <a:lnTo>
                    <a:pt x="0" y="76"/>
                  </a:lnTo>
                  <a:lnTo>
                    <a:pt x="0" y="78"/>
                  </a:lnTo>
                  <a:lnTo>
                    <a:pt x="0" y="80"/>
                  </a:lnTo>
                  <a:lnTo>
                    <a:pt x="0" y="82"/>
                  </a:lnTo>
                  <a:lnTo>
                    <a:pt x="2" y="83"/>
                  </a:lnTo>
                  <a:lnTo>
                    <a:pt x="0" y="85"/>
                  </a:lnTo>
                  <a:lnTo>
                    <a:pt x="2" y="85"/>
                  </a:lnTo>
                  <a:lnTo>
                    <a:pt x="2" y="87"/>
                  </a:lnTo>
                  <a:lnTo>
                    <a:pt x="2" y="88"/>
                  </a:lnTo>
                  <a:lnTo>
                    <a:pt x="2" y="90"/>
                  </a:lnTo>
                  <a:lnTo>
                    <a:pt x="2" y="92"/>
                  </a:lnTo>
                  <a:lnTo>
                    <a:pt x="2" y="94"/>
                  </a:lnTo>
                  <a:lnTo>
                    <a:pt x="5" y="97"/>
                  </a:lnTo>
                  <a:lnTo>
                    <a:pt x="5" y="99"/>
                  </a:lnTo>
                  <a:lnTo>
                    <a:pt x="5" y="100"/>
                  </a:lnTo>
                  <a:lnTo>
                    <a:pt x="9" y="107"/>
                  </a:lnTo>
                  <a:lnTo>
                    <a:pt x="12" y="107"/>
                  </a:lnTo>
                  <a:lnTo>
                    <a:pt x="14" y="112"/>
                  </a:lnTo>
                  <a:lnTo>
                    <a:pt x="15" y="112"/>
                  </a:lnTo>
                  <a:lnTo>
                    <a:pt x="15" y="114"/>
                  </a:lnTo>
                  <a:lnTo>
                    <a:pt x="17" y="114"/>
                  </a:lnTo>
                  <a:lnTo>
                    <a:pt x="17" y="117"/>
                  </a:lnTo>
                  <a:lnTo>
                    <a:pt x="19" y="117"/>
                  </a:lnTo>
                  <a:lnTo>
                    <a:pt x="20" y="119"/>
                  </a:lnTo>
                  <a:lnTo>
                    <a:pt x="22" y="121"/>
                  </a:lnTo>
                  <a:lnTo>
                    <a:pt x="24" y="121"/>
                  </a:lnTo>
                  <a:lnTo>
                    <a:pt x="26" y="123"/>
                  </a:lnTo>
                  <a:lnTo>
                    <a:pt x="27" y="123"/>
                  </a:lnTo>
                  <a:lnTo>
                    <a:pt x="27" y="124"/>
                  </a:lnTo>
                  <a:lnTo>
                    <a:pt x="29" y="124"/>
                  </a:lnTo>
                  <a:lnTo>
                    <a:pt x="31" y="126"/>
                  </a:lnTo>
                  <a:lnTo>
                    <a:pt x="32" y="126"/>
                  </a:lnTo>
                  <a:lnTo>
                    <a:pt x="34" y="128"/>
                  </a:lnTo>
                  <a:lnTo>
                    <a:pt x="36" y="129"/>
                  </a:lnTo>
                  <a:lnTo>
                    <a:pt x="38" y="129"/>
                  </a:lnTo>
                  <a:lnTo>
                    <a:pt x="38" y="131"/>
                  </a:lnTo>
                  <a:lnTo>
                    <a:pt x="39" y="131"/>
                  </a:lnTo>
                  <a:lnTo>
                    <a:pt x="41" y="131"/>
                  </a:lnTo>
                  <a:lnTo>
                    <a:pt x="43" y="133"/>
                  </a:lnTo>
                  <a:lnTo>
                    <a:pt x="44" y="134"/>
                  </a:lnTo>
                  <a:lnTo>
                    <a:pt x="46" y="134"/>
                  </a:lnTo>
                  <a:lnTo>
                    <a:pt x="48" y="136"/>
                  </a:lnTo>
                  <a:lnTo>
                    <a:pt x="49" y="136"/>
                  </a:lnTo>
                  <a:lnTo>
                    <a:pt x="53" y="136"/>
                  </a:lnTo>
                  <a:lnTo>
                    <a:pt x="53" y="138"/>
                  </a:lnTo>
                  <a:lnTo>
                    <a:pt x="56" y="138"/>
                  </a:lnTo>
                  <a:lnTo>
                    <a:pt x="58" y="140"/>
                  </a:lnTo>
                  <a:lnTo>
                    <a:pt x="63" y="141"/>
                  </a:lnTo>
                  <a:lnTo>
                    <a:pt x="65" y="143"/>
                  </a:lnTo>
                  <a:lnTo>
                    <a:pt x="73" y="143"/>
                  </a:lnTo>
                  <a:lnTo>
                    <a:pt x="82" y="146"/>
                  </a:lnTo>
                  <a:lnTo>
                    <a:pt x="85" y="146"/>
                  </a:lnTo>
                  <a:lnTo>
                    <a:pt x="90" y="148"/>
                  </a:lnTo>
                  <a:lnTo>
                    <a:pt x="94" y="148"/>
                  </a:lnTo>
                  <a:lnTo>
                    <a:pt x="95" y="148"/>
                  </a:lnTo>
                  <a:lnTo>
                    <a:pt x="97" y="150"/>
                  </a:lnTo>
                  <a:lnTo>
                    <a:pt x="101" y="150"/>
                  </a:lnTo>
                  <a:lnTo>
                    <a:pt x="102" y="150"/>
                  </a:lnTo>
                  <a:lnTo>
                    <a:pt x="104" y="150"/>
                  </a:lnTo>
                  <a:lnTo>
                    <a:pt x="107" y="150"/>
                  </a:lnTo>
                  <a:lnTo>
                    <a:pt x="111" y="150"/>
                  </a:lnTo>
                  <a:lnTo>
                    <a:pt x="113" y="150"/>
                  </a:lnTo>
                  <a:lnTo>
                    <a:pt x="116" y="150"/>
                  </a:lnTo>
                  <a:lnTo>
                    <a:pt x="118" y="152"/>
                  </a:lnTo>
                  <a:lnTo>
                    <a:pt x="121" y="150"/>
                  </a:lnTo>
                  <a:lnTo>
                    <a:pt x="123" y="150"/>
                  </a:lnTo>
                  <a:lnTo>
                    <a:pt x="124" y="150"/>
                  </a:lnTo>
                  <a:lnTo>
                    <a:pt x="128" y="152"/>
                  </a:lnTo>
                  <a:lnTo>
                    <a:pt x="130" y="152"/>
                  </a:lnTo>
                  <a:lnTo>
                    <a:pt x="131" y="152"/>
                  </a:lnTo>
                  <a:lnTo>
                    <a:pt x="133" y="150"/>
                  </a:lnTo>
                  <a:lnTo>
                    <a:pt x="136" y="150"/>
                  </a:lnTo>
                  <a:lnTo>
                    <a:pt x="140" y="150"/>
                  </a:lnTo>
                  <a:lnTo>
                    <a:pt x="143" y="150"/>
                  </a:lnTo>
                  <a:lnTo>
                    <a:pt x="145" y="150"/>
                  </a:lnTo>
                  <a:lnTo>
                    <a:pt x="148" y="150"/>
                  </a:lnTo>
                  <a:lnTo>
                    <a:pt x="150" y="150"/>
                  </a:lnTo>
                  <a:lnTo>
                    <a:pt x="152" y="150"/>
                  </a:lnTo>
                  <a:lnTo>
                    <a:pt x="153" y="150"/>
                  </a:lnTo>
                  <a:lnTo>
                    <a:pt x="157" y="150"/>
                  </a:lnTo>
                  <a:lnTo>
                    <a:pt x="165" y="148"/>
                  </a:lnTo>
                  <a:lnTo>
                    <a:pt x="169" y="148"/>
                  </a:lnTo>
                  <a:lnTo>
                    <a:pt x="177" y="145"/>
                  </a:lnTo>
                  <a:lnTo>
                    <a:pt x="181" y="145"/>
                  </a:lnTo>
                  <a:lnTo>
                    <a:pt x="182" y="143"/>
                  </a:lnTo>
                  <a:lnTo>
                    <a:pt x="184" y="143"/>
                  </a:lnTo>
                  <a:lnTo>
                    <a:pt x="189" y="143"/>
                  </a:lnTo>
                  <a:lnTo>
                    <a:pt x="191" y="141"/>
                  </a:lnTo>
                  <a:lnTo>
                    <a:pt x="193" y="141"/>
                  </a:lnTo>
                  <a:lnTo>
                    <a:pt x="194" y="141"/>
                  </a:lnTo>
                  <a:lnTo>
                    <a:pt x="196" y="140"/>
                  </a:lnTo>
                  <a:lnTo>
                    <a:pt x="199" y="140"/>
                  </a:lnTo>
                  <a:lnTo>
                    <a:pt x="201" y="138"/>
                  </a:lnTo>
                  <a:lnTo>
                    <a:pt x="203" y="138"/>
                  </a:lnTo>
                  <a:lnTo>
                    <a:pt x="205" y="136"/>
                  </a:lnTo>
                  <a:lnTo>
                    <a:pt x="206" y="136"/>
                  </a:lnTo>
                  <a:lnTo>
                    <a:pt x="208" y="134"/>
                  </a:lnTo>
                  <a:lnTo>
                    <a:pt x="210" y="134"/>
                  </a:lnTo>
                  <a:lnTo>
                    <a:pt x="211" y="134"/>
                  </a:lnTo>
                  <a:lnTo>
                    <a:pt x="213" y="131"/>
                  </a:lnTo>
                  <a:lnTo>
                    <a:pt x="215" y="131"/>
                  </a:lnTo>
                  <a:lnTo>
                    <a:pt x="218" y="131"/>
                  </a:lnTo>
                  <a:lnTo>
                    <a:pt x="220" y="129"/>
                  </a:lnTo>
                  <a:lnTo>
                    <a:pt x="223" y="129"/>
                  </a:lnTo>
                  <a:lnTo>
                    <a:pt x="223" y="126"/>
                  </a:lnTo>
                  <a:lnTo>
                    <a:pt x="225" y="126"/>
                  </a:lnTo>
                  <a:lnTo>
                    <a:pt x="228" y="124"/>
                  </a:lnTo>
                  <a:lnTo>
                    <a:pt x="228" y="123"/>
                  </a:lnTo>
                  <a:lnTo>
                    <a:pt x="232" y="123"/>
                  </a:lnTo>
                  <a:lnTo>
                    <a:pt x="234" y="121"/>
                  </a:lnTo>
                  <a:lnTo>
                    <a:pt x="235" y="119"/>
                  </a:lnTo>
                  <a:lnTo>
                    <a:pt x="237" y="117"/>
                  </a:lnTo>
                  <a:lnTo>
                    <a:pt x="239" y="117"/>
                  </a:lnTo>
                  <a:lnTo>
                    <a:pt x="240" y="116"/>
                  </a:lnTo>
                  <a:lnTo>
                    <a:pt x="244" y="112"/>
                  </a:lnTo>
                  <a:lnTo>
                    <a:pt x="246" y="111"/>
                  </a:lnTo>
                  <a:lnTo>
                    <a:pt x="249" y="107"/>
                  </a:lnTo>
                  <a:lnTo>
                    <a:pt x="252" y="102"/>
                  </a:lnTo>
                  <a:lnTo>
                    <a:pt x="252" y="100"/>
                  </a:lnTo>
                  <a:lnTo>
                    <a:pt x="256" y="97"/>
                  </a:lnTo>
                  <a:lnTo>
                    <a:pt x="256" y="95"/>
                  </a:lnTo>
                  <a:lnTo>
                    <a:pt x="257" y="94"/>
                  </a:lnTo>
                  <a:lnTo>
                    <a:pt x="257" y="92"/>
                  </a:lnTo>
                  <a:lnTo>
                    <a:pt x="259" y="90"/>
                  </a:lnTo>
                  <a:lnTo>
                    <a:pt x="259" y="88"/>
                  </a:lnTo>
                  <a:lnTo>
                    <a:pt x="259" y="87"/>
                  </a:lnTo>
                  <a:lnTo>
                    <a:pt x="261" y="87"/>
                  </a:lnTo>
                  <a:lnTo>
                    <a:pt x="261" y="85"/>
                  </a:lnTo>
                  <a:lnTo>
                    <a:pt x="261" y="83"/>
                  </a:lnTo>
                  <a:lnTo>
                    <a:pt x="261" y="82"/>
                  </a:lnTo>
                  <a:lnTo>
                    <a:pt x="263" y="82"/>
                  </a:lnTo>
                  <a:lnTo>
                    <a:pt x="263" y="78"/>
                  </a:lnTo>
                  <a:lnTo>
                    <a:pt x="263" y="76"/>
                  </a:lnTo>
                  <a:lnTo>
                    <a:pt x="263" y="75"/>
                  </a:lnTo>
                  <a:lnTo>
                    <a:pt x="263" y="73"/>
                  </a:lnTo>
                  <a:lnTo>
                    <a:pt x="263" y="71"/>
                  </a:lnTo>
                  <a:lnTo>
                    <a:pt x="263" y="70"/>
                  </a:lnTo>
                  <a:lnTo>
                    <a:pt x="261" y="68"/>
                  </a:lnTo>
                  <a:lnTo>
                    <a:pt x="263" y="66"/>
                  </a:lnTo>
                  <a:lnTo>
                    <a:pt x="261" y="65"/>
                  </a:lnTo>
                  <a:lnTo>
                    <a:pt x="261" y="63"/>
                  </a:lnTo>
                  <a:lnTo>
                    <a:pt x="261" y="61"/>
                  </a:lnTo>
                  <a:lnTo>
                    <a:pt x="259" y="59"/>
                  </a:lnTo>
                  <a:lnTo>
                    <a:pt x="259" y="58"/>
                  </a:lnTo>
                  <a:lnTo>
                    <a:pt x="257" y="54"/>
                  </a:lnTo>
                  <a:lnTo>
                    <a:pt x="257" y="53"/>
                  </a:lnTo>
                  <a:lnTo>
                    <a:pt x="257" y="51"/>
                  </a:lnTo>
                  <a:lnTo>
                    <a:pt x="252" y="44"/>
                  </a:lnTo>
                  <a:lnTo>
                    <a:pt x="251" y="42"/>
                  </a:lnTo>
                  <a:lnTo>
                    <a:pt x="249" y="39"/>
                  </a:lnTo>
                  <a:lnTo>
                    <a:pt x="247" y="37"/>
                  </a:lnTo>
                  <a:lnTo>
                    <a:pt x="246" y="36"/>
                  </a:lnTo>
                  <a:lnTo>
                    <a:pt x="246" y="34"/>
                  </a:lnTo>
                  <a:lnTo>
                    <a:pt x="244" y="34"/>
                  </a:lnTo>
                  <a:lnTo>
                    <a:pt x="240" y="32"/>
                  </a:lnTo>
                  <a:lnTo>
                    <a:pt x="239" y="30"/>
                  </a:lnTo>
                  <a:lnTo>
                    <a:pt x="237" y="29"/>
                  </a:lnTo>
                  <a:lnTo>
                    <a:pt x="235" y="27"/>
                  </a:lnTo>
                  <a:lnTo>
                    <a:pt x="234" y="27"/>
                  </a:lnTo>
                  <a:lnTo>
                    <a:pt x="234" y="25"/>
                  </a:lnTo>
                  <a:lnTo>
                    <a:pt x="232" y="25"/>
                  </a:lnTo>
                  <a:lnTo>
                    <a:pt x="228" y="24"/>
                  </a:lnTo>
                  <a:lnTo>
                    <a:pt x="227" y="22"/>
                  </a:lnTo>
                  <a:lnTo>
                    <a:pt x="225" y="22"/>
                  </a:lnTo>
                  <a:lnTo>
                    <a:pt x="223" y="20"/>
                  </a:lnTo>
                  <a:lnTo>
                    <a:pt x="222" y="19"/>
                  </a:lnTo>
                  <a:lnTo>
                    <a:pt x="220" y="19"/>
                  </a:lnTo>
                  <a:lnTo>
                    <a:pt x="218" y="17"/>
                  </a:lnTo>
                  <a:lnTo>
                    <a:pt x="217" y="15"/>
                  </a:lnTo>
                  <a:lnTo>
                    <a:pt x="213" y="15"/>
                  </a:lnTo>
                  <a:lnTo>
                    <a:pt x="213" y="13"/>
                  </a:lnTo>
                  <a:lnTo>
                    <a:pt x="210" y="13"/>
                  </a:lnTo>
                  <a:lnTo>
                    <a:pt x="208" y="12"/>
                  </a:lnTo>
                  <a:lnTo>
                    <a:pt x="206" y="12"/>
                  </a:lnTo>
                  <a:lnTo>
                    <a:pt x="205" y="12"/>
                  </a:lnTo>
                  <a:lnTo>
                    <a:pt x="199" y="10"/>
                  </a:lnTo>
                  <a:lnTo>
                    <a:pt x="198" y="8"/>
                  </a:lnTo>
                  <a:lnTo>
                    <a:pt x="188" y="7"/>
                  </a:lnTo>
                  <a:close/>
                </a:path>
              </a:pathLst>
            </a:custGeom>
            <a:solidFill>
              <a:srgbClr val="808080"/>
            </a:solidFill>
            <a:ln w="9525">
              <a:noFill/>
              <a:round/>
              <a:headEnd/>
              <a:tailEnd/>
            </a:ln>
          </p:spPr>
          <p:txBody>
            <a:bodyPr/>
            <a:lstStyle/>
            <a:p>
              <a:endParaRPr lang="en-US"/>
            </a:p>
          </p:txBody>
        </p:sp>
        <p:sp>
          <p:nvSpPr>
            <p:cNvPr id="618" name="Freeform 2789"/>
            <p:cNvSpPr>
              <a:spLocks/>
            </p:cNvSpPr>
            <p:nvPr/>
          </p:nvSpPr>
          <p:spPr bwMode="auto">
            <a:xfrm>
              <a:off x="3375" y="2801"/>
              <a:ext cx="271" cy="157"/>
            </a:xfrm>
            <a:custGeom>
              <a:avLst/>
              <a:gdLst>
                <a:gd name="T0" fmla="*/ 3 w 271"/>
                <a:gd name="T1" fmla="*/ 61 h 157"/>
                <a:gd name="T2" fmla="*/ 0 w 271"/>
                <a:gd name="T3" fmla="*/ 75 h 157"/>
                <a:gd name="T4" fmla="*/ 2 w 271"/>
                <a:gd name="T5" fmla="*/ 92 h 157"/>
                <a:gd name="T6" fmla="*/ 10 w 271"/>
                <a:gd name="T7" fmla="*/ 109 h 157"/>
                <a:gd name="T8" fmla="*/ 22 w 271"/>
                <a:gd name="T9" fmla="*/ 123 h 157"/>
                <a:gd name="T10" fmla="*/ 43 w 271"/>
                <a:gd name="T11" fmla="*/ 136 h 157"/>
                <a:gd name="T12" fmla="*/ 65 w 271"/>
                <a:gd name="T13" fmla="*/ 145 h 157"/>
                <a:gd name="T14" fmla="*/ 89 w 271"/>
                <a:gd name="T15" fmla="*/ 152 h 157"/>
                <a:gd name="T16" fmla="*/ 116 w 271"/>
                <a:gd name="T17" fmla="*/ 155 h 157"/>
                <a:gd name="T18" fmla="*/ 141 w 271"/>
                <a:gd name="T19" fmla="*/ 155 h 157"/>
                <a:gd name="T20" fmla="*/ 167 w 271"/>
                <a:gd name="T21" fmla="*/ 153 h 157"/>
                <a:gd name="T22" fmla="*/ 198 w 271"/>
                <a:gd name="T23" fmla="*/ 146 h 157"/>
                <a:gd name="T24" fmla="*/ 225 w 271"/>
                <a:gd name="T25" fmla="*/ 135 h 157"/>
                <a:gd name="T26" fmla="*/ 244 w 271"/>
                <a:gd name="T27" fmla="*/ 124 h 157"/>
                <a:gd name="T28" fmla="*/ 257 w 271"/>
                <a:gd name="T29" fmla="*/ 111 h 157"/>
                <a:gd name="T30" fmla="*/ 266 w 271"/>
                <a:gd name="T31" fmla="*/ 99 h 157"/>
                <a:gd name="T32" fmla="*/ 271 w 271"/>
                <a:gd name="T33" fmla="*/ 83 h 157"/>
                <a:gd name="T34" fmla="*/ 271 w 271"/>
                <a:gd name="T35" fmla="*/ 68 h 157"/>
                <a:gd name="T36" fmla="*/ 266 w 271"/>
                <a:gd name="T37" fmla="*/ 54 h 157"/>
                <a:gd name="T38" fmla="*/ 252 w 271"/>
                <a:gd name="T39" fmla="*/ 37 h 157"/>
                <a:gd name="T40" fmla="*/ 237 w 271"/>
                <a:gd name="T41" fmla="*/ 24 h 157"/>
                <a:gd name="T42" fmla="*/ 211 w 271"/>
                <a:gd name="T43" fmla="*/ 12 h 157"/>
                <a:gd name="T44" fmla="*/ 162 w 271"/>
                <a:gd name="T45" fmla="*/ 2 h 157"/>
                <a:gd name="T46" fmla="*/ 136 w 271"/>
                <a:gd name="T47" fmla="*/ 0 h 157"/>
                <a:gd name="T48" fmla="*/ 111 w 271"/>
                <a:gd name="T49" fmla="*/ 2 h 157"/>
                <a:gd name="T50" fmla="*/ 80 w 271"/>
                <a:gd name="T51" fmla="*/ 7 h 157"/>
                <a:gd name="T52" fmla="*/ 51 w 271"/>
                <a:gd name="T53" fmla="*/ 19 h 157"/>
                <a:gd name="T54" fmla="*/ 32 w 271"/>
                <a:gd name="T55" fmla="*/ 29 h 157"/>
                <a:gd name="T56" fmla="*/ 15 w 271"/>
                <a:gd name="T57" fmla="*/ 46 h 157"/>
                <a:gd name="T58" fmla="*/ 34 w 271"/>
                <a:gd name="T59" fmla="*/ 34 h 157"/>
                <a:gd name="T60" fmla="*/ 51 w 271"/>
                <a:gd name="T61" fmla="*/ 24 h 157"/>
                <a:gd name="T62" fmla="*/ 77 w 271"/>
                <a:gd name="T63" fmla="*/ 13 h 157"/>
                <a:gd name="T64" fmla="*/ 100 w 271"/>
                <a:gd name="T65" fmla="*/ 7 h 157"/>
                <a:gd name="T66" fmla="*/ 124 w 271"/>
                <a:gd name="T67" fmla="*/ 5 h 157"/>
                <a:gd name="T68" fmla="*/ 148 w 271"/>
                <a:gd name="T69" fmla="*/ 3 h 157"/>
                <a:gd name="T70" fmla="*/ 179 w 271"/>
                <a:gd name="T71" fmla="*/ 7 h 157"/>
                <a:gd name="T72" fmla="*/ 218 w 271"/>
                <a:gd name="T73" fmla="*/ 19 h 157"/>
                <a:gd name="T74" fmla="*/ 235 w 271"/>
                <a:gd name="T75" fmla="*/ 31 h 157"/>
                <a:gd name="T76" fmla="*/ 249 w 271"/>
                <a:gd name="T77" fmla="*/ 42 h 157"/>
                <a:gd name="T78" fmla="*/ 259 w 271"/>
                <a:gd name="T79" fmla="*/ 58 h 157"/>
                <a:gd name="T80" fmla="*/ 264 w 271"/>
                <a:gd name="T81" fmla="*/ 71 h 157"/>
                <a:gd name="T82" fmla="*/ 261 w 271"/>
                <a:gd name="T83" fmla="*/ 87 h 157"/>
                <a:gd name="T84" fmla="*/ 256 w 271"/>
                <a:gd name="T85" fmla="*/ 102 h 157"/>
                <a:gd name="T86" fmla="*/ 247 w 271"/>
                <a:gd name="T87" fmla="*/ 111 h 157"/>
                <a:gd name="T88" fmla="*/ 233 w 271"/>
                <a:gd name="T89" fmla="*/ 124 h 157"/>
                <a:gd name="T90" fmla="*/ 215 w 271"/>
                <a:gd name="T91" fmla="*/ 135 h 157"/>
                <a:gd name="T92" fmla="*/ 187 w 271"/>
                <a:gd name="T93" fmla="*/ 143 h 157"/>
                <a:gd name="T94" fmla="*/ 153 w 271"/>
                <a:gd name="T95" fmla="*/ 152 h 157"/>
                <a:gd name="T96" fmla="*/ 128 w 271"/>
                <a:gd name="T97" fmla="*/ 152 h 157"/>
                <a:gd name="T98" fmla="*/ 104 w 271"/>
                <a:gd name="T99" fmla="*/ 150 h 157"/>
                <a:gd name="T100" fmla="*/ 78 w 271"/>
                <a:gd name="T101" fmla="*/ 145 h 157"/>
                <a:gd name="T102" fmla="*/ 63 w 271"/>
                <a:gd name="T103" fmla="*/ 140 h 157"/>
                <a:gd name="T104" fmla="*/ 44 w 271"/>
                <a:gd name="T105" fmla="*/ 131 h 157"/>
                <a:gd name="T106" fmla="*/ 24 w 271"/>
                <a:gd name="T107" fmla="*/ 117 h 157"/>
                <a:gd name="T108" fmla="*/ 15 w 271"/>
                <a:gd name="T109" fmla="*/ 104 h 157"/>
                <a:gd name="T110" fmla="*/ 10 w 271"/>
                <a:gd name="T111" fmla="*/ 90 h 157"/>
                <a:gd name="T112" fmla="*/ 8 w 271"/>
                <a:gd name="T113" fmla="*/ 77 h 157"/>
                <a:gd name="T114" fmla="*/ 12 w 271"/>
                <a:gd name="T115" fmla="*/ 61 h 157"/>
                <a:gd name="T116" fmla="*/ 15 w 271"/>
                <a:gd name="T117" fmla="*/ 46 h 1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1"/>
                <a:gd name="T178" fmla="*/ 0 h 157"/>
                <a:gd name="T179" fmla="*/ 271 w 271"/>
                <a:gd name="T180" fmla="*/ 157 h 1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1" h="157">
                  <a:moveTo>
                    <a:pt x="15" y="46"/>
                  </a:moveTo>
                  <a:lnTo>
                    <a:pt x="12" y="49"/>
                  </a:lnTo>
                  <a:lnTo>
                    <a:pt x="7" y="58"/>
                  </a:lnTo>
                  <a:lnTo>
                    <a:pt x="3" y="61"/>
                  </a:lnTo>
                  <a:lnTo>
                    <a:pt x="3" y="65"/>
                  </a:lnTo>
                  <a:lnTo>
                    <a:pt x="2" y="68"/>
                  </a:lnTo>
                  <a:lnTo>
                    <a:pt x="0" y="73"/>
                  </a:lnTo>
                  <a:lnTo>
                    <a:pt x="0" y="75"/>
                  </a:lnTo>
                  <a:lnTo>
                    <a:pt x="0" y="80"/>
                  </a:lnTo>
                  <a:lnTo>
                    <a:pt x="0" y="83"/>
                  </a:lnTo>
                  <a:lnTo>
                    <a:pt x="0" y="87"/>
                  </a:lnTo>
                  <a:lnTo>
                    <a:pt x="2" y="92"/>
                  </a:lnTo>
                  <a:lnTo>
                    <a:pt x="3" y="95"/>
                  </a:lnTo>
                  <a:lnTo>
                    <a:pt x="3" y="99"/>
                  </a:lnTo>
                  <a:lnTo>
                    <a:pt x="5" y="102"/>
                  </a:lnTo>
                  <a:lnTo>
                    <a:pt x="10" y="109"/>
                  </a:lnTo>
                  <a:lnTo>
                    <a:pt x="14" y="112"/>
                  </a:lnTo>
                  <a:lnTo>
                    <a:pt x="17" y="116"/>
                  </a:lnTo>
                  <a:lnTo>
                    <a:pt x="19" y="119"/>
                  </a:lnTo>
                  <a:lnTo>
                    <a:pt x="22" y="123"/>
                  </a:lnTo>
                  <a:lnTo>
                    <a:pt x="25" y="126"/>
                  </a:lnTo>
                  <a:lnTo>
                    <a:pt x="31" y="129"/>
                  </a:lnTo>
                  <a:lnTo>
                    <a:pt x="39" y="135"/>
                  </a:lnTo>
                  <a:lnTo>
                    <a:pt x="43" y="136"/>
                  </a:lnTo>
                  <a:lnTo>
                    <a:pt x="48" y="140"/>
                  </a:lnTo>
                  <a:lnTo>
                    <a:pt x="53" y="141"/>
                  </a:lnTo>
                  <a:lnTo>
                    <a:pt x="58" y="143"/>
                  </a:lnTo>
                  <a:lnTo>
                    <a:pt x="65" y="145"/>
                  </a:lnTo>
                  <a:lnTo>
                    <a:pt x="70" y="146"/>
                  </a:lnTo>
                  <a:lnTo>
                    <a:pt x="77" y="150"/>
                  </a:lnTo>
                  <a:lnTo>
                    <a:pt x="82" y="152"/>
                  </a:lnTo>
                  <a:lnTo>
                    <a:pt x="89" y="152"/>
                  </a:lnTo>
                  <a:lnTo>
                    <a:pt x="95" y="153"/>
                  </a:lnTo>
                  <a:lnTo>
                    <a:pt x="102" y="155"/>
                  </a:lnTo>
                  <a:lnTo>
                    <a:pt x="109" y="155"/>
                  </a:lnTo>
                  <a:lnTo>
                    <a:pt x="116" y="155"/>
                  </a:lnTo>
                  <a:lnTo>
                    <a:pt x="121" y="157"/>
                  </a:lnTo>
                  <a:lnTo>
                    <a:pt x="128" y="155"/>
                  </a:lnTo>
                  <a:lnTo>
                    <a:pt x="135" y="155"/>
                  </a:lnTo>
                  <a:lnTo>
                    <a:pt x="141" y="155"/>
                  </a:lnTo>
                  <a:lnTo>
                    <a:pt x="148" y="155"/>
                  </a:lnTo>
                  <a:lnTo>
                    <a:pt x="155" y="155"/>
                  </a:lnTo>
                  <a:lnTo>
                    <a:pt x="160" y="153"/>
                  </a:lnTo>
                  <a:lnTo>
                    <a:pt x="167" y="153"/>
                  </a:lnTo>
                  <a:lnTo>
                    <a:pt x="174" y="152"/>
                  </a:lnTo>
                  <a:lnTo>
                    <a:pt x="186" y="150"/>
                  </a:lnTo>
                  <a:lnTo>
                    <a:pt x="193" y="146"/>
                  </a:lnTo>
                  <a:lnTo>
                    <a:pt x="198" y="146"/>
                  </a:lnTo>
                  <a:lnTo>
                    <a:pt x="204" y="145"/>
                  </a:lnTo>
                  <a:lnTo>
                    <a:pt x="213" y="140"/>
                  </a:lnTo>
                  <a:lnTo>
                    <a:pt x="220" y="138"/>
                  </a:lnTo>
                  <a:lnTo>
                    <a:pt x="225" y="135"/>
                  </a:lnTo>
                  <a:lnTo>
                    <a:pt x="228" y="133"/>
                  </a:lnTo>
                  <a:lnTo>
                    <a:pt x="233" y="129"/>
                  </a:lnTo>
                  <a:lnTo>
                    <a:pt x="239" y="128"/>
                  </a:lnTo>
                  <a:lnTo>
                    <a:pt x="244" y="124"/>
                  </a:lnTo>
                  <a:lnTo>
                    <a:pt x="247" y="121"/>
                  </a:lnTo>
                  <a:lnTo>
                    <a:pt x="251" y="117"/>
                  </a:lnTo>
                  <a:lnTo>
                    <a:pt x="254" y="114"/>
                  </a:lnTo>
                  <a:lnTo>
                    <a:pt x="257" y="111"/>
                  </a:lnTo>
                  <a:lnTo>
                    <a:pt x="257" y="109"/>
                  </a:lnTo>
                  <a:lnTo>
                    <a:pt x="259" y="106"/>
                  </a:lnTo>
                  <a:lnTo>
                    <a:pt x="262" y="102"/>
                  </a:lnTo>
                  <a:lnTo>
                    <a:pt x="266" y="99"/>
                  </a:lnTo>
                  <a:lnTo>
                    <a:pt x="268" y="95"/>
                  </a:lnTo>
                  <a:lnTo>
                    <a:pt x="269" y="92"/>
                  </a:lnTo>
                  <a:lnTo>
                    <a:pt x="269" y="87"/>
                  </a:lnTo>
                  <a:lnTo>
                    <a:pt x="271" y="83"/>
                  </a:lnTo>
                  <a:lnTo>
                    <a:pt x="271" y="80"/>
                  </a:lnTo>
                  <a:lnTo>
                    <a:pt x="271" y="75"/>
                  </a:lnTo>
                  <a:lnTo>
                    <a:pt x="271" y="71"/>
                  </a:lnTo>
                  <a:lnTo>
                    <a:pt x="271" y="68"/>
                  </a:lnTo>
                  <a:lnTo>
                    <a:pt x="271" y="65"/>
                  </a:lnTo>
                  <a:lnTo>
                    <a:pt x="269" y="61"/>
                  </a:lnTo>
                  <a:lnTo>
                    <a:pt x="266" y="58"/>
                  </a:lnTo>
                  <a:lnTo>
                    <a:pt x="266" y="54"/>
                  </a:lnTo>
                  <a:lnTo>
                    <a:pt x="262" y="49"/>
                  </a:lnTo>
                  <a:lnTo>
                    <a:pt x="259" y="42"/>
                  </a:lnTo>
                  <a:lnTo>
                    <a:pt x="254" y="39"/>
                  </a:lnTo>
                  <a:lnTo>
                    <a:pt x="252" y="37"/>
                  </a:lnTo>
                  <a:lnTo>
                    <a:pt x="249" y="32"/>
                  </a:lnTo>
                  <a:lnTo>
                    <a:pt x="245" y="31"/>
                  </a:lnTo>
                  <a:lnTo>
                    <a:pt x="240" y="27"/>
                  </a:lnTo>
                  <a:lnTo>
                    <a:pt x="237" y="24"/>
                  </a:lnTo>
                  <a:lnTo>
                    <a:pt x="232" y="20"/>
                  </a:lnTo>
                  <a:lnTo>
                    <a:pt x="228" y="19"/>
                  </a:lnTo>
                  <a:lnTo>
                    <a:pt x="223" y="17"/>
                  </a:lnTo>
                  <a:lnTo>
                    <a:pt x="211" y="12"/>
                  </a:lnTo>
                  <a:lnTo>
                    <a:pt x="206" y="10"/>
                  </a:lnTo>
                  <a:lnTo>
                    <a:pt x="182" y="3"/>
                  </a:lnTo>
                  <a:lnTo>
                    <a:pt x="176" y="2"/>
                  </a:lnTo>
                  <a:lnTo>
                    <a:pt x="162" y="2"/>
                  </a:lnTo>
                  <a:lnTo>
                    <a:pt x="155" y="0"/>
                  </a:lnTo>
                  <a:lnTo>
                    <a:pt x="150" y="0"/>
                  </a:lnTo>
                  <a:lnTo>
                    <a:pt x="141" y="0"/>
                  </a:lnTo>
                  <a:lnTo>
                    <a:pt x="136" y="0"/>
                  </a:lnTo>
                  <a:lnTo>
                    <a:pt x="129" y="0"/>
                  </a:lnTo>
                  <a:lnTo>
                    <a:pt x="123" y="0"/>
                  </a:lnTo>
                  <a:lnTo>
                    <a:pt x="116" y="2"/>
                  </a:lnTo>
                  <a:lnTo>
                    <a:pt x="111" y="2"/>
                  </a:lnTo>
                  <a:lnTo>
                    <a:pt x="97" y="3"/>
                  </a:lnTo>
                  <a:lnTo>
                    <a:pt x="92" y="5"/>
                  </a:lnTo>
                  <a:lnTo>
                    <a:pt x="87" y="7"/>
                  </a:lnTo>
                  <a:lnTo>
                    <a:pt x="80" y="7"/>
                  </a:lnTo>
                  <a:lnTo>
                    <a:pt x="73" y="10"/>
                  </a:lnTo>
                  <a:lnTo>
                    <a:pt x="63" y="13"/>
                  </a:lnTo>
                  <a:lnTo>
                    <a:pt x="56" y="15"/>
                  </a:lnTo>
                  <a:lnTo>
                    <a:pt x="51" y="19"/>
                  </a:lnTo>
                  <a:lnTo>
                    <a:pt x="46" y="20"/>
                  </a:lnTo>
                  <a:lnTo>
                    <a:pt x="43" y="24"/>
                  </a:lnTo>
                  <a:lnTo>
                    <a:pt x="37" y="25"/>
                  </a:lnTo>
                  <a:lnTo>
                    <a:pt x="32" y="29"/>
                  </a:lnTo>
                  <a:lnTo>
                    <a:pt x="27" y="32"/>
                  </a:lnTo>
                  <a:lnTo>
                    <a:pt x="24" y="36"/>
                  </a:lnTo>
                  <a:lnTo>
                    <a:pt x="20" y="39"/>
                  </a:lnTo>
                  <a:lnTo>
                    <a:pt x="15" y="46"/>
                  </a:lnTo>
                  <a:lnTo>
                    <a:pt x="20" y="48"/>
                  </a:lnTo>
                  <a:lnTo>
                    <a:pt x="27" y="41"/>
                  </a:lnTo>
                  <a:lnTo>
                    <a:pt x="31" y="37"/>
                  </a:lnTo>
                  <a:lnTo>
                    <a:pt x="34" y="34"/>
                  </a:lnTo>
                  <a:lnTo>
                    <a:pt x="39" y="31"/>
                  </a:lnTo>
                  <a:lnTo>
                    <a:pt x="43" y="31"/>
                  </a:lnTo>
                  <a:lnTo>
                    <a:pt x="48" y="27"/>
                  </a:lnTo>
                  <a:lnTo>
                    <a:pt x="51" y="24"/>
                  </a:lnTo>
                  <a:lnTo>
                    <a:pt x="56" y="20"/>
                  </a:lnTo>
                  <a:lnTo>
                    <a:pt x="63" y="19"/>
                  </a:lnTo>
                  <a:lnTo>
                    <a:pt x="66" y="17"/>
                  </a:lnTo>
                  <a:lnTo>
                    <a:pt x="77" y="13"/>
                  </a:lnTo>
                  <a:lnTo>
                    <a:pt x="83" y="12"/>
                  </a:lnTo>
                  <a:lnTo>
                    <a:pt x="89" y="10"/>
                  </a:lnTo>
                  <a:lnTo>
                    <a:pt x="94" y="8"/>
                  </a:lnTo>
                  <a:lnTo>
                    <a:pt x="100" y="7"/>
                  </a:lnTo>
                  <a:lnTo>
                    <a:pt x="106" y="7"/>
                  </a:lnTo>
                  <a:lnTo>
                    <a:pt x="112" y="7"/>
                  </a:lnTo>
                  <a:lnTo>
                    <a:pt x="118" y="5"/>
                  </a:lnTo>
                  <a:lnTo>
                    <a:pt x="124" y="5"/>
                  </a:lnTo>
                  <a:lnTo>
                    <a:pt x="131" y="5"/>
                  </a:lnTo>
                  <a:lnTo>
                    <a:pt x="136" y="3"/>
                  </a:lnTo>
                  <a:lnTo>
                    <a:pt x="141" y="3"/>
                  </a:lnTo>
                  <a:lnTo>
                    <a:pt x="148" y="3"/>
                  </a:lnTo>
                  <a:lnTo>
                    <a:pt x="155" y="5"/>
                  </a:lnTo>
                  <a:lnTo>
                    <a:pt x="162" y="5"/>
                  </a:lnTo>
                  <a:lnTo>
                    <a:pt x="174" y="7"/>
                  </a:lnTo>
                  <a:lnTo>
                    <a:pt x="179" y="7"/>
                  </a:lnTo>
                  <a:lnTo>
                    <a:pt x="191" y="10"/>
                  </a:lnTo>
                  <a:lnTo>
                    <a:pt x="203" y="13"/>
                  </a:lnTo>
                  <a:lnTo>
                    <a:pt x="208" y="15"/>
                  </a:lnTo>
                  <a:lnTo>
                    <a:pt x="218" y="19"/>
                  </a:lnTo>
                  <a:lnTo>
                    <a:pt x="222" y="22"/>
                  </a:lnTo>
                  <a:lnTo>
                    <a:pt x="227" y="25"/>
                  </a:lnTo>
                  <a:lnTo>
                    <a:pt x="230" y="27"/>
                  </a:lnTo>
                  <a:lnTo>
                    <a:pt x="235" y="31"/>
                  </a:lnTo>
                  <a:lnTo>
                    <a:pt x="240" y="32"/>
                  </a:lnTo>
                  <a:lnTo>
                    <a:pt x="244" y="36"/>
                  </a:lnTo>
                  <a:lnTo>
                    <a:pt x="245" y="39"/>
                  </a:lnTo>
                  <a:lnTo>
                    <a:pt x="249" y="42"/>
                  </a:lnTo>
                  <a:lnTo>
                    <a:pt x="251" y="46"/>
                  </a:lnTo>
                  <a:lnTo>
                    <a:pt x="256" y="51"/>
                  </a:lnTo>
                  <a:lnTo>
                    <a:pt x="257" y="56"/>
                  </a:lnTo>
                  <a:lnTo>
                    <a:pt x="259" y="58"/>
                  </a:lnTo>
                  <a:lnTo>
                    <a:pt x="261" y="61"/>
                  </a:lnTo>
                  <a:lnTo>
                    <a:pt x="261" y="66"/>
                  </a:lnTo>
                  <a:lnTo>
                    <a:pt x="262" y="68"/>
                  </a:lnTo>
                  <a:lnTo>
                    <a:pt x="264" y="71"/>
                  </a:lnTo>
                  <a:lnTo>
                    <a:pt x="264" y="75"/>
                  </a:lnTo>
                  <a:lnTo>
                    <a:pt x="264" y="80"/>
                  </a:lnTo>
                  <a:lnTo>
                    <a:pt x="262" y="83"/>
                  </a:lnTo>
                  <a:lnTo>
                    <a:pt x="261" y="87"/>
                  </a:lnTo>
                  <a:lnTo>
                    <a:pt x="261" y="90"/>
                  </a:lnTo>
                  <a:lnTo>
                    <a:pt x="259" y="94"/>
                  </a:lnTo>
                  <a:lnTo>
                    <a:pt x="257" y="97"/>
                  </a:lnTo>
                  <a:lnTo>
                    <a:pt x="256" y="102"/>
                  </a:lnTo>
                  <a:lnTo>
                    <a:pt x="254" y="104"/>
                  </a:lnTo>
                  <a:lnTo>
                    <a:pt x="251" y="109"/>
                  </a:lnTo>
                  <a:lnTo>
                    <a:pt x="251" y="107"/>
                  </a:lnTo>
                  <a:lnTo>
                    <a:pt x="247" y="111"/>
                  </a:lnTo>
                  <a:lnTo>
                    <a:pt x="245" y="116"/>
                  </a:lnTo>
                  <a:lnTo>
                    <a:pt x="240" y="117"/>
                  </a:lnTo>
                  <a:lnTo>
                    <a:pt x="237" y="121"/>
                  </a:lnTo>
                  <a:lnTo>
                    <a:pt x="233" y="124"/>
                  </a:lnTo>
                  <a:lnTo>
                    <a:pt x="228" y="126"/>
                  </a:lnTo>
                  <a:lnTo>
                    <a:pt x="225" y="129"/>
                  </a:lnTo>
                  <a:lnTo>
                    <a:pt x="220" y="131"/>
                  </a:lnTo>
                  <a:lnTo>
                    <a:pt x="215" y="135"/>
                  </a:lnTo>
                  <a:lnTo>
                    <a:pt x="210" y="138"/>
                  </a:lnTo>
                  <a:lnTo>
                    <a:pt x="199" y="141"/>
                  </a:lnTo>
                  <a:lnTo>
                    <a:pt x="194" y="143"/>
                  </a:lnTo>
                  <a:lnTo>
                    <a:pt x="187" y="143"/>
                  </a:lnTo>
                  <a:lnTo>
                    <a:pt x="182" y="145"/>
                  </a:lnTo>
                  <a:lnTo>
                    <a:pt x="165" y="150"/>
                  </a:lnTo>
                  <a:lnTo>
                    <a:pt x="158" y="150"/>
                  </a:lnTo>
                  <a:lnTo>
                    <a:pt x="153" y="152"/>
                  </a:lnTo>
                  <a:lnTo>
                    <a:pt x="148" y="152"/>
                  </a:lnTo>
                  <a:lnTo>
                    <a:pt x="141" y="152"/>
                  </a:lnTo>
                  <a:lnTo>
                    <a:pt x="135" y="152"/>
                  </a:lnTo>
                  <a:lnTo>
                    <a:pt x="128" y="152"/>
                  </a:lnTo>
                  <a:lnTo>
                    <a:pt x="121" y="152"/>
                  </a:lnTo>
                  <a:lnTo>
                    <a:pt x="116" y="152"/>
                  </a:lnTo>
                  <a:lnTo>
                    <a:pt x="109" y="152"/>
                  </a:lnTo>
                  <a:lnTo>
                    <a:pt x="104" y="150"/>
                  </a:lnTo>
                  <a:lnTo>
                    <a:pt x="97" y="150"/>
                  </a:lnTo>
                  <a:lnTo>
                    <a:pt x="92" y="148"/>
                  </a:lnTo>
                  <a:lnTo>
                    <a:pt x="85" y="146"/>
                  </a:lnTo>
                  <a:lnTo>
                    <a:pt x="78" y="145"/>
                  </a:lnTo>
                  <a:lnTo>
                    <a:pt x="80" y="145"/>
                  </a:lnTo>
                  <a:lnTo>
                    <a:pt x="75" y="143"/>
                  </a:lnTo>
                  <a:lnTo>
                    <a:pt x="68" y="141"/>
                  </a:lnTo>
                  <a:lnTo>
                    <a:pt x="63" y="140"/>
                  </a:lnTo>
                  <a:lnTo>
                    <a:pt x="58" y="138"/>
                  </a:lnTo>
                  <a:lnTo>
                    <a:pt x="53" y="135"/>
                  </a:lnTo>
                  <a:lnTo>
                    <a:pt x="49" y="133"/>
                  </a:lnTo>
                  <a:lnTo>
                    <a:pt x="44" y="131"/>
                  </a:lnTo>
                  <a:lnTo>
                    <a:pt x="36" y="126"/>
                  </a:lnTo>
                  <a:lnTo>
                    <a:pt x="32" y="123"/>
                  </a:lnTo>
                  <a:lnTo>
                    <a:pt x="29" y="119"/>
                  </a:lnTo>
                  <a:lnTo>
                    <a:pt x="24" y="117"/>
                  </a:lnTo>
                  <a:lnTo>
                    <a:pt x="22" y="114"/>
                  </a:lnTo>
                  <a:lnTo>
                    <a:pt x="20" y="111"/>
                  </a:lnTo>
                  <a:lnTo>
                    <a:pt x="17" y="107"/>
                  </a:lnTo>
                  <a:lnTo>
                    <a:pt x="15" y="104"/>
                  </a:lnTo>
                  <a:lnTo>
                    <a:pt x="14" y="102"/>
                  </a:lnTo>
                  <a:lnTo>
                    <a:pt x="12" y="97"/>
                  </a:lnTo>
                  <a:lnTo>
                    <a:pt x="10" y="94"/>
                  </a:lnTo>
                  <a:lnTo>
                    <a:pt x="10" y="90"/>
                  </a:lnTo>
                  <a:lnTo>
                    <a:pt x="8" y="87"/>
                  </a:lnTo>
                  <a:lnTo>
                    <a:pt x="8" y="83"/>
                  </a:lnTo>
                  <a:lnTo>
                    <a:pt x="8" y="80"/>
                  </a:lnTo>
                  <a:lnTo>
                    <a:pt x="8" y="77"/>
                  </a:lnTo>
                  <a:lnTo>
                    <a:pt x="10" y="73"/>
                  </a:lnTo>
                  <a:lnTo>
                    <a:pt x="10" y="70"/>
                  </a:lnTo>
                  <a:lnTo>
                    <a:pt x="10" y="66"/>
                  </a:lnTo>
                  <a:lnTo>
                    <a:pt x="12" y="61"/>
                  </a:lnTo>
                  <a:lnTo>
                    <a:pt x="14" y="58"/>
                  </a:lnTo>
                  <a:lnTo>
                    <a:pt x="19" y="51"/>
                  </a:lnTo>
                  <a:lnTo>
                    <a:pt x="20" y="48"/>
                  </a:lnTo>
                  <a:lnTo>
                    <a:pt x="15" y="46"/>
                  </a:lnTo>
                  <a:close/>
                </a:path>
              </a:pathLst>
            </a:custGeom>
            <a:solidFill>
              <a:srgbClr val="808080"/>
            </a:solidFill>
            <a:ln w="9525">
              <a:noFill/>
              <a:round/>
              <a:headEnd/>
              <a:tailEnd/>
            </a:ln>
          </p:spPr>
          <p:txBody>
            <a:bodyPr/>
            <a:lstStyle/>
            <a:p>
              <a:endParaRPr lang="en-US"/>
            </a:p>
          </p:txBody>
        </p:sp>
        <p:sp>
          <p:nvSpPr>
            <p:cNvPr id="619" name="Freeform 2790"/>
            <p:cNvSpPr>
              <a:spLocks/>
            </p:cNvSpPr>
            <p:nvPr/>
          </p:nvSpPr>
          <p:spPr bwMode="auto">
            <a:xfrm>
              <a:off x="3360" y="2768"/>
              <a:ext cx="81" cy="79"/>
            </a:xfrm>
            <a:custGeom>
              <a:avLst/>
              <a:gdLst>
                <a:gd name="T0" fmla="*/ 52 w 81"/>
                <a:gd name="T1" fmla="*/ 2 h 79"/>
                <a:gd name="T2" fmla="*/ 47 w 81"/>
                <a:gd name="T3" fmla="*/ 2 h 79"/>
                <a:gd name="T4" fmla="*/ 44 w 81"/>
                <a:gd name="T5" fmla="*/ 0 h 79"/>
                <a:gd name="T6" fmla="*/ 39 w 81"/>
                <a:gd name="T7" fmla="*/ 0 h 79"/>
                <a:gd name="T8" fmla="*/ 35 w 81"/>
                <a:gd name="T9" fmla="*/ 2 h 79"/>
                <a:gd name="T10" fmla="*/ 27 w 81"/>
                <a:gd name="T11" fmla="*/ 4 h 79"/>
                <a:gd name="T12" fmla="*/ 23 w 81"/>
                <a:gd name="T13" fmla="*/ 6 h 79"/>
                <a:gd name="T14" fmla="*/ 20 w 81"/>
                <a:gd name="T15" fmla="*/ 7 h 79"/>
                <a:gd name="T16" fmla="*/ 17 w 81"/>
                <a:gd name="T17" fmla="*/ 9 h 79"/>
                <a:gd name="T18" fmla="*/ 13 w 81"/>
                <a:gd name="T19" fmla="*/ 11 h 79"/>
                <a:gd name="T20" fmla="*/ 12 w 81"/>
                <a:gd name="T21" fmla="*/ 14 h 79"/>
                <a:gd name="T22" fmla="*/ 8 w 81"/>
                <a:gd name="T23" fmla="*/ 17 h 79"/>
                <a:gd name="T24" fmla="*/ 5 w 81"/>
                <a:gd name="T25" fmla="*/ 21 h 79"/>
                <a:gd name="T26" fmla="*/ 1 w 81"/>
                <a:gd name="T27" fmla="*/ 31 h 79"/>
                <a:gd name="T28" fmla="*/ 0 w 81"/>
                <a:gd name="T29" fmla="*/ 36 h 79"/>
                <a:gd name="T30" fmla="*/ 0 w 81"/>
                <a:gd name="T31" fmla="*/ 41 h 79"/>
                <a:gd name="T32" fmla="*/ 0 w 81"/>
                <a:gd name="T33" fmla="*/ 46 h 79"/>
                <a:gd name="T34" fmla="*/ 1 w 81"/>
                <a:gd name="T35" fmla="*/ 52 h 79"/>
                <a:gd name="T36" fmla="*/ 3 w 81"/>
                <a:gd name="T37" fmla="*/ 58 h 79"/>
                <a:gd name="T38" fmla="*/ 5 w 81"/>
                <a:gd name="T39" fmla="*/ 62 h 79"/>
                <a:gd name="T40" fmla="*/ 6 w 81"/>
                <a:gd name="T41" fmla="*/ 65 h 79"/>
                <a:gd name="T42" fmla="*/ 12 w 81"/>
                <a:gd name="T43" fmla="*/ 67 h 79"/>
                <a:gd name="T44" fmla="*/ 13 w 81"/>
                <a:gd name="T45" fmla="*/ 70 h 79"/>
                <a:gd name="T46" fmla="*/ 15 w 81"/>
                <a:gd name="T47" fmla="*/ 74 h 79"/>
                <a:gd name="T48" fmla="*/ 18 w 81"/>
                <a:gd name="T49" fmla="*/ 75 h 79"/>
                <a:gd name="T50" fmla="*/ 29 w 81"/>
                <a:gd name="T51" fmla="*/ 79 h 79"/>
                <a:gd name="T52" fmla="*/ 34 w 81"/>
                <a:gd name="T53" fmla="*/ 79 h 79"/>
                <a:gd name="T54" fmla="*/ 39 w 81"/>
                <a:gd name="T55" fmla="*/ 79 h 79"/>
                <a:gd name="T56" fmla="*/ 44 w 81"/>
                <a:gd name="T57" fmla="*/ 79 h 79"/>
                <a:gd name="T58" fmla="*/ 49 w 81"/>
                <a:gd name="T59" fmla="*/ 79 h 79"/>
                <a:gd name="T60" fmla="*/ 56 w 81"/>
                <a:gd name="T61" fmla="*/ 77 h 79"/>
                <a:gd name="T62" fmla="*/ 59 w 81"/>
                <a:gd name="T63" fmla="*/ 74 h 79"/>
                <a:gd name="T64" fmla="*/ 63 w 81"/>
                <a:gd name="T65" fmla="*/ 72 h 79"/>
                <a:gd name="T66" fmla="*/ 66 w 81"/>
                <a:gd name="T67" fmla="*/ 69 h 79"/>
                <a:gd name="T68" fmla="*/ 69 w 81"/>
                <a:gd name="T69" fmla="*/ 65 h 79"/>
                <a:gd name="T70" fmla="*/ 73 w 81"/>
                <a:gd name="T71" fmla="*/ 62 h 79"/>
                <a:gd name="T72" fmla="*/ 78 w 81"/>
                <a:gd name="T73" fmla="*/ 53 h 79"/>
                <a:gd name="T74" fmla="*/ 80 w 81"/>
                <a:gd name="T75" fmla="*/ 48 h 79"/>
                <a:gd name="T76" fmla="*/ 81 w 81"/>
                <a:gd name="T77" fmla="*/ 45 h 79"/>
                <a:gd name="T78" fmla="*/ 81 w 81"/>
                <a:gd name="T79" fmla="*/ 40 h 79"/>
                <a:gd name="T80" fmla="*/ 81 w 81"/>
                <a:gd name="T81" fmla="*/ 35 h 79"/>
                <a:gd name="T82" fmla="*/ 80 w 81"/>
                <a:gd name="T83" fmla="*/ 31 h 79"/>
                <a:gd name="T84" fmla="*/ 76 w 81"/>
                <a:gd name="T85" fmla="*/ 23 h 79"/>
                <a:gd name="T86" fmla="*/ 75 w 81"/>
                <a:gd name="T87" fmla="*/ 19 h 79"/>
                <a:gd name="T88" fmla="*/ 71 w 81"/>
                <a:gd name="T89" fmla="*/ 16 h 79"/>
                <a:gd name="T90" fmla="*/ 68 w 81"/>
                <a:gd name="T91" fmla="*/ 12 h 79"/>
                <a:gd name="T92" fmla="*/ 64 w 81"/>
                <a:gd name="T93" fmla="*/ 9 h 79"/>
                <a:gd name="T94" fmla="*/ 61 w 81"/>
                <a:gd name="T95" fmla="*/ 6 h 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
                <a:gd name="T145" fmla="*/ 0 h 79"/>
                <a:gd name="T146" fmla="*/ 81 w 81"/>
                <a:gd name="T147" fmla="*/ 79 h 7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 h="79">
                  <a:moveTo>
                    <a:pt x="58" y="6"/>
                  </a:moveTo>
                  <a:lnTo>
                    <a:pt x="54" y="4"/>
                  </a:lnTo>
                  <a:lnTo>
                    <a:pt x="52" y="2"/>
                  </a:lnTo>
                  <a:lnTo>
                    <a:pt x="51" y="2"/>
                  </a:lnTo>
                  <a:lnTo>
                    <a:pt x="49" y="2"/>
                  </a:lnTo>
                  <a:lnTo>
                    <a:pt x="47" y="2"/>
                  </a:lnTo>
                  <a:lnTo>
                    <a:pt x="47" y="0"/>
                  </a:lnTo>
                  <a:lnTo>
                    <a:pt x="46" y="0"/>
                  </a:lnTo>
                  <a:lnTo>
                    <a:pt x="44" y="0"/>
                  </a:lnTo>
                  <a:lnTo>
                    <a:pt x="42" y="0"/>
                  </a:lnTo>
                  <a:lnTo>
                    <a:pt x="40" y="0"/>
                  </a:lnTo>
                  <a:lnTo>
                    <a:pt x="39" y="0"/>
                  </a:lnTo>
                  <a:lnTo>
                    <a:pt x="37" y="0"/>
                  </a:lnTo>
                  <a:lnTo>
                    <a:pt x="35" y="0"/>
                  </a:lnTo>
                  <a:lnTo>
                    <a:pt x="35" y="2"/>
                  </a:lnTo>
                  <a:lnTo>
                    <a:pt x="34" y="2"/>
                  </a:lnTo>
                  <a:lnTo>
                    <a:pt x="32" y="2"/>
                  </a:lnTo>
                  <a:lnTo>
                    <a:pt x="27" y="4"/>
                  </a:lnTo>
                  <a:lnTo>
                    <a:pt x="25" y="4"/>
                  </a:lnTo>
                  <a:lnTo>
                    <a:pt x="25" y="6"/>
                  </a:lnTo>
                  <a:lnTo>
                    <a:pt x="23" y="6"/>
                  </a:lnTo>
                  <a:lnTo>
                    <a:pt x="22" y="6"/>
                  </a:lnTo>
                  <a:lnTo>
                    <a:pt x="22" y="7"/>
                  </a:lnTo>
                  <a:lnTo>
                    <a:pt x="20" y="7"/>
                  </a:lnTo>
                  <a:lnTo>
                    <a:pt x="18" y="7"/>
                  </a:lnTo>
                  <a:lnTo>
                    <a:pt x="18" y="9"/>
                  </a:lnTo>
                  <a:lnTo>
                    <a:pt x="17" y="9"/>
                  </a:lnTo>
                  <a:lnTo>
                    <a:pt x="15" y="9"/>
                  </a:lnTo>
                  <a:lnTo>
                    <a:pt x="15" y="11"/>
                  </a:lnTo>
                  <a:lnTo>
                    <a:pt x="13" y="11"/>
                  </a:lnTo>
                  <a:lnTo>
                    <a:pt x="13" y="12"/>
                  </a:lnTo>
                  <a:lnTo>
                    <a:pt x="12" y="12"/>
                  </a:lnTo>
                  <a:lnTo>
                    <a:pt x="12" y="14"/>
                  </a:lnTo>
                  <a:lnTo>
                    <a:pt x="12" y="16"/>
                  </a:lnTo>
                  <a:lnTo>
                    <a:pt x="10" y="16"/>
                  </a:lnTo>
                  <a:lnTo>
                    <a:pt x="8" y="17"/>
                  </a:lnTo>
                  <a:lnTo>
                    <a:pt x="6" y="17"/>
                  </a:lnTo>
                  <a:lnTo>
                    <a:pt x="6" y="21"/>
                  </a:lnTo>
                  <a:lnTo>
                    <a:pt x="5" y="21"/>
                  </a:lnTo>
                  <a:lnTo>
                    <a:pt x="3" y="24"/>
                  </a:lnTo>
                  <a:lnTo>
                    <a:pt x="3" y="28"/>
                  </a:lnTo>
                  <a:lnTo>
                    <a:pt x="1" y="31"/>
                  </a:lnTo>
                  <a:lnTo>
                    <a:pt x="1" y="33"/>
                  </a:lnTo>
                  <a:lnTo>
                    <a:pt x="0" y="35"/>
                  </a:lnTo>
                  <a:lnTo>
                    <a:pt x="0" y="36"/>
                  </a:lnTo>
                  <a:lnTo>
                    <a:pt x="0" y="38"/>
                  </a:lnTo>
                  <a:lnTo>
                    <a:pt x="0" y="40"/>
                  </a:lnTo>
                  <a:lnTo>
                    <a:pt x="0" y="41"/>
                  </a:lnTo>
                  <a:lnTo>
                    <a:pt x="0" y="43"/>
                  </a:lnTo>
                  <a:lnTo>
                    <a:pt x="0" y="45"/>
                  </a:lnTo>
                  <a:lnTo>
                    <a:pt x="0" y="46"/>
                  </a:lnTo>
                  <a:lnTo>
                    <a:pt x="0" y="48"/>
                  </a:lnTo>
                  <a:lnTo>
                    <a:pt x="0" y="50"/>
                  </a:lnTo>
                  <a:lnTo>
                    <a:pt x="1" y="52"/>
                  </a:lnTo>
                  <a:lnTo>
                    <a:pt x="1" y="53"/>
                  </a:lnTo>
                  <a:lnTo>
                    <a:pt x="3" y="55"/>
                  </a:lnTo>
                  <a:lnTo>
                    <a:pt x="3" y="58"/>
                  </a:lnTo>
                  <a:lnTo>
                    <a:pt x="3" y="60"/>
                  </a:lnTo>
                  <a:lnTo>
                    <a:pt x="5" y="60"/>
                  </a:lnTo>
                  <a:lnTo>
                    <a:pt x="5" y="62"/>
                  </a:lnTo>
                  <a:lnTo>
                    <a:pt x="6" y="62"/>
                  </a:lnTo>
                  <a:lnTo>
                    <a:pt x="6" y="64"/>
                  </a:lnTo>
                  <a:lnTo>
                    <a:pt x="6" y="65"/>
                  </a:lnTo>
                  <a:lnTo>
                    <a:pt x="8" y="67"/>
                  </a:lnTo>
                  <a:lnTo>
                    <a:pt x="10" y="67"/>
                  </a:lnTo>
                  <a:lnTo>
                    <a:pt x="12" y="67"/>
                  </a:lnTo>
                  <a:lnTo>
                    <a:pt x="12" y="69"/>
                  </a:lnTo>
                  <a:lnTo>
                    <a:pt x="12" y="70"/>
                  </a:lnTo>
                  <a:lnTo>
                    <a:pt x="13" y="70"/>
                  </a:lnTo>
                  <a:lnTo>
                    <a:pt x="13" y="72"/>
                  </a:lnTo>
                  <a:lnTo>
                    <a:pt x="15" y="72"/>
                  </a:lnTo>
                  <a:lnTo>
                    <a:pt x="15" y="74"/>
                  </a:lnTo>
                  <a:lnTo>
                    <a:pt x="17" y="74"/>
                  </a:lnTo>
                  <a:lnTo>
                    <a:pt x="18" y="74"/>
                  </a:lnTo>
                  <a:lnTo>
                    <a:pt x="18" y="75"/>
                  </a:lnTo>
                  <a:lnTo>
                    <a:pt x="22" y="75"/>
                  </a:lnTo>
                  <a:lnTo>
                    <a:pt x="27" y="77"/>
                  </a:lnTo>
                  <a:lnTo>
                    <a:pt x="29" y="79"/>
                  </a:lnTo>
                  <a:lnTo>
                    <a:pt x="30" y="79"/>
                  </a:lnTo>
                  <a:lnTo>
                    <a:pt x="32" y="79"/>
                  </a:lnTo>
                  <a:lnTo>
                    <a:pt x="34" y="79"/>
                  </a:lnTo>
                  <a:lnTo>
                    <a:pt x="35" y="79"/>
                  </a:lnTo>
                  <a:lnTo>
                    <a:pt x="37" y="79"/>
                  </a:lnTo>
                  <a:lnTo>
                    <a:pt x="39" y="79"/>
                  </a:lnTo>
                  <a:lnTo>
                    <a:pt x="40" y="79"/>
                  </a:lnTo>
                  <a:lnTo>
                    <a:pt x="42" y="79"/>
                  </a:lnTo>
                  <a:lnTo>
                    <a:pt x="44" y="79"/>
                  </a:lnTo>
                  <a:lnTo>
                    <a:pt x="46" y="79"/>
                  </a:lnTo>
                  <a:lnTo>
                    <a:pt x="47" y="79"/>
                  </a:lnTo>
                  <a:lnTo>
                    <a:pt x="49" y="79"/>
                  </a:lnTo>
                  <a:lnTo>
                    <a:pt x="52" y="77"/>
                  </a:lnTo>
                  <a:lnTo>
                    <a:pt x="54" y="77"/>
                  </a:lnTo>
                  <a:lnTo>
                    <a:pt x="56" y="77"/>
                  </a:lnTo>
                  <a:lnTo>
                    <a:pt x="56" y="75"/>
                  </a:lnTo>
                  <a:lnTo>
                    <a:pt x="58" y="75"/>
                  </a:lnTo>
                  <a:lnTo>
                    <a:pt x="59" y="74"/>
                  </a:lnTo>
                  <a:lnTo>
                    <a:pt x="61" y="74"/>
                  </a:lnTo>
                  <a:lnTo>
                    <a:pt x="61" y="72"/>
                  </a:lnTo>
                  <a:lnTo>
                    <a:pt x="63" y="72"/>
                  </a:lnTo>
                  <a:lnTo>
                    <a:pt x="64" y="72"/>
                  </a:lnTo>
                  <a:lnTo>
                    <a:pt x="64" y="70"/>
                  </a:lnTo>
                  <a:lnTo>
                    <a:pt x="66" y="69"/>
                  </a:lnTo>
                  <a:lnTo>
                    <a:pt x="68" y="67"/>
                  </a:lnTo>
                  <a:lnTo>
                    <a:pt x="69" y="67"/>
                  </a:lnTo>
                  <a:lnTo>
                    <a:pt x="69" y="65"/>
                  </a:lnTo>
                  <a:lnTo>
                    <a:pt x="71" y="65"/>
                  </a:lnTo>
                  <a:lnTo>
                    <a:pt x="71" y="64"/>
                  </a:lnTo>
                  <a:lnTo>
                    <a:pt x="73" y="62"/>
                  </a:lnTo>
                  <a:lnTo>
                    <a:pt x="75" y="60"/>
                  </a:lnTo>
                  <a:lnTo>
                    <a:pt x="76" y="57"/>
                  </a:lnTo>
                  <a:lnTo>
                    <a:pt x="78" y="53"/>
                  </a:lnTo>
                  <a:lnTo>
                    <a:pt x="78" y="52"/>
                  </a:lnTo>
                  <a:lnTo>
                    <a:pt x="80" y="50"/>
                  </a:lnTo>
                  <a:lnTo>
                    <a:pt x="80" y="48"/>
                  </a:lnTo>
                  <a:lnTo>
                    <a:pt x="80" y="46"/>
                  </a:lnTo>
                  <a:lnTo>
                    <a:pt x="81" y="46"/>
                  </a:lnTo>
                  <a:lnTo>
                    <a:pt x="81" y="45"/>
                  </a:lnTo>
                  <a:lnTo>
                    <a:pt x="81" y="43"/>
                  </a:lnTo>
                  <a:lnTo>
                    <a:pt x="81" y="41"/>
                  </a:lnTo>
                  <a:lnTo>
                    <a:pt x="81" y="40"/>
                  </a:lnTo>
                  <a:lnTo>
                    <a:pt x="81" y="38"/>
                  </a:lnTo>
                  <a:lnTo>
                    <a:pt x="81" y="36"/>
                  </a:lnTo>
                  <a:lnTo>
                    <a:pt x="81" y="35"/>
                  </a:lnTo>
                  <a:lnTo>
                    <a:pt x="81" y="33"/>
                  </a:lnTo>
                  <a:lnTo>
                    <a:pt x="80" y="33"/>
                  </a:lnTo>
                  <a:lnTo>
                    <a:pt x="80" y="31"/>
                  </a:lnTo>
                  <a:lnTo>
                    <a:pt x="80" y="28"/>
                  </a:lnTo>
                  <a:lnTo>
                    <a:pt x="78" y="28"/>
                  </a:lnTo>
                  <a:lnTo>
                    <a:pt x="76" y="23"/>
                  </a:lnTo>
                  <a:lnTo>
                    <a:pt x="76" y="21"/>
                  </a:lnTo>
                  <a:lnTo>
                    <a:pt x="76" y="19"/>
                  </a:lnTo>
                  <a:lnTo>
                    <a:pt x="75" y="19"/>
                  </a:lnTo>
                  <a:lnTo>
                    <a:pt x="75" y="17"/>
                  </a:lnTo>
                  <a:lnTo>
                    <a:pt x="73" y="17"/>
                  </a:lnTo>
                  <a:lnTo>
                    <a:pt x="71" y="16"/>
                  </a:lnTo>
                  <a:lnTo>
                    <a:pt x="69" y="14"/>
                  </a:lnTo>
                  <a:lnTo>
                    <a:pt x="69" y="12"/>
                  </a:lnTo>
                  <a:lnTo>
                    <a:pt x="68" y="12"/>
                  </a:lnTo>
                  <a:lnTo>
                    <a:pt x="68" y="11"/>
                  </a:lnTo>
                  <a:lnTo>
                    <a:pt x="66" y="11"/>
                  </a:lnTo>
                  <a:lnTo>
                    <a:pt x="64" y="9"/>
                  </a:lnTo>
                  <a:lnTo>
                    <a:pt x="63" y="7"/>
                  </a:lnTo>
                  <a:lnTo>
                    <a:pt x="61" y="7"/>
                  </a:lnTo>
                  <a:lnTo>
                    <a:pt x="61" y="6"/>
                  </a:lnTo>
                  <a:lnTo>
                    <a:pt x="58" y="6"/>
                  </a:lnTo>
                  <a:close/>
                </a:path>
              </a:pathLst>
            </a:custGeom>
            <a:solidFill>
              <a:srgbClr val="808080"/>
            </a:solidFill>
            <a:ln w="9525">
              <a:noFill/>
              <a:round/>
              <a:headEnd/>
              <a:tailEnd/>
            </a:ln>
          </p:spPr>
          <p:txBody>
            <a:bodyPr/>
            <a:lstStyle/>
            <a:p>
              <a:endParaRPr lang="en-US"/>
            </a:p>
          </p:txBody>
        </p:sp>
        <p:sp>
          <p:nvSpPr>
            <p:cNvPr id="620" name="Freeform 2791"/>
            <p:cNvSpPr>
              <a:spLocks/>
            </p:cNvSpPr>
            <p:nvPr/>
          </p:nvSpPr>
          <p:spPr bwMode="auto">
            <a:xfrm>
              <a:off x="3358" y="2767"/>
              <a:ext cx="83" cy="82"/>
            </a:xfrm>
            <a:custGeom>
              <a:avLst/>
              <a:gdLst>
                <a:gd name="T0" fmla="*/ 2 w 83"/>
                <a:gd name="T1" fmla="*/ 32 h 82"/>
                <a:gd name="T2" fmla="*/ 0 w 83"/>
                <a:gd name="T3" fmla="*/ 41 h 82"/>
                <a:gd name="T4" fmla="*/ 0 w 83"/>
                <a:gd name="T5" fmla="*/ 49 h 82"/>
                <a:gd name="T6" fmla="*/ 3 w 83"/>
                <a:gd name="T7" fmla="*/ 61 h 82"/>
                <a:gd name="T8" fmla="*/ 8 w 83"/>
                <a:gd name="T9" fmla="*/ 68 h 82"/>
                <a:gd name="T10" fmla="*/ 14 w 83"/>
                <a:gd name="T11" fmla="*/ 73 h 82"/>
                <a:gd name="T12" fmla="*/ 22 w 83"/>
                <a:gd name="T13" fmla="*/ 78 h 82"/>
                <a:gd name="T14" fmla="*/ 32 w 83"/>
                <a:gd name="T15" fmla="*/ 80 h 82"/>
                <a:gd name="T16" fmla="*/ 39 w 83"/>
                <a:gd name="T17" fmla="*/ 82 h 82"/>
                <a:gd name="T18" fmla="*/ 49 w 83"/>
                <a:gd name="T19" fmla="*/ 80 h 82"/>
                <a:gd name="T20" fmla="*/ 61 w 83"/>
                <a:gd name="T21" fmla="*/ 76 h 82"/>
                <a:gd name="T22" fmla="*/ 70 w 83"/>
                <a:gd name="T23" fmla="*/ 70 h 82"/>
                <a:gd name="T24" fmla="*/ 75 w 83"/>
                <a:gd name="T25" fmla="*/ 65 h 82"/>
                <a:gd name="T26" fmla="*/ 80 w 83"/>
                <a:gd name="T27" fmla="*/ 58 h 82"/>
                <a:gd name="T28" fmla="*/ 83 w 83"/>
                <a:gd name="T29" fmla="*/ 47 h 82"/>
                <a:gd name="T30" fmla="*/ 83 w 83"/>
                <a:gd name="T31" fmla="*/ 41 h 82"/>
                <a:gd name="T32" fmla="*/ 83 w 83"/>
                <a:gd name="T33" fmla="*/ 30 h 82"/>
                <a:gd name="T34" fmla="*/ 75 w 83"/>
                <a:gd name="T35" fmla="*/ 15 h 82"/>
                <a:gd name="T36" fmla="*/ 68 w 83"/>
                <a:gd name="T37" fmla="*/ 10 h 82"/>
                <a:gd name="T38" fmla="*/ 56 w 83"/>
                <a:gd name="T39" fmla="*/ 3 h 82"/>
                <a:gd name="T40" fmla="*/ 48 w 83"/>
                <a:gd name="T41" fmla="*/ 1 h 82"/>
                <a:gd name="T42" fmla="*/ 36 w 83"/>
                <a:gd name="T43" fmla="*/ 1 h 82"/>
                <a:gd name="T44" fmla="*/ 22 w 83"/>
                <a:gd name="T45" fmla="*/ 5 h 82"/>
                <a:gd name="T46" fmla="*/ 15 w 83"/>
                <a:gd name="T47" fmla="*/ 10 h 82"/>
                <a:gd name="T48" fmla="*/ 10 w 83"/>
                <a:gd name="T49" fmla="*/ 15 h 82"/>
                <a:gd name="T50" fmla="*/ 3 w 83"/>
                <a:gd name="T51" fmla="*/ 25 h 82"/>
                <a:gd name="T52" fmla="*/ 10 w 83"/>
                <a:gd name="T53" fmla="*/ 18 h 82"/>
                <a:gd name="T54" fmla="*/ 17 w 83"/>
                <a:gd name="T55" fmla="*/ 12 h 82"/>
                <a:gd name="T56" fmla="*/ 24 w 83"/>
                <a:gd name="T57" fmla="*/ 8 h 82"/>
                <a:gd name="T58" fmla="*/ 37 w 83"/>
                <a:gd name="T59" fmla="*/ 3 h 82"/>
                <a:gd name="T60" fmla="*/ 46 w 83"/>
                <a:gd name="T61" fmla="*/ 3 h 82"/>
                <a:gd name="T62" fmla="*/ 54 w 83"/>
                <a:gd name="T63" fmla="*/ 5 h 82"/>
                <a:gd name="T64" fmla="*/ 66 w 83"/>
                <a:gd name="T65" fmla="*/ 10 h 82"/>
                <a:gd name="T66" fmla="*/ 73 w 83"/>
                <a:gd name="T67" fmla="*/ 17 h 82"/>
                <a:gd name="T68" fmla="*/ 78 w 83"/>
                <a:gd name="T69" fmla="*/ 24 h 82"/>
                <a:gd name="T70" fmla="*/ 82 w 83"/>
                <a:gd name="T71" fmla="*/ 39 h 82"/>
                <a:gd name="T72" fmla="*/ 80 w 83"/>
                <a:gd name="T73" fmla="*/ 46 h 82"/>
                <a:gd name="T74" fmla="*/ 78 w 83"/>
                <a:gd name="T75" fmla="*/ 56 h 82"/>
                <a:gd name="T76" fmla="*/ 73 w 83"/>
                <a:gd name="T77" fmla="*/ 63 h 82"/>
                <a:gd name="T78" fmla="*/ 68 w 83"/>
                <a:gd name="T79" fmla="*/ 68 h 82"/>
                <a:gd name="T80" fmla="*/ 60 w 83"/>
                <a:gd name="T81" fmla="*/ 75 h 82"/>
                <a:gd name="T82" fmla="*/ 49 w 83"/>
                <a:gd name="T83" fmla="*/ 78 h 82"/>
                <a:gd name="T84" fmla="*/ 39 w 83"/>
                <a:gd name="T85" fmla="*/ 78 h 82"/>
                <a:gd name="T86" fmla="*/ 32 w 83"/>
                <a:gd name="T87" fmla="*/ 78 h 82"/>
                <a:gd name="T88" fmla="*/ 24 w 83"/>
                <a:gd name="T89" fmla="*/ 76 h 82"/>
                <a:gd name="T90" fmla="*/ 17 w 83"/>
                <a:gd name="T91" fmla="*/ 70 h 82"/>
                <a:gd name="T92" fmla="*/ 12 w 83"/>
                <a:gd name="T93" fmla="*/ 66 h 82"/>
                <a:gd name="T94" fmla="*/ 7 w 83"/>
                <a:gd name="T95" fmla="*/ 59 h 82"/>
                <a:gd name="T96" fmla="*/ 3 w 83"/>
                <a:gd name="T97" fmla="*/ 49 h 82"/>
                <a:gd name="T98" fmla="*/ 3 w 83"/>
                <a:gd name="T99" fmla="*/ 41 h 82"/>
                <a:gd name="T100" fmla="*/ 3 w 83"/>
                <a:gd name="T101" fmla="*/ 32 h 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3"/>
                <a:gd name="T154" fmla="*/ 0 h 82"/>
                <a:gd name="T155" fmla="*/ 83 w 83"/>
                <a:gd name="T156" fmla="*/ 82 h 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3" h="82">
                  <a:moveTo>
                    <a:pt x="3" y="25"/>
                  </a:moveTo>
                  <a:lnTo>
                    <a:pt x="3" y="29"/>
                  </a:lnTo>
                  <a:lnTo>
                    <a:pt x="2" y="30"/>
                  </a:lnTo>
                  <a:lnTo>
                    <a:pt x="2" y="32"/>
                  </a:lnTo>
                  <a:lnTo>
                    <a:pt x="0" y="34"/>
                  </a:lnTo>
                  <a:lnTo>
                    <a:pt x="0" y="36"/>
                  </a:lnTo>
                  <a:lnTo>
                    <a:pt x="0" y="37"/>
                  </a:lnTo>
                  <a:lnTo>
                    <a:pt x="0" y="41"/>
                  </a:lnTo>
                  <a:lnTo>
                    <a:pt x="0" y="42"/>
                  </a:lnTo>
                  <a:lnTo>
                    <a:pt x="0" y="46"/>
                  </a:lnTo>
                  <a:lnTo>
                    <a:pt x="0" y="47"/>
                  </a:lnTo>
                  <a:lnTo>
                    <a:pt x="0" y="49"/>
                  </a:lnTo>
                  <a:lnTo>
                    <a:pt x="2" y="53"/>
                  </a:lnTo>
                  <a:lnTo>
                    <a:pt x="3" y="56"/>
                  </a:lnTo>
                  <a:lnTo>
                    <a:pt x="3" y="58"/>
                  </a:lnTo>
                  <a:lnTo>
                    <a:pt x="3" y="61"/>
                  </a:lnTo>
                  <a:lnTo>
                    <a:pt x="5" y="63"/>
                  </a:lnTo>
                  <a:lnTo>
                    <a:pt x="7" y="65"/>
                  </a:lnTo>
                  <a:lnTo>
                    <a:pt x="8" y="66"/>
                  </a:lnTo>
                  <a:lnTo>
                    <a:pt x="8" y="68"/>
                  </a:lnTo>
                  <a:lnTo>
                    <a:pt x="10" y="68"/>
                  </a:lnTo>
                  <a:lnTo>
                    <a:pt x="12" y="70"/>
                  </a:lnTo>
                  <a:lnTo>
                    <a:pt x="14" y="71"/>
                  </a:lnTo>
                  <a:lnTo>
                    <a:pt x="14" y="73"/>
                  </a:lnTo>
                  <a:lnTo>
                    <a:pt x="17" y="75"/>
                  </a:lnTo>
                  <a:lnTo>
                    <a:pt x="19" y="76"/>
                  </a:lnTo>
                  <a:lnTo>
                    <a:pt x="22" y="76"/>
                  </a:lnTo>
                  <a:lnTo>
                    <a:pt x="22" y="78"/>
                  </a:lnTo>
                  <a:lnTo>
                    <a:pt x="25" y="78"/>
                  </a:lnTo>
                  <a:lnTo>
                    <a:pt x="27" y="80"/>
                  </a:lnTo>
                  <a:lnTo>
                    <a:pt x="29" y="80"/>
                  </a:lnTo>
                  <a:lnTo>
                    <a:pt x="32" y="80"/>
                  </a:lnTo>
                  <a:lnTo>
                    <a:pt x="34" y="82"/>
                  </a:lnTo>
                  <a:lnTo>
                    <a:pt x="36" y="82"/>
                  </a:lnTo>
                  <a:lnTo>
                    <a:pt x="37" y="82"/>
                  </a:lnTo>
                  <a:lnTo>
                    <a:pt x="39" y="82"/>
                  </a:lnTo>
                  <a:lnTo>
                    <a:pt x="42" y="82"/>
                  </a:lnTo>
                  <a:lnTo>
                    <a:pt x="46" y="82"/>
                  </a:lnTo>
                  <a:lnTo>
                    <a:pt x="48" y="80"/>
                  </a:lnTo>
                  <a:lnTo>
                    <a:pt x="49" y="80"/>
                  </a:lnTo>
                  <a:lnTo>
                    <a:pt x="54" y="80"/>
                  </a:lnTo>
                  <a:lnTo>
                    <a:pt x="58" y="78"/>
                  </a:lnTo>
                  <a:lnTo>
                    <a:pt x="60" y="76"/>
                  </a:lnTo>
                  <a:lnTo>
                    <a:pt x="61" y="76"/>
                  </a:lnTo>
                  <a:lnTo>
                    <a:pt x="63" y="75"/>
                  </a:lnTo>
                  <a:lnTo>
                    <a:pt x="65" y="75"/>
                  </a:lnTo>
                  <a:lnTo>
                    <a:pt x="68" y="71"/>
                  </a:lnTo>
                  <a:lnTo>
                    <a:pt x="70" y="70"/>
                  </a:lnTo>
                  <a:lnTo>
                    <a:pt x="71" y="70"/>
                  </a:lnTo>
                  <a:lnTo>
                    <a:pt x="73" y="68"/>
                  </a:lnTo>
                  <a:lnTo>
                    <a:pt x="73" y="66"/>
                  </a:lnTo>
                  <a:lnTo>
                    <a:pt x="75" y="65"/>
                  </a:lnTo>
                  <a:lnTo>
                    <a:pt x="77" y="63"/>
                  </a:lnTo>
                  <a:lnTo>
                    <a:pt x="78" y="61"/>
                  </a:lnTo>
                  <a:lnTo>
                    <a:pt x="80" y="59"/>
                  </a:lnTo>
                  <a:lnTo>
                    <a:pt x="80" y="58"/>
                  </a:lnTo>
                  <a:lnTo>
                    <a:pt x="80" y="56"/>
                  </a:lnTo>
                  <a:lnTo>
                    <a:pt x="83" y="53"/>
                  </a:lnTo>
                  <a:lnTo>
                    <a:pt x="83" y="49"/>
                  </a:lnTo>
                  <a:lnTo>
                    <a:pt x="83" y="47"/>
                  </a:lnTo>
                  <a:lnTo>
                    <a:pt x="83" y="46"/>
                  </a:lnTo>
                  <a:lnTo>
                    <a:pt x="83" y="44"/>
                  </a:lnTo>
                  <a:lnTo>
                    <a:pt x="83" y="42"/>
                  </a:lnTo>
                  <a:lnTo>
                    <a:pt x="83" y="41"/>
                  </a:lnTo>
                  <a:lnTo>
                    <a:pt x="83" y="37"/>
                  </a:lnTo>
                  <a:lnTo>
                    <a:pt x="83" y="36"/>
                  </a:lnTo>
                  <a:lnTo>
                    <a:pt x="83" y="32"/>
                  </a:lnTo>
                  <a:lnTo>
                    <a:pt x="83" y="30"/>
                  </a:lnTo>
                  <a:lnTo>
                    <a:pt x="80" y="22"/>
                  </a:lnTo>
                  <a:lnTo>
                    <a:pt x="78" y="18"/>
                  </a:lnTo>
                  <a:lnTo>
                    <a:pt x="77" y="17"/>
                  </a:lnTo>
                  <a:lnTo>
                    <a:pt x="75" y="15"/>
                  </a:lnTo>
                  <a:lnTo>
                    <a:pt x="73" y="13"/>
                  </a:lnTo>
                  <a:lnTo>
                    <a:pt x="73" y="12"/>
                  </a:lnTo>
                  <a:lnTo>
                    <a:pt x="71" y="10"/>
                  </a:lnTo>
                  <a:lnTo>
                    <a:pt x="68" y="10"/>
                  </a:lnTo>
                  <a:lnTo>
                    <a:pt x="68" y="8"/>
                  </a:lnTo>
                  <a:lnTo>
                    <a:pt x="66" y="7"/>
                  </a:lnTo>
                  <a:lnTo>
                    <a:pt x="63" y="5"/>
                  </a:lnTo>
                  <a:lnTo>
                    <a:pt x="56" y="3"/>
                  </a:lnTo>
                  <a:lnTo>
                    <a:pt x="54" y="1"/>
                  </a:lnTo>
                  <a:lnTo>
                    <a:pt x="53" y="1"/>
                  </a:lnTo>
                  <a:lnTo>
                    <a:pt x="49" y="1"/>
                  </a:lnTo>
                  <a:lnTo>
                    <a:pt x="48" y="1"/>
                  </a:lnTo>
                  <a:lnTo>
                    <a:pt x="46" y="1"/>
                  </a:lnTo>
                  <a:lnTo>
                    <a:pt x="42" y="0"/>
                  </a:lnTo>
                  <a:lnTo>
                    <a:pt x="39" y="1"/>
                  </a:lnTo>
                  <a:lnTo>
                    <a:pt x="36" y="1"/>
                  </a:lnTo>
                  <a:lnTo>
                    <a:pt x="34" y="1"/>
                  </a:lnTo>
                  <a:lnTo>
                    <a:pt x="32" y="1"/>
                  </a:lnTo>
                  <a:lnTo>
                    <a:pt x="27" y="3"/>
                  </a:lnTo>
                  <a:lnTo>
                    <a:pt x="22" y="5"/>
                  </a:lnTo>
                  <a:lnTo>
                    <a:pt x="20" y="7"/>
                  </a:lnTo>
                  <a:lnTo>
                    <a:pt x="19" y="7"/>
                  </a:lnTo>
                  <a:lnTo>
                    <a:pt x="17" y="8"/>
                  </a:lnTo>
                  <a:lnTo>
                    <a:pt x="15" y="10"/>
                  </a:lnTo>
                  <a:lnTo>
                    <a:pt x="14" y="12"/>
                  </a:lnTo>
                  <a:lnTo>
                    <a:pt x="14" y="13"/>
                  </a:lnTo>
                  <a:lnTo>
                    <a:pt x="12" y="13"/>
                  </a:lnTo>
                  <a:lnTo>
                    <a:pt x="10" y="15"/>
                  </a:lnTo>
                  <a:lnTo>
                    <a:pt x="8" y="17"/>
                  </a:lnTo>
                  <a:lnTo>
                    <a:pt x="8" y="18"/>
                  </a:lnTo>
                  <a:lnTo>
                    <a:pt x="7" y="22"/>
                  </a:lnTo>
                  <a:lnTo>
                    <a:pt x="3" y="25"/>
                  </a:lnTo>
                  <a:lnTo>
                    <a:pt x="7" y="25"/>
                  </a:lnTo>
                  <a:lnTo>
                    <a:pt x="8" y="22"/>
                  </a:lnTo>
                  <a:lnTo>
                    <a:pt x="10" y="20"/>
                  </a:lnTo>
                  <a:lnTo>
                    <a:pt x="10" y="18"/>
                  </a:lnTo>
                  <a:lnTo>
                    <a:pt x="12" y="17"/>
                  </a:lnTo>
                  <a:lnTo>
                    <a:pt x="14" y="15"/>
                  </a:lnTo>
                  <a:lnTo>
                    <a:pt x="17" y="13"/>
                  </a:lnTo>
                  <a:lnTo>
                    <a:pt x="17" y="12"/>
                  </a:lnTo>
                  <a:lnTo>
                    <a:pt x="19" y="12"/>
                  </a:lnTo>
                  <a:lnTo>
                    <a:pt x="20" y="10"/>
                  </a:lnTo>
                  <a:lnTo>
                    <a:pt x="22" y="10"/>
                  </a:lnTo>
                  <a:lnTo>
                    <a:pt x="24" y="8"/>
                  </a:lnTo>
                  <a:lnTo>
                    <a:pt x="29" y="7"/>
                  </a:lnTo>
                  <a:lnTo>
                    <a:pt x="34" y="5"/>
                  </a:lnTo>
                  <a:lnTo>
                    <a:pt x="34" y="3"/>
                  </a:lnTo>
                  <a:lnTo>
                    <a:pt x="37" y="3"/>
                  </a:lnTo>
                  <a:lnTo>
                    <a:pt x="41" y="3"/>
                  </a:lnTo>
                  <a:lnTo>
                    <a:pt x="42" y="3"/>
                  </a:lnTo>
                  <a:lnTo>
                    <a:pt x="44" y="3"/>
                  </a:lnTo>
                  <a:lnTo>
                    <a:pt x="46" y="3"/>
                  </a:lnTo>
                  <a:lnTo>
                    <a:pt x="48" y="3"/>
                  </a:lnTo>
                  <a:lnTo>
                    <a:pt x="49" y="3"/>
                  </a:lnTo>
                  <a:lnTo>
                    <a:pt x="51" y="3"/>
                  </a:lnTo>
                  <a:lnTo>
                    <a:pt x="54" y="5"/>
                  </a:lnTo>
                  <a:lnTo>
                    <a:pt x="56" y="5"/>
                  </a:lnTo>
                  <a:lnTo>
                    <a:pt x="63" y="8"/>
                  </a:lnTo>
                  <a:lnTo>
                    <a:pt x="63" y="10"/>
                  </a:lnTo>
                  <a:lnTo>
                    <a:pt x="66" y="10"/>
                  </a:lnTo>
                  <a:lnTo>
                    <a:pt x="68" y="12"/>
                  </a:lnTo>
                  <a:lnTo>
                    <a:pt x="70" y="13"/>
                  </a:lnTo>
                  <a:lnTo>
                    <a:pt x="71" y="15"/>
                  </a:lnTo>
                  <a:lnTo>
                    <a:pt x="73" y="17"/>
                  </a:lnTo>
                  <a:lnTo>
                    <a:pt x="73" y="18"/>
                  </a:lnTo>
                  <a:lnTo>
                    <a:pt x="75" y="18"/>
                  </a:lnTo>
                  <a:lnTo>
                    <a:pt x="77" y="22"/>
                  </a:lnTo>
                  <a:lnTo>
                    <a:pt x="78" y="24"/>
                  </a:lnTo>
                  <a:lnTo>
                    <a:pt x="80" y="29"/>
                  </a:lnTo>
                  <a:lnTo>
                    <a:pt x="80" y="32"/>
                  </a:lnTo>
                  <a:lnTo>
                    <a:pt x="82" y="36"/>
                  </a:lnTo>
                  <a:lnTo>
                    <a:pt x="82" y="39"/>
                  </a:lnTo>
                  <a:lnTo>
                    <a:pt x="82" y="41"/>
                  </a:lnTo>
                  <a:lnTo>
                    <a:pt x="82" y="44"/>
                  </a:lnTo>
                  <a:lnTo>
                    <a:pt x="82" y="46"/>
                  </a:lnTo>
                  <a:lnTo>
                    <a:pt x="80" y="46"/>
                  </a:lnTo>
                  <a:lnTo>
                    <a:pt x="80" y="49"/>
                  </a:lnTo>
                  <a:lnTo>
                    <a:pt x="80" y="51"/>
                  </a:lnTo>
                  <a:lnTo>
                    <a:pt x="78" y="54"/>
                  </a:lnTo>
                  <a:lnTo>
                    <a:pt x="78" y="56"/>
                  </a:lnTo>
                  <a:lnTo>
                    <a:pt x="77" y="58"/>
                  </a:lnTo>
                  <a:lnTo>
                    <a:pt x="75" y="59"/>
                  </a:lnTo>
                  <a:lnTo>
                    <a:pt x="73" y="61"/>
                  </a:lnTo>
                  <a:lnTo>
                    <a:pt x="73" y="63"/>
                  </a:lnTo>
                  <a:lnTo>
                    <a:pt x="71" y="65"/>
                  </a:lnTo>
                  <a:lnTo>
                    <a:pt x="70" y="66"/>
                  </a:lnTo>
                  <a:lnTo>
                    <a:pt x="68" y="66"/>
                  </a:lnTo>
                  <a:lnTo>
                    <a:pt x="68" y="68"/>
                  </a:lnTo>
                  <a:lnTo>
                    <a:pt x="66" y="70"/>
                  </a:lnTo>
                  <a:lnTo>
                    <a:pt x="63" y="73"/>
                  </a:lnTo>
                  <a:lnTo>
                    <a:pt x="61" y="73"/>
                  </a:lnTo>
                  <a:lnTo>
                    <a:pt x="60" y="75"/>
                  </a:lnTo>
                  <a:lnTo>
                    <a:pt x="56" y="75"/>
                  </a:lnTo>
                  <a:lnTo>
                    <a:pt x="54" y="76"/>
                  </a:lnTo>
                  <a:lnTo>
                    <a:pt x="53" y="76"/>
                  </a:lnTo>
                  <a:lnTo>
                    <a:pt x="49" y="78"/>
                  </a:lnTo>
                  <a:lnTo>
                    <a:pt x="48" y="78"/>
                  </a:lnTo>
                  <a:lnTo>
                    <a:pt x="44" y="78"/>
                  </a:lnTo>
                  <a:lnTo>
                    <a:pt x="42" y="78"/>
                  </a:lnTo>
                  <a:lnTo>
                    <a:pt x="39" y="78"/>
                  </a:lnTo>
                  <a:lnTo>
                    <a:pt x="37" y="78"/>
                  </a:lnTo>
                  <a:lnTo>
                    <a:pt x="36" y="78"/>
                  </a:lnTo>
                  <a:lnTo>
                    <a:pt x="34" y="78"/>
                  </a:lnTo>
                  <a:lnTo>
                    <a:pt x="32" y="78"/>
                  </a:lnTo>
                  <a:lnTo>
                    <a:pt x="31" y="78"/>
                  </a:lnTo>
                  <a:lnTo>
                    <a:pt x="29" y="76"/>
                  </a:lnTo>
                  <a:lnTo>
                    <a:pt x="27" y="76"/>
                  </a:lnTo>
                  <a:lnTo>
                    <a:pt x="24" y="76"/>
                  </a:lnTo>
                  <a:lnTo>
                    <a:pt x="22" y="75"/>
                  </a:lnTo>
                  <a:lnTo>
                    <a:pt x="19" y="73"/>
                  </a:lnTo>
                  <a:lnTo>
                    <a:pt x="17" y="71"/>
                  </a:lnTo>
                  <a:lnTo>
                    <a:pt x="17" y="70"/>
                  </a:lnTo>
                  <a:lnTo>
                    <a:pt x="15" y="70"/>
                  </a:lnTo>
                  <a:lnTo>
                    <a:pt x="14" y="68"/>
                  </a:lnTo>
                  <a:lnTo>
                    <a:pt x="14" y="66"/>
                  </a:lnTo>
                  <a:lnTo>
                    <a:pt x="12" y="66"/>
                  </a:lnTo>
                  <a:lnTo>
                    <a:pt x="10" y="65"/>
                  </a:lnTo>
                  <a:lnTo>
                    <a:pt x="8" y="63"/>
                  </a:lnTo>
                  <a:lnTo>
                    <a:pt x="8" y="61"/>
                  </a:lnTo>
                  <a:lnTo>
                    <a:pt x="7" y="59"/>
                  </a:lnTo>
                  <a:lnTo>
                    <a:pt x="5" y="56"/>
                  </a:lnTo>
                  <a:lnTo>
                    <a:pt x="5" y="54"/>
                  </a:lnTo>
                  <a:lnTo>
                    <a:pt x="3" y="53"/>
                  </a:lnTo>
                  <a:lnTo>
                    <a:pt x="3" y="49"/>
                  </a:lnTo>
                  <a:lnTo>
                    <a:pt x="3" y="47"/>
                  </a:lnTo>
                  <a:lnTo>
                    <a:pt x="3" y="46"/>
                  </a:lnTo>
                  <a:lnTo>
                    <a:pt x="3" y="42"/>
                  </a:lnTo>
                  <a:lnTo>
                    <a:pt x="3" y="41"/>
                  </a:lnTo>
                  <a:lnTo>
                    <a:pt x="3" y="39"/>
                  </a:lnTo>
                  <a:lnTo>
                    <a:pt x="3" y="37"/>
                  </a:lnTo>
                  <a:lnTo>
                    <a:pt x="3" y="34"/>
                  </a:lnTo>
                  <a:lnTo>
                    <a:pt x="3" y="32"/>
                  </a:lnTo>
                  <a:lnTo>
                    <a:pt x="5" y="29"/>
                  </a:lnTo>
                  <a:lnTo>
                    <a:pt x="7" y="25"/>
                  </a:lnTo>
                  <a:lnTo>
                    <a:pt x="3" y="25"/>
                  </a:lnTo>
                  <a:close/>
                </a:path>
              </a:pathLst>
            </a:custGeom>
            <a:solidFill>
              <a:srgbClr val="808080"/>
            </a:solidFill>
            <a:ln w="9525">
              <a:noFill/>
              <a:round/>
              <a:headEnd/>
              <a:tailEnd/>
            </a:ln>
          </p:spPr>
          <p:txBody>
            <a:bodyPr/>
            <a:lstStyle/>
            <a:p>
              <a:endParaRPr lang="en-US"/>
            </a:p>
          </p:txBody>
        </p:sp>
        <p:sp>
          <p:nvSpPr>
            <p:cNvPr id="621" name="Freeform 2792"/>
            <p:cNvSpPr>
              <a:spLocks/>
            </p:cNvSpPr>
            <p:nvPr/>
          </p:nvSpPr>
          <p:spPr bwMode="auto">
            <a:xfrm>
              <a:off x="3390" y="2823"/>
              <a:ext cx="46" cy="44"/>
            </a:xfrm>
            <a:custGeom>
              <a:avLst/>
              <a:gdLst>
                <a:gd name="T0" fmla="*/ 31 w 46"/>
                <a:gd name="T1" fmla="*/ 0 h 44"/>
                <a:gd name="T2" fmla="*/ 28 w 46"/>
                <a:gd name="T3" fmla="*/ 0 h 44"/>
                <a:gd name="T4" fmla="*/ 24 w 46"/>
                <a:gd name="T5" fmla="*/ 0 h 44"/>
                <a:gd name="T6" fmla="*/ 21 w 46"/>
                <a:gd name="T7" fmla="*/ 0 h 44"/>
                <a:gd name="T8" fmla="*/ 17 w 46"/>
                <a:gd name="T9" fmla="*/ 0 h 44"/>
                <a:gd name="T10" fmla="*/ 14 w 46"/>
                <a:gd name="T11" fmla="*/ 0 h 44"/>
                <a:gd name="T12" fmla="*/ 12 w 46"/>
                <a:gd name="T13" fmla="*/ 2 h 44"/>
                <a:gd name="T14" fmla="*/ 10 w 46"/>
                <a:gd name="T15" fmla="*/ 3 h 44"/>
                <a:gd name="T16" fmla="*/ 9 w 46"/>
                <a:gd name="T17" fmla="*/ 5 h 44"/>
                <a:gd name="T18" fmla="*/ 5 w 46"/>
                <a:gd name="T19" fmla="*/ 5 h 44"/>
                <a:gd name="T20" fmla="*/ 5 w 46"/>
                <a:gd name="T21" fmla="*/ 9 h 44"/>
                <a:gd name="T22" fmla="*/ 4 w 46"/>
                <a:gd name="T23" fmla="*/ 10 h 44"/>
                <a:gd name="T24" fmla="*/ 0 w 46"/>
                <a:gd name="T25" fmla="*/ 14 h 44"/>
                <a:gd name="T26" fmla="*/ 0 w 46"/>
                <a:gd name="T27" fmla="*/ 17 h 44"/>
                <a:gd name="T28" fmla="*/ 0 w 46"/>
                <a:gd name="T29" fmla="*/ 20 h 44"/>
                <a:gd name="T30" fmla="*/ 0 w 46"/>
                <a:gd name="T31" fmla="*/ 24 h 44"/>
                <a:gd name="T32" fmla="*/ 0 w 46"/>
                <a:gd name="T33" fmla="*/ 27 h 44"/>
                <a:gd name="T34" fmla="*/ 0 w 46"/>
                <a:gd name="T35" fmla="*/ 31 h 44"/>
                <a:gd name="T36" fmla="*/ 2 w 46"/>
                <a:gd name="T37" fmla="*/ 32 h 44"/>
                <a:gd name="T38" fmla="*/ 4 w 46"/>
                <a:gd name="T39" fmla="*/ 34 h 44"/>
                <a:gd name="T40" fmla="*/ 5 w 46"/>
                <a:gd name="T41" fmla="*/ 36 h 44"/>
                <a:gd name="T42" fmla="*/ 7 w 46"/>
                <a:gd name="T43" fmla="*/ 38 h 44"/>
                <a:gd name="T44" fmla="*/ 9 w 46"/>
                <a:gd name="T45" fmla="*/ 39 h 44"/>
                <a:gd name="T46" fmla="*/ 12 w 46"/>
                <a:gd name="T47" fmla="*/ 41 h 44"/>
                <a:gd name="T48" fmla="*/ 16 w 46"/>
                <a:gd name="T49" fmla="*/ 43 h 44"/>
                <a:gd name="T50" fmla="*/ 19 w 46"/>
                <a:gd name="T51" fmla="*/ 44 h 44"/>
                <a:gd name="T52" fmla="*/ 22 w 46"/>
                <a:gd name="T53" fmla="*/ 44 h 44"/>
                <a:gd name="T54" fmla="*/ 26 w 46"/>
                <a:gd name="T55" fmla="*/ 44 h 44"/>
                <a:gd name="T56" fmla="*/ 29 w 46"/>
                <a:gd name="T57" fmla="*/ 43 h 44"/>
                <a:gd name="T58" fmla="*/ 31 w 46"/>
                <a:gd name="T59" fmla="*/ 41 h 44"/>
                <a:gd name="T60" fmla="*/ 34 w 46"/>
                <a:gd name="T61" fmla="*/ 41 h 44"/>
                <a:gd name="T62" fmla="*/ 36 w 46"/>
                <a:gd name="T63" fmla="*/ 39 h 44"/>
                <a:gd name="T64" fmla="*/ 38 w 46"/>
                <a:gd name="T65" fmla="*/ 38 h 44"/>
                <a:gd name="T66" fmla="*/ 41 w 46"/>
                <a:gd name="T67" fmla="*/ 36 h 44"/>
                <a:gd name="T68" fmla="*/ 45 w 46"/>
                <a:gd name="T69" fmla="*/ 31 h 44"/>
                <a:gd name="T70" fmla="*/ 45 w 46"/>
                <a:gd name="T71" fmla="*/ 27 h 44"/>
                <a:gd name="T72" fmla="*/ 46 w 46"/>
                <a:gd name="T73" fmla="*/ 24 h 44"/>
                <a:gd name="T74" fmla="*/ 46 w 46"/>
                <a:gd name="T75" fmla="*/ 20 h 44"/>
                <a:gd name="T76" fmla="*/ 46 w 46"/>
                <a:gd name="T77" fmla="*/ 17 h 44"/>
                <a:gd name="T78" fmla="*/ 46 w 46"/>
                <a:gd name="T79" fmla="*/ 17 h 44"/>
                <a:gd name="T80" fmla="*/ 45 w 46"/>
                <a:gd name="T81" fmla="*/ 14 h 44"/>
                <a:gd name="T82" fmla="*/ 45 w 46"/>
                <a:gd name="T83" fmla="*/ 10 h 44"/>
                <a:gd name="T84" fmla="*/ 43 w 46"/>
                <a:gd name="T85" fmla="*/ 9 h 44"/>
                <a:gd name="T86" fmla="*/ 43 w 46"/>
                <a:gd name="T87" fmla="*/ 9 h 44"/>
                <a:gd name="T88" fmla="*/ 41 w 46"/>
                <a:gd name="T89" fmla="*/ 7 h 44"/>
                <a:gd name="T90" fmla="*/ 39 w 46"/>
                <a:gd name="T91" fmla="*/ 5 h 44"/>
                <a:gd name="T92" fmla="*/ 38 w 46"/>
                <a:gd name="T93" fmla="*/ 3 h 44"/>
                <a:gd name="T94" fmla="*/ 34 w 46"/>
                <a:gd name="T95" fmla="*/ 2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6"/>
                <a:gd name="T145" fmla="*/ 0 h 44"/>
                <a:gd name="T146" fmla="*/ 46 w 46"/>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6" h="44">
                  <a:moveTo>
                    <a:pt x="33" y="2"/>
                  </a:moveTo>
                  <a:lnTo>
                    <a:pt x="31" y="0"/>
                  </a:lnTo>
                  <a:lnTo>
                    <a:pt x="29" y="0"/>
                  </a:lnTo>
                  <a:lnTo>
                    <a:pt x="28" y="0"/>
                  </a:lnTo>
                  <a:lnTo>
                    <a:pt x="26" y="0"/>
                  </a:lnTo>
                  <a:lnTo>
                    <a:pt x="24" y="0"/>
                  </a:lnTo>
                  <a:lnTo>
                    <a:pt x="22" y="0"/>
                  </a:lnTo>
                  <a:lnTo>
                    <a:pt x="21" y="0"/>
                  </a:lnTo>
                  <a:lnTo>
                    <a:pt x="19" y="0"/>
                  </a:lnTo>
                  <a:lnTo>
                    <a:pt x="17" y="0"/>
                  </a:lnTo>
                  <a:lnTo>
                    <a:pt x="16" y="0"/>
                  </a:lnTo>
                  <a:lnTo>
                    <a:pt x="14" y="0"/>
                  </a:lnTo>
                  <a:lnTo>
                    <a:pt x="14" y="2"/>
                  </a:lnTo>
                  <a:lnTo>
                    <a:pt x="12" y="2"/>
                  </a:lnTo>
                  <a:lnTo>
                    <a:pt x="10" y="2"/>
                  </a:lnTo>
                  <a:lnTo>
                    <a:pt x="10" y="3"/>
                  </a:lnTo>
                  <a:lnTo>
                    <a:pt x="9" y="3"/>
                  </a:lnTo>
                  <a:lnTo>
                    <a:pt x="9" y="5"/>
                  </a:lnTo>
                  <a:lnTo>
                    <a:pt x="7" y="5"/>
                  </a:lnTo>
                  <a:lnTo>
                    <a:pt x="5" y="5"/>
                  </a:lnTo>
                  <a:lnTo>
                    <a:pt x="5" y="7"/>
                  </a:lnTo>
                  <a:lnTo>
                    <a:pt x="5" y="9"/>
                  </a:lnTo>
                  <a:lnTo>
                    <a:pt x="4" y="9"/>
                  </a:lnTo>
                  <a:lnTo>
                    <a:pt x="4" y="10"/>
                  </a:lnTo>
                  <a:lnTo>
                    <a:pt x="2" y="12"/>
                  </a:lnTo>
                  <a:lnTo>
                    <a:pt x="0" y="14"/>
                  </a:lnTo>
                  <a:lnTo>
                    <a:pt x="0" y="15"/>
                  </a:lnTo>
                  <a:lnTo>
                    <a:pt x="0" y="17"/>
                  </a:lnTo>
                  <a:lnTo>
                    <a:pt x="0" y="19"/>
                  </a:lnTo>
                  <a:lnTo>
                    <a:pt x="0" y="20"/>
                  </a:lnTo>
                  <a:lnTo>
                    <a:pt x="0" y="22"/>
                  </a:lnTo>
                  <a:lnTo>
                    <a:pt x="0" y="24"/>
                  </a:lnTo>
                  <a:lnTo>
                    <a:pt x="0" y="26"/>
                  </a:lnTo>
                  <a:lnTo>
                    <a:pt x="0" y="27"/>
                  </a:lnTo>
                  <a:lnTo>
                    <a:pt x="0" y="29"/>
                  </a:lnTo>
                  <a:lnTo>
                    <a:pt x="0" y="31"/>
                  </a:lnTo>
                  <a:lnTo>
                    <a:pt x="0" y="32"/>
                  </a:lnTo>
                  <a:lnTo>
                    <a:pt x="2" y="32"/>
                  </a:lnTo>
                  <a:lnTo>
                    <a:pt x="2" y="34"/>
                  </a:lnTo>
                  <a:lnTo>
                    <a:pt x="4" y="34"/>
                  </a:lnTo>
                  <a:lnTo>
                    <a:pt x="4" y="36"/>
                  </a:lnTo>
                  <a:lnTo>
                    <a:pt x="5" y="36"/>
                  </a:lnTo>
                  <a:lnTo>
                    <a:pt x="5" y="38"/>
                  </a:lnTo>
                  <a:lnTo>
                    <a:pt x="7" y="38"/>
                  </a:lnTo>
                  <a:lnTo>
                    <a:pt x="7" y="39"/>
                  </a:lnTo>
                  <a:lnTo>
                    <a:pt x="9" y="39"/>
                  </a:lnTo>
                  <a:lnTo>
                    <a:pt x="9" y="41"/>
                  </a:lnTo>
                  <a:lnTo>
                    <a:pt x="12" y="41"/>
                  </a:lnTo>
                  <a:lnTo>
                    <a:pt x="14" y="43"/>
                  </a:lnTo>
                  <a:lnTo>
                    <a:pt x="16" y="43"/>
                  </a:lnTo>
                  <a:lnTo>
                    <a:pt x="17" y="44"/>
                  </a:lnTo>
                  <a:lnTo>
                    <a:pt x="19" y="44"/>
                  </a:lnTo>
                  <a:lnTo>
                    <a:pt x="21" y="44"/>
                  </a:lnTo>
                  <a:lnTo>
                    <a:pt x="22" y="44"/>
                  </a:lnTo>
                  <a:lnTo>
                    <a:pt x="24" y="44"/>
                  </a:lnTo>
                  <a:lnTo>
                    <a:pt x="26" y="44"/>
                  </a:lnTo>
                  <a:lnTo>
                    <a:pt x="28" y="44"/>
                  </a:lnTo>
                  <a:lnTo>
                    <a:pt x="29" y="43"/>
                  </a:lnTo>
                  <a:lnTo>
                    <a:pt x="31" y="43"/>
                  </a:lnTo>
                  <a:lnTo>
                    <a:pt x="31" y="41"/>
                  </a:lnTo>
                  <a:lnTo>
                    <a:pt x="33" y="41"/>
                  </a:lnTo>
                  <a:lnTo>
                    <a:pt x="34" y="41"/>
                  </a:lnTo>
                  <a:lnTo>
                    <a:pt x="34" y="39"/>
                  </a:lnTo>
                  <a:lnTo>
                    <a:pt x="36" y="39"/>
                  </a:lnTo>
                  <a:lnTo>
                    <a:pt x="38" y="39"/>
                  </a:lnTo>
                  <a:lnTo>
                    <a:pt x="38" y="38"/>
                  </a:lnTo>
                  <a:lnTo>
                    <a:pt x="39" y="36"/>
                  </a:lnTo>
                  <a:lnTo>
                    <a:pt x="41" y="36"/>
                  </a:lnTo>
                  <a:lnTo>
                    <a:pt x="43" y="34"/>
                  </a:lnTo>
                  <a:lnTo>
                    <a:pt x="45" y="31"/>
                  </a:lnTo>
                  <a:lnTo>
                    <a:pt x="45" y="29"/>
                  </a:lnTo>
                  <a:lnTo>
                    <a:pt x="45" y="27"/>
                  </a:lnTo>
                  <a:lnTo>
                    <a:pt x="45" y="26"/>
                  </a:lnTo>
                  <a:lnTo>
                    <a:pt x="46" y="24"/>
                  </a:lnTo>
                  <a:lnTo>
                    <a:pt x="46" y="22"/>
                  </a:lnTo>
                  <a:lnTo>
                    <a:pt x="46" y="20"/>
                  </a:lnTo>
                  <a:lnTo>
                    <a:pt x="46" y="19"/>
                  </a:lnTo>
                  <a:lnTo>
                    <a:pt x="46" y="17"/>
                  </a:lnTo>
                  <a:lnTo>
                    <a:pt x="45" y="17"/>
                  </a:lnTo>
                  <a:lnTo>
                    <a:pt x="46" y="17"/>
                  </a:lnTo>
                  <a:lnTo>
                    <a:pt x="45" y="15"/>
                  </a:lnTo>
                  <a:lnTo>
                    <a:pt x="45" y="14"/>
                  </a:lnTo>
                  <a:lnTo>
                    <a:pt x="45" y="12"/>
                  </a:lnTo>
                  <a:lnTo>
                    <a:pt x="45" y="10"/>
                  </a:lnTo>
                  <a:lnTo>
                    <a:pt x="43" y="10"/>
                  </a:lnTo>
                  <a:lnTo>
                    <a:pt x="43" y="9"/>
                  </a:lnTo>
                  <a:lnTo>
                    <a:pt x="41" y="9"/>
                  </a:lnTo>
                  <a:lnTo>
                    <a:pt x="43" y="9"/>
                  </a:lnTo>
                  <a:lnTo>
                    <a:pt x="41" y="9"/>
                  </a:lnTo>
                  <a:lnTo>
                    <a:pt x="41" y="7"/>
                  </a:lnTo>
                  <a:lnTo>
                    <a:pt x="39" y="7"/>
                  </a:lnTo>
                  <a:lnTo>
                    <a:pt x="39" y="5"/>
                  </a:lnTo>
                  <a:lnTo>
                    <a:pt x="38" y="5"/>
                  </a:lnTo>
                  <a:lnTo>
                    <a:pt x="38" y="3"/>
                  </a:lnTo>
                  <a:lnTo>
                    <a:pt x="36" y="3"/>
                  </a:lnTo>
                  <a:lnTo>
                    <a:pt x="34" y="2"/>
                  </a:lnTo>
                  <a:lnTo>
                    <a:pt x="33" y="2"/>
                  </a:lnTo>
                  <a:close/>
                </a:path>
              </a:pathLst>
            </a:custGeom>
            <a:solidFill>
              <a:srgbClr val="808080"/>
            </a:solidFill>
            <a:ln w="9525">
              <a:noFill/>
              <a:round/>
              <a:headEnd/>
              <a:tailEnd/>
            </a:ln>
          </p:spPr>
          <p:txBody>
            <a:bodyPr/>
            <a:lstStyle/>
            <a:p>
              <a:endParaRPr lang="en-US"/>
            </a:p>
          </p:txBody>
        </p:sp>
        <p:sp>
          <p:nvSpPr>
            <p:cNvPr id="622" name="Freeform 2793"/>
            <p:cNvSpPr>
              <a:spLocks/>
            </p:cNvSpPr>
            <p:nvPr/>
          </p:nvSpPr>
          <p:spPr bwMode="auto">
            <a:xfrm>
              <a:off x="3387" y="2820"/>
              <a:ext cx="51" cy="49"/>
            </a:xfrm>
            <a:custGeom>
              <a:avLst/>
              <a:gdLst>
                <a:gd name="T0" fmla="*/ 2 w 51"/>
                <a:gd name="T1" fmla="*/ 22 h 49"/>
                <a:gd name="T2" fmla="*/ 0 w 51"/>
                <a:gd name="T3" fmla="*/ 25 h 49"/>
                <a:gd name="T4" fmla="*/ 2 w 51"/>
                <a:gd name="T5" fmla="*/ 32 h 49"/>
                <a:gd name="T6" fmla="*/ 5 w 51"/>
                <a:gd name="T7" fmla="*/ 39 h 49"/>
                <a:gd name="T8" fmla="*/ 8 w 51"/>
                <a:gd name="T9" fmla="*/ 44 h 49"/>
                <a:gd name="T10" fmla="*/ 15 w 51"/>
                <a:gd name="T11" fmla="*/ 47 h 49"/>
                <a:gd name="T12" fmla="*/ 19 w 51"/>
                <a:gd name="T13" fmla="*/ 49 h 49"/>
                <a:gd name="T14" fmla="*/ 25 w 51"/>
                <a:gd name="T15" fmla="*/ 49 h 49"/>
                <a:gd name="T16" fmla="*/ 31 w 51"/>
                <a:gd name="T17" fmla="*/ 49 h 49"/>
                <a:gd name="T18" fmla="*/ 37 w 51"/>
                <a:gd name="T19" fmla="*/ 46 h 49"/>
                <a:gd name="T20" fmla="*/ 42 w 51"/>
                <a:gd name="T21" fmla="*/ 44 h 49"/>
                <a:gd name="T22" fmla="*/ 48 w 51"/>
                <a:gd name="T23" fmla="*/ 37 h 49"/>
                <a:gd name="T24" fmla="*/ 51 w 51"/>
                <a:gd name="T25" fmla="*/ 25 h 49"/>
                <a:gd name="T26" fmla="*/ 51 w 51"/>
                <a:gd name="T27" fmla="*/ 20 h 49"/>
                <a:gd name="T28" fmla="*/ 49 w 51"/>
                <a:gd name="T29" fmla="*/ 15 h 49"/>
                <a:gd name="T30" fmla="*/ 46 w 51"/>
                <a:gd name="T31" fmla="*/ 10 h 49"/>
                <a:gd name="T32" fmla="*/ 41 w 51"/>
                <a:gd name="T33" fmla="*/ 5 h 49"/>
                <a:gd name="T34" fmla="*/ 31 w 51"/>
                <a:gd name="T35" fmla="*/ 0 h 49"/>
                <a:gd name="T36" fmla="*/ 24 w 51"/>
                <a:gd name="T37" fmla="*/ 0 h 49"/>
                <a:gd name="T38" fmla="*/ 15 w 51"/>
                <a:gd name="T39" fmla="*/ 3 h 49"/>
                <a:gd name="T40" fmla="*/ 10 w 51"/>
                <a:gd name="T41" fmla="*/ 6 h 49"/>
                <a:gd name="T42" fmla="*/ 7 w 51"/>
                <a:gd name="T43" fmla="*/ 12 h 49"/>
                <a:gd name="T44" fmla="*/ 7 w 51"/>
                <a:gd name="T45" fmla="*/ 17 h 49"/>
                <a:gd name="T46" fmla="*/ 8 w 51"/>
                <a:gd name="T47" fmla="*/ 12 h 49"/>
                <a:gd name="T48" fmla="*/ 13 w 51"/>
                <a:gd name="T49" fmla="*/ 6 h 49"/>
                <a:gd name="T50" fmla="*/ 19 w 51"/>
                <a:gd name="T51" fmla="*/ 5 h 49"/>
                <a:gd name="T52" fmla="*/ 24 w 51"/>
                <a:gd name="T53" fmla="*/ 3 h 49"/>
                <a:gd name="T54" fmla="*/ 31 w 51"/>
                <a:gd name="T55" fmla="*/ 3 h 49"/>
                <a:gd name="T56" fmla="*/ 39 w 51"/>
                <a:gd name="T57" fmla="*/ 6 h 49"/>
                <a:gd name="T58" fmla="*/ 42 w 51"/>
                <a:gd name="T59" fmla="*/ 8 h 49"/>
                <a:gd name="T60" fmla="*/ 44 w 51"/>
                <a:gd name="T61" fmla="*/ 15 h 49"/>
                <a:gd name="T62" fmla="*/ 48 w 51"/>
                <a:gd name="T63" fmla="*/ 20 h 49"/>
                <a:gd name="T64" fmla="*/ 49 w 51"/>
                <a:gd name="T65" fmla="*/ 25 h 49"/>
                <a:gd name="T66" fmla="*/ 46 w 51"/>
                <a:gd name="T67" fmla="*/ 34 h 49"/>
                <a:gd name="T68" fmla="*/ 42 w 51"/>
                <a:gd name="T69" fmla="*/ 37 h 49"/>
                <a:gd name="T70" fmla="*/ 39 w 51"/>
                <a:gd name="T71" fmla="*/ 42 h 49"/>
                <a:gd name="T72" fmla="*/ 36 w 51"/>
                <a:gd name="T73" fmla="*/ 44 h 49"/>
                <a:gd name="T74" fmla="*/ 29 w 51"/>
                <a:gd name="T75" fmla="*/ 46 h 49"/>
                <a:gd name="T76" fmla="*/ 24 w 51"/>
                <a:gd name="T77" fmla="*/ 47 h 49"/>
                <a:gd name="T78" fmla="*/ 19 w 51"/>
                <a:gd name="T79" fmla="*/ 46 h 49"/>
                <a:gd name="T80" fmla="*/ 17 w 51"/>
                <a:gd name="T81" fmla="*/ 46 h 49"/>
                <a:gd name="T82" fmla="*/ 10 w 51"/>
                <a:gd name="T83" fmla="*/ 42 h 49"/>
                <a:gd name="T84" fmla="*/ 8 w 51"/>
                <a:gd name="T85" fmla="*/ 37 h 49"/>
                <a:gd name="T86" fmla="*/ 5 w 51"/>
                <a:gd name="T87" fmla="*/ 30 h 49"/>
                <a:gd name="T88" fmla="*/ 5 w 51"/>
                <a:gd name="T89" fmla="*/ 25 h 49"/>
                <a:gd name="T90" fmla="*/ 5 w 51"/>
                <a:gd name="T91" fmla="*/ 20 h 49"/>
                <a:gd name="T92" fmla="*/ 5 w 51"/>
                <a:gd name="T93" fmla="*/ 15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
                <a:gd name="T142" fmla="*/ 0 h 49"/>
                <a:gd name="T143" fmla="*/ 51 w 51"/>
                <a:gd name="T144" fmla="*/ 49 h 4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 h="49">
                  <a:moveTo>
                    <a:pt x="5" y="15"/>
                  </a:moveTo>
                  <a:lnTo>
                    <a:pt x="2" y="18"/>
                  </a:lnTo>
                  <a:lnTo>
                    <a:pt x="2" y="22"/>
                  </a:lnTo>
                  <a:lnTo>
                    <a:pt x="2" y="23"/>
                  </a:lnTo>
                  <a:lnTo>
                    <a:pt x="2" y="25"/>
                  </a:lnTo>
                  <a:lnTo>
                    <a:pt x="0" y="25"/>
                  </a:lnTo>
                  <a:lnTo>
                    <a:pt x="2" y="27"/>
                  </a:lnTo>
                  <a:lnTo>
                    <a:pt x="2" y="30"/>
                  </a:lnTo>
                  <a:lnTo>
                    <a:pt x="2" y="32"/>
                  </a:lnTo>
                  <a:lnTo>
                    <a:pt x="3" y="35"/>
                  </a:lnTo>
                  <a:lnTo>
                    <a:pt x="5" y="37"/>
                  </a:lnTo>
                  <a:lnTo>
                    <a:pt x="5" y="39"/>
                  </a:lnTo>
                  <a:lnTo>
                    <a:pt x="7" y="41"/>
                  </a:lnTo>
                  <a:lnTo>
                    <a:pt x="8" y="42"/>
                  </a:lnTo>
                  <a:lnTo>
                    <a:pt x="8" y="44"/>
                  </a:lnTo>
                  <a:lnTo>
                    <a:pt x="12" y="46"/>
                  </a:lnTo>
                  <a:lnTo>
                    <a:pt x="13" y="47"/>
                  </a:lnTo>
                  <a:lnTo>
                    <a:pt x="15" y="47"/>
                  </a:lnTo>
                  <a:lnTo>
                    <a:pt x="17" y="47"/>
                  </a:lnTo>
                  <a:lnTo>
                    <a:pt x="17" y="49"/>
                  </a:lnTo>
                  <a:lnTo>
                    <a:pt x="19" y="49"/>
                  </a:lnTo>
                  <a:lnTo>
                    <a:pt x="22" y="49"/>
                  </a:lnTo>
                  <a:lnTo>
                    <a:pt x="24" y="49"/>
                  </a:lnTo>
                  <a:lnTo>
                    <a:pt x="25" y="49"/>
                  </a:lnTo>
                  <a:lnTo>
                    <a:pt x="27" y="49"/>
                  </a:lnTo>
                  <a:lnTo>
                    <a:pt x="29" y="49"/>
                  </a:lnTo>
                  <a:lnTo>
                    <a:pt x="31" y="49"/>
                  </a:lnTo>
                  <a:lnTo>
                    <a:pt x="34" y="47"/>
                  </a:lnTo>
                  <a:lnTo>
                    <a:pt x="36" y="47"/>
                  </a:lnTo>
                  <a:lnTo>
                    <a:pt x="37" y="46"/>
                  </a:lnTo>
                  <a:lnTo>
                    <a:pt x="39" y="46"/>
                  </a:lnTo>
                  <a:lnTo>
                    <a:pt x="41" y="44"/>
                  </a:lnTo>
                  <a:lnTo>
                    <a:pt x="42" y="44"/>
                  </a:lnTo>
                  <a:lnTo>
                    <a:pt x="44" y="41"/>
                  </a:lnTo>
                  <a:lnTo>
                    <a:pt x="46" y="39"/>
                  </a:lnTo>
                  <a:lnTo>
                    <a:pt x="48" y="37"/>
                  </a:lnTo>
                  <a:lnTo>
                    <a:pt x="49" y="35"/>
                  </a:lnTo>
                  <a:lnTo>
                    <a:pt x="49" y="30"/>
                  </a:lnTo>
                  <a:lnTo>
                    <a:pt x="51" y="25"/>
                  </a:lnTo>
                  <a:lnTo>
                    <a:pt x="51" y="23"/>
                  </a:lnTo>
                  <a:lnTo>
                    <a:pt x="51" y="22"/>
                  </a:lnTo>
                  <a:lnTo>
                    <a:pt x="51" y="20"/>
                  </a:lnTo>
                  <a:lnTo>
                    <a:pt x="49" y="20"/>
                  </a:lnTo>
                  <a:lnTo>
                    <a:pt x="49" y="17"/>
                  </a:lnTo>
                  <a:lnTo>
                    <a:pt x="49" y="15"/>
                  </a:lnTo>
                  <a:lnTo>
                    <a:pt x="49" y="13"/>
                  </a:lnTo>
                  <a:lnTo>
                    <a:pt x="48" y="12"/>
                  </a:lnTo>
                  <a:lnTo>
                    <a:pt x="46" y="10"/>
                  </a:lnTo>
                  <a:lnTo>
                    <a:pt x="44" y="8"/>
                  </a:lnTo>
                  <a:lnTo>
                    <a:pt x="42" y="6"/>
                  </a:lnTo>
                  <a:lnTo>
                    <a:pt x="41" y="5"/>
                  </a:lnTo>
                  <a:lnTo>
                    <a:pt x="34" y="1"/>
                  </a:lnTo>
                  <a:lnTo>
                    <a:pt x="32" y="1"/>
                  </a:lnTo>
                  <a:lnTo>
                    <a:pt x="31" y="0"/>
                  </a:lnTo>
                  <a:lnTo>
                    <a:pt x="29" y="0"/>
                  </a:lnTo>
                  <a:lnTo>
                    <a:pt x="25" y="0"/>
                  </a:lnTo>
                  <a:lnTo>
                    <a:pt x="24" y="0"/>
                  </a:lnTo>
                  <a:lnTo>
                    <a:pt x="22" y="1"/>
                  </a:lnTo>
                  <a:lnTo>
                    <a:pt x="17" y="3"/>
                  </a:lnTo>
                  <a:lnTo>
                    <a:pt x="15" y="3"/>
                  </a:lnTo>
                  <a:lnTo>
                    <a:pt x="12" y="5"/>
                  </a:lnTo>
                  <a:lnTo>
                    <a:pt x="12" y="6"/>
                  </a:lnTo>
                  <a:lnTo>
                    <a:pt x="10" y="6"/>
                  </a:lnTo>
                  <a:lnTo>
                    <a:pt x="8" y="6"/>
                  </a:lnTo>
                  <a:lnTo>
                    <a:pt x="8" y="8"/>
                  </a:lnTo>
                  <a:lnTo>
                    <a:pt x="7" y="12"/>
                  </a:lnTo>
                  <a:lnTo>
                    <a:pt x="5" y="13"/>
                  </a:lnTo>
                  <a:lnTo>
                    <a:pt x="5" y="15"/>
                  </a:lnTo>
                  <a:lnTo>
                    <a:pt x="7" y="17"/>
                  </a:lnTo>
                  <a:lnTo>
                    <a:pt x="7" y="15"/>
                  </a:lnTo>
                  <a:lnTo>
                    <a:pt x="8" y="13"/>
                  </a:lnTo>
                  <a:lnTo>
                    <a:pt x="8" y="12"/>
                  </a:lnTo>
                  <a:lnTo>
                    <a:pt x="10" y="10"/>
                  </a:lnTo>
                  <a:lnTo>
                    <a:pt x="12" y="8"/>
                  </a:lnTo>
                  <a:lnTo>
                    <a:pt x="13" y="6"/>
                  </a:lnTo>
                  <a:lnTo>
                    <a:pt x="15" y="6"/>
                  </a:lnTo>
                  <a:lnTo>
                    <a:pt x="17" y="6"/>
                  </a:lnTo>
                  <a:lnTo>
                    <a:pt x="19" y="5"/>
                  </a:lnTo>
                  <a:lnTo>
                    <a:pt x="20" y="5"/>
                  </a:lnTo>
                  <a:lnTo>
                    <a:pt x="22" y="5"/>
                  </a:lnTo>
                  <a:lnTo>
                    <a:pt x="24" y="3"/>
                  </a:lnTo>
                  <a:lnTo>
                    <a:pt x="25" y="3"/>
                  </a:lnTo>
                  <a:lnTo>
                    <a:pt x="29" y="3"/>
                  </a:lnTo>
                  <a:lnTo>
                    <a:pt x="31" y="3"/>
                  </a:lnTo>
                  <a:lnTo>
                    <a:pt x="32" y="5"/>
                  </a:lnTo>
                  <a:lnTo>
                    <a:pt x="37" y="6"/>
                  </a:lnTo>
                  <a:lnTo>
                    <a:pt x="39" y="6"/>
                  </a:lnTo>
                  <a:lnTo>
                    <a:pt x="39" y="8"/>
                  </a:lnTo>
                  <a:lnTo>
                    <a:pt x="41" y="8"/>
                  </a:lnTo>
                  <a:lnTo>
                    <a:pt x="42" y="8"/>
                  </a:lnTo>
                  <a:lnTo>
                    <a:pt x="42" y="12"/>
                  </a:lnTo>
                  <a:lnTo>
                    <a:pt x="44" y="13"/>
                  </a:lnTo>
                  <a:lnTo>
                    <a:pt x="44" y="15"/>
                  </a:lnTo>
                  <a:lnTo>
                    <a:pt x="46" y="15"/>
                  </a:lnTo>
                  <a:lnTo>
                    <a:pt x="48" y="18"/>
                  </a:lnTo>
                  <a:lnTo>
                    <a:pt x="48" y="20"/>
                  </a:lnTo>
                  <a:lnTo>
                    <a:pt x="49" y="22"/>
                  </a:lnTo>
                  <a:lnTo>
                    <a:pt x="48" y="23"/>
                  </a:lnTo>
                  <a:lnTo>
                    <a:pt x="49" y="25"/>
                  </a:lnTo>
                  <a:lnTo>
                    <a:pt x="48" y="29"/>
                  </a:lnTo>
                  <a:lnTo>
                    <a:pt x="48" y="30"/>
                  </a:lnTo>
                  <a:lnTo>
                    <a:pt x="46" y="34"/>
                  </a:lnTo>
                  <a:lnTo>
                    <a:pt x="44" y="35"/>
                  </a:lnTo>
                  <a:lnTo>
                    <a:pt x="44" y="37"/>
                  </a:lnTo>
                  <a:lnTo>
                    <a:pt x="42" y="37"/>
                  </a:lnTo>
                  <a:lnTo>
                    <a:pt x="42" y="39"/>
                  </a:lnTo>
                  <a:lnTo>
                    <a:pt x="41" y="41"/>
                  </a:lnTo>
                  <a:lnTo>
                    <a:pt x="39" y="42"/>
                  </a:lnTo>
                  <a:lnTo>
                    <a:pt x="37" y="42"/>
                  </a:lnTo>
                  <a:lnTo>
                    <a:pt x="37" y="44"/>
                  </a:lnTo>
                  <a:lnTo>
                    <a:pt x="36" y="44"/>
                  </a:lnTo>
                  <a:lnTo>
                    <a:pt x="34" y="44"/>
                  </a:lnTo>
                  <a:lnTo>
                    <a:pt x="31" y="46"/>
                  </a:lnTo>
                  <a:lnTo>
                    <a:pt x="29" y="46"/>
                  </a:lnTo>
                  <a:lnTo>
                    <a:pt x="27" y="46"/>
                  </a:lnTo>
                  <a:lnTo>
                    <a:pt x="25" y="46"/>
                  </a:lnTo>
                  <a:lnTo>
                    <a:pt x="24" y="47"/>
                  </a:lnTo>
                  <a:lnTo>
                    <a:pt x="24" y="46"/>
                  </a:lnTo>
                  <a:lnTo>
                    <a:pt x="20" y="46"/>
                  </a:lnTo>
                  <a:lnTo>
                    <a:pt x="19" y="46"/>
                  </a:lnTo>
                  <a:lnTo>
                    <a:pt x="17" y="46"/>
                  </a:lnTo>
                  <a:lnTo>
                    <a:pt x="15" y="46"/>
                  </a:lnTo>
                  <a:lnTo>
                    <a:pt x="17" y="46"/>
                  </a:lnTo>
                  <a:lnTo>
                    <a:pt x="15" y="44"/>
                  </a:lnTo>
                  <a:lnTo>
                    <a:pt x="12" y="44"/>
                  </a:lnTo>
                  <a:lnTo>
                    <a:pt x="10" y="42"/>
                  </a:lnTo>
                  <a:lnTo>
                    <a:pt x="10" y="41"/>
                  </a:lnTo>
                  <a:lnTo>
                    <a:pt x="8" y="39"/>
                  </a:lnTo>
                  <a:lnTo>
                    <a:pt x="8" y="37"/>
                  </a:lnTo>
                  <a:lnTo>
                    <a:pt x="7" y="35"/>
                  </a:lnTo>
                  <a:lnTo>
                    <a:pt x="5" y="32"/>
                  </a:lnTo>
                  <a:lnTo>
                    <a:pt x="5" y="30"/>
                  </a:lnTo>
                  <a:lnTo>
                    <a:pt x="5" y="29"/>
                  </a:lnTo>
                  <a:lnTo>
                    <a:pt x="5" y="27"/>
                  </a:lnTo>
                  <a:lnTo>
                    <a:pt x="5" y="25"/>
                  </a:lnTo>
                  <a:lnTo>
                    <a:pt x="5" y="23"/>
                  </a:lnTo>
                  <a:lnTo>
                    <a:pt x="5" y="22"/>
                  </a:lnTo>
                  <a:lnTo>
                    <a:pt x="5" y="20"/>
                  </a:lnTo>
                  <a:lnTo>
                    <a:pt x="5" y="18"/>
                  </a:lnTo>
                  <a:lnTo>
                    <a:pt x="7" y="17"/>
                  </a:lnTo>
                  <a:lnTo>
                    <a:pt x="5" y="15"/>
                  </a:lnTo>
                  <a:close/>
                </a:path>
              </a:pathLst>
            </a:custGeom>
            <a:solidFill>
              <a:srgbClr val="808080"/>
            </a:solidFill>
            <a:ln w="9525">
              <a:noFill/>
              <a:round/>
              <a:headEnd/>
              <a:tailEnd/>
            </a:ln>
          </p:spPr>
          <p:txBody>
            <a:bodyPr/>
            <a:lstStyle/>
            <a:p>
              <a:endParaRPr lang="en-US"/>
            </a:p>
          </p:txBody>
        </p:sp>
        <p:sp>
          <p:nvSpPr>
            <p:cNvPr id="623" name="Freeform 2794"/>
            <p:cNvSpPr>
              <a:spLocks/>
            </p:cNvSpPr>
            <p:nvPr/>
          </p:nvSpPr>
          <p:spPr bwMode="auto">
            <a:xfrm>
              <a:off x="3387" y="2801"/>
              <a:ext cx="44" cy="95"/>
            </a:xfrm>
            <a:custGeom>
              <a:avLst/>
              <a:gdLst>
                <a:gd name="T0" fmla="*/ 42 w 44"/>
                <a:gd name="T1" fmla="*/ 22 h 95"/>
                <a:gd name="T2" fmla="*/ 36 w 44"/>
                <a:gd name="T3" fmla="*/ 31 h 95"/>
                <a:gd name="T4" fmla="*/ 42 w 44"/>
                <a:gd name="T5" fmla="*/ 54 h 95"/>
                <a:gd name="T6" fmla="*/ 44 w 44"/>
                <a:gd name="T7" fmla="*/ 60 h 95"/>
                <a:gd name="T8" fmla="*/ 2 w 44"/>
                <a:gd name="T9" fmla="*/ 95 h 95"/>
                <a:gd name="T10" fmla="*/ 0 w 44"/>
                <a:gd name="T11" fmla="*/ 0 h 95"/>
                <a:gd name="T12" fmla="*/ 42 w 44"/>
                <a:gd name="T13" fmla="*/ 22 h 95"/>
                <a:gd name="T14" fmla="*/ 0 60000 65536"/>
                <a:gd name="T15" fmla="*/ 0 60000 65536"/>
                <a:gd name="T16" fmla="*/ 0 60000 65536"/>
                <a:gd name="T17" fmla="*/ 0 60000 65536"/>
                <a:gd name="T18" fmla="*/ 0 60000 65536"/>
                <a:gd name="T19" fmla="*/ 0 60000 65536"/>
                <a:gd name="T20" fmla="*/ 0 60000 65536"/>
                <a:gd name="T21" fmla="*/ 0 w 44"/>
                <a:gd name="T22" fmla="*/ 0 h 95"/>
                <a:gd name="T23" fmla="*/ 44 w 44"/>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95">
                  <a:moveTo>
                    <a:pt x="42" y="22"/>
                  </a:moveTo>
                  <a:lnTo>
                    <a:pt x="36" y="31"/>
                  </a:lnTo>
                  <a:lnTo>
                    <a:pt x="42" y="54"/>
                  </a:lnTo>
                  <a:lnTo>
                    <a:pt x="44" y="60"/>
                  </a:lnTo>
                  <a:lnTo>
                    <a:pt x="2" y="95"/>
                  </a:lnTo>
                  <a:lnTo>
                    <a:pt x="0" y="0"/>
                  </a:lnTo>
                  <a:lnTo>
                    <a:pt x="42" y="22"/>
                  </a:lnTo>
                  <a:close/>
                </a:path>
              </a:pathLst>
            </a:custGeom>
            <a:solidFill>
              <a:srgbClr val="808080"/>
            </a:solidFill>
            <a:ln w="9525">
              <a:noFill/>
              <a:round/>
              <a:headEnd/>
              <a:tailEnd/>
            </a:ln>
          </p:spPr>
          <p:txBody>
            <a:bodyPr/>
            <a:lstStyle/>
            <a:p>
              <a:endParaRPr lang="en-US"/>
            </a:p>
          </p:txBody>
        </p:sp>
        <p:sp>
          <p:nvSpPr>
            <p:cNvPr id="624" name="Freeform 2795"/>
            <p:cNvSpPr>
              <a:spLocks/>
            </p:cNvSpPr>
            <p:nvPr/>
          </p:nvSpPr>
          <p:spPr bwMode="auto">
            <a:xfrm>
              <a:off x="3385" y="2797"/>
              <a:ext cx="50" cy="101"/>
            </a:xfrm>
            <a:custGeom>
              <a:avLst/>
              <a:gdLst>
                <a:gd name="T0" fmla="*/ 43 w 50"/>
                <a:gd name="T1" fmla="*/ 26 h 101"/>
                <a:gd name="T2" fmla="*/ 43 w 50"/>
                <a:gd name="T3" fmla="*/ 24 h 101"/>
                <a:gd name="T4" fmla="*/ 36 w 50"/>
                <a:gd name="T5" fmla="*/ 35 h 101"/>
                <a:gd name="T6" fmla="*/ 43 w 50"/>
                <a:gd name="T7" fmla="*/ 60 h 101"/>
                <a:gd name="T8" fmla="*/ 46 w 50"/>
                <a:gd name="T9" fmla="*/ 64 h 101"/>
                <a:gd name="T10" fmla="*/ 46 w 50"/>
                <a:gd name="T11" fmla="*/ 62 h 101"/>
                <a:gd name="T12" fmla="*/ 0 w 50"/>
                <a:gd name="T13" fmla="*/ 98 h 101"/>
                <a:gd name="T14" fmla="*/ 4 w 50"/>
                <a:gd name="T15" fmla="*/ 99 h 101"/>
                <a:gd name="T16" fmla="*/ 2 w 50"/>
                <a:gd name="T17" fmla="*/ 2 h 101"/>
                <a:gd name="T18" fmla="*/ 0 w 50"/>
                <a:gd name="T19" fmla="*/ 4 h 101"/>
                <a:gd name="T20" fmla="*/ 43 w 50"/>
                <a:gd name="T21" fmla="*/ 26 h 101"/>
                <a:gd name="T22" fmla="*/ 44 w 50"/>
                <a:gd name="T23" fmla="*/ 24 h 101"/>
                <a:gd name="T24" fmla="*/ 0 w 50"/>
                <a:gd name="T25" fmla="*/ 2 h 101"/>
                <a:gd name="T26" fmla="*/ 0 w 50"/>
                <a:gd name="T27" fmla="*/ 0 h 101"/>
                <a:gd name="T28" fmla="*/ 0 w 50"/>
                <a:gd name="T29" fmla="*/ 2 h 101"/>
                <a:gd name="T30" fmla="*/ 0 w 50"/>
                <a:gd name="T31" fmla="*/ 0 h 101"/>
                <a:gd name="T32" fmla="*/ 0 w 50"/>
                <a:gd name="T33" fmla="*/ 2 h 101"/>
                <a:gd name="T34" fmla="*/ 0 w 50"/>
                <a:gd name="T35" fmla="*/ 99 h 101"/>
                <a:gd name="T36" fmla="*/ 0 w 50"/>
                <a:gd name="T37" fmla="*/ 101 h 101"/>
                <a:gd name="T38" fmla="*/ 2 w 50"/>
                <a:gd name="T39" fmla="*/ 101 h 101"/>
                <a:gd name="T40" fmla="*/ 4 w 50"/>
                <a:gd name="T41" fmla="*/ 101 h 101"/>
                <a:gd name="T42" fmla="*/ 50 w 50"/>
                <a:gd name="T43" fmla="*/ 64 h 101"/>
                <a:gd name="T44" fmla="*/ 50 w 50"/>
                <a:gd name="T45" fmla="*/ 62 h 101"/>
                <a:gd name="T46" fmla="*/ 46 w 50"/>
                <a:gd name="T47" fmla="*/ 58 h 101"/>
                <a:gd name="T48" fmla="*/ 39 w 50"/>
                <a:gd name="T49" fmla="*/ 35 h 101"/>
                <a:gd name="T50" fmla="*/ 46 w 50"/>
                <a:gd name="T51" fmla="*/ 26 h 101"/>
                <a:gd name="T52" fmla="*/ 46 w 50"/>
                <a:gd name="T53" fmla="*/ 24 h 101"/>
                <a:gd name="T54" fmla="*/ 44 w 50"/>
                <a:gd name="T55" fmla="*/ 24 h 101"/>
                <a:gd name="T56" fmla="*/ 43 w 50"/>
                <a:gd name="T57" fmla="*/ 26 h 1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0"/>
                <a:gd name="T88" fmla="*/ 0 h 101"/>
                <a:gd name="T89" fmla="*/ 50 w 50"/>
                <a:gd name="T90" fmla="*/ 101 h 1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0" h="101">
                  <a:moveTo>
                    <a:pt x="43" y="26"/>
                  </a:moveTo>
                  <a:lnTo>
                    <a:pt x="43" y="24"/>
                  </a:lnTo>
                  <a:lnTo>
                    <a:pt x="36" y="35"/>
                  </a:lnTo>
                  <a:lnTo>
                    <a:pt x="43" y="60"/>
                  </a:lnTo>
                  <a:lnTo>
                    <a:pt x="46" y="64"/>
                  </a:lnTo>
                  <a:lnTo>
                    <a:pt x="46" y="62"/>
                  </a:lnTo>
                  <a:lnTo>
                    <a:pt x="0" y="98"/>
                  </a:lnTo>
                  <a:lnTo>
                    <a:pt x="4" y="99"/>
                  </a:lnTo>
                  <a:lnTo>
                    <a:pt x="2" y="2"/>
                  </a:lnTo>
                  <a:lnTo>
                    <a:pt x="0" y="4"/>
                  </a:lnTo>
                  <a:lnTo>
                    <a:pt x="43" y="26"/>
                  </a:lnTo>
                  <a:lnTo>
                    <a:pt x="44" y="24"/>
                  </a:lnTo>
                  <a:lnTo>
                    <a:pt x="0" y="2"/>
                  </a:lnTo>
                  <a:lnTo>
                    <a:pt x="0" y="0"/>
                  </a:lnTo>
                  <a:lnTo>
                    <a:pt x="0" y="2"/>
                  </a:lnTo>
                  <a:lnTo>
                    <a:pt x="0" y="0"/>
                  </a:lnTo>
                  <a:lnTo>
                    <a:pt x="0" y="2"/>
                  </a:lnTo>
                  <a:lnTo>
                    <a:pt x="0" y="99"/>
                  </a:lnTo>
                  <a:lnTo>
                    <a:pt x="0" y="101"/>
                  </a:lnTo>
                  <a:lnTo>
                    <a:pt x="2" y="101"/>
                  </a:lnTo>
                  <a:lnTo>
                    <a:pt x="4" y="101"/>
                  </a:lnTo>
                  <a:lnTo>
                    <a:pt x="50" y="64"/>
                  </a:lnTo>
                  <a:lnTo>
                    <a:pt x="50" y="62"/>
                  </a:lnTo>
                  <a:lnTo>
                    <a:pt x="46" y="58"/>
                  </a:lnTo>
                  <a:lnTo>
                    <a:pt x="39" y="35"/>
                  </a:lnTo>
                  <a:lnTo>
                    <a:pt x="46" y="26"/>
                  </a:lnTo>
                  <a:lnTo>
                    <a:pt x="46" y="24"/>
                  </a:lnTo>
                  <a:lnTo>
                    <a:pt x="44" y="24"/>
                  </a:lnTo>
                  <a:lnTo>
                    <a:pt x="43" y="26"/>
                  </a:lnTo>
                  <a:close/>
                </a:path>
              </a:pathLst>
            </a:custGeom>
            <a:solidFill>
              <a:srgbClr val="808080"/>
            </a:solidFill>
            <a:ln w="9525">
              <a:noFill/>
              <a:round/>
              <a:headEnd/>
              <a:tailEnd/>
            </a:ln>
          </p:spPr>
          <p:txBody>
            <a:bodyPr/>
            <a:lstStyle/>
            <a:p>
              <a:endParaRPr lang="en-US"/>
            </a:p>
          </p:txBody>
        </p:sp>
        <p:sp>
          <p:nvSpPr>
            <p:cNvPr id="625" name="Freeform 2796"/>
            <p:cNvSpPr>
              <a:spLocks/>
            </p:cNvSpPr>
            <p:nvPr/>
          </p:nvSpPr>
          <p:spPr bwMode="auto">
            <a:xfrm>
              <a:off x="3390" y="2900"/>
              <a:ext cx="120" cy="41"/>
            </a:xfrm>
            <a:custGeom>
              <a:avLst/>
              <a:gdLst>
                <a:gd name="T0" fmla="*/ 116 w 120"/>
                <a:gd name="T1" fmla="*/ 25 h 41"/>
                <a:gd name="T2" fmla="*/ 120 w 120"/>
                <a:gd name="T3" fmla="*/ 41 h 41"/>
                <a:gd name="T4" fmla="*/ 0 w 120"/>
                <a:gd name="T5" fmla="*/ 34 h 41"/>
                <a:gd name="T6" fmla="*/ 33 w 120"/>
                <a:gd name="T7" fmla="*/ 0 h 41"/>
                <a:gd name="T8" fmla="*/ 116 w 120"/>
                <a:gd name="T9" fmla="*/ 25 h 41"/>
                <a:gd name="T10" fmla="*/ 0 60000 65536"/>
                <a:gd name="T11" fmla="*/ 0 60000 65536"/>
                <a:gd name="T12" fmla="*/ 0 60000 65536"/>
                <a:gd name="T13" fmla="*/ 0 60000 65536"/>
                <a:gd name="T14" fmla="*/ 0 60000 65536"/>
                <a:gd name="T15" fmla="*/ 0 w 120"/>
                <a:gd name="T16" fmla="*/ 0 h 41"/>
                <a:gd name="T17" fmla="*/ 120 w 120"/>
                <a:gd name="T18" fmla="*/ 41 h 41"/>
              </a:gdLst>
              <a:ahLst/>
              <a:cxnLst>
                <a:cxn ang="T10">
                  <a:pos x="T0" y="T1"/>
                </a:cxn>
                <a:cxn ang="T11">
                  <a:pos x="T2" y="T3"/>
                </a:cxn>
                <a:cxn ang="T12">
                  <a:pos x="T4" y="T5"/>
                </a:cxn>
                <a:cxn ang="T13">
                  <a:pos x="T6" y="T7"/>
                </a:cxn>
                <a:cxn ang="T14">
                  <a:pos x="T8" y="T9"/>
                </a:cxn>
              </a:cxnLst>
              <a:rect l="T15" t="T16" r="T17" b="T18"/>
              <a:pathLst>
                <a:path w="120" h="41">
                  <a:moveTo>
                    <a:pt x="116" y="25"/>
                  </a:moveTo>
                  <a:lnTo>
                    <a:pt x="120" y="41"/>
                  </a:lnTo>
                  <a:lnTo>
                    <a:pt x="0" y="34"/>
                  </a:lnTo>
                  <a:lnTo>
                    <a:pt x="33" y="0"/>
                  </a:lnTo>
                  <a:lnTo>
                    <a:pt x="116" y="25"/>
                  </a:lnTo>
                  <a:close/>
                </a:path>
              </a:pathLst>
            </a:custGeom>
            <a:solidFill>
              <a:srgbClr val="808080"/>
            </a:solidFill>
            <a:ln w="9525">
              <a:noFill/>
              <a:round/>
              <a:headEnd/>
              <a:tailEnd/>
            </a:ln>
          </p:spPr>
          <p:txBody>
            <a:bodyPr/>
            <a:lstStyle/>
            <a:p>
              <a:endParaRPr lang="en-US"/>
            </a:p>
          </p:txBody>
        </p:sp>
        <p:sp>
          <p:nvSpPr>
            <p:cNvPr id="626" name="Freeform 2797"/>
            <p:cNvSpPr>
              <a:spLocks/>
            </p:cNvSpPr>
            <p:nvPr/>
          </p:nvSpPr>
          <p:spPr bwMode="auto">
            <a:xfrm>
              <a:off x="3213" y="2675"/>
              <a:ext cx="106" cy="100"/>
            </a:xfrm>
            <a:custGeom>
              <a:avLst/>
              <a:gdLst>
                <a:gd name="T0" fmla="*/ 70 w 106"/>
                <a:gd name="T1" fmla="*/ 1 h 100"/>
                <a:gd name="T2" fmla="*/ 65 w 106"/>
                <a:gd name="T3" fmla="*/ 1 h 100"/>
                <a:gd name="T4" fmla="*/ 60 w 106"/>
                <a:gd name="T5" fmla="*/ 1 h 100"/>
                <a:gd name="T6" fmla="*/ 56 w 106"/>
                <a:gd name="T7" fmla="*/ 0 h 100"/>
                <a:gd name="T8" fmla="*/ 51 w 106"/>
                <a:gd name="T9" fmla="*/ 0 h 100"/>
                <a:gd name="T10" fmla="*/ 46 w 106"/>
                <a:gd name="T11" fmla="*/ 0 h 100"/>
                <a:gd name="T12" fmla="*/ 43 w 106"/>
                <a:gd name="T13" fmla="*/ 1 h 100"/>
                <a:gd name="T14" fmla="*/ 37 w 106"/>
                <a:gd name="T15" fmla="*/ 1 h 100"/>
                <a:gd name="T16" fmla="*/ 31 w 106"/>
                <a:gd name="T17" fmla="*/ 3 h 100"/>
                <a:gd name="T18" fmla="*/ 29 w 106"/>
                <a:gd name="T19" fmla="*/ 6 h 100"/>
                <a:gd name="T20" fmla="*/ 24 w 106"/>
                <a:gd name="T21" fmla="*/ 8 h 100"/>
                <a:gd name="T22" fmla="*/ 20 w 106"/>
                <a:gd name="T23" fmla="*/ 12 h 100"/>
                <a:gd name="T24" fmla="*/ 17 w 106"/>
                <a:gd name="T25" fmla="*/ 13 h 100"/>
                <a:gd name="T26" fmla="*/ 14 w 106"/>
                <a:gd name="T27" fmla="*/ 15 h 100"/>
                <a:gd name="T28" fmla="*/ 12 w 106"/>
                <a:gd name="T29" fmla="*/ 18 h 100"/>
                <a:gd name="T30" fmla="*/ 8 w 106"/>
                <a:gd name="T31" fmla="*/ 22 h 100"/>
                <a:gd name="T32" fmla="*/ 5 w 106"/>
                <a:gd name="T33" fmla="*/ 29 h 100"/>
                <a:gd name="T34" fmla="*/ 2 w 106"/>
                <a:gd name="T35" fmla="*/ 35 h 100"/>
                <a:gd name="T36" fmla="*/ 2 w 106"/>
                <a:gd name="T37" fmla="*/ 41 h 100"/>
                <a:gd name="T38" fmla="*/ 0 w 106"/>
                <a:gd name="T39" fmla="*/ 44 h 100"/>
                <a:gd name="T40" fmla="*/ 0 w 106"/>
                <a:gd name="T41" fmla="*/ 49 h 100"/>
                <a:gd name="T42" fmla="*/ 0 w 106"/>
                <a:gd name="T43" fmla="*/ 54 h 100"/>
                <a:gd name="T44" fmla="*/ 0 w 106"/>
                <a:gd name="T45" fmla="*/ 59 h 100"/>
                <a:gd name="T46" fmla="*/ 2 w 106"/>
                <a:gd name="T47" fmla="*/ 64 h 100"/>
                <a:gd name="T48" fmla="*/ 3 w 106"/>
                <a:gd name="T49" fmla="*/ 71 h 100"/>
                <a:gd name="T50" fmla="*/ 7 w 106"/>
                <a:gd name="T51" fmla="*/ 76 h 100"/>
                <a:gd name="T52" fmla="*/ 8 w 106"/>
                <a:gd name="T53" fmla="*/ 82 h 100"/>
                <a:gd name="T54" fmla="*/ 14 w 106"/>
                <a:gd name="T55" fmla="*/ 83 h 100"/>
                <a:gd name="T56" fmla="*/ 15 w 106"/>
                <a:gd name="T57" fmla="*/ 87 h 100"/>
                <a:gd name="T58" fmla="*/ 20 w 106"/>
                <a:gd name="T59" fmla="*/ 90 h 100"/>
                <a:gd name="T60" fmla="*/ 22 w 106"/>
                <a:gd name="T61" fmla="*/ 93 h 100"/>
                <a:gd name="T62" fmla="*/ 29 w 106"/>
                <a:gd name="T63" fmla="*/ 95 h 100"/>
                <a:gd name="T64" fmla="*/ 36 w 106"/>
                <a:gd name="T65" fmla="*/ 99 h 100"/>
                <a:gd name="T66" fmla="*/ 41 w 106"/>
                <a:gd name="T67" fmla="*/ 99 h 100"/>
                <a:gd name="T68" fmla="*/ 46 w 106"/>
                <a:gd name="T69" fmla="*/ 100 h 100"/>
                <a:gd name="T70" fmla="*/ 51 w 106"/>
                <a:gd name="T71" fmla="*/ 100 h 100"/>
                <a:gd name="T72" fmla="*/ 56 w 106"/>
                <a:gd name="T73" fmla="*/ 99 h 100"/>
                <a:gd name="T74" fmla="*/ 61 w 106"/>
                <a:gd name="T75" fmla="*/ 99 h 100"/>
                <a:gd name="T76" fmla="*/ 70 w 106"/>
                <a:gd name="T77" fmla="*/ 97 h 100"/>
                <a:gd name="T78" fmla="*/ 75 w 106"/>
                <a:gd name="T79" fmla="*/ 93 h 100"/>
                <a:gd name="T80" fmla="*/ 78 w 106"/>
                <a:gd name="T81" fmla="*/ 92 h 100"/>
                <a:gd name="T82" fmla="*/ 82 w 106"/>
                <a:gd name="T83" fmla="*/ 90 h 100"/>
                <a:gd name="T84" fmla="*/ 85 w 106"/>
                <a:gd name="T85" fmla="*/ 87 h 100"/>
                <a:gd name="T86" fmla="*/ 89 w 106"/>
                <a:gd name="T87" fmla="*/ 85 h 100"/>
                <a:gd name="T88" fmla="*/ 92 w 106"/>
                <a:gd name="T89" fmla="*/ 83 h 100"/>
                <a:gd name="T90" fmla="*/ 94 w 106"/>
                <a:gd name="T91" fmla="*/ 80 h 100"/>
                <a:gd name="T92" fmla="*/ 97 w 106"/>
                <a:gd name="T93" fmla="*/ 75 h 100"/>
                <a:gd name="T94" fmla="*/ 101 w 106"/>
                <a:gd name="T95" fmla="*/ 68 h 100"/>
                <a:gd name="T96" fmla="*/ 102 w 106"/>
                <a:gd name="T97" fmla="*/ 61 h 100"/>
                <a:gd name="T98" fmla="*/ 104 w 106"/>
                <a:gd name="T99" fmla="*/ 58 h 100"/>
                <a:gd name="T100" fmla="*/ 104 w 106"/>
                <a:gd name="T101" fmla="*/ 53 h 100"/>
                <a:gd name="T102" fmla="*/ 106 w 106"/>
                <a:gd name="T103" fmla="*/ 49 h 100"/>
                <a:gd name="T104" fmla="*/ 104 w 106"/>
                <a:gd name="T105" fmla="*/ 44 h 100"/>
                <a:gd name="T106" fmla="*/ 104 w 106"/>
                <a:gd name="T107" fmla="*/ 39 h 100"/>
                <a:gd name="T108" fmla="*/ 102 w 106"/>
                <a:gd name="T109" fmla="*/ 34 h 100"/>
                <a:gd name="T110" fmla="*/ 99 w 106"/>
                <a:gd name="T111" fmla="*/ 25 h 100"/>
                <a:gd name="T112" fmla="*/ 97 w 106"/>
                <a:gd name="T113" fmla="*/ 22 h 100"/>
                <a:gd name="T114" fmla="*/ 95 w 106"/>
                <a:gd name="T115" fmla="*/ 18 h 100"/>
                <a:gd name="T116" fmla="*/ 92 w 106"/>
                <a:gd name="T117" fmla="*/ 15 h 100"/>
                <a:gd name="T118" fmla="*/ 89 w 106"/>
                <a:gd name="T119" fmla="*/ 13 h 100"/>
                <a:gd name="T120" fmla="*/ 87 w 106"/>
                <a:gd name="T121" fmla="*/ 10 h 100"/>
                <a:gd name="T122" fmla="*/ 82 w 106"/>
                <a:gd name="T123" fmla="*/ 8 h 100"/>
                <a:gd name="T124" fmla="*/ 73 w 106"/>
                <a:gd name="T125" fmla="*/ 3 h 1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6"/>
                <a:gd name="T190" fmla="*/ 0 h 100"/>
                <a:gd name="T191" fmla="*/ 106 w 106"/>
                <a:gd name="T192" fmla="*/ 100 h 1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6" h="100">
                  <a:moveTo>
                    <a:pt x="73" y="3"/>
                  </a:moveTo>
                  <a:lnTo>
                    <a:pt x="72" y="1"/>
                  </a:lnTo>
                  <a:lnTo>
                    <a:pt x="70" y="1"/>
                  </a:lnTo>
                  <a:lnTo>
                    <a:pt x="68" y="1"/>
                  </a:lnTo>
                  <a:lnTo>
                    <a:pt x="66" y="1"/>
                  </a:lnTo>
                  <a:lnTo>
                    <a:pt x="65" y="1"/>
                  </a:lnTo>
                  <a:lnTo>
                    <a:pt x="63" y="1"/>
                  </a:lnTo>
                  <a:lnTo>
                    <a:pt x="61" y="1"/>
                  </a:lnTo>
                  <a:lnTo>
                    <a:pt x="60" y="1"/>
                  </a:lnTo>
                  <a:lnTo>
                    <a:pt x="60" y="0"/>
                  </a:lnTo>
                  <a:lnTo>
                    <a:pt x="58" y="0"/>
                  </a:lnTo>
                  <a:lnTo>
                    <a:pt x="56" y="0"/>
                  </a:lnTo>
                  <a:lnTo>
                    <a:pt x="55" y="0"/>
                  </a:lnTo>
                  <a:lnTo>
                    <a:pt x="53" y="0"/>
                  </a:lnTo>
                  <a:lnTo>
                    <a:pt x="51" y="0"/>
                  </a:lnTo>
                  <a:lnTo>
                    <a:pt x="49" y="0"/>
                  </a:lnTo>
                  <a:lnTo>
                    <a:pt x="48" y="0"/>
                  </a:lnTo>
                  <a:lnTo>
                    <a:pt x="46" y="0"/>
                  </a:lnTo>
                  <a:lnTo>
                    <a:pt x="46" y="1"/>
                  </a:lnTo>
                  <a:lnTo>
                    <a:pt x="44" y="1"/>
                  </a:lnTo>
                  <a:lnTo>
                    <a:pt x="43" y="1"/>
                  </a:lnTo>
                  <a:lnTo>
                    <a:pt x="41" y="1"/>
                  </a:lnTo>
                  <a:lnTo>
                    <a:pt x="39" y="1"/>
                  </a:lnTo>
                  <a:lnTo>
                    <a:pt x="37" y="1"/>
                  </a:lnTo>
                  <a:lnTo>
                    <a:pt x="34" y="3"/>
                  </a:lnTo>
                  <a:lnTo>
                    <a:pt x="32" y="3"/>
                  </a:lnTo>
                  <a:lnTo>
                    <a:pt x="31" y="3"/>
                  </a:lnTo>
                  <a:lnTo>
                    <a:pt x="31" y="5"/>
                  </a:lnTo>
                  <a:lnTo>
                    <a:pt x="29" y="5"/>
                  </a:lnTo>
                  <a:lnTo>
                    <a:pt x="29" y="6"/>
                  </a:lnTo>
                  <a:lnTo>
                    <a:pt x="27" y="6"/>
                  </a:lnTo>
                  <a:lnTo>
                    <a:pt x="26" y="6"/>
                  </a:lnTo>
                  <a:lnTo>
                    <a:pt x="24" y="8"/>
                  </a:lnTo>
                  <a:lnTo>
                    <a:pt x="22" y="10"/>
                  </a:lnTo>
                  <a:lnTo>
                    <a:pt x="20" y="10"/>
                  </a:lnTo>
                  <a:lnTo>
                    <a:pt x="20" y="12"/>
                  </a:lnTo>
                  <a:lnTo>
                    <a:pt x="19" y="12"/>
                  </a:lnTo>
                  <a:lnTo>
                    <a:pt x="19" y="13"/>
                  </a:lnTo>
                  <a:lnTo>
                    <a:pt x="17" y="13"/>
                  </a:lnTo>
                  <a:lnTo>
                    <a:pt x="15" y="13"/>
                  </a:lnTo>
                  <a:lnTo>
                    <a:pt x="15" y="15"/>
                  </a:lnTo>
                  <a:lnTo>
                    <a:pt x="14" y="15"/>
                  </a:lnTo>
                  <a:lnTo>
                    <a:pt x="14" y="17"/>
                  </a:lnTo>
                  <a:lnTo>
                    <a:pt x="14" y="18"/>
                  </a:lnTo>
                  <a:lnTo>
                    <a:pt x="12" y="18"/>
                  </a:lnTo>
                  <a:lnTo>
                    <a:pt x="12" y="20"/>
                  </a:lnTo>
                  <a:lnTo>
                    <a:pt x="10" y="20"/>
                  </a:lnTo>
                  <a:lnTo>
                    <a:pt x="8" y="22"/>
                  </a:lnTo>
                  <a:lnTo>
                    <a:pt x="7" y="24"/>
                  </a:lnTo>
                  <a:lnTo>
                    <a:pt x="7" y="25"/>
                  </a:lnTo>
                  <a:lnTo>
                    <a:pt x="5" y="29"/>
                  </a:lnTo>
                  <a:lnTo>
                    <a:pt x="3" y="32"/>
                  </a:lnTo>
                  <a:lnTo>
                    <a:pt x="3" y="34"/>
                  </a:lnTo>
                  <a:lnTo>
                    <a:pt x="2" y="35"/>
                  </a:lnTo>
                  <a:lnTo>
                    <a:pt x="2" y="37"/>
                  </a:lnTo>
                  <a:lnTo>
                    <a:pt x="2" y="39"/>
                  </a:lnTo>
                  <a:lnTo>
                    <a:pt x="2" y="41"/>
                  </a:lnTo>
                  <a:lnTo>
                    <a:pt x="0" y="41"/>
                  </a:lnTo>
                  <a:lnTo>
                    <a:pt x="0" y="42"/>
                  </a:lnTo>
                  <a:lnTo>
                    <a:pt x="0" y="44"/>
                  </a:lnTo>
                  <a:lnTo>
                    <a:pt x="0" y="46"/>
                  </a:lnTo>
                  <a:lnTo>
                    <a:pt x="0" y="47"/>
                  </a:lnTo>
                  <a:lnTo>
                    <a:pt x="0" y="49"/>
                  </a:lnTo>
                  <a:lnTo>
                    <a:pt x="0" y="51"/>
                  </a:lnTo>
                  <a:lnTo>
                    <a:pt x="0" y="53"/>
                  </a:lnTo>
                  <a:lnTo>
                    <a:pt x="0" y="54"/>
                  </a:lnTo>
                  <a:lnTo>
                    <a:pt x="0" y="56"/>
                  </a:lnTo>
                  <a:lnTo>
                    <a:pt x="0" y="58"/>
                  </a:lnTo>
                  <a:lnTo>
                    <a:pt x="0" y="59"/>
                  </a:lnTo>
                  <a:lnTo>
                    <a:pt x="0" y="61"/>
                  </a:lnTo>
                  <a:lnTo>
                    <a:pt x="2" y="63"/>
                  </a:lnTo>
                  <a:lnTo>
                    <a:pt x="2" y="64"/>
                  </a:lnTo>
                  <a:lnTo>
                    <a:pt x="2" y="66"/>
                  </a:lnTo>
                  <a:lnTo>
                    <a:pt x="3" y="70"/>
                  </a:lnTo>
                  <a:lnTo>
                    <a:pt x="3" y="71"/>
                  </a:lnTo>
                  <a:lnTo>
                    <a:pt x="5" y="73"/>
                  </a:lnTo>
                  <a:lnTo>
                    <a:pt x="5" y="75"/>
                  </a:lnTo>
                  <a:lnTo>
                    <a:pt x="7" y="76"/>
                  </a:lnTo>
                  <a:lnTo>
                    <a:pt x="7" y="78"/>
                  </a:lnTo>
                  <a:lnTo>
                    <a:pt x="8" y="80"/>
                  </a:lnTo>
                  <a:lnTo>
                    <a:pt x="8" y="82"/>
                  </a:lnTo>
                  <a:lnTo>
                    <a:pt x="10" y="82"/>
                  </a:lnTo>
                  <a:lnTo>
                    <a:pt x="12" y="83"/>
                  </a:lnTo>
                  <a:lnTo>
                    <a:pt x="14" y="83"/>
                  </a:lnTo>
                  <a:lnTo>
                    <a:pt x="14" y="85"/>
                  </a:lnTo>
                  <a:lnTo>
                    <a:pt x="14" y="87"/>
                  </a:lnTo>
                  <a:lnTo>
                    <a:pt x="15" y="87"/>
                  </a:lnTo>
                  <a:lnTo>
                    <a:pt x="17" y="88"/>
                  </a:lnTo>
                  <a:lnTo>
                    <a:pt x="19" y="90"/>
                  </a:lnTo>
                  <a:lnTo>
                    <a:pt x="20" y="90"/>
                  </a:lnTo>
                  <a:lnTo>
                    <a:pt x="20" y="92"/>
                  </a:lnTo>
                  <a:lnTo>
                    <a:pt x="22" y="92"/>
                  </a:lnTo>
                  <a:lnTo>
                    <a:pt x="22" y="93"/>
                  </a:lnTo>
                  <a:lnTo>
                    <a:pt x="24" y="93"/>
                  </a:lnTo>
                  <a:lnTo>
                    <a:pt x="26" y="93"/>
                  </a:lnTo>
                  <a:lnTo>
                    <a:pt x="29" y="95"/>
                  </a:lnTo>
                  <a:lnTo>
                    <a:pt x="32" y="97"/>
                  </a:lnTo>
                  <a:lnTo>
                    <a:pt x="34" y="97"/>
                  </a:lnTo>
                  <a:lnTo>
                    <a:pt x="36" y="99"/>
                  </a:lnTo>
                  <a:lnTo>
                    <a:pt x="37" y="99"/>
                  </a:lnTo>
                  <a:lnTo>
                    <a:pt x="39" y="99"/>
                  </a:lnTo>
                  <a:lnTo>
                    <a:pt x="41" y="99"/>
                  </a:lnTo>
                  <a:lnTo>
                    <a:pt x="43" y="99"/>
                  </a:lnTo>
                  <a:lnTo>
                    <a:pt x="44" y="100"/>
                  </a:lnTo>
                  <a:lnTo>
                    <a:pt x="46" y="100"/>
                  </a:lnTo>
                  <a:lnTo>
                    <a:pt x="48" y="100"/>
                  </a:lnTo>
                  <a:lnTo>
                    <a:pt x="49" y="100"/>
                  </a:lnTo>
                  <a:lnTo>
                    <a:pt x="51" y="100"/>
                  </a:lnTo>
                  <a:lnTo>
                    <a:pt x="53" y="100"/>
                  </a:lnTo>
                  <a:lnTo>
                    <a:pt x="55" y="100"/>
                  </a:lnTo>
                  <a:lnTo>
                    <a:pt x="56" y="99"/>
                  </a:lnTo>
                  <a:lnTo>
                    <a:pt x="58" y="99"/>
                  </a:lnTo>
                  <a:lnTo>
                    <a:pt x="60" y="99"/>
                  </a:lnTo>
                  <a:lnTo>
                    <a:pt x="61" y="99"/>
                  </a:lnTo>
                  <a:lnTo>
                    <a:pt x="63" y="99"/>
                  </a:lnTo>
                  <a:lnTo>
                    <a:pt x="66" y="97"/>
                  </a:lnTo>
                  <a:lnTo>
                    <a:pt x="70" y="97"/>
                  </a:lnTo>
                  <a:lnTo>
                    <a:pt x="72" y="95"/>
                  </a:lnTo>
                  <a:lnTo>
                    <a:pt x="73" y="95"/>
                  </a:lnTo>
                  <a:lnTo>
                    <a:pt x="75" y="93"/>
                  </a:lnTo>
                  <a:lnTo>
                    <a:pt x="77" y="93"/>
                  </a:lnTo>
                  <a:lnTo>
                    <a:pt x="78" y="93"/>
                  </a:lnTo>
                  <a:lnTo>
                    <a:pt x="78" y="92"/>
                  </a:lnTo>
                  <a:lnTo>
                    <a:pt x="80" y="92"/>
                  </a:lnTo>
                  <a:lnTo>
                    <a:pt x="80" y="90"/>
                  </a:lnTo>
                  <a:lnTo>
                    <a:pt x="82" y="90"/>
                  </a:lnTo>
                  <a:lnTo>
                    <a:pt x="83" y="90"/>
                  </a:lnTo>
                  <a:lnTo>
                    <a:pt x="85" y="88"/>
                  </a:lnTo>
                  <a:lnTo>
                    <a:pt x="85" y="87"/>
                  </a:lnTo>
                  <a:lnTo>
                    <a:pt x="87" y="87"/>
                  </a:lnTo>
                  <a:lnTo>
                    <a:pt x="87" y="85"/>
                  </a:lnTo>
                  <a:lnTo>
                    <a:pt x="89" y="85"/>
                  </a:lnTo>
                  <a:lnTo>
                    <a:pt x="89" y="83"/>
                  </a:lnTo>
                  <a:lnTo>
                    <a:pt x="90" y="83"/>
                  </a:lnTo>
                  <a:lnTo>
                    <a:pt x="92" y="83"/>
                  </a:lnTo>
                  <a:lnTo>
                    <a:pt x="92" y="82"/>
                  </a:lnTo>
                  <a:lnTo>
                    <a:pt x="92" y="80"/>
                  </a:lnTo>
                  <a:lnTo>
                    <a:pt x="94" y="80"/>
                  </a:lnTo>
                  <a:lnTo>
                    <a:pt x="95" y="78"/>
                  </a:lnTo>
                  <a:lnTo>
                    <a:pt x="95" y="76"/>
                  </a:lnTo>
                  <a:lnTo>
                    <a:pt x="97" y="75"/>
                  </a:lnTo>
                  <a:lnTo>
                    <a:pt x="97" y="73"/>
                  </a:lnTo>
                  <a:lnTo>
                    <a:pt x="99" y="70"/>
                  </a:lnTo>
                  <a:lnTo>
                    <a:pt x="101" y="68"/>
                  </a:lnTo>
                  <a:lnTo>
                    <a:pt x="101" y="66"/>
                  </a:lnTo>
                  <a:lnTo>
                    <a:pt x="102" y="63"/>
                  </a:lnTo>
                  <a:lnTo>
                    <a:pt x="102" y="61"/>
                  </a:lnTo>
                  <a:lnTo>
                    <a:pt x="102" y="59"/>
                  </a:lnTo>
                  <a:lnTo>
                    <a:pt x="104" y="59"/>
                  </a:lnTo>
                  <a:lnTo>
                    <a:pt x="104" y="58"/>
                  </a:lnTo>
                  <a:lnTo>
                    <a:pt x="104" y="56"/>
                  </a:lnTo>
                  <a:lnTo>
                    <a:pt x="104" y="54"/>
                  </a:lnTo>
                  <a:lnTo>
                    <a:pt x="104" y="53"/>
                  </a:lnTo>
                  <a:lnTo>
                    <a:pt x="104" y="51"/>
                  </a:lnTo>
                  <a:lnTo>
                    <a:pt x="106" y="51"/>
                  </a:lnTo>
                  <a:lnTo>
                    <a:pt x="106" y="49"/>
                  </a:lnTo>
                  <a:lnTo>
                    <a:pt x="106" y="47"/>
                  </a:lnTo>
                  <a:lnTo>
                    <a:pt x="106" y="46"/>
                  </a:lnTo>
                  <a:lnTo>
                    <a:pt x="104" y="44"/>
                  </a:lnTo>
                  <a:lnTo>
                    <a:pt x="104" y="42"/>
                  </a:lnTo>
                  <a:lnTo>
                    <a:pt x="104" y="41"/>
                  </a:lnTo>
                  <a:lnTo>
                    <a:pt x="104" y="39"/>
                  </a:lnTo>
                  <a:lnTo>
                    <a:pt x="104" y="37"/>
                  </a:lnTo>
                  <a:lnTo>
                    <a:pt x="102" y="35"/>
                  </a:lnTo>
                  <a:lnTo>
                    <a:pt x="102" y="34"/>
                  </a:lnTo>
                  <a:lnTo>
                    <a:pt x="101" y="30"/>
                  </a:lnTo>
                  <a:lnTo>
                    <a:pt x="101" y="29"/>
                  </a:lnTo>
                  <a:lnTo>
                    <a:pt x="99" y="25"/>
                  </a:lnTo>
                  <a:lnTo>
                    <a:pt x="99" y="24"/>
                  </a:lnTo>
                  <a:lnTo>
                    <a:pt x="97" y="24"/>
                  </a:lnTo>
                  <a:lnTo>
                    <a:pt x="97" y="22"/>
                  </a:lnTo>
                  <a:lnTo>
                    <a:pt x="95" y="22"/>
                  </a:lnTo>
                  <a:lnTo>
                    <a:pt x="95" y="20"/>
                  </a:lnTo>
                  <a:lnTo>
                    <a:pt x="95" y="18"/>
                  </a:lnTo>
                  <a:lnTo>
                    <a:pt x="94" y="18"/>
                  </a:lnTo>
                  <a:lnTo>
                    <a:pt x="92" y="17"/>
                  </a:lnTo>
                  <a:lnTo>
                    <a:pt x="92" y="15"/>
                  </a:lnTo>
                  <a:lnTo>
                    <a:pt x="92" y="13"/>
                  </a:lnTo>
                  <a:lnTo>
                    <a:pt x="90" y="13"/>
                  </a:lnTo>
                  <a:lnTo>
                    <a:pt x="89" y="13"/>
                  </a:lnTo>
                  <a:lnTo>
                    <a:pt x="89" y="12"/>
                  </a:lnTo>
                  <a:lnTo>
                    <a:pt x="87" y="12"/>
                  </a:lnTo>
                  <a:lnTo>
                    <a:pt x="87" y="10"/>
                  </a:lnTo>
                  <a:lnTo>
                    <a:pt x="85" y="10"/>
                  </a:lnTo>
                  <a:lnTo>
                    <a:pt x="83" y="8"/>
                  </a:lnTo>
                  <a:lnTo>
                    <a:pt x="82" y="8"/>
                  </a:lnTo>
                  <a:lnTo>
                    <a:pt x="80" y="6"/>
                  </a:lnTo>
                  <a:lnTo>
                    <a:pt x="78" y="6"/>
                  </a:lnTo>
                  <a:lnTo>
                    <a:pt x="73" y="3"/>
                  </a:lnTo>
                  <a:close/>
                </a:path>
              </a:pathLst>
            </a:custGeom>
            <a:solidFill>
              <a:srgbClr val="808080"/>
            </a:solidFill>
            <a:ln w="9525">
              <a:noFill/>
              <a:round/>
              <a:headEnd/>
              <a:tailEnd/>
            </a:ln>
          </p:spPr>
          <p:txBody>
            <a:bodyPr/>
            <a:lstStyle/>
            <a:p>
              <a:endParaRPr lang="en-US"/>
            </a:p>
          </p:txBody>
        </p:sp>
        <p:sp>
          <p:nvSpPr>
            <p:cNvPr id="627" name="Freeform 2798"/>
            <p:cNvSpPr>
              <a:spLocks/>
            </p:cNvSpPr>
            <p:nvPr/>
          </p:nvSpPr>
          <p:spPr bwMode="auto">
            <a:xfrm>
              <a:off x="3211" y="2673"/>
              <a:ext cx="109" cy="104"/>
            </a:xfrm>
            <a:custGeom>
              <a:avLst/>
              <a:gdLst>
                <a:gd name="T0" fmla="*/ 2 w 109"/>
                <a:gd name="T1" fmla="*/ 41 h 104"/>
                <a:gd name="T2" fmla="*/ 0 w 109"/>
                <a:gd name="T3" fmla="*/ 53 h 104"/>
                <a:gd name="T4" fmla="*/ 2 w 109"/>
                <a:gd name="T5" fmla="*/ 63 h 104"/>
                <a:gd name="T6" fmla="*/ 5 w 109"/>
                <a:gd name="T7" fmla="*/ 75 h 104"/>
                <a:gd name="T8" fmla="*/ 10 w 109"/>
                <a:gd name="T9" fmla="*/ 84 h 104"/>
                <a:gd name="T10" fmla="*/ 19 w 109"/>
                <a:gd name="T11" fmla="*/ 92 h 104"/>
                <a:gd name="T12" fmla="*/ 28 w 109"/>
                <a:gd name="T13" fmla="*/ 97 h 104"/>
                <a:gd name="T14" fmla="*/ 39 w 109"/>
                <a:gd name="T15" fmla="*/ 101 h 104"/>
                <a:gd name="T16" fmla="*/ 48 w 109"/>
                <a:gd name="T17" fmla="*/ 104 h 104"/>
                <a:gd name="T18" fmla="*/ 60 w 109"/>
                <a:gd name="T19" fmla="*/ 104 h 104"/>
                <a:gd name="T20" fmla="*/ 68 w 109"/>
                <a:gd name="T21" fmla="*/ 101 h 104"/>
                <a:gd name="T22" fmla="*/ 82 w 109"/>
                <a:gd name="T23" fmla="*/ 95 h 104"/>
                <a:gd name="T24" fmla="*/ 89 w 109"/>
                <a:gd name="T25" fmla="*/ 89 h 104"/>
                <a:gd name="T26" fmla="*/ 99 w 109"/>
                <a:gd name="T27" fmla="*/ 80 h 104"/>
                <a:gd name="T28" fmla="*/ 104 w 109"/>
                <a:gd name="T29" fmla="*/ 73 h 104"/>
                <a:gd name="T30" fmla="*/ 106 w 109"/>
                <a:gd name="T31" fmla="*/ 63 h 104"/>
                <a:gd name="T32" fmla="*/ 109 w 109"/>
                <a:gd name="T33" fmla="*/ 49 h 104"/>
                <a:gd name="T34" fmla="*/ 106 w 109"/>
                <a:gd name="T35" fmla="*/ 37 h 104"/>
                <a:gd name="T36" fmla="*/ 99 w 109"/>
                <a:gd name="T37" fmla="*/ 20 h 104"/>
                <a:gd name="T38" fmla="*/ 91 w 109"/>
                <a:gd name="T39" fmla="*/ 12 h 104"/>
                <a:gd name="T40" fmla="*/ 84 w 109"/>
                <a:gd name="T41" fmla="*/ 7 h 104"/>
                <a:gd name="T42" fmla="*/ 74 w 109"/>
                <a:gd name="T43" fmla="*/ 3 h 104"/>
                <a:gd name="T44" fmla="*/ 63 w 109"/>
                <a:gd name="T45" fmla="*/ 0 h 104"/>
                <a:gd name="T46" fmla="*/ 53 w 109"/>
                <a:gd name="T47" fmla="*/ 0 h 104"/>
                <a:gd name="T48" fmla="*/ 39 w 109"/>
                <a:gd name="T49" fmla="*/ 3 h 104"/>
                <a:gd name="T50" fmla="*/ 26 w 109"/>
                <a:gd name="T51" fmla="*/ 10 h 104"/>
                <a:gd name="T52" fmla="*/ 16 w 109"/>
                <a:gd name="T53" fmla="*/ 17 h 104"/>
                <a:gd name="T54" fmla="*/ 7 w 109"/>
                <a:gd name="T55" fmla="*/ 27 h 104"/>
                <a:gd name="T56" fmla="*/ 14 w 109"/>
                <a:gd name="T57" fmla="*/ 26 h 104"/>
                <a:gd name="T58" fmla="*/ 19 w 109"/>
                <a:gd name="T59" fmla="*/ 17 h 104"/>
                <a:gd name="T60" fmla="*/ 28 w 109"/>
                <a:gd name="T61" fmla="*/ 10 h 104"/>
                <a:gd name="T62" fmla="*/ 45 w 109"/>
                <a:gd name="T63" fmla="*/ 5 h 104"/>
                <a:gd name="T64" fmla="*/ 55 w 109"/>
                <a:gd name="T65" fmla="*/ 3 h 104"/>
                <a:gd name="T66" fmla="*/ 65 w 109"/>
                <a:gd name="T67" fmla="*/ 3 h 104"/>
                <a:gd name="T68" fmla="*/ 77 w 109"/>
                <a:gd name="T69" fmla="*/ 7 h 104"/>
                <a:gd name="T70" fmla="*/ 87 w 109"/>
                <a:gd name="T71" fmla="*/ 14 h 104"/>
                <a:gd name="T72" fmla="*/ 94 w 109"/>
                <a:gd name="T73" fmla="*/ 20 h 104"/>
                <a:gd name="T74" fmla="*/ 101 w 109"/>
                <a:gd name="T75" fmla="*/ 29 h 104"/>
                <a:gd name="T76" fmla="*/ 104 w 109"/>
                <a:gd name="T77" fmla="*/ 37 h 104"/>
                <a:gd name="T78" fmla="*/ 106 w 109"/>
                <a:gd name="T79" fmla="*/ 49 h 104"/>
                <a:gd name="T80" fmla="*/ 104 w 109"/>
                <a:gd name="T81" fmla="*/ 61 h 104"/>
                <a:gd name="T82" fmla="*/ 99 w 109"/>
                <a:gd name="T83" fmla="*/ 72 h 104"/>
                <a:gd name="T84" fmla="*/ 94 w 109"/>
                <a:gd name="T85" fmla="*/ 80 h 104"/>
                <a:gd name="T86" fmla="*/ 85 w 109"/>
                <a:gd name="T87" fmla="*/ 89 h 104"/>
                <a:gd name="T88" fmla="*/ 79 w 109"/>
                <a:gd name="T89" fmla="*/ 94 h 104"/>
                <a:gd name="T90" fmla="*/ 68 w 109"/>
                <a:gd name="T91" fmla="*/ 97 h 104"/>
                <a:gd name="T92" fmla="*/ 60 w 109"/>
                <a:gd name="T93" fmla="*/ 101 h 104"/>
                <a:gd name="T94" fmla="*/ 48 w 109"/>
                <a:gd name="T95" fmla="*/ 101 h 104"/>
                <a:gd name="T96" fmla="*/ 39 w 109"/>
                <a:gd name="T97" fmla="*/ 99 h 104"/>
                <a:gd name="T98" fmla="*/ 29 w 109"/>
                <a:gd name="T99" fmla="*/ 95 h 104"/>
                <a:gd name="T100" fmla="*/ 22 w 109"/>
                <a:gd name="T101" fmla="*/ 89 h 104"/>
                <a:gd name="T102" fmla="*/ 14 w 109"/>
                <a:gd name="T103" fmla="*/ 82 h 104"/>
                <a:gd name="T104" fmla="*/ 7 w 109"/>
                <a:gd name="T105" fmla="*/ 73 h 104"/>
                <a:gd name="T106" fmla="*/ 4 w 109"/>
                <a:gd name="T107" fmla="*/ 61 h 104"/>
                <a:gd name="T108" fmla="*/ 4 w 109"/>
                <a:gd name="T109" fmla="*/ 53 h 104"/>
                <a:gd name="T110" fmla="*/ 5 w 109"/>
                <a:gd name="T111" fmla="*/ 41 h 104"/>
                <a:gd name="T112" fmla="*/ 5 w 109"/>
                <a:gd name="T113" fmla="*/ 31 h 1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
                <a:gd name="T172" fmla="*/ 0 h 104"/>
                <a:gd name="T173" fmla="*/ 109 w 109"/>
                <a:gd name="T174" fmla="*/ 104 h 1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 h="104">
                  <a:moveTo>
                    <a:pt x="5" y="31"/>
                  </a:moveTo>
                  <a:lnTo>
                    <a:pt x="5" y="32"/>
                  </a:lnTo>
                  <a:lnTo>
                    <a:pt x="2" y="37"/>
                  </a:lnTo>
                  <a:lnTo>
                    <a:pt x="2" y="41"/>
                  </a:lnTo>
                  <a:lnTo>
                    <a:pt x="2" y="43"/>
                  </a:lnTo>
                  <a:lnTo>
                    <a:pt x="2" y="46"/>
                  </a:lnTo>
                  <a:lnTo>
                    <a:pt x="0" y="48"/>
                  </a:lnTo>
                  <a:lnTo>
                    <a:pt x="0" y="53"/>
                  </a:lnTo>
                  <a:lnTo>
                    <a:pt x="0" y="56"/>
                  </a:lnTo>
                  <a:lnTo>
                    <a:pt x="2" y="58"/>
                  </a:lnTo>
                  <a:lnTo>
                    <a:pt x="2" y="61"/>
                  </a:lnTo>
                  <a:lnTo>
                    <a:pt x="2" y="63"/>
                  </a:lnTo>
                  <a:lnTo>
                    <a:pt x="2" y="65"/>
                  </a:lnTo>
                  <a:lnTo>
                    <a:pt x="2" y="68"/>
                  </a:lnTo>
                  <a:lnTo>
                    <a:pt x="4" y="72"/>
                  </a:lnTo>
                  <a:lnTo>
                    <a:pt x="5" y="75"/>
                  </a:lnTo>
                  <a:lnTo>
                    <a:pt x="7" y="77"/>
                  </a:lnTo>
                  <a:lnTo>
                    <a:pt x="7" y="80"/>
                  </a:lnTo>
                  <a:lnTo>
                    <a:pt x="9" y="82"/>
                  </a:lnTo>
                  <a:lnTo>
                    <a:pt x="10" y="84"/>
                  </a:lnTo>
                  <a:lnTo>
                    <a:pt x="14" y="85"/>
                  </a:lnTo>
                  <a:lnTo>
                    <a:pt x="16" y="89"/>
                  </a:lnTo>
                  <a:lnTo>
                    <a:pt x="19" y="90"/>
                  </a:lnTo>
                  <a:lnTo>
                    <a:pt x="19" y="92"/>
                  </a:lnTo>
                  <a:lnTo>
                    <a:pt x="22" y="94"/>
                  </a:lnTo>
                  <a:lnTo>
                    <a:pt x="24" y="95"/>
                  </a:lnTo>
                  <a:lnTo>
                    <a:pt x="26" y="97"/>
                  </a:lnTo>
                  <a:lnTo>
                    <a:pt x="28" y="97"/>
                  </a:lnTo>
                  <a:lnTo>
                    <a:pt x="31" y="99"/>
                  </a:lnTo>
                  <a:lnTo>
                    <a:pt x="34" y="99"/>
                  </a:lnTo>
                  <a:lnTo>
                    <a:pt x="36" y="101"/>
                  </a:lnTo>
                  <a:lnTo>
                    <a:pt x="39" y="101"/>
                  </a:lnTo>
                  <a:lnTo>
                    <a:pt x="41" y="102"/>
                  </a:lnTo>
                  <a:lnTo>
                    <a:pt x="43" y="102"/>
                  </a:lnTo>
                  <a:lnTo>
                    <a:pt x="46" y="104"/>
                  </a:lnTo>
                  <a:lnTo>
                    <a:pt x="48" y="104"/>
                  </a:lnTo>
                  <a:lnTo>
                    <a:pt x="51" y="104"/>
                  </a:lnTo>
                  <a:lnTo>
                    <a:pt x="53" y="104"/>
                  </a:lnTo>
                  <a:lnTo>
                    <a:pt x="57" y="104"/>
                  </a:lnTo>
                  <a:lnTo>
                    <a:pt x="60" y="104"/>
                  </a:lnTo>
                  <a:lnTo>
                    <a:pt x="62" y="102"/>
                  </a:lnTo>
                  <a:lnTo>
                    <a:pt x="65" y="102"/>
                  </a:lnTo>
                  <a:lnTo>
                    <a:pt x="67" y="101"/>
                  </a:lnTo>
                  <a:lnTo>
                    <a:pt x="68" y="101"/>
                  </a:lnTo>
                  <a:lnTo>
                    <a:pt x="74" y="99"/>
                  </a:lnTo>
                  <a:lnTo>
                    <a:pt x="77" y="97"/>
                  </a:lnTo>
                  <a:lnTo>
                    <a:pt x="80" y="97"/>
                  </a:lnTo>
                  <a:lnTo>
                    <a:pt x="82" y="95"/>
                  </a:lnTo>
                  <a:lnTo>
                    <a:pt x="84" y="94"/>
                  </a:lnTo>
                  <a:lnTo>
                    <a:pt x="85" y="92"/>
                  </a:lnTo>
                  <a:lnTo>
                    <a:pt x="89" y="92"/>
                  </a:lnTo>
                  <a:lnTo>
                    <a:pt x="89" y="89"/>
                  </a:lnTo>
                  <a:lnTo>
                    <a:pt x="92" y="87"/>
                  </a:lnTo>
                  <a:lnTo>
                    <a:pt x="96" y="84"/>
                  </a:lnTo>
                  <a:lnTo>
                    <a:pt x="97" y="82"/>
                  </a:lnTo>
                  <a:lnTo>
                    <a:pt x="99" y="80"/>
                  </a:lnTo>
                  <a:lnTo>
                    <a:pt x="99" y="77"/>
                  </a:lnTo>
                  <a:lnTo>
                    <a:pt x="101" y="75"/>
                  </a:lnTo>
                  <a:lnTo>
                    <a:pt x="103" y="73"/>
                  </a:lnTo>
                  <a:lnTo>
                    <a:pt x="104" y="73"/>
                  </a:lnTo>
                  <a:lnTo>
                    <a:pt x="104" y="70"/>
                  </a:lnTo>
                  <a:lnTo>
                    <a:pt x="106" y="68"/>
                  </a:lnTo>
                  <a:lnTo>
                    <a:pt x="106" y="65"/>
                  </a:lnTo>
                  <a:lnTo>
                    <a:pt x="106" y="63"/>
                  </a:lnTo>
                  <a:lnTo>
                    <a:pt x="108" y="60"/>
                  </a:lnTo>
                  <a:lnTo>
                    <a:pt x="108" y="56"/>
                  </a:lnTo>
                  <a:lnTo>
                    <a:pt x="108" y="53"/>
                  </a:lnTo>
                  <a:lnTo>
                    <a:pt x="109" y="49"/>
                  </a:lnTo>
                  <a:lnTo>
                    <a:pt x="108" y="48"/>
                  </a:lnTo>
                  <a:lnTo>
                    <a:pt x="108" y="46"/>
                  </a:lnTo>
                  <a:lnTo>
                    <a:pt x="108" y="43"/>
                  </a:lnTo>
                  <a:lnTo>
                    <a:pt x="106" y="37"/>
                  </a:lnTo>
                  <a:lnTo>
                    <a:pt x="103" y="27"/>
                  </a:lnTo>
                  <a:lnTo>
                    <a:pt x="101" y="24"/>
                  </a:lnTo>
                  <a:lnTo>
                    <a:pt x="99" y="22"/>
                  </a:lnTo>
                  <a:lnTo>
                    <a:pt x="99" y="20"/>
                  </a:lnTo>
                  <a:lnTo>
                    <a:pt x="96" y="19"/>
                  </a:lnTo>
                  <a:lnTo>
                    <a:pt x="94" y="17"/>
                  </a:lnTo>
                  <a:lnTo>
                    <a:pt x="94" y="15"/>
                  </a:lnTo>
                  <a:lnTo>
                    <a:pt x="91" y="12"/>
                  </a:lnTo>
                  <a:lnTo>
                    <a:pt x="89" y="12"/>
                  </a:lnTo>
                  <a:lnTo>
                    <a:pt x="87" y="10"/>
                  </a:lnTo>
                  <a:lnTo>
                    <a:pt x="85" y="8"/>
                  </a:lnTo>
                  <a:lnTo>
                    <a:pt x="84" y="7"/>
                  </a:lnTo>
                  <a:lnTo>
                    <a:pt x="80" y="5"/>
                  </a:lnTo>
                  <a:lnTo>
                    <a:pt x="79" y="5"/>
                  </a:lnTo>
                  <a:lnTo>
                    <a:pt x="75" y="5"/>
                  </a:lnTo>
                  <a:lnTo>
                    <a:pt x="74" y="3"/>
                  </a:lnTo>
                  <a:lnTo>
                    <a:pt x="70" y="3"/>
                  </a:lnTo>
                  <a:lnTo>
                    <a:pt x="68" y="2"/>
                  </a:lnTo>
                  <a:lnTo>
                    <a:pt x="65" y="0"/>
                  </a:lnTo>
                  <a:lnTo>
                    <a:pt x="63" y="0"/>
                  </a:lnTo>
                  <a:lnTo>
                    <a:pt x="60" y="0"/>
                  </a:lnTo>
                  <a:lnTo>
                    <a:pt x="58" y="0"/>
                  </a:lnTo>
                  <a:lnTo>
                    <a:pt x="55" y="0"/>
                  </a:lnTo>
                  <a:lnTo>
                    <a:pt x="53" y="0"/>
                  </a:lnTo>
                  <a:lnTo>
                    <a:pt x="50" y="0"/>
                  </a:lnTo>
                  <a:lnTo>
                    <a:pt x="48" y="0"/>
                  </a:lnTo>
                  <a:lnTo>
                    <a:pt x="45" y="2"/>
                  </a:lnTo>
                  <a:lnTo>
                    <a:pt x="39" y="3"/>
                  </a:lnTo>
                  <a:lnTo>
                    <a:pt x="34" y="5"/>
                  </a:lnTo>
                  <a:lnTo>
                    <a:pt x="33" y="5"/>
                  </a:lnTo>
                  <a:lnTo>
                    <a:pt x="28" y="8"/>
                  </a:lnTo>
                  <a:lnTo>
                    <a:pt x="26" y="10"/>
                  </a:lnTo>
                  <a:lnTo>
                    <a:pt x="22" y="10"/>
                  </a:lnTo>
                  <a:lnTo>
                    <a:pt x="21" y="12"/>
                  </a:lnTo>
                  <a:lnTo>
                    <a:pt x="17" y="17"/>
                  </a:lnTo>
                  <a:lnTo>
                    <a:pt x="16" y="17"/>
                  </a:lnTo>
                  <a:lnTo>
                    <a:pt x="14" y="20"/>
                  </a:lnTo>
                  <a:lnTo>
                    <a:pt x="12" y="22"/>
                  </a:lnTo>
                  <a:lnTo>
                    <a:pt x="10" y="24"/>
                  </a:lnTo>
                  <a:lnTo>
                    <a:pt x="7" y="27"/>
                  </a:lnTo>
                  <a:lnTo>
                    <a:pt x="5" y="31"/>
                  </a:lnTo>
                  <a:lnTo>
                    <a:pt x="9" y="32"/>
                  </a:lnTo>
                  <a:lnTo>
                    <a:pt x="10" y="29"/>
                  </a:lnTo>
                  <a:lnTo>
                    <a:pt x="14" y="26"/>
                  </a:lnTo>
                  <a:lnTo>
                    <a:pt x="14" y="22"/>
                  </a:lnTo>
                  <a:lnTo>
                    <a:pt x="16" y="22"/>
                  </a:lnTo>
                  <a:lnTo>
                    <a:pt x="17" y="20"/>
                  </a:lnTo>
                  <a:lnTo>
                    <a:pt x="19" y="17"/>
                  </a:lnTo>
                  <a:lnTo>
                    <a:pt x="22" y="15"/>
                  </a:lnTo>
                  <a:lnTo>
                    <a:pt x="24" y="14"/>
                  </a:lnTo>
                  <a:lnTo>
                    <a:pt x="28" y="12"/>
                  </a:lnTo>
                  <a:lnTo>
                    <a:pt x="28" y="10"/>
                  </a:lnTo>
                  <a:lnTo>
                    <a:pt x="34" y="8"/>
                  </a:lnTo>
                  <a:lnTo>
                    <a:pt x="36" y="7"/>
                  </a:lnTo>
                  <a:lnTo>
                    <a:pt x="39" y="5"/>
                  </a:lnTo>
                  <a:lnTo>
                    <a:pt x="45" y="5"/>
                  </a:lnTo>
                  <a:lnTo>
                    <a:pt x="48" y="3"/>
                  </a:lnTo>
                  <a:lnTo>
                    <a:pt x="50" y="3"/>
                  </a:lnTo>
                  <a:lnTo>
                    <a:pt x="53" y="3"/>
                  </a:lnTo>
                  <a:lnTo>
                    <a:pt x="55" y="3"/>
                  </a:lnTo>
                  <a:lnTo>
                    <a:pt x="58" y="3"/>
                  </a:lnTo>
                  <a:lnTo>
                    <a:pt x="60" y="3"/>
                  </a:lnTo>
                  <a:lnTo>
                    <a:pt x="63" y="3"/>
                  </a:lnTo>
                  <a:lnTo>
                    <a:pt x="65" y="3"/>
                  </a:lnTo>
                  <a:lnTo>
                    <a:pt x="67" y="5"/>
                  </a:lnTo>
                  <a:lnTo>
                    <a:pt x="68" y="5"/>
                  </a:lnTo>
                  <a:lnTo>
                    <a:pt x="72" y="5"/>
                  </a:lnTo>
                  <a:lnTo>
                    <a:pt x="77" y="7"/>
                  </a:lnTo>
                  <a:lnTo>
                    <a:pt x="82" y="8"/>
                  </a:lnTo>
                  <a:lnTo>
                    <a:pt x="84" y="10"/>
                  </a:lnTo>
                  <a:lnTo>
                    <a:pt x="85" y="12"/>
                  </a:lnTo>
                  <a:lnTo>
                    <a:pt x="87" y="14"/>
                  </a:lnTo>
                  <a:lnTo>
                    <a:pt x="89" y="15"/>
                  </a:lnTo>
                  <a:lnTo>
                    <a:pt x="91" y="17"/>
                  </a:lnTo>
                  <a:lnTo>
                    <a:pt x="92" y="17"/>
                  </a:lnTo>
                  <a:lnTo>
                    <a:pt x="94" y="20"/>
                  </a:lnTo>
                  <a:lnTo>
                    <a:pt x="96" y="22"/>
                  </a:lnTo>
                  <a:lnTo>
                    <a:pt x="97" y="24"/>
                  </a:lnTo>
                  <a:lnTo>
                    <a:pt x="99" y="27"/>
                  </a:lnTo>
                  <a:lnTo>
                    <a:pt x="101" y="29"/>
                  </a:lnTo>
                  <a:lnTo>
                    <a:pt x="101" y="32"/>
                  </a:lnTo>
                  <a:lnTo>
                    <a:pt x="103" y="34"/>
                  </a:lnTo>
                  <a:lnTo>
                    <a:pt x="104" y="36"/>
                  </a:lnTo>
                  <a:lnTo>
                    <a:pt x="104" y="37"/>
                  </a:lnTo>
                  <a:lnTo>
                    <a:pt x="106" y="44"/>
                  </a:lnTo>
                  <a:lnTo>
                    <a:pt x="106" y="46"/>
                  </a:lnTo>
                  <a:lnTo>
                    <a:pt x="106" y="48"/>
                  </a:lnTo>
                  <a:lnTo>
                    <a:pt x="106" y="49"/>
                  </a:lnTo>
                  <a:lnTo>
                    <a:pt x="106" y="53"/>
                  </a:lnTo>
                  <a:lnTo>
                    <a:pt x="106" y="55"/>
                  </a:lnTo>
                  <a:lnTo>
                    <a:pt x="104" y="60"/>
                  </a:lnTo>
                  <a:lnTo>
                    <a:pt x="104" y="61"/>
                  </a:lnTo>
                  <a:lnTo>
                    <a:pt x="104" y="65"/>
                  </a:lnTo>
                  <a:lnTo>
                    <a:pt x="103" y="66"/>
                  </a:lnTo>
                  <a:lnTo>
                    <a:pt x="101" y="70"/>
                  </a:lnTo>
                  <a:lnTo>
                    <a:pt x="99" y="72"/>
                  </a:lnTo>
                  <a:lnTo>
                    <a:pt x="99" y="73"/>
                  </a:lnTo>
                  <a:lnTo>
                    <a:pt x="97" y="75"/>
                  </a:lnTo>
                  <a:lnTo>
                    <a:pt x="96" y="78"/>
                  </a:lnTo>
                  <a:lnTo>
                    <a:pt x="94" y="80"/>
                  </a:lnTo>
                  <a:lnTo>
                    <a:pt x="94" y="82"/>
                  </a:lnTo>
                  <a:lnTo>
                    <a:pt x="89" y="85"/>
                  </a:lnTo>
                  <a:lnTo>
                    <a:pt x="89" y="87"/>
                  </a:lnTo>
                  <a:lnTo>
                    <a:pt x="85" y="89"/>
                  </a:lnTo>
                  <a:lnTo>
                    <a:pt x="85" y="90"/>
                  </a:lnTo>
                  <a:lnTo>
                    <a:pt x="82" y="92"/>
                  </a:lnTo>
                  <a:lnTo>
                    <a:pt x="80" y="92"/>
                  </a:lnTo>
                  <a:lnTo>
                    <a:pt x="79" y="94"/>
                  </a:lnTo>
                  <a:lnTo>
                    <a:pt x="75" y="95"/>
                  </a:lnTo>
                  <a:lnTo>
                    <a:pt x="74" y="95"/>
                  </a:lnTo>
                  <a:lnTo>
                    <a:pt x="72" y="97"/>
                  </a:lnTo>
                  <a:lnTo>
                    <a:pt x="68" y="97"/>
                  </a:lnTo>
                  <a:lnTo>
                    <a:pt x="67" y="99"/>
                  </a:lnTo>
                  <a:lnTo>
                    <a:pt x="65" y="99"/>
                  </a:lnTo>
                  <a:lnTo>
                    <a:pt x="62" y="99"/>
                  </a:lnTo>
                  <a:lnTo>
                    <a:pt x="60" y="101"/>
                  </a:lnTo>
                  <a:lnTo>
                    <a:pt x="57" y="101"/>
                  </a:lnTo>
                  <a:lnTo>
                    <a:pt x="53" y="101"/>
                  </a:lnTo>
                  <a:lnTo>
                    <a:pt x="51" y="101"/>
                  </a:lnTo>
                  <a:lnTo>
                    <a:pt x="48" y="101"/>
                  </a:lnTo>
                  <a:lnTo>
                    <a:pt x="46" y="101"/>
                  </a:lnTo>
                  <a:lnTo>
                    <a:pt x="45" y="99"/>
                  </a:lnTo>
                  <a:lnTo>
                    <a:pt x="43" y="99"/>
                  </a:lnTo>
                  <a:lnTo>
                    <a:pt x="39" y="99"/>
                  </a:lnTo>
                  <a:lnTo>
                    <a:pt x="38" y="97"/>
                  </a:lnTo>
                  <a:lnTo>
                    <a:pt x="34" y="97"/>
                  </a:lnTo>
                  <a:lnTo>
                    <a:pt x="33" y="97"/>
                  </a:lnTo>
                  <a:lnTo>
                    <a:pt x="29" y="95"/>
                  </a:lnTo>
                  <a:lnTo>
                    <a:pt x="28" y="94"/>
                  </a:lnTo>
                  <a:lnTo>
                    <a:pt x="26" y="92"/>
                  </a:lnTo>
                  <a:lnTo>
                    <a:pt x="22" y="92"/>
                  </a:lnTo>
                  <a:lnTo>
                    <a:pt x="22" y="89"/>
                  </a:lnTo>
                  <a:lnTo>
                    <a:pt x="19" y="89"/>
                  </a:lnTo>
                  <a:lnTo>
                    <a:pt x="19" y="87"/>
                  </a:lnTo>
                  <a:lnTo>
                    <a:pt x="14" y="84"/>
                  </a:lnTo>
                  <a:lnTo>
                    <a:pt x="14" y="82"/>
                  </a:lnTo>
                  <a:lnTo>
                    <a:pt x="12" y="80"/>
                  </a:lnTo>
                  <a:lnTo>
                    <a:pt x="10" y="77"/>
                  </a:lnTo>
                  <a:lnTo>
                    <a:pt x="9" y="75"/>
                  </a:lnTo>
                  <a:lnTo>
                    <a:pt x="7" y="73"/>
                  </a:lnTo>
                  <a:lnTo>
                    <a:pt x="7" y="72"/>
                  </a:lnTo>
                  <a:lnTo>
                    <a:pt x="5" y="66"/>
                  </a:lnTo>
                  <a:lnTo>
                    <a:pt x="5" y="65"/>
                  </a:lnTo>
                  <a:lnTo>
                    <a:pt x="4" y="61"/>
                  </a:lnTo>
                  <a:lnTo>
                    <a:pt x="4" y="60"/>
                  </a:lnTo>
                  <a:lnTo>
                    <a:pt x="4" y="58"/>
                  </a:lnTo>
                  <a:lnTo>
                    <a:pt x="4" y="56"/>
                  </a:lnTo>
                  <a:lnTo>
                    <a:pt x="4" y="53"/>
                  </a:lnTo>
                  <a:lnTo>
                    <a:pt x="4" y="48"/>
                  </a:lnTo>
                  <a:lnTo>
                    <a:pt x="4" y="46"/>
                  </a:lnTo>
                  <a:lnTo>
                    <a:pt x="4" y="44"/>
                  </a:lnTo>
                  <a:lnTo>
                    <a:pt x="5" y="41"/>
                  </a:lnTo>
                  <a:lnTo>
                    <a:pt x="5" y="39"/>
                  </a:lnTo>
                  <a:lnTo>
                    <a:pt x="7" y="34"/>
                  </a:lnTo>
                  <a:lnTo>
                    <a:pt x="9" y="32"/>
                  </a:lnTo>
                  <a:lnTo>
                    <a:pt x="5" y="31"/>
                  </a:lnTo>
                  <a:close/>
                </a:path>
              </a:pathLst>
            </a:custGeom>
            <a:solidFill>
              <a:srgbClr val="808080"/>
            </a:solidFill>
            <a:ln w="9525">
              <a:noFill/>
              <a:round/>
              <a:headEnd/>
              <a:tailEnd/>
            </a:ln>
          </p:spPr>
          <p:txBody>
            <a:bodyPr/>
            <a:lstStyle/>
            <a:p>
              <a:endParaRPr lang="en-US"/>
            </a:p>
          </p:txBody>
        </p:sp>
        <p:sp>
          <p:nvSpPr>
            <p:cNvPr id="628" name="Freeform 2799"/>
            <p:cNvSpPr>
              <a:spLocks/>
            </p:cNvSpPr>
            <p:nvPr/>
          </p:nvSpPr>
          <p:spPr bwMode="auto">
            <a:xfrm>
              <a:off x="3235" y="2811"/>
              <a:ext cx="162" cy="155"/>
            </a:xfrm>
            <a:custGeom>
              <a:avLst/>
              <a:gdLst>
                <a:gd name="T0" fmla="*/ 108 w 162"/>
                <a:gd name="T1" fmla="*/ 2 h 155"/>
                <a:gd name="T2" fmla="*/ 99 w 162"/>
                <a:gd name="T3" fmla="*/ 2 h 155"/>
                <a:gd name="T4" fmla="*/ 90 w 162"/>
                <a:gd name="T5" fmla="*/ 0 h 155"/>
                <a:gd name="T6" fmla="*/ 80 w 162"/>
                <a:gd name="T7" fmla="*/ 0 h 155"/>
                <a:gd name="T8" fmla="*/ 70 w 162"/>
                <a:gd name="T9" fmla="*/ 0 h 155"/>
                <a:gd name="T10" fmla="*/ 61 w 162"/>
                <a:gd name="T11" fmla="*/ 2 h 155"/>
                <a:gd name="T12" fmla="*/ 48 w 162"/>
                <a:gd name="T13" fmla="*/ 7 h 155"/>
                <a:gd name="T14" fmla="*/ 41 w 162"/>
                <a:gd name="T15" fmla="*/ 12 h 155"/>
                <a:gd name="T16" fmla="*/ 33 w 162"/>
                <a:gd name="T17" fmla="*/ 17 h 155"/>
                <a:gd name="T18" fmla="*/ 24 w 162"/>
                <a:gd name="T19" fmla="*/ 24 h 155"/>
                <a:gd name="T20" fmla="*/ 17 w 162"/>
                <a:gd name="T21" fmla="*/ 31 h 155"/>
                <a:gd name="T22" fmla="*/ 12 w 162"/>
                <a:gd name="T23" fmla="*/ 38 h 155"/>
                <a:gd name="T24" fmla="*/ 4 w 162"/>
                <a:gd name="T25" fmla="*/ 53 h 155"/>
                <a:gd name="T26" fmla="*/ 4 w 162"/>
                <a:gd name="T27" fmla="*/ 61 h 155"/>
                <a:gd name="T28" fmla="*/ 0 w 162"/>
                <a:gd name="T29" fmla="*/ 68 h 155"/>
                <a:gd name="T30" fmla="*/ 0 w 162"/>
                <a:gd name="T31" fmla="*/ 78 h 155"/>
                <a:gd name="T32" fmla="*/ 0 w 162"/>
                <a:gd name="T33" fmla="*/ 87 h 155"/>
                <a:gd name="T34" fmla="*/ 2 w 162"/>
                <a:gd name="T35" fmla="*/ 96 h 155"/>
                <a:gd name="T36" fmla="*/ 4 w 162"/>
                <a:gd name="T37" fmla="*/ 104 h 155"/>
                <a:gd name="T38" fmla="*/ 10 w 162"/>
                <a:gd name="T39" fmla="*/ 116 h 155"/>
                <a:gd name="T40" fmla="*/ 14 w 162"/>
                <a:gd name="T41" fmla="*/ 123 h 155"/>
                <a:gd name="T42" fmla="*/ 19 w 162"/>
                <a:gd name="T43" fmla="*/ 128 h 155"/>
                <a:gd name="T44" fmla="*/ 24 w 162"/>
                <a:gd name="T45" fmla="*/ 135 h 155"/>
                <a:gd name="T46" fmla="*/ 29 w 162"/>
                <a:gd name="T47" fmla="*/ 140 h 155"/>
                <a:gd name="T48" fmla="*/ 38 w 162"/>
                <a:gd name="T49" fmla="*/ 143 h 155"/>
                <a:gd name="T50" fmla="*/ 48 w 162"/>
                <a:gd name="T51" fmla="*/ 150 h 155"/>
                <a:gd name="T52" fmla="*/ 60 w 162"/>
                <a:gd name="T53" fmla="*/ 154 h 155"/>
                <a:gd name="T54" fmla="*/ 68 w 162"/>
                <a:gd name="T55" fmla="*/ 154 h 155"/>
                <a:gd name="T56" fmla="*/ 77 w 162"/>
                <a:gd name="T57" fmla="*/ 154 h 155"/>
                <a:gd name="T58" fmla="*/ 87 w 162"/>
                <a:gd name="T59" fmla="*/ 154 h 155"/>
                <a:gd name="T60" fmla="*/ 96 w 162"/>
                <a:gd name="T61" fmla="*/ 154 h 155"/>
                <a:gd name="T62" fmla="*/ 108 w 162"/>
                <a:gd name="T63" fmla="*/ 150 h 155"/>
                <a:gd name="T64" fmla="*/ 116 w 162"/>
                <a:gd name="T65" fmla="*/ 147 h 155"/>
                <a:gd name="T66" fmla="*/ 123 w 162"/>
                <a:gd name="T67" fmla="*/ 142 h 155"/>
                <a:gd name="T68" fmla="*/ 130 w 162"/>
                <a:gd name="T69" fmla="*/ 140 h 155"/>
                <a:gd name="T70" fmla="*/ 137 w 162"/>
                <a:gd name="T71" fmla="*/ 133 h 155"/>
                <a:gd name="T72" fmla="*/ 142 w 162"/>
                <a:gd name="T73" fmla="*/ 128 h 155"/>
                <a:gd name="T74" fmla="*/ 147 w 162"/>
                <a:gd name="T75" fmla="*/ 119 h 155"/>
                <a:gd name="T76" fmla="*/ 154 w 162"/>
                <a:gd name="T77" fmla="*/ 113 h 155"/>
                <a:gd name="T78" fmla="*/ 157 w 162"/>
                <a:gd name="T79" fmla="*/ 99 h 155"/>
                <a:gd name="T80" fmla="*/ 160 w 162"/>
                <a:gd name="T81" fmla="*/ 94 h 155"/>
                <a:gd name="T82" fmla="*/ 160 w 162"/>
                <a:gd name="T83" fmla="*/ 85 h 155"/>
                <a:gd name="T84" fmla="*/ 162 w 162"/>
                <a:gd name="T85" fmla="*/ 78 h 155"/>
                <a:gd name="T86" fmla="*/ 160 w 162"/>
                <a:gd name="T87" fmla="*/ 68 h 155"/>
                <a:gd name="T88" fmla="*/ 160 w 162"/>
                <a:gd name="T89" fmla="*/ 58 h 155"/>
                <a:gd name="T90" fmla="*/ 157 w 162"/>
                <a:gd name="T91" fmla="*/ 50 h 155"/>
                <a:gd name="T92" fmla="*/ 154 w 162"/>
                <a:gd name="T93" fmla="*/ 38 h 155"/>
                <a:gd name="T94" fmla="*/ 148 w 162"/>
                <a:gd name="T95" fmla="*/ 31 h 155"/>
                <a:gd name="T96" fmla="*/ 143 w 162"/>
                <a:gd name="T97" fmla="*/ 24 h 155"/>
                <a:gd name="T98" fmla="*/ 138 w 162"/>
                <a:gd name="T99" fmla="*/ 21 h 155"/>
                <a:gd name="T100" fmla="*/ 131 w 162"/>
                <a:gd name="T101" fmla="*/ 15 h 155"/>
                <a:gd name="T102" fmla="*/ 126 w 162"/>
                <a:gd name="T103" fmla="*/ 12 h 155"/>
                <a:gd name="T104" fmla="*/ 116 w 162"/>
                <a:gd name="T105" fmla="*/ 7 h 1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5"/>
                <a:gd name="T161" fmla="*/ 162 w 162"/>
                <a:gd name="T162" fmla="*/ 155 h 1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5">
                  <a:moveTo>
                    <a:pt x="116" y="7"/>
                  </a:moveTo>
                  <a:lnTo>
                    <a:pt x="113" y="5"/>
                  </a:lnTo>
                  <a:lnTo>
                    <a:pt x="111" y="5"/>
                  </a:lnTo>
                  <a:lnTo>
                    <a:pt x="109" y="2"/>
                  </a:lnTo>
                  <a:lnTo>
                    <a:pt x="108" y="2"/>
                  </a:lnTo>
                  <a:lnTo>
                    <a:pt x="106" y="2"/>
                  </a:lnTo>
                  <a:lnTo>
                    <a:pt x="104" y="2"/>
                  </a:lnTo>
                  <a:lnTo>
                    <a:pt x="102" y="2"/>
                  </a:lnTo>
                  <a:lnTo>
                    <a:pt x="101" y="2"/>
                  </a:lnTo>
                  <a:lnTo>
                    <a:pt x="99" y="2"/>
                  </a:lnTo>
                  <a:lnTo>
                    <a:pt x="97" y="2"/>
                  </a:lnTo>
                  <a:lnTo>
                    <a:pt x="96" y="0"/>
                  </a:lnTo>
                  <a:lnTo>
                    <a:pt x="94" y="0"/>
                  </a:lnTo>
                  <a:lnTo>
                    <a:pt x="92" y="0"/>
                  </a:lnTo>
                  <a:lnTo>
                    <a:pt x="90" y="0"/>
                  </a:lnTo>
                  <a:lnTo>
                    <a:pt x="89" y="0"/>
                  </a:lnTo>
                  <a:lnTo>
                    <a:pt x="87" y="0"/>
                  </a:lnTo>
                  <a:lnTo>
                    <a:pt x="84" y="0"/>
                  </a:lnTo>
                  <a:lnTo>
                    <a:pt x="82" y="0"/>
                  </a:lnTo>
                  <a:lnTo>
                    <a:pt x="80" y="0"/>
                  </a:lnTo>
                  <a:lnTo>
                    <a:pt x="79" y="0"/>
                  </a:lnTo>
                  <a:lnTo>
                    <a:pt x="77" y="0"/>
                  </a:lnTo>
                  <a:lnTo>
                    <a:pt x="75" y="0"/>
                  </a:lnTo>
                  <a:lnTo>
                    <a:pt x="73" y="0"/>
                  </a:lnTo>
                  <a:lnTo>
                    <a:pt x="70" y="0"/>
                  </a:lnTo>
                  <a:lnTo>
                    <a:pt x="68" y="2"/>
                  </a:lnTo>
                  <a:lnTo>
                    <a:pt x="67" y="2"/>
                  </a:lnTo>
                  <a:lnTo>
                    <a:pt x="65" y="2"/>
                  </a:lnTo>
                  <a:lnTo>
                    <a:pt x="63" y="2"/>
                  </a:lnTo>
                  <a:lnTo>
                    <a:pt x="61" y="2"/>
                  </a:lnTo>
                  <a:lnTo>
                    <a:pt x="55" y="5"/>
                  </a:lnTo>
                  <a:lnTo>
                    <a:pt x="53" y="5"/>
                  </a:lnTo>
                  <a:lnTo>
                    <a:pt x="51" y="5"/>
                  </a:lnTo>
                  <a:lnTo>
                    <a:pt x="50" y="5"/>
                  </a:lnTo>
                  <a:lnTo>
                    <a:pt x="48" y="7"/>
                  </a:lnTo>
                  <a:lnTo>
                    <a:pt x="46" y="7"/>
                  </a:lnTo>
                  <a:lnTo>
                    <a:pt x="44" y="9"/>
                  </a:lnTo>
                  <a:lnTo>
                    <a:pt x="43" y="10"/>
                  </a:lnTo>
                  <a:lnTo>
                    <a:pt x="41" y="10"/>
                  </a:lnTo>
                  <a:lnTo>
                    <a:pt x="41" y="12"/>
                  </a:lnTo>
                  <a:lnTo>
                    <a:pt x="38" y="12"/>
                  </a:lnTo>
                  <a:lnTo>
                    <a:pt x="38" y="14"/>
                  </a:lnTo>
                  <a:lnTo>
                    <a:pt x="36" y="14"/>
                  </a:lnTo>
                  <a:lnTo>
                    <a:pt x="34" y="15"/>
                  </a:lnTo>
                  <a:lnTo>
                    <a:pt x="33" y="17"/>
                  </a:lnTo>
                  <a:lnTo>
                    <a:pt x="31" y="17"/>
                  </a:lnTo>
                  <a:lnTo>
                    <a:pt x="29" y="19"/>
                  </a:lnTo>
                  <a:lnTo>
                    <a:pt x="27" y="21"/>
                  </a:lnTo>
                  <a:lnTo>
                    <a:pt x="26" y="22"/>
                  </a:lnTo>
                  <a:lnTo>
                    <a:pt x="24" y="24"/>
                  </a:lnTo>
                  <a:lnTo>
                    <a:pt x="22" y="26"/>
                  </a:lnTo>
                  <a:lnTo>
                    <a:pt x="21" y="26"/>
                  </a:lnTo>
                  <a:lnTo>
                    <a:pt x="19" y="29"/>
                  </a:lnTo>
                  <a:lnTo>
                    <a:pt x="19" y="31"/>
                  </a:lnTo>
                  <a:lnTo>
                    <a:pt x="17" y="31"/>
                  </a:lnTo>
                  <a:lnTo>
                    <a:pt x="15" y="32"/>
                  </a:lnTo>
                  <a:lnTo>
                    <a:pt x="15" y="34"/>
                  </a:lnTo>
                  <a:lnTo>
                    <a:pt x="14" y="36"/>
                  </a:lnTo>
                  <a:lnTo>
                    <a:pt x="14" y="38"/>
                  </a:lnTo>
                  <a:lnTo>
                    <a:pt x="12" y="38"/>
                  </a:lnTo>
                  <a:lnTo>
                    <a:pt x="10" y="41"/>
                  </a:lnTo>
                  <a:lnTo>
                    <a:pt x="9" y="46"/>
                  </a:lnTo>
                  <a:lnTo>
                    <a:pt x="7" y="50"/>
                  </a:lnTo>
                  <a:lnTo>
                    <a:pt x="5" y="50"/>
                  </a:lnTo>
                  <a:lnTo>
                    <a:pt x="4" y="53"/>
                  </a:lnTo>
                  <a:lnTo>
                    <a:pt x="4" y="55"/>
                  </a:lnTo>
                  <a:lnTo>
                    <a:pt x="4" y="56"/>
                  </a:lnTo>
                  <a:lnTo>
                    <a:pt x="4" y="58"/>
                  </a:lnTo>
                  <a:lnTo>
                    <a:pt x="4" y="60"/>
                  </a:lnTo>
                  <a:lnTo>
                    <a:pt x="4" y="61"/>
                  </a:lnTo>
                  <a:lnTo>
                    <a:pt x="2" y="61"/>
                  </a:lnTo>
                  <a:lnTo>
                    <a:pt x="2" y="63"/>
                  </a:lnTo>
                  <a:lnTo>
                    <a:pt x="2" y="65"/>
                  </a:lnTo>
                  <a:lnTo>
                    <a:pt x="0" y="67"/>
                  </a:lnTo>
                  <a:lnTo>
                    <a:pt x="0" y="68"/>
                  </a:lnTo>
                  <a:lnTo>
                    <a:pt x="0" y="70"/>
                  </a:lnTo>
                  <a:lnTo>
                    <a:pt x="0" y="72"/>
                  </a:lnTo>
                  <a:lnTo>
                    <a:pt x="0" y="73"/>
                  </a:lnTo>
                  <a:lnTo>
                    <a:pt x="0" y="77"/>
                  </a:lnTo>
                  <a:lnTo>
                    <a:pt x="0" y="78"/>
                  </a:lnTo>
                  <a:lnTo>
                    <a:pt x="0" y="80"/>
                  </a:lnTo>
                  <a:lnTo>
                    <a:pt x="0" y="82"/>
                  </a:lnTo>
                  <a:lnTo>
                    <a:pt x="0" y="84"/>
                  </a:lnTo>
                  <a:lnTo>
                    <a:pt x="0" y="85"/>
                  </a:lnTo>
                  <a:lnTo>
                    <a:pt x="0" y="87"/>
                  </a:lnTo>
                  <a:lnTo>
                    <a:pt x="0" y="89"/>
                  </a:lnTo>
                  <a:lnTo>
                    <a:pt x="0" y="90"/>
                  </a:lnTo>
                  <a:lnTo>
                    <a:pt x="0" y="92"/>
                  </a:lnTo>
                  <a:lnTo>
                    <a:pt x="2" y="94"/>
                  </a:lnTo>
                  <a:lnTo>
                    <a:pt x="2" y="96"/>
                  </a:lnTo>
                  <a:lnTo>
                    <a:pt x="2" y="97"/>
                  </a:lnTo>
                  <a:lnTo>
                    <a:pt x="4" y="99"/>
                  </a:lnTo>
                  <a:lnTo>
                    <a:pt x="4" y="101"/>
                  </a:lnTo>
                  <a:lnTo>
                    <a:pt x="4" y="102"/>
                  </a:lnTo>
                  <a:lnTo>
                    <a:pt x="4" y="104"/>
                  </a:lnTo>
                  <a:lnTo>
                    <a:pt x="4" y="106"/>
                  </a:lnTo>
                  <a:lnTo>
                    <a:pt x="7" y="109"/>
                  </a:lnTo>
                  <a:lnTo>
                    <a:pt x="7" y="111"/>
                  </a:lnTo>
                  <a:lnTo>
                    <a:pt x="9" y="113"/>
                  </a:lnTo>
                  <a:lnTo>
                    <a:pt x="10" y="116"/>
                  </a:lnTo>
                  <a:lnTo>
                    <a:pt x="10" y="118"/>
                  </a:lnTo>
                  <a:lnTo>
                    <a:pt x="12" y="119"/>
                  </a:lnTo>
                  <a:lnTo>
                    <a:pt x="12" y="121"/>
                  </a:lnTo>
                  <a:lnTo>
                    <a:pt x="14" y="121"/>
                  </a:lnTo>
                  <a:lnTo>
                    <a:pt x="14" y="123"/>
                  </a:lnTo>
                  <a:lnTo>
                    <a:pt x="15" y="123"/>
                  </a:lnTo>
                  <a:lnTo>
                    <a:pt x="15" y="125"/>
                  </a:lnTo>
                  <a:lnTo>
                    <a:pt x="15" y="126"/>
                  </a:lnTo>
                  <a:lnTo>
                    <a:pt x="17" y="128"/>
                  </a:lnTo>
                  <a:lnTo>
                    <a:pt x="19" y="128"/>
                  </a:lnTo>
                  <a:lnTo>
                    <a:pt x="19" y="130"/>
                  </a:lnTo>
                  <a:lnTo>
                    <a:pt x="21" y="131"/>
                  </a:lnTo>
                  <a:lnTo>
                    <a:pt x="22" y="131"/>
                  </a:lnTo>
                  <a:lnTo>
                    <a:pt x="24" y="133"/>
                  </a:lnTo>
                  <a:lnTo>
                    <a:pt x="24" y="135"/>
                  </a:lnTo>
                  <a:lnTo>
                    <a:pt x="26" y="135"/>
                  </a:lnTo>
                  <a:lnTo>
                    <a:pt x="27" y="136"/>
                  </a:lnTo>
                  <a:lnTo>
                    <a:pt x="29" y="136"/>
                  </a:lnTo>
                  <a:lnTo>
                    <a:pt x="29" y="138"/>
                  </a:lnTo>
                  <a:lnTo>
                    <a:pt x="29" y="140"/>
                  </a:lnTo>
                  <a:lnTo>
                    <a:pt x="31" y="140"/>
                  </a:lnTo>
                  <a:lnTo>
                    <a:pt x="33" y="142"/>
                  </a:lnTo>
                  <a:lnTo>
                    <a:pt x="34" y="142"/>
                  </a:lnTo>
                  <a:lnTo>
                    <a:pt x="36" y="142"/>
                  </a:lnTo>
                  <a:lnTo>
                    <a:pt x="38" y="143"/>
                  </a:lnTo>
                  <a:lnTo>
                    <a:pt x="38" y="145"/>
                  </a:lnTo>
                  <a:lnTo>
                    <a:pt x="41" y="145"/>
                  </a:lnTo>
                  <a:lnTo>
                    <a:pt x="41" y="147"/>
                  </a:lnTo>
                  <a:lnTo>
                    <a:pt x="44" y="148"/>
                  </a:lnTo>
                  <a:lnTo>
                    <a:pt x="48" y="150"/>
                  </a:lnTo>
                  <a:lnTo>
                    <a:pt x="50" y="150"/>
                  </a:lnTo>
                  <a:lnTo>
                    <a:pt x="55" y="152"/>
                  </a:lnTo>
                  <a:lnTo>
                    <a:pt x="56" y="152"/>
                  </a:lnTo>
                  <a:lnTo>
                    <a:pt x="58" y="152"/>
                  </a:lnTo>
                  <a:lnTo>
                    <a:pt x="60" y="154"/>
                  </a:lnTo>
                  <a:lnTo>
                    <a:pt x="61" y="154"/>
                  </a:lnTo>
                  <a:lnTo>
                    <a:pt x="63" y="154"/>
                  </a:lnTo>
                  <a:lnTo>
                    <a:pt x="65" y="154"/>
                  </a:lnTo>
                  <a:lnTo>
                    <a:pt x="67" y="154"/>
                  </a:lnTo>
                  <a:lnTo>
                    <a:pt x="68" y="154"/>
                  </a:lnTo>
                  <a:lnTo>
                    <a:pt x="70" y="154"/>
                  </a:lnTo>
                  <a:lnTo>
                    <a:pt x="73" y="154"/>
                  </a:lnTo>
                  <a:lnTo>
                    <a:pt x="75" y="154"/>
                  </a:lnTo>
                  <a:lnTo>
                    <a:pt x="75" y="155"/>
                  </a:lnTo>
                  <a:lnTo>
                    <a:pt x="77" y="154"/>
                  </a:lnTo>
                  <a:lnTo>
                    <a:pt x="79" y="155"/>
                  </a:lnTo>
                  <a:lnTo>
                    <a:pt x="80" y="154"/>
                  </a:lnTo>
                  <a:lnTo>
                    <a:pt x="82" y="154"/>
                  </a:lnTo>
                  <a:lnTo>
                    <a:pt x="84" y="154"/>
                  </a:lnTo>
                  <a:lnTo>
                    <a:pt x="87" y="154"/>
                  </a:lnTo>
                  <a:lnTo>
                    <a:pt x="89" y="154"/>
                  </a:lnTo>
                  <a:lnTo>
                    <a:pt x="90" y="154"/>
                  </a:lnTo>
                  <a:lnTo>
                    <a:pt x="92" y="154"/>
                  </a:lnTo>
                  <a:lnTo>
                    <a:pt x="94" y="154"/>
                  </a:lnTo>
                  <a:lnTo>
                    <a:pt x="96" y="154"/>
                  </a:lnTo>
                  <a:lnTo>
                    <a:pt x="99" y="154"/>
                  </a:lnTo>
                  <a:lnTo>
                    <a:pt x="101" y="154"/>
                  </a:lnTo>
                  <a:lnTo>
                    <a:pt x="101" y="152"/>
                  </a:lnTo>
                  <a:lnTo>
                    <a:pt x="102" y="152"/>
                  </a:lnTo>
                  <a:lnTo>
                    <a:pt x="108" y="150"/>
                  </a:lnTo>
                  <a:lnTo>
                    <a:pt x="109" y="148"/>
                  </a:lnTo>
                  <a:lnTo>
                    <a:pt x="111" y="148"/>
                  </a:lnTo>
                  <a:lnTo>
                    <a:pt x="113" y="148"/>
                  </a:lnTo>
                  <a:lnTo>
                    <a:pt x="114" y="147"/>
                  </a:lnTo>
                  <a:lnTo>
                    <a:pt x="116" y="147"/>
                  </a:lnTo>
                  <a:lnTo>
                    <a:pt x="118" y="145"/>
                  </a:lnTo>
                  <a:lnTo>
                    <a:pt x="119" y="145"/>
                  </a:lnTo>
                  <a:lnTo>
                    <a:pt x="119" y="143"/>
                  </a:lnTo>
                  <a:lnTo>
                    <a:pt x="121" y="143"/>
                  </a:lnTo>
                  <a:lnTo>
                    <a:pt x="123" y="142"/>
                  </a:lnTo>
                  <a:lnTo>
                    <a:pt x="125" y="142"/>
                  </a:lnTo>
                  <a:lnTo>
                    <a:pt x="126" y="142"/>
                  </a:lnTo>
                  <a:lnTo>
                    <a:pt x="126" y="140"/>
                  </a:lnTo>
                  <a:lnTo>
                    <a:pt x="128" y="140"/>
                  </a:lnTo>
                  <a:lnTo>
                    <a:pt x="130" y="140"/>
                  </a:lnTo>
                  <a:lnTo>
                    <a:pt x="130" y="136"/>
                  </a:lnTo>
                  <a:lnTo>
                    <a:pt x="131" y="136"/>
                  </a:lnTo>
                  <a:lnTo>
                    <a:pt x="133" y="135"/>
                  </a:lnTo>
                  <a:lnTo>
                    <a:pt x="135" y="135"/>
                  </a:lnTo>
                  <a:lnTo>
                    <a:pt x="137" y="133"/>
                  </a:lnTo>
                  <a:lnTo>
                    <a:pt x="137" y="131"/>
                  </a:lnTo>
                  <a:lnTo>
                    <a:pt x="138" y="130"/>
                  </a:lnTo>
                  <a:lnTo>
                    <a:pt x="140" y="130"/>
                  </a:lnTo>
                  <a:lnTo>
                    <a:pt x="140" y="128"/>
                  </a:lnTo>
                  <a:lnTo>
                    <a:pt x="142" y="128"/>
                  </a:lnTo>
                  <a:lnTo>
                    <a:pt x="142" y="126"/>
                  </a:lnTo>
                  <a:lnTo>
                    <a:pt x="143" y="125"/>
                  </a:lnTo>
                  <a:lnTo>
                    <a:pt x="145" y="123"/>
                  </a:lnTo>
                  <a:lnTo>
                    <a:pt x="147" y="121"/>
                  </a:lnTo>
                  <a:lnTo>
                    <a:pt x="147" y="119"/>
                  </a:lnTo>
                  <a:lnTo>
                    <a:pt x="148" y="118"/>
                  </a:lnTo>
                  <a:lnTo>
                    <a:pt x="150" y="118"/>
                  </a:lnTo>
                  <a:lnTo>
                    <a:pt x="150" y="116"/>
                  </a:lnTo>
                  <a:lnTo>
                    <a:pt x="152" y="113"/>
                  </a:lnTo>
                  <a:lnTo>
                    <a:pt x="154" y="113"/>
                  </a:lnTo>
                  <a:lnTo>
                    <a:pt x="154" y="109"/>
                  </a:lnTo>
                  <a:lnTo>
                    <a:pt x="157" y="106"/>
                  </a:lnTo>
                  <a:lnTo>
                    <a:pt x="157" y="104"/>
                  </a:lnTo>
                  <a:lnTo>
                    <a:pt x="157" y="101"/>
                  </a:lnTo>
                  <a:lnTo>
                    <a:pt x="157" y="99"/>
                  </a:lnTo>
                  <a:lnTo>
                    <a:pt x="159" y="99"/>
                  </a:lnTo>
                  <a:lnTo>
                    <a:pt x="159" y="97"/>
                  </a:lnTo>
                  <a:lnTo>
                    <a:pt x="159" y="96"/>
                  </a:lnTo>
                  <a:lnTo>
                    <a:pt x="160" y="96"/>
                  </a:lnTo>
                  <a:lnTo>
                    <a:pt x="160" y="94"/>
                  </a:lnTo>
                  <a:lnTo>
                    <a:pt x="160" y="92"/>
                  </a:lnTo>
                  <a:lnTo>
                    <a:pt x="160" y="90"/>
                  </a:lnTo>
                  <a:lnTo>
                    <a:pt x="160" y="89"/>
                  </a:lnTo>
                  <a:lnTo>
                    <a:pt x="160" y="87"/>
                  </a:lnTo>
                  <a:lnTo>
                    <a:pt x="160" y="85"/>
                  </a:lnTo>
                  <a:lnTo>
                    <a:pt x="160" y="84"/>
                  </a:lnTo>
                  <a:lnTo>
                    <a:pt x="160" y="82"/>
                  </a:lnTo>
                  <a:lnTo>
                    <a:pt x="162" y="82"/>
                  </a:lnTo>
                  <a:lnTo>
                    <a:pt x="162" y="80"/>
                  </a:lnTo>
                  <a:lnTo>
                    <a:pt x="162" y="78"/>
                  </a:lnTo>
                  <a:lnTo>
                    <a:pt x="162" y="77"/>
                  </a:lnTo>
                  <a:lnTo>
                    <a:pt x="162" y="73"/>
                  </a:lnTo>
                  <a:lnTo>
                    <a:pt x="162" y="72"/>
                  </a:lnTo>
                  <a:lnTo>
                    <a:pt x="162" y="70"/>
                  </a:lnTo>
                  <a:lnTo>
                    <a:pt x="160" y="68"/>
                  </a:lnTo>
                  <a:lnTo>
                    <a:pt x="160" y="67"/>
                  </a:lnTo>
                  <a:lnTo>
                    <a:pt x="160" y="65"/>
                  </a:lnTo>
                  <a:lnTo>
                    <a:pt x="160" y="61"/>
                  </a:lnTo>
                  <a:lnTo>
                    <a:pt x="160" y="60"/>
                  </a:lnTo>
                  <a:lnTo>
                    <a:pt x="160" y="58"/>
                  </a:lnTo>
                  <a:lnTo>
                    <a:pt x="160" y="56"/>
                  </a:lnTo>
                  <a:lnTo>
                    <a:pt x="160" y="55"/>
                  </a:lnTo>
                  <a:lnTo>
                    <a:pt x="159" y="53"/>
                  </a:lnTo>
                  <a:lnTo>
                    <a:pt x="159" y="50"/>
                  </a:lnTo>
                  <a:lnTo>
                    <a:pt x="157" y="50"/>
                  </a:lnTo>
                  <a:lnTo>
                    <a:pt x="157" y="44"/>
                  </a:lnTo>
                  <a:lnTo>
                    <a:pt x="155" y="43"/>
                  </a:lnTo>
                  <a:lnTo>
                    <a:pt x="154" y="41"/>
                  </a:lnTo>
                  <a:lnTo>
                    <a:pt x="154" y="39"/>
                  </a:lnTo>
                  <a:lnTo>
                    <a:pt x="154" y="38"/>
                  </a:lnTo>
                  <a:lnTo>
                    <a:pt x="152" y="36"/>
                  </a:lnTo>
                  <a:lnTo>
                    <a:pt x="152" y="34"/>
                  </a:lnTo>
                  <a:lnTo>
                    <a:pt x="150" y="34"/>
                  </a:lnTo>
                  <a:lnTo>
                    <a:pt x="148" y="32"/>
                  </a:lnTo>
                  <a:lnTo>
                    <a:pt x="148" y="31"/>
                  </a:lnTo>
                  <a:lnTo>
                    <a:pt x="147" y="31"/>
                  </a:lnTo>
                  <a:lnTo>
                    <a:pt x="147" y="29"/>
                  </a:lnTo>
                  <a:lnTo>
                    <a:pt x="145" y="27"/>
                  </a:lnTo>
                  <a:lnTo>
                    <a:pt x="143" y="26"/>
                  </a:lnTo>
                  <a:lnTo>
                    <a:pt x="143" y="24"/>
                  </a:lnTo>
                  <a:lnTo>
                    <a:pt x="142" y="24"/>
                  </a:lnTo>
                  <a:lnTo>
                    <a:pt x="140" y="24"/>
                  </a:lnTo>
                  <a:lnTo>
                    <a:pt x="140" y="22"/>
                  </a:lnTo>
                  <a:lnTo>
                    <a:pt x="140" y="21"/>
                  </a:lnTo>
                  <a:lnTo>
                    <a:pt x="138" y="21"/>
                  </a:lnTo>
                  <a:lnTo>
                    <a:pt x="137" y="19"/>
                  </a:lnTo>
                  <a:lnTo>
                    <a:pt x="137" y="17"/>
                  </a:lnTo>
                  <a:lnTo>
                    <a:pt x="135" y="17"/>
                  </a:lnTo>
                  <a:lnTo>
                    <a:pt x="133" y="15"/>
                  </a:lnTo>
                  <a:lnTo>
                    <a:pt x="131" y="15"/>
                  </a:lnTo>
                  <a:lnTo>
                    <a:pt x="131" y="14"/>
                  </a:lnTo>
                  <a:lnTo>
                    <a:pt x="130" y="14"/>
                  </a:lnTo>
                  <a:lnTo>
                    <a:pt x="130" y="12"/>
                  </a:lnTo>
                  <a:lnTo>
                    <a:pt x="128" y="12"/>
                  </a:lnTo>
                  <a:lnTo>
                    <a:pt x="126" y="12"/>
                  </a:lnTo>
                  <a:lnTo>
                    <a:pt x="126" y="10"/>
                  </a:lnTo>
                  <a:lnTo>
                    <a:pt x="125" y="10"/>
                  </a:lnTo>
                  <a:lnTo>
                    <a:pt x="121" y="9"/>
                  </a:lnTo>
                  <a:lnTo>
                    <a:pt x="119" y="7"/>
                  </a:lnTo>
                  <a:lnTo>
                    <a:pt x="116" y="7"/>
                  </a:lnTo>
                  <a:close/>
                </a:path>
              </a:pathLst>
            </a:custGeom>
            <a:solidFill>
              <a:srgbClr val="808080"/>
            </a:solidFill>
            <a:ln w="9525">
              <a:noFill/>
              <a:round/>
              <a:headEnd/>
              <a:tailEnd/>
            </a:ln>
          </p:spPr>
          <p:txBody>
            <a:bodyPr/>
            <a:lstStyle/>
            <a:p>
              <a:endParaRPr lang="en-US"/>
            </a:p>
          </p:txBody>
        </p:sp>
        <p:sp>
          <p:nvSpPr>
            <p:cNvPr id="629" name="Freeform 2800"/>
            <p:cNvSpPr>
              <a:spLocks/>
            </p:cNvSpPr>
            <p:nvPr/>
          </p:nvSpPr>
          <p:spPr bwMode="auto">
            <a:xfrm>
              <a:off x="3232" y="2808"/>
              <a:ext cx="167" cy="160"/>
            </a:xfrm>
            <a:custGeom>
              <a:avLst/>
              <a:gdLst>
                <a:gd name="T0" fmla="*/ 3 w 167"/>
                <a:gd name="T1" fmla="*/ 63 h 160"/>
                <a:gd name="T2" fmla="*/ 0 w 167"/>
                <a:gd name="T3" fmla="*/ 81 h 160"/>
                <a:gd name="T4" fmla="*/ 3 w 167"/>
                <a:gd name="T5" fmla="*/ 102 h 160"/>
                <a:gd name="T6" fmla="*/ 10 w 167"/>
                <a:gd name="T7" fmla="*/ 119 h 160"/>
                <a:gd name="T8" fmla="*/ 20 w 167"/>
                <a:gd name="T9" fmla="*/ 134 h 160"/>
                <a:gd name="T10" fmla="*/ 36 w 167"/>
                <a:gd name="T11" fmla="*/ 148 h 160"/>
                <a:gd name="T12" fmla="*/ 54 w 167"/>
                <a:gd name="T13" fmla="*/ 155 h 160"/>
                <a:gd name="T14" fmla="*/ 75 w 167"/>
                <a:gd name="T15" fmla="*/ 160 h 160"/>
                <a:gd name="T16" fmla="*/ 95 w 167"/>
                <a:gd name="T17" fmla="*/ 158 h 160"/>
                <a:gd name="T18" fmla="*/ 114 w 167"/>
                <a:gd name="T19" fmla="*/ 153 h 160"/>
                <a:gd name="T20" fmla="*/ 131 w 167"/>
                <a:gd name="T21" fmla="*/ 143 h 160"/>
                <a:gd name="T22" fmla="*/ 146 w 167"/>
                <a:gd name="T23" fmla="*/ 129 h 160"/>
                <a:gd name="T24" fmla="*/ 158 w 167"/>
                <a:gd name="T25" fmla="*/ 114 h 160"/>
                <a:gd name="T26" fmla="*/ 165 w 167"/>
                <a:gd name="T27" fmla="*/ 93 h 160"/>
                <a:gd name="T28" fmla="*/ 167 w 167"/>
                <a:gd name="T29" fmla="*/ 75 h 160"/>
                <a:gd name="T30" fmla="*/ 163 w 167"/>
                <a:gd name="T31" fmla="*/ 56 h 160"/>
                <a:gd name="T32" fmla="*/ 155 w 167"/>
                <a:gd name="T33" fmla="*/ 39 h 160"/>
                <a:gd name="T34" fmla="*/ 143 w 167"/>
                <a:gd name="T35" fmla="*/ 24 h 160"/>
                <a:gd name="T36" fmla="*/ 126 w 167"/>
                <a:gd name="T37" fmla="*/ 12 h 160"/>
                <a:gd name="T38" fmla="*/ 104 w 167"/>
                <a:gd name="T39" fmla="*/ 3 h 160"/>
                <a:gd name="T40" fmla="*/ 83 w 167"/>
                <a:gd name="T41" fmla="*/ 0 h 160"/>
                <a:gd name="T42" fmla="*/ 64 w 167"/>
                <a:gd name="T43" fmla="*/ 5 h 160"/>
                <a:gd name="T44" fmla="*/ 46 w 167"/>
                <a:gd name="T45" fmla="*/ 12 h 160"/>
                <a:gd name="T46" fmla="*/ 29 w 167"/>
                <a:gd name="T47" fmla="*/ 22 h 160"/>
                <a:gd name="T48" fmla="*/ 15 w 167"/>
                <a:gd name="T49" fmla="*/ 37 h 160"/>
                <a:gd name="T50" fmla="*/ 13 w 167"/>
                <a:gd name="T51" fmla="*/ 46 h 160"/>
                <a:gd name="T52" fmla="*/ 25 w 167"/>
                <a:gd name="T53" fmla="*/ 30 h 160"/>
                <a:gd name="T54" fmla="*/ 39 w 167"/>
                <a:gd name="T55" fmla="*/ 17 h 160"/>
                <a:gd name="T56" fmla="*/ 58 w 167"/>
                <a:gd name="T57" fmla="*/ 8 h 160"/>
                <a:gd name="T58" fmla="*/ 76 w 167"/>
                <a:gd name="T59" fmla="*/ 5 h 160"/>
                <a:gd name="T60" fmla="*/ 97 w 167"/>
                <a:gd name="T61" fmla="*/ 5 h 160"/>
                <a:gd name="T62" fmla="*/ 116 w 167"/>
                <a:gd name="T63" fmla="*/ 8 h 160"/>
                <a:gd name="T64" fmla="*/ 136 w 167"/>
                <a:gd name="T65" fmla="*/ 20 h 160"/>
                <a:gd name="T66" fmla="*/ 148 w 167"/>
                <a:gd name="T67" fmla="*/ 34 h 160"/>
                <a:gd name="T68" fmla="*/ 158 w 167"/>
                <a:gd name="T69" fmla="*/ 49 h 160"/>
                <a:gd name="T70" fmla="*/ 163 w 167"/>
                <a:gd name="T71" fmla="*/ 68 h 160"/>
                <a:gd name="T72" fmla="*/ 163 w 167"/>
                <a:gd name="T73" fmla="*/ 87 h 160"/>
                <a:gd name="T74" fmla="*/ 158 w 167"/>
                <a:gd name="T75" fmla="*/ 104 h 160"/>
                <a:gd name="T76" fmla="*/ 148 w 167"/>
                <a:gd name="T77" fmla="*/ 122 h 160"/>
                <a:gd name="T78" fmla="*/ 136 w 167"/>
                <a:gd name="T79" fmla="*/ 136 h 160"/>
                <a:gd name="T80" fmla="*/ 121 w 167"/>
                <a:gd name="T81" fmla="*/ 148 h 160"/>
                <a:gd name="T82" fmla="*/ 102 w 167"/>
                <a:gd name="T83" fmla="*/ 155 h 160"/>
                <a:gd name="T84" fmla="*/ 83 w 167"/>
                <a:gd name="T85" fmla="*/ 158 h 160"/>
                <a:gd name="T86" fmla="*/ 64 w 167"/>
                <a:gd name="T87" fmla="*/ 155 h 160"/>
                <a:gd name="T88" fmla="*/ 46 w 167"/>
                <a:gd name="T89" fmla="*/ 150 h 160"/>
                <a:gd name="T90" fmla="*/ 29 w 167"/>
                <a:gd name="T91" fmla="*/ 138 h 160"/>
                <a:gd name="T92" fmla="*/ 17 w 167"/>
                <a:gd name="T93" fmla="*/ 124 h 160"/>
                <a:gd name="T94" fmla="*/ 8 w 167"/>
                <a:gd name="T95" fmla="*/ 107 h 160"/>
                <a:gd name="T96" fmla="*/ 5 w 167"/>
                <a:gd name="T97" fmla="*/ 90 h 160"/>
                <a:gd name="T98" fmla="*/ 5 w 167"/>
                <a:gd name="T99" fmla="*/ 71 h 160"/>
                <a:gd name="T100" fmla="*/ 10 w 167"/>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0"/>
                <a:gd name="T155" fmla="*/ 167 w 167"/>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0">
                  <a:moveTo>
                    <a:pt x="10" y="47"/>
                  </a:moveTo>
                  <a:lnTo>
                    <a:pt x="8" y="53"/>
                  </a:lnTo>
                  <a:lnTo>
                    <a:pt x="5" y="56"/>
                  </a:lnTo>
                  <a:lnTo>
                    <a:pt x="5" y="59"/>
                  </a:lnTo>
                  <a:lnTo>
                    <a:pt x="3" y="63"/>
                  </a:lnTo>
                  <a:lnTo>
                    <a:pt x="3" y="66"/>
                  </a:lnTo>
                  <a:lnTo>
                    <a:pt x="1" y="71"/>
                  </a:lnTo>
                  <a:lnTo>
                    <a:pt x="1" y="75"/>
                  </a:lnTo>
                  <a:lnTo>
                    <a:pt x="1" y="78"/>
                  </a:lnTo>
                  <a:lnTo>
                    <a:pt x="0" y="81"/>
                  </a:lnTo>
                  <a:lnTo>
                    <a:pt x="0" y="87"/>
                  </a:lnTo>
                  <a:lnTo>
                    <a:pt x="1" y="90"/>
                  </a:lnTo>
                  <a:lnTo>
                    <a:pt x="1" y="93"/>
                  </a:lnTo>
                  <a:lnTo>
                    <a:pt x="3" y="99"/>
                  </a:lnTo>
                  <a:lnTo>
                    <a:pt x="3" y="102"/>
                  </a:lnTo>
                  <a:lnTo>
                    <a:pt x="5" y="105"/>
                  </a:lnTo>
                  <a:lnTo>
                    <a:pt x="5" y="109"/>
                  </a:lnTo>
                  <a:lnTo>
                    <a:pt x="7" y="112"/>
                  </a:lnTo>
                  <a:lnTo>
                    <a:pt x="8" y="117"/>
                  </a:lnTo>
                  <a:lnTo>
                    <a:pt x="10" y="119"/>
                  </a:lnTo>
                  <a:lnTo>
                    <a:pt x="12" y="122"/>
                  </a:lnTo>
                  <a:lnTo>
                    <a:pt x="13" y="126"/>
                  </a:lnTo>
                  <a:lnTo>
                    <a:pt x="17" y="129"/>
                  </a:lnTo>
                  <a:lnTo>
                    <a:pt x="18" y="131"/>
                  </a:lnTo>
                  <a:lnTo>
                    <a:pt x="20" y="134"/>
                  </a:lnTo>
                  <a:lnTo>
                    <a:pt x="24" y="138"/>
                  </a:lnTo>
                  <a:lnTo>
                    <a:pt x="27" y="141"/>
                  </a:lnTo>
                  <a:lnTo>
                    <a:pt x="30" y="143"/>
                  </a:lnTo>
                  <a:lnTo>
                    <a:pt x="34" y="145"/>
                  </a:lnTo>
                  <a:lnTo>
                    <a:pt x="36" y="148"/>
                  </a:lnTo>
                  <a:lnTo>
                    <a:pt x="39" y="150"/>
                  </a:lnTo>
                  <a:lnTo>
                    <a:pt x="44" y="151"/>
                  </a:lnTo>
                  <a:lnTo>
                    <a:pt x="47" y="153"/>
                  </a:lnTo>
                  <a:lnTo>
                    <a:pt x="51" y="155"/>
                  </a:lnTo>
                  <a:lnTo>
                    <a:pt x="54" y="155"/>
                  </a:lnTo>
                  <a:lnTo>
                    <a:pt x="59" y="158"/>
                  </a:lnTo>
                  <a:lnTo>
                    <a:pt x="63" y="158"/>
                  </a:lnTo>
                  <a:lnTo>
                    <a:pt x="66" y="158"/>
                  </a:lnTo>
                  <a:lnTo>
                    <a:pt x="71" y="160"/>
                  </a:lnTo>
                  <a:lnTo>
                    <a:pt x="75" y="160"/>
                  </a:lnTo>
                  <a:lnTo>
                    <a:pt x="80" y="160"/>
                  </a:lnTo>
                  <a:lnTo>
                    <a:pt x="83" y="160"/>
                  </a:lnTo>
                  <a:lnTo>
                    <a:pt x="87" y="160"/>
                  </a:lnTo>
                  <a:lnTo>
                    <a:pt x="92" y="160"/>
                  </a:lnTo>
                  <a:lnTo>
                    <a:pt x="95" y="158"/>
                  </a:lnTo>
                  <a:lnTo>
                    <a:pt x="99" y="158"/>
                  </a:lnTo>
                  <a:lnTo>
                    <a:pt x="102" y="157"/>
                  </a:lnTo>
                  <a:lnTo>
                    <a:pt x="105" y="155"/>
                  </a:lnTo>
                  <a:lnTo>
                    <a:pt x="111" y="155"/>
                  </a:lnTo>
                  <a:lnTo>
                    <a:pt x="114" y="153"/>
                  </a:lnTo>
                  <a:lnTo>
                    <a:pt x="117" y="153"/>
                  </a:lnTo>
                  <a:lnTo>
                    <a:pt x="122" y="150"/>
                  </a:lnTo>
                  <a:lnTo>
                    <a:pt x="126" y="148"/>
                  </a:lnTo>
                  <a:lnTo>
                    <a:pt x="128" y="146"/>
                  </a:lnTo>
                  <a:lnTo>
                    <a:pt x="131" y="143"/>
                  </a:lnTo>
                  <a:lnTo>
                    <a:pt x="134" y="141"/>
                  </a:lnTo>
                  <a:lnTo>
                    <a:pt x="138" y="138"/>
                  </a:lnTo>
                  <a:lnTo>
                    <a:pt x="141" y="136"/>
                  </a:lnTo>
                  <a:lnTo>
                    <a:pt x="143" y="133"/>
                  </a:lnTo>
                  <a:lnTo>
                    <a:pt x="146" y="129"/>
                  </a:lnTo>
                  <a:lnTo>
                    <a:pt x="150" y="126"/>
                  </a:lnTo>
                  <a:lnTo>
                    <a:pt x="151" y="124"/>
                  </a:lnTo>
                  <a:lnTo>
                    <a:pt x="153" y="119"/>
                  </a:lnTo>
                  <a:lnTo>
                    <a:pt x="157" y="117"/>
                  </a:lnTo>
                  <a:lnTo>
                    <a:pt x="158" y="114"/>
                  </a:lnTo>
                  <a:lnTo>
                    <a:pt x="160" y="109"/>
                  </a:lnTo>
                  <a:lnTo>
                    <a:pt x="162" y="105"/>
                  </a:lnTo>
                  <a:lnTo>
                    <a:pt x="163" y="102"/>
                  </a:lnTo>
                  <a:lnTo>
                    <a:pt x="163" y="99"/>
                  </a:lnTo>
                  <a:lnTo>
                    <a:pt x="165" y="93"/>
                  </a:lnTo>
                  <a:lnTo>
                    <a:pt x="165" y="90"/>
                  </a:lnTo>
                  <a:lnTo>
                    <a:pt x="165" y="87"/>
                  </a:lnTo>
                  <a:lnTo>
                    <a:pt x="167" y="81"/>
                  </a:lnTo>
                  <a:lnTo>
                    <a:pt x="167" y="78"/>
                  </a:lnTo>
                  <a:lnTo>
                    <a:pt x="167" y="75"/>
                  </a:lnTo>
                  <a:lnTo>
                    <a:pt x="167" y="70"/>
                  </a:lnTo>
                  <a:lnTo>
                    <a:pt x="165" y="66"/>
                  </a:lnTo>
                  <a:lnTo>
                    <a:pt x="165" y="63"/>
                  </a:lnTo>
                  <a:lnTo>
                    <a:pt x="163" y="59"/>
                  </a:lnTo>
                  <a:lnTo>
                    <a:pt x="163" y="56"/>
                  </a:lnTo>
                  <a:lnTo>
                    <a:pt x="162" y="53"/>
                  </a:lnTo>
                  <a:lnTo>
                    <a:pt x="160" y="47"/>
                  </a:lnTo>
                  <a:lnTo>
                    <a:pt x="158" y="46"/>
                  </a:lnTo>
                  <a:lnTo>
                    <a:pt x="158" y="42"/>
                  </a:lnTo>
                  <a:lnTo>
                    <a:pt x="155" y="39"/>
                  </a:lnTo>
                  <a:lnTo>
                    <a:pt x="153" y="35"/>
                  </a:lnTo>
                  <a:lnTo>
                    <a:pt x="151" y="32"/>
                  </a:lnTo>
                  <a:lnTo>
                    <a:pt x="148" y="29"/>
                  </a:lnTo>
                  <a:lnTo>
                    <a:pt x="146" y="27"/>
                  </a:lnTo>
                  <a:lnTo>
                    <a:pt x="143" y="24"/>
                  </a:lnTo>
                  <a:lnTo>
                    <a:pt x="140" y="20"/>
                  </a:lnTo>
                  <a:lnTo>
                    <a:pt x="138" y="18"/>
                  </a:lnTo>
                  <a:lnTo>
                    <a:pt x="134" y="17"/>
                  </a:lnTo>
                  <a:lnTo>
                    <a:pt x="131" y="13"/>
                  </a:lnTo>
                  <a:lnTo>
                    <a:pt x="126" y="12"/>
                  </a:lnTo>
                  <a:lnTo>
                    <a:pt x="122" y="10"/>
                  </a:lnTo>
                  <a:lnTo>
                    <a:pt x="116" y="6"/>
                  </a:lnTo>
                  <a:lnTo>
                    <a:pt x="112" y="5"/>
                  </a:lnTo>
                  <a:lnTo>
                    <a:pt x="107" y="3"/>
                  </a:lnTo>
                  <a:lnTo>
                    <a:pt x="104" y="3"/>
                  </a:lnTo>
                  <a:lnTo>
                    <a:pt x="100" y="3"/>
                  </a:lnTo>
                  <a:lnTo>
                    <a:pt x="97" y="1"/>
                  </a:lnTo>
                  <a:lnTo>
                    <a:pt x="92" y="1"/>
                  </a:lnTo>
                  <a:lnTo>
                    <a:pt x="88" y="1"/>
                  </a:lnTo>
                  <a:lnTo>
                    <a:pt x="83" y="0"/>
                  </a:lnTo>
                  <a:lnTo>
                    <a:pt x="80" y="1"/>
                  </a:lnTo>
                  <a:lnTo>
                    <a:pt x="76" y="1"/>
                  </a:lnTo>
                  <a:lnTo>
                    <a:pt x="71" y="3"/>
                  </a:lnTo>
                  <a:lnTo>
                    <a:pt x="68" y="3"/>
                  </a:lnTo>
                  <a:lnTo>
                    <a:pt x="64" y="5"/>
                  </a:lnTo>
                  <a:lnTo>
                    <a:pt x="59" y="5"/>
                  </a:lnTo>
                  <a:lnTo>
                    <a:pt x="56" y="6"/>
                  </a:lnTo>
                  <a:lnTo>
                    <a:pt x="53" y="8"/>
                  </a:lnTo>
                  <a:lnTo>
                    <a:pt x="49" y="10"/>
                  </a:lnTo>
                  <a:lnTo>
                    <a:pt x="46" y="12"/>
                  </a:lnTo>
                  <a:lnTo>
                    <a:pt x="42" y="13"/>
                  </a:lnTo>
                  <a:lnTo>
                    <a:pt x="39" y="15"/>
                  </a:lnTo>
                  <a:lnTo>
                    <a:pt x="34" y="18"/>
                  </a:lnTo>
                  <a:lnTo>
                    <a:pt x="32" y="20"/>
                  </a:lnTo>
                  <a:lnTo>
                    <a:pt x="29" y="22"/>
                  </a:lnTo>
                  <a:lnTo>
                    <a:pt x="25" y="25"/>
                  </a:lnTo>
                  <a:lnTo>
                    <a:pt x="24" y="29"/>
                  </a:lnTo>
                  <a:lnTo>
                    <a:pt x="20" y="30"/>
                  </a:lnTo>
                  <a:lnTo>
                    <a:pt x="18" y="34"/>
                  </a:lnTo>
                  <a:lnTo>
                    <a:pt x="15" y="37"/>
                  </a:lnTo>
                  <a:lnTo>
                    <a:pt x="13" y="41"/>
                  </a:lnTo>
                  <a:lnTo>
                    <a:pt x="10" y="44"/>
                  </a:lnTo>
                  <a:lnTo>
                    <a:pt x="10" y="47"/>
                  </a:lnTo>
                  <a:lnTo>
                    <a:pt x="12" y="49"/>
                  </a:lnTo>
                  <a:lnTo>
                    <a:pt x="13" y="46"/>
                  </a:lnTo>
                  <a:lnTo>
                    <a:pt x="15" y="42"/>
                  </a:lnTo>
                  <a:lnTo>
                    <a:pt x="18" y="39"/>
                  </a:lnTo>
                  <a:lnTo>
                    <a:pt x="20" y="35"/>
                  </a:lnTo>
                  <a:lnTo>
                    <a:pt x="24" y="32"/>
                  </a:lnTo>
                  <a:lnTo>
                    <a:pt x="25" y="30"/>
                  </a:lnTo>
                  <a:lnTo>
                    <a:pt x="29" y="27"/>
                  </a:lnTo>
                  <a:lnTo>
                    <a:pt x="30" y="24"/>
                  </a:lnTo>
                  <a:lnTo>
                    <a:pt x="34" y="22"/>
                  </a:lnTo>
                  <a:lnTo>
                    <a:pt x="37" y="20"/>
                  </a:lnTo>
                  <a:lnTo>
                    <a:pt x="39" y="17"/>
                  </a:lnTo>
                  <a:lnTo>
                    <a:pt x="44" y="15"/>
                  </a:lnTo>
                  <a:lnTo>
                    <a:pt x="47" y="13"/>
                  </a:lnTo>
                  <a:lnTo>
                    <a:pt x="51" y="12"/>
                  </a:lnTo>
                  <a:lnTo>
                    <a:pt x="54" y="10"/>
                  </a:lnTo>
                  <a:lnTo>
                    <a:pt x="58" y="8"/>
                  </a:lnTo>
                  <a:lnTo>
                    <a:pt x="61" y="8"/>
                  </a:lnTo>
                  <a:lnTo>
                    <a:pt x="66" y="6"/>
                  </a:lnTo>
                  <a:lnTo>
                    <a:pt x="68" y="6"/>
                  </a:lnTo>
                  <a:lnTo>
                    <a:pt x="71" y="5"/>
                  </a:lnTo>
                  <a:lnTo>
                    <a:pt x="76" y="5"/>
                  </a:lnTo>
                  <a:lnTo>
                    <a:pt x="80" y="5"/>
                  </a:lnTo>
                  <a:lnTo>
                    <a:pt x="85" y="3"/>
                  </a:lnTo>
                  <a:lnTo>
                    <a:pt x="87" y="5"/>
                  </a:lnTo>
                  <a:lnTo>
                    <a:pt x="92" y="5"/>
                  </a:lnTo>
                  <a:lnTo>
                    <a:pt x="97" y="5"/>
                  </a:lnTo>
                  <a:lnTo>
                    <a:pt x="100" y="5"/>
                  </a:lnTo>
                  <a:lnTo>
                    <a:pt x="104" y="5"/>
                  </a:lnTo>
                  <a:lnTo>
                    <a:pt x="107" y="6"/>
                  </a:lnTo>
                  <a:lnTo>
                    <a:pt x="112" y="8"/>
                  </a:lnTo>
                  <a:lnTo>
                    <a:pt x="116" y="8"/>
                  </a:lnTo>
                  <a:lnTo>
                    <a:pt x="122" y="12"/>
                  </a:lnTo>
                  <a:lnTo>
                    <a:pt x="126" y="15"/>
                  </a:lnTo>
                  <a:lnTo>
                    <a:pt x="129" y="17"/>
                  </a:lnTo>
                  <a:lnTo>
                    <a:pt x="131" y="18"/>
                  </a:lnTo>
                  <a:lnTo>
                    <a:pt x="136" y="20"/>
                  </a:lnTo>
                  <a:lnTo>
                    <a:pt x="138" y="22"/>
                  </a:lnTo>
                  <a:lnTo>
                    <a:pt x="141" y="25"/>
                  </a:lnTo>
                  <a:lnTo>
                    <a:pt x="143" y="29"/>
                  </a:lnTo>
                  <a:lnTo>
                    <a:pt x="146" y="30"/>
                  </a:lnTo>
                  <a:lnTo>
                    <a:pt x="148" y="34"/>
                  </a:lnTo>
                  <a:lnTo>
                    <a:pt x="150" y="37"/>
                  </a:lnTo>
                  <a:lnTo>
                    <a:pt x="151" y="41"/>
                  </a:lnTo>
                  <a:lnTo>
                    <a:pt x="153" y="42"/>
                  </a:lnTo>
                  <a:lnTo>
                    <a:pt x="157" y="46"/>
                  </a:lnTo>
                  <a:lnTo>
                    <a:pt x="158" y="49"/>
                  </a:lnTo>
                  <a:lnTo>
                    <a:pt x="158" y="53"/>
                  </a:lnTo>
                  <a:lnTo>
                    <a:pt x="160" y="56"/>
                  </a:lnTo>
                  <a:lnTo>
                    <a:pt x="162" y="59"/>
                  </a:lnTo>
                  <a:lnTo>
                    <a:pt x="162" y="64"/>
                  </a:lnTo>
                  <a:lnTo>
                    <a:pt x="163" y="68"/>
                  </a:lnTo>
                  <a:lnTo>
                    <a:pt x="163" y="71"/>
                  </a:lnTo>
                  <a:lnTo>
                    <a:pt x="163" y="75"/>
                  </a:lnTo>
                  <a:lnTo>
                    <a:pt x="163" y="78"/>
                  </a:lnTo>
                  <a:lnTo>
                    <a:pt x="163" y="81"/>
                  </a:lnTo>
                  <a:lnTo>
                    <a:pt x="163" y="87"/>
                  </a:lnTo>
                  <a:lnTo>
                    <a:pt x="163" y="90"/>
                  </a:lnTo>
                  <a:lnTo>
                    <a:pt x="162" y="93"/>
                  </a:lnTo>
                  <a:lnTo>
                    <a:pt x="162" y="97"/>
                  </a:lnTo>
                  <a:lnTo>
                    <a:pt x="160" y="100"/>
                  </a:lnTo>
                  <a:lnTo>
                    <a:pt x="158" y="104"/>
                  </a:lnTo>
                  <a:lnTo>
                    <a:pt x="158" y="107"/>
                  </a:lnTo>
                  <a:lnTo>
                    <a:pt x="155" y="112"/>
                  </a:lnTo>
                  <a:lnTo>
                    <a:pt x="153" y="116"/>
                  </a:lnTo>
                  <a:lnTo>
                    <a:pt x="151" y="119"/>
                  </a:lnTo>
                  <a:lnTo>
                    <a:pt x="148" y="122"/>
                  </a:lnTo>
                  <a:lnTo>
                    <a:pt x="146" y="126"/>
                  </a:lnTo>
                  <a:lnTo>
                    <a:pt x="145" y="129"/>
                  </a:lnTo>
                  <a:lnTo>
                    <a:pt x="143" y="131"/>
                  </a:lnTo>
                  <a:lnTo>
                    <a:pt x="140" y="134"/>
                  </a:lnTo>
                  <a:lnTo>
                    <a:pt x="136" y="136"/>
                  </a:lnTo>
                  <a:lnTo>
                    <a:pt x="133" y="139"/>
                  </a:lnTo>
                  <a:lnTo>
                    <a:pt x="129" y="141"/>
                  </a:lnTo>
                  <a:lnTo>
                    <a:pt x="126" y="143"/>
                  </a:lnTo>
                  <a:lnTo>
                    <a:pt x="122" y="146"/>
                  </a:lnTo>
                  <a:lnTo>
                    <a:pt x="121" y="148"/>
                  </a:lnTo>
                  <a:lnTo>
                    <a:pt x="117" y="150"/>
                  </a:lnTo>
                  <a:lnTo>
                    <a:pt x="112" y="150"/>
                  </a:lnTo>
                  <a:lnTo>
                    <a:pt x="109" y="153"/>
                  </a:lnTo>
                  <a:lnTo>
                    <a:pt x="105" y="153"/>
                  </a:lnTo>
                  <a:lnTo>
                    <a:pt x="102" y="155"/>
                  </a:lnTo>
                  <a:lnTo>
                    <a:pt x="99" y="155"/>
                  </a:lnTo>
                  <a:lnTo>
                    <a:pt x="95" y="155"/>
                  </a:lnTo>
                  <a:lnTo>
                    <a:pt x="92" y="157"/>
                  </a:lnTo>
                  <a:lnTo>
                    <a:pt x="87" y="157"/>
                  </a:lnTo>
                  <a:lnTo>
                    <a:pt x="83" y="158"/>
                  </a:lnTo>
                  <a:lnTo>
                    <a:pt x="80" y="158"/>
                  </a:lnTo>
                  <a:lnTo>
                    <a:pt x="76" y="157"/>
                  </a:lnTo>
                  <a:lnTo>
                    <a:pt x="71" y="157"/>
                  </a:lnTo>
                  <a:lnTo>
                    <a:pt x="66" y="157"/>
                  </a:lnTo>
                  <a:lnTo>
                    <a:pt x="64" y="155"/>
                  </a:lnTo>
                  <a:lnTo>
                    <a:pt x="59" y="155"/>
                  </a:lnTo>
                  <a:lnTo>
                    <a:pt x="56" y="153"/>
                  </a:lnTo>
                  <a:lnTo>
                    <a:pt x="53" y="153"/>
                  </a:lnTo>
                  <a:lnTo>
                    <a:pt x="49" y="151"/>
                  </a:lnTo>
                  <a:lnTo>
                    <a:pt x="46" y="150"/>
                  </a:lnTo>
                  <a:lnTo>
                    <a:pt x="41" y="146"/>
                  </a:lnTo>
                  <a:lnTo>
                    <a:pt x="39" y="145"/>
                  </a:lnTo>
                  <a:lnTo>
                    <a:pt x="34" y="143"/>
                  </a:lnTo>
                  <a:lnTo>
                    <a:pt x="32" y="141"/>
                  </a:lnTo>
                  <a:lnTo>
                    <a:pt x="29" y="138"/>
                  </a:lnTo>
                  <a:lnTo>
                    <a:pt x="25" y="136"/>
                  </a:lnTo>
                  <a:lnTo>
                    <a:pt x="24" y="133"/>
                  </a:lnTo>
                  <a:lnTo>
                    <a:pt x="20" y="129"/>
                  </a:lnTo>
                  <a:lnTo>
                    <a:pt x="18" y="128"/>
                  </a:lnTo>
                  <a:lnTo>
                    <a:pt x="17" y="124"/>
                  </a:lnTo>
                  <a:lnTo>
                    <a:pt x="13" y="121"/>
                  </a:lnTo>
                  <a:lnTo>
                    <a:pt x="13" y="117"/>
                  </a:lnTo>
                  <a:lnTo>
                    <a:pt x="10" y="114"/>
                  </a:lnTo>
                  <a:lnTo>
                    <a:pt x="10" y="112"/>
                  </a:lnTo>
                  <a:lnTo>
                    <a:pt x="8" y="107"/>
                  </a:lnTo>
                  <a:lnTo>
                    <a:pt x="7" y="104"/>
                  </a:lnTo>
                  <a:lnTo>
                    <a:pt x="5" y="100"/>
                  </a:lnTo>
                  <a:lnTo>
                    <a:pt x="5" y="97"/>
                  </a:lnTo>
                  <a:lnTo>
                    <a:pt x="5" y="93"/>
                  </a:lnTo>
                  <a:lnTo>
                    <a:pt x="5" y="90"/>
                  </a:lnTo>
                  <a:lnTo>
                    <a:pt x="5" y="87"/>
                  </a:lnTo>
                  <a:lnTo>
                    <a:pt x="5" y="81"/>
                  </a:lnTo>
                  <a:lnTo>
                    <a:pt x="5" y="78"/>
                  </a:lnTo>
                  <a:lnTo>
                    <a:pt x="5" y="75"/>
                  </a:lnTo>
                  <a:lnTo>
                    <a:pt x="5" y="71"/>
                  </a:lnTo>
                  <a:lnTo>
                    <a:pt x="5" y="68"/>
                  </a:lnTo>
                  <a:lnTo>
                    <a:pt x="7" y="64"/>
                  </a:lnTo>
                  <a:lnTo>
                    <a:pt x="8" y="59"/>
                  </a:lnTo>
                  <a:lnTo>
                    <a:pt x="10" y="56"/>
                  </a:lnTo>
                  <a:lnTo>
                    <a:pt x="10" y="53"/>
                  </a:lnTo>
                  <a:lnTo>
                    <a:pt x="12" y="49"/>
                  </a:lnTo>
                  <a:lnTo>
                    <a:pt x="10" y="47"/>
                  </a:lnTo>
                  <a:close/>
                </a:path>
              </a:pathLst>
            </a:custGeom>
            <a:solidFill>
              <a:srgbClr val="808080"/>
            </a:solidFill>
            <a:ln w="9525">
              <a:noFill/>
              <a:round/>
              <a:headEnd/>
              <a:tailEnd/>
            </a:ln>
          </p:spPr>
          <p:txBody>
            <a:bodyPr/>
            <a:lstStyle/>
            <a:p>
              <a:endParaRPr lang="en-US"/>
            </a:p>
          </p:txBody>
        </p:sp>
        <p:sp>
          <p:nvSpPr>
            <p:cNvPr id="630" name="Freeform 2801"/>
            <p:cNvSpPr>
              <a:spLocks/>
            </p:cNvSpPr>
            <p:nvPr/>
          </p:nvSpPr>
          <p:spPr bwMode="auto">
            <a:xfrm>
              <a:off x="3290" y="2763"/>
              <a:ext cx="128" cy="123"/>
            </a:xfrm>
            <a:custGeom>
              <a:avLst/>
              <a:gdLst>
                <a:gd name="T0" fmla="*/ 83 w 128"/>
                <a:gd name="T1" fmla="*/ 2 h 123"/>
                <a:gd name="T2" fmla="*/ 76 w 128"/>
                <a:gd name="T3" fmla="*/ 0 h 123"/>
                <a:gd name="T4" fmla="*/ 70 w 128"/>
                <a:gd name="T5" fmla="*/ 0 h 123"/>
                <a:gd name="T6" fmla="*/ 63 w 128"/>
                <a:gd name="T7" fmla="*/ 0 h 123"/>
                <a:gd name="T8" fmla="*/ 56 w 128"/>
                <a:gd name="T9" fmla="*/ 0 h 123"/>
                <a:gd name="T10" fmla="*/ 49 w 128"/>
                <a:gd name="T11" fmla="*/ 2 h 123"/>
                <a:gd name="T12" fmla="*/ 39 w 128"/>
                <a:gd name="T13" fmla="*/ 5 h 123"/>
                <a:gd name="T14" fmla="*/ 34 w 128"/>
                <a:gd name="T15" fmla="*/ 7 h 123"/>
                <a:gd name="T16" fmla="*/ 29 w 128"/>
                <a:gd name="T17" fmla="*/ 11 h 123"/>
                <a:gd name="T18" fmla="*/ 25 w 128"/>
                <a:gd name="T19" fmla="*/ 14 h 123"/>
                <a:gd name="T20" fmla="*/ 20 w 128"/>
                <a:gd name="T21" fmla="*/ 17 h 123"/>
                <a:gd name="T22" fmla="*/ 17 w 128"/>
                <a:gd name="T23" fmla="*/ 21 h 123"/>
                <a:gd name="T24" fmla="*/ 15 w 128"/>
                <a:gd name="T25" fmla="*/ 26 h 123"/>
                <a:gd name="T26" fmla="*/ 10 w 128"/>
                <a:gd name="T27" fmla="*/ 29 h 123"/>
                <a:gd name="T28" fmla="*/ 1 w 128"/>
                <a:gd name="T29" fmla="*/ 43 h 123"/>
                <a:gd name="T30" fmla="*/ 1 w 128"/>
                <a:gd name="T31" fmla="*/ 50 h 123"/>
                <a:gd name="T32" fmla="*/ 0 w 128"/>
                <a:gd name="T33" fmla="*/ 57 h 123"/>
                <a:gd name="T34" fmla="*/ 0 w 128"/>
                <a:gd name="T35" fmla="*/ 63 h 123"/>
                <a:gd name="T36" fmla="*/ 0 w 128"/>
                <a:gd name="T37" fmla="*/ 70 h 123"/>
                <a:gd name="T38" fmla="*/ 1 w 128"/>
                <a:gd name="T39" fmla="*/ 77 h 123"/>
                <a:gd name="T40" fmla="*/ 5 w 128"/>
                <a:gd name="T41" fmla="*/ 87 h 123"/>
                <a:gd name="T42" fmla="*/ 8 w 128"/>
                <a:gd name="T43" fmla="*/ 92 h 123"/>
                <a:gd name="T44" fmla="*/ 12 w 128"/>
                <a:gd name="T45" fmla="*/ 99 h 123"/>
                <a:gd name="T46" fmla="*/ 17 w 128"/>
                <a:gd name="T47" fmla="*/ 104 h 123"/>
                <a:gd name="T48" fmla="*/ 20 w 128"/>
                <a:gd name="T49" fmla="*/ 108 h 123"/>
                <a:gd name="T50" fmla="*/ 24 w 128"/>
                <a:gd name="T51" fmla="*/ 111 h 123"/>
                <a:gd name="T52" fmla="*/ 30 w 128"/>
                <a:gd name="T53" fmla="*/ 116 h 123"/>
                <a:gd name="T54" fmla="*/ 41 w 128"/>
                <a:gd name="T55" fmla="*/ 120 h 123"/>
                <a:gd name="T56" fmla="*/ 47 w 128"/>
                <a:gd name="T57" fmla="*/ 121 h 123"/>
                <a:gd name="T58" fmla="*/ 53 w 128"/>
                <a:gd name="T59" fmla="*/ 123 h 123"/>
                <a:gd name="T60" fmla="*/ 59 w 128"/>
                <a:gd name="T61" fmla="*/ 123 h 123"/>
                <a:gd name="T62" fmla="*/ 66 w 128"/>
                <a:gd name="T63" fmla="*/ 123 h 123"/>
                <a:gd name="T64" fmla="*/ 73 w 128"/>
                <a:gd name="T65" fmla="*/ 123 h 123"/>
                <a:gd name="T66" fmla="*/ 80 w 128"/>
                <a:gd name="T67" fmla="*/ 121 h 123"/>
                <a:gd name="T68" fmla="*/ 88 w 128"/>
                <a:gd name="T69" fmla="*/ 118 h 123"/>
                <a:gd name="T70" fmla="*/ 95 w 128"/>
                <a:gd name="T71" fmla="*/ 116 h 123"/>
                <a:gd name="T72" fmla="*/ 100 w 128"/>
                <a:gd name="T73" fmla="*/ 111 h 123"/>
                <a:gd name="T74" fmla="*/ 105 w 128"/>
                <a:gd name="T75" fmla="*/ 108 h 123"/>
                <a:gd name="T76" fmla="*/ 109 w 128"/>
                <a:gd name="T77" fmla="*/ 104 h 123"/>
                <a:gd name="T78" fmla="*/ 114 w 128"/>
                <a:gd name="T79" fmla="*/ 99 h 123"/>
                <a:gd name="T80" fmla="*/ 119 w 128"/>
                <a:gd name="T81" fmla="*/ 92 h 123"/>
                <a:gd name="T82" fmla="*/ 124 w 128"/>
                <a:gd name="T83" fmla="*/ 80 h 123"/>
                <a:gd name="T84" fmla="*/ 128 w 128"/>
                <a:gd name="T85" fmla="*/ 72 h 123"/>
                <a:gd name="T86" fmla="*/ 128 w 128"/>
                <a:gd name="T87" fmla="*/ 65 h 123"/>
                <a:gd name="T88" fmla="*/ 128 w 128"/>
                <a:gd name="T89" fmla="*/ 57 h 123"/>
                <a:gd name="T90" fmla="*/ 128 w 128"/>
                <a:gd name="T91" fmla="*/ 50 h 123"/>
                <a:gd name="T92" fmla="*/ 126 w 128"/>
                <a:gd name="T93" fmla="*/ 43 h 123"/>
                <a:gd name="T94" fmla="*/ 121 w 128"/>
                <a:gd name="T95" fmla="*/ 33 h 123"/>
                <a:gd name="T96" fmla="*/ 116 w 128"/>
                <a:gd name="T97" fmla="*/ 26 h 123"/>
                <a:gd name="T98" fmla="*/ 114 w 128"/>
                <a:gd name="T99" fmla="*/ 21 h 123"/>
                <a:gd name="T100" fmla="*/ 109 w 128"/>
                <a:gd name="T101" fmla="*/ 19 h 123"/>
                <a:gd name="T102" fmla="*/ 104 w 128"/>
                <a:gd name="T103" fmla="*/ 14 h 123"/>
                <a:gd name="T104" fmla="*/ 99 w 128"/>
                <a:gd name="T105" fmla="*/ 9 h 1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8"/>
                <a:gd name="T160" fmla="*/ 0 h 123"/>
                <a:gd name="T161" fmla="*/ 128 w 128"/>
                <a:gd name="T162" fmla="*/ 123 h 12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8" h="123">
                  <a:moveTo>
                    <a:pt x="92" y="5"/>
                  </a:moveTo>
                  <a:lnTo>
                    <a:pt x="87" y="4"/>
                  </a:lnTo>
                  <a:lnTo>
                    <a:pt x="85" y="2"/>
                  </a:lnTo>
                  <a:lnTo>
                    <a:pt x="83" y="2"/>
                  </a:lnTo>
                  <a:lnTo>
                    <a:pt x="82" y="2"/>
                  </a:lnTo>
                  <a:lnTo>
                    <a:pt x="80" y="2"/>
                  </a:lnTo>
                  <a:lnTo>
                    <a:pt x="78" y="2"/>
                  </a:lnTo>
                  <a:lnTo>
                    <a:pt x="76" y="0"/>
                  </a:lnTo>
                  <a:lnTo>
                    <a:pt x="75" y="0"/>
                  </a:lnTo>
                  <a:lnTo>
                    <a:pt x="73" y="0"/>
                  </a:lnTo>
                  <a:lnTo>
                    <a:pt x="71" y="0"/>
                  </a:lnTo>
                  <a:lnTo>
                    <a:pt x="70" y="0"/>
                  </a:lnTo>
                  <a:lnTo>
                    <a:pt x="68" y="0"/>
                  </a:lnTo>
                  <a:lnTo>
                    <a:pt x="66" y="0"/>
                  </a:lnTo>
                  <a:lnTo>
                    <a:pt x="64" y="0"/>
                  </a:lnTo>
                  <a:lnTo>
                    <a:pt x="63" y="0"/>
                  </a:lnTo>
                  <a:lnTo>
                    <a:pt x="61" y="0"/>
                  </a:lnTo>
                  <a:lnTo>
                    <a:pt x="59" y="0"/>
                  </a:lnTo>
                  <a:lnTo>
                    <a:pt x="58" y="0"/>
                  </a:lnTo>
                  <a:lnTo>
                    <a:pt x="56" y="0"/>
                  </a:lnTo>
                  <a:lnTo>
                    <a:pt x="54" y="0"/>
                  </a:lnTo>
                  <a:lnTo>
                    <a:pt x="53" y="2"/>
                  </a:lnTo>
                  <a:lnTo>
                    <a:pt x="51" y="2"/>
                  </a:lnTo>
                  <a:lnTo>
                    <a:pt x="49" y="2"/>
                  </a:lnTo>
                  <a:lnTo>
                    <a:pt x="47" y="2"/>
                  </a:lnTo>
                  <a:lnTo>
                    <a:pt x="42" y="4"/>
                  </a:lnTo>
                  <a:lnTo>
                    <a:pt x="42" y="5"/>
                  </a:lnTo>
                  <a:lnTo>
                    <a:pt x="39" y="5"/>
                  </a:lnTo>
                  <a:lnTo>
                    <a:pt x="39" y="7"/>
                  </a:lnTo>
                  <a:lnTo>
                    <a:pt x="37" y="7"/>
                  </a:lnTo>
                  <a:lnTo>
                    <a:pt x="35" y="7"/>
                  </a:lnTo>
                  <a:lnTo>
                    <a:pt x="34" y="7"/>
                  </a:lnTo>
                  <a:lnTo>
                    <a:pt x="34" y="9"/>
                  </a:lnTo>
                  <a:lnTo>
                    <a:pt x="32" y="9"/>
                  </a:lnTo>
                  <a:lnTo>
                    <a:pt x="30" y="11"/>
                  </a:lnTo>
                  <a:lnTo>
                    <a:pt x="29" y="11"/>
                  </a:lnTo>
                  <a:lnTo>
                    <a:pt x="27" y="11"/>
                  </a:lnTo>
                  <a:lnTo>
                    <a:pt x="27" y="12"/>
                  </a:lnTo>
                  <a:lnTo>
                    <a:pt x="27" y="14"/>
                  </a:lnTo>
                  <a:lnTo>
                    <a:pt x="25" y="14"/>
                  </a:lnTo>
                  <a:lnTo>
                    <a:pt x="24" y="14"/>
                  </a:lnTo>
                  <a:lnTo>
                    <a:pt x="22" y="16"/>
                  </a:lnTo>
                  <a:lnTo>
                    <a:pt x="22" y="17"/>
                  </a:lnTo>
                  <a:lnTo>
                    <a:pt x="20" y="17"/>
                  </a:lnTo>
                  <a:lnTo>
                    <a:pt x="20" y="19"/>
                  </a:lnTo>
                  <a:lnTo>
                    <a:pt x="18" y="19"/>
                  </a:lnTo>
                  <a:lnTo>
                    <a:pt x="18" y="21"/>
                  </a:lnTo>
                  <a:lnTo>
                    <a:pt x="17" y="21"/>
                  </a:lnTo>
                  <a:lnTo>
                    <a:pt x="17" y="22"/>
                  </a:lnTo>
                  <a:lnTo>
                    <a:pt x="15" y="22"/>
                  </a:lnTo>
                  <a:lnTo>
                    <a:pt x="15" y="24"/>
                  </a:lnTo>
                  <a:lnTo>
                    <a:pt x="15" y="26"/>
                  </a:lnTo>
                  <a:lnTo>
                    <a:pt x="13" y="26"/>
                  </a:lnTo>
                  <a:lnTo>
                    <a:pt x="13" y="28"/>
                  </a:lnTo>
                  <a:lnTo>
                    <a:pt x="12" y="28"/>
                  </a:lnTo>
                  <a:lnTo>
                    <a:pt x="10" y="29"/>
                  </a:lnTo>
                  <a:lnTo>
                    <a:pt x="8" y="33"/>
                  </a:lnTo>
                  <a:lnTo>
                    <a:pt x="6" y="38"/>
                  </a:lnTo>
                  <a:lnTo>
                    <a:pt x="3" y="41"/>
                  </a:lnTo>
                  <a:lnTo>
                    <a:pt x="1" y="43"/>
                  </a:lnTo>
                  <a:lnTo>
                    <a:pt x="1" y="45"/>
                  </a:lnTo>
                  <a:lnTo>
                    <a:pt x="1" y="46"/>
                  </a:lnTo>
                  <a:lnTo>
                    <a:pt x="1" y="48"/>
                  </a:lnTo>
                  <a:lnTo>
                    <a:pt x="1" y="50"/>
                  </a:lnTo>
                  <a:lnTo>
                    <a:pt x="1" y="51"/>
                  </a:lnTo>
                  <a:lnTo>
                    <a:pt x="1" y="53"/>
                  </a:lnTo>
                  <a:lnTo>
                    <a:pt x="0" y="55"/>
                  </a:lnTo>
                  <a:lnTo>
                    <a:pt x="0" y="57"/>
                  </a:lnTo>
                  <a:lnTo>
                    <a:pt x="0" y="58"/>
                  </a:lnTo>
                  <a:lnTo>
                    <a:pt x="0" y="60"/>
                  </a:lnTo>
                  <a:lnTo>
                    <a:pt x="0" y="62"/>
                  </a:lnTo>
                  <a:lnTo>
                    <a:pt x="0" y="63"/>
                  </a:lnTo>
                  <a:lnTo>
                    <a:pt x="0" y="65"/>
                  </a:lnTo>
                  <a:lnTo>
                    <a:pt x="0" y="67"/>
                  </a:lnTo>
                  <a:lnTo>
                    <a:pt x="0" y="69"/>
                  </a:lnTo>
                  <a:lnTo>
                    <a:pt x="0" y="70"/>
                  </a:lnTo>
                  <a:lnTo>
                    <a:pt x="0" y="72"/>
                  </a:lnTo>
                  <a:lnTo>
                    <a:pt x="0" y="74"/>
                  </a:lnTo>
                  <a:lnTo>
                    <a:pt x="1" y="75"/>
                  </a:lnTo>
                  <a:lnTo>
                    <a:pt x="1" y="77"/>
                  </a:lnTo>
                  <a:lnTo>
                    <a:pt x="1" y="80"/>
                  </a:lnTo>
                  <a:lnTo>
                    <a:pt x="3" y="84"/>
                  </a:lnTo>
                  <a:lnTo>
                    <a:pt x="3" y="86"/>
                  </a:lnTo>
                  <a:lnTo>
                    <a:pt x="5" y="87"/>
                  </a:lnTo>
                  <a:lnTo>
                    <a:pt x="5" y="89"/>
                  </a:lnTo>
                  <a:lnTo>
                    <a:pt x="6" y="91"/>
                  </a:lnTo>
                  <a:lnTo>
                    <a:pt x="6" y="92"/>
                  </a:lnTo>
                  <a:lnTo>
                    <a:pt x="8" y="92"/>
                  </a:lnTo>
                  <a:lnTo>
                    <a:pt x="8" y="94"/>
                  </a:lnTo>
                  <a:lnTo>
                    <a:pt x="8" y="96"/>
                  </a:lnTo>
                  <a:lnTo>
                    <a:pt x="10" y="98"/>
                  </a:lnTo>
                  <a:lnTo>
                    <a:pt x="12" y="99"/>
                  </a:lnTo>
                  <a:lnTo>
                    <a:pt x="13" y="101"/>
                  </a:lnTo>
                  <a:lnTo>
                    <a:pt x="15" y="103"/>
                  </a:lnTo>
                  <a:lnTo>
                    <a:pt x="15" y="104"/>
                  </a:lnTo>
                  <a:lnTo>
                    <a:pt x="17" y="104"/>
                  </a:lnTo>
                  <a:lnTo>
                    <a:pt x="17" y="106"/>
                  </a:lnTo>
                  <a:lnTo>
                    <a:pt x="18" y="106"/>
                  </a:lnTo>
                  <a:lnTo>
                    <a:pt x="18" y="108"/>
                  </a:lnTo>
                  <a:lnTo>
                    <a:pt x="20" y="108"/>
                  </a:lnTo>
                  <a:lnTo>
                    <a:pt x="20" y="109"/>
                  </a:lnTo>
                  <a:lnTo>
                    <a:pt x="22" y="109"/>
                  </a:lnTo>
                  <a:lnTo>
                    <a:pt x="22" y="111"/>
                  </a:lnTo>
                  <a:lnTo>
                    <a:pt x="24" y="111"/>
                  </a:lnTo>
                  <a:lnTo>
                    <a:pt x="25" y="113"/>
                  </a:lnTo>
                  <a:lnTo>
                    <a:pt x="27" y="113"/>
                  </a:lnTo>
                  <a:lnTo>
                    <a:pt x="29" y="115"/>
                  </a:lnTo>
                  <a:lnTo>
                    <a:pt x="30" y="116"/>
                  </a:lnTo>
                  <a:lnTo>
                    <a:pt x="32" y="116"/>
                  </a:lnTo>
                  <a:lnTo>
                    <a:pt x="35" y="118"/>
                  </a:lnTo>
                  <a:lnTo>
                    <a:pt x="39" y="120"/>
                  </a:lnTo>
                  <a:lnTo>
                    <a:pt x="41" y="120"/>
                  </a:lnTo>
                  <a:lnTo>
                    <a:pt x="42" y="121"/>
                  </a:lnTo>
                  <a:lnTo>
                    <a:pt x="44" y="121"/>
                  </a:lnTo>
                  <a:lnTo>
                    <a:pt x="46" y="121"/>
                  </a:lnTo>
                  <a:lnTo>
                    <a:pt x="47" y="121"/>
                  </a:lnTo>
                  <a:lnTo>
                    <a:pt x="49" y="121"/>
                  </a:lnTo>
                  <a:lnTo>
                    <a:pt x="49" y="123"/>
                  </a:lnTo>
                  <a:lnTo>
                    <a:pt x="51" y="123"/>
                  </a:lnTo>
                  <a:lnTo>
                    <a:pt x="53" y="123"/>
                  </a:lnTo>
                  <a:lnTo>
                    <a:pt x="54" y="123"/>
                  </a:lnTo>
                  <a:lnTo>
                    <a:pt x="56" y="123"/>
                  </a:lnTo>
                  <a:lnTo>
                    <a:pt x="58" y="123"/>
                  </a:lnTo>
                  <a:lnTo>
                    <a:pt x="59" y="123"/>
                  </a:lnTo>
                  <a:lnTo>
                    <a:pt x="61" y="123"/>
                  </a:lnTo>
                  <a:lnTo>
                    <a:pt x="63" y="123"/>
                  </a:lnTo>
                  <a:lnTo>
                    <a:pt x="64" y="123"/>
                  </a:lnTo>
                  <a:lnTo>
                    <a:pt x="66" y="123"/>
                  </a:lnTo>
                  <a:lnTo>
                    <a:pt x="68" y="123"/>
                  </a:lnTo>
                  <a:lnTo>
                    <a:pt x="70" y="123"/>
                  </a:lnTo>
                  <a:lnTo>
                    <a:pt x="71" y="123"/>
                  </a:lnTo>
                  <a:lnTo>
                    <a:pt x="73" y="123"/>
                  </a:lnTo>
                  <a:lnTo>
                    <a:pt x="75" y="123"/>
                  </a:lnTo>
                  <a:lnTo>
                    <a:pt x="75" y="121"/>
                  </a:lnTo>
                  <a:lnTo>
                    <a:pt x="76" y="121"/>
                  </a:lnTo>
                  <a:lnTo>
                    <a:pt x="80" y="121"/>
                  </a:lnTo>
                  <a:lnTo>
                    <a:pt x="82" y="121"/>
                  </a:lnTo>
                  <a:lnTo>
                    <a:pt x="83" y="120"/>
                  </a:lnTo>
                  <a:lnTo>
                    <a:pt x="85" y="120"/>
                  </a:lnTo>
                  <a:lnTo>
                    <a:pt x="88" y="118"/>
                  </a:lnTo>
                  <a:lnTo>
                    <a:pt x="90" y="118"/>
                  </a:lnTo>
                  <a:lnTo>
                    <a:pt x="92" y="116"/>
                  </a:lnTo>
                  <a:lnTo>
                    <a:pt x="93" y="116"/>
                  </a:lnTo>
                  <a:lnTo>
                    <a:pt x="95" y="116"/>
                  </a:lnTo>
                  <a:lnTo>
                    <a:pt x="95" y="115"/>
                  </a:lnTo>
                  <a:lnTo>
                    <a:pt x="97" y="113"/>
                  </a:lnTo>
                  <a:lnTo>
                    <a:pt x="99" y="113"/>
                  </a:lnTo>
                  <a:lnTo>
                    <a:pt x="100" y="111"/>
                  </a:lnTo>
                  <a:lnTo>
                    <a:pt x="102" y="111"/>
                  </a:lnTo>
                  <a:lnTo>
                    <a:pt x="102" y="109"/>
                  </a:lnTo>
                  <a:lnTo>
                    <a:pt x="104" y="109"/>
                  </a:lnTo>
                  <a:lnTo>
                    <a:pt x="105" y="108"/>
                  </a:lnTo>
                  <a:lnTo>
                    <a:pt x="105" y="106"/>
                  </a:lnTo>
                  <a:lnTo>
                    <a:pt x="107" y="106"/>
                  </a:lnTo>
                  <a:lnTo>
                    <a:pt x="109" y="106"/>
                  </a:lnTo>
                  <a:lnTo>
                    <a:pt x="109" y="104"/>
                  </a:lnTo>
                  <a:lnTo>
                    <a:pt x="110" y="103"/>
                  </a:lnTo>
                  <a:lnTo>
                    <a:pt x="110" y="101"/>
                  </a:lnTo>
                  <a:lnTo>
                    <a:pt x="112" y="101"/>
                  </a:lnTo>
                  <a:lnTo>
                    <a:pt x="114" y="99"/>
                  </a:lnTo>
                  <a:lnTo>
                    <a:pt x="116" y="98"/>
                  </a:lnTo>
                  <a:lnTo>
                    <a:pt x="116" y="96"/>
                  </a:lnTo>
                  <a:lnTo>
                    <a:pt x="117" y="94"/>
                  </a:lnTo>
                  <a:lnTo>
                    <a:pt x="119" y="92"/>
                  </a:lnTo>
                  <a:lnTo>
                    <a:pt x="122" y="87"/>
                  </a:lnTo>
                  <a:lnTo>
                    <a:pt x="122" y="84"/>
                  </a:lnTo>
                  <a:lnTo>
                    <a:pt x="122" y="82"/>
                  </a:lnTo>
                  <a:lnTo>
                    <a:pt x="124" y="80"/>
                  </a:lnTo>
                  <a:lnTo>
                    <a:pt x="126" y="77"/>
                  </a:lnTo>
                  <a:lnTo>
                    <a:pt x="126" y="75"/>
                  </a:lnTo>
                  <a:lnTo>
                    <a:pt x="128" y="74"/>
                  </a:lnTo>
                  <a:lnTo>
                    <a:pt x="128" y="72"/>
                  </a:lnTo>
                  <a:lnTo>
                    <a:pt x="128" y="70"/>
                  </a:lnTo>
                  <a:lnTo>
                    <a:pt x="128" y="69"/>
                  </a:lnTo>
                  <a:lnTo>
                    <a:pt x="128" y="67"/>
                  </a:lnTo>
                  <a:lnTo>
                    <a:pt x="128" y="65"/>
                  </a:lnTo>
                  <a:lnTo>
                    <a:pt x="128" y="63"/>
                  </a:lnTo>
                  <a:lnTo>
                    <a:pt x="128" y="62"/>
                  </a:lnTo>
                  <a:lnTo>
                    <a:pt x="128" y="60"/>
                  </a:lnTo>
                  <a:lnTo>
                    <a:pt x="128" y="57"/>
                  </a:lnTo>
                  <a:lnTo>
                    <a:pt x="128" y="55"/>
                  </a:lnTo>
                  <a:lnTo>
                    <a:pt x="128" y="53"/>
                  </a:lnTo>
                  <a:lnTo>
                    <a:pt x="128" y="51"/>
                  </a:lnTo>
                  <a:lnTo>
                    <a:pt x="128" y="50"/>
                  </a:lnTo>
                  <a:lnTo>
                    <a:pt x="128" y="48"/>
                  </a:lnTo>
                  <a:lnTo>
                    <a:pt x="128" y="46"/>
                  </a:lnTo>
                  <a:lnTo>
                    <a:pt x="126" y="45"/>
                  </a:lnTo>
                  <a:lnTo>
                    <a:pt x="126" y="43"/>
                  </a:lnTo>
                  <a:lnTo>
                    <a:pt x="124" y="40"/>
                  </a:lnTo>
                  <a:lnTo>
                    <a:pt x="122" y="36"/>
                  </a:lnTo>
                  <a:lnTo>
                    <a:pt x="122" y="33"/>
                  </a:lnTo>
                  <a:lnTo>
                    <a:pt x="121" y="33"/>
                  </a:lnTo>
                  <a:lnTo>
                    <a:pt x="121" y="31"/>
                  </a:lnTo>
                  <a:lnTo>
                    <a:pt x="119" y="29"/>
                  </a:lnTo>
                  <a:lnTo>
                    <a:pt x="117" y="28"/>
                  </a:lnTo>
                  <a:lnTo>
                    <a:pt x="116" y="26"/>
                  </a:lnTo>
                  <a:lnTo>
                    <a:pt x="116" y="24"/>
                  </a:lnTo>
                  <a:lnTo>
                    <a:pt x="116" y="22"/>
                  </a:lnTo>
                  <a:lnTo>
                    <a:pt x="114" y="22"/>
                  </a:lnTo>
                  <a:lnTo>
                    <a:pt x="114" y="21"/>
                  </a:lnTo>
                  <a:lnTo>
                    <a:pt x="112" y="21"/>
                  </a:lnTo>
                  <a:lnTo>
                    <a:pt x="110" y="21"/>
                  </a:lnTo>
                  <a:lnTo>
                    <a:pt x="110" y="19"/>
                  </a:lnTo>
                  <a:lnTo>
                    <a:pt x="109" y="19"/>
                  </a:lnTo>
                  <a:lnTo>
                    <a:pt x="109" y="17"/>
                  </a:lnTo>
                  <a:lnTo>
                    <a:pt x="107" y="16"/>
                  </a:lnTo>
                  <a:lnTo>
                    <a:pt x="105" y="14"/>
                  </a:lnTo>
                  <a:lnTo>
                    <a:pt x="104" y="14"/>
                  </a:lnTo>
                  <a:lnTo>
                    <a:pt x="102" y="12"/>
                  </a:lnTo>
                  <a:lnTo>
                    <a:pt x="102" y="11"/>
                  </a:lnTo>
                  <a:lnTo>
                    <a:pt x="100" y="11"/>
                  </a:lnTo>
                  <a:lnTo>
                    <a:pt x="99" y="9"/>
                  </a:lnTo>
                  <a:lnTo>
                    <a:pt x="97" y="9"/>
                  </a:lnTo>
                  <a:lnTo>
                    <a:pt x="95" y="7"/>
                  </a:lnTo>
                  <a:lnTo>
                    <a:pt x="92" y="5"/>
                  </a:lnTo>
                  <a:close/>
                </a:path>
              </a:pathLst>
            </a:custGeom>
            <a:solidFill>
              <a:srgbClr val="808080"/>
            </a:solidFill>
            <a:ln w="9525">
              <a:noFill/>
              <a:round/>
              <a:headEnd/>
              <a:tailEnd/>
            </a:ln>
          </p:spPr>
          <p:txBody>
            <a:bodyPr/>
            <a:lstStyle/>
            <a:p>
              <a:endParaRPr lang="en-US"/>
            </a:p>
          </p:txBody>
        </p:sp>
        <p:sp>
          <p:nvSpPr>
            <p:cNvPr id="631" name="Freeform 2802"/>
            <p:cNvSpPr>
              <a:spLocks/>
            </p:cNvSpPr>
            <p:nvPr/>
          </p:nvSpPr>
          <p:spPr bwMode="auto">
            <a:xfrm>
              <a:off x="3288" y="2762"/>
              <a:ext cx="131" cy="126"/>
            </a:xfrm>
            <a:custGeom>
              <a:avLst/>
              <a:gdLst>
                <a:gd name="T0" fmla="*/ 2 w 131"/>
                <a:gd name="T1" fmla="*/ 49 h 126"/>
                <a:gd name="T2" fmla="*/ 0 w 131"/>
                <a:gd name="T3" fmla="*/ 61 h 126"/>
                <a:gd name="T4" fmla="*/ 0 w 131"/>
                <a:gd name="T5" fmla="*/ 75 h 126"/>
                <a:gd name="T6" fmla="*/ 5 w 131"/>
                <a:gd name="T7" fmla="*/ 88 h 126"/>
                <a:gd name="T8" fmla="*/ 12 w 131"/>
                <a:gd name="T9" fmla="*/ 99 h 126"/>
                <a:gd name="T10" fmla="*/ 19 w 131"/>
                <a:gd name="T11" fmla="*/ 109 h 126"/>
                <a:gd name="T12" fmla="*/ 32 w 131"/>
                <a:gd name="T13" fmla="*/ 117 h 126"/>
                <a:gd name="T14" fmla="*/ 43 w 131"/>
                <a:gd name="T15" fmla="*/ 122 h 126"/>
                <a:gd name="T16" fmla="*/ 56 w 131"/>
                <a:gd name="T17" fmla="*/ 126 h 126"/>
                <a:gd name="T18" fmla="*/ 68 w 131"/>
                <a:gd name="T19" fmla="*/ 126 h 126"/>
                <a:gd name="T20" fmla="*/ 82 w 131"/>
                <a:gd name="T21" fmla="*/ 124 h 126"/>
                <a:gd name="T22" fmla="*/ 92 w 131"/>
                <a:gd name="T23" fmla="*/ 119 h 126"/>
                <a:gd name="T24" fmla="*/ 107 w 131"/>
                <a:gd name="T25" fmla="*/ 110 h 126"/>
                <a:gd name="T26" fmla="*/ 116 w 131"/>
                <a:gd name="T27" fmla="*/ 102 h 126"/>
                <a:gd name="T28" fmla="*/ 123 w 131"/>
                <a:gd name="T29" fmla="*/ 92 h 126"/>
                <a:gd name="T30" fmla="*/ 128 w 131"/>
                <a:gd name="T31" fmla="*/ 80 h 126"/>
                <a:gd name="T32" fmla="*/ 131 w 131"/>
                <a:gd name="T33" fmla="*/ 68 h 126"/>
                <a:gd name="T34" fmla="*/ 130 w 131"/>
                <a:gd name="T35" fmla="*/ 52 h 126"/>
                <a:gd name="T36" fmla="*/ 124 w 131"/>
                <a:gd name="T37" fmla="*/ 35 h 126"/>
                <a:gd name="T38" fmla="*/ 118 w 131"/>
                <a:gd name="T39" fmla="*/ 25 h 126"/>
                <a:gd name="T40" fmla="*/ 111 w 131"/>
                <a:gd name="T41" fmla="*/ 17 h 126"/>
                <a:gd name="T42" fmla="*/ 101 w 131"/>
                <a:gd name="T43" fmla="*/ 8 h 126"/>
                <a:gd name="T44" fmla="*/ 78 w 131"/>
                <a:gd name="T45" fmla="*/ 0 h 126"/>
                <a:gd name="T46" fmla="*/ 66 w 131"/>
                <a:gd name="T47" fmla="*/ 0 h 126"/>
                <a:gd name="T48" fmla="*/ 53 w 131"/>
                <a:gd name="T49" fmla="*/ 1 h 126"/>
                <a:gd name="T50" fmla="*/ 36 w 131"/>
                <a:gd name="T51" fmla="*/ 8 h 126"/>
                <a:gd name="T52" fmla="*/ 26 w 131"/>
                <a:gd name="T53" fmla="*/ 15 h 126"/>
                <a:gd name="T54" fmla="*/ 17 w 131"/>
                <a:gd name="T55" fmla="*/ 23 h 126"/>
                <a:gd name="T56" fmla="*/ 7 w 131"/>
                <a:gd name="T57" fmla="*/ 37 h 126"/>
                <a:gd name="T58" fmla="*/ 17 w 131"/>
                <a:gd name="T59" fmla="*/ 29 h 126"/>
                <a:gd name="T60" fmla="*/ 26 w 131"/>
                <a:gd name="T61" fmla="*/ 18 h 126"/>
                <a:gd name="T62" fmla="*/ 34 w 131"/>
                <a:gd name="T63" fmla="*/ 12 h 126"/>
                <a:gd name="T64" fmla="*/ 51 w 131"/>
                <a:gd name="T65" fmla="*/ 5 h 126"/>
                <a:gd name="T66" fmla="*/ 63 w 131"/>
                <a:gd name="T67" fmla="*/ 3 h 126"/>
                <a:gd name="T68" fmla="*/ 75 w 131"/>
                <a:gd name="T69" fmla="*/ 3 h 126"/>
                <a:gd name="T70" fmla="*/ 87 w 131"/>
                <a:gd name="T71" fmla="*/ 6 h 126"/>
                <a:gd name="T72" fmla="*/ 106 w 131"/>
                <a:gd name="T73" fmla="*/ 17 h 126"/>
                <a:gd name="T74" fmla="*/ 114 w 131"/>
                <a:gd name="T75" fmla="*/ 23 h 126"/>
                <a:gd name="T76" fmla="*/ 119 w 131"/>
                <a:gd name="T77" fmla="*/ 34 h 126"/>
                <a:gd name="T78" fmla="*/ 126 w 131"/>
                <a:gd name="T79" fmla="*/ 51 h 126"/>
                <a:gd name="T80" fmla="*/ 126 w 131"/>
                <a:gd name="T81" fmla="*/ 64 h 126"/>
                <a:gd name="T82" fmla="*/ 126 w 131"/>
                <a:gd name="T83" fmla="*/ 76 h 126"/>
                <a:gd name="T84" fmla="*/ 121 w 131"/>
                <a:gd name="T85" fmla="*/ 88 h 126"/>
                <a:gd name="T86" fmla="*/ 114 w 131"/>
                <a:gd name="T87" fmla="*/ 99 h 126"/>
                <a:gd name="T88" fmla="*/ 107 w 131"/>
                <a:gd name="T89" fmla="*/ 107 h 126"/>
                <a:gd name="T90" fmla="*/ 94 w 131"/>
                <a:gd name="T91" fmla="*/ 116 h 126"/>
                <a:gd name="T92" fmla="*/ 82 w 131"/>
                <a:gd name="T93" fmla="*/ 121 h 126"/>
                <a:gd name="T94" fmla="*/ 70 w 131"/>
                <a:gd name="T95" fmla="*/ 122 h 126"/>
                <a:gd name="T96" fmla="*/ 60 w 131"/>
                <a:gd name="T97" fmla="*/ 122 h 126"/>
                <a:gd name="T98" fmla="*/ 46 w 131"/>
                <a:gd name="T99" fmla="*/ 121 h 126"/>
                <a:gd name="T100" fmla="*/ 36 w 131"/>
                <a:gd name="T101" fmla="*/ 117 h 126"/>
                <a:gd name="T102" fmla="*/ 22 w 131"/>
                <a:gd name="T103" fmla="*/ 109 h 126"/>
                <a:gd name="T104" fmla="*/ 15 w 131"/>
                <a:gd name="T105" fmla="*/ 100 h 126"/>
                <a:gd name="T106" fmla="*/ 8 w 131"/>
                <a:gd name="T107" fmla="*/ 90 h 126"/>
                <a:gd name="T108" fmla="*/ 5 w 131"/>
                <a:gd name="T109" fmla="*/ 76 h 126"/>
                <a:gd name="T110" fmla="*/ 3 w 131"/>
                <a:gd name="T111" fmla="*/ 64 h 126"/>
                <a:gd name="T112" fmla="*/ 5 w 131"/>
                <a:gd name="T113" fmla="*/ 52 h 126"/>
                <a:gd name="T114" fmla="*/ 10 w 131"/>
                <a:gd name="T115" fmla="*/ 39 h 1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1"/>
                <a:gd name="T175" fmla="*/ 0 h 126"/>
                <a:gd name="T176" fmla="*/ 131 w 131"/>
                <a:gd name="T177" fmla="*/ 126 h 1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1" h="126">
                  <a:moveTo>
                    <a:pt x="7" y="37"/>
                  </a:moveTo>
                  <a:lnTo>
                    <a:pt x="5" y="42"/>
                  </a:lnTo>
                  <a:lnTo>
                    <a:pt x="3" y="46"/>
                  </a:lnTo>
                  <a:lnTo>
                    <a:pt x="2" y="49"/>
                  </a:lnTo>
                  <a:lnTo>
                    <a:pt x="2" y="52"/>
                  </a:lnTo>
                  <a:lnTo>
                    <a:pt x="0" y="56"/>
                  </a:lnTo>
                  <a:lnTo>
                    <a:pt x="0" y="58"/>
                  </a:lnTo>
                  <a:lnTo>
                    <a:pt x="0" y="61"/>
                  </a:lnTo>
                  <a:lnTo>
                    <a:pt x="0" y="64"/>
                  </a:lnTo>
                  <a:lnTo>
                    <a:pt x="0" y="68"/>
                  </a:lnTo>
                  <a:lnTo>
                    <a:pt x="0" y="70"/>
                  </a:lnTo>
                  <a:lnTo>
                    <a:pt x="0" y="75"/>
                  </a:lnTo>
                  <a:lnTo>
                    <a:pt x="0" y="76"/>
                  </a:lnTo>
                  <a:lnTo>
                    <a:pt x="2" y="80"/>
                  </a:lnTo>
                  <a:lnTo>
                    <a:pt x="5" y="85"/>
                  </a:lnTo>
                  <a:lnTo>
                    <a:pt x="5" y="88"/>
                  </a:lnTo>
                  <a:lnTo>
                    <a:pt x="7" y="90"/>
                  </a:lnTo>
                  <a:lnTo>
                    <a:pt x="7" y="93"/>
                  </a:lnTo>
                  <a:lnTo>
                    <a:pt x="10" y="97"/>
                  </a:lnTo>
                  <a:lnTo>
                    <a:pt x="12" y="99"/>
                  </a:lnTo>
                  <a:lnTo>
                    <a:pt x="12" y="100"/>
                  </a:lnTo>
                  <a:lnTo>
                    <a:pt x="15" y="104"/>
                  </a:lnTo>
                  <a:lnTo>
                    <a:pt x="17" y="105"/>
                  </a:lnTo>
                  <a:lnTo>
                    <a:pt x="19" y="109"/>
                  </a:lnTo>
                  <a:lnTo>
                    <a:pt x="20" y="110"/>
                  </a:lnTo>
                  <a:lnTo>
                    <a:pt x="24" y="112"/>
                  </a:lnTo>
                  <a:lnTo>
                    <a:pt x="29" y="116"/>
                  </a:lnTo>
                  <a:lnTo>
                    <a:pt x="32" y="117"/>
                  </a:lnTo>
                  <a:lnTo>
                    <a:pt x="34" y="119"/>
                  </a:lnTo>
                  <a:lnTo>
                    <a:pt x="37" y="121"/>
                  </a:lnTo>
                  <a:lnTo>
                    <a:pt x="41" y="121"/>
                  </a:lnTo>
                  <a:lnTo>
                    <a:pt x="43" y="122"/>
                  </a:lnTo>
                  <a:lnTo>
                    <a:pt x="46" y="124"/>
                  </a:lnTo>
                  <a:lnTo>
                    <a:pt x="49" y="124"/>
                  </a:lnTo>
                  <a:lnTo>
                    <a:pt x="53" y="124"/>
                  </a:lnTo>
                  <a:lnTo>
                    <a:pt x="56" y="126"/>
                  </a:lnTo>
                  <a:lnTo>
                    <a:pt x="58" y="126"/>
                  </a:lnTo>
                  <a:lnTo>
                    <a:pt x="61" y="126"/>
                  </a:lnTo>
                  <a:lnTo>
                    <a:pt x="66" y="126"/>
                  </a:lnTo>
                  <a:lnTo>
                    <a:pt x="68" y="126"/>
                  </a:lnTo>
                  <a:lnTo>
                    <a:pt x="70" y="124"/>
                  </a:lnTo>
                  <a:lnTo>
                    <a:pt x="75" y="124"/>
                  </a:lnTo>
                  <a:lnTo>
                    <a:pt x="77" y="124"/>
                  </a:lnTo>
                  <a:lnTo>
                    <a:pt x="82" y="124"/>
                  </a:lnTo>
                  <a:lnTo>
                    <a:pt x="84" y="122"/>
                  </a:lnTo>
                  <a:lnTo>
                    <a:pt x="87" y="122"/>
                  </a:lnTo>
                  <a:lnTo>
                    <a:pt x="90" y="121"/>
                  </a:lnTo>
                  <a:lnTo>
                    <a:pt x="92" y="119"/>
                  </a:lnTo>
                  <a:lnTo>
                    <a:pt x="95" y="119"/>
                  </a:lnTo>
                  <a:lnTo>
                    <a:pt x="99" y="117"/>
                  </a:lnTo>
                  <a:lnTo>
                    <a:pt x="102" y="112"/>
                  </a:lnTo>
                  <a:lnTo>
                    <a:pt x="107" y="110"/>
                  </a:lnTo>
                  <a:lnTo>
                    <a:pt x="109" y="109"/>
                  </a:lnTo>
                  <a:lnTo>
                    <a:pt x="111" y="107"/>
                  </a:lnTo>
                  <a:lnTo>
                    <a:pt x="112" y="105"/>
                  </a:lnTo>
                  <a:lnTo>
                    <a:pt x="116" y="102"/>
                  </a:lnTo>
                  <a:lnTo>
                    <a:pt x="116" y="100"/>
                  </a:lnTo>
                  <a:lnTo>
                    <a:pt x="119" y="97"/>
                  </a:lnTo>
                  <a:lnTo>
                    <a:pt x="119" y="95"/>
                  </a:lnTo>
                  <a:lnTo>
                    <a:pt x="123" y="92"/>
                  </a:lnTo>
                  <a:lnTo>
                    <a:pt x="124" y="88"/>
                  </a:lnTo>
                  <a:lnTo>
                    <a:pt x="126" y="85"/>
                  </a:lnTo>
                  <a:lnTo>
                    <a:pt x="126" y="81"/>
                  </a:lnTo>
                  <a:lnTo>
                    <a:pt x="128" y="80"/>
                  </a:lnTo>
                  <a:lnTo>
                    <a:pt x="128" y="76"/>
                  </a:lnTo>
                  <a:lnTo>
                    <a:pt x="130" y="73"/>
                  </a:lnTo>
                  <a:lnTo>
                    <a:pt x="130" y="70"/>
                  </a:lnTo>
                  <a:lnTo>
                    <a:pt x="131" y="68"/>
                  </a:lnTo>
                  <a:lnTo>
                    <a:pt x="131" y="64"/>
                  </a:lnTo>
                  <a:lnTo>
                    <a:pt x="131" y="61"/>
                  </a:lnTo>
                  <a:lnTo>
                    <a:pt x="131" y="58"/>
                  </a:lnTo>
                  <a:lnTo>
                    <a:pt x="130" y="52"/>
                  </a:lnTo>
                  <a:lnTo>
                    <a:pt x="130" y="49"/>
                  </a:lnTo>
                  <a:lnTo>
                    <a:pt x="128" y="46"/>
                  </a:lnTo>
                  <a:lnTo>
                    <a:pt x="128" y="44"/>
                  </a:lnTo>
                  <a:lnTo>
                    <a:pt x="124" y="35"/>
                  </a:lnTo>
                  <a:lnTo>
                    <a:pt x="123" y="32"/>
                  </a:lnTo>
                  <a:lnTo>
                    <a:pt x="121" y="30"/>
                  </a:lnTo>
                  <a:lnTo>
                    <a:pt x="119" y="27"/>
                  </a:lnTo>
                  <a:lnTo>
                    <a:pt x="118" y="25"/>
                  </a:lnTo>
                  <a:lnTo>
                    <a:pt x="116" y="22"/>
                  </a:lnTo>
                  <a:lnTo>
                    <a:pt x="114" y="20"/>
                  </a:lnTo>
                  <a:lnTo>
                    <a:pt x="111" y="18"/>
                  </a:lnTo>
                  <a:lnTo>
                    <a:pt x="111" y="17"/>
                  </a:lnTo>
                  <a:lnTo>
                    <a:pt x="107" y="13"/>
                  </a:lnTo>
                  <a:lnTo>
                    <a:pt x="106" y="12"/>
                  </a:lnTo>
                  <a:lnTo>
                    <a:pt x="102" y="10"/>
                  </a:lnTo>
                  <a:lnTo>
                    <a:pt x="101" y="8"/>
                  </a:lnTo>
                  <a:lnTo>
                    <a:pt x="87" y="3"/>
                  </a:lnTo>
                  <a:lnTo>
                    <a:pt x="85" y="3"/>
                  </a:lnTo>
                  <a:lnTo>
                    <a:pt x="82" y="1"/>
                  </a:lnTo>
                  <a:lnTo>
                    <a:pt x="78" y="0"/>
                  </a:lnTo>
                  <a:lnTo>
                    <a:pt x="75" y="0"/>
                  </a:lnTo>
                  <a:lnTo>
                    <a:pt x="72" y="0"/>
                  </a:lnTo>
                  <a:lnTo>
                    <a:pt x="68" y="0"/>
                  </a:lnTo>
                  <a:lnTo>
                    <a:pt x="66" y="0"/>
                  </a:lnTo>
                  <a:lnTo>
                    <a:pt x="61" y="0"/>
                  </a:lnTo>
                  <a:lnTo>
                    <a:pt x="60" y="0"/>
                  </a:lnTo>
                  <a:lnTo>
                    <a:pt x="58" y="1"/>
                  </a:lnTo>
                  <a:lnTo>
                    <a:pt x="53" y="1"/>
                  </a:lnTo>
                  <a:lnTo>
                    <a:pt x="51" y="3"/>
                  </a:lnTo>
                  <a:lnTo>
                    <a:pt x="41" y="5"/>
                  </a:lnTo>
                  <a:lnTo>
                    <a:pt x="37" y="6"/>
                  </a:lnTo>
                  <a:lnTo>
                    <a:pt x="36" y="8"/>
                  </a:lnTo>
                  <a:lnTo>
                    <a:pt x="32" y="10"/>
                  </a:lnTo>
                  <a:lnTo>
                    <a:pt x="31" y="12"/>
                  </a:lnTo>
                  <a:lnTo>
                    <a:pt x="27" y="13"/>
                  </a:lnTo>
                  <a:lnTo>
                    <a:pt x="26" y="15"/>
                  </a:lnTo>
                  <a:lnTo>
                    <a:pt x="22" y="17"/>
                  </a:lnTo>
                  <a:lnTo>
                    <a:pt x="20" y="18"/>
                  </a:lnTo>
                  <a:lnTo>
                    <a:pt x="19" y="22"/>
                  </a:lnTo>
                  <a:lnTo>
                    <a:pt x="17" y="23"/>
                  </a:lnTo>
                  <a:lnTo>
                    <a:pt x="14" y="27"/>
                  </a:lnTo>
                  <a:lnTo>
                    <a:pt x="12" y="29"/>
                  </a:lnTo>
                  <a:lnTo>
                    <a:pt x="10" y="30"/>
                  </a:lnTo>
                  <a:lnTo>
                    <a:pt x="7" y="37"/>
                  </a:lnTo>
                  <a:lnTo>
                    <a:pt x="10" y="39"/>
                  </a:lnTo>
                  <a:lnTo>
                    <a:pt x="12" y="32"/>
                  </a:lnTo>
                  <a:lnTo>
                    <a:pt x="15" y="30"/>
                  </a:lnTo>
                  <a:lnTo>
                    <a:pt x="17" y="29"/>
                  </a:lnTo>
                  <a:lnTo>
                    <a:pt x="19" y="25"/>
                  </a:lnTo>
                  <a:lnTo>
                    <a:pt x="20" y="23"/>
                  </a:lnTo>
                  <a:lnTo>
                    <a:pt x="22" y="20"/>
                  </a:lnTo>
                  <a:lnTo>
                    <a:pt x="26" y="18"/>
                  </a:lnTo>
                  <a:lnTo>
                    <a:pt x="26" y="17"/>
                  </a:lnTo>
                  <a:lnTo>
                    <a:pt x="29" y="15"/>
                  </a:lnTo>
                  <a:lnTo>
                    <a:pt x="32" y="13"/>
                  </a:lnTo>
                  <a:lnTo>
                    <a:pt x="34" y="12"/>
                  </a:lnTo>
                  <a:lnTo>
                    <a:pt x="37" y="10"/>
                  </a:lnTo>
                  <a:lnTo>
                    <a:pt x="39" y="10"/>
                  </a:lnTo>
                  <a:lnTo>
                    <a:pt x="43" y="8"/>
                  </a:lnTo>
                  <a:lnTo>
                    <a:pt x="51" y="5"/>
                  </a:lnTo>
                  <a:lnTo>
                    <a:pt x="55" y="3"/>
                  </a:lnTo>
                  <a:lnTo>
                    <a:pt x="58" y="3"/>
                  </a:lnTo>
                  <a:lnTo>
                    <a:pt x="60" y="3"/>
                  </a:lnTo>
                  <a:lnTo>
                    <a:pt x="63" y="3"/>
                  </a:lnTo>
                  <a:lnTo>
                    <a:pt x="66" y="3"/>
                  </a:lnTo>
                  <a:lnTo>
                    <a:pt x="68" y="3"/>
                  </a:lnTo>
                  <a:lnTo>
                    <a:pt x="72" y="3"/>
                  </a:lnTo>
                  <a:lnTo>
                    <a:pt x="75" y="3"/>
                  </a:lnTo>
                  <a:lnTo>
                    <a:pt x="77" y="3"/>
                  </a:lnTo>
                  <a:lnTo>
                    <a:pt x="82" y="3"/>
                  </a:lnTo>
                  <a:lnTo>
                    <a:pt x="84" y="5"/>
                  </a:lnTo>
                  <a:lnTo>
                    <a:pt x="87" y="6"/>
                  </a:lnTo>
                  <a:lnTo>
                    <a:pt x="97" y="10"/>
                  </a:lnTo>
                  <a:lnTo>
                    <a:pt x="101" y="12"/>
                  </a:lnTo>
                  <a:lnTo>
                    <a:pt x="104" y="15"/>
                  </a:lnTo>
                  <a:lnTo>
                    <a:pt x="106" y="17"/>
                  </a:lnTo>
                  <a:lnTo>
                    <a:pt x="107" y="18"/>
                  </a:lnTo>
                  <a:lnTo>
                    <a:pt x="111" y="20"/>
                  </a:lnTo>
                  <a:lnTo>
                    <a:pt x="111" y="22"/>
                  </a:lnTo>
                  <a:lnTo>
                    <a:pt x="114" y="23"/>
                  </a:lnTo>
                  <a:lnTo>
                    <a:pt x="116" y="27"/>
                  </a:lnTo>
                  <a:lnTo>
                    <a:pt x="118" y="29"/>
                  </a:lnTo>
                  <a:lnTo>
                    <a:pt x="119" y="30"/>
                  </a:lnTo>
                  <a:lnTo>
                    <a:pt x="119" y="34"/>
                  </a:lnTo>
                  <a:lnTo>
                    <a:pt x="121" y="37"/>
                  </a:lnTo>
                  <a:lnTo>
                    <a:pt x="126" y="44"/>
                  </a:lnTo>
                  <a:lnTo>
                    <a:pt x="126" y="47"/>
                  </a:lnTo>
                  <a:lnTo>
                    <a:pt x="126" y="51"/>
                  </a:lnTo>
                  <a:lnTo>
                    <a:pt x="126" y="52"/>
                  </a:lnTo>
                  <a:lnTo>
                    <a:pt x="126" y="58"/>
                  </a:lnTo>
                  <a:lnTo>
                    <a:pt x="126" y="61"/>
                  </a:lnTo>
                  <a:lnTo>
                    <a:pt x="126" y="64"/>
                  </a:lnTo>
                  <a:lnTo>
                    <a:pt x="126" y="66"/>
                  </a:lnTo>
                  <a:lnTo>
                    <a:pt x="126" y="70"/>
                  </a:lnTo>
                  <a:lnTo>
                    <a:pt x="126" y="73"/>
                  </a:lnTo>
                  <a:lnTo>
                    <a:pt x="126" y="76"/>
                  </a:lnTo>
                  <a:lnTo>
                    <a:pt x="124" y="78"/>
                  </a:lnTo>
                  <a:lnTo>
                    <a:pt x="124" y="81"/>
                  </a:lnTo>
                  <a:lnTo>
                    <a:pt x="123" y="85"/>
                  </a:lnTo>
                  <a:lnTo>
                    <a:pt x="121" y="88"/>
                  </a:lnTo>
                  <a:lnTo>
                    <a:pt x="119" y="90"/>
                  </a:lnTo>
                  <a:lnTo>
                    <a:pt x="118" y="93"/>
                  </a:lnTo>
                  <a:lnTo>
                    <a:pt x="116" y="95"/>
                  </a:lnTo>
                  <a:lnTo>
                    <a:pt x="114" y="99"/>
                  </a:lnTo>
                  <a:lnTo>
                    <a:pt x="112" y="100"/>
                  </a:lnTo>
                  <a:lnTo>
                    <a:pt x="111" y="102"/>
                  </a:lnTo>
                  <a:lnTo>
                    <a:pt x="109" y="105"/>
                  </a:lnTo>
                  <a:lnTo>
                    <a:pt x="107" y="107"/>
                  </a:lnTo>
                  <a:lnTo>
                    <a:pt x="104" y="109"/>
                  </a:lnTo>
                  <a:lnTo>
                    <a:pt x="101" y="110"/>
                  </a:lnTo>
                  <a:lnTo>
                    <a:pt x="95" y="114"/>
                  </a:lnTo>
                  <a:lnTo>
                    <a:pt x="94" y="116"/>
                  </a:lnTo>
                  <a:lnTo>
                    <a:pt x="90" y="117"/>
                  </a:lnTo>
                  <a:lnTo>
                    <a:pt x="89" y="119"/>
                  </a:lnTo>
                  <a:lnTo>
                    <a:pt x="85" y="119"/>
                  </a:lnTo>
                  <a:lnTo>
                    <a:pt x="82" y="121"/>
                  </a:lnTo>
                  <a:lnTo>
                    <a:pt x="80" y="121"/>
                  </a:lnTo>
                  <a:lnTo>
                    <a:pt x="77" y="121"/>
                  </a:lnTo>
                  <a:lnTo>
                    <a:pt x="75" y="122"/>
                  </a:lnTo>
                  <a:lnTo>
                    <a:pt x="70" y="122"/>
                  </a:lnTo>
                  <a:lnTo>
                    <a:pt x="68" y="122"/>
                  </a:lnTo>
                  <a:lnTo>
                    <a:pt x="65" y="122"/>
                  </a:lnTo>
                  <a:lnTo>
                    <a:pt x="61" y="122"/>
                  </a:lnTo>
                  <a:lnTo>
                    <a:pt x="60" y="122"/>
                  </a:lnTo>
                  <a:lnTo>
                    <a:pt x="56" y="122"/>
                  </a:lnTo>
                  <a:lnTo>
                    <a:pt x="53" y="122"/>
                  </a:lnTo>
                  <a:lnTo>
                    <a:pt x="51" y="122"/>
                  </a:lnTo>
                  <a:lnTo>
                    <a:pt x="46" y="121"/>
                  </a:lnTo>
                  <a:lnTo>
                    <a:pt x="44" y="121"/>
                  </a:lnTo>
                  <a:lnTo>
                    <a:pt x="41" y="119"/>
                  </a:lnTo>
                  <a:lnTo>
                    <a:pt x="37" y="119"/>
                  </a:lnTo>
                  <a:lnTo>
                    <a:pt x="36" y="117"/>
                  </a:lnTo>
                  <a:lnTo>
                    <a:pt x="32" y="116"/>
                  </a:lnTo>
                  <a:lnTo>
                    <a:pt x="31" y="114"/>
                  </a:lnTo>
                  <a:lnTo>
                    <a:pt x="26" y="110"/>
                  </a:lnTo>
                  <a:lnTo>
                    <a:pt x="22" y="109"/>
                  </a:lnTo>
                  <a:lnTo>
                    <a:pt x="20" y="107"/>
                  </a:lnTo>
                  <a:lnTo>
                    <a:pt x="19" y="104"/>
                  </a:lnTo>
                  <a:lnTo>
                    <a:pt x="17" y="102"/>
                  </a:lnTo>
                  <a:lnTo>
                    <a:pt x="15" y="100"/>
                  </a:lnTo>
                  <a:lnTo>
                    <a:pt x="14" y="97"/>
                  </a:lnTo>
                  <a:lnTo>
                    <a:pt x="12" y="95"/>
                  </a:lnTo>
                  <a:lnTo>
                    <a:pt x="12" y="93"/>
                  </a:lnTo>
                  <a:lnTo>
                    <a:pt x="8" y="90"/>
                  </a:lnTo>
                  <a:lnTo>
                    <a:pt x="7" y="87"/>
                  </a:lnTo>
                  <a:lnTo>
                    <a:pt x="7" y="85"/>
                  </a:lnTo>
                  <a:lnTo>
                    <a:pt x="5" y="78"/>
                  </a:lnTo>
                  <a:lnTo>
                    <a:pt x="5" y="76"/>
                  </a:lnTo>
                  <a:lnTo>
                    <a:pt x="3" y="73"/>
                  </a:lnTo>
                  <a:lnTo>
                    <a:pt x="3" y="70"/>
                  </a:lnTo>
                  <a:lnTo>
                    <a:pt x="3" y="68"/>
                  </a:lnTo>
                  <a:lnTo>
                    <a:pt x="3" y="64"/>
                  </a:lnTo>
                  <a:lnTo>
                    <a:pt x="3" y="61"/>
                  </a:lnTo>
                  <a:lnTo>
                    <a:pt x="3" y="58"/>
                  </a:lnTo>
                  <a:lnTo>
                    <a:pt x="3" y="56"/>
                  </a:lnTo>
                  <a:lnTo>
                    <a:pt x="5" y="52"/>
                  </a:lnTo>
                  <a:lnTo>
                    <a:pt x="5" y="51"/>
                  </a:lnTo>
                  <a:lnTo>
                    <a:pt x="7" y="47"/>
                  </a:lnTo>
                  <a:lnTo>
                    <a:pt x="7" y="44"/>
                  </a:lnTo>
                  <a:lnTo>
                    <a:pt x="10" y="39"/>
                  </a:lnTo>
                  <a:lnTo>
                    <a:pt x="7" y="37"/>
                  </a:lnTo>
                  <a:close/>
                </a:path>
              </a:pathLst>
            </a:custGeom>
            <a:solidFill>
              <a:srgbClr val="808080"/>
            </a:solidFill>
            <a:ln w="9525">
              <a:noFill/>
              <a:round/>
              <a:headEnd/>
              <a:tailEnd/>
            </a:ln>
          </p:spPr>
          <p:txBody>
            <a:bodyPr/>
            <a:lstStyle/>
            <a:p>
              <a:endParaRPr lang="en-US"/>
            </a:p>
          </p:txBody>
        </p:sp>
        <p:sp>
          <p:nvSpPr>
            <p:cNvPr id="632" name="Freeform 2803"/>
            <p:cNvSpPr>
              <a:spLocks/>
            </p:cNvSpPr>
            <p:nvPr/>
          </p:nvSpPr>
          <p:spPr bwMode="auto">
            <a:xfrm>
              <a:off x="3261" y="2707"/>
              <a:ext cx="114" cy="113"/>
            </a:xfrm>
            <a:custGeom>
              <a:avLst/>
              <a:gdLst>
                <a:gd name="T0" fmla="*/ 76 w 114"/>
                <a:gd name="T1" fmla="*/ 3 h 113"/>
                <a:gd name="T2" fmla="*/ 71 w 114"/>
                <a:gd name="T3" fmla="*/ 2 h 113"/>
                <a:gd name="T4" fmla="*/ 66 w 114"/>
                <a:gd name="T5" fmla="*/ 2 h 113"/>
                <a:gd name="T6" fmla="*/ 61 w 114"/>
                <a:gd name="T7" fmla="*/ 2 h 113"/>
                <a:gd name="T8" fmla="*/ 56 w 114"/>
                <a:gd name="T9" fmla="*/ 2 h 113"/>
                <a:gd name="T10" fmla="*/ 51 w 114"/>
                <a:gd name="T11" fmla="*/ 2 h 113"/>
                <a:gd name="T12" fmla="*/ 46 w 114"/>
                <a:gd name="T13" fmla="*/ 2 h 113"/>
                <a:gd name="T14" fmla="*/ 37 w 114"/>
                <a:gd name="T15" fmla="*/ 5 h 113"/>
                <a:gd name="T16" fmla="*/ 32 w 114"/>
                <a:gd name="T17" fmla="*/ 7 h 113"/>
                <a:gd name="T18" fmla="*/ 27 w 114"/>
                <a:gd name="T19" fmla="*/ 10 h 113"/>
                <a:gd name="T20" fmla="*/ 24 w 114"/>
                <a:gd name="T21" fmla="*/ 12 h 113"/>
                <a:gd name="T22" fmla="*/ 20 w 114"/>
                <a:gd name="T23" fmla="*/ 14 h 113"/>
                <a:gd name="T24" fmla="*/ 17 w 114"/>
                <a:gd name="T25" fmla="*/ 19 h 113"/>
                <a:gd name="T26" fmla="*/ 13 w 114"/>
                <a:gd name="T27" fmla="*/ 22 h 113"/>
                <a:gd name="T28" fmla="*/ 10 w 114"/>
                <a:gd name="T29" fmla="*/ 26 h 113"/>
                <a:gd name="T30" fmla="*/ 5 w 114"/>
                <a:gd name="T31" fmla="*/ 34 h 113"/>
                <a:gd name="T32" fmla="*/ 1 w 114"/>
                <a:gd name="T33" fmla="*/ 41 h 113"/>
                <a:gd name="T34" fmla="*/ 1 w 114"/>
                <a:gd name="T35" fmla="*/ 46 h 113"/>
                <a:gd name="T36" fmla="*/ 0 w 114"/>
                <a:gd name="T37" fmla="*/ 50 h 113"/>
                <a:gd name="T38" fmla="*/ 0 w 114"/>
                <a:gd name="T39" fmla="*/ 55 h 113"/>
                <a:gd name="T40" fmla="*/ 0 w 114"/>
                <a:gd name="T41" fmla="*/ 60 h 113"/>
                <a:gd name="T42" fmla="*/ 0 w 114"/>
                <a:gd name="T43" fmla="*/ 65 h 113"/>
                <a:gd name="T44" fmla="*/ 1 w 114"/>
                <a:gd name="T45" fmla="*/ 70 h 113"/>
                <a:gd name="T46" fmla="*/ 1 w 114"/>
                <a:gd name="T47" fmla="*/ 75 h 113"/>
                <a:gd name="T48" fmla="*/ 5 w 114"/>
                <a:gd name="T49" fmla="*/ 84 h 113"/>
                <a:gd name="T50" fmla="*/ 7 w 114"/>
                <a:gd name="T51" fmla="*/ 89 h 113"/>
                <a:gd name="T52" fmla="*/ 10 w 114"/>
                <a:gd name="T53" fmla="*/ 90 h 113"/>
                <a:gd name="T54" fmla="*/ 12 w 114"/>
                <a:gd name="T55" fmla="*/ 94 h 113"/>
                <a:gd name="T56" fmla="*/ 15 w 114"/>
                <a:gd name="T57" fmla="*/ 97 h 113"/>
                <a:gd name="T58" fmla="*/ 18 w 114"/>
                <a:gd name="T59" fmla="*/ 101 h 113"/>
                <a:gd name="T60" fmla="*/ 22 w 114"/>
                <a:gd name="T61" fmla="*/ 102 h 113"/>
                <a:gd name="T62" fmla="*/ 25 w 114"/>
                <a:gd name="T63" fmla="*/ 106 h 113"/>
                <a:gd name="T64" fmla="*/ 35 w 114"/>
                <a:gd name="T65" fmla="*/ 109 h 113"/>
                <a:gd name="T66" fmla="*/ 41 w 114"/>
                <a:gd name="T67" fmla="*/ 113 h 113"/>
                <a:gd name="T68" fmla="*/ 46 w 114"/>
                <a:gd name="T69" fmla="*/ 113 h 113"/>
                <a:gd name="T70" fmla="*/ 51 w 114"/>
                <a:gd name="T71" fmla="*/ 113 h 113"/>
                <a:gd name="T72" fmla="*/ 56 w 114"/>
                <a:gd name="T73" fmla="*/ 113 h 113"/>
                <a:gd name="T74" fmla="*/ 61 w 114"/>
                <a:gd name="T75" fmla="*/ 113 h 113"/>
                <a:gd name="T76" fmla="*/ 66 w 114"/>
                <a:gd name="T77" fmla="*/ 113 h 113"/>
                <a:gd name="T78" fmla="*/ 78 w 114"/>
                <a:gd name="T79" fmla="*/ 107 h 113"/>
                <a:gd name="T80" fmla="*/ 83 w 114"/>
                <a:gd name="T81" fmla="*/ 106 h 113"/>
                <a:gd name="T82" fmla="*/ 87 w 114"/>
                <a:gd name="T83" fmla="*/ 104 h 113"/>
                <a:gd name="T84" fmla="*/ 90 w 114"/>
                <a:gd name="T85" fmla="*/ 102 h 113"/>
                <a:gd name="T86" fmla="*/ 93 w 114"/>
                <a:gd name="T87" fmla="*/ 99 h 113"/>
                <a:gd name="T88" fmla="*/ 97 w 114"/>
                <a:gd name="T89" fmla="*/ 96 h 113"/>
                <a:gd name="T90" fmla="*/ 100 w 114"/>
                <a:gd name="T91" fmla="*/ 92 h 113"/>
                <a:gd name="T92" fmla="*/ 104 w 114"/>
                <a:gd name="T93" fmla="*/ 90 h 113"/>
                <a:gd name="T94" fmla="*/ 105 w 114"/>
                <a:gd name="T95" fmla="*/ 87 h 113"/>
                <a:gd name="T96" fmla="*/ 111 w 114"/>
                <a:gd name="T97" fmla="*/ 78 h 113"/>
                <a:gd name="T98" fmla="*/ 112 w 114"/>
                <a:gd name="T99" fmla="*/ 72 h 113"/>
                <a:gd name="T100" fmla="*/ 114 w 114"/>
                <a:gd name="T101" fmla="*/ 67 h 113"/>
                <a:gd name="T102" fmla="*/ 114 w 114"/>
                <a:gd name="T103" fmla="*/ 61 h 113"/>
                <a:gd name="T104" fmla="*/ 114 w 114"/>
                <a:gd name="T105" fmla="*/ 55 h 113"/>
                <a:gd name="T106" fmla="*/ 114 w 114"/>
                <a:gd name="T107" fmla="*/ 50 h 113"/>
                <a:gd name="T108" fmla="*/ 114 w 114"/>
                <a:gd name="T109" fmla="*/ 43 h 113"/>
                <a:gd name="T110" fmla="*/ 112 w 114"/>
                <a:gd name="T111" fmla="*/ 38 h 113"/>
                <a:gd name="T112" fmla="*/ 109 w 114"/>
                <a:gd name="T113" fmla="*/ 29 h 113"/>
                <a:gd name="T114" fmla="*/ 105 w 114"/>
                <a:gd name="T115" fmla="*/ 24 h 113"/>
                <a:gd name="T116" fmla="*/ 104 w 114"/>
                <a:gd name="T117" fmla="*/ 21 h 113"/>
                <a:gd name="T118" fmla="*/ 99 w 114"/>
                <a:gd name="T119" fmla="*/ 17 h 113"/>
                <a:gd name="T120" fmla="*/ 95 w 114"/>
                <a:gd name="T121" fmla="*/ 14 h 113"/>
                <a:gd name="T122" fmla="*/ 88 w 114"/>
                <a:gd name="T123" fmla="*/ 10 h 113"/>
                <a:gd name="T124" fmla="*/ 83 w 114"/>
                <a:gd name="T125" fmla="*/ 7 h 1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3"/>
                <a:gd name="T191" fmla="*/ 114 w 114"/>
                <a:gd name="T192" fmla="*/ 113 h 1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3">
                  <a:moveTo>
                    <a:pt x="83" y="7"/>
                  </a:moveTo>
                  <a:lnTo>
                    <a:pt x="78" y="5"/>
                  </a:lnTo>
                  <a:lnTo>
                    <a:pt x="76" y="3"/>
                  </a:lnTo>
                  <a:lnTo>
                    <a:pt x="75" y="3"/>
                  </a:lnTo>
                  <a:lnTo>
                    <a:pt x="73" y="2"/>
                  </a:lnTo>
                  <a:lnTo>
                    <a:pt x="71" y="2"/>
                  </a:lnTo>
                  <a:lnTo>
                    <a:pt x="70" y="2"/>
                  </a:lnTo>
                  <a:lnTo>
                    <a:pt x="68" y="2"/>
                  </a:lnTo>
                  <a:lnTo>
                    <a:pt x="66" y="2"/>
                  </a:lnTo>
                  <a:lnTo>
                    <a:pt x="64" y="2"/>
                  </a:lnTo>
                  <a:lnTo>
                    <a:pt x="63" y="2"/>
                  </a:lnTo>
                  <a:lnTo>
                    <a:pt x="61" y="2"/>
                  </a:lnTo>
                  <a:lnTo>
                    <a:pt x="59" y="2"/>
                  </a:lnTo>
                  <a:lnTo>
                    <a:pt x="58" y="0"/>
                  </a:lnTo>
                  <a:lnTo>
                    <a:pt x="56" y="2"/>
                  </a:lnTo>
                  <a:lnTo>
                    <a:pt x="54" y="2"/>
                  </a:lnTo>
                  <a:lnTo>
                    <a:pt x="53" y="2"/>
                  </a:lnTo>
                  <a:lnTo>
                    <a:pt x="51" y="2"/>
                  </a:lnTo>
                  <a:lnTo>
                    <a:pt x="49" y="2"/>
                  </a:lnTo>
                  <a:lnTo>
                    <a:pt x="47" y="2"/>
                  </a:lnTo>
                  <a:lnTo>
                    <a:pt x="46" y="2"/>
                  </a:lnTo>
                  <a:lnTo>
                    <a:pt x="44" y="3"/>
                  </a:lnTo>
                  <a:lnTo>
                    <a:pt x="42" y="3"/>
                  </a:lnTo>
                  <a:lnTo>
                    <a:pt x="37" y="5"/>
                  </a:lnTo>
                  <a:lnTo>
                    <a:pt x="35" y="7"/>
                  </a:lnTo>
                  <a:lnTo>
                    <a:pt x="34" y="7"/>
                  </a:lnTo>
                  <a:lnTo>
                    <a:pt x="32" y="7"/>
                  </a:lnTo>
                  <a:lnTo>
                    <a:pt x="30" y="7"/>
                  </a:lnTo>
                  <a:lnTo>
                    <a:pt x="29" y="9"/>
                  </a:lnTo>
                  <a:lnTo>
                    <a:pt x="27" y="10"/>
                  </a:lnTo>
                  <a:lnTo>
                    <a:pt x="25" y="10"/>
                  </a:lnTo>
                  <a:lnTo>
                    <a:pt x="25" y="12"/>
                  </a:lnTo>
                  <a:lnTo>
                    <a:pt x="24" y="12"/>
                  </a:lnTo>
                  <a:lnTo>
                    <a:pt x="22" y="12"/>
                  </a:lnTo>
                  <a:lnTo>
                    <a:pt x="22" y="14"/>
                  </a:lnTo>
                  <a:lnTo>
                    <a:pt x="20" y="14"/>
                  </a:lnTo>
                  <a:lnTo>
                    <a:pt x="20" y="15"/>
                  </a:lnTo>
                  <a:lnTo>
                    <a:pt x="18" y="17"/>
                  </a:lnTo>
                  <a:lnTo>
                    <a:pt x="17" y="19"/>
                  </a:lnTo>
                  <a:lnTo>
                    <a:pt x="15" y="19"/>
                  </a:lnTo>
                  <a:lnTo>
                    <a:pt x="13" y="21"/>
                  </a:lnTo>
                  <a:lnTo>
                    <a:pt x="13" y="22"/>
                  </a:lnTo>
                  <a:lnTo>
                    <a:pt x="12" y="22"/>
                  </a:lnTo>
                  <a:lnTo>
                    <a:pt x="12" y="24"/>
                  </a:lnTo>
                  <a:lnTo>
                    <a:pt x="10" y="26"/>
                  </a:lnTo>
                  <a:lnTo>
                    <a:pt x="8" y="27"/>
                  </a:lnTo>
                  <a:lnTo>
                    <a:pt x="7" y="31"/>
                  </a:lnTo>
                  <a:lnTo>
                    <a:pt x="5" y="34"/>
                  </a:lnTo>
                  <a:lnTo>
                    <a:pt x="3" y="38"/>
                  </a:lnTo>
                  <a:lnTo>
                    <a:pt x="3" y="39"/>
                  </a:lnTo>
                  <a:lnTo>
                    <a:pt x="1" y="41"/>
                  </a:lnTo>
                  <a:lnTo>
                    <a:pt x="1" y="43"/>
                  </a:lnTo>
                  <a:lnTo>
                    <a:pt x="1" y="44"/>
                  </a:lnTo>
                  <a:lnTo>
                    <a:pt x="1" y="46"/>
                  </a:lnTo>
                  <a:lnTo>
                    <a:pt x="1" y="48"/>
                  </a:lnTo>
                  <a:lnTo>
                    <a:pt x="0" y="48"/>
                  </a:lnTo>
                  <a:lnTo>
                    <a:pt x="0" y="50"/>
                  </a:lnTo>
                  <a:lnTo>
                    <a:pt x="0" y="51"/>
                  </a:lnTo>
                  <a:lnTo>
                    <a:pt x="0" y="53"/>
                  </a:lnTo>
                  <a:lnTo>
                    <a:pt x="0" y="55"/>
                  </a:lnTo>
                  <a:lnTo>
                    <a:pt x="0" y="56"/>
                  </a:lnTo>
                  <a:lnTo>
                    <a:pt x="0" y="58"/>
                  </a:lnTo>
                  <a:lnTo>
                    <a:pt x="0" y="60"/>
                  </a:lnTo>
                  <a:lnTo>
                    <a:pt x="0" y="61"/>
                  </a:lnTo>
                  <a:lnTo>
                    <a:pt x="0" y="63"/>
                  </a:lnTo>
                  <a:lnTo>
                    <a:pt x="0" y="65"/>
                  </a:lnTo>
                  <a:lnTo>
                    <a:pt x="0" y="67"/>
                  </a:lnTo>
                  <a:lnTo>
                    <a:pt x="0" y="68"/>
                  </a:lnTo>
                  <a:lnTo>
                    <a:pt x="1" y="70"/>
                  </a:lnTo>
                  <a:lnTo>
                    <a:pt x="1" y="72"/>
                  </a:lnTo>
                  <a:lnTo>
                    <a:pt x="1" y="73"/>
                  </a:lnTo>
                  <a:lnTo>
                    <a:pt x="1" y="75"/>
                  </a:lnTo>
                  <a:lnTo>
                    <a:pt x="3" y="80"/>
                  </a:lnTo>
                  <a:lnTo>
                    <a:pt x="5" y="82"/>
                  </a:lnTo>
                  <a:lnTo>
                    <a:pt x="5" y="84"/>
                  </a:lnTo>
                  <a:lnTo>
                    <a:pt x="5" y="85"/>
                  </a:lnTo>
                  <a:lnTo>
                    <a:pt x="7" y="85"/>
                  </a:lnTo>
                  <a:lnTo>
                    <a:pt x="7" y="89"/>
                  </a:lnTo>
                  <a:lnTo>
                    <a:pt x="8" y="89"/>
                  </a:lnTo>
                  <a:lnTo>
                    <a:pt x="8" y="90"/>
                  </a:lnTo>
                  <a:lnTo>
                    <a:pt x="10" y="90"/>
                  </a:lnTo>
                  <a:lnTo>
                    <a:pt x="10" y="92"/>
                  </a:lnTo>
                  <a:lnTo>
                    <a:pt x="12" y="92"/>
                  </a:lnTo>
                  <a:lnTo>
                    <a:pt x="12" y="94"/>
                  </a:lnTo>
                  <a:lnTo>
                    <a:pt x="13" y="96"/>
                  </a:lnTo>
                  <a:lnTo>
                    <a:pt x="15" y="96"/>
                  </a:lnTo>
                  <a:lnTo>
                    <a:pt x="15" y="97"/>
                  </a:lnTo>
                  <a:lnTo>
                    <a:pt x="17" y="97"/>
                  </a:lnTo>
                  <a:lnTo>
                    <a:pt x="18" y="99"/>
                  </a:lnTo>
                  <a:lnTo>
                    <a:pt x="18" y="101"/>
                  </a:lnTo>
                  <a:lnTo>
                    <a:pt x="20" y="101"/>
                  </a:lnTo>
                  <a:lnTo>
                    <a:pt x="20" y="102"/>
                  </a:lnTo>
                  <a:lnTo>
                    <a:pt x="22" y="102"/>
                  </a:lnTo>
                  <a:lnTo>
                    <a:pt x="22" y="104"/>
                  </a:lnTo>
                  <a:lnTo>
                    <a:pt x="25" y="104"/>
                  </a:lnTo>
                  <a:lnTo>
                    <a:pt x="25" y="106"/>
                  </a:lnTo>
                  <a:lnTo>
                    <a:pt x="27" y="106"/>
                  </a:lnTo>
                  <a:lnTo>
                    <a:pt x="32" y="107"/>
                  </a:lnTo>
                  <a:lnTo>
                    <a:pt x="35" y="109"/>
                  </a:lnTo>
                  <a:lnTo>
                    <a:pt x="37" y="109"/>
                  </a:lnTo>
                  <a:lnTo>
                    <a:pt x="39" y="111"/>
                  </a:lnTo>
                  <a:lnTo>
                    <a:pt x="41" y="113"/>
                  </a:lnTo>
                  <a:lnTo>
                    <a:pt x="42" y="113"/>
                  </a:lnTo>
                  <a:lnTo>
                    <a:pt x="44" y="113"/>
                  </a:lnTo>
                  <a:lnTo>
                    <a:pt x="46" y="113"/>
                  </a:lnTo>
                  <a:lnTo>
                    <a:pt x="47" y="113"/>
                  </a:lnTo>
                  <a:lnTo>
                    <a:pt x="49" y="113"/>
                  </a:lnTo>
                  <a:lnTo>
                    <a:pt x="51" y="113"/>
                  </a:lnTo>
                  <a:lnTo>
                    <a:pt x="53" y="113"/>
                  </a:lnTo>
                  <a:lnTo>
                    <a:pt x="54" y="113"/>
                  </a:lnTo>
                  <a:lnTo>
                    <a:pt x="56" y="113"/>
                  </a:lnTo>
                  <a:lnTo>
                    <a:pt x="58" y="113"/>
                  </a:lnTo>
                  <a:lnTo>
                    <a:pt x="59" y="113"/>
                  </a:lnTo>
                  <a:lnTo>
                    <a:pt x="61" y="113"/>
                  </a:lnTo>
                  <a:lnTo>
                    <a:pt x="63" y="113"/>
                  </a:lnTo>
                  <a:lnTo>
                    <a:pt x="64" y="113"/>
                  </a:lnTo>
                  <a:lnTo>
                    <a:pt x="66" y="113"/>
                  </a:lnTo>
                  <a:lnTo>
                    <a:pt x="68" y="113"/>
                  </a:lnTo>
                  <a:lnTo>
                    <a:pt x="71" y="111"/>
                  </a:lnTo>
                  <a:lnTo>
                    <a:pt x="78" y="107"/>
                  </a:lnTo>
                  <a:lnTo>
                    <a:pt x="80" y="107"/>
                  </a:lnTo>
                  <a:lnTo>
                    <a:pt x="82" y="106"/>
                  </a:lnTo>
                  <a:lnTo>
                    <a:pt x="83" y="106"/>
                  </a:lnTo>
                  <a:lnTo>
                    <a:pt x="85" y="106"/>
                  </a:lnTo>
                  <a:lnTo>
                    <a:pt x="85" y="104"/>
                  </a:lnTo>
                  <a:lnTo>
                    <a:pt x="87" y="104"/>
                  </a:lnTo>
                  <a:lnTo>
                    <a:pt x="88" y="104"/>
                  </a:lnTo>
                  <a:lnTo>
                    <a:pt x="88" y="102"/>
                  </a:lnTo>
                  <a:lnTo>
                    <a:pt x="90" y="102"/>
                  </a:lnTo>
                  <a:lnTo>
                    <a:pt x="92" y="101"/>
                  </a:lnTo>
                  <a:lnTo>
                    <a:pt x="93" y="101"/>
                  </a:lnTo>
                  <a:lnTo>
                    <a:pt x="93" y="99"/>
                  </a:lnTo>
                  <a:lnTo>
                    <a:pt x="93" y="97"/>
                  </a:lnTo>
                  <a:lnTo>
                    <a:pt x="95" y="97"/>
                  </a:lnTo>
                  <a:lnTo>
                    <a:pt x="97" y="96"/>
                  </a:lnTo>
                  <a:lnTo>
                    <a:pt x="99" y="96"/>
                  </a:lnTo>
                  <a:lnTo>
                    <a:pt x="99" y="94"/>
                  </a:lnTo>
                  <a:lnTo>
                    <a:pt x="100" y="92"/>
                  </a:lnTo>
                  <a:lnTo>
                    <a:pt x="102" y="92"/>
                  </a:lnTo>
                  <a:lnTo>
                    <a:pt x="102" y="90"/>
                  </a:lnTo>
                  <a:lnTo>
                    <a:pt x="104" y="90"/>
                  </a:lnTo>
                  <a:lnTo>
                    <a:pt x="104" y="89"/>
                  </a:lnTo>
                  <a:lnTo>
                    <a:pt x="105" y="89"/>
                  </a:lnTo>
                  <a:lnTo>
                    <a:pt x="105" y="87"/>
                  </a:lnTo>
                  <a:lnTo>
                    <a:pt x="105" y="85"/>
                  </a:lnTo>
                  <a:lnTo>
                    <a:pt x="107" y="84"/>
                  </a:lnTo>
                  <a:lnTo>
                    <a:pt x="111" y="78"/>
                  </a:lnTo>
                  <a:lnTo>
                    <a:pt x="111" y="77"/>
                  </a:lnTo>
                  <a:lnTo>
                    <a:pt x="111" y="75"/>
                  </a:lnTo>
                  <a:lnTo>
                    <a:pt x="112" y="72"/>
                  </a:lnTo>
                  <a:lnTo>
                    <a:pt x="114" y="70"/>
                  </a:lnTo>
                  <a:lnTo>
                    <a:pt x="114" y="68"/>
                  </a:lnTo>
                  <a:lnTo>
                    <a:pt x="114" y="67"/>
                  </a:lnTo>
                  <a:lnTo>
                    <a:pt x="114" y="65"/>
                  </a:lnTo>
                  <a:lnTo>
                    <a:pt x="114" y="63"/>
                  </a:lnTo>
                  <a:lnTo>
                    <a:pt x="114" y="61"/>
                  </a:lnTo>
                  <a:lnTo>
                    <a:pt x="114" y="60"/>
                  </a:lnTo>
                  <a:lnTo>
                    <a:pt x="114" y="58"/>
                  </a:lnTo>
                  <a:lnTo>
                    <a:pt x="114" y="55"/>
                  </a:lnTo>
                  <a:lnTo>
                    <a:pt x="114" y="53"/>
                  </a:lnTo>
                  <a:lnTo>
                    <a:pt x="114" y="51"/>
                  </a:lnTo>
                  <a:lnTo>
                    <a:pt x="114" y="50"/>
                  </a:lnTo>
                  <a:lnTo>
                    <a:pt x="114" y="48"/>
                  </a:lnTo>
                  <a:lnTo>
                    <a:pt x="114" y="46"/>
                  </a:lnTo>
                  <a:lnTo>
                    <a:pt x="114" y="43"/>
                  </a:lnTo>
                  <a:lnTo>
                    <a:pt x="114" y="41"/>
                  </a:lnTo>
                  <a:lnTo>
                    <a:pt x="114" y="39"/>
                  </a:lnTo>
                  <a:lnTo>
                    <a:pt x="112" y="38"/>
                  </a:lnTo>
                  <a:lnTo>
                    <a:pt x="111" y="32"/>
                  </a:lnTo>
                  <a:lnTo>
                    <a:pt x="111" y="31"/>
                  </a:lnTo>
                  <a:lnTo>
                    <a:pt x="109" y="29"/>
                  </a:lnTo>
                  <a:lnTo>
                    <a:pt x="107" y="27"/>
                  </a:lnTo>
                  <a:lnTo>
                    <a:pt x="107" y="26"/>
                  </a:lnTo>
                  <a:lnTo>
                    <a:pt x="105" y="24"/>
                  </a:lnTo>
                  <a:lnTo>
                    <a:pt x="105" y="22"/>
                  </a:lnTo>
                  <a:lnTo>
                    <a:pt x="104" y="22"/>
                  </a:lnTo>
                  <a:lnTo>
                    <a:pt x="104" y="21"/>
                  </a:lnTo>
                  <a:lnTo>
                    <a:pt x="102" y="19"/>
                  </a:lnTo>
                  <a:lnTo>
                    <a:pt x="100" y="19"/>
                  </a:lnTo>
                  <a:lnTo>
                    <a:pt x="99" y="17"/>
                  </a:lnTo>
                  <a:lnTo>
                    <a:pt x="99" y="15"/>
                  </a:lnTo>
                  <a:lnTo>
                    <a:pt x="97" y="14"/>
                  </a:lnTo>
                  <a:lnTo>
                    <a:pt x="95" y="14"/>
                  </a:lnTo>
                  <a:lnTo>
                    <a:pt x="93" y="12"/>
                  </a:lnTo>
                  <a:lnTo>
                    <a:pt x="92" y="10"/>
                  </a:lnTo>
                  <a:lnTo>
                    <a:pt x="88" y="10"/>
                  </a:lnTo>
                  <a:lnTo>
                    <a:pt x="88" y="9"/>
                  </a:lnTo>
                  <a:lnTo>
                    <a:pt x="87" y="7"/>
                  </a:lnTo>
                  <a:lnTo>
                    <a:pt x="83" y="7"/>
                  </a:lnTo>
                  <a:close/>
                </a:path>
              </a:pathLst>
            </a:custGeom>
            <a:solidFill>
              <a:srgbClr val="808080"/>
            </a:solidFill>
            <a:ln w="9525">
              <a:noFill/>
              <a:round/>
              <a:headEnd/>
              <a:tailEnd/>
            </a:ln>
          </p:spPr>
          <p:txBody>
            <a:bodyPr/>
            <a:lstStyle/>
            <a:p>
              <a:endParaRPr lang="en-US"/>
            </a:p>
          </p:txBody>
        </p:sp>
        <p:sp>
          <p:nvSpPr>
            <p:cNvPr id="633" name="Freeform 2804"/>
            <p:cNvSpPr>
              <a:spLocks/>
            </p:cNvSpPr>
            <p:nvPr/>
          </p:nvSpPr>
          <p:spPr bwMode="auto">
            <a:xfrm>
              <a:off x="3196" y="2545"/>
              <a:ext cx="118" cy="107"/>
            </a:xfrm>
            <a:custGeom>
              <a:avLst/>
              <a:gdLst>
                <a:gd name="T0" fmla="*/ 73 w 118"/>
                <a:gd name="T1" fmla="*/ 0 h 107"/>
                <a:gd name="T2" fmla="*/ 66 w 118"/>
                <a:gd name="T3" fmla="*/ 0 h 107"/>
                <a:gd name="T4" fmla="*/ 61 w 118"/>
                <a:gd name="T5" fmla="*/ 0 h 107"/>
                <a:gd name="T6" fmla="*/ 56 w 118"/>
                <a:gd name="T7" fmla="*/ 0 h 107"/>
                <a:gd name="T8" fmla="*/ 49 w 118"/>
                <a:gd name="T9" fmla="*/ 0 h 107"/>
                <a:gd name="T10" fmla="*/ 44 w 118"/>
                <a:gd name="T11" fmla="*/ 2 h 107"/>
                <a:gd name="T12" fmla="*/ 39 w 118"/>
                <a:gd name="T13" fmla="*/ 3 h 107"/>
                <a:gd name="T14" fmla="*/ 36 w 118"/>
                <a:gd name="T15" fmla="*/ 7 h 107"/>
                <a:gd name="T16" fmla="*/ 31 w 118"/>
                <a:gd name="T17" fmla="*/ 7 h 107"/>
                <a:gd name="T18" fmla="*/ 25 w 118"/>
                <a:gd name="T19" fmla="*/ 10 h 107"/>
                <a:gd name="T20" fmla="*/ 22 w 118"/>
                <a:gd name="T21" fmla="*/ 14 h 107"/>
                <a:gd name="T22" fmla="*/ 19 w 118"/>
                <a:gd name="T23" fmla="*/ 15 h 107"/>
                <a:gd name="T24" fmla="*/ 14 w 118"/>
                <a:gd name="T25" fmla="*/ 22 h 107"/>
                <a:gd name="T26" fmla="*/ 10 w 118"/>
                <a:gd name="T27" fmla="*/ 26 h 107"/>
                <a:gd name="T28" fmla="*/ 3 w 118"/>
                <a:gd name="T29" fmla="*/ 39 h 107"/>
                <a:gd name="T30" fmla="*/ 0 w 118"/>
                <a:gd name="T31" fmla="*/ 46 h 107"/>
                <a:gd name="T32" fmla="*/ 0 w 118"/>
                <a:gd name="T33" fmla="*/ 53 h 107"/>
                <a:gd name="T34" fmla="*/ 0 w 118"/>
                <a:gd name="T35" fmla="*/ 58 h 107"/>
                <a:gd name="T36" fmla="*/ 0 w 118"/>
                <a:gd name="T37" fmla="*/ 63 h 107"/>
                <a:gd name="T38" fmla="*/ 0 w 118"/>
                <a:gd name="T39" fmla="*/ 68 h 107"/>
                <a:gd name="T40" fmla="*/ 2 w 118"/>
                <a:gd name="T41" fmla="*/ 73 h 107"/>
                <a:gd name="T42" fmla="*/ 5 w 118"/>
                <a:gd name="T43" fmla="*/ 79 h 107"/>
                <a:gd name="T44" fmla="*/ 7 w 118"/>
                <a:gd name="T45" fmla="*/ 82 h 107"/>
                <a:gd name="T46" fmla="*/ 10 w 118"/>
                <a:gd name="T47" fmla="*/ 85 h 107"/>
                <a:gd name="T48" fmla="*/ 12 w 118"/>
                <a:gd name="T49" fmla="*/ 89 h 107"/>
                <a:gd name="T50" fmla="*/ 15 w 118"/>
                <a:gd name="T51" fmla="*/ 92 h 107"/>
                <a:gd name="T52" fmla="*/ 19 w 118"/>
                <a:gd name="T53" fmla="*/ 94 h 107"/>
                <a:gd name="T54" fmla="*/ 25 w 118"/>
                <a:gd name="T55" fmla="*/ 99 h 107"/>
                <a:gd name="T56" fmla="*/ 44 w 118"/>
                <a:gd name="T57" fmla="*/ 107 h 107"/>
                <a:gd name="T58" fmla="*/ 49 w 118"/>
                <a:gd name="T59" fmla="*/ 107 h 107"/>
                <a:gd name="T60" fmla="*/ 54 w 118"/>
                <a:gd name="T61" fmla="*/ 107 h 107"/>
                <a:gd name="T62" fmla="*/ 60 w 118"/>
                <a:gd name="T63" fmla="*/ 107 h 107"/>
                <a:gd name="T64" fmla="*/ 65 w 118"/>
                <a:gd name="T65" fmla="*/ 107 h 107"/>
                <a:gd name="T66" fmla="*/ 68 w 118"/>
                <a:gd name="T67" fmla="*/ 106 h 107"/>
                <a:gd name="T68" fmla="*/ 73 w 118"/>
                <a:gd name="T69" fmla="*/ 106 h 107"/>
                <a:gd name="T70" fmla="*/ 77 w 118"/>
                <a:gd name="T71" fmla="*/ 104 h 107"/>
                <a:gd name="T72" fmla="*/ 83 w 118"/>
                <a:gd name="T73" fmla="*/ 102 h 107"/>
                <a:gd name="T74" fmla="*/ 90 w 118"/>
                <a:gd name="T75" fmla="*/ 97 h 107"/>
                <a:gd name="T76" fmla="*/ 94 w 118"/>
                <a:gd name="T77" fmla="*/ 96 h 107"/>
                <a:gd name="T78" fmla="*/ 97 w 118"/>
                <a:gd name="T79" fmla="*/ 92 h 107"/>
                <a:gd name="T80" fmla="*/ 102 w 118"/>
                <a:gd name="T81" fmla="*/ 89 h 107"/>
                <a:gd name="T82" fmla="*/ 106 w 118"/>
                <a:gd name="T83" fmla="*/ 85 h 107"/>
                <a:gd name="T84" fmla="*/ 111 w 118"/>
                <a:gd name="T85" fmla="*/ 75 h 107"/>
                <a:gd name="T86" fmla="*/ 116 w 118"/>
                <a:gd name="T87" fmla="*/ 65 h 107"/>
                <a:gd name="T88" fmla="*/ 116 w 118"/>
                <a:gd name="T89" fmla="*/ 60 h 107"/>
                <a:gd name="T90" fmla="*/ 118 w 118"/>
                <a:gd name="T91" fmla="*/ 55 h 107"/>
                <a:gd name="T92" fmla="*/ 118 w 118"/>
                <a:gd name="T93" fmla="*/ 50 h 107"/>
                <a:gd name="T94" fmla="*/ 116 w 118"/>
                <a:gd name="T95" fmla="*/ 44 h 107"/>
                <a:gd name="T96" fmla="*/ 118 w 118"/>
                <a:gd name="T97" fmla="*/ 41 h 107"/>
                <a:gd name="T98" fmla="*/ 116 w 118"/>
                <a:gd name="T99" fmla="*/ 36 h 107"/>
                <a:gd name="T100" fmla="*/ 112 w 118"/>
                <a:gd name="T101" fmla="*/ 31 h 107"/>
                <a:gd name="T102" fmla="*/ 111 w 118"/>
                <a:gd name="T103" fmla="*/ 27 h 107"/>
                <a:gd name="T104" fmla="*/ 109 w 118"/>
                <a:gd name="T105" fmla="*/ 22 h 107"/>
                <a:gd name="T106" fmla="*/ 107 w 118"/>
                <a:gd name="T107" fmla="*/ 19 h 107"/>
                <a:gd name="T108" fmla="*/ 104 w 118"/>
                <a:gd name="T109" fmla="*/ 17 h 107"/>
                <a:gd name="T110" fmla="*/ 99 w 118"/>
                <a:gd name="T111" fmla="*/ 12 h 107"/>
                <a:gd name="T112" fmla="*/ 92 w 118"/>
                <a:gd name="T113" fmla="*/ 9 h 1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8"/>
                <a:gd name="T172" fmla="*/ 0 h 107"/>
                <a:gd name="T173" fmla="*/ 118 w 118"/>
                <a:gd name="T174" fmla="*/ 107 h 1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8" h="107">
                  <a:moveTo>
                    <a:pt x="85" y="5"/>
                  </a:moveTo>
                  <a:lnTo>
                    <a:pt x="77" y="2"/>
                  </a:lnTo>
                  <a:lnTo>
                    <a:pt x="73" y="0"/>
                  </a:lnTo>
                  <a:lnTo>
                    <a:pt x="72" y="0"/>
                  </a:lnTo>
                  <a:lnTo>
                    <a:pt x="70" y="0"/>
                  </a:lnTo>
                  <a:lnTo>
                    <a:pt x="66" y="0"/>
                  </a:lnTo>
                  <a:lnTo>
                    <a:pt x="65" y="0"/>
                  </a:lnTo>
                  <a:lnTo>
                    <a:pt x="63" y="0"/>
                  </a:lnTo>
                  <a:lnTo>
                    <a:pt x="61" y="0"/>
                  </a:lnTo>
                  <a:lnTo>
                    <a:pt x="60" y="0"/>
                  </a:lnTo>
                  <a:lnTo>
                    <a:pt x="58" y="0"/>
                  </a:lnTo>
                  <a:lnTo>
                    <a:pt x="56" y="0"/>
                  </a:lnTo>
                  <a:lnTo>
                    <a:pt x="54" y="0"/>
                  </a:lnTo>
                  <a:lnTo>
                    <a:pt x="51" y="0"/>
                  </a:lnTo>
                  <a:lnTo>
                    <a:pt x="49" y="0"/>
                  </a:lnTo>
                  <a:lnTo>
                    <a:pt x="49" y="2"/>
                  </a:lnTo>
                  <a:lnTo>
                    <a:pt x="48" y="0"/>
                  </a:lnTo>
                  <a:lnTo>
                    <a:pt x="44" y="2"/>
                  </a:lnTo>
                  <a:lnTo>
                    <a:pt x="43" y="2"/>
                  </a:lnTo>
                  <a:lnTo>
                    <a:pt x="41" y="3"/>
                  </a:lnTo>
                  <a:lnTo>
                    <a:pt x="39" y="3"/>
                  </a:lnTo>
                  <a:lnTo>
                    <a:pt x="37" y="5"/>
                  </a:lnTo>
                  <a:lnTo>
                    <a:pt x="36" y="5"/>
                  </a:lnTo>
                  <a:lnTo>
                    <a:pt x="36" y="7"/>
                  </a:lnTo>
                  <a:lnTo>
                    <a:pt x="34" y="5"/>
                  </a:lnTo>
                  <a:lnTo>
                    <a:pt x="32" y="7"/>
                  </a:lnTo>
                  <a:lnTo>
                    <a:pt x="31" y="7"/>
                  </a:lnTo>
                  <a:lnTo>
                    <a:pt x="27" y="9"/>
                  </a:lnTo>
                  <a:lnTo>
                    <a:pt x="27" y="10"/>
                  </a:lnTo>
                  <a:lnTo>
                    <a:pt x="25" y="10"/>
                  </a:lnTo>
                  <a:lnTo>
                    <a:pt x="24" y="12"/>
                  </a:lnTo>
                  <a:lnTo>
                    <a:pt x="22" y="12"/>
                  </a:lnTo>
                  <a:lnTo>
                    <a:pt x="22" y="14"/>
                  </a:lnTo>
                  <a:lnTo>
                    <a:pt x="20" y="14"/>
                  </a:lnTo>
                  <a:lnTo>
                    <a:pt x="20" y="15"/>
                  </a:lnTo>
                  <a:lnTo>
                    <a:pt x="19" y="15"/>
                  </a:lnTo>
                  <a:lnTo>
                    <a:pt x="17" y="17"/>
                  </a:lnTo>
                  <a:lnTo>
                    <a:pt x="15" y="19"/>
                  </a:lnTo>
                  <a:lnTo>
                    <a:pt x="14" y="22"/>
                  </a:lnTo>
                  <a:lnTo>
                    <a:pt x="12" y="22"/>
                  </a:lnTo>
                  <a:lnTo>
                    <a:pt x="12" y="26"/>
                  </a:lnTo>
                  <a:lnTo>
                    <a:pt x="10" y="26"/>
                  </a:lnTo>
                  <a:lnTo>
                    <a:pt x="7" y="31"/>
                  </a:lnTo>
                  <a:lnTo>
                    <a:pt x="3" y="38"/>
                  </a:lnTo>
                  <a:lnTo>
                    <a:pt x="3" y="39"/>
                  </a:lnTo>
                  <a:lnTo>
                    <a:pt x="0" y="43"/>
                  </a:lnTo>
                  <a:lnTo>
                    <a:pt x="2" y="44"/>
                  </a:lnTo>
                  <a:lnTo>
                    <a:pt x="0" y="46"/>
                  </a:lnTo>
                  <a:lnTo>
                    <a:pt x="0" y="50"/>
                  </a:lnTo>
                  <a:lnTo>
                    <a:pt x="0" y="51"/>
                  </a:lnTo>
                  <a:lnTo>
                    <a:pt x="0" y="53"/>
                  </a:lnTo>
                  <a:lnTo>
                    <a:pt x="0" y="55"/>
                  </a:lnTo>
                  <a:lnTo>
                    <a:pt x="0" y="56"/>
                  </a:lnTo>
                  <a:lnTo>
                    <a:pt x="0" y="58"/>
                  </a:lnTo>
                  <a:lnTo>
                    <a:pt x="0" y="60"/>
                  </a:lnTo>
                  <a:lnTo>
                    <a:pt x="0" y="61"/>
                  </a:lnTo>
                  <a:lnTo>
                    <a:pt x="0" y="63"/>
                  </a:lnTo>
                  <a:lnTo>
                    <a:pt x="0" y="65"/>
                  </a:lnTo>
                  <a:lnTo>
                    <a:pt x="0" y="67"/>
                  </a:lnTo>
                  <a:lnTo>
                    <a:pt x="0" y="68"/>
                  </a:lnTo>
                  <a:lnTo>
                    <a:pt x="2" y="68"/>
                  </a:lnTo>
                  <a:lnTo>
                    <a:pt x="2" y="72"/>
                  </a:lnTo>
                  <a:lnTo>
                    <a:pt x="2" y="73"/>
                  </a:lnTo>
                  <a:lnTo>
                    <a:pt x="3" y="73"/>
                  </a:lnTo>
                  <a:lnTo>
                    <a:pt x="5" y="77"/>
                  </a:lnTo>
                  <a:lnTo>
                    <a:pt x="5" y="79"/>
                  </a:lnTo>
                  <a:lnTo>
                    <a:pt x="7" y="79"/>
                  </a:lnTo>
                  <a:lnTo>
                    <a:pt x="7" y="80"/>
                  </a:lnTo>
                  <a:lnTo>
                    <a:pt x="7" y="82"/>
                  </a:lnTo>
                  <a:lnTo>
                    <a:pt x="8" y="82"/>
                  </a:lnTo>
                  <a:lnTo>
                    <a:pt x="8" y="85"/>
                  </a:lnTo>
                  <a:lnTo>
                    <a:pt x="10" y="85"/>
                  </a:lnTo>
                  <a:lnTo>
                    <a:pt x="10" y="87"/>
                  </a:lnTo>
                  <a:lnTo>
                    <a:pt x="12" y="87"/>
                  </a:lnTo>
                  <a:lnTo>
                    <a:pt x="12" y="89"/>
                  </a:lnTo>
                  <a:lnTo>
                    <a:pt x="14" y="90"/>
                  </a:lnTo>
                  <a:lnTo>
                    <a:pt x="15" y="90"/>
                  </a:lnTo>
                  <a:lnTo>
                    <a:pt x="15" y="92"/>
                  </a:lnTo>
                  <a:lnTo>
                    <a:pt x="17" y="92"/>
                  </a:lnTo>
                  <a:lnTo>
                    <a:pt x="17" y="94"/>
                  </a:lnTo>
                  <a:lnTo>
                    <a:pt x="19" y="94"/>
                  </a:lnTo>
                  <a:lnTo>
                    <a:pt x="20" y="97"/>
                  </a:lnTo>
                  <a:lnTo>
                    <a:pt x="22" y="97"/>
                  </a:lnTo>
                  <a:lnTo>
                    <a:pt x="25" y="99"/>
                  </a:lnTo>
                  <a:lnTo>
                    <a:pt x="32" y="102"/>
                  </a:lnTo>
                  <a:lnTo>
                    <a:pt x="41" y="106"/>
                  </a:lnTo>
                  <a:lnTo>
                    <a:pt x="44" y="107"/>
                  </a:lnTo>
                  <a:lnTo>
                    <a:pt x="44" y="106"/>
                  </a:lnTo>
                  <a:lnTo>
                    <a:pt x="48" y="107"/>
                  </a:lnTo>
                  <a:lnTo>
                    <a:pt x="49" y="107"/>
                  </a:lnTo>
                  <a:lnTo>
                    <a:pt x="51" y="107"/>
                  </a:lnTo>
                  <a:lnTo>
                    <a:pt x="53" y="107"/>
                  </a:lnTo>
                  <a:lnTo>
                    <a:pt x="54" y="107"/>
                  </a:lnTo>
                  <a:lnTo>
                    <a:pt x="56" y="107"/>
                  </a:lnTo>
                  <a:lnTo>
                    <a:pt x="58" y="107"/>
                  </a:lnTo>
                  <a:lnTo>
                    <a:pt x="60" y="107"/>
                  </a:lnTo>
                  <a:lnTo>
                    <a:pt x="61" y="107"/>
                  </a:lnTo>
                  <a:lnTo>
                    <a:pt x="63" y="107"/>
                  </a:lnTo>
                  <a:lnTo>
                    <a:pt x="65" y="107"/>
                  </a:lnTo>
                  <a:lnTo>
                    <a:pt x="66" y="107"/>
                  </a:lnTo>
                  <a:lnTo>
                    <a:pt x="68" y="107"/>
                  </a:lnTo>
                  <a:lnTo>
                    <a:pt x="68" y="106"/>
                  </a:lnTo>
                  <a:lnTo>
                    <a:pt x="70" y="106"/>
                  </a:lnTo>
                  <a:lnTo>
                    <a:pt x="72" y="106"/>
                  </a:lnTo>
                  <a:lnTo>
                    <a:pt x="73" y="106"/>
                  </a:lnTo>
                  <a:lnTo>
                    <a:pt x="75" y="106"/>
                  </a:lnTo>
                  <a:lnTo>
                    <a:pt x="75" y="104"/>
                  </a:lnTo>
                  <a:lnTo>
                    <a:pt x="77" y="104"/>
                  </a:lnTo>
                  <a:lnTo>
                    <a:pt x="78" y="104"/>
                  </a:lnTo>
                  <a:lnTo>
                    <a:pt x="80" y="104"/>
                  </a:lnTo>
                  <a:lnTo>
                    <a:pt x="83" y="102"/>
                  </a:lnTo>
                  <a:lnTo>
                    <a:pt x="87" y="101"/>
                  </a:lnTo>
                  <a:lnTo>
                    <a:pt x="87" y="99"/>
                  </a:lnTo>
                  <a:lnTo>
                    <a:pt x="90" y="97"/>
                  </a:lnTo>
                  <a:lnTo>
                    <a:pt x="92" y="97"/>
                  </a:lnTo>
                  <a:lnTo>
                    <a:pt x="94" y="97"/>
                  </a:lnTo>
                  <a:lnTo>
                    <a:pt x="94" y="96"/>
                  </a:lnTo>
                  <a:lnTo>
                    <a:pt x="95" y="96"/>
                  </a:lnTo>
                  <a:lnTo>
                    <a:pt x="95" y="94"/>
                  </a:lnTo>
                  <a:lnTo>
                    <a:pt x="97" y="92"/>
                  </a:lnTo>
                  <a:lnTo>
                    <a:pt x="99" y="92"/>
                  </a:lnTo>
                  <a:lnTo>
                    <a:pt x="102" y="90"/>
                  </a:lnTo>
                  <a:lnTo>
                    <a:pt x="102" y="89"/>
                  </a:lnTo>
                  <a:lnTo>
                    <a:pt x="102" y="87"/>
                  </a:lnTo>
                  <a:lnTo>
                    <a:pt x="104" y="87"/>
                  </a:lnTo>
                  <a:lnTo>
                    <a:pt x="106" y="85"/>
                  </a:lnTo>
                  <a:lnTo>
                    <a:pt x="107" y="82"/>
                  </a:lnTo>
                  <a:lnTo>
                    <a:pt x="109" y="82"/>
                  </a:lnTo>
                  <a:lnTo>
                    <a:pt x="111" y="75"/>
                  </a:lnTo>
                  <a:lnTo>
                    <a:pt x="116" y="70"/>
                  </a:lnTo>
                  <a:lnTo>
                    <a:pt x="114" y="68"/>
                  </a:lnTo>
                  <a:lnTo>
                    <a:pt x="116" y="65"/>
                  </a:lnTo>
                  <a:lnTo>
                    <a:pt x="116" y="63"/>
                  </a:lnTo>
                  <a:lnTo>
                    <a:pt x="116" y="61"/>
                  </a:lnTo>
                  <a:lnTo>
                    <a:pt x="116" y="60"/>
                  </a:lnTo>
                  <a:lnTo>
                    <a:pt x="118" y="58"/>
                  </a:lnTo>
                  <a:lnTo>
                    <a:pt x="118" y="56"/>
                  </a:lnTo>
                  <a:lnTo>
                    <a:pt x="118" y="55"/>
                  </a:lnTo>
                  <a:lnTo>
                    <a:pt x="118" y="53"/>
                  </a:lnTo>
                  <a:lnTo>
                    <a:pt x="118" y="51"/>
                  </a:lnTo>
                  <a:lnTo>
                    <a:pt x="118" y="50"/>
                  </a:lnTo>
                  <a:lnTo>
                    <a:pt x="118" y="48"/>
                  </a:lnTo>
                  <a:lnTo>
                    <a:pt x="118" y="46"/>
                  </a:lnTo>
                  <a:lnTo>
                    <a:pt x="116" y="44"/>
                  </a:lnTo>
                  <a:lnTo>
                    <a:pt x="118" y="43"/>
                  </a:lnTo>
                  <a:lnTo>
                    <a:pt x="116" y="43"/>
                  </a:lnTo>
                  <a:lnTo>
                    <a:pt x="118" y="41"/>
                  </a:lnTo>
                  <a:lnTo>
                    <a:pt x="116" y="39"/>
                  </a:lnTo>
                  <a:lnTo>
                    <a:pt x="116" y="38"/>
                  </a:lnTo>
                  <a:lnTo>
                    <a:pt x="116" y="36"/>
                  </a:lnTo>
                  <a:lnTo>
                    <a:pt x="116" y="34"/>
                  </a:lnTo>
                  <a:lnTo>
                    <a:pt x="114" y="34"/>
                  </a:lnTo>
                  <a:lnTo>
                    <a:pt x="112" y="31"/>
                  </a:lnTo>
                  <a:lnTo>
                    <a:pt x="114" y="31"/>
                  </a:lnTo>
                  <a:lnTo>
                    <a:pt x="112" y="29"/>
                  </a:lnTo>
                  <a:lnTo>
                    <a:pt x="111" y="27"/>
                  </a:lnTo>
                  <a:lnTo>
                    <a:pt x="111" y="26"/>
                  </a:lnTo>
                  <a:lnTo>
                    <a:pt x="111" y="24"/>
                  </a:lnTo>
                  <a:lnTo>
                    <a:pt x="109" y="22"/>
                  </a:lnTo>
                  <a:lnTo>
                    <a:pt x="107" y="22"/>
                  </a:lnTo>
                  <a:lnTo>
                    <a:pt x="107" y="21"/>
                  </a:lnTo>
                  <a:lnTo>
                    <a:pt x="107" y="19"/>
                  </a:lnTo>
                  <a:lnTo>
                    <a:pt x="106" y="19"/>
                  </a:lnTo>
                  <a:lnTo>
                    <a:pt x="106" y="17"/>
                  </a:lnTo>
                  <a:lnTo>
                    <a:pt x="104" y="17"/>
                  </a:lnTo>
                  <a:lnTo>
                    <a:pt x="102" y="15"/>
                  </a:lnTo>
                  <a:lnTo>
                    <a:pt x="100" y="14"/>
                  </a:lnTo>
                  <a:lnTo>
                    <a:pt x="99" y="12"/>
                  </a:lnTo>
                  <a:lnTo>
                    <a:pt x="97" y="12"/>
                  </a:lnTo>
                  <a:lnTo>
                    <a:pt x="95" y="10"/>
                  </a:lnTo>
                  <a:lnTo>
                    <a:pt x="92" y="9"/>
                  </a:lnTo>
                  <a:lnTo>
                    <a:pt x="92" y="7"/>
                  </a:lnTo>
                  <a:lnTo>
                    <a:pt x="85" y="5"/>
                  </a:lnTo>
                  <a:close/>
                </a:path>
              </a:pathLst>
            </a:custGeom>
            <a:solidFill>
              <a:srgbClr val="808080"/>
            </a:solidFill>
            <a:ln w="9525">
              <a:noFill/>
              <a:round/>
              <a:headEnd/>
              <a:tailEnd/>
            </a:ln>
          </p:spPr>
          <p:txBody>
            <a:bodyPr/>
            <a:lstStyle/>
            <a:p>
              <a:endParaRPr lang="en-US"/>
            </a:p>
          </p:txBody>
        </p:sp>
        <p:sp>
          <p:nvSpPr>
            <p:cNvPr id="634" name="Freeform 2805"/>
            <p:cNvSpPr>
              <a:spLocks/>
            </p:cNvSpPr>
            <p:nvPr/>
          </p:nvSpPr>
          <p:spPr bwMode="auto">
            <a:xfrm>
              <a:off x="3257" y="2545"/>
              <a:ext cx="120" cy="107"/>
            </a:xfrm>
            <a:custGeom>
              <a:avLst/>
              <a:gdLst>
                <a:gd name="T0" fmla="*/ 77 w 120"/>
                <a:gd name="T1" fmla="*/ 2 h 107"/>
                <a:gd name="T2" fmla="*/ 72 w 120"/>
                <a:gd name="T3" fmla="*/ 0 h 107"/>
                <a:gd name="T4" fmla="*/ 65 w 120"/>
                <a:gd name="T5" fmla="*/ 0 h 107"/>
                <a:gd name="T6" fmla="*/ 60 w 120"/>
                <a:gd name="T7" fmla="*/ 0 h 107"/>
                <a:gd name="T8" fmla="*/ 55 w 120"/>
                <a:gd name="T9" fmla="*/ 0 h 107"/>
                <a:gd name="T10" fmla="*/ 50 w 120"/>
                <a:gd name="T11" fmla="*/ 0 h 107"/>
                <a:gd name="T12" fmla="*/ 46 w 120"/>
                <a:gd name="T13" fmla="*/ 2 h 107"/>
                <a:gd name="T14" fmla="*/ 39 w 120"/>
                <a:gd name="T15" fmla="*/ 5 h 107"/>
                <a:gd name="T16" fmla="*/ 34 w 120"/>
                <a:gd name="T17" fmla="*/ 5 h 107"/>
                <a:gd name="T18" fmla="*/ 31 w 120"/>
                <a:gd name="T19" fmla="*/ 7 h 107"/>
                <a:gd name="T20" fmla="*/ 28 w 120"/>
                <a:gd name="T21" fmla="*/ 10 h 107"/>
                <a:gd name="T22" fmla="*/ 24 w 120"/>
                <a:gd name="T23" fmla="*/ 12 h 107"/>
                <a:gd name="T24" fmla="*/ 22 w 120"/>
                <a:gd name="T25" fmla="*/ 15 h 107"/>
                <a:gd name="T26" fmla="*/ 17 w 120"/>
                <a:gd name="T27" fmla="*/ 19 h 107"/>
                <a:gd name="T28" fmla="*/ 14 w 120"/>
                <a:gd name="T29" fmla="*/ 22 h 107"/>
                <a:gd name="T30" fmla="*/ 7 w 120"/>
                <a:gd name="T31" fmla="*/ 31 h 107"/>
                <a:gd name="T32" fmla="*/ 2 w 120"/>
                <a:gd name="T33" fmla="*/ 43 h 107"/>
                <a:gd name="T34" fmla="*/ 2 w 120"/>
                <a:gd name="T35" fmla="*/ 50 h 107"/>
                <a:gd name="T36" fmla="*/ 2 w 120"/>
                <a:gd name="T37" fmla="*/ 53 h 107"/>
                <a:gd name="T38" fmla="*/ 2 w 120"/>
                <a:gd name="T39" fmla="*/ 58 h 107"/>
                <a:gd name="T40" fmla="*/ 0 w 120"/>
                <a:gd name="T41" fmla="*/ 61 h 107"/>
                <a:gd name="T42" fmla="*/ 2 w 120"/>
                <a:gd name="T43" fmla="*/ 67 h 107"/>
                <a:gd name="T44" fmla="*/ 4 w 120"/>
                <a:gd name="T45" fmla="*/ 72 h 107"/>
                <a:gd name="T46" fmla="*/ 5 w 120"/>
                <a:gd name="T47" fmla="*/ 77 h 107"/>
                <a:gd name="T48" fmla="*/ 7 w 120"/>
                <a:gd name="T49" fmla="*/ 80 h 107"/>
                <a:gd name="T50" fmla="*/ 9 w 120"/>
                <a:gd name="T51" fmla="*/ 85 h 107"/>
                <a:gd name="T52" fmla="*/ 12 w 120"/>
                <a:gd name="T53" fmla="*/ 87 h 107"/>
                <a:gd name="T54" fmla="*/ 16 w 120"/>
                <a:gd name="T55" fmla="*/ 90 h 107"/>
                <a:gd name="T56" fmla="*/ 19 w 120"/>
                <a:gd name="T57" fmla="*/ 94 h 107"/>
                <a:gd name="T58" fmla="*/ 24 w 120"/>
                <a:gd name="T59" fmla="*/ 97 h 107"/>
                <a:gd name="T60" fmla="*/ 41 w 120"/>
                <a:gd name="T61" fmla="*/ 106 h 107"/>
                <a:gd name="T62" fmla="*/ 46 w 120"/>
                <a:gd name="T63" fmla="*/ 106 h 107"/>
                <a:gd name="T64" fmla="*/ 53 w 120"/>
                <a:gd name="T65" fmla="*/ 107 h 107"/>
                <a:gd name="T66" fmla="*/ 58 w 120"/>
                <a:gd name="T67" fmla="*/ 107 h 107"/>
                <a:gd name="T68" fmla="*/ 63 w 120"/>
                <a:gd name="T69" fmla="*/ 107 h 107"/>
                <a:gd name="T70" fmla="*/ 68 w 120"/>
                <a:gd name="T71" fmla="*/ 107 h 107"/>
                <a:gd name="T72" fmla="*/ 72 w 120"/>
                <a:gd name="T73" fmla="*/ 106 h 107"/>
                <a:gd name="T74" fmla="*/ 75 w 120"/>
                <a:gd name="T75" fmla="*/ 104 h 107"/>
                <a:gd name="T76" fmla="*/ 84 w 120"/>
                <a:gd name="T77" fmla="*/ 102 h 107"/>
                <a:gd name="T78" fmla="*/ 89 w 120"/>
                <a:gd name="T79" fmla="*/ 99 h 107"/>
                <a:gd name="T80" fmla="*/ 96 w 120"/>
                <a:gd name="T81" fmla="*/ 97 h 107"/>
                <a:gd name="T82" fmla="*/ 97 w 120"/>
                <a:gd name="T83" fmla="*/ 94 h 107"/>
                <a:gd name="T84" fmla="*/ 103 w 120"/>
                <a:gd name="T85" fmla="*/ 90 h 107"/>
                <a:gd name="T86" fmla="*/ 106 w 120"/>
                <a:gd name="T87" fmla="*/ 85 h 107"/>
                <a:gd name="T88" fmla="*/ 113 w 120"/>
                <a:gd name="T89" fmla="*/ 75 h 107"/>
                <a:gd name="T90" fmla="*/ 118 w 120"/>
                <a:gd name="T91" fmla="*/ 65 h 107"/>
                <a:gd name="T92" fmla="*/ 118 w 120"/>
                <a:gd name="T93" fmla="*/ 60 h 107"/>
                <a:gd name="T94" fmla="*/ 120 w 120"/>
                <a:gd name="T95" fmla="*/ 55 h 107"/>
                <a:gd name="T96" fmla="*/ 120 w 120"/>
                <a:gd name="T97" fmla="*/ 50 h 107"/>
                <a:gd name="T98" fmla="*/ 118 w 120"/>
                <a:gd name="T99" fmla="*/ 44 h 107"/>
                <a:gd name="T100" fmla="*/ 120 w 120"/>
                <a:gd name="T101" fmla="*/ 41 h 107"/>
                <a:gd name="T102" fmla="*/ 118 w 120"/>
                <a:gd name="T103" fmla="*/ 36 h 107"/>
                <a:gd name="T104" fmla="*/ 115 w 120"/>
                <a:gd name="T105" fmla="*/ 31 h 107"/>
                <a:gd name="T106" fmla="*/ 113 w 120"/>
                <a:gd name="T107" fmla="*/ 27 h 107"/>
                <a:gd name="T108" fmla="*/ 111 w 120"/>
                <a:gd name="T109" fmla="*/ 26 h 107"/>
                <a:gd name="T110" fmla="*/ 109 w 120"/>
                <a:gd name="T111" fmla="*/ 22 h 107"/>
                <a:gd name="T112" fmla="*/ 108 w 120"/>
                <a:gd name="T113" fmla="*/ 19 h 107"/>
                <a:gd name="T114" fmla="*/ 104 w 120"/>
                <a:gd name="T115" fmla="*/ 17 h 107"/>
                <a:gd name="T116" fmla="*/ 101 w 120"/>
                <a:gd name="T117" fmla="*/ 12 h 107"/>
                <a:gd name="T118" fmla="*/ 94 w 120"/>
                <a:gd name="T119" fmla="*/ 9 h 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0"/>
                <a:gd name="T181" fmla="*/ 0 h 107"/>
                <a:gd name="T182" fmla="*/ 120 w 120"/>
                <a:gd name="T183" fmla="*/ 107 h 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0" h="107">
                  <a:moveTo>
                    <a:pt x="86" y="5"/>
                  </a:moveTo>
                  <a:lnTo>
                    <a:pt x="79" y="2"/>
                  </a:lnTo>
                  <a:lnTo>
                    <a:pt x="77" y="2"/>
                  </a:lnTo>
                  <a:lnTo>
                    <a:pt x="75" y="0"/>
                  </a:lnTo>
                  <a:lnTo>
                    <a:pt x="74" y="0"/>
                  </a:lnTo>
                  <a:lnTo>
                    <a:pt x="72" y="0"/>
                  </a:lnTo>
                  <a:lnTo>
                    <a:pt x="68" y="0"/>
                  </a:lnTo>
                  <a:lnTo>
                    <a:pt x="67" y="0"/>
                  </a:lnTo>
                  <a:lnTo>
                    <a:pt x="65" y="0"/>
                  </a:lnTo>
                  <a:lnTo>
                    <a:pt x="63" y="0"/>
                  </a:lnTo>
                  <a:lnTo>
                    <a:pt x="62" y="0"/>
                  </a:lnTo>
                  <a:lnTo>
                    <a:pt x="60" y="0"/>
                  </a:lnTo>
                  <a:lnTo>
                    <a:pt x="58" y="0"/>
                  </a:lnTo>
                  <a:lnTo>
                    <a:pt x="57" y="0"/>
                  </a:lnTo>
                  <a:lnTo>
                    <a:pt x="55" y="0"/>
                  </a:lnTo>
                  <a:lnTo>
                    <a:pt x="53" y="0"/>
                  </a:lnTo>
                  <a:lnTo>
                    <a:pt x="51" y="0"/>
                  </a:lnTo>
                  <a:lnTo>
                    <a:pt x="50" y="0"/>
                  </a:lnTo>
                  <a:lnTo>
                    <a:pt x="50" y="2"/>
                  </a:lnTo>
                  <a:lnTo>
                    <a:pt x="50" y="0"/>
                  </a:lnTo>
                  <a:lnTo>
                    <a:pt x="46" y="2"/>
                  </a:lnTo>
                  <a:lnTo>
                    <a:pt x="45" y="2"/>
                  </a:lnTo>
                  <a:lnTo>
                    <a:pt x="41" y="3"/>
                  </a:lnTo>
                  <a:lnTo>
                    <a:pt x="39" y="5"/>
                  </a:lnTo>
                  <a:lnTo>
                    <a:pt x="36" y="5"/>
                  </a:lnTo>
                  <a:lnTo>
                    <a:pt x="36" y="7"/>
                  </a:lnTo>
                  <a:lnTo>
                    <a:pt x="34" y="5"/>
                  </a:lnTo>
                  <a:lnTo>
                    <a:pt x="34" y="7"/>
                  </a:lnTo>
                  <a:lnTo>
                    <a:pt x="33" y="7"/>
                  </a:lnTo>
                  <a:lnTo>
                    <a:pt x="31" y="7"/>
                  </a:lnTo>
                  <a:lnTo>
                    <a:pt x="29" y="9"/>
                  </a:lnTo>
                  <a:lnTo>
                    <a:pt x="29" y="10"/>
                  </a:lnTo>
                  <a:lnTo>
                    <a:pt x="28" y="10"/>
                  </a:lnTo>
                  <a:lnTo>
                    <a:pt x="26" y="10"/>
                  </a:lnTo>
                  <a:lnTo>
                    <a:pt x="26" y="12"/>
                  </a:lnTo>
                  <a:lnTo>
                    <a:pt x="24" y="12"/>
                  </a:lnTo>
                  <a:lnTo>
                    <a:pt x="24" y="14"/>
                  </a:lnTo>
                  <a:lnTo>
                    <a:pt x="22" y="14"/>
                  </a:lnTo>
                  <a:lnTo>
                    <a:pt x="22" y="15"/>
                  </a:lnTo>
                  <a:lnTo>
                    <a:pt x="21" y="15"/>
                  </a:lnTo>
                  <a:lnTo>
                    <a:pt x="19" y="17"/>
                  </a:lnTo>
                  <a:lnTo>
                    <a:pt x="17" y="19"/>
                  </a:lnTo>
                  <a:lnTo>
                    <a:pt x="16" y="19"/>
                  </a:lnTo>
                  <a:lnTo>
                    <a:pt x="16" y="22"/>
                  </a:lnTo>
                  <a:lnTo>
                    <a:pt x="14" y="22"/>
                  </a:lnTo>
                  <a:lnTo>
                    <a:pt x="12" y="26"/>
                  </a:lnTo>
                  <a:lnTo>
                    <a:pt x="11" y="26"/>
                  </a:lnTo>
                  <a:lnTo>
                    <a:pt x="7" y="31"/>
                  </a:lnTo>
                  <a:lnTo>
                    <a:pt x="5" y="38"/>
                  </a:lnTo>
                  <a:lnTo>
                    <a:pt x="5" y="39"/>
                  </a:lnTo>
                  <a:lnTo>
                    <a:pt x="2" y="43"/>
                  </a:lnTo>
                  <a:lnTo>
                    <a:pt x="4" y="44"/>
                  </a:lnTo>
                  <a:lnTo>
                    <a:pt x="2" y="46"/>
                  </a:lnTo>
                  <a:lnTo>
                    <a:pt x="2" y="50"/>
                  </a:lnTo>
                  <a:lnTo>
                    <a:pt x="2" y="51"/>
                  </a:lnTo>
                  <a:lnTo>
                    <a:pt x="0" y="51"/>
                  </a:lnTo>
                  <a:lnTo>
                    <a:pt x="2" y="53"/>
                  </a:lnTo>
                  <a:lnTo>
                    <a:pt x="0" y="55"/>
                  </a:lnTo>
                  <a:lnTo>
                    <a:pt x="0" y="56"/>
                  </a:lnTo>
                  <a:lnTo>
                    <a:pt x="2" y="58"/>
                  </a:lnTo>
                  <a:lnTo>
                    <a:pt x="0" y="60"/>
                  </a:lnTo>
                  <a:lnTo>
                    <a:pt x="2" y="61"/>
                  </a:lnTo>
                  <a:lnTo>
                    <a:pt x="0" y="61"/>
                  </a:lnTo>
                  <a:lnTo>
                    <a:pt x="2" y="63"/>
                  </a:lnTo>
                  <a:lnTo>
                    <a:pt x="2" y="65"/>
                  </a:lnTo>
                  <a:lnTo>
                    <a:pt x="2" y="67"/>
                  </a:lnTo>
                  <a:lnTo>
                    <a:pt x="2" y="68"/>
                  </a:lnTo>
                  <a:lnTo>
                    <a:pt x="4" y="68"/>
                  </a:lnTo>
                  <a:lnTo>
                    <a:pt x="4" y="72"/>
                  </a:lnTo>
                  <a:lnTo>
                    <a:pt x="4" y="73"/>
                  </a:lnTo>
                  <a:lnTo>
                    <a:pt x="5" y="73"/>
                  </a:lnTo>
                  <a:lnTo>
                    <a:pt x="5" y="77"/>
                  </a:lnTo>
                  <a:lnTo>
                    <a:pt x="5" y="79"/>
                  </a:lnTo>
                  <a:lnTo>
                    <a:pt x="7" y="79"/>
                  </a:lnTo>
                  <a:lnTo>
                    <a:pt x="7" y="80"/>
                  </a:lnTo>
                  <a:lnTo>
                    <a:pt x="9" y="80"/>
                  </a:lnTo>
                  <a:lnTo>
                    <a:pt x="9" y="82"/>
                  </a:lnTo>
                  <a:lnTo>
                    <a:pt x="9" y="85"/>
                  </a:lnTo>
                  <a:lnTo>
                    <a:pt x="11" y="85"/>
                  </a:lnTo>
                  <a:lnTo>
                    <a:pt x="11" y="87"/>
                  </a:lnTo>
                  <a:lnTo>
                    <a:pt x="12" y="87"/>
                  </a:lnTo>
                  <a:lnTo>
                    <a:pt x="14" y="87"/>
                  </a:lnTo>
                  <a:lnTo>
                    <a:pt x="14" y="89"/>
                  </a:lnTo>
                  <a:lnTo>
                    <a:pt x="16" y="90"/>
                  </a:lnTo>
                  <a:lnTo>
                    <a:pt x="16" y="92"/>
                  </a:lnTo>
                  <a:lnTo>
                    <a:pt x="19" y="92"/>
                  </a:lnTo>
                  <a:lnTo>
                    <a:pt x="19" y="94"/>
                  </a:lnTo>
                  <a:lnTo>
                    <a:pt x="21" y="94"/>
                  </a:lnTo>
                  <a:lnTo>
                    <a:pt x="22" y="97"/>
                  </a:lnTo>
                  <a:lnTo>
                    <a:pt x="24" y="97"/>
                  </a:lnTo>
                  <a:lnTo>
                    <a:pt x="26" y="99"/>
                  </a:lnTo>
                  <a:lnTo>
                    <a:pt x="34" y="102"/>
                  </a:lnTo>
                  <a:lnTo>
                    <a:pt x="41" y="106"/>
                  </a:lnTo>
                  <a:lnTo>
                    <a:pt x="43" y="106"/>
                  </a:lnTo>
                  <a:lnTo>
                    <a:pt x="46" y="107"/>
                  </a:lnTo>
                  <a:lnTo>
                    <a:pt x="46" y="106"/>
                  </a:lnTo>
                  <a:lnTo>
                    <a:pt x="50" y="107"/>
                  </a:lnTo>
                  <a:lnTo>
                    <a:pt x="51" y="107"/>
                  </a:lnTo>
                  <a:lnTo>
                    <a:pt x="53" y="107"/>
                  </a:lnTo>
                  <a:lnTo>
                    <a:pt x="55" y="107"/>
                  </a:lnTo>
                  <a:lnTo>
                    <a:pt x="57" y="107"/>
                  </a:lnTo>
                  <a:lnTo>
                    <a:pt x="58" y="107"/>
                  </a:lnTo>
                  <a:lnTo>
                    <a:pt x="60" y="107"/>
                  </a:lnTo>
                  <a:lnTo>
                    <a:pt x="62" y="107"/>
                  </a:lnTo>
                  <a:lnTo>
                    <a:pt x="63" y="107"/>
                  </a:lnTo>
                  <a:lnTo>
                    <a:pt x="65" y="107"/>
                  </a:lnTo>
                  <a:lnTo>
                    <a:pt x="67" y="107"/>
                  </a:lnTo>
                  <a:lnTo>
                    <a:pt x="68" y="107"/>
                  </a:lnTo>
                  <a:lnTo>
                    <a:pt x="70" y="107"/>
                  </a:lnTo>
                  <a:lnTo>
                    <a:pt x="70" y="106"/>
                  </a:lnTo>
                  <a:lnTo>
                    <a:pt x="72" y="106"/>
                  </a:lnTo>
                  <a:lnTo>
                    <a:pt x="74" y="106"/>
                  </a:lnTo>
                  <a:lnTo>
                    <a:pt x="75" y="106"/>
                  </a:lnTo>
                  <a:lnTo>
                    <a:pt x="75" y="104"/>
                  </a:lnTo>
                  <a:lnTo>
                    <a:pt x="79" y="104"/>
                  </a:lnTo>
                  <a:lnTo>
                    <a:pt x="80" y="104"/>
                  </a:lnTo>
                  <a:lnTo>
                    <a:pt x="84" y="102"/>
                  </a:lnTo>
                  <a:lnTo>
                    <a:pt x="86" y="102"/>
                  </a:lnTo>
                  <a:lnTo>
                    <a:pt x="87" y="101"/>
                  </a:lnTo>
                  <a:lnTo>
                    <a:pt x="89" y="99"/>
                  </a:lnTo>
                  <a:lnTo>
                    <a:pt x="92" y="97"/>
                  </a:lnTo>
                  <a:lnTo>
                    <a:pt x="94" y="97"/>
                  </a:lnTo>
                  <a:lnTo>
                    <a:pt x="96" y="97"/>
                  </a:lnTo>
                  <a:lnTo>
                    <a:pt x="96" y="96"/>
                  </a:lnTo>
                  <a:lnTo>
                    <a:pt x="96" y="94"/>
                  </a:lnTo>
                  <a:lnTo>
                    <a:pt x="97" y="94"/>
                  </a:lnTo>
                  <a:lnTo>
                    <a:pt x="99" y="92"/>
                  </a:lnTo>
                  <a:lnTo>
                    <a:pt x="101" y="92"/>
                  </a:lnTo>
                  <a:lnTo>
                    <a:pt x="103" y="90"/>
                  </a:lnTo>
                  <a:lnTo>
                    <a:pt x="103" y="89"/>
                  </a:lnTo>
                  <a:lnTo>
                    <a:pt x="104" y="87"/>
                  </a:lnTo>
                  <a:lnTo>
                    <a:pt x="106" y="85"/>
                  </a:lnTo>
                  <a:lnTo>
                    <a:pt x="109" y="82"/>
                  </a:lnTo>
                  <a:lnTo>
                    <a:pt x="111" y="82"/>
                  </a:lnTo>
                  <a:lnTo>
                    <a:pt x="113" y="75"/>
                  </a:lnTo>
                  <a:lnTo>
                    <a:pt x="118" y="70"/>
                  </a:lnTo>
                  <a:lnTo>
                    <a:pt x="116" y="68"/>
                  </a:lnTo>
                  <a:lnTo>
                    <a:pt x="118" y="65"/>
                  </a:lnTo>
                  <a:lnTo>
                    <a:pt x="118" y="63"/>
                  </a:lnTo>
                  <a:lnTo>
                    <a:pt x="118" y="61"/>
                  </a:lnTo>
                  <a:lnTo>
                    <a:pt x="118" y="60"/>
                  </a:lnTo>
                  <a:lnTo>
                    <a:pt x="120" y="58"/>
                  </a:lnTo>
                  <a:lnTo>
                    <a:pt x="120" y="56"/>
                  </a:lnTo>
                  <a:lnTo>
                    <a:pt x="120" y="55"/>
                  </a:lnTo>
                  <a:lnTo>
                    <a:pt x="120" y="53"/>
                  </a:lnTo>
                  <a:lnTo>
                    <a:pt x="120" y="51"/>
                  </a:lnTo>
                  <a:lnTo>
                    <a:pt x="120" y="50"/>
                  </a:lnTo>
                  <a:lnTo>
                    <a:pt x="120" y="48"/>
                  </a:lnTo>
                  <a:lnTo>
                    <a:pt x="120" y="46"/>
                  </a:lnTo>
                  <a:lnTo>
                    <a:pt x="118" y="44"/>
                  </a:lnTo>
                  <a:lnTo>
                    <a:pt x="120" y="43"/>
                  </a:lnTo>
                  <a:lnTo>
                    <a:pt x="118" y="43"/>
                  </a:lnTo>
                  <a:lnTo>
                    <a:pt x="120" y="41"/>
                  </a:lnTo>
                  <a:lnTo>
                    <a:pt x="118" y="39"/>
                  </a:lnTo>
                  <a:lnTo>
                    <a:pt x="118" y="38"/>
                  </a:lnTo>
                  <a:lnTo>
                    <a:pt x="118" y="36"/>
                  </a:lnTo>
                  <a:lnTo>
                    <a:pt x="118" y="34"/>
                  </a:lnTo>
                  <a:lnTo>
                    <a:pt x="116" y="34"/>
                  </a:lnTo>
                  <a:lnTo>
                    <a:pt x="115" y="31"/>
                  </a:lnTo>
                  <a:lnTo>
                    <a:pt x="116" y="31"/>
                  </a:lnTo>
                  <a:lnTo>
                    <a:pt x="115" y="29"/>
                  </a:lnTo>
                  <a:lnTo>
                    <a:pt x="113" y="27"/>
                  </a:lnTo>
                  <a:lnTo>
                    <a:pt x="111" y="27"/>
                  </a:lnTo>
                  <a:lnTo>
                    <a:pt x="113" y="26"/>
                  </a:lnTo>
                  <a:lnTo>
                    <a:pt x="111" y="26"/>
                  </a:lnTo>
                  <a:lnTo>
                    <a:pt x="111" y="24"/>
                  </a:lnTo>
                  <a:lnTo>
                    <a:pt x="111" y="22"/>
                  </a:lnTo>
                  <a:lnTo>
                    <a:pt x="109" y="22"/>
                  </a:lnTo>
                  <a:lnTo>
                    <a:pt x="109" y="21"/>
                  </a:lnTo>
                  <a:lnTo>
                    <a:pt x="108" y="21"/>
                  </a:lnTo>
                  <a:lnTo>
                    <a:pt x="108" y="19"/>
                  </a:lnTo>
                  <a:lnTo>
                    <a:pt x="106" y="19"/>
                  </a:lnTo>
                  <a:lnTo>
                    <a:pt x="106" y="17"/>
                  </a:lnTo>
                  <a:lnTo>
                    <a:pt x="104" y="17"/>
                  </a:lnTo>
                  <a:lnTo>
                    <a:pt x="104" y="15"/>
                  </a:lnTo>
                  <a:lnTo>
                    <a:pt x="101" y="14"/>
                  </a:lnTo>
                  <a:lnTo>
                    <a:pt x="101" y="12"/>
                  </a:lnTo>
                  <a:lnTo>
                    <a:pt x="99" y="12"/>
                  </a:lnTo>
                  <a:lnTo>
                    <a:pt x="97" y="10"/>
                  </a:lnTo>
                  <a:lnTo>
                    <a:pt x="94" y="9"/>
                  </a:lnTo>
                  <a:lnTo>
                    <a:pt x="94" y="7"/>
                  </a:lnTo>
                  <a:lnTo>
                    <a:pt x="86" y="5"/>
                  </a:lnTo>
                  <a:close/>
                </a:path>
              </a:pathLst>
            </a:custGeom>
            <a:solidFill>
              <a:srgbClr val="808080"/>
            </a:solidFill>
            <a:ln w="9525">
              <a:noFill/>
              <a:round/>
              <a:headEnd/>
              <a:tailEnd/>
            </a:ln>
          </p:spPr>
          <p:txBody>
            <a:bodyPr/>
            <a:lstStyle/>
            <a:p>
              <a:endParaRPr lang="en-US"/>
            </a:p>
          </p:txBody>
        </p:sp>
        <p:sp>
          <p:nvSpPr>
            <p:cNvPr id="635" name="Freeform 2806"/>
            <p:cNvSpPr>
              <a:spLocks/>
            </p:cNvSpPr>
            <p:nvPr/>
          </p:nvSpPr>
          <p:spPr bwMode="auto">
            <a:xfrm>
              <a:off x="3336" y="2540"/>
              <a:ext cx="119" cy="109"/>
            </a:xfrm>
            <a:custGeom>
              <a:avLst/>
              <a:gdLst>
                <a:gd name="T0" fmla="*/ 76 w 119"/>
                <a:gd name="T1" fmla="*/ 2 h 109"/>
                <a:gd name="T2" fmla="*/ 71 w 119"/>
                <a:gd name="T3" fmla="*/ 0 h 109"/>
                <a:gd name="T4" fmla="*/ 66 w 119"/>
                <a:gd name="T5" fmla="*/ 2 h 109"/>
                <a:gd name="T6" fmla="*/ 63 w 119"/>
                <a:gd name="T7" fmla="*/ 0 h 109"/>
                <a:gd name="T8" fmla="*/ 58 w 119"/>
                <a:gd name="T9" fmla="*/ 0 h 109"/>
                <a:gd name="T10" fmla="*/ 53 w 119"/>
                <a:gd name="T11" fmla="*/ 2 h 109"/>
                <a:gd name="T12" fmla="*/ 46 w 119"/>
                <a:gd name="T13" fmla="*/ 2 h 109"/>
                <a:gd name="T14" fmla="*/ 39 w 119"/>
                <a:gd name="T15" fmla="*/ 5 h 109"/>
                <a:gd name="T16" fmla="*/ 32 w 119"/>
                <a:gd name="T17" fmla="*/ 8 h 109"/>
                <a:gd name="T18" fmla="*/ 27 w 119"/>
                <a:gd name="T19" fmla="*/ 10 h 109"/>
                <a:gd name="T20" fmla="*/ 22 w 119"/>
                <a:gd name="T21" fmla="*/ 14 h 109"/>
                <a:gd name="T22" fmla="*/ 18 w 119"/>
                <a:gd name="T23" fmla="*/ 17 h 109"/>
                <a:gd name="T24" fmla="*/ 15 w 119"/>
                <a:gd name="T25" fmla="*/ 22 h 109"/>
                <a:gd name="T26" fmla="*/ 10 w 119"/>
                <a:gd name="T27" fmla="*/ 27 h 109"/>
                <a:gd name="T28" fmla="*/ 1 w 119"/>
                <a:gd name="T29" fmla="*/ 44 h 109"/>
                <a:gd name="T30" fmla="*/ 1 w 119"/>
                <a:gd name="T31" fmla="*/ 48 h 109"/>
                <a:gd name="T32" fmla="*/ 0 w 119"/>
                <a:gd name="T33" fmla="*/ 53 h 109"/>
                <a:gd name="T34" fmla="*/ 0 w 119"/>
                <a:gd name="T35" fmla="*/ 58 h 109"/>
                <a:gd name="T36" fmla="*/ 1 w 119"/>
                <a:gd name="T37" fmla="*/ 61 h 109"/>
                <a:gd name="T38" fmla="*/ 1 w 119"/>
                <a:gd name="T39" fmla="*/ 66 h 109"/>
                <a:gd name="T40" fmla="*/ 3 w 119"/>
                <a:gd name="T41" fmla="*/ 73 h 109"/>
                <a:gd name="T42" fmla="*/ 5 w 119"/>
                <a:gd name="T43" fmla="*/ 77 h 109"/>
                <a:gd name="T44" fmla="*/ 7 w 119"/>
                <a:gd name="T45" fmla="*/ 82 h 109"/>
                <a:gd name="T46" fmla="*/ 10 w 119"/>
                <a:gd name="T47" fmla="*/ 84 h 109"/>
                <a:gd name="T48" fmla="*/ 13 w 119"/>
                <a:gd name="T49" fmla="*/ 89 h 109"/>
                <a:gd name="T50" fmla="*/ 15 w 119"/>
                <a:gd name="T51" fmla="*/ 92 h 109"/>
                <a:gd name="T52" fmla="*/ 18 w 119"/>
                <a:gd name="T53" fmla="*/ 95 h 109"/>
                <a:gd name="T54" fmla="*/ 24 w 119"/>
                <a:gd name="T55" fmla="*/ 97 h 109"/>
                <a:gd name="T56" fmla="*/ 41 w 119"/>
                <a:gd name="T57" fmla="*/ 107 h 109"/>
                <a:gd name="T58" fmla="*/ 49 w 119"/>
                <a:gd name="T59" fmla="*/ 107 h 109"/>
                <a:gd name="T60" fmla="*/ 54 w 119"/>
                <a:gd name="T61" fmla="*/ 109 h 109"/>
                <a:gd name="T62" fmla="*/ 58 w 119"/>
                <a:gd name="T63" fmla="*/ 107 h 109"/>
                <a:gd name="T64" fmla="*/ 61 w 119"/>
                <a:gd name="T65" fmla="*/ 109 h 109"/>
                <a:gd name="T66" fmla="*/ 64 w 119"/>
                <a:gd name="T67" fmla="*/ 107 h 109"/>
                <a:gd name="T68" fmla="*/ 68 w 119"/>
                <a:gd name="T69" fmla="*/ 107 h 109"/>
                <a:gd name="T70" fmla="*/ 73 w 119"/>
                <a:gd name="T71" fmla="*/ 107 h 109"/>
                <a:gd name="T72" fmla="*/ 78 w 119"/>
                <a:gd name="T73" fmla="*/ 104 h 109"/>
                <a:gd name="T74" fmla="*/ 83 w 119"/>
                <a:gd name="T75" fmla="*/ 104 h 109"/>
                <a:gd name="T76" fmla="*/ 87 w 119"/>
                <a:gd name="T77" fmla="*/ 102 h 109"/>
                <a:gd name="T78" fmla="*/ 93 w 119"/>
                <a:gd name="T79" fmla="*/ 97 h 109"/>
                <a:gd name="T80" fmla="*/ 97 w 119"/>
                <a:gd name="T81" fmla="*/ 95 h 109"/>
                <a:gd name="T82" fmla="*/ 102 w 119"/>
                <a:gd name="T83" fmla="*/ 90 h 109"/>
                <a:gd name="T84" fmla="*/ 109 w 119"/>
                <a:gd name="T85" fmla="*/ 84 h 109"/>
                <a:gd name="T86" fmla="*/ 117 w 119"/>
                <a:gd name="T87" fmla="*/ 70 h 109"/>
                <a:gd name="T88" fmla="*/ 117 w 119"/>
                <a:gd name="T89" fmla="*/ 63 h 109"/>
                <a:gd name="T90" fmla="*/ 119 w 119"/>
                <a:gd name="T91" fmla="*/ 58 h 109"/>
                <a:gd name="T92" fmla="*/ 119 w 119"/>
                <a:gd name="T93" fmla="*/ 53 h 109"/>
                <a:gd name="T94" fmla="*/ 119 w 119"/>
                <a:gd name="T95" fmla="*/ 48 h 109"/>
                <a:gd name="T96" fmla="*/ 119 w 119"/>
                <a:gd name="T97" fmla="*/ 44 h 109"/>
                <a:gd name="T98" fmla="*/ 117 w 119"/>
                <a:gd name="T99" fmla="*/ 39 h 109"/>
                <a:gd name="T100" fmla="*/ 116 w 119"/>
                <a:gd name="T101" fmla="*/ 34 h 109"/>
                <a:gd name="T102" fmla="*/ 114 w 119"/>
                <a:gd name="T103" fmla="*/ 31 h 109"/>
                <a:gd name="T104" fmla="*/ 112 w 119"/>
                <a:gd name="T105" fmla="*/ 27 h 109"/>
                <a:gd name="T106" fmla="*/ 109 w 119"/>
                <a:gd name="T107" fmla="*/ 24 h 109"/>
                <a:gd name="T108" fmla="*/ 107 w 119"/>
                <a:gd name="T109" fmla="*/ 20 h 109"/>
                <a:gd name="T110" fmla="*/ 105 w 119"/>
                <a:gd name="T111" fmla="*/ 17 h 109"/>
                <a:gd name="T112" fmla="*/ 100 w 119"/>
                <a:gd name="T113" fmla="*/ 14 h 109"/>
                <a:gd name="T114" fmla="*/ 97 w 119"/>
                <a:gd name="T115" fmla="*/ 10 h 109"/>
                <a:gd name="T116" fmla="*/ 87 w 119"/>
                <a:gd name="T117" fmla="*/ 5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9"/>
                <a:gd name="T178" fmla="*/ 0 h 109"/>
                <a:gd name="T179" fmla="*/ 119 w 119"/>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9" h="109">
                  <a:moveTo>
                    <a:pt x="87" y="5"/>
                  </a:moveTo>
                  <a:lnTo>
                    <a:pt x="78" y="2"/>
                  </a:lnTo>
                  <a:lnTo>
                    <a:pt x="76" y="2"/>
                  </a:lnTo>
                  <a:lnTo>
                    <a:pt x="75" y="2"/>
                  </a:lnTo>
                  <a:lnTo>
                    <a:pt x="73" y="2"/>
                  </a:lnTo>
                  <a:lnTo>
                    <a:pt x="71" y="0"/>
                  </a:lnTo>
                  <a:lnTo>
                    <a:pt x="71" y="2"/>
                  </a:lnTo>
                  <a:lnTo>
                    <a:pt x="68" y="0"/>
                  </a:lnTo>
                  <a:lnTo>
                    <a:pt x="66" y="2"/>
                  </a:lnTo>
                  <a:lnTo>
                    <a:pt x="66" y="0"/>
                  </a:lnTo>
                  <a:lnTo>
                    <a:pt x="64" y="0"/>
                  </a:lnTo>
                  <a:lnTo>
                    <a:pt x="63" y="0"/>
                  </a:lnTo>
                  <a:lnTo>
                    <a:pt x="61" y="0"/>
                  </a:lnTo>
                  <a:lnTo>
                    <a:pt x="59" y="0"/>
                  </a:lnTo>
                  <a:lnTo>
                    <a:pt x="58" y="0"/>
                  </a:lnTo>
                  <a:lnTo>
                    <a:pt x="56" y="0"/>
                  </a:lnTo>
                  <a:lnTo>
                    <a:pt x="54" y="0"/>
                  </a:lnTo>
                  <a:lnTo>
                    <a:pt x="53" y="2"/>
                  </a:lnTo>
                  <a:lnTo>
                    <a:pt x="51" y="2"/>
                  </a:lnTo>
                  <a:lnTo>
                    <a:pt x="49" y="2"/>
                  </a:lnTo>
                  <a:lnTo>
                    <a:pt x="46" y="2"/>
                  </a:lnTo>
                  <a:lnTo>
                    <a:pt x="44" y="3"/>
                  </a:lnTo>
                  <a:lnTo>
                    <a:pt x="41" y="5"/>
                  </a:lnTo>
                  <a:lnTo>
                    <a:pt x="39" y="5"/>
                  </a:lnTo>
                  <a:lnTo>
                    <a:pt x="36" y="7"/>
                  </a:lnTo>
                  <a:lnTo>
                    <a:pt x="34" y="7"/>
                  </a:lnTo>
                  <a:lnTo>
                    <a:pt x="32" y="8"/>
                  </a:lnTo>
                  <a:lnTo>
                    <a:pt x="30" y="8"/>
                  </a:lnTo>
                  <a:lnTo>
                    <a:pt x="29" y="10"/>
                  </a:lnTo>
                  <a:lnTo>
                    <a:pt x="27" y="10"/>
                  </a:lnTo>
                  <a:lnTo>
                    <a:pt x="25" y="12"/>
                  </a:lnTo>
                  <a:lnTo>
                    <a:pt x="24" y="14"/>
                  </a:lnTo>
                  <a:lnTo>
                    <a:pt x="22" y="14"/>
                  </a:lnTo>
                  <a:lnTo>
                    <a:pt x="22" y="17"/>
                  </a:lnTo>
                  <a:lnTo>
                    <a:pt x="20" y="17"/>
                  </a:lnTo>
                  <a:lnTo>
                    <a:pt x="18" y="17"/>
                  </a:lnTo>
                  <a:lnTo>
                    <a:pt x="17" y="20"/>
                  </a:lnTo>
                  <a:lnTo>
                    <a:pt x="15" y="20"/>
                  </a:lnTo>
                  <a:lnTo>
                    <a:pt x="15" y="22"/>
                  </a:lnTo>
                  <a:lnTo>
                    <a:pt x="13" y="22"/>
                  </a:lnTo>
                  <a:lnTo>
                    <a:pt x="12" y="26"/>
                  </a:lnTo>
                  <a:lnTo>
                    <a:pt x="10" y="27"/>
                  </a:lnTo>
                  <a:lnTo>
                    <a:pt x="7" y="32"/>
                  </a:lnTo>
                  <a:lnTo>
                    <a:pt x="5" y="39"/>
                  </a:lnTo>
                  <a:lnTo>
                    <a:pt x="1" y="44"/>
                  </a:lnTo>
                  <a:lnTo>
                    <a:pt x="3" y="46"/>
                  </a:lnTo>
                  <a:lnTo>
                    <a:pt x="1" y="46"/>
                  </a:lnTo>
                  <a:lnTo>
                    <a:pt x="1" y="48"/>
                  </a:lnTo>
                  <a:lnTo>
                    <a:pt x="1" y="49"/>
                  </a:lnTo>
                  <a:lnTo>
                    <a:pt x="1" y="51"/>
                  </a:lnTo>
                  <a:lnTo>
                    <a:pt x="0" y="53"/>
                  </a:lnTo>
                  <a:lnTo>
                    <a:pt x="1" y="53"/>
                  </a:lnTo>
                  <a:lnTo>
                    <a:pt x="0" y="56"/>
                  </a:lnTo>
                  <a:lnTo>
                    <a:pt x="0" y="58"/>
                  </a:lnTo>
                  <a:lnTo>
                    <a:pt x="1" y="60"/>
                  </a:lnTo>
                  <a:lnTo>
                    <a:pt x="0" y="61"/>
                  </a:lnTo>
                  <a:lnTo>
                    <a:pt x="1" y="61"/>
                  </a:lnTo>
                  <a:lnTo>
                    <a:pt x="0" y="63"/>
                  </a:lnTo>
                  <a:lnTo>
                    <a:pt x="1" y="65"/>
                  </a:lnTo>
                  <a:lnTo>
                    <a:pt x="1" y="66"/>
                  </a:lnTo>
                  <a:lnTo>
                    <a:pt x="1" y="68"/>
                  </a:lnTo>
                  <a:lnTo>
                    <a:pt x="3" y="70"/>
                  </a:lnTo>
                  <a:lnTo>
                    <a:pt x="3" y="73"/>
                  </a:lnTo>
                  <a:lnTo>
                    <a:pt x="3" y="75"/>
                  </a:lnTo>
                  <a:lnTo>
                    <a:pt x="5" y="75"/>
                  </a:lnTo>
                  <a:lnTo>
                    <a:pt x="5" y="77"/>
                  </a:lnTo>
                  <a:lnTo>
                    <a:pt x="5" y="78"/>
                  </a:lnTo>
                  <a:lnTo>
                    <a:pt x="7" y="78"/>
                  </a:lnTo>
                  <a:lnTo>
                    <a:pt x="7" y="82"/>
                  </a:lnTo>
                  <a:lnTo>
                    <a:pt x="8" y="82"/>
                  </a:lnTo>
                  <a:lnTo>
                    <a:pt x="8" y="84"/>
                  </a:lnTo>
                  <a:lnTo>
                    <a:pt x="10" y="84"/>
                  </a:lnTo>
                  <a:lnTo>
                    <a:pt x="10" y="87"/>
                  </a:lnTo>
                  <a:lnTo>
                    <a:pt x="12" y="89"/>
                  </a:lnTo>
                  <a:lnTo>
                    <a:pt x="13" y="89"/>
                  </a:lnTo>
                  <a:lnTo>
                    <a:pt x="13" y="90"/>
                  </a:lnTo>
                  <a:lnTo>
                    <a:pt x="15" y="90"/>
                  </a:lnTo>
                  <a:lnTo>
                    <a:pt x="15" y="92"/>
                  </a:lnTo>
                  <a:lnTo>
                    <a:pt x="15" y="94"/>
                  </a:lnTo>
                  <a:lnTo>
                    <a:pt x="18" y="94"/>
                  </a:lnTo>
                  <a:lnTo>
                    <a:pt x="18" y="95"/>
                  </a:lnTo>
                  <a:lnTo>
                    <a:pt x="20" y="95"/>
                  </a:lnTo>
                  <a:lnTo>
                    <a:pt x="22" y="97"/>
                  </a:lnTo>
                  <a:lnTo>
                    <a:pt x="24" y="97"/>
                  </a:lnTo>
                  <a:lnTo>
                    <a:pt x="25" y="101"/>
                  </a:lnTo>
                  <a:lnTo>
                    <a:pt x="34" y="104"/>
                  </a:lnTo>
                  <a:lnTo>
                    <a:pt x="41" y="107"/>
                  </a:lnTo>
                  <a:lnTo>
                    <a:pt x="42" y="107"/>
                  </a:lnTo>
                  <a:lnTo>
                    <a:pt x="46" y="107"/>
                  </a:lnTo>
                  <a:lnTo>
                    <a:pt x="49" y="107"/>
                  </a:lnTo>
                  <a:lnTo>
                    <a:pt x="51" y="107"/>
                  </a:lnTo>
                  <a:lnTo>
                    <a:pt x="53" y="107"/>
                  </a:lnTo>
                  <a:lnTo>
                    <a:pt x="54" y="109"/>
                  </a:lnTo>
                  <a:lnTo>
                    <a:pt x="54" y="107"/>
                  </a:lnTo>
                  <a:lnTo>
                    <a:pt x="56" y="109"/>
                  </a:lnTo>
                  <a:lnTo>
                    <a:pt x="58" y="107"/>
                  </a:lnTo>
                  <a:lnTo>
                    <a:pt x="59" y="109"/>
                  </a:lnTo>
                  <a:lnTo>
                    <a:pt x="61" y="107"/>
                  </a:lnTo>
                  <a:lnTo>
                    <a:pt x="61" y="109"/>
                  </a:lnTo>
                  <a:lnTo>
                    <a:pt x="61" y="107"/>
                  </a:lnTo>
                  <a:lnTo>
                    <a:pt x="63" y="109"/>
                  </a:lnTo>
                  <a:lnTo>
                    <a:pt x="64" y="107"/>
                  </a:lnTo>
                  <a:lnTo>
                    <a:pt x="64" y="109"/>
                  </a:lnTo>
                  <a:lnTo>
                    <a:pt x="66" y="107"/>
                  </a:lnTo>
                  <a:lnTo>
                    <a:pt x="68" y="107"/>
                  </a:lnTo>
                  <a:lnTo>
                    <a:pt x="70" y="107"/>
                  </a:lnTo>
                  <a:lnTo>
                    <a:pt x="71" y="107"/>
                  </a:lnTo>
                  <a:lnTo>
                    <a:pt x="73" y="107"/>
                  </a:lnTo>
                  <a:lnTo>
                    <a:pt x="75" y="107"/>
                  </a:lnTo>
                  <a:lnTo>
                    <a:pt x="75" y="106"/>
                  </a:lnTo>
                  <a:lnTo>
                    <a:pt x="78" y="104"/>
                  </a:lnTo>
                  <a:lnTo>
                    <a:pt x="80" y="106"/>
                  </a:lnTo>
                  <a:lnTo>
                    <a:pt x="80" y="104"/>
                  </a:lnTo>
                  <a:lnTo>
                    <a:pt x="83" y="104"/>
                  </a:lnTo>
                  <a:lnTo>
                    <a:pt x="83" y="102"/>
                  </a:lnTo>
                  <a:lnTo>
                    <a:pt x="85" y="102"/>
                  </a:lnTo>
                  <a:lnTo>
                    <a:pt x="87" y="102"/>
                  </a:lnTo>
                  <a:lnTo>
                    <a:pt x="88" y="101"/>
                  </a:lnTo>
                  <a:lnTo>
                    <a:pt x="92" y="99"/>
                  </a:lnTo>
                  <a:lnTo>
                    <a:pt x="93" y="97"/>
                  </a:lnTo>
                  <a:lnTo>
                    <a:pt x="95" y="97"/>
                  </a:lnTo>
                  <a:lnTo>
                    <a:pt x="95" y="95"/>
                  </a:lnTo>
                  <a:lnTo>
                    <a:pt x="97" y="95"/>
                  </a:lnTo>
                  <a:lnTo>
                    <a:pt x="99" y="94"/>
                  </a:lnTo>
                  <a:lnTo>
                    <a:pt x="100" y="92"/>
                  </a:lnTo>
                  <a:lnTo>
                    <a:pt x="102" y="90"/>
                  </a:lnTo>
                  <a:lnTo>
                    <a:pt x="104" y="89"/>
                  </a:lnTo>
                  <a:lnTo>
                    <a:pt x="105" y="87"/>
                  </a:lnTo>
                  <a:lnTo>
                    <a:pt x="109" y="84"/>
                  </a:lnTo>
                  <a:lnTo>
                    <a:pt x="111" y="84"/>
                  </a:lnTo>
                  <a:lnTo>
                    <a:pt x="112" y="77"/>
                  </a:lnTo>
                  <a:lnTo>
                    <a:pt x="117" y="70"/>
                  </a:lnTo>
                  <a:lnTo>
                    <a:pt x="116" y="68"/>
                  </a:lnTo>
                  <a:lnTo>
                    <a:pt x="117" y="65"/>
                  </a:lnTo>
                  <a:lnTo>
                    <a:pt x="117" y="63"/>
                  </a:lnTo>
                  <a:lnTo>
                    <a:pt x="117" y="61"/>
                  </a:lnTo>
                  <a:lnTo>
                    <a:pt x="119" y="60"/>
                  </a:lnTo>
                  <a:lnTo>
                    <a:pt x="119" y="58"/>
                  </a:lnTo>
                  <a:lnTo>
                    <a:pt x="119" y="56"/>
                  </a:lnTo>
                  <a:lnTo>
                    <a:pt x="119" y="55"/>
                  </a:lnTo>
                  <a:lnTo>
                    <a:pt x="119" y="53"/>
                  </a:lnTo>
                  <a:lnTo>
                    <a:pt x="119" y="51"/>
                  </a:lnTo>
                  <a:lnTo>
                    <a:pt x="119" y="49"/>
                  </a:lnTo>
                  <a:lnTo>
                    <a:pt x="119" y="48"/>
                  </a:lnTo>
                  <a:lnTo>
                    <a:pt x="119" y="46"/>
                  </a:lnTo>
                  <a:lnTo>
                    <a:pt x="117" y="46"/>
                  </a:lnTo>
                  <a:lnTo>
                    <a:pt x="119" y="44"/>
                  </a:lnTo>
                  <a:lnTo>
                    <a:pt x="117" y="44"/>
                  </a:lnTo>
                  <a:lnTo>
                    <a:pt x="119" y="43"/>
                  </a:lnTo>
                  <a:lnTo>
                    <a:pt x="117" y="39"/>
                  </a:lnTo>
                  <a:lnTo>
                    <a:pt x="117" y="37"/>
                  </a:lnTo>
                  <a:lnTo>
                    <a:pt x="117" y="36"/>
                  </a:lnTo>
                  <a:lnTo>
                    <a:pt x="116" y="34"/>
                  </a:lnTo>
                  <a:lnTo>
                    <a:pt x="114" y="32"/>
                  </a:lnTo>
                  <a:lnTo>
                    <a:pt x="116" y="32"/>
                  </a:lnTo>
                  <a:lnTo>
                    <a:pt x="114" y="31"/>
                  </a:lnTo>
                  <a:lnTo>
                    <a:pt x="112" y="27"/>
                  </a:lnTo>
                  <a:lnTo>
                    <a:pt x="111" y="27"/>
                  </a:lnTo>
                  <a:lnTo>
                    <a:pt x="112" y="27"/>
                  </a:lnTo>
                  <a:lnTo>
                    <a:pt x="111" y="26"/>
                  </a:lnTo>
                  <a:lnTo>
                    <a:pt x="111" y="24"/>
                  </a:lnTo>
                  <a:lnTo>
                    <a:pt x="109" y="24"/>
                  </a:lnTo>
                  <a:lnTo>
                    <a:pt x="109" y="22"/>
                  </a:lnTo>
                  <a:lnTo>
                    <a:pt x="107" y="22"/>
                  </a:lnTo>
                  <a:lnTo>
                    <a:pt x="107" y="20"/>
                  </a:lnTo>
                  <a:lnTo>
                    <a:pt x="105" y="20"/>
                  </a:lnTo>
                  <a:lnTo>
                    <a:pt x="105" y="19"/>
                  </a:lnTo>
                  <a:lnTo>
                    <a:pt x="105" y="17"/>
                  </a:lnTo>
                  <a:lnTo>
                    <a:pt x="104" y="17"/>
                  </a:lnTo>
                  <a:lnTo>
                    <a:pt x="100" y="15"/>
                  </a:lnTo>
                  <a:lnTo>
                    <a:pt x="100" y="14"/>
                  </a:lnTo>
                  <a:lnTo>
                    <a:pt x="99" y="12"/>
                  </a:lnTo>
                  <a:lnTo>
                    <a:pt x="97" y="12"/>
                  </a:lnTo>
                  <a:lnTo>
                    <a:pt x="97" y="10"/>
                  </a:lnTo>
                  <a:lnTo>
                    <a:pt x="93" y="10"/>
                  </a:lnTo>
                  <a:lnTo>
                    <a:pt x="93" y="8"/>
                  </a:lnTo>
                  <a:lnTo>
                    <a:pt x="87" y="5"/>
                  </a:lnTo>
                  <a:close/>
                </a:path>
              </a:pathLst>
            </a:custGeom>
            <a:solidFill>
              <a:srgbClr val="808080"/>
            </a:solidFill>
            <a:ln w="9525">
              <a:noFill/>
              <a:round/>
              <a:headEnd/>
              <a:tailEnd/>
            </a:ln>
          </p:spPr>
          <p:txBody>
            <a:bodyPr/>
            <a:lstStyle/>
            <a:p>
              <a:endParaRPr lang="en-US"/>
            </a:p>
          </p:txBody>
        </p:sp>
        <p:sp>
          <p:nvSpPr>
            <p:cNvPr id="636" name="Freeform 2807"/>
            <p:cNvSpPr>
              <a:spLocks/>
            </p:cNvSpPr>
            <p:nvPr/>
          </p:nvSpPr>
          <p:spPr bwMode="auto">
            <a:xfrm>
              <a:off x="3274" y="2656"/>
              <a:ext cx="115" cy="111"/>
            </a:xfrm>
            <a:custGeom>
              <a:avLst/>
              <a:gdLst>
                <a:gd name="T0" fmla="*/ 77 w 115"/>
                <a:gd name="T1" fmla="*/ 2 h 111"/>
                <a:gd name="T2" fmla="*/ 70 w 115"/>
                <a:gd name="T3" fmla="*/ 0 h 111"/>
                <a:gd name="T4" fmla="*/ 65 w 115"/>
                <a:gd name="T5" fmla="*/ 0 h 111"/>
                <a:gd name="T6" fmla="*/ 58 w 115"/>
                <a:gd name="T7" fmla="*/ 0 h 111"/>
                <a:gd name="T8" fmla="*/ 51 w 115"/>
                <a:gd name="T9" fmla="*/ 0 h 111"/>
                <a:gd name="T10" fmla="*/ 43 w 115"/>
                <a:gd name="T11" fmla="*/ 2 h 111"/>
                <a:gd name="T12" fmla="*/ 33 w 115"/>
                <a:gd name="T13" fmla="*/ 5 h 111"/>
                <a:gd name="T14" fmla="*/ 26 w 115"/>
                <a:gd name="T15" fmla="*/ 8 h 111"/>
                <a:gd name="T16" fmla="*/ 21 w 115"/>
                <a:gd name="T17" fmla="*/ 14 h 111"/>
                <a:gd name="T18" fmla="*/ 16 w 115"/>
                <a:gd name="T19" fmla="*/ 19 h 111"/>
                <a:gd name="T20" fmla="*/ 12 w 115"/>
                <a:gd name="T21" fmla="*/ 22 h 111"/>
                <a:gd name="T22" fmla="*/ 7 w 115"/>
                <a:gd name="T23" fmla="*/ 29 h 111"/>
                <a:gd name="T24" fmla="*/ 2 w 115"/>
                <a:gd name="T25" fmla="*/ 39 h 111"/>
                <a:gd name="T26" fmla="*/ 0 w 115"/>
                <a:gd name="T27" fmla="*/ 48 h 111"/>
                <a:gd name="T28" fmla="*/ 0 w 115"/>
                <a:gd name="T29" fmla="*/ 54 h 111"/>
                <a:gd name="T30" fmla="*/ 0 w 115"/>
                <a:gd name="T31" fmla="*/ 61 h 111"/>
                <a:gd name="T32" fmla="*/ 2 w 115"/>
                <a:gd name="T33" fmla="*/ 70 h 111"/>
                <a:gd name="T34" fmla="*/ 5 w 115"/>
                <a:gd name="T35" fmla="*/ 80 h 111"/>
                <a:gd name="T36" fmla="*/ 7 w 115"/>
                <a:gd name="T37" fmla="*/ 87 h 111"/>
                <a:gd name="T38" fmla="*/ 11 w 115"/>
                <a:gd name="T39" fmla="*/ 90 h 111"/>
                <a:gd name="T40" fmla="*/ 14 w 115"/>
                <a:gd name="T41" fmla="*/ 95 h 111"/>
                <a:gd name="T42" fmla="*/ 21 w 115"/>
                <a:gd name="T43" fmla="*/ 99 h 111"/>
                <a:gd name="T44" fmla="*/ 26 w 115"/>
                <a:gd name="T45" fmla="*/ 102 h 111"/>
                <a:gd name="T46" fmla="*/ 31 w 115"/>
                <a:gd name="T47" fmla="*/ 107 h 111"/>
                <a:gd name="T48" fmla="*/ 40 w 115"/>
                <a:gd name="T49" fmla="*/ 109 h 111"/>
                <a:gd name="T50" fmla="*/ 46 w 115"/>
                <a:gd name="T51" fmla="*/ 111 h 111"/>
                <a:gd name="T52" fmla="*/ 53 w 115"/>
                <a:gd name="T53" fmla="*/ 111 h 111"/>
                <a:gd name="T54" fmla="*/ 60 w 115"/>
                <a:gd name="T55" fmla="*/ 111 h 111"/>
                <a:gd name="T56" fmla="*/ 67 w 115"/>
                <a:gd name="T57" fmla="*/ 111 h 111"/>
                <a:gd name="T58" fmla="*/ 79 w 115"/>
                <a:gd name="T59" fmla="*/ 107 h 111"/>
                <a:gd name="T60" fmla="*/ 84 w 115"/>
                <a:gd name="T61" fmla="*/ 104 h 111"/>
                <a:gd name="T62" fmla="*/ 91 w 115"/>
                <a:gd name="T63" fmla="*/ 101 h 111"/>
                <a:gd name="T64" fmla="*/ 96 w 115"/>
                <a:gd name="T65" fmla="*/ 97 h 111"/>
                <a:gd name="T66" fmla="*/ 99 w 115"/>
                <a:gd name="T67" fmla="*/ 92 h 111"/>
                <a:gd name="T68" fmla="*/ 103 w 115"/>
                <a:gd name="T69" fmla="*/ 87 h 111"/>
                <a:gd name="T70" fmla="*/ 108 w 115"/>
                <a:gd name="T71" fmla="*/ 83 h 111"/>
                <a:gd name="T72" fmla="*/ 111 w 115"/>
                <a:gd name="T73" fmla="*/ 73 h 111"/>
                <a:gd name="T74" fmla="*/ 113 w 115"/>
                <a:gd name="T75" fmla="*/ 66 h 111"/>
                <a:gd name="T76" fmla="*/ 115 w 115"/>
                <a:gd name="T77" fmla="*/ 61 h 111"/>
                <a:gd name="T78" fmla="*/ 115 w 115"/>
                <a:gd name="T79" fmla="*/ 54 h 111"/>
                <a:gd name="T80" fmla="*/ 115 w 115"/>
                <a:gd name="T81" fmla="*/ 48 h 111"/>
                <a:gd name="T82" fmla="*/ 113 w 115"/>
                <a:gd name="T83" fmla="*/ 41 h 111"/>
                <a:gd name="T84" fmla="*/ 109 w 115"/>
                <a:gd name="T85" fmla="*/ 31 h 111"/>
                <a:gd name="T86" fmla="*/ 108 w 115"/>
                <a:gd name="T87" fmla="*/ 24 h 111"/>
                <a:gd name="T88" fmla="*/ 103 w 115"/>
                <a:gd name="T89" fmla="*/ 20 h 111"/>
                <a:gd name="T90" fmla="*/ 99 w 115"/>
                <a:gd name="T91" fmla="*/ 15 h 111"/>
                <a:gd name="T92" fmla="*/ 96 w 115"/>
                <a:gd name="T93" fmla="*/ 12 h 111"/>
                <a:gd name="T94" fmla="*/ 89 w 115"/>
                <a:gd name="T95" fmla="*/ 8 h 111"/>
                <a:gd name="T96" fmla="*/ 82 w 115"/>
                <a:gd name="T97" fmla="*/ 5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5"/>
                <a:gd name="T148" fmla="*/ 0 h 111"/>
                <a:gd name="T149" fmla="*/ 115 w 115"/>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5" h="111">
                  <a:moveTo>
                    <a:pt x="82" y="5"/>
                  </a:moveTo>
                  <a:lnTo>
                    <a:pt x="79" y="3"/>
                  </a:lnTo>
                  <a:lnTo>
                    <a:pt x="77" y="3"/>
                  </a:lnTo>
                  <a:lnTo>
                    <a:pt x="77" y="2"/>
                  </a:lnTo>
                  <a:lnTo>
                    <a:pt x="75" y="2"/>
                  </a:lnTo>
                  <a:lnTo>
                    <a:pt x="74" y="2"/>
                  </a:lnTo>
                  <a:lnTo>
                    <a:pt x="72" y="2"/>
                  </a:lnTo>
                  <a:lnTo>
                    <a:pt x="70" y="0"/>
                  </a:lnTo>
                  <a:lnTo>
                    <a:pt x="69" y="2"/>
                  </a:lnTo>
                  <a:lnTo>
                    <a:pt x="69" y="0"/>
                  </a:lnTo>
                  <a:lnTo>
                    <a:pt x="67" y="0"/>
                  </a:lnTo>
                  <a:lnTo>
                    <a:pt x="65" y="0"/>
                  </a:lnTo>
                  <a:lnTo>
                    <a:pt x="63" y="0"/>
                  </a:lnTo>
                  <a:lnTo>
                    <a:pt x="62" y="0"/>
                  </a:lnTo>
                  <a:lnTo>
                    <a:pt x="60" y="0"/>
                  </a:lnTo>
                  <a:lnTo>
                    <a:pt x="58" y="0"/>
                  </a:lnTo>
                  <a:lnTo>
                    <a:pt x="57" y="0"/>
                  </a:lnTo>
                  <a:lnTo>
                    <a:pt x="55" y="0"/>
                  </a:lnTo>
                  <a:lnTo>
                    <a:pt x="53" y="0"/>
                  </a:lnTo>
                  <a:lnTo>
                    <a:pt x="51" y="0"/>
                  </a:lnTo>
                  <a:lnTo>
                    <a:pt x="50" y="2"/>
                  </a:lnTo>
                  <a:lnTo>
                    <a:pt x="48" y="2"/>
                  </a:lnTo>
                  <a:lnTo>
                    <a:pt x="46" y="2"/>
                  </a:lnTo>
                  <a:lnTo>
                    <a:pt x="43" y="2"/>
                  </a:lnTo>
                  <a:lnTo>
                    <a:pt x="41" y="2"/>
                  </a:lnTo>
                  <a:lnTo>
                    <a:pt x="36" y="3"/>
                  </a:lnTo>
                  <a:lnTo>
                    <a:pt x="34" y="5"/>
                  </a:lnTo>
                  <a:lnTo>
                    <a:pt x="33" y="5"/>
                  </a:lnTo>
                  <a:lnTo>
                    <a:pt x="31" y="7"/>
                  </a:lnTo>
                  <a:lnTo>
                    <a:pt x="29" y="7"/>
                  </a:lnTo>
                  <a:lnTo>
                    <a:pt x="28" y="8"/>
                  </a:lnTo>
                  <a:lnTo>
                    <a:pt x="26" y="8"/>
                  </a:lnTo>
                  <a:lnTo>
                    <a:pt x="26" y="10"/>
                  </a:lnTo>
                  <a:lnTo>
                    <a:pt x="24" y="12"/>
                  </a:lnTo>
                  <a:lnTo>
                    <a:pt x="22" y="12"/>
                  </a:lnTo>
                  <a:lnTo>
                    <a:pt x="21" y="14"/>
                  </a:lnTo>
                  <a:lnTo>
                    <a:pt x="19" y="15"/>
                  </a:lnTo>
                  <a:lnTo>
                    <a:pt x="17" y="15"/>
                  </a:lnTo>
                  <a:lnTo>
                    <a:pt x="16" y="17"/>
                  </a:lnTo>
                  <a:lnTo>
                    <a:pt x="16" y="19"/>
                  </a:lnTo>
                  <a:lnTo>
                    <a:pt x="14" y="19"/>
                  </a:lnTo>
                  <a:lnTo>
                    <a:pt x="14" y="20"/>
                  </a:lnTo>
                  <a:lnTo>
                    <a:pt x="12" y="20"/>
                  </a:lnTo>
                  <a:lnTo>
                    <a:pt x="12" y="22"/>
                  </a:lnTo>
                  <a:lnTo>
                    <a:pt x="11" y="24"/>
                  </a:lnTo>
                  <a:lnTo>
                    <a:pt x="9" y="24"/>
                  </a:lnTo>
                  <a:lnTo>
                    <a:pt x="9" y="25"/>
                  </a:lnTo>
                  <a:lnTo>
                    <a:pt x="7" y="29"/>
                  </a:lnTo>
                  <a:lnTo>
                    <a:pt x="5" y="34"/>
                  </a:lnTo>
                  <a:lnTo>
                    <a:pt x="4" y="36"/>
                  </a:lnTo>
                  <a:lnTo>
                    <a:pt x="4" y="37"/>
                  </a:lnTo>
                  <a:lnTo>
                    <a:pt x="2" y="39"/>
                  </a:lnTo>
                  <a:lnTo>
                    <a:pt x="2" y="41"/>
                  </a:lnTo>
                  <a:lnTo>
                    <a:pt x="2" y="43"/>
                  </a:lnTo>
                  <a:lnTo>
                    <a:pt x="2" y="46"/>
                  </a:lnTo>
                  <a:lnTo>
                    <a:pt x="0" y="48"/>
                  </a:lnTo>
                  <a:lnTo>
                    <a:pt x="0" y="49"/>
                  </a:lnTo>
                  <a:lnTo>
                    <a:pt x="0" y="51"/>
                  </a:lnTo>
                  <a:lnTo>
                    <a:pt x="0" y="53"/>
                  </a:lnTo>
                  <a:lnTo>
                    <a:pt x="0" y="54"/>
                  </a:lnTo>
                  <a:lnTo>
                    <a:pt x="0" y="56"/>
                  </a:lnTo>
                  <a:lnTo>
                    <a:pt x="0" y="58"/>
                  </a:lnTo>
                  <a:lnTo>
                    <a:pt x="0" y="60"/>
                  </a:lnTo>
                  <a:lnTo>
                    <a:pt x="0" y="61"/>
                  </a:lnTo>
                  <a:lnTo>
                    <a:pt x="0" y="63"/>
                  </a:lnTo>
                  <a:lnTo>
                    <a:pt x="0" y="65"/>
                  </a:lnTo>
                  <a:lnTo>
                    <a:pt x="0" y="66"/>
                  </a:lnTo>
                  <a:lnTo>
                    <a:pt x="2" y="70"/>
                  </a:lnTo>
                  <a:lnTo>
                    <a:pt x="2" y="72"/>
                  </a:lnTo>
                  <a:lnTo>
                    <a:pt x="2" y="73"/>
                  </a:lnTo>
                  <a:lnTo>
                    <a:pt x="4" y="78"/>
                  </a:lnTo>
                  <a:lnTo>
                    <a:pt x="5" y="80"/>
                  </a:lnTo>
                  <a:lnTo>
                    <a:pt x="5" y="83"/>
                  </a:lnTo>
                  <a:lnTo>
                    <a:pt x="5" y="85"/>
                  </a:lnTo>
                  <a:lnTo>
                    <a:pt x="7" y="85"/>
                  </a:lnTo>
                  <a:lnTo>
                    <a:pt x="7" y="87"/>
                  </a:lnTo>
                  <a:lnTo>
                    <a:pt x="9" y="87"/>
                  </a:lnTo>
                  <a:lnTo>
                    <a:pt x="9" y="89"/>
                  </a:lnTo>
                  <a:lnTo>
                    <a:pt x="9" y="90"/>
                  </a:lnTo>
                  <a:lnTo>
                    <a:pt x="11" y="90"/>
                  </a:lnTo>
                  <a:lnTo>
                    <a:pt x="12" y="92"/>
                  </a:lnTo>
                  <a:lnTo>
                    <a:pt x="12" y="94"/>
                  </a:lnTo>
                  <a:lnTo>
                    <a:pt x="14" y="94"/>
                  </a:lnTo>
                  <a:lnTo>
                    <a:pt x="14" y="95"/>
                  </a:lnTo>
                  <a:lnTo>
                    <a:pt x="16" y="97"/>
                  </a:lnTo>
                  <a:lnTo>
                    <a:pt x="17" y="97"/>
                  </a:lnTo>
                  <a:lnTo>
                    <a:pt x="19" y="99"/>
                  </a:lnTo>
                  <a:lnTo>
                    <a:pt x="21" y="99"/>
                  </a:lnTo>
                  <a:lnTo>
                    <a:pt x="21" y="101"/>
                  </a:lnTo>
                  <a:lnTo>
                    <a:pt x="22" y="101"/>
                  </a:lnTo>
                  <a:lnTo>
                    <a:pt x="22" y="102"/>
                  </a:lnTo>
                  <a:lnTo>
                    <a:pt x="26" y="102"/>
                  </a:lnTo>
                  <a:lnTo>
                    <a:pt x="26" y="104"/>
                  </a:lnTo>
                  <a:lnTo>
                    <a:pt x="28" y="104"/>
                  </a:lnTo>
                  <a:lnTo>
                    <a:pt x="28" y="106"/>
                  </a:lnTo>
                  <a:lnTo>
                    <a:pt x="31" y="107"/>
                  </a:lnTo>
                  <a:lnTo>
                    <a:pt x="34" y="109"/>
                  </a:lnTo>
                  <a:lnTo>
                    <a:pt x="36" y="109"/>
                  </a:lnTo>
                  <a:lnTo>
                    <a:pt x="38" y="109"/>
                  </a:lnTo>
                  <a:lnTo>
                    <a:pt x="40" y="109"/>
                  </a:lnTo>
                  <a:lnTo>
                    <a:pt x="41" y="111"/>
                  </a:lnTo>
                  <a:lnTo>
                    <a:pt x="43" y="111"/>
                  </a:lnTo>
                  <a:lnTo>
                    <a:pt x="45" y="111"/>
                  </a:lnTo>
                  <a:lnTo>
                    <a:pt x="46" y="111"/>
                  </a:lnTo>
                  <a:lnTo>
                    <a:pt x="48" y="111"/>
                  </a:lnTo>
                  <a:lnTo>
                    <a:pt x="50" y="111"/>
                  </a:lnTo>
                  <a:lnTo>
                    <a:pt x="51" y="111"/>
                  </a:lnTo>
                  <a:lnTo>
                    <a:pt x="53" y="111"/>
                  </a:lnTo>
                  <a:lnTo>
                    <a:pt x="55" y="111"/>
                  </a:lnTo>
                  <a:lnTo>
                    <a:pt x="57" y="111"/>
                  </a:lnTo>
                  <a:lnTo>
                    <a:pt x="58" y="111"/>
                  </a:lnTo>
                  <a:lnTo>
                    <a:pt x="60" y="111"/>
                  </a:lnTo>
                  <a:lnTo>
                    <a:pt x="62" y="111"/>
                  </a:lnTo>
                  <a:lnTo>
                    <a:pt x="63" y="111"/>
                  </a:lnTo>
                  <a:lnTo>
                    <a:pt x="65" y="111"/>
                  </a:lnTo>
                  <a:lnTo>
                    <a:pt x="67" y="111"/>
                  </a:lnTo>
                  <a:lnTo>
                    <a:pt x="69" y="111"/>
                  </a:lnTo>
                  <a:lnTo>
                    <a:pt x="72" y="109"/>
                  </a:lnTo>
                  <a:lnTo>
                    <a:pt x="77" y="107"/>
                  </a:lnTo>
                  <a:lnTo>
                    <a:pt x="79" y="107"/>
                  </a:lnTo>
                  <a:lnTo>
                    <a:pt x="80" y="107"/>
                  </a:lnTo>
                  <a:lnTo>
                    <a:pt x="80" y="106"/>
                  </a:lnTo>
                  <a:lnTo>
                    <a:pt x="82" y="106"/>
                  </a:lnTo>
                  <a:lnTo>
                    <a:pt x="84" y="104"/>
                  </a:lnTo>
                  <a:lnTo>
                    <a:pt x="86" y="102"/>
                  </a:lnTo>
                  <a:lnTo>
                    <a:pt x="87" y="102"/>
                  </a:lnTo>
                  <a:lnTo>
                    <a:pt x="89" y="101"/>
                  </a:lnTo>
                  <a:lnTo>
                    <a:pt x="91" y="101"/>
                  </a:lnTo>
                  <a:lnTo>
                    <a:pt x="92" y="99"/>
                  </a:lnTo>
                  <a:lnTo>
                    <a:pt x="94" y="99"/>
                  </a:lnTo>
                  <a:lnTo>
                    <a:pt x="94" y="97"/>
                  </a:lnTo>
                  <a:lnTo>
                    <a:pt x="96" y="97"/>
                  </a:lnTo>
                  <a:lnTo>
                    <a:pt x="96" y="95"/>
                  </a:lnTo>
                  <a:lnTo>
                    <a:pt x="98" y="95"/>
                  </a:lnTo>
                  <a:lnTo>
                    <a:pt x="98" y="94"/>
                  </a:lnTo>
                  <a:lnTo>
                    <a:pt x="99" y="92"/>
                  </a:lnTo>
                  <a:lnTo>
                    <a:pt x="101" y="90"/>
                  </a:lnTo>
                  <a:lnTo>
                    <a:pt x="101" y="89"/>
                  </a:lnTo>
                  <a:lnTo>
                    <a:pt x="103" y="89"/>
                  </a:lnTo>
                  <a:lnTo>
                    <a:pt x="103" y="87"/>
                  </a:lnTo>
                  <a:lnTo>
                    <a:pt x="104" y="87"/>
                  </a:lnTo>
                  <a:lnTo>
                    <a:pt x="104" y="85"/>
                  </a:lnTo>
                  <a:lnTo>
                    <a:pt x="106" y="85"/>
                  </a:lnTo>
                  <a:lnTo>
                    <a:pt x="108" y="83"/>
                  </a:lnTo>
                  <a:lnTo>
                    <a:pt x="108" y="82"/>
                  </a:lnTo>
                  <a:lnTo>
                    <a:pt x="109" y="78"/>
                  </a:lnTo>
                  <a:lnTo>
                    <a:pt x="111" y="75"/>
                  </a:lnTo>
                  <a:lnTo>
                    <a:pt x="111" y="73"/>
                  </a:lnTo>
                  <a:lnTo>
                    <a:pt x="113" y="72"/>
                  </a:lnTo>
                  <a:lnTo>
                    <a:pt x="113" y="70"/>
                  </a:lnTo>
                  <a:lnTo>
                    <a:pt x="113" y="68"/>
                  </a:lnTo>
                  <a:lnTo>
                    <a:pt x="113" y="66"/>
                  </a:lnTo>
                  <a:lnTo>
                    <a:pt x="113" y="65"/>
                  </a:lnTo>
                  <a:lnTo>
                    <a:pt x="115" y="65"/>
                  </a:lnTo>
                  <a:lnTo>
                    <a:pt x="115" y="63"/>
                  </a:lnTo>
                  <a:lnTo>
                    <a:pt x="115" y="61"/>
                  </a:lnTo>
                  <a:lnTo>
                    <a:pt x="115" y="60"/>
                  </a:lnTo>
                  <a:lnTo>
                    <a:pt x="115" y="58"/>
                  </a:lnTo>
                  <a:lnTo>
                    <a:pt x="115" y="56"/>
                  </a:lnTo>
                  <a:lnTo>
                    <a:pt x="115" y="54"/>
                  </a:lnTo>
                  <a:lnTo>
                    <a:pt x="115" y="53"/>
                  </a:lnTo>
                  <a:lnTo>
                    <a:pt x="115" y="51"/>
                  </a:lnTo>
                  <a:lnTo>
                    <a:pt x="115" y="49"/>
                  </a:lnTo>
                  <a:lnTo>
                    <a:pt x="115" y="48"/>
                  </a:lnTo>
                  <a:lnTo>
                    <a:pt x="115" y="46"/>
                  </a:lnTo>
                  <a:lnTo>
                    <a:pt x="115" y="44"/>
                  </a:lnTo>
                  <a:lnTo>
                    <a:pt x="113" y="43"/>
                  </a:lnTo>
                  <a:lnTo>
                    <a:pt x="113" y="41"/>
                  </a:lnTo>
                  <a:lnTo>
                    <a:pt x="113" y="39"/>
                  </a:lnTo>
                  <a:lnTo>
                    <a:pt x="113" y="37"/>
                  </a:lnTo>
                  <a:lnTo>
                    <a:pt x="111" y="31"/>
                  </a:lnTo>
                  <a:lnTo>
                    <a:pt x="109" y="31"/>
                  </a:lnTo>
                  <a:lnTo>
                    <a:pt x="109" y="29"/>
                  </a:lnTo>
                  <a:lnTo>
                    <a:pt x="108" y="27"/>
                  </a:lnTo>
                  <a:lnTo>
                    <a:pt x="108" y="25"/>
                  </a:lnTo>
                  <a:lnTo>
                    <a:pt x="108" y="24"/>
                  </a:lnTo>
                  <a:lnTo>
                    <a:pt x="106" y="24"/>
                  </a:lnTo>
                  <a:lnTo>
                    <a:pt x="104" y="22"/>
                  </a:lnTo>
                  <a:lnTo>
                    <a:pt x="104" y="20"/>
                  </a:lnTo>
                  <a:lnTo>
                    <a:pt x="103" y="20"/>
                  </a:lnTo>
                  <a:lnTo>
                    <a:pt x="103" y="19"/>
                  </a:lnTo>
                  <a:lnTo>
                    <a:pt x="101" y="19"/>
                  </a:lnTo>
                  <a:lnTo>
                    <a:pt x="101" y="17"/>
                  </a:lnTo>
                  <a:lnTo>
                    <a:pt x="99" y="15"/>
                  </a:lnTo>
                  <a:lnTo>
                    <a:pt x="98" y="15"/>
                  </a:lnTo>
                  <a:lnTo>
                    <a:pt x="98" y="14"/>
                  </a:lnTo>
                  <a:lnTo>
                    <a:pt x="96" y="14"/>
                  </a:lnTo>
                  <a:lnTo>
                    <a:pt x="96" y="12"/>
                  </a:lnTo>
                  <a:lnTo>
                    <a:pt x="94" y="12"/>
                  </a:lnTo>
                  <a:lnTo>
                    <a:pt x="94" y="10"/>
                  </a:lnTo>
                  <a:lnTo>
                    <a:pt x="92" y="8"/>
                  </a:lnTo>
                  <a:lnTo>
                    <a:pt x="89" y="8"/>
                  </a:lnTo>
                  <a:lnTo>
                    <a:pt x="89" y="7"/>
                  </a:lnTo>
                  <a:lnTo>
                    <a:pt x="87" y="7"/>
                  </a:lnTo>
                  <a:lnTo>
                    <a:pt x="87" y="5"/>
                  </a:lnTo>
                  <a:lnTo>
                    <a:pt x="82" y="5"/>
                  </a:lnTo>
                  <a:close/>
                </a:path>
              </a:pathLst>
            </a:custGeom>
            <a:solidFill>
              <a:srgbClr val="808080"/>
            </a:solidFill>
            <a:ln w="9525">
              <a:noFill/>
              <a:round/>
              <a:headEnd/>
              <a:tailEnd/>
            </a:ln>
          </p:spPr>
          <p:txBody>
            <a:bodyPr/>
            <a:lstStyle/>
            <a:p>
              <a:endParaRPr lang="en-US"/>
            </a:p>
          </p:txBody>
        </p:sp>
        <p:sp>
          <p:nvSpPr>
            <p:cNvPr id="637" name="Freeform 2808"/>
            <p:cNvSpPr>
              <a:spLocks/>
            </p:cNvSpPr>
            <p:nvPr/>
          </p:nvSpPr>
          <p:spPr bwMode="auto">
            <a:xfrm>
              <a:off x="3240" y="2634"/>
              <a:ext cx="114" cy="111"/>
            </a:xfrm>
            <a:custGeom>
              <a:avLst/>
              <a:gdLst>
                <a:gd name="T0" fmla="*/ 77 w 114"/>
                <a:gd name="T1" fmla="*/ 1 h 111"/>
                <a:gd name="T2" fmla="*/ 70 w 114"/>
                <a:gd name="T3" fmla="*/ 0 h 111"/>
                <a:gd name="T4" fmla="*/ 65 w 114"/>
                <a:gd name="T5" fmla="*/ 0 h 111"/>
                <a:gd name="T6" fmla="*/ 58 w 114"/>
                <a:gd name="T7" fmla="*/ 0 h 111"/>
                <a:gd name="T8" fmla="*/ 51 w 114"/>
                <a:gd name="T9" fmla="*/ 0 h 111"/>
                <a:gd name="T10" fmla="*/ 45 w 114"/>
                <a:gd name="T11" fmla="*/ 1 h 111"/>
                <a:gd name="T12" fmla="*/ 34 w 114"/>
                <a:gd name="T13" fmla="*/ 5 h 111"/>
                <a:gd name="T14" fmla="*/ 29 w 114"/>
                <a:gd name="T15" fmla="*/ 8 h 111"/>
                <a:gd name="T16" fmla="*/ 24 w 114"/>
                <a:gd name="T17" fmla="*/ 12 h 111"/>
                <a:gd name="T18" fmla="*/ 19 w 114"/>
                <a:gd name="T19" fmla="*/ 15 h 111"/>
                <a:gd name="T20" fmla="*/ 16 w 114"/>
                <a:gd name="T21" fmla="*/ 20 h 111"/>
                <a:gd name="T22" fmla="*/ 10 w 114"/>
                <a:gd name="T23" fmla="*/ 24 h 111"/>
                <a:gd name="T24" fmla="*/ 5 w 114"/>
                <a:gd name="T25" fmla="*/ 34 h 111"/>
                <a:gd name="T26" fmla="*/ 2 w 114"/>
                <a:gd name="T27" fmla="*/ 41 h 111"/>
                <a:gd name="T28" fmla="*/ 0 w 114"/>
                <a:gd name="T29" fmla="*/ 49 h 111"/>
                <a:gd name="T30" fmla="*/ 0 w 114"/>
                <a:gd name="T31" fmla="*/ 56 h 111"/>
                <a:gd name="T32" fmla="*/ 0 w 114"/>
                <a:gd name="T33" fmla="*/ 63 h 111"/>
                <a:gd name="T34" fmla="*/ 2 w 114"/>
                <a:gd name="T35" fmla="*/ 71 h 111"/>
                <a:gd name="T36" fmla="*/ 5 w 114"/>
                <a:gd name="T37" fmla="*/ 83 h 111"/>
                <a:gd name="T38" fmla="*/ 9 w 114"/>
                <a:gd name="T39" fmla="*/ 87 h 111"/>
                <a:gd name="T40" fmla="*/ 12 w 114"/>
                <a:gd name="T41" fmla="*/ 90 h 111"/>
                <a:gd name="T42" fmla="*/ 16 w 114"/>
                <a:gd name="T43" fmla="*/ 95 h 111"/>
                <a:gd name="T44" fmla="*/ 21 w 114"/>
                <a:gd name="T45" fmla="*/ 99 h 111"/>
                <a:gd name="T46" fmla="*/ 26 w 114"/>
                <a:gd name="T47" fmla="*/ 102 h 111"/>
                <a:gd name="T48" fmla="*/ 33 w 114"/>
                <a:gd name="T49" fmla="*/ 107 h 111"/>
                <a:gd name="T50" fmla="*/ 41 w 114"/>
                <a:gd name="T51" fmla="*/ 111 h 111"/>
                <a:gd name="T52" fmla="*/ 48 w 114"/>
                <a:gd name="T53" fmla="*/ 111 h 111"/>
                <a:gd name="T54" fmla="*/ 55 w 114"/>
                <a:gd name="T55" fmla="*/ 111 h 111"/>
                <a:gd name="T56" fmla="*/ 62 w 114"/>
                <a:gd name="T57" fmla="*/ 111 h 111"/>
                <a:gd name="T58" fmla="*/ 68 w 114"/>
                <a:gd name="T59" fmla="*/ 111 h 111"/>
                <a:gd name="T60" fmla="*/ 80 w 114"/>
                <a:gd name="T61" fmla="*/ 107 h 111"/>
                <a:gd name="T62" fmla="*/ 85 w 114"/>
                <a:gd name="T63" fmla="*/ 104 h 111"/>
                <a:gd name="T64" fmla="*/ 89 w 114"/>
                <a:gd name="T65" fmla="*/ 100 h 111"/>
                <a:gd name="T66" fmla="*/ 96 w 114"/>
                <a:gd name="T67" fmla="*/ 97 h 111"/>
                <a:gd name="T68" fmla="*/ 99 w 114"/>
                <a:gd name="T69" fmla="*/ 94 h 111"/>
                <a:gd name="T70" fmla="*/ 103 w 114"/>
                <a:gd name="T71" fmla="*/ 88 h 111"/>
                <a:gd name="T72" fmla="*/ 106 w 114"/>
                <a:gd name="T73" fmla="*/ 85 h 111"/>
                <a:gd name="T74" fmla="*/ 111 w 114"/>
                <a:gd name="T75" fmla="*/ 75 h 111"/>
                <a:gd name="T76" fmla="*/ 114 w 114"/>
                <a:gd name="T77" fmla="*/ 70 h 111"/>
                <a:gd name="T78" fmla="*/ 114 w 114"/>
                <a:gd name="T79" fmla="*/ 63 h 111"/>
                <a:gd name="T80" fmla="*/ 114 w 114"/>
                <a:gd name="T81" fmla="*/ 56 h 111"/>
                <a:gd name="T82" fmla="*/ 114 w 114"/>
                <a:gd name="T83" fmla="*/ 49 h 111"/>
                <a:gd name="T84" fmla="*/ 114 w 114"/>
                <a:gd name="T85" fmla="*/ 42 h 111"/>
                <a:gd name="T86" fmla="*/ 113 w 114"/>
                <a:gd name="T87" fmla="*/ 37 h 111"/>
                <a:gd name="T88" fmla="*/ 108 w 114"/>
                <a:gd name="T89" fmla="*/ 25 h 111"/>
                <a:gd name="T90" fmla="*/ 106 w 114"/>
                <a:gd name="T91" fmla="*/ 20 h 111"/>
                <a:gd name="T92" fmla="*/ 101 w 114"/>
                <a:gd name="T93" fmla="*/ 17 h 111"/>
                <a:gd name="T94" fmla="*/ 97 w 114"/>
                <a:gd name="T95" fmla="*/ 13 h 111"/>
                <a:gd name="T96" fmla="*/ 92 w 114"/>
                <a:gd name="T97" fmla="*/ 8 h 111"/>
                <a:gd name="T98" fmla="*/ 87 w 114"/>
                <a:gd name="T99" fmla="*/ 5 h 1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
                <a:gd name="T151" fmla="*/ 0 h 111"/>
                <a:gd name="T152" fmla="*/ 114 w 114"/>
                <a:gd name="T153" fmla="*/ 111 h 11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 h="111">
                  <a:moveTo>
                    <a:pt x="84" y="5"/>
                  </a:moveTo>
                  <a:lnTo>
                    <a:pt x="80" y="3"/>
                  </a:lnTo>
                  <a:lnTo>
                    <a:pt x="79" y="3"/>
                  </a:lnTo>
                  <a:lnTo>
                    <a:pt x="77" y="1"/>
                  </a:lnTo>
                  <a:lnTo>
                    <a:pt x="75" y="1"/>
                  </a:lnTo>
                  <a:lnTo>
                    <a:pt x="74" y="1"/>
                  </a:lnTo>
                  <a:lnTo>
                    <a:pt x="72" y="1"/>
                  </a:lnTo>
                  <a:lnTo>
                    <a:pt x="70" y="0"/>
                  </a:lnTo>
                  <a:lnTo>
                    <a:pt x="68" y="1"/>
                  </a:lnTo>
                  <a:lnTo>
                    <a:pt x="68" y="0"/>
                  </a:lnTo>
                  <a:lnTo>
                    <a:pt x="67" y="0"/>
                  </a:lnTo>
                  <a:lnTo>
                    <a:pt x="65" y="0"/>
                  </a:lnTo>
                  <a:lnTo>
                    <a:pt x="63" y="0"/>
                  </a:lnTo>
                  <a:lnTo>
                    <a:pt x="62" y="0"/>
                  </a:lnTo>
                  <a:lnTo>
                    <a:pt x="60" y="0"/>
                  </a:lnTo>
                  <a:lnTo>
                    <a:pt x="58" y="0"/>
                  </a:lnTo>
                  <a:lnTo>
                    <a:pt x="56" y="0"/>
                  </a:lnTo>
                  <a:lnTo>
                    <a:pt x="55" y="0"/>
                  </a:lnTo>
                  <a:lnTo>
                    <a:pt x="53" y="0"/>
                  </a:lnTo>
                  <a:lnTo>
                    <a:pt x="51" y="0"/>
                  </a:lnTo>
                  <a:lnTo>
                    <a:pt x="50" y="1"/>
                  </a:lnTo>
                  <a:lnTo>
                    <a:pt x="48" y="1"/>
                  </a:lnTo>
                  <a:lnTo>
                    <a:pt x="46" y="1"/>
                  </a:lnTo>
                  <a:lnTo>
                    <a:pt x="45" y="1"/>
                  </a:lnTo>
                  <a:lnTo>
                    <a:pt x="43" y="1"/>
                  </a:lnTo>
                  <a:lnTo>
                    <a:pt x="38" y="3"/>
                  </a:lnTo>
                  <a:lnTo>
                    <a:pt x="36" y="5"/>
                  </a:lnTo>
                  <a:lnTo>
                    <a:pt x="34" y="5"/>
                  </a:lnTo>
                  <a:lnTo>
                    <a:pt x="33" y="7"/>
                  </a:lnTo>
                  <a:lnTo>
                    <a:pt x="31" y="7"/>
                  </a:lnTo>
                  <a:lnTo>
                    <a:pt x="29" y="7"/>
                  </a:lnTo>
                  <a:lnTo>
                    <a:pt x="29" y="8"/>
                  </a:lnTo>
                  <a:lnTo>
                    <a:pt x="28" y="8"/>
                  </a:lnTo>
                  <a:lnTo>
                    <a:pt x="26" y="8"/>
                  </a:lnTo>
                  <a:lnTo>
                    <a:pt x="26" y="10"/>
                  </a:lnTo>
                  <a:lnTo>
                    <a:pt x="24" y="12"/>
                  </a:lnTo>
                  <a:lnTo>
                    <a:pt x="22" y="12"/>
                  </a:lnTo>
                  <a:lnTo>
                    <a:pt x="22" y="13"/>
                  </a:lnTo>
                  <a:lnTo>
                    <a:pt x="21" y="13"/>
                  </a:lnTo>
                  <a:lnTo>
                    <a:pt x="19" y="15"/>
                  </a:lnTo>
                  <a:lnTo>
                    <a:pt x="17" y="17"/>
                  </a:lnTo>
                  <a:lnTo>
                    <a:pt x="17" y="18"/>
                  </a:lnTo>
                  <a:lnTo>
                    <a:pt x="16" y="18"/>
                  </a:lnTo>
                  <a:lnTo>
                    <a:pt x="16" y="20"/>
                  </a:lnTo>
                  <a:lnTo>
                    <a:pt x="14" y="20"/>
                  </a:lnTo>
                  <a:lnTo>
                    <a:pt x="14" y="22"/>
                  </a:lnTo>
                  <a:lnTo>
                    <a:pt x="12" y="24"/>
                  </a:lnTo>
                  <a:lnTo>
                    <a:pt x="10" y="24"/>
                  </a:lnTo>
                  <a:lnTo>
                    <a:pt x="10" y="25"/>
                  </a:lnTo>
                  <a:lnTo>
                    <a:pt x="9" y="25"/>
                  </a:lnTo>
                  <a:lnTo>
                    <a:pt x="9" y="29"/>
                  </a:lnTo>
                  <a:lnTo>
                    <a:pt x="5" y="34"/>
                  </a:lnTo>
                  <a:lnTo>
                    <a:pt x="4" y="36"/>
                  </a:lnTo>
                  <a:lnTo>
                    <a:pt x="4" y="37"/>
                  </a:lnTo>
                  <a:lnTo>
                    <a:pt x="2" y="39"/>
                  </a:lnTo>
                  <a:lnTo>
                    <a:pt x="2" y="41"/>
                  </a:lnTo>
                  <a:lnTo>
                    <a:pt x="2" y="42"/>
                  </a:lnTo>
                  <a:lnTo>
                    <a:pt x="2" y="46"/>
                  </a:lnTo>
                  <a:lnTo>
                    <a:pt x="0" y="47"/>
                  </a:lnTo>
                  <a:lnTo>
                    <a:pt x="0" y="49"/>
                  </a:lnTo>
                  <a:lnTo>
                    <a:pt x="0" y="51"/>
                  </a:lnTo>
                  <a:lnTo>
                    <a:pt x="0" y="53"/>
                  </a:lnTo>
                  <a:lnTo>
                    <a:pt x="0" y="54"/>
                  </a:lnTo>
                  <a:lnTo>
                    <a:pt x="0" y="56"/>
                  </a:lnTo>
                  <a:lnTo>
                    <a:pt x="0" y="58"/>
                  </a:lnTo>
                  <a:lnTo>
                    <a:pt x="0" y="59"/>
                  </a:lnTo>
                  <a:lnTo>
                    <a:pt x="0" y="61"/>
                  </a:lnTo>
                  <a:lnTo>
                    <a:pt x="0" y="63"/>
                  </a:lnTo>
                  <a:lnTo>
                    <a:pt x="0" y="65"/>
                  </a:lnTo>
                  <a:lnTo>
                    <a:pt x="0" y="66"/>
                  </a:lnTo>
                  <a:lnTo>
                    <a:pt x="2" y="70"/>
                  </a:lnTo>
                  <a:lnTo>
                    <a:pt x="2" y="71"/>
                  </a:lnTo>
                  <a:lnTo>
                    <a:pt x="2" y="73"/>
                  </a:lnTo>
                  <a:lnTo>
                    <a:pt x="4" y="78"/>
                  </a:lnTo>
                  <a:lnTo>
                    <a:pt x="5" y="80"/>
                  </a:lnTo>
                  <a:lnTo>
                    <a:pt x="5" y="83"/>
                  </a:lnTo>
                  <a:lnTo>
                    <a:pt x="7" y="83"/>
                  </a:lnTo>
                  <a:lnTo>
                    <a:pt x="7" y="85"/>
                  </a:lnTo>
                  <a:lnTo>
                    <a:pt x="9" y="85"/>
                  </a:lnTo>
                  <a:lnTo>
                    <a:pt x="9" y="87"/>
                  </a:lnTo>
                  <a:lnTo>
                    <a:pt x="9" y="88"/>
                  </a:lnTo>
                  <a:lnTo>
                    <a:pt x="10" y="88"/>
                  </a:lnTo>
                  <a:lnTo>
                    <a:pt x="10" y="90"/>
                  </a:lnTo>
                  <a:lnTo>
                    <a:pt x="12" y="90"/>
                  </a:lnTo>
                  <a:lnTo>
                    <a:pt x="14" y="92"/>
                  </a:lnTo>
                  <a:lnTo>
                    <a:pt x="14" y="94"/>
                  </a:lnTo>
                  <a:lnTo>
                    <a:pt x="16" y="94"/>
                  </a:lnTo>
                  <a:lnTo>
                    <a:pt x="16" y="95"/>
                  </a:lnTo>
                  <a:lnTo>
                    <a:pt x="17" y="97"/>
                  </a:lnTo>
                  <a:lnTo>
                    <a:pt x="19" y="97"/>
                  </a:lnTo>
                  <a:lnTo>
                    <a:pt x="19" y="99"/>
                  </a:lnTo>
                  <a:lnTo>
                    <a:pt x="21" y="99"/>
                  </a:lnTo>
                  <a:lnTo>
                    <a:pt x="21" y="100"/>
                  </a:lnTo>
                  <a:lnTo>
                    <a:pt x="22" y="100"/>
                  </a:lnTo>
                  <a:lnTo>
                    <a:pt x="22" y="102"/>
                  </a:lnTo>
                  <a:lnTo>
                    <a:pt x="26" y="102"/>
                  </a:lnTo>
                  <a:lnTo>
                    <a:pt x="26" y="104"/>
                  </a:lnTo>
                  <a:lnTo>
                    <a:pt x="29" y="104"/>
                  </a:lnTo>
                  <a:lnTo>
                    <a:pt x="29" y="105"/>
                  </a:lnTo>
                  <a:lnTo>
                    <a:pt x="33" y="107"/>
                  </a:lnTo>
                  <a:lnTo>
                    <a:pt x="36" y="109"/>
                  </a:lnTo>
                  <a:lnTo>
                    <a:pt x="38" y="109"/>
                  </a:lnTo>
                  <a:lnTo>
                    <a:pt x="39" y="109"/>
                  </a:lnTo>
                  <a:lnTo>
                    <a:pt x="41" y="111"/>
                  </a:lnTo>
                  <a:lnTo>
                    <a:pt x="43" y="111"/>
                  </a:lnTo>
                  <a:lnTo>
                    <a:pt x="45" y="111"/>
                  </a:lnTo>
                  <a:lnTo>
                    <a:pt x="46" y="111"/>
                  </a:lnTo>
                  <a:lnTo>
                    <a:pt x="48" y="111"/>
                  </a:lnTo>
                  <a:lnTo>
                    <a:pt x="50" y="111"/>
                  </a:lnTo>
                  <a:lnTo>
                    <a:pt x="51" y="111"/>
                  </a:lnTo>
                  <a:lnTo>
                    <a:pt x="53" y="111"/>
                  </a:lnTo>
                  <a:lnTo>
                    <a:pt x="55" y="111"/>
                  </a:lnTo>
                  <a:lnTo>
                    <a:pt x="56" y="111"/>
                  </a:lnTo>
                  <a:lnTo>
                    <a:pt x="58" y="111"/>
                  </a:lnTo>
                  <a:lnTo>
                    <a:pt x="60" y="111"/>
                  </a:lnTo>
                  <a:lnTo>
                    <a:pt x="62" y="111"/>
                  </a:lnTo>
                  <a:lnTo>
                    <a:pt x="63" y="111"/>
                  </a:lnTo>
                  <a:lnTo>
                    <a:pt x="65" y="111"/>
                  </a:lnTo>
                  <a:lnTo>
                    <a:pt x="67" y="111"/>
                  </a:lnTo>
                  <a:lnTo>
                    <a:pt x="68" y="111"/>
                  </a:lnTo>
                  <a:lnTo>
                    <a:pt x="72" y="109"/>
                  </a:lnTo>
                  <a:lnTo>
                    <a:pt x="74" y="109"/>
                  </a:lnTo>
                  <a:lnTo>
                    <a:pt x="79" y="107"/>
                  </a:lnTo>
                  <a:lnTo>
                    <a:pt x="80" y="107"/>
                  </a:lnTo>
                  <a:lnTo>
                    <a:pt x="82" y="107"/>
                  </a:lnTo>
                  <a:lnTo>
                    <a:pt x="82" y="105"/>
                  </a:lnTo>
                  <a:lnTo>
                    <a:pt x="84" y="105"/>
                  </a:lnTo>
                  <a:lnTo>
                    <a:pt x="85" y="104"/>
                  </a:lnTo>
                  <a:lnTo>
                    <a:pt x="85" y="102"/>
                  </a:lnTo>
                  <a:lnTo>
                    <a:pt x="87" y="102"/>
                  </a:lnTo>
                  <a:lnTo>
                    <a:pt x="89" y="102"/>
                  </a:lnTo>
                  <a:lnTo>
                    <a:pt x="89" y="100"/>
                  </a:lnTo>
                  <a:lnTo>
                    <a:pt x="91" y="100"/>
                  </a:lnTo>
                  <a:lnTo>
                    <a:pt x="92" y="99"/>
                  </a:lnTo>
                  <a:lnTo>
                    <a:pt x="94" y="99"/>
                  </a:lnTo>
                  <a:lnTo>
                    <a:pt x="96" y="97"/>
                  </a:lnTo>
                  <a:lnTo>
                    <a:pt x="96" y="95"/>
                  </a:lnTo>
                  <a:lnTo>
                    <a:pt x="97" y="95"/>
                  </a:lnTo>
                  <a:lnTo>
                    <a:pt x="99" y="95"/>
                  </a:lnTo>
                  <a:lnTo>
                    <a:pt x="99" y="94"/>
                  </a:lnTo>
                  <a:lnTo>
                    <a:pt x="101" y="92"/>
                  </a:lnTo>
                  <a:lnTo>
                    <a:pt x="101" y="90"/>
                  </a:lnTo>
                  <a:lnTo>
                    <a:pt x="103" y="90"/>
                  </a:lnTo>
                  <a:lnTo>
                    <a:pt x="103" y="88"/>
                  </a:lnTo>
                  <a:lnTo>
                    <a:pt x="104" y="88"/>
                  </a:lnTo>
                  <a:lnTo>
                    <a:pt x="104" y="87"/>
                  </a:lnTo>
                  <a:lnTo>
                    <a:pt x="106" y="87"/>
                  </a:lnTo>
                  <a:lnTo>
                    <a:pt x="106" y="85"/>
                  </a:lnTo>
                  <a:lnTo>
                    <a:pt x="108" y="83"/>
                  </a:lnTo>
                  <a:lnTo>
                    <a:pt x="108" y="82"/>
                  </a:lnTo>
                  <a:lnTo>
                    <a:pt x="111" y="78"/>
                  </a:lnTo>
                  <a:lnTo>
                    <a:pt x="111" y="75"/>
                  </a:lnTo>
                  <a:lnTo>
                    <a:pt x="111" y="73"/>
                  </a:lnTo>
                  <a:lnTo>
                    <a:pt x="113" y="71"/>
                  </a:lnTo>
                  <a:lnTo>
                    <a:pt x="113" y="70"/>
                  </a:lnTo>
                  <a:lnTo>
                    <a:pt x="114" y="70"/>
                  </a:lnTo>
                  <a:lnTo>
                    <a:pt x="114" y="68"/>
                  </a:lnTo>
                  <a:lnTo>
                    <a:pt x="114" y="66"/>
                  </a:lnTo>
                  <a:lnTo>
                    <a:pt x="114" y="65"/>
                  </a:lnTo>
                  <a:lnTo>
                    <a:pt x="114" y="63"/>
                  </a:lnTo>
                  <a:lnTo>
                    <a:pt x="114" y="61"/>
                  </a:lnTo>
                  <a:lnTo>
                    <a:pt x="114" y="59"/>
                  </a:lnTo>
                  <a:lnTo>
                    <a:pt x="114" y="58"/>
                  </a:lnTo>
                  <a:lnTo>
                    <a:pt x="114" y="56"/>
                  </a:lnTo>
                  <a:lnTo>
                    <a:pt x="114" y="54"/>
                  </a:lnTo>
                  <a:lnTo>
                    <a:pt x="114" y="53"/>
                  </a:lnTo>
                  <a:lnTo>
                    <a:pt x="114" y="51"/>
                  </a:lnTo>
                  <a:lnTo>
                    <a:pt x="114" y="49"/>
                  </a:lnTo>
                  <a:lnTo>
                    <a:pt x="114" y="47"/>
                  </a:lnTo>
                  <a:lnTo>
                    <a:pt x="114" y="46"/>
                  </a:lnTo>
                  <a:lnTo>
                    <a:pt x="114" y="44"/>
                  </a:lnTo>
                  <a:lnTo>
                    <a:pt x="114" y="42"/>
                  </a:lnTo>
                  <a:lnTo>
                    <a:pt x="114" y="41"/>
                  </a:lnTo>
                  <a:lnTo>
                    <a:pt x="114" y="39"/>
                  </a:lnTo>
                  <a:lnTo>
                    <a:pt x="114" y="37"/>
                  </a:lnTo>
                  <a:lnTo>
                    <a:pt x="113" y="37"/>
                  </a:lnTo>
                  <a:lnTo>
                    <a:pt x="111" y="30"/>
                  </a:lnTo>
                  <a:lnTo>
                    <a:pt x="111" y="29"/>
                  </a:lnTo>
                  <a:lnTo>
                    <a:pt x="109" y="27"/>
                  </a:lnTo>
                  <a:lnTo>
                    <a:pt x="108" y="25"/>
                  </a:lnTo>
                  <a:lnTo>
                    <a:pt x="108" y="24"/>
                  </a:lnTo>
                  <a:lnTo>
                    <a:pt x="106" y="24"/>
                  </a:lnTo>
                  <a:lnTo>
                    <a:pt x="106" y="22"/>
                  </a:lnTo>
                  <a:lnTo>
                    <a:pt x="106" y="20"/>
                  </a:lnTo>
                  <a:lnTo>
                    <a:pt x="104" y="20"/>
                  </a:lnTo>
                  <a:lnTo>
                    <a:pt x="104" y="18"/>
                  </a:lnTo>
                  <a:lnTo>
                    <a:pt x="103" y="18"/>
                  </a:lnTo>
                  <a:lnTo>
                    <a:pt x="101" y="17"/>
                  </a:lnTo>
                  <a:lnTo>
                    <a:pt x="101" y="15"/>
                  </a:lnTo>
                  <a:lnTo>
                    <a:pt x="99" y="15"/>
                  </a:lnTo>
                  <a:lnTo>
                    <a:pt x="99" y="13"/>
                  </a:lnTo>
                  <a:lnTo>
                    <a:pt x="97" y="13"/>
                  </a:lnTo>
                  <a:lnTo>
                    <a:pt x="96" y="13"/>
                  </a:lnTo>
                  <a:lnTo>
                    <a:pt x="96" y="12"/>
                  </a:lnTo>
                  <a:lnTo>
                    <a:pt x="94" y="10"/>
                  </a:lnTo>
                  <a:lnTo>
                    <a:pt x="92" y="8"/>
                  </a:lnTo>
                  <a:lnTo>
                    <a:pt x="89" y="8"/>
                  </a:lnTo>
                  <a:lnTo>
                    <a:pt x="89" y="7"/>
                  </a:lnTo>
                  <a:lnTo>
                    <a:pt x="87" y="7"/>
                  </a:lnTo>
                  <a:lnTo>
                    <a:pt x="87" y="5"/>
                  </a:lnTo>
                  <a:lnTo>
                    <a:pt x="84" y="5"/>
                  </a:lnTo>
                  <a:close/>
                </a:path>
              </a:pathLst>
            </a:custGeom>
            <a:solidFill>
              <a:srgbClr val="808080"/>
            </a:solidFill>
            <a:ln w="9525">
              <a:noFill/>
              <a:round/>
              <a:headEnd/>
              <a:tailEnd/>
            </a:ln>
          </p:spPr>
          <p:txBody>
            <a:bodyPr/>
            <a:lstStyle/>
            <a:p>
              <a:endParaRPr lang="en-US"/>
            </a:p>
          </p:txBody>
        </p:sp>
        <p:sp>
          <p:nvSpPr>
            <p:cNvPr id="638" name="Freeform 2809"/>
            <p:cNvSpPr>
              <a:spLocks/>
            </p:cNvSpPr>
            <p:nvPr/>
          </p:nvSpPr>
          <p:spPr bwMode="auto">
            <a:xfrm>
              <a:off x="3208" y="2624"/>
              <a:ext cx="116" cy="110"/>
            </a:xfrm>
            <a:custGeom>
              <a:avLst/>
              <a:gdLst>
                <a:gd name="T0" fmla="*/ 77 w 116"/>
                <a:gd name="T1" fmla="*/ 1 h 110"/>
                <a:gd name="T2" fmla="*/ 70 w 116"/>
                <a:gd name="T3" fmla="*/ 0 h 110"/>
                <a:gd name="T4" fmla="*/ 66 w 116"/>
                <a:gd name="T5" fmla="*/ 0 h 110"/>
                <a:gd name="T6" fmla="*/ 60 w 116"/>
                <a:gd name="T7" fmla="*/ 0 h 110"/>
                <a:gd name="T8" fmla="*/ 53 w 116"/>
                <a:gd name="T9" fmla="*/ 0 h 110"/>
                <a:gd name="T10" fmla="*/ 46 w 116"/>
                <a:gd name="T11" fmla="*/ 1 h 110"/>
                <a:gd name="T12" fmla="*/ 36 w 116"/>
                <a:gd name="T13" fmla="*/ 5 h 110"/>
                <a:gd name="T14" fmla="*/ 31 w 116"/>
                <a:gd name="T15" fmla="*/ 8 h 110"/>
                <a:gd name="T16" fmla="*/ 25 w 116"/>
                <a:gd name="T17" fmla="*/ 10 h 110"/>
                <a:gd name="T18" fmla="*/ 19 w 116"/>
                <a:gd name="T19" fmla="*/ 15 h 110"/>
                <a:gd name="T20" fmla="*/ 15 w 116"/>
                <a:gd name="T21" fmla="*/ 20 h 110"/>
                <a:gd name="T22" fmla="*/ 10 w 116"/>
                <a:gd name="T23" fmla="*/ 23 h 110"/>
                <a:gd name="T24" fmla="*/ 5 w 116"/>
                <a:gd name="T25" fmla="*/ 34 h 110"/>
                <a:gd name="T26" fmla="*/ 3 w 116"/>
                <a:gd name="T27" fmla="*/ 42 h 110"/>
                <a:gd name="T28" fmla="*/ 0 w 116"/>
                <a:gd name="T29" fmla="*/ 47 h 110"/>
                <a:gd name="T30" fmla="*/ 0 w 116"/>
                <a:gd name="T31" fmla="*/ 54 h 110"/>
                <a:gd name="T32" fmla="*/ 0 w 116"/>
                <a:gd name="T33" fmla="*/ 61 h 110"/>
                <a:gd name="T34" fmla="*/ 0 w 116"/>
                <a:gd name="T35" fmla="*/ 68 h 110"/>
                <a:gd name="T36" fmla="*/ 3 w 116"/>
                <a:gd name="T37" fmla="*/ 80 h 110"/>
                <a:gd name="T38" fmla="*/ 7 w 116"/>
                <a:gd name="T39" fmla="*/ 85 h 110"/>
                <a:gd name="T40" fmla="*/ 10 w 116"/>
                <a:gd name="T41" fmla="*/ 88 h 110"/>
                <a:gd name="T42" fmla="*/ 13 w 116"/>
                <a:gd name="T43" fmla="*/ 92 h 110"/>
                <a:gd name="T44" fmla="*/ 17 w 116"/>
                <a:gd name="T45" fmla="*/ 97 h 110"/>
                <a:gd name="T46" fmla="*/ 20 w 116"/>
                <a:gd name="T47" fmla="*/ 100 h 110"/>
                <a:gd name="T48" fmla="*/ 29 w 116"/>
                <a:gd name="T49" fmla="*/ 104 h 110"/>
                <a:gd name="T50" fmla="*/ 37 w 116"/>
                <a:gd name="T51" fmla="*/ 109 h 110"/>
                <a:gd name="T52" fmla="*/ 44 w 116"/>
                <a:gd name="T53" fmla="*/ 110 h 110"/>
                <a:gd name="T54" fmla="*/ 51 w 116"/>
                <a:gd name="T55" fmla="*/ 110 h 110"/>
                <a:gd name="T56" fmla="*/ 58 w 116"/>
                <a:gd name="T57" fmla="*/ 110 h 110"/>
                <a:gd name="T58" fmla="*/ 65 w 116"/>
                <a:gd name="T59" fmla="*/ 110 h 110"/>
                <a:gd name="T60" fmla="*/ 71 w 116"/>
                <a:gd name="T61" fmla="*/ 109 h 110"/>
                <a:gd name="T62" fmla="*/ 82 w 116"/>
                <a:gd name="T63" fmla="*/ 107 h 110"/>
                <a:gd name="T64" fmla="*/ 87 w 116"/>
                <a:gd name="T65" fmla="*/ 104 h 110"/>
                <a:gd name="T66" fmla="*/ 90 w 116"/>
                <a:gd name="T67" fmla="*/ 100 h 110"/>
                <a:gd name="T68" fmla="*/ 95 w 116"/>
                <a:gd name="T69" fmla="*/ 95 h 110"/>
                <a:gd name="T70" fmla="*/ 100 w 116"/>
                <a:gd name="T71" fmla="*/ 92 h 110"/>
                <a:gd name="T72" fmla="*/ 104 w 116"/>
                <a:gd name="T73" fmla="*/ 86 h 110"/>
                <a:gd name="T74" fmla="*/ 107 w 116"/>
                <a:gd name="T75" fmla="*/ 81 h 110"/>
                <a:gd name="T76" fmla="*/ 112 w 116"/>
                <a:gd name="T77" fmla="*/ 71 h 110"/>
                <a:gd name="T78" fmla="*/ 114 w 116"/>
                <a:gd name="T79" fmla="*/ 66 h 110"/>
                <a:gd name="T80" fmla="*/ 116 w 116"/>
                <a:gd name="T81" fmla="*/ 59 h 110"/>
                <a:gd name="T82" fmla="*/ 116 w 116"/>
                <a:gd name="T83" fmla="*/ 52 h 110"/>
                <a:gd name="T84" fmla="*/ 116 w 116"/>
                <a:gd name="T85" fmla="*/ 46 h 110"/>
                <a:gd name="T86" fmla="*/ 114 w 116"/>
                <a:gd name="T87" fmla="*/ 39 h 110"/>
                <a:gd name="T88" fmla="*/ 111 w 116"/>
                <a:gd name="T89" fmla="*/ 28 h 110"/>
                <a:gd name="T90" fmla="*/ 106 w 116"/>
                <a:gd name="T91" fmla="*/ 23 h 110"/>
                <a:gd name="T92" fmla="*/ 102 w 116"/>
                <a:gd name="T93" fmla="*/ 18 h 110"/>
                <a:gd name="T94" fmla="*/ 99 w 116"/>
                <a:gd name="T95" fmla="*/ 13 h 110"/>
                <a:gd name="T96" fmla="*/ 94 w 116"/>
                <a:gd name="T97" fmla="*/ 10 h 110"/>
                <a:gd name="T98" fmla="*/ 83 w 116"/>
                <a:gd name="T99" fmla="*/ 5 h 11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6"/>
                <a:gd name="T151" fmla="*/ 0 h 110"/>
                <a:gd name="T152" fmla="*/ 116 w 116"/>
                <a:gd name="T153" fmla="*/ 110 h 11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6" h="110">
                  <a:moveTo>
                    <a:pt x="83" y="5"/>
                  </a:moveTo>
                  <a:lnTo>
                    <a:pt x="80" y="3"/>
                  </a:lnTo>
                  <a:lnTo>
                    <a:pt x="78" y="3"/>
                  </a:lnTo>
                  <a:lnTo>
                    <a:pt x="77" y="1"/>
                  </a:lnTo>
                  <a:lnTo>
                    <a:pt x="75" y="1"/>
                  </a:lnTo>
                  <a:lnTo>
                    <a:pt x="73" y="1"/>
                  </a:lnTo>
                  <a:lnTo>
                    <a:pt x="71" y="1"/>
                  </a:lnTo>
                  <a:lnTo>
                    <a:pt x="70" y="0"/>
                  </a:lnTo>
                  <a:lnTo>
                    <a:pt x="70" y="1"/>
                  </a:lnTo>
                  <a:lnTo>
                    <a:pt x="70" y="0"/>
                  </a:lnTo>
                  <a:lnTo>
                    <a:pt x="68" y="0"/>
                  </a:lnTo>
                  <a:lnTo>
                    <a:pt x="66" y="0"/>
                  </a:lnTo>
                  <a:lnTo>
                    <a:pt x="65" y="0"/>
                  </a:lnTo>
                  <a:lnTo>
                    <a:pt x="63" y="0"/>
                  </a:lnTo>
                  <a:lnTo>
                    <a:pt x="61" y="0"/>
                  </a:lnTo>
                  <a:lnTo>
                    <a:pt x="60" y="0"/>
                  </a:lnTo>
                  <a:lnTo>
                    <a:pt x="58" y="0"/>
                  </a:lnTo>
                  <a:lnTo>
                    <a:pt x="56" y="0"/>
                  </a:lnTo>
                  <a:lnTo>
                    <a:pt x="54" y="0"/>
                  </a:lnTo>
                  <a:lnTo>
                    <a:pt x="53" y="0"/>
                  </a:lnTo>
                  <a:lnTo>
                    <a:pt x="51" y="0"/>
                  </a:lnTo>
                  <a:lnTo>
                    <a:pt x="49" y="1"/>
                  </a:lnTo>
                  <a:lnTo>
                    <a:pt x="48" y="1"/>
                  </a:lnTo>
                  <a:lnTo>
                    <a:pt x="46" y="1"/>
                  </a:lnTo>
                  <a:lnTo>
                    <a:pt x="44" y="1"/>
                  </a:lnTo>
                  <a:lnTo>
                    <a:pt x="42" y="1"/>
                  </a:lnTo>
                  <a:lnTo>
                    <a:pt x="37" y="3"/>
                  </a:lnTo>
                  <a:lnTo>
                    <a:pt x="36" y="5"/>
                  </a:lnTo>
                  <a:lnTo>
                    <a:pt x="34" y="6"/>
                  </a:lnTo>
                  <a:lnTo>
                    <a:pt x="32" y="6"/>
                  </a:lnTo>
                  <a:lnTo>
                    <a:pt x="31" y="6"/>
                  </a:lnTo>
                  <a:lnTo>
                    <a:pt x="31" y="8"/>
                  </a:lnTo>
                  <a:lnTo>
                    <a:pt x="29" y="8"/>
                  </a:lnTo>
                  <a:lnTo>
                    <a:pt x="27" y="8"/>
                  </a:lnTo>
                  <a:lnTo>
                    <a:pt x="25" y="8"/>
                  </a:lnTo>
                  <a:lnTo>
                    <a:pt x="25" y="10"/>
                  </a:lnTo>
                  <a:lnTo>
                    <a:pt x="24" y="11"/>
                  </a:lnTo>
                  <a:lnTo>
                    <a:pt x="22" y="13"/>
                  </a:lnTo>
                  <a:lnTo>
                    <a:pt x="20" y="13"/>
                  </a:lnTo>
                  <a:lnTo>
                    <a:pt x="19" y="15"/>
                  </a:lnTo>
                  <a:lnTo>
                    <a:pt x="17" y="17"/>
                  </a:lnTo>
                  <a:lnTo>
                    <a:pt x="17" y="18"/>
                  </a:lnTo>
                  <a:lnTo>
                    <a:pt x="15" y="18"/>
                  </a:lnTo>
                  <a:lnTo>
                    <a:pt x="15" y="20"/>
                  </a:lnTo>
                  <a:lnTo>
                    <a:pt x="13" y="20"/>
                  </a:lnTo>
                  <a:lnTo>
                    <a:pt x="13" y="22"/>
                  </a:lnTo>
                  <a:lnTo>
                    <a:pt x="12" y="23"/>
                  </a:lnTo>
                  <a:lnTo>
                    <a:pt x="10" y="23"/>
                  </a:lnTo>
                  <a:lnTo>
                    <a:pt x="10" y="25"/>
                  </a:lnTo>
                  <a:lnTo>
                    <a:pt x="8" y="28"/>
                  </a:lnTo>
                  <a:lnTo>
                    <a:pt x="8" y="30"/>
                  </a:lnTo>
                  <a:lnTo>
                    <a:pt x="5" y="34"/>
                  </a:lnTo>
                  <a:lnTo>
                    <a:pt x="3" y="35"/>
                  </a:lnTo>
                  <a:lnTo>
                    <a:pt x="3" y="37"/>
                  </a:lnTo>
                  <a:lnTo>
                    <a:pt x="3" y="39"/>
                  </a:lnTo>
                  <a:lnTo>
                    <a:pt x="3" y="42"/>
                  </a:lnTo>
                  <a:lnTo>
                    <a:pt x="2" y="42"/>
                  </a:lnTo>
                  <a:lnTo>
                    <a:pt x="2" y="44"/>
                  </a:lnTo>
                  <a:lnTo>
                    <a:pt x="2" y="46"/>
                  </a:lnTo>
                  <a:lnTo>
                    <a:pt x="0" y="47"/>
                  </a:lnTo>
                  <a:lnTo>
                    <a:pt x="0" y="49"/>
                  </a:lnTo>
                  <a:lnTo>
                    <a:pt x="0" y="51"/>
                  </a:lnTo>
                  <a:lnTo>
                    <a:pt x="0" y="52"/>
                  </a:lnTo>
                  <a:lnTo>
                    <a:pt x="0" y="54"/>
                  </a:lnTo>
                  <a:lnTo>
                    <a:pt x="0" y="56"/>
                  </a:lnTo>
                  <a:lnTo>
                    <a:pt x="0" y="57"/>
                  </a:lnTo>
                  <a:lnTo>
                    <a:pt x="0" y="59"/>
                  </a:lnTo>
                  <a:lnTo>
                    <a:pt x="0" y="61"/>
                  </a:lnTo>
                  <a:lnTo>
                    <a:pt x="0" y="63"/>
                  </a:lnTo>
                  <a:lnTo>
                    <a:pt x="0" y="64"/>
                  </a:lnTo>
                  <a:lnTo>
                    <a:pt x="0" y="66"/>
                  </a:lnTo>
                  <a:lnTo>
                    <a:pt x="0" y="68"/>
                  </a:lnTo>
                  <a:lnTo>
                    <a:pt x="2" y="69"/>
                  </a:lnTo>
                  <a:lnTo>
                    <a:pt x="2" y="71"/>
                  </a:lnTo>
                  <a:lnTo>
                    <a:pt x="2" y="73"/>
                  </a:lnTo>
                  <a:lnTo>
                    <a:pt x="3" y="80"/>
                  </a:lnTo>
                  <a:lnTo>
                    <a:pt x="5" y="80"/>
                  </a:lnTo>
                  <a:lnTo>
                    <a:pt x="5" y="83"/>
                  </a:lnTo>
                  <a:lnTo>
                    <a:pt x="7" y="83"/>
                  </a:lnTo>
                  <a:lnTo>
                    <a:pt x="7" y="85"/>
                  </a:lnTo>
                  <a:lnTo>
                    <a:pt x="8" y="85"/>
                  </a:lnTo>
                  <a:lnTo>
                    <a:pt x="8" y="86"/>
                  </a:lnTo>
                  <a:lnTo>
                    <a:pt x="10" y="86"/>
                  </a:lnTo>
                  <a:lnTo>
                    <a:pt x="10" y="88"/>
                  </a:lnTo>
                  <a:lnTo>
                    <a:pt x="10" y="90"/>
                  </a:lnTo>
                  <a:lnTo>
                    <a:pt x="12" y="90"/>
                  </a:lnTo>
                  <a:lnTo>
                    <a:pt x="12" y="92"/>
                  </a:lnTo>
                  <a:lnTo>
                    <a:pt x="13" y="92"/>
                  </a:lnTo>
                  <a:lnTo>
                    <a:pt x="13" y="93"/>
                  </a:lnTo>
                  <a:lnTo>
                    <a:pt x="15" y="93"/>
                  </a:lnTo>
                  <a:lnTo>
                    <a:pt x="15" y="95"/>
                  </a:lnTo>
                  <a:lnTo>
                    <a:pt x="17" y="97"/>
                  </a:lnTo>
                  <a:lnTo>
                    <a:pt x="19" y="97"/>
                  </a:lnTo>
                  <a:lnTo>
                    <a:pt x="19" y="98"/>
                  </a:lnTo>
                  <a:lnTo>
                    <a:pt x="20" y="98"/>
                  </a:lnTo>
                  <a:lnTo>
                    <a:pt x="20" y="100"/>
                  </a:lnTo>
                  <a:lnTo>
                    <a:pt x="22" y="100"/>
                  </a:lnTo>
                  <a:lnTo>
                    <a:pt x="24" y="102"/>
                  </a:lnTo>
                  <a:lnTo>
                    <a:pt x="25" y="104"/>
                  </a:lnTo>
                  <a:lnTo>
                    <a:pt x="29" y="104"/>
                  </a:lnTo>
                  <a:lnTo>
                    <a:pt x="29" y="105"/>
                  </a:lnTo>
                  <a:lnTo>
                    <a:pt x="32" y="107"/>
                  </a:lnTo>
                  <a:lnTo>
                    <a:pt x="36" y="109"/>
                  </a:lnTo>
                  <a:lnTo>
                    <a:pt x="37" y="109"/>
                  </a:lnTo>
                  <a:lnTo>
                    <a:pt x="39" y="109"/>
                  </a:lnTo>
                  <a:lnTo>
                    <a:pt x="41" y="110"/>
                  </a:lnTo>
                  <a:lnTo>
                    <a:pt x="42" y="110"/>
                  </a:lnTo>
                  <a:lnTo>
                    <a:pt x="44" y="110"/>
                  </a:lnTo>
                  <a:lnTo>
                    <a:pt x="46" y="110"/>
                  </a:lnTo>
                  <a:lnTo>
                    <a:pt x="48" y="110"/>
                  </a:lnTo>
                  <a:lnTo>
                    <a:pt x="49" y="110"/>
                  </a:lnTo>
                  <a:lnTo>
                    <a:pt x="51" y="110"/>
                  </a:lnTo>
                  <a:lnTo>
                    <a:pt x="53" y="110"/>
                  </a:lnTo>
                  <a:lnTo>
                    <a:pt x="54" y="110"/>
                  </a:lnTo>
                  <a:lnTo>
                    <a:pt x="56" y="110"/>
                  </a:lnTo>
                  <a:lnTo>
                    <a:pt x="58" y="110"/>
                  </a:lnTo>
                  <a:lnTo>
                    <a:pt x="60" y="110"/>
                  </a:lnTo>
                  <a:lnTo>
                    <a:pt x="61" y="110"/>
                  </a:lnTo>
                  <a:lnTo>
                    <a:pt x="63" y="110"/>
                  </a:lnTo>
                  <a:lnTo>
                    <a:pt x="65" y="110"/>
                  </a:lnTo>
                  <a:lnTo>
                    <a:pt x="66" y="110"/>
                  </a:lnTo>
                  <a:lnTo>
                    <a:pt x="68" y="110"/>
                  </a:lnTo>
                  <a:lnTo>
                    <a:pt x="70" y="110"/>
                  </a:lnTo>
                  <a:lnTo>
                    <a:pt x="71" y="109"/>
                  </a:lnTo>
                  <a:lnTo>
                    <a:pt x="73" y="109"/>
                  </a:lnTo>
                  <a:lnTo>
                    <a:pt x="78" y="107"/>
                  </a:lnTo>
                  <a:lnTo>
                    <a:pt x="80" y="107"/>
                  </a:lnTo>
                  <a:lnTo>
                    <a:pt x="82" y="107"/>
                  </a:lnTo>
                  <a:lnTo>
                    <a:pt x="82" y="105"/>
                  </a:lnTo>
                  <a:lnTo>
                    <a:pt x="83" y="105"/>
                  </a:lnTo>
                  <a:lnTo>
                    <a:pt x="85" y="104"/>
                  </a:lnTo>
                  <a:lnTo>
                    <a:pt x="87" y="104"/>
                  </a:lnTo>
                  <a:lnTo>
                    <a:pt x="87" y="102"/>
                  </a:lnTo>
                  <a:lnTo>
                    <a:pt x="88" y="102"/>
                  </a:lnTo>
                  <a:lnTo>
                    <a:pt x="90" y="102"/>
                  </a:lnTo>
                  <a:lnTo>
                    <a:pt x="90" y="100"/>
                  </a:lnTo>
                  <a:lnTo>
                    <a:pt x="92" y="98"/>
                  </a:lnTo>
                  <a:lnTo>
                    <a:pt x="94" y="98"/>
                  </a:lnTo>
                  <a:lnTo>
                    <a:pt x="95" y="97"/>
                  </a:lnTo>
                  <a:lnTo>
                    <a:pt x="95" y="95"/>
                  </a:lnTo>
                  <a:lnTo>
                    <a:pt x="97" y="95"/>
                  </a:lnTo>
                  <a:lnTo>
                    <a:pt x="99" y="95"/>
                  </a:lnTo>
                  <a:lnTo>
                    <a:pt x="99" y="93"/>
                  </a:lnTo>
                  <a:lnTo>
                    <a:pt x="100" y="92"/>
                  </a:lnTo>
                  <a:lnTo>
                    <a:pt x="102" y="92"/>
                  </a:lnTo>
                  <a:lnTo>
                    <a:pt x="102" y="90"/>
                  </a:lnTo>
                  <a:lnTo>
                    <a:pt x="104" y="88"/>
                  </a:lnTo>
                  <a:lnTo>
                    <a:pt x="104" y="86"/>
                  </a:lnTo>
                  <a:lnTo>
                    <a:pt x="106" y="86"/>
                  </a:lnTo>
                  <a:lnTo>
                    <a:pt x="106" y="85"/>
                  </a:lnTo>
                  <a:lnTo>
                    <a:pt x="107" y="83"/>
                  </a:lnTo>
                  <a:lnTo>
                    <a:pt x="107" y="81"/>
                  </a:lnTo>
                  <a:lnTo>
                    <a:pt x="111" y="78"/>
                  </a:lnTo>
                  <a:lnTo>
                    <a:pt x="111" y="75"/>
                  </a:lnTo>
                  <a:lnTo>
                    <a:pt x="111" y="73"/>
                  </a:lnTo>
                  <a:lnTo>
                    <a:pt x="112" y="71"/>
                  </a:lnTo>
                  <a:lnTo>
                    <a:pt x="112" y="69"/>
                  </a:lnTo>
                  <a:lnTo>
                    <a:pt x="114" y="69"/>
                  </a:lnTo>
                  <a:lnTo>
                    <a:pt x="114" y="68"/>
                  </a:lnTo>
                  <a:lnTo>
                    <a:pt x="114" y="66"/>
                  </a:lnTo>
                  <a:lnTo>
                    <a:pt x="116" y="64"/>
                  </a:lnTo>
                  <a:lnTo>
                    <a:pt x="116" y="63"/>
                  </a:lnTo>
                  <a:lnTo>
                    <a:pt x="116" y="61"/>
                  </a:lnTo>
                  <a:lnTo>
                    <a:pt x="116" y="59"/>
                  </a:lnTo>
                  <a:lnTo>
                    <a:pt x="116" y="57"/>
                  </a:lnTo>
                  <a:lnTo>
                    <a:pt x="116" y="56"/>
                  </a:lnTo>
                  <a:lnTo>
                    <a:pt x="116" y="54"/>
                  </a:lnTo>
                  <a:lnTo>
                    <a:pt x="116" y="52"/>
                  </a:lnTo>
                  <a:lnTo>
                    <a:pt x="116" y="51"/>
                  </a:lnTo>
                  <a:lnTo>
                    <a:pt x="116" y="49"/>
                  </a:lnTo>
                  <a:lnTo>
                    <a:pt x="116" y="47"/>
                  </a:lnTo>
                  <a:lnTo>
                    <a:pt x="116" y="46"/>
                  </a:lnTo>
                  <a:lnTo>
                    <a:pt x="116" y="44"/>
                  </a:lnTo>
                  <a:lnTo>
                    <a:pt x="114" y="42"/>
                  </a:lnTo>
                  <a:lnTo>
                    <a:pt x="114" y="40"/>
                  </a:lnTo>
                  <a:lnTo>
                    <a:pt x="114" y="39"/>
                  </a:lnTo>
                  <a:lnTo>
                    <a:pt x="114" y="37"/>
                  </a:lnTo>
                  <a:lnTo>
                    <a:pt x="112" y="37"/>
                  </a:lnTo>
                  <a:lnTo>
                    <a:pt x="111" y="32"/>
                  </a:lnTo>
                  <a:lnTo>
                    <a:pt x="111" y="28"/>
                  </a:lnTo>
                  <a:lnTo>
                    <a:pt x="109" y="27"/>
                  </a:lnTo>
                  <a:lnTo>
                    <a:pt x="107" y="25"/>
                  </a:lnTo>
                  <a:lnTo>
                    <a:pt x="107" y="23"/>
                  </a:lnTo>
                  <a:lnTo>
                    <a:pt x="106" y="23"/>
                  </a:lnTo>
                  <a:lnTo>
                    <a:pt x="106" y="22"/>
                  </a:lnTo>
                  <a:lnTo>
                    <a:pt x="106" y="20"/>
                  </a:lnTo>
                  <a:lnTo>
                    <a:pt x="104" y="20"/>
                  </a:lnTo>
                  <a:lnTo>
                    <a:pt x="102" y="18"/>
                  </a:lnTo>
                  <a:lnTo>
                    <a:pt x="102" y="17"/>
                  </a:lnTo>
                  <a:lnTo>
                    <a:pt x="100" y="15"/>
                  </a:lnTo>
                  <a:lnTo>
                    <a:pt x="99" y="15"/>
                  </a:lnTo>
                  <a:lnTo>
                    <a:pt x="99" y="13"/>
                  </a:lnTo>
                  <a:lnTo>
                    <a:pt x="97" y="13"/>
                  </a:lnTo>
                  <a:lnTo>
                    <a:pt x="95" y="13"/>
                  </a:lnTo>
                  <a:lnTo>
                    <a:pt x="95" y="11"/>
                  </a:lnTo>
                  <a:lnTo>
                    <a:pt x="94" y="10"/>
                  </a:lnTo>
                  <a:lnTo>
                    <a:pt x="92" y="8"/>
                  </a:lnTo>
                  <a:lnTo>
                    <a:pt x="90" y="8"/>
                  </a:lnTo>
                  <a:lnTo>
                    <a:pt x="87" y="6"/>
                  </a:lnTo>
                  <a:lnTo>
                    <a:pt x="83" y="5"/>
                  </a:lnTo>
                  <a:close/>
                </a:path>
              </a:pathLst>
            </a:custGeom>
            <a:solidFill>
              <a:srgbClr val="808080"/>
            </a:solidFill>
            <a:ln w="9525">
              <a:noFill/>
              <a:round/>
              <a:headEnd/>
              <a:tailEnd/>
            </a:ln>
          </p:spPr>
          <p:txBody>
            <a:bodyPr/>
            <a:lstStyle/>
            <a:p>
              <a:endParaRPr lang="en-US"/>
            </a:p>
          </p:txBody>
        </p:sp>
        <p:sp>
          <p:nvSpPr>
            <p:cNvPr id="639" name="Freeform 2810"/>
            <p:cNvSpPr>
              <a:spLocks/>
            </p:cNvSpPr>
            <p:nvPr/>
          </p:nvSpPr>
          <p:spPr bwMode="auto">
            <a:xfrm>
              <a:off x="3310" y="2635"/>
              <a:ext cx="114" cy="113"/>
            </a:xfrm>
            <a:custGeom>
              <a:avLst/>
              <a:gdLst>
                <a:gd name="T0" fmla="*/ 77 w 114"/>
                <a:gd name="T1" fmla="*/ 4 h 113"/>
                <a:gd name="T2" fmla="*/ 70 w 114"/>
                <a:gd name="T3" fmla="*/ 2 h 113"/>
                <a:gd name="T4" fmla="*/ 63 w 114"/>
                <a:gd name="T5" fmla="*/ 2 h 113"/>
                <a:gd name="T6" fmla="*/ 56 w 114"/>
                <a:gd name="T7" fmla="*/ 2 h 113"/>
                <a:gd name="T8" fmla="*/ 50 w 114"/>
                <a:gd name="T9" fmla="*/ 2 h 113"/>
                <a:gd name="T10" fmla="*/ 43 w 114"/>
                <a:gd name="T11" fmla="*/ 4 h 113"/>
                <a:gd name="T12" fmla="*/ 33 w 114"/>
                <a:gd name="T13" fmla="*/ 7 h 113"/>
                <a:gd name="T14" fmla="*/ 26 w 114"/>
                <a:gd name="T15" fmla="*/ 11 h 113"/>
                <a:gd name="T16" fmla="*/ 22 w 114"/>
                <a:gd name="T17" fmla="*/ 14 h 113"/>
                <a:gd name="T18" fmla="*/ 17 w 114"/>
                <a:gd name="T19" fmla="*/ 19 h 113"/>
                <a:gd name="T20" fmla="*/ 14 w 114"/>
                <a:gd name="T21" fmla="*/ 23 h 113"/>
                <a:gd name="T22" fmla="*/ 9 w 114"/>
                <a:gd name="T23" fmla="*/ 28 h 113"/>
                <a:gd name="T24" fmla="*/ 4 w 114"/>
                <a:gd name="T25" fmla="*/ 40 h 113"/>
                <a:gd name="T26" fmla="*/ 2 w 114"/>
                <a:gd name="T27" fmla="*/ 46 h 113"/>
                <a:gd name="T28" fmla="*/ 0 w 114"/>
                <a:gd name="T29" fmla="*/ 52 h 113"/>
                <a:gd name="T30" fmla="*/ 0 w 114"/>
                <a:gd name="T31" fmla="*/ 58 h 113"/>
                <a:gd name="T32" fmla="*/ 0 w 114"/>
                <a:gd name="T33" fmla="*/ 65 h 113"/>
                <a:gd name="T34" fmla="*/ 2 w 114"/>
                <a:gd name="T35" fmla="*/ 72 h 113"/>
                <a:gd name="T36" fmla="*/ 5 w 114"/>
                <a:gd name="T37" fmla="*/ 82 h 113"/>
                <a:gd name="T38" fmla="*/ 7 w 114"/>
                <a:gd name="T39" fmla="*/ 89 h 113"/>
                <a:gd name="T40" fmla="*/ 10 w 114"/>
                <a:gd name="T41" fmla="*/ 93 h 113"/>
                <a:gd name="T42" fmla="*/ 15 w 114"/>
                <a:gd name="T43" fmla="*/ 96 h 113"/>
                <a:gd name="T44" fmla="*/ 19 w 114"/>
                <a:gd name="T45" fmla="*/ 101 h 113"/>
                <a:gd name="T46" fmla="*/ 22 w 114"/>
                <a:gd name="T47" fmla="*/ 104 h 113"/>
                <a:gd name="T48" fmla="*/ 31 w 114"/>
                <a:gd name="T49" fmla="*/ 108 h 113"/>
                <a:gd name="T50" fmla="*/ 39 w 114"/>
                <a:gd name="T51" fmla="*/ 111 h 113"/>
                <a:gd name="T52" fmla="*/ 46 w 114"/>
                <a:gd name="T53" fmla="*/ 113 h 113"/>
                <a:gd name="T54" fmla="*/ 53 w 114"/>
                <a:gd name="T55" fmla="*/ 113 h 113"/>
                <a:gd name="T56" fmla="*/ 60 w 114"/>
                <a:gd name="T57" fmla="*/ 113 h 113"/>
                <a:gd name="T58" fmla="*/ 67 w 114"/>
                <a:gd name="T59" fmla="*/ 113 h 113"/>
                <a:gd name="T60" fmla="*/ 79 w 114"/>
                <a:gd name="T61" fmla="*/ 108 h 113"/>
                <a:gd name="T62" fmla="*/ 85 w 114"/>
                <a:gd name="T63" fmla="*/ 104 h 113"/>
                <a:gd name="T64" fmla="*/ 90 w 114"/>
                <a:gd name="T65" fmla="*/ 103 h 113"/>
                <a:gd name="T66" fmla="*/ 94 w 114"/>
                <a:gd name="T67" fmla="*/ 98 h 113"/>
                <a:gd name="T68" fmla="*/ 99 w 114"/>
                <a:gd name="T69" fmla="*/ 94 h 113"/>
                <a:gd name="T70" fmla="*/ 104 w 114"/>
                <a:gd name="T71" fmla="*/ 91 h 113"/>
                <a:gd name="T72" fmla="*/ 108 w 114"/>
                <a:gd name="T73" fmla="*/ 84 h 113"/>
                <a:gd name="T74" fmla="*/ 113 w 114"/>
                <a:gd name="T75" fmla="*/ 72 h 113"/>
                <a:gd name="T76" fmla="*/ 114 w 114"/>
                <a:gd name="T77" fmla="*/ 65 h 113"/>
                <a:gd name="T78" fmla="*/ 114 w 114"/>
                <a:gd name="T79" fmla="*/ 58 h 113"/>
                <a:gd name="T80" fmla="*/ 114 w 114"/>
                <a:gd name="T81" fmla="*/ 52 h 113"/>
                <a:gd name="T82" fmla="*/ 114 w 114"/>
                <a:gd name="T83" fmla="*/ 45 h 113"/>
                <a:gd name="T84" fmla="*/ 113 w 114"/>
                <a:gd name="T85" fmla="*/ 38 h 113"/>
                <a:gd name="T86" fmla="*/ 108 w 114"/>
                <a:gd name="T87" fmla="*/ 28 h 113"/>
                <a:gd name="T88" fmla="*/ 104 w 114"/>
                <a:gd name="T89" fmla="*/ 23 h 113"/>
                <a:gd name="T90" fmla="*/ 99 w 114"/>
                <a:gd name="T91" fmla="*/ 17 h 113"/>
                <a:gd name="T92" fmla="*/ 96 w 114"/>
                <a:gd name="T93" fmla="*/ 14 h 113"/>
                <a:gd name="T94" fmla="*/ 89 w 114"/>
                <a:gd name="T95" fmla="*/ 9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3"/>
                <a:gd name="T146" fmla="*/ 114 w 11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3">
                  <a:moveTo>
                    <a:pt x="84" y="7"/>
                  </a:moveTo>
                  <a:lnTo>
                    <a:pt x="79" y="6"/>
                  </a:lnTo>
                  <a:lnTo>
                    <a:pt x="77" y="6"/>
                  </a:lnTo>
                  <a:lnTo>
                    <a:pt x="77" y="4"/>
                  </a:lnTo>
                  <a:lnTo>
                    <a:pt x="75" y="4"/>
                  </a:lnTo>
                  <a:lnTo>
                    <a:pt x="73" y="2"/>
                  </a:lnTo>
                  <a:lnTo>
                    <a:pt x="72" y="2"/>
                  </a:lnTo>
                  <a:lnTo>
                    <a:pt x="70" y="2"/>
                  </a:lnTo>
                  <a:lnTo>
                    <a:pt x="68" y="2"/>
                  </a:lnTo>
                  <a:lnTo>
                    <a:pt x="67" y="2"/>
                  </a:lnTo>
                  <a:lnTo>
                    <a:pt x="65" y="2"/>
                  </a:lnTo>
                  <a:lnTo>
                    <a:pt x="63" y="2"/>
                  </a:lnTo>
                  <a:lnTo>
                    <a:pt x="62" y="2"/>
                  </a:lnTo>
                  <a:lnTo>
                    <a:pt x="60" y="2"/>
                  </a:lnTo>
                  <a:lnTo>
                    <a:pt x="58" y="0"/>
                  </a:lnTo>
                  <a:lnTo>
                    <a:pt x="56" y="2"/>
                  </a:lnTo>
                  <a:lnTo>
                    <a:pt x="55" y="2"/>
                  </a:lnTo>
                  <a:lnTo>
                    <a:pt x="53" y="2"/>
                  </a:lnTo>
                  <a:lnTo>
                    <a:pt x="51" y="2"/>
                  </a:lnTo>
                  <a:lnTo>
                    <a:pt x="50" y="2"/>
                  </a:lnTo>
                  <a:lnTo>
                    <a:pt x="48" y="2"/>
                  </a:lnTo>
                  <a:lnTo>
                    <a:pt x="46" y="2"/>
                  </a:lnTo>
                  <a:lnTo>
                    <a:pt x="44" y="4"/>
                  </a:lnTo>
                  <a:lnTo>
                    <a:pt x="43" y="4"/>
                  </a:lnTo>
                  <a:lnTo>
                    <a:pt x="38" y="6"/>
                  </a:lnTo>
                  <a:lnTo>
                    <a:pt x="36" y="7"/>
                  </a:lnTo>
                  <a:lnTo>
                    <a:pt x="34" y="7"/>
                  </a:lnTo>
                  <a:lnTo>
                    <a:pt x="33" y="7"/>
                  </a:lnTo>
                  <a:lnTo>
                    <a:pt x="31" y="9"/>
                  </a:lnTo>
                  <a:lnTo>
                    <a:pt x="29" y="9"/>
                  </a:lnTo>
                  <a:lnTo>
                    <a:pt x="27" y="11"/>
                  </a:lnTo>
                  <a:lnTo>
                    <a:pt x="26" y="11"/>
                  </a:lnTo>
                  <a:lnTo>
                    <a:pt x="26" y="12"/>
                  </a:lnTo>
                  <a:lnTo>
                    <a:pt x="24" y="12"/>
                  </a:lnTo>
                  <a:lnTo>
                    <a:pt x="22" y="12"/>
                  </a:lnTo>
                  <a:lnTo>
                    <a:pt x="22" y="14"/>
                  </a:lnTo>
                  <a:lnTo>
                    <a:pt x="21" y="14"/>
                  </a:lnTo>
                  <a:lnTo>
                    <a:pt x="21" y="16"/>
                  </a:lnTo>
                  <a:lnTo>
                    <a:pt x="19" y="17"/>
                  </a:lnTo>
                  <a:lnTo>
                    <a:pt x="17" y="19"/>
                  </a:lnTo>
                  <a:lnTo>
                    <a:pt x="17" y="21"/>
                  </a:lnTo>
                  <a:lnTo>
                    <a:pt x="15" y="21"/>
                  </a:lnTo>
                  <a:lnTo>
                    <a:pt x="14" y="21"/>
                  </a:lnTo>
                  <a:lnTo>
                    <a:pt x="14" y="23"/>
                  </a:lnTo>
                  <a:lnTo>
                    <a:pt x="12" y="23"/>
                  </a:lnTo>
                  <a:lnTo>
                    <a:pt x="12" y="24"/>
                  </a:lnTo>
                  <a:lnTo>
                    <a:pt x="10" y="26"/>
                  </a:lnTo>
                  <a:lnTo>
                    <a:pt x="9" y="28"/>
                  </a:lnTo>
                  <a:lnTo>
                    <a:pt x="7" y="31"/>
                  </a:lnTo>
                  <a:lnTo>
                    <a:pt x="5" y="35"/>
                  </a:lnTo>
                  <a:lnTo>
                    <a:pt x="4" y="38"/>
                  </a:lnTo>
                  <a:lnTo>
                    <a:pt x="4" y="40"/>
                  </a:lnTo>
                  <a:lnTo>
                    <a:pt x="2" y="41"/>
                  </a:lnTo>
                  <a:lnTo>
                    <a:pt x="2" y="43"/>
                  </a:lnTo>
                  <a:lnTo>
                    <a:pt x="2" y="45"/>
                  </a:lnTo>
                  <a:lnTo>
                    <a:pt x="2" y="46"/>
                  </a:lnTo>
                  <a:lnTo>
                    <a:pt x="2" y="48"/>
                  </a:lnTo>
                  <a:lnTo>
                    <a:pt x="0" y="48"/>
                  </a:lnTo>
                  <a:lnTo>
                    <a:pt x="0" y="50"/>
                  </a:lnTo>
                  <a:lnTo>
                    <a:pt x="0" y="52"/>
                  </a:lnTo>
                  <a:lnTo>
                    <a:pt x="0" y="53"/>
                  </a:lnTo>
                  <a:lnTo>
                    <a:pt x="0" y="55"/>
                  </a:lnTo>
                  <a:lnTo>
                    <a:pt x="0" y="57"/>
                  </a:lnTo>
                  <a:lnTo>
                    <a:pt x="0" y="58"/>
                  </a:lnTo>
                  <a:lnTo>
                    <a:pt x="0" y="60"/>
                  </a:lnTo>
                  <a:lnTo>
                    <a:pt x="0" y="62"/>
                  </a:lnTo>
                  <a:lnTo>
                    <a:pt x="0" y="64"/>
                  </a:lnTo>
                  <a:lnTo>
                    <a:pt x="0" y="65"/>
                  </a:lnTo>
                  <a:lnTo>
                    <a:pt x="0" y="67"/>
                  </a:lnTo>
                  <a:lnTo>
                    <a:pt x="0" y="69"/>
                  </a:lnTo>
                  <a:lnTo>
                    <a:pt x="2" y="70"/>
                  </a:lnTo>
                  <a:lnTo>
                    <a:pt x="2" y="72"/>
                  </a:lnTo>
                  <a:lnTo>
                    <a:pt x="2" y="74"/>
                  </a:lnTo>
                  <a:lnTo>
                    <a:pt x="2" y="75"/>
                  </a:lnTo>
                  <a:lnTo>
                    <a:pt x="4" y="81"/>
                  </a:lnTo>
                  <a:lnTo>
                    <a:pt x="5" y="82"/>
                  </a:lnTo>
                  <a:lnTo>
                    <a:pt x="5" y="84"/>
                  </a:lnTo>
                  <a:lnTo>
                    <a:pt x="5" y="86"/>
                  </a:lnTo>
                  <a:lnTo>
                    <a:pt x="7" y="86"/>
                  </a:lnTo>
                  <a:lnTo>
                    <a:pt x="7" y="89"/>
                  </a:lnTo>
                  <a:lnTo>
                    <a:pt x="9" y="89"/>
                  </a:lnTo>
                  <a:lnTo>
                    <a:pt x="9" y="91"/>
                  </a:lnTo>
                  <a:lnTo>
                    <a:pt x="10" y="91"/>
                  </a:lnTo>
                  <a:lnTo>
                    <a:pt x="10" y="93"/>
                  </a:lnTo>
                  <a:lnTo>
                    <a:pt x="12" y="93"/>
                  </a:lnTo>
                  <a:lnTo>
                    <a:pt x="12" y="94"/>
                  </a:lnTo>
                  <a:lnTo>
                    <a:pt x="14" y="96"/>
                  </a:lnTo>
                  <a:lnTo>
                    <a:pt x="15" y="96"/>
                  </a:lnTo>
                  <a:lnTo>
                    <a:pt x="15" y="98"/>
                  </a:lnTo>
                  <a:lnTo>
                    <a:pt x="17" y="98"/>
                  </a:lnTo>
                  <a:lnTo>
                    <a:pt x="19" y="99"/>
                  </a:lnTo>
                  <a:lnTo>
                    <a:pt x="19" y="101"/>
                  </a:lnTo>
                  <a:lnTo>
                    <a:pt x="21" y="101"/>
                  </a:lnTo>
                  <a:lnTo>
                    <a:pt x="21" y="103"/>
                  </a:lnTo>
                  <a:lnTo>
                    <a:pt x="22" y="103"/>
                  </a:lnTo>
                  <a:lnTo>
                    <a:pt x="22" y="104"/>
                  </a:lnTo>
                  <a:lnTo>
                    <a:pt x="26" y="104"/>
                  </a:lnTo>
                  <a:lnTo>
                    <a:pt x="26" y="106"/>
                  </a:lnTo>
                  <a:lnTo>
                    <a:pt x="27" y="106"/>
                  </a:lnTo>
                  <a:lnTo>
                    <a:pt x="31" y="108"/>
                  </a:lnTo>
                  <a:lnTo>
                    <a:pt x="36" y="110"/>
                  </a:lnTo>
                  <a:lnTo>
                    <a:pt x="38" y="110"/>
                  </a:lnTo>
                  <a:lnTo>
                    <a:pt x="38" y="111"/>
                  </a:lnTo>
                  <a:lnTo>
                    <a:pt x="39" y="111"/>
                  </a:lnTo>
                  <a:lnTo>
                    <a:pt x="41" y="113"/>
                  </a:lnTo>
                  <a:lnTo>
                    <a:pt x="43" y="113"/>
                  </a:lnTo>
                  <a:lnTo>
                    <a:pt x="44" y="113"/>
                  </a:lnTo>
                  <a:lnTo>
                    <a:pt x="46" y="113"/>
                  </a:lnTo>
                  <a:lnTo>
                    <a:pt x="48" y="113"/>
                  </a:lnTo>
                  <a:lnTo>
                    <a:pt x="50" y="113"/>
                  </a:lnTo>
                  <a:lnTo>
                    <a:pt x="51" y="113"/>
                  </a:lnTo>
                  <a:lnTo>
                    <a:pt x="53" y="113"/>
                  </a:lnTo>
                  <a:lnTo>
                    <a:pt x="55" y="113"/>
                  </a:lnTo>
                  <a:lnTo>
                    <a:pt x="56" y="113"/>
                  </a:lnTo>
                  <a:lnTo>
                    <a:pt x="58" y="113"/>
                  </a:lnTo>
                  <a:lnTo>
                    <a:pt x="60" y="113"/>
                  </a:lnTo>
                  <a:lnTo>
                    <a:pt x="62" y="113"/>
                  </a:lnTo>
                  <a:lnTo>
                    <a:pt x="63" y="113"/>
                  </a:lnTo>
                  <a:lnTo>
                    <a:pt x="65" y="113"/>
                  </a:lnTo>
                  <a:lnTo>
                    <a:pt x="67" y="113"/>
                  </a:lnTo>
                  <a:lnTo>
                    <a:pt x="68" y="113"/>
                  </a:lnTo>
                  <a:lnTo>
                    <a:pt x="72" y="111"/>
                  </a:lnTo>
                  <a:lnTo>
                    <a:pt x="77" y="108"/>
                  </a:lnTo>
                  <a:lnTo>
                    <a:pt x="79" y="108"/>
                  </a:lnTo>
                  <a:lnTo>
                    <a:pt x="80" y="108"/>
                  </a:lnTo>
                  <a:lnTo>
                    <a:pt x="82" y="106"/>
                  </a:lnTo>
                  <a:lnTo>
                    <a:pt x="84" y="106"/>
                  </a:lnTo>
                  <a:lnTo>
                    <a:pt x="85" y="104"/>
                  </a:lnTo>
                  <a:lnTo>
                    <a:pt x="87" y="104"/>
                  </a:lnTo>
                  <a:lnTo>
                    <a:pt x="89" y="104"/>
                  </a:lnTo>
                  <a:lnTo>
                    <a:pt x="89" y="103"/>
                  </a:lnTo>
                  <a:lnTo>
                    <a:pt x="90" y="103"/>
                  </a:lnTo>
                  <a:lnTo>
                    <a:pt x="92" y="101"/>
                  </a:lnTo>
                  <a:lnTo>
                    <a:pt x="94" y="101"/>
                  </a:lnTo>
                  <a:lnTo>
                    <a:pt x="94" y="99"/>
                  </a:lnTo>
                  <a:lnTo>
                    <a:pt x="94" y="98"/>
                  </a:lnTo>
                  <a:lnTo>
                    <a:pt x="96" y="98"/>
                  </a:lnTo>
                  <a:lnTo>
                    <a:pt x="97" y="96"/>
                  </a:lnTo>
                  <a:lnTo>
                    <a:pt x="97" y="94"/>
                  </a:lnTo>
                  <a:lnTo>
                    <a:pt x="99" y="94"/>
                  </a:lnTo>
                  <a:lnTo>
                    <a:pt x="101" y="93"/>
                  </a:lnTo>
                  <a:lnTo>
                    <a:pt x="102" y="93"/>
                  </a:lnTo>
                  <a:lnTo>
                    <a:pt x="102" y="91"/>
                  </a:lnTo>
                  <a:lnTo>
                    <a:pt x="104" y="91"/>
                  </a:lnTo>
                  <a:lnTo>
                    <a:pt x="104" y="89"/>
                  </a:lnTo>
                  <a:lnTo>
                    <a:pt x="104" y="87"/>
                  </a:lnTo>
                  <a:lnTo>
                    <a:pt x="106" y="86"/>
                  </a:lnTo>
                  <a:lnTo>
                    <a:pt x="108" y="84"/>
                  </a:lnTo>
                  <a:lnTo>
                    <a:pt x="111" y="81"/>
                  </a:lnTo>
                  <a:lnTo>
                    <a:pt x="111" y="77"/>
                  </a:lnTo>
                  <a:lnTo>
                    <a:pt x="111" y="75"/>
                  </a:lnTo>
                  <a:lnTo>
                    <a:pt x="113" y="72"/>
                  </a:lnTo>
                  <a:lnTo>
                    <a:pt x="114" y="70"/>
                  </a:lnTo>
                  <a:lnTo>
                    <a:pt x="114" y="69"/>
                  </a:lnTo>
                  <a:lnTo>
                    <a:pt x="114" y="67"/>
                  </a:lnTo>
                  <a:lnTo>
                    <a:pt x="114" y="65"/>
                  </a:lnTo>
                  <a:lnTo>
                    <a:pt x="114" y="64"/>
                  </a:lnTo>
                  <a:lnTo>
                    <a:pt x="114" y="62"/>
                  </a:lnTo>
                  <a:lnTo>
                    <a:pt x="114" y="60"/>
                  </a:lnTo>
                  <a:lnTo>
                    <a:pt x="114" y="58"/>
                  </a:lnTo>
                  <a:lnTo>
                    <a:pt x="114" y="57"/>
                  </a:lnTo>
                  <a:lnTo>
                    <a:pt x="114" y="55"/>
                  </a:lnTo>
                  <a:lnTo>
                    <a:pt x="114" y="53"/>
                  </a:lnTo>
                  <a:lnTo>
                    <a:pt x="114" y="52"/>
                  </a:lnTo>
                  <a:lnTo>
                    <a:pt x="114" y="50"/>
                  </a:lnTo>
                  <a:lnTo>
                    <a:pt x="114" y="48"/>
                  </a:lnTo>
                  <a:lnTo>
                    <a:pt x="114" y="46"/>
                  </a:lnTo>
                  <a:lnTo>
                    <a:pt x="114" y="45"/>
                  </a:lnTo>
                  <a:lnTo>
                    <a:pt x="114" y="43"/>
                  </a:lnTo>
                  <a:lnTo>
                    <a:pt x="114" y="41"/>
                  </a:lnTo>
                  <a:lnTo>
                    <a:pt x="114" y="40"/>
                  </a:lnTo>
                  <a:lnTo>
                    <a:pt x="113" y="38"/>
                  </a:lnTo>
                  <a:lnTo>
                    <a:pt x="111" y="33"/>
                  </a:lnTo>
                  <a:lnTo>
                    <a:pt x="111" y="31"/>
                  </a:lnTo>
                  <a:lnTo>
                    <a:pt x="109" y="29"/>
                  </a:lnTo>
                  <a:lnTo>
                    <a:pt x="108" y="28"/>
                  </a:lnTo>
                  <a:lnTo>
                    <a:pt x="108" y="26"/>
                  </a:lnTo>
                  <a:lnTo>
                    <a:pt x="106" y="24"/>
                  </a:lnTo>
                  <a:lnTo>
                    <a:pt x="104" y="24"/>
                  </a:lnTo>
                  <a:lnTo>
                    <a:pt x="104" y="23"/>
                  </a:lnTo>
                  <a:lnTo>
                    <a:pt x="104" y="21"/>
                  </a:lnTo>
                  <a:lnTo>
                    <a:pt x="102" y="21"/>
                  </a:lnTo>
                  <a:lnTo>
                    <a:pt x="101" y="19"/>
                  </a:lnTo>
                  <a:lnTo>
                    <a:pt x="99" y="17"/>
                  </a:lnTo>
                  <a:lnTo>
                    <a:pt x="97" y="17"/>
                  </a:lnTo>
                  <a:lnTo>
                    <a:pt x="97" y="16"/>
                  </a:lnTo>
                  <a:lnTo>
                    <a:pt x="97" y="14"/>
                  </a:lnTo>
                  <a:lnTo>
                    <a:pt x="96" y="14"/>
                  </a:lnTo>
                  <a:lnTo>
                    <a:pt x="94" y="12"/>
                  </a:lnTo>
                  <a:lnTo>
                    <a:pt x="92" y="11"/>
                  </a:lnTo>
                  <a:lnTo>
                    <a:pt x="89" y="11"/>
                  </a:lnTo>
                  <a:lnTo>
                    <a:pt x="89" y="9"/>
                  </a:lnTo>
                  <a:lnTo>
                    <a:pt x="87" y="9"/>
                  </a:lnTo>
                  <a:lnTo>
                    <a:pt x="87" y="7"/>
                  </a:lnTo>
                  <a:lnTo>
                    <a:pt x="84" y="7"/>
                  </a:lnTo>
                  <a:close/>
                </a:path>
              </a:pathLst>
            </a:custGeom>
            <a:solidFill>
              <a:srgbClr val="808080"/>
            </a:solidFill>
            <a:ln w="9525">
              <a:noFill/>
              <a:round/>
              <a:headEnd/>
              <a:tailEnd/>
            </a:ln>
          </p:spPr>
          <p:txBody>
            <a:bodyPr/>
            <a:lstStyle/>
            <a:p>
              <a:endParaRPr lang="en-US"/>
            </a:p>
          </p:txBody>
        </p:sp>
        <p:sp>
          <p:nvSpPr>
            <p:cNvPr id="640" name="Freeform 2811"/>
            <p:cNvSpPr>
              <a:spLocks/>
            </p:cNvSpPr>
            <p:nvPr/>
          </p:nvSpPr>
          <p:spPr bwMode="auto">
            <a:xfrm>
              <a:off x="3368" y="2642"/>
              <a:ext cx="114" cy="113"/>
            </a:xfrm>
            <a:custGeom>
              <a:avLst/>
              <a:gdLst>
                <a:gd name="T0" fmla="*/ 79 w 114"/>
                <a:gd name="T1" fmla="*/ 4 h 113"/>
                <a:gd name="T2" fmla="*/ 75 w 114"/>
                <a:gd name="T3" fmla="*/ 2 h 113"/>
                <a:gd name="T4" fmla="*/ 70 w 114"/>
                <a:gd name="T5" fmla="*/ 2 h 113"/>
                <a:gd name="T6" fmla="*/ 65 w 114"/>
                <a:gd name="T7" fmla="*/ 2 h 113"/>
                <a:gd name="T8" fmla="*/ 60 w 114"/>
                <a:gd name="T9" fmla="*/ 0 h 113"/>
                <a:gd name="T10" fmla="*/ 55 w 114"/>
                <a:gd name="T11" fmla="*/ 2 h 113"/>
                <a:gd name="T12" fmla="*/ 50 w 114"/>
                <a:gd name="T13" fmla="*/ 2 h 113"/>
                <a:gd name="T14" fmla="*/ 44 w 114"/>
                <a:gd name="T15" fmla="*/ 4 h 113"/>
                <a:gd name="T16" fmla="*/ 36 w 114"/>
                <a:gd name="T17" fmla="*/ 5 h 113"/>
                <a:gd name="T18" fmla="*/ 31 w 114"/>
                <a:gd name="T19" fmla="*/ 7 h 113"/>
                <a:gd name="T20" fmla="*/ 26 w 114"/>
                <a:gd name="T21" fmla="*/ 10 h 113"/>
                <a:gd name="T22" fmla="*/ 22 w 114"/>
                <a:gd name="T23" fmla="*/ 14 h 113"/>
                <a:gd name="T24" fmla="*/ 19 w 114"/>
                <a:gd name="T25" fmla="*/ 16 h 113"/>
                <a:gd name="T26" fmla="*/ 17 w 114"/>
                <a:gd name="T27" fmla="*/ 19 h 113"/>
                <a:gd name="T28" fmla="*/ 14 w 114"/>
                <a:gd name="T29" fmla="*/ 22 h 113"/>
                <a:gd name="T30" fmla="*/ 9 w 114"/>
                <a:gd name="T31" fmla="*/ 28 h 113"/>
                <a:gd name="T32" fmla="*/ 5 w 114"/>
                <a:gd name="T33" fmla="*/ 34 h 113"/>
                <a:gd name="T34" fmla="*/ 2 w 114"/>
                <a:gd name="T35" fmla="*/ 41 h 113"/>
                <a:gd name="T36" fmla="*/ 2 w 114"/>
                <a:gd name="T37" fmla="*/ 46 h 113"/>
                <a:gd name="T38" fmla="*/ 0 w 114"/>
                <a:gd name="T39" fmla="*/ 51 h 113"/>
                <a:gd name="T40" fmla="*/ 0 w 114"/>
                <a:gd name="T41" fmla="*/ 57 h 113"/>
                <a:gd name="T42" fmla="*/ 0 w 114"/>
                <a:gd name="T43" fmla="*/ 63 h 113"/>
                <a:gd name="T44" fmla="*/ 0 w 114"/>
                <a:gd name="T45" fmla="*/ 68 h 113"/>
                <a:gd name="T46" fmla="*/ 2 w 114"/>
                <a:gd name="T47" fmla="*/ 74 h 113"/>
                <a:gd name="T48" fmla="*/ 5 w 114"/>
                <a:gd name="T49" fmla="*/ 80 h 113"/>
                <a:gd name="T50" fmla="*/ 9 w 114"/>
                <a:gd name="T51" fmla="*/ 86 h 113"/>
                <a:gd name="T52" fmla="*/ 10 w 114"/>
                <a:gd name="T53" fmla="*/ 91 h 113"/>
                <a:gd name="T54" fmla="*/ 14 w 114"/>
                <a:gd name="T55" fmla="*/ 92 h 113"/>
                <a:gd name="T56" fmla="*/ 15 w 114"/>
                <a:gd name="T57" fmla="*/ 96 h 113"/>
                <a:gd name="T58" fmla="*/ 19 w 114"/>
                <a:gd name="T59" fmla="*/ 99 h 113"/>
                <a:gd name="T60" fmla="*/ 22 w 114"/>
                <a:gd name="T61" fmla="*/ 101 h 113"/>
                <a:gd name="T62" fmla="*/ 29 w 114"/>
                <a:gd name="T63" fmla="*/ 104 h 113"/>
                <a:gd name="T64" fmla="*/ 36 w 114"/>
                <a:gd name="T65" fmla="*/ 109 h 113"/>
                <a:gd name="T66" fmla="*/ 41 w 114"/>
                <a:gd name="T67" fmla="*/ 111 h 113"/>
                <a:gd name="T68" fmla="*/ 46 w 114"/>
                <a:gd name="T69" fmla="*/ 113 h 113"/>
                <a:gd name="T70" fmla="*/ 51 w 114"/>
                <a:gd name="T71" fmla="*/ 113 h 113"/>
                <a:gd name="T72" fmla="*/ 56 w 114"/>
                <a:gd name="T73" fmla="*/ 113 h 113"/>
                <a:gd name="T74" fmla="*/ 61 w 114"/>
                <a:gd name="T75" fmla="*/ 113 h 113"/>
                <a:gd name="T76" fmla="*/ 65 w 114"/>
                <a:gd name="T77" fmla="*/ 111 h 113"/>
                <a:gd name="T78" fmla="*/ 72 w 114"/>
                <a:gd name="T79" fmla="*/ 111 h 113"/>
                <a:gd name="T80" fmla="*/ 80 w 114"/>
                <a:gd name="T81" fmla="*/ 108 h 113"/>
                <a:gd name="T82" fmla="*/ 84 w 114"/>
                <a:gd name="T83" fmla="*/ 106 h 113"/>
                <a:gd name="T84" fmla="*/ 87 w 114"/>
                <a:gd name="T85" fmla="*/ 103 h 113"/>
                <a:gd name="T86" fmla="*/ 90 w 114"/>
                <a:gd name="T87" fmla="*/ 101 h 113"/>
                <a:gd name="T88" fmla="*/ 94 w 114"/>
                <a:gd name="T89" fmla="*/ 97 h 113"/>
                <a:gd name="T90" fmla="*/ 99 w 114"/>
                <a:gd name="T91" fmla="*/ 96 h 113"/>
                <a:gd name="T92" fmla="*/ 102 w 114"/>
                <a:gd name="T93" fmla="*/ 91 h 113"/>
                <a:gd name="T94" fmla="*/ 106 w 114"/>
                <a:gd name="T95" fmla="*/ 86 h 113"/>
                <a:gd name="T96" fmla="*/ 111 w 114"/>
                <a:gd name="T97" fmla="*/ 79 h 113"/>
                <a:gd name="T98" fmla="*/ 113 w 114"/>
                <a:gd name="T99" fmla="*/ 70 h 113"/>
                <a:gd name="T100" fmla="*/ 114 w 114"/>
                <a:gd name="T101" fmla="*/ 67 h 113"/>
                <a:gd name="T102" fmla="*/ 114 w 114"/>
                <a:gd name="T103" fmla="*/ 62 h 113"/>
                <a:gd name="T104" fmla="*/ 114 w 114"/>
                <a:gd name="T105" fmla="*/ 55 h 113"/>
                <a:gd name="T106" fmla="*/ 114 w 114"/>
                <a:gd name="T107" fmla="*/ 50 h 113"/>
                <a:gd name="T108" fmla="*/ 114 w 114"/>
                <a:gd name="T109" fmla="*/ 45 h 113"/>
                <a:gd name="T110" fmla="*/ 114 w 114"/>
                <a:gd name="T111" fmla="*/ 39 h 113"/>
                <a:gd name="T112" fmla="*/ 111 w 114"/>
                <a:gd name="T113" fmla="*/ 29 h 113"/>
                <a:gd name="T114" fmla="*/ 107 w 114"/>
                <a:gd name="T115" fmla="*/ 28 h 113"/>
                <a:gd name="T116" fmla="*/ 106 w 114"/>
                <a:gd name="T117" fmla="*/ 22 h 113"/>
                <a:gd name="T118" fmla="*/ 101 w 114"/>
                <a:gd name="T119" fmla="*/ 19 h 113"/>
                <a:gd name="T120" fmla="*/ 97 w 114"/>
                <a:gd name="T121" fmla="*/ 14 h 113"/>
                <a:gd name="T122" fmla="*/ 94 w 114"/>
                <a:gd name="T123" fmla="*/ 10 h 113"/>
                <a:gd name="T124" fmla="*/ 87 w 114"/>
                <a:gd name="T125" fmla="*/ 7 h 1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3"/>
                <a:gd name="T191" fmla="*/ 114 w 114"/>
                <a:gd name="T192" fmla="*/ 113 h 1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3">
                  <a:moveTo>
                    <a:pt x="84" y="5"/>
                  </a:moveTo>
                  <a:lnTo>
                    <a:pt x="80" y="4"/>
                  </a:lnTo>
                  <a:lnTo>
                    <a:pt x="79" y="4"/>
                  </a:lnTo>
                  <a:lnTo>
                    <a:pt x="77" y="4"/>
                  </a:lnTo>
                  <a:lnTo>
                    <a:pt x="75" y="4"/>
                  </a:lnTo>
                  <a:lnTo>
                    <a:pt x="75" y="2"/>
                  </a:lnTo>
                  <a:lnTo>
                    <a:pt x="73" y="2"/>
                  </a:lnTo>
                  <a:lnTo>
                    <a:pt x="72" y="2"/>
                  </a:lnTo>
                  <a:lnTo>
                    <a:pt x="70" y="2"/>
                  </a:lnTo>
                  <a:lnTo>
                    <a:pt x="68" y="2"/>
                  </a:lnTo>
                  <a:lnTo>
                    <a:pt x="67" y="2"/>
                  </a:lnTo>
                  <a:lnTo>
                    <a:pt x="65" y="2"/>
                  </a:lnTo>
                  <a:lnTo>
                    <a:pt x="63" y="2"/>
                  </a:lnTo>
                  <a:lnTo>
                    <a:pt x="61" y="2"/>
                  </a:lnTo>
                  <a:lnTo>
                    <a:pt x="60" y="0"/>
                  </a:lnTo>
                  <a:lnTo>
                    <a:pt x="58" y="0"/>
                  </a:lnTo>
                  <a:lnTo>
                    <a:pt x="56" y="2"/>
                  </a:lnTo>
                  <a:lnTo>
                    <a:pt x="55" y="2"/>
                  </a:lnTo>
                  <a:lnTo>
                    <a:pt x="53" y="2"/>
                  </a:lnTo>
                  <a:lnTo>
                    <a:pt x="51" y="2"/>
                  </a:lnTo>
                  <a:lnTo>
                    <a:pt x="50" y="2"/>
                  </a:lnTo>
                  <a:lnTo>
                    <a:pt x="48" y="2"/>
                  </a:lnTo>
                  <a:lnTo>
                    <a:pt x="46" y="2"/>
                  </a:lnTo>
                  <a:lnTo>
                    <a:pt x="44" y="4"/>
                  </a:lnTo>
                  <a:lnTo>
                    <a:pt x="43" y="4"/>
                  </a:lnTo>
                  <a:lnTo>
                    <a:pt x="38" y="5"/>
                  </a:lnTo>
                  <a:lnTo>
                    <a:pt x="36" y="5"/>
                  </a:lnTo>
                  <a:lnTo>
                    <a:pt x="34" y="7"/>
                  </a:lnTo>
                  <a:lnTo>
                    <a:pt x="32" y="7"/>
                  </a:lnTo>
                  <a:lnTo>
                    <a:pt x="31" y="7"/>
                  </a:lnTo>
                  <a:lnTo>
                    <a:pt x="29" y="9"/>
                  </a:lnTo>
                  <a:lnTo>
                    <a:pt x="27" y="10"/>
                  </a:lnTo>
                  <a:lnTo>
                    <a:pt x="26" y="10"/>
                  </a:lnTo>
                  <a:lnTo>
                    <a:pt x="24" y="12"/>
                  </a:lnTo>
                  <a:lnTo>
                    <a:pt x="22" y="12"/>
                  </a:lnTo>
                  <a:lnTo>
                    <a:pt x="22" y="14"/>
                  </a:lnTo>
                  <a:lnTo>
                    <a:pt x="21" y="14"/>
                  </a:lnTo>
                  <a:lnTo>
                    <a:pt x="21" y="16"/>
                  </a:lnTo>
                  <a:lnTo>
                    <a:pt x="19" y="16"/>
                  </a:lnTo>
                  <a:lnTo>
                    <a:pt x="19" y="17"/>
                  </a:lnTo>
                  <a:lnTo>
                    <a:pt x="17" y="17"/>
                  </a:lnTo>
                  <a:lnTo>
                    <a:pt x="17" y="19"/>
                  </a:lnTo>
                  <a:lnTo>
                    <a:pt x="15" y="19"/>
                  </a:lnTo>
                  <a:lnTo>
                    <a:pt x="15" y="21"/>
                  </a:lnTo>
                  <a:lnTo>
                    <a:pt x="14" y="22"/>
                  </a:lnTo>
                  <a:lnTo>
                    <a:pt x="12" y="24"/>
                  </a:lnTo>
                  <a:lnTo>
                    <a:pt x="10" y="26"/>
                  </a:lnTo>
                  <a:lnTo>
                    <a:pt x="9" y="28"/>
                  </a:lnTo>
                  <a:lnTo>
                    <a:pt x="9" y="29"/>
                  </a:lnTo>
                  <a:lnTo>
                    <a:pt x="9" y="31"/>
                  </a:lnTo>
                  <a:lnTo>
                    <a:pt x="5" y="34"/>
                  </a:lnTo>
                  <a:lnTo>
                    <a:pt x="4" y="38"/>
                  </a:lnTo>
                  <a:lnTo>
                    <a:pt x="4" y="39"/>
                  </a:lnTo>
                  <a:lnTo>
                    <a:pt x="2" y="41"/>
                  </a:lnTo>
                  <a:lnTo>
                    <a:pt x="2" y="43"/>
                  </a:lnTo>
                  <a:lnTo>
                    <a:pt x="2" y="45"/>
                  </a:lnTo>
                  <a:lnTo>
                    <a:pt x="2" y="46"/>
                  </a:lnTo>
                  <a:lnTo>
                    <a:pt x="0" y="48"/>
                  </a:lnTo>
                  <a:lnTo>
                    <a:pt x="0" y="50"/>
                  </a:lnTo>
                  <a:lnTo>
                    <a:pt x="0" y="51"/>
                  </a:lnTo>
                  <a:lnTo>
                    <a:pt x="0" y="53"/>
                  </a:lnTo>
                  <a:lnTo>
                    <a:pt x="0" y="55"/>
                  </a:lnTo>
                  <a:lnTo>
                    <a:pt x="0" y="57"/>
                  </a:lnTo>
                  <a:lnTo>
                    <a:pt x="0" y="58"/>
                  </a:lnTo>
                  <a:lnTo>
                    <a:pt x="0" y="62"/>
                  </a:lnTo>
                  <a:lnTo>
                    <a:pt x="0" y="63"/>
                  </a:lnTo>
                  <a:lnTo>
                    <a:pt x="0" y="65"/>
                  </a:lnTo>
                  <a:lnTo>
                    <a:pt x="0" y="67"/>
                  </a:lnTo>
                  <a:lnTo>
                    <a:pt x="0" y="68"/>
                  </a:lnTo>
                  <a:lnTo>
                    <a:pt x="2" y="70"/>
                  </a:lnTo>
                  <a:lnTo>
                    <a:pt x="2" y="72"/>
                  </a:lnTo>
                  <a:lnTo>
                    <a:pt x="2" y="74"/>
                  </a:lnTo>
                  <a:lnTo>
                    <a:pt x="2" y="75"/>
                  </a:lnTo>
                  <a:lnTo>
                    <a:pt x="4" y="80"/>
                  </a:lnTo>
                  <a:lnTo>
                    <a:pt x="5" y="80"/>
                  </a:lnTo>
                  <a:lnTo>
                    <a:pt x="5" y="84"/>
                  </a:lnTo>
                  <a:lnTo>
                    <a:pt x="7" y="86"/>
                  </a:lnTo>
                  <a:lnTo>
                    <a:pt x="9" y="86"/>
                  </a:lnTo>
                  <a:lnTo>
                    <a:pt x="9" y="87"/>
                  </a:lnTo>
                  <a:lnTo>
                    <a:pt x="9" y="89"/>
                  </a:lnTo>
                  <a:lnTo>
                    <a:pt x="10" y="91"/>
                  </a:lnTo>
                  <a:lnTo>
                    <a:pt x="12" y="91"/>
                  </a:lnTo>
                  <a:lnTo>
                    <a:pt x="12" y="92"/>
                  </a:lnTo>
                  <a:lnTo>
                    <a:pt x="14" y="92"/>
                  </a:lnTo>
                  <a:lnTo>
                    <a:pt x="14" y="94"/>
                  </a:lnTo>
                  <a:lnTo>
                    <a:pt x="15" y="94"/>
                  </a:lnTo>
                  <a:lnTo>
                    <a:pt x="15" y="96"/>
                  </a:lnTo>
                  <a:lnTo>
                    <a:pt x="15" y="97"/>
                  </a:lnTo>
                  <a:lnTo>
                    <a:pt x="17" y="97"/>
                  </a:lnTo>
                  <a:lnTo>
                    <a:pt x="19" y="99"/>
                  </a:lnTo>
                  <a:lnTo>
                    <a:pt x="19" y="101"/>
                  </a:lnTo>
                  <a:lnTo>
                    <a:pt x="21" y="101"/>
                  </a:lnTo>
                  <a:lnTo>
                    <a:pt x="22" y="101"/>
                  </a:lnTo>
                  <a:lnTo>
                    <a:pt x="22" y="103"/>
                  </a:lnTo>
                  <a:lnTo>
                    <a:pt x="26" y="104"/>
                  </a:lnTo>
                  <a:lnTo>
                    <a:pt x="29" y="104"/>
                  </a:lnTo>
                  <a:lnTo>
                    <a:pt x="29" y="106"/>
                  </a:lnTo>
                  <a:lnTo>
                    <a:pt x="32" y="108"/>
                  </a:lnTo>
                  <a:lnTo>
                    <a:pt x="36" y="109"/>
                  </a:lnTo>
                  <a:lnTo>
                    <a:pt x="38" y="109"/>
                  </a:lnTo>
                  <a:lnTo>
                    <a:pt x="39" y="111"/>
                  </a:lnTo>
                  <a:lnTo>
                    <a:pt x="41" y="111"/>
                  </a:lnTo>
                  <a:lnTo>
                    <a:pt x="43" y="111"/>
                  </a:lnTo>
                  <a:lnTo>
                    <a:pt x="44" y="111"/>
                  </a:lnTo>
                  <a:lnTo>
                    <a:pt x="46" y="113"/>
                  </a:lnTo>
                  <a:lnTo>
                    <a:pt x="48" y="113"/>
                  </a:lnTo>
                  <a:lnTo>
                    <a:pt x="50" y="113"/>
                  </a:lnTo>
                  <a:lnTo>
                    <a:pt x="51" y="113"/>
                  </a:lnTo>
                  <a:lnTo>
                    <a:pt x="53" y="113"/>
                  </a:lnTo>
                  <a:lnTo>
                    <a:pt x="55" y="113"/>
                  </a:lnTo>
                  <a:lnTo>
                    <a:pt x="56" y="113"/>
                  </a:lnTo>
                  <a:lnTo>
                    <a:pt x="58" y="113"/>
                  </a:lnTo>
                  <a:lnTo>
                    <a:pt x="60" y="113"/>
                  </a:lnTo>
                  <a:lnTo>
                    <a:pt x="61" y="113"/>
                  </a:lnTo>
                  <a:lnTo>
                    <a:pt x="63" y="113"/>
                  </a:lnTo>
                  <a:lnTo>
                    <a:pt x="65" y="113"/>
                  </a:lnTo>
                  <a:lnTo>
                    <a:pt x="65" y="111"/>
                  </a:lnTo>
                  <a:lnTo>
                    <a:pt x="67" y="111"/>
                  </a:lnTo>
                  <a:lnTo>
                    <a:pt x="68" y="111"/>
                  </a:lnTo>
                  <a:lnTo>
                    <a:pt x="72" y="111"/>
                  </a:lnTo>
                  <a:lnTo>
                    <a:pt x="73" y="111"/>
                  </a:lnTo>
                  <a:lnTo>
                    <a:pt x="79" y="108"/>
                  </a:lnTo>
                  <a:lnTo>
                    <a:pt x="80" y="108"/>
                  </a:lnTo>
                  <a:lnTo>
                    <a:pt x="82" y="108"/>
                  </a:lnTo>
                  <a:lnTo>
                    <a:pt x="82" y="106"/>
                  </a:lnTo>
                  <a:lnTo>
                    <a:pt x="84" y="106"/>
                  </a:lnTo>
                  <a:lnTo>
                    <a:pt x="85" y="104"/>
                  </a:lnTo>
                  <a:lnTo>
                    <a:pt x="87" y="104"/>
                  </a:lnTo>
                  <a:lnTo>
                    <a:pt x="87" y="103"/>
                  </a:lnTo>
                  <a:lnTo>
                    <a:pt x="89" y="103"/>
                  </a:lnTo>
                  <a:lnTo>
                    <a:pt x="89" y="101"/>
                  </a:lnTo>
                  <a:lnTo>
                    <a:pt x="90" y="101"/>
                  </a:lnTo>
                  <a:lnTo>
                    <a:pt x="92" y="101"/>
                  </a:lnTo>
                  <a:lnTo>
                    <a:pt x="94" y="99"/>
                  </a:lnTo>
                  <a:lnTo>
                    <a:pt x="94" y="97"/>
                  </a:lnTo>
                  <a:lnTo>
                    <a:pt x="96" y="97"/>
                  </a:lnTo>
                  <a:lnTo>
                    <a:pt x="97" y="96"/>
                  </a:lnTo>
                  <a:lnTo>
                    <a:pt x="99" y="96"/>
                  </a:lnTo>
                  <a:lnTo>
                    <a:pt x="99" y="94"/>
                  </a:lnTo>
                  <a:lnTo>
                    <a:pt x="101" y="92"/>
                  </a:lnTo>
                  <a:lnTo>
                    <a:pt x="102" y="91"/>
                  </a:lnTo>
                  <a:lnTo>
                    <a:pt x="104" y="89"/>
                  </a:lnTo>
                  <a:lnTo>
                    <a:pt x="106" y="87"/>
                  </a:lnTo>
                  <a:lnTo>
                    <a:pt x="106" y="86"/>
                  </a:lnTo>
                  <a:lnTo>
                    <a:pt x="107" y="84"/>
                  </a:lnTo>
                  <a:lnTo>
                    <a:pt x="107" y="82"/>
                  </a:lnTo>
                  <a:lnTo>
                    <a:pt x="111" y="79"/>
                  </a:lnTo>
                  <a:lnTo>
                    <a:pt x="111" y="75"/>
                  </a:lnTo>
                  <a:lnTo>
                    <a:pt x="113" y="72"/>
                  </a:lnTo>
                  <a:lnTo>
                    <a:pt x="113" y="70"/>
                  </a:lnTo>
                  <a:lnTo>
                    <a:pt x="114" y="70"/>
                  </a:lnTo>
                  <a:lnTo>
                    <a:pt x="114" y="68"/>
                  </a:lnTo>
                  <a:lnTo>
                    <a:pt x="114" y="67"/>
                  </a:lnTo>
                  <a:lnTo>
                    <a:pt x="114" y="65"/>
                  </a:lnTo>
                  <a:lnTo>
                    <a:pt x="114" y="63"/>
                  </a:lnTo>
                  <a:lnTo>
                    <a:pt x="114" y="62"/>
                  </a:lnTo>
                  <a:lnTo>
                    <a:pt x="114" y="58"/>
                  </a:lnTo>
                  <a:lnTo>
                    <a:pt x="114" y="57"/>
                  </a:lnTo>
                  <a:lnTo>
                    <a:pt x="114" y="55"/>
                  </a:lnTo>
                  <a:lnTo>
                    <a:pt x="114" y="53"/>
                  </a:lnTo>
                  <a:lnTo>
                    <a:pt x="114" y="51"/>
                  </a:lnTo>
                  <a:lnTo>
                    <a:pt x="114" y="50"/>
                  </a:lnTo>
                  <a:lnTo>
                    <a:pt x="114" y="48"/>
                  </a:lnTo>
                  <a:lnTo>
                    <a:pt x="114" y="46"/>
                  </a:lnTo>
                  <a:lnTo>
                    <a:pt x="114" y="45"/>
                  </a:lnTo>
                  <a:lnTo>
                    <a:pt x="114" y="43"/>
                  </a:lnTo>
                  <a:lnTo>
                    <a:pt x="114" y="41"/>
                  </a:lnTo>
                  <a:lnTo>
                    <a:pt x="114" y="39"/>
                  </a:lnTo>
                  <a:lnTo>
                    <a:pt x="113" y="38"/>
                  </a:lnTo>
                  <a:lnTo>
                    <a:pt x="111" y="33"/>
                  </a:lnTo>
                  <a:lnTo>
                    <a:pt x="111" y="29"/>
                  </a:lnTo>
                  <a:lnTo>
                    <a:pt x="109" y="29"/>
                  </a:lnTo>
                  <a:lnTo>
                    <a:pt x="109" y="28"/>
                  </a:lnTo>
                  <a:lnTo>
                    <a:pt x="107" y="28"/>
                  </a:lnTo>
                  <a:lnTo>
                    <a:pt x="107" y="26"/>
                  </a:lnTo>
                  <a:lnTo>
                    <a:pt x="106" y="24"/>
                  </a:lnTo>
                  <a:lnTo>
                    <a:pt x="106" y="22"/>
                  </a:lnTo>
                  <a:lnTo>
                    <a:pt x="104" y="21"/>
                  </a:lnTo>
                  <a:lnTo>
                    <a:pt x="102" y="19"/>
                  </a:lnTo>
                  <a:lnTo>
                    <a:pt x="101" y="19"/>
                  </a:lnTo>
                  <a:lnTo>
                    <a:pt x="101" y="17"/>
                  </a:lnTo>
                  <a:lnTo>
                    <a:pt x="99" y="16"/>
                  </a:lnTo>
                  <a:lnTo>
                    <a:pt x="97" y="14"/>
                  </a:lnTo>
                  <a:lnTo>
                    <a:pt x="96" y="14"/>
                  </a:lnTo>
                  <a:lnTo>
                    <a:pt x="94" y="12"/>
                  </a:lnTo>
                  <a:lnTo>
                    <a:pt x="94" y="10"/>
                  </a:lnTo>
                  <a:lnTo>
                    <a:pt x="92" y="10"/>
                  </a:lnTo>
                  <a:lnTo>
                    <a:pt x="89" y="9"/>
                  </a:lnTo>
                  <a:lnTo>
                    <a:pt x="87" y="7"/>
                  </a:lnTo>
                  <a:lnTo>
                    <a:pt x="84" y="5"/>
                  </a:lnTo>
                  <a:close/>
                </a:path>
              </a:pathLst>
            </a:custGeom>
            <a:solidFill>
              <a:srgbClr val="808080"/>
            </a:solidFill>
            <a:ln w="9525">
              <a:noFill/>
              <a:round/>
              <a:headEnd/>
              <a:tailEnd/>
            </a:ln>
          </p:spPr>
          <p:txBody>
            <a:bodyPr/>
            <a:lstStyle/>
            <a:p>
              <a:endParaRPr lang="en-US"/>
            </a:p>
          </p:txBody>
        </p:sp>
        <p:sp>
          <p:nvSpPr>
            <p:cNvPr id="641" name="Freeform 2812"/>
            <p:cNvSpPr>
              <a:spLocks/>
            </p:cNvSpPr>
            <p:nvPr/>
          </p:nvSpPr>
          <p:spPr bwMode="auto">
            <a:xfrm>
              <a:off x="3368" y="2685"/>
              <a:ext cx="114" cy="111"/>
            </a:xfrm>
            <a:custGeom>
              <a:avLst/>
              <a:gdLst>
                <a:gd name="T0" fmla="*/ 77 w 114"/>
                <a:gd name="T1" fmla="*/ 2 h 111"/>
                <a:gd name="T2" fmla="*/ 70 w 114"/>
                <a:gd name="T3" fmla="*/ 0 h 111"/>
                <a:gd name="T4" fmla="*/ 65 w 114"/>
                <a:gd name="T5" fmla="*/ 0 h 111"/>
                <a:gd name="T6" fmla="*/ 58 w 114"/>
                <a:gd name="T7" fmla="*/ 0 h 111"/>
                <a:gd name="T8" fmla="*/ 51 w 114"/>
                <a:gd name="T9" fmla="*/ 0 h 111"/>
                <a:gd name="T10" fmla="*/ 44 w 114"/>
                <a:gd name="T11" fmla="*/ 2 h 111"/>
                <a:gd name="T12" fmla="*/ 34 w 114"/>
                <a:gd name="T13" fmla="*/ 7 h 111"/>
                <a:gd name="T14" fmla="*/ 27 w 114"/>
                <a:gd name="T15" fmla="*/ 10 h 111"/>
                <a:gd name="T16" fmla="*/ 22 w 114"/>
                <a:gd name="T17" fmla="*/ 14 h 111"/>
                <a:gd name="T18" fmla="*/ 17 w 114"/>
                <a:gd name="T19" fmla="*/ 19 h 111"/>
                <a:gd name="T20" fmla="*/ 12 w 114"/>
                <a:gd name="T21" fmla="*/ 24 h 111"/>
                <a:gd name="T22" fmla="*/ 9 w 114"/>
                <a:gd name="T23" fmla="*/ 29 h 111"/>
                <a:gd name="T24" fmla="*/ 4 w 114"/>
                <a:gd name="T25" fmla="*/ 37 h 111"/>
                <a:gd name="T26" fmla="*/ 2 w 114"/>
                <a:gd name="T27" fmla="*/ 46 h 111"/>
                <a:gd name="T28" fmla="*/ 0 w 114"/>
                <a:gd name="T29" fmla="*/ 53 h 111"/>
                <a:gd name="T30" fmla="*/ 0 w 114"/>
                <a:gd name="T31" fmla="*/ 60 h 111"/>
                <a:gd name="T32" fmla="*/ 0 w 114"/>
                <a:gd name="T33" fmla="*/ 66 h 111"/>
                <a:gd name="T34" fmla="*/ 2 w 114"/>
                <a:gd name="T35" fmla="*/ 73 h 111"/>
                <a:gd name="T36" fmla="*/ 7 w 114"/>
                <a:gd name="T37" fmla="*/ 83 h 111"/>
                <a:gd name="T38" fmla="*/ 9 w 114"/>
                <a:gd name="T39" fmla="*/ 89 h 111"/>
                <a:gd name="T40" fmla="*/ 14 w 114"/>
                <a:gd name="T41" fmla="*/ 92 h 111"/>
                <a:gd name="T42" fmla="*/ 17 w 114"/>
                <a:gd name="T43" fmla="*/ 97 h 111"/>
                <a:gd name="T44" fmla="*/ 21 w 114"/>
                <a:gd name="T45" fmla="*/ 100 h 111"/>
                <a:gd name="T46" fmla="*/ 29 w 114"/>
                <a:gd name="T47" fmla="*/ 104 h 111"/>
                <a:gd name="T48" fmla="*/ 38 w 114"/>
                <a:gd name="T49" fmla="*/ 109 h 111"/>
                <a:gd name="T50" fmla="*/ 44 w 114"/>
                <a:gd name="T51" fmla="*/ 111 h 111"/>
                <a:gd name="T52" fmla="*/ 51 w 114"/>
                <a:gd name="T53" fmla="*/ 111 h 111"/>
                <a:gd name="T54" fmla="*/ 58 w 114"/>
                <a:gd name="T55" fmla="*/ 111 h 111"/>
                <a:gd name="T56" fmla="*/ 65 w 114"/>
                <a:gd name="T57" fmla="*/ 111 h 111"/>
                <a:gd name="T58" fmla="*/ 73 w 114"/>
                <a:gd name="T59" fmla="*/ 109 h 111"/>
                <a:gd name="T60" fmla="*/ 82 w 114"/>
                <a:gd name="T61" fmla="*/ 106 h 111"/>
                <a:gd name="T62" fmla="*/ 87 w 114"/>
                <a:gd name="T63" fmla="*/ 102 h 111"/>
                <a:gd name="T64" fmla="*/ 92 w 114"/>
                <a:gd name="T65" fmla="*/ 99 h 111"/>
                <a:gd name="T66" fmla="*/ 96 w 114"/>
                <a:gd name="T67" fmla="*/ 95 h 111"/>
                <a:gd name="T68" fmla="*/ 101 w 114"/>
                <a:gd name="T69" fmla="*/ 92 h 111"/>
                <a:gd name="T70" fmla="*/ 106 w 114"/>
                <a:gd name="T71" fmla="*/ 87 h 111"/>
                <a:gd name="T72" fmla="*/ 111 w 114"/>
                <a:gd name="T73" fmla="*/ 78 h 111"/>
                <a:gd name="T74" fmla="*/ 113 w 114"/>
                <a:gd name="T75" fmla="*/ 70 h 111"/>
                <a:gd name="T76" fmla="*/ 114 w 114"/>
                <a:gd name="T77" fmla="*/ 65 h 111"/>
                <a:gd name="T78" fmla="*/ 114 w 114"/>
                <a:gd name="T79" fmla="*/ 58 h 111"/>
                <a:gd name="T80" fmla="*/ 114 w 114"/>
                <a:gd name="T81" fmla="*/ 51 h 111"/>
                <a:gd name="T82" fmla="*/ 114 w 114"/>
                <a:gd name="T83" fmla="*/ 44 h 111"/>
                <a:gd name="T84" fmla="*/ 114 w 114"/>
                <a:gd name="T85" fmla="*/ 37 h 111"/>
                <a:gd name="T86" fmla="*/ 109 w 114"/>
                <a:gd name="T87" fmla="*/ 27 h 111"/>
                <a:gd name="T88" fmla="*/ 106 w 114"/>
                <a:gd name="T89" fmla="*/ 22 h 111"/>
                <a:gd name="T90" fmla="*/ 101 w 114"/>
                <a:gd name="T91" fmla="*/ 17 h 111"/>
                <a:gd name="T92" fmla="*/ 97 w 114"/>
                <a:gd name="T93" fmla="*/ 14 h 111"/>
                <a:gd name="T94" fmla="*/ 94 w 114"/>
                <a:gd name="T95" fmla="*/ 10 h 111"/>
                <a:gd name="T96" fmla="*/ 84 w 114"/>
                <a:gd name="T97" fmla="*/ 5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1"/>
                <a:gd name="T149" fmla="*/ 114 w 114"/>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1">
                  <a:moveTo>
                    <a:pt x="84" y="5"/>
                  </a:moveTo>
                  <a:lnTo>
                    <a:pt x="80" y="3"/>
                  </a:lnTo>
                  <a:lnTo>
                    <a:pt x="79" y="3"/>
                  </a:lnTo>
                  <a:lnTo>
                    <a:pt x="77" y="2"/>
                  </a:lnTo>
                  <a:lnTo>
                    <a:pt x="75" y="2"/>
                  </a:lnTo>
                  <a:lnTo>
                    <a:pt x="73" y="2"/>
                  </a:lnTo>
                  <a:lnTo>
                    <a:pt x="72" y="2"/>
                  </a:lnTo>
                  <a:lnTo>
                    <a:pt x="70" y="0"/>
                  </a:lnTo>
                  <a:lnTo>
                    <a:pt x="68" y="2"/>
                  </a:lnTo>
                  <a:lnTo>
                    <a:pt x="68" y="0"/>
                  </a:lnTo>
                  <a:lnTo>
                    <a:pt x="67" y="0"/>
                  </a:lnTo>
                  <a:lnTo>
                    <a:pt x="65" y="0"/>
                  </a:lnTo>
                  <a:lnTo>
                    <a:pt x="63" y="0"/>
                  </a:lnTo>
                  <a:lnTo>
                    <a:pt x="61" y="0"/>
                  </a:lnTo>
                  <a:lnTo>
                    <a:pt x="60" y="0"/>
                  </a:lnTo>
                  <a:lnTo>
                    <a:pt x="58" y="0"/>
                  </a:lnTo>
                  <a:lnTo>
                    <a:pt x="56" y="0"/>
                  </a:lnTo>
                  <a:lnTo>
                    <a:pt x="55" y="0"/>
                  </a:lnTo>
                  <a:lnTo>
                    <a:pt x="53" y="0"/>
                  </a:lnTo>
                  <a:lnTo>
                    <a:pt x="51" y="0"/>
                  </a:lnTo>
                  <a:lnTo>
                    <a:pt x="50" y="2"/>
                  </a:lnTo>
                  <a:lnTo>
                    <a:pt x="48" y="2"/>
                  </a:lnTo>
                  <a:lnTo>
                    <a:pt x="46" y="2"/>
                  </a:lnTo>
                  <a:lnTo>
                    <a:pt x="44" y="2"/>
                  </a:lnTo>
                  <a:lnTo>
                    <a:pt x="43" y="2"/>
                  </a:lnTo>
                  <a:lnTo>
                    <a:pt x="38" y="3"/>
                  </a:lnTo>
                  <a:lnTo>
                    <a:pt x="36" y="5"/>
                  </a:lnTo>
                  <a:lnTo>
                    <a:pt x="34" y="7"/>
                  </a:lnTo>
                  <a:lnTo>
                    <a:pt x="32" y="7"/>
                  </a:lnTo>
                  <a:lnTo>
                    <a:pt x="31" y="7"/>
                  </a:lnTo>
                  <a:lnTo>
                    <a:pt x="29" y="8"/>
                  </a:lnTo>
                  <a:lnTo>
                    <a:pt x="27" y="10"/>
                  </a:lnTo>
                  <a:lnTo>
                    <a:pt x="26" y="10"/>
                  </a:lnTo>
                  <a:lnTo>
                    <a:pt x="24" y="12"/>
                  </a:lnTo>
                  <a:lnTo>
                    <a:pt x="22" y="12"/>
                  </a:lnTo>
                  <a:lnTo>
                    <a:pt x="22" y="14"/>
                  </a:lnTo>
                  <a:lnTo>
                    <a:pt x="21" y="14"/>
                  </a:lnTo>
                  <a:lnTo>
                    <a:pt x="19" y="15"/>
                  </a:lnTo>
                  <a:lnTo>
                    <a:pt x="17" y="17"/>
                  </a:lnTo>
                  <a:lnTo>
                    <a:pt x="17" y="19"/>
                  </a:lnTo>
                  <a:lnTo>
                    <a:pt x="15" y="19"/>
                  </a:lnTo>
                  <a:lnTo>
                    <a:pt x="15" y="20"/>
                  </a:lnTo>
                  <a:lnTo>
                    <a:pt x="14" y="22"/>
                  </a:lnTo>
                  <a:lnTo>
                    <a:pt x="12" y="24"/>
                  </a:lnTo>
                  <a:lnTo>
                    <a:pt x="10" y="24"/>
                  </a:lnTo>
                  <a:lnTo>
                    <a:pt x="10" y="25"/>
                  </a:lnTo>
                  <a:lnTo>
                    <a:pt x="9" y="25"/>
                  </a:lnTo>
                  <a:lnTo>
                    <a:pt x="9" y="29"/>
                  </a:lnTo>
                  <a:lnTo>
                    <a:pt x="9" y="31"/>
                  </a:lnTo>
                  <a:lnTo>
                    <a:pt x="5" y="34"/>
                  </a:lnTo>
                  <a:lnTo>
                    <a:pt x="4" y="36"/>
                  </a:lnTo>
                  <a:lnTo>
                    <a:pt x="4" y="37"/>
                  </a:lnTo>
                  <a:lnTo>
                    <a:pt x="2" y="39"/>
                  </a:lnTo>
                  <a:lnTo>
                    <a:pt x="2" y="43"/>
                  </a:lnTo>
                  <a:lnTo>
                    <a:pt x="2" y="44"/>
                  </a:lnTo>
                  <a:lnTo>
                    <a:pt x="2" y="46"/>
                  </a:lnTo>
                  <a:lnTo>
                    <a:pt x="0" y="48"/>
                  </a:lnTo>
                  <a:lnTo>
                    <a:pt x="0" y="49"/>
                  </a:lnTo>
                  <a:lnTo>
                    <a:pt x="0" y="51"/>
                  </a:lnTo>
                  <a:lnTo>
                    <a:pt x="0" y="53"/>
                  </a:lnTo>
                  <a:lnTo>
                    <a:pt x="0" y="54"/>
                  </a:lnTo>
                  <a:lnTo>
                    <a:pt x="0" y="56"/>
                  </a:lnTo>
                  <a:lnTo>
                    <a:pt x="0" y="58"/>
                  </a:lnTo>
                  <a:lnTo>
                    <a:pt x="0" y="60"/>
                  </a:lnTo>
                  <a:lnTo>
                    <a:pt x="0" y="61"/>
                  </a:lnTo>
                  <a:lnTo>
                    <a:pt x="0" y="63"/>
                  </a:lnTo>
                  <a:lnTo>
                    <a:pt x="0" y="65"/>
                  </a:lnTo>
                  <a:lnTo>
                    <a:pt x="0" y="66"/>
                  </a:lnTo>
                  <a:lnTo>
                    <a:pt x="0" y="68"/>
                  </a:lnTo>
                  <a:lnTo>
                    <a:pt x="2" y="70"/>
                  </a:lnTo>
                  <a:lnTo>
                    <a:pt x="2" y="72"/>
                  </a:lnTo>
                  <a:lnTo>
                    <a:pt x="2" y="73"/>
                  </a:lnTo>
                  <a:lnTo>
                    <a:pt x="4" y="80"/>
                  </a:lnTo>
                  <a:lnTo>
                    <a:pt x="5" y="80"/>
                  </a:lnTo>
                  <a:lnTo>
                    <a:pt x="5" y="83"/>
                  </a:lnTo>
                  <a:lnTo>
                    <a:pt x="7" y="83"/>
                  </a:lnTo>
                  <a:lnTo>
                    <a:pt x="7" y="85"/>
                  </a:lnTo>
                  <a:lnTo>
                    <a:pt x="9" y="85"/>
                  </a:lnTo>
                  <a:lnTo>
                    <a:pt x="9" y="87"/>
                  </a:lnTo>
                  <a:lnTo>
                    <a:pt x="9" y="89"/>
                  </a:lnTo>
                  <a:lnTo>
                    <a:pt x="10" y="90"/>
                  </a:lnTo>
                  <a:lnTo>
                    <a:pt x="12" y="90"/>
                  </a:lnTo>
                  <a:lnTo>
                    <a:pt x="12" y="92"/>
                  </a:lnTo>
                  <a:lnTo>
                    <a:pt x="14" y="92"/>
                  </a:lnTo>
                  <a:lnTo>
                    <a:pt x="14" y="94"/>
                  </a:lnTo>
                  <a:lnTo>
                    <a:pt x="15" y="94"/>
                  </a:lnTo>
                  <a:lnTo>
                    <a:pt x="15" y="95"/>
                  </a:lnTo>
                  <a:lnTo>
                    <a:pt x="17" y="97"/>
                  </a:lnTo>
                  <a:lnTo>
                    <a:pt x="19" y="97"/>
                  </a:lnTo>
                  <a:lnTo>
                    <a:pt x="19" y="99"/>
                  </a:lnTo>
                  <a:lnTo>
                    <a:pt x="21" y="99"/>
                  </a:lnTo>
                  <a:lnTo>
                    <a:pt x="21" y="100"/>
                  </a:lnTo>
                  <a:lnTo>
                    <a:pt x="22" y="100"/>
                  </a:lnTo>
                  <a:lnTo>
                    <a:pt x="22" y="102"/>
                  </a:lnTo>
                  <a:lnTo>
                    <a:pt x="26" y="104"/>
                  </a:lnTo>
                  <a:lnTo>
                    <a:pt x="29" y="104"/>
                  </a:lnTo>
                  <a:lnTo>
                    <a:pt x="29" y="106"/>
                  </a:lnTo>
                  <a:lnTo>
                    <a:pt x="32" y="107"/>
                  </a:lnTo>
                  <a:lnTo>
                    <a:pt x="36" y="109"/>
                  </a:lnTo>
                  <a:lnTo>
                    <a:pt x="38" y="109"/>
                  </a:lnTo>
                  <a:lnTo>
                    <a:pt x="39" y="109"/>
                  </a:lnTo>
                  <a:lnTo>
                    <a:pt x="41" y="111"/>
                  </a:lnTo>
                  <a:lnTo>
                    <a:pt x="43" y="111"/>
                  </a:lnTo>
                  <a:lnTo>
                    <a:pt x="44" y="111"/>
                  </a:lnTo>
                  <a:lnTo>
                    <a:pt x="46" y="111"/>
                  </a:lnTo>
                  <a:lnTo>
                    <a:pt x="48" y="111"/>
                  </a:lnTo>
                  <a:lnTo>
                    <a:pt x="50" y="111"/>
                  </a:lnTo>
                  <a:lnTo>
                    <a:pt x="51" y="111"/>
                  </a:lnTo>
                  <a:lnTo>
                    <a:pt x="53" y="111"/>
                  </a:lnTo>
                  <a:lnTo>
                    <a:pt x="55" y="111"/>
                  </a:lnTo>
                  <a:lnTo>
                    <a:pt x="56" y="111"/>
                  </a:lnTo>
                  <a:lnTo>
                    <a:pt x="58" y="111"/>
                  </a:lnTo>
                  <a:lnTo>
                    <a:pt x="60" y="111"/>
                  </a:lnTo>
                  <a:lnTo>
                    <a:pt x="61" y="111"/>
                  </a:lnTo>
                  <a:lnTo>
                    <a:pt x="63" y="111"/>
                  </a:lnTo>
                  <a:lnTo>
                    <a:pt x="65" y="111"/>
                  </a:lnTo>
                  <a:lnTo>
                    <a:pt x="67" y="111"/>
                  </a:lnTo>
                  <a:lnTo>
                    <a:pt x="68" y="111"/>
                  </a:lnTo>
                  <a:lnTo>
                    <a:pt x="72" y="109"/>
                  </a:lnTo>
                  <a:lnTo>
                    <a:pt x="73" y="109"/>
                  </a:lnTo>
                  <a:lnTo>
                    <a:pt x="79" y="107"/>
                  </a:lnTo>
                  <a:lnTo>
                    <a:pt x="80" y="107"/>
                  </a:lnTo>
                  <a:lnTo>
                    <a:pt x="82" y="107"/>
                  </a:lnTo>
                  <a:lnTo>
                    <a:pt x="82" y="106"/>
                  </a:lnTo>
                  <a:lnTo>
                    <a:pt x="84" y="106"/>
                  </a:lnTo>
                  <a:lnTo>
                    <a:pt x="85" y="104"/>
                  </a:lnTo>
                  <a:lnTo>
                    <a:pt x="87" y="104"/>
                  </a:lnTo>
                  <a:lnTo>
                    <a:pt x="87" y="102"/>
                  </a:lnTo>
                  <a:lnTo>
                    <a:pt x="89" y="102"/>
                  </a:lnTo>
                  <a:lnTo>
                    <a:pt x="89" y="100"/>
                  </a:lnTo>
                  <a:lnTo>
                    <a:pt x="90" y="100"/>
                  </a:lnTo>
                  <a:lnTo>
                    <a:pt x="92" y="99"/>
                  </a:lnTo>
                  <a:lnTo>
                    <a:pt x="94" y="99"/>
                  </a:lnTo>
                  <a:lnTo>
                    <a:pt x="94" y="97"/>
                  </a:lnTo>
                  <a:lnTo>
                    <a:pt x="96" y="97"/>
                  </a:lnTo>
                  <a:lnTo>
                    <a:pt x="96" y="95"/>
                  </a:lnTo>
                  <a:lnTo>
                    <a:pt x="97" y="95"/>
                  </a:lnTo>
                  <a:lnTo>
                    <a:pt x="99" y="95"/>
                  </a:lnTo>
                  <a:lnTo>
                    <a:pt x="99" y="94"/>
                  </a:lnTo>
                  <a:lnTo>
                    <a:pt x="101" y="92"/>
                  </a:lnTo>
                  <a:lnTo>
                    <a:pt x="102" y="90"/>
                  </a:lnTo>
                  <a:lnTo>
                    <a:pt x="104" y="89"/>
                  </a:lnTo>
                  <a:lnTo>
                    <a:pt x="104" y="87"/>
                  </a:lnTo>
                  <a:lnTo>
                    <a:pt x="106" y="87"/>
                  </a:lnTo>
                  <a:lnTo>
                    <a:pt x="106" y="85"/>
                  </a:lnTo>
                  <a:lnTo>
                    <a:pt x="107" y="83"/>
                  </a:lnTo>
                  <a:lnTo>
                    <a:pt x="107" y="82"/>
                  </a:lnTo>
                  <a:lnTo>
                    <a:pt x="111" y="78"/>
                  </a:lnTo>
                  <a:lnTo>
                    <a:pt x="111" y="75"/>
                  </a:lnTo>
                  <a:lnTo>
                    <a:pt x="111" y="73"/>
                  </a:lnTo>
                  <a:lnTo>
                    <a:pt x="113" y="72"/>
                  </a:lnTo>
                  <a:lnTo>
                    <a:pt x="113" y="70"/>
                  </a:lnTo>
                  <a:lnTo>
                    <a:pt x="114" y="70"/>
                  </a:lnTo>
                  <a:lnTo>
                    <a:pt x="114" y="68"/>
                  </a:lnTo>
                  <a:lnTo>
                    <a:pt x="114" y="66"/>
                  </a:lnTo>
                  <a:lnTo>
                    <a:pt x="114" y="65"/>
                  </a:lnTo>
                  <a:lnTo>
                    <a:pt x="114" y="63"/>
                  </a:lnTo>
                  <a:lnTo>
                    <a:pt x="114" y="61"/>
                  </a:lnTo>
                  <a:lnTo>
                    <a:pt x="114" y="60"/>
                  </a:lnTo>
                  <a:lnTo>
                    <a:pt x="114" y="58"/>
                  </a:lnTo>
                  <a:lnTo>
                    <a:pt x="114" y="56"/>
                  </a:lnTo>
                  <a:lnTo>
                    <a:pt x="114" y="54"/>
                  </a:lnTo>
                  <a:lnTo>
                    <a:pt x="114" y="53"/>
                  </a:lnTo>
                  <a:lnTo>
                    <a:pt x="114" y="51"/>
                  </a:lnTo>
                  <a:lnTo>
                    <a:pt x="114" y="49"/>
                  </a:lnTo>
                  <a:lnTo>
                    <a:pt x="114" y="48"/>
                  </a:lnTo>
                  <a:lnTo>
                    <a:pt x="114" y="46"/>
                  </a:lnTo>
                  <a:lnTo>
                    <a:pt x="114" y="44"/>
                  </a:lnTo>
                  <a:lnTo>
                    <a:pt x="114" y="43"/>
                  </a:lnTo>
                  <a:lnTo>
                    <a:pt x="114" y="41"/>
                  </a:lnTo>
                  <a:lnTo>
                    <a:pt x="114" y="39"/>
                  </a:lnTo>
                  <a:lnTo>
                    <a:pt x="114" y="37"/>
                  </a:lnTo>
                  <a:lnTo>
                    <a:pt x="113" y="37"/>
                  </a:lnTo>
                  <a:lnTo>
                    <a:pt x="111" y="32"/>
                  </a:lnTo>
                  <a:lnTo>
                    <a:pt x="111" y="29"/>
                  </a:lnTo>
                  <a:lnTo>
                    <a:pt x="109" y="27"/>
                  </a:lnTo>
                  <a:lnTo>
                    <a:pt x="107" y="25"/>
                  </a:lnTo>
                  <a:lnTo>
                    <a:pt x="107" y="24"/>
                  </a:lnTo>
                  <a:lnTo>
                    <a:pt x="106" y="24"/>
                  </a:lnTo>
                  <a:lnTo>
                    <a:pt x="106" y="22"/>
                  </a:lnTo>
                  <a:lnTo>
                    <a:pt x="104" y="20"/>
                  </a:lnTo>
                  <a:lnTo>
                    <a:pt x="102" y="19"/>
                  </a:lnTo>
                  <a:lnTo>
                    <a:pt x="101" y="19"/>
                  </a:lnTo>
                  <a:lnTo>
                    <a:pt x="101" y="17"/>
                  </a:lnTo>
                  <a:lnTo>
                    <a:pt x="101" y="15"/>
                  </a:lnTo>
                  <a:lnTo>
                    <a:pt x="99" y="15"/>
                  </a:lnTo>
                  <a:lnTo>
                    <a:pt x="99" y="14"/>
                  </a:lnTo>
                  <a:lnTo>
                    <a:pt x="97" y="14"/>
                  </a:lnTo>
                  <a:lnTo>
                    <a:pt x="96" y="14"/>
                  </a:lnTo>
                  <a:lnTo>
                    <a:pt x="96" y="12"/>
                  </a:lnTo>
                  <a:lnTo>
                    <a:pt x="94" y="12"/>
                  </a:lnTo>
                  <a:lnTo>
                    <a:pt x="94" y="10"/>
                  </a:lnTo>
                  <a:lnTo>
                    <a:pt x="92" y="10"/>
                  </a:lnTo>
                  <a:lnTo>
                    <a:pt x="89" y="8"/>
                  </a:lnTo>
                  <a:lnTo>
                    <a:pt x="87" y="7"/>
                  </a:lnTo>
                  <a:lnTo>
                    <a:pt x="84" y="5"/>
                  </a:lnTo>
                  <a:close/>
                </a:path>
              </a:pathLst>
            </a:custGeom>
            <a:solidFill>
              <a:srgbClr val="808080"/>
            </a:solidFill>
            <a:ln w="9525">
              <a:noFill/>
              <a:round/>
              <a:headEnd/>
              <a:tailEnd/>
            </a:ln>
          </p:spPr>
          <p:txBody>
            <a:bodyPr/>
            <a:lstStyle/>
            <a:p>
              <a:endParaRPr lang="en-US"/>
            </a:p>
          </p:txBody>
        </p:sp>
        <p:sp>
          <p:nvSpPr>
            <p:cNvPr id="642" name="Freeform 2813"/>
            <p:cNvSpPr>
              <a:spLocks/>
            </p:cNvSpPr>
            <p:nvPr/>
          </p:nvSpPr>
          <p:spPr bwMode="auto">
            <a:xfrm>
              <a:off x="3400" y="2721"/>
              <a:ext cx="115" cy="112"/>
            </a:xfrm>
            <a:custGeom>
              <a:avLst/>
              <a:gdLst>
                <a:gd name="T0" fmla="*/ 77 w 115"/>
                <a:gd name="T1" fmla="*/ 3 h 112"/>
                <a:gd name="T2" fmla="*/ 70 w 115"/>
                <a:gd name="T3" fmla="*/ 1 h 112"/>
                <a:gd name="T4" fmla="*/ 64 w 115"/>
                <a:gd name="T5" fmla="*/ 1 h 112"/>
                <a:gd name="T6" fmla="*/ 58 w 115"/>
                <a:gd name="T7" fmla="*/ 0 h 112"/>
                <a:gd name="T8" fmla="*/ 52 w 115"/>
                <a:gd name="T9" fmla="*/ 1 h 112"/>
                <a:gd name="T10" fmla="*/ 45 w 115"/>
                <a:gd name="T11" fmla="*/ 3 h 112"/>
                <a:gd name="T12" fmla="*/ 35 w 115"/>
                <a:gd name="T13" fmla="*/ 5 h 112"/>
                <a:gd name="T14" fmla="*/ 29 w 115"/>
                <a:gd name="T15" fmla="*/ 8 h 112"/>
                <a:gd name="T16" fmla="*/ 24 w 115"/>
                <a:gd name="T17" fmla="*/ 12 h 112"/>
                <a:gd name="T18" fmla="*/ 21 w 115"/>
                <a:gd name="T19" fmla="*/ 15 h 112"/>
                <a:gd name="T20" fmla="*/ 18 w 115"/>
                <a:gd name="T21" fmla="*/ 18 h 112"/>
                <a:gd name="T22" fmla="*/ 12 w 115"/>
                <a:gd name="T23" fmla="*/ 24 h 112"/>
                <a:gd name="T24" fmla="*/ 7 w 115"/>
                <a:gd name="T25" fmla="*/ 30 h 112"/>
                <a:gd name="T26" fmla="*/ 2 w 115"/>
                <a:gd name="T27" fmla="*/ 41 h 112"/>
                <a:gd name="T28" fmla="*/ 0 w 115"/>
                <a:gd name="T29" fmla="*/ 47 h 112"/>
                <a:gd name="T30" fmla="*/ 0 w 115"/>
                <a:gd name="T31" fmla="*/ 54 h 112"/>
                <a:gd name="T32" fmla="*/ 0 w 115"/>
                <a:gd name="T33" fmla="*/ 63 h 112"/>
                <a:gd name="T34" fmla="*/ 2 w 115"/>
                <a:gd name="T35" fmla="*/ 70 h 112"/>
                <a:gd name="T36" fmla="*/ 4 w 115"/>
                <a:gd name="T37" fmla="*/ 80 h 112"/>
                <a:gd name="T38" fmla="*/ 7 w 115"/>
                <a:gd name="T39" fmla="*/ 87 h 112"/>
                <a:gd name="T40" fmla="*/ 12 w 115"/>
                <a:gd name="T41" fmla="*/ 92 h 112"/>
                <a:gd name="T42" fmla="*/ 16 w 115"/>
                <a:gd name="T43" fmla="*/ 97 h 112"/>
                <a:gd name="T44" fmla="*/ 21 w 115"/>
                <a:gd name="T45" fmla="*/ 100 h 112"/>
                <a:gd name="T46" fmla="*/ 28 w 115"/>
                <a:gd name="T47" fmla="*/ 104 h 112"/>
                <a:gd name="T48" fmla="*/ 38 w 115"/>
                <a:gd name="T49" fmla="*/ 109 h 112"/>
                <a:gd name="T50" fmla="*/ 45 w 115"/>
                <a:gd name="T51" fmla="*/ 111 h 112"/>
                <a:gd name="T52" fmla="*/ 52 w 115"/>
                <a:gd name="T53" fmla="*/ 112 h 112"/>
                <a:gd name="T54" fmla="*/ 58 w 115"/>
                <a:gd name="T55" fmla="*/ 112 h 112"/>
                <a:gd name="T56" fmla="*/ 65 w 115"/>
                <a:gd name="T57" fmla="*/ 112 h 112"/>
                <a:gd name="T58" fmla="*/ 72 w 115"/>
                <a:gd name="T59" fmla="*/ 111 h 112"/>
                <a:gd name="T60" fmla="*/ 81 w 115"/>
                <a:gd name="T61" fmla="*/ 105 h 112"/>
                <a:gd name="T62" fmla="*/ 87 w 115"/>
                <a:gd name="T63" fmla="*/ 104 h 112"/>
                <a:gd name="T64" fmla="*/ 91 w 115"/>
                <a:gd name="T65" fmla="*/ 100 h 112"/>
                <a:gd name="T66" fmla="*/ 96 w 115"/>
                <a:gd name="T67" fmla="*/ 97 h 112"/>
                <a:gd name="T68" fmla="*/ 99 w 115"/>
                <a:gd name="T69" fmla="*/ 92 h 112"/>
                <a:gd name="T70" fmla="*/ 106 w 115"/>
                <a:gd name="T71" fmla="*/ 87 h 112"/>
                <a:gd name="T72" fmla="*/ 111 w 115"/>
                <a:gd name="T73" fmla="*/ 78 h 112"/>
                <a:gd name="T74" fmla="*/ 115 w 115"/>
                <a:gd name="T75" fmla="*/ 70 h 112"/>
                <a:gd name="T76" fmla="*/ 115 w 115"/>
                <a:gd name="T77" fmla="*/ 63 h 112"/>
                <a:gd name="T78" fmla="*/ 115 w 115"/>
                <a:gd name="T79" fmla="*/ 54 h 112"/>
                <a:gd name="T80" fmla="*/ 115 w 115"/>
                <a:gd name="T81" fmla="*/ 47 h 112"/>
                <a:gd name="T82" fmla="*/ 115 w 115"/>
                <a:gd name="T83" fmla="*/ 41 h 112"/>
                <a:gd name="T84" fmla="*/ 111 w 115"/>
                <a:gd name="T85" fmla="*/ 29 h 112"/>
                <a:gd name="T86" fmla="*/ 108 w 115"/>
                <a:gd name="T87" fmla="*/ 25 h 112"/>
                <a:gd name="T88" fmla="*/ 103 w 115"/>
                <a:gd name="T89" fmla="*/ 18 h 112"/>
                <a:gd name="T90" fmla="*/ 99 w 115"/>
                <a:gd name="T91" fmla="*/ 15 h 112"/>
                <a:gd name="T92" fmla="*/ 94 w 115"/>
                <a:gd name="T93" fmla="*/ 10 h 112"/>
                <a:gd name="T94" fmla="*/ 84 w 115"/>
                <a:gd name="T95" fmla="*/ 5 h 1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5"/>
                <a:gd name="T145" fmla="*/ 0 h 112"/>
                <a:gd name="T146" fmla="*/ 115 w 115"/>
                <a:gd name="T147" fmla="*/ 112 h 1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5" h="112">
                  <a:moveTo>
                    <a:pt x="84" y="5"/>
                  </a:moveTo>
                  <a:lnTo>
                    <a:pt x="81" y="3"/>
                  </a:lnTo>
                  <a:lnTo>
                    <a:pt x="79" y="3"/>
                  </a:lnTo>
                  <a:lnTo>
                    <a:pt x="77" y="3"/>
                  </a:lnTo>
                  <a:lnTo>
                    <a:pt x="75" y="3"/>
                  </a:lnTo>
                  <a:lnTo>
                    <a:pt x="74" y="1"/>
                  </a:lnTo>
                  <a:lnTo>
                    <a:pt x="72" y="1"/>
                  </a:lnTo>
                  <a:lnTo>
                    <a:pt x="70" y="1"/>
                  </a:lnTo>
                  <a:lnTo>
                    <a:pt x="69" y="1"/>
                  </a:lnTo>
                  <a:lnTo>
                    <a:pt x="67" y="1"/>
                  </a:lnTo>
                  <a:lnTo>
                    <a:pt x="65" y="1"/>
                  </a:lnTo>
                  <a:lnTo>
                    <a:pt x="64" y="1"/>
                  </a:lnTo>
                  <a:lnTo>
                    <a:pt x="62" y="1"/>
                  </a:lnTo>
                  <a:lnTo>
                    <a:pt x="60" y="1"/>
                  </a:lnTo>
                  <a:lnTo>
                    <a:pt x="60" y="0"/>
                  </a:lnTo>
                  <a:lnTo>
                    <a:pt x="58" y="0"/>
                  </a:lnTo>
                  <a:lnTo>
                    <a:pt x="57" y="1"/>
                  </a:lnTo>
                  <a:lnTo>
                    <a:pt x="55" y="1"/>
                  </a:lnTo>
                  <a:lnTo>
                    <a:pt x="53" y="1"/>
                  </a:lnTo>
                  <a:lnTo>
                    <a:pt x="52" y="1"/>
                  </a:lnTo>
                  <a:lnTo>
                    <a:pt x="50" y="1"/>
                  </a:lnTo>
                  <a:lnTo>
                    <a:pt x="48" y="1"/>
                  </a:lnTo>
                  <a:lnTo>
                    <a:pt x="47" y="1"/>
                  </a:lnTo>
                  <a:lnTo>
                    <a:pt x="45" y="3"/>
                  </a:lnTo>
                  <a:lnTo>
                    <a:pt x="43" y="3"/>
                  </a:lnTo>
                  <a:lnTo>
                    <a:pt x="38" y="5"/>
                  </a:lnTo>
                  <a:lnTo>
                    <a:pt x="36" y="5"/>
                  </a:lnTo>
                  <a:lnTo>
                    <a:pt x="35" y="5"/>
                  </a:lnTo>
                  <a:lnTo>
                    <a:pt x="35" y="7"/>
                  </a:lnTo>
                  <a:lnTo>
                    <a:pt x="33" y="7"/>
                  </a:lnTo>
                  <a:lnTo>
                    <a:pt x="31" y="7"/>
                  </a:lnTo>
                  <a:lnTo>
                    <a:pt x="29" y="8"/>
                  </a:lnTo>
                  <a:lnTo>
                    <a:pt x="28" y="8"/>
                  </a:lnTo>
                  <a:lnTo>
                    <a:pt x="28" y="10"/>
                  </a:lnTo>
                  <a:lnTo>
                    <a:pt x="26" y="10"/>
                  </a:lnTo>
                  <a:lnTo>
                    <a:pt x="24" y="12"/>
                  </a:lnTo>
                  <a:lnTo>
                    <a:pt x="23" y="12"/>
                  </a:lnTo>
                  <a:lnTo>
                    <a:pt x="23" y="13"/>
                  </a:lnTo>
                  <a:lnTo>
                    <a:pt x="21" y="13"/>
                  </a:lnTo>
                  <a:lnTo>
                    <a:pt x="21" y="15"/>
                  </a:lnTo>
                  <a:lnTo>
                    <a:pt x="19" y="15"/>
                  </a:lnTo>
                  <a:lnTo>
                    <a:pt x="19" y="17"/>
                  </a:lnTo>
                  <a:lnTo>
                    <a:pt x="18" y="17"/>
                  </a:lnTo>
                  <a:lnTo>
                    <a:pt x="18" y="18"/>
                  </a:lnTo>
                  <a:lnTo>
                    <a:pt x="16" y="18"/>
                  </a:lnTo>
                  <a:lnTo>
                    <a:pt x="14" y="20"/>
                  </a:lnTo>
                  <a:lnTo>
                    <a:pt x="14" y="22"/>
                  </a:lnTo>
                  <a:lnTo>
                    <a:pt x="12" y="24"/>
                  </a:lnTo>
                  <a:lnTo>
                    <a:pt x="11" y="25"/>
                  </a:lnTo>
                  <a:lnTo>
                    <a:pt x="9" y="27"/>
                  </a:lnTo>
                  <a:lnTo>
                    <a:pt x="7" y="29"/>
                  </a:lnTo>
                  <a:lnTo>
                    <a:pt x="7" y="30"/>
                  </a:lnTo>
                  <a:lnTo>
                    <a:pt x="6" y="34"/>
                  </a:lnTo>
                  <a:lnTo>
                    <a:pt x="4" y="37"/>
                  </a:lnTo>
                  <a:lnTo>
                    <a:pt x="4" y="39"/>
                  </a:lnTo>
                  <a:lnTo>
                    <a:pt x="2" y="41"/>
                  </a:lnTo>
                  <a:lnTo>
                    <a:pt x="2" y="42"/>
                  </a:lnTo>
                  <a:lnTo>
                    <a:pt x="2" y="44"/>
                  </a:lnTo>
                  <a:lnTo>
                    <a:pt x="2" y="46"/>
                  </a:lnTo>
                  <a:lnTo>
                    <a:pt x="0" y="47"/>
                  </a:lnTo>
                  <a:lnTo>
                    <a:pt x="0" y="49"/>
                  </a:lnTo>
                  <a:lnTo>
                    <a:pt x="0" y="51"/>
                  </a:lnTo>
                  <a:lnTo>
                    <a:pt x="0" y="53"/>
                  </a:lnTo>
                  <a:lnTo>
                    <a:pt x="0" y="54"/>
                  </a:lnTo>
                  <a:lnTo>
                    <a:pt x="0" y="56"/>
                  </a:lnTo>
                  <a:lnTo>
                    <a:pt x="0" y="58"/>
                  </a:lnTo>
                  <a:lnTo>
                    <a:pt x="0" y="61"/>
                  </a:lnTo>
                  <a:lnTo>
                    <a:pt x="0" y="63"/>
                  </a:lnTo>
                  <a:lnTo>
                    <a:pt x="0" y="64"/>
                  </a:lnTo>
                  <a:lnTo>
                    <a:pt x="0" y="66"/>
                  </a:lnTo>
                  <a:lnTo>
                    <a:pt x="0" y="68"/>
                  </a:lnTo>
                  <a:lnTo>
                    <a:pt x="2" y="70"/>
                  </a:lnTo>
                  <a:lnTo>
                    <a:pt x="2" y="71"/>
                  </a:lnTo>
                  <a:lnTo>
                    <a:pt x="2" y="73"/>
                  </a:lnTo>
                  <a:lnTo>
                    <a:pt x="2" y="75"/>
                  </a:lnTo>
                  <a:lnTo>
                    <a:pt x="4" y="80"/>
                  </a:lnTo>
                  <a:lnTo>
                    <a:pt x="6" y="80"/>
                  </a:lnTo>
                  <a:lnTo>
                    <a:pt x="6" y="83"/>
                  </a:lnTo>
                  <a:lnTo>
                    <a:pt x="7" y="85"/>
                  </a:lnTo>
                  <a:lnTo>
                    <a:pt x="7" y="87"/>
                  </a:lnTo>
                  <a:lnTo>
                    <a:pt x="9" y="88"/>
                  </a:lnTo>
                  <a:lnTo>
                    <a:pt x="11" y="90"/>
                  </a:lnTo>
                  <a:lnTo>
                    <a:pt x="12" y="90"/>
                  </a:lnTo>
                  <a:lnTo>
                    <a:pt x="12" y="92"/>
                  </a:lnTo>
                  <a:lnTo>
                    <a:pt x="14" y="92"/>
                  </a:lnTo>
                  <a:lnTo>
                    <a:pt x="14" y="93"/>
                  </a:lnTo>
                  <a:lnTo>
                    <a:pt x="16" y="95"/>
                  </a:lnTo>
                  <a:lnTo>
                    <a:pt x="16" y="97"/>
                  </a:lnTo>
                  <a:lnTo>
                    <a:pt x="18" y="97"/>
                  </a:lnTo>
                  <a:lnTo>
                    <a:pt x="19" y="99"/>
                  </a:lnTo>
                  <a:lnTo>
                    <a:pt x="19" y="100"/>
                  </a:lnTo>
                  <a:lnTo>
                    <a:pt x="21" y="100"/>
                  </a:lnTo>
                  <a:lnTo>
                    <a:pt x="23" y="100"/>
                  </a:lnTo>
                  <a:lnTo>
                    <a:pt x="23" y="102"/>
                  </a:lnTo>
                  <a:lnTo>
                    <a:pt x="26" y="104"/>
                  </a:lnTo>
                  <a:lnTo>
                    <a:pt x="28" y="104"/>
                  </a:lnTo>
                  <a:lnTo>
                    <a:pt x="28" y="105"/>
                  </a:lnTo>
                  <a:lnTo>
                    <a:pt x="33" y="107"/>
                  </a:lnTo>
                  <a:lnTo>
                    <a:pt x="36" y="109"/>
                  </a:lnTo>
                  <a:lnTo>
                    <a:pt x="38" y="109"/>
                  </a:lnTo>
                  <a:lnTo>
                    <a:pt x="40" y="111"/>
                  </a:lnTo>
                  <a:lnTo>
                    <a:pt x="41" y="111"/>
                  </a:lnTo>
                  <a:lnTo>
                    <a:pt x="43" y="111"/>
                  </a:lnTo>
                  <a:lnTo>
                    <a:pt x="45" y="111"/>
                  </a:lnTo>
                  <a:lnTo>
                    <a:pt x="47" y="112"/>
                  </a:lnTo>
                  <a:lnTo>
                    <a:pt x="48" y="112"/>
                  </a:lnTo>
                  <a:lnTo>
                    <a:pt x="50" y="112"/>
                  </a:lnTo>
                  <a:lnTo>
                    <a:pt x="52" y="112"/>
                  </a:lnTo>
                  <a:lnTo>
                    <a:pt x="53" y="112"/>
                  </a:lnTo>
                  <a:lnTo>
                    <a:pt x="55" y="112"/>
                  </a:lnTo>
                  <a:lnTo>
                    <a:pt x="57" y="112"/>
                  </a:lnTo>
                  <a:lnTo>
                    <a:pt x="58" y="112"/>
                  </a:lnTo>
                  <a:lnTo>
                    <a:pt x="60" y="112"/>
                  </a:lnTo>
                  <a:lnTo>
                    <a:pt x="62" y="112"/>
                  </a:lnTo>
                  <a:lnTo>
                    <a:pt x="64" y="112"/>
                  </a:lnTo>
                  <a:lnTo>
                    <a:pt x="65" y="112"/>
                  </a:lnTo>
                  <a:lnTo>
                    <a:pt x="65" y="111"/>
                  </a:lnTo>
                  <a:lnTo>
                    <a:pt x="67" y="111"/>
                  </a:lnTo>
                  <a:lnTo>
                    <a:pt x="69" y="111"/>
                  </a:lnTo>
                  <a:lnTo>
                    <a:pt x="72" y="111"/>
                  </a:lnTo>
                  <a:lnTo>
                    <a:pt x="74" y="111"/>
                  </a:lnTo>
                  <a:lnTo>
                    <a:pt x="79" y="107"/>
                  </a:lnTo>
                  <a:lnTo>
                    <a:pt x="81" y="107"/>
                  </a:lnTo>
                  <a:lnTo>
                    <a:pt x="81" y="105"/>
                  </a:lnTo>
                  <a:lnTo>
                    <a:pt x="82" y="105"/>
                  </a:lnTo>
                  <a:lnTo>
                    <a:pt x="84" y="105"/>
                  </a:lnTo>
                  <a:lnTo>
                    <a:pt x="86" y="104"/>
                  </a:lnTo>
                  <a:lnTo>
                    <a:pt x="87" y="104"/>
                  </a:lnTo>
                  <a:lnTo>
                    <a:pt x="87" y="102"/>
                  </a:lnTo>
                  <a:lnTo>
                    <a:pt x="89" y="102"/>
                  </a:lnTo>
                  <a:lnTo>
                    <a:pt x="89" y="100"/>
                  </a:lnTo>
                  <a:lnTo>
                    <a:pt x="91" y="100"/>
                  </a:lnTo>
                  <a:lnTo>
                    <a:pt x="93" y="100"/>
                  </a:lnTo>
                  <a:lnTo>
                    <a:pt x="94" y="99"/>
                  </a:lnTo>
                  <a:lnTo>
                    <a:pt x="94" y="97"/>
                  </a:lnTo>
                  <a:lnTo>
                    <a:pt x="96" y="97"/>
                  </a:lnTo>
                  <a:lnTo>
                    <a:pt x="98" y="95"/>
                  </a:lnTo>
                  <a:lnTo>
                    <a:pt x="99" y="95"/>
                  </a:lnTo>
                  <a:lnTo>
                    <a:pt x="99" y="93"/>
                  </a:lnTo>
                  <a:lnTo>
                    <a:pt x="99" y="92"/>
                  </a:lnTo>
                  <a:lnTo>
                    <a:pt x="101" y="92"/>
                  </a:lnTo>
                  <a:lnTo>
                    <a:pt x="103" y="90"/>
                  </a:lnTo>
                  <a:lnTo>
                    <a:pt x="104" y="88"/>
                  </a:lnTo>
                  <a:lnTo>
                    <a:pt x="106" y="87"/>
                  </a:lnTo>
                  <a:lnTo>
                    <a:pt x="106" y="85"/>
                  </a:lnTo>
                  <a:lnTo>
                    <a:pt x="108" y="83"/>
                  </a:lnTo>
                  <a:lnTo>
                    <a:pt x="108" y="82"/>
                  </a:lnTo>
                  <a:lnTo>
                    <a:pt x="111" y="78"/>
                  </a:lnTo>
                  <a:lnTo>
                    <a:pt x="111" y="75"/>
                  </a:lnTo>
                  <a:lnTo>
                    <a:pt x="113" y="71"/>
                  </a:lnTo>
                  <a:lnTo>
                    <a:pt x="113" y="70"/>
                  </a:lnTo>
                  <a:lnTo>
                    <a:pt x="115" y="70"/>
                  </a:lnTo>
                  <a:lnTo>
                    <a:pt x="115" y="68"/>
                  </a:lnTo>
                  <a:lnTo>
                    <a:pt x="115" y="66"/>
                  </a:lnTo>
                  <a:lnTo>
                    <a:pt x="115" y="64"/>
                  </a:lnTo>
                  <a:lnTo>
                    <a:pt x="115" y="63"/>
                  </a:lnTo>
                  <a:lnTo>
                    <a:pt x="115" y="61"/>
                  </a:lnTo>
                  <a:lnTo>
                    <a:pt x="115" y="58"/>
                  </a:lnTo>
                  <a:lnTo>
                    <a:pt x="115" y="56"/>
                  </a:lnTo>
                  <a:lnTo>
                    <a:pt x="115" y="54"/>
                  </a:lnTo>
                  <a:lnTo>
                    <a:pt x="115" y="53"/>
                  </a:lnTo>
                  <a:lnTo>
                    <a:pt x="115" y="51"/>
                  </a:lnTo>
                  <a:lnTo>
                    <a:pt x="115" y="49"/>
                  </a:lnTo>
                  <a:lnTo>
                    <a:pt x="115" y="47"/>
                  </a:lnTo>
                  <a:lnTo>
                    <a:pt x="115" y="46"/>
                  </a:lnTo>
                  <a:lnTo>
                    <a:pt x="115" y="44"/>
                  </a:lnTo>
                  <a:lnTo>
                    <a:pt x="115" y="42"/>
                  </a:lnTo>
                  <a:lnTo>
                    <a:pt x="115" y="41"/>
                  </a:lnTo>
                  <a:lnTo>
                    <a:pt x="115" y="39"/>
                  </a:lnTo>
                  <a:lnTo>
                    <a:pt x="113" y="37"/>
                  </a:lnTo>
                  <a:lnTo>
                    <a:pt x="111" y="32"/>
                  </a:lnTo>
                  <a:lnTo>
                    <a:pt x="111" y="29"/>
                  </a:lnTo>
                  <a:lnTo>
                    <a:pt x="110" y="29"/>
                  </a:lnTo>
                  <a:lnTo>
                    <a:pt x="110" y="27"/>
                  </a:lnTo>
                  <a:lnTo>
                    <a:pt x="108" y="27"/>
                  </a:lnTo>
                  <a:lnTo>
                    <a:pt x="108" y="25"/>
                  </a:lnTo>
                  <a:lnTo>
                    <a:pt x="106" y="24"/>
                  </a:lnTo>
                  <a:lnTo>
                    <a:pt x="106" y="22"/>
                  </a:lnTo>
                  <a:lnTo>
                    <a:pt x="104" y="20"/>
                  </a:lnTo>
                  <a:lnTo>
                    <a:pt x="103" y="18"/>
                  </a:lnTo>
                  <a:lnTo>
                    <a:pt x="101" y="18"/>
                  </a:lnTo>
                  <a:lnTo>
                    <a:pt x="101" y="17"/>
                  </a:lnTo>
                  <a:lnTo>
                    <a:pt x="99" y="17"/>
                  </a:lnTo>
                  <a:lnTo>
                    <a:pt x="99" y="15"/>
                  </a:lnTo>
                  <a:lnTo>
                    <a:pt x="98" y="13"/>
                  </a:lnTo>
                  <a:lnTo>
                    <a:pt x="96" y="13"/>
                  </a:lnTo>
                  <a:lnTo>
                    <a:pt x="94" y="12"/>
                  </a:lnTo>
                  <a:lnTo>
                    <a:pt x="94" y="10"/>
                  </a:lnTo>
                  <a:lnTo>
                    <a:pt x="93" y="10"/>
                  </a:lnTo>
                  <a:lnTo>
                    <a:pt x="89" y="8"/>
                  </a:lnTo>
                  <a:lnTo>
                    <a:pt x="87" y="7"/>
                  </a:lnTo>
                  <a:lnTo>
                    <a:pt x="84" y="5"/>
                  </a:lnTo>
                  <a:close/>
                </a:path>
              </a:pathLst>
            </a:custGeom>
            <a:solidFill>
              <a:srgbClr val="808080"/>
            </a:solidFill>
            <a:ln w="9525">
              <a:noFill/>
              <a:round/>
              <a:headEnd/>
              <a:tailEnd/>
            </a:ln>
          </p:spPr>
          <p:txBody>
            <a:bodyPr/>
            <a:lstStyle/>
            <a:p>
              <a:endParaRPr lang="en-US"/>
            </a:p>
          </p:txBody>
        </p:sp>
        <p:sp>
          <p:nvSpPr>
            <p:cNvPr id="643" name="Freeform 2814"/>
            <p:cNvSpPr>
              <a:spLocks/>
            </p:cNvSpPr>
            <p:nvPr/>
          </p:nvSpPr>
          <p:spPr bwMode="auto">
            <a:xfrm>
              <a:off x="3479" y="2728"/>
              <a:ext cx="114" cy="110"/>
            </a:xfrm>
            <a:custGeom>
              <a:avLst/>
              <a:gdLst>
                <a:gd name="T0" fmla="*/ 77 w 114"/>
                <a:gd name="T1" fmla="*/ 1 h 110"/>
                <a:gd name="T2" fmla="*/ 70 w 114"/>
                <a:gd name="T3" fmla="*/ 0 h 110"/>
                <a:gd name="T4" fmla="*/ 65 w 114"/>
                <a:gd name="T5" fmla="*/ 0 h 110"/>
                <a:gd name="T6" fmla="*/ 58 w 114"/>
                <a:gd name="T7" fmla="*/ 0 h 110"/>
                <a:gd name="T8" fmla="*/ 51 w 114"/>
                <a:gd name="T9" fmla="*/ 0 h 110"/>
                <a:gd name="T10" fmla="*/ 44 w 114"/>
                <a:gd name="T11" fmla="*/ 1 h 110"/>
                <a:gd name="T12" fmla="*/ 34 w 114"/>
                <a:gd name="T13" fmla="*/ 5 h 110"/>
                <a:gd name="T14" fmla="*/ 27 w 114"/>
                <a:gd name="T15" fmla="*/ 8 h 110"/>
                <a:gd name="T16" fmla="*/ 22 w 114"/>
                <a:gd name="T17" fmla="*/ 11 h 110"/>
                <a:gd name="T18" fmla="*/ 17 w 114"/>
                <a:gd name="T19" fmla="*/ 17 h 110"/>
                <a:gd name="T20" fmla="*/ 14 w 114"/>
                <a:gd name="T21" fmla="*/ 20 h 110"/>
                <a:gd name="T22" fmla="*/ 10 w 114"/>
                <a:gd name="T23" fmla="*/ 25 h 110"/>
                <a:gd name="T24" fmla="*/ 3 w 114"/>
                <a:gd name="T25" fmla="*/ 35 h 110"/>
                <a:gd name="T26" fmla="*/ 2 w 114"/>
                <a:gd name="T27" fmla="*/ 42 h 110"/>
                <a:gd name="T28" fmla="*/ 0 w 114"/>
                <a:gd name="T29" fmla="*/ 51 h 110"/>
                <a:gd name="T30" fmla="*/ 0 w 114"/>
                <a:gd name="T31" fmla="*/ 57 h 110"/>
                <a:gd name="T32" fmla="*/ 0 w 114"/>
                <a:gd name="T33" fmla="*/ 64 h 110"/>
                <a:gd name="T34" fmla="*/ 2 w 114"/>
                <a:gd name="T35" fmla="*/ 73 h 110"/>
                <a:gd name="T36" fmla="*/ 7 w 114"/>
                <a:gd name="T37" fmla="*/ 83 h 110"/>
                <a:gd name="T38" fmla="*/ 8 w 114"/>
                <a:gd name="T39" fmla="*/ 88 h 110"/>
                <a:gd name="T40" fmla="*/ 14 w 114"/>
                <a:gd name="T41" fmla="*/ 92 h 110"/>
                <a:gd name="T42" fmla="*/ 19 w 114"/>
                <a:gd name="T43" fmla="*/ 97 h 110"/>
                <a:gd name="T44" fmla="*/ 22 w 114"/>
                <a:gd name="T45" fmla="*/ 100 h 110"/>
                <a:gd name="T46" fmla="*/ 27 w 114"/>
                <a:gd name="T47" fmla="*/ 104 h 110"/>
                <a:gd name="T48" fmla="*/ 37 w 114"/>
                <a:gd name="T49" fmla="*/ 109 h 110"/>
                <a:gd name="T50" fmla="*/ 44 w 114"/>
                <a:gd name="T51" fmla="*/ 110 h 110"/>
                <a:gd name="T52" fmla="*/ 51 w 114"/>
                <a:gd name="T53" fmla="*/ 110 h 110"/>
                <a:gd name="T54" fmla="*/ 58 w 114"/>
                <a:gd name="T55" fmla="*/ 110 h 110"/>
                <a:gd name="T56" fmla="*/ 65 w 114"/>
                <a:gd name="T57" fmla="*/ 110 h 110"/>
                <a:gd name="T58" fmla="*/ 73 w 114"/>
                <a:gd name="T59" fmla="*/ 109 h 110"/>
                <a:gd name="T60" fmla="*/ 82 w 114"/>
                <a:gd name="T61" fmla="*/ 105 h 110"/>
                <a:gd name="T62" fmla="*/ 87 w 114"/>
                <a:gd name="T63" fmla="*/ 102 h 110"/>
                <a:gd name="T64" fmla="*/ 92 w 114"/>
                <a:gd name="T65" fmla="*/ 98 h 110"/>
                <a:gd name="T66" fmla="*/ 95 w 114"/>
                <a:gd name="T67" fmla="*/ 95 h 110"/>
                <a:gd name="T68" fmla="*/ 100 w 114"/>
                <a:gd name="T69" fmla="*/ 92 h 110"/>
                <a:gd name="T70" fmla="*/ 104 w 114"/>
                <a:gd name="T71" fmla="*/ 88 h 110"/>
                <a:gd name="T72" fmla="*/ 107 w 114"/>
                <a:gd name="T73" fmla="*/ 83 h 110"/>
                <a:gd name="T74" fmla="*/ 111 w 114"/>
                <a:gd name="T75" fmla="*/ 73 h 110"/>
                <a:gd name="T76" fmla="*/ 114 w 114"/>
                <a:gd name="T77" fmla="*/ 68 h 110"/>
                <a:gd name="T78" fmla="*/ 114 w 114"/>
                <a:gd name="T79" fmla="*/ 61 h 110"/>
                <a:gd name="T80" fmla="*/ 114 w 114"/>
                <a:gd name="T81" fmla="*/ 54 h 110"/>
                <a:gd name="T82" fmla="*/ 114 w 114"/>
                <a:gd name="T83" fmla="*/ 47 h 110"/>
                <a:gd name="T84" fmla="*/ 114 w 114"/>
                <a:gd name="T85" fmla="*/ 40 h 110"/>
                <a:gd name="T86" fmla="*/ 111 w 114"/>
                <a:gd name="T87" fmla="*/ 30 h 110"/>
                <a:gd name="T88" fmla="*/ 107 w 114"/>
                <a:gd name="T89" fmla="*/ 23 h 110"/>
                <a:gd name="T90" fmla="*/ 104 w 114"/>
                <a:gd name="T91" fmla="*/ 20 h 110"/>
                <a:gd name="T92" fmla="*/ 100 w 114"/>
                <a:gd name="T93" fmla="*/ 15 h 110"/>
                <a:gd name="T94" fmla="*/ 95 w 114"/>
                <a:gd name="T95" fmla="*/ 13 h 110"/>
                <a:gd name="T96" fmla="*/ 92 w 114"/>
                <a:gd name="T97" fmla="*/ 8 h 110"/>
                <a:gd name="T98" fmla="*/ 87 w 114"/>
                <a:gd name="T99" fmla="*/ 5 h 11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
                <a:gd name="T151" fmla="*/ 0 h 110"/>
                <a:gd name="T152" fmla="*/ 114 w 114"/>
                <a:gd name="T153" fmla="*/ 110 h 11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 h="110">
                  <a:moveTo>
                    <a:pt x="83" y="5"/>
                  </a:moveTo>
                  <a:lnTo>
                    <a:pt x="80" y="3"/>
                  </a:lnTo>
                  <a:lnTo>
                    <a:pt x="78" y="3"/>
                  </a:lnTo>
                  <a:lnTo>
                    <a:pt x="77" y="1"/>
                  </a:lnTo>
                  <a:lnTo>
                    <a:pt x="75" y="1"/>
                  </a:lnTo>
                  <a:lnTo>
                    <a:pt x="73" y="1"/>
                  </a:lnTo>
                  <a:lnTo>
                    <a:pt x="72" y="1"/>
                  </a:lnTo>
                  <a:lnTo>
                    <a:pt x="70" y="0"/>
                  </a:lnTo>
                  <a:lnTo>
                    <a:pt x="68" y="1"/>
                  </a:lnTo>
                  <a:lnTo>
                    <a:pt x="68" y="0"/>
                  </a:lnTo>
                  <a:lnTo>
                    <a:pt x="66" y="0"/>
                  </a:lnTo>
                  <a:lnTo>
                    <a:pt x="65" y="0"/>
                  </a:lnTo>
                  <a:lnTo>
                    <a:pt x="63" y="0"/>
                  </a:lnTo>
                  <a:lnTo>
                    <a:pt x="61" y="0"/>
                  </a:lnTo>
                  <a:lnTo>
                    <a:pt x="60" y="0"/>
                  </a:lnTo>
                  <a:lnTo>
                    <a:pt x="58" y="0"/>
                  </a:lnTo>
                  <a:lnTo>
                    <a:pt x="56" y="0"/>
                  </a:lnTo>
                  <a:lnTo>
                    <a:pt x="54" y="0"/>
                  </a:lnTo>
                  <a:lnTo>
                    <a:pt x="53" y="0"/>
                  </a:lnTo>
                  <a:lnTo>
                    <a:pt x="51" y="0"/>
                  </a:lnTo>
                  <a:lnTo>
                    <a:pt x="49" y="1"/>
                  </a:lnTo>
                  <a:lnTo>
                    <a:pt x="48" y="1"/>
                  </a:lnTo>
                  <a:lnTo>
                    <a:pt x="46" y="1"/>
                  </a:lnTo>
                  <a:lnTo>
                    <a:pt x="44" y="1"/>
                  </a:lnTo>
                  <a:lnTo>
                    <a:pt x="43" y="1"/>
                  </a:lnTo>
                  <a:lnTo>
                    <a:pt x="37" y="3"/>
                  </a:lnTo>
                  <a:lnTo>
                    <a:pt x="36" y="5"/>
                  </a:lnTo>
                  <a:lnTo>
                    <a:pt x="34" y="5"/>
                  </a:lnTo>
                  <a:lnTo>
                    <a:pt x="32" y="6"/>
                  </a:lnTo>
                  <a:lnTo>
                    <a:pt x="31" y="6"/>
                  </a:lnTo>
                  <a:lnTo>
                    <a:pt x="29" y="6"/>
                  </a:lnTo>
                  <a:lnTo>
                    <a:pt x="27" y="8"/>
                  </a:lnTo>
                  <a:lnTo>
                    <a:pt x="25" y="8"/>
                  </a:lnTo>
                  <a:lnTo>
                    <a:pt x="25" y="10"/>
                  </a:lnTo>
                  <a:lnTo>
                    <a:pt x="24" y="11"/>
                  </a:lnTo>
                  <a:lnTo>
                    <a:pt x="22" y="11"/>
                  </a:lnTo>
                  <a:lnTo>
                    <a:pt x="22" y="13"/>
                  </a:lnTo>
                  <a:lnTo>
                    <a:pt x="20" y="13"/>
                  </a:lnTo>
                  <a:lnTo>
                    <a:pt x="19" y="15"/>
                  </a:lnTo>
                  <a:lnTo>
                    <a:pt x="17" y="17"/>
                  </a:lnTo>
                  <a:lnTo>
                    <a:pt x="17" y="18"/>
                  </a:lnTo>
                  <a:lnTo>
                    <a:pt x="15" y="18"/>
                  </a:lnTo>
                  <a:lnTo>
                    <a:pt x="14" y="18"/>
                  </a:lnTo>
                  <a:lnTo>
                    <a:pt x="14" y="20"/>
                  </a:lnTo>
                  <a:lnTo>
                    <a:pt x="14" y="22"/>
                  </a:lnTo>
                  <a:lnTo>
                    <a:pt x="12" y="23"/>
                  </a:lnTo>
                  <a:lnTo>
                    <a:pt x="10" y="23"/>
                  </a:lnTo>
                  <a:lnTo>
                    <a:pt x="10" y="25"/>
                  </a:lnTo>
                  <a:lnTo>
                    <a:pt x="8" y="25"/>
                  </a:lnTo>
                  <a:lnTo>
                    <a:pt x="8" y="29"/>
                  </a:lnTo>
                  <a:lnTo>
                    <a:pt x="5" y="34"/>
                  </a:lnTo>
                  <a:lnTo>
                    <a:pt x="3" y="35"/>
                  </a:lnTo>
                  <a:lnTo>
                    <a:pt x="3" y="37"/>
                  </a:lnTo>
                  <a:lnTo>
                    <a:pt x="2" y="39"/>
                  </a:lnTo>
                  <a:lnTo>
                    <a:pt x="2" y="40"/>
                  </a:lnTo>
                  <a:lnTo>
                    <a:pt x="2" y="42"/>
                  </a:lnTo>
                  <a:lnTo>
                    <a:pt x="2" y="46"/>
                  </a:lnTo>
                  <a:lnTo>
                    <a:pt x="0" y="47"/>
                  </a:lnTo>
                  <a:lnTo>
                    <a:pt x="0" y="49"/>
                  </a:lnTo>
                  <a:lnTo>
                    <a:pt x="0" y="51"/>
                  </a:lnTo>
                  <a:lnTo>
                    <a:pt x="0" y="52"/>
                  </a:lnTo>
                  <a:lnTo>
                    <a:pt x="0" y="54"/>
                  </a:lnTo>
                  <a:lnTo>
                    <a:pt x="0" y="56"/>
                  </a:lnTo>
                  <a:lnTo>
                    <a:pt x="0" y="57"/>
                  </a:lnTo>
                  <a:lnTo>
                    <a:pt x="0" y="59"/>
                  </a:lnTo>
                  <a:lnTo>
                    <a:pt x="0" y="61"/>
                  </a:lnTo>
                  <a:lnTo>
                    <a:pt x="0" y="63"/>
                  </a:lnTo>
                  <a:lnTo>
                    <a:pt x="0" y="64"/>
                  </a:lnTo>
                  <a:lnTo>
                    <a:pt x="0" y="66"/>
                  </a:lnTo>
                  <a:lnTo>
                    <a:pt x="2" y="69"/>
                  </a:lnTo>
                  <a:lnTo>
                    <a:pt x="2" y="71"/>
                  </a:lnTo>
                  <a:lnTo>
                    <a:pt x="2" y="73"/>
                  </a:lnTo>
                  <a:lnTo>
                    <a:pt x="3" y="78"/>
                  </a:lnTo>
                  <a:lnTo>
                    <a:pt x="5" y="80"/>
                  </a:lnTo>
                  <a:lnTo>
                    <a:pt x="5" y="83"/>
                  </a:lnTo>
                  <a:lnTo>
                    <a:pt x="7" y="83"/>
                  </a:lnTo>
                  <a:lnTo>
                    <a:pt x="7" y="85"/>
                  </a:lnTo>
                  <a:lnTo>
                    <a:pt x="8" y="85"/>
                  </a:lnTo>
                  <a:lnTo>
                    <a:pt x="8" y="86"/>
                  </a:lnTo>
                  <a:lnTo>
                    <a:pt x="8" y="88"/>
                  </a:lnTo>
                  <a:lnTo>
                    <a:pt x="10" y="88"/>
                  </a:lnTo>
                  <a:lnTo>
                    <a:pt x="10" y="90"/>
                  </a:lnTo>
                  <a:lnTo>
                    <a:pt x="12" y="90"/>
                  </a:lnTo>
                  <a:lnTo>
                    <a:pt x="14" y="92"/>
                  </a:lnTo>
                  <a:lnTo>
                    <a:pt x="14" y="93"/>
                  </a:lnTo>
                  <a:lnTo>
                    <a:pt x="15" y="95"/>
                  </a:lnTo>
                  <a:lnTo>
                    <a:pt x="17" y="97"/>
                  </a:lnTo>
                  <a:lnTo>
                    <a:pt x="19" y="97"/>
                  </a:lnTo>
                  <a:lnTo>
                    <a:pt x="19" y="98"/>
                  </a:lnTo>
                  <a:lnTo>
                    <a:pt x="20" y="98"/>
                  </a:lnTo>
                  <a:lnTo>
                    <a:pt x="20" y="100"/>
                  </a:lnTo>
                  <a:lnTo>
                    <a:pt x="22" y="100"/>
                  </a:lnTo>
                  <a:lnTo>
                    <a:pt x="22" y="102"/>
                  </a:lnTo>
                  <a:lnTo>
                    <a:pt x="25" y="102"/>
                  </a:lnTo>
                  <a:lnTo>
                    <a:pt x="25" y="104"/>
                  </a:lnTo>
                  <a:lnTo>
                    <a:pt x="27" y="104"/>
                  </a:lnTo>
                  <a:lnTo>
                    <a:pt x="27" y="105"/>
                  </a:lnTo>
                  <a:lnTo>
                    <a:pt x="32" y="107"/>
                  </a:lnTo>
                  <a:lnTo>
                    <a:pt x="36" y="109"/>
                  </a:lnTo>
                  <a:lnTo>
                    <a:pt x="37" y="109"/>
                  </a:lnTo>
                  <a:lnTo>
                    <a:pt x="39" y="109"/>
                  </a:lnTo>
                  <a:lnTo>
                    <a:pt x="41" y="110"/>
                  </a:lnTo>
                  <a:lnTo>
                    <a:pt x="43" y="110"/>
                  </a:lnTo>
                  <a:lnTo>
                    <a:pt x="44" y="110"/>
                  </a:lnTo>
                  <a:lnTo>
                    <a:pt x="46" y="110"/>
                  </a:lnTo>
                  <a:lnTo>
                    <a:pt x="48" y="110"/>
                  </a:lnTo>
                  <a:lnTo>
                    <a:pt x="49" y="110"/>
                  </a:lnTo>
                  <a:lnTo>
                    <a:pt x="51" y="110"/>
                  </a:lnTo>
                  <a:lnTo>
                    <a:pt x="53" y="110"/>
                  </a:lnTo>
                  <a:lnTo>
                    <a:pt x="54" y="110"/>
                  </a:lnTo>
                  <a:lnTo>
                    <a:pt x="56" y="110"/>
                  </a:lnTo>
                  <a:lnTo>
                    <a:pt x="58" y="110"/>
                  </a:lnTo>
                  <a:lnTo>
                    <a:pt x="60" y="110"/>
                  </a:lnTo>
                  <a:lnTo>
                    <a:pt x="61" y="110"/>
                  </a:lnTo>
                  <a:lnTo>
                    <a:pt x="63" y="110"/>
                  </a:lnTo>
                  <a:lnTo>
                    <a:pt x="65" y="110"/>
                  </a:lnTo>
                  <a:lnTo>
                    <a:pt x="66" y="110"/>
                  </a:lnTo>
                  <a:lnTo>
                    <a:pt x="68" y="110"/>
                  </a:lnTo>
                  <a:lnTo>
                    <a:pt x="72" y="109"/>
                  </a:lnTo>
                  <a:lnTo>
                    <a:pt x="73" y="109"/>
                  </a:lnTo>
                  <a:lnTo>
                    <a:pt x="78" y="107"/>
                  </a:lnTo>
                  <a:lnTo>
                    <a:pt x="80" y="107"/>
                  </a:lnTo>
                  <a:lnTo>
                    <a:pt x="80" y="105"/>
                  </a:lnTo>
                  <a:lnTo>
                    <a:pt x="82" y="105"/>
                  </a:lnTo>
                  <a:lnTo>
                    <a:pt x="83" y="105"/>
                  </a:lnTo>
                  <a:lnTo>
                    <a:pt x="85" y="104"/>
                  </a:lnTo>
                  <a:lnTo>
                    <a:pt x="85" y="102"/>
                  </a:lnTo>
                  <a:lnTo>
                    <a:pt x="87" y="102"/>
                  </a:lnTo>
                  <a:lnTo>
                    <a:pt x="89" y="102"/>
                  </a:lnTo>
                  <a:lnTo>
                    <a:pt x="89" y="100"/>
                  </a:lnTo>
                  <a:lnTo>
                    <a:pt x="90" y="100"/>
                  </a:lnTo>
                  <a:lnTo>
                    <a:pt x="92" y="98"/>
                  </a:lnTo>
                  <a:lnTo>
                    <a:pt x="94" y="98"/>
                  </a:lnTo>
                  <a:lnTo>
                    <a:pt x="94" y="97"/>
                  </a:lnTo>
                  <a:lnTo>
                    <a:pt x="95" y="97"/>
                  </a:lnTo>
                  <a:lnTo>
                    <a:pt x="95" y="95"/>
                  </a:lnTo>
                  <a:lnTo>
                    <a:pt x="97" y="95"/>
                  </a:lnTo>
                  <a:lnTo>
                    <a:pt x="99" y="95"/>
                  </a:lnTo>
                  <a:lnTo>
                    <a:pt x="99" y="93"/>
                  </a:lnTo>
                  <a:lnTo>
                    <a:pt x="100" y="92"/>
                  </a:lnTo>
                  <a:lnTo>
                    <a:pt x="100" y="90"/>
                  </a:lnTo>
                  <a:lnTo>
                    <a:pt x="102" y="90"/>
                  </a:lnTo>
                  <a:lnTo>
                    <a:pt x="102" y="88"/>
                  </a:lnTo>
                  <a:lnTo>
                    <a:pt x="104" y="88"/>
                  </a:lnTo>
                  <a:lnTo>
                    <a:pt x="104" y="86"/>
                  </a:lnTo>
                  <a:lnTo>
                    <a:pt x="106" y="86"/>
                  </a:lnTo>
                  <a:lnTo>
                    <a:pt x="106" y="85"/>
                  </a:lnTo>
                  <a:lnTo>
                    <a:pt x="107" y="83"/>
                  </a:lnTo>
                  <a:lnTo>
                    <a:pt x="107" y="81"/>
                  </a:lnTo>
                  <a:lnTo>
                    <a:pt x="111" y="78"/>
                  </a:lnTo>
                  <a:lnTo>
                    <a:pt x="111" y="75"/>
                  </a:lnTo>
                  <a:lnTo>
                    <a:pt x="111" y="73"/>
                  </a:lnTo>
                  <a:lnTo>
                    <a:pt x="112" y="71"/>
                  </a:lnTo>
                  <a:lnTo>
                    <a:pt x="112" y="69"/>
                  </a:lnTo>
                  <a:lnTo>
                    <a:pt x="114" y="69"/>
                  </a:lnTo>
                  <a:lnTo>
                    <a:pt x="114" y="68"/>
                  </a:lnTo>
                  <a:lnTo>
                    <a:pt x="114" y="66"/>
                  </a:lnTo>
                  <a:lnTo>
                    <a:pt x="114" y="64"/>
                  </a:lnTo>
                  <a:lnTo>
                    <a:pt x="114" y="63"/>
                  </a:lnTo>
                  <a:lnTo>
                    <a:pt x="114" y="61"/>
                  </a:lnTo>
                  <a:lnTo>
                    <a:pt x="114" y="59"/>
                  </a:lnTo>
                  <a:lnTo>
                    <a:pt x="114" y="57"/>
                  </a:lnTo>
                  <a:lnTo>
                    <a:pt x="114" y="56"/>
                  </a:lnTo>
                  <a:lnTo>
                    <a:pt x="114" y="54"/>
                  </a:lnTo>
                  <a:lnTo>
                    <a:pt x="114" y="52"/>
                  </a:lnTo>
                  <a:lnTo>
                    <a:pt x="114" y="51"/>
                  </a:lnTo>
                  <a:lnTo>
                    <a:pt x="114" y="49"/>
                  </a:lnTo>
                  <a:lnTo>
                    <a:pt x="114" y="47"/>
                  </a:lnTo>
                  <a:lnTo>
                    <a:pt x="114" y="46"/>
                  </a:lnTo>
                  <a:lnTo>
                    <a:pt x="114" y="44"/>
                  </a:lnTo>
                  <a:lnTo>
                    <a:pt x="114" y="42"/>
                  </a:lnTo>
                  <a:lnTo>
                    <a:pt x="114" y="40"/>
                  </a:lnTo>
                  <a:lnTo>
                    <a:pt x="114" y="39"/>
                  </a:lnTo>
                  <a:lnTo>
                    <a:pt x="114" y="37"/>
                  </a:lnTo>
                  <a:lnTo>
                    <a:pt x="112" y="37"/>
                  </a:lnTo>
                  <a:lnTo>
                    <a:pt x="111" y="30"/>
                  </a:lnTo>
                  <a:lnTo>
                    <a:pt x="111" y="29"/>
                  </a:lnTo>
                  <a:lnTo>
                    <a:pt x="109" y="27"/>
                  </a:lnTo>
                  <a:lnTo>
                    <a:pt x="107" y="25"/>
                  </a:lnTo>
                  <a:lnTo>
                    <a:pt x="107" y="23"/>
                  </a:lnTo>
                  <a:lnTo>
                    <a:pt x="106" y="23"/>
                  </a:lnTo>
                  <a:lnTo>
                    <a:pt x="106" y="22"/>
                  </a:lnTo>
                  <a:lnTo>
                    <a:pt x="106" y="20"/>
                  </a:lnTo>
                  <a:lnTo>
                    <a:pt x="104" y="20"/>
                  </a:lnTo>
                  <a:lnTo>
                    <a:pt x="104" y="18"/>
                  </a:lnTo>
                  <a:lnTo>
                    <a:pt x="102" y="18"/>
                  </a:lnTo>
                  <a:lnTo>
                    <a:pt x="100" y="17"/>
                  </a:lnTo>
                  <a:lnTo>
                    <a:pt x="100" y="15"/>
                  </a:lnTo>
                  <a:lnTo>
                    <a:pt x="99" y="15"/>
                  </a:lnTo>
                  <a:lnTo>
                    <a:pt x="99" y="13"/>
                  </a:lnTo>
                  <a:lnTo>
                    <a:pt x="97" y="13"/>
                  </a:lnTo>
                  <a:lnTo>
                    <a:pt x="95" y="13"/>
                  </a:lnTo>
                  <a:lnTo>
                    <a:pt x="95" y="11"/>
                  </a:lnTo>
                  <a:lnTo>
                    <a:pt x="94" y="11"/>
                  </a:lnTo>
                  <a:lnTo>
                    <a:pt x="94" y="10"/>
                  </a:lnTo>
                  <a:lnTo>
                    <a:pt x="92" y="8"/>
                  </a:lnTo>
                  <a:lnTo>
                    <a:pt x="89" y="8"/>
                  </a:lnTo>
                  <a:lnTo>
                    <a:pt x="89" y="6"/>
                  </a:lnTo>
                  <a:lnTo>
                    <a:pt x="87" y="6"/>
                  </a:lnTo>
                  <a:lnTo>
                    <a:pt x="87" y="5"/>
                  </a:lnTo>
                  <a:lnTo>
                    <a:pt x="83" y="5"/>
                  </a:lnTo>
                  <a:close/>
                </a:path>
              </a:pathLst>
            </a:custGeom>
            <a:solidFill>
              <a:srgbClr val="808080"/>
            </a:solidFill>
            <a:ln w="9525">
              <a:noFill/>
              <a:round/>
              <a:headEnd/>
              <a:tailEnd/>
            </a:ln>
          </p:spPr>
          <p:txBody>
            <a:bodyPr/>
            <a:lstStyle/>
            <a:p>
              <a:endParaRPr lang="en-US"/>
            </a:p>
          </p:txBody>
        </p:sp>
        <p:sp>
          <p:nvSpPr>
            <p:cNvPr id="644" name="Freeform 2815"/>
            <p:cNvSpPr>
              <a:spLocks/>
            </p:cNvSpPr>
            <p:nvPr/>
          </p:nvSpPr>
          <p:spPr bwMode="auto">
            <a:xfrm>
              <a:off x="3551" y="2729"/>
              <a:ext cx="114" cy="113"/>
            </a:xfrm>
            <a:custGeom>
              <a:avLst/>
              <a:gdLst>
                <a:gd name="T0" fmla="*/ 76 w 114"/>
                <a:gd name="T1" fmla="*/ 4 h 113"/>
                <a:gd name="T2" fmla="*/ 71 w 114"/>
                <a:gd name="T3" fmla="*/ 2 h 113"/>
                <a:gd name="T4" fmla="*/ 66 w 114"/>
                <a:gd name="T5" fmla="*/ 2 h 113"/>
                <a:gd name="T6" fmla="*/ 61 w 114"/>
                <a:gd name="T7" fmla="*/ 2 h 113"/>
                <a:gd name="T8" fmla="*/ 57 w 114"/>
                <a:gd name="T9" fmla="*/ 0 h 113"/>
                <a:gd name="T10" fmla="*/ 52 w 114"/>
                <a:gd name="T11" fmla="*/ 2 h 113"/>
                <a:gd name="T12" fmla="*/ 47 w 114"/>
                <a:gd name="T13" fmla="*/ 2 h 113"/>
                <a:gd name="T14" fmla="*/ 42 w 114"/>
                <a:gd name="T15" fmla="*/ 4 h 113"/>
                <a:gd name="T16" fmla="*/ 34 w 114"/>
                <a:gd name="T17" fmla="*/ 7 h 113"/>
                <a:gd name="T18" fmla="*/ 28 w 114"/>
                <a:gd name="T19" fmla="*/ 9 h 113"/>
                <a:gd name="T20" fmla="*/ 25 w 114"/>
                <a:gd name="T21" fmla="*/ 12 h 113"/>
                <a:gd name="T22" fmla="*/ 22 w 114"/>
                <a:gd name="T23" fmla="*/ 14 h 113"/>
                <a:gd name="T24" fmla="*/ 18 w 114"/>
                <a:gd name="T25" fmla="*/ 17 h 113"/>
                <a:gd name="T26" fmla="*/ 13 w 114"/>
                <a:gd name="T27" fmla="*/ 21 h 113"/>
                <a:gd name="T28" fmla="*/ 11 w 114"/>
                <a:gd name="T29" fmla="*/ 24 h 113"/>
                <a:gd name="T30" fmla="*/ 6 w 114"/>
                <a:gd name="T31" fmla="*/ 31 h 113"/>
                <a:gd name="T32" fmla="*/ 3 w 114"/>
                <a:gd name="T33" fmla="*/ 39 h 113"/>
                <a:gd name="T34" fmla="*/ 1 w 114"/>
                <a:gd name="T35" fmla="*/ 45 h 113"/>
                <a:gd name="T36" fmla="*/ 0 w 114"/>
                <a:gd name="T37" fmla="*/ 48 h 113"/>
                <a:gd name="T38" fmla="*/ 0 w 114"/>
                <a:gd name="T39" fmla="*/ 53 h 113"/>
                <a:gd name="T40" fmla="*/ 0 w 114"/>
                <a:gd name="T41" fmla="*/ 58 h 113"/>
                <a:gd name="T42" fmla="*/ 0 w 114"/>
                <a:gd name="T43" fmla="*/ 63 h 113"/>
                <a:gd name="T44" fmla="*/ 0 w 114"/>
                <a:gd name="T45" fmla="*/ 68 h 113"/>
                <a:gd name="T46" fmla="*/ 1 w 114"/>
                <a:gd name="T47" fmla="*/ 74 h 113"/>
                <a:gd name="T48" fmla="*/ 5 w 114"/>
                <a:gd name="T49" fmla="*/ 82 h 113"/>
                <a:gd name="T50" fmla="*/ 6 w 114"/>
                <a:gd name="T51" fmla="*/ 89 h 113"/>
                <a:gd name="T52" fmla="*/ 10 w 114"/>
                <a:gd name="T53" fmla="*/ 91 h 113"/>
                <a:gd name="T54" fmla="*/ 13 w 114"/>
                <a:gd name="T55" fmla="*/ 94 h 113"/>
                <a:gd name="T56" fmla="*/ 15 w 114"/>
                <a:gd name="T57" fmla="*/ 97 h 113"/>
                <a:gd name="T58" fmla="*/ 18 w 114"/>
                <a:gd name="T59" fmla="*/ 101 h 113"/>
                <a:gd name="T60" fmla="*/ 22 w 114"/>
                <a:gd name="T61" fmla="*/ 103 h 113"/>
                <a:gd name="T62" fmla="*/ 25 w 114"/>
                <a:gd name="T63" fmla="*/ 106 h 113"/>
                <a:gd name="T64" fmla="*/ 35 w 114"/>
                <a:gd name="T65" fmla="*/ 109 h 113"/>
                <a:gd name="T66" fmla="*/ 40 w 114"/>
                <a:gd name="T67" fmla="*/ 113 h 113"/>
                <a:gd name="T68" fmla="*/ 46 w 114"/>
                <a:gd name="T69" fmla="*/ 113 h 113"/>
                <a:gd name="T70" fmla="*/ 51 w 114"/>
                <a:gd name="T71" fmla="*/ 113 h 113"/>
                <a:gd name="T72" fmla="*/ 56 w 114"/>
                <a:gd name="T73" fmla="*/ 113 h 113"/>
                <a:gd name="T74" fmla="*/ 61 w 114"/>
                <a:gd name="T75" fmla="*/ 113 h 113"/>
                <a:gd name="T76" fmla="*/ 66 w 114"/>
                <a:gd name="T77" fmla="*/ 113 h 113"/>
                <a:gd name="T78" fmla="*/ 73 w 114"/>
                <a:gd name="T79" fmla="*/ 111 h 113"/>
                <a:gd name="T80" fmla="*/ 81 w 114"/>
                <a:gd name="T81" fmla="*/ 106 h 113"/>
                <a:gd name="T82" fmla="*/ 85 w 114"/>
                <a:gd name="T83" fmla="*/ 104 h 113"/>
                <a:gd name="T84" fmla="*/ 88 w 114"/>
                <a:gd name="T85" fmla="*/ 103 h 113"/>
                <a:gd name="T86" fmla="*/ 93 w 114"/>
                <a:gd name="T87" fmla="*/ 101 h 113"/>
                <a:gd name="T88" fmla="*/ 95 w 114"/>
                <a:gd name="T89" fmla="*/ 97 h 113"/>
                <a:gd name="T90" fmla="*/ 98 w 114"/>
                <a:gd name="T91" fmla="*/ 94 h 113"/>
                <a:gd name="T92" fmla="*/ 102 w 114"/>
                <a:gd name="T93" fmla="*/ 91 h 113"/>
                <a:gd name="T94" fmla="*/ 105 w 114"/>
                <a:gd name="T95" fmla="*/ 89 h 113"/>
                <a:gd name="T96" fmla="*/ 107 w 114"/>
                <a:gd name="T97" fmla="*/ 84 h 113"/>
                <a:gd name="T98" fmla="*/ 110 w 114"/>
                <a:gd name="T99" fmla="*/ 75 h 113"/>
                <a:gd name="T100" fmla="*/ 114 w 114"/>
                <a:gd name="T101" fmla="*/ 68 h 113"/>
                <a:gd name="T102" fmla="*/ 114 w 114"/>
                <a:gd name="T103" fmla="*/ 63 h 113"/>
                <a:gd name="T104" fmla="*/ 114 w 114"/>
                <a:gd name="T105" fmla="*/ 58 h 113"/>
                <a:gd name="T106" fmla="*/ 114 w 114"/>
                <a:gd name="T107" fmla="*/ 51 h 113"/>
                <a:gd name="T108" fmla="*/ 114 w 114"/>
                <a:gd name="T109" fmla="*/ 46 h 113"/>
                <a:gd name="T110" fmla="*/ 114 w 114"/>
                <a:gd name="T111" fmla="*/ 39 h 113"/>
                <a:gd name="T112" fmla="*/ 110 w 114"/>
                <a:gd name="T113" fmla="*/ 31 h 113"/>
                <a:gd name="T114" fmla="*/ 107 w 114"/>
                <a:gd name="T115" fmla="*/ 26 h 113"/>
                <a:gd name="T116" fmla="*/ 104 w 114"/>
                <a:gd name="T117" fmla="*/ 22 h 113"/>
                <a:gd name="T118" fmla="*/ 100 w 114"/>
                <a:gd name="T119" fmla="*/ 19 h 113"/>
                <a:gd name="T120" fmla="*/ 97 w 114"/>
                <a:gd name="T121" fmla="*/ 14 h 113"/>
                <a:gd name="T122" fmla="*/ 92 w 114"/>
                <a:gd name="T123" fmla="*/ 10 h 113"/>
                <a:gd name="T124" fmla="*/ 86 w 114"/>
                <a:gd name="T125" fmla="*/ 7 h 1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3"/>
                <a:gd name="T191" fmla="*/ 114 w 114"/>
                <a:gd name="T192" fmla="*/ 113 h 1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3">
                  <a:moveTo>
                    <a:pt x="83" y="7"/>
                  </a:moveTo>
                  <a:lnTo>
                    <a:pt x="78" y="5"/>
                  </a:lnTo>
                  <a:lnTo>
                    <a:pt x="76" y="4"/>
                  </a:lnTo>
                  <a:lnTo>
                    <a:pt x="75" y="4"/>
                  </a:lnTo>
                  <a:lnTo>
                    <a:pt x="73" y="2"/>
                  </a:lnTo>
                  <a:lnTo>
                    <a:pt x="71" y="2"/>
                  </a:lnTo>
                  <a:lnTo>
                    <a:pt x="69" y="2"/>
                  </a:lnTo>
                  <a:lnTo>
                    <a:pt x="68" y="2"/>
                  </a:lnTo>
                  <a:lnTo>
                    <a:pt x="66" y="2"/>
                  </a:lnTo>
                  <a:lnTo>
                    <a:pt x="64" y="2"/>
                  </a:lnTo>
                  <a:lnTo>
                    <a:pt x="63" y="2"/>
                  </a:lnTo>
                  <a:lnTo>
                    <a:pt x="61" y="2"/>
                  </a:lnTo>
                  <a:lnTo>
                    <a:pt x="59" y="2"/>
                  </a:lnTo>
                  <a:lnTo>
                    <a:pt x="59" y="0"/>
                  </a:lnTo>
                  <a:lnTo>
                    <a:pt x="57" y="0"/>
                  </a:lnTo>
                  <a:lnTo>
                    <a:pt x="56" y="2"/>
                  </a:lnTo>
                  <a:lnTo>
                    <a:pt x="54" y="2"/>
                  </a:lnTo>
                  <a:lnTo>
                    <a:pt x="52" y="2"/>
                  </a:lnTo>
                  <a:lnTo>
                    <a:pt x="51" y="2"/>
                  </a:lnTo>
                  <a:lnTo>
                    <a:pt x="49" y="2"/>
                  </a:lnTo>
                  <a:lnTo>
                    <a:pt x="47" y="2"/>
                  </a:lnTo>
                  <a:lnTo>
                    <a:pt x="46" y="2"/>
                  </a:lnTo>
                  <a:lnTo>
                    <a:pt x="44" y="4"/>
                  </a:lnTo>
                  <a:lnTo>
                    <a:pt x="42" y="4"/>
                  </a:lnTo>
                  <a:lnTo>
                    <a:pt x="37" y="5"/>
                  </a:lnTo>
                  <a:lnTo>
                    <a:pt x="35" y="7"/>
                  </a:lnTo>
                  <a:lnTo>
                    <a:pt x="34" y="7"/>
                  </a:lnTo>
                  <a:lnTo>
                    <a:pt x="32" y="7"/>
                  </a:lnTo>
                  <a:lnTo>
                    <a:pt x="30" y="7"/>
                  </a:lnTo>
                  <a:lnTo>
                    <a:pt x="28" y="9"/>
                  </a:lnTo>
                  <a:lnTo>
                    <a:pt x="27" y="10"/>
                  </a:lnTo>
                  <a:lnTo>
                    <a:pt x="25" y="10"/>
                  </a:lnTo>
                  <a:lnTo>
                    <a:pt x="25" y="12"/>
                  </a:lnTo>
                  <a:lnTo>
                    <a:pt x="23" y="12"/>
                  </a:lnTo>
                  <a:lnTo>
                    <a:pt x="22" y="12"/>
                  </a:lnTo>
                  <a:lnTo>
                    <a:pt x="22" y="14"/>
                  </a:lnTo>
                  <a:lnTo>
                    <a:pt x="20" y="14"/>
                  </a:lnTo>
                  <a:lnTo>
                    <a:pt x="20" y="16"/>
                  </a:lnTo>
                  <a:lnTo>
                    <a:pt x="18" y="17"/>
                  </a:lnTo>
                  <a:lnTo>
                    <a:pt x="17" y="19"/>
                  </a:lnTo>
                  <a:lnTo>
                    <a:pt x="15" y="19"/>
                  </a:lnTo>
                  <a:lnTo>
                    <a:pt x="13" y="21"/>
                  </a:lnTo>
                  <a:lnTo>
                    <a:pt x="13" y="22"/>
                  </a:lnTo>
                  <a:lnTo>
                    <a:pt x="13" y="24"/>
                  </a:lnTo>
                  <a:lnTo>
                    <a:pt x="11" y="24"/>
                  </a:lnTo>
                  <a:lnTo>
                    <a:pt x="10" y="26"/>
                  </a:lnTo>
                  <a:lnTo>
                    <a:pt x="8" y="28"/>
                  </a:lnTo>
                  <a:lnTo>
                    <a:pt x="6" y="31"/>
                  </a:lnTo>
                  <a:lnTo>
                    <a:pt x="5" y="34"/>
                  </a:lnTo>
                  <a:lnTo>
                    <a:pt x="3" y="38"/>
                  </a:lnTo>
                  <a:lnTo>
                    <a:pt x="3" y="39"/>
                  </a:lnTo>
                  <a:lnTo>
                    <a:pt x="1" y="41"/>
                  </a:lnTo>
                  <a:lnTo>
                    <a:pt x="1" y="43"/>
                  </a:lnTo>
                  <a:lnTo>
                    <a:pt x="1" y="45"/>
                  </a:lnTo>
                  <a:lnTo>
                    <a:pt x="1" y="46"/>
                  </a:lnTo>
                  <a:lnTo>
                    <a:pt x="1" y="48"/>
                  </a:lnTo>
                  <a:lnTo>
                    <a:pt x="0" y="48"/>
                  </a:lnTo>
                  <a:lnTo>
                    <a:pt x="0" y="50"/>
                  </a:lnTo>
                  <a:lnTo>
                    <a:pt x="0" y="51"/>
                  </a:lnTo>
                  <a:lnTo>
                    <a:pt x="0" y="53"/>
                  </a:lnTo>
                  <a:lnTo>
                    <a:pt x="0" y="55"/>
                  </a:lnTo>
                  <a:lnTo>
                    <a:pt x="0" y="56"/>
                  </a:lnTo>
                  <a:lnTo>
                    <a:pt x="0" y="58"/>
                  </a:lnTo>
                  <a:lnTo>
                    <a:pt x="0" y="60"/>
                  </a:lnTo>
                  <a:lnTo>
                    <a:pt x="0" y="62"/>
                  </a:lnTo>
                  <a:lnTo>
                    <a:pt x="0" y="63"/>
                  </a:lnTo>
                  <a:lnTo>
                    <a:pt x="0" y="65"/>
                  </a:lnTo>
                  <a:lnTo>
                    <a:pt x="0" y="67"/>
                  </a:lnTo>
                  <a:lnTo>
                    <a:pt x="0" y="68"/>
                  </a:lnTo>
                  <a:lnTo>
                    <a:pt x="1" y="70"/>
                  </a:lnTo>
                  <a:lnTo>
                    <a:pt x="1" y="72"/>
                  </a:lnTo>
                  <a:lnTo>
                    <a:pt x="1" y="74"/>
                  </a:lnTo>
                  <a:lnTo>
                    <a:pt x="1" y="75"/>
                  </a:lnTo>
                  <a:lnTo>
                    <a:pt x="3" y="80"/>
                  </a:lnTo>
                  <a:lnTo>
                    <a:pt x="5" y="82"/>
                  </a:lnTo>
                  <a:lnTo>
                    <a:pt x="5" y="84"/>
                  </a:lnTo>
                  <a:lnTo>
                    <a:pt x="6" y="85"/>
                  </a:lnTo>
                  <a:lnTo>
                    <a:pt x="6" y="89"/>
                  </a:lnTo>
                  <a:lnTo>
                    <a:pt x="8" y="89"/>
                  </a:lnTo>
                  <a:lnTo>
                    <a:pt x="8" y="91"/>
                  </a:lnTo>
                  <a:lnTo>
                    <a:pt x="10" y="91"/>
                  </a:lnTo>
                  <a:lnTo>
                    <a:pt x="10" y="92"/>
                  </a:lnTo>
                  <a:lnTo>
                    <a:pt x="11" y="92"/>
                  </a:lnTo>
                  <a:lnTo>
                    <a:pt x="13" y="94"/>
                  </a:lnTo>
                  <a:lnTo>
                    <a:pt x="13" y="96"/>
                  </a:lnTo>
                  <a:lnTo>
                    <a:pt x="15" y="96"/>
                  </a:lnTo>
                  <a:lnTo>
                    <a:pt x="15" y="97"/>
                  </a:lnTo>
                  <a:lnTo>
                    <a:pt x="17" y="97"/>
                  </a:lnTo>
                  <a:lnTo>
                    <a:pt x="18" y="99"/>
                  </a:lnTo>
                  <a:lnTo>
                    <a:pt x="18" y="101"/>
                  </a:lnTo>
                  <a:lnTo>
                    <a:pt x="20" y="101"/>
                  </a:lnTo>
                  <a:lnTo>
                    <a:pt x="20" y="103"/>
                  </a:lnTo>
                  <a:lnTo>
                    <a:pt x="22" y="103"/>
                  </a:lnTo>
                  <a:lnTo>
                    <a:pt x="22" y="104"/>
                  </a:lnTo>
                  <a:lnTo>
                    <a:pt x="25" y="104"/>
                  </a:lnTo>
                  <a:lnTo>
                    <a:pt x="25" y="106"/>
                  </a:lnTo>
                  <a:lnTo>
                    <a:pt x="27" y="106"/>
                  </a:lnTo>
                  <a:lnTo>
                    <a:pt x="32" y="108"/>
                  </a:lnTo>
                  <a:lnTo>
                    <a:pt x="35" y="109"/>
                  </a:lnTo>
                  <a:lnTo>
                    <a:pt x="37" y="109"/>
                  </a:lnTo>
                  <a:lnTo>
                    <a:pt x="39" y="111"/>
                  </a:lnTo>
                  <a:lnTo>
                    <a:pt x="40" y="113"/>
                  </a:lnTo>
                  <a:lnTo>
                    <a:pt x="42" y="113"/>
                  </a:lnTo>
                  <a:lnTo>
                    <a:pt x="44" y="113"/>
                  </a:lnTo>
                  <a:lnTo>
                    <a:pt x="46" y="113"/>
                  </a:lnTo>
                  <a:lnTo>
                    <a:pt x="47" y="113"/>
                  </a:lnTo>
                  <a:lnTo>
                    <a:pt x="49" y="113"/>
                  </a:lnTo>
                  <a:lnTo>
                    <a:pt x="51" y="113"/>
                  </a:lnTo>
                  <a:lnTo>
                    <a:pt x="52" y="113"/>
                  </a:lnTo>
                  <a:lnTo>
                    <a:pt x="54" y="113"/>
                  </a:lnTo>
                  <a:lnTo>
                    <a:pt x="56" y="113"/>
                  </a:lnTo>
                  <a:lnTo>
                    <a:pt x="57" y="113"/>
                  </a:lnTo>
                  <a:lnTo>
                    <a:pt x="59" y="113"/>
                  </a:lnTo>
                  <a:lnTo>
                    <a:pt x="61" y="113"/>
                  </a:lnTo>
                  <a:lnTo>
                    <a:pt x="63" y="113"/>
                  </a:lnTo>
                  <a:lnTo>
                    <a:pt x="64" y="113"/>
                  </a:lnTo>
                  <a:lnTo>
                    <a:pt x="66" y="113"/>
                  </a:lnTo>
                  <a:lnTo>
                    <a:pt x="68" y="113"/>
                  </a:lnTo>
                  <a:lnTo>
                    <a:pt x="71" y="111"/>
                  </a:lnTo>
                  <a:lnTo>
                    <a:pt x="73" y="111"/>
                  </a:lnTo>
                  <a:lnTo>
                    <a:pt x="78" y="108"/>
                  </a:lnTo>
                  <a:lnTo>
                    <a:pt x="80" y="108"/>
                  </a:lnTo>
                  <a:lnTo>
                    <a:pt x="81" y="106"/>
                  </a:lnTo>
                  <a:lnTo>
                    <a:pt x="83" y="106"/>
                  </a:lnTo>
                  <a:lnTo>
                    <a:pt x="85" y="106"/>
                  </a:lnTo>
                  <a:lnTo>
                    <a:pt x="85" y="104"/>
                  </a:lnTo>
                  <a:lnTo>
                    <a:pt x="86" y="104"/>
                  </a:lnTo>
                  <a:lnTo>
                    <a:pt x="88" y="104"/>
                  </a:lnTo>
                  <a:lnTo>
                    <a:pt x="88" y="103"/>
                  </a:lnTo>
                  <a:lnTo>
                    <a:pt x="90" y="103"/>
                  </a:lnTo>
                  <a:lnTo>
                    <a:pt x="92" y="101"/>
                  </a:lnTo>
                  <a:lnTo>
                    <a:pt x="93" y="101"/>
                  </a:lnTo>
                  <a:lnTo>
                    <a:pt x="93" y="99"/>
                  </a:lnTo>
                  <a:lnTo>
                    <a:pt x="93" y="97"/>
                  </a:lnTo>
                  <a:lnTo>
                    <a:pt x="95" y="97"/>
                  </a:lnTo>
                  <a:lnTo>
                    <a:pt x="97" y="96"/>
                  </a:lnTo>
                  <a:lnTo>
                    <a:pt x="98" y="96"/>
                  </a:lnTo>
                  <a:lnTo>
                    <a:pt x="98" y="94"/>
                  </a:lnTo>
                  <a:lnTo>
                    <a:pt x="100" y="92"/>
                  </a:lnTo>
                  <a:lnTo>
                    <a:pt x="102" y="92"/>
                  </a:lnTo>
                  <a:lnTo>
                    <a:pt x="102" y="91"/>
                  </a:lnTo>
                  <a:lnTo>
                    <a:pt x="104" y="91"/>
                  </a:lnTo>
                  <a:lnTo>
                    <a:pt x="104" y="89"/>
                  </a:lnTo>
                  <a:lnTo>
                    <a:pt x="105" y="89"/>
                  </a:lnTo>
                  <a:lnTo>
                    <a:pt x="105" y="87"/>
                  </a:lnTo>
                  <a:lnTo>
                    <a:pt x="105" y="85"/>
                  </a:lnTo>
                  <a:lnTo>
                    <a:pt x="107" y="84"/>
                  </a:lnTo>
                  <a:lnTo>
                    <a:pt x="110" y="79"/>
                  </a:lnTo>
                  <a:lnTo>
                    <a:pt x="110" y="77"/>
                  </a:lnTo>
                  <a:lnTo>
                    <a:pt x="110" y="75"/>
                  </a:lnTo>
                  <a:lnTo>
                    <a:pt x="112" y="72"/>
                  </a:lnTo>
                  <a:lnTo>
                    <a:pt x="114" y="70"/>
                  </a:lnTo>
                  <a:lnTo>
                    <a:pt x="114" y="68"/>
                  </a:lnTo>
                  <a:lnTo>
                    <a:pt x="114" y="67"/>
                  </a:lnTo>
                  <a:lnTo>
                    <a:pt x="114" y="65"/>
                  </a:lnTo>
                  <a:lnTo>
                    <a:pt x="114" y="63"/>
                  </a:lnTo>
                  <a:lnTo>
                    <a:pt x="114" y="62"/>
                  </a:lnTo>
                  <a:lnTo>
                    <a:pt x="114" y="60"/>
                  </a:lnTo>
                  <a:lnTo>
                    <a:pt x="114" y="58"/>
                  </a:lnTo>
                  <a:lnTo>
                    <a:pt x="114" y="55"/>
                  </a:lnTo>
                  <a:lnTo>
                    <a:pt x="114" y="53"/>
                  </a:lnTo>
                  <a:lnTo>
                    <a:pt x="114" y="51"/>
                  </a:lnTo>
                  <a:lnTo>
                    <a:pt x="114" y="50"/>
                  </a:lnTo>
                  <a:lnTo>
                    <a:pt x="114" y="48"/>
                  </a:lnTo>
                  <a:lnTo>
                    <a:pt x="114" y="46"/>
                  </a:lnTo>
                  <a:lnTo>
                    <a:pt x="114" y="43"/>
                  </a:lnTo>
                  <a:lnTo>
                    <a:pt x="114" y="41"/>
                  </a:lnTo>
                  <a:lnTo>
                    <a:pt x="114" y="39"/>
                  </a:lnTo>
                  <a:lnTo>
                    <a:pt x="112" y="38"/>
                  </a:lnTo>
                  <a:lnTo>
                    <a:pt x="110" y="33"/>
                  </a:lnTo>
                  <a:lnTo>
                    <a:pt x="110" y="31"/>
                  </a:lnTo>
                  <a:lnTo>
                    <a:pt x="109" y="29"/>
                  </a:lnTo>
                  <a:lnTo>
                    <a:pt x="107" y="28"/>
                  </a:lnTo>
                  <a:lnTo>
                    <a:pt x="107" y="26"/>
                  </a:lnTo>
                  <a:lnTo>
                    <a:pt x="105" y="24"/>
                  </a:lnTo>
                  <a:lnTo>
                    <a:pt x="105" y="22"/>
                  </a:lnTo>
                  <a:lnTo>
                    <a:pt x="104" y="22"/>
                  </a:lnTo>
                  <a:lnTo>
                    <a:pt x="104" y="21"/>
                  </a:lnTo>
                  <a:lnTo>
                    <a:pt x="102" y="19"/>
                  </a:lnTo>
                  <a:lnTo>
                    <a:pt x="100" y="19"/>
                  </a:lnTo>
                  <a:lnTo>
                    <a:pt x="98" y="17"/>
                  </a:lnTo>
                  <a:lnTo>
                    <a:pt x="98" y="16"/>
                  </a:lnTo>
                  <a:lnTo>
                    <a:pt x="97" y="14"/>
                  </a:lnTo>
                  <a:lnTo>
                    <a:pt x="95" y="14"/>
                  </a:lnTo>
                  <a:lnTo>
                    <a:pt x="93" y="12"/>
                  </a:lnTo>
                  <a:lnTo>
                    <a:pt x="92" y="10"/>
                  </a:lnTo>
                  <a:lnTo>
                    <a:pt x="88" y="10"/>
                  </a:lnTo>
                  <a:lnTo>
                    <a:pt x="88" y="9"/>
                  </a:lnTo>
                  <a:lnTo>
                    <a:pt x="86" y="7"/>
                  </a:lnTo>
                  <a:lnTo>
                    <a:pt x="83" y="7"/>
                  </a:lnTo>
                  <a:close/>
                </a:path>
              </a:pathLst>
            </a:custGeom>
            <a:solidFill>
              <a:srgbClr val="808080"/>
            </a:solidFill>
            <a:ln w="9525">
              <a:noFill/>
              <a:round/>
              <a:headEnd/>
              <a:tailEnd/>
            </a:ln>
          </p:spPr>
          <p:txBody>
            <a:bodyPr/>
            <a:lstStyle/>
            <a:p>
              <a:endParaRPr lang="en-US"/>
            </a:p>
          </p:txBody>
        </p:sp>
        <p:sp>
          <p:nvSpPr>
            <p:cNvPr id="645" name="Freeform 2816"/>
            <p:cNvSpPr>
              <a:spLocks/>
            </p:cNvSpPr>
            <p:nvPr/>
          </p:nvSpPr>
          <p:spPr bwMode="auto">
            <a:xfrm>
              <a:off x="3566" y="2697"/>
              <a:ext cx="116" cy="112"/>
            </a:xfrm>
            <a:custGeom>
              <a:avLst/>
              <a:gdLst>
                <a:gd name="T0" fmla="*/ 78 w 116"/>
                <a:gd name="T1" fmla="*/ 3 h 112"/>
                <a:gd name="T2" fmla="*/ 71 w 116"/>
                <a:gd name="T3" fmla="*/ 2 h 112"/>
                <a:gd name="T4" fmla="*/ 65 w 116"/>
                <a:gd name="T5" fmla="*/ 2 h 112"/>
                <a:gd name="T6" fmla="*/ 58 w 116"/>
                <a:gd name="T7" fmla="*/ 0 h 112"/>
                <a:gd name="T8" fmla="*/ 51 w 116"/>
                <a:gd name="T9" fmla="*/ 2 h 112"/>
                <a:gd name="T10" fmla="*/ 44 w 116"/>
                <a:gd name="T11" fmla="*/ 3 h 112"/>
                <a:gd name="T12" fmla="*/ 34 w 116"/>
                <a:gd name="T13" fmla="*/ 7 h 112"/>
                <a:gd name="T14" fmla="*/ 27 w 116"/>
                <a:gd name="T15" fmla="*/ 10 h 112"/>
                <a:gd name="T16" fmla="*/ 24 w 116"/>
                <a:gd name="T17" fmla="*/ 13 h 112"/>
                <a:gd name="T18" fmla="*/ 20 w 116"/>
                <a:gd name="T19" fmla="*/ 17 h 112"/>
                <a:gd name="T20" fmla="*/ 15 w 116"/>
                <a:gd name="T21" fmla="*/ 20 h 112"/>
                <a:gd name="T22" fmla="*/ 12 w 116"/>
                <a:gd name="T23" fmla="*/ 24 h 112"/>
                <a:gd name="T24" fmla="*/ 7 w 116"/>
                <a:gd name="T25" fmla="*/ 34 h 112"/>
                <a:gd name="T26" fmla="*/ 3 w 116"/>
                <a:gd name="T27" fmla="*/ 42 h 112"/>
                <a:gd name="T28" fmla="*/ 0 w 116"/>
                <a:gd name="T29" fmla="*/ 48 h 112"/>
                <a:gd name="T30" fmla="*/ 0 w 116"/>
                <a:gd name="T31" fmla="*/ 54 h 112"/>
                <a:gd name="T32" fmla="*/ 0 w 116"/>
                <a:gd name="T33" fmla="*/ 61 h 112"/>
                <a:gd name="T34" fmla="*/ 0 w 116"/>
                <a:gd name="T35" fmla="*/ 68 h 112"/>
                <a:gd name="T36" fmla="*/ 2 w 116"/>
                <a:gd name="T37" fmla="*/ 75 h 112"/>
                <a:gd name="T38" fmla="*/ 7 w 116"/>
                <a:gd name="T39" fmla="*/ 85 h 112"/>
                <a:gd name="T40" fmla="*/ 10 w 116"/>
                <a:gd name="T41" fmla="*/ 90 h 112"/>
                <a:gd name="T42" fmla="*/ 15 w 116"/>
                <a:gd name="T43" fmla="*/ 95 h 112"/>
                <a:gd name="T44" fmla="*/ 20 w 116"/>
                <a:gd name="T45" fmla="*/ 100 h 112"/>
                <a:gd name="T46" fmla="*/ 24 w 116"/>
                <a:gd name="T47" fmla="*/ 104 h 112"/>
                <a:gd name="T48" fmla="*/ 32 w 116"/>
                <a:gd name="T49" fmla="*/ 107 h 112"/>
                <a:gd name="T50" fmla="*/ 41 w 116"/>
                <a:gd name="T51" fmla="*/ 112 h 112"/>
                <a:gd name="T52" fmla="*/ 48 w 116"/>
                <a:gd name="T53" fmla="*/ 112 h 112"/>
                <a:gd name="T54" fmla="*/ 54 w 116"/>
                <a:gd name="T55" fmla="*/ 112 h 112"/>
                <a:gd name="T56" fmla="*/ 61 w 116"/>
                <a:gd name="T57" fmla="*/ 112 h 112"/>
                <a:gd name="T58" fmla="*/ 68 w 116"/>
                <a:gd name="T59" fmla="*/ 112 h 112"/>
                <a:gd name="T60" fmla="*/ 80 w 116"/>
                <a:gd name="T61" fmla="*/ 107 h 112"/>
                <a:gd name="T62" fmla="*/ 85 w 116"/>
                <a:gd name="T63" fmla="*/ 106 h 112"/>
                <a:gd name="T64" fmla="*/ 90 w 116"/>
                <a:gd name="T65" fmla="*/ 102 h 112"/>
                <a:gd name="T66" fmla="*/ 95 w 116"/>
                <a:gd name="T67" fmla="*/ 99 h 112"/>
                <a:gd name="T68" fmla="*/ 99 w 116"/>
                <a:gd name="T69" fmla="*/ 94 h 112"/>
                <a:gd name="T70" fmla="*/ 104 w 116"/>
                <a:gd name="T71" fmla="*/ 90 h 112"/>
                <a:gd name="T72" fmla="*/ 106 w 116"/>
                <a:gd name="T73" fmla="*/ 85 h 112"/>
                <a:gd name="T74" fmla="*/ 112 w 116"/>
                <a:gd name="T75" fmla="*/ 75 h 112"/>
                <a:gd name="T76" fmla="*/ 114 w 116"/>
                <a:gd name="T77" fmla="*/ 66 h 112"/>
                <a:gd name="T78" fmla="*/ 116 w 116"/>
                <a:gd name="T79" fmla="*/ 61 h 112"/>
                <a:gd name="T80" fmla="*/ 116 w 116"/>
                <a:gd name="T81" fmla="*/ 54 h 112"/>
                <a:gd name="T82" fmla="*/ 116 w 116"/>
                <a:gd name="T83" fmla="*/ 48 h 112"/>
                <a:gd name="T84" fmla="*/ 114 w 116"/>
                <a:gd name="T85" fmla="*/ 41 h 112"/>
                <a:gd name="T86" fmla="*/ 111 w 116"/>
                <a:gd name="T87" fmla="*/ 32 h 112"/>
                <a:gd name="T88" fmla="*/ 107 w 116"/>
                <a:gd name="T89" fmla="*/ 25 h 112"/>
                <a:gd name="T90" fmla="*/ 104 w 116"/>
                <a:gd name="T91" fmla="*/ 20 h 112"/>
                <a:gd name="T92" fmla="*/ 99 w 116"/>
                <a:gd name="T93" fmla="*/ 17 h 112"/>
                <a:gd name="T94" fmla="*/ 95 w 116"/>
                <a:gd name="T95" fmla="*/ 12 h 112"/>
                <a:gd name="T96" fmla="*/ 90 w 116"/>
                <a:gd name="T97" fmla="*/ 8 h 1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12"/>
                <a:gd name="T149" fmla="*/ 116 w 116"/>
                <a:gd name="T150" fmla="*/ 112 h 1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12">
                  <a:moveTo>
                    <a:pt x="83" y="7"/>
                  </a:moveTo>
                  <a:lnTo>
                    <a:pt x="80" y="5"/>
                  </a:lnTo>
                  <a:lnTo>
                    <a:pt x="78" y="5"/>
                  </a:lnTo>
                  <a:lnTo>
                    <a:pt x="78" y="3"/>
                  </a:lnTo>
                  <a:lnTo>
                    <a:pt x="77" y="3"/>
                  </a:lnTo>
                  <a:lnTo>
                    <a:pt x="75" y="2"/>
                  </a:lnTo>
                  <a:lnTo>
                    <a:pt x="73" y="2"/>
                  </a:lnTo>
                  <a:lnTo>
                    <a:pt x="71" y="2"/>
                  </a:lnTo>
                  <a:lnTo>
                    <a:pt x="70" y="2"/>
                  </a:lnTo>
                  <a:lnTo>
                    <a:pt x="68" y="2"/>
                  </a:lnTo>
                  <a:lnTo>
                    <a:pt x="66" y="2"/>
                  </a:lnTo>
                  <a:lnTo>
                    <a:pt x="65" y="2"/>
                  </a:lnTo>
                  <a:lnTo>
                    <a:pt x="63" y="2"/>
                  </a:lnTo>
                  <a:lnTo>
                    <a:pt x="61" y="2"/>
                  </a:lnTo>
                  <a:lnTo>
                    <a:pt x="60" y="0"/>
                  </a:lnTo>
                  <a:lnTo>
                    <a:pt x="58" y="0"/>
                  </a:lnTo>
                  <a:lnTo>
                    <a:pt x="56" y="2"/>
                  </a:lnTo>
                  <a:lnTo>
                    <a:pt x="54" y="2"/>
                  </a:lnTo>
                  <a:lnTo>
                    <a:pt x="53" y="2"/>
                  </a:lnTo>
                  <a:lnTo>
                    <a:pt x="51" y="2"/>
                  </a:lnTo>
                  <a:lnTo>
                    <a:pt x="49" y="2"/>
                  </a:lnTo>
                  <a:lnTo>
                    <a:pt x="48" y="2"/>
                  </a:lnTo>
                  <a:lnTo>
                    <a:pt x="46" y="2"/>
                  </a:lnTo>
                  <a:lnTo>
                    <a:pt x="44" y="3"/>
                  </a:lnTo>
                  <a:lnTo>
                    <a:pt x="42" y="3"/>
                  </a:lnTo>
                  <a:lnTo>
                    <a:pt x="37" y="5"/>
                  </a:lnTo>
                  <a:lnTo>
                    <a:pt x="36" y="7"/>
                  </a:lnTo>
                  <a:lnTo>
                    <a:pt x="34" y="7"/>
                  </a:lnTo>
                  <a:lnTo>
                    <a:pt x="32" y="8"/>
                  </a:lnTo>
                  <a:lnTo>
                    <a:pt x="31" y="8"/>
                  </a:lnTo>
                  <a:lnTo>
                    <a:pt x="29" y="10"/>
                  </a:lnTo>
                  <a:lnTo>
                    <a:pt x="27" y="10"/>
                  </a:lnTo>
                  <a:lnTo>
                    <a:pt x="25" y="10"/>
                  </a:lnTo>
                  <a:lnTo>
                    <a:pt x="25" y="12"/>
                  </a:lnTo>
                  <a:lnTo>
                    <a:pt x="24" y="12"/>
                  </a:lnTo>
                  <a:lnTo>
                    <a:pt x="24" y="13"/>
                  </a:lnTo>
                  <a:lnTo>
                    <a:pt x="22" y="13"/>
                  </a:lnTo>
                  <a:lnTo>
                    <a:pt x="20" y="13"/>
                  </a:lnTo>
                  <a:lnTo>
                    <a:pt x="20" y="15"/>
                  </a:lnTo>
                  <a:lnTo>
                    <a:pt x="20" y="17"/>
                  </a:lnTo>
                  <a:lnTo>
                    <a:pt x="19" y="17"/>
                  </a:lnTo>
                  <a:lnTo>
                    <a:pt x="17" y="19"/>
                  </a:lnTo>
                  <a:lnTo>
                    <a:pt x="17" y="20"/>
                  </a:lnTo>
                  <a:lnTo>
                    <a:pt x="15" y="20"/>
                  </a:lnTo>
                  <a:lnTo>
                    <a:pt x="15" y="22"/>
                  </a:lnTo>
                  <a:lnTo>
                    <a:pt x="13" y="22"/>
                  </a:lnTo>
                  <a:lnTo>
                    <a:pt x="13" y="24"/>
                  </a:lnTo>
                  <a:lnTo>
                    <a:pt x="12" y="24"/>
                  </a:lnTo>
                  <a:lnTo>
                    <a:pt x="10" y="25"/>
                  </a:lnTo>
                  <a:lnTo>
                    <a:pt x="10" y="27"/>
                  </a:lnTo>
                  <a:lnTo>
                    <a:pt x="8" y="31"/>
                  </a:lnTo>
                  <a:lnTo>
                    <a:pt x="7" y="34"/>
                  </a:lnTo>
                  <a:lnTo>
                    <a:pt x="5" y="37"/>
                  </a:lnTo>
                  <a:lnTo>
                    <a:pt x="5" y="39"/>
                  </a:lnTo>
                  <a:lnTo>
                    <a:pt x="3" y="41"/>
                  </a:lnTo>
                  <a:lnTo>
                    <a:pt x="3" y="42"/>
                  </a:lnTo>
                  <a:lnTo>
                    <a:pt x="2" y="44"/>
                  </a:lnTo>
                  <a:lnTo>
                    <a:pt x="2" y="46"/>
                  </a:lnTo>
                  <a:lnTo>
                    <a:pt x="2" y="48"/>
                  </a:lnTo>
                  <a:lnTo>
                    <a:pt x="0" y="48"/>
                  </a:lnTo>
                  <a:lnTo>
                    <a:pt x="0" y="49"/>
                  </a:lnTo>
                  <a:lnTo>
                    <a:pt x="0" y="51"/>
                  </a:lnTo>
                  <a:lnTo>
                    <a:pt x="0" y="53"/>
                  </a:lnTo>
                  <a:lnTo>
                    <a:pt x="0" y="54"/>
                  </a:lnTo>
                  <a:lnTo>
                    <a:pt x="0" y="56"/>
                  </a:lnTo>
                  <a:lnTo>
                    <a:pt x="0" y="58"/>
                  </a:lnTo>
                  <a:lnTo>
                    <a:pt x="0" y="60"/>
                  </a:lnTo>
                  <a:lnTo>
                    <a:pt x="0" y="61"/>
                  </a:lnTo>
                  <a:lnTo>
                    <a:pt x="0" y="63"/>
                  </a:lnTo>
                  <a:lnTo>
                    <a:pt x="0" y="65"/>
                  </a:lnTo>
                  <a:lnTo>
                    <a:pt x="0" y="66"/>
                  </a:lnTo>
                  <a:lnTo>
                    <a:pt x="0" y="68"/>
                  </a:lnTo>
                  <a:lnTo>
                    <a:pt x="2" y="70"/>
                  </a:lnTo>
                  <a:lnTo>
                    <a:pt x="2" y="71"/>
                  </a:lnTo>
                  <a:lnTo>
                    <a:pt x="2" y="73"/>
                  </a:lnTo>
                  <a:lnTo>
                    <a:pt x="2" y="75"/>
                  </a:lnTo>
                  <a:lnTo>
                    <a:pt x="5" y="80"/>
                  </a:lnTo>
                  <a:lnTo>
                    <a:pt x="7" y="82"/>
                  </a:lnTo>
                  <a:lnTo>
                    <a:pt x="7" y="83"/>
                  </a:lnTo>
                  <a:lnTo>
                    <a:pt x="7" y="85"/>
                  </a:lnTo>
                  <a:lnTo>
                    <a:pt x="8" y="85"/>
                  </a:lnTo>
                  <a:lnTo>
                    <a:pt x="8" y="88"/>
                  </a:lnTo>
                  <a:lnTo>
                    <a:pt x="10" y="88"/>
                  </a:lnTo>
                  <a:lnTo>
                    <a:pt x="10" y="90"/>
                  </a:lnTo>
                  <a:lnTo>
                    <a:pt x="10" y="92"/>
                  </a:lnTo>
                  <a:lnTo>
                    <a:pt x="12" y="92"/>
                  </a:lnTo>
                  <a:lnTo>
                    <a:pt x="13" y="94"/>
                  </a:lnTo>
                  <a:lnTo>
                    <a:pt x="15" y="95"/>
                  </a:lnTo>
                  <a:lnTo>
                    <a:pt x="15" y="97"/>
                  </a:lnTo>
                  <a:lnTo>
                    <a:pt x="17" y="97"/>
                  </a:lnTo>
                  <a:lnTo>
                    <a:pt x="19" y="99"/>
                  </a:lnTo>
                  <a:lnTo>
                    <a:pt x="20" y="100"/>
                  </a:lnTo>
                  <a:lnTo>
                    <a:pt x="20" y="102"/>
                  </a:lnTo>
                  <a:lnTo>
                    <a:pt x="22" y="102"/>
                  </a:lnTo>
                  <a:lnTo>
                    <a:pt x="24" y="102"/>
                  </a:lnTo>
                  <a:lnTo>
                    <a:pt x="24" y="104"/>
                  </a:lnTo>
                  <a:lnTo>
                    <a:pt x="25" y="104"/>
                  </a:lnTo>
                  <a:lnTo>
                    <a:pt x="25" y="106"/>
                  </a:lnTo>
                  <a:lnTo>
                    <a:pt x="29" y="106"/>
                  </a:lnTo>
                  <a:lnTo>
                    <a:pt x="32" y="107"/>
                  </a:lnTo>
                  <a:lnTo>
                    <a:pt x="36" y="109"/>
                  </a:lnTo>
                  <a:lnTo>
                    <a:pt x="37" y="109"/>
                  </a:lnTo>
                  <a:lnTo>
                    <a:pt x="39" y="111"/>
                  </a:lnTo>
                  <a:lnTo>
                    <a:pt x="41" y="112"/>
                  </a:lnTo>
                  <a:lnTo>
                    <a:pt x="42" y="112"/>
                  </a:lnTo>
                  <a:lnTo>
                    <a:pt x="44" y="112"/>
                  </a:lnTo>
                  <a:lnTo>
                    <a:pt x="46" y="112"/>
                  </a:lnTo>
                  <a:lnTo>
                    <a:pt x="48" y="112"/>
                  </a:lnTo>
                  <a:lnTo>
                    <a:pt x="49" y="112"/>
                  </a:lnTo>
                  <a:lnTo>
                    <a:pt x="51" y="112"/>
                  </a:lnTo>
                  <a:lnTo>
                    <a:pt x="53" y="112"/>
                  </a:lnTo>
                  <a:lnTo>
                    <a:pt x="54" y="112"/>
                  </a:lnTo>
                  <a:lnTo>
                    <a:pt x="56" y="112"/>
                  </a:lnTo>
                  <a:lnTo>
                    <a:pt x="58" y="112"/>
                  </a:lnTo>
                  <a:lnTo>
                    <a:pt x="60" y="112"/>
                  </a:lnTo>
                  <a:lnTo>
                    <a:pt x="61" y="112"/>
                  </a:lnTo>
                  <a:lnTo>
                    <a:pt x="63" y="112"/>
                  </a:lnTo>
                  <a:lnTo>
                    <a:pt x="65" y="112"/>
                  </a:lnTo>
                  <a:lnTo>
                    <a:pt x="66" y="112"/>
                  </a:lnTo>
                  <a:lnTo>
                    <a:pt x="68" y="112"/>
                  </a:lnTo>
                  <a:lnTo>
                    <a:pt x="70" y="112"/>
                  </a:lnTo>
                  <a:lnTo>
                    <a:pt x="73" y="111"/>
                  </a:lnTo>
                  <a:lnTo>
                    <a:pt x="78" y="107"/>
                  </a:lnTo>
                  <a:lnTo>
                    <a:pt x="80" y="107"/>
                  </a:lnTo>
                  <a:lnTo>
                    <a:pt x="82" y="107"/>
                  </a:lnTo>
                  <a:lnTo>
                    <a:pt x="82" y="106"/>
                  </a:lnTo>
                  <a:lnTo>
                    <a:pt x="83" y="106"/>
                  </a:lnTo>
                  <a:lnTo>
                    <a:pt x="85" y="106"/>
                  </a:lnTo>
                  <a:lnTo>
                    <a:pt x="85" y="104"/>
                  </a:lnTo>
                  <a:lnTo>
                    <a:pt x="87" y="104"/>
                  </a:lnTo>
                  <a:lnTo>
                    <a:pt x="89" y="104"/>
                  </a:lnTo>
                  <a:lnTo>
                    <a:pt x="90" y="102"/>
                  </a:lnTo>
                  <a:lnTo>
                    <a:pt x="92" y="102"/>
                  </a:lnTo>
                  <a:lnTo>
                    <a:pt x="92" y="100"/>
                  </a:lnTo>
                  <a:lnTo>
                    <a:pt x="94" y="100"/>
                  </a:lnTo>
                  <a:lnTo>
                    <a:pt x="95" y="99"/>
                  </a:lnTo>
                  <a:lnTo>
                    <a:pt x="95" y="97"/>
                  </a:lnTo>
                  <a:lnTo>
                    <a:pt x="97" y="97"/>
                  </a:lnTo>
                  <a:lnTo>
                    <a:pt x="99" y="95"/>
                  </a:lnTo>
                  <a:lnTo>
                    <a:pt x="99" y="94"/>
                  </a:lnTo>
                  <a:lnTo>
                    <a:pt x="100" y="94"/>
                  </a:lnTo>
                  <a:lnTo>
                    <a:pt x="102" y="92"/>
                  </a:lnTo>
                  <a:lnTo>
                    <a:pt x="102" y="90"/>
                  </a:lnTo>
                  <a:lnTo>
                    <a:pt x="104" y="90"/>
                  </a:lnTo>
                  <a:lnTo>
                    <a:pt x="104" y="88"/>
                  </a:lnTo>
                  <a:lnTo>
                    <a:pt x="106" y="88"/>
                  </a:lnTo>
                  <a:lnTo>
                    <a:pt x="106" y="87"/>
                  </a:lnTo>
                  <a:lnTo>
                    <a:pt x="106" y="85"/>
                  </a:lnTo>
                  <a:lnTo>
                    <a:pt x="107" y="83"/>
                  </a:lnTo>
                  <a:lnTo>
                    <a:pt x="111" y="80"/>
                  </a:lnTo>
                  <a:lnTo>
                    <a:pt x="112" y="77"/>
                  </a:lnTo>
                  <a:lnTo>
                    <a:pt x="112" y="75"/>
                  </a:lnTo>
                  <a:lnTo>
                    <a:pt x="112" y="71"/>
                  </a:lnTo>
                  <a:lnTo>
                    <a:pt x="114" y="70"/>
                  </a:lnTo>
                  <a:lnTo>
                    <a:pt x="114" y="68"/>
                  </a:lnTo>
                  <a:lnTo>
                    <a:pt x="114" y="66"/>
                  </a:lnTo>
                  <a:lnTo>
                    <a:pt x="116" y="66"/>
                  </a:lnTo>
                  <a:lnTo>
                    <a:pt x="116" y="65"/>
                  </a:lnTo>
                  <a:lnTo>
                    <a:pt x="116" y="63"/>
                  </a:lnTo>
                  <a:lnTo>
                    <a:pt x="116" y="61"/>
                  </a:lnTo>
                  <a:lnTo>
                    <a:pt x="116" y="60"/>
                  </a:lnTo>
                  <a:lnTo>
                    <a:pt x="116" y="58"/>
                  </a:lnTo>
                  <a:lnTo>
                    <a:pt x="116" y="56"/>
                  </a:lnTo>
                  <a:lnTo>
                    <a:pt x="116" y="54"/>
                  </a:lnTo>
                  <a:lnTo>
                    <a:pt x="116" y="53"/>
                  </a:lnTo>
                  <a:lnTo>
                    <a:pt x="116" y="51"/>
                  </a:lnTo>
                  <a:lnTo>
                    <a:pt x="116" y="49"/>
                  </a:lnTo>
                  <a:lnTo>
                    <a:pt x="116" y="48"/>
                  </a:lnTo>
                  <a:lnTo>
                    <a:pt x="116" y="46"/>
                  </a:lnTo>
                  <a:lnTo>
                    <a:pt x="114" y="44"/>
                  </a:lnTo>
                  <a:lnTo>
                    <a:pt x="114" y="42"/>
                  </a:lnTo>
                  <a:lnTo>
                    <a:pt x="114" y="41"/>
                  </a:lnTo>
                  <a:lnTo>
                    <a:pt x="114" y="39"/>
                  </a:lnTo>
                  <a:lnTo>
                    <a:pt x="112" y="37"/>
                  </a:lnTo>
                  <a:lnTo>
                    <a:pt x="112" y="32"/>
                  </a:lnTo>
                  <a:lnTo>
                    <a:pt x="111" y="32"/>
                  </a:lnTo>
                  <a:lnTo>
                    <a:pt x="111" y="31"/>
                  </a:lnTo>
                  <a:lnTo>
                    <a:pt x="109" y="29"/>
                  </a:lnTo>
                  <a:lnTo>
                    <a:pt x="107" y="27"/>
                  </a:lnTo>
                  <a:lnTo>
                    <a:pt x="107" y="25"/>
                  </a:lnTo>
                  <a:lnTo>
                    <a:pt x="106" y="24"/>
                  </a:lnTo>
                  <a:lnTo>
                    <a:pt x="106" y="22"/>
                  </a:lnTo>
                  <a:lnTo>
                    <a:pt x="104" y="22"/>
                  </a:lnTo>
                  <a:lnTo>
                    <a:pt x="104" y="20"/>
                  </a:lnTo>
                  <a:lnTo>
                    <a:pt x="102" y="20"/>
                  </a:lnTo>
                  <a:lnTo>
                    <a:pt x="102" y="19"/>
                  </a:lnTo>
                  <a:lnTo>
                    <a:pt x="100" y="17"/>
                  </a:lnTo>
                  <a:lnTo>
                    <a:pt x="99" y="17"/>
                  </a:lnTo>
                  <a:lnTo>
                    <a:pt x="99" y="15"/>
                  </a:lnTo>
                  <a:lnTo>
                    <a:pt x="99" y="13"/>
                  </a:lnTo>
                  <a:lnTo>
                    <a:pt x="97" y="13"/>
                  </a:lnTo>
                  <a:lnTo>
                    <a:pt x="95" y="12"/>
                  </a:lnTo>
                  <a:lnTo>
                    <a:pt x="94" y="12"/>
                  </a:lnTo>
                  <a:lnTo>
                    <a:pt x="92" y="10"/>
                  </a:lnTo>
                  <a:lnTo>
                    <a:pt x="90" y="10"/>
                  </a:lnTo>
                  <a:lnTo>
                    <a:pt x="90" y="8"/>
                  </a:lnTo>
                  <a:lnTo>
                    <a:pt x="87" y="8"/>
                  </a:lnTo>
                  <a:lnTo>
                    <a:pt x="87" y="7"/>
                  </a:lnTo>
                  <a:lnTo>
                    <a:pt x="83" y="7"/>
                  </a:lnTo>
                  <a:close/>
                </a:path>
              </a:pathLst>
            </a:custGeom>
            <a:solidFill>
              <a:srgbClr val="808080"/>
            </a:solidFill>
            <a:ln w="9525">
              <a:noFill/>
              <a:round/>
              <a:headEnd/>
              <a:tailEnd/>
            </a:ln>
          </p:spPr>
          <p:txBody>
            <a:bodyPr/>
            <a:lstStyle/>
            <a:p>
              <a:endParaRPr lang="en-US"/>
            </a:p>
          </p:txBody>
        </p:sp>
        <p:sp>
          <p:nvSpPr>
            <p:cNvPr id="646" name="Freeform 2817"/>
            <p:cNvSpPr>
              <a:spLocks/>
            </p:cNvSpPr>
            <p:nvPr/>
          </p:nvSpPr>
          <p:spPr bwMode="auto">
            <a:xfrm>
              <a:off x="3479" y="2678"/>
              <a:ext cx="114" cy="111"/>
            </a:xfrm>
            <a:custGeom>
              <a:avLst/>
              <a:gdLst>
                <a:gd name="T0" fmla="*/ 77 w 114"/>
                <a:gd name="T1" fmla="*/ 2 h 111"/>
                <a:gd name="T2" fmla="*/ 70 w 114"/>
                <a:gd name="T3" fmla="*/ 0 h 111"/>
                <a:gd name="T4" fmla="*/ 65 w 114"/>
                <a:gd name="T5" fmla="*/ 0 h 111"/>
                <a:gd name="T6" fmla="*/ 58 w 114"/>
                <a:gd name="T7" fmla="*/ 0 h 111"/>
                <a:gd name="T8" fmla="*/ 51 w 114"/>
                <a:gd name="T9" fmla="*/ 0 h 111"/>
                <a:gd name="T10" fmla="*/ 44 w 114"/>
                <a:gd name="T11" fmla="*/ 2 h 111"/>
                <a:gd name="T12" fmla="*/ 34 w 114"/>
                <a:gd name="T13" fmla="*/ 5 h 111"/>
                <a:gd name="T14" fmla="*/ 27 w 114"/>
                <a:gd name="T15" fmla="*/ 9 h 111"/>
                <a:gd name="T16" fmla="*/ 22 w 114"/>
                <a:gd name="T17" fmla="*/ 12 h 111"/>
                <a:gd name="T18" fmla="*/ 17 w 114"/>
                <a:gd name="T19" fmla="*/ 17 h 111"/>
                <a:gd name="T20" fmla="*/ 14 w 114"/>
                <a:gd name="T21" fmla="*/ 21 h 111"/>
                <a:gd name="T22" fmla="*/ 10 w 114"/>
                <a:gd name="T23" fmla="*/ 26 h 111"/>
                <a:gd name="T24" fmla="*/ 3 w 114"/>
                <a:gd name="T25" fmla="*/ 36 h 111"/>
                <a:gd name="T26" fmla="*/ 2 w 114"/>
                <a:gd name="T27" fmla="*/ 43 h 111"/>
                <a:gd name="T28" fmla="*/ 0 w 114"/>
                <a:gd name="T29" fmla="*/ 51 h 111"/>
                <a:gd name="T30" fmla="*/ 0 w 114"/>
                <a:gd name="T31" fmla="*/ 58 h 111"/>
                <a:gd name="T32" fmla="*/ 0 w 114"/>
                <a:gd name="T33" fmla="*/ 65 h 111"/>
                <a:gd name="T34" fmla="*/ 2 w 114"/>
                <a:gd name="T35" fmla="*/ 73 h 111"/>
                <a:gd name="T36" fmla="*/ 7 w 114"/>
                <a:gd name="T37" fmla="*/ 84 h 111"/>
                <a:gd name="T38" fmla="*/ 8 w 114"/>
                <a:gd name="T39" fmla="*/ 89 h 111"/>
                <a:gd name="T40" fmla="*/ 14 w 114"/>
                <a:gd name="T41" fmla="*/ 92 h 111"/>
                <a:gd name="T42" fmla="*/ 19 w 114"/>
                <a:gd name="T43" fmla="*/ 97 h 111"/>
                <a:gd name="T44" fmla="*/ 22 w 114"/>
                <a:gd name="T45" fmla="*/ 101 h 111"/>
                <a:gd name="T46" fmla="*/ 27 w 114"/>
                <a:gd name="T47" fmla="*/ 104 h 111"/>
                <a:gd name="T48" fmla="*/ 37 w 114"/>
                <a:gd name="T49" fmla="*/ 109 h 111"/>
                <a:gd name="T50" fmla="*/ 44 w 114"/>
                <a:gd name="T51" fmla="*/ 111 h 111"/>
                <a:gd name="T52" fmla="*/ 51 w 114"/>
                <a:gd name="T53" fmla="*/ 111 h 111"/>
                <a:gd name="T54" fmla="*/ 58 w 114"/>
                <a:gd name="T55" fmla="*/ 111 h 111"/>
                <a:gd name="T56" fmla="*/ 65 w 114"/>
                <a:gd name="T57" fmla="*/ 111 h 111"/>
                <a:gd name="T58" fmla="*/ 73 w 114"/>
                <a:gd name="T59" fmla="*/ 109 h 111"/>
                <a:gd name="T60" fmla="*/ 82 w 114"/>
                <a:gd name="T61" fmla="*/ 106 h 111"/>
                <a:gd name="T62" fmla="*/ 87 w 114"/>
                <a:gd name="T63" fmla="*/ 102 h 111"/>
                <a:gd name="T64" fmla="*/ 92 w 114"/>
                <a:gd name="T65" fmla="*/ 99 h 111"/>
                <a:gd name="T66" fmla="*/ 95 w 114"/>
                <a:gd name="T67" fmla="*/ 96 h 111"/>
                <a:gd name="T68" fmla="*/ 100 w 114"/>
                <a:gd name="T69" fmla="*/ 92 h 111"/>
                <a:gd name="T70" fmla="*/ 104 w 114"/>
                <a:gd name="T71" fmla="*/ 89 h 111"/>
                <a:gd name="T72" fmla="*/ 107 w 114"/>
                <a:gd name="T73" fmla="*/ 84 h 111"/>
                <a:gd name="T74" fmla="*/ 111 w 114"/>
                <a:gd name="T75" fmla="*/ 73 h 111"/>
                <a:gd name="T76" fmla="*/ 114 w 114"/>
                <a:gd name="T77" fmla="*/ 68 h 111"/>
                <a:gd name="T78" fmla="*/ 114 w 114"/>
                <a:gd name="T79" fmla="*/ 61 h 111"/>
                <a:gd name="T80" fmla="*/ 114 w 114"/>
                <a:gd name="T81" fmla="*/ 55 h 111"/>
                <a:gd name="T82" fmla="*/ 114 w 114"/>
                <a:gd name="T83" fmla="*/ 48 h 111"/>
                <a:gd name="T84" fmla="*/ 114 w 114"/>
                <a:gd name="T85" fmla="*/ 41 h 111"/>
                <a:gd name="T86" fmla="*/ 111 w 114"/>
                <a:gd name="T87" fmla="*/ 31 h 111"/>
                <a:gd name="T88" fmla="*/ 107 w 114"/>
                <a:gd name="T89" fmla="*/ 24 h 111"/>
                <a:gd name="T90" fmla="*/ 104 w 114"/>
                <a:gd name="T91" fmla="*/ 21 h 111"/>
                <a:gd name="T92" fmla="*/ 100 w 114"/>
                <a:gd name="T93" fmla="*/ 15 h 111"/>
                <a:gd name="T94" fmla="*/ 95 w 114"/>
                <a:gd name="T95" fmla="*/ 14 h 111"/>
                <a:gd name="T96" fmla="*/ 92 w 114"/>
                <a:gd name="T97" fmla="*/ 9 h 111"/>
                <a:gd name="T98" fmla="*/ 87 w 114"/>
                <a:gd name="T99" fmla="*/ 5 h 1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
                <a:gd name="T151" fmla="*/ 0 h 111"/>
                <a:gd name="T152" fmla="*/ 114 w 114"/>
                <a:gd name="T153" fmla="*/ 111 h 11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 h="111">
                  <a:moveTo>
                    <a:pt x="83" y="5"/>
                  </a:moveTo>
                  <a:lnTo>
                    <a:pt x="80" y="3"/>
                  </a:lnTo>
                  <a:lnTo>
                    <a:pt x="78" y="3"/>
                  </a:lnTo>
                  <a:lnTo>
                    <a:pt x="77" y="2"/>
                  </a:lnTo>
                  <a:lnTo>
                    <a:pt x="75" y="2"/>
                  </a:lnTo>
                  <a:lnTo>
                    <a:pt x="73" y="2"/>
                  </a:lnTo>
                  <a:lnTo>
                    <a:pt x="72" y="2"/>
                  </a:lnTo>
                  <a:lnTo>
                    <a:pt x="70" y="0"/>
                  </a:lnTo>
                  <a:lnTo>
                    <a:pt x="68" y="2"/>
                  </a:lnTo>
                  <a:lnTo>
                    <a:pt x="68" y="0"/>
                  </a:lnTo>
                  <a:lnTo>
                    <a:pt x="66" y="0"/>
                  </a:lnTo>
                  <a:lnTo>
                    <a:pt x="65" y="0"/>
                  </a:lnTo>
                  <a:lnTo>
                    <a:pt x="63" y="0"/>
                  </a:lnTo>
                  <a:lnTo>
                    <a:pt x="61" y="0"/>
                  </a:lnTo>
                  <a:lnTo>
                    <a:pt x="60" y="0"/>
                  </a:lnTo>
                  <a:lnTo>
                    <a:pt x="58" y="0"/>
                  </a:lnTo>
                  <a:lnTo>
                    <a:pt x="56" y="0"/>
                  </a:lnTo>
                  <a:lnTo>
                    <a:pt x="54" y="0"/>
                  </a:lnTo>
                  <a:lnTo>
                    <a:pt x="53" y="0"/>
                  </a:lnTo>
                  <a:lnTo>
                    <a:pt x="51" y="0"/>
                  </a:lnTo>
                  <a:lnTo>
                    <a:pt x="49" y="2"/>
                  </a:lnTo>
                  <a:lnTo>
                    <a:pt x="48" y="2"/>
                  </a:lnTo>
                  <a:lnTo>
                    <a:pt x="46" y="2"/>
                  </a:lnTo>
                  <a:lnTo>
                    <a:pt x="44" y="2"/>
                  </a:lnTo>
                  <a:lnTo>
                    <a:pt x="43" y="2"/>
                  </a:lnTo>
                  <a:lnTo>
                    <a:pt x="37" y="3"/>
                  </a:lnTo>
                  <a:lnTo>
                    <a:pt x="36" y="5"/>
                  </a:lnTo>
                  <a:lnTo>
                    <a:pt x="34" y="5"/>
                  </a:lnTo>
                  <a:lnTo>
                    <a:pt x="32" y="7"/>
                  </a:lnTo>
                  <a:lnTo>
                    <a:pt x="31" y="7"/>
                  </a:lnTo>
                  <a:lnTo>
                    <a:pt x="29" y="7"/>
                  </a:lnTo>
                  <a:lnTo>
                    <a:pt x="27" y="9"/>
                  </a:lnTo>
                  <a:lnTo>
                    <a:pt x="25" y="9"/>
                  </a:lnTo>
                  <a:lnTo>
                    <a:pt x="25" y="10"/>
                  </a:lnTo>
                  <a:lnTo>
                    <a:pt x="24" y="12"/>
                  </a:lnTo>
                  <a:lnTo>
                    <a:pt x="22" y="12"/>
                  </a:lnTo>
                  <a:lnTo>
                    <a:pt x="22" y="14"/>
                  </a:lnTo>
                  <a:lnTo>
                    <a:pt x="20" y="14"/>
                  </a:lnTo>
                  <a:lnTo>
                    <a:pt x="19" y="15"/>
                  </a:lnTo>
                  <a:lnTo>
                    <a:pt x="17" y="17"/>
                  </a:lnTo>
                  <a:lnTo>
                    <a:pt x="17" y="19"/>
                  </a:lnTo>
                  <a:lnTo>
                    <a:pt x="15" y="19"/>
                  </a:lnTo>
                  <a:lnTo>
                    <a:pt x="14" y="19"/>
                  </a:lnTo>
                  <a:lnTo>
                    <a:pt x="14" y="21"/>
                  </a:lnTo>
                  <a:lnTo>
                    <a:pt x="14" y="22"/>
                  </a:lnTo>
                  <a:lnTo>
                    <a:pt x="12" y="24"/>
                  </a:lnTo>
                  <a:lnTo>
                    <a:pt x="10" y="24"/>
                  </a:lnTo>
                  <a:lnTo>
                    <a:pt x="10" y="26"/>
                  </a:lnTo>
                  <a:lnTo>
                    <a:pt x="8" y="26"/>
                  </a:lnTo>
                  <a:lnTo>
                    <a:pt x="8" y="29"/>
                  </a:lnTo>
                  <a:lnTo>
                    <a:pt x="5" y="34"/>
                  </a:lnTo>
                  <a:lnTo>
                    <a:pt x="3" y="36"/>
                  </a:lnTo>
                  <a:lnTo>
                    <a:pt x="3" y="38"/>
                  </a:lnTo>
                  <a:lnTo>
                    <a:pt x="2" y="39"/>
                  </a:lnTo>
                  <a:lnTo>
                    <a:pt x="2" y="41"/>
                  </a:lnTo>
                  <a:lnTo>
                    <a:pt x="2" y="43"/>
                  </a:lnTo>
                  <a:lnTo>
                    <a:pt x="2" y="46"/>
                  </a:lnTo>
                  <a:lnTo>
                    <a:pt x="0" y="48"/>
                  </a:lnTo>
                  <a:lnTo>
                    <a:pt x="0" y="50"/>
                  </a:lnTo>
                  <a:lnTo>
                    <a:pt x="0" y="51"/>
                  </a:lnTo>
                  <a:lnTo>
                    <a:pt x="0" y="53"/>
                  </a:lnTo>
                  <a:lnTo>
                    <a:pt x="0" y="55"/>
                  </a:lnTo>
                  <a:lnTo>
                    <a:pt x="0" y="56"/>
                  </a:lnTo>
                  <a:lnTo>
                    <a:pt x="0" y="58"/>
                  </a:lnTo>
                  <a:lnTo>
                    <a:pt x="0" y="60"/>
                  </a:lnTo>
                  <a:lnTo>
                    <a:pt x="0" y="61"/>
                  </a:lnTo>
                  <a:lnTo>
                    <a:pt x="0" y="63"/>
                  </a:lnTo>
                  <a:lnTo>
                    <a:pt x="0" y="65"/>
                  </a:lnTo>
                  <a:lnTo>
                    <a:pt x="0" y="67"/>
                  </a:lnTo>
                  <a:lnTo>
                    <a:pt x="2" y="70"/>
                  </a:lnTo>
                  <a:lnTo>
                    <a:pt x="2" y="72"/>
                  </a:lnTo>
                  <a:lnTo>
                    <a:pt x="2" y="73"/>
                  </a:lnTo>
                  <a:lnTo>
                    <a:pt x="3" y="79"/>
                  </a:lnTo>
                  <a:lnTo>
                    <a:pt x="5" y="80"/>
                  </a:lnTo>
                  <a:lnTo>
                    <a:pt x="5" y="84"/>
                  </a:lnTo>
                  <a:lnTo>
                    <a:pt x="7" y="84"/>
                  </a:lnTo>
                  <a:lnTo>
                    <a:pt x="7" y="85"/>
                  </a:lnTo>
                  <a:lnTo>
                    <a:pt x="8" y="85"/>
                  </a:lnTo>
                  <a:lnTo>
                    <a:pt x="8" y="87"/>
                  </a:lnTo>
                  <a:lnTo>
                    <a:pt x="8" y="89"/>
                  </a:lnTo>
                  <a:lnTo>
                    <a:pt x="10" y="89"/>
                  </a:lnTo>
                  <a:lnTo>
                    <a:pt x="10" y="90"/>
                  </a:lnTo>
                  <a:lnTo>
                    <a:pt x="12" y="90"/>
                  </a:lnTo>
                  <a:lnTo>
                    <a:pt x="14" y="92"/>
                  </a:lnTo>
                  <a:lnTo>
                    <a:pt x="14" y="94"/>
                  </a:lnTo>
                  <a:lnTo>
                    <a:pt x="15" y="96"/>
                  </a:lnTo>
                  <a:lnTo>
                    <a:pt x="17" y="97"/>
                  </a:lnTo>
                  <a:lnTo>
                    <a:pt x="19" y="97"/>
                  </a:lnTo>
                  <a:lnTo>
                    <a:pt x="19" y="99"/>
                  </a:lnTo>
                  <a:lnTo>
                    <a:pt x="20" y="99"/>
                  </a:lnTo>
                  <a:lnTo>
                    <a:pt x="20" y="101"/>
                  </a:lnTo>
                  <a:lnTo>
                    <a:pt x="22" y="101"/>
                  </a:lnTo>
                  <a:lnTo>
                    <a:pt x="22" y="102"/>
                  </a:lnTo>
                  <a:lnTo>
                    <a:pt x="25" y="102"/>
                  </a:lnTo>
                  <a:lnTo>
                    <a:pt x="25" y="104"/>
                  </a:lnTo>
                  <a:lnTo>
                    <a:pt x="27" y="104"/>
                  </a:lnTo>
                  <a:lnTo>
                    <a:pt x="27" y="106"/>
                  </a:lnTo>
                  <a:lnTo>
                    <a:pt x="32" y="107"/>
                  </a:lnTo>
                  <a:lnTo>
                    <a:pt x="36" y="109"/>
                  </a:lnTo>
                  <a:lnTo>
                    <a:pt x="37" y="109"/>
                  </a:lnTo>
                  <a:lnTo>
                    <a:pt x="39" y="109"/>
                  </a:lnTo>
                  <a:lnTo>
                    <a:pt x="41" y="111"/>
                  </a:lnTo>
                  <a:lnTo>
                    <a:pt x="43" y="111"/>
                  </a:lnTo>
                  <a:lnTo>
                    <a:pt x="44" y="111"/>
                  </a:lnTo>
                  <a:lnTo>
                    <a:pt x="46" y="111"/>
                  </a:lnTo>
                  <a:lnTo>
                    <a:pt x="48" y="111"/>
                  </a:lnTo>
                  <a:lnTo>
                    <a:pt x="49" y="111"/>
                  </a:lnTo>
                  <a:lnTo>
                    <a:pt x="51" y="111"/>
                  </a:lnTo>
                  <a:lnTo>
                    <a:pt x="53" y="111"/>
                  </a:lnTo>
                  <a:lnTo>
                    <a:pt x="54" y="111"/>
                  </a:lnTo>
                  <a:lnTo>
                    <a:pt x="56" y="111"/>
                  </a:lnTo>
                  <a:lnTo>
                    <a:pt x="58" y="111"/>
                  </a:lnTo>
                  <a:lnTo>
                    <a:pt x="60" y="111"/>
                  </a:lnTo>
                  <a:lnTo>
                    <a:pt x="61" y="111"/>
                  </a:lnTo>
                  <a:lnTo>
                    <a:pt x="63" y="111"/>
                  </a:lnTo>
                  <a:lnTo>
                    <a:pt x="65" y="111"/>
                  </a:lnTo>
                  <a:lnTo>
                    <a:pt x="66" y="111"/>
                  </a:lnTo>
                  <a:lnTo>
                    <a:pt x="68" y="111"/>
                  </a:lnTo>
                  <a:lnTo>
                    <a:pt x="72" y="109"/>
                  </a:lnTo>
                  <a:lnTo>
                    <a:pt x="73" y="109"/>
                  </a:lnTo>
                  <a:lnTo>
                    <a:pt x="78" y="107"/>
                  </a:lnTo>
                  <a:lnTo>
                    <a:pt x="80" y="107"/>
                  </a:lnTo>
                  <a:lnTo>
                    <a:pt x="80" y="106"/>
                  </a:lnTo>
                  <a:lnTo>
                    <a:pt x="82" y="106"/>
                  </a:lnTo>
                  <a:lnTo>
                    <a:pt x="83" y="106"/>
                  </a:lnTo>
                  <a:lnTo>
                    <a:pt x="85" y="104"/>
                  </a:lnTo>
                  <a:lnTo>
                    <a:pt x="85" y="102"/>
                  </a:lnTo>
                  <a:lnTo>
                    <a:pt x="87" y="102"/>
                  </a:lnTo>
                  <a:lnTo>
                    <a:pt x="89" y="102"/>
                  </a:lnTo>
                  <a:lnTo>
                    <a:pt x="89" y="101"/>
                  </a:lnTo>
                  <a:lnTo>
                    <a:pt x="90" y="101"/>
                  </a:lnTo>
                  <a:lnTo>
                    <a:pt x="92" y="99"/>
                  </a:lnTo>
                  <a:lnTo>
                    <a:pt x="94" y="99"/>
                  </a:lnTo>
                  <a:lnTo>
                    <a:pt x="94" y="97"/>
                  </a:lnTo>
                  <a:lnTo>
                    <a:pt x="95" y="97"/>
                  </a:lnTo>
                  <a:lnTo>
                    <a:pt x="95" y="96"/>
                  </a:lnTo>
                  <a:lnTo>
                    <a:pt x="97" y="96"/>
                  </a:lnTo>
                  <a:lnTo>
                    <a:pt x="99" y="96"/>
                  </a:lnTo>
                  <a:lnTo>
                    <a:pt x="99" y="94"/>
                  </a:lnTo>
                  <a:lnTo>
                    <a:pt x="100" y="92"/>
                  </a:lnTo>
                  <a:lnTo>
                    <a:pt x="100" y="90"/>
                  </a:lnTo>
                  <a:lnTo>
                    <a:pt x="102" y="90"/>
                  </a:lnTo>
                  <a:lnTo>
                    <a:pt x="102" y="89"/>
                  </a:lnTo>
                  <a:lnTo>
                    <a:pt x="104" y="89"/>
                  </a:lnTo>
                  <a:lnTo>
                    <a:pt x="104" y="87"/>
                  </a:lnTo>
                  <a:lnTo>
                    <a:pt x="106" y="87"/>
                  </a:lnTo>
                  <a:lnTo>
                    <a:pt x="106" y="85"/>
                  </a:lnTo>
                  <a:lnTo>
                    <a:pt x="107" y="84"/>
                  </a:lnTo>
                  <a:lnTo>
                    <a:pt x="107" y="82"/>
                  </a:lnTo>
                  <a:lnTo>
                    <a:pt x="111" y="79"/>
                  </a:lnTo>
                  <a:lnTo>
                    <a:pt x="111" y="75"/>
                  </a:lnTo>
                  <a:lnTo>
                    <a:pt x="111" y="73"/>
                  </a:lnTo>
                  <a:lnTo>
                    <a:pt x="112" y="72"/>
                  </a:lnTo>
                  <a:lnTo>
                    <a:pt x="112" y="70"/>
                  </a:lnTo>
                  <a:lnTo>
                    <a:pt x="114" y="70"/>
                  </a:lnTo>
                  <a:lnTo>
                    <a:pt x="114" y="68"/>
                  </a:lnTo>
                  <a:lnTo>
                    <a:pt x="114" y="67"/>
                  </a:lnTo>
                  <a:lnTo>
                    <a:pt x="114" y="65"/>
                  </a:lnTo>
                  <a:lnTo>
                    <a:pt x="114" y="63"/>
                  </a:lnTo>
                  <a:lnTo>
                    <a:pt x="114" y="61"/>
                  </a:lnTo>
                  <a:lnTo>
                    <a:pt x="114" y="60"/>
                  </a:lnTo>
                  <a:lnTo>
                    <a:pt x="114" y="58"/>
                  </a:lnTo>
                  <a:lnTo>
                    <a:pt x="114" y="56"/>
                  </a:lnTo>
                  <a:lnTo>
                    <a:pt x="114" y="55"/>
                  </a:lnTo>
                  <a:lnTo>
                    <a:pt x="114" y="53"/>
                  </a:lnTo>
                  <a:lnTo>
                    <a:pt x="114" y="51"/>
                  </a:lnTo>
                  <a:lnTo>
                    <a:pt x="114" y="50"/>
                  </a:lnTo>
                  <a:lnTo>
                    <a:pt x="114" y="48"/>
                  </a:lnTo>
                  <a:lnTo>
                    <a:pt x="114" y="46"/>
                  </a:lnTo>
                  <a:lnTo>
                    <a:pt x="114" y="44"/>
                  </a:lnTo>
                  <a:lnTo>
                    <a:pt x="114" y="43"/>
                  </a:lnTo>
                  <a:lnTo>
                    <a:pt x="114" y="41"/>
                  </a:lnTo>
                  <a:lnTo>
                    <a:pt x="114" y="39"/>
                  </a:lnTo>
                  <a:lnTo>
                    <a:pt x="114" y="38"/>
                  </a:lnTo>
                  <a:lnTo>
                    <a:pt x="112" y="38"/>
                  </a:lnTo>
                  <a:lnTo>
                    <a:pt x="111" y="31"/>
                  </a:lnTo>
                  <a:lnTo>
                    <a:pt x="111" y="29"/>
                  </a:lnTo>
                  <a:lnTo>
                    <a:pt x="109" y="27"/>
                  </a:lnTo>
                  <a:lnTo>
                    <a:pt x="107" y="26"/>
                  </a:lnTo>
                  <a:lnTo>
                    <a:pt x="107" y="24"/>
                  </a:lnTo>
                  <a:lnTo>
                    <a:pt x="106" y="24"/>
                  </a:lnTo>
                  <a:lnTo>
                    <a:pt x="106" y="22"/>
                  </a:lnTo>
                  <a:lnTo>
                    <a:pt x="106" y="21"/>
                  </a:lnTo>
                  <a:lnTo>
                    <a:pt x="104" y="21"/>
                  </a:lnTo>
                  <a:lnTo>
                    <a:pt x="104" y="19"/>
                  </a:lnTo>
                  <a:lnTo>
                    <a:pt x="102" y="19"/>
                  </a:lnTo>
                  <a:lnTo>
                    <a:pt x="100" y="17"/>
                  </a:lnTo>
                  <a:lnTo>
                    <a:pt x="100" y="15"/>
                  </a:lnTo>
                  <a:lnTo>
                    <a:pt x="99" y="15"/>
                  </a:lnTo>
                  <a:lnTo>
                    <a:pt x="99" y="14"/>
                  </a:lnTo>
                  <a:lnTo>
                    <a:pt x="97" y="14"/>
                  </a:lnTo>
                  <a:lnTo>
                    <a:pt x="95" y="14"/>
                  </a:lnTo>
                  <a:lnTo>
                    <a:pt x="95" y="12"/>
                  </a:lnTo>
                  <a:lnTo>
                    <a:pt x="94" y="12"/>
                  </a:lnTo>
                  <a:lnTo>
                    <a:pt x="94" y="10"/>
                  </a:lnTo>
                  <a:lnTo>
                    <a:pt x="92" y="9"/>
                  </a:lnTo>
                  <a:lnTo>
                    <a:pt x="89" y="9"/>
                  </a:lnTo>
                  <a:lnTo>
                    <a:pt x="89" y="7"/>
                  </a:lnTo>
                  <a:lnTo>
                    <a:pt x="87" y="7"/>
                  </a:lnTo>
                  <a:lnTo>
                    <a:pt x="87" y="5"/>
                  </a:lnTo>
                  <a:lnTo>
                    <a:pt x="83" y="5"/>
                  </a:lnTo>
                  <a:close/>
                </a:path>
              </a:pathLst>
            </a:custGeom>
            <a:solidFill>
              <a:srgbClr val="808080"/>
            </a:solidFill>
            <a:ln w="9525">
              <a:noFill/>
              <a:round/>
              <a:headEnd/>
              <a:tailEnd/>
            </a:ln>
          </p:spPr>
          <p:txBody>
            <a:bodyPr/>
            <a:lstStyle/>
            <a:p>
              <a:endParaRPr lang="en-US"/>
            </a:p>
          </p:txBody>
        </p:sp>
        <p:sp>
          <p:nvSpPr>
            <p:cNvPr id="647" name="Freeform 2818"/>
            <p:cNvSpPr>
              <a:spLocks/>
            </p:cNvSpPr>
            <p:nvPr/>
          </p:nvSpPr>
          <p:spPr bwMode="auto">
            <a:xfrm>
              <a:off x="3583" y="2649"/>
              <a:ext cx="114" cy="111"/>
            </a:xfrm>
            <a:custGeom>
              <a:avLst/>
              <a:gdLst>
                <a:gd name="T0" fmla="*/ 77 w 114"/>
                <a:gd name="T1" fmla="*/ 2 h 111"/>
                <a:gd name="T2" fmla="*/ 70 w 114"/>
                <a:gd name="T3" fmla="*/ 0 h 111"/>
                <a:gd name="T4" fmla="*/ 63 w 114"/>
                <a:gd name="T5" fmla="*/ 0 h 111"/>
                <a:gd name="T6" fmla="*/ 56 w 114"/>
                <a:gd name="T7" fmla="*/ 0 h 111"/>
                <a:gd name="T8" fmla="*/ 49 w 114"/>
                <a:gd name="T9" fmla="*/ 0 h 111"/>
                <a:gd name="T10" fmla="*/ 43 w 114"/>
                <a:gd name="T11" fmla="*/ 2 h 111"/>
                <a:gd name="T12" fmla="*/ 32 w 114"/>
                <a:gd name="T13" fmla="*/ 5 h 111"/>
                <a:gd name="T14" fmla="*/ 25 w 114"/>
                <a:gd name="T15" fmla="*/ 9 h 111"/>
                <a:gd name="T16" fmla="*/ 20 w 114"/>
                <a:gd name="T17" fmla="*/ 12 h 111"/>
                <a:gd name="T18" fmla="*/ 17 w 114"/>
                <a:gd name="T19" fmla="*/ 19 h 111"/>
                <a:gd name="T20" fmla="*/ 12 w 114"/>
                <a:gd name="T21" fmla="*/ 21 h 111"/>
                <a:gd name="T22" fmla="*/ 8 w 114"/>
                <a:gd name="T23" fmla="*/ 26 h 111"/>
                <a:gd name="T24" fmla="*/ 3 w 114"/>
                <a:gd name="T25" fmla="*/ 38 h 111"/>
                <a:gd name="T26" fmla="*/ 2 w 114"/>
                <a:gd name="T27" fmla="*/ 46 h 111"/>
                <a:gd name="T28" fmla="*/ 0 w 114"/>
                <a:gd name="T29" fmla="*/ 53 h 111"/>
                <a:gd name="T30" fmla="*/ 0 w 114"/>
                <a:gd name="T31" fmla="*/ 60 h 111"/>
                <a:gd name="T32" fmla="*/ 0 w 114"/>
                <a:gd name="T33" fmla="*/ 67 h 111"/>
                <a:gd name="T34" fmla="*/ 3 w 114"/>
                <a:gd name="T35" fmla="*/ 79 h 111"/>
                <a:gd name="T36" fmla="*/ 7 w 114"/>
                <a:gd name="T37" fmla="*/ 87 h 111"/>
                <a:gd name="T38" fmla="*/ 10 w 114"/>
                <a:gd name="T39" fmla="*/ 90 h 111"/>
                <a:gd name="T40" fmla="*/ 14 w 114"/>
                <a:gd name="T41" fmla="*/ 94 h 111"/>
                <a:gd name="T42" fmla="*/ 19 w 114"/>
                <a:gd name="T43" fmla="*/ 99 h 111"/>
                <a:gd name="T44" fmla="*/ 22 w 114"/>
                <a:gd name="T45" fmla="*/ 102 h 111"/>
                <a:gd name="T46" fmla="*/ 27 w 114"/>
                <a:gd name="T47" fmla="*/ 106 h 111"/>
                <a:gd name="T48" fmla="*/ 37 w 114"/>
                <a:gd name="T49" fmla="*/ 109 h 111"/>
                <a:gd name="T50" fmla="*/ 44 w 114"/>
                <a:gd name="T51" fmla="*/ 111 h 111"/>
                <a:gd name="T52" fmla="*/ 51 w 114"/>
                <a:gd name="T53" fmla="*/ 111 h 111"/>
                <a:gd name="T54" fmla="*/ 58 w 114"/>
                <a:gd name="T55" fmla="*/ 111 h 111"/>
                <a:gd name="T56" fmla="*/ 65 w 114"/>
                <a:gd name="T57" fmla="*/ 111 h 111"/>
                <a:gd name="T58" fmla="*/ 77 w 114"/>
                <a:gd name="T59" fmla="*/ 108 h 111"/>
                <a:gd name="T60" fmla="*/ 82 w 114"/>
                <a:gd name="T61" fmla="*/ 106 h 111"/>
                <a:gd name="T62" fmla="*/ 87 w 114"/>
                <a:gd name="T63" fmla="*/ 102 h 111"/>
                <a:gd name="T64" fmla="*/ 92 w 114"/>
                <a:gd name="T65" fmla="*/ 99 h 111"/>
                <a:gd name="T66" fmla="*/ 95 w 114"/>
                <a:gd name="T67" fmla="*/ 96 h 111"/>
                <a:gd name="T68" fmla="*/ 100 w 114"/>
                <a:gd name="T69" fmla="*/ 90 h 111"/>
                <a:gd name="T70" fmla="*/ 104 w 114"/>
                <a:gd name="T71" fmla="*/ 87 h 111"/>
                <a:gd name="T72" fmla="*/ 107 w 114"/>
                <a:gd name="T73" fmla="*/ 82 h 111"/>
                <a:gd name="T74" fmla="*/ 112 w 114"/>
                <a:gd name="T75" fmla="*/ 72 h 111"/>
                <a:gd name="T76" fmla="*/ 114 w 114"/>
                <a:gd name="T77" fmla="*/ 67 h 111"/>
                <a:gd name="T78" fmla="*/ 114 w 114"/>
                <a:gd name="T79" fmla="*/ 60 h 111"/>
                <a:gd name="T80" fmla="*/ 114 w 114"/>
                <a:gd name="T81" fmla="*/ 53 h 111"/>
                <a:gd name="T82" fmla="*/ 114 w 114"/>
                <a:gd name="T83" fmla="*/ 46 h 111"/>
                <a:gd name="T84" fmla="*/ 114 w 114"/>
                <a:gd name="T85" fmla="*/ 39 h 111"/>
                <a:gd name="T86" fmla="*/ 111 w 114"/>
                <a:gd name="T87" fmla="*/ 29 h 111"/>
                <a:gd name="T88" fmla="*/ 106 w 114"/>
                <a:gd name="T89" fmla="*/ 24 h 111"/>
                <a:gd name="T90" fmla="*/ 102 w 114"/>
                <a:gd name="T91" fmla="*/ 19 h 111"/>
                <a:gd name="T92" fmla="*/ 97 w 114"/>
                <a:gd name="T93" fmla="*/ 14 h 111"/>
                <a:gd name="T94" fmla="*/ 94 w 114"/>
                <a:gd name="T95" fmla="*/ 10 h 111"/>
                <a:gd name="T96" fmla="*/ 87 w 114"/>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1"/>
                <a:gd name="T149" fmla="*/ 114 w 114"/>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1">
                  <a:moveTo>
                    <a:pt x="83" y="5"/>
                  </a:moveTo>
                  <a:lnTo>
                    <a:pt x="78" y="3"/>
                  </a:lnTo>
                  <a:lnTo>
                    <a:pt x="77" y="3"/>
                  </a:lnTo>
                  <a:lnTo>
                    <a:pt x="77" y="2"/>
                  </a:lnTo>
                  <a:lnTo>
                    <a:pt x="75" y="2"/>
                  </a:lnTo>
                  <a:lnTo>
                    <a:pt x="73" y="0"/>
                  </a:lnTo>
                  <a:lnTo>
                    <a:pt x="72" y="0"/>
                  </a:lnTo>
                  <a:lnTo>
                    <a:pt x="70" y="0"/>
                  </a:lnTo>
                  <a:lnTo>
                    <a:pt x="68" y="0"/>
                  </a:lnTo>
                  <a:lnTo>
                    <a:pt x="66" y="0"/>
                  </a:lnTo>
                  <a:lnTo>
                    <a:pt x="65" y="0"/>
                  </a:lnTo>
                  <a:lnTo>
                    <a:pt x="63" y="0"/>
                  </a:lnTo>
                  <a:lnTo>
                    <a:pt x="61" y="0"/>
                  </a:lnTo>
                  <a:lnTo>
                    <a:pt x="60" y="0"/>
                  </a:lnTo>
                  <a:lnTo>
                    <a:pt x="58" y="0"/>
                  </a:lnTo>
                  <a:lnTo>
                    <a:pt x="56" y="0"/>
                  </a:lnTo>
                  <a:lnTo>
                    <a:pt x="54" y="0"/>
                  </a:lnTo>
                  <a:lnTo>
                    <a:pt x="53" y="0"/>
                  </a:lnTo>
                  <a:lnTo>
                    <a:pt x="51" y="0"/>
                  </a:lnTo>
                  <a:lnTo>
                    <a:pt x="49" y="0"/>
                  </a:lnTo>
                  <a:lnTo>
                    <a:pt x="48" y="0"/>
                  </a:lnTo>
                  <a:lnTo>
                    <a:pt x="46" y="0"/>
                  </a:lnTo>
                  <a:lnTo>
                    <a:pt x="44" y="2"/>
                  </a:lnTo>
                  <a:lnTo>
                    <a:pt x="43" y="2"/>
                  </a:lnTo>
                  <a:lnTo>
                    <a:pt x="37" y="3"/>
                  </a:lnTo>
                  <a:lnTo>
                    <a:pt x="36" y="5"/>
                  </a:lnTo>
                  <a:lnTo>
                    <a:pt x="34" y="5"/>
                  </a:lnTo>
                  <a:lnTo>
                    <a:pt x="32" y="5"/>
                  </a:lnTo>
                  <a:lnTo>
                    <a:pt x="31" y="7"/>
                  </a:lnTo>
                  <a:lnTo>
                    <a:pt x="29" y="7"/>
                  </a:lnTo>
                  <a:lnTo>
                    <a:pt x="27" y="9"/>
                  </a:lnTo>
                  <a:lnTo>
                    <a:pt x="25" y="9"/>
                  </a:lnTo>
                  <a:lnTo>
                    <a:pt x="25" y="10"/>
                  </a:lnTo>
                  <a:lnTo>
                    <a:pt x="24" y="12"/>
                  </a:lnTo>
                  <a:lnTo>
                    <a:pt x="22" y="12"/>
                  </a:lnTo>
                  <a:lnTo>
                    <a:pt x="20" y="12"/>
                  </a:lnTo>
                  <a:lnTo>
                    <a:pt x="20" y="14"/>
                  </a:lnTo>
                  <a:lnTo>
                    <a:pt x="19" y="15"/>
                  </a:lnTo>
                  <a:lnTo>
                    <a:pt x="17" y="17"/>
                  </a:lnTo>
                  <a:lnTo>
                    <a:pt x="17" y="19"/>
                  </a:lnTo>
                  <a:lnTo>
                    <a:pt x="15" y="19"/>
                  </a:lnTo>
                  <a:lnTo>
                    <a:pt x="14" y="19"/>
                  </a:lnTo>
                  <a:lnTo>
                    <a:pt x="14" y="21"/>
                  </a:lnTo>
                  <a:lnTo>
                    <a:pt x="12" y="21"/>
                  </a:lnTo>
                  <a:lnTo>
                    <a:pt x="12" y="22"/>
                  </a:lnTo>
                  <a:lnTo>
                    <a:pt x="12" y="24"/>
                  </a:lnTo>
                  <a:lnTo>
                    <a:pt x="10" y="24"/>
                  </a:lnTo>
                  <a:lnTo>
                    <a:pt x="8" y="26"/>
                  </a:lnTo>
                  <a:lnTo>
                    <a:pt x="7" y="29"/>
                  </a:lnTo>
                  <a:lnTo>
                    <a:pt x="5" y="34"/>
                  </a:lnTo>
                  <a:lnTo>
                    <a:pt x="3" y="36"/>
                  </a:lnTo>
                  <a:lnTo>
                    <a:pt x="3" y="38"/>
                  </a:lnTo>
                  <a:lnTo>
                    <a:pt x="2" y="39"/>
                  </a:lnTo>
                  <a:lnTo>
                    <a:pt x="2" y="41"/>
                  </a:lnTo>
                  <a:lnTo>
                    <a:pt x="2" y="43"/>
                  </a:lnTo>
                  <a:lnTo>
                    <a:pt x="2" y="46"/>
                  </a:lnTo>
                  <a:lnTo>
                    <a:pt x="0" y="48"/>
                  </a:lnTo>
                  <a:lnTo>
                    <a:pt x="0" y="50"/>
                  </a:lnTo>
                  <a:lnTo>
                    <a:pt x="0" y="51"/>
                  </a:lnTo>
                  <a:lnTo>
                    <a:pt x="0" y="53"/>
                  </a:lnTo>
                  <a:lnTo>
                    <a:pt x="0" y="55"/>
                  </a:lnTo>
                  <a:lnTo>
                    <a:pt x="0" y="56"/>
                  </a:lnTo>
                  <a:lnTo>
                    <a:pt x="0" y="58"/>
                  </a:lnTo>
                  <a:lnTo>
                    <a:pt x="0" y="60"/>
                  </a:lnTo>
                  <a:lnTo>
                    <a:pt x="0" y="61"/>
                  </a:lnTo>
                  <a:lnTo>
                    <a:pt x="0" y="63"/>
                  </a:lnTo>
                  <a:lnTo>
                    <a:pt x="0" y="65"/>
                  </a:lnTo>
                  <a:lnTo>
                    <a:pt x="0" y="67"/>
                  </a:lnTo>
                  <a:lnTo>
                    <a:pt x="2" y="70"/>
                  </a:lnTo>
                  <a:lnTo>
                    <a:pt x="2" y="72"/>
                  </a:lnTo>
                  <a:lnTo>
                    <a:pt x="2" y="73"/>
                  </a:lnTo>
                  <a:lnTo>
                    <a:pt x="3" y="79"/>
                  </a:lnTo>
                  <a:lnTo>
                    <a:pt x="5" y="80"/>
                  </a:lnTo>
                  <a:lnTo>
                    <a:pt x="5" y="84"/>
                  </a:lnTo>
                  <a:lnTo>
                    <a:pt x="7" y="84"/>
                  </a:lnTo>
                  <a:lnTo>
                    <a:pt x="7" y="87"/>
                  </a:lnTo>
                  <a:lnTo>
                    <a:pt x="8" y="87"/>
                  </a:lnTo>
                  <a:lnTo>
                    <a:pt x="8" y="89"/>
                  </a:lnTo>
                  <a:lnTo>
                    <a:pt x="10" y="89"/>
                  </a:lnTo>
                  <a:lnTo>
                    <a:pt x="10" y="90"/>
                  </a:lnTo>
                  <a:lnTo>
                    <a:pt x="12" y="90"/>
                  </a:lnTo>
                  <a:lnTo>
                    <a:pt x="12" y="92"/>
                  </a:lnTo>
                  <a:lnTo>
                    <a:pt x="12" y="94"/>
                  </a:lnTo>
                  <a:lnTo>
                    <a:pt x="14" y="94"/>
                  </a:lnTo>
                  <a:lnTo>
                    <a:pt x="15" y="96"/>
                  </a:lnTo>
                  <a:lnTo>
                    <a:pt x="17" y="96"/>
                  </a:lnTo>
                  <a:lnTo>
                    <a:pt x="19" y="97"/>
                  </a:lnTo>
                  <a:lnTo>
                    <a:pt x="19" y="99"/>
                  </a:lnTo>
                  <a:lnTo>
                    <a:pt x="20" y="99"/>
                  </a:lnTo>
                  <a:lnTo>
                    <a:pt x="20" y="101"/>
                  </a:lnTo>
                  <a:lnTo>
                    <a:pt x="22" y="101"/>
                  </a:lnTo>
                  <a:lnTo>
                    <a:pt x="22" y="102"/>
                  </a:lnTo>
                  <a:lnTo>
                    <a:pt x="25" y="102"/>
                  </a:lnTo>
                  <a:lnTo>
                    <a:pt x="25" y="104"/>
                  </a:lnTo>
                  <a:lnTo>
                    <a:pt x="27" y="104"/>
                  </a:lnTo>
                  <a:lnTo>
                    <a:pt x="27" y="106"/>
                  </a:lnTo>
                  <a:lnTo>
                    <a:pt x="31" y="108"/>
                  </a:lnTo>
                  <a:lnTo>
                    <a:pt x="36" y="108"/>
                  </a:lnTo>
                  <a:lnTo>
                    <a:pt x="37" y="108"/>
                  </a:lnTo>
                  <a:lnTo>
                    <a:pt x="37" y="109"/>
                  </a:lnTo>
                  <a:lnTo>
                    <a:pt x="39" y="109"/>
                  </a:lnTo>
                  <a:lnTo>
                    <a:pt x="41" y="111"/>
                  </a:lnTo>
                  <a:lnTo>
                    <a:pt x="43" y="111"/>
                  </a:lnTo>
                  <a:lnTo>
                    <a:pt x="44" y="111"/>
                  </a:lnTo>
                  <a:lnTo>
                    <a:pt x="46" y="111"/>
                  </a:lnTo>
                  <a:lnTo>
                    <a:pt x="48" y="111"/>
                  </a:lnTo>
                  <a:lnTo>
                    <a:pt x="49" y="111"/>
                  </a:lnTo>
                  <a:lnTo>
                    <a:pt x="51" y="111"/>
                  </a:lnTo>
                  <a:lnTo>
                    <a:pt x="53" y="111"/>
                  </a:lnTo>
                  <a:lnTo>
                    <a:pt x="54" y="111"/>
                  </a:lnTo>
                  <a:lnTo>
                    <a:pt x="56" y="111"/>
                  </a:lnTo>
                  <a:lnTo>
                    <a:pt x="58" y="111"/>
                  </a:lnTo>
                  <a:lnTo>
                    <a:pt x="60" y="111"/>
                  </a:lnTo>
                  <a:lnTo>
                    <a:pt x="61" y="111"/>
                  </a:lnTo>
                  <a:lnTo>
                    <a:pt x="63" y="111"/>
                  </a:lnTo>
                  <a:lnTo>
                    <a:pt x="65" y="111"/>
                  </a:lnTo>
                  <a:lnTo>
                    <a:pt x="66" y="111"/>
                  </a:lnTo>
                  <a:lnTo>
                    <a:pt x="68" y="111"/>
                  </a:lnTo>
                  <a:lnTo>
                    <a:pt x="72" y="109"/>
                  </a:lnTo>
                  <a:lnTo>
                    <a:pt x="77" y="108"/>
                  </a:lnTo>
                  <a:lnTo>
                    <a:pt x="78" y="108"/>
                  </a:lnTo>
                  <a:lnTo>
                    <a:pt x="80" y="108"/>
                  </a:lnTo>
                  <a:lnTo>
                    <a:pt x="80" y="106"/>
                  </a:lnTo>
                  <a:lnTo>
                    <a:pt x="82" y="106"/>
                  </a:lnTo>
                  <a:lnTo>
                    <a:pt x="83" y="106"/>
                  </a:lnTo>
                  <a:lnTo>
                    <a:pt x="83" y="104"/>
                  </a:lnTo>
                  <a:lnTo>
                    <a:pt x="85" y="102"/>
                  </a:lnTo>
                  <a:lnTo>
                    <a:pt x="87" y="102"/>
                  </a:lnTo>
                  <a:lnTo>
                    <a:pt x="89" y="102"/>
                  </a:lnTo>
                  <a:lnTo>
                    <a:pt x="89" y="101"/>
                  </a:lnTo>
                  <a:lnTo>
                    <a:pt x="90" y="101"/>
                  </a:lnTo>
                  <a:lnTo>
                    <a:pt x="92" y="99"/>
                  </a:lnTo>
                  <a:lnTo>
                    <a:pt x="94" y="99"/>
                  </a:lnTo>
                  <a:lnTo>
                    <a:pt x="94" y="97"/>
                  </a:lnTo>
                  <a:lnTo>
                    <a:pt x="94" y="96"/>
                  </a:lnTo>
                  <a:lnTo>
                    <a:pt x="95" y="96"/>
                  </a:lnTo>
                  <a:lnTo>
                    <a:pt x="97" y="96"/>
                  </a:lnTo>
                  <a:lnTo>
                    <a:pt x="97" y="94"/>
                  </a:lnTo>
                  <a:lnTo>
                    <a:pt x="99" y="92"/>
                  </a:lnTo>
                  <a:lnTo>
                    <a:pt x="100" y="90"/>
                  </a:lnTo>
                  <a:lnTo>
                    <a:pt x="102" y="90"/>
                  </a:lnTo>
                  <a:lnTo>
                    <a:pt x="102" y="89"/>
                  </a:lnTo>
                  <a:lnTo>
                    <a:pt x="104" y="89"/>
                  </a:lnTo>
                  <a:lnTo>
                    <a:pt x="104" y="87"/>
                  </a:lnTo>
                  <a:lnTo>
                    <a:pt x="104" y="85"/>
                  </a:lnTo>
                  <a:lnTo>
                    <a:pt x="106" y="84"/>
                  </a:lnTo>
                  <a:lnTo>
                    <a:pt x="107" y="84"/>
                  </a:lnTo>
                  <a:lnTo>
                    <a:pt x="107" y="82"/>
                  </a:lnTo>
                  <a:lnTo>
                    <a:pt x="111" y="79"/>
                  </a:lnTo>
                  <a:lnTo>
                    <a:pt x="111" y="75"/>
                  </a:lnTo>
                  <a:lnTo>
                    <a:pt x="111" y="73"/>
                  </a:lnTo>
                  <a:lnTo>
                    <a:pt x="112" y="72"/>
                  </a:lnTo>
                  <a:lnTo>
                    <a:pt x="112" y="70"/>
                  </a:lnTo>
                  <a:lnTo>
                    <a:pt x="114" y="70"/>
                  </a:lnTo>
                  <a:lnTo>
                    <a:pt x="114" y="68"/>
                  </a:lnTo>
                  <a:lnTo>
                    <a:pt x="114" y="67"/>
                  </a:lnTo>
                  <a:lnTo>
                    <a:pt x="114" y="65"/>
                  </a:lnTo>
                  <a:lnTo>
                    <a:pt x="114" y="63"/>
                  </a:lnTo>
                  <a:lnTo>
                    <a:pt x="114" y="61"/>
                  </a:lnTo>
                  <a:lnTo>
                    <a:pt x="114" y="60"/>
                  </a:lnTo>
                  <a:lnTo>
                    <a:pt x="114" y="58"/>
                  </a:lnTo>
                  <a:lnTo>
                    <a:pt x="114" y="56"/>
                  </a:lnTo>
                  <a:lnTo>
                    <a:pt x="114" y="55"/>
                  </a:lnTo>
                  <a:lnTo>
                    <a:pt x="114" y="53"/>
                  </a:lnTo>
                  <a:lnTo>
                    <a:pt x="114" y="51"/>
                  </a:lnTo>
                  <a:lnTo>
                    <a:pt x="114" y="50"/>
                  </a:lnTo>
                  <a:lnTo>
                    <a:pt x="114" y="48"/>
                  </a:lnTo>
                  <a:lnTo>
                    <a:pt x="114" y="46"/>
                  </a:lnTo>
                  <a:lnTo>
                    <a:pt x="114" y="44"/>
                  </a:lnTo>
                  <a:lnTo>
                    <a:pt x="114" y="43"/>
                  </a:lnTo>
                  <a:lnTo>
                    <a:pt x="114" y="41"/>
                  </a:lnTo>
                  <a:lnTo>
                    <a:pt x="114" y="39"/>
                  </a:lnTo>
                  <a:lnTo>
                    <a:pt x="114" y="38"/>
                  </a:lnTo>
                  <a:lnTo>
                    <a:pt x="112" y="36"/>
                  </a:lnTo>
                  <a:lnTo>
                    <a:pt x="111" y="31"/>
                  </a:lnTo>
                  <a:lnTo>
                    <a:pt x="111" y="29"/>
                  </a:lnTo>
                  <a:lnTo>
                    <a:pt x="109" y="27"/>
                  </a:lnTo>
                  <a:lnTo>
                    <a:pt x="107" y="26"/>
                  </a:lnTo>
                  <a:lnTo>
                    <a:pt x="107" y="24"/>
                  </a:lnTo>
                  <a:lnTo>
                    <a:pt x="106" y="24"/>
                  </a:lnTo>
                  <a:lnTo>
                    <a:pt x="104" y="22"/>
                  </a:lnTo>
                  <a:lnTo>
                    <a:pt x="104" y="21"/>
                  </a:lnTo>
                  <a:lnTo>
                    <a:pt x="104" y="19"/>
                  </a:lnTo>
                  <a:lnTo>
                    <a:pt x="102" y="19"/>
                  </a:lnTo>
                  <a:lnTo>
                    <a:pt x="100" y="17"/>
                  </a:lnTo>
                  <a:lnTo>
                    <a:pt x="99" y="15"/>
                  </a:lnTo>
                  <a:lnTo>
                    <a:pt x="97" y="15"/>
                  </a:lnTo>
                  <a:lnTo>
                    <a:pt x="97" y="14"/>
                  </a:lnTo>
                  <a:lnTo>
                    <a:pt x="97" y="12"/>
                  </a:lnTo>
                  <a:lnTo>
                    <a:pt x="95" y="12"/>
                  </a:lnTo>
                  <a:lnTo>
                    <a:pt x="94" y="12"/>
                  </a:lnTo>
                  <a:lnTo>
                    <a:pt x="94" y="10"/>
                  </a:lnTo>
                  <a:lnTo>
                    <a:pt x="92" y="9"/>
                  </a:lnTo>
                  <a:lnTo>
                    <a:pt x="89" y="9"/>
                  </a:lnTo>
                  <a:lnTo>
                    <a:pt x="89" y="7"/>
                  </a:lnTo>
                  <a:lnTo>
                    <a:pt x="87" y="7"/>
                  </a:lnTo>
                  <a:lnTo>
                    <a:pt x="87" y="5"/>
                  </a:lnTo>
                  <a:lnTo>
                    <a:pt x="83" y="5"/>
                  </a:lnTo>
                  <a:close/>
                </a:path>
              </a:pathLst>
            </a:custGeom>
            <a:solidFill>
              <a:srgbClr val="808080"/>
            </a:solidFill>
            <a:ln w="9525">
              <a:noFill/>
              <a:round/>
              <a:headEnd/>
              <a:tailEnd/>
            </a:ln>
          </p:spPr>
          <p:txBody>
            <a:bodyPr/>
            <a:lstStyle/>
            <a:p>
              <a:endParaRPr lang="en-US"/>
            </a:p>
          </p:txBody>
        </p:sp>
        <p:sp>
          <p:nvSpPr>
            <p:cNvPr id="648" name="Freeform 2819"/>
            <p:cNvSpPr>
              <a:spLocks/>
            </p:cNvSpPr>
            <p:nvPr/>
          </p:nvSpPr>
          <p:spPr bwMode="auto">
            <a:xfrm>
              <a:off x="3460" y="2632"/>
              <a:ext cx="114" cy="113"/>
            </a:xfrm>
            <a:custGeom>
              <a:avLst/>
              <a:gdLst>
                <a:gd name="T0" fmla="*/ 75 w 114"/>
                <a:gd name="T1" fmla="*/ 3 h 113"/>
                <a:gd name="T2" fmla="*/ 68 w 114"/>
                <a:gd name="T3" fmla="*/ 2 h 113"/>
                <a:gd name="T4" fmla="*/ 62 w 114"/>
                <a:gd name="T5" fmla="*/ 2 h 113"/>
                <a:gd name="T6" fmla="*/ 55 w 114"/>
                <a:gd name="T7" fmla="*/ 2 h 113"/>
                <a:gd name="T8" fmla="*/ 48 w 114"/>
                <a:gd name="T9" fmla="*/ 2 h 113"/>
                <a:gd name="T10" fmla="*/ 38 w 114"/>
                <a:gd name="T11" fmla="*/ 5 h 113"/>
                <a:gd name="T12" fmla="*/ 31 w 114"/>
                <a:gd name="T13" fmla="*/ 7 h 113"/>
                <a:gd name="T14" fmla="*/ 24 w 114"/>
                <a:gd name="T15" fmla="*/ 12 h 113"/>
                <a:gd name="T16" fmla="*/ 21 w 114"/>
                <a:gd name="T17" fmla="*/ 15 h 113"/>
                <a:gd name="T18" fmla="*/ 17 w 114"/>
                <a:gd name="T19" fmla="*/ 19 h 113"/>
                <a:gd name="T20" fmla="*/ 12 w 114"/>
                <a:gd name="T21" fmla="*/ 24 h 113"/>
                <a:gd name="T22" fmla="*/ 7 w 114"/>
                <a:gd name="T23" fmla="*/ 31 h 113"/>
                <a:gd name="T24" fmla="*/ 2 w 114"/>
                <a:gd name="T25" fmla="*/ 41 h 113"/>
                <a:gd name="T26" fmla="*/ 0 w 114"/>
                <a:gd name="T27" fmla="*/ 48 h 113"/>
                <a:gd name="T28" fmla="*/ 0 w 114"/>
                <a:gd name="T29" fmla="*/ 55 h 113"/>
                <a:gd name="T30" fmla="*/ 0 w 114"/>
                <a:gd name="T31" fmla="*/ 63 h 113"/>
                <a:gd name="T32" fmla="*/ 2 w 114"/>
                <a:gd name="T33" fmla="*/ 70 h 113"/>
                <a:gd name="T34" fmla="*/ 4 w 114"/>
                <a:gd name="T35" fmla="*/ 80 h 113"/>
                <a:gd name="T36" fmla="*/ 7 w 114"/>
                <a:gd name="T37" fmla="*/ 85 h 113"/>
                <a:gd name="T38" fmla="*/ 10 w 114"/>
                <a:gd name="T39" fmla="*/ 92 h 113"/>
                <a:gd name="T40" fmla="*/ 15 w 114"/>
                <a:gd name="T41" fmla="*/ 96 h 113"/>
                <a:gd name="T42" fmla="*/ 19 w 114"/>
                <a:gd name="T43" fmla="*/ 99 h 113"/>
                <a:gd name="T44" fmla="*/ 22 w 114"/>
                <a:gd name="T45" fmla="*/ 102 h 113"/>
                <a:gd name="T46" fmla="*/ 27 w 114"/>
                <a:gd name="T47" fmla="*/ 106 h 113"/>
                <a:gd name="T48" fmla="*/ 38 w 114"/>
                <a:gd name="T49" fmla="*/ 111 h 113"/>
                <a:gd name="T50" fmla="*/ 44 w 114"/>
                <a:gd name="T51" fmla="*/ 111 h 113"/>
                <a:gd name="T52" fmla="*/ 51 w 114"/>
                <a:gd name="T53" fmla="*/ 113 h 113"/>
                <a:gd name="T54" fmla="*/ 58 w 114"/>
                <a:gd name="T55" fmla="*/ 113 h 113"/>
                <a:gd name="T56" fmla="*/ 65 w 114"/>
                <a:gd name="T57" fmla="*/ 111 h 113"/>
                <a:gd name="T58" fmla="*/ 77 w 114"/>
                <a:gd name="T59" fmla="*/ 107 h 113"/>
                <a:gd name="T60" fmla="*/ 82 w 114"/>
                <a:gd name="T61" fmla="*/ 106 h 113"/>
                <a:gd name="T62" fmla="*/ 87 w 114"/>
                <a:gd name="T63" fmla="*/ 104 h 113"/>
                <a:gd name="T64" fmla="*/ 91 w 114"/>
                <a:gd name="T65" fmla="*/ 101 h 113"/>
                <a:gd name="T66" fmla="*/ 96 w 114"/>
                <a:gd name="T67" fmla="*/ 97 h 113"/>
                <a:gd name="T68" fmla="*/ 101 w 114"/>
                <a:gd name="T69" fmla="*/ 92 h 113"/>
                <a:gd name="T70" fmla="*/ 104 w 114"/>
                <a:gd name="T71" fmla="*/ 87 h 113"/>
                <a:gd name="T72" fmla="*/ 111 w 114"/>
                <a:gd name="T73" fmla="*/ 78 h 113"/>
                <a:gd name="T74" fmla="*/ 114 w 114"/>
                <a:gd name="T75" fmla="*/ 70 h 113"/>
                <a:gd name="T76" fmla="*/ 114 w 114"/>
                <a:gd name="T77" fmla="*/ 63 h 113"/>
                <a:gd name="T78" fmla="*/ 114 w 114"/>
                <a:gd name="T79" fmla="*/ 55 h 113"/>
                <a:gd name="T80" fmla="*/ 114 w 114"/>
                <a:gd name="T81" fmla="*/ 48 h 113"/>
                <a:gd name="T82" fmla="*/ 114 w 114"/>
                <a:gd name="T83" fmla="*/ 41 h 113"/>
                <a:gd name="T84" fmla="*/ 111 w 114"/>
                <a:gd name="T85" fmla="*/ 29 h 113"/>
                <a:gd name="T86" fmla="*/ 108 w 114"/>
                <a:gd name="T87" fmla="*/ 26 h 113"/>
                <a:gd name="T88" fmla="*/ 102 w 114"/>
                <a:gd name="T89" fmla="*/ 19 h 113"/>
                <a:gd name="T90" fmla="*/ 97 w 114"/>
                <a:gd name="T91" fmla="*/ 15 h 113"/>
                <a:gd name="T92" fmla="*/ 94 w 114"/>
                <a:gd name="T93" fmla="*/ 10 h 113"/>
                <a:gd name="T94" fmla="*/ 84 w 114"/>
                <a:gd name="T95" fmla="*/ 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3"/>
                <a:gd name="T146" fmla="*/ 114 w 11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3">
                  <a:moveTo>
                    <a:pt x="84" y="5"/>
                  </a:moveTo>
                  <a:lnTo>
                    <a:pt x="79" y="3"/>
                  </a:lnTo>
                  <a:lnTo>
                    <a:pt x="77" y="3"/>
                  </a:lnTo>
                  <a:lnTo>
                    <a:pt x="75" y="3"/>
                  </a:lnTo>
                  <a:lnTo>
                    <a:pt x="73" y="2"/>
                  </a:lnTo>
                  <a:lnTo>
                    <a:pt x="72" y="2"/>
                  </a:lnTo>
                  <a:lnTo>
                    <a:pt x="70" y="2"/>
                  </a:lnTo>
                  <a:lnTo>
                    <a:pt x="68" y="2"/>
                  </a:lnTo>
                  <a:lnTo>
                    <a:pt x="67" y="2"/>
                  </a:lnTo>
                  <a:lnTo>
                    <a:pt x="65" y="2"/>
                  </a:lnTo>
                  <a:lnTo>
                    <a:pt x="63" y="2"/>
                  </a:lnTo>
                  <a:lnTo>
                    <a:pt x="62" y="2"/>
                  </a:lnTo>
                  <a:lnTo>
                    <a:pt x="60" y="2"/>
                  </a:lnTo>
                  <a:lnTo>
                    <a:pt x="58" y="0"/>
                  </a:lnTo>
                  <a:lnTo>
                    <a:pt x="56" y="2"/>
                  </a:lnTo>
                  <a:lnTo>
                    <a:pt x="55" y="2"/>
                  </a:lnTo>
                  <a:lnTo>
                    <a:pt x="53" y="2"/>
                  </a:lnTo>
                  <a:lnTo>
                    <a:pt x="51" y="2"/>
                  </a:lnTo>
                  <a:lnTo>
                    <a:pt x="50" y="2"/>
                  </a:lnTo>
                  <a:lnTo>
                    <a:pt x="48" y="2"/>
                  </a:lnTo>
                  <a:lnTo>
                    <a:pt x="46" y="2"/>
                  </a:lnTo>
                  <a:lnTo>
                    <a:pt x="44" y="3"/>
                  </a:lnTo>
                  <a:lnTo>
                    <a:pt x="43" y="3"/>
                  </a:lnTo>
                  <a:lnTo>
                    <a:pt x="38" y="5"/>
                  </a:lnTo>
                  <a:lnTo>
                    <a:pt x="36" y="5"/>
                  </a:lnTo>
                  <a:lnTo>
                    <a:pt x="34" y="5"/>
                  </a:lnTo>
                  <a:lnTo>
                    <a:pt x="33" y="7"/>
                  </a:lnTo>
                  <a:lnTo>
                    <a:pt x="31" y="7"/>
                  </a:lnTo>
                  <a:lnTo>
                    <a:pt x="29" y="9"/>
                  </a:lnTo>
                  <a:lnTo>
                    <a:pt x="27" y="9"/>
                  </a:lnTo>
                  <a:lnTo>
                    <a:pt x="26" y="10"/>
                  </a:lnTo>
                  <a:lnTo>
                    <a:pt x="24" y="12"/>
                  </a:lnTo>
                  <a:lnTo>
                    <a:pt x="22" y="12"/>
                  </a:lnTo>
                  <a:lnTo>
                    <a:pt x="22" y="14"/>
                  </a:lnTo>
                  <a:lnTo>
                    <a:pt x="21" y="14"/>
                  </a:lnTo>
                  <a:lnTo>
                    <a:pt x="21" y="15"/>
                  </a:lnTo>
                  <a:lnTo>
                    <a:pt x="19" y="15"/>
                  </a:lnTo>
                  <a:lnTo>
                    <a:pt x="19" y="17"/>
                  </a:lnTo>
                  <a:lnTo>
                    <a:pt x="17" y="17"/>
                  </a:lnTo>
                  <a:lnTo>
                    <a:pt x="17" y="19"/>
                  </a:lnTo>
                  <a:lnTo>
                    <a:pt x="15" y="19"/>
                  </a:lnTo>
                  <a:lnTo>
                    <a:pt x="14" y="20"/>
                  </a:lnTo>
                  <a:lnTo>
                    <a:pt x="12" y="22"/>
                  </a:lnTo>
                  <a:lnTo>
                    <a:pt x="12" y="24"/>
                  </a:lnTo>
                  <a:lnTo>
                    <a:pt x="10" y="26"/>
                  </a:lnTo>
                  <a:lnTo>
                    <a:pt x="9" y="27"/>
                  </a:lnTo>
                  <a:lnTo>
                    <a:pt x="7" y="29"/>
                  </a:lnTo>
                  <a:lnTo>
                    <a:pt x="7" y="31"/>
                  </a:lnTo>
                  <a:lnTo>
                    <a:pt x="5" y="34"/>
                  </a:lnTo>
                  <a:lnTo>
                    <a:pt x="4" y="38"/>
                  </a:lnTo>
                  <a:lnTo>
                    <a:pt x="4" y="39"/>
                  </a:lnTo>
                  <a:lnTo>
                    <a:pt x="2" y="41"/>
                  </a:lnTo>
                  <a:lnTo>
                    <a:pt x="2" y="43"/>
                  </a:lnTo>
                  <a:lnTo>
                    <a:pt x="2" y="44"/>
                  </a:lnTo>
                  <a:lnTo>
                    <a:pt x="2" y="46"/>
                  </a:lnTo>
                  <a:lnTo>
                    <a:pt x="0" y="48"/>
                  </a:lnTo>
                  <a:lnTo>
                    <a:pt x="0" y="49"/>
                  </a:lnTo>
                  <a:lnTo>
                    <a:pt x="0" y="51"/>
                  </a:lnTo>
                  <a:lnTo>
                    <a:pt x="0" y="53"/>
                  </a:lnTo>
                  <a:lnTo>
                    <a:pt x="0" y="55"/>
                  </a:lnTo>
                  <a:lnTo>
                    <a:pt x="0" y="56"/>
                  </a:lnTo>
                  <a:lnTo>
                    <a:pt x="0" y="58"/>
                  </a:lnTo>
                  <a:lnTo>
                    <a:pt x="0" y="61"/>
                  </a:lnTo>
                  <a:lnTo>
                    <a:pt x="0" y="63"/>
                  </a:lnTo>
                  <a:lnTo>
                    <a:pt x="0" y="65"/>
                  </a:lnTo>
                  <a:lnTo>
                    <a:pt x="0" y="67"/>
                  </a:lnTo>
                  <a:lnTo>
                    <a:pt x="0" y="68"/>
                  </a:lnTo>
                  <a:lnTo>
                    <a:pt x="2" y="70"/>
                  </a:lnTo>
                  <a:lnTo>
                    <a:pt x="2" y="72"/>
                  </a:lnTo>
                  <a:lnTo>
                    <a:pt x="2" y="73"/>
                  </a:lnTo>
                  <a:lnTo>
                    <a:pt x="2" y="75"/>
                  </a:lnTo>
                  <a:lnTo>
                    <a:pt x="4" y="80"/>
                  </a:lnTo>
                  <a:lnTo>
                    <a:pt x="5" y="80"/>
                  </a:lnTo>
                  <a:lnTo>
                    <a:pt x="5" y="84"/>
                  </a:lnTo>
                  <a:lnTo>
                    <a:pt x="5" y="85"/>
                  </a:lnTo>
                  <a:lnTo>
                    <a:pt x="7" y="85"/>
                  </a:lnTo>
                  <a:lnTo>
                    <a:pt x="7" y="87"/>
                  </a:lnTo>
                  <a:lnTo>
                    <a:pt x="9" y="89"/>
                  </a:lnTo>
                  <a:lnTo>
                    <a:pt x="10" y="90"/>
                  </a:lnTo>
                  <a:lnTo>
                    <a:pt x="10" y="92"/>
                  </a:lnTo>
                  <a:lnTo>
                    <a:pt x="12" y="92"/>
                  </a:lnTo>
                  <a:lnTo>
                    <a:pt x="12" y="94"/>
                  </a:lnTo>
                  <a:lnTo>
                    <a:pt x="14" y="94"/>
                  </a:lnTo>
                  <a:lnTo>
                    <a:pt x="15" y="96"/>
                  </a:lnTo>
                  <a:lnTo>
                    <a:pt x="15" y="97"/>
                  </a:lnTo>
                  <a:lnTo>
                    <a:pt x="17" y="97"/>
                  </a:lnTo>
                  <a:lnTo>
                    <a:pt x="17" y="99"/>
                  </a:lnTo>
                  <a:lnTo>
                    <a:pt x="19" y="99"/>
                  </a:lnTo>
                  <a:lnTo>
                    <a:pt x="19" y="101"/>
                  </a:lnTo>
                  <a:lnTo>
                    <a:pt x="21" y="101"/>
                  </a:lnTo>
                  <a:lnTo>
                    <a:pt x="22" y="101"/>
                  </a:lnTo>
                  <a:lnTo>
                    <a:pt x="22" y="102"/>
                  </a:lnTo>
                  <a:lnTo>
                    <a:pt x="22" y="104"/>
                  </a:lnTo>
                  <a:lnTo>
                    <a:pt x="26" y="104"/>
                  </a:lnTo>
                  <a:lnTo>
                    <a:pt x="27" y="104"/>
                  </a:lnTo>
                  <a:lnTo>
                    <a:pt x="27" y="106"/>
                  </a:lnTo>
                  <a:lnTo>
                    <a:pt x="31" y="107"/>
                  </a:lnTo>
                  <a:lnTo>
                    <a:pt x="36" y="109"/>
                  </a:lnTo>
                  <a:lnTo>
                    <a:pt x="38" y="109"/>
                  </a:lnTo>
                  <a:lnTo>
                    <a:pt x="38" y="111"/>
                  </a:lnTo>
                  <a:lnTo>
                    <a:pt x="39" y="111"/>
                  </a:lnTo>
                  <a:lnTo>
                    <a:pt x="41" y="111"/>
                  </a:lnTo>
                  <a:lnTo>
                    <a:pt x="43" y="111"/>
                  </a:lnTo>
                  <a:lnTo>
                    <a:pt x="44" y="111"/>
                  </a:lnTo>
                  <a:lnTo>
                    <a:pt x="46" y="113"/>
                  </a:lnTo>
                  <a:lnTo>
                    <a:pt x="48" y="113"/>
                  </a:lnTo>
                  <a:lnTo>
                    <a:pt x="50" y="113"/>
                  </a:lnTo>
                  <a:lnTo>
                    <a:pt x="51" y="113"/>
                  </a:lnTo>
                  <a:lnTo>
                    <a:pt x="53" y="113"/>
                  </a:lnTo>
                  <a:lnTo>
                    <a:pt x="55" y="113"/>
                  </a:lnTo>
                  <a:lnTo>
                    <a:pt x="56" y="113"/>
                  </a:lnTo>
                  <a:lnTo>
                    <a:pt x="58" y="113"/>
                  </a:lnTo>
                  <a:lnTo>
                    <a:pt x="60" y="113"/>
                  </a:lnTo>
                  <a:lnTo>
                    <a:pt x="62" y="113"/>
                  </a:lnTo>
                  <a:lnTo>
                    <a:pt x="63" y="113"/>
                  </a:lnTo>
                  <a:lnTo>
                    <a:pt x="65" y="111"/>
                  </a:lnTo>
                  <a:lnTo>
                    <a:pt x="67" y="111"/>
                  </a:lnTo>
                  <a:lnTo>
                    <a:pt x="68" y="111"/>
                  </a:lnTo>
                  <a:lnTo>
                    <a:pt x="72" y="111"/>
                  </a:lnTo>
                  <a:lnTo>
                    <a:pt x="77" y="107"/>
                  </a:lnTo>
                  <a:lnTo>
                    <a:pt x="79" y="107"/>
                  </a:lnTo>
                  <a:lnTo>
                    <a:pt x="80" y="107"/>
                  </a:lnTo>
                  <a:lnTo>
                    <a:pt x="80" y="106"/>
                  </a:lnTo>
                  <a:lnTo>
                    <a:pt x="82" y="106"/>
                  </a:lnTo>
                  <a:lnTo>
                    <a:pt x="84" y="106"/>
                  </a:lnTo>
                  <a:lnTo>
                    <a:pt x="84" y="104"/>
                  </a:lnTo>
                  <a:lnTo>
                    <a:pt x="85" y="104"/>
                  </a:lnTo>
                  <a:lnTo>
                    <a:pt x="87" y="104"/>
                  </a:lnTo>
                  <a:lnTo>
                    <a:pt x="89" y="104"/>
                  </a:lnTo>
                  <a:lnTo>
                    <a:pt x="89" y="102"/>
                  </a:lnTo>
                  <a:lnTo>
                    <a:pt x="89" y="101"/>
                  </a:lnTo>
                  <a:lnTo>
                    <a:pt x="91" y="101"/>
                  </a:lnTo>
                  <a:lnTo>
                    <a:pt x="92" y="101"/>
                  </a:lnTo>
                  <a:lnTo>
                    <a:pt x="94" y="99"/>
                  </a:lnTo>
                  <a:lnTo>
                    <a:pt x="94" y="97"/>
                  </a:lnTo>
                  <a:lnTo>
                    <a:pt x="96" y="97"/>
                  </a:lnTo>
                  <a:lnTo>
                    <a:pt x="97" y="96"/>
                  </a:lnTo>
                  <a:lnTo>
                    <a:pt x="97" y="94"/>
                  </a:lnTo>
                  <a:lnTo>
                    <a:pt x="99" y="92"/>
                  </a:lnTo>
                  <a:lnTo>
                    <a:pt x="101" y="92"/>
                  </a:lnTo>
                  <a:lnTo>
                    <a:pt x="102" y="92"/>
                  </a:lnTo>
                  <a:lnTo>
                    <a:pt x="102" y="90"/>
                  </a:lnTo>
                  <a:lnTo>
                    <a:pt x="104" y="89"/>
                  </a:lnTo>
                  <a:lnTo>
                    <a:pt x="104" y="87"/>
                  </a:lnTo>
                  <a:lnTo>
                    <a:pt x="106" y="85"/>
                  </a:lnTo>
                  <a:lnTo>
                    <a:pt x="108" y="84"/>
                  </a:lnTo>
                  <a:lnTo>
                    <a:pt x="108" y="82"/>
                  </a:lnTo>
                  <a:lnTo>
                    <a:pt x="111" y="78"/>
                  </a:lnTo>
                  <a:lnTo>
                    <a:pt x="111" y="75"/>
                  </a:lnTo>
                  <a:lnTo>
                    <a:pt x="113" y="72"/>
                  </a:lnTo>
                  <a:lnTo>
                    <a:pt x="113" y="70"/>
                  </a:lnTo>
                  <a:lnTo>
                    <a:pt x="114" y="70"/>
                  </a:lnTo>
                  <a:lnTo>
                    <a:pt x="114" y="68"/>
                  </a:lnTo>
                  <a:lnTo>
                    <a:pt x="114" y="67"/>
                  </a:lnTo>
                  <a:lnTo>
                    <a:pt x="114" y="65"/>
                  </a:lnTo>
                  <a:lnTo>
                    <a:pt x="114" y="63"/>
                  </a:lnTo>
                  <a:lnTo>
                    <a:pt x="114" y="61"/>
                  </a:lnTo>
                  <a:lnTo>
                    <a:pt x="114" y="58"/>
                  </a:lnTo>
                  <a:lnTo>
                    <a:pt x="114" y="56"/>
                  </a:lnTo>
                  <a:lnTo>
                    <a:pt x="114" y="55"/>
                  </a:lnTo>
                  <a:lnTo>
                    <a:pt x="114" y="53"/>
                  </a:lnTo>
                  <a:lnTo>
                    <a:pt x="114" y="51"/>
                  </a:lnTo>
                  <a:lnTo>
                    <a:pt x="114" y="49"/>
                  </a:lnTo>
                  <a:lnTo>
                    <a:pt x="114" y="48"/>
                  </a:lnTo>
                  <a:lnTo>
                    <a:pt x="114" y="46"/>
                  </a:lnTo>
                  <a:lnTo>
                    <a:pt x="114" y="44"/>
                  </a:lnTo>
                  <a:lnTo>
                    <a:pt x="114" y="43"/>
                  </a:lnTo>
                  <a:lnTo>
                    <a:pt x="114" y="41"/>
                  </a:lnTo>
                  <a:lnTo>
                    <a:pt x="114" y="39"/>
                  </a:lnTo>
                  <a:lnTo>
                    <a:pt x="113" y="38"/>
                  </a:lnTo>
                  <a:lnTo>
                    <a:pt x="111" y="32"/>
                  </a:lnTo>
                  <a:lnTo>
                    <a:pt x="111" y="29"/>
                  </a:lnTo>
                  <a:lnTo>
                    <a:pt x="109" y="29"/>
                  </a:lnTo>
                  <a:lnTo>
                    <a:pt x="109" y="27"/>
                  </a:lnTo>
                  <a:lnTo>
                    <a:pt x="108" y="27"/>
                  </a:lnTo>
                  <a:lnTo>
                    <a:pt x="108" y="26"/>
                  </a:lnTo>
                  <a:lnTo>
                    <a:pt x="106" y="24"/>
                  </a:lnTo>
                  <a:lnTo>
                    <a:pt x="104" y="22"/>
                  </a:lnTo>
                  <a:lnTo>
                    <a:pt x="104" y="20"/>
                  </a:lnTo>
                  <a:lnTo>
                    <a:pt x="102" y="19"/>
                  </a:lnTo>
                  <a:lnTo>
                    <a:pt x="101" y="19"/>
                  </a:lnTo>
                  <a:lnTo>
                    <a:pt x="101" y="17"/>
                  </a:lnTo>
                  <a:lnTo>
                    <a:pt x="99" y="17"/>
                  </a:lnTo>
                  <a:lnTo>
                    <a:pt x="97" y="15"/>
                  </a:lnTo>
                  <a:lnTo>
                    <a:pt x="97" y="14"/>
                  </a:lnTo>
                  <a:lnTo>
                    <a:pt x="96" y="14"/>
                  </a:lnTo>
                  <a:lnTo>
                    <a:pt x="94" y="12"/>
                  </a:lnTo>
                  <a:lnTo>
                    <a:pt x="94" y="10"/>
                  </a:lnTo>
                  <a:lnTo>
                    <a:pt x="92" y="10"/>
                  </a:lnTo>
                  <a:lnTo>
                    <a:pt x="89" y="9"/>
                  </a:lnTo>
                  <a:lnTo>
                    <a:pt x="87" y="7"/>
                  </a:lnTo>
                  <a:lnTo>
                    <a:pt x="84" y="5"/>
                  </a:lnTo>
                  <a:close/>
                </a:path>
              </a:pathLst>
            </a:custGeom>
            <a:solidFill>
              <a:srgbClr val="808080"/>
            </a:solidFill>
            <a:ln w="9525">
              <a:noFill/>
              <a:round/>
              <a:headEnd/>
              <a:tailEnd/>
            </a:ln>
          </p:spPr>
          <p:txBody>
            <a:bodyPr/>
            <a:lstStyle/>
            <a:p>
              <a:endParaRPr lang="en-US"/>
            </a:p>
          </p:txBody>
        </p:sp>
        <p:sp>
          <p:nvSpPr>
            <p:cNvPr id="649" name="Freeform 2820"/>
            <p:cNvSpPr>
              <a:spLocks/>
            </p:cNvSpPr>
            <p:nvPr/>
          </p:nvSpPr>
          <p:spPr bwMode="auto">
            <a:xfrm>
              <a:off x="3431" y="2617"/>
              <a:ext cx="114" cy="111"/>
            </a:xfrm>
            <a:custGeom>
              <a:avLst/>
              <a:gdLst>
                <a:gd name="T0" fmla="*/ 77 w 114"/>
                <a:gd name="T1" fmla="*/ 1 h 111"/>
                <a:gd name="T2" fmla="*/ 70 w 114"/>
                <a:gd name="T3" fmla="*/ 0 h 111"/>
                <a:gd name="T4" fmla="*/ 65 w 114"/>
                <a:gd name="T5" fmla="*/ 0 h 111"/>
                <a:gd name="T6" fmla="*/ 58 w 114"/>
                <a:gd name="T7" fmla="*/ 0 h 111"/>
                <a:gd name="T8" fmla="*/ 51 w 114"/>
                <a:gd name="T9" fmla="*/ 0 h 111"/>
                <a:gd name="T10" fmla="*/ 43 w 114"/>
                <a:gd name="T11" fmla="*/ 1 h 111"/>
                <a:gd name="T12" fmla="*/ 33 w 114"/>
                <a:gd name="T13" fmla="*/ 5 h 111"/>
                <a:gd name="T14" fmla="*/ 26 w 114"/>
                <a:gd name="T15" fmla="*/ 8 h 111"/>
                <a:gd name="T16" fmla="*/ 22 w 114"/>
                <a:gd name="T17" fmla="*/ 13 h 111"/>
                <a:gd name="T18" fmla="*/ 16 w 114"/>
                <a:gd name="T19" fmla="*/ 17 h 111"/>
                <a:gd name="T20" fmla="*/ 12 w 114"/>
                <a:gd name="T21" fmla="*/ 20 h 111"/>
                <a:gd name="T22" fmla="*/ 9 w 114"/>
                <a:gd name="T23" fmla="*/ 25 h 111"/>
                <a:gd name="T24" fmla="*/ 4 w 114"/>
                <a:gd name="T25" fmla="*/ 37 h 111"/>
                <a:gd name="T26" fmla="*/ 2 w 114"/>
                <a:gd name="T27" fmla="*/ 46 h 111"/>
                <a:gd name="T28" fmla="*/ 0 w 114"/>
                <a:gd name="T29" fmla="*/ 53 h 111"/>
                <a:gd name="T30" fmla="*/ 0 w 114"/>
                <a:gd name="T31" fmla="*/ 59 h 111"/>
                <a:gd name="T32" fmla="*/ 0 w 114"/>
                <a:gd name="T33" fmla="*/ 66 h 111"/>
                <a:gd name="T34" fmla="*/ 4 w 114"/>
                <a:gd name="T35" fmla="*/ 78 h 111"/>
                <a:gd name="T36" fmla="*/ 7 w 114"/>
                <a:gd name="T37" fmla="*/ 85 h 111"/>
                <a:gd name="T38" fmla="*/ 9 w 114"/>
                <a:gd name="T39" fmla="*/ 90 h 111"/>
                <a:gd name="T40" fmla="*/ 14 w 114"/>
                <a:gd name="T41" fmla="*/ 93 h 111"/>
                <a:gd name="T42" fmla="*/ 19 w 114"/>
                <a:gd name="T43" fmla="*/ 99 h 111"/>
                <a:gd name="T44" fmla="*/ 22 w 114"/>
                <a:gd name="T45" fmla="*/ 102 h 111"/>
                <a:gd name="T46" fmla="*/ 27 w 114"/>
                <a:gd name="T47" fmla="*/ 105 h 111"/>
                <a:gd name="T48" fmla="*/ 39 w 114"/>
                <a:gd name="T49" fmla="*/ 109 h 111"/>
                <a:gd name="T50" fmla="*/ 46 w 114"/>
                <a:gd name="T51" fmla="*/ 111 h 111"/>
                <a:gd name="T52" fmla="*/ 53 w 114"/>
                <a:gd name="T53" fmla="*/ 111 h 111"/>
                <a:gd name="T54" fmla="*/ 60 w 114"/>
                <a:gd name="T55" fmla="*/ 111 h 111"/>
                <a:gd name="T56" fmla="*/ 67 w 114"/>
                <a:gd name="T57" fmla="*/ 111 h 111"/>
                <a:gd name="T58" fmla="*/ 79 w 114"/>
                <a:gd name="T59" fmla="*/ 107 h 111"/>
                <a:gd name="T60" fmla="*/ 84 w 114"/>
                <a:gd name="T61" fmla="*/ 104 h 111"/>
                <a:gd name="T62" fmla="*/ 89 w 114"/>
                <a:gd name="T63" fmla="*/ 100 h 111"/>
                <a:gd name="T64" fmla="*/ 94 w 114"/>
                <a:gd name="T65" fmla="*/ 97 h 111"/>
                <a:gd name="T66" fmla="*/ 97 w 114"/>
                <a:gd name="T67" fmla="*/ 93 h 111"/>
                <a:gd name="T68" fmla="*/ 102 w 114"/>
                <a:gd name="T69" fmla="*/ 88 h 111"/>
                <a:gd name="T70" fmla="*/ 106 w 114"/>
                <a:gd name="T71" fmla="*/ 85 h 111"/>
                <a:gd name="T72" fmla="*/ 111 w 114"/>
                <a:gd name="T73" fmla="*/ 75 h 111"/>
                <a:gd name="T74" fmla="*/ 114 w 114"/>
                <a:gd name="T75" fmla="*/ 70 h 111"/>
                <a:gd name="T76" fmla="*/ 114 w 114"/>
                <a:gd name="T77" fmla="*/ 63 h 111"/>
                <a:gd name="T78" fmla="*/ 114 w 114"/>
                <a:gd name="T79" fmla="*/ 56 h 111"/>
                <a:gd name="T80" fmla="*/ 114 w 114"/>
                <a:gd name="T81" fmla="*/ 49 h 111"/>
                <a:gd name="T82" fmla="*/ 114 w 114"/>
                <a:gd name="T83" fmla="*/ 42 h 111"/>
                <a:gd name="T84" fmla="*/ 113 w 114"/>
                <a:gd name="T85" fmla="*/ 37 h 111"/>
                <a:gd name="T86" fmla="*/ 109 w 114"/>
                <a:gd name="T87" fmla="*/ 27 h 111"/>
                <a:gd name="T88" fmla="*/ 104 w 114"/>
                <a:gd name="T89" fmla="*/ 22 h 111"/>
                <a:gd name="T90" fmla="*/ 101 w 114"/>
                <a:gd name="T91" fmla="*/ 17 h 111"/>
                <a:gd name="T92" fmla="*/ 96 w 114"/>
                <a:gd name="T93" fmla="*/ 13 h 111"/>
                <a:gd name="T94" fmla="*/ 92 w 114"/>
                <a:gd name="T95" fmla="*/ 8 h 111"/>
                <a:gd name="T96" fmla="*/ 87 w 114"/>
                <a:gd name="T97" fmla="*/ 5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1"/>
                <a:gd name="T149" fmla="*/ 114 w 114"/>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1">
                  <a:moveTo>
                    <a:pt x="82" y="5"/>
                  </a:moveTo>
                  <a:lnTo>
                    <a:pt x="79" y="3"/>
                  </a:lnTo>
                  <a:lnTo>
                    <a:pt x="77" y="3"/>
                  </a:lnTo>
                  <a:lnTo>
                    <a:pt x="77" y="1"/>
                  </a:lnTo>
                  <a:lnTo>
                    <a:pt x="75" y="1"/>
                  </a:lnTo>
                  <a:lnTo>
                    <a:pt x="73" y="1"/>
                  </a:lnTo>
                  <a:lnTo>
                    <a:pt x="72" y="1"/>
                  </a:lnTo>
                  <a:lnTo>
                    <a:pt x="70" y="0"/>
                  </a:lnTo>
                  <a:lnTo>
                    <a:pt x="68" y="1"/>
                  </a:lnTo>
                  <a:lnTo>
                    <a:pt x="68" y="0"/>
                  </a:lnTo>
                  <a:lnTo>
                    <a:pt x="67" y="0"/>
                  </a:lnTo>
                  <a:lnTo>
                    <a:pt x="65" y="0"/>
                  </a:lnTo>
                  <a:lnTo>
                    <a:pt x="63" y="0"/>
                  </a:lnTo>
                  <a:lnTo>
                    <a:pt x="62" y="0"/>
                  </a:lnTo>
                  <a:lnTo>
                    <a:pt x="60" y="0"/>
                  </a:lnTo>
                  <a:lnTo>
                    <a:pt x="58" y="0"/>
                  </a:lnTo>
                  <a:lnTo>
                    <a:pt x="56" y="0"/>
                  </a:lnTo>
                  <a:lnTo>
                    <a:pt x="55" y="0"/>
                  </a:lnTo>
                  <a:lnTo>
                    <a:pt x="53" y="0"/>
                  </a:lnTo>
                  <a:lnTo>
                    <a:pt x="51" y="0"/>
                  </a:lnTo>
                  <a:lnTo>
                    <a:pt x="50" y="1"/>
                  </a:lnTo>
                  <a:lnTo>
                    <a:pt x="48" y="1"/>
                  </a:lnTo>
                  <a:lnTo>
                    <a:pt x="46" y="1"/>
                  </a:lnTo>
                  <a:lnTo>
                    <a:pt x="43" y="1"/>
                  </a:lnTo>
                  <a:lnTo>
                    <a:pt x="36" y="3"/>
                  </a:lnTo>
                  <a:lnTo>
                    <a:pt x="36" y="5"/>
                  </a:lnTo>
                  <a:lnTo>
                    <a:pt x="34" y="5"/>
                  </a:lnTo>
                  <a:lnTo>
                    <a:pt x="33" y="5"/>
                  </a:lnTo>
                  <a:lnTo>
                    <a:pt x="31" y="7"/>
                  </a:lnTo>
                  <a:lnTo>
                    <a:pt x="29" y="7"/>
                  </a:lnTo>
                  <a:lnTo>
                    <a:pt x="27" y="8"/>
                  </a:lnTo>
                  <a:lnTo>
                    <a:pt x="26" y="8"/>
                  </a:lnTo>
                  <a:lnTo>
                    <a:pt x="26" y="10"/>
                  </a:lnTo>
                  <a:lnTo>
                    <a:pt x="24" y="12"/>
                  </a:lnTo>
                  <a:lnTo>
                    <a:pt x="22" y="12"/>
                  </a:lnTo>
                  <a:lnTo>
                    <a:pt x="22" y="13"/>
                  </a:lnTo>
                  <a:lnTo>
                    <a:pt x="21" y="13"/>
                  </a:lnTo>
                  <a:lnTo>
                    <a:pt x="19" y="15"/>
                  </a:lnTo>
                  <a:lnTo>
                    <a:pt x="17" y="15"/>
                  </a:lnTo>
                  <a:lnTo>
                    <a:pt x="16" y="17"/>
                  </a:lnTo>
                  <a:lnTo>
                    <a:pt x="16" y="18"/>
                  </a:lnTo>
                  <a:lnTo>
                    <a:pt x="14" y="18"/>
                  </a:lnTo>
                  <a:lnTo>
                    <a:pt x="14" y="20"/>
                  </a:lnTo>
                  <a:lnTo>
                    <a:pt x="12" y="20"/>
                  </a:lnTo>
                  <a:lnTo>
                    <a:pt x="12" y="22"/>
                  </a:lnTo>
                  <a:lnTo>
                    <a:pt x="10" y="24"/>
                  </a:lnTo>
                  <a:lnTo>
                    <a:pt x="9" y="24"/>
                  </a:lnTo>
                  <a:lnTo>
                    <a:pt x="9" y="25"/>
                  </a:lnTo>
                  <a:lnTo>
                    <a:pt x="7" y="29"/>
                  </a:lnTo>
                  <a:lnTo>
                    <a:pt x="5" y="34"/>
                  </a:lnTo>
                  <a:lnTo>
                    <a:pt x="4" y="35"/>
                  </a:lnTo>
                  <a:lnTo>
                    <a:pt x="4" y="37"/>
                  </a:lnTo>
                  <a:lnTo>
                    <a:pt x="2" y="39"/>
                  </a:lnTo>
                  <a:lnTo>
                    <a:pt x="2" y="41"/>
                  </a:lnTo>
                  <a:lnTo>
                    <a:pt x="2" y="42"/>
                  </a:lnTo>
                  <a:lnTo>
                    <a:pt x="2" y="46"/>
                  </a:lnTo>
                  <a:lnTo>
                    <a:pt x="0" y="47"/>
                  </a:lnTo>
                  <a:lnTo>
                    <a:pt x="0" y="49"/>
                  </a:lnTo>
                  <a:lnTo>
                    <a:pt x="0" y="51"/>
                  </a:lnTo>
                  <a:lnTo>
                    <a:pt x="0" y="53"/>
                  </a:lnTo>
                  <a:lnTo>
                    <a:pt x="0" y="54"/>
                  </a:lnTo>
                  <a:lnTo>
                    <a:pt x="0" y="56"/>
                  </a:lnTo>
                  <a:lnTo>
                    <a:pt x="0" y="58"/>
                  </a:lnTo>
                  <a:lnTo>
                    <a:pt x="0" y="59"/>
                  </a:lnTo>
                  <a:lnTo>
                    <a:pt x="0" y="61"/>
                  </a:lnTo>
                  <a:lnTo>
                    <a:pt x="0" y="63"/>
                  </a:lnTo>
                  <a:lnTo>
                    <a:pt x="0" y="64"/>
                  </a:lnTo>
                  <a:lnTo>
                    <a:pt x="0" y="66"/>
                  </a:lnTo>
                  <a:lnTo>
                    <a:pt x="2" y="70"/>
                  </a:lnTo>
                  <a:lnTo>
                    <a:pt x="2" y="71"/>
                  </a:lnTo>
                  <a:lnTo>
                    <a:pt x="2" y="73"/>
                  </a:lnTo>
                  <a:lnTo>
                    <a:pt x="4" y="78"/>
                  </a:lnTo>
                  <a:lnTo>
                    <a:pt x="5" y="80"/>
                  </a:lnTo>
                  <a:lnTo>
                    <a:pt x="5" y="83"/>
                  </a:lnTo>
                  <a:lnTo>
                    <a:pt x="5" y="85"/>
                  </a:lnTo>
                  <a:lnTo>
                    <a:pt x="7" y="85"/>
                  </a:lnTo>
                  <a:lnTo>
                    <a:pt x="7" y="87"/>
                  </a:lnTo>
                  <a:lnTo>
                    <a:pt x="9" y="87"/>
                  </a:lnTo>
                  <a:lnTo>
                    <a:pt x="9" y="88"/>
                  </a:lnTo>
                  <a:lnTo>
                    <a:pt x="9" y="90"/>
                  </a:lnTo>
                  <a:lnTo>
                    <a:pt x="10" y="90"/>
                  </a:lnTo>
                  <a:lnTo>
                    <a:pt x="12" y="92"/>
                  </a:lnTo>
                  <a:lnTo>
                    <a:pt x="12" y="93"/>
                  </a:lnTo>
                  <a:lnTo>
                    <a:pt x="14" y="93"/>
                  </a:lnTo>
                  <a:lnTo>
                    <a:pt x="16" y="95"/>
                  </a:lnTo>
                  <a:lnTo>
                    <a:pt x="16" y="97"/>
                  </a:lnTo>
                  <a:lnTo>
                    <a:pt x="17" y="97"/>
                  </a:lnTo>
                  <a:lnTo>
                    <a:pt x="19" y="99"/>
                  </a:lnTo>
                  <a:lnTo>
                    <a:pt x="21" y="99"/>
                  </a:lnTo>
                  <a:lnTo>
                    <a:pt x="21" y="100"/>
                  </a:lnTo>
                  <a:lnTo>
                    <a:pt x="22" y="100"/>
                  </a:lnTo>
                  <a:lnTo>
                    <a:pt x="22" y="102"/>
                  </a:lnTo>
                  <a:lnTo>
                    <a:pt x="26" y="102"/>
                  </a:lnTo>
                  <a:lnTo>
                    <a:pt x="26" y="104"/>
                  </a:lnTo>
                  <a:lnTo>
                    <a:pt x="27" y="104"/>
                  </a:lnTo>
                  <a:lnTo>
                    <a:pt x="27" y="105"/>
                  </a:lnTo>
                  <a:lnTo>
                    <a:pt x="31" y="107"/>
                  </a:lnTo>
                  <a:lnTo>
                    <a:pt x="36" y="109"/>
                  </a:lnTo>
                  <a:lnTo>
                    <a:pt x="38" y="109"/>
                  </a:lnTo>
                  <a:lnTo>
                    <a:pt x="39" y="109"/>
                  </a:lnTo>
                  <a:lnTo>
                    <a:pt x="41" y="111"/>
                  </a:lnTo>
                  <a:lnTo>
                    <a:pt x="43" y="111"/>
                  </a:lnTo>
                  <a:lnTo>
                    <a:pt x="44" y="111"/>
                  </a:lnTo>
                  <a:lnTo>
                    <a:pt x="46" y="111"/>
                  </a:lnTo>
                  <a:lnTo>
                    <a:pt x="48" y="111"/>
                  </a:lnTo>
                  <a:lnTo>
                    <a:pt x="50" y="111"/>
                  </a:lnTo>
                  <a:lnTo>
                    <a:pt x="51" y="111"/>
                  </a:lnTo>
                  <a:lnTo>
                    <a:pt x="53" y="111"/>
                  </a:lnTo>
                  <a:lnTo>
                    <a:pt x="55" y="111"/>
                  </a:lnTo>
                  <a:lnTo>
                    <a:pt x="56" y="111"/>
                  </a:lnTo>
                  <a:lnTo>
                    <a:pt x="58" y="111"/>
                  </a:lnTo>
                  <a:lnTo>
                    <a:pt x="60" y="111"/>
                  </a:lnTo>
                  <a:lnTo>
                    <a:pt x="62" y="111"/>
                  </a:lnTo>
                  <a:lnTo>
                    <a:pt x="63" y="111"/>
                  </a:lnTo>
                  <a:lnTo>
                    <a:pt x="65" y="111"/>
                  </a:lnTo>
                  <a:lnTo>
                    <a:pt x="67" y="111"/>
                  </a:lnTo>
                  <a:lnTo>
                    <a:pt x="68" y="111"/>
                  </a:lnTo>
                  <a:lnTo>
                    <a:pt x="72" y="109"/>
                  </a:lnTo>
                  <a:lnTo>
                    <a:pt x="77" y="107"/>
                  </a:lnTo>
                  <a:lnTo>
                    <a:pt x="79" y="107"/>
                  </a:lnTo>
                  <a:lnTo>
                    <a:pt x="80" y="107"/>
                  </a:lnTo>
                  <a:lnTo>
                    <a:pt x="80" y="105"/>
                  </a:lnTo>
                  <a:lnTo>
                    <a:pt x="82" y="105"/>
                  </a:lnTo>
                  <a:lnTo>
                    <a:pt x="84" y="104"/>
                  </a:lnTo>
                  <a:lnTo>
                    <a:pt x="85" y="102"/>
                  </a:lnTo>
                  <a:lnTo>
                    <a:pt x="87" y="102"/>
                  </a:lnTo>
                  <a:lnTo>
                    <a:pt x="89" y="102"/>
                  </a:lnTo>
                  <a:lnTo>
                    <a:pt x="89" y="100"/>
                  </a:lnTo>
                  <a:lnTo>
                    <a:pt x="91" y="100"/>
                  </a:lnTo>
                  <a:lnTo>
                    <a:pt x="92" y="99"/>
                  </a:lnTo>
                  <a:lnTo>
                    <a:pt x="94" y="99"/>
                  </a:lnTo>
                  <a:lnTo>
                    <a:pt x="94" y="97"/>
                  </a:lnTo>
                  <a:lnTo>
                    <a:pt x="96" y="97"/>
                  </a:lnTo>
                  <a:lnTo>
                    <a:pt x="96" y="95"/>
                  </a:lnTo>
                  <a:lnTo>
                    <a:pt x="97" y="95"/>
                  </a:lnTo>
                  <a:lnTo>
                    <a:pt x="97" y="93"/>
                  </a:lnTo>
                  <a:lnTo>
                    <a:pt x="99" y="92"/>
                  </a:lnTo>
                  <a:lnTo>
                    <a:pt x="101" y="90"/>
                  </a:lnTo>
                  <a:lnTo>
                    <a:pt x="102" y="90"/>
                  </a:lnTo>
                  <a:lnTo>
                    <a:pt x="102" y="88"/>
                  </a:lnTo>
                  <a:lnTo>
                    <a:pt x="102" y="87"/>
                  </a:lnTo>
                  <a:lnTo>
                    <a:pt x="104" y="87"/>
                  </a:lnTo>
                  <a:lnTo>
                    <a:pt x="104" y="85"/>
                  </a:lnTo>
                  <a:lnTo>
                    <a:pt x="106" y="85"/>
                  </a:lnTo>
                  <a:lnTo>
                    <a:pt x="108" y="83"/>
                  </a:lnTo>
                  <a:lnTo>
                    <a:pt x="108" y="82"/>
                  </a:lnTo>
                  <a:lnTo>
                    <a:pt x="109" y="78"/>
                  </a:lnTo>
                  <a:lnTo>
                    <a:pt x="111" y="75"/>
                  </a:lnTo>
                  <a:lnTo>
                    <a:pt x="111" y="73"/>
                  </a:lnTo>
                  <a:lnTo>
                    <a:pt x="113" y="71"/>
                  </a:lnTo>
                  <a:lnTo>
                    <a:pt x="113" y="70"/>
                  </a:lnTo>
                  <a:lnTo>
                    <a:pt x="114" y="70"/>
                  </a:lnTo>
                  <a:lnTo>
                    <a:pt x="114" y="68"/>
                  </a:lnTo>
                  <a:lnTo>
                    <a:pt x="114" y="66"/>
                  </a:lnTo>
                  <a:lnTo>
                    <a:pt x="114" y="64"/>
                  </a:lnTo>
                  <a:lnTo>
                    <a:pt x="114" y="63"/>
                  </a:lnTo>
                  <a:lnTo>
                    <a:pt x="114" y="61"/>
                  </a:lnTo>
                  <a:lnTo>
                    <a:pt x="114" y="59"/>
                  </a:lnTo>
                  <a:lnTo>
                    <a:pt x="114" y="58"/>
                  </a:lnTo>
                  <a:lnTo>
                    <a:pt x="114" y="56"/>
                  </a:lnTo>
                  <a:lnTo>
                    <a:pt x="114" y="54"/>
                  </a:lnTo>
                  <a:lnTo>
                    <a:pt x="114" y="53"/>
                  </a:lnTo>
                  <a:lnTo>
                    <a:pt x="114" y="51"/>
                  </a:lnTo>
                  <a:lnTo>
                    <a:pt x="114" y="49"/>
                  </a:lnTo>
                  <a:lnTo>
                    <a:pt x="114" y="47"/>
                  </a:lnTo>
                  <a:lnTo>
                    <a:pt x="114" y="46"/>
                  </a:lnTo>
                  <a:lnTo>
                    <a:pt x="114" y="44"/>
                  </a:lnTo>
                  <a:lnTo>
                    <a:pt x="114" y="42"/>
                  </a:lnTo>
                  <a:lnTo>
                    <a:pt x="114" y="41"/>
                  </a:lnTo>
                  <a:lnTo>
                    <a:pt x="114" y="39"/>
                  </a:lnTo>
                  <a:lnTo>
                    <a:pt x="114" y="37"/>
                  </a:lnTo>
                  <a:lnTo>
                    <a:pt x="113" y="37"/>
                  </a:lnTo>
                  <a:lnTo>
                    <a:pt x="111" y="30"/>
                  </a:lnTo>
                  <a:lnTo>
                    <a:pt x="109" y="30"/>
                  </a:lnTo>
                  <a:lnTo>
                    <a:pt x="109" y="29"/>
                  </a:lnTo>
                  <a:lnTo>
                    <a:pt x="109" y="27"/>
                  </a:lnTo>
                  <a:lnTo>
                    <a:pt x="108" y="25"/>
                  </a:lnTo>
                  <a:lnTo>
                    <a:pt x="108" y="24"/>
                  </a:lnTo>
                  <a:lnTo>
                    <a:pt x="106" y="24"/>
                  </a:lnTo>
                  <a:lnTo>
                    <a:pt x="104" y="22"/>
                  </a:lnTo>
                  <a:lnTo>
                    <a:pt x="104" y="20"/>
                  </a:lnTo>
                  <a:lnTo>
                    <a:pt x="102" y="20"/>
                  </a:lnTo>
                  <a:lnTo>
                    <a:pt x="102" y="18"/>
                  </a:lnTo>
                  <a:lnTo>
                    <a:pt x="101" y="17"/>
                  </a:lnTo>
                  <a:lnTo>
                    <a:pt x="99" y="15"/>
                  </a:lnTo>
                  <a:lnTo>
                    <a:pt x="97" y="15"/>
                  </a:lnTo>
                  <a:lnTo>
                    <a:pt x="97" y="13"/>
                  </a:lnTo>
                  <a:lnTo>
                    <a:pt x="96" y="13"/>
                  </a:lnTo>
                  <a:lnTo>
                    <a:pt x="96" y="12"/>
                  </a:lnTo>
                  <a:lnTo>
                    <a:pt x="94" y="12"/>
                  </a:lnTo>
                  <a:lnTo>
                    <a:pt x="94" y="10"/>
                  </a:lnTo>
                  <a:lnTo>
                    <a:pt x="92" y="8"/>
                  </a:lnTo>
                  <a:lnTo>
                    <a:pt x="89" y="8"/>
                  </a:lnTo>
                  <a:lnTo>
                    <a:pt x="89" y="7"/>
                  </a:lnTo>
                  <a:lnTo>
                    <a:pt x="87" y="7"/>
                  </a:lnTo>
                  <a:lnTo>
                    <a:pt x="87" y="5"/>
                  </a:lnTo>
                  <a:lnTo>
                    <a:pt x="82" y="5"/>
                  </a:lnTo>
                  <a:close/>
                </a:path>
              </a:pathLst>
            </a:custGeom>
            <a:solidFill>
              <a:srgbClr val="808080"/>
            </a:solidFill>
            <a:ln w="9525">
              <a:noFill/>
              <a:round/>
              <a:headEnd/>
              <a:tailEnd/>
            </a:ln>
          </p:spPr>
          <p:txBody>
            <a:bodyPr/>
            <a:lstStyle/>
            <a:p>
              <a:endParaRPr lang="en-US"/>
            </a:p>
          </p:txBody>
        </p:sp>
        <p:sp>
          <p:nvSpPr>
            <p:cNvPr id="650" name="Freeform 2821"/>
            <p:cNvSpPr>
              <a:spLocks/>
            </p:cNvSpPr>
            <p:nvPr/>
          </p:nvSpPr>
          <p:spPr bwMode="auto">
            <a:xfrm>
              <a:off x="3562" y="2606"/>
              <a:ext cx="115" cy="111"/>
            </a:xfrm>
            <a:custGeom>
              <a:avLst/>
              <a:gdLst>
                <a:gd name="T0" fmla="*/ 77 w 115"/>
                <a:gd name="T1" fmla="*/ 2 h 111"/>
                <a:gd name="T2" fmla="*/ 70 w 115"/>
                <a:gd name="T3" fmla="*/ 0 h 111"/>
                <a:gd name="T4" fmla="*/ 65 w 115"/>
                <a:gd name="T5" fmla="*/ 0 h 111"/>
                <a:gd name="T6" fmla="*/ 58 w 115"/>
                <a:gd name="T7" fmla="*/ 0 h 111"/>
                <a:gd name="T8" fmla="*/ 52 w 115"/>
                <a:gd name="T9" fmla="*/ 0 h 111"/>
                <a:gd name="T10" fmla="*/ 45 w 115"/>
                <a:gd name="T11" fmla="*/ 2 h 111"/>
                <a:gd name="T12" fmla="*/ 35 w 115"/>
                <a:gd name="T13" fmla="*/ 6 h 111"/>
                <a:gd name="T14" fmla="*/ 29 w 115"/>
                <a:gd name="T15" fmla="*/ 7 h 111"/>
                <a:gd name="T16" fmla="*/ 24 w 115"/>
                <a:gd name="T17" fmla="*/ 12 h 111"/>
                <a:gd name="T18" fmla="*/ 19 w 115"/>
                <a:gd name="T19" fmla="*/ 16 h 111"/>
                <a:gd name="T20" fmla="*/ 14 w 115"/>
                <a:gd name="T21" fmla="*/ 19 h 111"/>
                <a:gd name="T22" fmla="*/ 11 w 115"/>
                <a:gd name="T23" fmla="*/ 24 h 111"/>
                <a:gd name="T24" fmla="*/ 9 w 115"/>
                <a:gd name="T25" fmla="*/ 31 h 111"/>
                <a:gd name="T26" fmla="*/ 2 w 115"/>
                <a:gd name="T27" fmla="*/ 40 h 111"/>
                <a:gd name="T28" fmla="*/ 0 w 115"/>
                <a:gd name="T29" fmla="*/ 50 h 111"/>
                <a:gd name="T30" fmla="*/ 0 w 115"/>
                <a:gd name="T31" fmla="*/ 57 h 111"/>
                <a:gd name="T32" fmla="*/ 0 w 115"/>
                <a:gd name="T33" fmla="*/ 64 h 111"/>
                <a:gd name="T34" fmla="*/ 2 w 115"/>
                <a:gd name="T35" fmla="*/ 72 h 111"/>
                <a:gd name="T36" fmla="*/ 6 w 115"/>
                <a:gd name="T37" fmla="*/ 84 h 111"/>
                <a:gd name="T38" fmla="*/ 9 w 115"/>
                <a:gd name="T39" fmla="*/ 87 h 111"/>
                <a:gd name="T40" fmla="*/ 14 w 115"/>
                <a:gd name="T41" fmla="*/ 93 h 111"/>
                <a:gd name="T42" fmla="*/ 19 w 115"/>
                <a:gd name="T43" fmla="*/ 98 h 111"/>
                <a:gd name="T44" fmla="*/ 23 w 115"/>
                <a:gd name="T45" fmla="*/ 101 h 111"/>
                <a:gd name="T46" fmla="*/ 28 w 115"/>
                <a:gd name="T47" fmla="*/ 104 h 111"/>
                <a:gd name="T48" fmla="*/ 38 w 115"/>
                <a:gd name="T49" fmla="*/ 110 h 111"/>
                <a:gd name="T50" fmla="*/ 45 w 115"/>
                <a:gd name="T51" fmla="*/ 111 h 111"/>
                <a:gd name="T52" fmla="*/ 52 w 115"/>
                <a:gd name="T53" fmla="*/ 111 h 111"/>
                <a:gd name="T54" fmla="*/ 58 w 115"/>
                <a:gd name="T55" fmla="*/ 111 h 111"/>
                <a:gd name="T56" fmla="*/ 65 w 115"/>
                <a:gd name="T57" fmla="*/ 111 h 111"/>
                <a:gd name="T58" fmla="*/ 74 w 115"/>
                <a:gd name="T59" fmla="*/ 110 h 111"/>
                <a:gd name="T60" fmla="*/ 82 w 115"/>
                <a:gd name="T61" fmla="*/ 106 h 111"/>
                <a:gd name="T62" fmla="*/ 87 w 115"/>
                <a:gd name="T63" fmla="*/ 103 h 111"/>
                <a:gd name="T64" fmla="*/ 93 w 115"/>
                <a:gd name="T65" fmla="*/ 99 h 111"/>
                <a:gd name="T66" fmla="*/ 96 w 115"/>
                <a:gd name="T67" fmla="*/ 96 h 111"/>
                <a:gd name="T68" fmla="*/ 101 w 115"/>
                <a:gd name="T69" fmla="*/ 93 h 111"/>
                <a:gd name="T70" fmla="*/ 104 w 115"/>
                <a:gd name="T71" fmla="*/ 87 h 111"/>
                <a:gd name="T72" fmla="*/ 108 w 115"/>
                <a:gd name="T73" fmla="*/ 82 h 111"/>
                <a:gd name="T74" fmla="*/ 113 w 115"/>
                <a:gd name="T75" fmla="*/ 72 h 111"/>
                <a:gd name="T76" fmla="*/ 115 w 115"/>
                <a:gd name="T77" fmla="*/ 67 h 111"/>
                <a:gd name="T78" fmla="*/ 115 w 115"/>
                <a:gd name="T79" fmla="*/ 60 h 111"/>
                <a:gd name="T80" fmla="*/ 115 w 115"/>
                <a:gd name="T81" fmla="*/ 53 h 111"/>
                <a:gd name="T82" fmla="*/ 115 w 115"/>
                <a:gd name="T83" fmla="*/ 46 h 111"/>
                <a:gd name="T84" fmla="*/ 115 w 115"/>
                <a:gd name="T85" fmla="*/ 40 h 111"/>
                <a:gd name="T86" fmla="*/ 111 w 115"/>
                <a:gd name="T87" fmla="*/ 29 h 111"/>
                <a:gd name="T88" fmla="*/ 106 w 115"/>
                <a:gd name="T89" fmla="*/ 24 h 111"/>
                <a:gd name="T90" fmla="*/ 104 w 115"/>
                <a:gd name="T91" fmla="*/ 19 h 111"/>
                <a:gd name="T92" fmla="*/ 101 w 115"/>
                <a:gd name="T93" fmla="*/ 16 h 111"/>
                <a:gd name="T94" fmla="*/ 96 w 115"/>
                <a:gd name="T95" fmla="*/ 14 h 111"/>
                <a:gd name="T96" fmla="*/ 93 w 115"/>
                <a:gd name="T97" fmla="*/ 9 h 111"/>
                <a:gd name="T98" fmla="*/ 84 w 115"/>
                <a:gd name="T99" fmla="*/ 6 h 1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5"/>
                <a:gd name="T151" fmla="*/ 0 h 111"/>
                <a:gd name="T152" fmla="*/ 115 w 115"/>
                <a:gd name="T153" fmla="*/ 111 h 11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5" h="111">
                  <a:moveTo>
                    <a:pt x="84" y="6"/>
                  </a:moveTo>
                  <a:lnTo>
                    <a:pt x="81" y="4"/>
                  </a:lnTo>
                  <a:lnTo>
                    <a:pt x="79" y="4"/>
                  </a:lnTo>
                  <a:lnTo>
                    <a:pt x="77" y="2"/>
                  </a:lnTo>
                  <a:lnTo>
                    <a:pt x="75" y="2"/>
                  </a:lnTo>
                  <a:lnTo>
                    <a:pt x="74" y="2"/>
                  </a:lnTo>
                  <a:lnTo>
                    <a:pt x="72" y="2"/>
                  </a:lnTo>
                  <a:lnTo>
                    <a:pt x="70" y="0"/>
                  </a:lnTo>
                  <a:lnTo>
                    <a:pt x="69" y="2"/>
                  </a:lnTo>
                  <a:lnTo>
                    <a:pt x="69" y="0"/>
                  </a:lnTo>
                  <a:lnTo>
                    <a:pt x="67" y="0"/>
                  </a:lnTo>
                  <a:lnTo>
                    <a:pt x="65" y="0"/>
                  </a:lnTo>
                  <a:lnTo>
                    <a:pt x="64" y="0"/>
                  </a:lnTo>
                  <a:lnTo>
                    <a:pt x="62" y="0"/>
                  </a:lnTo>
                  <a:lnTo>
                    <a:pt x="60" y="0"/>
                  </a:lnTo>
                  <a:lnTo>
                    <a:pt x="58" y="0"/>
                  </a:lnTo>
                  <a:lnTo>
                    <a:pt x="57" y="0"/>
                  </a:lnTo>
                  <a:lnTo>
                    <a:pt x="55" y="0"/>
                  </a:lnTo>
                  <a:lnTo>
                    <a:pt x="53" y="0"/>
                  </a:lnTo>
                  <a:lnTo>
                    <a:pt x="52" y="0"/>
                  </a:lnTo>
                  <a:lnTo>
                    <a:pt x="50" y="2"/>
                  </a:lnTo>
                  <a:lnTo>
                    <a:pt x="48" y="2"/>
                  </a:lnTo>
                  <a:lnTo>
                    <a:pt x="46" y="2"/>
                  </a:lnTo>
                  <a:lnTo>
                    <a:pt x="45" y="2"/>
                  </a:lnTo>
                  <a:lnTo>
                    <a:pt x="43" y="2"/>
                  </a:lnTo>
                  <a:lnTo>
                    <a:pt x="38" y="4"/>
                  </a:lnTo>
                  <a:lnTo>
                    <a:pt x="36" y="6"/>
                  </a:lnTo>
                  <a:lnTo>
                    <a:pt x="35" y="6"/>
                  </a:lnTo>
                  <a:lnTo>
                    <a:pt x="35" y="7"/>
                  </a:lnTo>
                  <a:lnTo>
                    <a:pt x="33" y="7"/>
                  </a:lnTo>
                  <a:lnTo>
                    <a:pt x="31" y="7"/>
                  </a:lnTo>
                  <a:lnTo>
                    <a:pt x="29" y="7"/>
                  </a:lnTo>
                  <a:lnTo>
                    <a:pt x="28" y="9"/>
                  </a:lnTo>
                  <a:lnTo>
                    <a:pt x="26" y="9"/>
                  </a:lnTo>
                  <a:lnTo>
                    <a:pt x="26" y="11"/>
                  </a:lnTo>
                  <a:lnTo>
                    <a:pt x="24" y="12"/>
                  </a:lnTo>
                  <a:lnTo>
                    <a:pt x="23" y="12"/>
                  </a:lnTo>
                  <a:lnTo>
                    <a:pt x="23" y="14"/>
                  </a:lnTo>
                  <a:lnTo>
                    <a:pt x="21" y="14"/>
                  </a:lnTo>
                  <a:lnTo>
                    <a:pt x="19" y="16"/>
                  </a:lnTo>
                  <a:lnTo>
                    <a:pt x="17" y="18"/>
                  </a:lnTo>
                  <a:lnTo>
                    <a:pt x="17" y="19"/>
                  </a:lnTo>
                  <a:lnTo>
                    <a:pt x="16" y="19"/>
                  </a:lnTo>
                  <a:lnTo>
                    <a:pt x="14" y="19"/>
                  </a:lnTo>
                  <a:lnTo>
                    <a:pt x="14" y="21"/>
                  </a:lnTo>
                  <a:lnTo>
                    <a:pt x="14" y="23"/>
                  </a:lnTo>
                  <a:lnTo>
                    <a:pt x="12" y="24"/>
                  </a:lnTo>
                  <a:lnTo>
                    <a:pt x="11" y="24"/>
                  </a:lnTo>
                  <a:lnTo>
                    <a:pt x="11" y="26"/>
                  </a:lnTo>
                  <a:lnTo>
                    <a:pt x="9" y="26"/>
                  </a:lnTo>
                  <a:lnTo>
                    <a:pt x="9" y="29"/>
                  </a:lnTo>
                  <a:lnTo>
                    <a:pt x="9" y="31"/>
                  </a:lnTo>
                  <a:lnTo>
                    <a:pt x="6" y="35"/>
                  </a:lnTo>
                  <a:lnTo>
                    <a:pt x="4" y="36"/>
                  </a:lnTo>
                  <a:lnTo>
                    <a:pt x="4" y="38"/>
                  </a:lnTo>
                  <a:lnTo>
                    <a:pt x="2" y="40"/>
                  </a:lnTo>
                  <a:lnTo>
                    <a:pt x="2" y="43"/>
                  </a:lnTo>
                  <a:lnTo>
                    <a:pt x="2" y="46"/>
                  </a:lnTo>
                  <a:lnTo>
                    <a:pt x="0" y="48"/>
                  </a:lnTo>
                  <a:lnTo>
                    <a:pt x="0" y="50"/>
                  </a:lnTo>
                  <a:lnTo>
                    <a:pt x="0" y="52"/>
                  </a:lnTo>
                  <a:lnTo>
                    <a:pt x="0" y="53"/>
                  </a:lnTo>
                  <a:lnTo>
                    <a:pt x="0" y="55"/>
                  </a:lnTo>
                  <a:lnTo>
                    <a:pt x="0" y="57"/>
                  </a:lnTo>
                  <a:lnTo>
                    <a:pt x="0" y="58"/>
                  </a:lnTo>
                  <a:lnTo>
                    <a:pt x="0" y="60"/>
                  </a:lnTo>
                  <a:lnTo>
                    <a:pt x="0" y="62"/>
                  </a:lnTo>
                  <a:lnTo>
                    <a:pt x="0" y="64"/>
                  </a:lnTo>
                  <a:lnTo>
                    <a:pt x="0" y="65"/>
                  </a:lnTo>
                  <a:lnTo>
                    <a:pt x="0" y="67"/>
                  </a:lnTo>
                  <a:lnTo>
                    <a:pt x="2" y="70"/>
                  </a:lnTo>
                  <a:lnTo>
                    <a:pt x="2" y="72"/>
                  </a:lnTo>
                  <a:lnTo>
                    <a:pt x="2" y="74"/>
                  </a:lnTo>
                  <a:lnTo>
                    <a:pt x="4" y="79"/>
                  </a:lnTo>
                  <a:lnTo>
                    <a:pt x="6" y="81"/>
                  </a:lnTo>
                  <a:lnTo>
                    <a:pt x="6" y="84"/>
                  </a:lnTo>
                  <a:lnTo>
                    <a:pt x="7" y="84"/>
                  </a:lnTo>
                  <a:lnTo>
                    <a:pt x="7" y="86"/>
                  </a:lnTo>
                  <a:lnTo>
                    <a:pt x="9" y="86"/>
                  </a:lnTo>
                  <a:lnTo>
                    <a:pt x="9" y="87"/>
                  </a:lnTo>
                  <a:lnTo>
                    <a:pt x="9" y="89"/>
                  </a:lnTo>
                  <a:lnTo>
                    <a:pt x="11" y="91"/>
                  </a:lnTo>
                  <a:lnTo>
                    <a:pt x="12" y="91"/>
                  </a:lnTo>
                  <a:lnTo>
                    <a:pt x="14" y="93"/>
                  </a:lnTo>
                  <a:lnTo>
                    <a:pt x="14" y="94"/>
                  </a:lnTo>
                  <a:lnTo>
                    <a:pt x="16" y="96"/>
                  </a:lnTo>
                  <a:lnTo>
                    <a:pt x="17" y="98"/>
                  </a:lnTo>
                  <a:lnTo>
                    <a:pt x="19" y="98"/>
                  </a:lnTo>
                  <a:lnTo>
                    <a:pt x="19" y="99"/>
                  </a:lnTo>
                  <a:lnTo>
                    <a:pt x="21" y="99"/>
                  </a:lnTo>
                  <a:lnTo>
                    <a:pt x="21" y="101"/>
                  </a:lnTo>
                  <a:lnTo>
                    <a:pt x="23" y="101"/>
                  </a:lnTo>
                  <a:lnTo>
                    <a:pt x="23" y="103"/>
                  </a:lnTo>
                  <a:lnTo>
                    <a:pt x="26" y="103"/>
                  </a:lnTo>
                  <a:lnTo>
                    <a:pt x="26" y="104"/>
                  </a:lnTo>
                  <a:lnTo>
                    <a:pt x="28" y="104"/>
                  </a:lnTo>
                  <a:lnTo>
                    <a:pt x="28" y="106"/>
                  </a:lnTo>
                  <a:lnTo>
                    <a:pt x="33" y="108"/>
                  </a:lnTo>
                  <a:lnTo>
                    <a:pt x="36" y="110"/>
                  </a:lnTo>
                  <a:lnTo>
                    <a:pt x="38" y="110"/>
                  </a:lnTo>
                  <a:lnTo>
                    <a:pt x="40" y="110"/>
                  </a:lnTo>
                  <a:lnTo>
                    <a:pt x="41" y="111"/>
                  </a:lnTo>
                  <a:lnTo>
                    <a:pt x="43" y="111"/>
                  </a:lnTo>
                  <a:lnTo>
                    <a:pt x="45" y="111"/>
                  </a:lnTo>
                  <a:lnTo>
                    <a:pt x="46" y="111"/>
                  </a:lnTo>
                  <a:lnTo>
                    <a:pt x="48" y="111"/>
                  </a:lnTo>
                  <a:lnTo>
                    <a:pt x="50" y="111"/>
                  </a:lnTo>
                  <a:lnTo>
                    <a:pt x="52" y="111"/>
                  </a:lnTo>
                  <a:lnTo>
                    <a:pt x="53" y="111"/>
                  </a:lnTo>
                  <a:lnTo>
                    <a:pt x="55" y="111"/>
                  </a:lnTo>
                  <a:lnTo>
                    <a:pt x="57" y="111"/>
                  </a:lnTo>
                  <a:lnTo>
                    <a:pt x="58" y="111"/>
                  </a:lnTo>
                  <a:lnTo>
                    <a:pt x="60" y="111"/>
                  </a:lnTo>
                  <a:lnTo>
                    <a:pt x="62" y="111"/>
                  </a:lnTo>
                  <a:lnTo>
                    <a:pt x="64" y="111"/>
                  </a:lnTo>
                  <a:lnTo>
                    <a:pt x="65" y="111"/>
                  </a:lnTo>
                  <a:lnTo>
                    <a:pt x="67" y="111"/>
                  </a:lnTo>
                  <a:lnTo>
                    <a:pt x="69" y="111"/>
                  </a:lnTo>
                  <a:lnTo>
                    <a:pt x="72" y="110"/>
                  </a:lnTo>
                  <a:lnTo>
                    <a:pt x="74" y="110"/>
                  </a:lnTo>
                  <a:lnTo>
                    <a:pt x="79" y="108"/>
                  </a:lnTo>
                  <a:lnTo>
                    <a:pt x="81" y="108"/>
                  </a:lnTo>
                  <a:lnTo>
                    <a:pt x="81" y="106"/>
                  </a:lnTo>
                  <a:lnTo>
                    <a:pt x="82" y="106"/>
                  </a:lnTo>
                  <a:lnTo>
                    <a:pt x="84" y="106"/>
                  </a:lnTo>
                  <a:lnTo>
                    <a:pt x="86" y="104"/>
                  </a:lnTo>
                  <a:lnTo>
                    <a:pt x="86" y="103"/>
                  </a:lnTo>
                  <a:lnTo>
                    <a:pt x="87" y="103"/>
                  </a:lnTo>
                  <a:lnTo>
                    <a:pt x="89" y="103"/>
                  </a:lnTo>
                  <a:lnTo>
                    <a:pt x="89" y="101"/>
                  </a:lnTo>
                  <a:lnTo>
                    <a:pt x="91" y="101"/>
                  </a:lnTo>
                  <a:lnTo>
                    <a:pt x="93" y="99"/>
                  </a:lnTo>
                  <a:lnTo>
                    <a:pt x="94" y="99"/>
                  </a:lnTo>
                  <a:lnTo>
                    <a:pt x="94" y="98"/>
                  </a:lnTo>
                  <a:lnTo>
                    <a:pt x="96" y="98"/>
                  </a:lnTo>
                  <a:lnTo>
                    <a:pt x="96" y="96"/>
                  </a:lnTo>
                  <a:lnTo>
                    <a:pt x="98" y="96"/>
                  </a:lnTo>
                  <a:lnTo>
                    <a:pt x="99" y="96"/>
                  </a:lnTo>
                  <a:lnTo>
                    <a:pt x="99" y="94"/>
                  </a:lnTo>
                  <a:lnTo>
                    <a:pt x="101" y="93"/>
                  </a:lnTo>
                  <a:lnTo>
                    <a:pt x="101" y="91"/>
                  </a:lnTo>
                  <a:lnTo>
                    <a:pt x="103" y="91"/>
                  </a:lnTo>
                  <a:lnTo>
                    <a:pt x="104" y="89"/>
                  </a:lnTo>
                  <a:lnTo>
                    <a:pt x="104" y="87"/>
                  </a:lnTo>
                  <a:lnTo>
                    <a:pt x="106" y="87"/>
                  </a:lnTo>
                  <a:lnTo>
                    <a:pt x="106" y="86"/>
                  </a:lnTo>
                  <a:lnTo>
                    <a:pt x="108" y="84"/>
                  </a:lnTo>
                  <a:lnTo>
                    <a:pt x="108" y="82"/>
                  </a:lnTo>
                  <a:lnTo>
                    <a:pt x="111" y="79"/>
                  </a:lnTo>
                  <a:lnTo>
                    <a:pt x="111" y="75"/>
                  </a:lnTo>
                  <a:lnTo>
                    <a:pt x="111" y="74"/>
                  </a:lnTo>
                  <a:lnTo>
                    <a:pt x="113" y="72"/>
                  </a:lnTo>
                  <a:lnTo>
                    <a:pt x="113" y="70"/>
                  </a:lnTo>
                  <a:lnTo>
                    <a:pt x="115" y="70"/>
                  </a:lnTo>
                  <a:lnTo>
                    <a:pt x="115" y="69"/>
                  </a:lnTo>
                  <a:lnTo>
                    <a:pt x="115" y="67"/>
                  </a:lnTo>
                  <a:lnTo>
                    <a:pt x="115" y="65"/>
                  </a:lnTo>
                  <a:lnTo>
                    <a:pt x="115" y="64"/>
                  </a:lnTo>
                  <a:lnTo>
                    <a:pt x="115" y="62"/>
                  </a:lnTo>
                  <a:lnTo>
                    <a:pt x="115" y="60"/>
                  </a:lnTo>
                  <a:lnTo>
                    <a:pt x="115" y="58"/>
                  </a:lnTo>
                  <a:lnTo>
                    <a:pt x="115" y="57"/>
                  </a:lnTo>
                  <a:lnTo>
                    <a:pt x="115" y="55"/>
                  </a:lnTo>
                  <a:lnTo>
                    <a:pt x="115" y="53"/>
                  </a:lnTo>
                  <a:lnTo>
                    <a:pt x="115" y="52"/>
                  </a:lnTo>
                  <a:lnTo>
                    <a:pt x="115" y="50"/>
                  </a:lnTo>
                  <a:lnTo>
                    <a:pt x="115" y="48"/>
                  </a:lnTo>
                  <a:lnTo>
                    <a:pt x="115" y="46"/>
                  </a:lnTo>
                  <a:lnTo>
                    <a:pt x="115" y="45"/>
                  </a:lnTo>
                  <a:lnTo>
                    <a:pt x="115" y="43"/>
                  </a:lnTo>
                  <a:lnTo>
                    <a:pt x="115" y="41"/>
                  </a:lnTo>
                  <a:lnTo>
                    <a:pt x="115" y="40"/>
                  </a:lnTo>
                  <a:lnTo>
                    <a:pt x="115" y="38"/>
                  </a:lnTo>
                  <a:lnTo>
                    <a:pt x="113" y="38"/>
                  </a:lnTo>
                  <a:lnTo>
                    <a:pt x="111" y="31"/>
                  </a:lnTo>
                  <a:lnTo>
                    <a:pt x="111" y="29"/>
                  </a:lnTo>
                  <a:lnTo>
                    <a:pt x="110" y="28"/>
                  </a:lnTo>
                  <a:lnTo>
                    <a:pt x="108" y="26"/>
                  </a:lnTo>
                  <a:lnTo>
                    <a:pt x="108" y="24"/>
                  </a:lnTo>
                  <a:lnTo>
                    <a:pt x="106" y="24"/>
                  </a:lnTo>
                  <a:lnTo>
                    <a:pt x="106" y="23"/>
                  </a:lnTo>
                  <a:lnTo>
                    <a:pt x="106" y="21"/>
                  </a:lnTo>
                  <a:lnTo>
                    <a:pt x="104" y="21"/>
                  </a:lnTo>
                  <a:lnTo>
                    <a:pt x="104" y="19"/>
                  </a:lnTo>
                  <a:lnTo>
                    <a:pt x="103" y="19"/>
                  </a:lnTo>
                  <a:lnTo>
                    <a:pt x="101" y="19"/>
                  </a:lnTo>
                  <a:lnTo>
                    <a:pt x="101" y="18"/>
                  </a:lnTo>
                  <a:lnTo>
                    <a:pt x="101" y="16"/>
                  </a:lnTo>
                  <a:lnTo>
                    <a:pt x="99" y="16"/>
                  </a:lnTo>
                  <a:lnTo>
                    <a:pt x="99" y="14"/>
                  </a:lnTo>
                  <a:lnTo>
                    <a:pt x="98" y="14"/>
                  </a:lnTo>
                  <a:lnTo>
                    <a:pt x="96" y="14"/>
                  </a:lnTo>
                  <a:lnTo>
                    <a:pt x="96" y="12"/>
                  </a:lnTo>
                  <a:lnTo>
                    <a:pt x="94" y="12"/>
                  </a:lnTo>
                  <a:lnTo>
                    <a:pt x="94" y="11"/>
                  </a:lnTo>
                  <a:lnTo>
                    <a:pt x="93" y="9"/>
                  </a:lnTo>
                  <a:lnTo>
                    <a:pt x="89" y="9"/>
                  </a:lnTo>
                  <a:lnTo>
                    <a:pt x="89" y="7"/>
                  </a:lnTo>
                  <a:lnTo>
                    <a:pt x="87" y="7"/>
                  </a:lnTo>
                  <a:lnTo>
                    <a:pt x="84" y="6"/>
                  </a:lnTo>
                  <a:close/>
                </a:path>
              </a:pathLst>
            </a:custGeom>
            <a:solidFill>
              <a:srgbClr val="808080"/>
            </a:solidFill>
            <a:ln w="9525">
              <a:noFill/>
              <a:round/>
              <a:headEnd/>
              <a:tailEnd/>
            </a:ln>
          </p:spPr>
          <p:txBody>
            <a:bodyPr/>
            <a:lstStyle/>
            <a:p>
              <a:endParaRPr lang="en-US"/>
            </a:p>
          </p:txBody>
        </p:sp>
        <p:sp>
          <p:nvSpPr>
            <p:cNvPr id="651" name="Freeform 2822"/>
            <p:cNvSpPr>
              <a:spLocks/>
            </p:cNvSpPr>
            <p:nvPr/>
          </p:nvSpPr>
          <p:spPr bwMode="auto">
            <a:xfrm>
              <a:off x="3579" y="2550"/>
              <a:ext cx="115" cy="111"/>
            </a:xfrm>
            <a:custGeom>
              <a:avLst/>
              <a:gdLst>
                <a:gd name="T0" fmla="*/ 77 w 115"/>
                <a:gd name="T1" fmla="*/ 2 h 111"/>
                <a:gd name="T2" fmla="*/ 70 w 115"/>
                <a:gd name="T3" fmla="*/ 0 h 111"/>
                <a:gd name="T4" fmla="*/ 65 w 115"/>
                <a:gd name="T5" fmla="*/ 0 h 111"/>
                <a:gd name="T6" fmla="*/ 58 w 115"/>
                <a:gd name="T7" fmla="*/ 0 h 111"/>
                <a:gd name="T8" fmla="*/ 52 w 115"/>
                <a:gd name="T9" fmla="*/ 0 h 111"/>
                <a:gd name="T10" fmla="*/ 43 w 115"/>
                <a:gd name="T11" fmla="*/ 2 h 111"/>
                <a:gd name="T12" fmla="*/ 33 w 115"/>
                <a:gd name="T13" fmla="*/ 5 h 111"/>
                <a:gd name="T14" fmla="*/ 26 w 115"/>
                <a:gd name="T15" fmla="*/ 9 h 111"/>
                <a:gd name="T16" fmla="*/ 21 w 115"/>
                <a:gd name="T17" fmla="*/ 14 h 111"/>
                <a:gd name="T18" fmla="*/ 16 w 115"/>
                <a:gd name="T19" fmla="*/ 17 h 111"/>
                <a:gd name="T20" fmla="*/ 12 w 115"/>
                <a:gd name="T21" fmla="*/ 21 h 111"/>
                <a:gd name="T22" fmla="*/ 9 w 115"/>
                <a:gd name="T23" fmla="*/ 26 h 111"/>
                <a:gd name="T24" fmla="*/ 4 w 115"/>
                <a:gd name="T25" fmla="*/ 38 h 111"/>
                <a:gd name="T26" fmla="*/ 0 w 115"/>
                <a:gd name="T27" fmla="*/ 46 h 111"/>
                <a:gd name="T28" fmla="*/ 0 w 115"/>
                <a:gd name="T29" fmla="*/ 53 h 111"/>
                <a:gd name="T30" fmla="*/ 0 w 115"/>
                <a:gd name="T31" fmla="*/ 60 h 111"/>
                <a:gd name="T32" fmla="*/ 0 w 115"/>
                <a:gd name="T33" fmla="*/ 67 h 111"/>
                <a:gd name="T34" fmla="*/ 4 w 115"/>
                <a:gd name="T35" fmla="*/ 79 h 111"/>
                <a:gd name="T36" fmla="*/ 7 w 115"/>
                <a:gd name="T37" fmla="*/ 85 h 111"/>
                <a:gd name="T38" fmla="*/ 9 w 115"/>
                <a:gd name="T39" fmla="*/ 91 h 111"/>
                <a:gd name="T40" fmla="*/ 14 w 115"/>
                <a:gd name="T41" fmla="*/ 94 h 111"/>
                <a:gd name="T42" fmla="*/ 19 w 115"/>
                <a:gd name="T43" fmla="*/ 99 h 111"/>
                <a:gd name="T44" fmla="*/ 23 w 115"/>
                <a:gd name="T45" fmla="*/ 102 h 111"/>
                <a:gd name="T46" fmla="*/ 28 w 115"/>
                <a:gd name="T47" fmla="*/ 106 h 111"/>
                <a:gd name="T48" fmla="*/ 38 w 115"/>
                <a:gd name="T49" fmla="*/ 109 h 111"/>
                <a:gd name="T50" fmla="*/ 43 w 115"/>
                <a:gd name="T51" fmla="*/ 111 h 111"/>
                <a:gd name="T52" fmla="*/ 50 w 115"/>
                <a:gd name="T53" fmla="*/ 111 h 111"/>
                <a:gd name="T54" fmla="*/ 57 w 115"/>
                <a:gd name="T55" fmla="*/ 111 h 111"/>
                <a:gd name="T56" fmla="*/ 64 w 115"/>
                <a:gd name="T57" fmla="*/ 111 h 111"/>
                <a:gd name="T58" fmla="*/ 72 w 115"/>
                <a:gd name="T59" fmla="*/ 109 h 111"/>
                <a:gd name="T60" fmla="*/ 81 w 115"/>
                <a:gd name="T61" fmla="*/ 106 h 111"/>
                <a:gd name="T62" fmla="*/ 87 w 115"/>
                <a:gd name="T63" fmla="*/ 102 h 111"/>
                <a:gd name="T64" fmla="*/ 94 w 115"/>
                <a:gd name="T65" fmla="*/ 97 h 111"/>
                <a:gd name="T66" fmla="*/ 98 w 115"/>
                <a:gd name="T67" fmla="*/ 94 h 111"/>
                <a:gd name="T68" fmla="*/ 103 w 115"/>
                <a:gd name="T69" fmla="*/ 89 h 111"/>
                <a:gd name="T70" fmla="*/ 106 w 115"/>
                <a:gd name="T71" fmla="*/ 85 h 111"/>
                <a:gd name="T72" fmla="*/ 111 w 115"/>
                <a:gd name="T73" fmla="*/ 75 h 111"/>
                <a:gd name="T74" fmla="*/ 113 w 115"/>
                <a:gd name="T75" fmla="*/ 68 h 111"/>
                <a:gd name="T76" fmla="*/ 115 w 115"/>
                <a:gd name="T77" fmla="*/ 63 h 111"/>
                <a:gd name="T78" fmla="*/ 115 w 115"/>
                <a:gd name="T79" fmla="*/ 56 h 111"/>
                <a:gd name="T80" fmla="*/ 115 w 115"/>
                <a:gd name="T81" fmla="*/ 50 h 111"/>
                <a:gd name="T82" fmla="*/ 113 w 115"/>
                <a:gd name="T83" fmla="*/ 43 h 111"/>
                <a:gd name="T84" fmla="*/ 111 w 115"/>
                <a:gd name="T85" fmla="*/ 31 h 111"/>
                <a:gd name="T86" fmla="*/ 106 w 115"/>
                <a:gd name="T87" fmla="*/ 26 h 111"/>
                <a:gd name="T88" fmla="*/ 103 w 115"/>
                <a:gd name="T89" fmla="*/ 21 h 111"/>
                <a:gd name="T90" fmla="*/ 99 w 115"/>
                <a:gd name="T91" fmla="*/ 16 h 111"/>
                <a:gd name="T92" fmla="*/ 96 w 115"/>
                <a:gd name="T93" fmla="*/ 12 h 111"/>
                <a:gd name="T94" fmla="*/ 89 w 115"/>
                <a:gd name="T95" fmla="*/ 9 h 111"/>
                <a:gd name="T96" fmla="*/ 82 w 115"/>
                <a:gd name="T97" fmla="*/ 5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5"/>
                <a:gd name="T148" fmla="*/ 0 h 111"/>
                <a:gd name="T149" fmla="*/ 115 w 115"/>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5" h="111">
                  <a:moveTo>
                    <a:pt x="82" y="5"/>
                  </a:moveTo>
                  <a:lnTo>
                    <a:pt x="79" y="4"/>
                  </a:lnTo>
                  <a:lnTo>
                    <a:pt x="77" y="4"/>
                  </a:lnTo>
                  <a:lnTo>
                    <a:pt x="77" y="2"/>
                  </a:lnTo>
                  <a:lnTo>
                    <a:pt x="76" y="2"/>
                  </a:lnTo>
                  <a:lnTo>
                    <a:pt x="74" y="2"/>
                  </a:lnTo>
                  <a:lnTo>
                    <a:pt x="72" y="2"/>
                  </a:lnTo>
                  <a:lnTo>
                    <a:pt x="70" y="0"/>
                  </a:lnTo>
                  <a:lnTo>
                    <a:pt x="69" y="2"/>
                  </a:lnTo>
                  <a:lnTo>
                    <a:pt x="69" y="0"/>
                  </a:lnTo>
                  <a:lnTo>
                    <a:pt x="67" y="0"/>
                  </a:lnTo>
                  <a:lnTo>
                    <a:pt x="65" y="0"/>
                  </a:lnTo>
                  <a:lnTo>
                    <a:pt x="64" y="0"/>
                  </a:lnTo>
                  <a:lnTo>
                    <a:pt x="62" y="0"/>
                  </a:lnTo>
                  <a:lnTo>
                    <a:pt x="60" y="0"/>
                  </a:lnTo>
                  <a:lnTo>
                    <a:pt x="58" y="0"/>
                  </a:lnTo>
                  <a:lnTo>
                    <a:pt x="57" y="0"/>
                  </a:lnTo>
                  <a:lnTo>
                    <a:pt x="55" y="0"/>
                  </a:lnTo>
                  <a:lnTo>
                    <a:pt x="53" y="0"/>
                  </a:lnTo>
                  <a:lnTo>
                    <a:pt x="52" y="0"/>
                  </a:lnTo>
                  <a:lnTo>
                    <a:pt x="50" y="2"/>
                  </a:lnTo>
                  <a:lnTo>
                    <a:pt x="48" y="2"/>
                  </a:lnTo>
                  <a:lnTo>
                    <a:pt x="47" y="2"/>
                  </a:lnTo>
                  <a:lnTo>
                    <a:pt x="43" y="2"/>
                  </a:lnTo>
                  <a:lnTo>
                    <a:pt x="41" y="2"/>
                  </a:lnTo>
                  <a:lnTo>
                    <a:pt x="36" y="4"/>
                  </a:lnTo>
                  <a:lnTo>
                    <a:pt x="35" y="5"/>
                  </a:lnTo>
                  <a:lnTo>
                    <a:pt x="33" y="5"/>
                  </a:lnTo>
                  <a:lnTo>
                    <a:pt x="31" y="7"/>
                  </a:lnTo>
                  <a:lnTo>
                    <a:pt x="29" y="7"/>
                  </a:lnTo>
                  <a:lnTo>
                    <a:pt x="28" y="9"/>
                  </a:lnTo>
                  <a:lnTo>
                    <a:pt x="26" y="9"/>
                  </a:lnTo>
                  <a:lnTo>
                    <a:pt x="26" y="10"/>
                  </a:lnTo>
                  <a:lnTo>
                    <a:pt x="24" y="12"/>
                  </a:lnTo>
                  <a:lnTo>
                    <a:pt x="23" y="12"/>
                  </a:lnTo>
                  <a:lnTo>
                    <a:pt x="21" y="14"/>
                  </a:lnTo>
                  <a:lnTo>
                    <a:pt x="19" y="14"/>
                  </a:lnTo>
                  <a:lnTo>
                    <a:pt x="19" y="16"/>
                  </a:lnTo>
                  <a:lnTo>
                    <a:pt x="18" y="16"/>
                  </a:lnTo>
                  <a:lnTo>
                    <a:pt x="16" y="17"/>
                  </a:lnTo>
                  <a:lnTo>
                    <a:pt x="16" y="19"/>
                  </a:lnTo>
                  <a:lnTo>
                    <a:pt x="14" y="19"/>
                  </a:lnTo>
                  <a:lnTo>
                    <a:pt x="14" y="21"/>
                  </a:lnTo>
                  <a:lnTo>
                    <a:pt x="12" y="21"/>
                  </a:lnTo>
                  <a:lnTo>
                    <a:pt x="12" y="22"/>
                  </a:lnTo>
                  <a:lnTo>
                    <a:pt x="11" y="24"/>
                  </a:lnTo>
                  <a:lnTo>
                    <a:pt x="9" y="24"/>
                  </a:lnTo>
                  <a:lnTo>
                    <a:pt x="9" y="26"/>
                  </a:lnTo>
                  <a:lnTo>
                    <a:pt x="7" y="29"/>
                  </a:lnTo>
                  <a:lnTo>
                    <a:pt x="6" y="34"/>
                  </a:lnTo>
                  <a:lnTo>
                    <a:pt x="4" y="36"/>
                  </a:lnTo>
                  <a:lnTo>
                    <a:pt x="4" y="38"/>
                  </a:lnTo>
                  <a:lnTo>
                    <a:pt x="2" y="39"/>
                  </a:lnTo>
                  <a:lnTo>
                    <a:pt x="2" y="41"/>
                  </a:lnTo>
                  <a:lnTo>
                    <a:pt x="0" y="43"/>
                  </a:lnTo>
                  <a:lnTo>
                    <a:pt x="0" y="46"/>
                  </a:lnTo>
                  <a:lnTo>
                    <a:pt x="0" y="48"/>
                  </a:lnTo>
                  <a:lnTo>
                    <a:pt x="0" y="50"/>
                  </a:lnTo>
                  <a:lnTo>
                    <a:pt x="0" y="51"/>
                  </a:lnTo>
                  <a:lnTo>
                    <a:pt x="0" y="53"/>
                  </a:lnTo>
                  <a:lnTo>
                    <a:pt x="0" y="55"/>
                  </a:lnTo>
                  <a:lnTo>
                    <a:pt x="0" y="56"/>
                  </a:lnTo>
                  <a:lnTo>
                    <a:pt x="0" y="58"/>
                  </a:lnTo>
                  <a:lnTo>
                    <a:pt x="0" y="60"/>
                  </a:lnTo>
                  <a:lnTo>
                    <a:pt x="0" y="62"/>
                  </a:lnTo>
                  <a:lnTo>
                    <a:pt x="0" y="63"/>
                  </a:lnTo>
                  <a:lnTo>
                    <a:pt x="0" y="65"/>
                  </a:lnTo>
                  <a:lnTo>
                    <a:pt x="0" y="67"/>
                  </a:lnTo>
                  <a:lnTo>
                    <a:pt x="0" y="70"/>
                  </a:lnTo>
                  <a:lnTo>
                    <a:pt x="0" y="72"/>
                  </a:lnTo>
                  <a:lnTo>
                    <a:pt x="0" y="74"/>
                  </a:lnTo>
                  <a:lnTo>
                    <a:pt x="4" y="79"/>
                  </a:lnTo>
                  <a:lnTo>
                    <a:pt x="6" y="80"/>
                  </a:lnTo>
                  <a:lnTo>
                    <a:pt x="6" y="84"/>
                  </a:lnTo>
                  <a:lnTo>
                    <a:pt x="6" y="85"/>
                  </a:lnTo>
                  <a:lnTo>
                    <a:pt x="7" y="85"/>
                  </a:lnTo>
                  <a:lnTo>
                    <a:pt x="7" y="87"/>
                  </a:lnTo>
                  <a:lnTo>
                    <a:pt x="9" y="87"/>
                  </a:lnTo>
                  <a:lnTo>
                    <a:pt x="9" y="89"/>
                  </a:lnTo>
                  <a:lnTo>
                    <a:pt x="9" y="91"/>
                  </a:lnTo>
                  <a:lnTo>
                    <a:pt x="11" y="91"/>
                  </a:lnTo>
                  <a:lnTo>
                    <a:pt x="12" y="92"/>
                  </a:lnTo>
                  <a:lnTo>
                    <a:pt x="12" y="94"/>
                  </a:lnTo>
                  <a:lnTo>
                    <a:pt x="14" y="94"/>
                  </a:lnTo>
                  <a:lnTo>
                    <a:pt x="14" y="96"/>
                  </a:lnTo>
                  <a:lnTo>
                    <a:pt x="16" y="97"/>
                  </a:lnTo>
                  <a:lnTo>
                    <a:pt x="18" y="97"/>
                  </a:lnTo>
                  <a:lnTo>
                    <a:pt x="19" y="99"/>
                  </a:lnTo>
                  <a:lnTo>
                    <a:pt x="19" y="101"/>
                  </a:lnTo>
                  <a:lnTo>
                    <a:pt x="21" y="101"/>
                  </a:lnTo>
                  <a:lnTo>
                    <a:pt x="23" y="101"/>
                  </a:lnTo>
                  <a:lnTo>
                    <a:pt x="23" y="102"/>
                  </a:lnTo>
                  <a:lnTo>
                    <a:pt x="26" y="102"/>
                  </a:lnTo>
                  <a:lnTo>
                    <a:pt x="26" y="104"/>
                  </a:lnTo>
                  <a:lnTo>
                    <a:pt x="28" y="104"/>
                  </a:lnTo>
                  <a:lnTo>
                    <a:pt x="28" y="106"/>
                  </a:lnTo>
                  <a:lnTo>
                    <a:pt x="31" y="108"/>
                  </a:lnTo>
                  <a:lnTo>
                    <a:pt x="35" y="109"/>
                  </a:lnTo>
                  <a:lnTo>
                    <a:pt x="36" y="109"/>
                  </a:lnTo>
                  <a:lnTo>
                    <a:pt x="38" y="109"/>
                  </a:lnTo>
                  <a:lnTo>
                    <a:pt x="40" y="109"/>
                  </a:lnTo>
                  <a:lnTo>
                    <a:pt x="40" y="111"/>
                  </a:lnTo>
                  <a:lnTo>
                    <a:pt x="41" y="111"/>
                  </a:lnTo>
                  <a:lnTo>
                    <a:pt x="43" y="111"/>
                  </a:lnTo>
                  <a:lnTo>
                    <a:pt x="45" y="111"/>
                  </a:lnTo>
                  <a:lnTo>
                    <a:pt x="47" y="111"/>
                  </a:lnTo>
                  <a:lnTo>
                    <a:pt x="48" y="111"/>
                  </a:lnTo>
                  <a:lnTo>
                    <a:pt x="50" y="111"/>
                  </a:lnTo>
                  <a:lnTo>
                    <a:pt x="52" y="111"/>
                  </a:lnTo>
                  <a:lnTo>
                    <a:pt x="53" y="111"/>
                  </a:lnTo>
                  <a:lnTo>
                    <a:pt x="55" y="111"/>
                  </a:lnTo>
                  <a:lnTo>
                    <a:pt x="57" y="111"/>
                  </a:lnTo>
                  <a:lnTo>
                    <a:pt x="58" y="111"/>
                  </a:lnTo>
                  <a:lnTo>
                    <a:pt x="60" y="111"/>
                  </a:lnTo>
                  <a:lnTo>
                    <a:pt x="62" y="111"/>
                  </a:lnTo>
                  <a:lnTo>
                    <a:pt x="64" y="111"/>
                  </a:lnTo>
                  <a:lnTo>
                    <a:pt x="65" y="111"/>
                  </a:lnTo>
                  <a:lnTo>
                    <a:pt x="67" y="111"/>
                  </a:lnTo>
                  <a:lnTo>
                    <a:pt x="69" y="111"/>
                  </a:lnTo>
                  <a:lnTo>
                    <a:pt x="72" y="109"/>
                  </a:lnTo>
                  <a:lnTo>
                    <a:pt x="77" y="108"/>
                  </a:lnTo>
                  <a:lnTo>
                    <a:pt x="79" y="108"/>
                  </a:lnTo>
                  <a:lnTo>
                    <a:pt x="81" y="108"/>
                  </a:lnTo>
                  <a:lnTo>
                    <a:pt x="81" y="106"/>
                  </a:lnTo>
                  <a:lnTo>
                    <a:pt x="82" y="106"/>
                  </a:lnTo>
                  <a:lnTo>
                    <a:pt x="84" y="104"/>
                  </a:lnTo>
                  <a:lnTo>
                    <a:pt x="86" y="102"/>
                  </a:lnTo>
                  <a:lnTo>
                    <a:pt x="87" y="102"/>
                  </a:lnTo>
                  <a:lnTo>
                    <a:pt x="89" y="101"/>
                  </a:lnTo>
                  <a:lnTo>
                    <a:pt x="91" y="101"/>
                  </a:lnTo>
                  <a:lnTo>
                    <a:pt x="93" y="99"/>
                  </a:lnTo>
                  <a:lnTo>
                    <a:pt x="94" y="97"/>
                  </a:lnTo>
                  <a:lnTo>
                    <a:pt x="96" y="97"/>
                  </a:lnTo>
                  <a:lnTo>
                    <a:pt x="96" y="96"/>
                  </a:lnTo>
                  <a:lnTo>
                    <a:pt x="98" y="96"/>
                  </a:lnTo>
                  <a:lnTo>
                    <a:pt x="98" y="94"/>
                  </a:lnTo>
                  <a:lnTo>
                    <a:pt x="99" y="92"/>
                  </a:lnTo>
                  <a:lnTo>
                    <a:pt x="101" y="91"/>
                  </a:lnTo>
                  <a:lnTo>
                    <a:pt x="101" y="89"/>
                  </a:lnTo>
                  <a:lnTo>
                    <a:pt x="103" y="89"/>
                  </a:lnTo>
                  <a:lnTo>
                    <a:pt x="103" y="87"/>
                  </a:lnTo>
                  <a:lnTo>
                    <a:pt x="104" y="87"/>
                  </a:lnTo>
                  <a:lnTo>
                    <a:pt x="104" y="85"/>
                  </a:lnTo>
                  <a:lnTo>
                    <a:pt x="106" y="85"/>
                  </a:lnTo>
                  <a:lnTo>
                    <a:pt x="106" y="84"/>
                  </a:lnTo>
                  <a:lnTo>
                    <a:pt x="106" y="82"/>
                  </a:lnTo>
                  <a:lnTo>
                    <a:pt x="110" y="79"/>
                  </a:lnTo>
                  <a:lnTo>
                    <a:pt x="111" y="75"/>
                  </a:lnTo>
                  <a:lnTo>
                    <a:pt x="111" y="74"/>
                  </a:lnTo>
                  <a:lnTo>
                    <a:pt x="113" y="72"/>
                  </a:lnTo>
                  <a:lnTo>
                    <a:pt x="113" y="70"/>
                  </a:lnTo>
                  <a:lnTo>
                    <a:pt x="113" y="68"/>
                  </a:lnTo>
                  <a:lnTo>
                    <a:pt x="113" y="67"/>
                  </a:lnTo>
                  <a:lnTo>
                    <a:pt x="113" y="65"/>
                  </a:lnTo>
                  <a:lnTo>
                    <a:pt x="115" y="65"/>
                  </a:lnTo>
                  <a:lnTo>
                    <a:pt x="115" y="63"/>
                  </a:lnTo>
                  <a:lnTo>
                    <a:pt x="115" y="62"/>
                  </a:lnTo>
                  <a:lnTo>
                    <a:pt x="115" y="60"/>
                  </a:lnTo>
                  <a:lnTo>
                    <a:pt x="115" y="58"/>
                  </a:lnTo>
                  <a:lnTo>
                    <a:pt x="115" y="56"/>
                  </a:lnTo>
                  <a:lnTo>
                    <a:pt x="115" y="55"/>
                  </a:lnTo>
                  <a:lnTo>
                    <a:pt x="115" y="53"/>
                  </a:lnTo>
                  <a:lnTo>
                    <a:pt x="115" y="51"/>
                  </a:lnTo>
                  <a:lnTo>
                    <a:pt x="115" y="50"/>
                  </a:lnTo>
                  <a:lnTo>
                    <a:pt x="115" y="48"/>
                  </a:lnTo>
                  <a:lnTo>
                    <a:pt x="115" y="46"/>
                  </a:lnTo>
                  <a:lnTo>
                    <a:pt x="115" y="45"/>
                  </a:lnTo>
                  <a:lnTo>
                    <a:pt x="113" y="43"/>
                  </a:lnTo>
                  <a:lnTo>
                    <a:pt x="113" y="41"/>
                  </a:lnTo>
                  <a:lnTo>
                    <a:pt x="113" y="39"/>
                  </a:lnTo>
                  <a:lnTo>
                    <a:pt x="113" y="38"/>
                  </a:lnTo>
                  <a:lnTo>
                    <a:pt x="111" y="31"/>
                  </a:lnTo>
                  <a:lnTo>
                    <a:pt x="110" y="31"/>
                  </a:lnTo>
                  <a:lnTo>
                    <a:pt x="110" y="29"/>
                  </a:lnTo>
                  <a:lnTo>
                    <a:pt x="108" y="27"/>
                  </a:lnTo>
                  <a:lnTo>
                    <a:pt x="106" y="26"/>
                  </a:lnTo>
                  <a:lnTo>
                    <a:pt x="106" y="24"/>
                  </a:lnTo>
                  <a:lnTo>
                    <a:pt x="104" y="22"/>
                  </a:lnTo>
                  <a:lnTo>
                    <a:pt x="104" y="21"/>
                  </a:lnTo>
                  <a:lnTo>
                    <a:pt x="103" y="21"/>
                  </a:lnTo>
                  <a:lnTo>
                    <a:pt x="103" y="19"/>
                  </a:lnTo>
                  <a:lnTo>
                    <a:pt x="101" y="19"/>
                  </a:lnTo>
                  <a:lnTo>
                    <a:pt x="101" y="17"/>
                  </a:lnTo>
                  <a:lnTo>
                    <a:pt x="99" y="16"/>
                  </a:lnTo>
                  <a:lnTo>
                    <a:pt x="98" y="16"/>
                  </a:lnTo>
                  <a:lnTo>
                    <a:pt x="98" y="14"/>
                  </a:lnTo>
                  <a:lnTo>
                    <a:pt x="96" y="14"/>
                  </a:lnTo>
                  <a:lnTo>
                    <a:pt x="96" y="12"/>
                  </a:lnTo>
                  <a:lnTo>
                    <a:pt x="94" y="12"/>
                  </a:lnTo>
                  <a:lnTo>
                    <a:pt x="93" y="10"/>
                  </a:lnTo>
                  <a:lnTo>
                    <a:pt x="93" y="9"/>
                  </a:lnTo>
                  <a:lnTo>
                    <a:pt x="89" y="9"/>
                  </a:lnTo>
                  <a:lnTo>
                    <a:pt x="89" y="7"/>
                  </a:lnTo>
                  <a:lnTo>
                    <a:pt x="86" y="7"/>
                  </a:lnTo>
                  <a:lnTo>
                    <a:pt x="86" y="5"/>
                  </a:lnTo>
                  <a:lnTo>
                    <a:pt x="82" y="5"/>
                  </a:lnTo>
                  <a:close/>
                </a:path>
              </a:pathLst>
            </a:custGeom>
            <a:solidFill>
              <a:srgbClr val="808080"/>
            </a:solidFill>
            <a:ln w="9525">
              <a:noFill/>
              <a:round/>
              <a:headEnd/>
              <a:tailEnd/>
            </a:ln>
          </p:spPr>
          <p:txBody>
            <a:bodyPr/>
            <a:lstStyle/>
            <a:p>
              <a:endParaRPr lang="en-US"/>
            </a:p>
          </p:txBody>
        </p:sp>
        <p:sp>
          <p:nvSpPr>
            <p:cNvPr id="652" name="Freeform 2823"/>
            <p:cNvSpPr>
              <a:spLocks/>
            </p:cNvSpPr>
            <p:nvPr/>
          </p:nvSpPr>
          <p:spPr bwMode="auto">
            <a:xfrm>
              <a:off x="3218" y="2717"/>
              <a:ext cx="114" cy="113"/>
            </a:xfrm>
            <a:custGeom>
              <a:avLst/>
              <a:gdLst>
                <a:gd name="T0" fmla="*/ 77 w 114"/>
                <a:gd name="T1" fmla="*/ 4 h 113"/>
                <a:gd name="T2" fmla="*/ 72 w 114"/>
                <a:gd name="T3" fmla="*/ 2 h 113"/>
                <a:gd name="T4" fmla="*/ 65 w 114"/>
                <a:gd name="T5" fmla="*/ 2 h 113"/>
                <a:gd name="T6" fmla="*/ 58 w 114"/>
                <a:gd name="T7" fmla="*/ 0 h 113"/>
                <a:gd name="T8" fmla="*/ 51 w 114"/>
                <a:gd name="T9" fmla="*/ 2 h 113"/>
                <a:gd name="T10" fmla="*/ 44 w 114"/>
                <a:gd name="T11" fmla="*/ 4 h 113"/>
                <a:gd name="T12" fmla="*/ 34 w 114"/>
                <a:gd name="T13" fmla="*/ 7 h 113"/>
                <a:gd name="T14" fmla="*/ 29 w 114"/>
                <a:gd name="T15" fmla="*/ 11 h 113"/>
                <a:gd name="T16" fmla="*/ 24 w 114"/>
                <a:gd name="T17" fmla="*/ 12 h 113"/>
                <a:gd name="T18" fmla="*/ 21 w 114"/>
                <a:gd name="T19" fmla="*/ 16 h 113"/>
                <a:gd name="T20" fmla="*/ 17 w 114"/>
                <a:gd name="T21" fmla="*/ 19 h 113"/>
                <a:gd name="T22" fmla="*/ 14 w 114"/>
                <a:gd name="T23" fmla="*/ 22 h 113"/>
                <a:gd name="T24" fmla="*/ 9 w 114"/>
                <a:gd name="T25" fmla="*/ 28 h 113"/>
                <a:gd name="T26" fmla="*/ 3 w 114"/>
                <a:gd name="T27" fmla="*/ 38 h 113"/>
                <a:gd name="T28" fmla="*/ 2 w 114"/>
                <a:gd name="T29" fmla="*/ 45 h 113"/>
                <a:gd name="T30" fmla="*/ 0 w 114"/>
                <a:gd name="T31" fmla="*/ 50 h 113"/>
                <a:gd name="T32" fmla="*/ 0 w 114"/>
                <a:gd name="T33" fmla="*/ 57 h 113"/>
                <a:gd name="T34" fmla="*/ 0 w 114"/>
                <a:gd name="T35" fmla="*/ 63 h 113"/>
                <a:gd name="T36" fmla="*/ 2 w 114"/>
                <a:gd name="T37" fmla="*/ 70 h 113"/>
                <a:gd name="T38" fmla="*/ 3 w 114"/>
                <a:gd name="T39" fmla="*/ 80 h 113"/>
                <a:gd name="T40" fmla="*/ 9 w 114"/>
                <a:gd name="T41" fmla="*/ 86 h 113"/>
                <a:gd name="T42" fmla="*/ 10 w 114"/>
                <a:gd name="T43" fmla="*/ 92 h 113"/>
                <a:gd name="T44" fmla="*/ 15 w 114"/>
                <a:gd name="T45" fmla="*/ 97 h 113"/>
                <a:gd name="T46" fmla="*/ 21 w 114"/>
                <a:gd name="T47" fmla="*/ 101 h 113"/>
                <a:gd name="T48" fmla="*/ 26 w 114"/>
                <a:gd name="T49" fmla="*/ 104 h 113"/>
                <a:gd name="T50" fmla="*/ 36 w 114"/>
                <a:gd name="T51" fmla="*/ 109 h 113"/>
                <a:gd name="T52" fmla="*/ 43 w 114"/>
                <a:gd name="T53" fmla="*/ 111 h 113"/>
                <a:gd name="T54" fmla="*/ 50 w 114"/>
                <a:gd name="T55" fmla="*/ 113 h 113"/>
                <a:gd name="T56" fmla="*/ 56 w 114"/>
                <a:gd name="T57" fmla="*/ 113 h 113"/>
                <a:gd name="T58" fmla="*/ 63 w 114"/>
                <a:gd name="T59" fmla="*/ 113 h 113"/>
                <a:gd name="T60" fmla="*/ 68 w 114"/>
                <a:gd name="T61" fmla="*/ 111 h 113"/>
                <a:gd name="T62" fmla="*/ 80 w 114"/>
                <a:gd name="T63" fmla="*/ 108 h 113"/>
                <a:gd name="T64" fmla="*/ 85 w 114"/>
                <a:gd name="T65" fmla="*/ 106 h 113"/>
                <a:gd name="T66" fmla="*/ 89 w 114"/>
                <a:gd name="T67" fmla="*/ 103 h 113"/>
                <a:gd name="T68" fmla="*/ 94 w 114"/>
                <a:gd name="T69" fmla="*/ 99 h 113"/>
                <a:gd name="T70" fmla="*/ 99 w 114"/>
                <a:gd name="T71" fmla="*/ 96 h 113"/>
                <a:gd name="T72" fmla="*/ 102 w 114"/>
                <a:gd name="T73" fmla="*/ 92 h 113"/>
                <a:gd name="T74" fmla="*/ 106 w 114"/>
                <a:gd name="T75" fmla="*/ 86 h 113"/>
                <a:gd name="T76" fmla="*/ 113 w 114"/>
                <a:gd name="T77" fmla="*/ 72 h 113"/>
                <a:gd name="T78" fmla="*/ 114 w 114"/>
                <a:gd name="T79" fmla="*/ 65 h 113"/>
                <a:gd name="T80" fmla="*/ 114 w 114"/>
                <a:gd name="T81" fmla="*/ 58 h 113"/>
                <a:gd name="T82" fmla="*/ 114 w 114"/>
                <a:gd name="T83" fmla="*/ 50 h 113"/>
                <a:gd name="T84" fmla="*/ 114 w 114"/>
                <a:gd name="T85" fmla="*/ 41 h 113"/>
                <a:gd name="T86" fmla="*/ 111 w 114"/>
                <a:gd name="T87" fmla="*/ 29 h 113"/>
                <a:gd name="T88" fmla="*/ 107 w 114"/>
                <a:gd name="T89" fmla="*/ 26 h 113"/>
                <a:gd name="T90" fmla="*/ 104 w 114"/>
                <a:gd name="T91" fmla="*/ 21 h 113"/>
                <a:gd name="T92" fmla="*/ 99 w 114"/>
                <a:gd name="T93" fmla="*/ 16 h 113"/>
                <a:gd name="T94" fmla="*/ 94 w 114"/>
                <a:gd name="T95" fmla="*/ 12 h 113"/>
                <a:gd name="T96" fmla="*/ 87 w 114"/>
                <a:gd name="T97" fmla="*/ 7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3"/>
                <a:gd name="T149" fmla="*/ 114 w 114"/>
                <a:gd name="T150" fmla="*/ 113 h 1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3">
                  <a:moveTo>
                    <a:pt x="84" y="5"/>
                  </a:moveTo>
                  <a:lnTo>
                    <a:pt x="80" y="4"/>
                  </a:lnTo>
                  <a:lnTo>
                    <a:pt x="78" y="4"/>
                  </a:lnTo>
                  <a:lnTo>
                    <a:pt x="77" y="4"/>
                  </a:lnTo>
                  <a:lnTo>
                    <a:pt x="75" y="4"/>
                  </a:lnTo>
                  <a:lnTo>
                    <a:pt x="75" y="2"/>
                  </a:lnTo>
                  <a:lnTo>
                    <a:pt x="73" y="2"/>
                  </a:lnTo>
                  <a:lnTo>
                    <a:pt x="72" y="2"/>
                  </a:lnTo>
                  <a:lnTo>
                    <a:pt x="70" y="2"/>
                  </a:lnTo>
                  <a:lnTo>
                    <a:pt x="68" y="2"/>
                  </a:lnTo>
                  <a:lnTo>
                    <a:pt x="67" y="2"/>
                  </a:lnTo>
                  <a:lnTo>
                    <a:pt x="65" y="2"/>
                  </a:lnTo>
                  <a:lnTo>
                    <a:pt x="63" y="2"/>
                  </a:lnTo>
                  <a:lnTo>
                    <a:pt x="61" y="2"/>
                  </a:lnTo>
                  <a:lnTo>
                    <a:pt x="60" y="0"/>
                  </a:lnTo>
                  <a:lnTo>
                    <a:pt x="58" y="0"/>
                  </a:lnTo>
                  <a:lnTo>
                    <a:pt x="56" y="2"/>
                  </a:lnTo>
                  <a:lnTo>
                    <a:pt x="55" y="2"/>
                  </a:lnTo>
                  <a:lnTo>
                    <a:pt x="53" y="2"/>
                  </a:lnTo>
                  <a:lnTo>
                    <a:pt x="51" y="2"/>
                  </a:lnTo>
                  <a:lnTo>
                    <a:pt x="50" y="2"/>
                  </a:lnTo>
                  <a:lnTo>
                    <a:pt x="48" y="2"/>
                  </a:lnTo>
                  <a:lnTo>
                    <a:pt x="46" y="2"/>
                  </a:lnTo>
                  <a:lnTo>
                    <a:pt x="44" y="4"/>
                  </a:lnTo>
                  <a:lnTo>
                    <a:pt x="43" y="4"/>
                  </a:lnTo>
                  <a:lnTo>
                    <a:pt x="38" y="5"/>
                  </a:lnTo>
                  <a:lnTo>
                    <a:pt x="36" y="5"/>
                  </a:lnTo>
                  <a:lnTo>
                    <a:pt x="34" y="7"/>
                  </a:lnTo>
                  <a:lnTo>
                    <a:pt x="32" y="7"/>
                  </a:lnTo>
                  <a:lnTo>
                    <a:pt x="31" y="7"/>
                  </a:lnTo>
                  <a:lnTo>
                    <a:pt x="29" y="9"/>
                  </a:lnTo>
                  <a:lnTo>
                    <a:pt x="29" y="11"/>
                  </a:lnTo>
                  <a:lnTo>
                    <a:pt x="27" y="11"/>
                  </a:lnTo>
                  <a:lnTo>
                    <a:pt x="26" y="11"/>
                  </a:lnTo>
                  <a:lnTo>
                    <a:pt x="26" y="12"/>
                  </a:lnTo>
                  <a:lnTo>
                    <a:pt x="24" y="12"/>
                  </a:lnTo>
                  <a:lnTo>
                    <a:pt x="22" y="12"/>
                  </a:lnTo>
                  <a:lnTo>
                    <a:pt x="22" y="14"/>
                  </a:lnTo>
                  <a:lnTo>
                    <a:pt x="21" y="14"/>
                  </a:lnTo>
                  <a:lnTo>
                    <a:pt x="21" y="16"/>
                  </a:lnTo>
                  <a:lnTo>
                    <a:pt x="19" y="16"/>
                  </a:lnTo>
                  <a:lnTo>
                    <a:pt x="19" y="17"/>
                  </a:lnTo>
                  <a:lnTo>
                    <a:pt x="17" y="17"/>
                  </a:lnTo>
                  <a:lnTo>
                    <a:pt x="17" y="19"/>
                  </a:lnTo>
                  <a:lnTo>
                    <a:pt x="15" y="19"/>
                  </a:lnTo>
                  <a:lnTo>
                    <a:pt x="15" y="21"/>
                  </a:lnTo>
                  <a:lnTo>
                    <a:pt x="15" y="22"/>
                  </a:lnTo>
                  <a:lnTo>
                    <a:pt x="14" y="22"/>
                  </a:lnTo>
                  <a:lnTo>
                    <a:pt x="14" y="24"/>
                  </a:lnTo>
                  <a:lnTo>
                    <a:pt x="12" y="24"/>
                  </a:lnTo>
                  <a:lnTo>
                    <a:pt x="10" y="26"/>
                  </a:lnTo>
                  <a:lnTo>
                    <a:pt x="9" y="28"/>
                  </a:lnTo>
                  <a:lnTo>
                    <a:pt x="9" y="29"/>
                  </a:lnTo>
                  <a:lnTo>
                    <a:pt x="9" y="31"/>
                  </a:lnTo>
                  <a:lnTo>
                    <a:pt x="5" y="34"/>
                  </a:lnTo>
                  <a:lnTo>
                    <a:pt x="3" y="38"/>
                  </a:lnTo>
                  <a:lnTo>
                    <a:pt x="3" y="40"/>
                  </a:lnTo>
                  <a:lnTo>
                    <a:pt x="2" y="41"/>
                  </a:lnTo>
                  <a:lnTo>
                    <a:pt x="2" y="43"/>
                  </a:lnTo>
                  <a:lnTo>
                    <a:pt x="2" y="45"/>
                  </a:lnTo>
                  <a:lnTo>
                    <a:pt x="2" y="46"/>
                  </a:lnTo>
                  <a:lnTo>
                    <a:pt x="2" y="48"/>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8"/>
                  </a:lnTo>
                  <a:lnTo>
                    <a:pt x="2" y="70"/>
                  </a:lnTo>
                  <a:lnTo>
                    <a:pt x="2" y="72"/>
                  </a:lnTo>
                  <a:lnTo>
                    <a:pt x="2" y="74"/>
                  </a:lnTo>
                  <a:lnTo>
                    <a:pt x="2" y="75"/>
                  </a:lnTo>
                  <a:lnTo>
                    <a:pt x="3" y="80"/>
                  </a:lnTo>
                  <a:lnTo>
                    <a:pt x="5" y="82"/>
                  </a:lnTo>
                  <a:lnTo>
                    <a:pt x="5" y="84"/>
                  </a:lnTo>
                  <a:lnTo>
                    <a:pt x="7" y="86"/>
                  </a:lnTo>
                  <a:lnTo>
                    <a:pt x="9" y="86"/>
                  </a:lnTo>
                  <a:lnTo>
                    <a:pt x="9" y="87"/>
                  </a:lnTo>
                  <a:lnTo>
                    <a:pt x="9" y="89"/>
                  </a:lnTo>
                  <a:lnTo>
                    <a:pt x="10" y="91"/>
                  </a:lnTo>
                  <a:lnTo>
                    <a:pt x="10" y="92"/>
                  </a:lnTo>
                  <a:lnTo>
                    <a:pt x="12" y="92"/>
                  </a:lnTo>
                  <a:lnTo>
                    <a:pt x="14" y="94"/>
                  </a:lnTo>
                  <a:lnTo>
                    <a:pt x="15" y="96"/>
                  </a:lnTo>
                  <a:lnTo>
                    <a:pt x="15" y="97"/>
                  </a:lnTo>
                  <a:lnTo>
                    <a:pt x="17" y="97"/>
                  </a:lnTo>
                  <a:lnTo>
                    <a:pt x="19" y="99"/>
                  </a:lnTo>
                  <a:lnTo>
                    <a:pt x="19" y="101"/>
                  </a:lnTo>
                  <a:lnTo>
                    <a:pt x="21" y="101"/>
                  </a:lnTo>
                  <a:lnTo>
                    <a:pt x="22" y="101"/>
                  </a:lnTo>
                  <a:lnTo>
                    <a:pt x="22" y="103"/>
                  </a:lnTo>
                  <a:lnTo>
                    <a:pt x="22" y="104"/>
                  </a:lnTo>
                  <a:lnTo>
                    <a:pt x="26" y="104"/>
                  </a:lnTo>
                  <a:lnTo>
                    <a:pt x="26" y="106"/>
                  </a:lnTo>
                  <a:lnTo>
                    <a:pt x="29" y="106"/>
                  </a:lnTo>
                  <a:lnTo>
                    <a:pt x="32" y="108"/>
                  </a:lnTo>
                  <a:lnTo>
                    <a:pt x="36" y="109"/>
                  </a:lnTo>
                  <a:lnTo>
                    <a:pt x="38" y="109"/>
                  </a:lnTo>
                  <a:lnTo>
                    <a:pt x="39" y="111"/>
                  </a:lnTo>
                  <a:lnTo>
                    <a:pt x="41" y="111"/>
                  </a:lnTo>
                  <a:lnTo>
                    <a:pt x="43" y="111"/>
                  </a:lnTo>
                  <a:lnTo>
                    <a:pt x="44" y="111"/>
                  </a:lnTo>
                  <a:lnTo>
                    <a:pt x="46" y="113"/>
                  </a:lnTo>
                  <a:lnTo>
                    <a:pt x="48" y="113"/>
                  </a:lnTo>
                  <a:lnTo>
                    <a:pt x="50" y="113"/>
                  </a:lnTo>
                  <a:lnTo>
                    <a:pt x="51" y="113"/>
                  </a:lnTo>
                  <a:lnTo>
                    <a:pt x="53" y="113"/>
                  </a:lnTo>
                  <a:lnTo>
                    <a:pt x="55" y="113"/>
                  </a:lnTo>
                  <a:lnTo>
                    <a:pt x="56" y="113"/>
                  </a:lnTo>
                  <a:lnTo>
                    <a:pt x="58" y="113"/>
                  </a:lnTo>
                  <a:lnTo>
                    <a:pt x="60" y="113"/>
                  </a:lnTo>
                  <a:lnTo>
                    <a:pt x="61" y="113"/>
                  </a:lnTo>
                  <a:lnTo>
                    <a:pt x="63" y="113"/>
                  </a:lnTo>
                  <a:lnTo>
                    <a:pt x="65" y="113"/>
                  </a:lnTo>
                  <a:lnTo>
                    <a:pt x="65" y="111"/>
                  </a:lnTo>
                  <a:lnTo>
                    <a:pt x="67" y="111"/>
                  </a:lnTo>
                  <a:lnTo>
                    <a:pt x="68" y="111"/>
                  </a:lnTo>
                  <a:lnTo>
                    <a:pt x="72" y="111"/>
                  </a:lnTo>
                  <a:lnTo>
                    <a:pt x="73" y="111"/>
                  </a:lnTo>
                  <a:lnTo>
                    <a:pt x="78" y="108"/>
                  </a:lnTo>
                  <a:lnTo>
                    <a:pt x="80" y="108"/>
                  </a:lnTo>
                  <a:lnTo>
                    <a:pt x="82" y="108"/>
                  </a:lnTo>
                  <a:lnTo>
                    <a:pt x="82" y="106"/>
                  </a:lnTo>
                  <a:lnTo>
                    <a:pt x="84" y="106"/>
                  </a:lnTo>
                  <a:lnTo>
                    <a:pt x="85" y="106"/>
                  </a:lnTo>
                  <a:lnTo>
                    <a:pt x="85" y="104"/>
                  </a:lnTo>
                  <a:lnTo>
                    <a:pt x="87" y="104"/>
                  </a:lnTo>
                  <a:lnTo>
                    <a:pt x="89" y="104"/>
                  </a:lnTo>
                  <a:lnTo>
                    <a:pt x="89" y="103"/>
                  </a:lnTo>
                  <a:lnTo>
                    <a:pt x="89" y="101"/>
                  </a:lnTo>
                  <a:lnTo>
                    <a:pt x="90" y="101"/>
                  </a:lnTo>
                  <a:lnTo>
                    <a:pt x="92" y="101"/>
                  </a:lnTo>
                  <a:lnTo>
                    <a:pt x="94" y="99"/>
                  </a:lnTo>
                  <a:lnTo>
                    <a:pt x="96" y="99"/>
                  </a:lnTo>
                  <a:lnTo>
                    <a:pt x="96" y="97"/>
                  </a:lnTo>
                  <a:lnTo>
                    <a:pt x="97" y="96"/>
                  </a:lnTo>
                  <a:lnTo>
                    <a:pt x="99" y="96"/>
                  </a:lnTo>
                  <a:lnTo>
                    <a:pt x="99" y="94"/>
                  </a:lnTo>
                  <a:lnTo>
                    <a:pt x="101" y="94"/>
                  </a:lnTo>
                  <a:lnTo>
                    <a:pt x="101" y="92"/>
                  </a:lnTo>
                  <a:lnTo>
                    <a:pt x="102" y="92"/>
                  </a:lnTo>
                  <a:lnTo>
                    <a:pt x="102" y="91"/>
                  </a:lnTo>
                  <a:lnTo>
                    <a:pt x="104" y="89"/>
                  </a:lnTo>
                  <a:lnTo>
                    <a:pt x="106" y="87"/>
                  </a:lnTo>
                  <a:lnTo>
                    <a:pt x="106" y="86"/>
                  </a:lnTo>
                  <a:lnTo>
                    <a:pt x="107" y="84"/>
                  </a:lnTo>
                  <a:lnTo>
                    <a:pt x="111" y="79"/>
                  </a:lnTo>
                  <a:lnTo>
                    <a:pt x="111" y="75"/>
                  </a:lnTo>
                  <a:lnTo>
                    <a:pt x="113" y="72"/>
                  </a:lnTo>
                  <a:lnTo>
                    <a:pt x="114" y="70"/>
                  </a:lnTo>
                  <a:lnTo>
                    <a:pt x="114" y="68"/>
                  </a:lnTo>
                  <a:lnTo>
                    <a:pt x="114" y="67"/>
                  </a:lnTo>
                  <a:lnTo>
                    <a:pt x="114" y="65"/>
                  </a:lnTo>
                  <a:lnTo>
                    <a:pt x="114" y="63"/>
                  </a:lnTo>
                  <a:lnTo>
                    <a:pt x="114" y="62"/>
                  </a:lnTo>
                  <a:lnTo>
                    <a:pt x="114" y="60"/>
                  </a:lnTo>
                  <a:lnTo>
                    <a:pt x="114" y="58"/>
                  </a:lnTo>
                  <a:lnTo>
                    <a:pt x="114" y="55"/>
                  </a:lnTo>
                  <a:lnTo>
                    <a:pt x="114" y="53"/>
                  </a:lnTo>
                  <a:lnTo>
                    <a:pt x="114" y="51"/>
                  </a:lnTo>
                  <a:lnTo>
                    <a:pt x="114" y="50"/>
                  </a:lnTo>
                  <a:lnTo>
                    <a:pt x="114" y="48"/>
                  </a:lnTo>
                  <a:lnTo>
                    <a:pt x="114" y="46"/>
                  </a:lnTo>
                  <a:lnTo>
                    <a:pt x="114" y="43"/>
                  </a:lnTo>
                  <a:lnTo>
                    <a:pt x="114" y="41"/>
                  </a:lnTo>
                  <a:lnTo>
                    <a:pt x="114" y="40"/>
                  </a:lnTo>
                  <a:lnTo>
                    <a:pt x="113" y="38"/>
                  </a:lnTo>
                  <a:lnTo>
                    <a:pt x="111" y="33"/>
                  </a:lnTo>
                  <a:lnTo>
                    <a:pt x="111" y="29"/>
                  </a:lnTo>
                  <a:lnTo>
                    <a:pt x="109" y="29"/>
                  </a:lnTo>
                  <a:lnTo>
                    <a:pt x="109" y="28"/>
                  </a:lnTo>
                  <a:lnTo>
                    <a:pt x="107" y="28"/>
                  </a:lnTo>
                  <a:lnTo>
                    <a:pt x="107" y="26"/>
                  </a:lnTo>
                  <a:lnTo>
                    <a:pt x="106" y="24"/>
                  </a:lnTo>
                  <a:lnTo>
                    <a:pt x="106" y="22"/>
                  </a:lnTo>
                  <a:lnTo>
                    <a:pt x="104" y="22"/>
                  </a:lnTo>
                  <a:lnTo>
                    <a:pt x="104" y="21"/>
                  </a:lnTo>
                  <a:lnTo>
                    <a:pt x="102" y="19"/>
                  </a:lnTo>
                  <a:lnTo>
                    <a:pt x="101" y="19"/>
                  </a:lnTo>
                  <a:lnTo>
                    <a:pt x="101" y="17"/>
                  </a:lnTo>
                  <a:lnTo>
                    <a:pt x="99" y="16"/>
                  </a:lnTo>
                  <a:lnTo>
                    <a:pt x="97" y="14"/>
                  </a:lnTo>
                  <a:lnTo>
                    <a:pt x="96" y="14"/>
                  </a:lnTo>
                  <a:lnTo>
                    <a:pt x="96" y="12"/>
                  </a:lnTo>
                  <a:lnTo>
                    <a:pt x="94" y="12"/>
                  </a:lnTo>
                  <a:lnTo>
                    <a:pt x="92" y="11"/>
                  </a:lnTo>
                  <a:lnTo>
                    <a:pt x="89" y="11"/>
                  </a:lnTo>
                  <a:lnTo>
                    <a:pt x="89" y="9"/>
                  </a:lnTo>
                  <a:lnTo>
                    <a:pt x="87" y="7"/>
                  </a:lnTo>
                  <a:lnTo>
                    <a:pt x="84" y="5"/>
                  </a:lnTo>
                  <a:close/>
                </a:path>
              </a:pathLst>
            </a:custGeom>
            <a:solidFill>
              <a:srgbClr val="808080"/>
            </a:solidFill>
            <a:ln w="9525">
              <a:noFill/>
              <a:round/>
              <a:headEnd/>
              <a:tailEnd/>
            </a:ln>
          </p:spPr>
          <p:txBody>
            <a:bodyPr/>
            <a:lstStyle/>
            <a:p>
              <a:endParaRPr lang="en-US"/>
            </a:p>
          </p:txBody>
        </p:sp>
        <p:sp>
          <p:nvSpPr>
            <p:cNvPr id="653" name="Freeform 2824"/>
            <p:cNvSpPr>
              <a:spLocks/>
            </p:cNvSpPr>
            <p:nvPr/>
          </p:nvSpPr>
          <p:spPr bwMode="auto">
            <a:xfrm>
              <a:off x="3090" y="2567"/>
              <a:ext cx="109" cy="104"/>
            </a:xfrm>
            <a:custGeom>
              <a:avLst/>
              <a:gdLst>
                <a:gd name="T0" fmla="*/ 2 w 109"/>
                <a:gd name="T1" fmla="*/ 43 h 104"/>
                <a:gd name="T2" fmla="*/ 0 w 109"/>
                <a:gd name="T3" fmla="*/ 55 h 104"/>
                <a:gd name="T4" fmla="*/ 2 w 109"/>
                <a:gd name="T5" fmla="*/ 63 h 104"/>
                <a:gd name="T6" fmla="*/ 5 w 109"/>
                <a:gd name="T7" fmla="*/ 75 h 104"/>
                <a:gd name="T8" fmla="*/ 10 w 109"/>
                <a:gd name="T9" fmla="*/ 84 h 104"/>
                <a:gd name="T10" fmla="*/ 19 w 109"/>
                <a:gd name="T11" fmla="*/ 94 h 104"/>
                <a:gd name="T12" fmla="*/ 29 w 109"/>
                <a:gd name="T13" fmla="*/ 99 h 104"/>
                <a:gd name="T14" fmla="*/ 39 w 109"/>
                <a:gd name="T15" fmla="*/ 103 h 104"/>
                <a:gd name="T16" fmla="*/ 50 w 109"/>
                <a:gd name="T17" fmla="*/ 104 h 104"/>
                <a:gd name="T18" fmla="*/ 60 w 109"/>
                <a:gd name="T19" fmla="*/ 104 h 104"/>
                <a:gd name="T20" fmla="*/ 68 w 109"/>
                <a:gd name="T21" fmla="*/ 103 h 104"/>
                <a:gd name="T22" fmla="*/ 82 w 109"/>
                <a:gd name="T23" fmla="*/ 97 h 104"/>
                <a:gd name="T24" fmla="*/ 89 w 109"/>
                <a:gd name="T25" fmla="*/ 91 h 104"/>
                <a:gd name="T26" fmla="*/ 99 w 109"/>
                <a:gd name="T27" fmla="*/ 80 h 104"/>
                <a:gd name="T28" fmla="*/ 104 w 109"/>
                <a:gd name="T29" fmla="*/ 74 h 104"/>
                <a:gd name="T30" fmla="*/ 106 w 109"/>
                <a:gd name="T31" fmla="*/ 63 h 104"/>
                <a:gd name="T32" fmla="*/ 109 w 109"/>
                <a:gd name="T33" fmla="*/ 51 h 104"/>
                <a:gd name="T34" fmla="*/ 106 w 109"/>
                <a:gd name="T35" fmla="*/ 39 h 104"/>
                <a:gd name="T36" fmla="*/ 99 w 109"/>
                <a:gd name="T37" fmla="*/ 22 h 104"/>
                <a:gd name="T38" fmla="*/ 91 w 109"/>
                <a:gd name="T39" fmla="*/ 14 h 104"/>
                <a:gd name="T40" fmla="*/ 84 w 109"/>
                <a:gd name="T41" fmla="*/ 9 h 104"/>
                <a:gd name="T42" fmla="*/ 75 w 109"/>
                <a:gd name="T43" fmla="*/ 5 h 104"/>
                <a:gd name="T44" fmla="*/ 65 w 109"/>
                <a:gd name="T45" fmla="*/ 2 h 104"/>
                <a:gd name="T46" fmla="*/ 56 w 109"/>
                <a:gd name="T47" fmla="*/ 2 h 104"/>
                <a:gd name="T48" fmla="*/ 45 w 109"/>
                <a:gd name="T49" fmla="*/ 4 h 104"/>
                <a:gd name="T50" fmla="*/ 27 w 109"/>
                <a:gd name="T51" fmla="*/ 9 h 104"/>
                <a:gd name="T52" fmla="*/ 17 w 109"/>
                <a:gd name="T53" fmla="*/ 17 h 104"/>
                <a:gd name="T54" fmla="*/ 10 w 109"/>
                <a:gd name="T55" fmla="*/ 26 h 104"/>
                <a:gd name="T56" fmla="*/ 10 w 109"/>
                <a:gd name="T57" fmla="*/ 31 h 104"/>
                <a:gd name="T58" fmla="*/ 17 w 109"/>
                <a:gd name="T59" fmla="*/ 21 h 104"/>
                <a:gd name="T60" fmla="*/ 27 w 109"/>
                <a:gd name="T61" fmla="*/ 14 h 104"/>
                <a:gd name="T62" fmla="*/ 39 w 109"/>
                <a:gd name="T63" fmla="*/ 7 h 104"/>
                <a:gd name="T64" fmla="*/ 53 w 109"/>
                <a:gd name="T65" fmla="*/ 5 h 104"/>
                <a:gd name="T66" fmla="*/ 63 w 109"/>
                <a:gd name="T67" fmla="*/ 5 h 104"/>
                <a:gd name="T68" fmla="*/ 72 w 109"/>
                <a:gd name="T69" fmla="*/ 7 h 104"/>
                <a:gd name="T70" fmla="*/ 85 w 109"/>
                <a:gd name="T71" fmla="*/ 14 h 104"/>
                <a:gd name="T72" fmla="*/ 92 w 109"/>
                <a:gd name="T73" fmla="*/ 19 h 104"/>
                <a:gd name="T74" fmla="*/ 99 w 109"/>
                <a:gd name="T75" fmla="*/ 28 h 104"/>
                <a:gd name="T76" fmla="*/ 102 w 109"/>
                <a:gd name="T77" fmla="*/ 36 h 104"/>
                <a:gd name="T78" fmla="*/ 106 w 109"/>
                <a:gd name="T79" fmla="*/ 46 h 104"/>
                <a:gd name="T80" fmla="*/ 106 w 109"/>
                <a:gd name="T81" fmla="*/ 57 h 104"/>
                <a:gd name="T82" fmla="*/ 102 w 109"/>
                <a:gd name="T83" fmla="*/ 68 h 104"/>
                <a:gd name="T84" fmla="*/ 99 w 109"/>
                <a:gd name="T85" fmla="*/ 75 h 104"/>
                <a:gd name="T86" fmla="*/ 94 w 109"/>
                <a:gd name="T87" fmla="*/ 84 h 104"/>
                <a:gd name="T88" fmla="*/ 85 w 109"/>
                <a:gd name="T89" fmla="*/ 92 h 104"/>
                <a:gd name="T90" fmla="*/ 75 w 109"/>
                <a:gd name="T91" fmla="*/ 96 h 104"/>
                <a:gd name="T92" fmla="*/ 67 w 109"/>
                <a:gd name="T93" fmla="*/ 99 h 104"/>
                <a:gd name="T94" fmla="*/ 56 w 109"/>
                <a:gd name="T95" fmla="*/ 103 h 104"/>
                <a:gd name="T96" fmla="*/ 46 w 109"/>
                <a:gd name="T97" fmla="*/ 103 h 104"/>
                <a:gd name="T98" fmla="*/ 38 w 109"/>
                <a:gd name="T99" fmla="*/ 99 h 104"/>
                <a:gd name="T100" fmla="*/ 26 w 109"/>
                <a:gd name="T101" fmla="*/ 94 h 104"/>
                <a:gd name="T102" fmla="*/ 19 w 109"/>
                <a:gd name="T103" fmla="*/ 87 h 104"/>
                <a:gd name="T104" fmla="*/ 10 w 109"/>
                <a:gd name="T105" fmla="*/ 79 h 104"/>
                <a:gd name="T106" fmla="*/ 5 w 109"/>
                <a:gd name="T107" fmla="*/ 68 h 104"/>
                <a:gd name="T108" fmla="*/ 4 w 109"/>
                <a:gd name="T109" fmla="*/ 60 h 104"/>
                <a:gd name="T110" fmla="*/ 4 w 109"/>
                <a:gd name="T111" fmla="*/ 46 h 104"/>
                <a:gd name="T112" fmla="*/ 9 w 109"/>
                <a:gd name="T113" fmla="*/ 36 h 1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
                <a:gd name="T172" fmla="*/ 0 h 104"/>
                <a:gd name="T173" fmla="*/ 109 w 109"/>
                <a:gd name="T174" fmla="*/ 104 h 1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 h="104">
                  <a:moveTo>
                    <a:pt x="5" y="33"/>
                  </a:moveTo>
                  <a:lnTo>
                    <a:pt x="5" y="34"/>
                  </a:lnTo>
                  <a:lnTo>
                    <a:pt x="4" y="39"/>
                  </a:lnTo>
                  <a:lnTo>
                    <a:pt x="2" y="43"/>
                  </a:lnTo>
                  <a:lnTo>
                    <a:pt x="2" y="45"/>
                  </a:lnTo>
                  <a:lnTo>
                    <a:pt x="2" y="46"/>
                  </a:lnTo>
                  <a:lnTo>
                    <a:pt x="0" y="50"/>
                  </a:lnTo>
                  <a:lnTo>
                    <a:pt x="0" y="55"/>
                  </a:lnTo>
                  <a:lnTo>
                    <a:pt x="0" y="57"/>
                  </a:lnTo>
                  <a:lnTo>
                    <a:pt x="2" y="60"/>
                  </a:lnTo>
                  <a:lnTo>
                    <a:pt x="2" y="62"/>
                  </a:lnTo>
                  <a:lnTo>
                    <a:pt x="2" y="63"/>
                  </a:lnTo>
                  <a:lnTo>
                    <a:pt x="4" y="67"/>
                  </a:lnTo>
                  <a:lnTo>
                    <a:pt x="4" y="68"/>
                  </a:lnTo>
                  <a:lnTo>
                    <a:pt x="4" y="74"/>
                  </a:lnTo>
                  <a:lnTo>
                    <a:pt x="5" y="75"/>
                  </a:lnTo>
                  <a:lnTo>
                    <a:pt x="7" y="79"/>
                  </a:lnTo>
                  <a:lnTo>
                    <a:pt x="9" y="80"/>
                  </a:lnTo>
                  <a:lnTo>
                    <a:pt x="9" y="82"/>
                  </a:lnTo>
                  <a:lnTo>
                    <a:pt x="10" y="84"/>
                  </a:lnTo>
                  <a:lnTo>
                    <a:pt x="14" y="85"/>
                  </a:lnTo>
                  <a:lnTo>
                    <a:pt x="16" y="91"/>
                  </a:lnTo>
                  <a:lnTo>
                    <a:pt x="19" y="92"/>
                  </a:lnTo>
                  <a:lnTo>
                    <a:pt x="19" y="94"/>
                  </a:lnTo>
                  <a:lnTo>
                    <a:pt x="22" y="96"/>
                  </a:lnTo>
                  <a:lnTo>
                    <a:pt x="24" y="96"/>
                  </a:lnTo>
                  <a:lnTo>
                    <a:pt x="26" y="97"/>
                  </a:lnTo>
                  <a:lnTo>
                    <a:pt x="29" y="99"/>
                  </a:lnTo>
                  <a:lnTo>
                    <a:pt x="31" y="99"/>
                  </a:lnTo>
                  <a:lnTo>
                    <a:pt x="34" y="101"/>
                  </a:lnTo>
                  <a:lnTo>
                    <a:pt x="36" y="103"/>
                  </a:lnTo>
                  <a:lnTo>
                    <a:pt x="39" y="103"/>
                  </a:lnTo>
                  <a:lnTo>
                    <a:pt x="41" y="103"/>
                  </a:lnTo>
                  <a:lnTo>
                    <a:pt x="43" y="103"/>
                  </a:lnTo>
                  <a:lnTo>
                    <a:pt x="46" y="104"/>
                  </a:lnTo>
                  <a:lnTo>
                    <a:pt x="50" y="104"/>
                  </a:lnTo>
                  <a:lnTo>
                    <a:pt x="51" y="104"/>
                  </a:lnTo>
                  <a:lnTo>
                    <a:pt x="55" y="104"/>
                  </a:lnTo>
                  <a:lnTo>
                    <a:pt x="56" y="104"/>
                  </a:lnTo>
                  <a:lnTo>
                    <a:pt x="60" y="104"/>
                  </a:lnTo>
                  <a:lnTo>
                    <a:pt x="62" y="103"/>
                  </a:lnTo>
                  <a:lnTo>
                    <a:pt x="65" y="103"/>
                  </a:lnTo>
                  <a:lnTo>
                    <a:pt x="67" y="103"/>
                  </a:lnTo>
                  <a:lnTo>
                    <a:pt x="68" y="103"/>
                  </a:lnTo>
                  <a:lnTo>
                    <a:pt x="75" y="99"/>
                  </a:lnTo>
                  <a:lnTo>
                    <a:pt x="77" y="99"/>
                  </a:lnTo>
                  <a:lnTo>
                    <a:pt x="80" y="97"/>
                  </a:lnTo>
                  <a:lnTo>
                    <a:pt x="82" y="97"/>
                  </a:lnTo>
                  <a:lnTo>
                    <a:pt x="84" y="96"/>
                  </a:lnTo>
                  <a:lnTo>
                    <a:pt x="85" y="94"/>
                  </a:lnTo>
                  <a:lnTo>
                    <a:pt x="89" y="92"/>
                  </a:lnTo>
                  <a:lnTo>
                    <a:pt x="89" y="91"/>
                  </a:lnTo>
                  <a:lnTo>
                    <a:pt x="92" y="89"/>
                  </a:lnTo>
                  <a:lnTo>
                    <a:pt x="96" y="85"/>
                  </a:lnTo>
                  <a:lnTo>
                    <a:pt x="97" y="84"/>
                  </a:lnTo>
                  <a:lnTo>
                    <a:pt x="99" y="80"/>
                  </a:lnTo>
                  <a:lnTo>
                    <a:pt x="101" y="79"/>
                  </a:lnTo>
                  <a:lnTo>
                    <a:pt x="102" y="75"/>
                  </a:lnTo>
                  <a:lnTo>
                    <a:pt x="102" y="74"/>
                  </a:lnTo>
                  <a:lnTo>
                    <a:pt x="104" y="74"/>
                  </a:lnTo>
                  <a:lnTo>
                    <a:pt x="104" y="72"/>
                  </a:lnTo>
                  <a:lnTo>
                    <a:pt x="106" y="68"/>
                  </a:lnTo>
                  <a:lnTo>
                    <a:pt x="106" y="67"/>
                  </a:lnTo>
                  <a:lnTo>
                    <a:pt x="106" y="63"/>
                  </a:lnTo>
                  <a:lnTo>
                    <a:pt x="108" y="62"/>
                  </a:lnTo>
                  <a:lnTo>
                    <a:pt x="108" y="57"/>
                  </a:lnTo>
                  <a:lnTo>
                    <a:pt x="108" y="55"/>
                  </a:lnTo>
                  <a:lnTo>
                    <a:pt x="109" y="51"/>
                  </a:lnTo>
                  <a:lnTo>
                    <a:pt x="108" y="50"/>
                  </a:lnTo>
                  <a:lnTo>
                    <a:pt x="108" y="46"/>
                  </a:lnTo>
                  <a:lnTo>
                    <a:pt x="108" y="45"/>
                  </a:lnTo>
                  <a:lnTo>
                    <a:pt x="106" y="39"/>
                  </a:lnTo>
                  <a:lnTo>
                    <a:pt x="102" y="28"/>
                  </a:lnTo>
                  <a:lnTo>
                    <a:pt x="102" y="26"/>
                  </a:lnTo>
                  <a:lnTo>
                    <a:pt x="101" y="24"/>
                  </a:lnTo>
                  <a:lnTo>
                    <a:pt x="99" y="22"/>
                  </a:lnTo>
                  <a:lnTo>
                    <a:pt x="96" y="21"/>
                  </a:lnTo>
                  <a:lnTo>
                    <a:pt x="96" y="19"/>
                  </a:lnTo>
                  <a:lnTo>
                    <a:pt x="94" y="16"/>
                  </a:lnTo>
                  <a:lnTo>
                    <a:pt x="91" y="14"/>
                  </a:lnTo>
                  <a:lnTo>
                    <a:pt x="89" y="14"/>
                  </a:lnTo>
                  <a:lnTo>
                    <a:pt x="87" y="10"/>
                  </a:lnTo>
                  <a:lnTo>
                    <a:pt x="85" y="10"/>
                  </a:lnTo>
                  <a:lnTo>
                    <a:pt x="84" y="9"/>
                  </a:lnTo>
                  <a:lnTo>
                    <a:pt x="82" y="7"/>
                  </a:lnTo>
                  <a:lnTo>
                    <a:pt x="79" y="7"/>
                  </a:lnTo>
                  <a:lnTo>
                    <a:pt x="79" y="5"/>
                  </a:lnTo>
                  <a:lnTo>
                    <a:pt x="75" y="5"/>
                  </a:lnTo>
                  <a:lnTo>
                    <a:pt x="74" y="4"/>
                  </a:lnTo>
                  <a:lnTo>
                    <a:pt x="70" y="4"/>
                  </a:lnTo>
                  <a:lnTo>
                    <a:pt x="68" y="4"/>
                  </a:lnTo>
                  <a:lnTo>
                    <a:pt x="65" y="2"/>
                  </a:lnTo>
                  <a:lnTo>
                    <a:pt x="63" y="2"/>
                  </a:lnTo>
                  <a:lnTo>
                    <a:pt x="60" y="2"/>
                  </a:lnTo>
                  <a:lnTo>
                    <a:pt x="58" y="0"/>
                  </a:lnTo>
                  <a:lnTo>
                    <a:pt x="56" y="2"/>
                  </a:lnTo>
                  <a:lnTo>
                    <a:pt x="53" y="2"/>
                  </a:lnTo>
                  <a:lnTo>
                    <a:pt x="50" y="2"/>
                  </a:lnTo>
                  <a:lnTo>
                    <a:pt x="48" y="2"/>
                  </a:lnTo>
                  <a:lnTo>
                    <a:pt x="45" y="4"/>
                  </a:lnTo>
                  <a:lnTo>
                    <a:pt x="39" y="4"/>
                  </a:lnTo>
                  <a:lnTo>
                    <a:pt x="36" y="5"/>
                  </a:lnTo>
                  <a:lnTo>
                    <a:pt x="33" y="7"/>
                  </a:lnTo>
                  <a:lnTo>
                    <a:pt x="27" y="9"/>
                  </a:lnTo>
                  <a:lnTo>
                    <a:pt x="26" y="10"/>
                  </a:lnTo>
                  <a:lnTo>
                    <a:pt x="22" y="12"/>
                  </a:lnTo>
                  <a:lnTo>
                    <a:pt x="21" y="14"/>
                  </a:lnTo>
                  <a:lnTo>
                    <a:pt x="17" y="17"/>
                  </a:lnTo>
                  <a:lnTo>
                    <a:pt x="16" y="19"/>
                  </a:lnTo>
                  <a:lnTo>
                    <a:pt x="14" y="21"/>
                  </a:lnTo>
                  <a:lnTo>
                    <a:pt x="12" y="22"/>
                  </a:lnTo>
                  <a:lnTo>
                    <a:pt x="10" y="26"/>
                  </a:lnTo>
                  <a:lnTo>
                    <a:pt x="7" y="29"/>
                  </a:lnTo>
                  <a:lnTo>
                    <a:pt x="5" y="33"/>
                  </a:lnTo>
                  <a:lnTo>
                    <a:pt x="9" y="33"/>
                  </a:lnTo>
                  <a:lnTo>
                    <a:pt x="10" y="31"/>
                  </a:lnTo>
                  <a:lnTo>
                    <a:pt x="14" y="26"/>
                  </a:lnTo>
                  <a:lnTo>
                    <a:pt x="16" y="24"/>
                  </a:lnTo>
                  <a:lnTo>
                    <a:pt x="16" y="22"/>
                  </a:lnTo>
                  <a:lnTo>
                    <a:pt x="17" y="21"/>
                  </a:lnTo>
                  <a:lnTo>
                    <a:pt x="19" y="19"/>
                  </a:lnTo>
                  <a:lnTo>
                    <a:pt x="22" y="16"/>
                  </a:lnTo>
                  <a:lnTo>
                    <a:pt x="24" y="16"/>
                  </a:lnTo>
                  <a:lnTo>
                    <a:pt x="27" y="14"/>
                  </a:lnTo>
                  <a:lnTo>
                    <a:pt x="29" y="12"/>
                  </a:lnTo>
                  <a:lnTo>
                    <a:pt x="34" y="9"/>
                  </a:lnTo>
                  <a:lnTo>
                    <a:pt x="36" y="9"/>
                  </a:lnTo>
                  <a:lnTo>
                    <a:pt x="39" y="7"/>
                  </a:lnTo>
                  <a:lnTo>
                    <a:pt x="45" y="5"/>
                  </a:lnTo>
                  <a:lnTo>
                    <a:pt x="48" y="5"/>
                  </a:lnTo>
                  <a:lnTo>
                    <a:pt x="50" y="5"/>
                  </a:lnTo>
                  <a:lnTo>
                    <a:pt x="53" y="5"/>
                  </a:lnTo>
                  <a:lnTo>
                    <a:pt x="56" y="5"/>
                  </a:lnTo>
                  <a:lnTo>
                    <a:pt x="58" y="5"/>
                  </a:lnTo>
                  <a:lnTo>
                    <a:pt x="60" y="5"/>
                  </a:lnTo>
                  <a:lnTo>
                    <a:pt x="63" y="5"/>
                  </a:lnTo>
                  <a:lnTo>
                    <a:pt x="65" y="5"/>
                  </a:lnTo>
                  <a:lnTo>
                    <a:pt x="67" y="5"/>
                  </a:lnTo>
                  <a:lnTo>
                    <a:pt x="68" y="5"/>
                  </a:lnTo>
                  <a:lnTo>
                    <a:pt x="72" y="7"/>
                  </a:lnTo>
                  <a:lnTo>
                    <a:pt x="77" y="9"/>
                  </a:lnTo>
                  <a:lnTo>
                    <a:pt x="82" y="10"/>
                  </a:lnTo>
                  <a:lnTo>
                    <a:pt x="84" y="12"/>
                  </a:lnTo>
                  <a:lnTo>
                    <a:pt x="85" y="14"/>
                  </a:lnTo>
                  <a:lnTo>
                    <a:pt x="87" y="16"/>
                  </a:lnTo>
                  <a:lnTo>
                    <a:pt x="89" y="16"/>
                  </a:lnTo>
                  <a:lnTo>
                    <a:pt x="91" y="17"/>
                  </a:lnTo>
                  <a:lnTo>
                    <a:pt x="92" y="19"/>
                  </a:lnTo>
                  <a:lnTo>
                    <a:pt x="96" y="21"/>
                  </a:lnTo>
                  <a:lnTo>
                    <a:pt x="96" y="22"/>
                  </a:lnTo>
                  <a:lnTo>
                    <a:pt x="97" y="26"/>
                  </a:lnTo>
                  <a:lnTo>
                    <a:pt x="99" y="28"/>
                  </a:lnTo>
                  <a:lnTo>
                    <a:pt x="101" y="29"/>
                  </a:lnTo>
                  <a:lnTo>
                    <a:pt x="102" y="31"/>
                  </a:lnTo>
                  <a:lnTo>
                    <a:pt x="102" y="34"/>
                  </a:lnTo>
                  <a:lnTo>
                    <a:pt x="102" y="36"/>
                  </a:lnTo>
                  <a:lnTo>
                    <a:pt x="104" y="38"/>
                  </a:lnTo>
                  <a:lnTo>
                    <a:pt x="104" y="39"/>
                  </a:lnTo>
                  <a:lnTo>
                    <a:pt x="106" y="45"/>
                  </a:lnTo>
                  <a:lnTo>
                    <a:pt x="106" y="46"/>
                  </a:lnTo>
                  <a:lnTo>
                    <a:pt x="106" y="50"/>
                  </a:lnTo>
                  <a:lnTo>
                    <a:pt x="106" y="51"/>
                  </a:lnTo>
                  <a:lnTo>
                    <a:pt x="106" y="55"/>
                  </a:lnTo>
                  <a:lnTo>
                    <a:pt x="106" y="57"/>
                  </a:lnTo>
                  <a:lnTo>
                    <a:pt x="104" y="62"/>
                  </a:lnTo>
                  <a:lnTo>
                    <a:pt x="104" y="63"/>
                  </a:lnTo>
                  <a:lnTo>
                    <a:pt x="104" y="67"/>
                  </a:lnTo>
                  <a:lnTo>
                    <a:pt x="102" y="68"/>
                  </a:lnTo>
                  <a:lnTo>
                    <a:pt x="102" y="70"/>
                  </a:lnTo>
                  <a:lnTo>
                    <a:pt x="101" y="74"/>
                  </a:lnTo>
                  <a:lnTo>
                    <a:pt x="101" y="72"/>
                  </a:lnTo>
                  <a:lnTo>
                    <a:pt x="99" y="75"/>
                  </a:lnTo>
                  <a:lnTo>
                    <a:pt x="97" y="77"/>
                  </a:lnTo>
                  <a:lnTo>
                    <a:pt x="96" y="80"/>
                  </a:lnTo>
                  <a:lnTo>
                    <a:pt x="96" y="82"/>
                  </a:lnTo>
                  <a:lnTo>
                    <a:pt x="94" y="84"/>
                  </a:lnTo>
                  <a:lnTo>
                    <a:pt x="89" y="87"/>
                  </a:lnTo>
                  <a:lnTo>
                    <a:pt x="89" y="89"/>
                  </a:lnTo>
                  <a:lnTo>
                    <a:pt x="85" y="91"/>
                  </a:lnTo>
                  <a:lnTo>
                    <a:pt x="85" y="92"/>
                  </a:lnTo>
                  <a:lnTo>
                    <a:pt x="82" y="94"/>
                  </a:lnTo>
                  <a:lnTo>
                    <a:pt x="80" y="94"/>
                  </a:lnTo>
                  <a:lnTo>
                    <a:pt x="79" y="96"/>
                  </a:lnTo>
                  <a:lnTo>
                    <a:pt x="75" y="96"/>
                  </a:lnTo>
                  <a:lnTo>
                    <a:pt x="74" y="97"/>
                  </a:lnTo>
                  <a:lnTo>
                    <a:pt x="72" y="97"/>
                  </a:lnTo>
                  <a:lnTo>
                    <a:pt x="68" y="99"/>
                  </a:lnTo>
                  <a:lnTo>
                    <a:pt x="67" y="99"/>
                  </a:lnTo>
                  <a:lnTo>
                    <a:pt x="65" y="101"/>
                  </a:lnTo>
                  <a:lnTo>
                    <a:pt x="62" y="101"/>
                  </a:lnTo>
                  <a:lnTo>
                    <a:pt x="60" y="103"/>
                  </a:lnTo>
                  <a:lnTo>
                    <a:pt x="56" y="103"/>
                  </a:lnTo>
                  <a:lnTo>
                    <a:pt x="55" y="103"/>
                  </a:lnTo>
                  <a:lnTo>
                    <a:pt x="51" y="103"/>
                  </a:lnTo>
                  <a:lnTo>
                    <a:pt x="50" y="103"/>
                  </a:lnTo>
                  <a:lnTo>
                    <a:pt x="46" y="103"/>
                  </a:lnTo>
                  <a:lnTo>
                    <a:pt x="45" y="101"/>
                  </a:lnTo>
                  <a:lnTo>
                    <a:pt x="43" y="101"/>
                  </a:lnTo>
                  <a:lnTo>
                    <a:pt x="39" y="99"/>
                  </a:lnTo>
                  <a:lnTo>
                    <a:pt x="38" y="99"/>
                  </a:lnTo>
                  <a:lnTo>
                    <a:pt x="36" y="97"/>
                  </a:lnTo>
                  <a:lnTo>
                    <a:pt x="33" y="97"/>
                  </a:lnTo>
                  <a:lnTo>
                    <a:pt x="29" y="96"/>
                  </a:lnTo>
                  <a:lnTo>
                    <a:pt x="26" y="94"/>
                  </a:lnTo>
                  <a:lnTo>
                    <a:pt x="22" y="92"/>
                  </a:lnTo>
                  <a:lnTo>
                    <a:pt x="22" y="91"/>
                  </a:lnTo>
                  <a:lnTo>
                    <a:pt x="19" y="91"/>
                  </a:lnTo>
                  <a:lnTo>
                    <a:pt x="19" y="87"/>
                  </a:lnTo>
                  <a:lnTo>
                    <a:pt x="16" y="84"/>
                  </a:lnTo>
                  <a:lnTo>
                    <a:pt x="14" y="82"/>
                  </a:lnTo>
                  <a:lnTo>
                    <a:pt x="12" y="80"/>
                  </a:lnTo>
                  <a:lnTo>
                    <a:pt x="10" y="79"/>
                  </a:lnTo>
                  <a:lnTo>
                    <a:pt x="9" y="77"/>
                  </a:lnTo>
                  <a:lnTo>
                    <a:pt x="9" y="74"/>
                  </a:lnTo>
                  <a:lnTo>
                    <a:pt x="9" y="72"/>
                  </a:lnTo>
                  <a:lnTo>
                    <a:pt x="5" y="68"/>
                  </a:lnTo>
                  <a:lnTo>
                    <a:pt x="5" y="67"/>
                  </a:lnTo>
                  <a:lnTo>
                    <a:pt x="4" y="63"/>
                  </a:lnTo>
                  <a:lnTo>
                    <a:pt x="4" y="62"/>
                  </a:lnTo>
                  <a:lnTo>
                    <a:pt x="4" y="60"/>
                  </a:lnTo>
                  <a:lnTo>
                    <a:pt x="4" y="57"/>
                  </a:lnTo>
                  <a:lnTo>
                    <a:pt x="4" y="55"/>
                  </a:lnTo>
                  <a:lnTo>
                    <a:pt x="4" y="50"/>
                  </a:lnTo>
                  <a:lnTo>
                    <a:pt x="4" y="46"/>
                  </a:lnTo>
                  <a:lnTo>
                    <a:pt x="4" y="45"/>
                  </a:lnTo>
                  <a:lnTo>
                    <a:pt x="5" y="43"/>
                  </a:lnTo>
                  <a:lnTo>
                    <a:pt x="5" y="39"/>
                  </a:lnTo>
                  <a:lnTo>
                    <a:pt x="9" y="36"/>
                  </a:lnTo>
                  <a:lnTo>
                    <a:pt x="9" y="33"/>
                  </a:lnTo>
                  <a:lnTo>
                    <a:pt x="5" y="33"/>
                  </a:lnTo>
                  <a:close/>
                </a:path>
              </a:pathLst>
            </a:custGeom>
            <a:solidFill>
              <a:srgbClr val="808080"/>
            </a:solidFill>
            <a:ln w="9525">
              <a:noFill/>
              <a:round/>
              <a:headEnd/>
              <a:tailEnd/>
            </a:ln>
          </p:spPr>
          <p:txBody>
            <a:bodyPr/>
            <a:lstStyle/>
            <a:p>
              <a:endParaRPr lang="en-US"/>
            </a:p>
          </p:txBody>
        </p:sp>
        <p:sp>
          <p:nvSpPr>
            <p:cNvPr id="654" name="Freeform 2825"/>
            <p:cNvSpPr>
              <a:spLocks/>
            </p:cNvSpPr>
            <p:nvPr/>
          </p:nvSpPr>
          <p:spPr bwMode="auto">
            <a:xfrm>
              <a:off x="3082" y="2547"/>
              <a:ext cx="114" cy="112"/>
            </a:xfrm>
            <a:custGeom>
              <a:avLst/>
              <a:gdLst>
                <a:gd name="T0" fmla="*/ 76 w 114"/>
                <a:gd name="T1" fmla="*/ 3 h 112"/>
                <a:gd name="T2" fmla="*/ 70 w 114"/>
                <a:gd name="T3" fmla="*/ 1 h 112"/>
                <a:gd name="T4" fmla="*/ 63 w 114"/>
                <a:gd name="T5" fmla="*/ 1 h 112"/>
                <a:gd name="T6" fmla="*/ 56 w 114"/>
                <a:gd name="T7" fmla="*/ 1 h 112"/>
                <a:gd name="T8" fmla="*/ 49 w 114"/>
                <a:gd name="T9" fmla="*/ 1 h 112"/>
                <a:gd name="T10" fmla="*/ 42 w 114"/>
                <a:gd name="T11" fmla="*/ 3 h 112"/>
                <a:gd name="T12" fmla="*/ 32 w 114"/>
                <a:gd name="T13" fmla="*/ 7 h 112"/>
                <a:gd name="T14" fmla="*/ 25 w 114"/>
                <a:gd name="T15" fmla="*/ 10 h 112"/>
                <a:gd name="T16" fmla="*/ 22 w 114"/>
                <a:gd name="T17" fmla="*/ 13 h 112"/>
                <a:gd name="T18" fmla="*/ 17 w 114"/>
                <a:gd name="T19" fmla="*/ 17 h 112"/>
                <a:gd name="T20" fmla="*/ 13 w 114"/>
                <a:gd name="T21" fmla="*/ 20 h 112"/>
                <a:gd name="T22" fmla="*/ 10 w 114"/>
                <a:gd name="T23" fmla="*/ 25 h 112"/>
                <a:gd name="T24" fmla="*/ 3 w 114"/>
                <a:gd name="T25" fmla="*/ 37 h 112"/>
                <a:gd name="T26" fmla="*/ 1 w 114"/>
                <a:gd name="T27" fmla="*/ 44 h 112"/>
                <a:gd name="T28" fmla="*/ 0 w 114"/>
                <a:gd name="T29" fmla="*/ 51 h 112"/>
                <a:gd name="T30" fmla="*/ 0 w 114"/>
                <a:gd name="T31" fmla="*/ 58 h 112"/>
                <a:gd name="T32" fmla="*/ 0 w 114"/>
                <a:gd name="T33" fmla="*/ 65 h 112"/>
                <a:gd name="T34" fmla="*/ 1 w 114"/>
                <a:gd name="T35" fmla="*/ 73 h 112"/>
                <a:gd name="T36" fmla="*/ 5 w 114"/>
                <a:gd name="T37" fmla="*/ 83 h 112"/>
                <a:gd name="T38" fmla="*/ 8 w 114"/>
                <a:gd name="T39" fmla="*/ 88 h 112"/>
                <a:gd name="T40" fmla="*/ 12 w 114"/>
                <a:gd name="T41" fmla="*/ 92 h 112"/>
                <a:gd name="T42" fmla="*/ 15 w 114"/>
                <a:gd name="T43" fmla="*/ 95 h 112"/>
                <a:gd name="T44" fmla="*/ 18 w 114"/>
                <a:gd name="T45" fmla="*/ 100 h 112"/>
                <a:gd name="T46" fmla="*/ 22 w 114"/>
                <a:gd name="T47" fmla="*/ 104 h 112"/>
                <a:gd name="T48" fmla="*/ 27 w 114"/>
                <a:gd name="T49" fmla="*/ 107 h 112"/>
                <a:gd name="T50" fmla="*/ 37 w 114"/>
                <a:gd name="T51" fmla="*/ 111 h 112"/>
                <a:gd name="T52" fmla="*/ 44 w 114"/>
                <a:gd name="T53" fmla="*/ 112 h 112"/>
                <a:gd name="T54" fmla="*/ 51 w 114"/>
                <a:gd name="T55" fmla="*/ 112 h 112"/>
                <a:gd name="T56" fmla="*/ 58 w 114"/>
                <a:gd name="T57" fmla="*/ 112 h 112"/>
                <a:gd name="T58" fmla="*/ 64 w 114"/>
                <a:gd name="T59" fmla="*/ 112 h 112"/>
                <a:gd name="T60" fmla="*/ 76 w 114"/>
                <a:gd name="T61" fmla="*/ 107 h 112"/>
                <a:gd name="T62" fmla="*/ 83 w 114"/>
                <a:gd name="T63" fmla="*/ 107 h 112"/>
                <a:gd name="T64" fmla="*/ 88 w 114"/>
                <a:gd name="T65" fmla="*/ 104 h 112"/>
                <a:gd name="T66" fmla="*/ 93 w 114"/>
                <a:gd name="T67" fmla="*/ 100 h 112"/>
                <a:gd name="T68" fmla="*/ 97 w 114"/>
                <a:gd name="T69" fmla="*/ 95 h 112"/>
                <a:gd name="T70" fmla="*/ 102 w 114"/>
                <a:gd name="T71" fmla="*/ 90 h 112"/>
                <a:gd name="T72" fmla="*/ 105 w 114"/>
                <a:gd name="T73" fmla="*/ 85 h 112"/>
                <a:gd name="T74" fmla="*/ 110 w 114"/>
                <a:gd name="T75" fmla="*/ 75 h 112"/>
                <a:gd name="T76" fmla="*/ 114 w 114"/>
                <a:gd name="T77" fmla="*/ 68 h 112"/>
                <a:gd name="T78" fmla="*/ 114 w 114"/>
                <a:gd name="T79" fmla="*/ 61 h 112"/>
                <a:gd name="T80" fmla="*/ 114 w 114"/>
                <a:gd name="T81" fmla="*/ 54 h 112"/>
                <a:gd name="T82" fmla="*/ 114 w 114"/>
                <a:gd name="T83" fmla="*/ 48 h 112"/>
                <a:gd name="T84" fmla="*/ 114 w 114"/>
                <a:gd name="T85" fmla="*/ 41 h 112"/>
                <a:gd name="T86" fmla="*/ 110 w 114"/>
                <a:gd name="T87" fmla="*/ 30 h 112"/>
                <a:gd name="T88" fmla="*/ 105 w 114"/>
                <a:gd name="T89" fmla="*/ 24 h 112"/>
                <a:gd name="T90" fmla="*/ 102 w 114"/>
                <a:gd name="T91" fmla="*/ 20 h 112"/>
                <a:gd name="T92" fmla="*/ 97 w 114"/>
                <a:gd name="T93" fmla="*/ 15 h 112"/>
                <a:gd name="T94" fmla="*/ 92 w 114"/>
                <a:gd name="T95" fmla="*/ 10 h 112"/>
                <a:gd name="T96" fmla="*/ 87 w 114"/>
                <a:gd name="T97" fmla="*/ 7 h 1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2"/>
                <a:gd name="T149" fmla="*/ 114 w 114"/>
                <a:gd name="T150" fmla="*/ 112 h 1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2">
                  <a:moveTo>
                    <a:pt x="83" y="7"/>
                  </a:moveTo>
                  <a:lnTo>
                    <a:pt x="78" y="5"/>
                  </a:lnTo>
                  <a:lnTo>
                    <a:pt x="76" y="5"/>
                  </a:lnTo>
                  <a:lnTo>
                    <a:pt x="76" y="3"/>
                  </a:lnTo>
                  <a:lnTo>
                    <a:pt x="75" y="3"/>
                  </a:lnTo>
                  <a:lnTo>
                    <a:pt x="73" y="1"/>
                  </a:lnTo>
                  <a:lnTo>
                    <a:pt x="71" y="1"/>
                  </a:lnTo>
                  <a:lnTo>
                    <a:pt x="70" y="1"/>
                  </a:lnTo>
                  <a:lnTo>
                    <a:pt x="68" y="1"/>
                  </a:lnTo>
                  <a:lnTo>
                    <a:pt x="66" y="1"/>
                  </a:lnTo>
                  <a:lnTo>
                    <a:pt x="64" y="1"/>
                  </a:lnTo>
                  <a:lnTo>
                    <a:pt x="63" y="1"/>
                  </a:lnTo>
                  <a:lnTo>
                    <a:pt x="61" y="1"/>
                  </a:lnTo>
                  <a:lnTo>
                    <a:pt x="59" y="1"/>
                  </a:lnTo>
                  <a:lnTo>
                    <a:pt x="58" y="0"/>
                  </a:lnTo>
                  <a:lnTo>
                    <a:pt x="56" y="1"/>
                  </a:lnTo>
                  <a:lnTo>
                    <a:pt x="54" y="1"/>
                  </a:lnTo>
                  <a:lnTo>
                    <a:pt x="53" y="1"/>
                  </a:lnTo>
                  <a:lnTo>
                    <a:pt x="51" y="1"/>
                  </a:lnTo>
                  <a:lnTo>
                    <a:pt x="49" y="1"/>
                  </a:lnTo>
                  <a:lnTo>
                    <a:pt x="47" y="1"/>
                  </a:lnTo>
                  <a:lnTo>
                    <a:pt x="46" y="1"/>
                  </a:lnTo>
                  <a:lnTo>
                    <a:pt x="44" y="3"/>
                  </a:lnTo>
                  <a:lnTo>
                    <a:pt x="42" y="3"/>
                  </a:lnTo>
                  <a:lnTo>
                    <a:pt x="37" y="5"/>
                  </a:lnTo>
                  <a:lnTo>
                    <a:pt x="35" y="7"/>
                  </a:lnTo>
                  <a:lnTo>
                    <a:pt x="34" y="7"/>
                  </a:lnTo>
                  <a:lnTo>
                    <a:pt x="32" y="7"/>
                  </a:lnTo>
                  <a:lnTo>
                    <a:pt x="30" y="8"/>
                  </a:lnTo>
                  <a:lnTo>
                    <a:pt x="29" y="8"/>
                  </a:lnTo>
                  <a:lnTo>
                    <a:pt x="27" y="10"/>
                  </a:lnTo>
                  <a:lnTo>
                    <a:pt x="25" y="10"/>
                  </a:lnTo>
                  <a:lnTo>
                    <a:pt x="25" y="12"/>
                  </a:lnTo>
                  <a:lnTo>
                    <a:pt x="24" y="12"/>
                  </a:lnTo>
                  <a:lnTo>
                    <a:pt x="22" y="12"/>
                  </a:lnTo>
                  <a:lnTo>
                    <a:pt x="22" y="13"/>
                  </a:lnTo>
                  <a:lnTo>
                    <a:pt x="20" y="13"/>
                  </a:lnTo>
                  <a:lnTo>
                    <a:pt x="20" y="15"/>
                  </a:lnTo>
                  <a:lnTo>
                    <a:pt x="18" y="17"/>
                  </a:lnTo>
                  <a:lnTo>
                    <a:pt x="17" y="17"/>
                  </a:lnTo>
                  <a:lnTo>
                    <a:pt x="17" y="19"/>
                  </a:lnTo>
                  <a:lnTo>
                    <a:pt x="17" y="20"/>
                  </a:lnTo>
                  <a:lnTo>
                    <a:pt x="15" y="20"/>
                  </a:lnTo>
                  <a:lnTo>
                    <a:pt x="13" y="20"/>
                  </a:lnTo>
                  <a:lnTo>
                    <a:pt x="13" y="22"/>
                  </a:lnTo>
                  <a:lnTo>
                    <a:pt x="12" y="22"/>
                  </a:lnTo>
                  <a:lnTo>
                    <a:pt x="12" y="24"/>
                  </a:lnTo>
                  <a:lnTo>
                    <a:pt x="10" y="25"/>
                  </a:lnTo>
                  <a:lnTo>
                    <a:pt x="8" y="27"/>
                  </a:lnTo>
                  <a:lnTo>
                    <a:pt x="6" y="30"/>
                  </a:lnTo>
                  <a:lnTo>
                    <a:pt x="5" y="36"/>
                  </a:lnTo>
                  <a:lnTo>
                    <a:pt x="3" y="37"/>
                  </a:lnTo>
                  <a:lnTo>
                    <a:pt x="3" y="39"/>
                  </a:lnTo>
                  <a:lnTo>
                    <a:pt x="1" y="41"/>
                  </a:lnTo>
                  <a:lnTo>
                    <a:pt x="1" y="42"/>
                  </a:lnTo>
                  <a:lnTo>
                    <a:pt x="1" y="44"/>
                  </a:lnTo>
                  <a:lnTo>
                    <a:pt x="1" y="48"/>
                  </a:lnTo>
                  <a:lnTo>
                    <a:pt x="0" y="48"/>
                  </a:lnTo>
                  <a:lnTo>
                    <a:pt x="0" y="49"/>
                  </a:lnTo>
                  <a:lnTo>
                    <a:pt x="0" y="51"/>
                  </a:lnTo>
                  <a:lnTo>
                    <a:pt x="0" y="53"/>
                  </a:lnTo>
                  <a:lnTo>
                    <a:pt x="0" y="54"/>
                  </a:lnTo>
                  <a:lnTo>
                    <a:pt x="0" y="56"/>
                  </a:lnTo>
                  <a:lnTo>
                    <a:pt x="0" y="58"/>
                  </a:lnTo>
                  <a:lnTo>
                    <a:pt x="0" y="59"/>
                  </a:lnTo>
                  <a:lnTo>
                    <a:pt x="0" y="61"/>
                  </a:lnTo>
                  <a:lnTo>
                    <a:pt x="0" y="63"/>
                  </a:lnTo>
                  <a:lnTo>
                    <a:pt x="0" y="65"/>
                  </a:lnTo>
                  <a:lnTo>
                    <a:pt x="0" y="66"/>
                  </a:lnTo>
                  <a:lnTo>
                    <a:pt x="0" y="68"/>
                  </a:lnTo>
                  <a:lnTo>
                    <a:pt x="1" y="71"/>
                  </a:lnTo>
                  <a:lnTo>
                    <a:pt x="1" y="73"/>
                  </a:lnTo>
                  <a:lnTo>
                    <a:pt x="1" y="75"/>
                  </a:lnTo>
                  <a:lnTo>
                    <a:pt x="3" y="80"/>
                  </a:lnTo>
                  <a:lnTo>
                    <a:pt x="5" y="82"/>
                  </a:lnTo>
                  <a:lnTo>
                    <a:pt x="5" y="83"/>
                  </a:lnTo>
                  <a:lnTo>
                    <a:pt x="5" y="85"/>
                  </a:lnTo>
                  <a:lnTo>
                    <a:pt x="6" y="85"/>
                  </a:lnTo>
                  <a:lnTo>
                    <a:pt x="6" y="88"/>
                  </a:lnTo>
                  <a:lnTo>
                    <a:pt x="8" y="88"/>
                  </a:lnTo>
                  <a:lnTo>
                    <a:pt x="8" y="90"/>
                  </a:lnTo>
                  <a:lnTo>
                    <a:pt x="10" y="90"/>
                  </a:lnTo>
                  <a:lnTo>
                    <a:pt x="10" y="92"/>
                  </a:lnTo>
                  <a:lnTo>
                    <a:pt x="12" y="92"/>
                  </a:lnTo>
                  <a:lnTo>
                    <a:pt x="12" y="94"/>
                  </a:lnTo>
                  <a:lnTo>
                    <a:pt x="12" y="95"/>
                  </a:lnTo>
                  <a:lnTo>
                    <a:pt x="13" y="95"/>
                  </a:lnTo>
                  <a:lnTo>
                    <a:pt x="15" y="95"/>
                  </a:lnTo>
                  <a:lnTo>
                    <a:pt x="15" y="97"/>
                  </a:lnTo>
                  <a:lnTo>
                    <a:pt x="17" y="97"/>
                  </a:lnTo>
                  <a:lnTo>
                    <a:pt x="17" y="99"/>
                  </a:lnTo>
                  <a:lnTo>
                    <a:pt x="18" y="100"/>
                  </a:lnTo>
                  <a:lnTo>
                    <a:pt x="20" y="100"/>
                  </a:lnTo>
                  <a:lnTo>
                    <a:pt x="20" y="102"/>
                  </a:lnTo>
                  <a:lnTo>
                    <a:pt x="22" y="102"/>
                  </a:lnTo>
                  <a:lnTo>
                    <a:pt x="22" y="104"/>
                  </a:lnTo>
                  <a:lnTo>
                    <a:pt x="25" y="104"/>
                  </a:lnTo>
                  <a:lnTo>
                    <a:pt x="25" y="105"/>
                  </a:lnTo>
                  <a:lnTo>
                    <a:pt x="27" y="105"/>
                  </a:lnTo>
                  <a:lnTo>
                    <a:pt x="27" y="107"/>
                  </a:lnTo>
                  <a:lnTo>
                    <a:pt x="30" y="107"/>
                  </a:lnTo>
                  <a:lnTo>
                    <a:pt x="35" y="109"/>
                  </a:lnTo>
                  <a:lnTo>
                    <a:pt x="37" y="109"/>
                  </a:lnTo>
                  <a:lnTo>
                    <a:pt x="37" y="111"/>
                  </a:lnTo>
                  <a:lnTo>
                    <a:pt x="39" y="111"/>
                  </a:lnTo>
                  <a:lnTo>
                    <a:pt x="41" y="112"/>
                  </a:lnTo>
                  <a:lnTo>
                    <a:pt x="42" y="112"/>
                  </a:lnTo>
                  <a:lnTo>
                    <a:pt x="44" y="112"/>
                  </a:lnTo>
                  <a:lnTo>
                    <a:pt x="46" y="112"/>
                  </a:lnTo>
                  <a:lnTo>
                    <a:pt x="47" y="112"/>
                  </a:lnTo>
                  <a:lnTo>
                    <a:pt x="49" y="112"/>
                  </a:lnTo>
                  <a:lnTo>
                    <a:pt x="51" y="112"/>
                  </a:lnTo>
                  <a:lnTo>
                    <a:pt x="53" y="112"/>
                  </a:lnTo>
                  <a:lnTo>
                    <a:pt x="54" y="112"/>
                  </a:lnTo>
                  <a:lnTo>
                    <a:pt x="56" y="112"/>
                  </a:lnTo>
                  <a:lnTo>
                    <a:pt x="58" y="112"/>
                  </a:lnTo>
                  <a:lnTo>
                    <a:pt x="59" y="112"/>
                  </a:lnTo>
                  <a:lnTo>
                    <a:pt x="61" y="112"/>
                  </a:lnTo>
                  <a:lnTo>
                    <a:pt x="63" y="112"/>
                  </a:lnTo>
                  <a:lnTo>
                    <a:pt x="64" y="112"/>
                  </a:lnTo>
                  <a:lnTo>
                    <a:pt x="66" y="112"/>
                  </a:lnTo>
                  <a:lnTo>
                    <a:pt x="68" y="112"/>
                  </a:lnTo>
                  <a:lnTo>
                    <a:pt x="71" y="111"/>
                  </a:lnTo>
                  <a:lnTo>
                    <a:pt x="76" y="107"/>
                  </a:lnTo>
                  <a:lnTo>
                    <a:pt x="78" y="107"/>
                  </a:lnTo>
                  <a:lnTo>
                    <a:pt x="80" y="107"/>
                  </a:lnTo>
                  <a:lnTo>
                    <a:pt x="82" y="107"/>
                  </a:lnTo>
                  <a:lnTo>
                    <a:pt x="83" y="107"/>
                  </a:lnTo>
                  <a:lnTo>
                    <a:pt x="83" y="105"/>
                  </a:lnTo>
                  <a:lnTo>
                    <a:pt x="85" y="104"/>
                  </a:lnTo>
                  <a:lnTo>
                    <a:pt x="87" y="104"/>
                  </a:lnTo>
                  <a:lnTo>
                    <a:pt x="88" y="104"/>
                  </a:lnTo>
                  <a:lnTo>
                    <a:pt x="88" y="102"/>
                  </a:lnTo>
                  <a:lnTo>
                    <a:pt x="90" y="102"/>
                  </a:lnTo>
                  <a:lnTo>
                    <a:pt x="92" y="100"/>
                  </a:lnTo>
                  <a:lnTo>
                    <a:pt x="93" y="100"/>
                  </a:lnTo>
                  <a:lnTo>
                    <a:pt x="93" y="99"/>
                  </a:lnTo>
                  <a:lnTo>
                    <a:pt x="93" y="97"/>
                  </a:lnTo>
                  <a:lnTo>
                    <a:pt x="95" y="97"/>
                  </a:lnTo>
                  <a:lnTo>
                    <a:pt x="97" y="95"/>
                  </a:lnTo>
                  <a:lnTo>
                    <a:pt x="99" y="94"/>
                  </a:lnTo>
                  <a:lnTo>
                    <a:pt x="100" y="92"/>
                  </a:lnTo>
                  <a:lnTo>
                    <a:pt x="102" y="92"/>
                  </a:lnTo>
                  <a:lnTo>
                    <a:pt x="102" y="90"/>
                  </a:lnTo>
                  <a:lnTo>
                    <a:pt x="104" y="90"/>
                  </a:lnTo>
                  <a:lnTo>
                    <a:pt x="104" y="88"/>
                  </a:lnTo>
                  <a:lnTo>
                    <a:pt x="104" y="87"/>
                  </a:lnTo>
                  <a:lnTo>
                    <a:pt x="105" y="85"/>
                  </a:lnTo>
                  <a:lnTo>
                    <a:pt x="107" y="83"/>
                  </a:lnTo>
                  <a:lnTo>
                    <a:pt x="110" y="80"/>
                  </a:lnTo>
                  <a:lnTo>
                    <a:pt x="110" y="77"/>
                  </a:lnTo>
                  <a:lnTo>
                    <a:pt x="110" y="75"/>
                  </a:lnTo>
                  <a:lnTo>
                    <a:pt x="112" y="71"/>
                  </a:lnTo>
                  <a:lnTo>
                    <a:pt x="114" y="71"/>
                  </a:lnTo>
                  <a:lnTo>
                    <a:pt x="114" y="70"/>
                  </a:lnTo>
                  <a:lnTo>
                    <a:pt x="114" y="68"/>
                  </a:lnTo>
                  <a:lnTo>
                    <a:pt x="114" y="66"/>
                  </a:lnTo>
                  <a:lnTo>
                    <a:pt x="114" y="65"/>
                  </a:lnTo>
                  <a:lnTo>
                    <a:pt x="114" y="63"/>
                  </a:lnTo>
                  <a:lnTo>
                    <a:pt x="114" y="61"/>
                  </a:lnTo>
                  <a:lnTo>
                    <a:pt x="114" y="59"/>
                  </a:lnTo>
                  <a:lnTo>
                    <a:pt x="114" y="58"/>
                  </a:lnTo>
                  <a:lnTo>
                    <a:pt x="114" y="56"/>
                  </a:lnTo>
                  <a:lnTo>
                    <a:pt x="114" y="54"/>
                  </a:lnTo>
                  <a:lnTo>
                    <a:pt x="114" y="53"/>
                  </a:lnTo>
                  <a:lnTo>
                    <a:pt x="114" y="51"/>
                  </a:lnTo>
                  <a:lnTo>
                    <a:pt x="114" y="49"/>
                  </a:lnTo>
                  <a:lnTo>
                    <a:pt x="114" y="48"/>
                  </a:lnTo>
                  <a:lnTo>
                    <a:pt x="114" y="46"/>
                  </a:lnTo>
                  <a:lnTo>
                    <a:pt x="114" y="44"/>
                  </a:lnTo>
                  <a:lnTo>
                    <a:pt x="114" y="42"/>
                  </a:lnTo>
                  <a:lnTo>
                    <a:pt x="114" y="41"/>
                  </a:lnTo>
                  <a:lnTo>
                    <a:pt x="114" y="39"/>
                  </a:lnTo>
                  <a:lnTo>
                    <a:pt x="112" y="37"/>
                  </a:lnTo>
                  <a:lnTo>
                    <a:pt x="110" y="32"/>
                  </a:lnTo>
                  <a:lnTo>
                    <a:pt x="110" y="30"/>
                  </a:lnTo>
                  <a:lnTo>
                    <a:pt x="109" y="29"/>
                  </a:lnTo>
                  <a:lnTo>
                    <a:pt x="107" y="27"/>
                  </a:lnTo>
                  <a:lnTo>
                    <a:pt x="107" y="25"/>
                  </a:lnTo>
                  <a:lnTo>
                    <a:pt x="105" y="24"/>
                  </a:lnTo>
                  <a:lnTo>
                    <a:pt x="104" y="24"/>
                  </a:lnTo>
                  <a:lnTo>
                    <a:pt x="104" y="22"/>
                  </a:lnTo>
                  <a:lnTo>
                    <a:pt x="104" y="20"/>
                  </a:lnTo>
                  <a:lnTo>
                    <a:pt x="102" y="20"/>
                  </a:lnTo>
                  <a:lnTo>
                    <a:pt x="100" y="19"/>
                  </a:lnTo>
                  <a:lnTo>
                    <a:pt x="99" y="17"/>
                  </a:lnTo>
                  <a:lnTo>
                    <a:pt x="97" y="17"/>
                  </a:lnTo>
                  <a:lnTo>
                    <a:pt x="97" y="15"/>
                  </a:lnTo>
                  <a:lnTo>
                    <a:pt x="97" y="13"/>
                  </a:lnTo>
                  <a:lnTo>
                    <a:pt x="95" y="13"/>
                  </a:lnTo>
                  <a:lnTo>
                    <a:pt x="93" y="12"/>
                  </a:lnTo>
                  <a:lnTo>
                    <a:pt x="92" y="10"/>
                  </a:lnTo>
                  <a:lnTo>
                    <a:pt x="88" y="10"/>
                  </a:lnTo>
                  <a:lnTo>
                    <a:pt x="88" y="8"/>
                  </a:lnTo>
                  <a:lnTo>
                    <a:pt x="87" y="8"/>
                  </a:lnTo>
                  <a:lnTo>
                    <a:pt x="87" y="7"/>
                  </a:lnTo>
                  <a:lnTo>
                    <a:pt x="83" y="7"/>
                  </a:lnTo>
                  <a:close/>
                </a:path>
              </a:pathLst>
            </a:custGeom>
            <a:solidFill>
              <a:srgbClr val="808080"/>
            </a:solidFill>
            <a:ln w="9525">
              <a:noFill/>
              <a:round/>
              <a:headEnd/>
              <a:tailEnd/>
            </a:ln>
          </p:spPr>
          <p:txBody>
            <a:bodyPr/>
            <a:lstStyle/>
            <a:p>
              <a:endParaRPr lang="en-US"/>
            </a:p>
          </p:txBody>
        </p:sp>
        <p:sp>
          <p:nvSpPr>
            <p:cNvPr id="655" name="Freeform 2826"/>
            <p:cNvSpPr>
              <a:spLocks/>
            </p:cNvSpPr>
            <p:nvPr/>
          </p:nvSpPr>
          <p:spPr bwMode="auto">
            <a:xfrm>
              <a:off x="3019" y="2545"/>
              <a:ext cx="107" cy="104"/>
            </a:xfrm>
            <a:custGeom>
              <a:avLst/>
              <a:gdLst>
                <a:gd name="T0" fmla="*/ 1 w 107"/>
                <a:gd name="T1" fmla="*/ 41 h 104"/>
                <a:gd name="T2" fmla="*/ 0 w 107"/>
                <a:gd name="T3" fmla="*/ 53 h 104"/>
                <a:gd name="T4" fmla="*/ 1 w 107"/>
                <a:gd name="T5" fmla="*/ 63 h 104"/>
                <a:gd name="T6" fmla="*/ 5 w 107"/>
                <a:gd name="T7" fmla="*/ 75 h 104"/>
                <a:gd name="T8" fmla="*/ 8 w 107"/>
                <a:gd name="T9" fmla="*/ 84 h 104"/>
                <a:gd name="T10" fmla="*/ 18 w 107"/>
                <a:gd name="T11" fmla="*/ 92 h 104"/>
                <a:gd name="T12" fmla="*/ 27 w 107"/>
                <a:gd name="T13" fmla="*/ 97 h 104"/>
                <a:gd name="T14" fmla="*/ 37 w 107"/>
                <a:gd name="T15" fmla="*/ 101 h 104"/>
                <a:gd name="T16" fmla="*/ 47 w 107"/>
                <a:gd name="T17" fmla="*/ 104 h 104"/>
                <a:gd name="T18" fmla="*/ 58 w 107"/>
                <a:gd name="T19" fmla="*/ 104 h 104"/>
                <a:gd name="T20" fmla="*/ 68 w 107"/>
                <a:gd name="T21" fmla="*/ 101 h 104"/>
                <a:gd name="T22" fmla="*/ 80 w 107"/>
                <a:gd name="T23" fmla="*/ 96 h 104"/>
                <a:gd name="T24" fmla="*/ 88 w 107"/>
                <a:gd name="T25" fmla="*/ 89 h 104"/>
                <a:gd name="T26" fmla="*/ 97 w 107"/>
                <a:gd name="T27" fmla="*/ 80 h 104"/>
                <a:gd name="T28" fmla="*/ 102 w 107"/>
                <a:gd name="T29" fmla="*/ 73 h 104"/>
                <a:gd name="T30" fmla="*/ 105 w 107"/>
                <a:gd name="T31" fmla="*/ 63 h 104"/>
                <a:gd name="T32" fmla="*/ 107 w 107"/>
                <a:gd name="T33" fmla="*/ 50 h 104"/>
                <a:gd name="T34" fmla="*/ 105 w 107"/>
                <a:gd name="T35" fmla="*/ 39 h 104"/>
                <a:gd name="T36" fmla="*/ 97 w 107"/>
                <a:gd name="T37" fmla="*/ 21 h 104"/>
                <a:gd name="T38" fmla="*/ 90 w 107"/>
                <a:gd name="T39" fmla="*/ 12 h 104"/>
                <a:gd name="T40" fmla="*/ 81 w 107"/>
                <a:gd name="T41" fmla="*/ 7 h 104"/>
                <a:gd name="T42" fmla="*/ 71 w 107"/>
                <a:gd name="T43" fmla="*/ 3 h 104"/>
                <a:gd name="T44" fmla="*/ 61 w 107"/>
                <a:gd name="T45" fmla="*/ 0 h 104"/>
                <a:gd name="T46" fmla="*/ 51 w 107"/>
                <a:gd name="T47" fmla="*/ 0 h 104"/>
                <a:gd name="T48" fmla="*/ 39 w 107"/>
                <a:gd name="T49" fmla="*/ 3 h 104"/>
                <a:gd name="T50" fmla="*/ 25 w 107"/>
                <a:gd name="T51" fmla="*/ 10 h 104"/>
                <a:gd name="T52" fmla="*/ 12 w 107"/>
                <a:gd name="T53" fmla="*/ 21 h 104"/>
                <a:gd name="T54" fmla="*/ 5 w 107"/>
                <a:gd name="T55" fmla="*/ 31 h 104"/>
                <a:gd name="T56" fmla="*/ 13 w 107"/>
                <a:gd name="T57" fmla="*/ 22 h 104"/>
                <a:gd name="T58" fmla="*/ 22 w 107"/>
                <a:gd name="T59" fmla="*/ 15 h 104"/>
                <a:gd name="T60" fmla="*/ 32 w 107"/>
                <a:gd name="T61" fmla="*/ 9 h 104"/>
                <a:gd name="T62" fmla="*/ 44 w 107"/>
                <a:gd name="T63" fmla="*/ 5 h 104"/>
                <a:gd name="T64" fmla="*/ 54 w 107"/>
                <a:gd name="T65" fmla="*/ 3 h 104"/>
                <a:gd name="T66" fmla="*/ 64 w 107"/>
                <a:gd name="T67" fmla="*/ 3 h 104"/>
                <a:gd name="T68" fmla="*/ 75 w 107"/>
                <a:gd name="T69" fmla="*/ 7 h 104"/>
                <a:gd name="T70" fmla="*/ 87 w 107"/>
                <a:gd name="T71" fmla="*/ 14 h 104"/>
                <a:gd name="T72" fmla="*/ 93 w 107"/>
                <a:gd name="T73" fmla="*/ 21 h 104"/>
                <a:gd name="T74" fmla="*/ 98 w 107"/>
                <a:gd name="T75" fmla="*/ 27 h 104"/>
                <a:gd name="T76" fmla="*/ 102 w 107"/>
                <a:gd name="T77" fmla="*/ 36 h 104"/>
                <a:gd name="T78" fmla="*/ 104 w 107"/>
                <a:gd name="T79" fmla="*/ 48 h 104"/>
                <a:gd name="T80" fmla="*/ 102 w 107"/>
                <a:gd name="T81" fmla="*/ 60 h 104"/>
                <a:gd name="T82" fmla="*/ 100 w 107"/>
                <a:gd name="T83" fmla="*/ 70 h 104"/>
                <a:gd name="T84" fmla="*/ 95 w 107"/>
                <a:gd name="T85" fmla="*/ 79 h 104"/>
                <a:gd name="T86" fmla="*/ 87 w 107"/>
                <a:gd name="T87" fmla="*/ 87 h 104"/>
                <a:gd name="T88" fmla="*/ 78 w 107"/>
                <a:gd name="T89" fmla="*/ 94 h 104"/>
                <a:gd name="T90" fmla="*/ 71 w 107"/>
                <a:gd name="T91" fmla="*/ 97 h 104"/>
                <a:gd name="T92" fmla="*/ 61 w 107"/>
                <a:gd name="T93" fmla="*/ 99 h 104"/>
                <a:gd name="T94" fmla="*/ 51 w 107"/>
                <a:gd name="T95" fmla="*/ 101 h 104"/>
                <a:gd name="T96" fmla="*/ 41 w 107"/>
                <a:gd name="T97" fmla="*/ 99 h 104"/>
                <a:gd name="T98" fmla="*/ 30 w 107"/>
                <a:gd name="T99" fmla="*/ 97 h 104"/>
                <a:gd name="T100" fmla="*/ 22 w 107"/>
                <a:gd name="T101" fmla="*/ 92 h 104"/>
                <a:gd name="T102" fmla="*/ 13 w 107"/>
                <a:gd name="T103" fmla="*/ 84 h 104"/>
                <a:gd name="T104" fmla="*/ 8 w 107"/>
                <a:gd name="T105" fmla="*/ 75 h 104"/>
                <a:gd name="T106" fmla="*/ 5 w 107"/>
                <a:gd name="T107" fmla="*/ 65 h 104"/>
                <a:gd name="T108" fmla="*/ 3 w 107"/>
                <a:gd name="T109" fmla="*/ 56 h 104"/>
                <a:gd name="T110" fmla="*/ 3 w 107"/>
                <a:gd name="T111" fmla="*/ 44 h 104"/>
                <a:gd name="T112" fmla="*/ 8 w 107"/>
                <a:gd name="T113" fmla="*/ 32 h 1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
                <a:gd name="T172" fmla="*/ 0 h 104"/>
                <a:gd name="T173" fmla="*/ 107 w 107"/>
                <a:gd name="T174" fmla="*/ 104 h 1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 h="104">
                  <a:moveTo>
                    <a:pt x="5" y="31"/>
                  </a:moveTo>
                  <a:lnTo>
                    <a:pt x="5" y="32"/>
                  </a:lnTo>
                  <a:lnTo>
                    <a:pt x="1" y="39"/>
                  </a:lnTo>
                  <a:lnTo>
                    <a:pt x="1" y="41"/>
                  </a:lnTo>
                  <a:lnTo>
                    <a:pt x="1" y="43"/>
                  </a:lnTo>
                  <a:lnTo>
                    <a:pt x="1" y="46"/>
                  </a:lnTo>
                  <a:lnTo>
                    <a:pt x="0" y="48"/>
                  </a:lnTo>
                  <a:lnTo>
                    <a:pt x="0" y="53"/>
                  </a:lnTo>
                  <a:lnTo>
                    <a:pt x="0" y="56"/>
                  </a:lnTo>
                  <a:lnTo>
                    <a:pt x="1" y="58"/>
                  </a:lnTo>
                  <a:lnTo>
                    <a:pt x="1" y="61"/>
                  </a:lnTo>
                  <a:lnTo>
                    <a:pt x="1" y="63"/>
                  </a:lnTo>
                  <a:lnTo>
                    <a:pt x="1" y="65"/>
                  </a:lnTo>
                  <a:lnTo>
                    <a:pt x="1" y="68"/>
                  </a:lnTo>
                  <a:lnTo>
                    <a:pt x="3" y="72"/>
                  </a:lnTo>
                  <a:lnTo>
                    <a:pt x="5" y="75"/>
                  </a:lnTo>
                  <a:lnTo>
                    <a:pt x="5" y="77"/>
                  </a:lnTo>
                  <a:lnTo>
                    <a:pt x="6" y="80"/>
                  </a:lnTo>
                  <a:lnTo>
                    <a:pt x="8" y="82"/>
                  </a:lnTo>
                  <a:lnTo>
                    <a:pt x="8" y="84"/>
                  </a:lnTo>
                  <a:lnTo>
                    <a:pt x="12" y="85"/>
                  </a:lnTo>
                  <a:lnTo>
                    <a:pt x="15" y="89"/>
                  </a:lnTo>
                  <a:lnTo>
                    <a:pt x="17" y="90"/>
                  </a:lnTo>
                  <a:lnTo>
                    <a:pt x="18" y="92"/>
                  </a:lnTo>
                  <a:lnTo>
                    <a:pt x="22" y="94"/>
                  </a:lnTo>
                  <a:lnTo>
                    <a:pt x="23" y="96"/>
                  </a:lnTo>
                  <a:lnTo>
                    <a:pt x="25" y="97"/>
                  </a:lnTo>
                  <a:lnTo>
                    <a:pt x="27" y="97"/>
                  </a:lnTo>
                  <a:lnTo>
                    <a:pt x="30" y="99"/>
                  </a:lnTo>
                  <a:lnTo>
                    <a:pt x="32" y="99"/>
                  </a:lnTo>
                  <a:lnTo>
                    <a:pt x="34" y="101"/>
                  </a:lnTo>
                  <a:lnTo>
                    <a:pt x="37" y="101"/>
                  </a:lnTo>
                  <a:lnTo>
                    <a:pt x="41" y="102"/>
                  </a:lnTo>
                  <a:lnTo>
                    <a:pt x="42" y="102"/>
                  </a:lnTo>
                  <a:lnTo>
                    <a:pt x="46" y="104"/>
                  </a:lnTo>
                  <a:lnTo>
                    <a:pt x="47" y="104"/>
                  </a:lnTo>
                  <a:lnTo>
                    <a:pt x="51" y="104"/>
                  </a:lnTo>
                  <a:lnTo>
                    <a:pt x="52" y="104"/>
                  </a:lnTo>
                  <a:lnTo>
                    <a:pt x="54" y="104"/>
                  </a:lnTo>
                  <a:lnTo>
                    <a:pt x="58" y="104"/>
                  </a:lnTo>
                  <a:lnTo>
                    <a:pt x="61" y="102"/>
                  </a:lnTo>
                  <a:lnTo>
                    <a:pt x="63" y="102"/>
                  </a:lnTo>
                  <a:lnTo>
                    <a:pt x="66" y="101"/>
                  </a:lnTo>
                  <a:lnTo>
                    <a:pt x="68" y="101"/>
                  </a:lnTo>
                  <a:lnTo>
                    <a:pt x="73" y="99"/>
                  </a:lnTo>
                  <a:lnTo>
                    <a:pt x="75" y="97"/>
                  </a:lnTo>
                  <a:lnTo>
                    <a:pt x="78" y="97"/>
                  </a:lnTo>
                  <a:lnTo>
                    <a:pt x="80" y="96"/>
                  </a:lnTo>
                  <a:lnTo>
                    <a:pt x="81" y="94"/>
                  </a:lnTo>
                  <a:lnTo>
                    <a:pt x="85" y="92"/>
                  </a:lnTo>
                  <a:lnTo>
                    <a:pt x="87" y="92"/>
                  </a:lnTo>
                  <a:lnTo>
                    <a:pt x="88" y="89"/>
                  </a:lnTo>
                  <a:lnTo>
                    <a:pt x="92" y="87"/>
                  </a:lnTo>
                  <a:lnTo>
                    <a:pt x="95" y="84"/>
                  </a:lnTo>
                  <a:lnTo>
                    <a:pt x="97" y="82"/>
                  </a:lnTo>
                  <a:lnTo>
                    <a:pt x="97" y="80"/>
                  </a:lnTo>
                  <a:lnTo>
                    <a:pt x="98" y="77"/>
                  </a:lnTo>
                  <a:lnTo>
                    <a:pt x="100" y="75"/>
                  </a:lnTo>
                  <a:lnTo>
                    <a:pt x="100" y="73"/>
                  </a:lnTo>
                  <a:lnTo>
                    <a:pt x="102" y="73"/>
                  </a:lnTo>
                  <a:lnTo>
                    <a:pt x="102" y="70"/>
                  </a:lnTo>
                  <a:lnTo>
                    <a:pt x="104" y="68"/>
                  </a:lnTo>
                  <a:lnTo>
                    <a:pt x="105" y="65"/>
                  </a:lnTo>
                  <a:lnTo>
                    <a:pt x="105" y="63"/>
                  </a:lnTo>
                  <a:lnTo>
                    <a:pt x="107" y="60"/>
                  </a:lnTo>
                  <a:lnTo>
                    <a:pt x="107" y="56"/>
                  </a:lnTo>
                  <a:lnTo>
                    <a:pt x="107" y="53"/>
                  </a:lnTo>
                  <a:lnTo>
                    <a:pt x="107" y="50"/>
                  </a:lnTo>
                  <a:lnTo>
                    <a:pt x="107" y="48"/>
                  </a:lnTo>
                  <a:lnTo>
                    <a:pt x="107" y="46"/>
                  </a:lnTo>
                  <a:lnTo>
                    <a:pt x="107" y="43"/>
                  </a:lnTo>
                  <a:lnTo>
                    <a:pt x="105" y="39"/>
                  </a:lnTo>
                  <a:lnTo>
                    <a:pt x="100" y="27"/>
                  </a:lnTo>
                  <a:lnTo>
                    <a:pt x="100" y="24"/>
                  </a:lnTo>
                  <a:lnTo>
                    <a:pt x="98" y="22"/>
                  </a:lnTo>
                  <a:lnTo>
                    <a:pt x="97" y="21"/>
                  </a:lnTo>
                  <a:lnTo>
                    <a:pt x="95" y="19"/>
                  </a:lnTo>
                  <a:lnTo>
                    <a:pt x="93" y="17"/>
                  </a:lnTo>
                  <a:lnTo>
                    <a:pt x="93" y="15"/>
                  </a:lnTo>
                  <a:lnTo>
                    <a:pt x="90" y="12"/>
                  </a:lnTo>
                  <a:lnTo>
                    <a:pt x="88" y="12"/>
                  </a:lnTo>
                  <a:lnTo>
                    <a:pt x="87" y="10"/>
                  </a:lnTo>
                  <a:lnTo>
                    <a:pt x="83" y="9"/>
                  </a:lnTo>
                  <a:lnTo>
                    <a:pt x="81" y="7"/>
                  </a:lnTo>
                  <a:lnTo>
                    <a:pt x="80" y="7"/>
                  </a:lnTo>
                  <a:lnTo>
                    <a:pt x="76" y="5"/>
                  </a:lnTo>
                  <a:lnTo>
                    <a:pt x="75" y="5"/>
                  </a:lnTo>
                  <a:lnTo>
                    <a:pt x="71" y="3"/>
                  </a:lnTo>
                  <a:lnTo>
                    <a:pt x="69" y="3"/>
                  </a:lnTo>
                  <a:lnTo>
                    <a:pt x="68" y="2"/>
                  </a:lnTo>
                  <a:lnTo>
                    <a:pt x="64" y="0"/>
                  </a:lnTo>
                  <a:lnTo>
                    <a:pt x="61" y="0"/>
                  </a:lnTo>
                  <a:lnTo>
                    <a:pt x="59" y="0"/>
                  </a:lnTo>
                  <a:lnTo>
                    <a:pt x="56" y="0"/>
                  </a:lnTo>
                  <a:lnTo>
                    <a:pt x="54" y="0"/>
                  </a:lnTo>
                  <a:lnTo>
                    <a:pt x="51" y="0"/>
                  </a:lnTo>
                  <a:lnTo>
                    <a:pt x="49" y="0"/>
                  </a:lnTo>
                  <a:lnTo>
                    <a:pt x="47" y="0"/>
                  </a:lnTo>
                  <a:lnTo>
                    <a:pt x="44" y="2"/>
                  </a:lnTo>
                  <a:lnTo>
                    <a:pt x="39" y="3"/>
                  </a:lnTo>
                  <a:lnTo>
                    <a:pt x="34" y="5"/>
                  </a:lnTo>
                  <a:lnTo>
                    <a:pt x="30" y="5"/>
                  </a:lnTo>
                  <a:lnTo>
                    <a:pt x="25" y="9"/>
                  </a:lnTo>
                  <a:lnTo>
                    <a:pt x="25" y="10"/>
                  </a:lnTo>
                  <a:lnTo>
                    <a:pt x="22" y="10"/>
                  </a:lnTo>
                  <a:lnTo>
                    <a:pt x="20" y="12"/>
                  </a:lnTo>
                  <a:lnTo>
                    <a:pt x="15" y="17"/>
                  </a:lnTo>
                  <a:lnTo>
                    <a:pt x="12" y="21"/>
                  </a:lnTo>
                  <a:lnTo>
                    <a:pt x="10" y="22"/>
                  </a:lnTo>
                  <a:lnTo>
                    <a:pt x="8" y="24"/>
                  </a:lnTo>
                  <a:lnTo>
                    <a:pt x="5" y="27"/>
                  </a:lnTo>
                  <a:lnTo>
                    <a:pt x="5" y="31"/>
                  </a:lnTo>
                  <a:lnTo>
                    <a:pt x="8" y="32"/>
                  </a:lnTo>
                  <a:lnTo>
                    <a:pt x="8" y="29"/>
                  </a:lnTo>
                  <a:lnTo>
                    <a:pt x="12" y="26"/>
                  </a:lnTo>
                  <a:lnTo>
                    <a:pt x="13" y="22"/>
                  </a:lnTo>
                  <a:lnTo>
                    <a:pt x="15" y="22"/>
                  </a:lnTo>
                  <a:lnTo>
                    <a:pt x="15" y="21"/>
                  </a:lnTo>
                  <a:lnTo>
                    <a:pt x="18" y="17"/>
                  </a:lnTo>
                  <a:lnTo>
                    <a:pt x="22" y="15"/>
                  </a:lnTo>
                  <a:lnTo>
                    <a:pt x="23" y="14"/>
                  </a:lnTo>
                  <a:lnTo>
                    <a:pt x="25" y="12"/>
                  </a:lnTo>
                  <a:lnTo>
                    <a:pt x="27" y="10"/>
                  </a:lnTo>
                  <a:lnTo>
                    <a:pt x="32" y="9"/>
                  </a:lnTo>
                  <a:lnTo>
                    <a:pt x="34" y="7"/>
                  </a:lnTo>
                  <a:lnTo>
                    <a:pt x="37" y="7"/>
                  </a:lnTo>
                  <a:lnTo>
                    <a:pt x="39" y="5"/>
                  </a:lnTo>
                  <a:lnTo>
                    <a:pt x="44" y="5"/>
                  </a:lnTo>
                  <a:lnTo>
                    <a:pt x="47" y="3"/>
                  </a:lnTo>
                  <a:lnTo>
                    <a:pt x="49" y="3"/>
                  </a:lnTo>
                  <a:lnTo>
                    <a:pt x="51" y="3"/>
                  </a:lnTo>
                  <a:lnTo>
                    <a:pt x="54" y="3"/>
                  </a:lnTo>
                  <a:lnTo>
                    <a:pt x="56" y="3"/>
                  </a:lnTo>
                  <a:lnTo>
                    <a:pt x="59" y="3"/>
                  </a:lnTo>
                  <a:lnTo>
                    <a:pt x="61" y="3"/>
                  </a:lnTo>
                  <a:lnTo>
                    <a:pt x="64" y="3"/>
                  </a:lnTo>
                  <a:lnTo>
                    <a:pt x="66" y="5"/>
                  </a:lnTo>
                  <a:lnTo>
                    <a:pt x="68" y="5"/>
                  </a:lnTo>
                  <a:lnTo>
                    <a:pt x="71" y="5"/>
                  </a:lnTo>
                  <a:lnTo>
                    <a:pt x="75" y="7"/>
                  </a:lnTo>
                  <a:lnTo>
                    <a:pt x="80" y="9"/>
                  </a:lnTo>
                  <a:lnTo>
                    <a:pt x="81" y="10"/>
                  </a:lnTo>
                  <a:lnTo>
                    <a:pt x="85" y="12"/>
                  </a:lnTo>
                  <a:lnTo>
                    <a:pt x="87" y="14"/>
                  </a:lnTo>
                  <a:lnTo>
                    <a:pt x="88" y="15"/>
                  </a:lnTo>
                  <a:lnTo>
                    <a:pt x="90" y="17"/>
                  </a:lnTo>
                  <a:lnTo>
                    <a:pt x="92" y="17"/>
                  </a:lnTo>
                  <a:lnTo>
                    <a:pt x="93" y="21"/>
                  </a:lnTo>
                  <a:lnTo>
                    <a:pt x="95" y="22"/>
                  </a:lnTo>
                  <a:lnTo>
                    <a:pt x="97" y="24"/>
                  </a:lnTo>
                  <a:lnTo>
                    <a:pt x="97" y="27"/>
                  </a:lnTo>
                  <a:lnTo>
                    <a:pt x="98" y="27"/>
                  </a:lnTo>
                  <a:lnTo>
                    <a:pt x="100" y="29"/>
                  </a:lnTo>
                  <a:lnTo>
                    <a:pt x="100" y="32"/>
                  </a:lnTo>
                  <a:lnTo>
                    <a:pt x="100" y="34"/>
                  </a:lnTo>
                  <a:lnTo>
                    <a:pt x="102" y="36"/>
                  </a:lnTo>
                  <a:lnTo>
                    <a:pt x="102" y="39"/>
                  </a:lnTo>
                  <a:lnTo>
                    <a:pt x="104" y="44"/>
                  </a:lnTo>
                  <a:lnTo>
                    <a:pt x="104" y="46"/>
                  </a:lnTo>
                  <a:lnTo>
                    <a:pt x="104" y="48"/>
                  </a:lnTo>
                  <a:lnTo>
                    <a:pt x="104" y="50"/>
                  </a:lnTo>
                  <a:lnTo>
                    <a:pt x="104" y="53"/>
                  </a:lnTo>
                  <a:lnTo>
                    <a:pt x="104" y="55"/>
                  </a:lnTo>
                  <a:lnTo>
                    <a:pt x="102" y="60"/>
                  </a:lnTo>
                  <a:lnTo>
                    <a:pt x="102" y="61"/>
                  </a:lnTo>
                  <a:lnTo>
                    <a:pt x="102" y="65"/>
                  </a:lnTo>
                  <a:lnTo>
                    <a:pt x="100" y="67"/>
                  </a:lnTo>
                  <a:lnTo>
                    <a:pt x="100" y="70"/>
                  </a:lnTo>
                  <a:lnTo>
                    <a:pt x="98" y="72"/>
                  </a:lnTo>
                  <a:lnTo>
                    <a:pt x="97" y="73"/>
                  </a:lnTo>
                  <a:lnTo>
                    <a:pt x="97" y="75"/>
                  </a:lnTo>
                  <a:lnTo>
                    <a:pt x="95" y="79"/>
                  </a:lnTo>
                  <a:lnTo>
                    <a:pt x="93" y="80"/>
                  </a:lnTo>
                  <a:lnTo>
                    <a:pt x="93" y="82"/>
                  </a:lnTo>
                  <a:lnTo>
                    <a:pt x="88" y="85"/>
                  </a:lnTo>
                  <a:lnTo>
                    <a:pt x="87" y="87"/>
                  </a:lnTo>
                  <a:lnTo>
                    <a:pt x="85" y="89"/>
                  </a:lnTo>
                  <a:lnTo>
                    <a:pt x="83" y="90"/>
                  </a:lnTo>
                  <a:lnTo>
                    <a:pt x="80" y="92"/>
                  </a:lnTo>
                  <a:lnTo>
                    <a:pt x="78" y="94"/>
                  </a:lnTo>
                  <a:lnTo>
                    <a:pt x="76" y="94"/>
                  </a:lnTo>
                  <a:lnTo>
                    <a:pt x="75" y="96"/>
                  </a:lnTo>
                  <a:lnTo>
                    <a:pt x="71" y="96"/>
                  </a:lnTo>
                  <a:lnTo>
                    <a:pt x="71" y="97"/>
                  </a:lnTo>
                  <a:lnTo>
                    <a:pt x="68" y="97"/>
                  </a:lnTo>
                  <a:lnTo>
                    <a:pt x="66" y="99"/>
                  </a:lnTo>
                  <a:lnTo>
                    <a:pt x="63" y="99"/>
                  </a:lnTo>
                  <a:lnTo>
                    <a:pt x="61" y="99"/>
                  </a:lnTo>
                  <a:lnTo>
                    <a:pt x="58" y="101"/>
                  </a:lnTo>
                  <a:lnTo>
                    <a:pt x="54" y="101"/>
                  </a:lnTo>
                  <a:lnTo>
                    <a:pt x="52" y="101"/>
                  </a:lnTo>
                  <a:lnTo>
                    <a:pt x="51" y="101"/>
                  </a:lnTo>
                  <a:lnTo>
                    <a:pt x="47" y="101"/>
                  </a:lnTo>
                  <a:lnTo>
                    <a:pt x="46" y="101"/>
                  </a:lnTo>
                  <a:lnTo>
                    <a:pt x="44" y="99"/>
                  </a:lnTo>
                  <a:lnTo>
                    <a:pt x="41" y="99"/>
                  </a:lnTo>
                  <a:lnTo>
                    <a:pt x="39" y="99"/>
                  </a:lnTo>
                  <a:lnTo>
                    <a:pt x="35" y="97"/>
                  </a:lnTo>
                  <a:lnTo>
                    <a:pt x="34" y="97"/>
                  </a:lnTo>
                  <a:lnTo>
                    <a:pt x="30" y="97"/>
                  </a:lnTo>
                  <a:lnTo>
                    <a:pt x="29" y="96"/>
                  </a:lnTo>
                  <a:lnTo>
                    <a:pt x="27" y="94"/>
                  </a:lnTo>
                  <a:lnTo>
                    <a:pt x="25" y="94"/>
                  </a:lnTo>
                  <a:lnTo>
                    <a:pt x="22" y="92"/>
                  </a:lnTo>
                  <a:lnTo>
                    <a:pt x="22" y="89"/>
                  </a:lnTo>
                  <a:lnTo>
                    <a:pt x="18" y="89"/>
                  </a:lnTo>
                  <a:lnTo>
                    <a:pt x="17" y="87"/>
                  </a:lnTo>
                  <a:lnTo>
                    <a:pt x="13" y="84"/>
                  </a:lnTo>
                  <a:lnTo>
                    <a:pt x="12" y="82"/>
                  </a:lnTo>
                  <a:lnTo>
                    <a:pt x="10" y="80"/>
                  </a:lnTo>
                  <a:lnTo>
                    <a:pt x="8" y="77"/>
                  </a:lnTo>
                  <a:lnTo>
                    <a:pt x="8" y="75"/>
                  </a:lnTo>
                  <a:lnTo>
                    <a:pt x="6" y="73"/>
                  </a:lnTo>
                  <a:lnTo>
                    <a:pt x="6" y="72"/>
                  </a:lnTo>
                  <a:lnTo>
                    <a:pt x="5" y="67"/>
                  </a:lnTo>
                  <a:lnTo>
                    <a:pt x="5" y="65"/>
                  </a:lnTo>
                  <a:lnTo>
                    <a:pt x="3" y="61"/>
                  </a:lnTo>
                  <a:lnTo>
                    <a:pt x="3" y="60"/>
                  </a:lnTo>
                  <a:lnTo>
                    <a:pt x="3" y="58"/>
                  </a:lnTo>
                  <a:lnTo>
                    <a:pt x="3" y="56"/>
                  </a:lnTo>
                  <a:lnTo>
                    <a:pt x="3" y="53"/>
                  </a:lnTo>
                  <a:lnTo>
                    <a:pt x="3" y="48"/>
                  </a:lnTo>
                  <a:lnTo>
                    <a:pt x="3" y="46"/>
                  </a:lnTo>
                  <a:lnTo>
                    <a:pt x="3" y="44"/>
                  </a:lnTo>
                  <a:lnTo>
                    <a:pt x="5" y="41"/>
                  </a:lnTo>
                  <a:lnTo>
                    <a:pt x="5" y="39"/>
                  </a:lnTo>
                  <a:lnTo>
                    <a:pt x="6" y="34"/>
                  </a:lnTo>
                  <a:lnTo>
                    <a:pt x="8" y="32"/>
                  </a:lnTo>
                  <a:lnTo>
                    <a:pt x="5" y="31"/>
                  </a:lnTo>
                  <a:close/>
                </a:path>
              </a:pathLst>
            </a:custGeom>
            <a:solidFill>
              <a:srgbClr val="808080"/>
            </a:solidFill>
            <a:ln w="9525">
              <a:noFill/>
              <a:round/>
              <a:headEnd/>
              <a:tailEnd/>
            </a:ln>
          </p:spPr>
          <p:txBody>
            <a:bodyPr/>
            <a:lstStyle/>
            <a:p>
              <a:endParaRPr lang="en-US"/>
            </a:p>
          </p:txBody>
        </p:sp>
        <p:sp>
          <p:nvSpPr>
            <p:cNvPr id="656" name="Freeform 2827"/>
            <p:cNvSpPr>
              <a:spLocks/>
            </p:cNvSpPr>
            <p:nvPr/>
          </p:nvSpPr>
          <p:spPr bwMode="auto">
            <a:xfrm>
              <a:off x="3019" y="2542"/>
              <a:ext cx="116" cy="110"/>
            </a:xfrm>
            <a:custGeom>
              <a:avLst/>
              <a:gdLst>
                <a:gd name="T0" fmla="*/ 78 w 116"/>
                <a:gd name="T1" fmla="*/ 3 h 110"/>
                <a:gd name="T2" fmla="*/ 73 w 116"/>
                <a:gd name="T3" fmla="*/ 1 h 110"/>
                <a:gd name="T4" fmla="*/ 68 w 116"/>
                <a:gd name="T5" fmla="*/ 1 h 110"/>
                <a:gd name="T6" fmla="*/ 63 w 116"/>
                <a:gd name="T7" fmla="*/ 1 h 110"/>
                <a:gd name="T8" fmla="*/ 58 w 116"/>
                <a:gd name="T9" fmla="*/ 0 h 110"/>
                <a:gd name="T10" fmla="*/ 52 w 116"/>
                <a:gd name="T11" fmla="*/ 1 h 110"/>
                <a:gd name="T12" fmla="*/ 47 w 116"/>
                <a:gd name="T13" fmla="*/ 1 h 110"/>
                <a:gd name="T14" fmla="*/ 42 w 116"/>
                <a:gd name="T15" fmla="*/ 3 h 110"/>
                <a:gd name="T16" fmla="*/ 34 w 116"/>
                <a:gd name="T17" fmla="*/ 6 h 110"/>
                <a:gd name="T18" fmla="*/ 30 w 116"/>
                <a:gd name="T19" fmla="*/ 8 h 110"/>
                <a:gd name="T20" fmla="*/ 25 w 116"/>
                <a:gd name="T21" fmla="*/ 10 h 110"/>
                <a:gd name="T22" fmla="*/ 22 w 116"/>
                <a:gd name="T23" fmla="*/ 13 h 110"/>
                <a:gd name="T24" fmla="*/ 18 w 116"/>
                <a:gd name="T25" fmla="*/ 15 h 110"/>
                <a:gd name="T26" fmla="*/ 15 w 116"/>
                <a:gd name="T27" fmla="*/ 18 h 110"/>
                <a:gd name="T28" fmla="*/ 12 w 116"/>
                <a:gd name="T29" fmla="*/ 24 h 110"/>
                <a:gd name="T30" fmla="*/ 8 w 116"/>
                <a:gd name="T31" fmla="*/ 29 h 110"/>
                <a:gd name="T32" fmla="*/ 3 w 116"/>
                <a:gd name="T33" fmla="*/ 37 h 110"/>
                <a:gd name="T34" fmla="*/ 1 w 116"/>
                <a:gd name="T35" fmla="*/ 42 h 110"/>
                <a:gd name="T36" fmla="*/ 0 w 116"/>
                <a:gd name="T37" fmla="*/ 47 h 110"/>
                <a:gd name="T38" fmla="*/ 0 w 116"/>
                <a:gd name="T39" fmla="*/ 53 h 110"/>
                <a:gd name="T40" fmla="*/ 0 w 116"/>
                <a:gd name="T41" fmla="*/ 58 h 110"/>
                <a:gd name="T42" fmla="*/ 0 w 116"/>
                <a:gd name="T43" fmla="*/ 64 h 110"/>
                <a:gd name="T44" fmla="*/ 1 w 116"/>
                <a:gd name="T45" fmla="*/ 70 h 110"/>
                <a:gd name="T46" fmla="*/ 1 w 116"/>
                <a:gd name="T47" fmla="*/ 75 h 110"/>
                <a:gd name="T48" fmla="*/ 5 w 116"/>
                <a:gd name="T49" fmla="*/ 83 h 110"/>
                <a:gd name="T50" fmla="*/ 8 w 116"/>
                <a:gd name="T51" fmla="*/ 87 h 110"/>
                <a:gd name="T52" fmla="*/ 10 w 116"/>
                <a:gd name="T53" fmla="*/ 90 h 110"/>
                <a:gd name="T54" fmla="*/ 13 w 116"/>
                <a:gd name="T55" fmla="*/ 92 h 110"/>
                <a:gd name="T56" fmla="*/ 15 w 116"/>
                <a:gd name="T57" fmla="*/ 95 h 110"/>
                <a:gd name="T58" fmla="*/ 18 w 116"/>
                <a:gd name="T59" fmla="*/ 99 h 110"/>
                <a:gd name="T60" fmla="*/ 22 w 116"/>
                <a:gd name="T61" fmla="*/ 100 h 110"/>
                <a:gd name="T62" fmla="*/ 29 w 116"/>
                <a:gd name="T63" fmla="*/ 104 h 110"/>
                <a:gd name="T64" fmla="*/ 35 w 116"/>
                <a:gd name="T65" fmla="*/ 109 h 110"/>
                <a:gd name="T66" fmla="*/ 41 w 116"/>
                <a:gd name="T67" fmla="*/ 110 h 110"/>
                <a:gd name="T68" fmla="*/ 46 w 116"/>
                <a:gd name="T69" fmla="*/ 110 h 110"/>
                <a:gd name="T70" fmla="*/ 51 w 116"/>
                <a:gd name="T71" fmla="*/ 110 h 110"/>
                <a:gd name="T72" fmla="*/ 56 w 116"/>
                <a:gd name="T73" fmla="*/ 110 h 110"/>
                <a:gd name="T74" fmla="*/ 61 w 116"/>
                <a:gd name="T75" fmla="*/ 110 h 110"/>
                <a:gd name="T76" fmla="*/ 66 w 116"/>
                <a:gd name="T77" fmla="*/ 110 h 110"/>
                <a:gd name="T78" fmla="*/ 71 w 116"/>
                <a:gd name="T79" fmla="*/ 110 h 110"/>
                <a:gd name="T80" fmla="*/ 80 w 116"/>
                <a:gd name="T81" fmla="*/ 107 h 110"/>
                <a:gd name="T82" fmla="*/ 83 w 116"/>
                <a:gd name="T83" fmla="*/ 105 h 110"/>
                <a:gd name="T84" fmla="*/ 87 w 116"/>
                <a:gd name="T85" fmla="*/ 102 h 110"/>
                <a:gd name="T86" fmla="*/ 90 w 116"/>
                <a:gd name="T87" fmla="*/ 100 h 110"/>
                <a:gd name="T88" fmla="*/ 95 w 116"/>
                <a:gd name="T89" fmla="*/ 99 h 110"/>
                <a:gd name="T90" fmla="*/ 98 w 116"/>
                <a:gd name="T91" fmla="*/ 95 h 110"/>
                <a:gd name="T92" fmla="*/ 102 w 116"/>
                <a:gd name="T93" fmla="*/ 92 h 110"/>
                <a:gd name="T94" fmla="*/ 104 w 116"/>
                <a:gd name="T95" fmla="*/ 87 h 110"/>
                <a:gd name="T96" fmla="*/ 107 w 116"/>
                <a:gd name="T97" fmla="*/ 83 h 110"/>
                <a:gd name="T98" fmla="*/ 110 w 116"/>
                <a:gd name="T99" fmla="*/ 75 h 110"/>
                <a:gd name="T100" fmla="*/ 114 w 116"/>
                <a:gd name="T101" fmla="*/ 70 h 110"/>
                <a:gd name="T102" fmla="*/ 116 w 116"/>
                <a:gd name="T103" fmla="*/ 64 h 110"/>
                <a:gd name="T104" fmla="*/ 116 w 116"/>
                <a:gd name="T105" fmla="*/ 58 h 110"/>
                <a:gd name="T106" fmla="*/ 116 w 116"/>
                <a:gd name="T107" fmla="*/ 53 h 110"/>
                <a:gd name="T108" fmla="*/ 116 w 116"/>
                <a:gd name="T109" fmla="*/ 47 h 110"/>
                <a:gd name="T110" fmla="*/ 114 w 116"/>
                <a:gd name="T111" fmla="*/ 42 h 110"/>
                <a:gd name="T112" fmla="*/ 112 w 116"/>
                <a:gd name="T113" fmla="*/ 37 h 110"/>
                <a:gd name="T114" fmla="*/ 109 w 116"/>
                <a:gd name="T115" fmla="*/ 27 h 110"/>
                <a:gd name="T116" fmla="*/ 105 w 116"/>
                <a:gd name="T117" fmla="*/ 24 h 110"/>
                <a:gd name="T118" fmla="*/ 102 w 116"/>
                <a:gd name="T119" fmla="*/ 18 h 110"/>
                <a:gd name="T120" fmla="*/ 98 w 116"/>
                <a:gd name="T121" fmla="*/ 15 h 110"/>
                <a:gd name="T122" fmla="*/ 95 w 116"/>
                <a:gd name="T123" fmla="*/ 12 h 110"/>
                <a:gd name="T124" fmla="*/ 90 w 116"/>
                <a:gd name="T125" fmla="*/ 8 h 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6"/>
                <a:gd name="T190" fmla="*/ 0 h 110"/>
                <a:gd name="T191" fmla="*/ 116 w 116"/>
                <a:gd name="T192" fmla="*/ 110 h 1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6" h="110">
                  <a:moveTo>
                    <a:pt x="83" y="5"/>
                  </a:moveTo>
                  <a:lnTo>
                    <a:pt x="80" y="3"/>
                  </a:lnTo>
                  <a:lnTo>
                    <a:pt x="78" y="3"/>
                  </a:lnTo>
                  <a:lnTo>
                    <a:pt x="76" y="3"/>
                  </a:lnTo>
                  <a:lnTo>
                    <a:pt x="75" y="1"/>
                  </a:lnTo>
                  <a:lnTo>
                    <a:pt x="73" y="1"/>
                  </a:lnTo>
                  <a:lnTo>
                    <a:pt x="71" y="1"/>
                  </a:lnTo>
                  <a:lnTo>
                    <a:pt x="69" y="1"/>
                  </a:lnTo>
                  <a:lnTo>
                    <a:pt x="68" y="1"/>
                  </a:lnTo>
                  <a:lnTo>
                    <a:pt x="66" y="1"/>
                  </a:lnTo>
                  <a:lnTo>
                    <a:pt x="64" y="1"/>
                  </a:lnTo>
                  <a:lnTo>
                    <a:pt x="63" y="1"/>
                  </a:lnTo>
                  <a:lnTo>
                    <a:pt x="61" y="1"/>
                  </a:lnTo>
                  <a:lnTo>
                    <a:pt x="59" y="0"/>
                  </a:lnTo>
                  <a:lnTo>
                    <a:pt x="58" y="0"/>
                  </a:lnTo>
                  <a:lnTo>
                    <a:pt x="56" y="1"/>
                  </a:lnTo>
                  <a:lnTo>
                    <a:pt x="54" y="1"/>
                  </a:lnTo>
                  <a:lnTo>
                    <a:pt x="52" y="1"/>
                  </a:lnTo>
                  <a:lnTo>
                    <a:pt x="51" y="1"/>
                  </a:lnTo>
                  <a:lnTo>
                    <a:pt x="49" y="1"/>
                  </a:lnTo>
                  <a:lnTo>
                    <a:pt x="47" y="1"/>
                  </a:lnTo>
                  <a:lnTo>
                    <a:pt x="46" y="1"/>
                  </a:lnTo>
                  <a:lnTo>
                    <a:pt x="44" y="3"/>
                  </a:lnTo>
                  <a:lnTo>
                    <a:pt x="42" y="3"/>
                  </a:lnTo>
                  <a:lnTo>
                    <a:pt x="37" y="3"/>
                  </a:lnTo>
                  <a:lnTo>
                    <a:pt x="35" y="5"/>
                  </a:lnTo>
                  <a:lnTo>
                    <a:pt x="34" y="6"/>
                  </a:lnTo>
                  <a:lnTo>
                    <a:pt x="32" y="6"/>
                  </a:lnTo>
                  <a:lnTo>
                    <a:pt x="30" y="6"/>
                  </a:lnTo>
                  <a:lnTo>
                    <a:pt x="30" y="8"/>
                  </a:lnTo>
                  <a:lnTo>
                    <a:pt x="29" y="8"/>
                  </a:lnTo>
                  <a:lnTo>
                    <a:pt x="27" y="10"/>
                  </a:lnTo>
                  <a:lnTo>
                    <a:pt x="25" y="10"/>
                  </a:lnTo>
                  <a:lnTo>
                    <a:pt x="23" y="12"/>
                  </a:lnTo>
                  <a:lnTo>
                    <a:pt x="23" y="13"/>
                  </a:lnTo>
                  <a:lnTo>
                    <a:pt x="22" y="13"/>
                  </a:lnTo>
                  <a:lnTo>
                    <a:pt x="20" y="13"/>
                  </a:lnTo>
                  <a:lnTo>
                    <a:pt x="20" y="15"/>
                  </a:lnTo>
                  <a:lnTo>
                    <a:pt x="18" y="15"/>
                  </a:lnTo>
                  <a:lnTo>
                    <a:pt x="17" y="17"/>
                  </a:lnTo>
                  <a:lnTo>
                    <a:pt x="17" y="18"/>
                  </a:lnTo>
                  <a:lnTo>
                    <a:pt x="15" y="18"/>
                  </a:lnTo>
                  <a:lnTo>
                    <a:pt x="15" y="20"/>
                  </a:lnTo>
                  <a:lnTo>
                    <a:pt x="13" y="22"/>
                  </a:lnTo>
                  <a:lnTo>
                    <a:pt x="12" y="24"/>
                  </a:lnTo>
                  <a:lnTo>
                    <a:pt x="10" y="25"/>
                  </a:lnTo>
                  <a:lnTo>
                    <a:pt x="10" y="27"/>
                  </a:lnTo>
                  <a:lnTo>
                    <a:pt x="8" y="29"/>
                  </a:lnTo>
                  <a:lnTo>
                    <a:pt x="8" y="30"/>
                  </a:lnTo>
                  <a:lnTo>
                    <a:pt x="5" y="34"/>
                  </a:lnTo>
                  <a:lnTo>
                    <a:pt x="3" y="37"/>
                  </a:lnTo>
                  <a:lnTo>
                    <a:pt x="3" y="39"/>
                  </a:lnTo>
                  <a:lnTo>
                    <a:pt x="3" y="42"/>
                  </a:lnTo>
                  <a:lnTo>
                    <a:pt x="1" y="42"/>
                  </a:lnTo>
                  <a:lnTo>
                    <a:pt x="1" y="44"/>
                  </a:lnTo>
                  <a:lnTo>
                    <a:pt x="1" y="46"/>
                  </a:lnTo>
                  <a:lnTo>
                    <a:pt x="0" y="47"/>
                  </a:lnTo>
                  <a:lnTo>
                    <a:pt x="0" y="49"/>
                  </a:lnTo>
                  <a:lnTo>
                    <a:pt x="0" y="51"/>
                  </a:lnTo>
                  <a:lnTo>
                    <a:pt x="0" y="53"/>
                  </a:lnTo>
                  <a:lnTo>
                    <a:pt x="0" y="54"/>
                  </a:lnTo>
                  <a:lnTo>
                    <a:pt x="0" y="56"/>
                  </a:lnTo>
                  <a:lnTo>
                    <a:pt x="0" y="58"/>
                  </a:lnTo>
                  <a:lnTo>
                    <a:pt x="0" y="61"/>
                  </a:lnTo>
                  <a:lnTo>
                    <a:pt x="0" y="63"/>
                  </a:lnTo>
                  <a:lnTo>
                    <a:pt x="0" y="64"/>
                  </a:lnTo>
                  <a:lnTo>
                    <a:pt x="0" y="66"/>
                  </a:lnTo>
                  <a:lnTo>
                    <a:pt x="0" y="68"/>
                  </a:lnTo>
                  <a:lnTo>
                    <a:pt x="1" y="70"/>
                  </a:lnTo>
                  <a:lnTo>
                    <a:pt x="1" y="71"/>
                  </a:lnTo>
                  <a:lnTo>
                    <a:pt x="1" y="73"/>
                  </a:lnTo>
                  <a:lnTo>
                    <a:pt x="1" y="75"/>
                  </a:lnTo>
                  <a:lnTo>
                    <a:pt x="3" y="80"/>
                  </a:lnTo>
                  <a:lnTo>
                    <a:pt x="5" y="80"/>
                  </a:lnTo>
                  <a:lnTo>
                    <a:pt x="5" y="83"/>
                  </a:lnTo>
                  <a:lnTo>
                    <a:pt x="6" y="85"/>
                  </a:lnTo>
                  <a:lnTo>
                    <a:pt x="8" y="85"/>
                  </a:lnTo>
                  <a:lnTo>
                    <a:pt x="8" y="87"/>
                  </a:lnTo>
                  <a:lnTo>
                    <a:pt x="10" y="87"/>
                  </a:lnTo>
                  <a:lnTo>
                    <a:pt x="10" y="88"/>
                  </a:lnTo>
                  <a:lnTo>
                    <a:pt x="10" y="90"/>
                  </a:lnTo>
                  <a:lnTo>
                    <a:pt x="12" y="90"/>
                  </a:lnTo>
                  <a:lnTo>
                    <a:pt x="12" y="92"/>
                  </a:lnTo>
                  <a:lnTo>
                    <a:pt x="13" y="92"/>
                  </a:lnTo>
                  <a:lnTo>
                    <a:pt x="13" y="93"/>
                  </a:lnTo>
                  <a:lnTo>
                    <a:pt x="15" y="93"/>
                  </a:lnTo>
                  <a:lnTo>
                    <a:pt x="15" y="95"/>
                  </a:lnTo>
                  <a:lnTo>
                    <a:pt x="15" y="97"/>
                  </a:lnTo>
                  <a:lnTo>
                    <a:pt x="17" y="97"/>
                  </a:lnTo>
                  <a:lnTo>
                    <a:pt x="18" y="99"/>
                  </a:lnTo>
                  <a:lnTo>
                    <a:pt x="20" y="99"/>
                  </a:lnTo>
                  <a:lnTo>
                    <a:pt x="20" y="100"/>
                  </a:lnTo>
                  <a:lnTo>
                    <a:pt x="22" y="100"/>
                  </a:lnTo>
                  <a:lnTo>
                    <a:pt x="23" y="102"/>
                  </a:lnTo>
                  <a:lnTo>
                    <a:pt x="25" y="104"/>
                  </a:lnTo>
                  <a:lnTo>
                    <a:pt x="29" y="104"/>
                  </a:lnTo>
                  <a:lnTo>
                    <a:pt x="29" y="105"/>
                  </a:lnTo>
                  <a:lnTo>
                    <a:pt x="32" y="107"/>
                  </a:lnTo>
                  <a:lnTo>
                    <a:pt x="35" y="109"/>
                  </a:lnTo>
                  <a:lnTo>
                    <a:pt x="37" y="109"/>
                  </a:lnTo>
                  <a:lnTo>
                    <a:pt x="39" y="110"/>
                  </a:lnTo>
                  <a:lnTo>
                    <a:pt x="41" y="110"/>
                  </a:lnTo>
                  <a:lnTo>
                    <a:pt x="42" y="110"/>
                  </a:lnTo>
                  <a:lnTo>
                    <a:pt x="44" y="110"/>
                  </a:lnTo>
                  <a:lnTo>
                    <a:pt x="46" y="110"/>
                  </a:lnTo>
                  <a:lnTo>
                    <a:pt x="47" y="110"/>
                  </a:lnTo>
                  <a:lnTo>
                    <a:pt x="49" y="110"/>
                  </a:lnTo>
                  <a:lnTo>
                    <a:pt x="51" y="110"/>
                  </a:lnTo>
                  <a:lnTo>
                    <a:pt x="52" y="110"/>
                  </a:lnTo>
                  <a:lnTo>
                    <a:pt x="54" y="110"/>
                  </a:lnTo>
                  <a:lnTo>
                    <a:pt x="56" y="110"/>
                  </a:lnTo>
                  <a:lnTo>
                    <a:pt x="58" y="110"/>
                  </a:lnTo>
                  <a:lnTo>
                    <a:pt x="59" y="110"/>
                  </a:lnTo>
                  <a:lnTo>
                    <a:pt x="61" y="110"/>
                  </a:lnTo>
                  <a:lnTo>
                    <a:pt x="63" y="110"/>
                  </a:lnTo>
                  <a:lnTo>
                    <a:pt x="64" y="110"/>
                  </a:lnTo>
                  <a:lnTo>
                    <a:pt x="66" y="110"/>
                  </a:lnTo>
                  <a:lnTo>
                    <a:pt x="68" y="110"/>
                  </a:lnTo>
                  <a:lnTo>
                    <a:pt x="69" y="110"/>
                  </a:lnTo>
                  <a:lnTo>
                    <a:pt x="71" y="110"/>
                  </a:lnTo>
                  <a:lnTo>
                    <a:pt x="73" y="110"/>
                  </a:lnTo>
                  <a:lnTo>
                    <a:pt x="78" y="107"/>
                  </a:lnTo>
                  <a:lnTo>
                    <a:pt x="80" y="107"/>
                  </a:lnTo>
                  <a:lnTo>
                    <a:pt x="81" y="107"/>
                  </a:lnTo>
                  <a:lnTo>
                    <a:pt x="81" y="105"/>
                  </a:lnTo>
                  <a:lnTo>
                    <a:pt x="83" y="105"/>
                  </a:lnTo>
                  <a:lnTo>
                    <a:pt x="85" y="104"/>
                  </a:lnTo>
                  <a:lnTo>
                    <a:pt x="87" y="104"/>
                  </a:lnTo>
                  <a:lnTo>
                    <a:pt x="87" y="102"/>
                  </a:lnTo>
                  <a:lnTo>
                    <a:pt x="88" y="102"/>
                  </a:lnTo>
                  <a:lnTo>
                    <a:pt x="90" y="102"/>
                  </a:lnTo>
                  <a:lnTo>
                    <a:pt x="90" y="100"/>
                  </a:lnTo>
                  <a:lnTo>
                    <a:pt x="92" y="99"/>
                  </a:lnTo>
                  <a:lnTo>
                    <a:pt x="93" y="99"/>
                  </a:lnTo>
                  <a:lnTo>
                    <a:pt x="95" y="99"/>
                  </a:lnTo>
                  <a:lnTo>
                    <a:pt x="95" y="97"/>
                  </a:lnTo>
                  <a:lnTo>
                    <a:pt x="97" y="95"/>
                  </a:lnTo>
                  <a:lnTo>
                    <a:pt x="98" y="95"/>
                  </a:lnTo>
                  <a:lnTo>
                    <a:pt x="98" y="93"/>
                  </a:lnTo>
                  <a:lnTo>
                    <a:pt x="100" y="92"/>
                  </a:lnTo>
                  <a:lnTo>
                    <a:pt x="102" y="92"/>
                  </a:lnTo>
                  <a:lnTo>
                    <a:pt x="102" y="90"/>
                  </a:lnTo>
                  <a:lnTo>
                    <a:pt x="104" y="88"/>
                  </a:lnTo>
                  <a:lnTo>
                    <a:pt x="104" y="87"/>
                  </a:lnTo>
                  <a:lnTo>
                    <a:pt x="105" y="87"/>
                  </a:lnTo>
                  <a:lnTo>
                    <a:pt x="105" y="85"/>
                  </a:lnTo>
                  <a:lnTo>
                    <a:pt x="107" y="83"/>
                  </a:lnTo>
                  <a:lnTo>
                    <a:pt x="107" y="82"/>
                  </a:lnTo>
                  <a:lnTo>
                    <a:pt x="110" y="78"/>
                  </a:lnTo>
                  <a:lnTo>
                    <a:pt x="110" y="75"/>
                  </a:lnTo>
                  <a:lnTo>
                    <a:pt x="112" y="71"/>
                  </a:lnTo>
                  <a:lnTo>
                    <a:pt x="112" y="70"/>
                  </a:lnTo>
                  <a:lnTo>
                    <a:pt x="114" y="70"/>
                  </a:lnTo>
                  <a:lnTo>
                    <a:pt x="114" y="68"/>
                  </a:lnTo>
                  <a:lnTo>
                    <a:pt x="114" y="66"/>
                  </a:lnTo>
                  <a:lnTo>
                    <a:pt x="116" y="64"/>
                  </a:lnTo>
                  <a:lnTo>
                    <a:pt x="116" y="63"/>
                  </a:lnTo>
                  <a:lnTo>
                    <a:pt x="116" y="61"/>
                  </a:lnTo>
                  <a:lnTo>
                    <a:pt x="116" y="58"/>
                  </a:lnTo>
                  <a:lnTo>
                    <a:pt x="116" y="56"/>
                  </a:lnTo>
                  <a:lnTo>
                    <a:pt x="116" y="54"/>
                  </a:lnTo>
                  <a:lnTo>
                    <a:pt x="116" y="53"/>
                  </a:lnTo>
                  <a:lnTo>
                    <a:pt x="116" y="51"/>
                  </a:lnTo>
                  <a:lnTo>
                    <a:pt x="116" y="49"/>
                  </a:lnTo>
                  <a:lnTo>
                    <a:pt x="116" y="47"/>
                  </a:lnTo>
                  <a:lnTo>
                    <a:pt x="116" y="46"/>
                  </a:lnTo>
                  <a:lnTo>
                    <a:pt x="116" y="44"/>
                  </a:lnTo>
                  <a:lnTo>
                    <a:pt x="114" y="42"/>
                  </a:lnTo>
                  <a:lnTo>
                    <a:pt x="114" y="41"/>
                  </a:lnTo>
                  <a:lnTo>
                    <a:pt x="114" y="39"/>
                  </a:lnTo>
                  <a:lnTo>
                    <a:pt x="112" y="37"/>
                  </a:lnTo>
                  <a:lnTo>
                    <a:pt x="110" y="32"/>
                  </a:lnTo>
                  <a:lnTo>
                    <a:pt x="110" y="29"/>
                  </a:lnTo>
                  <a:lnTo>
                    <a:pt x="109" y="27"/>
                  </a:lnTo>
                  <a:lnTo>
                    <a:pt x="107" y="27"/>
                  </a:lnTo>
                  <a:lnTo>
                    <a:pt x="107" y="25"/>
                  </a:lnTo>
                  <a:lnTo>
                    <a:pt x="105" y="24"/>
                  </a:lnTo>
                  <a:lnTo>
                    <a:pt x="105" y="22"/>
                  </a:lnTo>
                  <a:lnTo>
                    <a:pt x="104" y="20"/>
                  </a:lnTo>
                  <a:lnTo>
                    <a:pt x="102" y="18"/>
                  </a:lnTo>
                  <a:lnTo>
                    <a:pt x="102" y="17"/>
                  </a:lnTo>
                  <a:lnTo>
                    <a:pt x="100" y="15"/>
                  </a:lnTo>
                  <a:lnTo>
                    <a:pt x="98" y="15"/>
                  </a:lnTo>
                  <a:lnTo>
                    <a:pt x="97" y="13"/>
                  </a:lnTo>
                  <a:lnTo>
                    <a:pt x="95" y="13"/>
                  </a:lnTo>
                  <a:lnTo>
                    <a:pt x="95" y="12"/>
                  </a:lnTo>
                  <a:lnTo>
                    <a:pt x="93" y="10"/>
                  </a:lnTo>
                  <a:lnTo>
                    <a:pt x="92" y="10"/>
                  </a:lnTo>
                  <a:lnTo>
                    <a:pt x="90" y="8"/>
                  </a:lnTo>
                  <a:lnTo>
                    <a:pt x="87" y="6"/>
                  </a:lnTo>
                  <a:lnTo>
                    <a:pt x="83" y="5"/>
                  </a:lnTo>
                  <a:close/>
                </a:path>
              </a:pathLst>
            </a:custGeom>
            <a:solidFill>
              <a:srgbClr val="808080"/>
            </a:solidFill>
            <a:ln w="9525">
              <a:noFill/>
              <a:round/>
              <a:headEnd/>
              <a:tailEnd/>
            </a:ln>
          </p:spPr>
          <p:txBody>
            <a:bodyPr/>
            <a:lstStyle/>
            <a:p>
              <a:endParaRPr lang="en-US"/>
            </a:p>
          </p:txBody>
        </p:sp>
        <p:sp>
          <p:nvSpPr>
            <p:cNvPr id="657" name="Freeform 2828"/>
            <p:cNvSpPr>
              <a:spLocks/>
            </p:cNvSpPr>
            <p:nvPr/>
          </p:nvSpPr>
          <p:spPr bwMode="auto">
            <a:xfrm>
              <a:off x="2976" y="2583"/>
              <a:ext cx="116" cy="110"/>
            </a:xfrm>
            <a:custGeom>
              <a:avLst/>
              <a:gdLst>
                <a:gd name="T0" fmla="*/ 78 w 116"/>
                <a:gd name="T1" fmla="*/ 1 h 110"/>
                <a:gd name="T2" fmla="*/ 72 w 116"/>
                <a:gd name="T3" fmla="*/ 0 h 110"/>
                <a:gd name="T4" fmla="*/ 66 w 116"/>
                <a:gd name="T5" fmla="*/ 0 h 110"/>
                <a:gd name="T6" fmla="*/ 60 w 116"/>
                <a:gd name="T7" fmla="*/ 0 h 110"/>
                <a:gd name="T8" fmla="*/ 53 w 116"/>
                <a:gd name="T9" fmla="*/ 0 h 110"/>
                <a:gd name="T10" fmla="*/ 46 w 116"/>
                <a:gd name="T11" fmla="*/ 1 h 110"/>
                <a:gd name="T12" fmla="*/ 36 w 116"/>
                <a:gd name="T13" fmla="*/ 5 h 110"/>
                <a:gd name="T14" fmla="*/ 29 w 116"/>
                <a:gd name="T15" fmla="*/ 8 h 110"/>
                <a:gd name="T16" fmla="*/ 24 w 116"/>
                <a:gd name="T17" fmla="*/ 12 h 110"/>
                <a:gd name="T18" fmla="*/ 19 w 116"/>
                <a:gd name="T19" fmla="*/ 15 h 110"/>
                <a:gd name="T20" fmla="*/ 15 w 116"/>
                <a:gd name="T21" fmla="*/ 20 h 110"/>
                <a:gd name="T22" fmla="*/ 10 w 116"/>
                <a:gd name="T23" fmla="*/ 23 h 110"/>
                <a:gd name="T24" fmla="*/ 5 w 116"/>
                <a:gd name="T25" fmla="*/ 35 h 110"/>
                <a:gd name="T26" fmla="*/ 2 w 116"/>
                <a:gd name="T27" fmla="*/ 42 h 110"/>
                <a:gd name="T28" fmla="*/ 0 w 116"/>
                <a:gd name="T29" fmla="*/ 51 h 110"/>
                <a:gd name="T30" fmla="*/ 0 w 116"/>
                <a:gd name="T31" fmla="*/ 58 h 110"/>
                <a:gd name="T32" fmla="*/ 0 w 116"/>
                <a:gd name="T33" fmla="*/ 64 h 110"/>
                <a:gd name="T34" fmla="*/ 2 w 116"/>
                <a:gd name="T35" fmla="*/ 73 h 110"/>
                <a:gd name="T36" fmla="*/ 7 w 116"/>
                <a:gd name="T37" fmla="*/ 85 h 110"/>
                <a:gd name="T38" fmla="*/ 10 w 116"/>
                <a:gd name="T39" fmla="*/ 88 h 110"/>
                <a:gd name="T40" fmla="*/ 14 w 116"/>
                <a:gd name="T41" fmla="*/ 93 h 110"/>
                <a:gd name="T42" fmla="*/ 19 w 116"/>
                <a:gd name="T43" fmla="*/ 97 h 110"/>
                <a:gd name="T44" fmla="*/ 24 w 116"/>
                <a:gd name="T45" fmla="*/ 100 h 110"/>
                <a:gd name="T46" fmla="*/ 29 w 116"/>
                <a:gd name="T47" fmla="*/ 104 h 110"/>
                <a:gd name="T48" fmla="*/ 37 w 116"/>
                <a:gd name="T49" fmla="*/ 109 h 110"/>
                <a:gd name="T50" fmla="*/ 44 w 116"/>
                <a:gd name="T51" fmla="*/ 110 h 110"/>
                <a:gd name="T52" fmla="*/ 51 w 116"/>
                <a:gd name="T53" fmla="*/ 110 h 110"/>
                <a:gd name="T54" fmla="*/ 58 w 116"/>
                <a:gd name="T55" fmla="*/ 110 h 110"/>
                <a:gd name="T56" fmla="*/ 65 w 116"/>
                <a:gd name="T57" fmla="*/ 110 h 110"/>
                <a:gd name="T58" fmla="*/ 73 w 116"/>
                <a:gd name="T59" fmla="*/ 109 h 110"/>
                <a:gd name="T60" fmla="*/ 82 w 116"/>
                <a:gd name="T61" fmla="*/ 105 h 110"/>
                <a:gd name="T62" fmla="*/ 87 w 116"/>
                <a:gd name="T63" fmla="*/ 102 h 110"/>
                <a:gd name="T64" fmla="*/ 92 w 116"/>
                <a:gd name="T65" fmla="*/ 98 h 110"/>
                <a:gd name="T66" fmla="*/ 97 w 116"/>
                <a:gd name="T67" fmla="*/ 95 h 110"/>
                <a:gd name="T68" fmla="*/ 102 w 116"/>
                <a:gd name="T69" fmla="*/ 90 h 110"/>
                <a:gd name="T70" fmla="*/ 106 w 116"/>
                <a:gd name="T71" fmla="*/ 87 h 110"/>
                <a:gd name="T72" fmla="*/ 111 w 116"/>
                <a:gd name="T73" fmla="*/ 78 h 110"/>
                <a:gd name="T74" fmla="*/ 112 w 116"/>
                <a:gd name="T75" fmla="*/ 69 h 110"/>
                <a:gd name="T76" fmla="*/ 114 w 116"/>
                <a:gd name="T77" fmla="*/ 64 h 110"/>
                <a:gd name="T78" fmla="*/ 116 w 116"/>
                <a:gd name="T79" fmla="*/ 59 h 110"/>
                <a:gd name="T80" fmla="*/ 116 w 116"/>
                <a:gd name="T81" fmla="*/ 52 h 110"/>
                <a:gd name="T82" fmla="*/ 116 w 116"/>
                <a:gd name="T83" fmla="*/ 46 h 110"/>
                <a:gd name="T84" fmla="*/ 114 w 116"/>
                <a:gd name="T85" fmla="*/ 39 h 110"/>
                <a:gd name="T86" fmla="*/ 111 w 116"/>
                <a:gd name="T87" fmla="*/ 30 h 110"/>
                <a:gd name="T88" fmla="*/ 107 w 116"/>
                <a:gd name="T89" fmla="*/ 23 h 110"/>
                <a:gd name="T90" fmla="*/ 104 w 116"/>
                <a:gd name="T91" fmla="*/ 20 h 110"/>
                <a:gd name="T92" fmla="*/ 101 w 116"/>
                <a:gd name="T93" fmla="*/ 15 h 110"/>
                <a:gd name="T94" fmla="*/ 97 w 116"/>
                <a:gd name="T95" fmla="*/ 12 h 110"/>
                <a:gd name="T96" fmla="*/ 90 w 116"/>
                <a:gd name="T97" fmla="*/ 8 h 110"/>
                <a:gd name="T98" fmla="*/ 84 w 116"/>
                <a:gd name="T99" fmla="*/ 5 h 11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6"/>
                <a:gd name="T151" fmla="*/ 0 h 110"/>
                <a:gd name="T152" fmla="*/ 116 w 116"/>
                <a:gd name="T153" fmla="*/ 110 h 11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6" h="110">
                  <a:moveTo>
                    <a:pt x="84" y="5"/>
                  </a:moveTo>
                  <a:lnTo>
                    <a:pt x="80" y="3"/>
                  </a:lnTo>
                  <a:lnTo>
                    <a:pt x="78" y="3"/>
                  </a:lnTo>
                  <a:lnTo>
                    <a:pt x="78" y="1"/>
                  </a:lnTo>
                  <a:lnTo>
                    <a:pt x="77" y="1"/>
                  </a:lnTo>
                  <a:lnTo>
                    <a:pt x="75" y="1"/>
                  </a:lnTo>
                  <a:lnTo>
                    <a:pt x="73" y="1"/>
                  </a:lnTo>
                  <a:lnTo>
                    <a:pt x="72" y="0"/>
                  </a:lnTo>
                  <a:lnTo>
                    <a:pt x="70" y="1"/>
                  </a:lnTo>
                  <a:lnTo>
                    <a:pt x="70" y="0"/>
                  </a:lnTo>
                  <a:lnTo>
                    <a:pt x="68" y="0"/>
                  </a:lnTo>
                  <a:lnTo>
                    <a:pt x="66" y="0"/>
                  </a:lnTo>
                  <a:lnTo>
                    <a:pt x="65" y="0"/>
                  </a:lnTo>
                  <a:lnTo>
                    <a:pt x="63" y="0"/>
                  </a:lnTo>
                  <a:lnTo>
                    <a:pt x="61" y="0"/>
                  </a:lnTo>
                  <a:lnTo>
                    <a:pt x="60" y="0"/>
                  </a:lnTo>
                  <a:lnTo>
                    <a:pt x="58" y="0"/>
                  </a:lnTo>
                  <a:lnTo>
                    <a:pt x="56" y="0"/>
                  </a:lnTo>
                  <a:lnTo>
                    <a:pt x="55" y="0"/>
                  </a:lnTo>
                  <a:lnTo>
                    <a:pt x="53" y="0"/>
                  </a:lnTo>
                  <a:lnTo>
                    <a:pt x="51" y="1"/>
                  </a:lnTo>
                  <a:lnTo>
                    <a:pt x="49" y="1"/>
                  </a:lnTo>
                  <a:lnTo>
                    <a:pt x="48" y="1"/>
                  </a:lnTo>
                  <a:lnTo>
                    <a:pt x="46" y="1"/>
                  </a:lnTo>
                  <a:lnTo>
                    <a:pt x="44" y="1"/>
                  </a:lnTo>
                  <a:lnTo>
                    <a:pt x="43" y="1"/>
                  </a:lnTo>
                  <a:lnTo>
                    <a:pt x="37" y="3"/>
                  </a:lnTo>
                  <a:lnTo>
                    <a:pt x="36" y="5"/>
                  </a:lnTo>
                  <a:lnTo>
                    <a:pt x="34" y="5"/>
                  </a:lnTo>
                  <a:lnTo>
                    <a:pt x="32" y="6"/>
                  </a:lnTo>
                  <a:lnTo>
                    <a:pt x="31" y="6"/>
                  </a:lnTo>
                  <a:lnTo>
                    <a:pt x="29" y="8"/>
                  </a:lnTo>
                  <a:lnTo>
                    <a:pt x="27" y="8"/>
                  </a:lnTo>
                  <a:lnTo>
                    <a:pt x="27" y="10"/>
                  </a:lnTo>
                  <a:lnTo>
                    <a:pt x="26" y="12"/>
                  </a:lnTo>
                  <a:lnTo>
                    <a:pt x="24" y="12"/>
                  </a:lnTo>
                  <a:lnTo>
                    <a:pt x="22" y="13"/>
                  </a:lnTo>
                  <a:lnTo>
                    <a:pt x="20" y="13"/>
                  </a:lnTo>
                  <a:lnTo>
                    <a:pt x="20" y="15"/>
                  </a:lnTo>
                  <a:lnTo>
                    <a:pt x="19" y="15"/>
                  </a:lnTo>
                  <a:lnTo>
                    <a:pt x="17" y="17"/>
                  </a:lnTo>
                  <a:lnTo>
                    <a:pt x="17" y="18"/>
                  </a:lnTo>
                  <a:lnTo>
                    <a:pt x="15" y="18"/>
                  </a:lnTo>
                  <a:lnTo>
                    <a:pt x="15" y="20"/>
                  </a:lnTo>
                  <a:lnTo>
                    <a:pt x="14" y="20"/>
                  </a:lnTo>
                  <a:lnTo>
                    <a:pt x="14" y="22"/>
                  </a:lnTo>
                  <a:lnTo>
                    <a:pt x="12" y="23"/>
                  </a:lnTo>
                  <a:lnTo>
                    <a:pt x="10" y="23"/>
                  </a:lnTo>
                  <a:lnTo>
                    <a:pt x="10" y="25"/>
                  </a:lnTo>
                  <a:lnTo>
                    <a:pt x="8" y="29"/>
                  </a:lnTo>
                  <a:lnTo>
                    <a:pt x="7" y="34"/>
                  </a:lnTo>
                  <a:lnTo>
                    <a:pt x="5" y="35"/>
                  </a:lnTo>
                  <a:lnTo>
                    <a:pt x="5" y="37"/>
                  </a:lnTo>
                  <a:lnTo>
                    <a:pt x="3" y="39"/>
                  </a:lnTo>
                  <a:lnTo>
                    <a:pt x="3" y="41"/>
                  </a:lnTo>
                  <a:lnTo>
                    <a:pt x="2" y="42"/>
                  </a:lnTo>
                  <a:lnTo>
                    <a:pt x="2" y="46"/>
                  </a:lnTo>
                  <a:lnTo>
                    <a:pt x="0" y="47"/>
                  </a:lnTo>
                  <a:lnTo>
                    <a:pt x="0" y="49"/>
                  </a:lnTo>
                  <a:lnTo>
                    <a:pt x="0" y="51"/>
                  </a:lnTo>
                  <a:lnTo>
                    <a:pt x="0" y="52"/>
                  </a:lnTo>
                  <a:lnTo>
                    <a:pt x="0" y="54"/>
                  </a:lnTo>
                  <a:lnTo>
                    <a:pt x="0" y="56"/>
                  </a:lnTo>
                  <a:lnTo>
                    <a:pt x="0" y="58"/>
                  </a:lnTo>
                  <a:lnTo>
                    <a:pt x="0" y="59"/>
                  </a:lnTo>
                  <a:lnTo>
                    <a:pt x="0" y="61"/>
                  </a:lnTo>
                  <a:lnTo>
                    <a:pt x="0" y="63"/>
                  </a:lnTo>
                  <a:lnTo>
                    <a:pt x="0" y="64"/>
                  </a:lnTo>
                  <a:lnTo>
                    <a:pt x="0" y="66"/>
                  </a:lnTo>
                  <a:lnTo>
                    <a:pt x="2" y="69"/>
                  </a:lnTo>
                  <a:lnTo>
                    <a:pt x="2" y="71"/>
                  </a:lnTo>
                  <a:lnTo>
                    <a:pt x="2" y="73"/>
                  </a:lnTo>
                  <a:lnTo>
                    <a:pt x="5" y="78"/>
                  </a:lnTo>
                  <a:lnTo>
                    <a:pt x="7" y="80"/>
                  </a:lnTo>
                  <a:lnTo>
                    <a:pt x="7" y="83"/>
                  </a:lnTo>
                  <a:lnTo>
                    <a:pt x="7" y="85"/>
                  </a:lnTo>
                  <a:lnTo>
                    <a:pt x="8" y="85"/>
                  </a:lnTo>
                  <a:lnTo>
                    <a:pt x="8" y="87"/>
                  </a:lnTo>
                  <a:lnTo>
                    <a:pt x="10" y="87"/>
                  </a:lnTo>
                  <a:lnTo>
                    <a:pt x="10" y="88"/>
                  </a:lnTo>
                  <a:lnTo>
                    <a:pt x="10" y="90"/>
                  </a:lnTo>
                  <a:lnTo>
                    <a:pt x="12" y="90"/>
                  </a:lnTo>
                  <a:lnTo>
                    <a:pt x="14" y="92"/>
                  </a:lnTo>
                  <a:lnTo>
                    <a:pt x="14" y="93"/>
                  </a:lnTo>
                  <a:lnTo>
                    <a:pt x="15" y="93"/>
                  </a:lnTo>
                  <a:lnTo>
                    <a:pt x="15" y="95"/>
                  </a:lnTo>
                  <a:lnTo>
                    <a:pt x="17" y="97"/>
                  </a:lnTo>
                  <a:lnTo>
                    <a:pt x="19" y="97"/>
                  </a:lnTo>
                  <a:lnTo>
                    <a:pt x="20" y="98"/>
                  </a:lnTo>
                  <a:lnTo>
                    <a:pt x="20" y="100"/>
                  </a:lnTo>
                  <a:lnTo>
                    <a:pt x="22" y="100"/>
                  </a:lnTo>
                  <a:lnTo>
                    <a:pt x="24" y="100"/>
                  </a:lnTo>
                  <a:lnTo>
                    <a:pt x="24" y="102"/>
                  </a:lnTo>
                  <a:lnTo>
                    <a:pt x="27" y="102"/>
                  </a:lnTo>
                  <a:lnTo>
                    <a:pt x="27" y="104"/>
                  </a:lnTo>
                  <a:lnTo>
                    <a:pt x="29" y="104"/>
                  </a:lnTo>
                  <a:lnTo>
                    <a:pt x="29" y="105"/>
                  </a:lnTo>
                  <a:lnTo>
                    <a:pt x="32" y="107"/>
                  </a:lnTo>
                  <a:lnTo>
                    <a:pt x="36" y="109"/>
                  </a:lnTo>
                  <a:lnTo>
                    <a:pt x="37" y="109"/>
                  </a:lnTo>
                  <a:lnTo>
                    <a:pt x="39" y="109"/>
                  </a:lnTo>
                  <a:lnTo>
                    <a:pt x="41" y="110"/>
                  </a:lnTo>
                  <a:lnTo>
                    <a:pt x="43" y="110"/>
                  </a:lnTo>
                  <a:lnTo>
                    <a:pt x="44" y="110"/>
                  </a:lnTo>
                  <a:lnTo>
                    <a:pt x="46" y="110"/>
                  </a:lnTo>
                  <a:lnTo>
                    <a:pt x="48" y="110"/>
                  </a:lnTo>
                  <a:lnTo>
                    <a:pt x="49" y="110"/>
                  </a:lnTo>
                  <a:lnTo>
                    <a:pt x="51" y="110"/>
                  </a:lnTo>
                  <a:lnTo>
                    <a:pt x="53" y="110"/>
                  </a:lnTo>
                  <a:lnTo>
                    <a:pt x="55" y="110"/>
                  </a:lnTo>
                  <a:lnTo>
                    <a:pt x="56" y="110"/>
                  </a:lnTo>
                  <a:lnTo>
                    <a:pt x="58" y="110"/>
                  </a:lnTo>
                  <a:lnTo>
                    <a:pt x="60" y="110"/>
                  </a:lnTo>
                  <a:lnTo>
                    <a:pt x="61" y="110"/>
                  </a:lnTo>
                  <a:lnTo>
                    <a:pt x="63" y="110"/>
                  </a:lnTo>
                  <a:lnTo>
                    <a:pt x="65" y="110"/>
                  </a:lnTo>
                  <a:lnTo>
                    <a:pt x="66" y="110"/>
                  </a:lnTo>
                  <a:lnTo>
                    <a:pt x="68" y="110"/>
                  </a:lnTo>
                  <a:lnTo>
                    <a:pt x="70" y="110"/>
                  </a:lnTo>
                  <a:lnTo>
                    <a:pt x="73" y="109"/>
                  </a:lnTo>
                  <a:lnTo>
                    <a:pt x="78" y="107"/>
                  </a:lnTo>
                  <a:lnTo>
                    <a:pt x="80" y="107"/>
                  </a:lnTo>
                  <a:lnTo>
                    <a:pt x="82" y="107"/>
                  </a:lnTo>
                  <a:lnTo>
                    <a:pt x="82" y="105"/>
                  </a:lnTo>
                  <a:lnTo>
                    <a:pt x="84" y="105"/>
                  </a:lnTo>
                  <a:lnTo>
                    <a:pt x="85" y="104"/>
                  </a:lnTo>
                  <a:lnTo>
                    <a:pt x="85" y="102"/>
                  </a:lnTo>
                  <a:lnTo>
                    <a:pt x="87" y="102"/>
                  </a:lnTo>
                  <a:lnTo>
                    <a:pt x="89" y="102"/>
                  </a:lnTo>
                  <a:lnTo>
                    <a:pt x="90" y="100"/>
                  </a:lnTo>
                  <a:lnTo>
                    <a:pt x="92" y="100"/>
                  </a:lnTo>
                  <a:lnTo>
                    <a:pt x="92" y="98"/>
                  </a:lnTo>
                  <a:lnTo>
                    <a:pt x="94" y="98"/>
                  </a:lnTo>
                  <a:lnTo>
                    <a:pt x="95" y="97"/>
                  </a:lnTo>
                  <a:lnTo>
                    <a:pt x="97" y="97"/>
                  </a:lnTo>
                  <a:lnTo>
                    <a:pt x="97" y="95"/>
                  </a:lnTo>
                  <a:lnTo>
                    <a:pt x="99" y="95"/>
                  </a:lnTo>
                  <a:lnTo>
                    <a:pt x="99" y="93"/>
                  </a:lnTo>
                  <a:lnTo>
                    <a:pt x="101" y="92"/>
                  </a:lnTo>
                  <a:lnTo>
                    <a:pt x="102" y="90"/>
                  </a:lnTo>
                  <a:lnTo>
                    <a:pt x="102" y="88"/>
                  </a:lnTo>
                  <a:lnTo>
                    <a:pt x="104" y="88"/>
                  </a:lnTo>
                  <a:lnTo>
                    <a:pt x="104" y="87"/>
                  </a:lnTo>
                  <a:lnTo>
                    <a:pt x="106" y="87"/>
                  </a:lnTo>
                  <a:lnTo>
                    <a:pt x="106" y="85"/>
                  </a:lnTo>
                  <a:lnTo>
                    <a:pt x="107" y="83"/>
                  </a:lnTo>
                  <a:lnTo>
                    <a:pt x="107" y="81"/>
                  </a:lnTo>
                  <a:lnTo>
                    <a:pt x="111" y="78"/>
                  </a:lnTo>
                  <a:lnTo>
                    <a:pt x="112" y="75"/>
                  </a:lnTo>
                  <a:lnTo>
                    <a:pt x="112" y="73"/>
                  </a:lnTo>
                  <a:lnTo>
                    <a:pt x="112" y="71"/>
                  </a:lnTo>
                  <a:lnTo>
                    <a:pt x="112" y="69"/>
                  </a:lnTo>
                  <a:lnTo>
                    <a:pt x="114" y="69"/>
                  </a:lnTo>
                  <a:lnTo>
                    <a:pt x="114" y="68"/>
                  </a:lnTo>
                  <a:lnTo>
                    <a:pt x="114" y="66"/>
                  </a:lnTo>
                  <a:lnTo>
                    <a:pt x="114" y="64"/>
                  </a:lnTo>
                  <a:lnTo>
                    <a:pt x="116" y="64"/>
                  </a:lnTo>
                  <a:lnTo>
                    <a:pt x="116" y="63"/>
                  </a:lnTo>
                  <a:lnTo>
                    <a:pt x="116" y="61"/>
                  </a:lnTo>
                  <a:lnTo>
                    <a:pt x="116" y="59"/>
                  </a:lnTo>
                  <a:lnTo>
                    <a:pt x="116" y="58"/>
                  </a:lnTo>
                  <a:lnTo>
                    <a:pt x="116" y="56"/>
                  </a:lnTo>
                  <a:lnTo>
                    <a:pt x="116" y="54"/>
                  </a:lnTo>
                  <a:lnTo>
                    <a:pt x="116" y="52"/>
                  </a:lnTo>
                  <a:lnTo>
                    <a:pt x="116" y="51"/>
                  </a:lnTo>
                  <a:lnTo>
                    <a:pt x="116" y="49"/>
                  </a:lnTo>
                  <a:lnTo>
                    <a:pt x="116" y="47"/>
                  </a:lnTo>
                  <a:lnTo>
                    <a:pt x="116" y="46"/>
                  </a:lnTo>
                  <a:lnTo>
                    <a:pt x="116" y="44"/>
                  </a:lnTo>
                  <a:lnTo>
                    <a:pt x="114" y="42"/>
                  </a:lnTo>
                  <a:lnTo>
                    <a:pt x="114" y="41"/>
                  </a:lnTo>
                  <a:lnTo>
                    <a:pt x="114" y="39"/>
                  </a:lnTo>
                  <a:lnTo>
                    <a:pt x="114" y="37"/>
                  </a:lnTo>
                  <a:lnTo>
                    <a:pt x="112" y="37"/>
                  </a:lnTo>
                  <a:lnTo>
                    <a:pt x="112" y="30"/>
                  </a:lnTo>
                  <a:lnTo>
                    <a:pt x="111" y="30"/>
                  </a:lnTo>
                  <a:lnTo>
                    <a:pt x="111" y="29"/>
                  </a:lnTo>
                  <a:lnTo>
                    <a:pt x="109" y="27"/>
                  </a:lnTo>
                  <a:lnTo>
                    <a:pt x="107" y="25"/>
                  </a:lnTo>
                  <a:lnTo>
                    <a:pt x="107" y="23"/>
                  </a:lnTo>
                  <a:lnTo>
                    <a:pt x="106" y="23"/>
                  </a:lnTo>
                  <a:lnTo>
                    <a:pt x="106" y="22"/>
                  </a:lnTo>
                  <a:lnTo>
                    <a:pt x="106" y="20"/>
                  </a:lnTo>
                  <a:lnTo>
                    <a:pt x="104" y="20"/>
                  </a:lnTo>
                  <a:lnTo>
                    <a:pt x="104" y="18"/>
                  </a:lnTo>
                  <a:lnTo>
                    <a:pt x="102" y="18"/>
                  </a:lnTo>
                  <a:lnTo>
                    <a:pt x="102" y="17"/>
                  </a:lnTo>
                  <a:lnTo>
                    <a:pt x="101" y="15"/>
                  </a:lnTo>
                  <a:lnTo>
                    <a:pt x="99" y="15"/>
                  </a:lnTo>
                  <a:lnTo>
                    <a:pt x="99" y="13"/>
                  </a:lnTo>
                  <a:lnTo>
                    <a:pt x="97" y="13"/>
                  </a:lnTo>
                  <a:lnTo>
                    <a:pt x="97" y="12"/>
                  </a:lnTo>
                  <a:lnTo>
                    <a:pt x="95" y="12"/>
                  </a:lnTo>
                  <a:lnTo>
                    <a:pt x="94" y="10"/>
                  </a:lnTo>
                  <a:lnTo>
                    <a:pt x="92" y="8"/>
                  </a:lnTo>
                  <a:lnTo>
                    <a:pt x="90" y="8"/>
                  </a:lnTo>
                  <a:lnTo>
                    <a:pt x="90" y="6"/>
                  </a:lnTo>
                  <a:lnTo>
                    <a:pt x="87" y="6"/>
                  </a:lnTo>
                  <a:lnTo>
                    <a:pt x="87" y="5"/>
                  </a:lnTo>
                  <a:lnTo>
                    <a:pt x="84" y="5"/>
                  </a:lnTo>
                  <a:close/>
                </a:path>
              </a:pathLst>
            </a:custGeom>
            <a:solidFill>
              <a:srgbClr val="808080"/>
            </a:solidFill>
            <a:ln w="9525">
              <a:noFill/>
              <a:round/>
              <a:headEnd/>
              <a:tailEnd/>
            </a:ln>
          </p:spPr>
          <p:txBody>
            <a:bodyPr/>
            <a:lstStyle/>
            <a:p>
              <a:endParaRPr lang="en-US"/>
            </a:p>
          </p:txBody>
        </p:sp>
        <p:sp>
          <p:nvSpPr>
            <p:cNvPr id="658" name="Freeform 2829"/>
            <p:cNvSpPr>
              <a:spLocks/>
            </p:cNvSpPr>
            <p:nvPr/>
          </p:nvSpPr>
          <p:spPr bwMode="auto">
            <a:xfrm>
              <a:off x="3431" y="2545"/>
              <a:ext cx="114" cy="111"/>
            </a:xfrm>
            <a:custGeom>
              <a:avLst/>
              <a:gdLst>
                <a:gd name="T0" fmla="*/ 77 w 114"/>
                <a:gd name="T1" fmla="*/ 2 h 111"/>
                <a:gd name="T2" fmla="*/ 70 w 114"/>
                <a:gd name="T3" fmla="*/ 0 h 111"/>
                <a:gd name="T4" fmla="*/ 65 w 114"/>
                <a:gd name="T5" fmla="*/ 0 h 111"/>
                <a:gd name="T6" fmla="*/ 58 w 114"/>
                <a:gd name="T7" fmla="*/ 0 h 111"/>
                <a:gd name="T8" fmla="*/ 51 w 114"/>
                <a:gd name="T9" fmla="*/ 0 h 111"/>
                <a:gd name="T10" fmla="*/ 43 w 114"/>
                <a:gd name="T11" fmla="*/ 2 h 111"/>
                <a:gd name="T12" fmla="*/ 33 w 114"/>
                <a:gd name="T13" fmla="*/ 7 h 111"/>
                <a:gd name="T14" fmla="*/ 26 w 114"/>
                <a:gd name="T15" fmla="*/ 9 h 111"/>
                <a:gd name="T16" fmla="*/ 22 w 114"/>
                <a:gd name="T17" fmla="*/ 14 h 111"/>
                <a:gd name="T18" fmla="*/ 16 w 114"/>
                <a:gd name="T19" fmla="*/ 17 h 111"/>
                <a:gd name="T20" fmla="*/ 12 w 114"/>
                <a:gd name="T21" fmla="*/ 21 h 111"/>
                <a:gd name="T22" fmla="*/ 9 w 114"/>
                <a:gd name="T23" fmla="*/ 26 h 111"/>
                <a:gd name="T24" fmla="*/ 4 w 114"/>
                <a:gd name="T25" fmla="*/ 36 h 111"/>
                <a:gd name="T26" fmla="*/ 2 w 114"/>
                <a:gd name="T27" fmla="*/ 46 h 111"/>
                <a:gd name="T28" fmla="*/ 0 w 114"/>
                <a:gd name="T29" fmla="*/ 53 h 111"/>
                <a:gd name="T30" fmla="*/ 0 w 114"/>
                <a:gd name="T31" fmla="*/ 60 h 111"/>
                <a:gd name="T32" fmla="*/ 0 w 114"/>
                <a:gd name="T33" fmla="*/ 67 h 111"/>
                <a:gd name="T34" fmla="*/ 4 w 114"/>
                <a:gd name="T35" fmla="*/ 79 h 111"/>
                <a:gd name="T36" fmla="*/ 7 w 114"/>
                <a:gd name="T37" fmla="*/ 85 h 111"/>
                <a:gd name="T38" fmla="*/ 9 w 114"/>
                <a:gd name="T39" fmla="*/ 90 h 111"/>
                <a:gd name="T40" fmla="*/ 14 w 114"/>
                <a:gd name="T41" fmla="*/ 94 h 111"/>
                <a:gd name="T42" fmla="*/ 19 w 114"/>
                <a:gd name="T43" fmla="*/ 99 h 111"/>
                <a:gd name="T44" fmla="*/ 22 w 114"/>
                <a:gd name="T45" fmla="*/ 102 h 111"/>
                <a:gd name="T46" fmla="*/ 27 w 114"/>
                <a:gd name="T47" fmla="*/ 106 h 111"/>
                <a:gd name="T48" fmla="*/ 39 w 114"/>
                <a:gd name="T49" fmla="*/ 109 h 111"/>
                <a:gd name="T50" fmla="*/ 46 w 114"/>
                <a:gd name="T51" fmla="*/ 111 h 111"/>
                <a:gd name="T52" fmla="*/ 53 w 114"/>
                <a:gd name="T53" fmla="*/ 111 h 111"/>
                <a:gd name="T54" fmla="*/ 60 w 114"/>
                <a:gd name="T55" fmla="*/ 111 h 111"/>
                <a:gd name="T56" fmla="*/ 67 w 114"/>
                <a:gd name="T57" fmla="*/ 111 h 111"/>
                <a:gd name="T58" fmla="*/ 79 w 114"/>
                <a:gd name="T59" fmla="*/ 107 h 111"/>
                <a:gd name="T60" fmla="*/ 84 w 114"/>
                <a:gd name="T61" fmla="*/ 104 h 111"/>
                <a:gd name="T62" fmla="*/ 89 w 114"/>
                <a:gd name="T63" fmla="*/ 101 h 111"/>
                <a:gd name="T64" fmla="*/ 94 w 114"/>
                <a:gd name="T65" fmla="*/ 97 h 111"/>
                <a:gd name="T66" fmla="*/ 97 w 114"/>
                <a:gd name="T67" fmla="*/ 94 h 111"/>
                <a:gd name="T68" fmla="*/ 102 w 114"/>
                <a:gd name="T69" fmla="*/ 89 h 111"/>
                <a:gd name="T70" fmla="*/ 106 w 114"/>
                <a:gd name="T71" fmla="*/ 85 h 111"/>
                <a:gd name="T72" fmla="*/ 111 w 114"/>
                <a:gd name="T73" fmla="*/ 75 h 111"/>
                <a:gd name="T74" fmla="*/ 114 w 114"/>
                <a:gd name="T75" fmla="*/ 70 h 111"/>
                <a:gd name="T76" fmla="*/ 114 w 114"/>
                <a:gd name="T77" fmla="*/ 63 h 111"/>
                <a:gd name="T78" fmla="*/ 114 w 114"/>
                <a:gd name="T79" fmla="*/ 56 h 111"/>
                <a:gd name="T80" fmla="*/ 114 w 114"/>
                <a:gd name="T81" fmla="*/ 50 h 111"/>
                <a:gd name="T82" fmla="*/ 114 w 114"/>
                <a:gd name="T83" fmla="*/ 43 h 111"/>
                <a:gd name="T84" fmla="*/ 113 w 114"/>
                <a:gd name="T85" fmla="*/ 38 h 111"/>
                <a:gd name="T86" fmla="*/ 109 w 114"/>
                <a:gd name="T87" fmla="*/ 27 h 111"/>
                <a:gd name="T88" fmla="*/ 104 w 114"/>
                <a:gd name="T89" fmla="*/ 22 h 111"/>
                <a:gd name="T90" fmla="*/ 101 w 114"/>
                <a:gd name="T91" fmla="*/ 19 h 111"/>
                <a:gd name="T92" fmla="*/ 97 w 114"/>
                <a:gd name="T93" fmla="*/ 14 h 111"/>
                <a:gd name="T94" fmla="*/ 94 w 114"/>
                <a:gd name="T95" fmla="*/ 10 h 111"/>
                <a:gd name="T96" fmla="*/ 87 w 114"/>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1"/>
                <a:gd name="T149" fmla="*/ 114 w 114"/>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1">
                  <a:moveTo>
                    <a:pt x="82" y="5"/>
                  </a:moveTo>
                  <a:lnTo>
                    <a:pt x="79" y="3"/>
                  </a:lnTo>
                  <a:lnTo>
                    <a:pt x="77" y="3"/>
                  </a:lnTo>
                  <a:lnTo>
                    <a:pt x="77" y="2"/>
                  </a:lnTo>
                  <a:lnTo>
                    <a:pt x="75" y="2"/>
                  </a:lnTo>
                  <a:lnTo>
                    <a:pt x="73" y="2"/>
                  </a:lnTo>
                  <a:lnTo>
                    <a:pt x="72" y="2"/>
                  </a:lnTo>
                  <a:lnTo>
                    <a:pt x="70" y="0"/>
                  </a:lnTo>
                  <a:lnTo>
                    <a:pt x="68" y="2"/>
                  </a:lnTo>
                  <a:lnTo>
                    <a:pt x="68" y="0"/>
                  </a:lnTo>
                  <a:lnTo>
                    <a:pt x="67" y="0"/>
                  </a:lnTo>
                  <a:lnTo>
                    <a:pt x="65" y="0"/>
                  </a:lnTo>
                  <a:lnTo>
                    <a:pt x="63" y="0"/>
                  </a:lnTo>
                  <a:lnTo>
                    <a:pt x="62" y="0"/>
                  </a:lnTo>
                  <a:lnTo>
                    <a:pt x="60" y="0"/>
                  </a:lnTo>
                  <a:lnTo>
                    <a:pt x="58" y="0"/>
                  </a:lnTo>
                  <a:lnTo>
                    <a:pt x="56" y="0"/>
                  </a:lnTo>
                  <a:lnTo>
                    <a:pt x="55" y="0"/>
                  </a:lnTo>
                  <a:lnTo>
                    <a:pt x="53" y="0"/>
                  </a:lnTo>
                  <a:lnTo>
                    <a:pt x="51" y="0"/>
                  </a:lnTo>
                  <a:lnTo>
                    <a:pt x="50" y="2"/>
                  </a:lnTo>
                  <a:lnTo>
                    <a:pt x="48" y="2"/>
                  </a:lnTo>
                  <a:lnTo>
                    <a:pt x="46" y="2"/>
                  </a:lnTo>
                  <a:lnTo>
                    <a:pt x="43" y="2"/>
                  </a:lnTo>
                  <a:lnTo>
                    <a:pt x="36" y="3"/>
                  </a:lnTo>
                  <a:lnTo>
                    <a:pt x="36" y="5"/>
                  </a:lnTo>
                  <a:lnTo>
                    <a:pt x="34" y="5"/>
                  </a:lnTo>
                  <a:lnTo>
                    <a:pt x="33" y="7"/>
                  </a:lnTo>
                  <a:lnTo>
                    <a:pt x="31" y="7"/>
                  </a:lnTo>
                  <a:lnTo>
                    <a:pt x="29" y="7"/>
                  </a:lnTo>
                  <a:lnTo>
                    <a:pt x="27" y="9"/>
                  </a:lnTo>
                  <a:lnTo>
                    <a:pt x="26" y="9"/>
                  </a:lnTo>
                  <a:lnTo>
                    <a:pt x="26" y="10"/>
                  </a:lnTo>
                  <a:lnTo>
                    <a:pt x="24" y="12"/>
                  </a:lnTo>
                  <a:lnTo>
                    <a:pt x="22" y="12"/>
                  </a:lnTo>
                  <a:lnTo>
                    <a:pt x="22" y="14"/>
                  </a:lnTo>
                  <a:lnTo>
                    <a:pt x="21" y="14"/>
                  </a:lnTo>
                  <a:lnTo>
                    <a:pt x="19" y="15"/>
                  </a:lnTo>
                  <a:lnTo>
                    <a:pt x="17" y="15"/>
                  </a:lnTo>
                  <a:lnTo>
                    <a:pt x="16" y="17"/>
                  </a:lnTo>
                  <a:lnTo>
                    <a:pt x="16" y="19"/>
                  </a:lnTo>
                  <a:lnTo>
                    <a:pt x="14" y="19"/>
                  </a:lnTo>
                  <a:lnTo>
                    <a:pt x="14" y="21"/>
                  </a:lnTo>
                  <a:lnTo>
                    <a:pt x="12" y="21"/>
                  </a:lnTo>
                  <a:lnTo>
                    <a:pt x="12" y="22"/>
                  </a:lnTo>
                  <a:lnTo>
                    <a:pt x="10" y="24"/>
                  </a:lnTo>
                  <a:lnTo>
                    <a:pt x="9" y="24"/>
                  </a:lnTo>
                  <a:lnTo>
                    <a:pt x="9" y="26"/>
                  </a:lnTo>
                  <a:lnTo>
                    <a:pt x="7" y="29"/>
                  </a:lnTo>
                  <a:lnTo>
                    <a:pt x="7" y="31"/>
                  </a:lnTo>
                  <a:lnTo>
                    <a:pt x="5" y="34"/>
                  </a:lnTo>
                  <a:lnTo>
                    <a:pt x="4" y="36"/>
                  </a:lnTo>
                  <a:lnTo>
                    <a:pt x="4" y="38"/>
                  </a:lnTo>
                  <a:lnTo>
                    <a:pt x="2" y="39"/>
                  </a:lnTo>
                  <a:lnTo>
                    <a:pt x="2" y="43"/>
                  </a:lnTo>
                  <a:lnTo>
                    <a:pt x="2" y="46"/>
                  </a:lnTo>
                  <a:lnTo>
                    <a:pt x="0" y="48"/>
                  </a:lnTo>
                  <a:lnTo>
                    <a:pt x="0" y="50"/>
                  </a:lnTo>
                  <a:lnTo>
                    <a:pt x="0" y="51"/>
                  </a:lnTo>
                  <a:lnTo>
                    <a:pt x="0" y="53"/>
                  </a:lnTo>
                  <a:lnTo>
                    <a:pt x="0" y="55"/>
                  </a:lnTo>
                  <a:lnTo>
                    <a:pt x="0" y="56"/>
                  </a:lnTo>
                  <a:lnTo>
                    <a:pt x="0" y="58"/>
                  </a:lnTo>
                  <a:lnTo>
                    <a:pt x="0" y="60"/>
                  </a:lnTo>
                  <a:lnTo>
                    <a:pt x="0" y="61"/>
                  </a:lnTo>
                  <a:lnTo>
                    <a:pt x="0" y="63"/>
                  </a:lnTo>
                  <a:lnTo>
                    <a:pt x="0" y="65"/>
                  </a:lnTo>
                  <a:lnTo>
                    <a:pt x="0" y="67"/>
                  </a:lnTo>
                  <a:lnTo>
                    <a:pt x="2" y="70"/>
                  </a:lnTo>
                  <a:lnTo>
                    <a:pt x="2" y="72"/>
                  </a:lnTo>
                  <a:lnTo>
                    <a:pt x="2" y="73"/>
                  </a:lnTo>
                  <a:lnTo>
                    <a:pt x="4" y="79"/>
                  </a:lnTo>
                  <a:lnTo>
                    <a:pt x="5" y="80"/>
                  </a:lnTo>
                  <a:lnTo>
                    <a:pt x="5" y="84"/>
                  </a:lnTo>
                  <a:lnTo>
                    <a:pt x="5" y="85"/>
                  </a:lnTo>
                  <a:lnTo>
                    <a:pt x="7" y="85"/>
                  </a:lnTo>
                  <a:lnTo>
                    <a:pt x="7" y="87"/>
                  </a:lnTo>
                  <a:lnTo>
                    <a:pt x="9" y="87"/>
                  </a:lnTo>
                  <a:lnTo>
                    <a:pt x="9" y="89"/>
                  </a:lnTo>
                  <a:lnTo>
                    <a:pt x="9" y="90"/>
                  </a:lnTo>
                  <a:lnTo>
                    <a:pt x="10" y="90"/>
                  </a:lnTo>
                  <a:lnTo>
                    <a:pt x="12" y="92"/>
                  </a:lnTo>
                  <a:lnTo>
                    <a:pt x="12" y="94"/>
                  </a:lnTo>
                  <a:lnTo>
                    <a:pt x="14" y="94"/>
                  </a:lnTo>
                  <a:lnTo>
                    <a:pt x="16" y="96"/>
                  </a:lnTo>
                  <a:lnTo>
                    <a:pt x="16" y="97"/>
                  </a:lnTo>
                  <a:lnTo>
                    <a:pt x="17" y="97"/>
                  </a:lnTo>
                  <a:lnTo>
                    <a:pt x="19" y="99"/>
                  </a:lnTo>
                  <a:lnTo>
                    <a:pt x="21" y="99"/>
                  </a:lnTo>
                  <a:lnTo>
                    <a:pt x="21" y="101"/>
                  </a:lnTo>
                  <a:lnTo>
                    <a:pt x="22" y="101"/>
                  </a:lnTo>
                  <a:lnTo>
                    <a:pt x="22" y="102"/>
                  </a:lnTo>
                  <a:lnTo>
                    <a:pt x="26" y="102"/>
                  </a:lnTo>
                  <a:lnTo>
                    <a:pt x="26" y="104"/>
                  </a:lnTo>
                  <a:lnTo>
                    <a:pt x="27" y="104"/>
                  </a:lnTo>
                  <a:lnTo>
                    <a:pt x="27" y="106"/>
                  </a:lnTo>
                  <a:lnTo>
                    <a:pt x="31" y="107"/>
                  </a:lnTo>
                  <a:lnTo>
                    <a:pt x="36" y="109"/>
                  </a:lnTo>
                  <a:lnTo>
                    <a:pt x="38" y="109"/>
                  </a:lnTo>
                  <a:lnTo>
                    <a:pt x="39" y="109"/>
                  </a:lnTo>
                  <a:lnTo>
                    <a:pt x="41" y="111"/>
                  </a:lnTo>
                  <a:lnTo>
                    <a:pt x="43" y="111"/>
                  </a:lnTo>
                  <a:lnTo>
                    <a:pt x="44" y="111"/>
                  </a:lnTo>
                  <a:lnTo>
                    <a:pt x="46" y="111"/>
                  </a:lnTo>
                  <a:lnTo>
                    <a:pt x="48" y="111"/>
                  </a:lnTo>
                  <a:lnTo>
                    <a:pt x="50" y="111"/>
                  </a:lnTo>
                  <a:lnTo>
                    <a:pt x="51" y="111"/>
                  </a:lnTo>
                  <a:lnTo>
                    <a:pt x="53" y="111"/>
                  </a:lnTo>
                  <a:lnTo>
                    <a:pt x="55" y="111"/>
                  </a:lnTo>
                  <a:lnTo>
                    <a:pt x="56" y="111"/>
                  </a:lnTo>
                  <a:lnTo>
                    <a:pt x="58" y="111"/>
                  </a:lnTo>
                  <a:lnTo>
                    <a:pt x="60" y="111"/>
                  </a:lnTo>
                  <a:lnTo>
                    <a:pt x="62" y="111"/>
                  </a:lnTo>
                  <a:lnTo>
                    <a:pt x="63" y="111"/>
                  </a:lnTo>
                  <a:lnTo>
                    <a:pt x="65" y="111"/>
                  </a:lnTo>
                  <a:lnTo>
                    <a:pt x="67" y="111"/>
                  </a:lnTo>
                  <a:lnTo>
                    <a:pt x="68" y="111"/>
                  </a:lnTo>
                  <a:lnTo>
                    <a:pt x="72" y="109"/>
                  </a:lnTo>
                  <a:lnTo>
                    <a:pt x="77" y="107"/>
                  </a:lnTo>
                  <a:lnTo>
                    <a:pt x="79" y="107"/>
                  </a:lnTo>
                  <a:lnTo>
                    <a:pt x="80" y="107"/>
                  </a:lnTo>
                  <a:lnTo>
                    <a:pt x="80" y="106"/>
                  </a:lnTo>
                  <a:lnTo>
                    <a:pt x="82" y="106"/>
                  </a:lnTo>
                  <a:lnTo>
                    <a:pt x="84" y="104"/>
                  </a:lnTo>
                  <a:lnTo>
                    <a:pt x="85" y="102"/>
                  </a:lnTo>
                  <a:lnTo>
                    <a:pt x="87" y="102"/>
                  </a:lnTo>
                  <a:lnTo>
                    <a:pt x="89" y="102"/>
                  </a:lnTo>
                  <a:lnTo>
                    <a:pt x="89" y="101"/>
                  </a:lnTo>
                  <a:lnTo>
                    <a:pt x="91" y="101"/>
                  </a:lnTo>
                  <a:lnTo>
                    <a:pt x="92" y="99"/>
                  </a:lnTo>
                  <a:lnTo>
                    <a:pt x="94" y="99"/>
                  </a:lnTo>
                  <a:lnTo>
                    <a:pt x="94" y="97"/>
                  </a:lnTo>
                  <a:lnTo>
                    <a:pt x="96" y="97"/>
                  </a:lnTo>
                  <a:lnTo>
                    <a:pt x="96" y="96"/>
                  </a:lnTo>
                  <a:lnTo>
                    <a:pt x="97" y="96"/>
                  </a:lnTo>
                  <a:lnTo>
                    <a:pt x="97" y="94"/>
                  </a:lnTo>
                  <a:lnTo>
                    <a:pt x="99" y="92"/>
                  </a:lnTo>
                  <a:lnTo>
                    <a:pt x="101" y="90"/>
                  </a:lnTo>
                  <a:lnTo>
                    <a:pt x="102" y="90"/>
                  </a:lnTo>
                  <a:lnTo>
                    <a:pt x="102" y="89"/>
                  </a:lnTo>
                  <a:lnTo>
                    <a:pt x="102" y="87"/>
                  </a:lnTo>
                  <a:lnTo>
                    <a:pt x="104" y="87"/>
                  </a:lnTo>
                  <a:lnTo>
                    <a:pt x="104" y="85"/>
                  </a:lnTo>
                  <a:lnTo>
                    <a:pt x="106" y="85"/>
                  </a:lnTo>
                  <a:lnTo>
                    <a:pt x="108" y="84"/>
                  </a:lnTo>
                  <a:lnTo>
                    <a:pt x="108" y="82"/>
                  </a:lnTo>
                  <a:lnTo>
                    <a:pt x="109" y="79"/>
                  </a:lnTo>
                  <a:lnTo>
                    <a:pt x="111" y="75"/>
                  </a:lnTo>
                  <a:lnTo>
                    <a:pt x="111" y="73"/>
                  </a:lnTo>
                  <a:lnTo>
                    <a:pt x="113" y="72"/>
                  </a:lnTo>
                  <a:lnTo>
                    <a:pt x="113" y="70"/>
                  </a:lnTo>
                  <a:lnTo>
                    <a:pt x="114" y="70"/>
                  </a:lnTo>
                  <a:lnTo>
                    <a:pt x="114" y="68"/>
                  </a:lnTo>
                  <a:lnTo>
                    <a:pt x="114" y="67"/>
                  </a:lnTo>
                  <a:lnTo>
                    <a:pt x="114" y="65"/>
                  </a:lnTo>
                  <a:lnTo>
                    <a:pt x="114" y="63"/>
                  </a:lnTo>
                  <a:lnTo>
                    <a:pt x="114" y="61"/>
                  </a:lnTo>
                  <a:lnTo>
                    <a:pt x="114" y="60"/>
                  </a:lnTo>
                  <a:lnTo>
                    <a:pt x="114" y="58"/>
                  </a:lnTo>
                  <a:lnTo>
                    <a:pt x="114" y="56"/>
                  </a:lnTo>
                  <a:lnTo>
                    <a:pt x="114" y="55"/>
                  </a:lnTo>
                  <a:lnTo>
                    <a:pt x="114" y="53"/>
                  </a:lnTo>
                  <a:lnTo>
                    <a:pt x="114" y="51"/>
                  </a:lnTo>
                  <a:lnTo>
                    <a:pt x="114" y="50"/>
                  </a:lnTo>
                  <a:lnTo>
                    <a:pt x="114" y="48"/>
                  </a:lnTo>
                  <a:lnTo>
                    <a:pt x="114" y="46"/>
                  </a:lnTo>
                  <a:lnTo>
                    <a:pt x="114" y="44"/>
                  </a:lnTo>
                  <a:lnTo>
                    <a:pt x="114" y="43"/>
                  </a:lnTo>
                  <a:lnTo>
                    <a:pt x="114" y="41"/>
                  </a:lnTo>
                  <a:lnTo>
                    <a:pt x="114" y="39"/>
                  </a:lnTo>
                  <a:lnTo>
                    <a:pt x="114" y="38"/>
                  </a:lnTo>
                  <a:lnTo>
                    <a:pt x="113" y="38"/>
                  </a:lnTo>
                  <a:lnTo>
                    <a:pt x="111" y="31"/>
                  </a:lnTo>
                  <a:lnTo>
                    <a:pt x="109" y="31"/>
                  </a:lnTo>
                  <a:lnTo>
                    <a:pt x="109" y="29"/>
                  </a:lnTo>
                  <a:lnTo>
                    <a:pt x="109" y="27"/>
                  </a:lnTo>
                  <a:lnTo>
                    <a:pt x="108" y="26"/>
                  </a:lnTo>
                  <a:lnTo>
                    <a:pt x="108" y="24"/>
                  </a:lnTo>
                  <a:lnTo>
                    <a:pt x="106" y="24"/>
                  </a:lnTo>
                  <a:lnTo>
                    <a:pt x="104" y="22"/>
                  </a:lnTo>
                  <a:lnTo>
                    <a:pt x="104" y="21"/>
                  </a:lnTo>
                  <a:lnTo>
                    <a:pt x="102" y="21"/>
                  </a:lnTo>
                  <a:lnTo>
                    <a:pt x="102" y="19"/>
                  </a:lnTo>
                  <a:lnTo>
                    <a:pt x="101" y="19"/>
                  </a:lnTo>
                  <a:lnTo>
                    <a:pt x="101" y="17"/>
                  </a:lnTo>
                  <a:lnTo>
                    <a:pt x="99" y="15"/>
                  </a:lnTo>
                  <a:lnTo>
                    <a:pt x="97" y="15"/>
                  </a:lnTo>
                  <a:lnTo>
                    <a:pt x="97" y="14"/>
                  </a:lnTo>
                  <a:lnTo>
                    <a:pt x="96" y="14"/>
                  </a:lnTo>
                  <a:lnTo>
                    <a:pt x="96" y="12"/>
                  </a:lnTo>
                  <a:lnTo>
                    <a:pt x="94" y="12"/>
                  </a:lnTo>
                  <a:lnTo>
                    <a:pt x="94" y="10"/>
                  </a:lnTo>
                  <a:lnTo>
                    <a:pt x="92" y="9"/>
                  </a:lnTo>
                  <a:lnTo>
                    <a:pt x="89" y="9"/>
                  </a:lnTo>
                  <a:lnTo>
                    <a:pt x="89" y="7"/>
                  </a:lnTo>
                  <a:lnTo>
                    <a:pt x="87" y="7"/>
                  </a:lnTo>
                  <a:lnTo>
                    <a:pt x="82" y="5"/>
                  </a:lnTo>
                  <a:close/>
                </a:path>
              </a:pathLst>
            </a:custGeom>
            <a:solidFill>
              <a:srgbClr val="808080"/>
            </a:solidFill>
            <a:ln w="9525">
              <a:noFill/>
              <a:round/>
              <a:headEnd/>
              <a:tailEnd/>
            </a:ln>
          </p:spPr>
          <p:txBody>
            <a:bodyPr/>
            <a:lstStyle/>
            <a:p>
              <a:endParaRPr lang="en-US"/>
            </a:p>
          </p:txBody>
        </p:sp>
        <p:sp>
          <p:nvSpPr>
            <p:cNvPr id="659" name="Freeform 2830"/>
            <p:cNvSpPr>
              <a:spLocks/>
            </p:cNvSpPr>
            <p:nvPr/>
          </p:nvSpPr>
          <p:spPr bwMode="auto">
            <a:xfrm>
              <a:off x="3365" y="2577"/>
              <a:ext cx="116" cy="111"/>
            </a:xfrm>
            <a:custGeom>
              <a:avLst/>
              <a:gdLst>
                <a:gd name="T0" fmla="*/ 78 w 116"/>
                <a:gd name="T1" fmla="*/ 2 h 111"/>
                <a:gd name="T2" fmla="*/ 71 w 116"/>
                <a:gd name="T3" fmla="*/ 2 h 111"/>
                <a:gd name="T4" fmla="*/ 68 w 116"/>
                <a:gd name="T5" fmla="*/ 0 h 111"/>
                <a:gd name="T6" fmla="*/ 61 w 116"/>
                <a:gd name="T7" fmla="*/ 0 h 111"/>
                <a:gd name="T8" fmla="*/ 54 w 116"/>
                <a:gd name="T9" fmla="*/ 0 h 111"/>
                <a:gd name="T10" fmla="*/ 49 w 116"/>
                <a:gd name="T11" fmla="*/ 2 h 111"/>
                <a:gd name="T12" fmla="*/ 42 w 116"/>
                <a:gd name="T13" fmla="*/ 2 h 111"/>
                <a:gd name="T14" fmla="*/ 32 w 116"/>
                <a:gd name="T15" fmla="*/ 7 h 111"/>
                <a:gd name="T16" fmla="*/ 25 w 116"/>
                <a:gd name="T17" fmla="*/ 9 h 111"/>
                <a:gd name="T18" fmla="*/ 22 w 116"/>
                <a:gd name="T19" fmla="*/ 14 h 111"/>
                <a:gd name="T20" fmla="*/ 17 w 116"/>
                <a:gd name="T21" fmla="*/ 19 h 111"/>
                <a:gd name="T22" fmla="*/ 13 w 116"/>
                <a:gd name="T23" fmla="*/ 23 h 111"/>
                <a:gd name="T24" fmla="*/ 8 w 116"/>
                <a:gd name="T25" fmla="*/ 29 h 111"/>
                <a:gd name="T26" fmla="*/ 3 w 116"/>
                <a:gd name="T27" fmla="*/ 40 h 111"/>
                <a:gd name="T28" fmla="*/ 0 w 116"/>
                <a:gd name="T29" fmla="*/ 48 h 111"/>
                <a:gd name="T30" fmla="*/ 0 w 116"/>
                <a:gd name="T31" fmla="*/ 55 h 111"/>
                <a:gd name="T32" fmla="*/ 0 w 116"/>
                <a:gd name="T33" fmla="*/ 62 h 111"/>
                <a:gd name="T34" fmla="*/ 1 w 116"/>
                <a:gd name="T35" fmla="*/ 70 h 111"/>
                <a:gd name="T36" fmla="*/ 5 w 116"/>
                <a:gd name="T37" fmla="*/ 81 h 111"/>
                <a:gd name="T38" fmla="*/ 8 w 116"/>
                <a:gd name="T39" fmla="*/ 86 h 111"/>
                <a:gd name="T40" fmla="*/ 10 w 116"/>
                <a:gd name="T41" fmla="*/ 91 h 111"/>
                <a:gd name="T42" fmla="*/ 15 w 116"/>
                <a:gd name="T43" fmla="*/ 94 h 111"/>
                <a:gd name="T44" fmla="*/ 18 w 116"/>
                <a:gd name="T45" fmla="*/ 99 h 111"/>
                <a:gd name="T46" fmla="*/ 24 w 116"/>
                <a:gd name="T47" fmla="*/ 101 h 111"/>
                <a:gd name="T48" fmla="*/ 29 w 116"/>
                <a:gd name="T49" fmla="*/ 104 h 111"/>
                <a:gd name="T50" fmla="*/ 37 w 116"/>
                <a:gd name="T51" fmla="*/ 110 h 111"/>
                <a:gd name="T52" fmla="*/ 44 w 116"/>
                <a:gd name="T53" fmla="*/ 111 h 111"/>
                <a:gd name="T54" fmla="*/ 51 w 116"/>
                <a:gd name="T55" fmla="*/ 111 h 111"/>
                <a:gd name="T56" fmla="*/ 58 w 116"/>
                <a:gd name="T57" fmla="*/ 111 h 111"/>
                <a:gd name="T58" fmla="*/ 64 w 116"/>
                <a:gd name="T59" fmla="*/ 111 h 111"/>
                <a:gd name="T60" fmla="*/ 71 w 116"/>
                <a:gd name="T61" fmla="*/ 110 h 111"/>
                <a:gd name="T62" fmla="*/ 82 w 116"/>
                <a:gd name="T63" fmla="*/ 108 h 111"/>
                <a:gd name="T64" fmla="*/ 85 w 116"/>
                <a:gd name="T65" fmla="*/ 103 h 111"/>
                <a:gd name="T66" fmla="*/ 92 w 116"/>
                <a:gd name="T67" fmla="*/ 99 h 111"/>
                <a:gd name="T68" fmla="*/ 97 w 116"/>
                <a:gd name="T69" fmla="*/ 96 h 111"/>
                <a:gd name="T70" fmla="*/ 102 w 116"/>
                <a:gd name="T71" fmla="*/ 91 h 111"/>
                <a:gd name="T72" fmla="*/ 105 w 116"/>
                <a:gd name="T73" fmla="*/ 87 h 111"/>
                <a:gd name="T74" fmla="*/ 110 w 116"/>
                <a:gd name="T75" fmla="*/ 79 h 111"/>
                <a:gd name="T76" fmla="*/ 112 w 116"/>
                <a:gd name="T77" fmla="*/ 70 h 111"/>
                <a:gd name="T78" fmla="*/ 114 w 116"/>
                <a:gd name="T79" fmla="*/ 65 h 111"/>
                <a:gd name="T80" fmla="*/ 116 w 116"/>
                <a:gd name="T81" fmla="*/ 60 h 111"/>
                <a:gd name="T82" fmla="*/ 116 w 116"/>
                <a:gd name="T83" fmla="*/ 53 h 111"/>
                <a:gd name="T84" fmla="*/ 116 w 116"/>
                <a:gd name="T85" fmla="*/ 47 h 111"/>
                <a:gd name="T86" fmla="*/ 114 w 116"/>
                <a:gd name="T87" fmla="*/ 40 h 111"/>
                <a:gd name="T88" fmla="*/ 110 w 116"/>
                <a:gd name="T89" fmla="*/ 29 h 111"/>
                <a:gd name="T90" fmla="*/ 105 w 116"/>
                <a:gd name="T91" fmla="*/ 24 h 111"/>
                <a:gd name="T92" fmla="*/ 104 w 116"/>
                <a:gd name="T93" fmla="*/ 19 h 111"/>
                <a:gd name="T94" fmla="*/ 99 w 116"/>
                <a:gd name="T95" fmla="*/ 16 h 111"/>
                <a:gd name="T96" fmla="*/ 95 w 116"/>
                <a:gd name="T97" fmla="*/ 12 h 111"/>
                <a:gd name="T98" fmla="*/ 90 w 116"/>
                <a:gd name="T99" fmla="*/ 7 h 1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6"/>
                <a:gd name="T151" fmla="*/ 0 h 111"/>
                <a:gd name="T152" fmla="*/ 116 w 116"/>
                <a:gd name="T153" fmla="*/ 111 h 11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6" h="111">
                  <a:moveTo>
                    <a:pt x="83" y="6"/>
                  </a:moveTo>
                  <a:lnTo>
                    <a:pt x="80" y="4"/>
                  </a:lnTo>
                  <a:lnTo>
                    <a:pt x="78" y="4"/>
                  </a:lnTo>
                  <a:lnTo>
                    <a:pt x="78" y="2"/>
                  </a:lnTo>
                  <a:lnTo>
                    <a:pt x="76" y="2"/>
                  </a:lnTo>
                  <a:lnTo>
                    <a:pt x="75" y="2"/>
                  </a:lnTo>
                  <a:lnTo>
                    <a:pt x="73" y="2"/>
                  </a:lnTo>
                  <a:lnTo>
                    <a:pt x="71" y="2"/>
                  </a:lnTo>
                  <a:lnTo>
                    <a:pt x="71" y="0"/>
                  </a:lnTo>
                  <a:lnTo>
                    <a:pt x="70" y="2"/>
                  </a:lnTo>
                  <a:lnTo>
                    <a:pt x="70" y="0"/>
                  </a:lnTo>
                  <a:lnTo>
                    <a:pt x="68" y="0"/>
                  </a:lnTo>
                  <a:lnTo>
                    <a:pt x="66" y="0"/>
                  </a:lnTo>
                  <a:lnTo>
                    <a:pt x="64" y="0"/>
                  </a:lnTo>
                  <a:lnTo>
                    <a:pt x="63" y="0"/>
                  </a:lnTo>
                  <a:lnTo>
                    <a:pt x="61" y="0"/>
                  </a:lnTo>
                  <a:lnTo>
                    <a:pt x="59" y="0"/>
                  </a:lnTo>
                  <a:lnTo>
                    <a:pt x="58" y="0"/>
                  </a:lnTo>
                  <a:lnTo>
                    <a:pt x="56" y="0"/>
                  </a:lnTo>
                  <a:lnTo>
                    <a:pt x="54" y="0"/>
                  </a:lnTo>
                  <a:lnTo>
                    <a:pt x="53" y="0"/>
                  </a:lnTo>
                  <a:lnTo>
                    <a:pt x="51" y="0"/>
                  </a:lnTo>
                  <a:lnTo>
                    <a:pt x="51" y="2"/>
                  </a:lnTo>
                  <a:lnTo>
                    <a:pt x="49" y="2"/>
                  </a:lnTo>
                  <a:lnTo>
                    <a:pt x="47" y="2"/>
                  </a:lnTo>
                  <a:lnTo>
                    <a:pt x="46" y="2"/>
                  </a:lnTo>
                  <a:lnTo>
                    <a:pt x="44" y="2"/>
                  </a:lnTo>
                  <a:lnTo>
                    <a:pt x="42" y="2"/>
                  </a:lnTo>
                  <a:lnTo>
                    <a:pt x="37" y="4"/>
                  </a:lnTo>
                  <a:lnTo>
                    <a:pt x="35" y="6"/>
                  </a:lnTo>
                  <a:lnTo>
                    <a:pt x="34" y="6"/>
                  </a:lnTo>
                  <a:lnTo>
                    <a:pt x="32" y="7"/>
                  </a:lnTo>
                  <a:lnTo>
                    <a:pt x="30" y="7"/>
                  </a:lnTo>
                  <a:lnTo>
                    <a:pt x="29" y="9"/>
                  </a:lnTo>
                  <a:lnTo>
                    <a:pt x="27" y="9"/>
                  </a:lnTo>
                  <a:lnTo>
                    <a:pt x="25" y="9"/>
                  </a:lnTo>
                  <a:lnTo>
                    <a:pt x="25" y="11"/>
                  </a:lnTo>
                  <a:lnTo>
                    <a:pt x="25" y="12"/>
                  </a:lnTo>
                  <a:lnTo>
                    <a:pt x="24" y="12"/>
                  </a:lnTo>
                  <a:lnTo>
                    <a:pt x="22" y="14"/>
                  </a:lnTo>
                  <a:lnTo>
                    <a:pt x="20" y="14"/>
                  </a:lnTo>
                  <a:lnTo>
                    <a:pt x="18" y="16"/>
                  </a:lnTo>
                  <a:lnTo>
                    <a:pt x="17" y="18"/>
                  </a:lnTo>
                  <a:lnTo>
                    <a:pt x="17" y="19"/>
                  </a:lnTo>
                  <a:lnTo>
                    <a:pt x="15" y="19"/>
                  </a:lnTo>
                  <a:lnTo>
                    <a:pt x="15" y="21"/>
                  </a:lnTo>
                  <a:lnTo>
                    <a:pt x="13" y="21"/>
                  </a:lnTo>
                  <a:lnTo>
                    <a:pt x="13" y="23"/>
                  </a:lnTo>
                  <a:lnTo>
                    <a:pt x="12" y="24"/>
                  </a:lnTo>
                  <a:lnTo>
                    <a:pt x="10" y="24"/>
                  </a:lnTo>
                  <a:lnTo>
                    <a:pt x="10" y="26"/>
                  </a:lnTo>
                  <a:lnTo>
                    <a:pt x="8" y="29"/>
                  </a:lnTo>
                  <a:lnTo>
                    <a:pt x="5" y="35"/>
                  </a:lnTo>
                  <a:lnTo>
                    <a:pt x="5" y="36"/>
                  </a:lnTo>
                  <a:lnTo>
                    <a:pt x="5" y="38"/>
                  </a:lnTo>
                  <a:lnTo>
                    <a:pt x="3" y="40"/>
                  </a:lnTo>
                  <a:lnTo>
                    <a:pt x="3" y="41"/>
                  </a:lnTo>
                  <a:lnTo>
                    <a:pt x="1" y="43"/>
                  </a:lnTo>
                  <a:lnTo>
                    <a:pt x="1" y="47"/>
                  </a:lnTo>
                  <a:lnTo>
                    <a:pt x="0" y="48"/>
                  </a:lnTo>
                  <a:lnTo>
                    <a:pt x="0" y="50"/>
                  </a:lnTo>
                  <a:lnTo>
                    <a:pt x="0" y="52"/>
                  </a:lnTo>
                  <a:lnTo>
                    <a:pt x="0" y="53"/>
                  </a:lnTo>
                  <a:lnTo>
                    <a:pt x="0" y="55"/>
                  </a:lnTo>
                  <a:lnTo>
                    <a:pt x="0" y="57"/>
                  </a:lnTo>
                  <a:lnTo>
                    <a:pt x="0" y="58"/>
                  </a:lnTo>
                  <a:lnTo>
                    <a:pt x="0" y="60"/>
                  </a:lnTo>
                  <a:lnTo>
                    <a:pt x="0" y="62"/>
                  </a:lnTo>
                  <a:lnTo>
                    <a:pt x="0" y="64"/>
                  </a:lnTo>
                  <a:lnTo>
                    <a:pt x="0" y="65"/>
                  </a:lnTo>
                  <a:lnTo>
                    <a:pt x="0" y="67"/>
                  </a:lnTo>
                  <a:lnTo>
                    <a:pt x="1" y="70"/>
                  </a:lnTo>
                  <a:lnTo>
                    <a:pt x="1" y="72"/>
                  </a:lnTo>
                  <a:lnTo>
                    <a:pt x="1" y="74"/>
                  </a:lnTo>
                  <a:lnTo>
                    <a:pt x="5" y="79"/>
                  </a:lnTo>
                  <a:lnTo>
                    <a:pt x="5" y="81"/>
                  </a:lnTo>
                  <a:lnTo>
                    <a:pt x="5" y="84"/>
                  </a:lnTo>
                  <a:lnTo>
                    <a:pt x="7" y="84"/>
                  </a:lnTo>
                  <a:lnTo>
                    <a:pt x="7" y="86"/>
                  </a:lnTo>
                  <a:lnTo>
                    <a:pt x="8" y="86"/>
                  </a:lnTo>
                  <a:lnTo>
                    <a:pt x="8" y="87"/>
                  </a:lnTo>
                  <a:lnTo>
                    <a:pt x="10" y="87"/>
                  </a:lnTo>
                  <a:lnTo>
                    <a:pt x="10" y="89"/>
                  </a:lnTo>
                  <a:lnTo>
                    <a:pt x="10" y="91"/>
                  </a:lnTo>
                  <a:lnTo>
                    <a:pt x="12" y="91"/>
                  </a:lnTo>
                  <a:lnTo>
                    <a:pt x="13" y="93"/>
                  </a:lnTo>
                  <a:lnTo>
                    <a:pt x="13" y="94"/>
                  </a:lnTo>
                  <a:lnTo>
                    <a:pt x="15" y="94"/>
                  </a:lnTo>
                  <a:lnTo>
                    <a:pt x="15" y="96"/>
                  </a:lnTo>
                  <a:lnTo>
                    <a:pt x="17" y="98"/>
                  </a:lnTo>
                  <a:lnTo>
                    <a:pt x="18" y="98"/>
                  </a:lnTo>
                  <a:lnTo>
                    <a:pt x="18" y="99"/>
                  </a:lnTo>
                  <a:lnTo>
                    <a:pt x="20" y="99"/>
                  </a:lnTo>
                  <a:lnTo>
                    <a:pt x="20" y="101"/>
                  </a:lnTo>
                  <a:lnTo>
                    <a:pt x="22" y="101"/>
                  </a:lnTo>
                  <a:lnTo>
                    <a:pt x="24" y="101"/>
                  </a:lnTo>
                  <a:lnTo>
                    <a:pt x="24" y="103"/>
                  </a:lnTo>
                  <a:lnTo>
                    <a:pt x="25" y="103"/>
                  </a:lnTo>
                  <a:lnTo>
                    <a:pt x="25" y="104"/>
                  </a:lnTo>
                  <a:lnTo>
                    <a:pt x="29" y="104"/>
                  </a:lnTo>
                  <a:lnTo>
                    <a:pt x="29" y="106"/>
                  </a:lnTo>
                  <a:lnTo>
                    <a:pt x="32" y="108"/>
                  </a:lnTo>
                  <a:lnTo>
                    <a:pt x="35" y="110"/>
                  </a:lnTo>
                  <a:lnTo>
                    <a:pt x="37" y="110"/>
                  </a:lnTo>
                  <a:lnTo>
                    <a:pt x="39" y="110"/>
                  </a:lnTo>
                  <a:lnTo>
                    <a:pt x="41" y="111"/>
                  </a:lnTo>
                  <a:lnTo>
                    <a:pt x="42" y="111"/>
                  </a:lnTo>
                  <a:lnTo>
                    <a:pt x="44" y="111"/>
                  </a:lnTo>
                  <a:lnTo>
                    <a:pt x="46" y="111"/>
                  </a:lnTo>
                  <a:lnTo>
                    <a:pt x="47" y="111"/>
                  </a:lnTo>
                  <a:lnTo>
                    <a:pt x="49" y="111"/>
                  </a:lnTo>
                  <a:lnTo>
                    <a:pt x="51" y="111"/>
                  </a:lnTo>
                  <a:lnTo>
                    <a:pt x="53" y="111"/>
                  </a:lnTo>
                  <a:lnTo>
                    <a:pt x="54" y="111"/>
                  </a:lnTo>
                  <a:lnTo>
                    <a:pt x="56" y="111"/>
                  </a:lnTo>
                  <a:lnTo>
                    <a:pt x="58" y="111"/>
                  </a:lnTo>
                  <a:lnTo>
                    <a:pt x="59" y="111"/>
                  </a:lnTo>
                  <a:lnTo>
                    <a:pt x="61" y="111"/>
                  </a:lnTo>
                  <a:lnTo>
                    <a:pt x="63" y="111"/>
                  </a:lnTo>
                  <a:lnTo>
                    <a:pt x="64" y="111"/>
                  </a:lnTo>
                  <a:lnTo>
                    <a:pt x="66" y="111"/>
                  </a:lnTo>
                  <a:lnTo>
                    <a:pt x="68" y="111"/>
                  </a:lnTo>
                  <a:lnTo>
                    <a:pt x="70" y="111"/>
                  </a:lnTo>
                  <a:lnTo>
                    <a:pt x="71" y="110"/>
                  </a:lnTo>
                  <a:lnTo>
                    <a:pt x="73" y="110"/>
                  </a:lnTo>
                  <a:lnTo>
                    <a:pt x="78" y="108"/>
                  </a:lnTo>
                  <a:lnTo>
                    <a:pt x="80" y="108"/>
                  </a:lnTo>
                  <a:lnTo>
                    <a:pt x="82" y="108"/>
                  </a:lnTo>
                  <a:lnTo>
                    <a:pt x="82" y="106"/>
                  </a:lnTo>
                  <a:lnTo>
                    <a:pt x="83" y="106"/>
                  </a:lnTo>
                  <a:lnTo>
                    <a:pt x="85" y="104"/>
                  </a:lnTo>
                  <a:lnTo>
                    <a:pt x="85" y="103"/>
                  </a:lnTo>
                  <a:lnTo>
                    <a:pt x="87" y="103"/>
                  </a:lnTo>
                  <a:lnTo>
                    <a:pt x="88" y="103"/>
                  </a:lnTo>
                  <a:lnTo>
                    <a:pt x="90" y="101"/>
                  </a:lnTo>
                  <a:lnTo>
                    <a:pt x="92" y="99"/>
                  </a:lnTo>
                  <a:lnTo>
                    <a:pt x="93" y="99"/>
                  </a:lnTo>
                  <a:lnTo>
                    <a:pt x="95" y="98"/>
                  </a:lnTo>
                  <a:lnTo>
                    <a:pt x="97" y="98"/>
                  </a:lnTo>
                  <a:lnTo>
                    <a:pt x="97" y="96"/>
                  </a:lnTo>
                  <a:lnTo>
                    <a:pt x="99" y="96"/>
                  </a:lnTo>
                  <a:lnTo>
                    <a:pt x="99" y="94"/>
                  </a:lnTo>
                  <a:lnTo>
                    <a:pt x="100" y="93"/>
                  </a:lnTo>
                  <a:lnTo>
                    <a:pt x="102" y="91"/>
                  </a:lnTo>
                  <a:lnTo>
                    <a:pt x="102" y="89"/>
                  </a:lnTo>
                  <a:lnTo>
                    <a:pt x="104" y="89"/>
                  </a:lnTo>
                  <a:lnTo>
                    <a:pt x="104" y="87"/>
                  </a:lnTo>
                  <a:lnTo>
                    <a:pt x="105" y="87"/>
                  </a:lnTo>
                  <a:lnTo>
                    <a:pt x="105" y="86"/>
                  </a:lnTo>
                  <a:lnTo>
                    <a:pt x="107" y="84"/>
                  </a:lnTo>
                  <a:lnTo>
                    <a:pt x="107" y="82"/>
                  </a:lnTo>
                  <a:lnTo>
                    <a:pt x="110" y="79"/>
                  </a:lnTo>
                  <a:lnTo>
                    <a:pt x="110" y="75"/>
                  </a:lnTo>
                  <a:lnTo>
                    <a:pt x="110" y="74"/>
                  </a:lnTo>
                  <a:lnTo>
                    <a:pt x="112" y="72"/>
                  </a:lnTo>
                  <a:lnTo>
                    <a:pt x="112" y="70"/>
                  </a:lnTo>
                  <a:lnTo>
                    <a:pt x="114" y="70"/>
                  </a:lnTo>
                  <a:lnTo>
                    <a:pt x="114" y="69"/>
                  </a:lnTo>
                  <a:lnTo>
                    <a:pt x="114" y="67"/>
                  </a:lnTo>
                  <a:lnTo>
                    <a:pt x="114" y="65"/>
                  </a:lnTo>
                  <a:lnTo>
                    <a:pt x="116" y="65"/>
                  </a:lnTo>
                  <a:lnTo>
                    <a:pt x="116" y="64"/>
                  </a:lnTo>
                  <a:lnTo>
                    <a:pt x="116" y="62"/>
                  </a:lnTo>
                  <a:lnTo>
                    <a:pt x="116" y="60"/>
                  </a:lnTo>
                  <a:lnTo>
                    <a:pt x="116" y="58"/>
                  </a:lnTo>
                  <a:lnTo>
                    <a:pt x="116" y="57"/>
                  </a:lnTo>
                  <a:lnTo>
                    <a:pt x="116" y="55"/>
                  </a:lnTo>
                  <a:lnTo>
                    <a:pt x="116" y="53"/>
                  </a:lnTo>
                  <a:lnTo>
                    <a:pt x="116" y="52"/>
                  </a:lnTo>
                  <a:lnTo>
                    <a:pt x="116" y="50"/>
                  </a:lnTo>
                  <a:lnTo>
                    <a:pt x="116" y="48"/>
                  </a:lnTo>
                  <a:lnTo>
                    <a:pt x="116" y="47"/>
                  </a:lnTo>
                  <a:lnTo>
                    <a:pt x="116" y="45"/>
                  </a:lnTo>
                  <a:lnTo>
                    <a:pt x="114" y="43"/>
                  </a:lnTo>
                  <a:lnTo>
                    <a:pt x="114" y="41"/>
                  </a:lnTo>
                  <a:lnTo>
                    <a:pt x="114" y="40"/>
                  </a:lnTo>
                  <a:lnTo>
                    <a:pt x="114" y="38"/>
                  </a:lnTo>
                  <a:lnTo>
                    <a:pt x="112" y="38"/>
                  </a:lnTo>
                  <a:lnTo>
                    <a:pt x="110" y="31"/>
                  </a:lnTo>
                  <a:lnTo>
                    <a:pt x="110" y="29"/>
                  </a:lnTo>
                  <a:lnTo>
                    <a:pt x="109" y="28"/>
                  </a:lnTo>
                  <a:lnTo>
                    <a:pt x="107" y="26"/>
                  </a:lnTo>
                  <a:lnTo>
                    <a:pt x="107" y="24"/>
                  </a:lnTo>
                  <a:lnTo>
                    <a:pt x="105" y="24"/>
                  </a:lnTo>
                  <a:lnTo>
                    <a:pt x="105" y="23"/>
                  </a:lnTo>
                  <a:lnTo>
                    <a:pt x="105" y="21"/>
                  </a:lnTo>
                  <a:lnTo>
                    <a:pt x="104" y="21"/>
                  </a:lnTo>
                  <a:lnTo>
                    <a:pt x="104" y="19"/>
                  </a:lnTo>
                  <a:lnTo>
                    <a:pt x="102" y="19"/>
                  </a:lnTo>
                  <a:lnTo>
                    <a:pt x="102" y="18"/>
                  </a:lnTo>
                  <a:lnTo>
                    <a:pt x="100" y="16"/>
                  </a:lnTo>
                  <a:lnTo>
                    <a:pt x="99" y="16"/>
                  </a:lnTo>
                  <a:lnTo>
                    <a:pt x="99" y="14"/>
                  </a:lnTo>
                  <a:lnTo>
                    <a:pt x="97" y="14"/>
                  </a:lnTo>
                  <a:lnTo>
                    <a:pt x="97" y="12"/>
                  </a:lnTo>
                  <a:lnTo>
                    <a:pt x="95" y="12"/>
                  </a:lnTo>
                  <a:lnTo>
                    <a:pt x="93" y="11"/>
                  </a:lnTo>
                  <a:lnTo>
                    <a:pt x="92" y="9"/>
                  </a:lnTo>
                  <a:lnTo>
                    <a:pt x="90" y="9"/>
                  </a:lnTo>
                  <a:lnTo>
                    <a:pt x="90" y="7"/>
                  </a:lnTo>
                  <a:lnTo>
                    <a:pt x="87" y="7"/>
                  </a:lnTo>
                  <a:lnTo>
                    <a:pt x="87" y="6"/>
                  </a:lnTo>
                  <a:lnTo>
                    <a:pt x="83" y="6"/>
                  </a:lnTo>
                  <a:close/>
                </a:path>
              </a:pathLst>
            </a:custGeom>
            <a:solidFill>
              <a:srgbClr val="808080"/>
            </a:solidFill>
            <a:ln w="9525">
              <a:noFill/>
              <a:round/>
              <a:headEnd/>
              <a:tailEnd/>
            </a:ln>
          </p:spPr>
          <p:txBody>
            <a:bodyPr/>
            <a:lstStyle/>
            <a:p>
              <a:endParaRPr lang="en-US"/>
            </a:p>
          </p:txBody>
        </p:sp>
        <p:sp>
          <p:nvSpPr>
            <p:cNvPr id="660" name="Freeform 2831"/>
            <p:cNvSpPr>
              <a:spLocks/>
            </p:cNvSpPr>
            <p:nvPr/>
          </p:nvSpPr>
          <p:spPr bwMode="auto">
            <a:xfrm>
              <a:off x="3634" y="2540"/>
              <a:ext cx="114" cy="112"/>
            </a:xfrm>
            <a:custGeom>
              <a:avLst/>
              <a:gdLst>
                <a:gd name="T0" fmla="*/ 77 w 114"/>
                <a:gd name="T1" fmla="*/ 3 h 112"/>
                <a:gd name="T2" fmla="*/ 72 w 114"/>
                <a:gd name="T3" fmla="*/ 2 h 112"/>
                <a:gd name="T4" fmla="*/ 67 w 114"/>
                <a:gd name="T5" fmla="*/ 2 h 112"/>
                <a:gd name="T6" fmla="*/ 61 w 114"/>
                <a:gd name="T7" fmla="*/ 2 h 112"/>
                <a:gd name="T8" fmla="*/ 58 w 114"/>
                <a:gd name="T9" fmla="*/ 0 h 112"/>
                <a:gd name="T10" fmla="*/ 53 w 114"/>
                <a:gd name="T11" fmla="*/ 2 h 112"/>
                <a:gd name="T12" fmla="*/ 48 w 114"/>
                <a:gd name="T13" fmla="*/ 2 h 112"/>
                <a:gd name="T14" fmla="*/ 43 w 114"/>
                <a:gd name="T15" fmla="*/ 3 h 112"/>
                <a:gd name="T16" fmla="*/ 34 w 114"/>
                <a:gd name="T17" fmla="*/ 7 h 112"/>
                <a:gd name="T18" fmla="*/ 29 w 114"/>
                <a:gd name="T19" fmla="*/ 8 h 112"/>
                <a:gd name="T20" fmla="*/ 26 w 114"/>
                <a:gd name="T21" fmla="*/ 12 h 112"/>
                <a:gd name="T22" fmla="*/ 22 w 114"/>
                <a:gd name="T23" fmla="*/ 14 h 112"/>
                <a:gd name="T24" fmla="*/ 19 w 114"/>
                <a:gd name="T25" fmla="*/ 17 h 112"/>
                <a:gd name="T26" fmla="*/ 14 w 114"/>
                <a:gd name="T27" fmla="*/ 20 h 112"/>
                <a:gd name="T28" fmla="*/ 12 w 114"/>
                <a:gd name="T29" fmla="*/ 24 h 112"/>
                <a:gd name="T30" fmla="*/ 7 w 114"/>
                <a:gd name="T31" fmla="*/ 31 h 112"/>
                <a:gd name="T32" fmla="*/ 3 w 114"/>
                <a:gd name="T33" fmla="*/ 39 h 112"/>
                <a:gd name="T34" fmla="*/ 2 w 114"/>
                <a:gd name="T35" fmla="*/ 44 h 112"/>
                <a:gd name="T36" fmla="*/ 0 w 114"/>
                <a:gd name="T37" fmla="*/ 48 h 112"/>
                <a:gd name="T38" fmla="*/ 0 w 114"/>
                <a:gd name="T39" fmla="*/ 53 h 112"/>
                <a:gd name="T40" fmla="*/ 0 w 114"/>
                <a:gd name="T41" fmla="*/ 58 h 112"/>
                <a:gd name="T42" fmla="*/ 0 w 114"/>
                <a:gd name="T43" fmla="*/ 63 h 112"/>
                <a:gd name="T44" fmla="*/ 0 w 114"/>
                <a:gd name="T45" fmla="*/ 68 h 112"/>
                <a:gd name="T46" fmla="*/ 2 w 114"/>
                <a:gd name="T47" fmla="*/ 73 h 112"/>
                <a:gd name="T48" fmla="*/ 5 w 114"/>
                <a:gd name="T49" fmla="*/ 82 h 112"/>
                <a:gd name="T50" fmla="*/ 7 w 114"/>
                <a:gd name="T51" fmla="*/ 89 h 112"/>
                <a:gd name="T52" fmla="*/ 10 w 114"/>
                <a:gd name="T53" fmla="*/ 90 h 112"/>
                <a:gd name="T54" fmla="*/ 14 w 114"/>
                <a:gd name="T55" fmla="*/ 94 h 112"/>
                <a:gd name="T56" fmla="*/ 15 w 114"/>
                <a:gd name="T57" fmla="*/ 97 h 112"/>
                <a:gd name="T58" fmla="*/ 19 w 114"/>
                <a:gd name="T59" fmla="*/ 101 h 112"/>
                <a:gd name="T60" fmla="*/ 22 w 114"/>
                <a:gd name="T61" fmla="*/ 102 h 112"/>
                <a:gd name="T62" fmla="*/ 26 w 114"/>
                <a:gd name="T63" fmla="*/ 106 h 112"/>
                <a:gd name="T64" fmla="*/ 36 w 114"/>
                <a:gd name="T65" fmla="*/ 109 h 112"/>
                <a:gd name="T66" fmla="*/ 41 w 114"/>
                <a:gd name="T67" fmla="*/ 112 h 112"/>
                <a:gd name="T68" fmla="*/ 46 w 114"/>
                <a:gd name="T69" fmla="*/ 112 h 112"/>
                <a:gd name="T70" fmla="*/ 51 w 114"/>
                <a:gd name="T71" fmla="*/ 112 h 112"/>
                <a:gd name="T72" fmla="*/ 56 w 114"/>
                <a:gd name="T73" fmla="*/ 112 h 112"/>
                <a:gd name="T74" fmla="*/ 61 w 114"/>
                <a:gd name="T75" fmla="*/ 112 h 112"/>
                <a:gd name="T76" fmla="*/ 67 w 114"/>
                <a:gd name="T77" fmla="*/ 112 h 112"/>
                <a:gd name="T78" fmla="*/ 73 w 114"/>
                <a:gd name="T79" fmla="*/ 111 h 112"/>
                <a:gd name="T80" fmla="*/ 82 w 114"/>
                <a:gd name="T81" fmla="*/ 106 h 112"/>
                <a:gd name="T82" fmla="*/ 85 w 114"/>
                <a:gd name="T83" fmla="*/ 104 h 112"/>
                <a:gd name="T84" fmla="*/ 89 w 114"/>
                <a:gd name="T85" fmla="*/ 102 h 112"/>
                <a:gd name="T86" fmla="*/ 94 w 114"/>
                <a:gd name="T87" fmla="*/ 101 h 112"/>
                <a:gd name="T88" fmla="*/ 96 w 114"/>
                <a:gd name="T89" fmla="*/ 97 h 112"/>
                <a:gd name="T90" fmla="*/ 99 w 114"/>
                <a:gd name="T91" fmla="*/ 94 h 112"/>
                <a:gd name="T92" fmla="*/ 102 w 114"/>
                <a:gd name="T93" fmla="*/ 90 h 112"/>
                <a:gd name="T94" fmla="*/ 106 w 114"/>
                <a:gd name="T95" fmla="*/ 89 h 112"/>
                <a:gd name="T96" fmla="*/ 107 w 114"/>
                <a:gd name="T97" fmla="*/ 84 h 112"/>
                <a:gd name="T98" fmla="*/ 111 w 114"/>
                <a:gd name="T99" fmla="*/ 75 h 112"/>
                <a:gd name="T100" fmla="*/ 114 w 114"/>
                <a:gd name="T101" fmla="*/ 68 h 112"/>
                <a:gd name="T102" fmla="*/ 114 w 114"/>
                <a:gd name="T103" fmla="*/ 63 h 112"/>
                <a:gd name="T104" fmla="*/ 114 w 114"/>
                <a:gd name="T105" fmla="*/ 58 h 112"/>
                <a:gd name="T106" fmla="*/ 114 w 114"/>
                <a:gd name="T107" fmla="*/ 51 h 112"/>
                <a:gd name="T108" fmla="*/ 114 w 114"/>
                <a:gd name="T109" fmla="*/ 46 h 112"/>
                <a:gd name="T110" fmla="*/ 114 w 114"/>
                <a:gd name="T111" fmla="*/ 39 h 112"/>
                <a:gd name="T112" fmla="*/ 111 w 114"/>
                <a:gd name="T113" fmla="*/ 31 h 112"/>
                <a:gd name="T114" fmla="*/ 107 w 114"/>
                <a:gd name="T115" fmla="*/ 26 h 112"/>
                <a:gd name="T116" fmla="*/ 104 w 114"/>
                <a:gd name="T117" fmla="*/ 22 h 112"/>
                <a:gd name="T118" fmla="*/ 101 w 114"/>
                <a:gd name="T119" fmla="*/ 19 h 112"/>
                <a:gd name="T120" fmla="*/ 97 w 114"/>
                <a:gd name="T121" fmla="*/ 14 h 112"/>
                <a:gd name="T122" fmla="*/ 92 w 114"/>
                <a:gd name="T123" fmla="*/ 10 h 112"/>
                <a:gd name="T124" fmla="*/ 87 w 114"/>
                <a:gd name="T125" fmla="*/ 7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2"/>
                <a:gd name="T191" fmla="*/ 114 w 114"/>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2">
                  <a:moveTo>
                    <a:pt x="84" y="7"/>
                  </a:moveTo>
                  <a:lnTo>
                    <a:pt x="78" y="5"/>
                  </a:lnTo>
                  <a:lnTo>
                    <a:pt x="77" y="3"/>
                  </a:lnTo>
                  <a:lnTo>
                    <a:pt x="75" y="3"/>
                  </a:lnTo>
                  <a:lnTo>
                    <a:pt x="73" y="2"/>
                  </a:lnTo>
                  <a:lnTo>
                    <a:pt x="72" y="2"/>
                  </a:lnTo>
                  <a:lnTo>
                    <a:pt x="70" y="2"/>
                  </a:lnTo>
                  <a:lnTo>
                    <a:pt x="68" y="2"/>
                  </a:lnTo>
                  <a:lnTo>
                    <a:pt x="67" y="2"/>
                  </a:lnTo>
                  <a:lnTo>
                    <a:pt x="65" y="2"/>
                  </a:lnTo>
                  <a:lnTo>
                    <a:pt x="63" y="2"/>
                  </a:lnTo>
                  <a:lnTo>
                    <a:pt x="61" y="2"/>
                  </a:lnTo>
                  <a:lnTo>
                    <a:pt x="60" y="2"/>
                  </a:lnTo>
                  <a:lnTo>
                    <a:pt x="60" y="0"/>
                  </a:lnTo>
                  <a:lnTo>
                    <a:pt x="58" y="0"/>
                  </a:lnTo>
                  <a:lnTo>
                    <a:pt x="56" y="2"/>
                  </a:lnTo>
                  <a:lnTo>
                    <a:pt x="55" y="2"/>
                  </a:lnTo>
                  <a:lnTo>
                    <a:pt x="53" y="2"/>
                  </a:lnTo>
                  <a:lnTo>
                    <a:pt x="51" y="2"/>
                  </a:lnTo>
                  <a:lnTo>
                    <a:pt x="49" y="2"/>
                  </a:lnTo>
                  <a:lnTo>
                    <a:pt x="48" y="2"/>
                  </a:lnTo>
                  <a:lnTo>
                    <a:pt x="46" y="2"/>
                  </a:lnTo>
                  <a:lnTo>
                    <a:pt x="44" y="3"/>
                  </a:lnTo>
                  <a:lnTo>
                    <a:pt x="43" y="3"/>
                  </a:lnTo>
                  <a:lnTo>
                    <a:pt x="38" y="5"/>
                  </a:lnTo>
                  <a:lnTo>
                    <a:pt x="36" y="7"/>
                  </a:lnTo>
                  <a:lnTo>
                    <a:pt x="34" y="7"/>
                  </a:lnTo>
                  <a:lnTo>
                    <a:pt x="32" y="7"/>
                  </a:lnTo>
                  <a:lnTo>
                    <a:pt x="31" y="7"/>
                  </a:lnTo>
                  <a:lnTo>
                    <a:pt x="29" y="8"/>
                  </a:lnTo>
                  <a:lnTo>
                    <a:pt x="27" y="10"/>
                  </a:lnTo>
                  <a:lnTo>
                    <a:pt x="26" y="10"/>
                  </a:lnTo>
                  <a:lnTo>
                    <a:pt x="26" y="12"/>
                  </a:lnTo>
                  <a:lnTo>
                    <a:pt x="24" y="12"/>
                  </a:lnTo>
                  <a:lnTo>
                    <a:pt x="22" y="12"/>
                  </a:lnTo>
                  <a:lnTo>
                    <a:pt x="22" y="14"/>
                  </a:lnTo>
                  <a:lnTo>
                    <a:pt x="21" y="14"/>
                  </a:lnTo>
                  <a:lnTo>
                    <a:pt x="21" y="15"/>
                  </a:lnTo>
                  <a:lnTo>
                    <a:pt x="19" y="17"/>
                  </a:lnTo>
                  <a:lnTo>
                    <a:pt x="17" y="19"/>
                  </a:lnTo>
                  <a:lnTo>
                    <a:pt x="15" y="19"/>
                  </a:lnTo>
                  <a:lnTo>
                    <a:pt x="14" y="20"/>
                  </a:lnTo>
                  <a:lnTo>
                    <a:pt x="14" y="22"/>
                  </a:lnTo>
                  <a:lnTo>
                    <a:pt x="14" y="24"/>
                  </a:lnTo>
                  <a:lnTo>
                    <a:pt x="12" y="24"/>
                  </a:lnTo>
                  <a:lnTo>
                    <a:pt x="10" y="26"/>
                  </a:lnTo>
                  <a:lnTo>
                    <a:pt x="9" y="27"/>
                  </a:lnTo>
                  <a:lnTo>
                    <a:pt x="7" y="31"/>
                  </a:lnTo>
                  <a:lnTo>
                    <a:pt x="5" y="34"/>
                  </a:lnTo>
                  <a:lnTo>
                    <a:pt x="3" y="37"/>
                  </a:lnTo>
                  <a:lnTo>
                    <a:pt x="3" y="39"/>
                  </a:lnTo>
                  <a:lnTo>
                    <a:pt x="2" y="41"/>
                  </a:lnTo>
                  <a:lnTo>
                    <a:pt x="2" y="43"/>
                  </a:lnTo>
                  <a:lnTo>
                    <a:pt x="2" y="44"/>
                  </a:lnTo>
                  <a:lnTo>
                    <a:pt x="2" y="46"/>
                  </a:lnTo>
                  <a:lnTo>
                    <a:pt x="2" y="48"/>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2" y="70"/>
                  </a:lnTo>
                  <a:lnTo>
                    <a:pt x="2" y="72"/>
                  </a:lnTo>
                  <a:lnTo>
                    <a:pt x="2" y="73"/>
                  </a:lnTo>
                  <a:lnTo>
                    <a:pt x="2" y="75"/>
                  </a:lnTo>
                  <a:lnTo>
                    <a:pt x="3" y="80"/>
                  </a:lnTo>
                  <a:lnTo>
                    <a:pt x="5" y="82"/>
                  </a:lnTo>
                  <a:lnTo>
                    <a:pt x="5" y="84"/>
                  </a:lnTo>
                  <a:lnTo>
                    <a:pt x="7" y="85"/>
                  </a:lnTo>
                  <a:lnTo>
                    <a:pt x="7" y="89"/>
                  </a:lnTo>
                  <a:lnTo>
                    <a:pt x="9" y="89"/>
                  </a:lnTo>
                  <a:lnTo>
                    <a:pt x="9" y="90"/>
                  </a:lnTo>
                  <a:lnTo>
                    <a:pt x="10" y="90"/>
                  </a:lnTo>
                  <a:lnTo>
                    <a:pt x="10" y="92"/>
                  </a:lnTo>
                  <a:lnTo>
                    <a:pt x="12" y="92"/>
                  </a:lnTo>
                  <a:lnTo>
                    <a:pt x="14" y="94"/>
                  </a:lnTo>
                  <a:lnTo>
                    <a:pt x="14" y="95"/>
                  </a:lnTo>
                  <a:lnTo>
                    <a:pt x="15" y="95"/>
                  </a:lnTo>
                  <a:lnTo>
                    <a:pt x="15" y="97"/>
                  </a:lnTo>
                  <a:lnTo>
                    <a:pt x="17" y="97"/>
                  </a:lnTo>
                  <a:lnTo>
                    <a:pt x="19" y="99"/>
                  </a:lnTo>
                  <a:lnTo>
                    <a:pt x="19" y="101"/>
                  </a:lnTo>
                  <a:lnTo>
                    <a:pt x="21" y="101"/>
                  </a:lnTo>
                  <a:lnTo>
                    <a:pt x="21" y="102"/>
                  </a:lnTo>
                  <a:lnTo>
                    <a:pt x="22" y="102"/>
                  </a:lnTo>
                  <a:lnTo>
                    <a:pt x="22" y="104"/>
                  </a:lnTo>
                  <a:lnTo>
                    <a:pt x="26" y="104"/>
                  </a:lnTo>
                  <a:lnTo>
                    <a:pt x="26" y="106"/>
                  </a:lnTo>
                  <a:lnTo>
                    <a:pt x="27" y="106"/>
                  </a:lnTo>
                  <a:lnTo>
                    <a:pt x="32" y="107"/>
                  </a:lnTo>
                  <a:lnTo>
                    <a:pt x="36" y="109"/>
                  </a:lnTo>
                  <a:lnTo>
                    <a:pt x="38" y="109"/>
                  </a:lnTo>
                  <a:lnTo>
                    <a:pt x="39" y="111"/>
                  </a:lnTo>
                  <a:lnTo>
                    <a:pt x="41" y="112"/>
                  </a:lnTo>
                  <a:lnTo>
                    <a:pt x="43" y="112"/>
                  </a:lnTo>
                  <a:lnTo>
                    <a:pt x="44" y="112"/>
                  </a:lnTo>
                  <a:lnTo>
                    <a:pt x="46" y="112"/>
                  </a:lnTo>
                  <a:lnTo>
                    <a:pt x="48" y="112"/>
                  </a:lnTo>
                  <a:lnTo>
                    <a:pt x="49" y="112"/>
                  </a:lnTo>
                  <a:lnTo>
                    <a:pt x="51" y="112"/>
                  </a:lnTo>
                  <a:lnTo>
                    <a:pt x="53" y="112"/>
                  </a:lnTo>
                  <a:lnTo>
                    <a:pt x="55" y="112"/>
                  </a:lnTo>
                  <a:lnTo>
                    <a:pt x="56" y="112"/>
                  </a:lnTo>
                  <a:lnTo>
                    <a:pt x="58" y="112"/>
                  </a:lnTo>
                  <a:lnTo>
                    <a:pt x="60" y="112"/>
                  </a:lnTo>
                  <a:lnTo>
                    <a:pt x="61" y="112"/>
                  </a:lnTo>
                  <a:lnTo>
                    <a:pt x="63" y="112"/>
                  </a:lnTo>
                  <a:lnTo>
                    <a:pt x="65" y="112"/>
                  </a:lnTo>
                  <a:lnTo>
                    <a:pt x="67" y="112"/>
                  </a:lnTo>
                  <a:lnTo>
                    <a:pt x="68" y="112"/>
                  </a:lnTo>
                  <a:lnTo>
                    <a:pt x="72" y="111"/>
                  </a:lnTo>
                  <a:lnTo>
                    <a:pt x="73" y="111"/>
                  </a:lnTo>
                  <a:lnTo>
                    <a:pt x="78" y="107"/>
                  </a:lnTo>
                  <a:lnTo>
                    <a:pt x="80" y="107"/>
                  </a:lnTo>
                  <a:lnTo>
                    <a:pt x="82" y="106"/>
                  </a:lnTo>
                  <a:lnTo>
                    <a:pt x="84" y="106"/>
                  </a:lnTo>
                  <a:lnTo>
                    <a:pt x="85" y="106"/>
                  </a:lnTo>
                  <a:lnTo>
                    <a:pt x="85" y="104"/>
                  </a:lnTo>
                  <a:lnTo>
                    <a:pt x="87" y="104"/>
                  </a:lnTo>
                  <a:lnTo>
                    <a:pt x="89" y="104"/>
                  </a:lnTo>
                  <a:lnTo>
                    <a:pt x="89" y="102"/>
                  </a:lnTo>
                  <a:lnTo>
                    <a:pt x="90" y="102"/>
                  </a:lnTo>
                  <a:lnTo>
                    <a:pt x="92" y="101"/>
                  </a:lnTo>
                  <a:lnTo>
                    <a:pt x="94" y="101"/>
                  </a:lnTo>
                  <a:lnTo>
                    <a:pt x="94" y="99"/>
                  </a:lnTo>
                  <a:lnTo>
                    <a:pt x="94" y="97"/>
                  </a:lnTo>
                  <a:lnTo>
                    <a:pt x="96" y="97"/>
                  </a:lnTo>
                  <a:lnTo>
                    <a:pt x="97" y="95"/>
                  </a:lnTo>
                  <a:lnTo>
                    <a:pt x="99" y="95"/>
                  </a:lnTo>
                  <a:lnTo>
                    <a:pt x="99" y="94"/>
                  </a:lnTo>
                  <a:lnTo>
                    <a:pt x="101" y="92"/>
                  </a:lnTo>
                  <a:lnTo>
                    <a:pt x="102" y="92"/>
                  </a:lnTo>
                  <a:lnTo>
                    <a:pt x="102" y="90"/>
                  </a:lnTo>
                  <a:lnTo>
                    <a:pt x="104" y="90"/>
                  </a:lnTo>
                  <a:lnTo>
                    <a:pt x="104" y="89"/>
                  </a:lnTo>
                  <a:lnTo>
                    <a:pt x="106" y="89"/>
                  </a:lnTo>
                  <a:lnTo>
                    <a:pt x="106" y="87"/>
                  </a:lnTo>
                  <a:lnTo>
                    <a:pt x="106" y="85"/>
                  </a:lnTo>
                  <a:lnTo>
                    <a:pt x="107" y="84"/>
                  </a:lnTo>
                  <a:lnTo>
                    <a:pt x="111" y="78"/>
                  </a:lnTo>
                  <a:lnTo>
                    <a:pt x="111" y="77"/>
                  </a:lnTo>
                  <a:lnTo>
                    <a:pt x="111" y="75"/>
                  </a:lnTo>
                  <a:lnTo>
                    <a:pt x="113" y="72"/>
                  </a:lnTo>
                  <a:lnTo>
                    <a:pt x="114" y="70"/>
                  </a:lnTo>
                  <a:lnTo>
                    <a:pt x="114" y="68"/>
                  </a:lnTo>
                  <a:lnTo>
                    <a:pt x="114" y="66"/>
                  </a:lnTo>
                  <a:lnTo>
                    <a:pt x="114" y="65"/>
                  </a:lnTo>
                  <a:lnTo>
                    <a:pt x="114" y="63"/>
                  </a:lnTo>
                  <a:lnTo>
                    <a:pt x="114" y="61"/>
                  </a:lnTo>
                  <a:lnTo>
                    <a:pt x="114" y="60"/>
                  </a:lnTo>
                  <a:lnTo>
                    <a:pt x="114" y="58"/>
                  </a:lnTo>
                  <a:lnTo>
                    <a:pt x="114" y="55"/>
                  </a:lnTo>
                  <a:lnTo>
                    <a:pt x="114" y="53"/>
                  </a:lnTo>
                  <a:lnTo>
                    <a:pt x="114" y="51"/>
                  </a:lnTo>
                  <a:lnTo>
                    <a:pt x="114" y="49"/>
                  </a:lnTo>
                  <a:lnTo>
                    <a:pt x="114" y="48"/>
                  </a:lnTo>
                  <a:lnTo>
                    <a:pt x="114" y="46"/>
                  </a:lnTo>
                  <a:lnTo>
                    <a:pt x="114" y="43"/>
                  </a:lnTo>
                  <a:lnTo>
                    <a:pt x="114" y="41"/>
                  </a:lnTo>
                  <a:lnTo>
                    <a:pt x="114" y="39"/>
                  </a:lnTo>
                  <a:lnTo>
                    <a:pt x="113" y="37"/>
                  </a:lnTo>
                  <a:lnTo>
                    <a:pt x="111" y="32"/>
                  </a:lnTo>
                  <a:lnTo>
                    <a:pt x="111" y="31"/>
                  </a:lnTo>
                  <a:lnTo>
                    <a:pt x="109" y="29"/>
                  </a:lnTo>
                  <a:lnTo>
                    <a:pt x="107" y="27"/>
                  </a:lnTo>
                  <a:lnTo>
                    <a:pt x="107" y="26"/>
                  </a:lnTo>
                  <a:lnTo>
                    <a:pt x="106" y="24"/>
                  </a:lnTo>
                  <a:lnTo>
                    <a:pt x="106" y="22"/>
                  </a:lnTo>
                  <a:lnTo>
                    <a:pt x="104" y="22"/>
                  </a:lnTo>
                  <a:lnTo>
                    <a:pt x="104" y="20"/>
                  </a:lnTo>
                  <a:lnTo>
                    <a:pt x="102" y="19"/>
                  </a:lnTo>
                  <a:lnTo>
                    <a:pt x="101" y="19"/>
                  </a:lnTo>
                  <a:lnTo>
                    <a:pt x="99" y="17"/>
                  </a:lnTo>
                  <a:lnTo>
                    <a:pt x="99" y="15"/>
                  </a:lnTo>
                  <a:lnTo>
                    <a:pt x="97" y="14"/>
                  </a:lnTo>
                  <a:lnTo>
                    <a:pt x="96" y="14"/>
                  </a:lnTo>
                  <a:lnTo>
                    <a:pt x="94" y="12"/>
                  </a:lnTo>
                  <a:lnTo>
                    <a:pt x="92" y="10"/>
                  </a:lnTo>
                  <a:lnTo>
                    <a:pt x="89" y="10"/>
                  </a:lnTo>
                  <a:lnTo>
                    <a:pt x="89" y="8"/>
                  </a:lnTo>
                  <a:lnTo>
                    <a:pt x="87" y="7"/>
                  </a:lnTo>
                  <a:lnTo>
                    <a:pt x="84" y="7"/>
                  </a:lnTo>
                  <a:close/>
                </a:path>
              </a:pathLst>
            </a:custGeom>
            <a:solidFill>
              <a:srgbClr val="808080"/>
            </a:solidFill>
            <a:ln w="9525">
              <a:noFill/>
              <a:round/>
              <a:headEnd/>
              <a:tailEnd/>
            </a:ln>
          </p:spPr>
          <p:txBody>
            <a:bodyPr/>
            <a:lstStyle/>
            <a:p>
              <a:endParaRPr lang="en-US"/>
            </a:p>
          </p:txBody>
        </p:sp>
        <p:sp>
          <p:nvSpPr>
            <p:cNvPr id="661" name="Freeform 2832"/>
            <p:cNvSpPr>
              <a:spLocks/>
            </p:cNvSpPr>
            <p:nvPr/>
          </p:nvSpPr>
          <p:spPr bwMode="auto">
            <a:xfrm>
              <a:off x="3595" y="2750"/>
              <a:ext cx="153" cy="90"/>
            </a:xfrm>
            <a:custGeom>
              <a:avLst/>
              <a:gdLst>
                <a:gd name="T0" fmla="*/ 2 w 153"/>
                <a:gd name="T1" fmla="*/ 37 h 90"/>
                <a:gd name="T2" fmla="*/ 0 w 153"/>
                <a:gd name="T3" fmla="*/ 49 h 90"/>
                <a:gd name="T4" fmla="*/ 3 w 153"/>
                <a:gd name="T5" fmla="*/ 59 h 90"/>
                <a:gd name="T6" fmla="*/ 12 w 153"/>
                <a:gd name="T7" fmla="*/ 71 h 90"/>
                <a:gd name="T8" fmla="*/ 25 w 153"/>
                <a:gd name="T9" fmla="*/ 80 h 90"/>
                <a:gd name="T10" fmla="*/ 44 w 153"/>
                <a:gd name="T11" fmla="*/ 85 h 90"/>
                <a:gd name="T12" fmla="*/ 58 w 153"/>
                <a:gd name="T13" fmla="*/ 90 h 90"/>
                <a:gd name="T14" fmla="*/ 80 w 153"/>
                <a:gd name="T15" fmla="*/ 90 h 90"/>
                <a:gd name="T16" fmla="*/ 94 w 153"/>
                <a:gd name="T17" fmla="*/ 88 h 90"/>
                <a:gd name="T18" fmla="*/ 119 w 153"/>
                <a:gd name="T19" fmla="*/ 82 h 90"/>
                <a:gd name="T20" fmla="*/ 133 w 153"/>
                <a:gd name="T21" fmla="*/ 75 h 90"/>
                <a:gd name="T22" fmla="*/ 145 w 153"/>
                <a:gd name="T23" fmla="*/ 66 h 90"/>
                <a:gd name="T24" fmla="*/ 152 w 153"/>
                <a:gd name="T25" fmla="*/ 58 h 90"/>
                <a:gd name="T26" fmla="*/ 153 w 153"/>
                <a:gd name="T27" fmla="*/ 47 h 90"/>
                <a:gd name="T28" fmla="*/ 152 w 153"/>
                <a:gd name="T29" fmla="*/ 34 h 90"/>
                <a:gd name="T30" fmla="*/ 141 w 153"/>
                <a:gd name="T31" fmla="*/ 18 h 90"/>
                <a:gd name="T32" fmla="*/ 129 w 153"/>
                <a:gd name="T33" fmla="*/ 12 h 90"/>
                <a:gd name="T34" fmla="*/ 119 w 153"/>
                <a:gd name="T35" fmla="*/ 7 h 90"/>
                <a:gd name="T36" fmla="*/ 94 w 153"/>
                <a:gd name="T37" fmla="*/ 1 h 90"/>
                <a:gd name="T38" fmla="*/ 70 w 153"/>
                <a:gd name="T39" fmla="*/ 1 h 90"/>
                <a:gd name="T40" fmla="*/ 48 w 153"/>
                <a:gd name="T41" fmla="*/ 3 h 90"/>
                <a:gd name="T42" fmla="*/ 32 w 153"/>
                <a:gd name="T43" fmla="*/ 10 h 90"/>
                <a:gd name="T44" fmla="*/ 20 w 153"/>
                <a:gd name="T45" fmla="*/ 15 h 90"/>
                <a:gd name="T46" fmla="*/ 8 w 153"/>
                <a:gd name="T47" fmla="*/ 27 h 90"/>
                <a:gd name="T48" fmla="*/ 24 w 153"/>
                <a:gd name="T49" fmla="*/ 18 h 90"/>
                <a:gd name="T50" fmla="*/ 32 w 153"/>
                <a:gd name="T51" fmla="*/ 13 h 90"/>
                <a:gd name="T52" fmla="*/ 44 w 153"/>
                <a:gd name="T53" fmla="*/ 10 h 90"/>
                <a:gd name="T54" fmla="*/ 68 w 153"/>
                <a:gd name="T55" fmla="*/ 5 h 90"/>
                <a:gd name="T56" fmla="*/ 83 w 153"/>
                <a:gd name="T57" fmla="*/ 5 h 90"/>
                <a:gd name="T58" fmla="*/ 100 w 153"/>
                <a:gd name="T59" fmla="*/ 7 h 90"/>
                <a:gd name="T60" fmla="*/ 121 w 153"/>
                <a:gd name="T61" fmla="*/ 13 h 90"/>
                <a:gd name="T62" fmla="*/ 133 w 153"/>
                <a:gd name="T63" fmla="*/ 20 h 90"/>
                <a:gd name="T64" fmla="*/ 140 w 153"/>
                <a:gd name="T65" fmla="*/ 27 h 90"/>
                <a:gd name="T66" fmla="*/ 146 w 153"/>
                <a:gd name="T67" fmla="*/ 41 h 90"/>
                <a:gd name="T68" fmla="*/ 145 w 153"/>
                <a:gd name="T69" fmla="*/ 53 h 90"/>
                <a:gd name="T70" fmla="*/ 138 w 153"/>
                <a:gd name="T71" fmla="*/ 64 h 90"/>
                <a:gd name="T72" fmla="*/ 128 w 153"/>
                <a:gd name="T73" fmla="*/ 71 h 90"/>
                <a:gd name="T74" fmla="*/ 114 w 153"/>
                <a:gd name="T75" fmla="*/ 78 h 90"/>
                <a:gd name="T76" fmla="*/ 104 w 153"/>
                <a:gd name="T77" fmla="*/ 82 h 90"/>
                <a:gd name="T78" fmla="*/ 82 w 153"/>
                <a:gd name="T79" fmla="*/ 85 h 90"/>
                <a:gd name="T80" fmla="*/ 66 w 153"/>
                <a:gd name="T81" fmla="*/ 85 h 90"/>
                <a:gd name="T82" fmla="*/ 46 w 153"/>
                <a:gd name="T83" fmla="*/ 82 h 90"/>
                <a:gd name="T84" fmla="*/ 34 w 153"/>
                <a:gd name="T85" fmla="*/ 78 h 90"/>
                <a:gd name="T86" fmla="*/ 20 w 153"/>
                <a:gd name="T87" fmla="*/ 70 h 90"/>
                <a:gd name="T88" fmla="*/ 12 w 153"/>
                <a:gd name="T89" fmla="*/ 61 h 90"/>
                <a:gd name="T90" fmla="*/ 8 w 153"/>
                <a:gd name="T91" fmla="*/ 49 h 90"/>
                <a:gd name="T92" fmla="*/ 8 w 153"/>
                <a:gd name="T93" fmla="*/ 41 h 90"/>
                <a:gd name="T94" fmla="*/ 13 w 153"/>
                <a:gd name="T95" fmla="*/ 29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3"/>
                <a:gd name="T145" fmla="*/ 0 h 90"/>
                <a:gd name="T146" fmla="*/ 153 w 153"/>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3" h="90">
                  <a:moveTo>
                    <a:pt x="8" y="27"/>
                  </a:moveTo>
                  <a:lnTo>
                    <a:pt x="3" y="32"/>
                  </a:lnTo>
                  <a:lnTo>
                    <a:pt x="2" y="35"/>
                  </a:lnTo>
                  <a:lnTo>
                    <a:pt x="2" y="37"/>
                  </a:lnTo>
                  <a:lnTo>
                    <a:pt x="0" y="41"/>
                  </a:lnTo>
                  <a:lnTo>
                    <a:pt x="0" y="42"/>
                  </a:lnTo>
                  <a:lnTo>
                    <a:pt x="0" y="46"/>
                  </a:lnTo>
                  <a:lnTo>
                    <a:pt x="0" y="49"/>
                  </a:lnTo>
                  <a:lnTo>
                    <a:pt x="0" y="51"/>
                  </a:lnTo>
                  <a:lnTo>
                    <a:pt x="0" y="53"/>
                  </a:lnTo>
                  <a:lnTo>
                    <a:pt x="2" y="54"/>
                  </a:lnTo>
                  <a:lnTo>
                    <a:pt x="3" y="59"/>
                  </a:lnTo>
                  <a:lnTo>
                    <a:pt x="5" y="63"/>
                  </a:lnTo>
                  <a:lnTo>
                    <a:pt x="8" y="66"/>
                  </a:lnTo>
                  <a:lnTo>
                    <a:pt x="10" y="70"/>
                  </a:lnTo>
                  <a:lnTo>
                    <a:pt x="12" y="71"/>
                  </a:lnTo>
                  <a:lnTo>
                    <a:pt x="13" y="71"/>
                  </a:lnTo>
                  <a:lnTo>
                    <a:pt x="19" y="76"/>
                  </a:lnTo>
                  <a:lnTo>
                    <a:pt x="22" y="78"/>
                  </a:lnTo>
                  <a:lnTo>
                    <a:pt x="25" y="80"/>
                  </a:lnTo>
                  <a:lnTo>
                    <a:pt x="31" y="82"/>
                  </a:lnTo>
                  <a:lnTo>
                    <a:pt x="32" y="83"/>
                  </a:lnTo>
                  <a:lnTo>
                    <a:pt x="37" y="83"/>
                  </a:lnTo>
                  <a:lnTo>
                    <a:pt x="44" y="85"/>
                  </a:lnTo>
                  <a:lnTo>
                    <a:pt x="44" y="87"/>
                  </a:lnTo>
                  <a:lnTo>
                    <a:pt x="48" y="87"/>
                  </a:lnTo>
                  <a:lnTo>
                    <a:pt x="54" y="88"/>
                  </a:lnTo>
                  <a:lnTo>
                    <a:pt x="58" y="90"/>
                  </a:lnTo>
                  <a:lnTo>
                    <a:pt x="65" y="90"/>
                  </a:lnTo>
                  <a:lnTo>
                    <a:pt x="70" y="90"/>
                  </a:lnTo>
                  <a:lnTo>
                    <a:pt x="73" y="90"/>
                  </a:lnTo>
                  <a:lnTo>
                    <a:pt x="80" y="90"/>
                  </a:lnTo>
                  <a:lnTo>
                    <a:pt x="83" y="90"/>
                  </a:lnTo>
                  <a:lnTo>
                    <a:pt x="88" y="90"/>
                  </a:lnTo>
                  <a:lnTo>
                    <a:pt x="92" y="88"/>
                  </a:lnTo>
                  <a:lnTo>
                    <a:pt x="94" y="88"/>
                  </a:lnTo>
                  <a:lnTo>
                    <a:pt x="109" y="85"/>
                  </a:lnTo>
                  <a:lnTo>
                    <a:pt x="112" y="83"/>
                  </a:lnTo>
                  <a:lnTo>
                    <a:pt x="116" y="83"/>
                  </a:lnTo>
                  <a:lnTo>
                    <a:pt x="119" y="82"/>
                  </a:lnTo>
                  <a:lnTo>
                    <a:pt x="123" y="80"/>
                  </a:lnTo>
                  <a:lnTo>
                    <a:pt x="124" y="80"/>
                  </a:lnTo>
                  <a:lnTo>
                    <a:pt x="128" y="78"/>
                  </a:lnTo>
                  <a:lnTo>
                    <a:pt x="133" y="75"/>
                  </a:lnTo>
                  <a:lnTo>
                    <a:pt x="136" y="73"/>
                  </a:lnTo>
                  <a:lnTo>
                    <a:pt x="138" y="71"/>
                  </a:lnTo>
                  <a:lnTo>
                    <a:pt x="141" y="70"/>
                  </a:lnTo>
                  <a:lnTo>
                    <a:pt x="145" y="66"/>
                  </a:lnTo>
                  <a:lnTo>
                    <a:pt x="146" y="64"/>
                  </a:lnTo>
                  <a:lnTo>
                    <a:pt x="148" y="63"/>
                  </a:lnTo>
                  <a:lnTo>
                    <a:pt x="148" y="61"/>
                  </a:lnTo>
                  <a:lnTo>
                    <a:pt x="152" y="58"/>
                  </a:lnTo>
                  <a:lnTo>
                    <a:pt x="152" y="54"/>
                  </a:lnTo>
                  <a:lnTo>
                    <a:pt x="153" y="53"/>
                  </a:lnTo>
                  <a:lnTo>
                    <a:pt x="153" y="49"/>
                  </a:lnTo>
                  <a:lnTo>
                    <a:pt x="153" y="47"/>
                  </a:lnTo>
                  <a:lnTo>
                    <a:pt x="153" y="46"/>
                  </a:lnTo>
                  <a:lnTo>
                    <a:pt x="153" y="41"/>
                  </a:lnTo>
                  <a:lnTo>
                    <a:pt x="153" y="35"/>
                  </a:lnTo>
                  <a:lnTo>
                    <a:pt x="152" y="34"/>
                  </a:lnTo>
                  <a:lnTo>
                    <a:pt x="146" y="25"/>
                  </a:lnTo>
                  <a:lnTo>
                    <a:pt x="145" y="24"/>
                  </a:lnTo>
                  <a:lnTo>
                    <a:pt x="145" y="22"/>
                  </a:lnTo>
                  <a:lnTo>
                    <a:pt x="141" y="18"/>
                  </a:lnTo>
                  <a:lnTo>
                    <a:pt x="138" y="17"/>
                  </a:lnTo>
                  <a:lnTo>
                    <a:pt x="138" y="15"/>
                  </a:lnTo>
                  <a:lnTo>
                    <a:pt x="133" y="13"/>
                  </a:lnTo>
                  <a:lnTo>
                    <a:pt x="129" y="12"/>
                  </a:lnTo>
                  <a:lnTo>
                    <a:pt x="128" y="10"/>
                  </a:lnTo>
                  <a:lnTo>
                    <a:pt x="124" y="8"/>
                  </a:lnTo>
                  <a:lnTo>
                    <a:pt x="121" y="7"/>
                  </a:lnTo>
                  <a:lnTo>
                    <a:pt x="119" y="7"/>
                  </a:lnTo>
                  <a:lnTo>
                    <a:pt x="104" y="1"/>
                  </a:lnTo>
                  <a:lnTo>
                    <a:pt x="99" y="1"/>
                  </a:lnTo>
                  <a:lnTo>
                    <a:pt x="97" y="1"/>
                  </a:lnTo>
                  <a:lnTo>
                    <a:pt x="94" y="1"/>
                  </a:lnTo>
                  <a:lnTo>
                    <a:pt x="83" y="0"/>
                  </a:lnTo>
                  <a:lnTo>
                    <a:pt x="78" y="0"/>
                  </a:lnTo>
                  <a:lnTo>
                    <a:pt x="75" y="0"/>
                  </a:lnTo>
                  <a:lnTo>
                    <a:pt x="70" y="1"/>
                  </a:lnTo>
                  <a:lnTo>
                    <a:pt x="66" y="1"/>
                  </a:lnTo>
                  <a:lnTo>
                    <a:pt x="63" y="1"/>
                  </a:lnTo>
                  <a:lnTo>
                    <a:pt x="54" y="1"/>
                  </a:lnTo>
                  <a:lnTo>
                    <a:pt x="48" y="3"/>
                  </a:lnTo>
                  <a:lnTo>
                    <a:pt x="41" y="5"/>
                  </a:lnTo>
                  <a:lnTo>
                    <a:pt x="37" y="7"/>
                  </a:lnTo>
                  <a:lnTo>
                    <a:pt x="34" y="8"/>
                  </a:lnTo>
                  <a:lnTo>
                    <a:pt x="32" y="10"/>
                  </a:lnTo>
                  <a:lnTo>
                    <a:pt x="29" y="12"/>
                  </a:lnTo>
                  <a:lnTo>
                    <a:pt x="25" y="12"/>
                  </a:lnTo>
                  <a:lnTo>
                    <a:pt x="24" y="13"/>
                  </a:lnTo>
                  <a:lnTo>
                    <a:pt x="20" y="15"/>
                  </a:lnTo>
                  <a:lnTo>
                    <a:pt x="19" y="17"/>
                  </a:lnTo>
                  <a:lnTo>
                    <a:pt x="15" y="18"/>
                  </a:lnTo>
                  <a:lnTo>
                    <a:pt x="12" y="20"/>
                  </a:lnTo>
                  <a:lnTo>
                    <a:pt x="8" y="27"/>
                  </a:lnTo>
                  <a:lnTo>
                    <a:pt x="13" y="29"/>
                  </a:lnTo>
                  <a:lnTo>
                    <a:pt x="19" y="22"/>
                  </a:lnTo>
                  <a:lnTo>
                    <a:pt x="22" y="22"/>
                  </a:lnTo>
                  <a:lnTo>
                    <a:pt x="24" y="18"/>
                  </a:lnTo>
                  <a:lnTo>
                    <a:pt x="25" y="17"/>
                  </a:lnTo>
                  <a:lnTo>
                    <a:pt x="29" y="17"/>
                  </a:lnTo>
                  <a:lnTo>
                    <a:pt x="31" y="15"/>
                  </a:lnTo>
                  <a:lnTo>
                    <a:pt x="32" y="13"/>
                  </a:lnTo>
                  <a:lnTo>
                    <a:pt x="37" y="13"/>
                  </a:lnTo>
                  <a:lnTo>
                    <a:pt x="39" y="12"/>
                  </a:lnTo>
                  <a:lnTo>
                    <a:pt x="41" y="10"/>
                  </a:lnTo>
                  <a:lnTo>
                    <a:pt x="44" y="10"/>
                  </a:lnTo>
                  <a:lnTo>
                    <a:pt x="51" y="7"/>
                  </a:lnTo>
                  <a:lnTo>
                    <a:pt x="58" y="7"/>
                  </a:lnTo>
                  <a:lnTo>
                    <a:pt x="63" y="5"/>
                  </a:lnTo>
                  <a:lnTo>
                    <a:pt x="68" y="5"/>
                  </a:lnTo>
                  <a:lnTo>
                    <a:pt x="70" y="5"/>
                  </a:lnTo>
                  <a:lnTo>
                    <a:pt x="75" y="5"/>
                  </a:lnTo>
                  <a:lnTo>
                    <a:pt x="78" y="3"/>
                  </a:lnTo>
                  <a:lnTo>
                    <a:pt x="83" y="5"/>
                  </a:lnTo>
                  <a:lnTo>
                    <a:pt x="92" y="5"/>
                  </a:lnTo>
                  <a:lnTo>
                    <a:pt x="95" y="5"/>
                  </a:lnTo>
                  <a:lnTo>
                    <a:pt x="99" y="5"/>
                  </a:lnTo>
                  <a:lnTo>
                    <a:pt x="100" y="7"/>
                  </a:lnTo>
                  <a:lnTo>
                    <a:pt x="114" y="10"/>
                  </a:lnTo>
                  <a:lnTo>
                    <a:pt x="116" y="12"/>
                  </a:lnTo>
                  <a:lnTo>
                    <a:pt x="119" y="12"/>
                  </a:lnTo>
                  <a:lnTo>
                    <a:pt x="121" y="13"/>
                  </a:lnTo>
                  <a:lnTo>
                    <a:pt x="124" y="13"/>
                  </a:lnTo>
                  <a:lnTo>
                    <a:pt x="126" y="15"/>
                  </a:lnTo>
                  <a:lnTo>
                    <a:pt x="131" y="18"/>
                  </a:lnTo>
                  <a:lnTo>
                    <a:pt x="133" y="20"/>
                  </a:lnTo>
                  <a:lnTo>
                    <a:pt x="135" y="22"/>
                  </a:lnTo>
                  <a:lnTo>
                    <a:pt x="136" y="24"/>
                  </a:lnTo>
                  <a:lnTo>
                    <a:pt x="138" y="25"/>
                  </a:lnTo>
                  <a:lnTo>
                    <a:pt x="140" y="27"/>
                  </a:lnTo>
                  <a:lnTo>
                    <a:pt x="145" y="32"/>
                  </a:lnTo>
                  <a:lnTo>
                    <a:pt x="145" y="34"/>
                  </a:lnTo>
                  <a:lnTo>
                    <a:pt x="145" y="35"/>
                  </a:lnTo>
                  <a:lnTo>
                    <a:pt x="146" y="41"/>
                  </a:lnTo>
                  <a:lnTo>
                    <a:pt x="146" y="46"/>
                  </a:lnTo>
                  <a:lnTo>
                    <a:pt x="146" y="47"/>
                  </a:lnTo>
                  <a:lnTo>
                    <a:pt x="145" y="49"/>
                  </a:lnTo>
                  <a:lnTo>
                    <a:pt x="145" y="53"/>
                  </a:lnTo>
                  <a:lnTo>
                    <a:pt x="145" y="54"/>
                  </a:lnTo>
                  <a:lnTo>
                    <a:pt x="141" y="59"/>
                  </a:lnTo>
                  <a:lnTo>
                    <a:pt x="140" y="61"/>
                  </a:lnTo>
                  <a:lnTo>
                    <a:pt x="138" y="64"/>
                  </a:lnTo>
                  <a:lnTo>
                    <a:pt x="135" y="66"/>
                  </a:lnTo>
                  <a:lnTo>
                    <a:pt x="133" y="68"/>
                  </a:lnTo>
                  <a:lnTo>
                    <a:pt x="129" y="70"/>
                  </a:lnTo>
                  <a:lnTo>
                    <a:pt x="128" y="71"/>
                  </a:lnTo>
                  <a:lnTo>
                    <a:pt x="124" y="75"/>
                  </a:lnTo>
                  <a:lnTo>
                    <a:pt x="119" y="76"/>
                  </a:lnTo>
                  <a:lnTo>
                    <a:pt x="117" y="78"/>
                  </a:lnTo>
                  <a:lnTo>
                    <a:pt x="114" y="78"/>
                  </a:lnTo>
                  <a:lnTo>
                    <a:pt x="112" y="80"/>
                  </a:lnTo>
                  <a:lnTo>
                    <a:pt x="107" y="80"/>
                  </a:lnTo>
                  <a:lnTo>
                    <a:pt x="106" y="82"/>
                  </a:lnTo>
                  <a:lnTo>
                    <a:pt x="104" y="82"/>
                  </a:lnTo>
                  <a:lnTo>
                    <a:pt x="94" y="83"/>
                  </a:lnTo>
                  <a:lnTo>
                    <a:pt x="88" y="85"/>
                  </a:lnTo>
                  <a:lnTo>
                    <a:pt x="87" y="85"/>
                  </a:lnTo>
                  <a:lnTo>
                    <a:pt x="82" y="85"/>
                  </a:lnTo>
                  <a:lnTo>
                    <a:pt x="78" y="85"/>
                  </a:lnTo>
                  <a:lnTo>
                    <a:pt x="75" y="85"/>
                  </a:lnTo>
                  <a:lnTo>
                    <a:pt x="70" y="85"/>
                  </a:lnTo>
                  <a:lnTo>
                    <a:pt x="66" y="85"/>
                  </a:lnTo>
                  <a:lnTo>
                    <a:pt x="60" y="85"/>
                  </a:lnTo>
                  <a:lnTo>
                    <a:pt x="56" y="83"/>
                  </a:lnTo>
                  <a:lnTo>
                    <a:pt x="49" y="83"/>
                  </a:lnTo>
                  <a:lnTo>
                    <a:pt x="46" y="82"/>
                  </a:lnTo>
                  <a:lnTo>
                    <a:pt x="48" y="83"/>
                  </a:lnTo>
                  <a:lnTo>
                    <a:pt x="41" y="80"/>
                  </a:lnTo>
                  <a:lnTo>
                    <a:pt x="37" y="80"/>
                  </a:lnTo>
                  <a:lnTo>
                    <a:pt x="34" y="78"/>
                  </a:lnTo>
                  <a:lnTo>
                    <a:pt x="29" y="76"/>
                  </a:lnTo>
                  <a:lnTo>
                    <a:pt x="27" y="75"/>
                  </a:lnTo>
                  <a:lnTo>
                    <a:pt x="25" y="73"/>
                  </a:lnTo>
                  <a:lnTo>
                    <a:pt x="20" y="70"/>
                  </a:lnTo>
                  <a:lnTo>
                    <a:pt x="19" y="68"/>
                  </a:lnTo>
                  <a:lnTo>
                    <a:pt x="17" y="66"/>
                  </a:lnTo>
                  <a:lnTo>
                    <a:pt x="15" y="64"/>
                  </a:lnTo>
                  <a:lnTo>
                    <a:pt x="12" y="61"/>
                  </a:lnTo>
                  <a:lnTo>
                    <a:pt x="10" y="58"/>
                  </a:lnTo>
                  <a:lnTo>
                    <a:pt x="8" y="54"/>
                  </a:lnTo>
                  <a:lnTo>
                    <a:pt x="8" y="53"/>
                  </a:lnTo>
                  <a:lnTo>
                    <a:pt x="8" y="49"/>
                  </a:lnTo>
                  <a:lnTo>
                    <a:pt x="8" y="47"/>
                  </a:lnTo>
                  <a:lnTo>
                    <a:pt x="8" y="46"/>
                  </a:lnTo>
                  <a:lnTo>
                    <a:pt x="8" y="44"/>
                  </a:lnTo>
                  <a:lnTo>
                    <a:pt x="8" y="41"/>
                  </a:lnTo>
                  <a:lnTo>
                    <a:pt x="8" y="37"/>
                  </a:lnTo>
                  <a:lnTo>
                    <a:pt x="8" y="35"/>
                  </a:lnTo>
                  <a:lnTo>
                    <a:pt x="10" y="34"/>
                  </a:lnTo>
                  <a:lnTo>
                    <a:pt x="13" y="29"/>
                  </a:lnTo>
                  <a:lnTo>
                    <a:pt x="8" y="27"/>
                  </a:lnTo>
                  <a:close/>
                </a:path>
              </a:pathLst>
            </a:custGeom>
            <a:solidFill>
              <a:srgbClr val="808080"/>
            </a:solidFill>
            <a:ln w="9525">
              <a:noFill/>
              <a:round/>
              <a:headEnd/>
              <a:tailEnd/>
            </a:ln>
          </p:spPr>
          <p:txBody>
            <a:bodyPr/>
            <a:lstStyle/>
            <a:p>
              <a:endParaRPr lang="en-US"/>
            </a:p>
          </p:txBody>
        </p:sp>
        <p:sp>
          <p:nvSpPr>
            <p:cNvPr id="662" name="Freeform 2833"/>
            <p:cNvSpPr>
              <a:spLocks/>
            </p:cNvSpPr>
            <p:nvPr/>
          </p:nvSpPr>
          <p:spPr bwMode="auto">
            <a:xfrm>
              <a:off x="3598" y="2760"/>
              <a:ext cx="154" cy="90"/>
            </a:xfrm>
            <a:custGeom>
              <a:avLst/>
              <a:gdLst>
                <a:gd name="T0" fmla="*/ 2 w 154"/>
                <a:gd name="T1" fmla="*/ 37 h 90"/>
                <a:gd name="T2" fmla="*/ 0 w 154"/>
                <a:gd name="T3" fmla="*/ 46 h 90"/>
                <a:gd name="T4" fmla="*/ 2 w 154"/>
                <a:gd name="T5" fmla="*/ 54 h 90"/>
                <a:gd name="T6" fmla="*/ 10 w 154"/>
                <a:gd name="T7" fmla="*/ 70 h 90"/>
                <a:gd name="T8" fmla="*/ 22 w 154"/>
                <a:gd name="T9" fmla="*/ 78 h 90"/>
                <a:gd name="T10" fmla="*/ 38 w 154"/>
                <a:gd name="T11" fmla="*/ 83 h 90"/>
                <a:gd name="T12" fmla="*/ 55 w 154"/>
                <a:gd name="T13" fmla="*/ 89 h 90"/>
                <a:gd name="T14" fmla="*/ 72 w 154"/>
                <a:gd name="T15" fmla="*/ 90 h 90"/>
                <a:gd name="T16" fmla="*/ 92 w 154"/>
                <a:gd name="T17" fmla="*/ 89 h 90"/>
                <a:gd name="T18" fmla="*/ 116 w 154"/>
                <a:gd name="T19" fmla="*/ 83 h 90"/>
                <a:gd name="T20" fmla="*/ 128 w 154"/>
                <a:gd name="T21" fmla="*/ 78 h 90"/>
                <a:gd name="T22" fmla="*/ 142 w 154"/>
                <a:gd name="T23" fmla="*/ 70 h 90"/>
                <a:gd name="T24" fmla="*/ 149 w 154"/>
                <a:gd name="T25" fmla="*/ 61 h 90"/>
                <a:gd name="T26" fmla="*/ 154 w 154"/>
                <a:gd name="T27" fmla="*/ 49 h 90"/>
                <a:gd name="T28" fmla="*/ 154 w 154"/>
                <a:gd name="T29" fmla="*/ 36 h 90"/>
                <a:gd name="T30" fmla="*/ 143 w 154"/>
                <a:gd name="T31" fmla="*/ 22 h 90"/>
                <a:gd name="T32" fmla="*/ 133 w 154"/>
                <a:gd name="T33" fmla="*/ 14 h 90"/>
                <a:gd name="T34" fmla="*/ 121 w 154"/>
                <a:gd name="T35" fmla="*/ 7 h 90"/>
                <a:gd name="T36" fmla="*/ 97 w 154"/>
                <a:gd name="T37" fmla="*/ 2 h 90"/>
                <a:gd name="T38" fmla="*/ 74 w 154"/>
                <a:gd name="T39" fmla="*/ 0 h 90"/>
                <a:gd name="T40" fmla="*/ 55 w 154"/>
                <a:gd name="T41" fmla="*/ 2 h 90"/>
                <a:gd name="T42" fmla="*/ 34 w 154"/>
                <a:gd name="T43" fmla="*/ 8 h 90"/>
                <a:gd name="T44" fmla="*/ 22 w 154"/>
                <a:gd name="T45" fmla="*/ 14 h 90"/>
                <a:gd name="T46" fmla="*/ 12 w 154"/>
                <a:gd name="T47" fmla="*/ 20 h 90"/>
                <a:gd name="T48" fmla="*/ 22 w 154"/>
                <a:gd name="T49" fmla="*/ 22 h 90"/>
                <a:gd name="T50" fmla="*/ 31 w 154"/>
                <a:gd name="T51" fmla="*/ 15 h 90"/>
                <a:gd name="T52" fmla="*/ 41 w 154"/>
                <a:gd name="T53" fmla="*/ 10 h 90"/>
                <a:gd name="T54" fmla="*/ 63 w 154"/>
                <a:gd name="T55" fmla="*/ 5 h 90"/>
                <a:gd name="T56" fmla="*/ 79 w 154"/>
                <a:gd name="T57" fmla="*/ 3 h 90"/>
                <a:gd name="T58" fmla="*/ 97 w 154"/>
                <a:gd name="T59" fmla="*/ 5 h 90"/>
                <a:gd name="T60" fmla="*/ 120 w 154"/>
                <a:gd name="T61" fmla="*/ 12 h 90"/>
                <a:gd name="T62" fmla="*/ 132 w 154"/>
                <a:gd name="T63" fmla="*/ 19 h 90"/>
                <a:gd name="T64" fmla="*/ 138 w 154"/>
                <a:gd name="T65" fmla="*/ 25 h 90"/>
                <a:gd name="T66" fmla="*/ 145 w 154"/>
                <a:gd name="T67" fmla="*/ 36 h 90"/>
                <a:gd name="T68" fmla="*/ 145 w 154"/>
                <a:gd name="T69" fmla="*/ 49 h 90"/>
                <a:gd name="T70" fmla="*/ 142 w 154"/>
                <a:gd name="T71" fmla="*/ 60 h 90"/>
                <a:gd name="T72" fmla="*/ 133 w 154"/>
                <a:gd name="T73" fmla="*/ 68 h 90"/>
                <a:gd name="T74" fmla="*/ 120 w 154"/>
                <a:gd name="T75" fmla="*/ 77 h 90"/>
                <a:gd name="T76" fmla="*/ 108 w 154"/>
                <a:gd name="T77" fmla="*/ 80 h 90"/>
                <a:gd name="T78" fmla="*/ 89 w 154"/>
                <a:gd name="T79" fmla="*/ 85 h 90"/>
                <a:gd name="T80" fmla="*/ 74 w 154"/>
                <a:gd name="T81" fmla="*/ 85 h 90"/>
                <a:gd name="T82" fmla="*/ 57 w 154"/>
                <a:gd name="T83" fmla="*/ 83 h 90"/>
                <a:gd name="T84" fmla="*/ 41 w 154"/>
                <a:gd name="T85" fmla="*/ 80 h 90"/>
                <a:gd name="T86" fmla="*/ 28 w 154"/>
                <a:gd name="T87" fmla="*/ 75 h 90"/>
                <a:gd name="T88" fmla="*/ 16 w 154"/>
                <a:gd name="T89" fmla="*/ 66 h 90"/>
                <a:gd name="T90" fmla="*/ 9 w 154"/>
                <a:gd name="T91" fmla="*/ 53 h 90"/>
                <a:gd name="T92" fmla="*/ 9 w 154"/>
                <a:gd name="T93" fmla="*/ 46 h 90"/>
                <a:gd name="T94" fmla="*/ 9 w 154"/>
                <a:gd name="T95" fmla="*/ 37 h 90"/>
                <a:gd name="T96" fmla="*/ 9 w 154"/>
                <a:gd name="T97" fmla="*/ 27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4"/>
                <a:gd name="T148" fmla="*/ 0 h 90"/>
                <a:gd name="T149" fmla="*/ 154 w 154"/>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4" h="90">
                  <a:moveTo>
                    <a:pt x="9" y="27"/>
                  </a:moveTo>
                  <a:lnTo>
                    <a:pt x="4" y="32"/>
                  </a:lnTo>
                  <a:lnTo>
                    <a:pt x="2" y="36"/>
                  </a:lnTo>
                  <a:lnTo>
                    <a:pt x="2" y="37"/>
                  </a:lnTo>
                  <a:lnTo>
                    <a:pt x="0" y="39"/>
                  </a:lnTo>
                  <a:lnTo>
                    <a:pt x="0" y="41"/>
                  </a:lnTo>
                  <a:lnTo>
                    <a:pt x="0" y="43"/>
                  </a:lnTo>
                  <a:lnTo>
                    <a:pt x="0" y="46"/>
                  </a:lnTo>
                  <a:lnTo>
                    <a:pt x="0" y="49"/>
                  </a:lnTo>
                  <a:lnTo>
                    <a:pt x="0" y="51"/>
                  </a:lnTo>
                  <a:lnTo>
                    <a:pt x="0" y="53"/>
                  </a:lnTo>
                  <a:lnTo>
                    <a:pt x="2" y="54"/>
                  </a:lnTo>
                  <a:lnTo>
                    <a:pt x="4" y="60"/>
                  </a:lnTo>
                  <a:lnTo>
                    <a:pt x="5" y="63"/>
                  </a:lnTo>
                  <a:lnTo>
                    <a:pt x="9" y="66"/>
                  </a:lnTo>
                  <a:lnTo>
                    <a:pt x="10" y="70"/>
                  </a:lnTo>
                  <a:lnTo>
                    <a:pt x="12" y="72"/>
                  </a:lnTo>
                  <a:lnTo>
                    <a:pt x="14" y="72"/>
                  </a:lnTo>
                  <a:lnTo>
                    <a:pt x="19" y="77"/>
                  </a:lnTo>
                  <a:lnTo>
                    <a:pt x="22" y="78"/>
                  </a:lnTo>
                  <a:lnTo>
                    <a:pt x="24" y="78"/>
                  </a:lnTo>
                  <a:lnTo>
                    <a:pt x="31" y="82"/>
                  </a:lnTo>
                  <a:lnTo>
                    <a:pt x="33" y="83"/>
                  </a:lnTo>
                  <a:lnTo>
                    <a:pt x="38" y="83"/>
                  </a:lnTo>
                  <a:lnTo>
                    <a:pt x="43" y="85"/>
                  </a:lnTo>
                  <a:lnTo>
                    <a:pt x="43" y="87"/>
                  </a:lnTo>
                  <a:lnTo>
                    <a:pt x="48" y="87"/>
                  </a:lnTo>
                  <a:lnTo>
                    <a:pt x="55" y="89"/>
                  </a:lnTo>
                  <a:lnTo>
                    <a:pt x="58" y="90"/>
                  </a:lnTo>
                  <a:lnTo>
                    <a:pt x="65" y="90"/>
                  </a:lnTo>
                  <a:lnTo>
                    <a:pt x="68" y="90"/>
                  </a:lnTo>
                  <a:lnTo>
                    <a:pt x="72" y="90"/>
                  </a:lnTo>
                  <a:lnTo>
                    <a:pt x="80" y="90"/>
                  </a:lnTo>
                  <a:lnTo>
                    <a:pt x="84" y="90"/>
                  </a:lnTo>
                  <a:lnTo>
                    <a:pt x="87" y="90"/>
                  </a:lnTo>
                  <a:lnTo>
                    <a:pt x="92" y="89"/>
                  </a:lnTo>
                  <a:lnTo>
                    <a:pt x="94" y="89"/>
                  </a:lnTo>
                  <a:lnTo>
                    <a:pt x="109" y="85"/>
                  </a:lnTo>
                  <a:lnTo>
                    <a:pt x="111" y="83"/>
                  </a:lnTo>
                  <a:lnTo>
                    <a:pt x="116" y="83"/>
                  </a:lnTo>
                  <a:lnTo>
                    <a:pt x="120" y="82"/>
                  </a:lnTo>
                  <a:lnTo>
                    <a:pt x="123" y="80"/>
                  </a:lnTo>
                  <a:lnTo>
                    <a:pt x="125" y="78"/>
                  </a:lnTo>
                  <a:lnTo>
                    <a:pt x="128" y="78"/>
                  </a:lnTo>
                  <a:lnTo>
                    <a:pt x="133" y="75"/>
                  </a:lnTo>
                  <a:lnTo>
                    <a:pt x="137" y="73"/>
                  </a:lnTo>
                  <a:lnTo>
                    <a:pt x="138" y="72"/>
                  </a:lnTo>
                  <a:lnTo>
                    <a:pt x="142" y="70"/>
                  </a:lnTo>
                  <a:lnTo>
                    <a:pt x="143" y="65"/>
                  </a:lnTo>
                  <a:lnTo>
                    <a:pt x="147" y="65"/>
                  </a:lnTo>
                  <a:lnTo>
                    <a:pt x="149" y="63"/>
                  </a:lnTo>
                  <a:lnTo>
                    <a:pt x="149" y="61"/>
                  </a:lnTo>
                  <a:lnTo>
                    <a:pt x="152" y="58"/>
                  </a:lnTo>
                  <a:lnTo>
                    <a:pt x="152" y="54"/>
                  </a:lnTo>
                  <a:lnTo>
                    <a:pt x="154" y="53"/>
                  </a:lnTo>
                  <a:lnTo>
                    <a:pt x="154" y="49"/>
                  </a:lnTo>
                  <a:lnTo>
                    <a:pt x="154" y="48"/>
                  </a:lnTo>
                  <a:lnTo>
                    <a:pt x="154" y="46"/>
                  </a:lnTo>
                  <a:lnTo>
                    <a:pt x="154" y="39"/>
                  </a:lnTo>
                  <a:lnTo>
                    <a:pt x="154" y="36"/>
                  </a:lnTo>
                  <a:lnTo>
                    <a:pt x="152" y="34"/>
                  </a:lnTo>
                  <a:lnTo>
                    <a:pt x="147" y="25"/>
                  </a:lnTo>
                  <a:lnTo>
                    <a:pt x="145" y="24"/>
                  </a:lnTo>
                  <a:lnTo>
                    <a:pt x="143" y="22"/>
                  </a:lnTo>
                  <a:lnTo>
                    <a:pt x="142" y="19"/>
                  </a:lnTo>
                  <a:lnTo>
                    <a:pt x="138" y="17"/>
                  </a:lnTo>
                  <a:lnTo>
                    <a:pt x="137" y="15"/>
                  </a:lnTo>
                  <a:lnTo>
                    <a:pt x="133" y="14"/>
                  </a:lnTo>
                  <a:lnTo>
                    <a:pt x="130" y="12"/>
                  </a:lnTo>
                  <a:lnTo>
                    <a:pt x="128" y="10"/>
                  </a:lnTo>
                  <a:lnTo>
                    <a:pt x="125" y="8"/>
                  </a:lnTo>
                  <a:lnTo>
                    <a:pt x="121" y="7"/>
                  </a:lnTo>
                  <a:lnTo>
                    <a:pt x="118" y="7"/>
                  </a:lnTo>
                  <a:lnTo>
                    <a:pt x="104" y="2"/>
                  </a:lnTo>
                  <a:lnTo>
                    <a:pt x="99" y="2"/>
                  </a:lnTo>
                  <a:lnTo>
                    <a:pt x="97" y="2"/>
                  </a:lnTo>
                  <a:lnTo>
                    <a:pt x="92" y="2"/>
                  </a:lnTo>
                  <a:lnTo>
                    <a:pt x="84" y="0"/>
                  </a:lnTo>
                  <a:lnTo>
                    <a:pt x="79" y="0"/>
                  </a:lnTo>
                  <a:lnTo>
                    <a:pt x="74" y="0"/>
                  </a:lnTo>
                  <a:lnTo>
                    <a:pt x="70" y="2"/>
                  </a:lnTo>
                  <a:lnTo>
                    <a:pt x="67" y="2"/>
                  </a:lnTo>
                  <a:lnTo>
                    <a:pt x="62" y="2"/>
                  </a:lnTo>
                  <a:lnTo>
                    <a:pt x="55" y="2"/>
                  </a:lnTo>
                  <a:lnTo>
                    <a:pt x="48" y="3"/>
                  </a:lnTo>
                  <a:lnTo>
                    <a:pt x="41" y="5"/>
                  </a:lnTo>
                  <a:lnTo>
                    <a:pt x="38" y="7"/>
                  </a:lnTo>
                  <a:lnTo>
                    <a:pt x="34" y="8"/>
                  </a:lnTo>
                  <a:lnTo>
                    <a:pt x="33" y="10"/>
                  </a:lnTo>
                  <a:lnTo>
                    <a:pt x="29" y="10"/>
                  </a:lnTo>
                  <a:lnTo>
                    <a:pt x="26" y="12"/>
                  </a:lnTo>
                  <a:lnTo>
                    <a:pt x="22" y="14"/>
                  </a:lnTo>
                  <a:lnTo>
                    <a:pt x="21" y="15"/>
                  </a:lnTo>
                  <a:lnTo>
                    <a:pt x="17" y="17"/>
                  </a:lnTo>
                  <a:lnTo>
                    <a:pt x="16" y="19"/>
                  </a:lnTo>
                  <a:lnTo>
                    <a:pt x="12" y="20"/>
                  </a:lnTo>
                  <a:lnTo>
                    <a:pt x="9" y="27"/>
                  </a:lnTo>
                  <a:lnTo>
                    <a:pt x="14" y="29"/>
                  </a:lnTo>
                  <a:lnTo>
                    <a:pt x="19" y="22"/>
                  </a:lnTo>
                  <a:lnTo>
                    <a:pt x="22" y="22"/>
                  </a:lnTo>
                  <a:lnTo>
                    <a:pt x="22" y="19"/>
                  </a:lnTo>
                  <a:lnTo>
                    <a:pt x="26" y="17"/>
                  </a:lnTo>
                  <a:lnTo>
                    <a:pt x="28" y="17"/>
                  </a:lnTo>
                  <a:lnTo>
                    <a:pt x="31" y="15"/>
                  </a:lnTo>
                  <a:lnTo>
                    <a:pt x="33" y="14"/>
                  </a:lnTo>
                  <a:lnTo>
                    <a:pt x="38" y="14"/>
                  </a:lnTo>
                  <a:lnTo>
                    <a:pt x="39" y="12"/>
                  </a:lnTo>
                  <a:lnTo>
                    <a:pt x="41" y="10"/>
                  </a:lnTo>
                  <a:lnTo>
                    <a:pt x="45" y="10"/>
                  </a:lnTo>
                  <a:lnTo>
                    <a:pt x="51" y="7"/>
                  </a:lnTo>
                  <a:lnTo>
                    <a:pt x="58" y="7"/>
                  </a:lnTo>
                  <a:lnTo>
                    <a:pt x="63" y="5"/>
                  </a:lnTo>
                  <a:lnTo>
                    <a:pt x="67" y="5"/>
                  </a:lnTo>
                  <a:lnTo>
                    <a:pt x="70" y="5"/>
                  </a:lnTo>
                  <a:lnTo>
                    <a:pt x="74" y="5"/>
                  </a:lnTo>
                  <a:lnTo>
                    <a:pt x="79" y="3"/>
                  </a:lnTo>
                  <a:lnTo>
                    <a:pt x="84" y="5"/>
                  </a:lnTo>
                  <a:lnTo>
                    <a:pt x="92" y="5"/>
                  </a:lnTo>
                  <a:lnTo>
                    <a:pt x="96" y="5"/>
                  </a:lnTo>
                  <a:lnTo>
                    <a:pt x="97" y="5"/>
                  </a:lnTo>
                  <a:lnTo>
                    <a:pt x="101" y="7"/>
                  </a:lnTo>
                  <a:lnTo>
                    <a:pt x="113" y="10"/>
                  </a:lnTo>
                  <a:lnTo>
                    <a:pt x="116" y="10"/>
                  </a:lnTo>
                  <a:lnTo>
                    <a:pt x="120" y="12"/>
                  </a:lnTo>
                  <a:lnTo>
                    <a:pt x="121" y="14"/>
                  </a:lnTo>
                  <a:lnTo>
                    <a:pt x="125" y="14"/>
                  </a:lnTo>
                  <a:lnTo>
                    <a:pt x="126" y="15"/>
                  </a:lnTo>
                  <a:lnTo>
                    <a:pt x="132" y="19"/>
                  </a:lnTo>
                  <a:lnTo>
                    <a:pt x="133" y="20"/>
                  </a:lnTo>
                  <a:lnTo>
                    <a:pt x="135" y="22"/>
                  </a:lnTo>
                  <a:lnTo>
                    <a:pt x="137" y="24"/>
                  </a:lnTo>
                  <a:lnTo>
                    <a:pt x="138" y="25"/>
                  </a:lnTo>
                  <a:lnTo>
                    <a:pt x="140" y="27"/>
                  </a:lnTo>
                  <a:lnTo>
                    <a:pt x="143" y="32"/>
                  </a:lnTo>
                  <a:lnTo>
                    <a:pt x="143" y="34"/>
                  </a:lnTo>
                  <a:lnTo>
                    <a:pt x="145" y="36"/>
                  </a:lnTo>
                  <a:lnTo>
                    <a:pt x="147" y="39"/>
                  </a:lnTo>
                  <a:lnTo>
                    <a:pt x="147" y="46"/>
                  </a:lnTo>
                  <a:lnTo>
                    <a:pt x="147" y="48"/>
                  </a:lnTo>
                  <a:lnTo>
                    <a:pt x="145" y="49"/>
                  </a:lnTo>
                  <a:lnTo>
                    <a:pt x="145" y="51"/>
                  </a:lnTo>
                  <a:lnTo>
                    <a:pt x="145" y="53"/>
                  </a:lnTo>
                  <a:lnTo>
                    <a:pt x="143" y="54"/>
                  </a:lnTo>
                  <a:lnTo>
                    <a:pt x="142" y="60"/>
                  </a:lnTo>
                  <a:lnTo>
                    <a:pt x="140" y="61"/>
                  </a:lnTo>
                  <a:lnTo>
                    <a:pt x="137" y="65"/>
                  </a:lnTo>
                  <a:lnTo>
                    <a:pt x="135" y="66"/>
                  </a:lnTo>
                  <a:lnTo>
                    <a:pt x="133" y="68"/>
                  </a:lnTo>
                  <a:lnTo>
                    <a:pt x="130" y="70"/>
                  </a:lnTo>
                  <a:lnTo>
                    <a:pt x="128" y="72"/>
                  </a:lnTo>
                  <a:lnTo>
                    <a:pt x="123" y="75"/>
                  </a:lnTo>
                  <a:lnTo>
                    <a:pt x="120" y="77"/>
                  </a:lnTo>
                  <a:lnTo>
                    <a:pt x="116" y="78"/>
                  </a:lnTo>
                  <a:lnTo>
                    <a:pt x="114" y="78"/>
                  </a:lnTo>
                  <a:lnTo>
                    <a:pt x="111" y="78"/>
                  </a:lnTo>
                  <a:lnTo>
                    <a:pt x="108" y="80"/>
                  </a:lnTo>
                  <a:lnTo>
                    <a:pt x="106" y="82"/>
                  </a:lnTo>
                  <a:lnTo>
                    <a:pt x="104" y="82"/>
                  </a:lnTo>
                  <a:lnTo>
                    <a:pt x="92" y="83"/>
                  </a:lnTo>
                  <a:lnTo>
                    <a:pt x="89" y="85"/>
                  </a:lnTo>
                  <a:lnTo>
                    <a:pt x="87" y="85"/>
                  </a:lnTo>
                  <a:lnTo>
                    <a:pt x="82" y="85"/>
                  </a:lnTo>
                  <a:lnTo>
                    <a:pt x="79" y="85"/>
                  </a:lnTo>
                  <a:lnTo>
                    <a:pt x="74" y="85"/>
                  </a:lnTo>
                  <a:lnTo>
                    <a:pt x="68" y="85"/>
                  </a:lnTo>
                  <a:lnTo>
                    <a:pt x="67" y="85"/>
                  </a:lnTo>
                  <a:lnTo>
                    <a:pt x="60" y="85"/>
                  </a:lnTo>
                  <a:lnTo>
                    <a:pt x="57" y="83"/>
                  </a:lnTo>
                  <a:lnTo>
                    <a:pt x="50" y="83"/>
                  </a:lnTo>
                  <a:lnTo>
                    <a:pt x="46" y="82"/>
                  </a:lnTo>
                  <a:lnTo>
                    <a:pt x="48" y="83"/>
                  </a:lnTo>
                  <a:lnTo>
                    <a:pt x="41" y="80"/>
                  </a:lnTo>
                  <a:lnTo>
                    <a:pt x="38" y="78"/>
                  </a:lnTo>
                  <a:lnTo>
                    <a:pt x="34" y="78"/>
                  </a:lnTo>
                  <a:lnTo>
                    <a:pt x="29" y="77"/>
                  </a:lnTo>
                  <a:lnTo>
                    <a:pt x="28" y="75"/>
                  </a:lnTo>
                  <a:lnTo>
                    <a:pt x="26" y="73"/>
                  </a:lnTo>
                  <a:lnTo>
                    <a:pt x="21" y="70"/>
                  </a:lnTo>
                  <a:lnTo>
                    <a:pt x="19" y="68"/>
                  </a:lnTo>
                  <a:lnTo>
                    <a:pt x="16" y="66"/>
                  </a:lnTo>
                  <a:lnTo>
                    <a:pt x="16" y="65"/>
                  </a:lnTo>
                  <a:lnTo>
                    <a:pt x="12" y="61"/>
                  </a:lnTo>
                  <a:lnTo>
                    <a:pt x="10" y="58"/>
                  </a:lnTo>
                  <a:lnTo>
                    <a:pt x="9" y="53"/>
                  </a:lnTo>
                  <a:lnTo>
                    <a:pt x="9" y="51"/>
                  </a:lnTo>
                  <a:lnTo>
                    <a:pt x="9" y="49"/>
                  </a:lnTo>
                  <a:lnTo>
                    <a:pt x="9" y="48"/>
                  </a:lnTo>
                  <a:lnTo>
                    <a:pt x="9" y="46"/>
                  </a:lnTo>
                  <a:lnTo>
                    <a:pt x="9" y="44"/>
                  </a:lnTo>
                  <a:lnTo>
                    <a:pt x="9" y="41"/>
                  </a:lnTo>
                  <a:lnTo>
                    <a:pt x="9" y="39"/>
                  </a:lnTo>
                  <a:lnTo>
                    <a:pt x="9" y="37"/>
                  </a:lnTo>
                  <a:lnTo>
                    <a:pt x="9" y="36"/>
                  </a:lnTo>
                  <a:lnTo>
                    <a:pt x="10" y="34"/>
                  </a:lnTo>
                  <a:lnTo>
                    <a:pt x="14" y="29"/>
                  </a:lnTo>
                  <a:lnTo>
                    <a:pt x="9" y="27"/>
                  </a:lnTo>
                  <a:close/>
                </a:path>
              </a:pathLst>
            </a:custGeom>
            <a:solidFill>
              <a:srgbClr val="808080"/>
            </a:solidFill>
            <a:ln w="9525">
              <a:noFill/>
              <a:round/>
              <a:headEnd/>
              <a:tailEnd/>
            </a:ln>
          </p:spPr>
          <p:txBody>
            <a:bodyPr/>
            <a:lstStyle/>
            <a:p>
              <a:endParaRPr lang="en-US"/>
            </a:p>
          </p:txBody>
        </p:sp>
        <p:sp>
          <p:nvSpPr>
            <p:cNvPr id="663" name="Freeform 2834"/>
            <p:cNvSpPr>
              <a:spLocks/>
            </p:cNvSpPr>
            <p:nvPr/>
          </p:nvSpPr>
          <p:spPr bwMode="auto">
            <a:xfrm>
              <a:off x="3626" y="2733"/>
              <a:ext cx="115" cy="112"/>
            </a:xfrm>
            <a:custGeom>
              <a:avLst/>
              <a:gdLst>
                <a:gd name="T0" fmla="*/ 76 w 115"/>
                <a:gd name="T1" fmla="*/ 3 h 112"/>
                <a:gd name="T2" fmla="*/ 69 w 115"/>
                <a:gd name="T3" fmla="*/ 1 h 112"/>
                <a:gd name="T4" fmla="*/ 63 w 115"/>
                <a:gd name="T5" fmla="*/ 1 h 112"/>
                <a:gd name="T6" fmla="*/ 56 w 115"/>
                <a:gd name="T7" fmla="*/ 1 h 112"/>
                <a:gd name="T8" fmla="*/ 49 w 115"/>
                <a:gd name="T9" fmla="*/ 1 h 112"/>
                <a:gd name="T10" fmla="*/ 42 w 115"/>
                <a:gd name="T11" fmla="*/ 3 h 112"/>
                <a:gd name="T12" fmla="*/ 32 w 115"/>
                <a:gd name="T13" fmla="*/ 6 h 112"/>
                <a:gd name="T14" fmla="*/ 27 w 115"/>
                <a:gd name="T15" fmla="*/ 10 h 112"/>
                <a:gd name="T16" fmla="*/ 22 w 115"/>
                <a:gd name="T17" fmla="*/ 13 h 112"/>
                <a:gd name="T18" fmla="*/ 18 w 115"/>
                <a:gd name="T19" fmla="*/ 17 h 112"/>
                <a:gd name="T20" fmla="*/ 15 w 115"/>
                <a:gd name="T21" fmla="*/ 20 h 112"/>
                <a:gd name="T22" fmla="*/ 10 w 115"/>
                <a:gd name="T23" fmla="*/ 25 h 112"/>
                <a:gd name="T24" fmla="*/ 5 w 115"/>
                <a:gd name="T25" fmla="*/ 34 h 112"/>
                <a:gd name="T26" fmla="*/ 3 w 115"/>
                <a:gd name="T27" fmla="*/ 42 h 112"/>
                <a:gd name="T28" fmla="*/ 0 w 115"/>
                <a:gd name="T29" fmla="*/ 47 h 112"/>
                <a:gd name="T30" fmla="*/ 0 w 115"/>
                <a:gd name="T31" fmla="*/ 54 h 112"/>
                <a:gd name="T32" fmla="*/ 0 w 115"/>
                <a:gd name="T33" fmla="*/ 63 h 112"/>
                <a:gd name="T34" fmla="*/ 1 w 115"/>
                <a:gd name="T35" fmla="*/ 70 h 112"/>
                <a:gd name="T36" fmla="*/ 3 w 115"/>
                <a:gd name="T37" fmla="*/ 80 h 112"/>
                <a:gd name="T38" fmla="*/ 8 w 115"/>
                <a:gd name="T39" fmla="*/ 85 h 112"/>
                <a:gd name="T40" fmla="*/ 10 w 115"/>
                <a:gd name="T41" fmla="*/ 92 h 112"/>
                <a:gd name="T42" fmla="*/ 15 w 115"/>
                <a:gd name="T43" fmla="*/ 95 h 112"/>
                <a:gd name="T44" fmla="*/ 18 w 115"/>
                <a:gd name="T45" fmla="*/ 100 h 112"/>
                <a:gd name="T46" fmla="*/ 23 w 115"/>
                <a:gd name="T47" fmla="*/ 104 h 112"/>
                <a:gd name="T48" fmla="*/ 32 w 115"/>
                <a:gd name="T49" fmla="*/ 107 h 112"/>
                <a:gd name="T50" fmla="*/ 40 w 115"/>
                <a:gd name="T51" fmla="*/ 110 h 112"/>
                <a:gd name="T52" fmla="*/ 47 w 115"/>
                <a:gd name="T53" fmla="*/ 112 h 112"/>
                <a:gd name="T54" fmla="*/ 54 w 115"/>
                <a:gd name="T55" fmla="*/ 112 h 112"/>
                <a:gd name="T56" fmla="*/ 61 w 115"/>
                <a:gd name="T57" fmla="*/ 112 h 112"/>
                <a:gd name="T58" fmla="*/ 66 w 115"/>
                <a:gd name="T59" fmla="*/ 110 h 112"/>
                <a:gd name="T60" fmla="*/ 73 w 115"/>
                <a:gd name="T61" fmla="*/ 110 h 112"/>
                <a:gd name="T62" fmla="*/ 81 w 115"/>
                <a:gd name="T63" fmla="*/ 105 h 112"/>
                <a:gd name="T64" fmla="*/ 86 w 115"/>
                <a:gd name="T65" fmla="*/ 104 h 112"/>
                <a:gd name="T66" fmla="*/ 92 w 115"/>
                <a:gd name="T67" fmla="*/ 100 h 112"/>
                <a:gd name="T68" fmla="*/ 97 w 115"/>
                <a:gd name="T69" fmla="*/ 97 h 112"/>
                <a:gd name="T70" fmla="*/ 100 w 115"/>
                <a:gd name="T71" fmla="*/ 93 h 112"/>
                <a:gd name="T72" fmla="*/ 105 w 115"/>
                <a:gd name="T73" fmla="*/ 87 h 112"/>
                <a:gd name="T74" fmla="*/ 110 w 115"/>
                <a:gd name="T75" fmla="*/ 78 h 112"/>
                <a:gd name="T76" fmla="*/ 114 w 115"/>
                <a:gd name="T77" fmla="*/ 70 h 112"/>
                <a:gd name="T78" fmla="*/ 115 w 115"/>
                <a:gd name="T79" fmla="*/ 63 h 112"/>
                <a:gd name="T80" fmla="*/ 115 w 115"/>
                <a:gd name="T81" fmla="*/ 52 h 112"/>
                <a:gd name="T82" fmla="*/ 115 w 115"/>
                <a:gd name="T83" fmla="*/ 46 h 112"/>
                <a:gd name="T84" fmla="*/ 112 w 115"/>
                <a:gd name="T85" fmla="*/ 37 h 112"/>
                <a:gd name="T86" fmla="*/ 109 w 115"/>
                <a:gd name="T87" fmla="*/ 27 h 112"/>
                <a:gd name="T88" fmla="*/ 105 w 115"/>
                <a:gd name="T89" fmla="*/ 22 h 112"/>
                <a:gd name="T90" fmla="*/ 102 w 115"/>
                <a:gd name="T91" fmla="*/ 17 h 112"/>
                <a:gd name="T92" fmla="*/ 95 w 115"/>
                <a:gd name="T93" fmla="*/ 12 h 112"/>
                <a:gd name="T94" fmla="*/ 90 w 115"/>
                <a:gd name="T95" fmla="*/ 8 h 1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5"/>
                <a:gd name="T145" fmla="*/ 0 h 112"/>
                <a:gd name="T146" fmla="*/ 115 w 115"/>
                <a:gd name="T147" fmla="*/ 112 h 1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5" h="112">
                  <a:moveTo>
                    <a:pt x="83" y="5"/>
                  </a:moveTo>
                  <a:lnTo>
                    <a:pt x="80" y="3"/>
                  </a:lnTo>
                  <a:lnTo>
                    <a:pt x="78" y="3"/>
                  </a:lnTo>
                  <a:lnTo>
                    <a:pt x="76" y="3"/>
                  </a:lnTo>
                  <a:lnTo>
                    <a:pt x="75" y="1"/>
                  </a:lnTo>
                  <a:lnTo>
                    <a:pt x="73" y="1"/>
                  </a:lnTo>
                  <a:lnTo>
                    <a:pt x="71" y="1"/>
                  </a:lnTo>
                  <a:lnTo>
                    <a:pt x="69" y="1"/>
                  </a:lnTo>
                  <a:lnTo>
                    <a:pt x="68" y="1"/>
                  </a:lnTo>
                  <a:lnTo>
                    <a:pt x="66" y="1"/>
                  </a:lnTo>
                  <a:lnTo>
                    <a:pt x="64" y="1"/>
                  </a:lnTo>
                  <a:lnTo>
                    <a:pt x="63" y="1"/>
                  </a:lnTo>
                  <a:lnTo>
                    <a:pt x="61" y="1"/>
                  </a:lnTo>
                  <a:lnTo>
                    <a:pt x="59" y="0"/>
                  </a:lnTo>
                  <a:lnTo>
                    <a:pt x="57" y="0"/>
                  </a:lnTo>
                  <a:lnTo>
                    <a:pt x="56" y="1"/>
                  </a:lnTo>
                  <a:lnTo>
                    <a:pt x="54" y="1"/>
                  </a:lnTo>
                  <a:lnTo>
                    <a:pt x="52" y="1"/>
                  </a:lnTo>
                  <a:lnTo>
                    <a:pt x="51" y="1"/>
                  </a:lnTo>
                  <a:lnTo>
                    <a:pt x="49" y="1"/>
                  </a:lnTo>
                  <a:lnTo>
                    <a:pt x="47" y="1"/>
                  </a:lnTo>
                  <a:lnTo>
                    <a:pt x="46" y="1"/>
                  </a:lnTo>
                  <a:lnTo>
                    <a:pt x="44" y="3"/>
                  </a:lnTo>
                  <a:lnTo>
                    <a:pt x="42" y="3"/>
                  </a:lnTo>
                  <a:lnTo>
                    <a:pt x="37" y="5"/>
                  </a:lnTo>
                  <a:lnTo>
                    <a:pt x="35" y="5"/>
                  </a:lnTo>
                  <a:lnTo>
                    <a:pt x="34" y="6"/>
                  </a:lnTo>
                  <a:lnTo>
                    <a:pt x="32" y="6"/>
                  </a:lnTo>
                  <a:lnTo>
                    <a:pt x="30" y="6"/>
                  </a:lnTo>
                  <a:lnTo>
                    <a:pt x="30" y="8"/>
                  </a:lnTo>
                  <a:lnTo>
                    <a:pt x="29" y="10"/>
                  </a:lnTo>
                  <a:lnTo>
                    <a:pt x="27" y="10"/>
                  </a:lnTo>
                  <a:lnTo>
                    <a:pt x="25" y="10"/>
                  </a:lnTo>
                  <a:lnTo>
                    <a:pt x="23" y="12"/>
                  </a:lnTo>
                  <a:lnTo>
                    <a:pt x="23" y="13"/>
                  </a:lnTo>
                  <a:lnTo>
                    <a:pt x="22" y="13"/>
                  </a:lnTo>
                  <a:lnTo>
                    <a:pt x="20" y="13"/>
                  </a:lnTo>
                  <a:lnTo>
                    <a:pt x="20" y="15"/>
                  </a:lnTo>
                  <a:lnTo>
                    <a:pt x="18" y="15"/>
                  </a:lnTo>
                  <a:lnTo>
                    <a:pt x="18" y="17"/>
                  </a:lnTo>
                  <a:lnTo>
                    <a:pt x="17" y="17"/>
                  </a:lnTo>
                  <a:lnTo>
                    <a:pt x="17" y="18"/>
                  </a:lnTo>
                  <a:lnTo>
                    <a:pt x="15" y="18"/>
                  </a:lnTo>
                  <a:lnTo>
                    <a:pt x="15" y="20"/>
                  </a:lnTo>
                  <a:lnTo>
                    <a:pt x="15" y="22"/>
                  </a:lnTo>
                  <a:lnTo>
                    <a:pt x="13" y="22"/>
                  </a:lnTo>
                  <a:lnTo>
                    <a:pt x="11" y="24"/>
                  </a:lnTo>
                  <a:lnTo>
                    <a:pt x="10" y="25"/>
                  </a:lnTo>
                  <a:lnTo>
                    <a:pt x="10" y="27"/>
                  </a:lnTo>
                  <a:lnTo>
                    <a:pt x="8" y="29"/>
                  </a:lnTo>
                  <a:lnTo>
                    <a:pt x="8" y="30"/>
                  </a:lnTo>
                  <a:lnTo>
                    <a:pt x="5" y="34"/>
                  </a:lnTo>
                  <a:lnTo>
                    <a:pt x="3" y="37"/>
                  </a:lnTo>
                  <a:lnTo>
                    <a:pt x="3" y="39"/>
                  </a:lnTo>
                  <a:lnTo>
                    <a:pt x="3" y="41"/>
                  </a:lnTo>
                  <a:lnTo>
                    <a:pt x="3" y="42"/>
                  </a:lnTo>
                  <a:lnTo>
                    <a:pt x="1" y="42"/>
                  </a:lnTo>
                  <a:lnTo>
                    <a:pt x="1" y="44"/>
                  </a:lnTo>
                  <a:lnTo>
                    <a:pt x="1" y="46"/>
                  </a:lnTo>
                  <a:lnTo>
                    <a:pt x="0" y="47"/>
                  </a:lnTo>
                  <a:lnTo>
                    <a:pt x="0" y="49"/>
                  </a:lnTo>
                  <a:lnTo>
                    <a:pt x="0" y="51"/>
                  </a:lnTo>
                  <a:lnTo>
                    <a:pt x="0" y="52"/>
                  </a:lnTo>
                  <a:lnTo>
                    <a:pt x="0" y="54"/>
                  </a:lnTo>
                  <a:lnTo>
                    <a:pt x="0" y="56"/>
                  </a:lnTo>
                  <a:lnTo>
                    <a:pt x="0" y="58"/>
                  </a:lnTo>
                  <a:lnTo>
                    <a:pt x="0" y="61"/>
                  </a:lnTo>
                  <a:lnTo>
                    <a:pt x="0" y="63"/>
                  </a:lnTo>
                  <a:lnTo>
                    <a:pt x="0" y="64"/>
                  </a:lnTo>
                  <a:lnTo>
                    <a:pt x="0" y="66"/>
                  </a:lnTo>
                  <a:lnTo>
                    <a:pt x="0" y="68"/>
                  </a:lnTo>
                  <a:lnTo>
                    <a:pt x="1" y="70"/>
                  </a:lnTo>
                  <a:lnTo>
                    <a:pt x="1" y="71"/>
                  </a:lnTo>
                  <a:lnTo>
                    <a:pt x="1" y="73"/>
                  </a:lnTo>
                  <a:lnTo>
                    <a:pt x="1" y="75"/>
                  </a:lnTo>
                  <a:lnTo>
                    <a:pt x="3" y="80"/>
                  </a:lnTo>
                  <a:lnTo>
                    <a:pt x="5" y="81"/>
                  </a:lnTo>
                  <a:lnTo>
                    <a:pt x="5" y="83"/>
                  </a:lnTo>
                  <a:lnTo>
                    <a:pt x="6" y="85"/>
                  </a:lnTo>
                  <a:lnTo>
                    <a:pt x="8" y="85"/>
                  </a:lnTo>
                  <a:lnTo>
                    <a:pt x="8" y="87"/>
                  </a:lnTo>
                  <a:lnTo>
                    <a:pt x="10" y="88"/>
                  </a:lnTo>
                  <a:lnTo>
                    <a:pt x="10" y="90"/>
                  </a:lnTo>
                  <a:lnTo>
                    <a:pt x="10" y="92"/>
                  </a:lnTo>
                  <a:lnTo>
                    <a:pt x="11" y="92"/>
                  </a:lnTo>
                  <a:lnTo>
                    <a:pt x="13" y="93"/>
                  </a:lnTo>
                  <a:lnTo>
                    <a:pt x="15" y="93"/>
                  </a:lnTo>
                  <a:lnTo>
                    <a:pt x="15" y="95"/>
                  </a:lnTo>
                  <a:lnTo>
                    <a:pt x="15" y="97"/>
                  </a:lnTo>
                  <a:lnTo>
                    <a:pt x="17" y="97"/>
                  </a:lnTo>
                  <a:lnTo>
                    <a:pt x="18" y="99"/>
                  </a:lnTo>
                  <a:lnTo>
                    <a:pt x="18" y="100"/>
                  </a:lnTo>
                  <a:lnTo>
                    <a:pt x="20" y="100"/>
                  </a:lnTo>
                  <a:lnTo>
                    <a:pt x="22" y="100"/>
                  </a:lnTo>
                  <a:lnTo>
                    <a:pt x="23" y="102"/>
                  </a:lnTo>
                  <a:lnTo>
                    <a:pt x="23" y="104"/>
                  </a:lnTo>
                  <a:lnTo>
                    <a:pt x="25" y="104"/>
                  </a:lnTo>
                  <a:lnTo>
                    <a:pt x="25" y="105"/>
                  </a:lnTo>
                  <a:lnTo>
                    <a:pt x="29" y="105"/>
                  </a:lnTo>
                  <a:lnTo>
                    <a:pt x="32" y="107"/>
                  </a:lnTo>
                  <a:lnTo>
                    <a:pt x="35" y="109"/>
                  </a:lnTo>
                  <a:lnTo>
                    <a:pt x="37" y="109"/>
                  </a:lnTo>
                  <a:lnTo>
                    <a:pt x="39" y="110"/>
                  </a:lnTo>
                  <a:lnTo>
                    <a:pt x="40" y="110"/>
                  </a:lnTo>
                  <a:lnTo>
                    <a:pt x="42" y="110"/>
                  </a:lnTo>
                  <a:lnTo>
                    <a:pt x="44" y="110"/>
                  </a:lnTo>
                  <a:lnTo>
                    <a:pt x="46" y="112"/>
                  </a:lnTo>
                  <a:lnTo>
                    <a:pt x="47" y="112"/>
                  </a:lnTo>
                  <a:lnTo>
                    <a:pt x="49" y="112"/>
                  </a:lnTo>
                  <a:lnTo>
                    <a:pt x="51" y="112"/>
                  </a:lnTo>
                  <a:lnTo>
                    <a:pt x="52" y="112"/>
                  </a:lnTo>
                  <a:lnTo>
                    <a:pt x="54" y="112"/>
                  </a:lnTo>
                  <a:lnTo>
                    <a:pt x="56" y="112"/>
                  </a:lnTo>
                  <a:lnTo>
                    <a:pt x="57" y="112"/>
                  </a:lnTo>
                  <a:lnTo>
                    <a:pt x="59" y="112"/>
                  </a:lnTo>
                  <a:lnTo>
                    <a:pt x="61" y="112"/>
                  </a:lnTo>
                  <a:lnTo>
                    <a:pt x="63" y="112"/>
                  </a:lnTo>
                  <a:lnTo>
                    <a:pt x="64" y="112"/>
                  </a:lnTo>
                  <a:lnTo>
                    <a:pt x="64" y="110"/>
                  </a:lnTo>
                  <a:lnTo>
                    <a:pt x="66" y="110"/>
                  </a:lnTo>
                  <a:lnTo>
                    <a:pt x="68" y="110"/>
                  </a:lnTo>
                  <a:lnTo>
                    <a:pt x="69" y="110"/>
                  </a:lnTo>
                  <a:lnTo>
                    <a:pt x="71" y="110"/>
                  </a:lnTo>
                  <a:lnTo>
                    <a:pt x="73" y="110"/>
                  </a:lnTo>
                  <a:lnTo>
                    <a:pt x="78" y="107"/>
                  </a:lnTo>
                  <a:lnTo>
                    <a:pt x="80" y="107"/>
                  </a:lnTo>
                  <a:lnTo>
                    <a:pt x="81" y="107"/>
                  </a:lnTo>
                  <a:lnTo>
                    <a:pt x="81" y="105"/>
                  </a:lnTo>
                  <a:lnTo>
                    <a:pt x="83" y="105"/>
                  </a:lnTo>
                  <a:lnTo>
                    <a:pt x="85" y="105"/>
                  </a:lnTo>
                  <a:lnTo>
                    <a:pt x="85" y="104"/>
                  </a:lnTo>
                  <a:lnTo>
                    <a:pt x="86" y="104"/>
                  </a:lnTo>
                  <a:lnTo>
                    <a:pt x="88" y="104"/>
                  </a:lnTo>
                  <a:lnTo>
                    <a:pt x="90" y="102"/>
                  </a:lnTo>
                  <a:lnTo>
                    <a:pt x="90" y="100"/>
                  </a:lnTo>
                  <a:lnTo>
                    <a:pt x="92" y="100"/>
                  </a:lnTo>
                  <a:lnTo>
                    <a:pt x="93" y="99"/>
                  </a:lnTo>
                  <a:lnTo>
                    <a:pt x="95" y="99"/>
                  </a:lnTo>
                  <a:lnTo>
                    <a:pt x="95" y="97"/>
                  </a:lnTo>
                  <a:lnTo>
                    <a:pt x="97" y="97"/>
                  </a:lnTo>
                  <a:lnTo>
                    <a:pt x="97" y="95"/>
                  </a:lnTo>
                  <a:lnTo>
                    <a:pt x="98" y="95"/>
                  </a:lnTo>
                  <a:lnTo>
                    <a:pt x="98" y="93"/>
                  </a:lnTo>
                  <a:lnTo>
                    <a:pt x="100" y="93"/>
                  </a:lnTo>
                  <a:lnTo>
                    <a:pt x="102" y="92"/>
                  </a:lnTo>
                  <a:lnTo>
                    <a:pt x="102" y="90"/>
                  </a:lnTo>
                  <a:lnTo>
                    <a:pt x="104" y="88"/>
                  </a:lnTo>
                  <a:lnTo>
                    <a:pt x="105" y="87"/>
                  </a:lnTo>
                  <a:lnTo>
                    <a:pt x="105" y="85"/>
                  </a:lnTo>
                  <a:lnTo>
                    <a:pt x="107" y="83"/>
                  </a:lnTo>
                  <a:lnTo>
                    <a:pt x="107" y="81"/>
                  </a:lnTo>
                  <a:lnTo>
                    <a:pt x="110" y="78"/>
                  </a:lnTo>
                  <a:lnTo>
                    <a:pt x="110" y="75"/>
                  </a:lnTo>
                  <a:lnTo>
                    <a:pt x="112" y="71"/>
                  </a:lnTo>
                  <a:lnTo>
                    <a:pt x="112" y="70"/>
                  </a:lnTo>
                  <a:lnTo>
                    <a:pt x="114" y="70"/>
                  </a:lnTo>
                  <a:lnTo>
                    <a:pt x="114" y="68"/>
                  </a:lnTo>
                  <a:lnTo>
                    <a:pt x="114" y="66"/>
                  </a:lnTo>
                  <a:lnTo>
                    <a:pt x="115" y="64"/>
                  </a:lnTo>
                  <a:lnTo>
                    <a:pt x="115" y="63"/>
                  </a:lnTo>
                  <a:lnTo>
                    <a:pt x="115" y="61"/>
                  </a:lnTo>
                  <a:lnTo>
                    <a:pt x="115" y="58"/>
                  </a:lnTo>
                  <a:lnTo>
                    <a:pt x="115" y="54"/>
                  </a:lnTo>
                  <a:lnTo>
                    <a:pt x="115" y="52"/>
                  </a:lnTo>
                  <a:lnTo>
                    <a:pt x="115" y="51"/>
                  </a:lnTo>
                  <a:lnTo>
                    <a:pt x="115" y="49"/>
                  </a:lnTo>
                  <a:lnTo>
                    <a:pt x="115" y="47"/>
                  </a:lnTo>
                  <a:lnTo>
                    <a:pt x="115" y="46"/>
                  </a:lnTo>
                  <a:lnTo>
                    <a:pt x="114" y="42"/>
                  </a:lnTo>
                  <a:lnTo>
                    <a:pt x="114" y="41"/>
                  </a:lnTo>
                  <a:lnTo>
                    <a:pt x="114" y="39"/>
                  </a:lnTo>
                  <a:lnTo>
                    <a:pt x="112" y="37"/>
                  </a:lnTo>
                  <a:lnTo>
                    <a:pt x="110" y="32"/>
                  </a:lnTo>
                  <a:lnTo>
                    <a:pt x="110" y="29"/>
                  </a:lnTo>
                  <a:lnTo>
                    <a:pt x="109" y="29"/>
                  </a:lnTo>
                  <a:lnTo>
                    <a:pt x="109" y="27"/>
                  </a:lnTo>
                  <a:lnTo>
                    <a:pt x="107" y="27"/>
                  </a:lnTo>
                  <a:lnTo>
                    <a:pt x="107" y="25"/>
                  </a:lnTo>
                  <a:lnTo>
                    <a:pt x="105" y="24"/>
                  </a:lnTo>
                  <a:lnTo>
                    <a:pt x="105" y="22"/>
                  </a:lnTo>
                  <a:lnTo>
                    <a:pt x="104" y="22"/>
                  </a:lnTo>
                  <a:lnTo>
                    <a:pt x="104" y="20"/>
                  </a:lnTo>
                  <a:lnTo>
                    <a:pt x="102" y="18"/>
                  </a:lnTo>
                  <a:lnTo>
                    <a:pt x="102" y="17"/>
                  </a:lnTo>
                  <a:lnTo>
                    <a:pt x="100" y="17"/>
                  </a:lnTo>
                  <a:lnTo>
                    <a:pt x="98" y="15"/>
                  </a:lnTo>
                  <a:lnTo>
                    <a:pt x="97" y="13"/>
                  </a:lnTo>
                  <a:lnTo>
                    <a:pt x="95" y="12"/>
                  </a:lnTo>
                  <a:lnTo>
                    <a:pt x="93" y="10"/>
                  </a:lnTo>
                  <a:lnTo>
                    <a:pt x="92" y="10"/>
                  </a:lnTo>
                  <a:lnTo>
                    <a:pt x="90" y="10"/>
                  </a:lnTo>
                  <a:lnTo>
                    <a:pt x="90" y="8"/>
                  </a:lnTo>
                  <a:lnTo>
                    <a:pt x="86" y="6"/>
                  </a:lnTo>
                  <a:lnTo>
                    <a:pt x="83" y="5"/>
                  </a:lnTo>
                  <a:close/>
                </a:path>
              </a:pathLst>
            </a:custGeom>
            <a:solidFill>
              <a:srgbClr val="808080"/>
            </a:solidFill>
            <a:ln w="9525">
              <a:noFill/>
              <a:round/>
              <a:headEnd/>
              <a:tailEnd/>
            </a:ln>
          </p:spPr>
          <p:txBody>
            <a:bodyPr/>
            <a:lstStyle/>
            <a:p>
              <a:endParaRPr lang="en-US"/>
            </a:p>
          </p:txBody>
        </p:sp>
        <p:sp>
          <p:nvSpPr>
            <p:cNvPr id="664" name="Freeform 2835"/>
            <p:cNvSpPr>
              <a:spLocks/>
            </p:cNvSpPr>
            <p:nvPr/>
          </p:nvSpPr>
          <p:spPr bwMode="auto">
            <a:xfrm>
              <a:off x="3626" y="2671"/>
              <a:ext cx="115" cy="111"/>
            </a:xfrm>
            <a:custGeom>
              <a:avLst/>
              <a:gdLst>
                <a:gd name="T0" fmla="*/ 76 w 115"/>
                <a:gd name="T1" fmla="*/ 2 h 111"/>
                <a:gd name="T2" fmla="*/ 69 w 115"/>
                <a:gd name="T3" fmla="*/ 0 h 111"/>
                <a:gd name="T4" fmla="*/ 63 w 115"/>
                <a:gd name="T5" fmla="*/ 0 h 111"/>
                <a:gd name="T6" fmla="*/ 56 w 115"/>
                <a:gd name="T7" fmla="*/ 0 h 111"/>
                <a:gd name="T8" fmla="*/ 49 w 115"/>
                <a:gd name="T9" fmla="*/ 0 h 111"/>
                <a:gd name="T10" fmla="*/ 42 w 115"/>
                <a:gd name="T11" fmla="*/ 2 h 111"/>
                <a:gd name="T12" fmla="*/ 32 w 115"/>
                <a:gd name="T13" fmla="*/ 7 h 111"/>
                <a:gd name="T14" fmla="*/ 25 w 115"/>
                <a:gd name="T15" fmla="*/ 9 h 111"/>
                <a:gd name="T16" fmla="*/ 20 w 115"/>
                <a:gd name="T17" fmla="*/ 12 h 111"/>
                <a:gd name="T18" fmla="*/ 17 w 115"/>
                <a:gd name="T19" fmla="*/ 19 h 111"/>
                <a:gd name="T20" fmla="*/ 13 w 115"/>
                <a:gd name="T21" fmla="*/ 22 h 111"/>
                <a:gd name="T22" fmla="*/ 8 w 115"/>
                <a:gd name="T23" fmla="*/ 29 h 111"/>
                <a:gd name="T24" fmla="*/ 3 w 115"/>
                <a:gd name="T25" fmla="*/ 39 h 111"/>
                <a:gd name="T26" fmla="*/ 0 w 115"/>
                <a:gd name="T27" fmla="*/ 48 h 111"/>
                <a:gd name="T28" fmla="*/ 0 w 115"/>
                <a:gd name="T29" fmla="*/ 55 h 111"/>
                <a:gd name="T30" fmla="*/ 0 w 115"/>
                <a:gd name="T31" fmla="*/ 62 h 111"/>
                <a:gd name="T32" fmla="*/ 1 w 115"/>
                <a:gd name="T33" fmla="*/ 70 h 111"/>
                <a:gd name="T34" fmla="*/ 5 w 115"/>
                <a:gd name="T35" fmla="*/ 80 h 111"/>
                <a:gd name="T36" fmla="*/ 8 w 115"/>
                <a:gd name="T37" fmla="*/ 87 h 111"/>
                <a:gd name="T38" fmla="*/ 11 w 115"/>
                <a:gd name="T39" fmla="*/ 91 h 111"/>
                <a:gd name="T40" fmla="*/ 15 w 115"/>
                <a:gd name="T41" fmla="*/ 96 h 111"/>
                <a:gd name="T42" fmla="*/ 20 w 115"/>
                <a:gd name="T43" fmla="*/ 99 h 111"/>
                <a:gd name="T44" fmla="*/ 23 w 115"/>
                <a:gd name="T45" fmla="*/ 103 h 111"/>
                <a:gd name="T46" fmla="*/ 29 w 115"/>
                <a:gd name="T47" fmla="*/ 106 h 111"/>
                <a:gd name="T48" fmla="*/ 39 w 115"/>
                <a:gd name="T49" fmla="*/ 109 h 111"/>
                <a:gd name="T50" fmla="*/ 46 w 115"/>
                <a:gd name="T51" fmla="*/ 111 h 111"/>
                <a:gd name="T52" fmla="*/ 52 w 115"/>
                <a:gd name="T53" fmla="*/ 111 h 111"/>
                <a:gd name="T54" fmla="*/ 59 w 115"/>
                <a:gd name="T55" fmla="*/ 111 h 111"/>
                <a:gd name="T56" fmla="*/ 66 w 115"/>
                <a:gd name="T57" fmla="*/ 111 h 111"/>
                <a:gd name="T58" fmla="*/ 73 w 115"/>
                <a:gd name="T59" fmla="*/ 109 h 111"/>
                <a:gd name="T60" fmla="*/ 81 w 115"/>
                <a:gd name="T61" fmla="*/ 106 h 111"/>
                <a:gd name="T62" fmla="*/ 86 w 115"/>
                <a:gd name="T63" fmla="*/ 103 h 111"/>
                <a:gd name="T64" fmla="*/ 93 w 115"/>
                <a:gd name="T65" fmla="*/ 99 h 111"/>
                <a:gd name="T66" fmla="*/ 98 w 115"/>
                <a:gd name="T67" fmla="*/ 96 h 111"/>
                <a:gd name="T68" fmla="*/ 102 w 115"/>
                <a:gd name="T69" fmla="*/ 89 h 111"/>
                <a:gd name="T70" fmla="*/ 105 w 115"/>
                <a:gd name="T71" fmla="*/ 86 h 111"/>
                <a:gd name="T72" fmla="*/ 110 w 115"/>
                <a:gd name="T73" fmla="*/ 79 h 111"/>
                <a:gd name="T74" fmla="*/ 112 w 115"/>
                <a:gd name="T75" fmla="*/ 70 h 111"/>
                <a:gd name="T76" fmla="*/ 114 w 115"/>
                <a:gd name="T77" fmla="*/ 65 h 111"/>
                <a:gd name="T78" fmla="*/ 115 w 115"/>
                <a:gd name="T79" fmla="*/ 60 h 111"/>
                <a:gd name="T80" fmla="*/ 115 w 115"/>
                <a:gd name="T81" fmla="*/ 53 h 111"/>
                <a:gd name="T82" fmla="*/ 115 w 115"/>
                <a:gd name="T83" fmla="*/ 46 h 111"/>
                <a:gd name="T84" fmla="*/ 114 w 115"/>
                <a:gd name="T85" fmla="*/ 39 h 111"/>
                <a:gd name="T86" fmla="*/ 110 w 115"/>
                <a:gd name="T87" fmla="*/ 29 h 111"/>
                <a:gd name="T88" fmla="*/ 105 w 115"/>
                <a:gd name="T89" fmla="*/ 24 h 111"/>
                <a:gd name="T90" fmla="*/ 104 w 115"/>
                <a:gd name="T91" fmla="*/ 19 h 111"/>
                <a:gd name="T92" fmla="*/ 98 w 115"/>
                <a:gd name="T93" fmla="*/ 16 h 111"/>
                <a:gd name="T94" fmla="*/ 93 w 115"/>
                <a:gd name="T95" fmla="*/ 10 h 111"/>
                <a:gd name="T96" fmla="*/ 86 w 115"/>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5"/>
                <a:gd name="T148" fmla="*/ 0 h 111"/>
                <a:gd name="T149" fmla="*/ 115 w 115"/>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5" h="111">
                  <a:moveTo>
                    <a:pt x="83" y="5"/>
                  </a:moveTo>
                  <a:lnTo>
                    <a:pt x="80" y="4"/>
                  </a:lnTo>
                  <a:lnTo>
                    <a:pt x="78" y="4"/>
                  </a:lnTo>
                  <a:lnTo>
                    <a:pt x="76" y="2"/>
                  </a:lnTo>
                  <a:lnTo>
                    <a:pt x="75" y="0"/>
                  </a:lnTo>
                  <a:lnTo>
                    <a:pt x="73" y="0"/>
                  </a:lnTo>
                  <a:lnTo>
                    <a:pt x="71" y="0"/>
                  </a:lnTo>
                  <a:lnTo>
                    <a:pt x="69" y="0"/>
                  </a:lnTo>
                  <a:lnTo>
                    <a:pt x="68" y="0"/>
                  </a:lnTo>
                  <a:lnTo>
                    <a:pt x="66" y="0"/>
                  </a:lnTo>
                  <a:lnTo>
                    <a:pt x="64" y="0"/>
                  </a:lnTo>
                  <a:lnTo>
                    <a:pt x="63" y="0"/>
                  </a:lnTo>
                  <a:lnTo>
                    <a:pt x="61" y="0"/>
                  </a:lnTo>
                  <a:lnTo>
                    <a:pt x="59" y="0"/>
                  </a:lnTo>
                  <a:lnTo>
                    <a:pt x="57" y="0"/>
                  </a:lnTo>
                  <a:lnTo>
                    <a:pt x="56" y="0"/>
                  </a:lnTo>
                  <a:lnTo>
                    <a:pt x="54" y="0"/>
                  </a:lnTo>
                  <a:lnTo>
                    <a:pt x="52" y="0"/>
                  </a:lnTo>
                  <a:lnTo>
                    <a:pt x="51" y="0"/>
                  </a:lnTo>
                  <a:lnTo>
                    <a:pt x="49" y="0"/>
                  </a:lnTo>
                  <a:lnTo>
                    <a:pt x="47" y="0"/>
                  </a:lnTo>
                  <a:lnTo>
                    <a:pt x="46" y="0"/>
                  </a:lnTo>
                  <a:lnTo>
                    <a:pt x="44" y="2"/>
                  </a:lnTo>
                  <a:lnTo>
                    <a:pt x="42" y="2"/>
                  </a:lnTo>
                  <a:lnTo>
                    <a:pt x="37" y="4"/>
                  </a:lnTo>
                  <a:lnTo>
                    <a:pt x="35" y="5"/>
                  </a:lnTo>
                  <a:lnTo>
                    <a:pt x="34" y="5"/>
                  </a:lnTo>
                  <a:lnTo>
                    <a:pt x="32" y="7"/>
                  </a:lnTo>
                  <a:lnTo>
                    <a:pt x="30" y="7"/>
                  </a:lnTo>
                  <a:lnTo>
                    <a:pt x="29" y="9"/>
                  </a:lnTo>
                  <a:lnTo>
                    <a:pt x="27" y="9"/>
                  </a:lnTo>
                  <a:lnTo>
                    <a:pt x="25" y="9"/>
                  </a:lnTo>
                  <a:lnTo>
                    <a:pt x="25" y="10"/>
                  </a:lnTo>
                  <a:lnTo>
                    <a:pt x="23" y="12"/>
                  </a:lnTo>
                  <a:lnTo>
                    <a:pt x="22" y="12"/>
                  </a:lnTo>
                  <a:lnTo>
                    <a:pt x="20" y="12"/>
                  </a:lnTo>
                  <a:lnTo>
                    <a:pt x="20" y="14"/>
                  </a:lnTo>
                  <a:lnTo>
                    <a:pt x="18" y="16"/>
                  </a:lnTo>
                  <a:lnTo>
                    <a:pt x="17" y="17"/>
                  </a:lnTo>
                  <a:lnTo>
                    <a:pt x="17" y="19"/>
                  </a:lnTo>
                  <a:lnTo>
                    <a:pt x="15" y="19"/>
                  </a:lnTo>
                  <a:lnTo>
                    <a:pt x="15" y="21"/>
                  </a:lnTo>
                  <a:lnTo>
                    <a:pt x="13" y="21"/>
                  </a:lnTo>
                  <a:lnTo>
                    <a:pt x="13" y="22"/>
                  </a:lnTo>
                  <a:lnTo>
                    <a:pt x="11" y="24"/>
                  </a:lnTo>
                  <a:lnTo>
                    <a:pt x="10" y="24"/>
                  </a:lnTo>
                  <a:lnTo>
                    <a:pt x="10" y="26"/>
                  </a:lnTo>
                  <a:lnTo>
                    <a:pt x="8" y="29"/>
                  </a:lnTo>
                  <a:lnTo>
                    <a:pt x="5" y="34"/>
                  </a:lnTo>
                  <a:lnTo>
                    <a:pt x="3" y="36"/>
                  </a:lnTo>
                  <a:lnTo>
                    <a:pt x="3" y="38"/>
                  </a:lnTo>
                  <a:lnTo>
                    <a:pt x="3" y="39"/>
                  </a:lnTo>
                  <a:lnTo>
                    <a:pt x="3" y="41"/>
                  </a:lnTo>
                  <a:lnTo>
                    <a:pt x="1" y="43"/>
                  </a:lnTo>
                  <a:lnTo>
                    <a:pt x="1" y="46"/>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1" y="70"/>
                  </a:lnTo>
                  <a:lnTo>
                    <a:pt x="1" y="72"/>
                  </a:lnTo>
                  <a:lnTo>
                    <a:pt x="1" y="74"/>
                  </a:lnTo>
                  <a:lnTo>
                    <a:pt x="3" y="79"/>
                  </a:lnTo>
                  <a:lnTo>
                    <a:pt x="5" y="80"/>
                  </a:lnTo>
                  <a:lnTo>
                    <a:pt x="5" y="84"/>
                  </a:lnTo>
                  <a:lnTo>
                    <a:pt x="6" y="84"/>
                  </a:lnTo>
                  <a:lnTo>
                    <a:pt x="8" y="84"/>
                  </a:lnTo>
                  <a:lnTo>
                    <a:pt x="8" y="87"/>
                  </a:lnTo>
                  <a:lnTo>
                    <a:pt x="10" y="87"/>
                  </a:lnTo>
                  <a:lnTo>
                    <a:pt x="10" y="89"/>
                  </a:lnTo>
                  <a:lnTo>
                    <a:pt x="10" y="91"/>
                  </a:lnTo>
                  <a:lnTo>
                    <a:pt x="11" y="91"/>
                  </a:lnTo>
                  <a:lnTo>
                    <a:pt x="13" y="92"/>
                  </a:lnTo>
                  <a:lnTo>
                    <a:pt x="13" y="94"/>
                  </a:lnTo>
                  <a:lnTo>
                    <a:pt x="15" y="94"/>
                  </a:lnTo>
                  <a:lnTo>
                    <a:pt x="15" y="96"/>
                  </a:lnTo>
                  <a:lnTo>
                    <a:pt x="17" y="96"/>
                  </a:lnTo>
                  <a:lnTo>
                    <a:pt x="18" y="97"/>
                  </a:lnTo>
                  <a:lnTo>
                    <a:pt x="18" y="99"/>
                  </a:lnTo>
                  <a:lnTo>
                    <a:pt x="20" y="99"/>
                  </a:lnTo>
                  <a:lnTo>
                    <a:pt x="20" y="101"/>
                  </a:lnTo>
                  <a:lnTo>
                    <a:pt x="22" y="101"/>
                  </a:lnTo>
                  <a:lnTo>
                    <a:pt x="23" y="101"/>
                  </a:lnTo>
                  <a:lnTo>
                    <a:pt x="23" y="103"/>
                  </a:lnTo>
                  <a:lnTo>
                    <a:pt x="25" y="103"/>
                  </a:lnTo>
                  <a:lnTo>
                    <a:pt x="25" y="104"/>
                  </a:lnTo>
                  <a:lnTo>
                    <a:pt x="29" y="104"/>
                  </a:lnTo>
                  <a:lnTo>
                    <a:pt x="29" y="106"/>
                  </a:lnTo>
                  <a:lnTo>
                    <a:pt x="32" y="108"/>
                  </a:lnTo>
                  <a:lnTo>
                    <a:pt x="35" y="108"/>
                  </a:lnTo>
                  <a:lnTo>
                    <a:pt x="37" y="108"/>
                  </a:lnTo>
                  <a:lnTo>
                    <a:pt x="39" y="109"/>
                  </a:lnTo>
                  <a:lnTo>
                    <a:pt x="40" y="111"/>
                  </a:lnTo>
                  <a:lnTo>
                    <a:pt x="42" y="111"/>
                  </a:lnTo>
                  <a:lnTo>
                    <a:pt x="44" y="111"/>
                  </a:lnTo>
                  <a:lnTo>
                    <a:pt x="46" y="111"/>
                  </a:lnTo>
                  <a:lnTo>
                    <a:pt x="47" y="111"/>
                  </a:lnTo>
                  <a:lnTo>
                    <a:pt x="49" y="111"/>
                  </a:lnTo>
                  <a:lnTo>
                    <a:pt x="51" y="111"/>
                  </a:lnTo>
                  <a:lnTo>
                    <a:pt x="52" y="111"/>
                  </a:lnTo>
                  <a:lnTo>
                    <a:pt x="54" y="111"/>
                  </a:lnTo>
                  <a:lnTo>
                    <a:pt x="56" y="111"/>
                  </a:lnTo>
                  <a:lnTo>
                    <a:pt x="57" y="111"/>
                  </a:lnTo>
                  <a:lnTo>
                    <a:pt x="59" y="111"/>
                  </a:lnTo>
                  <a:lnTo>
                    <a:pt x="61" y="111"/>
                  </a:lnTo>
                  <a:lnTo>
                    <a:pt x="63" y="111"/>
                  </a:lnTo>
                  <a:lnTo>
                    <a:pt x="64" y="111"/>
                  </a:lnTo>
                  <a:lnTo>
                    <a:pt x="66" y="111"/>
                  </a:lnTo>
                  <a:lnTo>
                    <a:pt x="68" y="111"/>
                  </a:lnTo>
                  <a:lnTo>
                    <a:pt x="69" y="111"/>
                  </a:lnTo>
                  <a:lnTo>
                    <a:pt x="71" y="109"/>
                  </a:lnTo>
                  <a:lnTo>
                    <a:pt x="73" y="109"/>
                  </a:lnTo>
                  <a:lnTo>
                    <a:pt x="78" y="108"/>
                  </a:lnTo>
                  <a:lnTo>
                    <a:pt x="80" y="108"/>
                  </a:lnTo>
                  <a:lnTo>
                    <a:pt x="81" y="108"/>
                  </a:lnTo>
                  <a:lnTo>
                    <a:pt x="81" y="106"/>
                  </a:lnTo>
                  <a:lnTo>
                    <a:pt x="83" y="106"/>
                  </a:lnTo>
                  <a:lnTo>
                    <a:pt x="85" y="104"/>
                  </a:lnTo>
                  <a:lnTo>
                    <a:pt x="85" y="103"/>
                  </a:lnTo>
                  <a:lnTo>
                    <a:pt x="86" y="103"/>
                  </a:lnTo>
                  <a:lnTo>
                    <a:pt x="88" y="103"/>
                  </a:lnTo>
                  <a:lnTo>
                    <a:pt x="90" y="101"/>
                  </a:lnTo>
                  <a:lnTo>
                    <a:pt x="92" y="99"/>
                  </a:lnTo>
                  <a:lnTo>
                    <a:pt x="93" y="99"/>
                  </a:lnTo>
                  <a:lnTo>
                    <a:pt x="95" y="97"/>
                  </a:lnTo>
                  <a:lnTo>
                    <a:pt x="95" y="96"/>
                  </a:lnTo>
                  <a:lnTo>
                    <a:pt x="97" y="96"/>
                  </a:lnTo>
                  <a:lnTo>
                    <a:pt x="98" y="96"/>
                  </a:lnTo>
                  <a:lnTo>
                    <a:pt x="98" y="94"/>
                  </a:lnTo>
                  <a:lnTo>
                    <a:pt x="100" y="92"/>
                  </a:lnTo>
                  <a:lnTo>
                    <a:pt x="102" y="91"/>
                  </a:lnTo>
                  <a:lnTo>
                    <a:pt x="102" y="89"/>
                  </a:lnTo>
                  <a:lnTo>
                    <a:pt x="104" y="89"/>
                  </a:lnTo>
                  <a:lnTo>
                    <a:pt x="104" y="87"/>
                  </a:lnTo>
                  <a:lnTo>
                    <a:pt x="105" y="87"/>
                  </a:lnTo>
                  <a:lnTo>
                    <a:pt x="105" y="86"/>
                  </a:lnTo>
                  <a:lnTo>
                    <a:pt x="105" y="84"/>
                  </a:lnTo>
                  <a:lnTo>
                    <a:pt x="107" y="84"/>
                  </a:lnTo>
                  <a:lnTo>
                    <a:pt x="107" y="82"/>
                  </a:lnTo>
                  <a:lnTo>
                    <a:pt x="110" y="79"/>
                  </a:lnTo>
                  <a:lnTo>
                    <a:pt x="110" y="75"/>
                  </a:lnTo>
                  <a:lnTo>
                    <a:pt x="110" y="74"/>
                  </a:lnTo>
                  <a:lnTo>
                    <a:pt x="112" y="72"/>
                  </a:lnTo>
                  <a:lnTo>
                    <a:pt x="112" y="70"/>
                  </a:lnTo>
                  <a:lnTo>
                    <a:pt x="114" y="70"/>
                  </a:lnTo>
                  <a:lnTo>
                    <a:pt x="114" y="68"/>
                  </a:lnTo>
                  <a:lnTo>
                    <a:pt x="114" y="67"/>
                  </a:lnTo>
                  <a:lnTo>
                    <a:pt x="114" y="65"/>
                  </a:lnTo>
                  <a:lnTo>
                    <a:pt x="115" y="65"/>
                  </a:lnTo>
                  <a:lnTo>
                    <a:pt x="115" y="63"/>
                  </a:lnTo>
                  <a:lnTo>
                    <a:pt x="115" y="62"/>
                  </a:lnTo>
                  <a:lnTo>
                    <a:pt x="115" y="60"/>
                  </a:lnTo>
                  <a:lnTo>
                    <a:pt x="115" y="58"/>
                  </a:lnTo>
                  <a:lnTo>
                    <a:pt x="115" y="57"/>
                  </a:lnTo>
                  <a:lnTo>
                    <a:pt x="115" y="55"/>
                  </a:lnTo>
                  <a:lnTo>
                    <a:pt x="115" y="53"/>
                  </a:lnTo>
                  <a:lnTo>
                    <a:pt x="115" y="51"/>
                  </a:lnTo>
                  <a:lnTo>
                    <a:pt x="115" y="50"/>
                  </a:lnTo>
                  <a:lnTo>
                    <a:pt x="115" y="48"/>
                  </a:lnTo>
                  <a:lnTo>
                    <a:pt x="115" y="46"/>
                  </a:lnTo>
                  <a:lnTo>
                    <a:pt x="115" y="45"/>
                  </a:lnTo>
                  <a:lnTo>
                    <a:pt x="114" y="43"/>
                  </a:lnTo>
                  <a:lnTo>
                    <a:pt x="114" y="41"/>
                  </a:lnTo>
                  <a:lnTo>
                    <a:pt x="114" y="39"/>
                  </a:lnTo>
                  <a:lnTo>
                    <a:pt x="114" y="38"/>
                  </a:lnTo>
                  <a:lnTo>
                    <a:pt x="112" y="36"/>
                  </a:lnTo>
                  <a:lnTo>
                    <a:pt x="110" y="31"/>
                  </a:lnTo>
                  <a:lnTo>
                    <a:pt x="110" y="29"/>
                  </a:lnTo>
                  <a:lnTo>
                    <a:pt x="109" y="28"/>
                  </a:lnTo>
                  <a:lnTo>
                    <a:pt x="107" y="26"/>
                  </a:lnTo>
                  <a:lnTo>
                    <a:pt x="107" y="24"/>
                  </a:lnTo>
                  <a:lnTo>
                    <a:pt x="105" y="24"/>
                  </a:lnTo>
                  <a:lnTo>
                    <a:pt x="105" y="22"/>
                  </a:lnTo>
                  <a:lnTo>
                    <a:pt x="105" y="21"/>
                  </a:lnTo>
                  <a:lnTo>
                    <a:pt x="104" y="21"/>
                  </a:lnTo>
                  <a:lnTo>
                    <a:pt x="104" y="19"/>
                  </a:lnTo>
                  <a:lnTo>
                    <a:pt x="102" y="19"/>
                  </a:lnTo>
                  <a:lnTo>
                    <a:pt x="102" y="17"/>
                  </a:lnTo>
                  <a:lnTo>
                    <a:pt x="100" y="16"/>
                  </a:lnTo>
                  <a:lnTo>
                    <a:pt x="98" y="16"/>
                  </a:lnTo>
                  <a:lnTo>
                    <a:pt x="98" y="14"/>
                  </a:lnTo>
                  <a:lnTo>
                    <a:pt x="97" y="12"/>
                  </a:lnTo>
                  <a:lnTo>
                    <a:pt x="95" y="12"/>
                  </a:lnTo>
                  <a:lnTo>
                    <a:pt x="93" y="10"/>
                  </a:lnTo>
                  <a:lnTo>
                    <a:pt x="92" y="9"/>
                  </a:lnTo>
                  <a:lnTo>
                    <a:pt x="90" y="9"/>
                  </a:lnTo>
                  <a:lnTo>
                    <a:pt x="90" y="7"/>
                  </a:lnTo>
                  <a:lnTo>
                    <a:pt x="86" y="7"/>
                  </a:lnTo>
                  <a:lnTo>
                    <a:pt x="86" y="5"/>
                  </a:lnTo>
                  <a:lnTo>
                    <a:pt x="83" y="5"/>
                  </a:lnTo>
                  <a:close/>
                </a:path>
              </a:pathLst>
            </a:custGeom>
            <a:solidFill>
              <a:srgbClr val="808080"/>
            </a:solidFill>
            <a:ln w="9525">
              <a:noFill/>
              <a:round/>
              <a:headEnd/>
              <a:tailEnd/>
            </a:ln>
          </p:spPr>
          <p:txBody>
            <a:bodyPr/>
            <a:lstStyle/>
            <a:p>
              <a:endParaRPr lang="en-US"/>
            </a:p>
          </p:txBody>
        </p:sp>
        <p:sp>
          <p:nvSpPr>
            <p:cNvPr id="665" name="Freeform 2836"/>
            <p:cNvSpPr>
              <a:spLocks/>
            </p:cNvSpPr>
            <p:nvPr/>
          </p:nvSpPr>
          <p:spPr bwMode="auto">
            <a:xfrm>
              <a:off x="3636" y="2601"/>
              <a:ext cx="114" cy="113"/>
            </a:xfrm>
            <a:custGeom>
              <a:avLst/>
              <a:gdLst>
                <a:gd name="T0" fmla="*/ 76 w 114"/>
                <a:gd name="T1" fmla="*/ 4 h 113"/>
                <a:gd name="T2" fmla="*/ 71 w 114"/>
                <a:gd name="T3" fmla="*/ 2 h 113"/>
                <a:gd name="T4" fmla="*/ 65 w 114"/>
                <a:gd name="T5" fmla="*/ 2 h 113"/>
                <a:gd name="T6" fmla="*/ 58 w 114"/>
                <a:gd name="T7" fmla="*/ 0 h 113"/>
                <a:gd name="T8" fmla="*/ 51 w 114"/>
                <a:gd name="T9" fmla="*/ 2 h 113"/>
                <a:gd name="T10" fmla="*/ 44 w 114"/>
                <a:gd name="T11" fmla="*/ 4 h 113"/>
                <a:gd name="T12" fmla="*/ 34 w 114"/>
                <a:gd name="T13" fmla="*/ 7 h 113"/>
                <a:gd name="T14" fmla="*/ 29 w 114"/>
                <a:gd name="T15" fmla="*/ 11 h 113"/>
                <a:gd name="T16" fmla="*/ 24 w 114"/>
                <a:gd name="T17" fmla="*/ 12 h 113"/>
                <a:gd name="T18" fmla="*/ 20 w 114"/>
                <a:gd name="T19" fmla="*/ 16 h 113"/>
                <a:gd name="T20" fmla="*/ 15 w 114"/>
                <a:gd name="T21" fmla="*/ 21 h 113"/>
                <a:gd name="T22" fmla="*/ 12 w 114"/>
                <a:gd name="T23" fmla="*/ 24 h 113"/>
                <a:gd name="T24" fmla="*/ 5 w 114"/>
                <a:gd name="T25" fmla="*/ 34 h 113"/>
                <a:gd name="T26" fmla="*/ 3 w 114"/>
                <a:gd name="T27" fmla="*/ 43 h 113"/>
                <a:gd name="T28" fmla="*/ 1 w 114"/>
                <a:gd name="T29" fmla="*/ 48 h 113"/>
                <a:gd name="T30" fmla="*/ 0 w 114"/>
                <a:gd name="T31" fmla="*/ 53 h 113"/>
                <a:gd name="T32" fmla="*/ 0 w 114"/>
                <a:gd name="T33" fmla="*/ 60 h 113"/>
                <a:gd name="T34" fmla="*/ 0 w 114"/>
                <a:gd name="T35" fmla="*/ 67 h 113"/>
                <a:gd name="T36" fmla="*/ 1 w 114"/>
                <a:gd name="T37" fmla="*/ 74 h 113"/>
                <a:gd name="T38" fmla="*/ 5 w 114"/>
                <a:gd name="T39" fmla="*/ 84 h 113"/>
                <a:gd name="T40" fmla="*/ 8 w 114"/>
                <a:gd name="T41" fmla="*/ 91 h 113"/>
                <a:gd name="T42" fmla="*/ 13 w 114"/>
                <a:gd name="T43" fmla="*/ 94 h 113"/>
                <a:gd name="T44" fmla="*/ 19 w 114"/>
                <a:gd name="T45" fmla="*/ 99 h 113"/>
                <a:gd name="T46" fmla="*/ 22 w 114"/>
                <a:gd name="T47" fmla="*/ 103 h 113"/>
                <a:gd name="T48" fmla="*/ 29 w 114"/>
                <a:gd name="T49" fmla="*/ 106 h 113"/>
                <a:gd name="T50" fmla="*/ 39 w 114"/>
                <a:gd name="T51" fmla="*/ 111 h 113"/>
                <a:gd name="T52" fmla="*/ 46 w 114"/>
                <a:gd name="T53" fmla="*/ 113 h 113"/>
                <a:gd name="T54" fmla="*/ 53 w 114"/>
                <a:gd name="T55" fmla="*/ 113 h 113"/>
                <a:gd name="T56" fmla="*/ 59 w 114"/>
                <a:gd name="T57" fmla="*/ 113 h 113"/>
                <a:gd name="T58" fmla="*/ 66 w 114"/>
                <a:gd name="T59" fmla="*/ 113 h 113"/>
                <a:gd name="T60" fmla="*/ 78 w 114"/>
                <a:gd name="T61" fmla="*/ 108 h 113"/>
                <a:gd name="T62" fmla="*/ 83 w 114"/>
                <a:gd name="T63" fmla="*/ 106 h 113"/>
                <a:gd name="T64" fmla="*/ 88 w 114"/>
                <a:gd name="T65" fmla="*/ 104 h 113"/>
                <a:gd name="T66" fmla="*/ 94 w 114"/>
                <a:gd name="T67" fmla="*/ 101 h 113"/>
                <a:gd name="T68" fmla="*/ 99 w 114"/>
                <a:gd name="T69" fmla="*/ 96 h 113"/>
                <a:gd name="T70" fmla="*/ 102 w 114"/>
                <a:gd name="T71" fmla="*/ 91 h 113"/>
                <a:gd name="T72" fmla="*/ 105 w 114"/>
                <a:gd name="T73" fmla="*/ 87 h 113"/>
                <a:gd name="T74" fmla="*/ 111 w 114"/>
                <a:gd name="T75" fmla="*/ 77 h 113"/>
                <a:gd name="T76" fmla="*/ 114 w 114"/>
                <a:gd name="T77" fmla="*/ 69 h 113"/>
                <a:gd name="T78" fmla="*/ 114 w 114"/>
                <a:gd name="T79" fmla="*/ 62 h 113"/>
                <a:gd name="T80" fmla="*/ 114 w 114"/>
                <a:gd name="T81" fmla="*/ 53 h 113"/>
                <a:gd name="T82" fmla="*/ 114 w 114"/>
                <a:gd name="T83" fmla="*/ 46 h 113"/>
                <a:gd name="T84" fmla="*/ 112 w 114"/>
                <a:gd name="T85" fmla="*/ 38 h 113"/>
                <a:gd name="T86" fmla="*/ 107 w 114"/>
                <a:gd name="T87" fmla="*/ 28 h 113"/>
                <a:gd name="T88" fmla="*/ 104 w 114"/>
                <a:gd name="T89" fmla="*/ 23 h 113"/>
                <a:gd name="T90" fmla="*/ 100 w 114"/>
                <a:gd name="T91" fmla="*/ 17 h 113"/>
                <a:gd name="T92" fmla="*/ 95 w 114"/>
                <a:gd name="T93" fmla="*/ 14 h 113"/>
                <a:gd name="T94" fmla="*/ 88 w 114"/>
                <a:gd name="T95" fmla="*/ 11 h 113"/>
                <a:gd name="T96" fmla="*/ 83 w 114"/>
                <a:gd name="T97" fmla="*/ 7 h 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3"/>
                <a:gd name="T149" fmla="*/ 114 w 114"/>
                <a:gd name="T150" fmla="*/ 113 h 1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3">
                  <a:moveTo>
                    <a:pt x="83" y="7"/>
                  </a:moveTo>
                  <a:lnTo>
                    <a:pt x="80" y="5"/>
                  </a:lnTo>
                  <a:lnTo>
                    <a:pt x="78" y="5"/>
                  </a:lnTo>
                  <a:lnTo>
                    <a:pt x="76" y="4"/>
                  </a:lnTo>
                  <a:lnTo>
                    <a:pt x="75" y="4"/>
                  </a:lnTo>
                  <a:lnTo>
                    <a:pt x="75" y="2"/>
                  </a:lnTo>
                  <a:lnTo>
                    <a:pt x="73" y="2"/>
                  </a:lnTo>
                  <a:lnTo>
                    <a:pt x="71" y="2"/>
                  </a:lnTo>
                  <a:lnTo>
                    <a:pt x="70" y="2"/>
                  </a:lnTo>
                  <a:lnTo>
                    <a:pt x="68" y="2"/>
                  </a:lnTo>
                  <a:lnTo>
                    <a:pt x="66" y="2"/>
                  </a:lnTo>
                  <a:lnTo>
                    <a:pt x="65" y="2"/>
                  </a:lnTo>
                  <a:lnTo>
                    <a:pt x="63" y="2"/>
                  </a:lnTo>
                  <a:lnTo>
                    <a:pt x="61" y="2"/>
                  </a:lnTo>
                  <a:lnTo>
                    <a:pt x="59" y="0"/>
                  </a:lnTo>
                  <a:lnTo>
                    <a:pt x="58" y="0"/>
                  </a:lnTo>
                  <a:lnTo>
                    <a:pt x="56" y="2"/>
                  </a:lnTo>
                  <a:lnTo>
                    <a:pt x="54" y="2"/>
                  </a:lnTo>
                  <a:lnTo>
                    <a:pt x="53" y="2"/>
                  </a:lnTo>
                  <a:lnTo>
                    <a:pt x="51" y="2"/>
                  </a:lnTo>
                  <a:lnTo>
                    <a:pt x="49" y="2"/>
                  </a:lnTo>
                  <a:lnTo>
                    <a:pt x="47" y="2"/>
                  </a:lnTo>
                  <a:lnTo>
                    <a:pt x="46" y="2"/>
                  </a:lnTo>
                  <a:lnTo>
                    <a:pt x="44" y="4"/>
                  </a:lnTo>
                  <a:lnTo>
                    <a:pt x="42" y="4"/>
                  </a:lnTo>
                  <a:lnTo>
                    <a:pt x="37" y="5"/>
                  </a:lnTo>
                  <a:lnTo>
                    <a:pt x="36" y="7"/>
                  </a:lnTo>
                  <a:lnTo>
                    <a:pt x="34" y="7"/>
                  </a:lnTo>
                  <a:lnTo>
                    <a:pt x="32" y="9"/>
                  </a:lnTo>
                  <a:lnTo>
                    <a:pt x="30" y="9"/>
                  </a:lnTo>
                  <a:lnTo>
                    <a:pt x="29" y="9"/>
                  </a:lnTo>
                  <a:lnTo>
                    <a:pt x="29" y="11"/>
                  </a:lnTo>
                  <a:lnTo>
                    <a:pt x="27" y="11"/>
                  </a:lnTo>
                  <a:lnTo>
                    <a:pt x="25" y="11"/>
                  </a:lnTo>
                  <a:lnTo>
                    <a:pt x="25" y="12"/>
                  </a:lnTo>
                  <a:lnTo>
                    <a:pt x="24" y="12"/>
                  </a:lnTo>
                  <a:lnTo>
                    <a:pt x="22" y="12"/>
                  </a:lnTo>
                  <a:lnTo>
                    <a:pt x="22" y="14"/>
                  </a:lnTo>
                  <a:lnTo>
                    <a:pt x="20" y="14"/>
                  </a:lnTo>
                  <a:lnTo>
                    <a:pt x="20" y="16"/>
                  </a:lnTo>
                  <a:lnTo>
                    <a:pt x="19" y="17"/>
                  </a:lnTo>
                  <a:lnTo>
                    <a:pt x="17" y="19"/>
                  </a:lnTo>
                  <a:lnTo>
                    <a:pt x="17" y="21"/>
                  </a:lnTo>
                  <a:lnTo>
                    <a:pt x="15" y="21"/>
                  </a:lnTo>
                  <a:lnTo>
                    <a:pt x="15" y="23"/>
                  </a:lnTo>
                  <a:lnTo>
                    <a:pt x="13" y="23"/>
                  </a:lnTo>
                  <a:lnTo>
                    <a:pt x="13" y="24"/>
                  </a:lnTo>
                  <a:lnTo>
                    <a:pt x="12" y="24"/>
                  </a:lnTo>
                  <a:lnTo>
                    <a:pt x="10" y="26"/>
                  </a:lnTo>
                  <a:lnTo>
                    <a:pt x="8" y="28"/>
                  </a:lnTo>
                  <a:lnTo>
                    <a:pt x="8" y="31"/>
                  </a:lnTo>
                  <a:lnTo>
                    <a:pt x="5" y="34"/>
                  </a:lnTo>
                  <a:lnTo>
                    <a:pt x="3" y="38"/>
                  </a:lnTo>
                  <a:lnTo>
                    <a:pt x="3" y="40"/>
                  </a:lnTo>
                  <a:lnTo>
                    <a:pt x="3" y="41"/>
                  </a:lnTo>
                  <a:lnTo>
                    <a:pt x="3" y="43"/>
                  </a:lnTo>
                  <a:lnTo>
                    <a:pt x="1" y="43"/>
                  </a:lnTo>
                  <a:lnTo>
                    <a:pt x="1" y="45"/>
                  </a:lnTo>
                  <a:lnTo>
                    <a:pt x="1" y="46"/>
                  </a:lnTo>
                  <a:lnTo>
                    <a:pt x="1" y="48"/>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9"/>
                  </a:lnTo>
                  <a:lnTo>
                    <a:pt x="1" y="70"/>
                  </a:lnTo>
                  <a:lnTo>
                    <a:pt x="1" y="72"/>
                  </a:lnTo>
                  <a:lnTo>
                    <a:pt x="1" y="74"/>
                  </a:lnTo>
                  <a:lnTo>
                    <a:pt x="1" y="75"/>
                  </a:lnTo>
                  <a:lnTo>
                    <a:pt x="3" y="80"/>
                  </a:lnTo>
                  <a:lnTo>
                    <a:pt x="5" y="82"/>
                  </a:lnTo>
                  <a:lnTo>
                    <a:pt x="5" y="84"/>
                  </a:lnTo>
                  <a:lnTo>
                    <a:pt x="7" y="86"/>
                  </a:lnTo>
                  <a:lnTo>
                    <a:pt x="8" y="86"/>
                  </a:lnTo>
                  <a:lnTo>
                    <a:pt x="8" y="89"/>
                  </a:lnTo>
                  <a:lnTo>
                    <a:pt x="8" y="91"/>
                  </a:lnTo>
                  <a:lnTo>
                    <a:pt x="10" y="91"/>
                  </a:lnTo>
                  <a:lnTo>
                    <a:pt x="10" y="92"/>
                  </a:lnTo>
                  <a:lnTo>
                    <a:pt x="12" y="92"/>
                  </a:lnTo>
                  <a:lnTo>
                    <a:pt x="13" y="94"/>
                  </a:lnTo>
                  <a:lnTo>
                    <a:pt x="15" y="96"/>
                  </a:lnTo>
                  <a:lnTo>
                    <a:pt x="15" y="98"/>
                  </a:lnTo>
                  <a:lnTo>
                    <a:pt x="17" y="98"/>
                  </a:lnTo>
                  <a:lnTo>
                    <a:pt x="19" y="99"/>
                  </a:lnTo>
                  <a:lnTo>
                    <a:pt x="19" y="101"/>
                  </a:lnTo>
                  <a:lnTo>
                    <a:pt x="20" y="101"/>
                  </a:lnTo>
                  <a:lnTo>
                    <a:pt x="20" y="103"/>
                  </a:lnTo>
                  <a:lnTo>
                    <a:pt x="22" y="103"/>
                  </a:lnTo>
                  <a:lnTo>
                    <a:pt x="22" y="104"/>
                  </a:lnTo>
                  <a:lnTo>
                    <a:pt x="25" y="104"/>
                  </a:lnTo>
                  <a:lnTo>
                    <a:pt x="25" y="106"/>
                  </a:lnTo>
                  <a:lnTo>
                    <a:pt x="29" y="106"/>
                  </a:lnTo>
                  <a:lnTo>
                    <a:pt x="32" y="108"/>
                  </a:lnTo>
                  <a:lnTo>
                    <a:pt x="36" y="109"/>
                  </a:lnTo>
                  <a:lnTo>
                    <a:pt x="37" y="109"/>
                  </a:lnTo>
                  <a:lnTo>
                    <a:pt x="39" y="111"/>
                  </a:lnTo>
                  <a:lnTo>
                    <a:pt x="41" y="113"/>
                  </a:lnTo>
                  <a:lnTo>
                    <a:pt x="42" y="113"/>
                  </a:lnTo>
                  <a:lnTo>
                    <a:pt x="44" y="113"/>
                  </a:lnTo>
                  <a:lnTo>
                    <a:pt x="46" y="113"/>
                  </a:lnTo>
                  <a:lnTo>
                    <a:pt x="47" y="113"/>
                  </a:lnTo>
                  <a:lnTo>
                    <a:pt x="49" y="113"/>
                  </a:lnTo>
                  <a:lnTo>
                    <a:pt x="51" y="113"/>
                  </a:lnTo>
                  <a:lnTo>
                    <a:pt x="53" y="113"/>
                  </a:lnTo>
                  <a:lnTo>
                    <a:pt x="54" y="113"/>
                  </a:lnTo>
                  <a:lnTo>
                    <a:pt x="56" y="113"/>
                  </a:lnTo>
                  <a:lnTo>
                    <a:pt x="58" y="113"/>
                  </a:lnTo>
                  <a:lnTo>
                    <a:pt x="59" y="113"/>
                  </a:lnTo>
                  <a:lnTo>
                    <a:pt x="61" y="113"/>
                  </a:lnTo>
                  <a:lnTo>
                    <a:pt x="63" y="113"/>
                  </a:lnTo>
                  <a:lnTo>
                    <a:pt x="65" y="113"/>
                  </a:lnTo>
                  <a:lnTo>
                    <a:pt x="66" y="113"/>
                  </a:lnTo>
                  <a:lnTo>
                    <a:pt x="68" y="113"/>
                  </a:lnTo>
                  <a:lnTo>
                    <a:pt x="71" y="111"/>
                  </a:lnTo>
                  <a:lnTo>
                    <a:pt x="73" y="111"/>
                  </a:lnTo>
                  <a:lnTo>
                    <a:pt x="78" y="108"/>
                  </a:lnTo>
                  <a:lnTo>
                    <a:pt x="80" y="108"/>
                  </a:lnTo>
                  <a:lnTo>
                    <a:pt x="82" y="108"/>
                  </a:lnTo>
                  <a:lnTo>
                    <a:pt x="82" y="106"/>
                  </a:lnTo>
                  <a:lnTo>
                    <a:pt x="83" y="106"/>
                  </a:lnTo>
                  <a:lnTo>
                    <a:pt x="85" y="106"/>
                  </a:lnTo>
                  <a:lnTo>
                    <a:pt x="85" y="104"/>
                  </a:lnTo>
                  <a:lnTo>
                    <a:pt x="87" y="104"/>
                  </a:lnTo>
                  <a:lnTo>
                    <a:pt x="88" y="104"/>
                  </a:lnTo>
                  <a:lnTo>
                    <a:pt x="88" y="103"/>
                  </a:lnTo>
                  <a:lnTo>
                    <a:pt x="90" y="103"/>
                  </a:lnTo>
                  <a:lnTo>
                    <a:pt x="92" y="101"/>
                  </a:lnTo>
                  <a:lnTo>
                    <a:pt x="94" y="101"/>
                  </a:lnTo>
                  <a:lnTo>
                    <a:pt x="95" y="99"/>
                  </a:lnTo>
                  <a:lnTo>
                    <a:pt x="95" y="98"/>
                  </a:lnTo>
                  <a:lnTo>
                    <a:pt x="97" y="96"/>
                  </a:lnTo>
                  <a:lnTo>
                    <a:pt x="99" y="96"/>
                  </a:lnTo>
                  <a:lnTo>
                    <a:pt x="99" y="94"/>
                  </a:lnTo>
                  <a:lnTo>
                    <a:pt x="100" y="94"/>
                  </a:lnTo>
                  <a:lnTo>
                    <a:pt x="102" y="92"/>
                  </a:lnTo>
                  <a:lnTo>
                    <a:pt x="102" y="91"/>
                  </a:lnTo>
                  <a:lnTo>
                    <a:pt x="104" y="91"/>
                  </a:lnTo>
                  <a:lnTo>
                    <a:pt x="104" y="89"/>
                  </a:lnTo>
                  <a:lnTo>
                    <a:pt x="105" y="89"/>
                  </a:lnTo>
                  <a:lnTo>
                    <a:pt x="105" y="87"/>
                  </a:lnTo>
                  <a:lnTo>
                    <a:pt x="105" y="86"/>
                  </a:lnTo>
                  <a:lnTo>
                    <a:pt x="107" y="84"/>
                  </a:lnTo>
                  <a:lnTo>
                    <a:pt x="111" y="79"/>
                  </a:lnTo>
                  <a:lnTo>
                    <a:pt x="111" y="77"/>
                  </a:lnTo>
                  <a:lnTo>
                    <a:pt x="111" y="75"/>
                  </a:lnTo>
                  <a:lnTo>
                    <a:pt x="112" y="72"/>
                  </a:lnTo>
                  <a:lnTo>
                    <a:pt x="114" y="70"/>
                  </a:lnTo>
                  <a:lnTo>
                    <a:pt x="114" y="69"/>
                  </a:lnTo>
                  <a:lnTo>
                    <a:pt x="114" y="67"/>
                  </a:lnTo>
                  <a:lnTo>
                    <a:pt x="114" y="65"/>
                  </a:lnTo>
                  <a:lnTo>
                    <a:pt x="114" y="63"/>
                  </a:lnTo>
                  <a:lnTo>
                    <a:pt x="114" y="62"/>
                  </a:lnTo>
                  <a:lnTo>
                    <a:pt x="114" y="60"/>
                  </a:lnTo>
                  <a:lnTo>
                    <a:pt x="114" y="58"/>
                  </a:lnTo>
                  <a:lnTo>
                    <a:pt x="114" y="55"/>
                  </a:lnTo>
                  <a:lnTo>
                    <a:pt x="114" y="53"/>
                  </a:lnTo>
                  <a:lnTo>
                    <a:pt x="114" y="51"/>
                  </a:lnTo>
                  <a:lnTo>
                    <a:pt x="114" y="50"/>
                  </a:lnTo>
                  <a:lnTo>
                    <a:pt x="114" y="48"/>
                  </a:lnTo>
                  <a:lnTo>
                    <a:pt x="114" y="46"/>
                  </a:lnTo>
                  <a:lnTo>
                    <a:pt x="114" y="43"/>
                  </a:lnTo>
                  <a:lnTo>
                    <a:pt x="114" y="41"/>
                  </a:lnTo>
                  <a:lnTo>
                    <a:pt x="114" y="40"/>
                  </a:lnTo>
                  <a:lnTo>
                    <a:pt x="112" y="38"/>
                  </a:lnTo>
                  <a:lnTo>
                    <a:pt x="111" y="33"/>
                  </a:lnTo>
                  <a:lnTo>
                    <a:pt x="111" y="31"/>
                  </a:lnTo>
                  <a:lnTo>
                    <a:pt x="109" y="29"/>
                  </a:lnTo>
                  <a:lnTo>
                    <a:pt x="107" y="28"/>
                  </a:lnTo>
                  <a:lnTo>
                    <a:pt x="107" y="26"/>
                  </a:lnTo>
                  <a:lnTo>
                    <a:pt x="105" y="24"/>
                  </a:lnTo>
                  <a:lnTo>
                    <a:pt x="105" y="23"/>
                  </a:lnTo>
                  <a:lnTo>
                    <a:pt x="104" y="23"/>
                  </a:lnTo>
                  <a:lnTo>
                    <a:pt x="104" y="21"/>
                  </a:lnTo>
                  <a:lnTo>
                    <a:pt x="102" y="21"/>
                  </a:lnTo>
                  <a:lnTo>
                    <a:pt x="102" y="19"/>
                  </a:lnTo>
                  <a:lnTo>
                    <a:pt x="100" y="17"/>
                  </a:lnTo>
                  <a:lnTo>
                    <a:pt x="99" y="17"/>
                  </a:lnTo>
                  <a:lnTo>
                    <a:pt x="99" y="16"/>
                  </a:lnTo>
                  <a:lnTo>
                    <a:pt x="97" y="14"/>
                  </a:lnTo>
                  <a:lnTo>
                    <a:pt x="95" y="14"/>
                  </a:lnTo>
                  <a:lnTo>
                    <a:pt x="95" y="12"/>
                  </a:lnTo>
                  <a:lnTo>
                    <a:pt x="94" y="12"/>
                  </a:lnTo>
                  <a:lnTo>
                    <a:pt x="92" y="11"/>
                  </a:lnTo>
                  <a:lnTo>
                    <a:pt x="88" y="11"/>
                  </a:lnTo>
                  <a:lnTo>
                    <a:pt x="88" y="9"/>
                  </a:lnTo>
                  <a:lnTo>
                    <a:pt x="87" y="9"/>
                  </a:lnTo>
                  <a:lnTo>
                    <a:pt x="87" y="7"/>
                  </a:lnTo>
                  <a:lnTo>
                    <a:pt x="83" y="7"/>
                  </a:lnTo>
                  <a:close/>
                </a:path>
              </a:pathLst>
            </a:custGeom>
            <a:solidFill>
              <a:srgbClr val="808080"/>
            </a:solidFill>
            <a:ln w="9525">
              <a:noFill/>
              <a:round/>
              <a:headEnd/>
              <a:tailEnd/>
            </a:ln>
          </p:spPr>
          <p:txBody>
            <a:bodyPr/>
            <a:lstStyle/>
            <a:p>
              <a:endParaRPr lang="en-US"/>
            </a:p>
          </p:txBody>
        </p:sp>
        <p:sp>
          <p:nvSpPr>
            <p:cNvPr id="666" name="Freeform 2837"/>
            <p:cNvSpPr>
              <a:spLocks/>
            </p:cNvSpPr>
            <p:nvPr/>
          </p:nvSpPr>
          <p:spPr bwMode="auto">
            <a:xfrm>
              <a:off x="2857" y="2533"/>
              <a:ext cx="117" cy="108"/>
            </a:xfrm>
            <a:custGeom>
              <a:avLst/>
              <a:gdLst>
                <a:gd name="T0" fmla="*/ 73 w 117"/>
                <a:gd name="T1" fmla="*/ 0 h 108"/>
                <a:gd name="T2" fmla="*/ 66 w 117"/>
                <a:gd name="T3" fmla="*/ 0 h 108"/>
                <a:gd name="T4" fmla="*/ 61 w 117"/>
                <a:gd name="T5" fmla="*/ 0 h 108"/>
                <a:gd name="T6" fmla="*/ 56 w 117"/>
                <a:gd name="T7" fmla="*/ 0 h 108"/>
                <a:gd name="T8" fmla="*/ 49 w 117"/>
                <a:gd name="T9" fmla="*/ 0 h 108"/>
                <a:gd name="T10" fmla="*/ 46 w 117"/>
                <a:gd name="T11" fmla="*/ 2 h 108"/>
                <a:gd name="T12" fmla="*/ 41 w 117"/>
                <a:gd name="T13" fmla="*/ 4 h 108"/>
                <a:gd name="T14" fmla="*/ 35 w 117"/>
                <a:gd name="T15" fmla="*/ 5 h 108"/>
                <a:gd name="T16" fmla="*/ 32 w 117"/>
                <a:gd name="T17" fmla="*/ 7 h 108"/>
                <a:gd name="T18" fmla="*/ 27 w 117"/>
                <a:gd name="T19" fmla="*/ 10 h 108"/>
                <a:gd name="T20" fmla="*/ 22 w 117"/>
                <a:gd name="T21" fmla="*/ 12 h 108"/>
                <a:gd name="T22" fmla="*/ 20 w 117"/>
                <a:gd name="T23" fmla="*/ 15 h 108"/>
                <a:gd name="T24" fmla="*/ 15 w 117"/>
                <a:gd name="T25" fmla="*/ 19 h 108"/>
                <a:gd name="T26" fmla="*/ 12 w 117"/>
                <a:gd name="T27" fmla="*/ 24 h 108"/>
                <a:gd name="T28" fmla="*/ 3 w 117"/>
                <a:gd name="T29" fmla="*/ 38 h 108"/>
                <a:gd name="T30" fmla="*/ 1 w 117"/>
                <a:gd name="T31" fmla="*/ 44 h 108"/>
                <a:gd name="T32" fmla="*/ 0 w 117"/>
                <a:gd name="T33" fmla="*/ 51 h 108"/>
                <a:gd name="T34" fmla="*/ 0 w 117"/>
                <a:gd name="T35" fmla="*/ 56 h 108"/>
                <a:gd name="T36" fmla="*/ 0 w 117"/>
                <a:gd name="T37" fmla="*/ 62 h 108"/>
                <a:gd name="T38" fmla="*/ 0 w 117"/>
                <a:gd name="T39" fmla="*/ 67 h 108"/>
                <a:gd name="T40" fmla="*/ 1 w 117"/>
                <a:gd name="T41" fmla="*/ 72 h 108"/>
                <a:gd name="T42" fmla="*/ 5 w 117"/>
                <a:gd name="T43" fmla="*/ 75 h 108"/>
                <a:gd name="T44" fmla="*/ 6 w 117"/>
                <a:gd name="T45" fmla="*/ 80 h 108"/>
                <a:gd name="T46" fmla="*/ 8 w 117"/>
                <a:gd name="T47" fmla="*/ 85 h 108"/>
                <a:gd name="T48" fmla="*/ 12 w 117"/>
                <a:gd name="T49" fmla="*/ 89 h 108"/>
                <a:gd name="T50" fmla="*/ 15 w 117"/>
                <a:gd name="T51" fmla="*/ 92 h 108"/>
                <a:gd name="T52" fmla="*/ 18 w 117"/>
                <a:gd name="T53" fmla="*/ 94 h 108"/>
                <a:gd name="T54" fmla="*/ 25 w 117"/>
                <a:gd name="T55" fmla="*/ 99 h 108"/>
                <a:gd name="T56" fmla="*/ 44 w 117"/>
                <a:gd name="T57" fmla="*/ 108 h 108"/>
                <a:gd name="T58" fmla="*/ 49 w 117"/>
                <a:gd name="T59" fmla="*/ 108 h 108"/>
                <a:gd name="T60" fmla="*/ 54 w 117"/>
                <a:gd name="T61" fmla="*/ 108 h 108"/>
                <a:gd name="T62" fmla="*/ 59 w 117"/>
                <a:gd name="T63" fmla="*/ 108 h 108"/>
                <a:gd name="T64" fmla="*/ 64 w 117"/>
                <a:gd name="T65" fmla="*/ 108 h 108"/>
                <a:gd name="T66" fmla="*/ 68 w 117"/>
                <a:gd name="T67" fmla="*/ 106 h 108"/>
                <a:gd name="T68" fmla="*/ 73 w 117"/>
                <a:gd name="T69" fmla="*/ 106 h 108"/>
                <a:gd name="T70" fmla="*/ 76 w 117"/>
                <a:gd name="T71" fmla="*/ 104 h 108"/>
                <a:gd name="T72" fmla="*/ 83 w 117"/>
                <a:gd name="T73" fmla="*/ 102 h 108"/>
                <a:gd name="T74" fmla="*/ 90 w 117"/>
                <a:gd name="T75" fmla="*/ 97 h 108"/>
                <a:gd name="T76" fmla="*/ 93 w 117"/>
                <a:gd name="T77" fmla="*/ 96 h 108"/>
                <a:gd name="T78" fmla="*/ 97 w 117"/>
                <a:gd name="T79" fmla="*/ 92 h 108"/>
                <a:gd name="T80" fmla="*/ 102 w 117"/>
                <a:gd name="T81" fmla="*/ 89 h 108"/>
                <a:gd name="T82" fmla="*/ 105 w 117"/>
                <a:gd name="T83" fmla="*/ 85 h 108"/>
                <a:gd name="T84" fmla="*/ 110 w 117"/>
                <a:gd name="T85" fmla="*/ 75 h 108"/>
                <a:gd name="T86" fmla="*/ 116 w 117"/>
                <a:gd name="T87" fmla="*/ 65 h 108"/>
                <a:gd name="T88" fmla="*/ 116 w 117"/>
                <a:gd name="T89" fmla="*/ 60 h 108"/>
                <a:gd name="T90" fmla="*/ 117 w 117"/>
                <a:gd name="T91" fmla="*/ 55 h 108"/>
                <a:gd name="T92" fmla="*/ 117 w 117"/>
                <a:gd name="T93" fmla="*/ 50 h 108"/>
                <a:gd name="T94" fmla="*/ 116 w 117"/>
                <a:gd name="T95" fmla="*/ 44 h 108"/>
                <a:gd name="T96" fmla="*/ 117 w 117"/>
                <a:gd name="T97" fmla="*/ 41 h 108"/>
                <a:gd name="T98" fmla="*/ 116 w 117"/>
                <a:gd name="T99" fmla="*/ 36 h 108"/>
                <a:gd name="T100" fmla="*/ 112 w 117"/>
                <a:gd name="T101" fmla="*/ 31 h 108"/>
                <a:gd name="T102" fmla="*/ 110 w 117"/>
                <a:gd name="T103" fmla="*/ 27 h 108"/>
                <a:gd name="T104" fmla="*/ 109 w 117"/>
                <a:gd name="T105" fmla="*/ 22 h 108"/>
                <a:gd name="T106" fmla="*/ 107 w 117"/>
                <a:gd name="T107" fmla="*/ 19 h 108"/>
                <a:gd name="T108" fmla="*/ 104 w 117"/>
                <a:gd name="T109" fmla="*/ 17 h 108"/>
                <a:gd name="T110" fmla="*/ 99 w 117"/>
                <a:gd name="T111" fmla="*/ 12 h 108"/>
                <a:gd name="T112" fmla="*/ 92 w 117"/>
                <a:gd name="T113" fmla="*/ 9 h 10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7"/>
                <a:gd name="T172" fmla="*/ 0 h 108"/>
                <a:gd name="T173" fmla="*/ 117 w 117"/>
                <a:gd name="T174" fmla="*/ 108 h 10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7" h="108">
                  <a:moveTo>
                    <a:pt x="85" y="4"/>
                  </a:moveTo>
                  <a:lnTo>
                    <a:pt x="76" y="2"/>
                  </a:lnTo>
                  <a:lnTo>
                    <a:pt x="73" y="0"/>
                  </a:lnTo>
                  <a:lnTo>
                    <a:pt x="71" y="0"/>
                  </a:lnTo>
                  <a:lnTo>
                    <a:pt x="70" y="0"/>
                  </a:lnTo>
                  <a:lnTo>
                    <a:pt x="66" y="0"/>
                  </a:lnTo>
                  <a:lnTo>
                    <a:pt x="64" y="0"/>
                  </a:lnTo>
                  <a:lnTo>
                    <a:pt x="63" y="0"/>
                  </a:lnTo>
                  <a:lnTo>
                    <a:pt x="61" y="0"/>
                  </a:lnTo>
                  <a:lnTo>
                    <a:pt x="59" y="0"/>
                  </a:lnTo>
                  <a:lnTo>
                    <a:pt x="58" y="0"/>
                  </a:lnTo>
                  <a:lnTo>
                    <a:pt x="56" y="0"/>
                  </a:lnTo>
                  <a:lnTo>
                    <a:pt x="54" y="0"/>
                  </a:lnTo>
                  <a:lnTo>
                    <a:pt x="51" y="0"/>
                  </a:lnTo>
                  <a:lnTo>
                    <a:pt x="49" y="0"/>
                  </a:lnTo>
                  <a:lnTo>
                    <a:pt x="49" y="2"/>
                  </a:lnTo>
                  <a:lnTo>
                    <a:pt x="47" y="0"/>
                  </a:lnTo>
                  <a:lnTo>
                    <a:pt x="46" y="2"/>
                  </a:lnTo>
                  <a:lnTo>
                    <a:pt x="44" y="2"/>
                  </a:lnTo>
                  <a:lnTo>
                    <a:pt x="42" y="2"/>
                  </a:lnTo>
                  <a:lnTo>
                    <a:pt x="41" y="4"/>
                  </a:lnTo>
                  <a:lnTo>
                    <a:pt x="39" y="4"/>
                  </a:lnTo>
                  <a:lnTo>
                    <a:pt x="37" y="4"/>
                  </a:lnTo>
                  <a:lnTo>
                    <a:pt x="35" y="5"/>
                  </a:lnTo>
                  <a:lnTo>
                    <a:pt x="34" y="5"/>
                  </a:lnTo>
                  <a:lnTo>
                    <a:pt x="32" y="5"/>
                  </a:lnTo>
                  <a:lnTo>
                    <a:pt x="32" y="7"/>
                  </a:lnTo>
                  <a:lnTo>
                    <a:pt x="30" y="7"/>
                  </a:lnTo>
                  <a:lnTo>
                    <a:pt x="27" y="9"/>
                  </a:lnTo>
                  <a:lnTo>
                    <a:pt x="27" y="10"/>
                  </a:lnTo>
                  <a:lnTo>
                    <a:pt x="25" y="10"/>
                  </a:lnTo>
                  <a:lnTo>
                    <a:pt x="24" y="12"/>
                  </a:lnTo>
                  <a:lnTo>
                    <a:pt x="22" y="12"/>
                  </a:lnTo>
                  <a:lnTo>
                    <a:pt x="22" y="14"/>
                  </a:lnTo>
                  <a:lnTo>
                    <a:pt x="20" y="14"/>
                  </a:lnTo>
                  <a:lnTo>
                    <a:pt x="20" y="15"/>
                  </a:lnTo>
                  <a:lnTo>
                    <a:pt x="18" y="15"/>
                  </a:lnTo>
                  <a:lnTo>
                    <a:pt x="17" y="17"/>
                  </a:lnTo>
                  <a:lnTo>
                    <a:pt x="15" y="19"/>
                  </a:lnTo>
                  <a:lnTo>
                    <a:pt x="13" y="22"/>
                  </a:lnTo>
                  <a:lnTo>
                    <a:pt x="12" y="22"/>
                  </a:lnTo>
                  <a:lnTo>
                    <a:pt x="12" y="24"/>
                  </a:lnTo>
                  <a:lnTo>
                    <a:pt x="10" y="26"/>
                  </a:lnTo>
                  <a:lnTo>
                    <a:pt x="6" y="31"/>
                  </a:lnTo>
                  <a:lnTo>
                    <a:pt x="3" y="38"/>
                  </a:lnTo>
                  <a:lnTo>
                    <a:pt x="3" y="39"/>
                  </a:lnTo>
                  <a:lnTo>
                    <a:pt x="0" y="43"/>
                  </a:lnTo>
                  <a:lnTo>
                    <a:pt x="1" y="44"/>
                  </a:lnTo>
                  <a:lnTo>
                    <a:pt x="0" y="46"/>
                  </a:lnTo>
                  <a:lnTo>
                    <a:pt x="0" y="50"/>
                  </a:lnTo>
                  <a:lnTo>
                    <a:pt x="0" y="51"/>
                  </a:lnTo>
                  <a:lnTo>
                    <a:pt x="0" y="53"/>
                  </a:lnTo>
                  <a:lnTo>
                    <a:pt x="0" y="55"/>
                  </a:lnTo>
                  <a:lnTo>
                    <a:pt x="0" y="56"/>
                  </a:lnTo>
                  <a:lnTo>
                    <a:pt x="0" y="58"/>
                  </a:lnTo>
                  <a:lnTo>
                    <a:pt x="0" y="60"/>
                  </a:lnTo>
                  <a:lnTo>
                    <a:pt x="0" y="62"/>
                  </a:lnTo>
                  <a:lnTo>
                    <a:pt x="0" y="63"/>
                  </a:lnTo>
                  <a:lnTo>
                    <a:pt x="0" y="65"/>
                  </a:lnTo>
                  <a:lnTo>
                    <a:pt x="0" y="67"/>
                  </a:lnTo>
                  <a:lnTo>
                    <a:pt x="0" y="68"/>
                  </a:lnTo>
                  <a:lnTo>
                    <a:pt x="1" y="68"/>
                  </a:lnTo>
                  <a:lnTo>
                    <a:pt x="1" y="72"/>
                  </a:lnTo>
                  <a:lnTo>
                    <a:pt x="1" y="73"/>
                  </a:lnTo>
                  <a:lnTo>
                    <a:pt x="3" y="73"/>
                  </a:lnTo>
                  <a:lnTo>
                    <a:pt x="5" y="75"/>
                  </a:lnTo>
                  <a:lnTo>
                    <a:pt x="5" y="79"/>
                  </a:lnTo>
                  <a:lnTo>
                    <a:pt x="6" y="79"/>
                  </a:lnTo>
                  <a:lnTo>
                    <a:pt x="6" y="80"/>
                  </a:lnTo>
                  <a:lnTo>
                    <a:pt x="6" y="82"/>
                  </a:lnTo>
                  <a:lnTo>
                    <a:pt x="8" y="82"/>
                  </a:lnTo>
                  <a:lnTo>
                    <a:pt x="8" y="85"/>
                  </a:lnTo>
                  <a:lnTo>
                    <a:pt x="10" y="85"/>
                  </a:lnTo>
                  <a:lnTo>
                    <a:pt x="12" y="87"/>
                  </a:lnTo>
                  <a:lnTo>
                    <a:pt x="12" y="89"/>
                  </a:lnTo>
                  <a:lnTo>
                    <a:pt x="13" y="91"/>
                  </a:lnTo>
                  <a:lnTo>
                    <a:pt x="15" y="91"/>
                  </a:lnTo>
                  <a:lnTo>
                    <a:pt x="15" y="92"/>
                  </a:lnTo>
                  <a:lnTo>
                    <a:pt x="17" y="92"/>
                  </a:lnTo>
                  <a:lnTo>
                    <a:pt x="17" y="94"/>
                  </a:lnTo>
                  <a:lnTo>
                    <a:pt x="18" y="94"/>
                  </a:lnTo>
                  <a:lnTo>
                    <a:pt x="20" y="96"/>
                  </a:lnTo>
                  <a:lnTo>
                    <a:pt x="22" y="97"/>
                  </a:lnTo>
                  <a:lnTo>
                    <a:pt x="25" y="99"/>
                  </a:lnTo>
                  <a:lnTo>
                    <a:pt x="32" y="102"/>
                  </a:lnTo>
                  <a:lnTo>
                    <a:pt x="41" y="106"/>
                  </a:lnTo>
                  <a:lnTo>
                    <a:pt x="44" y="108"/>
                  </a:lnTo>
                  <a:lnTo>
                    <a:pt x="46" y="106"/>
                  </a:lnTo>
                  <a:lnTo>
                    <a:pt x="47" y="108"/>
                  </a:lnTo>
                  <a:lnTo>
                    <a:pt x="49" y="108"/>
                  </a:lnTo>
                  <a:lnTo>
                    <a:pt x="51" y="108"/>
                  </a:lnTo>
                  <a:lnTo>
                    <a:pt x="52" y="108"/>
                  </a:lnTo>
                  <a:lnTo>
                    <a:pt x="54" y="108"/>
                  </a:lnTo>
                  <a:lnTo>
                    <a:pt x="56" y="108"/>
                  </a:lnTo>
                  <a:lnTo>
                    <a:pt x="58" y="108"/>
                  </a:lnTo>
                  <a:lnTo>
                    <a:pt x="59" y="108"/>
                  </a:lnTo>
                  <a:lnTo>
                    <a:pt x="61" y="108"/>
                  </a:lnTo>
                  <a:lnTo>
                    <a:pt x="63" y="108"/>
                  </a:lnTo>
                  <a:lnTo>
                    <a:pt x="64" y="108"/>
                  </a:lnTo>
                  <a:lnTo>
                    <a:pt x="66" y="108"/>
                  </a:lnTo>
                  <a:lnTo>
                    <a:pt x="68" y="108"/>
                  </a:lnTo>
                  <a:lnTo>
                    <a:pt x="68" y="106"/>
                  </a:lnTo>
                  <a:lnTo>
                    <a:pt x="70" y="106"/>
                  </a:lnTo>
                  <a:lnTo>
                    <a:pt x="71" y="106"/>
                  </a:lnTo>
                  <a:lnTo>
                    <a:pt x="73" y="106"/>
                  </a:lnTo>
                  <a:lnTo>
                    <a:pt x="75" y="106"/>
                  </a:lnTo>
                  <a:lnTo>
                    <a:pt x="75" y="104"/>
                  </a:lnTo>
                  <a:lnTo>
                    <a:pt x="76" y="104"/>
                  </a:lnTo>
                  <a:lnTo>
                    <a:pt x="78" y="104"/>
                  </a:lnTo>
                  <a:lnTo>
                    <a:pt x="80" y="104"/>
                  </a:lnTo>
                  <a:lnTo>
                    <a:pt x="83" y="102"/>
                  </a:lnTo>
                  <a:lnTo>
                    <a:pt x="87" y="101"/>
                  </a:lnTo>
                  <a:lnTo>
                    <a:pt x="87" y="99"/>
                  </a:lnTo>
                  <a:lnTo>
                    <a:pt x="90" y="97"/>
                  </a:lnTo>
                  <a:lnTo>
                    <a:pt x="92" y="97"/>
                  </a:lnTo>
                  <a:lnTo>
                    <a:pt x="92" y="96"/>
                  </a:lnTo>
                  <a:lnTo>
                    <a:pt x="93" y="96"/>
                  </a:lnTo>
                  <a:lnTo>
                    <a:pt x="95" y="96"/>
                  </a:lnTo>
                  <a:lnTo>
                    <a:pt x="95" y="94"/>
                  </a:lnTo>
                  <a:lnTo>
                    <a:pt x="97" y="92"/>
                  </a:lnTo>
                  <a:lnTo>
                    <a:pt x="99" y="92"/>
                  </a:lnTo>
                  <a:lnTo>
                    <a:pt x="102" y="91"/>
                  </a:lnTo>
                  <a:lnTo>
                    <a:pt x="102" y="89"/>
                  </a:lnTo>
                  <a:lnTo>
                    <a:pt x="102" y="87"/>
                  </a:lnTo>
                  <a:lnTo>
                    <a:pt x="104" y="85"/>
                  </a:lnTo>
                  <a:lnTo>
                    <a:pt x="105" y="85"/>
                  </a:lnTo>
                  <a:lnTo>
                    <a:pt x="107" y="82"/>
                  </a:lnTo>
                  <a:lnTo>
                    <a:pt x="109" y="82"/>
                  </a:lnTo>
                  <a:lnTo>
                    <a:pt x="110" y="75"/>
                  </a:lnTo>
                  <a:lnTo>
                    <a:pt x="116" y="70"/>
                  </a:lnTo>
                  <a:lnTo>
                    <a:pt x="114" y="68"/>
                  </a:lnTo>
                  <a:lnTo>
                    <a:pt x="116" y="65"/>
                  </a:lnTo>
                  <a:lnTo>
                    <a:pt x="116" y="63"/>
                  </a:lnTo>
                  <a:lnTo>
                    <a:pt x="116" y="62"/>
                  </a:lnTo>
                  <a:lnTo>
                    <a:pt x="116" y="60"/>
                  </a:lnTo>
                  <a:lnTo>
                    <a:pt x="117" y="58"/>
                  </a:lnTo>
                  <a:lnTo>
                    <a:pt x="117" y="56"/>
                  </a:lnTo>
                  <a:lnTo>
                    <a:pt x="117" y="55"/>
                  </a:lnTo>
                  <a:lnTo>
                    <a:pt x="117" y="53"/>
                  </a:lnTo>
                  <a:lnTo>
                    <a:pt x="117" y="51"/>
                  </a:lnTo>
                  <a:lnTo>
                    <a:pt x="117" y="50"/>
                  </a:lnTo>
                  <a:lnTo>
                    <a:pt x="117" y="48"/>
                  </a:lnTo>
                  <a:lnTo>
                    <a:pt x="117" y="46"/>
                  </a:lnTo>
                  <a:lnTo>
                    <a:pt x="116" y="44"/>
                  </a:lnTo>
                  <a:lnTo>
                    <a:pt x="117" y="43"/>
                  </a:lnTo>
                  <a:lnTo>
                    <a:pt x="116" y="43"/>
                  </a:lnTo>
                  <a:lnTo>
                    <a:pt x="117" y="41"/>
                  </a:lnTo>
                  <a:lnTo>
                    <a:pt x="116" y="39"/>
                  </a:lnTo>
                  <a:lnTo>
                    <a:pt x="116" y="38"/>
                  </a:lnTo>
                  <a:lnTo>
                    <a:pt x="116" y="36"/>
                  </a:lnTo>
                  <a:lnTo>
                    <a:pt x="116" y="34"/>
                  </a:lnTo>
                  <a:lnTo>
                    <a:pt x="114" y="34"/>
                  </a:lnTo>
                  <a:lnTo>
                    <a:pt x="112" y="31"/>
                  </a:lnTo>
                  <a:lnTo>
                    <a:pt x="114" y="31"/>
                  </a:lnTo>
                  <a:lnTo>
                    <a:pt x="112" y="29"/>
                  </a:lnTo>
                  <a:lnTo>
                    <a:pt x="110" y="27"/>
                  </a:lnTo>
                  <a:lnTo>
                    <a:pt x="110" y="26"/>
                  </a:lnTo>
                  <a:lnTo>
                    <a:pt x="110" y="24"/>
                  </a:lnTo>
                  <a:lnTo>
                    <a:pt x="109" y="22"/>
                  </a:lnTo>
                  <a:lnTo>
                    <a:pt x="107" y="22"/>
                  </a:lnTo>
                  <a:lnTo>
                    <a:pt x="107" y="21"/>
                  </a:lnTo>
                  <a:lnTo>
                    <a:pt x="107" y="19"/>
                  </a:lnTo>
                  <a:lnTo>
                    <a:pt x="105" y="19"/>
                  </a:lnTo>
                  <a:lnTo>
                    <a:pt x="105" y="17"/>
                  </a:lnTo>
                  <a:lnTo>
                    <a:pt x="104" y="17"/>
                  </a:lnTo>
                  <a:lnTo>
                    <a:pt x="102" y="15"/>
                  </a:lnTo>
                  <a:lnTo>
                    <a:pt x="100" y="14"/>
                  </a:lnTo>
                  <a:lnTo>
                    <a:pt x="99" y="12"/>
                  </a:lnTo>
                  <a:lnTo>
                    <a:pt x="97" y="12"/>
                  </a:lnTo>
                  <a:lnTo>
                    <a:pt x="95" y="10"/>
                  </a:lnTo>
                  <a:lnTo>
                    <a:pt x="92" y="9"/>
                  </a:lnTo>
                  <a:lnTo>
                    <a:pt x="92" y="7"/>
                  </a:lnTo>
                  <a:lnTo>
                    <a:pt x="85" y="4"/>
                  </a:lnTo>
                  <a:close/>
                </a:path>
              </a:pathLst>
            </a:custGeom>
            <a:solidFill>
              <a:srgbClr val="808080"/>
            </a:solidFill>
            <a:ln w="9525">
              <a:noFill/>
              <a:round/>
              <a:headEnd/>
              <a:tailEnd/>
            </a:ln>
          </p:spPr>
          <p:txBody>
            <a:bodyPr/>
            <a:lstStyle/>
            <a:p>
              <a:endParaRPr lang="en-US"/>
            </a:p>
          </p:txBody>
        </p:sp>
        <p:sp>
          <p:nvSpPr>
            <p:cNvPr id="667" name="Freeform 2838"/>
            <p:cNvSpPr>
              <a:spLocks/>
            </p:cNvSpPr>
            <p:nvPr/>
          </p:nvSpPr>
          <p:spPr bwMode="auto">
            <a:xfrm>
              <a:off x="2857" y="2555"/>
              <a:ext cx="117" cy="109"/>
            </a:xfrm>
            <a:custGeom>
              <a:avLst/>
              <a:gdLst>
                <a:gd name="T0" fmla="*/ 73 w 117"/>
                <a:gd name="T1" fmla="*/ 2 h 109"/>
                <a:gd name="T2" fmla="*/ 70 w 117"/>
                <a:gd name="T3" fmla="*/ 2 h 109"/>
                <a:gd name="T4" fmla="*/ 64 w 117"/>
                <a:gd name="T5" fmla="*/ 0 h 109"/>
                <a:gd name="T6" fmla="*/ 59 w 117"/>
                <a:gd name="T7" fmla="*/ 0 h 109"/>
                <a:gd name="T8" fmla="*/ 54 w 117"/>
                <a:gd name="T9" fmla="*/ 0 h 109"/>
                <a:gd name="T10" fmla="*/ 47 w 117"/>
                <a:gd name="T11" fmla="*/ 2 h 109"/>
                <a:gd name="T12" fmla="*/ 42 w 117"/>
                <a:gd name="T13" fmla="*/ 4 h 109"/>
                <a:gd name="T14" fmla="*/ 37 w 117"/>
                <a:gd name="T15" fmla="*/ 5 h 109"/>
                <a:gd name="T16" fmla="*/ 34 w 117"/>
                <a:gd name="T17" fmla="*/ 5 h 109"/>
                <a:gd name="T18" fmla="*/ 30 w 117"/>
                <a:gd name="T19" fmla="*/ 9 h 109"/>
                <a:gd name="T20" fmla="*/ 25 w 117"/>
                <a:gd name="T21" fmla="*/ 12 h 109"/>
                <a:gd name="T22" fmla="*/ 20 w 117"/>
                <a:gd name="T23" fmla="*/ 14 h 109"/>
                <a:gd name="T24" fmla="*/ 18 w 117"/>
                <a:gd name="T25" fmla="*/ 17 h 109"/>
                <a:gd name="T26" fmla="*/ 13 w 117"/>
                <a:gd name="T27" fmla="*/ 22 h 109"/>
                <a:gd name="T28" fmla="*/ 10 w 117"/>
                <a:gd name="T29" fmla="*/ 28 h 109"/>
                <a:gd name="T30" fmla="*/ 0 w 117"/>
                <a:gd name="T31" fmla="*/ 43 h 109"/>
                <a:gd name="T32" fmla="*/ 0 w 117"/>
                <a:gd name="T33" fmla="*/ 48 h 109"/>
                <a:gd name="T34" fmla="*/ 0 w 117"/>
                <a:gd name="T35" fmla="*/ 53 h 109"/>
                <a:gd name="T36" fmla="*/ 0 w 117"/>
                <a:gd name="T37" fmla="*/ 58 h 109"/>
                <a:gd name="T38" fmla="*/ 0 w 117"/>
                <a:gd name="T39" fmla="*/ 63 h 109"/>
                <a:gd name="T40" fmla="*/ 0 w 117"/>
                <a:gd name="T41" fmla="*/ 69 h 109"/>
                <a:gd name="T42" fmla="*/ 3 w 117"/>
                <a:gd name="T43" fmla="*/ 74 h 109"/>
                <a:gd name="T44" fmla="*/ 6 w 117"/>
                <a:gd name="T45" fmla="*/ 79 h 109"/>
                <a:gd name="T46" fmla="*/ 8 w 117"/>
                <a:gd name="T47" fmla="*/ 84 h 109"/>
                <a:gd name="T48" fmla="*/ 10 w 117"/>
                <a:gd name="T49" fmla="*/ 87 h 109"/>
                <a:gd name="T50" fmla="*/ 13 w 117"/>
                <a:gd name="T51" fmla="*/ 91 h 109"/>
                <a:gd name="T52" fmla="*/ 15 w 117"/>
                <a:gd name="T53" fmla="*/ 94 h 109"/>
                <a:gd name="T54" fmla="*/ 18 w 117"/>
                <a:gd name="T55" fmla="*/ 96 h 109"/>
                <a:gd name="T56" fmla="*/ 25 w 117"/>
                <a:gd name="T57" fmla="*/ 101 h 109"/>
                <a:gd name="T58" fmla="*/ 41 w 117"/>
                <a:gd name="T59" fmla="*/ 106 h 109"/>
                <a:gd name="T60" fmla="*/ 47 w 117"/>
                <a:gd name="T61" fmla="*/ 108 h 109"/>
                <a:gd name="T62" fmla="*/ 52 w 117"/>
                <a:gd name="T63" fmla="*/ 109 h 109"/>
                <a:gd name="T64" fmla="*/ 58 w 117"/>
                <a:gd name="T65" fmla="*/ 108 h 109"/>
                <a:gd name="T66" fmla="*/ 59 w 117"/>
                <a:gd name="T67" fmla="*/ 109 h 109"/>
                <a:gd name="T68" fmla="*/ 63 w 117"/>
                <a:gd name="T69" fmla="*/ 108 h 109"/>
                <a:gd name="T70" fmla="*/ 66 w 117"/>
                <a:gd name="T71" fmla="*/ 108 h 109"/>
                <a:gd name="T72" fmla="*/ 71 w 117"/>
                <a:gd name="T73" fmla="*/ 106 h 109"/>
                <a:gd name="T74" fmla="*/ 76 w 117"/>
                <a:gd name="T75" fmla="*/ 104 h 109"/>
                <a:gd name="T76" fmla="*/ 83 w 117"/>
                <a:gd name="T77" fmla="*/ 103 h 109"/>
                <a:gd name="T78" fmla="*/ 90 w 117"/>
                <a:gd name="T79" fmla="*/ 99 h 109"/>
                <a:gd name="T80" fmla="*/ 93 w 117"/>
                <a:gd name="T81" fmla="*/ 96 h 109"/>
                <a:gd name="T82" fmla="*/ 97 w 117"/>
                <a:gd name="T83" fmla="*/ 94 h 109"/>
                <a:gd name="T84" fmla="*/ 102 w 117"/>
                <a:gd name="T85" fmla="*/ 89 h 109"/>
                <a:gd name="T86" fmla="*/ 107 w 117"/>
                <a:gd name="T87" fmla="*/ 84 h 109"/>
                <a:gd name="T88" fmla="*/ 116 w 117"/>
                <a:gd name="T89" fmla="*/ 70 h 109"/>
                <a:gd name="T90" fmla="*/ 116 w 117"/>
                <a:gd name="T91" fmla="*/ 63 h 109"/>
                <a:gd name="T92" fmla="*/ 117 w 117"/>
                <a:gd name="T93" fmla="*/ 58 h 109"/>
                <a:gd name="T94" fmla="*/ 117 w 117"/>
                <a:gd name="T95" fmla="*/ 53 h 109"/>
                <a:gd name="T96" fmla="*/ 117 w 117"/>
                <a:gd name="T97" fmla="*/ 48 h 109"/>
                <a:gd name="T98" fmla="*/ 117 w 117"/>
                <a:gd name="T99" fmla="*/ 45 h 109"/>
                <a:gd name="T100" fmla="*/ 116 w 117"/>
                <a:gd name="T101" fmla="*/ 40 h 109"/>
                <a:gd name="T102" fmla="*/ 116 w 117"/>
                <a:gd name="T103" fmla="*/ 34 h 109"/>
                <a:gd name="T104" fmla="*/ 114 w 117"/>
                <a:gd name="T105" fmla="*/ 33 h 109"/>
                <a:gd name="T106" fmla="*/ 110 w 117"/>
                <a:gd name="T107" fmla="*/ 26 h 109"/>
                <a:gd name="T108" fmla="*/ 107 w 117"/>
                <a:gd name="T109" fmla="*/ 21 h 109"/>
                <a:gd name="T110" fmla="*/ 104 w 117"/>
                <a:gd name="T111" fmla="*/ 19 h 109"/>
                <a:gd name="T112" fmla="*/ 102 w 117"/>
                <a:gd name="T113" fmla="*/ 16 h 109"/>
                <a:gd name="T114" fmla="*/ 99 w 117"/>
                <a:gd name="T115" fmla="*/ 14 h 109"/>
                <a:gd name="T116" fmla="*/ 95 w 117"/>
                <a:gd name="T117" fmla="*/ 11 h 109"/>
                <a:gd name="T118" fmla="*/ 85 w 117"/>
                <a:gd name="T119" fmla="*/ 5 h 1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7"/>
                <a:gd name="T181" fmla="*/ 0 h 109"/>
                <a:gd name="T182" fmla="*/ 117 w 117"/>
                <a:gd name="T183" fmla="*/ 109 h 1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7" h="109">
                  <a:moveTo>
                    <a:pt x="85" y="5"/>
                  </a:moveTo>
                  <a:lnTo>
                    <a:pt x="76" y="2"/>
                  </a:lnTo>
                  <a:lnTo>
                    <a:pt x="73" y="2"/>
                  </a:lnTo>
                  <a:lnTo>
                    <a:pt x="71" y="2"/>
                  </a:lnTo>
                  <a:lnTo>
                    <a:pt x="70" y="0"/>
                  </a:lnTo>
                  <a:lnTo>
                    <a:pt x="70" y="2"/>
                  </a:lnTo>
                  <a:lnTo>
                    <a:pt x="66" y="0"/>
                  </a:lnTo>
                  <a:lnTo>
                    <a:pt x="64" y="2"/>
                  </a:lnTo>
                  <a:lnTo>
                    <a:pt x="64" y="0"/>
                  </a:lnTo>
                  <a:lnTo>
                    <a:pt x="63" y="0"/>
                  </a:lnTo>
                  <a:lnTo>
                    <a:pt x="61" y="0"/>
                  </a:lnTo>
                  <a:lnTo>
                    <a:pt x="59" y="0"/>
                  </a:lnTo>
                  <a:lnTo>
                    <a:pt x="58" y="0"/>
                  </a:lnTo>
                  <a:lnTo>
                    <a:pt x="56" y="0"/>
                  </a:lnTo>
                  <a:lnTo>
                    <a:pt x="54" y="0"/>
                  </a:lnTo>
                  <a:lnTo>
                    <a:pt x="51" y="2"/>
                  </a:lnTo>
                  <a:lnTo>
                    <a:pt x="49" y="2"/>
                  </a:lnTo>
                  <a:lnTo>
                    <a:pt x="47" y="2"/>
                  </a:lnTo>
                  <a:lnTo>
                    <a:pt x="46" y="2"/>
                  </a:lnTo>
                  <a:lnTo>
                    <a:pt x="44" y="2"/>
                  </a:lnTo>
                  <a:lnTo>
                    <a:pt x="42" y="4"/>
                  </a:lnTo>
                  <a:lnTo>
                    <a:pt x="41" y="4"/>
                  </a:lnTo>
                  <a:lnTo>
                    <a:pt x="39" y="4"/>
                  </a:lnTo>
                  <a:lnTo>
                    <a:pt x="37" y="5"/>
                  </a:lnTo>
                  <a:lnTo>
                    <a:pt x="35" y="5"/>
                  </a:lnTo>
                  <a:lnTo>
                    <a:pt x="35" y="7"/>
                  </a:lnTo>
                  <a:lnTo>
                    <a:pt x="34" y="5"/>
                  </a:lnTo>
                  <a:lnTo>
                    <a:pt x="32" y="7"/>
                  </a:lnTo>
                  <a:lnTo>
                    <a:pt x="32" y="9"/>
                  </a:lnTo>
                  <a:lnTo>
                    <a:pt x="30" y="9"/>
                  </a:lnTo>
                  <a:lnTo>
                    <a:pt x="27" y="11"/>
                  </a:lnTo>
                  <a:lnTo>
                    <a:pt x="25" y="11"/>
                  </a:lnTo>
                  <a:lnTo>
                    <a:pt x="25" y="12"/>
                  </a:lnTo>
                  <a:lnTo>
                    <a:pt x="24" y="12"/>
                  </a:lnTo>
                  <a:lnTo>
                    <a:pt x="22" y="14"/>
                  </a:lnTo>
                  <a:lnTo>
                    <a:pt x="20" y="14"/>
                  </a:lnTo>
                  <a:lnTo>
                    <a:pt x="20" y="16"/>
                  </a:lnTo>
                  <a:lnTo>
                    <a:pt x="18" y="16"/>
                  </a:lnTo>
                  <a:lnTo>
                    <a:pt x="18" y="17"/>
                  </a:lnTo>
                  <a:lnTo>
                    <a:pt x="17" y="17"/>
                  </a:lnTo>
                  <a:lnTo>
                    <a:pt x="15" y="21"/>
                  </a:lnTo>
                  <a:lnTo>
                    <a:pt x="13" y="22"/>
                  </a:lnTo>
                  <a:lnTo>
                    <a:pt x="12" y="22"/>
                  </a:lnTo>
                  <a:lnTo>
                    <a:pt x="12" y="26"/>
                  </a:lnTo>
                  <a:lnTo>
                    <a:pt x="10" y="28"/>
                  </a:lnTo>
                  <a:lnTo>
                    <a:pt x="6" y="33"/>
                  </a:lnTo>
                  <a:lnTo>
                    <a:pt x="3" y="40"/>
                  </a:lnTo>
                  <a:lnTo>
                    <a:pt x="0" y="43"/>
                  </a:lnTo>
                  <a:lnTo>
                    <a:pt x="1" y="45"/>
                  </a:lnTo>
                  <a:lnTo>
                    <a:pt x="0" y="46"/>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9"/>
                  </a:lnTo>
                  <a:lnTo>
                    <a:pt x="1" y="70"/>
                  </a:lnTo>
                  <a:lnTo>
                    <a:pt x="1" y="74"/>
                  </a:lnTo>
                  <a:lnTo>
                    <a:pt x="3" y="74"/>
                  </a:lnTo>
                  <a:lnTo>
                    <a:pt x="5" y="77"/>
                  </a:lnTo>
                  <a:lnTo>
                    <a:pt x="5" y="79"/>
                  </a:lnTo>
                  <a:lnTo>
                    <a:pt x="6" y="79"/>
                  </a:lnTo>
                  <a:lnTo>
                    <a:pt x="6" y="82"/>
                  </a:lnTo>
                  <a:lnTo>
                    <a:pt x="6" y="84"/>
                  </a:lnTo>
                  <a:lnTo>
                    <a:pt x="8" y="84"/>
                  </a:lnTo>
                  <a:lnTo>
                    <a:pt x="8" y="86"/>
                  </a:lnTo>
                  <a:lnTo>
                    <a:pt x="10" y="86"/>
                  </a:lnTo>
                  <a:lnTo>
                    <a:pt x="10" y="87"/>
                  </a:lnTo>
                  <a:lnTo>
                    <a:pt x="12" y="89"/>
                  </a:lnTo>
                  <a:lnTo>
                    <a:pt x="12" y="91"/>
                  </a:lnTo>
                  <a:lnTo>
                    <a:pt x="13" y="91"/>
                  </a:lnTo>
                  <a:lnTo>
                    <a:pt x="13" y="92"/>
                  </a:lnTo>
                  <a:lnTo>
                    <a:pt x="15" y="92"/>
                  </a:lnTo>
                  <a:lnTo>
                    <a:pt x="15" y="94"/>
                  </a:lnTo>
                  <a:lnTo>
                    <a:pt x="17" y="94"/>
                  </a:lnTo>
                  <a:lnTo>
                    <a:pt x="17" y="96"/>
                  </a:lnTo>
                  <a:lnTo>
                    <a:pt x="18" y="96"/>
                  </a:lnTo>
                  <a:lnTo>
                    <a:pt x="20" y="97"/>
                  </a:lnTo>
                  <a:lnTo>
                    <a:pt x="22" y="97"/>
                  </a:lnTo>
                  <a:lnTo>
                    <a:pt x="25" y="101"/>
                  </a:lnTo>
                  <a:lnTo>
                    <a:pt x="32" y="103"/>
                  </a:lnTo>
                  <a:lnTo>
                    <a:pt x="41" y="108"/>
                  </a:lnTo>
                  <a:lnTo>
                    <a:pt x="41" y="106"/>
                  </a:lnTo>
                  <a:lnTo>
                    <a:pt x="44" y="108"/>
                  </a:lnTo>
                  <a:lnTo>
                    <a:pt x="46" y="108"/>
                  </a:lnTo>
                  <a:lnTo>
                    <a:pt x="47" y="108"/>
                  </a:lnTo>
                  <a:lnTo>
                    <a:pt x="49" y="108"/>
                  </a:lnTo>
                  <a:lnTo>
                    <a:pt x="51" y="108"/>
                  </a:lnTo>
                  <a:lnTo>
                    <a:pt x="52" y="109"/>
                  </a:lnTo>
                  <a:lnTo>
                    <a:pt x="54" y="108"/>
                  </a:lnTo>
                  <a:lnTo>
                    <a:pt x="56" y="109"/>
                  </a:lnTo>
                  <a:lnTo>
                    <a:pt x="58" y="108"/>
                  </a:lnTo>
                  <a:lnTo>
                    <a:pt x="58" y="109"/>
                  </a:lnTo>
                  <a:lnTo>
                    <a:pt x="59" y="108"/>
                  </a:lnTo>
                  <a:lnTo>
                    <a:pt x="59" y="109"/>
                  </a:lnTo>
                  <a:lnTo>
                    <a:pt x="61" y="108"/>
                  </a:lnTo>
                  <a:lnTo>
                    <a:pt x="61" y="109"/>
                  </a:lnTo>
                  <a:lnTo>
                    <a:pt x="63" y="108"/>
                  </a:lnTo>
                  <a:lnTo>
                    <a:pt x="63" y="109"/>
                  </a:lnTo>
                  <a:lnTo>
                    <a:pt x="64" y="108"/>
                  </a:lnTo>
                  <a:lnTo>
                    <a:pt x="66" y="108"/>
                  </a:lnTo>
                  <a:lnTo>
                    <a:pt x="68" y="108"/>
                  </a:lnTo>
                  <a:lnTo>
                    <a:pt x="70" y="108"/>
                  </a:lnTo>
                  <a:lnTo>
                    <a:pt x="71" y="106"/>
                  </a:lnTo>
                  <a:lnTo>
                    <a:pt x="73" y="108"/>
                  </a:lnTo>
                  <a:lnTo>
                    <a:pt x="75" y="106"/>
                  </a:lnTo>
                  <a:lnTo>
                    <a:pt x="76" y="104"/>
                  </a:lnTo>
                  <a:lnTo>
                    <a:pt x="78" y="106"/>
                  </a:lnTo>
                  <a:lnTo>
                    <a:pt x="80" y="104"/>
                  </a:lnTo>
                  <a:lnTo>
                    <a:pt x="83" y="103"/>
                  </a:lnTo>
                  <a:lnTo>
                    <a:pt x="87" y="103"/>
                  </a:lnTo>
                  <a:lnTo>
                    <a:pt x="87" y="101"/>
                  </a:lnTo>
                  <a:lnTo>
                    <a:pt x="90" y="99"/>
                  </a:lnTo>
                  <a:lnTo>
                    <a:pt x="92" y="97"/>
                  </a:lnTo>
                  <a:lnTo>
                    <a:pt x="93" y="97"/>
                  </a:lnTo>
                  <a:lnTo>
                    <a:pt x="93" y="96"/>
                  </a:lnTo>
                  <a:lnTo>
                    <a:pt x="95" y="96"/>
                  </a:lnTo>
                  <a:lnTo>
                    <a:pt x="95" y="94"/>
                  </a:lnTo>
                  <a:lnTo>
                    <a:pt x="97" y="94"/>
                  </a:lnTo>
                  <a:lnTo>
                    <a:pt x="99" y="92"/>
                  </a:lnTo>
                  <a:lnTo>
                    <a:pt x="102" y="91"/>
                  </a:lnTo>
                  <a:lnTo>
                    <a:pt x="102" y="89"/>
                  </a:lnTo>
                  <a:lnTo>
                    <a:pt x="104" y="87"/>
                  </a:lnTo>
                  <a:lnTo>
                    <a:pt x="105" y="86"/>
                  </a:lnTo>
                  <a:lnTo>
                    <a:pt x="107" y="84"/>
                  </a:lnTo>
                  <a:lnTo>
                    <a:pt x="109" y="84"/>
                  </a:lnTo>
                  <a:lnTo>
                    <a:pt x="110" y="77"/>
                  </a:lnTo>
                  <a:lnTo>
                    <a:pt x="116" y="70"/>
                  </a:lnTo>
                  <a:lnTo>
                    <a:pt x="114" y="69"/>
                  </a:lnTo>
                  <a:lnTo>
                    <a:pt x="116" y="65"/>
                  </a:lnTo>
                  <a:lnTo>
                    <a:pt x="116" y="63"/>
                  </a:lnTo>
                  <a:lnTo>
                    <a:pt x="116" y="62"/>
                  </a:lnTo>
                  <a:lnTo>
                    <a:pt x="117" y="60"/>
                  </a:lnTo>
                  <a:lnTo>
                    <a:pt x="117" y="58"/>
                  </a:lnTo>
                  <a:lnTo>
                    <a:pt x="117" y="57"/>
                  </a:lnTo>
                  <a:lnTo>
                    <a:pt x="117" y="55"/>
                  </a:lnTo>
                  <a:lnTo>
                    <a:pt x="117" y="53"/>
                  </a:lnTo>
                  <a:lnTo>
                    <a:pt x="117" y="51"/>
                  </a:lnTo>
                  <a:lnTo>
                    <a:pt x="117" y="50"/>
                  </a:lnTo>
                  <a:lnTo>
                    <a:pt x="117" y="48"/>
                  </a:lnTo>
                  <a:lnTo>
                    <a:pt x="117" y="46"/>
                  </a:lnTo>
                  <a:lnTo>
                    <a:pt x="116" y="45"/>
                  </a:lnTo>
                  <a:lnTo>
                    <a:pt x="117" y="45"/>
                  </a:lnTo>
                  <a:lnTo>
                    <a:pt x="116" y="43"/>
                  </a:lnTo>
                  <a:lnTo>
                    <a:pt x="117" y="43"/>
                  </a:lnTo>
                  <a:lnTo>
                    <a:pt x="116" y="40"/>
                  </a:lnTo>
                  <a:lnTo>
                    <a:pt x="116" y="38"/>
                  </a:lnTo>
                  <a:lnTo>
                    <a:pt x="116" y="36"/>
                  </a:lnTo>
                  <a:lnTo>
                    <a:pt x="116" y="34"/>
                  </a:lnTo>
                  <a:lnTo>
                    <a:pt x="114" y="34"/>
                  </a:lnTo>
                  <a:lnTo>
                    <a:pt x="112" y="33"/>
                  </a:lnTo>
                  <a:lnTo>
                    <a:pt x="114" y="33"/>
                  </a:lnTo>
                  <a:lnTo>
                    <a:pt x="112" y="31"/>
                  </a:lnTo>
                  <a:lnTo>
                    <a:pt x="110" y="28"/>
                  </a:lnTo>
                  <a:lnTo>
                    <a:pt x="110" y="26"/>
                  </a:lnTo>
                  <a:lnTo>
                    <a:pt x="109" y="22"/>
                  </a:lnTo>
                  <a:lnTo>
                    <a:pt x="107" y="22"/>
                  </a:lnTo>
                  <a:lnTo>
                    <a:pt x="107" y="21"/>
                  </a:lnTo>
                  <a:lnTo>
                    <a:pt x="105" y="21"/>
                  </a:lnTo>
                  <a:lnTo>
                    <a:pt x="105" y="19"/>
                  </a:lnTo>
                  <a:lnTo>
                    <a:pt x="104" y="19"/>
                  </a:lnTo>
                  <a:lnTo>
                    <a:pt x="104" y="17"/>
                  </a:lnTo>
                  <a:lnTo>
                    <a:pt x="102" y="17"/>
                  </a:lnTo>
                  <a:lnTo>
                    <a:pt x="102" y="16"/>
                  </a:lnTo>
                  <a:lnTo>
                    <a:pt x="100" y="16"/>
                  </a:lnTo>
                  <a:lnTo>
                    <a:pt x="100" y="14"/>
                  </a:lnTo>
                  <a:lnTo>
                    <a:pt x="99" y="14"/>
                  </a:lnTo>
                  <a:lnTo>
                    <a:pt x="97" y="12"/>
                  </a:lnTo>
                  <a:lnTo>
                    <a:pt x="95" y="12"/>
                  </a:lnTo>
                  <a:lnTo>
                    <a:pt x="95" y="11"/>
                  </a:lnTo>
                  <a:lnTo>
                    <a:pt x="92" y="11"/>
                  </a:lnTo>
                  <a:lnTo>
                    <a:pt x="92" y="9"/>
                  </a:lnTo>
                  <a:lnTo>
                    <a:pt x="85" y="5"/>
                  </a:lnTo>
                  <a:close/>
                </a:path>
              </a:pathLst>
            </a:custGeom>
            <a:solidFill>
              <a:srgbClr val="808080"/>
            </a:solidFill>
            <a:ln w="9525">
              <a:noFill/>
              <a:round/>
              <a:headEnd/>
              <a:tailEnd/>
            </a:ln>
          </p:spPr>
          <p:txBody>
            <a:bodyPr/>
            <a:lstStyle/>
            <a:p>
              <a:endParaRPr lang="en-US"/>
            </a:p>
          </p:txBody>
        </p:sp>
        <p:sp>
          <p:nvSpPr>
            <p:cNvPr id="668" name="Freeform 2839"/>
            <p:cNvSpPr>
              <a:spLocks/>
            </p:cNvSpPr>
            <p:nvPr/>
          </p:nvSpPr>
          <p:spPr bwMode="auto">
            <a:xfrm>
              <a:off x="2857" y="2687"/>
              <a:ext cx="117" cy="109"/>
            </a:xfrm>
            <a:custGeom>
              <a:avLst/>
              <a:gdLst>
                <a:gd name="T0" fmla="*/ 73 w 117"/>
                <a:gd name="T1" fmla="*/ 1 h 109"/>
                <a:gd name="T2" fmla="*/ 70 w 117"/>
                <a:gd name="T3" fmla="*/ 1 h 109"/>
                <a:gd name="T4" fmla="*/ 64 w 117"/>
                <a:gd name="T5" fmla="*/ 0 h 109"/>
                <a:gd name="T6" fmla="*/ 59 w 117"/>
                <a:gd name="T7" fmla="*/ 0 h 109"/>
                <a:gd name="T8" fmla="*/ 54 w 117"/>
                <a:gd name="T9" fmla="*/ 0 h 109"/>
                <a:gd name="T10" fmla="*/ 47 w 117"/>
                <a:gd name="T11" fmla="*/ 1 h 109"/>
                <a:gd name="T12" fmla="*/ 42 w 117"/>
                <a:gd name="T13" fmla="*/ 3 h 109"/>
                <a:gd name="T14" fmla="*/ 37 w 117"/>
                <a:gd name="T15" fmla="*/ 5 h 109"/>
                <a:gd name="T16" fmla="*/ 34 w 117"/>
                <a:gd name="T17" fmla="*/ 5 h 109"/>
                <a:gd name="T18" fmla="*/ 30 w 117"/>
                <a:gd name="T19" fmla="*/ 8 h 109"/>
                <a:gd name="T20" fmla="*/ 25 w 117"/>
                <a:gd name="T21" fmla="*/ 10 h 109"/>
                <a:gd name="T22" fmla="*/ 20 w 117"/>
                <a:gd name="T23" fmla="*/ 13 h 109"/>
                <a:gd name="T24" fmla="*/ 18 w 117"/>
                <a:gd name="T25" fmla="*/ 17 h 109"/>
                <a:gd name="T26" fmla="*/ 13 w 117"/>
                <a:gd name="T27" fmla="*/ 22 h 109"/>
                <a:gd name="T28" fmla="*/ 10 w 117"/>
                <a:gd name="T29" fmla="*/ 25 h 109"/>
                <a:gd name="T30" fmla="*/ 3 w 117"/>
                <a:gd name="T31" fmla="*/ 39 h 109"/>
                <a:gd name="T32" fmla="*/ 0 w 117"/>
                <a:gd name="T33" fmla="*/ 46 h 109"/>
                <a:gd name="T34" fmla="*/ 0 w 117"/>
                <a:gd name="T35" fmla="*/ 51 h 109"/>
                <a:gd name="T36" fmla="*/ 0 w 117"/>
                <a:gd name="T37" fmla="*/ 56 h 109"/>
                <a:gd name="T38" fmla="*/ 0 w 117"/>
                <a:gd name="T39" fmla="*/ 61 h 109"/>
                <a:gd name="T40" fmla="*/ 0 w 117"/>
                <a:gd name="T41" fmla="*/ 68 h 109"/>
                <a:gd name="T42" fmla="*/ 1 w 117"/>
                <a:gd name="T43" fmla="*/ 73 h 109"/>
                <a:gd name="T44" fmla="*/ 5 w 117"/>
                <a:gd name="T45" fmla="*/ 78 h 109"/>
                <a:gd name="T46" fmla="*/ 6 w 117"/>
                <a:gd name="T47" fmla="*/ 83 h 109"/>
                <a:gd name="T48" fmla="*/ 10 w 117"/>
                <a:gd name="T49" fmla="*/ 85 h 109"/>
                <a:gd name="T50" fmla="*/ 12 w 117"/>
                <a:gd name="T51" fmla="*/ 88 h 109"/>
                <a:gd name="T52" fmla="*/ 15 w 117"/>
                <a:gd name="T53" fmla="*/ 93 h 109"/>
                <a:gd name="T54" fmla="*/ 18 w 117"/>
                <a:gd name="T55" fmla="*/ 95 h 109"/>
                <a:gd name="T56" fmla="*/ 25 w 117"/>
                <a:gd name="T57" fmla="*/ 98 h 109"/>
                <a:gd name="T58" fmla="*/ 41 w 117"/>
                <a:gd name="T59" fmla="*/ 105 h 109"/>
                <a:gd name="T60" fmla="*/ 47 w 117"/>
                <a:gd name="T61" fmla="*/ 107 h 109"/>
                <a:gd name="T62" fmla="*/ 52 w 117"/>
                <a:gd name="T63" fmla="*/ 109 h 109"/>
                <a:gd name="T64" fmla="*/ 58 w 117"/>
                <a:gd name="T65" fmla="*/ 107 h 109"/>
                <a:gd name="T66" fmla="*/ 59 w 117"/>
                <a:gd name="T67" fmla="*/ 109 h 109"/>
                <a:gd name="T68" fmla="*/ 63 w 117"/>
                <a:gd name="T69" fmla="*/ 107 h 109"/>
                <a:gd name="T70" fmla="*/ 66 w 117"/>
                <a:gd name="T71" fmla="*/ 107 h 109"/>
                <a:gd name="T72" fmla="*/ 70 w 117"/>
                <a:gd name="T73" fmla="*/ 105 h 109"/>
                <a:gd name="T74" fmla="*/ 75 w 117"/>
                <a:gd name="T75" fmla="*/ 105 h 109"/>
                <a:gd name="T76" fmla="*/ 80 w 117"/>
                <a:gd name="T77" fmla="*/ 104 h 109"/>
                <a:gd name="T78" fmla="*/ 87 w 117"/>
                <a:gd name="T79" fmla="*/ 98 h 109"/>
                <a:gd name="T80" fmla="*/ 93 w 117"/>
                <a:gd name="T81" fmla="*/ 97 h 109"/>
                <a:gd name="T82" fmla="*/ 95 w 117"/>
                <a:gd name="T83" fmla="*/ 93 h 109"/>
                <a:gd name="T84" fmla="*/ 102 w 117"/>
                <a:gd name="T85" fmla="*/ 90 h 109"/>
                <a:gd name="T86" fmla="*/ 105 w 117"/>
                <a:gd name="T87" fmla="*/ 85 h 109"/>
                <a:gd name="T88" fmla="*/ 110 w 117"/>
                <a:gd name="T89" fmla="*/ 75 h 109"/>
                <a:gd name="T90" fmla="*/ 116 w 117"/>
                <a:gd name="T91" fmla="*/ 64 h 109"/>
                <a:gd name="T92" fmla="*/ 117 w 117"/>
                <a:gd name="T93" fmla="*/ 59 h 109"/>
                <a:gd name="T94" fmla="*/ 117 w 117"/>
                <a:gd name="T95" fmla="*/ 54 h 109"/>
                <a:gd name="T96" fmla="*/ 117 w 117"/>
                <a:gd name="T97" fmla="*/ 49 h 109"/>
                <a:gd name="T98" fmla="*/ 116 w 117"/>
                <a:gd name="T99" fmla="*/ 44 h 109"/>
                <a:gd name="T100" fmla="*/ 117 w 117"/>
                <a:gd name="T101" fmla="*/ 42 h 109"/>
                <a:gd name="T102" fmla="*/ 116 w 117"/>
                <a:gd name="T103" fmla="*/ 35 h 109"/>
                <a:gd name="T104" fmla="*/ 112 w 117"/>
                <a:gd name="T105" fmla="*/ 32 h 109"/>
                <a:gd name="T106" fmla="*/ 110 w 117"/>
                <a:gd name="T107" fmla="*/ 27 h 109"/>
                <a:gd name="T108" fmla="*/ 109 w 117"/>
                <a:gd name="T109" fmla="*/ 22 h 109"/>
                <a:gd name="T110" fmla="*/ 105 w 117"/>
                <a:gd name="T111" fmla="*/ 18 h 109"/>
                <a:gd name="T112" fmla="*/ 102 w 117"/>
                <a:gd name="T113" fmla="*/ 17 h 109"/>
                <a:gd name="T114" fmla="*/ 99 w 117"/>
                <a:gd name="T115" fmla="*/ 13 h 109"/>
                <a:gd name="T116" fmla="*/ 92 w 117"/>
                <a:gd name="T117" fmla="*/ 8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7"/>
                <a:gd name="T178" fmla="*/ 0 h 109"/>
                <a:gd name="T179" fmla="*/ 117 w 117"/>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7" h="109">
                  <a:moveTo>
                    <a:pt x="85" y="5"/>
                  </a:moveTo>
                  <a:lnTo>
                    <a:pt x="76" y="1"/>
                  </a:lnTo>
                  <a:lnTo>
                    <a:pt x="73" y="1"/>
                  </a:lnTo>
                  <a:lnTo>
                    <a:pt x="71" y="1"/>
                  </a:lnTo>
                  <a:lnTo>
                    <a:pt x="70" y="0"/>
                  </a:lnTo>
                  <a:lnTo>
                    <a:pt x="70" y="1"/>
                  </a:lnTo>
                  <a:lnTo>
                    <a:pt x="66" y="0"/>
                  </a:lnTo>
                  <a:lnTo>
                    <a:pt x="64" y="1"/>
                  </a:lnTo>
                  <a:lnTo>
                    <a:pt x="64" y="0"/>
                  </a:lnTo>
                  <a:lnTo>
                    <a:pt x="63" y="0"/>
                  </a:lnTo>
                  <a:lnTo>
                    <a:pt x="61" y="0"/>
                  </a:lnTo>
                  <a:lnTo>
                    <a:pt x="59" y="0"/>
                  </a:lnTo>
                  <a:lnTo>
                    <a:pt x="58" y="0"/>
                  </a:lnTo>
                  <a:lnTo>
                    <a:pt x="56" y="0"/>
                  </a:lnTo>
                  <a:lnTo>
                    <a:pt x="54" y="0"/>
                  </a:lnTo>
                  <a:lnTo>
                    <a:pt x="51" y="1"/>
                  </a:lnTo>
                  <a:lnTo>
                    <a:pt x="49" y="1"/>
                  </a:lnTo>
                  <a:lnTo>
                    <a:pt x="47" y="1"/>
                  </a:lnTo>
                  <a:lnTo>
                    <a:pt x="46" y="1"/>
                  </a:lnTo>
                  <a:lnTo>
                    <a:pt x="44" y="1"/>
                  </a:lnTo>
                  <a:lnTo>
                    <a:pt x="42" y="3"/>
                  </a:lnTo>
                  <a:lnTo>
                    <a:pt x="41" y="3"/>
                  </a:lnTo>
                  <a:lnTo>
                    <a:pt x="39" y="3"/>
                  </a:lnTo>
                  <a:lnTo>
                    <a:pt x="37" y="5"/>
                  </a:lnTo>
                  <a:lnTo>
                    <a:pt x="35" y="5"/>
                  </a:lnTo>
                  <a:lnTo>
                    <a:pt x="35" y="6"/>
                  </a:lnTo>
                  <a:lnTo>
                    <a:pt x="34" y="5"/>
                  </a:lnTo>
                  <a:lnTo>
                    <a:pt x="32" y="6"/>
                  </a:lnTo>
                  <a:lnTo>
                    <a:pt x="30" y="6"/>
                  </a:lnTo>
                  <a:lnTo>
                    <a:pt x="30" y="8"/>
                  </a:lnTo>
                  <a:lnTo>
                    <a:pt x="27" y="8"/>
                  </a:lnTo>
                  <a:lnTo>
                    <a:pt x="27" y="10"/>
                  </a:lnTo>
                  <a:lnTo>
                    <a:pt x="25" y="10"/>
                  </a:lnTo>
                  <a:lnTo>
                    <a:pt x="24" y="12"/>
                  </a:lnTo>
                  <a:lnTo>
                    <a:pt x="22" y="13"/>
                  </a:lnTo>
                  <a:lnTo>
                    <a:pt x="20" y="13"/>
                  </a:lnTo>
                  <a:lnTo>
                    <a:pt x="20" y="15"/>
                  </a:lnTo>
                  <a:lnTo>
                    <a:pt x="18" y="15"/>
                  </a:lnTo>
                  <a:lnTo>
                    <a:pt x="18" y="17"/>
                  </a:lnTo>
                  <a:lnTo>
                    <a:pt x="17" y="17"/>
                  </a:lnTo>
                  <a:lnTo>
                    <a:pt x="15" y="18"/>
                  </a:lnTo>
                  <a:lnTo>
                    <a:pt x="13" y="22"/>
                  </a:lnTo>
                  <a:lnTo>
                    <a:pt x="12" y="22"/>
                  </a:lnTo>
                  <a:lnTo>
                    <a:pt x="12" y="25"/>
                  </a:lnTo>
                  <a:lnTo>
                    <a:pt x="10" y="25"/>
                  </a:lnTo>
                  <a:lnTo>
                    <a:pt x="6" y="32"/>
                  </a:lnTo>
                  <a:lnTo>
                    <a:pt x="3" y="37"/>
                  </a:lnTo>
                  <a:lnTo>
                    <a:pt x="3" y="39"/>
                  </a:lnTo>
                  <a:lnTo>
                    <a:pt x="0" y="42"/>
                  </a:lnTo>
                  <a:lnTo>
                    <a:pt x="1" y="44"/>
                  </a:lnTo>
                  <a:lnTo>
                    <a:pt x="0" y="46"/>
                  </a:lnTo>
                  <a:lnTo>
                    <a:pt x="0" y="47"/>
                  </a:lnTo>
                  <a:lnTo>
                    <a:pt x="0" y="49"/>
                  </a:lnTo>
                  <a:lnTo>
                    <a:pt x="0" y="51"/>
                  </a:lnTo>
                  <a:lnTo>
                    <a:pt x="0" y="52"/>
                  </a:lnTo>
                  <a:lnTo>
                    <a:pt x="0" y="54"/>
                  </a:lnTo>
                  <a:lnTo>
                    <a:pt x="0" y="56"/>
                  </a:lnTo>
                  <a:lnTo>
                    <a:pt x="0" y="58"/>
                  </a:lnTo>
                  <a:lnTo>
                    <a:pt x="0" y="59"/>
                  </a:lnTo>
                  <a:lnTo>
                    <a:pt x="0" y="61"/>
                  </a:lnTo>
                  <a:lnTo>
                    <a:pt x="0" y="64"/>
                  </a:lnTo>
                  <a:lnTo>
                    <a:pt x="0" y="66"/>
                  </a:lnTo>
                  <a:lnTo>
                    <a:pt x="0" y="68"/>
                  </a:lnTo>
                  <a:lnTo>
                    <a:pt x="1" y="70"/>
                  </a:lnTo>
                  <a:lnTo>
                    <a:pt x="1" y="71"/>
                  </a:lnTo>
                  <a:lnTo>
                    <a:pt x="1" y="73"/>
                  </a:lnTo>
                  <a:lnTo>
                    <a:pt x="3" y="73"/>
                  </a:lnTo>
                  <a:lnTo>
                    <a:pt x="5" y="76"/>
                  </a:lnTo>
                  <a:lnTo>
                    <a:pt x="5" y="78"/>
                  </a:lnTo>
                  <a:lnTo>
                    <a:pt x="6" y="78"/>
                  </a:lnTo>
                  <a:lnTo>
                    <a:pt x="6" y="81"/>
                  </a:lnTo>
                  <a:lnTo>
                    <a:pt x="6" y="83"/>
                  </a:lnTo>
                  <a:lnTo>
                    <a:pt x="8" y="83"/>
                  </a:lnTo>
                  <a:lnTo>
                    <a:pt x="8" y="85"/>
                  </a:lnTo>
                  <a:lnTo>
                    <a:pt x="10" y="85"/>
                  </a:lnTo>
                  <a:lnTo>
                    <a:pt x="10" y="87"/>
                  </a:lnTo>
                  <a:lnTo>
                    <a:pt x="12" y="87"/>
                  </a:lnTo>
                  <a:lnTo>
                    <a:pt x="12" y="88"/>
                  </a:lnTo>
                  <a:lnTo>
                    <a:pt x="13" y="90"/>
                  </a:lnTo>
                  <a:lnTo>
                    <a:pt x="15" y="90"/>
                  </a:lnTo>
                  <a:lnTo>
                    <a:pt x="15" y="93"/>
                  </a:lnTo>
                  <a:lnTo>
                    <a:pt x="17" y="93"/>
                  </a:lnTo>
                  <a:lnTo>
                    <a:pt x="17" y="95"/>
                  </a:lnTo>
                  <a:lnTo>
                    <a:pt x="18" y="95"/>
                  </a:lnTo>
                  <a:lnTo>
                    <a:pt x="20" y="97"/>
                  </a:lnTo>
                  <a:lnTo>
                    <a:pt x="22" y="97"/>
                  </a:lnTo>
                  <a:lnTo>
                    <a:pt x="25" y="98"/>
                  </a:lnTo>
                  <a:lnTo>
                    <a:pt x="25" y="100"/>
                  </a:lnTo>
                  <a:lnTo>
                    <a:pt x="32" y="102"/>
                  </a:lnTo>
                  <a:lnTo>
                    <a:pt x="41" y="105"/>
                  </a:lnTo>
                  <a:lnTo>
                    <a:pt x="44" y="107"/>
                  </a:lnTo>
                  <a:lnTo>
                    <a:pt x="46" y="105"/>
                  </a:lnTo>
                  <a:lnTo>
                    <a:pt x="47" y="107"/>
                  </a:lnTo>
                  <a:lnTo>
                    <a:pt x="49" y="107"/>
                  </a:lnTo>
                  <a:lnTo>
                    <a:pt x="51" y="107"/>
                  </a:lnTo>
                  <a:lnTo>
                    <a:pt x="52" y="109"/>
                  </a:lnTo>
                  <a:lnTo>
                    <a:pt x="54" y="107"/>
                  </a:lnTo>
                  <a:lnTo>
                    <a:pt x="56" y="109"/>
                  </a:lnTo>
                  <a:lnTo>
                    <a:pt x="58" y="107"/>
                  </a:lnTo>
                  <a:lnTo>
                    <a:pt x="58" y="109"/>
                  </a:lnTo>
                  <a:lnTo>
                    <a:pt x="59" y="107"/>
                  </a:lnTo>
                  <a:lnTo>
                    <a:pt x="59" y="109"/>
                  </a:lnTo>
                  <a:lnTo>
                    <a:pt x="61" y="107"/>
                  </a:lnTo>
                  <a:lnTo>
                    <a:pt x="61" y="109"/>
                  </a:lnTo>
                  <a:lnTo>
                    <a:pt x="63" y="107"/>
                  </a:lnTo>
                  <a:lnTo>
                    <a:pt x="63" y="109"/>
                  </a:lnTo>
                  <a:lnTo>
                    <a:pt x="64" y="107"/>
                  </a:lnTo>
                  <a:lnTo>
                    <a:pt x="66" y="107"/>
                  </a:lnTo>
                  <a:lnTo>
                    <a:pt x="68" y="107"/>
                  </a:lnTo>
                  <a:lnTo>
                    <a:pt x="68" y="105"/>
                  </a:lnTo>
                  <a:lnTo>
                    <a:pt x="70" y="105"/>
                  </a:lnTo>
                  <a:lnTo>
                    <a:pt x="71" y="105"/>
                  </a:lnTo>
                  <a:lnTo>
                    <a:pt x="73" y="105"/>
                  </a:lnTo>
                  <a:lnTo>
                    <a:pt x="75" y="105"/>
                  </a:lnTo>
                  <a:lnTo>
                    <a:pt x="76" y="104"/>
                  </a:lnTo>
                  <a:lnTo>
                    <a:pt x="78" y="105"/>
                  </a:lnTo>
                  <a:lnTo>
                    <a:pt x="80" y="104"/>
                  </a:lnTo>
                  <a:lnTo>
                    <a:pt x="83" y="102"/>
                  </a:lnTo>
                  <a:lnTo>
                    <a:pt x="87" y="100"/>
                  </a:lnTo>
                  <a:lnTo>
                    <a:pt x="87" y="98"/>
                  </a:lnTo>
                  <a:lnTo>
                    <a:pt x="90" y="98"/>
                  </a:lnTo>
                  <a:lnTo>
                    <a:pt x="92" y="97"/>
                  </a:lnTo>
                  <a:lnTo>
                    <a:pt x="93" y="97"/>
                  </a:lnTo>
                  <a:lnTo>
                    <a:pt x="93" y="95"/>
                  </a:lnTo>
                  <a:lnTo>
                    <a:pt x="95" y="95"/>
                  </a:lnTo>
                  <a:lnTo>
                    <a:pt x="95" y="93"/>
                  </a:lnTo>
                  <a:lnTo>
                    <a:pt x="97" y="93"/>
                  </a:lnTo>
                  <a:lnTo>
                    <a:pt x="99" y="92"/>
                  </a:lnTo>
                  <a:lnTo>
                    <a:pt x="102" y="90"/>
                  </a:lnTo>
                  <a:lnTo>
                    <a:pt x="102" y="88"/>
                  </a:lnTo>
                  <a:lnTo>
                    <a:pt x="104" y="87"/>
                  </a:lnTo>
                  <a:lnTo>
                    <a:pt x="105" y="85"/>
                  </a:lnTo>
                  <a:lnTo>
                    <a:pt x="107" y="81"/>
                  </a:lnTo>
                  <a:lnTo>
                    <a:pt x="109" y="81"/>
                  </a:lnTo>
                  <a:lnTo>
                    <a:pt x="110" y="75"/>
                  </a:lnTo>
                  <a:lnTo>
                    <a:pt x="116" y="70"/>
                  </a:lnTo>
                  <a:lnTo>
                    <a:pt x="114" y="68"/>
                  </a:lnTo>
                  <a:lnTo>
                    <a:pt x="116" y="64"/>
                  </a:lnTo>
                  <a:lnTo>
                    <a:pt x="116" y="61"/>
                  </a:lnTo>
                  <a:lnTo>
                    <a:pt x="116" y="59"/>
                  </a:lnTo>
                  <a:lnTo>
                    <a:pt x="117" y="59"/>
                  </a:lnTo>
                  <a:lnTo>
                    <a:pt x="117" y="58"/>
                  </a:lnTo>
                  <a:lnTo>
                    <a:pt x="117" y="56"/>
                  </a:lnTo>
                  <a:lnTo>
                    <a:pt x="117" y="54"/>
                  </a:lnTo>
                  <a:lnTo>
                    <a:pt x="117" y="52"/>
                  </a:lnTo>
                  <a:lnTo>
                    <a:pt x="117" y="51"/>
                  </a:lnTo>
                  <a:lnTo>
                    <a:pt x="117" y="49"/>
                  </a:lnTo>
                  <a:lnTo>
                    <a:pt x="117" y="47"/>
                  </a:lnTo>
                  <a:lnTo>
                    <a:pt x="117" y="46"/>
                  </a:lnTo>
                  <a:lnTo>
                    <a:pt x="116" y="44"/>
                  </a:lnTo>
                  <a:lnTo>
                    <a:pt x="117" y="44"/>
                  </a:lnTo>
                  <a:lnTo>
                    <a:pt x="116" y="42"/>
                  </a:lnTo>
                  <a:lnTo>
                    <a:pt x="117" y="42"/>
                  </a:lnTo>
                  <a:lnTo>
                    <a:pt x="116" y="39"/>
                  </a:lnTo>
                  <a:lnTo>
                    <a:pt x="116" y="37"/>
                  </a:lnTo>
                  <a:lnTo>
                    <a:pt x="116" y="35"/>
                  </a:lnTo>
                  <a:lnTo>
                    <a:pt x="116" y="34"/>
                  </a:lnTo>
                  <a:lnTo>
                    <a:pt x="114" y="34"/>
                  </a:lnTo>
                  <a:lnTo>
                    <a:pt x="112" y="32"/>
                  </a:lnTo>
                  <a:lnTo>
                    <a:pt x="114" y="30"/>
                  </a:lnTo>
                  <a:lnTo>
                    <a:pt x="112" y="30"/>
                  </a:lnTo>
                  <a:lnTo>
                    <a:pt x="110" y="27"/>
                  </a:lnTo>
                  <a:lnTo>
                    <a:pt x="110" y="25"/>
                  </a:lnTo>
                  <a:lnTo>
                    <a:pt x="110" y="23"/>
                  </a:lnTo>
                  <a:lnTo>
                    <a:pt x="109" y="22"/>
                  </a:lnTo>
                  <a:lnTo>
                    <a:pt x="107" y="22"/>
                  </a:lnTo>
                  <a:lnTo>
                    <a:pt x="107" y="20"/>
                  </a:lnTo>
                  <a:lnTo>
                    <a:pt x="105" y="18"/>
                  </a:lnTo>
                  <a:lnTo>
                    <a:pt x="104" y="18"/>
                  </a:lnTo>
                  <a:lnTo>
                    <a:pt x="104" y="17"/>
                  </a:lnTo>
                  <a:lnTo>
                    <a:pt x="102" y="17"/>
                  </a:lnTo>
                  <a:lnTo>
                    <a:pt x="102" y="15"/>
                  </a:lnTo>
                  <a:lnTo>
                    <a:pt x="100" y="13"/>
                  </a:lnTo>
                  <a:lnTo>
                    <a:pt x="99" y="13"/>
                  </a:lnTo>
                  <a:lnTo>
                    <a:pt x="97" y="12"/>
                  </a:lnTo>
                  <a:lnTo>
                    <a:pt x="95" y="10"/>
                  </a:lnTo>
                  <a:lnTo>
                    <a:pt x="92" y="8"/>
                  </a:lnTo>
                  <a:lnTo>
                    <a:pt x="92" y="6"/>
                  </a:lnTo>
                  <a:lnTo>
                    <a:pt x="85" y="5"/>
                  </a:lnTo>
                  <a:close/>
                </a:path>
              </a:pathLst>
            </a:custGeom>
            <a:solidFill>
              <a:srgbClr val="808080"/>
            </a:solidFill>
            <a:ln w="9525">
              <a:noFill/>
              <a:round/>
              <a:headEnd/>
              <a:tailEnd/>
            </a:ln>
          </p:spPr>
          <p:txBody>
            <a:bodyPr/>
            <a:lstStyle/>
            <a:p>
              <a:endParaRPr lang="en-US"/>
            </a:p>
          </p:txBody>
        </p:sp>
        <p:sp>
          <p:nvSpPr>
            <p:cNvPr id="669" name="Freeform 2840"/>
            <p:cNvSpPr>
              <a:spLocks/>
            </p:cNvSpPr>
            <p:nvPr/>
          </p:nvSpPr>
          <p:spPr bwMode="auto">
            <a:xfrm>
              <a:off x="3641" y="2543"/>
              <a:ext cx="114" cy="113"/>
            </a:xfrm>
            <a:custGeom>
              <a:avLst/>
              <a:gdLst>
                <a:gd name="T0" fmla="*/ 77 w 114"/>
                <a:gd name="T1" fmla="*/ 4 h 113"/>
                <a:gd name="T2" fmla="*/ 71 w 114"/>
                <a:gd name="T3" fmla="*/ 2 h 113"/>
                <a:gd name="T4" fmla="*/ 65 w 114"/>
                <a:gd name="T5" fmla="*/ 2 h 113"/>
                <a:gd name="T6" fmla="*/ 58 w 114"/>
                <a:gd name="T7" fmla="*/ 0 h 113"/>
                <a:gd name="T8" fmla="*/ 51 w 114"/>
                <a:gd name="T9" fmla="*/ 2 h 113"/>
                <a:gd name="T10" fmla="*/ 44 w 114"/>
                <a:gd name="T11" fmla="*/ 4 h 113"/>
                <a:gd name="T12" fmla="*/ 34 w 114"/>
                <a:gd name="T13" fmla="*/ 7 h 113"/>
                <a:gd name="T14" fmla="*/ 29 w 114"/>
                <a:gd name="T15" fmla="*/ 11 h 113"/>
                <a:gd name="T16" fmla="*/ 22 w 114"/>
                <a:gd name="T17" fmla="*/ 12 h 113"/>
                <a:gd name="T18" fmla="*/ 19 w 114"/>
                <a:gd name="T19" fmla="*/ 16 h 113"/>
                <a:gd name="T20" fmla="*/ 15 w 114"/>
                <a:gd name="T21" fmla="*/ 19 h 113"/>
                <a:gd name="T22" fmla="*/ 12 w 114"/>
                <a:gd name="T23" fmla="*/ 24 h 113"/>
                <a:gd name="T24" fmla="*/ 8 w 114"/>
                <a:gd name="T25" fmla="*/ 31 h 113"/>
                <a:gd name="T26" fmla="*/ 2 w 114"/>
                <a:gd name="T27" fmla="*/ 41 h 113"/>
                <a:gd name="T28" fmla="*/ 0 w 114"/>
                <a:gd name="T29" fmla="*/ 48 h 113"/>
                <a:gd name="T30" fmla="*/ 0 w 114"/>
                <a:gd name="T31" fmla="*/ 55 h 113"/>
                <a:gd name="T32" fmla="*/ 0 w 114"/>
                <a:gd name="T33" fmla="*/ 63 h 113"/>
                <a:gd name="T34" fmla="*/ 2 w 114"/>
                <a:gd name="T35" fmla="*/ 70 h 113"/>
                <a:gd name="T36" fmla="*/ 3 w 114"/>
                <a:gd name="T37" fmla="*/ 81 h 113"/>
                <a:gd name="T38" fmla="*/ 8 w 114"/>
                <a:gd name="T39" fmla="*/ 86 h 113"/>
                <a:gd name="T40" fmla="*/ 10 w 114"/>
                <a:gd name="T41" fmla="*/ 92 h 113"/>
                <a:gd name="T42" fmla="*/ 15 w 114"/>
                <a:gd name="T43" fmla="*/ 96 h 113"/>
                <a:gd name="T44" fmla="*/ 19 w 114"/>
                <a:gd name="T45" fmla="*/ 101 h 113"/>
                <a:gd name="T46" fmla="*/ 22 w 114"/>
                <a:gd name="T47" fmla="*/ 104 h 113"/>
                <a:gd name="T48" fmla="*/ 32 w 114"/>
                <a:gd name="T49" fmla="*/ 108 h 113"/>
                <a:gd name="T50" fmla="*/ 41 w 114"/>
                <a:gd name="T51" fmla="*/ 111 h 113"/>
                <a:gd name="T52" fmla="*/ 48 w 114"/>
                <a:gd name="T53" fmla="*/ 113 h 113"/>
                <a:gd name="T54" fmla="*/ 54 w 114"/>
                <a:gd name="T55" fmla="*/ 113 h 113"/>
                <a:gd name="T56" fmla="*/ 61 w 114"/>
                <a:gd name="T57" fmla="*/ 113 h 113"/>
                <a:gd name="T58" fmla="*/ 66 w 114"/>
                <a:gd name="T59" fmla="*/ 111 h 113"/>
                <a:gd name="T60" fmla="*/ 78 w 114"/>
                <a:gd name="T61" fmla="*/ 108 h 113"/>
                <a:gd name="T62" fmla="*/ 83 w 114"/>
                <a:gd name="T63" fmla="*/ 106 h 113"/>
                <a:gd name="T64" fmla="*/ 89 w 114"/>
                <a:gd name="T65" fmla="*/ 104 h 113"/>
                <a:gd name="T66" fmla="*/ 92 w 114"/>
                <a:gd name="T67" fmla="*/ 101 h 113"/>
                <a:gd name="T68" fmla="*/ 97 w 114"/>
                <a:gd name="T69" fmla="*/ 96 h 113"/>
                <a:gd name="T70" fmla="*/ 100 w 114"/>
                <a:gd name="T71" fmla="*/ 92 h 113"/>
                <a:gd name="T72" fmla="*/ 106 w 114"/>
                <a:gd name="T73" fmla="*/ 87 h 113"/>
                <a:gd name="T74" fmla="*/ 111 w 114"/>
                <a:gd name="T75" fmla="*/ 79 h 113"/>
                <a:gd name="T76" fmla="*/ 114 w 114"/>
                <a:gd name="T77" fmla="*/ 70 h 113"/>
                <a:gd name="T78" fmla="*/ 114 w 114"/>
                <a:gd name="T79" fmla="*/ 63 h 113"/>
                <a:gd name="T80" fmla="*/ 114 w 114"/>
                <a:gd name="T81" fmla="*/ 53 h 113"/>
                <a:gd name="T82" fmla="*/ 114 w 114"/>
                <a:gd name="T83" fmla="*/ 46 h 113"/>
                <a:gd name="T84" fmla="*/ 112 w 114"/>
                <a:gd name="T85" fmla="*/ 38 h 113"/>
                <a:gd name="T86" fmla="*/ 109 w 114"/>
                <a:gd name="T87" fmla="*/ 28 h 113"/>
                <a:gd name="T88" fmla="*/ 106 w 114"/>
                <a:gd name="T89" fmla="*/ 23 h 113"/>
                <a:gd name="T90" fmla="*/ 100 w 114"/>
                <a:gd name="T91" fmla="*/ 19 h 113"/>
                <a:gd name="T92" fmla="*/ 95 w 114"/>
                <a:gd name="T93" fmla="*/ 14 h 113"/>
                <a:gd name="T94" fmla="*/ 89 w 114"/>
                <a:gd name="T95" fmla="*/ 11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113"/>
                <a:gd name="T146" fmla="*/ 114 w 11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113">
                  <a:moveTo>
                    <a:pt x="83" y="5"/>
                  </a:moveTo>
                  <a:lnTo>
                    <a:pt x="80" y="4"/>
                  </a:lnTo>
                  <a:lnTo>
                    <a:pt x="78" y="4"/>
                  </a:lnTo>
                  <a:lnTo>
                    <a:pt x="77" y="4"/>
                  </a:lnTo>
                  <a:lnTo>
                    <a:pt x="75" y="4"/>
                  </a:lnTo>
                  <a:lnTo>
                    <a:pt x="75" y="2"/>
                  </a:lnTo>
                  <a:lnTo>
                    <a:pt x="73" y="2"/>
                  </a:lnTo>
                  <a:lnTo>
                    <a:pt x="71" y="2"/>
                  </a:lnTo>
                  <a:lnTo>
                    <a:pt x="70" y="2"/>
                  </a:lnTo>
                  <a:lnTo>
                    <a:pt x="68" y="2"/>
                  </a:lnTo>
                  <a:lnTo>
                    <a:pt x="66" y="2"/>
                  </a:lnTo>
                  <a:lnTo>
                    <a:pt x="65" y="2"/>
                  </a:lnTo>
                  <a:lnTo>
                    <a:pt x="63" y="2"/>
                  </a:lnTo>
                  <a:lnTo>
                    <a:pt x="61" y="2"/>
                  </a:lnTo>
                  <a:lnTo>
                    <a:pt x="60" y="0"/>
                  </a:lnTo>
                  <a:lnTo>
                    <a:pt x="58" y="0"/>
                  </a:lnTo>
                  <a:lnTo>
                    <a:pt x="56" y="2"/>
                  </a:lnTo>
                  <a:lnTo>
                    <a:pt x="54" y="2"/>
                  </a:lnTo>
                  <a:lnTo>
                    <a:pt x="53" y="2"/>
                  </a:lnTo>
                  <a:lnTo>
                    <a:pt x="51" y="2"/>
                  </a:lnTo>
                  <a:lnTo>
                    <a:pt x="49" y="2"/>
                  </a:lnTo>
                  <a:lnTo>
                    <a:pt x="48" y="2"/>
                  </a:lnTo>
                  <a:lnTo>
                    <a:pt x="46" y="2"/>
                  </a:lnTo>
                  <a:lnTo>
                    <a:pt x="44" y="4"/>
                  </a:lnTo>
                  <a:lnTo>
                    <a:pt x="42" y="4"/>
                  </a:lnTo>
                  <a:lnTo>
                    <a:pt x="37" y="5"/>
                  </a:lnTo>
                  <a:lnTo>
                    <a:pt x="36" y="5"/>
                  </a:lnTo>
                  <a:lnTo>
                    <a:pt x="34" y="7"/>
                  </a:lnTo>
                  <a:lnTo>
                    <a:pt x="32" y="7"/>
                  </a:lnTo>
                  <a:lnTo>
                    <a:pt x="31" y="7"/>
                  </a:lnTo>
                  <a:lnTo>
                    <a:pt x="29" y="9"/>
                  </a:lnTo>
                  <a:lnTo>
                    <a:pt x="29" y="11"/>
                  </a:lnTo>
                  <a:lnTo>
                    <a:pt x="27" y="11"/>
                  </a:lnTo>
                  <a:lnTo>
                    <a:pt x="25" y="11"/>
                  </a:lnTo>
                  <a:lnTo>
                    <a:pt x="24" y="12"/>
                  </a:lnTo>
                  <a:lnTo>
                    <a:pt x="22" y="12"/>
                  </a:lnTo>
                  <a:lnTo>
                    <a:pt x="22" y="14"/>
                  </a:lnTo>
                  <a:lnTo>
                    <a:pt x="20" y="14"/>
                  </a:lnTo>
                  <a:lnTo>
                    <a:pt x="20" y="16"/>
                  </a:lnTo>
                  <a:lnTo>
                    <a:pt x="19" y="16"/>
                  </a:lnTo>
                  <a:lnTo>
                    <a:pt x="19" y="17"/>
                  </a:lnTo>
                  <a:lnTo>
                    <a:pt x="17" y="17"/>
                  </a:lnTo>
                  <a:lnTo>
                    <a:pt x="17" y="19"/>
                  </a:lnTo>
                  <a:lnTo>
                    <a:pt x="15" y="19"/>
                  </a:lnTo>
                  <a:lnTo>
                    <a:pt x="15" y="21"/>
                  </a:lnTo>
                  <a:lnTo>
                    <a:pt x="15" y="23"/>
                  </a:lnTo>
                  <a:lnTo>
                    <a:pt x="14" y="23"/>
                  </a:lnTo>
                  <a:lnTo>
                    <a:pt x="12" y="24"/>
                  </a:lnTo>
                  <a:lnTo>
                    <a:pt x="10" y="26"/>
                  </a:lnTo>
                  <a:lnTo>
                    <a:pt x="8" y="28"/>
                  </a:lnTo>
                  <a:lnTo>
                    <a:pt x="8" y="29"/>
                  </a:lnTo>
                  <a:lnTo>
                    <a:pt x="8" y="31"/>
                  </a:lnTo>
                  <a:lnTo>
                    <a:pt x="5" y="34"/>
                  </a:lnTo>
                  <a:lnTo>
                    <a:pt x="3" y="38"/>
                  </a:lnTo>
                  <a:lnTo>
                    <a:pt x="3" y="40"/>
                  </a:lnTo>
                  <a:lnTo>
                    <a:pt x="2" y="41"/>
                  </a:lnTo>
                  <a:lnTo>
                    <a:pt x="2" y="43"/>
                  </a:lnTo>
                  <a:lnTo>
                    <a:pt x="2" y="45"/>
                  </a:lnTo>
                  <a:lnTo>
                    <a:pt x="2" y="46"/>
                  </a:lnTo>
                  <a:lnTo>
                    <a:pt x="0" y="48"/>
                  </a:lnTo>
                  <a:lnTo>
                    <a:pt x="0" y="50"/>
                  </a:lnTo>
                  <a:lnTo>
                    <a:pt x="0" y="52"/>
                  </a:lnTo>
                  <a:lnTo>
                    <a:pt x="0" y="53"/>
                  </a:lnTo>
                  <a:lnTo>
                    <a:pt x="0" y="55"/>
                  </a:lnTo>
                  <a:lnTo>
                    <a:pt x="0" y="57"/>
                  </a:lnTo>
                  <a:lnTo>
                    <a:pt x="0" y="58"/>
                  </a:lnTo>
                  <a:lnTo>
                    <a:pt x="0" y="62"/>
                  </a:lnTo>
                  <a:lnTo>
                    <a:pt x="0" y="63"/>
                  </a:lnTo>
                  <a:lnTo>
                    <a:pt x="0" y="65"/>
                  </a:lnTo>
                  <a:lnTo>
                    <a:pt x="0" y="67"/>
                  </a:lnTo>
                  <a:lnTo>
                    <a:pt x="0" y="69"/>
                  </a:lnTo>
                  <a:lnTo>
                    <a:pt x="2" y="70"/>
                  </a:lnTo>
                  <a:lnTo>
                    <a:pt x="2" y="72"/>
                  </a:lnTo>
                  <a:lnTo>
                    <a:pt x="2" y="74"/>
                  </a:lnTo>
                  <a:lnTo>
                    <a:pt x="2" y="75"/>
                  </a:lnTo>
                  <a:lnTo>
                    <a:pt x="3" y="81"/>
                  </a:lnTo>
                  <a:lnTo>
                    <a:pt x="5" y="82"/>
                  </a:lnTo>
                  <a:lnTo>
                    <a:pt x="5" y="84"/>
                  </a:lnTo>
                  <a:lnTo>
                    <a:pt x="7" y="86"/>
                  </a:lnTo>
                  <a:lnTo>
                    <a:pt x="8" y="86"/>
                  </a:lnTo>
                  <a:lnTo>
                    <a:pt x="8" y="87"/>
                  </a:lnTo>
                  <a:lnTo>
                    <a:pt x="8" y="89"/>
                  </a:lnTo>
                  <a:lnTo>
                    <a:pt x="10" y="91"/>
                  </a:lnTo>
                  <a:lnTo>
                    <a:pt x="10" y="92"/>
                  </a:lnTo>
                  <a:lnTo>
                    <a:pt x="12" y="92"/>
                  </a:lnTo>
                  <a:lnTo>
                    <a:pt x="14" y="94"/>
                  </a:lnTo>
                  <a:lnTo>
                    <a:pt x="15" y="94"/>
                  </a:lnTo>
                  <a:lnTo>
                    <a:pt x="15" y="96"/>
                  </a:lnTo>
                  <a:lnTo>
                    <a:pt x="15" y="98"/>
                  </a:lnTo>
                  <a:lnTo>
                    <a:pt x="17" y="98"/>
                  </a:lnTo>
                  <a:lnTo>
                    <a:pt x="19" y="99"/>
                  </a:lnTo>
                  <a:lnTo>
                    <a:pt x="19" y="101"/>
                  </a:lnTo>
                  <a:lnTo>
                    <a:pt x="20" y="101"/>
                  </a:lnTo>
                  <a:lnTo>
                    <a:pt x="22" y="101"/>
                  </a:lnTo>
                  <a:lnTo>
                    <a:pt x="22" y="103"/>
                  </a:lnTo>
                  <a:lnTo>
                    <a:pt x="22" y="104"/>
                  </a:lnTo>
                  <a:lnTo>
                    <a:pt x="25" y="104"/>
                  </a:lnTo>
                  <a:lnTo>
                    <a:pt x="25" y="106"/>
                  </a:lnTo>
                  <a:lnTo>
                    <a:pt x="29" y="106"/>
                  </a:lnTo>
                  <a:lnTo>
                    <a:pt x="32" y="108"/>
                  </a:lnTo>
                  <a:lnTo>
                    <a:pt x="36" y="109"/>
                  </a:lnTo>
                  <a:lnTo>
                    <a:pt x="37" y="109"/>
                  </a:lnTo>
                  <a:lnTo>
                    <a:pt x="39" y="111"/>
                  </a:lnTo>
                  <a:lnTo>
                    <a:pt x="41" y="111"/>
                  </a:lnTo>
                  <a:lnTo>
                    <a:pt x="42" y="111"/>
                  </a:lnTo>
                  <a:lnTo>
                    <a:pt x="44" y="111"/>
                  </a:lnTo>
                  <a:lnTo>
                    <a:pt x="46" y="113"/>
                  </a:lnTo>
                  <a:lnTo>
                    <a:pt x="48" y="113"/>
                  </a:lnTo>
                  <a:lnTo>
                    <a:pt x="49" y="113"/>
                  </a:lnTo>
                  <a:lnTo>
                    <a:pt x="51" y="113"/>
                  </a:lnTo>
                  <a:lnTo>
                    <a:pt x="53" y="113"/>
                  </a:lnTo>
                  <a:lnTo>
                    <a:pt x="54" y="113"/>
                  </a:lnTo>
                  <a:lnTo>
                    <a:pt x="56" y="113"/>
                  </a:lnTo>
                  <a:lnTo>
                    <a:pt x="58" y="113"/>
                  </a:lnTo>
                  <a:lnTo>
                    <a:pt x="60" y="113"/>
                  </a:lnTo>
                  <a:lnTo>
                    <a:pt x="61" y="113"/>
                  </a:lnTo>
                  <a:lnTo>
                    <a:pt x="63" y="113"/>
                  </a:lnTo>
                  <a:lnTo>
                    <a:pt x="65" y="113"/>
                  </a:lnTo>
                  <a:lnTo>
                    <a:pt x="65" y="111"/>
                  </a:lnTo>
                  <a:lnTo>
                    <a:pt x="66" y="111"/>
                  </a:lnTo>
                  <a:lnTo>
                    <a:pt x="68" y="111"/>
                  </a:lnTo>
                  <a:lnTo>
                    <a:pt x="71" y="111"/>
                  </a:lnTo>
                  <a:lnTo>
                    <a:pt x="73" y="111"/>
                  </a:lnTo>
                  <a:lnTo>
                    <a:pt x="78" y="108"/>
                  </a:lnTo>
                  <a:lnTo>
                    <a:pt x="80" y="108"/>
                  </a:lnTo>
                  <a:lnTo>
                    <a:pt x="82" y="108"/>
                  </a:lnTo>
                  <a:lnTo>
                    <a:pt x="82" y="106"/>
                  </a:lnTo>
                  <a:lnTo>
                    <a:pt x="83" y="106"/>
                  </a:lnTo>
                  <a:lnTo>
                    <a:pt x="85" y="106"/>
                  </a:lnTo>
                  <a:lnTo>
                    <a:pt x="85" y="104"/>
                  </a:lnTo>
                  <a:lnTo>
                    <a:pt x="87" y="104"/>
                  </a:lnTo>
                  <a:lnTo>
                    <a:pt x="89" y="104"/>
                  </a:lnTo>
                  <a:lnTo>
                    <a:pt x="89" y="103"/>
                  </a:lnTo>
                  <a:lnTo>
                    <a:pt x="89" y="101"/>
                  </a:lnTo>
                  <a:lnTo>
                    <a:pt x="90" y="101"/>
                  </a:lnTo>
                  <a:lnTo>
                    <a:pt x="92" y="101"/>
                  </a:lnTo>
                  <a:lnTo>
                    <a:pt x="94" y="99"/>
                  </a:lnTo>
                  <a:lnTo>
                    <a:pt x="94" y="98"/>
                  </a:lnTo>
                  <a:lnTo>
                    <a:pt x="95" y="98"/>
                  </a:lnTo>
                  <a:lnTo>
                    <a:pt x="97" y="96"/>
                  </a:lnTo>
                  <a:lnTo>
                    <a:pt x="99" y="96"/>
                  </a:lnTo>
                  <a:lnTo>
                    <a:pt x="99" y="94"/>
                  </a:lnTo>
                  <a:lnTo>
                    <a:pt x="100" y="94"/>
                  </a:lnTo>
                  <a:lnTo>
                    <a:pt x="100" y="92"/>
                  </a:lnTo>
                  <a:lnTo>
                    <a:pt x="102" y="92"/>
                  </a:lnTo>
                  <a:lnTo>
                    <a:pt x="102" y="91"/>
                  </a:lnTo>
                  <a:lnTo>
                    <a:pt x="104" y="89"/>
                  </a:lnTo>
                  <a:lnTo>
                    <a:pt x="106" y="87"/>
                  </a:lnTo>
                  <a:lnTo>
                    <a:pt x="106" y="86"/>
                  </a:lnTo>
                  <a:lnTo>
                    <a:pt x="107" y="84"/>
                  </a:lnTo>
                  <a:lnTo>
                    <a:pt x="107" y="82"/>
                  </a:lnTo>
                  <a:lnTo>
                    <a:pt x="111" y="79"/>
                  </a:lnTo>
                  <a:lnTo>
                    <a:pt x="111" y="75"/>
                  </a:lnTo>
                  <a:lnTo>
                    <a:pt x="112" y="72"/>
                  </a:lnTo>
                  <a:lnTo>
                    <a:pt x="112" y="70"/>
                  </a:lnTo>
                  <a:lnTo>
                    <a:pt x="114" y="70"/>
                  </a:lnTo>
                  <a:lnTo>
                    <a:pt x="114" y="69"/>
                  </a:lnTo>
                  <a:lnTo>
                    <a:pt x="114" y="67"/>
                  </a:lnTo>
                  <a:lnTo>
                    <a:pt x="114" y="65"/>
                  </a:lnTo>
                  <a:lnTo>
                    <a:pt x="114" y="63"/>
                  </a:lnTo>
                  <a:lnTo>
                    <a:pt x="114" y="62"/>
                  </a:lnTo>
                  <a:lnTo>
                    <a:pt x="114" y="58"/>
                  </a:lnTo>
                  <a:lnTo>
                    <a:pt x="114" y="55"/>
                  </a:lnTo>
                  <a:lnTo>
                    <a:pt x="114" y="53"/>
                  </a:lnTo>
                  <a:lnTo>
                    <a:pt x="114" y="52"/>
                  </a:lnTo>
                  <a:lnTo>
                    <a:pt x="114" y="50"/>
                  </a:lnTo>
                  <a:lnTo>
                    <a:pt x="114" y="48"/>
                  </a:lnTo>
                  <a:lnTo>
                    <a:pt x="114" y="46"/>
                  </a:lnTo>
                  <a:lnTo>
                    <a:pt x="114" y="43"/>
                  </a:lnTo>
                  <a:lnTo>
                    <a:pt x="114" y="41"/>
                  </a:lnTo>
                  <a:lnTo>
                    <a:pt x="114" y="40"/>
                  </a:lnTo>
                  <a:lnTo>
                    <a:pt x="112" y="38"/>
                  </a:lnTo>
                  <a:lnTo>
                    <a:pt x="111" y="33"/>
                  </a:lnTo>
                  <a:lnTo>
                    <a:pt x="111" y="29"/>
                  </a:lnTo>
                  <a:lnTo>
                    <a:pt x="109" y="29"/>
                  </a:lnTo>
                  <a:lnTo>
                    <a:pt x="109" y="28"/>
                  </a:lnTo>
                  <a:lnTo>
                    <a:pt x="107" y="28"/>
                  </a:lnTo>
                  <a:lnTo>
                    <a:pt x="107" y="26"/>
                  </a:lnTo>
                  <a:lnTo>
                    <a:pt x="106" y="24"/>
                  </a:lnTo>
                  <a:lnTo>
                    <a:pt x="106" y="23"/>
                  </a:lnTo>
                  <a:lnTo>
                    <a:pt x="104" y="23"/>
                  </a:lnTo>
                  <a:lnTo>
                    <a:pt x="104" y="21"/>
                  </a:lnTo>
                  <a:lnTo>
                    <a:pt x="102" y="19"/>
                  </a:lnTo>
                  <a:lnTo>
                    <a:pt x="100" y="19"/>
                  </a:lnTo>
                  <a:lnTo>
                    <a:pt x="100" y="17"/>
                  </a:lnTo>
                  <a:lnTo>
                    <a:pt x="99" y="16"/>
                  </a:lnTo>
                  <a:lnTo>
                    <a:pt x="97" y="14"/>
                  </a:lnTo>
                  <a:lnTo>
                    <a:pt x="95" y="14"/>
                  </a:lnTo>
                  <a:lnTo>
                    <a:pt x="94" y="12"/>
                  </a:lnTo>
                  <a:lnTo>
                    <a:pt x="94" y="11"/>
                  </a:lnTo>
                  <a:lnTo>
                    <a:pt x="92" y="11"/>
                  </a:lnTo>
                  <a:lnTo>
                    <a:pt x="89" y="11"/>
                  </a:lnTo>
                  <a:lnTo>
                    <a:pt x="89" y="9"/>
                  </a:lnTo>
                  <a:lnTo>
                    <a:pt x="87" y="7"/>
                  </a:lnTo>
                  <a:lnTo>
                    <a:pt x="83" y="5"/>
                  </a:lnTo>
                  <a:close/>
                </a:path>
              </a:pathLst>
            </a:custGeom>
            <a:solidFill>
              <a:srgbClr val="808080"/>
            </a:solidFill>
            <a:ln w="9525">
              <a:noFill/>
              <a:round/>
              <a:headEnd/>
              <a:tailEnd/>
            </a:ln>
          </p:spPr>
          <p:txBody>
            <a:bodyPr/>
            <a:lstStyle/>
            <a:p>
              <a:endParaRPr lang="en-US"/>
            </a:p>
          </p:txBody>
        </p:sp>
        <p:sp>
          <p:nvSpPr>
            <p:cNvPr id="670" name="Freeform 2841"/>
            <p:cNvSpPr>
              <a:spLocks/>
            </p:cNvSpPr>
            <p:nvPr/>
          </p:nvSpPr>
          <p:spPr bwMode="auto">
            <a:xfrm>
              <a:off x="3637" y="2540"/>
              <a:ext cx="116" cy="112"/>
            </a:xfrm>
            <a:custGeom>
              <a:avLst/>
              <a:gdLst>
                <a:gd name="T0" fmla="*/ 79 w 116"/>
                <a:gd name="T1" fmla="*/ 3 h 112"/>
                <a:gd name="T2" fmla="*/ 72 w 116"/>
                <a:gd name="T3" fmla="*/ 2 h 112"/>
                <a:gd name="T4" fmla="*/ 65 w 116"/>
                <a:gd name="T5" fmla="*/ 2 h 112"/>
                <a:gd name="T6" fmla="*/ 58 w 116"/>
                <a:gd name="T7" fmla="*/ 0 h 112"/>
                <a:gd name="T8" fmla="*/ 52 w 116"/>
                <a:gd name="T9" fmla="*/ 2 h 112"/>
                <a:gd name="T10" fmla="*/ 45 w 116"/>
                <a:gd name="T11" fmla="*/ 3 h 112"/>
                <a:gd name="T12" fmla="*/ 35 w 116"/>
                <a:gd name="T13" fmla="*/ 7 h 112"/>
                <a:gd name="T14" fmla="*/ 28 w 116"/>
                <a:gd name="T15" fmla="*/ 10 h 112"/>
                <a:gd name="T16" fmla="*/ 24 w 116"/>
                <a:gd name="T17" fmla="*/ 14 h 112"/>
                <a:gd name="T18" fmla="*/ 19 w 116"/>
                <a:gd name="T19" fmla="*/ 17 h 112"/>
                <a:gd name="T20" fmla="*/ 16 w 116"/>
                <a:gd name="T21" fmla="*/ 22 h 112"/>
                <a:gd name="T22" fmla="*/ 11 w 116"/>
                <a:gd name="T23" fmla="*/ 26 h 112"/>
                <a:gd name="T24" fmla="*/ 6 w 116"/>
                <a:gd name="T25" fmla="*/ 37 h 112"/>
                <a:gd name="T26" fmla="*/ 2 w 116"/>
                <a:gd name="T27" fmla="*/ 43 h 112"/>
                <a:gd name="T28" fmla="*/ 0 w 116"/>
                <a:gd name="T29" fmla="*/ 48 h 112"/>
                <a:gd name="T30" fmla="*/ 0 w 116"/>
                <a:gd name="T31" fmla="*/ 55 h 112"/>
                <a:gd name="T32" fmla="*/ 0 w 116"/>
                <a:gd name="T33" fmla="*/ 61 h 112"/>
                <a:gd name="T34" fmla="*/ 0 w 116"/>
                <a:gd name="T35" fmla="*/ 68 h 112"/>
                <a:gd name="T36" fmla="*/ 2 w 116"/>
                <a:gd name="T37" fmla="*/ 75 h 112"/>
                <a:gd name="T38" fmla="*/ 7 w 116"/>
                <a:gd name="T39" fmla="*/ 85 h 112"/>
                <a:gd name="T40" fmla="*/ 11 w 116"/>
                <a:gd name="T41" fmla="*/ 90 h 112"/>
                <a:gd name="T42" fmla="*/ 16 w 116"/>
                <a:gd name="T43" fmla="*/ 95 h 112"/>
                <a:gd name="T44" fmla="*/ 19 w 116"/>
                <a:gd name="T45" fmla="*/ 101 h 112"/>
                <a:gd name="T46" fmla="*/ 24 w 116"/>
                <a:gd name="T47" fmla="*/ 102 h 112"/>
                <a:gd name="T48" fmla="*/ 29 w 116"/>
                <a:gd name="T49" fmla="*/ 106 h 112"/>
                <a:gd name="T50" fmla="*/ 40 w 116"/>
                <a:gd name="T51" fmla="*/ 111 h 112"/>
                <a:gd name="T52" fmla="*/ 46 w 116"/>
                <a:gd name="T53" fmla="*/ 112 h 112"/>
                <a:gd name="T54" fmla="*/ 53 w 116"/>
                <a:gd name="T55" fmla="*/ 112 h 112"/>
                <a:gd name="T56" fmla="*/ 60 w 116"/>
                <a:gd name="T57" fmla="*/ 112 h 112"/>
                <a:gd name="T58" fmla="*/ 67 w 116"/>
                <a:gd name="T59" fmla="*/ 112 h 112"/>
                <a:gd name="T60" fmla="*/ 74 w 116"/>
                <a:gd name="T61" fmla="*/ 111 h 112"/>
                <a:gd name="T62" fmla="*/ 82 w 116"/>
                <a:gd name="T63" fmla="*/ 106 h 112"/>
                <a:gd name="T64" fmla="*/ 87 w 116"/>
                <a:gd name="T65" fmla="*/ 104 h 112"/>
                <a:gd name="T66" fmla="*/ 94 w 116"/>
                <a:gd name="T67" fmla="*/ 101 h 112"/>
                <a:gd name="T68" fmla="*/ 98 w 116"/>
                <a:gd name="T69" fmla="*/ 95 h 112"/>
                <a:gd name="T70" fmla="*/ 103 w 116"/>
                <a:gd name="T71" fmla="*/ 92 h 112"/>
                <a:gd name="T72" fmla="*/ 106 w 116"/>
                <a:gd name="T73" fmla="*/ 89 h 112"/>
                <a:gd name="T74" fmla="*/ 111 w 116"/>
                <a:gd name="T75" fmla="*/ 78 h 112"/>
                <a:gd name="T76" fmla="*/ 115 w 116"/>
                <a:gd name="T77" fmla="*/ 70 h 112"/>
                <a:gd name="T78" fmla="*/ 116 w 116"/>
                <a:gd name="T79" fmla="*/ 65 h 112"/>
                <a:gd name="T80" fmla="*/ 116 w 116"/>
                <a:gd name="T81" fmla="*/ 58 h 112"/>
                <a:gd name="T82" fmla="*/ 116 w 116"/>
                <a:gd name="T83" fmla="*/ 49 h 112"/>
                <a:gd name="T84" fmla="*/ 115 w 116"/>
                <a:gd name="T85" fmla="*/ 41 h 112"/>
                <a:gd name="T86" fmla="*/ 111 w 116"/>
                <a:gd name="T87" fmla="*/ 31 h 112"/>
                <a:gd name="T88" fmla="*/ 106 w 116"/>
                <a:gd name="T89" fmla="*/ 24 h 112"/>
                <a:gd name="T90" fmla="*/ 103 w 116"/>
                <a:gd name="T91" fmla="*/ 19 h 112"/>
                <a:gd name="T92" fmla="*/ 98 w 116"/>
                <a:gd name="T93" fmla="*/ 14 h 112"/>
                <a:gd name="T94" fmla="*/ 91 w 116"/>
                <a:gd name="T95" fmla="*/ 10 h 1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112"/>
                <a:gd name="T146" fmla="*/ 116 w 116"/>
                <a:gd name="T147" fmla="*/ 112 h 1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112">
                  <a:moveTo>
                    <a:pt x="84" y="7"/>
                  </a:moveTo>
                  <a:lnTo>
                    <a:pt x="81" y="5"/>
                  </a:lnTo>
                  <a:lnTo>
                    <a:pt x="79" y="5"/>
                  </a:lnTo>
                  <a:lnTo>
                    <a:pt x="79" y="3"/>
                  </a:lnTo>
                  <a:lnTo>
                    <a:pt x="77" y="3"/>
                  </a:lnTo>
                  <a:lnTo>
                    <a:pt x="75" y="2"/>
                  </a:lnTo>
                  <a:lnTo>
                    <a:pt x="74" y="2"/>
                  </a:lnTo>
                  <a:lnTo>
                    <a:pt x="72" y="2"/>
                  </a:lnTo>
                  <a:lnTo>
                    <a:pt x="70" y="2"/>
                  </a:lnTo>
                  <a:lnTo>
                    <a:pt x="69" y="2"/>
                  </a:lnTo>
                  <a:lnTo>
                    <a:pt x="67" y="2"/>
                  </a:lnTo>
                  <a:lnTo>
                    <a:pt x="65" y="2"/>
                  </a:lnTo>
                  <a:lnTo>
                    <a:pt x="64" y="2"/>
                  </a:lnTo>
                  <a:lnTo>
                    <a:pt x="62" y="2"/>
                  </a:lnTo>
                  <a:lnTo>
                    <a:pt x="60" y="0"/>
                  </a:lnTo>
                  <a:lnTo>
                    <a:pt x="58" y="0"/>
                  </a:lnTo>
                  <a:lnTo>
                    <a:pt x="57" y="2"/>
                  </a:lnTo>
                  <a:lnTo>
                    <a:pt x="55" y="2"/>
                  </a:lnTo>
                  <a:lnTo>
                    <a:pt x="53" y="2"/>
                  </a:lnTo>
                  <a:lnTo>
                    <a:pt x="52" y="2"/>
                  </a:lnTo>
                  <a:lnTo>
                    <a:pt x="50" y="2"/>
                  </a:lnTo>
                  <a:lnTo>
                    <a:pt x="48" y="2"/>
                  </a:lnTo>
                  <a:lnTo>
                    <a:pt x="46" y="2"/>
                  </a:lnTo>
                  <a:lnTo>
                    <a:pt x="45" y="3"/>
                  </a:lnTo>
                  <a:lnTo>
                    <a:pt x="43" y="3"/>
                  </a:lnTo>
                  <a:lnTo>
                    <a:pt x="38" y="5"/>
                  </a:lnTo>
                  <a:lnTo>
                    <a:pt x="36" y="7"/>
                  </a:lnTo>
                  <a:lnTo>
                    <a:pt x="35" y="7"/>
                  </a:lnTo>
                  <a:lnTo>
                    <a:pt x="33" y="7"/>
                  </a:lnTo>
                  <a:lnTo>
                    <a:pt x="31" y="8"/>
                  </a:lnTo>
                  <a:lnTo>
                    <a:pt x="29" y="10"/>
                  </a:lnTo>
                  <a:lnTo>
                    <a:pt x="28" y="10"/>
                  </a:lnTo>
                  <a:lnTo>
                    <a:pt x="26" y="10"/>
                  </a:lnTo>
                  <a:lnTo>
                    <a:pt x="26" y="12"/>
                  </a:lnTo>
                  <a:lnTo>
                    <a:pt x="24" y="12"/>
                  </a:lnTo>
                  <a:lnTo>
                    <a:pt x="24" y="14"/>
                  </a:lnTo>
                  <a:lnTo>
                    <a:pt x="23" y="14"/>
                  </a:lnTo>
                  <a:lnTo>
                    <a:pt x="21" y="14"/>
                  </a:lnTo>
                  <a:lnTo>
                    <a:pt x="21" y="15"/>
                  </a:lnTo>
                  <a:lnTo>
                    <a:pt x="19" y="17"/>
                  </a:lnTo>
                  <a:lnTo>
                    <a:pt x="18" y="19"/>
                  </a:lnTo>
                  <a:lnTo>
                    <a:pt x="16" y="19"/>
                  </a:lnTo>
                  <a:lnTo>
                    <a:pt x="16" y="20"/>
                  </a:lnTo>
                  <a:lnTo>
                    <a:pt x="16" y="22"/>
                  </a:lnTo>
                  <a:lnTo>
                    <a:pt x="14" y="22"/>
                  </a:lnTo>
                  <a:lnTo>
                    <a:pt x="14" y="24"/>
                  </a:lnTo>
                  <a:lnTo>
                    <a:pt x="12" y="24"/>
                  </a:lnTo>
                  <a:lnTo>
                    <a:pt x="11" y="26"/>
                  </a:lnTo>
                  <a:lnTo>
                    <a:pt x="11" y="27"/>
                  </a:lnTo>
                  <a:lnTo>
                    <a:pt x="9" y="31"/>
                  </a:lnTo>
                  <a:lnTo>
                    <a:pt x="6" y="34"/>
                  </a:lnTo>
                  <a:lnTo>
                    <a:pt x="6" y="37"/>
                  </a:lnTo>
                  <a:lnTo>
                    <a:pt x="6" y="39"/>
                  </a:lnTo>
                  <a:lnTo>
                    <a:pt x="4" y="41"/>
                  </a:lnTo>
                  <a:lnTo>
                    <a:pt x="4" y="43"/>
                  </a:lnTo>
                  <a:lnTo>
                    <a:pt x="2" y="43"/>
                  </a:lnTo>
                  <a:lnTo>
                    <a:pt x="2" y="44"/>
                  </a:lnTo>
                  <a:lnTo>
                    <a:pt x="2" y="46"/>
                  </a:lnTo>
                  <a:lnTo>
                    <a:pt x="2" y="48"/>
                  </a:lnTo>
                  <a:lnTo>
                    <a:pt x="0" y="48"/>
                  </a:lnTo>
                  <a:lnTo>
                    <a:pt x="0" y="49"/>
                  </a:lnTo>
                  <a:lnTo>
                    <a:pt x="0" y="51"/>
                  </a:lnTo>
                  <a:lnTo>
                    <a:pt x="0" y="53"/>
                  </a:lnTo>
                  <a:lnTo>
                    <a:pt x="0" y="55"/>
                  </a:lnTo>
                  <a:lnTo>
                    <a:pt x="0" y="56"/>
                  </a:lnTo>
                  <a:lnTo>
                    <a:pt x="0" y="58"/>
                  </a:lnTo>
                  <a:lnTo>
                    <a:pt x="0" y="60"/>
                  </a:lnTo>
                  <a:lnTo>
                    <a:pt x="0" y="61"/>
                  </a:lnTo>
                  <a:lnTo>
                    <a:pt x="0" y="63"/>
                  </a:lnTo>
                  <a:lnTo>
                    <a:pt x="0" y="65"/>
                  </a:lnTo>
                  <a:lnTo>
                    <a:pt x="0" y="66"/>
                  </a:lnTo>
                  <a:lnTo>
                    <a:pt x="0" y="68"/>
                  </a:lnTo>
                  <a:lnTo>
                    <a:pt x="2" y="70"/>
                  </a:lnTo>
                  <a:lnTo>
                    <a:pt x="2" y="72"/>
                  </a:lnTo>
                  <a:lnTo>
                    <a:pt x="2" y="73"/>
                  </a:lnTo>
                  <a:lnTo>
                    <a:pt x="2" y="75"/>
                  </a:lnTo>
                  <a:lnTo>
                    <a:pt x="6" y="80"/>
                  </a:lnTo>
                  <a:lnTo>
                    <a:pt x="6" y="82"/>
                  </a:lnTo>
                  <a:lnTo>
                    <a:pt x="6" y="84"/>
                  </a:lnTo>
                  <a:lnTo>
                    <a:pt x="7" y="85"/>
                  </a:lnTo>
                  <a:lnTo>
                    <a:pt x="9" y="85"/>
                  </a:lnTo>
                  <a:lnTo>
                    <a:pt x="9" y="89"/>
                  </a:lnTo>
                  <a:lnTo>
                    <a:pt x="11" y="89"/>
                  </a:lnTo>
                  <a:lnTo>
                    <a:pt x="11" y="90"/>
                  </a:lnTo>
                  <a:lnTo>
                    <a:pt x="11" y="92"/>
                  </a:lnTo>
                  <a:lnTo>
                    <a:pt x="12" y="92"/>
                  </a:lnTo>
                  <a:lnTo>
                    <a:pt x="14" y="94"/>
                  </a:lnTo>
                  <a:lnTo>
                    <a:pt x="16" y="95"/>
                  </a:lnTo>
                  <a:lnTo>
                    <a:pt x="16" y="97"/>
                  </a:lnTo>
                  <a:lnTo>
                    <a:pt x="18" y="97"/>
                  </a:lnTo>
                  <a:lnTo>
                    <a:pt x="19" y="99"/>
                  </a:lnTo>
                  <a:lnTo>
                    <a:pt x="19" y="101"/>
                  </a:lnTo>
                  <a:lnTo>
                    <a:pt x="21" y="101"/>
                  </a:lnTo>
                  <a:lnTo>
                    <a:pt x="21" y="102"/>
                  </a:lnTo>
                  <a:lnTo>
                    <a:pt x="23" y="102"/>
                  </a:lnTo>
                  <a:lnTo>
                    <a:pt x="24" y="102"/>
                  </a:lnTo>
                  <a:lnTo>
                    <a:pt x="24" y="104"/>
                  </a:lnTo>
                  <a:lnTo>
                    <a:pt x="26" y="104"/>
                  </a:lnTo>
                  <a:lnTo>
                    <a:pt x="26" y="106"/>
                  </a:lnTo>
                  <a:lnTo>
                    <a:pt x="29" y="106"/>
                  </a:lnTo>
                  <a:lnTo>
                    <a:pt x="33" y="107"/>
                  </a:lnTo>
                  <a:lnTo>
                    <a:pt x="36" y="109"/>
                  </a:lnTo>
                  <a:lnTo>
                    <a:pt x="38" y="109"/>
                  </a:lnTo>
                  <a:lnTo>
                    <a:pt x="40" y="111"/>
                  </a:lnTo>
                  <a:lnTo>
                    <a:pt x="41" y="112"/>
                  </a:lnTo>
                  <a:lnTo>
                    <a:pt x="43" y="112"/>
                  </a:lnTo>
                  <a:lnTo>
                    <a:pt x="45" y="112"/>
                  </a:lnTo>
                  <a:lnTo>
                    <a:pt x="46" y="112"/>
                  </a:lnTo>
                  <a:lnTo>
                    <a:pt x="48" y="112"/>
                  </a:lnTo>
                  <a:lnTo>
                    <a:pt x="50" y="112"/>
                  </a:lnTo>
                  <a:lnTo>
                    <a:pt x="52" y="112"/>
                  </a:lnTo>
                  <a:lnTo>
                    <a:pt x="53" y="112"/>
                  </a:lnTo>
                  <a:lnTo>
                    <a:pt x="55" y="112"/>
                  </a:lnTo>
                  <a:lnTo>
                    <a:pt x="57" y="112"/>
                  </a:lnTo>
                  <a:lnTo>
                    <a:pt x="58" y="112"/>
                  </a:lnTo>
                  <a:lnTo>
                    <a:pt x="60" y="112"/>
                  </a:lnTo>
                  <a:lnTo>
                    <a:pt x="62" y="112"/>
                  </a:lnTo>
                  <a:lnTo>
                    <a:pt x="64" y="112"/>
                  </a:lnTo>
                  <a:lnTo>
                    <a:pt x="65" y="112"/>
                  </a:lnTo>
                  <a:lnTo>
                    <a:pt x="67" y="112"/>
                  </a:lnTo>
                  <a:lnTo>
                    <a:pt x="69" y="112"/>
                  </a:lnTo>
                  <a:lnTo>
                    <a:pt x="70" y="112"/>
                  </a:lnTo>
                  <a:lnTo>
                    <a:pt x="72" y="111"/>
                  </a:lnTo>
                  <a:lnTo>
                    <a:pt x="74" y="111"/>
                  </a:lnTo>
                  <a:lnTo>
                    <a:pt x="79" y="107"/>
                  </a:lnTo>
                  <a:lnTo>
                    <a:pt x="81" y="107"/>
                  </a:lnTo>
                  <a:lnTo>
                    <a:pt x="82" y="107"/>
                  </a:lnTo>
                  <a:lnTo>
                    <a:pt x="82" y="106"/>
                  </a:lnTo>
                  <a:lnTo>
                    <a:pt x="84" y="106"/>
                  </a:lnTo>
                  <a:lnTo>
                    <a:pt x="86" y="106"/>
                  </a:lnTo>
                  <a:lnTo>
                    <a:pt x="86" y="104"/>
                  </a:lnTo>
                  <a:lnTo>
                    <a:pt x="87" y="104"/>
                  </a:lnTo>
                  <a:lnTo>
                    <a:pt x="89" y="104"/>
                  </a:lnTo>
                  <a:lnTo>
                    <a:pt x="91" y="102"/>
                  </a:lnTo>
                  <a:lnTo>
                    <a:pt x="93" y="101"/>
                  </a:lnTo>
                  <a:lnTo>
                    <a:pt x="94" y="101"/>
                  </a:lnTo>
                  <a:lnTo>
                    <a:pt x="96" y="99"/>
                  </a:lnTo>
                  <a:lnTo>
                    <a:pt x="96" y="97"/>
                  </a:lnTo>
                  <a:lnTo>
                    <a:pt x="98" y="97"/>
                  </a:lnTo>
                  <a:lnTo>
                    <a:pt x="98" y="95"/>
                  </a:lnTo>
                  <a:lnTo>
                    <a:pt x="99" y="95"/>
                  </a:lnTo>
                  <a:lnTo>
                    <a:pt x="99" y="94"/>
                  </a:lnTo>
                  <a:lnTo>
                    <a:pt x="101" y="94"/>
                  </a:lnTo>
                  <a:lnTo>
                    <a:pt x="103" y="92"/>
                  </a:lnTo>
                  <a:lnTo>
                    <a:pt x="103" y="90"/>
                  </a:lnTo>
                  <a:lnTo>
                    <a:pt x="104" y="90"/>
                  </a:lnTo>
                  <a:lnTo>
                    <a:pt x="104" y="89"/>
                  </a:lnTo>
                  <a:lnTo>
                    <a:pt x="106" y="89"/>
                  </a:lnTo>
                  <a:lnTo>
                    <a:pt x="106" y="87"/>
                  </a:lnTo>
                  <a:lnTo>
                    <a:pt x="106" y="85"/>
                  </a:lnTo>
                  <a:lnTo>
                    <a:pt x="108" y="84"/>
                  </a:lnTo>
                  <a:lnTo>
                    <a:pt x="111" y="78"/>
                  </a:lnTo>
                  <a:lnTo>
                    <a:pt x="111" y="77"/>
                  </a:lnTo>
                  <a:lnTo>
                    <a:pt x="111" y="75"/>
                  </a:lnTo>
                  <a:lnTo>
                    <a:pt x="113" y="72"/>
                  </a:lnTo>
                  <a:lnTo>
                    <a:pt x="115" y="70"/>
                  </a:lnTo>
                  <a:lnTo>
                    <a:pt x="115" y="68"/>
                  </a:lnTo>
                  <a:lnTo>
                    <a:pt x="115" y="66"/>
                  </a:lnTo>
                  <a:lnTo>
                    <a:pt x="116" y="66"/>
                  </a:lnTo>
                  <a:lnTo>
                    <a:pt x="116" y="65"/>
                  </a:lnTo>
                  <a:lnTo>
                    <a:pt x="116" y="63"/>
                  </a:lnTo>
                  <a:lnTo>
                    <a:pt x="116" y="61"/>
                  </a:lnTo>
                  <a:lnTo>
                    <a:pt x="116" y="60"/>
                  </a:lnTo>
                  <a:lnTo>
                    <a:pt x="116" y="58"/>
                  </a:lnTo>
                  <a:lnTo>
                    <a:pt x="116" y="55"/>
                  </a:lnTo>
                  <a:lnTo>
                    <a:pt x="116" y="53"/>
                  </a:lnTo>
                  <a:lnTo>
                    <a:pt x="116" y="51"/>
                  </a:lnTo>
                  <a:lnTo>
                    <a:pt x="116" y="49"/>
                  </a:lnTo>
                  <a:lnTo>
                    <a:pt x="116" y="48"/>
                  </a:lnTo>
                  <a:lnTo>
                    <a:pt x="116" y="46"/>
                  </a:lnTo>
                  <a:lnTo>
                    <a:pt x="115" y="43"/>
                  </a:lnTo>
                  <a:lnTo>
                    <a:pt x="115" y="41"/>
                  </a:lnTo>
                  <a:lnTo>
                    <a:pt x="115" y="39"/>
                  </a:lnTo>
                  <a:lnTo>
                    <a:pt x="113" y="37"/>
                  </a:lnTo>
                  <a:lnTo>
                    <a:pt x="111" y="32"/>
                  </a:lnTo>
                  <a:lnTo>
                    <a:pt x="111" y="31"/>
                  </a:lnTo>
                  <a:lnTo>
                    <a:pt x="110" y="29"/>
                  </a:lnTo>
                  <a:lnTo>
                    <a:pt x="108" y="27"/>
                  </a:lnTo>
                  <a:lnTo>
                    <a:pt x="108" y="26"/>
                  </a:lnTo>
                  <a:lnTo>
                    <a:pt x="106" y="24"/>
                  </a:lnTo>
                  <a:lnTo>
                    <a:pt x="106" y="22"/>
                  </a:lnTo>
                  <a:lnTo>
                    <a:pt x="104" y="22"/>
                  </a:lnTo>
                  <a:lnTo>
                    <a:pt x="104" y="20"/>
                  </a:lnTo>
                  <a:lnTo>
                    <a:pt x="103" y="19"/>
                  </a:lnTo>
                  <a:lnTo>
                    <a:pt x="101" y="17"/>
                  </a:lnTo>
                  <a:lnTo>
                    <a:pt x="99" y="17"/>
                  </a:lnTo>
                  <a:lnTo>
                    <a:pt x="99" y="15"/>
                  </a:lnTo>
                  <a:lnTo>
                    <a:pt x="98" y="14"/>
                  </a:lnTo>
                  <a:lnTo>
                    <a:pt x="96" y="12"/>
                  </a:lnTo>
                  <a:lnTo>
                    <a:pt x="94" y="12"/>
                  </a:lnTo>
                  <a:lnTo>
                    <a:pt x="93" y="10"/>
                  </a:lnTo>
                  <a:lnTo>
                    <a:pt x="91" y="10"/>
                  </a:lnTo>
                  <a:lnTo>
                    <a:pt x="91" y="8"/>
                  </a:lnTo>
                  <a:lnTo>
                    <a:pt x="87" y="7"/>
                  </a:lnTo>
                  <a:lnTo>
                    <a:pt x="84" y="7"/>
                  </a:lnTo>
                  <a:close/>
                </a:path>
              </a:pathLst>
            </a:custGeom>
            <a:solidFill>
              <a:srgbClr val="808080"/>
            </a:solidFill>
            <a:ln w="9525">
              <a:noFill/>
              <a:round/>
              <a:headEnd/>
              <a:tailEnd/>
            </a:ln>
          </p:spPr>
          <p:txBody>
            <a:bodyPr/>
            <a:lstStyle/>
            <a:p>
              <a:endParaRPr lang="en-US"/>
            </a:p>
          </p:txBody>
        </p:sp>
        <p:sp>
          <p:nvSpPr>
            <p:cNvPr id="671" name="Freeform 2842"/>
            <p:cNvSpPr>
              <a:spLocks/>
            </p:cNvSpPr>
            <p:nvPr/>
          </p:nvSpPr>
          <p:spPr bwMode="auto">
            <a:xfrm>
              <a:off x="3644" y="2606"/>
              <a:ext cx="115" cy="111"/>
            </a:xfrm>
            <a:custGeom>
              <a:avLst/>
              <a:gdLst>
                <a:gd name="T0" fmla="*/ 75 w 115"/>
                <a:gd name="T1" fmla="*/ 2 h 111"/>
                <a:gd name="T2" fmla="*/ 68 w 115"/>
                <a:gd name="T3" fmla="*/ 2 h 111"/>
                <a:gd name="T4" fmla="*/ 63 w 115"/>
                <a:gd name="T5" fmla="*/ 0 h 111"/>
                <a:gd name="T6" fmla="*/ 57 w 115"/>
                <a:gd name="T7" fmla="*/ 0 h 111"/>
                <a:gd name="T8" fmla="*/ 50 w 115"/>
                <a:gd name="T9" fmla="*/ 2 h 111"/>
                <a:gd name="T10" fmla="*/ 43 w 115"/>
                <a:gd name="T11" fmla="*/ 2 h 111"/>
                <a:gd name="T12" fmla="*/ 33 w 115"/>
                <a:gd name="T13" fmla="*/ 7 h 111"/>
                <a:gd name="T14" fmla="*/ 26 w 115"/>
                <a:gd name="T15" fmla="*/ 9 h 111"/>
                <a:gd name="T16" fmla="*/ 22 w 115"/>
                <a:gd name="T17" fmla="*/ 14 h 111"/>
                <a:gd name="T18" fmla="*/ 17 w 115"/>
                <a:gd name="T19" fmla="*/ 19 h 111"/>
                <a:gd name="T20" fmla="*/ 12 w 115"/>
                <a:gd name="T21" fmla="*/ 21 h 111"/>
                <a:gd name="T22" fmla="*/ 11 w 115"/>
                <a:gd name="T23" fmla="*/ 26 h 111"/>
                <a:gd name="T24" fmla="*/ 5 w 115"/>
                <a:gd name="T25" fmla="*/ 35 h 111"/>
                <a:gd name="T26" fmla="*/ 2 w 115"/>
                <a:gd name="T27" fmla="*/ 43 h 111"/>
                <a:gd name="T28" fmla="*/ 0 w 115"/>
                <a:gd name="T29" fmla="*/ 52 h 111"/>
                <a:gd name="T30" fmla="*/ 0 w 115"/>
                <a:gd name="T31" fmla="*/ 58 h 111"/>
                <a:gd name="T32" fmla="*/ 0 w 115"/>
                <a:gd name="T33" fmla="*/ 65 h 111"/>
                <a:gd name="T34" fmla="*/ 2 w 115"/>
                <a:gd name="T35" fmla="*/ 74 h 111"/>
                <a:gd name="T36" fmla="*/ 5 w 115"/>
                <a:gd name="T37" fmla="*/ 86 h 111"/>
                <a:gd name="T38" fmla="*/ 9 w 115"/>
                <a:gd name="T39" fmla="*/ 89 h 111"/>
                <a:gd name="T40" fmla="*/ 12 w 115"/>
                <a:gd name="T41" fmla="*/ 94 h 111"/>
                <a:gd name="T42" fmla="*/ 19 w 115"/>
                <a:gd name="T43" fmla="*/ 98 h 111"/>
                <a:gd name="T44" fmla="*/ 22 w 115"/>
                <a:gd name="T45" fmla="*/ 101 h 111"/>
                <a:gd name="T46" fmla="*/ 28 w 115"/>
                <a:gd name="T47" fmla="*/ 104 h 111"/>
                <a:gd name="T48" fmla="*/ 38 w 115"/>
                <a:gd name="T49" fmla="*/ 110 h 111"/>
                <a:gd name="T50" fmla="*/ 45 w 115"/>
                <a:gd name="T51" fmla="*/ 111 h 111"/>
                <a:gd name="T52" fmla="*/ 51 w 115"/>
                <a:gd name="T53" fmla="*/ 111 h 111"/>
                <a:gd name="T54" fmla="*/ 58 w 115"/>
                <a:gd name="T55" fmla="*/ 111 h 111"/>
                <a:gd name="T56" fmla="*/ 65 w 115"/>
                <a:gd name="T57" fmla="*/ 111 h 111"/>
                <a:gd name="T58" fmla="*/ 79 w 115"/>
                <a:gd name="T59" fmla="*/ 108 h 111"/>
                <a:gd name="T60" fmla="*/ 84 w 115"/>
                <a:gd name="T61" fmla="*/ 106 h 111"/>
                <a:gd name="T62" fmla="*/ 89 w 115"/>
                <a:gd name="T63" fmla="*/ 103 h 111"/>
                <a:gd name="T64" fmla="*/ 94 w 115"/>
                <a:gd name="T65" fmla="*/ 99 h 111"/>
                <a:gd name="T66" fmla="*/ 97 w 115"/>
                <a:gd name="T67" fmla="*/ 96 h 111"/>
                <a:gd name="T68" fmla="*/ 103 w 115"/>
                <a:gd name="T69" fmla="*/ 91 h 111"/>
                <a:gd name="T70" fmla="*/ 106 w 115"/>
                <a:gd name="T71" fmla="*/ 86 h 111"/>
                <a:gd name="T72" fmla="*/ 111 w 115"/>
                <a:gd name="T73" fmla="*/ 75 h 111"/>
                <a:gd name="T74" fmla="*/ 115 w 115"/>
                <a:gd name="T75" fmla="*/ 70 h 111"/>
                <a:gd name="T76" fmla="*/ 115 w 115"/>
                <a:gd name="T77" fmla="*/ 64 h 111"/>
                <a:gd name="T78" fmla="*/ 115 w 115"/>
                <a:gd name="T79" fmla="*/ 57 h 111"/>
                <a:gd name="T80" fmla="*/ 115 w 115"/>
                <a:gd name="T81" fmla="*/ 50 h 111"/>
                <a:gd name="T82" fmla="*/ 115 w 115"/>
                <a:gd name="T83" fmla="*/ 43 h 111"/>
                <a:gd name="T84" fmla="*/ 113 w 115"/>
                <a:gd name="T85" fmla="*/ 38 h 111"/>
                <a:gd name="T86" fmla="*/ 108 w 115"/>
                <a:gd name="T87" fmla="*/ 26 h 111"/>
                <a:gd name="T88" fmla="*/ 104 w 115"/>
                <a:gd name="T89" fmla="*/ 21 h 111"/>
                <a:gd name="T90" fmla="*/ 101 w 115"/>
                <a:gd name="T91" fmla="*/ 18 h 111"/>
                <a:gd name="T92" fmla="*/ 96 w 115"/>
                <a:gd name="T93" fmla="*/ 14 h 111"/>
                <a:gd name="T94" fmla="*/ 92 w 115"/>
                <a:gd name="T95" fmla="*/ 9 h 111"/>
                <a:gd name="T96" fmla="*/ 84 w 115"/>
                <a:gd name="T97" fmla="*/ 6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5"/>
                <a:gd name="T148" fmla="*/ 0 h 111"/>
                <a:gd name="T149" fmla="*/ 115 w 115"/>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5" h="111">
                  <a:moveTo>
                    <a:pt x="84" y="6"/>
                  </a:moveTo>
                  <a:lnTo>
                    <a:pt x="79" y="4"/>
                  </a:lnTo>
                  <a:lnTo>
                    <a:pt x="77" y="2"/>
                  </a:lnTo>
                  <a:lnTo>
                    <a:pt x="75" y="2"/>
                  </a:lnTo>
                  <a:lnTo>
                    <a:pt x="74" y="2"/>
                  </a:lnTo>
                  <a:lnTo>
                    <a:pt x="72" y="2"/>
                  </a:lnTo>
                  <a:lnTo>
                    <a:pt x="70" y="0"/>
                  </a:lnTo>
                  <a:lnTo>
                    <a:pt x="68" y="2"/>
                  </a:lnTo>
                  <a:lnTo>
                    <a:pt x="68" y="0"/>
                  </a:lnTo>
                  <a:lnTo>
                    <a:pt x="67" y="0"/>
                  </a:lnTo>
                  <a:lnTo>
                    <a:pt x="65" y="0"/>
                  </a:lnTo>
                  <a:lnTo>
                    <a:pt x="63" y="0"/>
                  </a:lnTo>
                  <a:lnTo>
                    <a:pt x="62" y="0"/>
                  </a:lnTo>
                  <a:lnTo>
                    <a:pt x="60" y="0"/>
                  </a:lnTo>
                  <a:lnTo>
                    <a:pt x="58" y="0"/>
                  </a:lnTo>
                  <a:lnTo>
                    <a:pt x="57" y="0"/>
                  </a:lnTo>
                  <a:lnTo>
                    <a:pt x="55" y="0"/>
                  </a:lnTo>
                  <a:lnTo>
                    <a:pt x="53" y="0"/>
                  </a:lnTo>
                  <a:lnTo>
                    <a:pt x="51" y="0"/>
                  </a:lnTo>
                  <a:lnTo>
                    <a:pt x="50" y="2"/>
                  </a:lnTo>
                  <a:lnTo>
                    <a:pt x="48" y="2"/>
                  </a:lnTo>
                  <a:lnTo>
                    <a:pt x="46" y="2"/>
                  </a:lnTo>
                  <a:lnTo>
                    <a:pt x="45" y="2"/>
                  </a:lnTo>
                  <a:lnTo>
                    <a:pt x="43" y="2"/>
                  </a:lnTo>
                  <a:lnTo>
                    <a:pt x="38" y="4"/>
                  </a:lnTo>
                  <a:lnTo>
                    <a:pt x="36" y="6"/>
                  </a:lnTo>
                  <a:lnTo>
                    <a:pt x="34" y="6"/>
                  </a:lnTo>
                  <a:lnTo>
                    <a:pt x="33" y="7"/>
                  </a:lnTo>
                  <a:lnTo>
                    <a:pt x="31" y="7"/>
                  </a:lnTo>
                  <a:lnTo>
                    <a:pt x="29" y="7"/>
                  </a:lnTo>
                  <a:lnTo>
                    <a:pt x="28" y="9"/>
                  </a:lnTo>
                  <a:lnTo>
                    <a:pt x="26" y="9"/>
                  </a:lnTo>
                  <a:lnTo>
                    <a:pt x="26" y="11"/>
                  </a:lnTo>
                  <a:lnTo>
                    <a:pt x="24" y="12"/>
                  </a:lnTo>
                  <a:lnTo>
                    <a:pt x="22" y="12"/>
                  </a:lnTo>
                  <a:lnTo>
                    <a:pt x="22" y="14"/>
                  </a:lnTo>
                  <a:lnTo>
                    <a:pt x="21" y="14"/>
                  </a:lnTo>
                  <a:lnTo>
                    <a:pt x="19" y="16"/>
                  </a:lnTo>
                  <a:lnTo>
                    <a:pt x="17" y="18"/>
                  </a:lnTo>
                  <a:lnTo>
                    <a:pt x="17" y="19"/>
                  </a:lnTo>
                  <a:lnTo>
                    <a:pt x="16" y="19"/>
                  </a:lnTo>
                  <a:lnTo>
                    <a:pt x="14" y="19"/>
                  </a:lnTo>
                  <a:lnTo>
                    <a:pt x="14" y="21"/>
                  </a:lnTo>
                  <a:lnTo>
                    <a:pt x="12" y="21"/>
                  </a:lnTo>
                  <a:lnTo>
                    <a:pt x="12" y="23"/>
                  </a:lnTo>
                  <a:lnTo>
                    <a:pt x="12" y="24"/>
                  </a:lnTo>
                  <a:lnTo>
                    <a:pt x="11" y="24"/>
                  </a:lnTo>
                  <a:lnTo>
                    <a:pt x="11" y="26"/>
                  </a:lnTo>
                  <a:lnTo>
                    <a:pt x="9" y="26"/>
                  </a:lnTo>
                  <a:lnTo>
                    <a:pt x="7" y="29"/>
                  </a:lnTo>
                  <a:lnTo>
                    <a:pt x="7" y="31"/>
                  </a:lnTo>
                  <a:lnTo>
                    <a:pt x="5" y="35"/>
                  </a:lnTo>
                  <a:lnTo>
                    <a:pt x="4" y="36"/>
                  </a:lnTo>
                  <a:lnTo>
                    <a:pt x="4" y="38"/>
                  </a:lnTo>
                  <a:lnTo>
                    <a:pt x="2" y="40"/>
                  </a:lnTo>
                  <a:lnTo>
                    <a:pt x="2" y="43"/>
                  </a:lnTo>
                  <a:lnTo>
                    <a:pt x="2" y="46"/>
                  </a:lnTo>
                  <a:lnTo>
                    <a:pt x="0" y="48"/>
                  </a:lnTo>
                  <a:lnTo>
                    <a:pt x="0" y="50"/>
                  </a:lnTo>
                  <a:lnTo>
                    <a:pt x="0" y="52"/>
                  </a:lnTo>
                  <a:lnTo>
                    <a:pt x="0" y="53"/>
                  </a:lnTo>
                  <a:lnTo>
                    <a:pt x="0" y="55"/>
                  </a:lnTo>
                  <a:lnTo>
                    <a:pt x="0" y="57"/>
                  </a:lnTo>
                  <a:lnTo>
                    <a:pt x="0" y="58"/>
                  </a:lnTo>
                  <a:lnTo>
                    <a:pt x="0" y="60"/>
                  </a:lnTo>
                  <a:lnTo>
                    <a:pt x="0" y="62"/>
                  </a:lnTo>
                  <a:lnTo>
                    <a:pt x="0" y="64"/>
                  </a:lnTo>
                  <a:lnTo>
                    <a:pt x="0" y="65"/>
                  </a:lnTo>
                  <a:lnTo>
                    <a:pt x="0" y="67"/>
                  </a:lnTo>
                  <a:lnTo>
                    <a:pt x="2" y="70"/>
                  </a:lnTo>
                  <a:lnTo>
                    <a:pt x="2" y="72"/>
                  </a:lnTo>
                  <a:lnTo>
                    <a:pt x="2" y="74"/>
                  </a:lnTo>
                  <a:lnTo>
                    <a:pt x="4" y="79"/>
                  </a:lnTo>
                  <a:lnTo>
                    <a:pt x="5" y="81"/>
                  </a:lnTo>
                  <a:lnTo>
                    <a:pt x="5" y="84"/>
                  </a:lnTo>
                  <a:lnTo>
                    <a:pt x="5" y="86"/>
                  </a:lnTo>
                  <a:lnTo>
                    <a:pt x="7" y="86"/>
                  </a:lnTo>
                  <a:lnTo>
                    <a:pt x="7" y="87"/>
                  </a:lnTo>
                  <a:lnTo>
                    <a:pt x="9" y="87"/>
                  </a:lnTo>
                  <a:lnTo>
                    <a:pt x="9" y="89"/>
                  </a:lnTo>
                  <a:lnTo>
                    <a:pt x="11" y="91"/>
                  </a:lnTo>
                  <a:lnTo>
                    <a:pt x="12" y="91"/>
                  </a:lnTo>
                  <a:lnTo>
                    <a:pt x="12" y="93"/>
                  </a:lnTo>
                  <a:lnTo>
                    <a:pt x="12" y="94"/>
                  </a:lnTo>
                  <a:lnTo>
                    <a:pt x="14" y="94"/>
                  </a:lnTo>
                  <a:lnTo>
                    <a:pt x="16" y="96"/>
                  </a:lnTo>
                  <a:lnTo>
                    <a:pt x="17" y="98"/>
                  </a:lnTo>
                  <a:lnTo>
                    <a:pt x="19" y="98"/>
                  </a:lnTo>
                  <a:lnTo>
                    <a:pt x="19" y="99"/>
                  </a:lnTo>
                  <a:lnTo>
                    <a:pt x="21" y="99"/>
                  </a:lnTo>
                  <a:lnTo>
                    <a:pt x="21" y="101"/>
                  </a:lnTo>
                  <a:lnTo>
                    <a:pt x="22" y="101"/>
                  </a:lnTo>
                  <a:lnTo>
                    <a:pt x="22" y="103"/>
                  </a:lnTo>
                  <a:lnTo>
                    <a:pt x="26" y="103"/>
                  </a:lnTo>
                  <a:lnTo>
                    <a:pt x="26" y="104"/>
                  </a:lnTo>
                  <a:lnTo>
                    <a:pt x="28" y="104"/>
                  </a:lnTo>
                  <a:lnTo>
                    <a:pt x="28" y="106"/>
                  </a:lnTo>
                  <a:lnTo>
                    <a:pt x="33" y="108"/>
                  </a:lnTo>
                  <a:lnTo>
                    <a:pt x="36" y="110"/>
                  </a:lnTo>
                  <a:lnTo>
                    <a:pt x="38" y="110"/>
                  </a:lnTo>
                  <a:lnTo>
                    <a:pt x="39" y="110"/>
                  </a:lnTo>
                  <a:lnTo>
                    <a:pt x="41" y="111"/>
                  </a:lnTo>
                  <a:lnTo>
                    <a:pt x="43" y="111"/>
                  </a:lnTo>
                  <a:lnTo>
                    <a:pt x="45" y="111"/>
                  </a:lnTo>
                  <a:lnTo>
                    <a:pt x="46" y="111"/>
                  </a:lnTo>
                  <a:lnTo>
                    <a:pt x="48" y="111"/>
                  </a:lnTo>
                  <a:lnTo>
                    <a:pt x="50" y="111"/>
                  </a:lnTo>
                  <a:lnTo>
                    <a:pt x="51" y="111"/>
                  </a:lnTo>
                  <a:lnTo>
                    <a:pt x="53" y="111"/>
                  </a:lnTo>
                  <a:lnTo>
                    <a:pt x="55" y="111"/>
                  </a:lnTo>
                  <a:lnTo>
                    <a:pt x="57" y="111"/>
                  </a:lnTo>
                  <a:lnTo>
                    <a:pt x="58" y="111"/>
                  </a:lnTo>
                  <a:lnTo>
                    <a:pt x="60" y="111"/>
                  </a:lnTo>
                  <a:lnTo>
                    <a:pt x="62" y="111"/>
                  </a:lnTo>
                  <a:lnTo>
                    <a:pt x="63" y="111"/>
                  </a:lnTo>
                  <a:lnTo>
                    <a:pt x="65" y="111"/>
                  </a:lnTo>
                  <a:lnTo>
                    <a:pt x="67" y="111"/>
                  </a:lnTo>
                  <a:lnTo>
                    <a:pt x="68" y="111"/>
                  </a:lnTo>
                  <a:lnTo>
                    <a:pt x="72" y="110"/>
                  </a:lnTo>
                  <a:lnTo>
                    <a:pt x="79" y="108"/>
                  </a:lnTo>
                  <a:lnTo>
                    <a:pt x="80" y="108"/>
                  </a:lnTo>
                  <a:lnTo>
                    <a:pt x="80" y="106"/>
                  </a:lnTo>
                  <a:lnTo>
                    <a:pt x="82" y="106"/>
                  </a:lnTo>
                  <a:lnTo>
                    <a:pt x="84" y="106"/>
                  </a:lnTo>
                  <a:lnTo>
                    <a:pt x="84" y="104"/>
                  </a:lnTo>
                  <a:lnTo>
                    <a:pt x="86" y="103"/>
                  </a:lnTo>
                  <a:lnTo>
                    <a:pt x="87" y="103"/>
                  </a:lnTo>
                  <a:lnTo>
                    <a:pt x="89" y="103"/>
                  </a:lnTo>
                  <a:lnTo>
                    <a:pt x="89" y="101"/>
                  </a:lnTo>
                  <a:lnTo>
                    <a:pt x="91" y="101"/>
                  </a:lnTo>
                  <a:lnTo>
                    <a:pt x="92" y="99"/>
                  </a:lnTo>
                  <a:lnTo>
                    <a:pt x="94" y="99"/>
                  </a:lnTo>
                  <a:lnTo>
                    <a:pt x="94" y="98"/>
                  </a:lnTo>
                  <a:lnTo>
                    <a:pt x="96" y="98"/>
                  </a:lnTo>
                  <a:lnTo>
                    <a:pt x="96" y="96"/>
                  </a:lnTo>
                  <a:lnTo>
                    <a:pt x="97" y="96"/>
                  </a:lnTo>
                  <a:lnTo>
                    <a:pt x="97" y="94"/>
                  </a:lnTo>
                  <a:lnTo>
                    <a:pt x="99" y="93"/>
                  </a:lnTo>
                  <a:lnTo>
                    <a:pt x="101" y="91"/>
                  </a:lnTo>
                  <a:lnTo>
                    <a:pt x="103" y="91"/>
                  </a:lnTo>
                  <a:lnTo>
                    <a:pt x="104" y="89"/>
                  </a:lnTo>
                  <a:lnTo>
                    <a:pt x="104" y="87"/>
                  </a:lnTo>
                  <a:lnTo>
                    <a:pt x="104" y="86"/>
                  </a:lnTo>
                  <a:lnTo>
                    <a:pt x="106" y="86"/>
                  </a:lnTo>
                  <a:lnTo>
                    <a:pt x="108" y="84"/>
                  </a:lnTo>
                  <a:lnTo>
                    <a:pt x="108" y="82"/>
                  </a:lnTo>
                  <a:lnTo>
                    <a:pt x="111" y="79"/>
                  </a:lnTo>
                  <a:lnTo>
                    <a:pt x="111" y="75"/>
                  </a:lnTo>
                  <a:lnTo>
                    <a:pt x="111" y="74"/>
                  </a:lnTo>
                  <a:lnTo>
                    <a:pt x="113" y="72"/>
                  </a:lnTo>
                  <a:lnTo>
                    <a:pt x="113" y="70"/>
                  </a:lnTo>
                  <a:lnTo>
                    <a:pt x="115" y="70"/>
                  </a:lnTo>
                  <a:lnTo>
                    <a:pt x="115" y="69"/>
                  </a:lnTo>
                  <a:lnTo>
                    <a:pt x="115" y="67"/>
                  </a:lnTo>
                  <a:lnTo>
                    <a:pt x="115" y="65"/>
                  </a:lnTo>
                  <a:lnTo>
                    <a:pt x="115" y="64"/>
                  </a:lnTo>
                  <a:lnTo>
                    <a:pt x="115" y="62"/>
                  </a:lnTo>
                  <a:lnTo>
                    <a:pt x="115" y="60"/>
                  </a:lnTo>
                  <a:lnTo>
                    <a:pt x="115" y="58"/>
                  </a:lnTo>
                  <a:lnTo>
                    <a:pt x="115" y="57"/>
                  </a:lnTo>
                  <a:lnTo>
                    <a:pt x="115" y="55"/>
                  </a:lnTo>
                  <a:lnTo>
                    <a:pt x="115" y="53"/>
                  </a:lnTo>
                  <a:lnTo>
                    <a:pt x="115" y="52"/>
                  </a:lnTo>
                  <a:lnTo>
                    <a:pt x="115" y="50"/>
                  </a:lnTo>
                  <a:lnTo>
                    <a:pt x="115" y="48"/>
                  </a:lnTo>
                  <a:lnTo>
                    <a:pt x="115" y="46"/>
                  </a:lnTo>
                  <a:lnTo>
                    <a:pt x="115" y="45"/>
                  </a:lnTo>
                  <a:lnTo>
                    <a:pt x="115" y="43"/>
                  </a:lnTo>
                  <a:lnTo>
                    <a:pt x="115" y="41"/>
                  </a:lnTo>
                  <a:lnTo>
                    <a:pt x="115" y="40"/>
                  </a:lnTo>
                  <a:lnTo>
                    <a:pt x="115" y="38"/>
                  </a:lnTo>
                  <a:lnTo>
                    <a:pt x="113" y="38"/>
                  </a:lnTo>
                  <a:lnTo>
                    <a:pt x="111" y="31"/>
                  </a:lnTo>
                  <a:lnTo>
                    <a:pt x="111" y="29"/>
                  </a:lnTo>
                  <a:lnTo>
                    <a:pt x="109" y="28"/>
                  </a:lnTo>
                  <a:lnTo>
                    <a:pt x="108" y="26"/>
                  </a:lnTo>
                  <a:lnTo>
                    <a:pt x="108" y="24"/>
                  </a:lnTo>
                  <a:lnTo>
                    <a:pt x="106" y="24"/>
                  </a:lnTo>
                  <a:lnTo>
                    <a:pt x="104" y="23"/>
                  </a:lnTo>
                  <a:lnTo>
                    <a:pt x="104" y="21"/>
                  </a:lnTo>
                  <a:lnTo>
                    <a:pt x="104" y="19"/>
                  </a:lnTo>
                  <a:lnTo>
                    <a:pt x="103" y="19"/>
                  </a:lnTo>
                  <a:lnTo>
                    <a:pt x="101" y="19"/>
                  </a:lnTo>
                  <a:lnTo>
                    <a:pt x="101" y="18"/>
                  </a:lnTo>
                  <a:lnTo>
                    <a:pt x="99" y="16"/>
                  </a:lnTo>
                  <a:lnTo>
                    <a:pt x="97" y="16"/>
                  </a:lnTo>
                  <a:lnTo>
                    <a:pt x="97" y="14"/>
                  </a:lnTo>
                  <a:lnTo>
                    <a:pt x="96" y="14"/>
                  </a:lnTo>
                  <a:lnTo>
                    <a:pt x="96" y="12"/>
                  </a:lnTo>
                  <a:lnTo>
                    <a:pt x="94" y="12"/>
                  </a:lnTo>
                  <a:lnTo>
                    <a:pt x="94" y="11"/>
                  </a:lnTo>
                  <a:lnTo>
                    <a:pt x="92" y="9"/>
                  </a:lnTo>
                  <a:lnTo>
                    <a:pt x="89" y="9"/>
                  </a:lnTo>
                  <a:lnTo>
                    <a:pt x="89" y="7"/>
                  </a:lnTo>
                  <a:lnTo>
                    <a:pt x="87" y="7"/>
                  </a:lnTo>
                  <a:lnTo>
                    <a:pt x="84" y="6"/>
                  </a:lnTo>
                  <a:close/>
                </a:path>
              </a:pathLst>
            </a:custGeom>
            <a:solidFill>
              <a:srgbClr val="808080"/>
            </a:solidFill>
            <a:ln w="9525">
              <a:noFill/>
              <a:round/>
              <a:headEnd/>
              <a:tailEnd/>
            </a:ln>
          </p:spPr>
          <p:txBody>
            <a:bodyPr/>
            <a:lstStyle/>
            <a:p>
              <a:endParaRPr lang="en-US"/>
            </a:p>
          </p:txBody>
        </p:sp>
        <p:sp>
          <p:nvSpPr>
            <p:cNvPr id="672" name="Freeform 2843"/>
            <p:cNvSpPr>
              <a:spLocks/>
            </p:cNvSpPr>
            <p:nvPr/>
          </p:nvSpPr>
          <p:spPr bwMode="auto">
            <a:xfrm>
              <a:off x="3644" y="2649"/>
              <a:ext cx="115" cy="111"/>
            </a:xfrm>
            <a:custGeom>
              <a:avLst/>
              <a:gdLst>
                <a:gd name="T0" fmla="*/ 75 w 115"/>
                <a:gd name="T1" fmla="*/ 2 h 111"/>
                <a:gd name="T2" fmla="*/ 68 w 115"/>
                <a:gd name="T3" fmla="*/ 0 h 111"/>
                <a:gd name="T4" fmla="*/ 62 w 115"/>
                <a:gd name="T5" fmla="*/ 0 h 111"/>
                <a:gd name="T6" fmla="*/ 55 w 115"/>
                <a:gd name="T7" fmla="*/ 0 h 111"/>
                <a:gd name="T8" fmla="*/ 48 w 115"/>
                <a:gd name="T9" fmla="*/ 0 h 111"/>
                <a:gd name="T10" fmla="*/ 38 w 115"/>
                <a:gd name="T11" fmla="*/ 3 h 111"/>
                <a:gd name="T12" fmla="*/ 33 w 115"/>
                <a:gd name="T13" fmla="*/ 7 h 111"/>
                <a:gd name="T14" fmla="*/ 26 w 115"/>
                <a:gd name="T15" fmla="*/ 9 h 111"/>
                <a:gd name="T16" fmla="*/ 21 w 115"/>
                <a:gd name="T17" fmla="*/ 12 h 111"/>
                <a:gd name="T18" fmla="*/ 17 w 115"/>
                <a:gd name="T19" fmla="*/ 19 h 111"/>
                <a:gd name="T20" fmla="*/ 12 w 115"/>
                <a:gd name="T21" fmla="*/ 21 h 111"/>
                <a:gd name="T22" fmla="*/ 9 w 115"/>
                <a:gd name="T23" fmla="*/ 26 h 111"/>
                <a:gd name="T24" fmla="*/ 4 w 115"/>
                <a:gd name="T25" fmla="*/ 38 h 111"/>
                <a:gd name="T26" fmla="*/ 2 w 115"/>
                <a:gd name="T27" fmla="*/ 46 h 111"/>
                <a:gd name="T28" fmla="*/ 0 w 115"/>
                <a:gd name="T29" fmla="*/ 53 h 111"/>
                <a:gd name="T30" fmla="*/ 0 w 115"/>
                <a:gd name="T31" fmla="*/ 60 h 111"/>
                <a:gd name="T32" fmla="*/ 0 w 115"/>
                <a:gd name="T33" fmla="*/ 67 h 111"/>
                <a:gd name="T34" fmla="*/ 4 w 115"/>
                <a:gd name="T35" fmla="*/ 79 h 111"/>
                <a:gd name="T36" fmla="*/ 7 w 115"/>
                <a:gd name="T37" fmla="*/ 87 h 111"/>
                <a:gd name="T38" fmla="*/ 11 w 115"/>
                <a:gd name="T39" fmla="*/ 90 h 111"/>
                <a:gd name="T40" fmla="*/ 14 w 115"/>
                <a:gd name="T41" fmla="*/ 94 h 111"/>
                <a:gd name="T42" fmla="*/ 19 w 115"/>
                <a:gd name="T43" fmla="*/ 99 h 111"/>
                <a:gd name="T44" fmla="*/ 22 w 115"/>
                <a:gd name="T45" fmla="*/ 102 h 111"/>
                <a:gd name="T46" fmla="*/ 28 w 115"/>
                <a:gd name="T47" fmla="*/ 106 h 111"/>
                <a:gd name="T48" fmla="*/ 38 w 115"/>
                <a:gd name="T49" fmla="*/ 109 h 111"/>
                <a:gd name="T50" fmla="*/ 45 w 115"/>
                <a:gd name="T51" fmla="*/ 111 h 111"/>
                <a:gd name="T52" fmla="*/ 51 w 115"/>
                <a:gd name="T53" fmla="*/ 111 h 111"/>
                <a:gd name="T54" fmla="*/ 58 w 115"/>
                <a:gd name="T55" fmla="*/ 111 h 111"/>
                <a:gd name="T56" fmla="*/ 65 w 115"/>
                <a:gd name="T57" fmla="*/ 111 h 111"/>
                <a:gd name="T58" fmla="*/ 79 w 115"/>
                <a:gd name="T59" fmla="*/ 108 h 111"/>
                <a:gd name="T60" fmla="*/ 84 w 115"/>
                <a:gd name="T61" fmla="*/ 106 h 111"/>
                <a:gd name="T62" fmla="*/ 89 w 115"/>
                <a:gd name="T63" fmla="*/ 102 h 111"/>
                <a:gd name="T64" fmla="*/ 94 w 115"/>
                <a:gd name="T65" fmla="*/ 99 h 111"/>
                <a:gd name="T66" fmla="*/ 97 w 115"/>
                <a:gd name="T67" fmla="*/ 96 h 111"/>
                <a:gd name="T68" fmla="*/ 103 w 115"/>
                <a:gd name="T69" fmla="*/ 90 h 111"/>
                <a:gd name="T70" fmla="*/ 104 w 115"/>
                <a:gd name="T71" fmla="*/ 85 h 111"/>
                <a:gd name="T72" fmla="*/ 111 w 115"/>
                <a:gd name="T73" fmla="*/ 79 h 111"/>
                <a:gd name="T74" fmla="*/ 113 w 115"/>
                <a:gd name="T75" fmla="*/ 70 h 111"/>
                <a:gd name="T76" fmla="*/ 115 w 115"/>
                <a:gd name="T77" fmla="*/ 65 h 111"/>
                <a:gd name="T78" fmla="*/ 115 w 115"/>
                <a:gd name="T79" fmla="*/ 58 h 111"/>
                <a:gd name="T80" fmla="*/ 115 w 115"/>
                <a:gd name="T81" fmla="*/ 51 h 111"/>
                <a:gd name="T82" fmla="*/ 115 w 115"/>
                <a:gd name="T83" fmla="*/ 44 h 111"/>
                <a:gd name="T84" fmla="*/ 115 w 115"/>
                <a:gd name="T85" fmla="*/ 38 h 111"/>
                <a:gd name="T86" fmla="*/ 109 w 115"/>
                <a:gd name="T87" fmla="*/ 27 h 111"/>
                <a:gd name="T88" fmla="*/ 104 w 115"/>
                <a:gd name="T89" fmla="*/ 22 h 111"/>
                <a:gd name="T90" fmla="*/ 101 w 115"/>
                <a:gd name="T91" fmla="*/ 17 h 111"/>
                <a:gd name="T92" fmla="*/ 97 w 115"/>
                <a:gd name="T93" fmla="*/ 12 h 111"/>
                <a:gd name="T94" fmla="*/ 92 w 115"/>
                <a:gd name="T95" fmla="*/ 9 h 111"/>
                <a:gd name="T96" fmla="*/ 87 w 115"/>
                <a:gd name="T97" fmla="*/ 5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5"/>
                <a:gd name="T148" fmla="*/ 0 h 111"/>
                <a:gd name="T149" fmla="*/ 115 w 115"/>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5" h="111">
                  <a:moveTo>
                    <a:pt x="84" y="5"/>
                  </a:moveTo>
                  <a:lnTo>
                    <a:pt x="79" y="3"/>
                  </a:lnTo>
                  <a:lnTo>
                    <a:pt x="77" y="2"/>
                  </a:lnTo>
                  <a:lnTo>
                    <a:pt x="75" y="2"/>
                  </a:lnTo>
                  <a:lnTo>
                    <a:pt x="74" y="0"/>
                  </a:lnTo>
                  <a:lnTo>
                    <a:pt x="72" y="0"/>
                  </a:lnTo>
                  <a:lnTo>
                    <a:pt x="70" y="0"/>
                  </a:lnTo>
                  <a:lnTo>
                    <a:pt x="68" y="0"/>
                  </a:lnTo>
                  <a:lnTo>
                    <a:pt x="67" y="0"/>
                  </a:lnTo>
                  <a:lnTo>
                    <a:pt x="65" y="0"/>
                  </a:lnTo>
                  <a:lnTo>
                    <a:pt x="63" y="0"/>
                  </a:lnTo>
                  <a:lnTo>
                    <a:pt x="62" y="0"/>
                  </a:lnTo>
                  <a:lnTo>
                    <a:pt x="60" y="0"/>
                  </a:lnTo>
                  <a:lnTo>
                    <a:pt x="58" y="0"/>
                  </a:lnTo>
                  <a:lnTo>
                    <a:pt x="57" y="0"/>
                  </a:lnTo>
                  <a:lnTo>
                    <a:pt x="55" y="0"/>
                  </a:lnTo>
                  <a:lnTo>
                    <a:pt x="53" y="0"/>
                  </a:lnTo>
                  <a:lnTo>
                    <a:pt x="51" y="0"/>
                  </a:lnTo>
                  <a:lnTo>
                    <a:pt x="50" y="0"/>
                  </a:lnTo>
                  <a:lnTo>
                    <a:pt x="48" y="0"/>
                  </a:lnTo>
                  <a:lnTo>
                    <a:pt x="46" y="0"/>
                  </a:lnTo>
                  <a:lnTo>
                    <a:pt x="45" y="2"/>
                  </a:lnTo>
                  <a:lnTo>
                    <a:pt x="43" y="2"/>
                  </a:lnTo>
                  <a:lnTo>
                    <a:pt x="38" y="3"/>
                  </a:lnTo>
                  <a:lnTo>
                    <a:pt x="36" y="5"/>
                  </a:lnTo>
                  <a:lnTo>
                    <a:pt x="34" y="5"/>
                  </a:lnTo>
                  <a:lnTo>
                    <a:pt x="33" y="5"/>
                  </a:lnTo>
                  <a:lnTo>
                    <a:pt x="33" y="7"/>
                  </a:lnTo>
                  <a:lnTo>
                    <a:pt x="31" y="7"/>
                  </a:lnTo>
                  <a:lnTo>
                    <a:pt x="29" y="7"/>
                  </a:lnTo>
                  <a:lnTo>
                    <a:pt x="28" y="9"/>
                  </a:lnTo>
                  <a:lnTo>
                    <a:pt x="26" y="9"/>
                  </a:lnTo>
                  <a:lnTo>
                    <a:pt x="26" y="10"/>
                  </a:lnTo>
                  <a:lnTo>
                    <a:pt x="24" y="12"/>
                  </a:lnTo>
                  <a:lnTo>
                    <a:pt x="22" y="12"/>
                  </a:lnTo>
                  <a:lnTo>
                    <a:pt x="21" y="12"/>
                  </a:lnTo>
                  <a:lnTo>
                    <a:pt x="21" y="14"/>
                  </a:lnTo>
                  <a:lnTo>
                    <a:pt x="19" y="15"/>
                  </a:lnTo>
                  <a:lnTo>
                    <a:pt x="17" y="17"/>
                  </a:lnTo>
                  <a:lnTo>
                    <a:pt x="17" y="19"/>
                  </a:lnTo>
                  <a:lnTo>
                    <a:pt x="16" y="19"/>
                  </a:lnTo>
                  <a:lnTo>
                    <a:pt x="14" y="19"/>
                  </a:lnTo>
                  <a:lnTo>
                    <a:pt x="14" y="21"/>
                  </a:lnTo>
                  <a:lnTo>
                    <a:pt x="12" y="21"/>
                  </a:lnTo>
                  <a:lnTo>
                    <a:pt x="12" y="22"/>
                  </a:lnTo>
                  <a:lnTo>
                    <a:pt x="12" y="24"/>
                  </a:lnTo>
                  <a:lnTo>
                    <a:pt x="11" y="24"/>
                  </a:lnTo>
                  <a:lnTo>
                    <a:pt x="9" y="26"/>
                  </a:lnTo>
                  <a:lnTo>
                    <a:pt x="7" y="29"/>
                  </a:lnTo>
                  <a:lnTo>
                    <a:pt x="5" y="34"/>
                  </a:lnTo>
                  <a:lnTo>
                    <a:pt x="4" y="36"/>
                  </a:lnTo>
                  <a:lnTo>
                    <a:pt x="4" y="38"/>
                  </a:lnTo>
                  <a:lnTo>
                    <a:pt x="2" y="39"/>
                  </a:lnTo>
                  <a:lnTo>
                    <a:pt x="2" y="41"/>
                  </a:lnTo>
                  <a:lnTo>
                    <a:pt x="2" y="43"/>
                  </a:lnTo>
                  <a:lnTo>
                    <a:pt x="2" y="46"/>
                  </a:lnTo>
                  <a:lnTo>
                    <a:pt x="0" y="48"/>
                  </a:lnTo>
                  <a:lnTo>
                    <a:pt x="0" y="50"/>
                  </a:lnTo>
                  <a:lnTo>
                    <a:pt x="0" y="51"/>
                  </a:lnTo>
                  <a:lnTo>
                    <a:pt x="0" y="53"/>
                  </a:lnTo>
                  <a:lnTo>
                    <a:pt x="0" y="55"/>
                  </a:lnTo>
                  <a:lnTo>
                    <a:pt x="0" y="56"/>
                  </a:lnTo>
                  <a:lnTo>
                    <a:pt x="0" y="58"/>
                  </a:lnTo>
                  <a:lnTo>
                    <a:pt x="0" y="60"/>
                  </a:lnTo>
                  <a:lnTo>
                    <a:pt x="0" y="61"/>
                  </a:lnTo>
                  <a:lnTo>
                    <a:pt x="0" y="63"/>
                  </a:lnTo>
                  <a:lnTo>
                    <a:pt x="0" y="65"/>
                  </a:lnTo>
                  <a:lnTo>
                    <a:pt x="0" y="67"/>
                  </a:lnTo>
                  <a:lnTo>
                    <a:pt x="2" y="70"/>
                  </a:lnTo>
                  <a:lnTo>
                    <a:pt x="2" y="72"/>
                  </a:lnTo>
                  <a:lnTo>
                    <a:pt x="2" y="73"/>
                  </a:lnTo>
                  <a:lnTo>
                    <a:pt x="4" y="79"/>
                  </a:lnTo>
                  <a:lnTo>
                    <a:pt x="5" y="80"/>
                  </a:lnTo>
                  <a:lnTo>
                    <a:pt x="5" y="84"/>
                  </a:lnTo>
                  <a:lnTo>
                    <a:pt x="7" y="84"/>
                  </a:lnTo>
                  <a:lnTo>
                    <a:pt x="7" y="87"/>
                  </a:lnTo>
                  <a:lnTo>
                    <a:pt x="9" y="87"/>
                  </a:lnTo>
                  <a:lnTo>
                    <a:pt x="9" y="89"/>
                  </a:lnTo>
                  <a:lnTo>
                    <a:pt x="11" y="89"/>
                  </a:lnTo>
                  <a:lnTo>
                    <a:pt x="11" y="90"/>
                  </a:lnTo>
                  <a:lnTo>
                    <a:pt x="12" y="90"/>
                  </a:lnTo>
                  <a:lnTo>
                    <a:pt x="12" y="92"/>
                  </a:lnTo>
                  <a:lnTo>
                    <a:pt x="12" y="94"/>
                  </a:lnTo>
                  <a:lnTo>
                    <a:pt x="14" y="94"/>
                  </a:lnTo>
                  <a:lnTo>
                    <a:pt x="16" y="96"/>
                  </a:lnTo>
                  <a:lnTo>
                    <a:pt x="17" y="96"/>
                  </a:lnTo>
                  <a:lnTo>
                    <a:pt x="19" y="97"/>
                  </a:lnTo>
                  <a:lnTo>
                    <a:pt x="19" y="99"/>
                  </a:lnTo>
                  <a:lnTo>
                    <a:pt x="21" y="99"/>
                  </a:lnTo>
                  <a:lnTo>
                    <a:pt x="21" y="101"/>
                  </a:lnTo>
                  <a:lnTo>
                    <a:pt x="22" y="101"/>
                  </a:lnTo>
                  <a:lnTo>
                    <a:pt x="22" y="102"/>
                  </a:lnTo>
                  <a:lnTo>
                    <a:pt x="26" y="102"/>
                  </a:lnTo>
                  <a:lnTo>
                    <a:pt x="26" y="104"/>
                  </a:lnTo>
                  <a:lnTo>
                    <a:pt x="28" y="104"/>
                  </a:lnTo>
                  <a:lnTo>
                    <a:pt x="28" y="106"/>
                  </a:lnTo>
                  <a:lnTo>
                    <a:pt x="33" y="108"/>
                  </a:lnTo>
                  <a:lnTo>
                    <a:pt x="36" y="108"/>
                  </a:lnTo>
                  <a:lnTo>
                    <a:pt x="38" y="108"/>
                  </a:lnTo>
                  <a:lnTo>
                    <a:pt x="38" y="109"/>
                  </a:lnTo>
                  <a:lnTo>
                    <a:pt x="39" y="109"/>
                  </a:lnTo>
                  <a:lnTo>
                    <a:pt x="41" y="111"/>
                  </a:lnTo>
                  <a:lnTo>
                    <a:pt x="43" y="111"/>
                  </a:lnTo>
                  <a:lnTo>
                    <a:pt x="45" y="111"/>
                  </a:lnTo>
                  <a:lnTo>
                    <a:pt x="46" y="111"/>
                  </a:lnTo>
                  <a:lnTo>
                    <a:pt x="48" y="111"/>
                  </a:lnTo>
                  <a:lnTo>
                    <a:pt x="50" y="111"/>
                  </a:lnTo>
                  <a:lnTo>
                    <a:pt x="51" y="111"/>
                  </a:lnTo>
                  <a:lnTo>
                    <a:pt x="53" y="111"/>
                  </a:lnTo>
                  <a:lnTo>
                    <a:pt x="55" y="111"/>
                  </a:lnTo>
                  <a:lnTo>
                    <a:pt x="57" y="111"/>
                  </a:lnTo>
                  <a:lnTo>
                    <a:pt x="58" y="111"/>
                  </a:lnTo>
                  <a:lnTo>
                    <a:pt x="60" y="111"/>
                  </a:lnTo>
                  <a:lnTo>
                    <a:pt x="62" y="111"/>
                  </a:lnTo>
                  <a:lnTo>
                    <a:pt x="63" y="111"/>
                  </a:lnTo>
                  <a:lnTo>
                    <a:pt x="65" y="111"/>
                  </a:lnTo>
                  <a:lnTo>
                    <a:pt x="67" y="111"/>
                  </a:lnTo>
                  <a:lnTo>
                    <a:pt x="68" y="111"/>
                  </a:lnTo>
                  <a:lnTo>
                    <a:pt x="72" y="109"/>
                  </a:lnTo>
                  <a:lnTo>
                    <a:pt x="79" y="108"/>
                  </a:lnTo>
                  <a:lnTo>
                    <a:pt x="80" y="108"/>
                  </a:lnTo>
                  <a:lnTo>
                    <a:pt x="80" y="106"/>
                  </a:lnTo>
                  <a:lnTo>
                    <a:pt x="82" y="106"/>
                  </a:lnTo>
                  <a:lnTo>
                    <a:pt x="84" y="106"/>
                  </a:lnTo>
                  <a:lnTo>
                    <a:pt x="84" y="104"/>
                  </a:lnTo>
                  <a:lnTo>
                    <a:pt x="86" y="102"/>
                  </a:lnTo>
                  <a:lnTo>
                    <a:pt x="87" y="102"/>
                  </a:lnTo>
                  <a:lnTo>
                    <a:pt x="89" y="102"/>
                  </a:lnTo>
                  <a:lnTo>
                    <a:pt x="89" y="101"/>
                  </a:lnTo>
                  <a:lnTo>
                    <a:pt x="91" y="101"/>
                  </a:lnTo>
                  <a:lnTo>
                    <a:pt x="92" y="99"/>
                  </a:lnTo>
                  <a:lnTo>
                    <a:pt x="94" y="99"/>
                  </a:lnTo>
                  <a:lnTo>
                    <a:pt x="94" y="97"/>
                  </a:lnTo>
                  <a:lnTo>
                    <a:pt x="94" y="96"/>
                  </a:lnTo>
                  <a:lnTo>
                    <a:pt x="96" y="96"/>
                  </a:lnTo>
                  <a:lnTo>
                    <a:pt x="97" y="96"/>
                  </a:lnTo>
                  <a:lnTo>
                    <a:pt x="97" y="94"/>
                  </a:lnTo>
                  <a:lnTo>
                    <a:pt x="99" y="92"/>
                  </a:lnTo>
                  <a:lnTo>
                    <a:pt x="101" y="90"/>
                  </a:lnTo>
                  <a:lnTo>
                    <a:pt x="103" y="90"/>
                  </a:lnTo>
                  <a:lnTo>
                    <a:pt x="103" y="89"/>
                  </a:lnTo>
                  <a:lnTo>
                    <a:pt x="104" y="89"/>
                  </a:lnTo>
                  <a:lnTo>
                    <a:pt x="104" y="87"/>
                  </a:lnTo>
                  <a:lnTo>
                    <a:pt x="104" y="85"/>
                  </a:lnTo>
                  <a:lnTo>
                    <a:pt x="106" y="84"/>
                  </a:lnTo>
                  <a:lnTo>
                    <a:pt x="108" y="84"/>
                  </a:lnTo>
                  <a:lnTo>
                    <a:pt x="108" y="82"/>
                  </a:lnTo>
                  <a:lnTo>
                    <a:pt x="111" y="79"/>
                  </a:lnTo>
                  <a:lnTo>
                    <a:pt x="111" y="75"/>
                  </a:lnTo>
                  <a:lnTo>
                    <a:pt x="111" y="73"/>
                  </a:lnTo>
                  <a:lnTo>
                    <a:pt x="113" y="72"/>
                  </a:lnTo>
                  <a:lnTo>
                    <a:pt x="113" y="70"/>
                  </a:lnTo>
                  <a:lnTo>
                    <a:pt x="115" y="70"/>
                  </a:lnTo>
                  <a:lnTo>
                    <a:pt x="115" y="68"/>
                  </a:lnTo>
                  <a:lnTo>
                    <a:pt x="115" y="67"/>
                  </a:lnTo>
                  <a:lnTo>
                    <a:pt x="115" y="65"/>
                  </a:lnTo>
                  <a:lnTo>
                    <a:pt x="115" y="63"/>
                  </a:lnTo>
                  <a:lnTo>
                    <a:pt x="115" y="61"/>
                  </a:lnTo>
                  <a:lnTo>
                    <a:pt x="115" y="60"/>
                  </a:lnTo>
                  <a:lnTo>
                    <a:pt x="115" y="58"/>
                  </a:lnTo>
                  <a:lnTo>
                    <a:pt x="115" y="56"/>
                  </a:lnTo>
                  <a:lnTo>
                    <a:pt x="115" y="55"/>
                  </a:lnTo>
                  <a:lnTo>
                    <a:pt x="115" y="53"/>
                  </a:lnTo>
                  <a:lnTo>
                    <a:pt x="115" y="51"/>
                  </a:lnTo>
                  <a:lnTo>
                    <a:pt x="115" y="50"/>
                  </a:lnTo>
                  <a:lnTo>
                    <a:pt x="115" y="48"/>
                  </a:lnTo>
                  <a:lnTo>
                    <a:pt x="115" y="46"/>
                  </a:lnTo>
                  <a:lnTo>
                    <a:pt x="115" y="44"/>
                  </a:lnTo>
                  <a:lnTo>
                    <a:pt x="115" y="43"/>
                  </a:lnTo>
                  <a:lnTo>
                    <a:pt x="115" y="41"/>
                  </a:lnTo>
                  <a:lnTo>
                    <a:pt x="115" y="39"/>
                  </a:lnTo>
                  <a:lnTo>
                    <a:pt x="115" y="38"/>
                  </a:lnTo>
                  <a:lnTo>
                    <a:pt x="113" y="36"/>
                  </a:lnTo>
                  <a:lnTo>
                    <a:pt x="111" y="31"/>
                  </a:lnTo>
                  <a:lnTo>
                    <a:pt x="111" y="29"/>
                  </a:lnTo>
                  <a:lnTo>
                    <a:pt x="109" y="27"/>
                  </a:lnTo>
                  <a:lnTo>
                    <a:pt x="108" y="26"/>
                  </a:lnTo>
                  <a:lnTo>
                    <a:pt x="108" y="24"/>
                  </a:lnTo>
                  <a:lnTo>
                    <a:pt x="106" y="24"/>
                  </a:lnTo>
                  <a:lnTo>
                    <a:pt x="104" y="22"/>
                  </a:lnTo>
                  <a:lnTo>
                    <a:pt x="104" y="21"/>
                  </a:lnTo>
                  <a:lnTo>
                    <a:pt x="104" y="19"/>
                  </a:lnTo>
                  <a:lnTo>
                    <a:pt x="103" y="19"/>
                  </a:lnTo>
                  <a:lnTo>
                    <a:pt x="101" y="17"/>
                  </a:lnTo>
                  <a:lnTo>
                    <a:pt x="99" y="15"/>
                  </a:lnTo>
                  <a:lnTo>
                    <a:pt x="97" y="15"/>
                  </a:lnTo>
                  <a:lnTo>
                    <a:pt x="97" y="14"/>
                  </a:lnTo>
                  <a:lnTo>
                    <a:pt x="97" y="12"/>
                  </a:lnTo>
                  <a:lnTo>
                    <a:pt x="96" y="12"/>
                  </a:lnTo>
                  <a:lnTo>
                    <a:pt x="94" y="12"/>
                  </a:lnTo>
                  <a:lnTo>
                    <a:pt x="94" y="10"/>
                  </a:lnTo>
                  <a:lnTo>
                    <a:pt x="92" y="9"/>
                  </a:lnTo>
                  <a:lnTo>
                    <a:pt x="89" y="9"/>
                  </a:lnTo>
                  <a:lnTo>
                    <a:pt x="89" y="7"/>
                  </a:lnTo>
                  <a:lnTo>
                    <a:pt x="87" y="7"/>
                  </a:lnTo>
                  <a:lnTo>
                    <a:pt x="87" y="5"/>
                  </a:lnTo>
                  <a:lnTo>
                    <a:pt x="84" y="5"/>
                  </a:lnTo>
                  <a:close/>
                </a:path>
              </a:pathLst>
            </a:custGeom>
            <a:solidFill>
              <a:srgbClr val="808080"/>
            </a:solidFill>
            <a:ln w="9525">
              <a:noFill/>
              <a:round/>
              <a:headEnd/>
              <a:tailEnd/>
            </a:ln>
          </p:spPr>
          <p:txBody>
            <a:bodyPr/>
            <a:lstStyle/>
            <a:p>
              <a:endParaRPr lang="en-US"/>
            </a:p>
          </p:txBody>
        </p:sp>
        <p:sp>
          <p:nvSpPr>
            <p:cNvPr id="673" name="Freeform 2844"/>
            <p:cNvSpPr>
              <a:spLocks/>
            </p:cNvSpPr>
            <p:nvPr/>
          </p:nvSpPr>
          <p:spPr bwMode="auto">
            <a:xfrm>
              <a:off x="3644" y="2710"/>
              <a:ext cx="115" cy="113"/>
            </a:xfrm>
            <a:custGeom>
              <a:avLst/>
              <a:gdLst>
                <a:gd name="T0" fmla="*/ 77 w 115"/>
                <a:gd name="T1" fmla="*/ 4 h 113"/>
                <a:gd name="T2" fmla="*/ 72 w 115"/>
                <a:gd name="T3" fmla="*/ 2 h 113"/>
                <a:gd name="T4" fmla="*/ 67 w 115"/>
                <a:gd name="T5" fmla="*/ 2 h 113"/>
                <a:gd name="T6" fmla="*/ 62 w 115"/>
                <a:gd name="T7" fmla="*/ 2 h 113"/>
                <a:gd name="T8" fmla="*/ 57 w 115"/>
                <a:gd name="T9" fmla="*/ 2 h 113"/>
                <a:gd name="T10" fmla="*/ 51 w 115"/>
                <a:gd name="T11" fmla="*/ 2 h 113"/>
                <a:gd name="T12" fmla="*/ 46 w 115"/>
                <a:gd name="T13" fmla="*/ 2 h 113"/>
                <a:gd name="T14" fmla="*/ 38 w 115"/>
                <a:gd name="T15" fmla="*/ 6 h 113"/>
                <a:gd name="T16" fmla="*/ 33 w 115"/>
                <a:gd name="T17" fmla="*/ 7 h 113"/>
                <a:gd name="T18" fmla="*/ 28 w 115"/>
                <a:gd name="T19" fmla="*/ 11 h 113"/>
                <a:gd name="T20" fmla="*/ 22 w 115"/>
                <a:gd name="T21" fmla="*/ 12 h 113"/>
                <a:gd name="T22" fmla="*/ 21 w 115"/>
                <a:gd name="T23" fmla="*/ 16 h 113"/>
                <a:gd name="T24" fmla="*/ 17 w 115"/>
                <a:gd name="T25" fmla="*/ 18 h 113"/>
                <a:gd name="T26" fmla="*/ 14 w 115"/>
                <a:gd name="T27" fmla="*/ 21 h 113"/>
                <a:gd name="T28" fmla="*/ 12 w 115"/>
                <a:gd name="T29" fmla="*/ 24 h 113"/>
                <a:gd name="T30" fmla="*/ 7 w 115"/>
                <a:gd name="T31" fmla="*/ 29 h 113"/>
                <a:gd name="T32" fmla="*/ 4 w 115"/>
                <a:gd name="T33" fmla="*/ 38 h 113"/>
                <a:gd name="T34" fmla="*/ 2 w 115"/>
                <a:gd name="T35" fmla="*/ 43 h 113"/>
                <a:gd name="T36" fmla="*/ 0 w 115"/>
                <a:gd name="T37" fmla="*/ 48 h 113"/>
                <a:gd name="T38" fmla="*/ 0 w 115"/>
                <a:gd name="T39" fmla="*/ 53 h 113"/>
                <a:gd name="T40" fmla="*/ 0 w 115"/>
                <a:gd name="T41" fmla="*/ 58 h 113"/>
                <a:gd name="T42" fmla="*/ 0 w 115"/>
                <a:gd name="T43" fmla="*/ 65 h 113"/>
                <a:gd name="T44" fmla="*/ 2 w 115"/>
                <a:gd name="T45" fmla="*/ 70 h 113"/>
                <a:gd name="T46" fmla="*/ 2 w 115"/>
                <a:gd name="T47" fmla="*/ 75 h 113"/>
                <a:gd name="T48" fmla="*/ 5 w 115"/>
                <a:gd name="T49" fmla="*/ 84 h 113"/>
                <a:gd name="T50" fmla="*/ 7 w 115"/>
                <a:gd name="T51" fmla="*/ 87 h 113"/>
                <a:gd name="T52" fmla="*/ 11 w 115"/>
                <a:gd name="T53" fmla="*/ 93 h 113"/>
                <a:gd name="T54" fmla="*/ 14 w 115"/>
                <a:gd name="T55" fmla="*/ 94 h 113"/>
                <a:gd name="T56" fmla="*/ 17 w 115"/>
                <a:gd name="T57" fmla="*/ 98 h 113"/>
                <a:gd name="T58" fmla="*/ 21 w 115"/>
                <a:gd name="T59" fmla="*/ 101 h 113"/>
                <a:gd name="T60" fmla="*/ 22 w 115"/>
                <a:gd name="T61" fmla="*/ 104 h 113"/>
                <a:gd name="T62" fmla="*/ 28 w 115"/>
                <a:gd name="T63" fmla="*/ 106 h 113"/>
                <a:gd name="T64" fmla="*/ 38 w 115"/>
                <a:gd name="T65" fmla="*/ 110 h 113"/>
                <a:gd name="T66" fmla="*/ 41 w 115"/>
                <a:gd name="T67" fmla="*/ 111 h 113"/>
                <a:gd name="T68" fmla="*/ 46 w 115"/>
                <a:gd name="T69" fmla="*/ 113 h 113"/>
                <a:gd name="T70" fmla="*/ 51 w 115"/>
                <a:gd name="T71" fmla="*/ 113 h 113"/>
                <a:gd name="T72" fmla="*/ 57 w 115"/>
                <a:gd name="T73" fmla="*/ 113 h 113"/>
                <a:gd name="T74" fmla="*/ 62 w 115"/>
                <a:gd name="T75" fmla="*/ 113 h 113"/>
                <a:gd name="T76" fmla="*/ 65 w 115"/>
                <a:gd name="T77" fmla="*/ 111 h 113"/>
                <a:gd name="T78" fmla="*/ 72 w 115"/>
                <a:gd name="T79" fmla="*/ 111 h 113"/>
                <a:gd name="T80" fmla="*/ 80 w 115"/>
                <a:gd name="T81" fmla="*/ 106 h 113"/>
                <a:gd name="T82" fmla="*/ 86 w 115"/>
                <a:gd name="T83" fmla="*/ 104 h 113"/>
                <a:gd name="T84" fmla="*/ 89 w 115"/>
                <a:gd name="T85" fmla="*/ 103 h 113"/>
                <a:gd name="T86" fmla="*/ 92 w 115"/>
                <a:gd name="T87" fmla="*/ 101 h 113"/>
                <a:gd name="T88" fmla="*/ 96 w 115"/>
                <a:gd name="T89" fmla="*/ 98 h 113"/>
                <a:gd name="T90" fmla="*/ 99 w 115"/>
                <a:gd name="T91" fmla="*/ 94 h 113"/>
                <a:gd name="T92" fmla="*/ 103 w 115"/>
                <a:gd name="T93" fmla="*/ 91 h 113"/>
                <a:gd name="T94" fmla="*/ 106 w 115"/>
                <a:gd name="T95" fmla="*/ 86 h 113"/>
                <a:gd name="T96" fmla="*/ 111 w 115"/>
                <a:gd name="T97" fmla="*/ 79 h 113"/>
                <a:gd name="T98" fmla="*/ 113 w 115"/>
                <a:gd name="T99" fmla="*/ 70 h 113"/>
                <a:gd name="T100" fmla="*/ 115 w 115"/>
                <a:gd name="T101" fmla="*/ 67 h 113"/>
                <a:gd name="T102" fmla="*/ 115 w 115"/>
                <a:gd name="T103" fmla="*/ 62 h 113"/>
                <a:gd name="T104" fmla="*/ 115 w 115"/>
                <a:gd name="T105" fmla="*/ 53 h 113"/>
                <a:gd name="T106" fmla="*/ 115 w 115"/>
                <a:gd name="T107" fmla="*/ 48 h 113"/>
                <a:gd name="T108" fmla="*/ 115 w 115"/>
                <a:gd name="T109" fmla="*/ 41 h 113"/>
                <a:gd name="T110" fmla="*/ 111 w 115"/>
                <a:gd name="T111" fmla="*/ 33 h 113"/>
                <a:gd name="T112" fmla="*/ 109 w 115"/>
                <a:gd name="T113" fmla="*/ 28 h 113"/>
                <a:gd name="T114" fmla="*/ 106 w 115"/>
                <a:gd name="T115" fmla="*/ 24 h 113"/>
                <a:gd name="T116" fmla="*/ 103 w 115"/>
                <a:gd name="T117" fmla="*/ 19 h 113"/>
                <a:gd name="T118" fmla="*/ 99 w 115"/>
                <a:gd name="T119" fmla="*/ 18 h 113"/>
                <a:gd name="T120" fmla="*/ 96 w 115"/>
                <a:gd name="T121" fmla="*/ 14 h 113"/>
                <a:gd name="T122" fmla="*/ 92 w 115"/>
                <a:gd name="T123" fmla="*/ 11 h 113"/>
                <a:gd name="T124" fmla="*/ 87 w 115"/>
                <a:gd name="T125" fmla="*/ 7 h 1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113"/>
                <a:gd name="T191" fmla="*/ 115 w 115"/>
                <a:gd name="T192" fmla="*/ 113 h 1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113">
                  <a:moveTo>
                    <a:pt x="84" y="6"/>
                  </a:moveTo>
                  <a:lnTo>
                    <a:pt x="79" y="4"/>
                  </a:lnTo>
                  <a:lnTo>
                    <a:pt x="77" y="4"/>
                  </a:lnTo>
                  <a:lnTo>
                    <a:pt x="75" y="4"/>
                  </a:lnTo>
                  <a:lnTo>
                    <a:pt x="74" y="2"/>
                  </a:lnTo>
                  <a:lnTo>
                    <a:pt x="72" y="2"/>
                  </a:lnTo>
                  <a:lnTo>
                    <a:pt x="70" y="2"/>
                  </a:lnTo>
                  <a:lnTo>
                    <a:pt x="68" y="2"/>
                  </a:lnTo>
                  <a:lnTo>
                    <a:pt x="67" y="2"/>
                  </a:lnTo>
                  <a:lnTo>
                    <a:pt x="65" y="2"/>
                  </a:lnTo>
                  <a:lnTo>
                    <a:pt x="63" y="2"/>
                  </a:lnTo>
                  <a:lnTo>
                    <a:pt x="62" y="2"/>
                  </a:lnTo>
                  <a:lnTo>
                    <a:pt x="60" y="2"/>
                  </a:lnTo>
                  <a:lnTo>
                    <a:pt x="58" y="0"/>
                  </a:lnTo>
                  <a:lnTo>
                    <a:pt x="57" y="2"/>
                  </a:lnTo>
                  <a:lnTo>
                    <a:pt x="55" y="2"/>
                  </a:lnTo>
                  <a:lnTo>
                    <a:pt x="53" y="2"/>
                  </a:lnTo>
                  <a:lnTo>
                    <a:pt x="51" y="2"/>
                  </a:lnTo>
                  <a:lnTo>
                    <a:pt x="50" y="2"/>
                  </a:lnTo>
                  <a:lnTo>
                    <a:pt x="48" y="2"/>
                  </a:lnTo>
                  <a:lnTo>
                    <a:pt x="46" y="2"/>
                  </a:lnTo>
                  <a:lnTo>
                    <a:pt x="45" y="4"/>
                  </a:lnTo>
                  <a:lnTo>
                    <a:pt x="43" y="4"/>
                  </a:lnTo>
                  <a:lnTo>
                    <a:pt x="38" y="6"/>
                  </a:lnTo>
                  <a:lnTo>
                    <a:pt x="36" y="6"/>
                  </a:lnTo>
                  <a:lnTo>
                    <a:pt x="34" y="6"/>
                  </a:lnTo>
                  <a:lnTo>
                    <a:pt x="33" y="7"/>
                  </a:lnTo>
                  <a:lnTo>
                    <a:pt x="31" y="7"/>
                  </a:lnTo>
                  <a:lnTo>
                    <a:pt x="29" y="9"/>
                  </a:lnTo>
                  <a:lnTo>
                    <a:pt x="28" y="11"/>
                  </a:lnTo>
                  <a:lnTo>
                    <a:pt x="26" y="11"/>
                  </a:lnTo>
                  <a:lnTo>
                    <a:pt x="24" y="12"/>
                  </a:lnTo>
                  <a:lnTo>
                    <a:pt x="22" y="12"/>
                  </a:lnTo>
                  <a:lnTo>
                    <a:pt x="22" y="14"/>
                  </a:lnTo>
                  <a:lnTo>
                    <a:pt x="21" y="14"/>
                  </a:lnTo>
                  <a:lnTo>
                    <a:pt x="21" y="16"/>
                  </a:lnTo>
                  <a:lnTo>
                    <a:pt x="19" y="16"/>
                  </a:lnTo>
                  <a:lnTo>
                    <a:pt x="19" y="18"/>
                  </a:lnTo>
                  <a:lnTo>
                    <a:pt x="17" y="18"/>
                  </a:lnTo>
                  <a:lnTo>
                    <a:pt x="17" y="19"/>
                  </a:lnTo>
                  <a:lnTo>
                    <a:pt x="16" y="19"/>
                  </a:lnTo>
                  <a:lnTo>
                    <a:pt x="14" y="21"/>
                  </a:lnTo>
                  <a:lnTo>
                    <a:pt x="14" y="23"/>
                  </a:lnTo>
                  <a:lnTo>
                    <a:pt x="12" y="23"/>
                  </a:lnTo>
                  <a:lnTo>
                    <a:pt x="12" y="24"/>
                  </a:lnTo>
                  <a:lnTo>
                    <a:pt x="11" y="26"/>
                  </a:lnTo>
                  <a:lnTo>
                    <a:pt x="9" y="28"/>
                  </a:lnTo>
                  <a:lnTo>
                    <a:pt x="7" y="29"/>
                  </a:lnTo>
                  <a:lnTo>
                    <a:pt x="7" y="31"/>
                  </a:lnTo>
                  <a:lnTo>
                    <a:pt x="5" y="35"/>
                  </a:lnTo>
                  <a:lnTo>
                    <a:pt x="4" y="38"/>
                  </a:lnTo>
                  <a:lnTo>
                    <a:pt x="4" y="40"/>
                  </a:lnTo>
                  <a:lnTo>
                    <a:pt x="2" y="41"/>
                  </a:lnTo>
                  <a:lnTo>
                    <a:pt x="2" y="43"/>
                  </a:lnTo>
                  <a:lnTo>
                    <a:pt x="2" y="45"/>
                  </a:lnTo>
                  <a:lnTo>
                    <a:pt x="2" y="47"/>
                  </a:lnTo>
                  <a:lnTo>
                    <a:pt x="0" y="48"/>
                  </a:lnTo>
                  <a:lnTo>
                    <a:pt x="0" y="50"/>
                  </a:lnTo>
                  <a:lnTo>
                    <a:pt x="0" y="52"/>
                  </a:lnTo>
                  <a:lnTo>
                    <a:pt x="0" y="53"/>
                  </a:lnTo>
                  <a:lnTo>
                    <a:pt x="0" y="55"/>
                  </a:lnTo>
                  <a:lnTo>
                    <a:pt x="0" y="57"/>
                  </a:lnTo>
                  <a:lnTo>
                    <a:pt x="0" y="58"/>
                  </a:lnTo>
                  <a:lnTo>
                    <a:pt x="0" y="62"/>
                  </a:lnTo>
                  <a:lnTo>
                    <a:pt x="0" y="64"/>
                  </a:lnTo>
                  <a:lnTo>
                    <a:pt x="0" y="65"/>
                  </a:lnTo>
                  <a:lnTo>
                    <a:pt x="0" y="67"/>
                  </a:lnTo>
                  <a:lnTo>
                    <a:pt x="0" y="69"/>
                  </a:lnTo>
                  <a:lnTo>
                    <a:pt x="2" y="70"/>
                  </a:lnTo>
                  <a:lnTo>
                    <a:pt x="2" y="72"/>
                  </a:lnTo>
                  <a:lnTo>
                    <a:pt x="2" y="74"/>
                  </a:lnTo>
                  <a:lnTo>
                    <a:pt x="2" y="75"/>
                  </a:lnTo>
                  <a:lnTo>
                    <a:pt x="4" y="81"/>
                  </a:lnTo>
                  <a:lnTo>
                    <a:pt x="5" y="82"/>
                  </a:lnTo>
                  <a:lnTo>
                    <a:pt x="5" y="84"/>
                  </a:lnTo>
                  <a:lnTo>
                    <a:pt x="5" y="86"/>
                  </a:lnTo>
                  <a:lnTo>
                    <a:pt x="7" y="86"/>
                  </a:lnTo>
                  <a:lnTo>
                    <a:pt x="7" y="87"/>
                  </a:lnTo>
                  <a:lnTo>
                    <a:pt x="9" y="89"/>
                  </a:lnTo>
                  <a:lnTo>
                    <a:pt x="11" y="91"/>
                  </a:lnTo>
                  <a:lnTo>
                    <a:pt x="11" y="93"/>
                  </a:lnTo>
                  <a:lnTo>
                    <a:pt x="12" y="93"/>
                  </a:lnTo>
                  <a:lnTo>
                    <a:pt x="12" y="94"/>
                  </a:lnTo>
                  <a:lnTo>
                    <a:pt x="14" y="94"/>
                  </a:lnTo>
                  <a:lnTo>
                    <a:pt x="16" y="96"/>
                  </a:lnTo>
                  <a:lnTo>
                    <a:pt x="16" y="98"/>
                  </a:lnTo>
                  <a:lnTo>
                    <a:pt x="17" y="98"/>
                  </a:lnTo>
                  <a:lnTo>
                    <a:pt x="19" y="99"/>
                  </a:lnTo>
                  <a:lnTo>
                    <a:pt x="19" y="101"/>
                  </a:lnTo>
                  <a:lnTo>
                    <a:pt x="21" y="101"/>
                  </a:lnTo>
                  <a:lnTo>
                    <a:pt x="22" y="101"/>
                  </a:lnTo>
                  <a:lnTo>
                    <a:pt x="22" y="103"/>
                  </a:lnTo>
                  <a:lnTo>
                    <a:pt x="22" y="104"/>
                  </a:lnTo>
                  <a:lnTo>
                    <a:pt x="26" y="104"/>
                  </a:lnTo>
                  <a:lnTo>
                    <a:pt x="26" y="106"/>
                  </a:lnTo>
                  <a:lnTo>
                    <a:pt x="28" y="106"/>
                  </a:lnTo>
                  <a:lnTo>
                    <a:pt x="33" y="108"/>
                  </a:lnTo>
                  <a:lnTo>
                    <a:pt x="36" y="110"/>
                  </a:lnTo>
                  <a:lnTo>
                    <a:pt x="38" y="110"/>
                  </a:lnTo>
                  <a:lnTo>
                    <a:pt x="38" y="111"/>
                  </a:lnTo>
                  <a:lnTo>
                    <a:pt x="39" y="111"/>
                  </a:lnTo>
                  <a:lnTo>
                    <a:pt x="41" y="111"/>
                  </a:lnTo>
                  <a:lnTo>
                    <a:pt x="43" y="111"/>
                  </a:lnTo>
                  <a:lnTo>
                    <a:pt x="45" y="111"/>
                  </a:lnTo>
                  <a:lnTo>
                    <a:pt x="46" y="113"/>
                  </a:lnTo>
                  <a:lnTo>
                    <a:pt x="48" y="113"/>
                  </a:lnTo>
                  <a:lnTo>
                    <a:pt x="50" y="113"/>
                  </a:lnTo>
                  <a:lnTo>
                    <a:pt x="51" y="113"/>
                  </a:lnTo>
                  <a:lnTo>
                    <a:pt x="53" y="113"/>
                  </a:lnTo>
                  <a:lnTo>
                    <a:pt x="55" y="113"/>
                  </a:lnTo>
                  <a:lnTo>
                    <a:pt x="57" y="113"/>
                  </a:lnTo>
                  <a:lnTo>
                    <a:pt x="58" y="113"/>
                  </a:lnTo>
                  <a:lnTo>
                    <a:pt x="60" y="113"/>
                  </a:lnTo>
                  <a:lnTo>
                    <a:pt x="62" y="113"/>
                  </a:lnTo>
                  <a:lnTo>
                    <a:pt x="63" y="113"/>
                  </a:lnTo>
                  <a:lnTo>
                    <a:pt x="65" y="113"/>
                  </a:lnTo>
                  <a:lnTo>
                    <a:pt x="65" y="111"/>
                  </a:lnTo>
                  <a:lnTo>
                    <a:pt x="67" y="111"/>
                  </a:lnTo>
                  <a:lnTo>
                    <a:pt x="68" y="111"/>
                  </a:lnTo>
                  <a:lnTo>
                    <a:pt x="72" y="111"/>
                  </a:lnTo>
                  <a:lnTo>
                    <a:pt x="79" y="108"/>
                  </a:lnTo>
                  <a:lnTo>
                    <a:pt x="80" y="108"/>
                  </a:lnTo>
                  <a:lnTo>
                    <a:pt x="80" y="106"/>
                  </a:lnTo>
                  <a:lnTo>
                    <a:pt x="82" y="106"/>
                  </a:lnTo>
                  <a:lnTo>
                    <a:pt x="84" y="106"/>
                  </a:lnTo>
                  <a:lnTo>
                    <a:pt x="86" y="104"/>
                  </a:lnTo>
                  <a:lnTo>
                    <a:pt x="87" y="104"/>
                  </a:lnTo>
                  <a:lnTo>
                    <a:pt x="89" y="104"/>
                  </a:lnTo>
                  <a:lnTo>
                    <a:pt x="89" y="103"/>
                  </a:lnTo>
                  <a:lnTo>
                    <a:pt x="89" y="101"/>
                  </a:lnTo>
                  <a:lnTo>
                    <a:pt x="91" y="101"/>
                  </a:lnTo>
                  <a:lnTo>
                    <a:pt x="92" y="101"/>
                  </a:lnTo>
                  <a:lnTo>
                    <a:pt x="94" y="99"/>
                  </a:lnTo>
                  <a:lnTo>
                    <a:pt x="94" y="98"/>
                  </a:lnTo>
                  <a:lnTo>
                    <a:pt x="96" y="98"/>
                  </a:lnTo>
                  <a:lnTo>
                    <a:pt x="97" y="96"/>
                  </a:lnTo>
                  <a:lnTo>
                    <a:pt x="97" y="94"/>
                  </a:lnTo>
                  <a:lnTo>
                    <a:pt x="99" y="94"/>
                  </a:lnTo>
                  <a:lnTo>
                    <a:pt x="101" y="93"/>
                  </a:lnTo>
                  <a:lnTo>
                    <a:pt x="103" y="93"/>
                  </a:lnTo>
                  <a:lnTo>
                    <a:pt x="103" y="91"/>
                  </a:lnTo>
                  <a:lnTo>
                    <a:pt x="104" y="89"/>
                  </a:lnTo>
                  <a:lnTo>
                    <a:pt x="104" y="87"/>
                  </a:lnTo>
                  <a:lnTo>
                    <a:pt x="106" y="86"/>
                  </a:lnTo>
                  <a:lnTo>
                    <a:pt x="108" y="84"/>
                  </a:lnTo>
                  <a:lnTo>
                    <a:pt x="108" y="82"/>
                  </a:lnTo>
                  <a:lnTo>
                    <a:pt x="111" y="79"/>
                  </a:lnTo>
                  <a:lnTo>
                    <a:pt x="111" y="75"/>
                  </a:lnTo>
                  <a:lnTo>
                    <a:pt x="113" y="72"/>
                  </a:lnTo>
                  <a:lnTo>
                    <a:pt x="113" y="70"/>
                  </a:lnTo>
                  <a:lnTo>
                    <a:pt x="115" y="70"/>
                  </a:lnTo>
                  <a:lnTo>
                    <a:pt x="115" y="69"/>
                  </a:lnTo>
                  <a:lnTo>
                    <a:pt x="115" y="67"/>
                  </a:lnTo>
                  <a:lnTo>
                    <a:pt x="115" y="65"/>
                  </a:lnTo>
                  <a:lnTo>
                    <a:pt x="115" y="64"/>
                  </a:lnTo>
                  <a:lnTo>
                    <a:pt x="115" y="62"/>
                  </a:lnTo>
                  <a:lnTo>
                    <a:pt x="115" y="58"/>
                  </a:lnTo>
                  <a:lnTo>
                    <a:pt x="115" y="55"/>
                  </a:lnTo>
                  <a:lnTo>
                    <a:pt x="115" y="53"/>
                  </a:lnTo>
                  <a:lnTo>
                    <a:pt x="115" y="52"/>
                  </a:lnTo>
                  <a:lnTo>
                    <a:pt x="115" y="50"/>
                  </a:lnTo>
                  <a:lnTo>
                    <a:pt x="115" y="48"/>
                  </a:lnTo>
                  <a:lnTo>
                    <a:pt x="115" y="47"/>
                  </a:lnTo>
                  <a:lnTo>
                    <a:pt x="115" y="43"/>
                  </a:lnTo>
                  <a:lnTo>
                    <a:pt x="115" y="41"/>
                  </a:lnTo>
                  <a:lnTo>
                    <a:pt x="115" y="40"/>
                  </a:lnTo>
                  <a:lnTo>
                    <a:pt x="113" y="38"/>
                  </a:lnTo>
                  <a:lnTo>
                    <a:pt x="111" y="33"/>
                  </a:lnTo>
                  <a:lnTo>
                    <a:pt x="111" y="29"/>
                  </a:lnTo>
                  <a:lnTo>
                    <a:pt x="109" y="29"/>
                  </a:lnTo>
                  <a:lnTo>
                    <a:pt x="109" y="28"/>
                  </a:lnTo>
                  <a:lnTo>
                    <a:pt x="108" y="28"/>
                  </a:lnTo>
                  <a:lnTo>
                    <a:pt x="108" y="26"/>
                  </a:lnTo>
                  <a:lnTo>
                    <a:pt x="106" y="24"/>
                  </a:lnTo>
                  <a:lnTo>
                    <a:pt x="104" y="23"/>
                  </a:lnTo>
                  <a:lnTo>
                    <a:pt x="104" y="21"/>
                  </a:lnTo>
                  <a:lnTo>
                    <a:pt x="103" y="19"/>
                  </a:lnTo>
                  <a:lnTo>
                    <a:pt x="101" y="19"/>
                  </a:lnTo>
                  <a:lnTo>
                    <a:pt x="101" y="18"/>
                  </a:lnTo>
                  <a:lnTo>
                    <a:pt x="99" y="18"/>
                  </a:lnTo>
                  <a:lnTo>
                    <a:pt x="97" y="16"/>
                  </a:lnTo>
                  <a:lnTo>
                    <a:pt x="97" y="14"/>
                  </a:lnTo>
                  <a:lnTo>
                    <a:pt x="96" y="14"/>
                  </a:lnTo>
                  <a:lnTo>
                    <a:pt x="94" y="12"/>
                  </a:lnTo>
                  <a:lnTo>
                    <a:pt x="94" y="11"/>
                  </a:lnTo>
                  <a:lnTo>
                    <a:pt x="92" y="11"/>
                  </a:lnTo>
                  <a:lnTo>
                    <a:pt x="89" y="11"/>
                  </a:lnTo>
                  <a:lnTo>
                    <a:pt x="89" y="9"/>
                  </a:lnTo>
                  <a:lnTo>
                    <a:pt x="87" y="7"/>
                  </a:lnTo>
                  <a:lnTo>
                    <a:pt x="84" y="6"/>
                  </a:lnTo>
                  <a:close/>
                </a:path>
              </a:pathLst>
            </a:custGeom>
            <a:solidFill>
              <a:srgbClr val="808080"/>
            </a:solidFill>
            <a:ln w="9525">
              <a:noFill/>
              <a:round/>
              <a:headEnd/>
              <a:tailEnd/>
            </a:ln>
          </p:spPr>
          <p:txBody>
            <a:bodyPr/>
            <a:lstStyle/>
            <a:p>
              <a:endParaRPr lang="en-US"/>
            </a:p>
          </p:txBody>
        </p:sp>
        <p:sp>
          <p:nvSpPr>
            <p:cNvPr id="674" name="Freeform 2845"/>
            <p:cNvSpPr>
              <a:spLocks/>
            </p:cNvSpPr>
            <p:nvPr/>
          </p:nvSpPr>
          <p:spPr bwMode="auto">
            <a:xfrm>
              <a:off x="3648" y="2763"/>
              <a:ext cx="116" cy="111"/>
            </a:xfrm>
            <a:custGeom>
              <a:avLst/>
              <a:gdLst>
                <a:gd name="T0" fmla="*/ 76 w 116"/>
                <a:gd name="T1" fmla="*/ 2 h 111"/>
                <a:gd name="T2" fmla="*/ 70 w 116"/>
                <a:gd name="T3" fmla="*/ 0 h 111"/>
                <a:gd name="T4" fmla="*/ 66 w 116"/>
                <a:gd name="T5" fmla="*/ 0 h 111"/>
                <a:gd name="T6" fmla="*/ 59 w 116"/>
                <a:gd name="T7" fmla="*/ 0 h 111"/>
                <a:gd name="T8" fmla="*/ 53 w 116"/>
                <a:gd name="T9" fmla="*/ 0 h 111"/>
                <a:gd name="T10" fmla="*/ 46 w 116"/>
                <a:gd name="T11" fmla="*/ 2 h 111"/>
                <a:gd name="T12" fmla="*/ 35 w 116"/>
                <a:gd name="T13" fmla="*/ 5 h 111"/>
                <a:gd name="T14" fmla="*/ 30 w 116"/>
                <a:gd name="T15" fmla="*/ 9 h 111"/>
                <a:gd name="T16" fmla="*/ 24 w 116"/>
                <a:gd name="T17" fmla="*/ 12 h 111"/>
                <a:gd name="T18" fmla="*/ 17 w 116"/>
                <a:gd name="T19" fmla="*/ 17 h 111"/>
                <a:gd name="T20" fmla="*/ 13 w 116"/>
                <a:gd name="T21" fmla="*/ 22 h 111"/>
                <a:gd name="T22" fmla="*/ 8 w 116"/>
                <a:gd name="T23" fmla="*/ 29 h 111"/>
                <a:gd name="T24" fmla="*/ 3 w 116"/>
                <a:gd name="T25" fmla="*/ 38 h 111"/>
                <a:gd name="T26" fmla="*/ 1 w 116"/>
                <a:gd name="T27" fmla="*/ 45 h 111"/>
                <a:gd name="T28" fmla="*/ 0 w 116"/>
                <a:gd name="T29" fmla="*/ 51 h 111"/>
                <a:gd name="T30" fmla="*/ 0 w 116"/>
                <a:gd name="T31" fmla="*/ 58 h 111"/>
                <a:gd name="T32" fmla="*/ 0 w 116"/>
                <a:gd name="T33" fmla="*/ 65 h 111"/>
                <a:gd name="T34" fmla="*/ 1 w 116"/>
                <a:gd name="T35" fmla="*/ 72 h 111"/>
                <a:gd name="T36" fmla="*/ 5 w 116"/>
                <a:gd name="T37" fmla="*/ 84 h 111"/>
                <a:gd name="T38" fmla="*/ 8 w 116"/>
                <a:gd name="T39" fmla="*/ 87 h 111"/>
                <a:gd name="T40" fmla="*/ 12 w 116"/>
                <a:gd name="T41" fmla="*/ 91 h 111"/>
                <a:gd name="T42" fmla="*/ 15 w 116"/>
                <a:gd name="T43" fmla="*/ 94 h 111"/>
                <a:gd name="T44" fmla="*/ 18 w 116"/>
                <a:gd name="T45" fmla="*/ 99 h 111"/>
                <a:gd name="T46" fmla="*/ 24 w 116"/>
                <a:gd name="T47" fmla="*/ 103 h 111"/>
                <a:gd name="T48" fmla="*/ 32 w 116"/>
                <a:gd name="T49" fmla="*/ 108 h 111"/>
                <a:gd name="T50" fmla="*/ 41 w 116"/>
                <a:gd name="T51" fmla="*/ 111 h 111"/>
                <a:gd name="T52" fmla="*/ 47 w 116"/>
                <a:gd name="T53" fmla="*/ 111 h 111"/>
                <a:gd name="T54" fmla="*/ 54 w 116"/>
                <a:gd name="T55" fmla="*/ 111 h 111"/>
                <a:gd name="T56" fmla="*/ 61 w 116"/>
                <a:gd name="T57" fmla="*/ 111 h 111"/>
                <a:gd name="T58" fmla="*/ 68 w 116"/>
                <a:gd name="T59" fmla="*/ 111 h 111"/>
                <a:gd name="T60" fmla="*/ 78 w 116"/>
                <a:gd name="T61" fmla="*/ 108 h 111"/>
                <a:gd name="T62" fmla="*/ 83 w 116"/>
                <a:gd name="T63" fmla="*/ 106 h 111"/>
                <a:gd name="T64" fmla="*/ 88 w 116"/>
                <a:gd name="T65" fmla="*/ 103 h 111"/>
                <a:gd name="T66" fmla="*/ 93 w 116"/>
                <a:gd name="T67" fmla="*/ 99 h 111"/>
                <a:gd name="T68" fmla="*/ 99 w 116"/>
                <a:gd name="T69" fmla="*/ 96 h 111"/>
                <a:gd name="T70" fmla="*/ 102 w 116"/>
                <a:gd name="T71" fmla="*/ 91 h 111"/>
                <a:gd name="T72" fmla="*/ 105 w 116"/>
                <a:gd name="T73" fmla="*/ 86 h 111"/>
                <a:gd name="T74" fmla="*/ 111 w 116"/>
                <a:gd name="T75" fmla="*/ 75 h 111"/>
                <a:gd name="T76" fmla="*/ 114 w 116"/>
                <a:gd name="T77" fmla="*/ 70 h 111"/>
                <a:gd name="T78" fmla="*/ 116 w 116"/>
                <a:gd name="T79" fmla="*/ 63 h 111"/>
                <a:gd name="T80" fmla="*/ 116 w 116"/>
                <a:gd name="T81" fmla="*/ 57 h 111"/>
                <a:gd name="T82" fmla="*/ 116 w 116"/>
                <a:gd name="T83" fmla="*/ 50 h 111"/>
                <a:gd name="T84" fmla="*/ 114 w 116"/>
                <a:gd name="T85" fmla="*/ 43 h 111"/>
                <a:gd name="T86" fmla="*/ 112 w 116"/>
                <a:gd name="T87" fmla="*/ 38 h 111"/>
                <a:gd name="T88" fmla="*/ 107 w 116"/>
                <a:gd name="T89" fmla="*/ 26 h 111"/>
                <a:gd name="T90" fmla="*/ 104 w 116"/>
                <a:gd name="T91" fmla="*/ 21 h 111"/>
                <a:gd name="T92" fmla="*/ 99 w 116"/>
                <a:gd name="T93" fmla="*/ 16 h 111"/>
                <a:gd name="T94" fmla="*/ 95 w 116"/>
                <a:gd name="T95" fmla="*/ 12 h 111"/>
                <a:gd name="T96" fmla="*/ 87 w 116"/>
                <a:gd name="T97" fmla="*/ 7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11"/>
                <a:gd name="T149" fmla="*/ 116 w 116"/>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11">
                  <a:moveTo>
                    <a:pt x="83" y="5"/>
                  </a:moveTo>
                  <a:lnTo>
                    <a:pt x="80" y="4"/>
                  </a:lnTo>
                  <a:lnTo>
                    <a:pt x="78" y="4"/>
                  </a:lnTo>
                  <a:lnTo>
                    <a:pt x="76" y="2"/>
                  </a:lnTo>
                  <a:lnTo>
                    <a:pt x="75" y="2"/>
                  </a:lnTo>
                  <a:lnTo>
                    <a:pt x="73" y="2"/>
                  </a:lnTo>
                  <a:lnTo>
                    <a:pt x="71" y="2"/>
                  </a:lnTo>
                  <a:lnTo>
                    <a:pt x="70" y="0"/>
                  </a:lnTo>
                  <a:lnTo>
                    <a:pt x="70" y="2"/>
                  </a:lnTo>
                  <a:lnTo>
                    <a:pt x="70" y="0"/>
                  </a:lnTo>
                  <a:lnTo>
                    <a:pt x="68" y="0"/>
                  </a:lnTo>
                  <a:lnTo>
                    <a:pt x="66" y="0"/>
                  </a:lnTo>
                  <a:lnTo>
                    <a:pt x="64" y="0"/>
                  </a:lnTo>
                  <a:lnTo>
                    <a:pt x="63" y="0"/>
                  </a:lnTo>
                  <a:lnTo>
                    <a:pt x="61" y="0"/>
                  </a:lnTo>
                  <a:lnTo>
                    <a:pt x="59" y="0"/>
                  </a:lnTo>
                  <a:lnTo>
                    <a:pt x="58" y="0"/>
                  </a:lnTo>
                  <a:lnTo>
                    <a:pt x="56" y="0"/>
                  </a:lnTo>
                  <a:lnTo>
                    <a:pt x="54" y="0"/>
                  </a:lnTo>
                  <a:lnTo>
                    <a:pt x="53" y="0"/>
                  </a:lnTo>
                  <a:lnTo>
                    <a:pt x="51" y="0"/>
                  </a:lnTo>
                  <a:lnTo>
                    <a:pt x="49" y="2"/>
                  </a:lnTo>
                  <a:lnTo>
                    <a:pt x="47" y="2"/>
                  </a:lnTo>
                  <a:lnTo>
                    <a:pt x="46" y="2"/>
                  </a:lnTo>
                  <a:lnTo>
                    <a:pt x="44" y="2"/>
                  </a:lnTo>
                  <a:lnTo>
                    <a:pt x="42" y="2"/>
                  </a:lnTo>
                  <a:lnTo>
                    <a:pt x="37" y="4"/>
                  </a:lnTo>
                  <a:lnTo>
                    <a:pt x="35" y="5"/>
                  </a:lnTo>
                  <a:lnTo>
                    <a:pt x="34" y="7"/>
                  </a:lnTo>
                  <a:lnTo>
                    <a:pt x="32" y="7"/>
                  </a:lnTo>
                  <a:lnTo>
                    <a:pt x="30" y="7"/>
                  </a:lnTo>
                  <a:lnTo>
                    <a:pt x="30" y="9"/>
                  </a:lnTo>
                  <a:lnTo>
                    <a:pt x="29" y="9"/>
                  </a:lnTo>
                  <a:lnTo>
                    <a:pt x="27" y="11"/>
                  </a:lnTo>
                  <a:lnTo>
                    <a:pt x="25" y="11"/>
                  </a:lnTo>
                  <a:lnTo>
                    <a:pt x="24" y="12"/>
                  </a:lnTo>
                  <a:lnTo>
                    <a:pt x="22" y="14"/>
                  </a:lnTo>
                  <a:lnTo>
                    <a:pt x="20" y="14"/>
                  </a:lnTo>
                  <a:lnTo>
                    <a:pt x="18" y="16"/>
                  </a:lnTo>
                  <a:lnTo>
                    <a:pt x="17" y="17"/>
                  </a:lnTo>
                  <a:lnTo>
                    <a:pt x="17" y="19"/>
                  </a:lnTo>
                  <a:lnTo>
                    <a:pt x="15" y="19"/>
                  </a:lnTo>
                  <a:lnTo>
                    <a:pt x="15" y="21"/>
                  </a:lnTo>
                  <a:lnTo>
                    <a:pt x="13" y="22"/>
                  </a:lnTo>
                  <a:lnTo>
                    <a:pt x="12" y="24"/>
                  </a:lnTo>
                  <a:lnTo>
                    <a:pt x="10" y="24"/>
                  </a:lnTo>
                  <a:lnTo>
                    <a:pt x="10" y="26"/>
                  </a:lnTo>
                  <a:lnTo>
                    <a:pt x="8" y="29"/>
                  </a:lnTo>
                  <a:lnTo>
                    <a:pt x="8" y="31"/>
                  </a:lnTo>
                  <a:lnTo>
                    <a:pt x="5" y="34"/>
                  </a:lnTo>
                  <a:lnTo>
                    <a:pt x="3" y="36"/>
                  </a:lnTo>
                  <a:lnTo>
                    <a:pt x="3" y="38"/>
                  </a:lnTo>
                  <a:lnTo>
                    <a:pt x="3" y="40"/>
                  </a:lnTo>
                  <a:lnTo>
                    <a:pt x="3" y="43"/>
                  </a:lnTo>
                  <a:lnTo>
                    <a:pt x="1" y="43"/>
                  </a:lnTo>
                  <a:lnTo>
                    <a:pt x="1" y="45"/>
                  </a:lnTo>
                  <a:lnTo>
                    <a:pt x="1" y="46"/>
                  </a:lnTo>
                  <a:lnTo>
                    <a:pt x="0" y="48"/>
                  </a:lnTo>
                  <a:lnTo>
                    <a:pt x="0" y="50"/>
                  </a:lnTo>
                  <a:lnTo>
                    <a:pt x="0" y="51"/>
                  </a:lnTo>
                  <a:lnTo>
                    <a:pt x="0" y="53"/>
                  </a:lnTo>
                  <a:lnTo>
                    <a:pt x="0" y="55"/>
                  </a:lnTo>
                  <a:lnTo>
                    <a:pt x="0" y="57"/>
                  </a:lnTo>
                  <a:lnTo>
                    <a:pt x="0" y="58"/>
                  </a:lnTo>
                  <a:lnTo>
                    <a:pt x="0" y="60"/>
                  </a:lnTo>
                  <a:lnTo>
                    <a:pt x="0" y="62"/>
                  </a:lnTo>
                  <a:lnTo>
                    <a:pt x="0" y="63"/>
                  </a:lnTo>
                  <a:lnTo>
                    <a:pt x="0" y="65"/>
                  </a:lnTo>
                  <a:lnTo>
                    <a:pt x="0" y="67"/>
                  </a:lnTo>
                  <a:lnTo>
                    <a:pt x="0" y="69"/>
                  </a:lnTo>
                  <a:lnTo>
                    <a:pt x="1" y="70"/>
                  </a:lnTo>
                  <a:lnTo>
                    <a:pt x="1" y="72"/>
                  </a:lnTo>
                  <a:lnTo>
                    <a:pt x="1" y="74"/>
                  </a:lnTo>
                  <a:lnTo>
                    <a:pt x="3" y="80"/>
                  </a:lnTo>
                  <a:lnTo>
                    <a:pt x="5" y="80"/>
                  </a:lnTo>
                  <a:lnTo>
                    <a:pt x="5" y="84"/>
                  </a:lnTo>
                  <a:lnTo>
                    <a:pt x="7" y="84"/>
                  </a:lnTo>
                  <a:lnTo>
                    <a:pt x="7" y="86"/>
                  </a:lnTo>
                  <a:lnTo>
                    <a:pt x="8" y="86"/>
                  </a:lnTo>
                  <a:lnTo>
                    <a:pt x="8" y="87"/>
                  </a:lnTo>
                  <a:lnTo>
                    <a:pt x="10" y="87"/>
                  </a:lnTo>
                  <a:lnTo>
                    <a:pt x="10" y="89"/>
                  </a:lnTo>
                  <a:lnTo>
                    <a:pt x="10" y="91"/>
                  </a:lnTo>
                  <a:lnTo>
                    <a:pt x="12" y="91"/>
                  </a:lnTo>
                  <a:lnTo>
                    <a:pt x="12" y="92"/>
                  </a:lnTo>
                  <a:lnTo>
                    <a:pt x="13" y="92"/>
                  </a:lnTo>
                  <a:lnTo>
                    <a:pt x="13" y="94"/>
                  </a:lnTo>
                  <a:lnTo>
                    <a:pt x="15" y="94"/>
                  </a:lnTo>
                  <a:lnTo>
                    <a:pt x="15" y="96"/>
                  </a:lnTo>
                  <a:lnTo>
                    <a:pt x="17" y="98"/>
                  </a:lnTo>
                  <a:lnTo>
                    <a:pt x="18" y="98"/>
                  </a:lnTo>
                  <a:lnTo>
                    <a:pt x="18" y="99"/>
                  </a:lnTo>
                  <a:lnTo>
                    <a:pt x="20" y="99"/>
                  </a:lnTo>
                  <a:lnTo>
                    <a:pt x="20" y="101"/>
                  </a:lnTo>
                  <a:lnTo>
                    <a:pt x="22" y="101"/>
                  </a:lnTo>
                  <a:lnTo>
                    <a:pt x="24" y="103"/>
                  </a:lnTo>
                  <a:lnTo>
                    <a:pt x="25" y="104"/>
                  </a:lnTo>
                  <a:lnTo>
                    <a:pt x="29" y="104"/>
                  </a:lnTo>
                  <a:lnTo>
                    <a:pt x="29" y="106"/>
                  </a:lnTo>
                  <a:lnTo>
                    <a:pt x="32" y="108"/>
                  </a:lnTo>
                  <a:lnTo>
                    <a:pt x="35" y="109"/>
                  </a:lnTo>
                  <a:lnTo>
                    <a:pt x="37" y="109"/>
                  </a:lnTo>
                  <a:lnTo>
                    <a:pt x="39" y="109"/>
                  </a:lnTo>
                  <a:lnTo>
                    <a:pt x="41" y="111"/>
                  </a:lnTo>
                  <a:lnTo>
                    <a:pt x="42" y="111"/>
                  </a:lnTo>
                  <a:lnTo>
                    <a:pt x="44" y="111"/>
                  </a:lnTo>
                  <a:lnTo>
                    <a:pt x="46" y="111"/>
                  </a:lnTo>
                  <a:lnTo>
                    <a:pt x="47" y="111"/>
                  </a:lnTo>
                  <a:lnTo>
                    <a:pt x="49" y="111"/>
                  </a:lnTo>
                  <a:lnTo>
                    <a:pt x="51" y="111"/>
                  </a:lnTo>
                  <a:lnTo>
                    <a:pt x="53" y="111"/>
                  </a:lnTo>
                  <a:lnTo>
                    <a:pt x="54" y="111"/>
                  </a:lnTo>
                  <a:lnTo>
                    <a:pt x="56" y="111"/>
                  </a:lnTo>
                  <a:lnTo>
                    <a:pt x="58" y="111"/>
                  </a:lnTo>
                  <a:lnTo>
                    <a:pt x="59" y="111"/>
                  </a:lnTo>
                  <a:lnTo>
                    <a:pt x="61" y="111"/>
                  </a:lnTo>
                  <a:lnTo>
                    <a:pt x="63" y="111"/>
                  </a:lnTo>
                  <a:lnTo>
                    <a:pt x="64" y="111"/>
                  </a:lnTo>
                  <a:lnTo>
                    <a:pt x="66" y="111"/>
                  </a:lnTo>
                  <a:lnTo>
                    <a:pt x="68" y="111"/>
                  </a:lnTo>
                  <a:lnTo>
                    <a:pt x="70" y="111"/>
                  </a:lnTo>
                  <a:lnTo>
                    <a:pt x="71" y="109"/>
                  </a:lnTo>
                  <a:lnTo>
                    <a:pt x="73" y="109"/>
                  </a:lnTo>
                  <a:lnTo>
                    <a:pt x="78" y="108"/>
                  </a:lnTo>
                  <a:lnTo>
                    <a:pt x="80" y="108"/>
                  </a:lnTo>
                  <a:lnTo>
                    <a:pt x="82" y="108"/>
                  </a:lnTo>
                  <a:lnTo>
                    <a:pt x="82" y="106"/>
                  </a:lnTo>
                  <a:lnTo>
                    <a:pt x="83" y="106"/>
                  </a:lnTo>
                  <a:lnTo>
                    <a:pt x="85" y="104"/>
                  </a:lnTo>
                  <a:lnTo>
                    <a:pt x="87" y="104"/>
                  </a:lnTo>
                  <a:lnTo>
                    <a:pt x="87" y="103"/>
                  </a:lnTo>
                  <a:lnTo>
                    <a:pt x="88" y="103"/>
                  </a:lnTo>
                  <a:lnTo>
                    <a:pt x="90" y="103"/>
                  </a:lnTo>
                  <a:lnTo>
                    <a:pt x="90" y="101"/>
                  </a:lnTo>
                  <a:lnTo>
                    <a:pt x="92" y="99"/>
                  </a:lnTo>
                  <a:lnTo>
                    <a:pt x="93" y="99"/>
                  </a:lnTo>
                  <a:lnTo>
                    <a:pt x="95" y="98"/>
                  </a:lnTo>
                  <a:lnTo>
                    <a:pt x="97" y="98"/>
                  </a:lnTo>
                  <a:lnTo>
                    <a:pt x="97" y="96"/>
                  </a:lnTo>
                  <a:lnTo>
                    <a:pt x="99" y="96"/>
                  </a:lnTo>
                  <a:lnTo>
                    <a:pt x="99" y="94"/>
                  </a:lnTo>
                  <a:lnTo>
                    <a:pt x="100" y="92"/>
                  </a:lnTo>
                  <a:lnTo>
                    <a:pt x="102" y="92"/>
                  </a:lnTo>
                  <a:lnTo>
                    <a:pt x="102" y="91"/>
                  </a:lnTo>
                  <a:lnTo>
                    <a:pt x="104" y="89"/>
                  </a:lnTo>
                  <a:lnTo>
                    <a:pt x="104" y="87"/>
                  </a:lnTo>
                  <a:lnTo>
                    <a:pt x="105" y="87"/>
                  </a:lnTo>
                  <a:lnTo>
                    <a:pt x="105" y="86"/>
                  </a:lnTo>
                  <a:lnTo>
                    <a:pt x="107" y="84"/>
                  </a:lnTo>
                  <a:lnTo>
                    <a:pt x="107" y="82"/>
                  </a:lnTo>
                  <a:lnTo>
                    <a:pt x="111" y="79"/>
                  </a:lnTo>
                  <a:lnTo>
                    <a:pt x="111" y="75"/>
                  </a:lnTo>
                  <a:lnTo>
                    <a:pt x="111" y="74"/>
                  </a:lnTo>
                  <a:lnTo>
                    <a:pt x="112" y="72"/>
                  </a:lnTo>
                  <a:lnTo>
                    <a:pt x="112" y="70"/>
                  </a:lnTo>
                  <a:lnTo>
                    <a:pt x="114" y="70"/>
                  </a:lnTo>
                  <a:lnTo>
                    <a:pt x="114" y="69"/>
                  </a:lnTo>
                  <a:lnTo>
                    <a:pt x="114" y="67"/>
                  </a:lnTo>
                  <a:lnTo>
                    <a:pt x="116" y="65"/>
                  </a:lnTo>
                  <a:lnTo>
                    <a:pt x="116" y="63"/>
                  </a:lnTo>
                  <a:lnTo>
                    <a:pt x="116" y="62"/>
                  </a:lnTo>
                  <a:lnTo>
                    <a:pt x="116" y="60"/>
                  </a:lnTo>
                  <a:lnTo>
                    <a:pt x="116" y="58"/>
                  </a:lnTo>
                  <a:lnTo>
                    <a:pt x="116" y="57"/>
                  </a:lnTo>
                  <a:lnTo>
                    <a:pt x="116" y="55"/>
                  </a:lnTo>
                  <a:lnTo>
                    <a:pt x="116" y="53"/>
                  </a:lnTo>
                  <a:lnTo>
                    <a:pt x="116" y="51"/>
                  </a:lnTo>
                  <a:lnTo>
                    <a:pt x="116" y="50"/>
                  </a:lnTo>
                  <a:lnTo>
                    <a:pt x="116" y="48"/>
                  </a:lnTo>
                  <a:lnTo>
                    <a:pt x="116" y="46"/>
                  </a:lnTo>
                  <a:lnTo>
                    <a:pt x="116" y="45"/>
                  </a:lnTo>
                  <a:lnTo>
                    <a:pt x="114" y="43"/>
                  </a:lnTo>
                  <a:lnTo>
                    <a:pt x="114" y="41"/>
                  </a:lnTo>
                  <a:lnTo>
                    <a:pt x="114" y="40"/>
                  </a:lnTo>
                  <a:lnTo>
                    <a:pt x="114" y="38"/>
                  </a:lnTo>
                  <a:lnTo>
                    <a:pt x="112" y="38"/>
                  </a:lnTo>
                  <a:lnTo>
                    <a:pt x="111" y="33"/>
                  </a:lnTo>
                  <a:lnTo>
                    <a:pt x="111" y="29"/>
                  </a:lnTo>
                  <a:lnTo>
                    <a:pt x="109" y="28"/>
                  </a:lnTo>
                  <a:lnTo>
                    <a:pt x="107" y="26"/>
                  </a:lnTo>
                  <a:lnTo>
                    <a:pt x="107" y="24"/>
                  </a:lnTo>
                  <a:lnTo>
                    <a:pt x="105" y="24"/>
                  </a:lnTo>
                  <a:lnTo>
                    <a:pt x="105" y="22"/>
                  </a:lnTo>
                  <a:lnTo>
                    <a:pt x="104" y="21"/>
                  </a:lnTo>
                  <a:lnTo>
                    <a:pt x="102" y="19"/>
                  </a:lnTo>
                  <a:lnTo>
                    <a:pt x="102" y="17"/>
                  </a:lnTo>
                  <a:lnTo>
                    <a:pt x="100" y="16"/>
                  </a:lnTo>
                  <a:lnTo>
                    <a:pt x="99" y="16"/>
                  </a:lnTo>
                  <a:lnTo>
                    <a:pt x="99" y="14"/>
                  </a:lnTo>
                  <a:lnTo>
                    <a:pt x="97" y="14"/>
                  </a:lnTo>
                  <a:lnTo>
                    <a:pt x="97" y="12"/>
                  </a:lnTo>
                  <a:lnTo>
                    <a:pt x="95" y="12"/>
                  </a:lnTo>
                  <a:lnTo>
                    <a:pt x="93" y="11"/>
                  </a:lnTo>
                  <a:lnTo>
                    <a:pt x="92" y="11"/>
                  </a:lnTo>
                  <a:lnTo>
                    <a:pt x="90" y="9"/>
                  </a:lnTo>
                  <a:lnTo>
                    <a:pt x="87" y="7"/>
                  </a:lnTo>
                  <a:lnTo>
                    <a:pt x="83" y="5"/>
                  </a:lnTo>
                  <a:close/>
                </a:path>
              </a:pathLst>
            </a:custGeom>
            <a:solidFill>
              <a:srgbClr val="808080"/>
            </a:solidFill>
            <a:ln w="9525">
              <a:noFill/>
              <a:round/>
              <a:headEnd/>
              <a:tailEnd/>
            </a:ln>
          </p:spPr>
          <p:txBody>
            <a:bodyPr/>
            <a:lstStyle/>
            <a:p>
              <a:endParaRPr lang="en-US"/>
            </a:p>
          </p:txBody>
        </p:sp>
        <p:sp>
          <p:nvSpPr>
            <p:cNvPr id="675" name="Freeform 2846"/>
            <p:cNvSpPr>
              <a:spLocks/>
            </p:cNvSpPr>
            <p:nvPr/>
          </p:nvSpPr>
          <p:spPr bwMode="auto">
            <a:xfrm>
              <a:off x="3648" y="2809"/>
              <a:ext cx="116" cy="113"/>
            </a:xfrm>
            <a:custGeom>
              <a:avLst/>
              <a:gdLst>
                <a:gd name="T0" fmla="*/ 76 w 116"/>
                <a:gd name="T1" fmla="*/ 4 h 113"/>
                <a:gd name="T2" fmla="*/ 70 w 116"/>
                <a:gd name="T3" fmla="*/ 2 h 113"/>
                <a:gd name="T4" fmla="*/ 63 w 116"/>
                <a:gd name="T5" fmla="*/ 2 h 113"/>
                <a:gd name="T6" fmla="*/ 56 w 116"/>
                <a:gd name="T7" fmla="*/ 2 h 113"/>
                <a:gd name="T8" fmla="*/ 49 w 116"/>
                <a:gd name="T9" fmla="*/ 2 h 113"/>
                <a:gd name="T10" fmla="*/ 42 w 116"/>
                <a:gd name="T11" fmla="*/ 4 h 113"/>
                <a:gd name="T12" fmla="*/ 32 w 116"/>
                <a:gd name="T13" fmla="*/ 7 h 113"/>
                <a:gd name="T14" fmla="*/ 27 w 116"/>
                <a:gd name="T15" fmla="*/ 11 h 113"/>
                <a:gd name="T16" fmla="*/ 22 w 116"/>
                <a:gd name="T17" fmla="*/ 14 h 113"/>
                <a:gd name="T18" fmla="*/ 18 w 116"/>
                <a:gd name="T19" fmla="*/ 17 h 113"/>
                <a:gd name="T20" fmla="*/ 15 w 116"/>
                <a:gd name="T21" fmla="*/ 21 h 113"/>
                <a:gd name="T22" fmla="*/ 10 w 116"/>
                <a:gd name="T23" fmla="*/ 28 h 113"/>
                <a:gd name="T24" fmla="*/ 3 w 116"/>
                <a:gd name="T25" fmla="*/ 38 h 113"/>
                <a:gd name="T26" fmla="*/ 1 w 116"/>
                <a:gd name="T27" fmla="*/ 43 h 113"/>
                <a:gd name="T28" fmla="*/ 0 w 116"/>
                <a:gd name="T29" fmla="*/ 50 h 113"/>
                <a:gd name="T30" fmla="*/ 0 w 116"/>
                <a:gd name="T31" fmla="*/ 57 h 113"/>
                <a:gd name="T32" fmla="*/ 0 w 116"/>
                <a:gd name="T33" fmla="*/ 65 h 113"/>
                <a:gd name="T34" fmla="*/ 1 w 116"/>
                <a:gd name="T35" fmla="*/ 72 h 113"/>
                <a:gd name="T36" fmla="*/ 5 w 116"/>
                <a:gd name="T37" fmla="*/ 80 h 113"/>
                <a:gd name="T38" fmla="*/ 8 w 116"/>
                <a:gd name="T39" fmla="*/ 87 h 113"/>
                <a:gd name="T40" fmla="*/ 12 w 116"/>
                <a:gd name="T41" fmla="*/ 92 h 113"/>
                <a:gd name="T42" fmla="*/ 15 w 116"/>
                <a:gd name="T43" fmla="*/ 96 h 113"/>
                <a:gd name="T44" fmla="*/ 18 w 116"/>
                <a:gd name="T45" fmla="*/ 101 h 113"/>
                <a:gd name="T46" fmla="*/ 25 w 116"/>
                <a:gd name="T47" fmla="*/ 104 h 113"/>
                <a:gd name="T48" fmla="*/ 35 w 116"/>
                <a:gd name="T49" fmla="*/ 109 h 113"/>
                <a:gd name="T50" fmla="*/ 42 w 116"/>
                <a:gd name="T51" fmla="*/ 111 h 113"/>
                <a:gd name="T52" fmla="*/ 49 w 116"/>
                <a:gd name="T53" fmla="*/ 113 h 113"/>
                <a:gd name="T54" fmla="*/ 56 w 116"/>
                <a:gd name="T55" fmla="*/ 113 h 113"/>
                <a:gd name="T56" fmla="*/ 63 w 116"/>
                <a:gd name="T57" fmla="*/ 113 h 113"/>
                <a:gd name="T58" fmla="*/ 68 w 116"/>
                <a:gd name="T59" fmla="*/ 111 h 113"/>
                <a:gd name="T60" fmla="*/ 78 w 116"/>
                <a:gd name="T61" fmla="*/ 108 h 113"/>
                <a:gd name="T62" fmla="*/ 83 w 116"/>
                <a:gd name="T63" fmla="*/ 106 h 113"/>
                <a:gd name="T64" fmla="*/ 88 w 116"/>
                <a:gd name="T65" fmla="*/ 103 h 113"/>
                <a:gd name="T66" fmla="*/ 93 w 116"/>
                <a:gd name="T67" fmla="*/ 99 h 113"/>
                <a:gd name="T68" fmla="*/ 97 w 116"/>
                <a:gd name="T69" fmla="*/ 96 h 113"/>
                <a:gd name="T70" fmla="*/ 102 w 116"/>
                <a:gd name="T71" fmla="*/ 92 h 113"/>
                <a:gd name="T72" fmla="*/ 105 w 116"/>
                <a:gd name="T73" fmla="*/ 86 h 113"/>
                <a:gd name="T74" fmla="*/ 111 w 116"/>
                <a:gd name="T75" fmla="*/ 75 h 113"/>
                <a:gd name="T76" fmla="*/ 114 w 116"/>
                <a:gd name="T77" fmla="*/ 69 h 113"/>
                <a:gd name="T78" fmla="*/ 116 w 116"/>
                <a:gd name="T79" fmla="*/ 62 h 113"/>
                <a:gd name="T80" fmla="*/ 116 w 116"/>
                <a:gd name="T81" fmla="*/ 53 h 113"/>
                <a:gd name="T82" fmla="*/ 116 w 116"/>
                <a:gd name="T83" fmla="*/ 46 h 113"/>
                <a:gd name="T84" fmla="*/ 114 w 116"/>
                <a:gd name="T85" fmla="*/ 40 h 113"/>
                <a:gd name="T86" fmla="*/ 109 w 116"/>
                <a:gd name="T87" fmla="*/ 29 h 113"/>
                <a:gd name="T88" fmla="*/ 105 w 116"/>
                <a:gd name="T89" fmla="*/ 24 h 113"/>
                <a:gd name="T90" fmla="*/ 102 w 116"/>
                <a:gd name="T91" fmla="*/ 17 h 113"/>
                <a:gd name="T92" fmla="*/ 95 w 116"/>
                <a:gd name="T93" fmla="*/ 12 h 113"/>
                <a:gd name="T94" fmla="*/ 87 w 116"/>
                <a:gd name="T95" fmla="*/ 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113"/>
                <a:gd name="T146" fmla="*/ 116 w 116"/>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113">
                  <a:moveTo>
                    <a:pt x="83" y="5"/>
                  </a:moveTo>
                  <a:lnTo>
                    <a:pt x="80" y="4"/>
                  </a:lnTo>
                  <a:lnTo>
                    <a:pt x="78" y="4"/>
                  </a:lnTo>
                  <a:lnTo>
                    <a:pt x="76" y="4"/>
                  </a:lnTo>
                  <a:lnTo>
                    <a:pt x="75" y="2"/>
                  </a:lnTo>
                  <a:lnTo>
                    <a:pt x="73" y="2"/>
                  </a:lnTo>
                  <a:lnTo>
                    <a:pt x="71" y="2"/>
                  </a:lnTo>
                  <a:lnTo>
                    <a:pt x="70" y="2"/>
                  </a:lnTo>
                  <a:lnTo>
                    <a:pt x="68" y="2"/>
                  </a:lnTo>
                  <a:lnTo>
                    <a:pt x="66" y="2"/>
                  </a:lnTo>
                  <a:lnTo>
                    <a:pt x="64" y="2"/>
                  </a:lnTo>
                  <a:lnTo>
                    <a:pt x="63" y="2"/>
                  </a:lnTo>
                  <a:lnTo>
                    <a:pt x="61" y="2"/>
                  </a:lnTo>
                  <a:lnTo>
                    <a:pt x="59" y="0"/>
                  </a:lnTo>
                  <a:lnTo>
                    <a:pt x="58" y="0"/>
                  </a:lnTo>
                  <a:lnTo>
                    <a:pt x="56" y="2"/>
                  </a:lnTo>
                  <a:lnTo>
                    <a:pt x="54" y="2"/>
                  </a:lnTo>
                  <a:lnTo>
                    <a:pt x="53" y="2"/>
                  </a:lnTo>
                  <a:lnTo>
                    <a:pt x="51" y="2"/>
                  </a:lnTo>
                  <a:lnTo>
                    <a:pt x="49" y="2"/>
                  </a:lnTo>
                  <a:lnTo>
                    <a:pt x="47" y="2"/>
                  </a:lnTo>
                  <a:lnTo>
                    <a:pt x="46" y="2"/>
                  </a:lnTo>
                  <a:lnTo>
                    <a:pt x="44" y="4"/>
                  </a:lnTo>
                  <a:lnTo>
                    <a:pt x="42" y="4"/>
                  </a:lnTo>
                  <a:lnTo>
                    <a:pt x="37" y="5"/>
                  </a:lnTo>
                  <a:lnTo>
                    <a:pt x="35" y="5"/>
                  </a:lnTo>
                  <a:lnTo>
                    <a:pt x="34" y="7"/>
                  </a:lnTo>
                  <a:lnTo>
                    <a:pt x="32" y="7"/>
                  </a:lnTo>
                  <a:lnTo>
                    <a:pt x="30" y="7"/>
                  </a:lnTo>
                  <a:lnTo>
                    <a:pt x="30" y="9"/>
                  </a:lnTo>
                  <a:lnTo>
                    <a:pt x="29" y="9"/>
                  </a:lnTo>
                  <a:lnTo>
                    <a:pt x="27" y="11"/>
                  </a:lnTo>
                  <a:lnTo>
                    <a:pt x="25" y="11"/>
                  </a:lnTo>
                  <a:lnTo>
                    <a:pt x="24" y="12"/>
                  </a:lnTo>
                  <a:lnTo>
                    <a:pt x="24" y="14"/>
                  </a:lnTo>
                  <a:lnTo>
                    <a:pt x="22" y="14"/>
                  </a:lnTo>
                  <a:lnTo>
                    <a:pt x="20" y="14"/>
                  </a:lnTo>
                  <a:lnTo>
                    <a:pt x="20" y="16"/>
                  </a:lnTo>
                  <a:lnTo>
                    <a:pt x="18" y="16"/>
                  </a:lnTo>
                  <a:lnTo>
                    <a:pt x="18" y="17"/>
                  </a:lnTo>
                  <a:lnTo>
                    <a:pt x="17" y="17"/>
                  </a:lnTo>
                  <a:lnTo>
                    <a:pt x="17" y="19"/>
                  </a:lnTo>
                  <a:lnTo>
                    <a:pt x="15" y="19"/>
                  </a:lnTo>
                  <a:lnTo>
                    <a:pt x="15" y="21"/>
                  </a:lnTo>
                  <a:lnTo>
                    <a:pt x="13" y="23"/>
                  </a:lnTo>
                  <a:lnTo>
                    <a:pt x="12" y="24"/>
                  </a:lnTo>
                  <a:lnTo>
                    <a:pt x="10" y="26"/>
                  </a:lnTo>
                  <a:lnTo>
                    <a:pt x="10" y="28"/>
                  </a:lnTo>
                  <a:lnTo>
                    <a:pt x="8" y="29"/>
                  </a:lnTo>
                  <a:lnTo>
                    <a:pt x="8" y="31"/>
                  </a:lnTo>
                  <a:lnTo>
                    <a:pt x="5" y="34"/>
                  </a:lnTo>
                  <a:lnTo>
                    <a:pt x="3" y="38"/>
                  </a:lnTo>
                  <a:lnTo>
                    <a:pt x="3" y="40"/>
                  </a:lnTo>
                  <a:lnTo>
                    <a:pt x="3" y="41"/>
                  </a:lnTo>
                  <a:lnTo>
                    <a:pt x="3" y="43"/>
                  </a:lnTo>
                  <a:lnTo>
                    <a:pt x="1" y="43"/>
                  </a:lnTo>
                  <a:lnTo>
                    <a:pt x="1" y="45"/>
                  </a:lnTo>
                  <a:lnTo>
                    <a:pt x="1" y="46"/>
                  </a:lnTo>
                  <a:lnTo>
                    <a:pt x="0" y="48"/>
                  </a:lnTo>
                  <a:lnTo>
                    <a:pt x="0" y="50"/>
                  </a:lnTo>
                  <a:lnTo>
                    <a:pt x="0" y="52"/>
                  </a:lnTo>
                  <a:lnTo>
                    <a:pt x="0" y="53"/>
                  </a:lnTo>
                  <a:lnTo>
                    <a:pt x="0" y="55"/>
                  </a:lnTo>
                  <a:lnTo>
                    <a:pt x="0" y="57"/>
                  </a:lnTo>
                  <a:lnTo>
                    <a:pt x="0" y="58"/>
                  </a:lnTo>
                  <a:lnTo>
                    <a:pt x="0" y="62"/>
                  </a:lnTo>
                  <a:lnTo>
                    <a:pt x="0" y="63"/>
                  </a:lnTo>
                  <a:lnTo>
                    <a:pt x="0" y="65"/>
                  </a:lnTo>
                  <a:lnTo>
                    <a:pt x="0" y="67"/>
                  </a:lnTo>
                  <a:lnTo>
                    <a:pt x="0" y="69"/>
                  </a:lnTo>
                  <a:lnTo>
                    <a:pt x="1" y="70"/>
                  </a:lnTo>
                  <a:lnTo>
                    <a:pt x="1" y="72"/>
                  </a:lnTo>
                  <a:lnTo>
                    <a:pt x="1" y="74"/>
                  </a:lnTo>
                  <a:lnTo>
                    <a:pt x="1" y="75"/>
                  </a:lnTo>
                  <a:lnTo>
                    <a:pt x="3" y="80"/>
                  </a:lnTo>
                  <a:lnTo>
                    <a:pt x="5" y="80"/>
                  </a:lnTo>
                  <a:lnTo>
                    <a:pt x="5" y="84"/>
                  </a:lnTo>
                  <a:lnTo>
                    <a:pt x="7" y="86"/>
                  </a:lnTo>
                  <a:lnTo>
                    <a:pt x="8" y="86"/>
                  </a:lnTo>
                  <a:lnTo>
                    <a:pt x="8" y="87"/>
                  </a:lnTo>
                  <a:lnTo>
                    <a:pt x="10" y="89"/>
                  </a:lnTo>
                  <a:lnTo>
                    <a:pt x="10" y="91"/>
                  </a:lnTo>
                  <a:lnTo>
                    <a:pt x="12" y="91"/>
                  </a:lnTo>
                  <a:lnTo>
                    <a:pt x="12" y="92"/>
                  </a:lnTo>
                  <a:lnTo>
                    <a:pt x="13" y="92"/>
                  </a:lnTo>
                  <a:lnTo>
                    <a:pt x="13" y="94"/>
                  </a:lnTo>
                  <a:lnTo>
                    <a:pt x="15" y="94"/>
                  </a:lnTo>
                  <a:lnTo>
                    <a:pt x="15" y="96"/>
                  </a:lnTo>
                  <a:lnTo>
                    <a:pt x="15" y="98"/>
                  </a:lnTo>
                  <a:lnTo>
                    <a:pt x="17" y="98"/>
                  </a:lnTo>
                  <a:lnTo>
                    <a:pt x="18" y="99"/>
                  </a:lnTo>
                  <a:lnTo>
                    <a:pt x="18" y="101"/>
                  </a:lnTo>
                  <a:lnTo>
                    <a:pt x="20" y="101"/>
                  </a:lnTo>
                  <a:lnTo>
                    <a:pt x="22" y="101"/>
                  </a:lnTo>
                  <a:lnTo>
                    <a:pt x="24" y="103"/>
                  </a:lnTo>
                  <a:lnTo>
                    <a:pt x="25" y="104"/>
                  </a:lnTo>
                  <a:lnTo>
                    <a:pt x="29" y="104"/>
                  </a:lnTo>
                  <a:lnTo>
                    <a:pt x="29" y="106"/>
                  </a:lnTo>
                  <a:lnTo>
                    <a:pt x="32" y="108"/>
                  </a:lnTo>
                  <a:lnTo>
                    <a:pt x="35" y="109"/>
                  </a:lnTo>
                  <a:lnTo>
                    <a:pt x="37" y="109"/>
                  </a:lnTo>
                  <a:lnTo>
                    <a:pt x="39" y="111"/>
                  </a:lnTo>
                  <a:lnTo>
                    <a:pt x="41" y="111"/>
                  </a:lnTo>
                  <a:lnTo>
                    <a:pt x="42" y="111"/>
                  </a:lnTo>
                  <a:lnTo>
                    <a:pt x="44" y="111"/>
                  </a:lnTo>
                  <a:lnTo>
                    <a:pt x="46" y="113"/>
                  </a:lnTo>
                  <a:lnTo>
                    <a:pt x="47" y="113"/>
                  </a:lnTo>
                  <a:lnTo>
                    <a:pt x="49" y="113"/>
                  </a:lnTo>
                  <a:lnTo>
                    <a:pt x="51" y="113"/>
                  </a:lnTo>
                  <a:lnTo>
                    <a:pt x="53" y="113"/>
                  </a:lnTo>
                  <a:lnTo>
                    <a:pt x="54" y="113"/>
                  </a:lnTo>
                  <a:lnTo>
                    <a:pt x="56" y="113"/>
                  </a:lnTo>
                  <a:lnTo>
                    <a:pt x="58" y="113"/>
                  </a:lnTo>
                  <a:lnTo>
                    <a:pt x="59" y="113"/>
                  </a:lnTo>
                  <a:lnTo>
                    <a:pt x="61" y="113"/>
                  </a:lnTo>
                  <a:lnTo>
                    <a:pt x="63" y="113"/>
                  </a:lnTo>
                  <a:lnTo>
                    <a:pt x="64" y="113"/>
                  </a:lnTo>
                  <a:lnTo>
                    <a:pt x="64" y="111"/>
                  </a:lnTo>
                  <a:lnTo>
                    <a:pt x="66" y="111"/>
                  </a:lnTo>
                  <a:lnTo>
                    <a:pt x="68" y="111"/>
                  </a:lnTo>
                  <a:lnTo>
                    <a:pt x="70" y="111"/>
                  </a:lnTo>
                  <a:lnTo>
                    <a:pt x="71" y="111"/>
                  </a:lnTo>
                  <a:lnTo>
                    <a:pt x="73" y="111"/>
                  </a:lnTo>
                  <a:lnTo>
                    <a:pt x="78" y="108"/>
                  </a:lnTo>
                  <a:lnTo>
                    <a:pt x="80" y="108"/>
                  </a:lnTo>
                  <a:lnTo>
                    <a:pt x="82" y="108"/>
                  </a:lnTo>
                  <a:lnTo>
                    <a:pt x="82" y="106"/>
                  </a:lnTo>
                  <a:lnTo>
                    <a:pt x="83" y="106"/>
                  </a:lnTo>
                  <a:lnTo>
                    <a:pt x="85" y="104"/>
                  </a:lnTo>
                  <a:lnTo>
                    <a:pt x="87" y="104"/>
                  </a:lnTo>
                  <a:lnTo>
                    <a:pt x="87" y="103"/>
                  </a:lnTo>
                  <a:lnTo>
                    <a:pt x="88" y="103"/>
                  </a:lnTo>
                  <a:lnTo>
                    <a:pt x="90" y="103"/>
                  </a:lnTo>
                  <a:lnTo>
                    <a:pt x="90" y="101"/>
                  </a:lnTo>
                  <a:lnTo>
                    <a:pt x="92" y="101"/>
                  </a:lnTo>
                  <a:lnTo>
                    <a:pt x="93" y="99"/>
                  </a:lnTo>
                  <a:lnTo>
                    <a:pt x="95" y="99"/>
                  </a:lnTo>
                  <a:lnTo>
                    <a:pt x="95" y="98"/>
                  </a:lnTo>
                  <a:lnTo>
                    <a:pt x="97" y="98"/>
                  </a:lnTo>
                  <a:lnTo>
                    <a:pt x="97" y="96"/>
                  </a:lnTo>
                  <a:lnTo>
                    <a:pt x="99" y="96"/>
                  </a:lnTo>
                  <a:lnTo>
                    <a:pt x="99" y="94"/>
                  </a:lnTo>
                  <a:lnTo>
                    <a:pt x="100" y="92"/>
                  </a:lnTo>
                  <a:lnTo>
                    <a:pt x="102" y="92"/>
                  </a:lnTo>
                  <a:lnTo>
                    <a:pt x="102" y="91"/>
                  </a:lnTo>
                  <a:lnTo>
                    <a:pt x="104" y="89"/>
                  </a:lnTo>
                  <a:lnTo>
                    <a:pt x="105" y="87"/>
                  </a:lnTo>
                  <a:lnTo>
                    <a:pt x="105" y="86"/>
                  </a:lnTo>
                  <a:lnTo>
                    <a:pt x="107" y="84"/>
                  </a:lnTo>
                  <a:lnTo>
                    <a:pt x="107" y="82"/>
                  </a:lnTo>
                  <a:lnTo>
                    <a:pt x="111" y="79"/>
                  </a:lnTo>
                  <a:lnTo>
                    <a:pt x="111" y="75"/>
                  </a:lnTo>
                  <a:lnTo>
                    <a:pt x="112" y="72"/>
                  </a:lnTo>
                  <a:lnTo>
                    <a:pt x="112" y="70"/>
                  </a:lnTo>
                  <a:lnTo>
                    <a:pt x="114" y="70"/>
                  </a:lnTo>
                  <a:lnTo>
                    <a:pt x="114" y="69"/>
                  </a:lnTo>
                  <a:lnTo>
                    <a:pt x="114" y="67"/>
                  </a:lnTo>
                  <a:lnTo>
                    <a:pt x="116" y="65"/>
                  </a:lnTo>
                  <a:lnTo>
                    <a:pt x="116" y="63"/>
                  </a:lnTo>
                  <a:lnTo>
                    <a:pt x="116" y="62"/>
                  </a:lnTo>
                  <a:lnTo>
                    <a:pt x="116" y="58"/>
                  </a:lnTo>
                  <a:lnTo>
                    <a:pt x="116" y="57"/>
                  </a:lnTo>
                  <a:lnTo>
                    <a:pt x="116" y="55"/>
                  </a:lnTo>
                  <a:lnTo>
                    <a:pt x="116" y="53"/>
                  </a:lnTo>
                  <a:lnTo>
                    <a:pt x="116" y="52"/>
                  </a:lnTo>
                  <a:lnTo>
                    <a:pt x="116" y="50"/>
                  </a:lnTo>
                  <a:lnTo>
                    <a:pt x="116" y="48"/>
                  </a:lnTo>
                  <a:lnTo>
                    <a:pt x="116" y="46"/>
                  </a:lnTo>
                  <a:lnTo>
                    <a:pt x="116" y="45"/>
                  </a:lnTo>
                  <a:lnTo>
                    <a:pt x="114" y="43"/>
                  </a:lnTo>
                  <a:lnTo>
                    <a:pt x="114" y="41"/>
                  </a:lnTo>
                  <a:lnTo>
                    <a:pt x="114" y="40"/>
                  </a:lnTo>
                  <a:lnTo>
                    <a:pt x="112" y="38"/>
                  </a:lnTo>
                  <a:lnTo>
                    <a:pt x="111" y="33"/>
                  </a:lnTo>
                  <a:lnTo>
                    <a:pt x="111" y="29"/>
                  </a:lnTo>
                  <a:lnTo>
                    <a:pt x="109" y="29"/>
                  </a:lnTo>
                  <a:lnTo>
                    <a:pt x="109" y="28"/>
                  </a:lnTo>
                  <a:lnTo>
                    <a:pt x="107" y="28"/>
                  </a:lnTo>
                  <a:lnTo>
                    <a:pt x="107" y="26"/>
                  </a:lnTo>
                  <a:lnTo>
                    <a:pt x="105" y="24"/>
                  </a:lnTo>
                  <a:lnTo>
                    <a:pt x="105" y="23"/>
                  </a:lnTo>
                  <a:lnTo>
                    <a:pt x="104" y="21"/>
                  </a:lnTo>
                  <a:lnTo>
                    <a:pt x="102" y="19"/>
                  </a:lnTo>
                  <a:lnTo>
                    <a:pt x="102" y="17"/>
                  </a:lnTo>
                  <a:lnTo>
                    <a:pt x="100" y="17"/>
                  </a:lnTo>
                  <a:lnTo>
                    <a:pt x="99" y="16"/>
                  </a:lnTo>
                  <a:lnTo>
                    <a:pt x="97" y="14"/>
                  </a:lnTo>
                  <a:lnTo>
                    <a:pt x="95" y="12"/>
                  </a:lnTo>
                  <a:lnTo>
                    <a:pt x="93" y="11"/>
                  </a:lnTo>
                  <a:lnTo>
                    <a:pt x="92" y="11"/>
                  </a:lnTo>
                  <a:lnTo>
                    <a:pt x="90" y="9"/>
                  </a:lnTo>
                  <a:lnTo>
                    <a:pt x="87" y="7"/>
                  </a:lnTo>
                  <a:lnTo>
                    <a:pt x="83" y="5"/>
                  </a:lnTo>
                  <a:close/>
                </a:path>
              </a:pathLst>
            </a:custGeom>
            <a:solidFill>
              <a:srgbClr val="808080"/>
            </a:solidFill>
            <a:ln w="9525">
              <a:noFill/>
              <a:round/>
              <a:headEnd/>
              <a:tailEnd/>
            </a:ln>
          </p:spPr>
          <p:txBody>
            <a:bodyPr/>
            <a:lstStyle/>
            <a:p>
              <a:endParaRPr lang="en-US"/>
            </a:p>
          </p:txBody>
        </p:sp>
        <p:sp>
          <p:nvSpPr>
            <p:cNvPr id="676" name="Freeform 2847"/>
            <p:cNvSpPr>
              <a:spLocks/>
            </p:cNvSpPr>
            <p:nvPr/>
          </p:nvSpPr>
          <p:spPr bwMode="auto">
            <a:xfrm>
              <a:off x="3399" y="2898"/>
              <a:ext cx="119" cy="43"/>
            </a:xfrm>
            <a:custGeom>
              <a:avLst/>
              <a:gdLst>
                <a:gd name="T0" fmla="*/ 117 w 119"/>
                <a:gd name="T1" fmla="*/ 27 h 43"/>
                <a:gd name="T2" fmla="*/ 119 w 119"/>
                <a:gd name="T3" fmla="*/ 43 h 43"/>
                <a:gd name="T4" fmla="*/ 0 w 119"/>
                <a:gd name="T5" fmla="*/ 34 h 43"/>
                <a:gd name="T6" fmla="*/ 32 w 119"/>
                <a:gd name="T7" fmla="*/ 0 h 43"/>
                <a:gd name="T8" fmla="*/ 117 w 119"/>
                <a:gd name="T9" fmla="*/ 27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117" y="27"/>
                  </a:moveTo>
                  <a:lnTo>
                    <a:pt x="119" y="43"/>
                  </a:lnTo>
                  <a:lnTo>
                    <a:pt x="0" y="34"/>
                  </a:lnTo>
                  <a:lnTo>
                    <a:pt x="32" y="0"/>
                  </a:lnTo>
                  <a:lnTo>
                    <a:pt x="117" y="27"/>
                  </a:lnTo>
                  <a:close/>
                </a:path>
              </a:pathLst>
            </a:custGeom>
            <a:solidFill>
              <a:srgbClr val="808080"/>
            </a:solidFill>
            <a:ln w="9525">
              <a:noFill/>
              <a:round/>
              <a:headEnd/>
              <a:tailEnd/>
            </a:ln>
          </p:spPr>
          <p:txBody>
            <a:bodyPr/>
            <a:lstStyle/>
            <a:p>
              <a:endParaRPr lang="en-US"/>
            </a:p>
          </p:txBody>
        </p:sp>
        <p:sp>
          <p:nvSpPr>
            <p:cNvPr id="677" name="Freeform 2848"/>
            <p:cNvSpPr>
              <a:spLocks/>
            </p:cNvSpPr>
            <p:nvPr/>
          </p:nvSpPr>
          <p:spPr bwMode="auto">
            <a:xfrm>
              <a:off x="2967" y="2896"/>
              <a:ext cx="120" cy="43"/>
            </a:xfrm>
            <a:custGeom>
              <a:avLst/>
              <a:gdLst>
                <a:gd name="T0" fmla="*/ 116 w 120"/>
                <a:gd name="T1" fmla="*/ 28 h 43"/>
                <a:gd name="T2" fmla="*/ 120 w 120"/>
                <a:gd name="T3" fmla="*/ 43 h 43"/>
                <a:gd name="T4" fmla="*/ 0 w 120"/>
                <a:gd name="T5" fmla="*/ 34 h 43"/>
                <a:gd name="T6" fmla="*/ 33 w 120"/>
                <a:gd name="T7" fmla="*/ 0 h 43"/>
                <a:gd name="T8" fmla="*/ 116 w 120"/>
                <a:gd name="T9" fmla="*/ 28 h 43"/>
                <a:gd name="T10" fmla="*/ 0 60000 65536"/>
                <a:gd name="T11" fmla="*/ 0 60000 65536"/>
                <a:gd name="T12" fmla="*/ 0 60000 65536"/>
                <a:gd name="T13" fmla="*/ 0 60000 65536"/>
                <a:gd name="T14" fmla="*/ 0 60000 65536"/>
                <a:gd name="T15" fmla="*/ 0 w 120"/>
                <a:gd name="T16" fmla="*/ 0 h 43"/>
                <a:gd name="T17" fmla="*/ 120 w 120"/>
                <a:gd name="T18" fmla="*/ 43 h 43"/>
              </a:gdLst>
              <a:ahLst/>
              <a:cxnLst>
                <a:cxn ang="T10">
                  <a:pos x="T0" y="T1"/>
                </a:cxn>
                <a:cxn ang="T11">
                  <a:pos x="T2" y="T3"/>
                </a:cxn>
                <a:cxn ang="T12">
                  <a:pos x="T4" y="T5"/>
                </a:cxn>
                <a:cxn ang="T13">
                  <a:pos x="T6" y="T7"/>
                </a:cxn>
                <a:cxn ang="T14">
                  <a:pos x="T8" y="T9"/>
                </a:cxn>
              </a:cxnLst>
              <a:rect l="T15" t="T16" r="T17" b="T18"/>
              <a:pathLst>
                <a:path w="120" h="43">
                  <a:moveTo>
                    <a:pt x="116" y="28"/>
                  </a:moveTo>
                  <a:lnTo>
                    <a:pt x="120" y="43"/>
                  </a:lnTo>
                  <a:lnTo>
                    <a:pt x="0" y="34"/>
                  </a:lnTo>
                  <a:lnTo>
                    <a:pt x="33" y="0"/>
                  </a:lnTo>
                  <a:lnTo>
                    <a:pt x="116" y="28"/>
                  </a:lnTo>
                  <a:close/>
                </a:path>
              </a:pathLst>
            </a:custGeom>
            <a:solidFill>
              <a:srgbClr val="808080"/>
            </a:solidFill>
            <a:ln w="9525">
              <a:noFill/>
              <a:round/>
              <a:headEnd/>
              <a:tailEnd/>
            </a:ln>
          </p:spPr>
          <p:txBody>
            <a:bodyPr/>
            <a:lstStyle/>
            <a:p>
              <a:endParaRPr lang="en-US"/>
            </a:p>
          </p:txBody>
        </p:sp>
        <p:sp>
          <p:nvSpPr>
            <p:cNvPr id="678" name="Freeform 2849"/>
            <p:cNvSpPr>
              <a:spLocks/>
            </p:cNvSpPr>
            <p:nvPr/>
          </p:nvSpPr>
          <p:spPr bwMode="auto">
            <a:xfrm>
              <a:off x="3576" y="2722"/>
              <a:ext cx="10" cy="948"/>
            </a:xfrm>
            <a:custGeom>
              <a:avLst/>
              <a:gdLst>
                <a:gd name="T0" fmla="*/ 10 w 10"/>
                <a:gd name="T1" fmla="*/ 6 h 948"/>
                <a:gd name="T2" fmla="*/ 10 w 10"/>
                <a:gd name="T3" fmla="*/ 2 h 948"/>
                <a:gd name="T4" fmla="*/ 9 w 10"/>
                <a:gd name="T5" fmla="*/ 2 h 948"/>
                <a:gd name="T6" fmla="*/ 9 w 10"/>
                <a:gd name="T7" fmla="*/ 0 h 948"/>
                <a:gd name="T8" fmla="*/ 2 w 10"/>
                <a:gd name="T9" fmla="*/ 0 h 948"/>
                <a:gd name="T10" fmla="*/ 2 w 10"/>
                <a:gd name="T11" fmla="*/ 2 h 948"/>
                <a:gd name="T12" fmla="*/ 0 w 10"/>
                <a:gd name="T13" fmla="*/ 2 h 948"/>
                <a:gd name="T14" fmla="*/ 0 w 10"/>
                <a:gd name="T15" fmla="*/ 947 h 948"/>
                <a:gd name="T16" fmla="*/ 2 w 10"/>
                <a:gd name="T17" fmla="*/ 947 h 948"/>
                <a:gd name="T18" fmla="*/ 2 w 10"/>
                <a:gd name="T19" fmla="*/ 948 h 948"/>
                <a:gd name="T20" fmla="*/ 9 w 10"/>
                <a:gd name="T21" fmla="*/ 948 h 948"/>
                <a:gd name="T22" fmla="*/ 9 w 10"/>
                <a:gd name="T23" fmla="*/ 947 h 948"/>
                <a:gd name="T24" fmla="*/ 10 w 10"/>
                <a:gd name="T25" fmla="*/ 947 h 948"/>
                <a:gd name="T26" fmla="*/ 10 w 10"/>
                <a:gd name="T27" fmla="*/ 943 h 948"/>
                <a:gd name="T28" fmla="*/ 10 w 10"/>
                <a:gd name="T29" fmla="*/ 6 h 9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948"/>
                <a:gd name="T47" fmla="*/ 10 w 10"/>
                <a:gd name="T48" fmla="*/ 948 h 9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948">
                  <a:moveTo>
                    <a:pt x="10" y="6"/>
                  </a:moveTo>
                  <a:lnTo>
                    <a:pt x="10" y="2"/>
                  </a:lnTo>
                  <a:lnTo>
                    <a:pt x="9" y="2"/>
                  </a:lnTo>
                  <a:lnTo>
                    <a:pt x="9" y="0"/>
                  </a:lnTo>
                  <a:lnTo>
                    <a:pt x="2" y="0"/>
                  </a:lnTo>
                  <a:lnTo>
                    <a:pt x="2" y="2"/>
                  </a:lnTo>
                  <a:lnTo>
                    <a:pt x="0" y="2"/>
                  </a:lnTo>
                  <a:lnTo>
                    <a:pt x="0" y="947"/>
                  </a:lnTo>
                  <a:lnTo>
                    <a:pt x="2" y="947"/>
                  </a:lnTo>
                  <a:lnTo>
                    <a:pt x="2" y="948"/>
                  </a:lnTo>
                  <a:lnTo>
                    <a:pt x="9" y="948"/>
                  </a:lnTo>
                  <a:lnTo>
                    <a:pt x="9" y="947"/>
                  </a:lnTo>
                  <a:lnTo>
                    <a:pt x="10" y="947"/>
                  </a:lnTo>
                  <a:lnTo>
                    <a:pt x="10" y="943"/>
                  </a:lnTo>
                  <a:lnTo>
                    <a:pt x="10" y="6"/>
                  </a:lnTo>
                  <a:close/>
                </a:path>
              </a:pathLst>
            </a:custGeom>
            <a:solidFill>
              <a:srgbClr val="000000"/>
            </a:solidFill>
            <a:ln w="9525">
              <a:noFill/>
              <a:round/>
              <a:headEnd/>
              <a:tailEnd/>
            </a:ln>
          </p:spPr>
          <p:txBody>
            <a:bodyPr/>
            <a:lstStyle/>
            <a:p>
              <a:endParaRPr lang="en-US"/>
            </a:p>
          </p:txBody>
        </p:sp>
        <p:sp>
          <p:nvSpPr>
            <p:cNvPr id="679" name="Freeform 2850"/>
            <p:cNvSpPr>
              <a:spLocks/>
            </p:cNvSpPr>
            <p:nvPr/>
          </p:nvSpPr>
          <p:spPr bwMode="auto">
            <a:xfrm>
              <a:off x="3535" y="2716"/>
              <a:ext cx="10" cy="956"/>
            </a:xfrm>
            <a:custGeom>
              <a:avLst/>
              <a:gdLst>
                <a:gd name="T0" fmla="*/ 10 w 10"/>
                <a:gd name="T1" fmla="*/ 5 h 956"/>
                <a:gd name="T2" fmla="*/ 10 w 10"/>
                <a:gd name="T3" fmla="*/ 1 h 956"/>
                <a:gd name="T4" fmla="*/ 9 w 10"/>
                <a:gd name="T5" fmla="*/ 1 h 956"/>
                <a:gd name="T6" fmla="*/ 9 w 10"/>
                <a:gd name="T7" fmla="*/ 0 h 956"/>
                <a:gd name="T8" fmla="*/ 2 w 10"/>
                <a:gd name="T9" fmla="*/ 0 h 956"/>
                <a:gd name="T10" fmla="*/ 2 w 10"/>
                <a:gd name="T11" fmla="*/ 1 h 956"/>
                <a:gd name="T12" fmla="*/ 0 w 10"/>
                <a:gd name="T13" fmla="*/ 1 h 956"/>
                <a:gd name="T14" fmla="*/ 0 w 10"/>
                <a:gd name="T15" fmla="*/ 954 h 956"/>
                <a:gd name="T16" fmla="*/ 2 w 10"/>
                <a:gd name="T17" fmla="*/ 954 h 956"/>
                <a:gd name="T18" fmla="*/ 2 w 10"/>
                <a:gd name="T19" fmla="*/ 956 h 956"/>
                <a:gd name="T20" fmla="*/ 9 w 10"/>
                <a:gd name="T21" fmla="*/ 956 h 956"/>
                <a:gd name="T22" fmla="*/ 9 w 10"/>
                <a:gd name="T23" fmla="*/ 954 h 956"/>
                <a:gd name="T24" fmla="*/ 10 w 10"/>
                <a:gd name="T25" fmla="*/ 954 h 956"/>
                <a:gd name="T26" fmla="*/ 10 w 10"/>
                <a:gd name="T27" fmla="*/ 951 h 956"/>
                <a:gd name="T28" fmla="*/ 10 w 10"/>
                <a:gd name="T29" fmla="*/ 5 h 9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956"/>
                <a:gd name="T47" fmla="*/ 10 w 10"/>
                <a:gd name="T48" fmla="*/ 956 h 9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956">
                  <a:moveTo>
                    <a:pt x="10" y="5"/>
                  </a:moveTo>
                  <a:lnTo>
                    <a:pt x="10" y="1"/>
                  </a:lnTo>
                  <a:lnTo>
                    <a:pt x="9" y="1"/>
                  </a:lnTo>
                  <a:lnTo>
                    <a:pt x="9" y="0"/>
                  </a:lnTo>
                  <a:lnTo>
                    <a:pt x="2" y="0"/>
                  </a:lnTo>
                  <a:lnTo>
                    <a:pt x="2" y="1"/>
                  </a:lnTo>
                  <a:lnTo>
                    <a:pt x="0" y="1"/>
                  </a:lnTo>
                  <a:lnTo>
                    <a:pt x="0" y="954"/>
                  </a:lnTo>
                  <a:lnTo>
                    <a:pt x="2" y="954"/>
                  </a:lnTo>
                  <a:lnTo>
                    <a:pt x="2" y="956"/>
                  </a:lnTo>
                  <a:lnTo>
                    <a:pt x="9" y="956"/>
                  </a:lnTo>
                  <a:lnTo>
                    <a:pt x="9" y="954"/>
                  </a:lnTo>
                  <a:lnTo>
                    <a:pt x="10" y="954"/>
                  </a:lnTo>
                  <a:lnTo>
                    <a:pt x="10" y="951"/>
                  </a:lnTo>
                  <a:lnTo>
                    <a:pt x="10" y="5"/>
                  </a:lnTo>
                  <a:close/>
                </a:path>
              </a:pathLst>
            </a:custGeom>
            <a:solidFill>
              <a:srgbClr val="000000"/>
            </a:solidFill>
            <a:ln w="9525">
              <a:noFill/>
              <a:round/>
              <a:headEnd/>
              <a:tailEnd/>
            </a:ln>
          </p:spPr>
          <p:txBody>
            <a:bodyPr/>
            <a:lstStyle/>
            <a:p>
              <a:endParaRPr lang="en-US"/>
            </a:p>
          </p:txBody>
        </p:sp>
        <p:sp>
          <p:nvSpPr>
            <p:cNvPr id="680" name="Freeform 2851"/>
            <p:cNvSpPr>
              <a:spLocks/>
            </p:cNvSpPr>
            <p:nvPr/>
          </p:nvSpPr>
          <p:spPr bwMode="auto">
            <a:xfrm>
              <a:off x="3516" y="2699"/>
              <a:ext cx="86" cy="973"/>
            </a:xfrm>
            <a:custGeom>
              <a:avLst/>
              <a:gdLst>
                <a:gd name="T0" fmla="*/ 6 w 86"/>
                <a:gd name="T1" fmla="*/ 0 h 973"/>
                <a:gd name="T2" fmla="*/ 2 w 86"/>
                <a:gd name="T3" fmla="*/ 0 h 973"/>
                <a:gd name="T4" fmla="*/ 2 w 86"/>
                <a:gd name="T5" fmla="*/ 1 h 973"/>
                <a:gd name="T6" fmla="*/ 0 w 86"/>
                <a:gd name="T7" fmla="*/ 1 h 973"/>
                <a:gd name="T8" fmla="*/ 0 w 86"/>
                <a:gd name="T9" fmla="*/ 971 h 973"/>
                <a:gd name="T10" fmla="*/ 2 w 86"/>
                <a:gd name="T11" fmla="*/ 971 h 973"/>
                <a:gd name="T12" fmla="*/ 2 w 86"/>
                <a:gd name="T13" fmla="*/ 973 h 973"/>
                <a:gd name="T14" fmla="*/ 84 w 86"/>
                <a:gd name="T15" fmla="*/ 973 h 973"/>
                <a:gd name="T16" fmla="*/ 84 w 86"/>
                <a:gd name="T17" fmla="*/ 971 h 973"/>
                <a:gd name="T18" fmla="*/ 86 w 86"/>
                <a:gd name="T19" fmla="*/ 971 h 973"/>
                <a:gd name="T20" fmla="*/ 86 w 86"/>
                <a:gd name="T21" fmla="*/ 1 h 973"/>
                <a:gd name="T22" fmla="*/ 84 w 86"/>
                <a:gd name="T23" fmla="*/ 1 h 973"/>
                <a:gd name="T24" fmla="*/ 84 w 86"/>
                <a:gd name="T25" fmla="*/ 0 h 973"/>
                <a:gd name="T26" fmla="*/ 81 w 86"/>
                <a:gd name="T27" fmla="*/ 0 h 973"/>
                <a:gd name="T28" fmla="*/ 6 w 86"/>
                <a:gd name="T29" fmla="*/ 0 h 973"/>
                <a:gd name="T30" fmla="*/ 6 w 86"/>
                <a:gd name="T31" fmla="*/ 10 h 973"/>
                <a:gd name="T32" fmla="*/ 81 w 86"/>
                <a:gd name="T33" fmla="*/ 10 h 973"/>
                <a:gd name="T34" fmla="*/ 75 w 86"/>
                <a:gd name="T35" fmla="*/ 5 h 973"/>
                <a:gd name="T36" fmla="*/ 75 w 86"/>
                <a:gd name="T37" fmla="*/ 968 h 973"/>
                <a:gd name="T38" fmla="*/ 81 w 86"/>
                <a:gd name="T39" fmla="*/ 963 h 973"/>
                <a:gd name="T40" fmla="*/ 6 w 86"/>
                <a:gd name="T41" fmla="*/ 963 h 973"/>
                <a:gd name="T42" fmla="*/ 11 w 86"/>
                <a:gd name="T43" fmla="*/ 968 h 973"/>
                <a:gd name="T44" fmla="*/ 11 w 86"/>
                <a:gd name="T45" fmla="*/ 5 h 973"/>
                <a:gd name="T46" fmla="*/ 6 w 86"/>
                <a:gd name="T47" fmla="*/ 10 h 973"/>
                <a:gd name="T48" fmla="*/ 6 w 86"/>
                <a:gd name="T49" fmla="*/ 0 h 9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6"/>
                <a:gd name="T76" fmla="*/ 0 h 973"/>
                <a:gd name="T77" fmla="*/ 86 w 86"/>
                <a:gd name="T78" fmla="*/ 973 h 9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6" h="973">
                  <a:moveTo>
                    <a:pt x="6" y="0"/>
                  </a:moveTo>
                  <a:lnTo>
                    <a:pt x="2" y="0"/>
                  </a:lnTo>
                  <a:lnTo>
                    <a:pt x="2" y="1"/>
                  </a:lnTo>
                  <a:lnTo>
                    <a:pt x="0" y="1"/>
                  </a:lnTo>
                  <a:lnTo>
                    <a:pt x="0" y="971"/>
                  </a:lnTo>
                  <a:lnTo>
                    <a:pt x="2" y="971"/>
                  </a:lnTo>
                  <a:lnTo>
                    <a:pt x="2" y="973"/>
                  </a:lnTo>
                  <a:lnTo>
                    <a:pt x="84" y="973"/>
                  </a:lnTo>
                  <a:lnTo>
                    <a:pt x="84" y="971"/>
                  </a:lnTo>
                  <a:lnTo>
                    <a:pt x="86" y="971"/>
                  </a:lnTo>
                  <a:lnTo>
                    <a:pt x="86" y="1"/>
                  </a:lnTo>
                  <a:lnTo>
                    <a:pt x="84" y="1"/>
                  </a:lnTo>
                  <a:lnTo>
                    <a:pt x="84" y="0"/>
                  </a:lnTo>
                  <a:lnTo>
                    <a:pt x="81" y="0"/>
                  </a:lnTo>
                  <a:lnTo>
                    <a:pt x="6" y="0"/>
                  </a:lnTo>
                  <a:lnTo>
                    <a:pt x="6" y="10"/>
                  </a:lnTo>
                  <a:lnTo>
                    <a:pt x="81" y="10"/>
                  </a:lnTo>
                  <a:lnTo>
                    <a:pt x="75" y="5"/>
                  </a:lnTo>
                  <a:lnTo>
                    <a:pt x="75" y="968"/>
                  </a:lnTo>
                  <a:lnTo>
                    <a:pt x="81" y="963"/>
                  </a:lnTo>
                  <a:lnTo>
                    <a:pt x="6" y="963"/>
                  </a:lnTo>
                  <a:lnTo>
                    <a:pt x="11" y="968"/>
                  </a:lnTo>
                  <a:lnTo>
                    <a:pt x="11" y="5"/>
                  </a:lnTo>
                  <a:lnTo>
                    <a:pt x="6" y="10"/>
                  </a:lnTo>
                  <a:lnTo>
                    <a:pt x="6" y="0"/>
                  </a:lnTo>
                  <a:close/>
                </a:path>
              </a:pathLst>
            </a:custGeom>
            <a:solidFill>
              <a:srgbClr val="000000"/>
            </a:solidFill>
            <a:ln w="9525">
              <a:noFill/>
              <a:round/>
              <a:headEnd/>
              <a:tailEnd/>
            </a:ln>
          </p:spPr>
          <p:txBody>
            <a:bodyPr/>
            <a:lstStyle/>
            <a:p>
              <a:endParaRPr lang="en-US"/>
            </a:p>
          </p:txBody>
        </p:sp>
        <p:sp>
          <p:nvSpPr>
            <p:cNvPr id="681" name="Freeform 2852"/>
            <p:cNvSpPr>
              <a:spLocks/>
            </p:cNvSpPr>
            <p:nvPr/>
          </p:nvSpPr>
          <p:spPr bwMode="auto">
            <a:xfrm>
              <a:off x="3522" y="2542"/>
              <a:ext cx="115" cy="110"/>
            </a:xfrm>
            <a:custGeom>
              <a:avLst/>
              <a:gdLst>
                <a:gd name="T0" fmla="*/ 76 w 115"/>
                <a:gd name="T1" fmla="*/ 3 h 110"/>
                <a:gd name="T2" fmla="*/ 69 w 115"/>
                <a:gd name="T3" fmla="*/ 1 h 110"/>
                <a:gd name="T4" fmla="*/ 63 w 115"/>
                <a:gd name="T5" fmla="*/ 1 h 110"/>
                <a:gd name="T6" fmla="*/ 56 w 115"/>
                <a:gd name="T7" fmla="*/ 1 h 110"/>
                <a:gd name="T8" fmla="*/ 49 w 115"/>
                <a:gd name="T9" fmla="*/ 1 h 110"/>
                <a:gd name="T10" fmla="*/ 42 w 115"/>
                <a:gd name="T11" fmla="*/ 3 h 110"/>
                <a:gd name="T12" fmla="*/ 32 w 115"/>
                <a:gd name="T13" fmla="*/ 6 h 110"/>
                <a:gd name="T14" fmla="*/ 25 w 115"/>
                <a:gd name="T15" fmla="*/ 12 h 110"/>
                <a:gd name="T16" fmla="*/ 20 w 115"/>
                <a:gd name="T17" fmla="*/ 13 h 110"/>
                <a:gd name="T18" fmla="*/ 17 w 115"/>
                <a:gd name="T19" fmla="*/ 18 h 110"/>
                <a:gd name="T20" fmla="*/ 11 w 115"/>
                <a:gd name="T21" fmla="*/ 24 h 110"/>
                <a:gd name="T22" fmla="*/ 8 w 115"/>
                <a:gd name="T23" fmla="*/ 30 h 110"/>
                <a:gd name="T24" fmla="*/ 3 w 115"/>
                <a:gd name="T25" fmla="*/ 39 h 110"/>
                <a:gd name="T26" fmla="*/ 1 w 115"/>
                <a:gd name="T27" fmla="*/ 46 h 110"/>
                <a:gd name="T28" fmla="*/ 0 w 115"/>
                <a:gd name="T29" fmla="*/ 53 h 110"/>
                <a:gd name="T30" fmla="*/ 0 w 115"/>
                <a:gd name="T31" fmla="*/ 61 h 110"/>
                <a:gd name="T32" fmla="*/ 0 w 115"/>
                <a:gd name="T33" fmla="*/ 68 h 110"/>
                <a:gd name="T34" fmla="*/ 1 w 115"/>
                <a:gd name="T35" fmla="*/ 75 h 110"/>
                <a:gd name="T36" fmla="*/ 6 w 115"/>
                <a:gd name="T37" fmla="*/ 85 h 110"/>
                <a:gd name="T38" fmla="*/ 10 w 115"/>
                <a:gd name="T39" fmla="*/ 88 h 110"/>
                <a:gd name="T40" fmla="*/ 13 w 115"/>
                <a:gd name="T41" fmla="*/ 92 h 110"/>
                <a:gd name="T42" fmla="*/ 15 w 115"/>
                <a:gd name="T43" fmla="*/ 97 h 110"/>
                <a:gd name="T44" fmla="*/ 20 w 115"/>
                <a:gd name="T45" fmla="*/ 100 h 110"/>
                <a:gd name="T46" fmla="*/ 29 w 115"/>
                <a:gd name="T47" fmla="*/ 104 h 110"/>
                <a:gd name="T48" fmla="*/ 37 w 115"/>
                <a:gd name="T49" fmla="*/ 109 h 110"/>
                <a:gd name="T50" fmla="*/ 44 w 115"/>
                <a:gd name="T51" fmla="*/ 110 h 110"/>
                <a:gd name="T52" fmla="*/ 51 w 115"/>
                <a:gd name="T53" fmla="*/ 110 h 110"/>
                <a:gd name="T54" fmla="*/ 57 w 115"/>
                <a:gd name="T55" fmla="*/ 110 h 110"/>
                <a:gd name="T56" fmla="*/ 64 w 115"/>
                <a:gd name="T57" fmla="*/ 110 h 110"/>
                <a:gd name="T58" fmla="*/ 73 w 115"/>
                <a:gd name="T59" fmla="*/ 110 h 110"/>
                <a:gd name="T60" fmla="*/ 81 w 115"/>
                <a:gd name="T61" fmla="*/ 105 h 110"/>
                <a:gd name="T62" fmla="*/ 86 w 115"/>
                <a:gd name="T63" fmla="*/ 102 h 110"/>
                <a:gd name="T64" fmla="*/ 92 w 115"/>
                <a:gd name="T65" fmla="*/ 100 h 110"/>
                <a:gd name="T66" fmla="*/ 95 w 115"/>
                <a:gd name="T67" fmla="*/ 97 h 110"/>
                <a:gd name="T68" fmla="*/ 100 w 115"/>
                <a:gd name="T69" fmla="*/ 92 h 110"/>
                <a:gd name="T70" fmla="*/ 104 w 115"/>
                <a:gd name="T71" fmla="*/ 87 h 110"/>
                <a:gd name="T72" fmla="*/ 107 w 115"/>
                <a:gd name="T73" fmla="*/ 82 h 110"/>
                <a:gd name="T74" fmla="*/ 112 w 115"/>
                <a:gd name="T75" fmla="*/ 70 h 110"/>
                <a:gd name="T76" fmla="*/ 115 w 115"/>
                <a:gd name="T77" fmla="*/ 64 h 110"/>
                <a:gd name="T78" fmla="*/ 115 w 115"/>
                <a:gd name="T79" fmla="*/ 56 h 110"/>
                <a:gd name="T80" fmla="*/ 115 w 115"/>
                <a:gd name="T81" fmla="*/ 49 h 110"/>
                <a:gd name="T82" fmla="*/ 114 w 115"/>
                <a:gd name="T83" fmla="*/ 42 h 110"/>
                <a:gd name="T84" fmla="*/ 112 w 115"/>
                <a:gd name="T85" fmla="*/ 32 h 110"/>
                <a:gd name="T86" fmla="*/ 107 w 115"/>
                <a:gd name="T87" fmla="*/ 27 h 110"/>
                <a:gd name="T88" fmla="*/ 104 w 115"/>
                <a:gd name="T89" fmla="*/ 20 h 110"/>
                <a:gd name="T90" fmla="*/ 98 w 115"/>
                <a:gd name="T91" fmla="*/ 15 h 110"/>
                <a:gd name="T92" fmla="*/ 93 w 115"/>
                <a:gd name="T93" fmla="*/ 10 h 110"/>
                <a:gd name="T94" fmla="*/ 83 w 115"/>
                <a:gd name="T95" fmla="*/ 5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5"/>
                <a:gd name="T145" fmla="*/ 0 h 110"/>
                <a:gd name="T146" fmla="*/ 115 w 115"/>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5" h="110">
                  <a:moveTo>
                    <a:pt x="83" y="5"/>
                  </a:moveTo>
                  <a:lnTo>
                    <a:pt x="80" y="3"/>
                  </a:lnTo>
                  <a:lnTo>
                    <a:pt x="78" y="3"/>
                  </a:lnTo>
                  <a:lnTo>
                    <a:pt x="76" y="3"/>
                  </a:lnTo>
                  <a:lnTo>
                    <a:pt x="75" y="1"/>
                  </a:lnTo>
                  <a:lnTo>
                    <a:pt x="73" y="1"/>
                  </a:lnTo>
                  <a:lnTo>
                    <a:pt x="71" y="1"/>
                  </a:lnTo>
                  <a:lnTo>
                    <a:pt x="69" y="1"/>
                  </a:lnTo>
                  <a:lnTo>
                    <a:pt x="68" y="1"/>
                  </a:lnTo>
                  <a:lnTo>
                    <a:pt x="66" y="1"/>
                  </a:lnTo>
                  <a:lnTo>
                    <a:pt x="64" y="1"/>
                  </a:lnTo>
                  <a:lnTo>
                    <a:pt x="63" y="1"/>
                  </a:lnTo>
                  <a:lnTo>
                    <a:pt x="61" y="1"/>
                  </a:lnTo>
                  <a:lnTo>
                    <a:pt x="59" y="0"/>
                  </a:lnTo>
                  <a:lnTo>
                    <a:pt x="57" y="0"/>
                  </a:lnTo>
                  <a:lnTo>
                    <a:pt x="56" y="1"/>
                  </a:lnTo>
                  <a:lnTo>
                    <a:pt x="54" y="1"/>
                  </a:lnTo>
                  <a:lnTo>
                    <a:pt x="52" y="1"/>
                  </a:lnTo>
                  <a:lnTo>
                    <a:pt x="51" y="1"/>
                  </a:lnTo>
                  <a:lnTo>
                    <a:pt x="49" y="1"/>
                  </a:lnTo>
                  <a:lnTo>
                    <a:pt x="47" y="1"/>
                  </a:lnTo>
                  <a:lnTo>
                    <a:pt x="46" y="1"/>
                  </a:lnTo>
                  <a:lnTo>
                    <a:pt x="44" y="3"/>
                  </a:lnTo>
                  <a:lnTo>
                    <a:pt x="42" y="3"/>
                  </a:lnTo>
                  <a:lnTo>
                    <a:pt x="37" y="3"/>
                  </a:lnTo>
                  <a:lnTo>
                    <a:pt x="35" y="5"/>
                  </a:lnTo>
                  <a:lnTo>
                    <a:pt x="34" y="6"/>
                  </a:lnTo>
                  <a:lnTo>
                    <a:pt x="32" y="6"/>
                  </a:lnTo>
                  <a:lnTo>
                    <a:pt x="30" y="8"/>
                  </a:lnTo>
                  <a:lnTo>
                    <a:pt x="29" y="8"/>
                  </a:lnTo>
                  <a:lnTo>
                    <a:pt x="27" y="10"/>
                  </a:lnTo>
                  <a:lnTo>
                    <a:pt x="25" y="12"/>
                  </a:lnTo>
                  <a:lnTo>
                    <a:pt x="23" y="12"/>
                  </a:lnTo>
                  <a:lnTo>
                    <a:pt x="23" y="13"/>
                  </a:lnTo>
                  <a:lnTo>
                    <a:pt x="22" y="13"/>
                  </a:lnTo>
                  <a:lnTo>
                    <a:pt x="20" y="13"/>
                  </a:lnTo>
                  <a:lnTo>
                    <a:pt x="20" y="15"/>
                  </a:lnTo>
                  <a:lnTo>
                    <a:pt x="18" y="15"/>
                  </a:lnTo>
                  <a:lnTo>
                    <a:pt x="17" y="17"/>
                  </a:lnTo>
                  <a:lnTo>
                    <a:pt x="17" y="18"/>
                  </a:lnTo>
                  <a:lnTo>
                    <a:pt x="15" y="18"/>
                  </a:lnTo>
                  <a:lnTo>
                    <a:pt x="15" y="20"/>
                  </a:lnTo>
                  <a:lnTo>
                    <a:pt x="13" y="22"/>
                  </a:lnTo>
                  <a:lnTo>
                    <a:pt x="11" y="24"/>
                  </a:lnTo>
                  <a:lnTo>
                    <a:pt x="10" y="25"/>
                  </a:lnTo>
                  <a:lnTo>
                    <a:pt x="10" y="27"/>
                  </a:lnTo>
                  <a:lnTo>
                    <a:pt x="8" y="29"/>
                  </a:lnTo>
                  <a:lnTo>
                    <a:pt x="8" y="30"/>
                  </a:lnTo>
                  <a:lnTo>
                    <a:pt x="6" y="34"/>
                  </a:lnTo>
                  <a:lnTo>
                    <a:pt x="5" y="37"/>
                  </a:lnTo>
                  <a:lnTo>
                    <a:pt x="5" y="39"/>
                  </a:lnTo>
                  <a:lnTo>
                    <a:pt x="3" y="39"/>
                  </a:lnTo>
                  <a:lnTo>
                    <a:pt x="3" y="42"/>
                  </a:lnTo>
                  <a:lnTo>
                    <a:pt x="1" y="42"/>
                  </a:lnTo>
                  <a:lnTo>
                    <a:pt x="1" y="44"/>
                  </a:lnTo>
                  <a:lnTo>
                    <a:pt x="1" y="46"/>
                  </a:lnTo>
                  <a:lnTo>
                    <a:pt x="0" y="47"/>
                  </a:lnTo>
                  <a:lnTo>
                    <a:pt x="0" y="49"/>
                  </a:lnTo>
                  <a:lnTo>
                    <a:pt x="0" y="51"/>
                  </a:lnTo>
                  <a:lnTo>
                    <a:pt x="0" y="53"/>
                  </a:lnTo>
                  <a:lnTo>
                    <a:pt x="0" y="54"/>
                  </a:lnTo>
                  <a:lnTo>
                    <a:pt x="0" y="56"/>
                  </a:lnTo>
                  <a:lnTo>
                    <a:pt x="0" y="58"/>
                  </a:lnTo>
                  <a:lnTo>
                    <a:pt x="0" y="61"/>
                  </a:lnTo>
                  <a:lnTo>
                    <a:pt x="0" y="63"/>
                  </a:lnTo>
                  <a:lnTo>
                    <a:pt x="0" y="64"/>
                  </a:lnTo>
                  <a:lnTo>
                    <a:pt x="0" y="66"/>
                  </a:lnTo>
                  <a:lnTo>
                    <a:pt x="0" y="68"/>
                  </a:lnTo>
                  <a:lnTo>
                    <a:pt x="1" y="70"/>
                  </a:lnTo>
                  <a:lnTo>
                    <a:pt x="1" y="71"/>
                  </a:lnTo>
                  <a:lnTo>
                    <a:pt x="1" y="73"/>
                  </a:lnTo>
                  <a:lnTo>
                    <a:pt x="1" y="75"/>
                  </a:lnTo>
                  <a:lnTo>
                    <a:pt x="5" y="80"/>
                  </a:lnTo>
                  <a:lnTo>
                    <a:pt x="6" y="80"/>
                  </a:lnTo>
                  <a:lnTo>
                    <a:pt x="6" y="83"/>
                  </a:lnTo>
                  <a:lnTo>
                    <a:pt x="6" y="85"/>
                  </a:lnTo>
                  <a:lnTo>
                    <a:pt x="8" y="85"/>
                  </a:lnTo>
                  <a:lnTo>
                    <a:pt x="8" y="87"/>
                  </a:lnTo>
                  <a:lnTo>
                    <a:pt x="10" y="87"/>
                  </a:lnTo>
                  <a:lnTo>
                    <a:pt x="10" y="88"/>
                  </a:lnTo>
                  <a:lnTo>
                    <a:pt x="10" y="90"/>
                  </a:lnTo>
                  <a:lnTo>
                    <a:pt x="11" y="90"/>
                  </a:lnTo>
                  <a:lnTo>
                    <a:pt x="11" y="92"/>
                  </a:lnTo>
                  <a:lnTo>
                    <a:pt x="13" y="92"/>
                  </a:lnTo>
                  <a:lnTo>
                    <a:pt x="13" y="93"/>
                  </a:lnTo>
                  <a:lnTo>
                    <a:pt x="15" y="93"/>
                  </a:lnTo>
                  <a:lnTo>
                    <a:pt x="15" y="95"/>
                  </a:lnTo>
                  <a:lnTo>
                    <a:pt x="15" y="97"/>
                  </a:lnTo>
                  <a:lnTo>
                    <a:pt x="17" y="97"/>
                  </a:lnTo>
                  <a:lnTo>
                    <a:pt x="18" y="99"/>
                  </a:lnTo>
                  <a:lnTo>
                    <a:pt x="20" y="99"/>
                  </a:lnTo>
                  <a:lnTo>
                    <a:pt x="20" y="100"/>
                  </a:lnTo>
                  <a:lnTo>
                    <a:pt x="22" y="100"/>
                  </a:lnTo>
                  <a:lnTo>
                    <a:pt x="23" y="102"/>
                  </a:lnTo>
                  <a:lnTo>
                    <a:pt x="27" y="104"/>
                  </a:lnTo>
                  <a:lnTo>
                    <a:pt x="29" y="104"/>
                  </a:lnTo>
                  <a:lnTo>
                    <a:pt x="29" y="105"/>
                  </a:lnTo>
                  <a:lnTo>
                    <a:pt x="32" y="107"/>
                  </a:lnTo>
                  <a:lnTo>
                    <a:pt x="35" y="109"/>
                  </a:lnTo>
                  <a:lnTo>
                    <a:pt x="37" y="109"/>
                  </a:lnTo>
                  <a:lnTo>
                    <a:pt x="39" y="110"/>
                  </a:lnTo>
                  <a:lnTo>
                    <a:pt x="40" y="110"/>
                  </a:lnTo>
                  <a:lnTo>
                    <a:pt x="42" y="110"/>
                  </a:lnTo>
                  <a:lnTo>
                    <a:pt x="44" y="110"/>
                  </a:lnTo>
                  <a:lnTo>
                    <a:pt x="46" y="110"/>
                  </a:lnTo>
                  <a:lnTo>
                    <a:pt x="47" y="110"/>
                  </a:lnTo>
                  <a:lnTo>
                    <a:pt x="49" y="110"/>
                  </a:lnTo>
                  <a:lnTo>
                    <a:pt x="51" y="110"/>
                  </a:lnTo>
                  <a:lnTo>
                    <a:pt x="52" y="110"/>
                  </a:lnTo>
                  <a:lnTo>
                    <a:pt x="54" y="110"/>
                  </a:lnTo>
                  <a:lnTo>
                    <a:pt x="56" y="110"/>
                  </a:lnTo>
                  <a:lnTo>
                    <a:pt x="57" y="110"/>
                  </a:lnTo>
                  <a:lnTo>
                    <a:pt x="59" y="110"/>
                  </a:lnTo>
                  <a:lnTo>
                    <a:pt x="61" y="110"/>
                  </a:lnTo>
                  <a:lnTo>
                    <a:pt x="63" y="110"/>
                  </a:lnTo>
                  <a:lnTo>
                    <a:pt x="64" y="110"/>
                  </a:lnTo>
                  <a:lnTo>
                    <a:pt x="66" y="110"/>
                  </a:lnTo>
                  <a:lnTo>
                    <a:pt x="68" y="110"/>
                  </a:lnTo>
                  <a:lnTo>
                    <a:pt x="69" y="110"/>
                  </a:lnTo>
                  <a:lnTo>
                    <a:pt x="73" y="110"/>
                  </a:lnTo>
                  <a:lnTo>
                    <a:pt x="78" y="107"/>
                  </a:lnTo>
                  <a:lnTo>
                    <a:pt x="80" y="107"/>
                  </a:lnTo>
                  <a:lnTo>
                    <a:pt x="81" y="107"/>
                  </a:lnTo>
                  <a:lnTo>
                    <a:pt x="81" y="105"/>
                  </a:lnTo>
                  <a:lnTo>
                    <a:pt x="83" y="105"/>
                  </a:lnTo>
                  <a:lnTo>
                    <a:pt x="85" y="104"/>
                  </a:lnTo>
                  <a:lnTo>
                    <a:pt x="86" y="104"/>
                  </a:lnTo>
                  <a:lnTo>
                    <a:pt x="86" y="102"/>
                  </a:lnTo>
                  <a:lnTo>
                    <a:pt x="88" y="102"/>
                  </a:lnTo>
                  <a:lnTo>
                    <a:pt x="90" y="102"/>
                  </a:lnTo>
                  <a:lnTo>
                    <a:pt x="90" y="100"/>
                  </a:lnTo>
                  <a:lnTo>
                    <a:pt x="92" y="100"/>
                  </a:lnTo>
                  <a:lnTo>
                    <a:pt x="92" y="99"/>
                  </a:lnTo>
                  <a:lnTo>
                    <a:pt x="93" y="99"/>
                  </a:lnTo>
                  <a:lnTo>
                    <a:pt x="95" y="99"/>
                  </a:lnTo>
                  <a:lnTo>
                    <a:pt x="95" y="97"/>
                  </a:lnTo>
                  <a:lnTo>
                    <a:pt x="97" y="97"/>
                  </a:lnTo>
                  <a:lnTo>
                    <a:pt x="98" y="95"/>
                  </a:lnTo>
                  <a:lnTo>
                    <a:pt x="98" y="93"/>
                  </a:lnTo>
                  <a:lnTo>
                    <a:pt x="100" y="92"/>
                  </a:lnTo>
                  <a:lnTo>
                    <a:pt x="102" y="92"/>
                  </a:lnTo>
                  <a:lnTo>
                    <a:pt x="102" y="90"/>
                  </a:lnTo>
                  <a:lnTo>
                    <a:pt x="104" y="88"/>
                  </a:lnTo>
                  <a:lnTo>
                    <a:pt x="104" y="87"/>
                  </a:lnTo>
                  <a:lnTo>
                    <a:pt x="105" y="87"/>
                  </a:lnTo>
                  <a:lnTo>
                    <a:pt x="105" y="85"/>
                  </a:lnTo>
                  <a:lnTo>
                    <a:pt x="107" y="83"/>
                  </a:lnTo>
                  <a:lnTo>
                    <a:pt x="107" y="82"/>
                  </a:lnTo>
                  <a:lnTo>
                    <a:pt x="110" y="78"/>
                  </a:lnTo>
                  <a:lnTo>
                    <a:pt x="112" y="75"/>
                  </a:lnTo>
                  <a:lnTo>
                    <a:pt x="112" y="71"/>
                  </a:lnTo>
                  <a:lnTo>
                    <a:pt x="112" y="70"/>
                  </a:lnTo>
                  <a:lnTo>
                    <a:pt x="114" y="70"/>
                  </a:lnTo>
                  <a:lnTo>
                    <a:pt x="114" y="68"/>
                  </a:lnTo>
                  <a:lnTo>
                    <a:pt x="114" y="66"/>
                  </a:lnTo>
                  <a:lnTo>
                    <a:pt x="115" y="64"/>
                  </a:lnTo>
                  <a:lnTo>
                    <a:pt x="115" y="63"/>
                  </a:lnTo>
                  <a:lnTo>
                    <a:pt x="115" y="61"/>
                  </a:lnTo>
                  <a:lnTo>
                    <a:pt x="115" y="58"/>
                  </a:lnTo>
                  <a:lnTo>
                    <a:pt x="115" y="56"/>
                  </a:lnTo>
                  <a:lnTo>
                    <a:pt x="115" y="54"/>
                  </a:lnTo>
                  <a:lnTo>
                    <a:pt x="115" y="53"/>
                  </a:lnTo>
                  <a:lnTo>
                    <a:pt x="115" y="51"/>
                  </a:lnTo>
                  <a:lnTo>
                    <a:pt x="115" y="49"/>
                  </a:lnTo>
                  <a:lnTo>
                    <a:pt x="115" y="47"/>
                  </a:lnTo>
                  <a:lnTo>
                    <a:pt x="115" y="46"/>
                  </a:lnTo>
                  <a:lnTo>
                    <a:pt x="115" y="44"/>
                  </a:lnTo>
                  <a:lnTo>
                    <a:pt x="114" y="42"/>
                  </a:lnTo>
                  <a:lnTo>
                    <a:pt x="114" y="41"/>
                  </a:lnTo>
                  <a:lnTo>
                    <a:pt x="114" y="39"/>
                  </a:lnTo>
                  <a:lnTo>
                    <a:pt x="112" y="37"/>
                  </a:lnTo>
                  <a:lnTo>
                    <a:pt x="112" y="32"/>
                  </a:lnTo>
                  <a:lnTo>
                    <a:pt x="110" y="32"/>
                  </a:lnTo>
                  <a:lnTo>
                    <a:pt x="110" y="29"/>
                  </a:lnTo>
                  <a:lnTo>
                    <a:pt x="109" y="27"/>
                  </a:lnTo>
                  <a:lnTo>
                    <a:pt x="107" y="27"/>
                  </a:lnTo>
                  <a:lnTo>
                    <a:pt x="107" y="25"/>
                  </a:lnTo>
                  <a:lnTo>
                    <a:pt x="105" y="24"/>
                  </a:lnTo>
                  <a:lnTo>
                    <a:pt x="105" y="22"/>
                  </a:lnTo>
                  <a:lnTo>
                    <a:pt x="104" y="20"/>
                  </a:lnTo>
                  <a:lnTo>
                    <a:pt x="102" y="18"/>
                  </a:lnTo>
                  <a:lnTo>
                    <a:pt x="102" y="17"/>
                  </a:lnTo>
                  <a:lnTo>
                    <a:pt x="100" y="15"/>
                  </a:lnTo>
                  <a:lnTo>
                    <a:pt x="98" y="15"/>
                  </a:lnTo>
                  <a:lnTo>
                    <a:pt x="98" y="13"/>
                  </a:lnTo>
                  <a:lnTo>
                    <a:pt x="97" y="13"/>
                  </a:lnTo>
                  <a:lnTo>
                    <a:pt x="95" y="12"/>
                  </a:lnTo>
                  <a:lnTo>
                    <a:pt x="93" y="10"/>
                  </a:lnTo>
                  <a:lnTo>
                    <a:pt x="92" y="10"/>
                  </a:lnTo>
                  <a:lnTo>
                    <a:pt x="90" y="8"/>
                  </a:lnTo>
                  <a:lnTo>
                    <a:pt x="86" y="6"/>
                  </a:lnTo>
                  <a:lnTo>
                    <a:pt x="83" y="5"/>
                  </a:lnTo>
                  <a:close/>
                </a:path>
              </a:pathLst>
            </a:custGeom>
            <a:solidFill>
              <a:srgbClr val="808080"/>
            </a:solidFill>
            <a:ln w="9525">
              <a:noFill/>
              <a:round/>
              <a:headEnd/>
              <a:tailEnd/>
            </a:ln>
          </p:spPr>
          <p:txBody>
            <a:bodyPr/>
            <a:lstStyle/>
            <a:p>
              <a:endParaRPr lang="en-US"/>
            </a:p>
          </p:txBody>
        </p:sp>
        <p:sp>
          <p:nvSpPr>
            <p:cNvPr id="682" name="Rectangle 2853"/>
            <p:cNvSpPr>
              <a:spLocks noChangeArrowheads="1"/>
            </p:cNvSpPr>
            <p:nvPr/>
          </p:nvSpPr>
          <p:spPr bwMode="auto">
            <a:xfrm>
              <a:off x="3493" y="2702"/>
              <a:ext cx="133" cy="29"/>
            </a:xfrm>
            <a:prstGeom prst="rect">
              <a:avLst/>
            </a:prstGeom>
            <a:solidFill>
              <a:srgbClr val="BFBFBF"/>
            </a:solidFill>
            <a:ln w="9525">
              <a:noFill/>
              <a:miter lim="800000"/>
              <a:headEnd/>
              <a:tailEnd/>
            </a:ln>
          </p:spPr>
          <p:txBody>
            <a:bodyPr/>
            <a:lstStyle/>
            <a:p>
              <a:endParaRPr lang="fr-LU" b="1" baseline="-25000"/>
            </a:p>
          </p:txBody>
        </p:sp>
        <p:sp>
          <p:nvSpPr>
            <p:cNvPr id="683" name="Freeform 2854"/>
            <p:cNvSpPr>
              <a:spLocks/>
            </p:cNvSpPr>
            <p:nvPr/>
          </p:nvSpPr>
          <p:spPr bwMode="auto">
            <a:xfrm>
              <a:off x="3487" y="2697"/>
              <a:ext cx="142" cy="37"/>
            </a:xfrm>
            <a:custGeom>
              <a:avLst/>
              <a:gdLst>
                <a:gd name="T0" fmla="*/ 6 w 142"/>
                <a:gd name="T1" fmla="*/ 0 h 37"/>
                <a:gd name="T2" fmla="*/ 2 w 142"/>
                <a:gd name="T3" fmla="*/ 0 h 37"/>
                <a:gd name="T4" fmla="*/ 2 w 142"/>
                <a:gd name="T5" fmla="*/ 2 h 37"/>
                <a:gd name="T6" fmla="*/ 0 w 142"/>
                <a:gd name="T7" fmla="*/ 2 h 37"/>
                <a:gd name="T8" fmla="*/ 0 w 142"/>
                <a:gd name="T9" fmla="*/ 36 h 37"/>
                <a:gd name="T10" fmla="*/ 2 w 142"/>
                <a:gd name="T11" fmla="*/ 36 h 37"/>
                <a:gd name="T12" fmla="*/ 2 w 142"/>
                <a:gd name="T13" fmla="*/ 37 h 37"/>
                <a:gd name="T14" fmla="*/ 140 w 142"/>
                <a:gd name="T15" fmla="*/ 37 h 37"/>
                <a:gd name="T16" fmla="*/ 140 w 142"/>
                <a:gd name="T17" fmla="*/ 36 h 37"/>
                <a:gd name="T18" fmla="*/ 142 w 142"/>
                <a:gd name="T19" fmla="*/ 36 h 37"/>
                <a:gd name="T20" fmla="*/ 142 w 142"/>
                <a:gd name="T21" fmla="*/ 2 h 37"/>
                <a:gd name="T22" fmla="*/ 140 w 142"/>
                <a:gd name="T23" fmla="*/ 2 h 37"/>
                <a:gd name="T24" fmla="*/ 140 w 142"/>
                <a:gd name="T25" fmla="*/ 0 h 37"/>
                <a:gd name="T26" fmla="*/ 137 w 142"/>
                <a:gd name="T27" fmla="*/ 0 h 37"/>
                <a:gd name="T28" fmla="*/ 6 w 142"/>
                <a:gd name="T29" fmla="*/ 0 h 37"/>
                <a:gd name="T30" fmla="*/ 6 w 142"/>
                <a:gd name="T31" fmla="*/ 10 h 37"/>
                <a:gd name="T32" fmla="*/ 137 w 142"/>
                <a:gd name="T33" fmla="*/ 10 h 37"/>
                <a:gd name="T34" fmla="*/ 132 w 142"/>
                <a:gd name="T35" fmla="*/ 5 h 37"/>
                <a:gd name="T36" fmla="*/ 132 w 142"/>
                <a:gd name="T37" fmla="*/ 32 h 37"/>
                <a:gd name="T38" fmla="*/ 137 w 142"/>
                <a:gd name="T39" fmla="*/ 27 h 37"/>
                <a:gd name="T40" fmla="*/ 6 w 142"/>
                <a:gd name="T41" fmla="*/ 27 h 37"/>
                <a:gd name="T42" fmla="*/ 11 w 142"/>
                <a:gd name="T43" fmla="*/ 32 h 37"/>
                <a:gd name="T44" fmla="*/ 11 w 142"/>
                <a:gd name="T45" fmla="*/ 5 h 37"/>
                <a:gd name="T46" fmla="*/ 6 w 142"/>
                <a:gd name="T47" fmla="*/ 10 h 37"/>
                <a:gd name="T48" fmla="*/ 6 w 142"/>
                <a:gd name="T49" fmla="*/ 0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2"/>
                <a:gd name="T76" fmla="*/ 0 h 37"/>
                <a:gd name="T77" fmla="*/ 142 w 142"/>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2" h="37">
                  <a:moveTo>
                    <a:pt x="6" y="0"/>
                  </a:moveTo>
                  <a:lnTo>
                    <a:pt x="2" y="0"/>
                  </a:lnTo>
                  <a:lnTo>
                    <a:pt x="2" y="2"/>
                  </a:lnTo>
                  <a:lnTo>
                    <a:pt x="0" y="2"/>
                  </a:lnTo>
                  <a:lnTo>
                    <a:pt x="0" y="36"/>
                  </a:lnTo>
                  <a:lnTo>
                    <a:pt x="2" y="36"/>
                  </a:lnTo>
                  <a:lnTo>
                    <a:pt x="2" y="37"/>
                  </a:lnTo>
                  <a:lnTo>
                    <a:pt x="140" y="37"/>
                  </a:lnTo>
                  <a:lnTo>
                    <a:pt x="140" y="36"/>
                  </a:lnTo>
                  <a:lnTo>
                    <a:pt x="142" y="36"/>
                  </a:lnTo>
                  <a:lnTo>
                    <a:pt x="142" y="2"/>
                  </a:lnTo>
                  <a:lnTo>
                    <a:pt x="140" y="2"/>
                  </a:lnTo>
                  <a:lnTo>
                    <a:pt x="140" y="0"/>
                  </a:lnTo>
                  <a:lnTo>
                    <a:pt x="137" y="0"/>
                  </a:lnTo>
                  <a:lnTo>
                    <a:pt x="6" y="0"/>
                  </a:lnTo>
                  <a:lnTo>
                    <a:pt x="6" y="10"/>
                  </a:lnTo>
                  <a:lnTo>
                    <a:pt x="137" y="10"/>
                  </a:lnTo>
                  <a:lnTo>
                    <a:pt x="132" y="5"/>
                  </a:lnTo>
                  <a:lnTo>
                    <a:pt x="132" y="32"/>
                  </a:lnTo>
                  <a:lnTo>
                    <a:pt x="137" y="27"/>
                  </a:lnTo>
                  <a:lnTo>
                    <a:pt x="6" y="27"/>
                  </a:lnTo>
                  <a:lnTo>
                    <a:pt x="11" y="32"/>
                  </a:lnTo>
                  <a:lnTo>
                    <a:pt x="11" y="5"/>
                  </a:lnTo>
                  <a:lnTo>
                    <a:pt x="6" y="10"/>
                  </a:lnTo>
                  <a:lnTo>
                    <a:pt x="6" y="0"/>
                  </a:lnTo>
                  <a:close/>
                </a:path>
              </a:pathLst>
            </a:custGeom>
            <a:solidFill>
              <a:srgbClr val="000000"/>
            </a:solidFill>
            <a:ln w="9525">
              <a:noFill/>
              <a:round/>
              <a:headEnd/>
              <a:tailEnd/>
            </a:ln>
          </p:spPr>
          <p:txBody>
            <a:bodyPr/>
            <a:lstStyle/>
            <a:p>
              <a:endParaRPr lang="en-US"/>
            </a:p>
          </p:txBody>
        </p:sp>
        <p:sp>
          <p:nvSpPr>
            <p:cNvPr id="684" name="Freeform 2855"/>
            <p:cNvSpPr>
              <a:spLocks/>
            </p:cNvSpPr>
            <p:nvPr/>
          </p:nvSpPr>
          <p:spPr bwMode="auto">
            <a:xfrm>
              <a:off x="2637" y="2937"/>
              <a:ext cx="119" cy="109"/>
            </a:xfrm>
            <a:custGeom>
              <a:avLst/>
              <a:gdLst>
                <a:gd name="T0" fmla="*/ 42 w 119"/>
                <a:gd name="T1" fmla="*/ 2 h 109"/>
                <a:gd name="T2" fmla="*/ 49 w 119"/>
                <a:gd name="T3" fmla="*/ 2 h 109"/>
                <a:gd name="T4" fmla="*/ 54 w 119"/>
                <a:gd name="T5" fmla="*/ 0 h 109"/>
                <a:gd name="T6" fmla="*/ 59 w 119"/>
                <a:gd name="T7" fmla="*/ 0 h 109"/>
                <a:gd name="T8" fmla="*/ 64 w 119"/>
                <a:gd name="T9" fmla="*/ 0 h 109"/>
                <a:gd name="T10" fmla="*/ 70 w 119"/>
                <a:gd name="T11" fmla="*/ 2 h 109"/>
                <a:gd name="T12" fmla="*/ 76 w 119"/>
                <a:gd name="T13" fmla="*/ 4 h 109"/>
                <a:gd name="T14" fmla="*/ 82 w 119"/>
                <a:gd name="T15" fmla="*/ 5 h 109"/>
                <a:gd name="T16" fmla="*/ 85 w 119"/>
                <a:gd name="T17" fmla="*/ 5 h 109"/>
                <a:gd name="T18" fmla="*/ 88 w 119"/>
                <a:gd name="T19" fmla="*/ 9 h 109"/>
                <a:gd name="T20" fmla="*/ 92 w 119"/>
                <a:gd name="T21" fmla="*/ 10 h 109"/>
                <a:gd name="T22" fmla="*/ 95 w 119"/>
                <a:gd name="T23" fmla="*/ 14 h 109"/>
                <a:gd name="T24" fmla="*/ 100 w 119"/>
                <a:gd name="T25" fmla="*/ 16 h 109"/>
                <a:gd name="T26" fmla="*/ 102 w 119"/>
                <a:gd name="T27" fmla="*/ 19 h 109"/>
                <a:gd name="T28" fmla="*/ 107 w 119"/>
                <a:gd name="T29" fmla="*/ 22 h 109"/>
                <a:gd name="T30" fmla="*/ 112 w 119"/>
                <a:gd name="T31" fmla="*/ 33 h 109"/>
                <a:gd name="T32" fmla="*/ 117 w 119"/>
                <a:gd name="T33" fmla="*/ 43 h 109"/>
                <a:gd name="T34" fmla="*/ 117 w 119"/>
                <a:gd name="T35" fmla="*/ 48 h 109"/>
                <a:gd name="T36" fmla="*/ 119 w 119"/>
                <a:gd name="T37" fmla="*/ 53 h 109"/>
                <a:gd name="T38" fmla="*/ 119 w 119"/>
                <a:gd name="T39" fmla="*/ 56 h 109"/>
                <a:gd name="T40" fmla="*/ 119 w 119"/>
                <a:gd name="T41" fmla="*/ 60 h 109"/>
                <a:gd name="T42" fmla="*/ 117 w 119"/>
                <a:gd name="T43" fmla="*/ 65 h 109"/>
                <a:gd name="T44" fmla="*/ 116 w 119"/>
                <a:gd name="T45" fmla="*/ 70 h 109"/>
                <a:gd name="T46" fmla="*/ 114 w 119"/>
                <a:gd name="T47" fmla="*/ 77 h 109"/>
                <a:gd name="T48" fmla="*/ 112 w 119"/>
                <a:gd name="T49" fmla="*/ 82 h 109"/>
                <a:gd name="T50" fmla="*/ 111 w 119"/>
                <a:gd name="T51" fmla="*/ 85 h 109"/>
                <a:gd name="T52" fmla="*/ 107 w 119"/>
                <a:gd name="T53" fmla="*/ 87 h 109"/>
                <a:gd name="T54" fmla="*/ 104 w 119"/>
                <a:gd name="T55" fmla="*/ 91 h 109"/>
                <a:gd name="T56" fmla="*/ 102 w 119"/>
                <a:gd name="T57" fmla="*/ 96 h 109"/>
                <a:gd name="T58" fmla="*/ 97 w 119"/>
                <a:gd name="T59" fmla="*/ 97 h 109"/>
                <a:gd name="T60" fmla="*/ 93 w 119"/>
                <a:gd name="T61" fmla="*/ 101 h 109"/>
                <a:gd name="T62" fmla="*/ 76 w 119"/>
                <a:gd name="T63" fmla="*/ 106 h 109"/>
                <a:gd name="T64" fmla="*/ 70 w 119"/>
                <a:gd name="T65" fmla="*/ 108 h 109"/>
                <a:gd name="T66" fmla="*/ 64 w 119"/>
                <a:gd name="T67" fmla="*/ 109 h 109"/>
                <a:gd name="T68" fmla="*/ 61 w 119"/>
                <a:gd name="T69" fmla="*/ 108 h 109"/>
                <a:gd name="T70" fmla="*/ 59 w 119"/>
                <a:gd name="T71" fmla="*/ 109 h 109"/>
                <a:gd name="T72" fmla="*/ 56 w 119"/>
                <a:gd name="T73" fmla="*/ 108 h 109"/>
                <a:gd name="T74" fmla="*/ 51 w 119"/>
                <a:gd name="T75" fmla="*/ 108 h 109"/>
                <a:gd name="T76" fmla="*/ 46 w 119"/>
                <a:gd name="T77" fmla="*/ 106 h 109"/>
                <a:gd name="T78" fmla="*/ 41 w 119"/>
                <a:gd name="T79" fmla="*/ 106 h 109"/>
                <a:gd name="T80" fmla="*/ 32 w 119"/>
                <a:gd name="T81" fmla="*/ 101 h 109"/>
                <a:gd name="T82" fmla="*/ 27 w 119"/>
                <a:gd name="T83" fmla="*/ 99 h 109"/>
                <a:gd name="T84" fmla="*/ 24 w 119"/>
                <a:gd name="T85" fmla="*/ 96 h 109"/>
                <a:gd name="T86" fmla="*/ 20 w 119"/>
                <a:gd name="T87" fmla="*/ 92 h 109"/>
                <a:gd name="T88" fmla="*/ 15 w 119"/>
                <a:gd name="T89" fmla="*/ 89 h 109"/>
                <a:gd name="T90" fmla="*/ 12 w 119"/>
                <a:gd name="T91" fmla="*/ 82 h 109"/>
                <a:gd name="T92" fmla="*/ 3 w 119"/>
                <a:gd name="T93" fmla="*/ 70 h 109"/>
                <a:gd name="T94" fmla="*/ 3 w 119"/>
                <a:gd name="T95" fmla="*/ 65 h 109"/>
                <a:gd name="T96" fmla="*/ 0 w 119"/>
                <a:gd name="T97" fmla="*/ 60 h 109"/>
                <a:gd name="T98" fmla="*/ 0 w 119"/>
                <a:gd name="T99" fmla="*/ 55 h 109"/>
                <a:gd name="T100" fmla="*/ 0 w 119"/>
                <a:gd name="T101" fmla="*/ 50 h 109"/>
                <a:gd name="T102" fmla="*/ 1 w 119"/>
                <a:gd name="T103" fmla="*/ 45 h 109"/>
                <a:gd name="T104" fmla="*/ 0 w 119"/>
                <a:gd name="T105" fmla="*/ 43 h 109"/>
                <a:gd name="T106" fmla="*/ 3 w 119"/>
                <a:gd name="T107" fmla="*/ 38 h 109"/>
                <a:gd name="T108" fmla="*/ 5 w 119"/>
                <a:gd name="T109" fmla="*/ 34 h 109"/>
                <a:gd name="T110" fmla="*/ 7 w 119"/>
                <a:gd name="T111" fmla="*/ 31 h 109"/>
                <a:gd name="T112" fmla="*/ 7 w 119"/>
                <a:gd name="T113" fmla="*/ 26 h 109"/>
                <a:gd name="T114" fmla="*/ 10 w 119"/>
                <a:gd name="T115" fmla="*/ 22 h 109"/>
                <a:gd name="T116" fmla="*/ 13 w 119"/>
                <a:gd name="T117" fmla="*/ 19 h 109"/>
                <a:gd name="T118" fmla="*/ 15 w 119"/>
                <a:gd name="T119" fmla="*/ 16 h 109"/>
                <a:gd name="T120" fmla="*/ 20 w 119"/>
                <a:gd name="T121" fmla="*/ 12 h 109"/>
                <a:gd name="T122" fmla="*/ 25 w 119"/>
                <a:gd name="T123" fmla="*/ 7 h 1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9"/>
                <a:gd name="T187" fmla="*/ 0 h 109"/>
                <a:gd name="T188" fmla="*/ 119 w 119"/>
                <a:gd name="T189" fmla="*/ 109 h 1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9" h="109">
                  <a:moveTo>
                    <a:pt x="34" y="5"/>
                  </a:moveTo>
                  <a:lnTo>
                    <a:pt x="41" y="2"/>
                  </a:lnTo>
                  <a:lnTo>
                    <a:pt x="42" y="2"/>
                  </a:lnTo>
                  <a:lnTo>
                    <a:pt x="46" y="2"/>
                  </a:lnTo>
                  <a:lnTo>
                    <a:pt x="49" y="0"/>
                  </a:lnTo>
                  <a:lnTo>
                    <a:pt x="49" y="2"/>
                  </a:lnTo>
                  <a:lnTo>
                    <a:pt x="51" y="0"/>
                  </a:lnTo>
                  <a:lnTo>
                    <a:pt x="53" y="2"/>
                  </a:lnTo>
                  <a:lnTo>
                    <a:pt x="54" y="0"/>
                  </a:lnTo>
                  <a:lnTo>
                    <a:pt x="56" y="0"/>
                  </a:lnTo>
                  <a:lnTo>
                    <a:pt x="58" y="0"/>
                  </a:lnTo>
                  <a:lnTo>
                    <a:pt x="59" y="0"/>
                  </a:lnTo>
                  <a:lnTo>
                    <a:pt x="61" y="0"/>
                  </a:lnTo>
                  <a:lnTo>
                    <a:pt x="63" y="0"/>
                  </a:lnTo>
                  <a:lnTo>
                    <a:pt x="64" y="0"/>
                  </a:lnTo>
                  <a:lnTo>
                    <a:pt x="66" y="2"/>
                  </a:lnTo>
                  <a:lnTo>
                    <a:pt x="68" y="2"/>
                  </a:lnTo>
                  <a:lnTo>
                    <a:pt x="70" y="2"/>
                  </a:lnTo>
                  <a:lnTo>
                    <a:pt x="73" y="2"/>
                  </a:lnTo>
                  <a:lnTo>
                    <a:pt x="75" y="2"/>
                  </a:lnTo>
                  <a:lnTo>
                    <a:pt x="76" y="4"/>
                  </a:lnTo>
                  <a:lnTo>
                    <a:pt x="78" y="4"/>
                  </a:lnTo>
                  <a:lnTo>
                    <a:pt x="80" y="4"/>
                  </a:lnTo>
                  <a:lnTo>
                    <a:pt x="82" y="5"/>
                  </a:lnTo>
                  <a:lnTo>
                    <a:pt x="83" y="5"/>
                  </a:lnTo>
                  <a:lnTo>
                    <a:pt x="83" y="7"/>
                  </a:lnTo>
                  <a:lnTo>
                    <a:pt x="85" y="5"/>
                  </a:lnTo>
                  <a:lnTo>
                    <a:pt x="87" y="7"/>
                  </a:lnTo>
                  <a:lnTo>
                    <a:pt x="88" y="7"/>
                  </a:lnTo>
                  <a:lnTo>
                    <a:pt x="88" y="9"/>
                  </a:lnTo>
                  <a:lnTo>
                    <a:pt x="90" y="9"/>
                  </a:lnTo>
                  <a:lnTo>
                    <a:pt x="90" y="10"/>
                  </a:lnTo>
                  <a:lnTo>
                    <a:pt x="92" y="10"/>
                  </a:lnTo>
                  <a:lnTo>
                    <a:pt x="93" y="10"/>
                  </a:lnTo>
                  <a:lnTo>
                    <a:pt x="95" y="12"/>
                  </a:lnTo>
                  <a:lnTo>
                    <a:pt x="95" y="14"/>
                  </a:lnTo>
                  <a:lnTo>
                    <a:pt x="97" y="14"/>
                  </a:lnTo>
                  <a:lnTo>
                    <a:pt x="99" y="16"/>
                  </a:lnTo>
                  <a:lnTo>
                    <a:pt x="100" y="16"/>
                  </a:lnTo>
                  <a:lnTo>
                    <a:pt x="100" y="17"/>
                  </a:lnTo>
                  <a:lnTo>
                    <a:pt x="102" y="17"/>
                  </a:lnTo>
                  <a:lnTo>
                    <a:pt x="102" y="19"/>
                  </a:lnTo>
                  <a:lnTo>
                    <a:pt x="104" y="19"/>
                  </a:lnTo>
                  <a:lnTo>
                    <a:pt x="105" y="22"/>
                  </a:lnTo>
                  <a:lnTo>
                    <a:pt x="107" y="22"/>
                  </a:lnTo>
                  <a:lnTo>
                    <a:pt x="107" y="26"/>
                  </a:lnTo>
                  <a:lnTo>
                    <a:pt x="109" y="26"/>
                  </a:lnTo>
                  <a:lnTo>
                    <a:pt x="112" y="33"/>
                  </a:lnTo>
                  <a:lnTo>
                    <a:pt x="116" y="38"/>
                  </a:lnTo>
                  <a:lnTo>
                    <a:pt x="116" y="39"/>
                  </a:lnTo>
                  <a:lnTo>
                    <a:pt x="117" y="43"/>
                  </a:lnTo>
                  <a:lnTo>
                    <a:pt x="116" y="45"/>
                  </a:lnTo>
                  <a:lnTo>
                    <a:pt x="117" y="46"/>
                  </a:lnTo>
                  <a:lnTo>
                    <a:pt x="117" y="48"/>
                  </a:lnTo>
                  <a:lnTo>
                    <a:pt x="117" y="50"/>
                  </a:lnTo>
                  <a:lnTo>
                    <a:pt x="117" y="51"/>
                  </a:lnTo>
                  <a:lnTo>
                    <a:pt x="119" y="53"/>
                  </a:lnTo>
                  <a:lnTo>
                    <a:pt x="117" y="53"/>
                  </a:lnTo>
                  <a:lnTo>
                    <a:pt x="119" y="55"/>
                  </a:lnTo>
                  <a:lnTo>
                    <a:pt x="119" y="56"/>
                  </a:lnTo>
                  <a:lnTo>
                    <a:pt x="119" y="58"/>
                  </a:lnTo>
                  <a:lnTo>
                    <a:pt x="117" y="60"/>
                  </a:lnTo>
                  <a:lnTo>
                    <a:pt x="119" y="60"/>
                  </a:lnTo>
                  <a:lnTo>
                    <a:pt x="117" y="62"/>
                  </a:lnTo>
                  <a:lnTo>
                    <a:pt x="119" y="62"/>
                  </a:lnTo>
                  <a:lnTo>
                    <a:pt x="117" y="65"/>
                  </a:lnTo>
                  <a:lnTo>
                    <a:pt x="117" y="67"/>
                  </a:lnTo>
                  <a:lnTo>
                    <a:pt x="117" y="68"/>
                  </a:lnTo>
                  <a:lnTo>
                    <a:pt x="116" y="70"/>
                  </a:lnTo>
                  <a:lnTo>
                    <a:pt x="116" y="72"/>
                  </a:lnTo>
                  <a:lnTo>
                    <a:pt x="116" y="74"/>
                  </a:lnTo>
                  <a:lnTo>
                    <a:pt x="114" y="77"/>
                  </a:lnTo>
                  <a:lnTo>
                    <a:pt x="114" y="79"/>
                  </a:lnTo>
                  <a:lnTo>
                    <a:pt x="112" y="79"/>
                  </a:lnTo>
                  <a:lnTo>
                    <a:pt x="112" y="82"/>
                  </a:lnTo>
                  <a:lnTo>
                    <a:pt x="111" y="82"/>
                  </a:lnTo>
                  <a:lnTo>
                    <a:pt x="111" y="84"/>
                  </a:lnTo>
                  <a:lnTo>
                    <a:pt x="111" y="85"/>
                  </a:lnTo>
                  <a:lnTo>
                    <a:pt x="109" y="85"/>
                  </a:lnTo>
                  <a:lnTo>
                    <a:pt x="109" y="87"/>
                  </a:lnTo>
                  <a:lnTo>
                    <a:pt x="107" y="87"/>
                  </a:lnTo>
                  <a:lnTo>
                    <a:pt x="107" y="89"/>
                  </a:lnTo>
                  <a:lnTo>
                    <a:pt x="105" y="91"/>
                  </a:lnTo>
                  <a:lnTo>
                    <a:pt x="104" y="91"/>
                  </a:lnTo>
                  <a:lnTo>
                    <a:pt x="104" y="94"/>
                  </a:lnTo>
                  <a:lnTo>
                    <a:pt x="102" y="94"/>
                  </a:lnTo>
                  <a:lnTo>
                    <a:pt x="102" y="96"/>
                  </a:lnTo>
                  <a:lnTo>
                    <a:pt x="100" y="96"/>
                  </a:lnTo>
                  <a:lnTo>
                    <a:pt x="99" y="97"/>
                  </a:lnTo>
                  <a:lnTo>
                    <a:pt x="97" y="97"/>
                  </a:lnTo>
                  <a:lnTo>
                    <a:pt x="95" y="97"/>
                  </a:lnTo>
                  <a:lnTo>
                    <a:pt x="93" y="99"/>
                  </a:lnTo>
                  <a:lnTo>
                    <a:pt x="93" y="101"/>
                  </a:lnTo>
                  <a:lnTo>
                    <a:pt x="87" y="103"/>
                  </a:lnTo>
                  <a:lnTo>
                    <a:pt x="78" y="106"/>
                  </a:lnTo>
                  <a:lnTo>
                    <a:pt x="76" y="106"/>
                  </a:lnTo>
                  <a:lnTo>
                    <a:pt x="75" y="108"/>
                  </a:lnTo>
                  <a:lnTo>
                    <a:pt x="73" y="106"/>
                  </a:lnTo>
                  <a:lnTo>
                    <a:pt x="70" y="108"/>
                  </a:lnTo>
                  <a:lnTo>
                    <a:pt x="68" y="108"/>
                  </a:lnTo>
                  <a:lnTo>
                    <a:pt x="66" y="108"/>
                  </a:lnTo>
                  <a:lnTo>
                    <a:pt x="64" y="109"/>
                  </a:lnTo>
                  <a:lnTo>
                    <a:pt x="64" y="108"/>
                  </a:lnTo>
                  <a:lnTo>
                    <a:pt x="63" y="109"/>
                  </a:lnTo>
                  <a:lnTo>
                    <a:pt x="61" y="108"/>
                  </a:lnTo>
                  <a:lnTo>
                    <a:pt x="61" y="109"/>
                  </a:lnTo>
                  <a:lnTo>
                    <a:pt x="59" y="108"/>
                  </a:lnTo>
                  <a:lnTo>
                    <a:pt x="59" y="109"/>
                  </a:lnTo>
                  <a:lnTo>
                    <a:pt x="58" y="108"/>
                  </a:lnTo>
                  <a:lnTo>
                    <a:pt x="58" y="109"/>
                  </a:lnTo>
                  <a:lnTo>
                    <a:pt x="56" y="108"/>
                  </a:lnTo>
                  <a:lnTo>
                    <a:pt x="56" y="109"/>
                  </a:lnTo>
                  <a:lnTo>
                    <a:pt x="53" y="108"/>
                  </a:lnTo>
                  <a:lnTo>
                    <a:pt x="51" y="108"/>
                  </a:lnTo>
                  <a:lnTo>
                    <a:pt x="51" y="106"/>
                  </a:lnTo>
                  <a:lnTo>
                    <a:pt x="49" y="106"/>
                  </a:lnTo>
                  <a:lnTo>
                    <a:pt x="46" y="106"/>
                  </a:lnTo>
                  <a:lnTo>
                    <a:pt x="44" y="106"/>
                  </a:lnTo>
                  <a:lnTo>
                    <a:pt x="41" y="104"/>
                  </a:lnTo>
                  <a:lnTo>
                    <a:pt x="41" y="106"/>
                  </a:lnTo>
                  <a:lnTo>
                    <a:pt x="39" y="104"/>
                  </a:lnTo>
                  <a:lnTo>
                    <a:pt x="36" y="103"/>
                  </a:lnTo>
                  <a:lnTo>
                    <a:pt x="32" y="101"/>
                  </a:lnTo>
                  <a:lnTo>
                    <a:pt x="32" y="99"/>
                  </a:lnTo>
                  <a:lnTo>
                    <a:pt x="29" y="99"/>
                  </a:lnTo>
                  <a:lnTo>
                    <a:pt x="27" y="99"/>
                  </a:lnTo>
                  <a:lnTo>
                    <a:pt x="25" y="97"/>
                  </a:lnTo>
                  <a:lnTo>
                    <a:pt x="25" y="96"/>
                  </a:lnTo>
                  <a:lnTo>
                    <a:pt x="24" y="96"/>
                  </a:lnTo>
                  <a:lnTo>
                    <a:pt x="22" y="94"/>
                  </a:lnTo>
                  <a:lnTo>
                    <a:pt x="20" y="94"/>
                  </a:lnTo>
                  <a:lnTo>
                    <a:pt x="20" y="92"/>
                  </a:lnTo>
                  <a:lnTo>
                    <a:pt x="17" y="91"/>
                  </a:lnTo>
                  <a:lnTo>
                    <a:pt x="17" y="89"/>
                  </a:lnTo>
                  <a:lnTo>
                    <a:pt x="15" y="89"/>
                  </a:lnTo>
                  <a:lnTo>
                    <a:pt x="15" y="87"/>
                  </a:lnTo>
                  <a:lnTo>
                    <a:pt x="13" y="85"/>
                  </a:lnTo>
                  <a:lnTo>
                    <a:pt x="12" y="82"/>
                  </a:lnTo>
                  <a:lnTo>
                    <a:pt x="10" y="82"/>
                  </a:lnTo>
                  <a:lnTo>
                    <a:pt x="7" y="75"/>
                  </a:lnTo>
                  <a:lnTo>
                    <a:pt x="3" y="70"/>
                  </a:lnTo>
                  <a:lnTo>
                    <a:pt x="5" y="68"/>
                  </a:lnTo>
                  <a:lnTo>
                    <a:pt x="1" y="65"/>
                  </a:lnTo>
                  <a:lnTo>
                    <a:pt x="3" y="65"/>
                  </a:lnTo>
                  <a:lnTo>
                    <a:pt x="1" y="62"/>
                  </a:lnTo>
                  <a:lnTo>
                    <a:pt x="1" y="60"/>
                  </a:lnTo>
                  <a:lnTo>
                    <a:pt x="0" y="60"/>
                  </a:lnTo>
                  <a:lnTo>
                    <a:pt x="0" y="58"/>
                  </a:lnTo>
                  <a:lnTo>
                    <a:pt x="0" y="56"/>
                  </a:lnTo>
                  <a:lnTo>
                    <a:pt x="0" y="55"/>
                  </a:lnTo>
                  <a:lnTo>
                    <a:pt x="0" y="53"/>
                  </a:lnTo>
                  <a:lnTo>
                    <a:pt x="0" y="51"/>
                  </a:lnTo>
                  <a:lnTo>
                    <a:pt x="0" y="50"/>
                  </a:lnTo>
                  <a:lnTo>
                    <a:pt x="0" y="48"/>
                  </a:lnTo>
                  <a:lnTo>
                    <a:pt x="0" y="46"/>
                  </a:lnTo>
                  <a:lnTo>
                    <a:pt x="1" y="45"/>
                  </a:lnTo>
                  <a:lnTo>
                    <a:pt x="0" y="45"/>
                  </a:lnTo>
                  <a:lnTo>
                    <a:pt x="1" y="43"/>
                  </a:lnTo>
                  <a:lnTo>
                    <a:pt x="0" y="43"/>
                  </a:lnTo>
                  <a:lnTo>
                    <a:pt x="1" y="39"/>
                  </a:lnTo>
                  <a:lnTo>
                    <a:pt x="3" y="39"/>
                  </a:lnTo>
                  <a:lnTo>
                    <a:pt x="3" y="38"/>
                  </a:lnTo>
                  <a:lnTo>
                    <a:pt x="3" y="36"/>
                  </a:lnTo>
                  <a:lnTo>
                    <a:pt x="3" y="34"/>
                  </a:lnTo>
                  <a:lnTo>
                    <a:pt x="5" y="34"/>
                  </a:lnTo>
                  <a:lnTo>
                    <a:pt x="7" y="33"/>
                  </a:lnTo>
                  <a:lnTo>
                    <a:pt x="5" y="31"/>
                  </a:lnTo>
                  <a:lnTo>
                    <a:pt x="7" y="31"/>
                  </a:lnTo>
                  <a:lnTo>
                    <a:pt x="7" y="28"/>
                  </a:lnTo>
                  <a:lnTo>
                    <a:pt x="8" y="28"/>
                  </a:lnTo>
                  <a:lnTo>
                    <a:pt x="7" y="26"/>
                  </a:lnTo>
                  <a:lnTo>
                    <a:pt x="8" y="26"/>
                  </a:lnTo>
                  <a:lnTo>
                    <a:pt x="8" y="24"/>
                  </a:lnTo>
                  <a:lnTo>
                    <a:pt x="10" y="22"/>
                  </a:lnTo>
                  <a:lnTo>
                    <a:pt x="12" y="22"/>
                  </a:lnTo>
                  <a:lnTo>
                    <a:pt x="12" y="21"/>
                  </a:lnTo>
                  <a:lnTo>
                    <a:pt x="13" y="19"/>
                  </a:lnTo>
                  <a:lnTo>
                    <a:pt x="15" y="19"/>
                  </a:lnTo>
                  <a:lnTo>
                    <a:pt x="15" y="17"/>
                  </a:lnTo>
                  <a:lnTo>
                    <a:pt x="15" y="16"/>
                  </a:lnTo>
                  <a:lnTo>
                    <a:pt x="18" y="14"/>
                  </a:lnTo>
                  <a:lnTo>
                    <a:pt x="20" y="14"/>
                  </a:lnTo>
                  <a:lnTo>
                    <a:pt x="20" y="12"/>
                  </a:lnTo>
                  <a:lnTo>
                    <a:pt x="22" y="10"/>
                  </a:lnTo>
                  <a:lnTo>
                    <a:pt x="25" y="9"/>
                  </a:lnTo>
                  <a:lnTo>
                    <a:pt x="25" y="7"/>
                  </a:lnTo>
                  <a:lnTo>
                    <a:pt x="34" y="5"/>
                  </a:lnTo>
                  <a:close/>
                </a:path>
              </a:pathLst>
            </a:custGeom>
            <a:solidFill>
              <a:srgbClr val="808080"/>
            </a:solidFill>
            <a:ln w="9525">
              <a:noFill/>
              <a:round/>
              <a:headEnd/>
              <a:tailEnd/>
            </a:ln>
          </p:spPr>
          <p:txBody>
            <a:bodyPr/>
            <a:lstStyle/>
            <a:p>
              <a:endParaRPr lang="en-US"/>
            </a:p>
          </p:txBody>
        </p:sp>
        <p:sp>
          <p:nvSpPr>
            <p:cNvPr id="685" name="Freeform 2856"/>
            <p:cNvSpPr>
              <a:spLocks/>
            </p:cNvSpPr>
            <p:nvPr/>
          </p:nvSpPr>
          <p:spPr bwMode="auto">
            <a:xfrm>
              <a:off x="2722" y="2929"/>
              <a:ext cx="135" cy="93"/>
            </a:xfrm>
            <a:custGeom>
              <a:avLst/>
              <a:gdLst>
                <a:gd name="T0" fmla="*/ 10 w 135"/>
                <a:gd name="T1" fmla="*/ 30 h 93"/>
                <a:gd name="T2" fmla="*/ 15 w 135"/>
                <a:gd name="T3" fmla="*/ 24 h 93"/>
                <a:gd name="T4" fmla="*/ 19 w 135"/>
                <a:gd name="T5" fmla="*/ 20 h 93"/>
                <a:gd name="T6" fmla="*/ 24 w 135"/>
                <a:gd name="T7" fmla="*/ 18 h 93"/>
                <a:gd name="T8" fmla="*/ 26 w 135"/>
                <a:gd name="T9" fmla="*/ 15 h 93"/>
                <a:gd name="T10" fmla="*/ 31 w 135"/>
                <a:gd name="T11" fmla="*/ 13 h 93"/>
                <a:gd name="T12" fmla="*/ 43 w 135"/>
                <a:gd name="T13" fmla="*/ 7 h 93"/>
                <a:gd name="T14" fmla="*/ 58 w 135"/>
                <a:gd name="T15" fmla="*/ 1 h 93"/>
                <a:gd name="T16" fmla="*/ 63 w 135"/>
                <a:gd name="T17" fmla="*/ 1 h 93"/>
                <a:gd name="T18" fmla="*/ 68 w 135"/>
                <a:gd name="T19" fmla="*/ 0 h 93"/>
                <a:gd name="T20" fmla="*/ 73 w 135"/>
                <a:gd name="T21" fmla="*/ 0 h 93"/>
                <a:gd name="T22" fmla="*/ 78 w 135"/>
                <a:gd name="T23" fmla="*/ 0 h 93"/>
                <a:gd name="T24" fmla="*/ 89 w 135"/>
                <a:gd name="T25" fmla="*/ 0 h 93"/>
                <a:gd name="T26" fmla="*/ 102 w 135"/>
                <a:gd name="T27" fmla="*/ 3 h 93"/>
                <a:gd name="T28" fmla="*/ 109 w 135"/>
                <a:gd name="T29" fmla="*/ 5 h 93"/>
                <a:gd name="T30" fmla="*/ 114 w 135"/>
                <a:gd name="T31" fmla="*/ 7 h 93"/>
                <a:gd name="T32" fmla="*/ 119 w 135"/>
                <a:gd name="T33" fmla="*/ 10 h 93"/>
                <a:gd name="T34" fmla="*/ 124 w 135"/>
                <a:gd name="T35" fmla="*/ 13 h 93"/>
                <a:gd name="T36" fmla="*/ 126 w 135"/>
                <a:gd name="T37" fmla="*/ 17 h 93"/>
                <a:gd name="T38" fmla="*/ 131 w 135"/>
                <a:gd name="T39" fmla="*/ 24 h 93"/>
                <a:gd name="T40" fmla="*/ 133 w 135"/>
                <a:gd name="T41" fmla="*/ 29 h 93"/>
                <a:gd name="T42" fmla="*/ 135 w 135"/>
                <a:gd name="T43" fmla="*/ 34 h 93"/>
                <a:gd name="T44" fmla="*/ 135 w 135"/>
                <a:gd name="T45" fmla="*/ 39 h 93"/>
                <a:gd name="T46" fmla="*/ 133 w 135"/>
                <a:gd name="T47" fmla="*/ 44 h 93"/>
                <a:gd name="T48" fmla="*/ 131 w 135"/>
                <a:gd name="T49" fmla="*/ 51 h 93"/>
                <a:gd name="T50" fmla="*/ 124 w 135"/>
                <a:gd name="T51" fmla="*/ 63 h 93"/>
                <a:gd name="T52" fmla="*/ 119 w 135"/>
                <a:gd name="T53" fmla="*/ 68 h 93"/>
                <a:gd name="T54" fmla="*/ 116 w 135"/>
                <a:gd name="T55" fmla="*/ 71 h 93"/>
                <a:gd name="T56" fmla="*/ 112 w 135"/>
                <a:gd name="T57" fmla="*/ 73 h 93"/>
                <a:gd name="T58" fmla="*/ 109 w 135"/>
                <a:gd name="T59" fmla="*/ 75 h 93"/>
                <a:gd name="T60" fmla="*/ 106 w 135"/>
                <a:gd name="T61" fmla="*/ 78 h 93"/>
                <a:gd name="T62" fmla="*/ 101 w 135"/>
                <a:gd name="T63" fmla="*/ 82 h 93"/>
                <a:gd name="T64" fmla="*/ 94 w 135"/>
                <a:gd name="T65" fmla="*/ 85 h 93"/>
                <a:gd name="T66" fmla="*/ 82 w 135"/>
                <a:gd name="T67" fmla="*/ 90 h 93"/>
                <a:gd name="T68" fmla="*/ 77 w 135"/>
                <a:gd name="T69" fmla="*/ 92 h 93"/>
                <a:gd name="T70" fmla="*/ 72 w 135"/>
                <a:gd name="T71" fmla="*/ 92 h 93"/>
                <a:gd name="T72" fmla="*/ 66 w 135"/>
                <a:gd name="T73" fmla="*/ 93 h 93"/>
                <a:gd name="T74" fmla="*/ 61 w 135"/>
                <a:gd name="T75" fmla="*/ 93 h 93"/>
                <a:gd name="T76" fmla="*/ 56 w 135"/>
                <a:gd name="T77" fmla="*/ 93 h 93"/>
                <a:gd name="T78" fmla="*/ 49 w 135"/>
                <a:gd name="T79" fmla="*/ 93 h 93"/>
                <a:gd name="T80" fmla="*/ 39 w 135"/>
                <a:gd name="T81" fmla="*/ 92 h 93"/>
                <a:gd name="T82" fmla="*/ 27 w 135"/>
                <a:gd name="T83" fmla="*/ 90 h 93"/>
                <a:gd name="T84" fmla="*/ 20 w 135"/>
                <a:gd name="T85" fmla="*/ 87 h 93"/>
                <a:gd name="T86" fmla="*/ 17 w 135"/>
                <a:gd name="T87" fmla="*/ 83 h 93"/>
                <a:gd name="T88" fmla="*/ 14 w 135"/>
                <a:gd name="T89" fmla="*/ 82 h 93"/>
                <a:gd name="T90" fmla="*/ 8 w 135"/>
                <a:gd name="T91" fmla="*/ 78 h 93"/>
                <a:gd name="T92" fmla="*/ 3 w 135"/>
                <a:gd name="T93" fmla="*/ 71 h 93"/>
                <a:gd name="T94" fmla="*/ 2 w 135"/>
                <a:gd name="T95" fmla="*/ 68 h 93"/>
                <a:gd name="T96" fmla="*/ 0 w 135"/>
                <a:gd name="T97" fmla="*/ 63 h 93"/>
                <a:gd name="T98" fmla="*/ 0 w 135"/>
                <a:gd name="T99" fmla="*/ 58 h 93"/>
                <a:gd name="T100" fmla="*/ 0 w 135"/>
                <a:gd name="T101" fmla="*/ 53 h 93"/>
                <a:gd name="T102" fmla="*/ 2 w 135"/>
                <a:gd name="T103" fmla="*/ 49 h 93"/>
                <a:gd name="T104" fmla="*/ 3 w 135"/>
                <a:gd name="T105" fmla="*/ 42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5"/>
                <a:gd name="T160" fmla="*/ 0 h 93"/>
                <a:gd name="T161" fmla="*/ 135 w 135"/>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5" h="93">
                  <a:moveTo>
                    <a:pt x="7" y="36"/>
                  </a:moveTo>
                  <a:lnTo>
                    <a:pt x="8" y="30"/>
                  </a:lnTo>
                  <a:lnTo>
                    <a:pt x="10" y="30"/>
                  </a:lnTo>
                  <a:lnTo>
                    <a:pt x="14" y="27"/>
                  </a:lnTo>
                  <a:lnTo>
                    <a:pt x="15" y="25"/>
                  </a:lnTo>
                  <a:lnTo>
                    <a:pt x="15" y="24"/>
                  </a:lnTo>
                  <a:lnTo>
                    <a:pt x="17" y="24"/>
                  </a:lnTo>
                  <a:lnTo>
                    <a:pt x="19" y="24"/>
                  </a:lnTo>
                  <a:lnTo>
                    <a:pt x="19" y="20"/>
                  </a:lnTo>
                  <a:lnTo>
                    <a:pt x="20" y="20"/>
                  </a:lnTo>
                  <a:lnTo>
                    <a:pt x="22" y="18"/>
                  </a:lnTo>
                  <a:lnTo>
                    <a:pt x="24" y="18"/>
                  </a:lnTo>
                  <a:lnTo>
                    <a:pt x="24" y="17"/>
                  </a:lnTo>
                  <a:lnTo>
                    <a:pt x="26" y="17"/>
                  </a:lnTo>
                  <a:lnTo>
                    <a:pt x="26" y="15"/>
                  </a:lnTo>
                  <a:lnTo>
                    <a:pt x="27" y="15"/>
                  </a:lnTo>
                  <a:lnTo>
                    <a:pt x="29" y="13"/>
                  </a:lnTo>
                  <a:lnTo>
                    <a:pt x="31" y="13"/>
                  </a:lnTo>
                  <a:lnTo>
                    <a:pt x="34" y="12"/>
                  </a:lnTo>
                  <a:lnTo>
                    <a:pt x="39" y="8"/>
                  </a:lnTo>
                  <a:lnTo>
                    <a:pt x="43" y="7"/>
                  </a:lnTo>
                  <a:lnTo>
                    <a:pt x="53" y="3"/>
                  </a:lnTo>
                  <a:lnTo>
                    <a:pt x="56" y="3"/>
                  </a:lnTo>
                  <a:lnTo>
                    <a:pt x="58" y="1"/>
                  </a:lnTo>
                  <a:lnTo>
                    <a:pt x="60" y="1"/>
                  </a:lnTo>
                  <a:lnTo>
                    <a:pt x="61" y="1"/>
                  </a:lnTo>
                  <a:lnTo>
                    <a:pt x="63" y="1"/>
                  </a:lnTo>
                  <a:lnTo>
                    <a:pt x="65" y="0"/>
                  </a:lnTo>
                  <a:lnTo>
                    <a:pt x="65" y="1"/>
                  </a:lnTo>
                  <a:lnTo>
                    <a:pt x="68" y="0"/>
                  </a:lnTo>
                  <a:lnTo>
                    <a:pt x="70" y="0"/>
                  </a:lnTo>
                  <a:lnTo>
                    <a:pt x="72" y="0"/>
                  </a:lnTo>
                  <a:lnTo>
                    <a:pt x="73" y="0"/>
                  </a:lnTo>
                  <a:lnTo>
                    <a:pt x="75" y="0"/>
                  </a:lnTo>
                  <a:lnTo>
                    <a:pt x="77" y="0"/>
                  </a:lnTo>
                  <a:lnTo>
                    <a:pt x="78" y="0"/>
                  </a:lnTo>
                  <a:lnTo>
                    <a:pt x="82" y="0"/>
                  </a:lnTo>
                  <a:lnTo>
                    <a:pt x="85" y="0"/>
                  </a:lnTo>
                  <a:lnTo>
                    <a:pt x="89" y="0"/>
                  </a:lnTo>
                  <a:lnTo>
                    <a:pt x="95" y="0"/>
                  </a:lnTo>
                  <a:lnTo>
                    <a:pt x="101" y="1"/>
                  </a:lnTo>
                  <a:lnTo>
                    <a:pt x="102" y="3"/>
                  </a:lnTo>
                  <a:lnTo>
                    <a:pt x="106" y="3"/>
                  </a:lnTo>
                  <a:lnTo>
                    <a:pt x="107" y="3"/>
                  </a:lnTo>
                  <a:lnTo>
                    <a:pt x="109" y="5"/>
                  </a:lnTo>
                  <a:lnTo>
                    <a:pt x="112" y="5"/>
                  </a:lnTo>
                  <a:lnTo>
                    <a:pt x="112" y="7"/>
                  </a:lnTo>
                  <a:lnTo>
                    <a:pt x="114" y="7"/>
                  </a:lnTo>
                  <a:lnTo>
                    <a:pt x="116" y="8"/>
                  </a:lnTo>
                  <a:lnTo>
                    <a:pt x="118" y="8"/>
                  </a:lnTo>
                  <a:lnTo>
                    <a:pt x="119" y="10"/>
                  </a:lnTo>
                  <a:lnTo>
                    <a:pt x="121" y="12"/>
                  </a:lnTo>
                  <a:lnTo>
                    <a:pt x="123" y="12"/>
                  </a:lnTo>
                  <a:lnTo>
                    <a:pt x="124" y="13"/>
                  </a:lnTo>
                  <a:lnTo>
                    <a:pt x="124" y="15"/>
                  </a:lnTo>
                  <a:lnTo>
                    <a:pt x="126" y="15"/>
                  </a:lnTo>
                  <a:lnTo>
                    <a:pt x="126" y="17"/>
                  </a:lnTo>
                  <a:lnTo>
                    <a:pt x="128" y="17"/>
                  </a:lnTo>
                  <a:lnTo>
                    <a:pt x="131" y="22"/>
                  </a:lnTo>
                  <a:lnTo>
                    <a:pt x="131" y="24"/>
                  </a:lnTo>
                  <a:lnTo>
                    <a:pt x="131" y="25"/>
                  </a:lnTo>
                  <a:lnTo>
                    <a:pt x="135" y="27"/>
                  </a:lnTo>
                  <a:lnTo>
                    <a:pt x="133" y="29"/>
                  </a:lnTo>
                  <a:lnTo>
                    <a:pt x="135" y="30"/>
                  </a:lnTo>
                  <a:lnTo>
                    <a:pt x="135" y="32"/>
                  </a:lnTo>
                  <a:lnTo>
                    <a:pt x="135" y="34"/>
                  </a:lnTo>
                  <a:lnTo>
                    <a:pt x="135" y="36"/>
                  </a:lnTo>
                  <a:lnTo>
                    <a:pt x="135" y="37"/>
                  </a:lnTo>
                  <a:lnTo>
                    <a:pt x="135" y="39"/>
                  </a:lnTo>
                  <a:lnTo>
                    <a:pt x="135" y="41"/>
                  </a:lnTo>
                  <a:lnTo>
                    <a:pt x="135" y="42"/>
                  </a:lnTo>
                  <a:lnTo>
                    <a:pt x="133" y="44"/>
                  </a:lnTo>
                  <a:lnTo>
                    <a:pt x="135" y="46"/>
                  </a:lnTo>
                  <a:lnTo>
                    <a:pt x="133" y="47"/>
                  </a:lnTo>
                  <a:lnTo>
                    <a:pt x="131" y="51"/>
                  </a:lnTo>
                  <a:lnTo>
                    <a:pt x="128" y="56"/>
                  </a:lnTo>
                  <a:lnTo>
                    <a:pt x="124" y="61"/>
                  </a:lnTo>
                  <a:lnTo>
                    <a:pt x="124" y="63"/>
                  </a:lnTo>
                  <a:lnTo>
                    <a:pt x="121" y="66"/>
                  </a:lnTo>
                  <a:lnTo>
                    <a:pt x="119" y="66"/>
                  </a:lnTo>
                  <a:lnTo>
                    <a:pt x="119" y="68"/>
                  </a:lnTo>
                  <a:lnTo>
                    <a:pt x="118" y="70"/>
                  </a:lnTo>
                  <a:lnTo>
                    <a:pt x="116" y="70"/>
                  </a:lnTo>
                  <a:lnTo>
                    <a:pt x="116" y="71"/>
                  </a:lnTo>
                  <a:lnTo>
                    <a:pt x="114" y="71"/>
                  </a:lnTo>
                  <a:lnTo>
                    <a:pt x="114" y="73"/>
                  </a:lnTo>
                  <a:lnTo>
                    <a:pt x="112" y="73"/>
                  </a:lnTo>
                  <a:lnTo>
                    <a:pt x="112" y="75"/>
                  </a:lnTo>
                  <a:lnTo>
                    <a:pt x="111" y="75"/>
                  </a:lnTo>
                  <a:lnTo>
                    <a:pt x="109" y="75"/>
                  </a:lnTo>
                  <a:lnTo>
                    <a:pt x="109" y="76"/>
                  </a:lnTo>
                  <a:lnTo>
                    <a:pt x="109" y="78"/>
                  </a:lnTo>
                  <a:lnTo>
                    <a:pt x="106" y="78"/>
                  </a:lnTo>
                  <a:lnTo>
                    <a:pt x="106" y="80"/>
                  </a:lnTo>
                  <a:lnTo>
                    <a:pt x="104" y="80"/>
                  </a:lnTo>
                  <a:lnTo>
                    <a:pt x="101" y="82"/>
                  </a:lnTo>
                  <a:lnTo>
                    <a:pt x="99" y="82"/>
                  </a:lnTo>
                  <a:lnTo>
                    <a:pt x="95" y="83"/>
                  </a:lnTo>
                  <a:lnTo>
                    <a:pt x="94" y="85"/>
                  </a:lnTo>
                  <a:lnTo>
                    <a:pt x="92" y="85"/>
                  </a:lnTo>
                  <a:lnTo>
                    <a:pt x="90" y="85"/>
                  </a:lnTo>
                  <a:lnTo>
                    <a:pt x="82" y="90"/>
                  </a:lnTo>
                  <a:lnTo>
                    <a:pt x="80" y="90"/>
                  </a:lnTo>
                  <a:lnTo>
                    <a:pt x="78" y="90"/>
                  </a:lnTo>
                  <a:lnTo>
                    <a:pt x="77" y="92"/>
                  </a:lnTo>
                  <a:lnTo>
                    <a:pt x="75" y="92"/>
                  </a:lnTo>
                  <a:lnTo>
                    <a:pt x="73" y="92"/>
                  </a:lnTo>
                  <a:lnTo>
                    <a:pt x="72" y="92"/>
                  </a:lnTo>
                  <a:lnTo>
                    <a:pt x="68" y="93"/>
                  </a:lnTo>
                  <a:lnTo>
                    <a:pt x="68" y="92"/>
                  </a:lnTo>
                  <a:lnTo>
                    <a:pt x="66" y="93"/>
                  </a:lnTo>
                  <a:lnTo>
                    <a:pt x="65" y="93"/>
                  </a:lnTo>
                  <a:lnTo>
                    <a:pt x="63" y="93"/>
                  </a:lnTo>
                  <a:lnTo>
                    <a:pt x="61" y="93"/>
                  </a:lnTo>
                  <a:lnTo>
                    <a:pt x="60" y="93"/>
                  </a:lnTo>
                  <a:lnTo>
                    <a:pt x="58" y="93"/>
                  </a:lnTo>
                  <a:lnTo>
                    <a:pt x="56" y="93"/>
                  </a:lnTo>
                  <a:lnTo>
                    <a:pt x="55" y="93"/>
                  </a:lnTo>
                  <a:lnTo>
                    <a:pt x="53" y="93"/>
                  </a:lnTo>
                  <a:lnTo>
                    <a:pt x="49" y="93"/>
                  </a:lnTo>
                  <a:lnTo>
                    <a:pt x="46" y="93"/>
                  </a:lnTo>
                  <a:lnTo>
                    <a:pt x="44" y="93"/>
                  </a:lnTo>
                  <a:lnTo>
                    <a:pt x="39" y="92"/>
                  </a:lnTo>
                  <a:lnTo>
                    <a:pt x="34" y="92"/>
                  </a:lnTo>
                  <a:lnTo>
                    <a:pt x="32" y="90"/>
                  </a:lnTo>
                  <a:lnTo>
                    <a:pt x="27" y="90"/>
                  </a:lnTo>
                  <a:lnTo>
                    <a:pt x="24" y="88"/>
                  </a:lnTo>
                  <a:lnTo>
                    <a:pt x="22" y="87"/>
                  </a:lnTo>
                  <a:lnTo>
                    <a:pt x="20" y="87"/>
                  </a:lnTo>
                  <a:lnTo>
                    <a:pt x="19" y="85"/>
                  </a:lnTo>
                  <a:lnTo>
                    <a:pt x="17" y="85"/>
                  </a:lnTo>
                  <a:lnTo>
                    <a:pt x="17" y="83"/>
                  </a:lnTo>
                  <a:lnTo>
                    <a:pt x="15" y="83"/>
                  </a:lnTo>
                  <a:lnTo>
                    <a:pt x="14" y="83"/>
                  </a:lnTo>
                  <a:lnTo>
                    <a:pt x="14" y="82"/>
                  </a:lnTo>
                  <a:lnTo>
                    <a:pt x="12" y="82"/>
                  </a:lnTo>
                  <a:lnTo>
                    <a:pt x="10" y="80"/>
                  </a:lnTo>
                  <a:lnTo>
                    <a:pt x="8" y="78"/>
                  </a:lnTo>
                  <a:lnTo>
                    <a:pt x="8" y="76"/>
                  </a:lnTo>
                  <a:lnTo>
                    <a:pt x="7" y="76"/>
                  </a:lnTo>
                  <a:lnTo>
                    <a:pt x="3" y="71"/>
                  </a:lnTo>
                  <a:lnTo>
                    <a:pt x="2" y="71"/>
                  </a:lnTo>
                  <a:lnTo>
                    <a:pt x="2" y="70"/>
                  </a:lnTo>
                  <a:lnTo>
                    <a:pt x="2" y="68"/>
                  </a:lnTo>
                  <a:lnTo>
                    <a:pt x="2" y="66"/>
                  </a:lnTo>
                  <a:lnTo>
                    <a:pt x="2" y="64"/>
                  </a:lnTo>
                  <a:lnTo>
                    <a:pt x="0" y="63"/>
                  </a:lnTo>
                  <a:lnTo>
                    <a:pt x="0" y="61"/>
                  </a:lnTo>
                  <a:lnTo>
                    <a:pt x="0" y="59"/>
                  </a:lnTo>
                  <a:lnTo>
                    <a:pt x="0" y="58"/>
                  </a:lnTo>
                  <a:lnTo>
                    <a:pt x="0" y="56"/>
                  </a:lnTo>
                  <a:lnTo>
                    <a:pt x="0" y="54"/>
                  </a:lnTo>
                  <a:lnTo>
                    <a:pt x="0" y="53"/>
                  </a:lnTo>
                  <a:lnTo>
                    <a:pt x="0" y="51"/>
                  </a:lnTo>
                  <a:lnTo>
                    <a:pt x="0" y="49"/>
                  </a:lnTo>
                  <a:lnTo>
                    <a:pt x="2" y="49"/>
                  </a:lnTo>
                  <a:lnTo>
                    <a:pt x="0" y="47"/>
                  </a:lnTo>
                  <a:lnTo>
                    <a:pt x="2" y="46"/>
                  </a:lnTo>
                  <a:lnTo>
                    <a:pt x="3" y="42"/>
                  </a:lnTo>
                  <a:lnTo>
                    <a:pt x="2" y="42"/>
                  </a:lnTo>
                  <a:lnTo>
                    <a:pt x="7" y="36"/>
                  </a:lnTo>
                  <a:close/>
                </a:path>
              </a:pathLst>
            </a:custGeom>
            <a:solidFill>
              <a:srgbClr val="808080"/>
            </a:solidFill>
            <a:ln w="9525">
              <a:noFill/>
              <a:round/>
              <a:headEnd/>
              <a:tailEnd/>
            </a:ln>
          </p:spPr>
          <p:txBody>
            <a:bodyPr/>
            <a:lstStyle/>
            <a:p>
              <a:endParaRPr lang="en-US"/>
            </a:p>
          </p:txBody>
        </p:sp>
        <p:sp>
          <p:nvSpPr>
            <p:cNvPr id="686" name="Freeform 2857"/>
            <p:cNvSpPr>
              <a:spLocks/>
            </p:cNvSpPr>
            <p:nvPr/>
          </p:nvSpPr>
          <p:spPr bwMode="auto">
            <a:xfrm>
              <a:off x="2620" y="2825"/>
              <a:ext cx="119" cy="68"/>
            </a:xfrm>
            <a:custGeom>
              <a:avLst/>
              <a:gdLst>
                <a:gd name="T0" fmla="*/ 42 w 119"/>
                <a:gd name="T1" fmla="*/ 0 h 68"/>
                <a:gd name="T2" fmla="*/ 49 w 119"/>
                <a:gd name="T3" fmla="*/ 0 h 68"/>
                <a:gd name="T4" fmla="*/ 54 w 119"/>
                <a:gd name="T5" fmla="*/ 0 h 68"/>
                <a:gd name="T6" fmla="*/ 59 w 119"/>
                <a:gd name="T7" fmla="*/ 0 h 68"/>
                <a:gd name="T8" fmla="*/ 64 w 119"/>
                <a:gd name="T9" fmla="*/ 0 h 68"/>
                <a:gd name="T10" fmla="*/ 75 w 119"/>
                <a:gd name="T11" fmla="*/ 1 h 68"/>
                <a:gd name="T12" fmla="*/ 81 w 119"/>
                <a:gd name="T13" fmla="*/ 1 h 68"/>
                <a:gd name="T14" fmla="*/ 87 w 119"/>
                <a:gd name="T15" fmla="*/ 5 h 68"/>
                <a:gd name="T16" fmla="*/ 93 w 119"/>
                <a:gd name="T17" fmla="*/ 7 h 68"/>
                <a:gd name="T18" fmla="*/ 99 w 119"/>
                <a:gd name="T19" fmla="*/ 10 h 68"/>
                <a:gd name="T20" fmla="*/ 104 w 119"/>
                <a:gd name="T21" fmla="*/ 12 h 68"/>
                <a:gd name="T22" fmla="*/ 107 w 119"/>
                <a:gd name="T23" fmla="*/ 15 h 68"/>
                <a:gd name="T24" fmla="*/ 117 w 119"/>
                <a:gd name="T25" fmla="*/ 27 h 68"/>
                <a:gd name="T26" fmla="*/ 117 w 119"/>
                <a:gd name="T27" fmla="*/ 30 h 68"/>
                <a:gd name="T28" fmla="*/ 117 w 119"/>
                <a:gd name="T29" fmla="*/ 34 h 68"/>
                <a:gd name="T30" fmla="*/ 117 w 119"/>
                <a:gd name="T31" fmla="*/ 39 h 68"/>
                <a:gd name="T32" fmla="*/ 116 w 119"/>
                <a:gd name="T33" fmla="*/ 42 h 68"/>
                <a:gd name="T34" fmla="*/ 116 w 119"/>
                <a:gd name="T35" fmla="*/ 44 h 68"/>
                <a:gd name="T36" fmla="*/ 112 w 119"/>
                <a:gd name="T37" fmla="*/ 49 h 68"/>
                <a:gd name="T38" fmla="*/ 107 w 119"/>
                <a:gd name="T39" fmla="*/ 54 h 68"/>
                <a:gd name="T40" fmla="*/ 102 w 119"/>
                <a:gd name="T41" fmla="*/ 58 h 68"/>
                <a:gd name="T42" fmla="*/ 99 w 119"/>
                <a:gd name="T43" fmla="*/ 59 h 68"/>
                <a:gd name="T44" fmla="*/ 95 w 119"/>
                <a:gd name="T45" fmla="*/ 61 h 68"/>
                <a:gd name="T46" fmla="*/ 85 w 119"/>
                <a:gd name="T47" fmla="*/ 64 h 68"/>
                <a:gd name="T48" fmla="*/ 73 w 119"/>
                <a:gd name="T49" fmla="*/ 66 h 68"/>
                <a:gd name="T50" fmla="*/ 68 w 119"/>
                <a:gd name="T51" fmla="*/ 66 h 68"/>
                <a:gd name="T52" fmla="*/ 63 w 119"/>
                <a:gd name="T53" fmla="*/ 68 h 68"/>
                <a:gd name="T54" fmla="*/ 58 w 119"/>
                <a:gd name="T55" fmla="*/ 68 h 68"/>
                <a:gd name="T56" fmla="*/ 53 w 119"/>
                <a:gd name="T57" fmla="*/ 68 h 68"/>
                <a:gd name="T58" fmla="*/ 47 w 119"/>
                <a:gd name="T59" fmla="*/ 66 h 68"/>
                <a:gd name="T60" fmla="*/ 37 w 119"/>
                <a:gd name="T61" fmla="*/ 64 h 68"/>
                <a:gd name="T62" fmla="*/ 30 w 119"/>
                <a:gd name="T63" fmla="*/ 63 h 68"/>
                <a:gd name="T64" fmla="*/ 24 w 119"/>
                <a:gd name="T65" fmla="*/ 61 h 68"/>
                <a:gd name="T66" fmla="*/ 20 w 119"/>
                <a:gd name="T67" fmla="*/ 59 h 68"/>
                <a:gd name="T68" fmla="*/ 17 w 119"/>
                <a:gd name="T69" fmla="*/ 56 h 68"/>
                <a:gd name="T70" fmla="*/ 12 w 119"/>
                <a:gd name="T71" fmla="*/ 54 h 68"/>
                <a:gd name="T72" fmla="*/ 6 w 119"/>
                <a:gd name="T73" fmla="*/ 47 h 68"/>
                <a:gd name="T74" fmla="*/ 1 w 119"/>
                <a:gd name="T75" fmla="*/ 39 h 68"/>
                <a:gd name="T76" fmla="*/ 0 w 119"/>
                <a:gd name="T77" fmla="*/ 37 h 68"/>
                <a:gd name="T78" fmla="*/ 1 w 119"/>
                <a:gd name="T79" fmla="*/ 36 h 68"/>
                <a:gd name="T80" fmla="*/ 0 w 119"/>
                <a:gd name="T81" fmla="*/ 30 h 68"/>
                <a:gd name="T82" fmla="*/ 1 w 119"/>
                <a:gd name="T83" fmla="*/ 25 h 68"/>
                <a:gd name="T84" fmla="*/ 3 w 119"/>
                <a:gd name="T85" fmla="*/ 24 h 68"/>
                <a:gd name="T86" fmla="*/ 5 w 119"/>
                <a:gd name="T87" fmla="*/ 20 h 68"/>
                <a:gd name="T88" fmla="*/ 6 w 119"/>
                <a:gd name="T89" fmla="*/ 18 h 68"/>
                <a:gd name="T90" fmla="*/ 10 w 119"/>
                <a:gd name="T91" fmla="*/ 13 h 68"/>
                <a:gd name="T92" fmla="*/ 13 w 119"/>
                <a:gd name="T93" fmla="*/ 12 h 68"/>
                <a:gd name="T94" fmla="*/ 17 w 119"/>
                <a:gd name="T95" fmla="*/ 8 h 68"/>
                <a:gd name="T96" fmla="*/ 22 w 119"/>
                <a:gd name="T97" fmla="*/ 7 h 68"/>
                <a:gd name="T98" fmla="*/ 32 w 119"/>
                <a:gd name="T99" fmla="*/ 1 h 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68"/>
                <a:gd name="T152" fmla="*/ 119 w 119"/>
                <a:gd name="T153" fmla="*/ 68 h 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68">
                  <a:moveTo>
                    <a:pt x="32" y="1"/>
                  </a:moveTo>
                  <a:lnTo>
                    <a:pt x="41" y="0"/>
                  </a:lnTo>
                  <a:lnTo>
                    <a:pt x="42" y="0"/>
                  </a:lnTo>
                  <a:lnTo>
                    <a:pt x="44" y="0"/>
                  </a:lnTo>
                  <a:lnTo>
                    <a:pt x="46" y="0"/>
                  </a:lnTo>
                  <a:lnTo>
                    <a:pt x="49" y="0"/>
                  </a:lnTo>
                  <a:lnTo>
                    <a:pt x="51" y="0"/>
                  </a:lnTo>
                  <a:lnTo>
                    <a:pt x="53" y="0"/>
                  </a:lnTo>
                  <a:lnTo>
                    <a:pt x="54" y="0"/>
                  </a:lnTo>
                  <a:lnTo>
                    <a:pt x="56" y="0"/>
                  </a:lnTo>
                  <a:lnTo>
                    <a:pt x="58" y="0"/>
                  </a:lnTo>
                  <a:lnTo>
                    <a:pt x="59" y="0"/>
                  </a:lnTo>
                  <a:lnTo>
                    <a:pt x="61" y="0"/>
                  </a:lnTo>
                  <a:lnTo>
                    <a:pt x="63" y="0"/>
                  </a:lnTo>
                  <a:lnTo>
                    <a:pt x="64" y="0"/>
                  </a:lnTo>
                  <a:lnTo>
                    <a:pt x="66" y="0"/>
                  </a:lnTo>
                  <a:lnTo>
                    <a:pt x="71" y="0"/>
                  </a:lnTo>
                  <a:lnTo>
                    <a:pt x="75" y="1"/>
                  </a:lnTo>
                  <a:lnTo>
                    <a:pt x="78" y="1"/>
                  </a:lnTo>
                  <a:lnTo>
                    <a:pt x="80" y="1"/>
                  </a:lnTo>
                  <a:lnTo>
                    <a:pt x="81" y="1"/>
                  </a:lnTo>
                  <a:lnTo>
                    <a:pt x="81" y="3"/>
                  </a:lnTo>
                  <a:lnTo>
                    <a:pt x="87" y="3"/>
                  </a:lnTo>
                  <a:lnTo>
                    <a:pt x="87" y="5"/>
                  </a:lnTo>
                  <a:lnTo>
                    <a:pt x="90" y="5"/>
                  </a:lnTo>
                  <a:lnTo>
                    <a:pt x="90" y="7"/>
                  </a:lnTo>
                  <a:lnTo>
                    <a:pt x="93" y="7"/>
                  </a:lnTo>
                  <a:lnTo>
                    <a:pt x="95" y="8"/>
                  </a:lnTo>
                  <a:lnTo>
                    <a:pt x="97" y="8"/>
                  </a:lnTo>
                  <a:lnTo>
                    <a:pt x="99" y="10"/>
                  </a:lnTo>
                  <a:lnTo>
                    <a:pt x="100" y="10"/>
                  </a:lnTo>
                  <a:lnTo>
                    <a:pt x="102" y="12"/>
                  </a:lnTo>
                  <a:lnTo>
                    <a:pt x="104" y="12"/>
                  </a:lnTo>
                  <a:lnTo>
                    <a:pt x="104" y="13"/>
                  </a:lnTo>
                  <a:lnTo>
                    <a:pt x="105" y="13"/>
                  </a:lnTo>
                  <a:lnTo>
                    <a:pt x="107" y="15"/>
                  </a:lnTo>
                  <a:lnTo>
                    <a:pt x="112" y="20"/>
                  </a:lnTo>
                  <a:lnTo>
                    <a:pt x="114" y="24"/>
                  </a:lnTo>
                  <a:lnTo>
                    <a:pt x="117" y="27"/>
                  </a:lnTo>
                  <a:lnTo>
                    <a:pt x="116" y="27"/>
                  </a:lnTo>
                  <a:lnTo>
                    <a:pt x="117" y="29"/>
                  </a:lnTo>
                  <a:lnTo>
                    <a:pt x="117" y="30"/>
                  </a:lnTo>
                  <a:lnTo>
                    <a:pt x="117" y="32"/>
                  </a:lnTo>
                  <a:lnTo>
                    <a:pt x="119" y="32"/>
                  </a:lnTo>
                  <a:lnTo>
                    <a:pt x="117" y="34"/>
                  </a:lnTo>
                  <a:lnTo>
                    <a:pt x="119" y="36"/>
                  </a:lnTo>
                  <a:lnTo>
                    <a:pt x="117" y="37"/>
                  </a:lnTo>
                  <a:lnTo>
                    <a:pt x="117" y="39"/>
                  </a:lnTo>
                  <a:lnTo>
                    <a:pt x="117" y="41"/>
                  </a:lnTo>
                  <a:lnTo>
                    <a:pt x="117" y="42"/>
                  </a:lnTo>
                  <a:lnTo>
                    <a:pt x="116" y="42"/>
                  </a:lnTo>
                  <a:lnTo>
                    <a:pt x="116" y="44"/>
                  </a:lnTo>
                  <a:lnTo>
                    <a:pt x="114" y="44"/>
                  </a:lnTo>
                  <a:lnTo>
                    <a:pt x="116" y="44"/>
                  </a:lnTo>
                  <a:lnTo>
                    <a:pt x="114" y="47"/>
                  </a:lnTo>
                  <a:lnTo>
                    <a:pt x="112" y="47"/>
                  </a:lnTo>
                  <a:lnTo>
                    <a:pt x="112" y="49"/>
                  </a:lnTo>
                  <a:lnTo>
                    <a:pt x="109" y="53"/>
                  </a:lnTo>
                  <a:lnTo>
                    <a:pt x="107" y="53"/>
                  </a:lnTo>
                  <a:lnTo>
                    <a:pt x="107" y="54"/>
                  </a:lnTo>
                  <a:lnTo>
                    <a:pt x="105" y="54"/>
                  </a:lnTo>
                  <a:lnTo>
                    <a:pt x="104" y="56"/>
                  </a:lnTo>
                  <a:lnTo>
                    <a:pt x="102" y="58"/>
                  </a:lnTo>
                  <a:lnTo>
                    <a:pt x="100" y="58"/>
                  </a:lnTo>
                  <a:lnTo>
                    <a:pt x="100" y="59"/>
                  </a:lnTo>
                  <a:lnTo>
                    <a:pt x="99" y="59"/>
                  </a:lnTo>
                  <a:lnTo>
                    <a:pt x="99" y="61"/>
                  </a:lnTo>
                  <a:lnTo>
                    <a:pt x="97" y="61"/>
                  </a:lnTo>
                  <a:lnTo>
                    <a:pt x="95" y="61"/>
                  </a:lnTo>
                  <a:lnTo>
                    <a:pt x="93" y="63"/>
                  </a:lnTo>
                  <a:lnTo>
                    <a:pt x="92" y="63"/>
                  </a:lnTo>
                  <a:lnTo>
                    <a:pt x="85" y="64"/>
                  </a:lnTo>
                  <a:lnTo>
                    <a:pt x="78" y="66"/>
                  </a:lnTo>
                  <a:lnTo>
                    <a:pt x="76" y="66"/>
                  </a:lnTo>
                  <a:lnTo>
                    <a:pt x="73" y="66"/>
                  </a:lnTo>
                  <a:lnTo>
                    <a:pt x="71" y="66"/>
                  </a:lnTo>
                  <a:lnTo>
                    <a:pt x="70" y="66"/>
                  </a:lnTo>
                  <a:lnTo>
                    <a:pt x="68" y="66"/>
                  </a:lnTo>
                  <a:lnTo>
                    <a:pt x="68" y="68"/>
                  </a:lnTo>
                  <a:lnTo>
                    <a:pt x="66" y="66"/>
                  </a:lnTo>
                  <a:lnTo>
                    <a:pt x="63" y="68"/>
                  </a:lnTo>
                  <a:lnTo>
                    <a:pt x="61" y="68"/>
                  </a:lnTo>
                  <a:lnTo>
                    <a:pt x="59" y="68"/>
                  </a:lnTo>
                  <a:lnTo>
                    <a:pt x="58" y="68"/>
                  </a:lnTo>
                  <a:lnTo>
                    <a:pt x="56" y="68"/>
                  </a:lnTo>
                  <a:lnTo>
                    <a:pt x="54" y="68"/>
                  </a:lnTo>
                  <a:lnTo>
                    <a:pt x="53" y="68"/>
                  </a:lnTo>
                  <a:lnTo>
                    <a:pt x="53" y="66"/>
                  </a:lnTo>
                  <a:lnTo>
                    <a:pt x="53" y="68"/>
                  </a:lnTo>
                  <a:lnTo>
                    <a:pt x="47" y="66"/>
                  </a:lnTo>
                  <a:lnTo>
                    <a:pt x="46" y="66"/>
                  </a:lnTo>
                  <a:lnTo>
                    <a:pt x="42" y="66"/>
                  </a:lnTo>
                  <a:lnTo>
                    <a:pt x="37" y="64"/>
                  </a:lnTo>
                  <a:lnTo>
                    <a:pt x="35" y="64"/>
                  </a:lnTo>
                  <a:lnTo>
                    <a:pt x="32" y="63"/>
                  </a:lnTo>
                  <a:lnTo>
                    <a:pt x="30" y="63"/>
                  </a:lnTo>
                  <a:lnTo>
                    <a:pt x="29" y="63"/>
                  </a:lnTo>
                  <a:lnTo>
                    <a:pt x="27" y="61"/>
                  </a:lnTo>
                  <a:lnTo>
                    <a:pt x="24" y="61"/>
                  </a:lnTo>
                  <a:lnTo>
                    <a:pt x="24" y="59"/>
                  </a:lnTo>
                  <a:lnTo>
                    <a:pt x="22" y="59"/>
                  </a:lnTo>
                  <a:lnTo>
                    <a:pt x="20" y="59"/>
                  </a:lnTo>
                  <a:lnTo>
                    <a:pt x="20" y="58"/>
                  </a:lnTo>
                  <a:lnTo>
                    <a:pt x="18" y="58"/>
                  </a:lnTo>
                  <a:lnTo>
                    <a:pt x="17" y="56"/>
                  </a:lnTo>
                  <a:lnTo>
                    <a:pt x="15" y="56"/>
                  </a:lnTo>
                  <a:lnTo>
                    <a:pt x="13" y="54"/>
                  </a:lnTo>
                  <a:lnTo>
                    <a:pt x="12" y="54"/>
                  </a:lnTo>
                  <a:lnTo>
                    <a:pt x="10" y="51"/>
                  </a:lnTo>
                  <a:lnTo>
                    <a:pt x="8" y="51"/>
                  </a:lnTo>
                  <a:lnTo>
                    <a:pt x="6" y="47"/>
                  </a:lnTo>
                  <a:lnTo>
                    <a:pt x="3" y="42"/>
                  </a:lnTo>
                  <a:lnTo>
                    <a:pt x="1" y="41"/>
                  </a:lnTo>
                  <a:lnTo>
                    <a:pt x="1" y="39"/>
                  </a:lnTo>
                  <a:lnTo>
                    <a:pt x="0" y="37"/>
                  </a:lnTo>
                  <a:lnTo>
                    <a:pt x="1" y="37"/>
                  </a:lnTo>
                  <a:lnTo>
                    <a:pt x="0" y="37"/>
                  </a:lnTo>
                  <a:lnTo>
                    <a:pt x="1" y="36"/>
                  </a:lnTo>
                  <a:lnTo>
                    <a:pt x="0" y="36"/>
                  </a:lnTo>
                  <a:lnTo>
                    <a:pt x="1" y="36"/>
                  </a:lnTo>
                  <a:lnTo>
                    <a:pt x="0" y="34"/>
                  </a:lnTo>
                  <a:lnTo>
                    <a:pt x="0" y="32"/>
                  </a:lnTo>
                  <a:lnTo>
                    <a:pt x="0" y="30"/>
                  </a:lnTo>
                  <a:lnTo>
                    <a:pt x="0" y="29"/>
                  </a:lnTo>
                  <a:lnTo>
                    <a:pt x="1" y="27"/>
                  </a:lnTo>
                  <a:lnTo>
                    <a:pt x="1" y="25"/>
                  </a:lnTo>
                  <a:lnTo>
                    <a:pt x="3" y="24"/>
                  </a:lnTo>
                  <a:lnTo>
                    <a:pt x="1" y="24"/>
                  </a:lnTo>
                  <a:lnTo>
                    <a:pt x="3" y="24"/>
                  </a:lnTo>
                  <a:lnTo>
                    <a:pt x="3" y="22"/>
                  </a:lnTo>
                  <a:lnTo>
                    <a:pt x="3" y="20"/>
                  </a:lnTo>
                  <a:lnTo>
                    <a:pt x="5" y="20"/>
                  </a:lnTo>
                  <a:lnTo>
                    <a:pt x="3" y="20"/>
                  </a:lnTo>
                  <a:lnTo>
                    <a:pt x="5" y="18"/>
                  </a:lnTo>
                  <a:lnTo>
                    <a:pt x="6" y="18"/>
                  </a:lnTo>
                  <a:lnTo>
                    <a:pt x="8" y="15"/>
                  </a:lnTo>
                  <a:lnTo>
                    <a:pt x="8" y="13"/>
                  </a:lnTo>
                  <a:lnTo>
                    <a:pt x="10" y="13"/>
                  </a:lnTo>
                  <a:lnTo>
                    <a:pt x="12" y="13"/>
                  </a:lnTo>
                  <a:lnTo>
                    <a:pt x="12" y="12"/>
                  </a:lnTo>
                  <a:lnTo>
                    <a:pt x="13" y="12"/>
                  </a:lnTo>
                  <a:lnTo>
                    <a:pt x="13" y="10"/>
                  </a:lnTo>
                  <a:lnTo>
                    <a:pt x="15" y="10"/>
                  </a:lnTo>
                  <a:lnTo>
                    <a:pt x="17" y="8"/>
                  </a:lnTo>
                  <a:lnTo>
                    <a:pt x="18" y="8"/>
                  </a:lnTo>
                  <a:lnTo>
                    <a:pt x="20" y="7"/>
                  </a:lnTo>
                  <a:lnTo>
                    <a:pt x="22" y="7"/>
                  </a:lnTo>
                  <a:lnTo>
                    <a:pt x="25" y="5"/>
                  </a:lnTo>
                  <a:lnTo>
                    <a:pt x="25" y="3"/>
                  </a:lnTo>
                  <a:lnTo>
                    <a:pt x="32" y="1"/>
                  </a:lnTo>
                  <a:close/>
                </a:path>
              </a:pathLst>
            </a:custGeom>
            <a:solidFill>
              <a:srgbClr val="808080"/>
            </a:solidFill>
            <a:ln w="9525">
              <a:noFill/>
              <a:round/>
              <a:headEnd/>
              <a:tailEnd/>
            </a:ln>
          </p:spPr>
          <p:txBody>
            <a:bodyPr/>
            <a:lstStyle/>
            <a:p>
              <a:endParaRPr lang="en-US"/>
            </a:p>
          </p:txBody>
        </p:sp>
        <p:sp>
          <p:nvSpPr>
            <p:cNvPr id="687" name="Freeform 2858"/>
            <p:cNvSpPr>
              <a:spLocks/>
            </p:cNvSpPr>
            <p:nvPr/>
          </p:nvSpPr>
          <p:spPr bwMode="auto">
            <a:xfrm>
              <a:off x="2616" y="2823"/>
              <a:ext cx="125" cy="72"/>
            </a:xfrm>
            <a:custGeom>
              <a:avLst/>
              <a:gdLst>
                <a:gd name="T0" fmla="*/ 125 w 125"/>
                <a:gd name="T1" fmla="*/ 27 h 72"/>
                <a:gd name="T2" fmla="*/ 125 w 125"/>
                <a:gd name="T3" fmla="*/ 34 h 72"/>
                <a:gd name="T4" fmla="*/ 125 w 125"/>
                <a:gd name="T5" fmla="*/ 44 h 72"/>
                <a:gd name="T6" fmla="*/ 120 w 125"/>
                <a:gd name="T7" fmla="*/ 51 h 72"/>
                <a:gd name="T8" fmla="*/ 113 w 125"/>
                <a:gd name="T9" fmla="*/ 58 h 72"/>
                <a:gd name="T10" fmla="*/ 103 w 125"/>
                <a:gd name="T11" fmla="*/ 63 h 72"/>
                <a:gd name="T12" fmla="*/ 92 w 125"/>
                <a:gd name="T13" fmla="*/ 68 h 72"/>
                <a:gd name="T14" fmla="*/ 82 w 125"/>
                <a:gd name="T15" fmla="*/ 70 h 72"/>
                <a:gd name="T16" fmla="*/ 74 w 125"/>
                <a:gd name="T17" fmla="*/ 72 h 72"/>
                <a:gd name="T18" fmla="*/ 63 w 125"/>
                <a:gd name="T19" fmla="*/ 72 h 72"/>
                <a:gd name="T20" fmla="*/ 53 w 125"/>
                <a:gd name="T21" fmla="*/ 70 h 72"/>
                <a:gd name="T22" fmla="*/ 34 w 125"/>
                <a:gd name="T23" fmla="*/ 66 h 72"/>
                <a:gd name="T24" fmla="*/ 28 w 125"/>
                <a:gd name="T25" fmla="*/ 63 h 72"/>
                <a:gd name="T26" fmla="*/ 16 w 125"/>
                <a:gd name="T27" fmla="*/ 58 h 72"/>
                <a:gd name="T28" fmla="*/ 7 w 125"/>
                <a:gd name="T29" fmla="*/ 51 h 72"/>
                <a:gd name="T30" fmla="*/ 0 w 125"/>
                <a:gd name="T31" fmla="*/ 36 h 72"/>
                <a:gd name="T32" fmla="*/ 0 w 125"/>
                <a:gd name="T33" fmla="*/ 31 h 72"/>
                <a:gd name="T34" fmla="*/ 4 w 125"/>
                <a:gd name="T35" fmla="*/ 24 h 72"/>
                <a:gd name="T36" fmla="*/ 7 w 125"/>
                <a:gd name="T37" fmla="*/ 17 h 72"/>
                <a:gd name="T38" fmla="*/ 16 w 125"/>
                <a:gd name="T39" fmla="*/ 12 h 72"/>
                <a:gd name="T40" fmla="*/ 21 w 125"/>
                <a:gd name="T41" fmla="*/ 9 h 72"/>
                <a:gd name="T42" fmla="*/ 28 w 125"/>
                <a:gd name="T43" fmla="*/ 5 h 72"/>
                <a:gd name="T44" fmla="*/ 51 w 125"/>
                <a:gd name="T45" fmla="*/ 0 h 72"/>
                <a:gd name="T46" fmla="*/ 63 w 125"/>
                <a:gd name="T47" fmla="*/ 0 h 72"/>
                <a:gd name="T48" fmla="*/ 75 w 125"/>
                <a:gd name="T49" fmla="*/ 0 h 72"/>
                <a:gd name="T50" fmla="*/ 92 w 125"/>
                <a:gd name="T51" fmla="*/ 5 h 72"/>
                <a:gd name="T52" fmla="*/ 99 w 125"/>
                <a:gd name="T53" fmla="*/ 7 h 72"/>
                <a:gd name="T54" fmla="*/ 109 w 125"/>
                <a:gd name="T55" fmla="*/ 12 h 72"/>
                <a:gd name="T56" fmla="*/ 120 w 125"/>
                <a:gd name="T57" fmla="*/ 20 h 72"/>
                <a:gd name="T58" fmla="*/ 106 w 125"/>
                <a:gd name="T59" fmla="*/ 17 h 72"/>
                <a:gd name="T60" fmla="*/ 96 w 125"/>
                <a:gd name="T61" fmla="*/ 10 h 72"/>
                <a:gd name="T62" fmla="*/ 89 w 125"/>
                <a:gd name="T63" fmla="*/ 9 h 72"/>
                <a:gd name="T64" fmla="*/ 68 w 125"/>
                <a:gd name="T65" fmla="*/ 3 h 72"/>
                <a:gd name="T66" fmla="*/ 57 w 125"/>
                <a:gd name="T67" fmla="*/ 3 h 72"/>
                <a:gd name="T68" fmla="*/ 50 w 125"/>
                <a:gd name="T69" fmla="*/ 5 h 72"/>
                <a:gd name="T70" fmla="*/ 31 w 125"/>
                <a:gd name="T71" fmla="*/ 9 h 72"/>
                <a:gd name="T72" fmla="*/ 24 w 125"/>
                <a:gd name="T73" fmla="*/ 12 h 72"/>
                <a:gd name="T74" fmla="*/ 19 w 125"/>
                <a:gd name="T75" fmla="*/ 15 h 72"/>
                <a:gd name="T76" fmla="*/ 12 w 125"/>
                <a:gd name="T77" fmla="*/ 20 h 72"/>
                <a:gd name="T78" fmla="*/ 7 w 125"/>
                <a:gd name="T79" fmla="*/ 31 h 72"/>
                <a:gd name="T80" fmla="*/ 7 w 125"/>
                <a:gd name="T81" fmla="*/ 36 h 72"/>
                <a:gd name="T82" fmla="*/ 10 w 125"/>
                <a:gd name="T83" fmla="*/ 44 h 72"/>
                <a:gd name="T84" fmla="*/ 19 w 125"/>
                <a:gd name="T85" fmla="*/ 53 h 72"/>
                <a:gd name="T86" fmla="*/ 28 w 125"/>
                <a:gd name="T87" fmla="*/ 60 h 72"/>
                <a:gd name="T88" fmla="*/ 43 w 125"/>
                <a:gd name="T89" fmla="*/ 65 h 72"/>
                <a:gd name="T90" fmla="*/ 58 w 125"/>
                <a:gd name="T91" fmla="*/ 66 h 72"/>
                <a:gd name="T92" fmla="*/ 67 w 125"/>
                <a:gd name="T93" fmla="*/ 68 h 72"/>
                <a:gd name="T94" fmla="*/ 75 w 125"/>
                <a:gd name="T95" fmla="*/ 68 h 72"/>
                <a:gd name="T96" fmla="*/ 85 w 125"/>
                <a:gd name="T97" fmla="*/ 65 h 72"/>
                <a:gd name="T98" fmla="*/ 96 w 125"/>
                <a:gd name="T99" fmla="*/ 63 h 72"/>
                <a:gd name="T100" fmla="*/ 103 w 125"/>
                <a:gd name="T101" fmla="*/ 58 h 72"/>
                <a:gd name="T102" fmla="*/ 113 w 125"/>
                <a:gd name="T103" fmla="*/ 51 h 72"/>
                <a:gd name="T104" fmla="*/ 120 w 125"/>
                <a:gd name="T105" fmla="*/ 36 h 72"/>
                <a:gd name="T106" fmla="*/ 116 w 125"/>
                <a:gd name="T107" fmla="*/ 29 h 72"/>
                <a:gd name="T108" fmla="*/ 120 w 125"/>
                <a:gd name="T109" fmla="*/ 2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
                <a:gd name="T166" fmla="*/ 0 h 72"/>
                <a:gd name="T167" fmla="*/ 125 w 125"/>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 h="72">
                  <a:moveTo>
                    <a:pt x="120" y="20"/>
                  </a:moveTo>
                  <a:lnTo>
                    <a:pt x="123" y="26"/>
                  </a:lnTo>
                  <a:lnTo>
                    <a:pt x="125" y="27"/>
                  </a:lnTo>
                  <a:lnTo>
                    <a:pt x="125" y="29"/>
                  </a:lnTo>
                  <a:lnTo>
                    <a:pt x="125" y="31"/>
                  </a:lnTo>
                  <a:lnTo>
                    <a:pt x="125" y="34"/>
                  </a:lnTo>
                  <a:lnTo>
                    <a:pt x="125" y="36"/>
                  </a:lnTo>
                  <a:lnTo>
                    <a:pt x="125" y="41"/>
                  </a:lnTo>
                  <a:lnTo>
                    <a:pt x="125" y="44"/>
                  </a:lnTo>
                  <a:lnTo>
                    <a:pt x="123" y="46"/>
                  </a:lnTo>
                  <a:lnTo>
                    <a:pt x="121" y="51"/>
                  </a:lnTo>
                  <a:lnTo>
                    <a:pt x="120" y="51"/>
                  </a:lnTo>
                  <a:lnTo>
                    <a:pt x="120" y="53"/>
                  </a:lnTo>
                  <a:lnTo>
                    <a:pt x="116" y="58"/>
                  </a:lnTo>
                  <a:lnTo>
                    <a:pt x="113" y="58"/>
                  </a:lnTo>
                  <a:lnTo>
                    <a:pt x="109" y="61"/>
                  </a:lnTo>
                  <a:lnTo>
                    <a:pt x="106" y="63"/>
                  </a:lnTo>
                  <a:lnTo>
                    <a:pt x="103" y="63"/>
                  </a:lnTo>
                  <a:lnTo>
                    <a:pt x="99" y="65"/>
                  </a:lnTo>
                  <a:lnTo>
                    <a:pt x="96" y="68"/>
                  </a:lnTo>
                  <a:lnTo>
                    <a:pt x="92" y="68"/>
                  </a:lnTo>
                  <a:lnTo>
                    <a:pt x="91" y="70"/>
                  </a:lnTo>
                  <a:lnTo>
                    <a:pt x="89" y="70"/>
                  </a:lnTo>
                  <a:lnTo>
                    <a:pt x="82" y="70"/>
                  </a:lnTo>
                  <a:lnTo>
                    <a:pt x="79" y="72"/>
                  </a:lnTo>
                  <a:lnTo>
                    <a:pt x="77" y="72"/>
                  </a:lnTo>
                  <a:lnTo>
                    <a:pt x="74" y="72"/>
                  </a:lnTo>
                  <a:lnTo>
                    <a:pt x="70" y="72"/>
                  </a:lnTo>
                  <a:lnTo>
                    <a:pt x="68" y="72"/>
                  </a:lnTo>
                  <a:lnTo>
                    <a:pt x="63" y="72"/>
                  </a:lnTo>
                  <a:lnTo>
                    <a:pt x="62" y="72"/>
                  </a:lnTo>
                  <a:lnTo>
                    <a:pt x="57" y="72"/>
                  </a:lnTo>
                  <a:lnTo>
                    <a:pt x="53" y="70"/>
                  </a:lnTo>
                  <a:lnTo>
                    <a:pt x="48" y="70"/>
                  </a:lnTo>
                  <a:lnTo>
                    <a:pt x="39" y="68"/>
                  </a:lnTo>
                  <a:lnTo>
                    <a:pt x="34" y="66"/>
                  </a:lnTo>
                  <a:lnTo>
                    <a:pt x="33" y="65"/>
                  </a:lnTo>
                  <a:lnTo>
                    <a:pt x="28" y="65"/>
                  </a:lnTo>
                  <a:lnTo>
                    <a:pt x="28" y="63"/>
                  </a:lnTo>
                  <a:lnTo>
                    <a:pt x="24" y="63"/>
                  </a:lnTo>
                  <a:lnTo>
                    <a:pt x="21" y="61"/>
                  </a:lnTo>
                  <a:lnTo>
                    <a:pt x="16" y="58"/>
                  </a:lnTo>
                  <a:lnTo>
                    <a:pt x="12" y="56"/>
                  </a:lnTo>
                  <a:lnTo>
                    <a:pt x="12" y="55"/>
                  </a:lnTo>
                  <a:lnTo>
                    <a:pt x="7" y="51"/>
                  </a:lnTo>
                  <a:lnTo>
                    <a:pt x="2" y="44"/>
                  </a:lnTo>
                  <a:lnTo>
                    <a:pt x="2" y="41"/>
                  </a:lnTo>
                  <a:lnTo>
                    <a:pt x="0" y="36"/>
                  </a:lnTo>
                  <a:lnTo>
                    <a:pt x="0" y="34"/>
                  </a:lnTo>
                  <a:lnTo>
                    <a:pt x="0" y="32"/>
                  </a:lnTo>
                  <a:lnTo>
                    <a:pt x="0" y="31"/>
                  </a:lnTo>
                  <a:lnTo>
                    <a:pt x="0" y="29"/>
                  </a:lnTo>
                  <a:lnTo>
                    <a:pt x="2" y="27"/>
                  </a:lnTo>
                  <a:lnTo>
                    <a:pt x="4" y="24"/>
                  </a:lnTo>
                  <a:lnTo>
                    <a:pt x="4" y="22"/>
                  </a:lnTo>
                  <a:lnTo>
                    <a:pt x="5" y="20"/>
                  </a:lnTo>
                  <a:lnTo>
                    <a:pt x="7" y="17"/>
                  </a:lnTo>
                  <a:lnTo>
                    <a:pt x="12" y="15"/>
                  </a:lnTo>
                  <a:lnTo>
                    <a:pt x="12" y="14"/>
                  </a:lnTo>
                  <a:lnTo>
                    <a:pt x="16" y="12"/>
                  </a:lnTo>
                  <a:lnTo>
                    <a:pt x="16" y="10"/>
                  </a:lnTo>
                  <a:lnTo>
                    <a:pt x="19" y="10"/>
                  </a:lnTo>
                  <a:lnTo>
                    <a:pt x="21" y="9"/>
                  </a:lnTo>
                  <a:lnTo>
                    <a:pt x="22" y="7"/>
                  </a:lnTo>
                  <a:lnTo>
                    <a:pt x="26" y="5"/>
                  </a:lnTo>
                  <a:lnTo>
                    <a:pt x="28" y="5"/>
                  </a:lnTo>
                  <a:lnTo>
                    <a:pt x="45" y="0"/>
                  </a:lnTo>
                  <a:lnTo>
                    <a:pt x="48" y="0"/>
                  </a:lnTo>
                  <a:lnTo>
                    <a:pt x="51" y="0"/>
                  </a:lnTo>
                  <a:lnTo>
                    <a:pt x="53" y="0"/>
                  </a:lnTo>
                  <a:lnTo>
                    <a:pt x="57" y="0"/>
                  </a:lnTo>
                  <a:lnTo>
                    <a:pt x="63" y="0"/>
                  </a:lnTo>
                  <a:lnTo>
                    <a:pt x="67" y="0"/>
                  </a:lnTo>
                  <a:lnTo>
                    <a:pt x="68" y="0"/>
                  </a:lnTo>
                  <a:lnTo>
                    <a:pt x="75" y="0"/>
                  </a:lnTo>
                  <a:lnTo>
                    <a:pt x="82" y="2"/>
                  </a:lnTo>
                  <a:lnTo>
                    <a:pt x="87" y="2"/>
                  </a:lnTo>
                  <a:lnTo>
                    <a:pt x="92" y="5"/>
                  </a:lnTo>
                  <a:lnTo>
                    <a:pt x="96" y="5"/>
                  </a:lnTo>
                  <a:lnTo>
                    <a:pt x="97" y="5"/>
                  </a:lnTo>
                  <a:lnTo>
                    <a:pt x="99" y="7"/>
                  </a:lnTo>
                  <a:lnTo>
                    <a:pt x="103" y="9"/>
                  </a:lnTo>
                  <a:lnTo>
                    <a:pt x="104" y="9"/>
                  </a:lnTo>
                  <a:lnTo>
                    <a:pt x="109" y="12"/>
                  </a:lnTo>
                  <a:lnTo>
                    <a:pt x="113" y="14"/>
                  </a:lnTo>
                  <a:lnTo>
                    <a:pt x="116" y="17"/>
                  </a:lnTo>
                  <a:lnTo>
                    <a:pt x="120" y="20"/>
                  </a:lnTo>
                  <a:lnTo>
                    <a:pt x="113" y="22"/>
                  </a:lnTo>
                  <a:lnTo>
                    <a:pt x="109" y="20"/>
                  </a:lnTo>
                  <a:lnTo>
                    <a:pt x="106" y="17"/>
                  </a:lnTo>
                  <a:lnTo>
                    <a:pt x="103" y="14"/>
                  </a:lnTo>
                  <a:lnTo>
                    <a:pt x="99" y="12"/>
                  </a:lnTo>
                  <a:lnTo>
                    <a:pt x="96" y="10"/>
                  </a:lnTo>
                  <a:lnTo>
                    <a:pt x="94" y="9"/>
                  </a:lnTo>
                  <a:lnTo>
                    <a:pt x="91" y="9"/>
                  </a:lnTo>
                  <a:lnTo>
                    <a:pt x="89" y="9"/>
                  </a:lnTo>
                  <a:lnTo>
                    <a:pt x="82" y="5"/>
                  </a:lnTo>
                  <a:lnTo>
                    <a:pt x="74" y="5"/>
                  </a:lnTo>
                  <a:lnTo>
                    <a:pt x="68" y="3"/>
                  </a:lnTo>
                  <a:lnTo>
                    <a:pt x="65" y="3"/>
                  </a:lnTo>
                  <a:lnTo>
                    <a:pt x="62" y="3"/>
                  </a:lnTo>
                  <a:lnTo>
                    <a:pt x="57" y="3"/>
                  </a:lnTo>
                  <a:lnTo>
                    <a:pt x="55" y="3"/>
                  </a:lnTo>
                  <a:lnTo>
                    <a:pt x="53" y="3"/>
                  </a:lnTo>
                  <a:lnTo>
                    <a:pt x="50" y="5"/>
                  </a:lnTo>
                  <a:lnTo>
                    <a:pt x="48" y="5"/>
                  </a:lnTo>
                  <a:lnTo>
                    <a:pt x="33" y="9"/>
                  </a:lnTo>
                  <a:lnTo>
                    <a:pt x="31" y="9"/>
                  </a:lnTo>
                  <a:lnTo>
                    <a:pt x="28" y="10"/>
                  </a:lnTo>
                  <a:lnTo>
                    <a:pt x="26" y="10"/>
                  </a:lnTo>
                  <a:lnTo>
                    <a:pt x="24" y="12"/>
                  </a:lnTo>
                  <a:lnTo>
                    <a:pt x="22" y="14"/>
                  </a:lnTo>
                  <a:lnTo>
                    <a:pt x="21" y="14"/>
                  </a:lnTo>
                  <a:lnTo>
                    <a:pt x="19" y="15"/>
                  </a:lnTo>
                  <a:lnTo>
                    <a:pt x="16" y="17"/>
                  </a:lnTo>
                  <a:lnTo>
                    <a:pt x="16" y="20"/>
                  </a:lnTo>
                  <a:lnTo>
                    <a:pt x="12" y="20"/>
                  </a:lnTo>
                  <a:lnTo>
                    <a:pt x="10" y="26"/>
                  </a:lnTo>
                  <a:lnTo>
                    <a:pt x="9" y="29"/>
                  </a:lnTo>
                  <a:lnTo>
                    <a:pt x="7" y="31"/>
                  </a:lnTo>
                  <a:lnTo>
                    <a:pt x="9" y="32"/>
                  </a:lnTo>
                  <a:lnTo>
                    <a:pt x="7" y="34"/>
                  </a:lnTo>
                  <a:lnTo>
                    <a:pt x="7" y="36"/>
                  </a:lnTo>
                  <a:lnTo>
                    <a:pt x="9" y="41"/>
                  </a:lnTo>
                  <a:lnTo>
                    <a:pt x="10" y="41"/>
                  </a:lnTo>
                  <a:lnTo>
                    <a:pt x="10" y="44"/>
                  </a:lnTo>
                  <a:lnTo>
                    <a:pt x="12" y="48"/>
                  </a:lnTo>
                  <a:lnTo>
                    <a:pt x="17" y="53"/>
                  </a:lnTo>
                  <a:lnTo>
                    <a:pt x="19" y="53"/>
                  </a:lnTo>
                  <a:lnTo>
                    <a:pt x="21" y="56"/>
                  </a:lnTo>
                  <a:lnTo>
                    <a:pt x="28" y="58"/>
                  </a:lnTo>
                  <a:lnTo>
                    <a:pt x="28" y="60"/>
                  </a:lnTo>
                  <a:lnTo>
                    <a:pt x="33" y="61"/>
                  </a:lnTo>
                  <a:lnTo>
                    <a:pt x="36" y="63"/>
                  </a:lnTo>
                  <a:lnTo>
                    <a:pt x="43" y="65"/>
                  </a:lnTo>
                  <a:lnTo>
                    <a:pt x="51" y="65"/>
                  </a:lnTo>
                  <a:lnTo>
                    <a:pt x="53" y="66"/>
                  </a:lnTo>
                  <a:lnTo>
                    <a:pt x="58" y="66"/>
                  </a:lnTo>
                  <a:lnTo>
                    <a:pt x="62" y="68"/>
                  </a:lnTo>
                  <a:lnTo>
                    <a:pt x="63" y="68"/>
                  </a:lnTo>
                  <a:lnTo>
                    <a:pt x="67" y="68"/>
                  </a:lnTo>
                  <a:lnTo>
                    <a:pt x="70" y="68"/>
                  </a:lnTo>
                  <a:lnTo>
                    <a:pt x="72" y="68"/>
                  </a:lnTo>
                  <a:lnTo>
                    <a:pt x="75" y="68"/>
                  </a:lnTo>
                  <a:lnTo>
                    <a:pt x="79" y="66"/>
                  </a:lnTo>
                  <a:lnTo>
                    <a:pt x="80" y="66"/>
                  </a:lnTo>
                  <a:lnTo>
                    <a:pt x="85" y="65"/>
                  </a:lnTo>
                  <a:lnTo>
                    <a:pt x="89" y="65"/>
                  </a:lnTo>
                  <a:lnTo>
                    <a:pt x="89" y="63"/>
                  </a:lnTo>
                  <a:lnTo>
                    <a:pt x="96" y="63"/>
                  </a:lnTo>
                  <a:lnTo>
                    <a:pt x="99" y="61"/>
                  </a:lnTo>
                  <a:lnTo>
                    <a:pt x="103" y="60"/>
                  </a:lnTo>
                  <a:lnTo>
                    <a:pt x="103" y="58"/>
                  </a:lnTo>
                  <a:lnTo>
                    <a:pt x="106" y="56"/>
                  </a:lnTo>
                  <a:lnTo>
                    <a:pt x="109" y="55"/>
                  </a:lnTo>
                  <a:lnTo>
                    <a:pt x="113" y="51"/>
                  </a:lnTo>
                  <a:lnTo>
                    <a:pt x="116" y="46"/>
                  </a:lnTo>
                  <a:lnTo>
                    <a:pt x="118" y="41"/>
                  </a:lnTo>
                  <a:lnTo>
                    <a:pt x="120" y="36"/>
                  </a:lnTo>
                  <a:lnTo>
                    <a:pt x="118" y="34"/>
                  </a:lnTo>
                  <a:lnTo>
                    <a:pt x="118" y="32"/>
                  </a:lnTo>
                  <a:lnTo>
                    <a:pt x="116" y="29"/>
                  </a:lnTo>
                  <a:lnTo>
                    <a:pt x="116" y="27"/>
                  </a:lnTo>
                  <a:lnTo>
                    <a:pt x="113" y="22"/>
                  </a:lnTo>
                  <a:lnTo>
                    <a:pt x="120" y="20"/>
                  </a:lnTo>
                  <a:close/>
                </a:path>
              </a:pathLst>
            </a:custGeom>
            <a:solidFill>
              <a:srgbClr val="808080"/>
            </a:solidFill>
            <a:ln w="9525">
              <a:noFill/>
              <a:round/>
              <a:headEnd/>
              <a:tailEnd/>
            </a:ln>
          </p:spPr>
          <p:txBody>
            <a:bodyPr/>
            <a:lstStyle/>
            <a:p>
              <a:endParaRPr lang="en-US"/>
            </a:p>
          </p:txBody>
        </p:sp>
        <p:sp>
          <p:nvSpPr>
            <p:cNvPr id="688" name="Freeform 2859"/>
            <p:cNvSpPr>
              <a:spLocks/>
            </p:cNvSpPr>
            <p:nvPr/>
          </p:nvSpPr>
          <p:spPr bwMode="auto">
            <a:xfrm>
              <a:off x="2655" y="2816"/>
              <a:ext cx="98" cy="143"/>
            </a:xfrm>
            <a:custGeom>
              <a:avLst/>
              <a:gdLst>
                <a:gd name="T0" fmla="*/ 60 w 98"/>
                <a:gd name="T1" fmla="*/ 143 h 143"/>
                <a:gd name="T2" fmla="*/ 98 w 98"/>
                <a:gd name="T3" fmla="*/ 135 h 143"/>
                <a:gd name="T4" fmla="*/ 48 w 98"/>
                <a:gd name="T5" fmla="*/ 0 h 143"/>
                <a:gd name="T6" fmla="*/ 0 w 98"/>
                <a:gd name="T7" fmla="*/ 24 h 143"/>
                <a:gd name="T8" fmla="*/ 50 w 98"/>
                <a:gd name="T9" fmla="*/ 84 h 143"/>
                <a:gd name="T10" fmla="*/ 60 w 98"/>
                <a:gd name="T11" fmla="*/ 143 h 143"/>
                <a:gd name="T12" fmla="*/ 0 60000 65536"/>
                <a:gd name="T13" fmla="*/ 0 60000 65536"/>
                <a:gd name="T14" fmla="*/ 0 60000 65536"/>
                <a:gd name="T15" fmla="*/ 0 60000 65536"/>
                <a:gd name="T16" fmla="*/ 0 60000 65536"/>
                <a:gd name="T17" fmla="*/ 0 60000 65536"/>
                <a:gd name="T18" fmla="*/ 0 w 98"/>
                <a:gd name="T19" fmla="*/ 0 h 143"/>
                <a:gd name="T20" fmla="*/ 98 w 98"/>
                <a:gd name="T21" fmla="*/ 143 h 143"/>
              </a:gdLst>
              <a:ahLst/>
              <a:cxnLst>
                <a:cxn ang="T12">
                  <a:pos x="T0" y="T1"/>
                </a:cxn>
                <a:cxn ang="T13">
                  <a:pos x="T2" y="T3"/>
                </a:cxn>
                <a:cxn ang="T14">
                  <a:pos x="T4" y="T5"/>
                </a:cxn>
                <a:cxn ang="T15">
                  <a:pos x="T6" y="T7"/>
                </a:cxn>
                <a:cxn ang="T16">
                  <a:pos x="T8" y="T9"/>
                </a:cxn>
                <a:cxn ang="T17">
                  <a:pos x="T10" y="T11"/>
                </a:cxn>
              </a:cxnLst>
              <a:rect l="T18" t="T19" r="T20" b="T21"/>
              <a:pathLst>
                <a:path w="98" h="143">
                  <a:moveTo>
                    <a:pt x="60" y="143"/>
                  </a:moveTo>
                  <a:lnTo>
                    <a:pt x="98" y="135"/>
                  </a:lnTo>
                  <a:lnTo>
                    <a:pt x="48" y="0"/>
                  </a:lnTo>
                  <a:lnTo>
                    <a:pt x="0" y="24"/>
                  </a:lnTo>
                  <a:lnTo>
                    <a:pt x="50" y="84"/>
                  </a:lnTo>
                  <a:lnTo>
                    <a:pt x="60" y="143"/>
                  </a:lnTo>
                  <a:close/>
                </a:path>
              </a:pathLst>
            </a:custGeom>
            <a:solidFill>
              <a:srgbClr val="808080"/>
            </a:solidFill>
            <a:ln w="9525">
              <a:noFill/>
              <a:round/>
              <a:headEnd/>
              <a:tailEnd/>
            </a:ln>
          </p:spPr>
          <p:txBody>
            <a:bodyPr/>
            <a:lstStyle/>
            <a:p>
              <a:endParaRPr lang="en-US"/>
            </a:p>
          </p:txBody>
        </p:sp>
        <p:sp>
          <p:nvSpPr>
            <p:cNvPr id="689" name="Freeform 2860"/>
            <p:cNvSpPr>
              <a:spLocks/>
            </p:cNvSpPr>
            <p:nvPr/>
          </p:nvSpPr>
          <p:spPr bwMode="auto">
            <a:xfrm>
              <a:off x="2652" y="2813"/>
              <a:ext cx="104" cy="148"/>
            </a:xfrm>
            <a:custGeom>
              <a:avLst/>
              <a:gdLst>
                <a:gd name="T0" fmla="*/ 67 w 104"/>
                <a:gd name="T1" fmla="*/ 146 h 148"/>
                <a:gd name="T2" fmla="*/ 61 w 104"/>
                <a:gd name="T3" fmla="*/ 145 h 148"/>
                <a:gd name="T4" fmla="*/ 99 w 104"/>
                <a:gd name="T5" fmla="*/ 136 h 148"/>
                <a:gd name="T6" fmla="*/ 96 w 104"/>
                <a:gd name="T7" fmla="*/ 138 h 148"/>
                <a:gd name="T8" fmla="*/ 46 w 104"/>
                <a:gd name="T9" fmla="*/ 3 h 148"/>
                <a:gd name="T10" fmla="*/ 55 w 104"/>
                <a:gd name="T11" fmla="*/ 3 h 148"/>
                <a:gd name="T12" fmla="*/ 7 w 104"/>
                <a:gd name="T13" fmla="*/ 29 h 148"/>
                <a:gd name="T14" fmla="*/ 7 w 104"/>
                <a:gd name="T15" fmla="*/ 27 h 148"/>
                <a:gd name="T16" fmla="*/ 55 w 104"/>
                <a:gd name="T17" fmla="*/ 87 h 148"/>
                <a:gd name="T18" fmla="*/ 56 w 104"/>
                <a:gd name="T19" fmla="*/ 87 h 148"/>
                <a:gd name="T20" fmla="*/ 67 w 104"/>
                <a:gd name="T21" fmla="*/ 146 h 148"/>
                <a:gd name="T22" fmla="*/ 60 w 104"/>
                <a:gd name="T23" fmla="*/ 146 h 148"/>
                <a:gd name="T24" fmla="*/ 49 w 104"/>
                <a:gd name="T25" fmla="*/ 87 h 148"/>
                <a:gd name="T26" fmla="*/ 49 w 104"/>
                <a:gd name="T27" fmla="*/ 88 h 148"/>
                <a:gd name="T28" fmla="*/ 0 w 104"/>
                <a:gd name="T29" fmla="*/ 29 h 148"/>
                <a:gd name="T30" fmla="*/ 0 w 104"/>
                <a:gd name="T31" fmla="*/ 27 h 148"/>
                <a:gd name="T32" fmla="*/ 0 w 104"/>
                <a:gd name="T33" fmla="*/ 25 h 148"/>
                <a:gd name="T34" fmla="*/ 2 w 104"/>
                <a:gd name="T35" fmla="*/ 25 h 148"/>
                <a:gd name="T36" fmla="*/ 48 w 104"/>
                <a:gd name="T37" fmla="*/ 1 h 148"/>
                <a:gd name="T38" fmla="*/ 49 w 104"/>
                <a:gd name="T39" fmla="*/ 0 h 148"/>
                <a:gd name="T40" fmla="*/ 53 w 104"/>
                <a:gd name="T41" fmla="*/ 0 h 148"/>
                <a:gd name="T42" fmla="*/ 55 w 104"/>
                <a:gd name="T43" fmla="*/ 3 h 148"/>
                <a:gd name="T44" fmla="*/ 104 w 104"/>
                <a:gd name="T45" fmla="*/ 136 h 148"/>
                <a:gd name="T46" fmla="*/ 104 w 104"/>
                <a:gd name="T47" fmla="*/ 138 h 148"/>
                <a:gd name="T48" fmla="*/ 102 w 104"/>
                <a:gd name="T49" fmla="*/ 140 h 148"/>
                <a:gd name="T50" fmla="*/ 101 w 104"/>
                <a:gd name="T51" fmla="*/ 140 h 148"/>
                <a:gd name="T52" fmla="*/ 65 w 104"/>
                <a:gd name="T53" fmla="*/ 148 h 148"/>
                <a:gd name="T54" fmla="*/ 63 w 104"/>
                <a:gd name="T55" fmla="*/ 148 h 148"/>
                <a:gd name="T56" fmla="*/ 61 w 104"/>
                <a:gd name="T57" fmla="*/ 148 h 148"/>
                <a:gd name="T58" fmla="*/ 60 w 104"/>
                <a:gd name="T59" fmla="*/ 148 h 148"/>
                <a:gd name="T60" fmla="*/ 58 w 104"/>
                <a:gd name="T61" fmla="*/ 146 h 148"/>
                <a:gd name="T62" fmla="*/ 60 w 104"/>
                <a:gd name="T63" fmla="*/ 146 h 148"/>
                <a:gd name="T64" fmla="*/ 67 w 104"/>
                <a:gd name="T65" fmla="*/ 146 h 1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48"/>
                <a:gd name="T101" fmla="*/ 104 w 104"/>
                <a:gd name="T102" fmla="*/ 148 h 1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48">
                  <a:moveTo>
                    <a:pt x="67" y="146"/>
                  </a:moveTo>
                  <a:lnTo>
                    <a:pt x="61" y="145"/>
                  </a:lnTo>
                  <a:lnTo>
                    <a:pt x="99" y="136"/>
                  </a:lnTo>
                  <a:lnTo>
                    <a:pt x="96" y="138"/>
                  </a:lnTo>
                  <a:lnTo>
                    <a:pt x="46" y="3"/>
                  </a:lnTo>
                  <a:lnTo>
                    <a:pt x="55" y="3"/>
                  </a:lnTo>
                  <a:lnTo>
                    <a:pt x="7" y="29"/>
                  </a:lnTo>
                  <a:lnTo>
                    <a:pt x="7" y="27"/>
                  </a:lnTo>
                  <a:lnTo>
                    <a:pt x="55" y="87"/>
                  </a:lnTo>
                  <a:lnTo>
                    <a:pt x="56" y="87"/>
                  </a:lnTo>
                  <a:lnTo>
                    <a:pt x="67" y="146"/>
                  </a:lnTo>
                  <a:lnTo>
                    <a:pt x="60" y="146"/>
                  </a:lnTo>
                  <a:lnTo>
                    <a:pt x="49" y="87"/>
                  </a:lnTo>
                  <a:lnTo>
                    <a:pt x="49" y="88"/>
                  </a:lnTo>
                  <a:lnTo>
                    <a:pt x="0" y="29"/>
                  </a:lnTo>
                  <a:lnTo>
                    <a:pt x="0" y="27"/>
                  </a:lnTo>
                  <a:lnTo>
                    <a:pt x="0" y="25"/>
                  </a:lnTo>
                  <a:lnTo>
                    <a:pt x="2" y="25"/>
                  </a:lnTo>
                  <a:lnTo>
                    <a:pt x="48" y="1"/>
                  </a:lnTo>
                  <a:lnTo>
                    <a:pt x="49" y="0"/>
                  </a:lnTo>
                  <a:lnTo>
                    <a:pt x="53" y="0"/>
                  </a:lnTo>
                  <a:lnTo>
                    <a:pt x="55" y="3"/>
                  </a:lnTo>
                  <a:lnTo>
                    <a:pt x="104" y="136"/>
                  </a:lnTo>
                  <a:lnTo>
                    <a:pt x="104" y="138"/>
                  </a:lnTo>
                  <a:lnTo>
                    <a:pt x="102" y="140"/>
                  </a:lnTo>
                  <a:lnTo>
                    <a:pt x="101" y="140"/>
                  </a:lnTo>
                  <a:lnTo>
                    <a:pt x="65" y="148"/>
                  </a:lnTo>
                  <a:lnTo>
                    <a:pt x="63" y="148"/>
                  </a:lnTo>
                  <a:lnTo>
                    <a:pt x="61" y="148"/>
                  </a:lnTo>
                  <a:lnTo>
                    <a:pt x="60" y="148"/>
                  </a:lnTo>
                  <a:lnTo>
                    <a:pt x="58" y="146"/>
                  </a:lnTo>
                  <a:lnTo>
                    <a:pt x="60" y="146"/>
                  </a:lnTo>
                  <a:lnTo>
                    <a:pt x="67" y="146"/>
                  </a:lnTo>
                  <a:close/>
                </a:path>
              </a:pathLst>
            </a:custGeom>
            <a:solidFill>
              <a:srgbClr val="808080"/>
            </a:solidFill>
            <a:ln w="9525">
              <a:noFill/>
              <a:round/>
              <a:headEnd/>
              <a:tailEnd/>
            </a:ln>
          </p:spPr>
          <p:txBody>
            <a:bodyPr/>
            <a:lstStyle/>
            <a:p>
              <a:endParaRPr lang="en-US"/>
            </a:p>
          </p:txBody>
        </p:sp>
        <p:sp>
          <p:nvSpPr>
            <p:cNvPr id="690" name="Freeform 2861"/>
            <p:cNvSpPr>
              <a:spLocks/>
            </p:cNvSpPr>
            <p:nvPr/>
          </p:nvSpPr>
          <p:spPr bwMode="auto">
            <a:xfrm>
              <a:off x="2673" y="2820"/>
              <a:ext cx="204" cy="119"/>
            </a:xfrm>
            <a:custGeom>
              <a:avLst/>
              <a:gdLst>
                <a:gd name="T0" fmla="*/ 71 w 204"/>
                <a:gd name="T1" fmla="*/ 1 h 119"/>
                <a:gd name="T2" fmla="*/ 81 w 204"/>
                <a:gd name="T3" fmla="*/ 1 h 119"/>
                <a:gd name="T4" fmla="*/ 92 w 204"/>
                <a:gd name="T5" fmla="*/ 1 h 119"/>
                <a:gd name="T6" fmla="*/ 98 w 204"/>
                <a:gd name="T7" fmla="*/ 0 h 119"/>
                <a:gd name="T8" fmla="*/ 105 w 204"/>
                <a:gd name="T9" fmla="*/ 0 h 119"/>
                <a:gd name="T10" fmla="*/ 112 w 204"/>
                <a:gd name="T11" fmla="*/ 1 h 119"/>
                <a:gd name="T12" fmla="*/ 122 w 204"/>
                <a:gd name="T13" fmla="*/ 1 h 119"/>
                <a:gd name="T14" fmla="*/ 139 w 204"/>
                <a:gd name="T15" fmla="*/ 5 h 119"/>
                <a:gd name="T16" fmla="*/ 150 w 204"/>
                <a:gd name="T17" fmla="*/ 8 h 119"/>
                <a:gd name="T18" fmla="*/ 158 w 204"/>
                <a:gd name="T19" fmla="*/ 12 h 119"/>
                <a:gd name="T20" fmla="*/ 165 w 204"/>
                <a:gd name="T21" fmla="*/ 13 h 119"/>
                <a:gd name="T22" fmla="*/ 170 w 204"/>
                <a:gd name="T23" fmla="*/ 17 h 119"/>
                <a:gd name="T24" fmla="*/ 175 w 204"/>
                <a:gd name="T25" fmla="*/ 18 h 119"/>
                <a:gd name="T26" fmla="*/ 180 w 204"/>
                <a:gd name="T27" fmla="*/ 23 h 119"/>
                <a:gd name="T28" fmla="*/ 185 w 204"/>
                <a:gd name="T29" fmla="*/ 25 h 119"/>
                <a:gd name="T30" fmla="*/ 197 w 204"/>
                <a:gd name="T31" fmla="*/ 41 h 119"/>
                <a:gd name="T32" fmla="*/ 202 w 204"/>
                <a:gd name="T33" fmla="*/ 47 h 119"/>
                <a:gd name="T34" fmla="*/ 204 w 204"/>
                <a:gd name="T35" fmla="*/ 54 h 119"/>
                <a:gd name="T36" fmla="*/ 204 w 204"/>
                <a:gd name="T37" fmla="*/ 61 h 119"/>
                <a:gd name="T38" fmla="*/ 204 w 204"/>
                <a:gd name="T39" fmla="*/ 69 h 119"/>
                <a:gd name="T40" fmla="*/ 201 w 204"/>
                <a:gd name="T41" fmla="*/ 76 h 119"/>
                <a:gd name="T42" fmla="*/ 196 w 204"/>
                <a:gd name="T43" fmla="*/ 85 h 119"/>
                <a:gd name="T44" fmla="*/ 190 w 204"/>
                <a:gd name="T45" fmla="*/ 90 h 119"/>
                <a:gd name="T46" fmla="*/ 184 w 204"/>
                <a:gd name="T47" fmla="*/ 95 h 119"/>
                <a:gd name="T48" fmla="*/ 180 w 204"/>
                <a:gd name="T49" fmla="*/ 98 h 119"/>
                <a:gd name="T50" fmla="*/ 175 w 204"/>
                <a:gd name="T51" fmla="*/ 102 h 119"/>
                <a:gd name="T52" fmla="*/ 168 w 204"/>
                <a:gd name="T53" fmla="*/ 105 h 119"/>
                <a:gd name="T54" fmla="*/ 161 w 204"/>
                <a:gd name="T55" fmla="*/ 109 h 119"/>
                <a:gd name="T56" fmla="*/ 138 w 204"/>
                <a:gd name="T57" fmla="*/ 116 h 119"/>
                <a:gd name="T58" fmla="*/ 124 w 204"/>
                <a:gd name="T59" fmla="*/ 117 h 119"/>
                <a:gd name="T60" fmla="*/ 115 w 204"/>
                <a:gd name="T61" fmla="*/ 117 h 119"/>
                <a:gd name="T62" fmla="*/ 105 w 204"/>
                <a:gd name="T63" fmla="*/ 119 h 119"/>
                <a:gd name="T64" fmla="*/ 95 w 204"/>
                <a:gd name="T65" fmla="*/ 119 h 119"/>
                <a:gd name="T66" fmla="*/ 90 w 204"/>
                <a:gd name="T67" fmla="*/ 117 h 119"/>
                <a:gd name="T68" fmla="*/ 81 w 204"/>
                <a:gd name="T69" fmla="*/ 117 h 119"/>
                <a:gd name="T70" fmla="*/ 66 w 204"/>
                <a:gd name="T71" fmla="*/ 114 h 119"/>
                <a:gd name="T72" fmla="*/ 54 w 204"/>
                <a:gd name="T73" fmla="*/ 110 h 119"/>
                <a:gd name="T74" fmla="*/ 46 w 204"/>
                <a:gd name="T75" fmla="*/ 107 h 119"/>
                <a:gd name="T76" fmla="*/ 37 w 204"/>
                <a:gd name="T77" fmla="*/ 104 h 119"/>
                <a:gd name="T78" fmla="*/ 28 w 204"/>
                <a:gd name="T79" fmla="*/ 98 h 119"/>
                <a:gd name="T80" fmla="*/ 23 w 204"/>
                <a:gd name="T81" fmla="*/ 95 h 119"/>
                <a:gd name="T82" fmla="*/ 15 w 204"/>
                <a:gd name="T83" fmla="*/ 88 h 119"/>
                <a:gd name="T84" fmla="*/ 5 w 204"/>
                <a:gd name="T85" fmla="*/ 76 h 119"/>
                <a:gd name="T86" fmla="*/ 1 w 204"/>
                <a:gd name="T87" fmla="*/ 69 h 119"/>
                <a:gd name="T88" fmla="*/ 0 w 204"/>
                <a:gd name="T89" fmla="*/ 64 h 119"/>
                <a:gd name="T90" fmla="*/ 0 w 204"/>
                <a:gd name="T91" fmla="*/ 58 h 119"/>
                <a:gd name="T92" fmla="*/ 0 w 204"/>
                <a:gd name="T93" fmla="*/ 51 h 119"/>
                <a:gd name="T94" fmla="*/ 1 w 204"/>
                <a:gd name="T95" fmla="*/ 44 h 119"/>
                <a:gd name="T96" fmla="*/ 5 w 204"/>
                <a:gd name="T97" fmla="*/ 37 h 119"/>
                <a:gd name="T98" fmla="*/ 11 w 204"/>
                <a:gd name="T99" fmla="*/ 29 h 119"/>
                <a:gd name="T100" fmla="*/ 15 w 204"/>
                <a:gd name="T101" fmla="*/ 25 h 119"/>
                <a:gd name="T102" fmla="*/ 20 w 204"/>
                <a:gd name="T103" fmla="*/ 22 h 119"/>
                <a:gd name="T104" fmla="*/ 25 w 204"/>
                <a:gd name="T105" fmla="*/ 18 h 119"/>
                <a:gd name="T106" fmla="*/ 32 w 204"/>
                <a:gd name="T107" fmla="*/ 13 h 119"/>
                <a:gd name="T108" fmla="*/ 39 w 204"/>
                <a:gd name="T109" fmla="*/ 12 h 119"/>
                <a:gd name="T110" fmla="*/ 49 w 204"/>
                <a:gd name="T111" fmla="*/ 6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4"/>
                <a:gd name="T169" fmla="*/ 0 h 119"/>
                <a:gd name="T170" fmla="*/ 204 w 204"/>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4" h="119">
                  <a:moveTo>
                    <a:pt x="56" y="5"/>
                  </a:moveTo>
                  <a:lnTo>
                    <a:pt x="66" y="1"/>
                  </a:lnTo>
                  <a:lnTo>
                    <a:pt x="66" y="3"/>
                  </a:lnTo>
                  <a:lnTo>
                    <a:pt x="71" y="1"/>
                  </a:lnTo>
                  <a:lnTo>
                    <a:pt x="75" y="1"/>
                  </a:lnTo>
                  <a:lnTo>
                    <a:pt x="76" y="1"/>
                  </a:lnTo>
                  <a:lnTo>
                    <a:pt x="80" y="1"/>
                  </a:lnTo>
                  <a:lnTo>
                    <a:pt x="81" y="1"/>
                  </a:lnTo>
                  <a:lnTo>
                    <a:pt x="83" y="1"/>
                  </a:lnTo>
                  <a:lnTo>
                    <a:pt x="85" y="1"/>
                  </a:lnTo>
                  <a:lnTo>
                    <a:pt x="88" y="1"/>
                  </a:lnTo>
                  <a:lnTo>
                    <a:pt x="92" y="1"/>
                  </a:lnTo>
                  <a:lnTo>
                    <a:pt x="93" y="1"/>
                  </a:lnTo>
                  <a:lnTo>
                    <a:pt x="95" y="0"/>
                  </a:lnTo>
                  <a:lnTo>
                    <a:pt x="97" y="0"/>
                  </a:lnTo>
                  <a:lnTo>
                    <a:pt x="98" y="0"/>
                  </a:lnTo>
                  <a:lnTo>
                    <a:pt x="100" y="0"/>
                  </a:lnTo>
                  <a:lnTo>
                    <a:pt x="102" y="0"/>
                  </a:lnTo>
                  <a:lnTo>
                    <a:pt x="104" y="0"/>
                  </a:lnTo>
                  <a:lnTo>
                    <a:pt x="105" y="0"/>
                  </a:lnTo>
                  <a:lnTo>
                    <a:pt x="107" y="0"/>
                  </a:lnTo>
                  <a:lnTo>
                    <a:pt x="109" y="1"/>
                  </a:lnTo>
                  <a:lnTo>
                    <a:pt x="110" y="1"/>
                  </a:lnTo>
                  <a:lnTo>
                    <a:pt x="112" y="1"/>
                  </a:lnTo>
                  <a:lnTo>
                    <a:pt x="114" y="1"/>
                  </a:lnTo>
                  <a:lnTo>
                    <a:pt x="117" y="1"/>
                  </a:lnTo>
                  <a:lnTo>
                    <a:pt x="121" y="1"/>
                  </a:lnTo>
                  <a:lnTo>
                    <a:pt x="122" y="1"/>
                  </a:lnTo>
                  <a:lnTo>
                    <a:pt x="126" y="1"/>
                  </a:lnTo>
                  <a:lnTo>
                    <a:pt x="136" y="3"/>
                  </a:lnTo>
                  <a:lnTo>
                    <a:pt x="138" y="5"/>
                  </a:lnTo>
                  <a:lnTo>
                    <a:pt x="139" y="5"/>
                  </a:lnTo>
                  <a:lnTo>
                    <a:pt x="141" y="5"/>
                  </a:lnTo>
                  <a:lnTo>
                    <a:pt x="146" y="6"/>
                  </a:lnTo>
                  <a:lnTo>
                    <a:pt x="148" y="6"/>
                  </a:lnTo>
                  <a:lnTo>
                    <a:pt x="150" y="8"/>
                  </a:lnTo>
                  <a:lnTo>
                    <a:pt x="151" y="8"/>
                  </a:lnTo>
                  <a:lnTo>
                    <a:pt x="155" y="8"/>
                  </a:lnTo>
                  <a:lnTo>
                    <a:pt x="156" y="10"/>
                  </a:lnTo>
                  <a:lnTo>
                    <a:pt x="158" y="12"/>
                  </a:lnTo>
                  <a:lnTo>
                    <a:pt x="160" y="12"/>
                  </a:lnTo>
                  <a:lnTo>
                    <a:pt x="163" y="12"/>
                  </a:lnTo>
                  <a:lnTo>
                    <a:pt x="163" y="13"/>
                  </a:lnTo>
                  <a:lnTo>
                    <a:pt x="165" y="13"/>
                  </a:lnTo>
                  <a:lnTo>
                    <a:pt x="167" y="13"/>
                  </a:lnTo>
                  <a:lnTo>
                    <a:pt x="167" y="15"/>
                  </a:lnTo>
                  <a:lnTo>
                    <a:pt x="168" y="17"/>
                  </a:lnTo>
                  <a:lnTo>
                    <a:pt x="170" y="17"/>
                  </a:lnTo>
                  <a:lnTo>
                    <a:pt x="172" y="17"/>
                  </a:lnTo>
                  <a:lnTo>
                    <a:pt x="172" y="18"/>
                  </a:lnTo>
                  <a:lnTo>
                    <a:pt x="173" y="18"/>
                  </a:lnTo>
                  <a:lnTo>
                    <a:pt x="175" y="18"/>
                  </a:lnTo>
                  <a:lnTo>
                    <a:pt x="177" y="20"/>
                  </a:lnTo>
                  <a:lnTo>
                    <a:pt x="179" y="20"/>
                  </a:lnTo>
                  <a:lnTo>
                    <a:pt x="179" y="22"/>
                  </a:lnTo>
                  <a:lnTo>
                    <a:pt x="180" y="23"/>
                  </a:lnTo>
                  <a:lnTo>
                    <a:pt x="182" y="23"/>
                  </a:lnTo>
                  <a:lnTo>
                    <a:pt x="184" y="23"/>
                  </a:lnTo>
                  <a:lnTo>
                    <a:pt x="184" y="25"/>
                  </a:lnTo>
                  <a:lnTo>
                    <a:pt x="185" y="25"/>
                  </a:lnTo>
                  <a:lnTo>
                    <a:pt x="187" y="29"/>
                  </a:lnTo>
                  <a:lnTo>
                    <a:pt x="190" y="30"/>
                  </a:lnTo>
                  <a:lnTo>
                    <a:pt x="194" y="34"/>
                  </a:lnTo>
                  <a:lnTo>
                    <a:pt x="197" y="41"/>
                  </a:lnTo>
                  <a:lnTo>
                    <a:pt x="201" y="44"/>
                  </a:lnTo>
                  <a:lnTo>
                    <a:pt x="201" y="46"/>
                  </a:lnTo>
                  <a:lnTo>
                    <a:pt x="202" y="46"/>
                  </a:lnTo>
                  <a:lnTo>
                    <a:pt x="202" y="47"/>
                  </a:lnTo>
                  <a:lnTo>
                    <a:pt x="202" y="49"/>
                  </a:lnTo>
                  <a:lnTo>
                    <a:pt x="204" y="51"/>
                  </a:lnTo>
                  <a:lnTo>
                    <a:pt x="204" y="52"/>
                  </a:lnTo>
                  <a:lnTo>
                    <a:pt x="204" y="54"/>
                  </a:lnTo>
                  <a:lnTo>
                    <a:pt x="204" y="56"/>
                  </a:lnTo>
                  <a:lnTo>
                    <a:pt x="204" y="58"/>
                  </a:lnTo>
                  <a:lnTo>
                    <a:pt x="204" y="59"/>
                  </a:lnTo>
                  <a:lnTo>
                    <a:pt x="204" y="61"/>
                  </a:lnTo>
                  <a:lnTo>
                    <a:pt x="204" y="64"/>
                  </a:lnTo>
                  <a:lnTo>
                    <a:pt x="204" y="66"/>
                  </a:lnTo>
                  <a:lnTo>
                    <a:pt x="204" y="68"/>
                  </a:lnTo>
                  <a:lnTo>
                    <a:pt x="204" y="69"/>
                  </a:lnTo>
                  <a:lnTo>
                    <a:pt x="204" y="71"/>
                  </a:lnTo>
                  <a:lnTo>
                    <a:pt x="202" y="71"/>
                  </a:lnTo>
                  <a:lnTo>
                    <a:pt x="202" y="73"/>
                  </a:lnTo>
                  <a:lnTo>
                    <a:pt x="201" y="76"/>
                  </a:lnTo>
                  <a:lnTo>
                    <a:pt x="201" y="78"/>
                  </a:lnTo>
                  <a:lnTo>
                    <a:pt x="199" y="80"/>
                  </a:lnTo>
                  <a:lnTo>
                    <a:pt x="197" y="80"/>
                  </a:lnTo>
                  <a:lnTo>
                    <a:pt x="196" y="85"/>
                  </a:lnTo>
                  <a:lnTo>
                    <a:pt x="194" y="87"/>
                  </a:lnTo>
                  <a:lnTo>
                    <a:pt x="192" y="88"/>
                  </a:lnTo>
                  <a:lnTo>
                    <a:pt x="190" y="88"/>
                  </a:lnTo>
                  <a:lnTo>
                    <a:pt x="190" y="90"/>
                  </a:lnTo>
                  <a:lnTo>
                    <a:pt x="189" y="92"/>
                  </a:lnTo>
                  <a:lnTo>
                    <a:pt x="187" y="93"/>
                  </a:lnTo>
                  <a:lnTo>
                    <a:pt x="185" y="95"/>
                  </a:lnTo>
                  <a:lnTo>
                    <a:pt x="184" y="95"/>
                  </a:lnTo>
                  <a:lnTo>
                    <a:pt x="184" y="97"/>
                  </a:lnTo>
                  <a:lnTo>
                    <a:pt x="184" y="98"/>
                  </a:lnTo>
                  <a:lnTo>
                    <a:pt x="182" y="98"/>
                  </a:lnTo>
                  <a:lnTo>
                    <a:pt x="180" y="98"/>
                  </a:lnTo>
                  <a:lnTo>
                    <a:pt x="179" y="98"/>
                  </a:lnTo>
                  <a:lnTo>
                    <a:pt x="179" y="100"/>
                  </a:lnTo>
                  <a:lnTo>
                    <a:pt x="177" y="100"/>
                  </a:lnTo>
                  <a:lnTo>
                    <a:pt x="175" y="102"/>
                  </a:lnTo>
                  <a:lnTo>
                    <a:pt x="173" y="104"/>
                  </a:lnTo>
                  <a:lnTo>
                    <a:pt x="172" y="104"/>
                  </a:lnTo>
                  <a:lnTo>
                    <a:pt x="170" y="105"/>
                  </a:lnTo>
                  <a:lnTo>
                    <a:pt x="168" y="105"/>
                  </a:lnTo>
                  <a:lnTo>
                    <a:pt x="167" y="105"/>
                  </a:lnTo>
                  <a:lnTo>
                    <a:pt x="165" y="107"/>
                  </a:lnTo>
                  <a:lnTo>
                    <a:pt x="163" y="107"/>
                  </a:lnTo>
                  <a:lnTo>
                    <a:pt x="161" y="109"/>
                  </a:lnTo>
                  <a:lnTo>
                    <a:pt x="156" y="110"/>
                  </a:lnTo>
                  <a:lnTo>
                    <a:pt x="155" y="110"/>
                  </a:lnTo>
                  <a:lnTo>
                    <a:pt x="146" y="112"/>
                  </a:lnTo>
                  <a:lnTo>
                    <a:pt x="138" y="116"/>
                  </a:lnTo>
                  <a:lnTo>
                    <a:pt x="132" y="117"/>
                  </a:lnTo>
                  <a:lnTo>
                    <a:pt x="131" y="117"/>
                  </a:lnTo>
                  <a:lnTo>
                    <a:pt x="126" y="117"/>
                  </a:lnTo>
                  <a:lnTo>
                    <a:pt x="124" y="117"/>
                  </a:lnTo>
                  <a:lnTo>
                    <a:pt x="122" y="117"/>
                  </a:lnTo>
                  <a:lnTo>
                    <a:pt x="121" y="117"/>
                  </a:lnTo>
                  <a:lnTo>
                    <a:pt x="117" y="117"/>
                  </a:lnTo>
                  <a:lnTo>
                    <a:pt x="115" y="117"/>
                  </a:lnTo>
                  <a:lnTo>
                    <a:pt x="112" y="117"/>
                  </a:lnTo>
                  <a:lnTo>
                    <a:pt x="110" y="117"/>
                  </a:lnTo>
                  <a:lnTo>
                    <a:pt x="109" y="119"/>
                  </a:lnTo>
                  <a:lnTo>
                    <a:pt x="105" y="119"/>
                  </a:lnTo>
                  <a:lnTo>
                    <a:pt x="104" y="119"/>
                  </a:lnTo>
                  <a:lnTo>
                    <a:pt x="100" y="119"/>
                  </a:lnTo>
                  <a:lnTo>
                    <a:pt x="98" y="119"/>
                  </a:lnTo>
                  <a:lnTo>
                    <a:pt x="95" y="119"/>
                  </a:lnTo>
                  <a:lnTo>
                    <a:pt x="95" y="117"/>
                  </a:lnTo>
                  <a:lnTo>
                    <a:pt x="93" y="117"/>
                  </a:lnTo>
                  <a:lnTo>
                    <a:pt x="92" y="117"/>
                  </a:lnTo>
                  <a:lnTo>
                    <a:pt x="90" y="117"/>
                  </a:lnTo>
                  <a:lnTo>
                    <a:pt x="86" y="117"/>
                  </a:lnTo>
                  <a:lnTo>
                    <a:pt x="85" y="117"/>
                  </a:lnTo>
                  <a:lnTo>
                    <a:pt x="83" y="117"/>
                  </a:lnTo>
                  <a:lnTo>
                    <a:pt x="81" y="117"/>
                  </a:lnTo>
                  <a:lnTo>
                    <a:pt x="80" y="117"/>
                  </a:lnTo>
                  <a:lnTo>
                    <a:pt x="78" y="117"/>
                  </a:lnTo>
                  <a:lnTo>
                    <a:pt x="68" y="116"/>
                  </a:lnTo>
                  <a:lnTo>
                    <a:pt x="66" y="114"/>
                  </a:lnTo>
                  <a:lnTo>
                    <a:pt x="64" y="114"/>
                  </a:lnTo>
                  <a:lnTo>
                    <a:pt x="61" y="112"/>
                  </a:lnTo>
                  <a:lnTo>
                    <a:pt x="56" y="112"/>
                  </a:lnTo>
                  <a:lnTo>
                    <a:pt x="54" y="110"/>
                  </a:lnTo>
                  <a:lnTo>
                    <a:pt x="52" y="110"/>
                  </a:lnTo>
                  <a:lnTo>
                    <a:pt x="51" y="109"/>
                  </a:lnTo>
                  <a:lnTo>
                    <a:pt x="47" y="109"/>
                  </a:lnTo>
                  <a:lnTo>
                    <a:pt x="46" y="107"/>
                  </a:lnTo>
                  <a:lnTo>
                    <a:pt x="44" y="107"/>
                  </a:lnTo>
                  <a:lnTo>
                    <a:pt x="40" y="105"/>
                  </a:lnTo>
                  <a:lnTo>
                    <a:pt x="39" y="105"/>
                  </a:lnTo>
                  <a:lnTo>
                    <a:pt x="37" y="104"/>
                  </a:lnTo>
                  <a:lnTo>
                    <a:pt x="35" y="104"/>
                  </a:lnTo>
                  <a:lnTo>
                    <a:pt x="34" y="102"/>
                  </a:lnTo>
                  <a:lnTo>
                    <a:pt x="30" y="100"/>
                  </a:lnTo>
                  <a:lnTo>
                    <a:pt x="28" y="98"/>
                  </a:lnTo>
                  <a:lnTo>
                    <a:pt x="27" y="98"/>
                  </a:lnTo>
                  <a:lnTo>
                    <a:pt x="25" y="98"/>
                  </a:lnTo>
                  <a:lnTo>
                    <a:pt x="25" y="97"/>
                  </a:lnTo>
                  <a:lnTo>
                    <a:pt x="23" y="95"/>
                  </a:lnTo>
                  <a:lnTo>
                    <a:pt x="22" y="95"/>
                  </a:lnTo>
                  <a:lnTo>
                    <a:pt x="20" y="93"/>
                  </a:lnTo>
                  <a:lnTo>
                    <a:pt x="18" y="92"/>
                  </a:lnTo>
                  <a:lnTo>
                    <a:pt x="15" y="88"/>
                  </a:lnTo>
                  <a:lnTo>
                    <a:pt x="13" y="88"/>
                  </a:lnTo>
                  <a:lnTo>
                    <a:pt x="8" y="83"/>
                  </a:lnTo>
                  <a:lnTo>
                    <a:pt x="5" y="78"/>
                  </a:lnTo>
                  <a:lnTo>
                    <a:pt x="5" y="76"/>
                  </a:lnTo>
                  <a:lnTo>
                    <a:pt x="3" y="75"/>
                  </a:lnTo>
                  <a:lnTo>
                    <a:pt x="3" y="73"/>
                  </a:lnTo>
                  <a:lnTo>
                    <a:pt x="1" y="71"/>
                  </a:lnTo>
                  <a:lnTo>
                    <a:pt x="1" y="69"/>
                  </a:lnTo>
                  <a:lnTo>
                    <a:pt x="1" y="68"/>
                  </a:lnTo>
                  <a:lnTo>
                    <a:pt x="0" y="68"/>
                  </a:lnTo>
                  <a:lnTo>
                    <a:pt x="0" y="66"/>
                  </a:lnTo>
                  <a:lnTo>
                    <a:pt x="0" y="64"/>
                  </a:lnTo>
                  <a:lnTo>
                    <a:pt x="0" y="63"/>
                  </a:lnTo>
                  <a:lnTo>
                    <a:pt x="0" y="61"/>
                  </a:lnTo>
                  <a:lnTo>
                    <a:pt x="0" y="59"/>
                  </a:lnTo>
                  <a:lnTo>
                    <a:pt x="0" y="58"/>
                  </a:lnTo>
                  <a:lnTo>
                    <a:pt x="0" y="56"/>
                  </a:lnTo>
                  <a:lnTo>
                    <a:pt x="0" y="54"/>
                  </a:lnTo>
                  <a:lnTo>
                    <a:pt x="0" y="52"/>
                  </a:lnTo>
                  <a:lnTo>
                    <a:pt x="0" y="51"/>
                  </a:lnTo>
                  <a:lnTo>
                    <a:pt x="0" y="49"/>
                  </a:lnTo>
                  <a:lnTo>
                    <a:pt x="0" y="47"/>
                  </a:lnTo>
                  <a:lnTo>
                    <a:pt x="1" y="46"/>
                  </a:lnTo>
                  <a:lnTo>
                    <a:pt x="1" y="44"/>
                  </a:lnTo>
                  <a:lnTo>
                    <a:pt x="3" y="42"/>
                  </a:lnTo>
                  <a:lnTo>
                    <a:pt x="3" y="41"/>
                  </a:lnTo>
                  <a:lnTo>
                    <a:pt x="5" y="39"/>
                  </a:lnTo>
                  <a:lnTo>
                    <a:pt x="5" y="37"/>
                  </a:lnTo>
                  <a:lnTo>
                    <a:pt x="8" y="32"/>
                  </a:lnTo>
                  <a:lnTo>
                    <a:pt x="10" y="30"/>
                  </a:lnTo>
                  <a:lnTo>
                    <a:pt x="11" y="30"/>
                  </a:lnTo>
                  <a:lnTo>
                    <a:pt x="11" y="29"/>
                  </a:lnTo>
                  <a:lnTo>
                    <a:pt x="13" y="29"/>
                  </a:lnTo>
                  <a:lnTo>
                    <a:pt x="13" y="27"/>
                  </a:lnTo>
                  <a:lnTo>
                    <a:pt x="13" y="25"/>
                  </a:lnTo>
                  <a:lnTo>
                    <a:pt x="15" y="25"/>
                  </a:lnTo>
                  <a:lnTo>
                    <a:pt x="17" y="23"/>
                  </a:lnTo>
                  <a:lnTo>
                    <a:pt x="18" y="23"/>
                  </a:lnTo>
                  <a:lnTo>
                    <a:pt x="20" y="23"/>
                  </a:lnTo>
                  <a:lnTo>
                    <a:pt x="20" y="22"/>
                  </a:lnTo>
                  <a:lnTo>
                    <a:pt x="20" y="20"/>
                  </a:lnTo>
                  <a:lnTo>
                    <a:pt x="22" y="20"/>
                  </a:lnTo>
                  <a:lnTo>
                    <a:pt x="23" y="20"/>
                  </a:lnTo>
                  <a:lnTo>
                    <a:pt x="25" y="18"/>
                  </a:lnTo>
                  <a:lnTo>
                    <a:pt x="27" y="18"/>
                  </a:lnTo>
                  <a:lnTo>
                    <a:pt x="28" y="17"/>
                  </a:lnTo>
                  <a:lnTo>
                    <a:pt x="30" y="15"/>
                  </a:lnTo>
                  <a:lnTo>
                    <a:pt x="32" y="13"/>
                  </a:lnTo>
                  <a:lnTo>
                    <a:pt x="34" y="13"/>
                  </a:lnTo>
                  <a:lnTo>
                    <a:pt x="35" y="12"/>
                  </a:lnTo>
                  <a:lnTo>
                    <a:pt x="37" y="12"/>
                  </a:lnTo>
                  <a:lnTo>
                    <a:pt x="39" y="12"/>
                  </a:lnTo>
                  <a:lnTo>
                    <a:pt x="40" y="12"/>
                  </a:lnTo>
                  <a:lnTo>
                    <a:pt x="42" y="10"/>
                  </a:lnTo>
                  <a:lnTo>
                    <a:pt x="47" y="8"/>
                  </a:lnTo>
                  <a:lnTo>
                    <a:pt x="49" y="6"/>
                  </a:lnTo>
                  <a:lnTo>
                    <a:pt x="56" y="5"/>
                  </a:lnTo>
                  <a:close/>
                </a:path>
              </a:pathLst>
            </a:custGeom>
            <a:solidFill>
              <a:srgbClr val="808080"/>
            </a:solidFill>
            <a:ln w="9525">
              <a:noFill/>
              <a:round/>
              <a:headEnd/>
              <a:tailEnd/>
            </a:ln>
          </p:spPr>
          <p:txBody>
            <a:bodyPr/>
            <a:lstStyle/>
            <a:p>
              <a:endParaRPr lang="en-US"/>
            </a:p>
          </p:txBody>
        </p:sp>
        <p:sp>
          <p:nvSpPr>
            <p:cNvPr id="691" name="Freeform 2862"/>
            <p:cNvSpPr>
              <a:spLocks/>
            </p:cNvSpPr>
            <p:nvPr/>
          </p:nvSpPr>
          <p:spPr bwMode="auto">
            <a:xfrm>
              <a:off x="2669" y="2816"/>
              <a:ext cx="213" cy="125"/>
            </a:xfrm>
            <a:custGeom>
              <a:avLst/>
              <a:gdLst>
                <a:gd name="T0" fmla="*/ 208 w 213"/>
                <a:gd name="T1" fmla="*/ 50 h 125"/>
                <a:gd name="T2" fmla="*/ 213 w 213"/>
                <a:gd name="T3" fmla="*/ 65 h 125"/>
                <a:gd name="T4" fmla="*/ 210 w 213"/>
                <a:gd name="T5" fmla="*/ 80 h 125"/>
                <a:gd name="T6" fmla="*/ 201 w 213"/>
                <a:gd name="T7" fmla="*/ 92 h 125"/>
                <a:gd name="T8" fmla="*/ 189 w 213"/>
                <a:gd name="T9" fmla="*/ 102 h 125"/>
                <a:gd name="T10" fmla="*/ 176 w 213"/>
                <a:gd name="T11" fmla="*/ 111 h 125"/>
                <a:gd name="T12" fmla="*/ 159 w 213"/>
                <a:gd name="T13" fmla="*/ 118 h 125"/>
                <a:gd name="T14" fmla="*/ 133 w 213"/>
                <a:gd name="T15" fmla="*/ 123 h 125"/>
                <a:gd name="T16" fmla="*/ 113 w 213"/>
                <a:gd name="T17" fmla="*/ 125 h 125"/>
                <a:gd name="T18" fmla="*/ 92 w 213"/>
                <a:gd name="T19" fmla="*/ 123 h 125"/>
                <a:gd name="T20" fmla="*/ 63 w 213"/>
                <a:gd name="T21" fmla="*/ 118 h 125"/>
                <a:gd name="T22" fmla="*/ 41 w 213"/>
                <a:gd name="T23" fmla="*/ 111 h 125"/>
                <a:gd name="T24" fmla="*/ 26 w 213"/>
                <a:gd name="T25" fmla="*/ 102 h 125"/>
                <a:gd name="T26" fmla="*/ 14 w 213"/>
                <a:gd name="T27" fmla="*/ 92 h 125"/>
                <a:gd name="T28" fmla="*/ 4 w 213"/>
                <a:gd name="T29" fmla="*/ 77 h 125"/>
                <a:gd name="T30" fmla="*/ 0 w 213"/>
                <a:gd name="T31" fmla="*/ 65 h 125"/>
                <a:gd name="T32" fmla="*/ 2 w 213"/>
                <a:gd name="T33" fmla="*/ 50 h 125"/>
                <a:gd name="T34" fmla="*/ 15 w 213"/>
                <a:gd name="T35" fmla="*/ 29 h 125"/>
                <a:gd name="T36" fmla="*/ 31 w 213"/>
                <a:gd name="T37" fmla="*/ 17 h 125"/>
                <a:gd name="T38" fmla="*/ 46 w 213"/>
                <a:gd name="T39" fmla="*/ 10 h 125"/>
                <a:gd name="T40" fmla="*/ 82 w 213"/>
                <a:gd name="T41" fmla="*/ 2 h 125"/>
                <a:gd name="T42" fmla="*/ 102 w 213"/>
                <a:gd name="T43" fmla="*/ 2 h 125"/>
                <a:gd name="T44" fmla="*/ 121 w 213"/>
                <a:gd name="T45" fmla="*/ 2 h 125"/>
                <a:gd name="T46" fmla="*/ 152 w 213"/>
                <a:gd name="T47" fmla="*/ 9 h 125"/>
                <a:gd name="T48" fmla="*/ 177 w 213"/>
                <a:gd name="T49" fmla="*/ 17 h 125"/>
                <a:gd name="T50" fmla="*/ 191 w 213"/>
                <a:gd name="T51" fmla="*/ 27 h 125"/>
                <a:gd name="T52" fmla="*/ 194 w 213"/>
                <a:gd name="T53" fmla="*/ 39 h 125"/>
                <a:gd name="T54" fmla="*/ 183 w 213"/>
                <a:gd name="T55" fmla="*/ 27 h 125"/>
                <a:gd name="T56" fmla="*/ 164 w 213"/>
                <a:gd name="T57" fmla="*/ 17 h 125"/>
                <a:gd name="T58" fmla="*/ 138 w 213"/>
                <a:gd name="T59" fmla="*/ 9 h 125"/>
                <a:gd name="T60" fmla="*/ 121 w 213"/>
                <a:gd name="T61" fmla="*/ 7 h 125"/>
                <a:gd name="T62" fmla="*/ 101 w 213"/>
                <a:gd name="T63" fmla="*/ 5 h 125"/>
                <a:gd name="T64" fmla="*/ 82 w 213"/>
                <a:gd name="T65" fmla="*/ 7 h 125"/>
                <a:gd name="T66" fmla="*/ 51 w 213"/>
                <a:gd name="T67" fmla="*/ 14 h 125"/>
                <a:gd name="T68" fmla="*/ 36 w 213"/>
                <a:gd name="T69" fmla="*/ 22 h 125"/>
                <a:gd name="T70" fmla="*/ 22 w 213"/>
                <a:gd name="T71" fmla="*/ 33 h 125"/>
                <a:gd name="T72" fmla="*/ 10 w 213"/>
                <a:gd name="T73" fmla="*/ 48 h 125"/>
                <a:gd name="T74" fmla="*/ 7 w 213"/>
                <a:gd name="T75" fmla="*/ 62 h 125"/>
                <a:gd name="T76" fmla="*/ 10 w 213"/>
                <a:gd name="T77" fmla="*/ 72 h 125"/>
                <a:gd name="T78" fmla="*/ 17 w 213"/>
                <a:gd name="T79" fmla="*/ 87 h 125"/>
                <a:gd name="T80" fmla="*/ 29 w 213"/>
                <a:gd name="T81" fmla="*/ 96 h 125"/>
                <a:gd name="T82" fmla="*/ 43 w 213"/>
                <a:gd name="T83" fmla="*/ 106 h 125"/>
                <a:gd name="T84" fmla="*/ 61 w 213"/>
                <a:gd name="T85" fmla="*/ 113 h 125"/>
                <a:gd name="T86" fmla="*/ 84 w 213"/>
                <a:gd name="T87" fmla="*/ 118 h 125"/>
                <a:gd name="T88" fmla="*/ 102 w 213"/>
                <a:gd name="T89" fmla="*/ 120 h 125"/>
                <a:gd name="T90" fmla="*/ 121 w 213"/>
                <a:gd name="T91" fmla="*/ 120 h 125"/>
                <a:gd name="T92" fmla="*/ 147 w 213"/>
                <a:gd name="T93" fmla="*/ 118 h 125"/>
                <a:gd name="T94" fmla="*/ 159 w 213"/>
                <a:gd name="T95" fmla="*/ 113 h 125"/>
                <a:gd name="T96" fmla="*/ 174 w 213"/>
                <a:gd name="T97" fmla="*/ 106 h 125"/>
                <a:gd name="T98" fmla="*/ 188 w 213"/>
                <a:gd name="T99" fmla="*/ 97 h 125"/>
                <a:gd name="T100" fmla="*/ 196 w 213"/>
                <a:gd name="T101" fmla="*/ 89 h 125"/>
                <a:gd name="T102" fmla="*/ 205 w 213"/>
                <a:gd name="T103" fmla="*/ 77 h 125"/>
                <a:gd name="T104" fmla="*/ 205 w 213"/>
                <a:gd name="T105" fmla="*/ 63 h 125"/>
                <a:gd name="T106" fmla="*/ 201 w 213"/>
                <a:gd name="T107" fmla="*/ 48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13"/>
                <a:gd name="T163" fmla="*/ 0 h 125"/>
                <a:gd name="T164" fmla="*/ 213 w 21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13" h="125">
                  <a:moveTo>
                    <a:pt x="203" y="39"/>
                  </a:moveTo>
                  <a:lnTo>
                    <a:pt x="206" y="45"/>
                  </a:lnTo>
                  <a:lnTo>
                    <a:pt x="208" y="46"/>
                  </a:lnTo>
                  <a:lnTo>
                    <a:pt x="208" y="50"/>
                  </a:lnTo>
                  <a:lnTo>
                    <a:pt x="212" y="56"/>
                  </a:lnTo>
                  <a:lnTo>
                    <a:pt x="213" y="58"/>
                  </a:lnTo>
                  <a:lnTo>
                    <a:pt x="213" y="62"/>
                  </a:lnTo>
                  <a:lnTo>
                    <a:pt x="213" y="65"/>
                  </a:lnTo>
                  <a:lnTo>
                    <a:pt x="213" y="68"/>
                  </a:lnTo>
                  <a:lnTo>
                    <a:pt x="212" y="73"/>
                  </a:lnTo>
                  <a:lnTo>
                    <a:pt x="210" y="77"/>
                  </a:lnTo>
                  <a:lnTo>
                    <a:pt x="210" y="80"/>
                  </a:lnTo>
                  <a:lnTo>
                    <a:pt x="208" y="84"/>
                  </a:lnTo>
                  <a:lnTo>
                    <a:pt x="205" y="87"/>
                  </a:lnTo>
                  <a:lnTo>
                    <a:pt x="203" y="91"/>
                  </a:lnTo>
                  <a:lnTo>
                    <a:pt x="201" y="92"/>
                  </a:lnTo>
                  <a:lnTo>
                    <a:pt x="200" y="96"/>
                  </a:lnTo>
                  <a:lnTo>
                    <a:pt x="194" y="99"/>
                  </a:lnTo>
                  <a:lnTo>
                    <a:pt x="193" y="101"/>
                  </a:lnTo>
                  <a:lnTo>
                    <a:pt x="189" y="102"/>
                  </a:lnTo>
                  <a:lnTo>
                    <a:pt x="188" y="106"/>
                  </a:lnTo>
                  <a:lnTo>
                    <a:pt x="184" y="106"/>
                  </a:lnTo>
                  <a:lnTo>
                    <a:pt x="179" y="109"/>
                  </a:lnTo>
                  <a:lnTo>
                    <a:pt x="176" y="111"/>
                  </a:lnTo>
                  <a:lnTo>
                    <a:pt x="172" y="113"/>
                  </a:lnTo>
                  <a:lnTo>
                    <a:pt x="167" y="114"/>
                  </a:lnTo>
                  <a:lnTo>
                    <a:pt x="162" y="118"/>
                  </a:lnTo>
                  <a:lnTo>
                    <a:pt x="159" y="118"/>
                  </a:lnTo>
                  <a:lnTo>
                    <a:pt x="154" y="120"/>
                  </a:lnTo>
                  <a:lnTo>
                    <a:pt x="148" y="120"/>
                  </a:lnTo>
                  <a:lnTo>
                    <a:pt x="138" y="123"/>
                  </a:lnTo>
                  <a:lnTo>
                    <a:pt x="133" y="123"/>
                  </a:lnTo>
                  <a:lnTo>
                    <a:pt x="128" y="125"/>
                  </a:lnTo>
                  <a:lnTo>
                    <a:pt x="123" y="125"/>
                  </a:lnTo>
                  <a:lnTo>
                    <a:pt x="118" y="125"/>
                  </a:lnTo>
                  <a:lnTo>
                    <a:pt x="113" y="125"/>
                  </a:lnTo>
                  <a:lnTo>
                    <a:pt x="108" y="125"/>
                  </a:lnTo>
                  <a:lnTo>
                    <a:pt x="102" y="125"/>
                  </a:lnTo>
                  <a:lnTo>
                    <a:pt x="96" y="125"/>
                  </a:lnTo>
                  <a:lnTo>
                    <a:pt x="92" y="123"/>
                  </a:lnTo>
                  <a:lnTo>
                    <a:pt x="87" y="123"/>
                  </a:lnTo>
                  <a:lnTo>
                    <a:pt x="82" y="123"/>
                  </a:lnTo>
                  <a:lnTo>
                    <a:pt x="72" y="120"/>
                  </a:lnTo>
                  <a:lnTo>
                    <a:pt x="63" y="118"/>
                  </a:lnTo>
                  <a:lnTo>
                    <a:pt x="56" y="118"/>
                  </a:lnTo>
                  <a:lnTo>
                    <a:pt x="53" y="116"/>
                  </a:lnTo>
                  <a:lnTo>
                    <a:pt x="44" y="113"/>
                  </a:lnTo>
                  <a:lnTo>
                    <a:pt x="41" y="111"/>
                  </a:lnTo>
                  <a:lnTo>
                    <a:pt x="36" y="108"/>
                  </a:lnTo>
                  <a:lnTo>
                    <a:pt x="32" y="106"/>
                  </a:lnTo>
                  <a:lnTo>
                    <a:pt x="29" y="104"/>
                  </a:lnTo>
                  <a:lnTo>
                    <a:pt x="26" y="102"/>
                  </a:lnTo>
                  <a:lnTo>
                    <a:pt x="22" y="99"/>
                  </a:lnTo>
                  <a:lnTo>
                    <a:pt x="19" y="96"/>
                  </a:lnTo>
                  <a:lnTo>
                    <a:pt x="17" y="94"/>
                  </a:lnTo>
                  <a:lnTo>
                    <a:pt x="14" y="92"/>
                  </a:lnTo>
                  <a:lnTo>
                    <a:pt x="10" y="89"/>
                  </a:lnTo>
                  <a:lnTo>
                    <a:pt x="9" y="85"/>
                  </a:lnTo>
                  <a:lnTo>
                    <a:pt x="4" y="80"/>
                  </a:lnTo>
                  <a:lnTo>
                    <a:pt x="4" y="77"/>
                  </a:lnTo>
                  <a:lnTo>
                    <a:pt x="2" y="73"/>
                  </a:lnTo>
                  <a:lnTo>
                    <a:pt x="2" y="70"/>
                  </a:lnTo>
                  <a:lnTo>
                    <a:pt x="0" y="68"/>
                  </a:lnTo>
                  <a:lnTo>
                    <a:pt x="0" y="65"/>
                  </a:lnTo>
                  <a:lnTo>
                    <a:pt x="0" y="62"/>
                  </a:lnTo>
                  <a:lnTo>
                    <a:pt x="0" y="58"/>
                  </a:lnTo>
                  <a:lnTo>
                    <a:pt x="2" y="51"/>
                  </a:lnTo>
                  <a:lnTo>
                    <a:pt x="2" y="50"/>
                  </a:lnTo>
                  <a:lnTo>
                    <a:pt x="4" y="46"/>
                  </a:lnTo>
                  <a:lnTo>
                    <a:pt x="7" y="41"/>
                  </a:lnTo>
                  <a:lnTo>
                    <a:pt x="12" y="33"/>
                  </a:lnTo>
                  <a:lnTo>
                    <a:pt x="15" y="29"/>
                  </a:lnTo>
                  <a:lnTo>
                    <a:pt x="17" y="27"/>
                  </a:lnTo>
                  <a:lnTo>
                    <a:pt x="24" y="22"/>
                  </a:lnTo>
                  <a:lnTo>
                    <a:pt x="26" y="21"/>
                  </a:lnTo>
                  <a:lnTo>
                    <a:pt x="31" y="17"/>
                  </a:lnTo>
                  <a:lnTo>
                    <a:pt x="34" y="16"/>
                  </a:lnTo>
                  <a:lnTo>
                    <a:pt x="38" y="14"/>
                  </a:lnTo>
                  <a:lnTo>
                    <a:pt x="43" y="12"/>
                  </a:lnTo>
                  <a:lnTo>
                    <a:pt x="46" y="10"/>
                  </a:lnTo>
                  <a:lnTo>
                    <a:pt x="50" y="9"/>
                  </a:lnTo>
                  <a:lnTo>
                    <a:pt x="72" y="4"/>
                  </a:lnTo>
                  <a:lnTo>
                    <a:pt x="75" y="4"/>
                  </a:lnTo>
                  <a:lnTo>
                    <a:pt x="82" y="2"/>
                  </a:lnTo>
                  <a:lnTo>
                    <a:pt x="85" y="2"/>
                  </a:lnTo>
                  <a:lnTo>
                    <a:pt x="92" y="2"/>
                  </a:lnTo>
                  <a:lnTo>
                    <a:pt x="96" y="2"/>
                  </a:lnTo>
                  <a:lnTo>
                    <a:pt x="102" y="2"/>
                  </a:lnTo>
                  <a:lnTo>
                    <a:pt x="108" y="0"/>
                  </a:lnTo>
                  <a:lnTo>
                    <a:pt x="113" y="2"/>
                  </a:lnTo>
                  <a:lnTo>
                    <a:pt x="116" y="2"/>
                  </a:lnTo>
                  <a:lnTo>
                    <a:pt x="121" y="2"/>
                  </a:lnTo>
                  <a:lnTo>
                    <a:pt x="126" y="2"/>
                  </a:lnTo>
                  <a:lnTo>
                    <a:pt x="133" y="4"/>
                  </a:lnTo>
                  <a:lnTo>
                    <a:pt x="142" y="5"/>
                  </a:lnTo>
                  <a:lnTo>
                    <a:pt x="152" y="9"/>
                  </a:lnTo>
                  <a:lnTo>
                    <a:pt x="155" y="10"/>
                  </a:lnTo>
                  <a:lnTo>
                    <a:pt x="160" y="10"/>
                  </a:lnTo>
                  <a:lnTo>
                    <a:pt x="169" y="14"/>
                  </a:lnTo>
                  <a:lnTo>
                    <a:pt x="177" y="17"/>
                  </a:lnTo>
                  <a:lnTo>
                    <a:pt x="181" y="21"/>
                  </a:lnTo>
                  <a:lnTo>
                    <a:pt x="184" y="22"/>
                  </a:lnTo>
                  <a:lnTo>
                    <a:pt x="188" y="24"/>
                  </a:lnTo>
                  <a:lnTo>
                    <a:pt x="191" y="27"/>
                  </a:lnTo>
                  <a:lnTo>
                    <a:pt x="193" y="29"/>
                  </a:lnTo>
                  <a:lnTo>
                    <a:pt x="198" y="33"/>
                  </a:lnTo>
                  <a:lnTo>
                    <a:pt x="203" y="39"/>
                  </a:lnTo>
                  <a:lnTo>
                    <a:pt x="194" y="39"/>
                  </a:lnTo>
                  <a:lnTo>
                    <a:pt x="191" y="34"/>
                  </a:lnTo>
                  <a:lnTo>
                    <a:pt x="188" y="33"/>
                  </a:lnTo>
                  <a:lnTo>
                    <a:pt x="184" y="29"/>
                  </a:lnTo>
                  <a:lnTo>
                    <a:pt x="183" y="27"/>
                  </a:lnTo>
                  <a:lnTo>
                    <a:pt x="179" y="26"/>
                  </a:lnTo>
                  <a:lnTo>
                    <a:pt x="176" y="22"/>
                  </a:lnTo>
                  <a:lnTo>
                    <a:pt x="172" y="21"/>
                  </a:lnTo>
                  <a:lnTo>
                    <a:pt x="164" y="17"/>
                  </a:lnTo>
                  <a:lnTo>
                    <a:pt x="157" y="14"/>
                  </a:lnTo>
                  <a:lnTo>
                    <a:pt x="154" y="12"/>
                  </a:lnTo>
                  <a:lnTo>
                    <a:pt x="147" y="12"/>
                  </a:lnTo>
                  <a:lnTo>
                    <a:pt x="138" y="9"/>
                  </a:lnTo>
                  <a:lnTo>
                    <a:pt x="135" y="9"/>
                  </a:lnTo>
                  <a:lnTo>
                    <a:pt x="130" y="9"/>
                  </a:lnTo>
                  <a:lnTo>
                    <a:pt x="125" y="7"/>
                  </a:lnTo>
                  <a:lnTo>
                    <a:pt x="121" y="7"/>
                  </a:lnTo>
                  <a:lnTo>
                    <a:pt x="116" y="5"/>
                  </a:lnTo>
                  <a:lnTo>
                    <a:pt x="111" y="5"/>
                  </a:lnTo>
                  <a:lnTo>
                    <a:pt x="106" y="5"/>
                  </a:lnTo>
                  <a:lnTo>
                    <a:pt x="101" y="5"/>
                  </a:lnTo>
                  <a:lnTo>
                    <a:pt x="96" y="5"/>
                  </a:lnTo>
                  <a:lnTo>
                    <a:pt x="92" y="5"/>
                  </a:lnTo>
                  <a:lnTo>
                    <a:pt x="87" y="5"/>
                  </a:lnTo>
                  <a:lnTo>
                    <a:pt x="82" y="7"/>
                  </a:lnTo>
                  <a:lnTo>
                    <a:pt x="77" y="7"/>
                  </a:lnTo>
                  <a:lnTo>
                    <a:pt x="73" y="9"/>
                  </a:lnTo>
                  <a:lnTo>
                    <a:pt x="56" y="12"/>
                  </a:lnTo>
                  <a:lnTo>
                    <a:pt x="51" y="14"/>
                  </a:lnTo>
                  <a:lnTo>
                    <a:pt x="46" y="16"/>
                  </a:lnTo>
                  <a:lnTo>
                    <a:pt x="43" y="17"/>
                  </a:lnTo>
                  <a:lnTo>
                    <a:pt x="39" y="21"/>
                  </a:lnTo>
                  <a:lnTo>
                    <a:pt x="36" y="22"/>
                  </a:lnTo>
                  <a:lnTo>
                    <a:pt x="32" y="24"/>
                  </a:lnTo>
                  <a:lnTo>
                    <a:pt x="29" y="26"/>
                  </a:lnTo>
                  <a:lnTo>
                    <a:pt x="24" y="29"/>
                  </a:lnTo>
                  <a:lnTo>
                    <a:pt x="22" y="33"/>
                  </a:lnTo>
                  <a:lnTo>
                    <a:pt x="19" y="34"/>
                  </a:lnTo>
                  <a:lnTo>
                    <a:pt x="17" y="38"/>
                  </a:lnTo>
                  <a:lnTo>
                    <a:pt x="14" y="41"/>
                  </a:lnTo>
                  <a:lnTo>
                    <a:pt x="10" y="48"/>
                  </a:lnTo>
                  <a:lnTo>
                    <a:pt x="10" y="51"/>
                  </a:lnTo>
                  <a:lnTo>
                    <a:pt x="9" y="53"/>
                  </a:lnTo>
                  <a:lnTo>
                    <a:pt x="9" y="58"/>
                  </a:lnTo>
                  <a:lnTo>
                    <a:pt x="7" y="62"/>
                  </a:lnTo>
                  <a:lnTo>
                    <a:pt x="9" y="65"/>
                  </a:lnTo>
                  <a:lnTo>
                    <a:pt x="9" y="67"/>
                  </a:lnTo>
                  <a:lnTo>
                    <a:pt x="9" y="70"/>
                  </a:lnTo>
                  <a:lnTo>
                    <a:pt x="10" y="72"/>
                  </a:lnTo>
                  <a:lnTo>
                    <a:pt x="10" y="77"/>
                  </a:lnTo>
                  <a:lnTo>
                    <a:pt x="12" y="79"/>
                  </a:lnTo>
                  <a:lnTo>
                    <a:pt x="17" y="84"/>
                  </a:lnTo>
                  <a:lnTo>
                    <a:pt x="17" y="87"/>
                  </a:lnTo>
                  <a:lnTo>
                    <a:pt x="21" y="89"/>
                  </a:lnTo>
                  <a:lnTo>
                    <a:pt x="22" y="92"/>
                  </a:lnTo>
                  <a:lnTo>
                    <a:pt x="26" y="94"/>
                  </a:lnTo>
                  <a:lnTo>
                    <a:pt x="29" y="96"/>
                  </a:lnTo>
                  <a:lnTo>
                    <a:pt x="31" y="99"/>
                  </a:lnTo>
                  <a:lnTo>
                    <a:pt x="34" y="101"/>
                  </a:lnTo>
                  <a:lnTo>
                    <a:pt x="38" y="102"/>
                  </a:lnTo>
                  <a:lnTo>
                    <a:pt x="43" y="106"/>
                  </a:lnTo>
                  <a:lnTo>
                    <a:pt x="46" y="108"/>
                  </a:lnTo>
                  <a:lnTo>
                    <a:pt x="48" y="108"/>
                  </a:lnTo>
                  <a:lnTo>
                    <a:pt x="56" y="111"/>
                  </a:lnTo>
                  <a:lnTo>
                    <a:pt x="61" y="113"/>
                  </a:lnTo>
                  <a:lnTo>
                    <a:pt x="67" y="114"/>
                  </a:lnTo>
                  <a:lnTo>
                    <a:pt x="75" y="118"/>
                  </a:lnTo>
                  <a:lnTo>
                    <a:pt x="80" y="118"/>
                  </a:lnTo>
                  <a:lnTo>
                    <a:pt x="84" y="118"/>
                  </a:lnTo>
                  <a:lnTo>
                    <a:pt x="89" y="120"/>
                  </a:lnTo>
                  <a:lnTo>
                    <a:pt x="94" y="120"/>
                  </a:lnTo>
                  <a:lnTo>
                    <a:pt x="97" y="120"/>
                  </a:lnTo>
                  <a:lnTo>
                    <a:pt x="102" y="120"/>
                  </a:lnTo>
                  <a:lnTo>
                    <a:pt x="108" y="120"/>
                  </a:lnTo>
                  <a:lnTo>
                    <a:pt x="113" y="120"/>
                  </a:lnTo>
                  <a:lnTo>
                    <a:pt x="118" y="120"/>
                  </a:lnTo>
                  <a:lnTo>
                    <a:pt x="121" y="120"/>
                  </a:lnTo>
                  <a:lnTo>
                    <a:pt x="128" y="120"/>
                  </a:lnTo>
                  <a:lnTo>
                    <a:pt x="131" y="118"/>
                  </a:lnTo>
                  <a:lnTo>
                    <a:pt x="136" y="118"/>
                  </a:lnTo>
                  <a:lnTo>
                    <a:pt x="147" y="118"/>
                  </a:lnTo>
                  <a:lnTo>
                    <a:pt x="152" y="116"/>
                  </a:lnTo>
                  <a:lnTo>
                    <a:pt x="150" y="116"/>
                  </a:lnTo>
                  <a:lnTo>
                    <a:pt x="155" y="114"/>
                  </a:lnTo>
                  <a:lnTo>
                    <a:pt x="159" y="113"/>
                  </a:lnTo>
                  <a:lnTo>
                    <a:pt x="162" y="111"/>
                  </a:lnTo>
                  <a:lnTo>
                    <a:pt x="167" y="109"/>
                  </a:lnTo>
                  <a:lnTo>
                    <a:pt x="171" y="108"/>
                  </a:lnTo>
                  <a:lnTo>
                    <a:pt x="174" y="106"/>
                  </a:lnTo>
                  <a:lnTo>
                    <a:pt x="179" y="104"/>
                  </a:lnTo>
                  <a:lnTo>
                    <a:pt x="181" y="102"/>
                  </a:lnTo>
                  <a:lnTo>
                    <a:pt x="184" y="101"/>
                  </a:lnTo>
                  <a:lnTo>
                    <a:pt x="188" y="97"/>
                  </a:lnTo>
                  <a:lnTo>
                    <a:pt x="189" y="96"/>
                  </a:lnTo>
                  <a:lnTo>
                    <a:pt x="193" y="94"/>
                  </a:lnTo>
                  <a:lnTo>
                    <a:pt x="193" y="91"/>
                  </a:lnTo>
                  <a:lnTo>
                    <a:pt x="196" y="89"/>
                  </a:lnTo>
                  <a:lnTo>
                    <a:pt x="200" y="87"/>
                  </a:lnTo>
                  <a:lnTo>
                    <a:pt x="200" y="84"/>
                  </a:lnTo>
                  <a:lnTo>
                    <a:pt x="203" y="79"/>
                  </a:lnTo>
                  <a:lnTo>
                    <a:pt x="205" y="77"/>
                  </a:lnTo>
                  <a:lnTo>
                    <a:pt x="205" y="72"/>
                  </a:lnTo>
                  <a:lnTo>
                    <a:pt x="205" y="67"/>
                  </a:lnTo>
                  <a:lnTo>
                    <a:pt x="205" y="65"/>
                  </a:lnTo>
                  <a:lnTo>
                    <a:pt x="205" y="63"/>
                  </a:lnTo>
                  <a:lnTo>
                    <a:pt x="205" y="60"/>
                  </a:lnTo>
                  <a:lnTo>
                    <a:pt x="205" y="56"/>
                  </a:lnTo>
                  <a:lnTo>
                    <a:pt x="201" y="51"/>
                  </a:lnTo>
                  <a:lnTo>
                    <a:pt x="201" y="48"/>
                  </a:lnTo>
                  <a:lnTo>
                    <a:pt x="200" y="46"/>
                  </a:lnTo>
                  <a:lnTo>
                    <a:pt x="194" y="39"/>
                  </a:lnTo>
                  <a:lnTo>
                    <a:pt x="203" y="39"/>
                  </a:lnTo>
                  <a:close/>
                </a:path>
              </a:pathLst>
            </a:custGeom>
            <a:solidFill>
              <a:srgbClr val="808080"/>
            </a:solidFill>
            <a:ln w="9525">
              <a:noFill/>
              <a:round/>
              <a:headEnd/>
              <a:tailEnd/>
            </a:ln>
          </p:spPr>
          <p:txBody>
            <a:bodyPr/>
            <a:lstStyle/>
            <a:p>
              <a:endParaRPr lang="en-US"/>
            </a:p>
          </p:txBody>
        </p:sp>
        <p:sp>
          <p:nvSpPr>
            <p:cNvPr id="692" name="Freeform 2863"/>
            <p:cNvSpPr>
              <a:spLocks/>
            </p:cNvSpPr>
            <p:nvPr/>
          </p:nvSpPr>
          <p:spPr bwMode="auto">
            <a:xfrm>
              <a:off x="2765" y="2874"/>
              <a:ext cx="148" cy="87"/>
            </a:xfrm>
            <a:custGeom>
              <a:avLst/>
              <a:gdLst>
                <a:gd name="T0" fmla="*/ 54 w 148"/>
                <a:gd name="T1" fmla="*/ 2 h 87"/>
                <a:gd name="T2" fmla="*/ 59 w 148"/>
                <a:gd name="T3" fmla="*/ 2 h 87"/>
                <a:gd name="T4" fmla="*/ 64 w 148"/>
                <a:gd name="T5" fmla="*/ 2 h 87"/>
                <a:gd name="T6" fmla="*/ 69 w 148"/>
                <a:gd name="T7" fmla="*/ 2 h 87"/>
                <a:gd name="T8" fmla="*/ 73 w 148"/>
                <a:gd name="T9" fmla="*/ 0 h 87"/>
                <a:gd name="T10" fmla="*/ 78 w 148"/>
                <a:gd name="T11" fmla="*/ 2 h 87"/>
                <a:gd name="T12" fmla="*/ 88 w 148"/>
                <a:gd name="T13" fmla="*/ 2 h 87"/>
                <a:gd name="T14" fmla="*/ 112 w 148"/>
                <a:gd name="T15" fmla="*/ 9 h 87"/>
                <a:gd name="T16" fmla="*/ 117 w 148"/>
                <a:gd name="T17" fmla="*/ 10 h 87"/>
                <a:gd name="T18" fmla="*/ 122 w 148"/>
                <a:gd name="T19" fmla="*/ 14 h 87"/>
                <a:gd name="T20" fmla="*/ 126 w 148"/>
                <a:gd name="T21" fmla="*/ 15 h 87"/>
                <a:gd name="T22" fmla="*/ 131 w 148"/>
                <a:gd name="T23" fmla="*/ 17 h 87"/>
                <a:gd name="T24" fmla="*/ 138 w 148"/>
                <a:gd name="T25" fmla="*/ 22 h 87"/>
                <a:gd name="T26" fmla="*/ 143 w 148"/>
                <a:gd name="T27" fmla="*/ 33 h 87"/>
                <a:gd name="T28" fmla="*/ 144 w 148"/>
                <a:gd name="T29" fmla="*/ 38 h 87"/>
                <a:gd name="T30" fmla="*/ 146 w 148"/>
                <a:gd name="T31" fmla="*/ 41 h 87"/>
                <a:gd name="T32" fmla="*/ 148 w 148"/>
                <a:gd name="T33" fmla="*/ 44 h 87"/>
                <a:gd name="T34" fmla="*/ 146 w 148"/>
                <a:gd name="T35" fmla="*/ 50 h 87"/>
                <a:gd name="T36" fmla="*/ 144 w 148"/>
                <a:gd name="T37" fmla="*/ 56 h 87"/>
                <a:gd name="T38" fmla="*/ 138 w 148"/>
                <a:gd name="T39" fmla="*/ 67 h 87"/>
                <a:gd name="T40" fmla="*/ 134 w 148"/>
                <a:gd name="T41" fmla="*/ 72 h 87"/>
                <a:gd name="T42" fmla="*/ 131 w 148"/>
                <a:gd name="T43" fmla="*/ 73 h 87"/>
                <a:gd name="T44" fmla="*/ 126 w 148"/>
                <a:gd name="T45" fmla="*/ 75 h 87"/>
                <a:gd name="T46" fmla="*/ 122 w 148"/>
                <a:gd name="T47" fmla="*/ 77 h 87"/>
                <a:gd name="T48" fmla="*/ 117 w 148"/>
                <a:gd name="T49" fmla="*/ 80 h 87"/>
                <a:gd name="T50" fmla="*/ 107 w 148"/>
                <a:gd name="T51" fmla="*/ 84 h 87"/>
                <a:gd name="T52" fmla="*/ 93 w 148"/>
                <a:gd name="T53" fmla="*/ 87 h 87"/>
                <a:gd name="T54" fmla="*/ 85 w 148"/>
                <a:gd name="T55" fmla="*/ 87 h 87"/>
                <a:gd name="T56" fmla="*/ 80 w 148"/>
                <a:gd name="T57" fmla="*/ 87 h 87"/>
                <a:gd name="T58" fmla="*/ 73 w 148"/>
                <a:gd name="T59" fmla="*/ 87 h 87"/>
                <a:gd name="T60" fmla="*/ 66 w 148"/>
                <a:gd name="T61" fmla="*/ 87 h 87"/>
                <a:gd name="T62" fmla="*/ 58 w 148"/>
                <a:gd name="T63" fmla="*/ 87 h 87"/>
                <a:gd name="T64" fmla="*/ 37 w 148"/>
                <a:gd name="T65" fmla="*/ 80 h 87"/>
                <a:gd name="T66" fmla="*/ 30 w 148"/>
                <a:gd name="T67" fmla="*/ 79 h 87"/>
                <a:gd name="T68" fmla="*/ 25 w 148"/>
                <a:gd name="T69" fmla="*/ 75 h 87"/>
                <a:gd name="T70" fmla="*/ 20 w 148"/>
                <a:gd name="T71" fmla="*/ 73 h 87"/>
                <a:gd name="T72" fmla="*/ 17 w 148"/>
                <a:gd name="T73" fmla="*/ 70 h 87"/>
                <a:gd name="T74" fmla="*/ 6 w 148"/>
                <a:gd name="T75" fmla="*/ 62 h 87"/>
                <a:gd name="T76" fmla="*/ 1 w 148"/>
                <a:gd name="T77" fmla="*/ 55 h 87"/>
                <a:gd name="T78" fmla="*/ 1 w 148"/>
                <a:gd name="T79" fmla="*/ 51 h 87"/>
                <a:gd name="T80" fmla="*/ 0 w 148"/>
                <a:gd name="T81" fmla="*/ 46 h 87"/>
                <a:gd name="T82" fmla="*/ 0 w 148"/>
                <a:gd name="T83" fmla="*/ 41 h 87"/>
                <a:gd name="T84" fmla="*/ 1 w 148"/>
                <a:gd name="T85" fmla="*/ 34 h 87"/>
                <a:gd name="T86" fmla="*/ 8 w 148"/>
                <a:gd name="T87" fmla="*/ 24 h 87"/>
                <a:gd name="T88" fmla="*/ 13 w 148"/>
                <a:gd name="T89" fmla="*/ 19 h 87"/>
                <a:gd name="T90" fmla="*/ 17 w 148"/>
                <a:gd name="T91" fmla="*/ 15 h 87"/>
                <a:gd name="T92" fmla="*/ 22 w 148"/>
                <a:gd name="T93" fmla="*/ 12 h 87"/>
                <a:gd name="T94" fmla="*/ 29 w 148"/>
                <a:gd name="T95" fmla="*/ 9 h 87"/>
                <a:gd name="T96" fmla="*/ 34 w 148"/>
                <a:gd name="T97" fmla="*/ 7 h 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8"/>
                <a:gd name="T148" fmla="*/ 0 h 87"/>
                <a:gd name="T149" fmla="*/ 148 w 148"/>
                <a:gd name="T150" fmla="*/ 87 h 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8" h="87">
                  <a:moveTo>
                    <a:pt x="42" y="5"/>
                  </a:moveTo>
                  <a:lnTo>
                    <a:pt x="49" y="4"/>
                  </a:lnTo>
                  <a:lnTo>
                    <a:pt x="54" y="2"/>
                  </a:lnTo>
                  <a:lnTo>
                    <a:pt x="56" y="2"/>
                  </a:lnTo>
                  <a:lnTo>
                    <a:pt x="58" y="2"/>
                  </a:lnTo>
                  <a:lnTo>
                    <a:pt x="59" y="2"/>
                  </a:lnTo>
                  <a:lnTo>
                    <a:pt x="61" y="2"/>
                  </a:lnTo>
                  <a:lnTo>
                    <a:pt x="63" y="2"/>
                  </a:lnTo>
                  <a:lnTo>
                    <a:pt x="64" y="2"/>
                  </a:lnTo>
                  <a:lnTo>
                    <a:pt x="66" y="2"/>
                  </a:lnTo>
                  <a:lnTo>
                    <a:pt x="66" y="0"/>
                  </a:lnTo>
                  <a:lnTo>
                    <a:pt x="69" y="2"/>
                  </a:lnTo>
                  <a:lnTo>
                    <a:pt x="71" y="0"/>
                  </a:lnTo>
                  <a:lnTo>
                    <a:pt x="73" y="2"/>
                  </a:lnTo>
                  <a:lnTo>
                    <a:pt x="73" y="0"/>
                  </a:lnTo>
                  <a:lnTo>
                    <a:pt x="75" y="2"/>
                  </a:lnTo>
                  <a:lnTo>
                    <a:pt x="76" y="2"/>
                  </a:lnTo>
                  <a:lnTo>
                    <a:pt x="78" y="2"/>
                  </a:lnTo>
                  <a:lnTo>
                    <a:pt x="81" y="2"/>
                  </a:lnTo>
                  <a:lnTo>
                    <a:pt x="85" y="2"/>
                  </a:lnTo>
                  <a:lnTo>
                    <a:pt x="88" y="2"/>
                  </a:lnTo>
                  <a:lnTo>
                    <a:pt x="105" y="5"/>
                  </a:lnTo>
                  <a:lnTo>
                    <a:pt x="107" y="7"/>
                  </a:lnTo>
                  <a:lnTo>
                    <a:pt x="112" y="9"/>
                  </a:lnTo>
                  <a:lnTo>
                    <a:pt x="116" y="9"/>
                  </a:lnTo>
                  <a:lnTo>
                    <a:pt x="116" y="10"/>
                  </a:lnTo>
                  <a:lnTo>
                    <a:pt x="117" y="10"/>
                  </a:lnTo>
                  <a:lnTo>
                    <a:pt x="121" y="12"/>
                  </a:lnTo>
                  <a:lnTo>
                    <a:pt x="122" y="12"/>
                  </a:lnTo>
                  <a:lnTo>
                    <a:pt x="122" y="14"/>
                  </a:lnTo>
                  <a:lnTo>
                    <a:pt x="124" y="14"/>
                  </a:lnTo>
                  <a:lnTo>
                    <a:pt x="126" y="14"/>
                  </a:lnTo>
                  <a:lnTo>
                    <a:pt x="126" y="15"/>
                  </a:lnTo>
                  <a:lnTo>
                    <a:pt x="127" y="17"/>
                  </a:lnTo>
                  <a:lnTo>
                    <a:pt x="129" y="17"/>
                  </a:lnTo>
                  <a:lnTo>
                    <a:pt x="131" y="17"/>
                  </a:lnTo>
                  <a:lnTo>
                    <a:pt x="133" y="19"/>
                  </a:lnTo>
                  <a:lnTo>
                    <a:pt x="136" y="22"/>
                  </a:lnTo>
                  <a:lnTo>
                    <a:pt x="138" y="22"/>
                  </a:lnTo>
                  <a:lnTo>
                    <a:pt x="139" y="26"/>
                  </a:lnTo>
                  <a:lnTo>
                    <a:pt x="143" y="31"/>
                  </a:lnTo>
                  <a:lnTo>
                    <a:pt x="143" y="33"/>
                  </a:lnTo>
                  <a:lnTo>
                    <a:pt x="144" y="34"/>
                  </a:lnTo>
                  <a:lnTo>
                    <a:pt x="144" y="36"/>
                  </a:lnTo>
                  <a:lnTo>
                    <a:pt x="144" y="38"/>
                  </a:lnTo>
                  <a:lnTo>
                    <a:pt x="146" y="39"/>
                  </a:lnTo>
                  <a:lnTo>
                    <a:pt x="144" y="39"/>
                  </a:lnTo>
                  <a:lnTo>
                    <a:pt x="146" y="41"/>
                  </a:lnTo>
                  <a:lnTo>
                    <a:pt x="146" y="43"/>
                  </a:lnTo>
                  <a:lnTo>
                    <a:pt x="146" y="44"/>
                  </a:lnTo>
                  <a:lnTo>
                    <a:pt x="148" y="44"/>
                  </a:lnTo>
                  <a:lnTo>
                    <a:pt x="146" y="48"/>
                  </a:lnTo>
                  <a:lnTo>
                    <a:pt x="148" y="48"/>
                  </a:lnTo>
                  <a:lnTo>
                    <a:pt x="146" y="50"/>
                  </a:lnTo>
                  <a:lnTo>
                    <a:pt x="146" y="51"/>
                  </a:lnTo>
                  <a:lnTo>
                    <a:pt x="144" y="55"/>
                  </a:lnTo>
                  <a:lnTo>
                    <a:pt x="144" y="56"/>
                  </a:lnTo>
                  <a:lnTo>
                    <a:pt x="141" y="65"/>
                  </a:lnTo>
                  <a:lnTo>
                    <a:pt x="139" y="65"/>
                  </a:lnTo>
                  <a:lnTo>
                    <a:pt x="138" y="67"/>
                  </a:lnTo>
                  <a:lnTo>
                    <a:pt x="138" y="68"/>
                  </a:lnTo>
                  <a:lnTo>
                    <a:pt x="136" y="68"/>
                  </a:lnTo>
                  <a:lnTo>
                    <a:pt x="134" y="72"/>
                  </a:lnTo>
                  <a:lnTo>
                    <a:pt x="133" y="72"/>
                  </a:lnTo>
                  <a:lnTo>
                    <a:pt x="133" y="73"/>
                  </a:lnTo>
                  <a:lnTo>
                    <a:pt x="131" y="73"/>
                  </a:lnTo>
                  <a:lnTo>
                    <a:pt x="129" y="73"/>
                  </a:lnTo>
                  <a:lnTo>
                    <a:pt x="127" y="75"/>
                  </a:lnTo>
                  <a:lnTo>
                    <a:pt x="126" y="75"/>
                  </a:lnTo>
                  <a:lnTo>
                    <a:pt x="126" y="77"/>
                  </a:lnTo>
                  <a:lnTo>
                    <a:pt x="124" y="77"/>
                  </a:lnTo>
                  <a:lnTo>
                    <a:pt x="122" y="77"/>
                  </a:lnTo>
                  <a:lnTo>
                    <a:pt x="121" y="79"/>
                  </a:lnTo>
                  <a:lnTo>
                    <a:pt x="117" y="79"/>
                  </a:lnTo>
                  <a:lnTo>
                    <a:pt x="117" y="80"/>
                  </a:lnTo>
                  <a:lnTo>
                    <a:pt x="114" y="80"/>
                  </a:lnTo>
                  <a:lnTo>
                    <a:pt x="112" y="82"/>
                  </a:lnTo>
                  <a:lnTo>
                    <a:pt x="107" y="84"/>
                  </a:lnTo>
                  <a:lnTo>
                    <a:pt x="98" y="85"/>
                  </a:lnTo>
                  <a:lnTo>
                    <a:pt x="95" y="85"/>
                  </a:lnTo>
                  <a:lnTo>
                    <a:pt x="93" y="87"/>
                  </a:lnTo>
                  <a:lnTo>
                    <a:pt x="92" y="87"/>
                  </a:lnTo>
                  <a:lnTo>
                    <a:pt x="88" y="87"/>
                  </a:lnTo>
                  <a:lnTo>
                    <a:pt x="85" y="87"/>
                  </a:lnTo>
                  <a:lnTo>
                    <a:pt x="83" y="87"/>
                  </a:lnTo>
                  <a:lnTo>
                    <a:pt x="81" y="87"/>
                  </a:lnTo>
                  <a:lnTo>
                    <a:pt x="80" y="87"/>
                  </a:lnTo>
                  <a:lnTo>
                    <a:pt x="76" y="87"/>
                  </a:lnTo>
                  <a:lnTo>
                    <a:pt x="75" y="87"/>
                  </a:lnTo>
                  <a:lnTo>
                    <a:pt x="73" y="87"/>
                  </a:lnTo>
                  <a:lnTo>
                    <a:pt x="71" y="87"/>
                  </a:lnTo>
                  <a:lnTo>
                    <a:pt x="69" y="87"/>
                  </a:lnTo>
                  <a:lnTo>
                    <a:pt x="66" y="87"/>
                  </a:lnTo>
                  <a:lnTo>
                    <a:pt x="63" y="87"/>
                  </a:lnTo>
                  <a:lnTo>
                    <a:pt x="59" y="87"/>
                  </a:lnTo>
                  <a:lnTo>
                    <a:pt x="58" y="87"/>
                  </a:lnTo>
                  <a:lnTo>
                    <a:pt x="42" y="84"/>
                  </a:lnTo>
                  <a:lnTo>
                    <a:pt x="42" y="82"/>
                  </a:lnTo>
                  <a:lnTo>
                    <a:pt x="37" y="80"/>
                  </a:lnTo>
                  <a:lnTo>
                    <a:pt x="35" y="80"/>
                  </a:lnTo>
                  <a:lnTo>
                    <a:pt x="32" y="79"/>
                  </a:lnTo>
                  <a:lnTo>
                    <a:pt x="30" y="79"/>
                  </a:lnTo>
                  <a:lnTo>
                    <a:pt x="27" y="77"/>
                  </a:lnTo>
                  <a:lnTo>
                    <a:pt x="25" y="77"/>
                  </a:lnTo>
                  <a:lnTo>
                    <a:pt x="25" y="75"/>
                  </a:lnTo>
                  <a:lnTo>
                    <a:pt x="23" y="73"/>
                  </a:lnTo>
                  <a:lnTo>
                    <a:pt x="22" y="73"/>
                  </a:lnTo>
                  <a:lnTo>
                    <a:pt x="20" y="73"/>
                  </a:lnTo>
                  <a:lnTo>
                    <a:pt x="18" y="72"/>
                  </a:lnTo>
                  <a:lnTo>
                    <a:pt x="17" y="72"/>
                  </a:lnTo>
                  <a:lnTo>
                    <a:pt x="17" y="70"/>
                  </a:lnTo>
                  <a:lnTo>
                    <a:pt x="15" y="68"/>
                  </a:lnTo>
                  <a:lnTo>
                    <a:pt x="12" y="67"/>
                  </a:lnTo>
                  <a:lnTo>
                    <a:pt x="6" y="62"/>
                  </a:lnTo>
                  <a:lnTo>
                    <a:pt x="3" y="58"/>
                  </a:lnTo>
                  <a:lnTo>
                    <a:pt x="5" y="56"/>
                  </a:lnTo>
                  <a:lnTo>
                    <a:pt x="1" y="55"/>
                  </a:lnTo>
                  <a:lnTo>
                    <a:pt x="1" y="53"/>
                  </a:lnTo>
                  <a:lnTo>
                    <a:pt x="0" y="51"/>
                  </a:lnTo>
                  <a:lnTo>
                    <a:pt x="1" y="51"/>
                  </a:lnTo>
                  <a:lnTo>
                    <a:pt x="0" y="50"/>
                  </a:lnTo>
                  <a:lnTo>
                    <a:pt x="0" y="48"/>
                  </a:lnTo>
                  <a:lnTo>
                    <a:pt x="0" y="46"/>
                  </a:lnTo>
                  <a:lnTo>
                    <a:pt x="0" y="44"/>
                  </a:lnTo>
                  <a:lnTo>
                    <a:pt x="0" y="43"/>
                  </a:lnTo>
                  <a:lnTo>
                    <a:pt x="0" y="41"/>
                  </a:lnTo>
                  <a:lnTo>
                    <a:pt x="0" y="38"/>
                  </a:lnTo>
                  <a:lnTo>
                    <a:pt x="0" y="36"/>
                  </a:lnTo>
                  <a:lnTo>
                    <a:pt x="1" y="34"/>
                  </a:lnTo>
                  <a:lnTo>
                    <a:pt x="0" y="33"/>
                  </a:lnTo>
                  <a:lnTo>
                    <a:pt x="6" y="24"/>
                  </a:lnTo>
                  <a:lnTo>
                    <a:pt x="8" y="24"/>
                  </a:lnTo>
                  <a:lnTo>
                    <a:pt x="10" y="22"/>
                  </a:lnTo>
                  <a:lnTo>
                    <a:pt x="12" y="21"/>
                  </a:lnTo>
                  <a:lnTo>
                    <a:pt x="13" y="19"/>
                  </a:lnTo>
                  <a:lnTo>
                    <a:pt x="15" y="17"/>
                  </a:lnTo>
                  <a:lnTo>
                    <a:pt x="17" y="17"/>
                  </a:lnTo>
                  <a:lnTo>
                    <a:pt x="17" y="15"/>
                  </a:lnTo>
                  <a:lnTo>
                    <a:pt x="18" y="15"/>
                  </a:lnTo>
                  <a:lnTo>
                    <a:pt x="20" y="14"/>
                  </a:lnTo>
                  <a:lnTo>
                    <a:pt x="22" y="12"/>
                  </a:lnTo>
                  <a:lnTo>
                    <a:pt x="23" y="12"/>
                  </a:lnTo>
                  <a:lnTo>
                    <a:pt x="25" y="10"/>
                  </a:lnTo>
                  <a:lnTo>
                    <a:pt x="29" y="9"/>
                  </a:lnTo>
                  <a:lnTo>
                    <a:pt x="30" y="9"/>
                  </a:lnTo>
                  <a:lnTo>
                    <a:pt x="32" y="9"/>
                  </a:lnTo>
                  <a:lnTo>
                    <a:pt x="34" y="7"/>
                  </a:lnTo>
                  <a:lnTo>
                    <a:pt x="42" y="5"/>
                  </a:lnTo>
                  <a:close/>
                </a:path>
              </a:pathLst>
            </a:custGeom>
            <a:solidFill>
              <a:srgbClr val="808080"/>
            </a:solidFill>
            <a:ln w="9525">
              <a:noFill/>
              <a:round/>
              <a:headEnd/>
              <a:tailEnd/>
            </a:ln>
          </p:spPr>
          <p:txBody>
            <a:bodyPr/>
            <a:lstStyle/>
            <a:p>
              <a:endParaRPr lang="en-US"/>
            </a:p>
          </p:txBody>
        </p:sp>
        <p:sp>
          <p:nvSpPr>
            <p:cNvPr id="693" name="Freeform 2864"/>
            <p:cNvSpPr>
              <a:spLocks/>
            </p:cNvSpPr>
            <p:nvPr/>
          </p:nvSpPr>
          <p:spPr bwMode="auto">
            <a:xfrm>
              <a:off x="2761" y="2872"/>
              <a:ext cx="155" cy="91"/>
            </a:xfrm>
            <a:custGeom>
              <a:avLst/>
              <a:gdLst>
                <a:gd name="T0" fmla="*/ 155 w 155"/>
                <a:gd name="T1" fmla="*/ 38 h 91"/>
                <a:gd name="T2" fmla="*/ 155 w 155"/>
                <a:gd name="T3" fmla="*/ 48 h 91"/>
                <a:gd name="T4" fmla="*/ 155 w 155"/>
                <a:gd name="T5" fmla="*/ 55 h 91"/>
                <a:gd name="T6" fmla="*/ 145 w 155"/>
                <a:gd name="T7" fmla="*/ 70 h 91"/>
                <a:gd name="T8" fmla="*/ 137 w 155"/>
                <a:gd name="T9" fmla="*/ 77 h 91"/>
                <a:gd name="T10" fmla="*/ 126 w 155"/>
                <a:gd name="T11" fmla="*/ 82 h 91"/>
                <a:gd name="T12" fmla="*/ 106 w 155"/>
                <a:gd name="T13" fmla="*/ 87 h 91"/>
                <a:gd name="T14" fmla="*/ 87 w 155"/>
                <a:gd name="T15" fmla="*/ 91 h 91"/>
                <a:gd name="T16" fmla="*/ 70 w 155"/>
                <a:gd name="T17" fmla="*/ 89 h 91"/>
                <a:gd name="T18" fmla="*/ 43 w 155"/>
                <a:gd name="T19" fmla="*/ 86 h 91"/>
                <a:gd name="T20" fmla="*/ 29 w 155"/>
                <a:gd name="T21" fmla="*/ 79 h 91"/>
                <a:gd name="T22" fmla="*/ 16 w 155"/>
                <a:gd name="T23" fmla="*/ 72 h 91"/>
                <a:gd name="T24" fmla="*/ 7 w 155"/>
                <a:gd name="T25" fmla="*/ 64 h 91"/>
                <a:gd name="T26" fmla="*/ 0 w 155"/>
                <a:gd name="T27" fmla="*/ 52 h 91"/>
                <a:gd name="T28" fmla="*/ 0 w 155"/>
                <a:gd name="T29" fmla="*/ 41 h 91"/>
                <a:gd name="T30" fmla="*/ 2 w 155"/>
                <a:gd name="T31" fmla="*/ 33 h 91"/>
                <a:gd name="T32" fmla="*/ 17 w 155"/>
                <a:gd name="T33" fmla="*/ 16 h 91"/>
                <a:gd name="T34" fmla="*/ 27 w 155"/>
                <a:gd name="T35" fmla="*/ 9 h 91"/>
                <a:gd name="T36" fmla="*/ 51 w 155"/>
                <a:gd name="T37" fmla="*/ 2 h 91"/>
                <a:gd name="T38" fmla="*/ 67 w 155"/>
                <a:gd name="T39" fmla="*/ 2 h 91"/>
                <a:gd name="T40" fmla="*/ 92 w 155"/>
                <a:gd name="T41" fmla="*/ 2 h 91"/>
                <a:gd name="T42" fmla="*/ 116 w 155"/>
                <a:gd name="T43" fmla="*/ 7 h 91"/>
                <a:gd name="T44" fmla="*/ 130 w 155"/>
                <a:gd name="T45" fmla="*/ 12 h 91"/>
                <a:gd name="T46" fmla="*/ 140 w 155"/>
                <a:gd name="T47" fmla="*/ 19 h 91"/>
                <a:gd name="T48" fmla="*/ 137 w 155"/>
                <a:gd name="T49" fmla="*/ 24 h 91"/>
                <a:gd name="T50" fmla="*/ 128 w 155"/>
                <a:gd name="T51" fmla="*/ 17 h 91"/>
                <a:gd name="T52" fmla="*/ 116 w 155"/>
                <a:gd name="T53" fmla="*/ 12 h 91"/>
                <a:gd name="T54" fmla="*/ 104 w 155"/>
                <a:gd name="T55" fmla="*/ 7 h 91"/>
                <a:gd name="T56" fmla="*/ 77 w 155"/>
                <a:gd name="T57" fmla="*/ 4 h 91"/>
                <a:gd name="T58" fmla="*/ 62 w 155"/>
                <a:gd name="T59" fmla="*/ 6 h 91"/>
                <a:gd name="T60" fmla="*/ 39 w 155"/>
                <a:gd name="T61" fmla="*/ 12 h 91"/>
                <a:gd name="T62" fmla="*/ 27 w 155"/>
                <a:gd name="T63" fmla="*/ 16 h 91"/>
                <a:gd name="T64" fmla="*/ 16 w 155"/>
                <a:gd name="T65" fmla="*/ 26 h 91"/>
                <a:gd name="T66" fmla="*/ 9 w 155"/>
                <a:gd name="T67" fmla="*/ 36 h 91"/>
                <a:gd name="T68" fmla="*/ 9 w 155"/>
                <a:gd name="T69" fmla="*/ 45 h 91"/>
                <a:gd name="T70" fmla="*/ 9 w 155"/>
                <a:gd name="T71" fmla="*/ 52 h 91"/>
                <a:gd name="T72" fmla="*/ 17 w 155"/>
                <a:gd name="T73" fmla="*/ 64 h 91"/>
                <a:gd name="T74" fmla="*/ 27 w 155"/>
                <a:gd name="T75" fmla="*/ 72 h 91"/>
                <a:gd name="T76" fmla="*/ 41 w 155"/>
                <a:gd name="T77" fmla="*/ 79 h 91"/>
                <a:gd name="T78" fmla="*/ 51 w 155"/>
                <a:gd name="T79" fmla="*/ 84 h 91"/>
                <a:gd name="T80" fmla="*/ 75 w 155"/>
                <a:gd name="T81" fmla="*/ 86 h 91"/>
                <a:gd name="T82" fmla="*/ 89 w 155"/>
                <a:gd name="T83" fmla="*/ 86 h 91"/>
                <a:gd name="T84" fmla="*/ 109 w 155"/>
                <a:gd name="T85" fmla="*/ 84 h 91"/>
                <a:gd name="T86" fmla="*/ 125 w 155"/>
                <a:gd name="T87" fmla="*/ 77 h 91"/>
                <a:gd name="T88" fmla="*/ 133 w 155"/>
                <a:gd name="T89" fmla="*/ 72 h 91"/>
                <a:gd name="T90" fmla="*/ 140 w 155"/>
                <a:gd name="T91" fmla="*/ 65 h 91"/>
                <a:gd name="T92" fmla="*/ 147 w 155"/>
                <a:gd name="T93" fmla="*/ 55 h 91"/>
                <a:gd name="T94" fmla="*/ 148 w 155"/>
                <a:gd name="T95" fmla="*/ 46 h 91"/>
                <a:gd name="T96" fmla="*/ 147 w 155"/>
                <a:gd name="T97" fmla="*/ 40 h 91"/>
                <a:gd name="T98" fmla="*/ 148 w 155"/>
                <a:gd name="T99" fmla="*/ 28 h 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5"/>
                <a:gd name="T151" fmla="*/ 0 h 91"/>
                <a:gd name="T152" fmla="*/ 155 w 155"/>
                <a:gd name="T153" fmla="*/ 91 h 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5" h="91">
                  <a:moveTo>
                    <a:pt x="148" y="28"/>
                  </a:moveTo>
                  <a:lnTo>
                    <a:pt x="154" y="33"/>
                  </a:lnTo>
                  <a:lnTo>
                    <a:pt x="155" y="36"/>
                  </a:lnTo>
                  <a:lnTo>
                    <a:pt x="155" y="38"/>
                  </a:lnTo>
                  <a:lnTo>
                    <a:pt x="155" y="40"/>
                  </a:lnTo>
                  <a:lnTo>
                    <a:pt x="155" y="43"/>
                  </a:lnTo>
                  <a:lnTo>
                    <a:pt x="155" y="45"/>
                  </a:lnTo>
                  <a:lnTo>
                    <a:pt x="155" y="48"/>
                  </a:lnTo>
                  <a:lnTo>
                    <a:pt x="155" y="50"/>
                  </a:lnTo>
                  <a:lnTo>
                    <a:pt x="155" y="52"/>
                  </a:lnTo>
                  <a:lnTo>
                    <a:pt x="155" y="53"/>
                  </a:lnTo>
                  <a:lnTo>
                    <a:pt x="155" y="55"/>
                  </a:lnTo>
                  <a:lnTo>
                    <a:pt x="155" y="58"/>
                  </a:lnTo>
                  <a:lnTo>
                    <a:pt x="148" y="65"/>
                  </a:lnTo>
                  <a:lnTo>
                    <a:pt x="147" y="67"/>
                  </a:lnTo>
                  <a:lnTo>
                    <a:pt x="145" y="70"/>
                  </a:lnTo>
                  <a:lnTo>
                    <a:pt x="143" y="72"/>
                  </a:lnTo>
                  <a:lnTo>
                    <a:pt x="142" y="74"/>
                  </a:lnTo>
                  <a:lnTo>
                    <a:pt x="138" y="75"/>
                  </a:lnTo>
                  <a:lnTo>
                    <a:pt x="137" y="77"/>
                  </a:lnTo>
                  <a:lnTo>
                    <a:pt x="133" y="77"/>
                  </a:lnTo>
                  <a:lnTo>
                    <a:pt x="131" y="79"/>
                  </a:lnTo>
                  <a:lnTo>
                    <a:pt x="130" y="81"/>
                  </a:lnTo>
                  <a:lnTo>
                    <a:pt x="126" y="82"/>
                  </a:lnTo>
                  <a:lnTo>
                    <a:pt x="123" y="84"/>
                  </a:lnTo>
                  <a:lnTo>
                    <a:pt x="116" y="86"/>
                  </a:lnTo>
                  <a:lnTo>
                    <a:pt x="113" y="87"/>
                  </a:lnTo>
                  <a:lnTo>
                    <a:pt x="106" y="87"/>
                  </a:lnTo>
                  <a:lnTo>
                    <a:pt x="102" y="89"/>
                  </a:lnTo>
                  <a:lnTo>
                    <a:pt x="97" y="89"/>
                  </a:lnTo>
                  <a:lnTo>
                    <a:pt x="91" y="91"/>
                  </a:lnTo>
                  <a:lnTo>
                    <a:pt x="87" y="91"/>
                  </a:lnTo>
                  <a:lnTo>
                    <a:pt x="82" y="91"/>
                  </a:lnTo>
                  <a:lnTo>
                    <a:pt x="79" y="91"/>
                  </a:lnTo>
                  <a:lnTo>
                    <a:pt x="75" y="91"/>
                  </a:lnTo>
                  <a:lnTo>
                    <a:pt x="70" y="89"/>
                  </a:lnTo>
                  <a:lnTo>
                    <a:pt x="63" y="89"/>
                  </a:lnTo>
                  <a:lnTo>
                    <a:pt x="62" y="89"/>
                  </a:lnTo>
                  <a:lnTo>
                    <a:pt x="46" y="86"/>
                  </a:lnTo>
                  <a:lnTo>
                    <a:pt x="43" y="86"/>
                  </a:lnTo>
                  <a:lnTo>
                    <a:pt x="39" y="84"/>
                  </a:lnTo>
                  <a:lnTo>
                    <a:pt x="36" y="82"/>
                  </a:lnTo>
                  <a:lnTo>
                    <a:pt x="34" y="82"/>
                  </a:lnTo>
                  <a:lnTo>
                    <a:pt x="29" y="79"/>
                  </a:lnTo>
                  <a:lnTo>
                    <a:pt x="26" y="79"/>
                  </a:lnTo>
                  <a:lnTo>
                    <a:pt x="21" y="75"/>
                  </a:lnTo>
                  <a:lnTo>
                    <a:pt x="19" y="74"/>
                  </a:lnTo>
                  <a:lnTo>
                    <a:pt x="16" y="72"/>
                  </a:lnTo>
                  <a:lnTo>
                    <a:pt x="14" y="70"/>
                  </a:lnTo>
                  <a:lnTo>
                    <a:pt x="10" y="65"/>
                  </a:lnTo>
                  <a:lnTo>
                    <a:pt x="9" y="64"/>
                  </a:lnTo>
                  <a:lnTo>
                    <a:pt x="7" y="64"/>
                  </a:lnTo>
                  <a:lnTo>
                    <a:pt x="5" y="60"/>
                  </a:lnTo>
                  <a:lnTo>
                    <a:pt x="4" y="58"/>
                  </a:lnTo>
                  <a:lnTo>
                    <a:pt x="2" y="53"/>
                  </a:lnTo>
                  <a:lnTo>
                    <a:pt x="0" y="52"/>
                  </a:lnTo>
                  <a:lnTo>
                    <a:pt x="0" y="48"/>
                  </a:lnTo>
                  <a:lnTo>
                    <a:pt x="0" y="46"/>
                  </a:lnTo>
                  <a:lnTo>
                    <a:pt x="0" y="43"/>
                  </a:lnTo>
                  <a:lnTo>
                    <a:pt x="0" y="41"/>
                  </a:lnTo>
                  <a:lnTo>
                    <a:pt x="0" y="40"/>
                  </a:lnTo>
                  <a:lnTo>
                    <a:pt x="2" y="38"/>
                  </a:lnTo>
                  <a:lnTo>
                    <a:pt x="2" y="36"/>
                  </a:lnTo>
                  <a:lnTo>
                    <a:pt x="2" y="33"/>
                  </a:lnTo>
                  <a:lnTo>
                    <a:pt x="7" y="26"/>
                  </a:lnTo>
                  <a:lnTo>
                    <a:pt x="9" y="24"/>
                  </a:lnTo>
                  <a:lnTo>
                    <a:pt x="10" y="21"/>
                  </a:lnTo>
                  <a:lnTo>
                    <a:pt x="17" y="16"/>
                  </a:lnTo>
                  <a:lnTo>
                    <a:pt x="21" y="14"/>
                  </a:lnTo>
                  <a:lnTo>
                    <a:pt x="22" y="14"/>
                  </a:lnTo>
                  <a:lnTo>
                    <a:pt x="26" y="12"/>
                  </a:lnTo>
                  <a:lnTo>
                    <a:pt x="27" y="9"/>
                  </a:lnTo>
                  <a:lnTo>
                    <a:pt x="31" y="9"/>
                  </a:lnTo>
                  <a:lnTo>
                    <a:pt x="34" y="7"/>
                  </a:lnTo>
                  <a:lnTo>
                    <a:pt x="38" y="6"/>
                  </a:lnTo>
                  <a:lnTo>
                    <a:pt x="51" y="2"/>
                  </a:lnTo>
                  <a:lnTo>
                    <a:pt x="55" y="2"/>
                  </a:lnTo>
                  <a:lnTo>
                    <a:pt x="60" y="2"/>
                  </a:lnTo>
                  <a:lnTo>
                    <a:pt x="63" y="0"/>
                  </a:lnTo>
                  <a:lnTo>
                    <a:pt x="67" y="2"/>
                  </a:lnTo>
                  <a:lnTo>
                    <a:pt x="70" y="0"/>
                  </a:lnTo>
                  <a:lnTo>
                    <a:pt x="77" y="0"/>
                  </a:lnTo>
                  <a:lnTo>
                    <a:pt x="89" y="2"/>
                  </a:lnTo>
                  <a:lnTo>
                    <a:pt x="92" y="2"/>
                  </a:lnTo>
                  <a:lnTo>
                    <a:pt x="96" y="2"/>
                  </a:lnTo>
                  <a:lnTo>
                    <a:pt x="111" y="6"/>
                  </a:lnTo>
                  <a:lnTo>
                    <a:pt x="113" y="6"/>
                  </a:lnTo>
                  <a:lnTo>
                    <a:pt x="116" y="7"/>
                  </a:lnTo>
                  <a:lnTo>
                    <a:pt x="120" y="9"/>
                  </a:lnTo>
                  <a:lnTo>
                    <a:pt x="123" y="9"/>
                  </a:lnTo>
                  <a:lnTo>
                    <a:pt x="126" y="12"/>
                  </a:lnTo>
                  <a:lnTo>
                    <a:pt x="130" y="12"/>
                  </a:lnTo>
                  <a:lnTo>
                    <a:pt x="131" y="14"/>
                  </a:lnTo>
                  <a:lnTo>
                    <a:pt x="135" y="16"/>
                  </a:lnTo>
                  <a:lnTo>
                    <a:pt x="138" y="17"/>
                  </a:lnTo>
                  <a:lnTo>
                    <a:pt x="140" y="19"/>
                  </a:lnTo>
                  <a:lnTo>
                    <a:pt x="142" y="21"/>
                  </a:lnTo>
                  <a:lnTo>
                    <a:pt x="148" y="28"/>
                  </a:lnTo>
                  <a:lnTo>
                    <a:pt x="142" y="29"/>
                  </a:lnTo>
                  <a:lnTo>
                    <a:pt x="137" y="24"/>
                  </a:lnTo>
                  <a:lnTo>
                    <a:pt x="133" y="21"/>
                  </a:lnTo>
                  <a:lnTo>
                    <a:pt x="131" y="19"/>
                  </a:lnTo>
                  <a:lnTo>
                    <a:pt x="130" y="19"/>
                  </a:lnTo>
                  <a:lnTo>
                    <a:pt x="128" y="17"/>
                  </a:lnTo>
                  <a:lnTo>
                    <a:pt x="123" y="16"/>
                  </a:lnTo>
                  <a:lnTo>
                    <a:pt x="123" y="14"/>
                  </a:lnTo>
                  <a:lnTo>
                    <a:pt x="118" y="14"/>
                  </a:lnTo>
                  <a:lnTo>
                    <a:pt x="116" y="12"/>
                  </a:lnTo>
                  <a:lnTo>
                    <a:pt x="113" y="11"/>
                  </a:lnTo>
                  <a:lnTo>
                    <a:pt x="109" y="9"/>
                  </a:lnTo>
                  <a:lnTo>
                    <a:pt x="108" y="9"/>
                  </a:lnTo>
                  <a:lnTo>
                    <a:pt x="104" y="7"/>
                  </a:lnTo>
                  <a:lnTo>
                    <a:pt x="94" y="6"/>
                  </a:lnTo>
                  <a:lnTo>
                    <a:pt x="91" y="6"/>
                  </a:lnTo>
                  <a:lnTo>
                    <a:pt x="87" y="6"/>
                  </a:lnTo>
                  <a:lnTo>
                    <a:pt x="77" y="4"/>
                  </a:lnTo>
                  <a:lnTo>
                    <a:pt x="70" y="6"/>
                  </a:lnTo>
                  <a:lnTo>
                    <a:pt x="67" y="6"/>
                  </a:lnTo>
                  <a:lnTo>
                    <a:pt x="63" y="6"/>
                  </a:lnTo>
                  <a:lnTo>
                    <a:pt x="62" y="6"/>
                  </a:lnTo>
                  <a:lnTo>
                    <a:pt x="56" y="6"/>
                  </a:lnTo>
                  <a:lnTo>
                    <a:pt x="55" y="7"/>
                  </a:lnTo>
                  <a:lnTo>
                    <a:pt x="43" y="9"/>
                  </a:lnTo>
                  <a:lnTo>
                    <a:pt x="39" y="12"/>
                  </a:lnTo>
                  <a:lnTo>
                    <a:pt x="36" y="12"/>
                  </a:lnTo>
                  <a:lnTo>
                    <a:pt x="33" y="14"/>
                  </a:lnTo>
                  <a:lnTo>
                    <a:pt x="29" y="16"/>
                  </a:lnTo>
                  <a:lnTo>
                    <a:pt x="27" y="16"/>
                  </a:lnTo>
                  <a:lnTo>
                    <a:pt x="26" y="17"/>
                  </a:lnTo>
                  <a:lnTo>
                    <a:pt x="22" y="19"/>
                  </a:lnTo>
                  <a:lnTo>
                    <a:pt x="17" y="24"/>
                  </a:lnTo>
                  <a:lnTo>
                    <a:pt x="16" y="26"/>
                  </a:lnTo>
                  <a:lnTo>
                    <a:pt x="16" y="28"/>
                  </a:lnTo>
                  <a:lnTo>
                    <a:pt x="10" y="33"/>
                  </a:lnTo>
                  <a:lnTo>
                    <a:pt x="9" y="35"/>
                  </a:lnTo>
                  <a:lnTo>
                    <a:pt x="9" y="36"/>
                  </a:lnTo>
                  <a:lnTo>
                    <a:pt x="9" y="38"/>
                  </a:lnTo>
                  <a:lnTo>
                    <a:pt x="9" y="40"/>
                  </a:lnTo>
                  <a:lnTo>
                    <a:pt x="9" y="43"/>
                  </a:lnTo>
                  <a:lnTo>
                    <a:pt x="9" y="45"/>
                  </a:lnTo>
                  <a:lnTo>
                    <a:pt x="7" y="46"/>
                  </a:lnTo>
                  <a:lnTo>
                    <a:pt x="9" y="48"/>
                  </a:lnTo>
                  <a:lnTo>
                    <a:pt x="9" y="50"/>
                  </a:lnTo>
                  <a:lnTo>
                    <a:pt x="9" y="52"/>
                  </a:lnTo>
                  <a:lnTo>
                    <a:pt x="10" y="57"/>
                  </a:lnTo>
                  <a:lnTo>
                    <a:pt x="12" y="58"/>
                  </a:lnTo>
                  <a:lnTo>
                    <a:pt x="16" y="62"/>
                  </a:lnTo>
                  <a:lnTo>
                    <a:pt x="17" y="64"/>
                  </a:lnTo>
                  <a:lnTo>
                    <a:pt x="21" y="67"/>
                  </a:lnTo>
                  <a:lnTo>
                    <a:pt x="22" y="70"/>
                  </a:lnTo>
                  <a:lnTo>
                    <a:pt x="26" y="72"/>
                  </a:lnTo>
                  <a:lnTo>
                    <a:pt x="27" y="72"/>
                  </a:lnTo>
                  <a:lnTo>
                    <a:pt x="31" y="75"/>
                  </a:lnTo>
                  <a:lnTo>
                    <a:pt x="34" y="77"/>
                  </a:lnTo>
                  <a:lnTo>
                    <a:pt x="38" y="77"/>
                  </a:lnTo>
                  <a:lnTo>
                    <a:pt x="41" y="79"/>
                  </a:lnTo>
                  <a:lnTo>
                    <a:pt x="43" y="79"/>
                  </a:lnTo>
                  <a:lnTo>
                    <a:pt x="46" y="82"/>
                  </a:lnTo>
                  <a:lnTo>
                    <a:pt x="50" y="82"/>
                  </a:lnTo>
                  <a:lnTo>
                    <a:pt x="51" y="84"/>
                  </a:lnTo>
                  <a:lnTo>
                    <a:pt x="62" y="86"/>
                  </a:lnTo>
                  <a:lnTo>
                    <a:pt x="67" y="86"/>
                  </a:lnTo>
                  <a:lnTo>
                    <a:pt x="72" y="86"/>
                  </a:lnTo>
                  <a:lnTo>
                    <a:pt x="75" y="86"/>
                  </a:lnTo>
                  <a:lnTo>
                    <a:pt x="79" y="86"/>
                  </a:lnTo>
                  <a:lnTo>
                    <a:pt x="82" y="86"/>
                  </a:lnTo>
                  <a:lnTo>
                    <a:pt x="87" y="86"/>
                  </a:lnTo>
                  <a:lnTo>
                    <a:pt x="89" y="86"/>
                  </a:lnTo>
                  <a:lnTo>
                    <a:pt x="96" y="86"/>
                  </a:lnTo>
                  <a:lnTo>
                    <a:pt x="99" y="86"/>
                  </a:lnTo>
                  <a:lnTo>
                    <a:pt x="102" y="84"/>
                  </a:lnTo>
                  <a:lnTo>
                    <a:pt x="109" y="84"/>
                  </a:lnTo>
                  <a:lnTo>
                    <a:pt x="113" y="82"/>
                  </a:lnTo>
                  <a:lnTo>
                    <a:pt x="118" y="81"/>
                  </a:lnTo>
                  <a:lnTo>
                    <a:pt x="121" y="79"/>
                  </a:lnTo>
                  <a:lnTo>
                    <a:pt x="125" y="77"/>
                  </a:lnTo>
                  <a:lnTo>
                    <a:pt x="126" y="75"/>
                  </a:lnTo>
                  <a:lnTo>
                    <a:pt x="130" y="75"/>
                  </a:lnTo>
                  <a:lnTo>
                    <a:pt x="131" y="74"/>
                  </a:lnTo>
                  <a:lnTo>
                    <a:pt x="133" y="72"/>
                  </a:lnTo>
                  <a:lnTo>
                    <a:pt x="135" y="70"/>
                  </a:lnTo>
                  <a:lnTo>
                    <a:pt x="137" y="69"/>
                  </a:lnTo>
                  <a:lnTo>
                    <a:pt x="138" y="67"/>
                  </a:lnTo>
                  <a:lnTo>
                    <a:pt x="140" y="65"/>
                  </a:lnTo>
                  <a:lnTo>
                    <a:pt x="142" y="64"/>
                  </a:lnTo>
                  <a:lnTo>
                    <a:pt x="145" y="58"/>
                  </a:lnTo>
                  <a:lnTo>
                    <a:pt x="147" y="57"/>
                  </a:lnTo>
                  <a:lnTo>
                    <a:pt x="147" y="55"/>
                  </a:lnTo>
                  <a:lnTo>
                    <a:pt x="147" y="53"/>
                  </a:lnTo>
                  <a:lnTo>
                    <a:pt x="148" y="52"/>
                  </a:lnTo>
                  <a:lnTo>
                    <a:pt x="148" y="50"/>
                  </a:lnTo>
                  <a:lnTo>
                    <a:pt x="148" y="46"/>
                  </a:lnTo>
                  <a:lnTo>
                    <a:pt x="148" y="45"/>
                  </a:lnTo>
                  <a:lnTo>
                    <a:pt x="148" y="43"/>
                  </a:lnTo>
                  <a:lnTo>
                    <a:pt x="148" y="41"/>
                  </a:lnTo>
                  <a:lnTo>
                    <a:pt x="147" y="40"/>
                  </a:lnTo>
                  <a:lnTo>
                    <a:pt x="147" y="36"/>
                  </a:lnTo>
                  <a:lnTo>
                    <a:pt x="145" y="35"/>
                  </a:lnTo>
                  <a:lnTo>
                    <a:pt x="142" y="29"/>
                  </a:lnTo>
                  <a:lnTo>
                    <a:pt x="148" y="28"/>
                  </a:lnTo>
                  <a:close/>
                </a:path>
              </a:pathLst>
            </a:custGeom>
            <a:solidFill>
              <a:srgbClr val="808080"/>
            </a:solidFill>
            <a:ln w="9525">
              <a:noFill/>
              <a:round/>
              <a:headEnd/>
              <a:tailEnd/>
            </a:ln>
          </p:spPr>
          <p:txBody>
            <a:bodyPr/>
            <a:lstStyle/>
            <a:p>
              <a:endParaRPr lang="en-US"/>
            </a:p>
          </p:txBody>
        </p:sp>
        <p:sp>
          <p:nvSpPr>
            <p:cNvPr id="694" name="Freeform 2865"/>
            <p:cNvSpPr>
              <a:spLocks/>
            </p:cNvSpPr>
            <p:nvPr/>
          </p:nvSpPr>
          <p:spPr bwMode="auto">
            <a:xfrm>
              <a:off x="2695" y="2796"/>
              <a:ext cx="117" cy="134"/>
            </a:xfrm>
            <a:custGeom>
              <a:avLst/>
              <a:gdLst>
                <a:gd name="T0" fmla="*/ 0 w 117"/>
                <a:gd name="T1" fmla="*/ 34 h 134"/>
                <a:gd name="T2" fmla="*/ 34 w 117"/>
                <a:gd name="T3" fmla="*/ 59 h 134"/>
                <a:gd name="T4" fmla="*/ 66 w 117"/>
                <a:gd name="T5" fmla="*/ 128 h 134"/>
                <a:gd name="T6" fmla="*/ 117 w 117"/>
                <a:gd name="T7" fmla="*/ 134 h 134"/>
                <a:gd name="T8" fmla="*/ 112 w 117"/>
                <a:gd name="T9" fmla="*/ 44 h 134"/>
                <a:gd name="T10" fmla="*/ 20 w 117"/>
                <a:gd name="T11" fmla="*/ 0 h 134"/>
                <a:gd name="T12" fmla="*/ 0 w 117"/>
                <a:gd name="T13" fmla="*/ 34 h 134"/>
                <a:gd name="T14" fmla="*/ 0 60000 65536"/>
                <a:gd name="T15" fmla="*/ 0 60000 65536"/>
                <a:gd name="T16" fmla="*/ 0 60000 65536"/>
                <a:gd name="T17" fmla="*/ 0 60000 65536"/>
                <a:gd name="T18" fmla="*/ 0 60000 65536"/>
                <a:gd name="T19" fmla="*/ 0 60000 65536"/>
                <a:gd name="T20" fmla="*/ 0 60000 65536"/>
                <a:gd name="T21" fmla="*/ 0 w 117"/>
                <a:gd name="T22" fmla="*/ 0 h 134"/>
                <a:gd name="T23" fmla="*/ 117 w 117"/>
                <a:gd name="T24" fmla="*/ 134 h 1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7" h="134">
                  <a:moveTo>
                    <a:pt x="0" y="34"/>
                  </a:moveTo>
                  <a:lnTo>
                    <a:pt x="34" y="59"/>
                  </a:lnTo>
                  <a:lnTo>
                    <a:pt x="66" y="128"/>
                  </a:lnTo>
                  <a:lnTo>
                    <a:pt x="117" y="134"/>
                  </a:lnTo>
                  <a:lnTo>
                    <a:pt x="112" y="44"/>
                  </a:lnTo>
                  <a:lnTo>
                    <a:pt x="20" y="0"/>
                  </a:lnTo>
                  <a:lnTo>
                    <a:pt x="0" y="34"/>
                  </a:lnTo>
                  <a:close/>
                </a:path>
              </a:pathLst>
            </a:custGeom>
            <a:solidFill>
              <a:srgbClr val="808080"/>
            </a:solidFill>
            <a:ln w="9525">
              <a:noFill/>
              <a:round/>
              <a:headEnd/>
              <a:tailEnd/>
            </a:ln>
          </p:spPr>
          <p:txBody>
            <a:bodyPr/>
            <a:lstStyle/>
            <a:p>
              <a:endParaRPr lang="en-US"/>
            </a:p>
          </p:txBody>
        </p:sp>
        <p:sp>
          <p:nvSpPr>
            <p:cNvPr id="695" name="Freeform 2866"/>
            <p:cNvSpPr>
              <a:spLocks/>
            </p:cNvSpPr>
            <p:nvPr/>
          </p:nvSpPr>
          <p:spPr bwMode="auto">
            <a:xfrm>
              <a:off x="2690" y="2794"/>
              <a:ext cx="127" cy="140"/>
            </a:xfrm>
            <a:custGeom>
              <a:avLst/>
              <a:gdLst>
                <a:gd name="T0" fmla="*/ 6 w 127"/>
                <a:gd name="T1" fmla="*/ 36 h 140"/>
                <a:gd name="T2" fmla="*/ 6 w 127"/>
                <a:gd name="T3" fmla="*/ 34 h 140"/>
                <a:gd name="T4" fmla="*/ 40 w 127"/>
                <a:gd name="T5" fmla="*/ 60 h 140"/>
                <a:gd name="T6" fmla="*/ 75 w 127"/>
                <a:gd name="T7" fmla="*/ 128 h 140"/>
                <a:gd name="T8" fmla="*/ 71 w 127"/>
                <a:gd name="T9" fmla="*/ 128 h 140"/>
                <a:gd name="T10" fmla="*/ 124 w 127"/>
                <a:gd name="T11" fmla="*/ 135 h 140"/>
                <a:gd name="T12" fmla="*/ 119 w 127"/>
                <a:gd name="T13" fmla="*/ 136 h 140"/>
                <a:gd name="T14" fmla="*/ 114 w 127"/>
                <a:gd name="T15" fmla="*/ 48 h 140"/>
                <a:gd name="T16" fmla="*/ 23 w 127"/>
                <a:gd name="T17" fmla="*/ 5 h 140"/>
                <a:gd name="T18" fmla="*/ 29 w 127"/>
                <a:gd name="T19" fmla="*/ 3 h 140"/>
                <a:gd name="T20" fmla="*/ 6 w 127"/>
                <a:gd name="T21" fmla="*/ 36 h 140"/>
                <a:gd name="T22" fmla="*/ 0 w 127"/>
                <a:gd name="T23" fmla="*/ 36 h 140"/>
                <a:gd name="T24" fmla="*/ 22 w 127"/>
                <a:gd name="T25" fmla="*/ 2 h 140"/>
                <a:gd name="T26" fmla="*/ 23 w 127"/>
                <a:gd name="T27" fmla="*/ 2 h 140"/>
                <a:gd name="T28" fmla="*/ 25 w 127"/>
                <a:gd name="T29" fmla="*/ 0 h 140"/>
                <a:gd name="T30" fmla="*/ 27 w 127"/>
                <a:gd name="T31" fmla="*/ 2 h 140"/>
                <a:gd name="T32" fmla="*/ 29 w 127"/>
                <a:gd name="T33" fmla="*/ 2 h 140"/>
                <a:gd name="T34" fmla="*/ 119 w 127"/>
                <a:gd name="T35" fmla="*/ 46 h 140"/>
                <a:gd name="T36" fmla="*/ 121 w 127"/>
                <a:gd name="T37" fmla="*/ 46 h 140"/>
                <a:gd name="T38" fmla="*/ 127 w 127"/>
                <a:gd name="T39" fmla="*/ 136 h 140"/>
                <a:gd name="T40" fmla="*/ 127 w 127"/>
                <a:gd name="T41" fmla="*/ 138 h 140"/>
                <a:gd name="T42" fmla="*/ 126 w 127"/>
                <a:gd name="T43" fmla="*/ 138 h 140"/>
                <a:gd name="T44" fmla="*/ 126 w 127"/>
                <a:gd name="T45" fmla="*/ 140 h 140"/>
                <a:gd name="T46" fmla="*/ 124 w 127"/>
                <a:gd name="T47" fmla="*/ 140 h 140"/>
                <a:gd name="T48" fmla="*/ 122 w 127"/>
                <a:gd name="T49" fmla="*/ 140 h 140"/>
                <a:gd name="T50" fmla="*/ 71 w 127"/>
                <a:gd name="T51" fmla="*/ 131 h 140"/>
                <a:gd name="T52" fmla="*/ 69 w 127"/>
                <a:gd name="T53" fmla="*/ 131 h 140"/>
                <a:gd name="T54" fmla="*/ 68 w 127"/>
                <a:gd name="T55" fmla="*/ 130 h 140"/>
                <a:gd name="T56" fmla="*/ 66 w 127"/>
                <a:gd name="T57" fmla="*/ 130 h 140"/>
                <a:gd name="T58" fmla="*/ 34 w 127"/>
                <a:gd name="T59" fmla="*/ 61 h 140"/>
                <a:gd name="T60" fmla="*/ 0 w 127"/>
                <a:gd name="T61" fmla="*/ 38 h 140"/>
                <a:gd name="T62" fmla="*/ 0 w 127"/>
                <a:gd name="T63" fmla="*/ 36 h 140"/>
                <a:gd name="T64" fmla="*/ 6 w 127"/>
                <a:gd name="T65" fmla="*/ 36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140"/>
                <a:gd name="T101" fmla="*/ 127 w 127"/>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140">
                  <a:moveTo>
                    <a:pt x="6" y="36"/>
                  </a:moveTo>
                  <a:lnTo>
                    <a:pt x="6" y="34"/>
                  </a:lnTo>
                  <a:lnTo>
                    <a:pt x="40" y="60"/>
                  </a:lnTo>
                  <a:lnTo>
                    <a:pt x="75" y="128"/>
                  </a:lnTo>
                  <a:lnTo>
                    <a:pt x="71" y="128"/>
                  </a:lnTo>
                  <a:lnTo>
                    <a:pt x="124" y="135"/>
                  </a:lnTo>
                  <a:lnTo>
                    <a:pt x="119" y="136"/>
                  </a:lnTo>
                  <a:lnTo>
                    <a:pt x="114" y="48"/>
                  </a:lnTo>
                  <a:lnTo>
                    <a:pt x="23" y="5"/>
                  </a:lnTo>
                  <a:lnTo>
                    <a:pt x="29" y="3"/>
                  </a:lnTo>
                  <a:lnTo>
                    <a:pt x="6" y="36"/>
                  </a:lnTo>
                  <a:lnTo>
                    <a:pt x="0" y="36"/>
                  </a:lnTo>
                  <a:lnTo>
                    <a:pt x="22" y="2"/>
                  </a:lnTo>
                  <a:lnTo>
                    <a:pt x="23" y="2"/>
                  </a:lnTo>
                  <a:lnTo>
                    <a:pt x="25" y="0"/>
                  </a:lnTo>
                  <a:lnTo>
                    <a:pt x="27" y="2"/>
                  </a:lnTo>
                  <a:lnTo>
                    <a:pt x="29" y="2"/>
                  </a:lnTo>
                  <a:lnTo>
                    <a:pt x="119" y="46"/>
                  </a:lnTo>
                  <a:lnTo>
                    <a:pt x="121" y="46"/>
                  </a:lnTo>
                  <a:lnTo>
                    <a:pt x="127" y="136"/>
                  </a:lnTo>
                  <a:lnTo>
                    <a:pt x="127" y="138"/>
                  </a:lnTo>
                  <a:lnTo>
                    <a:pt x="126" y="138"/>
                  </a:lnTo>
                  <a:lnTo>
                    <a:pt x="126" y="140"/>
                  </a:lnTo>
                  <a:lnTo>
                    <a:pt x="124" y="140"/>
                  </a:lnTo>
                  <a:lnTo>
                    <a:pt x="122" y="140"/>
                  </a:lnTo>
                  <a:lnTo>
                    <a:pt x="71" y="131"/>
                  </a:lnTo>
                  <a:lnTo>
                    <a:pt x="69" y="131"/>
                  </a:lnTo>
                  <a:lnTo>
                    <a:pt x="68" y="130"/>
                  </a:lnTo>
                  <a:lnTo>
                    <a:pt x="66" y="130"/>
                  </a:lnTo>
                  <a:lnTo>
                    <a:pt x="34" y="61"/>
                  </a:lnTo>
                  <a:lnTo>
                    <a:pt x="0" y="38"/>
                  </a:lnTo>
                  <a:lnTo>
                    <a:pt x="0" y="36"/>
                  </a:lnTo>
                  <a:lnTo>
                    <a:pt x="6" y="36"/>
                  </a:lnTo>
                  <a:close/>
                </a:path>
              </a:pathLst>
            </a:custGeom>
            <a:solidFill>
              <a:srgbClr val="808080"/>
            </a:solidFill>
            <a:ln w="9525">
              <a:noFill/>
              <a:round/>
              <a:headEnd/>
              <a:tailEnd/>
            </a:ln>
          </p:spPr>
          <p:txBody>
            <a:bodyPr/>
            <a:lstStyle/>
            <a:p>
              <a:endParaRPr lang="en-US"/>
            </a:p>
          </p:txBody>
        </p:sp>
        <p:sp>
          <p:nvSpPr>
            <p:cNvPr id="696" name="Freeform 2867"/>
            <p:cNvSpPr>
              <a:spLocks/>
            </p:cNvSpPr>
            <p:nvPr/>
          </p:nvSpPr>
          <p:spPr bwMode="auto">
            <a:xfrm>
              <a:off x="2836" y="2934"/>
              <a:ext cx="120" cy="68"/>
            </a:xfrm>
            <a:custGeom>
              <a:avLst/>
              <a:gdLst>
                <a:gd name="T0" fmla="*/ 46 w 120"/>
                <a:gd name="T1" fmla="*/ 0 h 68"/>
                <a:gd name="T2" fmla="*/ 53 w 120"/>
                <a:gd name="T3" fmla="*/ 0 h 68"/>
                <a:gd name="T4" fmla="*/ 58 w 120"/>
                <a:gd name="T5" fmla="*/ 0 h 68"/>
                <a:gd name="T6" fmla="*/ 63 w 120"/>
                <a:gd name="T7" fmla="*/ 0 h 68"/>
                <a:gd name="T8" fmla="*/ 68 w 120"/>
                <a:gd name="T9" fmla="*/ 0 h 68"/>
                <a:gd name="T10" fmla="*/ 73 w 120"/>
                <a:gd name="T11" fmla="*/ 0 h 68"/>
                <a:gd name="T12" fmla="*/ 77 w 120"/>
                <a:gd name="T13" fmla="*/ 2 h 68"/>
                <a:gd name="T14" fmla="*/ 84 w 120"/>
                <a:gd name="T15" fmla="*/ 2 h 68"/>
                <a:gd name="T16" fmla="*/ 89 w 120"/>
                <a:gd name="T17" fmla="*/ 5 h 68"/>
                <a:gd name="T18" fmla="*/ 96 w 120"/>
                <a:gd name="T19" fmla="*/ 8 h 68"/>
                <a:gd name="T20" fmla="*/ 101 w 120"/>
                <a:gd name="T21" fmla="*/ 10 h 68"/>
                <a:gd name="T22" fmla="*/ 106 w 120"/>
                <a:gd name="T23" fmla="*/ 13 h 68"/>
                <a:gd name="T24" fmla="*/ 109 w 120"/>
                <a:gd name="T25" fmla="*/ 17 h 68"/>
                <a:gd name="T26" fmla="*/ 116 w 120"/>
                <a:gd name="T27" fmla="*/ 25 h 68"/>
                <a:gd name="T28" fmla="*/ 118 w 120"/>
                <a:gd name="T29" fmla="*/ 31 h 68"/>
                <a:gd name="T30" fmla="*/ 120 w 120"/>
                <a:gd name="T31" fmla="*/ 32 h 68"/>
                <a:gd name="T32" fmla="*/ 118 w 120"/>
                <a:gd name="T33" fmla="*/ 34 h 68"/>
                <a:gd name="T34" fmla="*/ 118 w 120"/>
                <a:gd name="T35" fmla="*/ 39 h 68"/>
                <a:gd name="T36" fmla="*/ 116 w 120"/>
                <a:gd name="T37" fmla="*/ 44 h 68"/>
                <a:gd name="T38" fmla="*/ 116 w 120"/>
                <a:gd name="T39" fmla="*/ 46 h 68"/>
                <a:gd name="T40" fmla="*/ 113 w 120"/>
                <a:gd name="T41" fmla="*/ 49 h 68"/>
                <a:gd name="T42" fmla="*/ 113 w 120"/>
                <a:gd name="T43" fmla="*/ 53 h 68"/>
                <a:gd name="T44" fmla="*/ 108 w 120"/>
                <a:gd name="T45" fmla="*/ 54 h 68"/>
                <a:gd name="T46" fmla="*/ 108 w 120"/>
                <a:gd name="T47" fmla="*/ 56 h 68"/>
                <a:gd name="T48" fmla="*/ 104 w 120"/>
                <a:gd name="T49" fmla="*/ 58 h 68"/>
                <a:gd name="T50" fmla="*/ 101 w 120"/>
                <a:gd name="T51" fmla="*/ 61 h 68"/>
                <a:gd name="T52" fmla="*/ 96 w 120"/>
                <a:gd name="T53" fmla="*/ 61 h 68"/>
                <a:gd name="T54" fmla="*/ 92 w 120"/>
                <a:gd name="T55" fmla="*/ 65 h 68"/>
                <a:gd name="T56" fmla="*/ 77 w 120"/>
                <a:gd name="T57" fmla="*/ 66 h 68"/>
                <a:gd name="T58" fmla="*/ 70 w 120"/>
                <a:gd name="T59" fmla="*/ 68 h 68"/>
                <a:gd name="T60" fmla="*/ 65 w 120"/>
                <a:gd name="T61" fmla="*/ 68 h 68"/>
                <a:gd name="T62" fmla="*/ 60 w 120"/>
                <a:gd name="T63" fmla="*/ 68 h 68"/>
                <a:gd name="T64" fmla="*/ 55 w 120"/>
                <a:gd name="T65" fmla="*/ 68 h 68"/>
                <a:gd name="T66" fmla="*/ 46 w 120"/>
                <a:gd name="T67" fmla="*/ 68 h 68"/>
                <a:gd name="T68" fmla="*/ 39 w 120"/>
                <a:gd name="T69" fmla="*/ 66 h 68"/>
                <a:gd name="T70" fmla="*/ 36 w 120"/>
                <a:gd name="T71" fmla="*/ 65 h 68"/>
                <a:gd name="T72" fmla="*/ 29 w 120"/>
                <a:gd name="T73" fmla="*/ 65 h 68"/>
                <a:gd name="T74" fmla="*/ 24 w 120"/>
                <a:gd name="T75" fmla="*/ 61 h 68"/>
                <a:gd name="T76" fmla="*/ 21 w 120"/>
                <a:gd name="T77" fmla="*/ 59 h 68"/>
                <a:gd name="T78" fmla="*/ 17 w 120"/>
                <a:gd name="T79" fmla="*/ 56 h 68"/>
                <a:gd name="T80" fmla="*/ 10 w 120"/>
                <a:gd name="T81" fmla="*/ 53 h 68"/>
                <a:gd name="T82" fmla="*/ 2 w 120"/>
                <a:gd name="T83" fmla="*/ 41 h 68"/>
                <a:gd name="T84" fmla="*/ 0 w 120"/>
                <a:gd name="T85" fmla="*/ 36 h 68"/>
                <a:gd name="T86" fmla="*/ 0 w 120"/>
                <a:gd name="T87" fmla="*/ 31 h 68"/>
                <a:gd name="T88" fmla="*/ 2 w 120"/>
                <a:gd name="T89" fmla="*/ 24 h 68"/>
                <a:gd name="T90" fmla="*/ 4 w 120"/>
                <a:gd name="T91" fmla="*/ 20 h 68"/>
                <a:gd name="T92" fmla="*/ 9 w 120"/>
                <a:gd name="T93" fmla="*/ 17 h 68"/>
                <a:gd name="T94" fmla="*/ 10 w 120"/>
                <a:gd name="T95" fmla="*/ 13 h 68"/>
                <a:gd name="T96" fmla="*/ 16 w 120"/>
                <a:gd name="T97" fmla="*/ 12 h 68"/>
                <a:gd name="T98" fmla="*/ 19 w 120"/>
                <a:gd name="T99" fmla="*/ 8 h 68"/>
                <a:gd name="T100" fmla="*/ 24 w 120"/>
                <a:gd name="T101" fmla="*/ 5 h 68"/>
                <a:gd name="T102" fmla="*/ 34 w 120"/>
                <a:gd name="T103" fmla="*/ 3 h 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
                <a:gd name="T157" fmla="*/ 0 h 68"/>
                <a:gd name="T158" fmla="*/ 120 w 120"/>
                <a:gd name="T159" fmla="*/ 68 h 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 h="68">
                  <a:moveTo>
                    <a:pt x="34" y="3"/>
                  </a:moveTo>
                  <a:lnTo>
                    <a:pt x="41" y="2"/>
                  </a:lnTo>
                  <a:lnTo>
                    <a:pt x="46" y="0"/>
                  </a:lnTo>
                  <a:lnTo>
                    <a:pt x="48" y="0"/>
                  </a:lnTo>
                  <a:lnTo>
                    <a:pt x="50" y="0"/>
                  </a:lnTo>
                  <a:lnTo>
                    <a:pt x="53" y="0"/>
                  </a:lnTo>
                  <a:lnTo>
                    <a:pt x="55" y="0"/>
                  </a:lnTo>
                  <a:lnTo>
                    <a:pt x="56" y="0"/>
                  </a:lnTo>
                  <a:lnTo>
                    <a:pt x="58" y="0"/>
                  </a:lnTo>
                  <a:lnTo>
                    <a:pt x="60" y="0"/>
                  </a:lnTo>
                  <a:lnTo>
                    <a:pt x="62" y="0"/>
                  </a:lnTo>
                  <a:lnTo>
                    <a:pt x="63" y="0"/>
                  </a:lnTo>
                  <a:lnTo>
                    <a:pt x="65" y="0"/>
                  </a:lnTo>
                  <a:lnTo>
                    <a:pt x="67" y="0"/>
                  </a:lnTo>
                  <a:lnTo>
                    <a:pt x="68" y="0"/>
                  </a:lnTo>
                  <a:lnTo>
                    <a:pt x="70" y="0"/>
                  </a:lnTo>
                  <a:lnTo>
                    <a:pt x="72" y="0"/>
                  </a:lnTo>
                  <a:lnTo>
                    <a:pt x="73" y="0"/>
                  </a:lnTo>
                  <a:lnTo>
                    <a:pt x="73" y="2"/>
                  </a:lnTo>
                  <a:lnTo>
                    <a:pt x="75" y="2"/>
                  </a:lnTo>
                  <a:lnTo>
                    <a:pt x="77" y="2"/>
                  </a:lnTo>
                  <a:lnTo>
                    <a:pt x="80" y="2"/>
                  </a:lnTo>
                  <a:lnTo>
                    <a:pt x="82" y="3"/>
                  </a:lnTo>
                  <a:lnTo>
                    <a:pt x="84" y="2"/>
                  </a:lnTo>
                  <a:lnTo>
                    <a:pt x="84" y="3"/>
                  </a:lnTo>
                  <a:lnTo>
                    <a:pt x="87" y="3"/>
                  </a:lnTo>
                  <a:lnTo>
                    <a:pt x="89" y="5"/>
                  </a:lnTo>
                  <a:lnTo>
                    <a:pt x="91" y="5"/>
                  </a:lnTo>
                  <a:lnTo>
                    <a:pt x="96" y="7"/>
                  </a:lnTo>
                  <a:lnTo>
                    <a:pt x="96" y="8"/>
                  </a:lnTo>
                  <a:lnTo>
                    <a:pt x="97" y="8"/>
                  </a:lnTo>
                  <a:lnTo>
                    <a:pt x="99" y="10"/>
                  </a:lnTo>
                  <a:lnTo>
                    <a:pt x="101" y="10"/>
                  </a:lnTo>
                  <a:lnTo>
                    <a:pt x="102" y="12"/>
                  </a:lnTo>
                  <a:lnTo>
                    <a:pt x="104" y="12"/>
                  </a:lnTo>
                  <a:lnTo>
                    <a:pt x="106" y="13"/>
                  </a:lnTo>
                  <a:lnTo>
                    <a:pt x="108" y="13"/>
                  </a:lnTo>
                  <a:lnTo>
                    <a:pt x="108" y="17"/>
                  </a:lnTo>
                  <a:lnTo>
                    <a:pt x="109" y="17"/>
                  </a:lnTo>
                  <a:lnTo>
                    <a:pt x="113" y="20"/>
                  </a:lnTo>
                  <a:lnTo>
                    <a:pt x="116" y="24"/>
                  </a:lnTo>
                  <a:lnTo>
                    <a:pt x="116" y="25"/>
                  </a:lnTo>
                  <a:lnTo>
                    <a:pt x="118" y="27"/>
                  </a:lnTo>
                  <a:lnTo>
                    <a:pt x="116" y="29"/>
                  </a:lnTo>
                  <a:lnTo>
                    <a:pt x="118" y="31"/>
                  </a:lnTo>
                  <a:lnTo>
                    <a:pt x="120" y="31"/>
                  </a:lnTo>
                  <a:lnTo>
                    <a:pt x="118" y="32"/>
                  </a:lnTo>
                  <a:lnTo>
                    <a:pt x="120" y="32"/>
                  </a:lnTo>
                  <a:lnTo>
                    <a:pt x="118" y="32"/>
                  </a:lnTo>
                  <a:lnTo>
                    <a:pt x="120" y="34"/>
                  </a:lnTo>
                  <a:lnTo>
                    <a:pt x="118" y="34"/>
                  </a:lnTo>
                  <a:lnTo>
                    <a:pt x="120" y="36"/>
                  </a:lnTo>
                  <a:lnTo>
                    <a:pt x="120" y="37"/>
                  </a:lnTo>
                  <a:lnTo>
                    <a:pt x="118" y="39"/>
                  </a:lnTo>
                  <a:lnTo>
                    <a:pt x="118" y="41"/>
                  </a:lnTo>
                  <a:lnTo>
                    <a:pt x="118" y="42"/>
                  </a:lnTo>
                  <a:lnTo>
                    <a:pt x="116" y="44"/>
                  </a:lnTo>
                  <a:lnTo>
                    <a:pt x="118" y="44"/>
                  </a:lnTo>
                  <a:lnTo>
                    <a:pt x="116" y="44"/>
                  </a:lnTo>
                  <a:lnTo>
                    <a:pt x="116" y="46"/>
                  </a:lnTo>
                  <a:lnTo>
                    <a:pt x="116" y="48"/>
                  </a:lnTo>
                  <a:lnTo>
                    <a:pt x="114" y="48"/>
                  </a:lnTo>
                  <a:lnTo>
                    <a:pt x="113" y="49"/>
                  </a:lnTo>
                  <a:lnTo>
                    <a:pt x="114" y="49"/>
                  </a:lnTo>
                  <a:lnTo>
                    <a:pt x="113" y="49"/>
                  </a:lnTo>
                  <a:lnTo>
                    <a:pt x="113" y="53"/>
                  </a:lnTo>
                  <a:lnTo>
                    <a:pt x="111" y="53"/>
                  </a:lnTo>
                  <a:lnTo>
                    <a:pt x="109" y="54"/>
                  </a:lnTo>
                  <a:lnTo>
                    <a:pt x="108" y="54"/>
                  </a:lnTo>
                  <a:lnTo>
                    <a:pt x="109" y="54"/>
                  </a:lnTo>
                  <a:lnTo>
                    <a:pt x="108" y="54"/>
                  </a:lnTo>
                  <a:lnTo>
                    <a:pt x="108" y="56"/>
                  </a:lnTo>
                  <a:lnTo>
                    <a:pt x="106" y="56"/>
                  </a:lnTo>
                  <a:lnTo>
                    <a:pt x="106" y="58"/>
                  </a:lnTo>
                  <a:lnTo>
                    <a:pt x="104" y="58"/>
                  </a:lnTo>
                  <a:lnTo>
                    <a:pt x="104" y="59"/>
                  </a:lnTo>
                  <a:lnTo>
                    <a:pt x="101" y="59"/>
                  </a:lnTo>
                  <a:lnTo>
                    <a:pt x="101" y="61"/>
                  </a:lnTo>
                  <a:lnTo>
                    <a:pt x="99" y="61"/>
                  </a:lnTo>
                  <a:lnTo>
                    <a:pt x="97" y="61"/>
                  </a:lnTo>
                  <a:lnTo>
                    <a:pt x="96" y="61"/>
                  </a:lnTo>
                  <a:lnTo>
                    <a:pt x="96" y="63"/>
                  </a:lnTo>
                  <a:lnTo>
                    <a:pt x="92" y="63"/>
                  </a:lnTo>
                  <a:lnTo>
                    <a:pt x="92" y="65"/>
                  </a:lnTo>
                  <a:lnTo>
                    <a:pt x="87" y="66"/>
                  </a:lnTo>
                  <a:lnTo>
                    <a:pt x="79" y="68"/>
                  </a:lnTo>
                  <a:lnTo>
                    <a:pt x="77" y="66"/>
                  </a:lnTo>
                  <a:lnTo>
                    <a:pt x="75" y="68"/>
                  </a:lnTo>
                  <a:lnTo>
                    <a:pt x="73" y="68"/>
                  </a:lnTo>
                  <a:lnTo>
                    <a:pt x="70" y="68"/>
                  </a:lnTo>
                  <a:lnTo>
                    <a:pt x="68" y="68"/>
                  </a:lnTo>
                  <a:lnTo>
                    <a:pt x="67" y="68"/>
                  </a:lnTo>
                  <a:lnTo>
                    <a:pt x="65" y="68"/>
                  </a:lnTo>
                  <a:lnTo>
                    <a:pt x="63" y="68"/>
                  </a:lnTo>
                  <a:lnTo>
                    <a:pt x="62" y="68"/>
                  </a:lnTo>
                  <a:lnTo>
                    <a:pt x="60" y="68"/>
                  </a:lnTo>
                  <a:lnTo>
                    <a:pt x="58" y="68"/>
                  </a:lnTo>
                  <a:lnTo>
                    <a:pt x="56" y="68"/>
                  </a:lnTo>
                  <a:lnTo>
                    <a:pt x="55" y="68"/>
                  </a:lnTo>
                  <a:lnTo>
                    <a:pt x="53" y="68"/>
                  </a:lnTo>
                  <a:lnTo>
                    <a:pt x="50" y="68"/>
                  </a:lnTo>
                  <a:lnTo>
                    <a:pt x="46" y="68"/>
                  </a:lnTo>
                  <a:lnTo>
                    <a:pt x="43" y="66"/>
                  </a:lnTo>
                  <a:lnTo>
                    <a:pt x="41" y="66"/>
                  </a:lnTo>
                  <a:lnTo>
                    <a:pt x="39" y="66"/>
                  </a:lnTo>
                  <a:lnTo>
                    <a:pt x="38" y="66"/>
                  </a:lnTo>
                  <a:lnTo>
                    <a:pt x="36" y="66"/>
                  </a:lnTo>
                  <a:lnTo>
                    <a:pt x="36" y="65"/>
                  </a:lnTo>
                  <a:lnTo>
                    <a:pt x="34" y="65"/>
                  </a:lnTo>
                  <a:lnTo>
                    <a:pt x="33" y="65"/>
                  </a:lnTo>
                  <a:lnTo>
                    <a:pt x="29" y="65"/>
                  </a:lnTo>
                  <a:lnTo>
                    <a:pt x="29" y="63"/>
                  </a:lnTo>
                  <a:lnTo>
                    <a:pt x="24" y="63"/>
                  </a:lnTo>
                  <a:lnTo>
                    <a:pt x="24" y="61"/>
                  </a:lnTo>
                  <a:lnTo>
                    <a:pt x="22" y="61"/>
                  </a:lnTo>
                  <a:lnTo>
                    <a:pt x="21" y="61"/>
                  </a:lnTo>
                  <a:lnTo>
                    <a:pt x="21" y="59"/>
                  </a:lnTo>
                  <a:lnTo>
                    <a:pt x="19" y="59"/>
                  </a:lnTo>
                  <a:lnTo>
                    <a:pt x="17" y="58"/>
                  </a:lnTo>
                  <a:lnTo>
                    <a:pt x="17" y="56"/>
                  </a:lnTo>
                  <a:lnTo>
                    <a:pt x="16" y="56"/>
                  </a:lnTo>
                  <a:lnTo>
                    <a:pt x="14" y="54"/>
                  </a:lnTo>
                  <a:lnTo>
                    <a:pt x="10" y="53"/>
                  </a:lnTo>
                  <a:lnTo>
                    <a:pt x="7" y="48"/>
                  </a:lnTo>
                  <a:lnTo>
                    <a:pt x="4" y="44"/>
                  </a:lnTo>
                  <a:lnTo>
                    <a:pt x="2" y="41"/>
                  </a:lnTo>
                  <a:lnTo>
                    <a:pt x="0" y="39"/>
                  </a:lnTo>
                  <a:lnTo>
                    <a:pt x="0" y="37"/>
                  </a:lnTo>
                  <a:lnTo>
                    <a:pt x="0" y="36"/>
                  </a:lnTo>
                  <a:lnTo>
                    <a:pt x="0" y="34"/>
                  </a:lnTo>
                  <a:lnTo>
                    <a:pt x="0" y="32"/>
                  </a:lnTo>
                  <a:lnTo>
                    <a:pt x="0" y="31"/>
                  </a:lnTo>
                  <a:lnTo>
                    <a:pt x="0" y="29"/>
                  </a:lnTo>
                  <a:lnTo>
                    <a:pt x="2" y="25"/>
                  </a:lnTo>
                  <a:lnTo>
                    <a:pt x="2" y="24"/>
                  </a:lnTo>
                  <a:lnTo>
                    <a:pt x="4" y="24"/>
                  </a:lnTo>
                  <a:lnTo>
                    <a:pt x="4" y="22"/>
                  </a:lnTo>
                  <a:lnTo>
                    <a:pt x="4" y="20"/>
                  </a:lnTo>
                  <a:lnTo>
                    <a:pt x="5" y="19"/>
                  </a:lnTo>
                  <a:lnTo>
                    <a:pt x="7" y="17"/>
                  </a:lnTo>
                  <a:lnTo>
                    <a:pt x="9" y="17"/>
                  </a:lnTo>
                  <a:lnTo>
                    <a:pt x="9" y="15"/>
                  </a:lnTo>
                  <a:lnTo>
                    <a:pt x="10" y="15"/>
                  </a:lnTo>
                  <a:lnTo>
                    <a:pt x="10" y="13"/>
                  </a:lnTo>
                  <a:lnTo>
                    <a:pt x="12" y="12"/>
                  </a:lnTo>
                  <a:lnTo>
                    <a:pt x="14" y="12"/>
                  </a:lnTo>
                  <a:lnTo>
                    <a:pt x="16" y="12"/>
                  </a:lnTo>
                  <a:lnTo>
                    <a:pt x="16" y="10"/>
                  </a:lnTo>
                  <a:lnTo>
                    <a:pt x="17" y="10"/>
                  </a:lnTo>
                  <a:lnTo>
                    <a:pt x="19" y="8"/>
                  </a:lnTo>
                  <a:lnTo>
                    <a:pt x="21" y="8"/>
                  </a:lnTo>
                  <a:lnTo>
                    <a:pt x="22" y="7"/>
                  </a:lnTo>
                  <a:lnTo>
                    <a:pt x="24" y="5"/>
                  </a:lnTo>
                  <a:lnTo>
                    <a:pt x="26" y="5"/>
                  </a:lnTo>
                  <a:lnTo>
                    <a:pt x="27" y="5"/>
                  </a:lnTo>
                  <a:lnTo>
                    <a:pt x="34" y="3"/>
                  </a:lnTo>
                  <a:close/>
                </a:path>
              </a:pathLst>
            </a:custGeom>
            <a:solidFill>
              <a:srgbClr val="808080"/>
            </a:solidFill>
            <a:ln w="9525">
              <a:noFill/>
              <a:round/>
              <a:headEnd/>
              <a:tailEnd/>
            </a:ln>
          </p:spPr>
          <p:txBody>
            <a:bodyPr/>
            <a:lstStyle/>
            <a:p>
              <a:endParaRPr lang="en-US"/>
            </a:p>
          </p:txBody>
        </p:sp>
        <p:sp>
          <p:nvSpPr>
            <p:cNvPr id="697" name="Freeform 2868"/>
            <p:cNvSpPr>
              <a:spLocks/>
            </p:cNvSpPr>
            <p:nvPr/>
          </p:nvSpPr>
          <p:spPr bwMode="auto">
            <a:xfrm>
              <a:off x="2833" y="2930"/>
              <a:ext cx="126" cy="75"/>
            </a:xfrm>
            <a:custGeom>
              <a:avLst/>
              <a:gdLst>
                <a:gd name="T0" fmla="*/ 124 w 126"/>
                <a:gd name="T1" fmla="*/ 29 h 75"/>
                <a:gd name="T2" fmla="*/ 126 w 126"/>
                <a:gd name="T3" fmla="*/ 38 h 75"/>
                <a:gd name="T4" fmla="*/ 123 w 126"/>
                <a:gd name="T5" fmla="*/ 48 h 75"/>
                <a:gd name="T6" fmla="*/ 119 w 126"/>
                <a:gd name="T7" fmla="*/ 57 h 75"/>
                <a:gd name="T8" fmla="*/ 111 w 126"/>
                <a:gd name="T9" fmla="*/ 62 h 75"/>
                <a:gd name="T10" fmla="*/ 99 w 126"/>
                <a:gd name="T11" fmla="*/ 69 h 75"/>
                <a:gd name="T12" fmla="*/ 90 w 126"/>
                <a:gd name="T13" fmla="*/ 72 h 75"/>
                <a:gd name="T14" fmla="*/ 80 w 126"/>
                <a:gd name="T15" fmla="*/ 74 h 75"/>
                <a:gd name="T16" fmla="*/ 66 w 126"/>
                <a:gd name="T17" fmla="*/ 75 h 75"/>
                <a:gd name="T18" fmla="*/ 58 w 126"/>
                <a:gd name="T19" fmla="*/ 74 h 75"/>
                <a:gd name="T20" fmla="*/ 41 w 126"/>
                <a:gd name="T21" fmla="*/ 72 h 75"/>
                <a:gd name="T22" fmla="*/ 32 w 126"/>
                <a:gd name="T23" fmla="*/ 69 h 75"/>
                <a:gd name="T24" fmla="*/ 24 w 126"/>
                <a:gd name="T25" fmla="*/ 65 h 75"/>
                <a:gd name="T26" fmla="*/ 17 w 126"/>
                <a:gd name="T27" fmla="*/ 62 h 75"/>
                <a:gd name="T28" fmla="*/ 10 w 126"/>
                <a:gd name="T29" fmla="*/ 58 h 75"/>
                <a:gd name="T30" fmla="*/ 5 w 126"/>
                <a:gd name="T31" fmla="*/ 52 h 75"/>
                <a:gd name="T32" fmla="*/ 1 w 126"/>
                <a:gd name="T33" fmla="*/ 45 h 75"/>
                <a:gd name="T34" fmla="*/ 0 w 126"/>
                <a:gd name="T35" fmla="*/ 36 h 75"/>
                <a:gd name="T36" fmla="*/ 0 w 126"/>
                <a:gd name="T37" fmla="*/ 31 h 75"/>
                <a:gd name="T38" fmla="*/ 3 w 126"/>
                <a:gd name="T39" fmla="*/ 26 h 75"/>
                <a:gd name="T40" fmla="*/ 10 w 126"/>
                <a:gd name="T41" fmla="*/ 17 h 75"/>
                <a:gd name="T42" fmla="*/ 19 w 126"/>
                <a:gd name="T43" fmla="*/ 12 h 75"/>
                <a:gd name="T44" fmla="*/ 27 w 126"/>
                <a:gd name="T45" fmla="*/ 7 h 75"/>
                <a:gd name="T46" fmla="*/ 51 w 126"/>
                <a:gd name="T47" fmla="*/ 0 h 75"/>
                <a:gd name="T48" fmla="*/ 65 w 126"/>
                <a:gd name="T49" fmla="*/ 0 h 75"/>
                <a:gd name="T50" fmla="*/ 75 w 126"/>
                <a:gd name="T51" fmla="*/ 0 h 75"/>
                <a:gd name="T52" fmla="*/ 92 w 126"/>
                <a:gd name="T53" fmla="*/ 6 h 75"/>
                <a:gd name="T54" fmla="*/ 99 w 126"/>
                <a:gd name="T55" fmla="*/ 9 h 75"/>
                <a:gd name="T56" fmla="*/ 109 w 126"/>
                <a:gd name="T57" fmla="*/ 14 h 75"/>
                <a:gd name="T58" fmla="*/ 119 w 126"/>
                <a:gd name="T59" fmla="*/ 23 h 75"/>
                <a:gd name="T60" fmla="*/ 105 w 126"/>
                <a:gd name="T61" fmla="*/ 19 h 75"/>
                <a:gd name="T62" fmla="*/ 95 w 126"/>
                <a:gd name="T63" fmla="*/ 12 h 75"/>
                <a:gd name="T64" fmla="*/ 90 w 126"/>
                <a:gd name="T65" fmla="*/ 9 h 75"/>
                <a:gd name="T66" fmla="*/ 68 w 126"/>
                <a:gd name="T67" fmla="*/ 6 h 75"/>
                <a:gd name="T68" fmla="*/ 58 w 126"/>
                <a:gd name="T69" fmla="*/ 6 h 75"/>
                <a:gd name="T70" fmla="*/ 49 w 126"/>
                <a:gd name="T71" fmla="*/ 6 h 75"/>
                <a:gd name="T72" fmla="*/ 29 w 126"/>
                <a:gd name="T73" fmla="*/ 12 h 75"/>
                <a:gd name="T74" fmla="*/ 22 w 126"/>
                <a:gd name="T75" fmla="*/ 16 h 75"/>
                <a:gd name="T76" fmla="*/ 13 w 126"/>
                <a:gd name="T77" fmla="*/ 21 h 75"/>
                <a:gd name="T78" fmla="*/ 8 w 126"/>
                <a:gd name="T79" fmla="*/ 29 h 75"/>
                <a:gd name="T80" fmla="*/ 7 w 126"/>
                <a:gd name="T81" fmla="*/ 36 h 75"/>
                <a:gd name="T82" fmla="*/ 8 w 126"/>
                <a:gd name="T83" fmla="*/ 43 h 75"/>
                <a:gd name="T84" fmla="*/ 13 w 126"/>
                <a:gd name="T85" fmla="*/ 50 h 75"/>
                <a:gd name="T86" fmla="*/ 20 w 126"/>
                <a:gd name="T87" fmla="*/ 57 h 75"/>
                <a:gd name="T88" fmla="*/ 24 w 126"/>
                <a:gd name="T89" fmla="*/ 60 h 75"/>
                <a:gd name="T90" fmla="*/ 30 w 126"/>
                <a:gd name="T91" fmla="*/ 63 h 75"/>
                <a:gd name="T92" fmla="*/ 41 w 126"/>
                <a:gd name="T93" fmla="*/ 67 h 75"/>
                <a:gd name="T94" fmla="*/ 59 w 126"/>
                <a:gd name="T95" fmla="*/ 70 h 75"/>
                <a:gd name="T96" fmla="*/ 66 w 126"/>
                <a:gd name="T97" fmla="*/ 70 h 75"/>
                <a:gd name="T98" fmla="*/ 78 w 126"/>
                <a:gd name="T99" fmla="*/ 69 h 75"/>
                <a:gd name="T100" fmla="*/ 90 w 126"/>
                <a:gd name="T101" fmla="*/ 67 h 75"/>
                <a:gd name="T102" fmla="*/ 95 w 126"/>
                <a:gd name="T103" fmla="*/ 65 h 75"/>
                <a:gd name="T104" fmla="*/ 105 w 126"/>
                <a:gd name="T105" fmla="*/ 60 h 75"/>
                <a:gd name="T106" fmla="*/ 112 w 126"/>
                <a:gd name="T107" fmla="*/ 53 h 75"/>
                <a:gd name="T108" fmla="*/ 116 w 126"/>
                <a:gd name="T109" fmla="*/ 48 h 75"/>
                <a:gd name="T110" fmla="*/ 119 w 126"/>
                <a:gd name="T111" fmla="*/ 40 h 75"/>
                <a:gd name="T112" fmla="*/ 116 w 126"/>
                <a:gd name="T113" fmla="*/ 31 h 75"/>
                <a:gd name="T114" fmla="*/ 119 w 126"/>
                <a:gd name="T115" fmla="*/ 23 h 7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
                <a:gd name="T175" fmla="*/ 0 h 75"/>
                <a:gd name="T176" fmla="*/ 126 w 126"/>
                <a:gd name="T177" fmla="*/ 75 h 7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 h="75">
                  <a:moveTo>
                    <a:pt x="119" y="23"/>
                  </a:moveTo>
                  <a:lnTo>
                    <a:pt x="124" y="28"/>
                  </a:lnTo>
                  <a:lnTo>
                    <a:pt x="124" y="29"/>
                  </a:lnTo>
                  <a:lnTo>
                    <a:pt x="126" y="33"/>
                  </a:lnTo>
                  <a:lnTo>
                    <a:pt x="126" y="36"/>
                  </a:lnTo>
                  <a:lnTo>
                    <a:pt x="126" y="38"/>
                  </a:lnTo>
                  <a:lnTo>
                    <a:pt x="126" y="40"/>
                  </a:lnTo>
                  <a:lnTo>
                    <a:pt x="126" y="45"/>
                  </a:lnTo>
                  <a:lnTo>
                    <a:pt x="123" y="48"/>
                  </a:lnTo>
                  <a:lnTo>
                    <a:pt x="121" y="52"/>
                  </a:lnTo>
                  <a:lnTo>
                    <a:pt x="119" y="53"/>
                  </a:lnTo>
                  <a:lnTo>
                    <a:pt x="119" y="57"/>
                  </a:lnTo>
                  <a:lnTo>
                    <a:pt x="116" y="60"/>
                  </a:lnTo>
                  <a:lnTo>
                    <a:pt x="112" y="60"/>
                  </a:lnTo>
                  <a:lnTo>
                    <a:pt x="111" y="62"/>
                  </a:lnTo>
                  <a:lnTo>
                    <a:pt x="109" y="63"/>
                  </a:lnTo>
                  <a:lnTo>
                    <a:pt x="105" y="65"/>
                  </a:lnTo>
                  <a:lnTo>
                    <a:pt x="99" y="69"/>
                  </a:lnTo>
                  <a:lnTo>
                    <a:pt x="94" y="70"/>
                  </a:lnTo>
                  <a:lnTo>
                    <a:pt x="92" y="70"/>
                  </a:lnTo>
                  <a:lnTo>
                    <a:pt x="90" y="72"/>
                  </a:lnTo>
                  <a:lnTo>
                    <a:pt x="87" y="72"/>
                  </a:lnTo>
                  <a:lnTo>
                    <a:pt x="82" y="74"/>
                  </a:lnTo>
                  <a:lnTo>
                    <a:pt x="80" y="74"/>
                  </a:lnTo>
                  <a:lnTo>
                    <a:pt x="73" y="74"/>
                  </a:lnTo>
                  <a:lnTo>
                    <a:pt x="70" y="75"/>
                  </a:lnTo>
                  <a:lnTo>
                    <a:pt x="66" y="75"/>
                  </a:lnTo>
                  <a:lnTo>
                    <a:pt x="65" y="75"/>
                  </a:lnTo>
                  <a:lnTo>
                    <a:pt x="59" y="75"/>
                  </a:lnTo>
                  <a:lnTo>
                    <a:pt x="58" y="74"/>
                  </a:lnTo>
                  <a:lnTo>
                    <a:pt x="53" y="74"/>
                  </a:lnTo>
                  <a:lnTo>
                    <a:pt x="46" y="72"/>
                  </a:lnTo>
                  <a:lnTo>
                    <a:pt x="41" y="72"/>
                  </a:lnTo>
                  <a:lnTo>
                    <a:pt x="37" y="70"/>
                  </a:lnTo>
                  <a:lnTo>
                    <a:pt x="34" y="70"/>
                  </a:lnTo>
                  <a:lnTo>
                    <a:pt x="32" y="69"/>
                  </a:lnTo>
                  <a:lnTo>
                    <a:pt x="27" y="69"/>
                  </a:lnTo>
                  <a:lnTo>
                    <a:pt x="27" y="67"/>
                  </a:lnTo>
                  <a:lnTo>
                    <a:pt x="24" y="65"/>
                  </a:lnTo>
                  <a:lnTo>
                    <a:pt x="22" y="63"/>
                  </a:lnTo>
                  <a:lnTo>
                    <a:pt x="20" y="63"/>
                  </a:lnTo>
                  <a:lnTo>
                    <a:pt x="17" y="62"/>
                  </a:lnTo>
                  <a:lnTo>
                    <a:pt x="13" y="60"/>
                  </a:lnTo>
                  <a:lnTo>
                    <a:pt x="13" y="58"/>
                  </a:lnTo>
                  <a:lnTo>
                    <a:pt x="10" y="58"/>
                  </a:lnTo>
                  <a:lnTo>
                    <a:pt x="8" y="57"/>
                  </a:lnTo>
                  <a:lnTo>
                    <a:pt x="7" y="53"/>
                  </a:lnTo>
                  <a:lnTo>
                    <a:pt x="5" y="52"/>
                  </a:lnTo>
                  <a:lnTo>
                    <a:pt x="3" y="48"/>
                  </a:lnTo>
                  <a:lnTo>
                    <a:pt x="3" y="45"/>
                  </a:lnTo>
                  <a:lnTo>
                    <a:pt x="1" y="45"/>
                  </a:lnTo>
                  <a:lnTo>
                    <a:pt x="0" y="40"/>
                  </a:lnTo>
                  <a:lnTo>
                    <a:pt x="0" y="38"/>
                  </a:lnTo>
                  <a:lnTo>
                    <a:pt x="0" y="36"/>
                  </a:lnTo>
                  <a:lnTo>
                    <a:pt x="0" y="35"/>
                  </a:lnTo>
                  <a:lnTo>
                    <a:pt x="0" y="33"/>
                  </a:lnTo>
                  <a:lnTo>
                    <a:pt x="0" y="31"/>
                  </a:lnTo>
                  <a:lnTo>
                    <a:pt x="1" y="29"/>
                  </a:lnTo>
                  <a:lnTo>
                    <a:pt x="3" y="28"/>
                  </a:lnTo>
                  <a:lnTo>
                    <a:pt x="3" y="26"/>
                  </a:lnTo>
                  <a:lnTo>
                    <a:pt x="3" y="24"/>
                  </a:lnTo>
                  <a:lnTo>
                    <a:pt x="7" y="19"/>
                  </a:lnTo>
                  <a:lnTo>
                    <a:pt x="10" y="17"/>
                  </a:lnTo>
                  <a:lnTo>
                    <a:pt x="13" y="14"/>
                  </a:lnTo>
                  <a:lnTo>
                    <a:pt x="17" y="12"/>
                  </a:lnTo>
                  <a:lnTo>
                    <a:pt x="19" y="12"/>
                  </a:lnTo>
                  <a:lnTo>
                    <a:pt x="24" y="9"/>
                  </a:lnTo>
                  <a:lnTo>
                    <a:pt x="25" y="7"/>
                  </a:lnTo>
                  <a:lnTo>
                    <a:pt x="27" y="7"/>
                  </a:lnTo>
                  <a:lnTo>
                    <a:pt x="46" y="2"/>
                  </a:lnTo>
                  <a:lnTo>
                    <a:pt x="49" y="0"/>
                  </a:lnTo>
                  <a:lnTo>
                    <a:pt x="51" y="0"/>
                  </a:lnTo>
                  <a:lnTo>
                    <a:pt x="54" y="0"/>
                  </a:lnTo>
                  <a:lnTo>
                    <a:pt x="58" y="0"/>
                  </a:lnTo>
                  <a:lnTo>
                    <a:pt x="65" y="0"/>
                  </a:lnTo>
                  <a:lnTo>
                    <a:pt x="66" y="0"/>
                  </a:lnTo>
                  <a:lnTo>
                    <a:pt x="70" y="0"/>
                  </a:lnTo>
                  <a:lnTo>
                    <a:pt x="75" y="0"/>
                  </a:lnTo>
                  <a:lnTo>
                    <a:pt x="85" y="2"/>
                  </a:lnTo>
                  <a:lnTo>
                    <a:pt x="87" y="4"/>
                  </a:lnTo>
                  <a:lnTo>
                    <a:pt x="92" y="6"/>
                  </a:lnTo>
                  <a:lnTo>
                    <a:pt x="94" y="7"/>
                  </a:lnTo>
                  <a:lnTo>
                    <a:pt x="97" y="7"/>
                  </a:lnTo>
                  <a:lnTo>
                    <a:pt x="99" y="9"/>
                  </a:lnTo>
                  <a:lnTo>
                    <a:pt x="102" y="9"/>
                  </a:lnTo>
                  <a:lnTo>
                    <a:pt x="105" y="11"/>
                  </a:lnTo>
                  <a:lnTo>
                    <a:pt x="109" y="14"/>
                  </a:lnTo>
                  <a:lnTo>
                    <a:pt x="114" y="16"/>
                  </a:lnTo>
                  <a:lnTo>
                    <a:pt x="116" y="19"/>
                  </a:lnTo>
                  <a:lnTo>
                    <a:pt x="119" y="23"/>
                  </a:lnTo>
                  <a:lnTo>
                    <a:pt x="112" y="24"/>
                  </a:lnTo>
                  <a:lnTo>
                    <a:pt x="111" y="21"/>
                  </a:lnTo>
                  <a:lnTo>
                    <a:pt x="105" y="19"/>
                  </a:lnTo>
                  <a:lnTo>
                    <a:pt x="104" y="16"/>
                  </a:lnTo>
                  <a:lnTo>
                    <a:pt x="99" y="14"/>
                  </a:lnTo>
                  <a:lnTo>
                    <a:pt x="95" y="12"/>
                  </a:lnTo>
                  <a:lnTo>
                    <a:pt x="94" y="11"/>
                  </a:lnTo>
                  <a:lnTo>
                    <a:pt x="90" y="11"/>
                  </a:lnTo>
                  <a:lnTo>
                    <a:pt x="90" y="9"/>
                  </a:lnTo>
                  <a:lnTo>
                    <a:pt x="83" y="7"/>
                  </a:lnTo>
                  <a:lnTo>
                    <a:pt x="73" y="6"/>
                  </a:lnTo>
                  <a:lnTo>
                    <a:pt x="68" y="6"/>
                  </a:lnTo>
                  <a:lnTo>
                    <a:pt x="66" y="6"/>
                  </a:lnTo>
                  <a:lnTo>
                    <a:pt x="63" y="6"/>
                  </a:lnTo>
                  <a:lnTo>
                    <a:pt x="58" y="6"/>
                  </a:lnTo>
                  <a:lnTo>
                    <a:pt x="54" y="6"/>
                  </a:lnTo>
                  <a:lnTo>
                    <a:pt x="53" y="6"/>
                  </a:lnTo>
                  <a:lnTo>
                    <a:pt x="49" y="6"/>
                  </a:lnTo>
                  <a:lnTo>
                    <a:pt x="48" y="6"/>
                  </a:lnTo>
                  <a:lnTo>
                    <a:pt x="34" y="9"/>
                  </a:lnTo>
                  <a:lnTo>
                    <a:pt x="29" y="12"/>
                  </a:lnTo>
                  <a:lnTo>
                    <a:pt x="27" y="12"/>
                  </a:lnTo>
                  <a:lnTo>
                    <a:pt x="24" y="14"/>
                  </a:lnTo>
                  <a:lnTo>
                    <a:pt x="22" y="16"/>
                  </a:lnTo>
                  <a:lnTo>
                    <a:pt x="20" y="17"/>
                  </a:lnTo>
                  <a:lnTo>
                    <a:pt x="17" y="19"/>
                  </a:lnTo>
                  <a:lnTo>
                    <a:pt x="13" y="21"/>
                  </a:lnTo>
                  <a:lnTo>
                    <a:pt x="13" y="24"/>
                  </a:lnTo>
                  <a:lnTo>
                    <a:pt x="12" y="24"/>
                  </a:lnTo>
                  <a:lnTo>
                    <a:pt x="8" y="29"/>
                  </a:lnTo>
                  <a:lnTo>
                    <a:pt x="8" y="31"/>
                  </a:lnTo>
                  <a:lnTo>
                    <a:pt x="7" y="33"/>
                  </a:lnTo>
                  <a:lnTo>
                    <a:pt x="7" y="36"/>
                  </a:lnTo>
                  <a:lnTo>
                    <a:pt x="7" y="38"/>
                  </a:lnTo>
                  <a:lnTo>
                    <a:pt x="7" y="40"/>
                  </a:lnTo>
                  <a:lnTo>
                    <a:pt x="8" y="43"/>
                  </a:lnTo>
                  <a:lnTo>
                    <a:pt x="8" y="45"/>
                  </a:lnTo>
                  <a:lnTo>
                    <a:pt x="13" y="52"/>
                  </a:lnTo>
                  <a:lnTo>
                    <a:pt x="13" y="50"/>
                  </a:lnTo>
                  <a:lnTo>
                    <a:pt x="15" y="53"/>
                  </a:lnTo>
                  <a:lnTo>
                    <a:pt x="17" y="55"/>
                  </a:lnTo>
                  <a:lnTo>
                    <a:pt x="20" y="57"/>
                  </a:lnTo>
                  <a:lnTo>
                    <a:pt x="20" y="58"/>
                  </a:lnTo>
                  <a:lnTo>
                    <a:pt x="22" y="58"/>
                  </a:lnTo>
                  <a:lnTo>
                    <a:pt x="24" y="60"/>
                  </a:lnTo>
                  <a:lnTo>
                    <a:pt x="27" y="62"/>
                  </a:lnTo>
                  <a:lnTo>
                    <a:pt x="29" y="62"/>
                  </a:lnTo>
                  <a:lnTo>
                    <a:pt x="30" y="63"/>
                  </a:lnTo>
                  <a:lnTo>
                    <a:pt x="34" y="63"/>
                  </a:lnTo>
                  <a:lnTo>
                    <a:pt x="39" y="65"/>
                  </a:lnTo>
                  <a:lnTo>
                    <a:pt x="41" y="67"/>
                  </a:lnTo>
                  <a:lnTo>
                    <a:pt x="49" y="69"/>
                  </a:lnTo>
                  <a:lnTo>
                    <a:pt x="53" y="69"/>
                  </a:lnTo>
                  <a:lnTo>
                    <a:pt x="59" y="70"/>
                  </a:lnTo>
                  <a:lnTo>
                    <a:pt x="61" y="70"/>
                  </a:lnTo>
                  <a:lnTo>
                    <a:pt x="65" y="70"/>
                  </a:lnTo>
                  <a:lnTo>
                    <a:pt x="66" y="70"/>
                  </a:lnTo>
                  <a:lnTo>
                    <a:pt x="70" y="70"/>
                  </a:lnTo>
                  <a:lnTo>
                    <a:pt x="73" y="70"/>
                  </a:lnTo>
                  <a:lnTo>
                    <a:pt x="78" y="69"/>
                  </a:lnTo>
                  <a:lnTo>
                    <a:pt x="80" y="69"/>
                  </a:lnTo>
                  <a:lnTo>
                    <a:pt x="83" y="69"/>
                  </a:lnTo>
                  <a:lnTo>
                    <a:pt x="90" y="67"/>
                  </a:lnTo>
                  <a:lnTo>
                    <a:pt x="88" y="67"/>
                  </a:lnTo>
                  <a:lnTo>
                    <a:pt x="90" y="65"/>
                  </a:lnTo>
                  <a:lnTo>
                    <a:pt x="95" y="65"/>
                  </a:lnTo>
                  <a:lnTo>
                    <a:pt x="102" y="62"/>
                  </a:lnTo>
                  <a:lnTo>
                    <a:pt x="104" y="62"/>
                  </a:lnTo>
                  <a:lnTo>
                    <a:pt x="105" y="60"/>
                  </a:lnTo>
                  <a:lnTo>
                    <a:pt x="105" y="58"/>
                  </a:lnTo>
                  <a:lnTo>
                    <a:pt x="109" y="58"/>
                  </a:lnTo>
                  <a:lnTo>
                    <a:pt x="112" y="53"/>
                  </a:lnTo>
                  <a:lnTo>
                    <a:pt x="114" y="52"/>
                  </a:lnTo>
                  <a:lnTo>
                    <a:pt x="116" y="52"/>
                  </a:lnTo>
                  <a:lnTo>
                    <a:pt x="116" y="48"/>
                  </a:lnTo>
                  <a:lnTo>
                    <a:pt x="117" y="45"/>
                  </a:lnTo>
                  <a:lnTo>
                    <a:pt x="117" y="43"/>
                  </a:lnTo>
                  <a:lnTo>
                    <a:pt x="119" y="40"/>
                  </a:lnTo>
                  <a:lnTo>
                    <a:pt x="119" y="38"/>
                  </a:lnTo>
                  <a:lnTo>
                    <a:pt x="117" y="33"/>
                  </a:lnTo>
                  <a:lnTo>
                    <a:pt x="116" y="31"/>
                  </a:lnTo>
                  <a:lnTo>
                    <a:pt x="116" y="29"/>
                  </a:lnTo>
                  <a:lnTo>
                    <a:pt x="112" y="24"/>
                  </a:lnTo>
                  <a:lnTo>
                    <a:pt x="119" y="23"/>
                  </a:lnTo>
                  <a:close/>
                </a:path>
              </a:pathLst>
            </a:custGeom>
            <a:solidFill>
              <a:srgbClr val="808080"/>
            </a:solidFill>
            <a:ln w="9525">
              <a:noFill/>
              <a:round/>
              <a:headEnd/>
              <a:tailEnd/>
            </a:ln>
          </p:spPr>
          <p:txBody>
            <a:bodyPr/>
            <a:lstStyle/>
            <a:p>
              <a:endParaRPr lang="en-US"/>
            </a:p>
          </p:txBody>
        </p:sp>
        <p:sp>
          <p:nvSpPr>
            <p:cNvPr id="698" name="Freeform 2869"/>
            <p:cNvSpPr>
              <a:spLocks/>
            </p:cNvSpPr>
            <p:nvPr/>
          </p:nvSpPr>
          <p:spPr bwMode="auto">
            <a:xfrm>
              <a:off x="2826" y="2934"/>
              <a:ext cx="66" cy="25"/>
            </a:xfrm>
            <a:custGeom>
              <a:avLst/>
              <a:gdLst>
                <a:gd name="T0" fmla="*/ 0 w 66"/>
                <a:gd name="T1" fmla="*/ 20 h 25"/>
                <a:gd name="T2" fmla="*/ 31 w 66"/>
                <a:gd name="T3" fmla="*/ 25 h 25"/>
                <a:gd name="T4" fmla="*/ 66 w 66"/>
                <a:gd name="T5" fmla="*/ 0 h 25"/>
                <a:gd name="T6" fmla="*/ 8 w 66"/>
                <a:gd name="T7" fmla="*/ 0 h 25"/>
                <a:gd name="T8" fmla="*/ 0 w 66"/>
                <a:gd name="T9" fmla="*/ 20 h 25"/>
                <a:gd name="T10" fmla="*/ 0 60000 65536"/>
                <a:gd name="T11" fmla="*/ 0 60000 65536"/>
                <a:gd name="T12" fmla="*/ 0 60000 65536"/>
                <a:gd name="T13" fmla="*/ 0 60000 65536"/>
                <a:gd name="T14" fmla="*/ 0 60000 65536"/>
                <a:gd name="T15" fmla="*/ 0 w 66"/>
                <a:gd name="T16" fmla="*/ 0 h 25"/>
                <a:gd name="T17" fmla="*/ 66 w 66"/>
                <a:gd name="T18" fmla="*/ 25 h 25"/>
              </a:gdLst>
              <a:ahLst/>
              <a:cxnLst>
                <a:cxn ang="T10">
                  <a:pos x="T0" y="T1"/>
                </a:cxn>
                <a:cxn ang="T11">
                  <a:pos x="T2" y="T3"/>
                </a:cxn>
                <a:cxn ang="T12">
                  <a:pos x="T4" y="T5"/>
                </a:cxn>
                <a:cxn ang="T13">
                  <a:pos x="T6" y="T7"/>
                </a:cxn>
                <a:cxn ang="T14">
                  <a:pos x="T8" y="T9"/>
                </a:cxn>
              </a:cxnLst>
              <a:rect l="T15" t="T16" r="T17" b="T18"/>
              <a:pathLst>
                <a:path w="66" h="25">
                  <a:moveTo>
                    <a:pt x="0" y="20"/>
                  </a:moveTo>
                  <a:lnTo>
                    <a:pt x="31" y="25"/>
                  </a:lnTo>
                  <a:lnTo>
                    <a:pt x="66" y="0"/>
                  </a:lnTo>
                  <a:lnTo>
                    <a:pt x="8" y="0"/>
                  </a:lnTo>
                  <a:lnTo>
                    <a:pt x="0" y="20"/>
                  </a:lnTo>
                  <a:close/>
                </a:path>
              </a:pathLst>
            </a:custGeom>
            <a:solidFill>
              <a:srgbClr val="808080"/>
            </a:solidFill>
            <a:ln w="9525">
              <a:noFill/>
              <a:round/>
              <a:headEnd/>
              <a:tailEnd/>
            </a:ln>
          </p:spPr>
          <p:txBody>
            <a:bodyPr/>
            <a:lstStyle/>
            <a:p>
              <a:endParaRPr lang="en-US"/>
            </a:p>
          </p:txBody>
        </p:sp>
        <p:sp>
          <p:nvSpPr>
            <p:cNvPr id="699" name="Freeform 2870"/>
            <p:cNvSpPr>
              <a:spLocks/>
            </p:cNvSpPr>
            <p:nvPr/>
          </p:nvSpPr>
          <p:spPr bwMode="auto">
            <a:xfrm>
              <a:off x="2823" y="2930"/>
              <a:ext cx="75" cy="31"/>
            </a:xfrm>
            <a:custGeom>
              <a:avLst/>
              <a:gdLst>
                <a:gd name="T0" fmla="*/ 8 w 75"/>
                <a:gd name="T1" fmla="*/ 24 h 31"/>
                <a:gd name="T2" fmla="*/ 5 w 75"/>
                <a:gd name="T3" fmla="*/ 23 h 31"/>
                <a:gd name="T4" fmla="*/ 34 w 75"/>
                <a:gd name="T5" fmla="*/ 26 h 31"/>
                <a:gd name="T6" fmla="*/ 30 w 75"/>
                <a:gd name="T7" fmla="*/ 28 h 31"/>
                <a:gd name="T8" fmla="*/ 68 w 75"/>
                <a:gd name="T9" fmla="*/ 2 h 31"/>
                <a:gd name="T10" fmla="*/ 71 w 75"/>
                <a:gd name="T11" fmla="*/ 6 h 31"/>
                <a:gd name="T12" fmla="*/ 11 w 75"/>
                <a:gd name="T13" fmla="*/ 6 h 31"/>
                <a:gd name="T14" fmla="*/ 15 w 75"/>
                <a:gd name="T15" fmla="*/ 4 h 31"/>
                <a:gd name="T16" fmla="*/ 8 w 75"/>
                <a:gd name="T17" fmla="*/ 24 h 31"/>
                <a:gd name="T18" fmla="*/ 1 w 75"/>
                <a:gd name="T19" fmla="*/ 24 h 31"/>
                <a:gd name="T20" fmla="*/ 8 w 75"/>
                <a:gd name="T21" fmla="*/ 4 h 31"/>
                <a:gd name="T22" fmla="*/ 8 w 75"/>
                <a:gd name="T23" fmla="*/ 2 h 31"/>
                <a:gd name="T24" fmla="*/ 11 w 75"/>
                <a:gd name="T25" fmla="*/ 0 h 31"/>
                <a:gd name="T26" fmla="*/ 71 w 75"/>
                <a:gd name="T27" fmla="*/ 0 h 31"/>
                <a:gd name="T28" fmla="*/ 73 w 75"/>
                <a:gd name="T29" fmla="*/ 2 h 31"/>
                <a:gd name="T30" fmla="*/ 75 w 75"/>
                <a:gd name="T31" fmla="*/ 4 h 31"/>
                <a:gd name="T32" fmla="*/ 73 w 75"/>
                <a:gd name="T33" fmla="*/ 6 h 31"/>
                <a:gd name="T34" fmla="*/ 35 w 75"/>
                <a:gd name="T35" fmla="*/ 31 h 31"/>
                <a:gd name="T36" fmla="*/ 34 w 75"/>
                <a:gd name="T37" fmla="*/ 31 h 31"/>
                <a:gd name="T38" fmla="*/ 32 w 75"/>
                <a:gd name="T39" fmla="*/ 31 h 31"/>
                <a:gd name="T40" fmla="*/ 3 w 75"/>
                <a:gd name="T41" fmla="*/ 26 h 31"/>
                <a:gd name="T42" fmla="*/ 1 w 75"/>
                <a:gd name="T43" fmla="*/ 26 h 31"/>
                <a:gd name="T44" fmla="*/ 1 w 75"/>
                <a:gd name="T45" fmla="*/ 24 h 31"/>
                <a:gd name="T46" fmla="*/ 0 w 75"/>
                <a:gd name="T47" fmla="*/ 24 h 31"/>
                <a:gd name="T48" fmla="*/ 1 w 75"/>
                <a:gd name="T49" fmla="*/ 24 h 31"/>
                <a:gd name="T50" fmla="*/ 8 w 75"/>
                <a:gd name="T51" fmla="*/ 24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
                <a:gd name="T79" fmla="*/ 0 h 31"/>
                <a:gd name="T80" fmla="*/ 75 w 75"/>
                <a:gd name="T81" fmla="*/ 31 h 3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 h="31">
                  <a:moveTo>
                    <a:pt x="8" y="24"/>
                  </a:moveTo>
                  <a:lnTo>
                    <a:pt x="5" y="23"/>
                  </a:lnTo>
                  <a:lnTo>
                    <a:pt x="34" y="26"/>
                  </a:lnTo>
                  <a:lnTo>
                    <a:pt x="30" y="28"/>
                  </a:lnTo>
                  <a:lnTo>
                    <a:pt x="68" y="2"/>
                  </a:lnTo>
                  <a:lnTo>
                    <a:pt x="71" y="6"/>
                  </a:lnTo>
                  <a:lnTo>
                    <a:pt x="11" y="6"/>
                  </a:lnTo>
                  <a:lnTo>
                    <a:pt x="15" y="4"/>
                  </a:lnTo>
                  <a:lnTo>
                    <a:pt x="8" y="24"/>
                  </a:lnTo>
                  <a:lnTo>
                    <a:pt x="1" y="24"/>
                  </a:lnTo>
                  <a:lnTo>
                    <a:pt x="8" y="4"/>
                  </a:lnTo>
                  <a:lnTo>
                    <a:pt x="8" y="2"/>
                  </a:lnTo>
                  <a:lnTo>
                    <a:pt x="11" y="0"/>
                  </a:lnTo>
                  <a:lnTo>
                    <a:pt x="71" y="0"/>
                  </a:lnTo>
                  <a:lnTo>
                    <a:pt x="73" y="2"/>
                  </a:lnTo>
                  <a:lnTo>
                    <a:pt x="75" y="4"/>
                  </a:lnTo>
                  <a:lnTo>
                    <a:pt x="73" y="6"/>
                  </a:lnTo>
                  <a:lnTo>
                    <a:pt x="35" y="31"/>
                  </a:lnTo>
                  <a:lnTo>
                    <a:pt x="34" y="31"/>
                  </a:lnTo>
                  <a:lnTo>
                    <a:pt x="32" y="31"/>
                  </a:lnTo>
                  <a:lnTo>
                    <a:pt x="3" y="26"/>
                  </a:lnTo>
                  <a:lnTo>
                    <a:pt x="1" y="26"/>
                  </a:lnTo>
                  <a:lnTo>
                    <a:pt x="1" y="24"/>
                  </a:lnTo>
                  <a:lnTo>
                    <a:pt x="0" y="24"/>
                  </a:lnTo>
                  <a:lnTo>
                    <a:pt x="1" y="24"/>
                  </a:lnTo>
                  <a:lnTo>
                    <a:pt x="8" y="24"/>
                  </a:lnTo>
                  <a:close/>
                </a:path>
              </a:pathLst>
            </a:custGeom>
            <a:solidFill>
              <a:srgbClr val="808080"/>
            </a:solidFill>
            <a:ln w="9525">
              <a:noFill/>
              <a:round/>
              <a:headEnd/>
              <a:tailEnd/>
            </a:ln>
          </p:spPr>
          <p:txBody>
            <a:bodyPr/>
            <a:lstStyle/>
            <a:p>
              <a:endParaRPr lang="en-US"/>
            </a:p>
          </p:txBody>
        </p:sp>
        <p:sp>
          <p:nvSpPr>
            <p:cNvPr id="700" name="Freeform 2871"/>
            <p:cNvSpPr>
              <a:spLocks/>
            </p:cNvSpPr>
            <p:nvPr/>
          </p:nvSpPr>
          <p:spPr bwMode="auto">
            <a:xfrm>
              <a:off x="2836" y="2845"/>
              <a:ext cx="263" cy="152"/>
            </a:xfrm>
            <a:custGeom>
              <a:avLst/>
              <a:gdLst>
                <a:gd name="T0" fmla="*/ 94 w 263"/>
                <a:gd name="T1" fmla="*/ 2 h 152"/>
                <a:gd name="T2" fmla="*/ 106 w 263"/>
                <a:gd name="T3" fmla="*/ 2 h 152"/>
                <a:gd name="T4" fmla="*/ 116 w 263"/>
                <a:gd name="T5" fmla="*/ 0 h 152"/>
                <a:gd name="T6" fmla="*/ 128 w 263"/>
                <a:gd name="T7" fmla="*/ 0 h 152"/>
                <a:gd name="T8" fmla="*/ 138 w 263"/>
                <a:gd name="T9" fmla="*/ 0 h 152"/>
                <a:gd name="T10" fmla="*/ 154 w 263"/>
                <a:gd name="T11" fmla="*/ 2 h 152"/>
                <a:gd name="T12" fmla="*/ 179 w 263"/>
                <a:gd name="T13" fmla="*/ 5 h 152"/>
                <a:gd name="T14" fmla="*/ 191 w 263"/>
                <a:gd name="T15" fmla="*/ 10 h 152"/>
                <a:gd name="T16" fmla="*/ 201 w 263"/>
                <a:gd name="T17" fmla="*/ 14 h 152"/>
                <a:gd name="T18" fmla="*/ 213 w 263"/>
                <a:gd name="T19" fmla="*/ 19 h 152"/>
                <a:gd name="T20" fmla="*/ 224 w 263"/>
                <a:gd name="T21" fmla="*/ 22 h 152"/>
                <a:gd name="T22" fmla="*/ 230 w 263"/>
                <a:gd name="T23" fmla="*/ 27 h 152"/>
                <a:gd name="T24" fmla="*/ 239 w 263"/>
                <a:gd name="T25" fmla="*/ 34 h 152"/>
                <a:gd name="T26" fmla="*/ 254 w 263"/>
                <a:gd name="T27" fmla="*/ 50 h 152"/>
                <a:gd name="T28" fmla="*/ 259 w 263"/>
                <a:gd name="T29" fmla="*/ 60 h 152"/>
                <a:gd name="T30" fmla="*/ 263 w 263"/>
                <a:gd name="T31" fmla="*/ 68 h 152"/>
                <a:gd name="T32" fmla="*/ 263 w 263"/>
                <a:gd name="T33" fmla="*/ 77 h 152"/>
                <a:gd name="T34" fmla="*/ 263 w 263"/>
                <a:gd name="T35" fmla="*/ 85 h 152"/>
                <a:gd name="T36" fmla="*/ 261 w 263"/>
                <a:gd name="T37" fmla="*/ 94 h 152"/>
                <a:gd name="T38" fmla="*/ 252 w 263"/>
                <a:gd name="T39" fmla="*/ 108 h 152"/>
                <a:gd name="T40" fmla="*/ 244 w 263"/>
                <a:gd name="T41" fmla="*/ 118 h 152"/>
                <a:gd name="T42" fmla="*/ 237 w 263"/>
                <a:gd name="T43" fmla="*/ 125 h 152"/>
                <a:gd name="T44" fmla="*/ 229 w 263"/>
                <a:gd name="T45" fmla="*/ 128 h 152"/>
                <a:gd name="T46" fmla="*/ 222 w 263"/>
                <a:gd name="T47" fmla="*/ 133 h 152"/>
                <a:gd name="T48" fmla="*/ 208 w 263"/>
                <a:gd name="T49" fmla="*/ 138 h 152"/>
                <a:gd name="T50" fmla="*/ 189 w 263"/>
                <a:gd name="T51" fmla="*/ 145 h 152"/>
                <a:gd name="T52" fmla="*/ 167 w 263"/>
                <a:gd name="T53" fmla="*/ 150 h 152"/>
                <a:gd name="T54" fmla="*/ 154 w 263"/>
                <a:gd name="T55" fmla="*/ 152 h 152"/>
                <a:gd name="T56" fmla="*/ 142 w 263"/>
                <a:gd name="T57" fmla="*/ 152 h 152"/>
                <a:gd name="T58" fmla="*/ 131 w 263"/>
                <a:gd name="T59" fmla="*/ 152 h 152"/>
                <a:gd name="T60" fmla="*/ 120 w 263"/>
                <a:gd name="T61" fmla="*/ 152 h 152"/>
                <a:gd name="T62" fmla="*/ 97 w 263"/>
                <a:gd name="T63" fmla="*/ 148 h 152"/>
                <a:gd name="T64" fmla="*/ 79 w 263"/>
                <a:gd name="T65" fmla="*/ 145 h 152"/>
                <a:gd name="T66" fmla="*/ 67 w 263"/>
                <a:gd name="T67" fmla="*/ 140 h 152"/>
                <a:gd name="T68" fmla="*/ 56 w 263"/>
                <a:gd name="T69" fmla="*/ 137 h 152"/>
                <a:gd name="T70" fmla="*/ 48 w 263"/>
                <a:gd name="T71" fmla="*/ 133 h 152"/>
                <a:gd name="T72" fmla="*/ 38 w 263"/>
                <a:gd name="T73" fmla="*/ 126 h 152"/>
                <a:gd name="T74" fmla="*/ 29 w 263"/>
                <a:gd name="T75" fmla="*/ 123 h 152"/>
                <a:gd name="T76" fmla="*/ 17 w 263"/>
                <a:gd name="T77" fmla="*/ 113 h 152"/>
                <a:gd name="T78" fmla="*/ 5 w 263"/>
                <a:gd name="T79" fmla="*/ 96 h 152"/>
                <a:gd name="T80" fmla="*/ 2 w 263"/>
                <a:gd name="T81" fmla="*/ 87 h 152"/>
                <a:gd name="T82" fmla="*/ 0 w 263"/>
                <a:gd name="T83" fmla="*/ 80 h 152"/>
                <a:gd name="T84" fmla="*/ 0 w 263"/>
                <a:gd name="T85" fmla="*/ 72 h 152"/>
                <a:gd name="T86" fmla="*/ 2 w 263"/>
                <a:gd name="T87" fmla="*/ 63 h 152"/>
                <a:gd name="T88" fmla="*/ 4 w 263"/>
                <a:gd name="T89" fmla="*/ 53 h 152"/>
                <a:gd name="T90" fmla="*/ 14 w 263"/>
                <a:gd name="T91" fmla="*/ 39 h 152"/>
                <a:gd name="T92" fmla="*/ 21 w 263"/>
                <a:gd name="T93" fmla="*/ 34 h 152"/>
                <a:gd name="T94" fmla="*/ 26 w 263"/>
                <a:gd name="T95" fmla="*/ 29 h 152"/>
                <a:gd name="T96" fmla="*/ 34 w 263"/>
                <a:gd name="T97" fmla="*/ 24 h 152"/>
                <a:gd name="T98" fmla="*/ 46 w 263"/>
                <a:gd name="T99" fmla="*/ 17 h 152"/>
                <a:gd name="T100" fmla="*/ 56 w 263"/>
                <a:gd name="T101" fmla="*/ 12 h 1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3"/>
                <a:gd name="T154" fmla="*/ 0 h 152"/>
                <a:gd name="T155" fmla="*/ 263 w 263"/>
                <a:gd name="T156" fmla="*/ 152 h 1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3" h="152">
                  <a:moveTo>
                    <a:pt x="75" y="7"/>
                  </a:moveTo>
                  <a:lnTo>
                    <a:pt x="82" y="4"/>
                  </a:lnTo>
                  <a:lnTo>
                    <a:pt x="85" y="4"/>
                  </a:lnTo>
                  <a:lnTo>
                    <a:pt x="91" y="4"/>
                  </a:lnTo>
                  <a:lnTo>
                    <a:pt x="94" y="2"/>
                  </a:lnTo>
                  <a:lnTo>
                    <a:pt x="96" y="2"/>
                  </a:lnTo>
                  <a:lnTo>
                    <a:pt x="99" y="2"/>
                  </a:lnTo>
                  <a:lnTo>
                    <a:pt x="101" y="2"/>
                  </a:lnTo>
                  <a:lnTo>
                    <a:pt x="102" y="2"/>
                  </a:lnTo>
                  <a:lnTo>
                    <a:pt x="106" y="2"/>
                  </a:lnTo>
                  <a:lnTo>
                    <a:pt x="108" y="2"/>
                  </a:lnTo>
                  <a:lnTo>
                    <a:pt x="109" y="2"/>
                  </a:lnTo>
                  <a:lnTo>
                    <a:pt x="113" y="0"/>
                  </a:lnTo>
                  <a:lnTo>
                    <a:pt x="114" y="0"/>
                  </a:lnTo>
                  <a:lnTo>
                    <a:pt x="116" y="0"/>
                  </a:lnTo>
                  <a:lnTo>
                    <a:pt x="120" y="0"/>
                  </a:lnTo>
                  <a:lnTo>
                    <a:pt x="121" y="0"/>
                  </a:lnTo>
                  <a:lnTo>
                    <a:pt x="123" y="0"/>
                  </a:lnTo>
                  <a:lnTo>
                    <a:pt x="125" y="0"/>
                  </a:lnTo>
                  <a:lnTo>
                    <a:pt x="128" y="0"/>
                  </a:lnTo>
                  <a:lnTo>
                    <a:pt x="130" y="0"/>
                  </a:lnTo>
                  <a:lnTo>
                    <a:pt x="133" y="0"/>
                  </a:lnTo>
                  <a:lnTo>
                    <a:pt x="135" y="0"/>
                  </a:lnTo>
                  <a:lnTo>
                    <a:pt x="137" y="0"/>
                  </a:lnTo>
                  <a:lnTo>
                    <a:pt x="138" y="0"/>
                  </a:lnTo>
                  <a:lnTo>
                    <a:pt x="140" y="0"/>
                  </a:lnTo>
                  <a:lnTo>
                    <a:pt x="143" y="0"/>
                  </a:lnTo>
                  <a:lnTo>
                    <a:pt x="147" y="0"/>
                  </a:lnTo>
                  <a:lnTo>
                    <a:pt x="150" y="2"/>
                  </a:lnTo>
                  <a:lnTo>
                    <a:pt x="154" y="2"/>
                  </a:lnTo>
                  <a:lnTo>
                    <a:pt x="155" y="2"/>
                  </a:lnTo>
                  <a:lnTo>
                    <a:pt x="159" y="2"/>
                  </a:lnTo>
                  <a:lnTo>
                    <a:pt x="166" y="4"/>
                  </a:lnTo>
                  <a:lnTo>
                    <a:pt x="167" y="4"/>
                  </a:lnTo>
                  <a:lnTo>
                    <a:pt x="179" y="5"/>
                  </a:lnTo>
                  <a:lnTo>
                    <a:pt x="181" y="7"/>
                  </a:lnTo>
                  <a:lnTo>
                    <a:pt x="183" y="7"/>
                  </a:lnTo>
                  <a:lnTo>
                    <a:pt x="184" y="7"/>
                  </a:lnTo>
                  <a:lnTo>
                    <a:pt x="189" y="9"/>
                  </a:lnTo>
                  <a:lnTo>
                    <a:pt x="191" y="10"/>
                  </a:lnTo>
                  <a:lnTo>
                    <a:pt x="193" y="10"/>
                  </a:lnTo>
                  <a:lnTo>
                    <a:pt x="196" y="10"/>
                  </a:lnTo>
                  <a:lnTo>
                    <a:pt x="198" y="12"/>
                  </a:lnTo>
                  <a:lnTo>
                    <a:pt x="200" y="12"/>
                  </a:lnTo>
                  <a:lnTo>
                    <a:pt x="201" y="14"/>
                  </a:lnTo>
                  <a:lnTo>
                    <a:pt x="203" y="14"/>
                  </a:lnTo>
                  <a:lnTo>
                    <a:pt x="205" y="16"/>
                  </a:lnTo>
                  <a:lnTo>
                    <a:pt x="208" y="16"/>
                  </a:lnTo>
                  <a:lnTo>
                    <a:pt x="212" y="17"/>
                  </a:lnTo>
                  <a:lnTo>
                    <a:pt x="213" y="19"/>
                  </a:lnTo>
                  <a:lnTo>
                    <a:pt x="217" y="19"/>
                  </a:lnTo>
                  <a:lnTo>
                    <a:pt x="218" y="19"/>
                  </a:lnTo>
                  <a:lnTo>
                    <a:pt x="220" y="22"/>
                  </a:lnTo>
                  <a:lnTo>
                    <a:pt x="222" y="22"/>
                  </a:lnTo>
                  <a:lnTo>
                    <a:pt x="224" y="22"/>
                  </a:lnTo>
                  <a:lnTo>
                    <a:pt x="225" y="24"/>
                  </a:lnTo>
                  <a:lnTo>
                    <a:pt x="225" y="26"/>
                  </a:lnTo>
                  <a:lnTo>
                    <a:pt x="229" y="26"/>
                  </a:lnTo>
                  <a:lnTo>
                    <a:pt x="229" y="27"/>
                  </a:lnTo>
                  <a:lnTo>
                    <a:pt x="230" y="27"/>
                  </a:lnTo>
                  <a:lnTo>
                    <a:pt x="232" y="29"/>
                  </a:lnTo>
                  <a:lnTo>
                    <a:pt x="235" y="31"/>
                  </a:lnTo>
                  <a:lnTo>
                    <a:pt x="235" y="33"/>
                  </a:lnTo>
                  <a:lnTo>
                    <a:pt x="237" y="34"/>
                  </a:lnTo>
                  <a:lnTo>
                    <a:pt x="239" y="34"/>
                  </a:lnTo>
                  <a:lnTo>
                    <a:pt x="241" y="36"/>
                  </a:lnTo>
                  <a:lnTo>
                    <a:pt x="244" y="39"/>
                  </a:lnTo>
                  <a:lnTo>
                    <a:pt x="246" y="39"/>
                  </a:lnTo>
                  <a:lnTo>
                    <a:pt x="249" y="46"/>
                  </a:lnTo>
                  <a:lnTo>
                    <a:pt x="254" y="50"/>
                  </a:lnTo>
                  <a:lnTo>
                    <a:pt x="254" y="51"/>
                  </a:lnTo>
                  <a:lnTo>
                    <a:pt x="258" y="55"/>
                  </a:lnTo>
                  <a:lnTo>
                    <a:pt x="258" y="58"/>
                  </a:lnTo>
                  <a:lnTo>
                    <a:pt x="258" y="60"/>
                  </a:lnTo>
                  <a:lnTo>
                    <a:pt x="259" y="60"/>
                  </a:lnTo>
                  <a:lnTo>
                    <a:pt x="259" y="62"/>
                  </a:lnTo>
                  <a:lnTo>
                    <a:pt x="261" y="63"/>
                  </a:lnTo>
                  <a:lnTo>
                    <a:pt x="261" y="65"/>
                  </a:lnTo>
                  <a:lnTo>
                    <a:pt x="261" y="67"/>
                  </a:lnTo>
                  <a:lnTo>
                    <a:pt x="263" y="68"/>
                  </a:lnTo>
                  <a:lnTo>
                    <a:pt x="263" y="70"/>
                  </a:lnTo>
                  <a:lnTo>
                    <a:pt x="263" y="72"/>
                  </a:lnTo>
                  <a:lnTo>
                    <a:pt x="263" y="73"/>
                  </a:lnTo>
                  <a:lnTo>
                    <a:pt x="263" y="75"/>
                  </a:lnTo>
                  <a:lnTo>
                    <a:pt x="263" y="77"/>
                  </a:lnTo>
                  <a:lnTo>
                    <a:pt x="263" y="79"/>
                  </a:lnTo>
                  <a:lnTo>
                    <a:pt x="263" y="80"/>
                  </a:lnTo>
                  <a:lnTo>
                    <a:pt x="263" y="82"/>
                  </a:lnTo>
                  <a:lnTo>
                    <a:pt x="263" y="84"/>
                  </a:lnTo>
                  <a:lnTo>
                    <a:pt x="263" y="85"/>
                  </a:lnTo>
                  <a:lnTo>
                    <a:pt x="263" y="87"/>
                  </a:lnTo>
                  <a:lnTo>
                    <a:pt x="263" y="89"/>
                  </a:lnTo>
                  <a:lnTo>
                    <a:pt x="261" y="91"/>
                  </a:lnTo>
                  <a:lnTo>
                    <a:pt x="261" y="92"/>
                  </a:lnTo>
                  <a:lnTo>
                    <a:pt x="261" y="94"/>
                  </a:lnTo>
                  <a:lnTo>
                    <a:pt x="258" y="97"/>
                  </a:lnTo>
                  <a:lnTo>
                    <a:pt x="258" y="99"/>
                  </a:lnTo>
                  <a:lnTo>
                    <a:pt x="258" y="101"/>
                  </a:lnTo>
                  <a:lnTo>
                    <a:pt x="254" y="108"/>
                  </a:lnTo>
                  <a:lnTo>
                    <a:pt x="252" y="108"/>
                  </a:lnTo>
                  <a:lnTo>
                    <a:pt x="249" y="113"/>
                  </a:lnTo>
                  <a:lnTo>
                    <a:pt x="249" y="114"/>
                  </a:lnTo>
                  <a:lnTo>
                    <a:pt x="247" y="114"/>
                  </a:lnTo>
                  <a:lnTo>
                    <a:pt x="246" y="116"/>
                  </a:lnTo>
                  <a:lnTo>
                    <a:pt x="244" y="118"/>
                  </a:lnTo>
                  <a:lnTo>
                    <a:pt x="242" y="120"/>
                  </a:lnTo>
                  <a:lnTo>
                    <a:pt x="241" y="121"/>
                  </a:lnTo>
                  <a:lnTo>
                    <a:pt x="239" y="123"/>
                  </a:lnTo>
                  <a:lnTo>
                    <a:pt x="237" y="123"/>
                  </a:lnTo>
                  <a:lnTo>
                    <a:pt x="237" y="125"/>
                  </a:lnTo>
                  <a:lnTo>
                    <a:pt x="235" y="125"/>
                  </a:lnTo>
                  <a:lnTo>
                    <a:pt x="234" y="126"/>
                  </a:lnTo>
                  <a:lnTo>
                    <a:pt x="232" y="126"/>
                  </a:lnTo>
                  <a:lnTo>
                    <a:pt x="230" y="128"/>
                  </a:lnTo>
                  <a:lnTo>
                    <a:pt x="229" y="128"/>
                  </a:lnTo>
                  <a:lnTo>
                    <a:pt x="229" y="130"/>
                  </a:lnTo>
                  <a:lnTo>
                    <a:pt x="227" y="130"/>
                  </a:lnTo>
                  <a:lnTo>
                    <a:pt x="225" y="131"/>
                  </a:lnTo>
                  <a:lnTo>
                    <a:pt x="224" y="133"/>
                  </a:lnTo>
                  <a:lnTo>
                    <a:pt x="222" y="133"/>
                  </a:lnTo>
                  <a:lnTo>
                    <a:pt x="218" y="135"/>
                  </a:lnTo>
                  <a:lnTo>
                    <a:pt x="217" y="137"/>
                  </a:lnTo>
                  <a:lnTo>
                    <a:pt x="213" y="137"/>
                  </a:lnTo>
                  <a:lnTo>
                    <a:pt x="212" y="138"/>
                  </a:lnTo>
                  <a:lnTo>
                    <a:pt x="208" y="138"/>
                  </a:lnTo>
                  <a:lnTo>
                    <a:pt x="208" y="140"/>
                  </a:lnTo>
                  <a:lnTo>
                    <a:pt x="205" y="140"/>
                  </a:lnTo>
                  <a:lnTo>
                    <a:pt x="200" y="142"/>
                  </a:lnTo>
                  <a:lnTo>
                    <a:pt x="198" y="143"/>
                  </a:lnTo>
                  <a:lnTo>
                    <a:pt x="189" y="145"/>
                  </a:lnTo>
                  <a:lnTo>
                    <a:pt x="181" y="148"/>
                  </a:lnTo>
                  <a:lnTo>
                    <a:pt x="179" y="148"/>
                  </a:lnTo>
                  <a:lnTo>
                    <a:pt x="172" y="150"/>
                  </a:lnTo>
                  <a:lnTo>
                    <a:pt x="169" y="150"/>
                  </a:lnTo>
                  <a:lnTo>
                    <a:pt x="167" y="150"/>
                  </a:lnTo>
                  <a:lnTo>
                    <a:pt x="166" y="150"/>
                  </a:lnTo>
                  <a:lnTo>
                    <a:pt x="162" y="150"/>
                  </a:lnTo>
                  <a:lnTo>
                    <a:pt x="159" y="152"/>
                  </a:lnTo>
                  <a:lnTo>
                    <a:pt x="157" y="152"/>
                  </a:lnTo>
                  <a:lnTo>
                    <a:pt x="154" y="152"/>
                  </a:lnTo>
                  <a:lnTo>
                    <a:pt x="152" y="152"/>
                  </a:lnTo>
                  <a:lnTo>
                    <a:pt x="150" y="152"/>
                  </a:lnTo>
                  <a:lnTo>
                    <a:pt x="147" y="152"/>
                  </a:lnTo>
                  <a:lnTo>
                    <a:pt x="145" y="152"/>
                  </a:lnTo>
                  <a:lnTo>
                    <a:pt x="142" y="152"/>
                  </a:lnTo>
                  <a:lnTo>
                    <a:pt x="140" y="152"/>
                  </a:lnTo>
                  <a:lnTo>
                    <a:pt x="138" y="152"/>
                  </a:lnTo>
                  <a:lnTo>
                    <a:pt x="137" y="152"/>
                  </a:lnTo>
                  <a:lnTo>
                    <a:pt x="133" y="152"/>
                  </a:lnTo>
                  <a:lnTo>
                    <a:pt x="131" y="152"/>
                  </a:lnTo>
                  <a:lnTo>
                    <a:pt x="130" y="152"/>
                  </a:lnTo>
                  <a:lnTo>
                    <a:pt x="126" y="152"/>
                  </a:lnTo>
                  <a:lnTo>
                    <a:pt x="125" y="152"/>
                  </a:lnTo>
                  <a:lnTo>
                    <a:pt x="123" y="152"/>
                  </a:lnTo>
                  <a:lnTo>
                    <a:pt x="120" y="152"/>
                  </a:lnTo>
                  <a:lnTo>
                    <a:pt x="116" y="152"/>
                  </a:lnTo>
                  <a:lnTo>
                    <a:pt x="113" y="150"/>
                  </a:lnTo>
                  <a:lnTo>
                    <a:pt x="111" y="150"/>
                  </a:lnTo>
                  <a:lnTo>
                    <a:pt x="108" y="150"/>
                  </a:lnTo>
                  <a:lnTo>
                    <a:pt x="97" y="148"/>
                  </a:lnTo>
                  <a:lnTo>
                    <a:pt x="96" y="148"/>
                  </a:lnTo>
                  <a:lnTo>
                    <a:pt x="84" y="147"/>
                  </a:lnTo>
                  <a:lnTo>
                    <a:pt x="82" y="145"/>
                  </a:lnTo>
                  <a:lnTo>
                    <a:pt x="80" y="145"/>
                  </a:lnTo>
                  <a:lnTo>
                    <a:pt x="79" y="145"/>
                  </a:lnTo>
                  <a:lnTo>
                    <a:pt x="73" y="143"/>
                  </a:lnTo>
                  <a:lnTo>
                    <a:pt x="72" y="142"/>
                  </a:lnTo>
                  <a:lnTo>
                    <a:pt x="70" y="142"/>
                  </a:lnTo>
                  <a:lnTo>
                    <a:pt x="68" y="142"/>
                  </a:lnTo>
                  <a:lnTo>
                    <a:pt x="67" y="140"/>
                  </a:lnTo>
                  <a:lnTo>
                    <a:pt x="63" y="140"/>
                  </a:lnTo>
                  <a:lnTo>
                    <a:pt x="62" y="140"/>
                  </a:lnTo>
                  <a:lnTo>
                    <a:pt x="62" y="138"/>
                  </a:lnTo>
                  <a:lnTo>
                    <a:pt x="58" y="138"/>
                  </a:lnTo>
                  <a:lnTo>
                    <a:pt x="56" y="137"/>
                  </a:lnTo>
                  <a:lnTo>
                    <a:pt x="55" y="137"/>
                  </a:lnTo>
                  <a:lnTo>
                    <a:pt x="53" y="135"/>
                  </a:lnTo>
                  <a:lnTo>
                    <a:pt x="50" y="135"/>
                  </a:lnTo>
                  <a:lnTo>
                    <a:pt x="50" y="133"/>
                  </a:lnTo>
                  <a:lnTo>
                    <a:pt x="48" y="133"/>
                  </a:lnTo>
                  <a:lnTo>
                    <a:pt x="46" y="133"/>
                  </a:lnTo>
                  <a:lnTo>
                    <a:pt x="45" y="130"/>
                  </a:lnTo>
                  <a:lnTo>
                    <a:pt x="41" y="130"/>
                  </a:lnTo>
                  <a:lnTo>
                    <a:pt x="39" y="128"/>
                  </a:lnTo>
                  <a:lnTo>
                    <a:pt x="38" y="126"/>
                  </a:lnTo>
                  <a:lnTo>
                    <a:pt x="36" y="126"/>
                  </a:lnTo>
                  <a:lnTo>
                    <a:pt x="34" y="125"/>
                  </a:lnTo>
                  <a:lnTo>
                    <a:pt x="33" y="125"/>
                  </a:lnTo>
                  <a:lnTo>
                    <a:pt x="31" y="123"/>
                  </a:lnTo>
                  <a:lnTo>
                    <a:pt x="29" y="123"/>
                  </a:lnTo>
                  <a:lnTo>
                    <a:pt x="27" y="121"/>
                  </a:lnTo>
                  <a:lnTo>
                    <a:pt x="24" y="118"/>
                  </a:lnTo>
                  <a:lnTo>
                    <a:pt x="22" y="116"/>
                  </a:lnTo>
                  <a:lnTo>
                    <a:pt x="21" y="113"/>
                  </a:lnTo>
                  <a:lnTo>
                    <a:pt x="17" y="113"/>
                  </a:lnTo>
                  <a:lnTo>
                    <a:pt x="14" y="108"/>
                  </a:lnTo>
                  <a:lnTo>
                    <a:pt x="10" y="102"/>
                  </a:lnTo>
                  <a:lnTo>
                    <a:pt x="10" y="101"/>
                  </a:lnTo>
                  <a:lnTo>
                    <a:pt x="5" y="97"/>
                  </a:lnTo>
                  <a:lnTo>
                    <a:pt x="5" y="96"/>
                  </a:lnTo>
                  <a:lnTo>
                    <a:pt x="5" y="94"/>
                  </a:lnTo>
                  <a:lnTo>
                    <a:pt x="4" y="92"/>
                  </a:lnTo>
                  <a:lnTo>
                    <a:pt x="4" y="91"/>
                  </a:lnTo>
                  <a:lnTo>
                    <a:pt x="4" y="89"/>
                  </a:lnTo>
                  <a:lnTo>
                    <a:pt x="2" y="87"/>
                  </a:lnTo>
                  <a:lnTo>
                    <a:pt x="2" y="85"/>
                  </a:lnTo>
                  <a:lnTo>
                    <a:pt x="2" y="84"/>
                  </a:lnTo>
                  <a:lnTo>
                    <a:pt x="2" y="82"/>
                  </a:lnTo>
                  <a:lnTo>
                    <a:pt x="0" y="82"/>
                  </a:lnTo>
                  <a:lnTo>
                    <a:pt x="0" y="80"/>
                  </a:lnTo>
                  <a:lnTo>
                    <a:pt x="0" y="79"/>
                  </a:lnTo>
                  <a:lnTo>
                    <a:pt x="0" y="77"/>
                  </a:lnTo>
                  <a:lnTo>
                    <a:pt x="0" y="75"/>
                  </a:lnTo>
                  <a:lnTo>
                    <a:pt x="0" y="73"/>
                  </a:lnTo>
                  <a:lnTo>
                    <a:pt x="0" y="72"/>
                  </a:lnTo>
                  <a:lnTo>
                    <a:pt x="0" y="70"/>
                  </a:lnTo>
                  <a:lnTo>
                    <a:pt x="0" y="68"/>
                  </a:lnTo>
                  <a:lnTo>
                    <a:pt x="0" y="67"/>
                  </a:lnTo>
                  <a:lnTo>
                    <a:pt x="0" y="65"/>
                  </a:lnTo>
                  <a:lnTo>
                    <a:pt x="2" y="63"/>
                  </a:lnTo>
                  <a:lnTo>
                    <a:pt x="2" y="62"/>
                  </a:lnTo>
                  <a:lnTo>
                    <a:pt x="4" y="60"/>
                  </a:lnTo>
                  <a:lnTo>
                    <a:pt x="4" y="58"/>
                  </a:lnTo>
                  <a:lnTo>
                    <a:pt x="4" y="55"/>
                  </a:lnTo>
                  <a:lnTo>
                    <a:pt x="4" y="53"/>
                  </a:lnTo>
                  <a:lnTo>
                    <a:pt x="5" y="53"/>
                  </a:lnTo>
                  <a:lnTo>
                    <a:pt x="5" y="51"/>
                  </a:lnTo>
                  <a:lnTo>
                    <a:pt x="10" y="46"/>
                  </a:lnTo>
                  <a:lnTo>
                    <a:pt x="10" y="44"/>
                  </a:lnTo>
                  <a:lnTo>
                    <a:pt x="14" y="39"/>
                  </a:lnTo>
                  <a:lnTo>
                    <a:pt x="16" y="38"/>
                  </a:lnTo>
                  <a:lnTo>
                    <a:pt x="17" y="38"/>
                  </a:lnTo>
                  <a:lnTo>
                    <a:pt x="17" y="36"/>
                  </a:lnTo>
                  <a:lnTo>
                    <a:pt x="19" y="34"/>
                  </a:lnTo>
                  <a:lnTo>
                    <a:pt x="21" y="34"/>
                  </a:lnTo>
                  <a:lnTo>
                    <a:pt x="21" y="33"/>
                  </a:lnTo>
                  <a:lnTo>
                    <a:pt x="22" y="31"/>
                  </a:lnTo>
                  <a:lnTo>
                    <a:pt x="24" y="31"/>
                  </a:lnTo>
                  <a:lnTo>
                    <a:pt x="24" y="29"/>
                  </a:lnTo>
                  <a:lnTo>
                    <a:pt x="26" y="29"/>
                  </a:lnTo>
                  <a:lnTo>
                    <a:pt x="27" y="27"/>
                  </a:lnTo>
                  <a:lnTo>
                    <a:pt x="29" y="27"/>
                  </a:lnTo>
                  <a:lnTo>
                    <a:pt x="29" y="26"/>
                  </a:lnTo>
                  <a:lnTo>
                    <a:pt x="33" y="24"/>
                  </a:lnTo>
                  <a:lnTo>
                    <a:pt x="34" y="24"/>
                  </a:lnTo>
                  <a:lnTo>
                    <a:pt x="36" y="22"/>
                  </a:lnTo>
                  <a:lnTo>
                    <a:pt x="39" y="21"/>
                  </a:lnTo>
                  <a:lnTo>
                    <a:pt x="41" y="19"/>
                  </a:lnTo>
                  <a:lnTo>
                    <a:pt x="45" y="17"/>
                  </a:lnTo>
                  <a:lnTo>
                    <a:pt x="46" y="17"/>
                  </a:lnTo>
                  <a:lnTo>
                    <a:pt x="46" y="16"/>
                  </a:lnTo>
                  <a:lnTo>
                    <a:pt x="50" y="16"/>
                  </a:lnTo>
                  <a:lnTo>
                    <a:pt x="51" y="14"/>
                  </a:lnTo>
                  <a:lnTo>
                    <a:pt x="55" y="14"/>
                  </a:lnTo>
                  <a:lnTo>
                    <a:pt x="56" y="12"/>
                  </a:lnTo>
                  <a:lnTo>
                    <a:pt x="58" y="12"/>
                  </a:lnTo>
                  <a:lnTo>
                    <a:pt x="65" y="10"/>
                  </a:lnTo>
                  <a:lnTo>
                    <a:pt x="67" y="9"/>
                  </a:lnTo>
                  <a:lnTo>
                    <a:pt x="75" y="7"/>
                  </a:lnTo>
                  <a:close/>
                </a:path>
              </a:pathLst>
            </a:custGeom>
            <a:solidFill>
              <a:srgbClr val="808080"/>
            </a:solidFill>
            <a:ln w="9525">
              <a:noFill/>
              <a:round/>
              <a:headEnd/>
              <a:tailEnd/>
            </a:ln>
          </p:spPr>
          <p:txBody>
            <a:bodyPr/>
            <a:lstStyle/>
            <a:p>
              <a:endParaRPr lang="en-US"/>
            </a:p>
          </p:txBody>
        </p:sp>
        <p:sp>
          <p:nvSpPr>
            <p:cNvPr id="701" name="Freeform 2872"/>
            <p:cNvSpPr>
              <a:spLocks/>
            </p:cNvSpPr>
            <p:nvPr/>
          </p:nvSpPr>
          <p:spPr bwMode="auto">
            <a:xfrm>
              <a:off x="2816" y="2830"/>
              <a:ext cx="269" cy="157"/>
            </a:xfrm>
            <a:custGeom>
              <a:avLst/>
              <a:gdLst>
                <a:gd name="T0" fmla="*/ 267 w 269"/>
                <a:gd name="T1" fmla="*/ 61 h 157"/>
                <a:gd name="T2" fmla="*/ 269 w 269"/>
                <a:gd name="T3" fmla="*/ 75 h 157"/>
                <a:gd name="T4" fmla="*/ 269 w 269"/>
                <a:gd name="T5" fmla="*/ 92 h 157"/>
                <a:gd name="T6" fmla="*/ 255 w 269"/>
                <a:gd name="T7" fmla="*/ 116 h 157"/>
                <a:gd name="T8" fmla="*/ 242 w 269"/>
                <a:gd name="T9" fmla="*/ 129 h 157"/>
                <a:gd name="T10" fmla="*/ 223 w 269"/>
                <a:gd name="T11" fmla="*/ 140 h 157"/>
                <a:gd name="T12" fmla="*/ 201 w 269"/>
                <a:gd name="T13" fmla="*/ 146 h 157"/>
                <a:gd name="T14" fmla="*/ 175 w 269"/>
                <a:gd name="T15" fmla="*/ 153 h 157"/>
                <a:gd name="T16" fmla="*/ 148 w 269"/>
                <a:gd name="T17" fmla="*/ 157 h 157"/>
                <a:gd name="T18" fmla="*/ 122 w 269"/>
                <a:gd name="T19" fmla="*/ 157 h 157"/>
                <a:gd name="T20" fmla="*/ 80 w 269"/>
                <a:gd name="T21" fmla="*/ 148 h 157"/>
                <a:gd name="T22" fmla="*/ 56 w 269"/>
                <a:gd name="T23" fmla="*/ 140 h 157"/>
                <a:gd name="T24" fmla="*/ 37 w 269"/>
                <a:gd name="T25" fmla="*/ 129 h 157"/>
                <a:gd name="T26" fmla="*/ 20 w 269"/>
                <a:gd name="T27" fmla="*/ 117 h 157"/>
                <a:gd name="T28" fmla="*/ 7 w 269"/>
                <a:gd name="T29" fmla="*/ 102 h 157"/>
                <a:gd name="T30" fmla="*/ 0 w 269"/>
                <a:gd name="T31" fmla="*/ 83 h 157"/>
                <a:gd name="T32" fmla="*/ 0 w 269"/>
                <a:gd name="T33" fmla="*/ 68 h 157"/>
                <a:gd name="T34" fmla="*/ 18 w 269"/>
                <a:gd name="T35" fmla="*/ 36 h 157"/>
                <a:gd name="T36" fmla="*/ 32 w 269"/>
                <a:gd name="T37" fmla="*/ 24 h 157"/>
                <a:gd name="T38" fmla="*/ 53 w 269"/>
                <a:gd name="T39" fmla="*/ 13 h 157"/>
                <a:gd name="T40" fmla="*/ 93 w 269"/>
                <a:gd name="T41" fmla="*/ 2 h 157"/>
                <a:gd name="T42" fmla="*/ 121 w 269"/>
                <a:gd name="T43" fmla="*/ 0 h 157"/>
                <a:gd name="T44" fmla="*/ 146 w 269"/>
                <a:gd name="T45" fmla="*/ 0 h 157"/>
                <a:gd name="T46" fmla="*/ 197 w 269"/>
                <a:gd name="T47" fmla="*/ 10 h 157"/>
                <a:gd name="T48" fmla="*/ 220 w 269"/>
                <a:gd name="T49" fmla="*/ 19 h 157"/>
                <a:gd name="T50" fmla="*/ 238 w 269"/>
                <a:gd name="T51" fmla="*/ 29 h 157"/>
                <a:gd name="T52" fmla="*/ 257 w 269"/>
                <a:gd name="T53" fmla="*/ 46 h 157"/>
                <a:gd name="T54" fmla="*/ 237 w 269"/>
                <a:gd name="T55" fmla="*/ 34 h 157"/>
                <a:gd name="T56" fmla="*/ 220 w 269"/>
                <a:gd name="T57" fmla="*/ 24 h 157"/>
                <a:gd name="T58" fmla="*/ 199 w 269"/>
                <a:gd name="T59" fmla="*/ 15 h 157"/>
                <a:gd name="T60" fmla="*/ 177 w 269"/>
                <a:gd name="T61" fmla="*/ 8 h 157"/>
                <a:gd name="T62" fmla="*/ 153 w 269"/>
                <a:gd name="T63" fmla="*/ 5 h 157"/>
                <a:gd name="T64" fmla="*/ 128 w 269"/>
                <a:gd name="T65" fmla="*/ 3 h 157"/>
                <a:gd name="T66" fmla="*/ 104 w 269"/>
                <a:gd name="T67" fmla="*/ 5 h 157"/>
                <a:gd name="T68" fmla="*/ 80 w 269"/>
                <a:gd name="T69" fmla="*/ 10 h 157"/>
                <a:gd name="T70" fmla="*/ 53 w 269"/>
                <a:gd name="T71" fmla="*/ 20 h 157"/>
                <a:gd name="T72" fmla="*/ 34 w 269"/>
                <a:gd name="T73" fmla="*/ 31 h 157"/>
                <a:gd name="T74" fmla="*/ 22 w 269"/>
                <a:gd name="T75" fmla="*/ 42 h 157"/>
                <a:gd name="T76" fmla="*/ 13 w 269"/>
                <a:gd name="T77" fmla="*/ 54 h 157"/>
                <a:gd name="T78" fmla="*/ 7 w 269"/>
                <a:gd name="T79" fmla="*/ 71 h 157"/>
                <a:gd name="T80" fmla="*/ 10 w 269"/>
                <a:gd name="T81" fmla="*/ 90 h 157"/>
                <a:gd name="T82" fmla="*/ 18 w 269"/>
                <a:gd name="T83" fmla="*/ 104 h 157"/>
                <a:gd name="T84" fmla="*/ 29 w 269"/>
                <a:gd name="T85" fmla="*/ 117 h 157"/>
                <a:gd name="T86" fmla="*/ 46 w 269"/>
                <a:gd name="T87" fmla="*/ 129 h 157"/>
                <a:gd name="T88" fmla="*/ 66 w 269"/>
                <a:gd name="T89" fmla="*/ 138 h 157"/>
                <a:gd name="T90" fmla="*/ 93 w 269"/>
                <a:gd name="T91" fmla="*/ 146 h 157"/>
                <a:gd name="T92" fmla="*/ 131 w 269"/>
                <a:gd name="T93" fmla="*/ 152 h 157"/>
                <a:gd name="T94" fmla="*/ 155 w 269"/>
                <a:gd name="T95" fmla="*/ 152 h 157"/>
                <a:gd name="T96" fmla="*/ 179 w 269"/>
                <a:gd name="T97" fmla="*/ 148 h 157"/>
                <a:gd name="T98" fmla="*/ 196 w 269"/>
                <a:gd name="T99" fmla="*/ 145 h 157"/>
                <a:gd name="T100" fmla="*/ 218 w 269"/>
                <a:gd name="T101" fmla="*/ 136 h 157"/>
                <a:gd name="T102" fmla="*/ 235 w 269"/>
                <a:gd name="T103" fmla="*/ 126 h 157"/>
                <a:gd name="T104" fmla="*/ 249 w 269"/>
                <a:gd name="T105" fmla="*/ 114 h 157"/>
                <a:gd name="T106" fmla="*/ 259 w 269"/>
                <a:gd name="T107" fmla="*/ 94 h 157"/>
                <a:gd name="T108" fmla="*/ 264 w 269"/>
                <a:gd name="T109" fmla="*/ 80 h 157"/>
                <a:gd name="T110" fmla="*/ 261 w 269"/>
                <a:gd name="T111" fmla="*/ 66 h 157"/>
                <a:gd name="T112" fmla="*/ 249 w 269"/>
                <a:gd name="T113" fmla="*/ 48 h 1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9"/>
                <a:gd name="T172" fmla="*/ 0 h 157"/>
                <a:gd name="T173" fmla="*/ 269 w 269"/>
                <a:gd name="T174" fmla="*/ 157 h 1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9" h="157">
                  <a:moveTo>
                    <a:pt x="257" y="46"/>
                  </a:moveTo>
                  <a:lnTo>
                    <a:pt x="259" y="49"/>
                  </a:lnTo>
                  <a:lnTo>
                    <a:pt x="266" y="56"/>
                  </a:lnTo>
                  <a:lnTo>
                    <a:pt x="267" y="61"/>
                  </a:lnTo>
                  <a:lnTo>
                    <a:pt x="267" y="65"/>
                  </a:lnTo>
                  <a:lnTo>
                    <a:pt x="269" y="68"/>
                  </a:lnTo>
                  <a:lnTo>
                    <a:pt x="269" y="71"/>
                  </a:lnTo>
                  <a:lnTo>
                    <a:pt x="269" y="75"/>
                  </a:lnTo>
                  <a:lnTo>
                    <a:pt x="269" y="80"/>
                  </a:lnTo>
                  <a:lnTo>
                    <a:pt x="269" y="83"/>
                  </a:lnTo>
                  <a:lnTo>
                    <a:pt x="269" y="87"/>
                  </a:lnTo>
                  <a:lnTo>
                    <a:pt x="269" y="92"/>
                  </a:lnTo>
                  <a:lnTo>
                    <a:pt x="269" y="95"/>
                  </a:lnTo>
                  <a:lnTo>
                    <a:pt x="266" y="99"/>
                  </a:lnTo>
                  <a:lnTo>
                    <a:pt x="262" y="106"/>
                  </a:lnTo>
                  <a:lnTo>
                    <a:pt x="255" y="116"/>
                  </a:lnTo>
                  <a:lnTo>
                    <a:pt x="252" y="119"/>
                  </a:lnTo>
                  <a:lnTo>
                    <a:pt x="249" y="123"/>
                  </a:lnTo>
                  <a:lnTo>
                    <a:pt x="245" y="126"/>
                  </a:lnTo>
                  <a:lnTo>
                    <a:pt x="242" y="129"/>
                  </a:lnTo>
                  <a:lnTo>
                    <a:pt x="237" y="133"/>
                  </a:lnTo>
                  <a:lnTo>
                    <a:pt x="233" y="135"/>
                  </a:lnTo>
                  <a:lnTo>
                    <a:pt x="228" y="138"/>
                  </a:lnTo>
                  <a:lnTo>
                    <a:pt x="223" y="140"/>
                  </a:lnTo>
                  <a:lnTo>
                    <a:pt x="218" y="141"/>
                  </a:lnTo>
                  <a:lnTo>
                    <a:pt x="213" y="145"/>
                  </a:lnTo>
                  <a:lnTo>
                    <a:pt x="206" y="146"/>
                  </a:lnTo>
                  <a:lnTo>
                    <a:pt x="201" y="146"/>
                  </a:lnTo>
                  <a:lnTo>
                    <a:pt x="194" y="150"/>
                  </a:lnTo>
                  <a:lnTo>
                    <a:pt x="187" y="152"/>
                  </a:lnTo>
                  <a:lnTo>
                    <a:pt x="182" y="152"/>
                  </a:lnTo>
                  <a:lnTo>
                    <a:pt x="175" y="153"/>
                  </a:lnTo>
                  <a:lnTo>
                    <a:pt x="168" y="155"/>
                  </a:lnTo>
                  <a:lnTo>
                    <a:pt x="162" y="155"/>
                  </a:lnTo>
                  <a:lnTo>
                    <a:pt x="157" y="157"/>
                  </a:lnTo>
                  <a:lnTo>
                    <a:pt x="148" y="157"/>
                  </a:lnTo>
                  <a:lnTo>
                    <a:pt x="141" y="157"/>
                  </a:lnTo>
                  <a:lnTo>
                    <a:pt x="136" y="157"/>
                  </a:lnTo>
                  <a:lnTo>
                    <a:pt x="129" y="157"/>
                  </a:lnTo>
                  <a:lnTo>
                    <a:pt x="122" y="157"/>
                  </a:lnTo>
                  <a:lnTo>
                    <a:pt x="111" y="155"/>
                  </a:lnTo>
                  <a:lnTo>
                    <a:pt x="104" y="153"/>
                  </a:lnTo>
                  <a:lnTo>
                    <a:pt x="90" y="152"/>
                  </a:lnTo>
                  <a:lnTo>
                    <a:pt x="80" y="148"/>
                  </a:lnTo>
                  <a:lnTo>
                    <a:pt x="73" y="146"/>
                  </a:lnTo>
                  <a:lnTo>
                    <a:pt x="68" y="145"/>
                  </a:lnTo>
                  <a:lnTo>
                    <a:pt x="61" y="141"/>
                  </a:lnTo>
                  <a:lnTo>
                    <a:pt x="56" y="140"/>
                  </a:lnTo>
                  <a:lnTo>
                    <a:pt x="51" y="138"/>
                  </a:lnTo>
                  <a:lnTo>
                    <a:pt x="46" y="135"/>
                  </a:lnTo>
                  <a:lnTo>
                    <a:pt x="41" y="133"/>
                  </a:lnTo>
                  <a:lnTo>
                    <a:pt x="37" y="129"/>
                  </a:lnTo>
                  <a:lnTo>
                    <a:pt x="32" y="126"/>
                  </a:lnTo>
                  <a:lnTo>
                    <a:pt x="27" y="123"/>
                  </a:lnTo>
                  <a:lnTo>
                    <a:pt x="24" y="119"/>
                  </a:lnTo>
                  <a:lnTo>
                    <a:pt x="20" y="117"/>
                  </a:lnTo>
                  <a:lnTo>
                    <a:pt x="17" y="114"/>
                  </a:lnTo>
                  <a:lnTo>
                    <a:pt x="13" y="109"/>
                  </a:lnTo>
                  <a:lnTo>
                    <a:pt x="10" y="106"/>
                  </a:lnTo>
                  <a:lnTo>
                    <a:pt x="7" y="102"/>
                  </a:lnTo>
                  <a:lnTo>
                    <a:pt x="5" y="99"/>
                  </a:lnTo>
                  <a:lnTo>
                    <a:pt x="3" y="95"/>
                  </a:lnTo>
                  <a:lnTo>
                    <a:pt x="3" y="92"/>
                  </a:lnTo>
                  <a:lnTo>
                    <a:pt x="0" y="83"/>
                  </a:lnTo>
                  <a:lnTo>
                    <a:pt x="0" y="80"/>
                  </a:lnTo>
                  <a:lnTo>
                    <a:pt x="0" y="75"/>
                  </a:lnTo>
                  <a:lnTo>
                    <a:pt x="0" y="71"/>
                  </a:lnTo>
                  <a:lnTo>
                    <a:pt x="0" y="68"/>
                  </a:lnTo>
                  <a:lnTo>
                    <a:pt x="1" y="65"/>
                  </a:lnTo>
                  <a:lnTo>
                    <a:pt x="3" y="58"/>
                  </a:lnTo>
                  <a:lnTo>
                    <a:pt x="15" y="39"/>
                  </a:lnTo>
                  <a:lnTo>
                    <a:pt x="18" y="36"/>
                  </a:lnTo>
                  <a:lnTo>
                    <a:pt x="20" y="34"/>
                  </a:lnTo>
                  <a:lnTo>
                    <a:pt x="25" y="31"/>
                  </a:lnTo>
                  <a:lnTo>
                    <a:pt x="29" y="27"/>
                  </a:lnTo>
                  <a:lnTo>
                    <a:pt x="32" y="24"/>
                  </a:lnTo>
                  <a:lnTo>
                    <a:pt x="37" y="22"/>
                  </a:lnTo>
                  <a:lnTo>
                    <a:pt x="42" y="19"/>
                  </a:lnTo>
                  <a:lnTo>
                    <a:pt x="47" y="15"/>
                  </a:lnTo>
                  <a:lnTo>
                    <a:pt x="53" y="13"/>
                  </a:lnTo>
                  <a:lnTo>
                    <a:pt x="58" y="12"/>
                  </a:lnTo>
                  <a:lnTo>
                    <a:pt x="65" y="10"/>
                  </a:lnTo>
                  <a:lnTo>
                    <a:pt x="88" y="3"/>
                  </a:lnTo>
                  <a:lnTo>
                    <a:pt x="93" y="2"/>
                  </a:lnTo>
                  <a:lnTo>
                    <a:pt x="100" y="2"/>
                  </a:lnTo>
                  <a:lnTo>
                    <a:pt x="107" y="0"/>
                  </a:lnTo>
                  <a:lnTo>
                    <a:pt x="114" y="0"/>
                  </a:lnTo>
                  <a:lnTo>
                    <a:pt x="121" y="0"/>
                  </a:lnTo>
                  <a:lnTo>
                    <a:pt x="128" y="0"/>
                  </a:lnTo>
                  <a:lnTo>
                    <a:pt x="134" y="0"/>
                  </a:lnTo>
                  <a:lnTo>
                    <a:pt x="140" y="0"/>
                  </a:lnTo>
                  <a:lnTo>
                    <a:pt x="146" y="0"/>
                  </a:lnTo>
                  <a:lnTo>
                    <a:pt x="153" y="0"/>
                  </a:lnTo>
                  <a:lnTo>
                    <a:pt x="162" y="2"/>
                  </a:lnTo>
                  <a:lnTo>
                    <a:pt x="192" y="8"/>
                  </a:lnTo>
                  <a:lnTo>
                    <a:pt x="197" y="10"/>
                  </a:lnTo>
                  <a:lnTo>
                    <a:pt x="203" y="12"/>
                  </a:lnTo>
                  <a:lnTo>
                    <a:pt x="208" y="13"/>
                  </a:lnTo>
                  <a:lnTo>
                    <a:pt x="213" y="15"/>
                  </a:lnTo>
                  <a:lnTo>
                    <a:pt x="220" y="19"/>
                  </a:lnTo>
                  <a:lnTo>
                    <a:pt x="223" y="20"/>
                  </a:lnTo>
                  <a:lnTo>
                    <a:pt x="230" y="24"/>
                  </a:lnTo>
                  <a:lnTo>
                    <a:pt x="233" y="25"/>
                  </a:lnTo>
                  <a:lnTo>
                    <a:pt x="238" y="29"/>
                  </a:lnTo>
                  <a:lnTo>
                    <a:pt x="244" y="32"/>
                  </a:lnTo>
                  <a:lnTo>
                    <a:pt x="247" y="36"/>
                  </a:lnTo>
                  <a:lnTo>
                    <a:pt x="252" y="42"/>
                  </a:lnTo>
                  <a:lnTo>
                    <a:pt x="257" y="46"/>
                  </a:lnTo>
                  <a:lnTo>
                    <a:pt x="249" y="48"/>
                  </a:lnTo>
                  <a:lnTo>
                    <a:pt x="247" y="44"/>
                  </a:lnTo>
                  <a:lnTo>
                    <a:pt x="240" y="37"/>
                  </a:lnTo>
                  <a:lnTo>
                    <a:pt x="237" y="34"/>
                  </a:lnTo>
                  <a:lnTo>
                    <a:pt x="233" y="32"/>
                  </a:lnTo>
                  <a:lnTo>
                    <a:pt x="228" y="29"/>
                  </a:lnTo>
                  <a:lnTo>
                    <a:pt x="223" y="25"/>
                  </a:lnTo>
                  <a:lnTo>
                    <a:pt x="220" y="24"/>
                  </a:lnTo>
                  <a:lnTo>
                    <a:pt x="215" y="22"/>
                  </a:lnTo>
                  <a:lnTo>
                    <a:pt x="209" y="20"/>
                  </a:lnTo>
                  <a:lnTo>
                    <a:pt x="204" y="17"/>
                  </a:lnTo>
                  <a:lnTo>
                    <a:pt x="199" y="15"/>
                  </a:lnTo>
                  <a:lnTo>
                    <a:pt x="192" y="13"/>
                  </a:lnTo>
                  <a:lnTo>
                    <a:pt x="187" y="12"/>
                  </a:lnTo>
                  <a:lnTo>
                    <a:pt x="182" y="10"/>
                  </a:lnTo>
                  <a:lnTo>
                    <a:pt x="177" y="8"/>
                  </a:lnTo>
                  <a:lnTo>
                    <a:pt x="172" y="8"/>
                  </a:lnTo>
                  <a:lnTo>
                    <a:pt x="165" y="7"/>
                  </a:lnTo>
                  <a:lnTo>
                    <a:pt x="160" y="5"/>
                  </a:lnTo>
                  <a:lnTo>
                    <a:pt x="153" y="5"/>
                  </a:lnTo>
                  <a:lnTo>
                    <a:pt x="146" y="3"/>
                  </a:lnTo>
                  <a:lnTo>
                    <a:pt x="140" y="3"/>
                  </a:lnTo>
                  <a:lnTo>
                    <a:pt x="134" y="3"/>
                  </a:lnTo>
                  <a:lnTo>
                    <a:pt x="128" y="3"/>
                  </a:lnTo>
                  <a:lnTo>
                    <a:pt x="121" y="3"/>
                  </a:lnTo>
                  <a:lnTo>
                    <a:pt x="116" y="3"/>
                  </a:lnTo>
                  <a:lnTo>
                    <a:pt x="109" y="5"/>
                  </a:lnTo>
                  <a:lnTo>
                    <a:pt x="104" y="5"/>
                  </a:lnTo>
                  <a:lnTo>
                    <a:pt x="97" y="7"/>
                  </a:lnTo>
                  <a:lnTo>
                    <a:pt x="90" y="8"/>
                  </a:lnTo>
                  <a:lnTo>
                    <a:pt x="78" y="10"/>
                  </a:lnTo>
                  <a:lnTo>
                    <a:pt x="80" y="10"/>
                  </a:lnTo>
                  <a:lnTo>
                    <a:pt x="68" y="13"/>
                  </a:lnTo>
                  <a:lnTo>
                    <a:pt x="61" y="15"/>
                  </a:lnTo>
                  <a:lnTo>
                    <a:pt x="56" y="19"/>
                  </a:lnTo>
                  <a:lnTo>
                    <a:pt x="53" y="20"/>
                  </a:lnTo>
                  <a:lnTo>
                    <a:pt x="47" y="22"/>
                  </a:lnTo>
                  <a:lnTo>
                    <a:pt x="42" y="24"/>
                  </a:lnTo>
                  <a:lnTo>
                    <a:pt x="39" y="27"/>
                  </a:lnTo>
                  <a:lnTo>
                    <a:pt x="34" y="31"/>
                  </a:lnTo>
                  <a:lnTo>
                    <a:pt x="32" y="32"/>
                  </a:lnTo>
                  <a:lnTo>
                    <a:pt x="27" y="36"/>
                  </a:lnTo>
                  <a:lnTo>
                    <a:pt x="24" y="39"/>
                  </a:lnTo>
                  <a:lnTo>
                    <a:pt x="22" y="42"/>
                  </a:lnTo>
                  <a:lnTo>
                    <a:pt x="20" y="44"/>
                  </a:lnTo>
                  <a:lnTo>
                    <a:pt x="17" y="48"/>
                  </a:lnTo>
                  <a:lnTo>
                    <a:pt x="13" y="51"/>
                  </a:lnTo>
                  <a:lnTo>
                    <a:pt x="13" y="54"/>
                  </a:lnTo>
                  <a:lnTo>
                    <a:pt x="12" y="58"/>
                  </a:lnTo>
                  <a:lnTo>
                    <a:pt x="8" y="65"/>
                  </a:lnTo>
                  <a:lnTo>
                    <a:pt x="7" y="68"/>
                  </a:lnTo>
                  <a:lnTo>
                    <a:pt x="7" y="71"/>
                  </a:lnTo>
                  <a:lnTo>
                    <a:pt x="7" y="75"/>
                  </a:lnTo>
                  <a:lnTo>
                    <a:pt x="7" y="80"/>
                  </a:lnTo>
                  <a:lnTo>
                    <a:pt x="7" y="83"/>
                  </a:lnTo>
                  <a:lnTo>
                    <a:pt x="10" y="90"/>
                  </a:lnTo>
                  <a:lnTo>
                    <a:pt x="12" y="94"/>
                  </a:lnTo>
                  <a:lnTo>
                    <a:pt x="13" y="97"/>
                  </a:lnTo>
                  <a:lnTo>
                    <a:pt x="15" y="100"/>
                  </a:lnTo>
                  <a:lnTo>
                    <a:pt x="18" y="104"/>
                  </a:lnTo>
                  <a:lnTo>
                    <a:pt x="20" y="107"/>
                  </a:lnTo>
                  <a:lnTo>
                    <a:pt x="24" y="111"/>
                  </a:lnTo>
                  <a:lnTo>
                    <a:pt x="27" y="114"/>
                  </a:lnTo>
                  <a:lnTo>
                    <a:pt x="29" y="117"/>
                  </a:lnTo>
                  <a:lnTo>
                    <a:pt x="32" y="121"/>
                  </a:lnTo>
                  <a:lnTo>
                    <a:pt x="39" y="123"/>
                  </a:lnTo>
                  <a:lnTo>
                    <a:pt x="42" y="126"/>
                  </a:lnTo>
                  <a:lnTo>
                    <a:pt x="46" y="129"/>
                  </a:lnTo>
                  <a:lnTo>
                    <a:pt x="51" y="133"/>
                  </a:lnTo>
                  <a:lnTo>
                    <a:pt x="56" y="135"/>
                  </a:lnTo>
                  <a:lnTo>
                    <a:pt x="61" y="136"/>
                  </a:lnTo>
                  <a:lnTo>
                    <a:pt x="66" y="138"/>
                  </a:lnTo>
                  <a:lnTo>
                    <a:pt x="71" y="141"/>
                  </a:lnTo>
                  <a:lnTo>
                    <a:pt x="76" y="141"/>
                  </a:lnTo>
                  <a:lnTo>
                    <a:pt x="83" y="145"/>
                  </a:lnTo>
                  <a:lnTo>
                    <a:pt x="93" y="146"/>
                  </a:lnTo>
                  <a:lnTo>
                    <a:pt x="105" y="150"/>
                  </a:lnTo>
                  <a:lnTo>
                    <a:pt x="111" y="150"/>
                  </a:lnTo>
                  <a:lnTo>
                    <a:pt x="124" y="152"/>
                  </a:lnTo>
                  <a:lnTo>
                    <a:pt x="131" y="152"/>
                  </a:lnTo>
                  <a:lnTo>
                    <a:pt x="136" y="152"/>
                  </a:lnTo>
                  <a:lnTo>
                    <a:pt x="141" y="152"/>
                  </a:lnTo>
                  <a:lnTo>
                    <a:pt x="148" y="152"/>
                  </a:lnTo>
                  <a:lnTo>
                    <a:pt x="155" y="152"/>
                  </a:lnTo>
                  <a:lnTo>
                    <a:pt x="162" y="152"/>
                  </a:lnTo>
                  <a:lnTo>
                    <a:pt x="167" y="150"/>
                  </a:lnTo>
                  <a:lnTo>
                    <a:pt x="172" y="150"/>
                  </a:lnTo>
                  <a:lnTo>
                    <a:pt x="179" y="148"/>
                  </a:lnTo>
                  <a:lnTo>
                    <a:pt x="186" y="146"/>
                  </a:lnTo>
                  <a:lnTo>
                    <a:pt x="192" y="146"/>
                  </a:lnTo>
                  <a:lnTo>
                    <a:pt x="191" y="146"/>
                  </a:lnTo>
                  <a:lnTo>
                    <a:pt x="196" y="145"/>
                  </a:lnTo>
                  <a:lnTo>
                    <a:pt x="203" y="143"/>
                  </a:lnTo>
                  <a:lnTo>
                    <a:pt x="206" y="140"/>
                  </a:lnTo>
                  <a:lnTo>
                    <a:pt x="213" y="138"/>
                  </a:lnTo>
                  <a:lnTo>
                    <a:pt x="218" y="136"/>
                  </a:lnTo>
                  <a:lnTo>
                    <a:pt x="223" y="135"/>
                  </a:lnTo>
                  <a:lnTo>
                    <a:pt x="228" y="131"/>
                  </a:lnTo>
                  <a:lnTo>
                    <a:pt x="232" y="128"/>
                  </a:lnTo>
                  <a:lnTo>
                    <a:pt x="235" y="126"/>
                  </a:lnTo>
                  <a:lnTo>
                    <a:pt x="238" y="123"/>
                  </a:lnTo>
                  <a:lnTo>
                    <a:pt x="244" y="119"/>
                  </a:lnTo>
                  <a:lnTo>
                    <a:pt x="245" y="117"/>
                  </a:lnTo>
                  <a:lnTo>
                    <a:pt x="249" y="114"/>
                  </a:lnTo>
                  <a:lnTo>
                    <a:pt x="252" y="111"/>
                  </a:lnTo>
                  <a:lnTo>
                    <a:pt x="255" y="104"/>
                  </a:lnTo>
                  <a:lnTo>
                    <a:pt x="259" y="97"/>
                  </a:lnTo>
                  <a:lnTo>
                    <a:pt x="259" y="94"/>
                  </a:lnTo>
                  <a:lnTo>
                    <a:pt x="262" y="90"/>
                  </a:lnTo>
                  <a:lnTo>
                    <a:pt x="262" y="87"/>
                  </a:lnTo>
                  <a:lnTo>
                    <a:pt x="264" y="83"/>
                  </a:lnTo>
                  <a:lnTo>
                    <a:pt x="264" y="80"/>
                  </a:lnTo>
                  <a:lnTo>
                    <a:pt x="264" y="77"/>
                  </a:lnTo>
                  <a:lnTo>
                    <a:pt x="262" y="71"/>
                  </a:lnTo>
                  <a:lnTo>
                    <a:pt x="261" y="68"/>
                  </a:lnTo>
                  <a:lnTo>
                    <a:pt x="261" y="66"/>
                  </a:lnTo>
                  <a:lnTo>
                    <a:pt x="259" y="61"/>
                  </a:lnTo>
                  <a:lnTo>
                    <a:pt x="257" y="58"/>
                  </a:lnTo>
                  <a:lnTo>
                    <a:pt x="252" y="51"/>
                  </a:lnTo>
                  <a:lnTo>
                    <a:pt x="249" y="48"/>
                  </a:lnTo>
                  <a:lnTo>
                    <a:pt x="257" y="46"/>
                  </a:lnTo>
                  <a:close/>
                </a:path>
              </a:pathLst>
            </a:custGeom>
            <a:solidFill>
              <a:srgbClr val="808080"/>
            </a:solidFill>
            <a:ln w="9525">
              <a:noFill/>
              <a:round/>
              <a:headEnd/>
              <a:tailEnd/>
            </a:ln>
          </p:spPr>
          <p:txBody>
            <a:bodyPr/>
            <a:lstStyle/>
            <a:p>
              <a:endParaRPr lang="en-US"/>
            </a:p>
          </p:txBody>
        </p:sp>
        <p:sp>
          <p:nvSpPr>
            <p:cNvPr id="702" name="Freeform 2873"/>
            <p:cNvSpPr>
              <a:spLocks/>
            </p:cNvSpPr>
            <p:nvPr/>
          </p:nvSpPr>
          <p:spPr bwMode="auto">
            <a:xfrm>
              <a:off x="2858" y="2876"/>
              <a:ext cx="121" cy="42"/>
            </a:xfrm>
            <a:custGeom>
              <a:avLst/>
              <a:gdLst>
                <a:gd name="T0" fmla="*/ 4 w 121"/>
                <a:gd name="T1" fmla="*/ 27 h 42"/>
                <a:gd name="T2" fmla="*/ 0 w 121"/>
                <a:gd name="T3" fmla="*/ 42 h 42"/>
                <a:gd name="T4" fmla="*/ 121 w 121"/>
                <a:gd name="T5" fmla="*/ 34 h 42"/>
                <a:gd name="T6" fmla="*/ 87 w 121"/>
                <a:gd name="T7" fmla="*/ 0 h 42"/>
                <a:gd name="T8" fmla="*/ 4 w 121"/>
                <a:gd name="T9" fmla="*/ 27 h 42"/>
                <a:gd name="T10" fmla="*/ 0 60000 65536"/>
                <a:gd name="T11" fmla="*/ 0 60000 65536"/>
                <a:gd name="T12" fmla="*/ 0 60000 65536"/>
                <a:gd name="T13" fmla="*/ 0 60000 65536"/>
                <a:gd name="T14" fmla="*/ 0 60000 65536"/>
                <a:gd name="T15" fmla="*/ 0 w 121"/>
                <a:gd name="T16" fmla="*/ 0 h 42"/>
                <a:gd name="T17" fmla="*/ 121 w 121"/>
                <a:gd name="T18" fmla="*/ 42 h 42"/>
              </a:gdLst>
              <a:ahLst/>
              <a:cxnLst>
                <a:cxn ang="T10">
                  <a:pos x="T0" y="T1"/>
                </a:cxn>
                <a:cxn ang="T11">
                  <a:pos x="T2" y="T3"/>
                </a:cxn>
                <a:cxn ang="T12">
                  <a:pos x="T4" y="T5"/>
                </a:cxn>
                <a:cxn ang="T13">
                  <a:pos x="T6" y="T7"/>
                </a:cxn>
                <a:cxn ang="T14">
                  <a:pos x="T8" y="T9"/>
                </a:cxn>
              </a:cxnLst>
              <a:rect l="T15" t="T16" r="T17" b="T18"/>
              <a:pathLst>
                <a:path w="121" h="42">
                  <a:moveTo>
                    <a:pt x="4" y="27"/>
                  </a:moveTo>
                  <a:lnTo>
                    <a:pt x="0" y="42"/>
                  </a:lnTo>
                  <a:lnTo>
                    <a:pt x="121" y="34"/>
                  </a:lnTo>
                  <a:lnTo>
                    <a:pt x="87" y="0"/>
                  </a:lnTo>
                  <a:lnTo>
                    <a:pt x="4" y="27"/>
                  </a:lnTo>
                  <a:close/>
                </a:path>
              </a:pathLst>
            </a:custGeom>
            <a:solidFill>
              <a:srgbClr val="808080"/>
            </a:solidFill>
            <a:ln w="9525">
              <a:noFill/>
              <a:round/>
              <a:headEnd/>
              <a:tailEnd/>
            </a:ln>
          </p:spPr>
          <p:txBody>
            <a:bodyPr/>
            <a:lstStyle/>
            <a:p>
              <a:endParaRPr lang="en-US"/>
            </a:p>
          </p:txBody>
        </p:sp>
        <p:sp>
          <p:nvSpPr>
            <p:cNvPr id="703" name="Freeform 2874"/>
            <p:cNvSpPr>
              <a:spLocks/>
            </p:cNvSpPr>
            <p:nvPr/>
          </p:nvSpPr>
          <p:spPr bwMode="auto">
            <a:xfrm>
              <a:off x="2857" y="2872"/>
              <a:ext cx="124" cy="48"/>
            </a:xfrm>
            <a:custGeom>
              <a:avLst/>
              <a:gdLst>
                <a:gd name="T0" fmla="*/ 6 w 124"/>
                <a:gd name="T1" fmla="*/ 33 h 48"/>
                <a:gd name="T2" fmla="*/ 6 w 124"/>
                <a:gd name="T3" fmla="*/ 31 h 48"/>
                <a:gd name="T4" fmla="*/ 6 w 124"/>
                <a:gd name="T5" fmla="*/ 46 h 48"/>
                <a:gd name="T6" fmla="*/ 1 w 124"/>
                <a:gd name="T7" fmla="*/ 43 h 48"/>
                <a:gd name="T8" fmla="*/ 121 w 124"/>
                <a:gd name="T9" fmla="*/ 36 h 48"/>
                <a:gd name="T10" fmla="*/ 117 w 124"/>
                <a:gd name="T11" fmla="*/ 40 h 48"/>
                <a:gd name="T12" fmla="*/ 85 w 124"/>
                <a:gd name="T13" fmla="*/ 4 h 48"/>
                <a:gd name="T14" fmla="*/ 92 w 124"/>
                <a:gd name="T15" fmla="*/ 6 h 48"/>
                <a:gd name="T16" fmla="*/ 6 w 124"/>
                <a:gd name="T17" fmla="*/ 33 h 48"/>
                <a:gd name="T18" fmla="*/ 3 w 124"/>
                <a:gd name="T19" fmla="*/ 29 h 48"/>
                <a:gd name="T20" fmla="*/ 87 w 124"/>
                <a:gd name="T21" fmla="*/ 2 h 48"/>
                <a:gd name="T22" fmla="*/ 88 w 124"/>
                <a:gd name="T23" fmla="*/ 0 h 48"/>
                <a:gd name="T24" fmla="*/ 90 w 124"/>
                <a:gd name="T25" fmla="*/ 2 h 48"/>
                <a:gd name="T26" fmla="*/ 92 w 124"/>
                <a:gd name="T27" fmla="*/ 0 h 48"/>
                <a:gd name="T28" fmla="*/ 92 w 124"/>
                <a:gd name="T29" fmla="*/ 2 h 48"/>
                <a:gd name="T30" fmla="*/ 124 w 124"/>
                <a:gd name="T31" fmla="*/ 38 h 48"/>
                <a:gd name="T32" fmla="*/ 124 w 124"/>
                <a:gd name="T33" fmla="*/ 40 h 48"/>
                <a:gd name="T34" fmla="*/ 122 w 124"/>
                <a:gd name="T35" fmla="*/ 40 h 48"/>
                <a:gd name="T36" fmla="*/ 121 w 124"/>
                <a:gd name="T37" fmla="*/ 40 h 48"/>
                <a:gd name="T38" fmla="*/ 3 w 124"/>
                <a:gd name="T39" fmla="*/ 46 h 48"/>
                <a:gd name="T40" fmla="*/ 1 w 124"/>
                <a:gd name="T41" fmla="*/ 48 h 48"/>
                <a:gd name="T42" fmla="*/ 1 w 124"/>
                <a:gd name="T43" fmla="*/ 46 h 48"/>
                <a:gd name="T44" fmla="*/ 0 w 124"/>
                <a:gd name="T45" fmla="*/ 46 h 48"/>
                <a:gd name="T46" fmla="*/ 0 w 124"/>
                <a:gd name="T47" fmla="*/ 45 h 48"/>
                <a:gd name="T48" fmla="*/ 0 w 124"/>
                <a:gd name="T49" fmla="*/ 31 h 48"/>
                <a:gd name="T50" fmla="*/ 3 w 124"/>
                <a:gd name="T51" fmla="*/ 29 h 48"/>
                <a:gd name="T52" fmla="*/ 6 w 124"/>
                <a:gd name="T53" fmla="*/ 33 h 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4"/>
                <a:gd name="T82" fmla="*/ 0 h 48"/>
                <a:gd name="T83" fmla="*/ 124 w 124"/>
                <a:gd name="T84" fmla="*/ 48 h 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4" h="48">
                  <a:moveTo>
                    <a:pt x="6" y="33"/>
                  </a:moveTo>
                  <a:lnTo>
                    <a:pt x="6" y="31"/>
                  </a:lnTo>
                  <a:lnTo>
                    <a:pt x="6" y="46"/>
                  </a:lnTo>
                  <a:lnTo>
                    <a:pt x="1" y="43"/>
                  </a:lnTo>
                  <a:lnTo>
                    <a:pt x="121" y="36"/>
                  </a:lnTo>
                  <a:lnTo>
                    <a:pt x="117" y="40"/>
                  </a:lnTo>
                  <a:lnTo>
                    <a:pt x="85" y="4"/>
                  </a:lnTo>
                  <a:lnTo>
                    <a:pt x="92" y="6"/>
                  </a:lnTo>
                  <a:lnTo>
                    <a:pt x="6" y="33"/>
                  </a:lnTo>
                  <a:lnTo>
                    <a:pt x="3" y="29"/>
                  </a:lnTo>
                  <a:lnTo>
                    <a:pt x="87" y="2"/>
                  </a:lnTo>
                  <a:lnTo>
                    <a:pt x="88" y="0"/>
                  </a:lnTo>
                  <a:lnTo>
                    <a:pt x="90" y="2"/>
                  </a:lnTo>
                  <a:lnTo>
                    <a:pt x="92" y="0"/>
                  </a:lnTo>
                  <a:lnTo>
                    <a:pt x="92" y="2"/>
                  </a:lnTo>
                  <a:lnTo>
                    <a:pt x="124" y="38"/>
                  </a:lnTo>
                  <a:lnTo>
                    <a:pt x="124" y="40"/>
                  </a:lnTo>
                  <a:lnTo>
                    <a:pt x="122" y="40"/>
                  </a:lnTo>
                  <a:lnTo>
                    <a:pt x="121" y="40"/>
                  </a:lnTo>
                  <a:lnTo>
                    <a:pt x="3" y="46"/>
                  </a:lnTo>
                  <a:lnTo>
                    <a:pt x="1" y="48"/>
                  </a:lnTo>
                  <a:lnTo>
                    <a:pt x="1" y="46"/>
                  </a:lnTo>
                  <a:lnTo>
                    <a:pt x="0" y="46"/>
                  </a:lnTo>
                  <a:lnTo>
                    <a:pt x="0" y="45"/>
                  </a:lnTo>
                  <a:lnTo>
                    <a:pt x="0" y="31"/>
                  </a:lnTo>
                  <a:lnTo>
                    <a:pt x="3" y="29"/>
                  </a:lnTo>
                  <a:lnTo>
                    <a:pt x="6" y="33"/>
                  </a:lnTo>
                  <a:close/>
                </a:path>
              </a:pathLst>
            </a:custGeom>
            <a:solidFill>
              <a:srgbClr val="808080"/>
            </a:solidFill>
            <a:ln w="9525">
              <a:noFill/>
              <a:round/>
              <a:headEnd/>
              <a:tailEnd/>
            </a:ln>
          </p:spPr>
          <p:txBody>
            <a:bodyPr/>
            <a:lstStyle/>
            <a:p>
              <a:endParaRPr lang="en-US"/>
            </a:p>
          </p:txBody>
        </p:sp>
        <p:sp>
          <p:nvSpPr>
            <p:cNvPr id="704" name="Freeform 2875"/>
            <p:cNvSpPr>
              <a:spLocks/>
            </p:cNvSpPr>
            <p:nvPr/>
          </p:nvSpPr>
          <p:spPr bwMode="auto">
            <a:xfrm>
              <a:off x="3019" y="2891"/>
              <a:ext cx="148" cy="87"/>
            </a:xfrm>
            <a:custGeom>
              <a:avLst/>
              <a:gdLst>
                <a:gd name="T0" fmla="*/ 51 w 148"/>
                <a:gd name="T1" fmla="*/ 4 h 87"/>
                <a:gd name="T2" fmla="*/ 61 w 148"/>
                <a:gd name="T3" fmla="*/ 2 h 87"/>
                <a:gd name="T4" fmla="*/ 66 w 148"/>
                <a:gd name="T5" fmla="*/ 2 h 87"/>
                <a:gd name="T6" fmla="*/ 69 w 148"/>
                <a:gd name="T7" fmla="*/ 0 h 87"/>
                <a:gd name="T8" fmla="*/ 75 w 148"/>
                <a:gd name="T9" fmla="*/ 2 h 87"/>
                <a:gd name="T10" fmla="*/ 80 w 148"/>
                <a:gd name="T11" fmla="*/ 2 h 87"/>
                <a:gd name="T12" fmla="*/ 85 w 148"/>
                <a:gd name="T13" fmla="*/ 2 h 87"/>
                <a:gd name="T14" fmla="*/ 105 w 148"/>
                <a:gd name="T15" fmla="*/ 7 h 87"/>
                <a:gd name="T16" fmla="*/ 114 w 148"/>
                <a:gd name="T17" fmla="*/ 9 h 87"/>
                <a:gd name="T18" fmla="*/ 119 w 148"/>
                <a:gd name="T19" fmla="*/ 10 h 87"/>
                <a:gd name="T20" fmla="*/ 122 w 148"/>
                <a:gd name="T21" fmla="*/ 14 h 87"/>
                <a:gd name="T22" fmla="*/ 127 w 148"/>
                <a:gd name="T23" fmla="*/ 16 h 87"/>
                <a:gd name="T24" fmla="*/ 133 w 148"/>
                <a:gd name="T25" fmla="*/ 19 h 87"/>
                <a:gd name="T26" fmla="*/ 143 w 148"/>
                <a:gd name="T27" fmla="*/ 31 h 87"/>
                <a:gd name="T28" fmla="*/ 146 w 148"/>
                <a:gd name="T29" fmla="*/ 38 h 87"/>
                <a:gd name="T30" fmla="*/ 148 w 148"/>
                <a:gd name="T31" fmla="*/ 43 h 87"/>
                <a:gd name="T32" fmla="*/ 146 w 148"/>
                <a:gd name="T33" fmla="*/ 45 h 87"/>
                <a:gd name="T34" fmla="*/ 146 w 148"/>
                <a:gd name="T35" fmla="*/ 48 h 87"/>
                <a:gd name="T36" fmla="*/ 148 w 148"/>
                <a:gd name="T37" fmla="*/ 50 h 87"/>
                <a:gd name="T38" fmla="*/ 146 w 148"/>
                <a:gd name="T39" fmla="*/ 55 h 87"/>
                <a:gd name="T40" fmla="*/ 136 w 148"/>
                <a:gd name="T41" fmla="*/ 68 h 87"/>
                <a:gd name="T42" fmla="*/ 133 w 148"/>
                <a:gd name="T43" fmla="*/ 72 h 87"/>
                <a:gd name="T44" fmla="*/ 127 w 148"/>
                <a:gd name="T45" fmla="*/ 75 h 87"/>
                <a:gd name="T46" fmla="*/ 122 w 148"/>
                <a:gd name="T47" fmla="*/ 77 h 87"/>
                <a:gd name="T48" fmla="*/ 116 w 148"/>
                <a:gd name="T49" fmla="*/ 82 h 87"/>
                <a:gd name="T50" fmla="*/ 98 w 148"/>
                <a:gd name="T51" fmla="*/ 85 h 87"/>
                <a:gd name="T52" fmla="*/ 90 w 148"/>
                <a:gd name="T53" fmla="*/ 87 h 87"/>
                <a:gd name="T54" fmla="*/ 85 w 148"/>
                <a:gd name="T55" fmla="*/ 87 h 87"/>
                <a:gd name="T56" fmla="*/ 78 w 148"/>
                <a:gd name="T57" fmla="*/ 87 h 87"/>
                <a:gd name="T58" fmla="*/ 73 w 148"/>
                <a:gd name="T59" fmla="*/ 87 h 87"/>
                <a:gd name="T60" fmla="*/ 64 w 148"/>
                <a:gd name="T61" fmla="*/ 87 h 87"/>
                <a:gd name="T62" fmla="*/ 59 w 148"/>
                <a:gd name="T63" fmla="*/ 87 h 87"/>
                <a:gd name="T64" fmla="*/ 39 w 148"/>
                <a:gd name="T65" fmla="*/ 82 h 87"/>
                <a:gd name="T66" fmla="*/ 35 w 148"/>
                <a:gd name="T67" fmla="*/ 80 h 87"/>
                <a:gd name="T68" fmla="*/ 30 w 148"/>
                <a:gd name="T69" fmla="*/ 79 h 87"/>
                <a:gd name="T70" fmla="*/ 25 w 148"/>
                <a:gd name="T71" fmla="*/ 77 h 87"/>
                <a:gd name="T72" fmla="*/ 18 w 148"/>
                <a:gd name="T73" fmla="*/ 74 h 87"/>
                <a:gd name="T74" fmla="*/ 13 w 148"/>
                <a:gd name="T75" fmla="*/ 70 h 87"/>
                <a:gd name="T76" fmla="*/ 8 w 148"/>
                <a:gd name="T77" fmla="*/ 63 h 87"/>
                <a:gd name="T78" fmla="*/ 1 w 148"/>
                <a:gd name="T79" fmla="*/ 53 h 87"/>
                <a:gd name="T80" fmla="*/ 0 w 148"/>
                <a:gd name="T81" fmla="*/ 48 h 87"/>
                <a:gd name="T82" fmla="*/ 0 w 148"/>
                <a:gd name="T83" fmla="*/ 43 h 87"/>
                <a:gd name="T84" fmla="*/ 0 w 148"/>
                <a:gd name="T85" fmla="*/ 38 h 87"/>
                <a:gd name="T86" fmla="*/ 1 w 148"/>
                <a:gd name="T87" fmla="*/ 34 h 87"/>
                <a:gd name="T88" fmla="*/ 10 w 148"/>
                <a:gd name="T89" fmla="*/ 22 h 87"/>
                <a:gd name="T90" fmla="*/ 13 w 148"/>
                <a:gd name="T91" fmla="*/ 19 h 87"/>
                <a:gd name="T92" fmla="*/ 17 w 148"/>
                <a:gd name="T93" fmla="*/ 16 h 87"/>
                <a:gd name="T94" fmla="*/ 20 w 148"/>
                <a:gd name="T95" fmla="*/ 14 h 87"/>
                <a:gd name="T96" fmla="*/ 25 w 148"/>
                <a:gd name="T97" fmla="*/ 10 h 87"/>
                <a:gd name="T98" fmla="*/ 34 w 148"/>
                <a:gd name="T99" fmla="*/ 9 h 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8"/>
                <a:gd name="T151" fmla="*/ 0 h 87"/>
                <a:gd name="T152" fmla="*/ 148 w 148"/>
                <a:gd name="T153" fmla="*/ 87 h 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8" h="87">
                  <a:moveTo>
                    <a:pt x="42" y="5"/>
                  </a:moveTo>
                  <a:lnTo>
                    <a:pt x="49" y="4"/>
                  </a:lnTo>
                  <a:lnTo>
                    <a:pt x="51" y="4"/>
                  </a:lnTo>
                  <a:lnTo>
                    <a:pt x="56" y="4"/>
                  </a:lnTo>
                  <a:lnTo>
                    <a:pt x="59" y="2"/>
                  </a:lnTo>
                  <a:lnTo>
                    <a:pt x="61" y="2"/>
                  </a:lnTo>
                  <a:lnTo>
                    <a:pt x="63" y="2"/>
                  </a:lnTo>
                  <a:lnTo>
                    <a:pt x="64" y="2"/>
                  </a:lnTo>
                  <a:lnTo>
                    <a:pt x="66" y="2"/>
                  </a:lnTo>
                  <a:lnTo>
                    <a:pt x="68" y="0"/>
                  </a:lnTo>
                  <a:lnTo>
                    <a:pt x="69" y="2"/>
                  </a:lnTo>
                  <a:lnTo>
                    <a:pt x="69" y="0"/>
                  </a:lnTo>
                  <a:lnTo>
                    <a:pt x="71" y="2"/>
                  </a:lnTo>
                  <a:lnTo>
                    <a:pt x="73" y="2"/>
                  </a:lnTo>
                  <a:lnTo>
                    <a:pt x="75" y="2"/>
                  </a:lnTo>
                  <a:lnTo>
                    <a:pt x="76" y="2"/>
                  </a:lnTo>
                  <a:lnTo>
                    <a:pt x="76" y="0"/>
                  </a:lnTo>
                  <a:lnTo>
                    <a:pt x="80" y="2"/>
                  </a:lnTo>
                  <a:lnTo>
                    <a:pt x="81" y="2"/>
                  </a:lnTo>
                  <a:lnTo>
                    <a:pt x="83" y="2"/>
                  </a:lnTo>
                  <a:lnTo>
                    <a:pt x="85" y="2"/>
                  </a:lnTo>
                  <a:lnTo>
                    <a:pt x="85" y="4"/>
                  </a:lnTo>
                  <a:lnTo>
                    <a:pt x="87" y="2"/>
                  </a:lnTo>
                  <a:lnTo>
                    <a:pt x="105" y="7"/>
                  </a:lnTo>
                  <a:lnTo>
                    <a:pt x="109" y="7"/>
                  </a:lnTo>
                  <a:lnTo>
                    <a:pt x="110" y="9"/>
                  </a:lnTo>
                  <a:lnTo>
                    <a:pt x="114" y="9"/>
                  </a:lnTo>
                  <a:lnTo>
                    <a:pt x="116" y="10"/>
                  </a:lnTo>
                  <a:lnTo>
                    <a:pt x="117" y="10"/>
                  </a:lnTo>
                  <a:lnTo>
                    <a:pt x="119" y="10"/>
                  </a:lnTo>
                  <a:lnTo>
                    <a:pt x="121" y="12"/>
                  </a:lnTo>
                  <a:lnTo>
                    <a:pt x="122" y="12"/>
                  </a:lnTo>
                  <a:lnTo>
                    <a:pt x="122" y="14"/>
                  </a:lnTo>
                  <a:lnTo>
                    <a:pt x="124" y="14"/>
                  </a:lnTo>
                  <a:lnTo>
                    <a:pt x="126" y="16"/>
                  </a:lnTo>
                  <a:lnTo>
                    <a:pt x="127" y="16"/>
                  </a:lnTo>
                  <a:lnTo>
                    <a:pt x="129" y="17"/>
                  </a:lnTo>
                  <a:lnTo>
                    <a:pt x="131" y="19"/>
                  </a:lnTo>
                  <a:lnTo>
                    <a:pt x="133" y="19"/>
                  </a:lnTo>
                  <a:lnTo>
                    <a:pt x="136" y="22"/>
                  </a:lnTo>
                  <a:lnTo>
                    <a:pt x="141" y="27"/>
                  </a:lnTo>
                  <a:lnTo>
                    <a:pt x="143" y="31"/>
                  </a:lnTo>
                  <a:lnTo>
                    <a:pt x="143" y="33"/>
                  </a:lnTo>
                  <a:lnTo>
                    <a:pt x="146" y="36"/>
                  </a:lnTo>
                  <a:lnTo>
                    <a:pt x="146" y="38"/>
                  </a:lnTo>
                  <a:lnTo>
                    <a:pt x="146" y="39"/>
                  </a:lnTo>
                  <a:lnTo>
                    <a:pt x="146" y="41"/>
                  </a:lnTo>
                  <a:lnTo>
                    <a:pt x="148" y="43"/>
                  </a:lnTo>
                  <a:lnTo>
                    <a:pt x="146" y="43"/>
                  </a:lnTo>
                  <a:lnTo>
                    <a:pt x="148" y="45"/>
                  </a:lnTo>
                  <a:lnTo>
                    <a:pt x="146" y="45"/>
                  </a:lnTo>
                  <a:lnTo>
                    <a:pt x="148" y="45"/>
                  </a:lnTo>
                  <a:lnTo>
                    <a:pt x="148" y="46"/>
                  </a:lnTo>
                  <a:lnTo>
                    <a:pt x="146" y="48"/>
                  </a:lnTo>
                  <a:lnTo>
                    <a:pt x="148" y="48"/>
                  </a:lnTo>
                  <a:lnTo>
                    <a:pt x="146" y="48"/>
                  </a:lnTo>
                  <a:lnTo>
                    <a:pt x="148" y="50"/>
                  </a:lnTo>
                  <a:lnTo>
                    <a:pt x="146" y="51"/>
                  </a:lnTo>
                  <a:lnTo>
                    <a:pt x="146" y="53"/>
                  </a:lnTo>
                  <a:lnTo>
                    <a:pt x="146" y="55"/>
                  </a:lnTo>
                  <a:lnTo>
                    <a:pt x="139" y="67"/>
                  </a:lnTo>
                  <a:lnTo>
                    <a:pt x="138" y="67"/>
                  </a:lnTo>
                  <a:lnTo>
                    <a:pt x="136" y="68"/>
                  </a:lnTo>
                  <a:lnTo>
                    <a:pt x="136" y="70"/>
                  </a:lnTo>
                  <a:lnTo>
                    <a:pt x="134" y="72"/>
                  </a:lnTo>
                  <a:lnTo>
                    <a:pt x="133" y="72"/>
                  </a:lnTo>
                  <a:lnTo>
                    <a:pt x="131" y="72"/>
                  </a:lnTo>
                  <a:lnTo>
                    <a:pt x="129" y="74"/>
                  </a:lnTo>
                  <a:lnTo>
                    <a:pt x="127" y="75"/>
                  </a:lnTo>
                  <a:lnTo>
                    <a:pt x="126" y="75"/>
                  </a:lnTo>
                  <a:lnTo>
                    <a:pt x="124" y="77"/>
                  </a:lnTo>
                  <a:lnTo>
                    <a:pt x="122" y="77"/>
                  </a:lnTo>
                  <a:lnTo>
                    <a:pt x="122" y="79"/>
                  </a:lnTo>
                  <a:lnTo>
                    <a:pt x="119" y="79"/>
                  </a:lnTo>
                  <a:lnTo>
                    <a:pt x="116" y="82"/>
                  </a:lnTo>
                  <a:lnTo>
                    <a:pt x="114" y="82"/>
                  </a:lnTo>
                  <a:lnTo>
                    <a:pt x="105" y="84"/>
                  </a:lnTo>
                  <a:lnTo>
                    <a:pt x="98" y="85"/>
                  </a:lnTo>
                  <a:lnTo>
                    <a:pt x="97" y="85"/>
                  </a:lnTo>
                  <a:lnTo>
                    <a:pt x="92" y="87"/>
                  </a:lnTo>
                  <a:lnTo>
                    <a:pt x="90" y="87"/>
                  </a:lnTo>
                  <a:lnTo>
                    <a:pt x="88" y="87"/>
                  </a:lnTo>
                  <a:lnTo>
                    <a:pt x="87" y="87"/>
                  </a:lnTo>
                  <a:lnTo>
                    <a:pt x="85" y="87"/>
                  </a:lnTo>
                  <a:lnTo>
                    <a:pt x="83" y="87"/>
                  </a:lnTo>
                  <a:lnTo>
                    <a:pt x="80" y="87"/>
                  </a:lnTo>
                  <a:lnTo>
                    <a:pt x="78" y="87"/>
                  </a:lnTo>
                  <a:lnTo>
                    <a:pt x="76" y="87"/>
                  </a:lnTo>
                  <a:lnTo>
                    <a:pt x="75" y="87"/>
                  </a:lnTo>
                  <a:lnTo>
                    <a:pt x="73" y="87"/>
                  </a:lnTo>
                  <a:lnTo>
                    <a:pt x="69" y="87"/>
                  </a:lnTo>
                  <a:lnTo>
                    <a:pt x="66" y="87"/>
                  </a:lnTo>
                  <a:lnTo>
                    <a:pt x="64" y="87"/>
                  </a:lnTo>
                  <a:lnTo>
                    <a:pt x="63" y="87"/>
                  </a:lnTo>
                  <a:lnTo>
                    <a:pt x="61" y="87"/>
                  </a:lnTo>
                  <a:lnTo>
                    <a:pt x="59" y="87"/>
                  </a:lnTo>
                  <a:lnTo>
                    <a:pt x="42" y="84"/>
                  </a:lnTo>
                  <a:lnTo>
                    <a:pt x="42" y="82"/>
                  </a:lnTo>
                  <a:lnTo>
                    <a:pt x="39" y="82"/>
                  </a:lnTo>
                  <a:lnTo>
                    <a:pt x="37" y="82"/>
                  </a:lnTo>
                  <a:lnTo>
                    <a:pt x="35" y="82"/>
                  </a:lnTo>
                  <a:lnTo>
                    <a:pt x="35" y="80"/>
                  </a:lnTo>
                  <a:lnTo>
                    <a:pt x="34" y="80"/>
                  </a:lnTo>
                  <a:lnTo>
                    <a:pt x="32" y="79"/>
                  </a:lnTo>
                  <a:lnTo>
                    <a:pt x="30" y="79"/>
                  </a:lnTo>
                  <a:lnTo>
                    <a:pt x="29" y="77"/>
                  </a:lnTo>
                  <a:lnTo>
                    <a:pt x="27" y="77"/>
                  </a:lnTo>
                  <a:lnTo>
                    <a:pt x="25" y="77"/>
                  </a:lnTo>
                  <a:lnTo>
                    <a:pt x="23" y="75"/>
                  </a:lnTo>
                  <a:lnTo>
                    <a:pt x="20" y="74"/>
                  </a:lnTo>
                  <a:lnTo>
                    <a:pt x="18" y="74"/>
                  </a:lnTo>
                  <a:lnTo>
                    <a:pt x="17" y="72"/>
                  </a:lnTo>
                  <a:lnTo>
                    <a:pt x="15" y="70"/>
                  </a:lnTo>
                  <a:lnTo>
                    <a:pt x="13" y="70"/>
                  </a:lnTo>
                  <a:lnTo>
                    <a:pt x="12" y="67"/>
                  </a:lnTo>
                  <a:lnTo>
                    <a:pt x="10" y="67"/>
                  </a:lnTo>
                  <a:lnTo>
                    <a:pt x="8" y="63"/>
                  </a:lnTo>
                  <a:lnTo>
                    <a:pt x="3" y="58"/>
                  </a:lnTo>
                  <a:lnTo>
                    <a:pt x="1" y="55"/>
                  </a:lnTo>
                  <a:lnTo>
                    <a:pt x="1" y="53"/>
                  </a:lnTo>
                  <a:lnTo>
                    <a:pt x="1" y="51"/>
                  </a:lnTo>
                  <a:lnTo>
                    <a:pt x="0" y="50"/>
                  </a:lnTo>
                  <a:lnTo>
                    <a:pt x="0" y="48"/>
                  </a:lnTo>
                  <a:lnTo>
                    <a:pt x="0" y="46"/>
                  </a:lnTo>
                  <a:lnTo>
                    <a:pt x="0" y="45"/>
                  </a:lnTo>
                  <a:lnTo>
                    <a:pt x="0" y="43"/>
                  </a:lnTo>
                  <a:lnTo>
                    <a:pt x="0" y="41"/>
                  </a:lnTo>
                  <a:lnTo>
                    <a:pt x="0" y="39"/>
                  </a:lnTo>
                  <a:lnTo>
                    <a:pt x="0" y="38"/>
                  </a:lnTo>
                  <a:lnTo>
                    <a:pt x="0" y="36"/>
                  </a:lnTo>
                  <a:lnTo>
                    <a:pt x="1" y="36"/>
                  </a:lnTo>
                  <a:lnTo>
                    <a:pt x="1" y="34"/>
                  </a:lnTo>
                  <a:lnTo>
                    <a:pt x="1" y="33"/>
                  </a:lnTo>
                  <a:lnTo>
                    <a:pt x="8" y="22"/>
                  </a:lnTo>
                  <a:lnTo>
                    <a:pt x="10" y="22"/>
                  </a:lnTo>
                  <a:lnTo>
                    <a:pt x="10" y="21"/>
                  </a:lnTo>
                  <a:lnTo>
                    <a:pt x="12" y="21"/>
                  </a:lnTo>
                  <a:lnTo>
                    <a:pt x="13" y="19"/>
                  </a:lnTo>
                  <a:lnTo>
                    <a:pt x="15" y="17"/>
                  </a:lnTo>
                  <a:lnTo>
                    <a:pt x="17" y="17"/>
                  </a:lnTo>
                  <a:lnTo>
                    <a:pt x="17" y="16"/>
                  </a:lnTo>
                  <a:lnTo>
                    <a:pt x="18" y="16"/>
                  </a:lnTo>
                  <a:lnTo>
                    <a:pt x="18" y="14"/>
                  </a:lnTo>
                  <a:lnTo>
                    <a:pt x="20" y="14"/>
                  </a:lnTo>
                  <a:lnTo>
                    <a:pt x="22" y="12"/>
                  </a:lnTo>
                  <a:lnTo>
                    <a:pt x="23" y="12"/>
                  </a:lnTo>
                  <a:lnTo>
                    <a:pt x="25" y="10"/>
                  </a:lnTo>
                  <a:lnTo>
                    <a:pt x="29" y="10"/>
                  </a:lnTo>
                  <a:lnTo>
                    <a:pt x="29" y="9"/>
                  </a:lnTo>
                  <a:lnTo>
                    <a:pt x="34" y="9"/>
                  </a:lnTo>
                  <a:lnTo>
                    <a:pt x="34" y="7"/>
                  </a:lnTo>
                  <a:lnTo>
                    <a:pt x="42" y="5"/>
                  </a:lnTo>
                  <a:close/>
                </a:path>
              </a:pathLst>
            </a:custGeom>
            <a:solidFill>
              <a:srgbClr val="808080"/>
            </a:solidFill>
            <a:ln w="9525">
              <a:noFill/>
              <a:round/>
              <a:headEnd/>
              <a:tailEnd/>
            </a:ln>
          </p:spPr>
          <p:txBody>
            <a:bodyPr/>
            <a:lstStyle/>
            <a:p>
              <a:endParaRPr lang="en-US"/>
            </a:p>
          </p:txBody>
        </p:sp>
        <p:sp>
          <p:nvSpPr>
            <p:cNvPr id="705" name="Freeform 2876"/>
            <p:cNvSpPr>
              <a:spLocks/>
            </p:cNvSpPr>
            <p:nvPr/>
          </p:nvSpPr>
          <p:spPr bwMode="auto">
            <a:xfrm>
              <a:off x="3020" y="2874"/>
              <a:ext cx="155" cy="91"/>
            </a:xfrm>
            <a:custGeom>
              <a:avLst/>
              <a:gdLst>
                <a:gd name="T0" fmla="*/ 154 w 155"/>
                <a:gd name="T1" fmla="*/ 38 h 91"/>
                <a:gd name="T2" fmla="*/ 155 w 155"/>
                <a:gd name="T3" fmla="*/ 46 h 91"/>
                <a:gd name="T4" fmla="*/ 154 w 155"/>
                <a:gd name="T5" fmla="*/ 55 h 91"/>
                <a:gd name="T6" fmla="*/ 145 w 155"/>
                <a:gd name="T7" fmla="*/ 70 h 91"/>
                <a:gd name="T8" fmla="*/ 137 w 155"/>
                <a:gd name="T9" fmla="*/ 75 h 91"/>
                <a:gd name="T10" fmla="*/ 126 w 155"/>
                <a:gd name="T11" fmla="*/ 82 h 91"/>
                <a:gd name="T12" fmla="*/ 115 w 155"/>
                <a:gd name="T13" fmla="*/ 87 h 91"/>
                <a:gd name="T14" fmla="*/ 91 w 155"/>
                <a:gd name="T15" fmla="*/ 89 h 91"/>
                <a:gd name="T16" fmla="*/ 75 w 155"/>
                <a:gd name="T17" fmla="*/ 89 h 91"/>
                <a:gd name="T18" fmla="*/ 46 w 155"/>
                <a:gd name="T19" fmla="*/ 85 h 91"/>
                <a:gd name="T20" fmla="*/ 34 w 155"/>
                <a:gd name="T21" fmla="*/ 82 h 91"/>
                <a:gd name="T22" fmla="*/ 19 w 155"/>
                <a:gd name="T23" fmla="*/ 73 h 91"/>
                <a:gd name="T24" fmla="*/ 9 w 155"/>
                <a:gd name="T25" fmla="*/ 63 h 91"/>
                <a:gd name="T26" fmla="*/ 4 w 155"/>
                <a:gd name="T27" fmla="*/ 55 h 91"/>
                <a:gd name="T28" fmla="*/ 0 w 155"/>
                <a:gd name="T29" fmla="*/ 46 h 91"/>
                <a:gd name="T30" fmla="*/ 2 w 155"/>
                <a:gd name="T31" fmla="*/ 36 h 91"/>
                <a:gd name="T32" fmla="*/ 14 w 155"/>
                <a:gd name="T33" fmla="*/ 19 h 91"/>
                <a:gd name="T34" fmla="*/ 22 w 155"/>
                <a:gd name="T35" fmla="*/ 14 h 91"/>
                <a:gd name="T36" fmla="*/ 34 w 155"/>
                <a:gd name="T37" fmla="*/ 7 h 91"/>
                <a:gd name="T38" fmla="*/ 60 w 155"/>
                <a:gd name="T39" fmla="*/ 2 h 91"/>
                <a:gd name="T40" fmla="*/ 79 w 155"/>
                <a:gd name="T41" fmla="*/ 0 h 91"/>
                <a:gd name="T42" fmla="*/ 94 w 155"/>
                <a:gd name="T43" fmla="*/ 2 h 91"/>
                <a:gd name="T44" fmla="*/ 118 w 155"/>
                <a:gd name="T45" fmla="*/ 7 h 91"/>
                <a:gd name="T46" fmla="*/ 130 w 155"/>
                <a:gd name="T47" fmla="*/ 12 h 91"/>
                <a:gd name="T48" fmla="*/ 140 w 155"/>
                <a:gd name="T49" fmla="*/ 19 h 91"/>
                <a:gd name="T50" fmla="*/ 137 w 155"/>
                <a:gd name="T51" fmla="*/ 24 h 91"/>
                <a:gd name="T52" fmla="*/ 128 w 155"/>
                <a:gd name="T53" fmla="*/ 17 h 91"/>
                <a:gd name="T54" fmla="*/ 116 w 155"/>
                <a:gd name="T55" fmla="*/ 12 h 91"/>
                <a:gd name="T56" fmla="*/ 104 w 155"/>
                <a:gd name="T57" fmla="*/ 7 h 91"/>
                <a:gd name="T58" fmla="*/ 86 w 155"/>
                <a:gd name="T59" fmla="*/ 5 h 91"/>
                <a:gd name="T60" fmla="*/ 68 w 155"/>
                <a:gd name="T61" fmla="*/ 5 h 91"/>
                <a:gd name="T62" fmla="*/ 55 w 155"/>
                <a:gd name="T63" fmla="*/ 7 h 91"/>
                <a:gd name="T64" fmla="*/ 34 w 155"/>
                <a:gd name="T65" fmla="*/ 14 h 91"/>
                <a:gd name="T66" fmla="*/ 24 w 155"/>
                <a:gd name="T67" fmla="*/ 19 h 91"/>
                <a:gd name="T68" fmla="*/ 14 w 155"/>
                <a:gd name="T69" fmla="*/ 27 h 91"/>
                <a:gd name="T70" fmla="*/ 9 w 155"/>
                <a:gd name="T71" fmla="*/ 38 h 91"/>
                <a:gd name="T72" fmla="*/ 9 w 155"/>
                <a:gd name="T73" fmla="*/ 48 h 91"/>
                <a:gd name="T74" fmla="*/ 11 w 155"/>
                <a:gd name="T75" fmla="*/ 56 h 91"/>
                <a:gd name="T76" fmla="*/ 21 w 155"/>
                <a:gd name="T77" fmla="*/ 67 h 91"/>
                <a:gd name="T78" fmla="*/ 31 w 155"/>
                <a:gd name="T79" fmla="*/ 75 h 91"/>
                <a:gd name="T80" fmla="*/ 45 w 155"/>
                <a:gd name="T81" fmla="*/ 79 h 91"/>
                <a:gd name="T82" fmla="*/ 62 w 155"/>
                <a:gd name="T83" fmla="*/ 84 h 91"/>
                <a:gd name="T84" fmla="*/ 79 w 155"/>
                <a:gd name="T85" fmla="*/ 85 h 91"/>
                <a:gd name="T86" fmla="*/ 97 w 155"/>
                <a:gd name="T87" fmla="*/ 85 h 91"/>
                <a:gd name="T88" fmla="*/ 109 w 155"/>
                <a:gd name="T89" fmla="*/ 82 h 91"/>
                <a:gd name="T90" fmla="*/ 125 w 155"/>
                <a:gd name="T91" fmla="*/ 77 h 91"/>
                <a:gd name="T92" fmla="*/ 135 w 155"/>
                <a:gd name="T93" fmla="*/ 72 h 91"/>
                <a:gd name="T94" fmla="*/ 140 w 155"/>
                <a:gd name="T95" fmla="*/ 65 h 91"/>
                <a:gd name="T96" fmla="*/ 147 w 155"/>
                <a:gd name="T97" fmla="*/ 55 h 91"/>
                <a:gd name="T98" fmla="*/ 149 w 155"/>
                <a:gd name="T99" fmla="*/ 46 h 91"/>
                <a:gd name="T100" fmla="*/ 147 w 155"/>
                <a:gd name="T101" fmla="*/ 36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5"/>
                <a:gd name="T154" fmla="*/ 0 h 91"/>
                <a:gd name="T155" fmla="*/ 155 w 155"/>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5" h="91">
                  <a:moveTo>
                    <a:pt x="147" y="27"/>
                  </a:moveTo>
                  <a:lnTo>
                    <a:pt x="154" y="33"/>
                  </a:lnTo>
                  <a:lnTo>
                    <a:pt x="154" y="36"/>
                  </a:lnTo>
                  <a:lnTo>
                    <a:pt x="154" y="38"/>
                  </a:lnTo>
                  <a:lnTo>
                    <a:pt x="155" y="39"/>
                  </a:lnTo>
                  <a:lnTo>
                    <a:pt x="155" y="41"/>
                  </a:lnTo>
                  <a:lnTo>
                    <a:pt x="155" y="44"/>
                  </a:lnTo>
                  <a:lnTo>
                    <a:pt x="155" y="46"/>
                  </a:lnTo>
                  <a:lnTo>
                    <a:pt x="155" y="50"/>
                  </a:lnTo>
                  <a:lnTo>
                    <a:pt x="155" y="51"/>
                  </a:lnTo>
                  <a:lnTo>
                    <a:pt x="155" y="53"/>
                  </a:lnTo>
                  <a:lnTo>
                    <a:pt x="154" y="55"/>
                  </a:lnTo>
                  <a:lnTo>
                    <a:pt x="154" y="56"/>
                  </a:lnTo>
                  <a:lnTo>
                    <a:pt x="149" y="65"/>
                  </a:lnTo>
                  <a:lnTo>
                    <a:pt x="147" y="67"/>
                  </a:lnTo>
                  <a:lnTo>
                    <a:pt x="145" y="70"/>
                  </a:lnTo>
                  <a:lnTo>
                    <a:pt x="144" y="70"/>
                  </a:lnTo>
                  <a:lnTo>
                    <a:pt x="142" y="72"/>
                  </a:lnTo>
                  <a:lnTo>
                    <a:pt x="140" y="73"/>
                  </a:lnTo>
                  <a:lnTo>
                    <a:pt x="137" y="75"/>
                  </a:lnTo>
                  <a:lnTo>
                    <a:pt x="135" y="77"/>
                  </a:lnTo>
                  <a:lnTo>
                    <a:pt x="132" y="79"/>
                  </a:lnTo>
                  <a:lnTo>
                    <a:pt x="128" y="80"/>
                  </a:lnTo>
                  <a:lnTo>
                    <a:pt x="126" y="82"/>
                  </a:lnTo>
                  <a:lnTo>
                    <a:pt x="123" y="82"/>
                  </a:lnTo>
                  <a:lnTo>
                    <a:pt x="118" y="85"/>
                  </a:lnTo>
                  <a:lnTo>
                    <a:pt x="115" y="85"/>
                  </a:lnTo>
                  <a:lnTo>
                    <a:pt x="115" y="87"/>
                  </a:lnTo>
                  <a:lnTo>
                    <a:pt x="106" y="87"/>
                  </a:lnTo>
                  <a:lnTo>
                    <a:pt x="101" y="89"/>
                  </a:lnTo>
                  <a:lnTo>
                    <a:pt x="97" y="89"/>
                  </a:lnTo>
                  <a:lnTo>
                    <a:pt x="91" y="89"/>
                  </a:lnTo>
                  <a:lnTo>
                    <a:pt x="87" y="89"/>
                  </a:lnTo>
                  <a:lnTo>
                    <a:pt x="82" y="91"/>
                  </a:lnTo>
                  <a:lnTo>
                    <a:pt x="79" y="89"/>
                  </a:lnTo>
                  <a:lnTo>
                    <a:pt x="75" y="89"/>
                  </a:lnTo>
                  <a:lnTo>
                    <a:pt x="74" y="89"/>
                  </a:lnTo>
                  <a:lnTo>
                    <a:pt x="63" y="89"/>
                  </a:lnTo>
                  <a:lnTo>
                    <a:pt x="60" y="89"/>
                  </a:lnTo>
                  <a:lnTo>
                    <a:pt x="46" y="85"/>
                  </a:lnTo>
                  <a:lnTo>
                    <a:pt x="43" y="84"/>
                  </a:lnTo>
                  <a:lnTo>
                    <a:pt x="41" y="82"/>
                  </a:lnTo>
                  <a:lnTo>
                    <a:pt x="36" y="82"/>
                  </a:lnTo>
                  <a:lnTo>
                    <a:pt x="34" y="82"/>
                  </a:lnTo>
                  <a:lnTo>
                    <a:pt x="31" y="79"/>
                  </a:lnTo>
                  <a:lnTo>
                    <a:pt x="28" y="77"/>
                  </a:lnTo>
                  <a:lnTo>
                    <a:pt x="21" y="75"/>
                  </a:lnTo>
                  <a:lnTo>
                    <a:pt x="19" y="73"/>
                  </a:lnTo>
                  <a:lnTo>
                    <a:pt x="16" y="72"/>
                  </a:lnTo>
                  <a:lnTo>
                    <a:pt x="14" y="70"/>
                  </a:lnTo>
                  <a:lnTo>
                    <a:pt x="11" y="65"/>
                  </a:lnTo>
                  <a:lnTo>
                    <a:pt x="9" y="63"/>
                  </a:lnTo>
                  <a:lnTo>
                    <a:pt x="7" y="63"/>
                  </a:lnTo>
                  <a:lnTo>
                    <a:pt x="7" y="62"/>
                  </a:lnTo>
                  <a:lnTo>
                    <a:pt x="4" y="58"/>
                  </a:lnTo>
                  <a:lnTo>
                    <a:pt x="4" y="55"/>
                  </a:lnTo>
                  <a:lnTo>
                    <a:pt x="2" y="53"/>
                  </a:lnTo>
                  <a:lnTo>
                    <a:pt x="0" y="50"/>
                  </a:lnTo>
                  <a:lnTo>
                    <a:pt x="2" y="48"/>
                  </a:lnTo>
                  <a:lnTo>
                    <a:pt x="0" y="46"/>
                  </a:lnTo>
                  <a:lnTo>
                    <a:pt x="0" y="41"/>
                  </a:lnTo>
                  <a:lnTo>
                    <a:pt x="2" y="39"/>
                  </a:lnTo>
                  <a:lnTo>
                    <a:pt x="2" y="38"/>
                  </a:lnTo>
                  <a:lnTo>
                    <a:pt x="2" y="36"/>
                  </a:lnTo>
                  <a:lnTo>
                    <a:pt x="4" y="34"/>
                  </a:lnTo>
                  <a:lnTo>
                    <a:pt x="9" y="26"/>
                  </a:lnTo>
                  <a:lnTo>
                    <a:pt x="11" y="24"/>
                  </a:lnTo>
                  <a:lnTo>
                    <a:pt x="14" y="19"/>
                  </a:lnTo>
                  <a:lnTo>
                    <a:pt x="16" y="17"/>
                  </a:lnTo>
                  <a:lnTo>
                    <a:pt x="19" y="17"/>
                  </a:lnTo>
                  <a:lnTo>
                    <a:pt x="21" y="14"/>
                  </a:lnTo>
                  <a:lnTo>
                    <a:pt x="22" y="14"/>
                  </a:lnTo>
                  <a:lnTo>
                    <a:pt x="28" y="12"/>
                  </a:lnTo>
                  <a:lnTo>
                    <a:pt x="29" y="10"/>
                  </a:lnTo>
                  <a:lnTo>
                    <a:pt x="31" y="9"/>
                  </a:lnTo>
                  <a:lnTo>
                    <a:pt x="34" y="7"/>
                  </a:lnTo>
                  <a:lnTo>
                    <a:pt x="38" y="7"/>
                  </a:lnTo>
                  <a:lnTo>
                    <a:pt x="51" y="2"/>
                  </a:lnTo>
                  <a:lnTo>
                    <a:pt x="55" y="2"/>
                  </a:lnTo>
                  <a:lnTo>
                    <a:pt x="60" y="2"/>
                  </a:lnTo>
                  <a:lnTo>
                    <a:pt x="63" y="2"/>
                  </a:lnTo>
                  <a:lnTo>
                    <a:pt x="67" y="2"/>
                  </a:lnTo>
                  <a:lnTo>
                    <a:pt x="72" y="0"/>
                  </a:lnTo>
                  <a:lnTo>
                    <a:pt x="79" y="0"/>
                  </a:lnTo>
                  <a:lnTo>
                    <a:pt x="80" y="0"/>
                  </a:lnTo>
                  <a:lnTo>
                    <a:pt x="87" y="0"/>
                  </a:lnTo>
                  <a:lnTo>
                    <a:pt x="89" y="2"/>
                  </a:lnTo>
                  <a:lnTo>
                    <a:pt x="94" y="2"/>
                  </a:lnTo>
                  <a:lnTo>
                    <a:pt x="97" y="2"/>
                  </a:lnTo>
                  <a:lnTo>
                    <a:pt x="113" y="5"/>
                  </a:lnTo>
                  <a:lnTo>
                    <a:pt x="115" y="7"/>
                  </a:lnTo>
                  <a:lnTo>
                    <a:pt x="118" y="7"/>
                  </a:lnTo>
                  <a:lnTo>
                    <a:pt x="121" y="9"/>
                  </a:lnTo>
                  <a:lnTo>
                    <a:pt x="123" y="10"/>
                  </a:lnTo>
                  <a:lnTo>
                    <a:pt x="126" y="12"/>
                  </a:lnTo>
                  <a:lnTo>
                    <a:pt x="130" y="12"/>
                  </a:lnTo>
                  <a:lnTo>
                    <a:pt x="133" y="14"/>
                  </a:lnTo>
                  <a:lnTo>
                    <a:pt x="135" y="15"/>
                  </a:lnTo>
                  <a:lnTo>
                    <a:pt x="138" y="17"/>
                  </a:lnTo>
                  <a:lnTo>
                    <a:pt x="140" y="19"/>
                  </a:lnTo>
                  <a:lnTo>
                    <a:pt x="144" y="21"/>
                  </a:lnTo>
                  <a:lnTo>
                    <a:pt x="147" y="27"/>
                  </a:lnTo>
                  <a:lnTo>
                    <a:pt x="142" y="29"/>
                  </a:lnTo>
                  <a:lnTo>
                    <a:pt x="137" y="24"/>
                  </a:lnTo>
                  <a:lnTo>
                    <a:pt x="135" y="22"/>
                  </a:lnTo>
                  <a:lnTo>
                    <a:pt x="133" y="21"/>
                  </a:lnTo>
                  <a:lnTo>
                    <a:pt x="130" y="19"/>
                  </a:lnTo>
                  <a:lnTo>
                    <a:pt x="128" y="17"/>
                  </a:lnTo>
                  <a:lnTo>
                    <a:pt x="125" y="17"/>
                  </a:lnTo>
                  <a:lnTo>
                    <a:pt x="123" y="14"/>
                  </a:lnTo>
                  <a:lnTo>
                    <a:pt x="118" y="14"/>
                  </a:lnTo>
                  <a:lnTo>
                    <a:pt x="116" y="12"/>
                  </a:lnTo>
                  <a:lnTo>
                    <a:pt x="115" y="10"/>
                  </a:lnTo>
                  <a:lnTo>
                    <a:pt x="111" y="10"/>
                  </a:lnTo>
                  <a:lnTo>
                    <a:pt x="108" y="10"/>
                  </a:lnTo>
                  <a:lnTo>
                    <a:pt x="104" y="7"/>
                  </a:lnTo>
                  <a:lnTo>
                    <a:pt x="94" y="7"/>
                  </a:lnTo>
                  <a:lnTo>
                    <a:pt x="92" y="7"/>
                  </a:lnTo>
                  <a:lnTo>
                    <a:pt x="87" y="7"/>
                  </a:lnTo>
                  <a:lnTo>
                    <a:pt x="86" y="5"/>
                  </a:lnTo>
                  <a:lnTo>
                    <a:pt x="80" y="5"/>
                  </a:lnTo>
                  <a:lnTo>
                    <a:pt x="77" y="5"/>
                  </a:lnTo>
                  <a:lnTo>
                    <a:pt x="72" y="5"/>
                  </a:lnTo>
                  <a:lnTo>
                    <a:pt x="68" y="5"/>
                  </a:lnTo>
                  <a:lnTo>
                    <a:pt x="65" y="5"/>
                  </a:lnTo>
                  <a:lnTo>
                    <a:pt x="60" y="7"/>
                  </a:lnTo>
                  <a:lnTo>
                    <a:pt x="58" y="7"/>
                  </a:lnTo>
                  <a:lnTo>
                    <a:pt x="55" y="7"/>
                  </a:lnTo>
                  <a:lnTo>
                    <a:pt x="41" y="10"/>
                  </a:lnTo>
                  <a:lnTo>
                    <a:pt x="40" y="12"/>
                  </a:lnTo>
                  <a:lnTo>
                    <a:pt x="34" y="12"/>
                  </a:lnTo>
                  <a:lnTo>
                    <a:pt x="34" y="14"/>
                  </a:lnTo>
                  <a:lnTo>
                    <a:pt x="31" y="15"/>
                  </a:lnTo>
                  <a:lnTo>
                    <a:pt x="29" y="17"/>
                  </a:lnTo>
                  <a:lnTo>
                    <a:pt x="28" y="17"/>
                  </a:lnTo>
                  <a:lnTo>
                    <a:pt x="24" y="19"/>
                  </a:lnTo>
                  <a:lnTo>
                    <a:pt x="22" y="21"/>
                  </a:lnTo>
                  <a:lnTo>
                    <a:pt x="21" y="22"/>
                  </a:lnTo>
                  <a:lnTo>
                    <a:pt x="16" y="26"/>
                  </a:lnTo>
                  <a:lnTo>
                    <a:pt x="14" y="27"/>
                  </a:lnTo>
                  <a:lnTo>
                    <a:pt x="11" y="33"/>
                  </a:lnTo>
                  <a:lnTo>
                    <a:pt x="11" y="34"/>
                  </a:lnTo>
                  <a:lnTo>
                    <a:pt x="11" y="36"/>
                  </a:lnTo>
                  <a:lnTo>
                    <a:pt x="9" y="38"/>
                  </a:lnTo>
                  <a:lnTo>
                    <a:pt x="11" y="39"/>
                  </a:lnTo>
                  <a:lnTo>
                    <a:pt x="9" y="41"/>
                  </a:lnTo>
                  <a:lnTo>
                    <a:pt x="9" y="46"/>
                  </a:lnTo>
                  <a:lnTo>
                    <a:pt x="9" y="48"/>
                  </a:lnTo>
                  <a:lnTo>
                    <a:pt x="11" y="50"/>
                  </a:lnTo>
                  <a:lnTo>
                    <a:pt x="11" y="51"/>
                  </a:lnTo>
                  <a:lnTo>
                    <a:pt x="11" y="53"/>
                  </a:lnTo>
                  <a:lnTo>
                    <a:pt x="11" y="56"/>
                  </a:lnTo>
                  <a:lnTo>
                    <a:pt x="14" y="60"/>
                  </a:lnTo>
                  <a:lnTo>
                    <a:pt x="14" y="62"/>
                  </a:lnTo>
                  <a:lnTo>
                    <a:pt x="17" y="63"/>
                  </a:lnTo>
                  <a:lnTo>
                    <a:pt x="21" y="67"/>
                  </a:lnTo>
                  <a:lnTo>
                    <a:pt x="22" y="68"/>
                  </a:lnTo>
                  <a:lnTo>
                    <a:pt x="26" y="70"/>
                  </a:lnTo>
                  <a:lnTo>
                    <a:pt x="28" y="72"/>
                  </a:lnTo>
                  <a:lnTo>
                    <a:pt x="31" y="75"/>
                  </a:lnTo>
                  <a:lnTo>
                    <a:pt x="34" y="75"/>
                  </a:lnTo>
                  <a:lnTo>
                    <a:pt x="38" y="77"/>
                  </a:lnTo>
                  <a:lnTo>
                    <a:pt x="41" y="79"/>
                  </a:lnTo>
                  <a:lnTo>
                    <a:pt x="45" y="79"/>
                  </a:lnTo>
                  <a:lnTo>
                    <a:pt x="46" y="80"/>
                  </a:lnTo>
                  <a:lnTo>
                    <a:pt x="50" y="82"/>
                  </a:lnTo>
                  <a:lnTo>
                    <a:pt x="51" y="82"/>
                  </a:lnTo>
                  <a:lnTo>
                    <a:pt x="62" y="84"/>
                  </a:lnTo>
                  <a:lnTo>
                    <a:pt x="67" y="85"/>
                  </a:lnTo>
                  <a:lnTo>
                    <a:pt x="74" y="85"/>
                  </a:lnTo>
                  <a:lnTo>
                    <a:pt x="77" y="85"/>
                  </a:lnTo>
                  <a:lnTo>
                    <a:pt x="79" y="85"/>
                  </a:lnTo>
                  <a:lnTo>
                    <a:pt x="82" y="85"/>
                  </a:lnTo>
                  <a:lnTo>
                    <a:pt x="87" y="85"/>
                  </a:lnTo>
                  <a:lnTo>
                    <a:pt x="89" y="85"/>
                  </a:lnTo>
                  <a:lnTo>
                    <a:pt x="97" y="85"/>
                  </a:lnTo>
                  <a:lnTo>
                    <a:pt x="99" y="85"/>
                  </a:lnTo>
                  <a:lnTo>
                    <a:pt x="103" y="84"/>
                  </a:lnTo>
                  <a:lnTo>
                    <a:pt x="111" y="82"/>
                  </a:lnTo>
                  <a:lnTo>
                    <a:pt x="109" y="82"/>
                  </a:lnTo>
                  <a:lnTo>
                    <a:pt x="113" y="82"/>
                  </a:lnTo>
                  <a:lnTo>
                    <a:pt x="118" y="79"/>
                  </a:lnTo>
                  <a:lnTo>
                    <a:pt x="121" y="79"/>
                  </a:lnTo>
                  <a:lnTo>
                    <a:pt x="125" y="77"/>
                  </a:lnTo>
                  <a:lnTo>
                    <a:pt x="126" y="75"/>
                  </a:lnTo>
                  <a:lnTo>
                    <a:pt x="128" y="75"/>
                  </a:lnTo>
                  <a:lnTo>
                    <a:pt x="132" y="73"/>
                  </a:lnTo>
                  <a:lnTo>
                    <a:pt x="135" y="72"/>
                  </a:lnTo>
                  <a:lnTo>
                    <a:pt x="135" y="70"/>
                  </a:lnTo>
                  <a:lnTo>
                    <a:pt x="137" y="68"/>
                  </a:lnTo>
                  <a:lnTo>
                    <a:pt x="140" y="67"/>
                  </a:lnTo>
                  <a:lnTo>
                    <a:pt x="140" y="65"/>
                  </a:lnTo>
                  <a:lnTo>
                    <a:pt x="144" y="63"/>
                  </a:lnTo>
                  <a:lnTo>
                    <a:pt x="145" y="58"/>
                  </a:lnTo>
                  <a:lnTo>
                    <a:pt x="147" y="56"/>
                  </a:lnTo>
                  <a:lnTo>
                    <a:pt x="147" y="55"/>
                  </a:lnTo>
                  <a:lnTo>
                    <a:pt x="147" y="51"/>
                  </a:lnTo>
                  <a:lnTo>
                    <a:pt x="147" y="50"/>
                  </a:lnTo>
                  <a:lnTo>
                    <a:pt x="147" y="48"/>
                  </a:lnTo>
                  <a:lnTo>
                    <a:pt x="149" y="46"/>
                  </a:lnTo>
                  <a:lnTo>
                    <a:pt x="147" y="44"/>
                  </a:lnTo>
                  <a:lnTo>
                    <a:pt x="147" y="41"/>
                  </a:lnTo>
                  <a:lnTo>
                    <a:pt x="147" y="38"/>
                  </a:lnTo>
                  <a:lnTo>
                    <a:pt x="147" y="36"/>
                  </a:lnTo>
                  <a:lnTo>
                    <a:pt x="145" y="34"/>
                  </a:lnTo>
                  <a:lnTo>
                    <a:pt x="142" y="29"/>
                  </a:lnTo>
                  <a:lnTo>
                    <a:pt x="147" y="27"/>
                  </a:lnTo>
                  <a:close/>
                </a:path>
              </a:pathLst>
            </a:custGeom>
            <a:solidFill>
              <a:srgbClr val="808080"/>
            </a:solidFill>
            <a:ln w="9525">
              <a:noFill/>
              <a:round/>
              <a:headEnd/>
              <a:tailEnd/>
            </a:ln>
          </p:spPr>
          <p:txBody>
            <a:bodyPr/>
            <a:lstStyle/>
            <a:p>
              <a:endParaRPr lang="en-US"/>
            </a:p>
          </p:txBody>
        </p:sp>
        <p:sp>
          <p:nvSpPr>
            <p:cNvPr id="706" name="Freeform 2877"/>
            <p:cNvSpPr>
              <a:spLocks/>
            </p:cNvSpPr>
            <p:nvPr/>
          </p:nvSpPr>
          <p:spPr bwMode="auto">
            <a:xfrm>
              <a:off x="2993" y="2929"/>
              <a:ext cx="61" cy="42"/>
            </a:xfrm>
            <a:custGeom>
              <a:avLst/>
              <a:gdLst>
                <a:gd name="T0" fmla="*/ 53 w 61"/>
                <a:gd name="T1" fmla="*/ 42 h 42"/>
                <a:gd name="T2" fmla="*/ 0 w 61"/>
                <a:gd name="T3" fmla="*/ 39 h 42"/>
                <a:gd name="T4" fmla="*/ 26 w 61"/>
                <a:gd name="T5" fmla="*/ 0 h 42"/>
                <a:gd name="T6" fmla="*/ 61 w 61"/>
                <a:gd name="T7" fmla="*/ 8 h 42"/>
                <a:gd name="T8" fmla="*/ 53 w 61"/>
                <a:gd name="T9" fmla="*/ 42 h 42"/>
                <a:gd name="T10" fmla="*/ 0 60000 65536"/>
                <a:gd name="T11" fmla="*/ 0 60000 65536"/>
                <a:gd name="T12" fmla="*/ 0 60000 65536"/>
                <a:gd name="T13" fmla="*/ 0 60000 65536"/>
                <a:gd name="T14" fmla="*/ 0 60000 65536"/>
                <a:gd name="T15" fmla="*/ 0 w 61"/>
                <a:gd name="T16" fmla="*/ 0 h 42"/>
                <a:gd name="T17" fmla="*/ 61 w 61"/>
                <a:gd name="T18" fmla="*/ 42 h 42"/>
              </a:gdLst>
              <a:ahLst/>
              <a:cxnLst>
                <a:cxn ang="T10">
                  <a:pos x="T0" y="T1"/>
                </a:cxn>
                <a:cxn ang="T11">
                  <a:pos x="T2" y="T3"/>
                </a:cxn>
                <a:cxn ang="T12">
                  <a:pos x="T4" y="T5"/>
                </a:cxn>
                <a:cxn ang="T13">
                  <a:pos x="T6" y="T7"/>
                </a:cxn>
                <a:cxn ang="T14">
                  <a:pos x="T8" y="T9"/>
                </a:cxn>
              </a:cxnLst>
              <a:rect l="T15" t="T16" r="T17" b="T18"/>
              <a:pathLst>
                <a:path w="61" h="42">
                  <a:moveTo>
                    <a:pt x="53" y="42"/>
                  </a:moveTo>
                  <a:lnTo>
                    <a:pt x="0" y="39"/>
                  </a:lnTo>
                  <a:lnTo>
                    <a:pt x="26" y="0"/>
                  </a:lnTo>
                  <a:lnTo>
                    <a:pt x="61" y="8"/>
                  </a:lnTo>
                  <a:lnTo>
                    <a:pt x="53" y="42"/>
                  </a:lnTo>
                  <a:close/>
                </a:path>
              </a:pathLst>
            </a:custGeom>
            <a:solidFill>
              <a:srgbClr val="808080"/>
            </a:solidFill>
            <a:ln w="9525">
              <a:noFill/>
              <a:round/>
              <a:headEnd/>
              <a:tailEnd/>
            </a:ln>
          </p:spPr>
          <p:txBody>
            <a:bodyPr/>
            <a:lstStyle/>
            <a:p>
              <a:endParaRPr lang="en-US"/>
            </a:p>
          </p:txBody>
        </p:sp>
        <p:sp>
          <p:nvSpPr>
            <p:cNvPr id="707" name="Freeform 2878"/>
            <p:cNvSpPr>
              <a:spLocks/>
            </p:cNvSpPr>
            <p:nvPr/>
          </p:nvSpPr>
          <p:spPr bwMode="auto">
            <a:xfrm>
              <a:off x="2990" y="2925"/>
              <a:ext cx="68" cy="48"/>
            </a:xfrm>
            <a:custGeom>
              <a:avLst/>
              <a:gdLst>
                <a:gd name="T0" fmla="*/ 59 w 68"/>
                <a:gd name="T1" fmla="*/ 46 h 48"/>
                <a:gd name="T2" fmla="*/ 58 w 68"/>
                <a:gd name="T3" fmla="*/ 46 h 48"/>
                <a:gd name="T4" fmla="*/ 58 w 68"/>
                <a:gd name="T5" fmla="*/ 48 h 48"/>
                <a:gd name="T6" fmla="*/ 56 w 68"/>
                <a:gd name="T7" fmla="*/ 48 h 48"/>
                <a:gd name="T8" fmla="*/ 54 w 68"/>
                <a:gd name="T9" fmla="*/ 48 h 48"/>
                <a:gd name="T10" fmla="*/ 3 w 68"/>
                <a:gd name="T11" fmla="*/ 45 h 48"/>
                <a:gd name="T12" fmla="*/ 1 w 68"/>
                <a:gd name="T13" fmla="*/ 45 h 48"/>
                <a:gd name="T14" fmla="*/ 1 w 68"/>
                <a:gd name="T15" fmla="*/ 43 h 48"/>
                <a:gd name="T16" fmla="*/ 0 w 68"/>
                <a:gd name="T17" fmla="*/ 43 h 48"/>
                <a:gd name="T18" fmla="*/ 27 w 68"/>
                <a:gd name="T19" fmla="*/ 2 h 48"/>
                <a:gd name="T20" fmla="*/ 25 w 68"/>
                <a:gd name="T21" fmla="*/ 2 h 48"/>
                <a:gd name="T22" fmla="*/ 29 w 68"/>
                <a:gd name="T23" fmla="*/ 0 h 48"/>
                <a:gd name="T24" fmla="*/ 30 w 68"/>
                <a:gd name="T25" fmla="*/ 2 h 48"/>
                <a:gd name="T26" fmla="*/ 64 w 68"/>
                <a:gd name="T27" fmla="*/ 11 h 48"/>
                <a:gd name="T28" fmla="*/ 66 w 68"/>
                <a:gd name="T29" fmla="*/ 11 h 48"/>
                <a:gd name="T30" fmla="*/ 68 w 68"/>
                <a:gd name="T31" fmla="*/ 12 h 48"/>
                <a:gd name="T32" fmla="*/ 59 w 68"/>
                <a:gd name="T33" fmla="*/ 46 h 48"/>
                <a:gd name="T34" fmla="*/ 52 w 68"/>
                <a:gd name="T35" fmla="*/ 45 h 48"/>
                <a:gd name="T36" fmla="*/ 59 w 68"/>
                <a:gd name="T37" fmla="*/ 11 h 48"/>
                <a:gd name="T38" fmla="*/ 63 w 68"/>
                <a:gd name="T39" fmla="*/ 14 h 48"/>
                <a:gd name="T40" fmla="*/ 27 w 68"/>
                <a:gd name="T41" fmla="*/ 5 h 48"/>
                <a:gd name="T42" fmla="*/ 32 w 68"/>
                <a:gd name="T43" fmla="*/ 2 h 48"/>
                <a:gd name="T44" fmla="*/ 6 w 68"/>
                <a:gd name="T45" fmla="*/ 43 h 48"/>
                <a:gd name="T46" fmla="*/ 3 w 68"/>
                <a:gd name="T47" fmla="*/ 41 h 48"/>
                <a:gd name="T48" fmla="*/ 56 w 68"/>
                <a:gd name="T49" fmla="*/ 43 h 48"/>
                <a:gd name="T50" fmla="*/ 52 w 68"/>
                <a:gd name="T51" fmla="*/ 45 h 48"/>
                <a:gd name="T52" fmla="*/ 59 w 68"/>
                <a:gd name="T53" fmla="*/ 46 h 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48"/>
                <a:gd name="T83" fmla="*/ 68 w 68"/>
                <a:gd name="T84" fmla="*/ 48 h 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48">
                  <a:moveTo>
                    <a:pt x="59" y="46"/>
                  </a:moveTo>
                  <a:lnTo>
                    <a:pt x="58" y="46"/>
                  </a:lnTo>
                  <a:lnTo>
                    <a:pt x="58" y="48"/>
                  </a:lnTo>
                  <a:lnTo>
                    <a:pt x="56" y="48"/>
                  </a:lnTo>
                  <a:lnTo>
                    <a:pt x="54" y="48"/>
                  </a:lnTo>
                  <a:lnTo>
                    <a:pt x="3" y="45"/>
                  </a:lnTo>
                  <a:lnTo>
                    <a:pt x="1" y="45"/>
                  </a:lnTo>
                  <a:lnTo>
                    <a:pt x="1" y="43"/>
                  </a:lnTo>
                  <a:lnTo>
                    <a:pt x="0" y="43"/>
                  </a:lnTo>
                  <a:lnTo>
                    <a:pt x="27" y="2"/>
                  </a:lnTo>
                  <a:lnTo>
                    <a:pt x="25" y="2"/>
                  </a:lnTo>
                  <a:lnTo>
                    <a:pt x="29" y="0"/>
                  </a:lnTo>
                  <a:lnTo>
                    <a:pt x="30" y="2"/>
                  </a:lnTo>
                  <a:lnTo>
                    <a:pt x="64" y="11"/>
                  </a:lnTo>
                  <a:lnTo>
                    <a:pt x="66" y="11"/>
                  </a:lnTo>
                  <a:lnTo>
                    <a:pt x="68" y="12"/>
                  </a:lnTo>
                  <a:lnTo>
                    <a:pt x="59" y="46"/>
                  </a:lnTo>
                  <a:lnTo>
                    <a:pt x="52" y="45"/>
                  </a:lnTo>
                  <a:lnTo>
                    <a:pt x="59" y="11"/>
                  </a:lnTo>
                  <a:lnTo>
                    <a:pt x="63" y="14"/>
                  </a:lnTo>
                  <a:lnTo>
                    <a:pt x="27" y="5"/>
                  </a:lnTo>
                  <a:lnTo>
                    <a:pt x="32" y="2"/>
                  </a:lnTo>
                  <a:lnTo>
                    <a:pt x="6" y="43"/>
                  </a:lnTo>
                  <a:lnTo>
                    <a:pt x="3" y="41"/>
                  </a:lnTo>
                  <a:lnTo>
                    <a:pt x="56" y="43"/>
                  </a:lnTo>
                  <a:lnTo>
                    <a:pt x="52" y="45"/>
                  </a:lnTo>
                  <a:lnTo>
                    <a:pt x="59" y="46"/>
                  </a:lnTo>
                  <a:close/>
                </a:path>
              </a:pathLst>
            </a:custGeom>
            <a:solidFill>
              <a:srgbClr val="808080"/>
            </a:solidFill>
            <a:ln w="9525">
              <a:noFill/>
              <a:round/>
              <a:headEnd/>
              <a:tailEnd/>
            </a:ln>
          </p:spPr>
          <p:txBody>
            <a:bodyPr/>
            <a:lstStyle/>
            <a:p>
              <a:endParaRPr lang="en-US"/>
            </a:p>
          </p:txBody>
        </p:sp>
        <p:sp>
          <p:nvSpPr>
            <p:cNvPr id="708" name="Freeform 2879"/>
            <p:cNvSpPr>
              <a:spLocks/>
            </p:cNvSpPr>
            <p:nvPr/>
          </p:nvSpPr>
          <p:spPr bwMode="auto">
            <a:xfrm>
              <a:off x="3158" y="2898"/>
              <a:ext cx="72" cy="68"/>
            </a:xfrm>
            <a:custGeom>
              <a:avLst/>
              <a:gdLst>
                <a:gd name="T0" fmla="*/ 26 w 72"/>
                <a:gd name="T1" fmla="*/ 2 h 68"/>
                <a:gd name="T2" fmla="*/ 31 w 72"/>
                <a:gd name="T3" fmla="*/ 2 h 68"/>
                <a:gd name="T4" fmla="*/ 34 w 72"/>
                <a:gd name="T5" fmla="*/ 0 h 68"/>
                <a:gd name="T6" fmla="*/ 36 w 72"/>
                <a:gd name="T7" fmla="*/ 2 h 68"/>
                <a:gd name="T8" fmla="*/ 40 w 72"/>
                <a:gd name="T9" fmla="*/ 2 h 68"/>
                <a:gd name="T10" fmla="*/ 45 w 72"/>
                <a:gd name="T11" fmla="*/ 2 h 68"/>
                <a:gd name="T12" fmla="*/ 48 w 72"/>
                <a:gd name="T13" fmla="*/ 3 h 68"/>
                <a:gd name="T14" fmla="*/ 53 w 72"/>
                <a:gd name="T15" fmla="*/ 5 h 68"/>
                <a:gd name="T16" fmla="*/ 57 w 72"/>
                <a:gd name="T17" fmla="*/ 7 h 68"/>
                <a:gd name="T18" fmla="*/ 60 w 72"/>
                <a:gd name="T19" fmla="*/ 9 h 68"/>
                <a:gd name="T20" fmla="*/ 62 w 72"/>
                <a:gd name="T21" fmla="*/ 12 h 68"/>
                <a:gd name="T22" fmla="*/ 63 w 72"/>
                <a:gd name="T23" fmla="*/ 15 h 68"/>
                <a:gd name="T24" fmla="*/ 67 w 72"/>
                <a:gd name="T25" fmla="*/ 20 h 68"/>
                <a:gd name="T26" fmla="*/ 70 w 72"/>
                <a:gd name="T27" fmla="*/ 26 h 68"/>
                <a:gd name="T28" fmla="*/ 70 w 72"/>
                <a:gd name="T29" fmla="*/ 29 h 68"/>
                <a:gd name="T30" fmla="*/ 72 w 72"/>
                <a:gd name="T31" fmla="*/ 32 h 68"/>
                <a:gd name="T32" fmla="*/ 72 w 72"/>
                <a:gd name="T33" fmla="*/ 38 h 68"/>
                <a:gd name="T34" fmla="*/ 70 w 72"/>
                <a:gd name="T35" fmla="*/ 41 h 68"/>
                <a:gd name="T36" fmla="*/ 70 w 72"/>
                <a:gd name="T37" fmla="*/ 46 h 68"/>
                <a:gd name="T38" fmla="*/ 69 w 72"/>
                <a:gd name="T39" fmla="*/ 49 h 68"/>
                <a:gd name="T40" fmla="*/ 67 w 72"/>
                <a:gd name="T41" fmla="*/ 53 h 68"/>
                <a:gd name="T42" fmla="*/ 63 w 72"/>
                <a:gd name="T43" fmla="*/ 56 h 68"/>
                <a:gd name="T44" fmla="*/ 62 w 72"/>
                <a:gd name="T45" fmla="*/ 60 h 68"/>
                <a:gd name="T46" fmla="*/ 58 w 72"/>
                <a:gd name="T47" fmla="*/ 61 h 68"/>
                <a:gd name="T48" fmla="*/ 55 w 72"/>
                <a:gd name="T49" fmla="*/ 65 h 68"/>
                <a:gd name="T50" fmla="*/ 46 w 72"/>
                <a:gd name="T51" fmla="*/ 68 h 68"/>
                <a:gd name="T52" fmla="*/ 41 w 72"/>
                <a:gd name="T53" fmla="*/ 68 h 68"/>
                <a:gd name="T54" fmla="*/ 36 w 72"/>
                <a:gd name="T55" fmla="*/ 68 h 68"/>
                <a:gd name="T56" fmla="*/ 31 w 72"/>
                <a:gd name="T57" fmla="*/ 68 h 68"/>
                <a:gd name="T58" fmla="*/ 26 w 72"/>
                <a:gd name="T59" fmla="*/ 67 h 68"/>
                <a:gd name="T60" fmla="*/ 23 w 72"/>
                <a:gd name="T61" fmla="*/ 65 h 68"/>
                <a:gd name="T62" fmla="*/ 19 w 72"/>
                <a:gd name="T63" fmla="*/ 63 h 68"/>
                <a:gd name="T64" fmla="*/ 14 w 72"/>
                <a:gd name="T65" fmla="*/ 60 h 68"/>
                <a:gd name="T66" fmla="*/ 11 w 72"/>
                <a:gd name="T67" fmla="*/ 58 h 68"/>
                <a:gd name="T68" fmla="*/ 9 w 72"/>
                <a:gd name="T69" fmla="*/ 53 h 68"/>
                <a:gd name="T70" fmla="*/ 6 w 72"/>
                <a:gd name="T71" fmla="*/ 48 h 68"/>
                <a:gd name="T72" fmla="*/ 2 w 72"/>
                <a:gd name="T73" fmla="*/ 41 h 68"/>
                <a:gd name="T74" fmla="*/ 0 w 72"/>
                <a:gd name="T75" fmla="*/ 38 h 68"/>
                <a:gd name="T76" fmla="*/ 0 w 72"/>
                <a:gd name="T77" fmla="*/ 32 h 68"/>
                <a:gd name="T78" fmla="*/ 0 w 72"/>
                <a:gd name="T79" fmla="*/ 27 h 68"/>
                <a:gd name="T80" fmla="*/ 2 w 72"/>
                <a:gd name="T81" fmla="*/ 24 h 68"/>
                <a:gd name="T82" fmla="*/ 4 w 72"/>
                <a:gd name="T83" fmla="*/ 20 h 68"/>
                <a:gd name="T84" fmla="*/ 6 w 72"/>
                <a:gd name="T85" fmla="*/ 17 h 68"/>
                <a:gd name="T86" fmla="*/ 7 w 72"/>
                <a:gd name="T87" fmla="*/ 14 h 68"/>
                <a:gd name="T88" fmla="*/ 11 w 72"/>
                <a:gd name="T89" fmla="*/ 10 h 68"/>
                <a:gd name="T90" fmla="*/ 14 w 72"/>
                <a:gd name="T91" fmla="*/ 9 h 68"/>
                <a:gd name="T92" fmla="*/ 17 w 72"/>
                <a:gd name="T93" fmla="*/ 5 h 6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2"/>
                <a:gd name="T142" fmla="*/ 0 h 68"/>
                <a:gd name="T143" fmla="*/ 72 w 72"/>
                <a:gd name="T144" fmla="*/ 68 h 6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2" h="68">
                  <a:moveTo>
                    <a:pt x="21" y="3"/>
                  </a:moveTo>
                  <a:lnTo>
                    <a:pt x="24" y="2"/>
                  </a:lnTo>
                  <a:lnTo>
                    <a:pt x="26" y="2"/>
                  </a:lnTo>
                  <a:lnTo>
                    <a:pt x="28" y="2"/>
                  </a:lnTo>
                  <a:lnTo>
                    <a:pt x="29" y="2"/>
                  </a:lnTo>
                  <a:lnTo>
                    <a:pt x="31" y="2"/>
                  </a:lnTo>
                  <a:lnTo>
                    <a:pt x="33" y="2"/>
                  </a:lnTo>
                  <a:lnTo>
                    <a:pt x="33" y="0"/>
                  </a:lnTo>
                  <a:lnTo>
                    <a:pt x="34" y="0"/>
                  </a:lnTo>
                  <a:lnTo>
                    <a:pt x="34" y="2"/>
                  </a:lnTo>
                  <a:lnTo>
                    <a:pt x="36" y="0"/>
                  </a:lnTo>
                  <a:lnTo>
                    <a:pt x="36" y="2"/>
                  </a:lnTo>
                  <a:lnTo>
                    <a:pt x="38" y="0"/>
                  </a:lnTo>
                  <a:lnTo>
                    <a:pt x="38" y="2"/>
                  </a:lnTo>
                  <a:lnTo>
                    <a:pt x="40" y="2"/>
                  </a:lnTo>
                  <a:lnTo>
                    <a:pt x="41" y="2"/>
                  </a:lnTo>
                  <a:lnTo>
                    <a:pt x="43" y="2"/>
                  </a:lnTo>
                  <a:lnTo>
                    <a:pt x="45" y="2"/>
                  </a:lnTo>
                  <a:lnTo>
                    <a:pt x="46" y="2"/>
                  </a:lnTo>
                  <a:lnTo>
                    <a:pt x="46" y="3"/>
                  </a:lnTo>
                  <a:lnTo>
                    <a:pt x="48" y="3"/>
                  </a:lnTo>
                  <a:lnTo>
                    <a:pt x="50" y="3"/>
                  </a:lnTo>
                  <a:lnTo>
                    <a:pt x="52" y="3"/>
                  </a:lnTo>
                  <a:lnTo>
                    <a:pt x="53" y="5"/>
                  </a:lnTo>
                  <a:lnTo>
                    <a:pt x="55" y="5"/>
                  </a:lnTo>
                  <a:lnTo>
                    <a:pt x="55" y="7"/>
                  </a:lnTo>
                  <a:lnTo>
                    <a:pt x="57" y="7"/>
                  </a:lnTo>
                  <a:lnTo>
                    <a:pt x="57" y="9"/>
                  </a:lnTo>
                  <a:lnTo>
                    <a:pt x="58" y="9"/>
                  </a:lnTo>
                  <a:lnTo>
                    <a:pt x="60" y="9"/>
                  </a:lnTo>
                  <a:lnTo>
                    <a:pt x="60" y="10"/>
                  </a:lnTo>
                  <a:lnTo>
                    <a:pt x="62" y="10"/>
                  </a:lnTo>
                  <a:lnTo>
                    <a:pt x="62" y="12"/>
                  </a:lnTo>
                  <a:lnTo>
                    <a:pt x="62" y="14"/>
                  </a:lnTo>
                  <a:lnTo>
                    <a:pt x="63" y="14"/>
                  </a:lnTo>
                  <a:lnTo>
                    <a:pt x="63" y="15"/>
                  </a:lnTo>
                  <a:lnTo>
                    <a:pt x="65" y="15"/>
                  </a:lnTo>
                  <a:lnTo>
                    <a:pt x="67" y="17"/>
                  </a:lnTo>
                  <a:lnTo>
                    <a:pt x="67" y="20"/>
                  </a:lnTo>
                  <a:lnTo>
                    <a:pt x="69" y="22"/>
                  </a:lnTo>
                  <a:lnTo>
                    <a:pt x="69" y="24"/>
                  </a:lnTo>
                  <a:lnTo>
                    <a:pt x="70" y="26"/>
                  </a:lnTo>
                  <a:lnTo>
                    <a:pt x="70" y="27"/>
                  </a:lnTo>
                  <a:lnTo>
                    <a:pt x="72" y="27"/>
                  </a:lnTo>
                  <a:lnTo>
                    <a:pt x="70" y="29"/>
                  </a:lnTo>
                  <a:lnTo>
                    <a:pt x="72" y="29"/>
                  </a:lnTo>
                  <a:lnTo>
                    <a:pt x="72" y="31"/>
                  </a:lnTo>
                  <a:lnTo>
                    <a:pt x="72" y="32"/>
                  </a:lnTo>
                  <a:lnTo>
                    <a:pt x="72" y="34"/>
                  </a:lnTo>
                  <a:lnTo>
                    <a:pt x="72" y="36"/>
                  </a:lnTo>
                  <a:lnTo>
                    <a:pt x="72" y="38"/>
                  </a:lnTo>
                  <a:lnTo>
                    <a:pt x="72" y="39"/>
                  </a:lnTo>
                  <a:lnTo>
                    <a:pt x="72" y="41"/>
                  </a:lnTo>
                  <a:lnTo>
                    <a:pt x="70" y="41"/>
                  </a:lnTo>
                  <a:lnTo>
                    <a:pt x="70" y="43"/>
                  </a:lnTo>
                  <a:lnTo>
                    <a:pt x="70" y="44"/>
                  </a:lnTo>
                  <a:lnTo>
                    <a:pt x="70" y="46"/>
                  </a:lnTo>
                  <a:lnTo>
                    <a:pt x="70" y="48"/>
                  </a:lnTo>
                  <a:lnTo>
                    <a:pt x="69" y="48"/>
                  </a:lnTo>
                  <a:lnTo>
                    <a:pt x="69" y="49"/>
                  </a:lnTo>
                  <a:lnTo>
                    <a:pt x="67" y="49"/>
                  </a:lnTo>
                  <a:lnTo>
                    <a:pt x="67" y="51"/>
                  </a:lnTo>
                  <a:lnTo>
                    <a:pt x="67" y="53"/>
                  </a:lnTo>
                  <a:lnTo>
                    <a:pt x="65" y="55"/>
                  </a:lnTo>
                  <a:lnTo>
                    <a:pt x="65" y="56"/>
                  </a:lnTo>
                  <a:lnTo>
                    <a:pt x="63" y="56"/>
                  </a:lnTo>
                  <a:lnTo>
                    <a:pt x="63" y="58"/>
                  </a:lnTo>
                  <a:lnTo>
                    <a:pt x="62" y="58"/>
                  </a:lnTo>
                  <a:lnTo>
                    <a:pt x="62" y="60"/>
                  </a:lnTo>
                  <a:lnTo>
                    <a:pt x="60" y="60"/>
                  </a:lnTo>
                  <a:lnTo>
                    <a:pt x="60" y="61"/>
                  </a:lnTo>
                  <a:lnTo>
                    <a:pt x="58" y="61"/>
                  </a:lnTo>
                  <a:lnTo>
                    <a:pt x="57" y="61"/>
                  </a:lnTo>
                  <a:lnTo>
                    <a:pt x="57" y="63"/>
                  </a:lnTo>
                  <a:lnTo>
                    <a:pt x="55" y="65"/>
                  </a:lnTo>
                  <a:lnTo>
                    <a:pt x="53" y="65"/>
                  </a:lnTo>
                  <a:lnTo>
                    <a:pt x="48" y="67"/>
                  </a:lnTo>
                  <a:lnTo>
                    <a:pt x="46" y="68"/>
                  </a:lnTo>
                  <a:lnTo>
                    <a:pt x="45" y="68"/>
                  </a:lnTo>
                  <a:lnTo>
                    <a:pt x="43" y="68"/>
                  </a:lnTo>
                  <a:lnTo>
                    <a:pt x="41" y="68"/>
                  </a:lnTo>
                  <a:lnTo>
                    <a:pt x="40" y="68"/>
                  </a:lnTo>
                  <a:lnTo>
                    <a:pt x="38" y="68"/>
                  </a:lnTo>
                  <a:lnTo>
                    <a:pt x="36" y="68"/>
                  </a:lnTo>
                  <a:lnTo>
                    <a:pt x="34" y="68"/>
                  </a:lnTo>
                  <a:lnTo>
                    <a:pt x="33" y="68"/>
                  </a:lnTo>
                  <a:lnTo>
                    <a:pt x="31" y="68"/>
                  </a:lnTo>
                  <a:lnTo>
                    <a:pt x="29" y="68"/>
                  </a:lnTo>
                  <a:lnTo>
                    <a:pt x="28" y="68"/>
                  </a:lnTo>
                  <a:lnTo>
                    <a:pt x="26" y="67"/>
                  </a:lnTo>
                  <a:lnTo>
                    <a:pt x="24" y="67"/>
                  </a:lnTo>
                  <a:lnTo>
                    <a:pt x="24" y="65"/>
                  </a:lnTo>
                  <a:lnTo>
                    <a:pt x="23" y="65"/>
                  </a:lnTo>
                  <a:lnTo>
                    <a:pt x="21" y="65"/>
                  </a:lnTo>
                  <a:lnTo>
                    <a:pt x="19" y="65"/>
                  </a:lnTo>
                  <a:lnTo>
                    <a:pt x="19" y="63"/>
                  </a:lnTo>
                  <a:lnTo>
                    <a:pt x="17" y="63"/>
                  </a:lnTo>
                  <a:lnTo>
                    <a:pt x="16" y="61"/>
                  </a:lnTo>
                  <a:lnTo>
                    <a:pt x="14" y="60"/>
                  </a:lnTo>
                  <a:lnTo>
                    <a:pt x="12" y="60"/>
                  </a:lnTo>
                  <a:lnTo>
                    <a:pt x="12" y="58"/>
                  </a:lnTo>
                  <a:lnTo>
                    <a:pt x="11" y="58"/>
                  </a:lnTo>
                  <a:lnTo>
                    <a:pt x="11" y="56"/>
                  </a:lnTo>
                  <a:lnTo>
                    <a:pt x="9" y="56"/>
                  </a:lnTo>
                  <a:lnTo>
                    <a:pt x="9" y="53"/>
                  </a:lnTo>
                  <a:lnTo>
                    <a:pt x="7" y="53"/>
                  </a:lnTo>
                  <a:lnTo>
                    <a:pt x="6" y="51"/>
                  </a:lnTo>
                  <a:lnTo>
                    <a:pt x="6" y="48"/>
                  </a:lnTo>
                  <a:lnTo>
                    <a:pt x="4" y="46"/>
                  </a:lnTo>
                  <a:lnTo>
                    <a:pt x="2" y="43"/>
                  </a:lnTo>
                  <a:lnTo>
                    <a:pt x="2" y="41"/>
                  </a:lnTo>
                  <a:lnTo>
                    <a:pt x="2" y="39"/>
                  </a:lnTo>
                  <a:lnTo>
                    <a:pt x="0" y="39"/>
                  </a:lnTo>
                  <a:lnTo>
                    <a:pt x="0" y="38"/>
                  </a:lnTo>
                  <a:lnTo>
                    <a:pt x="0" y="36"/>
                  </a:lnTo>
                  <a:lnTo>
                    <a:pt x="0" y="34"/>
                  </a:lnTo>
                  <a:lnTo>
                    <a:pt x="0" y="32"/>
                  </a:lnTo>
                  <a:lnTo>
                    <a:pt x="0" y="31"/>
                  </a:lnTo>
                  <a:lnTo>
                    <a:pt x="0" y="29"/>
                  </a:lnTo>
                  <a:lnTo>
                    <a:pt x="0" y="27"/>
                  </a:lnTo>
                  <a:lnTo>
                    <a:pt x="2" y="27"/>
                  </a:lnTo>
                  <a:lnTo>
                    <a:pt x="2" y="26"/>
                  </a:lnTo>
                  <a:lnTo>
                    <a:pt x="2" y="24"/>
                  </a:lnTo>
                  <a:lnTo>
                    <a:pt x="2" y="22"/>
                  </a:lnTo>
                  <a:lnTo>
                    <a:pt x="4" y="22"/>
                  </a:lnTo>
                  <a:lnTo>
                    <a:pt x="4" y="20"/>
                  </a:lnTo>
                  <a:lnTo>
                    <a:pt x="6" y="20"/>
                  </a:lnTo>
                  <a:lnTo>
                    <a:pt x="6" y="19"/>
                  </a:lnTo>
                  <a:lnTo>
                    <a:pt x="6" y="17"/>
                  </a:lnTo>
                  <a:lnTo>
                    <a:pt x="6" y="15"/>
                  </a:lnTo>
                  <a:lnTo>
                    <a:pt x="7" y="15"/>
                  </a:lnTo>
                  <a:lnTo>
                    <a:pt x="7" y="14"/>
                  </a:lnTo>
                  <a:lnTo>
                    <a:pt x="9" y="14"/>
                  </a:lnTo>
                  <a:lnTo>
                    <a:pt x="9" y="12"/>
                  </a:lnTo>
                  <a:lnTo>
                    <a:pt x="11" y="10"/>
                  </a:lnTo>
                  <a:lnTo>
                    <a:pt x="11" y="9"/>
                  </a:lnTo>
                  <a:lnTo>
                    <a:pt x="12" y="9"/>
                  </a:lnTo>
                  <a:lnTo>
                    <a:pt x="14" y="9"/>
                  </a:lnTo>
                  <a:lnTo>
                    <a:pt x="14" y="7"/>
                  </a:lnTo>
                  <a:lnTo>
                    <a:pt x="16" y="7"/>
                  </a:lnTo>
                  <a:lnTo>
                    <a:pt x="17" y="5"/>
                  </a:lnTo>
                  <a:lnTo>
                    <a:pt x="21" y="3"/>
                  </a:lnTo>
                  <a:close/>
                </a:path>
              </a:pathLst>
            </a:custGeom>
            <a:solidFill>
              <a:srgbClr val="808080"/>
            </a:solidFill>
            <a:ln w="9525">
              <a:noFill/>
              <a:round/>
              <a:headEnd/>
              <a:tailEnd/>
            </a:ln>
          </p:spPr>
          <p:txBody>
            <a:bodyPr/>
            <a:lstStyle/>
            <a:p>
              <a:endParaRPr lang="en-US"/>
            </a:p>
          </p:txBody>
        </p:sp>
        <p:sp>
          <p:nvSpPr>
            <p:cNvPr id="709" name="Freeform 2880"/>
            <p:cNvSpPr>
              <a:spLocks/>
            </p:cNvSpPr>
            <p:nvPr/>
          </p:nvSpPr>
          <p:spPr bwMode="auto">
            <a:xfrm>
              <a:off x="3146" y="2884"/>
              <a:ext cx="74" cy="70"/>
            </a:xfrm>
            <a:custGeom>
              <a:avLst/>
              <a:gdLst>
                <a:gd name="T0" fmla="*/ 72 w 74"/>
                <a:gd name="T1" fmla="*/ 26 h 70"/>
                <a:gd name="T2" fmla="*/ 74 w 74"/>
                <a:gd name="T3" fmla="*/ 33 h 70"/>
                <a:gd name="T4" fmla="*/ 74 w 74"/>
                <a:gd name="T5" fmla="*/ 38 h 70"/>
                <a:gd name="T6" fmla="*/ 74 w 74"/>
                <a:gd name="T7" fmla="*/ 43 h 70"/>
                <a:gd name="T8" fmla="*/ 70 w 74"/>
                <a:gd name="T9" fmla="*/ 52 h 70"/>
                <a:gd name="T10" fmla="*/ 67 w 74"/>
                <a:gd name="T11" fmla="*/ 57 h 70"/>
                <a:gd name="T12" fmla="*/ 64 w 74"/>
                <a:gd name="T13" fmla="*/ 62 h 70"/>
                <a:gd name="T14" fmla="*/ 58 w 74"/>
                <a:gd name="T15" fmla="*/ 65 h 70"/>
                <a:gd name="T16" fmla="*/ 50 w 74"/>
                <a:gd name="T17" fmla="*/ 69 h 70"/>
                <a:gd name="T18" fmla="*/ 41 w 74"/>
                <a:gd name="T19" fmla="*/ 70 h 70"/>
                <a:gd name="T20" fmla="*/ 35 w 74"/>
                <a:gd name="T21" fmla="*/ 70 h 70"/>
                <a:gd name="T22" fmla="*/ 28 w 74"/>
                <a:gd name="T23" fmla="*/ 69 h 70"/>
                <a:gd name="T24" fmla="*/ 18 w 74"/>
                <a:gd name="T25" fmla="*/ 63 h 70"/>
                <a:gd name="T26" fmla="*/ 11 w 74"/>
                <a:gd name="T27" fmla="*/ 58 h 70"/>
                <a:gd name="T28" fmla="*/ 6 w 74"/>
                <a:gd name="T29" fmla="*/ 53 h 70"/>
                <a:gd name="T30" fmla="*/ 4 w 74"/>
                <a:gd name="T31" fmla="*/ 46 h 70"/>
                <a:gd name="T32" fmla="*/ 0 w 74"/>
                <a:gd name="T33" fmla="*/ 40 h 70"/>
                <a:gd name="T34" fmla="*/ 0 w 74"/>
                <a:gd name="T35" fmla="*/ 33 h 70"/>
                <a:gd name="T36" fmla="*/ 2 w 74"/>
                <a:gd name="T37" fmla="*/ 24 h 70"/>
                <a:gd name="T38" fmla="*/ 4 w 74"/>
                <a:gd name="T39" fmla="*/ 19 h 70"/>
                <a:gd name="T40" fmla="*/ 11 w 74"/>
                <a:gd name="T41" fmla="*/ 12 h 70"/>
                <a:gd name="T42" fmla="*/ 14 w 74"/>
                <a:gd name="T43" fmla="*/ 9 h 70"/>
                <a:gd name="T44" fmla="*/ 24 w 74"/>
                <a:gd name="T45" fmla="*/ 4 h 70"/>
                <a:gd name="T46" fmla="*/ 31 w 74"/>
                <a:gd name="T47" fmla="*/ 0 h 70"/>
                <a:gd name="T48" fmla="*/ 41 w 74"/>
                <a:gd name="T49" fmla="*/ 0 h 70"/>
                <a:gd name="T50" fmla="*/ 46 w 74"/>
                <a:gd name="T51" fmla="*/ 2 h 70"/>
                <a:gd name="T52" fmla="*/ 52 w 74"/>
                <a:gd name="T53" fmla="*/ 4 h 70"/>
                <a:gd name="T54" fmla="*/ 57 w 74"/>
                <a:gd name="T55" fmla="*/ 5 h 70"/>
                <a:gd name="T56" fmla="*/ 62 w 74"/>
                <a:gd name="T57" fmla="*/ 9 h 70"/>
                <a:gd name="T58" fmla="*/ 65 w 74"/>
                <a:gd name="T59" fmla="*/ 14 h 70"/>
                <a:gd name="T60" fmla="*/ 70 w 74"/>
                <a:gd name="T61" fmla="*/ 23 h 70"/>
                <a:gd name="T62" fmla="*/ 65 w 74"/>
                <a:gd name="T63" fmla="*/ 17 h 70"/>
                <a:gd name="T64" fmla="*/ 64 w 74"/>
                <a:gd name="T65" fmla="*/ 14 h 70"/>
                <a:gd name="T66" fmla="*/ 57 w 74"/>
                <a:gd name="T67" fmla="*/ 9 h 70"/>
                <a:gd name="T68" fmla="*/ 52 w 74"/>
                <a:gd name="T69" fmla="*/ 7 h 70"/>
                <a:gd name="T70" fmla="*/ 43 w 74"/>
                <a:gd name="T71" fmla="*/ 4 h 70"/>
                <a:gd name="T72" fmla="*/ 36 w 74"/>
                <a:gd name="T73" fmla="*/ 4 h 70"/>
                <a:gd name="T74" fmla="*/ 29 w 74"/>
                <a:gd name="T75" fmla="*/ 4 h 70"/>
                <a:gd name="T76" fmla="*/ 21 w 74"/>
                <a:gd name="T77" fmla="*/ 7 h 70"/>
                <a:gd name="T78" fmla="*/ 16 w 74"/>
                <a:gd name="T79" fmla="*/ 12 h 70"/>
                <a:gd name="T80" fmla="*/ 11 w 74"/>
                <a:gd name="T81" fmla="*/ 14 h 70"/>
                <a:gd name="T82" fmla="*/ 6 w 74"/>
                <a:gd name="T83" fmla="*/ 23 h 70"/>
                <a:gd name="T84" fmla="*/ 4 w 74"/>
                <a:gd name="T85" fmla="*/ 29 h 70"/>
                <a:gd name="T86" fmla="*/ 4 w 74"/>
                <a:gd name="T87" fmla="*/ 36 h 70"/>
                <a:gd name="T88" fmla="*/ 4 w 74"/>
                <a:gd name="T89" fmla="*/ 41 h 70"/>
                <a:gd name="T90" fmla="*/ 7 w 74"/>
                <a:gd name="T91" fmla="*/ 50 h 70"/>
                <a:gd name="T92" fmla="*/ 9 w 74"/>
                <a:gd name="T93" fmla="*/ 52 h 70"/>
                <a:gd name="T94" fmla="*/ 12 w 74"/>
                <a:gd name="T95" fmla="*/ 57 h 70"/>
                <a:gd name="T96" fmla="*/ 18 w 74"/>
                <a:gd name="T97" fmla="*/ 62 h 70"/>
                <a:gd name="T98" fmla="*/ 24 w 74"/>
                <a:gd name="T99" fmla="*/ 65 h 70"/>
                <a:gd name="T100" fmla="*/ 33 w 74"/>
                <a:gd name="T101" fmla="*/ 67 h 70"/>
                <a:gd name="T102" fmla="*/ 40 w 74"/>
                <a:gd name="T103" fmla="*/ 67 h 70"/>
                <a:gd name="T104" fmla="*/ 46 w 74"/>
                <a:gd name="T105" fmla="*/ 67 h 70"/>
                <a:gd name="T106" fmla="*/ 53 w 74"/>
                <a:gd name="T107" fmla="*/ 63 h 70"/>
                <a:gd name="T108" fmla="*/ 60 w 74"/>
                <a:gd name="T109" fmla="*/ 62 h 70"/>
                <a:gd name="T110" fmla="*/ 64 w 74"/>
                <a:gd name="T111" fmla="*/ 57 h 70"/>
                <a:gd name="T112" fmla="*/ 69 w 74"/>
                <a:gd name="T113" fmla="*/ 50 h 70"/>
                <a:gd name="T114" fmla="*/ 72 w 74"/>
                <a:gd name="T115" fmla="*/ 41 h 70"/>
                <a:gd name="T116" fmla="*/ 72 w 74"/>
                <a:gd name="T117" fmla="*/ 36 h 70"/>
                <a:gd name="T118" fmla="*/ 70 w 74"/>
                <a:gd name="T119" fmla="*/ 29 h 70"/>
                <a:gd name="T120" fmla="*/ 67 w 74"/>
                <a:gd name="T121" fmla="*/ 23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
                <a:gd name="T184" fmla="*/ 0 h 70"/>
                <a:gd name="T185" fmla="*/ 74 w 74"/>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 h="70">
                  <a:moveTo>
                    <a:pt x="70" y="23"/>
                  </a:moveTo>
                  <a:lnTo>
                    <a:pt x="72" y="23"/>
                  </a:lnTo>
                  <a:lnTo>
                    <a:pt x="72" y="26"/>
                  </a:lnTo>
                  <a:lnTo>
                    <a:pt x="74" y="29"/>
                  </a:lnTo>
                  <a:lnTo>
                    <a:pt x="74" y="31"/>
                  </a:lnTo>
                  <a:lnTo>
                    <a:pt x="74" y="33"/>
                  </a:lnTo>
                  <a:lnTo>
                    <a:pt x="74" y="34"/>
                  </a:lnTo>
                  <a:lnTo>
                    <a:pt x="74" y="36"/>
                  </a:lnTo>
                  <a:lnTo>
                    <a:pt x="74" y="38"/>
                  </a:lnTo>
                  <a:lnTo>
                    <a:pt x="74" y="40"/>
                  </a:lnTo>
                  <a:lnTo>
                    <a:pt x="74" y="41"/>
                  </a:lnTo>
                  <a:lnTo>
                    <a:pt x="74" y="43"/>
                  </a:lnTo>
                  <a:lnTo>
                    <a:pt x="72" y="45"/>
                  </a:lnTo>
                  <a:lnTo>
                    <a:pt x="72" y="52"/>
                  </a:lnTo>
                  <a:lnTo>
                    <a:pt x="70" y="52"/>
                  </a:lnTo>
                  <a:lnTo>
                    <a:pt x="69" y="53"/>
                  </a:lnTo>
                  <a:lnTo>
                    <a:pt x="69" y="55"/>
                  </a:lnTo>
                  <a:lnTo>
                    <a:pt x="67" y="57"/>
                  </a:lnTo>
                  <a:lnTo>
                    <a:pt x="65" y="60"/>
                  </a:lnTo>
                  <a:lnTo>
                    <a:pt x="64" y="60"/>
                  </a:lnTo>
                  <a:lnTo>
                    <a:pt x="64" y="62"/>
                  </a:lnTo>
                  <a:lnTo>
                    <a:pt x="62" y="63"/>
                  </a:lnTo>
                  <a:lnTo>
                    <a:pt x="60" y="63"/>
                  </a:lnTo>
                  <a:lnTo>
                    <a:pt x="58" y="65"/>
                  </a:lnTo>
                  <a:lnTo>
                    <a:pt x="55" y="67"/>
                  </a:lnTo>
                  <a:lnTo>
                    <a:pt x="53" y="67"/>
                  </a:lnTo>
                  <a:lnTo>
                    <a:pt x="50" y="69"/>
                  </a:lnTo>
                  <a:lnTo>
                    <a:pt x="46" y="69"/>
                  </a:lnTo>
                  <a:lnTo>
                    <a:pt x="43" y="70"/>
                  </a:lnTo>
                  <a:lnTo>
                    <a:pt x="41" y="70"/>
                  </a:lnTo>
                  <a:lnTo>
                    <a:pt x="40" y="70"/>
                  </a:lnTo>
                  <a:lnTo>
                    <a:pt x="38" y="70"/>
                  </a:lnTo>
                  <a:lnTo>
                    <a:pt x="35" y="70"/>
                  </a:lnTo>
                  <a:lnTo>
                    <a:pt x="33" y="69"/>
                  </a:lnTo>
                  <a:lnTo>
                    <a:pt x="31" y="69"/>
                  </a:lnTo>
                  <a:lnTo>
                    <a:pt x="28" y="69"/>
                  </a:lnTo>
                  <a:lnTo>
                    <a:pt x="23" y="67"/>
                  </a:lnTo>
                  <a:lnTo>
                    <a:pt x="19" y="65"/>
                  </a:lnTo>
                  <a:lnTo>
                    <a:pt x="18" y="63"/>
                  </a:lnTo>
                  <a:lnTo>
                    <a:pt x="14" y="62"/>
                  </a:lnTo>
                  <a:lnTo>
                    <a:pt x="12" y="60"/>
                  </a:lnTo>
                  <a:lnTo>
                    <a:pt x="11" y="58"/>
                  </a:lnTo>
                  <a:lnTo>
                    <a:pt x="11" y="57"/>
                  </a:lnTo>
                  <a:lnTo>
                    <a:pt x="9" y="55"/>
                  </a:lnTo>
                  <a:lnTo>
                    <a:pt x="6" y="53"/>
                  </a:lnTo>
                  <a:lnTo>
                    <a:pt x="6" y="52"/>
                  </a:lnTo>
                  <a:lnTo>
                    <a:pt x="4" y="50"/>
                  </a:lnTo>
                  <a:lnTo>
                    <a:pt x="4" y="46"/>
                  </a:lnTo>
                  <a:lnTo>
                    <a:pt x="2" y="43"/>
                  </a:lnTo>
                  <a:lnTo>
                    <a:pt x="0" y="41"/>
                  </a:lnTo>
                  <a:lnTo>
                    <a:pt x="0" y="40"/>
                  </a:lnTo>
                  <a:lnTo>
                    <a:pt x="0" y="38"/>
                  </a:lnTo>
                  <a:lnTo>
                    <a:pt x="0" y="36"/>
                  </a:lnTo>
                  <a:lnTo>
                    <a:pt x="0" y="33"/>
                  </a:lnTo>
                  <a:lnTo>
                    <a:pt x="0" y="29"/>
                  </a:lnTo>
                  <a:lnTo>
                    <a:pt x="2" y="26"/>
                  </a:lnTo>
                  <a:lnTo>
                    <a:pt x="2" y="24"/>
                  </a:lnTo>
                  <a:lnTo>
                    <a:pt x="4" y="23"/>
                  </a:lnTo>
                  <a:lnTo>
                    <a:pt x="4" y="21"/>
                  </a:lnTo>
                  <a:lnTo>
                    <a:pt x="4" y="19"/>
                  </a:lnTo>
                  <a:lnTo>
                    <a:pt x="7" y="16"/>
                  </a:lnTo>
                  <a:lnTo>
                    <a:pt x="9" y="12"/>
                  </a:lnTo>
                  <a:lnTo>
                    <a:pt x="11" y="12"/>
                  </a:lnTo>
                  <a:lnTo>
                    <a:pt x="11" y="11"/>
                  </a:lnTo>
                  <a:lnTo>
                    <a:pt x="12" y="9"/>
                  </a:lnTo>
                  <a:lnTo>
                    <a:pt x="14" y="9"/>
                  </a:lnTo>
                  <a:lnTo>
                    <a:pt x="18" y="5"/>
                  </a:lnTo>
                  <a:lnTo>
                    <a:pt x="19" y="5"/>
                  </a:lnTo>
                  <a:lnTo>
                    <a:pt x="24" y="4"/>
                  </a:lnTo>
                  <a:lnTo>
                    <a:pt x="26" y="2"/>
                  </a:lnTo>
                  <a:lnTo>
                    <a:pt x="29" y="2"/>
                  </a:lnTo>
                  <a:lnTo>
                    <a:pt x="31" y="0"/>
                  </a:lnTo>
                  <a:lnTo>
                    <a:pt x="36" y="0"/>
                  </a:lnTo>
                  <a:lnTo>
                    <a:pt x="38" y="0"/>
                  </a:lnTo>
                  <a:lnTo>
                    <a:pt x="41" y="0"/>
                  </a:lnTo>
                  <a:lnTo>
                    <a:pt x="43" y="0"/>
                  </a:lnTo>
                  <a:lnTo>
                    <a:pt x="45" y="2"/>
                  </a:lnTo>
                  <a:lnTo>
                    <a:pt x="46" y="2"/>
                  </a:lnTo>
                  <a:lnTo>
                    <a:pt x="48" y="4"/>
                  </a:lnTo>
                  <a:lnTo>
                    <a:pt x="50" y="4"/>
                  </a:lnTo>
                  <a:lnTo>
                    <a:pt x="52" y="4"/>
                  </a:lnTo>
                  <a:lnTo>
                    <a:pt x="53" y="4"/>
                  </a:lnTo>
                  <a:lnTo>
                    <a:pt x="55" y="5"/>
                  </a:lnTo>
                  <a:lnTo>
                    <a:pt x="57" y="5"/>
                  </a:lnTo>
                  <a:lnTo>
                    <a:pt x="58" y="7"/>
                  </a:lnTo>
                  <a:lnTo>
                    <a:pt x="58" y="9"/>
                  </a:lnTo>
                  <a:lnTo>
                    <a:pt x="62" y="9"/>
                  </a:lnTo>
                  <a:lnTo>
                    <a:pt x="64" y="11"/>
                  </a:lnTo>
                  <a:lnTo>
                    <a:pt x="65" y="12"/>
                  </a:lnTo>
                  <a:lnTo>
                    <a:pt x="65" y="14"/>
                  </a:lnTo>
                  <a:lnTo>
                    <a:pt x="67" y="16"/>
                  </a:lnTo>
                  <a:lnTo>
                    <a:pt x="69" y="17"/>
                  </a:lnTo>
                  <a:lnTo>
                    <a:pt x="70" y="23"/>
                  </a:lnTo>
                  <a:lnTo>
                    <a:pt x="67" y="23"/>
                  </a:lnTo>
                  <a:lnTo>
                    <a:pt x="67" y="19"/>
                  </a:lnTo>
                  <a:lnTo>
                    <a:pt x="65" y="17"/>
                  </a:lnTo>
                  <a:lnTo>
                    <a:pt x="64" y="17"/>
                  </a:lnTo>
                  <a:lnTo>
                    <a:pt x="64" y="16"/>
                  </a:lnTo>
                  <a:lnTo>
                    <a:pt x="64" y="14"/>
                  </a:lnTo>
                  <a:lnTo>
                    <a:pt x="62" y="14"/>
                  </a:lnTo>
                  <a:lnTo>
                    <a:pt x="58" y="11"/>
                  </a:lnTo>
                  <a:lnTo>
                    <a:pt x="57" y="9"/>
                  </a:lnTo>
                  <a:lnTo>
                    <a:pt x="55" y="9"/>
                  </a:lnTo>
                  <a:lnTo>
                    <a:pt x="53" y="7"/>
                  </a:lnTo>
                  <a:lnTo>
                    <a:pt x="52" y="7"/>
                  </a:lnTo>
                  <a:lnTo>
                    <a:pt x="50" y="5"/>
                  </a:lnTo>
                  <a:lnTo>
                    <a:pt x="46" y="4"/>
                  </a:lnTo>
                  <a:lnTo>
                    <a:pt x="43" y="4"/>
                  </a:lnTo>
                  <a:lnTo>
                    <a:pt x="41" y="4"/>
                  </a:lnTo>
                  <a:lnTo>
                    <a:pt x="38" y="4"/>
                  </a:lnTo>
                  <a:lnTo>
                    <a:pt x="36" y="4"/>
                  </a:lnTo>
                  <a:lnTo>
                    <a:pt x="33" y="4"/>
                  </a:lnTo>
                  <a:lnTo>
                    <a:pt x="31" y="4"/>
                  </a:lnTo>
                  <a:lnTo>
                    <a:pt x="29" y="4"/>
                  </a:lnTo>
                  <a:lnTo>
                    <a:pt x="28" y="4"/>
                  </a:lnTo>
                  <a:lnTo>
                    <a:pt x="26" y="5"/>
                  </a:lnTo>
                  <a:lnTo>
                    <a:pt x="21" y="7"/>
                  </a:lnTo>
                  <a:lnTo>
                    <a:pt x="19" y="9"/>
                  </a:lnTo>
                  <a:lnTo>
                    <a:pt x="18" y="11"/>
                  </a:lnTo>
                  <a:lnTo>
                    <a:pt x="16" y="12"/>
                  </a:lnTo>
                  <a:lnTo>
                    <a:pt x="14" y="12"/>
                  </a:lnTo>
                  <a:lnTo>
                    <a:pt x="12" y="14"/>
                  </a:lnTo>
                  <a:lnTo>
                    <a:pt x="11" y="14"/>
                  </a:lnTo>
                  <a:lnTo>
                    <a:pt x="11" y="17"/>
                  </a:lnTo>
                  <a:lnTo>
                    <a:pt x="7" y="21"/>
                  </a:lnTo>
                  <a:lnTo>
                    <a:pt x="6" y="23"/>
                  </a:lnTo>
                  <a:lnTo>
                    <a:pt x="4" y="26"/>
                  </a:lnTo>
                  <a:lnTo>
                    <a:pt x="4" y="28"/>
                  </a:lnTo>
                  <a:lnTo>
                    <a:pt x="4" y="29"/>
                  </a:lnTo>
                  <a:lnTo>
                    <a:pt x="4" y="33"/>
                  </a:lnTo>
                  <a:lnTo>
                    <a:pt x="4" y="34"/>
                  </a:lnTo>
                  <a:lnTo>
                    <a:pt x="4" y="36"/>
                  </a:lnTo>
                  <a:lnTo>
                    <a:pt x="4" y="38"/>
                  </a:lnTo>
                  <a:lnTo>
                    <a:pt x="4" y="40"/>
                  </a:lnTo>
                  <a:lnTo>
                    <a:pt x="4" y="41"/>
                  </a:lnTo>
                  <a:lnTo>
                    <a:pt x="4" y="43"/>
                  </a:lnTo>
                  <a:lnTo>
                    <a:pt x="6" y="45"/>
                  </a:lnTo>
                  <a:lnTo>
                    <a:pt x="7" y="50"/>
                  </a:lnTo>
                  <a:lnTo>
                    <a:pt x="7" y="48"/>
                  </a:lnTo>
                  <a:lnTo>
                    <a:pt x="9" y="50"/>
                  </a:lnTo>
                  <a:lnTo>
                    <a:pt x="9" y="52"/>
                  </a:lnTo>
                  <a:lnTo>
                    <a:pt x="11" y="55"/>
                  </a:lnTo>
                  <a:lnTo>
                    <a:pt x="12" y="55"/>
                  </a:lnTo>
                  <a:lnTo>
                    <a:pt x="12" y="57"/>
                  </a:lnTo>
                  <a:lnTo>
                    <a:pt x="14" y="57"/>
                  </a:lnTo>
                  <a:lnTo>
                    <a:pt x="16" y="60"/>
                  </a:lnTo>
                  <a:lnTo>
                    <a:pt x="18" y="62"/>
                  </a:lnTo>
                  <a:lnTo>
                    <a:pt x="21" y="62"/>
                  </a:lnTo>
                  <a:lnTo>
                    <a:pt x="21" y="63"/>
                  </a:lnTo>
                  <a:lnTo>
                    <a:pt x="24" y="65"/>
                  </a:lnTo>
                  <a:lnTo>
                    <a:pt x="28" y="65"/>
                  </a:lnTo>
                  <a:lnTo>
                    <a:pt x="31" y="67"/>
                  </a:lnTo>
                  <a:lnTo>
                    <a:pt x="33" y="67"/>
                  </a:lnTo>
                  <a:lnTo>
                    <a:pt x="35" y="67"/>
                  </a:lnTo>
                  <a:lnTo>
                    <a:pt x="38" y="67"/>
                  </a:lnTo>
                  <a:lnTo>
                    <a:pt x="40" y="67"/>
                  </a:lnTo>
                  <a:lnTo>
                    <a:pt x="41" y="67"/>
                  </a:lnTo>
                  <a:lnTo>
                    <a:pt x="43" y="67"/>
                  </a:lnTo>
                  <a:lnTo>
                    <a:pt x="46" y="67"/>
                  </a:lnTo>
                  <a:lnTo>
                    <a:pt x="50" y="65"/>
                  </a:lnTo>
                  <a:lnTo>
                    <a:pt x="52" y="65"/>
                  </a:lnTo>
                  <a:lnTo>
                    <a:pt x="53" y="63"/>
                  </a:lnTo>
                  <a:lnTo>
                    <a:pt x="55" y="63"/>
                  </a:lnTo>
                  <a:lnTo>
                    <a:pt x="58" y="62"/>
                  </a:lnTo>
                  <a:lnTo>
                    <a:pt x="60" y="62"/>
                  </a:lnTo>
                  <a:lnTo>
                    <a:pt x="60" y="60"/>
                  </a:lnTo>
                  <a:lnTo>
                    <a:pt x="62" y="58"/>
                  </a:lnTo>
                  <a:lnTo>
                    <a:pt x="64" y="57"/>
                  </a:lnTo>
                  <a:lnTo>
                    <a:pt x="67" y="53"/>
                  </a:lnTo>
                  <a:lnTo>
                    <a:pt x="67" y="52"/>
                  </a:lnTo>
                  <a:lnTo>
                    <a:pt x="69" y="50"/>
                  </a:lnTo>
                  <a:lnTo>
                    <a:pt x="70" y="45"/>
                  </a:lnTo>
                  <a:lnTo>
                    <a:pt x="70" y="43"/>
                  </a:lnTo>
                  <a:lnTo>
                    <a:pt x="72" y="41"/>
                  </a:lnTo>
                  <a:lnTo>
                    <a:pt x="72" y="40"/>
                  </a:lnTo>
                  <a:lnTo>
                    <a:pt x="72" y="38"/>
                  </a:lnTo>
                  <a:lnTo>
                    <a:pt x="72" y="36"/>
                  </a:lnTo>
                  <a:lnTo>
                    <a:pt x="72" y="34"/>
                  </a:lnTo>
                  <a:lnTo>
                    <a:pt x="72" y="33"/>
                  </a:lnTo>
                  <a:lnTo>
                    <a:pt x="70" y="29"/>
                  </a:lnTo>
                  <a:lnTo>
                    <a:pt x="70" y="28"/>
                  </a:lnTo>
                  <a:lnTo>
                    <a:pt x="69" y="24"/>
                  </a:lnTo>
                  <a:lnTo>
                    <a:pt x="67" y="23"/>
                  </a:lnTo>
                  <a:lnTo>
                    <a:pt x="70" y="23"/>
                  </a:lnTo>
                  <a:close/>
                </a:path>
              </a:pathLst>
            </a:custGeom>
            <a:solidFill>
              <a:srgbClr val="808080"/>
            </a:solidFill>
            <a:ln w="9525">
              <a:noFill/>
              <a:round/>
              <a:headEnd/>
              <a:tailEnd/>
            </a:ln>
          </p:spPr>
          <p:txBody>
            <a:bodyPr/>
            <a:lstStyle/>
            <a:p>
              <a:endParaRPr lang="en-US"/>
            </a:p>
          </p:txBody>
        </p:sp>
        <p:sp>
          <p:nvSpPr>
            <p:cNvPr id="710" name="Freeform 2881"/>
            <p:cNvSpPr>
              <a:spLocks/>
            </p:cNvSpPr>
            <p:nvPr/>
          </p:nvSpPr>
          <p:spPr bwMode="auto">
            <a:xfrm>
              <a:off x="3117" y="2918"/>
              <a:ext cx="60" cy="57"/>
            </a:xfrm>
            <a:custGeom>
              <a:avLst/>
              <a:gdLst>
                <a:gd name="T0" fmla="*/ 19 w 60"/>
                <a:gd name="T1" fmla="*/ 0 h 57"/>
                <a:gd name="T2" fmla="*/ 23 w 60"/>
                <a:gd name="T3" fmla="*/ 0 h 57"/>
                <a:gd name="T4" fmla="*/ 26 w 60"/>
                <a:gd name="T5" fmla="*/ 0 h 57"/>
                <a:gd name="T6" fmla="*/ 29 w 60"/>
                <a:gd name="T7" fmla="*/ 0 h 57"/>
                <a:gd name="T8" fmla="*/ 33 w 60"/>
                <a:gd name="T9" fmla="*/ 0 h 57"/>
                <a:gd name="T10" fmla="*/ 43 w 60"/>
                <a:gd name="T11" fmla="*/ 2 h 57"/>
                <a:gd name="T12" fmla="*/ 45 w 60"/>
                <a:gd name="T13" fmla="*/ 6 h 57"/>
                <a:gd name="T14" fmla="*/ 48 w 60"/>
                <a:gd name="T15" fmla="*/ 6 h 57"/>
                <a:gd name="T16" fmla="*/ 50 w 60"/>
                <a:gd name="T17" fmla="*/ 7 h 57"/>
                <a:gd name="T18" fmla="*/ 53 w 60"/>
                <a:gd name="T19" fmla="*/ 11 h 57"/>
                <a:gd name="T20" fmla="*/ 55 w 60"/>
                <a:gd name="T21" fmla="*/ 14 h 57"/>
                <a:gd name="T22" fmla="*/ 57 w 60"/>
                <a:gd name="T23" fmla="*/ 18 h 57"/>
                <a:gd name="T24" fmla="*/ 58 w 60"/>
                <a:gd name="T25" fmla="*/ 21 h 57"/>
                <a:gd name="T26" fmla="*/ 60 w 60"/>
                <a:gd name="T27" fmla="*/ 24 h 57"/>
                <a:gd name="T28" fmla="*/ 60 w 60"/>
                <a:gd name="T29" fmla="*/ 28 h 57"/>
                <a:gd name="T30" fmla="*/ 60 w 60"/>
                <a:gd name="T31" fmla="*/ 31 h 57"/>
                <a:gd name="T32" fmla="*/ 60 w 60"/>
                <a:gd name="T33" fmla="*/ 35 h 57"/>
                <a:gd name="T34" fmla="*/ 57 w 60"/>
                <a:gd name="T35" fmla="*/ 43 h 57"/>
                <a:gd name="T36" fmla="*/ 55 w 60"/>
                <a:gd name="T37" fmla="*/ 47 h 57"/>
                <a:gd name="T38" fmla="*/ 52 w 60"/>
                <a:gd name="T39" fmla="*/ 48 h 57"/>
                <a:gd name="T40" fmla="*/ 50 w 60"/>
                <a:gd name="T41" fmla="*/ 52 h 57"/>
                <a:gd name="T42" fmla="*/ 47 w 60"/>
                <a:gd name="T43" fmla="*/ 53 h 57"/>
                <a:gd name="T44" fmla="*/ 40 w 60"/>
                <a:gd name="T45" fmla="*/ 55 h 57"/>
                <a:gd name="T46" fmla="*/ 36 w 60"/>
                <a:gd name="T47" fmla="*/ 57 h 57"/>
                <a:gd name="T48" fmla="*/ 33 w 60"/>
                <a:gd name="T49" fmla="*/ 57 h 57"/>
                <a:gd name="T50" fmla="*/ 29 w 60"/>
                <a:gd name="T51" fmla="*/ 57 h 57"/>
                <a:gd name="T52" fmla="*/ 26 w 60"/>
                <a:gd name="T53" fmla="*/ 57 h 57"/>
                <a:gd name="T54" fmla="*/ 18 w 60"/>
                <a:gd name="T55" fmla="*/ 53 h 57"/>
                <a:gd name="T56" fmla="*/ 14 w 60"/>
                <a:gd name="T57" fmla="*/ 53 h 57"/>
                <a:gd name="T58" fmla="*/ 12 w 60"/>
                <a:gd name="T59" fmla="*/ 52 h 57"/>
                <a:gd name="T60" fmla="*/ 11 w 60"/>
                <a:gd name="T61" fmla="*/ 50 h 57"/>
                <a:gd name="T62" fmla="*/ 9 w 60"/>
                <a:gd name="T63" fmla="*/ 48 h 57"/>
                <a:gd name="T64" fmla="*/ 7 w 60"/>
                <a:gd name="T65" fmla="*/ 45 h 57"/>
                <a:gd name="T66" fmla="*/ 4 w 60"/>
                <a:gd name="T67" fmla="*/ 41 h 57"/>
                <a:gd name="T68" fmla="*/ 2 w 60"/>
                <a:gd name="T69" fmla="*/ 36 h 57"/>
                <a:gd name="T70" fmla="*/ 0 w 60"/>
                <a:gd name="T71" fmla="*/ 33 h 57"/>
                <a:gd name="T72" fmla="*/ 0 w 60"/>
                <a:gd name="T73" fmla="*/ 31 h 57"/>
                <a:gd name="T74" fmla="*/ 0 w 60"/>
                <a:gd name="T75" fmla="*/ 28 h 57"/>
                <a:gd name="T76" fmla="*/ 0 w 60"/>
                <a:gd name="T77" fmla="*/ 24 h 57"/>
                <a:gd name="T78" fmla="*/ 2 w 60"/>
                <a:gd name="T79" fmla="*/ 21 h 57"/>
                <a:gd name="T80" fmla="*/ 6 w 60"/>
                <a:gd name="T81" fmla="*/ 12 h 57"/>
                <a:gd name="T82" fmla="*/ 7 w 60"/>
                <a:gd name="T83" fmla="*/ 11 h 57"/>
                <a:gd name="T84" fmla="*/ 9 w 60"/>
                <a:gd name="T85" fmla="*/ 9 h 57"/>
                <a:gd name="T86" fmla="*/ 11 w 60"/>
                <a:gd name="T87" fmla="*/ 7 h 57"/>
                <a:gd name="T88" fmla="*/ 12 w 60"/>
                <a:gd name="T89" fmla="*/ 6 h 57"/>
                <a:gd name="T90" fmla="*/ 14 w 60"/>
                <a:gd name="T91" fmla="*/ 4 h 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57"/>
                <a:gd name="T140" fmla="*/ 60 w 60"/>
                <a:gd name="T141" fmla="*/ 57 h 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57">
                  <a:moveTo>
                    <a:pt x="18" y="2"/>
                  </a:moveTo>
                  <a:lnTo>
                    <a:pt x="19" y="0"/>
                  </a:lnTo>
                  <a:lnTo>
                    <a:pt x="21" y="0"/>
                  </a:lnTo>
                  <a:lnTo>
                    <a:pt x="23" y="0"/>
                  </a:lnTo>
                  <a:lnTo>
                    <a:pt x="24" y="0"/>
                  </a:lnTo>
                  <a:lnTo>
                    <a:pt x="26" y="0"/>
                  </a:lnTo>
                  <a:lnTo>
                    <a:pt x="28" y="0"/>
                  </a:lnTo>
                  <a:lnTo>
                    <a:pt x="29" y="0"/>
                  </a:lnTo>
                  <a:lnTo>
                    <a:pt x="31" y="0"/>
                  </a:lnTo>
                  <a:lnTo>
                    <a:pt x="33" y="0"/>
                  </a:lnTo>
                  <a:lnTo>
                    <a:pt x="35" y="0"/>
                  </a:lnTo>
                  <a:lnTo>
                    <a:pt x="43" y="2"/>
                  </a:lnTo>
                  <a:lnTo>
                    <a:pt x="45" y="4"/>
                  </a:lnTo>
                  <a:lnTo>
                    <a:pt x="45" y="6"/>
                  </a:lnTo>
                  <a:lnTo>
                    <a:pt x="47" y="6"/>
                  </a:lnTo>
                  <a:lnTo>
                    <a:pt x="48" y="6"/>
                  </a:lnTo>
                  <a:lnTo>
                    <a:pt x="48" y="7"/>
                  </a:lnTo>
                  <a:lnTo>
                    <a:pt x="50" y="7"/>
                  </a:lnTo>
                  <a:lnTo>
                    <a:pt x="52" y="9"/>
                  </a:lnTo>
                  <a:lnTo>
                    <a:pt x="53" y="11"/>
                  </a:lnTo>
                  <a:lnTo>
                    <a:pt x="55" y="12"/>
                  </a:lnTo>
                  <a:lnTo>
                    <a:pt x="55" y="14"/>
                  </a:lnTo>
                  <a:lnTo>
                    <a:pt x="57" y="14"/>
                  </a:lnTo>
                  <a:lnTo>
                    <a:pt x="57" y="18"/>
                  </a:lnTo>
                  <a:lnTo>
                    <a:pt x="58" y="19"/>
                  </a:lnTo>
                  <a:lnTo>
                    <a:pt x="58" y="21"/>
                  </a:lnTo>
                  <a:lnTo>
                    <a:pt x="60" y="23"/>
                  </a:lnTo>
                  <a:lnTo>
                    <a:pt x="60" y="24"/>
                  </a:lnTo>
                  <a:lnTo>
                    <a:pt x="60" y="26"/>
                  </a:lnTo>
                  <a:lnTo>
                    <a:pt x="60" y="28"/>
                  </a:lnTo>
                  <a:lnTo>
                    <a:pt x="60" y="29"/>
                  </a:lnTo>
                  <a:lnTo>
                    <a:pt x="60" y="31"/>
                  </a:lnTo>
                  <a:lnTo>
                    <a:pt x="60" y="33"/>
                  </a:lnTo>
                  <a:lnTo>
                    <a:pt x="60" y="35"/>
                  </a:lnTo>
                  <a:lnTo>
                    <a:pt x="60" y="36"/>
                  </a:lnTo>
                  <a:lnTo>
                    <a:pt x="57" y="43"/>
                  </a:lnTo>
                  <a:lnTo>
                    <a:pt x="57" y="45"/>
                  </a:lnTo>
                  <a:lnTo>
                    <a:pt x="55" y="47"/>
                  </a:lnTo>
                  <a:lnTo>
                    <a:pt x="53" y="48"/>
                  </a:lnTo>
                  <a:lnTo>
                    <a:pt x="52" y="48"/>
                  </a:lnTo>
                  <a:lnTo>
                    <a:pt x="52" y="50"/>
                  </a:lnTo>
                  <a:lnTo>
                    <a:pt x="50" y="52"/>
                  </a:lnTo>
                  <a:lnTo>
                    <a:pt x="48" y="52"/>
                  </a:lnTo>
                  <a:lnTo>
                    <a:pt x="47" y="53"/>
                  </a:lnTo>
                  <a:lnTo>
                    <a:pt x="43" y="55"/>
                  </a:lnTo>
                  <a:lnTo>
                    <a:pt x="40" y="55"/>
                  </a:lnTo>
                  <a:lnTo>
                    <a:pt x="38" y="57"/>
                  </a:lnTo>
                  <a:lnTo>
                    <a:pt x="36" y="57"/>
                  </a:lnTo>
                  <a:lnTo>
                    <a:pt x="35" y="57"/>
                  </a:lnTo>
                  <a:lnTo>
                    <a:pt x="33" y="57"/>
                  </a:lnTo>
                  <a:lnTo>
                    <a:pt x="31" y="57"/>
                  </a:lnTo>
                  <a:lnTo>
                    <a:pt x="29" y="57"/>
                  </a:lnTo>
                  <a:lnTo>
                    <a:pt x="28" y="57"/>
                  </a:lnTo>
                  <a:lnTo>
                    <a:pt x="26" y="57"/>
                  </a:lnTo>
                  <a:lnTo>
                    <a:pt x="24" y="57"/>
                  </a:lnTo>
                  <a:lnTo>
                    <a:pt x="18" y="53"/>
                  </a:lnTo>
                  <a:lnTo>
                    <a:pt x="16" y="53"/>
                  </a:lnTo>
                  <a:lnTo>
                    <a:pt x="14" y="53"/>
                  </a:lnTo>
                  <a:lnTo>
                    <a:pt x="14" y="52"/>
                  </a:lnTo>
                  <a:lnTo>
                    <a:pt x="12" y="52"/>
                  </a:lnTo>
                  <a:lnTo>
                    <a:pt x="12" y="50"/>
                  </a:lnTo>
                  <a:lnTo>
                    <a:pt x="11" y="50"/>
                  </a:lnTo>
                  <a:lnTo>
                    <a:pt x="9" y="50"/>
                  </a:lnTo>
                  <a:lnTo>
                    <a:pt x="9" y="48"/>
                  </a:lnTo>
                  <a:lnTo>
                    <a:pt x="9" y="47"/>
                  </a:lnTo>
                  <a:lnTo>
                    <a:pt x="7" y="45"/>
                  </a:lnTo>
                  <a:lnTo>
                    <a:pt x="6" y="43"/>
                  </a:lnTo>
                  <a:lnTo>
                    <a:pt x="4" y="41"/>
                  </a:lnTo>
                  <a:lnTo>
                    <a:pt x="2" y="38"/>
                  </a:lnTo>
                  <a:lnTo>
                    <a:pt x="2" y="36"/>
                  </a:lnTo>
                  <a:lnTo>
                    <a:pt x="2" y="35"/>
                  </a:lnTo>
                  <a:lnTo>
                    <a:pt x="0" y="33"/>
                  </a:lnTo>
                  <a:lnTo>
                    <a:pt x="2" y="33"/>
                  </a:lnTo>
                  <a:lnTo>
                    <a:pt x="0" y="31"/>
                  </a:lnTo>
                  <a:lnTo>
                    <a:pt x="0" y="29"/>
                  </a:lnTo>
                  <a:lnTo>
                    <a:pt x="0" y="28"/>
                  </a:lnTo>
                  <a:lnTo>
                    <a:pt x="0" y="26"/>
                  </a:lnTo>
                  <a:lnTo>
                    <a:pt x="0" y="24"/>
                  </a:lnTo>
                  <a:lnTo>
                    <a:pt x="0" y="23"/>
                  </a:lnTo>
                  <a:lnTo>
                    <a:pt x="2" y="21"/>
                  </a:lnTo>
                  <a:lnTo>
                    <a:pt x="4" y="14"/>
                  </a:lnTo>
                  <a:lnTo>
                    <a:pt x="6" y="12"/>
                  </a:lnTo>
                  <a:lnTo>
                    <a:pt x="6" y="11"/>
                  </a:lnTo>
                  <a:lnTo>
                    <a:pt x="7" y="11"/>
                  </a:lnTo>
                  <a:lnTo>
                    <a:pt x="7" y="9"/>
                  </a:lnTo>
                  <a:lnTo>
                    <a:pt x="9" y="9"/>
                  </a:lnTo>
                  <a:lnTo>
                    <a:pt x="9" y="7"/>
                  </a:lnTo>
                  <a:lnTo>
                    <a:pt x="11" y="7"/>
                  </a:lnTo>
                  <a:lnTo>
                    <a:pt x="11" y="6"/>
                  </a:lnTo>
                  <a:lnTo>
                    <a:pt x="12" y="6"/>
                  </a:lnTo>
                  <a:lnTo>
                    <a:pt x="14" y="6"/>
                  </a:lnTo>
                  <a:lnTo>
                    <a:pt x="14" y="4"/>
                  </a:lnTo>
                  <a:lnTo>
                    <a:pt x="18" y="2"/>
                  </a:lnTo>
                  <a:close/>
                </a:path>
              </a:pathLst>
            </a:custGeom>
            <a:solidFill>
              <a:srgbClr val="808080"/>
            </a:solidFill>
            <a:ln w="9525">
              <a:noFill/>
              <a:round/>
              <a:headEnd/>
              <a:tailEnd/>
            </a:ln>
          </p:spPr>
          <p:txBody>
            <a:bodyPr/>
            <a:lstStyle/>
            <a:p>
              <a:endParaRPr lang="en-US"/>
            </a:p>
          </p:txBody>
        </p:sp>
        <p:sp>
          <p:nvSpPr>
            <p:cNvPr id="711" name="Freeform 2882"/>
            <p:cNvSpPr>
              <a:spLocks/>
            </p:cNvSpPr>
            <p:nvPr/>
          </p:nvSpPr>
          <p:spPr bwMode="auto">
            <a:xfrm>
              <a:off x="3117" y="2917"/>
              <a:ext cx="62" cy="59"/>
            </a:xfrm>
            <a:custGeom>
              <a:avLst/>
              <a:gdLst>
                <a:gd name="T0" fmla="*/ 60 w 62"/>
                <a:gd name="T1" fmla="*/ 25 h 59"/>
                <a:gd name="T2" fmla="*/ 60 w 62"/>
                <a:gd name="T3" fmla="*/ 30 h 59"/>
                <a:gd name="T4" fmla="*/ 60 w 62"/>
                <a:gd name="T5" fmla="*/ 37 h 59"/>
                <a:gd name="T6" fmla="*/ 58 w 62"/>
                <a:gd name="T7" fmla="*/ 44 h 59"/>
                <a:gd name="T8" fmla="*/ 55 w 62"/>
                <a:gd name="T9" fmla="*/ 51 h 59"/>
                <a:gd name="T10" fmla="*/ 50 w 62"/>
                <a:gd name="T11" fmla="*/ 54 h 59"/>
                <a:gd name="T12" fmla="*/ 45 w 62"/>
                <a:gd name="T13" fmla="*/ 56 h 59"/>
                <a:gd name="T14" fmla="*/ 38 w 62"/>
                <a:gd name="T15" fmla="*/ 58 h 59"/>
                <a:gd name="T16" fmla="*/ 29 w 62"/>
                <a:gd name="T17" fmla="*/ 59 h 59"/>
                <a:gd name="T18" fmla="*/ 24 w 62"/>
                <a:gd name="T19" fmla="*/ 58 h 59"/>
                <a:gd name="T20" fmla="*/ 14 w 62"/>
                <a:gd name="T21" fmla="*/ 54 h 59"/>
                <a:gd name="T22" fmla="*/ 11 w 62"/>
                <a:gd name="T23" fmla="*/ 51 h 59"/>
                <a:gd name="T24" fmla="*/ 6 w 62"/>
                <a:gd name="T25" fmla="*/ 46 h 59"/>
                <a:gd name="T26" fmla="*/ 2 w 62"/>
                <a:gd name="T27" fmla="*/ 41 h 59"/>
                <a:gd name="T28" fmla="*/ 0 w 62"/>
                <a:gd name="T29" fmla="*/ 32 h 59"/>
                <a:gd name="T30" fmla="*/ 0 w 62"/>
                <a:gd name="T31" fmla="*/ 24 h 59"/>
                <a:gd name="T32" fmla="*/ 4 w 62"/>
                <a:gd name="T33" fmla="*/ 15 h 59"/>
                <a:gd name="T34" fmla="*/ 6 w 62"/>
                <a:gd name="T35" fmla="*/ 12 h 59"/>
                <a:gd name="T36" fmla="*/ 11 w 62"/>
                <a:gd name="T37" fmla="*/ 8 h 59"/>
                <a:gd name="T38" fmla="*/ 12 w 62"/>
                <a:gd name="T39" fmla="*/ 5 h 59"/>
                <a:gd name="T40" fmla="*/ 21 w 62"/>
                <a:gd name="T41" fmla="*/ 1 h 59"/>
                <a:gd name="T42" fmla="*/ 28 w 62"/>
                <a:gd name="T43" fmla="*/ 0 h 59"/>
                <a:gd name="T44" fmla="*/ 35 w 62"/>
                <a:gd name="T45" fmla="*/ 1 h 59"/>
                <a:gd name="T46" fmla="*/ 41 w 62"/>
                <a:gd name="T47" fmla="*/ 3 h 59"/>
                <a:gd name="T48" fmla="*/ 47 w 62"/>
                <a:gd name="T49" fmla="*/ 5 h 59"/>
                <a:gd name="T50" fmla="*/ 52 w 62"/>
                <a:gd name="T51" fmla="*/ 8 h 59"/>
                <a:gd name="T52" fmla="*/ 55 w 62"/>
                <a:gd name="T53" fmla="*/ 10 h 59"/>
                <a:gd name="T54" fmla="*/ 58 w 62"/>
                <a:gd name="T55" fmla="*/ 17 h 59"/>
                <a:gd name="T56" fmla="*/ 53 w 62"/>
                <a:gd name="T57" fmla="*/ 13 h 59"/>
                <a:gd name="T58" fmla="*/ 52 w 62"/>
                <a:gd name="T59" fmla="*/ 10 h 59"/>
                <a:gd name="T60" fmla="*/ 47 w 62"/>
                <a:gd name="T61" fmla="*/ 8 h 59"/>
                <a:gd name="T62" fmla="*/ 43 w 62"/>
                <a:gd name="T63" fmla="*/ 7 h 59"/>
                <a:gd name="T64" fmla="*/ 35 w 62"/>
                <a:gd name="T65" fmla="*/ 3 h 59"/>
                <a:gd name="T66" fmla="*/ 28 w 62"/>
                <a:gd name="T67" fmla="*/ 3 h 59"/>
                <a:gd name="T68" fmla="*/ 23 w 62"/>
                <a:gd name="T69" fmla="*/ 5 h 59"/>
                <a:gd name="T70" fmla="*/ 14 w 62"/>
                <a:gd name="T71" fmla="*/ 7 h 59"/>
                <a:gd name="T72" fmla="*/ 11 w 62"/>
                <a:gd name="T73" fmla="*/ 10 h 59"/>
                <a:gd name="T74" fmla="*/ 7 w 62"/>
                <a:gd name="T75" fmla="*/ 15 h 59"/>
                <a:gd name="T76" fmla="*/ 4 w 62"/>
                <a:gd name="T77" fmla="*/ 24 h 59"/>
                <a:gd name="T78" fmla="*/ 4 w 62"/>
                <a:gd name="T79" fmla="*/ 32 h 59"/>
                <a:gd name="T80" fmla="*/ 4 w 62"/>
                <a:gd name="T81" fmla="*/ 37 h 59"/>
                <a:gd name="T82" fmla="*/ 6 w 62"/>
                <a:gd name="T83" fmla="*/ 42 h 59"/>
                <a:gd name="T84" fmla="*/ 11 w 62"/>
                <a:gd name="T85" fmla="*/ 46 h 59"/>
                <a:gd name="T86" fmla="*/ 14 w 62"/>
                <a:gd name="T87" fmla="*/ 51 h 59"/>
                <a:gd name="T88" fmla="*/ 18 w 62"/>
                <a:gd name="T89" fmla="*/ 53 h 59"/>
                <a:gd name="T90" fmla="*/ 26 w 62"/>
                <a:gd name="T91" fmla="*/ 56 h 59"/>
                <a:gd name="T92" fmla="*/ 31 w 62"/>
                <a:gd name="T93" fmla="*/ 56 h 59"/>
                <a:gd name="T94" fmla="*/ 40 w 62"/>
                <a:gd name="T95" fmla="*/ 56 h 59"/>
                <a:gd name="T96" fmla="*/ 45 w 62"/>
                <a:gd name="T97" fmla="*/ 53 h 59"/>
                <a:gd name="T98" fmla="*/ 52 w 62"/>
                <a:gd name="T99" fmla="*/ 49 h 59"/>
                <a:gd name="T100" fmla="*/ 57 w 62"/>
                <a:gd name="T101" fmla="*/ 42 h 59"/>
                <a:gd name="T102" fmla="*/ 58 w 62"/>
                <a:gd name="T103" fmla="*/ 36 h 59"/>
                <a:gd name="T104" fmla="*/ 58 w 62"/>
                <a:gd name="T105" fmla="*/ 30 h 59"/>
                <a:gd name="T106" fmla="*/ 58 w 62"/>
                <a:gd name="T107" fmla="*/ 25 h 59"/>
                <a:gd name="T108" fmla="*/ 57 w 62"/>
                <a:gd name="T109" fmla="*/ 19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
                <a:gd name="T166" fmla="*/ 0 h 59"/>
                <a:gd name="T167" fmla="*/ 62 w 62"/>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 h="59">
                  <a:moveTo>
                    <a:pt x="58" y="17"/>
                  </a:moveTo>
                  <a:lnTo>
                    <a:pt x="60" y="22"/>
                  </a:lnTo>
                  <a:lnTo>
                    <a:pt x="60" y="25"/>
                  </a:lnTo>
                  <a:lnTo>
                    <a:pt x="60" y="27"/>
                  </a:lnTo>
                  <a:lnTo>
                    <a:pt x="62" y="29"/>
                  </a:lnTo>
                  <a:lnTo>
                    <a:pt x="60" y="30"/>
                  </a:lnTo>
                  <a:lnTo>
                    <a:pt x="60" y="32"/>
                  </a:lnTo>
                  <a:lnTo>
                    <a:pt x="60" y="34"/>
                  </a:lnTo>
                  <a:lnTo>
                    <a:pt x="60" y="37"/>
                  </a:lnTo>
                  <a:lnTo>
                    <a:pt x="60" y="39"/>
                  </a:lnTo>
                  <a:lnTo>
                    <a:pt x="60" y="41"/>
                  </a:lnTo>
                  <a:lnTo>
                    <a:pt x="58" y="44"/>
                  </a:lnTo>
                  <a:lnTo>
                    <a:pt x="57" y="46"/>
                  </a:lnTo>
                  <a:lnTo>
                    <a:pt x="57" y="48"/>
                  </a:lnTo>
                  <a:lnTo>
                    <a:pt x="55" y="51"/>
                  </a:lnTo>
                  <a:lnTo>
                    <a:pt x="53" y="51"/>
                  </a:lnTo>
                  <a:lnTo>
                    <a:pt x="52" y="53"/>
                  </a:lnTo>
                  <a:lnTo>
                    <a:pt x="50" y="54"/>
                  </a:lnTo>
                  <a:lnTo>
                    <a:pt x="48" y="54"/>
                  </a:lnTo>
                  <a:lnTo>
                    <a:pt x="47" y="56"/>
                  </a:lnTo>
                  <a:lnTo>
                    <a:pt x="45" y="56"/>
                  </a:lnTo>
                  <a:lnTo>
                    <a:pt x="41" y="58"/>
                  </a:lnTo>
                  <a:lnTo>
                    <a:pt x="40" y="58"/>
                  </a:lnTo>
                  <a:lnTo>
                    <a:pt x="38" y="58"/>
                  </a:lnTo>
                  <a:lnTo>
                    <a:pt x="35" y="59"/>
                  </a:lnTo>
                  <a:lnTo>
                    <a:pt x="33" y="59"/>
                  </a:lnTo>
                  <a:lnTo>
                    <a:pt x="29" y="59"/>
                  </a:lnTo>
                  <a:lnTo>
                    <a:pt x="28" y="59"/>
                  </a:lnTo>
                  <a:lnTo>
                    <a:pt x="26" y="58"/>
                  </a:lnTo>
                  <a:lnTo>
                    <a:pt x="24" y="58"/>
                  </a:lnTo>
                  <a:lnTo>
                    <a:pt x="18" y="56"/>
                  </a:lnTo>
                  <a:lnTo>
                    <a:pt x="16" y="56"/>
                  </a:lnTo>
                  <a:lnTo>
                    <a:pt x="14" y="54"/>
                  </a:lnTo>
                  <a:lnTo>
                    <a:pt x="12" y="53"/>
                  </a:lnTo>
                  <a:lnTo>
                    <a:pt x="11" y="53"/>
                  </a:lnTo>
                  <a:lnTo>
                    <a:pt x="11" y="51"/>
                  </a:lnTo>
                  <a:lnTo>
                    <a:pt x="9" y="49"/>
                  </a:lnTo>
                  <a:lnTo>
                    <a:pt x="7" y="49"/>
                  </a:lnTo>
                  <a:lnTo>
                    <a:pt x="6" y="46"/>
                  </a:lnTo>
                  <a:lnTo>
                    <a:pt x="4" y="42"/>
                  </a:lnTo>
                  <a:lnTo>
                    <a:pt x="2" y="42"/>
                  </a:lnTo>
                  <a:lnTo>
                    <a:pt x="2" y="41"/>
                  </a:lnTo>
                  <a:lnTo>
                    <a:pt x="0" y="37"/>
                  </a:lnTo>
                  <a:lnTo>
                    <a:pt x="0" y="34"/>
                  </a:lnTo>
                  <a:lnTo>
                    <a:pt x="0" y="32"/>
                  </a:lnTo>
                  <a:lnTo>
                    <a:pt x="0" y="30"/>
                  </a:lnTo>
                  <a:lnTo>
                    <a:pt x="0" y="27"/>
                  </a:lnTo>
                  <a:lnTo>
                    <a:pt x="0" y="24"/>
                  </a:lnTo>
                  <a:lnTo>
                    <a:pt x="0" y="22"/>
                  </a:lnTo>
                  <a:lnTo>
                    <a:pt x="2" y="17"/>
                  </a:lnTo>
                  <a:lnTo>
                    <a:pt x="4" y="15"/>
                  </a:lnTo>
                  <a:lnTo>
                    <a:pt x="4" y="13"/>
                  </a:lnTo>
                  <a:lnTo>
                    <a:pt x="6" y="13"/>
                  </a:lnTo>
                  <a:lnTo>
                    <a:pt x="6" y="12"/>
                  </a:lnTo>
                  <a:lnTo>
                    <a:pt x="6" y="10"/>
                  </a:lnTo>
                  <a:lnTo>
                    <a:pt x="9" y="8"/>
                  </a:lnTo>
                  <a:lnTo>
                    <a:pt x="11" y="8"/>
                  </a:lnTo>
                  <a:lnTo>
                    <a:pt x="11" y="7"/>
                  </a:lnTo>
                  <a:lnTo>
                    <a:pt x="11" y="5"/>
                  </a:lnTo>
                  <a:lnTo>
                    <a:pt x="12" y="5"/>
                  </a:lnTo>
                  <a:lnTo>
                    <a:pt x="14" y="5"/>
                  </a:lnTo>
                  <a:lnTo>
                    <a:pt x="19" y="1"/>
                  </a:lnTo>
                  <a:lnTo>
                    <a:pt x="21" y="1"/>
                  </a:lnTo>
                  <a:lnTo>
                    <a:pt x="23" y="1"/>
                  </a:lnTo>
                  <a:lnTo>
                    <a:pt x="24" y="1"/>
                  </a:lnTo>
                  <a:lnTo>
                    <a:pt x="28" y="0"/>
                  </a:lnTo>
                  <a:lnTo>
                    <a:pt x="31" y="0"/>
                  </a:lnTo>
                  <a:lnTo>
                    <a:pt x="33" y="1"/>
                  </a:lnTo>
                  <a:lnTo>
                    <a:pt x="35" y="1"/>
                  </a:lnTo>
                  <a:lnTo>
                    <a:pt x="36" y="1"/>
                  </a:lnTo>
                  <a:lnTo>
                    <a:pt x="40" y="1"/>
                  </a:lnTo>
                  <a:lnTo>
                    <a:pt x="41" y="3"/>
                  </a:lnTo>
                  <a:lnTo>
                    <a:pt x="45" y="3"/>
                  </a:lnTo>
                  <a:lnTo>
                    <a:pt x="45" y="5"/>
                  </a:lnTo>
                  <a:lnTo>
                    <a:pt x="47" y="5"/>
                  </a:lnTo>
                  <a:lnTo>
                    <a:pt x="48" y="7"/>
                  </a:lnTo>
                  <a:lnTo>
                    <a:pt x="50" y="7"/>
                  </a:lnTo>
                  <a:lnTo>
                    <a:pt x="52" y="8"/>
                  </a:lnTo>
                  <a:lnTo>
                    <a:pt x="52" y="10"/>
                  </a:lnTo>
                  <a:lnTo>
                    <a:pt x="53" y="10"/>
                  </a:lnTo>
                  <a:lnTo>
                    <a:pt x="55" y="10"/>
                  </a:lnTo>
                  <a:lnTo>
                    <a:pt x="57" y="12"/>
                  </a:lnTo>
                  <a:lnTo>
                    <a:pt x="57" y="13"/>
                  </a:lnTo>
                  <a:lnTo>
                    <a:pt x="58" y="17"/>
                  </a:lnTo>
                  <a:lnTo>
                    <a:pt x="57" y="19"/>
                  </a:lnTo>
                  <a:lnTo>
                    <a:pt x="53" y="15"/>
                  </a:lnTo>
                  <a:lnTo>
                    <a:pt x="53" y="13"/>
                  </a:lnTo>
                  <a:lnTo>
                    <a:pt x="52" y="13"/>
                  </a:lnTo>
                  <a:lnTo>
                    <a:pt x="52" y="12"/>
                  </a:lnTo>
                  <a:lnTo>
                    <a:pt x="52" y="10"/>
                  </a:lnTo>
                  <a:lnTo>
                    <a:pt x="50" y="10"/>
                  </a:lnTo>
                  <a:lnTo>
                    <a:pt x="48" y="10"/>
                  </a:lnTo>
                  <a:lnTo>
                    <a:pt x="47" y="8"/>
                  </a:lnTo>
                  <a:lnTo>
                    <a:pt x="45" y="8"/>
                  </a:lnTo>
                  <a:lnTo>
                    <a:pt x="45" y="7"/>
                  </a:lnTo>
                  <a:lnTo>
                    <a:pt x="43" y="7"/>
                  </a:lnTo>
                  <a:lnTo>
                    <a:pt x="40" y="5"/>
                  </a:lnTo>
                  <a:lnTo>
                    <a:pt x="38" y="5"/>
                  </a:lnTo>
                  <a:lnTo>
                    <a:pt x="35" y="3"/>
                  </a:lnTo>
                  <a:lnTo>
                    <a:pt x="33" y="3"/>
                  </a:lnTo>
                  <a:lnTo>
                    <a:pt x="31" y="3"/>
                  </a:lnTo>
                  <a:lnTo>
                    <a:pt x="28" y="3"/>
                  </a:lnTo>
                  <a:lnTo>
                    <a:pt x="26" y="3"/>
                  </a:lnTo>
                  <a:lnTo>
                    <a:pt x="24" y="3"/>
                  </a:lnTo>
                  <a:lnTo>
                    <a:pt x="23" y="5"/>
                  </a:lnTo>
                  <a:lnTo>
                    <a:pt x="21" y="5"/>
                  </a:lnTo>
                  <a:lnTo>
                    <a:pt x="16" y="7"/>
                  </a:lnTo>
                  <a:lnTo>
                    <a:pt x="14" y="7"/>
                  </a:lnTo>
                  <a:lnTo>
                    <a:pt x="14" y="8"/>
                  </a:lnTo>
                  <a:lnTo>
                    <a:pt x="12" y="10"/>
                  </a:lnTo>
                  <a:lnTo>
                    <a:pt x="11" y="10"/>
                  </a:lnTo>
                  <a:lnTo>
                    <a:pt x="9" y="12"/>
                  </a:lnTo>
                  <a:lnTo>
                    <a:pt x="9" y="13"/>
                  </a:lnTo>
                  <a:lnTo>
                    <a:pt x="7" y="15"/>
                  </a:lnTo>
                  <a:lnTo>
                    <a:pt x="6" y="17"/>
                  </a:lnTo>
                  <a:lnTo>
                    <a:pt x="4" y="22"/>
                  </a:lnTo>
                  <a:lnTo>
                    <a:pt x="4" y="24"/>
                  </a:lnTo>
                  <a:lnTo>
                    <a:pt x="2" y="27"/>
                  </a:lnTo>
                  <a:lnTo>
                    <a:pt x="2" y="30"/>
                  </a:lnTo>
                  <a:lnTo>
                    <a:pt x="4" y="32"/>
                  </a:lnTo>
                  <a:lnTo>
                    <a:pt x="4" y="34"/>
                  </a:lnTo>
                  <a:lnTo>
                    <a:pt x="4" y="36"/>
                  </a:lnTo>
                  <a:lnTo>
                    <a:pt x="4" y="37"/>
                  </a:lnTo>
                  <a:lnTo>
                    <a:pt x="6" y="39"/>
                  </a:lnTo>
                  <a:lnTo>
                    <a:pt x="6" y="41"/>
                  </a:lnTo>
                  <a:lnTo>
                    <a:pt x="6" y="42"/>
                  </a:lnTo>
                  <a:lnTo>
                    <a:pt x="7" y="44"/>
                  </a:lnTo>
                  <a:lnTo>
                    <a:pt x="9" y="44"/>
                  </a:lnTo>
                  <a:lnTo>
                    <a:pt x="11" y="46"/>
                  </a:lnTo>
                  <a:lnTo>
                    <a:pt x="11" y="48"/>
                  </a:lnTo>
                  <a:lnTo>
                    <a:pt x="12" y="49"/>
                  </a:lnTo>
                  <a:lnTo>
                    <a:pt x="14" y="51"/>
                  </a:lnTo>
                  <a:lnTo>
                    <a:pt x="14" y="53"/>
                  </a:lnTo>
                  <a:lnTo>
                    <a:pt x="16" y="53"/>
                  </a:lnTo>
                  <a:lnTo>
                    <a:pt x="18" y="53"/>
                  </a:lnTo>
                  <a:lnTo>
                    <a:pt x="19" y="54"/>
                  </a:lnTo>
                  <a:lnTo>
                    <a:pt x="24" y="56"/>
                  </a:lnTo>
                  <a:lnTo>
                    <a:pt x="26" y="56"/>
                  </a:lnTo>
                  <a:lnTo>
                    <a:pt x="28" y="56"/>
                  </a:lnTo>
                  <a:lnTo>
                    <a:pt x="29" y="56"/>
                  </a:lnTo>
                  <a:lnTo>
                    <a:pt x="31" y="56"/>
                  </a:lnTo>
                  <a:lnTo>
                    <a:pt x="35" y="56"/>
                  </a:lnTo>
                  <a:lnTo>
                    <a:pt x="38" y="56"/>
                  </a:lnTo>
                  <a:lnTo>
                    <a:pt x="40" y="56"/>
                  </a:lnTo>
                  <a:lnTo>
                    <a:pt x="41" y="54"/>
                  </a:lnTo>
                  <a:lnTo>
                    <a:pt x="43" y="54"/>
                  </a:lnTo>
                  <a:lnTo>
                    <a:pt x="45" y="53"/>
                  </a:lnTo>
                  <a:lnTo>
                    <a:pt x="47" y="53"/>
                  </a:lnTo>
                  <a:lnTo>
                    <a:pt x="50" y="51"/>
                  </a:lnTo>
                  <a:lnTo>
                    <a:pt x="52" y="49"/>
                  </a:lnTo>
                  <a:lnTo>
                    <a:pt x="53" y="46"/>
                  </a:lnTo>
                  <a:lnTo>
                    <a:pt x="55" y="44"/>
                  </a:lnTo>
                  <a:lnTo>
                    <a:pt x="57" y="42"/>
                  </a:lnTo>
                  <a:lnTo>
                    <a:pt x="57" y="41"/>
                  </a:lnTo>
                  <a:lnTo>
                    <a:pt x="57" y="39"/>
                  </a:lnTo>
                  <a:lnTo>
                    <a:pt x="58" y="36"/>
                  </a:lnTo>
                  <a:lnTo>
                    <a:pt x="58" y="34"/>
                  </a:lnTo>
                  <a:lnTo>
                    <a:pt x="58" y="32"/>
                  </a:lnTo>
                  <a:lnTo>
                    <a:pt x="58" y="30"/>
                  </a:lnTo>
                  <a:lnTo>
                    <a:pt x="58" y="29"/>
                  </a:lnTo>
                  <a:lnTo>
                    <a:pt x="58" y="27"/>
                  </a:lnTo>
                  <a:lnTo>
                    <a:pt x="58" y="25"/>
                  </a:lnTo>
                  <a:lnTo>
                    <a:pt x="58" y="24"/>
                  </a:lnTo>
                  <a:lnTo>
                    <a:pt x="57" y="22"/>
                  </a:lnTo>
                  <a:lnTo>
                    <a:pt x="57" y="19"/>
                  </a:lnTo>
                  <a:lnTo>
                    <a:pt x="58" y="17"/>
                  </a:lnTo>
                  <a:close/>
                </a:path>
              </a:pathLst>
            </a:custGeom>
            <a:solidFill>
              <a:srgbClr val="808080"/>
            </a:solidFill>
            <a:ln w="9525">
              <a:noFill/>
              <a:round/>
              <a:headEnd/>
              <a:tailEnd/>
            </a:ln>
          </p:spPr>
          <p:txBody>
            <a:bodyPr/>
            <a:lstStyle/>
            <a:p>
              <a:endParaRPr lang="en-US"/>
            </a:p>
          </p:txBody>
        </p:sp>
        <p:sp>
          <p:nvSpPr>
            <p:cNvPr id="712" name="Freeform 2883"/>
            <p:cNvSpPr>
              <a:spLocks/>
            </p:cNvSpPr>
            <p:nvPr/>
          </p:nvSpPr>
          <p:spPr bwMode="auto">
            <a:xfrm>
              <a:off x="3082" y="2913"/>
              <a:ext cx="59" cy="60"/>
            </a:xfrm>
            <a:custGeom>
              <a:avLst/>
              <a:gdLst>
                <a:gd name="T0" fmla="*/ 18 w 59"/>
                <a:gd name="T1" fmla="*/ 2 h 60"/>
                <a:gd name="T2" fmla="*/ 22 w 59"/>
                <a:gd name="T3" fmla="*/ 2 h 60"/>
                <a:gd name="T4" fmla="*/ 25 w 59"/>
                <a:gd name="T5" fmla="*/ 2 h 60"/>
                <a:gd name="T6" fmla="*/ 27 w 59"/>
                <a:gd name="T7" fmla="*/ 2 h 60"/>
                <a:gd name="T8" fmla="*/ 30 w 59"/>
                <a:gd name="T9" fmla="*/ 2 h 60"/>
                <a:gd name="T10" fmla="*/ 34 w 59"/>
                <a:gd name="T11" fmla="*/ 2 h 60"/>
                <a:gd name="T12" fmla="*/ 42 w 59"/>
                <a:gd name="T13" fmla="*/ 5 h 60"/>
                <a:gd name="T14" fmla="*/ 44 w 59"/>
                <a:gd name="T15" fmla="*/ 7 h 60"/>
                <a:gd name="T16" fmla="*/ 46 w 59"/>
                <a:gd name="T17" fmla="*/ 9 h 60"/>
                <a:gd name="T18" fmla="*/ 49 w 59"/>
                <a:gd name="T19" fmla="*/ 9 h 60"/>
                <a:gd name="T20" fmla="*/ 51 w 59"/>
                <a:gd name="T21" fmla="*/ 12 h 60"/>
                <a:gd name="T22" fmla="*/ 54 w 59"/>
                <a:gd name="T23" fmla="*/ 16 h 60"/>
                <a:gd name="T24" fmla="*/ 56 w 59"/>
                <a:gd name="T25" fmla="*/ 21 h 60"/>
                <a:gd name="T26" fmla="*/ 58 w 59"/>
                <a:gd name="T27" fmla="*/ 24 h 60"/>
                <a:gd name="T28" fmla="*/ 58 w 59"/>
                <a:gd name="T29" fmla="*/ 28 h 60"/>
                <a:gd name="T30" fmla="*/ 59 w 59"/>
                <a:gd name="T31" fmla="*/ 29 h 60"/>
                <a:gd name="T32" fmla="*/ 59 w 59"/>
                <a:gd name="T33" fmla="*/ 31 h 60"/>
                <a:gd name="T34" fmla="*/ 58 w 59"/>
                <a:gd name="T35" fmla="*/ 33 h 60"/>
                <a:gd name="T36" fmla="*/ 58 w 59"/>
                <a:gd name="T37" fmla="*/ 34 h 60"/>
                <a:gd name="T38" fmla="*/ 54 w 59"/>
                <a:gd name="T39" fmla="*/ 45 h 60"/>
                <a:gd name="T40" fmla="*/ 53 w 59"/>
                <a:gd name="T41" fmla="*/ 48 h 60"/>
                <a:gd name="T42" fmla="*/ 51 w 59"/>
                <a:gd name="T43" fmla="*/ 50 h 60"/>
                <a:gd name="T44" fmla="*/ 49 w 59"/>
                <a:gd name="T45" fmla="*/ 53 h 60"/>
                <a:gd name="T46" fmla="*/ 46 w 59"/>
                <a:gd name="T47" fmla="*/ 53 h 60"/>
                <a:gd name="T48" fmla="*/ 46 w 59"/>
                <a:gd name="T49" fmla="*/ 57 h 60"/>
                <a:gd name="T50" fmla="*/ 41 w 59"/>
                <a:gd name="T51" fmla="*/ 58 h 60"/>
                <a:gd name="T52" fmla="*/ 37 w 59"/>
                <a:gd name="T53" fmla="*/ 58 h 60"/>
                <a:gd name="T54" fmla="*/ 34 w 59"/>
                <a:gd name="T55" fmla="*/ 58 h 60"/>
                <a:gd name="T56" fmla="*/ 32 w 59"/>
                <a:gd name="T57" fmla="*/ 60 h 60"/>
                <a:gd name="T58" fmla="*/ 30 w 59"/>
                <a:gd name="T59" fmla="*/ 60 h 60"/>
                <a:gd name="T60" fmla="*/ 30 w 59"/>
                <a:gd name="T61" fmla="*/ 60 h 60"/>
                <a:gd name="T62" fmla="*/ 27 w 59"/>
                <a:gd name="T63" fmla="*/ 60 h 60"/>
                <a:gd name="T64" fmla="*/ 25 w 59"/>
                <a:gd name="T65" fmla="*/ 58 h 60"/>
                <a:gd name="T66" fmla="*/ 17 w 59"/>
                <a:gd name="T67" fmla="*/ 57 h 60"/>
                <a:gd name="T68" fmla="*/ 13 w 59"/>
                <a:gd name="T69" fmla="*/ 53 h 60"/>
                <a:gd name="T70" fmla="*/ 12 w 59"/>
                <a:gd name="T71" fmla="*/ 52 h 60"/>
                <a:gd name="T72" fmla="*/ 10 w 59"/>
                <a:gd name="T73" fmla="*/ 50 h 60"/>
                <a:gd name="T74" fmla="*/ 6 w 59"/>
                <a:gd name="T75" fmla="*/ 48 h 60"/>
                <a:gd name="T76" fmla="*/ 5 w 59"/>
                <a:gd name="T77" fmla="*/ 46 h 60"/>
                <a:gd name="T78" fmla="*/ 3 w 59"/>
                <a:gd name="T79" fmla="*/ 41 h 60"/>
                <a:gd name="T80" fmla="*/ 0 w 59"/>
                <a:gd name="T81" fmla="*/ 36 h 60"/>
                <a:gd name="T82" fmla="*/ 0 w 59"/>
                <a:gd name="T83" fmla="*/ 33 h 60"/>
                <a:gd name="T84" fmla="*/ 0 w 59"/>
                <a:gd name="T85" fmla="*/ 29 h 60"/>
                <a:gd name="T86" fmla="*/ 0 w 59"/>
                <a:gd name="T87" fmla="*/ 26 h 60"/>
                <a:gd name="T88" fmla="*/ 3 w 59"/>
                <a:gd name="T89" fmla="*/ 17 h 60"/>
                <a:gd name="T90" fmla="*/ 5 w 59"/>
                <a:gd name="T91" fmla="*/ 14 h 60"/>
                <a:gd name="T92" fmla="*/ 5 w 59"/>
                <a:gd name="T93" fmla="*/ 11 h 60"/>
                <a:gd name="T94" fmla="*/ 8 w 59"/>
                <a:gd name="T95" fmla="*/ 9 h 60"/>
                <a:gd name="T96" fmla="*/ 10 w 59"/>
                <a:gd name="T97" fmla="*/ 7 h 60"/>
                <a:gd name="T98" fmla="*/ 13 w 59"/>
                <a:gd name="T99" fmla="*/ 5 h 6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9"/>
                <a:gd name="T151" fmla="*/ 0 h 60"/>
                <a:gd name="T152" fmla="*/ 59 w 59"/>
                <a:gd name="T153" fmla="*/ 60 h 6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9" h="60">
                  <a:moveTo>
                    <a:pt x="17" y="4"/>
                  </a:moveTo>
                  <a:lnTo>
                    <a:pt x="18" y="2"/>
                  </a:lnTo>
                  <a:lnTo>
                    <a:pt x="20" y="2"/>
                  </a:lnTo>
                  <a:lnTo>
                    <a:pt x="22" y="2"/>
                  </a:lnTo>
                  <a:lnTo>
                    <a:pt x="24" y="2"/>
                  </a:lnTo>
                  <a:lnTo>
                    <a:pt x="25" y="2"/>
                  </a:lnTo>
                  <a:lnTo>
                    <a:pt x="25" y="0"/>
                  </a:lnTo>
                  <a:lnTo>
                    <a:pt x="27" y="2"/>
                  </a:lnTo>
                  <a:lnTo>
                    <a:pt x="29" y="2"/>
                  </a:lnTo>
                  <a:lnTo>
                    <a:pt x="30" y="2"/>
                  </a:lnTo>
                  <a:lnTo>
                    <a:pt x="32" y="2"/>
                  </a:lnTo>
                  <a:lnTo>
                    <a:pt x="34" y="2"/>
                  </a:lnTo>
                  <a:lnTo>
                    <a:pt x="35" y="2"/>
                  </a:lnTo>
                  <a:lnTo>
                    <a:pt x="42" y="5"/>
                  </a:lnTo>
                  <a:lnTo>
                    <a:pt x="44" y="5"/>
                  </a:lnTo>
                  <a:lnTo>
                    <a:pt x="44" y="7"/>
                  </a:lnTo>
                  <a:lnTo>
                    <a:pt x="46" y="7"/>
                  </a:lnTo>
                  <a:lnTo>
                    <a:pt x="46" y="9"/>
                  </a:lnTo>
                  <a:lnTo>
                    <a:pt x="47" y="9"/>
                  </a:lnTo>
                  <a:lnTo>
                    <a:pt x="49" y="9"/>
                  </a:lnTo>
                  <a:lnTo>
                    <a:pt x="49" y="11"/>
                  </a:lnTo>
                  <a:lnTo>
                    <a:pt x="51" y="12"/>
                  </a:lnTo>
                  <a:lnTo>
                    <a:pt x="53" y="14"/>
                  </a:lnTo>
                  <a:lnTo>
                    <a:pt x="54" y="16"/>
                  </a:lnTo>
                  <a:lnTo>
                    <a:pt x="54" y="19"/>
                  </a:lnTo>
                  <a:lnTo>
                    <a:pt x="56" y="21"/>
                  </a:lnTo>
                  <a:lnTo>
                    <a:pt x="56" y="23"/>
                  </a:lnTo>
                  <a:lnTo>
                    <a:pt x="58" y="24"/>
                  </a:lnTo>
                  <a:lnTo>
                    <a:pt x="58" y="26"/>
                  </a:lnTo>
                  <a:lnTo>
                    <a:pt x="58" y="28"/>
                  </a:lnTo>
                  <a:lnTo>
                    <a:pt x="58" y="29"/>
                  </a:lnTo>
                  <a:lnTo>
                    <a:pt x="59" y="29"/>
                  </a:lnTo>
                  <a:lnTo>
                    <a:pt x="58" y="31"/>
                  </a:lnTo>
                  <a:lnTo>
                    <a:pt x="59" y="31"/>
                  </a:lnTo>
                  <a:lnTo>
                    <a:pt x="58" y="31"/>
                  </a:lnTo>
                  <a:lnTo>
                    <a:pt x="58" y="33"/>
                  </a:lnTo>
                  <a:lnTo>
                    <a:pt x="59" y="33"/>
                  </a:lnTo>
                  <a:lnTo>
                    <a:pt x="58" y="34"/>
                  </a:lnTo>
                  <a:lnTo>
                    <a:pt x="58" y="38"/>
                  </a:lnTo>
                  <a:lnTo>
                    <a:pt x="54" y="45"/>
                  </a:lnTo>
                  <a:lnTo>
                    <a:pt x="54" y="46"/>
                  </a:lnTo>
                  <a:lnTo>
                    <a:pt x="53" y="48"/>
                  </a:lnTo>
                  <a:lnTo>
                    <a:pt x="53" y="50"/>
                  </a:lnTo>
                  <a:lnTo>
                    <a:pt x="51" y="50"/>
                  </a:lnTo>
                  <a:lnTo>
                    <a:pt x="49" y="52"/>
                  </a:lnTo>
                  <a:lnTo>
                    <a:pt x="49" y="53"/>
                  </a:lnTo>
                  <a:lnTo>
                    <a:pt x="47" y="53"/>
                  </a:lnTo>
                  <a:lnTo>
                    <a:pt x="46" y="53"/>
                  </a:lnTo>
                  <a:lnTo>
                    <a:pt x="46" y="55"/>
                  </a:lnTo>
                  <a:lnTo>
                    <a:pt x="46" y="57"/>
                  </a:lnTo>
                  <a:lnTo>
                    <a:pt x="42" y="57"/>
                  </a:lnTo>
                  <a:lnTo>
                    <a:pt x="41" y="58"/>
                  </a:lnTo>
                  <a:lnTo>
                    <a:pt x="39" y="58"/>
                  </a:lnTo>
                  <a:lnTo>
                    <a:pt x="37" y="58"/>
                  </a:lnTo>
                  <a:lnTo>
                    <a:pt x="35" y="58"/>
                  </a:lnTo>
                  <a:lnTo>
                    <a:pt x="34" y="58"/>
                  </a:lnTo>
                  <a:lnTo>
                    <a:pt x="32" y="58"/>
                  </a:lnTo>
                  <a:lnTo>
                    <a:pt x="32" y="60"/>
                  </a:lnTo>
                  <a:lnTo>
                    <a:pt x="30" y="58"/>
                  </a:lnTo>
                  <a:lnTo>
                    <a:pt x="30" y="60"/>
                  </a:lnTo>
                  <a:lnTo>
                    <a:pt x="30" y="58"/>
                  </a:lnTo>
                  <a:lnTo>
                    <a:pt x="30" y="60"/>
                  </a:lnTo>
                  <a:lnTo>
                    <a:pt x="29" y="58"/>
                  </a:lnTo>
                  <a:lnTo>
                    <a:pt x="27" y="60"/>
                  </a:lnTo>
                  <a:lnTo>
                    <a:pt x="27" y="58"/>
                  </a:lnTo>
                  <a:lnTo>
                    <a:pt x="25" y="58"/>
                  </a:lnTo>
                  <a:lnTo>
                    <a:pt x="24" y="58"/>
                  </a:lnTo>
                  <a:lnTo>
                    <a:pt x="17" y="57"/>
                  </a:lnTo>
                  <a:lnTo>
                    <a:pt x="15" y="55"/>
                  </a:lnTo>
                  <a:lnTo>
                    <a:pt x="13" y="53"/>
                  </a:lnTo>
                  <a:lnTo>
                    <a:pt x="12" y="53"/>
                  </a:lnTo>
                  <a:lnTo>
                    <a:pt x="12" y="52"/>
                  </a:lnTo>
                  <a:lnTo>
                    <a:pt x="10" y="52"/>
                  </a:lnTo>
                  <a:lnTo>
                    <a:pt x="10" y="50"/>
                  </a:lnTo>
                  <a:lnTo>
                    <a:pt x="8" y="50"/>
                  </a:lnTo>
                  <a:lnTo>
                    <a:pt x="6" y="48"/>
                  </a:lnTo>
                  <a:lnTo>
                    <a:pt x="5" y="48"/>
                  </a:lnTo>
                  <a:lnTo>
                    <a:pt x="5" y="46"/>
                  </a:lnTo>
                  <a:lnTo>
                    <a:pt x="5" y="45"/>
                  </a:lnTo>
                  <a:lnTo>
                    <a:pt x="3" y="41"/>
                  </a:lnTo>
                  <a:lnTo>
                    <a:pt x="1" y="40"/>
                  </a:lnTo>
                  <a:lnTo>
                    <a:pt x="0" y="36"/>
                  </a:lnTo>
                  <a:lnTo>
                    <a:pt x="0" y="34"/>
                  </a:lnTo>
                  <a:lnTo>
                    <a:pt x="0" y="33"/>
                  </a:lnTo>
                  <a:lnTo>
                    <a:pt x="0" y="31"/>
                  </a:lnTo>
                  <a:lnTo>
                    <a:pt x="0" y="29"/>
                  </a:lnTo>
                  <a:lnTo>
                    <a:pt x="0" y="28"/>
                  </a:lnTo>
                  <a:lnTo>
                    <a:pt x="0" y="26"/>
                  </a:lnTo>
                  <a:lnTo>
                    <a:pt x="0" y="23"/>
                  </a:lnTo>
                  <a:lnTo>
                    <a:pt x="3" y="17"/>
                  </a:lnTo>
                  <a:lnTo>
                    <a:pt x="3" y="14"/>
                  </a:lnTo>
                  <a:lnTo>
                    <a:pt x="5" y="14"/>
                  </a:lnTo>
                  <a:lnTo>
                    <a:pt x="5" y="12"/>
                  </a:lnTo>
                  <a:lnTo>
                    <a:pt x="5" y="11"/>
                  </a:lnTo>
                  <a:lnTo>
                    <a:pt x="6" y="11"/>
                  </a:lnTo>
                  <a:lnTo>
                    <a:pt x="8" y="9"/>
                  </a:lnTo>
                  <a:lnTo>
                    <a:pt x="10" y="9"/>
                  </a:lnTo>
                  <a:lnTo>
                    <a:pt x="10" y="7"/>
                  </a:lnTo>
                  <a:lnTo>
                    <a:pt x="12" y="7"/>
                  </a:lnTo>
                  <a:lnTo>
                    <a:pt x="13" y="5"/>
                  </a:lnTo>
                  <a:lnTo>
                    <a:pt x="17" y="4"/>
                  </a:lnTo>
                  <a:close/>
                </a:path>
              </a:pathLst>
            </a:custGeom>
            <a:solidFill>
              <a:srgbClr val="808080"/>
            </a:solidFill>
            <a:ln w="9525">
              <a:noFill/>
              <a:round/>
              <a:headEnd/>
              <a:tailEnd/>
            </a:ln>
          </p:spPr>
          <p:txBody>
            <a:bodyPr/>
            <a:lstStyle/>
            <a:p>
              <a:endParaRPr lang="en-US"/>
            </a:p>
          </p:txBody>
        </p:sp>
        <p:sp>
          <p:nvSpPr>
            <p:cNvPr id="713" name="Freeform 2884"/>
            <p:cNvSpPr>
              <a:spLocks/>
            </p:cNvSpPr>
            <p:nvPr/>
          </p:nvSpPr>
          <p:spPr bwMode="auto">
            <a:xfrm>
              <a:off x="3080" y="2913"/>
              <a:ext cx="61" cy="60"/>
            </a:xfrm>
            <a:custGeom>
              <a:avLst/>
              <a:gdLst>
                <a:gd name="T0" fmla="*/ 60 w 61"/>
                <a:gd name="T1" fmla="*/ 24 h 60"/>
                <a:gd name="T2" fmla="*/ 61 w 61"/>
                <a:gd name="T3" fmla="*/ 29 h 60"/>
                <a:gd name="T4" fmla="*/ 61 w 61"/>
                <a:gd name="T5" fmla="*/ 34 h 60"/>
                <a:gd name="T6" fmla="*/ 60 w 61"/>
                <a:gd name="T7" fmla="*/ 43 h 60"/>
                <a:gd name="T8" fmla="*/ 56 w 61"/>
                <a:gd name="T9" fmla="*/ 46 h 60"/>
                <a:gd name="T10" fmla="*/ 53 w 61"/>
                <a:gd name="T11" fmla="*/ 52 h 60"/>
                <a:gd name="T12" fmla="*/ 48 w 61"/>
                <a:gd name="T13" fmla="*/ 55 h 60"/>
                <a:gd name="T14" fmla="*/ 43 w 61"/>
                <a:gd name="T15" fmla="*/ 58 h 60"/>
                <a:gd name="T16" fmla="*/ 32 w 61"/>
                <a:gd name="T17" fmla="*/ 60 h 60"/>
                <a:gd name="T18" fmla="*/ 27 w 61"/>
                <a:gd name="T19" fmla="*/ 58 h 60"/>
                <a:gd name="T20" fmla="*/ 22 w 61"/>
                <a:gd name="T21" fmla="*/ 58 h 60"/>
                <a:gd name="T22" fmla="*/ 14 w 61"/>
                <a:gd name="T23" fmla="*/ 53 h 60"/>
                <a:gd name="T24" fmla="*/ 10 w 61"/>
                <a:gd name="T25" fmla="*/ 50 h 60"/>
                <a:gd name="T26" fmla="*/ 5 w 61"/>
                <a:gd name="T27" fmla="*/ 46 h 60"/>
                <a:gd name="T28" fmla="*/ 2 w 61"/>
                <a:gd name="T29" fmla="*/ 40 h 60"/>
                <a:gd name="T30" fmla="*/ 2 w 61"/>
                <a:gd name="T31" fmla="*/ 34 h 60"/>
                <a:gd name="T32" fmla="*/ 0 w 61"/>
                <a:gd name="T33" fmla="*/ 31 h 60"/>
                <a:gd name="T34" fmla="*/ 3 w 61"/>
                <a:gd name="T35" fmla="*/ 17 h 60"/>
                <a:gd name="T36" fmla="*/ 5 w 61"/>
                <a:gd name="T37" fmla="*/ 12 h 60"/>
                <a:gd name="T38" fmla="*/ 8 w 61"/>
                <a:gd name="T39" fmla="*/ 9 h 60"/>
                <a:gd name="T40" fmla="*/ 14 w 61"/>
                <a:gd name="T41" fmla="*/ 5 h 60"/>
                <a:gd name="T42" fmla="*/ 22 w 61"/>
                <a:gd name="T43" fmla="*/ 0 h 60"/>
                <a:gd name="T44" fmla="*/ 29 w 61"/>
                <a:gd name="T45" fmla="*/ 0 h 60"/>
                <a:gd name="T46" fmla="*/ 34 w 61"/>
                <a:gd name="T47" fmla="*/ 0 h 60"/>
                <a:gd name="T48" fmla="*/ 41 w 61"/>
                <a:gd name="T49" fmla="*/ 2 h 60"/>
                <a:gd name="T50" fmla="*/ 46 w 61"/>
                <a:gd name="T51" fmla="*/ 5 h 60"/>
                <a:gd name="T52" fmla="*/ 51 w 61"/>
                <a:gd name="T53" fmla="*/ 9 h 60"/>
                <a:gd name="T54" fmla="*/ 55 w 61"/>
                <a:gd name="T55" fmla="*/ 12 h 60"/>
                <a:gd name="T56" fmla="*/ 55 w 61"/>
                <a:gd name="T57" fmla="*/ 19 h 60"/>
                <a:gd name="T58" fmla="*/ 51 w 61"/>
                <a:gd name="T59" fmla="*/ 11 h 60"/>
                <a:gd name="T60" fmla="*/ 46 w 61"/>
                <a:gd name="T61" fmla="*/ 9 h 60"/>
                <a:gd name="T62" fmla="*/ 41 w 61"/>
                <a:gd name="T63" fmla="*/ 5 h 60"/>
                <a:gd name="T64" fmla="*/ 37 w 61"/>
                <a:gd name="T65" fmla="*/ 4 h 60"/>
                <a:gd name="T66" fmla="*/ 32 w 61"/>
                <a:gd name="T67" fmla="*/ 2 h 60"/>
                <a:gd name="T68" fmla="*/ 27 w 61"/>
                <a:gd name="T69" fmla="*/ 2 h 60"/>
                <a:gd name="T70" fmla="*/ 22 w 61"/>
                <a:gd name="T71" fmla="*/ 4 h 60"/>
                <a:gd name="T72" fmla="*/ 14 w 61"/>
                <a:gd name="T73" fmla="*/ 7 h 60"/>
                <a:gd name="T74" fmla="*/ 10 w 61"/>
                <a:gd name="T75" fmla="*/ 11 h 60"/>
                <a:gd name="T76" fmla="*/ 7 w 61"/>
                <a:gd name="T77" fmla="*/ 14 h 60"/>
                <a:gd name="T78" fmla="*/ 5 w 61"/>
                <a:gd name="T79" fmla="*/ 21 h 60"/>
                <a:gd name="T80" fmla="*/ 3 w 61"/>
                <a:gd name="T81" fmla="*/ 26 h 60"/>
                <a:gd name="T82" fmla="*/ 3 w 61"/>
                <a:gd name="T83" fmla="*/ 34 h 60"/>
                <a:gd name="T84" fmla="*/ 5 w 61"/>
                <a:gd name="T85" fmla="*/ 41 h 60"/>
                <a:gd name="T86" fmla="*/ 10 w 61"/>
                <a:gd name="T87" fmla="*/ 46 h 60"/>
                <a:gd name="T88" fmla="*/ 14 w 61"/>
                <a:gd name="T89" fmla="*/ 50 h 60"/>
                <a:gd name="T90" fmla="*/ 17 w 61"/>
                <a:gd name="T91" fmla="*/ 53 h 60"/>
                <a:gd name="T92" fmla="*/ 24 w 61"/>
                <a:gd name="T93" fmla="*/ 55 h 60"/>
                <a:gd name="T94" fmla="*/ 29 w 61"/>
                <a:gd name="T95" fmla="*/ 55 h 60"/>
                <a:gd name="T96" fmla="*/ 34 w 61"/>
                <a:gd name="T97" fmla="*/ 57 h 60"/>
                <a:gd name="T98" fmla="*/ 41 w 61"/>
                <a:gd name="T99" fmla="*/ 55 h 60"/>
                <a:gd name="T100" fmla="*/ 48 w 61"/>
                <a:gd name="T101" fmla="*/ 52 h 60"/>
                <a:gd name="T102" fmla="*/ 51 w 61"/>
                <a:gd name="T103" fmla="*/ 48 h 60"/>
                <a:gd name="T104" fmla="*/ 55 w 61"/>
                <a:gd name="T105" fmla="*/ 45 h 60"/>
                <a:gd name="T106" fmla="*/ 56 w 61"/>
                <a:gd name="T107" fmla="*/ 40 h 60"/>
                <a:gd name="T108" fmla="*/ 58 w 61"/>
                <a:gd name="T109" fmla="*/ 34 h 60"/>
                <a:gd name="T110" fmla="*/ 58 w 61"/>
                <a:gd name="T111" fmla="*/ 29 h 60"/>
                <a:gd name="T112" fmla="*/ 58 w 61"/>
                <a:gd name="T113" fmla="*/ 24 h 60"/>
                <a:gd name="T114" fmla="*/ 58 w 61"/>
                <a:gd name="T115" fmla="*/ 17 h 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1"/>
                <a:gd name="T175" fmla="*/ 0 h 60"/>
                <a:gd name="T176" fmla="*/ 61 w 61"/>
                <a:gd name="T177" fmla="*/ 60 h 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1" h="60">
                  <a:moveTo>
                    <a:pt x="58" y="17"/>
                  </a:moveTo>
                  <a:lnTo>
                    <a:pt x="60" y="23"/>
                  </a:lnTo>
                  <a:lnTo>
                    <a:pt x="60" y="24"/>
                  </a:lnTo>
                  <a:lnTo>
                    <a:pt x="60" y="26"/>
                  </a:lnTo>
                  <a:lnTo>
                    <a:pt x="60" y="28"/>
                  </a:lnTo>
                  <a:lnTo>
                    <a:pt x="61" y="29"/>
                  </a:lnTo>
                  <a:lnTo>
                    <a:pt x="61" y="31"/>
                  </a:lnTo>
                  <a:lnTo>
                    <a:pt x="61" y="33"/>
                  </a:lnTo>
                  <a:lnTo>
                    <a:pt x="61" y="34"/>
                  </a:lnTo>
                  <a:lnTo>
                    <a:pt x="60" y="38"/>
                  </a:lnTo>
                  <a:lnTo>
                    <a:pt x="60" y="41"/>
                  </a:lnTo>
                  <a:lnTo>
                    <a:pt x="60" y="43"/>
                  </a:lnTo>
                  <a:lnTo>
                    <a:pt x="58" y="43"/>
                  </a:lnTo>
                  <a:lnTo>
                    <a:pt x="56" y="45"/>
                  </a:lnTo>
                  <a:lnTo>
                    <a:pt x="56" y="46"/>
                  </a:lnTo>
                  <a:lnTo>
                    <a:pt x="55" y="48"/>
                  </a:lnTo>
                  <a:lnTo>
                    <a:pt x="55" y="50"/>
                  </a:lnTo>
                  <a:lnTo>
                    <a:pt x="53" y="52"/>
                  </a:lnTo>
                  <a:lnTo>
                    <a:pt x="51" y="53"/>
                  </a:lnTo>
                  <a:lnTo>
                    <a:pt x="49" y="53"/>
                  </a:lnTo>
                  <a:lnTo>
                    <a:pt x="48" y="55"/>
                  </a:lnTo>
                  <a:lnTo>
                    <a:pt x="46" y="55"/>
                  </a:lnTo>
                  <a:lnTo>
                    <a:pt x="44" y="57"/>
                  </a:lnTo>
                  <a:lnTo>
                    <a:pt x="43" y="58"/>
                  </a:lnTo>
                  <a:lnTo>
                    <a:pt x="39" y="58"/>
                  </a:lnTo>
                  <a:lnTo>
                    <a:pt x="34" y="60"/>
                  </a:lnTo>
                  <a:lnTo>
                    <a:pt x="32" y="60"/>
                  </a:lnTo>
                  <a:lnTo>
                    <a:pt x="31" y="60"/>
                  </a:lnTo>
                  <a:lnTo>
                    <a:pt x="27" y="60"/>
                  </a:lnTo>
                  <a:lnTo>
                    <a:pt x="27" y="58"/>
                  </a:lnTo>
                  <a:lnTo>
                    <a:pt x="26" y="58"/>
                  </a:lnTo>
                  <a:lnTo>
                    <a:pt x="24" y="58"/>
                  </a:lnTo>
                  <a:lnTo>
                    <a:pt x="22" y="58"/>
                  </a:lnTo>
                  <a:lnTo>
                    <a:pt x="19" y="55"/>
                  </a:lnTo>
                  <a:lnTo>
                    <a:pt x="15" y="55"/>
                  </a:lnTo>
                  <a:lnTo>
                    <a:pt x="14" y="53"/>
                  </a:lnTo>
                  <a:lnTo>
                    <a:pt x="12" y="53"/>
                  </a:lnTo>
                  <a:lnTo>
                    <a:pt x="10" y="52"/>
                  </a:lnTo>
                  <a:lnTo>
                    <a:pt x="10" y="50"/>
                  </a:lnTo>
                  <a:lnTo>
                    <a:pt x="8" y="48"/>
                  </a:lnTo>
                  <a:lnTo>
                    <a:pt x="7" y="48"/>
                  </a:lnTo>
                  <a:lnTo>
                    <a:pt x="5" y="46"/>
                  </a:lnTo>
                  <a:lnTo>
                    <a:pt x="3" y="43"/>
                  </a:lnTo>
                  <a:lnTo>
                    <a:pt x="3" y="41"/>
                  </a:lnTo>
                  <a:lnTo>
                    <a:pt x="2" y="40"/>
                  </a:lnTo>
                  <a:lnTo>
                    <a:pt x="2" y="38"/>
                  </a:lnTo>
                  <a:lnTo>
                    <a:pt x="2" y="36"/>
                  </a:lnTo>
                  <a:lnTo>
                    <a:pt x="2" y="34"/>
                  </a:lnTo>
                  <a:lnTo>
                    <a:pt x="2" y="33"/>
                  </a:lnTo>
                  <a:lnTo>
                    <a:pt x="2" y="31"/>
                  </a:lnTo>
                  <a:lnTo>
                    <a:pt x="0" y="31"/>
                  </a:lnTo>
                  <a:lnTo>
                    <a:pt x="0" y="26"/>
                  </a:lnTo>
                  <a:lnTo>
                    <a:pt x="2" y="23"/>
                  </a:lnTo>
                  <a:lnTo>
                    <a:pt x="3" y="17"/>
                  </a:lnTo>
                  <a:lnTo>
                    <a:pt x="3" y="14"/>
                  </a:lnTo>
                  <a:lnTo>
                    <a:pt x="5" y="14"/>
                  </a:lnTo>
                  <a:lnTo>
                    <a:pt x="5" y="12"/>
                  </a:lnTo>
                  <a:lnTo>
                    <a:pt x="5" y="11"/>
                  </a:lnTo>
                  <a:lnTo>
                    <a:pt x="7" y="11"/>
                  </a:lnTo>
                  <a:lnTo>
                    <a:pt x="8" y="9"/>
                  </a:lnTo>
                  <a:lnTo>
                    <a:pt x="10" y="7"/>
                  </a:lnTo>
                  <a:lnTo>
                    <a:pt x="12" y="5"/>
                  </a:lnTo>
                  <a:lnTo>
                    <a:pt x="14" y="5"/>
                  </a:lnTo>
                  <a:lnTo>
                    <a:pt x="15" y="4"/>
                  </a:lnTo>
                  <a:lnTo>
                    <a:pt x="20" y="0"/>
                  </a:lnTo>
                  <a:lnTo>
                    <a:pt x="22" y="0"/>
                  </a:lnTo>
                  <a:lnTo>
                    <a:pt x="26" y="0"/>
                  </a:lnTo>
                  <a:lnTo>
                    <a:pt x="27" y="0"/>
                  </a:lnTo>
                  <a:lnTo>
                    <a:pt x="29" y="0"/>
                  </a:lnTo>
                  <a:lnTo>
                    <a:pt x="31" y="0"/>
                  </a:lnTo>
                  <a:lnTo>
                    <a:pt x="32" y="0"/>
                  </a:lnTo>
                  <a:lnTo>
                    <a:pt x="34" y="0"/>
                  </a:lnTo>
                  <a:lnTo>
                    <a:pt x="36" y="0"/>
                  </a:lnTo>
                  <a:lnTo>
                    <a:pt x="37" y="0"/>
                  </a:lnTo>
                  <a:lnTo>
                    <a:pt x="41" y="2"/>
                  </a:lnTo>
                  <a:lnTo>
                    <a:pt x="44" y="2"/>
                  </a:lnTo>
                  <a:lnTo>
                    <a:pt x="46" y="4"/>
                  </a:lnTo>
                  <a:lnTo>
                    <a:pt x="46" y="5"/>
                  </a:lnTo>
                  <a:lnTo>
                    <a:pt x="48" y="5"/>
                  </a:lnTo>
                  <a:lnTo>
                    <a:pt x="49" y="7"/>
                  </a:lnTo>
                  <a:lnTo>
                    <a:pt x="51" y="9"/>
                  </a:lnTo>
                  <a:lnTo>
                    <a:pt x="53" y="11"/>
                  </a:lnTo>
                  <a:lnTo>
                    <a:pt x="55" y="11"/>
                  </a:lnTo>
                  <a:lnTo>
                    <a:pt x="55" y="12"/>
                  </a:lnTo>
                  <a:lnTo>
                    <a:pt x="55" y="14"/>
                  </a:lnTo>
                  <a:lnTo>
                    <a:pt x="58" y="17"/>
                  </a:lnTo>
                  <a:lnTo>
                    <a:pt x="55" y="19"/>
                  </a:lnTo>
                  <a:lnTo>
                    <a:pt x="53" y="14"/>
                  </a:lnTo>
                  <a:lnTo>
                    <a:pt x="51" y="12"/>
                  </a:lnTo>
                  <a:lnTo>
                    <a:pt x="51" y="11"/>
                  </a:lnTo>
                  <a:lnTo>
                    <a:pt x="49" y="11"/>
                  </a:lnTo>
                  <a:lnTo>
                    <a:pt x="48" y="9"/>
                  </a:lnTo>
                  <a:lnTo>
                    <a:pt x="46" y="9"/>
                  </a:lnTo>
                  <a:lnTo>
                    <a:pt x="46" y="7"/>
                  </a:lnTo>
                  <a:lnTo>
                    <a:pt x="44" y="7"/>
                  </a:lnTo>
                  <a:lnTo>
                    <a:pt x="41" y="5"/>
                  </a:lnTo>
                  <a:lnTo>
                    <a:pt x="39" y="5"/>
                  </a:lnTo>
                  <a:lnTo>
                    <a:pt x="39" y="4"/>
                  </a:lnTo>
                  <a:lnTo>
                    <a:pt x="37" y="4"/>
                  </a:lnTo>
                  <a:lnTo>
                    <a:pt x="36" y="4"/>
                  </a:lnTo>
                  <a:lnTo>
                    <a:pt x="34" y="2"/>
                  </a:lnTo>
                  <a:lnTo>
                    <a:pt x="32" y="2"/>
                  </a:lnTo>
                  <a:lnTo>
                    <a:pt x="31" y="2"/>
                  </a:lnTo>
                  <a:lnTo>
                    <a:pt x="29" y="2"/>
                  </a:lnTo>
                  <a:lnTo>
                    <a:pt x="27" y="2"/>
                  </a:lnTo>
                  <a:lnTo>
                    <a:pt x="26" y="2"/>
                  </a:lnTo>
                  <a:lnTo>
                    <a:pt x="24" y="4"/>
                  </a:lnTo>
                  <a:lnTo>
                    <a:pt x="22" y="4"/>
                  </a:lnTo>
                  <a:lnTo>
                    <a:pt x="20" y="4"/>
                  </a:lnTo>
                  <a:lnTo>
                    <a:pt x="15" y="7"/>
                  </a:lnTo>
                  <a:lnTo>
                    <a:pt x="14" y="7"/>
                  </a:lnTo>
                  <a:lnTo>
                    <a:pt x="14" y="9"/>
                  </a:lnTo>
                  <a:lnTo>
                    <a:pt x="12" y="9"/>
                  </a:lnTo>
                  <a:lnTo>
                    <a:pt x="10" y="11"/>
                  </a:lnTo>
                  <a:lnTo>
                    <a:pt x="10" y="12"/>
                  </a:lnTo>
                  <a:lnTo>
                    <a:pt x="8" y="12"/>
                  </a:lnTo>
                  <a:lnTo>
                    <a:pt x="7" y="14"/>
                  </a:lnTo>
                  <a:lnTo>
                    <a:pt x="7" y="16"/>
                  </a:lnTo>
                  <a:lnTo>
                    <a:pt x="5" y="17"/>
                  </a:lnTo>
                  <a:lnTo>
                    <a:pt x="5" y="21"/>
                  </a:lnTo>
                  <a:lnTo>
                    <a:pt x="3" y="23"/>
                  </a:lnTo>
                  <a:lnTo>
                    <a:pt x="3" y="24"/>
                  </a:lnTo>
                  <a:lnTo>
                    <a:pt x="3" y="26"/>
                  </a:lnTo>
                  <a:lnTo>
                    <a:pt x="3" y="31"/>
                  </a:lnTo>
                  <a:lnTo>
                    <a:pt x="3" y="33"/>
                  </a:lnTo>
                  <a:lnTo>
                    <a:pt x="3" y="34"/>
                  </a:lnTo>
                  <a:lnTo>
                    <a:pt x="5" y="36"/>
                  </a:lnTo>
                  <a:lnTo>
                    <a:pt x="5" y="40"/>
                  </a:lnTo>
                  <a:lnTo>
                    <a:pt x="5" y="41"/>
                  </a:lnTo>
                  <a:lnTo>
                    <a:pt x="7" y="41"/>
                  </a:lnTo>
                  <a:lnTo>
                    <a:pt x="8" y="43"/>
                  </a:lnTo>
                  <a:lnTo>
                    <a:pt x="10" y="46"/>
                  </a:lnTo>
                  <a:lnTo>
                    <a:pt x="10" y="48"/>
                  </a:lnTo>
                  <a:lnTo>
                    <a:pt x="12" y="50"/>
                  </a:lnTo>
                  <a:lnTo>
                    <a:pt x="14" y="50"/>
                  </a:lnTo>
                  <a:lnTo>
                    <a:pt x="15" y="50"/>
                  </a:lnTo>
                  <a:lnTo>
                    <a:pt x="15" y="52"/>
                  </a:lnTo>
                  <a:lnTo>
                    <a:pt x="17" y="53"/>
                  </a:lnTo>
                  <a:lnTo>
                    <a:pt x="20" y="53"/>
                  </a:lnTo>
                  <a:lnTo>
                    <a:pt x="22" y="53"/>
                  </a:lnTo>
                  <a:lnTo>
                    <a:pt x="24" y="55"/>
                  </a:lnTo>
                  <a:lnTo>
                    <a:pt x="26" y="55"/>
                  </a:lnTo>
                  <a:lnTo>
                    <a:pt x="27" y="55"/>
                  </a:lnTo>
                  <a:lnTo>
                    <a:pt x="29" y="55"/>
                  </a:lnTo>
                  <a:lnTo>
                    <a:pt x="31" y="57"/>
                  </a:lnTo>
                  <a:lnTo>
                    <a:pt x="32" y="57"/>
                  </a:lnTo>
                  <a:lnTo>
                    <a:pt x="34" y="57"/>
                  </a:lnTo>
                  <a:lnTo>
                    <a:pt x="37" y="55"/>
                  </a:lnTo>
                  <a:lnTo>
                    <a:pt x="39" y="55"/>
                  </a:lnTo>
                  <a:lnTo>
                    <a:pt x="41" y="55"/>
                  </a:lnTo>
                  <a:lnTo>
                    <a:pt x="43" y="53"/>
                  </a:lnTo>
                  <a:lnTo>
                    <a:pt x="46" y="53"/>
                  </a:lnTo>
                  <a:lnTo>
                    <a:pt x="48" y="52"/>
                  </a:lnTo>
                  <a:lnTo>
                    <a:pt x="49" y="50"/>
                  </a:lnTo>
                  <a:lnTo>
                    <a:pt x="51" y="50"/>
                  </a:lnTo>
                  <a:lnTo>
                    <a:pt x="51" y="48"/>
                  </a:lnTo>
                  <a:lnTo>
                    <a:pt x="53" y="48"/>
                  </a:lnTo>
                  <a:lnTo>
                    <a:pt x="53" y="46"/>
                  </a:lnTo>
                  <a:lnTo>
                    <a:pt x="55" y="45"/>
                  </a:lnTo>
                  <a:lnTo>
                    <a:pt x="55" y="43"/>
                  </a:lnTo>
                  <a:lnTo>
                    <a:pt x="55" y="41"/>
                  </a:lnTo>
                  <a:lnTo>
                    <a:pt x="56" y="40"/>
                  </a:lnTo>
                  <a:lnTo>
                    <a:pt x="56" y="38"/>
                  </a:lnTo>
                  <a:lnTo>
                    <a:pt x="58" y="36"/>
                  </a:lnTo>
                  <a:lnTo>
                    <a:pt x="58" y="34"/>
                  </a:lnTo>
                  <a:lnTo>
                    <a:pt x="58" y="33"/>
                  </a:lnTo>
                  <a:lnTo>
                    <a:pt x="58" y="31"/>
                  </a:lnTo>
                  <a:lnTo>
                    <a:pt x="58" y="29"/>
                  </a:lnTo>
                  <a:lnTo>
                    <a:pt x="58" y="28"/>
                  </a:lnTo>
                  <a:lnTo>
                    <a:pt x="58" y="26"/>
                  </a:lnTo>
                  <a:lnTo>
                    <a:pt x="58" y="24"/>
                  </a:lnTo>
                  <a:lnTo>
                    <a:pt x="56" y="23"/>
                  </a:lnTo>
                  <a:lnTo>
                    <a:pt x="55" y="19"/>
                  </a:lnTo>
                  <a:lnTo>
                    <a:pt x="58" y="17"/>
                  </a:lnTo>
                  <a:close/>
                </a:path>
              </a:pathLst>
            </a:custGeom>
            <a:solidFill>
              <a:srgbClr val="808080"/>
            </a:solidFill>
            <a:ln w="9525">
              <a:noFill/>
              <a:round/>
              <a:headEnd/>
              <a:tailEnd/>
            </a:ln>
          </p:spPr>
          <p:txBody>
            <a:bodyPr/>
            <a:lstStyle/>
            <a:p>
              <a:endParaRPr lang="en-US"/>
            </a:p>
          </p:txBody>
        </p:sp>
        <p:sp>
          <p:nvSpPr>
            <p:cNvPr id="714" name="Freeform 2885"/>
            <p:cNvSpPr>
              <a:spLocks/>
            </p:cNvSpPr>
            <p:nvPr/>
          </p:nvSpPr>
          <p:spPr bwMode="auto">
            <a:xfrm>
              <a:off x="3066" y="2912"/>
              <a:ext cx="118" cy="54"/>
            </a:xfrm>
            <a:custGeom>
              <a:avLst/>
              <a:gdLst>
                <a:gd name="T0" fmla="*/ 11 w 118"/>
                <a:gd name="T1" fmla="*/ 30 h 54"/>
                <a:gd name="T2" fmla="*/ 22 w 118"/>
                <a:gd name="T3" fmla="*/ 30 h 54"/>
                <a:gd name="T4" fmla="*/ 63 w 118"/>
                <a:gd name="T5" fmla="*/ 44 h 54"/>
                <a:gd name="T6" fmla="*/ 74 w 118"/>
                <a:gd name="T7" fmla="*/ 54 h 54"/>
                <a:gd name="T8" fmla="*/ 104 w 118"/>
                <a:gd name="T9" fmla="*/ 41 h 54"/>
                <a:gd name="T10" fmla="*/ 115 w 118"/>
                <a:gd name="T11" fmla="*/ 42 h 54"/>
                <a:gd name="T12" fmla="*/ 118 w 118"/>
                <a:gd name="T13" fmla="*/ 17 h 54"/>
                <a:gd name="T14" fmla="*/ 28 w 118"/>
                <a:gd name="T15" fmla="*/ 0 h 54"/>
                <a:gd name="T16" fmla="*/ 0 w 118"/>
                <a:gd name="T17" fmla="*/ 24 h 54"/>
                <a:gd name="T18" fmla="*/ 11 w 118"/>
                <a:gd name="T19" fmla="*/ 30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54"/>
                <a:gd name="T32" fmla="*/ 118 w 11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54">
                  <a:moveTo>
                    <a:pt x="11" y="30"/>
                  </a:moveTo>
                  <a:lnTo>
                    <a:pt x="22" y="30"/>
                  </a:lnTo>
                  <a:lnTo>
                    <a:pt x="63" y="44"/>
                  </a:lnTo>
                  <a:lnTo>
                    <a:pt x="74" y="54"/>
                  </a:lnTo>
                  <a:lnTo>
                    <a:pt x="104" y="41"/>
                  </a:lnTo>
                  <a:lnTo>
                    <a:pt x="115" y="42"/>
                  </a:lnTo>
                  <a:lnTo>
                    <a:pt x="118" y="17"/>
                  </a:lnTo>
                  <a:lnTo>
                    <a:pt x="28" y="0"/>
                  </a:lnTo>
                  <a:lnTo>
                    <a:pt x="0" y="24"/>
                  </a:lnTo>
                  <a:lnTo>
                    <a:pt x="11" y="30"/>
                  </a:lnTo>
                  <a:close/>
                </a:path>
              </a:pathLst>
            </a:custGeom>
            <a:solidFill>
              <a:srgbClr val="808080"/>
            </a:solidFill>
            <a:ln w="9525">
              <a:noFill/>
              <a:round/>
              <a:headEnd/>
              <a:tailEnd/>
            </a:ln>
          </p:spPr>
          <p:txBody>
            <a:bodyPr/>
            <a:lstStyle/>
            <a:p>
              <a:endParaRPr lang="en-US"/>
            </a:p>
          </p:txBody>
        </p:sp>
        <p:sp>
          <p:nvSpPr>
            <p:cNvPr id="715" name="Freeform 2886"/>
            <p:cNvSpPr>
              <a:spLocks/>
            </p:cNvSpPr>
            <p:nvPr/>
          </p:nvSpPr>
          <p:spPr bwMode="auto">
            <a:xfrm>
              <a:off x="3065" y="2896"/>
              <a:ext cx="122" cy="58"/>
            </a:xfrm>
            <a:custGeom>
              <a:avLst/>
              <a:gdLst>
                <a:gd name="T0" fmla="*/ 13 w 122"/>
                <a:gd name="T1" fmla="*/ 31 h 58"/>
                <a:gd name="T2" fmla="*/ 23 w 122"/>
                <a:gd name="T3" fmla="*/ 31 h 58"/>
                <a:gd name="T4" fmla="*/ 25 w 122"/>
                <a:gd name="T5" fmla="*/ 33 h 58"/>
                <a:gd name="T6" fmla="*/ 64 w 122"/>
                <a:gd name="T7" fmla="*/ 46 h 58"/>
                <a:gd name="T8" fmla="*/ 66 w 122"/>
                <a:gd name="T9" fmla="*/ 48 h 58"/>
                <a:gd name="T10" fmla="*/ 78 w 122"/>
                <a:gd name="T11" fmla="*/ 55 h 58"/>
                <a:gd name="T12" fmla="*/ 76 w 122"/>
                <a:gd name="T13" fmla="*/ 55 h 58"/>
                <a:gd name="T14" fmla="*/ 107 w 122"/>
                <a:gd name="T15" fmla="*/ 41 h 58"/>
                <a:gd name="T16" fmla="*/ 107 w 122"/>
                <a:gd name="T17" fmla="*/ 43 h 58"/>
                <a:gd name="T18" fmla="*/ 116 w 122"/>
                <a:gd name="T19" fmla="*/ 45 h 58"/>
                <a:gd name="T20" fmla="*/ 114 w 122"/>
                <a:gd name="T21" fmla="*/ 45 h 58"/>
                <a:gd name="T22" fmla="*/ 119 w 122"/>
                <a:gd name="T23" fmla="*/ 19 h 58"/>
                <a:gd name="T24" fmla="*/ 121 w 122"/>
                <a:gd name="T25" fmla="*/ 21 h 58"/>
                <a:gd name="T26" fmla="*/ 29 w 122"/>
                <a:gd name="T27" fmla="*/ 4 h 58"/>
                <a:gd name="T28" fmla="*/ 30 w 122"/>
                <a:gd name="T29" fmla="*/ 2 h 58"/>
                <a:gd name="T30" fmla="*/ 3 w 122"/>
                <a:gd name="T31" fmla="*/ 28 h 58"/>
                <a:gd name="T32" fmla="*/ 1 w 122"/>
                <a:gd name="T33" fmla="*/ 26 h 58"/>
                <a:gd name="T34" fmla="*/ 13 w 122"/>
                <a:gd name="T35" fmla="*/ 31 h 58"/>
                <a:gd name="T36" fmla="*/ 13 w 122"/>
                <a:gd name="T37" fmla="*/ 34 h 58"/>
                <a:gd name="T38" fmla="*/ 0 w 122"/>
                <a:gd name="T39" fmla="*/ 29 h 58"/>
                <a:gd name="T40" fmla="*/ 0 w 122"/>
                <a:gd name="T41" fmla="*/ 28 h 58"/>
                <a:gd name="T42" fmla="*/ 0 w 122"/>
                <a:gd name="T43" fmla="*/ 26 h 58"/>
                <a:gd name="T44" fmla="*/ 27 w 122"/>
                <a:gd name="T45" fmla="*/ 0 h 58"/>
                <a:gd name="T46" fmla="*/ 29 w 122"/>
                <a:gd name="T47" fmla="*/ 0 h 58"/>
                <a:gd name="T48" fmla="*/ 121 w 122"/>
                <a:gd name="T49" fmla="*/ 17 h 58"/>
                <a:gd name="T50" fmla="*/ 121 w 122"/>
                <a:gd name="T51" fmla="*/ 19 h 58"/>
                <a:gd name="T52" fmla="*/ 122 w 122"/>
                <a:gd name="T53" fmla="*/ 19 h 58"/>
                <a:gd name="T54" fmla="*/ 117 w 122"/>
                <a:gd name="T55" fmla="*/ 46 h 58"/>
                <a:gd name="T56" fmla="*/ 116 w 122"/>
                <a:gd name="T57" fmla="*/ 46 h 58"/>
                <a:gd name="T58" fmla="*/ 116 w 122"/>
                <a:gd name="T59" fmla="*/ 48 h 58"/>
                <a:gd name="T60" fmla="*/ 114 w 122"/>
                <a:gd name="T61" fmla="*/ 48 h 58"/>
                <a:gd name="T62" fmla="*/ 105 w 122"/>
                <a:gd name="T63" fmla="*/ 45 h 58"/>
                <a:gd name="T64" fmla="*/ 107 w 122"/>
                <a:gd name="T65" fmla="*/ 45 h 58"/>
                <a:gd name="T66" fmla="*/ 78 w 122"/>
                <a:gd name="T67" fmla="*/ 58 h 58"/>
                <a:gd name="T68" fmla="*/ 76 w 122"/>
                <a:gd name="T69" fmla="*/ 57 h 58"/>
                <a:gd name="T70" fmla="*/ 76 w 122"/>
                <a:gd name="T71" fmla="*/ 58 h 58"/>
                <a:gd name="T72" fmla="*/ 76 w 122"/>
                <a:gd name="T73" fmla="*/ 57 h 58"/>
                <a:gd name="T74" fmla="*/ 63 w 122"/>
                <a:gd name="T75" fmla="*/ 50 h 58"/>
                <a:gd name="T76" fmla="*/ 23 w 122"/>
                <a:gd name="T77" fmla="*/ 34 h 58"/>
                <a:gd name="T78" fmla="*/ 13 w 122"/>
                <a:gd name="T79" fmla="*/ 34 h 58"/>
                <a:gd name="T80" fmla="*/ 13 w 122"/>
                <a:gd name="T81" fmla="*/ 31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2"/>
                <a:gd name="T124" fmla="*/ 0 h 58"/>
                <a:gd name="T125" fmla="*/ 122 w 122"/>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2" h="58">
                  <a:moveTo>
                    <a:pt x="13" y="31"/>
                  </a:moveTo>
                  <a:lnTo>
                    <a:pt x="23" y="31"/>
                  </a:lnTo>
                  <a:lnTo>
                    <a:pt x="25" y="33"/>
                  </a:lnTo>
                  <a:lnTo>
                    <a:pt x="64" y="46"/>
                  </a:lnTo>
                  <a:lnTo>
                    <a:pt x="66" y="48"/>
                  </a:lnTo>
                  <a:lnTo>
                    <a:pt x="78" y="55"/>
                  </a:lnTo>
                  <a:lnTo>
                    <a:pt x="76" y="55"/>
                  </a:lnTo>
                  <a:lnTo>
                    <a:pt x="107" y="41"/>
                  </a:lnTo>
                  <a:lnTo>
                    <a:pt x="107" y="43"/>
                  </a:lnTo>
                  <a:lnTo>
                    <a:pt x="116" y="45"/>
                  </a:lnTo>
                  <a:lnTo>
                    <a:pt x="114" y="45"/>
                  </a:lnTo>
                  <a:lnTo>
                    <a:pt x="119" y="19"/>
                  </a:lnTo>
                  <a:lnTo>
                    <a:pt x="121" y="21"/>
                  </a:lnTo>
                  <a:lnTo>
                    <a:pt x="29" y="4"/>
                  </a:lnTo>
                  <a:lnTo>
                    <a:pt x="30" y="2"/>
                  </a:lnTo>
                  <a:lnTo>
                    <a:pt x="3" y="28"/>
                  </a:lnTo>
                  <a:lnTo>
                    <a:pt x="1" y="26"/>
                  </a:lnTo>
                  <a:lnTo>
                    <a:pt x="13" y="31"/>
                  </a:lnTo>
                  <a:lnTo>
                    <a:pt x="13" y="34"/>
                  </a:lnTo>
                  <a:lnTo>
                    <a:pt x="0" y="29"/>
                  </a:lnTo>
                  <a:lnTo>
                    <a:pt x="0" y="28"/>
                  </a:lnTo>
                  <a:lnTo>
                    <a:pt x="0" y="26"/>
                  </a:lnTo>
                  <a:lnTo>
                    <a:pt x="27" y="0"/>
                  </a:lnTo>
                  <a:lnTo>
                    <a:pt x="29" y="0"/>
                  </a:lnTo>
                  <a:lnTo>
                    <a:pt x="121" y="17"/>
                  </a:lnTo>
                  <a:lnTo>
                    <a:pt x="121" y="19"/>
                  </a:lnTo>
                  <a:lnTo>
                    <a:pt x="122" y="19"/>
                  </a:lnTo>
                  <a:lnTo>
                    <a:pt x="117" y="46"/>
                  </a:lnTo>
                  <a:lnTo>
                    <a:pt x="116" y="46"/>
                  </a:lnTo>
                  <a:lnTo>
                    <a:pt x="116" y="48"/>
                  </a:lnTo>
                  <a:lnTo>
                    <a:pt x="114" y="48"/>
                  </a:lnTo>
                  <a:lnTo>
                    <a:pt x="105" y="45"/>
                  </a:lnTo>
                  <a:lnTo>
                    <a:pt x="107" y="45"/>
                  </a:lnTo>
                  <a:lnTo>
                    <a:pt x="78" y="58"/>
                  </a:lnTo>
                  <a:lnTo>
                    <a:pt x="76" y="57"/>
                  </a:lnTo>
                  <a:lnTo>
                    <a:pt x="76" y="58"/>
                  </a:lnTo>
                  <a:lnTo>
                    <a:pt x="76" y="57"/>
                  </a:lnTo>
                  <a:lnTo>
                    <a:pt x="63" y="50"/>
                  </a:lnTo>
                  <a:lnTo>
                    <a:pt x="23" y="34"/>
                  </a:lnTo>
                  <a:lnTo>
                    <a:pt x="13" y="34"/>
                  </a:lnTo>
                  <a:lnTo>
                    <a:pt x="13" y="31"/>
                  </a:lnTo>
                  <a:close/>
                </a:path>
              </a:pathLst>
            </a:custGeom>
            <a:solidFill>
              <a:srgbClr val="808080"/>
            </a:solidFill>
            <a:ln w="9525">
              <a:noFill/>
              <a:round/>
              <a:headEnd/>
              <a:tailEnd/>
            </a:ln>
          </p:spPr>
          <p:txBody>
            <a:bodyPr/>
            <a:lstStyle/>
            <a:p>
              <a:endParaRPr lang="en-US"/>
            </a:p>
          </p:txBody>
        </p:sp>
        <p:sp>
          <p:nvSpPr>
            <p:cNvPr id="716" name="Freeform 2887"/>
            <p:cNvSpPr>
              <a:spLocks/>
            </p:cNvSpPr>
            <p:nvPr/>
          </p:nvSpPr>
          <p:spPr bwMode="auto">
            <a:xfrm>
              <a:off x="3078" y="2818"/>
              <a:ext cx="140" cy="133"/>
            </a:xfrm>
            <a:custGeom>
              <a:avLst/>
              <a:gdLst>
                <a:gd name="T0" fmla="*/ 48 w 140"/>
                <a:gd name="T1" fmla="*/ 3 h 133"/>
                <a:gd name="T2" fmla="*/ 55 w 140"/>
                <a:gd name="T3" fmla="*/ 2 h 133"/>
                <a:gd name="T4" fmla="*/ 62 w 140"/>
                <a:gd name="T5" fmla="*/ 2 h 133"/>
                <a:gd name="T6" fmla="*/ 68 w 140"/>
                <a:gd name="T7" fmla="*/ 2 h 133"/>
                <a:gd name="T8" fmla="*/ 74 w 140"/>
                <a:gd name="T9" fmla="*/ 2 h 133"/>
                <a:gd name="T10" fmla="*/ 80 w 140"/>
                <a:gd name="T11" fmla="*/ 2 h 133"/>
                <a:gd name="T12" fmla="*/ 86 w 140"/>
                <a:gd name="T13" fmla="*/ 3 h 133"/>
                <a:gd name="T14" fmla="*/ 92 w 140"/>
                <a:gd name="T15" fmla="*/ 5 h 133"/>
                <a:gd name="T16" fmla="*/ 97 w 140"/>
                <a:gd name="T17" fmla="*/ 7 h 133"/>
                <a:gd name="T18" fmla="*/ 104 w 140"/>
                <a:gd name="T19" fmla="*/ 12 h 133"/>
                <a:gd name="T20" fmla="*/ 111 w 140"/>
                <a:gd name="T21" fmla="*/ 15 h 133"/>
                <a:gd name="T22" fmla="*/ 116 w 140"/>
                <a:gd name="T23" fmla="*/ 19 h 133"/>
                <a:gd name="T24" fmla="*/ 121 w 140"/>
                <a:gd name="T25" fmla="*/ 24 h 133"/>
                <a:gd name="T26" fmla="*/ 125 w 140"/>
                <a:gd name="T27" fmla="*/ 29 h 133"/>
                <a:gd name="T28" fmla="*/ 128 w 140"/>
                <a:gd name="T29" fmla="*/ 34 h 133"/>
                <a:gd name="T30" fmla="*/ 135 w 140"/>
                <a:gd name="T31" fmla="*/ 46 h 133"/>
                <a:gd name="T32" fmla="*/ 138 w 140"/>
                <a:gd name="T33" fmla="*/ 53 h 133"/>
                <a:gd name="T34" fmla="*/ 140 w 140"/>
                <a:gd name="T35" fmla="*/ 58 h 133"/>
                <a:gd name="T36" fmla="*/ 140 w 140"/>
                <a:gd name="T37" fmla="*/ 65 h 133"/>
                <a:gd name="T38" fmla="*/ 140 w 140"/>
                <a:gd name="T39" fmla="*/ 71 h 133"/>
                <a:gd name="T40" fmla="*/ 138 w 140"/>
                <a:gd name="T41" fmla="*/ 78 h 133"/>
                <a:gd name="T42" fmla="*/ 138 w 140"/>
                <a:gd name="T43" fmla="*/ 83 h 133"/>
                <a:gd name="T44" fmla="*/ 137 w 140"/>
                <a:gd name="T45" fmla="*/ 89 h 133"/>
                <a:gd name="T46" fmla="*/ 133 w 140"/>
                <a:gd name="T47" fmla="*/ 94 h 133"/>
                <a:gd name="T48" fmla="*/ 132 w 140"/>
                <a:gd name="T49" fmla="*/ 100 h 133"/>
                <a:gd name="T50" fmla="*/ 126 w 140"/>
                <a:gd name="T51" fmla="*/ 107 h 133"/>
                <a:gd name="T52" fmla="*/ 121 w 140"/>
                <a:gd name="T53" fmla="*/ 114 h 133"/>
                <a:gd name="T54" fmla="*/ 118 w 140"/>
                <a:gd name="T55" fmla="*/ 118 h 133"/>
                <a:gd name="T56" fmla="*/ 111 w 140"/>
                <a:gd name="T57" fmla="*/ 121 h 133"/>
                <a:gd name="T58" fmla="*/ 108 w 140"/>
                <a:gd name="T59" fmla="*/ 124 h 133"/>
                <a:gd name="T60" fmla="*/ 96 w 140"/>
                <a:gd name="T61" fmla="*/ 129 h 133"/>
                <a:gd name="T62" fmla="*/ 87 w 140"/>
                <a:gd name="T63" fmla="*/ 131 h 133"/>
                <a:gd name="T64" fmla="*/ 80 w 140"/>
                <a:gd name="T65" fmla="*/ 133 h 133"/>
                <a:gd name="T66" fmla="*/ 74 w 140"/>
                <a:gd name="T67" fmla="*/ 133 h 133"/>
                <a:gd name="T68" fmla="*/ 67 w 140"/>
                <a:gd name="T69" fmla="*/ 133 h 133"/>
                <a:gd name="T70" fmla="*/ 60 w 140"/>
                <a:gd name="T71" fmla="*/ 133 h 133"/>
                <a:gd name="T72" fmla="*/ 55 w 140"/>
                <a:gd name="T73" fmla="*/ 131 h 133"/>
                <a:gd name="T74" fmla="*/ 48 w 140"/>
                <a:gd name="T75" fmla="*/ 129 h 133"/>
                <a:gd name="T76" fmla="*/ 43 w 140"/>
                <a:gd name="T77" fmla="*/ 126 h 133"/>
                <a:gd name="T78" fmla="*/ 36 w 140"/>
                <a:gd name="T79" fmla="*/ 124 h 133"/>
                <a:gd name="T80" fmla="*/ 31 w 140"/>
                <a:gd name="T81" fmla="*/ 121 h 133"/>
                <a:gd name="T82" fmla="*/ 26 w 140"/>
                <a:gd name="T83" fmla="*/ 118 h 133"/>
                <a:gd name="T84" fmla="*/ 22 w 140"/>
                <a:gd name="T85" fmla="*/ 114 h 133"/>
                <a:gd name="T86" fmla="*/ 17 w 140"/>
                <a:gd name="T87" fmla="*/ 107 h 133"/>
                <a:gd name="T88" fmla="*/ 14 w 140"/>
                <a:gd name="T89" fmla="*/ 104 h 133"/>
                <a:gd name="T90" fmla="*/ 9 w 140"/>
                <a:gd name="T91" fmla="*/ 99 h 133"/>
                <a:gd name="T92" fmla="*/ 4 w 140"/>
                <a:gd name="T93" fmla="*/ 87 h 133"/>
                <a:gd name="T94" fmla="*/ 4 w 140"/>
                <a:gd name="T95" fmla="*/ 80 h 133"/>
                <a:gd name="T96" fmla="*/ 0 w 140"/>
                <a:gd name="T97" fmla="*/ 71 h 133"/>
                <a:gd name="T98" fmla="*/ 0 w 140"/>
                <a:gd name="T99" fmla="*/ 65 h 133"/>
                <a:gd name="T100" fmla="*/ 2 w 140"/>
                <a:gd name="T101" fmla="*/ 56 h 133"/>
                <a:gd name="T102" fmla="*/ 4 w 140"/>
                <a:gd name="T103" fmla="*/ 49 h 133"/>
                <a:gd name="T104" fmla="*/ 4 w 140"/>
                <a:gd name="T105" fmla="*/ 43 h 133"/>
                <a:gd name="T106" fmla="*/ 7 w 140"/>
                <a:gd name="T107" fmla="*/ 36 h 133"/>
                <a:gd name="T108" fmla="*/ 10 w 140"/>
                <a:gd name="T109" fmla="*/ 31 h 133"/>
                <a:gd name="T110" fmla="*/ 14 w 140"/>
                <a:gd name="T111" fmla="*/ 27 h 133"/>
                <a:gd name="T112" fmla="*/ 19 w 140"/>
                <a:gd name="T113" fmla="*/ 22 h 133"/>
                <a:gd name="T114" fmla="*/ 24 w 140"/>
                <a:gd name="T115" fmla="*/ 17 h 133"/>
                <a:gd name="T116" fmla="*/ 28 w 140"/>
                <a:gd name="T117" fmla="*/ 14 h 133"/>
                <a:gd name="T118" fmla="*/ 33 w 140"/>
                <a:gd name="T119" fmla="*/ 10 h 1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0"/>
                <a:gd name="T181" fmla="*/ 0 h 133"/>
                <a:gd name="T182" fmla="*/ 140 w 140"/>
                <a:gd name="T183" fmla="*/ 133 h 1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0" h="133">
                  <a:moveTo>
                    <a:pt x="39" y="7"/>
                  </a:moveTo>
                  <a:lnTo>
                    <a:pt x="45" y="5"/>
                  </a:lnTo>
                  <a:lnTo>
                    <a:pt x="46" y="5"/>
                  </a:lnTo>
                  <a:lnTo>
                    <a:pt x="48" y="3"/>
                  </a:lnTo>
                  <a:lnTo>
                    <a:pt x="50" y="3"/>
                  </a:lnTo>
                  <a:lnTo>
                    <a:pt x="51" y="3"/>
                  </a:lnTo>
                  <a:lnTo>
                    <a:pt x="53" y="2"/>
                  </a:lnTo>
                  <a:lnTo>
                    <a:pt x="55" y="2"/>
                  </a:lnTo>
                  <a:lnTo>
                    <a:pt x="57" y="2"/>
                  </a:lnTo>
                  <a:lnTo>
                    <a:pt x="58" y="2"/>
                  </a:lnTo>
                  <a:lnTo>
                    <a:pt x="60" y="2"/>
                  </a:lnTo>
                  <a:lnTo>
                    <a:pt x="62" y="2"/>
                  </a:lnTo>
                  <a:lnTo>
                    <a:pt x="63" y="2"/>
                  </a:lnTo>
                  <a:lnTo>
                    <a:pt x="65" y="2"/>
                  </a:lnTo>
                  <a:lnTo>
                    <a:pt x="67" y="0"/>
                  </a:lnTo>
                  <a:lnTo>
                    <a:pt x="68" y="2"/>
                  </a:lnTo>
                  <a:lnTo>
                    <a:pt x="70" y="0"/>
                  </a:lnTo>
                  <a:lnTo>
                    <a:pt x="72" y="2"/>
                  </a:lnTo>
                  <a:lnTo>
                    <a:pt x="74" y="0"/>
                  </a:lnTo>
                  <a:lnTo>
                    <a:pt x="74" y="2"/>
                  </a:lnTo>
                  <a:lnTo>
                    <a:pt x="75" y="2"/>
                  </a:lnTo>
                  <a:lnTo>
                    <a:pt x="77" y="2"/>
                  </a:lnTo>
                  <a:lnTo>
                    <a:pt x="79" y="2"/>
                  </a:lnTo>
                  <a:lnTo>
                    <a:pt x="80" y="2"/>
                  </a:lnTo>
                  <a:lnTo>
                    <a:pt x="82" y="2"/>
                  </a:lnTo>
                  <a:lnTo>
                    <a:pt x="84" y="2"/>
                  </a:lnTo>
                  <a:lnTo>
                    <a:pt x="84" y="3"/>
                  </a:lnTo>
                  <a:lnTo>
                    <a:pt x="86" y="3"/>
                  </a:lnTo>
                  <a:lnTo>
                    <a:pt x="87" y="3"/>
                  </a:lnTo>
                  <a:lnTo>
                    <a:pt x="89" y="5"/>
                  </a:lnTo>
                  <a:lnTo>
                    <a:pt x="91" y="5"/>
                  </a:lnTo>
                  <a:lnTo>
                    <a:pt x="92" y="5"/>
                  </a:lnTo>
                  <a:lnTo>
                    <a:pt x="94" y="5"/>
                  </a:lnTo>
                  <a:lnTo>
                    <a:pt x="96" y="5"/>
                  </a:lnTo>
                  <a:lnTo>
                    <a:pt x="96" y="7"/>
                  </a:lnTo>
                  <a:lnTo>
                    <a:pt x="97" y="7"/>
                  </a:lnTo>
                  <a:lnTo>
                    <a:pt x="99" y="7"/>
                  </a:lnTo>
                  <a:lnTo>
                    <a:pt x="101" y="8"/>
                  </a:lnTo>
                  <a:lnTo>
                    <a:pt x="103" y="10"/>
                  </a:lnTo>
                  <a:lnTo>
                    <a:pt x="104" y="12"/>
                  </a:lnTo>
                  <a:lnTo>
                    <a:pt x="106" y="12"/>
                  </a:lnTo>
                  <a:lnTo>
                    <a:pt x="108" y="12"/>
                  </a:lnTo>
                  <a:lnTo>
                    <a:pt x="109" y="14"/>
                  </a:lnTo>
                  <a:lnTo>
                    <a:pt x="111" y="15"/>
                  </a:lnTo>
                  <a:lnTo>
                    <a:pt x="113" y="15"/>
                  </a:lnTo>
                  <a:lnTo>
                    <a:pt x="114" y="17"/>
                  </a:lnTo>
                  <a:lnTo>
                    <a:pt x="114" y="19"/>
                  </a:lnTo>
                  <a:lnTo>
                    <a:pt x="116" y="19"/>
                  </a:lnTo>
                  <a:lnTo>
                    <a:pt x="118" y="19"/>
                  </a:lnTo>
                  <a:lnTo>
                    <a:pt x="120" y="20"/>
                  </a:lnTo>
                  <a:lnTo>
                    <a:pt x="120" y="22"/>
                  </a:lnTo>
                  <a:lnTo>
                    <a:pt x="121" y="24"/>
                  </a:lnTo>
                  <a:lnTo>
                    <a:pt x="123" y="25"/>
                  </a:lnTo>
                  <a:lnTo>
                    <a:pt x="125" y="25"/>
                  </a:lnTo>
                  <a:lnTo>
                    <a:pt x="125" y="27"/>
                  </a:lnTo>
                  <a:lnTo>
                    <a:pt x="125" y="29"/>
                  </a:lnTo>
                  <a:lnTo>
                    <a:pt x="126" y="29"/>
                  </a:lnTo>
                  <a:lnTo>
                    <a:pt x="126" y="31"/>
                  </a:lnTo>
                  <a:lnTo>
                    <a:pt x="128" y="31"/>
                  </a:lnTo>
                  <a:lnTo>
                    <a:pt x="128" y="34"/>
                  </a:lnTo>
                  <a:lnTo>
                    <a:pt x="130" y="36"/>
                  </a:lnTo>
                  <a:lnTo>
                    <a:pt x="133" y="39"/>
                  </a:lnTo>
                  <a:lnTo>
                    <a:pt x="133" y="44"/>
                  </a:lnTo>
                  <a:lnTo>
                    <a:pt x="135" y="46"/>
                  </a:lnTo>
                  <a:lnTo>
                    <a:pt x="135" y="48"/>
                  </a:lnTo>
                  <a:lnTo>
                    <a:pt x="137" y="49"/>
                  </a:lnTo>
                  <a:lnTo>
                    <a:pt x="137" y="51"/>
                  </a:lnTo>
                  <a:lnTo>
                    <a:pt x="138" y="53"/>
                  </a:lnTo>
                  <a:lnTo>
                    <a:pt x="138" y="54"/>
                  </a:lnTo>
                  <a:lnTo>
                    <a:pt x="138" y="56"/>
                  </a:lnTo>
                  <a:lnTo>
                    <a:pt x="138" y="58"/>
                  </a:lnTo>
                  <a:lnTo>
                    <a:pt x="140" y="58"/>
                  </a:lnTo>
                  <a:lnTo>
                    <a:pt x="140" y="60"/>
                  </a:lnTo>
                  <a:lnTo>
                    <a:pt x="140" y="61"/>
                  </a:lnTo>
                  <a:lnTo>
                    <a:pt x="140" y="63"/>
                  </a:lnTo>
                  <a:lnTo>
                    <a:pt x="140" y="65"/>
                  </a:lnTo>
                  <a:lnTo>
                    <a:pt x="140" y="66"/>
                  </a:lnTo>
                  <a:lnTo>
                    <a:pt x="140" y="68"/>
                  </a:lnTo>
                  <a:lnTo>
                    <a:pt x="140" y="70"/>
                  </a:lnTo>
                  <a:lnTo>
                    <a:pt x="140" y="71"/>
                  </a:lnTo>
                  <a:lnTo>
                    <a:pt x="140" y="73"/>
                  </a:lnTo>
                  <a:lnTo>
                    <a:pt x="140" y="75"/>
                  </a:lnTo>
                  <a:lnTo>
                    <a:pt x="140" y="78"/>
                  </a:lnTo>
                  <a:lnTo>
                    <a:pt x="138" y="78"/>
                  </a:lnTo>
                  <a:lnTo>
                    <a:pt x="140" y="80"/>
                  </a:lnTo>
                  <a:lnTo>
                    <a:pt x="138" y="80"/>
                  </a:lnTo>
                  <a:lnTo>
                    <a:pt x="138" y="82"/>
                  </a:lnTo>
                  <a:lnTo>
                    <a:pt x="138" y="83"/>
                  </a:lnTo>
                  <a:lnTo>
                    <a:pt x="138" y="85"/>
                  </a:lnTo>
                  <a:lnTo>
                    <a:pt x="137" y="85"/>
                  </a:lnTo>
                  <a:lnTo>
                    <a:pt x="137" y="87"/>
                  </a:lnTo>
                  <a:lnTo>
                    <a:pt x="137" y="89"/>
                  </a:lnTo>
                  <a:lnTo>
                    <a:pt x="135" y="90"/>
                  </a:lnTo>
                  <a:lnTo>
                    <a:pt x="135" y="92"/>
                  </a:lnTo>
                  <a:lnTo>
                    <a:pt x="133" y="92"/>
                  </a:lnTo>
                  <a:lnTo>
                    <a:pt x="133" y="94"/>
                  </a:lnTo>
                  <a:lnTo>
                    <a:pt x="133" y="95"/>
                  </a:lnTo>
                  <a:lnTo>
                    <a:pt x="133" y="97"/>
                  </a:lnTo>
                  <a:lnTo>
                    <a:pt x="132" y="99"/>
                  </a:lnTo>
                  <a:lnTo>
                    <a:pt x="132" y="100"/>
                  </a:lnTo>
                  <a:lnTo>
                    <a:pt x="130" y="102"/>
                  </a:lnTo>
                  <a:lnTo>
                    <a:pt x="128" y="104"/>
                  </a:lnTo>
                  <a:lnTo>
                    <a:pt x="128" y="106"/>
                  </a:lnTo>
                  <a:lnTo>
                    <a:pt x="126" y="107"/>
                  </a:lnTo>
                  <a:lnTo>
                    <a:pt x="125" y="109"/>
                  </a:lnTo>
                  <a:lnTo>
                    <a:pt x="125" y="111"/>
                  </a:lnTo>
                  <a:lnTo>
                    <a:pt x="123" y="112"/>
                  </a:lnTo>
                  <a:lnTo>
                    <a:pt x="121" y="114"/>
                  </a:lnTo>
                  <a:lnTo>
                    <a:pt x="120" y="114"/>
                  </a:lnTo>
                  <a:lnTo>
                    <a:pt x="120" y="116"/>
                  </a:lnTo>
                  <a:lnTo>
                    <a:pt x="118" y="116"/>
                  </a:lnTo>
                  <a:lnTo>
                    <a:pt x="118" y="118"/>
                  </a:lnTo>
                  <a:lnTo>
                    <a:pt x="116" y="118"/>
                  </a:lnTo>
                  <a:lnTo>
                    <a:pt x="114" y="119"/>
                  </a:lnTo>
                  <a:lnTo>
                    <a:pt x="113" y="121"/>
                  </a:lnTo>
                  <a:lnTo>
                    <a:pt x="111" y="121"/>
                  </a:lnTo>
                  <a:lnTo>
                    <a:pt x="111" y="123"/>
                  </a:lnTo>
                  <a:lnTo>
                    <a:pt x="109" y="123"/>
                  </a:lnTo>
                  <a:lnTo>
                    <a:pt x="109" y="124"/>
                  </a:lnTo>
                  <a:lnTo>
                    <a:pt x="108" y="124"/>
                  </a:lnTo>
                  <a:lnTo>
                    <a:pt x="106" y="126"/>
                  </a:lnTo>
                  <a:lnTo>
                    <a:pt x="104" y="126"/>
                  </a:lnTo>
                  <a:lnTo>
                    <a:pt x="101" y="128"/>
                  </a:lnTo>
                  <a:lnTo>
                    <a:pt x="96" y="129"/>
                  </a:lnTo>
                  <a:lnTo>
                    <a:pt x="92" y="131"/>
                  </a:lnTo>
                  <a:lnTo>
                    <a:pt x="91" y="131"/>
                  </a:lnTo>
                  <a:lnTo>
                    <a:pt x="89" y="131"/>
                  </a:lnTo>
                  <a:lnTo>
                    <a:pt x="87" y="131"/>
                  </a:lnTo>
                  <a:lnTo>
                    <a:pt x="86" y="133"/>
                  </a:lnTo>
                  <a:lnTo>
                    <a:pt x="84" y="133"/>
                  </a:lnTo>
                  <a:lnTo>
                    <a:pt x="82" y="133"/>
                  </a:lnTo>
                  <a:lnTo>
                    <a:pt x="80" y="133"/>
                  </a:lnTo>
                  <a:lnTo>
                    <a:pt x="79" y="133"/>
                  </a:lnTo>
                  <a:lnTo>
                    <a:pt x="77" y="133"/>
                  </a:lnTo>
                  <a:lnTo>
                    <a:pt x="75" y="133"/>
                  </a:lnTo>
                  <a:lnTo>
                    <a:pt x="74" y="133"/>
                  </a:lnTo>
                  <a:lnTo>
                    <a:pt x="72" y="133"/>
                  </a:lnTo>
                  <a:lnTo>
                    <a:pt x="70" y="133"/>
                  </a:lnTo>
                  <a:lnTo>
                    <a:pt x="68" y="133"/>
                  </a:lnTo>
                  <a:lnTo>
                    <a:pt x="67" y="133"/>
                  </a:lnTo>
                  <a:lnTo>
                    <a:pt x="65" y="133"/>
                  </a:lnTo>
                  <a:lnTo>
                    <a:pt x="63" y="133"/>
                  </a:lnTo>
                  <a:lnTo>
                    <a:pt x="62" y="133"/>
                  </a:lnTo>
                  <a:lnTo>
                    <a:pt x="60" y="133"/>
                  </a:lnTo>
                  <a:lnTo>
                    <a:pt x="58" y="133"/>
                  </a:lnTo>
                  <a:lnTo>
                    <a:pt x="58" y="131"/>
                  </a:lnTo>
                  <a:lnTo>
                    <a:pt x="57" y="131"/>
                  </a:lnTo>
                  <a:lnTo>
                    <a:pt x="55" y="131"/>
                  </a:lnTo>
                  <a:lnTo>
                    <a:pt x="53" y="131"/>
                  </a:lnTo>
                  <a:lnTo>
                    <a:pt x="51" y="131"/>
                  </a:lnTo>
                  <a:lnTo>
                    <a:pt x="50" y="129"/>
                  </a:lnTo>
                  <a:lnTo>
                    <a:pt x="48" y="129"/>
                  </a:lnTo>
                  <a:lnTo>
                    <a:pt x="46" y="129"/>
                  </a:lnTo>
                  <a:lnTo>
                    <a:pt x="46" y="128"/>
                  </a:lnTo>
                  <a:lnTo>
                    <a:pt x="45" y="128"/>
                  </a:lnTo>
                  <a:lnTo>
                    <a:pt x="43" y="126"/>
                  </a:lnTo>
                  <a:lnTo>
                    <a:pt x="41" y="126"/>
                  </a:lnTo>
                  <a:lnTo>
                    <a:pt x="39" y="126"/>
                  </a:lnTo>
                  <a:lnTo>
                    <a:pt x="38" y="126"/>
                  </a:lnTo>
                  <a:lnTo>
                    <a:pt x="36" y="124"/>
                  </a:lnTo>
                  <a:lnTo>
                    <a:pt x="34" y="124"/>
                  </a:lnTo>
                  <a:lnTo>
                    <a:pt x="33" y="123"/>
                  </a:lnTo>
                  <a:lnTo>
                    <a:pt x="33" y="121"/>
                  </a:lnTo>
                  <a:lnTo>
                    <a:pt x="31" y="121"/>
                  </a:lnTo>
                  <a:lnTo>
                    <a:pt x="29" y="121"/>
                  </a:lnTo>
                  <a:lnTo>
                    <a:pt x="29" y="119"/>
                  </a:lnTo>
                  <a:lnTo>
                    <a:pt x="28" y="118"/>
                  </a:lnTo>
                  <a:lnTo>
                    <a:pt x="26" y="118"/>
                  </a:lnTo>
                  <a:lnTo>
                    <a:pt x="26" y="116"/>
                  </a:lnTo>
                  <a:lnTo>
                    <a:pt x="24" y="116"/>
                  </a:lnTo>
                  <a:lnTo>
                    <a:pt x="24" y="114"/>
                  </a:lnTo>
                  <a:lnTo>
                    <a:pt x="22" y="114"/>
                  </a:lnTo>
                  <a:lnTo>
                    <a:pt x="21" y="112"/>
                  </a:lnTo>
                  <a:lnTo>
                    <a:pt x="21" y="111"/>
                  </a:lnTo>
                  <a:lnTo>
                    <a:pt x="19" y="109"/>
                  </a:lnTo>
                  <a:lnTo>
                    <a:pt x="17" y="107"/>
                  </a:lnTo>
                  <a:lnTo>
                    <a:pt x="16" y="107"/>
                  </a:lnTo>
                  <a:lnTo>
                    <a:pt x="16" y="106"/>
                  </a:lnTo>
                  <a:lnTo>
                    <a:pt x="14" y="106"/>
                  </a:lnTo>
                  <a:lnTo>
                    <a:pt x="14" y="104"/>
                  </a:lnTo>
                  <a:lnTo>
                    <a:pt x="14" y="102"/>
                  </a:lnTo>
                  <a:lnTo>
                    <a:pt x="12" y="102"/>
                  </a:lnTo>
                  <a:lnTo>
                    <a:pt x="10" y="100"/>
                  </a:lnTo>
                  <a:lnTo>
                    <a:pt x="9" y="99"/>
                  </a:lnTo>
                  <a:lnTo>
                    <a:pt x="7" y="94"/>
                  </a:lnTo>
                  <a:lnTo>
                    <a:pt x="5" y="90"/>
                  </a:lnTo>
                  <a:lnTo>
                    <a:pt x="5" y="89"/>
                  </a:lnTo>
                  <a:lnTo>
                    <a:pt x="4" y="87"/>
                  </a:lnTo>
                  <a:lnTo>
                    <a:pt x="4" y="85"/>
                  </a:lnTo>
                  <a:lnTo>
                    <a:pt x="4" y="83"/>
                  </a:lnTo>
                  <a:lnTo>
                    <a:pt x="4" y="82"/>
                  </a:lnTo>
                  <a:lnTo>
                    <a:pt x="4" y="80"/>
                  </a:lnTo>
                  <a:lnTo>
                    <a:pt x="2" y="78"/>
                  </a:lnTo>
                  <a:lnTo>
                    <a:pt x="2" y="75"/>
                  </a:lnTo>
                  <a:lnTo>
                    <a:pt x="2" y="73"/>
                  </a:lnTo>
                  <a:lnTo>
                    <a:pt x="0" y="71"/>
                  </a:lnTo>
                  <a:lnTo>
                    <a:pt x="0" y="70"/>
                  </a:lnTo>
                  <a:lnTo>
                    <a:pt x="0" y="68"/>
                  </a:lnTo>
                  <a:lnTo>
                    <a:pt x="0" y="66"/>
                  </a:lnTo>
                  <a:lnTo>
                    <a:pt x="0" y="65"/>
                  </a:lnTo>
                  <a:lnTo>
                    <a:pt x="0" y="63"/>
                  </a:lnTo>
                  <a:lnTo>
                    <a:pt x="0" y="61"/>
                  </a:lnTo>
                  <a:lnTo>
                    <a:pt x="0" y="58"/>
                  </a:lnTo>
                  <a:lnTo>
                    <a:pt x="2" y="56"/>
                  </a:lnTo>
                  <a:lnTo>
                    <a:pt x="2" y="54"/>
                  </a:lnTo>
                  <a:lnTo>
                    <a:pt x="2" y="53"/>
                  </a:lnTo>
                  <a:lnTo>
                    <a:pt x="2" y="51"/>
                  </a:lnTo>
                  <a:lnTo>
                    <a:pt x="4" y="49"/>
                  </a:lnTo>
                  <a:lnTo>
                    <a:pt x="4" y="48"/>
                  </a:lnTo>
                  <a:lnTo>
                    <a:pt x="4" y="46"/>
                  </a:lnTo>
                  <a:lnTo>
                    <a:pt x="4" y="44"/>
                  </a:lnTo>
                  <a:lnTo>
                    <a:pt x="4" y="43"/>
                  </a:lnTo>
                  <a:lnTo>
                    <a:pt x="5" y="41"/>
                  </a:lnTo>
                  <a:lnTo>
                    <a:pt x="7" y="39"/>
                  </a:lnTo>
                  <a:lnTo>
                    <a:pt x="7" y="37"/>
                  </a:lnTo>
                  <a:lnTo>
                    <a:pt x="7" y="36"/>
                  </a:lnTo>
                  <a:lnTo>
                    <a:pt x="7" y="34"/>
                  </a:lnTo>
                  <a:lnTo>
                    <a:pt x="9" y="34"/>
                  </a:lnTo>
                  <a:lnTo>
                    <a:pt x="10" y="32"/>
                  </a:lnTo>
                  <a:lnTo>
                    <a:pt x="10" y="31"/>
                  </a:lnTo>
                  <a:lnTo>
                    <a:pt x="12" y="31"/>
                  </a:lnTo>
                  <a:lnTo>
                    <a:pt x="12" y="29"/>
                  </a:lnTo>
                  <a:lnTo>
                    <a:pt x="14" y="29"/>
                  </a:lnTo>
                  <a:lnTo>
                    <a:pt x="14" y="27"/>
                  </a:lnTo>
                  <a:lnTo>
                    <a:pt x="14" y="25"/>
                  </a:lnTo>
                  <a:lnTo>
                    <a:pt x="16" y="24"/>
                  </a:lnTo>
                  <a:lnTo>
                    <a:pt x="17" y="24"/>
                  </a:lnTo>
                  <a:lnTo>
                    <a:pt x="19" y="22"/>
                  </a:lnTo>
                  <a:lnTo>
                    <a:pt x="21" y="20"/>
                  </a:lnTo>
                  <a:lnTo>
                    <a:pt x="21" y="19"/>
                  </a:lnTo>
                  <a:lnTo>
                    <a:pt x="22" y="17"/>
                  </a:lnTo>
                  <a:lnTo>
                    <a:pt x="24" y="17"/>
                  </a:lnTo>
                  <a:lnTo>
                    <a:pt x="24" y="15"/>
                  </a:lnTo>
                  <a:lnTo>
                    <a:pt x="26" y="15"/>
                  </a:lnTo>
                  <a:lnTo>
                    <a:pt x="26" y="14"/>
                  </a:lnTo>
                  <a:lnTo>
                    <a:pt x="28" y="14"/>
                  </a:lnTo>
                  <a:lnTo>
                    <a:pt x="29" y="14"/>
                  </a:lnTo>
                  <a:lnTo>
                    <a:pt x="29" y="12"/>
                  </a:lnTo>
                  <a:lnTo>
                    <a:pt x="31" y="12"/>
                  </a:lnTo>
                  <a:lnTo>
                    <a:pt x="33" y="10"/>
                  </a:lnTo>
                  <a:lnTo>
                    <a:pt x="34" y="10"/>
                  </a:lnTo>
                  <a:lnTo>
                    <a:pt x="34" y="8"/>
                  </a:lnTo>
                  <a:lnTo>
                    <a:pt x="39" y="7"/>
                  </a:lnTo>
                  <a:close/>
                </a:path>
              </a:pathLst>
            </a:custGeom>
            <a:solidFill>
              <a:srgbClr val="808080"/>
            </a:solidFill>
            <a:ln w="9525">
              <a:noFill/>
              <a:round/>
              <a:headEnd/>
              <a:tailEnd/>
            </a:ln>
          </p:spPr>
          <p:txBody>
            <a:bodyPr/>
            <a:lstStyle/>
            <a:p>
              <a:endParaRPr lang="en-US"/>
            </a:p>
          </p:txBody>
        </p:sp>
        <p:sp>
          <p:nvSpPr>
            <p:cNvPr id="717" name="Freeform 2888"/>
            <p:cNvSpPr>
              <a:spLocks/>
            </p:cNvSpPr>
            <p:nvPr/>
          </p:nvSpPr>
          <p:spPr bwMode="auto">
            <a:xfrm>
              <a:off x="3078" y="2816"/>
              <a:ext cx="142" cy="137"/>
            </a:xfrm>
            <a:custGeom>
              <a:avLst/>
              <a:gdLst>
                <a:gd name="T0" fmla="*/ 138 w 142"/>
                <a:gd name="T1" fmla="*/ 50 h 137"/>
                <a:gd name="T2" fmla="*/ 142 w 142"/>
                <a:gd name="T3" fmla="*/ 63 h 137"/>
                <a:gd name="T4" fmla="*/ 142 w 142"/>
                <a:gd name="T5" fmla="*/ 77 h 137"/>
                <a:gd name="T6" fmla="*/ 138 w 142"/>
                <a:gd name="T7" fmla="*/ 89 h 137"/>
                <a:gd name="T8" fmla="*/ 133 w 142"/>
                <a:gd name="T9" fmla="*/ 102 h 137"/>
                <a:gd name="T10" fmla="*/ 126 w 142"/>
                <a:gd name="T11" fmla="*/ 113 h 137"/>
                <a:gd name="T12" fmla="*/ 116 w 142"/>
                <a:gd name="T13" fmla="*/ 121 h 137"/>
                <a:gd name="T14" fmla="*/ 104 w 142"/>
                <a:gd name="T15" fmla="*/ 128 h 137"/>
                <a:gd name="T16" fmla="*/ 92 w 142"/>
                <a:gd name="T17" fmla="*/ 133 h 137"/>
                <a:gd name="T18" fmla="*/ 79 w 142"/>
                <a:gd name="T19" fmla="*/ 137 h 137"/>
                <a:gd name="T20" fmla="*/ 65 w 142"/>
                <a:gd name="T21" fmla="*/ 137 h 137"/>
                <a:gd name="T22" fmla="*/ 50 w 142"/>
                <a:gd name="T23" fmla="*/ 133 h 137"/>
                <a:gd name="T24" fmla="*/ 38 w 142"/>
                <a:gd name="T25" fmla="*/ 128 h 137"/>
                <a:gd name="T26" fmla="*/ 26 w 142"/>
                <a:gd name="T27" fmla="*/ 121 h 137"/>
                <a:gd name="T28" fmla="*/ 17 w 142"/>
                <a:gd name="T29" fmla="*/ 111 h 137"/>
                <a:gd name="T30" fmla="*/ 7 w 142"/>
                <a:gd name="T31" fmla="*/ 99 h 137"/>
                <a:gd name="T32" fmla="*/ 4 w 142"/>
                <a:gd name="T33" fmla="*/ 87 h 137"/>
                <a:gd name="T34" fmla="*/ 0 w 142"/>
                <a:gd name="T35" fmla="*/ 73 h 137"/>
                <a:gd name="T36" fmla="*/ 0 w 142"/>
                <a:gd name="T37" fmla="*/ 60 h 137"/>
                <a:gd name="T38" fmla="*/ 4 w 142"/>
                <a:gd name="T39" fmla="*/ 48 h 137"/>
                <a:gd name="T40" fmla="*/ 7 w 142"/>
                <a:gd name="T41" fmla="*/ 36 h 137"/>
                <a:gd name="T42" fmla="*/ 14 w 142"/>
                <a:gd name="T43" fmla="*/ 24 h 137"/>
                <a:gd name="T44" fmla="*/ 24 w 142"/>
                <a:gd name="T45" fmla="*/ 16 h 137"/>
                <a:gd name="T46" fmla="*/ 36 w 142"/>
                <a:gd name="T47" fmla="*/ 9 h 137"/>
                <a:gd name="T48" fmla="*/ 53 w 142"/>
                <a:gd name="T49" fmla="*/ 2 h 137"/>
                <a:gd name="T50" fmla="*/ 67 w 142"/>
                <a:gd name="T51" fmla="*/ 0 h 137"/>
                <a:gd name="T52" fmla="*/ 80 w 142"/>
                <a:gd name="T53" fmla="*/ 2 h 137"/>
                <a:gd name="T54" fmla="*/ 94 w 142"/>
                <a:gd name="T55" fmla="*/ 5 h 137"/>
                <a:gd name="T56" fmla="*/ 106 w 142"/>
                <a:gd name="T57" fmla="*/ 10 h 137"/>
                <a:gd name="T58" fmla="*/ 118 w 142"/>
                <a:gd name="T59" fmla="*/ 19 h 137"/>
                <a:gd name="T60" fmla="*/ 126 w 142"/>
                <a:gd name="T61" fmla="*/ 27 h 137"/>
                <a:gd name="T62" fmla="*/ 135 w 142"/>
                <a:gd name="T63" fmla="*/ 41 h 137"/>
                <a:gd name="T64" fmla="*/ 125 w 142"/>
                <a:gd name="T65" fmla="*/ 33 h 137"/>
                <a:gd name="T66" fmla="*/ 118 w 142"/>
                <a:gd name="T67" fmla="*/ 22 h 137"/>
                <a:gd name="T68" fmla="*/ 108 w 142"/>
                <a:gd name="T69" fmla="*/ 14 h 137"/>
                <a:gd name="T70" fmla="*/ 96 w 142"/>
                <a:gd name="T71" fmla="*/ 9 h 137"/>
                <a:gd name="T72" fmla="*/ 77 w 142"/>
                <a:gd name="T73" fmla="*/ 4 h 137"/>
                <a:gd name="T74" fmla="*/ 63 w 142"/>
                <a:gd name="T75" fmla="*/ 4 h 137"/>
                <a:gd name="T76" fmla="*/ 50 w 142"/>
                <a:gd name="T77" fmla="*/ 5 h 137"/>
                <a:gd name="T78" fmla="*/ 34 w 142"/>
                <a:gd name="T79" fmla="*/ 12 h 137"/>
                <a:gd name="T80" fmla="*/ 24 w 142"/>
                <a:gd name="T81" fmla="*/ 19 h 137"/>
                <a:gd name="T82" fmla="*/ 16 w 142"/>
                <a:gd name="T83" fmla="*/ 27 h 137"/>
                <a:gd name="T84" fmla="*/ 9 w 142"/>
                <a:gd name="T85" fmla="*/ 39 h 137"/>
                <a:gd name="T86" fmla="*/ 4 w 142"/>
                <a:gd name="T87" fmla="*/ 51 h 137"/>
                <a:gd name="T88" fmla="*/ 4 w 142"/>
                <a:gd name="T89" fmla="*/ 63 h 137"/>
                <a:gd name="T90" fmla="*/ 4 w 142"/>
                <a:gd name="T91" fmla="*/ 75 h 137"/>
                <a:gd name="T92" fmla="*/ 7 w 142"/>
                <a:gd name="T93" fmla="*/ 89 h 137"/>
                <a:gd name="T94" fmla="*/ 12 w 142"/>
                <a:gd name="T95" fmla="*/ 102 h 137"/>
                <a:gd name="T96" fmla="*/ 21 w 142"/>
                <a:gd name="T97" fmla="*/ 111 h 137"/>
                <a:gd name="T98" fmla="*/ 31 w 142"/>
                <a:gd name="T99" fmla="*/ 120 h 137"/>
                <a:gd name="T100" fmla="*/ 43 w 142"/>
                <a:gd name="T101" fmla="*/ 126 h 137"/>
                <a:gd name="T102" fmla="*/ 55 w 142"/>
                <a:gd name="T103" fmla="*/ 131 h 137"/>
                <a:gd name="T104" fmla="*/ 68 w 142"/>
                <a:gd name="T105" fmla="*/ 133 h 137"/>
                <a:gd name="T106" fmla="*/ 80 w 142"/>
                <a:gd name="T107" fmla="*/ 133 h 137"/>
                <a:gd name="T108" fmla="*/ 94 w 142"/>
                <a:gd name="T109" fmla="*/ 131 h 137"/>
                <a:gd name="T110" fmla="*/ 106 w 142"/>
                <a:gd name="T111" fmla="*/ 125 h 137"/>
                <a:gd name="T112" fmla="*/ 116 w 142"/>
                <a:gd name="T113" fmla="*/ 116 h 137"/>
                <a:gd name="T114" fmla="*/ 125 w 142"/>
                <a:gd name="T115" fmla="*/ 108 h 137"/>
                <a:gd name="T116" fmla="*/ 132 w 142"/>
                <a:gd name="T117" fmla="*/ 97 h 137"/>
                <a:gd name="T118" fmla="*/ 137 w 142"/>
                <a:gd name="T119" fmla="*/ 85 h 137"/>
                <a:gd name="T120" fmla="*/ 138 w 142"/>
                <a:gd name="T121" fmla="*/ 73 h 137"/>
                <a:gd name="T122" fmla="*/ 137 w 142"/>
                <a:gd name="T123" fmla="*/ 62 h 137"/>
                <a:gd name="T124" fmla="*/ 135 w 142"/>
                <a:gd name="T125" fmla="*/ 48 h 1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2"/>
                <a:gd name="T190" fmla="*/ 0 h 137"/>
                <a:gd name="T191" fmla="*/ 142 w 142"/>
                <a:gd name="T192" fmla="*/ 137 h 1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2" h="137">
                  <a:moveTo>
                    <a:pt x="135" y="41"/>
                  </a:moveTo>
                  <a:lnTo>
                    <a:pt x="137" y="45"/>
                  </a:lnTo>
                  <a:lnTo>
                    <a:pt x="137" y="48"/>
                  </a:lnTo>
                  <a:lnTo>
                    <a:pt x="138" y="50"/>
                  </a:lnTo>
                  <a:lnTo>
                    <a:pt x="140" y="53"/>
                  </a:lnTo>
                  <a:lnTo>
                    <a:pt x="140" y="56"/>
                  </a:lnTo>
                  <a:lnTo>
                    <a:pt x="142" y="60"/>
                  </a:lnTo>
                  <a:lnTo>
                    <a:pt x="142" y="63"/>
                  </a:lnTo>
                  <a:lnTo>
                    <a:pt x="142" y="67"/>
                  </a:lnTo>
                  <a:lnTo>
                    <a:pt x="142" y="70"/>
                  </a:lnTo>
                  <a:lnTo>
                    <a:pt x="142" y="73"/>
                  </a:lnTo>
                  <a:lnTo>
                    <a:pt x="142" y="77"/>
                  </a:lnTo>
                  <a:lnTo>
                    <a:pt x="142" y="80"/>
                  </a:lnTo>
                  <a:lnTo>
                    <a:pt x="140" y="84"/>
                  </a:lnTo>
                  <a:lnTo>
                    <a:pt x="140" y="87"/>
                  </a:lnTo>
                  <a:lnTo>
                    <a:pt x="138" y="89"/>
                  </a:lnTo>
                  <a:lnTo>
                    <a:pt x="137" y="92"/>
                  </a:lnTo>
                  <a:lnTo>
                    <a:pt x="137" y="96"/>
                  </a:lnTo>
                  <a:lnTo>
                    <a:pt x="135" y="99"/>
                  </a:lnTo>
                  <a:lnTo>
                    <a:pt x="133" y="102"/>
                  </a:lnTo>
                  <a:lnTo>
                    <a:pt x="132" y="104"/>
                  </a:lnTo>
                  <a:lnTo>
                    <a:pt x="132" y="108"/>
                  </a:lnTo>
                  <a:lnTo>
                    <a:pt x="128" y="109"/>
                  </a:lnTo>
                  <a:lnTo>
                    <a:pt x="126" y="113"/>
                  </a:lnTo>
                  <a:lnTo>
                    <a:pt x="125" y="114"/>
                  </a:lnTo>
                  <a:lnTo>
                    <a:pt x="121" y="116"/>
                  </a:lnTo>
                  <a:lnTo>
                    <a:pt x="120" y="120"/>
                  </a:lnTo>
                  <a:lnTo>
                    <a:pt x="116" y="121"/>
                  </a:lnTo>
                  <a:lnTo>
                    <a:pt x="114" y="123"/>
                  </a:lnTo>
                  <a:lnTo>
                    <a:pt x="111" y="125"/>
                  </a:lnTo>
                  <a:lnTo>
                    <a:pt x="108" y="126"/>
                  </a:lnTo>
                  <a:lnTo>
                    <a:pt x="104" y="128"/>
                  </a:lnTo>
                  <a:lnTo>
                    <a:pt x="101" y="131"/>
                  </a:lnTo>
                  <a:lnTo>
                    <a:pt x="99" y="131"/>
                  </a:lnTo>
                  <a:lnTo>
                    <a:pt x="96" y="133"/>
                  </a:lnTo>
                  <a:lnTo>
                    <a:pt x="92" y="133"/>
                  </a:lnTo>
                  <a:lnTo>
                    <a:pt x="89" y="135"/>
                  </a:lnTo>
                  <a:lnTo>
                    <a:pt x="86" y="135"/>
                  </a:lnTo>
                  <a:lnTo>
                    <a:pt x="80" y="137"/>
                  </a:lnTo>
                  <a:lnTo>
                    <a:pt x="79" y="137"/>
                  </a:lnTo>
                  <a:lnTo>
                    <a:pt x="74" y="137"/>
                  </a:lnTo>
                  <a:lnTo>
                    <a:pt x="70" y="137"/>
                  </a:lnTo>
                  <a:lnTo>
                    <a:pt x="67" y="137"/>
                  </a:lnTo>
                  <a:lnTo>
                    <a:pt x="65" y="137"/>
                  </a:lnTo>
                  <a:lnTo>
                    <a:pt x="60" y="135"/>
                  </a:lnTo>
                  <a:lnTo>
                    <a:pt x="58" y="135"/>
                  </a:lnTo>
                  <a:lnTo>
                    <a:pt x="53" y="135"/>
                  </a:lnTo>
                  <a:lnTo>
                    <a:pt x="50" y="133"/>
                  </a:lnTo>
                  <a:lnTo>
                    <a:pt x="48" y="131"/>
                  </a:lnTo>
                  <a:lnTo>
                    <a:pt x="45" y="131"/>
                  </a:lnTo>
                  <a:lnTo>
                    <a:pt x="41" y="130"/>
                  </a:lnTo>
                  <a:lnTo>
                    <a:pt x="38" y="128"/>
                  </a:lnTo>
                  <a:lnTo>
                    <a:pt x="34" y="126"/>
                  </a:lnTo>
                  <a:lnTo>
                    <a:pt x="33" y="125"/>
                  </a:lnTo>
                  <a:lnTo>
                    <a:pt x="29" y="123"/>
                  </a:lnTo>
                  <a:lnTo>
                    <a:pt x="26" y="121"/>
                  </a:lnTo>
                  <a:lnTo>
                    <a:pt x="24" y="118"/>
                  </a:lnTo>
                  <a:lnTo>
                    <a:pt x="21" y="116"/>
                  </a:lnTo>
                  <a:lnTo>
                    <a:pt x="19" y="113"/>
                  </a:lnTo>
                  <a:lnTo>
                    <a:pt x="17" y="111"/>
                  </a:lnTo>
                  <a:lnTo>
                    <a:pt x="14" y="108"/>
                  </a:lnTo>
                  <a:lnTo>
                    <a:pt x="12" y="104"/>
                  </a:lnTo>
                  <a:lnTo>
                    <a:pt x="9" y="102"/>
                  </a:lnTo>
                  <a:lnTo>
                    <a:pt x="7" y="99"/>
                  </a:lnTo>
                  <a:lnTo>
                    <a:pt x="7" y="96"/>
                  </a:lnTo>
                  <a:lnTo>
                    <a:pt x="5" y="92"/>
                  </a:lnTo>
                  <a:lnTo>
                    <a:pt x="4" y="89"/>
                  </a:lnTo>
                  <a:lnTo>
                    <a:pt x="4" y="87"/>
                  </a:lnTo>
                  <a:lnTo>
                    <a:pt x="2" y="84"/>
                  </a:lnTo>
                  <a:lnTo>
                    <a:pt x="0" y="79"/>
                  </a:lnTo>
                  <a:lnTo>
                    <a:pt x="0" y="77"/>
                  </a:lnTo>
                  <a:lnTo>
                    <a:pt x="0" y="73"/>
                  </a:lnTo>
                  <a:lnTo>
                    <a:pt x="0" y="70"/>
                  </a:lnTo>
                  <a:lnTo>
                    <a:pt x="0" y="67"/>
                  </a:lnTo>
                  <a:lnTo>
                    <a:pt x="0" y="63"/>
                  </a:lnTo>
                  <a:lnTo>
                    <a:pt x="0" y="60"/>
                  </a:lnTo>
                  <a:lnTo>
                    <a:pt x="0" y="56"/>
                  </a:lnTo>
                  <a:lnTo>
                    <a:pt x="0" y="53"/>
                  </a:lnTo>
                  <a:lnTo>
                    <a:pt x="2" y="50"/>
                  </a:lnTo>
                  <a:lnTo>
                    <a:pt x="4" y="48"/>
                  </a:lnTo>
                  <a:lnTo>
                    <a:pt x="4" y="45"/>
                  </a:lnTo>
                  <a:lnTo>
                    <a:pt x="4" y="41"/>
                  </a:lnTo>
                  <a:lnTo>
                    <a:pt x="5" y="38"/>
                  </a:lnTo>
                  <a:lnTo>
                    <a:pt x="7" y="36"/>
                  </a:lnTo>
                  <a:lnTo>
                    <a:pt x="9" y="33"/>
                  </a:lnTo>
                  <a:lnTo>
                    <a:pt x="10" y="29"/>
                  </a:lnTo>
                  <a:lnTo>
                    <a:pt x="12" y="27"/>
                  </a:lnTo>
                  <a:lnTo>
                    <a:pt x="14" y="24"/>
                  </a:lnTo>
                  <a:lnTo>
                    <a:pt x="17" y="22"/>
                  </a:lnTo>
                  <a:lnTo>
                    <a:pt x="19" y="21"/>
                  </a:lnTo>
                  <a:lnTo>
                    <a:pt x="22" y="17"/>
                  </a:lnTo>
                  <a:lnTo>
                    <a:pt x="24" y="16"/>
                  </a:lnTo>
                  <a:lnTo>
                    <a:pt x="28" y="14"/>
                  </a:lnTo>
                  <a:lnTo>
                    <a:pt x="31" y="10"/>
                  </a:lnTo>
                  <a:lnTo>
                    <a:pt x="33" y="10"/>
                  </a:lnTo>
                  <a:lnTo>
                    <a:pt x="36" y="9"/>
                  </a:lnTo>
                  <a:lnTo>
                    <a:pt x="43" y="5"/>
                  </a:lnTo>
                  <a:lnTo>
                    <a:pt x="46" y="4"/>
                  </a:lnTo>
                  <a:lnTo>
                    <a:pt x="50" y="2"/>
                  </a:lnTo>
                  <a:lnTo>
                    <a:pt x="53" y="2"/>
                  </a:lnTo>
                  <a:lnTo>
                    <a:pt x="57" y="2"/>
                  </a:lnTo>
                  <a:lnTo>
                    <a:pt x="60" y="0"/>
                  </a:lnTo>
                  <a:lnTo>
                    <a:pt x="63" y="0"/>
                  </a:lnTo>
                  <a:lnTo>
                    <a:pt x="67" y="0"/>
                  </a:lnTo>
                  <a:lnTo>
                    <a:pt x="70" y="0"/>
                  </a:lnTo>
                  <a:lnTo>
                    <a:pt x="74" y="0"/>
                  </a:lnTo>
                  <a:lnTo>
                    <a:pt x="77" y="0"/>
                  </a:lnTo>
                  <a:lnTo>
                    <a:pt x="80" y="2"/>
                  </a:lnTo>
                  <a:lnTo>
                    <a:pt x="84" y="2"/>
                  </a:lnTo>
                  <a:lnTo>
                    <a:pt x="87" y="2"/>
                  </a:lnTo>
                  <a:lnTo>
                    <a:pt x="91" y="4"/>
                  </a:lnTo>
                  <a:lnTo>
                    <a:pt x="94" y="5"/>
                  </a:lnTo>
                  <a:lnTo>
                    <a:pt x="96" y="5"/>
                  </a:lnTo>
                  <a:lnTo>
                    <a:pt x="99" y="7"/>
                  </a:lnTo>
                  <a:lnTo>
                    <a:pt x="103" y="9"/>
                  </a:lnTo>
                  <a:lnTo>
                    <a:pt x="106" y="10"/>
                  </a:lnTo>
                  <a:lnTo>
                    <a:pt x="109" y="12"/>
                  </a:lnTo>
                  <a:lnTo>
                    <a:pt x="111" y="14"/>
                  </a:lnTo>
                  <a:lnTo>
                    <a:pt x="114" y="16"/>
                  </a:lnTo>
                  <a:lnTo>
                    <a:pt x="118" y="19"/>
                  </a:lnTo>
                  <a:lnTo>
                    <a:pt x="120" y="21"/>
                  </a:lnTo>
                  <a:lnTo>
                    <a:pt x="121" y="24"/>
                  </a:lnTo>
                  <a:lnTo>
                    <a:pt x="125" y="26"/>
                  </a:lnTo>
                  <a:lnTo>
                    <a:pt x="126" y="27"/>
                  </a:lnTo>
                  <a:lnTo>
                    <a:pt x="128" y="33"/>
                  </a:lnTo>
                  <a:lnTo>
                    <a:pt x="132" y="34"/>
                  </a:lnTo>
                  <a:lnTo>
                    <a:pt x="132" y="38"/>
                  </a:lnTo>
                  <a:lnTo>
                    <a:pt x="135" y="41"/>
                  </a:lnTo>
                  <a:lnTo>
                    <a:pt x="132" y="41"/>
                  </a:lnTo>
                  <a:lnTo>
                    <a:pt x="130" y="39"/>
                  </a:lnTo>
                  <a:lnTo>
                    <a:pt x="128" y="36"/>
                  </a:lnTo>
                  <a:lnTo>
                    <a:pt x="125" y="33"/>
                  </a:lnTo>
                  <a:lnTo>
                    <a:pt x="125" y="29"/>
                  </a:lnTo>
                  <a:lnTo>
                    <a:pt x="121" y="27"/>
                  </a:lnTo>
                  <a:lnTo>
                    <a:pt x="120" y="26"/>
                  </a:lnTo>
                  <a:lnTo>
                    <a:pt x="118" y="22"/>
                  </a:lnTo>
                  <a:lnTo>
                    <a:pt x="116" y="21"/>
                  </a:lnTo>
                  <a:lnTo>
                    <a:pt x="113" y="19"/>
                  </a:lnTo>
                  <a:lnTo>
                    <a:pt x="111" y="16"/>
                  </a:lnTo>
                  <a:lnTo>
                    <a:pt x="108" y="14"/>
                  </a:lnTo>
                  <a:lnTo>
                    <a:pt x="104" y="14"/>
                  </a:lnTo>
                  <a:lnTo>
                    <a:pt x="101" y="12"/>
                  </a:lnTo>
                  <a:lnTo>
                    <a:pt x="99" y="10"/>
                  </a:lnTo>
                  <a:lnTo>
                    <a:pt x="96" y="9"/>
                  </a:lnTo>
                  <a:lnTo>
                    <a:pt x="86" y="5"/>
                  </a:lnTo>
                  <a:lnTo>
                    <a:pt x="84" y="4"/>
                  </a:lnTo>
                  <a:lnTo>
                    <a:pt x="79" y="4"/>
                  </a:lnTo>
                  <a:lnTo>
                    <a:pt x="77" y="4"/>
                  </a:lnTo>
                  <a:lnTo>
                    <a:pt x="74" y="4"/>
                  </a:lnTo>
                  <a:lnTo>
                    <a:pt x="70" y="4"/>
                  </a:lnTo>
                  <a:lnTo>
                    <a:pt x="67" y="4"/>
                  </a:lnTo>
                  <a:lnTo>
                    <a:pt x="63" y="4"/>
                  </a:lnTo>
                  <a:lnTo>
                    <a:pt x="60" y="4"/>
                  </a:lnTo>
                  <a:lnTo>
                    <a:pt x="57" y="4"/>
                  </a:lnTo>
                  <a:lnTo>
                    <a:pt x="53" y="4"/>
                  </a:lnTo>
                  <a:lnTo>
                    <a:pt x="50" y="5"/>
                  </a:lnTo>
                  <a:lnTo>
                    <a:pt x="48" y="5"/>
                  </a:lnTo>
                  <a:lnTo>
                    <a:pt x="45" y="7"/>
                  </a:lnTo>
                  <a:lnTo>
                    <a:pt x="38" y="10"/>
                  </a:lnTo>
                  <a:lnTo>
                    <a:pt x="34" y="12"/>
                  </a:lnTo>
                  <a:lnTo>
                    <a:pt x="33" y="14"/>
                  </a:lnTo>
                  <a:lnTo>
                    <a:pt x="29" y="16"/>
                  </a:lnTo>
                  <a:lnTo>
                    <a:pt x="26" y="17"/>
                  </a:lnTo>
                  <a:lnTo>
                    <a:pt x="24" y="19"/>
                  </a:lnTo>
                  <a:lnTo>
                    <a:pt x="22" y="22"/>
                  </a:lnTo>
                  <a:lnTo>
                    <a:pt x="19" y="24"/>
                  </a:lnTo>
                  <a:lnTo>
                    <a:pt x="17" y="26"/>
                  </a:lnTo>
                  <a:lnTo>
                    <a:pt x="16" y="27"/>
                  </a:lnTo>
                  <a:lnTo>
                    <a:pt x="12" y="31"/>
                  </a:lnTo>
                  <a:lnTo>
                    <a:pt x="12" y="33"/>
                  </a:lnTo>
                  <a:lnTo>
                    <a:pt x="10" y="36"/>
                  </a:lnTo>
                  <a:lnTo>
                    <a:pt x="9" y="39"/>
                  </a:lnTo>
                  <a:lnTo>
                    <a:pt x="7" y="41"/>
                  </a:lnTo>
                  <a:lnTo>
                    <a:pt x="7" y="45"/>
                  </a:lnTo>
                  <a:lnTo>
                    <a:pt x="5" y="48"/>
                  </a:lnTo>
                  <a:lnTo>
                    <a:pt x="4" y="51"/>
                  </a:lnTo>
                  <a:lnTo>
                    <a:pt x="4" y="53"/>
                  </a:lnTo>
                  <a:lnTo>
                    <a:pt x="4" y="56"/>
                  </a:lnTo>
                  <a:lnTo>
                    <a:pt x="4" y="60"/>
                  </a:lnTo>
                  <a:lnTo>
                    <a:pt x="4" y="63"/>
                  </a:lnTo>
                  <a:lnTo>
                    <a:pt x="2" y="67"/>
                  </a:lnTo>
                  <a:lnTo>
                    <a:pt x="4" y="68"/>
                  </a:lnTo>
                  <a:lnTo>
                    <a:pt x="4" y="73"/>
                  </a:lnTo>
                  <a:lnTo>
                    <a:pt x="4" y="75"/>
                  </a:lnTo>
                  <a:lnTo>
                    <a:pt x="4" y="79"/>
                  </a:lnTo>
                  <a:lnTo>
                    <a:pt x="4" y="82"/>
                  </a:lnTo>
                  <a:lnTo>
                    <a:pt x="5" y="85"/>
                  </a:lnTo>
                  <a:lnTo>
                    <a:pt x="7" y="89"/>
                  </a:lnTo>
                  <a:lnTo>
                    <a:pt x="7" y="92"/>
                  </a:lnTo>
                  <a:lnTo>
                    <a:pt x="9" y="96"/>
                  </a:lnTo>
                  <a:lnTo>
                    <a:pt x="10" y="97"/>
                  </a:lnTo>
                  <a:lnTo>
                    <a:pt x="12" y="102"/>
                  </a:lnTo>
                  <a:lnTo>
                    <a:pt x="14" y="104"/>
                  </a:lnTo>
                  <a:lnTo>
                    <a:pt x="16" y="108"/>
                  </a:lnTo>
                  <a:lnTo>
                    <a:pt x="19" y="109"/>
                  </a:lnTo>
                  <a:lnTo>
                    <a:pt x="21" y="111"/>
                  </a:lnTo>
                  <a:lnTo>
                    <a:pt x="24" y="114"/>
                  </a:lnTo>
                  <a:lnTo>
                    <a:pt x="26" y="116"/>
                  </a:lnTo>
                  <a:lnTo>
                    <a:pt x="29" y="120"/>
                  </a:lnTo>
                  <a:lnTo>
                    <a:pt x="31" y="120"/>
                  </a:lnTo>
                  <a:lnTo>
                    <a:pt x="33" y="123"/>
                  </a:lnTo>
                  <a:lnTo>
                    <a:pt x="36" y="123"/>
                  </a:lnTo>
                  <a:lnTo>
                    <a:pt x="39" y="125"/>
                  </a:lnTo>
                  <a:lnTo>
                    <a:pt x="43" y="126"/>
                  </a:lnTo>
                  <a:lnTo>
                    <a:pt x="46" y="128"/>
                  </a:lnTo>
                  <a:lnTo>
                    <a:pt x="48" y="128"/>
                  </a:lnTo>
                  <a:lnTo>
                    <a:pt x="51" y="131"/>
                  </a:lnTo>
                  <a:lnTo>
                    <a:pt x="55" y="131"/>
                  </a:lnTo>
                  <a:lnTo>
                    <a:pt x="58" y="131"/>
                  </a:lnTo>
                  <a:lnTo>
                    <a:pt x="60" y="133"/>
                  </a:lnTo>
                  <a:lnTo>
                    <a:pt x="65" y="133"/>
                  </a:lnTo>
                  <a:lnTo>
                    <a:pt x="68" y="133"/>
                  </a:lnTo>
                  <a:lnTo>
                    <a:pt x="70" y="133"/>
                  </a:lnTo>
                  <a:lnTo>
                    <a:pt x="74" y="133"/>
                  </a:lnTo>
                  <a:lnTo>
                    <a:pt x="77" y="133"/>
                  </a:lnTo>
                  <a:lnTo>
                    <a:pt x="80" y="133"/>
                  </a:lnTo>
                  <a:lnTo>
                    <a:pt x="86" y="133"/>
                  </a:lnTo>
                  <a:lnTo>
                    <a:pt x="87" y="133"/>
                  </a:lnTo>
                  <a:lnTo>
                    <a:pt x="91" y="131"/>
                  </a:lnTo>
                  <a:lnTo>
                    <a:pt x="94" y="131"/>
                  </a:lnTo>
                  <a:lnTo>
                    <a:pt x="97" y="128"/>
                  </a:lnTo>
                  <a:lnTo>
                    <a:pt x="99" y="128"/>
                  </a:lnTo>
                  <a:lnTo>
                    <a:pt x="104" y="126"/>
                  </a:lnTo>
                  <a:lnTo>
                    <a:pt x="106" y="125"/>
                  </a:lnTo>
                  <a:lnTo>
                    <a:pt x="109" y="123"/>
                  </a:lnTo>
                  <a:lnTo>
                    <a:pt x="113" y="121"/>
                  </a:lnTo>
                  <a:lnTo>
                    <a:pt x="114" y="120"/>
                  </a:lnTo>
                  <a:lnTo>
                    <a:pt x="116" y="116"/>
                  </a:lnTo>
                  <a:lnTo>
                    <a:pt x="120" y="114"/>
                  </a:lnTo>
                  <a:lnTo>
                    <a:pt x="121" y="113"/>
                  </a:lnTo>
                  <a:lnTo>
                    <a:pt x="125" y="111"/>
                  </a:lnTo>
                  <a:lnTo>
                    <a:pt x="125" y="108"/>
                  </a:lnTo>
                  <a:lnTo>
                    <a:pt x="126" y="106"/>
                  </a:lnTo>
                  <a:lnTo>
                    <a:pt x="130" y="102"/>
                  </a:lnTo>
                  <a:lnTo>
                    <a:pt x="132" y="101"/>
                  </a:lnTo>
                  <a:lnTo>
                    <a:pt x="132" y="97"/>
                  </a:lnTo>
                  <a:lnTo>
                    <a:pt x="133" y="96"/>
                  </a:lnTo>
                  <a:lnTo>
                    <a:pt x="135" y="91"/>
                  </a:lnTo>
                  <a:lnTo>
                    <a:pt x="137" y="89"/>
                  </a:lnTo>
                  <a:lnTo>
                    <a:pt x="137" y="85"/>
                  </a:lnTo>
                  <a:lnTo>
                    <a:pt x="137" y="84"/>
                  </a:lnTo>
                  <a:lnTo>
                    <a:pt x="138" y="79"/>
                  </a:lnTo>
                  <a:lnTo>
                    <a:pt x="138" y="77"/>
                  </a:lnTo>
                  <a:lnTo>
                    <a:pt x="138" y="73"/>
                  </a:lnTo>
                  <a:lnTo>
                    <a:pt x="138" y="70"/>
                  </a:lnTo>
                  <a:lnTo>
                    <a:pt x="138" y="67"/>
                  </a:lnTo>
                  <a:lnTo>
                    <a:pt x="138" y="63"/>
                  </a:lnTo>
                  <a:lnTo>
                    <a:pt x="137" y="62"/>
                  </a:lnTo>
                  <a:lnTo>
                    <a:pt x="137" y="56"/>
                  </a:lnTo>
                  <a:lnTo>
                    <a:pt x="137" y="55"/>
                  </a:lnTo>
                  <a:lnTo>
                    <a:pt x="137" y="51"/>
                  </a:lnTo>
                  <a:lnTo>
                    <a:pt x="135" y="48"/>
                  </a:lnTo>
                  <a:lnTo>
                    <a:pt x="133" y="45"/>
                  </a:lnTo>
                  <a:lnTo>
                    <a:pt x="132" y="41"/>
                  </a:lnTo>
                  <a:lnTo>
                    <a:pt x="135" y="41"/>
                  </a:lnTo>
                  <a:close/>
                </a:path>
              </a:pathLst>
            </a:custGeom>
            <a:solidFill>
              <a:srgbClr val="808080"/>
            </a:solidFill>
            <a:ln w="9525">
              <a:noFill/>
              <a:round/>
              <a:headEnd/>
              <a:tailEnd/>
            </a:ln>
          </p:spPr>
          <p:txBody>
            <a:bodyPr/>
            <a:lstStyle/>
            <a:p>
              <a:endParaRPr lang="en-US"/>
            </a:p>
          </p:txBody>
        </p:sp>
        <p:sp>
          <p:nvSpPr>
            <p:cNvPr id="718" name="Freeform 2889"/>
            <p:cNvSpPr>
              <a:spLocks/>
            </p:cNvSpPr>
            <p:nvPr/>
          </p:nvSpPr>
          <p:spPr bwMode="auto">
            <a:xfrm>
              <a:off x="3186" y="2792"/>
              <a:ext cx="162" cy="157"/>
            </a:xfrm>
            <a:custGeom>
              <a:avLst/>
              <a:gdLst>
                <a:gd name="T0" fmla="*/ 56 w 162"/>
                <a:gd name="T1" fmla="*/ 4 h 157"/>
                <a:gd name="T2" fmla="*/ 64 w 162"/>
                <a:gd name="T3" fmla="*/ 2 h 157"/>
                <a:gd name="T4" fmla="*/ 75 w 162"/>
                <a:gd name="T5" fmla="*/ 2 h 157"/>
                <a:gd name="T6" fmla="*/ 83 w 162"/>
                <a:gd name="T7" fmla="*/ 2 h 157"/>
                <a:gd name="T8" fmla="*/ 92 w 162"/>
                <a:gd name="T9" fmla="*/ 2 h 157"/>
                <a:gd name="T10" fmla="*/ 100 w 162"/>
                <a:gd name="T11" fmla="*/ 4 h 157"/>
                <a:gd name="T12" fmla="*/ 110 w 162"/>
                <a:gd name="T13" fmla="*/ 7 h 157"/>
                <a:gd name="T14" fmla="*/ 119 w 162"/>
                <a:gd name="T15" fmla="*/ 12 h 157"/>
                <a:gd name="T16" fmla="*/ 126 w 162"/>
                <a:gd name="T17" fmla="*/ 16 h 157"/>
                <a:gd name="T18" fmla="*/ 133 w 162"/>
                <a:gd name="T19" fmla="*/ 21 h 157"/>
                <a:gd name="T20" fmla="*/ 138 w 162"/>
                <a:gd name="T21" fmla="*/ 26 h 157"/>
                <a:gd name="T22" fmla="*/ 143 w 162"/>
                <a:gd name="T23" fmla="*/ 31 h 157"/>
                <a:gd name="T24" fmla="*/ 148 w 162"/>
                <a:gd name="T25" fmla="*/ 38 h 157"/>
                <a:gd name="T26" fmla="*/ 155 w 162"/>
                <a:gd name="T27" fmla="*/ 51 h 157"/>
                <a:gd name="T28" fmla="*/ 160 w 162"/>
                <a:gd name="T29" fmla="*/ 60 h 157"/>
                <a:gd name="T30" fmla="*/ 160 w 162"/>
                <a:gd name="T31" fmla="*/ 70 h 157"/>
                <a:gd name="T32" fmla="*/ 162 w 162"/>
                <a:gd name="T33" fmla="*/ 79 h 157"/>
                <a:gd name="T34" fmla="*/ 162 w 162"/>
                <a:gd name="T35" fmla="*/ 87 h 157"/>
                <a:gd name="T36" fmla="*/ 160 w 162"/>
                <a:gd name="T37" fmla="*/ 96 h 157"/>
                <a:gd name="T38" fmla="*/ 158 w 162"/>
                <a:gd name="T39" fmla="*/ 104 h 157"/>
                <a:gd name="T40" fmla="*/ 153 w 162"/>
                <a:gd name="T41" fmla="*/ 115 h 157"/>
                <a:gd name="T42" fmla="*/ 150 w 162"/>
                <a:gd name="T43" fmla="*/ 123 h 157"/>
                <a:gd name="T44" fmla="*/ 146 w 162"/>
                <a:gd name="T45" fmla="*/ 130 h 157"/>
                <a:gd name="T46" fmla="*/ 141 w 162"/>
                <a:gd name="T47" fmla="*/ 135 h 157"/>
                <a:gd name="T48" fmla="*/ 133 w 162"/>
                <a:gd name="T49" fmla="*/ 140 h 157"/>
                <a:gd name="T50" fmla="*/ 126 w 162"/>
                <a:gd name="T51" fmla="*/ 145 h 157"/>
                <a:gd name="T52" fmla="*/ 116 w 162"/>
                <a:gd name="T53" fmla="*/ 150 h 157"/>
                <a:gd name="T54" fmla="*/ 104 w 162"/>
                <a:gd name="T55" fmla="*/ 154 h 157"/>
                <a:gd name="T56" fmla="*/ 93 w 162"/>
                <a:gd name="T57" fmla="*/ 155 h 157"/>
                <a:gd name="T58" fmla="*/ 85 w 162"/>
                <a:gd name="T59" fmla="*/ 157 h 157"/>
                <a:gd name="T60" fmla="*/ 75 w 162"/>
                <a:gd name="T61" fmla="*/ 155 h 157"/>
                <a:gd name="T62" fmla="*/ 64 w 162"/>
                <a:gd name="T63" fmla="*/ 155 h 157"/>
                <a:gd name="T64" fmla="*/ 54 w 162"/>
                <a:gd name="T65" fmla="*/ 150 h 157"/>
                <a:gd name="T66" fmla="*/ 42 w 162"/>
                <a:gd name="T67" fmla="*/ 147 h 157"/>
                <a:gd name="T68" fmla="*/ 37 w 162"/>
                <a:gd name="T69" fmla="*/ 142 h 157"/>
                <a:gd name="T70" fmla="*/ 29 w 162"/>
                <a:gd name="T71" fmla="*/ 138 h 157"/>
                <a:gd name="T72" fmla="*/ 24 w 162"/>
                <a:gd name="T73" fmla="*/ 132 h 157"/>
                <a:gd name="T74" fmla="*/ 17 w 162"/>
                <a:gd name="T75" fmla="*/ 125 h 157"/>
                <a:gd name="T76" fmla="*/ 12 w 162"/>
                <a:gd name="T77" fmla="*/ 120 h 157"/>
                <a:gd name="T78" fmla="*/ 6 w 162"/>
                <a:gd name="T79" fmla="*/ 108 h 157"/>
                <a:gd name="T80" fmla="*/ 3 w 162"/>
                <a:gd name="T81" fmla="*/ 97 h 157"/>
                <a:gd name="T82" fmla="*/ 0 w 162"/>
                <a:gd name="T83" fmla="*/ 87 h 157"/>
                <a:gd name="T84" fmla="*/ 0 w 162"/>
                <a:gd name="T85" fmla="*/ 79 h 157"/>
                <a:gd name="T86" fmla="*/ 0 w 162"/>
                <a:gd name="T87" fmla="*/ 70 h 157"/>
                <a:gd name="T88" fmla="*/ 1 w 162"/>
                <a:gd name="T89" fmla="*/ 62 h 157"/>
                <a:gd name="T90" fmla="*/ 3 w 162"/>
                <a:gd name="T91" fmla="*/ 53 h 157"/>
                <a:gd name="T92" fmla="*/ 8 w 162"/>
                <a:gd name="T93" fmla="*/ 41 h 157"/>
                <a:gd name="T94" fmla="*/ 12 w 162"/>
                <a:gd name="T95" fmla="*/ 34 h 157"/>
                <a:gd name="T96" fmla="*/ 17 w 162"/>
                <a:gd name="T97" fmla="*/ 28 h 157"/>
                <a:gd name="T98" fmla="*/ 24 w 162"/>
                <a:gd name="T99" fmla="*/ 24 h 157"/>
                <a:gd name="T100" fmla="*/ 29 w 162"/>
                <a:gd name="T101" fmla="*/ 17 h 157"/>
                <a:gd name="T102" fmla="*/ 37 w 162"/>
                <a:gd name="T103" fmla="*/ 12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2"/>
                <a:gd name="T157" fmla="*/ 0 h 157"/>
                <a:gd name="T158" fmla="*/ 162 w 162"/>
                <a:gd name="T159" fmla="*/ 157 h 15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2" h="157">
                  <a:moveTo>
                    <a:pt x="46" y="7"/>
                  </a:moveTo>
                  <a:lnTo>
                    <a:pt x="49" y="5"/>
                  </a:lnTo>
                  <a:lnTo>
                    <a:pt x="51" y="5"/>
                  </a:lnTo>
                  <a:lnTo>
                    <a:pt x="54" y="4"/>
                  </a:lnTo>
                  <a:lnTo>
                    <a:pt x="56" y="4"/>
                  </a:lnTo>
                  <a:lnTo>
                    <a:pt x="58" y="4"/>
                  </a:lnTo>
                  <a:lnTo>
                    <a:pt x="59" y="4"/>
                  </a:lnTo>
                  <a:lnTo>
                    <a:pt x="61" y="2"/>
                  </a:lnTo>
                  <a:lnTo>
                    <a:pt x="63" y="2"/>
                  </a:lnTo>
                  <a:lnTo>
                    <a:pt x="64" y="2"/>
                  </a:lnTo>
                  <a:lnTo>
                    <a:pt x="68" y="2"/>
                  </a:lnTo>
                  <a:lnTo>
                    <a:pt x="70" y="2"/>
                  </a:lnTo>
                  <a:lnTo>
                    <a:pt x="71" y="2"/>
                  </a:lnTo>
                  <a:lnTo>
                    <a:pt x="73" y="2"/>
                  </a:lnTo>
                  <a:lnTo>
                    <a:pt x="75" y="2"/>
                  </a:lnTo>
                  <a:lnTo>
                    <a:pt x="75" y="0"/>
                  </a:lnTo>
                  <a:lnTo>
                    <a:pt x="76" y="2"/>
                  </a:lnTo>
                  <a:lnTo>
                    <a:pt x="78" y="0"/>
                  </a:lnTo>
                  <a:lnTo>
                    <a:pt x="82" y="2"/>
                  </a:lnTo>
                  <a:lnTo>
                    <a:pt x="83" y="2"/>
                  </a:lnTo>
                  <a:lnTo>
                    <a:pt x="85" y="2"/>
                  </a:lnTo>
                  <a:lnTo>
                    <a:pt x="87" y="2"/>
                  </a:lnTo>
                  <a:lnTo>
                    <a:pt x="88" y="2"/>
                  </a:lnTo>
                  <a:lnTo>
                    <a:pt x="90" y="2"/>
                  </a:lnTo>
                  <a:lnTo>
                    <a:pt x="92" y="2"/>
                  </a:lnTo>
                  <a:lnTo>
                    <a:pt x="93" y="2"/>
                  </a:lnTo>
                  <a:lnTo>
                    <a:pt x="95" y="2"/>
                  </a:lnTo>
                  <a:lnTo>
                    <a:pt x="97" y="2"/>
                  </a:lnTo>
                  <a:lnTo>
                    <a:pt x="99" y="4"/>
                  </a:lnTo>
                  <a:lnTo>
                    <a:pt x="100" y="4"/>
                  </a:lnTo>
                  <a:lnTo>
                    <a:pt x="102" y="4"/>
                  </a:lnTo>
                  <a:lnTo>
                    <a:pt x="107" y="5"/>
                  </a:lnTo>
                  <a:lnTo>
                    <a:pt x="107" y="7"/>
                  </a:lnTo>
                  <a:lnTo>
                    <a:pt x="109" y="7"/>
                  </a:lnTo>
                  <a:lnTo>
                    <a:pt x="110" y="7"/>
                  </a:lnTo>
                  <a:lnTo>
                    <a:pt x="112" y="7"/>
                  </a:lnTo>
                  <a:lnTo>
                    <a:pt x="114" y="9"/>
                  </a:lnTo>
                  <a:lnTo>
                    <a:pt x="116" y="9"/>
                  </a:lnTo>
                  <a:lnTo>
                    <a:pt x="117" y="11"/>
                  </a:lnTo>
                  <a:lnTo>
                    <a:pt x="119" y="12"/>
                  </a:lnTo>
                  <a:lnTo>
                    <a:pt x="121" y="12"/>
                  </a:lnTo>
                  <a:lnTo>
                    <a:pt x="122" y="14"/>
                  </a:lnTo>
                  <a:lnTo>
                    <a:pt x="124" y="14"/>
                  </a:lnTo>
                  <a:lnTo>
                    <a:pt x="124" y="16"/>
                  </a:lnTo>
                  <a:lnTo>
                    <a:pt x="126" y="16"/>
                  </a:lnTo>
                  <a:lnTo>
                    <a:pt x="128" y="17"/>
                  </a:lnTo>
                  <a:lnTo>
                    <a:pt x="129" y="17"/>
                  </a:lnTo>
                  <a:lnTo>
                    <a:pt x="131" y="19"/>
                  </a:lnTo>
                  <a:lnTo>
                    <a:pt x="133" y="19"/>
                  </a:lnTo>
                  <a:lnTo>
                    <a:pt x="133" y="21"/>
                  </a:lnTo>
                  <a:lnTo>
                    <a:pt x="134" y="21"/>
                  </a:lnTo>
                  <a:lnTo>
                    <a:pt x="134" y="22"/>
                  </a:lnTo>
                  <a:lnTo>
                    <a:pt x="136" y="24"/>
                  </a:lnTo>
                  <a:lnTo>
                    <a:pt x="138" y="24"/>
                  </a:lnTo>
                  <a:lnTo>
                    <a:pt x="138" y="26"/>
                  </a:lnTo>
                  <a:lnTo>
                    <a:pt x="139" y="26"/>
                  </a:lnTo>
                  <a:lnTo>
                    <a:pt x="141" y="28"/>
                  </a:lnTo>
                  <a:lnTo>
                    <a:pt x="141" y="29"/>
                  </a:lnTo>
                  <a:lnTo>
                    <a:pt x="143" y="29"/>
                  </a:lnTo>
                  <a:lnTo>
                    <a:pt x="143" y="31"/>
                  </a:lnTo>
                  <a:lnTo>
                    <a:pt x="145" y="31"/>
                  </a:lnTo>
                  <a:lnTo>
                    <a:pt x="145" y="33"/>
                  </a:lnTo>
                  <a:lnTo>
                    <a:pt x="146" y="34"/>
                  </a:lnTo>
                  <a:lnTo>
                    <a:pt x="146" y="36"/>
                  </a:lnTo>
                  <a:lnTo>
                    <a:pt x="148" y="38"/>
                  </a:lnTo>
                  <a:lnTo>
                    <a:pt x="150" y="40"/>
                  </a:lnTo>
                  <a:lnTo>
                    <a:pt x="150" y="41"/>
                  </a:lnTo>
                  <a:lnTo>
                    <a:pt x="151" y="43"/>
                  </a:lnTo>
                  <a:lnTo>
                    <a:pt x="153" y="48"/>
                  </a:lnTo>
                  <a:lnTo>
                    <a:pt x="155" y="51"/>
                  </a:lnTo>
                  <a:lnTo>
                    <a:pt x="155" y="53"/>
                  </a:lnTo>
                  <a:lnTo>
                    <a:pt x="157" y="55"/>
                  </a:lnTo>
                  <a:lnTo>
                    <a:pt x="158" y="57"/>
                  </a:lnTo>
                  <a:lnTo>
                    <a:pt x="158" y="58"/>
                  </a:lnTo>
                  <a:lnTo>
                    <a:pt x="160" y="60"/>
                  </a:lnTo>
                  <a:lnTo>
                    <a:pt x="160" y="62"/>
                  </a:lnTo>
                  <a:lnTo>
                    <a:pt x="160" y="63"/>
                  </a:lnTo>
                  <a:lnTo>
                    <a:pt x="160" y="65"/>
                  </a:lnTo>
                  <a:lnTo>
                    <a:pt x="160" y="67"/>
                  </a:lnTo>
                  <a:lnTo>
                    <a:pt x="160" y="70"/>
                  </a:lnTo>
                  <a:lnTo>
                    <a:pt x="160" y="72"/>
                  </a:lnTo>
                  <a:lnTo>
                    <a:pt x="162" y="74"/>
                  </a:lnTo>
                  <a:lnTo>
                    <a:pt x="162" y="75"/>
                  </a:lnTo>
                  <a:lnTo>
                    <a:pt x="162" y="77"/>
                  </a:lnTo>
                  <a:lnTo>
                    <a:pt x="162" y="79"/>
                  </a:lnTo>
                  <a:lnTo>
                    <a:pt x="162" y="80"/>
                  </a:lnTo>
                  <a:lnTo>
                    <a:pt x="162" y="82"/>
                  </a:lnTo>
                  <a:lnTo>
                    <a:pt x="162" y="84"/>
                  </a:lnTo>
                  <a:lnTo>
                    <a:pt x="162" y="86"/>
                  </a:lnTo>
                  <a:lnTo>
                    <a:pt x="162" y="87"/>
                  </a:lnTo>
                  <a:lnTo>
                    <a:pt x="162" y="89"/>
                  </a:lnTo>
                  <a:lnTo>
                    <a:pt x="162" y="91"/>
                  </a:lnTo>
                  <a:lnTo>
                    <a:pt x="160" y="92"/>
                  </a:lnTo>
                  <a:lnTo>
                    <a:pt x="160" y="94"/>
                  </a:lnTo>
                  <a:lnTo>
                    <a:pt x="160" y="96"/>
                  </a:lnTo>
                  <a:lnTo>
                    <a:pt x="160" y="97"/>
                  </a:lnTo>
                  <a:lnTo>
                    <a:pt x="160" y="99"/>
                  </a:lnTo>
                  <a:lnTo>
                    <a:pt x="160" y="101"/>
                  </a:lnTo>
                  <a:lnTo>
                    <a:pt x="160" y="103"/>
                  </a:lnTo>
                  <a:lnTo>
                    <a:pt x="158" y="104"/>
                  </a:lnTo>
                  <a:lnTo>
                    <a:pt x="158" y="106"/>
                  </a:lnTo>
                  <a:lnTo>
                    <a:pt x="158" y="108"/>
                  </a:lnTo>
                  <a:lnTo>
                    <a:pt x="155" y="111"/>
                  </a:lnTo>
                  <a:lnTo>
                    <a:pt x="153" y="113"/>
                  </a:lnTo>
                  <a:lnTo>
                    <a:pt x="153" y="115"/>
                  </a:lnTo>
                  <a:lnTo>
                    <a:pt x="153" y="118"/>
                  </a:lnTo>
                  <a:lnTo>
                    <a:pt x="151" y="118"/>
                  </a:lnTo>
                  <a:lnTo>
                    <a:pt x="151" y="120"/>
                  </a:lnTo>
                  <a:lnTo>
                    <a:pt x="150" y="121"/>
                  </a:lnTo>
                  <a:lnTo>
                    <a:pt x="150" y="123"/>
                  </a:lnTo>
                  <a:lnTo>
                    <a:pt x="148" y="125"/>
                  </a:lnTo>
                  <a:lnTo>
                    <a:pt x="148" y="126"/>
                  </a:lnTo>
                  <a:lnTo>
                    <a:pt x="146" y="126"/>
                  </a:lnTo>
                  <a:lnTo>
                    <a:pt x="146" y="128"/>
                  </a:lnTo>
                  <a:lnTo>
                    <a:pt x="146" y="130"/>
                  </a:lnTo>
                  <a:lnTo>
                    <a:pt x="145" y="130"/>
                  </a:lnTo>
                  <a:lnTo>
                    <a:pt x="143" y="132"/>
                  </a:lnTo>
                  <a:lnTo>
                    <a:pt x="141" y="132"/>
                  </a:lnTo>
                  <a:lnTo>
                    <a:pt x="141" y="133"/>
                  </a:lnTo>
                  <a:lnTo>
                    <a:pt x="141" y="135"/>
                  </a:lnTo>
                  <a:lnTo>
                    <a:pt x="139" y="135"/>
                  </a:lnTo>
                  <a:lnTo>
                    <a:pt x="138" y="137"/>
                  </a:lnTo>
                  <a:lnTo>
                    <a:pt x="136" y="138"/>
                  </a:lnTo>
                  <a:lnTo>
                    <a:pt x="134" y="138"/>
                  </a:lnTo>
                  <a:lnTo>
                    <a:pt x="133" y="140"/>
                  </a:lnTo>
                  <a:lnTo>
                    <a:pt x="131" y="142"/>
                  </a:lnTo>
                  <a:lnTo>
                    <a:pt x="129" y="142"/>
                  </a:lnTo>
                  <a:lnTo>
                    <a:pt x="129" y="144"/>
                  </a:lnTo>
                  <a:lnTo>
                    <a:pt x="128" y="144"/>
                  </a:lnTo>
                  <a:lnTo>
                    <a:pt x="126" y="145"/>
                  </a:lnTo>
                  <a:lnTo>
                    <a:pt x="124" y="145"/>
                  </a:lnTo>
                  <a:lnTo>
                    <a:pt x="124" y="147"/>
                  </a:lnTo>
                  <a:lnTo>
                    <a:pt x="121" y="147"/>
                  </a:lnTo>
                  <a:lnTo>
                    <a:pt x="121" y="149"/>
                  </a:lnTo>
                  <a:lnTo>
                    <a:pt x="116" y="150"/>
                  </a:lnTo>
                  <a:lnTo>
                    <a:pt x="112" y="152"/>
                  </a:lnTo>
                  <a:lnTo>
                    <a:pt x="110" y="152"/>
                  </a:lnTo>
                  <a:lnTo>
                    <a:pt x="107" y="154"/>
                  </a:lnTo>
                  <a:lnTo>
                    <a:pt x="105" y="154"/>
                  </a:lnTo>
                  <a:lnTo>
                    <a:pt x="104" y="154"/>
                  </a:lnTo>
                  <a:lnTo>
                    <a:pt x="102" y="154"/>
                  </a:lnTo>
                  <a:lnTo>
                    <a:pt x="100" y="155"/>
                  </a:lnTo>
                  <a:lnTo>
                    <a:pt x="99" y="155"/>
                  </a:lnTo>
                  <a:lnTo>
                    <a:pt x="95" y="155"/>
                  </a:lnTo>
                  <a:lnTo>
                    <a:pt x="93" y="155"/>
                  </a:lnTo>
                  <a:lnTo>
                    <a:pt x="92" y="155"/>
                  </a:lnTo>
                  <a:lnTo>
                    <a:pt x="90" y="155"/>
                  </a:lnTo>
                  <a:lnTo>
                    <a:pt x="88" y="155"/>
                  </a:lnTo>
                  <a:lnTo>
                    <a:pt x="87" y="157"/>
                  </a:lnTo>
                  <a:lnTo>
                    <a:pt x="85" y="157"/>
                  </a:lnTo>
                  <a:lnTo>
                    <a:pt x="83" y="157"/>
                  </a:lnTo>
                  <a:lnTo>
                    <a:pt x="80" y="157"/>
                  </a:lnTo>
                  <a:lnTo>
                    <a:pt x="78" y="155"/>
                  </a:lnTo>
                  <a:lnTo>
                    <a:pt x="76" y="155"/>
                  </a:lnTo>
                  <a:lnTo>
                    <a:pt x="75" y="155"/>
                  </a:lnTo>
                  <a:lnTo>
                    <a:pt x="73" y="155"/>
                  </a:lnTo>
                  <a:lnTo>
                    <a:pt x="71" y="155"/>
                  </a:lnTo>
                  <a:lnTo>
                    <a:pt x="68" y="155"/>
                  </a:lnTo>
                  <a:lnTo>
                    <a:pt x="66" y="155"/>
                  </a:lnTo>
                  <a:lnTo>
                    <a:pt x="64" y="155"/>
                  </a:lnTo>
                  <a:lnTo>
                    <a:pt x="63" y="154"/>
                  </a:lnTo>
                  <a:lnTo>
                    <a:pt x="61" y="154"/>
                  </a:lnTo>
                  <a:lnTo>
                    <a:pt x="59" y="154"/>
                  </a:lnTo>
                  <a:lnTo>
                    <a:pt x="54" y="152"/>
                  </a:lnTo>
                  <a:lnTo>
                    <a:pt x="54" y="150"/>
                  </a:lnTo>
                  <a:lnTo>
                    <a:pt x="51" y="150"/>
                  </a:lnTo>
                  <a:lnTo>
                    <a:pt x="49" y="150"/>
                  </a:lnTo>
                  <a:lnTo>
                    <a:pt x="49" y="149"/>
                  </a:lnTo>
                  <a:lnTo>
                    <a:pt x="46" y="149"/>
                  </a:lnTo>
                  <a:lnTo>
                    <a:pt x="42" y="147"/>
                  </a:lnTo>
                  <a:lnTo>
                    <a:pt x="41" y="147"/>
                  </a:lnTo>
                  <a:lnTo>
                    <a:pt x="41" y="145"/>
                  </a:lnTo>
                  <a:lnTo>
                    <a:pt x="39" y="144"/>
                  </a:lnTo>
                  <a:lnTo>
                    <a:pt x="37" y="144"/>
                  </a:lnTo>
                  <a:lnTo>
                    <a:pt x="37" y="142"/>
                  </a:lnTo>
                  <a:lnTo>
                    <a:pt x="35" y="142"/>
                  </a:lnTo>
                  <a:lnTo>
                    <a:pt x="34" y="142"/>
                  </a:lnTo>
                  <a:lnTo>
                    <a:pt x="32" y="140"/>
                  </a:lnTo>
                  <a:lnTo>
                    <a:pt x="30" y="138"/>
                  </a:lnTo>
                  <a:lnTo>
                    <a:pt x="29" y="138"/>
                  </a:lnTo>
                  <a:lnTo>
                    <a:pt x="29" y="137"/>
                  </a:lnTo>
                  <a:lnTo>
                    <a:pt x="27" y="135"/>
                  </a:lnTo>
                  <a:lnTo>
                    <a:pt x="25" y="135"/>
                  </a:lnTo>
                  <a:lnTo>
                    <a:pt x="24" y="133"/>
                  </a:lnTo>
                  <a:lnTo>
                    <a:pt x="24" y="132"/>
                  </a:lnTo>
                  <a:lnTo>
                    <a:pt x="22" y="130"/>
                  </a:lnTo>
                  <a:lnTo>
                    <a:pt x="20" y="130"/>
                  </a:lnTo>
                  <a:lnTo>
                    <a:pt x="18" y="128"/>
                  </a:lnTo>
                  <a:lnTo>
                    <a:pt x="17" y="126"/>
                  </a:lnTo>
                  <a:lnTo>
                    <a:pt x="17" y="125"/>
                  </a:lnTo>
                  <a:lnTo>
                    <a:pt x="17" y="123"/>
                  </a:lnTo>
                  <a:lnTo>
                    <a:pt x="15" y="123"/>
                  </a:lnTo>
                  <a:lnTo>
                    <a:pt x="13" y="121"/>
                  </a:lnTo>
                  <a:lnTo>
                    <a:pt x="13" y="120"/>
                  </a:lnTo>
                  <a:lnTo>
                    <a:pt x="12" y="120"/>
                  </a:lnTo>
                  <a:lnTo>
                    <a:pt x="12" y="118"/>
                  </a:lnTo>
                  <a:lnTo>
                    <a:pt x="10" y="116"/>
                  </a:lnTo>
                  <a:lnTo>
                    <a:pt x="10" y="115"/>
                  </a:lnTo>
                  <a:lnTo>
                    <a:pt x="8" y="111"/>
                  </a:lnTo>
                  <a:lnTo>
                    <a:pt x="6" y="108"/>
                  </a:lnTo>
                  <a:lnTo>
                    <a:pt x="5" y="106"/>
                  </a:lnTo>
                  <a:lnTo>
                    <a:pt x="3" y="103"/>
                  </a:lnTo>
                  <a:lnTo>
                    <a:pt x="3" y="101"/>
                  </a:lnTo>
                  <a:lnTo>
                    <a:pt x="3" y="99"/>
                  </a:lnTo>
                  <a:lnTo>
                    <a:pt x="3" y="97"/>
                  </a:lnTo>
                  <a:lnTo>
                    <a:pt x="3" y="96"/>
                  </a:lnTo>
                  <a:lnTo>
                    <a:pt x="1" y="94"/>
                  </a:lnTo>
                  <a:lnTo>
                    <a:pt x="1" y="91"/>
                  </a:lnTo>
                  <a:lnTo>
                    <a:pt x="0" y="89"/>
                  </a:lnTo>
                  <a:lnTo>
                    <a:pt x="0" y="87"/>
                  </a:lnTo>
                  <a:lnTo>
                    <a:pt x="0" y="86"/>
                  </a:lnTo>
                  <a:lnTo>
                    <a:pt x="0" y="84"/>
                  </a:lnTo>
                  <a:lnTo>
                    <a:pt x="0" y="82"/>
                  </a:lnTo>
                  <a:lnTo>
                    <a:pt x="0" y="80"/>
                  </a:lnTo>
                  <a:lnTo>
                    <a:pt x="0" y="79"/>
                  </a:lnTo>
                  <a:lnTo>
                    <a:pt x="0" y="77"/>
                  </a:lnTo>
                  <a:lnTo>
                    <a:pt x="0" y="75"/>
                  </a:lnTo>
                  <a:lnTo>
                    <a:pt x="0" y="74"/>
                  </a:lnTo>
                  <a:lnTo>
                    <a:pt x="0" y="72"/>
                  </a:lnTo>
                  <a:lnTo>
                    <a:pt x="0" y="70"/>
                  </a:lnTo>
                  <a:lnTo>
                    <a:pt x="0" y="69"/>
                  </a:lnTo>
                  <a:lnTo>
                    <a:pt x="0" y="67"/>
                  </a:lnTo>
                  <a:lnTo>
                    <a:pt x="0" y="65"/>
                  </a:lnTo>
                  <a:lnTo>
                    <a:pt x="1" y="63"/>
                  </a:lnTo>
                  <a:lnTo>
                    <a:pt x="1" y="62"/>
                  </a:lnTo>
                  <a:lnTo>
                    <a:pt x="1" y="60"/>
                  </a:lnTo>
                  <a:lnTo>
                    <a:pt x="1" y="58"/>
                  </a:lnTo>
                  <a:lnTo>
                    <a:pt x="3" y="57"/>
                  </a:lnTo>
                  <a:lnTo>
                    <a:pt x="3" y="55"/>
                  </a:lnTo>
                  <a:lnTo>
                    <a:pt x="3" y="53"/>
                  </a:lnTo>
                  <a:lnTo>
                    <a:pt x="3" y="51"/>
                  </a:lnTo>
                  <a:lnTo>
                    <a:pt x="6" y="46"/>
                  </a:lnTo>
                  <a:lnTo>
                    <a:pt x="6" y="45"/>
                  </a:lnTo>
                  <a:lnTo>
                    <a:pt x="8" y="43"/>
                  </a:lnTo>
                  <a:lnTo>
                    <a:pt x="8" y="41"/>
                  </a:lnTo>
                  <a:lnTo>
                    <a:pt x="8" y="40"/>
                  </a:lnTo>
                  <a:lnTo>
                    <a:pt x="10" y="40"/>
                  </a:lnTo>
                  <a:lnTo>
                    <a:pt x="10" y="38"/>
                  </a:lnTo>
                  <a:lnTo>
                    <a:pt x="12" y="36"/>
                  </a:lnTo>
                  <a:lnTo>
                    <a:pt x="12" y="34"/>
                  </a:lnTo>
                  <a:lnTo>
                    <a:pt x="13" y="33"/>
                  </a:lnTo>
                  <a:lnTo>
                    <a:pt x="13" y="31"/>
                  </a:lnTo>
                  <a:lnTo>
                    <a:pt x="15" y="31"/>
                  </a:lnTo>
                  <a:lnTo>
                    <a:pt x="17" y="29"/>
                  </a:lnTo>
                  <a:lnTo>
                    <a:pt x="17" y="28"/>
                  </a:lnTo>
                  <a:lnTo>
                    <a:pt x="18" y="28"/>
                  </a:lnTo>
                  <a:lnTo>
                    <a:pt x="20" y="26"/>
                  </a:lnTo>
                  <a:lnTo>
                    <a:pt x="20" y="24"/>
                  </a:lnTo>
                  <a:lnTo>
                    <a:pt x="22" y="24"/>
                  </a:lnTo>
                  <a:lnTo>
                    <a:pt x="24" y="24"/>
                  </a:lnTo>
                  <a:lnTo>
                    <a:pt x="24" y="21"/>
                  </a:lnTo>
                  <a:lnTo>
                    <a:pt x="25" y="19"/>
                  </a:lnTo>
                  <a:lnTo>
                    <a:pt x="27" y="19"/>
                  </a:lnTo>
                  <a:lnTo>
                    <a:pt x="29" y="19"/>
                  </a:lnTo>
                  <a:lnTo>
                    <a:pt x="29" y="17"/>
                  </a:lnTo>
                  <a:lnTo>
                    <a:pt x="30" y="16"/>
                  </a:lnTo>
                  <a:lnTo>
                    <a:pt x="32" y="16"/>
                  </a:lnTo>
                  <a:lnTo>
                    <a:pt x="34" y="14"/>
                  </a:lnTo>
                  <a:lnTo>
                    <a:pt x="35" y="12"/>
                  </a:lnTo>
                  <a:lnTo>
                    <a:pt x="37" y="12"/>
                  </a:lnTo>
                  <a:lnTo>
                    <a:pt x="41" y="11"/>
                  </a:lnTo>
                  <a:lnTo>
                    <a:pt x="42" y="9"/>
                  </a:lnTo>
                  <a:lnTo>
                    <a:pt x="46" y="7"/>
                  </a:lnTo>
                  <a:close/>
                </a:path>
              </a:pathLst>
            </a:custGeom>
            <a:solidFill>
              <a:srgbClr val="808080"/>
            </a:solidFill>
            <a:ln w="9525">
              <a:noFill/>
              <a:round/>
              <a:headEnd/>
              <a:tailEnd/>
            </a:ln>
          </p:spPr>
          <p:txBody>
            <a:bodyPr/>
            <a:lstStyle/>
            <a:p>
              <a:endParaRPr lang="en-US"/>
            </a:p>
          </p:txBody>
        </p:sp>
        <p:sp>
          <p:nvSpPr>
            <p:cNvPr id="719" name="Freeform 2890"/>
            <p:cNvSpPr>
              <a:spLocks/>
            </p:cNvSpPr>
            <p:nvPr/>
          </p:nvSpPr>
          <p:spPr bwMode="auto">
            <a:xfrm>
              <a:off x="3184" y="2791"/>
              <a:ext cx="165" cy="160"/>
            </a:xfrm>
            <a:custGeom>
              <a:avLst/>
              <a:gdLst>
                <a:gd name="T0" fmla="*/ 162 w 165"/>
                <a:gd name="T1" fmla="*/ 58 h 160"/>
                <a:gd name="T2" fmla="*/ 165 w 165"/>
                <a:gd name="T3" fmla="*/ 73 h 160"/>
                <a:gd name="T4" fmla="*/ 165 w 165"/>
                <a:gd name="T5" fmla="*/ 90 h 160"/>
                <a:gd name="T6" fmla="*/ 162 w 165"/>
                <a:gd name="T7" fmla="*/ 104 h 160"/>
                <a:gd name="T8" fmla="*/ 157 w 165"/>
                <a:gd name="T9" fmla="*/ 119 h 160"/>
                <a:gd name="T10" fmla="*/ 148 w 165"/>
                <a:gd name="T11" fmla="*/ 131 h 160"/>
                <a:gd name="T12" fmla="*/ 136 w 165"/>
                <a:gd name="T13" fmla="*/ 141 h 160"/>
                <a:gd name="T14" fmla="*/ 123 w 165"/>
                <a:gd name="T15" fmla="*/ 150 h 160"/>
                <a:gd name="T16" fmla="*/ 107 w 165"/>
                <a:gd name="T17" fmla="*/ 156 h 160"/>
                <a:gd name="T18" fmla="*/ 90 w 165"/>
                <a:gd name="T19" fmla="*/ 160 h 160"/>
                <a:gd name="T20" fmla="*/ 77 w 165"/>
                <a:gd name="T21" fmla="*/ 158 h 160"/>
                <a:gd name="T22" fmla="*/ 56 w 165"/>
                <a:gd name="T23" fmla="*/ 153 h 160"/>
                <a:gd name="T24" fmla="*/ 41 w 165"/>
                <a:gd name="T25" fmla="*/ 148 h 160"/>
                <a:gd name="T26" fmla="*/ 29 w 165"/>
                <a:gd name="T27" fmla="*/ 138 h 160"/>
                <a:gd name="T28" fmla="*/ 17 w 165"/>
                <a:gd name="T29" fmla="*/ 126 h 160"/>
                <a:gd name="T30" fmla="*/ 8 w 165"/>
                <a:gd name="T31" fmla="*/ 112 h 160"/>
                <a:gd name="T32" fmla="*/ 2 w 165"/>
                <a:gd name="T33" fmla="*/ 97 h 160"/>
                <a:gd name="T34" fmla="*/ 0 w 165"/>
                <a:gd name="T35" fmla="*/ 81 h 160"/>
                <a:gd name="T36" fmla="*/ 0 w 165"/>
                <a:gd name="T37" fmla="*/ 66 h 160"/>
                <a:gd name="T38" fmla="*/ 3 w 165"/>
                <a:gd name="T39" fmla="*/ 51 h 160"/>
                <a:gd name="T40" fmla="*/ 12 w 165"/>
                <a:gd name="T41" fmla="*/ 37 h 160"/>
                <a:gd name="T42" fmla="*/ 20 w 165"/>
                <a:gd name="T43" fmla="*/ 25 h 160"/>
                <a:gd name="T44" fmla="*/ 32 w 165"/>
                <a:gd name="T45" fmla="*/ 15 h 160"/>
                <a:gd name="T46" fmla="*/ 49 w 165"/>
                <a:gd name="T47" fmla="*/ 6 h 160"/>
                <a:gd name="T48" fmla="*/ 65 w 165"/>
                <a:gd name="T49" fmla="*/ 1 h 160"/>
                <a:gd name="T50" fmla="*/ 82 w 165"/>
                <a:gd name="T51" fmla="*/ 0 h 160"/>
                <a:gd name="T52" fmla="*/ 99 w 165"/>
                <a:gd name="T53" fmla="*/ 1 h 160"/>
                <a:gd name="T54" fmla="*/ 112 w 165"/>
                <a:gd name="T55" fmla="*/ 6 h 160"/>
                <a:gd name="T56" fmla="*/ 128 w 165"/>
                <a:gd name="T57" fmla="*/ 13 h 160"/>
                <a:gd name="T58" fmla="*/ 140 w 165"/>
                <a:gd name="T59" fmla="*/ 23 h 160"/>
                <a:gd name="T60" fmla="*/ 152 w 165"/>
                <a:gd name="T61" fmla="*/ 35 h 160"/>
                <a:gd name="T62" fmla="*/ 153 w 165"/>
                <a:gd name="T63" fmla="*/ 47 h 160"/>
                <a:gd name="T64" fmla="*/ 147 w 165"/>
                <a:gd name="T65" fmla="*/ 35 h 160"/>
                <a:gd name="T66" fmla="*/ 136 w 165"/>
                <a:gd name="T67" fmla="*/ 23 h 160"/>
                <a:gd name="T68" fmla="*/ 123 w 165"/>
                <a:gd name="T69" fmla="*/ 13 h 160"/>
                <a:gd name="T70" fmla="*/ 109 w 165"/>
                <a:gd name="T71" fmla="*/ 8 h 160"/>
                <a:gd name="T72" fmla="*/ 94 w 165"/>
                <a:gd name="T73" fmla="*/ 5 h 160"/>
                <a:gd name="T74" fmla="*/ 78 w 165"/>
                <a:gd name="T75" fmla="*/ 3 h 160"/>
                <a:gd name="T76" fmla="*/ 63 w 165"/>
                <a:gd name="T77" fmla="*/ 5 h 160"/>
                <a:gd name="T78" fmla="*/ 43 w 165"/>
                <a:gd name="T79" fmla="*/ 12 h 160"/>
                <a:gd name="T80" fmla="*/ 31 w 165"/>
                <a:gd name="T81" fmla="*/ 20 h 160"/>
                <a:gd name="T82" fmla="*/ 20 w 165"/>
                <a:gd name="T83" fmla="*/ 30 h 160"/>
                <a:gd name="T84" fmla="*/ 12 w 165"/>
                <a:gd name="T85" fmla="*/ 42 h 160"/>
                <a:gd name="T86" fmla="*/ 7 w 165"/>
                <a:gd name="T87" fmla="*/ 56 h 160"/>
                <a:gd name="T88" fmla="*/ 2 w 165"/>
                <a:gd name="T89" fmla="*/ 70 h 160"/>
                <a:gd name="T90" fmla="*/ 2 w 165"/>
                <a:gd name="T91" fmla="*/ 85 h 160"/>
                <a:gd name="T92" fmla="*/ 7 w 165"/>
                <a:gd name="T93" fmla="*/ 100 h 160"/>
                <a:gd name="T94" fmla="*/ 14 w 165"/>
                <a:gd name="T95" fmla="*/ 114 h 160"/>
                <a:gd name="T96" fmla="*/ 22 w 165"/>
                <a:gd name="T97" fmla="*/ 127 h 160"/>
                <a:gd name="T98" fmla="*/ 34 w 165"/>
                <a:gd name="T99" fmla="*/ 138 h 160"/>
                <a:gd name="T100" fmla="*/ 46 w 165"/>
                <a:gd name="T101" fmla="*/ 146 h 160"/>
                <a:gd name="T102" fmla="*/ 60 w 165"/>
                <a:gd name="T103" fmla="*/ 153 h 160"/>
                <a:gd name="T104" fmla="*/ 80 w 165"/>
                <a:gd name="T105" fmla="*/ 156 h 160"/>
                <a:gd name="T106" fmla="*/ 95 w 165"/>
                <a:gd name="T107" fmla="*/ 155 h 160"/>
                <a:gd name="T108" fmla="*/ 109 w 165"/>
                <a:gd name="T109" fmla="*/ 151 h 160"/>
                <a:gd name="T110" fmla="*/ 124 w 165"/>
                <a:gd name="T111" fmla="*/ 146 h 160"/>
                <a:gd name="T112" fmla="*/ 136 w 165"/>
                <a:gd name="T113" fmla="*/ 138 h 160"/>
                <a:gd name="T114" fmla="*/ 148 w 165"/>
                <a:gd name="T115" fmla="*/ 126 h 160"/>
                <a:gd name="T116" fmla="*/ 155 w 165"/>
                <a:gd name="T117" fmla="*/ 114 h 160"/>
                <a:gd name="T118" fmla="*/ 160 w 165"/>
                <a:gd name="T119" fmla="*/ 100 h 160"/>
                <a:gd name="T120" fmla="*/ 164 w 165"/>
                <a:gd name="T121" fmla="*/ 85 h 160"/>
                <a:gd name="T122" fmla="*/ 162 w 165"/>
                <a:gd name="T123" fmla="*/ 70 h 160"/>
                <a:gd name="T124" fmla="*/ 157 w 165"/>
                <a:gd name="T125" fmla="*/ 56 h 1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5"/>
                <a:gd name="T190" fmla="*/ 0 h 160"/>
                <a:gd name="T191" fmla="*/ 165 w 165"/>
                <a:gd name="T192" fmla="*/ 160 h 1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5" h="160">
                  <a:moveTo>
                    <a:pt x="157" y="47"/>
                  </a:moveTo>
                  <a:lnTo>
                    <a:pt x="159" y="51"/>
                  </a:lnTo>
                  <a:lnTo>
                    <a:pt x="160" y="54"/>
                  </a:lnTo>
                  <a:lnTo>
                    <a:pt x="162" y="58"/>
                  </a:lnTo>
                  <a:lnTo>
                    <a:pt x="164" y="61"/>
                  </a:lnTo>
                  <a:lnTo>
                    <a:pt x="164" y="66"/>
                  </a:lnTo>
                  <a:lnTo>
                    <a:pt x="164" y="70"/>
                  </a:lnTo>
                  <a:lnTo>
                    <a:pt x="165" y="73"/>
                  </a:lnTo>
                  <a:lnTo>
                    <a:pt x="165" y="78"/>
                  </a:lnTo>
                  <a:lnTo>
                    <a:pt x="165" y="81"/>
                  </a:lnTo>
                  <a:lnTo>
                    <a:pt x="165" y="85"/>
                  </a:lnTo>
                  <a:lnTo>
                    <a:pt x="165" y="90"/>
                  </a:lnTo>
                  <a:lnTo>
                    <a:pt x="165" y="93"/>
                  </a:lnTo>
                  <a:lnTo>
                    <a:pt x="164" y="97"/>
                  </a:lnTo>
                  <a:lnTo>
                    <a:pt x="164" y="100"/>
                  </a:lnTo>
                  <a:lnTo>
                    <a:pt x="162" y="104"/>
                  </a:lnTo>
                  <a:lnTo>
                    <a:pt x="162" y="107"/>
                  </a:lnTo>
                  <a:lnTo>
                    <a:pt x="159" y="112"/>
                  </a:lnTo>
                  <a:lnTo>
                    <a:pt x="157" y="116"/>
                  </a:lnTo>
                  <a:lnTo>
                    <a:pt x="157" y="119"/>
                  </a:lnTo>
                  <a:lnTo>
                    <a:pt x="153" y="121"/>
                  </a:lnTo>
                  <a:lnTo>
                    <a:pt x="152" y="124"/>
                  </a:lnTo>
                  <a:lnTo>
                    <a:pt x="150" y="127"/>
                  </a:lnTo>
                  <a:lnTo>
                    <a:pt x="148" y="131"/>
                  </a:lnTo>
                  <a:lnTo>
                    <a:pt x="145" y="133"/>
                  </a:lnTo>
                  <a:lnTo>
                    <a:pt x="143" y="138"/>
                  </a:lnTo>
                  <a:lnTo>
                    <a:pt x="140" y="139"/>
                  </a:lnTo>
                  <a:lnTo>
                    <a:pt x="136" y="141"/>
                  </a:lnTo>
                  <a:lnTo>
                    <a:pt x="133" y="145"/>
                  </a:lnTo>
                  <a:lnTo>
                    <a:pt x="130" y="146"/>
                  </a:lnTo>
                  <a:lnTo>
                    <a:pt x="126" y="148"/>
                  </a:lnTo>
                  <a:lnTo>
                    <a:pt x="123" y="150"/>
                  </a:lnTo>
                  <a:lnTo>
                    <a:pt x="119" y="153"/>
                  </a:lnTo>
                  <a:lnTo>
                    <a:pt x="116" y="153"/>
                  </a:lnTo>
                  <a:lnTo>
                    <a:pt x="111" y="155"/>
                  </a:lnTo>
                  <a:lnTo>
                    <a:pt x="107" y="156"/>
                  </a:lnTo>
                  <a:lnTo>
                    <a:pt x="104" y="156"/>
                  </a:lnTo>
                  <a:lnTo>
                    <a:pt x="99" y="158"/>
                  </a:lnTo>
                  <a:lnTo>
                    <a:pt x="95" y="158"/>
                  </a:lnTo>
                  <a:lnTo>
                    <a:pt x="90" y="160"/>
                  </a:lnTo>
                  <a:lnTo>
                    <a:pt x="87" y="160"/>
                  </a:lnTo>
                  <a:lnTo>
                    <a:pt x="84" y="160"/>
                  </a:lnTo>
                  <a:lnTo>
                    <a:pt x="80" y="160"/>
                  </a:lnTo>
                  <a:lnTo>
                    <a:pt x="77" y="158"/>
                  </a:lnTo>
                  <a:lnTo>
                    <a:pt x="70" y="156"/>
                  </a:lnTo>
                  <a:lnTo>
                    <a:pt x="63" y="156"/>
                  </a:lnTo>
                  <a:lnTo>
                    <a:pt x="60" y="155"/>
                  </a:lnTo>
                  <a:lnTo>
                    <a:pt x="56" y="153"/>
                  </a:lnTo>
                  <a:lnTo>
                    <a:pt x="51" y="151"/>
                  </a:lnTo>
                  <a:lnTo>
                    <a:pt x="49" y="151"/>
                  </a:lnTo>
                  <a:lnTo>
                    <a:pt x="44" y="150"/>
                  </a:lnTo>
                  <a:lnTo>
                    <a:pt x="41" y="148"/>
                  </a:lnTo>
                  <a:lnTo>
                    <a:pt x="37" y="145"/>
                  </a:lnTo>
                  <a:lnTo>
                    <a:pt x="36" y="143"/>
                  </a:lnTo>
                  <a:lnTo>
                    <a:pt x="31" y="139"/>
                  </a:lnTo>
                  <a:lnTo>
                    <a:pt x="29" y="138"/>
                  </a:lnTo>
                  <a:lnTo>
                    <a:pt x="24" y="136"/>
                  </a:lnTo>
                  <a:lnTo>
                    <a:pt x="22" y="131"/>
                  </a:lnTo>
                  <a:lnTo>
                    <a:pt x="19" y="129"/>
                  </a:lnTo>
                  <a:lnTo>
                    <a:pt x="17" y="126"/>
                  </a:lnTo>
                  <a:lnTo>
                    <a:pt x="14" y="122"/>
                  </a:lnTo>
                  <a:lnTo>
                    <a:pt x="14" y="119"/>
                  </a:lnTo>
                  <a:lnTo>
                    <a:pt x="10" y="116"/>
                  </a:lnTo>
                  <a:lnTo>
                    <a:pt x="8" y="112"/>
                  </a:lnTo>
                  <a:lnTo>
                    <a:pt x="7" y="109"/>
                  </a:lnTo>
                  <a:lnTo>
                    <a:pt x="5" y="104"/>
                  </a:lnTo>
                  <a:lnTo>
                    <a:pt x="3" y="100"/>
                  </a:lnTo>
                  <a:lnTo>
                    <a:pt x="2" y="97"/>
                  </a:lnTo>
                  <a:lnTo>
                    <a:pt x="2" y="93"/>
                  </a:lnTo>
                  <a:lnTo>
                    <a:pt x="2" y="90"/>
                  </a:lnTo>
                  <a:lnTo>
                    <a:pt x="0" y="85"/>
                  </a:lnTo>
                  <a:lnTo>
                    <a:pt x="0" y="81"/>
                  </a:lnTo>
                  <a:lnTo>
                    <a:pt x="0" y="78"/>
                  </a:lnTo>
                  <a:lnTo>
                    <a:pt x="0" y="73"/>
                  </a:lnTo>
                  <a:lnTo>
                    <a:pt x="0" y="70"/>
                  </a:lnTo>
                  <a:lnTo>
                    <a:pt x="0" y="66"/>
                  </a:lnTo>
                  <a:lnTo>
                    <a:pt x="2" y="63"/>
                  </a:lnTo>
                  <a:lnTo>
                    <a:pt x="2" y="58"/>
                  </a:lnTo>
                  <a:lnTo>
                    <a:pt x="2" y="54"/>
                  </a:lnTo>
                  <a:lnTo>
                    <a:pt x="3" y="51"/>
                  </a:lnTo>
                  <a:lnTo>
                    <a:pt x="5" y="47"/>
                  </a:lnTo>
                  <a:lnTo>
                    <a:pt x="8" y="44"/>
                  </a:lnTo>
                  <a:lnTo>
                    <a:pt x="8" y="41"/>
                  </a:lnTo>
                  <a:lnTo>
                    <a:pt x="12" y="37"/>
                  </a:lnTo>
                  <a:lnTo>
                    <a:pt x="14" y="34"/>
                  </a:lnTo>
                  <a:lnTo>
                    <a:pt x="15" y="30"/>
                  </a:lnTo>
                  <a:lnTo>
                    <a:pt x="19" y="29"/>
                  </a:lnTo>
                  <a:lnTo>
                    <a:pt x="20" y="25"/>
                  </a:lnTo>
                  <a:lnTo>
                    <a:pt x="22" y="22"/>
                  </a:lnTo>
                  <a:lnTo>
                    <a:pt x="26" y="20"/>
                  </a:lnTo>
                  <a:lnTo>
                    <a:pt x="29" y="18"/>
                  </a:lnTo>
                  <a:lnTo>
                    <a:pt x="32" y="15"/>
                  </a:lnTo>
                  <a:lnTo>
                    <a:pt x="36" y="12"/>
                  </a:lnTo>
                  <a:lnTo>
                    <a:pt x="39" y="10"/>
                  </a:lnTo>
                  <a:lnTo>
                    <a:pt x="43" y="8"/>
                  </a:lnTo>
                  <a:lnTo>
                    <a:pt x="49" y="6"/>
                  </a:lnTo>
                  <a:lnTo>
                    <a:pt x="55" y="5"/>
                  </a:lnTo>
                  <a:lnTo>
                    <a:pt x="58" y="3"/>
                  </a:lnTo>
                  <a:lnTo>
                    <a:pt x="61" y="1"/>
                  </a:lnTo>
                  <a:lnTo>
                    <a:pt x="65" y="1"/>
                  </a:lnTo>
                  <a:lnTo>
                    <a:pt x="70" y="0"/>
                  </a:lnTo>
                  <a:lnTo>
                    <a:pt x="75" y="0"/>
                  </a:lnTo>
                  <a:lnTo>
                    <a:pt x="78" y="0"/>
                  </a:lnTo>
                  <a:lnTo>
                    <a:pt x="82" y="0"/>
                  </a:lnTo>
                  <a:lnTo>
                    <a:pt x="85" y="0"/>
                  </a:lnTo>
                  <a:lnTo>
                    <a:pt x="90" y="0"/>
                  </a:lnTo>
                  <a:lnTo>
                    <a:pt x="94" y="1"/>
                  </a:lnTo>
                  <a:lnTo>
                    <a:pt x="99" y="1"/>
                  </a:lnTo>
                  <a:lnTo>
                    <a:pt x="102" y="3"/>
                  </a:lnTo>
                  <a:lnTo>
                    <a:pt x="106" y="5"/>
                  </a:lnTo>
                  <a:lnTo>
                    <a:pt x="109" y="6"/>
                  </a:lnTo>
                  <a:lnTo>
                    <a:pt x="112" y="6"/>
                  </a:lnTo>
                  <a:lnTo>
                    <a:pt x="116" y="8"/>
                  </a:lnTo>
                  <a:lnTo>
                    <a:pt x="121" y="10"/>
                  </a:lnTo>
                  <a:lnTo>
                    <a:pt x="124" y="12"/>
                  </a:lnTo>
                  <a:lnTo>
                    <a:pt x="128" y="13"/>
                  </a:lnTo>
                  <a:lnTo>
                    <a:pt x="131" y="17"/>
                  </a:lnTo>
                  <a:lnTo>
                    <a:pt x="135" y="18"/>
                  </a:lnTo>
                  <a:lnTo>
                    <a:pt x="136" y="22"/>
                  </a:lnTo>
                  <a:lnTo>
                    <a:pt x="140" y="23"/>
                  </a:lnTo>
                  <a:lnTo>
                    <a:pt x="143" y="27"/>
                  </a:lnTo>
                  <a:lnTo>
                    <a:pt x="147" y="30"/>
                  </a:lnTo>
                  <a:lnTo>
                    <a:pt x="148" y="34"/>
                  </a:lnTo>
                  <a:lnTo>
                    <a:pt x="152" y="35"/>
                  </a:lnTo>
                  <a:lnTo>
                    <a:pt x="152" y="41"/>
                  </a:lnTo>
                  <a:lnTo>
                    <a:pt x="155" y="44"/>
                  </a:lnTo>
                  <a:lnTo>
                    <a:pt x="157" y="47"/>
                  </a:lnTo>
                  <a:lnTo>
                    <a:pt x="153" y="47"/>
                  </a:lnTo>
                  <a:lnTo>
                    <a:pt x="152" y="44"/>
                  </a:lnTo>
                  <a:lnTo>
                    <a:pt x="150" y="42"/>
                  </a:lnTo>
                  <a:lnTo>
                    <a:pt x="148" y="37"/>
                  </a:lnTo>
                  <a:lnTo>
                    <a:pt x="147" y="35"/>
                  </a:lnTo>
                  <a:lnTo>
                    <a:pt x="143" y="32"/>
                  </a:lnTo>
                  <a:lnTo>
                    <a:pt x="141" y="29"/>
                  </a:lnTo>
                  <a:lnTo>
                    <a:pt x="138" y="25"/>
                  </a:lnTo>
                  <a:lnTo>
                    <a:pt x="136" y="23"/>
                  </a:lnTo>
                  <a:lnTo>
                    <a:pt x="131" y="22"/>
                  </a:lnTo>
                  <a:lnTo>
                    <a:pt x="130" y="18"/>
                  </a:lnTo>
                  <a:lnTo>
                    <a:pt x="126" y="17"/>
                  </a:lnTo>
                  <a:lnTo>
                    <a:pt x="123" y="13"/>
                  </a:lnTo>
                  <a:lnTo>
                    <a:pt x="119" y="12"/>
                  </a:lnTo>
                  <a:lnTo>
                    <a:pt x="116" y="10"/>
                  </a:lnTo>
                  <a:lnTo>
                    <a:pt x="111" y="10"/>
                  </a:lnTo>
                  <a:lnTo>
                    <a:pt x="109" y="8"/>
                  </a:lnTo>
                  <a:lnTo>
                    <a:pt x="106" y="6"/>
                  </a:lnTo>
                  <a:lnTo>
                    <a:pt x="102" y="6"/>
                  </a:lnTo>
                  <a:lnTo>
                    <a:pt x="97" y="5"/>
                  </a:lnTo>
                  <a:lnTo>
                    <a:pt x="94" y="5"/>
                  </a:lnTo>
                  <a:lnTo>
                    <a:pt x="89" y="5"/>
                  </a:lnTo>
                  <a:lnTo>
                    <a:pt x="85" y="3"/>
                  </a:lnTo>
                  <a:lnTo>
                    <a:pt x="82" y="3"/>
                  </a:lnTo>
                  <a:lnTo>
                    <a:pt x="78" y="3"/>
                  </a:lnTo>
                  <a:lnTo>
                    <a:pt x="75" y="3"/>
                  </a:lnTo>
                  <a:lnTo>
                    <a:pt x="70" y="3"/>
                  </a:lnTo>
                  <a:lnTo>
                    <a:pt x="66" y="5"/>
                  </a:lnTo>
                  <a:lnTo>
                    <a:pt x="63" y="5"/>
                  </a:lnTo>
                  <a:lnTo>
                    <a:pt x="60" y="6"/>
                  </a:lnTo>
                  <a:lnTo>
                    <a:pt x="56" y="6"/>
                  </a:lnTo>
                  <a:lnTo>
                    <a:pt x="51" y="8"/>
                  </a:lnTo>
                  <a:lnTo>
                    <a:pt x="43" y="12"/>
                  </a:lnTo>
                  <a:lnTo>
                    <a:pt x="41" y="13"/>
                  </a:lnTo>
                  <a:lnTo>
                    <a:pt x="37" y="15"/>
                  </a:lnTo>
                  <a:lnTo>
                    <a:pt x="34" y="17"/>
                  </a:lnTo>
                  <a:lnTo>
                    <a:pt x="31" y="20"/>
                  </a:lnTo>
                  <a:lnTo>
                    <a:pt x="29" y="22"/>
                  </a:lnTo>
                  <a:lnTo>
                    <a:pt x="26" y="23"/>
                  </a:lnTo>
                  <a:lnTo>
                    <a:pt x="22" y="27"/>
                  </a:lnTo>
                  <a:lnTo>
                    <a:pt x="20" y="30"/>
                  </a:lnTo>
                  <a:lnTo>
                    <a:pt x="19" y="32"/>
                  </a:lnTo>
                  <a:lnTo>
                    <a:pt x="15" y="35"/>
                  </a:lnTo>
                  <a:lnTo>
                    <a:pt x="14" y="39"/>
                  </a:lnTo>
                  <a:lnTo>
                    <a:pt x="12" y="42"/>
                  </a:lnTo>
                  <a:lnTo>
                    <a:pt x="10" y="46"/>
                  </a:lnTo>
                  <a:lnTo>
                    <a:pt x="8" y="49"/>
                  </a:lnTo>
                  <a:lnTo>
                    <a:pt x="8" y="52"/>
                  </a:lnTo>
                  <a:lnTo>
                    <a:pt x="7" y="56"/>
                  </a:lnTo>
                  <a:lnTo>
                    <a:pt x="5" y="59"/>
                  </a:lnTo>
                  <a:lnTo>
                    <a:pt x="3" y="63"/>
                  </a:lnTo>
                  <a:lnTo>
                    <a:pt x="3" y="66"/>
                  </a:lnTo>
                  <a:lnTo>
                    <a:pt x="2" y="70"/>
                  </a:lnTo>
                  <a:lnTo>
                    <a:pt x="2" y="73"/>
                  </a:lnTo>
                  <a:lnTo>
                    <a:pt x="2" y="78"/>
                  </a:lnTo>
                  <a:lnTo>
                    <a:pt x="2" y="81"/>
                  </a:lnTo>
                  <a:lnTo>
                    <a:pt x="2" y="85"/>
                  </a:lnTo>
                  <a:lnTo>
                    <a:pt x="3" y="88"/>
                  </a:lnTo>
                  <a:lnTo>
                    <a:pt x="3" y="92"/>
                  </a:lnTo>
                  <a:lnTo>
                    <a:pt x="5" y="95"/>
                  </a:lnTo>
                  <a:lnTo>
                    <a:pt x="7" y="100"/>
                  </a:lnTo>
                  <a:lnTo>
                    <a:pt x="8" y="104"/>
                  </a:lnTo>
                  <a:lnTo>
                    <a:pt x="8" y="107"/>
                  </a:lnTo>
                  <a:lnTo>
                    <a:pt x="10" y="112"/>
                  </a:lnTo>
                  <a:lnTo>
                    <a:pt x="14" y="114"/>
                  </a:lnTo>
                  <a:lnTo>
                    <a:pt x="14" y="117"/>
                  </a:lnTo>
                  <a:lnTo>
                    <a:pt x="17" y="121"/>
                  </a:lnTo>
                  <a:lnTo>
                    <a:pt x="19" y="124"/>
                  </a:lnTo>
                  <a:lnTo>
                    <a:pt x="22" y="127"/>
                  </a:lnTo>
                  <a:lnTo>
                    <a:pt x="24" y="129"/>
                  </a:lnTo>
                  <a:lnTo>
                    <a:pt x="27" y="133"/>
                  </a:lnTo>
                  <a:lnTo>
                    <a:pt x="29" y="136"/>
                  </a:lnTo>
                  <a:lnTo>
                    <a:pt x="34" y="138"/>
                  </a:lnTo>
                  <a:lnTo>
                    <a:pt x="36" y="139"/>
                  </a:lnTo>
                  <a:lnTo>
                    <a:pt x="39" y="143"/>
                  </a:lnTo>
                  <a:lnTo>
                    <a:pt x="43" y="145"/>
                  </a:lnTo>
                  <a:lnTo>
                    <a:pt x="46" y="146"/>
                  </a:lnTo>
                  <a:lnTo>
                    <a:pt x="49" y="148"/>
                  </a:lnTo>
                  <a:lnTo>
                    <a:pt x="53" y="150"/>
                  </a:lnTo>
                  <a:lnTo>
                    <a:pt x="56" y="151"/>
                  </a:lnTo>
                  <a:lnTo>
                    <a:pt x="60" y="153"/>
                  </a:lnTo>
                  <a:lnTo>
                    <a:pt x="63" y="153"/>
                  </a:lnTo>
                  <a:lnTo>
                    <a:pt x="72" y="155"/>
                  </a:lnTo>
                  <a:lnTo>
                    <a:pt x="77" y="155"/>
                  </a:lnTo>
                  <a:lnTo>
                    <a:pt x="80" y="156"/>
                  </a:lnTo>
                  <a:lnTo>
                    <a:pt x="84" y="156"/>
                  </a:lnTo>
                  <a:lnTo>
                    <a:pt x="87" y="156"/>
                  </a:lnTo>
                  <a:lnTo>
                    <a:pt x="90" y="156"/>
                  </a:lnTo>
                  <a:lnTo>
                    <a:pt x="95" y="155"/>
                  </a:lnTo>
                  <a:lnTo>
                    <a:pt x="99" y="155"/>
                  </a:lnTo>
                  <a:lnTo>
                    <a:pt x="102" y="155"/>
                  </a:lnTo>
                  <a:lnTo>
                    <a:pt x="106" y="153"/>
                  </a:lnTo>
                  <a:lnTo>
                    <a:pt x="109" y="151"/>
                  </a:lnTo>
                  <a:lnTo>
                    <a:pt x="114" y="151"/>
                  </a:lnTo>
                  <a:lnTo>
                    <a:pt x="118" y="150"/>
                  </a:lnTo>
                  <a:lnTo>
                    <a:pt x="121" y="148"/>
                  </a:lnTo>
                  <a:lnTo>
                    <a:pt x="124" y="146"/>
                  </a:lnTo>
                  <a:lnTo>
                    <a:pt x="128" y="143"/>
                  </a:lnTo>
                  <a:lnTo>
                    <a:pt x="131" y="141"/>
                  </a:lnTo>
                  <a:lnTo>
                    <a:pt x="135" y="139"/>
                  </a:lnTo>
                  <a:lnTo>
                    <a:pt x="136" y="138"/>
                  </a:lnTo>
                  <a:lnTo>
                    <a:pt x="140" y="134"/>
                  </a:lnTo>
                  <a:lnTo>
                    <a:pt x="143" y="131"/>
                  </a:lnTo>
                  <a:lnTo>
                    <a:pt x="145" y="129"/>
                  </a:lnTo>
                  <a:lnTo>
                    <a:pt x="148" y="126"/>
                  </a:lnTo>
                  <a:lnTo>
                    <a:pt x="150" y="124"/>
                  </a:lnTo>
                  <a:lnTo>
                    <a:pt x="152" y="121"/>
                  </a:lnTo>
                  <a:lnTo>
                    <a:pt x="153" y="117"/>
                  </a:lnTo>
                  <a:lnTo>
                    <a:pt x="155" y="114"/>
                  </a:lnTo>
                  <a:lnTo>
                    <a:pt x="157" y="110"/>
                  </a:lnTo>
                  <a:lnTo>
                    <a:pt x="157" y="107"/>
                  </a:lnTo>
                  <a:lnTo>
                    <a:pt x="159" y="104"/>
                  </a:lnTo>
                  <a:lnTo>
                    <a:pt x="160" y="100"/>
                  </a:lnTo>
                  <a:lnTo>
                    <a:pt x="162" y="95"/>
                  </a:lnTo>
                  <a:lnTo>
                    <a:pt x="162" y="93"/>
                  </a:lnTo>
                  <a:lnTo>
                    <a:pt x="164" y="90"/>
                  </a:lnTo>
                  <a:lnTo>
                    <a:pt x="164" y="85"/>
                  </a:lnTo>
                  <a:lnTo>
                    <a:pt x="164" y="81"/>
                  </a:lnTo>
                  <a:lnTo>
                    <a:pt x="164" y="78"/>
                  </a:lnTo>
                  <a:lnTo>
                    <a:pt x="164" y="73"/>
                  </a:lnTo>
                  <a:lnTo>
                    <a:pt x="162" y="70"/>
                  </a:lnTo>
                  <a:lnTo>
                    <a:pt x="162" y="66"/>
                  </a:lnTo>
                  <a:lnTo>
                    <a:pt x="160" y="63"/>
                  </a:lnTo>
                  <a:lnTo>
                    <a:pt x="159" y="59"/>
                  </a:lnTo>
                  <a:lnTo>
                    <a:pt x="157" y="56"/>
                  </a:lnTo>
                  <a:lnTo>
                    <a:pt x="157" y="52"/>
                  </a:lnTo>
                  <a:lnTo>
                    <a:pt x="153" y="47"/>
                  </a:lnTo>
                  <a:lnTo>
                    <a:pt x="157" y="47"/>
                  </a:lnTo>
                  <a:close/>
                </a:path>
              </a:pathLst>
            </a:custGeom>
            <a:solidFill>
              <a:srgbClr val="808080"/>
            </a:solidFill>
            <a:ln w="9525">
              <a:noFill/>
              <a:round/>
              <a:headEnd/>
              <a:tailEnd/>
            </a:ln>
          </p:spPr>
          <p:txBody>
            <a:bodyPr/>
            <a:lstStyle/>
            <a:p>
              <a:endParaRPr lang="en-US"/>
            </a:p>
          </p:txBody>
        </p:sp>
        <p:sp>
          <p:nvSpPr>
            <p:cNvPr id="720" name="Freeform 2891"/>
            <p:cNvSpPr>
              <a:spLocks/>
            </p:cNvSpPr>
            <p:nvPr/>
          </p:nvSpPr>
          <p:spPr bwMode="auto">
            <a:xfrm>
              <a:off x="2604" y="2908"/>
              <a:ext cx="120" cy="109"/>
            </a:xfrm>
            <a:custGeom>
              <a:avLst/>
              <a:gdLst>
                <a:gd name="T0" fmla="*/ 43 w 120"/>
                <a:gd name="T1" fmla="*/ 2 h 109"/>
                <a:gd name="T2" fmla="*/ 48 w 120"/>
                <a:gd name="T3" fmla="*/ 0 h 109"/>
                <a:gd name="T4" fmla="*/ 55 w 120"/>
                <a:gd name="T5" fmla="*/ 0 h 109"/>
                <a:gd name="T6" fmla="*/ 60 w 120"/>
                <a:gd name="T7" fmla="*/ 0 h 109"/>
                <a:gd name="T8" fmla="*/ 67 w 120"/>
                <a:gd name="T9" fmla="*/ 0 h 109"/>
                <a:gd name="T10" fmla="*/ 70 w 120"/>
                <a:gd name="T11" fmla="*/ 2 h 109"/>
                <a:gd name="T12" fmla="*/ 75 w 120"/>
                <a:gd name="T13" fmla="*/ 2 h 109"/>
                <a:gd name="T14" fmla="*/ 80 w 120"/>
                <a:gd name="T15" fmla="*/ 5 h 109"/>
                <a:gd name="T16" fmla="*/ 84 w 120"/>
                <a:gd name="T17" fmla="*/ 5 h 109"/>
                <a:gd name="T18" fmla="*/ 89 w 120"/>
                <a:gd name="T19" fmla="*/ 7 h 109"/>
                <a:gd name="T20" fmla="*/ 91 w 120"/>
                <a:gd name="T21" fmla="*/ 10 h 109"/>
                <a:gd name="T22" fmla="*/ 94 w 120"/>
                <a:gd name="T23" fmla="*/ 12 h 109"/>
                <a:gd name="T24" fmla="*/ 97 w 120"/>
                <a:gd name="T25" fmla="*/ 14 h 109"/>
                <a:gd name="T26" fmla="*/ 99 w 120"/>
                <a:gd name="T27" fmla="*/ 17 h 109"/>
                <a:gd name="T28" fmla="*/ 104 w 120"/>
                <a:gd name="T29" fmla="*/ 22 h 109"/>
                <a:gd name="T30" fmla="*/ 109 w 120"/>
                <a:gd name="T31" fmla="*/ 26 h 109"/>
                <a:gd name="T32" fmla="*/ 115 w 120"/>
                <a:gd name="T33" fmla="*/ 39 h 109"/>
                <a:gd name="T34" fmla="*/ 118 w 120"/>
                <a:gd name="T35" fmla="*/ 46 h 109"/>
                <a:gd name="T36" fmla="*/ 118 w 120"/>
                <a:gd name="T37" fmla="*/ 51 h 109"/>
                <a:gd name="T38" fmla="*/ 120 w 120"/>
                <a:gd name="T39" fmla="*/ 55 h 109"/>
                <a:gd name="T40" fmla="*/ 118 w 120"/>
                <a:gd name="T41" fmla="*/ 60 h 109"/>
                <a:gd name="T42" fmla="*/ 120 w 120"/>
                <a:gd name="T43" fmla="*/ 62 h 109"/>
                <a:gd name="T44" fmla="*/ 118 w 120"/>
                <a:gd name="T45" fmla="*/ 67 h 109"/>
                <a:gd name="T46" fmla="*/ 116 w 120"/>
                <a:gd name="T47" fmla="*/ 72 h 109"/>
                <a:gd name="T48" fmla="*/ 115 w 120"/>
                <a:gd name="T49" fmla="*/ 77 h 109"/>
                <a:gd name="T50" fmla="*/ 113 w 120"/>
                <a:gd name="T51" fmla="*/ 82 h 109"/>
                <a:gd name="T52" fmla="*/ 109 w 120"/>
                <a:gd name="T53" fmla="*/ 85 h 109"/>
                <a:gd name="T54" fmla="*/ 108 w 120"/>
                <a:gd name="T55" fmla="*/ 89 h 109"/>
                <a:gd name="T56" fmla="*/ 103 w 120"/>
                <a:gd name="T57" fmla="*/ 91 h 109"/>
                <a:gd name="T58" fmla="*/ 101 w 120"/>
                <a:gd name="T59" fmla="*/ 94 h 109"/>
                <a:gd name="T60" fmla="*/ 96 w 120"/>
                <a:gd name="T61" fmla="*/ 97 h 109"/>
                <a:gd name="T62" fmla="*/ 86 w 120"/>
                <a:gd name="T63" fmla="*/ 103 h 109"/>
                <a:gd name="T64" fmla="*/ 74 w 120"/>
                <a:gd name="T65" fmla="*/ 106 h 109"/>
                <a:gd name="T66" fmla="*/ 67 w 120"/>
                <a:gd name="T67" fmla="*/ 108 h 109"/>
                <a:gd name="T68" fmla="*/ 63 w 120"/>
                <a:gd name="T69" fmla="*/ 109 h 109"/>
                <a:gd name="T70" fmla="*/ 58 w 120"/>
                <a:gd name="T71" fmla="*/ 108 h 109"/>
                <a:gd name="T72" fmla="*/ 57 w 120"/>
                <a:gd name="T73" fmla="*/ 109 h 109"/>
                <a:gd name="T74" fmla="*/ 53 w 120"/>
                <a:gd name="T75" fmla="*/ 108 h 109"/>
                <a:gd name="T76" fmla="*/ 50 w 120"/>
                <a:gd name="T77" fmla="*/ 106 h 109"/>
                <a:gd name="T78" fmla="*/ 45 w 120"/>
                <a:gd name="T79" fmla="*/ 106 h 109"/>
                <a:gd name="T80" fmla="*/ 40 w 120"/>
                <a:gd name="T81" fmla="*/ 104 h 109"/>
                <a:gd name="T82" fmla="*/ 34 w 120"/>
                <a:gd name="T83" fmla="*/ 103 h 109"/>
                <a:gd name="T84" fmla="*/ 31 w 120"/>
                <a:gd name="T85" fmla="*/ 99 h 109"/>
                <a:gd name="T86" fmla="*/ 24 w 120"/>
                <a:gd name="T87" fmla="*/ 97 h 109"/>
                <a:gd name="T88" fmla="*/ 22 w 120"/>
                <a:gd name="T89" fmla="*/ 94 h 109"/>
                <a:gd name="T90" fmla="*/ 17 w 120"/>
                <a:gd name="T91" fmla="*/ 91 h 109"/>
                <a:gd name="T92" fmla="*/ 14 w 120"/>
                <a:gd name="T93" fmla="*/ 87 h 109"/>
                <a:gd name="T94" fmla="*/ 9 w 120"/>
                <a:gd name="T95" fmla="*/ 82 h 109"/>
                <a:gd name="T96" fmla="*/ 4 w 120"/>
                <a:gd name="T97" fmla="*/ 68 h 109"/>
                <a:gd name="T98" fmla="*/ 2 w 120"/>
                <a:gd name="T99" fmla="*/ 62 h 109"/>
                <a:gd name="T100" fmla="*/ 0 w 120"/>
                <a:gd name="T101" fmla="*/ 58 h 109"/>
                <a:gd name="T102" fmla="*/ 0 w 120"/>
                <a:gd name="T103" fmla="*/ 53 h 109"/>
                <a:gd name="T104" fmla="*/ 0 w 120"/>
                <a:gd name="T105" fmla="*/ 48 h 109"/>
                <a:gd name="T106" fmla="*/ 0 w 120"/>
                <a:gd name="T107" fmla="*/ 43 h 109"/>
                <a:gd name="T108" fmla="*/ 2 w 120"/>
                <a:gd name="T109" fmla="*/ 39 h 109"/>
                <a:gd name="T110" fmla="*/ 2 w 120"/>
                <a:gd name="T111" fmla="*/ 34 h 109"/>
                <a:gd name="T112" fmla="*/ 4 w 120"/>
                <a:gd name="T113" fmla="*/ 31 h 109"/>
                <a:gd name="T114" fmla="*/ 7 w 120"/>
                <a:gd name="T115" fmla="*/ 26 h 109"/>
                <a:gd name="T116" fmla="*/ 11 w 120"/>
                <a:gd name="T117" fmla="*/ 22 h 109"/>
                <a:gd name="T118" fmla="*/ 14 w 120"/>
                <a:gd name="T119" fmla="*/ 19 h 109"/>
                <a:gd name="T120" fmla="*/ 16 w 120"/>
                <a:gd name="T121" fmla="*/ 16 h 109"/>
                <a:gd name="T122" fmla="*/ 21 w 120"/>
                <a:gd name="T123" fmla="*/ 12 h 109"/>
                <a:gd name="T124" fmla="*/ 26 w 120"/>
                <a:gd name="T125" fmla="*/ 7 h 1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0"/>
                <a:gd name="T190" fmla="*/ 0 h 109"/>
                <a:gd name="T191" fmla="*/ 120 w 120"/>
                <a:gd name="T192" fmla="*/ 109 h 1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0" h="109">
                  <a:moveTo>
                    <a:pt x="33" y="5"/>
                  </a:moveTo>
                  <a:lnTo>
                    <a:pt x="41" y="2"/>
                  </a:lnTo>
                  <a:lnTo>
                    <a:pt x="43" y="2"/>
                  </a:lnTo>
                  <a:lnTo>
                    <a:pt x="45" y="0"/>
                  </a:lnTo>
                  <a:lnTo>
                    <a:pt x="46" y="0"/>
                  </a:lnTo>
                  <a:lnTo>
                    <a:pt x="48" y="0"/>
                  </a:lnTo>
                  <a:lnTo>
                    <a:pt x="51" y="0"/>
                  </a:lnTo>
                  <a:lnTo>
                    <a:pt x="53" y="0"/>
                  </a:lnTo>
                  <a:lnTo>
                    <a:pt x="55" y="0"/>
                  </a:lnTo>
                  <a:lnTo>
                    <a:pt x="57" y="0"/>
                  </a:lnTo>
                  <a:lnTo>
                    <a:pt x="58" y="0"/>
                  </a:lnTo>
                  <a:lnTo>
                    <a:pt x="60" y="0"/>
                  </a:lnTo>
                  <a:lnTo>
                    <a:pt x="62" y="0"/>
                  </a:lnTo>
                  <a:lnTo>
                    <a:pt x="63" y="0"/>
                  </a:lnTo>
                  <a:lnTo>
                    <a:pt x="67" y="0"/>
                  </a:lnTo>
                  <a:lnTo>
                    <a:pt x="69" y="0"/>
                  </a:lnTo>
                  <a:lnTo>
                    <a:pt x="70" y="0"/>
                  </a:lnTo>
                  <a:lnTo>
                    <a:pt x="70" y="2"/>
                  </a:lnTo>
                  <a:lnTo>
                    <a:pt x="70" y="0"/>
                  </a:lnTo>
                  <a:lnTo>
                    <a:pt x="74" y="2"/>
                  </a:lnTo>
                  <a:lnTo>
                    <a:pt x="75" y="2"/>
                  </a:lnTo>
                  <a:lnTo>
                    <a:pt x="77" y="4"/>
                  </a:lnTo>
                  <a:lnTo>
                    <a:pt x="79" y="4"/>
                  </a:lnTo>
                  <a:lnTo>
                    <a:pt x="80" y="5"/>
                  </a:lnTo>
                  <a:lnTo>
                    <a:pt x="84" y="5"/>
                  </a:lnTo>
                  <a:lnTo>
                    <a:pt x="84" y="7"/>
                  </a:lnTo>
                  <a:lnTo>
                    <a:pt x="84" y="5"/>
                  </a:lnTo>
                  <a:lnTo>
                    <a:pt x="86" y="7"/>
                  </a:lnTo>
                  <a:lnTo>
                    <a:pt x="87" y="7"/>
                  </a:lnTo>
                  <a:lnTo>
                    <a:pt x="89" y="7"/>
                  </a:lnTo>
                  <a:lnTo>
                    <a:pt x="89" y="9"/>
                  </a:lnTo>
                  <a:lnTo>
                    <a:pt x="91" y="9"/>
                  </a:lnTo>
                  <a:lnTo>
                    <a:pt x="91" y="10"/>
                  </a:lnTo>
                  <a:lnTo>
                    <a:pt x="92" y="10"/>
                  </a:lnTo>
                  <a:lnTo>
                    <a:pt x="94" y="10"/>
                  </a:lnTo>
                  <a:lnTo>
                    <a:pt x="94" y="12"/>
                  </a:lnTo>
                  <a:lnTo>
                    <a:pt x="96" y="12"/>
                  </a:lnTo>
                  <a:lnTo>
                    <a:pt x="96" y="14"/>
                  </a:lnTo>
                  <a:lnTo>
                    <a:pt x="97" y="14"/>
                  </a:lnTo>
                  <a:lnTo>
                    <a:pt x="97" y="16"/>
                  </a:lnTo>
                  <a:lnTo>
                    <a:pt x="99" y="16"/>
                  </a:lnTo>
                  <a:lnTo>
                    <a:pt x="99" y="17"/>
                  </a:lnTo>
                  <a:lnTo>
                    <a:pt x="101" y="17"/>
                  </a:lnTo>
                  <a:lnTo>
                    <a:pt x="103" y="19"/>
                  </a:lnTo>
                  <a:lnTo>
                    <a:pt x="104" y="22"/>
                  </a:lnTo>
                  <a:lnTo>
                    <a:pt x="106" y="22"/>
                  </a:lnTo>
                  <a:lnTo>
                    <a:pt x="108" y="26"/>
                  </a:lnTo>
                  <a:lnTo>
                    <a:pt x="109" y="26"/>
                  </a:lnTo>
                  <a:lnTo>
                    <a:pt x="113" y="31"/>
                  </a:lnTo>
                  <a:lnTo>
                    <a:pt x="115" y="38"/>
                  </a:lnTo>
                  <a:lnTo>
                    <a:pt x="115" y="39"/>
                  </a:lnTo>
                  <a:lnTo>
                    <a:pt x="118" y="43"/>
                  </a:lnTo>
                  <a:lnTo>
                    <a:pt x="116" y="45"/>
                  </a:lnTo>
                  <a:lnTo>
                    <a:pt x="118" y="46"/>
                  </a:lnTo>
                  <a:lnTo>
                    <a:pt x="118" y="48"/>
                  </a:lnTo>
                  <a:lnTo>
                    <a:pt x="118" y="50"/>
                  </a:lnTo>
                  <a:lnTo>
                    <a:pt x="118" y="51"/>
                  </a:lnTo>
                  <a:lnTo>
                    <a:pt x="120" y="51"/>
                  </a:lnTo>
                  <a:lnTo>
                    <a:pt x="118" y="53"/>
                  </a:lnTo>
                  <a:lnTo>
                    <a:pt x="120" y="55"/>
                  </a:lnTo>
                  <a:lnTo>
                    <a:pt x="120" y="57"/>
                  </a:lnTo>
                  <a:lnTo>
                    <a:pt x="120" y="58"/>
                  </a:lnTo>
                  <a:lnTo>
                    <a:pt x="118" y="60"/>
                  </a:lnTo>
                  <a:lnTo>
                    <a:pt x="120" y="60"/>
                  </a:lnTo>
                  <a:lnTo>
                    <a:pt x="118" y="62"/>
                  </a:lnTo>
                  <a:lnTo>
                    <a:pt x="120" y="62"/>
                  </a:lnTo>
                  <a:lnTo>
                    <a:pt x="118" y="63"/>
                  </a:lnTo>
                  <a:lnTo>
                    <a:pt x="118" y="65"/>
                  </a:lnTo>
                  <a:lnTo>
                    <a:pt x="118" y="67"/>
                  </a:lnTo>
                  <a:lnTo>
                    <a:pt x="118" y="68"/>
                  </a:lnTo>
                  <a:lnTo>
                    <a:pt x="116" y="70"/>
                  </a:lnTo>
                  <a:lnTo>
                    <a:pt x="116" y="72"/>
                  </a:lnTo>
                  <a:lnTo>
                    <a:pt x="116" y="74"/>
                  </a:lnTo>
                  <a:lnTo>
                    <a:pt x="115" y="74"/>
                  </a:lnTo>
                  <a:lnTo>
                    <a:pt x="115" y="77"/>
                  </a:lnTo>
                  <a:lnTo>
                    <a:pt x="115" y="79"/>
                  </a:lnTo>
                  <a:lnTo>
                    <a:pt x="113" y="79"/>
                  </a:lnTo>
                  <a:lnTo>
                    <a:pt x="113" y="82"/>
                  </a:lnTo>
                  <a:lnTo>
                    <a:pt x="111" y="82"/>
                  </a:lnTo>
                  <a:lnTo>
                    <a:pt x="109" y="82"/>
                  </a:lnTo>
                  <a:lnTo>
                    <a:pt x="109" y="85"/>
                  </a:lnTo>
                  <a:lnTo>
                    <a:pt x="109" y="87"/>
                  </a:lnTo>
                  <a:lnTo>
                    <a:pt x="108" y="87"/>
                  </a:lnTo>
                  <a:lnTo>
                    <a:pt x="108" y="89"/>
                  </a:lnTo>
                  <a:lnTo>
                    <a:pt x="106" y="89"/>
                  </a:lnTo>
                  <a:lnTo>
                    <a:pt x="104" y="91"/>
                  </a:lnTo>
                  <a:lnTo>
                    <a:pt x="103" y="91"/>
                  </a:lnTo>
                  <a:lnTo>
                    <a:pt x="103" y="92"/>
                  </a:lnTo>
                  <a:lnTo>
                    <a:pt x="101" y="92"/>
                  </a:lnTo>
                  <a:lnTo>
                    <a:pt x="101" y="94"/>
                  </a:lnTo>
                  <a:lnTo>
                    <a:pt x="99" y="94"/>
                  </a:lnTo>
                  <a:lnTo>
                    <a:pt x="97" y="97"/>
                  </a:lnTo>
                  <a:lnTo>
                    <a:pt x="96" y="97"/>
                  </a:lnTo>
                  <a:lnTo>
                    <a:pt x="94" y="99"/>
                  </a:lnTo>
                  <a:lnTo>
                    <a:pt x="94" y="101"/>
                  </a:lnTo>
                  <a:lnTo>
                    <a:pt x="86" y="103"/>
                  </a:lnTo>
                  <a:lnTo>
                    <a:pt x="77" y="106"/>
                  </a:lnTo>
                  <a:lnTo>
                    <a:pt x="74" y="108"/>
                  </a:lnTo>
                  <a:lnTo>
                    <a:pt x="74" y="106"/>
                  </a:lnTo>
                  <a:lnTo>
                    <a:pt x="70" y="108"/>
                  </a:lnTo>
                  <a:lnTo>
                    <a:pt x="69" y="108"/>
                  </a:lnTo>
                  <a:lnTo>
                    <a:pt x="67" y="108"/>
                  </a:lnTo>
                  <a:lnTo>
                    <a:pt x="65" y="109"/>
                  </a:lnTo>
                  <a:lnTo>
                    <a:pt x="63" y="108"/>
                  </a:lnTo>
                  <a:lnTo>
                    <a:pt x="63" y="109"/>
                  </a:lnTo>
                  <a:lnTo>
                    <a:pt x="62" y="108"/>
                  </a:lnTo>
                  <a:lnTo>
                    <a:pt x="60" y="109"/>
                  </a:lnTo>
                  <a:lnTo>
                    <a:pt x="58" y="108"/>
                  </a:lnTo>
                  <a:lnTo>
                    <a:pt x="58" y="109"/>
                  </a:lnTo>
                  <a:lnTo>
                    <a:pt x="58" y="108"/>
                  </a:lnTo>
                  <a:lnTo>
                    <a:pt x="57" y="109"/>
                  </a:lnTo>
                  <a:lnTo>
                    <a:pt x="55" y="108"/>
                  </a:lnTo>
                  <a:lnTo>
                    <a:pt x="55" y="109"/>
                  </a:lnTo>
                  <a:lnTo>
                    <a:pt x="53" y="108"/>
                  </a:lnTo>
                  <a:lnTo>
                    <a:pt x="51" y="108"/>
                  </a:lnTo>
                  <a:lnTo>
                    <a:pt x="50" y="108"/>
                  </a:lnTo>
                  <a:lnTo>
                    <a:pt x="50" y="106"/>
                  </a:lnTo>
                  <a:lnTo>
                    <a:pt x="48" y="106"/>
                  </a:lnTo>
                  <a:lnTo>
                    <a:pt x="46" y="106"/>
                  </a:lnTo>
                  <a:lnTo>
                    <a:pt x="45" y="106"/>
                  </a:lnTo>
                  <a:lnTo>
                    <a:pt x="45" y="104"/>
                  </a:lnTo>
                  <a:lnTo>
                    <a:pt x="41" y="104"/>
                  </a:lnTo>
                  <a:lnTo>
                    <a:pt x="40" y="104"/>
                  </a:lnTo>
                  <a:lnTo>
                    <a:pt x="38" y="104"/>
                  </a:lnTo>
                  <a:lnTo>
                    <a:pt x="36" y="103"/>
                  </a:lnTo>
                  <a:lnTo>
                    <a:pt x="34" y="103"/>
                  </a:lnTo>
                  <a:lnTo>
                    <a:pt x="33" y="101"/>
                  </a:lnTo>
                  <a:lnTo>
                    <a:pt x="31" y="101"/>
                  </a:lnTo>
                  <a:lnTo>
                    <a:pt x="31" y="99"/>
                  </a:lnTo>
                  <a:lnTo>
                    <a:pt x="28" y="99"/>
                  </a:lnTo>
                  <a:lnTo>
                    <a:pt x="26" y="97"/>
                  </a:lnTo>
                  <a:lnTo>
                    <a:pt x="24" y="97"/>
                  </a:lnTo>
                  <a:lnTo>
                    <a:pt x="24" y="96"/>
                  </a:lnTo>
                  <a:lnTo>
                    <a:pt x="24" y="94"/>
                  </a:lnTo>
                  <a:lnTo>
                    <a:pt x="22" y="94"/>
                  </a:lnTo>
                  <a:lnTo>
                    <a:pt x="21" y="92"/>
                  </a:lnTo>
                  <a:lnTo>
                    <a:pt x="19" y="92"/>
                  </a:lnTo>
                  <a:lnTo>
                    <a:pt x="17" y="91"/>
                  </a:lnTo>
                  <a:lnTo>
                    <a:pt x="17" y="89"/>
                  </a:lnTo>
                  <a:lnTo>
                    <a:pt x="16" y="89"/>
                  </a:lnTo>
                  <a:lnTo>
                    <a:pt x="14" y="87"/>
                  </a:lnTo>
                  <a:lnTo>
                    <a:pt x="14" y="85"/>
                  </a:lnTo>
                  <a:lnTo>
                    <a:pt x="11" y="82"/>
                  </a:lnTo>
                  <a:lnTo>
                    <a:pt x="9" y="82"/>
                  </a:lnTo>
                  <a:lnTo>
                    <a:pt x="7" y="75"/>
                  </a:lnTo>
                  <a:lnTo>
                    <a:pt x="2" y="70"/>
                  </a:lnTo>
                  <a:lnTo>
                    <a:pt x="4" y="68"/>
                  </a:lnTo>
                  <a:lnTo>
                    <a:pt x="2" y="65"/>
                  </a:lnTo>
                  <a:lnTo>
                    <a:pt x="2" y="63"/>
                  </a:lnTo>
                  <a:lnTo>
                    <a:pt x="2" y="62"/>
                  </a:lnTo>
                  <a:lnTo>
                    <a:pt x="2" y="60"/>
                  </a:lnTo>
                  <a:lnTo>
                    <a:pt x="0" y="60"/>
                  </a:lnTo>
                  <a:lnTo>
                    <a:pt x="0" y="58"/>
                  </a:lnTo>
                  <a:lnTo>
                    <a:pt x="0" y="57"/>
                  </a:lnTo>
                  <a:lnTo>
                    <a:pt x="0" y="55"/>
                  </a:lnTo>
                  <a:lnTo>
                    <a:pt x="0" y="53"/>
                  </a:lnTo>
                  <a:lnTo>
                    <a:pt x="0" y="51"/>
                  </a:lnTo>
                  <a:lnTo>
                    <a:pt x="0" y="50"/>
                  </a:lnTo>
                  <a:lnTo>
                    <a:pt x="0" y="48"/>
                  </a:lnTo>
                  <a:lnTo>
                    <a:pt x="0" y="46"/>
                  </a:lnTo>
                  <a:lnTo>
                    <a:pt x="2" y="45"/>
                  </a:lnTo>
                  <a:lnTo>
                    <a:pt x="0" y="43"/>
                  </a:lnTo>
                  <a:lnTo>
                    <a:pt x="2" y="43"/>
                  </a:lnTo>
                  <a:lnTo>
                    <a:pt x="0" y="41"/>
                  </a:lnTo>
                  <a:lnTo>
                    <a:pt x="2" y="39"/>
                  </a:lnTo>
                  <a:lnTo>
                    <a:pt x="2" y="38"/>
                  </a:lnTo>
                  <a:lnTo>
                    <a:pt x="2" y="36"/>
                  </a:lnTo>
                  <a:lnTo>
                    <a:pt x="2" y="34"/>
                  </a:lnTo>
                  <a:lnTo>
                    <a:pt x="4" y="34"/>
                  </a:lnTo>
                  <a:lnTo>
                    <a:pt x="5" y="31"/>
                  </a:lnTo>
                  <a:lnTo>
                    <a:pt x="4" y="31"/>
                  </a:lnTo>
                  <a:lnTo>
                    <a:pt x="5" y="31"/>
                  </a:lnTo>
                  <a:lnTo>
                    <a:pt x="7" y="28"/>
                  </a:lnTo>
                  <a:lnTo>
                    <a:pt x="7" y="26"/>
                  </a:lnTo>
                  <a:lnTo>
                    <a:pt x="7" y="24"/>
                  </a:lnTo>
                  <a:lnTo>
                    <a:pt x="9" y="22"/>
                  </a:lnTo>
                  <a:lnTo>
                    <a:pt x="11" y="22"/>
                  </a:lnTo>
                  <a:lnTo>
                    <a:pt x="11" y="21"/>
                  </a:lnTo>
                  <a:lnTo>
                    <a:pt x="12" y="21"/>
                  </a:lnTo>
                  <a:lnTo>
                    <a:pt x="14" y="19"/>
                  </a:lnTo>
                  <a:lnTo>
                    <a:pt x="14" y="17"/>
                  </a:lnTo>
                  <a:lnTo>
                    <a:pt x="16" y="17"/>
                  </a:lnTo>
                  <a:lnTo>
                    <a:pt x="16" y="16"/>
                  </a:lnTo>
                  <a:lnTo>
                    <a:pt x="19" y="14"/>
                  </a:lnTo>
                  <a:lnTo>
                    <a:pt x="19" y="12"/>
                  </a:lnTo>
                  <a:lnTo>
                    <a:pt x="21" y="12"/>
                  </a:lnTo>
                  <a:lnTo>
                    <a:pt x="22" y="10"/>
                  </a:lnTo>
                  <a:lnTo>
                    <a:pt x="26" y="9"/>
                  </a:lnTo>
                  <a:lnTo>
                    <a:pt x="26" y="7"/>
                  </a:lnTo>
                  <a:lnTo>
                    <a:pt x="33" y="5"/>
                  </a:lnTo>
                  <a:close/>
                </a:path>
              </a:pathLst>
            </a:custGeom>
            <a:solidFill>
              <a:srgbClr val="808080"/>
            </a:solidFill>
            <a:ln w="9525">
              <a:noFill/>
              <a:round/>
              <a:headEnd/>
              <a:tailEnd/>
            </a:ln>
          </p:spPr>
          <p:txBody>
            <a:bodyPr/>
            <a:lstStyle/>
            <a:p>
              <a:endParaRPr lang="en-US"/>
            </a:p>
          </p:txBody>
        </p:sp>
        <p:sp>
          <p:nvSpPr>
            <p:cNvPr id="721" name="Freeform 2892"/>
            <p:cNvSpPr>
              <a:spLocks/>
            </p:cNvSpPr>
            <p:nvPr/>
          </p:nvSpPr>
          <p:spPr bwMode="auto">
            <a:xfrm>
              <a:off x="2562" y="2872"/>
              <a:ext cx="119" cy="110"/>
            </a:xfrm>
            <a:custGeom>
              <a:avLst/>
              <a:gdLst>
                <a:gd name="T0" fmla="*/ 42 w 119"/>
                <a:gd name="T1" fmla="*/ 2 h 110"/>
                <a:gd name="T2" fmla="*/ 47 w 119"/>
                <a:gd name="T3" fmla="*/ 0 h 110"/>
                <a:gd name="T4" fmla="*/ 53 w 119"/>
                <a:gd name="T5" fmla="*/ 2 h 110"/>
                <a:gd name="T6" fmla="*/ 58 w 119"/>
                <a:gd name="T7" fmla="*/ 0 h 110"/>
                <a:gd name="T8" fmla="*/ 63 w 119"/>
                <a:gd name="T9" fmla="*/ 0 h 110"/>
                <a:gd name="T10" fmla="*/ 68 w 119"/>
                <a:gd name="T11" fmla="*/ 2 h 110"/>
                <a:gd name="T12" fmla="*/ 75 w 119"/>
                <a:gd name="T13" fmla="*/ 4 h 110"/>
                <a:gd name="T14" fmla="*/ 80 w 119"/>
                <a:gd name="T15" fmla="*/ 6 h 110"/>
                <a:gd name="T16" fmla="*/ 85 w 119"/>
                <a:gd name="T17" fmla="*/ 6 h 110"/>
                <a:gd name="T18" fmla="*/ 88 w 119"/>
                <a:gd name="T19" fmla="*/ 9 h 110"/>
                <a:gd name="T20" fmla="*/ 93 w 119"/>
                <a:gd name="T21" fmla="*/ 12 h 110"/>
                <a:gd name="T22" fmla="*/ 99 w 119"/>
                <a:gd name="T23" fmla="*/ 16 h 110"/>
                <a:gd name="T24" fmla="*/ 102 w 119"/>
                <a:gd name="T25" fmla="*/ 21 h 110"/>
                <a:gd name="T26" fmla="*/ 107 w 119"/>
                <a:gd name="T27" fmla="*/ 26 h 110"/>
                <a:gd name="T28" fmla="*/ 114 w 119"/>
                <a:gd name="T29" fmla="*/ 40 h 110"/>
                <a:gd name="T30" fmla="*/ 117 w 119"/>
                <a:gd name="T31" fmla="*/ 46 h 110"/>
                <a:gd name="T32" fmla="*/ 117 w 119"/>
                <a:gd name="T33" fmla="*/ 52 h 110"/>
                <a:gd name="T34" fmla="*/ 119 w 119"/>
                <a:gd name="T35" fmla="*/ 55 h 110"/>
                <a:gd name="T36" fmla="*/ 117 w 119"/>
                <a:gd name="T37" fmla="*/ 60 h 110"/>
                <a:gd name="T38" fmla="*/ 119 w 119"/>
                <a:gd name="T39" fmla="*/ 62 h 110"/>
                <a:gd name="T40" fmla="*/ 117 w 119"/>
                <a:gd name="T41" fmla="*/ 69 h 110"/>
                <a:gd name="T42" fmla="*/ 116 w 119"/>
                <a:gd name="T43" fmla="*/ 74 h 110"/>
                <a:gd name="T44" fmla="*/ 114 w 119"/>
                <a:gd name="T45" fmla="*/ 79 h 110"/>
                <a:gd name="T46" fmla="*/ 111 w 119"/>
                <a:gd name="T47" fmla="*/ 82 h 110"/>
                <a:gd name="T48" fmla="*/ 109 w 119"/>
                <a:gd name="T49" fmla="*/ 86 h 110"/>
                <a:gd name="T50" fmla="*/ 105 w 119"/>
                <a:gd name="T51" fmla="*/ 89 h 110"/>
                <a:gd name="T52" fmla="*/ 104 w 119"/>
                <a:gd name="T53" fmla="*/ 93 h 110"/>
                <a:gd name="T54" fmla="*/ 100 w 119"/>
                <a:gd name="T55" fmla="*/ 96 h 110"/>
                <a:gd name="T56" fmla="*/ 97 w 119"/>
                <a:gd name="T57" fmla="*/ 98 h 110"/>
                <a:gd name="T58" fmla="*/ 85 w 119"/>
                <a:gd name="T59" fmla="*/ 103 h 110"/>
                <a:gd name="T60" fmla="*/ 73 w 119"/>
                <a:gd name="T61" fmla="*/ 108 h 110"/>
                <a:gd name="T62" fmla="*/ 66 w 119"/>
                <a:gd name="T63" fmla="*/ 108 h 110"/>
                <a:gd name="T64" fmla="*/ 63 w 119"/>
                <a:gd name="T65" fmla="*/ 110 h 110"/>
                <a:gd name="T66" fmla="*/ 59 w 119"/>
                <a:gd name="T67" fmla="*/ 108 h 110"/>
                <a:gd name="T68" fmla="*/ 56 w 119"/>
                <a:gd name="T69" fmla="*/ 110 h 110"/>
                <a:gd name="T70" fmla="*/ 53 w 119"/>
                <a:gd name="T71" fmla="*/ 108 h 110"/>
                <a:gd name="T72" fmla="*/ 47 w 119"/>
                <a:gd name="T73" fmla="*/ 108 h 110"/>
                <a:gd name="T74" fmla="*/ 44 w 119"/>
                <a:gd name="T75" fmla="*/ 106 h 110"/>
                <a:gd name="T76" fmla="*/ 39 w 119"/>
                <a:gd name="T77" fmla="*/ 104 h 110"/>
                <a:gd name="T78" fmla="*/ 32 w 119"/>
                <a:gd name="T79" fmla="*/ 103 h 110"/>
                <a:gd name="T80" fmla="*/ 27 w 119"/>
                <a:gd name="T81" fmla="*/ 99 h 110"/>
                <a:gd name="T82" fmla="*/ 24 w 119"/>
                <a:gd name="T83" fmla="*/ 96 h 110"/>
                <a:gd name="T84" fmla="*/ 18 w 119"/>
                <a:gd name="T85" fmla="*/ 93 h 110"/>
                <a:gd name="T86" fmla="*/ 15 w 119"/>
                <a:gd name="T87" fmla="*/ 87 h 110"/>
                <a:gd name="T88" fmla="*/ 7 w 119"/>
                <a:gd name="T89" fmla="*/ 77 h 110"/>
                <a:gd name="T90" fmla="*/ 1 w 119"/>
                <a:gd name="T91" fmla="*/ 65 h 110"/>
                <a:gd name="T92" fmla="*/ 0 w 119"/>
                <a:gd name="T93" fmla="*/ 60 h 110"/>
                <a:gd name="T94" fmla="*/ 0 w 119"/>
                <a:gd name="T95" fmla="*/ 55 h 110"/>
                <a:gd name="T96" fmla="*/ 0 w 119"/>
                <a:gd name="T97" fmla="*/ 50 h 110"/>
                <a:gd name="T98" fmla="*/ 1 w 119"/>
                <a:gd name="T99" fmla="*/ 45 h 110"/>
                <a:gd name="T100" fmla="*/ 0 w 119"/>
                <a:gd name="T101" fmla="*/ 43 h 110"/>
                <a:gd name="T102" fmla="*/ 3 w 119"/>
                <a:gd name="T103" fmla="*/ 38 h 110"/>
                <a:gd name="T104" fmla="*/ 5 w 119"/>
                <a:gd name="T105" fmla="*/ 33 h 110"/>
                <a:gd name="T106" fmla="*/ 7 w 119"/>
                <a:gd name="T107" fmla="*/ 28 h 110"/>
                <a:gd name="T108" fmla="*/ 8 w 119"/>
                <a:gd name="T109" fmla="*/ 26 h 110"/>
                <a:gd name="T110" fmla="*/ 12 w 119"/>
                <a:gd name="T111" fmla="*/ 21 h 110"/>
                <a:gd name="T112" fmla="*/ 15 w 119"/>
                <a:gd name="T113" fmla="*/ 19 h 110"/>
                <a:gd name="T114" fmla="*/ 18 w 119"/>
                <a:gd name="T115" fmla="*/ 16 h 110"/>
                <a:gd name="T116" fmla="*/ 22 w 119"/>
                <a:gd name="T117" fmla="*/ 12 h 110"/>
                <a:gd name="T118" fmla="*/ 25 w 119"/>
                <a:gd name="T119" fmla="*/ 9 h 1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
                <a:gd name="T181" fmla="*/ 0 h 110"/>
                <a:gd name="T182" fmla="*/ 119 w 119"/>
                <a:gd name="T183" fmla="*/ 110 h 1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 h="110">
                  <a:moveTo>
                    <a:pt x="34" y="6"/>
                  </a:moveTo>
                  <a:lnTo>
                    <a:pt x="41" y="2"/>
                  </a:lnTo>
                  <a:lnTo>
                    <a:pt x="42" y="2"/>
                  </a:lnTo>
                  <a:lnTo>
                    <a:pt x="44" y="2"/>
                  </a:lnTo>
                  <a:lnTo>
                    <a:pt x="46" y="2"/>
                  </a:lnTo>
                  <a:lnTo>
                    <a:pt x="47" y="0"/>
                  </a:lnTo>
                  <a:lnTo>
                    <a:pt x="47" y="2"/>
                  </a:lnTo>
                  <a:lnTo>
                    <a:pt x="51" y="0"/>
                  </a:lnTo>
                  <a:lnTo>
                    <a:pt x="53" y="2"/>
                  </a:lnTo>
                  <a:lnTo>
                    <a:pt x="54" y="0"/>
                  </a:lnTo>
                  <a:lnTo>
                    <a:pt x="56" y="0"/>
                  </a:lnTo>
                  <a:lnTo>
                    <a:pt x="58" y="0"/>
                  </a:lnTo>
                  <a:lnTo>
                    <a:pt x="59" y="0"/>
                  </a:lnTo>
                  <a:lnTo>
                    <a:pt x="61" y="0"/>
                  </a:lnTo>
                  <a:lnTo>
                    <a:pt x="63" y="0"/>
                  </a:lnTo>
                  <a:lnTo>
                    <a:pt x="64" y="0"/>
                  </a:lnTo>
                  <a:lnTo>
                    <a:pt x="66" y="2"/>
                  </a:lnTo>
                  <a:lnTo>
                    <a:pt x="68" y="2"/>
                  </a:lnTo>
                  <a:lnTo>
                    <a:pt x="70" y="2"/>
                  </a:lnTo>
                  <a:lnTo>
                    <a:pt x="73" y="2"/>
                  </a:lnTo>
                  <a:lnTo>
                    <a:pt x="75" y="4"/>
                  </a:lnTo>
                  <a:lnTo>
                    <a:pt x="78" y="4"/>
                  </a:lnTo>
                  <a:lnTo>
                    <a:pt x="80" y="4"/>
                  </a:lnTo>
                  <a:lnTo>
                    <a:pt x="80" y="6"/>
                  </a:lnTo>
                  <a:lnTo>
                    <a:pt x="83" y="6"/>
                  </a:lnTo>
                  <a:lnTo>
                    <a:pt x="83" y="7"/>
                  </a:lnTo>
                  <a:lnTo>
                    <a:pt x="85" y="6"/>
                  </a:lnTo>
                  <a:lnTo>
                    <a:pt x="85" y="7"/>
                  </a:lnTo>
                  <a:lnTo>
                    <a:pt x="87" y="9"/>
                  </a:lnTo>
                  <a:lnTo>
                    <a:pt x="88" y="9"/>
                  </a:lnTo>
                  <a:lnTo>
                    <a:pt x="90" y="11"/>
                  </a:lnTo>
                  <a:lnTo>
                    <a:pt x="92" y="11"/>
                  </a:lnTo>
                  <a:lnTo>
                    <a:pt x="93" y="12"/>
                  </a:lnTo>
                  <a:lnTo>
                    <a:pt x="95" y="14"/>
                  </a:lnTo>
                  <a:lnTo>
                    <a:pt x="97" y="14"/>
                  </a:lnTo>
                  <a:lnTo>
                    <a:pt x="99" y="16"/>
                  </a:lnTo>
                  <a:lnTo>
                    <a:pt x="99" y="17"/>
                  </a:lnTo>
                  <a:lnTo>
                    <a:pt x="100" y="17"/>
                  </a:lnTo>
                  <a:lnTo>
                    <a:pt x="102" y="21"/>
                  </a:lnTo>
                  <a:lnTo>
                    <a:pt x="104" y="21"/>
                  </a:lnTo>
                  <a:lnTo>
                    <a:pt x="105" y="23"/>
                  </a:lnTo>
                  <a:lnTo>
                    <a:pt x="107" y="26"/>
                  </a:lnTo>
                  <a:lnTo>
                    <a:pt x="109" y="28"/>
                  </a:lnTo>
                  <a:lnTo>
                    <a:pt x="112" y="33"/>
                  </a:lnTo>
                  <a:lnTo>
                    <a:pt x="114" y="40"/>
                  </a:lnTo>
                  <a:lnTo>
                    <a:pt x="117" y="43"/>
                  </a:lnTo>
                  <a:lnTo>
                    <a:pt x="116" y="45"/>
                  </a:lnTo>
                  <a:lnTo>
                    <a:pt x="117" y="46"/>
                  </a:lnTo>
                  <a:lnTo>
                    <a:pt x="117" y="48"/>
                  </a:lnTo>
                  <a:lnTo>
                    <a:pt x="117" y="50"/>
                  </a:lnTo>
                  <a:lnTo>
                    <a:pt x="117" y="52"/>
                  </a:lnTo>
                  <a:lnTo>
                    <a:pt x="119" y="53"/>
                  </a:lnTo>
                  <a:lnTo>
                    <a:pt x="117" y="53"/>
                  </a:lnTo>
                  <a:lnTo>
                    <a:pt x="119" y="55"/>
                  </a:lnTo>
                  <a:lnTo>
                    <a:pt x="119" y="57"/>
                  </a:lnTo>
                  <a:lnTo>
                    <a:pt x="119" y="58"/>
                  </a:lnTo>
                  <a:lnTo>
                    <a:pt x="117" y="60"/>
                  </a:lnTo>
                  <a:lnTo>
                    <a:pt x="119" y="62"/>
                  </a:lnTo>
                  <a:lnTo>
                    <a:pt x="117" y="62"/>
                  </a:lnTo>
                  <a:lnTo>
                    <a:pt x="119" y="62"/>
                  </a:lnTo>
                  <a:lnTo>
                    <a:pt x="117" y="65"/>
                  </a:lnTo>
                  <a:lnTo>
                    <a:pt x="117" y="67"/>
                  </a:lnTo>
                  <a:lnTo>
                    <a:pt x="117" y="69"/>
                  </a:lnTo>
                  <a:lnTo>
                    <a:pt x="116" y="70"/>
                  </a:lnTo>
                  <a:lnTo>
                    <a:pt x="116" y="72"/>
                  </a:lnTo>
                  <a:lnTo>
                    <a:pt x="116" y="74"/>
                  </a:lnTo>
                  <a:lnTo>
                    <a:pt x="114" y="74"/>
                  </a:lnTo>
                  <a:lnTo>
                    <a:pt x="114" y="77"/>
                  </a:lnTo>
                  <a:lnTo>
                    <a:pt x="114" y="79"/>
                  </a:lnTo>
                  <a:lnTo>
                    <a:pt x="112" y="79"/>
                  </a:lnTo>
                  <a:lnTo>
                    <a:pt x="112" y="82"/>
                  </a:lnTo>
                  <a:lnTo>
                    <a:pt x="111" y="82"/>
                  </a:lnTo>
                  <a:lnTo>
                    <a:pt x="111" y="84"/>
                  </a:lnTo>
                  <a:lnTo>
                    <a:pt x="111" y="86"/>
                  </a:lnTo>
                  <a:lnTo>
                    <a:pt x="109" y="86"/>
                  </a:lnTo>
                  <a:lnTo>
                    <a:pt x="109" y="87"/>
                  </a:lnTo>
                  <a:lnTo>
                    <a:pt x="107" y="89"/>
                  </a:lnTo>
                  <a:lnTo>
                    <a:pt x="105" y="89"/>
                  </a:lnTo>
                  <a:lnTo>
                    <a:pt x="105" y="91"/>
                  </a:lnTo>
                  <a:lnTo>
                    <a:pt x="105" y="93"/>
                  </a:lnTo>
                  <a:lnTo>
                    <a:pt x="104" y="93"/>
                  </a:lnTo>
                  <a:lnTo>
                    <a:pt x="104" y="94"/>
                  </a:lnTo>
                  <a:lnTo>
                    <a:pt x="100" y="94"/>
                  </a:lnTo>
                  <a:lnTo>
                    <a:pt x="100" y="96"/>
                  </a:lnTo>
                  <a:lnTo>
                    <a:pt x="99" y="96"/>
                  </a:lnTo>
                  <a:lnTo>
                    <a:pt x="99" y="98"/>
                  </a:lnTo>
                  <a:lnTo>
                    <a:pt x="97" y="98"/>
                  </a:lnTo>
                  <a:lnTo>
                    <a:pt x="95" y="98"/>
                  </a:lnTo>
                  <a:lnTo>
                    <a:pt x="93" y="101"/>
                  </a:lnTo>
                  <a:lnTo>
                    <a:pt x="85" y="103"/>
                  </a:lnTo>
                  <a:lnTo>
                    <a:pt x="78" y="108"/>
                  </a:lnTo>
                  <a:lnTo>
                    <a:pt x="76" y="106"/>
                  </a:lnTo>
                  <a:lnTo>
                    <a:pt x="73" y="108"/>
                  </a:lnTo>
                  <a:lnTo>
                    <a:pt x="70" y="108"/>
                  </a:lnTo>
                  <a:lnTo>
                    <a:pt x="68" y="108"/>
                  </a:lnTo>
                  <a:lnTo>
                    <a:pt x="66" y="108"/>
                  </a:lnTo>
                  <a:lnTo>
                    <a:pt x="64" y="110"/>
                  </a:lnTo>
                  <a:lnTo>
                    <a:pt x="64" y="108"/>
                  </a:lnTo>
                  <a:lnTo>
                    <a:pt x="63" y="110"/>
                  </a:lnTo>
                  <a:lnTo>
                    <a:pt x="61" y="108"/>
                  </a:lnTo>
                  <a:lnTo>
                    <a:pt x="59" y="110"/>
                  </a:lnTo>
                  <a:lnTo>
                    <a:pt x="59" y="108"/>
                  </a:lnTo>
                  <a:lnTo>
                    <a:pt x="59" y="110"/>
                  </a:lnTo>
                  <a:lnTo>
                    <a:pt x="58" y="108"/>
                  </a:lnTo>
                  <a:lnTo>
                    <a:pt x="56" y="110"/>
                  </a:lnTo>
                  <a:lnTo>
                    <a:pt x="54" y="108"/>
                  </a:lnTo>
                  <a:lnTo>
                    <a:pt x="54" y="110"/>
                  </a:lnTo>
                  <a:lnTo>
                    <a:pt x="53" y="108"/>
                  </a:lnTo>
                  <a:lnTo>
                    <a:pt x="51" y="108"/>
                  </a:lnTo>
                  <a:lnTo>
                    <a:pt x="49" y="108"/>
                  </a:lnTo>
                  <a:lnTo>
                    <a:pt x="47" y="108"/>
                  </a:lnTo>
                  <a:lnTo>
                    <a:pt x="46" y="106"/>
                  </a:lnTo>
                  <a:lnTo>
                    <a:pt x="44" y="108"/>
                  </a:lnTo>
                  <a:lnTo>
                    <a:pt x="44" y="106"/>
                  </a:lnTo>
                  <a:lnTo>
                    <a:pt x="41" y="104"/>
                  </a:lnTo>
                  <a:lnTo>
                    <a:pt x="41" y="106"/>
                  </a:lnTo>
                  <a:lnTo>
                    <a:pt x="39" y="104"/>
                  </a:lnTo>
                  <a:lnTo>
                    <a:pt x="35" y="103"/>
                  </a:lnTo>
                  <a:lnTo>
                    <a:pt x="34" y="103"/>
                  </a:lnTo>
                  <a:lnTo>
                    <a:pt x="32" y="103"/>
                  </a:lnTo>
                  <a:lnTo>
                    <a:pt x="30" y="101"/>
                  </a:lnTo>
                  <a:lnTo>
                    <a:pt x="29" y="99"/>
                  </a:lnTo>
                  <a:lnTo>
                    <a:pt x="27" y="99"/>
                  </a:lnTo>
                  <a:lnTo>
                    <a:pt x="25" y="98"/>
                  </a:lnTo>
                  <a:lnTo>
                    <a:pt x="24" y="98"/>
                  </a:lnTo>
                  <a:lnTo>
                    <a:pt x="24" y="96"/>
                  </a:lnTo>
                  <a:lnTo>
                    <a:pt x="22" y="94"/>
                  </a:lnTo>
                  <a:lnTo>
                    <a:pt x="20" y="94"/>
                  </a:lnTo>
                  <a:lnTo>
                    <a:pt x="18" y="93"/>
                  </a:lnTo>
                  <a:lnTo>
                    <a:pt x="17" y="91"/>
                  </a:lnTo>
                  <a:lnTo>
                    <a:pt x="15" y="89"/>
                  </a:lnTo>
                  <a:lnTo>
                    <a:pt x="15" y="87"/>
                  </a:lnTo>
                  <a:lnTo>
                    <a:pt x="13" y="86"/>
                  </a:lnTo>
                  <a:lnTo>
                    <a:pt x="10" y="82"/>
                  </a:lnTo>
                  <a:lnTo>
                    <a:pt x="7" y="77"/>
                  </a:lnTo>
                  <a:lnTo>
                    <a:pt x="3" y="70"/>
                  </a:lnTo>
                  <a:lnTo>
                    <a:pt x="3" y="69"/>
                  </a:lnTo>
                  <a:lnTo>
                    <a:pt x="1" y="65"/>
                  </a:lnTo>
                  <a:lnTo>
                    <a:pt x="3" y="65"/>
                  </a:lnTo>
                  <a:lnTo>
                    <a:pt x="1" y="62"/>
                  </a:lnTo>
                  <a:lnTo>
                    <a:pt x="0" y="60"/>
                  </a:lnTo>
                  <a:lnTo>
                    <a:pt x="0" y="58"/>
                  </a:lnTo>
                  <a:lnTo>
                    <a:pt x="0" y="57"/>
                  </a:lnTo>
                  <a:lnTo>
                    <a:pt x="0" y="55"/>
                  </a:lnTo>
                  <a:lnTo>
                    <a:pt x="0" y="53"/>
                  </a:lnTo>
                  <a:lnTo>
                    <a:pt x="0" y="52"/>
                  </a:lnTo>
                  <a:lnTo>
                    <a:pt x="0" y="50"/>
                  </a:lnTo>
                  <a:lnTo>
                    <a:pt x="0" y="48"/>
                  </a:lnTo>
                  <a:lnTo>
                    <a:pt x="0" y="46"/>
                  </a:lnTo>
                  <a:lnTo>
                    <a:pt x="1" y="45"/>
                  </a:lnTo>
                  <a:lnTo>
                    <a:pt x="0" y="45"/>
                  </a:lnTo>
                  <a:lnTo>
                    <a:pt x="1" y="43"/>
                  </a:lnTo>
                  <a:lnTo>
                    <a:pt x="0" y="43"/>
                  </a:lnTo>
                  <a:lnTo>
                    <a:pt x="1" y="40"/>
                  </a:lnTo>
                  <a:lnTo>
                    <a:pt x="3" y="40"/>
                  </a:lnTo>
                  <a:lnTo>
                    <a:pt x="3" y="38"/>
                  </a:lnTo>
                  <a:lnTo>
                    <a:pt x="3" y="36"/>
                  </a:lnTo>
                  <a:lnTo>
                    <a:pt x="3" y="35"/>
                  </a:lnTo>
                  <a:lnTo>
                    <a:pt x="5" y="33"/>
                  </a:lnTo>
                  <a:lnTo>
                    <a:pt x="3" y="31"/>
                  </a:lnTo>
                  <a:lnTo>
                    <a:pt x="5" y="31"/>
                  </a:lnTo>
                  <a:lnTo>
                    <a:pt x="7" y="28"/>
                  </a:lnTo>
                  <a:lnTo>
                    <a:pt x="8" y="28"/>
                  </a:lnTo>
                  <a:lnTo>
                    <a:pt x="7" y="28"/>
                  </a:lnTo>
                  <a:lnTo>
                    <a:pt x="8" y="26"/>
                  </a:lnTo>
                  <a:lnTo>
                    <a:pt x="10" y="23"/>
                  </a:lnTo>
                  <a:lnTo>
                    <a:pt x="10" y="21"/>
                  </a:lnTo>
                  <a:lnTo>
                    <a:pt x="12" y="21"/>
                  </a:lnTo>
                  <a:lnTo>
                    <a:pt x="13" y="21"/>
                  </a:lnTo>
                  <a:lnTo>
                    <a:pt x="13" y="19"/>
                  </a:lnTo>
                  <a:lnTo>
                    <a:pt x="15" y="19"/>
                  </a:lnTo>
                  <a:lnTo>
                    <a:pt x="15" y="17"/>
                  </a:lnTo>
                  <a:lnTo>
                    <a:pt x="15" y="16"/>
                  </a:lnTo>
                  <a:lnTo>
                    <a:pt x="18" y="16"/>
                  </a:lnTo>
                  <a:lnTo>
                    <a:pt x="18" y="14"/>
                  </a:lnTo>
                  <a:lnTo>
                    <a:pt x="20" y="12"/>
                  </a:lnTo>
                  <a:lnTo>
                    <a:pt x="22" y="12"/>
                  </a:lnTo>
                  <a:lnTo>
                    <a:pt x="22" y="11"/>
                  </a:lnTo>
                  <a:lnTo>
                    <a:pt x="25" y="11"/>
                  </a:lnTo>
                  <a:lnTo>
                    <a:pt x="25" y="9"/>
                  </a:lnTo>
                  <a:lnTo>
                    <a:pt x="34" y="6"/>
                  </a:lnTo>
                  <a:close/>
                </a:path>
              </a:pathLst>
            </a:custGeom>
            <a:solidFill>
              <a:srgbClr val="808080"/>
            </a:solidFill>
            <a:ln w="9525">
              <a:noFill/>
              <a:round/>
              <a:headEnd/>
              <a:tailEnd/>
            </a:ln>
          </p:spPr>
          <p:txBody>
            <a:bodyPr/>
            <a:lstStyle/>
            <a:p>
              <a:endParaRPr lang="en-US"/>
            </a:p>
          </p:txBody>
        </p:sp>
        <p:sp>
          <p:nvSpPr>
            <p:cNvPr id="722" name="Freeform 2893"/>
            <p:cNvSpPr>
              <a:spLocks/>
            </p:cNvSpPr>
            <p:nvPr/>
          </p:nvSpPr>
          <p:spPr bwMode="auto">
            <a:xfrm>
              <a:off x="3349" y="2791"/>
              <a:ext cx="120" cy="109"/>
            </a:xfrm>
            <a:custGeom>
              <a:avLst/>
              <a:gdLst>
                <a:gd name="T0" fmla="*/ 43 w 120"/>
                <a:gd name="T1" fmla="*/ 1 h 109"/>
                <a:gd name="T2" fmla="*/ 48 w 120"/>
                <a:gd name="T3" fmla="*/ 0 h 109"/>
                <a:gd name="T4" fmla="*/ 53 w 120"/>
                <a:gd name="T5" fmla="*/ 1 h 109"/>
                <a:gd name="T6" fmla="*/ 57 w 120"/>
                <a:gd name="T7" fmla="*/ 0 h 109"/>
                <a:gd name="T8" fmla="*/ 62 w 120"/>
                <a:gd name="T9" fmla="*/ 0 h 109"/>
                <a:gd name="T10" fmla="*/ 69 w 120"/>
                <a:gd name="T11" fmla="*/ 1 h 109"/>
                <a:gd name="T12" fmla="*/ 75 w 120"/>
                <a:gd name="T13" fmla="*/ 3 h 109"/>
                <a:gd name="T14" fmla="*/ 80 w 120"/>
                <a:gd name="T15" fmla="*/ 5 h 109"/>
                <a:gd name="T16" fmla="*/ 86 w 120"/>
                <a:gd name="T17" fmla="*/ 6 h 109"/>
                <a:gd name="T18" fmla="*/ 91 w 120"/>
                <a:gd name="T19" fmla="*/ 10 h 109"/>
                <a:gd name="T20" fmla="*/ 96 w 120"/>
                <a:gd name="T21" fmla="*/ 13 h 109"/>
                <a:gd name="T22" fmla="*/ 99 w 120"/>
                <a:gd name="T23" fmla="*/ 17 h 109"/>
                <a:gd name="T24" fmla="*/ 104 w 120"/>
                <a:gd name="T25" fmla="*/ 22 h 109"/>
                <a:gd name="T26" fmla="*/ 108 w 120"/>
                <a:gd name="T27" fmla="*/ 27 h 109"/>
                <a:gd name="T28" fmla="*/ 118 w 120"/>
                <a:gd name="T29" fmla="*/ 44 h 109"/>
                <a:gd name="T30" fmla="*/ 118 w 120"/>
                <a:gd name="T31" fmla="*/ 49 h 109"/>
                <a:gd name="T32" fmla="*/ 118 w 120"/>
                <a:gd name="T33" fmla="*/ 52 h 109"/>
                <a:gd name="T34" fmla="*/ 118 w 120"/>
                <a:gd name="T35" fmla="*/ 59 h 109"/>
                <a:gd name="T36" fmla="*/ 120 w 120"/>
                <a:gd name="T37" fmla="*/ 63 h 109"/>
                <a:gd name="T38" fmla="*/ 118 w 120"/>
                <a:gd name="T39" fmla="*/ 68 h 109"/>
                <a:gd name="T40" fmla="*/ 116 w 120"/>
                <a:gd name="T41" fmla="*/ 75 h 109"/>
                <a:gd name="T42" fmla="*/ 113 w 120"/>
                <a:gd name="T43" fmla="*/ 78 h 109"/>
                <a:gd name="T44" fmla="*/ 111 w 120"/>
                <a:gd name="T45" fmla="*/ 83 h 109"/>
                <a:gd name="T46" fmla="*/ 108 w 120"/>
                <a:gd name="T47" fmla="*/ 87 h 109"/>
                <a:gd name="T48" fmla="*/ 106 w 120"/>
                <a:gd name="T49" fmla="*/ 90 h 109"/>
                <a:gd name="T50" fmla="*/ 103 w 120"/>
                <a:gd name="T51" fmla="*/ 92 h 109"/>
                <a:gd name="T52" fmla="*/ 101 w 120"/>
                <a:gd name="T53" fmla="*/ 95 h 109"/>
                <a:gd name="T54" fmla="*/ 96 w 120"/>
                <a:gd name="T55" fmla="*/ 97 h 109"/>
                <a:gd name="T56" fmla="*/ 77 w 120"/>
                <a:gd name="T57" fmla="*/ 107 h 109"/>
                <a:gd name="T58" fmla="*/ 69 w 120"/>
                <a:gd name="T59" fmla="*/ 107 h 109"/>
                <a:gd name="T60" fmla="*/ 63 w 120"/>
                <a:gd name="T61" fmla="*/ 107 h 109"/>
                <a:gd name="T62" fmla="*/ 60 w 120"/>
                <a:gd name="T63" fmla="*/ 109 h 109"/>
                <a:gd name="T64" fmla="*/ 57 w 120"/>
                <a:gd name="T65" fmla="*/ 107 h 109"/>
                <a:gd name="T66" fmla="*/ 55 w 120"/>
                <a:gd name="T67" fmla="*/ 109 h 109"/>
                <a:gd name="T68" fmla="*/ 50 w 120"/>
                <a:gd name="T69" fmla="*/ 107 h 109"/>
                <a:gd name="T70" fmla="*/ 45 w 120"/>
                <a:gd name="T71" fmla="*/ 107 h 109"/>
                <a:gd name="T72" fmla="*/ 41 w 120"/>
                <a:gd name="T73" fmla="*/ 104 h 109"/>
                <a:gd name="T74" fmla="*/ 36 w 120"/>
                <a:gd name="T75" fmla="*/ 104 h 109"/>
                <a:gd name="T76" fmla="*/ 31 w 120"/>
                <a:gd name="T77" fmla="*/ 102 h 109"/>
                <a:gd name="T78" fmla="*/ 26 w 120"/>
                <a:gd name="T79" fmla="*/ 97 h 109"/>
                <a:gd name="T80" fmla="*/ 23 w 120"/>
                <a:gd name="T81" fmla="*/ 95 h 109"/>
                <a:gd name="T82" fmla="*/ 17 w 120"/>
                <a:gd name="T83" fmla="*/ 90 h 109"/>
                <a:gd name="T84" fmla="*/ 12 w 120"/>
                <a:gd name="T85" fmla="*/ 87 h 109"/>
                <a:gd name="T86" fmla="*/ 7 w 120"/>
                <a:gd name="T87" fmla="*/ 76 h 109"/>
                <a:gd name="T88" fmla="*/ 2 w 120"/>
                <a:gd name="T89" fmla="*/ 64 h 109"/>
                <a:gd name="T90" fmla="*/ 0 w 120"/>
                <a:gd name="T91" fmla="*/ 59 h 109"/>
                <a:gd name="T92" fmla="*/ 0 w 120"/>
                <a:gd name="T93" fmla="*/ 54 h 109"/>
                <a:gd name="T94" fmla="*/ 0 w 120"/>
                <a:gd name="T95" fmla="*/ 49 h 109"/>
                <a:gd name="T96" fmla="*/ 0 w 120"/>
                <a:gd name="T97" fmla="*/ 44 h 109"/>
                <a:gd name="T98" fmla="*/ 2 w 120"/>
                <a:gd name="T99" fmla="*/ 39 h 109"/>
                <a:gd name="T100" fmla="*/ 4 w 120"/>
                <a:gd name="T101" fmla="*/ 34 h 109"/>
                <a:gd name="T102" fmla="*/ 5 w 120"/>
                <a:gd name="T103" fmla="*/ 30 h 109"/>
                <a:gd name="T104" fmla="*/ 9 w 120"/>
                <a:gd name="T105" fmla="*/ 23 h 109"/>
                <a:gd name="T106" fmla="*/ 12 w 120"/>
                <a:gd name="T107" fmla="*/ 22 h 109"/>
                <a:gd name="T108" fmla="*/ 14 w 120"/>
                <a:gd name="T109" fmla="*/ 18 h 109"/>
                <a:gd name="T110" fmla="*/ 17 w 120"/>
                <a:gd name="T111" fmla="*/ 15 h 109"/>
                <a:gd name="T112" fmla="*/ 21 w 120"/>
                <a:gd name="T113" fmla="*/ 12 h 109"/>
                <a:gd name="T114" fmla="*/ 26 w 120"/>
                <a:gd name="T115" fmla="*/ 10 h 1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0"/>
                <a:gd name="T175" fmla="*/ 0 h 109"/>
                <a:gd name="T176" fmla="*/ 120 w 120"/>
                <a:gd name="T177" fmla="*/ 109 h 1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0" h="109">
                  <a:moveTo>
                    <a:pt x="33" y="5"/>
                  </a:moveTo>
                  <a:lnTo>
                    <a:pt x="41" y="1"/>
                  </a:lnTo>
                  <a:lnTo>
                    <a:pt x="43" y="1"/>
                  </a:lnTo>
                  <a:lnTo>
                    <a:pt x="45" y="1"/>
                  </a:lnTo>
                  <a:lnTo>
                    <a:pt x="46" y="1"/>
                  </a:lnTo>
                  <a:lnTo>
                    <a:pt x="48" y="0"/>
                  </a:lnTo>
                  <a:lnTo>
                    <a:pt x="48" y="1"/>
                  </a:lnTo>
                  <a:lnTo>
                    <a:pt x="51" y="0"/>
                  </a:lnTo>
                  <a:lnTo>
                    <a:pt x="53" y="1"/>
                  </a:lnTo>
                  <a:lnTo>
                    <a:pt x="53" y="0"/>
                  </a:lnTo>
                  <a:lnTo>
                    <a:pt x="55" y="0"/>
                  </a:lnTo>
                  <a:lnTo>
                    <a:pt x="57" y="0"/>
                  </a:lnTo>
                  <a:lnTo>
                    <a:pt x="58" y="0"/>
                  </a:lnTo>
                  <a:lnTo>
                    <a:pt x="60" y="0"/>
                  </a:lnTo>
                  <a:lnTo>
                    <a:pt x="62" y="0"/>
                  </a:lnTo>
                  <a:lnTo>
                    <a:pt x="63" y="0"/>
                  </a:lnTo>
                  <a:lnTo>
                    <a:pt x="67" y="1"/>
                  </a:lnTo>
                  <a:lnTo>
                    <a:pt x="69" y="1"/>
                  </a:lnTo>
                  <a:lnTo>
                    <a:pt x="70" y="1"/>
                  </a:lnTo>
                  <a:lnTo>
                    <a:pt x="74" y="1"/>
                  </a:lnTo>
                  <a:lnTo>
                    <a:pt x="75" y="3"/>
                  </a:lnTo>
                  <a:lnTo>
                    <a:pt x="77" y="5"/>
                  </a:lnTo>
                  <a:lnTo>
                    <a:pt x="79" y="5"/>
                  </a:lnTo>
                  <a:lnTo>
                    <a:pt x="80" y="5"/>
                  </a:lnTo>
                  <a:lnTo>
                    <a:pt x="82" y="6"/>
                  </a:lnTo>
                  <a:lnTo>
                    <a:pt x="84" y="6"/>
                  </a:lnTo>
                  <a:lnTo>
                    <a:pt x="86" y="6"/>
                  </a:lnTo>
                  <a:lnTo>
                    <a:pt x="87" y="8"/>
                  </a:lnTo>
                  <a:lnTo>
                    <a:pt x="89" y="8"/>
                  </a:lnTo>
                  <a:lnTo>
                    <a:pt x="91" y="10"/>
                  </a:lnTo>
                  <a:lnTo>
                    <a:pt x="92" y="10"/>
                  </a:lnTo>
                  <a:lnTo>
                    <a:pt x="94" y="12"/>
                  </a:lnTo>
                  <a:lnTo>
                    <a:pt x="96" y="13"/>
                  </a:lnTo>
                  <a:lnTo>
                    <a:pt x="98" y="13"/>
                  </a:lnTo>
                  <a:lnTo>
                    <a:pt x="98" y="17"/>
                  </a:lnTo>
                  <a:lnTo>
                    <a:pt x="99" y="17"/>
                  </a:lnTo>
                  <a:lnTo>
                    <a:pt x="101" y="17"/>
                  </a:lnTo>
                  <a:lnTo>
                    <a:pt x="103" y="20"/>
                  </a:lnTo>
                  <a:lnTo>
                    <a:pt x="104" y="22"/>
                  </a:lnTo>
                  <a:lnTo>
                    <a:pt x="106" y="22"/>
                  </a:lnTo>
                  <a:lnTo>
                    <a:pt x="108" y="25"/>
                  </a:lnTo>
                  <a:lnTo>
                    <a:pt x="108" y="27"/>
                  </a:lnTo>
                  <a:lnTo>
                    <a:pt x="113" y="32"/>
                  </a:lnTo>
                  <a:lnTo>
                    <a:pt x="115" y="39"/>
                  </a:lnTo>
                  <a:lnTo>
                    <a:pt x="118" y="44"/>
                  </a:lnTo>
                  <a:lnTo>
                    <a:pt x="116" y="46"/>
                  </a:lnTo>
                  <a:lnTo>
                    <a:pt x="118" y="47"/>
                  </a:lnTo>
                  <a:lnTo>
                    <a:pt x="118" y="49"/>
                  </a:lnTo>
                  <a:lnTo>
                    <a:pt x="118" y="51"/>
                  </a:lnTo>
                  <a:lnTo>
                    <a:pt x="120" y="52"/>
                  </a:lnTo>
                  <a:lnTo>
                    <a:pt x="118" y="52"/>
                  </a:lnTo>
                  <a:lnTo>
                    <a:pt x="120" y="56"/>
                  </a:lnTo>
                  <a:lnTo>
                    <a:pt x="120" y="58"/>
                  </a:lnTo>
                  <a:lnTo>
                    <a:pt x="118" y="59"/>
                  </a:lnTo>
                  <a:lnTo>
                    <a:pt x="120" y="61"/>
                  </a:lnTo>
                  <a:lnTo>
                    <a:pt x="118" y="61"/>
                  </a:lnTo>
                  <a:lnTo>
                    <a:pt x="120" y="63"/>
                  </a:lnTo>
                  <a:lnTo>
                    <a:pt x="118" y="64"/>
                  </a:lnTo>
                  <a:lnTo>
                    <a:pt x="118" y="66"/>
                  </a:lnTo>
                  <a:lnTo>
                    <a:pt x="118" y="68"/>
                  </a:lnTo>
                  <a:lnTo>
                    <a:pt x="116" y="70"/>
                  </a:lnTo>
                  <a:lnTo>
                    <a:pt x="116" y="73"/>
                  </a:lnTo>
                  <a:lnTo>
                    <a:pt x="116" y="75"/>
                  </a:lnTo>
                  <a:lnTo>
                    <a:pt x="115" y="75"/>
                  </a:lnTo>
                  <a:lnTo>
                    <a:pt x="113" y="76"/>
                  </a:lnTo>
                  <a:lnTo>
                    <a:pt x="113" y="78"/>
                  </a:lnTo>
                  <a:lnTo>
                    <a:pt x="113" y="81"/>
                  </a:lnTo>
                  <a:lnTo>
                    <a:pt x="111" y="81"/>
                  </a:lnTo>
                  <a:lnTo>
                    <a:pt x="111" y="83"/>
                  </a:lnTo>
                  <a:lnTo>
                    <a:pt x="109" y="83"/>
                  </a:lnTo>
                  <a:lnTo>
                    <a:pt x="109" y="87"/>
                  </a:lnTo>
                  <a:lnTo>
                    <a:pt x="108" y="87"/>
                  </a:lnTo>
                  <a:lnTo>
                    <a:pt x="108" y="88"/>
                  </a:lnTo>
                  <a:lnTo>
                    <a:pt x="106" y="88"/>
                  </a:lnTo>
                  <a:lnTo>
                    <a:pt x="106" y="90"/>
                  </a:lnTo>
                  <a:lnTo>
                    <a:pt x="104" y="90"/>
                  </a:lnTo>
                  <a:lnTo>
                    <a:pt x="104" y="92"/>
                  </a:lnTo>
                  <a:lnTo>
                    <a:pt x="103" y="92"/>
                  </a:lnTo>
                  <a:lnTo>
                    <a:pt x="103" y="93"/>
                  </a:lnTo>
                  <a:lnTo>
                    <a:pt x="101" y="93"/>
                  </a:lnTo>
                  <a:lnTo>
                    <a:pt x="101" y="95"/>
                  </a:lnTo>
                  <a:lnTo>
                    <a:pt x="99" y="95"/>
                  </a:lnTo>
                  <a:lnTo>
                    <a:pt x="98" y="97"/>
                  </a:lnTo>
                  <a:lnTo>
                    <a:pt x="96" y="97"/>
                  </a:lnTo>
                  <a:lnTo>
                    <a:pt x="94" y="100"/>
                  </a:lnTo>
                  <a:lnTo>
                    <a:pt x="86" y="104"/>
                  </a:lnTo>
                  <a:lnTo>
                    <a:pt x="77" y="107"/>
                  </a:lnTo>
                  <a:lnTo>
                    <a:pt x="74" y="107"/>
                  </a:lnTo>
                  <a:lnTo>
                    <a:pt x="70" y="107"/>
                  </a:lnTo>
                  <a:lnTo>
                    <a:pt x="69" y="107"/>
                  </a:lnTo>
                  <a:lnTo>
                    <a:pt x="67" y="107"/>
                  </a:lnTo>
                  <a:lnTo>
                    <a:pt x="65" y="109"/>
                  </a:lnTo>
                  <a:lnTo>
                    <a:pt x="63" y="107"/>
                  </a:lnTo>
                  <a:lnTo>
                    <a:pt x="63" y="109"/>
                  </a:lnTo>
                  <a:lnTo>
                    <a:pt x="62" y="107"/>
                  </a:lnTo>
                  <a:lnTo>
                    <a:pt x="60" y="109"/>
                  </a:lnTo>
                  <a:lnTo>
                    <a:pt x="58" y="107"/>
                  </a:lnTo>
                  <a:lnTo>
                    <a:pt x="58" y="109"/>
                  </a:lnTo>
                  <a:lnTo>
                    <a:pt x="57" y="107"/>
                  </a:lnTo>
                  <a:lnTo>
                    <a:pt x="57" y="109"/>
                  </a:lnTo>
                  <a:lnTo>
                    <a:pt x="55" y="107"/>
                  </a:lnTo>
                  <a:lnTo>
                    <a:pt x="55" y="109"/>
                  </a:lnTo>
                  <a:lnTo>
                    <a:pt x="53" y="107"/>
                  </a:lnTo>
                  <a:lnTo>
                    <a:pt x="51" y="107"/>
                  </a:lnTo>
                  <a:lnTo>
                    <a:pt x="50" y="107"/>
                  </a:lnTo>
                  <a:lnTo>
                    <a:pt x="48" y="107"/>
                  </a:lnTo>
                  <a:lnTo>
                    <a:pt x="46" y="107"/>
                  </a:lnTo>
                  <a:lnTo>
                    <a:pt x="45" y="107"/>
                  </a:lnTo>
                  <a:lnTo>
                    <a:pt x="43" y="107"/>
                  </a:lnTo>
                  <a:lnTo>
                    <a:pt x="43" y="105"/>
                  </a:lnTo>
                  <a:lnTo>
                    <a:pt x="41" y="104"/>
                  </a:lnTo>
                  <a:lnTo>
                    <a:pt x="40" y="105"/>
                  </a:lnTo>
                  <a:lnTo>
                    <a:pt x="38" y="104"/>
                  </a:lnTo>
                  <a:lnTo>
                    <a:pt x="36" y="104"/>
                  </a:lnTo>
                  <a:lnTo>
                    <a:pt x="36" y="102"/>
                  </a:lnTo>
                  <a:lnTo>
                    <a:pt x="34" y="102"/>
                  </a:lnTo>
                  <a:lnTo>
                    <a:pt x="31" y="102"/>
                  </a:lnTo>
                  <a:lnTo>
                    <a:pt x="31" y="100"/>
                  </a:lnTo>
                  <a:lnTo>
                    <a:pt x="28" y="98"/>
                  </a:lnTo>
                  <a:lnTo>
                    <a:pt x="26" y="97"/>
                  </a:lnTo>
                  <a:lnTo>
                    <a:pt x="24" y="97"/>
                  </a:lnTo>
                  <a:lnTo>
                    <a:pt x="24" y="95"/>
                  </a:lnTo>
                  <a:lnTo>
                    <a:pt x="23" y="95"/>
                  </a:lnTo>
                  <a:lnTo>
                    <a:pt x="21" y="93"/>
                  </a:lnTo>
                  <a:lnTo>
                    <a:pt x="19" y="92"/>
                  </a:lnTo>
                  <a:lnTo>
                    <a:pt x="17" y="90"/>
                  </a:lnTo>
                  <a:lnTo>
                    <a:pt x="16" y="88"/>
                  </a:lnTo>
                  <a:lnTo>
                    <a:pt x="14" y="87"/>
                  </a:lnTo>
                  <a:lnTo>
                    <a:pt x="12" y="87"/>
                  </a:lnTo>
                  <a:lnTo>
                    <a:pt x="11" y="83"/>
                  </a:lnTo>
                  <a:lnTo>
                    <a:pt x="9" y="83"/>
                  </a:lnTo>
                  <a:lnTo>
                    <a:pt x="7" y="76"/>
                  </a:lnTo>
                  <a:lnTo>
                    <a:pt x="2" y="70"/>
                  </a:lnTo>
                  <a:lnTo>
                    <a:pt x="4" y="68"/>
                  </a:lnTo>
                  <a:lnTo>
                    <a:pt x="2" y="64"/>
                  </a:lnTo>
                  <a:lnTo>
                    <a:pt x="2" y="63"/>
                  </a:lnTo>
                  <a:lnTo>
                    <a:pt x="2" y="61"/>
                  </a:lnTo>
                  <a:lnTo>
                    <a:pt x="0" y="59"/>
                  </a:lnTo>
                  <a:lnTo>
                    <a:pt x="0" y="58"/>
                  </a:lnTo>
                  <a:lnTo>
                    <a:pt x="0" y="56"/>
                  </a:lnTo>
                  <a:lnTo>
                    <a:pt x="0" y="54"/>
                  </a:lnTo>
                  <a:lnTo>
                    <a:pt x="0" y="52"/>
                  </a:lnTo>
                  <a:lnTo>
                    <a:pt x="0" y="51"/>
                  </a:lnTo>
                  <a:lnTo>
                    <a:pt x="0" y="49"/>
                  </a:lnTo>
                  <a:lnTo>
                    <a:pt x="0" y="47"/>
                  </a:lnTo>
                  <a:lnTo>
                    <a:pt x="2" y="46"/>
                  </a:lnTo>
                  <a:lnTo>
                    <a:pt x="0" y="44"/>
                  </a:lnTo>
                  <a:lnTo>
                    <a:pt x="2" y="44"/>
                  </a:lnTo>
                  <a:lnTo>
                    <a:pt x="0" y="42"/>
                  </a:lnTo>
                  <a:lnTo>
                    <a:pt x="2" y="39"/>
                  </a:lnTo>
                  <a:lnTo>
                    <a:pt x="2" y="37"/>
                  </a:lnTo>
                  <a:lnTo>
                    <a:pt x="2" y="35"/>
                  </a:lnTo>
                  <a:lnTo>
                    <a:pt x="4" y="34"/>
                  </a:lnTo>
                  <a:lnTo>
                    <a:pt x="5" y="32"/>
                  </a:lnTo>
                  <a:lnTo>
                    <a:pt x="4" y="32"/>
                  </a:lnTo>
                  <a:lnTo>
                    <a:pt x="5" y="30"/>
                  </a:lnTo>
                  <a:lnTo>
                    <a:pt x="7" y="27"/>
                  </a:lnTo>
                  <a:lnTo>
                    <a:pt x="7" y="25"/>
                  </a:lnTo>
                  <a:lnTo>
                    <a:pt x="9" y="23"/>
                  </a:lnTo>
                  <a:lnTo>
                    <a:pt x="11" y="23"/>
                  </a:lnTo>
                  <a:lnTo>
                    <a:pt x="11" y="22"/>
                  </a:lnTo>
                  <a:lnTo>
                    <a:pt x="12" y="22"/>
                  </a:lnTo>
                  <a:lnTo>
                    <a:pt x="12" y="20"/>
                  </a:lnTo>
                  <a:lnTo>
                    <a:pt x="12" y="18"/>
                  </a:lnTo>
                  <a:lnTo>
                    <a:pt x="14" y="18"/>
                  </a:lnTo>
                  <a:lnTo>
                    <a:pt x="14" y="17"/>
                  </a:lnTo>
                  <a:lnTo>
                    <a:pt x="16" y="17"/>
                  </a:lnTo>
                  <a:lnTo>
                    <a:pt x="17" y="15"/>
                  </a:lnTo>
                  <a:lnTo>
                    <a:pt x="17" y="13"/>
                  </a:lnTo>
                  <a:lnTo>
                    <a:pt x="19" y="13"/>
                  </a:lnTo>
                  <a:lnTo>
                    <a:pt x="21" y="12"/>
                  </a:lnTo>
                  <a:lnTo>
                    <a:pt x="23" y="12"/>
                  </a:lnTo>
                  <a:lnTo>
                    <a:pt x="23" y="10"/>
                  </a:lnTo>
                  <a:lnTo>
                    <a:pt x="26" y="10"/>
                  </a:lnTo>
                  <a:lnTo>
                    <a:pt x="26" y="8"/>
                  </a:lnTo>
                  <a:lnTo>
                    <a:pt x="33" y="5"/>
                  </a:lnTo>
                  <a:close/>
                </a:path>
              </a:pathLst>
            </a:custGeom>
            <a:solidFill>
              <a:srgbClr val="808080"/>
            </a:solidFill>
            <a:ln w="9525">
              <a:noFill/>
              <a:round/>
              <a:headEnd/>
              <a:tailEnd/>
            </a:ln>
          </p:spPr>
          <p:txBody>
            <a:bodyPr/>
            <a:lstStyle/>
            <a:p>
              <a:endParaRPr lang="en-US"/>
            </a:p>
          </p:txBody>
        </p:sp>
        <p:sp>
          <p:nvSpPr>
            <p:cNvPr id="723" name="Freeform 2894"/>
            <p:cNvSpPr>
              <a:spLocks/>
            </p:cNvSpPr>
            <p:nvPr/>
          </p:nvSpPr>
          <p:spPr bwMode="auto">
            <a:xfrm>
              <a:off x="2558" y="3007"/>
              <a:ext cx="149" cy="116"/>
            </a:xfrm>
            <a:custGeom>
              <a:avLst/>
              <a:gdLst>
                <a:gd name="T0" fmla="*/ 51 w 149"/>
                <a:gd name="T1" fmla="*/ 2 h 116"/>
                <a:gd name="T2" fmla="*/ 60 w 149"/>
                <a:gd name="T3" fmla="*/ 0 h 116"/>
                <a:gd name="T4" fmla="*/ 65 w 149"/>
                <a:gd name="T5" fmla="*/ 0 h 116"/>
                <a:gd name="T6" fmla="*/ 70 w 149"/>
                <a:gd name="T7" fmla="*/ 0 h 116"/>
                <a:gd name="T8" fmla="*/ 75 w 149"/>
                <a:gd name="T9" fmla="*/ 0 h 116"/>
                <a:gd name="T10" fmla="*/ 82 w 149"/>
                <a:gd name="T11" fmla="*/ 0 h 116"/>
                <a:gd name="T12" fmla="*/ 92 w 149"/>
                <a:gd name="T13" fmla="*/ 2 h 116"/>
                <a:gd name="T14" fmla="*/ 108 w 149"/>
                <a:gd name="T15" fmla="*/ 7 h 116"/>
                <a:gd name="T16" fmla="*/ 113 w 149"/>
                <a:gd name="T17" fmla="*/ 10 h 116"/>
                <a:gd name="T18" fmla="*/ 118 w 149"/>
                <a:gd name="T19" fmla="*/ 12 h 116"/>
                <a:gd name="T20" fmla="*/ 121 w 149"/>
                <a:gd name="T21" fmla="*/ 15 h 116"/>
                <a:gd name="T22" fmla="*/ 125 w 149"/>
                <a:gd name="T23" fmla="*/ 17 h 116"/>
                <a:gd name="T24" fmla="*/ 128 w 149"/>
                <a:gd name="T25" fmla="*/ 21 h 116"/>
                <a:gd name="T26" fmla="*/ 133 w 149"/>
                <a:gd name="T27" fmla="*/ 24 h 116"/>
                <a:gd name="T28" fmla="*/ 140 w 149"/>
                <a:gd name="T29" fmla="*/ 34 h 116"/>
                <a:gd name="T30" fmla="*/ 145 w 149"/>
                <a:gd name="T31" fmla="*/ 44 h 116"/>
                <a:gd name="T32" fmla="*/ 145 w 149"/>
                <a:gd name="T33" fmla="*/ 48 h 116"/>
                <a:gd name="T34" fmla="*/ 147 w 149"/>
                <a:gd name="T35" fmla="*/ 56 h 116"/>
                <a:gd name="T36" fmla="*/ 149 w 149"/>
                <a:gd name="T37" fmla="*/ 58 h 116"/>
                <a:gd name="T38" fmla="*/ 149 w 149"/>
                <a:gd name="T39" fmla="*/ 63 h 116"/>
                <a:gd name="T40" fmla="*/ 147 w 149"/>
                <a:gd name="T41" fmla="*/ 70 h 116"/>
                <a:gd name="T42" fmla="*/ 143 w 149"/>
                <a:gd name="T43" fmla="*/ 79 h 116"/>
                <a:gd name="T44" fmla="*/ 140 w 149"/>
                <a:gd name="T45" fmla="*/ 82 h 116"/>
                <a:gd name="T46" fmla="*/ 137 w 149"/>
                <a:gd name="T47" fmla="*/ 89 h 116"/>
                <a:gd name="T48" fmla="*/ 133 w 149"/>
                <a:gd name="T49" fmla="*/ 94 h 116"/>
                <a:gd name="T50" fmla="*/ 130 w 149"/>
                <a:gd name="T51" fmla="*/ 97 h 116"/>
                <a:gd name="T52" fmla="*/ 123 w 149"/>
                <a:gd name="T53" fmla="*/ 101 h 116"/>
                <a:gd name="T54" fmla="*/ 118 w 149"/>
                <a:gd name="T55" fmla="*/ 104 h 116"/>
                <a:gd name="T56" fmla="*/ 108 w 149"/>
                <a:gd name="T57" fmla="*/ 109 h 116"/>
                <a:gd name="T58" fmla="*/ 94 w 149"/>
                <a:gd name="T59" fmla="*/ 113 h 116"/>
                <a:gd name="T60" fmla="*/ 87 w 149"/>
                <a:gd name="T61" fmla="*/ 114 h 116"/>
                <a:gd name="T62" fmla="*/ 80 w 149"/>
                <a:gd name="T63" fmla="*/ 116 h 116"/>
                <a:gd name="T64" fmla="*/ 77 w 149"/>
                <a:gd name="T65" fmla="*/ 114 h 116"/>
                <a:gd name="T66" fmla="*/ 74 w 149"/>
                <a:gd name="T67" fmla="*/ 114 h 116"/>
                <a:gd name="T68" fmla="*/ 67 w 149"/>
                <a:gd name="T69" fmla="*/ 114 h 116"/>
                <a:gd name="T70" fmla="*/ 55 w 149"/>
                <a:gd name="T71" fmla="*/ 113 h 116"/>
                <a:gd name="T72" fmla="*/ 38 w 149"/>
                <a:gd name="T73" fmla="*/ 106 h 116"/>
                <a:gd name="T74" fmla="*/ 33 w 149"/>
                <a:gd name="T75" fmla="*/ 104 h 116"/>
                <a:gd name="T76" fmla="*/ 29 w 149"/>
                <a:gd name="T77" fmla="*/ 101 h 116"/>
                <a:gd name="T78" fmla="*/ 26 w 149"/>
                <a:gd name="T79" fmla="*/ 97 h 116"/>
                <a:gd name="T80" fmla="*/ 21 w 149"/>
                <a:gd name="T81" fmla="*/ 96 h 116"/>
                <a:gd name="T82" fmla="*/ 17 w 149"/>
                <a:gd name="T83" fmla="*/ 92 h 116"/>
                <a:gd name="T84" fmla="*/ 11 w 149"/>
                <a:gd name="T85" fmla="*/ 85 h 116"/>
                <a:gd name="T86" fmla="*/ 5 w 149"/>
                <a:gd name="T87" fmla="*/ 73 h 116"/>
                <a:gd name="T88" fmla="*/ 2 w 149"/>
                <a:gd name="T89" fmla="*/ 65 h 116"/>
                <a:gd name="T90" fmla="*/ 0 w 149"/>
                <a:gd name="T91" fmla="*/ 63 h 116"/>
                <a:gd name="T92" fmla="*/ 2 w 149"/>
                <a:gd name="T93" fmla="*/ 60 h 116"/>
                <a:gd name="T94" fmla="*/ 0 w 149"/>
                <a:gd name="T95" fmla="*/ 55 h 116"/>
                <a:gd name="T96" fmla="*/ 2 w 149"/>
                <a:gd name="T97" fmla="*/ 50 h 116"/>
                <a:gd name="T98" fmla="*/ 2 w 149"/>
                <a:gd name="T99" fmla="*/ 44 h 116"/>
                <a:gd name="T100" fmla="*/ 7 w 149"/>
                <a:gd name="T101" fmla="*/ 33 h 116"/>
                <a:gd name="T102" fmla="*/ 12 w 149"/>
                <a:gd name="T103" fmla="*/ 26 h 116"/>
                <a:gd name="T104" fmla="*/ 16 w 149"/>
                <a:gd name="T105" fmla="*/ 21 h 116"/>
                <a:gd name="T106" fmla="*/ 21 w 149"/>
                <a:gd name="T107" fmla="*/ 17 h 116"/>
                <a:gd name="T108" fmla="*/ 26 w 149"/>
                <a:gd name="T109" fmla="*/ 14 h 116"/>
                <a:gd name="T110" fmla="*/ 29 w 149"/>
                <a:gd name="T111" fmla="*/ 12 h 116"/>
                <a:gd name="T112" fmla="*/ 43 w 149"/>
                <a:gd name="T113" fmla="*/ 5 h 1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9"/>
                <a:gd name="T172" fmla="*/ 0 h 116"/>
                <a:gd name="T173" fmla="*/ 149 w 149"/>
                <a:gd name="T174" fmla="*/ 116 h 1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9" h="116">
                  <a:moveTo>
                    <a:pt x="43" y="5"/>
                  </a:moveTo>
                  <a:lnTo>
                    <a:pt x="50" y="2"/>
                  </a:lnTo>
                  <a:lnTo>
                    <a:pt x="51" y="2"/>
                  </a:lnTo>
                  <a:lnTo>
                    <a:pt x="57" y="0"/>
                  </a:lnTo>
                  <a:lnTo>
                    <a:pt x="57" y="2"/>
                  </a:lnTo>
                  <a:lnTo>
                    <a:pt x="60" y="0"/>
                  </a:lnTo>
                  <a:lnTo>
                    <a:pt x="62" y="0"/>
                  </a:lnTo>
                  <a:lnTo>
                    <a:pt x="63" y="0"/>
                  </a:lnTo>
                  <a:lnTo>
                    <a:pt x="65" y="0"/>
                  </a:lnTo>
                  <a:lnTo>
                    <a:pt x="67" y="0"/>
                  </a:lnTo>
                  <a:lnTo>
                    <a:pt x="68" y="0"/>
                  </a:lnTo>
                  <a:lnTo>
                    <a:pt x="70" y="0"/>
                  </a:lnTo>
                  <a:lnTo>
                    <a:pt x="72" y="0"/>
                  </a:lnTo>
                  <a:lnTo>
                    <a:pt x="74" y="0"/>
                  </a:lnTo>
                  <a:lnTo>
                    <a:pt x="75" y="0"/>
                  </a:lnTo>
                  <a:lnTo>
                    <a:pt x="77" y="0"/>
                  </a:lnTo>
                  <a:lnTo>
                    <a:pt x="79" y="0"/>
                  </a:lnTo>
                  <a:lnTo>
                    <a:pt x="82" y="0"/>
                  </a:lnTo>
                  <a:lnTo>
                    <a:pt x="86" y="2"/>
                  </a:lnTo>
                  <a:lnTo>
                    <a:pt x="87" y="0"/>
                  </a:lnTo>
                  <a:lnTo>
                    <a:pt x="92" y="2"/>
                  </a:lnTo>
                  <a:lnTo>
                    <a:pt x="94" y="2"/>
                  </a:lnTo>
                  <a:lnTo>
                    <a:pt x="97" y="4"/>
                  </a:lnTo>
                  <a:lnTo>
                    <a:pt x="108" y="7"/>
                  </a:lnTo>
                  <a:lnTo>
                    <a:pt x="109" y="9"/>
                  </a:lnTo>
                  <a:lnTo>
                    <a:pt x="113" y="9"/>
                  </a:lnTo>
                  <a:lnTo>
                    <a:pt x="113" y="10"/>
                  </a:lnTo>
                  <a:lnTo>
                    <a:pt x="115" y="10"/>
                  </a:lnTo>
                  <a:lnTo>
                    <a:pt x="116" y="12"/>
                  </a:lnTo>
                  <a:lnTo>
                    <a:pt x="118" y="12"/>
                  </a:lnTo>
                  <a:lnTo>
                    <a:pt x="118" y="14"/>
                  </a:lnTo>
                  <a:lnTo>
                    <a:pt x="121" y="14"/>
                  </a:lnTo>
                  <a:lnTo>
                    <a:pt x="121" y="15"/>
                  </a:lnTo>
                  <a:lnTo>
                    <a:pt x="123" y="15"/>
                  </a:lnTo>
                  <a:lnTo>
                    <a:pt x="123" y="17"/>
                  </a:lnTo>
                  <a:lnTo>
                    <a:pt x="125" y="17"/>
                  </a:lnTo>
                  <a:lnTo>
                    <a:pt x="126" y="17"/>
                  </a:lnTo>
                  <a:lnTo>
                    <a:pt x="126" y="19"/>
                  </a:lnTo>
                  <a:lnTo>
                    <a:pt x="128" y="21"/>
                  </a:lnTo>
                  <a:lnTo>
                    <a:pt x="130" y="22"/>
                  </a:lnTo>
                  <a:lnTo>
                    <a:pt x="132" y="24"/>
                  </a:lnTo>
                  <a:lnTo>
                    <a:pt x="133" y="24"/>
                  </a:lnTo>
                  <a:lnTo>
                    <a:pt x="135" y="29"/>
                  </a:lnTo>
                  <a:lnTo>
                    <a:pt x="137" y="29"/>
                  </a:lnTo>
                  <a:lnTo>
                    <a:pt x="140" y="34"/>
                  </a:lnTo>
                  <a:lnTo>
                    <a:pt x="143" y="39"/>
                  </a:lnTo>
                  <a:lnTo>
                    <a:pt x="143" y="41"/>
                  </a:lnTo>
                  <a:lnTo>
                    <a:pt x="145" y="44"/>
                  </a:lnTo>
                  <a:lnTo>
                    <a:pt x="145" y="46"/>
                  </a:lnTo>
                  <a:lnTo>
                    <a:pt x="147" y="48"/>
                  </a:lnTo>
                  <a:lnTo>
                    <a:pt x="145" y="48"/>
                  </a:lnTo>
                  <a:lnTo>
                    <a:pt x="147" y="51"/>
                  </a:lnTo>
                  <a:lnTo>
                    <a:pt x="147" y="53"/>
                  </a:lnTo>
                  <a:lnTo>
                    <a:pt x="147" y="56"/>
                  </a:lnTo>
                  <a:lnTo>
                    <a:pt x="149" y="56"/>
                  </a:lnTo>
                  <a:lnTo>
                    <a:pt x="147" y="58"/>
                  </a:lnTo>
                  <a:lnTo>
                    <a:pt x="149" y="58"/>
                  </a:lnTo>
                  <a:lnTo>
                    <a:pt x="149" y="60"/>
                  </a:lnTo>
                  <a:lnTo>
                    <a:pt x="147" y="63"/>
                  </a:lnTo>
                  <a:lnTo>
                    <a:pt x="149" y="63"/>
                  </a:lnTo>
                  <a:lnTo>
                    <a:pt x="147" y="65"/>
                  </a:lnTo>
                  <a:lnTo>
                    <a:pt x="147" y="68"/>
                  </a:lnTo>
                  <a:lnTo>
                    <a:pt x="147" y="70"/>
                  </a:lnTo>
                  <a:lnTo>
                    <a:pt x="145" y="70"/>
                  </a:lnTo>
                  <a:lnTo>
                    <a:pt x="147" y="72"/>
                  </a:lnTo>
                  <a:lnTo>
                    <a:pt x="143" y="79"/>
                  </a:lnTo>
                  <a:lnTo>
                    <a:pt x="143" y="80"/>
                  </a:lnTo>
                  <a:lnTo>
                    <a:pt x="142" y="82"/>
                  </a:lnTo>
                  <a:lnTo>
                    <a:pt x="140" y="82"/>
                  </a:lnTo>
                  <a:lnTo>
                    <a:pt x="140" y="85"/>
                  </a:lnTo>
                  <a:lnTo>
                    <a:pt x="138" y="87"/>
                  </a:lnTo>
                  <a:lnTo>
                    <a:pt x="137" y="89"/>
                  </a:lnTo>
                  <a:lnTo>
                    <a:pt x="135" y="91"/>
                  </a:lnTo>
                  <a:lnTo>
                    <a:pt x="135" y="94"/>
                  </a:lnTo>
                  <a:lnTo>
                    <a:pt x="133" y="94"/>
                  </a:lnTo>
                  <a:lnTo>
                    <a:pt x="132" y="94"/>
                  </a:lnTo>
                  <a:lnTo>
                    <a:pt x="130" y="96"/>
                  </a:lnTo>
                  <a:lnTo>
                    <a:pt x="130" y="97"/>
                  </a:lnTo>
                  <a:lnTo>
                    <a:pt x="126" y="99"/>
                  </a:lnTo>
                  <a:lnTo>
                    <a:pt x="125" y="99"/>
                  </a:lnTo>
                  <a:lnTo>
                    <a:pt x="123" y="101"/>
                  </a:lnTo>
                  <a:lnTo>
                    <a:pt x="123" y="102"/>
                  </a:lnTo>
                  <a:lnTo>
                    <a:pt x="120" y="104"/>
                  </a:lnTo>
                  <a:lnTo>
                    <a:pt x="118" y="104"/>
                  </a:lnTo>
                  <a:lnTo>
                    <a:pt x="115" y="106"/>
                  </a:lnTo>
                  <a:lnTo>
                    <a:pt x="115" y="108"/>
                  </a:lnTo>
                  <a:lnTo>
                    <a:pt x="108" y="109"/>
                  </a:lnTo>
                  <a:lnTo>
                    <a:pt x="99" y="113"/>
                  </a:lnTo>
                  <a:lnTo>
                    <a:pt x="97" y="111"/>
                  </a:lnTo>
                  <a:lnTo>
                    <a:pt x="94" y="113"/>
                  </a:lnTo>
                  <a:lnTo>
                    <a:pt x="92" y="113"/>
                  </a:lnTo>
                  <a:lnTo>
                    <a:pt x="89" y="114"/>
                  </a:lnTo>
                  <a:lnTo>
                    <a:pt x="87" y="114"/>
                  </a:lnTo>
                  <a:lnTo>
                    <a:pt x="86" y="114"/>
                  </a:lnTo>
                  <a:lnTo>
                    <a:pt x="82" y="114"/>
                  </a:lnTo>
                  <a:lnTo>
                    <a:pt x="80" y="116"/>
                  </a:lnTo>
                  <a:lnTo>
                    <a:pt x="79" y="114"/>
                  </a:lnTo>
                  <a:lnTo>
                    <a:pt x="77" y="116"/>
                  </a:lnTo>
                  <a:lnTo>
                    <a:pt x="77" y="114"/>
                  </a:lnTo>
                  <a:lnTo>
                    <a:pt x="75" y="114"/>
                  </a:lnTo>
                  <a:lnTo>
                    <a:pt x="74" y="116"/>
                  </a:lnTo>
                  <a:lnTo>
                    <a:pt x="74" y="114"/>
                  </a:lnTo>
                  <a:lnTo>
                    <a:pt x="72" y="116"/>
                  </a:lnTo>
                  <a:lnTo>
                    <a:pt x="68" y="114"/>
                  </a:lnTo>
                  <a:lnTo>
                    <a:pt x="67" y="114"/>
                  </a:lnTo>
                  <a:lnTo>
                    <a:pt x="62" y="113"/>
                  </a:lnTo>
                  <a:lnTo>
                    <a:pt x="57" y="113"/>
                  </a:lnTo>
                  <a:lnTo>
                    <a:pt x="55" y="113"/>
                  </a:lnTo>
                  <a:lnTo>
                    <a:pt x="51" y="111"/>
                  </a:lnTo>
                  <a:lnTo>
                    <a:pt x="41" y="108"/>
                  </a:lnTo>
                  <a:lnTo>
                    <a:pt x="38" y="106"/>
                  </a:lnTo>
                  <a:lnTo>
                    <a:pt x="34" y="106"/>
                  </a:lnTo>
                  <a:lnTo>
                    <a:pt x="34" y="104"/>
                  </a:lnTo>
                  <a:lnTo>
                    <a:pt x="33" y="104"/>
                  </a:lnTo>
                  <a:lnTo>
                    <a:pt x="33" y="102"/>
                  </a:lnTo>
                  <a:lnTo>
                    <a:pt x="31" y="102"/>
                  </a:lnTo>
                  <a:lnTo>
                    <a:pt x="29" y="101"/>
                  </a:lnTo>
                  <a:lnTo>
                    <a:pt x="28" y="101"/>
                  </a:lnTo>
                  <a:lnTo>
                    <a:pt x="28" y="99"/>
                  </a:lnTo>
                  <a:lnTo>
                    <a:pt x="26" y="97"/>
                  </a:lnTo>
                  <a:lnTo>
                    <a:pt x="24" y="97"/>
                  </a:lnTo>
                  <a:lnTo>
                    <a:pt x="22" y="96"/>
                  </a:lnTo>
                  <a:lnTo>
                    <a:pt x="21" y="96"/>
                  </a:lnTo>
                  <a:lnTo>
                    <a:pt x="19" y="94"/>
                  </a:lnTo>
                  <a:lnTo>
                    <a:pt x="17" y="94"/>
                  </a:lnTo>
                  <a:lnTo>
                    <a:pt x="17" y="92"/>
                  </a:lnTo>
                  <a:lnTo>
                    <a:pt x="14" y="91"/>
                  </a:lnTo>
                  <a:lnTo>
                    <a:pt x="14" y="87"/>
                  </a:lnTo>
                  <a:lnTo>
                    <a:pt x="11" y="85"/>
                  </a:lnTo>
                  <a:lnTo>
                    <a:pt x="9" y="80"/>
                  </a:lnTo>
                  <a:lnTo>
                    <a:pt x="5" y="75"/>
                  </a:lnTo>
                  <a:lnTo>
                    <a:pt x="5" y="73"/>
                  </a:lnTo>
                  <a:lnTo>
                    <a:pt x="4" y="70"/>
                  </a:lnTo>
                  <a:lnTo>
                    <a:pt x="2" y="68"/>
                  </a:lnTo>
                  <a:lnTo>
                    <a:pt x="2" y="65"/>
                  </a:lnTo>
                  <a:lnTo>
                    <a:pt x="0" y="63"/>
                  </a:lnTo>
                  <a:lnTo>
                    <a:pt x="2" y="63"/>
                  </a:lnTo>
                  <a:lnTo>
                    <a:pt x="0" y="63"/>
                  </a:lnTo>
                  <a:lnTo>
                    <a:pt x="2" y="62"/>
                  </a:lnTo>
                  <a:lnTo>
                    <a:pt x="0" y="60"/>
                  </a:lnTo>
                  <a:lnTo>
                    <a:pt x="2" y="60"/>
                  </a:lnTo>
                  <a:lnTo>
                    <a:pt x="0" y="58"/>
                  </a:lnTo>
                  <a:lnTo>
                    <a:pt x="0" y="56"/>
                  </a:lnTo>
                  <a:lnTo>
                    <a:pt x="0" y="55"/>
                  </a:lnTo>
                  <a:lnTo>
                    <a:pt x="0" y="53"/>
                  </a:lnTo>
                  <a:lnTo>
                    <a:pt x="0" y="51"/>
                  </a:lnTo>
                  <a:lnTo>
                    <a:pt x="2" y="50"/>
                  </a:lnTo>
                  <a:lnTo>
                    <a:pt x="0" y="48"/>
                  </a:lnTo>
                  <a:lnTo>
                    <a:pt x="2" y="46"/>
                  </a:lnTo>
                  <a:lnTo>
                    <a:pt x="2" y="44"/>
                  </a:lnTo>
                  <a:lnTo>
                    <a:pt x="5" y="36"/>
                  </a:lnTo>
                  <a:lnTo>
                    <a:pt x="5" y="34"/>
                  </a:lnTo>
                  <a:lnTo>
                    <a:pt x="7" y="33"/>
                  </a:lnTo>
                  <a:lnTo>
                    <a:pt x="11" y="29"/>
                  </a:lnTo>
                  <a:lnTo>
                    <a:pt x="11" y="26"/>
                  </a:lnTo>
                  <a:lnTo>
                    <a:pt x="12" y="26"/>
                  </a:lnTo>
                  <a:lnTo>
                    <a:pt x="14" y="24"/>
                  </a:lnTo>
                  <a:lnTo>
                    <a:pt x="14" y="22"/>
                  </a:lnTo>
                  <a:lnTo>
                    <a:pt x="16" y="21"/>
                  </a:lnTo>
                  <a:lnTo>
                    <a:pt x="17" y="19"/>
                  </a:lnTo>
                  <a:lnTo>
                    <a:pt x="19" y="17"/>
                  </a:lnTo>
                  <a:lnTo>
                    <a:pt x="21" y="17"/>
                  </a:lnTo>
                  <a:lnTo>
                    <a:pt x="22" y="15"/>
                  </a:lnTo>
                  <a:lnTo>
                    <a:pt x="24" y="14"/>
                  </a:lnTo>
                  <a:lnTo>
                    <a:pt x="26" y="14"/>
                  </a:lnTo>
                  <a:lnTo>
                    <a:pt x="28" y="14"/>
                  </a:lnTo>
                  <a:lnTo>
                    <a:pt x="28" y="12"/>
                  </a:lnTo>
                  <a:lnTo>
                    <a:pt x="29" y="12"/>
                  </a:lnTo>
                  <a:lnTo>
                    <a:pt x="29" y="10"/>
                  </a:lnTo>
                  <a:lnTo>
                    <a:pt x="34" y="9"/>
                  </a:lnTo>
                  <a:lnTo>
                    <a:pt x="43" y="5"/>
                  </a:lnTo>
                  <a:close/>
                </a:path>
              </a:pathLst>
            </a:custGeom>
            <a:solidFill>
              <a:srgbClr val="808080"/>
            </a:solidFill>
            <a:ln w="9525">
              <a:noFill/>
              <a:round/>
              <a:headEnd/>
              <a:tailEnd/>
            </a:ln>
          </p:spPr>
          <p:txBody>
            <a:bodyPr/>
            <a:lstStyle/>
            <a:p>
              <a:endParaRPr lang="en-US"/>
            </a:p>
          </p:txBody>
        </p:sp>
        <p:sp>
          <p:nvSpPr>
            <p:cNvPr id="724" name="Freeform 2895"/>
            <p:cNvSpPr>
              <a:spLocks/>
            </p:cNvSpPr>
            <p:nvPr/>
          </p:nvSpPr>
          <p:spPr bwMode="auto">
            <a:xfrm>
              <a:off x="2592" y="2820"/>
              <a:ext cx="130" cy="126"/>
            </a:xfrm>
            <a:custGeom>
              <a:avLst/>
              <a:gdLst>
                <a:gd name="T0" fmla="*/ 128 w 130"/>
                <a:gd name="T1" fmla="*/ 49 h 126"/>
                <a:gd name="T2" fmla="*/ 130 w 130"/>
                <a:gd name="T3" fmla="*/ 61 h 126"/>
                <a:gd name="T4" fmla="*/ 130 w 130"/>
                <a:gd name="T5" fmla="*/ 73 h 126"/>
                <a:gd name="T6" fmla="*/ 127 w 130"/>
                <a:gd name="T7" fmla="*/ 87 h 126"/>
                <a:gd name="T8" fmla="*/ 120 w 130"/>
                <a:gd name="T9" fmla="*/ 98 h 126"/>
                <a:gd name="T10" fmla="*/ 113 w 130"/>
                <a:gd name="T11" fmla="*/ 107 h 126"/>
                <a:gd name="T12" fmla="*/ 99 w 130"/>
                <a:gd name="T13" fmla="*/ 117 h 126"/>
                <a:gd name="T14" fmla="*/ 87 w 130"/>
                <a:gd name="T15" fmla="*/ 122 h 126"/>
                <a:gd name="T16" fmla="*/ 75 w 130"/>
                <a:gd name="T17" fmla="*/ 126 h 126"/>
                <a:gd name="T18" fmla="*/ 62 w 130"/>
                <a:gd name="T19" fmla="*/ 126 h 126"/>
                <a:gd name="T20" fmla="*/ 50 w 130"/>
                <a:gd name="T21" fmla="*/ 122 h 126"/>
                <a:gd name="T22" fmla="*/ 38 w 130"/>
                <a:gd name="T23" fmla="*/ 119 h 126"/>
                <a:gd name="T24" fmla="*/ 24 w 130"/>
                <a:gd name="T25" fmla="*/ 110 h 126"/>
                <a:gd name="T26" fmla="*/ 16 w 130"/>
                <a:gd name="T27" fmla="*/ 102 h 126"/>
                <a:gd name="T28" fmla="*/ 7 w 130"/>
                <a:gd name="T29" fmla="*/ 92 h 126"/>
                <a:gd name="T30" fmla="*/ 2 w 130"/>
                <a:gd name="T31" fmla="*/ 80 h 126"/>
                <a:gd name="T32" fmla="*/ 0 w 130"/>
                <a:gd name="T33" fmla="*/ 68 h 126"/>
                <a:gd name="T34" fmla="*/ 2 w 130"/>
                <a:gd name="T35" fmla="*/ 51 h 126"/>
                <a:gd name="T36" fmla="*/ 7 w 130"/>
                <a:gd name="T37" fmla="*/ 35 h 126"/>
                <a:gd name="T38" fmla="*/ 12 w 130"/>
                <a:gd name="T39" fmla="*/ 25 h 126"/>
                <a:gd name="T40" fmla="*/ 21 w 130"/>
                <a:gd name="T41" fmla="*/ 15 h 126"/>
                <a:gd name="T42" fmla="*/ 31 w 130"/>
                <a:gd name="T43" fmla="*/ 6 h 126"/>
                <a:gd name="T44" fmla="*/ 53 w 130"/>
                <a:gd name="T45" fmla="*/ 0 h 126"/>
                <a:gd name="T46" fmla="*/ 65 w 130"/>
                <a:gd name="T47" fmla="*/ 0 h 126"/>
                <a:gd name="T48" fmla="*/ 77 w 130"/>
                <a:gd name="T49" fmla="*/ 1 h 126"/>
                <a:gd name="T50" fmla="*/ 96 w 130"/>
                <a:gd name="T51" fmla="*/ 6 h 126"/>
                <a:gd name="T52" fmla="*/ 106 w 130"/>
                <a:gd name="T53" fmla="*/ 15 h 126"/>
                <a:gd name="T54" fmla="*/ 115 w 130"/>
                <a:gd name="T55" fmla="*/ 23 h 126"/>
                <a:gd name="T56" fmla="*/ 123 w 130"/>
                <a:gd name="T57" fmla="*/ 37 h 126"/>
                <a:gd name="T58" fmla="*/ 115 w 130"/>
                <a:gd name="T59" fmla="*/ 27 h 126"/>
                <a:gd name="T60" fmla="*/ 106 w 130"/>
                <a:gd name="T61" fmla="*/ 18 h 126"/>
                <a:gd name="T62" fmla="*/ 98 w 130"/>
                <a:gd name="T63" fmla="*/ 12 h 126"/>
                <a:gd name="T64" fmla="*/ 81 w 130"/>
                <a:gd name="T65" fmla="*/ 5 h 126"/>
                <a:gd name="T66" fmla="*/ 69 w 130"/>
                <a:gd name="T67" fmla="*/ 3 h 126"/>
                <a:gd name="T68" fmla="*/ 57 w 130"/>
                <a:gd name="T69" fmla="*/ 3 h 126"/>
                <a:gd name="T70" fmla="*/ 43 w 130"/>
                <a:gd name="T71" fmla="*/ 5 h 126"/>
                <a:gd name="T72" fmla="*/ 26 w 130"/>
                <a:gd name="T73" fmla="*/ 15 h 126"/>
                <a:gd name="T74" fmla="*/ 17 w 130"/>
                <a:gd name="T75" fmla="*/ 23 h 126"/>
                <a:gd name="T76" fmla="*/ 11 w 130"/>
                <a:gd name="T77" fmla="*/ 32 h 126"/>
                <a:gd name="T78" fmla="*/ 4 w 130"/>
                <a:gd name="T79" fmla="*/ 49 h 126"/>
                <a:gd name="T80" fmla="*/ 4 w 130"/>
                <a:gd name="T81" fmla="*/ 63 h 126"/>
                <a:gd name="T82" fmla="*/ 5 w 130"/>
                <a:gd name="T83" fmla="*/ 75 h 126"/>
                <a:gd name="T84" fmla="*/ 9 w 130"/>
                <a:gd name="T85" fmla="*/ 87 h 126"/>
                <a:gd name="T86" fmla="*/ 17 w 130"/>
                <a:gd name="T87" fmla="*/ 97 h 126"/>
                <a:gd name="T88" fmla="*/ 24 w 130"/>
                <a:gd name="T89" fmla="*/ 105 h 126"/>
                <a:gd name="T90" fmla="*/ 36 w 130"/>
                <a:gd name="T91" fmla="*/ 116 h 126"/>
                <a:gd name="T92" fmla="*/ 48 w 130"/>
                <a:gd name="T93" fmla="*/ 121 h 126"/>
                <a:gd name="T94" fmla="*/ 60 w 130"/>
                <a:gd name="T95" fmla="*/ 121 h 126"/>
                <a:gd name="T96" fmla="*/ 72 w 130"/>
                <a:gd name="T97" fmla="*/ 122 h 126"/>
                <a:gd name="T98" fmla="*/ 84 w 130"/>
                <a:gd name="T99" fmla="*/ 121 h 126"/>
                <a:gd name="T100" fmla="*/ 96 w 130"/>
                <a:gd name="T101" fmla="*/ 116 h 126"/>
                <a:gd name="T102" fmla="*/ 108 w 130"/>
                <a:gd name="T103" fmla="*/ 107 h 126"/>
                <a:gd name="T104" fmla="*/ 116 w 130"/>
                <a:gd name="T105" fmla="*/ 98 h 126"/>
                <a:gd name="T106" fmla="*/ 123 w 130"/>
                <a:gd name="T107" fmla="*/ 90 h 126"/>
                <a:gd name="T108" fmla="*/ 127 w 130"/>
                <a:gd name="T109" fmla="*/ 75 h 126"/>
                <a:gd name="T110" fmla="*/ 127 w 130"/>
                <a:gd name="T111" fmla="*/ 64 h 126"/>
                <a:gd name="T112" fmla="*/ 127 w 130"/>
                <a:gd name="T113" fmla="*/ 52 h 126"/>
                <a:gd name="T114" fmla="*/ 121 w 130"/>
                <a:gd name="T115" fmla="*/ 37 h 1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0"/>
                <a:gd name="T175" fmla="*/ 0 h 126"/>
                <a:gd name="T176" fmla="*/ 130 w 130"/>
                <a:gd name="T177" fmla="*/ 126 h 1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0" h="126">
                  <a:moveTo>
                    <a:pt x="123" y="37"/>
                  </a:moveTo>
                  <a:lnTo>
                    <a:pt x="127" y="42"/>
                  </a:lnTo>
                  <a:lnTo>
                    <a:pt x="127" y="46"/>
                  </a:lnTo>
                  <a:lnTo>
                    <a:pt x="128" y="49"/>
                  </a:lnTo>
                  <a:lnTo>
                    <a:pt x="128" y="51"/>
                  </a:lnTo>
                  <a:lnTo>
                    <a:pt x="130" y="54"/>
                  </a:lnTo>
                  <a:lnTo>
                    <a:pt x="130" y="58"/>
                  </a:lnTo>
                  <a:lnTo>
                    <a:pt x="130" y="61"/>
                  </a:lnTo>
                  <a:lnTo>
                    <a:pt x="130" y="64"/>
                  </a:lnTo>
                  <a:lnTo>
                    <a:pt x="130" y="68"/>
                  </a:lnTo>
                  <a:lnTo>
                    <a:pt x="130" y="69"/>
                  </a:lnTo>
                  <a:lnTo>
                    <a:pt x="130" y="73"/>
                  </a:lnTo>
                  <a:lnTo>
                    <a:pt x="130" y="76"/>
                  </a:lnTo>
                  <a:lnTo>
                    <a:pt x="128" y="80"/>
                  </a:lnTo>
                  <a:lnTo>
                    <a:pt x="127" y="85"/>
                  </a:lnTo>
                  <a:lnTo>
                    <a:pt x="127" y="87"/>
                  </a:lnTo>
                  <a:lnTo>
                    <a:pt x="125" y="90"/>
                  </a:lnTo>
                  <a:lnTo>
                    <a:pt x="123" y="93"/>
                  </a:lnTo>
                  <a:lnTo>
                    <a:pt x="121" y="95"/>
                  </a:lnTo>
                  <a:lnTo>
                    <a:pt x="120" y="98"/>
                  </a:lnTo>
                  <a:lnTo>
                    <a:pt x="118" y="100"/>
                  </a:lnTo>
                  <a:lnTo>
                    <a:pt x="116" y="104"/>
                  </a:lnTo>
                  <a:lnTo>
                    <a:pt x="115" y="105"/>
                  </a:lnTo>
                  <a:lnTo>
                    <a:pt x="113" y="107"/>
                  </a:lnTo>
                  <a:lnTo>
                    <a:pt x="109" y="109"/>
                  </a:lnTo>
                  <a:lnTo>
                    <a:pt x="106" y="110"/>
                  </a:lnTo>
                  <a:lnTo>
                    <a:pt x="103" y="116"/>
                  </a:lnTo>
                  <a:lnTo>
                    <a:pt x="99" y="117"/>
                  </a:lnTo>
                  <a:lnTo>
                    <a:pt x="98" y="119"/>
                  </a:lnTo>
                  <a:lnTo>
                    <a:pt x="94" y="121"/>
                  </a:lnTo>
                  <a:lnTo>
                    <a:pt x="91" y="121"/>
                  </a:lnTo>
                  <a:lnTo>
                    <a:pt x="87" y="122"/>
                  </a:lnTo>
                  <a:lnTo>
                    <a:pt x="84" y="122"/>
                  </a:lnTo>
                  <a:lnTo>
                    <a:pt x="81" y="122"/>
                  </a:lnTo>
                  <a:lnTo>
                    <a:pt x="77" y="124"/>
                  </a:lnTo>
                  <a:lnTo>
                    <a:pt x="75" y="126"/>
                  </a:lnTo>
                  <a:lnTo>
                    <a:pt x="74" y="126"/>
                  </a:lnTo>
                  <a:lnTo>
                    <a:pt x="69" y="126"/>
                  </a:lnTo>
                  <a:lnTo>
                    <a:pt x="65" y="126"/>
                  </a:lnTo>
                  <a:lnTo>
                    <a:pt x="62" y="126"/>
                  </a:lnTo>
                  <a:lnTo>
                    <a:pt x="60" y="124"/>
                  </a:lnTo>
                  <a:lnTo>
                    <a:pt x="57" y="124"/>
                  </a:lnTo>
                  <a:lnTo>
                    <a:pt x="53" y="124"/>
                  </a:lnTo>
                  <a:lnTo>
                    <a:pt x="50" y="122"/>
                  </a:lnTo>
                  <a:lnTo>
                    <a:pt x="48" y="122"/>
                  </a:lnTo>
                  <a:lnTo>
                    <a:pt x="45" y="121"/>
                  </a:lnTo>
                  <a:lnTo>
                    <a:pt x="41" y="121"/>
                  </a:lnTo>
                  <a:lnTo>
                    <a:pt x="38" y="119"/>
                  </a:lnTo>
                  <a:lnTo>
                    <a:pt x="36" y="117"/>
                  </a:lnTo>
                  <a:lnTo>
                    <a:pt x="31" y="116"/>
                  </a:lnTo>
                  <a:lnTo>
                    <a:pt x="28" y="112"/>
                  </a:lnTo>
                  <a:lnTo>
                    <a:pt x="24" y="110"/>
                  </a:lnTo>
                  <a:lnTo>
                    <a:pt x="23" y="109"/>
                  </a:lnTo>
                  <a:lnTo>
                    <a:pt x="21" y="107"/>
                  </a:lnTo>
                  <a:lnTo>
                    <a:pt x="17" y="104"/>
                  </a:lnTo>
                  <a:lnTo>
                    <a:pt x="16" y="102"/>
                  </a:lnTo>
                  <a:lnTo>
                    <a:pt x="14" y="98"/>
                  </a:lnTo>
                  <a:lnTo>
                    <a:pt x="12" y="97"/>
                  </a:lnTo>
                  <a:lnTo>
                    <a:pt x="11" y="93"/>
                  </a:lnTo>
                  <a:lnTo>
                    <a:pt x="7" y="92"/>
                  </a:lnTo>
                  <a:lnTo>
                    <a:pt x="7" y="88"/>
                  </a:lnTo>
                  <a:lnTo>
                    <a:pt x="5" y="85"/>
                  </a:lnTo>
                  <a:lnTo>
                    <a:pt x="4" y="81"/>
                  </a:lnTo>
                  <a:lnTo>
                    <a:pt x="2" y="80"/>
                  </a:lnTo>
                  <a:lnTo>
                    <a:pt x="2" y="76"/>
                  </a:lnTo>
                  <a:lnTo>
                    <a:pt x="2" y="73"/>
                  </a:lnTo>
                  <a:lnTo>
                    <a:pt x="2" y="69"/>
                  </a:lnTo>
                  <a:lnTo>
                    <a:pt x="0" y="68"/>
                  </a:lnTo>
                  <a:lnTo>
                    <a:pt x="0" y="63"/>
                  </a:lnTo>
                  <a:lnTo>
                    <a:pt x="0" y="61"/>
                  </a:lnTo>
                  <a:lnTo>
                    <a:pt x="0" y="58"/>
                  </a:lnTo>
                  <a:lnTo>
                    <a:pt x="2" y="51"/>
                  </a:lnTo>
                  <a:lnTo>
                    <a:pt x="2" y="49"/>
                  </a:lnTo>
                  <a:lnTo>
                    <a:pt x="2" y="46"/>
                  </a:lnTo>
                  <a:lnTo>
                    <a:pt x="2" y="42"/>
                  </a:lnTo>
                  <a:lnTo>
                    <a:pt x="7" y="35"/>
                  </a:lnTo>
                  <a:lnTo>
                    <a:pt x="7" y="32"/>
                  </a:lnTo>
                  <a:lnTo>
                    <a:pt x="9" y="29"/>
                  </a:lnTo>
                  <a:lnTo>
                    <a:pt x="11" y="27"/>
                  </a:lnTo>
                  <a:lnTo>
                    <a:pt x="12" y="25"/>
                  </a:lnTo>
                  <a:lnTo>
                    <a:pt x="14" y="22"/>
                  </a:lnTo>
                  <a:lnTo>
                    <a:pt x="17" y="18"/>
                  </a:lnTo>
                  <a:lnTo>
                    <a:pt x="19" y="17"/>
                  </a:lnTo>
                  <a:lnTo>
                    <a:pt x="21" y="15"/>
                  </a:lnTo>
                  <a:lnTo>
                    <a:pt x="24" y="13"/>
                  </a:lnTo>
                  <a:lnTo>
                    <a:pt x="26" y="12"/>
                  </a:lnTo>
                  <a:lnTo>
                    <a:pt x="28" y="10"/>
                  </a:lnTo>
                  <a:lnTo>
                    <a:pt x="31" y="6"/>
                  </a:lnTo>
                  <a:lnTo>
                    <a:pt x="43" y="3"/>
                  </a:lnTo>
                  <a:lnTo>
                    <a:pt x="46" y="1"/>
                  </a:lnTo>
                  <a:lnTo>
                    <a:pt x="48" y="1"/>
                  </a:lnTo>
                  <a:lnTo>
                    <a:pt x="53" y="0"/>
                  </a:lnTo>
                  <a:lnTo>
                    <a:pt x="57" y="0"/>
                  </a:lnTo>
                  <a:lnTo>
                    <a:pt x="58" y="0"/>
                  </a:lnTo>
                  <a:lnTo>
                    <a:pt x="62" y="0"/>
                  </a:lnTo>
                  <a:lnTo>
                    <a:pt x="65" y="0"/>
                  </a:lnTo>
                  <a:lnTo>
                    <a:pt x="69" y="0"/>
                  </a:lnTo>
                  <a:lnTo>
                    <a:pt x="72" y="0"/>
                  </a:lnTo>
                  <a:lnTo>
                    <a:pt x="74" y="1"/>
                  </a:lnTo>
                  <a:lnTo>
                    <a:pt x="77" y="1"/>
                  </a:lnTo>
                  <a:lnTo>
                    <a:pt x="81" y="1"/>
                  </a:lnTo>
                  <a:lnTo>
                    <a:pt x="89" y="5"/>
                  </a:lnTo>
                  <a:lnTo>
                    <a:pt x="94" y="6"/>
                  </a:lnTo>
                  <a:lnTo>
                    <a:pt x="96" y="6"/>
                  </a:lnTo>
                  <a:lnTo>
                    <a:pt x="98" y="8"/>
                  </a:lnTo>
                  <a:lnTo>
                    <a:pt x="101" y="12"/>
                  </a:lnTo>
                  <a:lnTo>
                    <a:pt x="103" y="13"/>
                  </a:lnTo>
                  <a:lnTo>
                    <a:pt x="106" y="15"/>
                  </a:lnTo>
                  <a:lnTo>
                    <a:pt x="108" y="17"/>
                  </a:lnTo>
                  <a:lnTo>
                    <a:pt x="111" y="18"/>
                  </a:lnTo>
                  <a:lnTo>
                    <a:pt x="113" y="20"/>
                  </a:lnTo>
                  <a:lnTo>
                    <a:pt x="115" y="23"/>
                  </a:lnTo>
                  <a:lnTo>
                    <a:pt x="118" y="25"/>
                  </a:lnTo>
                  <a:lnTo>
                    <a:pt x="118" y="29"/>
                  </a:lnTo>
                  <a:lnTo>
                    <a:pt x="121" y="30"/>
                  </a:lnTo>
                  <a:lnTo>
                    <a:pt x="123" y="37"/>
                  </a:lnTo>
                  <a:lnTo>
                    <a:pt x="121" y="37"/>
                  </a:lnTo>
                  <a:lnTo>
                    <a:pt x="118" y="32"/>
                  </a:lnTo>
                  <a:lnTo>
                    <a:pt x="116" y="30"/>
                  </a:lnTo>
                  <a:lnTo>
                    <a:pt x="115" y="27"/>
                  </a:lnTo>
                  <a:lnTo>
                    <a:pt x="113" y="25"/>
                  </a:lnTo>
                  <a:lnTo>
                    <a:pt x="111" y="23"/>
                  </a:lnTo>
                  <a:lnTo>
                    <a:pt x="108" y="20"/>
                  </a:lnTo>
                  <a:lnTo>
                    <a:pt x="106" y="18"/>
                  </a:lnTo>
                  <a:lnTo>
                    <a:pt x="104" y="17"/>
                  </a:lnTo>
                  <a:lnTo>
                    <a:pt x="103" y="15"/>
                  </a:lnTo>
                  <a:lnTo>
                    <a:pt x="99" y="13"/>
                  </a:lnTo>
                  <a:lnTo>
                    <a:pt x="98" y="12"/>
                  </a:lnTo>
                  <a:lnTo>
                    <a:pt x="94" y="10"/>
                  </a:lnTo>
                  <a:lnTo>
                    <a:pt x="92" y="8"/>
                  </a:lnTo>
                  <a:lnTo>
                    <a:pt x="87" y="6"/>
                  </a:lnTo>
                  <a:lnTo>
                    <a:pt x="81" y="5"/>
                  </a:lnTo>
                  <a:lnTo>
                    <a:pt x="77" y="3"/>
                  </a:lnTo>
                  <a:lnTo>
                    <a:pt x="74" y="3"/>
                  </a:lnTo>
                  <a:lnTo>
                    <a:pt x="72" y="3"/>
                  </a:lnTo>
                  <a:lnTo>
                    <a:pt x="69" y="3"/>
                  </a:lnTo>
                  <a:lnTo>
                    <a:pt x="65" y="3"/>
                  </a:lnTo>
                  <a:lnTo>
                    <a:pt x="62" y="3"/>
                  </a:lnTo>
                  <a:lnTo>
                    <a:pt x="58" y="3"/>
                  </a:lnTo>
                  <a:lnTo>
                    <a:pt x="57" y="3"/>
                  </a:lnTo>
                  <a:lnTo>
                    <a:pt x="53" y="3"/>
                  </a:lnTo>
                  <a:lnTo>
                    <a:pt x="50" y="3"/>
                  </a:lnTo>
                  <a:lnTo>
                    <a:pt x="48" y="5"/>
                  </a:lnTo>
                  <a:lnTo>
                    <a:pt x="43" y="5"/>
                  </a:lnTo>
                  <a:lnTo>
                    <a:pt x="33" y="10"/>
                  </a:lnTo>
                  <a:lnTo>
                    <a:pt x="31" y="12"/>
                  </a:lnTo>
                  <a:lnTo>
                    <a:pt x="28" y="13"/>
                  </a:lnTo>
                  <a:lnTo>
                    <a:pt x="26" y="15"/>
                  </a:lnTo>
                  <a:lnTo>
                    <a:pt x="24" y="17"/>
                  </a:lnTo>
                  <a:lnTo>
                    <a:pt x="21" y="18"/>
                  </a:lnTo>
                  <a:lnTo>
                    <a:pt x="19" y="20"/>
                  </a:lnTo>
                  <a:lnTo>
                    <a:pt x="17" y="23"/>
                  </a:lnTo>
                  <a:lnTo>
                    <a:pt x="16" y="25"/>
                  </a:lnTo>
                  <a:lnTo>
                    <a:pt x="12" y="29"/>
                  </a:lnTo>
                  <a:lnTo>
                    <a:pt x="12" y="30"/>
                  </a:lnTo>
                  <a:lnTo>
                    <a:pt x="11" y="32"/>
                  </a:lnTo>
                  <a:lnTo>
                    <a:pt x="9" y="35"/>
                  </a:lnTo>
                  <a:lnTo>
                    <a:pt x="5" y="42"/>
                  </a:lnTo>
                  <a:lnTo>
                    <a:pt x="5" y="47"/>
                  </a:lnTo>
                  <a:lnTo>
                    <a:pt x="4" y="49"/>
                  </a:lnTo>
                  <a:lnTo>
                    <a:pt x="4" y="52"/>
                  </a:lnTo>
                  <a:lnTo>
                    <a:pt x="4" y="58"/>
                  </a:lnTo>
                  <a:lnTo>
                    <a:pt x="4" y="61"/>
                  </a:lnTo>
                  <a:lnTo>
                    <a:pt x="4" y="63"/>
                  </a:lnTo>
                  <a:lnTo>
                    <a:pt x="4" y="66"/>
                  </a:lnTo>
                  <a:lnTo>
                    <a:pt x="4" y="69"/>
                  </a:lnTo>
                  <a:lnTo>
                    <a:pt x="4" y="73"/>
                  </a:lnTo>
                  <a:lnTo>
                    <a:pt x="5" y="75"/>
                  </a:lnTo>
                  <a:lnTo>
                    <a:pt x="7" y="78"/>
                  </a:lnTo>
                  <a:lnTo>
                    <a:pt x="7" y="80"/>
                  </a:lnTo>
                  <a:lnTo>
                    <a:pt x="7" y="83"/>
                  </a:lnTo>
                  <a:lnTo>
                    <a:pt x="9" y="87"/>
                  </a:lnTo>
                  <a:lnTo>
                    <a:pt x="11" y="90"/>
                  </a:lnTo>
                  <a:lnTo>
                    <a:pt x="12" y="92"/>
                  </a:lnTo>
                  <a:lnTo>
                    <a:pt x="14" y="95"/>
                  </a:lnTo>
                  <a:lnTo>
                    <a:pt x="17" y="97"/>
                  </a:lnTo>
                  <a:lnTo>
                    <a:pt x="17" y="98"/>
                  </a:lnTo>
                  <a:lnTo>
                    <a:pt x="21" y="102"/>
                  </a:lnTo>
                  <a:lnTo>
                    <a:pt x="23" y="104"/>
                  </a:lnTo>
                  <a:lnTo>
                    <a:pt x="24" y="105"/>
                  </a:lnTo>
                  <a:lnTo>
                    <a:pt x="28" y="109"/>
                  </a:lnTo>
                  <a:lnTo>
                    <a:pt x="29" y="110"/>
                  </a:lnTo>
                  <a:lnTo>
                    <a:pt x="34" y="114"/>
                  </a:lnTo>
                  <a:lnTo>
                    <a:pt x="36" y="116"/>
                  </a:lnTo>
                  <a:lnTo>
                    <a:pt x="40" y="116"/>
                  </a:lnTo>
                  <a:lnTo>
                    <a:pt x="43" y="117"/>
                  </a:lnTo>
                  <a:lnTo>
                    <a:pt x="46" y="119"/>
                  </a:lnTo>
                  <a:lnTo>
                    <a:pt x="48" y="121"/>
                  </a:lnTo>
                  <a:lnTo>
                    <a:pt x="52" y="121"/>
                  </a:lnTo>
                  <a:lnTo>
                    <a:pt x="53" y="121"/>
                  </a:lnTo>
                  <a:lnTo>
                    <a:pt x="57" y="121"/>
                  </a:lnTo>
                  <a:lnTo>
                    <a:pt x="60" y="121"/>
                  </a:lnTo>
                  <a:lnTo>
                    <a:pt x="62" y="122"/>
                  </a:lnTo>
                  <a:lnTo>
                    <a:pt x="67" y="122"/>
                  </a:lnTo>
                  <a:lnTo>
                    <a:pt x="69" y="122"/>
                  </a:lnTo>
                  <a:lnTo>
                    <a:pt x="72" y="122"/>
                  </a:lnTo>
                  <a:lnTo>
                    <a:pt x="75" y="122"/>
                  </a:lnTo>
                  <a:lnTo>
                    <a:pt x="77" y="121"/>
                  </a:lnTo>
                  <a:lnTo>
                    <a:pt x="81" y="121"/>
                  </a:lnTo>
                  <a:lnTo>
                    <a:pt x="84" y="121"/>
                  </a:lnTo>
                  <a:lnTo>
                    <a:pt x="87" y="121"/>
                  </a:lnTo>
                  <a:lnTo>
                    <a:pt x="89" y="119"/>
                  </a:lnTo>
                  <a:lnTo>
                    <a:pt x="94" y="117"/>
                  </a:lnTo>
                  <a:lnTo>
                    <a:pt x="96" y="116"/>
                  </a:lnTo>
                  <a:lnTo>
                    <a:pt x="98" y="116"/>
                  </a:lnTo>
                  <a:lnTo>
                    <a:pt x="101" y="114"/>
                  </a:lnTo>
                  <a:lnTo>
                    <a:pt x="106" y="109"/>
                  </a:lnTo>
                  <a:lnTo>
                    <a:pt x="108" y="107"/>
                  </a:lnTo>
                  <a:lnTo>
                    <a:pt x="109" y="105"/>
                  </a:lnTo>
                  <a:lnTo>
                    <a:pt x="113" y="104"/>
                  </a:lnTo>
                  <a:lnTo>
                    <a:pt x="113" y="102"/>
                  </a:lnTo>
                  <a:lnTo>
                    <a:pt x="116" y="98"/>
                  </a:lnTo>
                  <a:lnTo>
                    <a:pt x="118" y="97"/>
                  </a:lnTo>
                  <a:lnTo>
                    <a:pt x="118" y="93"/>
                  </a:lnTo>
                  <a:lnTo>
                    <a:pt x="120" y="92"/>
                  </a:lnTo>
                  <a:lnTo>
                    <a:pt x="123" y="90"/>
                  </a:lnTo>
                  <a:lnTo>
                    <a:pt x="123" y="87"/>
                  </a:lnTo>
                  <a:lnTo>
                    <a:pt x="123" y="83"/>
                  </a:lnTo>
                  <a:lnTo>
                    <a:pt x="127" y="78"/>
                  </a:lnTo>
                  <a:lnTo>
                    <a:pt x="127" y="75"/>
                  </a:lnTo>
                  <a:lnTo>
                    <a:pt x="127" y="73"/>
                  </a:lnTo>
                  <a:lnTo>
                    <a:pt x="127" y="69"/>
                  </a:lnTo>
                  <a:lnTo>
                    <a:pt x="127" y="68"/>
                  </a:lnTo>
                  <a:lnTo>
                    <a:pt x="127" y="64"/>
                  </a:lnTo>
                  <a:lnTo>
                    <a:pt x="127" y="61"/>
                  </a:lnTo>
                  <a:lnTo>
                    <a:pt x="127" y="58"/>
                  </a:lnTo>
                  <a:lnTo>
                    <a:pt x="127" y="54"/>
                  </a:lnTo>
                  <a:lnTo>
                    <a:pt x="127" y="52"/>
                  </a:lnTo>
                  <a:lnTo>
                    <a:pt x="127" y="49"/>
                  </a:lnTo>
                  <a:lnTo>
                    <a:pt x="125" y="47"/>
                  </a:lnTo>
                  <a:lnTo>
                    <a:pt x="123" y="42"/>
                  </a:lnTo>
                  <a:lnTo>
                    <a:pt x="121" y="37"/>
                  </a:lnTo>
                  <a:lnTo>
                    <a:pt x="123" y="37"/>
                  </a:lnTo>
                  <a:close/>
                </a:path>
              </a:pathLst>
            </a:custGeom>
            <a:solidFill>
              <a:srgbClr val="808080"/>
            </a:solidFill>
            <a:ln w="9525">
              <a:noFill/>
              <a:round/>
              <a:headEnd/>
              <a:tailEnd/>
            </a:ln>
          </p:spPr>
          <p:txBody>
            <a:bodyPr/>
            <a:lstStyle/>
            <a:p>
              <a:endParaRPr lang="en-US"/>
            </a:p>
          </p:txBody>
        </p:sp>
        <p:sp>
          <p:nvSpPr>
            <p:cNvPr id="725" name="Freeform 2896"/>
            <p:cNvSpPr>
              <a:spLocks/>
            </p:cNvSpPr>
            <p:nvPr/>
          </p:nvSpPr>
          <p:spPr bwMode="auto">
            <a:xfrm>
              <a:off x="2616" y="2859"/>
              <a:ext cx="130" cy="126"/>
            </a:xfrm>
            <a:custGeom>
              <a:avLst/>
              <a:gdLst>
                <a:gd name="T0" fmla="*/ 128 w 130"/>
                <a:gd name="T1" fmla="*/ 49 h 126"/>
                <a:gd name="T2" fmla="*/ 130 w 130"/>
                <a:gd name="T3" fmla="*/ 61 h 126"/>
                <a:gd name="T4" fmla="*/ 130 w 130"/>
                <a:gd name="T5" fmla="*/ 73 h 126"/>
                <a:gd name="T6" fmla="*/ 125 w 130"/>
                <a:gd name="T7" fmla="*/ 87 h 126"/>
                <a:gd name="T8" fmla="*/ 120 w 130"/>
                <a:gd name="T9" fmla="*/ 99 h 126"/>
                <a:gd name="T10" fmla="*/ 111 w 130"/>
                <a:gd name="T11" fmla="*/ 107 h 126"/>
                <a:gd name="T12" fmla="*/ 99 w 130"/>
                <a:gd name="T13" fmla="*/ 117 h 126"/>
                <a:gd name="T14" fmla="*/ 87 w 130"/>
                <a:gd name="T15" fmla="*/ 123 h 126"/>
                <a:gd name="T16" fmla="*/ 75 w 130"/>
                <a:gd name="T17" fmla="*/ 126 h 126"/>
                <a:gd name="T18" fmla="*/ 62 w 130"/>
                <a:gd name="T19" fmla="*/ 126 h 126"/>
                <a:gd name="T20" fmla="*/ 50 w 130"/>
                <a:gd name="T21" fmla="*/ 123 h 126"/>
                <a:gd name="T22" fmla="*/ 38 w 130"/>
                <a:gd name="T23" fmla="*/ 119 h 126"/>
                <a:gd name="T24" fmla="*/ 24 w 130"/>
                <a:gd name="T25" fmla="*/ 111 h 126"/>
                <a:gd name="T26" fmla="*/ 14 w 130"/>
                <a:gd name="T27" fmla="*/ 102 h 126"/>
                <a:gd name="T28" fmla="*/ 7 w 130"/>
                <a:gd name="T29" fmla="*/ 92 h 126"/>
                <a:gd name="T30" fmla="*/ 2 w 130"/>
                <a:gd name="T31" fmla="*/ 80 h 126"/>
                <a:gd name="T32" fmla="*/ 0 w 130"/>
                <a:gd name="T33" fmla="*/ 68 h 126"/>
                <a:gd name="T34" fmla="*/ 0 w 130"/>
                <a:gd name="T35" fmla="*/ 51 h 126"/>
                <a:gd name="T36" fmla="*/ 5 w 130"/>
                <a:gd name="T37" fmla="*/ 36 h 126"/>
                <a:gd name="T38" fmla="*/ 12 w 130"/>
                <a:gd name="T39" fmla="*/ 25 h 126"/>
                <a:gd name="T40" fmla="*/ 19 w 130"/>
                <a:gd name="T41" fmla="*/ 15 h 126"/>
                <a:gd name="T42" fmla="*/ 31 w 130"/>
                <a:gd name="T43" fmla="*/ 7 h 126"/>
                <a:gd name="T44" fmla="*/ 51 w 130"/>
                <a:gd name="T45" fmla="*/ 0 h 126"/>
                <a:gd name="T46" fmla="*/ 63 w 130"/>
                <a:gd name="T47" fmla="*/ 0 h 126"/>
                <a:gd name="T48" fmla="*/ 77 w 130"/>
                <a:gd name="T49" fmla="*/ 2 h 126"/>
                <a:gd name="T50" fmla="*/ 94 w 130"/>
                <a:gd name="T51" fmla="*/ 7 h 126"/>
                <a:gd name="T52" fmla="*/ 106 w 130"/>
                <a:gd name="T53" fmla="*/ 15 h 126"/>
                <a:gd name="T54" fmla="*/ 113 w 130"/>
                <a:gd name="T55" fmla="*/ 24 h 126"/>
                <a:gd name="T56" fmla="*/ 123 w 130"/>
                <a:gd name="T57" fmla="*/ 37 h 126"/>
                <a:gd name="T58" fmla="*/ 113 w 130"/>
                <a:gd name="T59" fmla="*/ 27 h 126"/>
                <a:gd name="T60" fmla="*/ 106 w 130"/>
                <a:gd name="T61" fmla="*/ 19 h 126"/>
                <a:gd name="T62" fmla="*/ 96 w 130"/>
                <a:gd name="T63" fmla="*/ 12 h 126"/>
                <a:gd name="T64" fmla="*/ 80 w 130"/>
                <a:gd name="T65" fmla="*/ 5 h 126"/>
                <a:gd name="T66" fmla="*/ 67 w 130"/>
                <a:gd name="T67" fmla="*/ 3 h 126"/>
                <a:gd name="T68" fmla="*/ 57 w 130"/>
                <a:gd name="T69" fmla="*/ 3 h 126"/>
                <a:gd name="T70" fmla="*/ 43 w 130"/>
                <a:gd name="T71" fmla="*/ 5 h 126"/>
                <a:gd name="T72" fmla="*/ 24 w 130"/>
                <a:gd name="T73" fmla="*/ 15 h 126"/>
                <a:gd name="T74" fmla="*/ 16 w 130"/>
                <a:gd name="T75" fmla="*/ 24 h 126"/>
                <a:gd name="T76" fmla="*/ 10 w 130"/>
                <a:gd name="T77" fmla="*/ 32 h 126"/>
                <a:gd name="T78" fmla="*/ 4 w 130"/>
                <a:gd name="T79" fmla="*/ 49 h 126"/>
                <a:gd name="T80" fmla="*/ 4 w 130"/>
                <a:gd name="T81" fmla="*/ 63 h 126"/>
                <a:gd name="T82" fmla="*/ 5 w 130"/>
                <a:gd name="T83" fmla="*/ 75 h 126"/>
                <a:gd name="T84" fmla="*/ 9 w 130"/>
                <a:gd name="T85" fmla="*/ 87 h 126"/>
                <a:gd name="T86" fmla="*/ 16 w 130"/>
                <a:gd name="T87" fmla="*/ 97 h 126"/>
                <a:gd name="T88" fmla="*/ 24 w 130"/>
                <a:gd name="T89" fmla="*/ 106 h 126"/>
                <a:gd name="T90" fmla="*/ 36 w 130"/>
                <a:gd name="T91" fmla="*/ 116 h 126"/>
                <a:gd name="T92" fmla="*/ 48 w 130"/>
                <a:gd name="T93" fmla="*/ 121 h 126"/>
                <a:gd name="T94" fmla="*/ 60 w 130"/>
                <a:gd name="T95" fmla="*/ 121 h 126"/>
                <a:gd name="T96" fmla="*/ 70 w 130"/>
                <a:gd name="T97" fmla="*/ 123 h 126"/>
                <a:gd name="T98" fmla="*/ 84 w 130"/>
                <a:gd name="T99" fmla="*/ 121 h 126"/>
                <a:gd name="T100" fmla="*/ 94 w 130"/>
                <a:gd name="T101" fmla="*/ 116 h 126"/>
                <a:gd name="T102" fmla="*/ 108 w 130"/>
                <a:gd name="T103" fmla="*/ 107 h 126"/>
                <a:gd name="T104" fmla="*/ 114 w 130"/>
                <a:gd name="T105" fmla="*/ 99 h 126"/>
                <a:gd name="T106" fmla="*/ 121 w 130"/>
                <a:gd name="T107" fmla="*/ 90 h 126"/>
                <a:gd name="T108" fmla="*/ 125 w 130"/>
                <a:gd name="T109" fmla="*/ 75 h 126"/>
                <a:gd name="T110" fmla="*/ 126 w 130"/>
                <a:gd name="T111" fmla="*/ 65 h 126"/>
                <a:gd name="T112" fmla="*/ 125 w 130"/>
                <a:gd name="T113" fmla="*/ 53 h 126"/>
                <a:gd name="T114" fmla="*/ 120 w 130"/>
                <a:gd name="T115" fmla="*/ 37 h 1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0"/>
                <a:gd name="T175" fmla="*/ 0 h 126"/>
                <a:gd name="T176" fmla="*/ 130 w 130"/>
                <a:gd name="T177" fmla="*/ 126 h 1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0" h="126">
                  <a:moveTo>
                    <a:pt x="123" y="37"/>
                  </a:moveTo>
                  <a:lnTo>
                    <a:pt x="125" y="42"/>
                  </a:lnTo>
                  <a:lnTo>
                    <a:pt x="126" y="46"/>
                  </a:lnTo>
                  <a:lnTo>
                    <a:pt x="128" y="49"/>
                  </a:lnTo>
                  <a:lnTo>
                    <a:pt x="128" y="51"/>
                  </a:lnTo>
                  <a:lnTo>
                    <a:pt x="130" y="56"/>
                  </a:lnTo>
                  <a:lnTo>
                    <a:pt x="130" y="58"/>
                  </a:lnTo>
                  <a:lnTo>
                    <a:pt x="130" y="61"/>
                  </a:lnTo>
                  <a:lnTo>
                    <a:pt x="130" y="65"/>
                  </a:lnTo>
                  <a:lnTo>
                    <a:pt x="130" y="68"/>
                  </a:lnTo>
                  <a:lnTo>
                    <a:pt x="130" y="70"/>
                  </a:lnTo>
                  <a:lnTo>
                    <a:pt x="130" y="73"/>
                  </a:lnTo>
                  <a:lnTo>
                    <a:pt x="130" y="77"/>
                  </a:lnTo>
                  <a:lnTo>
                    <a:pt x="128" y="80"/>
                  </a:lnTo>
                  <a:lnTo>
                    <a:pt x="125" y="85"/>
                  </a:lnTo>
                  <a:lnTo>
                    <a:pt x="125" y="87"/>
                  </a:lnTo>
                  <a:lnTo>
                    <a:pt x="125" y="90"/>
                  </a:lnTo>
                  <a:lnTo>
                    <a:pt x="123" y="94"/>
                  </a:lnTo>
                  <a:lnTo>
                    <a:pt x="120" y="95"/>
                  </a:lnTo>
                  <a:lnTo>
                    <a:pt x="120" y="99"/>
                  </a:lnTo>
                  <a:lnTo>
                    <a:pt x="118" y="100"/>
                  </a:lnTo>
                  <a:lnTo>
                    <a:pt x="114" y="104"/>
                  </a:lnTo>
                  <a:lnTo>
                    <a:pt x="113" y="106"/>
                  </a:lnTo>
                  <a:lnTo>
                    <a:pt x="111" y="107"/>
                  </a:lnTo>
                  <a:lnTo>
                    <a:pt x="109" y="109"/>
                  </a:lnTo>
                  <a:lnTo>
                    <a:pt x="106" y="111"/>
                  </a:lnTo>
                  <a:lnTo>
                    <a:pt x="101" y="116"/>
                  </a:lnTo>
                  <a:lnTo>
                    <a:pt x="99" y="117"/>
                  </a:lnTo>
                  <a:lnTo>
                    <a:pt x="96" y="119"/>
                  </a:lnTo>
                  <a:lnTo>
                    <a:pt x="94" y="121"/>
                  </a:lnTo>
                  <a:lnTo>
                    <a:pt x="89" y="121"/>
                  </a:lnTo>
                  <a:lnTo>
                    <a:pt x="87" y="123"/>
                  </a:lnTo>
                  <a:lnTo>
                    <a:pt x="84" y="123"/>
                  </a:lnTo>
                  <a:lnTo>
                    <a:pt x="80" y="123"/>
                  </a:lnTo>
                  <a:lnTo>
                    <a:pt x="77" y="124"/>
                  </a:lnTo>
                  <a:lnTo>
                    <a:pt x="75" y="126"/>
                  </a:lnTo>
                  <a:lnTo>
                    <a:pt x="72" y="126"/>
                  </a:lnTo>
                  <a:lnTo>
                    <a:pt x="68" y="126"/>
                  </a:lnTo>
                  <a:lnTo>
                    <a:pt x="63" y="126"/>
                  </a:lnTo>
                  <a:lnTo>
                    <a:pt x="62" y="126"/>
                  </a:lnTo>
                  <a:lnTo>
                    <a:pt x="60" y="124"/>
                  </a:lnTo>
                  <a:lnTo>
                    <a:pt x="57" y="124"/>
                  </a:lnTo>
                  <a:lnTo>
                    <a:pt x="53" y="124"/>
                  </a:lnTo>
                  <a:lnTo>
                    <a:pt x="50" y="123"/>
                  </a:lnTo>
                  <a:lnTo>
                    <a:pt x="46" y="123"/>
                  </a:lnTo>
                  <a:lnTo>
                    <a:pt x="43" y="121"/>
                  </a:lnTo>
                  <a:lnTo>
                    <a:pt x="39" y="121"/>
                  </a:lnTo>
                  <a:lnTo>
                    <a:pt x="38" y="119"/>
                  </a:lnTo>
                  <a:lnTo>
                    <a:pt x="36" y="117"/>
                  </a:lnTo>
                  <a:lnTo>
                    <a:pt x="31" y="116"/>
                  </a:lnTo>
                  <a:lnTo>
                    <a:pt x="28" y="112"/>
                  </a:lnTo>
                  <a:lnTo>
                    <a:pt x="24" y="111"/>
                  </a:lnTo>
                  <a:lnTo>
                    <a:pt x="21" y="109"/>
                  </a:lnTo>
                  <a:lnTo>
                    <a:pt x="19" y="107"/>
                  </a:lnTo>
                  <a:lnTo>
                    <a:pt x="17" y="104"/>
                  </a:lnTo>
                  <a:lnTo>
                    <a:pt x="14" y="102"/>
                  </a:lnTo>
                  <a:lnTo>
                    <a:pt x="14" y="99"/>
                  </a:lnTo>
                  <a:lnTo>
                    <a:pt x="10" y="97"/>
                  </a:lnTo>
                  <a:lnTo>
                    <a:pt x="10" y="94"/>
                  </a:lnTo>
                  <a:lnTo>
                    <a:pt x="7" y="92"/>
                  </a:lnTo>
                  <a:lnTo>
                    <a:pt x="5" y="88"/>
                  </a:lnTo>
                  <a:lnTo>
                    <a:pt x="5" y="85"/>
                  </a:lnTo>
                  <a:lnTo>
                    <a:pt x="4" y="82"/>
                  </a:lnTo>
                  <a:lnTo>
                    <a:pt x="2" y="80"/>
                  </a:lnTo>
                  <a:lnTo>
                    <a:pt x="2" y="77"/>
                  </a:lnTo>
                  <a:lnTo>
                    <a:pt x="0" y="73"/>
                  </a:lnTo>
                  <a:lnTo>
                    <a:pt x="0" y="70"/>
                  </a:lnTo>
                  <a:lnTo>
                    <a:pt x="0" y="68"/>
                  </a:lnTo>
                  <a:lnTo>
                    <a:pt x="0" y="63"/>
                  </a:lnTo>
                  <a:lnTo>
                    <a:pt x="0" y="61"/>
                  </a:lnTo>
                  <a:lnTo>
                    <a:pt x="0" y="58"/>
                  </a:lnTo>
                  <a:lnTo>
                    <a:pt x="0" y="51"/>
                  </a:lnTo>
                  <a:lnTo>
                    <a:pt x="0" y="49"/>
                  </a:lnTo>
                  <a:lnTo>
                    <a:pt x="2" y="46"/>
                  </a:lnTo>
                  <a:lnTo>
                    <a:pt x="2" y="42"/>
                  </a:lnTo>
                  <a:lnTo>
                    <a:pt x="5" y="36"/>
                  </a:lnTo>
                  <a:lnTo>
                    <a:pt x="7" y="32"/>
                  </a:lnTo>
                  <a:lnTo>
                    <a:pt x="9" y="29"/>
                  </a:lnTo>
                  <a:lnTo>
                    <a:pt x="10" y="27"/>
                  </a:lnTo>
                  <a:lnTo>
                    <a:pt x="12" y="25"/>
                  </a:lnTo>
                  <a:lnTo>
                    <a:pt x="14" y="22"/>
                  </a:lnTo>
                  <a:lnTo>
                    <a:pt x="16" y="19"/>
                  </a:lnTo>
                  <a:lnTo>
                    <a:pt x="19" y="17"/>
                  </a:lnTo>
                  <a:lnTo>
                    <a:pt x="19" y="15"/>
                  </a:lnTo>
                  <a:lnTo>
                    <a:pt x="22" y="13"/>
                  </a:lnTo>
                  <a:lnTo>
                    <a:pt x="24" y="12"/>
                  </a:lnTo>
                  <a:lnTo>
                    <a:pt x="28" y="10"/>
                  </a:lnTo>
                  <a:lnTo>
                    <a:pt x="31" y="7"/>
                  </a:lnTo>
                  <a:lnTo>
                    <a:pt x="43" y="3"/>
                  </a:lnTo>
                  <a:lnTo>
                    <a:pt x="45" y="2"/>
                  </a:lnTo>
                  <a:lnTo>
                    <a:pt x="48" y="2"/>
                  </a:lnTo>
                  <a:lnTo>
                    <a:pt x="51" y="0"/>
                  </a:lnTo>
                  <a:lnTo>
                    <a:pt x="57" y="0"/>
                  </a:lnTo>
                  <a:lnTo>
                    <a:pt x="58" y="0"/>
                  </a:lnTo>
                  <a:lnTo>
                    <a:pt x="62" y="0"/>
                  </a:lnTo>
                  <a:lnTo>
                    <a:pt x="63" y="0"/>
                  </a:lnTo>
                  <a:lnTo>
                    <a:pt x="68" y="0"/>
                  </a:lnTo>
                  <a:lnTo>
                    <a:pt x="70" y="0"/>
                  </a:lnTo>
                  <a:lnTo>
                    <a:pt x="74" y="2"/>
                  </a:lnTo>
                  <a:lnTo>
                    <a:pt x="77" y="2"/>
                  </a:lnTo>
                  <a:lnTo>
                    <a:pt x="80" y="2"/>
                  </a:lnTo>
                  <a:lnTo>
                    <a:pt x="89" y="5"/>
                  </a:lnTo>
                  <a:lnTo>
                    <a:pt x="92" y="7"/>
                  </a:lnTo>
                  <a:lnTo>
                    <a:pt x="94" y="7"/>
                  </a:lnTo>
                  <a:lnTo>
                    <a:pt x="97" y="8"/>
                  </a:lnTo>
                  <a:lnTo>
                    <a:pt x="99" y="12"/>
                  </a:lnTo>
                  <a:lnTo>
                    <a:pt x="103" y="13"/>
                  </a:lnTo>
                  <a:lnTo>
                    <a:pt x="106" y="15"/>
                  </a:lnTo>
                  <a:lnTo>
                    <a:pt x="108" y="17"/>
                  </a:lnTo>
                  <a:lnTo>
                    <a:pt x="109" y="19"/>
                  </a:lnTo>
                  <a:lnTo>
                    <a:pt x="111" y="20"/>
                  </a:lnTo>
                  <a:lnTo>
                    <a:pt x="113" y="24"/>
                  </a:lnTo>
                  <a:lnTo>
                    <a:pt x="116" y="25"/>
                  </a:lnTo>
                  <a:lnTo>
                    <a:pt x="118" y="29"/>
                  </a:lnTo>
                  <a:lnTo>
                    <a:pt x="120" y="30"/>
                  </a:lnTo>
                  <a:lnTo>
                    <a:pt x="123" y="37"/>
                  </a:lnTo>
                  <a:lnTo>
                    <a:pt x="120" y="37"/>
                  </a:lnTo>
                  <a:lnTo>
                    <a:pt x="118" y="32"/>
                  </a:lnTo>
                  <a:lnTo>
                    <a:pt x="114" y="30"/>
                  </a:lnTo>
                  <a:lnTo>
                    <a:pt x="113" y="27"/>
                  </a:lnTo>
                  <a:lnTo>
                    <a:pt x="111" y="25"/>
                  </a:lnTo>
                  <a:lnTo>
                    <a:pt x="109" y="24"/>
                  </a:lnTo>
                  <a:lnTo>
                    <a:pt x="108" y="20"/>
                  </a:lnTo>
                  <a:lnTo>
                    <a:pt x="106" y="19"/>
                  </a:lnTo>
                  <a:lnTo>
                    <a:pt x="104" y="17"/>
                  </a:lnTo>
                  <a:lnTo>
                    <a:pt x="101" y="15"/>
                  </a:lnTo>
                  <a:lnTo>
                    <a:pt x="99" y="13"/>
                  </a:lnTo>
                  <a:lnTo>
                    <a:pt x="96" y="12"/>
                  </a:lnTo>
                  <a:lnTo>
                    <a:pt x="94" y="10"/>
                  </a:lnTo>
                  <a:lnTo>
                    <a:pt x="91" y="8"/>
                  </a:lnTo>
                  <a:lnTo>
                    <a:pt x="87" y="7"/>
                  </a:lnTo>
                  <a:lnTo>
                    <a:pt x="80" y="5"/>
                  </a:lnTo>
                  <a:lnTo>
                    <a:pt x="75" y="3"/>
                  </a:lnTo>
                  <a:lnTo>
                    <a:pt x="74" y="3"/>
                  </a:lnTo>
                  <a:lnTo>
                    <a:pt x="70" y="3"/>
                  </a:lnTo>
                  <a:lnTo>
                    <a:pt x="67" y="3"/>
                  </a:lnTo>
                  <a:lnTo>
                    <a:pt x="63" y="3"/>
                  </a:lnTo>
                  <a:lnTo>
                    <a:pt x="62" y="3"/>
                  </a:lnTo>
                  <a:lnTo>
                    <a:pt x="58" y="3"/>
                  </a:lnTo>
                  <a:lnTo>
                    <a:pt x="57" y="3"/>
                  </a:lnTo>
                  <a:lnTo>
                    <a:pt x="53" y="3"/>
                  </a:lnTo>
                  <a:lnTo>
                    <a:pt x="50" y="3"/>
                  </a:lnTo>
                  <a:lnTo>
                    <a:pt x="46" y="5"/>
                  </a:lnTo>
                  <a:lnTo>
                    <a:pt x="43" y="5"/>
                  </a:lnTo>
                  <a:lnTo>
                    <a:pt x="33" y="10"/>
                  </a:lnTo>
                  <a:lnTo>
                    <a:pt x="31" y="12"/>
                  </a:lnTo>
                  <a:lnTo>
                    <a:pt x="26" y="13"/>
                  </a:lnTo>
                  <a:lnTo>
                    <a:pt x="24" y="15"/>
                  </a:lnTo>
                  <a:lnTo>
                    <a:pt x="22" y="17"/>
                  </a:lnTo>
                  <a:lnTo>
                    <a:pt x="19" y="19"/>
                  </a:lnTo>
                  <a:lnTo>
                    <a:pt x="19" y="20"/>
                  </a:lnTo>
                  <a:lnTo>
                    <a:pt x="16" y="24"/>
                  </a:lnTo>
                  <a:lnTo>
                    <a:pt x="14" y="25"/>
                  </a:lnTo>
                  <a:lnTo>
                    <a:pt x="12" y="29"/>
                  </a:lnTo>
                  <a:lnTo>
                    <a:pt x="10" y="30"/>
                  </a:lnTo>
                  <a:lnTo>
                    <a:pt x="10" y="32"/>
                  </a:lnTo>
                  <a:lnTo>
                    <a:pt x="9" y="36"/>
                  </a:lnTo>
                  <a:lnTo>
                    <a:pt x="5" y="42"/>
                  </a:lnTo>
                  <a:lnTo>
                    <a:pt x="5" y="48"/>
                  </a:lnTo>
                  <a:lnTo>
                    <a:pt x="4" y="49"/>
                  </a:lnTo>
                  <a:lnTo>
                    <a:pt x="4" y="53"/>
                  </a:lnTo>
                  <a:lnTo>
                    <a:pt x="4" y="58"/>
                  </a:lnTo>
                  <a:lnTo>
                    <a:pt x="4" y="61"/>
                  </a:lnTo>
                  <a:lnTo>
                    <a:pt x="4" y="63"/>
                  </a:lnTo>
                  <a:lnTo>
                    <a:pt x="4" y="66"/>
                  </a:lnTo>
                  <a:lnTo>
                    <a:pt x="4" y="70"/>
                  </a:lnTo>
                  <a:lnTo>
                    <a:pt x="4" y="73"/>
                  </a:lnTo>
                  <a:lnTo>
                    <a:pt x="5" y="75"/>
                  </a:lnTo>
                  <a:lnTo>
                    <a:pt x="5" y="78"/>
                  </a:lnTo>
                  <a:lnTo>
                    <a:pt x="5" y="82"/>
                  </a:lnTo>
                  <a:lnTo>
                    <a:pt x="7" y="83"/>
                  </a:lnTo>
                  <a:lnTo>
                    <a:pt x="9" y="87"/>
                  </a:lnTo>
                  <a:lnTo>
                    <a:pt x="10" y="90"/>
                  </a:lnTo>
                  <a:lnTo>
                    <a:pt x="12" y="92"/>
                  </a:lnTo>
                  <a:lnTo>
                    <a:pt x="14" y="95"/>
                  </a:lnTo>
                  <a:lnTo>
                    <a:pt x="16" y="97"/>
                  </a:lnTo>
                  <a:lnTo>
                    <a:pt x="17" y="99"/>
                  </a:lnTo>
                  <a:lnTo>
                    <a:pt x="19" y="102"/>
                  </a:lnTo>
                  <a:lnTo>
                    <a:pt x="21" y="104"/>
                  </a:lnTo>
                  <a:lnTo>
                    <a:pt x="24" y="106"/>
                  </a:lnTo>
                  <a:lnTo>
                    <a:pt x="26" y="109"/>
                  </a:lnTo>
                  <a:lnTo>
                    <a:pt x="29" y="111"/>
                  </a:lnTo>
                  <a:lnTo>
                    <a:pt x="34" y="114"/>
                  </a:lnTo>
                  <a:lnTo>
                    <a:pt x="36" y="116"/>
                  </a:lnTo>
                  <a:lnTo>
                    <a:pt x="39" y="116"/>
                  </a:lnTo>
                  <a:lnTo>
                    <a:pt x="41" y="117"/>
                  </a:lnTo>
                  <a:lnTo>
                    <a:pt x="45" y="119"/>
                  </a:lnTo>
                  <a:lnTo>
                    <a:pt x="48" y="121"/>
                  </a:lnTo>
                  <a:lnTo>
                    <a:pt x="50" y="121"/>
                  </a:lnTo>
                  <a:lnTo>
                    <a:pt x="53" y="121"/>
                  </a:lnTo>
                  <a:lnTo>
                    <a:pt x="57" y="121"/>
                  </a:lnTo>
                  <a:lnTo>
                    <a:pt x="60" y="121"/>
                  </a:lnTo>
                  <a:lnTo>
                    <a:pt x="62" y="123"/>
                  </a:lnTo>
                  <a:lnTo>
                    <a:pt x="65" y="123"/>
                  </a:lnTo>
                  <a:lnTo>
                    <a:pt x="68" y="123"/>
                  </a:lnTo>
                  <a:lnTo>
                    <a:pt x="70" y="123"/>
                  </a:lnTo>
                  <a:lnTo>
                    <a:pt x="75" y="123"/>
                  </a:lnTo>
                  <a:lnTo>
                    <a:pt x="77" y="121"/>
                  </a:lnTo>
                  <a:lnTo>
                    <a:pt x="80" y="121"/>
                  </a:lnTo>
                  <a:lnTo>
                    <a:pt x="84" y="121"/>
                  </a:lnTo>
                  <a:lnTo>
                    <a:pt x="85" y="121"/>
                  </a:lnTo>
                  <a:lnTo>
                    <a:pt x="89" y="119"/>
                  </a:lnTo>
                  <a:lnTo>
                    <a:pt x="92" y="117"/>
                  </a:lnTo>
                  <a:lnTo>
                    <a:pt x="94" y="116"/>
                  </a:lnTo>
                  <a:lnTo>
                    <a:pt x="97" y="116"/>
                  </a:lnTo>
                  <a:lnTo>
                    <a:pt x="99" y="114"/>
                  </a:lnTo>
                  <a:lnTo>
                    <a:pt x="106" y="109"/>
                  </a:lnTo>
                  <a:lnTo>
                    <a:pt x="108" y="107"/>
                  </a:lnTo>
                  <a:lnTo>
                    <a:pt x="109" y="106"/>
                  </a:lnTo>
                  <a:lnTo>
                    <a:pt x="111" y="104"/>
                  </a:lnTo>
                  <a:lnTo>
                    <a:pt x="113" y="102"/>
                  </a:lnTo>
                  <a:lnTo>
                    <a:pt x="114" y="99"/>
                  </a:lnTo>
                  <a:lnTo>
                    <a:pt x="116" y="97"/>
                  </a:lnTo>
                  <a:lnTo>
                    <a:pt x="118" y="94"/>
                  </a:lnTo>
                  <a:lnTo>
                    <a:pt x="120" y="92"/>
                  </a:lnTo>
                  <a:lnTo>
                    <a:pt x="121" y="90"/>
                  </a:lnTo>
                  <a:lnTo>
                    <a:pt x="123" y="87"/>
                  </a:lnTo>
                  <a:lnTo>
                    <a:pt x="123" y="83"/>
                  </a:lnTo>
                  <a:lnTo>
                    <a:pt x="125" y="78"/>
                  </a:lnTo>
                  <a:lnTo>
                    <a:pt x="125" y="75"/>
                  </a:lnTo>
                  <a:lnTo>
                    <a:pt x="126" y="73"/>
                  </a:lnTo>
                  <a:lnTo>
                    <a:pt x="126" y="70"/>
                  </a:lnTo>
                  <a:lnTo>
                    <a:pt x="126" y="68"/>
                  </a:lnTo>
                  <a:lnTo>
                    <a:pt x="126" y="65"/>
                  </a:lnTo>
                  <a:lnTo>
                    <a:pt x="126" y="61"/>
                  </a:lnTo>
                  <a:lnTo>
                    <a:pt x="126" y="58"/>
                  </a:lnTo>
                  <a:lnTo>
                    <a:pt x="126" y="56"/>
                  </a:lnTo>
                  <a:lnTo>
                    <a:pt x="125" y="53"/>
                  </a:lnTo>
                  <a:lnTo>
                    <a:pt x="125" y="49"/>
                  </a:lnTo>
                  <a:lnTo>
                    <a:pt x="125" y="48"/>
                  </a:lnTo>
                  <a:lnTo>
                    <a:pt x="123" y="42"/>
                  </a:lnTo>
                  <a:lnTo>
                    <a:pt x="120" y="37"/>
                  </a:lnTo>
                  <a:lnTo>
                    <a:pt x="123" y="37"/>
                  </a:lnTo>
                  <a:close/>
                </a:path>
              </a:pathLst>
            </a:custGeom>
            <a:solidFill>
              <a:srgbClr val="808080"/>
            </a:solidFill>
            <a:ln w="9525">
              <a:noFill/>
              <a:round/>
              <a:headEnd/>
              <a:tailEnd/>
            </a:ln>
          </p:spPr>
          <p:txBody>
            <a:bodyPr/>
            <a:lstStyle/>
            <a:p>
              <a:endParaRPr lang="en-US"/>
            </a:p>
          </p:txBody>
        </p:sp>
        <p:sp>
          <p:nvSpPr>
            <p:cNvPr id="726" name="Freeform 2897"/>
            <p:cNvSpPr>
              <a:spLocks/>
            </p:cNvSpPr>
            <p:nvPr/>
          </p:nvSpPr>
          <p:spPr bwMode="auto">
            <a:xfrm>
              <a:off x="2632" y="2833"/>
              <a:ext cx="129" cy="125"/>
            </a:xfrm>
            <a:custGeom>
              <a:avLst/>
              <a:gdLst>
                <a:gd name="T0" fmla="*/ 127 w 129"/>
                <a:gd name="T1" fmla="*/ 48 h 125"/>
                <a:gd name="T2" fmla="*/ 129 w 129"/>
                <a:gd name="T3" fmla="*/ 60 h 125"/>
                <a:gd name="T4" fmla="*/ 129 w 129"/>
                <a:gd name="T5" fmla="*/ 74 h 125"/>
                <a:gd name="T6" fmla="*/ 126 w 129"/>
                <a:gd name="T7" fmla="*/ 87 h 125"/>
                <a:gd name="T8" fmla="*/ 119 w 129"/>
                <a:gd name="T9" fmla="*/ 99 h 125"/>
                <a:gd name="T10" fmla="*/ 112 w 129"/>
                <a:gd name="T11" fmla="*/ 108 h 125"/>
                <a:gd name="T12" fmla="*/ 98 w 129"/>
                <a:gd name="T13" fmla="*/ 118 h 125"/>
                <a:gd name="T14" fmla="*/ 87 w 129"/>
                <a:gd name="T15" fmla="*/ 123 h 125"/>
                <a:gd name="T16" fmla="*/ 75 w 129"/>
                <a:gd name="T17" fmla="*/ 125 h 125"/>
                <a:gd name="T18" fmla="*/ 61 w 129"/>
                <a:gd name="T19" fmla="*/ 125 h 125"/>
                <a:gd name="T20" fmla="*/ 49 w 129"/>
                <a:gd name="T21" fmla="*/ 123 h 125"/>
                <a:gd name="T22" fmla="*/ 37 w 129"/>
                <a:gd name="T23" fmla="*/ 120 h 125"/>
                <a:gd name="T24" fmla="*/ 23 w 129"/>
                <a:gd name="T25" fmla="*/ 111 h 125"/>
                <a:gd name="T26" fmla="*/ 15 w 129"/>
                <a:gd name="T27" fmla="*/ 101 h 125"/>
                <a:gd name="T28" fmla="*/ 6 w 129"/>
                <a:gd name="T29" fmla="*/ 91 h 125"/>
                <a:gd name="T30" fmla="*/ 1 w 129"/>
                <a:gd name="T31" fmla="*/ 79 h 125"/>
                <a:gd name="T32" fmla="*/ 0 w 129"/>
                <a:gd name="T33" fmla="*/ 67 h 125"/>
                <a:gd name="T34" fmla="*/ 1 w 129"/>
                <a:gd name="T35" fmla="*/ 51 h 125"/>
                <a:gd name="T36" fmla="*/ 6 w 129"/>
                <a:gd name="T37" fmla="*/ 34 h 125"/>
                <a:gd name="T38" fmla="*/ 12 w 129"/>
                <a:gd name="T39" fmla="*/ 24 h 125"/>
                <a:gd name="T40" fmla="*/ 20 w 129"/>
                <a:gd name="T41" fmla="*/ 16 h 125"/>
                <a:gd name="T42" fmla="*/ 30 w 129"/>
                <a:gd name="T43" fmla="*/ 7 h 125"/>
                <a:gd name="T44" fmla="*/ 52 w 129"/>
                <a:gd name="T45" fmla="*/ 0 h 125"/>
                <a:gd name="T46" fmla="*/ 64 w 129"/>
                <a:gd name="T47" fmla="*/ 0 h 125"/>
                <a:gd name="T48" fmla="*/ 76 w 129"/>
                <a:gd name="T49" fmla="*/ 0 h 125"/>
                <a:gd name="T50" fmla="*/ 95 w 129"/>
                <a:gd name="T51" fmla="*/ 7 h 125"/>
                <a:gd name="T52" fmla="*/ 105 w 129"/>
                <a:gd name="T53" fmla="*/ 16 h 125"/>
                <a:gd name="T54" fmla="*/ 114 w 129"/>
                <a:gd name="T55" fmla="*/ 22 h 125"/>
                <a:gd name="T56" fmla="*/ 122 w 129"/>
                <a:gd name="T57" fmla="*/ 36 h 125"/>
                <a:gd name="T58" fmla="*/ 114 w 129"/>
                <a:gd name="T59" fmla="*/ 28 h 125"/>
                <a:gd name="T60" fmla="*/ 105 w 129"/>
                <a:gd name="T61" fmla="*/ 17 h 125"/>
                <a:gd name="T62" fmla="*/ 97 w 129"/>
                <a:gd name="T63" fmla="*/ 12 h 125"/>
                <a:gd name="T64" fmla="*/ 80 w 129"/>
                <a:gd name="T65" fmla="*/ 4 h 125"/>
                <a:gd name="T66" fmla="*/ 68 w 129"/>
                <a:gd name="T67" fmla="*/ 2 h 125"/>
                <a:gd name="T68" fmla="*/ 56 w 129"/>
                <a:gd name="T69" fmla="*/ 2 h 125"/>
                <a:gd name="T70" fmla="*/ 42 w 129"/>
                <a:gd name="T71" fmla="*/ 5 h 125"/>
                <a:gd name="T72" fmla="*/ 25 w 129"/>
                <a:gd name="T73" fmla="*/ 16 h 125"/>
                <a:gd name="T74" fmla="*/ 17 w 129"/>
                <a:gd name="T75" fmla="*/ 24 h 125"/>
                <a:gd name="T76" fmla="*/ 8 w 129"/>
                <a:gd name="T77" fmla="*/ 36 h 125"/>
                <a:gd name="T78" fmla="*/ 3 w 129"/>
                <a:gd name="T79" fmla="*/ 53 h 125"/>
                <a:gd name="T80" fmla="*/ 3 w 129"/>
                <a:gd name="T81" fmla="*/ 67 h 125"/>
                <a:gd name="T82" fmla="*/ 6 w 129"/>
                <a:gd name="T83" fmla="*/ 79 h 125"/>
                <a:gd name="T84" fmla="*/ 10 w 129"/>
                <a:gd name="T85" fmla="*/ 89 h 125"/>
                <a:gd name="T86" fmla="*/ 18 w 129"/>
                <a:gd name="T87" fmla="*/ 99 h 125"/>
                <a:gd name="T88" fmla="*/ 27 w 129"/>
                <a:gd name="T89" fmla="*/ 108 h 125"/>
                <a:gd name="T90" fmla="*/ 39 w 129"/>
                <a:gd name="T91" fmla="*/ 116 h 125"/>
                <a:gd name="T92" fmla="*/ 51 w 129"/>
                <a:gd name="T93" fmla="*/ 120 h 125"/>
                <a:gd name="T94" fmla="*/ 61 w 129"/>
                <a:gd name="T95" fmla="*/ 123 h 125"/>
                <a:gd name="T96" fmla="*/ 75 w 129"/>
                <a:gd name="T97" fmla="*/ 123 h 125"/>
                <a:gd name="T98" fmla="*/ 87 w 129"/>
                <a:gd name="T99" fmla="*/ 120 h 125"/>
                <a:gd name="T100" fmla="*/ 97 w 129"/>
                <a:gd name="T101" fmla="*/ 114 h 125"/>
                <a:gd name="T102" fmla="*/ 109 w 129"/>
                <a:gd name="T103" fmla="*/ 106 h 125"/>
                <a:gd name="T104" fmla="*/ 117 w 129"/>
                <a:gd name="T105" fmla="*/ 96 h 125"/>
                <a:gd name="T106" fmla="*/ 122 w 129"/>
                <a:gd name="T107" fmla="*/ 87 h 125"/>
                <a:gd name="T108" fmla="*/ 126 w 129"/>
                <a:gd name="T109" fmla="*/ 72 h 125"/>
                <a:gd name="T110" fmla="*/ 126 w 129"/>
                <a:gd name="T111" fmla="*/ 60 h 125"/>
                <a:gd name="T112" fmla="*/ 126 w 129"/>
                <a:gd name="T113" fmla="*/ 50 h 125"/>
                <a:gd name="T114" fmla="*/ 122 w 129"/>
                <a:gd name="T115" fmla="*/ 36 h 1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9"/>
                <a:gd name="T175" fmla="*/ 0 h 125"/>
                <a:gd name="T176" fmla="*/ 129 w 129"/>
                <a:gd name="T177" fmla="*/ 125 h 12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9" h="125">
                  <a:moveTo>
                    <a:pt x="122" y="36"/>
                  </a:moveTo>
                  <a:lnTo>
                    <a:pt x="126" y="41"/>
                  </a:lnTo>
                  <a:lnTo>
                    <a:pt x="126" y="46"/>
                  </a:lnTo>
                  <a:lnTo>
                    <a:pt x="127" y="48"/>
                  </a:lnTo>
                  <a:lnTo>
                    <a:pt x="127" y="51"/>
                  </a:lnTo>
                  <a:lnTo>
                    <a:pt x="129" y="55"/>
                  </a:lnTo>
                  <a:lnTo>
                    <a:pt x="129" y="58"/>
                  </a:lnTo>
                  <a:lnTo>
                    <a:pt x="129" y="60"/>
                  </a:lnTo>
                  <a:lnTo>
                    <a:pt x="129" y="65"/>
                  </a:lnTo>
                  <a:lnTo>
                    <a:pt x="129" y="67"/>
                  </a:lnTo>
                  <a:lnTo>
                    <a:pt x="129" y="70"/>
                  </a:lnTo>
                  <a:lnTo>
                    <a:pt x="129" y="74"/>
                  </a:lnTo>
                  <a:lnTo>
                    <a:pt x="129" y="77"/>
                  </a:lnTo>
                  <a:lnTo>
                    <a:pt x="127" y="79"/>
                  </a:lnTo>
                  <a:lnTo>
                    <a:pt x="126" y="84"/>
                  </a:lnTo>
                  <a:lnTo>
                    <a:pt x="126" y="87"/>
                  </a:lnTo>
                  <a:lnTo>
                    <a:pt x="124" y="91"/>
                  </a:lnTo>
                  <a:lnTo>
                    <a:pt x="122" y="94"/>
                  </a:lnTo>
                  <a:lnTo>
                    <a:pt x="121" y="96"/>
                  </a:lnTo>
                  <a:lnTo>
                    <a:pt x="119" y="99"/>
                  </a:lnTo>
                  <a:lnTo>
                    <a:pt x="119" y="101"/>
                  </a:lnTo>
                  <a:lnTo>
                    <a:pt x="116" y="103"/>
                  </a:lnTo>
                  <a:lnTo>
                    <a:pt x="114" y="106"/>
                  </a:lnTo>
                  <a:lnTo>
                    <a:pt x="112" y="108"/>
                  </a:lnTo>
                  <a:lnTo>
                    <a:pt x="109" y="109"/>
                  </a:lnTo>
                  <a:lnTo>
                    <a:pt x="105" y="111"/>
                  </a:lnTo>
                  <a:lnTo>
                    <a:pt x="102" y="114"/>
                  </a:lnTo>
                  <a:lnTo>
                    <a:pt x="98" y="118"/>
                  </a:lnTo>
                  <a:lnTo>
                    <a:pt x="97" y="120"/>
                  </a:lnTo>
                  <a:lnTo>
                    <a:pt x="93" y="120"/>
                  </a:lnTo>
                  <a:lnTo>
                    <a:pt x="90" y="120"/>
                  </a:lnTo>
                  <a:lnTo>
                    <a:pt x="87" y="123"/>
                  </a:lnTo>
                  <a:lnTo>
                    <a:pt x="83" y="123"/>
                  </a:lnTo>
                  <a:lnTo>
                    <a:pt x="80" y="123"/>
                  </a:lnTo>
                  <a:lnTo>
                    <a:pt x="76" y="125"/>
                  </a:lnTo>
                  <a:lnTo>
                    <a:pt x="75" y="125"/>
                  </a:lnTo>
                  <a:lnTo>
                    <a:pt x="73" y="125"/>
                  </a:lnTo>
                  <a:lnTo>
                    <a:pt x="68" y="125"/>
                  </a:lnTo>
                  <a:lnTo>
                    <a:pt x="64" y="125"/>
                  </a:lnTo>
                  <a:lnTo>
                    <a:pt x="61" y="125"/>
                  </a:lnTo>
                  <a:lnTo>
                    <a:pt x="59" y="125"/>
                  </a:lnTo>
                  <a:lnTo>
                    <a:pt x="56" y="125"/>
                  </a:lnTo>
                  <a:lnTo>
                    <a:pt x="52" y="125"/>
                  </a:lnTo>
                  <a:lnTo>
                    <a:pt x="49" y="123"/>
                  </a:lnTo>
                  <a:lnTo>
                    <a:pt x="47" y="123"/>
                  </a:lnTo>
                  <a:lnTo>
                    <a:pt x="44" y="121"/>
                  </a:lnTo>
                  <a:lnTo>
                    <a:pt x="41" y="120"/>
                  </a:lnTo>
                  <a:lnTo>
                    <a:pt x="37" y="120"/>
                  </a:lnTo>
                  <a:lnTo>
                    <a:pt x="35" y="118"/>
                  </a:lnTo>
                  <a:lnTo>
                    <a:pt x="30" y="116"/>
                  </a:lnTo>
                  <a:lnTo>
                    <a:pt x="27" y="113"/>
                  </a:lnTo>
                  <a:lnTo>
                    <a:pt x="23" y="111"/>
                  </a:lnTo>
                  <a:lnTo>
                    <a:pt x="22" y="108"/>
                  </a:lnTo>
                  <a:lnTo>
                    <a:pt x="20" y="108"/>
                  </a:lnTo>
                  <a:lnTo>
                    <a:pt x="18" y="104"/>
                  </a:lnTo>
                  <a:lnTo>
                    <a:pt x="15" y="101"/>
                  </a:lnTo>
                  <a:lnTo>
                    <a:pt x="13" y="99"/>
                  </a:lnTo>
                  <a:lnTo>
                    <a:pt x="12" y="96"/>
                  </a:lnTo>
                  <a:lnTo>
                    <a:pt x="10" y="94"/>
                  </a:lnTo>
                  <a:lnTo>
                    <a:pt x="6" y="91"/>
                  </a:lnTo>
                  <a:lnTo>
                    <a:pt x="6" y="89"/>
                  </a:lnTo>
                  <a:lnTo>
                    <a:pt x="5" y="84"/>
                  </a:lnTo>
                  <a:lnTo>
                    <a:pt x="3" y="82"/>
                  </a:lnTo>
                  <a:lnTo>
                    <a:pt x="1" y="79"/>
                  </a:lnTo>
                  <a:lnTo>
                    <a:pt x="1" y="77"/>
                  </a:lnTo>
                  <a:lnTo>
                    <a:pt x="1" y="72"/>
                  </a:lnTo>
                  <a:lnTo>
                    <a:pt x="1" y="70"/>
                  </a:lnTo>
                  <a:lnTo>
                    <a:pt x="0" y="67"/>
                  </a:lnTo>
                  <a:lnTo>
                    <a:pt x="0" y="63"/>
                  </a:lnTo>
                  <a:lnTo>
                    <a:pt x="0" y="60"/>
                  </a:lnTo>
                  <a:lnTo>
                    <a:pt x="0" y="58"/>
                  </a:lnTo>
                  <a:lnTo>
                    <a:pt x="1" y="51"/>
                  </a:lnTo>
                  <a:lnTo>
                    <a:pt x="1" y="48"/>
                  </a:lnTo>
                  <a:lnTo>
                    <a:pt x="1" y="46"/>
                  </a:lnTo>
                  <a:lnTo>
                    <a:pt x="1" y="43"/>
                  </a:lnTo>
                  <a:lnTo>
                    <a:pt x="6" y="34"/>
                  </a:lnTo>
                  <a:lnTo>
                    <a:pt x="6" y="33"/>
                  </a:lnTo>
                  <a:lnTo>
                    <a:pt x="8" y="29"/>
                  </a:lnTo>
                  <a:lnTo>
                    <a:pt x="10" y="28"/>
                  </a:lnTo>
                  <a:lnTo>
                    <a:pt x="12" y="24"/>
                  </a:lnTo>
                  <a:lnTo>
                    <a:pt x="13" y="22"/>
                  </a:lnTo>
                  <a:lnTo>
                    <a:pt x="17" y="19"/>
                  </a:lnTo>
                  <a:lnTo>
                    <a:pt x="18" y="17"/>
                  </a:lnTo>
                  <a:lnTo>
                    <a:pt x="20" y="16"/>
                  </a:lnTo>
                  <a:lnTo>
                    <a:pt x="23" y="12"/>
                  </a:lnTo>
                  <a:lnTo>
                    <a:pt x="25" y="10"/>
                  </a:lnTo>
                  <a:lnTo>
                    <a:pt x="27" y="10"/>
                  </a:lnTo>
                  <a:lnTo>
                    <a:pt x="30" y="7"/>
                  </a:lnTo>
                  <a:lnTo>
                    <a:pt x="42" y="2"/>
                  </a:lnTo>
                  <a:lnTo>
                    <a:pt x="46" y="2"/>
                  </a:lnTo>
                  <a:lnTo>
                    <a:pt x="47" y="0"/>
                  </a:lnTo>
                  <a:lnTo>
                    <a:pt x="52" y="0"/>
                  </a:lnTo>
                  <a:lnTo>
                    <a:pt x="56" y="0"/>
                  </a:lnTo>
                  <a:lnTo>
                    <a:pt x="58" y="0"/>
                  </a:lnTo>
                  <a:lnTo>
                    <a:pt x="61" y="0"/>
                  </a:lnTo>
                  <a:lnTo>
                    <a:pt x="64" y="0"/>
                  </a:lnTo>
                  <a:lnTo>
                    <a:pt x="68" y="0"/>
                  </a:lnTo>
                  <a:lnTo>
                    <a:pt x="71" y="0"/>
                  </a:lnTo>
                  <a:lnTo>
                    <a:pt x="73" y="0"/>
                  </a:lnTo>
                  <a:lnTo>
                    <a:pt x="76" y="0"/>
                  </a:lnTo>
                  <a:lnTo>
                    <a:pt x="80" y="2"/>
                  </a:lnTo>
                  <a:lnTo>
                    <a:pt x="88" y="4"/>
                  </a:lnTo>
                  <a:lnTo>
                    <a:pt x="93" y="5"/>
                  </a:lnTo>
                  <a:lnTo>
                    <a:pt x="95" y="7"/>
                  </a:lnTo>
                  <a:lnTo>
                    <a:pt x="97" y="9"/>
                  </a:lnTo>
                  <a:lnTo>
                    <a:pt x="100" y="10"/>
                  </a:lnTo>
                  <a:lnTo>
                    <a:pt x="102" y="12"/>
                  </a:lnTo>
                  <a:lnTo>
                    <a:pt x="105" y="16"/>
                  </a:lnTo>
                  <a:lnTo>
                    <a:pt x="107" y="16"/>
                  </a:lnTo>
                  <a:lnTo>
                    <a:pt x="110" y="17"/>
                  </a:lnTo>
                  <a:lnTo>
                    <a:pt x="112" y="21"/>
                  </a:lnTo>
                  <a:lnTo>
                    <a:pt x="114" y="22"/>
                  </a:lnTo>
                  <a:lnTo>
                    <a:pt x="117" y="26"/>
                  </a:lnTo>
                  <a:lnTo>
                    <a:pt x="119" y="29"/>
                  </a:lnTo>
                  <a:lnTo>
                    <a:pt x="121" y="29"/>
                  </a:lnTo>
                  <a:lnTo>
                    <a:pt x="122" y="36"/>
                  </a:lnTo>
                  <a:lnTo>
                    <a:pt x="121" y="38"/>
                  </a:lnTo>
                  <a:lnTo>
                    <a:pt x="119" y="33"/>
                  </a:lnTo>
                  <a:lnTo>
                    <a:pt x="116" y="29"/>
                  </a:lnTo>
                  <a:lnTo>
                    <a:pt x="114" y="28"/>
                  </a:lnTo>
                  <a:lnTo>
                    <a:pt x="112" y="24"/>
                  </a:lnTo>
                  <a:lnTo>
                    <a:pt x="110" y="22"/>
                  </a:lnTo>
                  <a:lnTo>
                    <a:pt x="107" y="21"/>
                  </a:lnTo>
                  <a:lnTo>
                    <a:pt x="105" y="17"/>
                  </a:lnTo>
                  <a:lnTo>
                    <a:pt x="104" y="16"/>
                  </a:lnTo>
                  <a:lnTo>
                    <a:pt x="102" y="16"/>
                  </a:lnTo>
                  <a:lnTo>
                    <a:pt x="98" y="12"/>
                  </a:lnTo>
                  <a:lnTo>
                    <a:pt x="97" y="12"/>
                  </a:lnTo>
                  <a:lnTo>
                    <a:pt x="93" y="10"/>
                  </a:lnTo>
                  <a:lnTo>
                    <a:pt x="92" y="9"/>
                  </a:lnTo>
                  <a:lnTo>
                    <a:pt x="87" y="7"/>
                  </a:lnTo>
                  <a:lnTo>
                    <a:pt x="80" y="4"/>
                  </a:lnTo>
                  <a:lnTo>
                    <a:pt x="76" y="4"/>
                  </a:lnTo>
                  <a:lnTo>
                    <a:pt x="73" y="4"/>
                  </a:lnTo>
                  <a:lnTo>
                    <a:pt x="71" y="2"/>
                  </a:lnTo>
                  <a:lnTo>
                    <a:pt x="68" y="2"/>
                  </a:lnTo>
                  <a:lnTo>
                    <a:pt x="64" y="2"/>
                  </a:lnTo>
                  <a:lnTo>
                    <a:pt x="61" y="2"/>
                  </a:lnTo>
                  <a:lnTo>
                    <a:pt x="58" y="2"/>
                  </a:lnTo>
                  <a:lnTo>
                    <a:pt x="56" y="2"/>
                  </a:lnTo>
                  <a:lnTo>
                    <a:pt x="52" y="2"/>
                  </a:lnTo>
                  <a:lnTo>
                    <a:pt x="49" y="4"/>
                  </a:lnTo>
                  <a:lnTo>
                    <a:pt x="47" y="4"/>
                  </a:lnTo>
                  <a:lnTo>
                    <a:pt x="42" y="5"/>
                  </a:lnTo>
                  <a:lnTo>
                    <a:pt x="32" y="10"/>
                  </a:lnTo>
                  <a:lnTo>
                    <a:pt x="30" y="12"/>
                  </a:lnTo>
                  <a:lnTo>
                    <a:pt x="27" y="14"/>
                  </a:lnTo>
                  <a:lnTo>
                    <a:pt x="25" y="16"/>
                  </a:lnTo>
                  <a:lnTo>
                    <a:pt x="23" y="17"/>
                  </a:lnTo>
                  <a:lnTo>
                    <a:pt x="20" y="19"/>
                  </a:lnTo>
                  <a:lnTo>
                    <a:pt x="18" y="21"/>
                  </a:lnTo>
                  <a:lnTo>
                    <a:pt x="17" y="24"/>
                  </a:lnTo>
                  <a:lnTo>
                    <a:pt x="15" y="26"/>
                  </a:lnTo>
                  <a:lnTo>
                    <a:pt x="12" y="29"/>
                  </a:lnTo>
                  <a:lnTo>
                    <a:pt x="10" y="33"/>
                  </a:lnTo>
                  <a:lnTo>
                    <a:pt x="8" y="36"/>
                  </a:lnTo>
                  <a:lnTo>
                    <a:pt x="5" y="43"/>
                  </a:lnTo>
                  <a:lnTo>
                    <a:pt x="5" y="46"/>
                  </a:lnTo>
                  <a:lnTo>
                    <a:pt x="3" y="50"/>
                  </a:lnTo>
                  <a:lnTo>
                    <a:pt x="3" y="53"/>
                  </a:lnTo>
                  <a:lnTo>
                    <a:pt x="3" y="58"/>
                  </a:lnTo>
                  <a:lnTo>
                    <a:pt x="3" y="60"/>
                  </a:lnTo>
                  <a:lnTo>
                    <a:pt x="3" y="63"/>
                  </a:lnTo>
                  <a:lnTo>
                    <a:pt x="3" y="67"/>
                  </a:lnTo>
                  <a:lnTo>
                    <a:pt x="3" y="70"/>
                  </a:lnTo>
                  <a:lnTo>
                    <a:pt x="3" y="72"/>
                  </a:lnTo>
                  <a:lnTo>
                    <a:pt x="5" y="75"/>
                  </a:lnTo>
                  <a:lnTo>
                    <a:pt x="6" y="79"/>
                  </a:lnTo>
                  <a:lnTo>
                    <a:pt x="6" y="80"/>
                  </a:lnTo>
                  <a:lnTo>
                    <a:pt x="6" y="84"/>
                  </a:lnTo>
                  <a:lnTo>
                    <a:pt x="8" y="87"/>
                  </a:lnTo>
                  <a:lnTo>
                    <a:pt x="10" y="89"/>
                  </a:lnTo>
                  <a:lnTo>
                    <a:pt x="12" y="92"/>
                  </a:lnTo>
                  <a:lnTo>
                    <a:pt x="13" y="94"/>
                  </a:lnTo>
                  <a:lnTo>
                    <a:pt x="17" y="97"/>
                  </a:lnTo>
                  <a:lnTo>
                    <a:pt x="18" y="99"/>
                  </a:lnTo>
                  <a:lnTo>
                    <a:pt x="20" y="103"/>
                  </a:lnTo>
                  <a:lnTo>
                    <a:pt x="22" y="104"/>
                  </a:lnTo>
                  <a:lnTo>
                    <a:pt x="23" y="106"/>
                  </a:lnTo>
                  <a:lnTo>
                    <a:pt x="27" y="108"/>
                  </a:lnTo>
                  <a:lnTo>
                    <a:pt x="29" y="111"/>
                  </a:lnTo>
                  <a:lnTo>
                    <a:pt x="34" y="113"/>
                  </a:lnTo>
                  <a:lnTo>
                    <a:pt x="37" y="114"/>
                  </a:lnTo>
                  <a:lnTo>
                    <a:pt x="39" y="116"/>
                  </a:lnTo>
                  <a:lnTo>
                    <a:pt x="42" y="118"/>
                  </a:lnTo>
                  <a:lnTo>
                    <a:pt x="46" y="120"/>
                  </a:lnTo>
                  <a:lnTo>
                    <a:pt x="47" y="120"/>
                  </a:lnTo>
                  <a:lnTo>
                    <a:pt x="51" y="120"/>
                  </a:lnTo>
                  <a:lnTo>
                    <a:pt x="52" y="120"/>
                  </a:lnTo>
                  <a:lnTo>
                    <a:pt x="56" y="121"/>
                  </a:lnTo>
                  <a:lnTo>
                    <a:pt x="59" y="121"/>
                  </a:lnTo>
                  <a:lnTo>
                    <a:pt x="61" y="123"/>
                  </a:lnTo>
                  <a:lnTo>
                    <a:pt x="66" y="123"/>
                  </a:lnTo>
                  <a:lnTo>
                    <a:pt x="68" y="123"/>
                  </a:lnTo>
                  <a:lnTo>
                    <a:pt x="71" y="123"/>
                  </a:lnTo>
                  <a:lnTo>
                    <a:pt x="75" y="123"/>
                  </a:lnTo>
                  <a:lnTo>
                    <a:pt x="76" y="121"/>
                  </a:lnTo>
                  <a:lnTo>
                    <a:pt x="80" y="121"/>
                  </a:lnTo>
                  <a:lnTo>
                    <a:pt x="83" y="120"/>
                  </a:lnTo>
                  <a:lnTo>
                    <a:pt x="87" y="120"/>
                  </a:lnTo>
                  <a:lnTo>
                    <a:pt x="88" y="120"/>
                  </a:lnTo>
                  <a:lnTo>
                    <a:pt x="93" y="118"/>
                  </a:lnTo>
                  <a:lnTo>
                    <a:pt x="95" y="116"/>
                  </a:lnTo>
                  <a:lnTo>
                    <a:pt x="97" y="114"/>
                  </a:lnTo>
                  <a:lnTo>
                    <a:pt x="100" y="113"/>
                  </a:lnTo>
                  <a:lnTo>
                    <a:pt x="105" y="109"/>
                  </a:lnTo>
                  <a:lnTo>
                    <a:pt x="107" y="108"/>
                  </a:lnTo>
                  <a:lnTo>
                    <a:pt x="109" y="106"/>
                  </a:lnTo>
                  <a:lnTo>
                    <a:pt x="112" y="103"/>
                  </a:lnTo>
                  <a:lnTo>
                    <a:pt x="112" y="101"/>
                  </a:lnTo>
                  <a:lnTo>
                    <a:pt x="116" y="99"/>
                  </a:lnTo>
                  <a:lnTo>
                    <a:pt x="117" y="96"/>
                  </a:lnTo>
                  <a:lnTo>
                    <a:pt x="119" y="94"/>
                  </a:lnTo>
                  <a:lnTo>
                    <a:pt x="119" y="92"/>
                  </a:lnTo>
                  <a:lnTo>
                    <a:pt x="122" y="89"/>
                  </a:lnTo>
                  <a:lnTo>
                    <a:pt x="122" y="87"/>
                  </a:lnTo>
                  <a:lnTo>
                    <a:pt x="122" y="84"/>
                  </a:lnTo>
                  <a:lnTo>
                    <a:pt x="126" y="79"/>
                  </a:lnTo>
                  <a:lnTo>
                    <a:pt x="126" y="75"/>
                  </a:lnTo>
                  <a:lnTo>
                    <a:pt x="126" y="72"/>
                  </a:lnTo>
                  <a:lnTo>
                    <a:pt x="126" y="70"/>
                  </a:lnTo>
                  <a:lnTo>
                    <a:pt x="126" y="67"/>
                  </a:lnTo>
                  <a:lnTo>
                    <a:pt x="126" y="65"/>
                  </a:lnTo>
                  <a:lnTo>
                    <a:pt x="126" y="60"/>
                  </a:lnTo>
                  <a:lnTo>
                    <a:pt x="126" y="58"/>
                  </a:lnTo>
                  <a:lnTo>
                    <a:pt x="126" y="55"/>
                  </a:lnTo>
                  <a:lnTo>
                    <a:pt x="126" y="53"/>
                  </a:lnTo>
                  <a:lnTo>
                    <a:pt x="126" y="50"/>
                  </a:lnTo>
                  <a:lnTo>
                    <a:pt x="124" y="46"/>
                  </a:lnTo>
                  <a:lnTo>
                    <a:pt x="122" y="43"/>
                  </a:lnTo>
                  <a:lnTo>
                    <a:pt x="121" y="38"/>
                  </a:lnTo>
                  <a:lnTo>
                    <a:pt x="122" y="36"/>
                  </a:lnTo>
                  <a:close/>
                </a:path>
              </a:pathLst>
            </a:custGeom>
            <a:solidFill>
              <a:srgbClr val="808080"/>
            </a:solidFill>
            <a:ln w="9525">
              <a:noFill/>
              <a:round/>
              <a:headEnd/>
              <a:tailEnd/>
            </a:ln>
          </p:spPr>
          <p:txBody>
            <a:bodyPr/>
            <a:lstStyle/>
            <a:p>
              <a:endParaRPr lang="en-US"/>
            </a:p>
          </p:txBody>
        </p:sp>
        <p:sp>
          <p:nvSpPr>
            <p:cNvPr id="727" name="Freeform 2898"/>
            <p:cNvSpPr>
              <a:spLocks/>
            </p:cNvSpPr>
            <p:nvPr/>
          </p:nvSpPr>
          <p:spPr bwMode="auto">
            <a:xfrm>
              <a:off x="2628" y="2861"/>
              <a:ext cx="114" cy="110"/>
            </a:xfrm>
            <a:custGeom>
              <a:avLst/>
              <a:gdLst>
                <a:gd name="T0" fmla="*/ 38 w 114"/>
                <a:gd name="T1" fmla="*/ 1 h 110"/>
                <a:gd name="T2" fmla="*/ 45 w 114"/>
                <a:gd name="T3" fmla="*/ 0 h 110"/>
                <a:gd name="T4" fmla="*/ 51 w 114"/>
                <a:gd name="T5" fmla="*/ 0 h 110"/>
                <a:gd name="T6" fmla="*/ 58 w 114"/>
                <a:gd name="T7" fmla="*/ 0 h 110"/>
                <a:gd name="T8" fmla="*/ 65 w 114"/>
                <a:gd name="T9" fmla="*/ 0 h 110"/>
                <a:gd name="T10" fmla="*/ 73 w 114"/>
                <a:gd name="T11" fmla="*/ 1 h 110"/>
                <a:gd name="T12" fmla="*/ 84 w 114"/>
                <a:gd name="T13" fmla="*/ 6 h 110"/>
                <a:gd name="T14" fmla="*/ 89 w 114"/>
                <a:gd name="T15" fmla="*/ 10 h 110"/>
                <a:gd name="T16" fmla="*/ 96 w 114"/>
                <a:gd name="T17" fmla="*/ 11 h 110"/>
                <a:gd name="T18" fmla="*/ 99 w 114"/>
                <a:gd name="T19" fmla="*/ 17 h 110"/>
                <a:gd name="T20" fmla="*/ 102 w 114"/>
                <a:gd name="T21" fmla="*/ 20 h 110"/>
                <a:gd name="T22" fmla="*/ 106 w 114"/>
                <a:gd name="T23" fmla="*/ 25 h 110"/>
                <a:gd name="T24" fmla="*/ 111 w 114"/>
                <a:gd name="T25" fmla="*/ 37 h 110"/>
                <a:gd name="T26" fmla="*/ 114 w 114"/>
                <a:gd name="T27" fmla="*/ 46 h 110"/>
                <a:gd name="T28" fmla="*/ 114 w 114"/>
                <a:gd name="T29" fmla="*/ 52 h 110"/>
                <a:gd name="T30" fmla="*/ 114 w 114"/>
                <a:gd name="T31" fmla="*/ 59 h 110"/>
                <a:gd name="T32" fmla="*/ 114 w 114"/>
                <a:gd name="T33" fmla="*/ 66 h 110"/>
                <a:gd name="T34" fmla="*/ 111 w 114"/>
                <a:gd name="T35" fmla="*/ 78 h 110"/>
                <a:gd name="T36" fmla="*/ 108 w 114"/>
                <a:gd name="T37" fmla="*/ 86 h 110"/>
                <a:gd name="T38" fmla="*/ 104 w 114"/>
                <a:gd name="T39" fmla="*/ 90 h 110"/>
                <a:gd name="T40" fmla="*/ 101 w 114"/>
                <a:gd name="T41" fmla="*/ 95 h 110"/>
                <a:gd name="T42" fmla="*/ 96 w 114"/>
                <a:gd name="T43" fmla="*/ 100 h 110"/>
                <a:gd name="T44" fmla="*/ 89 w 114"/>
                <a:gd name="T45" fmla="*/ 102 h 110"/>
                <a:gd name="T46" fmla="*/ 84 w 114"/>
                <a:gd name="T47" fmla="*/ 107 h 110"/>
                <a:gd name="T48" fmla="*/ 75 w 114"/>
                <a:gd name="T49" fmla="*/ 109 h 110"/>
                <a:gd name="T50" fmla="*/ 70 w 114"/>
                <a:gd name="T51" fmla="*/ 110 h 110"/>
                <a:gd name="T52" fmla="*/ 63 w 114"/>
                <a:gd name="T53" fmla="*/ 110 h 110"/>
                <a:gd name="T54" fmla="*/ 56 w 114"/>
                <a:gd name="T55" fmla="*/ 110 h 110"/>
                <a:gd name="T56" fmla="*/ 50 w 114"/>
                <a:gd name="T57" fmla="*/ 110 h 110"/>
                <a:gd name="T58" fmla="*/ 38 w 114"/>
                <a:gd name="T59" fmla="*/ 107 h 110"/>
                <a:gd name="T60" fmla="*/ 33 w 114"/>
                <a:gd name="T61" fmla="*/ 105 h 110"/>
                <a:gd name="T62" fmla="*/ 26 w 114"/>
                <a:gd name="T63" fmla="*/ 100 h 110"/>
                <a:gd name="T64" fmla="*/ 21 w 114"/>
                <a:gd name="T65" fmla="*/ 95 h 110"/>
                <a:gd name="T66" fmla="*/ 16 w 114"/>
                <a:gd name="T67" fmla="*/ 92 h 110"/>
                <a:gd name="T68" fmla="*/ 12 w 114"/>
                <a:gd name="T69" fmla="*/ 86 h 110"/>
                <a:gd name="T70" fmla="*/ 9 w 114"/>
                <a:gd name="T71" fmla="*/ 81 h 110"/>
                <a:gd name="T72" fmla="*/ 4 w 114"/>
                <a:gd name="T73" fmla="*/ 71 h 110"/>
                <a:gd name="T74" fmla="*/ 2 w 114"/>
                <a:gd name="T75" fmla="*/ 66 h 110"/>
                <a:gd name="T76" fmla="*/ 0 w 114"/>
                <a:gd name="T77" fmla="*/ 61 h 110"/>
                <a:gd name="T78" fmla="*/ 0 w 114"/>
                <a:gd name="T79" fmla="*/ 54 h 110"/>
                <a:gd name="T80" fmla="*/ 0 w 114"/>
                <a:gd name="T81" fmla="*/ 47 h 110"/>
                <a:gd name="T82" fmla="*/ 2 w 114"/>
                <a:gd name="T83" fmla="*/ 40 h 110"/>
                <a:gd name="T84" fmla="*/ 4 w 114"/>
                <a:gd name="T85" fmla="*/ 30 h 110"/>
                <a:gd name="T86" fmla="*/ 9 w 114"/>
                <a:gd name="T87" fmla="*/ 25 h 110"/>
                <a:gd name="T88" fmla="*/ 12 w 114"/>
                <a:gd name="T89" fmla="*/ 20 h 110"/>
                <a:gd name="T90" fmla="*/ 16 w 114"/>
                <a:gd name="T91" fmla="*/ 15 h 110"/>
                <a:gd name="T92" fmla="*/ 19 w 114"/>
                <a:gd name="T93" fmla="*/ 11 h 110"/>
                <a:gd name="T94" fmla="*/ 26 w 114"/>
                <a:gd name="T95" fmla="*/ 8 h 110"/>
                <a:gd name="T96" fmla="*/ 33 w 114"/>
                <a:gd name="T97" fmla="*/ 5 h 11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
                <a:gd name="T148" fmla="*/ 0 h 110"/>
                <a:gd name="T149" fmla="*/ 114 w 114"/>
                <a:gd name="T150" fmla="*/ 110 h 11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 h="110">
                  <a:moveTo>
                    <a:pt x="33" y="5"/>
                  </a:moveTo>
                  <a:lnTo>
                    <a:pt x="36" y="3"/>
                  </a:lnTo>
                  <a:lnTo>
                    <a:pt x="38" y="3"/>
                  </a:lnTo>
                  <a:lnTo>
                    <a:pt x="38" y="1"/>
                  </a:lnTo>
                  <a:lnTo>
                    <a:pt x="39" y="1"/>
                  </a:lnTo>
                  <a:lnTo>
                    <a:pt x="41" y="0"/>
                  </a:lnTo>
                  <a:lnTo>
                    <a:pt x="43" y="0"/>
                  </a:lnTo>
                  <a:lnTo>
                    <a:pt x="45" y="0"/>
                  </a:lnTo>
                  <a:lnTo>
                    <a:pt x="46" y="0"/>
                  </a:lnTo>
                  <a:lnTo>
                    <a:pt x="48" y="0"/>
                  </a:lnTo>
                  <a:lnTo>
                    <a:pt x="50" y="0"/>
                  </a:lnTo>
                  <a:lnTo>
                    <a:pt x="51" y="0"/>
                  </a:lnTo>
                  <a:lnTo>
                    <a:pt x="53" y="0"/>
                  </a:lnTo>
                  <a:lnTo>
                    <a:pt x="55" y="0"/>
                  </a:lnTo>
                  <a:lnTo>
                    <a:pt x="56" y="0"/>
                  </a:lnTo>
                  <a:lnTo>
                    <a:pt x="58" y="0"/>
                  </a:lnTo>
                  <a:lnTo>
                    <a:pt x="60" y="0"/>
                  </a:lnTo>
                  <a:lnTo>
                    <a:pt x="62" y="0"/>
                  </a:lnTo>
                  <a:lnTo>
                    <a:pt x="63" y="0"/>
                  </a:lnTo>
                  <a:lnTo>
                    <a:pt x="65" y="0"/>
                  </a:lnTo>
                  <a:lnTo>
                    <a:pt x="67" y="0"/>
                  </a:lnTo>
                  <a:lnTo>
                    <a:pt x="68" y="0"/>
                  </a:lnTo>
                  <a:lnTo>
                    <a:pt x="72" y="1"/>
                  </a:lnTo>
                  <a:lnTo>
                    <a:pt x="73" y="1"/>
                  </a:lnTo>
                  <a:lnTo>
                    <a:pt x="79" y="3"/>
                  </a:lnTo>
                  <a:lnTo>
                    <a:pt x="80" y="5"/>
                  </a:lnTo>
                  <a:lnTo>
                    <a:pt x="82" y="5"/>
                  </a:lnTo>
                  <a:lnTo>
                    <a:pt x="84" y="6"/>
                  </a:lnTo>
                  <a:lnTo>
                    <a:pt x="85" y="6"/>
                  </a:lnTo>
                  <a:lnTo>
                    <a:pt x="87" y="8"/>
                  </a:lnTo>
                  <a:lnTo>
                    <a:pt x="89" y="8"/>
                  </a:lnTo>
                  <a:lnTo>
                    <a:pt x="89" y="10"/>
                  </a:lnTo>
                  <a:lnTo>
                    <a:pt x="91" y="11"/>
                  </a:lnTo>
                  <a:lnTo>
                    <a:pt x="92" y="11"/>
                  </a:lnTo>
                  <a:lnTo>
                    <a:pt x="94" y="11"/>
                  </a:lnTo>
                  <a:lnTo>
                    <a:pt x="96" y="11"/>
                  </a:lnTo>
                  <a:lnTo>
                    <a:pt x="96" y="13"/>
                  </a:lnTo>
                  <a:lnTo>
                    <a:pt x="96" y="15"/>
                  </a:lnTo>
                  <a:lnTo>
                    <a:pt x="97" y="15"/>
                  </a:lnTo>
                  <a:lnTo>
                    <a:pt x="99" y="17"/>
                  </a:lnTo>
                  <a:lnTo>
                    <a:pt x="99" y="18"/>
                  </a:lnTo>
                  <a:lnTo>
                    <a:pt x="101" y="18"/>
                  </a:lnTo>
                  <a:lnTo>
                    <a:pt x="101" y="20"/>
                  </a:lnTo>
                  <a:lnTo>
                    <a:pt x="102" y="20"/>
                  </a:lnTo>
                  <a:lnTo>
                    <a:pt x="102" y="22"/>
                  </a:lnTo>
                  <a:lnTo>
                    <a:pt x="104" y="23"/>
                  </a:lnTo>
                  <a:lnTo>
                    <a:pt x="106" y="23"/>
                  </a:lnTo>
                  <a:lnTo>
                    <a:pt x="106" y="25"/>
                  </a:lnTo>
                  <a:lnTo>
                    <a:pt x="108" y="28"/>
                  </a:lnTo>
                  <a:lnTo>
                    <a:pt x="109" y="34"/>
                  </a:lnTo>
                  <a:lnTo>
                    <a:pt x="111" y="35"/>
                  </a:lnTo>
                  <a:lnTo>
                    <a:pt x="111" y="37"/>
                  </a:lnTo>
                  <a:lnTo>
                    <a:pt x="113" y="39"/>
                  </a:lnTo>
                  <a:lnTo>
                    <a:pt x="113" y="40"/>
                  </a:lnTo>
                  <a:lnTo>
                    <a:pt x="114" y="42"/>
                  </a:lnTo>
                  <a:lnTo>
                    <a:pt x="114" y="46"/>
                  </a:lnTo>
                  <a:lnTo>
                    <a:pt x="114" y="47"/>
                  </a:lnTo>
                  <a:lnTo>
                    <a:pt x="114" y="49"/>
                  </a:lnTo>
                  <a:lnTo>
                    <a:pt x="114" y="51"/>
                  </a:lnTo>
                  <a:lnTo>
                    <a:pt x="114" y="52"/>
                  </a:lnTo>
                  <a:lnTo>
                    <a:pt x="114" y="54"/>
                  </a:lnTo>
                  <a:lnTo>
                    <a:pt x="114" y="56"/>
                  </a:lnTo>
                  <a:lnTo>
                    <a:pt x="114" y="57"/>
                  </a:lnTo>
                  <a:lnTo>
                    <a:pt x="114" y="59"/>
                  </a:lnTo>
                  <a:lnTo>
                    <a:pt x="114" y="61"/>
                  </a:lnTo>
                  <a:lnTo>
                    <a:pt x="114" y="63"/>
                  </a:lnTo>
                  <a:lnTo>
                    <a:pt x="114" y="64"/>
                  </a:lnTo>
                  <a:lnTo>
                    <a:pt x="114" y="66"/>
                  </a:lnTo>
                  <a:lnTo>
                    <a:pt x="114" y="69"/>
                  </a:lnTo>
                  <a:lnTo>
                    <a:pt x="114" y="71"/>
                  </a:lnTo>
                  <a:lnTo>
                    <a:pt x="114" y="73"/>
                  </a:lnTo>
                  <a:lnTo>
                    <a:pt x="111" y="78"/>
                  </a:lnTo>
                  <a:lnTo>
                    <a:pt x="109" y="80"/>
                  </a:lnTo>
                  <a:lnTo>
                    <a:pt x="109" y="83"/>
                  </a:lnTo>
                  <a:lnTo>
                    <a:pt x="108" y="83"/>
                  </a:lnTo>
                  <a:lnTo>
                    <a:pt x="108" y="86"/>
                  </a:lnTo>
                  <a:lnTo>
                    <a:pt x="106" y="86"/>
                  </a:lnTo>
                  <a:lnTo>
                    <a:pt x="106" y="88"/>
                  </a:lnTo>
                  <a:lnTo>
                    <a:pt x="106" y="90"/>
                  </a:lnTo>
                  <a:lnTo>
                    <a:pt x="104" y="90"/>
                  </a:lnTo>
                  <a:lnTo>
                    <a:pt x="102" y="92"/>
                  </a:lnTo>
                  <a:lnTo>
                    <a:pt x="102" y="93"/>
                  </a:lnTo>
                  <a:lnTo>
                    <a:pt x="101" y="93"/>
                  </a:lnTo>
                  <a:lnTo>
                    <a:pt x="101" y="95"/>
                  </a:lnTo>
                  <a:lnTo>
                    <a:pt x="99" y="95"/>
                  </a:lnTo>
                  <a:lnTo>
                    <a:pt x="97" y="97"/>
                  </a:lnTo>
                  <a:lnTo>
                    <a:pt x="96" y="98"/>
                  </a:lnTo>
                  <a:lnTo>
                    <a:pt x="96" y="100"/>
                  </a:lnTo>
                  <a:lnTo>
                    <a:pt x="94" y="100"/>
                  </a:lnTo>
                  <a:lnTo>
                    <a:pt x="92" y="100"/>
                  </a:lnTo>
                  <a:lnTo>
                    <a:pt x="92" y="102"/>
                  </a:lnTo>
                  <a:lnTo>
                    <a:pt x="89" y="102"/>
                  </a:lnTo>
                  <a:lnTo>
                    <a:pt x="89" y="104"/>
                  </a:lnTo>
                  <a:lnTo>
                    <a:pt x="87" y="104"/>
                  </a:lnTo>
                  <a:lnTo>
                    <a:pt x="87" y="105"/>
                  </a:lnTo>
                  <a:lnTo>
                    <a:pt x="84" y="107"/>
                  </a:lnTo>
                  <a:lnTo>
                    <a:pt x="80" y="107"/>
                  </a:lnTo>
                  <a:lnTo>
                    <a:pt x="79" y="107"/>
                  </a:lnTo>
                  <a:lnTo>
                    <a:pt x="77" y="109"/>
                  </a:lnTo>
                  <a:lnTo>
                    <a:pt x="75" y="109"/>
                  </a:lnTo>
                  <a:lnTo>
                    <a:pt x="75" y="110"/>
                  </a:lnTo>
                  <a:lnTo>
                    <a:pt x="73" y="110"/>
                  </a:lnTo>
                  <a:lnTo>
                    <a:pt x="72" y="110"/>
                  </a:lnTo>
                  <a:lnTo>
                    <a:pt x="70" y="110"/>
                  </a:lnTo>
                  <a:lnTo>
                    <a:pt x="68" y="110"/>
                  </a:lnTo>
                  <a:lnTo>
                    <a:pt x="67" y="110"/>
                  </a:lnTo>
                  <a:lnTo>
                    <a:pt x="65" y="110"/>
                  </a:lnTo>
                  <a:lnTo>
                    <a:pt x="63" y="110"/>
                  </a:lnTo>
                  <a:lnTo>
                    <a:pt x="62" y="110"/>
                  </a:lnTo>
                  <a:lnTo>
                    <a:pt x="60" y="110"/>
                  </a:lnTo>
                  <a:lnTo>
                    <a:pt x="58" y="110"/>
                  </a:lnTo>
                  <a:lnTo>
                    <a:pt x="56" y="110"/>
                  </a:lnTo>
                  <a:lnTo>
                    <a:pt x="55" y="110"/>
                  </a:lnTo>
                  <a:lnTo>
                    <a:pt x="53" y="110"/>
                  </a:lnTo>
                  <a:lnTo>
                    <a:pt x="51" y="110"/>
                  </a:lnTo>
                  <a:lnTo>
                    <a:pt x="50" y="110"/>
                  </a:lnTo>
                  <a:lnTo>
                    <a:pt x="48" y="110"/>
                  </a:lnTo>
                  <a:lnTo>
                    <a:pt x="46" y="110"/>
                  </a:lnTo>
                  <a:lnTo>
                    <a:pt x="43" y="109"/>
                  </a:lnTo>
                  <a:lnTo>
                    <a:pt x="38" y="107"/>
                  </a:lnTo>
                  <a:lnTo>
                    <a:pt x="36" y="107"/>
                  </a:lnTo>
                  <a:lnTo>
                    <a:pt x="34" y="107"/>
                  </a:lnTo>
                  <a:lnTo>
                    <a:pt x="34" y="105"/>
                  </a:lnTo>
                  <a:lnTo>
                    <a:pt x="33" y="105"/>
                  </a:lnTo>
                  <a:lnTo>
                    <a:pt x="31" y="104"/>
                  </a:lnTo>
                  <a:lnTo>
                    <a:pt x="29" y="102"/>
                  </a:lnTo>
                  <a:lnTo>
                    <a:pt x="27" y="102"/>
                  </a:lnTo>
                  <a:lnTo>
                    <a:pt x="26" y="100"/>
                  </a:lnTo>
                  <a:lnTo>
                    <a:pt x="24" y="100"/>
                  </a:lnTo>
                  <a:lnTo>
                    <a:pt x="22" y="98"/>
                  </a:lnTo>
                  <a:lnTo>
                    <a:pt x="21" y="97"/>
                  </a:lnTo>
                  <a:lnTo>
                    <a:pt x="21" y="95"/>
                  </a:lnTo>
                  <a:lnTo>
                    <a:pt x="19" y="95"/>
                  </a:lnTo>
                  <a:lnTo>
                    <a:pt x="17" y="95"/>
                  </a:lnTo>
                  <a:lnTo>
                    <a:pt x="17" y="93"/>
                  </a:lnTo>
                  <a:lnTo>
                    <a:pt x="16" y="92"/>
                  </a:lnTo>
                  <a:lnTo>
                    <a:pt x="14" y="90"/>
                  </a:lnTo>
                  <a:lnTo>
                    <a:pt x="14" y="88"/>
                  </a:lnTo>
                  <a:lnTo>
                    <a:pt x="12" y="88"/>
                  </a:lnTo>
                  <a:lnTo>
                    <a:pt x="12" y="86"/>
                  </a:lnTo>
                  <a:lnTo>
                    <a:pt x="10" y="86"/>
                  </a:lnTo>
                  <a:lnTo>
                    <a:pt x="10" y="85"/>
                  </a:lnTo>
                  <a:lnTo>
                    <a:pt x="9" y="83"/>
                  </a:lnTo>
                  <a:lnTo>
                    <a:pt x="9" y="81"/>
                  </a:lnTo>
                  <a:lnTo>
                    <a:pt x="5" y="78"/>
                  </a:lnTo>
                  <a:lnTo>
                    <a:pt x="4" y="75"/>
                  </a:lnTo>
                  <a:lnTo>
                    <a:pt x="4" y="73"/>
                  </a:lnTo>
                  <a:lnTo>
                    <a:pt x="4" y="71"/>
                  </a:lnTo>
                  <a:lnTo>
                    <a:pt x="4" y="69"/>
                  </a:lnTo>
                  <a:lnTo>
                    <a:pt x="2" y="69"/>
                  </a:lnTo>
                  <a:lnTo>
                    <a:pt x="2" y="68"/>
                  </a:lnTo>
                  <a:lnTo>
                    <a:pt x="2" y="66"/>
                  </a:lnTo>
                  <a:lnTo>
                    <a:pt x="2" y="64"/>
                  </a:lnTo>
                  <a:lnTo>
                    <a:pt x="0" y="64"/>
                  </a:lnTo>
                  <a:lnTo>
                    <a:pt x="0" y="63"/>
                  </a:lnTo>
                  <a:lnTo>
                    <a:pt x="0" y="61"/>
                  </a:lnTo>
                  <a:lnTo>
                    <a:pt x="0" y="59"/>
                  </a:lnTo>
                  <a:lnTo>
                    <a:pt x="0" y="57"/>
                  </a:lnTo>
                  <a:lnTo>
                    <a:pt x="0" y="56"/>
                  </a:lnTo>
                  <a:lnTo>
                    <a:pt x="0" y="54"/>
                  </a:lnTo>
                  <a:lnTo>
                    <a:pt x="0" y="52"/>
                  </a:lnTo>
                  <a:lnTo>
                    <a:pt x="0" y="51"/>
                  </a:lnTo>
                  <a:lnTo>
                    <a:pt x="0" y="49"/>
                  </a:lnTo>
                  <a:lnTo>
                    <a:pt x="0" y="47"/>
                  </a:lnTo>
                  <a:lnTo>
                    <a:pt x="0" y="46"/>
                  </a:lnTo>
                  <a:lnTo>
                    <a:pt x="0" y="44"/>
                  </a:lnTo>
                  <a:lnTo>
                    <a:pt x="2" y="42"/>
                  </a:lnTo>
                  <a:lnTo>
                    <a:pt x="2" y="40"/>
                  </a:lnTo>
                  <a:lnTo>
                    <a:pt x="2" y="39"/>
                  </a:lnTo>
                  <a:lnTo>
                    <a:pt x="2" y="37"/>
                  </a:lnTo>
                  <a:lnTo>
                    <a:pt x="4" y="35"/>
                  </a:lnTo>
                  <a:lnTo>
                    <a:pt x="4" y="30"/>
                  </a:lnTo>
                  <a:lnTo>
                    <a:pt x="5" y="30"/>
                  </a:lnTo>
                  <a:lnTo>
                    <a:pt x="5" y="28"/>
                  </a:lnTo>
                  <a:lnTo>
                    <a:pt x="7" y="27"/>
                  </a:lnTo>
                  <a:lnTo>
                    <a:pt x="9" y="25"/>
                  </a:lnTo>
                  <a:lnTo>
                    <a:pt x="9" y="23"/>
                  </a:lnTo>
                  <a:lnTo>
                    <a:pt x="10" y="22"/>
                  </a:lnTo>
                  <a:lnTo>
                    <a:pt x="10" y="20"/>
                  </a:lnTo>
                  <a:lnTo>
                    <a:pt x="12" y="20"/>
                  </a:lnTo>
                  <a:lnTo>
                    <a:pt x="12" y="18"/>
                  </a:lnTo>
                  <a:lnTo>
                    <a:pt x="14" y="18"/>
                  </a:lnTo>
                  <a:lnTo>
                    <a:pt x="14" y="17"/>
                  </a:lnTo>
                  <a:lnTo>
                    <a:pt x="16" y="15"/>
                  </a:lnTo>
                  <a:lnTo>
                    <a:pt x="17" y="15"/>
                  </a:lnTo>
                  <a:lnTo>
                    <a:pt x="17" y="13"/>
                  </a:lnTo>
                  <a:lnTo>
                    <a:pt x="17" y="11"/>
                  </a:lnTo>
                  <a:lnTo>
                    <a:pt x="19" y="11"/>
                  </a:lnTo>
                  <a:lnTo>
                    <a:pt x="21" y="11"/>
                  </a:lnTo>
                  <a:lnTo>
                    <a:pt x="22" y="10"/>
                  </a:lnTo>
                  <a:lnTo>
                    <a:pt x="22" y="8"/>
                  </a:lnTo>
                  <a:lnTo>
                    <a:pt x="26" y="8"/>
                  </a:lnTo>
                  <a:lnTo>
                    <a:pt x="26" y="6"/>
                  </a:lnTo>
                  <a:lnTo>
                    <a:pt x="29" y="6"/>
                  </a:lnTo>
                  <a:lnTo>
                    <a:pt x="29" y="5"/>
                  </a:lnTo>
                  <a:lnTo>
                    <a:pt x="33" y="5"/>
                  </a:lnTo>
                  <a:close/>
                </a:path>
              </a:pathLst>
            </a:custGeom>
            <a:solidFill>
              <a:srgbClr val="808080"/>
            </a:solidFill>
            <a:ln w="9525">
              <a:noFill/>
              <a:round/>
              <a:headEnd/>
              <a:tailEnd/>
            </a:ln>
          </p:spPr>
          <p:txBody>
            <a:bodyPr/>
            <a:lstStyle/>
            <a:p>
              <a:endParaRPr lang="en-US"/>
            </a:p>
          </p:txBody>
        </p:sp>
        <p:sp>
          <p:nvSpPr>
            <p:cNvPr id="728" name="Freeform 2899"/>
            <p:cNvSpPr>
              <a:spLocks/>
            </p:cNvSpPr>
            <p:nvPr/>
          </p:nvSpPr>
          <p:spPr bwMode="auto">
            <a:xfrm>
              <a:off x="2667" y="2883"/>
              <a:ext cx="116" cy="110"/>
            </a:xfrm>
            <a:custGeom>
              <a:avLst/>
              <a:gdLst>
                <a:gd name="T0" fmla="*/ 38 w 116"/>
                <a:gd name="T1" fmla="*/ 1 h 110"/>
                <a:gd name="T2" fmla="*/ 45 w 116"/>
                <a:gd name="T3" fmla="*/ 0 h 110"/>
                <a:gd name="T4" fmla="*/ 52 w 116"/>
                <a:gd name="T5" fmla="*/ 0 h 110"/>
                <a:gd name="T6" fmla="*/ 58 w 116"/>
                <a:gd name="T7" fmla="*/ 0 h 110"/>
                <a:gd name="T8" fmla="*/ 65 w 116"/>
                <a:gd name="T9" fmla="*/ 0 h 110"/>
                <a:gd name="T10" fmla="*/ 74 w 116"/>
                <a:gd name="T11" fmla="*/ 1 h 110"/>
                <a:gd name="T12" fmla="*/ 84 w 116"/>
                <a:gd name="T13" fmla="*/ 6 h 110"/>
                <a:gd name="T14" fmla="*/ 89 w 116"/>
                <a:gd name="T15" fmla="*/ 10 h 110"/>
                <a:gd name="T16" fmla="*/ 94 w 116"/>
                <a:gd name="T17" fmla="*/ 12 h 110"/>
                <a:gd name="T18" fmla="*/ 98 w 116"/>
                <a:gd name="T19" fmla="*/ 15 h 110"/>
                <a:gd name="T20" fmla="*/ 101 w 116"/>
                <a:gd name="T21" fmla="*/ 20 h 110"/>
                <a:gd name="T22" fmla="*/ 106 w 116"/>
                <a:gd name="T23" fmla="*/ 24 h 110"/>
                <a:gd name="T24" fmla="*/ 111 w 116"/>
                <a:gd name="T25" fmla="*/ 35 h 110"/>
                <a:gd name="T26" fmla="*/ 115 w 116"/>
                <a:gd name="T27" fmla="*/ 42 h 110"/>
                <a:gd name="T28" fmla="*/ 116 w 116"/>
                <a:gd name="T29" fmla="*/ 49 h 110"/>
                <a:gd name="T30" fmla="*/ 116 w 116"/>
                <a:gd name="T31" fmla="*/ 56 h 110"/>
                <a:gd name="T32" fmla="*/ 116 w 116"/>
                <a:gd name="T33" fmla="*/ 63 h 110"/>
                <a:gd name="T34" fmla="*/ 115 w 116"/>
                <a:gd name="T35" fmla="*/ 71 h 110"/>
                <a:gd name="T36" fmla="*/ 110 w 116"/>
                <a:gd name="T37" fmla="*/ 82 h 110"/>
                <a:gd name="T38" fmla="*/ 106 w 116"/>
                <a:gd name="T39" fmla="*/ 87 h 110"/>
                <a:gd name="T40" fmla="*/ 103 w 116"/>
                <a:gd name="T41" fmla="*/ 92 h 110"/>
                <a:gd name="T42" fmla="*/ 99 w 116"/>
                <a:gd name="T43" fmla="*/ 95 h 110"/>
                <a:gd name="T44" fmla="*/ 94 w 116"/>
                <a:gd name="T45" fmla="*/ 100 h 110"/>
                <a:gd name="T46" fmla="*/ 89 w 116"/>
                <a:gd name="T47" fmla="*/ 104 h 110"/>
                <a:gd name="T48" fmla="*/ 81 w 116"/>
                <a:gd name="T49" fmla="*/ 107 h 110"/>
                <a:gd name="T50" fmla="*/ 75 w 116"/>
                <a:gd name="T51" fmla="*/ 110 h 110"/>
                <a:gd name="T52" fmla="*/ 69 w 116"/>
                <a:gd name="T53" fmla="*/ 110 h 110"/>
                <a:gd name="T54" fmla="*/ 62 w 116"/>
                <a:gd name="T55" fmla="*/ 110 h 110"/>
                <a:gd name="T56" fmla="*/ 55 w 116"/>
                <a:gd name="T57" fmla="*/ 110 h 110"/>
                <a:gd name="T58" fmla="*/ 48 w 116"/>
                <a:gd name="T59" fmla="*/ 110 h 110"/>
                <a:gd name="T60" fmla="*/ 36 w 116"/>
                <a:gd name="T61" fmla="*/ 105 h 110"/>
                <a:gd name="T62" fmla="*/ 29 w 116"/>
                <a:gd name="T63" fmla="*/ 102 h 110"/>
                <a:gd name="T64" fmla="*/ 23 w 116"/>
                <a:gd name="T65" fmla="*/ 99 h 110"/>
                <a:gd name="T66" fmla="*/ 17 w 116"/>
                <a:gd name="T67" fmla="*/ 93 h 110"/>
                <a:gd name="T68" fmla="*/ 12 w 116"/>
                <a:gd name="T69" fmla="*/ 88 h 110"/>
                <a:gd name="T70" fmla="*/ 11 w 116"/>
                <a:gd name="T71" fmla="*/ 83 h 110"/>
                <a:gd name="T72" fmla="*/ 4 w 116"/>
                <a:gd name="T73" fmla="*/ 73 h 110"/>
                <a:gd name="T74" fmla="*/ 2 w 116"/>
                <a:gd name="T75" fmla="*/ 66 h 110"/>
                <a:gd name="T76" fmla="*/ 0 w 116"/>
                <a:gd name="T77" fmla="*/ 61 h 110"/>
                <a:gd name="T78" fmla="*/ 0 w 116"/>
                <a:gd name="T79" fmla="*/ 54 h 110"/>
                <a:gd name="T80" fmla="*/ 0 w 116"/>
                <a:gd name="T81" fmla="*/ 47 h 110"/>
                <a:gd name="T82" fmla="*/ 2 w 116"/>
                <a:gd name="T83" fmla="*/ 41 h 110"/>
                <a:gd name="T84" fmla="*/ 4 w 116"/>
                <a:gd name="T85" fmla="*/ 30 h 110"/>
                <a:gd name="T86" fmla="*/ 9 w 116"/>
                <a:gd name="T87" fmla="*/ 25 h 110"/>
                <a:gd name="T88" fmla="*/ 12 w 116"/>
                <a:gd name="T89" fmla="*/ 20 h 110"/>
                <a:gd name="T90" fmla="*/ 16 w 116"/>
                <a:gd name="T91" fmla="*/ 15 h 110"/>
                <a:gd name="T92" fmla="*/ 19 w 116"/>
                <a:gd name="T93" fmla="*/ 12 h 110"/>
                <a:gd name="T94" fmla="*/ 26 w 116"/>
                <a:gd name="T95" fmla="*/ 8 h 110"/>
                <a:gd name="T96" fmla="*/ 33 w 116"/>
                <a:gd name="T97" fmla="*/ 5 h 11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10"/>
                <a:gd name="T149" fmla="*/ 116 w 116"/>
                <a:gd name="T150" fmla="*/ 110 h 11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10">
                  <a:moveTo>
                    <a:pt x="33" y="5"/>
                  </a:moveTo>
                  <a:lnTo>
                    <a:pt x="36" y="3"/>
                  </a:lnTo>
                  <a:lnTo>
                    <a:pt x="38" y="3"/>
                  </a:lnTo>
                  <a:lnTo>
                    <a:pt x="38" y="1"/>
                  </a:lnTo>
                  <a:lnTo>
                    <a:pt x="40" y="1"/>
                  </a:lnTo>
                  <a:lnTo>
                    <a:pt x="41" y="0"/>
                  </a:lnTo>
                  <a:lnTo>
                    <a:pt x="43" y="0"/>
                  </a:lnTo>
                  <a:lnTo>
                    <a:pt x="45" y="0"/>
                  </a:lnTo>
                  <a:lnTo>
                    <a:pt x="46" y="0"/>
                  </a:lnTo>
                  <a:lnTo>
                    <a:pt x="48" y="0"/>
                  </a:lnTo>
                  <a:lnTo>
                    <a:pt x="50" y="0"/>
                  </a:lnTo>
                  <a:lnTo>
                    <a:pt x="52" y="0"/>
                  </a:lnTo>
                  <a:lnTo>
                    <a:pt x="53" y="0"/>
                  </a:lnTo>
                  <a:lnTo>
                    <a:pt x="55" y="0"/>
                  </a:lnTo>
                  <a:lnTo>
                    <a:pt x="57" y="0"/>
                  </a:lnTo>
                  <a:lnTo>
                    <a:pt x="58" y="0"/>
                  </a:lnTo>
                  <a:lnTo>
                    <a:pt x="60" y="0"/>
                  </a:lnTo>
                  <a:lnTo>
                    <a:pt x="62" y="0"/>
                  </a:lnTo>
                  <a:lnTo>
                    <a:pt x="63" y="0"/>
                  </a:lnTo>
                  <a:lnTo>
                    <a:pt x="65" y="0"/>
                  </a:lnTo>
                  <a:lnTo>
                    <a:pt x="67" y="0"/>
                  </a:lnTo>
                  <a:lnTo>
                    <a:pt x="69" y="0"/>
                  </a:lnTo>
                  <a:lnTo>
                    <a:pt x="72" y="1"/>
                  </a:lnTo>
                  <a:lnTo>
                    <a:pt x="74" y="1"/>
                  </a:lnTo>
                  <a:lnTo>
                    <a:pt x="79" y="3"/>
                  </a:lnTo>
                  <a:lnTo>
                    <a:pt x="81" y="5"/>
                  </a:lnTo>
                  <a:lnTo>
                    <a:pt x="82" y="5"/>
                  </a:lnTo>
                  <a:lnTo>
                    <a:pt x="84" y="6"/>
                  </a:lnTo>
                  <a:lnTo>
                    <a:pt x="86" y="6"/>
                  </a:lnTo>
                  <a:lnTo>
                    <a:pt x="87" y="8"/>
                  </a:lnTo>
                  <a:lnTo>
                    <a:pt x="89" y="8"/>
                  </a:lnTo>
                  <a:lnTo>
                    <a:pt x="89" y="10"/>
                  </a:lnTo>
                  <a:lnTo>
                    <a:pt x="91" y="10"/>
                  </a:lnTo>
                  <a:lnTo>
                    <a:pt x="92" y="10"/>
                  </a:lnTo>
                  <a:lnTo>
                    <a:pt x="92" y="12"/>
                  </a:lnTo>
                  <a:lnTo>
                    <a:pt x="94" y="12"/>
                  </a:lnTo>
                  <a:lnTo>
                    <a:pt x="96" y="12"/>
                  </a:lnTo>
                  <a:lnTo>
                    <a:pt x="96" y="13"/>
                  </a:lnTo>
                  <a:lnTo>
                    <a:pt x="96" y="15"/>
                  </a:lnTo>
                  <a:lnTo>
                    <a:pt x="98" y="15"/>
                  </a:lnTo>
                  <a:lnTo>
                    <a:pt x="99" y="17"/>
                  </a:lnTo>
                  <a:lnTo>
                    <a:pt x="99" y="18"/>
                  </a:lnTo>
                  <a:lnTo>
                    <a:pt x="101" y="18"/>
                  </a:lnTo>
                  <a:lnTo>
                    <a:pt x="101" y="20"/>
                  </a:lnTo>
                  <a:lnTo>
                    <a:pt x="103" y="20"/>
                  </a:lnTo>
                  <a:lnTo>
                    <a:pt x="103" y="22"/>
                  </a:lnTo>
                  <a:lnTo>
                    <a:pt x="104" y="22"/>
                  </a:lnTo>
                  <a:lnTo>
                    <a:pt x="106" y="24"/>
                  </a:lnTo>
                  <a:lnTo>
                    <a:pt x="106" y="25"/>
                  </a:lnTo>
                  <a:lnTo>
                    <a:pt x="108" y="29"/>
                  </a:lnTo>
                  <a:lnTo>
                    <a:pt x="110" y="34"/>
                  </a:lnTo>
                  <a:lnTo>
                    <a:pt x="111" y="35"/>
                  </a:lnTo>
                  <a:lnTo>
                    <a:pt x="111" y="37"/>
                  </a:lnTo>
                  <a:lnTo>
                    <a:pt x="113" y="39"/>
                  </a:lnTo>
                  <a:lnTo>
                    <a:pt x="113" y="41"/>
                  </a:lnTo>
                  <a:lnTo>
                    <a:pt x="115" y="42"/>
                  </a:lnTo>
                  <a:lnTo>
                    <a:pt x="115" y="46"/>
                  </a:lnTo>
                  <a:lnTo>
                    <a:pt x="116" y="46"/>
                  </a:lnTo>
                  <a:lnTo>
                    <a:pt x="116" y="47"/>
                  </a:lnTo>
                  <a:lnTo>
                    <a:pt x="116" y="49"/>
                  </a:lnTo>
                  <a:lnTo>
                    <a:pt x="116" y="51"/>
                  </a:lnTo>
                  <a:lnTo>
                    <a:pt x="116" y="53"/>
                  </a:lnTo>
                  <a:lnTo>
                    <a:pt x="116" y="54"/>
                  </a:lnTo>
                  <a:lnTo>
                    <a:pt x="116" y="56"/>
                  </a:lnTo>
                  <a:lnTo>
                    <a:pt x="116" y="58"/>
                  </a:lnTo>
                  <a:lnTo>
                    <a:pt x="116" y="59"/>
                  </a:lnTo>
                  <a:lnTo>
                    <a:pt x="116" y="61"/>
                  </a:lnTo>
                  <a:lnTo>
                    <a:pt x="116" y="63"/>
                  </a:lnTo>
                  <a:lnTo>
                    <a:pt x="116" y="64"/>
                  </a:lnTo>
                  <a:lnTo>
                    <a:pt x="116" y="66"/>
                  </a:lnTo>
                  <a:lnTo>
                    <a:pt x="115" y="70"/>
                  </a:lnTo>
                  <a:lnTo>
                    <a:pt x="115" y="71"/>
                  </a:lnTo>
                  <a:lnTo>
                    <a:pt x="115" y="73"/>
                  </a:lnTo>
                  <a:lnTo>
                    <a:pt x="111" y="78"/>
                  </a:lnTo>
                  <a:lnTo>
                    <a:pt x="110" y="80"/>
                  </a:lnTo>
                  <a:lnTo>
                    <a:pt x="110" y="82"/>
                  </a:lnTo>
                  <a:lnTo>
                    <a:pt x="110" y="83"/>
                  </a:lnTo>
                  <a:lnTo>
                    <a:pt x="108" y="83"/>
                  </a:lnTo>
                  <a:lnTo>
                    <a:pt x="108" y="87"/>
                  </a:lnTo>
                  <a:lnTo>
                    <a:pt x="106" y="87"/>
                  </a:lnTo>
                  <a:lnTo>
                    <a:pt x="106" y="88"/>
                  </a:lnTo>
                  <a:lnTo>
                    <a:pt x="106" y="90"/>
                  </a:lnTo>
                  <a:lnTo>
                    <a:pt x="104" y="90"/>
                  </a:lnTo>
                  <a:lnTo>
                    <a:pt x="103" y="92"/>
                  </a:lnTo>
                  <a:lnTo>
                    <a:pt x="103" y="93"/>
                  </a:lnTo>
                  <a:lnTo>
                    <a:pt x="101" y="93"/>
                  </a:lnTo>
                  <a:lnTo>
                    <a:pt x="101" y="95"/>
                  </a:lnTo>
                  <a:lnTo>
                    <a:pt x="99" y="95"/>
                  </a:lnTo>
                  <a:lnTo>
                    <a:pt x="98" y="97"/>
                  </a:lnTo>
                  <a:lnTo>
                    <a:pt x="96" y="99"/>
                  </a:lnTo>
                  <a:lnTo>
                    <a:pt x="96" y="100"/>
                  </a:lnTo>
                  <a:lnTo>
                    <a:pt x="94" y="100"/>
                  </a:lnTo>
                  <a:lnTo>
                    <a:pt x="92" y="100"/>
                  </a:lnTo>
                  <a:lnTo>
                    <a:pt x="92" y="102"/>
                  </a:lnTo>
                  <a:lnTo>
                    <a:pt x="89" y="102"/>
                  </a:lnTo>
                  <a:lnTo>
                    <a:pt x="89" y="104"/>
                  </a:lnTo>
                  <a:lnTo>
                    <a:pt x="87" y="104"/>
                  </a:lnTo>
                  <a:lnTo>
                    <a:pt x="87" y="105"/>
                  </a:lnTo>
                  <a:lnTo>
                    <a:pt x="84" y="105"/>
                  </a:lnTo>
                  <a:lnTo>
                    <a:pt x="81" y="107"/>
                  </a:lnTo>
                  <a:lnTo>
                    <a:pt x="79" y="107"/>
                  </a:lnTo>
                  <a:lnTo>
                    <a:pt x="77" y="109"/>
                  </a:lnTo>
                  <a:lnTo>
                    <a:pt x="75" y="109"/>
                  </a:lnTo>
                  <a:lnTo>
                    <a:pt x="75" y="110"/>
                  </a:lnTo>
                  <a:lnTo>
                    <a:pt x="74" y="110"/>
                  </a:lnTo>
                  <a:lnTo>
                    <a:pt x="72" y="110"/>
                  </a:lnTo>
                  <a:lnTo>
                    <a:pt x="70" y="110"/>
                  </a:lnTo>
                  <a:lnTo>
                    <a:pt x="69" y="110"/>
                  </a:lnTo>
                  <a:lnTo>
                    <a:pt x="67" y="110"/>
                  </a:lnTo>
                  <a:lnTo>
                    <a:pt x="65" y="110"/>
                  </a:lnTo>
                  <a:lnTo>
                    <a:pt x="63" y="110"/>
                  </a:lnTo>
                  <a:lnTo>
                    <a:pt x="62" y="110"/>
                  </a:lnTo>
                  <a:lnTo>
                    <a:pt x="60" y="110"/>
                  </a:lnTo>
                  <a:lnTo>
                    <a:pt x="58" y="110"/>
                  </a:lnTo>
                  <a:lnTo>
                    <a:pt x="57" y="110"/>
                  </a:lnTo>
                  <a:lnTo>
                    <a:pt x="55" y="110"/>
                  </a:lnTo>
                  <a:lnTo>
                    <a:pt x="53" y="110"/>
                  </a:lnTo>
                  <a:lnTo>
                    <a:pt x="52" y="110"/>
                  </a:lnTo>
                  <a:lnTo>
                    <a:pt x="50" y="110"/>
                  </a:lnTo>
                  <a:lnTo>
                    <a:pt x="48" y="110"/>
                  </a:lnTo>
                  <a:lnTo>
                    <a:pt x="46" y="110"/>
                  </a:lnTo>
                  <a:lnTo>
                    <a:pt x="43" y="109"/>
                  </a:lnTo>
                  <a:lnTo>
                    <a:pt x="38" y="105"/>
                  </a:lnTo>
                  <a:lnTo>
                    <a:pt x="36" y="105"/>
                  </a:lnTo>
                  <a:lnTo>
                    <a:pt x="34" y="105"/>
                  </a:lnTo>
                  <a:lnTo>
                    <a:pt x="33" y="105"/>
                  </a:lnTo>
                  <a:lnTo>
                    <a:pt x="31" y="104"/>
                  </a:lnTo>
                  <a:lnTo>
                    <a:pt x="29" y="102"/>
                  </a:lnTo>
                  <a:lnTo>
                    <a:pt x="28" y="102"/>
                  </a:lnTo>
                  <a:lnTo>
                    <a:pt x="26" y="100"/>
                  </a:lnTo>
                  <a:lnTo>
                    <a:pt x="24" y="100"/>
                  </a:lnTo>
                  <a:lnTo>
                    <a:pt x="23" y="99"/>
                  </a:lnTo>
                  <a:lnTo>
                    <a:pt x="21" y="97"/>
                  </a:lnTo>
                  <a:lnTo>
                    <a:pt x="21" y="95"/>
                  </a:lnTo>
                  <a:lnTo>
                    <a:pt x="19" y="95"/>
                  </a:lnTo>
                  <a:lnTo>
                    <a:pt x="17" y="93"/>
                  </a:lnTo>
                  <a:lnTo>
                    <a:pt x="16" y="92"/>
                  </a:lnTo>
                  <a:lnTo>
                    <a:pt x="14" y="90"/>
                  </a:lnTo>
                  <a:lnTo>
                    <a:pt x="14" y="88"/>
                  </a:lnTo>
                  <a:lnTo>
                    <a:pt x="12" y="88"/>
                  </a:lnTo>
                  <a:lnTo>
                    <a:pt x="12" y="87"/>
                  </a:lnTo>
                  <a:lnTo>
                    <a:pt x="11" y="87"/>
                  </a:lnTo>
                  <a:lnTo>
                    <a:pt x="11" y="85"/>
                  </a:lnTo>
                  <a:lnTo>
                    <a:pt x="11" y="83"/>
                  </a:lnTo>
                  <a:lnTo>
                    <a:pt x="9" y="82"/>
                  </a:lnTo>
                  <a:lnTo>
                    <a:pt x="6" y="78"/>
                  </a:lnTo>
                  <a:lnTo>
                    <a:pt x="4" y="75"/>
                  </a:lnTo>
                  <a:lnTo>
                    <a:pt x="4" y="73"/>
                  </a:lnTo>
                  <a:lnTo>
                    <a:pt x="4" y="70"/>
                  </a:lnTo>
                  <a:lnTo>
                    <a:pt x="2" y="70"/>
                  </a:lnTo>
                  <a:lnTo>
                    <a:pt x="2" y="68"/>
                  </a:lnTo>
                  <a:lnTo>
                    <a:pt x="2" y="66"/>
                  </a:lnTo>
                  <a:lnTo>
                    <a:pt x="2" y="64"/>
                  </a:lnTo>
                  <a:lnTo>
                    <a:pt x="0" y="64"/>
                  </a:lnTo>
                  <a:lnTo>
                    <a:pt x="0" y="63"/>
                  </a:lnTo>
                  <a:lnTo>
                    <a:pt x="0" y="61"/>
                  </a:lnTo>
                  <a:lnTo>
                    <a:pt x="0" y="59"/>
                  </a:lnTo>
                  <a:lnTo>
                    <a:pt x="0" y="58"/>
                  </a:lnTo>
                  <a:lnTo>
                    <a:pt x="0" y="56"/>
                  </a:lnTo>
                  <a:lnTo>
                    <a:pt x="0" y="54"/>
                  </a:lnTo>
                  <a:lnTo>
                    <a:pt x="0" y="53"/>
                  </a:lnTo>
                  <a:lnTo>
                    <a:pt x="0" y="51"/>
                  </a:lnTo>
                  <a:lnTo>
                    <a:pt x="0" y="49"/>
                  </a:lnTo>
                  <a:lnTo>
                    <a:pt x="0" y="47"/>
                  </a:lnTo>
                  <a:lnTo>
                    <a:pt x="0" y="46"/>
                  </a:lnTo>
                  <a:lnTo>
                    <a:pt x="0" y="44"/>
                  </a:lnTo>
                  <a:lnTo>
                    <a:pt x="2" y="42"/>
                  </a:lnTo>
                  <a:lnTo>
                    <a:pt x="2" y="41"/>
                  </a:lnTo>
                  <a:lnTo>
                    <a:pt x="2" y="39"/>
                  </a:lnTo>
                  <a:lnTo>
                    <a:pt x="2" y="37"/>
                  </a:lnTo>
                  <a:lnTo>
                    <a:pt x="4" y="35"/>
                  </a:lnTo>
                  <a:lnTo>
                    <a:pt x="4" y="30"/>
                  </a:lnTo>
                  <a:lnTo>
                    <a:pt x="6" y="30"/>
                  </a:lnTo>
                  <a:lnTo>
                    <a:pt x="6" y="29"/>
                  </a:lnTo>
                  <a:lnTo>
                    <a:pt x="7" y="27"/>
                  </a:lnTo>
                  <a:lnTo>
                    <a:pt x="9" y="25"/>
                  </a:lnTo>
                  <a:lnTo>
                    <a:pt x="9" y="24"/>
                  </a:lnTo>
                  <a:lnTo>
                    <a:pt x="11" y="22"/>
                  </a:lnTo>
                  <a:lnTo>
                    <a:pt x="11" y="20"/>
                  </a:lnTo>
                  <a:lnTo>
                    <a:pt x="12" y="20"/>
                  </a:lnTo>
                  <a:lnTo>
                    <a:pt x="12" y="18"/>
                  </a:lnTo>
                  <a:lnTo>
                    <a:pt x="14" y="18"/>
                  </a:lnTo>
                  <a:lnTo>
                    <a:pt x="14" y="17"/>
                  </a:lnTo>
                  <a:lnTo>
                    <a:pt x="16" y="15"/>
                  </a:lnTo>
                  <a:lnTo>
                    <a:pt x="17" y="15"/>
                  </a:lnTo>
                  <a:lnTo>
                    <a:pt x="17" y="13"/>
                  </a:lnTo>
                  <a:lnTo>
                    <a:pt x="17" y="12"/>
                  </a:lnTo>
                  <a:lnTo>
                    <a:pt x="19" y="12"/>
                  </a:lnTo>
                  <a:lnTo>
                    <a:pt x="21" y="10"/>
                  </a:lnTo>
                  <a:lnTo>
                    <a:pt x="23" y="10"/>
                  </a:lnTo>
                  <a:lnTo>
                    <a:pt x="23" y="8"/>
                  </a:lnTo>
                  <a:lnTo>
                    <a:pt x="26" y="8"/>
                  </a:lnTo>
                  <a:lnTo>
                    <a:pt x="26" y="6"/>
                  </a:lnTo>
                  <a:lnTo>
                    <a:pt x="29" y="6"/>
                  </a:lnTo>
                  <a:lnTo>
                    <a:pt x="29" y="5"/>
                  </a:lnTo>
                  <a:lnTo>
                    <a:pt x="33" y="5"/>
                  </a:lnTo>
                  <a:close/>
                </a:path>
              </a:pathLst>
            </a:custGeom>
            <a:solidFill>
              <a:srgbClr val="808080"/>
            </a:solidFill>
            <a:ln w="9525">
              <a:noFill/>
              <a:round/>
              <a:headEnd/>
              <a:tailEnd/>
            </a:ln>
          </p:spPr>
          <p:txBody>
            <a:bodyPr/>
            <a:lstStyle/>
            <a:p>
              <a:endParaRPr lang="en-US"/>
            </a:p>
          </p:txBody>
        </p:sp>
        <p:sp>
          <p:nvSpPr>
            <p:cNvPr id="729" name="Freeform 2900"/>
            <p:cNvSpPr>
              <a:spLocks/>
            </p:cNvSpPr>
            <p:nvPr/>
          </p:nvSpPr>
          <p:spPr bwMode="auto">
            <a:xfrm>
              <a:off x="2562" y="2983"/>
              <a:ext cx="146" cy="116"/>
            </a:xfrm>
            <a:custGeom>
              <a:avLst/>
              <a:gdLst>
                <a:gd name="T0" fmla="*/ 51 w 146"/>
                <a:gd name="T1" fmla="*/ 4 h 116"/>
                <a:gd name="T2" fmla="*/ 63 w 146"/>
                <a:gd name="T3" fmla="*/ 2 h 116"/>
                <a:gd name="T4" fmla="*/ 68 w 146"/>
                <a:gd name="T5" fmla="*/ 0 h 116"/>
                <a:gd name="T6" fmla="*/ 73 w 146"/>
                <a:gd name="T7" fmla="*/ 0 h 116"/>
                <a:gd name="T8" fmla="*/ 78 w 146"/>
                <a:gd name="T9" fmla="*/ 2 h 116"/>
                <a:gd name="T10" fmla="*/ 92 w 146"/>
                <a:gd name="T11" fmla="*/ 4 h 116"/>
                <a:gd name="T12" fmla="*/ 105 w 146"/>
                <a:gd name="T13" fmla="*/ 9 h 116"/>
                <a:gd name="T14" fmla="*/ 112 w 146"/>
                <a:gd name="T15" fmla="*/ 10 h 116"/>
                <a:gd name="T16" fmla="*/ 121 w 146"/>
                <a:gd name="T17" fmla="*/ 16 h 116"/>
                <a:gd name="T18" fmla="*/ 122 w 146"/>
                <a:gd name="T19" fmla="*/ 19 h 116"/>
                <a:gd name="T20" fmla="*/ 126 w 146"/>
                <a:gd name="T21" fmla="*/ 21 h 116"/>
                <a:gd name="T22" fmla="*/ 131 w 146"/>
                <a:gd name="T23" fmla="*/ 24 h 116"/>
                <a:gd name="T24" fmla="*/ 136 w 146"/>
                <a:gd name="T25" fmla="*/ 31 h 116"/>
                <a:gd name="T26" fmla="*/ 143 w 146"/>
                <a:gd name="T27" fmla="*/ 43 h 116"/>
                <a:gd name="T28" fmla="*/ 146 w 146"/>
                <a:gd name="T29" fmla="*/ 48 h 116"/>
                <a:gd name="T30" fmla="*/ 146 w 146"/>
                <a:gd name="T31" fmla="*/ 53 h 116"/>
                <a:gd name="T32" fmla="*/ 146 w 146"/>
                <a:gd name="T33" fmla="*/ 58 h 116"/>
                <a:gd name="T34" fmla="*/ 146 w 146"/>
                <a:gd name="T35" fmla="*/ 63 h 116"/>
                <a:gd name="T36" fmla="*/ 146 w 146"/>
                <a:gd name="T37" fmla="*/ 70 h 116"/>
                <a:gd name="T38" fmla="*/ 143 w 146"/>
                <a:gd name="T39" fmla="*/ 79 h 116"/>
                <a:gd name="T40" fmla="*/ 139 w 146"/>
                <a:gd name="T41" fmla="*/ 84 h 116"/>
                <a:gd name="T42" fmla="*/ 136 w 146"/>
                <a:gd name="T43" fmla="*/ 91 h 116"/>
                <a:gd name="T44" fmla="*/ 133 w 146"/>
                <a:gd name="T45" fmla="*/ 96 h 116"/>
                <a:gd name="T46" fmla="*/ 128 w 146"/>
                <a:gd name="T47" fmla="*/ 97 h 116"/>
                <a:gd name="T48" fmla="*/ 126 w 146"/>
                <a:gd name="T49" fmla="*/ 101 h 116"/>
                <a:gd name="T50" fmla="*/ 119 w 146"/>
                <a:gd name="T51" fmla="*/ 104 h 116"/>
                <a:gd name="T52" fmla="*/ 105 w 146"/>
                <a:gd name="T53" fmla="*/ 111 h 116"/>
                <a:gd name="T54" fmla="*/ 92 w 146"/>
                <a:gd name="T55" fmla="*/ 115 h 116"/>
                <a:gd name="T56" fmla="*/ 85 w 146"/>
                <a:gd name="T57" fmla="*/ 115 h 116"/>
                <a:gd name="T58" fmla="*/ 80 w 146"/>
                <a:gd name="T59" fmla="*/ 116 h 116"/>
                <a:gd name="T60" fmla="*/ 76 w 146"/>
                <a:gd name="T61" fmla="*/ 115 h 116"/>
                <a:gd name="T62" fmla="*/ 71 w 146"/>
                <a:gd name="T63" fmla="*/ 115 h 116"/>
                <a:gd name="T64" fmla="*/ 66 w 146"/>
                <a:gd name="T65" fmla="*/ 115 h 116"/>
                <a:gd name="T66" fmla="*/ 56 w 146"/>
                <a:gd name="T67" fmla="*/ 113 h 116"/>
                <a:gd name="T68" fmla="*/ 51 w 146"/>
                <a:gd name="T69" fmla="*/ 111 h 116"/>
                <a:gd name="T70" fmla="*/ 37 w 146"/>
                <a:gd name="T71" fmla="*/ 108 h 116"/>
                <a:gd name="T72" fmla="*/ 32 w 146"/>
                <a:gd name="T73" fmla="*/ 104 h 116"/>
                <a:gd name="T74" fmla="*/ 29 w 146"/>
                <a:gd name="T75" fmla="*/ 103 h 116"/>
                <a:gd name="T76" fmla="*/ 24 w 146"/>
                <a:gd name="T77" fmla="*/ 99 h 116"/>
                <a:gd name="T78" fmla="*/ 20 w 146"/>
                <a:gd name="T79" fmla="*/ 97 h 116"/>
                <a:gd name="T80" fmla="*/ 17 w 146"/>
                <a:gd name="T81" fmla="*/ 92 h 116"/>
                <a:gd name="T82" fmla="*/ 10 w 146"/>
                <a:gd name="T83" fmla="*/ 87 h 116"/>
                <a:gd name="T84" fmla="*/ 3 w 146"/>
                <a:gd name="T85" fmla="*/ 75 h 116"/>
                <a:gd name="T86" fmla="*/ 1 w 146"/>
                <a:gd name="T87" fmla="*/ 68 h 116"/>
                <a:gd name="T88" fmla="*/ 1 w 146"/>
                <a:gd name="T89" fmla="*/ 63 h 116"/>
                <a:gd name="T90" fmla="*/ 0 w 146"/>
                <a:gd name="T91" fmla="*/ 62 h 116"/>
                <a:gd name="T92" fmla="*/ 0 w 146"/>
                <a:gd name="T93" fmla="*/ 58 h 116"/>
                <a:gd name="T94" fmla="*/ 0 w 146"/>
                <a:gd name="T95" fmla="*/ 53 h 116"/>
                <a:gd name="T96" fmla="*/ 0 w 146"/>
                <a:gd name="T97" fmla="*/ 50 h 116"/>
                <a:gd name="T98" fmla="*/ 1 w 146"/>
                <a:gd name="T99" fmla="*/ 45 h 116"/>
                <a:gd name="T100" fmla="*/ 5 w 146"/>
                <a:gd name="T101" fmla="*/ 34 h 116"/>
                <a:gd name="T102" fmla="*/ 10 w 146"/>
                <a:gd name="T103" fmla="*/ 26 h 116"/>
                <a:gd name="T104" fmla="*/ 13 w 146"/>
                <a:gd name="T105" fmla="*/ 22 h 116"/>
                <a:gd name="T106" fmla="*/ 17 w 146"/>
                <a:gd name="T107" fmla="*/ 21 h 116"/>
                <a:gd name="T108" fmla="*/ 20 w 146"/>
                <a:gd name="T109" fmla="*/ 17 h 116"/>
                <a:gd name="T110" fmla="*/ 24 w 146"/>
                <a:gd name="T111" fmla="*/ 14 h 116"/>
                <a:gd name="T112" fmla="*/ 34 w 146"/>
                <a:gd name="T113" fmla="*/ 10 h 1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116"/>
                <a:gd name="T173" fmla="*/ 146 w 146"/>
                <a:gd name="T174" fmla="*/ 116 h 1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116">
                  <a:moveTo>
                    <a:pt x="42" y="7"/>
                  </a:moveTo>
                  <a:lnTo>
                    <a:pt x="49" y="4"/>
                  </a:lnTo>
                  <a:lnTo>
                    <a:pt x="51" y="4"/>
                  </a:lnTo>
                  <a:lnTo>
                    <a:pt x="56" y="2"/>
                  </a:lnTo>
                  <a:lnTo>
                    <a:pt x="59" y="2"/>
                  </a:lnTo>
                  <a:lnTo>
                    <a:pt x="63" y="2"/>
                  </a:lnTo>
                  <a:lnTo>
                    <a:pt x="64" y="0"/>
                  </a:lnTo>
                  <a:lnTo>
                    <a:pt x="64" y="2"/>
                  </a:lnTo>
                  <a:lnTo>
                    <a:pt x="68" y="0"/>
                  </a:lnTo>
                  <a:lnTo>
                    <a:pt x="70" y="0"/>
                  </a:lnTo>
                  <a:lnTo>
                    <a:pt x="71" y="0"/>
                  </a:lnTo>
                  <a:lnTo>
                    <a:pt x="73" y="0"/>
                  </a:lnTo>
                  <a:lnTo>
                    <a:pt x="75" y="0"/>
                  </a:lnTo>
                  <a:lnTo>
                    <a:pt x="76" y="0"/>
                  </a:lnTo>
                  <a:lnTo>
                    <a:pt x="78" y="2"/>
                  </a:lnTo>
                  <a:lnTo>
                    <a:pt x="80" y="2"/>
                  </a:lnTo>
                  <a:lnTo>
                    <a:pt x="85" y="2"/>
                  </a:lnTo>
                  <a:lnTo>
                    <a:pt x="92" y="4"/>
                  </a:lnTo>
                  <a:lnTo>
                    <a:pt x="93" y="4"/>
                  </a:lnTo>
                  <a:lnTo>
                    <a:pt x="97" y="4"/>
                  </a:lnTo>
                  <a:lnTo>
                    <a:pt x="105" y="9"/>
                  </a:lnTo>
                  <a:lnTo>
                    <a:pt x="107" y="9"/>
                  </a:lnTo>
                  <a:lnTo>
                    <a:pt x="109" y="10"/>
                  </a:lnTo>
                  <a:lnTo>
                    <a:pt x="112" y="10"/>
                  </a:lnTo>
                  <a:lnTo>
                    <a:pt x="116" y="12"/>
                  </a:lnTo>
                  <a:lnTo>
                    <a:pt x="117" y="14"/>
                  </a:lnTo>
                  <a:lnTo>
                    <a:pt x="121" y="16"/>
                  </a:lnTo>
                  <a:lnTo>
                    <a:pt x="122" y="16"/>
                  </a:lnTo>
                  <a:lnTo>
                    <a:pt x="122" y="17"/>
                  </a:lnTo>
                  <a:lnTo>
                    <a:pt x="122" y="19"/>
                  </a:lnTo>
                  <a:lnTo>
                    <a:pt x="124" y="19"/>
                  </a:lnTo>
                  <a:lnTo>
                    <a:pt x="126" y="19"/>
                  </a:lnTo>
                  <a:lnTo>
                    <a:pt x="126" y="21"/>
                  </a:lnTo>
                  <a:lnTo>
                    <a:pt x="128" y="22"/>
                  </a:lnTo>
                  <a:lnTo>
                    <a:pt x="129" y="22"/>
                  </a:lnTo>
                  <a:lnTo>
                    <a:pt x="131" y="24"/>
                  </a:lnTo>
                  <a:lnTo>
                    <a:pt x="133" y="26"/>
                  </a:lnTo>
                  <a:lnTo>
                    <a:pt x="134" y="29"/>
                  </a:lnTo>
                  <a:lnTo>
                    <a:pt x="136" y="31"/>
                  </a:lnTo>
                  <a:lnTo>
                    <a:pt x="139" y="34"/>
                  </a:lnTo>
                  <a:lnTo>
                    <a:pt x="143" y="39"/>
                  </a:lnTo>
                  <a:lnTo>
                    <a:pt x="143" y="43"/>
                  </a:lnTo>
                  <a:lnTo>
                    <a:pt x="145" y="45"/>
                  </a:lnTo>
                  <a:lnTo>
                    <a:pt x="145" y="46"/>
                  </a:lnTo>
                  <a:lnTo>
                    <a:pt x="146" y="48"/>
                  </a:lnTo>
                  <a:lnTo>
                    <a:pt x="145" y="50"/>
                  </a:lnTo>
                  <a:lnTo>
                    <a:pt x="146" y="51"/>
                  </a:lnTo>
                  <a:lnTo>
                    <a:pt x="146" y="53"/>
                  </a:lnTo>
                  <a:lnTo>
                    <a:pt x="146" y="55"/>
                  </a:lnTo>
                  <a:lnTo>
                    <a:pt x="146" y="57"/>
                  </a:lnTo>
                  <a:lnTo>
                    <a:pt x="146" y="58"/>
                  </a:lnTo>
                  <a:lnTo>
                    <a:pt x="146" y="60"/>
                  </a:lnTo>
                  <a:lnTo>
                    <a:pt x="146" y="62"/>
                  </a:lnTo>
                  <a:lnTo>
                    <a:pt x="146" y="63"/>
                  </a:lnTo>
                  <a:lnTo>
                    <a:pt x="146" y="67"/>
                  </a:lnTo>
                  <a:lnTo>
                    <a:pt x="146" y="68"/>
                  </a:lnTo>
                  <a:lnTo>
                    <a:pt x="146" y="70"/>
                  </a:lnTo>
                  <a:lnTo>
                    <a:pt x="145" y="72"/>
                  </a:lnTo>
                  <a:lnTo>
                    <a:pt x="146" y="72"/>
                  </a:lnTo>
                  <a:lnTo>
                    <a:pt x="143" y="79"/>
                  </a:lnTo>
                  <a:lnTo>
                    <a:pt x="143" y="80"/>
                  </a:lnTo>
                  <a:lnTo>
                    <a:pt x="141" y="82"/>
                  </a:lnTo>
                  <a:lnTo>
                    <a:pt x="139" y="84"/>
                  </a:lnTo>
                  <a:lnTo>
                    <a:pt x="139" y="87"/>
                  </a:lnTo>
                  <a:lnTo>
                    <a:pt x="138" y="87"/>
                  </a:lnTo>
                  <a:lnTo>
                    <a:pt x="136" y="91"/>
                  </a:lnTo>
                  <a:lnTo>
                    <a:pt x="134" y="91"/>
                  </a:lnTo>
                  <a:lnTo>
                    <a:pt x="133" y="94"/>
                  </a:lnTo>
                  <a:lnTo>
                    <a:pt x="133" y="96"/>
                  </a:lnTo>
                  <a:lnTo>
                    <a:pt x="131" y="96"/>
                  </a:lnTo>
                  <a:lnTo>
                    <a:pt x="129" y="97"/>
                  </a:lnTo>
                  <a:lnTo>
                    <a:pt x="128" y="97"/>
                  </a:lnTo>
                  <a:lnTo>
                    <a:pt x="128" y="99"/>
                  </a:lnTo>
                  <a:lnTo>
                    <a:pt x="126" y="99"/>
                  </a:lnTo>
                  <a:lnTo>
                    <a:pt x="126" y="101"/>
                  </a:lnTo>
                  <a:lnTo>
                    <a:pt x="124" y="101"/>
                  </a:lnTo>
                  <a:lnTo>
                    <a:pt x="122" y="103"/>
                  </a:lnTo>
                  <a:lnTo>
                    <a:pt x="119" y="104"/>
                  </a:lnTo>
                  <a:lnTo>
                    <a:pt x="117" y="104"/>
                  </a:lnTo>
                  <a:lnTo>
                    <a:pt x="112" y="108"/>
                  </a:lnTo>
                  <a:lnTo>
                    <a:pt x="105" y="111"/>
                  </a:lnTo>
                  <a:lnTo>
                    <a:pt x="99" y="113"/>
                  </a:lnTo>
                  <a:lnTo>
                    <a:pt x="97" y="113"/>
                  </a:lnTo>
                  <a:lnTo>
                    <a:pt x="92" y="115"/>
                  </a:lnTo>
                  <a:lnTo>
                    <a:pt x="88" y="115"/>
                  </a:lnTo>
                  <a:lnTo>
                    <a:pt x="87" y="115"/>
                  </a:lnTo>
                  <a:lnTo>
                    <a:pt x="85" y="115"/>
                  </a:lnTo>
                  <a:lnTo>
                    <a:pt x="82" y="115"/>
                  </a:lnTo>
                  <a:lnTo>
                    <a:pt x="80" y="115"/>
                  </a:lnTo>
                  <a:lnTo>
                    <a:pt x="80" y="116"/>
                  </a:lnTo>
                  <a:lnTo>
                    <a:pt x="78" y="115"/>
                  </a:lnTo>
                  <a:lnTo>
                    <a:pt x="76" y="116"/>
                  </a:lnTo>
                  <a:lnTo>
                    <a:pt x="76" y="115"/>
                  </a:lnTo>
                  <a:lnTo>
                    <a:pt x="75" y="115"/>
                  </a:lnTo>
                  <a:lnTo>
                    <a:pt x="73" y="116"/>
                  </a:lnTo>
                  <a:lnTo>
                    <a:pt x="71" y="115"/>
                  </a:lnTo>
                  <a:lnTo>
                    <a:pt x="71" y="116"/>
                  </a:lnTo>
                  <a:lnTo>
                    <a:pt x="68" y="115"/>
                  </a:lnTo>
                  <a:lnTo>
                    <a:pt x="66" y="115"/>
                  </a:lnTo>
                  <a:lnTo>
                    <a:pt x="64" y="115"/>
                  </a:lnTo>
                  <a:lnTo>
                    <a:pt x="61" y="115"/>
                  </a:lnTo>
                  <a:lnTo>
                    <a:pt x="56" y="113"/>
                  </a:lnTo>
                  <a:lnTo>
                    <a:pt x="54" y="113"/>
                  </a:lnTo>
                  <a:lnTo>
                    <a:pt x="51" y="113"/>
                  </a:lnTo>
                  <a:lnTo>
                    <a:pt x="51" y="111"/>
                  </a:lnTo>
                  <a:lnTo>
                    <a:pt x="41" y="109"/>
                  </a:lnTo>
                  <a:lnTo>
                    <a:pt x="39" y="108"/>
                  </a:lnTo>
                  <a:lnTo>
                    <a:pt x="37" y="108"/>
                  </a:lnTo>
                  <a:lnTo>
                    <a:pt x="34" y="106"/>
                  </a:lnTo>
                  <a:lnTo>
                    <a:pt x="34" y="104"/>
                  </a:lnTo>
                  <a:lnTo>
                    <a:pt x="32" y="104"/>
                  </a:lnTo>
                  <a:lnTo>
                    <a:pt x="32" y="103"/>
                  </a:lnTo>
                  <a:lnTo>
                    <a:pt x="30" y="103"/>
                  </a:lnTo>
                  <a:lnTo>
                    <a:pt x="29" y="103"/>
                  </a:lnTo>
                  <a:lnTo>
                    <a:pt x="27" y="101"/>
                  </a:lnTo>
                  <a:lnTo>
                    <a:pt x="25" y="101"/>
                  </a:lnTo>
                  <a:lnTo>
                    <a:pt x="24" y="99"/>
                  </a:lnTo>
                  <a:lnTo>
                    <a:pt x="24" y="97"/>
                  </a:lnTo>
                  <a:lnTo>
                    <a:pt x="22" y="97"/>
                  </a:lnTo>
                  <a:lnTo>
                    <a:pt x="20" y="97"/>
                  </a:lnTo>
                  <a:lnTo>
                    <a:pt x="18" y="96"/>
                  </a:lnTo>
                  <a:lnTo>
                    <a:pt x="17" y="94"/>
                  </a:lnTo>
                  <a:lnTo>
                    <a:pt x="17" y="92"/>
                  </a:lnTo>
                  <a:lnTo>
                    <a:pt x="13" y="91"/>
                  </a:lnTo>
                  <a:lnTo>
                    <a:pt x="13" y="87"/>
                  </a:lnTo>
                  <a:lnTo>
                    <a:pt x="10" y="87"/>
                  </a:lnTo>
                  <a:lnTo>
                    <a:pt x="8" y="80"/>
                  </a:lnTo>
                  <a:lnTo>
                    <a:pt x="3" y="77"/>
                  </a:lnTo>
                  <a:lnTo>
                    <a:pt x="3" y="75"/>
                  </a:lnTo>
                  <a:lnTo>
                    <a:pt x="3" y="72"/>
                  </a:lnTo>
                  <a:lnTo>
                    <a:pt x="3" y="70"/>
                  </a:lnTo>
                  <a:lnTo>
                    <a:pt x="1" y="68"/>
                  </a:lnTo>
                  <a:lnTo>
                    <a:pt x="1" y="67"/>
                  </a:lnTo>
                  <a:lnTo>
                    <a:pt x="0" y="65"/>
                  </a:lnTo>
                  <a:lnTo>
                    <a:pt x="1" y="63"/>
                  </a:lnTo>
                  <a:lnTo>
                    <a:pt x="0" y="63"/>
                  </a:lnTo>
                  <a:lnTo>
                    <a:pt x="1" y="62"/>
                  </a:lnTo>
                  <a:lnTo>
                    <a:pt x="0" y="62"/>
                  </a:lnTo>
                  <a:lnTo>
                    <a:pt x="1" y="60"/>
                  </a:lnTo>
                  <a:lnTo>
                    <a:pt x="0" y="60"/>
                  </a:lnTo>
                  <a:lnTo>
                    <a:pt x="0" y="58"/>
                  </a:lnTo>
                  <a:lnTo>
                    <a:pt x="0" y="57"/>
                  </a:lnTo>
                  <a:lnTo>
                    <a:pt x="0" y="55"/>
                  </a:lnTo>
                  <a:lnTo>
                    <a:pt x="0" y="53"/>
                  </a:lnTo>
                  <a:lnTo>
                    <a:pt x="0" y="51"/>
                  </a:lnTo>
                  <a:lnTo>
                    <a:pt x="1" y="50"/>
                  </a:lnTo>
                  <a:lnTo>
                    <a:pt x="0" y="50"/>
                  </a:lnTo>
                  <a:lnTo>
                    <a:pt x="1" y="48"/>
                  </a:lnTo>
                  <a:lnTo>
                    <a:pt x="1" y="46"/>
                  </a:lnTo>
                  <a:lnTo>
                    <a:pt x="1" y="45"/>
                  </a:lnTo>
                  <a:lnTo>
                    <a:pt x="5" y="38"/>
                  </a:lnTo>
                  <a:lnTo>
                    <a:pt x="5" y="36"/>
                  </a:lnTo>
                  <a:lnTo>
                    <a:pt x="5" y="34"/>
                  </a:lnTo>
                  <a:lnTo>
                    <a:pt x="7" y="33"/>
                  </a:lnTo>
                  <a:lnTo>
                    <a:pt x="10" y="29"/>
                  </a:lnTo>
                  <a:lnTo>
                    <a:pt x="10" y="26"/>
                  </a:lnTo>
                  <a:lnTo>
                    <a:pt x="12" y="26"/>
                  </a:lnTo>
                  <a:lnTo>
                    <a:pt x="13" y="24"/>
                  </a:lnTo>
                  <a:lnTo>
                    <a:pt x="13" y="22"/>
                  </a:lnTo>
                  <a:lnTo>
                    <a:pt x="15" y="22"/>
                  </a:lnTo>
                  <a:lnTo>
                    <a:pt x="15" y="21"/>
                  </a:lnTo>
                  <a:lnTo>
                    <a:pt x="17" y="21"/>
                  </a:lnTo>
                  <a:lnTo>
                    <a:pt x="17" y="19"/>
                  </a:lnTo>
                  <a:lnTo>
                    <a:pt x="18" y="19"/>
                  </a:lnTo>
                  <a:lnTo>
                    <a:pt x="20" y="17"/>
                  </a:lnTo>
                  <a:lnTo>
                    <a:pt x="22" y="16"/>
                  </a:lnTo>
                  <a:lnTo>
                    <a:pt x="24" y="16"/>
                  </a:lnTo>
                  <a:lnTo>
                    <a:pt x="24" y="14"/>
                  </a:lnTo>
                  <a:lnTo>
                    <a:pt x="25" y="14"/>
                  </a:lnTo>
                  <a:lnTo>
                    <a:pt x="29" y="12"/>
                  </a:lnTo>
                  <a:lnTo>
                    <a:pt x="34" y="10"/>
                  </a:lnTo>
                  <a:lnTo>
                    <a:pt x="34" y="9"/>
                  </a:lnTo>
                  <a:lnTo>
                    <a:pt x="42" y="7"/>
                  </a:lnTo>
                  <a:close/>
                </a:path>
              </a:pathLst>
            </a:custGeom>
            <a:solidFill>
              <a:srgbClr val="808080"/>
            </a:solidFill>
            <a:ln w="9525">
              <a:noFill/>
              <a:round/>
              <a:headEnd/>
              <a:tailEnd/>
            </a:ln>
          </p:spPr>
          <p:txBody>
            <a:bodyPr/>
            <a:lstStyle/>
            <a:p>
              <a:endParaRPr lang="en-US"/>
            </a:p>
          </p:txBody>
        </p:sp>
        <p:sp>
          <p:nvSpPr>
            <p:cNvPr id="730" name="Freeform 2901"/>
            <p:cNvSpPr>
              <a:spLocks/>
            </p:cNvSpPr>
            <p:nvPr/>
          </p:nvSpPr>
          <p:spPr bwMode="auto">
            <a:xfrm>
              <a:off x="2495" y="3053"/>
              <a:ext cx="147" cy="85"/>
            </a:xfrm>
            <a:custGeom>
              <a:avLst/>
              <a:gdLst>
                <a:gd name="T0" fmla="*/ 50 w 147"/>
                <a:gd name="T1" fmla="*/ 2 h 85"/>
                <a:gd name="T2" fmla="*/ 60 w 147"/>
                <a:gd name="T3" fmla="*/ 2 h 85"/>
                <a:gd name="T4" fmla="*/ 67 w 147"/>
                <a:gd name="T5" fmla="*/ 2 h 85"/>
                <a:gd name="T6" fmla="*/ 70 w 147"/>
                <a:gd name="T7" fmla="*/ 0 h 85"/>
                <a:gd name="T8" fmla="*/ 75 w 147"/>
                <a:gd name="T9" fmla="*/ 2 h 85"/>
                <a:gd name="T10" fmla="*/ 85 w 147"/>
                <a:gd name="T11" fmla="*/ 2 h 85"/>
                <a:gd name="T12" fmla="*/ 96 w 147"/>
                <a:gd name="T13" fmla="*/ 2 h 85"/>
                <a:gd name="T14" fmla="*/ 106 w 147"/>
                <a:gd name="T15" fmla="*/ 7 h 85"/>
                <a:gd name="T16" fmla="*/ 113 w 147"/>
                <a:gd name="T17" fmla="*/ 9 h 85"/>
                <a:gd name="T18" fmla="*/ 120 w 147"/>
                <a:gd name="T19" fmla="*/ 12 h 85"/>
                <a:gd name="T20" fmla="*/ 123 w 147"/>
                <a:gd name="T21" fmla="*/ 14 h 85"/>
                <a:gd name="T22" fmla="*/ 128 w 147"/>
                <a:gd name="T23" fmla="*/ 17 h 85"/>
                <a:gd name="T24" fmla="*/ 133 w 147"/>
                <a:gd name="T25" fmla="*/ 21 h 85"/>
                <a:gd name="T26" fmla="*/ 143 w 147"/>
                <a:gd name="T27" fmla="*/ 29 h 85"/>
                <a:gd name="T28" fmla="*/ 143 w 147"/>
                <a:gd name="T29" fmla="*/ 34 h 85"/>
                <a:gd name="T30" fmla="*/ 145 w 147"/>
                <a:gd name="T31" fmla="*/ 38 h 85"/>
                <a:gd name="T32" fmla="*/ 147 w 147"/>
                <a:gd name="T33" fmla="*/ 41 h 85"/>
                <a:gd name="T34" fmla="*/ 147 w 147"/>
                <a:gd name="T35" fmla="*/ 45 h 85"/>
                <a:gd name="T36" fmla="*/ 145 w 147"/>
                <a:gd name="T37" fmla="*/ 51 h 85"/>
                <a:gd name="T38" fmla="*/ 143 w 147"/>
                <a:gd name="T39" fmla="*/ 60 h 85"/>
                <a:gd name="T40" fmla="*/ 138 w 147"/>
                <a:gd name="T41" fmla="*/ 65 h 85"/>
                <a:gd name="T42" fmla="*/ 133 w 147"/>
                <a:gd name="T43" fmla="*/ 68 h 85"/>
                <a:gd name="T44" fmla="*/ 128 w 147"/>
                <a:gd name="T45" fmla="*/ 72 h 85"/>
                <a:gd name="T46" fmla="*/ 123 w 147"/>
                <a:gd name="T47" fmla="*/ 75 h 85"/>
                <a:gd name="T48" fmla="*/ 118 w 147"/>
                <a:gd name="T49" fmla="*/ 77 h 85"/>
                <a:gd name="T50" fmla="*/ 113 w 147"/>
                <a:gd name="T51" fmla="*/ 80 h 85"/>
                <a:gd name="T52" fmla="*/ 92 w 147"/>
                <a:gd name="T53" fmla="*/ 84 h 85"/>
                <a:gd name="T54" fmla="*/ 85 w 147"/>
                <a:gd name="T55" fmla="*/ 84 h 85"/>
                <a:gd name="T56" fmla="*/ 82 w 147"/>
                <a:gd name="T57" fmla="*/ 85 h 85"/>
                <a:gd name="T58" fmla="*/ 77 w 147"/>
                <a:gd name="T59" fmla="*/ 85 h 85"/>
                <a:gd name="T60" fmla="*/ 72 w 147"/>
                <a:gd name="T61" fmla="*/ 85 h 85"/>
                <a:gd name="T62" fmla="*/ 62 w 147"/>
                <a:gd name="T63" fmla="*/ 84 h 85"/>
                <a:gd name="T64" fmla="*/ 51 w 147"/>
                <a:gd name="T65" fmla="*/ 84 h 85"/>
                <a:gd name="T66" fmla="*/ 39 w 147"/>
                <a:gd name="T67" fmla="*/ 80 h 85"/>
                <a:gd name="T68" fmla="*/ 31 w 147"/>
                <a:gd name="T69" fmla="*/ 77 h 85"/>
                <a:gd name="T70" fmla="*/ 26 w 147"/>
                <a:gd name="T71" fmla="*/ 75 h 85"/>
                <a:gd name="T72" fmla="*/ 22 w 147"/>
                <a:gd name="T73" fmla="*/ 72 h 85"/>
                <a:gd name="T74" fmla="*/ 19 w 147"/>
                <a:gd name="T75" fmla="*/ 70 h 85"/>
                <a:gd name="T76" fmla="*/ 14 w 147"/>
                <a:gd name="T77" fmla="*/ 67 h 85"/>
                <a:gd name="T78" fmla="*/ 7 w 147"/>
                <a:gd name="T79" fmla="*/ 60 h 85"/>
                <a:gd name="T80" fmla="*/ 2 w 147"/>
                <a:gd name="T81" fmla="*/ 53 h 85"/>
                <a:gd name="T82" fmla="*/ 2 w 147"/>
                <a:gd name="T83" fmla="*/ 48 h 85"/>
                <a:gd name="T84" fmla="*/ 0 w 147"/>
                <a:gd name="T85" fmla="*/ 45 h 85"/>
                <a:gd name="T86" fmla="*/ 0 w 147"/>
                <a:gd name="T87" fmla="*/ 41 h 85"/>
                <a:gd name="T88" fmla="*/ 2 w 147"/>
                <a:gd name="T89" fmla="*/ 36 h 85"/>
                <a:gd name="T90" fmla="*/ 5 w 147"/>
                <a:gd name="T91" fmla="*/ 27 h 85"/>
                <a:gd name="T92" fmla="*/ 9 w 147"/>
                <a:gd name="T93" fmla="*/ 22 h 85"/>
                <a:gd name="T94" fmla="*/ 12 w 147"/>
                <a:gd name="T95" fmla="*/ 19 h 85"/>
                <a:gd name="T96" fmla="*/ 14 w 147"/>
                <a:gd name="T97" fmla="*/ 16 h 85"/>
                <a:gd name="T98" fmla="*/ 19 w 147"/>
                <a:gd name="T99" fmla="*/ 14 h 85"/>
                <a:gd name="T100" fmla="*/ 22 w 147"/>
                <a:gd name="T101" fmla="*/ 12 h 85"/>
                <a:gd name="T102" fmla="*/ 26 w 147"/>
                <a:gd name="T103" fmla="*/ 9 h 85"/>
                <a:gd name="T104" fmla="*/ 34 w 147"/>
                <a:gd name="T105" fmla="*/ 7 h 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
                <a:gd name="T160" fmla="*/ 0 h 85"/>
                <a:gd name="T161" fmla="*/ 147 w 147"/>
                <a:gd name="T162" fmla="*/ 85 h 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 h="85">
                  <a:moveTo>
                    <a:pt x="41" y="5"/>
                  </a:moveTo>
                  <a:lnTo>
                    <a:pt x="48" y="2"/>
                  </a:lnTo>
                  <a:lnTo>
                    <a:pt x="50" y="2"/>
                  </a:lnTo>
                  <a:lnTo>
                    <a:pt x="55" y="2"/>
                  </a:lnTo>
                  <a:lnTo>
                    <a:pt x="58" y="2"/>
                  </a:lnTo>
                  <a:lnTo>
                    <a:pt x="60" y="2"/>
                  </a:lnTo>
                  <a:lnTo>
                    <a:pt x="62" y="2"/>
                  </a:lnTo>
                  <a:lnTo>
                    <a:pt x="65" y="2"/>
                  </a:lnTo>
                  <a:lnTo>
                    <a:pt x="67" y="2"/>
                  </a:lnTo>
                  <a:lnTo>
                    <a:pt x="67" y="0"/>
                  </a:lnTo>
                  <a:lnTo>
                    <a:pt x="68" y="2"/>
                  </a:lnTo>
                  <a:lnTo>
                    <a:pt x="70" y="0"/>
                  </a:lnTo>
                  <a:lnTo>
                    <a:pt x="72" y="2"/>
                  </a:lnTo>
                  <a:lnTo>
                    <a:pt x="74" y="2"/>
                  </a:lnTo>
                  <a:lnTo>
                    <a:pt x="75" y="2"/>
                  </a:lnTo>
                  <a:lnTo>
                    <a:pt x="79" y="2"/>
                  </a:lnTo>
                  <a:lnTo>
                    <a:pt x="80" y="2"/>
                  </a:lnTo>
                  <a:lnTo>
                    <a:pt x="85" y="2"/>
                  </a:lnTo>
                  <a:lnTo>
                    <a:pt x="91" y="2"/>
                  </a:lnTo>
                  <a:lnTo>
                    <a:pt x="92" y="2"/>
                  </a:lnTo>
                  <a:lnTo>
                    <a:pt x="96" y="2"/>
                  </a:lnTo>
                  <a:lnTo>
                    <a:pt x="96" y="4"/>
                  </a:lnTo>
                  <a:lnTo>
                    <a:pt x="106" y="5"/>
                  </a:lnTo>
                  <a:lnTo>
                    <a:pt x="106" y="7"/>
                  </a:lnTo>
                  <a:lnTo>
                    <a:pt x="109" y="7"/>
                  </a:lnTo>
                  <a:lnTo>
                    <a:pt x="113" y="7"/>
                  </a:lnTo>
                  <a:lnTo>
                    <a:pt x="113" y="9"/>
                  </a:lnTo>
                  <a:lnTo>
                    <a:pt x="114" y="9"/>
                  </a:lnTo>
                  <a:lnTo>
                    <a:pt x="118" y="10"/>
                  </a:lnTo>
                  <a:lnTo>
                    <a:pt x="120" y="12"/>
                  </a:lnTo>
                  <a:lnTo>
                    <a:pt x="121" y="12"/>
                  </a:lnTo>
                  <a:lnTo>
                    <a:pt x="123" y="12"/>
                  </a:lnTo>
                  <a:lnTo>
                    <a:pt x="123" y="14"/>
                  </a:lnTo>
                  <a:lnTo>
                    <a:pt x="125" y="14"/>
                  </a:lnTo>
                  <a:lnTo>
                    <a:pt x="126" y="14"/>
                  </a:lnTo>
                  <a:lnTo>
                    <a:pt x="128" y="17"/>
                  </a:lnTo>
                  <a:lnTo>
                    <a:pt x="130" y="17"/>
                  </a:lnTo>
                  <a:lnTo>
                    <a:pt x="131" y="19"/>
                  </a:lnTo>
                  <a:lnTo>
                    <a:pt x="133" y="21"/>
                  </a:lnTo>
                  <a:lnTo>
                    <a:pt x="137" y="22"/>
                  </a:lnTo>
                  <a:lnTo>
                    <a:pt x="138" y="26"/>
                  </a:lnTo>
                  <a:lnTo>
                    <a:pt x="143" y="29"/>
                  </a:lnTo>
                  <a:lnTo>
                    <a:pt x="143" y="31"/>
                  </a:lnTo>
                  <a:lnTo>
                    <a:pt x="143" y="33"/>
                  </a:lnTo>
                  <a:lnTo>
                    <a:pt x="143" y="34"/>
                  </a:lnTo>
                  <a:lnTo>
                    <a:pt x="145" y="36"/>
                  </a:lnTo>
                  <a:lnTo>
                    <a:pt x="147" y="38"/>
                  </a:lnTo>
                  <a:lnTo>
                    <a:pt x="145" y="38"/>
                  </a:lnTo>
                  <a:lnTo>
                    <a:pt x="147" y="39"/>
                  </a:lnTo>
                  <a:lnTo>
                    <a:pt x="145" y="41"/>
                  </a:lnTo>
                  <a:lnTo>
                    <a:pt x="147" y="41"/>
                  </a:lnTo>
                  <a:lnTo>
                    <a:pt x="145" y="41"/>
                  </a:lnTo>
                  <a:lnTo>
                    <a:pt x="147" y="43"/>
                  </a:lnTo>
                  <a:lnTo>
                    <a:pt x="147" y="45"/>
                  </a:lnTo>
                  <a:lnTo>
                    <a:pt x="147" y="48"/>
                  </a:lnTo>
                  <a:lnTo>
                    <a:pt x="147" y="50"/>
                  </a:lnTo>
                  <a:lnTo>
                    <a:pt x="145" y="51"/>
                  </a:lnTo>
                  <a:lnTo>
                    <a:pt x="145" y="53"/>
                  </a:lnTo>
                  <a:lnTo>
                    <a:pt x="142" y="58"/>
                  </a:lnTo>
                  <a:lnTo>
                    <a:pt x="143" y="60"/>
                  </a:lnTo>
                  <a:lnTo>
                    <a:pt x="142" y="60"/>
                  </a:lnTo>
                  <a:lnTo>
                    <a:pt x="140" y="62"/>
                  </a:lnTo>
                  <a:lnTo>
                    <a:pt x="138" y="65"/>
                  </a:lnTo>
                  <a:lnTo>
                    <a:pt x="137" y="67"/>
                  </a:lnTo>
                  <a:lnTo>
                    <a:pt x="135" y="67"/>
                  </a:lnTo>
                  <a:lnTo>
                    <a:pt x="133" y="68"/>
                  </a:lnTo>
                  <a:lnTo>
                    <a:pt x="131" y="70"/>
                  </a:lnTo>
                  <a:lnTo>
                    <a:pt x="130" y="72"/>
                  </a:lnTo>
                  <a:lnTo>
                    <a:pt x="128" y="72"/>
                  </a:lnTo>
                  <a:lnTo>
                    <a:pt x="126" y="73"/>
                  </a:lnTo>
                  <a:lnTo>
                    <a:pt x="126" y="75"/>
                  </a:lnTo>
                  <a:lnTo>
                    <a:pt x="123" y="75"/>
                  </a:lnTo>
                  <a:lnTo>
                    <a:pt x="121" y="75"/>
                  </a:lnTo>
                  <a:lnTo>
                    <a:pt x="121" y="77"/>
                  </a:lnTo>
                  <a:lnTo>
                    <a:pt x="118" y="77"/>
                  </a:lnTo>
                  <a:lnTo>
                    <a:pt x="118" y="79"/>
                  </a:lnTo>
                  <a:lnTo>
                    <a:pt x="113" y="79"/>
                  </a:lnTo>
                  <a:lnTo>
                    <a:pt x="113" y="80"/>
                  </a:lnTo>
                  <a:lnTo>
                    <a:pt x="106" y="82"/>
                  </a:lnTo>
                  <a:lnTo>
                    <a:pt x="97" y="84"/>
                  </a:lnTo>
                  <a:lnTo>
                    <a:pt x="92" y="84"/>
                  </a:lnTo>
                  <a:lnTo>
                    <a:pt x="91" y="84"/>
                  </a:lnTo>
                  <a:lnTo>
                    <a:pt x="87" y="85"/>
                  </a:lnTo>
                  <a:lnTo>
                    <a:pt x="85" y="84"/>
                  </a:lnTo>
                  <a:lnTo>
                    <a:pt x="85" y="85"/>
                  </a:lnTo>
                  <a:lnTo>
                    <a:pt x="84" y="85"/>
                  </a:lnTo>
                  <a:lnTo>
                    <a:pt x="82" y="85"/>
                  </a:lnTo>
                  <a:lnTo>
                    <a:pt x="80" y="85"/>
                  </a:lnTo>
                  <a:lnTo>
                    <a:pt x="79" y="85"/>
                  </a:lnTo>
                  <a:lnTo>
                    <a:pt x="77" y="85"/>
                  </a:lnTo>
                  <a:lnTo>
                    <a:pt x="75" y="85"/>
                  </a:lnTo>
                  <a:lnTo>
                    <a:pt x="74" y="85"/>
                  </a:lnTo>
                  <a:lnTo>
                    <a:pt x="72" y="85"/>
                  </a:lnTo>
                  <a:lnTo>
                    <a:pt x="68" y="85"/>
                  </a:lnTo>
                  <a:lnTo>
                    <a:pt x="67" y="85"/>
                  </a:lnTo>
                  <a:lnTo>
                    <a:pt x="62" y="84"/>
                  </a:lnTo>
                  <a:lnTo>
                    <a:pt x="60" y="84"/>
                  </a:lnTo>
                  <a:lnTo>
                    <a:pt x="55" y="84"/>
                  </a:lnTo>
                  <a:lnTo>
                    <a:pt x="51" y="84"/>
                  </a:lnTo>
                  <a:lnTo>
                    <a:pt x="51" y="82"/>
                  </a:lnTo>
                  <a:lnTo>
                    <a:pt x="41" y="80"/>
                  </a:lnTo>
                  <a:lnTo>
                    <a:pt x="39" y="80"/>
                  </a:lnTo>
                  <a:lnTo>
                    <a:pt x="38" y="79"/>
                  </a:lnTo>
                  <a:lnTo>
                    <a:pt x="34" y="79"/>
                  </a:lnTo>
                  <a:lnTo>
                    <a:pt x="31" y="77"/>
                  </a:lnTo>
                  <a:lnTo>
                    <a:pt x="29" y="77"/>
                  </a:lnTo>
                  <a:lnTo>
                    <a:pt x="27" y="75"/>
                  </a:lnTo>
                  <a:lnTo>
                    <a:pt x="26" y="75"/>
                  </a:lnTo>
                  <a:lnTo>
                    <a:pt x="26" y="73"/>
                  </a:lnTo>
                  <a:lnTo>
                    <a:pt x="24" y="73"/>
                  </a:lnTo>
                  <a:lnTo>
                    <a:pt x="22" y="72"/>
                  </a:lnTo>
                  <a:lnTo>
                    <a:pt x="21" y="72"/>
                  </a:lnTo>
                  <a:lnTo>
                    <a:pt x="21" y="70"/>
                  </a:lnTo>
                  <a:lnTo>
                    <a:pt x="19" y="70"/>
                  </a:lnTo>
                  <a:lnTo>
                    <a:pt x="17" y="70"/>
                  </a:lnTo>
                  <a:lnTo>
                    <a:pt x="16" y="68"/>
                  </a:lnTo>
                  <a:lnTo>
                    <a:pt x="14" y="67"/>
                  </a:lnTo>
                  <a:lnTo>
                    <a:pt x="12" y="65"/>
                  </a:lnTo>
                  <a:lnTo>
                    <a:pt x="10" y="65"/>
                  </a:lnTo>
                  <a:lnTo>
                    <a:pt x="7" y="60"/>
                  </a:lnTo>
                  <a:lnTo>
                    <a:pt x="5" y="56"/>
                  </a:lnTo>
                  <a:lnTo>
                    <a:pt x="5" y="55"/>
                  </a:lnTo>
                  <a:lnTo>
                    <a:pt x="2" y="53"/>
                  </a:lnTo>
                  <a:lnTo>
                    <a:pt x="2" y="51"/>
                  </a:lnTo>
                  <a:lnTo>
                    <a:pt x="2" y="50"/>
                  </a:lnTo>
                  <a:lnTo>
                    <a:pt x="2" y="48"/>
                  </a:lnTo>
                  <a:lnTo>
                    <a:pt x="2" y="46"/>
                  </a:lnTo>
                  <a:lnTo>
                    <a:pt x="2" y="45"/>
                  </a:lnTo>
                  <a:lnTo>
                    <a:pt x="0" y="45"/>
                  </a:lnTo>
                  <a:lnTo>
                    <a:pt x="2" y="43"/>
                  </a:lnTo>
                  <a:lnTo>
                    <a:pt x="0" y="43"/>
                  </a:lnTo>
                  <a:lnTo>
                    <a:pt x="0" y="41"/>
                  </a:lnTo>
                  <a:lnTo>
                    <a:pt x="2" y="39"/>
                  </a:lnTo>
                  <a:lnTo>
                    <a:pt x="2" y="38"/>
                  </a:lnTo>
                  <a:lnTo>
                    <a:pt x="2" y="36"/>
                  </a:lnTo>
                  <a:lnTo>
                    <a:pt x="2" y="34"/>
                  </a:lnTo>
                  <a:lnTo>
                    <a:pt x="2" y="33"/>
                  </a:lnTo>
                  <a:lnTo>
                    <a:pt x="5" y="27"/>
                  </a:lnTo>
                  <a:lnTo>
                    <a:pt x="5" y="26"/>
                  </a:lnTo>
                  <a:lnTo>
                    <a:pt x="7" y="24"/>
                  </a:lnTo>
                  <a:lnTo>
                    <a:pt x="9" y="22"/>
                  </a:lnTo>
                  <a:lnTo>
                    <a:pt x="9" y="21"/>
                  </a:lnTo>
                  <a:lnTo>
                    <a:pt x="10" y="19"/>
                  </a:lnTo>
                  <a:lnTo>
                    <a:pt x="12" y="19"/>
                  </a:lnTo>
                  <a:lnTo>
                    <a:pt x="14" y="19"/>
                  </a:lnTo>
                  <a:lnTo>
                    <a:pt x="14" y="17"/>
                  </a:lnTo>
                  <a:lnTo>
                    <a:pt x="14" y="16"/>
                  </a:lnTo>
                  <a:lnTo>
                    <a:pt x="16" y="16"/>
                  </a:lnTo>
                  <a:lnTo>
                    <a:pt x="17" y="14"/>
                  </a:lnTo>
                  <a:lnTo>
                    <a:pt x="19" y="14"/>
                  </a:lnTo>
                  <a:lnTo>
                    <a:pt x="19" y="12"/>
                  </a:lnTo>
                  <a:lnTo>
                    <a:pt x="21" y="12"/>
                  </a:lnTo>
                  <a:lnTo>
                    <a:pt x="22" y="12"/>
                  </a:lnTo>
                  <a:lnTo>
                    <a:pt x="24" y="10"/>
                  </a:lnTo>
                  <a:lnTo>
                    <a:pt x="26" y="10"/>
                  </a:lnTo>
                  <a:lnTo>
                    <a:pt x="26" y="9"/>
                  </a:lnTo>
                  <a:lnTo>
                    <a:pt x="27" y="9"/>
                  </a:lnTo>
                  <a:lnTo>
                    <a:pt x="29" y="9"/>
                  </a:lnTo>
                  <a:lnTo>
                    <a:pt x="34" y="7"/>
                  </a:lnTo>
                  <a:lnTo>
                    <a:pt x="41" y="5"/>
                  </a:lnTo>
                  <a:close/>
                </a:path>
              </a:pathLst>
            </a:custGeom>
            <a:solidFill>
              <a:srgbClr val="808080"/>
            </a:solidFill>
            <a:ln w="9525">
              <a:noFill/>
              <a:round/>
              <a:headEnd/>
              <a:tailEnd/>
            </a:ln>
          </p:spPr>
          <p:txBody>
            <a:bodyPr/>
            <a:lstStyle/>
            <a:p>
              <a:endParaRPr lang="en-US"/>
            </a:p>
          </p:txBody>
        </p:sp>
        <p:sp>
          <p:nvSpPr>
            <p:cNvPr id="731" name="Freeform 2902"/>
            <p:cNvSpPr>
              <a:spLocks/>
            </p:cNvSpPr>
            <p:nvPr/>
          </p:nvSpPr>
          <p:spPr bwMode="auto">
            <a:xfrm>
              <a:off x="2529" y="3084"/>
              <a:ext cx="147" cy="85"/>
            </a:xfrm>
            <a:custGeom>
              <a:avLst/>
              <a:gdLst>
                <a:gd name="T0" fmla="*/ 57 w 147"/>
                <a:gd name="T1" fmla="*/ 2 h 85"/>
                <a:gd name="T2" fmla="*/ 62 w 147"/>
                <a:gd name="T3" fmla="*/ 2 h 85"/>
                <a:gd name="T4" fmla="*/ 67 w 147"/>
                <a:gd name="T5" fmla="*/ 0 h 85"/>
                <a:gd name="T6" fmla="*/ 72 w 147"/>
                <a:gd name="T7" fmla="*/ 0 h 85"/>
                <a:gd name="T8" fmla="*/ 77 w 147"/>
                <a:gd name="T9" fmla="*/ 0 h 85"/>
                <a:gd name="T10" fmla="*/ 86 w 147"/>
                <a:gd name="T11" fmla="*/ 2 h 85"/>
                <a:gd name="T12" fmla="*/ 94 w 147"/>
                <a:gd name="T13" fmla="*/ 2 h 85"/>
                <a:gd name="T14" fmla="*/ 106 w 147"/>
                <a:gd name="T15" fmla="*/ 7 h 85"/>
                <a:gd name="T16" fmla="*/ 113 w 147"/>
                <a:gd name="T17" fmla="*/ 8 h 85"/>
                <a:gd name="T18" fmla="*/ 118 w 147"/>
                <a:gd name="T19" fmla="*/ 10 h 85"/>
                <a:gd name="T20" fmla="*/ 121 w 147"/>
                <a:gd name="T21" fmla="*/ 12 h 85"/>
                <a:gd name="T22" fmla="*/ 126 w 147"/>
                <a:gd name="T23" fmla="*/ 14 h 85"/>
                <a:gd name="T24" fmla="*/ 130 w 147"/>
                <a:gd name="T25" fmla="*/ 17 h 85"/>
                <a:gd name="T26" fmla="*/ 135 w 147"/>
                <a:gd name="T27" fmla="*/ 22 h 85"/>
                <a:gd name="T28" fmla="*/ 144 w 147"/>
                <a:gd name="T29" fmla="*/ 31 h 85"/>
                <a:gd name="T30" fmla="*/ 147 w 147"/>
                <a:gd name="T31" fmla="*/ 37 h 85"/>
                <a:gd name="T32" fmla="*/ 147 w 147"/>
                <a:gd name="T33" fmla="*/ 41 h 85"/>
                <a:gd name="T34" fmla="*/ 147 w 147"/>
                <a:gd name="T35" fmla="*/ 46 h 85"/>
                <a:gd name="T36" fmla="*/ 145 w 147"/>
                <a:gd name="T37" fmla="*/ 51 h 85"/>
                <a:gd name="T38" fmla="*/ 144 w 147"/>
                <a:gd name="T39" fmla="*/ 60 h 85"/>
                <a:gd name="T40" fmla="*/ 138 w 147"/>
                <a:gd name="T41" fmla="*/ 65 h 85"/>
                <a:gd name="T42" fmla="*/ 135 w 147"/>
                <a:gd name="T43" fmla="*/ 68 h 85"/>
                <a:gd name="T44" fmla="*/ 130 w 147"/>
                <a:gd name="T45" fmla="*/ 71 h 85"/>
                <a:gd name="T46" fmla="*/ 125 w 147"/>
                <a:gd name="T47" fmla="*/ 75 h 85"/>
                <a:gd name="T48" fmla="*/ 120 w 147"/>
                <a:gd name="T49" fmla="*/ 78 h 85"/>
                <a:gd name="T50" fmla="*/ 99 w 147"/>
                <a:gd name="T51" fmla="*/ 83 h 85"/>
                <a:gd name="T52" fmla="*/ 91 w 147"/>
                <a:gd name="T53" fmla="*/ 85 h 85"/>
                <a:gd name="T54" fmla="*/ 86 w 147"/>
                <a:gd name="T55" fmla="*/ 85 h 85"/>
                <a:gd name="T56" fmla="*/ 80 w 147"/>
                <a:gd name="T57" fmla="*/ 85 h 85"/>
                <a:gd name="T58" fmla="*/ 75 w 147"/>
                <a:gd name="T59" fmla="*/ 85 h 85"/>
                <a:gd name="T60" fmla="*/ 68 w 147"/>
                <a:gd name="T61" fmla="*/ 85 h 85"/>
                <a:gd name="T62" fmla="*/ 62 w 147"/>
                <a:gd name="T63" fmla="*/ 85 h 85"/>
                <a:gd name="T64" fmla="*/ 51 w 147"/>
                <a:gd name="T65" fmla="*/ 83 h 85"/>
                <a:gd name="T66" fmla="*/ 40 w 147"/>
                <a:gd name="T67" fmla="*/ 80 h 85"/>
                <a:gd name="T68" fmla="*/ 33 w 147"/>
                <a:gd name="T69" fmla="*/ 78 h 85"/>
                <a:gd name="T70" fmla="*/ 29 w 147"/>
                <a:gd name="T71" fmla="*/ 75 h 85"/>
                <a:gd name="T72" fmla="*/ 24 w 147"/>
                <a:gd name="T73" fmla="*/ 73 h 85"/>
                <a:gd name="T74" fmla="*/ 19 w 147"/>
                <a:gd name="T75" fmla="*/ 70 h 85"/>
                <a:gd name="T76" fmla="*/ 16 w 147"/>
                <a:gd name="T77" fmla="*/ 68 h 85"/>
                <a:gd name="T78" fmla="*/ 9 w 147"/>
                <a:gd name="T79" fmla="*/ 60 h 85"/>
                <a:gd name="T80" fmla="*/ 5 w 147"/>
                <a:gd name="T81" fmla="*/ 51 h 85"/>
                <a:gd name="T82" fmla="*/ 2 w 147"/>
                <a:gd name="T83" fmla="*/ 46 h 85"/>
                <a:gd name="T84" fmla="*/ 2 w 147"/>
                <a:gd name="T85" fmla="*/ 42 h 85"/>
                <a:gd name="T86" fmla="*/ 2 w 147"/>
                <a:gd name="T87" fmla="*/ 39 h 85"/>
                <a:gd name="T88" fmla="*/ 4 w 147"/>
                <a:gd name="T89" fmla="*/ 34 h 85"/>
                <a:gd name="T90" fmla="*/ 7 w 147"/>
                <a:gd name="T91" fmla="*/ 25 h 85"/>
                <a:gd name="T92" fmla="*/ 12 w 147"/>
                <a:gd name="T93" fmla="*/ 19 h 85"/>
                <a:gd name="T94" fmla="*/ 16 w 147"/>
                <a:gd name="T95" fmla="*/ 15 h 85"/>
                <a:gd name="T96" fmla="*/ 19 w 147"/>
                <a:gd name="T97" fmla="*/ 14 h 85"/>
                <a:gd name="T98" fmla="*/ 24 w 147"/>
                <a:gd name="T99" fmla="*/ 10 h 85"/>
                <a:gd name="T100" fmla="*/ 31 w 147"/>
                <a:gd name="T101" fmla="*/ 8 h 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7"/>
                <a:gd name="T154" fmla="*/ 0 h 85"/>
                <a:gd name="T155" fmla="*/ 147 w 147"/>
                <a:gd name="T156" fmla="*/ 85 h 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7" h="85">
                  <a:moveTo>
                    <a:pt x="43" y="3"/>
                  </a:moveTo>
                  <a:lnTo>
                    <a:pt x="50" y="2"/>
                  </a:lnTo>
                  <a:lnTo>
                    <a:pt x="57" y="2"/>
                  </a:lnTo>
                  <a:lnTo>
                    <a:pt x="60" y="0"/>
                  </a:lnTo>
                  <a:lnTo>
                    <a:pt x="60" y="2"/>
                  </a:lnTo>
                  <a:lnTo>
                    <a:pt x="62" y="2"/>
                  </a:lnTo>
                  <a:lnTo>
                    <a:pt x="63" y="2"/>
                  </a:lnTo>
                  <a:lnTo>
                    <a:pt x="65" y="0"/>
                  </a:lnTo>
                  <a:lnTo>
                    <a:pt x="67" y="0"/>
                  </a:lnTo>
                  <a:lnTo>
                    <a:pt x="68" y="0"/>
                  </a:lnTo>
                  <a:lnTo>
                    <a:pt x="70" y="0"/>
                  </a:lnTo>
                  <a:lnTo>
                    <a:pt x="72" y="0"/>
                  </a:lnTo>
                  <a:lnTo>
                    <a:pt x="74" y="0"/>
                  </a:lnTo>
                  <a:lnTo>
                    <a:pt x="75" y="0"/>
                  </a:lnTo>
                  <a:lnTo>
                    <a:pt x="77" y="0"/>
                  </a:lnTo>
                  <a:lnTo>
                    <a:pt x="80" y="2"/>
                  </a:lnTo>
                  <a:lnTo>
                    <a:pt x="82" y="0"/>
                  </a:lnTo>
                  <a:lnTo>
                    <a:pt x="86" y="2"/>
                  </a:lnTo>
                  <a:lnTo>
                    <a:pt x="87" y="2"/>
                  </a:lnTo>
                  <a:lnTo>
                    <a:pt x="91" y="2"/>
                  </a:lnTo>
                  <a:lnTo>
                    <a:pt x="94" y="2"/>
                  </a:lnTo>
                  <a:lnTo>
                    <a:pt x="96" y="3"/>
                  </a:lnTo>
                  <a:lnTo>
                    <a:pt x="106" y="5"/>
                  </a:lnTo>
                  <a:lnTo>
                    <a:pt x="106" y="7"/>
                  </a:lnTo>
                  <a:lnTo>
                    <a:pt x="108" y="7"/>
                  </a:lnTo>
                  <a:lnTo>
                    <a:pt x="109" y="7"/>
                  </a:lnTo>
                  <a:lnTo>
                    <a:pt x="113" y="8"/>
                  </a:lnTo>
                  <a:lnTo>
                    <a:pt x="115" y="8"/>
                  </a:lnTo>
                  <a:lnTo>
                    <a:pt x="116" y="10"/>
                  </a:lnTo>
                  <a:lnTo>
                    <a:pt x="118" y="10"/>
                  </a:lnTo>
                  <a:lnTo>
                    <a:pt x="120" y="10"/>
                  </a:lnTo>
                  <a:lnTo>
                    <a:pt x="120" y="12"/>
                  </a:lnTo>
                  <a:lnTo>
                    <a:pt x="121" y="12"/>
                  </a:lnTo>
                  <a:lnTo>
                    <a:pt x="123" y="12"/>
                  </a:lnTo>
                  <a:lnTo>
                    <a:pt x="125" y="14"/>
                  </a:lnTo>
                  <a:lnTo>
                    <a:pt x="126" y="14"/>
                  </a:lnTo>
                  <a:lnTo>
                    <a:pt x="128" y="15"/>
                  </a:lnTo>
                  <a:lnTo>
                    <a:pt x="130" y="15"/>
                  </a:lnTo>
                  <a:lnTo>
                    <a:pt x="130" y="17"/>
                  </a:lnTo>
                  <a:lnTo>
                    <a:pt x="132" y="19"/>
                  </a:lnTo>
                  <a:lnTo>
                    <a:pt x="133" y="19"/>
                  </a:lnTo>
                  <a:lnTo>
                    <a:pt x="135" y="22"/>
                  </a:lnTo>
                  <a:lnTo>
                    <a:pt x="137" y="22"/>
                  </a:lnTo>
                  <a:lnTo>
                    <a:pt x="140" y="25"/>
                  </a:lnTo>
                  <a:lnTo>
                    <a:pt x="144" y="31"/>
                  </a:lnTo>
                  <a:lnTo>
                    <a:pt x="145" y="34"/>
                  </a:lnTo>
                  <a:lnTo>
                    <a:pt x="145" y="36"/>
                  </a:lnTo>
                  <a:lnTo>
                    <a:pt x="147" y="37"/>
                  </a:lnTo>
                  <a:lnTo>
                    <a:pt x="145" y="39"/>
                  </a:lnTo>
                  <a:lnTo>
                    <a:pt x="147" y="39"/>
                  </a:lnTo>
                  <a:lnTo>
                    <a:pt x="147" y="41"/>
                  </a:lnTo>
                  <a:lnTo>
                    <a:pt x="147" y="42"/>
                  </a:lnTo>
                  <a:lnTo>
                    <a:pt x="147" y="44"/>
                  </a:lnTo>
                  <a:lnTo>
                    <a:pt x="147" y="46"/>
                  </a:lnTo>
                  <a:lnTo>
                    <a:pt x="147" y="48"/>
                  </a:lnTo>
                  <a:lnTo>
                    <a:pt x="147" y="49"/>
                  </a:lnTo>
                  <a:lnTo>
                    <a:pt x="145" y="51"/>
                  </a:lnTo>
                  <a:lnTo>
                    <a:pt x="145" y="53"/>
                  </a:lnTo>
                  <a:lnTo>
                    <a:pt x="142" y="60"/>
                  </a:lnTo>
                  <a:lnTo>
                    <a:pt x="144" y="60"/>
                  </a:lnTo>
                  <a:lnTo>
                    <a:pt x="142" y="61"/>
                  </a:lnTo>
                  <a:lnTo>
                    <a:pt x="140" y="61"/>
                  </a:lnTo>
                  <a:lnTo>
                    <a:pt x="138" y="65"/>
                  </a:lnTo>
                  <a:lnTo>
                    <a:pt x="137" y="66"/>
                  </a:lnTo>
                  <a:lnTo>
                    <a:pt x="135" y="66"/>
                  </a:lnTo>
                  <a:lnTo>
                    <a:pt x="135" y="68"/>
                  </a:lnTo>
                  <a:lnTo>
                    <a:pt x="133" y="70"/>
                  </a:lnTo>
                  <a:lnTo>
                    <a:pt x="132" y="70"/>
                  </a:lnTo>
                  <a:lnTo>
                    <a:pt x="130" y="71"/>
                  </a:lnTo>
                  <a:lnTo>
                    <a:pt x="128" y="73"/>
                  </a:lnTo>
                  <a:lnTo>
                    <a:pt x="126" y="73"/>
                  </a:lnTo>
                  <a:lnTo>
                    <a:pt x="125" y="75"/>
                  </a:lnTo>
                  <a:lnTo>
                    <a:pt x="123" y="75"/>
                  </a:lnTo>
                  <a:lnTo>
                    <a:pt x="121" y="77"/>
                  </a:lnTo>
                  <a:lnTo>
                    <a:pt x="120" y="78"/>
                  </a:lnTo>
                  <a:lnTo>
                    <a:pt x="115" y="80"/>
                  </a:lnTo>
                  <a:lnTo>
                    <a:pt x="106" y="82"/>
                  </a:lnTo>
                  <a:lnTo>
                    <a:pt x="99" y="83"/>
                  </a:lnTo>
                  <a:lnTo>
                    <a:pt x="97" y="83"/>
                  </a:lnTo>
                  <a:lnTo>
                    <a:pt x="92" y="85"/>
                  </a:lnTo>
                  <a:lnTo>
                    <a:pt x="91" y="85"/>
                  </a:lnTo>
                  <a:lnTo>
                    <a:pt x="89" y="85"/>
                  </a:lnTo>
                  <a:lnTo>
                    <a:pt x="87" y="85"/>
                  </a:lnTo>
                  <a:lnTo>
                    <a:pt x="86" y="85"/>
                  </a:lnTo>
                  <a:lnTo>
                    <a:pt x="84" y="85"/>
                  </a:lnTo>
                  <a:lnTo>
                    <a:pt x="82" y="85"/>
                  </a:lnTo>
                  <a:lnTo>
                    <a:pt x="80" y="85"/>
                  </a:lnTo>
                  <a:lnTo>
                    <a:pt x="79" y="85"/>
                  </a:lnTo>
                  <a:lnTo>
                    <a:pt x="77" y="85"/>
                  </a:lnTo>
                  <a:lnTo>
                    <a:pt x="75" y="85"/>
                  </a:lnTo>
                  <a:lnTo>
                    <a:pt x="74" y="85"/>
                  </a:lnTo>
                  <a:lnTo>
                    <a:pt x="72" y="85"/>
                  </a:lnTo>
                  <a:lnTo>
                    <a:pt x="68" y="85"/>
                  </a:lnTo>
                  <a:lnTo>
                    <a:pt x="67" y="85"/>
                  </a:lnTo>
                  <a:lnTo>
                    <a:pt x="63" y="85"/>
                  </a:lnTo>
                  <a:lnTo>
                    <a:pt x="62" y="85"/>
                  </a:lnTo>
                  <a:lnTo>
                    <a:pt x="57" y="83"/>
                  </a:lnTo>
                  <a:lnTo>
                    <a:pt x="53" y="83"/>
                  </a:lnTo>
                  <a:lnTo>
                    <a:pt x="51" y="83"/>
                  </a:lnTo>
                  <a:lnTo>
                    <a:pt x="43" y="80"/>
                  </a:lnTo>
                  <a:lnTo>
                    <a:pt x="41" y="80"/>
                  </a:lnTo>
                  <a:lnTo>
                    <a:pt x="40" y="80"/>
                  </a:lnTo>
                  <a:lnTo>
                    <a:pt x="36" y="78"/>
                  </a:lnTo>
                  <a:lnTo>
                    <a:pt x="34" y="78"/>
                  </a:lnTo>
                  <a:lnTo>
                    <a:pt x="33" y="78"/>
                  </a:lnTo>
                  <a:lnTo>
                    <a:pt x="33" y="77"/>
                  </a:lnTo>
                  <a:lnTo>
                    <a:pt x="31" y="75"/>
                  </a:lnTo>
                  <a:lnTo>
                    <a:pt x="29" y="75"/>
                  </a:lnTo>
                  <a:lnTo>
                    <a:pt x="28" y="75"/>
                  </a:lnTo>
                  <a:lnTo>
                    <a:pt x="26" y="73"/>
                  </a:lnTo>
                  <a:lnTo>
                    <a:pt x="24" y="73"/>
                  </a:lnTo>
                  <a:lnTo>
                    <a:pt x="22" y="71"/>
                  </a:lnTo>
                  <a:lnTo>
                    <a:pt x="21" y="71"/>
                  </a:lnTo>
                  <a:lnTo>
                    <a:pt x="19" y="70"/>
                  </a:lnTo>
                  <a:lnTo>
                    <a:pt x="17" y="70"/>
                  </a:lnTo>
                  <a:lnTo>
                    <a:pt x="17" y="68"/>
                  </a:lnTo>
                  <a:lnTo>
                    <a:pt x="16" y="68"/>
                  </a:lnTo>
                  <a:lnTo>
                    <a:pt x="14" y="65"/>
                  </a:lnTo>
                  <a:lnTo>
                    <a:pt x="12" y="63"/>
                  </a:lnTo>
                  <a:lnTo>
                    <a:pt x="9" y="60"/>
                  </a:lnTo>
                  <a:lnTo>
                    <a:pt x="5" y="56"/>
                  </a:lnTo>
                  <a:lnTo>
                    <a:pt x="4" y="53"/>
                  </a:lnTo>
                  <a:lnTo>
                    <a:pt x="5" y="51"/>
                  </a:lnTo>
                  <a:lnTo>
                    <a:pt x="4" y="49"/>
                  </a:lnTo>
                  <a:lnTo>
                    <a:pt x="2" y="48"/>
                  </a:lnTo>
                  <a:lnTo>
                    <a:pt x="2" y="46"/>
                  </a:lnTo>
                  <a:lnTo>
                    <a:pt x="2" y="44"/>
                  </a:lnTo>
                  <a:lnTo>
                    <a:pt x="0" y="44"/>
                  </a:lnTo>
                  <a:lnTo>
                    <a:pt x="2" y="42"/>
                  </a:lnTo>
                  <a:lnTo>
                    <a:pt x="2" y="41"/>
                  </a:lnTo>
                  <a:lnTo>
                    <a:pt x="0" y="41"/>
                  </a:lnTo>
                  <a:lnTo>
                    <a:pt x="2" y="39"/>
                  </a:lnTo>
                  <a:lnTo>
                    <a:pt x="2" y="37"/>
                  </a:lnTo>
                  <a:lnTo>
                    <a:pt x="2" y="36"/>
                  </a:lnTo>
                  <a:lnTo>
                    <a:pt x="4" y="34"/>
                  </a:lnTo>
                  <a:lnTo>
                    <a:pt x="4" y="32"/>
                  </a:lnTo>
                  <a:lnTo>
                    <a:pt x="5" y="27"/>
                  </a:lnTo>
                  <a:lnTo>
                    <a:pt x="7" y="25"/>
                  </a:lnTo>
                  <a:lnTo>
                    <a:pt x="9" y="24"/>
                  </a:lnTo>
                  <a:lnTo>
                    <a:pt x="11" y="22"/>
                  </a:lnTo>
                  <a:lnTo>
                    <a:pt x="12" y="19"/>
                  </a:lnTo>
                  <a:lnTo>
                    <a:pt x="14" y="19"/>
                  </a:lnTo>
                  <a:lnTo>
                    <a:pt x="14" y="17"/>
                  </a:lnTo>
                  <a:lnTo>
                    <a:pt x="16" y="15"/>
                  </a:lnTo>
                  <a:lnTo>
                    <a:pt x="17" y="15"/>
                  </a:lnTo>
                  <a:lnTo>
                    <a:pt x="17" y="14"/>
                  </a:lnTo>
                  <a:lnTo>
                    <a:pt x="19" y="14"/>
                  </a:lnTo>
                  <a:lnTo>
                    <a:pt x="22" y="12"/>
                  </a:lnTo>
                  <a:lnTo>
                    <a:pt x="24" y="12"/>
                  </a:lnTo>
                  <a:lnTo>
                    <a:pt x="24" y="10"/>
                  </a:lnTo>
                  <a:lnTo>
                    <a:pt x="26" y="10"/>
                  </a:lnTo>
                  <a:lnTo>
                    <a:pt x="29" y="8"/>
                  </a:lnTo>
                  <a:lnTo>
                    <a:pt x="31" y="8"/>
                  </a:lnTo>
                  <a:lnTo>
                    <a:pt x="34" y="7"/>
                  </a:lnTo>
                  <a:lnTo>
                    <a:pt x="43" y="3"/>
                  </a:lnTo>
                  <a:close/>
                </a:path>
              </a:pathLst>
            </a:custGeom>
            <a:solidFill>
              <a:srgbClr val="808080"/>
            </a:solidFill>
            <a:ln w="9525">
              <a:noFill/>
              <a:round/>
              <a:headEnd/>
              <a:tailEnd/>
            </a:ln>
          </p:spPr>
          <p:txBody>
            <a:bodyPr/>
            <a:lstStyle/>
            <a:p>
              <a:endParaRPr lang="en-US"/>
            </a:p>
          </p:txBody>
        </p:sp>
        <p:sp>
          <p:nvSpPr>
            <p:cNvPr id="732" name="Freeform 2903"/>
            <p:cNvSpPr>
              <a:spLocks/>
            </p:cNvSpPr>
            <p:nvPr/>
          </p:nvSpPr>
          <p:spPr bwMode="auto">
            <a:xfrm>
              <a:off x="2504" y="3152"/>
              <a:ext cx="146" cy="87"/>
            </a:xfrm>
            <a:custGeom>
              <a:avLst/>
              <a:gdLst>
                <a:gd name="T0" fmla="*/ 49 w 146"/>
                <a:gd name="T1" fmla="*/ 3 h 87"/>
                <a:gd name="T2" fmla="*/ 58 w 146"/>
                <a:gd name="T3" fmla="*/ 0 h 87"/>
                <a:gd name="T4" fmla="*/ 63 w 146"/>
                <a:gd name="T5" fmla="*/ 2 h 87"/>
                <a:gd name="T6" fmla="*/ 68 w 146"/>
                <a:gd name="T7" fmla="*/ 0 h 87"/>
                <a:gd name="T8" fmla="*/ 73 w 146"/>
                <a:gd name="T9" fmla="*/ 0 h 87"/>
                <a:gd name="T10" fmla="*/ 78 w 146"/>
                <a:gd name="T11" fmla="*/ 2 h 87"/>
                <a:gd name="T12" fmla="*/ 85 w 146"/>
                <a:gd name="T13" fmla="*/ 2 h 87"/>
                <a:gd name="T14" fmla="*/ 92 w 146"/>
                <a:gd name="T15" fmla="*/ 3 h 87"/>
                <a:gd name="T16" fmla="*/ 105 w 146"/>
                <a:gd name="T17" fmla="*/ 7 h 87"/>
                <a:gd name="T18" fmla="*/ 112 w 146"/>
                <a:gd name="T19" fmla="*/ 9 h 87"/>
                <a:gd name="T20" fmla="*/ 117 w 146"/>
                <a:gd name="T21" fmla="*/ 10 h 87"/>
                <a:gd name="T22" fmla="*/ 122 w 146"/>
                <a:gd name="T23" fmla="*/ 14 h 87"/>
                <a:gd name="T24" fmla="*/ 128 w 146"/>
                <a:gd name="T25" fmla="*/ 17 h 87"/>
                <a:gd name="T26" fmla="*/ 133 w 146"/>
                <a:gd name="T27" fmla="*/ 19 h 87"/>
                <a:gd name="T28" fmla="*/ 138 w 146"/>
                <a:gd name="T29" fmla="*/ 27 h 87"/>
                <a:gd name="T30" fmla="*/ 145 w 146"/>
                <a:gd name="T31" fmla="*/ 36 h 87"/>
                <a:gd name="T32" fmla="*/ 146 w 146"/>
                <a:gd name="T33" fmla="*/ 39 h 87"/>
                <a:gd name="T34" fmla="*/ 146 w 146"/>
                <a:gd name="T35" fmla="*/ 44 h 87"/>
                <a:gd name="T36" fmla="*/ 146 w 146"/>
                <a:gd name="T37" fmla="*/ 50 h 87"/>
                <a:gd name="T38" fmla="*/ 141 w 146"/>
                <a:gd name="T39" fmla="*/ 60 h 87"/>
                <a:gd name="T40" fmla="*/ 138 w 146"/>
                <a:gd name="T41" fmla="*/ 65 h 87"/>
                <a:gd name="T42" fmla="*/ 134 w 146"/>
                <a:gd name="T43" fmla="*/ 68 h 87"/>
                <a:gd name="T44" fmla="*/ 129 w 146"/>
                <a:gd name="T45" fmla="*/ 72 h 87"/>
                <a:gd name="T46" fmla="*/ 126 w 146"/>
                <a:gd name="T47" fmla="*/ 75 h 87"/>
                <a:gd name="T48" fmla="*/ 121 w 146"/>
                <a:gd name="T49" fmla="*/ 77 h 87"/>
                <a:gd name="T50" fmla="*/ 105 w 146"/>
                <a:gd name="T51" fmla="*/ 82 h 87"/>
                <a:gd name="T52" fmla="*/ 92 w 146"/>
                <a:gd name="T53" fmla="*/ 85 h 87"/>
                <a:gd name="T54" fmla="*/ 87 w 146"/>
                <a:gd name="T55" fmla="*/ 85 h 87"/>
                <a:gd name="T56" fmla="*/ 82 w 146"/>
                <a:gd name="T57" fmla="*/ 85 h 87"/>
                <a:gd name="T58" fmla="*/ 73 w 146"/>
                <a:gd name="T59" fmla="*/ 87 h 87"/>
                <a:gd name="T60" fmla="*/ 68 w 146"/>
                <a:gd name="T61" fmla="*/ 85 h 87"/>
                <a:gd name="T62" fmla="*/ 61 w 146"/>
                <a:gd name="T63" fmla="*/ 85 h 87"/>
                <a:gd name="T64" fmla="*/ 51 w 146"/>
                <a:gd name="T65" fmla="*/ 84 h 87"/>
                <a:gd name="T66" fmla="*/ 39 w 146"/>
                <a:gd name="T67" fmla="*/ 80 h 87"/>
                <a:gd name="T68" fmla="*/ 34 w 146"/>
                <a:gd name="T69" fmla="*/ 78 h 87"/>
                <a:gd name="T70" fmla="*/ 29 w 146"/>
                <a:gd name="T71" fmla="*/ 75 h 87"/>
                <a:gd name="T72" fmla="*/ 25 w 146"/>
                <a:gd name="T73" fmla="*/ 73 h 87"/>
                <a:gd name="T74" fmla="*/ 22 w 146"/>
                <a:gd name="T75" fmla="*/ 72 h 87"/>
                <a:gd name="T76" fmla="*/ 17 w 146"/>
                <a:gd name="T77" fmla="*/ 70 h 87"/>
                <a:gd name="T78" fmla="*/ 12 w 146"/>
                <a:gd name="T79" fmla="*/ 65 h 87"/>
                <a:gd name="T80" fmla="*/ 5 w 146"/>
                <a:gd name="T81" fmla="*/ 56 h 87"/>
                <a:gd name="T82" fmla="*/ 1 w 146"/>
                <a:gd name="T83" fmla="*/ 51 h 87"/>
                <a:gd name="T84" fmla="*/ 0 w 146"/>
                <a:gd name="T85" fmla="*/ 46 h 87"/>
                <a:gd name="T86" fmla="*/ 0 w 146"/>
                <a:gd name="T87" fmla="*/ 41 h 87"/>
                <a:gd name="T88" fmla="*/ 0 w 146"/>
                <a:gd name="T89" fmla="*/ 36 h 87"/>
                <a:gd name="T90" fmla="*/ 5 w 146"/>
                <a:gd name="T91" fmla="*/ 27 h 87"/>
                <a:gd name="T92" fmla="*/ 8 w 146"/>
                <a:gd name="T93" fmla="*/ 22 h 87"/>
                <a:gd name="T94" fmla="*/ 13 w 146"/>
                <a:gd name="T95" fmla="*/ 19 h 87"/>
                <a:gd name="T96" fmla="*/ 17 w 146"/>
                <a:gd name="T97" fmla="*/ 15 h 87"/>
                <a:gd name="T98" fmla="*/ 24 w 146"/>
                <a:gd name="T99" fmla="*/ 10 h 87"/>
                <a:gd name="T100" fmla="*/ 29 w 146"/>
                <a:gd name="T101" fmla="*/ 9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6"/>
                <a:gd name="T154" fmla="*/ 0 h 87"/>
                <a:gd name="T155" fmla="*/ 146 w 146"/>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6" h="87">
                  <a:moveTo>
                    <a:pt x="42" y="5"/>
                  </a:moveTo>
                  <a:lnTo>
                    <a:pt x="47" y="3"/>
                  </a:lnTo>
                  <a:lnTo>
                    <a:pt x="49" y="3"/>
                  </a:lnTo>
                  <a:lnTo>
                    <a:pt x="54" y="2"/>
                  </a:lnTo>
                  <a:lnTo>
                    <a:pt x="56" y="2"/>
                  </a:lnTo>
                  <a:lnTo>
                    <a:pt x="58" y="0"/>
                  </a:lnTo>
                  <a:lnTo>
                    <a:pt x="59" y="2"/>
                  </a:lnTo>
                  <a:lnTo>
                    <a:pt x="61" y="2"/>
                  </a:lnTo>
                  <a:lnTo>
                    <a:pt x="63" y="2"/>
                  </a:lnTo>
                  <a:lnTo>
                    <a:pt x="65" y="0"/>
                  </a:lnTo>
                  <a:lnTo>
                    <a:pt x="66" y="0"/>
                  </a:lnTo>
                  <a:lnTo>
                    <a:pt x="68" y="0"/>
                  </a:lnTo>
                  <a:lnTo>
                    <a:pt x="70" y="0"/>
                  </a:lnTo>
                  <a:lnTo>
                    <a:pt x="71" y="0"/>
                  </a:lnTo>
                  <a:lnTo>
                    <a:pt x="73" y="0"/>
                  </a:lnTo>
                  <a:lnTo>
                    <a:pt x="75" y="0"/>
                  </a:lnTo>
                  <a:lnTo>
                    <a:pt x="76" y="0"/>
                  </a:lnTo>
                  <a:lnTo>
                    <a:pt x="78" y="2"/>
                  </a:lnTo>
                  <a:lnTo>
                    <a:pt x="80" y="2"/>
                  </a:lnTo>
                  <a:lnTo>
                    <a:pt x="82" y="0"/>
                  </a:lnTo>
                  <a:lnTo>
                    <a:pt x="85" y="2"/>
                  </a:lnTo>
                  <a:lnTo>
                    <a:pt x="87" y="2"/>
                  </a:lnTo>
                  <a:lnTo>
                    <a:pt x="90" y="3"/>
                  </a:lnTo>
                  <a:lnTo>
                    <a:pt x="92" y="3"/>
                  </a:lnTo>
                  <a:lnTo>
                    <a:pt x="95" y="3"/>
                  </a:lnTo>
                  <a:lnTo>
                    <a:pt x="105" y="5"/>
                  </a:lnTo>
                  <a:lnTo>
                    <a:pt x="105" y="7"/>
                  </a:lnTo>
                  <a:lnTo>
                    <a:pt x="107" y="7"/>
                  </a:lnTo>
                  <a:lnTo>
                    <a:pt x="109" y="7"/>
                  </a:lnTo>
                  <a:lnTo>
                    <a:pt x="112" y="9"/>
                  </a:lnTo>
                  <a:lnTo>
                    <a:pt x="114" y="9"/>
                  </a:lnTo>
                  <a:lnTo>
                    <a:pt x="116" y="10"/>
                  </a:lnTo>
                  <a:lnTo>
                    <a:pt x="117" y="10"/>
                  </a:lnTo>
                  <a:lnTo>
                    <a:pt x="119" y="12"/>
                  </a:lnTo>
                  <a:lnTo>
                    <a:pt x="121" y="12"/>
                  </a:lnTo>
                  <a:lnTo>
                    <a:pt x="122" y="14"/>
                  </a:lnTo>
                  <a:lnTo>
                    <a:pt x="126" y="15"/>
                  </a:lnTo>
                  <a:lnTo>
                    <a:pt x="128" y="15"/>
                  </a:lnTo>
                  <a:lnTo>
                    <a:pt x="128" y="17"/>
                  </a:lnTo>
                  <a:lnTo>
                    <a:pt x="129" y="17"/>
                  </a:lnTo>
                  <a:lnTo>
                    <a:pt x="131" y="19"/>
                  </a:lnTo>
                  <a:lnTo>
                    <a:pt x="133" y="19"/>
                  </a:lnTo>
                  <a:lnTo>
                    <a:pt x="134" y="22"/>
                  </a:lnTo>
                  <a:lnTo>
                    <a:pt x="136" y="22"/>
                  </a:lnTo>
                  <a:lnTo>
                    <a:pt x="138" y="27"/>
                  </a:lnTo>
                  <a:lnTo>
                    <a:pt x="141" y="31"/>
                  </a:lnTo>
                  <a:lnTo>
                    <a:pt x="143" y="34"/>
                  </a:lnTo>
                  <a:lnTo>
                    <a:pt x="145" y="36"/>
                  </a:lnTo>
                  <a:lnTo>
                    <a:pt x="146" y="39"/>
                  </a:lnTo>
                  <a:lnTo>
                    <a:pt x="145" y="39"/>
                  </a:lnTo>
                  <a:lnTo>
                    <a:pt x="146" y="39"/>
                  </a:lnTo>
                  <a:lnTo>
                    <a:pt x="146" y="41"/>
                  </a:lnTo>
                  <a:lnTo>
                    <a:pt x="146" y="43"/>
                  </a:lnTo>
                  <a:lnTo>
                    <a:pt x="146" y="44"/>
                  </a:lnTo>
                  <a:lnTo>
                    <a:pt x="146" y="46"/>
                  </a:lnTo>
                  <a:lnTo>
                    <a:pt x="146" y="48"/>
                  </a:lnTo>
                  <a:lnTo>
                    <a:pt x="146" y="50"/>
                  </a:lnTo>
                  <a:lnTo>
                    <a:pt x="145" y="51"/>
                  </a:lnTo>
                  <a:lnTo>
                    <a:pt x="145" y="53"/>
                  </a:lnTo>
                  <a:lnTo>
                    <a:pt x="141" y="60"/>
                  </a:lnTo>
                  <a:lnTo>
                    <a:pt x="141" y="61"/>
                  </a:lnTo>
                  <a:lnTo>
                    <a:pt x="140" y="63"/>
                  </a:lnTo>
                  <a:lnTo>
                    <a:pt x="138" y="65"/>
                  </a:lnTo>
                  <a:lnTo>
                    <a:pt x="136" y="67"/>
                  </a:lnTo>
                  <a:lnTo>
                    <a:pt x="134" y="67"/>
                  </a:lnTo>
                  <a:lnTo>
                    <a:pt x="134" y="68"/>
                  </a:lnTo>
                  <a:lnTo>
                    <a:pt x="133" y="70"/>
                  </a:lnTo>
                  <a:lnTo>
                    <a:pt x="131" y="70"/>
                  </a:lnTo>
                  <a:lnTo>
                    <a:pt x="129" y="72"/>
                  </a:lnTo>
                  <a:lnTo>
                    <a:pt x="128" y="73"/>
                  </a:lnTo>
                  <a:lnTo>
                    <a:pt x="126" y="73"/>
                  </a:lnTo>
                  <a:lnTo>
                    <a:pt x="126" y="75"/>
                  </a:lnTo>
                  <a:lnTo>
                    <a:pt x="122" y="75"/>
                  </a:lnTo>
                  <a:lnTo>
                    <a:pt x="121" y="75"/>
                  </a:lnTo>
                  <a:lnTo>
                    <a:pt x="121" y="77"/>
                  </a:lnTo>
                  <a:lnTo>
                    <a:pt x="117" y="78"/>
                  </a:lnTo>
                  <a:lnTo>
                    <a:pt x="112" y="80"/>
                  </a:lnTo>
                  <a:lnTo>
                    <a:pt x="105" y="82"/>
                  </a:lnTo>
                  <a:lnTo>
                    <a:pt x="97" y="85"/>
                  </a:lnTo>
                  <a:lnTo>
                    <a:pt x="95" y="84"/>
                  </a:lnTo>
                  <a:lnTo>
                    <a:pt x="92" y="85"/>
                  </a:lnTo>
                  <a:lnTo>
                    <a:pt x="90" y="85"/>
                  </a:lnTo>
                  <a:lnTo>
                    <a:pt x="88" y="85"/>
                  </a:lnTo>
                  <a:lnTo>
                    <a:pt x="87" y="85"/>
                  </a:lnTo>
                  <a:lnTo>
                    <a:pt x="83" y="85"/>
                  </a:lnTo>
                  <a:lnTo>
                    <a:pt x="83" y="87"/>
                  </a:lnTo>
                  <a:lnTo>
                    <a:pt x="82" y="85"/>
                  </a:lnTo>
                  <a:lnTo>
                    <a:pt x="78" y="87"/>
                  </a:lnTo>
                  <a:lnTo>
                    <a:pt x="76" y="87"/>
                  </a:lnTo>
                  <a:lnTo>
                    <a:pt x="73" y="87"/>
                  </a:lnTo>
                  <a:lnTo>
                    <a:pt x="71" y="85"/>
                  </a:lnTo>
                  <a:lnTo>
                    <a:pt x="71" y="87"/>
                  </a:lnTo>
                  <a:lnTo>
                    <a:pt x="68" y="85"/>
                  </a:lnTo>
                  <a:lnTo>
                    <a:pt x="66" y="85"/>
                  </a:lnTo>
                  <a:lnTo>
                    <a:pt x="63" y="85"/>
                  </a:lnTo>
                  <a:lnTo>
                    <a:pt x="61" y="85"/>
                  </a:lnTo>
                  <a:lnTo>
                    <a:pt x="56" y="85"/>
                  </a:lnTo>
                  <a:lnTo>
                    <a:pt x="54" y="85"/>
                  </a:lnTo>
                  <a:lnTo>
                    <a:pt x="51" y="84"/>
                  </a:lnTo>
                  <a:lnTo>
                    <a:pt x="42" y="80"/>
                  </a:lnTo>
                  <a:lnTo>
                    <a:pt x="41" y="80"/>
                  </a:lnTo>
                  <a:lnTo>
                    <a:pt x="39" y="80"/>
                  </a:lnTo>
                  <a:lnTo>
                    <a:pt x="37" y="80"/>
                  </a:lnTo>
                  <a:lnTo>
                    <a:pt x="36" y="78"/>
                  </a:lnTo>
                  <a:lnTo>
                    <a:pt x="34" y="78"/>
                  </a:lnTo>
                  <a:lnTo>
                    <a:pt x="32" y="78"/>
                  </a:lnTo>
                  <a:lnTo>
                    <a:pt x="32" y="77"/>
                  </a:lnTo>
                  <a:lnTo>
                    <a:pt x="29" y="75"/>
                  </a:lnTo>
                  <a:lnTo>
                    <a:pt x="27" y="75"/>
                  </a:lnTo>
                  <a:lnTo>
                    <a:pt x="25" y="75"/>
                  </a:lnTo>
                  <a:lnTo>
                    <a:pt x="25" y="73"/>
                  </a:lnTo>
                  <a:lnTo>
                    <a:pt x="24" y="73"/>
                  </a:lnTo>
                  <a:lnTo>
                    <a:pt x="22" y="73"/>
                  </a:lnTo>
                  <a:lnTo>
                    <a:pt x="22" y="72"/>
                  </a:lnTo>
                  <a:lnTo>
                    <a:pt x="20" y="72"/>
                  </a:lnTo>
                  <a:lnTo>
                    <a:pt x="18" y="70"/>
                  </a:lnTo>
                  <a:lnTo>
                    <a:pt x="17" y="70"/>
                  </a:lnTo>
                  <a:lnTo>
                    <a:pt x="17" y="68"/>
                  </a:lnTo>
                  <a:lnTo>
                    <a:pt x="15" y="68"/>
                  </a:lnTo>
                  <a:lnTo>
                    <a:pt x="12" y="65"/>
                  </a:lnTo>
                  <a:lnTo>
                    <a:pt x="12" y="63"/>
                  </a:lnTo>
                  <a:lnTo>
                    <a:pt x="7" y="60"/>
                  </a:lnTo>
                  <a:lnTo>
                    <a:pt x="5" y="56"/>
                  </a:lnTo>
                  <a:lnTo>
                    <a:pt x="1" y="53"/>
                  </a:lnTo>
                  <a:lnTo>
                    <a:pt x="3" y="51"/>
                  </a:lnTo>
                  <a:lnTo>
                    <a:pt x="1" y="51"/>
                  </a:lnTo>
                  <a:lnTo>
                    <a:pt x="1" y="50"/>
                  </a:lnTo>
                  <a:lnTo>
                    <a:pt x="0" y="48"/>
                  </a:lnTo>
                  <a:lnTo>
                    <a:pt x="0" y="46"/>
                  </a:lnTo>
                  <a:lnTo>
                    <a:pt x="0" y="44"/>
                  </a:lnTo>
                  <a:lnTo>
                    <a:pt x="0" y="43"/>
                  </a:lnTo>
                  <a:lnTo>
                    <a:pt x="0" y="41"/>
                  </a:lnTo>
                  <a:lnTo>
                    <a:pt x="0" y="39"/>
                  </a:lnTo>
                  <a:lnTo>
                    <a:pt x="0" y="38"/>
                  </a:lnTo>
                  <a:lnTo>
                    <a:pt x="0" y="36"/>
                  </a:lnTo>
                  <a:lnTo>
                    <a:pt x="1" y="34"/>
                  </a:lnTo>
                  <a:lnTo>
                    <a:pt x="1" y="32"/>
                  </a:lnTo>
                  <a:lnTo>
                    <a:pt x="5" y="27"/>
                  </a:lnTo>
                  <a:lnTo>
                    <a:pt x="5" y="26"/>
                  </a:lnTo>
                  <a:lnTo>
                    <a:pt x="7" y="24"/>
                  </a:lnTo>
                  <a:lnTo>
                    <a:pt x="8" y="22"/>
                  </a:lnTo>
                  <a:lnTo>
                    <a:pt x="10" y="22"/>
                  </a:lnTo>
                  <a:lnTo>
                    <a:pt x="12" y="19"/>
                  </a:lnTo>
                  <a:lnTo>
                    <a:pt x="13" y="19"/>
                  </a:lnTo>
                  <a:lnTo>
                    <a:pt x="13" y="17"/>
                  </a:lnTo>
                  <a:lnTo>
                    <a:pt x="15" y="17"/>
                  </a:lnTo>
                  <a:lnTo>
                    <a:pt x="17" y="15"/>
                  </a:lnTo>
                  <a:lnTo>
                    <a:pt x="18" y="14"/>
                  </a:lnTo>
                  <a:lnTo>
                    <a:pt x="22" y="12"/>
                  </a:lnTo>
                  <a:lnTo>
                    <a:pt x="24" y="10"/>
                  </a:lnTo>
                  <a:lnTo>
                    <a:pt x="25" y="10"/>
                  </a:lnTo>
                  <a:lnTo>
                    <a:pt x="27" y="9"/>
                  </a:lnTo>
                  <a:lnTo>
                    <a:pt x="29" y="9"/>
                  </a:lnTo>
                  <a:lnTo>
                    <a:pt x="34" y="7"/>
                  </a:lnTo>
                  <a:lnTo>
                    <a:pt x="42" y="5"/>
                  </a:lnTo>
                  <a:close/>
                </a:path>
              </a:pathLst>
            </a:custGeom>
            <a:solidFill>
              <a:srgbClr val="808080"/>
            </a:solidFill>
            <a:ln w="9525">
              <a:noFill/>
              <a:round/>
              <a:headEnd/>
              <a:tailEnd/>
            </a:ln>
          </p:spPr>
          <p:txBody>
            <a:bodyPr/>
            <a:lstStyle/>
            <a:p>
              <a:endParaRPr lang="en-US"/>
            </a:p>
          </p:txBody>
        </p:sp>
        <p:sp>
          <p:nvSpPr>
            <p:cNvPr id="733" name="Freeform 2904"/>
            <p:cNvSpPr>
              <a:spLocks/>
            </p:cNvSpPr>
            <p:nvPr/>
          </p:nvSpPr>
          <p:spPr bwMode="auto">
            <a:xfrm>
              <a:off x="2485" y="3215"/>
              <a:ext cx="145" cy="85"/>
            </a:xfrm>
            <a:custGeom>
              <a:avLst/>
              <a:gdLst>
                <a:gd name="T0" fmla="*/ 49 w 145"/>
                <a:gd name="T1" fmla="*/ 2 h 85"/>
                <a:gd name="T2" fmla="*/ 60 w 145"/>
                <a:gd name="T3" fmla="*/ 2 h 85"/>
                <a:gd name="T4" fmla="*/ 66 w 145"/>
                <a:gd name="T5" fmla="*/ 0 h 85"/>
                <a:gd name="T6" fmla="*/ 72 w 145"/>
                <a:gd name="T7" fmla="*/ 0 h 85"/>
                <a:gd name="T8" fmla="*/ 78 w 145"/>
                <a:gd name="T9" fmla="*/ 2 h 85"/>
                <a:gd name="T10" fmla="*/ 85 w 145"/>
                <a:gd name="T11" fmla="*/ 2 h 85"/>
                <a:gd name="T12" fmla="*/ 95 w 145"/>
                <a:gd name="T13" fmla="*/ 4 h 85"/>
                <a:gd name="T14" fmla="*/ 112 w 145"/>
                <a:gd name="T15" fmla="*/ 7 h 85"/>
                <a:gd name="T16" fmla="*/ 118 w 145"/>
                <a:gd name="T17" fmla="*/ 9 h 85"/>
                <a:gd name="T18" fmla="*/ 121 w 145"/>
                <a:gd name="T19" fmla="*/ 12 h 85"/>
                <a:gd name="T20" fmla="*/ 126 w 145"/>
                <a:gd name="T21" fmla="*/ 15 h 85"/>
                <a:gd name="T22" fmla="*/ 131 w 145"/>
                <a:gd name="T23" fmla="*/ 17 h 85"/>
                <a:gd name="T24" fmla="*/ 136 w 145"/>
                <a:gd name="T25" fmla="*/ 21 h 85"/>
                <a:gd name="T26" fmla="*/ 141 w 145"/>
                <a:gd name="T27" fmla="*/ 31 h 85"/>
                <a:gd name="T28" fmla="*/ 145 w 145"/>
                <a:gd name="T29" fmla="*/ 36 h 85"/>
                <a:gd name="T30" fmla="*/ 145 w 145"/>
                <a:gd name="T31" fmla="*/ 41 h 85"/>
                <a:gd name="T32" fmla="*/ 145 w 145"/>
                <a:gd name="T33" fmla="*/ 46 h 85"/>
                <a:gd name="T34" fmla="*/ 145 w 145"/>
                <a:gd name="T35" fmla="*/ 51 h 85"/>
                <a:gd name="T36" fmla="*/ 141 w 145"/>
                <a:gd name="T37" fmla="*/ 62 h 85"/>
                <a:gd name="T38" fmla="*/ 136 w 145"/>
                <a:gd name="T39" fmla="*/ 67 h 85"/>
                <a:gd name="T40" fmla="*/ 131 w 145"/>
                <a:gd name="T41" fmla="*/ 68 h 85"/>
                <a:gd name="T42" fmla="*/ 128 w 145"/>
                <a:gd name="T43" fmla="*/ 72 h 85"/>
                <a:gd name="T44" fmla="*/ 124 w 145"/>
                <a:gd name="T45" fmla="*/ 73 h 85"/>
                <a:gd name="T46" fmla="*/ 121 w 145"/>
                <a:gd name="T47" fmla="*/ 77 h 85"/>
                <a:gd name="T48" fmla="*/ 106 w 145"/>
                <a:gd name="T49" fmla="*/ 80 h 85"/>
                <a:gd name="T50" fmla="*/ 92 w 145"/>
                <a:gd name="T51" fmla="*/ 84 h 85"/>
                <a:gd name="T52" fmla="*/ 85 w 145"/>
                <a:gd name="T53" fmla="*/ 84 h 85"/>
                <a:gd name="T54" fmla="*/ 80 w 145"/>
                <a:gd name="T55" fmla="*/ 84 h 85"/>
                <a:gd name="T56" fmla="*/ 75 w 145"/>
                <a:gd name="T57" fmla="*/ 85 h 85"/>
                <a:gd name="T58" fmla="*/ 72 w 145"/>
                <a:gd name="T59" fmla="*/ 85 h 85"/>
                <a:gd name="T60" fmla="*/ 61 w 145"/>
                <a:gd name="T61" fmla="*/ 84 h 85"/>
                <a:gd name="T62" fmla="*/ 51 w 145"/>
                <a:gd name="T63" fmla="*/ 84 h 85"/>
                <a:gd name="T64" fmla="*/ 39 w 145"/>
                <a:gd name="T65" fmla="*/ 79 h 85"/>
                <a:gd name="T66" fmla="*/ 34 w 145"/>
                <a:gd name="T67" fmla="*/ 77 h 85"/>
                <a:gd name="T68" fmla="*/ 27 w 145"/>
                <a:gd name="T69" fmla="*/ 75 h 85"/>
                <a:gd name="T70" fmla="*/ 26 w 145"/>
                <a:gd name="T71" fmla="*/ 72 h 85"/>
                <a:gd name="T72" fmla="*/ 20 w 145"/>
                <a:gd name="T73" fmla="*/ 72 h 85"/>
                <a:gd name="T74" fmla="*/ 15 w 145"/>
                <a:gd name="T75" fmla="*/ 68 h 85"/>
                <a:gd name="T76" fmla="*/ 10 w 145"/>
                <a:gd name="T77" fmla="*/ 63 h 85"/>
                <a:gd name="T78" fmla="*/ 5 w 145"/>
                <a:gd name="T79" fmla="*/ 55 h 85"/>
                <a:gd name="T80" fmla="*/ 2 w 145"/>
                <a:gd name="T81" fmla="*/ 50 h 85"/>
                <a:gd name="T82" fmla="*/ 0 w 145"/>
                <a:gd name="T83" fmla="*/ 43 h 85"/>
                <a:gd name="T84" fmla="*/ 0 w 145"/>
                <a:gd name="T85" fmla="*/ 38 h 85"/>
                <a:gd name="T86" fmla="*/ 2 w 145"/>
                <a:gd name="T87" fmla="*/ 33 h 85"/>
                <a:gd name="T88" fmla="*/ 7 w 145"/>
                <a:gd name="T89" fmla="*/ 24 h 85"/>
                <a:gd name="T90" fmla="*/ 12 w 145"/>
                <a:gd name="T91" fmla="*/ 19 h 85"/>
                <a:gd name="T92" fmla="*/ 17 w 145"/>
                <a:gd name="T93" fmla="*/ 14 h 85"/>
                <a:gd name="T94" fmla="*/ 24 w 145"/>
                <a:gd name="T95" fmla="*/ 10 h 85"/>
                <a:gd name="T96" fmla="*/ 27 w 145"/>
                <a:gd name="T97" fmla="*/ 9 h 85"/>
                <a:gd name="T98" fmla="*/ 34 w 145"/>
                <a:gd name="T99" fmla="*/ 5 h 8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5"/>
                <a:gd name="T151" fmla="*/ 0 h 85"/>
                <a:gd name="T152" fmla="*/ 145 w 145"/>
                <a:gd name="T153" fmla="*/ 85 h 8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5" h="85">
                  <a:moveTo>
                    <a:pt x="41" y="4"/>
                  </a:moveTo>
                  <a:lnTo>
                    <a:pt x="48" y="2"/>
                  </a:lnTo>
                  <a:lnTo>
                    <a:pt x="49" y="2"/>
                  </a:lnTo>
                  <a:lnTo>
                    <a:pt x="55" y="2"/>
                  </a:lnTo>
                  <a:lnTo>
                    <a:pt x="58" y="0"/>
                  </a:lnTo>
                  <a:lnTo>
                    <a:pt x="60" y="2"/>
                  </a:lnTo>
                  <a:lnTo>
                    <a:pt x="63" y="2"/>
                  </a:lnTo>
                  <a:lnTo>
                    <a:pt x="65" y="0"/>
                  </a:lnTo>
                  <a:lnTo>
                    <a:pt x="66" y="0"/>
                  </a:lnTo>
                  <a:lnTo>
                    <a:pt x="68" y="0"/>
                  </a:lnTo>
                  <a:lnTo>
                    <a:pt x="70" y="0"/>
                  </a:lnTo>
                  <a:lnTo>
                    <a:pt x="72" y="0"/>
                  </a:lnTo>
                  <a:lnTo>
                    <a:pt x="73" y="0"/>
                  </a:lnTo>
                  <a:lnTo>
                    <a:pt x="75" y="0"/>
                  </a:lnTo>
                  <a:lnTo>
                    <a:pt x="78" y="2"/>
                  </a:lnTo>
                  <a:lnTo>
                    <a:pt x="80" y="2"/>
                  </a:lnTo>
                  <a:lnTo>
                    <a:pt x="80" y="0"/>
                  </a:lnTo>
                  <a:lnTo>
                    <a:pt x="85" y="2"/>
                  </a:lnTo>
                  <a:lnTo>
                    <a:pt x="90" y="2"/>
                  </a:lnTo>
                  <a:lnTo>
                    <a:pt x="92" y="2"/>
                  </a:lnTo>
                  <a:lnTo>
                    <a:pt x="95" y="4"/>
                  </a:lnTo>
                  <a:lnTo>
                    <a:pt x="106" y="5"/>
                  </a:lnTo>
                  <a:lnTo>
                    <a:pt x="109" y="7"/>
                  </a:lnTo>
                  <a:lnTo>
                    <a:pt x="112" y="7"/>
                  </a:lnTo>
                  <a:lnTo>
                    <a:pt x="114" y="9"/>
                  </a:lnTo>
                  <a:lnTo>
                    <a:pt x="116" y="9"/>
                  </a:lnTo>
                  <a:lnTo>
                    <a:pt x="118" y="9"/>
                  </a:lnTo>
                  <a:lnTo>
                    <a:pt x="118" y="10"/>
                  </a:lnTo>
                  <a:lnTo>
                    <a:pt x="119" y="12"/>
                  </a:lnTo>
                  <a:lnTo>
                    <a:pt x="121" y="12"/>
                  </a:lnTo>
                  <a:lnTo>
                    <a:pt x="123" y="14"/>
                  </a:lnTo>
                  <a:lnTo>
                    <a:pt x="124" y="14"/>
                  </a:lnTo>
                  <a:lnTo>
                    <a:pt x="126" y="15"/>
                  </a:lnTo>
                  <a:lnTo>
                    <a:pt x="128" y="15"/>
                  </a:lnTo>
                  <a:lnTo>
                    <a:pt x="130" y="17"/>
                  </a:lnTo>
                  <a:lnTo>
                    <a:pt x="131" y="17"/>
                  </a:lnTo>
                  <a:lnTo>
                    <a:pt x="131" y="19"/>
                  </a:lnTo>
                  <a:lnTo>
                    <a:pt x="133" y="21"/>
                  </a:lnTo>
                  <a:lnTo>
                    <a:pt x="136" y="21"/>
                  </a:lnTo>
                  <a:lnTo>
                    <a:pt x="138" y="26"/>
                  </a:lnTo>
                  <a:lnTo>
                    <a:pt x="141" y="29"/>
                  </a:lnTo>
                  <a:lnTo>
                    <a:pt x="141" y="31"/>
                  </a:lnTo>
                  <a:lnTo>
                    <a:pt x="143" y="33"/>
                  </a:lnTo>
                  <a:lnTo>
                    <a:pt x="143" y="34"/>
                  </a:lnTo>
                  <a:lnTo>
                    <a:pt x="145" y="36"/>
                  </a:lnTo>
                  <a:lnTo>
                    <a:pt x="145" y="38"/>
                  </a:lnTo>
                  <a:lnTo>
                    <a:pt x="145" y="39"/>
                  </a:lnTo>
                  <a:lnTo>
                    <a:pt x="145" y="41"/>
                  </a:lnTo>
                  <a:lnTo>
                    <a:pt x="145" y="43"/>
                  </a:lnTo>
                  <a:lnTo>
                    <a:pt x="145" y="44"/>
                  </a:lnTo>
                  <a:lnTo>
                    <a:pt x="145" y="46"/>
                  </a:lnTo>
                  <a:lnTo>
                    <a:pt x="145" y="48"/>
                  </a:lnTo>
                  <a:lnTo>
                    <a:pt x="145" y="50"/>
                  </a:lnTo>
                  <a:lnTo>
                    <a:pt x="145" y="51"/>
                  </a:lnTo>
                  <a:lnTo>
                    <a:pt x="145" y="53"/>
                  </a:lnTo>
                  <a:lnTo>
                    <a:pt x="141" y="60"/>
                  </a:lnTo>
                  <a:lnTo>
                    <a:pt x="141" y="62"/>
                  </a:lnTo>
                  <a:lnTo>
                    <a:pt x="140" y="62"/>
                  </a:lnTo>
                  <a:lnTo>
                    <a:pt x="138" y="65"/>
                  </a:lnTo>
                  <a:lnTo>
                    <a:pt x="136" y="67"/>
                  </a:lnTo>
                  <a:lnTo>
                    <a:pt x="135" y="67"/>
                  </a:lnTo>
                  <a:lnTo>
                    <a:pt x="133" y="67"/>
                  </a:lnTo>
                  <a:lnTo>
                    <a:pt x="131" y="68"/>
                  </a:lnTo>
                  <a:lnTo>
                    <a:pt x="131" y="70"/>
                  </a:lnTo>
                  <a:lnTo>
                    <a:pt x="130" y="72"/>
                  </a:lnTo>
                  <a:lnTo>
                    <a:pt x="128" y="72"/>
                  </a:lnTo>
                  <a:lnTo>
                    <a:pt x="126" y="72"/>
                  </a:lnTo>
                  <a:lnTo>
                    <a:pt x="124" y="72"/>
                  </a:lnTo>
                  <a:lnTo>
                    <a:pt x="124" y="73"/>
                  </a:lnTo>
                  <a:lnTo>
                    <a:pt x="123" y="75"/>
                  </a:lnTo>
                  <a:lnTo>
                    <a:pt x="121" y="75"/>
                  </a:lnTo>
                  <a:lnTo>
                    <a:pt x="121" y="77"/>
                  </a:lnTo>
                  <a:lnTo>
                    <a:pt x="118" y="77"/>
                  </a:lnTo>
                  <a:lnTo>
                    <a:pt x="112" y="79"/>
                  </a:lnTo>
                  <a:lnTo>
                    <a:pt x="106" y="80"/>
                  </a:lnTo>
                  <a:lnTo>
                    <a:pt x="97" y="84"/>
                  </a:lnTo>
                  <a:lnTo>
                    <a:pt x="95" y="84"/>
                  </a:lnTo>
                  <a:lnTo>
                    <a:pt x="92" y="84"/>
                  </a:lnTo>
                  <a:lnTo>
                    <a:pt x="90" y="84"/>
                  </a:lnTo>
                  <a:lnTo>
                    <a:pt x="87" y="84"/>
                  </a:lnTo>
                  <a:lnTo>
                    <a:pt x="85" y="84"/>
                  </a:lnTo>
                  <a:lnTo>
                    <a:pt x="84" y="84"/>
                  </a:lnTo>
                  <a:lnTo>
                    <a:pt x="82" y="85"/>
                  </a:lnTo>
                  <a:lnTo>
                    <a:pt x="80" y="84"/>
                  </a:lnTo>
                  <a:lnTo>
                    <a:pt x="78" y="85"/>
                  </a:lnTo>
                  <a:lnTo>
                    <a:pt x="77" y="85"/>
                  </a:lnTo>
                  <a:lnTo>
                    <a:pt x="75" y="85"/>
                  </a:lnTo>
                  <a:lnTo>
                    <a:pt x="73" y="85"/>
                  </a:lnTo>
                  <a:lnTo>
                    <a:pt x="72" y="84"/>
                  </a:lnTo>
                  <a:lnTo>
                    <a:pt x="72" y="85"/>
                  </a:lnTo>
                  <a:lnTo>
                    <a:pt x="68" y="84"/>
                  </a:lnTo>
                  <a:lnTo>
                    <a:pt x="66" y="84"/>
                  </a:lnTo>
                  <a:lnTo>
                    <a:pt x="61" y="84"/>
                  </a:lnTo>
                  <a:lnTo>
                    <a:pt x="60" y="84"/>
                  </a:lnTo>
                  <a:lnTo>
                    <a:pt x="55" y="84"/>
                  </a:lnTo>
                  <a:lnTo>
                    <a:pt x="51" y="84"/>
                  </a:lnTo>
                  <a:lnTo>
                    <a:pt x="49" y="84"/>
                  </a:lnTo>
                  <a:lnTo>
                    <a:pt x="41" y="80"/>
                  </a:lnTo>
                  <a:lnTo>
                    <a:pt x="39" y="79"/>
                  </a:lnTo>
                  <a:lnTo>
                    <a:pt x="37" y="79"/>
                  </a:lnTo>
                  <a:lnTo>
                    <a:pt x="34" y="79"/>
                  </a:lnTo>
                  <a:lnTo>
                    <a:pt x="34" y="77"/>
                  </a:lnTo>
                  <a:lnTo>
                    <a:pt x="31" y="77"/>
                  </a:lnTo>
                  <a:lnTo>
                    <a:pt x="29" y="75"/>
                  </a:lnTo>
                  <a:lnTo>
                    <a:pt x="27" y="75"/>
                  </a:lnTo>
                  <a:lnTo>
                    <a:pt x="26" y="75"/>
                  </a:lnTo>
                  <a:lnTo>
                    <a:pt x="26" y="73"/>
                  </a:lnTo>
                  <a:lnTo>
                    <a:pt x="26" y="72"/>
                  </a:lnTo>
                  <a:lnTo>
                    <a:pt x="24" y="72"/>
                  </a:lnTo>
                  <a:lnTo>
                    <a:pt x="22" y="72"/>
                  </a:lnTo>
                  <a:lnTo>
                    <a:pt x="20" y="72"/>
                  </a:lnTo>
                  <a:lnTo>
                    <a:pt x="19" y="68"/>
                  </a:lnTo>
                  <a:lnTo>
                    <a:pt x="17" y="68"/>
                  </a:lnTo>
                  <a:lnTo>
                    <a:pt x="15" y="68"/>
                  </a:lnTo>
                  <a:lnTo>
                    <a:pt x="15" y="67"/>
                  </a:lnTo>
                  <a:lnTo>
                    <a:pt x="12" y="65"/>
                  </a:lnTo>
                  <a:lnTo>
                    <a:pt x="10" y="63"/>
                  </a:lnTo>
                  <a:lnTo>
                    <a:pt x="7" y="60"/>
                  </a:lnTo>
                  <a:lnTo>
                    <a:pt x="5" y="56"/>
                  </a:lnTo>
                  <a:lnTo>
                    <a:pt x="5" y="55"/>
                  </a:lnTo>
                  <a:lnTo>
                    <a:pt x="2" y="53"/>
                  </a:lnTo>
                  <a:lnTo>
                    <a:pt x="3" y="51"/>
                  </a:lnTo>
                  <a:lnTo>
                    <a:pt x="2" y="50"/>
                  </a:lnTo>
                  <a:lnTo>
                    <a:pt x="0" y="48"/>
                  </a:lnTo>
                  <a:lnTo>
                    <a:pt x="0" y="44"/>
                  </a:lnTo>
                  <a:lnTo>
                    <a:pt x="0" y="43"/>
                  </a:lnTo>
                  <a:lnTo>
                    <a:pt x="0" y="41"/>
                  </a:lnTo>
                  <a:lnTo>
                    <a:pt x="0" y="39"/>
                  </a:lnTo>
                  <a:lnTo>
                    <a:pt x="0" y="38"/>
                  </a:lnTo>
                  <a:lnTo>
                    <a:pt x="0" y="36"/>
                  </a:lnTo>
                  <a:lnTo>
                    <a:pt x="2" y="34"/>
                  </a:lnTo>
                  <a:lnTo>
                    <a:pt x="2" y="33"/>
                  </a:lnTo>
                  <a:lnTo>
                    <a:pt x="5" y="27"/>
                  </a:lnTo>
                  <a:lnTo>
                    <a:pt x="5" y="26"/>
                  </a:lnTo>
                  <a:lnTo>
                    <a:pt x="7" y="24"/>
                  </a:lnTo>
                  <a:lnTo>
                    <a:pt x="8" y="21"/>
                  </a:lnTo>
                  <a:lnTo>
                    <a:pt x="10" y="19"/>
                  </a:lnTo>
                  <a:lnTo>
                    <a:pt x="12" y="19"/>
                  </a:lnTo>
                  <a:lnTo>
                    <a:pt x="14" y="17"/>
                  </a:lnTo>
                  <a:lnTo>
                    <a:pt x="15" y="15"/>
                  </a:lnTo>
                  <a:lnTo>
                    <a:pt x="17" y="14"/>
                  </a:lnTo>
                  <a:lnTo>
                    <a:pt x="19" y="14"/>
                  </a:lnTo>
                  <a:lnTo>
                    <a:pt x="22" y="12"/>
                  </a:lnTo>
                  <a:lnTo>
                    <a:pt x="24" y="10"/>
                  </a:lnTo>
                  <a:lnTo>
                    <a:pt x="26" y="10"/>
                  </a:lnTo>
                  <a:lnTo>
                    <a:pt x="26" y="9"/>
                  </a:lnTo>
                  <a:lnTo>
                    <a:pt x="27" y="9"/>
                  </a:lnTo>
                  <a:lnTo>
                    <a:pt x="29" y="7"/>
                  </a:lnTo>
                  <a:lnTo>
                    <a:pt x="34" y="7"/>
                  </a:lnTo>
                  <a:lnTo>
                    <a:pt x="34" y="5"/>
                  </a:lnTo>
                  <a:lnTo>
                    <a:pt x="41" y="4"/>
                  </a:lnTo>
                  <a:close/>
                </a:path>
              </a:pathLst>
            </a:custGeom>
            <a:solidFill>
              <a:srgbClr val="808080"/>
            </a:solidFill>
            <a:ln w="9525">
              <a:noFill/>
              <a:round/>
              <a:headEnd/>
              <a:tailEnd/>
            </a:ln>
          </p:spPr>
          <p:txBody>
            <a:bodyPr/>
            <a:lstStyle/>
            <a:p>
              <a:endParaRPr lang="en-US"/>
            </a:p>
          </p:txBody>
        </p:sp>
        <p:sp>
          <p:nvSpPr>
            <p:cNvPr id="734" name="Freeform 2905"/>
            <p:cNvSpPr>
              <a:spLocks/>
            </p:cNvSpPr>
            <p:nvPr/>
          </p:nvSpPr>
          <p:spPr bwMode="auto">
            <a:xfrm>
              <a:off x="2475" y="3258"/>
              <a:ext cx="145" cy="85"/>
            </a:xfrm>
            <a:custGeom>
              <a:avLst/>
              <a:gdLst>
                <a:gd name="T0" fmla="*/ 49 w 145"/>
                <a:gd name="T1" fmla="*/ 1 h 85"/>
                <a:gd name="T2" fmla="*/ 59 w 145"/>
                <a:gd name="T3" fmla="*/ 0 h 85"/>
                <a:gd name="T4" fmla="*/ 65 w 145"/>
                <a:gd name="T5" fmla="*/ 0 h 85"/>
                <a:gd name="T6" fmla="*/ 70 w 145"/>
                <a:gd name="T7" fmla="*/ 0 h 85"/>
                <a:gd name="T8" fmla="*/ 75 w 145"/>
                <a:gd name="T9" fmla="*/ 0 h 85"/>
                <a:gd name="T10" fmla="*/ 82 w 145"/>
                <a:gd name="T11" fmla="*/ 0 h 85"/>
                <a:gd name="T12" fmla="*/ 90 w 145"/>
                <a:gd name="T13" fmla="*/ 1 h 85"/>
                <a:gd name="T14" fmla="*/ 105 w 145"/>
                <a:gd name="T15" fmla="*/ 5 h 85"/>
                <a:gd name="T16" fmla="*/ 112 w 145"/>
                <a:gd name="T17" fmla="*/ 7 h 85"/>
                <a:gd name="T18" fmla="*/ 117 w 145"/>
                <a:gd name="T19" fmla="*/ 8 h 85"/>
                <a:gd name="T20" fmla="*/ 121 w 145"/>
                <a:gd name="T21" fmla="*/ 10 h 85"/>
                <a:gd name="T22" fmla="*/ 126 w 145"/>
                <a:gd name="T23" fmla="*/ 13 h 85"/>
                <a:gd name="T24" fmla="*/ 129 w 145"/>
                <a:gd name="T25" fmla="*/ 17 h 85"/>
                <a:gd name="T26" fmla="*/ 133 w 145"/>
                <a:gd name="T27" fmla="*/ 20 h 85"/>
                <a:gd name="T28" fmla="*/ 141 w 145"/>
                <a:gd name="T29" fmla="*/ 29 h 85"/>
                <a:gd name="T30" fmla="*/ 143 w 145"/>
                <a:gd name="T31" fmla="*/ 34 h 85"/>
                <a:gd name="T32" fmla="*/ 145 w 145"/>
                <a:gd name="T33" fmla="*/ 37 h 85"/>
                <a:gd name="T34" fmla="*/ 145 w 145"/>
                <a:gd name="T35" fmla="*/ 42 h 85"/>
                <a:gd name="T36" fmla="*/ 145 w 145"/>
                <a:gd name="T37" fmla="*/ 48 h 85"/>
                <a:gd name="T38" fmla="*/ 141 w 145"/>
                <a:gd name="T39" fmla="*/ 58 h 85"/>
                <a:gd name="T40" fmla="*/ 138 w 145"/>
                <a:gd name="T41" fmla="*/ 65 h 85"/>
                <a:gd name="T42" fmla="*/ 133 w 145"/>
                <a:gd name="T43" fmla="*/ 66 h 85"/>
                <a:gd name="T44" fmla="*/ 129 w 145"/>
                <a:gd name="T45" fmla="*/ 70 h 85"/>
                <a:gd name="T46" fmla="*/ 126 w 145"/>
                <a:gd name="T47" fmla="*/ 73 h 85"/>
                <a:gd name="T48" fmla="*/ 121 w 145"/>
                <a:gd name="T49" fmla="*/ 76 h 85"/>
                <a:gd name="T50" fmla="*/ 105 w 145"/>
                <a:gd name="T51" fmla="*/ 80 h 85"/>
                <a:gd name="T52" fmla="*/ 92 w 145"/>
                <a:gd name="T53" fmla="*/ 83 h 85"/>
                <a:gd name="T54" fmla="*/ 83 w 145"/>
                <a:gd name="T55" fmla="*/ 83 h 85"/>
                <a:gd name="T56" fmla="*/ 78 w 145"/>
                <a:gd name="T57" fmla="*/ 85 h 85"/>
                <a:gd name="T58" fmla="*/ 73 w 145"/>
                <a:gd name="T59" fmla="*/ 85 h 85"/>
                <a:gd name="T60" fmla="*/ 68 w 145"/>
                <a:gd name="T61" fmla="*/ 83 h 85"/>
                <a:gd name="T62" fmla="*/ 54 w 145"/>
                <a:gd name="T63" fmla="*/ 83 h 85"/>
                <a:gd name="T64" fmla="*/ 42 w 145"/>
                <a:gd name="T65" fmla="*/ 80 h 85"/>
                <a:gd name="T66" fmla="*/ 37 w 145"/>
                <a:gd name="T67" fmla="*/ 78 h 85"/>
                <a:gd name="T68" fmla="*/ 30 w 145"/>
                <a:gd name="T69" fmla="*/ 76 h 85"/>
                <a:gd name="T70" fmla="*/ 25 w 145"/>
                <a:gd name="T71" fmla="*/ 75 h 85"/>
                <a:gd name="T72" fmla="*/ 24 w 145"/>
                <a:gd name="T73" fmla="*/ 71 h 85"/>
                <a:gd name="T74" fmla="*/ 20 w 145"/>
                <a:gd name="T75" fmla="*/ 70 h 85"/>
                <a:gd name="T76" fmla="*/ 15 w 145"/>
                <a:gd name="T77" fmla="*/ 66 h 85"/>
                <a:gd name="T78" fmla="*/ 7 w 145"/>
                <a:gd name="T79" fmla="*/ 59 h 85"/>
                <a:gd name="T80" fmla="*/ 1 w 145"/>
                <a:gd name="T81" fmla="*/ 53 h 85"/>
                <a:gd name="T82" fmla="*/ 1 w 145"/>
                <a:gd name="T83" fmla="*/ 48 h 85"/>
                <a:gd name="T84" fmla="*/ 0 w 145"/>
                <a:gd name="T85" fmla="*/ 44 h 85"/>
                <a:gd name="T86" fmla="*/ 0 w 145"/>
                <a:gd name="T87" fmla="*/ 39 h 85"/>
                <a:gd name="T88" fmla="*/ 0 w 145"/>
                <a:gd name="T89" fmla="*/ 34 h 85"/>
                <a:gd name="T90" fmla="*/ 5 w 145"/>
                <a:gd name="T91" fmla="*/ 27 h 85"/>
                <a:gd name="T92" fmla="*/ 8 w 145"/>
                <a:gd name="T93" fmla="*/ 20 h 85"/>
                <a:gd name="T94" fmla="*/ 12 w 145"/>
                <a:gd name="T95" fmla="*/ 19 h 85"/>
                <a:gd name="T96" fmla="*/ 17 w 145"/>
                <a:gd name="T97" fmla="*/ 15 h 85"/>
                <a:gd name="T98" fmla="*/ 22 w 145"/>
                <a:gd name="T99" fmla="*/ 12 h 85"/>
                <a:gd name="T100" fmla="*/ 25 w 145"/>
                <a:gd name="T101" fmla="*/ 10 h 85"/>
                <a:gd name="T102" fmla="*/ 29 w 145"/>
                <a:gd name="T103" fmla="*/ 7 h 85"/>
                <a:gd name="T104" fmla="*/ 42 w 145"/>
                <a:gd name="T105" fmla="*/ 3 h 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5"/>
                <a:gd name="T160" fmla="*/ 0 h 85"/>
                <a:gd name="T161" fmla="*/ 145 w 145"/>
                <a:gd name="T162" fmla="*/ 85 h 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5" h="85">
                  <a:moveTo>
                    <a:pt x="42" y="3"/>
                  </a:moveTo>
                  <a:lnTo>
                    <a:pt x="47" y="1"/>
                  </a:lnTo>
                  <a:lnTo>
                    <a:pt x="49" y="1"/>
                  </a:lnTo>
                  <a:lnTo>
                    <a:pt x="54" y="0"/>
                  </a:lnTo>
                  <a:lnTo>
                    <a:pt x="58" y="0"/>
                  </a:lnTo>
                  <a:lnTo>
                    <a:pt x="59" y="0"/>
                  </a:lnTo>
                  <a:lnTo>
                    <a:pt x="61" y="0"/>
                  </a:lnTo>
                  <a:lnTo>
                    <a:pt x="63" y="0"/>
                  </a:lnTo>
                  <a:lnTo>
                    <a:pt x="65" y="0"/>
                  </a:lnTo>
                  <a:lnTo>
                    <a:pt x="66" y="0"/>
                  </a:lnTo>
                  <a:lnTo>
                    <a:pt x="68" y="0"/>
                  </a:lnTo>
                  <a:lnTo>
                    <a:pt x="70" y="0"/>
                  </a:lnTo>
                  <a:lnTo>
                    <a:pt x="71" y="0"/>
                  </a:lnTo>
                  <a:lnTo>
                    <a:pt x="73" y="0"/>
                  </a:lnTo>
                  <a:lnTo>
                    <a:pt x="75" y="0"/>
                  </a:lnTo>
                  <a:lnTo>
                    <a:pt x="78" y="0"/>
                  </a:lnTo>
                  <a:lnTo>
                    <a:pt x="80" y="0"/>
                  </a:lnTo>
                  <a:lnTo>
                    <a:pt x="82" y="0"/>
                  </a:lnTo>
                  <a:lnTo>
                    <a:pt x="85" y="0"/>
                  </a:lnTo>
                  <a:lnTo>
                    <a:pt x="87" y="0"/>
                  </a:lnTo>
                  <a:lnTo>
                    <a:pt x="90" y="1"/>
                  </a:lnTo>
                  <a:lnTo>
                    <a:pt x="92" y="1"/>
                  </a:lnTo>
                  <a:lnTo>
                    <a:pt x="95" y="1"/>
                  </a:lnTo>
                  <a:lnTo>
                    <a:pt x="105" y="5"/>
                  </a:lnTo>
                  <a:lnTo>
                    <a:pt x="107" y="5"/>
                  </a:lnTo>
                  <a:lnTo>
                    <a:pt x="109" y="7"/>
                  </a:lnTo>
                  <a:lnTo>
                    <a:pt x="112" y="7"/>
                  </a:lnTo>
                  <a:lnTo>
                    <a:pt x="114" y="8"/>
                  </a:lnTo>
                  <a:lnTo>
                    <a:pt x="116" y="8"/>
                  </a:lnTo>
                  <a:lnTo>
                    <a:pt x="117" y="8"/>
                  </a:lnTo>
                  <a:lnTo>
                    <a:pt x="117" y="10"/>
                  </a:lnTo>
                  <a:lnTo>
                    <a:pt x="119" y="10"/>
                  </a:lnTo>
                  <a:lnTo>
                    <a:pt x="121" y="10"/>
                  </a:lnTo>
                  <a:lnTo>
                    <a:pt x="121" y="12"/>
                  </a:lnTo>
                  <a:lnTo>
                    <a:pt x="122" y="12"/>
                  </a:lnTo>
                  <a:lnTo>
                    <a:pt x="126" y="13"/>
                  </a:lnTo>
                  <a:lnTo>
                    <a:pt x="126" y="15"/>
                  </a:lnTo>
                  <a:lnTo>
                    <a:pt x="128" y="15"/>
                  </a:lnTo>
                  <a:lnTo>
                    <a:pt x="129" y="17"/>
                  </a:lnTo>
                  <a:lnTo>
                    <a:pt x="131" y="17"/>
                  </a:lnTo>
                  <a:lnTo>
                    <a:pt x="133" y="19"/>
                  </a:lnTo>
                  <a:lnTo>
                    <a:pt x="133" y="20"/>
                  </a:lnTo>
                  <a:lnTo>
                    <a:pt x="136" y="20"/>
                  </a:lnTo>
                  <a:lnTo>
                    <a:pt x="138" y="25"/>
                  </a:lnTo>
                  <a:lnTo>
                    <a:pt x="141" y="29"/>
                  </a:lnTo>
                  <a:lnTo>
                    <a:pt x="141" y="30"/>
                  </a:lnTo>
                  <a:lnTo>
                    <a:pt x="143" y="32"/>
                  </a:lnTo>
                  <a:lnTo>
                    <a:pt x="143" y="34"/>
                  </a:lnTo>
                  <a:lnTo>
                    <a:pt x="145" y="34"/>
                  </a:lnTo>
                  <a:lnTo>
                    <a:pt x="145" y="36"/>
                  </a:lnTo>
                  <a:lnTo>
                    <a:pt x="145" y="37"/>
                  </a:lnTo>
                  <a:lnTo>
                    <a:pt x="145" y="39"/>
                  </a:lnTo>
                  <a:lnTo>
                    <a:pt x="145" y="41"/>
                  </a:lnTo>
                  <a:lnTo>
                    <a:pt x="145" y="42"/>
                  </a:lnTo>
                  <a:lnTo>
                    <a:pt x="145" y="44"/>
                  </a:lnTo>
                  <a:lnTo>
                    <a:pt x="145" y="46"/>
                  </a:lnTo>
                  <a:lnTo>
                    <a:pt x="145" y="48"/>
                  </a:lnTo>
                  <a:lnTo>
                    <a:pt x="145" y="51"/>
                  </a:lnTo>
                  <a:lnTo>
                    <a:pt x="145" y="53"/>
                  </a:lnTo>
                  <a:lnTo>
                    <a:pt x="141" y="58"/>
                  </a:lnTo>
                  <a:lnTo>
                    <a:pt x="141" y="59"/>
                  </a:lnTo>
                  <a:lnTo>
                    <a:pt x="140" y="61"/>
                  </a:lnTo>
                  <a:lnTo>
                    <a:pt x="138" y="65"/>
                  </a:lnTo>
                  <a:lnTo>
                    <a:pt x="136" y="65"/>
                  </a:lnTo>
                  <a:lnTo>
                    <a:pt x="134" y="65"/>
                  </a:lnTo>
                  <a:lnTo>
                    <a:pt x="133" y="66"/>
                  </a:lnTo>
                  <a:lnTo>
                    <a:pt x="133" y="68"/>
                  </a:lnTo>
                  <a:lnTo>
                    <a:pt x="131" y="70"/>
                  </a:lnTo>
                  <a:lnTo>
                    <a:pt x="129" y="70"/>
                  </a:lnTo>
                  <a:lnTo>
                    <a:pt x="128" y="71"/>
                  </a:lnTo>
                  <a:lnTo>
                    <a:pt x="126" y="71"/>
                  </a:lnTo>
                  <a:lnTo>
                    <a:pt x="126" y="73"/>
                  </a:lnTo>
                  <a:lnTo>
                    <a:pt x="122" y="75"/>
                  </a:lnTo>
                  <a:lnTo>
                    <a:pt x="121" y="75"/>
                  </a:lnTo>
                  <a:lnTo>
                    <a:pt x="121" y="76"/>
                  </a:lnTo>
                  <a:lnTo>
                    <a:pt x="117" y="76"/>
                  </a:lnTo>
                  <a:lnTo>
                    <a:pt x="112" y="78"/>
                  </a:lnTo>
                  <a:lnTo>
                    <a:pt x="105" y="80"/>
                  </a:lnTo>
                  <a:lnTo>
                    <a:pt x="97" y="83"/>
                  </a:lnTo>
                  <a:lnTo>
                    <a:pt x="95" y="82"/>
                  </a:lnTo>
                  <a:lnTo>
                    <a:pt x="92" y="83"/>
                  </a:lnTo>
                  <a:lnTo>
                    <a:pt x="90" y="83"/>
                  </a:lnTo>
                  <a:lnTo>
                    <a:pt x="87" y="83"/>
                  </a:lnTo>
                  <a:lnTo>
                    <a:pt x="83" y="83"/>
                  </a:lnTo>
                  <a:lnTo>
                    <a:pt x="82" y="85"/>
                  </a:lnTo>
                  <a:lnTo>
                    <a:pt x="82" y="83"/>
                  </a:lnTo>
                  <a:lnTo>
                    <a:pt x="78" y="85"/>
                  </a:lnTo>
                  <a:lnTo>
                    <a:pt x="76" y="85"/>
                  </a:lnTo>
                  <a:lnTo>
                    <a:pt x="75" y="85"/>
                  </a:lnTo>
                  <a:lnTo>
                    <a:pt x="73" y="85"/>
                  </a:lnTo>
                  <a:lnTo>
                    <a:pt x="71" y="83"/>
                  </a:lnTo>
                  <a:lnTo>
                    <a:pt x="71" y="85"/>
                  </a:lnTo>
                  <a:lnTo>
                    <a:pt x="68" y="83"/>
                  </a:lnTo>
                  <a:lnTo>
                    <a:pt x="66" y="83"/>
                  </a:lnTo>
                  <a:lnTo>
                    <a:pt x="61" y="83"/>
                  </a:lnTo>
                  <a:lnTo>
                    <a:pt x="54" y="83"/>
                  </a:lnTo>
                  <a:lnTo>
                    <a:pt x="51" y="82"/>
                  </a:lnTo>
                  <a:lnTo>
                    <a:pt x="49" y="82"/>
                  </a:lnTo>
                  <a:lnTo>
                    <a:pt x="42" y="80"/>
                  </a:lnTo>
                  <a:lnTo>
                    <a:pt x="41" y="80"/>
                  </a:lnTo>
                  <a:lnTo>
                    <a:pt x="39" y="78"/>
                  </a:lnTo>
                  <a:lnTo>
                    <a:pt x="37" y="78"/>
                  </a:lnTo>
                  <a:lnTo>
                    <a:pt x="36" y="76"/>
                  </a:lnTo>
                  <a:lnTo>
                    <a:pt x="34" y="76"/>
                  </a:lnTo>
                  <a:lnTo>
                    <a:pt x="30" y="76"/>
                  </a:lnTo>
                  <a:lnTo>
                    <a:pt x="29" y="75"/>
                  </a:lnTo>
                  <a:lnTo>
                    <a:pt x="27" y="75"/>
                  </a:lnTo>
                  <a:lnTo>
                    <a:pt x="25" y="75"/>
                  </a:lnTo>
                  <a:lnTo>
                    <a:pt x="25" y="73"/>
                  </a:lnTo>
                  <a:lnTo>
                    <a:pt x="25" y="71"/>
                  </a:lnTo>
                  <a:lnTo>
                    <a:pt x="24" y="71"/>
                  </a:lnTo>
                  <a:lnTo>
                    <a:pt x="22" y="71"/>
                  </a:lnTo>
                  <a:lnTo>
                    <a:pt x="22" y="70"/>
                  </a:lnTo>
                  <a:lnTo>
                    <a:pt x="20" y="70"/>
                  </a:lnTo>
                  <a:lnTo>
                    <a:pt x="18" y="68"/>
                  </a:lnTo>
                  <a:lnTo>
                    <a:pt x="17" y="68"/>
                  </a:lnTo>
                  <a:lnTo>
                    <a:pt x="15" y="66"/>
                  </a:lnTo>
                  <a:lnTo>
                    <a:pt x="12" y="65"/>
                  </a:lnTo>
                  <a:lnTo>
                    <a:pt x="10" y="63"/>
                  </a:lnTo>
                  <a:lnTo>
                    <a:pt x="7" y="59"/>
                  </a:lnTo>
                  <a:lnTo>
                    <a:pt x="5" y="56"/>
                  </a:lnTo>
                  <a:lnTo>
                    <a:pt x="5" y="54"/>
                  </a:lnTo>
                  <a:lnTo>
                    <a:pt x="1" y="53"/>
                  </a:lnTo>
                  <a:lnTo>
                    <a:pt x="3" y="51"/>
                  </a:lnTo>
                  <a:lnTo>
                    <a:pt x="1" y="49"/>
                  </a:lnTo>
                  <a:lnTo>
                    <a:pt x="1" y="48"/>
                  </a:lnTo>
                  <a:lnTo>
                    <a:pt x="0" y="48"/>
                  </a:lnTo>
                  <a:lnTo>
                    <a:pt x="0" y="46"/>
                  </a:lnTo>
                  <a:lnTo>
                    <a:pt x="0" y="44"/>
                  </a:lnTo>
                  <a:lnTo>
                    <a:pt x="0" y="42"/>
                  </a:lnTo>
                  <a:lnTo>
                    <a:pt x="0" y="41"/>
                  </a:lnTo>
                  <a:lnTo>
                    <a:pt x="0" y="39"/>
                  </a:lnTo>
                  <a:lnTo>
                    <a:pt x="0" y="37"/>
                  </a:lnTo>
                  <a:lnTo>
                    <a:pt x="0" y="36"/>
                  </a:lnTo>
                  <a:lnTo>
                    <a:pt x="0" y="34"/>
                  </a:lnTo>
                  <a:lnTo>
                    <a:pt x="1" y="34"/>
                  </a:lnTo>
                  <a:lnTo>
                    <a:pt x="1" y="32"/>
                  </a:lnTo>
                  <a:lnTo>
                    <a:pt x="5" y="27"/>
                  </a:lnTo>
                  <a:lnTo>
                    <a:pt x="5" y="24"/>
                  </a:lnTo>
                  <a:lnTo>
                    <a:pt x="7" y="24"/>
                  </a:lnTo>
                  <a:lnTo>
                    <a:pt x="8" y="20"/>
                  </a:lnTo>
                  <a:lnTo>
                    <a:pt x="10" y="20"/>
                  </a:lnTo>
                  <a:lnTo>
                    <a:pt x="10" y="19"/>
                  </a:lnTo>
                  <a:lnTo>
                    <a:pt x="12" y="19"/>
                  </a:lnTo>
                  <a:lnTo>
                    <a:pt x="13" y="17"/>
                  </a:lnTo>
                  <a:lnTo>
                    <a:pt x="15" y="15"/>
                  </a:lnTo>
                  <a:lnTo>
                    <a:pt x="17" y="15"/>
                  </a:lnTo>
                  <a:lnTo>
                    <a:pt x="17" y="13"/>
                  </a:lnTo>
                  <a:lnTo>
                    <a:pt x="18" y="12"/>
                  </a:lnTo>
                  <a:lnTo>
                    <a:pt x="22" y="12"/>
                  </a:lnTo>
                  <a:lnTo>
                    <a:pt x="22" y="10"/>
                  </a:lnTo>
                  <a:lnTo>
                    <a:pt x="24" y="10"/>
                  </a:lnTo>
                  <a:lnTo>
                    <a:pt x="25" y="10"/>
                  </a:lnTo>
                  <a:lnTo>
                    <a:pt x="25" y="8"/>
                  </a:lnTo>
                  <a:lnTo>
                    <a:pt x="27" y="8"/>
                  </a:lnTo>
                  <a:lnTo>
                    <a:pt x="29" y="7"/>
                  </a:lnTo>
                  <a:lnTo>
                    <a:pt x="34" y="7"/>
                  </a:lnTo>
                  <a:lnTo>
                    <a:pt x="34" y="5"/>
                  </a:lnTo>
                  <a:lnTo>
                    <a:pt x="42" y="3"/>
                  </a:lnTo>
                  <a:close/>
                </a:path>
              </a:pathLst>
            </a:custGeom>
            <a:solidFill>
              <a:srgbClr val="808080"/>
            </a:solidFill>
            <a:ln w="9525">
              <a:noFill/>
              <a:round/>
              <a:headEnd/>
              <a:tailEnd/>
            </a:ln>
          </p:spPr>
          <p:txBody>
            <a:bodyPr/>
            <a:lstStyle/>
            <a:p>
              <a:endParaRPr lang="en-US"/>
            </a:p>
          </p:txBody>
        </p:sp>
        <p:sp>
          <p:nvSpPr>
            <p:cNvPr id="735" name="Freeform 2906"/>
            <p:cNvSpPr>
              <a:spLocks/>
            </p:cNvSpPr>
            <p:nvPr/>
          </p:nvSpPr>
          <p:spPr bwMode="auto">
            <a:xfrm>
              <a:off x="2466" y="3265"/>
              <a:ext cx="145" cy="87"/>
            </a:xfrm>
            <a:custGeom>
              <a:avLst/>
              <a:gdLst>
                <a:gd name="T0" fmla="*/ 50 w 145"/>
                <a:gd name="T1" fmla="*/ 3 h 87"/>
                <a:gd name="T2" fmla="*/ 58 w 145"/>
                <a:gd name="T3" fmla="*/ 1 h 87"/>
                <a:gd name="T4" fmla="*/ 63 w 145"/>
                <a:gd name="T5" fmla="*/ 0 h 87"/>
                <a:gd name="T6" fmla="*/ 68 w 145"/>
                <a:gd name="T7" fmla="*/ 0 h 87"/>
                <a:gd name="T8" fmla="*/ 74 w 145"/>
                <a:gd name="T9" fmla="*/ 0 h 87"/>
                <a:gd name="T10" fmla="*/ 80 w 145"/>
                <a:gd name="T11" fmla="*/ 0 h 87"/>
                <a:gd name="T12" fmla="*/ 89 w 145"/>
                <a:gd name="T13" fmla="*/ 3 h 87"/>
                <a:gd name="T14" fmla="*/ 104 w 145"/>
                <a:gd name="T15" fmla="*/ 5 h 87"/>
                <a:gd name="T16" fmla="*/ 109 w 145"/>
                <a:gd name="T17" fmla="*/ 6 h 87"/>
                <a:gd name="T18" fmla="*/ 114 w 145"/>
                <a:gd name="T19" fmla="*/ 10 h 87"/>
                <a:gd name="T20" fmla="*/ 120 w 145"/>
                <a:gd name="T21" fmla="*/ 12 h 87"/>
                <a:gd name="T22" fmla="*/ 125 w 145"/>
                <a:gd name="T23" fmla="*/ 15 h 87"/>
                <a:gd name="T24" fmla="*/ 130 w 145"/>
                <a:gd name="T25" fmla="*/ 18 h 87"/>
                <a:gd name="T26" fmla="*/ 135 w 145"/>
                <a:gd name="T27" fmla="*/ 22 h 87"/>
                <a:gd name="T28" fmla="*/ 143 w 145"/>
                <a:gd name="T29" fmla="*/ 34 h 87"/>
                <a:gd name="T30" fmla="*/ 145 w 145"/>
                <a:gd name="T31" fmla="*/ 41 h 87"/>
                <a:gd name="T32" fmla="*/ 145 w 145"/>
                <a:gd name="T33" fmla="*/ 46 h 87"/>
                <a:gd name="T34" fmla="*/ 145 w 145"/>
                <a:gd name="T35" fmla="*/ 51 h 87"/>
                <a:gd name="T36" fmla="*/ 142 w 145"/>
                <a:gd name="T37" fmla="*/ 59 h 87"/>
                <a:gd name="T38" fmla="*/ 137 w 145"/>
                <a:gd name="T39" fmla="*/ 64 h 87"/>
                <a:gd name="T40" fmla="*/ 131 w 145"/>
                <a:gd name="T41" fmla="*/ 69 h 87"/>
                <a:gd name="T42" fmla="*/ 128 w 145"/>
                <a:gd name="T43" fmla="*/ 73 h 87"/>
                <a:gd name="T44" fmla="*/ 125 w 145"/>
                <a:gd name="T45" fmla="*/ 75 h 87"/>
                <a:gd name="T46" fmla="*/ 118 w 145"/>
                <a:gd name="T47" fmla="*/ 78 h 87"/>
                <a:gd name="T48" fmla="*/ 97 w 145"/>
                <a:gd name="T49" fmla="*/ 85 h 87"/>
                <a:gd name="T50" fmla="*/ 89 w 145"/>
                <a:gd name="T51" fmla="*/ 85 h 87"/>
                <a:gd name="T52" fmla="*/ 84 w 145"/>
                <a:gd name="T53" fmla="*/ 85 h 87"/>
                <a:gd name="T54" fmla="*/ 79 w 145"/>
                <a:gd name="T55" fmla="*/ 87 h 87"/>
                <a:gd name="T56" fmla="*/ 74 w 145"/>
                <a:gd name="T57" fmla="*/ 87 h 87"/>
                <a:gd name="T58" fmla="*/ 68 w 145"/>
                <a:gd name="T59" fmla="*/ 85 h 87"/>
                <a:gd name="T60" fmla="*/ 60 w 145"/>
                <a:gd name="T61" fmla="*/ 85 h 87"/>
                <a:gd name="T62" fmla="*/ 50 w 145"/>
                <a:gd name="T63" fmla="*/ 83 h 87"/>
                <a:gd name="T64" fmla="*/ 38 w 145"/>
                <a:gd name="T65" fmla="*/ 80 h 87"/>
                <a:gd name="T66" fmla="*/ 31 w 145"/>
                <a:gd name="T67" fmla="*/ 78 h 87"/>
                <a:gd name="T68" fmla="*/ 27 w 145"/>
                <a:gd name="T69" fmla="*/ 75 h 87"/>
                <a:gd name="T70" fmla="*/ 24 w 145"/>
                <a:gd name="T71" fmla="*/ 73 h 87"/>
                <a:gd name="T72" fmla="*/ 21 w 145"/>
                <a:gd name="T73" fmla="*/ 71 h 87"/>
                <a:gd name="T74" fmla="*/ 17 w 145"/>
                <a:gd name="T75" fmla="*/ 69 h 87"/>
                <a:gd name="T76" fmla="*/ 12 w 145"/>
                <a:gd name="T77" fmla="*/ 64 h 87"/>
                <a:gd name="T78" fmla="*/ 5 w 145"/>
                <a:gd name="T79" fmla="*/ 56 h 87"/>
                <a:gd name="T80" fmla="*/ 2 w 145"/>
                <a:gd name="T81" fmla="*/ 51 h 87"/>
                <a:gd name="T82" fmla="*/ 0 w 145"/>
                <a:gd name="T83" fmla="*/ 46 h 87"/>
                <a:gd name="T84" fmla="*/ 0 w 145"/>
                <a:gd name="T85" fmla="*/ 41 h 87"/>
                <a:gd name="T86" fmla="*/ 0 w 145"/>
                <a:gd name="T87" fmla="*/ 35 h 87"/>
                <a:gd name="T88" fmla="*/ 5 w 145"/>
                <a:gd name="T89" fmla="*/ 25 h 87"/>
                <a:gd name="T90" fmla="*/ 10 w 145"/>
                <a:gd name="T91" fmla="*/ 18 h 87"/>
                <a:gd name="T92" fmla="*/ 14 w 145"/>
                <a:gd name="T93" fmla="*/ 17 h 87"/>
                <a:gd name="T94" fmla="*/ 19 w 145"/>
                <a:gd name="T95" fmla="*/ 13 h 87"/>
                <a:gd name="T96" fmla="*/ 24 w 145"/>
                <a:gd name="T97" fmla="*/ 10 h 87"/>
                <a:gd name="T98" fmla="*/ 29 w 145"/>
                <a:gd name="T99" fmla="*/ 8 h 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5"/>
                <a:gd name="T151" fmla="*/ 0 h 87"/>
                <a:gd name="T152" fmla="*/ 145 w 145"/>
                <a:gd name="T153" fmla="*/ 87 h 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5" h="87">
                  <a:moveTo>
                    <a:pt x="41" y="5"/>
                  </a:moveTo>
                  <a:lnTo>
                    <a:pt x="48" y="3"/>
                  </a:lnTo>
                  <a:lnTo>
                    <a:pt x="50" y="3"/>
                  </a:lnTo>
                  <a:lnTo>
                    <a:pt x="55" y="1"/>
                  </a:lnTo>
                  <a:lnTo>
                    <a:pt x="58" y="0"/>
                  </a:lnTo>
                  <a:lnTo>
                    <a:pt x="58" y="1"/>
                  </a:lnTo>
                  <a:lnTo>
                    <a:pt x="60" y="1"/>
                  </a:lnTo>
                  <a:lnTo>
                    <a:pt x="63" y="1"/>
                  </a:lnTo>
                  <a:lnTo>
                    <a:pt x="63" y="0"/>
                  </a:lnTo>
                  <a:lnTo>
                    <a:pt x="65" y="0"/>
                  </a:lnTo>
                  <a:lnTo>
                    <a:pt x="67" y="0"/>
                  </a:lnTo>
                  <a:lnTo>
                    <a:pt x="68" y="0"/>
                  </a:lnTo>
                  <a:lnTo>
                    <a:pt x="70" y="0"/>
                  </a:lnTo>
                  <a:lnTo>
                    <a:pt x="72" y="0"/>
                  </a:lnTo>
                  <a:lnTo>
                    <a:pt x="74" y="0"/>
                  </a:lnTo>
                  <a:lnTo>
                    <a:pt x="75" y="0"/>
                  </a:lnTo>
                  <a:lnTo>
                    <a:pt x="79" y="1"/>
                  </a:lnTo>
                  <a:lnTo>
                    <a:pt x="80" y="0"/>
                  </a:lnTo>
                  <a:lnTo>
                    <a:pt x="84" y="1"/>
                  </a:lnTo>
                  <a:lnTo>
                    <a:pt x="85" y="1"/>
                  </a:lnTo>
                  <a:lnTo>
                    <a:pt x="89" y="3"/>
                  </a:lnTo>
                  <a:lnTo>
                    <a:pt x="92" y="3"/>
                  </a:lnTo>
                  <a:lnTo>
                    <a:pt x="96" y="3"/>
                  </a:lnTo>
                  <a:lnTo>
                    <a:pt x="104" y="5"/>
                  </a:lnTo>
                  <a:lnTo>
                    <a:pt x="104" y="6"/>
                  </a:lnTo>
                  <a:lnTo>
                    <a:pt x="106" y="6"/>
                  </a:lnTo>
                  <a:lnTo>
                    <a:pt x="109" y="6"/>
                  </a:lnTo>
                  <a:lnTo>
                    <a:pt x="111" y="8"/>
                  </a:lnTo>
                  <a:lnTo>
                    <a:pt x="113" y="8"/>
                  </a:lnTo>
                  <a:lnTo>
                    <a:pt x="114" y="10"/>
                  </a:lnTo>
                  <a:lnTo>
                    <a:pt x="116" y="10"/>
                  </a:lnTo>
                  <a:lnTo>
                    <a:pt x="118" y="10"/>
                  </a:lnTo>
                  <a:lnTo>
                    <a:pt x="120" y="12"/>
                  </a:lnTo>
                  <a:lnTo>
                    <a:pt x="121" y="12"/>
                  </a:lnTo>
                  <a:lnTo>
                    <a:pt x="123" y="13"/>
                  </a:lnTo>
                  <a:lnTo>
                    <a:pt x="125" y="15"/>
                  </a:lnTo>
                  <a:lnTo>
                    <a:pt x="126" y="15"/>
                  </a:lnTo>
                  <a:lnTo>
                    <a:pt x="128" y="17"/>
                  </a:lnTo>
                  <a:lnTo>
                    <a:pt x="130" y="18"/>
                  </a:lnTo>
                  <a:lnTo>
                    <a:pt x="131" y="18"/>
                  </a:lnTo>
                  <a:lnTo>
                    <a:pt x="133" y="22"/>
                  </a:lnTo>
                  <a:lnTo>
                    <a:pt x="135" y="22"/>
                  </a:lnTo>
                  <a:lnTo>
                    <a:pt x="138" y="27"/>
                  </a:lnTo>
                  <a:lnTo>
                    <a:pt x="142" y="30"/>
                  </a:lnTo>
                  <a:lnTo>
                    <a:pt x="143" y="34"/>
                  </a:lnTo>
                  <a:lnTo>
                    <a:pt x="145" y="35"/>
                  </a:lnTo>
                  <a:lnTo>
                    <a:pt x="145" y="39"/>
                  </a:lnTo>
                  <a:lnTo>
                    <a:pt x="145" y="41"/>
                  </a:lnTo>
                  <a:lnTo>
                    <a:pt x="145" y="42"/>
                  </a:lnTo>
                  <a:lnTo>
                    <a:pt x="145" y="44"/>
                  </a:lnTo>
                  <a:lnTo>
                    <a:pt x="145" y="46"/>
                  </a:lnTo>
                  <a:lnTo>
                    <a:pt x="145" y="47"/>
                  </a:lnTo>
                  <a:lnTo>
                    <a:pt x="145" y="49"/>
                  </a:lnTo>
                  <a:lnTo>
                    <a:pt x="145" y="51"/>
                  </a:lnTo>
                  <a:lnTo>
                    <a:pt x="145" y="52"/>
                  </a:lnTo>
                  <a:lnTo>
                    <a:pt x="140" y="59"/>
                  </a:lnTo>
                  <a:lnTo>
                    <a:pt x="142" y="59"/>
                  </a:lnTo>
                  <a:lnTo>
                    <a:pt x="140" y="61"/>
                  </a:lnTo>
                  <a:lnTo>
                    <a:pt x="140" y="63"/>
                  </a:lnTo>
                  <a:lnTo>
                    <a:pt x="137" y="64"/>
                  </a:lnTo>
                  <a:lnTo>
                    <a:pt x="135" y="66"/>
                  </a:lnTo>
                  <a:lnTo>
                    <a:pt x="133" y="68"/>
                  </a:lnTo>
                  <a:lnTo>
                    <a:pt x="131" y="69"/>
                  </a:lnTo>
                  <a:lnTo>
                    <a:pt x="130" y="69"/>
                  </a:lnTo>
                  <a:lnTo>
                    <a:pt x="128" y="71"/>
                  </a:lnTo>
                  <a:lnTo>
                    <a:pt x="128" y="73"/>
                  </a:lnTo>
                  <a:lnTo>
                    <a:pt x="126" y="73"/>
                  </a:lnTo>
                  <a:lnTo>
                    <a:pt x="125" y="73"/>
                  </a:lnTo>
                  <a:lnTo>
                    <a:pt x="125" y="75"/>
                  </a:lnTo>
                  <a:lnTo>
                    <a:pt x="123" y="75"/>
                  </a:lnTo>
                  <a:lnTo>
                    <a:pt x="121" y="76"/>
                  </a:lnTo>
                  <a:lnTo>
                    <a:pt x="118" y="78"/>
                  </a:lnTo>
                  <a:lnTo>
                    <a:pt x="113" y="80"/>
                  </a:lnTo>
                  <a:lnTo>
                    <a:pt x="104" y="81"/>
                  </a:lnTo>
                  <a:lnTo>
                    <a:pt x="97" y="85"/>
                  </a:lnTo>
                  <a:lnTo>
                    <a:pt x="96" y="83"/>
                  </a:lnTo>
                  <a:lnTo>
                    <a:pt x="91" y="85"/>
                  </a:lnTo>
                  <a:lnTo>
                    <a:pt x="89" y="85"/>
                  </a:lnTo>
                  <a:lnTo>
                    <a:pt x="87" y="85"/>
                  </a:lnTo>
                  <a:lnTo>
                    <a:pt x="85" y="85"/>
                  </a:lnTo>
                  <a:lnTo>
                    <a:pt x="84" y="85"/>
                  </a:lnTo>
                  <a:lnTo>
                    <a:pt x="82" y="87"/>
                  </a:lnTo>
                  <a:lnTo>
                    <a:pt x="80" y="85"/>
                  </a:lnTo>
                  <a:lnTo>
                    <a:pt x="79" y="87"/>
                  </a:lnTo>
                  <a:lnTo>
                    <a:pt x="77" y="87"/>
                  </a:lnTo>
                  <a:lnTo>
                    <a:pt x="75" y="87"/>
                  </a:lnTo>
                  <a:lnTo>
                    <a:pt x="74" y="87"/>
                  </a:lnTo>
                  <a:lnTo>
                    <a:pt x="72" y="85"/>
                  </a:lnTo>
                  <a:lnTo>
                    <a:pt x="70" y="87"/>
                  </a:lnTo>
                  <a:lnTo>
                    <a:pt x="68" y="85"/>
                  </a:lnTo>
                  <a:lnTo>
                    <a:pt x="65" y="85"/>
                  </a:lnTo>
                  <a:lnTo>
                    <a:pt x="62" y="85"/>
                  </a:lnTo>
                  <a:lnTo>
                    <a:pt x="60" y="85"/>
                  </a:lnTo>
                  <a:lnTo>
                    <a:pt x="55" y="85"/>
                  </a:lnTo>
                  <a:lnTo>
                    <a:pt x="51" y="83"/>
                  </a:lnTo>
                  <a:lnTo>
                    <a:pt x="50" y="83"/>
                  </a:lnTo>
                  <a:lnTo>
                    <a:pt x="41" y="80"/>
                  </a:lnTo>
                  <a:lnTo>
                    <a:pt x="39" y="80"/>
                  </a:lnTo>
                  <a:lnTo>
                    <a:pt x="38" y="80"/>
                  </a:lnTo>
                  <a:lnTo>
                    <a:pt x="34" y="78"/>
                  </a:lnTo>
                  <a:lnTo>
                    <a:pt x="33" y="78"/>
                  </a:lnTo>
                  <a:lnTo>
                    <a:pt x="31" y="78"/>
                  </a:lnTo>
                  <a:lnTo>
                    <a:pt x="31" y="76"/>
                  </a:lnTo>
                  <a:lnTo>
                    <a:pt x="29" y="76"/>
                  </a:lnTo>
                  <a:lnTo>
                    <a:pt x="27" y="75"/>
                  </a:lnTo>
                  <a:lnTo>
                    <a:pt x="26" y="75"/>
                  </a:lnTo>
                  <a:lnTo>
                    <a:pt x="26" y="73"/>
                  </a:lnTo>
                  <a:lnTo>
                    <a:pt x="24" y="73"/>
                  </a:lnTo>
                  <a:lnTo>
                    <a:pt x="22" y="73"/>
                  </a:lnTo>
                  <a:lnTo>
                    <a:pt x="21" y="73"/>
                  </a:lnTo>
                  <a:lnTo>
                    <a:pt x="21" y="71"/>
                  </a:lnTo>
                  <a:lnTo>
                    <a:pt x="19" y="71"/>
                  </a:lnTo>
                  <a:lnTo>
                    <a:pt x="19" y="69"/>
                  </a:lnTo>
                  <a:lnTo>
                    <a:pt x="17" y="69"/>
                  </a:lnTo>
                  <a:lnTo>
                    <a:pt x="16" y="68"/>
                  </a:lnTo>
                  <a:lnTo>
                    <a:pt x="14" y="68"/>
                  </a:lnTo>
                  <a:lnTo>
                    <a:pt x="12" y="64"/>
                  </a:lnTo>
                  <a:lnTo>
                    <a:pt x="10" y="64"/>
                  </a:lnTo>
                  <a:lnTo>
                    <a:pt x="7" y="59"/>
                  </a:lnTo>
                  <a:lnTo>
                    <a:pt x="5" y="56"/>
                  </a:lnTo>
                  <a:lnTo>
                    <a:pt x="2" y="52"/>
                  </a:lnTo>
                  <a:lnTo>
                    <a:pt x="4" y="52"/>
                  </a:lnTo>
                  <a:lnTo>
                    <a:pt x="2" y="51"/>
                  </a:lnTo>
                  <a:lnTo>
                    <a:pt x="2" y="49"/>
                  </a:lnTo>
                  <a:lnTo>
                    <a:pt x="0" y="47"/>
                  </a:lnTo>
                  <a:lnTo>
                    <a:pt x="0" y="46"/>
                  </a:lnTo>
                  <a:lnTo>
                    <a:pt x="0" y="44"/>
                  </a:lnTo>
                  <a:lnTo>
                    <a:pt x="0" y="42"/>
                  </a:lnTo>
                  <a:lnTo>
                    <a:pt x="0" y="41"/>
                  </a:lnTo>
                  <a:lnTo>
                    <a:pt x="0" y="39"/>
                  </a:lnTo>
                  <a:lnTo>
                    <a:pt x="0" y="37"/>
                  </a:lnTo>
                  <a:lnTo>
                    <a:pt x="0" y="35"/>
                  </a:lnTo>
                  <a:lnTo>
                    <a:pt x="2" y="34"/>
                  </a:lnTo>
                  <a:lnTo>
                    <a:pt x="5" y="27"/>
                  </a:lnTo>
                  <a:lnTo>
                    <a:pt x="5" y="25"/>
                  </a:lnTo>
                  <a:lnTo>
                    <a:pt x="7" y="23"/>
                  </a:lnTo>
                  <a:lnTo>
                    <a:pt x="9" y="22"/>
                  </a:lnTo>
                  <a:lnTo>
                    <a:pt x="10" y="18"/>
                  </a:lnTo>
                  <a:lnTo>
                    <a:pt x="12" y="18"/>
                  </a:lnTo>
                  <a:lnTo>
                    <a:pt x="12" y="17"/>
                  </a:lnTo>
                  <a:lnTo>
                    <a:pt x="14" y="17"/>
                  </a:lnTo>
                  <a:lnTo>
                    <a:pt x="16" y="15"/>
                  </a:lnTo>
                  <a:lnTo>
                    <a:pt x="17" y="15"/>
                  </a:lnTo>
                  <a:lnTo>
                    <a:pt x="19" y="13"/>
                  </a:lnTo>
                  <a:lnTo>
                    <a:pt x="21" y="12"/>
                  </a:lnTo>
                  <a:lnTo>
                    <a:pt x="22" y="12"/>
                  </a:lnTo>
                  <a:lnTo>
                    <a:pt x="24" y="10"/>
                  </a:lnTo>
                  <a:lnTo>
                    <a:pt x="26" y="10"/>
                  </a:lnTo>
                  <a:lnTo>
                    <a:pt x="27" y="10"/>
                  </a:lnTo>
                  <a:lnTo>
                    <a:pt x="29" y="8"/>
                  </a:lnTo>
                  <a:lnTo>
                    <a:pt x="33" y="6"/>
                  </a:lnTo>
                  <a:lnTo>
                    <a:pt x="41" y="5"/>
                  </a:lnTo>
                  <a:close/>
                </a:path>
              </a:pathLst>
            </a:custGeom>
            <a:solidFill>
              <a:srgbClr val="808080"/>
            </a:solidFill>
            <a:ln w="9525">
              <a:noFill/>
              <a:round/>
              <a:headEnd/>
              <a:tailEnd/>
            </a:ln>
          </p:spPr>
          <p:txBody>
            <a:bodyPr/>
            <a:lstStyle/>
            <a:p>
              <a:endParaRPr lang="en-US"/>
            </a:p>
          </p:txBody>
        </p:sp>
        <p:sp>
          <p:nvSpPr>
            <p:cNvPr id="736" name="Freeform 2907"/>
            <p:cNvSpPr>
              <a:spLocks/>
            </p:cNvSpPr>
            <p:nvPr/>
          </p:nvSpPr>
          <p:spPr bwMode="auto">
            <a:xfrm>
              <a:off x="2536" y="2947"/>
              <a:ext cx="147" cy="116"/>
            </a:xfrm>
            <a:custGeom>
              <a:avLst/>
              <a:gdLst>
                <a:gd name="T0" fmla="*/ 50 w 147"/>
                <a:gd name="T1" fmla="*/ 2 h 116"/>
                <a:gd name="T2" fmla="*/ 60 w 147"/>
                <a:gd name="T3" fmla="*/ 2 h 116"/>
                <a:gd name="T4" fmla="*/ 65 w 147"/>
                <a:gd name="T5" fmla="*/ 2 h 116"/>
                <a:gd name="T6" fmla="*/ 70 w 147"/>
                <a:gd name="T7" fmla="*/ 0 h 116"/>
                <a:gd name="T8" fmla="*/ 79 w 147"/>
                <a:gd name="T9" fmla="*/ 2 h 116"/>
                <a:gd name="T10" fmla="*/ 85 w 147"/>
                <a:gd name="T11" fmla="*/ 2 h 116"/>
                <a:gd name="T12" fmla="*/ 96 w 147"/>
                <a:gd name="T13" fmla="*/ 4 h 116"/>
                <a:gd name="T14" fmla="*/ 109 w 147"/>
                <a:gd name="T15" fmla="*/ 9 h 116"/>
                <a:gd name="T16" fmla="*/ 113 w 147"/>
                <a:gd name="T17" fmla="*/ 11 h 116"/>
                <a:gd name="T18" fmla="*/ 118 w 147"/>
                <a:gd name="T19" fmla="*/ 14 h 116"/>
                <a:gd name="T20" fmla="*/ 121 w 147"/>
                <a:gd name="T21" fmla="*/ 18 h 116"/>
                <a:gd name="T22" fmla="*/ 126 w 147"/>
                <a:gd name="T23" fmla="*/ 19 h 116"/>
                <a:gd name="T24" fmla="*/ 130 w 147"/>
                <a:gd name="T25" fmla="*/ 23 h 116"/>
                <a:gd name="T26" fmla="*/ 135 w 147"/>
                <a:gd name="T27" fmla="*/ 29 h 116"/>
                <a:gd name="T28" fmla="*/ 142 w 147"/>
                <a:gd name="T29" fmla="*/ 41 h 116"/>
                <a:gd name="T30" fmla="*/ 147 w 147"/>
                <a:gd name="T31" fmla="*/ 48 h 116"/>
                <a:gd name="T32" fmla="*/ 147 w 147"/>
                <a:gd name="T33" fmla="*/ 53 h 116"/>
                <a:gd name="T34" fmla="*/ 147 w 147"/>
                <a:gd name="T35" fmla="*/ 58 h 116"/>
                <a:gd name="T36" fmla="*/ 147 w 147"/>
                <a:gd name="T37" fmla="*/ 65 h 116"/>
                <a:gd name="T38" fmla="*/ 147 w 147"/>
                <a:gd name="T39" fmla="*/ 70 h 116"/>
                <a:gd name="T40" fmla="*/ 142 w 147"/>
                <a:gd name="T41" fmla="*/ 79 h 116"/>
                <a:gd name="T42" fmla="*/ 140 w 147"/>
                <a:gd name="T43" fmla="*/ 82 h 116"/>
                <a:gd name="T44" fmla="*/ 135 w 147"/>
                <a:gd name="T45" fmla="*/ 91 h 116"/>
                <a:gd name="T46" fmla="*/ 130 w 147"/>
                <a:gd name="T47" fmla="*/ 94 h 116"/>
                <a:gd name="T48" fmla="*/ 128 w 147"/>
                <a:gd name="T49" fmla="*/ 98 h 116"/>
                <a:gd name="T50" fmla="*/ 126 w 147"/>
                <a:gd name="T51" fmla="*/ 101 h 116"/>
                <a:gd name="T52" fmla="*/ 121 w 147"/>
                <a:gd name="T53" fmla="*/ 103 h 116"/>
                <a:gd name="T54" fmla="*/ 113 w 147"/>
                <a:gd name="T55" fmla="*/ 106 h 116"/>
                <a:gd name="T56" fmla="*/ 99 w 147"/>
                <a:gd name="T57" fmla="*/ 113 h 116"/>
                <a:gd name="T58" fmla="*/ 90 w 147"/>
                <a:gd name="T59" fmla="*/ 115 h 116"/>
                <a:gd name="T60" fmla="*/ 85 w 147"/>
                <a:gd name="T61" fmla="*/ 115 h 116"/>
                <a:gd name="T62" fmla="*/ 80 w 147"/>
                <a:gd name="T63" fmla="*/ 115 h 116"/>
                <a:gd name="T64" fmla="*/ 77 w 147"/>
                <a:gd name="T65" fmla="*/ 116 h 116"/>
                <a:gd name="T66" fmla="*/ 73 w 147"/>
                <a:gd name="T67" fmla="*/ 116 h 116"/>
                <a:gd name="T68" fmla="*/ 67 w 147"/>
                <a:gd name="T69" fmla="*/ 115 h 116"/>
                <a:gd name="T70" fmla="*/ 56 w 147"/>
                <a:gd name="T71" fmla="*/ 113 h 116"/>
                <a:gd name="T72" fmla="*/ 51 w 147"/>
                <a:gd name="T73" fmla="*/ 111 h 116"/>
                <a:gd name="T74" fmla="*/ 38 w 147"/>
                <a:gd name="T75" fmla="*/ 106 h 116"/>
                <a:gd name="T76" fmla="*/ 33 w 147"/>
                <a:gd name="T77" fmla="*/ 103 h 116"/>
                <a:gd name="T78" fmla="*/ 26 w 147"/>
                <a:gd name="T79" fmla="*/ 101 h 116"/>
                <a:gd name="T80" fmla="*/ 22 w 147"/>
                <a:gd name="T81" fmla="*/ 98 h 116"/>
                <a:gd name="T82" fmla="*/ 17 w 147"/>
                <a:gd name="T83" fmla="*/ 94 h 116"/>
                <a:gd name="T84" fmla="*/ 12 w 147"/>
                <a:gd name="T85" fmla="*/ 87 h 116"/>
                <a:gd name="T86" fmla="*/ 4 w 147"/>
                <a:gd name="T87" fmla="*/ 77 h 116"/>
                <a:gd name="T88" fmla="*/ 0 w 147"/>
                <a:gd name="T89" fmla="*/ 69 h 116"/>
                <a:gd name="T90" fmla="*/ 0 w 147"/>
                <a:gd name="T91" fmla="*/ 64 h 116"/>
                <a:gd name="T92" fmla="*/ 0 w 147"/>
                <a:gd name="T93" fmla="*/ 58 h 116"/>
                <a:gd name="T94" fmla="*/ 0 w 147"/>
                <a:gd name="T95" fmla="*/ 53 h 116"/>
                <a:gd name="T96" fmla="*/ 0 w 147"/>
                <a:gd name="T97" fmla="*/ 48 h 116"/>
                <a:gd name="T98" fmla="*/ 5 w 147"/>
                <a:gd name="T99" fmla="*/ 36 h 116"/>
                <a:gd name="T100" fmla="*/ 9 w 147"/>
                <a:gd name="T101" fmla="*/ 29 h 116"/>
                <a:gd name="T102" fmla="*/ 12 w 147"/>
                <a:gd name="T103" fmla="*/ 24 h 116"/>
                <a:gd name="T104" fmla="*/ 17 w 147"/>
                <a:gd name="T105" fmla="*/ 19 h 116"/>
                <a:gd name="T106" fmla="*/ 21 w 147"/>
                <a:gd name="T107" fmla="*/ 18 h 116"/>
                <a:gd name="T108" fmla="*/ 24 w 147"/>
                <a:gd name="T109" fmla="*/ 14 h 116"/>
                <a:gd name="T110" fmla="*/ 27 w 147"/>
                <a:gd name="T111" fmla="*/ 12 h 116"/>
                <a:gd name="T112" fmla="*/ 43 w 147"/>
                <a:gd name="T113" fmla="*/ 6 h 1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7"/>
                <a:gd name="T172" fmla="*/ 0 h 116"/>
                <a:gd name="T173" fmla="*/ 147 w 147"/>
                <a:gd name="T174" fmla="*/ 116 h 1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7" h="116">
                  <a:moveTo>
                    <a:pt x="43" y="6"/>
                  </a:moveTo>
                  <a:lnTo>
                    <a:pt x="48" y="2"/>
                  </a:lnTo>
                  <a:lnTo>
                    <a:pt x="50" y="2"/>
                  </a:lnTo>
                  <a:lnTo>
                    <a:pt x="55" y="2"/>
                  </a:lnTo>
                  <a:lnTo>
                    <a:pt x="56" y="2"/>
                  </a:lnTo>
                  <a:lnTo>
                    <a:pt x="60" y="2"/>
                  </a:lnTo>
                  <a:lnTo>
                    <a:pt x="63" y="2"/>
                  </a:lnTo>
                  <a:lnTo>
                    <a:pt x="63" y="0"/>
                  </a:lnTo>
                  <a:lnTo>
                    <a:pt x="65" y="2"/>
                  </a:lnTo>
                  <a:lnTo>
                    <a:pt x="67" y="0"/>
                  </a:lnTo>
                  <a:lnTo>
                    <a:pt x="68" y="0"/>
                  </a:lnTo>
                  <a:lnTo>
                    <a:pt x="70" y="0"/>
                  </a:lnTo>
                  <a:lnTo>
                    <a:pt x="73" y="0"/>
                  </a:lnTo>
                  <a:lnTo>
                    <a:pt x="75" y="0"/>
                  </a:lnTo>
                  <a:lnTo>
                    <a:pt x="79" y="2"/>
                  </a:lnTo>
                  <a:lnTo>
                    <a:pt x="80" y="2"/>
                  </a:lnTo>
                  <a:lnTo>
                    <a:pt x="84" y="2"/>
                  </a:lnTo>
                  <a:lnTo>
                    <a:pt x="85" y="2"/>
                  </a:lnTo>
                  <a:lnTo>
                    <a:pt x="90" y="2"/>
                  </a:lnTo>
                  <a:lnTo>
                    <a:pt x="94" y="2"/>
                  </a:lnTo>
                  <a:lnTo>
                    <a:pt x="96" y="4"/>
                  </a:lnTo>
                  <a:lnTo>
                    <a:pt x="106" y="7"/>
                  </a:lnTo>
                  <a:lnTo>
                    <a:pt x="108" y="9"/>
                  </a:lnTo>
                  <a:lnTo>
                    <a:pt x="109" y="9"/>
                  </a:lnTo>
                  <a:lnTo>
                    <a:pt x="111" y="9"/>
                  </a:lnTo>
                  <a:lnTo>
                    <a:pt x="111" y="11"/>
                  </a:lnTo>
                  <a:lnTo>
                    <a:pt x="113" y="11"/>
                  </a:lnTo>
                  <a:lnTo>
                    <a:pt x="114" y="12"/>
                  </a:lnTo>
                  <a:lnTo>
                    <a:pt x="118" y="12"/>
                  </a:lnTo>
                  <a:lnTo>
                    <a:pt x="118" y="14"/>
                  </a:lnTo>
                  <a:lnTo>
                    <a:pt x="121" y="14"/>
                  </a:lnTo>
                  <a:lnTo>
                    <a:pt x="121" y="16"/>
                  </a:lnTo>
                  <a:lnTo>
                    <a:pt x="121" y="18"/>
                  </a:lnTo>
                  <a:lnTo>
                    <a:pt x="123" y="18"/>
                  </a:lnTo>
                  <a:lnTo>
                    <a:pt x="125" y="18"/>
                  </a:lnTo>
                  <a:lnTo>
                    <a:pt x="126" y="19"/>
                  </a:lnTo>
                  <a:lnTo>
                    <a:pt x="126" y="21"/>
                  </a:lnTo>
                  <a:lnTo>
                    <a:pt x="128" y="23"/>
                  </a:lnTo>
                  <a:lnTo>
                    <a:pt x="130" y="23"/>
                  </a:lnTo>
                  <a:lnTo>
                    <a:pt x="130" y="24"/>
                  </a:lnTo>
                  <a:lnTo>
                    <a:pt x="131" y="24"/>
                  </a:lnTo>
                  <a:lnTo>
                    <a:pt x="135" y="29"/>
                  </a:lnTo>
                  <a:lnTo>
                    <a:pt x="140" y="35"/>
                  </a:lnTo>
                  <a:lnTo>
                    <a:pt x="142" y="40"/>
                  </a:lnTo>
                  <a:lnTo>
                    <a:pt x="142" y="41"/>
                  </a:lnTo>
                  <a:lnTo>
                    <a:pt x="145" y="45"/>
                  </a:lnTo>
                  <a:lnTo>
                    <a:pt x="145" y="46"/>
                  </a:lnTo>
                  <a:lnTo>
                    <a:pt x="147" y="48"/>
                  </a:lnTo>
                  <a:lnTo>
                    <a:pt x="145" y="48"/>
                  </a:lnTo>
                  <a:lnTo>
                    <a:pt x="147" y="52"/>
                  </a:lnTo>
                  <a:lnTo>
                    <a:pt x="147" y="53"/>
                  </a:lnTo>
                  <a:lnTo>
                    <a:pt x="147" y="55"/>
                  </a:lnTo>
                  <a:lnTo>
                    <a:pt x="147" y="57"/>
                  </a:lnTo>
                  <a:lnTo>
                    <a:pt x="147" y="58"/>
                  </a:lnTo>
                  <a:lnTo>
                    <a:pt x="147" y="60"/>
                  </a:lnTo>
                  <a:lnTo>
                    <a:pt x="147" y="64"/>
                  </a:lnTo>
                  <a:lnTo>
                    <a:pt x="147" y="65"/>
                  </a:lnTo>
                  <a:lnTo>
                    <a:pt x="147" y="67"/>
                  </a:lnTo>
                  <a:lnTo>
                    <a:pt x="147" y="69"/>
                  </a:lnTo>
                  <a:lnTo>
                    <a:pt x="147" y="70"/>
                  </a:lnTo>
                  <a:lnTo>
                    <a:pt x="145" y="70"/>
                  </a:lnTo>
                  <a:lnTo>
                    <a:pt x="147" y="72"/>
                  </a:lnTo>
                  <a:lnTo>
                    <a:pt x="142" y="79"/>
                  </a:lnTo>
                  <a:lnTo>
                    <a:pt x="142" y="81"/>
                  </a:lnTo>
                  <a:lnTo>
                    <a:pt x="142" y="82"/>
                  </a:lnTo>
                  <a:lnTo>
                    <a:pt x="140" y="82"/>
                  </a:lnTo>
                  <a:lnTo>
                    <a:pt x="138" y="87"/>
                  </a:lnTo>
                  <a:lnTo>
                    <a:pt x="137" y="87"/>
                  </a:lnTo>
                  <a:lnTo>
                    <a:pt x="135" y="91"/>
                  </a:lnTo>
                  <a:lnTo>
                    <a:pt x="133" y="94"/>
                  </a:lnTo>
                  <a:lnTo>
                    <a:pt x="131" y="94"/>
                  </a:lnTo>
                  <a:lnTo>
                    <a:pt x="130" y="94"/>
                  </a:lnTo>
                  <a:lnTo>
                    <a:pt x="130" y="96"/>
                  </a:lnTo>
                  <a:lnTo>
                    <a:pt x="130" y="98"/>
                  </a:lnTo>
                  <a:lnTo>
                    <a:pt x="128" y="98"/>
                  </a:lnTo>
                  <a:lnTo>
                    <a:pt x="128" y="99"/>
                  </a:lnTo>
                  <a:lnTo>
                    <a:pt x="126" y="99"/>
                  </a:lnTo>
                  <a:lnTo>
                    <a:pt x="126" y="101"/>
                  </a:lnTo>
                  <a:lnTo>
                    <a:pt x="125" y="101"/>
                  </a:lnTo>
                  <a:lnTo>
                    <a:pt x="123" y="103"/>
                  </a:lnTo>
                  <a:lnTo>
                    <a:pt x="121" y="103"/>
                  </a:lnTo>
                  <a:lnTo>
                    <a:pt x="119" y="104"/>
                  </a:lnTo>
                  <a:lnTo>
                    <a:pt x="118" y="104"/>
                  </a:lnTo>
                  <a:lnTo>
                    <a:pt x="113" y="106"/>
                  </a:lnTo>
                  <a:lnTo>
                    <a:pt x="113" y="108"/>
                  </a:lnTo>
                  <a:lnTo>
                    <a:pt x="106" y="111"/>
                  </a:lnTo>
                  <a:lnTo>
                    <a:pt x="99" y="113"/>
                  </a:lnTo>
                  <a:lnTo>
                    <a:pt x="97" y="113"/>
                  </a:lnTo>
                  <a:lnTo>
                    <a:pt x="92" y="115"/>
                  </a:lnTo>
                  <a:lnTo>
                    <a:pt x="90" y="115"/>
                  </a:lnTo>
                  <a:lnTo>
                    <a:pt x="89" y="115"/>
                  </a:lnTo>
                  <a:lnTo>
                    <a:pt x="87" y="115"/>
                  </a:lnTo>
                  <a:lnTo>
                    <a:pt x="85" y="115"/>
                  </a:lnTo>
                  <a:lnTo>
                    <a:pt x="84" y="115"/>
                  </a:lnTo>
                  <a:lnTo>
                    <a:pt x="82" y="115"/>
                  </a:lnTo>
                  <a:lnTo>
                    <a:pt x="80" y="115"/>
                  </a:lnTo>
                  <a:lnTo>
                    <a:pt x="80" y="116"/>
                  </a:lnTo>
                  <a:lnTo>
                    <a:pt x="79" y="115"/>
                  </a:lnTo>
                  <a:lnTo>
                    <a:pt x="77" y="116"/>
                  </a:lnTo>
                  <a:lnTo>
                    <a:pt x="75" y="115"/>
                  </a:lnTo>
                  <a:lnTo>
                    <a:pt x="73" y="115"/>
                  </a:lnTo>
                  <a:lnTo>
                    <a:pt x="73" y="116"/>
                  </a:lnTo>
                  <a:lnTo>
                    <a:pt x="72" y="115"/>
                  </a:lnTo>
                  <a:lnTo>
                    <a:pt x="70" y="116"/>
                  </a:lnTo>
                  <a:lnTo>
                    <a:pt x="67" y="115"/>
                  </a:lnTo>
                  <a:lnTo>
                    <a:pt x="65" y="115"/>
                  </a:lnTo>
                  <a:lnTo>
                    <a:pt x="61" y="115"/>
                  </a:lnTo>
                  <a:lnTo>
                    <a:pt x="56" y="113"/>
                  </a:lnTo>
                  <a:lnTo>
                    <a:pt x="53" y="113"/>
                  </a:lnTo>
                  <a:lnTo>
                    <a:pt x="51" y="113"/>
                  </a:lnTo>
                  <a:lnTo>
                    <a:pt x="51" y="111"/>
                  </a:lnTo>
                  <a:lnTo>
                    <a:pt x="41" y="108"/>
                  </a:lnTo>
                  <a:lnTo>
                    <a:pt x="39" y="108"/>
                  </a:lnTo>
                  <a:lnTo>
                    <a:pt x="38" y="106"/>
                  </a:lnTo>
                  <a:lnTo>
                    <a:pt x="34" y="106"/>
                  </a:lnTo>
                  <a:lnTo>
                    <a:pt x="33" y="104"/>
                  </a:lnTo>
                  <a:lnTo>
                    <a:pt x="33" y="103"/>
                  </a:lnTo>
                  <a:lnTo>
                    <a:pt x="29" y="103"/>
                  </a:lnTo>
                  <a:lnTo>
                    <a:pt x="27" y="103"/>
                  </a:lnTo>
                  <a:lnTo>
                    <a:pt x="26" y="101"/>
                  </a:lnTo>
                  <a:lnTo>
                    <a:pt x="24" y="99"/>
                  </a:lnTo>
                  <a:lnTo>
                    <a:pt x="22" y="99"/>
                  </a:lnTo>
                  <a:lnTo>
                    <a:pt x="22" y="98"/>
                  </a:lnTo>
                  <a:lnTo>
                    <a:pt x="21" y="96"/>
                  </a:lnTo>
                  <a:lnTo>
                    <a:pt x="19" y="96"/>
                  </a:lnTo>
                  <a:lnTo>
                    <a:pt x="17" y="94"/>
                  </a:lnTo>
                  <a:lnTo>
                    <a:pt x="17" y="93"/>
                  </a:lnTo>
                  <a:lnTo>
                    <a:pt x="14" y="91"/>
                  </a:lnTo>
                  <a:lnTo>
                    <a:pt x="12" y="87"/>
                  </a:lnTo>
                  <a:lnTo>
                    <a:pt x="10" y="87"/>
                  </a:lnTo>
                  <a:lnTo>
                    <a:pt x="7" y="81"/>
                  </a:lnTo>
                  <a:lnTo>
                    <a:pt x="4" y="77"/>
                  </a:lnTo>
                  <a:lnTo>
                    <a:pt x="4" y="75"/>
                  </a:lnTo>
                  <a:lnTo>
                    <a:pt x="2" y="70"/>
                  </a:lnTo>
                  <a:lnTo>
                    <a:pt x="0" y="69"/>
                  </a:lnTo>
                  <a:lnTo>
                    <a:pt x="0" y="67"/>
                  </a:lnTo>
                  <a:lnTo>
                    <a:pt x="0" y="65"/>
                  </a:lnTo>
                  <a:lnTo>
                    <a:pt x="0" y="64"/>
                  </a:lnTo>
                  <a:lnTo>
                    <a:pt x="0" y="62"/>
                  </a:lnTo>
                  <a:lnTo>
                    <a:pt x="0" y="60"/>
                  </a:lnTo>
                  <a:lnTo>
                    <a:pt x="0" y="58"/>
                  </a:lnTo>
                  <a:lnTo>
                    <a:pt x="0" y="57"/>
                  </a:lnTo>
                  <a:lnTo>
                    <a:pt x="0" y="55"/>
                  </a:lnTo>
                  <a:lnTo>
                    <a:pt x="0" y="53"/>
                  </a:lnTo>
                  <a:lnTo>
                    <a:pt x="0" y="52"/>
                  </a:lnTo>
                  <a:lnTo>
                    <a:pt x="0" y="50"/>
                  </a:lnTo>
                  <a:lnTo>
                    <a:pt x="0" y="48"/>
                  </a:lnTo>
                  <a:lnTo>
                    <a:pt x="0" y="46"/>
                  </a:lnTo>
                  <a:lnTo>
                    <a:pt x="0" y="45"/>
                  </a:lnTo>
                  <a:lnTo>
                    <a:pt x="5" y="36"/>
                  </a:lnTo>
                  <a:lnTo>
                    <a:pt x="5" y="35"/>
                  </a:lnTo>
                  <a:lnTo>
                    <a:pt x="5" y="33"/>
                  </a:lnTo>
                  <a:lnTo>
                    <a:pt x="9" y="29"/>
                  </a:lnTo>
                  <a:lnTo>
                    <a:pt x="10" y="26"/>
                  </a:lnTo>
                  <a:lnTo>
                    <a:pt x="12" y="26"/>
                  </a:lnTo>
                  <a:lnTo>
                    <a:pt x="12" y="24"/>
                  </a:lnTo>
                  <a:lnTo>
                    <a:pt x="14" y="23"/>
                  </a:lnTo>
                  <a:lnTo>
                    <a:pt x="15" y="21"/>
                  </a:lnTo>
                  <a:lnTo>
                    <a:pt x="17" y="19"/>
                  </a:lnTo>
                  <a:lnTo>
                    <a:pt x="19" y="19"/>
                  </a:lnTo>
                  <a:lnTo>
                    <a:pt x="19" y="18"/>
                  </a:lnTo>
                  <a:lnTo>
                    <a:pt x="21" y="18"/>
                  </a:lnTo>
                  <a:lnTo>
                    <a:pt x="21" y="16"/>
                  </a:lnTo>
                  <a:lnTo>
                    <a:pt x="22" y="14"/>
                  </a:lnTo>
                  <a:lnTo>
                    <a:pt x="24" y="14"/>
                  </a:lnTo>
                  <a:lnTo>
                    <a:pt x="26" y="14"/>
                  </a:lnTo>
                  <a:lnTo>
                    <a:pt x="26" y="12"/>
                  </a:lnTo>
                  <a:lnTo>
                    <a:pt x="27" y="12"/>
                  </a:lnTo>
                  <a:lnTo>
                    <a:pt x="33" y="9"/>
                  </a:lnTo>
                  <a:lnTo>
                    <a:pt x="34" y="9"/>
                  </a:lnTo>
                  <a:lnTo>
                    <a:pt x="43" y="6"/>
                  </a:lnTo>
                  <a:close/>
                </a:path>
              </a:pathLst>
            </a:custGeom>
            <a:solidFill>
              <a:srgbClr val="808080"/>
            </a:solidFill>
            <a:ln w="9525">
              <a:noFill/>
              <a:round/>
              <a:headEnd/>
              <a:tailEnd/>
            </a:ln>
          </p:spPr>
          <p:txBody>
            <a:bodyPr/>
            <a:lstStyle/>
            <a:p>
              <a:endParaRPr lang="en-US"/>
            </a:p>
          </p:txBody>
        </p:sp>
        <p:sp>
          <p:nvSpPr>
            <p:cNvPr id="737" name="Freeform 2908"/>
            <p:cNvSpPr>
              <a:spLocks/>
            </p:cNvSpPr>
            <p:nvPr/>
          </p:nvSpPr>
          <p:spPr bwMode="auto">
            <a:xfrm>
              <a:off x="2555" y="2983"/>
              <a:ext cx="146" cy="116"/>
            </a:xfrm>
            <a:custGeom>
              <a:avLst/>
              <a:gdLst>
                <a:gd name="T0" fmla="*/ 56 w 146"/>
                <a:gd name="T1" fmla="*/ 2 h 116"/>
                <a:gd name="T2" fmla="*/ 63 w 146"/>
                <a:gd name="T3" fmla="*/ 0 h 116"/>
                <a:gd name="T4" fmla="*/ 70 w 146"/>
                <a:gd name="T5" fmla="*/ 0 h 116"/>
                <a:gd name="T6" fmla="*/ 77 w 146"/>
                <a:gd name="T7" fmla="*/ 0 h 116"/>
                <a:gd name="T8" fmla="*/ 83 w 146"/>
                <a:gd name="T9" fmla="*/ 2 h 116"/>
                <a:gd name="T10" fmla="*/ 94 w 146"/>
                <a:gd name="T11" fmla="*/ 4 h 116"/>
                <a:gd name="T12" fmla="*/ 107 w 146"/>
                <a:gd name="T13" fmla="*/ 9 h 116"/>
                <a:gd name="T14" fmla="*/ 112 w 146"/>
                <a:gd name="T15" fmla="*/ 10 h 116"/>
                <a:gd name="T16" fmla="*/ 121 w 146"/>
                <a:gd name="T17" fmla="*/ 16 h 116"/>
                <a:gd name="T18" fmla="*/ 123 w 146"/>
                <a:gd name="T19" fmla="*/ 19 h 116"/>
                <a:gd name="T20" fmla="*/ 126 w 146"/>
                <a:gd name="T21" fmla="*/ 21 h 116"/>
                <a:gd name="T22" fmla="*/ 131 w 146"/>
                <a:gd name="T23" fmla="*/ 24 h 116"/>
                <a:gd name="T24" fmla="*/ 136 w 146"/>
                <a:gd name="T25" fmla="*/ 31 h 116"/>
                <a:gd name="T26" fmla="*/ 143 w 146"/>
                <a:gd name="T27" fmla="*/ 43 h 116"/>
                <a:gd name="T28" fmla="*/ 146 w 146"/>
                <a:gd name="T29" fmla="*/ 48 h 116"/>
                <a:gd name="T30" fmla="*/ 146 w 146"/>
                <a:gd name="T31" fmla="*/ 53 h 116"/>
                <a:gd name="T32" fmla="*/ 146 w 146"/>
                <a:gd name="T33" fmla="*/ 58 h 116"/>
                <a:gd name="T34" fmla="*/ 146 w 146"/>
                <a:gd name="T35" fmla="*/ 63 h 116"/>
                <a:gd name="T36" fmla="*/ 146 w 146"/>
                <a:gd name="T37" fmla="*/ 70 h 116"/>
                <a:gd name="T38" fmla="*/ 143 w 146"/>
                <a:gd name="T39" fmla="*/ 79 h 116"/>
                <a:gd name="T40" fmla="*/ 140 w 146"/>
                <a:gd name="T41" fmla="*/ 84 h 116"/>
                <a:gd name="T42" fmla="*/ 135 w 146"/>
                <a:gd name="T43" fmla="*/ 91 h 116"/>
                <a:gd name="T44" fmla="*/ 131 w 146"/>
                <a:gd name="T45" fmla="*/ 96 h 116"/>
                <a:gd name="T46" fmla="*/ 128 w 146"/>
                <a:gd name="T47" fmla="*/ 99 h 116"/>
                <a:gd name="T48" fmla="*/ 124 w 146"/>
                <a:gd name="T49" fmla="*/ 101 h 116"/>
                <a:gd name="T50" fmla="*/ 118 w 146"/>
                <a:gd name="T51" fmla="*/ 104 h 116"/>
                <a:gd name="T52" fmla="*/ 99 w 146"/>
                <a:gd name="T53" fmla="*/ 113 h 116"/>
                <a:gd name="T54" fmla="*/ 90 w 146"/>
                <a:gd name="T55" fmla="*/ 115 h 116"/>
                <a:gd name="T56" fmla="*/ 85 w 146"/>
                <a:gd name="T57" fmla="*/ 115 h 116"/>
                <a:gd name="T58" fmla="*/ 80 w 146"/>
                <a:gd name="T59" fmla="*/ 115 h 116"/>
                <a:gd name="T60" fmla="*/ 77 w 146"/>
                <a:gd name="T61" fmla="*/ 116 h 116"/>
                <a:gd name="T62" fmla="*/ 73 w 146"/>
                <a:gd name="T63" fmla="*/ 116 h 116"/>
                <a:gd name="T64" fmla="*/ 68 w 146"/>
                <a:gd name="T65" fmla="*/ 115 h 116"/>
                <a:gd name="T66" fmla="*/ 61 w 146"/>
                <a:gd name="T67" fmla="*/ 115 h 116"/>
                <a:gd name="T68" fmla="*/ 51 w 146"/>
                <a:gd name="T69" fmla="*/ 113 h 116"/>
                <a:gd name="T70" fmla="*/ 39 w 146"/>
                <a:gd name="T71" fmla="*/ 108 h 116"/>
                <a:gd name="T72" fmla="*/ 34 w 146"/>
                <a:gd name="T73" fmla="*/ 104 h 116"/>
                <a:gd name="T74" fmla="*/ 29 w 146"/>
                <a:gd name="T75" fmla="*/ 103 h 116"/>
                <a:gd name="T76" fmla="*/ 24 w 146"/>
                <a:gd name="T77" fmla="*/ 99 h 116"/>
                <a:gd name="T78" fmla="*/ 20 w 146"/>
                <a:gd name="T79" fmla="*/ 97 h 116"/>
                <a:gd name="T80" fmla="*/ 17 w 146"/>
                <a:gd name="T81" fmla="*/ 92 h 116"/>
                <a:gd name="T82" fmla="*/ 10 w 146"/>
                <a:gd name="T83" fmla="*/ 87 h 116"/>
                <a:gd name="T84" fmla="*/ 3 w 146"/>
                <a:gd name="T85" fmla="*/ 75 h 116"/>
                <a:gd name="T86" fmla="*/ 2 w 146"/>
                <a:gd name="T87" fmla="*/ 68 h 116"/>
                <a:gd name="T88" fmla="*/ 2 w 146"/>
                <a:gd name="T89" fmla="*/ 63 h 116"/>
                <a:gd name="T90" fmla="*/ 0 w 146"/>
                <a:gd name="T91" fmla="*/ 62 h 116"/>
                <a:gd name="T92" fmla="*/ 0 w 146"/>
                <a:gd name="T93" fmla="*/ 58 h 116"/>
                <a:gd name="T94" fmla="*/ 0 w 146"/>
                <a:gd name="T95" fmla="*/ 53 h 116"/>
                <a:gd name="T96" fmla="*/ 0 w 146"/>
                <a:gd name="T97" fmla="*/ 50 h 116"/>
                <a:gd name="T98" fmla="*/ 2 w 146"/>
                <a:gd name="T99" fmla="*/ 45 h 116"/>
                <a:gd name="T100" fmla="*/ 5 w 146"/>
                <a:gd name="T101" fmla="*/ 34 h 116"/>
                <a:gd name="T102" fmla="*/ 10 w 146"/>
                <a:gd name="T103" fmla="*/ 26 h 116"/>
                <a:gd name="T104" fmla="*/ 14 w 146"/>
                <a:gd name="T105" fmla="*/ 22 h 116"/>
                <a:gd name="T106" fmla="*/ 17 w 146"/>
                <a:gd name="T107" fmla="*/ 21 h 116"/>
                <a:gd name="T108" fmla="*/ 20 w 146"/>
                <a:gd name="T109" fmla="*/ 17 h 116"/>
                <a:gd name="T110" fmla="*/ 25 w 146"/>
                <a:gd name="T111" fmla="*/ 14 h 116"/>
                <a:gd name="T112" fmla="*/ 34 w 146"/>
                <a:gd name="T113" fmla="*/ 9 h 1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116"/>
                <a:gd name="T173" fmla="*/ 146 w 146"/>
                <a:gd name="T174" fmla="*/ 116 h 1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116">
                  <a:moveTo>
                    <a:pt x="42" y="7"/>
                  </a:moveTo>
                  <a:lnTo>
                    <a:pt x="49" y="4"/>
                  </a:lnTo>
                  <a:lnTo>
                    <a:pt x="56" y="2"/>
                  </a:lnTo>
                  <a:lnTo>
                    <a:pt x="60" y="2"/>
                  </a:lnTo>
                  <a:lnTo>
                    <a:pt x="63" y="2"/>
                  </a:lnTo>
                  <a:lnTo>
                    <a:pt x="63" y="0"/>
                  </a:lnTo>
                  <a:lnTo>
                    <a:pt x="65" y="2"/>
                  </a:lnTo>
                  <a:lnTo>
                    <a:pt x="68" y="0"/>
                  </a:lnTo>
                  <a:lnTo>
                    <a:pt x="70" y="0"/>
                  </a:lnTo>
                  <a:lnTo>
                    <a:pt x="73" y="0"/>
                  </a:lnTo>
                  <a:lnTo>
                    <a:pt x="75" y="0"/>
                  </a:lnTo>
                  <a:lnTo>
                    <a:pt x="77" y="0"/>
                  </a:lnTo>
                  <a:lnTo>
                    <a:pt x="78" y="2"/>
                  </a:lnTo>
                  <a:lnTo>
                    <a:pt x="80" y="2"/>
                  </a:lnTo>
                  <a:lnTo>
                    <a:pt x="83" y="2"/>
                  </a:lnTo>
                  <a:lnTo>
                    <a:pt x="85" y="2"/>
                  </a:lnTo>
                  <a:lnTo>
                    <a:pt x="90" y="4"/>
                  </a:lnTo>
                  <a:lnTo>
                    <a:pt x="94" y="4"/>
                  </a:lnTo>
                  <a:lnTo>
                    <a:pt x="97" y="4"/>
                  </a:lnTo>
                  <a:lnTo>
                    <a:pt x="106" y="9"/>
                  </a:lnTo>
                  <a:lnTo>
                    <a:pt x="107" y="9"/>
                  </a:lnTo>
                  <a:lnTo>
                    <a:pt x="109" y="10"/>
                  </a:lnTo>
                  <a:lnTo>
                    <a:pt x="111" y="10"/>
                  </a:lnTo>
                  <a:lnTo>
                    <a:pt x="112" y="10"/>
                  </a:lnTo>
                  <a:lnTo>
                    <a:pt x="116" y="12"/>
                  </a:lnTo>
                  <a:lnTo>
                    <a:pt x="118" y="14"/>
                  </a:lnTo>
                  <a:lnTo>
                    <a:pt x="121" y="16"/>
                  </a:lnTo>
                  <a:lnTo>
                    <a:pt x="123" y="16"/>
                  </a:lnTo>
                  <a:lnTo>
                    <a:pt x="123" y="17"/>
                  </a:lnTo>
                  <a:lnTo>
                    <a:pt x="123" y="19"/>
                  </a:lnTo>
                  <a:lnTo>
                    <a:pt x="124" y="19"/>
                  </a:lnTo>
                  <a:lnTo>
                    <a:pt x="126" y="19"/>
                  </a:lnTo>
                  <a:lnTo>
                    <a:pt x="126" y="21"/>
                  </a:lnTo>
                  <a:lnTo>
                    <a:pt x="128" y="22"/>
                  </a:lnTo>
                  <a:lnTo>
                    <a:pt x="129" y="22"/>
                  </a:lnTo>
                  <a:lnTo>
                    <a:pt x="131" y="24"/>
                  </a:lnTo>
                  <a:lnTo>
                    <a:pt x="131" y="26"/>
                  </a:lnTo>
                  <a:lnTo>
                    <a:pt x="135" y="29"/>
                  </a:lnTo>
                  <a:lnTo>
                    <a:pt x="136" y="31"/>
                  </a:lnTo>
                  <a:lnTo>
                    <a:pt x="140" y="34"/>
                  </a:lnTo>
                  <a:lnTo>
                    <a:pt x="143" y="39"/>
                  </a:lnTo>
                  <a:lnTo>
                    <a:pt x="143" y="43"/>
                  </a:lnTo>
                  <a:lnTo>
                    <a:pt x="145" y="45"/>
                  </a:lnTo>
                  <a:lnTo>
                    <a:pt x="145" y="46"/>
                  </a:lnTo>
                  <a:lnTo>
                    <a:pt x="146" y="48"/>
                  </a:lnTo>
                  <a:lnTo>
                    <a:pt x="145" y="50"/>
                  </a:lnTo>
                  <a:lnTo>
                    <a:pt x="146" y="51"/>
                  </a:lnTo>
                  <a:lnTo>
                    <a:pt x="146" y="53"/>
                  </a:lnTo>
                  <a:lnTo>
                    <a:pt x="146" y="55"/>
                  </a:lnTo>
                  <a:lnTo>
                    <a:pt x="146" y="57"/>
                  </a:lnTo>
                  <a:lnTo>
                    <a:pt x="146" y="58"/>
                  </a:lnTo>
                  <a:lnTo>
                    <a:pt x="146" y="60"/>
                  </a:lnTo>
                  <a:lnTo>
                    <a:pt x="146" y="62"/>
                  </a:lnTo>
                  <a:lnTo>
                    <a:pt x="146" y="63"/>
                  </a:lnTo>
                  <a:lnTo>
                    <a:pt x="146" y="67"/>
                  </a:lnTo>
                  <a:lnTo>
                    <a:pt x="146" y="68"/>
                  </a:lnTo>
                  <a:lnTo>
                    <a:pt x="146" y="70"/>
                  </a:lnTo>
                  <a:lnTo>
                    <a:pt x="145" y="72"/>
                  </a:lnTo>
                  <a:lnTo>
                    <a:pt x="146" y="72"/>
                  </a:lnTo>
                  <a:lnTo>
                    <a:pt x="143" y="79"/>
                  </a:lnTo>
                  <a:lnTo>
                    <a:pt x="143" y="80"/>
                  </a:lnTo>
                  <a:lnTo>
                    <a:pt x="141" y="82"/>
                  </a:lnTo>
                  <a:lnTo>
                    <a:pt x="140" y="84"/>
                  </a:lnTo>
                  <a:lnTo>
                    <a:pt x="138" y="87"/>
                  </a:lnTo>
                  <a:lnTo>
                    <a:pt x="136" y="91"/>
                  </a:lnTo>
                  <a:lnTo>
                    <a:pt x="135" y="91"/>
                  </a:lnTo>
                  <a:lnTo>
                    <a:pt x="133" y="94"/>
                  </a:lnTo>
                  <a:lnTo>
                    <a:pt x="131" y="94"/>
                  </a:lnTo>
                  <a:lnTo>
                    <a:pt x="131" y="96"/>
                  </a:lnTo>
                  <a:lnTo>
                    <a:pt x="129" y="97"/>
                  </a:lnTo>
                  <a:lnTo>
                    <a:pt x="128" y="97"/>
                  </a:lnTo>
                  <a:lnTo>
                    <a:pt x="128" y="99"/>
                  </a:lnTo>
                  <a:lnTo>
                    <a:pt x="126" y="99"/>
                  </a:lnTo>
                  <a:lnTo>
                    <a:pt x="126" y="101"/>
                  </a:lnTo>
                  <a:lnTo>
                    <a:pt x="124" y="101"/>
                  </a:lnTo>
                  <a:lnTo>
                    <a:pt x="123" y="103"/>
                  </a:lnTo>
                  <a:lnTo>
                    <a:pt x="119" y="104"/>
                  </a:lnTo>
                  <a:lnTo>
                    <a:pt x="118" y="104"/>
                  </a:lnTo>
                  <a:lnTo>
                    <a:pt x="112" y="108"/>
                  </a:lnTo>
                  <a:lnTo>
                    <a:pt x="106" y="111"/>
                  </a:lnTo>
                  <a:lnTo>
                    <a:pt x="99" y="113"/>
                  </a:lnTo>
                  <a:lnTo>
                    <a:pt x="97" y="113"/>
                  </a:lnTo>
                  <a:lnTo>
                    <a:pt x="92" y="115"/>
                  </a:lnTo>
                  <a:lnTo>
                    <a:pt x="90" y="115"/>
                  </a:lnTo>
                  <a:lnTo>
                    <a:pt x="89" y="115"/>
                  </a:lnTo>
                  <a:lnTo>
                    <a:pt x="87" y="115"/>
                  </a:lnTo>
                  <a:lnTo>
                    <a:pt x="85" y="115"/>
                  </a:lnTo>
                  <a:lnTo>
                    <a:pt x="83" y="115"/>
                  </a:lnTo>
                  <a:lnTo>
                    <a:pt x="82" y="115"/>
                  </a:lnTo>
                  <a:lnTo>
                    <a:pt x="80" y="115"/>
                  </a:lnTo>
                  <a:lnTo>
                    <a:pt x="80" y="116"/>
                  </a:lnTo>
                  <a:lnTo>
                    <a:pt x="78" y="115"/>
                  </a:lnTo>
                  <a:lnTo>
                    <a:pt x="77" y="116"/>
                  </a:lnTo>
                  <a:lnTo>
                    <a:pt x="77" y="115"/>
                  </a:lnTo>
                  <a:lnTo>
                    <a:pt x="75" y="115"/>
                  </a:lnTo>
                  <a:lnTo>
                    <a:pt x="73" y="116"/>
                  </a:lnTo>
                  <a:lnTo>
                    <a:pt x="71" y="115"/>
                  </a:lnTo>
                  <a:lnTo>
                    <a:pt x="70" y="116"/>
                  </a:lnTo>
                  <a:lnTo>
                    <a:pt x="68" y="115"/>
                  </a:lnTo>
                  <a:lnTo>
                    <a:pt x="66" y="115"/>
                  </a:lnTo>
                  <a:lnTo>
                    <a:pt x="65" y="115"/>
                  </a:lnTo>
                  <a:lnTo>
                    <a:pt x="61" y="115"/>
                  </a:lnTo>
                  <a:lnTo>
                    <a:pt x="56" y="113"/>
                  </a:lnTo>
                  <a:lnTo>
                    <a:pt x="54" y="113"/>
                  </a:lnTo>
                  <a:lnTo>
                    <a:pt x="51" y="113"/>
                  </a:lnTo>
                  <a:lnTo>
                    <a:pt x="51" y="111"/>
                  </a:lnTo>
                  <a:lnTo>
                    <a:pt x="41" y="109"/>
                  </a:lnTo>
                  <a:lnTo>
                    <a:pt x="39" y="108"/>
                  </a:lnTo>
                  <a:lnTo>
                    <a:pt x="37" y="108"/>
                  </a:lnTo>
                  <a:lnTo>
                    <a:pt x="34" y="106"/>
                  </a:lnTo>
                  <a:lnTo>
                    <a:pt x="34" y="104"/>
                  </a:lnTo>
                  <a:lnTo>
                    <a:pt x="32" y="104"/>
                  </a:lnTo>
                  <a:lnTo>
                    <a:pt x="32" y="103"/>
                  </a:lnTo>
                  <a:lnTo>
                    <a:pt x="29" y="103"/>
                  </a:lnTo>
                  <a:lnTo>
                    <a:pt x="27" y="101"/>
                  </a:lnTo>
                  <a:lnTo>
                    <a:pt x="25" y="101"/>
                  </a:lnTo>
                  <a:lnTo>
                    <a:pt x="24" y="99"/>
                  </a:lnTo>
                  <a:lnTo>
                    <a:pt x="22" y="99"/>
                  </a:lnTo>
                  <a:lnTo>
                    <a:pt x="22" y="97"/>
                  </a:lnTo>
                  <a:lnTo>
                    <a:pt x="20" y="97"/>
                  </a:lnTo>
                  <a:lnTo>
                    <a:pt x="19" y="96"/>
                  </a:lnTo>
                  <a:lnTo>
                    <a:pt x="17" y="94"/>
                  </a:lnTo>
                  <a:lnTo>
                    <a:pt x="17" y="92"/>
                  </a:lnTo>
                  <a:lnTo>
                    <a:pt x="14" y="91"/>
                  </a:lnTo>
                  <a:lnTo>
                    <a:pt x="14" y="87"/>
                  </a:lnTo>
                  <a:lnTo>
                    <a:pt x="10" y="87"/>
                  </a:lnTo>
                  <a:lnTo>
                    <a:pt x="8" y="80"/>
                  </a:lnTo>
                  <a:lnTo>
                    <a:pt x="3" y="77"/>
                  </a:lnTo>
                  <a:lnTo>
                    <a:pt x="3" y="75"/>
                  </a:lnTo>
                  <a:lnTo>
                    <a:pt x="2" y="72"/>
                  </a:lnTo>
                  <a:lnTo>
                    <a:pt x="2" y="70"/>
                  </a:lnTo>
                  <a:lnTo>
                    <a:pt x="2" y="68"/>
                  </a:lnTo>
                  <a:lnTo>
                    <a:pt x="2" y="67"/>
                  </a:lnTo>
                  <a:lnTo>
                    <a:pt x="0" y="65"/>
                  </a:lnTo>
                  <a:lnTo>
                    <a:pt x="2" y="63"/>
                  </a:lnTo>
                  <a:lnTo>
                    <a:pt x="0" y="63"/>
                  </a:lnTo>
                  <a:lnTo>
                    <a:pt x="2" y="62"/>
                  </a:lnTo>
                  <a:lnTo>
                    <a:pt x="0" y="62"/>
                  </a:lnTo>
                  <a:lnTo>
                    <a:pt x="2" y="60"/>
                  </a:lnTo>
                  <a:lnTo>
                    <a:pt x="0" y="60"/>
                  </a:lnTo>
                  <a:lnTo>
                    <a:pt x="0" y="58"/>
                  </a:lnTo>
                  <a:lnTo>
                    <a:pt x="0" y="57"/>
                  </a:lnTo>
                  <a:lnTo>
                    <a:pt x="0" y="55"/>
                  </a:lnTo>
                  <a:lnTo>
                    <a:pt x="0" y="53"/>
                  </a:lnTo>
                  <a:lnTo>
                    <a:pt x="0" y="51"/>
                  </a:lnTo>
                  <a:lnTo>
                    <a:pt x="2" y="50"/>
                  </a:lnTo>
                  <a:lnTo>
                    <a:pt x="0" y="50"/>
                  </a:lnTo>
                  <a:lnTo>
                    <a:pt x="2" y="48"/>
                  </a:lnTo>
                  <a:lnTo>
                    <a:pt x="2" y="46"/>
                  </a:lnTo>
                  <a:lnTo>
                    <a:pt x="2" y="45"/>
                  </a:lnTo>
                  <a:lnTo>
                    <a:pt x="5" y="38"/>
                  </a:lnTo>
                  <a:lnTo>
                    <a:pt x="5" y="36"/>
                  </a:lnTo>
                  <a:lnTo>
                    <a:pt x="5" y="34"/>
                  </a:lnTo>
                  <a:lnTo>
                    <a:pt x="7" y="33"/>
                  </a:lnTo>
                  <a:lnTo>
                    <a:pt x="8" y="29"/>
                  </a:lnTo>
                  <a:lnTo>
                    <a:pt x="10" y="26"/>
                  </a:lnTo>
                  <a:lnTo>
                    <a:pt x="12" y="26"/>
                  </a:lnTo>
                  <a:lnTo>
                    <a:pt x="14" y="24"/>
                  </a:lnTo>
                  <a:lnTo>
                    <a:pt x="14" y="22"/>
                  </a:lnTo>
                  <a:lnTo>
                    <a:pt x="15" y="22"/>
                  </a:lnTo>
                  <a:lnTo>
                    <a:pt x="15" y="21"/>
                  </a:lnTo>
                  <a:lnTo>
                    <a:pt x="17" y="21"/>
                  </a:lnTo>
                  <a:lnTo>
                    <a:pt x="17" y="19"/>
                  </a:lnTo>
                  <a:lnTo>
                    <a:pt x="19" y="19"/>
                  </a:lnTo>
                  <a:lnTo>
                    <a:pt x="20" y="17"/>
                  </a:lnTo>
                  <a:lnTo>
                    <a:pt x="22" y="16"/>
                  </a:lnTo>
                  <a:lnTo>
                    <a:pt x="24" y="14"/>
                  </a:lnTo>
                  <a:lnTo>
                    <a:pt x="25" y="14"/>
                  </a:lnTo>
                  <a:lnTo>
                    <a:pt x="29" y="12"/>
                  </a:lnTo>
                  <a:lnTo>
                    <a:pt x="34" y="10"/>
                  </a:lnTo>
                  <a:lnTo>
                    <a:pt x="34" y="9"/>
                  </a:lnTo>
                  <a:lnTo>
                    <a:pt x="42" y="7"/>
                  </a:lnTo>
                  <a:close/>
                </a:path>
              </a:pathLst>
            </a:custGeom>
            <a:solidFill>
              <a:srgbClr val="808080"/>
            </a:solidFill>
            <a:ln w="9525">
              <a:noFill/>
              <a:round/>
              <a:headEnd/>
              <a:tailEnd/>
            </a:ln>
          </p:spPr>
          <p:txBody>
            <a:bodyPr/>
            <a:lstStyle/>
            <a:p>
              <a:endParaRPr lang="en-US"/>
            </a:p>
          </p:txBody>
        </p:sp>
      </p:grpSp>
      <p:grpSp>
        <p:nvGrpSpPr>
          <p:cNvPr id="738" name="Group 2909"/>
          <p:cNvGrpSpPr>
            <a:grpSpLocks/>
          </p:cNvGrpSpPr>
          <p:nvPr/>
        </p:nvGrpSpPr>
        <p:grpSpPr bwMode="auto">
          <a:xfrm>
            <a:off x="6425406" y="4064827"/>
            <a:ext cx="3754437" cy="795337"/>
            <a:chOff x="712" y="2697"/>
            <a:chExt cx="3064" cy="663"/>
          </a:xfrm>
        </p:grpSpPr>
        <p:sp>
          <p:nvSpPr>
            <p:cNvPr id="739" name="Freeform 2910"/>
            <p:cNvSpPr>
              <a:spLocks/>
            </p:cNvSpPr>
            <p:nvPr/>
          </p:nvSpPr>
          <p:spPr bwMode="auto">
            <a:xfrm>
              <a:off x="2545" y="2993"/>
              <a:ext cx="146" cy="116"/>
            </a:xfrm>
            <a:custGeom>
              <a:avLst/>
              <a:gdLst>
                <a:gd name="T0" fmla="*/ 56 w 146"/>
                <a:gd name="T1" fmla="*/ 2 h 116"/>
                <a:gd name="T2" fmla="*/ 63 w 146"/>
                <a:gd name="T3" fmla="*/ 0 h 116"/>
                <a:gd name="T4" fmla="*/ 70 w 146"/>
                <a:gd name="T5" fmla="*/ 0 h 116"/>
                <a:gd name="T6" fmla="*/ 76 w 146"/>
                <a:gd name="T7" fmla="*/ 0 h 116"/>
                <a:gd name="T8" fmla="*/ 83 w 146"/>
                <a:gd name="T9" fmla="*/ 2 h 116"/>
                <a:gd name="T10" fmla="*/ 93 w 146"/>
                <a:gd name="T11" fmla="*/ 4 h 116"/>
                <a:gd name="T12" fmla="*/ 107 w 146"/>
                <a:gd name="T13" fmla="*/ 9 h 116"/>
                <a:gd name="T14" fmla="*/ 110 w 146"/>
                <a:gd name="T15" fmla="*/ 11 h 116"/>
                <a:gd name="T16" fmla="*/ 117 w 146"/>
                <a:gd name="T17" fmla="*/ 14 h 116"/>
                <a:gd name="T18" fmla="*/ 122 w 146"/>
                <a:gd name="T19" fmla="*/ 18 h 116"/>
                <a:gd name="T20" fmla="*/ 126 w 146"/>
                <a:gd name="T21" fmla="*/ 19 h 116"/>
                <a:gd name="T22" fmla="*/ 129 w 146"/>
                <a:gd name="T23" fmla="*/ 23 h 116"/>
                <a:gd name="T24" fmla="*/ 134 w 146"/>
                <a:gd name="T25" fmla="*/ 29 h 116"/>
                <a:gd name="T26" fmla="*/ 143 w 146"/>
                <a:gd name="T27" fmla="*/ 40 h 116"/>
                <a:gd name="T28" fmla="*/ 145 w 146"/>
                <a:gd name="T29" fmla="*/ 47 h 116"/>
                <a:gd name="T30" fmla="*/ 146 w 146"/>
                <a:gd name="T31" fmla="*/ 52 h 116"/>
                <a:gd name="T32" fmla="*/ 146 w 146"/>
                <a:gd name="T33" fmla="*/ 57 h 116"/>
                <a:gd name="T34" fmla="*/ 146 w 146"/>
                <a:gd name="T35" fmla="*/ 62 h 116"/>
                <a:gd name="T36" fmla="*/ 146 w 146"/>
                <a:gd name="T37" fmla="*/ 67 h 116"/>
                <a:gd name="T38" fmla="*/ 145 w 146"/>
                <a:gd name="T39" fmla="*/ 72 h 116"/>
                <a:gd name="T40" fmla="*/ 143 w 146"/>
                <a:gd name="T41" fmla="*/ 81 h 116"/>
                <a:gd name="T42" fmla="*/ 138 w 146"/>
                <a:gd name="T43" fmla="*/ 87 h 116"/>
                <a:gd name="T44" fmla="*/ 133 w 146"/>
                <a:gd name="T45" fmla="*/ 94 h 116"/>
                <a:gd name="T46" fmla="*/ 129 w 146"/>
                <a:gd name="T47" fmla="*/ 98 h 116"/>
                <a:gd name="T48" fmla="*/ 126 w 146"/>
                <a:gd name="T49" fmla="*/ 99 h 116"/>
                <a:gd name="T50" fmla="*/ 122 w 146"/>
                <a:gd name="T51" fmla="*/ 103 h 116"/>
                <a:gd name="T52" fmla="*/ 112 w 146"/>
                <a:gd name="T53" fmla="*/ 108 h 116"/>
                <a:gd name="T54" fmla="*/ 97 w 146"/>
                <a:gd name="T55" fmla="*/ 113 h 116"/>
                <a:gd name="T56" fmla="*/ 88 w 146"/>
                <a:gd name="T57" fmla="*/ 115 h 116"/>
                <a:gd name="T58" fmla="*/ 83 w 146"/>
                <a:gd name="T59" fmla="*/ 115 h 116"/>
                <a:gd name="T60" fmla="*/ 80 w 146"/>
                <a:gd name="T61" fmla="*/ 116 h 116"/>
                <a:gd name="T62" fmla="*/ 76 w 146"/>
                <a:gd name="T63" fmla="*/ 115 h 116"/>
                <a:gd name="T64" fmla="*/ 71 w 146"/>
                <a:gd name="T65" fmla="*/ 115 h 116"/>
                <a:gd name="T66" fmla="*/ 66 w 146"/>
                <a:gd name="T67" fmla="*/ 115 h 116"/>
                <a:gd name="T68" fmla="*/ 56 w 146"/>
                <a:gd name="T69" fmla="*/ 113 h 116"/>
                <a:gd name="T70" fmla="*/ 51 w 146"/>
                <a:gd name="T71" fmla="*/ 111 h 116"/>
                <a:gd name="T72" fmla="*/ 37 w 146"/>
                <a:gd name="T73" fmla="*/ 108 h 116"/>
                <a:gd name="T74" fmla="*/ 32 w 146"/>
                <a:gd name="T75" fmla="*/ 105 h 116"/>
                <a:gd name="T76" fmla="*/ 29 w 146"/>
                <a:gd name="T77" fmla="*/ 103 h 116"/>
                <a:gd name="T78" fmla="*/ 24 w 146"/>
                <a:gd name="T79" fmla="*/ 99 h 116"/>
                <a:gd name="T80" fmla="*/ 20 w 146"/>
                <a:gd name="T81" fmla="*/ 98 h 116"/>
                <a:gd name="T82" fmla="*/ 17 w 146"/>
                <a:gd name="T83" fmla="*/ 93 h 116"/>
                <a:gd name="T84" fmla="*/ 10 w 146"/>
                <a:gd name="T85" fmla="*/ 87 h 116"/>
                <a:gd name="T86" fmla="*/ 3 w 146"/>
                <a:gd name="T87" fmla="*/ 76 h 116"/>
                <a:gd name="T88" fmla="*/ 1 w 146"/>
                <a:gd name="T89" fmla="*/ 69 h 116"/>
                <a:gd name="T90" fmla="*/ 1 w 146"/>
                <a:gd name="T91" fmla="*/ 64 h 116"/>
                <a:gd name="T92" fmla="*/ 0 w 146"/>
                <a:gd name="T93" fmla="*/ 62 h 116"/>
                <a:gd name="T94" fmla="*/ 0 w 146"/>
                <a:gd name="T95" fmla="*/ 58 h 116"/>
                <a:gd name="T96" fmla="*/ 0 w 146"/>
                <a:gd name="T97" fmla="*/ 53 h 116"/>
                <a:gd name="T98" fmla="*/ 0 w 146"/>
                <a:gd name="T99" fmla="*/ 50 h 116"/>
                <a:gd name="T100" fmla="*/ 1 w 146"/>
                <a:gd name="T101" fmla="*/ 45 h 116"/>
                <a:gd name="T102" fmla="*/ 5 w 146"/>
                <a:gd name="T103" fmla="*/ 35 h 116"/>
                <a:gd name="T104" fmla="*/ 10 w 146"/>
                <a:gd name="T105" fmla="*/ 26 h 116"/>
                <a:gd name="T106" fmla="*/ 13 w 146"/>
                <a:gd name="T107" fmla="*/ 23 h 116"/>
                <a:gd name="T108" fmla="*/ 18 w 146"/>
                <a:gd name="T109" fmla="*/ 19 h 116"/>
                <a:gd name="T110" fmla="*/ 24 w 146"/>
                <a:gd name="T111" fmla="*/ 16 h 116"/>
                <a:gd name="T112" fmla="*/ 29 w 146"/>
                <a:gd name="T113" fmla="*/ 12 h 1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116"/>
                <a:gd name="T173" fmla="*/ 146 w 146"/>
                <a:gd name="T174" fmla="*/ 116 h 1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116">
                  <a:moveTo>
                    <a:pt x="42" y="7"/>
                  </a:moveTo>
                  <a:lnTo>
                    <a:pt x="49" y="4"/>
                  </a:lnTo>
                  <a:lnTo>
                    <a:pt x="56" y="2"/>
                  </a:lnTo>
                  <a:lnTo>
                    <a:pt x="59" y="2"/>
                  </a:lnTo>
                  <a:lnTo>
                    <a:pt x="63" y="2"/>
                  </a:lnTo>
                  <a:lnTo>
                    <a:pt x="63" y="0"/>
                  </a:lnTo>
                  <a:lnTo>
                    <a:pt x="64" y="2"/>
                  </a:lnTo>
                  <a:lnTo>
                    <a:pt x="68" y="0"/>
                  </a:lnTo>
                  <a:lnTo>
                    <a:pt x="70" y="0"/>
                  </a:lnTo>
                  <a:lnTo>
                    <a:pt x="73" y="0"/>
                  </a:lnTo>
                  <a:lnTo>
                    <a:pt x="75" y="0"/>
                  </a:lnTo>
                  <a:lnTo>
                    <a:pt x="76" y="0"/>
                  </a:lnTo>
                  <a:lnTo>
                    <a:pt x="78" y="2"/>
                  </a:lnTo>
                  <a:lnTo>
                    <a:pt x="80" y="2"/>
                  </a:lnTo>
                  <a:lnTo>
                    <a:pt x="83" y="2"/>
                  </a:lnTo>
                  <a:lnTo>
                    <a:pt x="85" y="2"/>
                  </a:lnTo>
                  <a:lnTo>
                    <a:pt x="90" y="4"/>
                  </a:lnTo>
                  <a:lnTo>
                    <a:pt x="93" y="4"/>
                  </a:lnTo>
                  <a:lnTo>
                    <a:pt x="97" y="4"/>
                  </a:lnTo>
                  <a:lnTo>
                    <a:pt x="105" y="7"/>
                  </a:lnTo>
                  <a:lnTo>
                    <a:pt x="107" y="9"/>
                  </a:lnTo>
                  <a:lnTo>
                    <a:pt x="109" y="9"/>
                  </a:lnTo>
                  <a:lnTo>
                    <a:pt x="110" y="9"/>
                  </a:lnTo>
                  <a:lnTo>
                    <a:pt x="110" y="11"/>
                  </a:lnTo>
                  <a:lnTo>
                    <a:pt x="112" y="11"/>
                  </a:lnTo>
                  <a:lnTo>
                    <a:pt x="116" y="12"/>
                  </a:lnTo>
                  <a:lnTo>
                    <a:pt x="117" y="14"/>
                  </a:lnTo>
                  <a:lnTo>
                    <a:pt x="121" y="16"/>
                  </a:lnTo>
                  <a:lnTo>
                    <a:pt x="122" y="16"/>
                  </a:lnTo>
                  <a:lnTo>
                    <a:pt x="122" y="18"/>
                  </a:lnTo>
                  <a:lnTo>
                    <a:pt x="122" y="19"/>
                  </a:lnTo>
                  <a:lnTo>
                    <a:pt x="124" y="19"/>
                  </a:lnTo>
                  <a:lnTo>
                    <a:pt x="126" y="19"/>
                  </a:lnTo>
                  <a:lnTo>
                    <a:pt x="126" y="21"/>
                  </a:lnTo>
                  <a:lnTo>
                    <a:pt x="128" y="23"/>
                  </a:lnTo>
                  <a:lnTo>
                    <a:pt x="129" y="23"/>
                  </a:lnTo>
                  <a:lnTo>
                    <a:pt x="131" y="24"/>
                  </a:lnTo>
                  <a:lnTo>
                    <a:pt x="131" y="26"/>
                  </a:lnTo>
                  <a:lnTo>
                    <a:pt x="134" y="29"/>
                  </a:lnTo>
                  <a:lnTo>
                    <a:pt x="136" y="29"/>
                  </a:lnTo>
                  <a:lnTo>
                    <a:pt x="139" y="35"/>
                  </a:lnTo>
                  <a:lnTo>
                    <a:pt x="143" y="40"/>
                  </a:lnTo>
                  <a:lnTo>
                    <a:pt x="143" y="41"/>
                  </a:lnTo>
                  <a:lnTo>
                    <a:pt x="145" y="45"/>
                  </a:lnTo>
                  <a:lnTo>
                    <a:pt x="145" y="47"/>
                  </a:lnTo>
                  <a:lnTo>
                    <a:pt x="146" y="48"/>
                  </a:lnTo>
                  <a:lnTo>
                    <a:pt x="145" y="50"/>
                  </a:lnTo>
                  <a:lnTo>
                    <a:pt x="146" y="52"/>
                  </a:lnTo>
                  <a:lnTo>
                    <a:pt x="146" y="53"/>
                  </a:lnTo>
                  <a:lnTo>
                    <a:pt x="146" y="55"/>
                  </a:lnTo>
                  <a:lnTo>
                    <a:pt x="146" y="57"/>
                  </a:lnTo>
                  <a:lnTo>
                    <a:pt x="146" y="58"/>
                  </a:lnTo>
                  <a:lnTo>
                    <a:pt x="146" y="60"/>
                  </a:lnTo>
                  <a:lnTo>
                    <a:pt x="146" y="62"/>
                  </a:lnTo>
                  <a:lnTo>
                    <a:pt x="146" y="64"/>
                  </a:lnTo>
                  <a:lnTo>
                    <a:pt x="146" y="65"/>
                  </a:lnTo>
                  <a:lnTo>
                    <a:pt x="146" y="67"/>
                  </a:lnTo>
                  <a:lnTo>
                    <a:pt x="146" y="69"/>
                  </a:lnTo>
                  <a:lnTo>
                    <a:pt x="146" y="70"/>
                  </a:lnTo>
                  <a:lnTo>
                    <a:pt x="145" y="72"/>
                  </a:lnTo>
                  <a:lnTo>
                    <a:pt x="146" y="72"/>
                  </a:lnTo>
                  <a:lnTo>
                    <a:pt x="143" y="79"/>
                  </a:lnTo>
                  <a:lnTo>
                    <a:pt x="143" y="81"/>
                  </a:lnTo>
                  <a:lnTo>
                    <a:pt x="141" y="82"/>
                  </a:lnTo>
                  <a:lnTo>
                    <a:pt x="139" y="84"/>
                  </a:lnTo>
                  <a:lnTo>
                    <a:pt x="138" y="87"/>
                  </a:lnTo>
                  <a:lnTo>
                    <a:pt x="136" y="91"/>
                  </a:lnTo>
                  <a:lnTo>
                    <a:pt x="134" y="91"/>
                  </a:lnTo>
                  <a:lnTo>
                    <a:pt x="133" y="94"/>
                  </a:lnTo>
                  <a:lnTo>
                    <a:pt x="131" y="94"/>
                  </a:lnTo>
                  <a:lnTo>
                    <a:pt x="131" y="96"/>
                  </a:lnTo>
                  <a:lnTo>
                    <a:pt x="129" y="98"/>
                  </a:lnTo>
                  <a:lnTo>
                    <a:pt x="128" y="98"/>
                  </a:lnTo>
                  <a:lnTo>
                    <a:pt x="128" y="99"/>
                  </a:lnTo>
                  <a:lnTo>
                    <a:pt x="126" y="99"/>
                  </a:lnTo>
                  <a:lnTo>
                    <a:pt x="126" y="101"/>
                  </a:lnTo>
                  <a:lnTo>
                    <a:pt x="124" y="101"/>
                  </a:lnTo>
                  <a:lnTo>
                    <a:pt x="122" y="103"/>
                  </a:lnTo>
                  <a:lnTo>
                    <a:pt x="119" y="105"/>
                  </a:lnTo>
                  <a:lnTo>
                    <a:pt x="117" y="105"/>
                  </a:lnTo>
                  <a:lnTo>
                    <a:pt x="112" y="108"/>
                  </a:lnTo>
                  <a:lnTo>
                    <a:pt x="105" y="111"/>
                  </a:lnTo>
                  <a:lnTo>
                    <a:pt x="99" y="113"/>
                  </a:lnTo>
                  <a:lnTo>
                    <a:pt x="97" y="113"/>
                  </a:lnTo>
                  <a:lnTo>
                    <a:pt x="92" y="115"/>
                  </a:lnTo>
                  <a:lnTo>
                    <a:pt x="90" y="115"/>
                  </a:lnTo>
                  <a:lnTo>
                    <a:pt x="88" y="115"/>
                  </a:lnTo>
                  <a:lnTo>
                    <a:pt x="87" y="115"/>
                  </a:lnTo>
                  <a:lnTo>
                    <a:pt x="85" y="115"/>
                  </a:lnTo>
                  <a:lnTo>
                    <a:pt x="83" y="115"/>
                  </a:lnTo>
                  <a:lnTo>
                    <a:pt x="81" y="115"/>
                  </a:lnTo>
                  <a:lnTo>
                    <a:pt x="80" y="115"/>
                  </a:lnTo>
                  <a:lnTo>
                    <a:pt x="80" y="116"/>
                  </a:lnTo>
                  <a:lnTo>
                    <a:pt x="78" y="115"/>
                  </a:lnTo>
                  <a:lnTo>
                    <a:pt x="76" y="116"/>
                  </a:lnTo>
                  <a:lnTo>
                    <a:pt x="76" y="115"/>
                  </a:lnTo>
                  <a:lnTo>
                    <a:pt x="75" y="115"/>
                  </a:lnTo>
                  <a:lnTo>
                    <a:pt x="73" y="116"/>
                  </a:lnTo>
                  <a:lnTo>
                    <a:pt x="71" y="115"/>
                  </a:lnTo>
                  <a:lnTo>
                    <a:pt x="70" y="116"/>
                  </a:lnTo>
                  <a:lnTo>
                    <a:pt x="68" y="115"/>
                  </a:lnTo>
                  <a:lnTo>
                    <a:pt x="66" y="115"/>
                  </a:lnTo>
                  <a:lnTo>
                    <a:pt x="64" y="115"/>
                  </a:lnTo>
                  <a:lnTo>
                    <a:pt x="61" y="115"/>
                  </a:lnTo>
                  <a:lnTo>
                    <a:pt x="56" y="113"/>
                  </a:lnTo>
                  <a:lnTo>
                    <a:pt x="54" y="113"/>
                  </a:lnTo>
                  <a:lnTo>
                    <a:pt x="51" y="113"/>
                  </a:lnTo>
                  <a:lnTo>
                    <a:pt x="51" y="111"/>
                  </a:lnTo>
                  <a:lnTo>
                    <a:pt x="41" y="108"/>
                  </a:lnTo>
                  <a:lnTo>
                    <a:pt x="39" y="108"/>
                  </a:lnTo>
                  <a:lnTo>
                    <a:pt x="37" y="108"/>
                  </a:lnTo>
                  <a:lnTo>
                    <a:pt x="34" y="106"/>
                  </a:lnTo>
                  <a:lnTo>
                    <a:pt x="34" y="105"/>
                  </a:lnTo>
                  <a:lnTo>
                    <a:pt x="32" y="105"/>
                  </a:lnTo>
                  <a:lnTo>
                    <a:pt x="32" y="103"/>
                  </a:lnTo>
                  <a:lnTo>
                    <a:pt x="30" y="103"/>
                  </a:lnTo>
                  <a:lnTo>
                    <a:pt x="29" y="103"/>
                  </a:lnTo>
                  <a:lnTo>
                    <a:pt x="27" y="101"/>
                  </a:lnTo>
                  <a:lnTo>
                    <a:pt x="25" y="101"/>
                  </a:lnTo>
                  <a:lnTo>
                    <a:pt x="24" y="99"/>
                  </a:lnTo>
                  <a:lnTo>
                    <a:pt x="24" y="98"/>
                  </a:lnTo>
                  <a:lnTo>
                    <a:pt x="22" y="98"/>
                  </a:lnTo>
                  <a:lnTo>
                    <a:pt x="20" y="98"/>
                  </a:lnTo>
                  <a:lnTo>
                    <a:pt x="18" y="96"/>
                  </a:lnTo>
                  <a:lnTo>
                    <a:pt x="17" y="94"/>
                  </a:lnTo>
                  <a:lnTo>
                    <a:pt x="17" y="93"/>
                  </a:lnTo>
                  <a:lnTo>
                    <a:pt x="13" y="91"/>
                  </a:lnTo>
                  <a:lnTo>
                    <a:pt x="13" y="87"/>
                  </a:lnTo>
                  <a:lnTo>
                    <a:pt x="10" y="87"/>
                  </a:lnTo>
                  <a:lnTo>
                    <a:pt x="8" y="81"/>
                  </a:lnTo>
                  <a:lnTo>
                    <a:pt x="3" y="77"/>
                  </a:lnTo>
                  <a:lnTo>
                    <a:pt x="3" y="76"/>
                  </a:lnTo>
                  <a:lnTo>
                    <a:pt x="3" y="72"/>
                  </a:lnTo>
                  <a:lnTo>
                    <a:pt x="3" y="70"/>
                  </a:lnTo>
                  <a:lnTo>
                    <a:pt x="1" y="69"/>
                  </a:lnTo>
                  <a:lnTo>
                    <a:pt x="1" y="67"/>
                  </a:lnTo>
                  <a:lnTo>
                    <a:pt x="0" y="65"/>
                  </a:lnTo>
                  <a:lnTo>
                    <a:pt x="1" y="64"/>
                  </a:lnTo>
                  <a:lnTo>
                    <a:pt x="0" y="64"/>
                  </a:lnTo>
                  <a:lnTo>
                    <a:pt x="1" y="62"/>
                  </a:lnTo>
                  <a:lnTo>
                    <a:pt x="0" y="62"/>
                  </a:lnTo>
                  <a:lnTo>
                    <a:pt x="1" y="60"/>
                  </a:lnTo>
                  <a:lnTo>
                    <a:pt x="0" y="60"/>
                  </a:lnTo>
                  <a:lnTo>
                    <a:pt x="0" y="58"/>
                  </a:lnTo>
                  <a:lnTo>
                    <a:pt x="0" y="57"/>
                  </a:lnTo>
                  <a:lnTo>
                    <a:pt x="0" y="55"/>
                  </a:lnTo>
                  <a:lnTo>
                    <a:pt x="0" y="53"/>
                  </a:lnTo>
                  <a:lnTo>
                    <a:pt x="0" y="52"/>
                  </a:lnTo>
                  <a:lnTo>
                    <a:pt x="1" y="50"/>
                  </a:lnTo>
                  <a:lnTo>
                    <a:pt x="0" y="50"/>
                  </a:lnTo>
                  <a:lnTo>
                    <a:pt x="1" y="48"/>
                  </a:lnTo>
                  <a:lnTo>
                    <a:pt x="1" y="47"/>
                  </a:lnTo>
                  <a:lnTo>
                    <a:pt x="1" y="45"/>
                  </a:lnTo>
                  <a:lnTo>
                    <a:pt x="5" y="38"/>
                  </a:lnTo>
                  <a:lnTo>
                    <a:pt x="5" y="36"/>
                  </a:lnTo>
                  <a:lnTo>
                    <a:pt x="5" y="35"/>
                  </a:lnTo>
                  <a:lnTo>
                    <a:pt x="6" y="33"/>
                  </a:lnTo>
                  <a:lnTo>
                    <a:pt x="10" y="29"/>
                  </a:lnTo>
                  <a:lnTo>
                    <a:pt x="10" y="26"/>
                  </a:lnTo>
                  <a:lnTo>
                    <a:pt x="12" y="26"/>
                  </a:lnTo>
                  <a:lnTo>
                    <a:pt x="13" y="24"/>
                  </a:lnTo>
                  <a:lnTo>
                    <a:pt x="13" y="23"/>
                  </a:lnTo>
                  <a:lnTo>
                    <a:pt x="15" y="21"/>
                  </a:lnTo>
                  <a:lnTo>
                    <a:pt x="17" y="19"/>
                  </a:lnTo>
                  <a:lnTo>
                    <a:pt x="18" y="19"/>
                  </a:lnTo>
                  <a:lnTo>
                    <a:pt x="20" y="18"/>
                  </a:lnTo>
                  <a:lnTo>
                    <a:pt x="22" y="16"/>
                  </a:lnTo>
                  <a:lnTo>
                    <a:pt x="24" y="16"/>
                  </a:lnTo>
                  <a:lnTo>
                    <a:pt x="24" y="14"/>
                  </a:lnTo>
                  <a:lnTo>
                    <a:pt x="25" y="14"/>
                  </a:lnTo>
                  <a:lnTo>
                    <a:pt x="29" y="12"/>
                  </a:lnTo>
                  <a:lnTo>
                    <a:pt x="34" y="9"/>
                  </a:lnTo>
                  <a:lnTo>
                    <a:pt x="42" y="7"/>
                  </a:lnTo>
                  <a:close/>
                </a:path>
              </a:pathLst>
            </a:custGeom>
            <a:solidFill>
              <a:srgbClr val="808080"/>
            </a:solidFill>
            <a:ln w="9525">
              <a:noFill/>
              <a:round/>
              <a:headEnd/>
              <a:tailEnd/>
            </a:ln>
          </p:spPr>
          <p:txBody>
            <a:bodyPr/>
            <a:lstStyle/>
            <a:p>
              <a:endParaRPr lang="en-US"/>
            </a:p>
          </p:txBody>
        </p:sp>
        <p:sp>
          <p:nvSpPr>
            <p:cNvPr id="740" name="Freeform 2911"/>
            <p:cNvSpPr>
              <a:spLocks/>
            </p:cNvSpPr>
            <p:nvPr/>
          </p:nvSpPr>
          <p:spPr bwMode="auto">
            <a:xfrm>
              <a:off x="2441" y="2861"/>
              <a:ext cx="119" cy="40"/>
            </a:xfrm>
            <a:custGeom>
              <a:avLst/>
              <a:gdLst>
                <a:gd name="T0" fmla="*/ 1 w 119"/>
                <a:gd name="T1" fmla="*/ 25 h 40"/>
                <a:gd name="T2" fmla="*/ 0 w 119"/>
                <a:gd name="T3" fmla="*/ 40 h 40"/>
                <a:gd name="T4" fmla="*/ 119 w 119"/>
                <a:gd name="T5" fmla="*/ 34 h 40"/>
                <a:gd name="T6" fmla="*/ 87 w 119"/>
                <a:gd name="T7" fmla="*/ 0 h 40"/>
                <a:gd name="T8" fmla="*/ 1 w 119"/>
                <a:gd name="T9" fmla="*/ 25 h 40"/>
                <a:gd name="T10" fmla="*/ 0 60000 65536"/>
                <a:gd name="T11" fmla="*/ 0 60000 65536"/>
                <a:gd name="T12" fmla="*/ 0 60000 65536"/>
                <a:gd name="T13" fmla="*/ 0 60000 65536"/>
                <a:gd name="T14" fmla="*/ 0 60000 65536"/>
                <a:gd name="T15" fmla="*/ 0 w 119"/>
                <a:gd name="T16" fmla="*/ 0 h 40"/>
                <a:gd name="T17" fmla="*/ 119 w 119"/>
                <a:gd name="T18" fmla="*/ 40 h 40"/>
              </a:gdLst>
              <a:ahLst/>
              <a:cxnLst>
                <a:cxn ang="T10">
                  <a:pos x="T0" y="T1"/>
                </a:cxn>
                <a:cxn ang="T11">
                  <a:pos x="T2" y="T3"/>
                </a:cxn>
                <a:cxn ang="T12">
                  <a:pos x="T4" y="T5"/>
                </a:cxn>
                <a:cxn ang="T13">
                  <a:pos x="T6" y="T7"/>
                </a:cxn>
                <a:cxn ang="T14">
                  <a:pos x="T8" y="T9"/>
                </a:cxn>
              </a:cxnLst>
              <a:rect l="T15" t="T16" r="T17" b="T18"/>
              <a:pathLst>
                <a:path w="119" h="40">
                  <a:moveTo>
                    <a:pt x="1" y="25"/>
                  </a:moveTo>
                  <a:lnTo>
                    <a:pt x="0" y="40"/>
                  </a:lnTo>
                  <a:lnTo>
                    <a:pt x="119" y="34"/>
                  </a:lnTo>
                  <a:lnTo>
                    <a:pt x="87" y="0"/>
                  </a:lnTo>
                  <a:lnTo>
                    <a:pt x="1" y="25"/>
                  </a:lnTo>
                  <a:close/>
                </a:path>
              </a:pathLst>
            </a:custGeom>
            <a:solidFill>
              <a:srgbClr val="808080"/>
            </a:solidFill>
            <a:ln w="9525">
              <a:noFill/>
              <a:round/>
              <a:headEnd/>
              <a:tailEnd/>
            </a:ln>
          </p:spPr>
          <p:txBody>
            <a:bodyPr/>
            <a:lstStyle/>
            <a:p>
              <a:endParaRPr lang="en-US"/>
            </a:p>
          </p:txBody>
        </p:sp>
        <p:sp>
          <p:nvSpPr>
            <p:cNvPr id="741" name="Freeform 2912"/>
            <p:cNvSpPr>
              <a:spLocks/>
            </p:cNvSpPr>
            <p:nvPr/>
          </p:nvSpPr>
          <p:spPr bwMode="auto">
            <a:xfrm>
              <a:off x="2558" y="2993"/>
              <a:ext cx="147" cy="116"/>
            </a:xfrm>
            <a:custGeom>
              <a:avLst/>
              <a:gdLst>
                <a:gd name="T0" fmla="*/ 50 w 147"/>
                <a:gd name="T1" fmla="*/ 4 h 116"/>
                <a:gd name="T2" fmla="*/ 60 w 147"/>
                <a:gd name="T3" fmla="*/ 2 h 116"/>
                <a:gd name="T4" fmla="*/ 65 w 147"/>
                <a:gd name="T5" fmla="*/ 2 h 116"/>
                <a:gd name="T6" fmla="*/ 70 w 147"/>
                <a:gd name="T7" fmla="*/ 0 h 116"/>
                <a:gd name="T8" fmla="*/ 79 w 147"/>
                <a:gd name="T9" fmla="*/ 2 h 116"/>
                <a:gd name="T10" fmla="*/ 86 w 147"/>
                <a:gd name="T11" fmla="*/ 2 h 116"/>
                <a:gd name="T12" fmla="*/ 96 w 147"/>
                <a:gd name="T13" fmla="*/ 4 h 116"/>
                <a:gd name="T14" fmla="*/ 109 w 147"/>
                <a:gd name="T15" fmla="*/ 9 h 116"/>
                <a:gd name="T16" fmla="*/ 113 w 147"/>
                <a:gd name="T17" fmla="*/ 11 h 116"/>
                <a:gd name="T18" fmla="*/ 120 w 147"/>
                <a:gd name="T19" fmla="*/ 16 h 116"/>
                <a:gd name="T20" fmla="*/ 123 w 147"/>
                <a:gd name="T21" fmla="*/ 19 h 116"/>
                <a:gd name="T22" fmla="*/ 126 w 147"/>
                <a:gd name="T23" fmla="*/ 21 h 116"/>
                <a:gd name="T24" fmla="*/ 130 w 147"/>
                <a:gd name="T25" fmla="*/ 24 h 116"/>
                <a:gd name="T26" fmla="*/ 135 w 147"/>
                <a:gd name="T27" fmla="*/ 29 h 116"/>
                <a:gd name="T28" fmla="*/ 142 w 147"/>
                <a:gd name="T29" fmla="*/ 41 h 116"/>
                <a:gd name="T30" fmla="*/ 147 w 147"/>
                <a:gd name="T31" fmla="*/ 48 h 116"/>
                <a:gd name="T32" fmla="*/ 147 w 147"/>
                <a:gd name="T33" fmla="*/ 53 h 116"/>
                <a:gd name="T34" fmla="*/ 147 w 147"/>
                <a:gd name="T35" fmla="*/ 58 h 116"/>
                <a:gd name="T36" fmla="*/ 147 w 147"/>
                <a:gd name="T37" fmla="*/ 64 h 116"/>
                <a:gd name="T38" fmla="*/ 147 w 147"/>
                <a:gd name="T39" fmla="*/ 69 h 116"/>
                <a:gd name="T40" fmla="*/ 147 w 147"/>
                <a:gd name="T41" fmla="*/ 72 h 116"/>
                <a:gd name="T42" fmla="*/ 140 w 147"/>
                <a:gd name="T43" fmla="*/ 82 h 116"/>
                <a:gd name="T44" fmla="*/ 137 w 147"/>
                <a:gd name="T45" fmla="*/ 87 h 116"/>
                <a:gd name="T46" fmla="*/ 133 w 147"/>
                <a:gd name="T47" fmla="*/ 94 h 116"/>
                <a:gd name="T48" fmla="*/ 130 w 147"/>
                <a:gd name="T49" fmla="*/ 96 h 116"/>
                <a:gd name="T50" fmla="*/ 128 w 147"/>
                <a:gd name="T51" fmla="*/ 99 h 116"/>
                <a:gd name="T52" fmla="*/ 125 w 147"/>
                <a:gd name="T53" fmla="*/ 101 h 116"/>
                <a:gd name="T54" fmla="*/ 120 w 147"/>
                <a:gd name="T55" fmla="*/ 105 h 116"/>
                <a:gd name="T56" fmla="*/ 106 w 147"/>
                <a:gd name="T57" fmla="*/ 111 h 116"/>
                <a:gd name="T58" fmla="*/ 92 w 147"/>
                <a:gd name="T59" fmla="*/ 115 h 116"/>
                <a:gd name="T60" fmla="*/ 87 w 147"/>
                <a:gd name="T61" fmla="*/ 115 h 116"/>
                <a:gd name="T62" fmla="*/ 82 w 147"/>
                <a:gd name="T63" fmla="*/ 115 h 116"/>
                <a:gd name="T64" fmla="*/ 79 w 147"/>
                <a:gd name="T65" fmla="*/ 115 h 116"/>
                <a:gd name="T66" fmla="*/ 74 w 147"/>
                <a:gd name="T67" fmla="*/ 115 h 116"/>
                <a:gd name="T68" fmla="*/ 70 w 147"/>
                <a:gd name="T69" fmla="*/ 116 h 116"/>
                <a:gd name="T70" fmla="*/ 62 w 147"/>
                <a:gd name="T71" fmla="*/ 115 h 116"/>
                <a:gd name="T72" fmla="*/ 51 w 147"/>
                <a:gd name="T73" fmla="*/ 113 h 116"/>
                <a:gd name="T74" fmla="*/ 39 w 147"/>
                <a:gd name="T75" fmla="*/ 108 h 116"/>
                <a:gd name="T76" fmla="*/ 33 w 147"/>
                <a:gd name="T77" fmla="*/ 105 h 116"/>
                <a:gd name="T78" fmla="*/ 28 w 147"/>
                <a:gd name="T79" fmla="*/ 103 h 116"/>
                <a:gd name="T80" fmla="*/ 22 w 147"/>
                <a:gd name="T81" fmla="*/ 99 h 116"/>
                <a:gd name="T82" fmla="*/ 19 w 147"/>
                <a:gd name="T83" fmla="*/ 96 h 116"/>
                <a:gd name="T84" fmla="*/ 14 w 147"/>
                <a:gd name="T85" fmla="*/ 91 h 116"/>
                <a:gd name="T86" fmla="*/ 7 w 147"/>
                <a:gd name="T87" fmla="*/ 81 h 116"/>
                <a:gd name="T88" fmla="*/ 2 w 147"/>
                <a:gd name="T89" fmla="*/ 72 h 116"/>
                <a:gd name="T90" fmla="*/ 0 w 147"/>
                <a:gd name="T91" fmla="*/ 67 h 116"/>
                <a:gd name="T92" fmla="*/ 0 w 147"/>
                <a:gd name="T93" fmla="*/ 62 h 116"/>
                <a:gd name="T94" fmla="*/ 0 w 147"/>
                <a:gd name="T95" fmla="*/ 57 h 116"/>
                <a:gd name="T96" fmla="*/ 0 w 147"/>
                <a:gd name="T97" fmla="*/ 52 h 116"/>
                <a:gd name="T98" fmla="*/ 0 w 147"/>
                <a:gd name="T99" fmla="*/ 47 h 116"/>
                <a:gd name="T100" fmla="*/ 5 w 147"/>
                <a:gd name="T101" fmla="*/ 36 h 116"/>
                <a:gd name="T102" fmla="*/ 9 w 147"/>
                <a:gd name="T103" fmla="*/ 29 h 116"/>
                <a:gd name="T104" fmla="*/ 12 w 147"/>
                <a:gd name="T105" fmla="*/ 24 h 116"/>
                <a:gd name="T106" fmla="*/ 17 w 147"/>
                <a:gd name="T107" fmla="*/ 19 h 116"/>
                <a:gd name="T108" fmla="*/ 21 w 147"/>
                <a:gd name="T109" fmla="*/ 16 h 116"/>
                <a:gd name="T110" fmla="*/ 26 w 147"/>
                <a:gd name="T111" fmla="*/ 14 h 116"/>
                <a:gd name="T112" fmla="*/ 34 w 147"/>
                <a:gd name="T113" fmla="*/ 9 h 1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7"/>
                <a:gd name="T172" fmla="*/ 0 h 116"/>
                <a:gd name="T173" fmla="*/ 147 w 147"/>
                <a:gd name="T174" fmla="*/ 116 h 1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7" h="116">
                  <a:moveTo>
                    <a:pt x="43" y="7"/>
                  </a:moveTo>
                  <a:lnTo>
                    <a:pt x="48" y="4"/>
                  </a:lnTo>
                  <a:lnTo>
                    <a:pt x="50" y="4"/>
                  </a:lnTo>
                  <a:lnTo>
                    <a:pt x="55" y="2"/>
                  </a:lnTo>
                  <a:lnTo>
                    <a:pt x="57" y="2"/>
                  </a:lnTo>
                  <a:lnTo>
                    <a:pt x="60" y="2"/>
                  </a:lnTo>
                  <a:lnTo>
                    <a:pt x="63" y="2"/>
                  </a:lnTo>
                  <a:lnTo>
                    <a:pt x="63" y="0"/>
                  </a:lnTo>
                  <a:lnTo>
                    <a:pt x="65" y="2"/>
                  </a:lnTo>
                  <a:lnTo>
                    <a:pt x="67" y="0"/>
                  </a:lnTo>
                  <a:lnTo>
                    <a:pt x="68" y="0"/>
                  </a:lnTo>
                  <a:lnTo>
                    <a:pt x="70" y="0"/>
                  </a:lnTo>
                  <a:lnTo>
                    <a:pt x="74" y="0"/>
                  </a:lnTo>
                  <a:lnTo>
                    <a:pt x="75" y="0"/>
                  </a:lnTo>
                  <a:lnTo>
                    <a:pt x="79" y="2"/>
                  </a:lnTo>
                  <a:lnTo>
                    <a:pt x="80" y="2"/>
                  </a:lnTo>
                  <a:lnTo>
                    <a:pt x="84" y="2"/>
                  </a:lnTo>
                  <a:lnTo>
                    <a:pt x="86" y="2"/>
                  </a:lnTo>
                  <a:lnTo>
                    <a:pt x="91" y="4"/>
                  </a:lnTo>
                  <a:lnTo>
                    <a:pt x="94" y="4"/>
                  </a:lnTo>
                  <a:lnTo>
                    <a:pt x="96" y="4"/>
                  </a:lnTo>
                  <a:lnTo>
                    <a:pt x="106" y="7"/>
                  </a:lnTo>
                  <a:lnTo>
                    <a:pt x="108" y="9"/>
                  </a:lnTo>
                  <a:lnTo>
                    <a:pt x="109" y="9"/>
                  </a:lnTo>
                  <a:lnTo>
                    <a:pt x="111" y="9"/>
                  </a:lnTo>
                  <a:lnTo>
                    <a:pt x="111" y="11"/>
                  </a:lnTo>
                  <a:lnTo>
                    <a:pt x="113" y="11"/>
                  </a:lnTo>
                  <a:lnTo>
                    <a:pt x="115" y="12"/>
                  </a:lnTo>
                  <a:lnTo>
                    <a:pt x="118" y="14"/>
                  </a:lnTo>
                  <a:lnTo>
                    <a:pt x="120" y="16"/>
                  </a:lnTo>
                  <a:lnTo>
                    <a:pt x="121" y="16"/>
                  </a:lnTo>
                  <a:lnTo>
                    <a:pt x="121" y="18"/>
                  </a:lnTo>
                  <a:lnTo>
                    <a:pt x="123" y="19"/>
                  </a:lnTo>
                  <a:lnTo>
                    <a:pt x="125" y="19"/>
                  </a:lnTo>
                  <a:lnTo>
                    <a:pt x="126" y="19"/>
                  </a:lnTo>
                  <a:lnTo>
                    <a:pt x="126" y="21"/>
                  </a:lnTo>
                  <a:lnTo>
                    <a:pt x="128" y="23"/>
                  </a:lnTo>
                  <a:lnTo>
                    <a:pt x="130" y="23"/>
                  </a:lnTo>
                  <a:lnTo>
                    <a:pt x="130" y="24"/>
                  </a:lnTo>
                  <a:lnTo>
                    <a:pt x="132" y="26"/>
                  </a:lnTo>
                  <a:lnTo>
                    <a:pt x="133" y="29"/>
                  </a:lnTo>
                  <a:lnTo>
                    <a:pt x="135" y="29"/>
                  </a:lnTo>
                  <a:lnTo>
                    <a:pt x="140" y="35"/>
                  </a:lnTo>
                  <a:lnTo>
                    <a:pt x="142" y="40"/>
                  </a:lnTo>
                  <a:lnTo>
                    <a:pt x="142" y="41"/>
                  </a:lnTo>
                  <a:lnTo>
                    <a:pt x="145" y="45"/>
                  </a:lnTo>
                  <a:lnTo>
                    <a:pt x="145" y="47"/>
                  </a:lnTo>
                  <a:lnTo>
                    <a:pt x="147" y="48"/>
                  </a:lnTo>
                  <a:lnTo>
                    <a:pt x="145" y="50"/>
                  </a:lnTo>
                  <a:lnTo>
                    <a:pt x="147" y="52"/>
                  </a:lnTo>
                  <a:lnTo>
                    <a:pt x="147" y="53"/>
                  </a:lnTo>
                  <a:lnTo>
                    <a:pt x="147" y="55"/>
                  </a:lnTo>
                  <a:lnTo>
                    <a:pt x="147" y="57"/>
                  </a:lnTo>
                  <a:lnTo>
                    <a:pt x="147" y="58"/>
                  </a:lnTo>
                  <a:lnTo>
                    <a:pt x="147" y="60"/>
                  </a:lnTo>
                  <a:lnTo>
                    <a:pt x="147" y="62"/>
                  </a:lnTo>
                  <a:lnTo>
                    <a:pt x="147" y="64"/>
                  </a:lnTo>
                  <a:lnTo>
                    <a:pt x="147" y="65"/>
                  </a:lnTo>
                  <a:lnTo>
                    <a:pt x="147" y="67"/>
                  </a:lnTo>
                  <a:lnTo>
                    <a:pt x="147" y="69"/>
                  </a:lnTo>
                  <a:lnTo>
                    <a:pt x="147" y="70"/>
                  </a:lnTo>
                  <a:lnTo>
                    <a:pt x="145" y="72"/>
                  </a:lnTo>
                  <a:lnTo>
                    <a:pt x="147" y="72"/>
                  </a:lnTo>
                  <a:lnTo>
                    <a:pt x="142" y="79"/>
                  </a:lnTo>
                  <a:lnTo>
                    <a:pt x="142" y="81"/>
                  </a:lnTo>
                  <a:lnTo>
                    <a:pt x="140" y="82"/>
                  </a:lnTo>
                  <a:lnTo>
                    <a:pt x="140" y="84"/>
                  </a:lnTo>
                  <a:lnTo>
                    <a:pt x="138" y="87"/>
                  </a:lnTo>
                  <a:lnTo>
                    <a:pt x="137" y="87"/>
                  </a:lnTo>
                  <a:lnTo>
                    <a:pt x="135" y="91"/>
                  </a:lnTo>
                  <a:lnTo>
                    <a:pt x="133" y="91"/>
                  </a:lnTo>
                  <a:lnTo>
                    <a:pt x="133" y="94"/>
                  </a:lnTo>
                  <a:lnTo>
                    <a:pt x="132" y="94"/>
                  </a:lnTo>
                  <a:lnTo>
                    <a:pt x="132" y="96"/>
                  </a:lnTo>
                  <a:lnTo>
                    <a:pt x="130" y="96"/>
                  </a:lnTo>
                  <a:lnTo>
                    <a:pt x="130" y="98"/>
                  </a:lnTo>
                  <a:lnTo>
                    <a:pt x="128" y="98"/>
                  </a:lnTo>
                  <a:lnTo>
                    <a:pt x="128" y="99"/>
                  </a:lnTo>
                  <a:lnTo>
                    <a:pt x="126" y="99"/>
                  </a:lnTo>
                  <a:lnTo>
                    <a:pt x="126" y="101"/>
                  </a:lnTo>
                  <a:lnTo>
                    <a:pt x="125" y="101"/>
                  </a:lnTo>
                  <a:lnTo>
                    <a:pt x="123" y="103"/>
                  </a:lnTo>
                  <a:lnTo>
                    <a:pt x="121" y="103"/>
                  </a:lnTo>
                  <a:lnTo>
                    <a:pt x="120" y="105"/>
                  </a:lnTo>
                  <a:lnTo>
                    <a:pt x="118" y="105"/>
                  </a:lnTo>
                  <a:lnTo>
                    <a:pt x="113" y="108"/>
                  </a:lnTo>
                  <a:lnTo>
                    <a:pt x="106" y="111"/>
                  </a:lnTo>
                  <a:lnTo>
                    <a:pt x="99" y="113"/>
                  </a:lnTo>
                  <a:lnTo>
                    <a:pt x="97" y="113"/>
                  </a:lnTo>
                  <a:lnTo>
                    <a:pt x="92" y="115"/>
                  </a:lnTo>
                  <a:lnTo>
                    <a:pt x="91" y="115"/>
                  </a:lnTo>
                  <a:lnTo>
                    <a:pt x="89" y="115"/>
                  </a:lnTo>
                  <a:lnTo>
                    <a:pt x="87" y="115"/>
                  </a:lnTo>
                  <a:lnTo>
                    <a:pt x="86" y="115"/>
                  </a:lnTo>
                  <a:lnTo>
                    <a:pt x="84" y="115"/>
                  </a:lnTo>
                  <a:lnTo>
                    <a:pt x="82" y="115"/>
                  </a:lnTo>
                  <a:lnTo>
                    <a:pt x="80" y="115"/>
                  </a:lnTo>
                  <a:lnTo>
                    <a:pt x="80" y="116"/>
                  </a:lnTo>
                  <a:lnTo>
                    <a:pt x="79" y="115"/>
                  </a:lnTo>
                  <a:lnTo>
                    <a:pt x="77" y="116"/>
                  </a:lnTo>
                  <a:lnTo>
                    <a:pt x="75" y="115"/>
                  </a:lnTo>
                  <a:lnTo>
                    <a:pt x="74" y="115"/>
                  </a:lnTo>
                  <a:lnTo>
                    <a:pt x="74" y="116"/>
                  </a:lnTo>
                  <a:lnTo>
                    <a:pt x="72" y="115"/>
                  </a:lnTo>
                  <a:lnTo>
                    <a:pt x="70" y="116"/>
                  </a:lnTo>
                  <a:lnTo>
                    <a:pt x="67" y="115"/>
                  </a:lnTo>
                  <a:lnTo>
                    <a:pt x="65" y="115"/>
                  </a:lnTo>
                  <a:lnTo>
                    <a:pt x="62" y="115"/>
                  </a:lnTo>
                  <a:lnTo>
                    <a:pt x="57" y="113"/>
                  </a:lnTo>
                  <a:lnTo>
                    <a:pt x="53" y="113"/>
                  </a:lnTo>
                  <a:lnTo>
                    <a:pt x="51" y="113"/>
                  </a:lnTo>
                  <a:lnTo>
                    <a:pt x="51" y="111"/>
                  </a:lnTo>
                  <a:lnTo>
                    <a:pt x="41" y="108"/>
                  </a:lnTo>
                  <a:lnTo>
                    <a:pt x="39" y="108"/>
                  </a:lnTo>
                  <a:lnTo>
                    <a:pt x="38" y="108"/>
                  </a:lnTo>
                  <a:lnTo>
                    <a:pt x="34" y="106"/>
                  </a:lnTo>
                  <a:lnTo>
                    <a:pt x="33" y="105"/>
                  </a:lnTo>
                  <a:lnTo>
                    <a:pt x="33" y="103"/>
                  </a:lnTo>
                  <a:lnTo>
                    <a:pt x="29" y="103"/>
                  </a:lnTo>
                  <a:lnTo>
                    <a:pt x="28" y="103"/>
                  </a:lnTo>
                  <a:lnTo>
                    <a:pt x="26" y="101"/>
                  </a:lnTo>
                  <a:lnTo>
                    <a:pt x="24" y="99"/>
                  </a:lnTo>
                  <a:lnTo>
                    <a:pt x="22" y="99"/>
                  </a:lnTo>
                  <a:lnTo>
                    <a:pt x="22" y="98"/>
                  </a:lnTo>
                  <a:lnTo>
                    <a:pt x="21" y="98"/>
                  </a:lnTo>
                  <a:lnTo>
                    <a:pt x="19" y="96"/>
                  </a:lnTo>
                  <a:lnTo>
                    <a:pt x="17" y="94"/>
                  </a:lnTo>
                  <a:lnTo>
                    <a:pt x="17" y="93"/>
                  </a:lnTo>
                  <a:lnTo>
                    <a:pt x="14" y="91"/>
                  </a:lnTo>
                  <a:lnTo>
                    <a:pt x="12" y="87"/>
                  </a:lnTo>
                  <a:lnTo>
                    <a:pt x="11" y="87"/>
                  </a:lnTo>
                  <a:lnTo>
                    <a:pt x="7" y="81"/>
                  </a:lnTo>
                  <a:lnTo>
                    <a:pt x="4" y="77"/>
                  </a:lnTo>
                  <a:lnTo>
                    <a:pt x="4" y="76"/>
                  </a:lnTo>
                  <a:lnTo>
                    <a:pt x="2" y="72"/>
                  </a:lnTo>
                  <a:lnTo>
                    <a:pt x="2" y="70"/>
                  </a:lnTo>
                  <a:lnTo>
                    <a:pt x="0" y="69"/>
                  </a:lnTo>
                  <a:lnTo>
                    <a:pt x="0" y="67"/>
                  </a:lnTo>
                  <a:lnTo>
                    <a:pt x="0" y="65"/>
                  </a:lnTo>
                  <a:lnTo>
                    <a:pt x="0" y="64"/>
                  </a:lnTo>
                  <a:lnTo>
                    <a:pt x="0" y="62"/>
                  </a:lnTo>
                  <a:lnTo>
                    <a:pt x="0" y="60"/>
                  </a:lnTo>
                  <a:lnTo>
                    <a:pt x="0" y="58"/>
                  </a:lnTo>
                  <a:lnTo>
                    <a:pt x="0" y="57"/>
                  </a:lnTo>
                  <a:lnTo>
                    <a:pt x="0" y="55"/>
                  </a:lnTo>
                  <a:lnTo>
                    <a:pt x="0" y="53"/>
                  </a:lnTo>
                  <a:lnTo>
                    <a:pt x="0" y="52"/>
                  </a:lnTo>
                  <a:lnTo>
                    <a:pt x="0" y="50"/>
                  </a:lnTo>
                  <a:lnTo>
                    <a:pt x="0" y="48"/>
                  </a:lnTo>
                  <a:lnTo>
                    <a:pt x="0" y="47"/>
                  </a:lnTo>
                  <a:lnTo>
                    <a:pt x="0" y="45"/>
                  </a:lnTo>
                  <a:lnTo>
                    <a:pt x="5" y="38"/>
                  </a:lnTo>
                  <a:lnTo>
                    <a:pt x="5" y="36"/>
                  </a:lnTo>
                  <a:lnTo>
                    <a:pt x="5" y="35"/>
                  </a:lnTo>
                  <a:lnTo>
                    <a:pt x="5" y="33"/>
                  </a:lnTo>
                  <a:lnTo>
                    <a:pt x="9" y="29"/>
                  </a:lnTo>
                  <a:lnTo>
                    <a:pt x="11" y="26"/>
                  </a:lnTo>
                  <a:lnTo>
                    <a:pt x="12" y="26"/>
                  </a:lnTo>
                  <a:lnTo>
                    <a:pt x="12" y="24"/>
                  </a:lnTo>
                  <a:lnTo>
                    <a:pt x="14" y="23"/>
                  </a:lnTo>
                  <a:lnTo>
                    <a:pt x="16" y="21"/>
                  </a:lnTo>
                  <a:lnTo>
                    <a:pt x="17" y="19"/>
                  </a:lnTo>
                  <a:lnTo>
                    <a:pt x="19" y="19"/>
                  </a:lnTo>
                  <a:lnTo>
                    <a:pt x="21" y="18"/>
                  </a:lnTo>
                  <a:lnTo>
                    <a:pt x="21" y="16"/>
                  </a:lnTo>
                  <a:lnTo>
                    <a:pt x="22" y="16"/>
                  </a:lnTo>
                  <a:lnTo>
                    <a:pt x="24" y="14"/>
                  </a:lnTo>
                  <a:lnTo>
                    <a:pt x="26" y="14"/>
                  </a:lnTo>
                  <a:lnTo>
                    <a:pt x="28" y="12"/>
                  </a:lnTo>
                  <a:lnTo>
                    <a:pt x="33" y="9"/>
                  </a:lnTo>
                  <a:lnTo>
                    <a:pt x="34" y="9"/>
                  </a:lnTo>
                  <a:lnTo>
                    <a:pt x="43" y="7"/>
                  </a:lnTo>
                  <a:close/>
                </a:path>
              </a:pathLst>
            </a:custGeom>
            <a:solidFill>
              <a:srgbClr val="808080"/>
            </a:solidFill>
            <a:ln w="9525">
              <a:noFill/>
              <a:round/>
              <a:headEnd/>
              <a:tailEnd/>
            </a:ln>
          </p:spPr>
          <p:txBody>
            <a:bodyPr/>
            <a:lstStyle/>
            <a:p>
              <a:endParaRPr lang="en-US"/>
            </a:p>
          </p:txBody>
        </p:sp>
        <p:sp>
          <p:nvSpPr>
            <p:cNvPr id="742" name="Freeform 2913"/>
            <p:cNvSpPr>
              <a:spLocks/>
            </p:cNvSpPr>
            <p:nvPr/>
          </p:nvSpPr>
          <p:spPr bwMode="auto">
            <a:xfrm>
              <a:off x="2563" y="2997"/>
              <a:ext cx="147" cy="116"/>
            </a:xfrm>
            <a:custGeom>
              <a:avLst/>
              <a:gdLst>
                <a:gd name="T0" fmla="*/ 50 w 147"/>
                <a:gd name="T1" fmla="*/ 3 h 116"/>
                <a:gd name="T2" fmla="*/ 58 w 147"/>
                <a:gd name="T3" fmla="*/ 2 h 116"/>
                <a:gd name="T4" fmla="*/ 63 w 147"/>
                <a:gd name="T5" fmla="*/ 0 h 116"/>
                <a:gd name="T6" fmla="*/ 69 w 147"/>
                <a:gd name="T7" fmla="*/ 0 h 116"/>
                <a:gd name="T8" fmla="*/ 74 w 147"/>
                <a:gd name="T9" fmla="*/ 0 h 116"/>
                <a:gd name="T10" fmla="*/ 81 w 147"/>
                <a:gd name="T11" fmla="*/ 2 h 116"/>
                <a:gd name="T12" fmla="*/ 91 w 147"/>
                <a:gd name="T13" fmla="*/ 3 h 116"/>
                <a:gd name="T14" fmla="*/ 106 w 147"/>
                <a:gd name="T15" fmla="*/ 8 h 116"/>
                <a:gd name="T16" fmla="*/ 111 w 147"/>
                <a:gd name="T17" fmla="*/ 10 h 116"/>
                <a:gd name="T18" fmla="*/ 118 w 147"/>
                <a:gd name="T19" fmla="*/ 14 h 116"/>
                <a:gd name="T20" fmla="*/ 120 w 147"/>
                <a:gd name="T21" fmla="*/ 17 h 116"/>
                <a:gd name="T22" fmla="*/ 125 w 147"/>
                <a:gd name="T23" fmla="*/ 19 h 116"/>
                <a:gd name="T24" fmla="*/ 128 w 147"/>
                <a:gd name="T25" fmla="*/ 22 h 116"/>
                <a:gd name="T26" fmla="*/ 132 w 147"/>
                <a:gd name="T27" fmla="*/ 25 h 116"/>
                <a:gd name="T28" fmla="*/ 140 w 147"/>
                <a:gd name="T29" fmla="*/ 34 h 116"/>
                <a:gd name="T30" fmla="*/ 145 w 147"/>
                <a:gd name="T31" fmla="*/ 44 h 116"/>
                <a:gd name="T32" fmla="*/ 145 w 147"/>
                <a:gd name="T33" fmla="*/ 49 h 116"/>
                <a:gd name="T34" fmla="*/ 147 w 147"/>
                <a:gd name="T35" fmla="*/ 54 h 116"/>
                <a:gd name="T36" fmla="*/ 147 w 147"/>
                <a:gd name="T37" fmla="*/ 60 h 116"/>
                <a:gd name="T38" fmla="*/ 147 w 147"/>
                <a:gd name="T39" fmla="*/ 65 h 116"/>
                <a:gd name="T40" fmla="*/ 147 w 147"/>
                <a:gd name="T41" fmla="*/ 70 h 116"/>
                <a:gd name="T42" fmla="*/ 142 w 147"/>
                <a:gd name="T43" fmla="*/ 80 h 116"/>
                <a:gd name="T44" fmla="*/ 138 w 147"/>
                <a:gd name="T45" fmla="*/ 87 h 116"/>
                <a:gd name="T46" fmla="*/ 133 w 147"/>
                <a:gd name="T47" fmla="*/ 92 h 116"/>
                <a:gd name="T48" fmla="*/ 132 w 147"/>
                <a:gd name="T49" fmla="*/ 95 h 116"/>
                <a:gd name="T50" fmla="*/ 130 w 147"/>
                <a:gd name="T51" fmla="*/ 99 h 116"/>
                <a:gd name="T52" fmla="*/ 127 w 147"/>
                <a:gd name="T53" fmla="*/ 101 h 116"/>
                <a:gd name="T54" fmla="*/ 121 w 147"/>
                <a:gd name="T55" fmla="*/ 102 h 116"/>
                <a:gd name="T56" fmla="*/ 118 w 147"/>
                <a:gd name="T57" fmla="*/ 106 h 116"/>
                <a:gd name="T58" fmla="*/ 106 w 147"/>
                <a:gd name="T59" fmla="*/ 111 h 116"/>
                <a:gd name="T60" fmla="*/ 92 w 147"/>
                <a:gd name="T61" fmla="*/ 114 h 116"/>
                <a:gd name="T62" fmla="*/ 87 w 147"/>
                <a:gd name="T63" fmla="*/ 116 h 116"/>
                <a:gd name="T64" fmla="*/ 82 w 147"/>
                <a:gd name="T65" fmla="*/ 116 h 116"/>
                <a:gd name="T66" fmla="*/ 77 w 147"/>
                <a:gd name="T67" fmla="*/ 116 h 116"/>
                <a:gd name="T68" fmla="*/ 72 w 147"/>
                <a:gd name="T69" fmla="*/ 116 h 116"/>
                <a:gd name="T70" fmla="*/ 65 w 147"/>
                <a:gd name="T71" fmla="*/ 116 h 116"/>
                <a:gd name="T72" fmla="*/ 53 w 147"/>
                <a:gd name="T73" fmla="*/ 114 h 116"/>
                <a:gd name="T74" fmla="*/ 41 w 147"/>
                <a:gd name="T75" fmla="*/ 109 h 116"/>
                <a:gd name="T76" fmla="*/ 34 w 147"/>
                <a:gd name="T77" fmla="*/ 106 h 116"/>
                <a:gd name="T78" fmla="*/ 29 w 147"/>
                <a:gd name="T79" fmla="*/ 104 h 116"/>
                <a:gd name="T80" fmla="*/ 26 w 147"/>
                <a:gd name="T81" fmla="*/ 101 h 116"/>
                <a:gd name="T82" fmla="*/ 21 w 147"/>
                <a:gd name="T83" fmla="*/ 97 h 116"/>
                <a:gd name="T84" fmla="*/ 17 w 147"/>
                <a:gd name="T85" fmla="*/ 92 h 116"/>
                <a:gd name="T86" fmla="*/ 11 w 147"/>
                <a:gd name="T87" fmla="*/ 87 h 116"/>
                <a:gd name="T88" fmla="*/ 4 w 147"/>
                <a:gd name="T89" fmla="*/ 75 h 116"/>
                <a:gd name="T90" fmla="*/ 0 w 147"/>
                <a:gd name="T91" fmla="*/ 68 h 116"/>
                <a:gd name="T92" fmla="*/ 0 w 147"/>
                <a:gd name="T93" fmla="*/ 63 h 116"/>
                <a:gd name="T94" fmla="*/ 0 w 147"/>
                <a:gd name="T95" fmla="*/ 58 h 116"/>
                <a:gd name="T96" fmla="*/ 0 w 147"/>
                <a:gd name="T97" fmla="*/ 53 h 116"/>
                <a:gd name="T98" fmla="*/ 0 w 147"/>
                <a:gd name="T99" fmla="*/ 48 h 116"/>
                <a:gd name="T100" fmla="*/ 4 w 147"/>
                <a:gd name="T101" fmla="*/ 37 h 116"/>
                <a:gd name="T102" fmla="*/ 6 w 147"/>
                <a:gd name="T103" fmla="*/ 32 h 116"/>
                <a:gd name="T104" fmla="*/ 12 w 147"/>
                <a:gd name="T105" fmla="*/ 24 h 116"/>
                <a:gd name="T106" fmla="*/ 16 w 147"/>
                <a:gd name="T107" fmla="*/ 20 h 116"/>
                <a:gd name="T108" fmla="*/ 19 w 147"/>
                <a:gd name="T109" fmla="*/ 19 h 116"/>
                <a:gd name="T110" fmla="*/ 24 w 147"/>
                <a:gd name="T111" fmla="*/ 15 h 116"/>
                <a:gd name="T112" fmla="*/ 28 w 147"/>
                <a:gd name="T113" fmla="*/ 12 h 116"/>
                <a:gd name="T114" fmla="*/ 43 w 147"/>
                <a:gd name="T115" fmla="*/ 7 h 1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7"/>
                <a:gd name="T175" fmla="*/ 0 h 116"/>
                <a:gd name="T176" fmla="*/ 147 w 147"/>
                <a:gd name="T177" fmla="*/ 116 h 1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7" h="116">
                  <a:moveTo>
                    <a:pt x="43" y="7"/>
                  </a:moveTo>
                  <a:lnTo>
                    <a:pt x="48" y="3"/>
                  </a:lnTo>
                  <a:lnTo>
                    <a:pt x="50" y="3"/>
                  </a:lnTo>
                  <a:lnTo>
                    <a:pt x="55" y="2"/>
                  </a:lnTo>
                  <a:lnTo>
                    <a:pt x="57" y="3"/>
                  </a:lnTo>
                  <a:lnTo>
                    <a:pt x="58" y="2"/>
                  </a:lnTo>
                  <a:lnTo>
                    <a:pt x="60" y="2"/>
                  </a:lnTo>
                  <a:lnTo>
                    <a:pt x="63" y="2"/>
                  </a:lnTo>
                  <a:lnTo>
                    <a:pt x="63" y="0"/>
                  </a:lnTo>
                  <a:lnTo>
                    <a:pt x="65" y="2"/>
                  </a:lnTo>
                  <a:lnTo>
                    <a:pt x="67" y="0"/>
                  </a:lnTo>
                  <a:lnTo>
                    <a:pt x="69" y="0"/>
                  </a:lnTo>
                  <a:lnTo>
                    <a:pt x="70" y="0"/>
                  </a:lnTo>
                  <a:lnTo>
                    <a:pt x="72" y="0"/>
                  </a:lnTo>
                  <a:lnTo>
                    <a:pt x="74" y="0"/>
                  </a:lnTo>
                  <a:lnTo>
                    <a:pt x="75" y="0"/>
                  </a:lnTo>
                  <a:lnTo>
                    <a:pt x="79" y="2"/>
                  </a:lnTo>
                  <a:lnTo>
                    <a:pt x="81" y="2"/>
                  </a:lnTo>
                  <a:lnTo>
                    <a:pt x="84" y="3"/>
                  </a:lnTo>
                  <a:lnTo>
                    <a:pt x="86" y="2"/>
                  </a:lnTo>
                  <a:lnTo>
                    <a:pt x="91" y="3"/>
                  </a:lnTo>
                  <a:lnTo>
                    <a:pt x="92" y="3"/>
                  </a:lnTo>
                  <a:lnTo>
                    <a:pt x="96" y="5"/>
                  </a:lnTo>
                  <a:lnTo>
                    <a:pt x="106" y="8"/>
                  </a:lnTo>
                  <a:lnTo>
                    <a:pt x="108" y="8"/>
                  </a:lnTo>
                  <a:lnTo>
                    <a:pt x="110" y="10"/>
                  </a:lnTo>
                  <a:lnTo>
                    <a:pt x="111" y="10"/>
                  </a:lnTo>
                  <a:lnTo>
                    <a:pt x="113" y="10"/>
                  </a:lnTo>
                  <a:lnTo>
                    <a:pt x="115" y="12"/>
                  </a:lnTo>
                  <a:lnTo>
                    <a:pt x="118" y="14"/>
                  </a:lnTo>
                  <a:lnTo>
                    <a:pt x="118" y="15"/>
                  </a:lnTo>
                  <a:lnTo>
                    <a:pt x="120" y="15"/>
                  </a:lnTo>
                  <a:lnTo>
                    <a:pt x="120" y="17"/>
                  </a:lnTo>
                  <a:lnTo>
                    <a:pt x="121" y="17"/>
                  </a:lnTo>
                  <a:lnTo>
                    <a:pt x="123" y="19"/>
                  </a:lnTo>
                  <a:lnTo>
                    <a:pt x="125" y="19"/>
                  </a:lnTo>
                  <a:lnTo>
                    <a:pt x="127" y="19"/>
                  </a:lnTo>
                  <a:lnTo>
                    <a:pt x="127" y="20"/>
                  </a:lnTo>
                  <a:lnTo>
                    <a:pt x="128" y="22"/>
                  </a:lnTo>
                  <a:lnTo>
                    <a:pt x="130" y="22"/>
                  </a:lnTo>
                  <a:lnTo>
                    <a:pt x="130" y="24"/>
                  </a:lnTo>
                  <a:lnTo>
                    <a:pt x="132" y="25"/>
                  </a:lnTo>
                  <a:lnTo>
                    <a:pt x="133" y="29"/>
                  </a:lnTo>
                  <a:lnTo>
                    <a:pt x="135" y="31"/>
                  </a:lnTo>
                  <a:lnTo>
                    <a:pt x="140" y="34"/>
                  </a:lnTo>
                  <a:lnTo>
                    <a:pt x="142" y="41"/>
                  </a:lnTo>
                  <a:lnTo>
                    <a:pt x="142" y="43"/>
                  </a:lnTo>
                  <a:lnTo>
                    <a:pt x="145" y="44"/>
                  </a:lnTo>
                  <a:lnTo>
                    <a:pt x="145" y="46"/>
                  </a:lnTo>
                  <a:lnTo>
                    <a:pt x="147" y="48"/>
                  </a:lnTo>
                  <a:lnTo>
                    <a:pt x="145" y="49"/>
                  </a:lnTo>
                  <a:lnTo>
                    <a:pt x="147" y="51"/>
                  </a:lnTo>
                  <a:lnTo>
                    <a:pt x="147" y="53"/>
                  </a:lnTo>
                  <a:lnTo>
                    <a:pt x="147" y="54"/>
                  </a:lnTo>
                  <a:lnTo>
                    <a:pt x="147" y="56"/>
                  </a:lnTo>
                  <a:lnTo>
                    <a:pt x="147" y="58"/>
                  </a:lnTo>
                  <a:lnTo>
                    <a:pt x="147" y="60"/>
                  </a:lnTo>
                  <a:lnTo>
                    <a:pt x="147" y="61"/>
                  </a:lnTo>
                  <a:lnTo>
                    <a:pt x="147" y="63"/>
                  </a:lnTo>
                  <a:lnTo>
                    <a:pt x="147" y="65"/>
                  </a:lnTo>
                  <a:lnTo>
                    <a:pt x="147" y="66"/>
                  </a:lnTo>
                  <a:lnTo>
                    <a:pt x="147" y="68"/>
                  </a:lnTo>
                  <a:lnTo>
                    <a:pt x="147" y="70"/>
                  </a:lnTo>
                  <a:lnTo>
                    <a:pt x="145" y="72"/>
                  </a:lnTo>
                  <a:lnTo>
                    <a:pt x="147" y="72"/>
                  </a:lnTo>
                  <a:lnTo>
                    <a:pt x="142" y="80"/>
                  </a:lnTo>
                  <a:lnTo>
                    <a:pt x="140" y="82"/>
                  </a:lnTo>
                  <a:lnTo>
                    <a:pt x="140" y="83"/>
                  </a:lnTo>
                  <a:lnTo>
                    <a:pt x="138" y="87"/>
                  </a:lnTo>
                  <a:lnTo>
                    <a:pt x="137" y="87"/>
                  </a:lnTo>
                  <a:lnTo>
                    <a:pt x="135" y="90"/>
                  </a:lnTo>
                  <a:lnTo>
                    <a:pt x="133" y="92"/>
                  </a:lnTo>
                  <a:lnTo>
                    <a:pt x="133" y="94"/>
                  </a:lnTo>
                  <a:lnTo>
                    <a:pt x="132" y="94"/>
                  </a:lnTo>
                  <a:lnTo>
                    <a:pt x="132" y="95"/>
                  </a:lnTo>
                  <a:lnTo>
                    <a:pt x="130" y="95"/>
                  </a:lnTo>
                  <a:lnTo>
                    <a:pt x="130" y="97"/>
                  </a:lnTo>
                  <a:lnTo>
                    <a:pt x="130" y="99"/>
                  </a:lnTo>
                  <a:lnTo>
                    <a:pt x="128" y="99"/>
                  </a:lnTo>
                  <a:lnTo>
                    <a:pt x="127" y="99"/>
                  </a:lnTo>
                  <a:lnTo>
                    <a:pt x="127" y="101"/>
                  </a:lnTo>
                  <a:lnTo>
                    <a:pt x="125" y="101"/>
                  </a:lnTo>
                  <a:lnTo>
                    <a:pt x="123" y="102"/>
                  </a:lnTo>
                  <a:lnTo>
                    <a:pt x="121" y="102"/>
                  </a:lnTo>
                  <a:lnTo>
                    <a:pt x="121" y="104"/>
                  </a:lnTo>
                  <a:lnTo>
                    <a:pt x="120" y="104"/>
                  </a:lnTo>
                  <a:lnTo>
                    <a:pt x="118" y="106"/>
                  </a:lnTo>
                  <a:lnTo>
                    <a:pt x="113" y="107"/>
                  </a:lnTo>
                  <a:lnTo>
                    <a:pt x="113" y="109"/>
                  </a:lnTo>
                  <a:lnTo>
                    <a:pt x="106" y="111"/>
                  </a:lnTo>
                  <a:lnTo>
                    <a:pt x="99" y="114"/>
                  </a:lnTo>
                  <a:lnTo>
                    <a:pt x="98" y="112"/>
                  </a:lnTo>
                  <a:lnTo>
                    <a:pt x="92" y="114"/>
                  </a:lnTo>
                  <a:lnTo>
                    <a:pt x="91" y="114"/>
                  </a:lnTo>
                  <a:lnTo>
                    <a:pt x="89" y="116"/>
                  </a:lnTo>
                  <a:lnTo>
                    <a:pt x="87" y="116"/>
                  </a:lnTo>
                  <a:lnTo>
                    <a:pt x="86" y="116"/>
                  </a:lnTo>
                  <a:lnTo>
                    <a:pt x="84" y="116"/>
                  </a:lnTo>
                  <a:lnTo>
                    <a:pt x="82" y="116"/>
                  </a:lnTo>
                  <a:lnTo>
                    <a:pt x="81" y="116"/>
                  </a:lnTo>
                  <a:lnTo>
                    <a:pt x="79" y="116"/>
                  </a:lnTo>
                  <a:lnTo>
                    <a:pt x="77" y="116"/>
                  </a:lnTo>
                  <a:lnTo>
                    <a:pt x="75" y="116"/>
                  </a:lnTo>
                  <a:lnTo>
                    <a:pt x="74" y="116"/>
                  </a:lnTo>
                  <a:lnTo>
                    <a:pt x="72" y="116"/>
                  </a:lnTo>
                  <a:lnTo>
                    <a:pt x="70" y="116"/>
                  </a:lnTo>
                  <a:lnTo>
                    <a:pt x="67" y="116"/>
                  </a:lnTo>
                  <a:lnTo>
                    <a:pt x="65" y="116"/>
                  </a:lnTo>
                  <a:lnTo>
                    <a:pt x="62" y="114"/>
                  </a:lnTo>
                  <a:lnTo>
                    <a:pt x="57" y="114"/>
                  </a:lnTo>
                  <a:lnTo>
                    <a:pt x="53" y="114"/>
                  </a:lnTo>
                  <a:lnTo>
                    <a:pt x="52" y="112"/>
                  </a:lnTo>
                  <a:lnTo>
                    <a:pt x="52" y="111"/>
                  </a:lnTo>
                  <a:lnTo>
                    <a:pt x="41" y="109"/>
                  </a:lnTo>
                  <a:lnTo>
                    <a:pt x="40" y="109"/>
                  </a:lnTo>
                  <a:lnTo>
                    <a:pt x="38" y="107"/>
                  </a:lnTo>
                  <a:lnTo>
                    <a:pt x="34" y="106"/>
                  </a:lnTo>
                  <a:lnTo>
                    <a:pt x="33" y="106"/>
                  </a:lnTo>
                  <a:lnTo>
                    <a:pt x="31" y="104"/>
                  </a:lnTo>
                  <a:lnTo>
                    <a:pt x="29" y="104"/>
                  </a:lnTo>
                  <a:lnTo>
                    <a:pt x="28" y="102"/>
                  </a:lnTo>
                  <a:lnTo>
                    <a:pt x="26" y="102"/>
                  </a:lnTo>
                  <a:lnTo>
                    <a:pt x="26" y="101"/>
                  </a:lnTo>
                  <a:lnTo>
                    <a:pt x="24" y="99"/>
                  </a:lnTo>
                  <a:lnTo>
                    <a:pt x="23" y="99"/>
                  </a:lnTo>
                  <a:lnTo>
                    <a:pt x="21" y="97"/>
                  </a:lnTo>
                  <a:lnTo>
                    <a:pt x="19" y="95"/>
                  </a:lnTo>
                  <a:lnTo>
                    <a:pt x="17" y="94"/>
                  </a:lnTo>
                  <a:lnTo>
                    <a:pt x="17" y="92"/>
                  </a:lnTo>
                  <a:lnTo>
                    <a:pt x="14" y="92"/>
                  </a:lnTo>
                  <a:lnTo>
                    <a:pt x="12" y="87"/>
                  </a:lnTo>
                  <a:lnTo>
                    <a:pt x="11" y="87"/>
                  </a:lnTo>
                  <a:lnTo>
                    <a:pt x="7" y="82"/>
                  </a:lnTo>
                  <a:lnTo>
                    <a:pt x="4" y="77"/>
                  </a:lnTo>
                  <a:lnTo>
                    <a:pt x="4" y="75"/>
                  </a:lnTo>
                  <a:lnTo>
                    <a:pt x="2" y="72"/>
                  </a:lnTo>
                  <a:lnTo>
                    <a:pt x="2" y="70"/>
                  </a:lnTo>
                  <a:lnTo>
                    <a:pt x="0" y="68"/>
                  </a:lnTo>
                  <a:lnTo>
                    <a:pt x="0" y="66"/>
                  </a:lnTo>
                  <a:lnTo>
                    <a:pt x="0" y="65"/>
                  </a:lnTo>
                  <a:lnTo>
                    <a:pt x="0" y="63"/>
                  </a:lnTo>
                  <a:lnTo>
                    <a:pt x="0" y="61"/>
                  </a:lnTo>
                  <a:lnTo>
                    <a:pt x="0" y="60"/>
                  </a:lnTo>
                  <a:lnTo>
                    <a:pt x="0" y="58"/>
                  </a:lnTo>
                  <a:lnTo>
                    <a:pt x="0" y="56"/>
                  </a:lnTo>
                  <a:lnTo>
                    <a:pt x="0" y="54"/>
                  </a:lnTo>
                  <a:lnTo>
                    <a:pt x="0" y="53"/>
                  </a:lnTo>
                  <a:lnTo>
                    <a:pt x="0" y="51"/>
                  </a:lnTo>
                  <a:lnTo>
                    <a:pt x="0" y="49"/>
                  </a:lnTo>
                  <a:lnTo>
                    <a:pt x="0" y="48"/>
                  </a:lnTo>
                  <a:lnTo>
                    <a:pt x="0" y="46"/>
                  </a:lnTo>
                  <a:lnTo>
                    <a:pt x="0" y="44"/>
                  </a:lnTo>
                  <a:lnTo>
                    <a:pt x="4" y="37"/>
                  </a:lnTo>
                  <a:lnTo>
                    <a:pt x="4" y="36"/>
                  </a:lnTo>
                  <a:lnTo>
                    <a:pt x="4" y="34"/>
                  </a:lnTo>
                  <a:lnTo>
                    <a:pt x="6" y="32"/>
                  </a:lnTo>
                  <a:lnTo>
                    <a:pt x="9" y="29"/>
                  </a:lnTo>
                  <a:lnTo>
                    <a:pt x="11" y="27"/>
                  </a:lnTo>
                  <a:lnTo>
                    <a:pt x="12" y="24"/>
                  </a:lnTo>
                  <a:lnTo>
                    <a:pt x="14" y="22"/>
                  </a:lnTo>
                  <a:lnTo>
                    <a:pt x="16" y="22"/>
                  </a:lnTo>
                  <a:lnTo>
                    <a:pt x="16" y="20"/>
                  </a:lnTo>
                  <a:lnTo>
                    <a:pt x="17" y="20"/>
                  </a:lnTo>
                  <a:lnTo>
                    <a:pt x="17" y="19"/>
                  </a:lnTo>
                  <a:lnTo>
                    <a:pt x="19" y="19"/>
                  </a:lnTo>
                  <a:lnTo>
                    <a:pt x="21" y="17"/>
                  </a:lnTo>
                  <a:lnTo>
                    <a:pt x="23" y="15"/>
                  </a:lnTo>
                  <a:lnTo>
                    <a:pt x="24" y="15"/>
                  </a:lnTo>
                  <a:lnTo>
                    <a:pt x="26" y="15"/>
                  </a:lnTo>
                  <a:lnTo>
                    <a:pt x="26" y="14"/>
                  </a:lnTo>
                  <a:lnTo>
                    <a:pt x="28" y="12"/>
                  </a:lnTo>
                  <a:lnTo>
                    <a:pt x="33" y="10"/>
                  </a:lnTo>
                  <a:lnTo>
                    <a:pt x="34" y="8"/>
                  </a:lnTo>
                  <a:lnTo>
                    <a:pt x="43" y="7"/>
                  </a:lnTo>
                  <a:close/>
                </a:path>
              </a:pathLst>
            </a:custGeom>
            <a:solidFill>
              <a:srgbClr val="808080"/>
            </a:solidFill>
            <a:ln w="9525">
              <a:noFill/>
              <a:round/>
              <a:headEnd/>
              <a:tailEnd/>
            </a:ln>
          </p:spPr>
          <p:txBody>
            <a:bodyPr/>
            <a:lstStyle/>
            <a:p>
              <a:endParaRPr lang="en-US"/>
            </a:p>
          </p:txBody>
        </p:sp>
        <p:sp>
          <p:nvSpPr>
            <p:cNvPr id="743" name="Freeform 2914"/>
            <p:cNvSpPr>
              <a:spLocks/>
            </p:cNvSpPr>
            <p:nvPr/>
          </p:nvSpPr>
          <p:spPr bwMode="auto">
            <a:xfrm>
              <a:off x="2589" y="2993"/>
              <a:ext cx="147" cy="116"/>
            </a:xfrm>
            <a:custGeom>
              <a:avLst/>
              <a:gdLst>
                <a:gd name="T0" fmla="*/ 56 w 147"/>
                <a:gd name="T1" fmla="*/ 2 h 116"/>
                <a:gd name="T2" fmla="*/ 63 w 147"/>
                <a:gd name="T3" fmla="*/ 0 h 116"/>
                <a:gd name="T4" fmla="*/ 70 w 147"/>
                <a:gd name="T5" fmla="*/ 0 h 116"/>
                <a:gd name="T6" fmla="*/ 77 w 147"/>
                <a:gd name="T7" fmla="*/ 0 h 116"/>
                <a:gd name="T8" fmla="*/ 84 w 147"/>
                <a:gd name="T9" fmla="*/ 2 h 116"/>
                <a:gd name="T10" fmla="*/ 94 w 147"/>
                <a:gd name="T11" fmla="*/ 4 h 116"/>
                <a:gd name="T12" fmla="*/ 107 w 147"/>
                <a:gd name="T13" fmla="*/ 9 h 116"/>
                <a:gd name="T14" fmla="*/ 111 w 147"/>
                <a:gd name="T15" fmla="*/ 11 h 116"/>
                <a:gd name="T16" fmla="*/ 118 w 147"/>
                <a:gd name="T17" fmla="*/ 14 h 116"/>
                <a:gd name="T18" fmla="*/ 123 w 147"/>
                <a:gd name="T19" fmla="*/ 18 h 116"/>
                <a:gd name="T20" fmla="*/ 126 w 147"/>
                <a:gd name="T21" fmla="*/ 19 h 116"/>
                <a:gd name="T22" fmla="*/ 130 w 147"/>
                <a:gd name="T23" fmla="*/ 23 h 116"/>
                <a:gd name="T24" fmla="*/ 135 w 147"/>
                <a:gd name="T25" fmla="*/ 29 h 116"/>
                <a:gd name="T26" fmla="*/ 143 w 147"/>
                <a:gd name="T27" fmla="*/ 40 h 116"/>
                <a:gd name="T28" fmla="*/ 145 w 147"/>
                <a:gd name="T29" fmla="*/ 47 h 116"/>
                <a:gd name="T30" fmla="*/ 147 w 147"/>
                <a:gd name="T31" fmla="*/ 52 h 116"/>
                <a:gd name="T32" fmla="*/ 147 w 147"/>
                <a:gd name="T33" fmla="*/ 57 h 116"/>
                <a:gd name="T34" fmla="*/ 147 w 147"/>
                <a:gd name="T35" fmla="*/ 62 h 116"/>
                <a:gd name="T36" fmla="*/ 147 w 147"/>
                <a:gd name="T37" fmla="*/ 67 h 116"/>
                <a:gd name="T38" fmla="*/ 145 w 147"/>
                <a:gd name="T39" fmla="*/ 72 h 116"/>
                <a:gd name="T40" fmla="*/ 143 w 147"/>
                <a:gd name="T41" fmla="*/ 81 h 116"/>
                <a:gd name="T42" fmla="*/ 138 w 147"/>
                <a:gd name="T43" fmla="*/ 87 h 116"/>
                <a:gd name="T44" fmla="*/ 133 w 147"/>
                <a:gd name="T45" fmla="*/ 94 h 116"/>
                <a:gd name="T46" fmla="*/ 130 w 147"/>
                <a:gd name="T47" fmla="*/ 98 h 116"/>
                <a:gd name="T48" fmla="*/ 126 w 147"/>
                <a:gd name="T49" fmla="*/ 99 h 116"/>
                <a:gd name="T50" fmla="*/ 123 w 147"/>
                <a:gd name="T51" fmla="*/ 103 h 116"/>
                <a:gd name="T52" fmla="*/ 112 w 147"/>
                <a:gd name="T53" fmla="*/ 108 h 116"/>
                <a:gd name="T54" fmla="*/ 97 w 147"/>
                <a:gd name="T55" fmla="*/ 113 h 116"/>
                <a:gd name="T56" fmla="*/ 89 w 147"/>
                <a:gd name="T57" fmla="*/ 115 h 116"/>
                <a:gd name="T58" fmla="*/ 84 w 147"/>
                <a:gd name="T59" fmla="*/ 115 h 116"/>
                <a:gd name="T60" fmla="*/ 80 w 147"/>
                <a:gd name="T61" fmla="*/ 116 h 116"/>
                <a:gd name="T62" fmla="*/ 77 w 147"/>
                <a:gd name="T63" fmla="*/ 115 h 116"/>
                <a:gd name="T64" fmla="*/ 72 w 147"/>
                <a:gd name="T65" fmla="*/ 115 h 116"/>
                <a:gd name="T66" fmla="*/ 66 w 147"/>
                <a:gd name="T67" fmla="*/ 115 h 116"/>
                <a:gd name="T68" fmla="*/ 56 w 147"/>
                <a:gd name="T69" fmla="*/ 113 h 116"/>
                <a:gd name="T70" fmla="*/ 51 w 147"/>
                <a:gd name="T71" fmla="*/ 111 h 116"/>
                <a:gd name="T72" fmla="*/ 37 w 147"/>
                <a:gd name="T73" fmla="*/ 108 h 116"/>
                <a:gd name="T74" fmla="*/ 32 w 147"/>
                <a:gd name="T75" fmla="*/ 105 h 116"/>
                <a:gd name="T76" fmla="*/ 27 w 147"/>
                <a:gd name="T77" fmla="*/ 101 h 116"/>
                <a:gd name="T78" fmla="*/ 22 w 147"/>
                <a:gd name="T79" fmla="*/ 99 h 116"/>
                <a:gd name="T80" fmla="*/ 19 w 147"/>
                <a:gd name="T81" fmla="*/ 96 h 116"/>
                <a:gd name="T82" fmla="*/ 14 w 147"/>
                <a:gd name="T83" fmla="*/ 91 h 116"/>
                <a:gd name="T84" fmla="*/ 8 w 147"/>
                <a:gd name="T85" fmla="*/ 81 h 116"/>
                <a:gd name="T86" fmla="*/ 2 w 147"/>
                <a:gd name="T87" fmla="*/ 72 h 116"/>
                <a:gd name="T88" fmla="*/ 2 w 147"/>
                <a:gd name="T89" fmla="*/ 67 h 116"/>
                <a:gd name="T90" fmla="*/ 0 w 147"/>
                <a:gd name="T91" fmla="*/ 64 h 116"/>
                <a:gd name="T92" fmla="*/ 2 w 147"/>
                <a:gd name="T93" fmla="*/ 60 h 116"/>
                <a:gd name="T94" fmla="*/ 0 w 147"/>
                <a:gd name="T95" fmla="*/ 57 h 116"/>
                <a:gd name="T96" fmla="*/ 0 w 147"/>
                <a:gd name="T97" fmla="*/ 52 h 116"/>
                <a:gd name="T98" fmla="*/ 2 w 147"/>
                <a:gd name="T99" fmla="*/ 48 h 116"/>
                <a:gd name="T100" fmla="*/ 5 w 147"/>
                <a:gd name="T101" fmla="*/ 38 h 116"/>
                <a:gd name="T102" fmla="*/ 7 w 147"/>
                <a:gd name="T103" fmla="*/ 33 h 116"/>
                <a:gd name="T104" fmla="*/ 12 w 147"/>
                <a:gd name="T105" fmla="*/ 26 h 116"/>
                <a:gd name="T106" fmla="*/ 15 w 147"/>
                <a:gd name="T107" fmla="*/ 21 h 116"/>
                <a:gd name="T108" fmla="*/ 20 w 147"/>
                <a:gd name="T109" fmla="*/ 18 h 116"/>
                <a:gd name="T110" fmla="*/ 26 w 147"/>
                <a:gd name="T111" fmla="*/ 14 h 116"/>
                <a:gd name="T112" fmla="*/ 43 w 147"/>
                <a:gd name="T113" fmla="*/ 7 h 1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7"/>
                <a:gd name="T172" fmla="*/ 0 h 116"/>
                <a:gd name="T173" fmla="*/ 147 w 147"/>
                <a:gd name="T174" fmla="*/ 116 h 1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7" h="116">
                  <a:moveTo>
                    <a:pt x="43" y="7"/>
                  </a:moveTo>
                  <a:lnTo>
                    <a:pt x="49" y="4"/>
                  </a:lnTo>
                  <a:lnTo>
                    <a:pt x="56" y="2"/>
                  </a:lnTo>
                  <a:lnTo>
                    <a:pt x="60" y="2"/>
                  </a:lnTo>
                  <a:lnTo>
                    <a:pt x="63" y="2"/>
                  </a:lnTo>
                  <a:lnTo>
                    <a:pt x="63" y="0"/>
                  </a:lnTo>
                  <a:lnTo>
                    <a:pt x="65" y="2"/>
                  </a:lnTo>
                  <a:lnTo>
                    <a:pt x="68" y="0"/>
                  </a:lnTo>
                  <a:lnTo>
                    <a:pt x="70" y="0"/>
                  </a:lnTo>
                  <a:lnTo>
                    <a:pt x="73" y="0"/>
                  </a:lnTo>
                  <a:lnTo>
                    <a:pt x="75" y="0"/>
                  </a:lnTo>
                  <a:lnTo>
                    <a:pt x="77" y="0"/>
                  </a:lnTo>
                  <a:lnTo>
                    <a:pt x="78" y="2"/>
                  </a:lnTo>
                  <a:lnTo>
                    <a:pt x="80" y="2"/>
                  </a:lnTo>
                  <a:lnTo>
                    <a:pt x="84" y="2"/>
                  </a:lnTo>
                  <a:lnTo>
                    <a:pt x="85" y="2"/>
                  </a:lnTo>
                  <a:lnTo>
                    <a:pt x="90" y="4"/>
                  </a:lnTo>
                  <a:lnTo>
                    <a:pt x="94" y="4"/>
                  </a:lnTo>
                  <a:lnTo>
                    <a:pt x="97" y="4"/>
                  </a:lnTo>
                  <a:lnTo>
                    <a:pt x="106" y="7"/>
                  </a:lnTo>
                  <a:lnTo>
                    <a:pt x="107" y="9"/>
                  </a:lnTo>
                  <a:lnTo>
                    <a:pt x="109" y="9"/>
                  </a:lnTo>
                  <a:lnTo>
                    <a:pt x="111" y="9"/>
                  </a:lnTo>
                  <a:lnTo>
                    <a:pt x="111" y="11"/>
                  </a:lnTo>
                  <a:lnTo>
                    <a:pt x="112" y="11"/>
                  </a:lnTo>
                  <a:lnTo>
                    <a:pt x="116" y="12"/>
                  </a:lnTo>
                  <a:lnTo>
                    <a:pt x="118" y="14"/>
                  </a:lnTo>
                  <a:lnTo>
                    <a:pt x="121" y="16"/>
                  </a:lnTo>
                  <a:lnTo>
                    <a:pt x="123" y="16"/>
                  </a:lnTo>
                  <a:lnTo>
                    <a:pt x="123" y="18"/>
                  </a:lnTo>
                  <a:lnTo>
                    <a:pt x="123" y="19"/>
                  </a:lnTo>
                  <a:lnTo>
                    <a:pt x="124" y="19"/>
                  </a:lnTo>
                  <a:lnTo>
                    <a:pt x="126" y="19"/>
                  </a:lnTo>
                  <a:lnTo>
                    <a:pt x="126" y="21"/>
                  </a:lnTo>
                  <a:lnTo>
                    <a:pt x="128" y="23"/>
                  </a:lnTo>
                  <a:lnTo>
                    <a:pt x="130" y="23"/>
                  </a:lnTo>
                  <a:lnTo>
                    <a:pt x="131" y="24"/>
                  </a:lnTo>
                  <a:lnTo>
                    <a:pt x="131" y="26"/>
                  </a:lnTo>
                  <a:lnTo>
                    <a:pt x="135" y="29"/>
                  </a:lnTo>
                  <a:lnTo>
                    <a:pt x="136" y="29"/>
                  </a:lnTo>
                  <a:lnTo>
                    <a:pt x="140" y="35"/>
                  </a:lnTo>
                  <a:lnTo>
                    <a:pt x="143" y="40"/>
                  </a:lnTo>
                  <a:lnTo>
                    <a:pt x="143" y="41"/>
                  </a:lnTo>
                  <a:lnTo>
                    <a:pt x="145" y="45"/>
                  </a:lnTo>
                  <a:lnTo>
                    <a:pt x="145" y="47"/>
                  </a:lnTo>
                  <a:lnTo>
                    <a:pt x="147" y="48"/>
                  </a:lnTo>
                  <a:lnTo>
                    <a:pt x="145" y="50"/>
                  </a:lnTo>
                  <a:lnTo>
                    <a:pt x="147" y="52"/>
                  </a:lnTo>
                  <a:lnTo>
                    <a:pt x="147" y="53"/>
                  </a:lnTo>
                  <a:lnTo>
                    <a:pt x="147" y="55"/>
                  </a:lnTo>
                  <a:lnTo>
                    <a:pt x="147" y="57"/>
                  </a:lnTo>
                  <a:lnTo>
                    <a:pt x="147" y="58"/>
                  </a:lnTo>
                  <a:lnTo>
                    <a:pt x="147" y="60"/>
                  </a:lnTo>
                  <a:lnTo>
                    <a:pt x="147" y="62"/>
                  </a:lnTo>
                  <a:lnTo>
                    <a:pt x="147" y="64"/>
                  </a:lnTo>
                  <a:lnTo>
                    <a:pt x="147" y="65"/>
                  </a:lnTo>
                  <a:lnTo>
                    <a:pt x="147" y="67"/>
                  </a:lnTo>
                  <a:lnTo>
                    <a:pt x="147" y="69"/>
                  </a:lnTo>
                  <a:lnTo>
                    <a:pt x="147" y="70"/>
                  </a:lnTo>
                  <a:lnTo>
                    <a:pt x="145" y="72"/>
                  </a:lnTo>
                  <a:lnTo>
                    <a:pt x="147" y="72"/>
                  </a:lnTo>
                  <a:lnTo>
                    <a:pt x="143" y="79"/>
                  </a:lnTo>
                  <a:lnTo>
                    <a:pt x="143" y="81"/>
                  </a:lnTo>
                  <a:lnTo>
                    <a:pt x="141" y="82"/>
                  </a:lnTo>
                  <a:lnTo>
                    <a:pt x="140" y="84"/>
                  </a:lnTo>
                  <a:lnTo>
                    <a:pt x="138" y="87"/>
                  </a:lnTo>
                  <a:lnTo>
                    <a:pt x="136" y="91"/>
                  </a:lnTo>
                  <a:lnTo>
                    <a:pt x="135" y="91"/>
                  </a:lnTo>
                  <a:lnTo>
                    <a:pt x="133" y="94"/>
                  </a:lnTo>
                  <a:lnTo>
                    <a:pt x="131" y="94"/>
                  </a:lnTo>
                  <a:lnTo>
                    <a:pt x="131" y="96"/>
                  </a:lnTo>
                  <a:lnTo>
                    <a:pt x="130" y="98"/>
                  </a:lnTo>
                  <a:lnTo>
                    <a:pt x="128" y="98"/>
                  </a:lnTo>
                  <a:lnTo>
                    <a:pt x="128" y="99"/>
                  </a:lnTo>
                  <a:lnTo>
                    <a:pt x="126" y="99"/>
                  </a:lnTo>
                  <a:lnTo>
                    <a:pt x="126" y="101"/>
                  </a:lnTo>
                  <a:lnTo>
                    <a:pt x="124" y="101"/>
                  </a:lnTo>
                  <a:lnTo>
                    <a:pt x="123" y="103"/>
                  </a:lnTo>
                  <a:lnTo>
                    <a:pt x="119" y="105"/>
                  </a:lnTo>
                  <a:lnTo>
                    <a:pt x="118" y="105"/>
                  </a:lnTo>
                  <a:lnTo>
                    <a:pt x="112" y="108"/>
                  </a:lnTo>
                  <a:lnTo>
                    <a:pt x="106" y="111"/>
                  </a:lnTo>
                  <a:lnTo>
                    <a:pt x="99" y="113"/>
                  </a:lnTo>
                  <a:lnTo>
                    <a:pt x="97" y="113"/>
                  </a:lnTo>
                  <a:lnTo>
                    <a:pt x="92" y="115"/>
                  </a:lnTo>
                  <a:lnTo>
                    <a:pt x="90" y="115"/>
                  </a:lnTo>
                  <a:lnTo>
                    <a:pt x="89" y="115"/>
                  </a:lnTo>
                  <a:lnTo>
                    <a:pt x="87" y="115"/>
                  </a:lnTo>
                  <a:lnTo>
                    <a:pt x="85" y="115"/>
                  </a:lnTo>
                  <a:lnTo>
                    <a:pt x="84" y="115"/>
                  </a:lnTo>
                  <a:lnTo>
                    <a:pt x="82" y="115"/>
                  </a:lnTo>
                  <a:lnTo>
                    <a:pt x="80" y="115"/>
                  </a:lnTo>
                  <a:lnTo>
                    <a:pt x="80" y="116"/>
                  </a:lnTo>
                  <a:lnTo>
                    <a:pt x="78" y="115"/>
                  </a:lnTo>
                  <a:lnTo>
                    <a:pt x="77" y="116"/>
                  </a:lnTo>
                  <a:lnTo>
                    <a:pt x="77" y="115"/>
                  </a:lnTo>
                  <a:lnTo>
                    <a:pt x="75" y="115"/>
                  </a:lnTo>
                  <a:lnTo>
                    <a:pt x="73" y="116"/>
                  </a:lnTo>
                  <a:lnTo>
                    <a:pt x="72" y="115"/>
                  </a:lnTo>
                  <a:lnTo>
                    <a:pt x="70" y="116"/>
                  </a:lnTo>
                  <a:lnTo>
                    <a:pt x="68" y="115"/>
                  </a:lnTo>
                  <a:lnTo>
                    <a:pt x="66" y="115"/>
                  </a:lnTo>
                  <a:lnTo>
                    <a:pt x="65" y="115"/>
                  </a:lnTo>
                  <a:lnTo>
                    <a:pt x="61" y="115"/>
                  </a:lnTo>
                  <a:lnTo>
                    <a:pt x="56" y="113"/>
                  </a:lnTo>
                  <a:lnTo>
                    <a:pt x="55" y="113"/>
                  </a:lnTo>
                  <a:lnTo>
                    <a:pt x="51" y="113"/>
                  </a:lnTo>
                  <a:lnTo>
                    <a:pt x="51" y="111"/>
                  </a:lnTo>
                  <a:lnTo>
                    <a:pt x="41" y="108"/>
                  </a:lnTo>
                  <a:lnTo>
                    <a:pt x="39" y="108"/>
                  </a:lnTo>
                  <a:lnTo>
                    <a:pt x="37" y="108"/>
                  </a:lnTo>
                  <a:lnTo>
                    <a:pt x="34" y="106"/>
                  </a:lnTo>
                  <a:lnTo>
                    <a:pt x="34" y="105"/>
                  </a:lnTo>
                  <a:lnTo>
                    <a:pt x="32" y="105"/>
                  </a:lnTo>
                  <a:lnTo>
                    <a:pt x="32" y="103"/>
                  </a:lnTo>
                  <a:lnTo>
                    <a:pt x="29" y="103"/>
                  </a:lnTo>
                  <a:lnTo>
                    <a:pt x="27" y="101"/>
                  </a:lnTo>
                  <a:lnTo>
                    <a:pt x="26" y="101"/>
                  </a:lnTo>
                  <a:lnTo>
                    <a:pt x="24" y="99"/>
                  </a:lnTo>
                  <a:lnTo>
                    <a:pt x="22" y="99"/>
                  </a:lnTo>
                  <a:lnTo>
                    <a:pt x="22" y="98"/>
                  </a:lnTo>
                  <a:lnTo>
                    <a:pt x="20" y="98"/>
                  </a:lnTo>
                  <a:lnTo>
                    <a:pt x="19" y="96"/>
                  </a:lnTo>
                  <a:lnTo>
                    <a:pt x="17" y="94"/>
                  </a:lnTo>
                  <a:lnTo>
                    <a:pt x="17" y="93"/>
                  </a:lnTo>
                  <a:lnTo>
                    <a:pt x="14" y="91"/>
                  </a:lnTo>
                  <a:lnTo>
                    <a:pt x="14" y="87"/>
                  </a:lnTo>
                  <a:lnTo>
                    <a:pt x="10" y="87"/>
                  </a:lnTo>
                  <a:lnTo>
                    <a:pt x="8" y="81"/>
                  </a:lnTo>
                  <a:lnTo>
                    <a:pt x="3" y="77"/>
                  </a:lnTo>
                  <a:lnTo>
                    <a:pt x="3" y="76"/>
                  </a:lnTo>
                  <a:lnTo>
                    <a:pt x="2" y="72"/>
                  </a:lnTo>
                  <a:lnTo>
                    <a:pt x="2" y="70"/>
                  </a:lnTo>
                  <a:lnTo>
                    <a:pt x="2" y="69"/>
                  </a:lnTo>
                  <a:lnTo>
                    <a:pt x="2" y="67"/>
                  </a:lnTo>
                  <a:lnTo>
                    <a:pt x="0" y="65"/>
                  </a:lnTo>
                  <a:lnTo>
                    <a:pt x="2" y="64"/>
                  </a:lnTo>
                  <a:lnTo>
                    <a:pt x="0" y="64"/>
                  </a:lnTo>
                  <a:lnTo>
                    <a:pt x="2" y="62"/>
                  </a:lnTo>
                  <a:lnTo>
                    <a:pt x="0" y="62"/>
                  </a:lnTo>
                  <a:lnTo>
                    <a:pt x="2" y="60"/>
                  </a:lnTo>
                  <a:lnTo>
                    <a:pt x="0" y="60"/>
                  </a:lnTo>
                  <a:lnTo>
                    <a:pt x="0" y="58"/>
                  </a:lnTo>
                  <a:lnTo>
                    <a:pt x="0" y="57"/>
                  </a:lnTo>
                  <a:lnTo>
                    <a:pt x="0" y="55"/>
                  </a:lnTo>
                  <a:lnTo>
                    <a:pt x="0" y="53"/>
                  </a:lnTo>
                  <a:lnTo>
                    <a:pt x="0" y="52"/>
                  </a:lnTo>
                  <a:lnTo>
                    <a:pt x="2" y="50"/>
                  </a:lnTo>
                  <a:lnTo>
                    <a:pt x="0" y="50"/>
                  </a:lnTo>
                  <a:lnTo>
                    <a:pt x="2" y="48"/>
                  </a:lnTo>
                  <a:lnTo>
                    <a:pt x="2" y="47"/>
                  </a:lnTo>
                  <a:lnTo>
                    <a:pt x="2" y="45"/>
                  </a:lnTo>
                  <a:lnTo>
                    <a:pt x="5" y="38"/>
                  </a:lnTo>
                  <a:lnTo>
                    <a:pt x="5" y="36"/>
                  </a:lnTo>
                  <a:lnTo>
                    <a:pt x="5" y="35"/>
                  </a:lnTo>
                  <a:lnTo>
                    <a:pt x="7" y="33"/>
                  </a:lnTo>
                  <a:lnTo>
                    <a:pt x="8" y="29"/>
                  </a:lnTo>
                  <a:lnTo>
                    <a:pt x="10" y="26"/>
                  </a:lnTo>
                  <a:lnTo>
                    <a:pt x="12" y="26"/>
                  </a:lnTo>
                  <a:lnTo>
                    <a:pt x="14" y="24"/>
                  </a:lnTo>
                  <a:lnTo>
                    <a:pt x="14" y="23"/>
                  </a:lnTo>
                  <a:lnTo>
                    <a:pt x="15" y="21"/>
                  </a:lnTo>
                  <a:lnTo>
                    <a:pt x="17" y="19"/>
                  </a:lnTo>
                  <a:lnTo>
                    <a:pt x="19" y="19"/>
                  </a:lnTo>
                  <a:lnTo>
                    <a:pt x="20" y="18"/>
                  </a:lnTo>
                  <a:lnTo>
                    <a:pt x="22" y="16"/>
                  </a:lnTo>
                  <a:lnTo>
                    <a:pt x="24" y="14"/>
                  </a:lnTo>
                  <a:lnTo>
                    <a:pt x="26" y="14"/>
                  </a:lnTo>
                  <a:lnTo>
                    <a:pt x="29" y="12"/>
                  </a:lnTo>
                  <a:lnTo>
                    <a:pt x="34" y="9"/>
                  </a:lnTo>
                  <a:lnTo>
                    <a:pt x="43" y="7"/>
                  </a:lnTo>
                  <a:close/>
                </a:path>
              </a:pathLst>
            </a:custGeom>
            <a:solidFill>
              <a:srgbClr val="808080"/>
            </a:solidFill>
            <a:ln w="9525">
              <a:noFill/>
              <a:round/>
              <a:headEnd/>
              <a:tailEnd/>
            </a:ln>
          </p:spPr>
          <p:txBody>
            <a:bodyPr/>
            <a:lstStyle/>
            <a:p>
              <a:endParaRPr lang="en-US"/>
            </a:p>
          </p:txBody>
        </p:sp>
        <p:sp>
          <p:nvSpPr>
            <p:cNvPr id="744" name="Freeform 2915"/>
            <p:cNvSpPr>
              <a:spLocks/>
            </p:cNvSpPr>
            <p:nvPr/>
          </p:nvSpPr>
          <p:spPr bwMode="auto">
            <a:xfrm>
              <a:off x="2597" y="2993"/>
              <a:ext cx="149" cy="116"/>
            </a:xfrm>
            <a:custGeom>
              <a:avLst/>
              <a:gdLst>
                <a:gd name="T0" fmla="*/ 52 w 149"/>
                <a:gd name="T1" fmla="*/ 4 h 116"/>
                <a:gd name="T2" fmla="*/ 62 w 149"/>
                <a:gd name="T3" fmla="*/ 2 h 116"/>
                <a:gd name="T4" fmla="*/ 67 w 149"/>
                <a:gd name="T5" fmla="*/ 2 h 116"/>
                <a:gd name="T6" fmla="*/ 72 w 149"/>
                <a:gd name="T7" fmla="*/ 0 h 116"/>
                <a:gd name="T8" fmla="*/ 77 w 149"/>
                <a:gd name="T9" fmla="*/ 0 h 116"/>
                <a:gd name="T10" fmla="*/ 86 w 149"/>
                <a:gd name="T11" fmla="*/ 2 h 116"/>
                <a:gd name="T12" fmla="*/ 94 w 149"/>
                <a:gd name="T13" fmla="*/ 4 h 116"/>
                <a:gd name="T14" fmla="*/ 110 w 149"/>
                <a:gd name="T15" fmla="*/ 9 h 116"/>
                <a:gd name="T16" fmla="*/ 115 w 149"/>
                <a:gd name="T17" fmla="*/ 11 h 116"/>
                <a:gd name="T18" fmla="*/ 122 w 149"/>
                <a:gd name="T19" fmla="*/ 16 h 116"/>
                <a:gd name="T20" fmla="*/ 123 w 149"/>
                <a:gd name="T21" fmla="*/ 19 h 116"/>
                <a:gd name="T22" fmla="*/ 128 w 149"/>
                <a:gd name="T23" fmla="*/ 21 h 116"/>
                <a:gd name="T24" fmla="*/ 133 w 149"/>
                <a:gd name="T25" fmla="*/ 26 h 116"/>
                <a:gd name="T26" fmla="*/ 140 w 149"/>
                <a:gd name="T27" fmla="*/ 35 h 116"/>
                <a:gd name="T28" fmla="*/ 145 w 149"/>
                <a:gd name="T29" fmla="*/ 45 h 116"/>
                <a:gd name="T30" fmla="*/ 145 w 149"/>
                <a:gd name="T31" fmla="*/ 50 h 116"/>
                <a:gd name="T32" fmla="*/ 147 w 149"/>
                <a:gd name="T33" fmla="*/ 55 h 116"/>
                <a:gd name="T34" fmla="*/ 147 w 149"/>
                <a:gd name="T35" fmla="*/ 58 h 116"/>
                <a:gd name="T36" fmla="*/ 147 w 149"/>
                <a:gd name="T37" fmla="*/ 64 h 116"/>
                <a:gd name="T38" fmla="*/ 147 w 149"/>
                <a:gd name="T39" fmla="*/ 67 h 116"/>
                <a:gd name="T40" fmla="*/ 145 w 149"/>
                <a:gd name="T41" fmla="*/ 72 h 116"/>
                <a:gd name="T42" fmla="*/ 144 w 149"/>
                <a:gd name="T43" fmla="*/ 81 h 116"/>
                <a:gd name="T44" fmla="*/ 140 w 149"/>
                <a:gd name="T45" fmla="*/ 87 h 116"/>
                <a:gd name="T46" fmla="*/ 135 w 149"/>
                <a:gd name="T47" fmla="*/ 91 h 116"/>
                <a:gd name="T48" fmla="*/ 133 w 149"/>
                <a:gd name="T49" fmla="*/ 96 h 116"/>
                <a:gd name="T50" fmla="*/ 130 w 149"/>
                <a:gd name="T51" fmla="*/ 99 h 116"/>
                <a:gd name="T52" fmla="*/ 125 w 149"/>
                <a:gd name="T53" fmla="*/ 101 h 116"/>
                <a:gd name="T54" fmla="*/ 118 w 149"/>
                <a:gd name="T55" fmla="*/ 105 h 116"/>
                <a:gd name="T56" fmla="*/ 99 w 149"/>
                <a:gd name="T57" fmla="*/ 113 h 116"/>
                <a:gd name="T58" fmla="*/ 93 w 149"/>
                <a:gd name="T59" fmla="*/ 115 h 116"/>
                <a:gd name="T60" fmla="*/ 86 w 149"/>
                <a:gd name="T61" fmla="*/ 115 h 116"/>
                <a:gd name="T62" fmla="*/ 79 w 149"/>
                <a:gd name="T63" fmla="*/ 115 h 116"/>
                <a:gd name="T64" fmla="*/ 76 w 149"/>
                <a:gd name="T65" fmla="*/ 115 h 116"/>
                <a:gd name="T66" fmla="*/ 72 w 149"/>
                <a:gd name="T67" fmla="*/ 116 h 116"/>
                <a:gd name="T68" fmla="*/ 62 w 149"/>
                <a:gd name="T69" fmla="*/ 115 h 116"/>
                <a:gd name="T70" fmla="*/ 52 w 149"/>
                <a:gd name="T71" fmla="*/ 113 h 116"/>
                <a:gd name="T72" fmla="*/ 38 w 149"/>
                <a:gd name="T73" fmla="*/ 108 h 116"/>
                <a:gd name="T74" fmla="*/ 33 w 149"/>
                <a:gd name="T75" fmla="*/ 105 h 116"/>
                <a:gd name="T76" fmla="*/ 29 w 149"/>
                <a:gd name="T77" fmla="*/ 103 h 116"/>
                <a:gd name="T78" fmla="*/ 24 w 149"/>
                <a:gd name="T79" fmla="*/ 99 h 116"/>
                <a:gd name="T80" fmla="*/ 21 w 149"/>
                <a:gd name="T81" fmla="*/ 98 h 116"/>
                <a:gd name="T82" fmla="*/ 18 w 149"/>
                <a:gd name="T83" fmla="*/ 94 h 116"/>
                <a:gd name="T84" fmla="*/ 14 w 149"/>
                <a:gd name="T85" fmla="*/ 87 h 116"/>
                <a:gd name="T86" fmla="*/ 6 w 149"/>
                <a:gd name="T87" fmla="*/ 77 h 116"/>
                <a:gd name="T88" fmla="*/ 4 w 149"/>
                <a:gd name="T89" fmla="*/ 70 h 116"/>
                <a:gd name="T90" fmla="*/ 0 w 149"/>
                <a:gd name="T91" fmla="*/ 65 h 116"/>
                <a:gd name="T92" fmla="*/ 2 w 149"/>
                <a:gd name="T93" fmla="*/ 62 h 116"/>
                <a:gd name="T94" fmla="*/ 0 w 149"/>
                <a:gd name="T95" fmla="*/ 60 h 116"/>
                <a:gd name="T96" fmla="*/ 0 w 149"/>
                <a:gd name="T97" fmla="*/ 55 h 116"/>
                <a:gd name="T98" fmla="*/ 2 w 149"/>
                <a:gd name="T99" fmla="*/ 50 h 116"/>
                <a:gd name="T100" fmla="*/ 2 w 149"/>
                <a:gd name="T101" fmla="*/ 47 h 116"/>
                <a:gd name="T102" fmla="*/ 6 w 149"/>
                <a:gd name="T103" fmla="*/ 36 h 116"/>
                <a:gd name="T104" fmla="*/ 11 w 149"/>
                <a:gd name="T105" fmla="*/ 29 h 116"/>
                <a:gd name="T106" fmla="*/ 14 w 149"/>
                <a:gd name="T107" fmla="*/ 24 h 116"/>
                <a:gd name="T108" fmla="*/ 18 w 149"/>
                <a:gd name="T109" fmla="*/ 19 h 116"/>
                <a:gd name="T110" fmla="*/ 21 w 149"/>
                <a:gd name="T111" fmla="*/ 18 h 116"/>
                <a:gd name="T112" fmla="*/ 26 w 149"/>
                <a:gd name="T113" fmla="*/ 14 h 116"/>
                <a:gd name="T114" fmla="*/ 35 w 149"/>
                <a:gd name="T115" fmla="*/ 9 h 1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9"/>
                <a:gd name="T175" fmla="*/ 0 h 116"/>
                <a:gd name="T176" fmla="*/ 149 w 149"/>
                <a:gd name="T177" fmla="*/ 116 h 1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9" h="116">
                  <a:moveTo>
                    <a:pt x="43" y="7"/>
                  </a:moveTo>
                  <a:lnTo>
                    <a:pt x="50" y="4"/>
                  </a:lnTo>
                  <a:lnTo>
                    <a:pt x="52" y="4"/>
                  </a:lnTo>
                  <a:lnTo>
                    <a:pt x="57" y="2"/>
                  </a:lnTo>
                  <a:lnTo>
                    <a:pt x="60" y="2"/>
                  </a:lnTo>
                  <a:lnTo>
                    <a:pt x="62" y="2"/>
                  </a:lnTo>
                  <a:lnTo>
                    <a:pt x="64" y="2"/>
                  </a:lnTo>
                  <a:lnTo>
                    <a:pt x="65" y="0"/>
                  </a:lnTo>
                  <a:lnTo>
                    <a:pt x="67" y="2"/>
                  </a:lnTo>
                  <a:lnTo>
                    <a:pt x="69" y="0"/>
                  </a:lnTo>
                  <a:lnTo>
                    <a:pt x="70" y="0"/>
                  </a:lnTo>
                  <a:lnTo>
                    <a:pt x="72" y="0"/>
                  </a:lnTo>
                  <a:lnTo>
                    <a:pt x="74" y="0"/>
                  </a:lnTo>
                  <a:lnTo>
                    <a:pt x="76" y="0"/>
                  </a:lnTo>
                  <a:lnTo>
                    <a:pt x="77" y="0"/>
                  </a:lnTo>
                  <a:lnTo>
                    <a:pt x="79" y="2"/>
                  </a:lnTo>
                  <a:lnTo>
                    <a:pt x="82" y="2"/>
                  </a:lnTo>
                  <a:lnTo>
                    <a:pt x="86" y="2"/>
                  </a:lnTo>
                  <a:lnTo>
                    <a:pt x="87" y="2"/>
                  </a:lnTo>
                  <a:lnTo>
                    <a:pt x="93" y="4"/>
                  </a:lnTo>
                  <a:lnTo>
                    <a:pt x="94" y="4"/>
                  </a:lnTo>
                  <a:lnTo>
                    <a:pt x="98" y="4"/>
                  </a:lnTo>
                  <a:lnTo>
                    <a:pt x="108" y="7"/>
                  </a:lnTo>
                  <a:lnTo>
                    <a:pt x="110" y="9"/>
                  </a:lnTo>
                  <a:lnTo>
                    <a:pt x="113" y="9"/>
                  </a:lnTo>
                  <a:lnTo>
                    <a:pt x="113" y="11"/>
                  </a:lnTo>
                  <a:lnTo>
                    <a:pt x="115" y="11"/>
                  </a:lnTo>
                  <a:lnTo>
                    <a:pt x="116" y="12"/>
                  </a:lnTo>
                  <a:lnTo>
                    <a:pt x="118" y="14"/>
                  </a:lnTo>
                  <a:lnTo>
                    <a:pt x="122" y="16"/>
                  </a:lnTo>
                  <a:lnTo>
                    <a:pt x="123" y="16"/>
                  </a:lnTo>
                  <a:lnTo>
                    <a:pt x="123" y="18"/>
                  </a:lnTo>
                  <a:lnTo>
                    <a:pt x="123" y="19"/>
                  </a:lnTo>
                  <a:lnTo>
                    <a:pt x="125" y="19"/>
                  </a:lnTo>
                  <a:lnTo>
                    <a:pt x="127" y="19"/>
                  </a:lnTo>
                  <a:lnTo>
                    <a:pt x="128" y="21"/>
                  </a:lnTo>
                  <a:lnTo>
                    <a:pt x="130" y="23"/>
                  </a:lnTo>
                  <a:lnTo>
                    <a:pt x="132" y="24"/>
                  </a:lnTo>
                  <a:lnTo>
                    <a:pt x="133" y="26"/>
                  </a:lnTo>
                  <a:lnTo>
                    <a:pt x="135" y="29"/>
                  </a:lnTo>
                  <a:lnTo>
                    <a:pt x="137" y="29"/>
                  </a:lnTo>
                  <a:lnTo>
                    <a:pt x="140" y="35"/>
                  </a:lnTo>
                  <a:lnTo>
                    <a:pt x="144" y="40"/>
                  </a:lnTo>
                  <a:lnTo>
                    <a:pt x="144" y="41"/>
                  </a:lnTo>
                  <a:lnTo>
                    <a:pt x="145" y="45"/>
                  </a:lnTo>
                  <a:lnTo>
                    <a:pt x="145" y="47"/>
                  </a:lnTo>
                  <a:lnTo>
                    <a:pt x="147" y="48"/>
                  </a:lnTo>
                  <a:lnTo>
                    <a:pt x="145" y="50"/>
                  </a:lnTo>
                  <a:lnTo>
                    <a:pt x="147" y="52"/>
                  </a:lnTo>
                  <a:lnTo>
                    <a:pt x="147" y="53"/>
                  </a:lnTo>
                  <a:lnTo>
                    <a:pt x="147" y="55"/>
                  </a:lnTo>
                  <a:lnTo>
                    <a:pt x="147" y="57"/>
                  </a:lnTo>
                  <a:lnTo>
                    <a:pt x="149" y="57"/>
                  </a:lnTo>
                  <a:lnTo>
                    <a:pt x="147" y="58"/>
                  </a:lnTo>
                  <a:lnTo>
                    <a:pt x="149" y="60"/>
                  </a:lnTo>
                  <a:lnTo>
                    <a:pt x="149" y="62"/>
                  </a:lnTo>
                  <a:lnTo>
                    <a:pt x="147" y="64"/>
                  </a:lnTo>
                  <a:lnTo>
                    <a:pt x="149" y="64"/>
                  </a:lnTo>
                  <a:lnTo>
                    <a:pt x="147" y="65"/>
                  </a:lnTo>
                  <a:lnTo>
                    <a:pt x="147" y="67"/>
                  </a:lnTo>
                  <a:lnTo>
                    <a:pt x="147" y="69"/>
                  </a:lnTo>
                  <a:lnTo>
                    <a:pt x="147" y="70"/>
                  </a:lnTo>
                  <a:lnTo>
                    <a:pt x="145" y="72"/>
                  </a:lnTo>
                  <a:lnTo>
                    <a:pt x="147" y="72"/>
                  </a:lnTo>
                  <a:lnTo>
                    <a:pt x="144" y="79"/>
                  </a:lnTo>
                  <a:lnTo>
                    <a:pt x="144" y="81"/>
                  </a:lnTo>
                  <a:lnTo>
                    <a:pt x="142" y="82"/>
                  </a:lnTo>
                  <a:lnTo>
                    <a:pt x="140" y="84"/>
                  </a:lnTo>
                  <a:lnTo>
                    <a:pt x="140" y="87"/>
                  </a:lnTo>
                  <a:lnTo>
                    <a:pt x="139" y="87"/>
                  </a:lnTo>
                  <a:lnTo>
                    <a:pt x="137" y="91"/>
                  </a:lnTo>
                  <a:lnTo>
                    <a:pt x="135" y="91"/>
                  </a:lnTo>
                  <a:lnTo>
                    <a:pt x="135" y="94"/>
                  </a:lnTo>
                  <a:lnTo>
                    <a:pt x="133" y="94"/>
                  </a:lnTo>
                  <a:lnTo>
                    <a:pt x="133" y="96"/>
                  </a:lnTo>
                  <a:lnTo>
                    <a:pt x="132" y="96"/>
                  </a:lnTo>
                  <a:lnTo>
                    <a:pt x="130" y="98"/>
                  </a:lnTo>
                  <a:lnTo>
                    <a:pt x="130" y="99"/>
                  </a:lnTo>
                  <a:lnTo>
                    <a:pt x="127" y="99"/>
                  </a:lnTo>
                  <a:lnTo>
                    <a:pt x="127" y="101"/>
                  </a:lnTo>
                  <a:lnTo>
                    <a:pt x="125" y="101"/>
                  </a:lnTo>
                  <a:lnTo>
                    <a:pt x="123" y="103"/>
                  </a:lnTo>
                  <a:lnTo>
                    <a:pt x="120" y="105"/>
                  </a:lnTo>
                  <a:lnTo>
                    <a:pt x="118" y="105"/>
                  </a:lnTo>
                  <a:lnTo>
                    <a:pt x="115" y="108"/>
                  </a:lnTo>
                  <a:lnTo>
                    <a:pt x="108" y="111"/>
                  </a:lnTo>
                  <a:lnTo>
                    <a:pt x="99" y="113"/>
                  </a:lnTo>
                  <a:lnTo>
                    <a:pt x="98" y="113"/>
                  </a:lnTo>
                  <a:lnTo>
                    <a:pt x="94" y="115"/>
                  </a:lnTo>
                  <a:lnTo>
                    <a:pt x="93" y="115"/>
                  </a:lnTo>
                  <a:lnTo>
                    <a:pt x="89" y="115"/>
                  </a:lnTo>
                  <a:lnTo>
                    <a:pt x="87" y="115"/>
                  </a:lnTo>
                  <a:lnTo>
                    <a:pt x="86" y="115"/>
                  </a:lnTo>
                  <a:lnTo>
                    <a:pt x="82" y="115"/>
                  </a:lnTo>
                  <a:lnTo>
                    <a:pt x="81" y="116"/>
                  </a:lnTo>
                  <a:lnTo>
                    <a:pt x="79" y="115"/>
                  </a:lnTo>
                  <a:lnTo>
                    <a:pt x="77" y="116"/>
                  </a:lnTo>
                  <a:lnTo>
                    <a:pt x="77" y="115"/>
                  </a:lnTo>
                  <a:lnTo>
                    <a:pt x="76" y="115"/>
                  </a:lnTo>
                  <a:lnTo>
                    <a:pt x="74" y="116"/>
                  </a:lnTo>
                  <a:lnTo>
                    <a:pt x="74" y="115"/>
                  </a:lnTo>
                  <a:lnTo>
                    <a:pt x="72" y="116"/>
                  </a:lnTo>
                  <a:lnTo>
                    <a:pt x="69" y="115"/>
                  </a:lnTo>
                  <a:lnTo>
                    <a:pt x="67" y="115"/>
                  </a:lnTo>
                  <a:lnTo>
                    <a:pt x="62" y="115"/>
                  </a:lnTo>
                  <a:lnTo>
                    <a:pt x="57" y="113"/>
                  </a:lnTo>
                  <a:lnTo>
                    <a:pt x="55" y="113"/>
                  </a:lnTo>
                  <a:lnTo>
                    <a:pt x="52" y="113"/>
                  </a:lnTo>
                  <a:lnTo>
                    <a:pt x="52" y="111"/>
                  </a:lnTo>
                  <a:lnTo>
                    <a:pt x="41" y="108"/>
                  </a:lnTo>
                  <a:lnTo>
                    <a:pt x="38" y="108"/>
                  </a:lnTo>
                  <a:lnTo>
                    <a:pt x="35" y="106"/>
                  </a:lnTo>
                  <a:lnTo>
                    <a:pt x="35" y="105"/>
                  </a:lnTo>
                  <a:lnTo>
                    <a:pt x="33" y="105"/>
                  </a:lnTo>
                  <a:lnTo>
                    <a:pt x="33" y="103"/>
                  </a:lnTo>
                  <a:lnTo>
                    <a:pt x="31" y="103"/>
                  </a:lnTo>
                  <a:lnTo>
                    <a:pt x="29" y="103"/>
                  </a:lnTo>
                  <a:lnTo>
                    <a:pt x="28" y="101"/>
                  </a:lnTo>
                  <a:lnTo>
                    <a:pt x="26" y="99"/>
                  </a:lnTo>
                  <a:lnTo>
                    <a:pt x="24" y="99"/>
                  </a:lnTo>
                  <a:lnTo>
                    <a:pt x="24" y="98"/>
                  </a:lnTo>
                  <a:lnTo>
                    <a:pt x="23" y="98"/>
                  </a:lnTo>
                  <a:lnTo>
                    <a:pt x="21" y="98"/>
                  </a:lnTo>
                  <a:lnTo>
                    <a:pt x="21" y="96"/>
                  </a:lnTo>
                  <a:lnTo>
                    <a:pt x="19" y="94"/>
                  </a:lnTo>
                  <a:lnTo>
                    <a:pt x="18" y="94"/>
                  </a:lnTo>
                  <a:lnTo>
                    <a:pt x="18" y="93"/>
                  </a:lnTo>
                  <a:lnTo>
                    <a:pt x="14" y="91"/>
                  </a:lnTo>
                  <a:lnTo>
                    <a:pt x="14" y="87"/>
                  </a:lnTo>
                  <a:lnTo>
                    <a:pt x="11" y="87"/>
                  </a:lnTo>
                  <a:lnTo>
                    <a:pt x="9" y="81"/>
                  </a:lnTo>
                  <a:lnTo>
                    <a:pt x="6" y="77"/>
                  </a:lnTo>
                  <a:lnTo>
                    <a:pt x="6" y="76"/>
                  </a:lnTo>
                  <a:lnTo>
                    <a:pt x="4" y="72"/>
                  </a:lnTo>
                  <a:lnTo>
                    <a:pt x="4" y="70"/>
                  </a:lnTo>
                  <a:lnTo>
                    <a:pt x="2" y="69"/>
                  </a:lnTo>
                  <a:lnTo>
                    <a:pt x="2" y="67"/>
                  </a:lnTo>
                  <a:lnTo>
                    <a:pt x="0" y="65"/>
                  </a:lnTo>
                  <a:lnTo>
                    <a:pt x="2" y="64"/>
                  </a:lnTo>
                  <a:lnTo>
                    <a:pt x="0" y="64"/>
                  </a:lnTo>
                  <a:lnTo>
                    <a:pt x="2" y="62"/>
                  </a:lnTo>
                  <a:lnTo>
                    <a:pt x="0" y="62"/>
                  </a:lnTo>
                  <a:lnTo>
                    <a:pt x="2" y="60"/>
                  </a:lnTo>
                  <a:lnTo>
                    <a:pt x="0" y="60"/>
                  </a:lnTo>
                  <a:lnTo>
                    <a:pt x="0" y="58"/>
                  </a:lnTo>
                  <a:lnTo>
                    <a:pt x="0" y="57"/>
                  </a:lnTo>
                  <a:lnTo>
                    <a:pt x="0" y="55"/>
                  </a:lnTo>
                  <a:lnTo>
                    <a:pt x="0" y="53"/>
                  </a:lnTo>
                  <a:lnTo>
                    <a:pt x="0" y="52"/>
                  </a:lnTo>
                  <a:lnTo>
                    <a:pt x="2" y="50"/>
                  </a:lnTo>
                  <a:lnTo>
                    <a:pt x="0" y="50"/>
                  </a:lnTo>
                  <a:lnTo>
                    <a:pt x="2" y="48"/>
                  </a:lnTo>
                  <a:lnTo>
                    <a:pt x="2" y="47"/>
                  </a:lnTo>
                  <a:lnTo>
                    <a:pt x="2" y="45"/>
                  </a:lnTo>
                  <a:lnTo>
                    <a:pt x="6" y="38"/>
                  </a:lnTo>
                  <a:lnTo>
                    <a:pt x="6" y="36"/>
                  </a:lnTo>
                  <a:lnTo>
                    <a:pt x="6" y="35"/>
                  </a:lnTo>
                  <a:lnTo>
                    <a:pt x="7" y="33"/>
                  </a:lnTo>
                  <a:lnTo>
                    <a:pt x="11" y="29"/>
                  </a:lnTo>
                  <a:lnTo>
                    <a:pt x="11" y="26"/>
                  </a:lnTo>
                  <a:lnTo>
                    <a:pt x="12" y="26"/>
                  </a:lnTo>
                  <a:lnTo>
                    <a:pt x="14" y="24"/>
                  </a:lnTo>
                  <a:lnTo>
                    <a:pt x="14" y="23"/>
                  </a:lnTo>
                  <a:lnTo>
                    <a:pt x="16" y="21"/>
                  </a:lnTo>
                  <a:lnTo>
                    <a:pt x="18" y="19"/>
                  </a:lnTo>
                  <a:lnTo>
                    <a:pt x="19" y="19"/>
                  </a:lnTo>
                  <a:lnTo>
                    <a:pt x="21" y="19"/>
                  </a:lnTo>
                  <a:lnTo>
                    <a:pt x="21" y="18"/>
                  </a:lnTo>
                  <a:lnTo>
                    <a:pt x="23" y="16"/>
                  </a:lnTo>
                  <a:lnTo>
                    <a:pt x="24" y="16"/>
                  </a:lnTo>
                  <a:lnTo>
                    <a:pt x="26" y="14"/>
                  </a:lnTo>
                  <a:lnTo>
                    <a:pt x="28" y="14"/>
                  </a:lnTo>
                  <a:lnTo>
                    <a:pt x="29" y="12"/>
                  </a:lnTo>
                  <a:lnTo>
                    <a:pt x="35" y="9"/>
                  </a:lnTo>
                  <a:lnTo>
                    <a:pt x="43" y="7"/>
                  </a:lnTo>
                  <a:close/>
                </a:path>
              </a:pathLst>
            </a:custGeom>
            <a:solidFill>
              <a:srgbClr val="808080"/>
            </a:solidFill>
            <a:ln w="9525">
              <a:noFill/>
              <a:round/>
              <a:headEnd/>
              <a:tailEnd/>
            </a:ln>
          </p:spPr>
          <p:txBody>
            <a:bodyPr/>
            <a:lstStyle/>
            <a:p>
              <a:endParaRPr lang="en-US"/>
            </a:p>
          </p:txBody>
        </p:sp>
        <p:sp>
          <p:nvSpPr>
            <p:cNvPr id="745" name="Freeform 2916"/>
            <p:cNvSpPr>
              <a:spLocks/>
            </p:cNvSpPr>
            <p:nvPr/>
          </p:nvSpPr>
          <p:spPr bwMode="auto">
            <a:xfrm>
              <a:off x="2608" y="2958"/>
              <a:ext cx="146" cy="116"/>
            </a:xfrm>
            <a:custGeom>
              <a:avLst/>
              <a:gdLst>
                <a:gd name="T0" fmla="*/ 49 w 146"/>
                <a:gd name="T1" fmla="*/ 1 h 116"/>
                <a:gd name="T2" fmla="*/ 58 w 146"/>
                <a:gd name="T3" fmla="*/ 0 h 116"/>
                <a:gd name="T4" fmla="*/ 65 w 146"/>
                <a:gd name="T5" fmla="*/ 0 h 116"/>
                <a:gd name="T6" fmla="*/ 70 w 146"/>
                <a:gd name="T7" fmla="*/ 0 h 116"/>
                <a:gd name="T8" fmla="*/ 75 w 146"/>
                <a:gd name="T9" fmla="*/ 0 h 116"/>
                <a:gd name="T10" fmla="*/ 83 w 146"/>
                <a:gd name="T11" fmla="*/ 1 h 116"/>
                <a:gd name="T12" fmla="*/ 92 w 146"/>
                <a:gd name="T13" fmla="*/ 1 h 116"/>
                <a:gd name="T14" fmla="*/ 107 w 146"/>
                <a:gd name="T15" fmla="*/ 8 h 116"/>
                <a:gd name="T16" fmla="*/ 111 w 146"/>
                <a:gd name="T17" fmla="*/ 10 h 116"/>
                <a:gd name="T18" fmla="*/ 117 w 146"/>
                <a:gd name="T19" fmla="*/ 12 h 116"/>
                <a:gd name="T20" fmla="*/ 119 w 146"/>
                <a:gd name="T21" fmla="*/ 15 h 116"/>
                <a:gd name="T22" fmla="*/ 122 w 146"/>
                <a:gd name="T23" fmla="*/ 17 h 116"/>
                <a:gd name="T24" fmla="*/ 126 w 146"/>
                <a:gd name="T25" fmla="*/ 20 h 116"/>
                <a:gd name="T26" fmla="*/ 129 w 146"/>
                <a:gd name="T27" fmla="*/ 24 h 116"/>
                <a:gd name="T28" fmla="*/ 134 w 146"/>
                <a:gd name="T29" fmla="*/ 29 h 116"/>
                <a:gd name="T30" fmla="*/ 141 w 146"/>
                <a:gd name="T31" fmla="*/ 41 h 116"/>
                <a:gd name="T32" fmla="*/ 146 w 146"/>
                <a:gd name="T33" fmla="*/ 47 h 116"/>
                <a:gd name="T34" fmla="*/ 146 w 146"/>
                <a:gd name="T35" fmla="*/ 53 h 116"/>
                <a:gd name="T36" fmla="*/ 146 w 146"/>
                <a:gd name="T37" fmla="*/ 58 h 116"/>
                <a:gd name="T38" fmla="*/ 146 w 146"/>
                <a:gd name="T39" fmla="*/ 64 h 116"/>
                <a:gd name="T40" fmla="*/ 145 w 146"/>
                <a:gd name="T41" fmla="*/ 70 h 116"/>
                <a:gd name="T42" fmla="*/ 141 w 146"/>
                <a:gd name="T43" fmla="*/ 80 h 116"/>
                <a:gd name="T44" fmla="*/ 136 w 146"/>
                <a:gd name="T45" fmla="*/ 87 h 116"/>
                <a:gd name="T46" fmla="*/ 133 w 146"/>
                <a:gd name="T47" fmla="*/ 93 h 116"/>
                <a:gd name="T48" fmla="*/ 129 w 146"/>
                <a:gd name="T49" fmla="*/ 95 h 116"/>
                <a:gd name="T50" fmla="*/ 128 w 146"/>
                <a:gd name="T51" fmla="*/ 99 h 116"/>
                <a:gd name="T52" fmla="*/ 122 w 146"/>
                <a:gd name="T53" fmla="*/ 100 h 116"/>
                <a:gd name="T54" fmla="*/ 119 w 146"/>
                <a:gd name="T55" fmla="*/ 104 h 116"/>
                <a:gd name="T56" fmla="*/ 112 w 146"/>
                <a:gd name="T57" fmla="*/ 107 h 116"/>
                <a:gd name="T58" fmla="*/ 97 w 146"/>
                <a:gd name="T59" fmla="*/ 111 h 116"/>
                <a:gd name="T60" fmla="*/ 88 w 146"/>
                <a:gd name="T61" fmla="*/ 114 h 116"/>
                <a:gd name="T62" fmla="*/ 83 w 146"/>
                <a:gd name="T63" fmla="*/ 114 h 116"/>
                <a:gd name="T64" fmla="*/ 78 w 146"/>
                <a:gd name="T65" fmla="*/ 116 h 116"/>
                <a:gd name="T66" fmla="*/ 75 w 146"/>
                <a:gd name="T67" fmla="*/ 114 h 116"/>
                <a:gd name="T68" fmla="*/ 71 w 146"/>
                <a:gd name="T69" fmla="*/ 114 h 116"/>
                <a:gd name="T70" fmla="*/ 65 w 146"/>
                <a:gd name="T71" fmla="*/ 114 h 116"/>
                <a:gd name="T72" fmla="*/ 53 w 146"/>
                <a:gd name="T73" fmla="*/ 112 h 116"/>
                <a:gd name="T74" fmla="*/ 39 w 146"/>
                <a:gd name="T75" fmla="*/ 107 h 116"/>
                <a:gd name="T76" fmla="*/ 32 w 146"/>
                <a:gd name="T77" fmla="*/ 104 h 116"/>
                <a:gd name="T78" fmla="*/ 29 w 146"/>
                <a:gd name="T79" fmla="*/ 102 h 116"/>
                <a:gd name="T80" fmla="*/ 25 w 146"/>
                <a:gd name="T81" fmla="*/ 99 h 116"/>
                <a:gd name="T82" fmla="*/ 22 w 146"/>
                <a:gd name="T83" fmla="*/ 97 h 116"/>
                <a:gd name="T84" fmla="*/ 17 w 146"/>
                <a:gd name="T85" fmla="*/ 93 h 116"/>
                <a:gd name="T86" fmla="*/ 12 w 146"/>
                <a:gd name="T87" fmla="*/ 87 h 116"/>
                <a:gd name="T88" fmla="*/ 3 w 146"/>
                <a:gd name="T89" fmla="*/ 76 h 116"/>
                <a:gd name="T90" fmla="*/ 0 w 146"/>
                <a:gd name="T91" fmla="*/ 68 h 116"/>
                <a:gd name="T92" fmla="*/ 0 w 146"/>
                <a:gd name="T93" fmla="*/ 61 h 116"/>
                <a:gd name="T94" fmla="*/ 0 w 146"/>
                <a:gd name="T95" fmla="*/ 56 h 116"/>
                <a:gd name="T96" fmla="*/ 0 w 146"/>
                <a:gd name="T97" fmla="*/ 51 h 116"/>
                <a:gd name="T98" fmla="*/ 0 w 146"/>
                <a:gd name="T99" fmla="*/ 46 h 116"/>
                <a:gd name="T100" fmla="*/ 3 w 146"/>
                <a:gd name="T101" fmla="*/ 34 h 116"/>
                <a:gd name="T102" fmla="*/ 10 w 146"/>
                <a:gd name="T103" fmla="*/ 25 h 116"/>
                <a:gd name="T104" fmla="*/ 15 w 146"/>
                <a:gd name="T105" fmla="*/ 20 h 116"/>
                <a:gd name="T106" fmla="*/ 18 w 146"/>
                <a:gd name="T107" fmla="*/ 17 h 116"/>
                <a:gd name="T108" fmla="*/ 22 w 146"/>
                <a:gd name="T109" fmla="*/ 13 h 116"/>
                <a:gd name="T110" fmla="*/ 25 w 146"/>
                <a:gd name="T111" fmla="*/ 12 h 116"/>
                <a:gd name="T112" fmla="*/ 32 w 146"/>
                <a:gd name="T113" fmla="*/ 8 h 1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116"/>
                <a:gd name="T173" fmla="*/ 146 w 146"/>
                <a:gd name="T174" fmla="*/ 116 h 1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116">
                  <a:moveTo>
                    <a:pt x="42" y="5"/>
                  </a:moveTo>
                  <a:lnTo>
                    <a:pt x="47" y="1"/>
                  </a:lnTo>
                  <a:lnTo>
                    <a:pt x="49" y="1"/>
                  </a:lnTo>
                  <a:lnTo>
                    <a:pt x="54" y="0"/>
                  </a:lnTo>
                  <a:lnTo>
                    <a:pt x="56" y="1"/>
                  </a:lnTo>
                  <a:lnTo>
                    <a:pt x="58" y="0"/>
                  </a:lnTo>
                  <a:lnTo>
                    <a:pt x="59" y="0"/>
                  </a:lnTo>
                  <a:lnTo>
                    <a:pt x="63" y="0"/>
                  </a:lnTo>
                  <a:lnTo>
                    <a:pt x="65" y="0"/>
                  </a:lnTo>
                  <a:lnTo>
                    <a:pt x="66" y="0"/>
                  </a:lnTo>
                  <a:lnTo>
                    <a:pt x="68" y="0"/>
                  </a:lnTo>
                  <a:lnTo>
                    <a:pt x="70" y="0"/>
                  </a:lnTo>
                  <a:lnTo>
                    <a:pt x="71" y="0"/>
                  </a:lnTo>
                  <a:lnTo>
                    <a:pt x="73" y="0"/>
                  </a:lnTo>
                  <a:lnTo>
                    <a:pt x="75" y="0"/>
                  </a:lnTo>
                  <a:lnTo>
                    <a:pt x="78" y="0"/>
                  </a:lnTo>
                  <a:lnTo>
                    <a:pt x="80" y="0"/>
                  </a:lnTo>
                  <a:lnTo>
                    <a:pt x="83" y="1"/>
                  </a:lnTo>
                  <a:lnTo>
                    <a:pt x="85" y="0"/>
                  </a:lnTo>
                  <a:lnTo>
                    <a:pt x="90" y="1"/>
                  </a:lnTo>
                  <a:lnTo>
                    <a:pt x="92" y="1"/>
                  </a:lnTo>
                  <a:lnTo>
                    <a:pt x="95" y="3"/>
                  </a:lnTo>
                  <a:lnTo>
                    <a:pt x="105" y="7"/>
                  </a:lnTo>
                  <a:lnTo>
                    <a:pt x="107" y="8"/>
                  </a:lnTo>
                  <a:lnTo>
                    <a:pt x="109" y="8"/>
                  </a:lnTo>
                  <a:lnTo>
                    <a:pt x="111" y="8"/>
                  </a:lnTo>
                  <a:lnTo>
                    <a:pt x="111" y="10"/>
                  </a:lnTo>
                  <a:lnTo>
                    <a:pt x="112" y="10"/>
                  </a:lnTo>
                  <a:lnTo>
                    <a:pt x="114" y="12"/>
                  </a:lnTo>
                  <a:lnTo>
                    <a:pt x="117" y="12"/>
                  </a:lnTo>
                  <a:lnTo>
                    <a:pt x="117" y="13"/>
                  </a:lnTo>
                  <a:lnTo>
                    <a:pt x="119" y="13"/>
                  </a:lnTo>
                  <a:lnTo>
                    <a:pt x="119" y="15"/>
                  </a:lnTo>
                  <a:lnTo>
                    <a:pt x="121" y="15"/>
                  </a:lnTo>
                  <a:lnTo>
                    <a:pt x="121" y="17"/>
                  </a:lnTo>
                  <a:lnTo>
                    <a:pt x="122" y="17"/>
                  </a:lnTo>
                  <a:lnTo>
                    <a:pt x="124" y="17"/>
                  </a:lnTo>
                  <a:lnTo>
                    <a:pt x="126" y="18"/>
                  </a:lnTo>
                  <a:lnTo>
                    <a:pt x="126" y="20"/>
                  </a:lnTo>
                  <a:lnTo>
                    <a:pt x="128" y="22"/>
                  </a:lnTo>
                  <a:lnTo>
                    <a:pt x="129" y="22"/>
                  </a:lnTo>
                  <a:lnTo>
                    <a:pt x="129" y="24"/>
                  </a:lnTo>
                  <a:lnTo>
                    <a:pt x="131" y="24"/>
                  </a:lnTo>
                  <a:lnTo>
                    <a:pt x="133" y="29"/>
                  </a:lnTo>
                  <a:lnTo>
                    <a:pt x="134" y="29"/>
                  </a:lnTo>
                  <a:lnTo>
                    <a:pt x="140" y="34"/>
                  </a:lnTo>
                  <a:lnTo>
                    <a:pt x="141" y="39"/>
                  </a:lnTo>
                  <a:lnTo>
                    <a:pt x="141" y="41"/>
                  </a:lnTo>
                  <a:lnTo>
                    <a:pt x="145" y="44"/>
                  </a:lnTo>
                  <a:lnTo>
                    <a:pt x="145" y="46"/>
                  </a:lnTo>
                  <a:lnTo>
                    <a:pt x="146" y="47"/>
                  </a:lnTo>
                  <a:lnTo>
                    <a:pt x="145" y="47"/>
                  </a:lnTo>
                  <a:lnTo>
                    <a:pt x="146" y="51"/>
                  </a:lnTo>
                  <a:lnTo>
                    <a:pt x="146" y="53"/>
                  </a:lnTo>
                  <a:lnTo>
                    <a:pt x="146" y="54"/>
                  </a:lnTo>
                  <a:lnTo>
                    <a:pt x="146" y="56"/>
                  </a:lnTo>
                  <a:lnTo>
                    <a:pt x="146" y="58"/>
                  </a:lnTo>
                  <a:lnTo>
                    <a:pt x="146" y="59"/>
                  </a:lnTo>
                  <a:lnTo>
                    <a:pt x="146" y="63"/>
                  </a:lnTo>
                  <a:lnTo>
                    <a:pt x="146" y="64"/>
                  </a:lnTo>
                  <a:lnTo>
                    <a:pt x="146" y="68"/>
                  </a:lnTo>
                  <a:lnTo>
                    <a:pt x="146" y="70"/>
                  </a:lnTo>
                  <a:lnTo>
                    <a:pt x="145" y="70"/>
                  </a:lnTo>
                  <a:lnTo>
                    <a:pt x="146" y="71"/>
                  </a:lnTo>
                  <a:lnTo>
                    <a:pt x="141" y="78"/>
                  </a:lnTo>
                  <a:lnTo>
                    <a:pt x="141" y="80"/>
                  </a:lnTo>
                  <a:lnTo>
                    <a:pt x="140" y="82"/>
                  </a:lnTo>
                  <a:lnTo>
                    <a:pt x="138" y="87"/>
                  </a:lnTo>
                  <a:lnTo>
                    <a:pt x="136" y="87"/>
                  </a:lnTo>
                  <a:lnTo>
                    <a:pt x="134" y="88"/>
                  </a:lnTo>
                  <a:lnTo>
                    <a:pt x="133" y="90"/>
                  </a:lnTo>
                  <a:lnTo>
                    <a:pt x="133" y="93"/>
                  </a:lnTo>
                  <a:lnTo>
                    <a:pt x="131" y="93"/>
                  </a:lnTo>
                  <a:lnTo>
                    <a:pt x="129" y="93"/>
                  </a:lnTo>
                  <a:lnTo>
                    <a:pt x="129" y="95"/>
                  </a:lnTo>
                  <a:lnTo>
                    <a:pt x="129" y="97"/>
                  </a:lnTo>
                  <a:lnTo>
                    <a:pt x="128" y="97"/>
                  </a:lnTo>
                  <a:lnTo>
                    <a:pt x="128" y="99"/>
                  </a:lnTo>
                  <a:lnTo>
                    <a:pt x="126" y="99"/>
                  </a:lnTo>
                  <a:lnTo>
                    <a:pt x="124" y="99"/>
                  </a:lnTo>
                  <a:lnTo>
                    <a:pt x="122" y="100"/>
                  </a:lnTo>
                  <a:lnTo>
                    <a:pt x="121" y="100"/>
                  </a:lnTo>
                  <a:lnTo>
                    <a:pt x="121" y="102"/>
                  </a:lnTo>
                  <a:lnTo>
                    <a:pt x="119" y="104"/>
                  </a:lnTo>
                  <a:lnTo>
                    <a:pt x="117" y="104"/>
                  </a:lnTo>
                  <a:lnTo>
                    <a:pt x="112" y="105"/>
                  </a:lnTo>
                  <a:lnTo>
                    <a:pt x="112" y="107"/>
                  </a:lnTo>
                  <a:lnTo>
                    <a:pt x="105" y="111"/>
                  </a:lnTo>
                  <a:lnTo>
                    <a:pt x="99" y="112"/>
                  </a:lnTo>
                  <a:lnTo>
                    <a:pt x="97" y="111"/>
                  </a:lnTo>
                  <a:lnTo>
                    <a:pt x="92" y="112"/>
                  </a:lnTo>
                  <a:lnTo>
                    <a:pt x="90" y="112"/>
                  </a:lnTo>
                  <a:lnTo>
                    <a:pt x="88" y="114"/>
                  </a:lnTo>
                  <a:lnTo>
                    <a:pt x="87" y="114"/>
                  </a:lnTo>
                  <a:lnTo>
                    <a:pt x="85" y="114"/>
                  </a:lnTo>
                  <a:lnTo>
                    <a:pt x="83" y="114"/>
                  </a:lnTo>
                  <a:lnTo>
                    <a:pt x="82" y="114"/>
                  </a:lnTo>
                  <a:lnTo>
                    <a:pt x="80" y="114"/>
                  </a:lnTo>
                  <a:lnTo>
                    <a:pt x="78" y="116"/>
                  </a:lnTo>
                  <a:lnTo>
                    <a:pt x="78" y="114"/>
                  </a:lnTo>
                  <a:lnTo>
                    <a:pt x="76" y="116"/>
                  </a:lnTo>
                  <a:lnTo>
                    <a:pt x="75" y="114"/>
                  </a:lnTo>
                  <a:lnTo>
                    <a:pt x="73" y="114"/>
                  </a:lnTo>
                  <a:lnTo>
                    <a:pt x="71" y="116"/>
                  </a:lnTo>
                  <a:lnTo>
                    <a:pt x="71" y="114"/>
                  </a:lnTo>
                  <a:lnTo>
                    <a:pt x="70" y="116"/>
                  </a:lnTo>
                  <a:lnTo>
                    <a:pt x="66" y="114"/>
                  </a:lnTo>
                  <a:lnTo>
                    <a:pt x="65" y="114"/>
                  </a:lnTo>
                  <a:lnTo>
                    <a:pt x="61" y="112"/>
                  </a:lnTo>
                  <a:lnTo>
                    <a:pt x="56" y="112"/>
                  </a:lnTo>
                  <a:lnTo>
                    <a:pt x="53" y="112"/>
                  </a:lnTo>
                  <a:lnTo>
                    <a:pt x="51" y="111"/>
                  </a:lnTo>
                  <a:lnTo>
                    <a:pt x="41" y="107"/>
                  </a:lnTo>
                  <a:lnTo>
                    <a:pt x="39" y="107"/>
                  </a:lnTo>
                  <a:lnTo>
                    <a:pt x="37" y="105"/>
                  </a:lnTo>
                  <a:lnTo>
                    <a:pt x="34" y="105"/>
                  </a:lnTo>
                  <a:lnTo>
                    <a:pt x="32" y="104"/>
                  </a:lnTo>
                  <a:lnTo>
                    <a:pt x="30" y="104"/>
                  </a:lnTo>
                  <a:lnTo>
                    <a:pt x="30" y="102"/>
                  </a:lnTo>
                  <a:lnTo>
                    <a:pt x="29" y="102"/>
                  </a:lnTo>
                  <a:lnTo>
                    <a:pt x="27" y="100"/>
                  </a:lnTo>
                  <a:lnTo>
                    <a:pt x="25" y="100"/>
                  </a:lnTo>
                  <a:lnTo>
                    <a:pt x="25" y="99"/>
                  </a:lnTo>
                  <a:lnTo>
                    <a:pt x="24" y="99"/>
                  </a:lnTo>
                  <a:lnTo>
                    <a:pt x="22" y="99"/>
                  </a:lnTo>
                  <a:lnTo>
                    <a:pt x="22" y="97"/>
                  </a:lnTo>
                  <a:lnTo>
                    <a:pt x="20" y="95"/>
                  </a:lnTo>
                  <a:lnTo>
                    <a:pt x="18" y="95"/>
                  </a:lnTo>
                  <a:lnTo>
                    <a:pt x="17" y="93"/>
                  </a:lnTo>
                  <a:lnTo>
                    <a:pt x="17" y="92"/>
                  </a:lnTo>
                  <a:lnTo>
                    <a:pt x="13" y="90"/>
                  </a:lnTo>
                  <a:lnTo>
                    <a:pt x="12" y="87"/>
                  </a:lnTo>
                  <a:lnTo>
                    <a:pt x="10" y="87"/>
                  </a:lnTo>
                  <a:lnTo>
                    <a:pt x="7" y="80"/>
                  </a:lnTo>
                  <a:lnTo>
                    <a:pt x="3" y="76"/>
                  </a:lnTo>
                  <a:lnTo>
                    <a:pt x="3" y="75"/>
                  </a:lnTo>
                  <a:lnTo>
                    <a:pt x="1" y="70"/>
                  </a:lnTo>
                  <a:lnTo>
                    <a:pt x="0" y="68"/>
                  </a:lnTo>
                  <a:lnTo>
                    <a:pt x="0" y="64"/>
                  </a:lnTo>
                  <a:lnTo>
                    <a:pt x="0" y="63"/>
                  </a:lnTo>
                  <a:lnTo>
                    <a:pt x="0" y="61"/>
                  </a:lnTo>
                  <a:lnTo>
                    <a:pt x="0" y="59"/>
                  </a:lnTo>
                  <a:lnTo>
                    <a:pt x="0" y="58"/>
                  </a:lnTo>
                  <a:lnTo>
                    <a:pt x="0" y="56"/>
                  </a:lnTo>
                  <a:lnTo>
                    <a:pt x="0" y="54"/>
                  </a:lnTo>
                  <a:lnTo>
                    <a:pt x="0" y="53"/>
                  </a:lnTo>
                  <a:lnTo>
                    <a:pt x="0" y="51"/>
                  </a:lnTo>
                  <a:lnTo>
                    <a:pt x="0" y="49"/>
                  </a:lnTo>
                  <a:lnTo>
                    <a:pt x="0" y="47"/>
                  </a:lnTo>
                  <a:lnTo>
                    <a:pt x="0" y="46"/>
                  </a:lnTo>
                  <a:lnTo>
                    <a:pt x="0" y="44"/>
                  </a:lnTo>
                  <a:lnTo>
                    <a:pt x="3" y="35"/>
                  </a:lnTo>
                  <a:lnTo>
                    <a:pt x="3" y="34"/>
                  </a:lnTo>
                  <a:lnTo>
                    <a:pt x="5" y="32"/>
                  </a:lnTo>
                  <a:lnTo>
                    <a:pt x="8" y="29"/>
                  </a:lnTo>
                  <a:lnTo>
                    <a:pt x="10" y="25"/>
                  </a:lnTo>
                  <a:lnTo>
                    <a:pt x="12" y="24"/>
                  </a:lnTo>
                  <a:lnTo>
                    <a:pt x="13" y="22"/>
                  </a:lnTo>
                  <a:lnTo>
                    <a:pt x="15" y="20"/>
                  </a:lnTo>
                  <a:lnTo>
                    <a:pt x="17" y="18"/>
                  </a:lnTo>
                  <a:lnTo>
                    <a:pt x="18" y="18"/>
                  </a:lnTo>
                  <a:lnTo>
                    <a:pt x="18" y="17"/>
                  </a:lnTo>
                  <a:lnTo>
                    <a:pt x="20" y="17"/>
                  </a:lnTo>
                  <a:lnTo>
                    <a:pt x="20" y="15"/>
                  </a:lnTo>
                  <a:lnTo>
                    <a:pt x="22" y="13"/>
                  </a:lnTo>
                  <a:lnTo>
                    <a:pt x="24" y="13"/>
                  </a:lnTo>
                  <a:lnTo>
                    <a:pt x="25" y="13"/>
                  </a:lnTo>
                  <a:lnTo>
                    <a:pt x="25" y="12"/>
                  </a:lnTo>
                  <a:lnTo>
                    <a:pt x="27" y="12"/>
                  </a:lnTo>
                  <a:lnTo>
                    <a:pt x="27" y="10"/>
                  </a:lnTo>
                  <a:lnTo>
                    <a:pt x="32" y="8"/>
                  </a:lnTo>
                  <a:lnTo>
                    <a:pt x="34" y="8"/>
                  </a:lnTo>
                  <a:lnTo>
                    <a:pt x="42" y="5"/>
                  </a:lnTo>
                  <a:close/>
                </a:path>
              </a:pathLst>
            </a:custGeom>
            <a:solidFill>
              <a:srgbClr val="808080"/>
            </a:solidFill>
            <a:ln w="9525">
              <a:noFill/>
              <a:round/>
              <a:headEnd/>
              <a:tailEnd/>
            </a:ln>
          </p:spPr>
          <p:txBody>
            <a:bodyPr/>
            <a:lstStyle/>
            <a:p>
              <a:endParaRPr lang="en-US"/>
            </a:p>
          </p:txBody>
        </p:sp>
        <p:sp>
          <p:nvSpPr>
            <p:cNvPr id="746" name="Rectangle 2917"/>
            <p:cNvSpPr>
              <a:spLocks noChangeArrowheads="1"/>
            </p:cNvSpPr>
            <p:nvPr/>
          </p:nvSpPr>
          <p:spPr bwMode="auto">
            <a:xfrm>
              <a:off x="712" y="2697"/>
              <a:ext cx="3064" cy="10"/>
            </a:xfrm>
            <a:prstGeom prst="rect">
              <a:avLst/>
            </a:prstGeom>
            <a:solidFill>
              <a:srgbClr val="000000"/>
            </a:solidFill>
            <a:ln w="9525">
              <a:noFill/>
              <a:miter lim="800000"/>
              <a:headEnd/>
              <a:tailEnd/>
            </a:ln>
          </p:spPr>
          <p:txBody>
            <a:bodyPr/>
            <a:lstStyle/>
            <a:p>
              <a:endParaRPr lang="fr-LU" b="1" baseline="-25000"/>
            </a:p>
          </p:txBody>
        </p:sp>
        <p:sp>
          <p:nvSpPr>
            <p:cNvPr id="747" name="Freeform 2918"/>
            <p:cNvSpPr>
              <a:spLocks/>
            </p:cNvSpPr>
            <p:nvPr/>
          </p:nvSpPr>
          <p:spPr bwMode="auto">
            <a:xfrm>
              <a:off x="2332" y="2954"/>
              <a:ext cx="119" cy="68"/>
            </a:xfrm>
            <a:custGeom>
              <a:avLst/>
              <a:gdLst>
                <a:gd name="T0" fmla="*/ 73 w 119"/>
                <a:gd name="T1" fmla="*/ 0 h 68"/>
                <a:gd name="T2" fmla="*/ 66 w 119"/>
                <a:gd name="T3" fmla="*/ 0 h 68"/>
                <a:gd name="T4" fmla="*/ 61 w 119"/>
                <a:gd name="T5" fmla="*/ 0 h 68"/>
                <a:gd name="T6" fmla="*/ 56 w 119"/>
                <a:gd name="T7" fmla="*/ 0 h 68"/>
                <a:gd name="T8" fmla="*/ 47 w 119"/>
                <a:gd name="T9" fmla="*/ 0 h 68"/>
                <a:gd name="T10" fmla="*/ 37 w 119"/>
                <a:gd name="T11" fmla="*/ 4 h 68"/>
                <a:gd name="T12" fmla="*/ 30 w 119"/>
                <a:gd name="T13" fmla="*/ 5 h 68"/>
                <a:gd name="T14" fmla="*/ 25 w 119"/>
                <a:gd name="T15" fmla="*/ 7 h 68"/>
                <a:gd name="T16" fmla="*/ 22 w 119"/>
                <a:gd name="T17" fmla="*/ 9 h 68"/>
                <a:gd name="T18" fmla="*/ 17 w 119"/>
                <a:gd name="T19" fmla="*/ 12 h 68"/>
                <a:gd name="T20" fmla="*/ 11 w 119"/>
                <a:gd name="T21" fmla="*/ 16 h 68"/>
                <a:gd name="T22" fmla="*/ 3 w 119"/>
                <a:gd name="T23" fmla="*/ 24 h 68"/>
                <a:gd name="T24" fmla="*/ 1 w 119"/>
                <a:gd name="T25" fmla="*/ 29 h 68"/>
                <a:gd name="T26" fmla="*/ 0 w 119"/>
                <a:gd name="T27" fmla="*/ 34 h 68"/>
                <a:gd name="T28" fmla="*/ 0 w 119"/>
                <a:gd name="T29" fmla="*/ 38 h 68"/>
                <a:gd name="T30" fmla="*/ 1 w 119"/>
                <a:gd name="T31" fmla="*/ 41 h 68"/>
                <a:gd name="T32" fmla="*/ 3 w 119"/>
                <a:gd name="T33" fmla="*/ 46 h 68"/>
                <a:gd name="T34" fmla="*/ 6 w 119"/>
                <a:gd name="T35" fmla="*/ 50 h 68"/>
                <a:gd name="T36" fmla="*/ 11 w 119"/>
                <a:gd name="T37" fmla="*/ 55 h 68"/>
                <a:gd name="T38" fmla="*/ 17 w 119"/>
                <a:gd name="T39" fmla="*/ 58 h 68"/>
                <a:gd name="T40" fmla="*/ 20 w 119"/>
                <a:gd name="T41" fmla="*/ 60 h 68"/>
                <a:gd name="T42" fmla="*/ 23 w 119"/>
                <a:gd name="T43" fmla="*/ 62 h 68"/>
                <a:gd name="T44" fmla="*/ 32 w 119"/>
                <a:gd name="T45" fmla="*/ 65 h 68"/>
                <a:gd name="T46" fmla="*/ 46 w 119"/>
                <a:gd name="T47" fmla="*/ 68 h 68"/>
                <a:gd name="T48" fmla="*/ 51 w 119"/>
                <a:gd name="T49" fmla="*/ 68 h 68"/>
                <a:gd name="T50" fmla="*/ 56 w 119"/>
                <a:gd name="T51" fmla="*/ 68 h 68"/>
                <a:gd name="T52" fmla="*/ 61 w 119"/>
                <a:gd name="T53" fmla="*/ 68 h 68"/>
                <a:gd name="T54" fmla="*/ 66 w 119"/>
                <a:gd name="T55" fmla="*/ 68 h 68"/>
                <a:gd name="T56" fmla="*/ 75 w 119"/>
                <a:gd name="T57" fmla="*/ 67 h 68"/>
                <a:gd name="T58" fmla="*/ 81 w 119"/>
                <a:gd name="T59" fmla="*/ 65 h 68"/>
                <a:gd name="T60" fmla="*/ 86 w 119"/>
                <a:gd name="T61" fmla="*/ 63 h 68"/>
                <a:gd name="T62" fmla="*/ 93 w 119"/>
                <a:gd name="T63" fmla="*/ 62 h 68"/>
                <a:gd name="T64" fmla="*/ 98 w 119"/>
                <a:gd name="T65" fmla="*/ 60 h 68"/>
                <a:gd name="T66" fmla="*/ 102 w 119"/>
                <a:gd name="T67" fmla="*/ 58 h 68"/>
                <a:gd name="T68" fmla="*/ 105 w 119"/>
                <a:gd name="T69" fmla="*/ 55 h 68"/>
                <a:gd name="T70" fmla="*/ 115 w 119"/>
                <a:gd name="T71" fmla="*/ 45 h 68"/>
                <a:gd name="T72" fmla="*/ 117 w 119"/>
                <a:gd name="T73" fmla="*/ 39 h 68"/>
                <a:gd name="T74" fmla="*/ 119 w 119"/>
                <a:gd name="T75" fmla="*/ 38 h 68"/>
                <a:gd name="T76" fmla="*/ 117 w 119"/>
                <a:gd name="T77" fmla="*/ 36 h 68"/>
                <a:gd name="T78" fmla="*/ 119 w 119"/>
                <a:gd name="T79" fmla="*/ 31 h 68"/>
                <a:gd name="T80" fmla="*/ 115 w 119"/>
                <a:gd name="T81" fmla="*/ 24 h 68"/>
                <a:gd name="T82" fmla="*/ 115 w 119"/>
                <a:gd name="T83" fmla="*/ 22 h 68"/>
                <a:gd name="T84" fmla="*/ 112 w 119"/>
                <a:gd name="T85" fmla="*/ 19 h 68"/>
                <a:gd name="T86" fmla="*/ 109 w 119"/>
                <a:gd name="T87" fmla="*/ 14 h 68"/>
                <a:gd name="T88" fmla="*/ 105 w 119"/>
                <a:gd name="T89" fmla="*/ 12 h 68"/>
                <a:gd name="T90" fmla="*/ 102 w 119"/>
                <a:gd name="T91" fmla="*/ 11 h 68"/>
                <a:gd name="T92" fmla="*/ 98 w 119"/>
                <a:gd name="T93" fmla="*/ 7 h 68"/>
                <a:gd name="T94" fmla="*/ 85 w 119"/>
                <a:gd name="T95" fmla="*/ 4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9"/>
                <a:gd name="T145" fmla="*/ 0 h 68"/>
                <a:gd name="T146" fmla="*/ 119 w 119"/>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9" h="68">
                  <a:moveTo>
                    <a:pt x="85" y="4"/>
                  </a:moveTo>
                  <a:lnTo>
                    <a:pt x="76" y="0"/>
                  </a:lnTo>
                  <a:lnTo>
                    <a:pt x="73" y="0"/>
                  </a:lnTo>
                  <a:lnTo>
                    <a:pt x="69" y="0"/>
                  </a:lnTo>
                  <a:lnTo>
                    <a:pt x="68" y="0"/>
                  </a:lnTo>
                  <a:lnTo>
                    <a:pt x="66" y="0"/>
                  </a:lnTo>
                  <a:lnTo>
                    <a:pt x="64" y="0"/>
                  </a:lnTo>
                  <a:lnTo>
                    <a:pt x="63" y="0"/>
                  </a:lnTo>
                  <a:lnTo>
                    <a:pt x="61" y="0"/>
                  </a:lnTo>
                  <a:lnTo>
                    <a:pt x="59" y="0"/>
                  </a:lnTo>
                  <a:lnTo>
                    <a:pt x="57" y="0"/>
                  </a:lnTo>
                  <a:lnTo>
                    <a:pt x="56" y="0"/>
                  </a:lnTo>
                  <a:lnTo>
                    <a:pt x="54" y="0"/>
                  </a:lnTo>
                  <a:lnTo>
                    <a:pt x="52" y="0"/>
                  </a:lnTo>
                  <a:lnTo>
                    <a:pt x="47" y="0"/>
                  </a:lnTo>
                  <a:lnTo>
                    <a:pt x="44" y="2"/>
                  </a:lnTo>
                  <a:lnTo>
                    <a:pt x="39" y="4"/>
                  </a:lnTo>
                  <a:lnTo>
                    <a:pt x="37" y="4"/>
                  </a:lnTo>
                  <a:lnTo>
                    <a:pt x="35" y="4"/>
                  </a:lnTo>
                  <a:lnTo>
                    <a:pt x="32" y="5"/>
                  </a:lnTo>
                  <a:lnTo>
                    <a:pt x="30" y="5"/>
                  </a:lnTo>
                  <a:lnTo>
                    <a:pt x="27" y="5"/>
                  </a:lnTo>
                  <a:lnTo>
                    <a:pt x="27" y="7"/>
                  </a:lnTo>
                  <a:lnTo>
                    <a:pt x="25" y="7"/>
                  </a:lnTo>
                  <a:lnTo>
                    <a:pt x="23" y="7"/>
                  </a:lnTo>
                  <a:lnTo>
                    <a:pt x="23" y="9"/>
                  </a:lnTo>
                  <a:lnTo>
                    <a:pt x="22" y="9"/>
                  </a:lnTo>
                  <a:lnTo>
                    <a:pt x="20" y="11"/>
                  </a:lnTo>
                  <a:lnTo>
                    <a:pt x="18" y="11"/>
                  </a:lnTo>
                  <a:lnTo>
                    <a:pt x="17" y="12"/>
                  </a:lnTo>
                  <a:lnTo>
                    <a:pt x="15" y="12"/>
                  </a:lnTo>
                  <a:lnTo>
                    <a:pt x="13" y="14"/>
                  </a:lnTo>
                  <a:lnTo>
                    <a:pt x="11" y="16"/>
                  </a:lnTo>
                  <a:lnTo>
                    <a:pt x="10" y="16"/>
                  </a:lnTo>
                  <a:lnTo>
                    <a:pt x="6" y="21"/>
                  </a:lnTo>
                  <a:lnTo>
                    <a:pt x="3" y="24"/>
                  </a:lnTo>
                  <a:lnTo>
                    <a:pt x="1" y="28"/>
                  </a:lnTo>
                  <a:lnTo>
                    <a:pt x="3" y="28"/>
                  </a:lnTo>
                  <a:lnTo>
                    <a:pt x="1" y="29"/>
                  </a:lnTo>
                  <a:lnTo>
                    <a:pt x="1" y="31"/>
                  </a:lnTo>
                  <a:lnTo>
                    <a:pt x="1" y="33"/>
                  </a:lnTo>
                  <a:lnTo>
                    <a:pt x="0" y="34"/>
                  </a:lnTo>
                  <a:lnTo>
                    <a:pt x="1" y="34"/>
                  </a:lnTo>
                  <a:lnTo>
                    <a:pt x="0" y="36"/>
                  </a:lnTo>
                  <a:lnTo>
                    <a:pt x="0" y="38"/>
                  </a:lnTo>
                  <a:lnTo>
                    <a:pt x="1" y="38"/>
                  </a:lnTo>
                  <a:lnTo>
                    <a:pt x="1" y="39"/>
                  </a:lnTo>
                  <a:lnTo>
                    <a:pt x="1" y="41"/>
                  </a:lnTo>
                  <a:lnTo>
                    <a:pt x="1" y="43"/>
                  </a:lnTo>
                  <a:lnTo>
                    <a:pt x="3" y="45"/>
                  </a:lnTo>
                  <a:lnTo>
                    <a:pt x="3" y="46"/>
                  </a:lnTo>
                  <a:lnTo>
                    <a:pt x="3" y="48"/>
                  </a:lnTo>
                  <a:lnTo>
                    <a:pt x="5" y="48"/>
                  </a:lnTo>
                  <a:lnTo>
                    <a:pt x="6" y="50"/>
                  </a:lnTo>
                  <a:lnTo>
                    <a:pt x="8" y="53"/>
                  </a:lnTo>
                  <a:lnTo>
                    <a:pt x="10" y="55"/>
                  </a:lnTo>
                  <a:lnTo>
                    <a:pt x="11" y="55"/>
                  </a:lnTo>
                  <a:lnTo>
                    <a:pt x="13" y="57"/>
                  </a:lnTo>
                  <a:lnTo>
                    <a:pt x="15" y="58"/>
                  </a:lnTo>
                  <a:lnTo>
                    <a:pt x="17" y="58"/>
                  </a:lnTo>
                  <a:lnTo>
                    <a:pt x="18" y="58"/>
                  </a:lnTo>
                  <a:lnTo>
                    <a:pt x="18" y="60"/>
                  </a:lnTo>
                  <a:lnTo>
                    <a:pt x="20" y="60"/>
                  </a:lnTo>
                  <a:lnTo>
                    <a:pt x="20" y="62"/>
                  </a:lnTo>
                  <a:lnTo>
                    <a:pt x="22" y="62"/>
                  </a:lnTo>
                  <a:lnTo>
                    <a:pt x="23" y="62"/>
                  </a:lnTo>
                  <a:lnTo>
                    <a:pt x="25" y="63"/>
                  </a:lnTo>
                  <a:lnTo>
                    <a:pt x="27" y="63"/>
                  </a:lnTo>
                  <a:lnTo>
                    <a:pt x="32" y="65"/>
                  </a:lnTo>
                  <a:lnTo>
                    <a:pt x="40" y="68"/>
                  </a:lnTo>
                  <a:lnTo>
                    <a:pt x="42" y="67"/>
                  </a:lnTo>
                  <a:lnTo>
                    <a:pt x="46" y="68"/>
                  </a:lnTo>
                  <a:lnTo>
                    <a:pt x="47" y="68"/>
                  </a:lnTo>
                  <a:lnTo>
                    <a:pt x="49" y="68"/>
                  </a:lnTo>
                  <a:lnTo>
                    <a:pt x="51" y="68"/>
                  </a:lnTo>
                  <a:lnTo>
                    <a:pt x="52" y="68"/>
                  </a:lnTo>
                  <a:lnTo>
                    <a:pt x="54" y="68"/>
                  </a:lnTo>
                  <a:lnTo>
                    <a:pt x="56" y="68"/>
                  </a:lnTo>
                  <a:lnTo>
                    <a:pt x="57" y="68"/>
                  </a:lnTo>
                  <a:lnTo>
                    <a:pt x="59" y="68"/>
                  </a:lnTo>
                  <a:lnTo>
                    <a:pt x="61" y="68"/>
                  </a:lnTo>
                  <a:lnTo>
                    <a:pt x="63" y="68"/>
                  </a:lnTo>
                  <a:lnTo>
                    <a:pt x="64" y="68"/>
                  </a:lnTo>
                  <a:lnTo>
                    <a:pt x="66" y="68"/>
                  </a:lnTo>
                  <a:lnTo>
                    <a:pt x="71" y="68"/>
                  </a:lnTo>
                  <a:lnTo>
                    <a:pt x="73" y="68"/>
                  </a:lnTo>
                  <a:lnTo>
                    <a:pt x="75" y="67"/>
                  </a:lnTo>
                  <a:lnTo>
                    <a:pt x="76" y="67"/>
                  </a:lnTo>
                  <a:lnTo>
                    <a:pt x="80" y="67"/>
                  </a:lnTo>
                  <a:lnTo>
                    <a:pt x="81" y="65"/>
                  </a:lnTo>
                  <a:lnTo>
                    <a:pt x="83" y="67"/>
                  </a:lnTo>
                  <a:lnTo>
                    <a:pt x="83" y="65"/>
                  </a:lnTo>
                  <a:lnTo>
                    <a:pt x="86" y="63"/>
                  </a:lnTo>
                  <a:lnTo>
                    <a:pt x="88" y="63"/>
                  </a:lnTo>
                  <a:lnTo>
                    <a:pt x="92" y="62"/>
                  </a:lnTo>
                  <a:lnTo>
                    <a:pt x="93" y="62"/>
                  </a:lnTo>
                  <a:lnTo>
                    <a:pt x="95" y="60"/>
                  </a:lnTo>
                  <a:lnTo>
                    <a:pt x="97" y="60"/>
                  </a:lnTo>
                  <a:lnTo>
                    <a:pt x="98" y="60"/>
                  </a:lnTo>
                  <a:lnTo>
                    <a:pt x="98" y="58"/>
                  </a:lnTo>
                  <a:lnTo>
                    <a:pt x="100" y="58"/>
                  </a:lnTo>
                  <a:lnTo>
                    <a:pt x="102" y="58"/>
                  </a:lnTo>
                  <a:lnTo>
                    <a:pt x="102" y="57"/>
                  </a:lnTo>
                  <a:lnTo>
                    <a:pt x="104" y="55"/>
                  </a:lnTo>
                  <a:lnTo>
                    <a:pt x="105" y="55"/>
                  </a:lnTo>
                  <a:lnTo>
                    <a:pt x="109" y="51"/>
                  </a:lnTo>
                  <a:lnTo>
                    <a:pt x="112" y="48"/>
                  </a:lnTo>
                  <a:lnTo>
                    <a:pt x="115" y="45"/>
                  </a:lnTo>
                  <a:lnTo>
                    <a:pt x="114" y="43"/>
                  </a:lnTo>
                  <a:lnTo>
                    <a:pt x="117" y="41"/>
                  </a:lnTo>
                  <a:lnTo>
                    <a:pt x="117" y="39"/>
                  </a:lnTo>
                  <a:lnTo>
                    <a:pt x="119" y="38"/>
                  </a:lnTo>
                  <a:lnTo>
                    <a:pt x="117" y="38"/>
                  </a:lnTo>
                  <a:lnTo>
                    <a:pt x="119" y="38"/>
                  </a:lnTo>
                  <a:lnTo>
                    <a:pt x="117" y="38"/>
                  </a:lnTo>
                  <a:lnTo>
                    <a:pt x="119" y="36"/>
                  </a:lnTo>
                  <a:lnTo>
                    <a:pt x="117" y="36"/>
                  </a:lnTo>
                  <a:lnTo>
                    <a:pt x="119" y="34"/>
                  </a:lnTo>
                  <a:lnTo>
                    <a:pt x="119" y="33"/>
                  </a:lnTo>
                  <a:lnTo>
                    <a:pt x="119" y="31"/>
                  </a:lnTo>
                  <a:lnTo>
                    <a:pt x="119" y="29"/>
                  </a:lnTo>
                  <a:lnTo>
                    <a:pt x="117" y="28"/>
                  </a:lnTo>
                  <a:lnTo>
                    <a:pt x="115" y="24"/>
                  </a:lnTo>
                  <a:lnTo>
                    <a:pt x="117" y="24"/>
                  </a:lnTo>
                  <a:lnTo>
                    <a:pt x="115" y="24"/>
                  </a:lnTo>
                  <a:lnTo>
                    <a:pt x="115" y="22"/>
                  </a:lnTo>
                  <a:lnTo>
                    <a:pt x="114" y="21"/>
                  </a:lnTo>
                  <a:lnTo>
                    <a:pt x="114" y="19"/>
                  </a:lnTo>
                  <a:lnTo>
                    <a:pt x="112" y="19"/>
                  </a:lnTo>
                  <a:lnTo>
                    <a:pt x="110" y="16"/>
                  </a:lnTo>
                  <a:lnTo>
                    <a:pt x="109" y="16"/>
                  </a:lnTo>
                  <a:lnTo>
                    <a:pt x="109" y="14"/>
                  </a:lnTo>
                  <a:lnTo>
                    <a:pt x="107" y="14"/>
                  </a:lnTo>
                  <a:lnTo>
                    <a:pt x="107" y="12"/>
                  </a:lnTo>
                  <a:lnTo>
                    <a:pt x="105" y="12"/>
                  </a:lnTo>
                  <a:lnTo>
                    <a:pt x="104" y="12"/>
                  </a:lnTo>
                  <a:lnTo>
                    <a:pt x="104" y="11"/>
                  </a:lnTo>
                  <a:lnTo>
                    <a:pt x="102" y="11"/>
                  </a:lnTo>
                  <a:lnTo>
                    <a:pt x="100" y="9"/>
                  </a:lnTo>
                  <a:lnTo>
                    <a:pt x="98" y="9"/>
                  </a:lnTo>
                  <a:lnTo>
                    <a:pt x="98" y="7"/>
                  </a:lnTo>
                  <a:lnTo>
                    <a:pt x="97" y="7"/>
                  </a:lnTo>
                  <a:lnTo>
                    <a:pt x="93" y="5"/>
                  </a:lnTo>
                  <a:lnTo>
                    <a:pt x="85" y="4"/>
                  </a:lnTo>
                  <a:close/>
                </a:path>
              </a:pathLst>
            </a:custGeom>
            <a:solidFill>
              <a:srgbClr val="808080"/>
            </a:solidFill>
            <a:ln w="9525">
              <a:noFill/>
              <a:round/>
              <a:headEnd/>
              <a:tailEnd/>
            </a:ln>
          </p:spPr>
          <p:txBody>
            <a:bodyPr/>
            <a:lstStyle/>
            <a:p>
              <a:endParaRPr lang="en-US"/>
            </a:p>
          </p:txBody>
        </p:sp>
        <p:sp>
          <p:nvSpPr>
            <p:cNvPr id="748" name="Freeform 2919"/>
            <p:cNvSpPr>
              <a:spLocks/>
            </p:cNvSpPr>
            <p:nvPr/>
          </p:nvSpPr>
          <p:spPr bwMode="auto">
            <a:xfrm>
              <a:off x="2328" y="2953"/>
              <a:ext cx="126" cy="71"/>
            </a:xfrm>
            <a:custGeom>
              <a:avLst/>
              <a:gdLst>
                <a:gd name="T0" fmla="*/ 2 w 126"/>
                <a:gd name="T1" fmla="*/ 27 h 71"/>
                <a:gd name="T2" fmla="*/ 0 w 126"/>
                <a:gd name="T3" fmla="*/ 34 h 71"/>
                <a:gd name="T4" fmla="*/ 2 w 126"/>
                <a:gd name="T5" fmla="*/ 44 h 71"/>
                <a:gd name="T6" fmla="*/ 5 w 126"/>
                <a:gd name="T7" fmla="*/ 51 h 71"/>
                <a:gd name="T8" fmla="*/ 14 w 126"/>
                <a:gd name="T9" fmla="*/ 58 h 71"/>
                <a:gd name="T10" fmla="*/ 22 w 126"/>
                <a:gd name="T11" fmla="*/ 64 h 71"/>
                <a:gd name="T12" fmla="*/ 34 w 126"/>
                <a:gd name="T13" fmla="*/ 68 h 71"/>
                <a:gd name="T14" fmla="*/ 43 w 126"/>
                <a:gd name="T15" fmla="*/ 69 h 71"/>
                <a:gd name="T16" fmla="*/ 53 w 126"/>
                <a:gd name="T17" fmla="*/ 71 h 71"/>
                <a:gd name="T18" fmla="*/ 61 w 126"/>
                <a:gd name="T19" fmla="*/ 71 h 71"/>
                <a:gd name="T20" fmla="*/ 73 w 126"/>
                <a:gd name="T21" fmla="*/ 69 h 71"/>
                <a:gd name="T22" fmla="*/ 92 w 126"/>
                <a:gd name="T23" fmla="*/ 66 h 71"/>
                <a:gd name="T24" fmla="*/ 99 w 126"/>
                <a:gd name="T25" fmla="*/ 64 h 71"/>
                <a:gd name="T26" fmla="*/ 111 w 126"/>
                <a:gd name="T27" fmla="*/ 58 h 71"/>
                <a:gd name="T28" fmla="*/ 119 w 126"/>
                <a:gd name="T29" fmla="*/ 51 h 71"/>
                <a:gd name="T30" fmla="*/ 125 w 126"/>
                <a:gd name="T31" fmla="*/ 35 h 71"/>
                <a:gd name="T32" fmla="*/ 126 w 126"/>
                <a:gd name="T33" fmla="*/ 30 h 71"/>
                <a:gd name="T34" fmla="*/ 123 w 126"/>
                <a:gd name="T35" fmla="*/ 23 h 71"/>
                <a:gd name="T36" fmla="*/ 119 w 126"/>
                <a:gd name="T37" fmla="*/ 17 h 71"/>
                <a:gd name="T38" fmla="*/ 111 w 126"/>
                <a:gd name="T39" fmla="*/ 12 h 71"/>
                <a:gd name="T40" fmla="*/ 106 w 126"/>
                <a:gd name="T41" fmla="*/ 8 h 71"/>
                <a:gd name="T42" fmla="*/ 99 w 126"/>
                <a:gd name="T43" fmla="*/ 5 h 71"/>
                <a:gd name="T44" fmla="*/ 75 w 126"/>
                <a:gd name="T45" fmla="*/ 0 h 71"/>
                <a:gd name="T46" fmla="*/ 61 w 126"/>
                <a:gd name="T47" fmla="*/ 0 h 71"/>
                <a:gd name="T48" fmla="*/ 51 w 126"/>
                <a:gd name="T49" fmla="*/ 0 h 71"/>
                <a:gd name="T50" fmla="*/ 34 w 126"/>
                <a:gd name="T51" fmla="*/ 5 h 71"/>
                <a:gd name="T52" fmla="*/ 26 w 126"/>
                <a:gd name="T53" fmla="*/ 6 h 71"/>
                <a:gd name="T54" fmla="*/ 17 w 126"/>
                <a:gd name="T55" fmla="*/ 12 h 71"/>
                <a:gd name="T56" fmla="*/ 7 w 126"/>
                <a:gd name="T57" fmla="*/ 20 h 71"/>
                <a:gd name="T58" fmla="*/ 19 w 126"/>
                <a:gd name="T59" fmla="*/ 17 h 71"/>
                <a:gd name="T60" fmla="*/ 27 w 126"/>
                <a:gd name="T61" fmla="*/ 12 h 71"/>
                <a:gd name="T62" fmla="*/ 34 w 126"/>
                <a:gd name="T63" fmla="*/ 8 h 71"/>
                <a:gd name="T64" fmla="*/ 53 w 126"/>
                <a:gd name="T65" fmla="*/ 5 h 71"/>
                <a:gd name="T66" fmla="*/ 63 w 126"/>
                <a:gd name="T67" fmla="*/ 3 h 71"/>
                <a:gd name="T68" fmla="*/ 73 w 126"/>
                <a:gd name="T69" fmla="*/ 3 h 71"/>
                <a:gd name="T70" fmla="*/ 94 w 126"/>
                <a:gd name="T71" fmla="*/ 8 h 71"/>
                <a:gd name="T72" fmla="*/ 101 w 126"/>
                <a:gd name="T73" fmla="*/ 10 h 71"/>
                <a:gd name="T74" fmla="*/ 106 w 126"/>
                <a:gd name="T75" fmla="*/ 13 h 71"/>
                <a:gd name="T76" fmla="*/ 111 w 126"/>
                <a:gd name="T77" fmla="*/ 20 h 71"/>
                <a:gd name="T78" fmla="*/ 118 w 126"/>
                <a:gd name="T79" fmla="*/ 29 h 71"/>
                <a:gd name="T80" fmla="*/ 118 w 126"/>
                <a:gd name="T81" fmla="*/ 32 h 71"/>
                <a:gd name="T82" fmla="*/ 118 w 126"/>
                <a:gd name="T83" fmla="*/ 40 h 71"/>
                <a:gd name="T84" fmla="*/ 113 w 126"/>
                <a:gd name="T85" fmla="*/ 47 h 71"/>
                <a:gd name="T86" fmla="*/ 106 w 126"/>
                <a:gd name="T87" fmla="*/ 56 h 71"/>
                <a:gd name="T88" fmla="*/ 94 w 126"/>
                <a:gd name="T89" fmla="*/ 61 h 71"/>
                <a:gd name="T90" fmla="*/ 89 w 126"/>
                <a:gd name="T91" fmla="*/ 63 h 71"/>
                <a:gd name="T92" fmla="*/ 72 w 126"/>
                <a:gd name="T93" fmla="*/ 66 h 71"/>
                <a:gd name="T94" fmla="*/ 61 w 126"/>
                <a:gd name="T95" fmla="*/ 68 h 71"/>
                <a:gd name="T96" fmla="*/ 55 w 126"/>
                <a:gd name="T97" fmla="*/ 68 h 71"/>
                <a:gd name="T98" fmla="*/ 44 w 126"/>
                <a:gd name="T99" fmla="*/ 66 h 71"/>
                <a:gd name="T100" fmla="*/ 36 w 126"/>
                <a:gd name="T101" fmla="*/ 64 h 71"/>
                <a:gd name="T102" fmla="*/ 24 w 126"/>
                <a:gd name="T103" fmla="*/ 59 h 71"/>
                <a:gd name="T104" fmla="*/ 17 w 126"/>
                <a:gd name="T105" fmla="*/ 54 h 71"/>
                <a:gd name="T106" fmla="*/ 9 w 126"/>
                <a:gd name="T107" fmla="*/ 42 h 71"/>
                <a:gd name="T108" fmla="*/ 9 w 126"/>
                <a:gd name="T109" fmla="*/ 34 h 71"/>
                <a:gd name="T110" fmla="*/ 10 w 126"/>
                <a:gd name="T111" fmla="*/ 29 h 71"/>
                <a:gd name="T112" fmla="*/ 7 w 126"/>
                <a:gd name="T113" fmla="*/ 20 h 7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6"/>
                <a:gd name="T172" fmla="*/ 0 h 71"/>
                <a:gd name="T173" fmla="*/ 126 w 126"/>
                <a:gd name="T174" fmla="*/ 71 h 7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6" h="71">
                  <a:moveTo>
                    <a:pt x="7" y="20"/>
                  </a:moveTo>
                  <a:lnTo>
                    <a:pt x="4" y="25"/>
                  </a:lnTo>
                  <a:lnTo>
                    <a:pt x="2" y="27"/>
                  </a:lnTo>
                  <a:lnTo>
                    <a:pt x="2" y="29"/>
                  </a:lnTo>
                  <a:lnTo>
                    <a:pt x="2" y="30"/>
                  </a:lnTo>
                  <a:lnTo>
                    <a:pt x="0" y="34"/>
                  </a:lnTo>
                  <a:lnTo>
                    <a:pt x="0" y="35"/>
                  </a:lnTo>
                  <a:lnTo>
                    <a:pt x="0" y="40"/>
                  </a:lnTo>
                  <a:lnTo>
                    <a:pt x="2" y="44"/>
                  </a:lnTo>
                  <a:lnTo>
                    <a:pt x="4" y="46"/>
                  </a:lnTo>
                  <a:lnTo>
                    <a:pt x="4" y="51"/>
                  </a:lnTo>
                  <a:lnTo>
                    <a:pt x="5" y="51"/>
                  </a:lnTo>
                  <a:lnTo>
                    <a:pt x="7" y="52"/>
                  </a:lnTo>
                  <a:lnTo>
                    <a:pt x="10" y="58"/>
                  </a:lnTo>
                  <a:lnTo>
                    <a:pt x="14" y="58"/>
                  </a:lnTo>
                  <a:lnTo>
                    <a:pt x="17" y="61"/>
                  </a:lnTo>
                  <a:lnTo>
                    <a:pt x="19" y="63"/>
                  </a:lnTo>
                  <a:lnTo>
                    <a:pt x="22" y="64"/>
                  </a:lnTo>
                  <a:lnTo>
                    <a:pt x="26" y="66"/>
                  </a:lnTo>
                  <a:lnTo>
                    <a:pt x="31" y="68"/>
                  </a:lnTo>
                  <a:lnTo>
                    <a:pt x="34" y="68"/>
                  </a:lnTo>
                  <a:lnTo>
                    <a:pt x="34" y="69"/>
                  </a:lnTo>
                  <a:lnTo>
                    <a:pt x="38" y="69"/>
                  </a:lnTo>
                  <a:lnTo>
                    <a:pt x="43" y="69"/>
                  </a:lnTo>
                  <a:lnTo>
                    <a:pt x="46" y="71"/>
                  </a:lnTo>
                  <a:lnTo>
                    <a:pt x="50" y="71"/>
                  </a:lnTo>
                  <a:lnTo>
                    <a:pt x="53" y="71"/>
                  </a:lnTo>
                  <a:lnTo>
                    <a:pt x="56" y="71"/>
                  </a:lnTo>
                  <a:lnTo>
                    <a:pt x="58" y="71"/>
                  </a:lnTo>
                  <a:lnTo>
                    <a:pt x="61" y="71"/>
                  </a:lnTo>
                  <a:lnTo>
                    <a:pt x="65" y="71"/>
                  </a:lnTo>
                  <a:lnTo>
                    <a:pt x="68" y="71"/>
                  </a:lnTo>
                  <a:lnTo>
                    <a:pt x="73" y="69"/>
                  </a:lnTo>
                  <a:lnTo>
                    <a:pt x="77" y="69"/>
                  </a:lnTo>
                  <a:lnTo>
                    <a:pt x="85" y="68"/>
                  </a:lnTo>
                  <a:lnTo>
                    <a:pt x="92" y="66"/>
                  </a:lnTo>
                  <a:lnTo>
                    <a:pt x="94" y="66"/>
                  </a:lnTo>
                  <a:lnTo>
                    <a:pt x="97" y="64"/>
                  </a:lnTo>
                  <a:lnTo>
                    <a:pt x="99" y="64"/>
                  </a:lnTo>
                  <a:lnTo>
                    <a:pt x="102" y="63"/>
                  </a:lnTo>
                  <a:lnTo>
                    <a:pt x="104" y="61"/>
                  </a:lnTo>
                  <a:lnTo>
                    <a:pt x="111" y="58"/>
                  </a:lnTo>
                  <a:lnTo>
                    <a:pt x="113" y="56"/>
                  </a:lnTo>
                  <a:lnTo>
                    <a:pt x="114" y="54"/>
                  </a:lnTo>
                  <a:lnTo>
                    <a:pt x="119" y="51"/>
                  </a:lnTo>
                  <a:lnTo>
                    <a:pt x="123" y="44"/>
                  </a:lnTo>
                  <a:lnTo>
                    <a:pt x="123" y="42"/>
                  </a:lnTo>
                  <a:lnTo>
                    <a:pt x="125" y="35"/>
                  </a:lnTo>
                  <a:lnTo>
                    <a:pt x="126" y="34"/>
                  </a:lnTo>
                  <a:lnTo>
                    <a:pt x="125" y="32"/>
                  </a:lnTo>
                  <a:lnTo>
                    <a:pt x="126" y="30"/>
                  </a:lnTo>
                  <a:lnTo>
                    <a:pt x="125" y="29"/>
                  </a:lnTo>
                  <a:lnTo>
                    <a:pt x="123" y="29"/>
                  </a:lnTo>
                  <a:lnTo>
                    <a:pt x="123" y="23"/>
                  </a:lnTo>
                  <a:lnTo>
                    <a:pt x="123" y="22"/>
                  </a:lnTo>
                  <a:lnTo>
                    <a:pt x="121" y="20"/>
                  </a:lnTo>
                  <a:lnTo>
                    <a:pt x="119" y="17"/>
                  </a:lnTo>
                  <a:lnTo>
                    <a:pt x="114" y="15"/>
                  </a:lnTo>
                  <a:lnTo>
                    <a:pt x="113" y="13"/>
                  </a:lnTo>
                  <a:lnTo>
                    <a:pt x="111" y="12"/>
                  </a:lnTo>
                  <a:lnTo>
                    <a:pt x="109" y="10"/>
                  </a:lnTo>
                  <a:lnTo>
                    <a:pt x="106" y="10"/>
                  </a:lnTo>
                  <a:lnTo>
                    <a:pt x="106" y="8"/>
                  </a:lnTo>
                  <a:lnTo>
                    <a:pt x="102" y="6"/>
                  </a:lnTo>
                  <a:lnTo>
                    <a:pt x="101" y="6"/>
                  </a:lnTo>
                  <a:lnTo>
                    <a:pt x="99" y="5"/>
                  </a:lnTo>
                  <a:lnTo>
                    <a:pt x="80" y="0"/>
                  </a:lnTo>
                  <a:lnTo>
                    <a:pt x="77" y="0"/>
                  </a:lnTo>
                  <a:lnTo>
                    <a:pt x="75" y="0"/>
                  </a:lnTo>
                  <a:lnTo>
                    <a:pt x="72" y="0"/>
                  </a:lnTo>
                  <a:lnTo>
                    <a:pt x="68" y="0"/>
                  </a:lnTo>
                  <a:lnTo>
                    <a:pt x="61" y="0"/>
                  </a:lnTo>
                  <a:lnTo>
                    <a:pt x="60" y="0"/>
                  </a:lnTo>
                  <a:lnTo>
                    <a:pt x="56" y="0"/>
                  </a:lnTo>
                  <a:lnTo>
                    <a:pt x="51" y="0"/>
                  </a:lnTo>
                  <a:lnTo>
                    <a:pt x="43" y="1"/>
                  </a:lnTo>
                  <a:lnTo>
                    <a:pt x="39" y="1"/>
                  </a:lnTo>
                  <a:lnTo>
                    <a:pt x="34" y="5"/>
                  </a:lnTo>
                  <a:lnTo>
                    <a:pt x="31" y="5"/>
                  </a:lnTo>
                  <a:lnTo>
                    <a:pt x="29" y="5"/>
                  </a:lnTo>
                  <a:lnTo>
                    <a:pt x="26" y="6"/>
                  </a:lnTo>
                  <a:lnTo>
                    <a:pt x="24" y="8"/>
                  </a:lnTo>
                  <a:lnTo>
                    <a:pt x="21" y="8"/>
                  </a:lnTo>
                  <a:lnTo>
                    <a:pt x="17" y="12"/>
                  </a:lnTo>
                  <a:lnTo>
                    <a:pt x="14" y="13"/>
                  </a:lnTo>
                  <a:lnTo>
                    <a:pt x="10" y="17"/>
                  </a:lnTo>
                  <a:lnTo>
                    <a:pt x="7" y="20"/>
                  </a:lnTo>
                  <a:lnTo>
                    <a:pt x="14" y="22"/>
                  </a:lnTo>
                  <a:lnTo>
                    <a:pt x="15" y="20"/>
                  </a:lnTo>
                  <a:lnTo>
                    <a:pt x="19" y="17"/>
                  </a:lnTo>
                  <a:lnTo>
                    <a:pt x="22" y="13"/>
                  </a:lnTo>
                  <a:lnTo>
                    <a:pt x="26" y="12"/>
                  </a:lnTo>
                  <a:lnTo>
                    <a:pt x="27" y="12"/>
                  </a:lnTo>
                  <a:lnTo>
                    <a:pt x="31" y="10"/>
                  </a:lnTo>
                  <a:lnTo>
                    <a:pt x="33" y="8"/>
                  </a:lnTo>
                  <a:lnTo>
                    <a:pt x="34" y="8"/>
                  </a:lnTo>
                  <a:lnTo>
                    <a:pt x="38" y="8"/>
                  </a:lnTo>
                  <a:lnTo>
                    <a:pt x="43" y="6"/>
                  </a:lnTo>
                  <a:lnTo>
                    <a:pt x="53" y="5"/>
                  </a:lnTo>
                  <a:lnTo>
                    <a:pt x="58" y="3"/>
                  </a:lnTo>
                  <a:lnTo>
                    <a:pt x="60" y="3"/>
                  </a:lnTo>
                  <a:lnTo>
                    <a:pt x="63" y="3"/>
                  </a:lnTo>
                  <a:lnTo>
                    <a:pt x="68" y="3"/>
                  </a:lnTo>
                  <a:lnTo>
                    <a:pt x="72" y="3"/>
                  </a:lnTo>
                  <a:lnTo>
                    <a:pt x="73" y="3"/>
                  </a:lnTo>
                  <a:lnTo>
                    <a:pt x="77" y="5"/>
                  </a:lnTo>
                  <a:lnTo>
                    <a:pt x="79" y="5"/>
                  </a:lnTo>
                  <a:lnTo>
                    <a:pt x="94" y="8"/>
                  </a:lnTo>
                  <a:lnTo>
                    <a:pt x="96" y="8"/>
                  </a:lnTo>
                  <a:lnTo>
                    <a:pt x="97" y="10"/>
                  </a:lnTo>
                  <a:lnTo>
                    <a:pt x="101" y="10"/>
                  </a:lnTo>
                  <a:lnTo>
                    <a:pt x="102" y="12"/>
                  </a:lnTo>
                  <a:lnTo>
                    <a:pt x="102" y="13"/>
                  </a:lnTo>
                  <a:lnTo>
                    <a:pt x="106" y="13"/>
                  </a:lnTo>
                  <a:lnTo>
                    <a:pt x="106" y="15"/>
                  </a:lnTo>
                  <a:lnTo>
                    <a:pt x="109" y="17"/>
                  </a:lnTo>
                  <a:lnTo>
                    <a:pt x="111" y="20"/>
                  </a:lnTo>
                  <a:lnTo>
                    <a:pt x="113" y="20"/>
                  </a:lnTo>
                  <a:lnTo>
                    <a:pt x="116" y="25"/>
                  </a:lnTo>
                  <a:lnTo>
                    <a:pt x="118" y="29"/>
                  </a:lnTo>
                  <a:lnTo>
                    <a:pt x="118" y="30"/>
                  </a:lnTo>
                  <a:lnTo>
                    <a:pt x="119" y="30"/>
                  </a:lnTo>
                  <a:lnTo>
                    <a:pt x="118" y="32"/>
                  </a:lnTo>
                  <a:lnTo>
                    <a:pt x="119" y="34"/>
                  </a:lnTo>
                  <a:lnTo>
                    <a:pt x="119" y="35"/>
                  </a:lnTo>
                  <a:lnTo>
                    <a:pt x="118" y="40"/>
                  </a:lnTo>
                  <a:lnTo>
                    <a:pt x="116" y="42"/>
                  </a:lnTo>
                  <a:lnTo>
                    <a:pt x="116" y="44"/>
                  </a:lnTo>
                  <a:lnTo>
                    <a:pt x="113" y="47"/>
                  </a:lnTo>
                  <a:lnTo>
                    <a:pt x="108" y="52"/>
                  </a:lnTo>
                  <a:lnTo>
                    <a:pt x="106" y="54"/>
                  </a:lnTo>
                  <a:lnTo>
                    <a:pt x="106" y="56"/>
                  </a:lnTo>
                  <a:lnTo>
                    <a:pt x="99" y="58"/>
                  </a:lnTo>
                  <a:lnTo>
                    <a:pt x="97" y="59"/>
                  </a:lnTo>
                  <a:lnTo>
                    <a:pt x="94" y="61"/>
                  </a:lnTo>
                  <a:lnTo>
                    <a:pt x="92" y="61"/>
                  </a:lnTo>
                  <a:lnTo>
                    <a:pt x="90" y="63"/>
                  </a:lnTo>
                  <a:lnTo>
                    <a:pt x="89" y="63"/>
                  </a:lnTo>
                  <a:lnTo>
                    <a:pt x="82" y="64"/>
                  </a:lnTo>
                  <a:lnTo>
                    <a:pt x="75" y="66"/>
                  </a:lnTo>
                  <a:lnTo>
                    <a:pt x="72" y="66"/>
                  </a:lnTo>
                  <a:lnTo>
                    <a:pt x="67" y="66"/>
                  </a:lnTo>
                  <a:lnTo>
                    <a:pt x="65" y="68"/>
                  </a:lnTo>
                  <a:lnTo>
                    <a:pt x="61" y="68"/>
                  </a:lnTo>
                  <a:lnTo>
                    <a:pt x="60" y="68"/>
                  </a:lnTo>
                  <a:lnTo>
                    <a:pt x="56" y="68"/>
                  </a:lnTo>
                  <a:lnTo>
                    <a:pt x="55" y="68"/>
                  </a:lnTo>
                  <a:lnTo>
                    <a:pt x="51" y="68"/>
                  </a:lnTo>
                  <a:lnTo>
                    <a:pt x="48" y="66"/>
                  </a:lnTo>
                  <a:lnTo>
                    <a:pt x="44" y="66"/>
                  </a:lnTo>
                  <a:lnTo>
                    <a:pt x="39" y="64"/>
                  </a:lnTo>
                  <a:lnTo>
                    <a:pt x="38" y="64"/>
                  </a:lnTo>
                  <a:lnTo>
                    <a:pt x="36" y="64"/>
                  </a:lnTo>
                  <a:lnTo>
                    <a:pt x="31" y="63"/>
                  </a:lnTo>
                  <a:lnTo>
                    <a:pt x="26" y="61"/>
                  </a:lnTo>
                  <a:lnTo>
                    <a:pt x="24" y="59"/>
                  </a:lnTo>
                  <a:lnTo>
                    <a:pt x="22" y="58"/>
                  </a:lnTo>
                  <a:lnTo>
                    <a:pt x="19" y="56"/>
                  </a:lnTo>
                  <a:lnTo>
                    <a:pt x="17" y="54"/>
                  </a:lnTo>
                  <a:lnTo>
                    <a:pt x="14" y="51"/>
                  </a:lnTo>
                  <a:lnTo>
                    <a:pt x="10" y="46"/>
                  </a:lnTo>
                  <a:lnTo>
                    <a:pt x="9" y="42"/>
                  </a:lnTo>
                  <a:lnTo>
                    <a:pt x="9" y="40"/>
                  </a:lnTo>
                  <a:lnTo>
                    <a:pt x="7" y="35"/>
                  </a:lnTo>
                  <a:lnTo>
                    <a:pt x="9" y="34"/>
                  </a:lnTo>
                  <a:lnTo>
                    <a:pt x="9" y="32"/>
                  </a:lnTo>
                  <a:lnTo>
                    <a:pt x="10" y="30"/>
                  </a:lnTo>
                  <a:lnTo>
                    <a:pt x="10" y="29"/>
                  </a:lnTo>
                  <a:lnTo>
                    <a:pt x="10" y="27"/>
                  </a:lnTo>
                  <a:lnTo>
                    <a:pt x="14" y="22"/>
                  </a:lnTo>
                  <a:lnTo>
                    <a:pt x="7" y="20"/>
                  </a:lnTo>
                  <a:close/>
                </a:path>
              </a:pathLst>
            </a:custGeom>
            <a:solidFill>
              <a:srgbClr val="808080"/>
            </a:solidFill>
            <a:ln w="9525">
              <a:noFill/>
              <a:round/>
              <a:headEnd/>
              <a:tailEnd/>
            </a:ln>
          </p:spPr>
          <p:txBody>
            <a:bodyPr/>
            <a:lstStyle/>
            <a:p>
              <a:endParaRPr lang="en-US"/>
            </a:p>
          </p:txBody>
        </p:sp>
        <p:sp>
          <p:nvSpPr>
            <p:cNvPr id="749" name="Freeform 2920"/>
            <p:cNvSpPr>
              <a:spLocks/>
            </p:cNvSpPr>
            <p:nvPr/>
          </p:nvSpPr>
          <p:spPr bwMode="auto">
            <a:xfrm>
              <a:off x="2284" y="2889"/>
              <a:ext cx="148" cy="87"/>
            </a:xfrm>
            <a:custGeom>
              <a:avLst/>
              <a:gdLst>
                <a:gd name="T0" fmla="*/ 95 w 148"/>
                <a:gd name="T1" fmla="*/ 2 h 87"/>
                <a:gd name="T2" fmla="*/ 88 w 148"/>
                <a:gd name="T3" fmla="*/ 0 h 87"/>
                <a:gd name="T4" fmla="*/ 83 w 148"/>
                <a:gd name="T5" fmla="*/ 0 h 87"/>
                <a:gd name="T6" fmla="*/ 75 w 148"/>
                <a:gd name="T7" fmla="*/ 0 h 87"/>
                <a:gd name="T8" fmla="*/ 66 w 148"/>
                <a:gd name="T9" fmla="*/ 0 h 87"/>
                <a:gd name="T10" fmla="*/ 59 w 148"/>
                <a:gd name="T11" fmla="*/ 0 h 87"/>
                <a:gd name="T12" fmla="*/ 39 w 148"/>
                <a:gd name="T13" fmla="*/ 6 h 87"/>
                <a:gd name="T14" fmla="*/ 34 w 148"/>
                <a:gd name="T15" fmla="*/ 7 h 87"/>
                <a:gd name="T16" fmla="*/ 29 w 148"/>
                <a:gd name="T17" fmla="*/ 9 h 87"/>
                <a:gd name="T18" fmla="*/ 25 w 148"/>
                <a:gd name="T19" fmla="*/ 11 h 87"/>
                <a:gd name="T20" fmla="*/ 22 w 148"/>
                <a:gd name="T21" fmla="*/ 12 h 87"/>
                <a:gd name="T22" fmla="*/ 17 w 148"/>
                <a:gd name="T23" fmla="*/ 18 h 87"/>
                <a:gd name="T24" fmla="*/ 12 w 148"/>
                <a:gd name="T25" fmla="*/ 21 h 87"/>
                <a:gd name="T26" fmla="*/ 5 w 148"/>
                <a:gd name="T27" fmla="*/ 29 h 87"/>
                <a:gd name="T28" fmla="*/ 2 w 148"/>
                <a:gd name="T29" fmla="*/ 36 h 87"/>
                <a:gd name="T30" fmla="*/ 0 w 148"/>
                <a:gd name="T31" fmla="*/ 38 h 87"/>
                <a:gd name="T32" fmla="*/ 0 w 148"/>
                <a:gd name="T33" fmla="*/ 43 h 87"/>
                <a:gd name="T34" fmla="*/ 0 w 148"/>
                <a:gd name="T35" fmla="*/ 48 h 87"/>
                <a:gd name="T36" fmla="*/ 0 w 148"/>
                <a:gd name="T37" fmla="*/ 53 h 87"/>
                <a:gd name="T38" fmla="*/ 10 w 148"/>
                <a:gd name="T39" fmla="*/ 67 h 87"/>
                <a:gd name="T40" fmla="*/ 13 w 148"/>
                <a:gd name="T41" fmla="*/ 70 h 87"/>
                <a:gd name="T42" fmla="*/ 19 w 148"/>
                <a:gd name="T43" fmla="*/ 74 h 87"/>
                <a:gd name="T44" fmla="*/ 24 w 148"/>
                <a:gd name="T45" fmla="*/ 77 h 87"/>
                <a:gd name="T46" fmla="*/ 29 w 148"/>
                <a:gd name="T47" fmla="*/ 79 h 87"/>
                <a:gd name="T48" fmla="*/ 49 w 148"/>
                <a:gd name="T49" fmla="*/ 86 h 87"/>
                <a:gd name="T50" fmla="*/ 56 w 148"/>
                <a:gd name="T51" fmla="*/ 86 h 87"/>
                <a:gd name="T52" fmla="*/ 65 w 148"/>
                <a:gd name="T53" fmla="*/ 87 h 87"/>
                <a:gd name="T54" fmla="*/ 70 w 148"/>
                <a:gd name="T55" fmla="*/ 87 h 87"/>
                <a:gd name="T56" fmla="*/ 75 w 148"/>
                <a:gd name="T57" fmla="*/ 87 h 87"/>
                <a:gd name="T58" fmla="*/ 82 w 148"/>
                <a:gd name="T59" fmla="*/ 87 h 87"/>
                <a:gd name="T60" fmla="*/ 104 w 148"/>
                <a:gd name="T61" fmla="*/ 82 h 87"/>
                <a:gd name="T62" fmla="*/ 111 w 148"/>
                <a:gd name="T63" fmla="*/ 81 h 87"/>
                <a:gd name="T64" fmla="*/ 117 w 148"/>
                <a:gd name="T65" fmla="*/ 79 h 87"/>
                <a:gd name="T66" fmla="*/ 121 w 148"/>
                <a:gd name="T67" fmla="*/ 77 h 87"/>
                <a:gd name="T68" fmla="*/ 126 w 148"/>
                <a:gd name="T69" fmla="*/ 74 h 87"/>
                <a:gd name="T70" fmla="*/ 129 w 148"/>
                <a:gd name="T71" fmla="*/ 72 h 87"/>
                <a:gd name="T72" fmla="*/ 133 w 148"/>
                <a:gd name="T73" fmla="*/ 69 h 87"/>
                <a:gd name="T74" fmla="*/ 143 w 148"/>
                <a:gd name="T75" fmla="*/ 58 h 87"/>
                <a:gd name="T76" fmla="*/ 146 w 148"/>
                <a:gd name="T77" fmla="*/ 52 h 87"/>
                <a:gd name="T78" fmla="*/ 146 w 148"/>
                <a:gd name="T79" fmla="*/ 47 h 87"/>
                <a:gd name="T80" fmla="*/ 146 w 148"/>
                <a:gd name="T81" fmla="*/ 43 h 87"/>
                <a:gd name="T82" fmla="*/ 146 w 148"/>
                <a:gd name="T83" fmla="*/ 41 h 87"/>
                <a:gd name="T84" fmla="*/ 146 w 148"/>
                <a:gd name="T85" fmla="*/ 36 h 87"/>
                <a:gd name="T86" fmla="*/ 140 w 148"/>
                <a:gd name="T87" fmla="*/ 23 h 87"/>
                <a:gd name="T88" fmla="*/ 136 w 148"/>
                <a:gd name="T89" fmla="*/ 19 h 87"/>
                <a:gd name="T90" fmla="*/ 131 w 148"/>
                <a:gd name="T91" fmla="*/ 16 h 87"/>
                <a:gd name="T92" fmla="*/ 128 w 148"/>
                <a:gd name="T93" fmla="*/ 14 h 87"/>
                <a:gd name="T94" fmla="*/ 124 w 148"/>
                <a:gd name="T95" fmla="*/ 12 h 87"/>
                <a:gd name="T96" fmla="*/ 121 w 148"/>
                <a:gd name="T97" fmla="*/ 11 h 87"/>
                <a:gd name="T98" fmla="*/ 119 w 148"/>
                <a:gd name="T99" fmla="*/ 7 h 87"/>
                <a:gd name="T100" fmla="*/ 104 w 148"/>
                <a:gd name="T101" fmla="*/ 4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8"/>
                <a:gd name="T154" fmla="*/ 0 h 87"/>
                <a:gd name="T155" fmla="*/ 148 w 148"/>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8" h="87">
                  <a:moveTo>
                    <a:pt x="104" y="4"/>
                  </a:moveTo>
                  <a:lnTo>
                    <a:pt x="99" y="2"/>
                  </a:lnTo>
                  <a:lnTo>
                    <a:pt x="95" y="2"/>
                  </a:lnTo>
                  <a:lnTo>
                    <a:pt x="92" y="0"/>
                  </a:lnTo>
                  <a:lnTo>
                    <a:pt x="92" y="2"/>
                  </a:lnTo>
                  <a:lnTo>
                    <a:pt x="88" y="0"/>
                  </a:lnTo>
                  <a:lnTo>
                    <a:pt x="87" y="0"/>
                  </a:lnTo>
                  <a:lnTo>
                    <a:pt x="85" y="0"/>
                  </a:lnTo>
                  <a:lnTo>
                    <a:pt x="83" y="0"/>
                  </a:lnTo>
                  <a:lnTo>
                    <a:pt x="80" y="0"/>
                  </a:lnTo>
                  <a:lnTo>
                    <a:pt x="78" y="0"/>
                  </a:lnTo>
                  <a:lnTo>
                    <a:pt x="75" y="0"/>
                  </a:lnTo>
                  <a:lnTo>
                    <a:pt x="73" y="0"/>
                  </a:lnTo>
                  <a:lnTo>
                    <a:pt x="71" y="0"/>
                  </a:lnTo>
                  <a:lnTo>
                    <a:pt x="66" y="0"/>
                  </a:lnTo>
                  <a:lnTo>
                    <a:pt x="63" y="0"/>
                  </a:lnTo>
                  <a:lnTo>
                    <a:pt x="61" y="0"/>
                  </a:lnTo>
                  <a:lnTo>
                    <a:pt x="59" y="0"/>
                  </a:lnTo>
                  <a:lnTo>
                    <a:pt x="42" y="6"/>
                  </a:lnTo>
                  <a:lnTo>
                    <a:pt x="41" y="6"/>
                  </a:lnTo>
                  <a:lnTo>
                    <a:pt x="39" y="6"/>
                  </a:lnTo>
                  <a:lnTo>
                    <a:pt x="37" y="7"/>
                  </a:lnTo>
                  <a:lnTo>
                    <a:pt x="36" y="7"/>
                  </a:lnTo>
                  <a:lnTo>
                    <a:pt x="34" y="7"/>
                  </a:lnTo>
                  <a:lnTo>
                    <a:pt x="32" y="7"/>
                  </a:lnTo>
                  <a:lnTo>
                    <a:pt x="30" y="9"/>
                  </a:lnTo>
                  <a:lnTo>
                    <a:pt x="29" y="9"/>
                  </a:lnTo>
                  <a:lnTo>
                    <a:pt x="29" y="11"/>
                  </a:lnTo>
                  <a:lnTo>
                    <a:pt x="27" y="11"/>
                  </a:lnTo>
                  <a:lnTo>
                    <a:pt x="25" y="11"/>
                  </a:lnTo>
                  <a:lnTo>
                    <a:pt x="25" y="12"/>
                  </a:lnTo>
                  <a:lnTo>
                    <a:pt x="24" y="12"/>
                  </a:lnTo>
                  <a:lnTo>
                    <a:pt x="22" y="12"/>
                  </a:lnTo>
                  <a:lnTo>
                    <a:pt x="20" y="14"/>
                  </a:lnTo>
                  <a:lnTo>
                    <a:pt x="19" y="18"/>
                  </a:lnTo>
                  <a:lnTo>
                    <a:pt x="17" y="18"/>
                  </a:lnTo>
                  <a:lnTo>
                    <a:pt x="15" y="18"/>
                  </a:lnTo>
                  <a:lnTo>
                    <a:pt x="13" y="19"/>
                  </a:lnTo>
                  <a:lnTo>
                    <a:pt x="12" y="21"/>
                  </a:lnTo>
                  <a:lnTo>
                    <a:pt x="10" y="23"/>
                  </a:lnTo>
                  <a:lnTo>
                    <a:pt x="8" y="26"/>
                  </a:lnTo>
                  <a:lnTo>
                    <a:pt x="5" y="29"/>
                  </a:lnTo>
                  <a:lnTo>
                    <a:pt x="5" y="31"/>
                  </a:lnTo>
                  <a:lnTo>
                    <a:pt x="2" y="33"/>
                  </a:lnTo>
                  <a:lnTo>
                    <a:pt x="2" y="36"/>
                  </a:lnTo>
                  <a:lnTo>
                    <a:pt x="0" y="36"/>
                  </a:lnTo>
                  <a:lnTo>
                    <a:pt x="2" y="38"/>
                  </a:lnTo>
                  <a:lnTo>
                    <a:pt x="0" y="38"/>
                  </a:lnTo>
                  <a:lnTo>
                    <a:pt x="0" y="40"/>
                  </a:lnTo>
                  <a:lnTo>
                    <a:pt x="0" y="41"/>
                  </a:lnTo>
                  <a:lnTo>
                    <a:pt x="0" y="43"/>
                  </a:lnTo>
                  <a:lnTo>
                    <a:pt x="0" y="45"/>
                  </a:lnTo>
                  <a:lnTo>
                    <a:pt x="0" y="47"/>
                  </a:lnTo>
                  <a:lnTo>
                    <a:pt x="0" y="48"/>
                  </a:lnTo>
                  <a:lnTo>
                    <a:pt x="0" y="50"/>
                  </a:lnTo>
                  <a:lnTo>
                    <a:pt x="0" y="52"/>
                  </a:lnTo>
                  <a:lnTo>
                    <a:pt x="0" y="53"/>
                  </a:lnTo>
                  <a:lnTo>
                    <a:pt x="2" y="55"/>
                  </a:lnTo>
                  <a:lnTo>
                    <a:pt x="8" y="65"/>
                  </a:lnTo>
                  <a:lnTo>
                    <a:pt x="10" y="67"/>
                  </a:lnTo>
                  <a:lnTo>
                    <a:pt x="10" y="69"/>
                  </a:lnTo>
                  <a:lnTo>
                    <a:pt x="12" y="69"/>
                  </a:lnTo>
                  <a:lnTo>
                    <a:pt x="13" y="70"/>
                  </a:lnTo>
                  <a:lnTo>
                    <a:pt x="15" y="72"/>
                  </a:lnTo>
                  <a:lnTo>
                    <a:pt x="17" y="72"/>
                  </a:lnTo>
                  <a:lnTo>
                    <a:pt x="19" y="74"/>
                  </a:lnTo>
                  <a:lnTo>
                    <a:pt x="20" y="74"/>
                  </a:lnTo>
                  <a:lnTo>
                    <a:pt x="20" y="76"/>
                  </a:lnTo>
                  <a:lnTo>
                    <a:pt x="24" y="77"/>
                  </a:lnTo>
                  <a:lnTo>
                    <a:pt x="25" y="77"/>
                  </a:lnTo>
                  <a:lnTo>
                    <a:pt x="25" y="79"/>
                  </a:lnTo>
                  <a:lnTo>
                    <a:pt x="29" y="79"/>
                  </a:lnTo>
                  <a:lnTo>
                    <a:pt x="34" y="81"/>
                  </a:lnTo>
                  <a:lnTo>
                    <a:pt x="41" y="82"/>
                  </a:lnTo>
                  <a:lnTo>
                    <a:pt x="49" y="86"/>
                  </a:lnTo>
                  <a:lnTo>
                    <a:pt x="51" y="86"/>
                  </a:lnTo>
                  <a:lnTo>
                    <a:pt x="54" y="87"/>
                  </a:lnTo>
                  <a:lnTo>
                    <a:pt x="56" y="86"/>
                  </a:lnTo>
                  <a:lnTo>
                    <a:pt x="59" y="87"/>
                  </a:lnTo>
                  <a:lnTo>
                    <a:pt x="63" y="87"/>
                  </a:lnTo>
                  <a:lnTo>
                    <a:pt x="65" y="87"/>
                  </a:lnTo>
                  <a:lnTo>
                    <a:pt x="66" y="87"/>
                  </a:lnTo>
                  <a:lnTo>
                    <a:pt x="68" y="87"/>
                  </a:lnTo>
                  <a:lnTo>
                    <a:pt x="70" y="87"/>
                  </a:lnTo>
                  <a:lnTo>
                    <a:pt x="71" y="87"/>
                  </a:lnTo>
                  <a:lnTo>
                    <a:pt x="73" y="87"/>
                  </a:lnTo>
                  <a:lnTo>
                    <a:pt x="75" y="87"/>
                  </a:lnTo>
                  <a:lnTo>
                    <a:pt x="77" y="87"/>
                  </a:lnTo>
                  <a:lnTo>
                    <a:pt x="80" y="87"/>
                  </a:lnTo>
                  <a:lnTo>
                    <a:pt x="82" y="87"/>
                  </a:lnTo>
                  <a:lnTo>
                    <a:pt x="85" y="87"/>
                  </a:lnTo>
                  <a:lnTo>
                    <a:pt x="87" y="87"/>
                  </a:lnTo>
                  <a:lnTo>
                    <a:pt x="104" y="82"/>
                  </a:lnTo>
                  <a:lnTo>
                    <a:pt x="105" y="82"/>
                  </a:lnTo>
                  <a:lnTo>
                    <a:pt x="109" y="82"/>
                  </a:lnTo>
                  <a:lnTo>
                    <a:pt x="111" y="81"/>
                  </a:lnTo>
                  <a:lnTo>
                    <a:pt x="114" y="81"/>
                  </a:lnTo>
                  <a:lnTo>
                    <a:pt x="116" y="79"/>
                  </a:lnTo>
                  <a:lnTo>
                    <a:pt x="117" y="79"/>
                  </a:lnTo>
                  <a:lnTo>
                    <a:pt x="117" y="77"/>
                  </a:lnTo>
                  <a:lnTo>
                    <a:pt x="119" y="77"/>
                  </a:lnTo>
                  <a:lnTo>
                    <a:pt x="121" y="77"/>
                  </a:lnTo>
                  <a:lnTo>
                    <a:pt x="123" y="76"/>
                  </a:lnTo>
                  <a:lnTo>
                    <a:pt x="124" y="76"/>
                  </a:lnTo>
                  <a:lnTo>
                    <a:pt x="126" y="74"/>
                  </a:lnTo>
                  <a:lnTo>
                    <a:pt x="126" y="72"/>
                  </a:lnTo>
                  <a:lnTo>
                    <a:pt x="128" y="72"/>
                  </a:lnTo>
                  <a:lnTo>
                    <a:pt x="129" y="72"/>
                  </a:lnTo>
                  <a:lnTo>
                    <a:pt x="129" y="70"/>
                  </a:lnTo>
                  <a:lnTo>
                    <a:pt x="131" y="70"/>
                  </a:lnTo>
                  <a:lnTo>
                    <a:pt x="133" y="69"/>
                  </a:lnTo>
                  <a:lnTo>
                    <a:pt x="136" y="65"/>
                  </a:lnTo>
                  <a:lnTo>
                    <a:pt x="140" y="62"/>
                  </a:lnTo>
                  <a:lnTo>
                    <a:pt x="143" y="58"/>
                  </a:lnTo>
                  <a:lnTo>
                    <a:pt x="143" y="57"/>
                  </a:lnTo>
                  <a:lnTo>
                    <a:pt x="146" y="53"/>
                  </a:lnTo>
                  <a:lnTo>
                    <a:pt x="146" y="52"/>
                  </a:lnTo>
                  <a:lnTo>
                    <a:pt x="146" y="50"/>
                  </a:lnTo>
                  <a:lnTo>
                    <a:pt x="146" y="48"/>
                  </a:lnTo>
                  <a:lnTo>
                    <a:pt x="146" y="47"/>
                  </a:lnTo>
                  <a:lnTo>
                    <a:pt x="146" y="45"/>
                  </a:lnTo>
                  <a:lnTo>
                    <a:pt x="148" y="45"/>
                  </a:lnTo>
                  <a:lnTo>
                    <a:pt x="146" y="43"/>
                  </a:lnTo>
                  <a:lnTo>
                    <a:pt x="148" y="43"/>
                  </a:lnTo>
                  <a:lnTo>
                    <a:pt x="148" y="41"/>
                  </a:lnTo>
                  <a:lnTo>
                    <a:pt x="146" y="41"/>
                  </a:lnTo>
                  <a:lnTo>
                    <a:pt x="146" y="40"/>
                  </a:lnTo>
                  <a:lnTo>
                    <a:pt x="146" y="38"/>
                  </a:lnTo>
                  <a:lnTo>
                    <a:pt x="146" y="36"/>
                  </a:lnTo>
                  <a:lnTo>
                    <a:pt x="146" y="35"/>
                  </a:lnTo>
                  <a:lnTo>
                    <a:pt x="146" y="33"/>
                  </a:lnTo>
                  <a:lnTo>
                    <a:pt x="140" y="23"/>
                  </a:lnTo>
                  <a:lnTo>
                    <a:pt x="138" y="21"/>
                  </a:lnTo>
                  <a:lnTo>
                    <a:pt x="136" y="21"/>
                  </a:lnTo>
                  <a:lnTo>
                    <a:pt x="136" y="19"/>
                  </a:lnTo>
                  <a:lnTo>
                    <a:pt x="134" y="18"/>
                  </a:lnTo>
                  <a:lnTo>
                    <a:pt x="131" y="18"/>
                  </a:lnTo>
                  <a:lnTo>
                    <a:pt x="131" y="16"/>
                  </a:lnTo>
                  <a:lnTo>
                    <a:pt x="129" y="16"/>
                  </a:lnTo>
                  <a:lnTo>
                    <a:pt x="129" y="14"/>
                  </a:lnTo>
                  <a:lnTo>
                    <a:pt x="128" y="14"/>
                  </a:lnTo>
                  <a:lnTo>
                    <a:pt x="128" y="12"/>
                  </a:lnTo>
                  <a:lnTo>
                    <a:pt x="126" y="12"/>
                  </a:lnTo>
                  <a:lnTo>
                    <a:pt x="124" y="12"/>
                  </a:lnTo>
                  <a:lnTo>
                    <a:pt x="124" y="11"/>
                  </a:lnTo>
                  <a:lnTo>
                    <a:pt x="123" y="11"/>
                  </a:lnTo>
                  <a:lnTo>
                    <a:pt x="121" y="11"/>
                  </a:lnTo>
                  <a:lnTo>
                    <a:pt x="121" y="9"/>
                  </a:lnTo>
                  <a:lnTo>
                    <a:pt x="119" y="9"/>
                  </a:lnTo>
                  <a:lnTo>
                    <a:pt x="119" y="7"/>
                  </a:lnTo>
                  <a:lnTo>
                    <a:pt x="114" y="7"/>
                  </a:lnTo>
                  <a:lnTo>
                    <a:pt x="112" y="7"/>
                  </a:lnTo>
                  <a:lnTo>
                    <a:pt x="104" y="4"/>
                  </a:lnTo>
                  <a:close/>
                </a:path>
              </a:pathLst>
            </a:custGeom>
            <a:solidFill>
              <a:srgbClr val="808080"/>
            </a:solidFill>
            <a:ln w="9525">
              <a:noFill/>
              <a:round/>
              <a:headEnd/>
              <a:tailEnd/>
            </a:ln>
          </p:spPr>
          <p:txBody>
            <a:bodyPr/>
            <a:lstStyle/>
            <a:p>
              <a:endParaRPr lang="en-US"/>
            </a:p>
          </p:txBody>
        </p:sp>
        <p:sp>
          <p:nvSpPr>
            <p:cNvPr id="750" name="Freeform 2921"/>
            <p:cNvSpPr>
              <a:spLocks/>
            </p:cNvSpPr>
            <p:nvPr/>
          </p:nvSpPr>
          <p:spPr bwMode="auto">
            <a:xfrm>
              <a:off x="2280" y="2888"/>
              <a:ext cx="154" cy="90"/>
            </a:xfrm>
            <a:custGeom>
              <a:avLst/>
              <a:gdLst>
                <a:gd name="T0" fmla="*/ 2 w 154"/>
                <a:gd name="T1" fmla="*/ 37 h 90"/>
                <a:gd name="T2" fmla="*/ 0 w 154"/>
                <a:gd name="T3" fmla="*/ 46 h 90"/>
                <a:gd name="T4" fmla="*/ 2 w 154"/>
                <a:gd name="T5" fmla="*/ 54 h 90"/>
                <a:gd name="T6" fmla="*/ 11 w 154"/>
                <a:gd name="T7" fmla="*/ 70 h 90"/>
                <a:gd name="T8" fmla="*/ 23 w 154"/>
                <a:gd name="T9" fmla="*/ 77 h 90"/>
                <a:gd name="T10" fmla="*/ 38 w 154"/>
                <a:gd name="T11" fmla="*/ 83 h 90"/>
                <a:gd name="T12" fmla="*/ 55 w 154"/>
                <a:gd name="T13" fmla="*/ 88 h 90"/>
                <a:gd name="T14" fmla="*/ 74 w 154"/>
                <a:gd name="T15" fmla="*/ 90 h 90"/>
                <a:gd name="T16" fmla="*/ 92 w 154"/>
                <a:gd name="T17" fmla="*/ 88 h 90"/>
                <a:gd name="T18" fmla="*/ 116 w 154"/>
                <a:gd name="T19" fmla="*/ 83 h 90"/>
                <a:gd name="T20" fmla="*/ 128 w 154"/>
                <a:gd name="T21" fmla="*/ 77 h 90"/>
                <a:gd name="T22" fmla="*/ 142 w 154"/>
                <a:gd name="T23" fmla="*/ 70 h 90"/>
                <a:gd name="T24" fmla="*/ 149 w 154"/>
                <a:gd name="T25" fmla="*/ 61 h 90"/>
                <a:gd name="T26" fmla="*/ 154 w 154"/>
                <a:gd name="T27" fmla="*/ 49 h 90"/>
                <a:gd name="T28" fmla="*/ 154 w 154"/>
                <a:gd name="T29" fmla="*/ 36 h 90"/>
                <a:gd name="T30" fmla="*/ 144 w 154"/>
                <a:gd name="T31" fmla="*/ 22 h 90"/>
                <a:gd name="T32" fmla="*/ 133 w 154"/>
                <a:gd name="T33" fmla="*/ 13 h 90"/>
                <a:gd name="T34" fmla="*/ 121 w 154"/>
                <a:gd name="T35" fmla="*/ 7 h 90"/>
                <a:gd name="T36" fmla="*/ 98 w 154"/>
                <a:gd name="T37" fmla="*/ 1 h 90"/>
                <a:gd name="T38" fmla="*/ 75 w 154"/>
                <a:gd name="T39" fmla="*/ 0 h 90"/>
                <a:gd name="T40" fmla="*/ 55 w 154"/>
                <a:gd name="T41" fmla="*/ 1 h 90"/>
                <a:gd name="T42" fmla="*/ 34 w 154"/>
                <a:gd name="T43" fmla="*/ 8 h 90"/>
                <a:gd name="T44" fmla="*/ 24 w 154"/>
                <a:gd name="T45" fmla="*/ 13 h 90"/>
                <a:gd name="T46" fmla="*/ 12 w 154"/>
                <a:gd name="T47" fmla="*/ 20 h 90"/>
                <a:gd name="T48" fmla="*/ 23 w 154"/>
                <a:gd name="T49" fmla="*/ 22 h 90"/>
                <a:gd name="T50" fmla="*/ 31 w 154"/>
                <a:gd name="T51" fmla="*/ 15 h 90"/>
                <a:gd name="T52" fmla="*/ 41 w 154"/>
                <a:gd name="T53" fmla="*/ 10 h 90"/>
                <a:gd name="T54" fmla="*/ 63 w 154"/>
                <a:gd name="T55" fmla="*/ 5 h 90"/>
                <a:gd name="T56" fmla="*/ 79 w 154"/>
                <a:gd name="T57" fmla="*/ 3 h 90"/>
                <a:gd name="T58" fmla="*/ 99 w 154"/>
                <a:gd name="T59" fmla="*/ 5 h 90"/>
                <a:gd name="T60" fmla="*/ 120 w 154"/>
                <a:gd name="T61" fmla="*/ 12 h 90"/>
                <a:gd name="T62" fmla="*/ 132 w 154"/>
                <a:gd name="T63" fmla="*/ 19 h 90"/>
                <a:gd name="T64" fmla="*/ 138 w 154"/>
                <a:gd name="T65" fmla="*/ 25 h 90"/>
                <a:gd name="T66" fmla="*/ 145 w 154"/>
                <a:gd name="T67" fmla="*/ 36 h 90"/>
                <a:gd name="T68" fmla="*/ 145 w 154"/>
                <a:gd name="T69" fmla="*/ 49 h 90"/>
                <a:gd name="T70" fmla="*/ 142 w 154"/>
                <a:gd name="T71" fmla="*/ 59 h 90"/>
                <a:gd name="T72" fmla="*/ 133 w 154"/>
                <a:gd name="T73" fmla="*/ 68 h 90"/>
                <a:gd name="T74" fmla="*/ 120 w 154"/>
                <a:gd name="T75" fmla="*/ 77 h 90"/>
                <a:gd name="T76" fmla="*/ 108 w 154"/>
                <a:gd name="T77" fmla="*/ 80 h 90"/>
                <a:gd name="T78" fmla="*/ 89 w 154"/>
                <a:gd name="T79" fmla="*/ 85 h 90"/>
                <a:gd name="T80" fmla="*/ 75 w 154"/>
                <a:gd name="T81" fmla="*/ 85 h 90"/>
                <a:gd name="T82" fmla="*/ 57 w 154"/>
                <a:gd name="T83" fmla="*/ 83 h 90"/>
                <a:gd name="T84" fmla="*/ 41 w 154"/>
                <a:gd name="T85" fmla="*/ 80 h 90"/>
                <a:gd name="T86" fmla="*/ 28 w 154"/>
                <a:gd name="T87" fmla="*/ 75 h 90"/>
                <a:gd name="T88" fmla="*/ 17 w 154"/>
                <a:gd name="T89" fmla="*/ 66 h 90"/>
                <a:gd name="T90" fmla="*/ 9 w 154"/>
                <a:gd name="T91" fmla="*/ 53 h 90"/>
                <a:gd name="T92" fmla="*/ 9 w 154"/>
                <a:gd name="T93" fmla="*/ 46 h 90"/>
                <a:gd name="T94" fmla="*/ 9 w 154"/>
                <a:gd name="T95" fmla="*/ 37 h 90"/>
                <a:gd name="T96" fmla="*/ 9 w 154"/>
                <a:gd name="T97" fmla="*/ 27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4"/>
                <a:gd name="T148" fmla="*/ 0 h 90"/>
                <a:gd name="T149" fmla="*/ 154 w 154"/>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4" h="90">
                  <a:moveTo>
                    <a:pt x="9" y="27"/>
                  </a:moveTo>
                  <a:lnTo>
                    <a:pt x="4" y="32"/>
                  </a:lnTo>
                  <a:lnTo>
                    <a:pt x="2" y="36"/>
                  </a:lnTo>
                  <a:lnTo>
                    <a:pt x="2" y="37"/>
                  </a:lnTo>
                  <a:lnTo>
                    <a:pt x="0" y="39"/>
                  </a:lnTo>
                  <a:lnTo>
                    <a:pt x="0" y="41"/>
                  </a:lnTo>
                  <a:lnTo>
                    <a:pt x="0" y="42"/>
                  </a:lnTo>
                  <a:lnTo>
                    <a:pt x="0" y="46"/>
                  </a:lnTo>
                  <a:lnTo>
                    <a:pt x="0" y="49"/>
                  </a:lnTo>
                  <a:lnTo>
                    <a:pt x="0" y="51"/>
                  </a:lnTo>
                  <a:lnTo>
                    <a:pt x="0" y="53"/>
                  </a:lnTo>
                  <a:lnTo>
                    <a:pt x="2" y="54"/>
                  </a:lnTo>
                  <a:lnTo>
                    <a:pt x="4" y="59"/>
                  </a:lnTo>
                  <a:lnTo>
                    <a:pt x="6" y="63"/>
                  </a:lnTo>
                  <a:lnTo>
                    <a:pt x="9" y="66"/>
                  </a:lnTo>
                  <a:lnTo>
                    <a:pt x="11" y="70"/>
                  </a:lnTo>
                  <a:lnTo>
                    <a:pt x="12" y="71"/>
                  </a:lnTo>
                  <a:lnTo>
                    <a:pt x="14" y="71"/>
                  </a:lnTo>
                  <a:lnTo>
                    <a:pt x="19" y="77"/>
                  </a:lnTo>
                  <a:lnTo>
                    <a:pt x="23" y="77"/>
                  </a:lnTo>
                  <a:lnTo>
                    <a:pt x="24" y="78"/>
                  </a:lnTo>
                  <a:lnTo>
                    <a:pt x="31" y="82"/>
                  </a:lnTo>
                  <a:lnTo>
                    <a:pt x="33" y="83"/>
                  </a:lnTo>
                  <a:lnTo>
                    <a:pt x="38" y="83"/>
                  </a:lnTo>
                  <a:lnTo>
                    <a:pt x="43" y="85"/>
                  </a:lnTo>
                  <a:lnTo>
                    <a:pt x="43" y="87"/>
                  </a:lnTo>
                  <a:lnTo>
                    <a:pt x="48" y="87"/>
                  </a:lnTo>
                  <a:lnTo>
                    <a:pt x="55" y="88"/>
                  </a:lnTo>
                  <a:lnTo>
                    <a:pt x="58" y="90"/>
                  </a:lnTo>
                  <a:lnTo>
                    <a:pt x="65" y="90"/>
                  </a:lnTo>
                  <a:lnTo>
                    <a:pt x="69" y="90"/>
                  </a:lnTo>
                  <a:lnTo>
                    <a:pt x="74" y="90"/>
                  </a:lnTo>
                  <a:lnTo>
                    <a:pt x="81" y="90"/>
                  </a:lnTo>
                  <a:lnTo>
                    <a:pt x="84" y="90"/>
                  </a:lnTo>
                  <a:lnTo>
                    <a:pt x="87" y="90"/>
                  </a:lnTo>
                  <a:lnTo>
                    <a:pt x="92" y="88"/>
                  </a:lnTo>
                  <a:lnTo>
                    <a:pt x="94" y="88"/>
                  </a:lnTo>
                  <a:lnTo>
                    <a:pt x="109" y="85"/>
                  </a:lnTo>
                  <a:lnTo>
                    <a:pt x="113" y="83"/>
                  </a:lnTo>
                  <a:lnTo>
                    <a:pt x="116" y="83"/>
                  </a:lnTo>
                  <a:lnTo>
                    <a:pt x="120" y="82"/>
                  </a:lnTo>
                  <a:lnTo>
                    <a:pt x="123" y="80"/>
                  </a:lnTo>
                  <a:lnTo>
                    <a:pt x="125" y="78"/>
                  </a:lnTo>
                  <a:lnTo>
                    <a:pt x="128" y="77"/>
                  </a:lnTo>
                  <a:lnTo>
                    <a:pt x="133" y="75"/>
                  </a:lnTo>
                  <a:lnTo>
                    <a:pt x="137" y="73"/>
                  </a:lnTo>
                  <a:lnTo>
                    <a:pt x="138" y="71"/>
                  </a:lnTo>
                  <a:lnTo>
                    <a:pt x="142" y="70"/>
                  </a:lnTo>
                  <a:lnTo>
                    <a:pt x="144" y="65"/>
                  </a:lnTo>
                  <a:lnTo>
                    <a:pt x="147" y="63"/>
                  </a:lnTo>
                  <a:lnTo>
                    <a:pt x="149" y="63"/>
                  </a:lnTo>
                  <a:lnTo>
                    <a:pt x="149" y="61"/>
                  </a:lnTo>
                  <a:lnTo>
                    <a:pt x="152" y="58"/>
                  </a:lnTo>
                  <a:lnTo>
                    <a:pt x="152" y="54"/>
                  </a:lnTo>
                  <a:lnTo>
                    <a:pt x="154" y="53"/>
                  </a:lnTo>
                  <a:lnTo>
                    <a:pt x="154" y="49"/>
                  </a:lnTo>
                  <a:lnTo>
                    <a:pt x="154" y="48"/>
                  </a:lnTo>
                  <a:lnTo>
                    <a:pt x="154" y="46"/>
                  </a:lnTo>
                  <a:lnTo>
                    <a:pt x="154" y="39"/>
                  </a:lnTo>
                  <a:lnTo>
                    <a:pt x="154" y="36"/>
                  </a:lnTo>
                  <a:lnTo>
                    <a:pt x="152" y="34"/>
                  </a:lnTo>
                  <a:lnTo>
                    <a:pt x="147" y="25"/>
                  </a:lnTo>
                  <a:lnTo>
                    <a:pt x="145" y="22"/>
                  </a:lnTo>
                  <a:lnTo>
                    <a:pt x="144" y="22"/>
                  </a:lnTo>
                  <a:lnTo>
                    <a:pt x="142" y="19"/>
                  </a:lnTo>
                  <a:lnTo>
                    <a:pt x="138" y="17"/>
                  </a:lnTo>
                  <a:lnTo>
                    <a:pt x="138" y="15"/>
                  </a:lnTo>
                  <a:lnTo>
                    <a:pt x="133" y="13"/>
                  </a:lnTo>
                  <a:lnTo>
                    <a:pt x="130" y="12"/>
                  </a:lnTo>
                  <a:lnTo>
                    <a:pt x="128" y="10"/>
                  </a:lnTo>
                  <a:lnTo>
                    <a:pt x="125" y="8"/>
                  </a:lnTo>
                  <a:lnTo>
                    <a:pt x="121" y="7"/>
                  </a:lnTo>
                  <a:lnTo>
                    <a:pt x="120" y="7"/>
                  </a:lnTo>
                  <a:lnTo>
                    <a:pt x="104" y="1"/>
                  </a:lnTo>
                  <a:lnTo>
                    <a:pt x="99" y="1"/>
                  </a:lnTo>
                  <a:lnTo>
                    <a:pt x="98" y="1"/>
                  </a:lnTo>
                  <a:lnTo>
                    <a:pt x="94" y="1"/>
                  </a:lnTo>
                  <a:lnTo>
                    <a:pt x="84" y="0"/>
                  </a:lnTo>
                  <a:lnTo>
                    <a:pt x="79" y="0"/>
                  </a:lnTo>
                  <a:lnTo>
                    <a:pt x="75" y="0"/>
                  </a:lnTo>
                  <a:lnTo>
                    <a:pt x="70" y="1"/>
                  </a:lnTo>
                  <a:lnTo>
                    <a:pt x="67" y="1"/>
                  </a:lnTo>
                  <a:lnTo>
                    <a:pt x="62" y="1"/>
                  </a:lnTo>
                  <a:lnTo>
                    <a:pt x="55" y="1"/>
                  </a:lnTo>
                  <a:lnTo>
                    <a:pt x="48" y="3"/>
                  </a:lnTo>
                  <a:lnTo>
                    <a:pt x="41" y="5"/>
                  </a:lnTo>
                  <a:lnTo>
                    <a:pt x="38" y="7"/>
                  </a:lnTo>
                  <a:lnTo>
                    <a:pt x="34" y="8"/>
                  </a:lnTo>
                  <a:lnTo>
                    <a:pt x="33" y="8"/>
                  </a:lnTo>
                  <a:lnTo>
                    <a:pt x="29" y="10"/>
                  </a:lnTo>
                  <a:lnTo>
                    <a:pt x="26" y="12"/>
                  </a:lnTo>
                  <a:lnTo>
                    <a:pt x="24" y="13"/>
                  </a:lnTo>
                  <a:lnTo>
                    <a:pt x="21" y="15"/>
                  </a:lnTo>
                  <a:lnTo>
                    <a:pt x="17" y="17"/>
                  </a:lnTo>
                  <a:lnTo>
                    <a:pt x="16" y="19"/>
                  </a:lnTo>
                  <a:lnTo>
                    <a:pt x="12" y="20"/>
                  </a:lnTo>
                  <a:lnTo>
                    <a:pt x="9" y="27"/>
                  </a:lnTo>
                  <a:lnTo>
                    <a:pt x="14" y="29"/>
                  </a:lnTo>
                  <a:lnTo>
                    <a:pt x="19" y="22"/>
                  </a:lnTo>
                  <a:lnTo>
                    <a:pt x="23" y="22"/>
                  </a:lnTo>
                  <a:lnTo>
                    <a:pt x="24" y="19"/>
                  </a:lnTo>
                  <a:lnTo>
                    <a:pt x="26" y="17"/>
                  </a:lnTo>
                  <a:lnTo>
                    <a:pt x="29" y="17"/>
                  </a:lnTo>
                  <a:lnTo>
                    <a:pt x="31" y="15"/>
                  </a:lnTo>
                  <a:lnTo>
                    <a:pt x="33" y="13"/>
                  </a:lnTo>
                  <a:lnTo>
                    <a:pt x="38" y="13"/>
                  </a:lnTo>
                  <a:lnTo>
                    <a:pt x="40" y="12"/>
                  </a:lnTo>
                  <a:lnTo>
                    <a:pt x="41" y="10"/>
                  </a:lnTo>
                  <a:lnTo>
                    <a:pt x="45" y="8"/>
                  </a:lnTo>
                  <a:lnTo>
                    <a:pt x="52" y="7"/>
                  </a:lnTo>
                  <a:lnTo>
                    <a:pt x="58" y="7"/>
                  </a:lnTo>
                  <a:lnTo>
                    <a:pt x="63" y="5"/>
                  </a:lnTo>
                  <a:lnTo>
                    <a:pt x="69" y="5"/>
                  </a:lnTo>
                  <a:lnTo>
                    <a:pt x="70" y="5"/>
                  </a:lnTo>
                  <a:lnTo>
                    <a:pt x="75" y="5"/>
                  </a:lnTo>
                  <a:lnTo>
                    <a:pt x="79" y="3"/>
                  </a:lnTo>
                  <a:lnTo>
                    <a:pt x="84" y="5"/>
                  </a:lnTo>
                  <a:lnTo>
                    <a:pt x="92" y="5"/>
                  </a:lnTo>
                  <a:lnTo>
                    <a:pt x="96" y="5"/>
                  </a:lnTo>
                  <a:lnTo>
                    <a:pt x="99" y="5"/>
                  </a:lnTo>
                  <a:lnTo>
                    <a:pt x="101" y="7"/>
                  </a:lnTo>
                  <a:lnTo>
                    <a:pt x="113" y="10"/>
                  </a:lnTo>
                  <a:lnTo>
                    <a:pt x="116" y="10"/>
                  </a:lnTo>
                  <a:lnTo>
                    <a:pt x="120" y="12"/>
                  </a:lnTo>
                  <a:lnTo>
                    <a:pt x="121" y="13"/>
                  </a:lnTo>
                  <a:lnTo>
                    <a:pt x="125" y="13"/>
                  </a:lnTo>
                  <a:lnTo>
                    <a:pt x="127" y="15"/>
                  </a:lnTo>
                  <a:lnTo>
                    <a:pt x="132" y="19"/>
                  </a:lnTo>
                  <a:lnTo>
                    <a:pt x="133" y="20"/>
                  </a:lnTo>
                  <a:lnTo>
                    <a:pt x="135" y="22"/>
                  </a:lnTo>
                  <a:lnTo>
                    <a:pt x="137" y="22"/>
                  </a:lnTo>
                  <a:lnTo>
                    <a:pt x="138" y="25"/>
                  </a:lnTo>
                  <a:lnTo>
                    <a:pt x="140" y="27"/>
                  </a:lnTo>
                  <a:lnTo>
                    <a:pt x="144" y="32"/>
                  </a:lnTo>
                  <a:lnTo>
                    <a:pt x="144" y="34"/>
                  </a:lnTo>
                  <a:lnTo>
                    <a:pt x="145" y="36"/>
                  </a:lnTo>
                  <a:lnTo>
                    <a:pt x="147" y="39"/>
                  </a:lnTo>
                  <a:lnTo>
                    <a:pt x="147" y="46"/>
                  </a:lnTo>
                  <a:lnTo>
                    <a:pt x="147" y="48"/>
                  </a:lnTo>
                  <a:lnTo>
                    <a:pt x="145" y="49"/>
                  </a:lnTo>
                  <a:lnTo>
                    <a:pt x="145" y="51"/>
                  </a:lnTo>
                  <a:lnTo>
                    <a:pt x="145" y="53"/>
                  </a:lnTo>
                  <a:lnTo>
                    <a:pt x="144" y="54"/>
                  </a:lnTo>
                  <a:lnTo>
                    <a:pt x="142" y="59"/>
                  </a:lnTo>
                  <a:lnTo>
                    <a:pt x="140" y="61"/>
                  </a:lnTo>
                  <a:lnTo>
                    <a:pt x="138" y="63"/>
                  </a:lnTo>
                  <a:lnTo>
                    <a:pt x="135" y="66"/>
                  </a:lnTo>
                  <a:lnTo>
                    <a:pt x="133" y="68"/>
                  </a:lnTo>
                  <a:lnTo>
                    <a:pt x="130" y="70"/>
                  </a:lnTo>
                  <a:lnTo>
                    <a:pt x="128" y="71"/>
                  </a:lnTo>
                  <a:lnTo>
                    <a:pt x="125" y="75"/>
                  </a:lnTo>
                  <a:lnTo>
                    <a:pt x="120" y="77"/>
                  </a:lnTo>
                  <a:lnTo>
                    <a:pt x="118" y="77"/>
                  </a:lnTo>
                  <a:lnTo>
                    <a:pt x="115" y="78"/>
                  </a:lnTo>
                  <a:lnTo>
                    <a:pt x="113" y="78"/>
                  </a:lnTo>
                  <a:lnTo>
                    <a:pt x="108" y="80"/>
                  </a:lnTo>
                  <a:lnTo>
                    <a:pt x="106" y="82"/>
                  </a:lnTo>
                  <a:lnTo>
                    <a:pt x="104" y="82"/>
                  </a:lnTo>
                  <a:lnTo>
                    <a:pt x="94" y="83"/>
                  </a:lnTo>
                  <a:lnTo>
                    <a:pt x="89" y="85"/>
                  </a:lnTo>
                  <a:lnTo>
                    <a:pt x="87" y="85"/>
                  </a:lnTo>
                  <a:lnTo>
                    <a:pt x="82" y="85"/>
                  </a:lnTo>
                  <a:lnTo>
                    <a:pt x="79" y="85"/>
                  </a:lnTo>
                  <a:lnTo>
                    <a:pt x="75" y="85"/>
                  </a:lnTo>
                  <a:lnTo>
                    <a:pt x="69" y="85"/>
                  </a:lnTo>
                  <a:lnTo>
                    <a:pt x="67" y="85"/>
                  </a:lnTo>
                  <a:lnTo>
                    <a:pt x="60" y="85"/>
                  </a:lnTo>
                  <a:lnTo>
                    <a:pt x="57" y="83"/>
                  </a:lnTo>
                  <a:lnTo>
                    <a:pt x="50" y="83"/>
                  </a:lnTo>
                  <a:lnTo>
                    <a:pt x="46" y="82"/>
                  </a:lnTo>
                  <a:lnTo>
                    <a:pt x="48" y="83"/>
                  </a:lnTo>
                  <a:lnTo>
                    <a:pt x="41" y="80"/>
                  </a:lnTo>
                  <a:lnTo>
                    <a:pt x="38" y="78"/>
                  </a:lnTo>
                  <a:lnTo>
                    <a:pt x="34" y="78"/>
                  </a:lnTo>
                  <a:lnTo>
                    <a:pt x="29" y="77"/>
                  </a:lnTo>
                  <a:lnTo>
                    <a:pt x="28" y="75"/>
                  </a:lnTo>
                  <a:lnTo>
                    <a:pt x="26" y="73"/>
                  </a:lnTo>
                  <a:lnTo>
                    <a:pt x="21" y="70"/>
                  </a:lnTo>
                  <a:lnTo>
                    <a:pt x="19" y="68"/>
                  </a:lnTo>
                  <a:lnTo>
                    <a:pt x="17" y="66"/>
                  </a:lnTo>
                  <a:lnTo>
                    <a:pt x="16" y="65"/>
                  </a:lnTo>
                  <a:lnTo>
                    <a:pt x="12" y="61"/>
                  </a:lnTo>
                  <a:lnTo>
                    <a:pt x="11" y="58"/>
                  </a:lnTo>
                  <a:lnTo>
                    <a:pt x="9" y="53"/>
                  </a:lnTo>
                  <a:lnTo>
                    <a:pt x="9" y="51"/>
                  </a:lnTo>
                  <a:lnTo>
                    <a:pt x="9" y="49"/>
                  </a:lnTo>
                  <a:lnTo>
                    <a:pt x="9" y="48"/>
                  </a:lnTo>
                  <a:lnTo>
                    <a:pt x="9" y="46"/>
                  </a:lnTo>
                  <a:lnTo>
                    <a:pt x="9" y="44"/>
                  </a:lnTo>
                  <a:lnTo>
                    <a:pt x="9" y="41"/>
                  </a:lnTo>
                  <a:lnTo>
                    <a:pt x="9" y="39"/>
                  </a:lnTo>
                  <a:lnTo>
                    <a:pt x="9" y="37"/>
                  </a:lnTo>
                  <a:lnTo>
                    <a:pt x="9" y="36"/>
                  </a:lnTo>
                  <a:lnTo>
                    <a:pt x="11" y="34"/>
                  </a:lnTo>
                  <a:lnTo>
                    <a:pt x="14" y="29"/>
                  </a:lnTo>
                  <a:lnTo>
                    <a:pt x="9" y="27"/>
                  </a:lnTo>
                  <a:close/>
                </a:path>
              </a:pathLst>
            </a:custGeom>
            <a:solidFill>
              <a:srgbClr val="808080"/>
            </a:solidFill>
            <a:ln w="9525">
              <a:noFill/>
              <a:round/>
              <a:headEnd/>
              <a:tailEnd/>
            </a:ln>
          </p:spPr>
          <p:txBody>
            <a:bodyPr/>
            <a:lstStyle/>
            <a:p>
              <a:endParaRPr lang="en-US"/>
            </a:p>
          </p:txBody>
        </p:sp>
        <p:sp>
          <p:nvSpPr>
            <p:cNvPr id="751" name="Freeform 2922"/>
            <p:cNvSpPr>
              <a:spLocks/>
            </p:cNvSpPr>
            <p:nvPr/>
          </p:nvSpPr>
          <p:spPr bwMode="auto">
            <a:xfrm>
              <a:off x="2084" y="2891"/>
              <a:ext cx="60" cy="58"/>
            </a:xfrm>
            <a:custGeom>
              <a:avLst/>
              <a:gdLst>
                <a:gd name="T0" fmla="*/ 40 w 60"/>
                <a:gd name="T1" fmla="*/ 2 h 58"/>
                <a:gd name="T2" fmla="*/ 36 w 60"/>
                <a:gd name="T3" fmla="*/ 2 h 58"/>
                <a:gd name="T4" fmla="*/ 33 w 60"/>
                <a:gd name="T5" fmla="*/ 0 h 58"/>
                <a:gd name="T6" fmla="*/ 29 w 60"/>
                <a:gd name="T7" fmla="*/ 0 h 58"/>
                <a:gd name="T8" fmla="*/ 26 w 60"/>
                <a:gd name="T9" fmla="*/ 0 h 58"/>
                <a:gd name="T10" fmla="*/ 22 w 60"/>
                <a:gd name="T11" fmla="*/ 0 h 58"/>
                <a:gd name="T12" fmla="*/ 16 w 60"/>
                <a:gd name="T13" fmla="*/ 5 h 58"/>
                <a:gd name="T14" fmla="*/ 12 w 60"/>
                <a:gd name="T15" fmla="*/ 7 h 58"/>
                <a:gd name="T16" fmla="*/ 9 w 60"/>
                <a:gd name="T17" fmla="*/ 9 h 58"/>
                <a:gd name="T18" fmla="*/ 7 w 60"/>
                <a:gd name="T19" fmla="*/ 10 h 58"/>
                <a:gd name="T20" fmla="*/ 4 w 60"/>
                <a:gd name="T21" fmla="*/ 16 h 58"/>
                <a:gd name="T22" fmla="*/ 0 w 60"/>
                <a:gd name="T23" fmla="*/ 21 h 58"/>
                <a:gd name="T24" fmla="*/ 0 w 60"/>
                <a:gd name="T25" fmla="*/ 24 h 58"/>
                <a:gd name="T26" fmla="*/ 0 w 60"/>
                <a:gd name="T27" fmla="*/ 27 h 58"/>
                <a:gd name="T28" fmla="*/ 0 w 60"/>
                <a:gd name="T29" fmla="*/ 31 h 58"/>
                <a:gd name="T30" fmla="*/ 0 w 60"/>
                <a:gd name="T31" fmla="*/ 34 h 58"/>
                <a:gd name="T32" fmla="*/ 0 w 60"/>
                <a:gd name="T33" fmla="*/ 38 h 58"/>
                <a:gd name="T34" fmla="*/ 4 w 60"/>
                <a:gd name="T35" fmla="*/ 43 h 58"/>
                <a:gd name="T36" fmla="*/ 4 w 60"/>
                <a:gd name="T37" fmla="*/ 46 h 58"/>
                <a:gd name="T38" fmla="*/ 5 w 60"/>
                <a:gd name="T39" fmla="*/ 48 h 58"/>
                <a:gd name="T40" fmla="*/ 9 w 60"/>
                <a:gd name="T41" fmla="*/ 50 h 58"/>
                <a:gd name="T42" fmla="*/ 11 w 60"/>
                <a:gd name="T43" fmla="*/ 53 h 58"/>
                <a:gd name="T44" fmla="*/ 14 w 60"/>
                <a:gd name="T45" fmla="*/ 55 h 58"/>
                <a:gd name="T46" fmla="*/ 19 w 60"/>
                <a:gd name="T47" fmla="*/ 56 h 58"/>
                <a:gd name="T48" fmla="*/ 21 w 60"/>
                <a:gd name="T49" fmla="*/ 58 h 58"/>
                <a:gd name="T50" fmla="*/ 24 w 60"/>
                <a:gd name="T51" fmla="*/ 58 h 58"/>
                <a:gd name="T52" fmla="*/ 28 w 60"/>
                <a:gd name="T53" fmla="*/ 58 h 58"/>
                <a:gd name="T54" fmla="*/ 31 w 60"/>
                <a:gd name="T55" fmla="*/ 58 h 58"/>
                <a:gd name="T56" fmla="*/ 34 w 60"/>
                <a:gd name="T57" fmla="*/ 58 h 58"/>
                <a:gd name="T58" fmla="*/ 45 w 60"/>
                <a:gd name="T59" fmla="*/ 53 h 58"/>
                <a:gd name="T60" fmla="*/ 46 w 60"/>
                <a:gd name="T61" fmla="*/ 51 h 58"/>
                <a:gd name="T62" fmla="*/ 50 w 60"/>
                <a:gd name="T63" fmla="*/ 50 h 58"/>
                <a:gd name="T64" fmla="*/ 51 w 60"/>
                <a:gd name="T65" fmla="*/ 48 h 58"/>
                <a:gd name="T66" fmla="*/ 53 w 60"/>
                <a:gd name="T67" fmla="*/ 46 h 58"/>
                <a:gd name="T68" fmla="*/ 55 w 60"/>
                <a:gd name="T69" fmla="*/ 43 h 58"/>
                <a:gd name="T70" fmla="*/ 57 w 60"/>
                <a:gd name="T71" fmla="*/ 38 h 58"/>
                <a:gd name="T72" fmla="*/ 58 w 60"/>
                <a:gd name="T73" fmla="*/ 34 h 58"/>
                <a:gd name="T74" fmla="*/ 58 w 60"/>
                <a:gd name="T75" fmla="*/ 31 h 58"/>
                <a:gd name="T76" fmla="*/ 60 w 60"/>
                <a:gd name="T77" fmla="*/ 29 h 58"/>
                <a:gd name="T78" fmla="*/ 58 w 60"/>
                <a:gd name="T79" fmla="*/ 26 h 58"/>
                <a:gd name="T80" fmla="*/ 58 w 60"/>
                <a:gd name="T81" fmla="*/ 22 h 58"/>
                <a:gd name="T82" fmla="*/ 55 w 60"/>
                <a:gd name="T83" fmla="*/ 14 h 58"/>
                <a:gd name="T84" fmla="*/ 53 w 60"/>
                <a:gd name="T85" fmla="*/ 12 h 58"/>
                <a:gd name="T86" fmla="*/ 51 w 60"/>
                <a:gd name="T87" fmla="*/ 10 h 58"/>
                <a:gd name="T88" fmla="*/ 50 w 60"/>
                <a:gd name="T89" fmla="*/ 9 h 58"/>
                <a:gd name="T90" fmla="*/ 48 w 60"/>
                <a:gd name="T91" fmla="*/ 7 h 58"/>
                <a:gd name="T92" fmla="*/ 46 w 60"/>
                <a:gd name="T93" fmla="*/ 5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58"/>
                <a:gd name="T143" fmla="*/ 60 w 60"/>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58">
                  <a:moveTo>
                    <a:pt x="41" y="4"/>
                  </a:moveTo>
                  <a:lnTo>
                    <a:pt x="40" y="2"/>
                  </a:lnTo>
                  <a:lnTo>
                    <a:pt x="36" y="0"/>
                  </a:lnTo>
                  <a:lnTo>
                    <a:pt x="36" y="2"/>
                  </a:lnTo>
                  <a:lnTo>
                    <a:pt x="34" y="0"/>
                  </a:lnTo>
                  <a:lnTo>
                    <a:pt x="33" y="0"/>
                  </a:lnTo>
                  <a:lnTo>
                    <a:pt x="31" y="0"/>
                  </a:lnTo>
                  <a:lnTo>
                    <a:pt x="29" y="0"/>
                  </a:lnTo>
                  <a:lnTo>
                    <a:pt x="28" y="0"/>
                  </a:lnTo>
                  <a:lnTo>
                    <a:pt x="26" y="0"/>
                  </a:lnTo>
                  <a:lnTo>
                    <a:pt x="24" y="2"/>
                  </a:lnTo>
                  <a:lnTo>
                    <a:pt x="22" y="0"/>
                  </a:lnTo>
                  <a:lnTo>
                    <a:pt x="16" y="4"/>
                  </a:lnTo>
                  <a:lnTo>
                    <a:pt x="16" y="5"/>
                  </a:lnTo>
                  <a:lnTo>
                    <a:pt x="14" y="5"/>
                  </a:lnTo>
                  <a:lnTo>
                    <a:pt x="12" y="7"/>
                  </a:lnTo>
                  <a:lnTo>
                    <a:pt x="11" y="7"/>
                  </a:lnTo>
                  <a:lnTo>
                    <a:pt x="9" y="9"/>
                  </a:lnTo>
                  <a:lnTo>
                    <a:pt x="9" y="10"/>
                  </a:lnTo>
                  <a:lnTo>
                    <a:pt x="7" y="10"/>
                  </a:lnTo>
                  <a:lnTo>
                    <a:pt x="5" y="12"/>
                  </a:lnTo>
                  <a:lnTo>
                    <a:pt x="4" y="16"/>
                  </a:lnTo>
                  <a:lnTo>
                    <a:pt x="4" y="17"/>
                  </a:lnTo>
                  <a:lnTo>
                    <a:pt x="0" y="21"/>
                  </a:lnTo>
                  <a:lnTo>
                    <a:pt x="2" y="22"/>
                  </a:lnTo>
                  <a:lnTo>
                    <a:pt x="0" y="24"/>
                  </a:lnTo>
                  <a:lnTo>
                    <a:pt x="0" y="26"/>
                  </a:lnTo>
                  <a:lnTo>
                    <a:pt x="0" y="27"/>
                  </a:lnTo>
                  <a:lnTo>
                    <a:pt x="0" y="29"/>
                  </a:lnTo>
                  <a:lnTo>
                    <a:pt x="0" y="31"/>
                  </a:lnTo>
                  <a:lnTo>
                    <a:pt x="0" y="33"/>
                  </a:lnTo>
                  <a:lnTo>
                    <a:pt x="0" y="34"/>
                  </a:lnTo>
                  <a:lnTo>
                    <a:pt x="0" y="36"/>
                  </a:lnTo>
                  <a:lnTo>
                    <a:pt x="0" y="38"/>
                  </a:lnTo>
                  <a:lnTo>
                    <a:pt x="2" y="43"/>
                  </a:lnTo>
                  <a:lnTo>
                    <a:pt x="4" y="43"/>
                  </a:lnTo>
                  <a:lnTo>
                    <a:pt x="4" y="45"/>
                  </a:lnTo>
                  <a:lnTo>
                    <a:pt x="4" y="46"/>
                  </a:lnTo>
                  <a:lnTo>
                    <a:pt x="4" y="48"/>
                  </a:lnTo>
                  <a:lnTo>
                    <a:pt x="5" y="48"/>
                  </a:lnTo>
                  <a:lnTo>
                    <a:pt x="7" y="50"/>
                  </a:lnTo>
                  <a:lnTo>
                    <a:pt x="9" y="50"/>
                  </a:lnTo>
                  <a:lnTo>
                    <a:pt x="9" y="51"/>
                  </a:lnTo>
                  <a:lnTo>
                    <a:pt x="11" y="53"/>
                  </a:lnTo>
                  <a:lnTo>
                    <a:pt x="14" y="53"/>
                  </a:lnTo>
                  <a:lnTo>
                    <a:pt x="14" y="55"/>
                  </a:lnTo>
                  <a:lnTo>
                    <a:pt x="16" y="55"/>
                  </a:lnTo>
                  <a:lnTo>
                    <a:pt x="19" y="56"/>
                  </a:lnTo>
                  <a:lnTo>
                    <a:pt x="21" y="56"/>
                  </a:lnTo>
                  <a:lnTo>
                    <a:pt x="21" y="58"/>
                  </a:lnTo>
                  <a:lnTo>
                    <a:pt x="22" y="58"/>
                  </a:lnTo>
                  <a:lnTo>
                    <a:pt x="24" y="58"/>
                  </a:lnTo>
                  <a:lnTo>
                    <a:pt x="26" y="58"/>
                  </a:lnTo>
                  <a:lnTo>
                    <a:pt x="28" y="58"/>
                  </a:lnTo>
                  <a:lnTo>
                    <a:pt x="29" y="58"/>
                  </a:lnTo>
                  <a:lnTo>
                    <a:pt x="31" y="58"/>
                  </a:lnTo>
                  <a:lnTo>
                    <a:pt x="33" y="58"/>
                  </a:lnTo>
                  <a:lnTo>
                    <a:pt x="34" y="58"/>
                  </a:lnTo>
                  <a:lnTo>
                    <a:pt x="41" y="55"/>
                  </a:lnTo>
                  <a:lnTo>
                    <a:pt x="45" y="53"/>
                  </a:lnTo>
                  <a:lnTo>
                    <a:pt x="46" y="53"/>
                  </a:lnTo>
                  <a:lnTo>
                    <a:pt x="46" y="51"/>
                  </a:lnTo>
                  <a:lnTo>
                    <a:pt x="48" y="51"/>
                  </a:lnTo>
                  <a:lnTo>
                    <a:pt x="50" y="50"/>
                  </a:lnTo>
                  <a:lnTo>
                    <a:pt x="50" y="48"/>
                  </a:lnTo>
                  <a:lnTo>
                    <a:pt x="51" y="48"/>
                  </a:lnTo>
                  <a:lnTo>
                    <a:pt x="51" y="46"/>
                  </a:lnTo>
                  <a:lnTo>
                    <a:pt x="53" y="46"/>
                  </a:lnTo>
                  <a:lnTo>
                    <a:pt x="55" y="45"/>
                  </a:lnTo>
                  <a:lnTo>
                    <a:pt x="55" y="43"/>
                  </a:lnTo>
                  <a:lnTo>
                    <a:pt x="55" y="41"/>
                  </a:lnTo>
                  <a:lnTo>
                    <a:pt x="57" y="38"/>
                  </a:lnTo>
                  <a:lnTo>
                    <a:pt x="58" y="36"/>
                  </a:lnTo>
                  <a:lnTo>
                    <a:pt x="58" y="34"/>
                  </a:lnTo>
                  <a:lnTo>
                    <a:pt x="58" y="33"/>
                  </a:lnTo>
                  <a:lnTo>
                    <a:pt x="58" y="31"/>
                  </a:lnTo>
                  <a:lnTo>
                    <a:pt x="58" y="29"/>
                  </a:lnTo>
                  <a:lnTo>
                    <a:pt x="60" y="29"/>
                  </a:lnTo>
                  <a:lnTo>
                    <a:pt x="58" y="27"/>
                  </a:lnTo>
                  <a:lnTo>
                    <a:pt x="58" y="26"/>
                  </a:lnTo>
                  <a:lnTo>
                    <a:pt x="58" y="24"/>
                  </a:lnTo>
                  <a:lnTo>
                    <a:pt x="58" y="22"/>
                  </a:lnTo>
                  <a:lnTo>
                    <a:pt x="55" y="16"/>
                  </a:lnTo>
                  <a:lnTo>
                    <a:pt x="55" y="14"/>
                  </a:lnTo>
                  <a:lnTo>
                    <a:pt x="55" y="12"/>
                  </a:lnTo>
                  <a:lnTo>
                    <a:pt x="53" y="12"/>
                  </a:lnTo>
                  <a:lnTo>
                    <a:pt x="53" y="10"/>
                  </a:lnTo>
                  <a:lnTo>
                    <a:pt x="51" y="10"/>
                  </a:lnTo>
                  <a:lnTo>
                    <a:pt x="50" y="10"/>
                  </a:lnTo>
                  <a:lnTo>
                    <a:pt x="50" y="9"/>
                  </a:lnTo>
                  <a:lnTo>
                    <a:pt x="50" y="7"/>
                  </a:lnTo>
                  <a:lnTo>
                    <a:pt x="48" y="7"/>
                  </a:lnTo>
                  <a:lnTo>
                    <a:pt x="46" y="7"/>
                  </a:lnTo>
                  <a:lnTo>
                    <a:pt x="46" y="5"/>
                  </a:lnTo>
                  <a:lnTo>
                    <a:pt x="41" y="4"/>
                  </a:lnTo>
                  <a:close/>
                </a:path>
              </a:pathLst>
            </a:custGeom>
            <a:solidFill>
              <a:srgbClr val="808080"/>
            </a:solidFill>
            <a:ln w="9525">
              <a:noFill/>
              <a:round/>
              <a:headEnd/>
              <a:tailEnd/>
            </a:ln>
          </p:spPr>
          <p:txBody>
            <a:bodyPr/>
            <a:lstStyle/>
            <a:p>
              <a:endParaRPr lang="en-US"/>
            </a:p>
          </p:txBody>
        </p:sp>
        <p:sp>
          <p:nvSpPr>
            <p:cNvPr id="752" name="Freeform 2923"/>
            <p:cNvSpPr>
              <a:spLocks/>
            </p:cNvSpPr>
            <p:nvPr/>
          </p:nvSpPr>
          <p:spPr bwMode="auto">
            <a:xfrm>
              <a:off x="2083" y="2891"/>
              <a:ext cx="61" cy="60"/>
            </a:xfrm>
            <a:custGeom>
              <a:avLst/>
              <a:gdLst>
                <a:gd name="T0" fmla="*/ 0 w 61"/>
                <a:gd name="T1" fmla="*/ 24 h 60"/>
                <a:gd name="T2" fmla="*/ 0 w 61"/>
                <a:gd name="T3" fmla="*/ 31 h 60"/>
                <a:gd name="T4" fmla="*/ 0 w 61"/>
                <a:gd name="T5" fmla="*/ 36 h 60"/>
                <a:gd name="T6" fmla="*/ 3 w 61"/>
                <a:gd name="T7" fmla="*/ 43 h 60"/>
                <a:gd name="T8" fmla="*/ 5 w 61"/>
                <a:gd name="T9" fmla="*/ 48 h 60"/>
                <a:gd name="T10" fmla="*/ 12 w 61"/>
                <a:gd name="T11" fmla="*/ 53 h 60"/>
                <a:gd name="T12" fmla="*/ 17 w 61"/>
                <a:gd name="T13" fmla="*/ 56 h 60"/>
                <a:gd name="T14" fmla="*/ 22 w 61"/>
                <a:gd name="T15" fmla="*/ 58 h 60"/>
                <a:gd name="T16" fmla="*/ 30 w 61"/>
                <a:gd name="T17" fmla="*/ 60 h 60"/>
                <a:gd name="T18" fmla="*/ 35 w 61"/>
                <a:gd name="T19" fmla="*/ 58 h 60"/>
                <a:gd name="T20" fmla="*/ 42 w 61"/>
                <a:gd name="T21" fmla="*/ 56 h 60"/>
                <a:gd name="T22" fmla="*/ 49 w 61"/>
                <a:gd name="T23" fmla="*/ 51 h 60"/>
                <a:gd name="T24" fmla="*/ 52 w 61"/>
                <a:gd name="T25" fmla="*/ 50 h 60"/>
                <a:gd name="T26" fmla="*/ 56 w 61"/>
                <a:gd name="T27" fmla="*/ 43 h 60"/>
                <a:gd name="T28" fmla="*/ 59 w 61"/>
                <a:gd name="T29" fmla="*/ 39 h 60"/>
                <a:gd name="T30" fmla="*/ 59 w 61"/>
                <a:gd name="T31" fmla="*/ 34 h 60"/>
                <a:gd name="T32" fmla="*/ 61 w 61"/>
                <a:gd name="T33" fmla="*/ 26 h 60"/>
                <a:gd name="T34" fmla="*/ 56 w 61"/>
                <a:gd name="T35" fmla="*/ 14 h 60"/>
                <a:gd name="T36" fmla="*/ 54 w 61"/>
                <a:gd name="T37" fmla="*/ 10 h 60"/>
                <a:gd name="T38" fmla="*/ 49 w 61"/>
                <a:gd name="T39" fmla="*/ 5 h 60"/>
                <a:gd name="T40" fmla="*/ 41 w 61"/>
                <a:gd name="T41" fmla="*/ 2 h 60"/>
                <a:gd name="T42" fmla="*/ 35 w 61"/>
                <a:gd name="T43" fmla="*/ 0 h 60"/>
                <a:gd name="T44" fmla="*/ 29 w 61"/>
                <a:gd name="T45" fmla="*/ 0 h 60"/>
                <a:gd name="T46" fmla="*/ 22 w 61"/>
                <a:gd name="T47" fmla="*/ 2 h 60"/>
                <a:gd name="T48" fmla="*/ 13 w 61"/>
                <a:gd name="T49" fmla="*/ 4 h 60"/>
                <a:gd name="T50" fmla="*/ 10 w 61"/>
                <a:gd name="T51" fmla="*/ 7 h 60"/>
                <a:gd name="T52" fmla="*/ 6 w 61"/>
                <a:gd name="T53" fmla="*/ 10 h 60"/>
                <a:gd name="T54" fmla="*/ 3 w 61"/>
                <a:gd name="T55" fmla="*/ 17 h 60"/>
                <a:gd name="T56" fmla="*/ 8 w 61"/>
                <a:gd name="T57" fmla="*/ 14 h 60"/>
                <a:gd name="T58" fmla="*/ 12 w 61"/>
                <a:gd name="T59" fmla="*/ 10 h 60"/>
                <a:gd name="T60" fmla="*/ 17 w 61"/>
                <a:gd name="T61" fmla="*/ 7 h 60"/>
                <a:gd name="T62" fmla="*/ 25 w 61"/>
                <a:gd name="T63" fmla="*/ 4 h 60"/>
                <a:gd name="T64" fmla="*/ 30 w 61"/>
                <a:gd name="T65" fmla="*/ 2 h 60"/>
                <a:gd name="T66" fmla="*/ 37 w 61"/>
                <a:gd name="T67" fmla="*/ 4 h 60"/>
                <a:gd name="T68" fmla="*/ 46 w 61"/>
                <a:gd name="T69" fmla="*/ 7 h 60"/>
                <a:gd name="T70" fmla="*/ 49 w 61"/>
                <a:gd name="T71" fmla="*/ 9 h 60"/>
                <a:gd name="T72" fmla="*/ 52 w 61"/>
                <a:gd name="T73" fmla="*/ 12 h 60"/>
                <a:gd name="T74" fmla="*/ 54 w 61"/>
                <a:gd name="T75" fmla="*/ 17 h 60"/>
                <a:gd name="T76" fmla="*/ 58 w 61"/>
                <a:gd name="T77" fmla="*/ 24 h 60"/>
                <a:gd name="T78" fmla="*/ 58 w 61"/>
                <a:gd name="T79" fmla="*/ 33 h 60"/>
                <a:gd name="T80" fmla="*/ 54 w 61"/>
                <a:gd name="T81" fmla="*/ 39 h 60"/>
                <a:gd name="T82" fmla="*/ 51 w 61"/>
                <a:gd name="T83" fmla="*/ 46 h 60"/>
                <a:gd name="T84" fmla="*/ 49 w 61"/>
                <a:gd name="T85" fmla="*/ 50 h 60"/>
                <a:gd name="T86" fmla="*/ 44 w 61"/>
                <a:gd name="T87" fmla="*/ 51 h 60"/>
                <a:gd name="T88" fmla="*/ 37 w 61"/>
                <a:gd name="T89" fmla="*/ 55 h 60"/>
                <a:gd name="T90" fmla="*/ 32 w 61"/>
                <a:gd name="T91" fmla="*/ 56 h 60"/>
                <a:gd name="T92" fmla="*/ 25 w 61"/>
                <a:gd name="T93" fmla="*/ 56 h 60"/>
                <a:gd name="T94" fmla="*/ 18 w 61"/>
                <a:gd name="T95" fmla="*/ 55 h 60"/>
                <a:gd name="T96" fmla="*/ 15 w 61"/>
                <a:gd name="T97" fmla="*/ 53 h 60"/>
                <a:gd name="T98" fmla="*/ 8 w 61"/>
                <a:gd name="T99" fmla="*/ 48 h 60"/>
                <a:gd name="T100" fmla="*/ 5 w 61"/>
                <a:gd name="T101" fmla="*/ 43 h 60"/>
                <a:gd name="T102" fmla="*/ 3 w 61"/>
                <a:gd name="T103" fmla="*/ 38 h 60"/>
                <a:gd name="T104" fmla="*/ 3 w 61"/>
                <a:gd name="T105" fmla="*/ 33 h 60"/>
                <a:gd name="T106" fmla="*/ 3 w 61"/>
                <a:gd name="T107" fmla="*/ 29 h 60"/>
                <a:gd name="T108" fmla="*/ 3 w 61"/>
                <a:gd name="T109" fmla="*/ 24 h 60"/>
                <a:gd name="T110" fmla="*/ 3 w 61"/>
                <a:gd name="T111" fmla="*/ 17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1"/>
                <a:gd name="T169" fmla="*/ 0 h 60"/>
                <a:gd name="T170" fmla="*/ 61 w 61"/>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1" h="60">
                  <a:moveTo>
                    <a:pt x="3" y="17"/>
                  </a:moveTo>
                  <a:lnTo>
                    <a:pt x="0" y="22"/>
                  </a:lnTo>
                  <a:lnTo>
                    <a:pt x="0" y="24"/>
                  </a:lnTo>
                  <a:lnTo>
                    <a:pt x="0" y="26"/>
                  </a:lnTo>
                  <a:lnTo>
                    <a:pt x="0" y="27"/>
                  </a:lnTo>
                  <a:lnTo>
                    <a:pt x="0" y="31"/>
                  </a:lnTo>
                  <a:lnTo>
                    <a:pt x="0" y="33"/>
                  </a:lnTo>
                  <a:lnTo>
                    <a:pt x="0" y="34"/>
                  </a:lnTo>
                  <a:lnTo>
                    <a:pt x="0" y="36"/>
                  </a:lnTo>
                  <a:lnTo>
                    <a:pt x="0" y="38"/>
                  </a:lnTo>
                  <a:lnTo>
                    <a:pt x="1" y="43"/>
                  </a:lnTo>
                  <a:lnTo>
                    <a:pt x="3" y="43"/>
                  </a:lnTo>
                  <a:lnTo>
                    <a:pt x="3" y="45"/>
                  </a:lnTo>
                  <a:lnTo>
                    <a:pt x="5" y="46"/>
                  </a:lnTo>
                  <a:lnTo>
                    <a:pt x="5" y="48"/>
                  </a:lnTo>
                  <a:lnTo>
                    <a:pt x="6" y="50"/>
                  </a:lnTo>
                  <a:lnTo>
                    <a:pt x="8" y="51"/>
                  </a:lnTo>
                  <a:lnTo>
                    <a:pt x="12" y="53"/>
                  </a:lnTo>
                  <a:lnTo>
                    <a:pt x="12" y="55"/>
                  </a:lnTo>
                  <a:lnTo>
                    <a:pt x="13" y="55"/>
                  </a:lnTo>
                  <a:lnTo>
                    <a:pt x="17" y="56"/>
                  </a:lnTo>
                  <a:lnTo>
                    <a:pt x="18" y="58"/>
                  </a:lnTo>
                  <a:lnTo>
                    <a:pt x="20" y="58"/>
                  </a:lnTo>
                  <a:lnTo>
                    <a:pt x="22" y="58"/>
                  </a:lnTo>
                  <a:lnTo>
                    <a:pt x="25" y="60"/>
                  </a:lnTo>
                  <a:lnTo>
                    <a:pt x="29" y="60"/>
                  </a:lnTo>
                  <a:lnTo>
                    <a:pt x="30" y="60"/>
                  </a:lnTo>
                  <a:lnTo>
                    <a:pt x="34" y="60"/>
                  </a:lnTo>
                  <a:lnTo>
                    <a:pt x="34" y="58"/>
                  </a:lnTo>
                  <a:lnTo>
                    <a:pt x="35" y="58"/>
                  </a:lnTo>
                  <a:lnTo>
                    <a:pt x="37" y="58"/>
                  </a:lnTo>
                  <a:lnTo>
                    <a:pt x="39" y="58"/>
                  </a:lnTo>
                  <a:lnTo>
                    <a:pt x="42" y="56"/>
                  </a:lnTo>
                  <a:lnTo>
                    <a:pt x="44" y="55"/>
                  </a:lnTo>
                  <a:lnTo>
                    <a:pt x="47" y="53"/>
                  </a:lnTo>
                  <a:lnTo>
                    <a:pt x="49" y="51"/>
                  </a:lnTo>
                  <a:lnTo>
                    <a:pt x="51" y="51"/>
                  </a:lnTo>
                  <a:lnTo>
                    <a:pt x="51" y="50"/>
                  </a:lnTo>
                  <a:lnTo>
                    <a:pt x="52" y="50"/>
                  </a:lnTo>
                  <a:lnTo>
                    <a:pt x="54" y="48"/>
                  </a:lnTo>
                  <a:lnTo>
                    <a:pt x="54" y="46"/>
                  </a:lnTo>
                  <a:lnTo>
                    <a:pt x="56" y="43"/>
                  </a:lnTo>
                  <a:lnTo>
                    <a:pt x="58" y="43"/>
                  </a:lnTo>
                  <a:lnTo>
                    <a:pt x="58" y="41"/>
                  </a:lnTo>
                  <a:lnTo>
                    <a:pt x="59" y="39"/>
                  </a:lnTo>
                  <a:lnTo>
                    <a:pt x="59" y="38"/>
                  </a:lnTo>
                  <a:lnTo>
                    <a:pt x="59" y="36"/>
                  </a:lnTo>
                  <a:lnTo>
                    <a:pt x="59" y="34"/>
                  </a:lnTo>
                  <a:lnTo>
                    <a:pt x="59" y="33"/>
                  </a:lnTo>
                  <a:lnTo>
                    <a:pt x="59" y="31"/>
                  </a:lnTo>
                  <a:lnTo>
                    <a:pt x="61" y="26"/>
                  </a:lnTo>
                  <a:lnTo>
                    <a:pt x="59" y="22"/>
                  </a:lnTo>
                  <a:lnTo>
                    <a:pt x="58" y="16"/>
                  </a:lnTo>
                  <a:lnTo>
                    <a:pt x="56" y="14"/>
                  </a:lnTo>
                  <a:lnTo>
                    <a:pt x="56" y="12"/>
                  </a:lnTo>
                  <a:lnTo>
                    <a:pt x="54" y="12"/>
                  </a:lnTo>
                  <a:lnTo>
                    <a:pt x="54" y="10"/>
                  </a:lnTo>
                  <a:lnTo>
                    <a:pt x="52" y="9"/>
                  </a:lnTo>
                  <a:lnTo>
                    <a:pt x="51" y="7"/>
                  </a:lnTo>
                  <a:lnTo>
                    <a:pt x="49" y="5"/>
                  </a:lnTo>
                  <a:lnTo>
                    <a:pt x="47" y="4"/>
                  </a:lnTo>
                  <a:lnTo>
                    <a:pt x="46" y="4"/>
                  </a:lnTo>
                  <a:lnTo>
                    <a:pt x="41" y="2"/>
                  </a:lnTo>
                  <a:lnTo>
                    <a:pt x="39" y="0"/>
                  </a:lnTo>
                  <a:lnTo>
                    <a:pt x="37" y="0"/>
                  </a:lnTo>
                  <a:lnTo>
                    <a:pt x="35" y="0"/>
                  </a:lnTo>
                  <a:lnTo>
                    <a:pt x="34" y="0"/>
                  </a:lnTo>
                  <a:lnTo>
                    <a:pt x="30" y="0"/>
                  </a:lnTo>
                  <a:lnTo>
                    <a:pt x="29" y="0"/>
                  </a:lnTo>
                  <a:lnTo>
                    <a:pt x="27" y="0"/>
                  </a:lnTo>
                  <a:lnTo>
                    <a:pt x="25" y="0"/>
                  </a:lnTo>
                  <a:lnTo>
                    <a:pt x="22" y="2"/>
                  </a:lnTo>
                  <a:lnTo>
                    <a:pt x="18" y="2"/>
                  </a:lnTo>
                  <a:lnTo>
                    <a:pt x="15" y="4"/>
                  </a:lnTo>
                  <a:lnTo>
                    <a:pt x="13" y="4"/>
                  </a:lnTo>
                  <a:lnTo>
                    <a:pt x="13" y="5"/>
                  </a:lnTo>
                  <a:lnTo>
                    <a:pt x="12" y="7"/>
                  </a:lnTo>
                  <a:lnTo>
                    <a:pt x="10" y="7"/>
                  </a:lnTo>
                  <a:lnTo>
                    <a:pt x="8" y="9"/>
                  </a:lnTo>
                  <a:lnTo>
                    <a:pt x="8" y="10"/>
                  </a:lnTo>
                  <a:lnTo>
                    <a:pt x="6" y="10"/>
                  </a:lnTo>
                  <a:lnTo>
                    <a:pt x="5" y="12"/>
                  </a:lnTo>
                  <a:lnTo>
                    <a:pt x="5" y="14"/>
                  </a:lnTo>
                  <a:lnTo>
                    <a:pt x="3" y="17"/>
                  </a:lnTo>
                  <a:lnTo>
                    <a:pt x="5" y="19"/>
                  </a:lnTo>
                  <a:lnTo>
                    <a:pt x="6" y="14"/>
                  </a:lnTo>
                  <a:lnTo>
                    <a:pt x="8" y="14"/>
                  </a:lnTo>
                  <a:lnTo>
                    <a:pt x="8" y="12"/>
                  </a:lnTo>
                  <a:lnTo>
                    <a:pt x="10" y="10"/>
                  </a:lnTo>
                  <a:lnTo>
                    <a:pt x="12" y="10"/>
                  </a:lnTo>
                  <a:lnTo>
                    <a:pt x="13" y="9"/>
                  </a:lnTo>
                  <a:lnTo>
                    <a:pt x="15" y="7"/>
                  </a:lnTo>
                  <a:lnTo>
                    <a:pt x="17" y="7"/>
                  </a:lnTo>
                  <a:lnTo>
                    <a:pt x="18" y="4"/>
                  </a:lnTo>
                  <a:lnTo>
                    <a:pt x="22" y="4"/>
                  </a:lnTo>
                  <a:lnTo>
                    <a:pt x="25" y="4"/>
                  </a:lnTo>
                  <a:lnTo>
                    <a:pt x="27" y="2"/>
                  </a:lnTo>
                  <a:lnTo>
                    <a:pt x="29" y="2"/>
                  </a:lnTo>
                  <a:lnTo>
                    <a:pt x="30" y="2"/>
                  </a:lnTo>
                  <a:lnTo>
                    <a:pt x="34" y="2"/>
                  </a:lnTo>
                  <a:lnTo>
                    <a:pt x="35" y="2"/>
                  </a:lnTo>
                  <a:lnTo>
                    <a:pt x="37" y="4"/>
                  </a:lnTo>
                  <a:lnTo>
                    <a:pt x="39" y="4"/>
                  </a:lnTo>
                  <a:lnTo>
                    <a:pt x="44" y="7"/>
                  </a:lnTo>
                  <a:lnTo>
                    <a:pt x="46" y="7"/>
                  </a:lnTo>
                  <a:lnTo>
                    <a:pt x="47" y="7"/>
                  </a:lnTo>
                  <a:lnTo>
                    <a:pt x="47" y="9"/>
                  </a:lnTo>
                  <a:lnTo>
                    <a:pt x="49" y="9"/>
                  </a:lnTo>
                  <a:lnTo>
                    <a:pt x="51" y="10"/>
                  </a:lnTo>
                  <a:lnTo>
                    <a:pt x="51" y="12"/>
                  </a:lnTo>
                  <a:lnTo>
                    <a:pt x="52" y="12"/>
                  </a:lnTo>
                  <a:lnTo>
                    <a:pt x="54" y="14"/>
                  </a:lnTo>
                  <a:lnTo>
                    <a:pt x="54" y="16"/>
                  </a:lnTo>
                  <a:lnTo>
                    <a:pt x="54" y="17"/>
                  </a:lnTo>
                  <a:lnTo>
                    <a:pt x="56" y="21"/>
                  </a:lnTo>
                  <a:lnTo>
                    <a:pt x="56" y="22"/>
                  </a:lnTo>
                  <a:lnTo>
                    <a:pt x="58" y="24"/>
                  </a:lnTo>
                  <a:lnTo>
                    <a:pt x="58" y="26"/>
                  </a:lnTo>
                  <a:lnTo>
                    <a:pt x="58" y="31"/>
                  </a:lnTo>
                  <a:lnTo>
                    <a:pt x="58" y="33"/>
                  </a:lnTo>
                  <a:lnTo>
                    <a:pt x="58" y="34"/>
                  </a:lnTo>
                  <a:lnTo>
                    <a:pt x="56" y="36"/>
                  </a:lnTo>
                  <a:lnTo>
                    <a:pt x="54" y="39"/>
                  </a:lnTo>
                  <a:lnTo>
                    <a:pt x="54" y="43"/>
                  </a:lnTo>
                  <a:lnTo>
                    <a:pt x="52" y="43"/>
                  </a:lnTo>
                  <a:lnTo>
                    <a:pt x="51" y="46"/>
                  </a:lnTo>
                  <a:lnTo>
                    <a:pt x="51" y="48"/>
                  </a:lnTo>
                  <a:lnTo>
                    <a:pt x="49" y="48"/>
                  </a:lnTo>
                  <a:lnTo>
                    <a:pt x="49" y="50"/>
                  </a:lnTo>
                  <a:lnTo>
                    <a:pt x="47" y="50"/>
                  </a:lnTo>
                  <a:lnTo>
                    <a:pt x="46" y="50"/>
                  </a:lnTo>
                  <a:lnTo>
                    <a:pt x="44" y="51"/>
                  </a:lnTo>
                  <a:lnTo>
                    <a:pt x="41" y="53"/>
                  </a:lnTo>
                  <a:lnTo>
                    <a:pt x="39" y="55"/>
                  </a:lnTo>
                  <a:lnTo>
                    <a:pt x="37" y="55"/>
                  </a:lnTo>
                  <a:lnTo>
                    <a:pt x="35" y="55"/>
                  </a:lnTo>
                  <a:lnTo>
                    <a:pt x="34" y="55"/>
                  </a:lnTo>
                  <a:lnTo>
                    <a:pt x="32" y="56"/>
                  </a:lnTo>
                  <a:lnTo>
                    <a:pt x="30" y="56"/>
                  </a:lnTo>
                  <a:lnTo>
                    <a:pt x="29" y="56"/>
                  </a:lnTo>
                  <a:lnTo>
                    <a:pt x="25" y="56"/>
                  </a:lnTo>
                  <a:lnTo>
                    <a:pt x="23" y="55"/>
                  </a:lnTo>
                  <a:lnTo>
                    <a:pt x="22" y="55"/>
                  </a:lnTo>
                  <a:lnTo>
                    <a:pt x="18" y="55"/>
                  </a:lnTo>
                  <a:lnTo>
                    <a:pt x="17" y="55"/>
                  </a:lnTo>
                  <a:lnTo>
                    <a:pt x="18" y="55"/>
                  </a:lnTo>
                  <a:lnTo>
                    <a:pt x="15" y="53"/>
                  </a:lnTo>
                  <a:lnTo>
                    <a:pt x="13" y="51"/>
                  </a:lnTo>
                  <a:lnTo>
                    <a:pt x="10" y="50"/>
                  </a:lnTo>
                  <a:lnTo>
                    <a:pt x="8" y="48"/>
                  </a:lnTo>
                  <a:lnTo>
                    <a:pt x="6" y="46"/>
                  </a:lnTo>
                  <a:lnTo>
                    <a:pt x="6" y="45"/>
                  </a:lnTo>
                  <a:lnTo>
                    <a:pt x="5" y="43"/>
                  </a:lnTo>
                  <a:lnTo>
                    <a:pt x="5" y="41"/>
                  </a:lnTo>
                  <a:lnTo>
                    <a:pt x="5" y="39"/>
                  </a:lnTo>
                  <a:lnTo>
                    <a:pt x="3" y="38"/>
                  </a:lnTo>
                  <a:lnTo>
                    <a:pt x="3" y="36"/>
                  </a:lnTo>
                  <a:lnTo>
                    <a:pt x="3" y="34"/>
                  </a:lnTo>
                  <a:lnTo>
                    <a:pt x="3" y="33"/>
                  </a:lnTo>
                  <a:lnTo>
                    <a:pt x="3" y="31"/>
                  </a:lnTo>
                  <a:lnTo>
                    <a:pt x="1" y="31"/>
                  </a:lnTo>
                  <a:lnTo>
                    <a:pt x="3" y="29"/>
                  </a:lnTo>
                  <a:lnTo>
                    <a:pt x="1" y="27"/>
                  </a:lnTo>
                  <a:lnTo>
                    <a:pt x="3" y="26"/>
                  </a:lnTo>
                  <a:lnTo>
                    <a:pt x="3" y="24"/>
                  </a:lnTo>
                  <a:lnTo>
                    <a:pt x="3" y="22"/>
                  </a:lnTo>
                  <a:lnTo>
                    <a:pt x="5" y="19"/>
                  </a:lnTo>
                  <a:lnTo>
                    <a:pt x="3" y="17"/>
                  </a:lnTo>
                  <a:close/>
                </a:path>
              </a:pathLst>
            </a:custGeom>
            <a:solidFill>
              <a:srgbClr val="808080"/>
            </a:solidFill>
            <a:ln w="9525">
              <a:noFill/>
              <a:round/>
              <a:headEnd/>
              <a:tailEnd/>
            </a:ln>
          </p:spPr>
          <p:txBody>
            <a:bodyPr/>
            <a:lstStyle/>
            <a:p>
              <a:endParaRPr lang="en-US"/>
            </a:p>
          </p:txBody>
        </p:sp>
        <p:sp>
          <p:nvSpPr>
            <p:cNvPr id="753" name="Freeform 2924"/>
            <p:cNvSpPr>
              <a:spLocks/>
            </p:cNvSpPr>
            <p:nvPr/>
          </p:nvSpPr>
          <p:spPr bwMode="auto">
            <a:xfrm>
              <a:off x="2274" y="2901"/>
              <a:ext cx="69" cy="46"/>
            </a:xfrm>
            <a:custGeom>
              <a:avLst/>
              <a:gdLst>
                <a:gd name="T0" fmla="*/ 51 w 69"/>
                <a:gd name="T1" fmla="*/ 0 h 46"/>
                <a:gd name="T2" fmla="*/ 69 w 69"/>
                <a:gd name="T3" fmla="*/ 7 h 46"/>
                <a:gd name="T4" fmla="*/ 27 w 69"/>
                <a:gd name="T5" fmla="*/ 46 h 46"/>
                <a:gd name="T6" fmla="*/ 0 w 69"/>
                <a:gd name="T7" fmla="*/ 31 h 46"/>
                <a:gd name="T8" fmla="*/ 51 w 69"/>
                <a:gd name="T9" fmla="*/ 0 h 46"/>
                <a:gd name="T10" fmla="*/ 0 60000 65536"/>
                <a:gd name="T11" fmla="*/ 0 60000 65536"/>
                <a:gd name="T12" fmla="*/ 0 60000 65536"/>
                <a:gd name="T13" fmla="*/ 0 60000 65536"/>
                <a:gd name="T14" fmla="*/ 0 60000 65536"/>
                <a:gd name="T15" fmla="*/ 0 w 69"/>
                <a:gd name="T16" fmla="*/ 0 h 46"/>
                <a:gd name="T17" fmla="*/ 69 w 69"/>
                <a:gd name="T18" fmla="*/ 46 h 46"/>
              </a:gdLst>
              <a:ahLst/>
              <a:cxnLst>
                <a:cxn ang="T10">
                  <a:pos x="T0" y="T1"/>
                </a:cxn>
                <a:cxn ang="T11">
                  <a:pos x="T2" y="T3"/>
                </a:cxn>
                <a:cxn ang="T12">
                  <a:pos x="T4" y="T5"/>
                </a:cxn>
                <a:cxn ang="T13">
                  <a:pos x="T6" y="T7"/>
                </a:cxn>
                <a:cxn ang="T14">
                  <a:pos x="T8" y="T9"/>
                </a:cxn>
              </a:cxnLst>
              <a:rect l="T15" t="T16" r="T17" b="T18"/>
              <a:pathLst>
                <a:path w="69" h="46">
                  <a:moveTo>
                    <a:pt x="51" y="0"/>
                  </a:moveTo>
                  <a:lnTo>
                    <a:pt x="69" y="7"/>
                  </a:lnTo>
                  <a:lnTo>
                    <a:pt x="27" y="46"/>
                  </a:lnTo>
                  <a:lnTo>
                    <a:pt x="0" y="31"/>
                  </a:lnTo>
                  <a:lnTo>
                    <a:pt x="51" y="0"/>
                  </a:lnTo>
                  <a:close/>
                </a:path>
              </a:pathLst>
            </a:custGeom>
            <a:solidFill>
              <a:srgbClr val="808080"/>
            </a:solidFill>
            <a:ln w="9525">
              <a:noFill/>
              <a:round/>
              <a:headEnd/>
              <a:tailEnd/>
            </a:ln>
          </p:spPr>
          <p:txBody>
            <a:bodyPr/>
            <a:lstStyle/>
            <a:p>
              <a:endParaRPr lang="en-US"/>
            </a:p>
          </p:txBody>
        </p:sp>
        <p:sp>
          <p:nvSpPr>
            <p:cNvPr id="754" name="Freeform 2925"/>
            <p:cNvSpPr>
              <a:spLocks/>
            </p:cNvSpPr>
            <p:nvPr/>
          </p:nvSpPr>
          <p:spPr bwMode="auto">
            <a:xfrm>
              <a:off x="2270" y="2900"/>
              <a:ext cx="77" cy="49"/>
            </a:xfrm>
            <a:custGeom>
              <a:avLst/>
              <a:gdLst>
                <a:gd name="T0" fmla="*/ 56 w 77"/>
                <a:gd name="T1" fmla="*/ 3 h 49"/>
                <a:gd name="T2" fmla="*/ 51 w 77"/>
                <a:gd name="T3" fmla="*/ 3 h 49"/>
                <a:gd name="T4" fmla="*/ 72 w 77"/>
                <a:gd name="T5" fmla="*/ 10 h 49"/>
                <a:gd name="T6" fmla="*/ 72 w 77"/>
                <a:gd name="T7" fmla="*/ 7 h 49"/>
                <a:gd name="T8" fmla="*/ 26 w 77"/>
                <a:gd name="T9" fmla="*/ 46 h 49"/>
                <a:gd name="T10" fmla="*/ 33 w 77"/>
                <a:gd name="T11" fmla="*/ 46 h 49"/>
                <a:gd name="T12" fmla="*/ 7 w 77"/>
                <a:gd name="T13" fmla="*/ 29 h 49"/>
                <a:gd name="T14" fmla="*/ 7 w 77"/>
                <a:gd name="T15" fmla="*/ 32 h 49"/>
                <a:gd name="T16" fmla="*/ 56 w 77"/>
                <a:gd name="T17" fmla="*/ 3 h 49"/>
                <a:gd name="T18" fmla="*/ 51 w 77"/>
                <a:gd name="T19" fmla="*/ 0 h 49"/>
                <a:gd name="T20" fmla="*/ 2 w 77"/>
                <a:gd name="T21" fmla="*/ 29 h 49"/>
                <a:gd name="T22" fmla="*/ 0 w 77"/>
                <a:gd name="T23" fmla="*/ 30 h 49"/>
                <a:gd name="T24" fmla="*/ 2 w 77"/>
                <a:gd name="T25" fmla="*/ 32 h 49"/>
                <a:gd name="T26" fmla="*/ 26 w 77"/>
                <a:gd name="T27" fmla="*/ 49 h 49"/>
                <a:gd name="T28" fmla="*/ 27 w 77"/>
                <a:gd name="T29" fmla="*/ 49 h 49"/>
                <a:gd name="T30" fmla="*/ 29 w 77"/>
                <a:gd name="T31" fmla="*/ 49 h 49"/>
                <a:gd name="T32" fmla="*/ 31 w 77"/>
                <a:gd name="T33" fmla="*/ 49 h 49"/>
                <a:gd name="T34" fmla="*/ 33 w 77"/>
                <a:gd name="T35" fmla="*/ 49 h 49"/>
                <a:gd name="T36" fmla="*/ 77 w 77"/>
                <a:gd name="T37" fmla="*/ 8 h 49"/>
                <a:gd name="T38" fmla="*/ 77 w 77"/>
                <a:gd name="T39" fmla="*/ 7 h 49"/>
                <a:gd name="T40" fmla="*/ 75 w 77"/>
                <a:gd name="T41" fmla="*/ 5 h 49"/>
                <a:gd name="T42" fmla="*/ 56 w 77"/>
                <a:gd name="T43" fmla="*/ 0 h 49"/>
                <a:gd name="T44" fmla="*/ 53 w 77"/>
                <a:gd name="T45" fmla="*/ 0 h 49"/>
                <a:gd name="T46" fmla="*/ 51 w 77"/>
                <a:gd name="T47" fmla="*/ 0 h 49"/>
                <a:gd name="T48" fmla="*/ 56 w 77"/>
                <a:gd name="T49" fmla="*/ 3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
                <a:gd name="T76" fmla="*/ 0 h 49"/>
                <a:gd name="T77" fmla="*/ 77 w 77"/>
                <a:gd name="T78" fmla="*/ 49 h 4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 h="49">
                  <a:moveTo>
                    <a:pt x="56" y="3"/>
                  </a:moveTo>
                  <a:lnTo>
                    <a:pt x="51" y="3"/>
                  </a:lnTo>
                  <a:lnTo>
                    <a:pt x="72" y="10"/>
                  </a:lnTo>
                  <a:lnTo>
                    <a:pt x="72" y="7"/>
                  </a:lnTo>
                  <a:lnTo>
                    <a:pt x="26" y="46"/>
                  </a:lnTo>
                  <a:lnTo>
                    <a:pt x="33" y="46"/>
                  </a:lnTo>
                  <a:lnTo>
                    <a:pt x="7" y="29"/>
                  </a:lnTo>
                  <a:lnTo>
                    <a:pt x="7" y="32"/>
                  </a:lnTo>
                  <a:lnTo>
                    <a:pt x="56" y="3"/>
                  </a:lnTo>
                  <a:lnTo>
                    <a:pt x="51" y="0"/>
                  </a:lnTo>
                  <a:lnTo>
                    <a:pt x="2" y="29"/>
                  </a:lnTo>
                  <a:lnTo>
                    <a:pt x="0" y="30"/>
                  </a:lnTo>
                  <a:lnTo>
                    <a:pt x="2" y="32"/>
                  </a:lnTo>
                  <a:lnTo>
                    <a:pt x="26" y="49"/>
                  </a:lnTo>
                  <a:lnTo>
                    <a:pt x="27" y="49"/>
                  </a:lnTo>
                  <a:lnTo>
                    <a:pt x="29" y="49"/>
                  </a:lnTo>
                  <a:lnTo>
                    <a:pt x="31" y="49"/>
                  </a:lnTo>
                  <a:lnTo>
                    <a:pt x="33" y="49"/>
                  </a:lnTo>
                  <a:lnTo>
                    <a:pt x="77" y="8"/>
                  </a:lnTo>
                  <a:lnTo>
                    <a:pt x="77" y="7"/>
                  </a:lnTo>
                  <a:lnTo>
                    <a:pt x="75" y="5"/>
                  </a:lnTo>
                  <a:lnTo>
                    <a:pt x="56" y="0"/>
                  </a:lnTo>
                  <a:lnTo>
                    <a:pt x="53" y="0"/>
                  </a:lnTo>
                  <a:lnTo>
                    <a:pt x="51" y="0"/>
                  </a:lnTo>
                  <a:lnTo>
                    <a:pt x="56" y="3"/>
                  </a:lnTo>
                  <a:close/>
                </a:path>
              </a:pathLst>
            </a:custGeom>
            <a:solidFill>
              <a:srgbClr val="808080"/>
            </a:solidFill>
            <a:ln w="9525">
              <a:noFill/>
              <a:round/>
              <a:headEnd/>
              <a:tailEnd/>
            </a:ln>
          </p:spPr>
          <p:txBody>
            <a:bodyPr/>
            <a:lstStyle/>
            <a:p>
              <a:endParaRPr lang="en-US"/>
            </a:p>
          </p:txBody>
        </p:sp>
        <p:sp>
          <p:nvSpPr>
            <p:cNvPr id="755" name="Freeform 2926"/>
            <p:cNvSpPr>
              <a:spLocks/>
            </p:cNvSpPr>
            <p:nvPr/>
          </p:nvSpPr>
          <p:spPr bwMode="auto">
            <a:xfrm>
              <a:off x="2072" y="2891"/>
              <a:ext cx="263" cy="152"/>
            </a:xfrm>
            <a:custGeom>
              <a:avLst/>
              <a:gdLst>
                <a:gd name="T0" fmla="*/ 169 w 263"/>
                <a:gd name="T1" fmla="*/ 2 h 152"/>
                <a:gd name="T2" fmla="*/ 157 w 263"/>
                <a:gd name="T3" fmla="*/ 0 h 152"/>
                <a:gd name="T4" fmla="*/ 147 w 263"/>
                <a:gd name="T5" fmla="*/ 0 h 152"/>
                <a:gd name="T6" fmla="*/ 135 w 263"/>
                <a:gd name="T7" fmla="*/ 0 h 152"/>
                <a:gd name="T8" fmla="*/ 125 w 263"/>
                <a:gd name="T9" fmla="*/ 0 h 152"/>
                <a:gd name="T10" fmla="*/ 110 w 263"/>
                <a:gd name="T11" fmla="*/ 0 h 152"/>
                <a:gd name="T12" fmla="*/ 84 w 263"/>
                <a:gd name="T13" fmla="*/ 5 h 152"/>
                <a:gd name="T14" fmla="*/ 72 w 263"/>
                <a:gd name="T15" fmla="*/ 10 h 152"/>
                <a:gd name="T16" fmla="*/ 62 w 263"/>
                <a:gd name="T17" fmla="*/ 12 h 152"/>
                <a:gd name="T18" fmla="*/ 52 w 263"/>
                <a:gd name="T19" fmla="*/ 17 h 152"/>
                <a:gd name="T20" fmla="*/ 41 w 263"/>
                <a:gd name="T21" fmla="*/ 22 h 152"/>
                <a:gd name="T22" fmla="*/ 33 w 263"/>
                <a:gd name="T23" fmla="*/ 27 h 152"/>
                <a:gd name="T24" fmla="*/ 24 w 263"/>
                <a:gd name="T25" fmla="*/ 34 h 152"/>
                <a:gd name="T26" fmla="*/ 9 w 263"/>
                <a:gd name="T27" fmla="*/ 50 h 152"/>
                <a:gd name="T28" fmla="*/ 4 w 263"/>
                <a:gd name="T29" fmla="*/ 60 h 152"/>
                <a:gd name="T30" fmla="*/ 2 w 263"/>
                <a:gd name="T31" fmla="*/ 67 h 152"/>
                <a:gd name="T32" fmla="*/ 0 w 263"/>
                <a:gd name="T33" fmla="*/ 75 h 152"/>
                <a:gd name="T34" fmla="*/ 2 w 263"/>
                <a:gd name="T35" fmla="*/ 84 h 152"/>
                <a:gd name="T36" fmla="*/ 2 w 263"/>
                <a:gd name="T37" fmla="*/ 91 h 152"/>
                <a:gd name="T38" fmla="*/ 6 w 263"/>
                <a:gd name="T39" fmla="*/ 101 h 152"/>
                <a:gd name="T40" fmla="*/ 16 w 263"/>
                <a:gd name="T41" fmla="*/ 114 h 152"/>
                <a:gd name="T42" fmla="*/ 23 w 263"/>
                <a:gd name="T43" fmla="*/ 121 h 152"/>
                <a:gd name="T44" fmla="*/ 29 w 263"/>
                <a:gd name="T45" fmla="*/ 125 h 152"/>
                <a:gd name="T46" fmla="*/ 38 w 263"/>
                <a:gd name="T47" fmla="*/ 130 h 152"/>
                <a:gd name="T48" fmla="*/ 45 w 263"/>
                <a:gd name="T49" fmla="*/ 135 h 152"/>
                <a:gd name="T50" fmla="*/ 53 w 263"/>
                <a:gd name="T51" fmla="*/ 138 h 152"/>
                <a:gd name="T52" fmla="*/ 74 w 263"/>
                <a:gd name="T53" fmla="*/ 145 h 152"/>
                <a:gd name="T54" fmla="*/ 96 w 263"/>
                <a:gd name="T55" fmla="*/ 149 h 152"/>
                <a:gd name="T56" fmla="*/ 108 w 263"/>
                <a:gd name="T57" fmla="*/ 150 h 152"/>
                <a:gd name="T58" fmla="*/ 121 w 263"/>
                <a:gd name="T59" fmla="*/ 150 h 152"/>
                <a:gd name="T60" fmla="*/ 132 w 263"/>
                <a:gd name="T61" fmla="*/ 152 h 152"/>
                <a:gd name="T62" fmla="*/ 145 w 263"/>
                <a:gd name="T63" fmla="*/ 150 h 152"/>
                <a:gd name="T64" fmla="*/ 157 w 263"/>
                <a:gd name="T65" fmla="*/ 150 h 152"/>
                <a:gd name="T66" fmla="*/ 183 w 263"/>
                <a:gd name="T67" fmla="*/ 145 h 152"/>
                <a:gd name="T68" fmla="*/ 195 w 263"/>
                <a:gd name="T69" fmla="*/ 142 h 152"/>
                <a:gd name="T70" fmla="*/ 205 w 263"/>
                <a:gd name="T71" fmla="*/ 137 h 152"/>
                <a:gd name="T72" fmla="*/ 215 w 263"/>
                <a:gd name="T73" fmla="*/ 133 h 152"/>
                <a:gd name="T74" fmla="*/ 225 w 263"/>
                <a:gd name="T75" fmla="*/ 126 h 152"/>
                <a:gd name="T76" fmla="*/ 236 w 263"/>
                <a:gd name="T77" fmla="*/ 120 h 152"/>
                <a:gd name="T78" fmla="*/ 246 w 263"/>
                <a:gd name="T79" fmla="*/ 111 h 152"/>
                <a:gd name="T80" fmla="*/ 256 w 263"/>
                <a:gd name="T81" fmla="*/ 96 h 152"/>
                <a:gd name="T82" fmla="*/ 260 w 263"/>
                <a:gd name="T83" fmla="*/ 87 h 152"/>
                <a:gd name="T84" fmla="*/ 263 w 263"/>
                <a:gd name="T85" fmla="*/ 82 h 152"/>
                <a:gd name="T86" fmla="*/ 263 w 263"/>
                <a:gd name="T87" fmla="*/ 72 h 152"/>
                <a:gd name="T88" fmla="*/ 261 w 263"/>
                <a:gd name="T89" fmla="*/ 63 h 152"/>
                <a:gd name="T90" fmla="*/ 258 w 263"/>
                <a:gd name="T91" fmla="*/ 51 h 152"/>
                <a:gd name="T92" fmla="*/ 246 w 263"/>
                <a:gd name="T93" fmla="*/ 36 h 152"/>
                <a:gd name="T94" fmla="*/ 239 w 263"/>
                <a:gd name="T95" fmla="*/ 31 h 152"/>
                <a:gd name="T96" fmla="*/ 232 w 263"/>
                <a:gd name="T97" fmla="*/ 26 h 152"/>
                <a:gd name="T98" fmla="*/ 222 w 263"/>
                <a:gd name="T99" fmla="*/ 19 h 152"/>
                <a:gd name="T100" fmla="*/ 214 w 263"/>
                <a:gd name="T101" fmla="*/ 14 h 152"/>
                <a:gd name="T102" fmla="*/ 200 w 263"/>
                <a:gd name="T103" fmla="*/ 10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3"/>
                <a:gd name="T157" fmla="*/ 0 h 152"/>
                <a:gd name="T158" fmla="*/ 263 w 263"/>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3" h="152">
                  <a:moveTo>
                    <a:pt x="190" y="7"/>
                  </a:moveTo>
                  <a:lnTo>
                    <a:pt x="179" y="4"/>
                  </a:lnTo>
                  <a:lnTo>
                    <a:pt x="178" y="4"/>
                  </a:lnTo>
                  <a:lnTo>
                    <a:pt x="173" y="2"/>
                  </a:lnTo>
                  <a:lnTo>
                    <a:pt x="169" y="2"/>
                  </a:lnTo>
                  <a:lnTo>
                    <a:pt x="167" y="2"/>
                  </a:lnTo>
                  <a:lnTo>
                    <a:pt x="164" y="2"/>
                  </a:lnTo>
                  <a:lnTo>
                    <a:pt x="162" y="2"/>
                  </a:lnTo>
                  <a:lnTo>
                    <a:pt x="161" y="2"/>
                  </a:lnTo>
                  <a:lnTo>
                    <a:pt x="157" y="0"/>
                  </a:lnTo>
                  <a:lnTo>
                    <a:pt x="156" y="0"/>
                  </a:lnTo>
                  <a:lnTo>
                    <a:pt x="154" y="0"/>
                  </a:lnTo>
                  <a:lnTo>
                    <a:pt x="152" y="0"/>
                  </a:lnTo>
                  <a:lnTo>
                    <a:pt x="150" y="0"/>
                  </a:lnTo>
                  <a:lnTo>
                    <a:pt x="147" y="0"/>
                  </a:lnTo>
                  <a:lnTo>
                    <a:pt x="144" y="0"/>
                  </a:lnTo>
                  <a:lnTo>
                    <a:pt x="142" y="0"/>
                  </a:lnTo>
                  <a:lnTo>
                    <a:pt x="140" y="0"/>
                  </a:lnTo>
                  <a:lnTo>
                    <a:pt x="137" y="0"/>
                  </a:lnTo>
                  <a:lnTo>
                    <a:pt x="135" y="0"/>
                  </a:lnTo>
                  <a:lnTo>
                    <a:pt x="133" y="0"/>
                  </a:lnTo>
                  <a:lnTo>
                    <a:pt x="130" y="0"/>
                  </a:lnTo>
                  <a:lnTo>
                    <a:pt x="128" y="0"/>
                  </a:lnTo>
                  <a:lnTo>
                    <a:pt x="127" y="0"/>
                  </a:lnTo>
                  <a:lnTo>
                    <a:pt x="125" y="0"/>
                  </a:lnTo>
                  <a:lnTo>
                    <a:pt x="123" y="0"/>
                  </a:lnTo>
                  <a:lnTo>
                    <a:pt x="118" y="0"/>
                  </a:lnTo>
                  <a:lnTo>
                    <a:pt x="115" y="0"/>
                  </a:lnTo>
                  <a:lnTo>
                    <a:pt x="111" y="0"/>
                  </a:lnTo>
                  <a:lnTo>
                    <a:pt x="110" y="0"/>
                  </a:lnTo>
                  <a:lnTo>
                    <a:pt x="108" y="2"/>
                  </a:lnTo>
                  <a:lnTo>
                    <a:pt x="106" y="2"/>
                  </a:lnTo>
                  <a:lnTo>
                    <a:pt x="98" y="4"/>
                  </a:lnTo>
                  <a:lnTo>
                    <a:pt x="94" y="4"/>
                  </a:lnTo>
                  <a:lnTo>
                    <a:pt x="84" y="5"/>
                  </a:lnTo>
                  <a:lnTo>
                    <a:pt x="82" y="7"/>
                  </a:lnTo>
                  <a:lnTo>
                    <a:pt x="79" y="7"/>
                  </a:lnTo>
                  <a:lnTo>
                    <a:pt x="79" y="9"/>
                  </a:lnTo>
                  <a:lnTo>
                    <a:pt x="74" y="9"/>
                  </a:lnTo>
                  <a:lnTo>
                    <a:pt x="72" y="10"/>
                  </a:lnTo>
                  <a:lnTo>
                    <a:pt x="70" y="10"/>
                  </a:lnTo>
                  <a:lnTo>
                    <a:pt x="67" y="10"/>
                  </a:lnTo>
                  <a:lnTo>
                    <a:pt x="65" y="12"/>
                  </a:lnTo>
                  <a:lnTo>
                    <a:pt x="63" y="12"/>
                  </a:lnTo>
                  <a:lnTo>
                    <a:pt x="62" y="12"/>
                  </a:lnTo>
                  <a:lnTo>
                    <a:pt x="60" y="14"/>
                  </a:lnTo>
                  <a:lnTo>
                    <a:pt x="58" y="14"/>
                  </a:lnTo>
                  <a:lnTo>
                    <a:pt x="55" y="16"/>
                  </a:lnTo>
                  <a:lnTo>
                    <a:pt x="53" y="16"/>
                  </a:lnTo>
                  <a:lnTo>
                    <a:pt x="52" y="17"/>
                  </a:lnTo>
                  <a:lnTo>
                    <a:pt x="48" y="19"/>
                  </a:lnTo>
                  <a:lnTo>
                    <a:pt x="46" y="19"/>
                  </a:lnTo>
                  <a:lnTo>
                    <a:pt x="45" y="21"/>
                  </a:lnTo>
                  <a:lnTo>
                    <a:pt x="43" y="21"/>
                  </a:lnTo>
                  <a:lnTo>
                    <a:pt x="41" y="22"/>
                  </a:lnTo>
                  <a:lnTo>
                    <a:pt x="40" y="22"/>
                  </a:lnTo>
                  <a:lnTo>
                    <a:pt x="38" y="24"/>
                  </a:lnTo>
                  <a:lnTo>
                    <a:pt x="34" y="26"/>
                  </a:lnTo>
                  <a:lnTo>
                    <a:pt x="33" y="26"/>
                  </a:lnTo>
                  <a:lnTo>
                    <a:pt x="33" y="27"/>
                  </a:lnTo>
                  <a:lnTo>
                    <a:pt x="31" y="29"/>
                  </a:lnTo>
                  <a:lnTo>
                    <a:pt x="29" y="31"/>
                  </a:lnTo>
                  <a:lnTo>
                    <a:pt x="28" y="31"/>
                  </a:lnTo>
                  <a:lnTo>
                    <a:pt x="28" y="33"/>
                  </a:lnTo>
                  <a:lnTo>
                    <a:pt x="24" y="34"/>
                  </a:lnTo>
                  <a:lnTo>
                    <a:pt x="21" y="36"/>
                  </a:lnTo>
                  <a:lnTo>
                    <a:pt x="19" y="39"/>
                  </a:lnTo>
                  <a:lnTo>
                    <a:pt x="17" y="39"/>
                  </a:lnTo>
                  <a:lnTo>
                    <a:pt x="14" y="45"/>
                  </a:lnTo>
                  <a:lnTo>
                    <a:pt x="9" y="50"/>
                  </a:lnTo>
                  <a:lnTo>
                    <a:pt x="9" y="51"/>
                  </a:lnTo>
                  <a:lnTo>
                    <a:pt x="7" y="55"/>
                  </a:lnTo>
                  <a:lnTo>
                    <a:pt x="7" y="56"/>
                  </a:lnTo>
                  <a:lnTo>
                    <a:pt x="6" y="58"/>
                  </a:lnTo>
                  <a:lnTo>
                    <a:pt x="4" y="60"/>
                  </a:lnTo>
                  <a:lnTo>
                    <a:pt x="4" y="62"/>
                  </a:lnTo>
                  <a:lnTo>
                    <a:pt x="2" y="62"/>
                  </a:lnTo>
                  <a:lnTo>
                    <a:pt x="2" y="63"/>
                  </a:lnTo>
                  <a:lnTo>
                    <a:pt x="2" y="65"/>
                  </a:lnTo>
                  <a:lnTo>
                    <a:pt x="2" y="67"/>
                  </a:lnTo>
                  <a:lnTo>
                    <a:pt x="2" y="68"/>
                  </a:lnTo>
                  <a:lnTo>
                    <a:pt x="0" y="70"/>
                  </a:lnTo>
                  <a:lnTo>
                    <a:pt x="0" y="72"/>
                  </a:lnTo>
                  <a:lnTo>
                    <a:pt x="0" y="74"/>
                  </a:lnTo>
                  <a:lnTo>
                    <a:pt x="0" y="75"/>
                  </a:lnTo>
                  <a:lnTo>
                    <a:pt x="0" y="77"/>
                  </a:lnTo>
                  <a:lnTo>
                    <a:pt x="0" y="79"/>
                  </a:lnTo>
                  <a:lnTo>
                    <a:pt x="0" y="80"/>
                  </a:lnTo>
                  <a:lnTo>
                    <a:pt x="0" y="82"/>
                  </a:lnTo>
                  <a:lnTo>
                    <a:pt x="2" y="84"/>
                  </a:lnTo>
                  <a:lnTo>
                    <a:pt x="0" y="85"/>
                  </a:lnTo>
                  <a:lnTo>
                    <a:pt x="2" y="85"/>
                  </a:lnTo>
                  <a:lnTo>
                    <a:pt x="2" y="87"/>
                  </a:lnTo>
                  <a:lnTo>
                    <a:pt x="2" y="89"/>
                  </a:lnTo>
                  <a:lnTo>
                    <a:pt x="2" y="91"/>
                  </a:lnTo>
                  <a:lnTo>
                    <a:pt x="2" y="92"/>
                  </a:lnTo>
                  <a:lnTo>
                    <a:pt x="2" y="94"/>
                  </a:lnTo>
                  <a:lnTo>
                    <a:pt x="6" y="97"/>
                  </a:lnTo>
                  <a:lnTo>
                    <a:pt x="6" y="99"/>
                  </a:lnTo>
                  <a:lnTo>
                    <a:pt x="6" y="101"/>
                  </a:lnTo>
                  <a:lnTo>
                    <a:pt x="9" y="108"/>
                  </a:lnTo>
                  <a:lnTo>
                    <a:pt x="12" y="108"/>
                  </a:lnTo>
                  <a:lnTo>
                    <a:pt x="14" y="113"/>
                  </a:lnTo>
                  <a:lnTo>
                    <a:pt x="16" y="113"/>
                  </a:lnTo>
                  <a:lnTo>
                    <a:pt x="16" y="114"/>
                  </a:lnTo>
                  <a:lnTo>
                    <a:pt x="17" y="114"/>
                  </a:lnTo>
                  <a:lnTo>
                    <a:pt x="17" y="118"/>
                  </a:lnTo>
                  <a:lnTo>
                    <a:pt x="19" y="118"/>
                  </a:lnTo>
                  <a:lnTo>
                    <a:pt x="21" y="120"/>
                  </a:lnTo>
                  <a:lnTo>
                    <a:pt x="23" y="121"/>
                  </a:lnTo>
                  <a:lnTo>
                    <a:pt x="24" y="121"/>
                  </a:lnTo>
                  <a:lnTo>
                    <a:pt x="26" y="123"/>
                  </a:lnTo>
                  <a:lnTo>
                    <a:pt x="28" y="123"/>
                  </a:lnTo>
                  <a:lnTo>
                    <a:pt x="28" y="125"/>
                  </a:lnTo>
                  <a:lnTo>
                    <a:pt x="29" y="125"/>
                  </a:lnTo>
                  <a:lnTo>
                    <a:pt x="31" y="126"/>
                  </a:lnTo>
                  <a:lnTo>
                    <a:pt x="33" y="126"/>
                  </a:lnTo>
                  <a:lnTo>
                    <a:pt x="34" y="128"/>
                  </a:lnTo>
                  <a:lnTo>
                    <a:pt x="36" y="130"/>
                  </a:lnTo>
                  <a:lnTo>
                    <a:pt x="38" y="130"/>
                  </a:lnTo>
                  <a:lnTo>
                    <a:pt x="38" y="131"/>
                  </a:lnTo>
                  <a:lnTo>
                    <a:pt x="40" y="131"/>
                  </a:lnTo>
                  <a:lnTo>
                    <a:pt x="41" y="133"/>
                  </a:lnTo>
                  <a:lnTo>
                    <a:pt x="43" y="133"/>
                  </a:lnTo>
                  <a:lnTo>
                    <a:pt x="45" y="135"/>
                  </a:lnTo>
                  <a:lnTo>
                    <a:pt x="46" y="135"/>
                  </a:lnTo>
                  <a:lnTo>
                    <a:pt x="48" y="137"/>
                  </a:lnTo>
                  <a:lnTo>
                    <a:pt x="50" y="137"/>
                  </a:lnTo>
                  <a:lnTo>
                    <a:pt x="53" y="137"/>
                  </a:lnTo>
                  <a:lnTo>
                    <a:pt x="53" y="138"/>
                  </a:lnTo>
                  <a:lnTo>
                    <a:pt x="57" y="138"/>
                  </a:lnTo>
                  <a:lnTo>
                    <a:pt x="58" y="140"/>
                  </a:lnTo>
                  <a:lnTo>
                    <a:pt x="63" y="142"/>
                  </a:lnTo>
                  <a:lnTo>
                    <a:pt x="65" y="143"/>
                  </a:lnTo>
                  <a:lnTo>
                    <a:pt x="74" y="145"/>
                  </a:lnTo>
                  <a:lnTo>
                    <a:pt x="82" y="147"/>
                  </a:lnTo>
                  <a:lnTo>
                    <a:pt x="86" y="147"/>
                  </a:lnTo>
                  <a:lnTo>
                    <a:pt x="91" y="149"/>
                  </a:lnTo>
                  <a:lnTo>
                    <a:pt x="94" y="149"/>
                  </a:lnTo>
                  <a:lnTo>
                    <a:pt x="96" y="149"/>
                  </a:lnTo>
                  <a:lnTo>
                    <a:pt x="99" y="150"/>
                  </a:lnTo>
                  <a:lnTo>
                    <a:pt x="101" y="150"/>
                  </a:lnTo>
                  <a:lnTo>
                    <a:pt x="103" y="150"/>
                  </a:lnTo>
                  <a:lnTo>
                    <a:pt x="104" y="150"/>
                  </a:lnTo>
                  <a:lnTo>
                    <a:pt x="108" y="150"/>
                  </a:lnTo>
                  <a:lnTo>
                    <a:pt x="111" y="150"/>
                  </a:lnTo>
                  <a:lnTo>
                    <a:pt x="113" y="150"/>
                  </a:lnTo>
                  <a:lnTo>
                    <a:pt x="116" y="150"/>
                  </a:lnTo>
                  <a:lnTo>
                    <a:pt x="118" y="152"/>
                  </a:lnTo>
                  <a:lnTo>
                    <a:pt x="121" y="150"/>
                  </a:lnTo>
                  <a:lnTo>
                    <a:pt x="123" y="150"/>
                  </a:lnTo>
                  <a:lnTo>
                    <a:pt x="125" y="150"/>
                  </a:lnTo>
                  <a:lnTo>
                    <a:pt x="128" y="152"/>
                  </a:lnTo>
                  <a:lnTo>
                    <a:pt x="130" y="152"/>
                  </a:lnTo>
                  <a:lnTo>
                    <a:pt x="132" y="152"/>
                  </a:lnTo>
                  <a:lnTo>
                    <a:pt x="133" y="150"/>
                  </a:lnTo>
                  <a:lnTo>
                    <a:pt x="137" y="150"/>
                  </a:lnTo>
                  <a:lnTo>
                    <a:pt x="140" y="150"/>
                  </a:lnTo>
                  <a:lnTo>
                    <a:pt x="144" y="150"/>
                  </a:lnTo>
                  <a:lnTo>
                    <a:pt x="145" y="150"/>
                  </a:lnTo>
                  <a:lnTo>
                    <a:pt x="149" y="150"/>
                  </a:lnTo>
                  <a:lnTo>
                    <a:pt x="150" y="150"/>
                  </a:lnTo>
                  <a:lnTo>
                    <a:pt x="152" y="150"/>
                  </a:lnTo>
                  <a:lnTo>
                    <a:pt x="154" y="150"/>
                  </a:lnTo>
                  <a:lnTo>
                    <a:pt x="157" y="150"/>
                  </a:lnTo>
                  <a:lnTo>
                    <a:pt x="166" y="149"/>
                  </a:lnTo>
                  <a:lnTo>
                    <a:pt x="169" y="149"/>
                  </a:lnTo>
                  <a:lnTo>
                    <a:pt x="178" y="145"/>
                  </a:lnTo>
                  <a:lnTo>
                    <a:pt x="181" y="145"/>
                  </a:lnTo>
                  <a:lnTo>
                    <a:pt x="183" y="145"/>
                  </a:lnTo>
                  <a:lnTo>
                    <a:pt x="185" y="143"/>
                  </a:lnTo>
                  <a:lnTo>
                    <a:pt x="190" y="143"/>
                  </a:lnTo>
                  <a:lnTo>
                    <a:pt x="191" y="142"/>
                  </a:lnTo>
                  <a:lnTo>
                    <a:pt x="193" y="142"/>
                  </a:lnTo>
                  <a:lnTo>
                    <a:pt x="195" y="142"/>
                  </a:lnTo>
                  <a:lnTo>
                    <a:pt x="196" y="140"/>
                  </a:lnTo>
                  <a:lnTo>
                    <a:pt x="200" y="140"/>
                  </a:lnTo>
                  <a:lnTo>
                    <a:pt x="202" y="138"/>
                  </a:lnTo>
                  <a:lnTo>
                    <a:pt x="203" y="138"/>
                  </a:lnTo>
                  <a:lnTo>
                    <a:pt x="205" y="137"/>
                  </a:lnTo>
                  <a:lnTo>
                    <a:pt x="208" y="137"/>
                  </a:lnTo>
                  <a:lnTo>
                    <a:pt x="208" y="135"/>
                  </a:lnTo>
                  <a:lnTo>
                    <a:pt x="210" y="135"/>
                  </a:lnTo>
                  <a:lnTo>
                    <a:pt x="212" y="135"/>
                  </a:lnTo>
                  <a:lnTo>
                    <a:pt x="215" y="133"/>
                  </a:lnTo>
                  <a:lnTo>
                    <a:pt x="219" y="131"/>
                  </a:lnTo>
                  <a:lnTo>
                    <a:pt x="220" y="130"/>
                  </a:lnTo>
                  <a:lnTo>
                    <a:pt x="224" y="130"/>
                  </a:lnTo>
                  <a:lnTo>
                    <a:pt x="224" y="126"/>
                  </a:lnTo>
                  <a:lnTo>
                    <a:pt x="225" y="126"/>
                  </a:lnTo>
                  <a:lnTo>
                    <a:pt x="229" y="125"/>
                  </a:lnTo>
                  <a:lnTo>
                    <a:pt x="229" y="123"/>
                  </a:lnTo>
                  <a:lnTo>
                    <a:pt x="232" y="123"/>
                  </a:lnTo>
                  <a:lnTo>
                    <a:pt x="234" y="121"/>
                  </a:lnTo>
                  <a:lnTo>
                    <a:pt x="236" y="120"/>
                  </a:lnTo>
                  <a:lnTo>
                    <a:pt x="237" y="118"/>
                  </a:lnTo>
                  <a:lnTo>
                    <a:pt x="239" y="118"/>
                  </a:lnTo>
                  <a:lnTo>
                    <a:pt x="241" y="116"/>
                  </a:lnTo>
                  <a:lnTo>
                    <a:pt x="244" y="113"/>
                  </a:lnTo>
                  <a:lnTo>
                    <a:pt x="246" y="111"/>
                  </a:lnTo>
                  <a:lnTo>
                    <a:pt x="249" y="108"/>
                  </a:lnTo>
                  <a:lnTo>
                    <a:pt x="253" y="102"/>
                  </a:lnTo>
                  <a:lnTo>
                    <a:pt x="253" y="101"/>
                  </a:lnTo>
                  <a:lnTo>
                    <a:pt x="256" y="97"/>
                  </a:lnTo>
                  <a:lnTo>
                    <a:pt x="256" y="96"/>
                  </a:lnTo>
                  <a:lnTo>
                    <a:pt x="258" y="94"/>
                  </a:lnTo>
                  <a:lnTo>
                    <a:pt x="258" y="92"/>
                  </a:lnTo>
                  <a:lnTo>
                    <a:pt x="260" y="91"/>
                  </a:lnTo>
                  <a:lnTo>
                    <a:pt x="260" y="89"/>
                  </a:lnTo>
                  <a:lnTo>
                    <a:pt x="260" y="87"/>
                  </a:lnTo>
                  <a:lnTo>
                    <a:pt x="261" y="87"/>
                  </a:lnTo>
                  <a:lnTo>
                    <a:pt x="261" y="85"/>
                  </a:lnTo>
                  <a:lnTo>
                    <a:pt x="261" y="84"/>
                  </a:lnTo>
                  <a:lnTo>
                    <a:pt x="261" y="82"/>
                  </a:lnTo>
                  <a:lnTo>
                    <a:pt x="263" y="82"/>
                  </a:lnTo>
                  <a:lnTo>
                    <a:pt x="263" y="79"/>
                  </a:lnTo>
                  <a:lnTo>
                    <a:pt x="263" y="77"/>
                  </a:lnTo>
                  <a:lnTo>
                    <a:pt x="263" y="75"/>
                  </a:lnTo>
                  <a:lnTo>
                    <a:pt x="263" y="74"/>
                  </a:lnTo>
                  <a:lnTo>
                    <a:pt x="263" y="72"/>
                  </a:lnTo>
                  <a:lnTo>
                    <a:pt x="263" y="70"/>
                  </a:lnTo>
                  <a:lnTo>
                    <a:pt x="261" y="68"/>
                  </a:lnTo>
                  <a:lnTo>
                    <a:pt x="263" y="67"/>
                  </a:lnTo>
                  <a:lnTo>
                    <a:pt x="261" y="67"/>
                  </a:lnTo>
                  <a:lnTo>
                    <a:pt x="261" y="63"/>
                  </a:lnTo>
                  <a:lnTo>
                    <a:pt x="261" y="62"/>
                  </a:lnTo>
                  <a:lnTo>
                    <a:pt x="260" y="60"/>
                  </a:lnTo>
                  <a:lnTo>
                    <a:pt x="260" y="58"/>
                  </a:lnTo>
                  <a:lnTo>
                    <a:pt x="258" y="55"/>
                  </a:lnTo>
                  <a:lnTo>
                    <a:pt x="258" y="51"/>
                  </a:lnTo>
                  <a:lnTo>
                    <a:pt x="253" y="45"/>
                  </a:lnTo>
                  <a:lnTo>
                    <a:pt x="251" y="45"/>
                  </a:lnTo>
                  <a:lnTo>
                    <a:pt x="249" y="39"/>
                  </a:lnTo>
                  <a:lnTo>
                    <a:pt x="248" y="38"/>
                  </a:lnTo>
                  <a:lnTo>
                    <a:pt x="246" y="36"/>
                  </a:lnTo>
                  <a:lnTo>
                    <a:pt x="246" y="34"/>
                  </a:lnTo>
                  <a:lnTo>
                    <a:pt x="244" y="34"/>
                  </a:lnTo>
                  <a:lnTo>
                    <a:pt x="241" y="33"/>
                  </a:lnTo>
                  <a:lnTo>
                    <a:pt x="241" y="31"/>
                  </a:lnTo>
                  <a:lnTo>
                    <a:pt x="239" y="31"/>
                  </a:lnTo>
                  <a:lnTo>
                    <a:pt x="237" y="29"/>
                  </a:lnTo>
                  <a:lnTo>
                    <a:pt x="236" y="27"/>
                  </a:lnTo>
                  <a:lnTo>
                    <a:pt x="234" y="27"/>
                  </a:lnTo>
                  <a:lnTo>
                    <a:pt x="234" y="26"/>
                  </a:lnTo>
                  <a:lnTo>
                    <a:pt x="232" y="26"/>
                  </a:lnTo>
                  <a:lnTo>
                    <a:pt x="229" y="24"/>
                  </a:lnTo>
                  <a:lnTo>
                    <a:pt x="227" y="22"/>
                  </a:lnTo>
                  <a:lnTo>
                    <a:pt x="225" y="22"/>
                  </a:lnTo>
                  <a:lnTo>
                    <a:pt x="224" y="21"/>
                  </a:lnTo>
                  <a:lnTo>
                    <a:pt x="222" y="19"/>
                  </a:lnTo>
                  <a:lnTo>
                    <a:pt x="220" y="19"/>
                  </a:lnTo>
                  <a:lnTo>
                    <a:pt x="219" y="17"/>
                  </a:lnTo>
                  <a:lnTo>
                    <a:pt x="217" y="16"/>
                  </a:lnTo>
                  <a:lnTo>
                    <a:pt x="215" y="16"/>
                  </a:lnTo>
                  <a:lnTo>
                    <a:pt x="214" y="14"/>
                  </a:lnTo>
                  <a:lnTo>
                    <a:pt x="210" y="14"/>
                  </a:lnTo>
                  <a:lnTo>
                    <a:pt x="208" y="12"/>
                  </a:lnTo>
                  <a:lnTo>
                    <a:pt x="207" y="12"/>
                  </a:lnTo>
                  <a:lnTo>
                    <a:pt x="205" y="12"/>
                  </a:lnTo>
                  <a:lnTo>
                    <a:pt x="200" y="10"/>
                  </a:lnTo>
                  <a:lnTo>
                    <a:pt x="198" y="9"/>
                  </a:lnTo>
                  <a:lnTo>
                    <a:pt x="190" y="7"/>
                  </a:lnTo>
                  <a:close/>
                </a:path>
              </a:pathLst>
            </a:custGeom>
            <a:solidFill>
              <a:srgbClr val="808080"/>
            </a:solidFill>
            <a:ln w="9525">
              <a:noFill/>
              <a:round/>
              <a:headEnd/>
              <a:tailEnd/>
            </a:ln>
          </p:spPr>
          <p:txBody>
            <a:bodyPr/>
            <a:lstStyle/>
            <a:p>
              <a:endParaRPr lang="en-US"/>
            </a:p>
          </p:txBody>
        </p:sp>
        <p:sp>
          <p:nvSpPr>
            <p:cNvPr id="756" name="Freeform 2927"/>
            <p:cNvSpPr>
              <a:spLocks/>
            </p:cNvSpPr>
            <p:nvPr/>
          </p:nvSpPr>
          <p:spPr bwMode="auto">
            <a:xfrm>
              <a:off x="2067" y="2888"/>
              <a:ext cx="271" cy="157"/>
            </a:xfrm>
            <a:custGeom>
              <a:avLst/>
              <a:gdLst>
                <a:gd name="T0" fmla="*/ 5 w 271"/>
                <a:gd name="T1" fmla="*/ 61 h 157"/>
                <a:gd name="T2" fmla="*/ 0 w 271"/>
                <a:gd name="T3" fmla="*/ 77 h 157"/>
                <a:gd name="T4" fmla="*/ 2 w 271"/>
                <a:gd name="T5" fmla="*/ 92 h 157"/>
                <a:gd name="T6" fmla="*/ 12 w 271"/>
                <a:gd name="T7" fmla="*/ 111 h 157"/>
                <a:gd name="T8" fmla="*/ 22 w 271"/>
                <a:gd name="T9" fmla="*/ 123 h 157"/>
                <a:gd name="T10" fmla="*/ 43 w 271"/>
                <a:gd name="T11" fmla="*/ 136 h 157"/>
                <a:gd name="T12" fmla="*/ 65 w 271"/>
                <a:gd name="T13" fmla="*/ 146 h 157"/>
                <a:gd name="T14" fmla="*/ 89 w 271"/>
                <a:gd name="T15" fmla="*/ 153 h 157"/>
                <a:gd name="T16" fmla="*/ 116 w 271"/>
                <a:gd name="T17" fmla="*/ 157 h 157"/>
                <a:gd name="T18" fmla="*/ 142 w 271"/>
                <a:gd name="T19" fmla="*/ 157 h 157"/>
                <a:gd name="T20" fmla="*/ 169 w 271"/>
                <a:gd name="T21" fmla="*/ 153 h 157"/>
                <a:gd name="T22" fmla="*/ 198 w 271"/>
                <a:gd name="T23" fmla="*/ 146 h 157"/>
                <a:gd name="T24" fmla="*/ 225 w 271"/>
                <a:gd name="T25" fmla="*/ 134 h 157"/>
                <a:gd name="T26" fmla="*/ 244 w 271"/>
                <a:gd name="T27" fmla="*/ 124 h 157"/>
                <a:gd name="T28" fmla="*/ 258 w 271"/>
                <a:gd name="T29" fmla="*/ 111 h 157"/>
                <a:gd name="T30" fmla="*/ 268 w 271"/>
                <a:gd name="T31" fmla="*/ 95 h 157"/>
                <a:gd name="T32" fmla="*/ 271 w 271"/>
                <a:gd name="T33" fmla="*/ 82 h 157"/>
                <a:gd name="T34" fmla="*/ 271 w 271"/>
                <a:gd name="T35" fmla="*/ 65 h 157"/>
                <a:gd name="T36" fmla="*/ 263 w 271"/>
                <a:gd name="T37" fmla="*/ 51 h 157"/>
                <a:gd name="T38" fmla="*/ 249 w 271"/>
                <a:gd name="T39" fmla="*/ 34 h 157"/>
                <a:gd name="T40" fmla="*/ 232 w 271"/>
                <a:gd name="T41" fmla="*/ 22 h 157"/>
                <a:gd name="T42" fmla="*/ 207 w 271"/>
                <a:gd name="T43" fmla="*/ 10 h 157"/>
                <a:gd name="T44" fmla="*/ 155 w 271"/>
                <a:gd name="T45" fmla="*/ 1 h 157"/>
                <a:gd name="T46" fmla="*/ 130 w 271"/>
                <a:gd name="T47" fmla="*/ 1 h 157"/>
                <a:gd name="T48" fmla="*/ 97 w 271"/>
                <a:gd name="T49" fmla="*/ 5 h 157"/>
                <a:gd name="T50" fmla="*/ 74 w 271"/>
                <a:gd name="T51" fmla="*/ 10 h 157"/>
                <a:gd name="T52" fmla="*/ 46 w 271"/>
                <a:gd name="T53" fmla="*/ 22 h 157"/>
                <a:gd name="T54" fmla="*/ 28 w 271"/>
                <a:gd name="T55" fmla="*/ 32 h 157"/>
                <a:gd name="T56" fmla="*/ 21 w 271"/>
                <a:gd name="T57" fmla="*/ 49 h 157"/>
                <a:gd name="T58" fmla="*/ 39 w 271"/>
                <a:gd name="T59" fmla="*/ 32 h 157"/>
                <a:gd name="T60" fmla="*/ 57 w 271"/>
                <a:gd name="T61" fmla="*/ 22 h 157"/>
                <a:gd name="T62" fmla="*/ 84 w 271"/>
                <a:gd name="T63" fmla="*/ 13 h 157"/>
                <a:gd name="T64" fmla="*/ 106 w 271"/>
                <a:gd name="T65" fmla="*/ 7 h 157"/>
                <a:gd name="T66" fmla="*/ 132 w 271"/>
                <a:gd name="T67" fmla="*/ 5 h 157"/>
                <a:gd name="T68" fmla="*/ 155 w 271"/>
                <a:gd name="T69" fmla="*/ 5 h 157"/>
                <a:gd name="T70" fmla="*/ 191 w 271"/>
                <a:gd name="T71" fmla="*/ 10 h 157"/>
                <a:gd name="T72" fmla="*/ 222 w 271"/>
                <a:gd name="T73" fmla="*/ 22 h 157"/>
                <a:gd name="T74" fmla="*/ 241 w 271"/>
                <a:gd name="T75" fmla="*/ 34 h 157"/>
                <a:gd name="T76" fmla="*/ 251 w 271"/>
                <a:gd name="T77" fmla="*/ 46 h 157"/>
                <a:gd name="T78" fmla="*/ 261 w 271"/>
                <a:gd name="T79" fmla="*/ 63 h 157"/>
                <a:gd name="T80" fmla="*/ 265 w 271"/>
                <a:gd name="T81" fmla="*/ 77 h 157"/>
                <a:gd name="T82" fmla="*/ 261 w 271"/>
                <a:gd name="T83" fmla="*/ 90 h 157"/>
                <a:gd name="T84" fmla="*/ 254 w 271"/>
                <a:gd name="T85" fmla="*/ 105 h 157"/>
                <a:gd name="T86" fmla="*/ 241 w 271"/>
                <a:gd name="T87" fmla="*/ 119 h 157"/>
                <a:gd name="T88" fmla="*/ 225 w 271"/>
                <a:gd name="T89" fmla="*/ 131 h 157"/>
                <a:gd name="T90" fmla="*/ 200 w 271"/>
                <a:gd name="T91" fmla="*/ 141 h 157"/>
                <a:gd name="T92" fmla="*/ 166 w 271"/>
                <a:gd name="T93" fmla="*/ 150 h 157"/>
                <a:gd name="T94" fmla="*/ 142 w 271"/>
                <a:gd name="T95" fmla="*/ 153 h 157"/>
                <a:gd name="T96" fmla="*/ 116 w 271"/>
                <a:gd name="T97" fmla="*/ 152 h 157"/>
                <a:gd name="T98" fmla="*/ 92 w 271"/>
                <a:gd name="T99" fmla="*/ 148 h 157"/>
                <a:gd name="T100" fmla="*/ 75 w 271"/>
                <a:gd name="T101" fmla="*/ 145 h 157"/>
                <a:gd name="T102" fmla="*/ 53 w 271"/>
                <a:gd name="T103" fmla="*/ 136 h 157"/>
                <a:gd name="T104" fmla="*/ 33 w 271"/>
                <a:gd name="T105" fmla="*/ 124 h 157"/>
                <a:gd name="T106" fmla="*/ 21 w 271"/>
                <a:gd name="T107" fmla="*/ 111 h 157"/>
                <a:gd name="T108" fmla="*/ 12 w 271"/>
                <a:gd name="T109" fmla="*/ 99 h 157"/>
                <a:gd name="T110" fmla="*/ 9 w 271"/>
                <a:gd name="T111" fmla="*/ 85 h 157"/>
                <a:gd name="T112" fmla="*/ 11 w 271"/>
                <a:gd name="T113" fmla="*/ 70 h 157"/>
                <a:gd name="T114" fmla="*/ 19 w 271"/>
                <a:gd name="T115" fmla="*/ 53 h 1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7"/>
                <a:gd name="T176" fmla="*/ 271 w 271"/>
                <a:gd name="T177" fmla="*/ 157 h 1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7">
                  <a:moveTo>
                    <a:pt x="16" y="46"/>
                  </a:moveTo>
                  <a:lnTo>
                    <a:pt x="12" y="51"/>
                  </a:lnTo>
                  <a:lnTo>
                    <a:pt x="7" y="58"/>
                  </a:lnTo>
                  <a:lnTo>
                    <a:pt x="5" y="61"/>
                  </a:lnTo>
                  <a:lnTo>
                    <a:pt x="4" y="65"/>
                  </a:lnTo>
                  <a:lnTo>
                    <a:pt x="2" y="70"/>
                  </a:lnTo>
                  <a:lnTo>
                    <a:pt x="0" y="73"/>
                  </a:lnTo>
                  <a:lnTo>
                    <a:pt x="0" y="77"/>
                  </a:lnTo>
                  <a:lnTo>
                    <a:pt x="0" y="82"/>
                  </a:lnTo>
                  <a:lnTo>
                    <a:pt x="0" y="85"/>
                  </a:lnTo>
                  <a:lnTo>
                    <a:pt x="0" y="88"/>
                  </a:lnTo>
                  <a:lnTo>
                    <a:pt x="2" y="92"/>
                  </a:lnTo>
                  <a:lnTo>
                    <a:pt x="4" y="95"/>
                  </a:lnTo>
                  <a:lnTo>
                    <a:pt x="5" y="99"/>
                  </a:lnTo>
                  <a:lnTo>
                    <a:pt x="5" y="104"/>
                  </a:lnTo>
                  <a:lnTo>
                    <a:pt x="12" y="111"/>
                  </a:lnTo>
                  <a:lnTo>
                    <a:pt x="14" y="112"/>
                  </a:lnTo>
                  <a:lnTo>
                    <a:pt x="17" y="117"/>
                  </a:lnTo>
                  <a:lnTo>
                    <a:pt x="19" y="119"/>
                  </a:lnTo>
                  <a:lnTo>
                    <a:pt x="22" y="123"/>
                  </a:lnTo>
                  <a:lnTo>
                    <a:pt x="26" y="128"/>
                  </a:lnTo>
                  <a:lnTo>
                    <a:pt x="31" y="129"/>
                  </a:lnTo>
                  <a:lnTo>
                    <a:pt x="39" y="134"/>
                  </a:lnTo>
                  <a:lnTo>
                    <a:pt x="43" y="136"/>
                  </a:lnTo>
                  <a:lnTo>
                    <a:pt x="48" y="140"/>
                  </a:lnTo>
                  <a:lnTo>
                    <a:pt x="53" y="143"/>
                  </a:lnTo>
                  <a:lnTo>
                    <a:pt x="58" y="145"/>
                  </a:lnTo>
                  <a:lnTo>
                    <a:pt x="65" y="146"/>
                  </a:lnTo>
                  <a:lnTo>
                    <a:pt x="70" y="148"/>
                  </a:lnTo>
                  <a:lnTo>
                    <a:pt x="77" y="150"/>
                  </a:lnTo>
                  <a:lnTo>
                    <a:pt x="84" y="152"/>
                  </a:lnTo>
                  <a:lnTo>
                    <a:pt x="89" y="153"/>
                  </a:lnTo>
                  <a:lnTo>
                    <a:pt x="96" y="153"/>
                  </a:lnTo>
                  <a:lnTo>
                    <a:pt x="103" y="155"/>
                  </a:lnTo>
                  <a:lnTo>
                    <a:pt x="109" y="155"/>
                  </a:lnTo>
                  <a:lnTo>
                    <a:pt x="116" y="157"/>
                  </a:lnTo>
                  <a:lnTo>
                    <a:pt x="123" y="157"/>
                  </a:lnTo>
                  <a:lnTo>
                    <a:pt x="130" y="157"/>
                  </a:lnTo>
                  <a:lnTo>
                    <a:pt x="135" y="157"/>
                  </a:lnTo>
                  <a:lnTo>
                    <a:pt x="142" y="157"/>
                  </a:lnTo>
                  <a:lnTo>
                    <a:pt x="149" y="157"/>
                  </a:lnTo>
                  <a:lnTo>
                    <a:pt x="155" y="155"/>
                  </a:lnTo>
                  <a:lnTo>
                    <a:pt x="161" y="155"/>
                  </a:lnTo>
                  <a:lnTo>
                    <a:pt x="169" y="153"/>
                  </a:lnTo>
                  <a:lnTo>
                    <a:pt x="174" y="153"/>
                  </a:lnTo>
                  <a:lnTo>
                    <a:pt x="186" y="152"/>
                  </a:lnTo>
                  <a:lnTo>
                    <a:pt x="193" y="148"/>
                  </a:lnTo>
                  <a:lnTo>
                    <a:pt x="198" y="146"/>
                  </a:lnTo>
                  <a:lnTo>
                    <a:pt x="205" y="145"/>
                  </a:lnTo>
                  <a:lnTo>
                    <a:pt x="215" y="141"/>
                  </a:lnTo>
                  <a:lnTo>
                    <a:pt x="220" y="138"/>
                  </a:lnTo>
                  <a:lnTo>
                    <a:pt x="225" y="134"/>
                  </a:lnTo>
                  <a:lnTo>
                    <a:pt x="229" y="133"/>
                  </a:lnTo>
                  <a:lnTo>
                    <a:pt x="234" y="131"/>
                  </a:lnTo>
                  <a:lnTo>
                    <a:pt x="239" y="128"/>
                  </a:lnTo>
                  <a:lnTo>
                    <a:pt x="244" y="124"/>
                  </a:lnTo>
                  <a:lnTo>
                    <a:pt x="247" y="121"/>
                  </a:lnTo>
                  <a:lnTo>
                    <a:pt x="251" y="117"/>
                  </a:lnTo>
                  <a:lnTo>
                    <a:pt x="254" y="114"/>
                  </a:lnTo>
                  <a:lnTo>
                    <a:pt x="258" y="111"/>
                  </a:lnTo>
                  <a:lnTo>
                    <a:pt x="261" y="107"/>
                  </a:lnTo>
                  <a:lnTo>
                    <a:pt x="263" y="104"/>
                  </a:lnTo>
                  <a:lnTo>
                    <a:pt x="266" y="99"/>
                  </a:lnTo>
                  <a:lnTo>
                    <a:pt x="268" y="95"/>
                  </a:lnTo>
                  <a:lnTo>
                    <a:pt x="270" y="92"/>
                  </a:lnTo>
                  <a:lnTo>
                    <a:pt x="270" y="88"/>
                  </a:lnTo>
                  <a:lnTo>
                    <a:pt x="271" y="83"/>
                  </a:lnTo>
                  <a:lnTo>
                    <a:pt x="271" y="82"/>
                  </a:lnTo>
                  <a:lnTo>
                    <a:pt x="271" y="77"/>
                  </a:lnTo>
                  <a:lnTo>
                    <a:pt x="271" y="73"/>
                  </a:lnTo>
                  <a:lnTo>
                    <a:pt x="271" y="70"/>
                  </a:lnTo>
                  <a:lnTo>
                    <a:pt x="271" y="65"/>
                  </a:lnTo>
                  <a:lnTo>
                    <a:pt x="270" y="61"/>
                  </a:lnTo>
                  <a:lnTo>
                    <a:pt x="266" y="58"/>
                  </a:lnTo>
                  <a:lnTo>
                    <a:pt x="266" y="54"/>
                  </a:lnTo>
                  <a:lnTo>
                    <a:pt x="263" y="51"/>
                  </a:lnTo>
                  <a:lnTo>
                    <a:pt x="259" y="44"/>
                  </a:lnTo>
                  <a:lnTo>
                    <a:pt x="254" y="41"/>
                  </a:lnTo>
                  <a:lnTo>
                    <a:pt x="253" y="37"/>
                  </a:lnTo>
                  <a:lnTo>
                    <a:pt x="249" y="34"/>
                  </a:lnTo>
                  <a:lnTo>
                    <a:pt x="246" y="30"/>
                  </a:lnTo>
                  <a:lnTo>
                    <a:pt x="241" y="27"/>
                  </a:lnTo>
                  <a:lnTo>
                    <a:pt x="237" y="25"/>
                  </a:lnTo>
                  <a:lnTo>
                    <a:pt x="232" y="22"/>
                  </a:lnTo>
                  <a:lnTo>
                    <a:pt x="229" y="19"/>
                  </a:lnTo>
                  <a:lnTo>
                    <a:pt x="224" y="17"/>
                  </a:lnTo>
                  <a:lnTo>
                    <a:pt x="212" y="13"/>
                  </a:lnTo>
                  <a:lnTo>
                    <a:pt x="207" y="10"/>
                  </a:lnTo>
                  <a:lnTo>
                    <a:pt x="183" y="5"/>
                  </a:lnTo>
                  <a:lnTo>
                    <a:pt x="176" y="3"/>
                  </a:lnTo>
                  <a:lnTo>
                    <a:pt x="162" y="1"/>
                  </a:lnTo>
                  <a:lnTo>
                    <a:pt x="155" y="1"/>
                  </a:lnTo>
                  <a:lnTo>
                    <a:pt x="150" y="1"/>
                  </a:lnTo>
                  <a:lnTo>
                    <a:pt x="142" y="0"/>
                  </a:lnTo>
                  <a:lnTo>
                    <a:pt x="137" y="0"/>
                  </a:lnTo>
                  <a:lnTo>
                    <a:pt x="130" y="1"/>
                  </a:lnTo>
                  <a:lnTo>
                    <a:pt x="123" y="1"/>
                  </a:lnTo>
                  <a:lnTo>
                    <a:pt x="116" y="1"/>
                  </a:lnTo>
                  <a:lnTo>
                    <a:pt x="111" y="1"/>
                  </a:lnTo>
                  <a:lnTo>
                    <a:pt x="97" y="5"/>
                  </a:lnTo>
                  <a:lnTo>
                    <a:pt x="92" y="5"/>
                  </a:lnTo>
                  <a:lnTo>
                    <a:pt x="87" y="7"/>
                  </a:lnTo>
                  <a:lnTo>
                    <a:pt x="80" y="8"/>
                  </a:lnTo>
                  <a:lnTo>
                    <a:pt x="74" y="10"/>
                  </a:lnTo>
                  <a:lnTo>
                    <a:pt x="63" y="13"/>
                  </a:lnTo>
                  <a:lnTo>
                    <a:pt x="57" y="17"/>
                  </a:lnTo>
                  <a:lnTo>
                    <a:pt x="51" y="19"/>
                  </a:lnTo>
                  <a:lnTo>
                    <a:pt x="46" y="22"/>
                  </a:lnTo>
                  <a:lnTo>
                    <a:pt x="43" y="24"/>
                  </a:lnTo>
                  <a:lnTo>
                    <a:pt x="38" y="27"/>
                  </a:lnTo>
                  <a:lnTo>
                    <a:pt x="33" y="29"/>
                  </a:lnTo>
                  <a:lnTo>
                    <a:pt x="28" y="32"/>
                  </a:lnTo>
                  <a:lnTo>
                    <a:pt x="24" y="36"/>
                  </a:lnTo>
                  <a:lnTo>
                    <a:pt x="21" y="39"/>
                  </a:lnTo>
                  <a:lnTo>
                    <a:pt x="16" y="46"/>
                  </a:lnTo>
                  <a:lnTo>
                    <a:pt x="21" y="49"/>
                  </a:lnTo>
                  <a:lnTo>
                    <a:pt x="28" y="41"/>
                  </a:lnTo>
                  <a:lnTo>
                    <a:pt x="31" y="39"/>
                  </a:lnTo>
                  <a:lnTo>
                    <a:pt x="34" y="34"/>
                  </a:lnTo>
                  <a:lnTo>
                    <a:pt x="39" y="32"/>
                  </a:lnTo>
                  <a:lnTo>
                    <a:pt x="43" y="30"/>
                  </a:lnTo>
                  <a:lnTo>
                    <a:pt x="48" y="27"/>
                  </a:lnTo>
                  <a:lnTo>
                    <a:pt x="51" y="25"/>
                  </a:lnTo>
                  <a:lnTo>
                    <a:pt x="57" y="22"/>
                  </a:lnTo>
                  <a:lnTo>
                    <a:pt x="63" y="20"/>
                  </a:lnTo>
                  <a:lnTo>
                    <a:pt x="67" y="17"/>
                  </a:lnTo>
                  <a:lnTo>
                    <a:pt x="77" y="13"/>
                  </a:lnTo>
                  <a:lnTo>
                    <a:pt x="84" y="13"/>
                  </a:lnTo>
                  <a:lnTo>
                    <a:pt x="89" y="10"/>
                  </a:lnTo>
                  <a:lnTo>
                    <a:pt x="94" y="8"/>
                  </a:lnTo>
                  <a:lnTo>
                    <a:pt x="101" y="8"/>
                  </a:lnTo>
                  <a:lnTo>
                    <a:pt x="106" y="7"/>
                  </a:lnTo>
                  <a:lnTo>
                    <a:pt x="113" y="7"/>
                  </a:lnTo>
                  <a:lnTo>
                    <a:pt x="118" y="5"/>
                  </a:lnTo>
                  <a:lnTo>
                    <a:pt x="125" y="5"/>
                  </a:lnTo>
                  <a:lnTo>
                    <a:pt x="132" y="5"/>
                  </a:lnTo>
                  <a:lnTo>
                    <a:pt x="137" y="5"/>
                  </a:lnTo>
                  <a:lnTo>
                    <a:pt x="142" y="5"/>
                  </a:lnTo>
                  <a:lnTo>
                    <a:pt x="149" y="5"/>
                  </a:lnTo>
                  <a:lnTo>
                    <a:pt x="155" y="5"/>
                  </a:lnTo>
                  <a:lnTo>
                    <a:pt x="162" y="5"/>
                  </a:lnTo>
                  <a:lnTo>
                    <a:pt x="174" y="7"/>
                  </a:lnTo>
                  <a:lnTo>
                    <a:pt x="179" y="8"/>
                  </a:lnTo>
                  <a:lnTo>
                    <a:pt x="191" y="10"/>
                  </a:lnTo>
                  <a:lnTo>
                    <a:pt x="203" y="13"/>
                  </a:lnTo>
                  <a:lnTo>
                    <a:pt x="208" y="17"/>
                  </a:lnTo>
                  <a:lnTo>
                    <a:pt x="219" y="20"/>
                  </a:lnTo>
                  <a:lnTo>
                    <a:pt x="222" y="22"/>
                  </a:lnTo>
                  <a:lnTo>
                    <a:pt x="227" y="25"/>
                  </a:lnTo>
                  <a:lnTo>
                    <a:pt x="230" y="29"/>
                  </a:lnTo>
                  <a:lnTo>
                    <a:pt x="236" y="30"/>
                  </a:lnTo>
                  <a:lnTo>
                    <a:pt x="241" y="34"/>
                  </a:lnTo>
                  <a:lnTo>
                    <a:pt x="244" y="37"/>
                  </a:lnTo>
                  <a:lnTo>
                    <a:pt x="246" y="39"/>
                  </a:lnTo>
                  <a:lnTo>
                    <a:pt x="249" y="42"/>
                  </a:lnTo>
                  <a:lnTo>
                    <a:pt x="251" y="46"/>
                  </a:lnTo>
                  <a:lnTo>
                    <a:pt x="256" y="53"/>
                  </a:lnTo>
                  <a:lnTo>
                    <a:pt x="258" y="56"/>
                  </a:lnTo>
                  <a:lnTo>
                    <a:pt x="261" y="58"/>
                  </a:lnTo>
                  <a:lnTo>
                    <a:pt x="261" y="63"/>
                  </a:lnTo>
                  <a:lnTo>
                    <a:pt x="261" y="66"/>
                  </a:lnTo>
                  <a:lnTo>
                    <a:pt x="263" y="70"/>
                  </a:lnTo>
                  <a:lnTo>
                    <a:pt x="265" y="73"/>
                  </a:lnTo>
                  <a:lnTo>
                    <a:pt x="265" y="77"/>
                  </a:lnTo>
                  <a:lnTo>
                    <a:pt x="265" y="80"/>
                  </a:lnTo>
                  <a:lnTo>
                    <a:pt x="263" y="83"/>
                  </a:lnTo>
                  <a:lnTo>
                    <a:pt x="261" y="87"/>
                  </a:lnTo>
                  <a:lnTo>
                    <a:pt x="261" y="90"/>
                  </a:lnTo>
                  <a:lnTo>
                    <a:pt x="261" y="94"/>
                  </a:lnTo>
                  <a:lnTo>
                    <a:pt x="258" y="99"/>
                  </a:lnTo>
                  <a:lnTo>
                    <a:pt x="256" y="102"/>
                  </a:lnTo>
                  <a:lnTo>
                    <a:pt x="254" y="105"/>
                  </a:lnTo>
                  <a:lnTo>
                    <a:pt x="251" y="109"/>
                  </a:lnTo>
                  <a:lnTo>
                    <a:pt x="247" y="112"/>
                  </a:lnTo>
                  <a:lnTo>
                    <a:pt x="246" y="116"/>
                  </a:lnTo>
                  <a:lnTo>
                    <a:pt x="241" y="119"/>
                  </a:lnTo>
                  <a:lnTo>
                    <a:pt x="237" y="123"/>
                  </a:lnTo>
                  <a:lnTo>
                    <a:pt x="234" y="124"/>
                  </a:lnTo>
                  <a:lnTo>
                    <a:pt x="229" y="128"/>
                  </a:lnTo>
                  <a:lnTo>
                    <a:pt x="225" y="131"/>
                  </a:lnTo>
                  <a:lnTo>
                    <a:pt x="220" y="133"/>
                  </a:lnTo>
                  <a:lnTo>
                    <a:pt x="215" y="134"/>
                  </a:lnTo>
                  <a:lnTo>
                    <a:pt x="210" y="138"/>
                  </a:lnTo>
                  <a:lnTo>
                    <a:pt x="200" y="141"/>
                  </a:lnTo>
                  <a:lnTo>
                    <a:pt x="195" y="143"/>
                  </a:lnTo>
                  <a:lnTo>
                    <a:pt x="188" y="145"/>
                  </a:lnTo>
                  <a:lnTo>
                    <a:pt x="183" y="146"/>
                  </a:lnTo>
                  <a:lnTo>
                    <a:pt x="166" y="150"/>
                  </a:lnTo>
                  <a:lnTo>
                    <a:pt x="159" y="152"/>
                  </a:lnTo>
                  <a:lnTo>
                    <a:pt x="154" y="152"/>
                  </a:lnTo>
                  <a:lnTo>
                    <a:pt x="149" y="152"/>
                  </a:lnTo>
                  <a:lnTo>
                    <a:pt x="142" y="153"/>
                  </a:lnTo>
                  <a:lnTo>
                    <a:pt x="135" y="153"/>
                  </a:lnTo>
                  <a:lnTo>
                    <a:pt x="130" y="153"/>
                  </a:lnTo>
                  <a:lnTo>
                    <a:pt x="123" y="153"/>
                  </a:lnTo>
                  <a:lnTo>
                    <a:pt x="116" y="152"/>
                  </a:lnTo>
                  <a:lnTo>
                    <a:pt x="109" y="152"/>
                  </a:lnTo>
                  <a:lnTo>
                    <a:pt x="104" y="152"/>
                  </a:lnTo>
                  <a:lnTo>
                    <a:pt x="97" y="150"/>
                  </a:lnTo>
                  <a:lnTo>
                    <a:pt x="92" y="148"/>
                  </a:lnTo>
                  <a:lnTo>
                    <a:pt x="86" y="146"/>
                  </a:lnTo>
                  <a:lnTo>
                    <a:pt x="79" y="146"/>
                  </a:lnTo>
                  <a:lnTo>
                    <a:pt x="80" y="146"/>
                  </a:lnTo>
                  <a:lnTo>
                    <a:pt x="75" y="145"/>
                  </a:lnTo>
                  <a:lnTo>
                    <a:pt x="68" y="143"/>
                  </a:lnTo>
                  <a:lnTo>
                    <a:pt x="63" y="141"/>
                  </a:lnTo>
                  <a:lnTo>
                    <a:pt x="58" y="140"/>
                  </a:lnTo>
                  <a:lnTo>
                    <a:pt x="53" y="136"/>
                  </a:lnTo>
                  <a:lnTo>
                    <a:pt x="50" y="134"/>
                  </a:lnTo>
                  <a:lnTo>
                    <a:pt x="45" y="131"/>
                  </a:lnTo>
                  <a:lnTo>
                    <a:pt x="36" y="128"/>
                  </a:lnTo>
                  <a:lnTo>
                    <a:pt x="33" y="124"/>
                  </a:lnTo>
                  <a:lnTo>
                    <a:pt x="29" y="121"/>
                  </a:lnTo>
                  <a:lnTo>
                    <a:pt x="24" y="117"/>
                  </a:lnTo>
                  <a:lnTo>
                    <a:pt x="22" y="114"/>
                  </a:lnTo>
                  <a:lnTo>
                    <a:pt x="21" y="111"/>
                  </a:lnTo>
                  <a:lnTo>
                    <a:pt x="17" y="109"/>
                  </a:lnTo>
                  <a:lnTo>
                    <a:pt x="16" y="105"/>
                  </a:lnTo>
                  <a:lnTo>
                    <a:pt x="14" y="102"/>
                  </a:lnTo>
                  <a:lnTo>
                    <a:pt x="12" y="99"/>
                  </a:lnTo>
                  <a:lnTo>
                    <a:pt x="12" y="94"/>
                  </a:lnTo>
                  <a:lnTo>
                    <a:pt x="11" y="90"/>
                  </a:lnTo>
                  <a:lnTo>
                    <a:pt x="9" y="88"/>
                  </a:lnTo>
                  <a:lnTo>
                    <a:pt x="9" y="85"/>
                  </a:lnTo>
                  <a:lnTo>
                    <a:pt x="9" y="82"/>
                  </a:lnTo>
                  <a:lnTo>
                    <a:pt x="9" y="77"/>
                  </a:lnTo>
                  <a:lnTo>
                    <a:pt x="11" y="73"/>
                  </a:lnTo>
                  <a:lnTo>
                    <a:pt x="11" y="70"/>
                  </a:lnTo>
                  <a:lnTo>
                    <a:pt x="12" y="66"/>
                  </a:lnTo>
                  <a:lnTo>
                    <a:pt x="12" y="63"/>
                  </a:lnTo>
                  <a:lnTo>
                    <a:pt x="14" y="58"/>
                  </a:lnTo>
                  <a:lnTo>
                    <a:pt x="19" y="53"/>
                  </a:lnTo>
                  <a:lnTo>
                    <a:pt x="21" y="49"/>
                  </a:lnTo>
                  <a:lnTo>
                    <a:pt x="16" y="46"/>
                  </a:lnTo>
                  <a:close/>
                </a:path>
              </a:pathLst>
            </a:custGeom>
            <a:solidFill>
              <a:srgbClr val="808080"/>
            </a:solidFill>
            <a:ln w="9525">
              <a:noFill/>
              <a:round/>
              <a:headEnd/>
              <a:tailEnd/>
            </a:ln>
          </p:spPr>
          <p:txBody>
            <a:bodyPr/>
            <a:lstStyle/>
            <a:p>
              <a:endParaRPr lang="en-US"/>
            </a:p>
          </p:txBody>
        </p:sp>
        <p:sp>
          <p:nvSpPr>
            <p:cNvPr id="757" name="Freeform 2928"/>
            <p:cNvSpPr>
              <a:spLocks/>
            </p:cNvSpPr>
            <p:nvPr/>
          </p:nvSpPr>
          <p:spPr bwMode="auto">
            <a:xfrm>
              <a:off x="2083" y="2901"/>
              <a:ext cx="46" cy="45"/>
            </a:xfrm>
            <a:custGeom>
              <a:avLst/>
              <a:gdLst>
                <a:gd name="T0" fmla="*/ 30 w 46"/>
                <a:gd name="T1" fmla="*/ 0 h 45"/>
                <a:gd name="T2" fmla="*/ 27 w 46"/>
                <a:gd name="T3" fmla="*/ 0 h 45"/>
                <a:gd name="T4" fmla="*/ 23 w 46"/>
                <a:gd name="T5" fmla="*/ 0 h 45"/>
                <a:gd name="T6" fmla="*/ 20 w 46"/>
                <a:gd name="T7" fmla="*/ 0 h 45"/>
                <a:gd name="T8" fmla="*/ 17 w 46"/>
                <a:gd name="T9" fmla="*/ 0 h 45"/>
                <a:gd name="T10" fmla="*/ 13 w 46"/>
                <a:gd name="T11" fmla="*/ 0 h 45"/>
                <a:gd name="T12" fmla="*/ 12 w 46"/>
                <a:gd name="T13" fmla="*/ 2 h 45"/>
                <a:gd name="T14" fmla="*/ 10 w 46"/>
                <a:gd name="T15" fmla="*/ 4 h 45"/>
                <a:gd name="T16" fmla="*/ 8 w 46"/>
                <a:gd name="T17" fmla="*/ 6 h 45"/>
                <a:gd name="T18" fmla="*/ 5 w 46"/>
                <a:gd name="T19" fmla="*/ 6 h 45"/>
                <a:gd name="T20" fmla="*/ 5 w 46"/>
                <a:gd name="T21" fmla="*/ 9 h 45"/>
                <a:gd name="T22" fmla="*/ 3 w 46"/>
                <a:gd name="T23" fmla="*/ 11 h 45"/>
                <a:gd name="T24" fmla="*/ 0 w 46"/>
                <a:gd name="T25" fmla="*/ 14 h 45"/>
                <a:gd name="T26" fmla="*/ 0 w 46"/>
                <a:gd name="T27" fmla="*/ 17 h 45"/>
                <a:gd name="T28" fmla="*/ 0 w 46"/>
                <a:gd name="T29" fmla="*/ 21 h 45"/>
                <a:gd name="T30" fmla="*/ 0 w 46"/>
                <a:gd name="T31" fmla="*/ 24 h 45"/>
                <a:gd name="T32" fmla="*/ 0 w 46"/>
                <a:gd name="T33" fmla="*/ 28 h 45"/>
                <a:gd name="T34" fmla="*/ 0 w 46"/>
                <a:gd name="T35" fmla="*/ 31 h 45"/>
                <a:gd name="T36" fmla="*/ 1 w 46"/>
                <a:gd name="T37" fmla="*/ 33 h 45"/>
                <a:gd name="T38" fmla="*/ 3 w 46"/>
                <a:gd name="T39" fmla="*/ 35 h 45"/>
                <a:gd name="T40" fmla="*/ 5 w 46"/>
                <a:gd name="T41" fmla="*/ 36 h 45"/>
                <a:gd name="T42" fmla="*/ 6 w 46"/>
                <a:gd name="T43" fmla="*/ 38 h 45"/>
                <a:gd name="T44" fmla="*/ 8 w 46"/>
                <a:gd name="T45" fmla="*/ 40 h 45"/>
                <a:gd name="T46" fmla="*/ 12 w 46"/>
                <a:gd name="T47" fmla="*/ 41 h 45"/>
                <a:gd name="T48" fmla="*/ 15 w 46"/>
                <a:gd name="T49" fmla="*/ 43 h 45"/>
                <a:gd name="T50" fmla="*/ 18 w 46"/>
                <a:gd name="T51" fmla="*/ 45 h 45"/>
                <a:gd name="T52" fmla="*/ 22 w 46"/>
                <a:gd name="T53" fmla="*/ 45 h 45"/>
                <a:gd name="T54" fmla="*/ 25 w 46"/>
                <a:gd name="T55" fmla="*/ 45 h 45"/>
                <a:gd name="T56" fmla="*/ 29 w 46"/>
                <a:gd name="T57" fmla="*/ 43 h 45"/>
                <a:gd name="T58" fmla="*/ 30 w 46"/>
                <a:gd name="T59" fmla="*/ 41 h 45"/>
                <a:gd name="T60" fmla="*/ 34 w 46"/>
                <a:gd name="T61" fmla="*/ 41 h 45"/>
                <a:gd name="T62" fmla="*/ 37 w 46"/>
                <a:gd name="T63" fmla="*/ 40 h 45"/>
                <a:gd name="T64" fmla="*/ 39 w 46"/>
                <a:gd name="T65" fmla="*/ 36 h 45"/>
                <a:gd name="T66" fmla="*/ 42 w 46"/>
                <a:gd name="T67" fmla="*/ 35 h 45"/>
                <a:gd name="T68" fmla="*/ 44 w 46"/>
                <a:gd name="T69" fmla="*/ 29 h 45"/>
                <a:gd name="T70" fmla="*/ 44 w 46"/>
                <a:gd name="T71" fmla="*/ 26 h 45"/>
                <a:gd name="T72" fmla="*/ 46 w 46"/>
                <a:gd name="T73" fmla="*/ 23 h 45"/>
                <a:gd name="T74" fmla="*/ 46 w 46"/>
                <a:gd name="T75" fmla="*/ 19 h 45"/>
                <a:gd name="T76" fmla="*/ 44 w 46"/>
                <a:gd name="T77" fmla="*/ 17 h 45"/>
                <a:gd name="T78" fmla="*/ 44 w 46"/>
                <a:gd name="T79" fmla="*/ 16 h 45"/>
                <a:gd name="T80" fmla="*/ 44 w 46"/>
                <a:gd name="T81" fmla="*/ 12 h 45"/>
                <a:gd name="T82" fmla="*/ 42 w 46"/>
                <a:gd name="T83" fmla="*/ 11 h 45"/>
                <a:gd name="T84" fmla="*/ 41 w 46"/>
                <a:gd name="T85" fmla="*/ 9 h 45"/>
                <a:gd name="T86" fmla="*/ 41 w 46"/>
                <a:gd name="T87" fmla="*/ 9 h 45"/>
                <a:gd name="T88" fmla="*/ 39 w 46"/>
                <a:gd name="T89" fmla="*/ 7 h 45"/>
                <a:gd name="T90" fmla="*/ 37 w 46"/>
                <a:gd name="T91" fmla="*/ 6 h 45"/>
                <a:gd name="T92" fmla="*/ 35 w 46"/>
                <a:gd name="T93" fmla="*/ 4 h 45"/>
                <a:gd name="T94" fmla="*/ 32 w 46"/>
                <a:gd name="T95" fmla="*/ 2 h 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6"/>
                <a:gd name="T145" fmla="*/ 0 h 45"/>
                <a:gd name="T146" fmla="*/ 46 w 46"/>
                <a:gd name="T147" fmla="*/ 45 h 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6" h="45">
                  <a:moveTo>
                    <a:pt x="32" y="2"/>
                  </a:moveTo>
                  <a:lnTo>
                    <a:pt x="30" y="0"/>
                  </a:lnTo>
                  <a:lnTo>
                    <a:pt x="29" y="0"/>
                  </a:lnTo>
                  <a:lnTo>
                    <a:pt x="27" y="0"/>
                  </a:lnTo>
                  <a:lnTo>
                    <a:pt x="25" y="0"/>
                  </a:lnTo>
                  <a:lnTo>
                    <a:pt x="23" y="0"/>
                  </a:lnTo>
                  <a:lnTo>
                    <a:pt x="22" y="0"/>
                  </a:lnTo>
                  <a:lnTo>
                    <a:pt x="20" y="0"/>
                  </a:lnTo>
                  <a:lnTo>
                    <a:pt x="18" y="0"/>
                  </a:lnTo>
                  <a:lnTo>
                    <a:pt x="17" y="0"/>
                  </a:lnTo>
                  <a:lnTo>
                    <a:pt x="15" y="0"/>
                  </a:lnTo>
                  <a:lnTo>
                    <a:pt x="13" y="0"/>
                  </a:lnTo>
                  <a:lnTo>
                    <a:pt x="13" y="2"/>
                  </a:lnTo>
                  <a:lnTo>
                    <a:pt x="12" y="2"/>
                  </a:lnTo>
                  <a:lnTo>
                    <a:pt x="10" y="2"/>
                  </a:lnTo>
                  <a:lnTo>
                    <a:pt x="10" y="4"/>
                  </a:lnTo>
                  <a:lnTo>
                    <a:pt x="8" y="4"/>
                  </a:lnTo>
                  <a:lnTo>
                    <a:pt x="8" y="6"/>
                  </a:lnTo>
                  <a:lnTo>
                    <a:pt x="6" y="6"/>
                  </a:lnTo>
                  <a:lnTo>
                    <a:pt x="5" y="6"/>
                  </a:lnTo>
                  <a:lnTo>
                    <a:pt x="5" y="7"/>
                  </a:lnTo>
                  <a:lnTo>
                    <a:pt x="5" y="9"/>
                  </a:lnTo>
                  <a:lnTo>
                    <a:pt x="3" y="9"/>
                  </a:lnTo>
                  <a:lnTo>
                    <a:pt x="3" y="11"/>
                  </a:lnTo>
                  <a:lnTo>
                    <a:pt x="1" y="12"/>
                  </a:lnTo>
                  <a:lnTo>
                    <a:pt x="0" y="14"/>
                  </a:lnTo>
                  <a:lnTo>
                    <a:pt x="0" y="16"/>
                  </a:lnTo>
                  <a:lnTo>
                    <a:pt x="0" y="17"/>
                  </a:lnTo>
                  <a:lnTo>
                    <a:pt x="0" y="19"/>
                  </a:lnTo>
                  <a:lnTo>
                    <a:pt x="0" y="21"/>
                  </a:lnTo>
                  <a:lnTo>
                    <a:pt x="0" y="23"/>
                  </a:lnTo>
                  <a:lnTo>
                    <a:pt x="0" y="24"/>
                  </a:lnTo>
                  <a:lnTo>
                    <a:pt x="0" y="26"/>
                  </a:lnTo>
                  <a:lnTo>
                    <a:pt x="0" y="28"/>
                  </a:lnTo>
                  <a:lnTo>
                    <a:pt x="0" y="29"/>
                  </a:lnTo>
                  <a:lnTo>
                    <a:pt x="0" y="31"/>
                  </a:lnTo>
                  <a:lnTo>
                    <a:pt x="0" y="33"/>
                  </a:lnTo>
                  <a:lnTo>
                    <a:pt x="1" y="33"/>
                  </a:lnTo>
                  <a:lnTo>
                    <a:pt x="1" y="35"/>
                  </a:lnTo>
                  <a:lnTo>
                    <a:pt x="3" y="35"/>
                  </a:lnTo>
                  <a:lnTo>
                    <a:pt x="3" y="36"/>
                  </a:lnTo>
                  <a:lnTo>
                    <a:pt x="5" y="36"/>
                  </a:lnTo>
                  <a:lnTo>
                    <a:pt x="5" y="38"/>
                  </a:lnTo>
                  <a:lnTo>
                    <a:pt x="6" y="38"/>
                  </a:lnTo>
                  <a:lnTo>
                    <a:pt x="6" y="40"/>
                  </a:lnTo>
                  <a:lnTo>
                    <a:pt x="8" y="40"/>
                  </a:lnTo>
                  <a:lnTo>
                    <a:pt x="8" y="41"/>
                  </a:lnTo>
                  <a:lnTo>
                    <a:pt x="12" y="41"/>
                  </a:lnTo>
                  <a:lnTo>
                    <a:pt x="13" y="43"/>
                  </a:lnTo>
                  <a:lnTo>
                    <a:pt x="15" y="43"/>
                  </a:lnTo>
                  <a:lnTo>
                    <a:pt x="17" y="45"/>
                  </a:lnTo>
                  <a:lnTo>
                    <a:pt x="18" y="45"/>
                  </a:lnTo>
                  <a:lnTo>
                    <a:pt x="20" y="45"/>
                  </a:lnTo>
                  <a:lnTo>
                    <a:pt x="22" y="45"/>
                  </a:lnTo>
                  <a:lnTo>
                    <a:pt x="23" y="45"/>
                  </a:lnTo>
                  <a:lnTo>
                    <a:pt x="25" y="45"/>
                  </a:lnTo>
                  <a:lnTo>
                    <a:pt x="27" y="45"/>
                  </a:lnTo>
                  <a:lnTo>
                    <a:pt x="29" y="43"/>
                  </a:lnTo>
                  <a:lnTo>
                    <a:pt x="30" y="43"/>
                  </a:lnTo>
                  <a:lnTo>
                    <a:pt x="30" y="41"/>
                  </a:lnTo>
                  <a:lnTo>
                    <a:pt x="32" y="41"/>
                  </a:lnTo>
                  <a:lnTo>
                    <a:pt x="34" y="41"/>
                  </a:lnTo>
                  <a:lnTo>
                    <a:pt x="35" y="40"/>
                  </a:lnTo>
                  <a:lnTo>
                    <a:pt x="37" y="40"/>
                  </a:lnTo>
                  <a:lnTo>
                    <a:pt x="37" y="38"/>
                  </a:lnTo>
                  <a:lnTo>
                    <a:pt x="39" y="36"/>
                  </a:lnTo>
                  <a:lnTo>
                    <a:pt x="41" y="36"/>
                  </a:lnTo>
                  <a:lnTo>
                    <a:pt x="42" y="35"/>
                  </a:lnTo>
                  <a:lnTo>
                    <a:pt x="44" y="31"/>
                  </a:lnTo>
                  <a:lnTo>
                    <a:pt x="44" y="29"/>
                  </a:lnTo>
                  <a:lnTo>
                    <a:pt x="44" y="28"/>
                  </a:lnTo>
                  <a:lnTo>
                    <a:pt x="44" y="26"/>
                  </a:lnTo>
                  <a:lnTo>
                    <a:pt x="46" y="24"/>
                  </a:lnTo>
                  <a:lnTo>
                    <a:pt x="46" y="23"/>
                  </a:lnTo>
                  <a:lnTo>
                    <a:pt x="46" y="21"/>
                  </a:lnTo>
                  <a:lnTo>
                    <a:pt x="46" y="19"/>
                  </a:lnTo>
                  <a:lnTo>
                    <a:pt x="46" y="17"/>
                  </a:lnTo>
                  <a:lnTo>
                    <a:pt x="44" y="17"/>
                  </a:lnTo>
                  <a:lnTo>
                    <a:pt x="46" y="17"/>
                  </a:lnTo>
                  <a:lnTo>
                    <a:pt x="44" y="16"/>
                  </a:lnTo>
                  <a:lnTo>
                    <a:pt x="44" y="14"/>
                  </a:lnTo>
                  <a:lnTo>
                    <a:pt x="44" y="12"/>
                  </a:lnTo>
                  <a:lnTo>
                    <a:pt x="44" y="11"/>
                  </a:lnTo>
                  <a:lnTo>
                    <a:pt x="42" y="11"/>
                  </a:lnTo>
                  <a:lnTo>
                    <a:pt x="42" y="9"/>
                  </a:lnTo>
                  <a:lnTo>
                    <a:pt x="41" y="9"/>
                  </a:lnTo>
                  <a:lnTo>
                    <a:pt x="42" y="9"/>
                  </a:lnTo>
                  <a:lnTo>
                    <a:pt x="41" y="9"/>
                  </a:lnTo>
                  <a:lnTo>
                    <a:pt x="41" y="7"/>
                  </a:lnTo>
                  <a:lnTo>
                    <a:pt x="39" y="7"/>
                  </a:lnTo>
                  <a:lnTo>
                    <a:pt x="39" y="6"/>
                  </a:lnTo>
                  <a:lnTo>
                    <a:pt x="37" y="6"/>
                  </a:lnTo>
                  <a:lnTo>
                    <a:pt x="37" y="4"/>
                  </a:lnTo>
                  <a:lnTo>
                    <a:pt x="35" y="4"/>
                  </a:lnTo>
                  <a:lnTo>
                    <a:pt x="34" y="2"/>
                  </a:lnTo>
                  <a:lnTo>
                    <a:pt x="32" y="2"/>
                  </a:lnTo>
                  <a:close/>
                </a:path>
              </a:pathLst>
            </a:custGeom>
            <a:solidFill>
              <a:srgbClr val="808080"/>
            </a:solidFill>
            <a:ln w="9525">
              <a:noFill/>
              <a:round/>
              <a:headEnd/>
              <a:tailEnd/>
            </a:ln>
          </p:spPr>
          <p:txBody>
            <a:bodyPr/>
            <a:lstStyle/>
            <a:p>
              <a:endParaRPr lang="en-US"/>
            </a:p>
          </p:txBody>
        </p:sp>
        <p:sp>
          <p:nvSpPr>
            <p:cNvPr id="758" name="Freeform 2929"/>
            <p:cNvSpPr>
              <a:spLocks/>
            </p:cNvSpPr>
            <p:nvPr/>
          </p:nvSpPr>
          <p:spPr bwMode="auto">
            <a:xfrm>
              <a:off x="2079" y="2900"/>
              <a:ext cx="51" cy="47"/>
            </a:xfrm>
            <a:custGeom>
              <a:avLst/>
              <a:gdLst>
                <a:gd name="T0" fmla="*/ 2 w 51"/>
                <a:gd name="T1" fmla="*/ 20 h 47"/>
                <a:gd name="T2" fmla="*/ 0 w 51"/>
                <a:gd name="T3" fmla="*/ 24 h 47"/>
                <a:gd name="T4" fmla="*/ 2 w 51"/>
                <a:gd name="T5" fmla="*/ 30 h 47"/>
                <a:gd name="T6" fmla="*/ 5 w 51"/>
                <a:gd name="T7" fmla="*/ 36 h 47"/>
                <a:gd name="T8" fmla="*/ 9 w 51"/>
                <a:gd name="T9" fmla="*/ 41 h 47"/>
                <a:gd name="T10" fmla="*/ 14 w 51"/>
                <a:gd name="T11" fmla="*/ 46 h 47"/>
                <a:gd name="T12" fmla="*/ 19 w 51"/>
                <a:gd name="T13" fmla="*/ 47 h 47"/>
                <a:gd name="T14" fmla="*/ 26 w 51"/>
                <a:gd name="T15" fmla="*/ 47 h 47"/>
                <a:gd name="T16" fmla="*/ 31 w 51"/>
                <a:gd name="T17" fmla="*/ 47 h 47"/>
                <a:gd name="T18" fmla="*/ 38 w 51"/>
                <a:gd name="T19" fmla="*/ 44 h 47"/>
                <a:gd name="T20" fmla="*/ 43 w 51"/>
                <a:gd name="T21" fmla="*/ 42 h 47"/>
                <a:gd name="T22" fmla="*/ 48 w 51"/>
                <a:gd name="T23" fmla="*/ 36 h 47"/>
                <a:gd name="T24" fmla="*/ 50 w 51"/>
                <a:gd name="T25" fmla="*/ 29 h 47"/>
                <a:gd name="T26" fmla="*/ 51 w 51"/>
                <a:gd name="T27" fmla="*/ 20 h 47"/>
                <a:gd name="T28" fmla="*/ 50 w 51"/>
                <a:gd name="T29" fmla="*/ 17 h 47"/>
                <a:gd name="T30" fmla="*/ 50 w 51"/>
                <a:gd name="T31" fmla="*/ 12 h 47"/>
                <a:gd name="T32" fmla="*/ 45 w 51"/>
                <a:gd name="T33" fmla="*/ 7 h 47"/>
                <a:gd name="T34" fmla="*/ 41 w 51"/>
                <a:gd name="T35" fmla="*/ 3 h 47"/>
                <a:gd name="T36" fmla="*/ 31 w 51"/>
                <a:gd name="T37" fmla="*/ 0 h 47"/>
                <a:gd name="T38" fmla="*/ 24 w 51"/>
                <a:gd name="T39" fmla="*/ 0 h 47"/>
                <a:gd name="T40" fmla="*/ 17 w 51"/>
                <a:gd name="T41" fmla="*/ 1 h 47"/>
                <a:gd name="T42" fmla="*/ 12 w 51"/>
                <a:gd name="T43" fmla="*/ 5 h 47"/>
                <a:gd name="T44" fmla="*/ 9 w 51"/>
                <a:gd name="T45" fmla="*/ 7 h 47"/>
                <a:gd name="T46" fmla="*/ 5 w 51"/>
                <a:gd name="T47" fmla="*/ 13 h 47"/>
                <a:gd name="T48" fmla="*/ 9 w 51"/>
                <a:gd name="T49" fmla="*/ 12 h 47"/>
                <a:gd name="T50" fmla="*/ 12 w 51"/>
                <a:gd name="T51" fmla="*/ 7 h 47"/>
                <a:gd name="T52" fmla="*/ 17 w 51"/>
                <a:gd name="T53" fmla="*/ 5 h 47"/>
                <a:gd name="T54" fmla="*/ 22 w 51"/>
                <a:gd name="T55" fmla="*/ 3 h 47"/>
                <a:gd name="T56" fmla="*/ 31 w 51"/>
                <a:gd name="T57" fmla="*/ 1 h 47"/>
                <a:gd name="T58" fmla="*/ 39 w 51"/>
                <a:gd name="T59" fmla="*/ 5 h 47"/>
                <a:gd name="T60" fmla="*/ 43 w 51"/>
                <a:gd name="T61" fmla="*/ 7 h 47"/>
                <a:gd name="T62" fmla="*/ 45 w 51"/>
                <a:gd name="T63" fmla="*/ 12 h 47"/>
                <a:gd name="T64" fmla="*/ 48 w 51"/>
                <a:gd name="T65" fmla="*/ 17 h 47"/>
                <a:gd name="T66" fmla="*/ 48 w 51"/>
                <a:gd name="T67" fmla="*/ 22 h 47"/>
                <a:gd name="T68" fmla="*/ 48 w 51"/>
                <a:gd name="T69" fmla="*/ 29 h 47"/>
                <a:gd name="T70" fmla="*/ 45 w 51"/>
                <a:gd name="T71" fmla="*/ 36 h 47"/>
                <a:gd name="T72" fmla="*/ 41 w 51"/>
                <a:gd name="T73" fmla="*/ 39 h 47"/>
                <a:gd name="T74" fmla="*/ 38 w 51"/>
                <a:gd name="T75" fmla="*/ 42 h 47"/>
                <a:gd name="T76" fmla="*/ 31 w 51"/>
                <a:gd name="T77" fmla="*/ 44 h 47"/>
                <a:gd name="T78" fmla="*/ 26 w 51"/>
                <a:gd name="T79" fmla="*/ 44 h 47"/>
                <a:gd name="T80" fmla="*/ 21 w 51"/>
                <a:gd name="T81" fmla="*/ 44 h 47"/>
                <a:gd name="T82" fmla="*/ 16 w 51"/>
                <a:gd name="T83" fmla="*/ 44 h 47"/>
                <a:gd name="T84" fmla="*/ 12 w 51"/>
                <a:gd name="T85" fmla="*/ 42 h 47"/>
                <a:gd name="T86" fmla="*/ 9 w 51"/>
                <a:gd name="T87" fmla="*/ 37 h 47"/>
                <a:gd name="T88" fmla="*/ 5 w 51"/>
                <a:gd name="T89" fmla="*/ 32 h 47"/>
                <a:gd name="T90" fmla="*/ 5 w 51"/>
                <a:gd name="T91" fmla="*/ 25 h 47"/>
                <a:gd name="T92" fmla="*/ 5 w 51"/>
                <a:gd name="T93" fmla="*/ 20 h 47"/>
                <a:gd name="T94" fmla="*/ 7 w 51"/>
                <a:gd name="T95" fmla="*/ 15 h 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47"/>
                <a:gd name="T146" fmla="*/ 51 w 51"/>
                <a:gd name="T147" fmla="*/ 47 h 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47">
                  <a:moveTo>
                    <a:pt x="5" y="13"/>
                  </a:moveTo>
                  <a:lnTo>
                    <a:pt x="2" y="17"/>
                  </a:lnTo>
                  <a:lnTo>
                    <a:pt x="2" y="20"/>
                  </a:lnTo>
                  <a:lnTo>
                    <a:pt x="2" y="22"/>
                  </a:lnTo>
                  <a:lnTo>
                    <a:pt x="2" y="24"/>
                  </a:lnTo>
                  <a:lnTo>
                    <a:pt x="0" y="24"/>
                  </a:lnTo>
                  <a:lnTo>
                    <a:pt x="2" y="25"/>
                  </a:lnTo>
                  <a:lnTo>
                    <a:pt x="2" y="29"/>
                  </a:lnTo>
                  <a:lnTo>
                    <a:pt x="2" y="30"/>
                  </a:lnTo>
                  <a:lnTo>
                    <a:pt x="2" y="32"/>
                  </a:lnTo>
                  <a:lnTo>
                    <a:pt x="4" y="34"/>
                  </a:lnTo>
                  <a:lnTo>
                    <a:pt x="5" y="36"/>
                  </a:lnTo>
                  <a:lnTo>
                    <a:pt x="5" y="37"/>
                  </a:lnTo>
                  <a:lnTo>
                    <a:pt x="7" y="39"/>
                  </a:lnTo>
                  <a:lnTo>
                    <a:pt x="9" y="41"/>
                  </a:lnTo>
                  <a:lnTo>
                    <a:pt x="9" y="42"/>
                  </a:lnTo>
                  <a:lnTo>
                    <a:pt x="12" y="44"/>
                  </a:lnTo>
                  <a:lnTo>
                    <a:pt x="14" y="46"/>
                  </a:lnTo>
                  <a:lnTo>
                    <a:pt x="16" y="47"/>
                  </a:lnTo>
                  <a:lnTo>
                    <a:pt x="17" y="47"/>
                  </a:lnTo>
                  <a:lnTo>
                    <a:pt x="19" y="47"/>
                  </a:lnTo>
                  <a:lnTo>
                    <a:pt x="22" y="47"/>
                  </a:lnTo>
                  <a:lnTo>
                    <a:pt x="24" y="47"/>
                  </a:lnTo>
                  <a:lnTo>
                    <a:pt x="26" y="47"/>
                  </a:lnTo>
                  <a:lnTo>
                    <a:pt x="27" y="47"/>
                  </a:lnTo>
                  <a:lnTo>
                    <a:pt x="29" y="47"/>
                  </a:lnTo>
                  <a:lnTo>
                    <a:pt x="31" y="47"/>
                  </a:lnTo>
                  <a:lnTo>
                    <a:pt x="34" y="47"/>
                  </a:lnTo>
                  <a:lnTo>
                    <a:pt x="36" y="46"/>
                  </a:lnTo>
                  <a:lnTo>
                    <a:pt x="38" y="44"/>
                  </a:lnTo>
                  <a:lnTo>
                    <a:pt x="39" y="44"/>
                  </a:lnTo>
                  <a:lnTo>
                    <a:pt x="41" y="42"/>
                  </a:lnTo>
                  <a:lnTo>
                    <a:pt x="43" y="42"/>
                  </a:lnTo>
                  <a:lnTo>
                    <a:pt x="45" y="39"/>
                  </a:lnTo>
                  <a:lnTo>
                    <a:pt x="46" y="37"/>
                  </a:lnTo>
                  <a:lnTo>
                    <a:pt x="48" y="36"/>
                  </a:lnTo>
                  <a:lnTo>
                    <a:pt x="50" y="34"/>
                  </a:lnTo>
                  <a:lnTo>
                    <a:pt x="50" y="30"/>
                  </a:lnTo>
                  <a:lnTo>
                    <a:pt x="50" y="29"/>
                  </a:lnTo>
                  <a:lnTo>
                    <a:pt x="51" y="24"/>
                  </a:lnTo>
                  <a:lnTo>
                    <a:pt x="51" y="22"/>
                  </a:lnTo>
                  <a:lnTo>
                    <a:pt x="51" y="20"/>
                  </a:lnTo>
                  <a:lnTo>
                    <a:pt x="51" y="18"/>
                  </a:lnTo>
                  <a:lnTo>
                    <a:pt x="50" y="18"/>
                  </a:lnTo>
                  <a:lnTo>
                    <a:pt x="50" y="17"/>
                  </a:lnTo>
                  <a:lnTo>
                    <a:pt x="50" y="15"/>
                  </a:lnTo>
                  <a:lnTo>
                    <a:pt x="50" y="13"/>
                  </a:lnTo>
                  <a:lnTo>
                    <a:pt x="50" y="12"/>
                  </a:lnTo>
                  <a:lnTo>
                    <a:pt x="48" y="10"/>
                  </a:lnTo>
                  <a:lnTo>
                    <a:pt x="46" y="8"/>
                  </a:lnTo>
                  <a:lnTo>
                    <a:pt x="45" y="7"/>
                  </a:lnTo>
                  <a:lnTo>
                    <a:pt x="45" y="5"/>
                  </a:lnTo>
                  <a:lnTo>
                    <a:pt x="43" y="5"/>
                  </a:lnTo>
                  <a:lnTo>
                    <a:pt x="41" y="3"/>
                  </a:lnTo>
                  <a:lnTo>
                    <a:pt x="34" y="0"/>
                  </a:lnTo>
                  <a:lnTo>
                    <a:pt x="33" y="0"/>
                  </a:lnTo>
                  <a:lnTo>
                    <a:pt x="31" y="0"/>
                  </a:lnTo>
                  <a:lnTo>
                    <a:pt x="29" y="0"/>
                  </a:lnTo>
                  <a:lnTo>
                    <a:pt x="26" y="0"/>
                  </a:lnTo>
                  <a:lnTo>
                    <a:pt x="24" y="0"/>
                  </a:lnTo>
                  <a:lnTo>
                    <a:pt x="22" y="0"/>
                  </a:lnTo>
                  <a:lnTo>
                    <a:pt x="19" y="1"/>
                  </a:lnTo>
                  <a:lnTo>
                    <a:pt x="17" y="1"/>
                  </a:lnTo>
                  <a:lnTo>
                    <a:pt x="16" y="1"/>
                  </a:lnTo>
                  <a:lnTo>
                    <a:pt x="12" y="3"/>
                  </a:lnTo>
                  <a:lnTo>
                    <a:pt x="12" y="5"/>
                  </a:lnTo>
                  <a:lnTo>
                    <a:pt x="10" y="5"/>
                  </a:lnTo>
                  <a:lnTo>
                    <a:pt x="9" y="5"/>
                  </a:lnTo>
                  <a:lnTo>
                    <a:pt x="9" y="7"/>
                  </a:lnTo>
                  <a:lnTo>
                    <a:pt x="7" y="10"/>
                  </a:lnTo>
                  <a:lnTo>
                    <a:pt x="5" y="12"/>
                  </a:lnTo>
                  <a:lnTo>
                    <a:pt x="5" y="13"/>
                  </a:lnTo>
                  <a:lnTo>
                    <a:pt x="7" y="15"/>
                  </a:lnTo>
                  <a:lnTo>
                    <a:pt x="7" y="13"/>
                  </a:lnTo>
                  <a:lnTo>
                    <a:pt x="9" y="12"/>
                  </a:lnTo>
                  <a:lnTo>
                    <a:pt x="9" y="10"/>
                  </a:lnTo>
                  <a:lnTo>
                    <a:pt x="10" y="8"/>
                  </a:lnTo>
                  <a:lnTo>
                    <a:pt x="12" y="7"/>
                  </a:lnTo>
                  <a:lnTo>
                    <a:pt x="14" y="5"/>
                  </a:lnTo>
                  <a:lnTo>
                    <a:pt x="16" y="5"/>
                  </a:lnTo>
                  <a:lnTo>
                    <a:pt x="17" y="5"/>
                  </a:lnTo>
                  <a:lnTo>
                    <a:pt x="19" y="3"/>
                  </a:lnTo>
                  <a:lnTo>
                    <a:pt x="21" y="3"/>
                  </a:lnTo>
                  <a:lnTo>
                    <a:pt x="22" y="3"/>
                  </a:lnTo>
                  <a:lnTo>
                    <a:pt x="26" y="1"/>
                  </a:lnTo>
                  <a:lnTo>
                    <a:pt x="29" y="1"/>
                  </a:lnTo>
                  <a:lnTo>
                    <a:pt x="31" y="1"/>
                  </a:lnTo>
                  <a:lnTo>
                    <a:pt x="33" y="3"/>
                  </a:lnTo>
                  <a:lnTo>
                    <a:pt x="38" y="5"/>
                  </a:lnTo>
                  <a:lnTo>
                    <a:pt x="39" y="5"/>
                  </a:lnTo>
                  <a:lnTo>
                    <a:pt x="39" y="7"/>
                  </a:lnTo>
                  <a:lnTo>
                    <a:pt x="41" y="7"/>
                  </a:lnTo>
                  <a:lnTo>
                    <a:pt x="43" y="7"/>
                  </a:lnTo>
                  <a:lnTo>
                    <a:pt x="43" y="10"/>
                  </a:lnTo>
                  <a:lnTo>
                    <a:pt x="45" y="10"/>
                  </a:lnTo>
                  <a:lnTo>
                    <a:pt x="45" y="12"/>
                  </a:lnTo>
                  <a:lnTo>
                    <a:pt x="45" y="13"/>
                  </a:lnTo>
                  <a:lnTo>
                    <a:pt x="46" y="13"/>
                  </a:lnTo>
                  <a:lnTo>
                    <a:pt x="48" y="17"/>
                  </a:lnTo>
                  <a:lnTo>
                    <a:pt x="48" y="18"/>
                  </a:lnTo>
                  <a:lnTo>
                    <a:pt x="50" y="20"/>
                  </a:lnTo>
                  <a:lnTo>
                    <a:pt x="48" y="22"/>
                  </a:lnTo>
                  <a:lnTo>
                    <a:pt x="50" y="24"/>
                  </a:lnTo>
                  <a:lnTo>
                    <a:pt x="48" y="27"/>
                  </a:lnTo>
                  <a:lnTo>
                    <a:pt x="48" y="29"/>
                  </a:lnTo>
                  <a:lnTo>
                    <a:pt x="46" y="32"/>
                  </a:lnTo>
                  <a:lnTo>
                    <a:pt x="45" y="34"/>
                  </a:lnTo>
                  <a:lnTo>
                    <a:pt x="45" y="36"/>
                  </a:lnTo>
                  <a:lnTo>
                    <a:pt x="45" y="37"/>
                  </a:lnTo>
                  <a:lnTo>
                    <a:pt x="43" y="37"/>
                  </a:lnTo>
                  <a:lnTo>
                    <a:pt x="41" y="39"/>
                  </a:lnTo>
                  <a:lnTo>
                    <a:pt x="39" y="41"/>
                  </a:lnTo>
                  <a:lnTo>
                    <a:pt x="38" y="41"/>
                  </a:lnTo>
                  <a:lnTo>
                    <a:pt x="38" y="42"/>
                  </a:lnTo>
                  <a:lnTo>
                    <a:pt x="36" y="42"/>
                  </a:lnTo>
                  <a:lnTo>
                    <a:pt x="34" y="42"/>
                  </a:lnTo>
                  <a:lnTo>
                    <a:pt x="31" y="44"/>
                  </a:lnTo>
                  <a:lnTo>
                    <a:pt x="29" y="44"/>
                  </a:lnTo>
                  <a:lnTo>
                    <a:pt x="27" y="44"/>
                  </a:lnTo>
                  <a:lnTo>
                    <a:pt x="26" y="44"/>
                  </a:lnTo>
                  <a:lnTo>
                    <a:pt x="26" y="46"/>
                  </a:lnTo>
                  <a:lnTo>
                    <a:pt x="24" y="44"/>
                  </a:lnTo>
                  <a:lnTo>
                    <a:pt x="21" y="44"/>
                  </a:lnTo>
                  <a:lnTo>
                    <a:pt x="19" y="44"/>
                  </a:lnTo>
                  <a:lnTo>
                    <a:pt x="17" y="44"/>
                  </a:lnTo>
                  <a:lnTo>
                    <a:pt x="16" y="44"/>
                  </a:lnTo>
                  <a:lnTo>
                    <a:pt x="17" y="44"/>
                  </a:lnTo>
                  <a:lnTo>
                    <a:pt x="16" y="42"/>
                  </a:lnTo>
                  <a:lnTo>
                    <a:pt x="12" y="42"/>
                  </a:lnTo>
                  <a:lnTo>
                    <a:pt x="10" y="41"/>
                  </a:lnTo>
                  <a:lnTo>
                    <a:pt x="10" y="39"/>
                  </a:lnTo>
                  <a:lnTo>
                    <a:pt x="9" y="37"/>
                  </a:lnTo>
                  <a:lnTo>
                    <a:pt x="9" y="36"/>
                  </a:lnTo>
                  <a:lnTo>
                    <a:pt x="7" y="34"/>
                  </a:lnTo>
                  <a:lnTo>
                    <a:pt x="5" y="32"/>
                  </a:lnTo>
                  <a:lnTo>
                    <a:pt x="5" y="29"/>
                  </a:lnTo>
                  <a:lnTo>
                    <a:pt x="5" y="27"/>
                  </a:lnTo>
                  <a:lnTo>
                    <a:pt x="5" y="25"/>
                  </a:lnTo>
                  <a:lnTo>
                    <a:pt x="5" y="24"/>
                  </a:lnTo>
                  <a:lnTo>
                    <a:pt x="5" y="22"/>
                  </a:lnTo>
                  <a:lnTo>
                    <a:pt x="5" y="20"/>
                  </a:lnTo>
                  <a:lnTo>
                    <a:pt x="5" y="18"/>
                  </a:lnTo>
                  <a:lnTo>
                    <a:pt x="5" y="17"/>
                  </a:lnTo>
                  <a:lnTo>
                    <a:pt x="7" y="15"/>
                  </a:lnTo>
                  <a:lnTo>
                    <a:pt x="5" y="13"/>
                  </a:lnTo>
                  <a:close/>
                </a:path>
              </a:pathLst>
            </a:custGeom>
            <a:solidFill>
              <a:srgbClr val="808080"/>
            </a:solidFill>
            <a:ln w="9525">
              <a:noFill/>
              <a:round/>
              <a:headEnd/>
              <a:tailEnd/>
            </a:ln>
          </p:spPr>
          <p:txBody>
            <a:bodyPr/>
            <a:lstStyle/>
            <a:p>
              <a:endParaRPr lang="en-US"/>
            </a:p>
          </p:txBody>
        </p:sp>
        <p:sp>
          <p:nvSpPr>
            <p:cNvPr id="759" name="Freeform 2930"/>
            <p:cNvSpPr>
              <a:spLocks/>
            </p:cNvSpPr>
            <p:nvPr/>
          </p:nvSpPr>
          <p:spPr bwMode="auto">
            <a:xfrm>
              <a:off x="2079" y="2879"/>
              <a:ext cx="45" cy="96"/>
            </a:xfrm>
            <a:custGeom>
              <a:avLst/>
              <a:gdLst>
                <a:gd name="T0" fmla="*/ 43 w 45"/>
                <a:gd name="T1" fmla="*/ 22 h 96"/>
                <a:gd name="T2" fmla="*/ 36 w 45"/>
                <a:gd name="T3" fmla="*/ 33 h 96"/>
                <a:gd name="T4" fmla="*/ 43 w 45"/>
                <a:gd name="T5" fmla="*/ 57 h 96"/>
                <a:gd name="T6" fmla="*/ 45 w 45"/>
                <a:gd name="T7" fmla="*/ 60 h 96"/>
                <a:gd name="T8" fmla="*/ 2 w 45"/>
                <a:gd name="T9" fmla="*/ 96 h 96"/>
                <a:gd name="T10" fmla="*/ 0 w 45"/>
                <a:gd name="T11" fmla="*/ 0 h 96"/>
                <a:gd name="T12" fmla="*/ 43 w 45"/>
                <a:gd name="T13" fmla="*/ 22 h 96"/>
                <a:gd name="T14" fmla="*/ 0 60000 65536"/>
                <a:gd name="T15" fmla="*/ 0 60000 65536"/>
                <a:gd name="T16" fmla="*/ 0 60000 65536"/>
                <a:gd name="T17" fmla="*/ 0 60000 65536"/>
                <a:gd name="T18" fmla="*/ 0 60000 65536"/>
                <a:gd name="T19" fmla="*/ 0 60000 65536"/>
                <a:gd name="T20" fmla="*/ 0 60000 65536"/>
                <a:gd name="T21" fmla="*/ 0 w 45"/>
                <a:gd name="T22" fmla="*/ 0 h 96"/>
                <a:gd name="T23" fmla="*/ 45 w 45"/>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96">
                  <a:moveTo>
                    <a:pt x="43" y="22"/>
                  </a:moveTo>
                  <a:lnTo>
                    <a:pt x="36" y="33"/>
                  </a:lnTo>
                  <a:lnTo>
                    <a:pt x="43" y="57"/>
                  </a:lnTo>
                  <a:lnTo>
                    <a:pt x="45" y="60"/>
                  </a:lnTo>
                  <a:lnTo>
                    <a:pt x="2" y="96"/>
                  </a:lnTo>
                  <a:lnTo>
                    <a:pt x="0" y="0"/>
                  </a:lnTo>
                  <a:lnTo>
                    <a:pt x="43" y="22"/>
                  </a:lnTo>
                  <a:close/>
                </a:path>
              </a:pathLst>
            </a:custGeom>
            <a:solidFill>
              <a:srgbClr val="808080"/>
            </a:solidFill>
            <a:ln w="9525">
              <a:noFill/>
              <a:round/>
              <a:headEnd/>
              <a:tailEnd/>
            </a:ln>
          </p:spPr>
          <p:txBody>
            <a:bodyPr/>
            <a:lstStyle/>
            <a:p>
              <a:endParaRPr lang="en-US"/>
            </a:p>
          </p:txBody>
        </p:sp>
        <p:sp>
          <p:nvSpPr>
            <p:cNvPr id="760" name="Freeform 2931"/>
            <p:cNvSpPr>
              <a:spLocks/>
            </p:cNvSpPr>
            <p:nvPr/>
          </p:nvSpPr>
          <p:spPr bwMode="auto">
            <a:xfrm>
              <a:off x="2078" y="2878"/>
              <a:ext cx="49" cy="98"/>
            </a:xfrm>
            <a:custGeom>
              <a:avLst/>
              <a:gdLst>
                <a:gd name="T0" fmla="*/ 42 w 49"/>
                <a:gd name="T1" fmla="*/ 23 h 98"/>
                <a:gd name="T2" fmla="*/ 42 w 49"/>
                <a:gd name="T3" fmla="*/ 22 h 98"/>
                <a:gd name="T4" fmla="*/ 35 w 49"/>
                <a:gd name="T5" fmla="*/ 32 h 98"/>
                <a:gd name="T6" fmla="*/ 42 w 49"/>
                <a:gd name="T7" fmla="*/ 58 h 98"/>
                <a:gd name="T8" fmla="*/ 46 w 49"/>
                <a:gd name="T9" fmla="*/ 61 h 98"/>
                <a:gd name="T10" fmla="*/ 46 w 49"/>
                <a:gd name="T11" fmla="*/ 59 h 98"/>
                <a:gd name="T12" fmla="*/ 1 w 49"/>
                <a:gd name="T13" fmla="*/ 95 h 98"/>
                <a:gd name="T14" fmla="*/ 3 w 49"/>
                <a:gd name="T15" fmla="*/ 97 h 98"/>
                <a:gd name="T16" fmla="*/ 1 w 49"/>
                <a:gd name="T17" fmla="*/ 1 h 98"/>
                <a:gd name="T18" fmla="*/ 0 w 49"/>
                <a:gd name="T19" fmla="*/ 1 h 98"/>
                <a:gd name="T20" fmla="*/ 42 w 49"/>
                <a:gd name="T21" fmla="*/ 23 h 98"/>
                <a:gd name="T22" fmla="*/ 44 w 49"/>
                <a:gd name="T23" fmla="*/ 22 h 98"/>
                <a:gd name="T24" fmla="*/ 1 w 49"/>
                <a:gd name="T25" fmla="*/ 0 h 98"/>
                <a:gd name="T26" fmla="*/ 0 w 49"/>
                <a:gd name="T27" fmla="*/ 0 h 98"/>
                <a:gd name="T28" fmla="*/ 0 w 49"/>
                <a:gd name="T29" fmla="*/ 1 h 98"/>
                <a:gd name="T30" fmla="*/ 1 w 49"/>
                <a:gd name="T31" fmla="*/ 97 h 98"/>
                <a:gd name="T32" fmla="*/ 1 w 49"/>
                <a:gd name="T33" fmla="*/ 98 h 98"/>
                <a:gd name="T34" fmla="*/ 3 w 49"/>
                <a:gd name="T35" fmla="*/ 98 h 98"/>
                <a:gd name="T36" fmla="*/ 49 w 49"/>
                <a:gd name="T37" fmla="*/ 61 h 98"/>
                <a:gd name="T38" fmla="*/ 49 w 49"/>
                <a:gd name="T39" fmla="*/ 59 h 98"/>
                <a:gd name="T40" fmla="*/ 46 w 49"/>
                <a:gd name="T41" fmla="*/ 56 h 98"/>
                <a:gd name="T42" fmla="*/ 39 w 49"/>
                <a:gd name="T43" fmla="*/ 32 h 98"/>
                <a:gd name="T44" fmla="*/ 46 w 49"/>
                <a:gd name="T45" fmla="*/ 23 h 98"/>
                <a:gd name="T46" fmla="*/ 46 w 49"/>
                <a:gd name="T47" fmla="*/ 22 h 98"/>
                <a:gd name="T48" fmla="*/ 44 w 49"/>
                <a:gd name="T49" fmla="*/ 22 h 98"/>
                <a:gd name="T50" fmla="*/ 42 w 49"/>
                <a:gd name="T51" fmla="*/ 23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98"/>
                <a:gd name="T80" fmla="*/ 49 w 49"/>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98">
                  <a:moveTo>
                    <a:pt x="42" y="23"/>
                  </a:moveTo>
                  <a:lnTo>
                    <a:pt x="42" y="22"/>
                  </a:lnTo>
                  <a:lnTo>
                    <a:pt x="35" y="32"/>
                  </a:lnTo>
                  <a:lnTo>
                    <a:pt x="42" y="58"/>
                  </a:lnTo>
                  <a:lnTo>
                    <a:pt x="46" y="61"/>
                  </a:lnTo>
                  <a:lnTo>
                    <a:pt x="46" y="59"/>
                  </a:lnTo>
                  <a:lnTo>
                    <a:pt x="1" y="95"/>
                  </a:lnTo>
                  <a:lnTo>
                    <a:pt x="3" y="97"/>
                  </a:lnTo>
                  <a:lnTo>
                    <a:pt x="1" y="1"/>
                  </a:lnTo>
                  <a:lnTo>
                    <a:pt x="0" y="1"/>
                  </a:lnTo>
                  <a:lnTo>
                    <a:pt x="42" y="23"/>
                  </a:lnTo>
                  <a:lnTo>
                    <a:pt x="44" y="22"/>
                  </a:lnTo>
                  <a:lnTo>
                    <a:pt x="1" y="0"/>
                  </a:lnTo>
                  <a:lnTo>
                    <a:pt x="0" y="0"/>
                  </a:lnTo>
                  <a:lnTo>
                    <a:pt x="0" y="1"/>
                  </a:lnTo>
                  <a:lnTo>
                    <a:pt x="1" y="97"/>
                  </a:lnTo>
                  <a:lnTo>
                    <a:pt x="1" y="98"/>
                  </a:lnTo>
                  <a:lnTo>
                    <a:pt x="3" y="98"/>
                  </a:lnTo>
                  <a:lnTo>
                    <a:pt x="49" y="61"/>
                  </a:lnTo>
                  <a:lnTo>
                    <a:pt x="49" y="59"/>
                  </a:lnTo>
                  <a:lnTo>
                    <a:pt x="46" y="56"/>
                  </a:lnTo>
                  <a:lnTo>
                    <a:pt x="39" y="32"/>
                  </a:lnTo>
                  <a:lnTo>
                    <a:pt x="46" y="23"/>
                  </a:lnTo>
                  <a:lnTo>
                    <a:pt x="46" y="22"/>
                  </a:lnTo>
                  <a:lnTo>
                    <a:pt x="44" y="22"/>
                  </a:lnTo>
                  <a:lnTo>
                    <a:pt x="42" y="23"/>
                  </a:lnTo>
                  <a:close/>
                </a:path>
              </a:pathLst>
            </a:custGeom>
            <a:solidFill>
              <a:srgbClr val="808080"/>
            </a:solidFill>
            <a:ln w="9525">
              <a:noFill/>
              <a:round/>
              <a:headEnd/>
              <a:tailEnd/>
            </a:ln>
          </p:spPr>
          <p:txBody>
            <a:bodyPr/>
            <a:lstStyle/>
            <a:p>
              <a:endParaRPr lang="en-US"/>
            </a:p>
          </p:txBody>
        </p:sp>
        <p:sp>
          <p:nvSpPr>
            <p:cNvPr id="761" name="Freeform 2932"/>
            <p:cNvSpPr>
              <a:spLocks/>
            </p:cNvSpPr>
            <p:nvPr/>
          </p:nvSpPr>
          <p:spPr bwMode="auto">
            <a:xfrm>
              <a:off x="1927" y="2889"/>
              <a:ext cx="162" cy="156"/>
            </a:xfrm>
            <a:custGeom>
              <a:avLst/>
              <a:gdLst>
                <a:gd name="T0" fmla="*/ 108 w 162"/>
                <a:gd name="T1" fmla="*/ 4 h 156"/>
                <a:gd name="T2" fmla="*/ 101 w 162"/>
                <a:gd name="T3" fmla="*/ 2 h 156"/>
                <a:gd name="T4" fmla="*/ 93 w 162"/>
                <a:gd name="T5" fmla="*/ 0 h 156"/>
                <a:gd name="T6" fmla="*/ 82 w 162"/>
                <a:gd name="T7" fmla="*/ 0 h 156"/>
                <a:gd name="T8" fmla="*/ 74 w 162"/>
                <a:gd name="T9" fmla="*/ 0 h 156"/>
                <a:gd name="T10" fmla="*/ 64 w 162"/>
                <a:gd name="T11" fmla="*/ 2 h 156"/>
                <a:gd name="T12" fmla="*/ 50 w 162"/>
                <a:gd name="T13" fmla="*/ 6 h 156"/>
                <a:gd name="T14" fmla="*/ 43 w 162"/>
                <a:gd name="T15" fmla="*/ 11 h 156"/>
                <a:gd name="T16" fmla="*/ 35 w 162"/>
                <a:gd name="T17" fmla="*/ 16 h 156"/>
                <a:gd name="T18" fmla="*/ 26 w 162"/>
                <a:gd name="T19" fmla="*/ 23 h 156"/>
                <a:gd name="T20" fmla="*/ 19 w 162"/>
                <a:gd name="T21" fmla="*/ 29 h 156"/>
                <a:gd name="T22" fmla="*/ 16 w 162"/>
                <a:gd name="T23" fmla="*/ 36 h 156"/>
                <a:gd name="T24" fmla="*/ 9 w 162"/>
                <a:gd name="T25" fmla="*/ 47 h 156"/>
                <a:gd name="T26" fmla="*/ 4 w 162"/>
                <a:gd name="T27" fmla="*/ 57 h 156"/>
                <a:gd name="T28" fmla="*/ 2 w 162"/>
                <a:gd name="T29" fmla="*/ 64 h 156"/>
                <a:gd name="T30" fmla="*/ 0 w 162"/>
                <a:gd name="T31" fmla="*/ 72 h 156"/>
                <a:gd name="T32" fmla="*/ 0 w 162"/>
                <a:gd name="T33" fmla="*/ 82 h 156"/>
                <a:gd name="T34" fmla="*/ 0 w 162"/>
                <a:gd name="T35" fmla="*/ 91 h 156"/>
                <a:gd name="T36" fmla="*/ 4 w 162"/>
                <a:gd name="T37" fmla="*/ 99 h 156"/>
                <a:gd name="T38" fmla="*/ 7 w 162"/>
                <a:gd name="T39" fmla="*/ 110 h 156"/>
                <a:gd name="T40" fmla="*/ 12 w 162"/>
                <a:gd name="T41" fmla="*/ 120 h 156"/>
                <a:gd name="T42" fmla="*/ 16 w 162"/>
                <a:gd name="T43" fmla="*/ 125 h 156"/>
                <a:gd name="T44" fmla="*/ 21 w 162"/>
                <a:gd name="T45" fmla="*/ 132 h 156"/>
                <a:gd name="T46" fmla="*/ 28 w 162"/>
                <a:gd name="T47" fmla="*/ 137 h 156"/>
                <a:gd name="T48" fmla="*/ 33 w 162"/>
                <a:gd name="T49" fmla="*/ 142 h 156"/>
                <a:gd name="T50" fmla="*/ 41 w 162"/>
                <a:gd name="T51" fmla="*/ 145 h 156"/>
                <a:gd name="T52" fmla="*/ 57 w 162"/>
                <a:gd name="T53" fmla="*/ 152 h 156"/>
                <a:gd name="T54" fmla="*/ 65 w 162"/>
                <a:gd name="T55" fmla="*/ 154 h 156"/>
                <a:gd name="T56" fmla="*/ 75 w 162"/>
                <a:gd name="T57" fmla="*/ 156 h 156"/>
                <a:gd name="T58" fmla="*/ 84 w 162"/>
                <a:gd name="T59" fmla="*/ 156 h 156"/>
                <a:gd name="T60" fmla="*/ 94 w 162"/>
                <a:gd name="T61" fmla="*/ 154 h 156"/>
                <a:gd name="T62" fmla="*/ 103 w 162"/>
                <a:gd name="T63" fmla="*/ 152 h 156"/>
                <a:gd name="T64" fmla="*/ 115 w 162"/>
                <a:gd name="T65" fmla="*/ 147 h 156"/>
                <a:gd name="T66" fmla="*/ 123 w 162"/>
                <a:gd name="T67" fmla="*/ 144 h 156"/>
                <a:gd name="T68" fmla="*/ 130 w 162"/>
                <a:gd name="T69" fmla="*/ 137 h 156"/>
                <a:gd name="T70" fmla="*/ 137 w 162"/>
                <a:gd name="T71" fmla="*/ 132 h 156"/>
                <a:gd name="T72" fmla="*/ 142 w 162"/>
                <a:gd name="T73" fmla="*/ 127 h 156"/>
                <a:gd name="T74" fmla="*/ 149 w 162"/>
                <a:gd name="T75" fmla="*/ 118 h 156"/>
                <a:gd name="T76" fmla="*/ 154 w 162"/>
                <a:gd name="T77" fmla="*/ 110 h 156"/>
                <a:gd name="T78" fmla="*/ 159 w 162"/>
                <a:gd name="T79" fmla="*/ 98 h 156"/>
                <a:gd name="T80" fmla="*/ 161 w 162"/>
                <a:gd name="T81" fmla="*/ 91 h 156"/>
                <a:gd name="T82" fmla="*/ 161 w 162"/>
                <a:gd name="T83" fmla="*/ 82 h 156"/>
                <a:gd name="T84" fmla="*/ 162 w 162"/>
                <a:gd name="T85" fmla="*/ 74 h 156"/>
                <a:gd name="T86" fmla="*/ 161 w 162"/>
                <a:gd name="T87" fmla="*/ 65 h 156"/>
                <a:gd name="T88" fmla="*/ 161 w 162"/>
                <a:gd name="T89" fmla="*/ 55 h 156"/>
                <a:gd name="T90" fmla="*/ 156 w 162"/>
                <a:gd name="T91" fmla="*/ 43 h 156"/>
                <a:gd name="T92" fmla="*/ 151 w 162"/>
                <a:gd name="T93" fmla="*/ 35 h 156"/>
                <a:gd name="T94" fmla="*/ 145 w 162"/>
                <a:gd name="T95" fmla="*/ 28 h 156"/>
                <a:gd name="T96" fmla="*/ 140 w 162"/>
                <a:gd name="T97" fmla="*/ 21 h 156"/>
                <a:gd name="T98" fmla="*/ 133 w 162"/>
                <a:gd name="T99" fmla="*/ 16 h 156"/>
                <a:gd name="T100" fmla="*/ 125 w 162"/>
                <a:gd name="T101" fmla="*/ 11 h 1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2"/>
                <a:gd name="T154" fmla="*/ 0 h 156"/>
                <a:gd name="T155" fmla="*/ 162 w 162"/>
                <a:gd name="T156" fmla="*/ 156 h 1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2" h="156">
                  <a:moveTo>
                    <a:pt x="116" y="7"/>
                  </a:moveTo>
                  <a:lnTo>
                    <a:pt x="113" y="6"/>
                  </a:lnTo>
                  <a:lnTo>
                    <a:pt x="111" y="6"/>
                  </a:lnTo>
                  <a:lnTo>
                    <a:pt x="110" y="4"/>
                  </a:lnTo>
                  <a:lnTo>
                    <a:pt x="108" y="4"/>
                  </a:lnTo>
                  <a:lnTo>
                    <a:pt x="108" y="2"/>
                  </a:lnTo>
                  <a:lnTo>
                    <a:pt x="106" y="2"/>
                  </a:lnTo>
                  <a:lnTo>
                    <a:pt x="104" y="2"/>
                  </a:lnTo>
                  <a:lnTo>
                    <a:pt x="103" y="2"/>
                  </a:lnTo>
                  <a:lnTo>
                    <a:pt x="101" y="2"/>
                  </a:lnTo>
                  <a:lnTo>
                    <a:pt x="99" y="2"/>
                  </a:lnTo>
                  <a:lnTo>
                    <a:pt x="98" y="2"/>
                  </a:lnTo>
                  <a:lnTo>
                    <a:pt x="96" y="0"/>
                  </a:lnTo>
                  <a:lnTo>
                    <a:pt x="94" y="0"/>
                  </a:lnTo>
                  <a:lnTo>
                    <a:pt x="93" y="0"/>
                  </a:lnTo>
                  <a:lnTo>
                    <a:pt x="91" y="0"/>
                  </a:lnTo>
                  <a:lnTo>
                    <a:pt x="89" y="0"/>
                  </a:lnTo>
                  <a:lnTo>
                    <a:pt x="87" y="0"/>
                  </a:lnTo>
                  <a:lnTo>
                    <a:pt x="84" y="0"/>
                  </a:lnTo>
                  <a:lnTo>
                    <a:pt x="82" y="0"/>
                  </a:lnTo>
                  <a:lnTo>
                    <a:pt x="81" y="0"/>
                  </a:lnTo>
                  <a:lnTo>
                    <a:pt x="79" y="0"/>
                  </a:lnTo>
                  <a:lnTo>
                    <a:pt x="77" y="0"/>
                  </a:lnTo>
                  <a:lnTo>
                    <a:pt x="75" y="0"/>
                  </a:lnTo>
                  <a:lnTo>
                    <a:pt x="74" y="0"/>
                  </a:lnTo>
                  <a:lnTo>
                    <a:pt x="70" y="0"/>
                  </a:lnTo>
                  <a:lnTo>
                    <a:pt x="69" y="2"/>
                  </a:lnTo>
                  <a:lnTo>
                    <a:pt x="67" y="2"/>
                  </a:lnTo>
                  <a:lnTo>
                    <a:pt x="65" y="2"/>
                  </a:lnTo>
                  <a:lnTo>
                    <a:pt x="64" y="2"/>
                  </a:lnTo>
                  <a:lnTo>
                    <a:pt x="62" y="4"/>
                  </a:lnTo>
                  <a:lnTo>
                    <a:pt x="55" y="6"/>
                  </a:lnTo>
                  <a:lnTo>
                    <a:pt x="53" y="6"/>
                  </a:lnTo>
                  <a:lnTo>
                    <a:pt x="52" y="6"/>
                  </a:lnTo>
                  <a:lnTo>
                    <a:pt x="50" y="6"/>
                  </a:lnTo>
                  <a:lnTo>
                    <a:pt x="50" y="7"/>
                  </a:lnTo>
                  <a:lnTo>
                    <a:pt x="48" y="7"/>
                  </a:lnTo>
                  <a:lnTo>
                    <a:pt x="47" y="7"/>
                  </a:lnTo>
                  <a:lnTo>
                    <a:pt x="45" y="9"/>
                  </a:lnTo>
                  <a:lnTo>
                    <a:pt x="43" y="11"/>
                  </a:lnTo>
                  <a:lnTo>
                    <a:pt x="41" y="11"/>
                  </a:lnTo>
                  <a:lnTo>
                    <a:pt x="41" y="12"/>
                  </a:lnTo>
                  <a:lnTo>
                    <a:pt x="38" y="14"/>
                  </a:lnTo>
                  <a:lnTo>
                    <a:pt x="36" y="16"/>
                  </a:lnTo>
                  <a:lnTo>
                    <a:pt x="35" y="16"/>
                  </a:lnTo>
                  <a:lnTo>
                    <a:pt x="33" y="18"/>
                  </a:lnTo>
                  <a:lnTo>
                    <a:pt x="31" y="18"/>
                  </a:lnTo>
                  <a:lnTo>
                    <a:pt x="29" y="19"/>
                  </a:lnTo>
                  <a:lnTo>
                    <a:pt x="28" y="21"/>
                  </a:lnTo>
                  <a:lnTo>
                    <a:pt x="26" y="23"/>
                  </a:lnTo>
                  <a:lnTo>
                    <a:pt x="24" y="24"/>
                  </a:lnTo>
                  <a:lnTo>
                    <a:pt x="24" y="26"/>
                  </a:lnTo>
                  <a:lnTo>
                    <a:pt x="23" y="26"/>
                  </a:lnTo>
                  <a:lnTo>
                    <a:pt x="21" y="26"/>
                  </a:lnTo>
                  <a:lnTo>
                    <a:pt x="19" y="29"/>
                  </a:lnTo>
                  <a:lnTo>
                    <a:pt x="19" y="31"/>
                  </a:lnTo>
                  <a:lnTo>
                    <a:pt x="18" y="31"/>
                  </a:lnTo>
                  <a:lnTo>
                    <a:pt x="16" y="33"/>
                  </a:lnTo>
                  <a:lnTo>
                    <a:pt x="16" y="35"/>
                  </a:lnTo>
                  <a:lnTo>
                    <a:pt x="16" y="36"/>
                  </a:lnTo>
                  <a:lnTo>
                    <a:pt x="14" y="36"/>
                  </a:lnTo>
                  <a:lnTo>
                    <a:pt x="14" y="38"/>
                  </a:lnTo>
                  <a:lnTo>
                    <a:pt x="12" y="38"/>
                  </a:lnTo>
                  <a:lnTo>
                    <a:pt x="11" y="41"/>
                  </a:lnTo>
                  <a:lnTo>
                    <a:pt x="9" y="47"/>
                  </a:lnTo>
                  <a:lnTo>
                    <a:pt x="7" y="50"/>
                  </a:lnTo>
                  <a:lnTo>
                    <a:pt x="6" y="50"/>
                  </a:lnTo>
                  <a:lnTo>
                    <a:pt x="4" y="53"/>
                  </a:lnTo>
                  <a:lnTo>
                    <a:pt x="4" y="55"/>
                  </a:lnTo>
                  <a:lnTo>
                    <a:pt x="4" y="57"/>
                  </a:lnTo>
                  <a:lnTo>
                    <a:pt x="4" y="58"/>
                  </a:lnTo>
                  <a:lnTo>
                    <a:pt x="4" y="60"/>
                  </a:lnTo>
                  <a:lnTo>
                    <a:pt x="4" y="62"/>
                  </a:lnTo>
                  <a:lnTo>
                    <a:pt x="2" y="62"/>
                  </a:lnTo>
                  <a:lnTo>
                    <a:pt x="2" y="64"/>
                  </a:lnTo>
                  <a:lnTo>
                    <a:pt x="2" y="65"/>
                  </a:lnTo>
                  <a:lnTo>
                    <a:pt x="0" y="67"/>
                  </a:lnTo>
                  <a:lnTo>
                    <a:pt x="0" y="69"/>
                  </a:lnTo>
                  <a:lnTo>
                    <a:pt x="0" y="70"/>
                  </a:lnTo>
                  <a:lnTo>
                    <a:pt x="0" y="72"/>
                  </a:lnTo>
                  <a:lnTo>
                    <a:pt x="0" y="74"/>
                  </a:lnTo>
                  <a:lnTo>
                    <a:pt x="0" y="77"/>
                  </a:lnTo>
                  <a:lnTo>
                    <a:pt x="0" y="79"/>
                  </a:lnTo>
                  <a:lnTo>
                    <a:pt x="0" y="81"/>
                  </a:lnTo>
                  <a:lnTo>
                    <a:pt x="0" y="82"/>
                  </a:lnTo>
                  <a:lnTo>
                    <a:pt x="0" y="84"/>
                  </a:lnTo>
                  <a:lnTo>
                    <a:pt x="0" y="86"/>
                  </a:lnTo>
                  <a:lnTo>
                    <a:pt x="0" y="87"/>
                  </a:lnTo>
                  <a:lnTo>
                    <a:pt x="0" y="89"/>
                  </a:lnTo>
                  <a:lnTo>
                    <a:pt x="0" y="91"/>
                  </a:lnTo>
                  <a:lnTo>
                    <a:pt x="0" y="93"/>
                  </a:lnTo>
                  <a:lnTo>
                    <a:pt x="2" y="94"/>
                  </a:lnTo>
                  <a:lnTo>
                    <a:pt x="2" y="96"/>
                  </a:lnTo>
                  <a:lnTo>
                    <a:pt x="2" y="98"/>
                  </a:lnTo>
                  <a:lnTo>
                    <a:pt x="4" y="99"/>
                  </a:lnTo>
                  <a:lnTo>
                    <a:pt x="4" y="101"/>
                  </a:lnTo>
                  <a:lnTo>
                    <a:pt x="4" y="103"/>
                  </a:lnTo>
                  <a:lnTo>
                    <a:pt x="4" y="104"/>
                  </a:lnTo>
                  <a:lnTo>
                    <a:pt x="4" y="106"/>
                  </a:lnTo>
                  <a:lnTo>
                    <a:pt x="7" y="110"/>
                  </a:lnTo>
                  <a:lnTo>
                    <a:pt x="7" y="111"/>
                  </a:lnTo>
                  <a:lnTo>
                    <a:pt x="9" y="113"/>
                  </a:lnTo>
                  <a:lnTo>
                    <a:pt x="11" y="116"/>
                  </a:lnTo>
                  <a:lnTo>
                    <a:pt x="11" y="118"/>
                  </a:lnTo>
                  <a:lnTo>
                    <a:pt x="12" y="120"/>
                  </a:lnTo>
                  <a:lnTo>
                    <a:pt x="12" y="122"/>
                  </a:lnTo>
                  <a:lnTo>
                    <a:pt x="14" y="122"/>
                  </a:lnTo>
                  <a:lnTo>
                    <a:pt x="14" y="123"/>
                  </a:lnTo>
                  <a:lnTo>
                    <a:pt x="16" y="123"/>
                  </a:lnTo>
                  <a:lnTo>
                    <a:pt x="16" y="125"/>
                  </a:lnTo>
                  <a:lnTo>
                    <a:pt x="16" y="127"/>
                  </a:lnTo>
                  <a:lnTo>
                    <a:pt x="18" y="128"/>
                  </a:lnTo>
                  <a:lnTo>
                    <a:pt x="19" y="128"/>
                  </a:lnTo>
                  <a:lnTo>
                    <a:pt x="19" y="130"/>
                  </a:lnTo>
                  <a:lnTo>
                    <a:pt x="21" y="132"/>
                  </a:lnTo>
                  <a:lnTo>
                    <a:pt x="23" y="132"/>
                  </a:lnTo>
                  <a:lnTo>
                    <a:pt x="24" y="133"/>
                  </a:lnTo>
                  <a:lnTo>
                    <a:pt x="24" y="135"/>
                  </a:lnTo>
                  <a:lnTo>
                    <a:pt x="26" y="135"/>
                  </a:lnTo>
                  <a:lnTo>
                    <a:pt x="28" y="137"/>
                  </a:lnTo>
                  <a:lnTo>
                    <a:pt x="29" y="137"/>
                  </a:lnTo>
                  <a:lnTo>
                    <a:pt x="29" y="139"/>
                  </a:lnTo>
                  <a:lnTo>
                    <a:pt x="29" y="140"/>
                  </a:lnTo>
                  <a:lnTo>
                    <a:pt x="31" y="140"/>
                  </a:lnTo>
                  <a:lnTo>
                    <a:pt x="33" y="142"/>
                  </a:lnTo>
                  <a:lnTo>
                    <a:pt x="35" y="142"/>
                  </a:lnTo>
                  <a:lnTo>
                    <a:pt x="36" y="144"/>
                  </a:lnTo>
                  <a:lnTo>
                    <a:pt x="38" y="144"/>
                  </a:lnTo>
                  <a:lnTo>
                    <a:pt x="38" y="145"/>
                  </a:lnTo>
                  <a:lnTo>
                    <a:pt x="41" y="145"/>
                  </a:lnTo>
                  <a:lnTo>
                    <a:pt x="41" y="147"/>
                  </a:lnTo>
                  <a:lnTo>
                    <a:pt x="45" y="149"/>
                  </a:lnTo>
                  <a:lnTo>
                    <a:pt x="50" y="151"/>
                  </a:lnTo>
                  <a:lnTo>
                    <a:pt x="55" y="152"/>
                  </a:lnTo>
                  <a:lnTo>
                    <a:pt x="57" y="152"/>
                  </a:lnTo>
                  <a:lnTo>
                    <a:pt x="58" y="152"/>
                  </a:lnTo>
                  <a:lnTo>
                    <a:pt x="60" y="154"/>
                  </a:lnTo>
                  <a:lnTo>
                    <a:pt x="62" y="154"/>
                  </a:lnTo>
                  <a:lnTo>
                    <a:pt x="64" y="154"/>
                  </a:lnTo>
                  <a:lnTo>
                    <a:pt x="65" y="154"/>
                  </a:lnTo>
                  <a:lnTo>
                    <a:pt x="67" y="156"/>
                  </a:lnTo>
                  <a:lnTo>
                    <a:pt x="69" y="156"/>
                  </a:lnTo>
                  <a:lnTo>
                    <a:pt x="70" y="156"/>
                  </a:lnTo>
                  <a:lnTo>
                    <a:pt x="74" y="156"/>
                  </a:lnTo>
                  <a:lnTo>
                    <a:pt x="75" y="156"/>
                  </a:lnTo>
                  <a:lnTo>
                    <a:pt x="77" y="156"/>
                  </a:lnTo>
                  <a:lnTo>
                    <a:pt x="79" y="156"/>
                  </a:lnTo>
                  <a:lnTo>
                    <a:pt x="81" y="156"/>
                  </a:lnTo>
                  <a:lnTo>
                    <a:pt x="82" y="156"/>
                  </a:lnTo>
                  <a:lnTo>
                    <a:pt x="84" y="156"/>
                  </a:lnTo>
                  <a:lnTo>
                    <a:pt x="87" y="156"/>
                  </a:lnTo>
                  <a:lnTo>
                    <a:pt x="89" y="156"/>
                  </a:lnTo>
                  <a:lnTo>
                    <a:pt x="91" y="156"/>
                  </a:lnTo>
                  <a:lnTo>
                    <a:pt x="93" y="154"/>
                  </a:lnTo>
                  <a:lnTo>
                    <a:pt x="94" y="154"/>
                  </a:lnTo>
                  <a:lnTo>
                    <a:pt x="96" y="154"/>
                  </a:lnTo>
                  <a:lnTo>
                    <a:pt x="99" y="154"/>
                  </a:lnTo>
                  <a:lnTo>
                    <a:pt x="101" y="154"/>
                  </a:lnTo>
                  <a:lnTo>
                    <a:pt x="101" y="152"/>
                  </a:lnTo>
                  <a:lnTo>
                    <a:pt x="103" y="152"/>
                  </a:lnTo>
                  <a:lnTo>
                    <a:pt x="108" y="151"/>
                  </a:lnTo>
                  <a:lnTo>
                    <a:pt x="110" y="149"/>
                  </a:lnTo>
                  <a:lnTo>
                    <a:pt x="111" y="149"/>
                  </a:lnTo>
                  <a:lnTo>
                    <a:pt x="113" y="149"/>
                  </a:lnTo>
                  <a:lnTo>
                    <a:pt x="115" y="147"/>
                  </a:lnTo>
                  <a:lnTo>
                    <a:pt x="116" y="147"/>
                  </a:lnTo>
                  <a:lnTo>
                    <a:pt x="118" y="145"/>
                  </a:lnTo>
                  <a:lnTo>
                    <a:pt x="120" y="145"/>
                  </a:lnTo>
                  <a:lnTo>
                    <a:pt x="122" y="144"/>
                  </a:lnTo>
                  <a:lnTo>
                    <a:pt x="123" y="144"/>
                  </a:lnTo>
                  <a:lnTo>
                    <a:pt x="125" y="142"/>
                  </a:lnTo>
                  <a:lnTo>
                    <a:pt x="127" y="142"/>
                  </a:lnTo>
                  <a:lnTo>
                    <a:pt x="128" y="140"/>
                  </a:lnTo>
                  <a:lnTo>
                    <a:pt x="130" y="140"/>
                  </a:lnTo>
                  <a:lnTo>
                    <a:pt x="130" y="137"/>
                  </a:lnTo>
                  <a:lnTo>
                    <a:pt x="132" y="137"/>
                  </a:lnTo>
                  <a:lnTo>
                    <a:pt x="133" y="135"/>
                  </a:lnTo>
                  <a:lnTo>
                    <a:pt x="135" y="135"/>
                  </a:lnTo>
                  <a:lnTo>
                    <a:pt x="137" y="133"/>
                  </a:lnTo>
                  <a:lnTo>
                    <a:pt x="137" y="132"/>
                  </a:lnTo>
                  <a:lnTo>
                    <a:pt x="139" y="130"/>
                  </a:lnTo>
                  <a:lnTo>
                    <a:pt x="140" y="130"/>
                  </a:lnTo>
                  <a:lnTo>
                    <a:pt x="140" y="128"/>
                  </a:lnTo>
                  <a:lnTo>
                    <a:pt x="142" y="128"/>
                  </a:lnTo>
                  <a:lnTo>
                    <a:pt x="142" y="127"/>
                  </a:lnTo>
                  <a:lnTo>
                    <a:pt x="144" y="125"/>
                  </a:lnTo>
                  <a:lnTo>
                    <a:pt x="145" y="123"/>
                  </a:lnTo>
                  <a:lnTo>
                    <a:pt x="147" y="122"/>
                  </a:lnTo>
                  <a:lnTo>
                    <a:pt x="147" y="120"/>
                  </a:lnTo>
                  <a:lnTo>
                    <a:pt x="149" y="118"/>
                  </a:lnTo>
                  <a:lnTo>
                    <a:pt x="151" y="118"/>
                  </a:lnTo>
                  <a:lnTo>
                    <a:pt x="151" y="116"/>
                  </a:lnTo>
                  <a:lnTo>
                    <a:pt x="152" y="113"/>
                  </a:lnTo>
                  <a:lnTo>
                    <a:pt x="154" y="113"/>
                  </a:lnTo>
                  <a:lnTo>
                    <a:pt x="154" y="110"/>
                  </a:lnTo>
                  <a:lnTo>
                    <a:pt x="157" y="106"/>
                  </a:lnTo>
                  <a:lnTo>
                    <a:pt x="157" y="104"/>
                  </a:lnTo>
                  <a:lnTo>
                    <a:pt x="157" y="101"/>
                  </a:lnTo>
                  <a:lnTo>
                    <a:pt x="159" y="99"/>
                  </a:lnTo>
                  <a:lnTo>
                    <a:pt x="159" y="98"/>
                  </a:lnTo>
                  <a:lnTo>
                    <a:pt x="159" y="96"/>
                  </a:lnTo>
                  <a:lnTo>
                    <a:pt x="161" y="96"/>
                  </a:lnTo>
                  <a:lnTo>
                    <a:pt x="161" y="94"/>
                  </a:lnTo>
                  <a:lnTo>
                    <a:pt x="161" y="93"/>
                  </a:lnTo>
                  <a:lnTo>
                    <a:pt x="161" y="91"/>
                  </a:lnTo>
                  <a:lnTo>
                    <a:pt x="161" y="89"/>
                  </a:lnTo>
                  <a:lnTo>
                    <a:pt x="161" y="87"/>
                  </a:lnTo>
                  <a:lnTo>
                    <a:pt x="161" y="86"/>
                  </a:lnTo>
                  <a:lnTo>
                    <a:pt x="161" y="84"/>
                  </a:lnTo>
                  <a:lnTo>
                    <a:pt x="161" y="82"/>
                  </a:lnTo>
                  <a:lnTo>
                    <a:pt x="162" y="82"/>
                  </a:lnTo>
                  <a:lnTo>
                    <a:pt x="162" y="81"/>
                  </a:lnTo>
                  <a:lnTo>
                    <a:pt x="162" y="79"/>
                  </a:lnTo>
                  <a:lnTo>
                    <a:pt x="162" y="77"/>
                  </a:lnTo>
                  <a:lnTo>
                    <a:pt x="162" y="74"/>
                  </a:lnTo>
                  <a:lnTo>
                    <a:pt x="162" y="72"/>
                  </a:lnTo>
                  <a:lnTo>
                    <a:pt x="162" y="70"/>
                  </a:lnTo>
                  <a:lnTo>
                    <a:pt x="161" y="69"/>
                  </a:lnTo>
                  <a:lnTo>
                    <a:pt x="161" y="67"/>
                  </a:lnTo>
                  <a:lnTo>
                    <a:pt x="161" y="65"/>
                  </a:lnTo>
                  <a:lnTo>
                    <a:pt x="161" y="62"/>
                  </a:lnTo>
                  <a:lnTo>
                    <a:pt x="161" y="60"/>
                  </a:lnTo>
                  <a:lnTo>
                    <a:pt x="161" y="58"/>
                  </a:lnTo>
                  <a:lnTo>
                    <a:pt x="161" y="57"/>
                  </a:lnTo>
                  <a:lnTo>
                    <a:pt x="161" y="55"/>
                  </a:lnTo>
                  <a:lnTo>
                    <a:pt x="159" y="53"/>
                  </a:lnTo>
                  <a:lnTo>
                    <a:pt x="159" y="50"/>
                  </a:lnTo>
                  <a:lnTo>
                    <a:pt x="157" y="50"/>
                  </a:lnTo>
                  <a:lnTo>
                    <a:pt x="157" y="45"/>
                  </a:lnTo>
                  <a:lnTo>
                    <a:pt x="156" y="43"/>
                  </a:lnTo>
                  <a:lnTo>
                    <a:pt x="154" y="41"/>
                  </a:lnTo>
                  <a:lnTo>
                    <a:pt x="154" y="40"/>
                  </a:lnTo>
                  <a:lnTo>
                    <a:pt x="154" y="38"/>
                  </a:lnTo>
                  <a:lnTo>
                    <a:pt x="152" y="36"/>
                  </a:lnTo>
                  <a:lnTo>
                    <a:pt x="151" y="35"/>
                  </a:lnTo>
                  <a:lnTo>
                    <a:pt x="149" y="33"/>
                  </a:lnTo>
                  <a:lnTo>
                    <a:pt x="149" y="31"/>
                  </a:lnTo>
                  <a:lnTo>
                    <a:pt x="147" y="31"/>
                  </a:lnTo>
                  <a:lnTo>
                    <a:pt x="147" y="29"/>
                  </a:lnTo>
                  <a:lnTo>
                    <a:pt x="145" y="28"/>
                  </a:lnTo>
                  <a:lnTo>
                    <a:pt x="144" y="26"/>
                  </a:lnTo>
                  <a:lnTo>
                    <a:pt x="142" y="24"/>
                  </a:lnTo>
                  <a:lnTo>
                    <a:pt x="140" y="24"/>
                  </a:lnTo>
                  <a:lnTo>
                    <a:pt x="140" y="23"/>
                  </a:lnTo>
                  <a:lnTo>
                    <a:pt x="140" y="21"/>
                  </a:lnTo>
                  <a:lnTo>
                    <a:pt x="139" y="21"/>
                  </a:lnTo>
                  <a:lnTo>
                    <a:pt x="137" y="19"/>
                  </a:lnTo>
                  <a:lnTo>
                    <a:pt x="137" y="18"/>
                  </a:lnTo>
                  <a:lnTo>
                    <a:pt x="135" y="18"/>
                  </a:lnTo>
                  <a:lnTo>
                    <a:pt x="133" y="16"/>
                  </a:lnTo>
                  <a:lnTo>
                    <a:pt x="132" y="16"/>
                  </a:lnTo>
                  <a:lnTo>
                    <a:pt x="130" y="14"/>
                  </a:lnTo>
                  <a:lnTo>
                    <a:pt x="128" y="12"/>
                  </a:lnTo>
                  <a:lnTo>
                    <a:pt x="127" y="11"/>
                  </a:lnTo>
                  <a:lnTo>
                    <a:pt x="125" y="11"/>
                  </a:lnTo>
                  <a:lnTo>
                    <a:pt x="122" y="9"/>
                  </a:lnTo>
                  <a:lnTo>
                    <a:pt x="122" y="7"/>
                  </a:lnTo>
                  <a:lnTo>
                    <a:pt x="116" y="7"/>
                  </a:lnTo>
                  <a:close/>
                </a:path>
              </a:pathLst>
            </a:custGeom>
            <a:solidFill>
              <a:srgbClr val="808080"/>
            </a:solidFill>
            <a:ln w="9525">
              <a:noFill/>
              <a:round/>
              <a:headEnd/>
              <a:tailEnd/>
            </a:ln>
          </p:spPr>
          <p:txBody>
            <a:bodyPr/>
            <a:lstStyle/>
            <a:p>
              <a:endParaRPr lang="en-US"/>
            </a:p>
          </p:txBody>
        </p:sp>
        <p:sp>
          <p:nvSpPr>
            <p:cNvPr id="762" name="Freeform 2933"/>
            <p:cNvSpPr>
              <a:spLocks/>
            </p:cNvSpPr>
            <p:nvPr/>
          </p:nvSpPr>
          <p:spPr bwMode="auto">
            <a:xfrm>
              <a:off x="1924" y="2886"/>
              <a:ext cx="167" cy="160"/>
            </a:xfrm>
            <a:custGeom>
              <a:avLst/>
              <a:gdLst>
                <a:gd name="T0" fmla="*/ 3 w 167"/>
                <a:gd name="T1" fmla="*/ 63 h 160"/>
                <a:gd name="T2" fmla="*/ 0 w 167"/>
                <a:gd name="T3" fmla="*/ 84 h 160"/>
                <a:gd name="T4" fmla="*/ 3 w 167"/>
                <a:gd name="T5" fmla="*/ 102 h 160"/>
                <a:gd name="T6" fmla="*/ 10 w 167"/>
                <a:gd name="T7" fmla="*/ 119 h 160"/>
                <a:gd name="T8" fmla="*/ 21 w 167"/>
                <a:gd name="T9" fmla="*/ 135 h 160"/>
                <a:gd name="T10" fmla="*/ 36 w 167"/>
                <a:gd name="T11" fmla="*/ 148 h 160"/>
                <a:gd name="T12" fmla="*/ 55 w 167"/>
                <a:gd name="T13" fmla="*/ 155 h 160"/>
                <a:gd name="T14" fmla="*/ 75 w 167"/>
                <a:gd name="T15" fmla="*/ 160 h 160"/>
                <a:gd name="T16" fmla="*/ 96 w 167"/>
                <a:gd name="T17" fmla="*/ 159 h 160"/>
                <a:gd name="T18" fmla="*/ 114 w 167"/>
                <a:gd name="T19" fmla="*/ 154 h 160"/>
                <a:gd name="T20" fmla="*/ 133 w 167"/>
                <a:gd name="T21" fmla="*/ 143 h 160"/>
                <a:gd name="T22" fmla="*/ 147 w 167"/>
                <a:gd name="T23" fmla="*/ 131 h 160"/>
                <a:gd name="T24" fmla="*/ 159 w 167"/>
                <a:gd name="T25" fmla="*/ 114 h 160"/>
                <a:gd name="T26" fmla="*/ 165 w 167"/>
                <a:gd name="T27" fmla="*/ 96 h 160"/>
                <a:gd name="T28" fmla="*/ 167 w 167"/>
                <a:gd name="T29" fmla="*/ 75 h 160"/>
                <a:gd name="T30" fmla="*/ 164 w 167"/>
                <a:gd name="T31" fmla="*/ 56 h 160"/>
                <a:gd name="T32" fmla="*/ 155 w 167"/>
                <a:gd name="T33" fmla="*/ 39 h 160"/>
                <a:gd name="T34" fmla="*/ 143 w 167"/>
                <a:gd name="T35" fmla="*/ 24 h 160"/>
                <a:gd name="T36" fmla="*/ 126 w 167"/>
                <a:gd name="T37" fmla="*/ 12 h 160"/>
                <a:gd name="T38" fmla="*/ 104 w 167"/>
                <a:gd name="T39" fmla="*/ 3 h 160"/>
                <a:gd name="T40" fmla="*/ 84 w 167"/>
                <a:gd name="T41" fmla="*/ 0 h 160"/>
                <a:gd name="T42" fmla="*/ 65 w 167"/>
                <a:gd name="T43" fmla="*/ 5 h 160"/>
                <a:gd name="T44" fmla="*/ 46 w 167"/>
                <a:gd name="T45" fmla="*/ 12 h 160"/>
                <a:gd name="T46" fmla="*/ 29 w 167"/>
                <a:gd name="T47" fmla="*/ 24 h 160"/>
                <a:gd name="T48" fmla="*/ 15 w 167"/>
                <a:gd name="T49" fmla="*/ 38 h 160"/>
                <a:gd name="T50" fmla="*/ 14 w 167"/>
                <a:gd name="T51" fmla="*/ 46 h 160"/>
                <a:gd name="T52" fmla="*/ 27 w 167"/>
                <a:gd name="T53" fmla="*/ 31 h 160"/>
                <a:gd name="T54" fmla="*/ 41 w 167"/>
                <a:gd name="T55" fmla="*/ 17 h 160"/>
                <a:gd name="T56" fmla="*/ 58 w 167"/>
                <a:gd name="T57" fmla="*/ 9 h 160"/>
                <a:gd name="T58" fmla="*/ 77 w 167"/>
                <a:gd name="T59" fmla="*/ 5 h 160"/>
                <a:gd name="T60" fmla="*/ 97 w 167"/>
                <a:gd name="T61" fmla="*/ 5 h 160"/>
                <a:gd name="T62" fmla="*/ 116 w 167"/>
                <a:gd name="T63" fmla="*/ 9 h 160"/>
                <a:gd name="T64" fmla="*/ 136 w 167"/>
                <a:gd name="T65" fmla="*/ 21 h 160"/>
                <a:gd name="T66" fmla="*/ 148 w 167"/>
                <a:gd name="T67" fmla="*/ 34 h 160"/>
                <a:gd name="T68" fmla="*/ 159 w 167"/>
                <a:gd name="T69" fmla="*/ 50 h 160"/>
                <a:gd name="T70" fmla="*/ 164 w 167"/>
                <a:gd name="T71" fmla="*/ 68 h 160"/>
                <a:gd name="T72" fmla="*/ 164 w 167"/>
                <a:gd name="T73" fmla="*/ 87 h 160"/>
                <a:gd name="T74" fmla="*/ 159 w 167"/>
                <a:gd name="T75" fmla="*/ 106 h 160"/>
                <a:gd name="T76" fmla="*/ 148 w 167"/>
                <a:gd name="T77" fmla="*/ 123 h 160"/>
                <a:gd name="T78" fmla="*/ 136 w 167"/>
                <a:gd name="T79" fmla="*/ 136 h 160"/>
                <a:gd name="T80" fmla="*/ 121 w 167"/>
                <a:gd name="T81" fmla="*/ 148 h 160"/>
                <a:gd name="T82" fmla="*/ 102 w 167"/>
                <a:gd name="T83" fmla="*/ 155 h 160"/>
                <a:gd name="T84" fmla="*/ 84 w 167"/>
                <a:gd name="T85" fmla="*/ 159 h 160"/>
                <a:gd name="T86" fmla="*/ 65 w 167"/>
                <a:gd name="T87" fmla="*/ 155 h 160"/>
                <a:gd name="T88" fmla="*/ 46 w 167"/>
                <a:gd name="T89" fmla="*/ 150 h 160"/>
                <a:gd name="T90" fmla="*/ 29 w 167"/>
                <a:gd name="T91" fmla="*/ 138 h 160"/>
                <a:gd name="T92" fmla="*/ 17 w 167"/>
                <a:gd name="T93" fmla="*/ 125 h 160"/>
                <a:gd name="T94" fmla="*/ 9 w 167"/>
                <a:gd name="T95" fmla="*/ 107 h 160"/>
                <a:gd name="T96" fmla="*/ 5 w 167"/>
                <a:gd name="T97" fmla="*/ 90 h 160"/>
                <a:gd name="T98" fmla="*/ 5 w 167"/>
                <a:gd name="T99" fmla="*/ 72 h 160"/>
                <a:gd name="T100" fmla="*/ 10 w 167"/>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0"/>
                <a:gd name="T155" fmla="*/ 167 w 167"/>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0">
                  <a:moveTo>
                    <a:pt x="10" y="48"/>
                  </a:moveTo>
                  <a:lnTo>
                    <a:pt x="9" y="53"/>
                  </a:lnTo>
                  <a:lnTo>
                    <a:pt x="5" y="56"/>
                  </a:lnTo>
                  <a:lnTo>
                    <a:pt x="5" y="60"/>
                  </a:lnTo>
                  <a:lnTo>
                    <a:pt x="3" y="63"/>
                  </a:lnTo>
                  <a:lnTo>
                    <a:pt x="3" y="67"/>
                  </a:lnTo>
                  <a:lnTo>
                    <a:pt x="2" y="72"/>
                  </a:lnTo>
                  <a:lnTo>
                    <a:pt x="2" y="75"/>
                  </a:lnTo>
                  <a:lnTo>
                    <a:pt x="2" y="79"/>
                  </a:lnTo>
                  <a:lnTo>
                    <a:pt x="0" y="84"/>
                  </a:lnTo>
                  <a:lnTo>
                    <a:pt x="0" y="87"/>
                  </a:lnTo>
                  <a:lnTo>
                    <a:pt x="2" y="90"/>
                  </a:lnTo>
                  <a:lnTo>
                    <a:pt x="2" y="96"/>
                  </a:lnTo>
                  <a:lnTo>
                    <a:pt x="3" y="99"/>
                  </a:lnTo>
                  <a:lnTo>
                    <a:pt x="3" y="102"/>
                  </a:lnTo>
                  <a:lnTo>
                    <a:pt x="5" y="106"/>
                  </a:lnTo>
                  <a:lnTo>
                    <a:pt x="5" y="109"/>
                  </a:lnTo>
                  <a:lnTo>
                    <a:pt x="7" y="113"/>
                  </a:lnTo>
                  <a:lnTo>
                    <a:pt x="9" y="118"/>
                  </a:lnTo>
                  <a:lnTo>
                    <a:pt x="10" y="119"/>
                  </a:lnTo>
                  <a:lnTo>
                    <a:pt x="12" y="123"/>
                  </a:lnTo>
                  <a:lnTo>
                    <a:pt x="14" y="126"/>
                  </a:lnTo>
                  <a:lnTo>
                    <a:pt x="17" y="130"/>
                  </a:lnTo>
                  <a:lnTo>
                    <a:pt x="19" y="131"/>
                  </a:lnTo>
                  <a:lnTo>
                    <a:pt x="21" y="135"/>
                  </a:lnTo>
                  <a:lnTo>
                    <a:pt x="24" y="138"/>
                  </a:lnTo>
                  <a:lnTo>
                    <a:pt x="27" y="142"/>
                  </a:lnTo>
                  <a:lnTo>
                    <a:pt x="31" y="143"/>
                  </a:lnTo>
                  <a:lnTo>
                    <a:pt x="34" y="145"/>
                  </a:lnTo>
                  <a:lnTo>
                    <a:pt x="36" y="148"/>
                  </a:lnTo>
                  <a:lnTo>
                    <a:pt x="41" y="150"/>
                  </a:lnTo>
                  <a:lnTo>
                    <a:pt x="44" y="152"/>
                  </a:lnTo>
                  <a:lnTo>
                    <a:pt x="48" y="154"/>
                  </a:lnTo>
                  <a:lnTo>
                    <a:pt x="51" y="155"/>
                  </a:lnTo>
                  <a:lnTo>
                    <a:pt x="55" y="155"/>
                  </a:lnTo>
                  <a:lnTo>
                    <a:pt x="60" y="159"/>
                  </a:lnTo>
                  <a:lnTo>
                    <a:pt x="63" y="159"/>
                  </a:lnTo>
                  <a:lnTo>
                    <a:pt x="67" y="159"/>
                  </a:lnTo>
                  <a:lnTo>
                    <a:pt x="72" y="160"/>
                  </a:lnTo>
                  <a:lnTo>
                    <a:pt x="75" y="160"/>
                  </a:lnTo>
                  <a:lnTo>
                    <a:pt x="80" y="160"/>
                  </a:lnTo>
                  <a:lnTo>
                    <a:pt x="84" y="160"/>
                  </a:lnTo>
                  <a:lnTo>
                    <a:pt x="87" y="160"/>
                  </a:lnTo>
                  <a:lnTo>
                    <a:pt x="92" y="160"/>
                  </a:lnTo>
                  <a:lnTo>
                    <a:pt x="96" y="159"/>
                  </a:lnTo>
                  <a:lnTo>
                    <a:pt x="99" y="159"/>
                  </a:lnTo>
                  <a:lnTo>
                    <a:pt x="102" y="157"/>
                  </a:lnTo>
                  <a:lnTo>
                    <a:pt x="106" y="155"/>
                  </a:lnTo>
                  <a:lnTo>
                    <a:pt x="111" y="155"/>
                  </a:lnTo>
                  <a:lnTo>
                    <a:pt x="114" y="154"/>
                  </a:lnTo>
                  <a:lnTo>
                    <a:pt x="118" y="154"/>
                  </a:lnTo>
                  <a:lnTo>
                    <a:pt x="123" y="150"/>
                  </a:lnTo>
                  <a:lnTo>
                    <a:pt x="126" y="148"/>
                  </a:lnTo>
                  <a:lnTo>
                    <a:pt x="128" y="147"/>
                  </a:lnTo>
                  <a:lnTo>
                    <a:pt x="133" y="143"/>
                  </a:lnTo>
                  <a:lnTo>
                    <a:pt x="135" y="142"/>
                  </a:lnTo>
                  <a:lnTo>
                    <a:pt x="140" y="138"/>
                  </a:lnTo>
                  <a:lnTo>
                    <a:pt x="142" y="136"/>
                  </a:lnTo>
                  <a:lnTo>
                    <a:pt x="143" y="133"/>
                  </a:lnTo>
                  <a:lnTo>
                    <a:pt x="147" y="131"/>
                  </a:lnTo>
                  <a:lnTo>
                    <a:pt x="150" y="126"/>
                  </a:lnTo>
                  <a:lnTo>
                    <a:pt x="152" y="125"/>
                  </a:lnTo>
                  <a:lnTo>
                    <a:pt x="154" y="119"/>
                  </a:lnTo>
                  <a:lnTo>
                    <a:pt x="157" y="118"/>
                  </a:lnTo>
                  <a:lnTo>
                    <a:pt x="159" y="114"/>
                  </a:lnTo>
                  <a:lnTo>
                    <a:pt x="160" y="109"/>
                  </a:lnTo>
                  <a:lnTo>
                    <a:pt x="162" y="106"/>
                  </a:lnTo>
                  <a:lnTo>
                    <a:pt x="164" y="102"/>
                  </a:lnTo>
                  <a:lnTo>
                    <a:pt x="164" y="99"/>
                  </a:lnTo>
                  <a:lnTo>
                    <a:pt x="165" y="96"/>
                  </a:lnTo>
                  <a:lnTo>
                    <a:pt x="165" y="90"/>
                  </a:lnTo>
                  <a:lnTo>
                    <a:pt x="165" y="87"/>
                  </a:lnTo>
                  <a:lnTo>
                    <a:pt x="167" y="84"/>
                  </a:lnTo>
                  <a:lnTo>
                    <a:pt x="167" y="79"/>
                  </a:lnTo>
                  <a:lnTo>
                    <a:pt x="167" y="75"/>
                  </a:lnTo>
                  <a:lnTo>
                    <a:pt x="167" y="72"/>
                  </a:lnTo>
                  <a:lnTo>
                    <a:pt x="165" y="67"/>
                  </a:lnTo>
                  <a:lnTo>
                    <a:pt x="165" y="63"/>
                  </a:lnTo>
                  <a:lnTo>
                    <a:pt x="164" y="60"/>
                  </a:lnTo>
                  <a:lnTo>
                    <a:pt x="164" y="56"/>
                  </a:lnTo>
                  <a:lnTo>
                    <a:pt x="162" y="53"/>
                  </a:lnTo>
                  <a:lnTo>
                    <a:pt x="160" y="48"/>
                  </a:lnTo>
                  <a:lnTo>
                    <a:pt x="159" y="46"/>
                  </a:lnTo>
                  <a:lnTo>
                    <a:pt x="159" y="43"/>
                  </a:lnTo>
                  <a:lnTo>
                    <a:pt x="155" y="39"/>
                  </a:lnTo>
                  <a:lnTo>
                    <a:pt x="154" y="36"/>
                  </a:lnTo>
                  <a:lnTo>
                    <a:pt x="152" y="32"/>
                  </a:lnTo>
                  <a:lnTo>
                    <a:pt x="148" y="29"/>
                  </a:lnTo>
                  <a:lnTo>
                    <a:pt x="147" y="27"/>
                  </a:lnTo>
                  <a:lnTo>
                    <a:pt x="143" y="24"/>
                  </a:lnTo>
                  <a:lnTo>
                    <a:pt x="140" y="21"/>
                  </a:lnTo>
                  <a:lnTo>
                    <a:pt x="138" y="19"/>
                  </a:lnTo>
                  <a:lnTo>
                    <a:pt x="135" y="17"/>
                  </a:lnTo>
                  <a:lnTo>
                    <a:pt x="131" y="14"/>
                  </a:lnTo>
                  <a:lnTo>
                    <a:pt x="126" y="12"/>
                  </a:lnTo>
                  <a:lnTo>
                    <a:pt x="123" y="10"/>
                  </a:lnTo>
                  <a:lnTo>
                    <a:pt x="116" y="7"/>
                  </a:lnTo>
                  <a:lnTo>
                    <a:pt x="113" y="5"/>
                  </a:lnTo>
                  <a:lnTo>
                    <a:pt x="107" y="3"/>
                  </a:lnTo>
                  <a:lnTo>
                    <a:pt x="104" y="3"/>
                  </a:lnTo>
                  <a:lnTo>
                    <a:pt x="101" y="3"/>
                  </a:lnTo>
                  <a:lnTo>
                    <a:pt x="97" y="2"/>
                  </a:lnTo>
                  <a:lnTo>
                    <a:pt x="94" y="2"/>
                  </a:lnTo>
                  <a:lnTo>
                    <a:pt x="89" y="2"/>
                  </a:lnTo>
                  <a:lnTo>
                    <a:pt x="84" y="0"/>
                  </a:lnTo>
                  <a:lnTo>
                    <a:pt x="80" y="2"/>
                  </a:lnTo>
                  <a:lnTo>
                    <a:pt x="77" y="2"/>
                  </a:lnTo>
                  <a:lnTo>
                    <a:pt x="73" y="3"/>
                  </a:lnTo>
                  <a:lnTo>
                    <a:pt x="68" y="3"/>
                  </a:lnTo>
                  <a:lnTo>
                    <a:pt x="65" y="5"/>
                  </a:lnTo>
                  <a:lnTo>
                    <a:pt x="60" y="5"/>
                  </a:lnTo>
                  <a:lnTo>
                    <a:pt x="56" y="7"/>
                  </a:lnTo>
                  <a:lnTo>
                    <a:pt x="53" y="9"/>
                  </a:lnTo>
                  <a:lnTo>
                    <a:pt x="50" y="10"/>
                  </a:lnTo>
                  <a:lnTo>
                    <a:pt x="46" y="12"/>
                  </a:lnTo>
                  <a:lnTo>
                    <a:pt x="43" y="14"/>
                  </a:lnTo>
                  <a:lnTo>
                    <a:pt x="39" y="15"/>
                  </a:lnTo>
                  <a:lnTo>
                    <a:pt x="34" y="19"/>
                  </a:lnTo>
                  <a:lnTo>
                    <a:pt x="32" y="21"/>
                  </a:lnTo>
                  <a:lnTo>
                    <a:pt x="29" y="24"/>
                  </a:lnTo>
                  <a:lnTo>
                    <a:pt x="27" y="26"/>
                  </a:lnTo>
                  <a:lnTo>
                    <a:pt x="24" y="29"/>
                  </a:lnTo>
                  <a:lnTo>
                    <a:pt x="21" y="31"/>
                  </a:lnTo>
                  <a:lnTo>
                    <a:pt x="19" y="36"/>
                  </a:lnTo>
                  <a:lnTo>
                    <a:pt x="15" y="38"/>
                  </a:lnTo>
                  <a:lnTo>
                    <a:pt x="14" y="41"/>
                  </a:lnTo>
                  <a:lnTo>
                    <a:pt x="10" y="44"/>
                  </a:lnTo>
                  <a:lnTo>
                    <a:pt x="10" y="48"/>
                  </a:lnTo>
                  <a:lnTo>
                    <a:pt x="12" y="50"/>
                  </a:lnTo>
                  <a:lnTo>
                    <a:pt x="14" y="46"/>
                  </a:lnTo>
                  <a:lnTo>
                    <a:pt x="15" y="43"/>
                  </a:lnTo>
                  <a:lnTo>
                    <a:pt x="19" y="39"/>
                  </a:lnTo>
                  <a:lnTo>
                    <a:pt x="21" y="36"/>
                  </a:lnTo>
                  <a:lnTo>
                    <a:pt x="24" y="32"/>
                  </a:lnTo>
                  <a:lnTo>
                    <a:pt x="27" y="31"/>
                  </a:lnTo>
                  <a:lnTo>
                    <a:pt x="29" y="27"/>
                  </a:lnTo>
                  <a:lnTo>
                    <a:pt x="31" y="24"/>
                  </a:lnTo>
                  <a:lnTo>
                    <a:pt x="34" y="22"/>
                  </a:lnTo>
                  <a:lnTo>
                    <a:pt x="38" y="21"/>
                  </a:lnTo>
                  <a:lnTo>
                    <a:pt x="41" y="17"/>
                  </a:lnTo>
                  <a:lnTo>
                    <a:pt x="44" y="15"/>
                  </a:lnTo>
                  <a:lnTo>
                    <a:pt x="48" y="14"/>
                  </a:lnTo>
                  <a:lnTo>
                    <a:pt x="51" y="12"/>
                  </a:lnTo>
                  <a:lnTo>
                    <a:pt x="55" y="10"/>
                  </a:lnTo>
                  <a:lnTo>
                    <a:pt x="58" y="9"/>
                  </a:lnTo>
                  <a:lnTo>
                    <a:pt x="61" y="9"/>
                  </a:lnTo>
                  <a:lnTo>
                    <a:pt x="67" y="7"/>
                  </a:lnTo>
                  <a:lnTo>
                    <a:pt x="68" y="7"/>
                  </a:lnTo>
                  <a:lnTo>
                    <a:pt x="73" y="5"/>
                  </a:lnTo>
                  <a:lnTo>
                    <a:pt x="77" y="5"/>
                  </a:lnTo>
                  <a:lnTo>
                    <a:pt x="80" y="5"/>
                  </a:lnTo>
                  <a:lnTo>
                    <a:pt x="85" y="3"/>
                  </a:lnTo>
                  <a:lnTo>
                    <a:pt x="87" y="5"/>
                  </a:lnTo>
                  <a:lnTo>
                    <a:pt x="94" y="5"/>
                  </a:lnTo>
                  <a:lnTo>
                    <a:pt x="97" y="5"/>
                  </a:lnTo>
                  <a:lnTo>
                    <a:pt x="101" y="5"/>
                  </a:lnTo>
                  <a:lnTo>
                    <a:pt x="104" y="5"/>
                  </a:lnTo>
                  <a:lnTo>
                    <a:pt x="107" y="7"/>
                  </a:lnTo>
                  <a:lnTo>
                    <a:pt x="113" y="9"/>
                  </a:lnTo>
                  <a:lnTo>
                    <a:pt x="116" y="9"/>
                  </a:lnTo>
                  <a:lnTo>
                    <a:pt x="123" y="12"/>
                  </a:lnTo>
                  <a:lnTo>
                    <a:pt x="126" y="15"/>
                  </a:lnTo>
                  <a:lnTo>
                    <a:pt x="130" y="17"/>
                  </a:lnTo>
                  <a:lnTo>
                    <a:pt x="133" y="19"/>
                  </a:lnTo>
                  <a:lnTo>
                    <a:pt x="136" y="21"/>
                  </a:lnTo>
                  <a:lnTo>
                    <a:pt x="140" y="24"/>
                  </a:lnTo>
                  <a:lnTo>
                    <a:pt x="142" y="26"/>
                  </a:lnTo>
                  <a:lnTo>
                    <a:pt x="143" y="29"/>
                  </a:lnTo>
                  <a:lnTo>
                    <a:pt x="147" y="31"/>
                  </a:lnTo>
                  <a:lnTo>
                    <a:pt x="148" y="34"/>
                  </a:lnTo>
                  <a:lnTo>
                    <a:pt x="150" y="38"/>
                  </a:lnTo>
                  <a:lnTo>
                    <a:pt x="152" y="41"/>
                  </a:lnTo>
                  <a:lnTo>
                    <a:pt x="154" y="43"/>
                  </a:lnTo>
                  <a:lnTo>
                    <a:pt x="157" y="48"/>
                  </a:lnTo>
                  <a:lnTo>
                    <a:pt x="159" y="50"/>
                  </a:lnTo>
                  <a:lnTo>
                    <a:pt x="159" y="53"/>
                  </a:lnTo>
                  <a:lnTo>
                    <a:pt x="160" y="56"/>
                  </a:lnTo>
                  <a:lnTo>
                    <a:pt x="162" y="60"/>
                  </a:lnTo>
                  <a:lnTo>
                    <a:pt x="162" y="65"/>
                  </a:lnTo>
                  <a:lnTo>
                    <a:pt x="164" y="68"/>
                  </a:lnTo>
                  <a:lnTo>
                    <a:pt x="164" y="72"/>
                  </a:lnTo>
                  <a:lnTo>
                    <a:pt x="164" y="75"/>
                  </a:lnTo>
                  <a:lnTo>
                    <a:pt x="164" y="79"/>
                  </a:lnTo>
                  <a:lnTo>
                    <a:pt x="164" y="84"/>
                  </a:lnTo>
                  <a:lnTo>
                    <a:pt x="164" y="87"/>
                  </a:lnTo>
                  <a:lnTo>
                    <a:pt x="164" y="90"/>
                  </a:lnTo>
                  <a:lnTo>
                    <a:pt x="162" y="94"/>
                  </a:lnTo>
                  <a:lnTo>
                    <a:pt x="162" y="97"/>
                  </a:lnTo>
                  <a:lnTo>
                    <a:pt x="160" y="101"/>
                  </a:lnTo>
                  <a:lnTo>
                    <a:pt x="159" y="106"/>
                  </a:lnTo>
                  <a:lnTo>
                    <a:pt x="159" y="107"/>
                  </a:lnTo>
                  <a:lnTo>
                    <a:pt x="155" y="113"/>
                  </a:lnTo>
                  <a:lnTo>
                    <a:pt x="154" y="116"/>
                  </a:lnTo>
                  <a:lnTo>
                    <a:pt x="152" y="119"/>
                  </a:lnTo>
                  <a:lnTo>
                    <a:pt x="148" y="123"/>
                  </a:lnTo>
                  <a:lnTo>
                    <a:pt x="147" y="126"/>
                  </a:lnTo>
                  <a:lnTo>
                    <a:pt x="145" y="130"/>
                  </a:lnTo>
                  <a:lnTo>
                    <a:pt x="143" y="131"/>
                  </a:lnTo>
                  <a:lnTo>
                    <a:pt x="140" y="135"/>
                  </a:lnTo>
                  <a:lnTo>
                    <a:pt x="136" y="136"/>
                  </a:lnTo>
                  <a:lnTo>
                    <a:pt x="133" y="140"/>
                  </a:lnTo>
                  <a:lnTo>
                    <a:pt x="130" y="142"/>
                  </a:lnTo>
                  <a:lnTo>
                    <a:pt x="126" y="143"/>
                  </a:lnTo>
                  <a:lnTo>
                    <a:pt x="123" y="147"/>
                  </a:lnTo>
                  <a:lnTo>
                    <a:pt x="121" y="148"/>
                  </a:lnTo>
                  <a:lnTo>
                    <a:pt x="118" y="150"/>
                  </a:lnTo>
                  <a:lnTo>
                    <a:pt x="113" y="150"/>
                  </a:lnTo>
                  <a:lnTo>
                    <a:pt x="109" y="154"/>
                  </a:lnTo>
                  <a:lnTo>
                    <a:pt x="106" y="154"/>
                  </a:lnTo>
                  <a:lnTo>
                    <a:pt x="102" y="155"/>
                  </a:lnTo>
                  <a:lnTo>
                    <a:pt x="99" y="155"/>
                  </a:lnTo>
                  <a:lnTo>
                    <a:pt x="96" y="155"/>
                  </a:lnTo>
                  <a:lnTo>
                    <a:pt x="92" y="157"/>
                  </a:lnTo>
                  <a:lnTo>
                    <a:pt x="87" y="157"/>
                  </a:lnTo>
                  <a:lnTo>
                    <a:pt x="84" y="159"/>
                  </a:lnTo>
                  <a:lnTo>
                    <a:pt x="80" y="159"/>
                  </a:lnTo>
                  <a:lnTo>
                    <a:pt x="77" y="157"/>
                  </a:lnTo>
                  <a:lnTo>
                    <a:pt x="73" y="157"/>
                  </a:lnTo>
                  <a:lnTo>
                    <a:pt x="67" y="157"/>
                  </a:lnTo>
                  <a:lnTo>
                    <a:pt x="65" y="155"/>
                  </a:lnTo>
                  <a:lnTo>
                    <a:pt x="60" y="155"/>
                  </a:lnTo>
                  <a:lnTo>
                    <a:pt x="56" y="154"/>
                  </a:lnTo>
                  <a:lnTo>
                    <a:pt x="53" y="154"/>
                  </a:lnTo>
                  <a:lnTo>
                    <a:pt x="50" y="152"/>
                  </a:lnTo>
                  <a:lnTo>
                    <a:pt x="46" y="150"/>
                  </a:lnTo>
                  <a:lnTo>
                    <a:pt x="41" y="147"/>
                  </a:lnTo>
                  <a:lnTo>
                    <a:pt x="39" y="145"/>
                  </a:lnTo>
                  <a:lnTo>
                    <a:pt x="34" y="143"/>
                  </a:lnTo>
                  <a:lnTo>
                    <a:pt x="32" y="142"/>
                  </a:lnTo>
                  <a:lnTo>
                    <a:pt x="29" y="138"/>
                  </a:lnTo>
                  <a:lnTo>
                    <a:pt x="27" y="136"/>
                  </a:lnTo>
                  <a:lnTo>
                    <a:pt x="24" y="133"/>
                  </a:lnTo>
                  <a:lnTo>
                    <a:pt x="21" y="131"/>
                  </a:lnTo>
                  <a:lnTo>
                    <a:pt x="19" y="128"/>
                  </a:lnTo>
                  <a:lnTo>
                    <a:pt x="17" y="125"/>
                  </a:lnTo>
                  <a:lnTo>
                    <a:pt x="14" y="121"/>
                  </a:lnTo>
                  <a:lnTo>
                    <a:pt x="14" y="119"/>
                  </a:lnTo>
                  <a:lnTo>
                    <a:pt x="10" y="114"/>
                  </a:lnTo>
                  <a:lnTo>
                    <a:pt x="10" y="113"/>
                  </a:lnTo>
                  <a:lnTo>
                    <a:pt x="9" y="107"/>
                  </a:lnTo>
                  <a:lnTo>
                    <a:pt x="7" y="106"/>
                  </a:lnTo>
                  <a:lnTo>
                    <a:pt x="5" y="101"/>
                  </a:lnTo>
                  <a:lnTo>
                    <a:pt x="5" y="97"/>
                  </a:lnTo>
                  <a:lnTo>
                    <a:pt x="5" y="96"/>
                  </a:lnTo>
                  <a:lnTo>
                    <a:pt x="5" y="90"/>
                  </a:lnTo>
                  <a:lnTo>
                    <a:pt x="5" y="87"/>
                  </a:lnTo>
                  <a:lnTo>
                    <a:pt x="5" y="84"/>
                  </a:lnTo>
                  <a:lnTo>
                    <a:pt x="5" y="79"/>
                  </a:lnTo>
                  <a:lnTo>
                    <a:pt x="5" y="75"/>
                  </a:lnTo>
                  <a:lnTo>
                    <a:pt x="5" y="72"/>
                  </a:lnTo>
                  <a:lnTo>
                    <a:pt x="5" y="68"/>
                  </a:lnTo>
                  <a:lnTo>
                    <a:pt x="7" y="65"/>
                  </a:lnTo>
                  <a:lnTo>
                    <a:pt x="9" y="60"/>
                  </a:lnTo>
                  <a:lnTo>
                    <a:pt x="10" y="56"/>
                  </a:lnTo>
                  <a:lnTo>
                    <a:pt x="10" y="53"/>
                  </a:lnTo>
                  <a:lnTo>
                    <a:pt x="12" y="50"/>
                  </a:lnTo>
                  <a:lnTo>
                    <a:pt x="10" y="48"/>
                  </a:lnTo>
                  <a:close/>
                </a:path>
              </a:pathLst>
            </a:custGeom>
            <a:solidFill>
              <a:srgbClr val="808080"/>
            </a:solidFill>
            <a:ln w="9525">
              <a:noFill/>
              <a:round/>
              <a:headEnd/>
              <a:tailEnd/>
            </a:ln>
          </p:spPr>
          <p:txBody>
            <a:bodyPr/>
            <a:lstStyle/>
            <a:p>
              <a:endParaRPr lang="en-US"/>
            </a:p>
          </p:txBody>
        </p:sp>
        <p:sp>
          <p:nvSpPr>
            <p:cNvPr id="763" name="Freeform 2934"/>
            <p:cNvSpPr>
              <a:spLocks/>
            </p:cNvSpPr>
            <p:nvPr/>
          </p:nvSpPr>
          <p:spPr bwMode="auto">
            <a:xfrm>
              <a:off x="2509" y="2903"/>
              <a:ext cx="60" cy="58"/>
            </a:xfrm>
            <a:custGeom>
              <a:avLst/>
              <a:gdLst>
                <a:gd name="T0" fmla="*/ 39 w 60"/>
                <a:gd name="T1" fmla="*/ 2 h 58"/>
                <a:gd name="T2" fmla="*/ 37 w 60"/>
                <a:gd name="T3" fmla="*/ 2 h 58"/>
                <a:gd name="T4" fmla="*/ 34 w 60"/>
                <a:gd name="T5" fmla="*/ 0 h 58"/>
                <a:gd name="T6" fmla="*/ 31 w 60"/>
                <a:gd name="T7" fmla="*/ 0 h 58"/>
                <a:gd name="T8" fmla="*/ 27 w 60"/>
                <a:gd name="T9" fmla="*/ 0 h 58"/>
                <a:gd name="T10" fmla="*/ 24 w 60"/>
                <a:gd name="T11" fmla="*/ 2 h 58"/>
                <a:gd name="T12" fmla="*/ 17 w 60"/>
                <a:gd name="T13" fmla="*/ 4 h 58"/>
                <a:gd name="T14" fmla="*/ 15 w 60"/>
                <a:gd name="T15" fmla="*/ 5 h 58"/>
                <a:gd name="T16" fmla="*/ 12 w 60"/>
                <a:gd name="T17" fmla="*/ 5 h 58"/>
                <a:gd name="T18" fmla="*/ 10 w 60"/>
                <a:gd name="T19" fmla="*/ 7 h 58"/>
                <a:gd name="T20" fmla="*/ 7 w 60"/>
                <a:gd name="T21" fmla="*/ 9 h 58"/>
                <a:gd name="T22" fmla="*/ 5 w 60"/>
                <a:gd name="T23" fmla="*/ 12 h 58"/>
                <a:gd name="T24" fmla="*/ 3 w 60"/>
                <a:gd name="T25" fmla="*/ 17 h 58"/>
                <a:gd name="T26" fmla="*/ 2 w 60"/>
                <a:gd name="T27" fmla="*/ 21 h 58"/>
                <a:gd name="T28" fmla="*/ 0 w 60"/>
                <a:gd name="T29" fmla="*/ 24 h 58"/>
                <a:gd name="T30" fmla="*/ 0 w 60"/>
                <a:gd name="T31" fmla="*/ 27 h 58"/>
                <a:gd name="T32" fmla="*/ 0 w 60"/>
                <a:gd name="T33" fmla="*/ 31 h 58"/>
                <a:gd name="T34" fmla="*/ 0 w 60"/>
                <a:gd name="T35" fmla="*/ 36 h 58"/>
                <a:gd name="T36" fmla="*/ 3 w 60"/>
                <a:gd name="T37" fmla="*/ 43 h 58"/>
                <a:gd name="T38" fmla="*/ 5 w 60"/>
                <a:gd name="T39" fmla="*/ 44 h 58"/>
                <a:gd name="T40" fmla="*/ 5 w 60"/>
                <a:gd name="T41" fmla="*/ 48 h 58"/>
                <a:gd name="T42" fmla="*/ 7 w 60"/>
                <a:gd name="T43" fmla="*/ 50 h 58"/>
                <a:gd name="T44" fmla="*/ 10 w 60"/>
                <a:gd name="T45" fmla="*/ 50 h 58"/>
                <a:gd name="T46" fmla="*/ 12 w 60"/>
                <a:gd name="T47" fmla="*/ 51 h 58"/>
                <a:gd name="T48" fmla="*/ 13 w 60"/>
                <a:gd name="T49" fmla="*/ 55 h 58"/>
                <a:gd name="T50" fmla="*/ 19 w 60"/>
                <a:gd name="T51" fmla="*/ 56 h 58"/>
                <a:gd name="T52" fmla="*/ 22 w 60"/>
                <a:gd name="T53" fmla="*/ 56 h 58"/>
                <a:gd name="T54" fmla="*/ 25 w 60"/>
                <a:gd name="T55" fmla="*/ 56 h 58"/>
                <a:gd name="T56" fmla="*/ 27 w 60"/>
                <a:gd name="T57" fmla="*/ 56 h 58"/>
                <a:gd name="T58" fmla="*/ 31 w 60"/>
                <a:gd name="T59" fmla="*/ 58 h 58"/>
                <a:gd name="T60" fmla="*/ 32 w 60"/>
                <a:gd name="T61" fmla="*/ 58 h 58"/>
                <a:gd name="T62" fmla="*/ 34 w 60"/>
                <a:gd name="T63" fmla="*/ 56 h 58"/>
                <a:gd name="T64" fmla="*/ 42 w 60"/>
                <a:gd name="T65" fmla="*/ 55 h 58"/>
                <a:gd name="T66" fmla="*/ 46 w 60"/>
                <a:gd name="T67" fmla="*/ 51 h 58"/>
                <a:gd name="T68" fmla="*/ 49 w 60"/>
                <a:gd name="T69" fmla="*/ 50 h 58"/>
                <a:gd name="T70" fmla="*/ 51 w 60"/>
                <a:gd name="T71" fmla="*/ 46 h 58"/>
                <a:gd name="T72" fmla="*/ 54 w 60"/>
                <a:gd name="T73" fmla="*/ 44 h 58"/>
                <a:gd name="T74" fmla="*/ 56 w 60"/>
                <a:gd name="T75" fmla="*/ 39 h 58"/>
                <a:gd name="T76" fmla="*/ 58 w 60"/>
                <a:gd name="T77" fmla="*/ 36 h 58"/>
                <a:gd name="T78" fmla="*/ 58 w 60"/>
                <a:gd name="T79" fmla="*/ 33 h 58"/>
                <a:gd name="T80" fmla="*/ 58 w 60"/>
                <a:gd name="T81" fmla="*/ 29 h 58"/>
                <a:gd name="T82" fmla="*/ 58 w 60"/>
                <a:gd name="T83" fmla="*/ 27 h 58"/>
                <a:gd name="T84" fmla="*/ 58 w 60"/>
                <a:gd name="T85" fmla="*/ 24 h 58"/>
                <a:gd name="T86" fmla="*/ 56 w 60"/>
                <a:gd name="T87" fmla="*/ 15 h 58"/>
                <a:gd name="T88" fmla="*/ 54 w 60"/>
                <a:gd name="T89" fmla="*/ 12 h 58"/>
                <a:gd name="T90" fmla="*/ 53 w 60"/>
                <a:gd name="T91" fmla="*/ 10 h 58"/>
                <a:gd name="T92" fmla="*/ 51 w 60"/>
                <a:gd name="T93" fmla="*/ 9 h 58"/>
                <a:gd name="T94" fmla="*/ 49 w 60"/>
                <a:gd name="T95" fmla="*/ 7 h 58"/>
                <a:gd name="T96" fmla="*/ 48 w 60"/>
                <a:gd name="T97" fmla="*/ 5 h 58"/>
                <a:gd name="T98" fmla="*/ 46 w 60"/>
                <a:gd name="T99" fmla="*/ 4 h 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58"/>
                <a:gd name="T152" fmla="*/ 60 w 60"/>
                <a:gd name="T153" fmla="*/ 58 h 5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58">
                  <a:moveTo>
                    <a:pt x="42" y="2"/>
                  </a:moveTo>
                  <a:lnTo>
                    <a:pt x="39" y="2"/>
                  </a:lnTo>
                  <a:lnTo>
                    <a:pt x="37" y="0"/>
                  </a:lnTo>
                  <a:lnTo>
                    <a:pt x="37" y="2"/>
                  </a:lnTo>
                  <a:lnTo>
                    <a:pt x="36" y="0"/>
                  </a:lnTo>
                  <a:lnTo>
                    <a:pt x="34" y="0"/>
                  </a:lnTo>
                  <a:lnTo>
                    <a:pt x="32" y="0"/>
                  </a:lnTo>
                  <a:lnTo>
                    <a:pt x="31" y="0"/>
                  </a:lnTo>
                  <a:lnTo>
                    <a:pt x="29" y="0"/>
                  </a:lnTo>
                  <a:lnTo>
                    <a:pt x="27" y="0"/>
                  </a:lnTo>
                  <a:lnTo>
                    <a:pt x="25" y="0"/>
                  </a:lnTo>
                  <a:lnTo>
                    <a:pt x="24" y="2"/>
                  </a:lnTo>
                  <a:lnTo>
                    <a:pt x="22" y="0"/>
                  </a:lnTo>
                  <a:lnTo>
                    <a:pt x="17" y="4"/>
                  </a:lnTo>
                  <a:lnTo>
                    <a:pt x="15" y="4"/>
                  </a:lnTo>
                  <a:lnTo>
                    <a:pt x="15" y="5"/>
                  </a:lnTo>
                  <a:lnTo>
                    <a:pt x="13" y="5"/>
                  </a:lnTo>
                  <a:lnTo>
                    <a:pt x="12" y="5"/>
                  </a:lnTo>
                  <a:lnTo>
                    <a:pt x="12" y="7"/>
                  </a:lnTo>
                  <a:lnTo>
                    <a:pt x="10" y="7"/>
                  </a:lnTo>
                  <a:lnTo>
                    <a:pt x="8" y="9"/>
                  </a:lnTo>
                  <a:lnTo>
                    <a:pt x="7" y="9"/>
                  </a:lnTo>
                  <a:lnTo>
                    <a:pt x="7" y="10"/>
                  </a:lnTo>
                  <a:lnTo>
                    <a:pt x="5" y="12"/>
                  </a:lnTo>
                  <a:lnTo>
                    <a:pt x="5" y="14"/>
                  </a:lnTo>
                  <a:lnTo>
                    <a:pt x="3" y="17"/>
                  </a:lnTo>
                  <a:lnTo>
                    <a:pt x="0" y="19"/>
                  </a:lnTo>
                  <a:lnTo>
                    <a:pt x="2" y="21"/>
                  </a:lnTo>
                  <a:lnTo>
                    <a:pt x="0" y="22"/>
                  </a:lnTo>
                  <a:lnTo>
                    <a:pt x="0" y="24"/>
                  </a:lnTo>
                  <a:lnTo>
                    <a:pt x="0" y="26"/>
                  </a:lnTo>
                  <a:lnTo>
                    <a:pt x="0" y="27"/>
                  </a:lnTo>
                  <a:lnTo>
                    <a:pt x="0" y="29"/>
                  </a:lnTo>
                  <a:lnTo>
                    <a:pt x="0" y="31"/>
                  </a:lnTo>
                  <a:lnTo>
                    <a:pt x="0" y="33"/>
                  </a:lnTo>
                  <a:lnTo>
                    <a:pt x="0" y="36"/>
                  </a:lnTo>
                  <a:lnTo>
                    <a:pt x="2" y="43"/>
                  </a:lnTo>
                  <a:lnTo>
                    <a:pt x="3" y="43"/>
                  </a:lnTo>
                  <a:lnTo>
                    <a:pt x="3" y="44"/>
                  </a:lnTo>
                  <a:lnTo>
                    <a:pt x="5" y="44"/>
                  </a:lnTo>
                  <a:lnTo>
                    <a:pt x="5" y="46"/>
                  </a:lnTo>
                  <a:lnTo>
                    <a:pt x="5" y="48"/>
                  </a:lnTo>
                  <a:lnTo>
                    <a:pt x="7" y="48"/>
                  </a:lnTo>
                  <a:lnTo>
                    <a:pt x="7" y="50"/>
                  </a:lnTo>
                  <a:lnTo>
                    <a:pt x="8" y="50"/>
                  </a:lnTo>
                  <a:lnTo>
                    <a:pt x="10" y="50"/>
                  </a:lnTo>
                  <a:lnTo>
                    <a:pt x="10" y="51"/>
                  </a:lnTo>
                  <a:lnTo>
                    <a:pt x="12" y="51"/>
                  </a:lnTo>
                  <a:lnTo>
                    <a:pt x="13" y="53"/>
                  </a:lnTo>
                  <a:lnTo>
                    <a:pt x="13" y="55"/>
                  </a:lnTo>
                  <a:lnTo>
                    <a:pt x="17" y="55"/>
                  </a:lnTo>
                  <a:lnTo>
                    <a:pt x="19" y="56"/>
                  </a:lnTo>
                  <a:lnTo>
                    <a:pt x="20" y="56"/>
                  </a:lnTo>
                  <a:lnTo>
                    <a:pt x="22" y="56"/>
                  </a:lnTo>
                  <a:lnTo>
                    <a:pt x="24" y="56"/>
                  </a:lnTo>
                  <a:lnTo>
                    <a:pt x="25" y="56"/>
                  </a:lnTo>
                  <a:lnTo>
                    <a:pt x="25" y="58"/>
                  </a:lnTo>
                  <a:lnTo>
                    <a:pt x="27" y="56"/>
                  </a:lnTo>
                  <a:lnTo>
                    <a:pt x="29" y="58"/>
                  </a:lnTo>
                  <a:lnTo>
                    <a:pt x="31" y="58"/>
                  </a:lnTo>
                  <a:lnTo>
                    <a:pt x="31" y="56"/>
                  </a:lnTo>
                  <a:lnTo>
                    <a:pt x="32" y="58"/>
                  </a:lnTo>
                  <a:lnTo>
                    <a:pt x="32" y="56"/>
                  </a:lnTo>
                  <a:lnTo>
                    <a:pt x="34" y="56"/>
                  </a:lnTo>
                  <a:lnTo>
                    <a:pt x="36" y="56"/>
                  </a:lnTo>
                  <a:lnTo>
                    <a:pt x="42" y="55"/>
                  </a:lnTo>
                  <a:lnTo>
                    <a:pt x="44" y="53"/>
                  </a:lnTo>
                  <a:lnTo>
                    <a:pt x="46" y="51"/>
                  </a:lnTo>
                  <a:lnTo>
                    <a:pt x="48" y="50"/>
                  </a:lnTo>
                  <a:lnTo>
                    <a:pt x="49" y="50"/>
                  </a:lnTo>
                  <a:lnTo>
                    <a:pt x="49" y="48"/>
                  </a:lnTo>
                  <a:lnTo>
                    <a:pt x="51" y="46"/>
                  </a:lnTo>
                  <a:lnTo>
                    <a:pt x="53" y="46"/>
                  </a:lnTo>
                  <a:lnTo>
                    <a:pt x="54" y="44"/>
                  </a:lnTo>
                  <a:lnTo>
                    <a:pt x="54" y="43"/>
                  </a:lnTo>
                  <a:lnTo>
                    <a:pt x="56" y="39"/>
                  </a:lnTo>
                  <a:lnTo>
                    <a:pt x="56" y="38"/>
                  </a:lnTo>
                  <a:lnTo>
                    <a:pt x="58" y="36"/>
                  </a:lnTo>
                  <a:lnTo>
                    <a:pt x="58" y="34"/>
                  </a:lnTo>
                  <a:lnTo>
                    <a:pt x="58" y="33"/>
                  </a:lnTo>
                  <a:lnTo>
                    <a:pt x="58" y="31"/>
                  </a:lnTo>
                  <a:lnTo>
                    <a:pt x="58" y="29"/>
                  </a:lnTo>
                  <a:lnTo>
                    <a:pt x="60" y="27"/>
                  </a:lnTo>
                  <a:lnTo>
                    <a:pt x="58" y="27"/>
                  </a:lnTo>
                  <a:lnTo>
                    <a:pt x="58" y="26"/>
                  </a:lnTo>
                  <a:lnTo>
                    <a:pt x="58" y="24"/>
                  </a:lnTo>
                  <a:lnTo>
                    <a:pt x="58" y="21"/>
                  </a:lnTo>
                  <a:lnTo>
                    <a:pt x="56" y="15"/>
                  </a:lnTo>
                  <a:lnTo>
                    <a:pt x="54" y="14"/>
                  </a:lnTo>
                  <a:lnTo>
                    <a:pt x="54" y="12"/>
                  </a:lnTo>
                  <a:lnTo>
                    <a:pt x="53" y="12"/>
                  </a:lnTo>
                  <a:lnTo>
                    <a:pt x="53" y="10"/>
                  </a:lnTo>
                  <a:lnTo>
                    <a:pt x="51" y="10"/>
                  </a:lnTo>
                  <a:lnTo>
                    <a:pt x="51" y="9"/>
                  </a:lnTo>
                  <a:lnTo>
                    <a:pt x="49" y="9"/>
                  </a:lnTo>
                  <a:lnTo>
                    <a:pt x="49" y="7"/>
                  </a:lnTo>
                  <a:lnTo>
                    <a:pt x="48" y="7"/>
                  </a:lnTo>
                  <a:lnTo>
                    <a:pt x="48" y="5"/>
                  </a:lnTo>
                  <a:lnTo>
                    <a:pt x="46" y="5"/>
                  </a:lnTo>
                  <a:lnTo>
                    <a:pt x="46" y="4"/>
                  </a:lnTo>
                  <a:lnTo>
                    <a:pt x="42" y="2"/>
                  </a:lnTo>
                  <a:close/>
                </a:path>
              </a:pathLst>
            </a:custGeom>
            <a:solidFill>
              <a:srgbClr val="808080"/>
            </a:solidFill>
            <a:ln w="9525">
              <a:noFill/>
              <a:round/>
              <a:headEnd/>
              <a:tailEnd/>
            </a:ln>
          </p:spPr>
          <p:txBody>
            <a:bodyPr/>
            <a:lstStyle/>
            <a:p>
              <a:endParaRPr lang="en-US"/>
            </a:p>
          </p:txBody>
        </p:sp>
        <p:sp>
          <p:nvSpPr>
            <p:cNvPr id="764" name="Freeform 2935"/>
            <p:cNvSpPr>
              <a:spLocks/>
            </p:cNvSpPr>
            <p:nvPr/>
          </p:nvSpPr>
          <p:spPr bwMode="auto">
            <a:xfrm>
              <a:off x="2507" y="2901"/>
              <a:ext cx="62" cy="60"/>
            </a:xfrm>
            <a:custGeom>
              <a:avLst/>
              <a:gdLst>
                <a:gd name="T0" fmla="*/ 2 w 62"/>
                <a:gd name="T1" fmla="*/ 24 h 60"/>
                <a:gd name="T2" fmla="*/ 0 w 62"/>
                <a:gd name="T3" fmla="*/ 28 h 60"/>
                <a:gd name="T4" fmla="*/ 0 w 62"/>
                <a:gd name="T5" fmla="*/ 33 h 60"/>
                <a:gd name="T6" fmla="*/ 2 w 62"/>
                <a:gd name="T7" fmla="*/ 36 h 60"/>
                <a:gd name="T8" fmla="*/ 2 w 62"/>
                <a:gd name="T9" fmla="*/ 43 h 60"/>
                <a:gd name="T10" fmla="*/ 4 w 62"/>
                <a:gd name="T11" fmla="*/ 46 h 60"/>
                <a:gd name="T12" fmla="*/ 9 w 62"/>
                <a:gd name="T13" fmla="*/ 52 h 60"/>
                <a:gd name="T14" fmla="*/ 12 w 62"/>
                <a:gd name="T15" fmla="*/ 57 h 60"/>
                <a:gd name="T16" fmla="*/ 19 w 62"/>
                <a:gd name="T17" fmla="*/ 58 h 60"/>
                <a:gd name="T18" fmla="*/ 29 w 62"/>
                <a:gd name="T19" fmla="*/ 60 h 60"/>
                <a:gd name="T20" fmla="*/ 36 w 62"/>
                <a:gd name="T21" fmla="*/ 60 h 60"/>
                <a:gd name="T22" fmla="*/ 43 w 62"/>
                <a:gd name="T23" fmla="*/ 58 h 60"/>
                <a:gd name="T24" fmla="*/ 48 w 62"/>
                <a:gd name="T25" fmla="*/ 53 h 60"/>
                <a:gd name="T26" fmla="*/ 53 w 62"/>
                <a:gd name="T27" fmla="*/ 50 h 60"/>
                <a:gd name="T28" fmla="*/ 56 w 62"/>
                <a:gd name="T29" fmla="*/ 45 h 60"/>
                <a:gd name="T30" fmla="*/ 60 w 62"/>
                <a:gd name="T31" fmla="*/ 41 h 60"/>
                <a:gd name="T32" fmla="*/ 60 w 62"/>
                <a:gd name="T33" fmla="*/ 35 h 60"/>
                <a:gd name="T34" fmla="*/ 62 w 62"/>
                <a:gd name="T35" fmla="*/ 26 h 60"/>
                <a:gd name="T36" fmla="*/ 58 w 62"/>
                <a:gd name="T37" fmla="*/ 17 h 60"/>
                <a:gd name="T38" fmla="*/ 55 w 62"/>
                <a:gd name="T39" fmla="*/ 12 h 60"/>
                <a:gd name="T40" fmla="*/ 51 w 62"/>
                <a:gd name="T41" fmla="*/ 7 h 60"/>
                <a:gd name="T42" fmla="*/ 41 w 62"/>
                <a:gd name="T43" fmla="*/ 2 h 60"/>
                <a:gd name="T44" fmla="*/ 34 w 62"/>
                <a:gd name="T45" fmla="*/ 0 h 60"/>
                <a:gd name="T46" fmla="*/ 27 w 62"/>
                <a:gd name="T47" fmla="*/ 0 h 60"/>
                <a:gd name="T48" fmla="*/ 19 w 62"/>
                <a:gd name="T49" fmla="*/ 4 h 60"/>
                <a:gd name="T50" fmla="*/ 12 w 62"/>
                <a:gd name="T51" fmla="*/ 7 h 60"/>
                <a:gd name="T52" fmla="*/ 9 w 62"/>
                <a:gd name="T53" fmla="*/ 11 h 60"/>
                <a:gd name="T54" fmla="*/ 5 w 62"/>
                <a:gd name="T55" fmla="*/ 14 h 60"/>
                <a:gd name="T56" fmla="*/ 7 w 62"/>
                <a:gd name="T57" fmla="*/ 16 h 60"/>
                <a:gd name="T58" fmla="*/ 10 w 62"/>
                <a:gd name="T59" fmla="*/ 12 h 60"/>
                <a:gd name="T60" fmla="*/ 15 w 62"/>
                <a:gd name="T61" fmla="*/ 9 h 60"/>
                <a:gd name="T62" fmla="*/ 21 w 62"/>
                <a:gd name="T63" fmla="*/ 6 h 60"/>
                <a:gd name="T64" fmla="*/ 27 w 62"/>
                <a:gd name="T65" fmla="*/ 6 h 60"/>
                <a:gd name="T66" fmla="*/ 31 w 62"/>
                <a:gd name="T67" fmla="*/ 4 h 60"/>
                <a:gd name="T68" fmla="*/ 38 w 62"/>
                <a:gd name="T69" fmla="*/ 6 h 60"/>
                <a:gd name="T70" fmla="*/ 46 w 62"/>
                <a:gd name="T71" fmla="*/ 7 h 60"/>
                <a:gd name="T72" fmla="*/ 50 w 62"/>
                <a:gd name="T73" fmla="*/ 11 h 60"/>
                <a:gd name="T74" fmla="*/ 53 w 62"/>
                <a:gd name="T75" fmla="*/ 14 h 60"/>
                <a:gd name="T76" fmla="*/ 56 w 62"/>
                <a:gd name="T77" fmla="*/ 23 h 60"/>
                <a:gd name="T78" fmla="*/ 58 w 62"/>
                <a:gd name="T79" fmla="*/ 31 h 60"/>
                <a:gd name="T80" fmla="*/ 56 w 62"/>
                <a:gd name="T81" fmla="*/ 38 h 60"/>
                <a:gd name="T82" fmla="*/ 55 w 62"/>
                <a:gd name="T83" fmla="*/ 43 h 60"/>
                <a:gd name="T84" fmla="*/ 51 w 62"/>
                <a:gd name="T85" fmla="*/ 48 h 60"/>
                <a:gd name="T86" fmla="*/ 48 w 62"/>
                <a:gd name="T87" fmla="*/ 52 h 60"/>
                <a:gd name="T88" fmla="*/ 41 w 62"/>
                <a:gd name="T89" fmla="*/ 55 h 60"/>
                <a:gd name="T90" fmla="*/ 36 w 62"/>
                <a:gd name="T91" fmla="*/ 57 h 60"/>
                <a:gd name="T92" fmla="*/ 31 w 62"/>
                <a:gd name="T93" fmla="*/ 58 h 60"/>
                <a:gd name="T94" fmla="*/ 24 w 62"/>
                <a:gd name="T95" fmla="*/ 57 h 60"/>
                <a:gd name="T96" fmla="*/ 17 w 62"/>
                <a:gd name="T97" fmla="*/ 57 h 60"/>
                <a:gd name="T98" fmla="*/ 14 w 62"/>
                <a:gd name="T99" fmla="*/ 53 h 60"/>
                <a:gd name="T100" fmla="*/ 9 w 62"/>
                <a:gd name="T101" fmla="*/ 50 h 60"/>
                <a:gd name="T102" fmla="*/ 5 w 62"/>
                <a:gd name="T103" fmla="*/ 41 h 60"/>
                <a:gd name="T104" fmla="*/ 4 w 62"/>
                <a:gd name="T105" fmla="*/ 38 h 60"/>
                <a:gd name="T106" fmla="*/ 4 w 62"/>
                <a:gd name="T107" fmla="*/ 33 h 60"/>
                <a:gd name="T108" fmla="*/ 2 w 62"/>
                <a:gd name="T109" fmla="*/ 28 h 60"/>
                <a:gd name="T110" fmla="*/ 4 w 62"/>
                <a:gd name="T111" fmla="*/ 24 h 60"/>
                <a:gd name="T112" fmla="*/ 4 w 62"/>
                <a:gd name="T113" fmla="*/ 17 h 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
                <a:gd name="T172" fmla="*/ 0 h 60"/>
                <a:gd name="T173" fmla="*/ 62 w 62"/>
                <a:gd name="T174" fmla="*/ 60 h 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 h="60">
                  <a:moveTo>
                    <a:pt x="4" y="17"/>
                  </a:moveTo>
                  <a:lnTo>
                    <a:pt x="2" y="23"/>
                  </a:lnTo>
                  <a:lnTo>
                    <a:pt x="2" y="24"/>
                  </a:lnTo>
                  <a:lnTo>
                    <a:pt x="2" y="26"/>
                  </a:lnTo>
                  <a:lnTo>
                    <a:pt x="0" y="26"/>
                  </a:lnTo>
                  <a:lnTo>
                    <a:pt x="0" y="28"/>
                  </a:lnTo>
                  <a:lnTo>
                    <a:pt x="0" y="29"/>
                  </a:lnTo>
                  <a:lnTo>
                    <a:pt x="0" y="31"/>
                  </a:lnTo>
                  <a:lnTo>
                    <a:pt x="0" y="33"/>
                  </a:lnTo>
                  <a:lnTo>
                    <a:pt x="0" y="35"/>
                  </a:lnTo>
                  <a:lnTo>
                    <a:pt x="0" y="36"/>
                  </a:lnTo>
                  <a:lnTo>
                    <a:pt x="2" y="36"/>
                  </a:lnTo>
                  <a:lnTo>
                    <a:pt x="2" y="38"/>
                  </a:lnTo>
                  <a:lnTo>
                    <a:pt x="2" y="40"/>
                  </a:lnTo>
                  <a:lnTo>
                    <a:pt x="2" y="43"/>
                  </a:lnTo>
                  <a:lnTo>
                    <a:pt x="2" y="45"/>
                  </a:lnTo>
                  <a:lnTo>
                    <a:pt x="4" y="45"/>
                  </a:lnTo>
                  <a:lnTo>
                    <a:pt x="4" y="46"/>
                  </a:lnTo>
                  <a:lnTo>
                    <a:pt x="5" y="48"/>
                  </a:lnTo>
                  <a:lnTo>
                    <a:pt x="7" y="52"/>
                  </a:lnTo>
                  <a:lnTo>
                    <a:pt x="9" y="52"/>
                  </a:lnTo>
                  <a:lnTo>
                    <a:pt x="9" y="53"/>
                  </a:lnTo>
                  <a:lnTo>
                    <a:pt x="12" y="55"/>
                  </a:lnTo>
                  <a:lnTo>
                    <a:pt x="12" y="57"/>
                  </a:lnTo>
                  <a:lnTo>
                    <a:pt x="15" y="57"/>
                  </a:lnTo>
                  <a:lnTo>
                    <a:pt x="17" y="58"/>
                  </a:lnTo>
                  <a:lnTo>
                    <a:pt x="19" y="58"/>
                  </a:lnTo>
                  <a:lnTo>
                    <a:pt x="22" y="60"/>
                  </a:lnTo>
                  <a:lnTo>
                    <a:pt x="27" y="60"/>
                  </a:lnTo>
                  <a:lnTo>
                    <a:pt x="29" y="60"/>
                  </a:lnTo>
                  <a:lnTo>
                    <a:pt x="31" y="60"/>
                  </a:lnTo>
                  <a:lnTo>
                    <a:pt x="34" y="60"/>
                  </a:lnTo>
                  <a:lnTo>
                    <a:pt x="36" y="60"/>
                  </a:lnTo>
                  <a:lnTo>
                    <a:pt x="38" y="58"/>
                  </a:lnTo>
                  <a:lnTo>
                    <a:pt x="39" y="58"/>
                  </a:lnTo>
                  <a:lnTo>
                    <a:pt x="43" y="58"/>
                  </a:lnTo>
                  <a:lnTo>
                    <a:pt x="46" y="57"/>
                  </a:lnTo>
                  <a:lnTo>
                    <a:pt x="48" y="55"/>
                  </a:lnTo>
                  <a:lnTo>
                    <a:pt x="48" y="53"/>
                  </a:lnTo>
                  <a:lnTo>
                    <a:pt x="50" y="53"/>
                  </a:lnTo>
                  <a:lnTo>
                    <a:pt x="51" y="52"/>
                  </a:lnTo>
                  <a:lnTo>
                    <a:pt x="53" y="50"/>
                  </a:lnTo>
                  <a:lnTo>
                    <a:pt x="55" y="48"/>
                  </a:lnTo>
                  <a:lnTo>
                    <a:pt x="55" y="46"/>
                  </a:lnTo>
                  <a:lnTo>
                    <a:pt x="56" y="45"/>
                  </a:lnTo>
                  <a:lnTo>
                    <a:pt x="58" y="43"/>
                  </a:lnTo>
                  <a:lnTo>
                    <a:pt x="58" y="41"/>
                  </a:lnTo>
                  <a:lnTo>
                    <a:pt x="60" y="41"/>
                  </a:lnTo>
                  <a:lnTo>
                    <a:pt x="60" y="38"/>
                  </a:lnTo>
                  <a:lnTo>
                    <a:pt x="60" y="36"/>
                  </a:lnTo>
                  <a:lnTo>
                    <a:pt x="60" y="35"/>
                  </a:lnTo>
                  <a:lnTo>
                    <a:pt x="60" y="33"/>
                  </a:lnTo>
                  <a:lnTo>
                    <a:pt x="60" y="31"/>
                  </a:lnTo>
                  <a:lnTo>
                    <a:pt x="62" y="26"/>
                  </a:lnTo>
                  <a:lnTo>
                    <a:pt x="60" y="24"/>
                  </a:lnTo>
                  <a:lnTo>
                    <a:pt x="60" y="23"/>
                  </a:lnTo>
                  <a:lnTo>
                    <a:pt x="58" y="17"/>
                  </a:lnTo>
                  <a:lnTo>
                    <a:pt x="58" y="16"/>
                  </a:lnTo>
                  <a:lnTo>
                    <a:pt x="56" y="14"/>
                  </a:lnTo>
                  <a:lnTo>
                    <a:pt x="55" y="12"/>
                  </a:lnTo>
                  <a:lnTo>
                    <a:pt x="55" y="11"/>
                  </a:lnTo>
                  <a:lnTo>
                    <a:pt x="53" y="9"/>
                  </a:lnTo>
                  <a:lnTo>
                    <a:pt x="51" y="7"/>
                  </a:lnTo>
                  <a:lnTo>
                    <a:pt x="50" y="6"/>
                  </a:lnTo>
                  <a:lnTo>
                    <a:pt x="48" y="6"/>
                  </a:lnTo>
                  <a:lnTo>
                    <a:pt x="41" y="2"/>
                  </a:lnTo>
                  <a:lnTo>
                    <a:pt x="38" y="2"/>
                  </a:lnTo>
                  <a:lnTo>
                    <a:pt x="36" y="0"/>
                  </a:lnTo>
                  <a:lnTo>
                    <a:pt x="34" y="0"/>
                  </a:lnTo>
                  <a:lnTo>
                    <a:pt x="31" y="0"/>
                  </a:lnTo>
                  <a:lnTo>
                    <a:pt x="29" y="0"/>
                  </a:lnTo>
                  <a:lnTo>
                    <a:pt x="27" y="0"/>
                  </a:lnTo>
                  <a:lnTo>
                    <a:pt x="26" y="2"/>
                  </a:lnTo>
                  <a:lnTo>
                    <a:pt x="22" y="2"/>
                  </a:lnTo>
                  <a:lnTo>
                    <a:pt x="19" y="4"/>
                  </a:lnTo>
                  <a:lnTo>
                    <a:pt x="15" y="6"/>
                  </a:lnTo>
                  <a:lnTo>
                    <a:pt x="14" y="6"/>
                  </a:lnTo>
                  <a:lnTo>
                    <a:pt x="12" y="7"/>
                  </a:lnTo>
                  <a:lnTo>
                    <a:pt x="10" y="7"/>
                  </a:lnTo>
                  <a:lnTo>
                    <a:pt x="9" y="9"/>
                  </a:lnTo>
                  <a:lnTo>
                    <a:pt x="9" y="11"/>
                  </a:lnTo>
                  <a:lnTo>
                    <a:pt x="7" y="12"/>
                  </a:lnTo>
                  <a:lnTo>
                    <a:pt x="5" y="12"/>
                  </a:lnTo>
                  <a:lnTo>
                    <a:pt x="5" y="14"/>
                  </a:lnTo>
                  <a:lnTo>
                    <a:pt x="4" y="17"/>
                  </a:lnTo>
                  <a:lnTo>
                    <a:pt x="5" y="19"/>
                  </a:lnTo>
                  <a:lnTo>
                    <a:pt x="7" y="16"/>
                  </a:lnTo>
                  <a:lnTo>
                    <a:pt x="9" y="14"/>
                  </a:lnTo>
                  <a:lnTo>
                    <a:pt x="9" y="12"/>
                  </a:lnTo>
                  <a:lnTo>
                    <a:pt x="10" y="12"/>
                  </a:lnTo>
                  <a:lnTo>
                    <a:pt x="12" y="11"/>
                  </a:lnTo>
                  <a:lnTo>
                    <a:pt x="14" y="11"/>
                  </a:lnTo>
                  <a:lnTo>
                    <a:pt x="15" y="9"/>
                  </a:lnTo>
                  <a:lnTo>
                    <a:pt x="15" y="7"/>
                  </a:lnTo>
                  <a:lnTo>
                    <a:pt x="17" y="7"/>
                  </a:lnTo>
                  <a:lnTo>
                    <a:pt x="21" y="6"/>
                  </a:lnTo>
                  <a:lnTo>
                    <a:pt x="22" y="6"/>
                  </a:lnTo>
                  <a:lnTo>
                    <a:pt x="26" y="6"/>
                  </a:lnTo>
                  <a:lnTo>
                    <a:pt x="27" y="6"/>
                  </a:lnTo>
                  <a:lnTo>
                    <a:pt x="27" y="4"/>
                  </a:lnTo>
                  <a:lnTo>
                    <a:pt x="29" y="4"/>
                  </a:lnTo>
                  <a:lnTo>
                    <a:pt x="31" y="4"/>
                  </a:lnTo>
                  <a:lnTo>
                    <a:pt x="34" y="4"/>
                  </a:lnTo>
                  <a:lnTo>
                    <a:pt x="36" y="4"/>
                  </a:lnTo>
                  <a:lnTo>
                    <a:pt x="38" y="6"/>
                  </a:lnTo>
                  <a:lnTo>
                    <a:pt x="39" y="6"/>
                  </a:lnTo>
                  <a:lnTo>
                    <a:pt x="41" y="6"/>
                  </a:lnTo>
                  <a:lnTo>
                    <a:pt x="46" y="7"/>
                  </a:lnTo>
                  <a:lnTo>
                    <a:pt x="48" y="7"/>
                  </a:lnTo>
                  <a:lnTo>
                    <a:pt x="48" y="9"/>
                  </a:lnTo>
                  <a:lnTo>
                    <a:pt x="50" y="11"/>
                  </a:lnTo>
                  <a:lnTo>
                    <a:pt x="51" y="11"/>
                  </a:lnTo>
                  <a:lnTo>
                    <a:pt x="51" y="12"/>
                  </a:lnTo>
                  <a:lnTo>
                    <a:pt x="53" y="14"/>
                  </a:lnTo>
                  <a:lnTo>
                    <a:pt x="55" y="16"/>
                  </a:lnTo>
                  <a:lnTo>
                    <a:pt x="55" y="17"/>
                  </a:lnTo>
                  <a:lnTo>
                    <a:pt x="56" y="23"/>
                  </a:lnTo>
                  <a:lnTo>
                    <a:pt x="58" y="24"/>
                  </a:lnTo>
                  <a:lnTo>
                    <a:pt x="58" y="28"/>
                  </a:lnTo>
                  <a:lnTo>
                    <a:pt x="58" y="31"/>
                  </a:lnTo>
                  <a:lnTo>
                    <a:pt x="58" y="35"/>
                  </a:lnTo>
                  <a:lnTo>
                    <a:pt x="58" y="36"/>
                  </a:lnTo>
                  <a:lnTo>
                    <a:pt x="56" y="38"/>
                  </a:lnTo>
                  <a:lnTo>
                    <a:pt x="55" y="40"/>
                  </a:lnTo>
                  <a:lnTo>
                    <a:pt x="55" y="41"/>
                  </a:lnTo>
                  <a:lnTo>
                    <a:pt x="55" y="43"/>
                  </a:lnTo>
                  <a:lnTo>
                    <a:pt x="53" y="45"/>
                  </a:lnTo>
                  <a:lnTo>
                    <a:pt x="51" y="46"/>
                  </a:lnTo>
                  <a:lnTo>
                    <a:pt x="51" y="48"/>
                  </a:lnTo>
                  <a:lnTo>
                    <a:pt x="50" y="50"/>
                  </a:lnTo>
                  <a:lnTo>
                    <a:pt x="48" y="50"/>
                  </a:lnTo>
                  <a:lnTo>
                    <a:pt x="48" y="52"/>
                  </a:lnTo>
                  <a:lnTo>
                    <a:pt x="46" y="52"/>
                  </a:lnTo>
                  <a:lnTo>
                    <a:pt x="44" y="53"/>
                  </a:lnTo>
                  <a:lnTo>
                    <a:pt x="41" y="55"/>
                  </a:lnTo>
                  <a:lnTo>
                    <a:pt x="39" y="57"/>
                  </a:lnTo>
                  <a:lnTo>
                    <a:pt x="38" y="57"/>
                  </a:lnTo>
                  <a:lnTo>
                    <a:pt x="36" y="57"/>
                  </a:lnTo>
                  <a:lnTo>
                    <a:pt x="34" y="57"/>
                  </a:lnTo>
                  <a:lnTo>
                    <a:pt x="33" y="58"/>
                  </a:lnTo>
                  <a:lnTo>
                    <a:pt x="31" y="58"/>
                  </a:lnTo>
                  <a:lnTo>
                    <a:pt x="29" y="58"/>
                  </a:lnTo>
                  <a:lnTo>
                    <a:pt x="27" y="58"/>
                  </a:lnTo>
                  <a:lnTo>
                    <a:pt x="24" y="57"/>
                  </a:lnTo>
                  <a:lnTo>
                    <a:pt x="22" y="57"/>
                  </a:lnTo>
                  <a:lnTo>
                    <a:pt x="21" y="57"/>
                  </a:lnTo>
                  <a:lnTo>
                    <a:pt x="17" y="57"/>
                  </a:lnTo>
                  <a:lnTo>
                    <a:pt x="19" y="57"/>
                  </a:lnTo>
                  <a:lnTo>
                    <a:pt x="15" y="53"/>
                  </a:lnTo>
                  <a:lnTo>
                    <a:pt x="14" y="53"/>
                  </a:lnTo>
                  <a:lnTo>
                    <a:pt x="10" y="52"/>
                  </a:lnTo>
                  <a:lnTo>
                    <a:pt x="10" y="50"/>
                  </a:lnTo>
                  <a:lnTo>
                    <a:pt x="9" y="50"/>
                  </a:lnTo>
                  <a:lnTo>
                    <a:pt x="7" y="46"/>
                  </a:lnTo>
                  <a:lnTo>
                    <a:pt x="5" y="45"/>
                  </a:lnTo>
                  <a:lnTo>
                    <a:pt x="5" y="41"/>
                  </a:lnTo>
                  <a:lnTo>
                    <a:pt x="5" y="40"/>
                  </a:lnTo>
                  <a:lnTo>
                    <a:pt x="4" y="40"/>
                  </a:lnTo>
                  <a:lnTo>
                    <a:pt x="4" y="38"/>
                  </a:lnTo>
                  <a:lnTo>
                    <a:pt x="4" y="36"/>
                  </a:lnTo>
                  <a:lnTo>
                    <a:pt x="4" y="35"/>
                  </a:lnTo>
                  <a:lnTo>
                    <a:pt x="4" y="33"/>
                  </a:lnTo>
                  <a:lnTo>
                    <a:pt x="2" y="31"/>
                  </a:lnTo>
                  <a:lnTo>
                    <a:pt x="4" y="29"/>
                  </a:lnTo>
                  <a:lnTo>
                    <a:pt x="2" y="28"/>
                  </a:lnTo>
                  <a:lnTo>
                    <a:pt x="4" y="28"/>
                  </a:lnTo>
                  <a:lnTo>
                    <a:pt x="4" y="26"/>
                  </a:lnTo>
                  <a:lnTo>
                    <a:pt x="4" y="24"/>
                  </a:lnTo>
                  <a:lnTo>
                    <a:pt x="4" y="23"/>
                  </a:lnTo>
                  <a:lnTo>
                    <a:pt x="5" y="19"/>
                  </a:lnTo>
                  <a:lnTo>
                    <a:pt x="4" y="17"/>
                  </a:lnTo>
                  <a:close/>
                </a:path>
              </a:pathLst>
            </a:custGeom>
            <a:solidFill>
              <a:srgbClr val="808080"/>
            </a:solidFill>
            <a:ln w="9525">
              <a:noFill/>
              <a:round/>
              <a:headEnd/>
              <a:tailEnd/>
            </a:ln>
          </p:spPr>
          <p:txBody>
            <a:bodyPr/>
            <a:lstStyle/>
            <a:p>
              <a:endParaRPr lang="en-US"/>
            </a:p>
          </p:txBody>
        </p:sp>
        <p:sp>
          <p:nvSpPr>
            <p:cNvPr id="765" name="Freeform 2936"/>
            <p:cNvSpPr>
              <a:spLocks/>
            </p:cNvSpPr>
            <p:nvPr/>
          </p:nvSpPr>
          <p:spPr bwMode="auto">
            <a:xfrm>
              <a:off x="2507" y="2912"/>
              <a:ext cx="46" cy="44"/>
            </a:xfrm>
            <a:custGeom>
              <a:avLst/>
              <a:gdLst>
                <a:gd name="T0" fmla="*/ 31 w 46"/>
                <a:gd name="T1" fmla="*/ 1 h 44"/>
                <a:gd name="T2" fmla="*/ 27 w 46"/>
                <a:gd name="T3" fmla="*/ 0 h 44"/>
                <a:gd name="T4" fmla="*/ 24 w 46"/>
                <a:gd name="T5" fmla="*/ 0 h 44"/>
                <a:gd name="T6" fmla="*/ 21 w 46"/>
                <a:gd name="T7" fmla="*/ 0 h 44"/>
                <a:gd name="T8" fmla="*/ 17 w 46"/>
                <a:gd name="T9" fmla="*/ 1 h 44"/>
                <a:gd name="T10" fmla="*/ 17 w 46"/>
                <a:gd name="T11" fmla="*/ 1 h 44"/>
                <a:gd name="T12" fmla="*/ 14 w 46"/>
                <a:gd name="T13" fmla="*/ 1 h 44"/>
                <a:gd name="T14" fmla="*/ 10 w 46"/>
                <a:gd name="T15" fmla="*/ 3 h 44"/>
                <a:gd name="T16" fmla="*/ 7 w 46"/>
                <a:gd name="T17" fmla="*/ 5 h 44"/>
                <a:gd name="T18" fmla="*/ 5 w 46"/>
                <a:gd name="T19" fmla="*/ 6 h 44"/>
                <a:gd name="T20" fmla="*/ 4 w 46"/>
                <a:gd name="T21" fmla="*/ 10 h 44"/>
                <a:gd name="T22" fmla="*/ 2 w 46"/>
                <a:gd name="T23" fmla="*/ 15 h 44"/>
                <a:gd name="T24" fmla="*/ 0 w 46"/>
                <a:gd name="T25" fmla="*/ 18 h 44"/>
                <a:gd name="T26" fmla="*/ 0 w 46"/>
                <a:gd name="T27" fmla="*/ 22 h 44"/>
                <a:gd name="T28" fmla="*/ 0 w 46"/>
                <a:gd name="T29" fmla="*/ 25 h 44"/>
                <a:gd name="T30" fmla="*/ 0 w 46"/>
                <a:gd name="T31" fmla="*/ 29 h 44"/>
                <a:gd name="T32" fmla="*/ 2 w 46"/>
                <a:gd name="T33" fmla="*/ 30 h 44"/>
                <a:gd name="T34" fmla="*/ 2 w 46"/>
                <a:gd name="T35" fmla="*/ 34 h 44"/>
                <a:gd name="T36" fmla="*/ 4 w 46"/>
                <a:gd name="T37" fmla="*/ 35 h 44"/>
                <a:gd name="T38" fmla="*/ 5 w 46"/>
                <a:gd name="T39" fmla="*/ 37 h 44"/>
                <a:gd name="T40" fmla="*/ 7 w 46"/>
                <a:gd name="T41" fmla="*/ 39 h 44"/>
                <a:gd name="T42" fmla="*/ 9 w 46"/>
                <a:gd name="T43" fmla="*/ 41 h 44"/>
                <a:gd name="T44" fmla="*/ 15 w 46"/>
                <a:gd name="T45" fmla="*/ 44 h 44"/>
                <a:gd name="T46" fmla="*/ 19 w 46"/>
                <a:gd name="T47" fmla="*/ 44 h 44"/>
                <a:gd name="T48" fmla="*/ 22 w 46"/>
                <a:gd name="T49" fmla="*/ 44 h 44"/>
                <a:gd name="T50" fmla="*/ 26 w 46"/>
                <a:gd name="T51" fmla="*/ 44 h 44"/>
                <a:gd name="T52" fmla="*/ 29 w 46"/>
                <a:gd name="T53" fmla="*/ 44 h 44"/>
                <a:gd name="T54" fmla="*/ 31 w 46"/>
                <a:gd name="T55" fmla="*/ 42 h 44"/>
                <a:gd name="T56" fmla="*/ 34 w 46"/>
                <a:gd name="T57" fmla="*/ 42 h 44"/>
                <a:gd name="T58" fmla="*/ 36 w 46"/>
                <a:gd name="T59" fmla="*/ 39 h 44"/>
                <a:gd name="T60" fmla="*/ 39 w 46"/>
                <a:gd name="T61" fmla="*/ 37 h 44"/>
                <a:gd name="T62" fmla="*/ 41 w 46"/>
                <a:gd name="T63" fmla="*/ 35 h 44"/>
                <a:gd name="T64" fmla="*/ 44 w 46"/>
                <a:gd name="T65" fmla="*/ 32 h 44"/>
                <a:gd name="T66" fmla="*/ 46 w 46"/>
                <a:gd name="T67" fmla="*/ 27 h 44"/>
                <a:gd name="T68" fmla="*/ 46 w 46"/>
                <a:gd name="T69" fmla="*/ 24 h 44"/>
                <a:gd name="T70" fmla="*/ 46 w 46"/>
                <a:gd name="T71" fmla="*/ 20 h 44"/>
                <a:gd name="T72" fmla="*/ 46 w 46"/>
                <a:gd name="T73" fmla="*/ 17 h 44"/>
                <a:gd name="T74" fmla="*/ 46 w 46"/>
                <a:gd name="T75" fmla="*/ 13 h 44"/>
                <a:gd name="T76" fmla="*/ 44 w 46"/>
                <a:gd name="T77" fmla="*/ 12 h 44"/>
                <a:gd name="T78" fmla="*/ 43 w 46"/>
                <a:gd name="T79" fmla="*/ 10 h 44"/>
                <a:gd name="T80" fmla="*/ 41 w 46"/>
                <a:gd name="T81" fmla="*/ 8 h 44"/>
                <a:gd name="T82" fmla="*/ 41 w 46"/>
                <a:gd name="T83" fmla="*/ 8 h 44"/>
                <a:gd name="T84" fmla="*/ 39 w 46"/>
                <a:gd name="T85" fmla="*/ 6 h 44"/>
                <a:gd name="T86" fmla="*/ 38 w 46"/>
                <a:gd name="T87" fmla="*/ 5 h 44"/>
                <a:gd name="T88" fmla="*/ 36 w 46"/>
                <a:gd name="T89" fmla="*/ 3 h 44"/>
                <a:gd name="T90" fmla="*/ 33 w 46"/>
                <a:gd name="T91" fmla="*/ 1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44"/>
                <a:gd name="T140" fmla="*/ 46 w 46"/>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44">
                  <a:moveTo>
                    <a:pt x="33" y="1"/>
                  </a:moveTo>
                  <a:lnTo>
                    <a:pt x="31" y="1"/>
                  </a:lnTo>
                  <a:lnTo>
                    <a:pt x="29" y="0"/>
                  </a:lnTo>
                  <a:lnTo>
                    <a:pt x="27" y="0"/>
                  </a:lnTo>
                  <a:lnTo>
                    <a:pt x="26" y="0"/>
                  </a:lnTo>
                  <a:lnTo>
                    <a:pt x="24" y="0"/>
                  </a:lnTo>
                  <a:lnTo>
                    <a:pt x="22" y="0"/>
                  </a:lnTo>
                  <a:lnTo>
                    <a:pt x="21" y="0"/>
                  </a:lnTo>
                  <a:lnTo>
                    <a:pt x="19" y="0"/>
                  </a:lnTo>
                  <a:lnTo>
                    <a:pt x="17" y="1"/>
                  </a:lnTo>
                  <a:lnTo>
                    <a:pt x="17" y="0"/>
                  </a:lnTo>
                  <a:lnTo>
                    <a:pt x="17" y="1"/>
                  </a:lnTo>
                  <a:lnTo>
                    <a:pt x="15" y="1"/>
                  </a:lnTo>
                  <a:lnTo>
                    <a:pt x="14" y="1"/>
                  </a:lnTo>
                  <a:lnTo>
                    <a:pt x="12" y="3"/>
                  </a:lnTo>
                  <a:lnTo>
                    <a:pt x="10" y="3"/>
                  </a:lnTo>
                  <a:lnTo>
                    <a:pt x="9" y="5"/>
                  </a:lnTo>
                  <a:lnTo>
                    <a:pt x="7" y="5"/>
                  </a:lnTo>
                  <a:lnTo>
                    <a:pt x="7" y="6"/>
                  </a:lnTo>
                  <a:lnTo>
                    <a:pt x="5" y="6"/>
                  </a:lnTo>
                  <a:lnTo>
                    <a:pt x="5" y="8"/>
                  </a:lnTo>
                  <a:lnTo>
                    <a:pt x="4" y="10"/>
                  </a:lnTo>
                  <a:lnTo>
                    <a:pt x="2" y="12"/>
                  </a:lnTo>
                  <a:lnTo>
                    <a:pt x="2" y="15"/>
                  </a:lnTo>
                  <a:lnTo>
                    <a:pt x="2" y="17"/>
                  </a:lnTo>
                  <a:lnTo>
                    <a:pt x="0" y="18"/>
                  </a:lnTo>
                  <a:lnTo>
                    <a:pt x="0" y="20"/>
                  </a:lnTo>
                  <a:lnTo>
                    <a:pt x="0" y="22"/>
                  </a:lnTo>
                  <a:lnTo>
                    <a:pt x="0" y="24"/>
                  </a:lnTo>
                  <a:lnTo>
                    <a:pt x="0" y="25"/>
                  </a:lnTo>
                  <a:lnTo>
                    <a:pt x="0" y="27"/>
                  </a:lnTo>
                  <a:lnTo>
                    <a:pt x="0" y="29"/>
                  </a:lnTo>
                  <a:lnTo>
                    <a:pt x="2" y="29"/>
                  </a:lnTo>
                  <a:lnTo>
                    <a:pt x="2" y="30"/>
                  </a:lnTo>
                  <a:lnTo>
                    <a:pt x="2" y="32"/>
                  </a:lnTo>
                  <a:lnTo>
                    <a:pt x="2" y="34"/>
                  </a:lnTo>
                  <a:lnTo>
                    <a:pt x="4" y="34"/>
                  </a:lnTo>
                  <a:lnTo>
                    <a:pt x="4" y="35"/>
                  </a:lnTo>
                  <a:lnTo>
                    <a:pt x="5" y="35"/>
                  </a:lnTo>
                  <a:lnTo>
                    <a:pt x="5" y="37"/>
                  </a:lnTo>
                  <a:lnTo>
                    <a:pt x="5" y="39"/>
                  </a:lnTo>
                  <a:lnTo>
                    <a:pt x="7" y="39"/>
                  </a:lnTo>
                  <a:lnTo>
                    <a:pt x="9" y="39"/>
                  </a:lnTo>
                  <a:lnTo>
                    <a:pt x="9" y="41"/>
                  </a:lnTo>
                  <a:lnTo>
                    <a:pt x="12" y="42"/>
                  </a:lnTo>
                  <a:lnTo>
                    <a:pt x="15" y="44"/>
                  </a:lnTo>
                  <a:lnTo>
                    <a:pt x="17" y="44"/>
                  </a:lnTo>
                  <a:lnTo>
                    <a:pt x="19" y="44"/>
                  </a:lnTo>
                  <a:lnTo>
                    <a:pt x="21" y="44"/>
                  </a:lnTo>
                  <a:lnTo>
                    <a:pt x="22" y="44"/>
                  </a:lnTo>
                  <a:lnTo>
                    <a:pt x="24" y="44"/>
                  </a:lnTo>
                  <a:lnTo>
                    <a:pt x="26" y="44"/>
                  </a:lnTo>
                  <a:lnTo>
                    <a:pt x="27" y="44"/>
                  </a:lnTo>
                  <a:lnTo>
                    <a:pt x="29" y="44"/>
                  </a:lnTo>
                  <a:lnTo>
                    <a:pt x="31" y="44"/>
                  </a:lnTo>
                  <a:lnTo>
                    <a:pt x="31" y="42"/>
                  </a:lnTo>
                  <a:lnTo>
                    <a:pt x="33" y="42"/>
                  </a:lnTo>
                  <a:lnTo>
                    <a:pt x="34" y="42"/>
                  </a:lnTo>
                  <a:lnTo>
                    <a:pt x="34" y="41"/>
                  </a:lnTo>
                  <a:lnTo>
                    <a:pt x="36" y="39"/>
                  </a:lnTo>
                  <a:lnTo>
                    <a:pt x="38" y="39"/>
                  </a:lnTo>
                  <a:lnTo>
                    <a:pt x="39" y="37"/>
                  </a:lnTo>
                  <a:lnTo>
                    <a:pt x="41" y="37"/>
                  </a:lnTo>
                  <a:lnTo>
                    <a:pt x="41" y="35"/>
                  </a:lnTo>
                  <a:lnTo>
                    <a:pt x="43" y="34"/>
                  </a:lnTo>
                  <a:lnTo>
                    <a:pt x="44" y="32"/>
                  </a:lnTo>
                  <a:lnTo>
                    <a:pt x="46" y="29"/>
                  </a:lnTo>
                  <a:lnTo>
                    <a:pt x="46" y="27"/>
                  </a:lnTo>
                  <a:lnTo>
                    <a:pt x="46" y="25"/>
                  </a:lnTo>
                  <a:lnTo>
                    <a:pt x="46" y="24"/>
                  </a:lnTo>
                  <a:lnTo>
                    <a:pt x="46" y="22"/>
                  </a:lnTo>
                  <a:lnTo>
                    <a:pt x="46" y="20"/>
                  </a:lnTo>
                  <a:lnTo>
                    <a:pt x="46" y="18"/>
                  </a:lnTo>
                  <a:lnTo>
                    <a:pt x="46" y="17"/>
                  </a:lnTo>
                  <a:lnTo>
                    <a:pt x="46" y="15"/>
                  </a:lnTo>
                  <a:lnTo>
                    <a:pt x="46" y="13"/>
                  </a:lnTo>
                  <a:lnTo>
                    <a:pt x="44" y="13"/>
                  </a:lnTo>
                  <a:lnTo>
                    <a:pt x="44" y="12"/>
                  </a:lnTo>
                  <a:lnTo>
                    <a:pt x="44" y="10"/>
                  </a:lnTo>
                  <a:lnTo>
                    <a:pt x="43" y="10"/>
                  </a:lnTo>
                  <a:lnTo>
                    <a:pt x="43" y="8"/>
                  </a:lnTo>
                  <a:lnTo>
                    <a:pt x="41" y="8"/>
                  </a:lnTo>
                  <a:lnTo>
                    <a:pt x="43" y="8"/>
                  </a:lnTo>
                  <a:lnTo>
                    <a:pt x="41" y="8"/>
                  </a:lnTo>
                  <a:lnTo>
                    <a:pt x="41" y="6"/>
                  </a:lnTo>
                  <a:lnTo>
                    <a:pt x="39" y="6"/>
                  </a:lnTo>
                  <a:lnTo>
                    <a:pt x="39" y="5"/>
                  </a:lnTo>
                  <a:lnTo>
                    <a:pt x="38" y="5"/>
                  </a:lnTo>
                  <a:lnTo>
                    <a:pt x="38" y="3"/>
                  </a:lnTo>
                  <a:lnTo>
                    <a:pt x="36" y="3"/>
                  </a:lnTo>
                  <a:lnTo>
                    <a:pt x="34" y="3"/>
                  </a:lnTo>
                  <a:lnTo>
                    <a:pt x="33" y="1"/>
                  </a:lnTo>
                  <a:close/>
                </a:path>
              </a:pathLst>
            </a:custGeom>
            <a:solidFill>
              <a:srgbClr val="808080"/>
            </a:solidFill>
            <a:ln w="9525">
              <a:noFill/>
              <a:round/>
              <a:headEnd/>
              <a:tailEnd/>
            </a:ln>
          </p:spPr>
          <p:txBody>
            <a:bodyPr/>
            <a:lstStyle/>
            <a:p>
              <a:endParaRPr lang="en-US"/>
            </a:p>
          </p:txBody>
        </p:sp>
        <p:sp>
          <p:nvSpPr>
            <p:cNvPr id="766" name="Freeform 2937"/>
            <p:cNvSpPr>
              <a:spLocks/>
            </p:cNvSpPr>
            <p:nvPr/>
          </p:nvSpPr>
          <p:spPr bwMode="auto">
            <a:xfrm>
              <a:off x="2505" y="2910"/>
              <a:ext cx="50" cy="49"/>
            </a:xfrm>
            <a:custGeom>
              <a:avLst/>
              <a:gdLst>
                <a:gd name="T0" fmla="*/ 0 w 50"/>
                <a:gd name="T1" fmla="*/ 19 h 49"/>
                <a:gd name="T2" fmla="*/ 0 w 50"/>
                <a:gd name="T3" fmla="*/ 26 h 49"/>
                <a:gd name="T4" fmla="*/ 0 w 50"/>
                <a:gd name="T5" fmla="*/ 31 h 49"/>
                <a:gd name="T6" fmla="*/ 4 w 50"/>
                <a:gd name="T7" fmla="*/ 36 h 49"/>
                <a:gd name="T8" fmla="*/ 7 w 50"/>
                <a:gd name="T9" fmla="*/ 41 h 49"/>
                <a:gd name="T10" fmla="*/ 12 w 50"/>
                <a:gd name="T11" fmla="*/ 46 h 49"/>
                <a:gd name="T12" fmla="*/ 17 w 50"/>
                <a:gd name="T13" fmla="*/ 48 h 49"/>
                <a:gd name="T14" fmla="*/ 23 w 50"/>
                <a:gd name="T15" fmla="*/ 48 h 49"/>
                <a:gd name="T16" fmla="*/ 26 w 50"/>
                <a:gd name="T17" fmla="*/ 48 h 49"/>
                <a:gd name="T18" fmla="*/ 33 w 50"/>
                <a:gd name="T19" fmla="*/ 48 h 49"/>
                <a:gd name="T20" fmla="*/ 38 w 50"/>
                <a:gd name="T21" fmla="*/ 46 h 49"/>
                <a:gd name="T22" fmla="*/ 41 w 50"/>
                <a:gd name="T23" fmla="*/ 43 h 49"/>
                <a:gd name="T24" fmla="*/ 46 w 50"/>
                <a:gd name="T25" fmla="*/ 36 h 49"/>
                <a:gd name="T26" fmla="*/ 50 w 50"/>
                <a:gd name="T27" fmla="*/ 29 h 49"/>
                <a:gd name="T28" fmla="*/ 50 w 50"/>
                <a:gd name="T29" fmla="*/ 22 h 49"/>
                <a:gd name="T30" fmla="*/ 50 w 50"/>
                <a:gd name="T31" fmla="*/ 15 h 49"/>
                <a:gd name="T32" fmla="*/ 46 w 50"/>
                <a:gd name="T33" fmla="*/ 10 h 49"/>
                <a:gd name="T34" fmla="*/ 41 w 50"/>
                <a:gd name="T35" fmla="*/ 5 h 49"/>
                <a:gd name="T36" fmla="*/ 33 w 50"/>
                <a:gd name="T37" fmla="*/ 2 h 49"/>
                <a:gd name="T38" fmla="*/ 28 w 50"/>
                <a:gd name="T39" fmla="*/ 0 h 49"/>
                <a:gd name="T40" fmla="*/ 21 w 50"/>
                <a:gd name="T41" fmla="*/ 2 h 49"/>
                <a:gd name="T42" fmla="*/ 14 w 50"/>
                <a:gd name="T43" fmla="*/ 3 h 49"/>
                <a:gd name="T44" fmla="*/ 9 w 50"/>
                <a:gd name="T45" fmla="*/ 5 h 49"/>
                <a:gd name="T46" fmla="*/ 6 w 50"/>
                <a:gd name="T47" fmla="*/ 10 h 49"/>
                <a:gd name="T48" fmla="*/ 6 w 50"/>
                <a:gd name="T49" fmla="*/ 15 h 49"/>
                <a:gd name="T50" fmla="*/ 7 w 50"/>
                <a:gd name="T51" fmla="*/ 10 h 49"/>
                <a:gd name="T52" fmla="*/ 12 w 50"/>
                <a:gd name="T53" fmla="*/ 8 h 49"/>
                <a:gd name="T54" fmla="*/ 16 w 50"/>
                <a:gd name="T55" fmla="*/ 5 h 49"/>
                <a:gd name="T56" fmla="*/ 24 w 50"/>
                <a:gd name="T57" fmla="*/ 3 h 49"/>
                <a:gd name="T58" fmla="*/ 31 w 50"/>
                <a:gd name="T59" fmla="*/ 3 h 49"/>
                <a:gd name="T60" fmla="*/ 40 w 50"/>
                <a:gd name="T61" fmla="*/ 8 h 49"/>
                <a:gd name="T62" fmla="*/ 43 w 50"/>
                <a:gd name="T63" fmla="*/ 10 h 49"/>
                <a:gd name="T64" fmla="*/ 45 w 50"/>
                <a:gd name="T65" fmla="*/ 15 h 49"/>
                <a:gd name="T66" fmla="*/ 48 w 50"/>
                <a:gd name="T67" fmla="*/ 22 h 49"/>
                <a:gd name="T68" fmla="*/ 48 w 50"/>
                <a:gd name="T69" fmla="*/ 26 h 49"/>
                <a:gd name="T70" fmla="*/ 45 w 50"/>
                <a:gd name="T71" fmla="*/ 34 h 49"/>
                <a:gd name="T72" fmla="*/ 43 w 50"/>
                <a:gd name="T73" fmla="*/ 39 h 49"/>
                <a:gd name="T74" fmla="*/ 38 w 50"/>
                <a:gd name="T75" fmla="*/ 41 h 49"/>
                <a:gd name="T76" fmla="*/ 33 w 50"/>
                <a:gd name="T77" fmla="*/ 44 h 49"/>
                <a:gd name="T78" fmla="*/ 26 w 50"/>
                <a:gd name="T79" fmla="*/ 46 h 49"/>
                <a:gd name="T80" fmla="*/ 19 w 50"/>
                <a:gd name="T81" fmla="*/ 46 h 49"/>
                <a:gd name="T82" fmla="*/ 16 w 50"/>
                <a:gd name="T83" fmla="*/ 44 h 49"/>
                <a:gd name="T84" fmla="*/ 9 w 50"/>
                <a:gd name="T85" fmla="*/ 41 h 49"/>
                <a:gd name="T86" fmla="*/ 7 w 50"/>
                <a:gd name="T87" fmla="*/ 37 h 49"/>
                <a:gd name="T88" fmla="*/ 4 w 50"/>
                <a:gd name="T89" fmla="*/ 29 h 49"/>
                <a:gd name="T90" fmla="*/ 4 w 50"/>
                <a:gd name="T91" fmla="*/ 24 h 49"/>
                <a:gd name="T92" fmla="*/ 4 w 50"/>
                <a:gd name="T93" fmla="*/ 19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
                <a:gd name="T142" fmla="*/ 0 h 49"/>
                <a:gd name="T143" fmla="*/ 50 w 50"/>
                <a:gd name="T144" fmla="*/ 49 h 4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 h="49">
                  <a:moveTo>
                    <a:pt x="4" y="15"/>
                  </a:moveTo>
                  <a:lnTo>
                    <a:pt x="0" y="17"/>
                  </a:lnTo>
                  <a:lnTo>
                    <a:pt x="0" y="19"/>
                  </a:lnTo>
                  <a:lnTo>
                    <a:pt x="0" y="22"/>
                  </a:lnTo>
                  <a:lnTo>
                    <a:pt x="0" y="24"/>
                  </a:lnTo>
                  <a:lnTo>
                    <a:pt x="0" y="26"/>
                  </a:lnTo>
                  <a:lnTo>
                    <a:pt x="0" y="27"/>
                  </a:lnTo>
                  <a:lnTo>
                    <a:pt x="0" y="29"/>
                  </a:lnTo>
                  <a:lnTo>
                    <a:pt x="0" y="31"/>
                  </a:lnTo>
                  <a:lnTo>
                    <a:pt x="0" y="32"/>
                  </a:lnTo>
                  <a:lnTo>
                    <a:pt x="2" y="34"/>
                  </a:lnTo>
                  <a:lnTo>
                    <a:pt x="4" y="36"/>
                  </a:lnTo>
                  <a:lnTo>
                    <a:pt x="4" y="39"/>
                  </a:lnTo>
                  <a:lnTo>
                    <a:pt x="6" y="39"/>
                  </a:lnTo>
                  <a:lnTo>
                    <a:pt x="7" y="41"/>
                  </a:lnTo>
                  <a:lnTo>
                    <a:pt x="7" y="43"/>
                  </a:lnTo>
                  <a:lnTo>
                    <a:pt x="11" y="44"/>
                  </a:lnTo>
                  <a:lnTo>
                    <a:pt x="12" y="46"/>
                  </a:lnTo>
                  <a:lnTo>
                    <a:pt x="14" y="48"/>
                  </a:lnTo>
                  <a:lnTo>
                    <a:pt x="16" y="48"/>
                  </a:lnTo>
                  <a:lnTo>
                    <a:pt x="17" y="48"/>
                  </a:lnTo>
                  <a:lnTo>
                    <a:pt x="19" y="48"/>
                  </a:lnTo>
                  <a:lnTo>
                    <a:pt x="21" y="48"/>
                  </a:lnTo>
                  <a:lnTo>
                    <a:pt x="23" y="48"/>
                  </a:lnTo>
                  <a:lnTo>
                    <a:pt x="24" y="49"/>
                  </a:lnTo>
                  <a:lnTo>
                    <a:pt x="24" y="48"/>
                  </a:lnTo>
                  <a:lnTo>
                    <a:pt x="26" y="48"/>
                  </a:lnTo>
                  <a:lnTo>
                    <a:pt x="28" y="48"/>
                  </a:lnTo>
                  <a:lnTo>
                    <a:pt x="29" y="48"/>
                  </a:lnTo>
                  <a:lnTo>
                    <a:pt x="33" y="48"/>
                  </a:lnTo>
                  <a:lnTo>
                    <a:pt x="35" y="46"/>
                  </a:lnTo>
                  <a:lnTo>
                    <a:pt x="36" y="46"/>
                  </a:lnTo>
                  <a:lnTo>
                    <a:pt x="38" y="46"/>
                  </a:lnTo>
                  <a:lnTo>
                    <a:pt x="38" y="44"/>
                  </a:lnTo>
                  <a:lnTo>
                    <a:pt x="40" y="44"/>
                  </a:lnTo>
                  <a:lnTo>
                    <a:pt x="41" y="43"/>
                  </a:lnTo>
                  <a:lnTo>
                    <a:pt x="45" y="39"/>
                  </a:lnTo>
                  <a:lnTo>
                    <a:pt x="46" y="37"/>
                  </a:lnTo>
                  <a:lnTo>
                    <a:pt x="46" y="36"/>
                  </a:lnTo>
                  <a:lnTo>
                    <a:pt x="48" y="34"/>
                  </a:lnTo>
                  <a:lnTo>
                    <a:pt x="50" y="31"/>
                  </a:lnTo>
                  <a:lnTo>
                    <a:pt x="50" y="29"/>
                  </a:lnTo>
                  <a:lnTo>
                    <a:pt x="50" y="26"/>
                  </a:lnTo>
                  <a:lnTo>
                    <a:pt x="50" y="24"/>
                  </a:lnTo>
                  <a:lnTo>
                    <a:pt x="50" y="22"/>
                  </a:lnTo>
                  <a:lnTo>
                    <a:pt x="50" y="20"/>
                  </a:lnTo>
                  <a:lnTo>
                    <a:pt x="50" y="17"/>
                  </a:lnTo>
                  <a:lnTo>
                    <a:pt x="50" y="15"/>
                  </a:lnTo>
                  <a:lnTo>
                    <a:pt x="48" y="15"/>
                  </a:lnTo>
                  <a:lnTo>
                    <a:pt x="48" y="12"/>
                  </a:lnTo>
                  <a:lnTo>
                    <a:pt x="46" y="10"/>
                  </a:lnTo>
                  <a:lnTo>
                    <a:pt x="45" y="8"/>
                  </a:lnTo>
                  <a:lnTo>
                    <a:pt x="43" y="7"/>
                  </a:lnTo>
                  <a:lnTo>
                    <a:pt x="41" y="5"/>
                  </a:lnTo>
                  <a:lnTo>
                    <a:pt x="40" y="5"/>
                  </a:lnTo>
                  <a:lnTo>
                    <a:pt x="40" y="3"/>
                  </a:lnTo>
                  <a:lnTo>
                    <a:pt x="33" y="2"/>
                  </a:lnTo>
                  <a:lnTo>
                    <a:pt x="31" y="2"/>
                  </a:lnTo>
                  <a:lnTo>
                    <a:pt x="29" y="0"/>
                  </a:lnTo>
                  <a:lnTo>
                    <a:pt x="28" y="0"/>
                  </a:lnTo>
                  <a:lnTo>
                    <a:pt x="24" y="0"/>
                  </a:lnTo>
                  <a:lnTo>
                    <a:pt x="23" y="0"/>
                  </a:lnTo>
                  <a:lnTo>
                    <a:pt x="21" y="2"/>
                  </a:lnTo>
                  <a:lnTo>
                    <a:pt x="17" y="2"/>
                  </a:lnTo>
                  <a:lnTo>
                    <a:pt x="16" y="2"/>
                  </a:lnTo>
                  <a:lnTo>
                    <a:pt x="14" y="3"/>
                  </a:lnTo>
                  <a:lnTo>
                    <a:pt x="12" y="3"/>
                  </a:lnTo>
                  <a:lnTo>
                    <a:pt x="11" y="5"/>
                  </a:lnTo>
                  <a:lnTo>
                    <a:pt x="9" y="5"/>
                  </a:lnTo>
                  <a:lnTo>
                    <a:pt x="7" y="7"/>
                  </a:lnTo>
                  <a:lnTo>
                    <a:pt x="7" y="8"/>
                  </a:lnTo>
                  <a:lnTo>
                    <a:pt x="6" y="10"/>
                  </a:lnTo>
                  <a:lnTo>
                    <a:pt x="4" y="12"/>
                  </a:lnTo>
                  <a:lnTo>
                    <a:pt x="4" y="15"/>
                  </a:lnTo>
                  <a:lnTo>
                    <a:pt x="6" y="15"/>
                  </a:lnTo>
                  <a:lnTo>
                    <a:pt x="6" y="14"/>
                  </a:lnTo>
                  <a:lnTo>
                    <a:pt x="7" y="12"/>
                  </a:lnTo>
                  <a:lnTo>
                    <a:pt x="7" y="10"/>
                  </a:lnTo>
                  <a:lnTo>
                    <a:pt x="9" y="8"/>
                  </a:lnTo>
                  <a:lnTo>
                    <a:pt x="11" y="8"/>
                  </a:lnTo>
                  <a:lnTo>
                    <a:pt x="12" y="8"/>
                  </a:lnTo>
                  <a:lnTo>
                    <a:pt x="12" y="7"/>
                  </a:lnTo>
                  <a:lnTo>
                    <a:pt x="14" y="7"/>
                  </a:lnTo>
                  <a:lnTo>
                    <a:pt x="16" y="5"/>
                  </a:lnTo>
                  <a:lnTo>
                    <a:pt x="19" y="3"/>
                  </a:lnTo>
                  <a:lnTo>
                    <a:pt x="21" y="3"/>
                  </a:lnTo>
                  <a:lnTo>
                    <a:pt x="24" y="3"/>
                  </a:lnTo>
                  <a:lnTo>
                    <a:pt x="28" y="3"/>
                  </a:lnTo>
                  <a:lnTo>
                    <a:pt x="29" y="3"/>
                  </a:lnTo>
                  <a:lnTo>
                    <a:pt x="31" y="3"/>
                  </a:lnTo>
                  <a:lnTo>
                    <a:pt x="38" y="7"/>
                  </a:lnTo>
                  <a:lnTo>
                    <a:pt x="38" y="8"/>
                  </a:lnTo>
                  <a:lnTo>
                    <a:pt x="40" y="8"/>
                  </a:lnTo>
                  <a:lnTo>
                    <a:pt x="41" y="8"/>
                  </a:lnTo>
                  <a:lnTo>
                    <a:pt x="41" y="10"/>
                  </a:lnTo>
                  <a:lnTo>
                    <a:pt x="43" y="10"/>
                  </a:lnTo>
                  <a:lnTo>
                    <a:pt x="45" y="12"/>
                  </a:lnTo>
                  <a:lnTo>
                    <a:pt x="45" y="14"/>
                  </a:lnTo>
                  <a:lnTo>
                    <a:pt x="45" y="15"/>
                  </a:lnTo>
                  <a:lnTo>
                    <a:pt x="46" y="17"/>
                  </a:lnTo>
                  <a:lnTo>
                    <a:pt x="46" y="20"/>
                  </a:lnTo>
                  <a:lnTo>
                    <a:pt x="48" y="22"/>
                  </a:lnTo>
                  <a:lnTo>
                    <a:pt x="46" y="24"/>
                  </a:lnTo>
                  <a:lnTo>
                    <a:pt x="48" y="24"/>
                  </a:lnTo>
                  <a:lnTo>
                    <a:pt x="48" y="26"/>
                  </a:lnTo>
                  <a:lnTo>
                    <a:pt x="46" y="27"/>
                  </a:lnTo>
                  <a:lnTo>
                    <a:pt x="46" y="29"/>
                  </a:lnTo>
                  <a:lnTo>
                    <a:pt x="45" y="34"/>
                  </a:lnTo>
                  <a:lnTo>
                    <a:pt x="45" y="36"/>
                  </a:lnTo>
                  <a:lnTo>
                    <a:pt x="43" y="37"/>
                  </a:lnTo>
                  <a:lnTo>
                    <a:pt x="43" y="39"/>
                  </a:lnTo>
                  <a:lnTo>
                    <a:pt x="41" y="39"/>
                  </a:lnTo>
                  <a:lnTo>
                    <a:pt x="40" y="39"/>
                  </a:lnTo>
                  <a:lnTo>
                    <a:pt x="38" y="41"/>
                  </a:lnTo>
                  <a:lnTo>
                    <a:pt x="36" y="43"/>
                  </a:lnTo>
                  <a:lnTo>
                    <a:pt x="35" y="43"/>
                  </a:lnTo>
                  <a:lnTo>
                    <a:pt x="33" y="44"/>
                  </a:lnTo>
                  <a:lnTo>
                    <a:pt x="29" y="46"/>
                  </a:lnTo>
                  <a:lnTo>
                    <a:pt x="28" y="46"/>
                  </a:lnTo>
                  <a:lnTo>
                    <a:pt x="26" y="46"/>
                  </a:lnTo>
                  <a:lnTo>
                    <a:pt x="24" y="46"/>
                  </a:lnTo>
                  <a:lnTo>
                    <a:pt x="23" y="46"/>
                  </a:lnTo>
                  <a:lnTo>
                    <a:pt x="19" y="46"/>
                  </a:lnTo>
                  <a:lnTo>
                    <a:pt x="16" y="44"/>
                  </a:lnTo>
                  <a:lnTo>
                    <a:pt x="14" y="44"/>
                  </a:lnTo>
                  <a:lnTo>
                    <a:pt x="16" y="44"/>
                  </a:lnTo>
                  <a:lnTo>
                    <a:pt x="14" y="44"/>
                  </a:lnTo>
                  <a:lnTo>
                    <a:pt x="12" y="43"/>
                  </a:lnTo>
                  <a:lnTo>
                    <a:pt x="9" y="41"/>
                  </a:lnTo>
                  <a:lnTo>
                    <a:pt x="9" y="39"/>
                  </a:lnTo>
                  <a:lnTo>
                    <a:pt x="7" y="39"/>
                  </a:lnTo>
                  <a:lnTo>
                    <a:pt x="7" y="37"/>
                  </a:lnTo>
                  <a:lnTo>
                    <a:pt x="6" y="36"/>
                  </a:lnTo>
                  <a:lnTo>
                    <a:pt x="4" y="32"/>
                  </a:lnTo>
                  <a:lnTo>
                    <a:pt x="4" y="29"/>
                  </a:lnTo>
                  <a:lnTo>
                    <a:pt x="4" y="27"/>
                  </a:lnTo>
                  <a:lnTo>
                    <a:pt x="4" y="26"/>
                  </a:lnTo>
                  <a:lnTo>
                    <a:pt x="4" y="24"/>
                  </a:lnTo>
                  <a:lnTo>
                    <a:pt x="4" y="22"/>
                  </a:lnTo>
                  <a:lnTo>
                    <a:pt x="4" y="20"/>
                  </a:lnTo>
                  <a:lnTo>
                    <a:pt x="4" y="19"/>
                  </a:lnTo>
                  <a:lnTo>
                    <a:pt x="6" y="15"/>
                  </a:lnTo>
                  <a:lnTo>
                    <a:pt x="4" y="15"/>
                  </a:lnTo>
                  <a:close/>
                </a:path>
              </a:pathLst>
            </a:custGeom>
            <a:solidFill>
              <a:srgbClr val="808080"/>
            </a:solidFill>
            <a:ln w="9525">
              <a:noFill/>
              <a:round/>
              <a:headEnd/>
              <a:tailEnd/>
            </a:ln>
          </p:spPr>
          <p:txBody>
            <a:bodyPr/>
            <a:lstStyle/>
            <a:p>
              <a:endParaRPr lang="en-US"/>
            </a:p>
          </p:txBody>
        </p:sp>
        <p:sp>
          <p:nvSpPr>
            <p:cNvPr id="767" name="Freeform 2938"/>
            <p:cNvSpPr>
              <a:spLocks/>
            </p:cNvSpPr>
            <p:nvPr/>
          </p:nvSpPr>
          <p:spPr bwMode="auto">
            <a:xfrm>
              <a:off x="2504" y="2889"/>
              <a:ext cx="46" cy="98"/>
            </a:xfrm>
            <a:custGeom>
              <a:avLst/>
              <a:gdLst>
                <a:gd name="T0" fmla="*/ 42 w 46"/>
                <a:gd name="T1" fmla="*/ 23 h 98"/>
                <a:gd name="T2" fmla="*/ 36 w 46"/>
                <a:gd name="T3" fmla="*/ 33 h 98"/>
                <a:gd name="T4" fmla="*/ 42 w 46"/>
                <a:gd name="T5" fmla="*/ 57 h 98"/>
                <a:gd name="T6" fmla="*/ 46 w 46"/>
                <a:gd name="T7" fmla="*/ 60 h 98"/>
                <a:gd name="T8" fmla="*/ 1 w 46"/>
                <a:gd name="T9" fmla="*/ 98 h 98"/>
                <a:gd name="T10" fmla="*/ 0 w 46"/>
                <a:gd name="T11" fmla="*/ 0 h 98"/>
                <a:gd name="T12" fmla="*/ 42 w 46"/>
                <a:gd name="T13" fmla="*/ 23 h 98"/>
                <a:gd name="T14" fmla="*/ 0 60000 65536"/>
                <a:gd name="T15" fmla="*/ 0 60000 65536"/>
                <a:gd name="T16" fmla="*/ 0 60000 65536"/>
                <a:gd name="T17" fmla="*/ 0 60000 65536"/>
                <a:gd name="T18" fmla="*/ 0 60000 65536"/>
                <a:gd name="T19" fmla="*/ 0 60000 65536"/>
                <a:gd name="T20" fmla="*/ 0 60000 65536"/>
                <a:gd name="T21" fmla="*/ 0 w 46"/>
                <a:gd name="T22" fmla="*/ 0 h 98"/>
                <a:gd name="T23" fmla="*/ 46 w 46"/>
                <a:gd name="T24" fmla="*/ 98 h 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8">
                  <a:moveTo>
                    <a:pt x="42" y="23"/>
                  </a:moveTo>
                  <a:lnTo>
                    <a:pt x="36" y="33"/>
                  </a:lnTo>
                  <a:lnTo>
                    <a:pt x="42" y="57"/>
                  </a:lnTo>
                  <a:lnTo>
                    <a:pt x="46" y="60"/>
                  </a:lnTo>
                  <a:lnTo>
                    <a:pt x="1" y="98"/>
                  </a:lnTo>
                  <a:lnTo>
                    <a:pt x="0" y="0"/>
                  </a:lnTo>
                  <a:lnTo>
                    <a:pt x="42" y="23"/>
                  </a:lnTo>
                  <a:close/>
                </a:path>
              </a:pathLst>
            </a:custGeom>
            <a:solidFill>
              <a:srgbClr val="808080"/>
            </a:solidFill>
            <a:ln w="9525">
              <a:noFill/>
              <a:round/>
              <a:headEnd/>
              <a:tailEnd/>
            </a:ln>
          </p:spPr>
          <p:txBody>
            <a:bodyPr/>
            <a:lstStyle/>
            <a:p>
              <a:endParaRPr lang="en-US"/>
            </a:p>
          </p:txBody>
        </p:sp>
        <p:sp>
          <p:nvSpPr>
            <p:cNvPr id="768" name="Freeform 2939"/>
            <p:cNvSpPr>
              <a:spLocks/>
            </p:cNvSpPr>
            <p:nvPr/>
          </p:nvSpPr>
          <p:spPr bwMode="auto">
            <a:xfrm>
              <a:off x="2502" y="2888"/>
              <a:ext cx="49" cy="99"/>
            </a:xfrm>
            <a:custGeom>
              <a:avLst/>
              <a:gdLst>
                <a:gd name="T0" fmla="*/ 44 w 49"/>
                <a:gd name="T1" fmla="*/ 24 h 99"/>
                <a:gd name="T2" fmla="*/ 38 w 49"/>
                <a:gd name="T3" fmla="*/ 32 h 99"/>
                <a:gd name="T4" fmla="*/ 38 w 49"/>
                <a:gd name="T5" fmla="*/ 34 h 99"/>
                <a:gd name="T6" fmla="*/ 44 w 49"/>
                <a:gd name="T7" fmla="*/ 58 h 99"/>
                <a:gd name="T8" fmla="*/ 46 w 49"/>
                <a:gd name="T9" fmla="*/ 61 h 99"/>
                <a:gd name="T10" fmla="*/ 46 w 49"/>
                <a:gd name="T11" fmla="*/ 59 h 99"/>
                <a:gd name="T12" fmla="*/ 2 w 49"/>
                <a:gd name="T13" fmla="*/ 97 h 99"/>
                <a:gd name="T14" fmla="*/ 3 w 49"/>
                <a:gd name="T15" fmla="*/ 99 h 99"/>
                <a:gd name="T16" fmla="*/ 3 w 49"/>
                <a:gd name="T17" fmla="*/ 1 h 99"/>
                <a:gd name="T18" fmla="*/ 0 w 49"/>
                <a:gd name="T19" fmla="*/ 3 h 99"/>
                <a:gd name="T20" fmla="*/ 44 w 49"/>
                <a:gd name="T21" fmla="*/ 24 h 99"/>
                <a:gd name="T22" fmla="*/ 2 w 49"/>
                <a:gd name="T23" fmla="*/ 0 h 99"/>
                <a:gd name="T24" fmla="*/ 0 w 49"/>
                <a:gd name="T25" fmla="*/ 0 h 99"/>
                <a:gd name="T26" fmla="*/ 0 w 49"/>
                <a:gd name="T27" fmla="*/ 1 h 99"/>
                <a:gd name="T28" fmla="*/ 2 w 49"/>
                <a:gd name="T29" fmla="*/ 99 h 99"/>
                <a:gd name="T30" fmla="*/ 3 w 49"/>
                <a:gd name="T31" fmla="*/ 99 h 99"/>
                <a:gd name="T32" fmla="*/ 49 w 49"/>
                <a:gd name="T33" fmla="*/ 61 h 99"/>
                <a:gd name="T34" fmla="*/ 49 w 49"/>
                <a:gd name="T35" fmla="*/ 63 h 99"/>
                <a:gd name="T36" fmla="*/ 49 w 49"/>
                <a:gd name="T37" fmla="*/ 61 h 99"/>
                <a:gd name="T38" fmla="*/ 49 w 49"/>
                <a:gd name="T39" fmla="*/ 59 h 99"/>
                <a:gd name="T40" fmla="*/ 46 w 49"/>
                <a:gd name="T41" fmla="*/ 58 h 99"/>
                <a:gd name="T42" fmla="*/ 39 w 49"/>
                <a:gd name="T43" fmla="*/ 32 h 99"/>
                <a:gd name="T44" fmla="*/ 39 w 49"/>
                <a:gd name="T45" fmla="*/ 34 h 99"/>
                <a:gd name="T46" fmla="*/ 46 w 49"/>
                <a:gd name="T47" fmla="*/ 24 h 99"/>
                <a:gd name="T48" fmla="*/ 44 w 49"/>
                <a:gd name="T49" fmla="*/ 24 h 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
                <a:gd name="T76" fmla="*/ 0 h 99"/>
                <a:gd name="T77" fmla="*/ 49 w 49"/>
                <a:gd name="T78" fmla="*/ 99 h 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 h="99">
                  <a:moveTo>
                    <a:pt x="44" y="24"/>
                  </a:moveTo>
                  <a:lnTo>
                    <a:pt x="38" y="32"/>
                  </a:lnTo>
                  <a:lnTo>
                    <a:pt x="38" y="34"/>
                  </a:lnTo>
                  <a:lnTo>
                    <a:pt x="44" y="58"/>
                  </a:lnTo>
                  <a:lnTo>
                    <a:pt x="46" y="61"/>
                  </a:lnTo>
                  <a:lnTo>
                    <a:pt x="46" y="59"/>
                  </a:lnTo>
                  <a:lnTo>
                    <a:pt x="2" y="97"/>
                  </a:lnTo>
                  <a:lnTo>
                    <a:pt x="3" y="99"/>
                  </a:lnTo>
                  <a:lnTo>
                    <a:pt x="3" y="1"/>
                  </a:lnTo>
                  <a:lnTo>
                    <a:pt x="0" y="3"/>
                  </a:lnTo>
                  <a:lnTo>
                    <a:pt x="44" y="24"/>
                  </a:lnTo>
                  <a:lnTo>
                    <a:pt x="2" y="0"/>
                  </a:lnTo>
                  <a:lnTo>
                    <a:pt x="0" y="0"/>
                  </a:lnTo>
                  <a:lnTo>
                    <a:pt x="0" y="1"/>
                  </a:lnTo>
                  <a:lnTo>
                    <a:pt x="2" y="99"/>
                  </a:lnTo>
                  <a:lnTo>
                    <a:pt x="3" y="99"/>
                  </a:lnTo>
                  <a:lnTo>
                    <a:pt x="49" y="61"/>
                  </a:lnTo>
                  <a:lnTo>
                    <a:pt x="49" y="63"/>
                  </a:lnTo>
                  <a:lnTo>
                    <a:pt x="49" y="61"/>
                  </a:lnTo>
                  <a:lnTo>
                    <a:pt x="49" y="59"/>
                  </a:lnTo>
                  <a:lnTo>
                    <a:pt x="46" y="58"/>
                  </a:lnTo>
                  <a:lnTo>
                    <a:pt x="39" y="32"/>
                  </a:lnTo>
                  <a:lnTo>
                    <a:pt x="39" y="34"/>
                  </a:lnTo>
                  <a:lnTo>
                    <a:pt x="46" y="24"/>
                  </a:lnTo>
                  <a:lnTo>
                    <a:pt x="44" y="24"/>
                  </a:lnTo>
                  <a:close/>
                </a:path>
              </a:pathLst>
            </a:custGeom>
            <a:solidFill>
              <a:srgbClr val="808080"/>
            </a:solidFill>
            <a:ln w="9525">
              <a:noFill/>
              <a:round/>
              <a:headEnd/>
              <a:tailEnd/>
            </a:ln>
          </p:spPr>
          <p:txBody>
            <a:bodyPr/>
            <a:lstStyle/>
            <a:p>
              <a:endParaRPr lang="en-US"/>
            </a:p>
          </p:txBody>
        </p:sp>
        <p:sp>
          <p:nvSpPr>
            <p:cNvPr id="769" name="Freeform 2940"/>
            <p:cNvSpPr>
              <a:spLocks/>
            </p:cNvSpPr>
            <p:nvPr/>
          </p:nvSpPr>
          <p:spPr bwMode="auto">
            <a:xfrm>
              <a:off x="2516" y="3017"/>
              <a:ext cx="119" cy="41"/>
            </a:xfrm>
            <a:custGeom>
              <a:avLst/>
              <a:gdLst>
                <a:gd name="T0" fmla="*/ 117 w 119"/>
                <a:gd name="T1" fmla="*/ 28 h 41"/>
                <a:gd name="T2" fmla="*/ 119 w 119"/>
                <a:gd name="T3" fmla="*/ 41 h 41"/>
                <a:gd name="T4" fmla="*/ 0 w 119"/>
                <a:gd name="T5" fmla="*/ 34 h 41"/>
                <a:gd name="T6" fmla="*/ 32 w 119"/>
                <a:gd name="T7" fmla="*/ 0 h 41"/>
                <a:gd name="T8" fmla="*/ 117 w 119"/>
                <a:gd name="T9" fmla="*/ 28 h 41"/>
                <a:gd name="T10" fmla="*/ 0 60000 65536"/>
                <a:gd name="T11" fmla="*/ 0 60000 65536"/>
                <a:gd name="T12" fmla="*/ 0 60000 65536"/>
                <a:gd name="T13" fmla="*/ 0 60000 65536"/>
                <a:gd name="T14" fmla="*/ 0 60000 65536"/>
                <a:gd name="T15" fmla="*/ 0 w 119"/>
                <a:gd name="T16" fmla="*/ 0 h 41"/>
                <a:gd name="T17" fmla="*/ 119 w 119"/>
                <a:gd name="T18" fmla="*/ 41 h 41"/>
              </a:gdLst>
              <a:ahLst/>
              <a:cxnLst>
                <a:cxn ang="T10">
                  <a:pos x="T0" y="T1"/>
                </a:cxn>
                <a:cxn ang="T11">
                  <a:pos x="T2" y="T3"/>
                </a:cxn>
                <a:cxn ang="T12">
                  <a:pos x="T4" y="T5"/>
                </a:cxn>
                <a:cxn ang="T13">
                  <a:pos x="T6" y="T7"/>
                </a:cxn>
                <a:cxn ang="T14">
                  <a:pos x="T8" y="T9"/>
                </a:cxn>
              </a:cxnLst>
              <a:rect l="T15" t="T16" r="T17" b="T18"/>
              <a:pathLst>
                <a:path w="119" h="41">
                  <a:moveTo>
                    <a:pt x="117" y="28"/>
                  </a:moveTo>
                  <a:lnTo>
                    <a:pt x="119" y="41"/>
                  </a:lnTo>
                  <a:lnTo>
                    <a:pt x="0" y="34"/>
                  </a:lnTo>
                  <a:lnTo>
                    <a:pt x="32" y="0"/>
                  </a:lnTo>
                  <a:lnTo>
                    <a:pt x="117" y="28"/>
                  </a:lnTo>
                  <a:close/>
                </a:path>
              </a:pathLst>
            </a:custGeom>
            <a:solidFill>
              <a:srgbClr val="808080"/>
            </a:solidFill>
            <a:ln w="9525">
              <a:noFill/>
              <a:round/>
              <a:headEnd/>
              <a:tailEnd/>
            </a:ln>
          </p:spPr>
          <p:txBody>
            <a:bodyPr/>
            <a:lstStyle/>
            <a:p>
              <a:endParaRPr lang="en-US"/>
            </a:p>
          </p:txBody>
        </p:sp>
        <p:sp>
          <p:nvSpPr>
            <p:cNvPr id="770" name="Freeform 2941"/>
            <p:cNvSpPr>
              <a:spLocks/>
            </p:cNvSpPr>
            <p:nvPr/>
          </p:nvSpPr>
          <p:spPr bwMode="auto">
            <a:xfrm>
              <a:off x="2352" y="2900"/>
              <a:ext cx="162" cy="157"/>
            </a:xfrm>
            <a:custGeom>
              <a:avLst/>
              <a:gdLst>
                <a:gd name="T0" fmla="*/ 107 w 162"/>
                <a:gd name="T1" fmla="*/ 3 h 157"/>
                <a:gd name="T2" fmla="*/ 99 w 162"/>
                <a:gd name="T3" fmla="*/ 1 h 157"/>
                <a:gd name="T4" fmla="*/ 92 w 162"/>
                <a:gd name="T5" fmla="*/ 0 h 157"/>
                <a:gd name="T6" fmla="*/ 82 w 162"/>
                <a:gd name="T7" fmla="*/ 0 h 157"/>
                <a:gd name="T8" fmla="*/ 73 w 162"/>
                <a:gd name="T9" fmla="*/ 0 h 157"/>
                <a:gd name="T10" fmla="*/ 65 w 162"/>
                <a:gd name="T11" fmla="*/ 1 h 157"/>
                <a:gd name="T12" fmla="*/ 53 w 162"/>
                <a:gd name="T13" fmla="*/ 7 h 157"/>
                <a:gd name="T14" fmla="*/ 44 w 162"/>
                <a:gd name="T15" fmla="*/ 8 h 157"/>
                <a:gd name="T16" fmla="*/ 37 w 162"/>
                <a:gd name="T17" fmla="*/ 13 h 157"/>
                <a:gd name="T18" fmla="*/ 32 w 162"/>
                <a:gd name="T19" fmla="*/ 18 h 157"/>
                <a:gd name="T20" fmla="*/ 26 w 162"/>
                <a:gd name="T21" fmla="*/ 22 h 157"/>
                <a:gd name="T22" fmla="*/ 20 w 162"/>
                <a:gd name="T23" fmla="*/ 27 h 157"/>
                <a:gd name="T24" fmla="*/ 15 w 162"/>
                <a:gd name="T25" fmla="*/ 34 h 157"/>
                <a:gd name="T26" fmla="*/ 12 w 162"/>
                <a:gd name="T27" fmla="*/ 41 h 157"/>
                <a:gd name="T28" fmla="*/ 5 w 162"/>
                <a:gd name="T29" fmla="*/ 53 h 157"/>
                <a:gd name="T30" fmla="*/ 3 w 162"/>
                <a:gd name="T31" fmla="*/ 63 h 157"/>
                <a:gd name="T32" fmla="*/ 0 w 162"/>
                <a:gd name="T33" fmla="*/ 70 h 157"/>
                <a:gd name="T34" fmla="*/ 0 w 162"/>
                <a:gd name="T35" fmla="*/ 82 h 157"/>
                <a:gd name="T36" fmla="*/ 0 w 162"/>
                <a:gd name="T37" fmla="*/ 90 h 157"/>
                <a:gd name="T38" fmla="*/ 3 w 162"/>
                <a:gd name="T39" fmla="*/ 99 h 157"/>
                <a:gd name="T40" fmla="*/ 5 w 162"/>
                <a:gd name="T41" fmla="*/ 105 h 157"/>
                <a:gd name="T42" fmla="*/ 12 w 162"/>
                <a:gd name="T43" fmla="*/ 117 h 157"/>
                <a:gd name="T44" fmla="*/ 15 w 162"/>
                <a:gd name="T45" fmla="*/ 126 h 157"/>
                <a:gd name="T46" fmla="*/ 19 w 162"/>
                <a:gd name="T47" fmla="*/ 131 h 157"/>
                <a:gd name="T48" fmla="*/ 26 w 162"/>
                <a:gd name="T49" fmla="*/ 134 h 157"/>
                <a:gd name="T50" fmla="*/ 31 w 162"/>
                <a:gd name="T51" fmla="*/ 140 h 157"/>
                <a:gd name="T52" fmla="*/ 37 w 162"/>
                <a:gd name="T53" fmla="*/ 145 h 157"/>
                <a:gd name="T54" fmla="*/ 55 w 162"/>
                <a:gd name="T55" fmla="*/ 151 h 157"/>
                <a:gd name="T56" fmla="*/ 63 w 162"/>
                <a:gd name="T57" fmla="*/ 155 h 157"/>
                <a:gd name="T58" fmla="*/ 72 w 162"/>
                <a:gd name="T59" fmla="*/ 155 h 157"/>
                <a:gd name="T60" fmla="*/ 78 w 162"/>
                <a:gd name="T61" fmla="*/ 157 h 157"/>
                <a:gd name="T62" fmla="*/ 89 w 162"/>
                <a:gd name="T63" fmla="*/ 155 h 157"/>
                <a:gd name="T64" fmla="*/ 97 w 162"/>
                <a:gd name="T65" fmla="*/ 153 h 157"/>
                <a:gd name="T66" fmla="*/ 107 w 162"/>
                <a:gd name="T67" fmla="*/ 150 h 157"/>
                <a:gd name="T68" fmla="*/ 116 w 162"/>
                <a:gd name="T69" fmla="*/ 146 h 157"/>
                <a:gd name="T70" fmla="*/ 123 w 162"/>
                <a:gd name="T71" fmla="*/ 143 h 157"/>
                <a:gd name="T72" fmla="*/ 130 w 162"/>
                <a:gd name="T73" fmla="*/ 138 h 157"/>
                <a:gd name="T74" fmla="*/ 138 w 162"/>
                <a:gd name="T75" fmla="*/ 131 h 157"/>
                <a:gd name="T76" fmla="*/ 145 w 162"/>
                <a:gd name="T77" fmla="*/ 122 h 157"/>
                <a:gd name="T78" fmla="*/ 152 w 162"/>
                <a:gd name="T79" fmla="*/ 114 h 157"/>
                <a:gd name="T80" fmla="*/ 157 w 162"/>
                <a:gd name="T81" fmla="*/ 102 h 157"/>
                <a:gd name="T82" fmla="*/ 160 w 162"/>
                <a:gd name="T83" fmla="*/ 93 h 157"/>
                <a:gd name="T84" fmla="*/ 162 w 162"/>
                <a:gd name="T85" fmla="*/ 85 h 157"/>
                <a:gd name="T86" fmla="*/ 162 w 162"/>
                <a:gd name="T87" fmla="*/ 75 h 157"/>
                <a:gd name="T88" fmla="*/ 162 w 162"/>
                <a:gd name="T89" fmla="*/ 63 h 157"/>
                <a:gd name="T90" fmla="*/ 160 w 162"/>
                <a:gd name="T91" fmla="*/ 54 h 157"/>
                <a:gd name="T92" fmla="*/ 155 w 162"/>
                <a:gd name="T93" fmla="*/ 44 h 157"/>
                <a:gd name="T94" fmla="*/ 152 w 162"/>
                <a:gd name="T95" fmla="*/ 36 h 157"/>
                <a:gd name="T96" fmla="*/ 147 w 162"/>
                <a:gd name="T97" fmla="*/ 29 h 157"/>
                <a:gd name="T98" fmla="*/ 141 w 162"/>
                <a:gd name="T99" fmla="*/ 24 h 157"/>
                <a:gd name="T100" fmla="*/ 136 w 162"/>
                <a:gd name="T101" fmla="*/ 18 h 157"/>
                <a:gd name="T102" fmla="*/ 130 w 162"/>
                <a:gd name="T103" fmla="*/ 15 h 157"/>
                <a:gd name="T104" fmla="*/ 123 w 162"/>
                <a:gd name="T105" fmla="*/ 8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7"/>
                <a:gd name="T161" fmla="*/ 162 w 162"/>
                <a:gd name="T162" fmla="*/ 157 h 1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7">
                  <a:moveTo>
                    <a:pt x="116" y="7"/>
                  </a:moveTo>
                  <a:lnTo>
                    <a:pt x="113" y="5"/>
                  </a:lnTo>
                  <a:lnTo>
                    <a:pt x="111" y="5"/>
                  </a:lnTo>
                  <a:lnTo>
                    <a:pt x="109" y="3"/>
                  </a:lnTo>
                  <a:lnTo>
                    <a:pt x="107" y="3"/>
                  </a:lnTo>
                  <a:lnTo>
                    <a:pt x="106" y="3"/>
                  </a:lnTo>
                  <a:lnTo>
                    <a:pt x="104" y="3"/>
                  </a:lnTo>
                  <a:lnTo>
                    <a:pt x="104" y="1"/>
                  </a:lnTo>
                  <a:lnTo>
                    <a:pt x="101" y="1"/>
                  </a:lnTo>
                  <a:lnTo>
                    <a:pt x="99" y="1"/>
                  </a:lnTo>
                  <a:lnTo>
                    <a:pt x="97" y="1"/>
                  </a:lnTo>
                  <a:lnTo>
                    <a:pt x="97" y="0"/>
                  </a:lnTo>
                  <a:lnTo>
                    <a:pt x="95" y="0"/>
                  </a:lnTo>
                  <a:lnTo>
                    <a:pt x="94" y="0"/>
                  </a:lnTo>
                  <a:lnTo>
                    <a:pt x="92" y="0"/>
                  </a:lnTo>
                  <a:lnTo>
                    <a:pt x="90" y="0"/>
                  </a:lnTo>
                  <a:lnTo>
                    <a:pt x="89" y="0"/>
                  </a:lnTo>
                  <a:lnTo>
                    <a:pt x="87" y="0"/>
                  </a:lnTo>
                  <a:lnTo>
                    <a:pt x="84" y="0"/>
                  </a:lnTo>
                  <a:lnTo>
                    <a:pt x="82" y="0"/>
                  </a:lnTo>
                  <a:lnTo>
                    <a:pt x="80" y="0"/>
                  </a:lnTo>
                  <a:lnTo>
                    <a:pt x="78" y="0"/>
                  </a:lnTo>
                  <a:lnTo>
                    <a:pt x="77" y="0"/>
                  </a:lnTo>
                  <a:lnTo>
                    <a:pt x="75" y="0"/>
                  </a:lnTo>
                  <a:lnTo>
                    <a:pt x="73" y="0"/>
                  </a:lnTo>
                  <a:lnTo>
                    <a:pt x="72" y="0"/>
                  </a:lnTo>
                  <a:lnTo>
                    <a:pt x="70" y="0"/>
                  </a:lnTo>
                  <a:lnTo>
                    <a:pt x="68" y="1"/>
                  </a:lnTo>
                  <a:lnTo>
                    <a:pt x="66" y="1"/>
                  </a:lnTo>
                  <a:lnTo>
                    <a:pt x="65" y="1"/>
                  </a:lnTo>
                  <a:lnTo>
                    <a:pt x="65" y="3"/>
                  </a:lnTo>
                  <a:lnTo>
                    <a:pt x="63" y="3"/>
                  </a:lnTo>
                  <a:lnTo>
                    <a:pt x="61" y="3"/>
                  </a:lnTo>
                  <a:lnTo>
                    <a:pt x="55" y="5"/>
                  </a:lnTo>
                  <a:lnTo>
                    <a:pt x="53" y="7"/>
                  </a:lnTo>
                  <a:lnTo>
                    <a:pt x="51" y="7"/>
                  </a:lnTo>
                  <a:lnTo>
                    <a:pt x="49" y="7"/>
                  </a:lnTo>
                  <a:lnTo>
                    <a:pt x="48" y="8"/>
                  </a:lnTo>
                  <a:lnTo>
                    <a:pt x="46" y="8"/>
                  </a:lnTo>
                  <a:lnTo>
                    <a:pt x="44" y="8"/>
                  </a:lnTo>
                  <a:lnTo>
                    <a:pt x="44" y="10"/>
                  </a:lnTo>
                  <a:lnTo>
                    <a:pt x="43" y="10"/>
                  </a:lnTo>
                  <a:lnTo>
                    <a:pt x="41" y="10"/>
                  </a:lnTo>
                  <a:lnTo>
                    <a:pt x="41" y="12"/>
                  </a:lnTo>
                  <a:lnTo>
                    <a:pt x="37" y="13"/>
                  </a:lnTo>
                  <a:lnTo>
                    <a:pt x="37" y="15"/>
                  </a:lnTo>
                  <a:lnTo>
                    <a:pt x="36" y="15"/>
                  </a:lnTo>
                  <a:lnTo>
                    <a:pt x="34" y="17"/>
                  </a:lnTo>
                  <a:lnTo>
                    <a:pt x="32" y="17"/>
                  </a:lnTo>
                  <a:lnTo>
                    <a:pt x="32" y="18"/>
                  </a:lnTo>
                  <a:lnTo>
                    <a:pt x="31" y="18"/>
                  </a:lnTo>
                  <a:lnTo>
                    <a:pt x="29" y="20"/>
                  </a:lnTo>
                  <a:lnTo>
                    <a:pt x="27" y="20"/>
                  </a:lnTo>
                  <a:lnTo>
                    <a:pt x="27" y="22"/>
                  </a:lnTo>
                  <a:lnTo>
                    <a:pt x="26" y="22"/>
                  </a:lnTo>
                  <a:lnTo>
                    <a:pt x="26" y="24"/>
                  </a:lnTo>
                  <a:lnTo>
                    <a:pt x="24" y="24"/>
                  </a:lnTo>
                  <a:lnTo>
                    <a:pt x="24" y="25"/>
                  </a:lnTo>
                  <a:lnTo>
                    <a:pt x="22" y="27"/>
                  </a:lnTo>
                  <a:lnTo>
                    <a:pt x="20" y="27"/>
                  </a:lnTo>
                  <a:lnTo>
                    <a:pt x="19" y="29"/>
                  </a:lnTo>
                  <a:lnTo>
                    <a:pt x="19" y="30"/>
                  </a:lnTo>
                  <a:lnTo>
                    <a:pt x="17" y="32"/>
                  </a:lnTo>
                  <a:lnTo>
                    <a:pt x="15" y="32"/>
                  </a:lnTo>
                  <a:lnTo>
                    <a:pt x="15" y="34"/>
                  </a:lnTo>
                  <a:lnTo>
                    <a:pt x="15" y="36"/>
                  </a:lnTo>
                  <a:lnTo>
                    <a:pt x="14" y="36"/>
                  </a:lnTo>
                  <a:lnTo>
                    <a:pt x="14" y="39"/>
                  </a:lnTo>
                  <a:lnTo>
                    <a:pt x="12" y="39"/>
                  </a:lnTo>
                  <a:lnTo>
                    <a:pt x="12" y="41"/>
                  </a:lnTo>
                  <a:lnTo>
                    <a:pt x="10" y="42"/>
                  </a:lnTo>
                  <a:lnTo>
                    <a:pt x="9" y="46"/>
                  </a:lnTo>
                  <a:lnTo>
                    <a:pt x="7" y="51"/>
                  </a:lnTo>
                  <a:lnTo>
                    <a:pt x="5" y="51"/>
                  </a:lnTo>
                  <a:lnTo>
                    <a:pt x="5" y="53"/>
                  </a:lnTo>
                  <a:lnTo>
                    <a:pt x="5" y="54"/>
                  </a:lnTo>
                  <a:lnTo>
                    <a:pt x="5" y="56"/>
                  </a:lnTo>
                  <a:lnTo>
                    <a:pt x="3" y="58"/>
                  </a:lnTo>
                  <a:lnTo>
                    <a:pt x="3" y="59"/>
                  </a:lnTo>
                  <a:lnTo>
                    <a:pt x="3" y="63"/>
                  </a:lnTo>
                  <a:lnTo>
                    <a:pt x="2" y="63"/>
                  </a:lnTo>
                  <a:lnTo>
                    <a:pt x="2" y="65"/>
                  </a:lnTo>
                  <a:lnTo>
                    <a:pt x="0" y="66"/>
                  </a:lnTo>
                  <a:lnTo>
                    <a:pt x="0" y="68"/>
                  </a:lnTo>
                  <a:lnTo>
                    <a:pt x="0" y="70"/>
                  </a:lnTo>
                  <a:lnTo>
                    <a:pt x="0" y="71"/>
                  </a:lnTo>
                  <a:lnTo>
                    <a:pt x="0" y="75"/>
                  </a:lnTo>
                  <a:lnTo>
                    <a:pt x="0" y="76"/>
                  </a:lnTo>
                  <a:lnTo>
                    <a:pt x="0" y="80"/>
                  </a:lnTo>
                  <a:lnTo>
                    <a:pt x="0" y="82"/>
                  </a:lnTo>
                  <a:lnTo>
                    <a:pt x="0" y="83"/>
                  </a:lnTo>
                  <a:lnTo>
                    <a:pt x="0" y="85"/>
                  </a:lnTo>
                  <a:lnTo>
                    <a:pt x="0" y="87"/>
                  </a:lnTo>
                  <a:lnTo>
                    <a:pt x="0" y="88"/>
                  </a:lnTo>
                  <a:lnTo>
                    <a:pt x="0" y="90"/>
                  </a:lnTo>
                  <a:lnTo>
                    <a:pt x="0" y="92"/>
                  </a:lnTo>
                  <a:lnTo>
                    <a:pt x="2" y="93"/>
                  </a:lnTo>
                  <a:lnTo>
                    <a:pt x="2" y="95"/>
                  </a:lnTo>
                  <a:lnTo>
                    <a:pt x="2" y="97"/>
                  </a:lnTo>
                  <a:lnTo>
                    <a:pt x="3" y="99"/>
                  </a:lnTo>
                  <a:lnTo>
                    <a:pt x="3" y="100"/>
                  </a:lnTo>
                  <a:lnTo>
                    <a:pt x="3" y="102"/>
                  </a:lnTo>
                  <a:lnTo>
                    <a:pt x="3" y="104"/>
                  </a:lnTo>
                  <a:lnTo>
                    <a:pt x="5" y="104"/>
                  </a:lnTo>
                  <a:lnTo>
                    <a:pt x="5" y="105"/>
                  </a:lnTo>
                  <a:lnTo>
                    <a:pt x="7" y="111"/>
                  </a:lnTo>
                  <a:lnTo>
                    <a:pt x="9" y="114"/>
                  </a:lnTo>
                  <a:lnTo>
                    <a:pt x="10" y="116"/>
                  </a:lnTo>
                  <a:lnTo>
                    <a:pt x="10" y="117"/>
                  </a:lnTo>
                  <a:lnTo>
                    <a:pt x="12" y="117"/>
                  </a:lnTo>
                  <a:lnTo>
                    <a:pt x="12" y="119"/>
                  </a:lnTo>
                  <a:lnTo>
                    <a:pt x="12" y="121"/>
                  </a:lnTo>
                  <a:lnTo>
                    <a:pt x="14" y="122"/>
                  </a:lnTo>
                  <a:lnTo>
                    <a:pt x="15" y="124"/>
                  </a:lnTo>
                  <a:lnTo>
                    <a:pt x="15" y="126"/>
                  </a:lnTo>
                  <a:lnTo>
                    <a:pt x="15" y="128"/>
                  </a:lnTo>
                  <a:lnTo>
                    <a:pt x="17" y="128"/>
                  </a:lnTo>
                  <a:lnTo>
                    <a:pt x="19" y="128"/>
                  </a:lnTo>
                  <a:lnTo>
                    <a:pt x="19" y="129"/>
                  </a:lnTo>
                  <a:lnTo>
                    <a:pt x="19" y="131"/>
                  </a:lnTo>
                  <a:lnTo>
                    <a:pt x="20" y="131"/>
                  </a:lnTo>
                  <a:lnTo>
                    <a:pt x="22" y="133"/>
                  </a:lnTo>
                  <a:lnTo>
                    <a:pt x="24" y="133"/>
                  </a:lnTo>
                  <a:lnTo>
                    <a:pt x="24" y="134"/>
                  </a:lnTo>
                  <a:lnTo>
                    <a:pt x="26" y="134"/>
                  </a:lnTo>
                  <a:lnTo>
                    <a:pt x="26" y="136"/>
                  </a:lnTo>
                  <a:lnTo>
                    <a:pt x="27" y="138"/>
                  </a:lnTo>
                  <a:lnTo>
                    <a:pt x="29" y="138"/>
                  </a:lnTo>
                  <a:lnTo>
                    <a:pt x="29" y="140"/>
                  </a:lnTo>
                  <a:lnTo>
                    <a:pt x="31" y="140"/>
                  </a:lnTo>
                  <a:lnTo>
                    <a:pt x="32" y="140"/>
                  </a:lnTo>
                  <a:lnTo>
                    <a:pt x="32" y="141"/>
                  </a:lnTo>
                  <a:lnTo>
                    <a:pt x="34" y="143"/>
                  </a:lnTo>
                  <a:lnTo>
                    <a:pt x="36" y="143"/>
                  </a:lnTo>
                  <a:lnTo>
                    <a:pt x="37" y="145"/>
                  </a:lnTo>
                  <a:lnTo>
                    <a:pt x="41" y="146"/>
                  </a:lnTo>
                  <a:lnTo>
                    <a:pt x="44" y="150"/>
                  </a:lnTo>
                  <a:lnTo>
                    <a:pt x="49" y="150"/>
                  </a:lnTo>
                  <a:lnTo>
                    <a:pt x="51" y="150"/>
                  </a:lnTo>
                  <a:lnTo>
                    <a:pt x="55" y="151"/>
                  </a:lnTo>
                  <a:lnTo>
                    <a:pt x="58" y="151"/>
                  </a:lnTo>
                  <a:lnTo>
                    <a:pt x="60" y="153"/>
                  </a:lnTo>
                  <a:lnTo>
                    <a:pt x="61" y="153"/>
                  </a:lnTo>
                  <a:lnTo>
                    <a:pt x="61" y="155"/>
                  </a:lnTo>
                  <a:lnTo>
                    <a:pt x="63" y="155"/>
                  </a:lnTo>
                  <a:lnTo>
                    <a:pt x="65" y="155"/>
                  </a:lnTo>
                  <a:lnTo>
                    <a:pt x="66" y="155"/>
                  </a:lnTo>
                  <a:lnTo>
                    <a:pt x="68" y="155"/>
                  </a:lnTo>
                  <a:lnTo>
                    <a:pt x="70" y="155"/>
                  </a:lnTo>
                  <a:lnTo>
                    <a:pt x="72" y="155"/>
                  </a:lnTo>
                  <a:lnTo>
                    <a:pt x="73" y="155"/>
                  </a:lnTo>
                  <a:lnTo>
                    <a:pt x="75" y="155"/>
                  </a:lnTo>
                  <a:lnTo>
                    <a:pt x="77" y="157"/>
                  </a:lnTo>
                  <a:lnTo>
                    <a:pt x="78" y="155"/>
                  </a:lnTo>
                  <a:lnTo>
                    <a:pt x="78" y="157"/>
                  </a:lnTo>
                  <a:lnTo>
                    <a:pt x="80" y="155"/>
                  </a:lnTo>
                  <a:lnTo>
                    <a:pt x="82" y="155"/>
                  </a:lnTo>
                  <a:lnTo>
                    <a:pt x="84" y="155"/>
                  </a:lnTo>
                  <a:lnTo>
                    <a:pt x="87" y="155"/>
                  </a:lnTo>
                  <a:lnTo>
                    <a:pt x="89" y="155"/>
                  </a:lnTo>
                  <a:lnTo>
                    <a:pt x="90" y="155"/>
                  </a:lnTo>
                  <a:lnTo>
                    <a:pt x="92" y="155"/>
                  </a:lnTo>
                  <a:lnTo>
                    <a:pt x="94" y="155"/>
                  </a:lnTo>
                  <a:lnTo>
                    <a:pt x="95" y="155"/>
                  </a:lnTo>
                  <a:lnTo>
                    <a:pt x="97" y="153"/>
                  </a:lnTo>
                  <a:lnTo>
                    <a:pt x="99" y="153"/>
                  </a:lnTo>
                  <a:lnTo>
                    <a:pt x="101" y="153"/>
                  </a:lnTo>
                  <a:lnTo>
                    <a:pt x="102" y="151"/>
                  </a:lnTo>
                  <a:lnTo>
                    <a:pt x="104" y="151"/>
                  </a:lnTo>
                  <a:lnTo>
                    <a:pt x="107" y="150"/>
                  </a:lnTo>
                  <a:lnTo>
                    <a:pt x="109" y="150"/>
                  </a:lnTo>
                  <a:lnTo>
                    <a:pt x="111" y="150"/>
                  </a:lnTo>
                  <a:lnTo>
                    <a:pt x="113" y="150"/>
                  </a:lnTo>
                  <a:lnTo>
                    <a:pt x="114" y="148"/>
                  </a:lnTo>
                  <a:lnTo>
                    <a:pt x="116" y="146"/>
                  </a:lnTo>
                  <a:lnTo>
                    <a:pt x="118" y="146"/>
                  </a:lnTo>
                  <a:lnTo>
                    <a:pt x="119" y="145"/>
                  </a:lnTo>
                  <a:lnTo>
                    <a:pt x="121" y="145"/>
                  </a:lnTo>
                  <a:lnTo>
                    <a:pt x="123" y="145"/>
                  </a:lnTo>
                  <a:lnTo>
                    <a:pt x="123" y="143"/>
                  </a:lnTo>
                  <a:lnTo>
                    <a:pt x="124" y="143"/>
                  </a:lnTo>
                  <a:lnTo>
                    <a:pt x="126" y="141"/>
                  </a:lnTo>
                  <a:lnTo>
                    <a:pt x="128" y="140"/>
                  </a:lnTo>
                  <a:lnTo>
                    <a:pt x="130" y="140"/>
                  </a:lnTo>
                  <a:lnTo>
                    <a:pt x="130" y="138"/>
                  </a:lnTo>
                  <a:lnTo>
                    <a:pt x="131" y="138"/>
                  </a:lnTo>
                  <a:lnTo>
                    <a:pt x="133" y="136"/>
                  </a:lnTo>
                  <a:lnTo>
                    <a:pt x="135" y="134"/>
                  </a:lnTo>
                  <a:lnTo>
                    <a:pt x="136" y="133"/>
                  </a:lnTo>
                  <a:lnTo>
                    <a:pt x="138" y="131"/>
                  </a:lnTo>
                  <a:lnTo>
                    <a:pt x="140" y="129"/>
                  </a:lnTo>
                  <a:lnTo>
                    <a:pt x="141" y="128"/>
                  </a:lnTo>
                  <a:lnTo>
                    <a:pt x="143" y="128"/>
                  </a:lnTo>
                  <a:lnTo>
                    <a:pt x="143" y="126"/>
                  </a:lnTo>
                  <a:lnTo>
                    <a:pt x="145" y="122"/>
                  </a:lnTo>
                  <a:lnTo>
                    <a:pt x="147" y="122"/>
                  </a:lnTo>
                  <a:lnTo>
                    <a:pt x="148" y="121"/>
                  </a:lnTo>
                  <a:lnTo>
                    <a:pt x="148" y="119"/>
                  </a:lnTo>
                  <a:lnTo>
                    <a:pt x="150" y="117"/>
                  </a:lnTo>
                  <a:lnTo>
                    <a:pt x="152" y="114"/>
                  </a:lnTo>
                  <a:lnTo>
                    <a:pt x="153" y="114"/>
                  </a:lnTo>
                  <a:lnTo>
                    <a:pt x="153" y="109"/>
                  </a:lnTo>
                  <a:lnTo>
                    <a:pt x="157" y="105"/>
                  </a:lnTo>
                  <a:lnTo>
                    <a:pt x="157" y="104"/>
                  </a:lnTo>
                  <a:lnTo>
                    <a:pt x="157" y="102"/>
                  </a:lnTo>
                  <a:lnTo>
                    <a:pt x="157" y="100"/>
                  </a:lnTo>
                  <a:lnTo>
                    <a:pt x="159" y="99"/>
                  </a:lnTo>
                  <a:lnTo>
                    <a:pt x="159" y="97"/>
                  </a:lnTo>
                  <a:lnTo>
                    <a:pt x="160" y="95"/>
                  </a:lnTo>
                  <a:lnTo>
                    <a:pt x="160" y="93"/>
                  </a:lnTo>
                  <a:lnTo>
                    <a:pt x="160" y="92"/>
                  </a:lnTo>
                  <a:lnTo>
                    <a:pt x="162" y="90"/>
                  </a:lnTo>
                  <a:lnTo>
                    <a:pt x="162" y="88"/>
                  </a:lnTo>
                  <a:lnTo>
                    <a:pt x="162" y="87"/>
                  </a:lnTo>
                  <a:lnTo>
                    <a:pt x="162" y="85"/>
                  </a:lnTo>
                  <a:lnTo>
                    <a:pt x="162" y="83"/>
                  </a:lnTo>
                  <a:lnTo>
                    <a:pt x="162" y="82"/>
                  </a:lnTo>
                  <a:lnTo>
                    <a:pt x="162" y="80"/>
                  </a:lnTo>
                  <a:lnTo>
                    <a:pt x="162" y="76"/>
                  </a:lnTo>
                  <a:lnTo>
                    <a:pt x="162" y="75"/>
                  </a:lnTo>
                  <a:lnTo>
                    <a:pt x="162" y="71"/>
                  </a:lnTo>
                  <a:lnTo>
                    <a:pt x="162" y="70"/>
                  </a:lnTo>
                  <a:lnTo>
                    <a:pt x="162" y="68"/>
                  </a:lnTo>
                  <a:lnTo>
                    <a:pt x="162" y="65"/>
                  </a:lnTo>
                  <a:lnTo>
                    <a:pt x="162" y="63"/>
                  </a:lnTo>
                  <a:lnTo>
                    <a:pt x="162" y="61"/>
                  </a:lnTo>
                  <a:lnTo>
                    <a:pt x="160" y="59"/>
                  </a:lnTo>
                  <a:lnTo>
                    <a:pt x="160" y="58"/>
                  </a:lnTo>
                  <a:lnTo>
                    <a:pt x="160" y="56"/>
                  </a:lnTo>
                  <a:lnTo>
                    <a:pt x="160" y="54"/>
                  </a:lnTo>
                  <a:lnTo>
                    <a:pt x="159" y="53"/>
                  </a:lnTo>
                  <a:lnTo>
                    <a:pt x="159" y="51"/>
                  </a:lnTo>
                  <a:lnTo>
                    <a:pt x="157" y="51"/>
                  </a:lnTo>
                  <a:lnTo>
                    <a:pt x="157" y="44"/>
                  </a:lnTo>
                  <a:lnTo>
                    <a:pt x="155" y="44"/>
                  </a:lnTo>
                  <a:lnTo>
                    <a:pt x="155" y="42"/>
                  </a:lnTo>
                  <a:lnTo>
                    <a:pt x="153" y="42"/>
                  </a:lnTo>
                  <a:lnTo>
                    <a:pt x="153" y="41"/>
                  </a:lnTo>
                  <a:lnTo>
                    <a:pt x="153" y="39"/>
                  </a:lnTo>
                  <a:lnTo>
                    <a:pt x="152" y="36"/>
                  </a:lnTo>
                  <a:lnTo>
                    <a:pt x="150" y="34"/>
                  </a:lnTo>
                  <a:lnTo>
                    <a:pt x="148" y="34"/>
                  </a:lnTo>
                  <a:lnTo>
                    <a:pt x="148" y="32"/>
                  </a:lnTo>
                  <a:lnTo>
                    <a:pt x="148" y="30"/>
                  </a:lnTo>
                  <a:lnTo>
                    <a:pt x="147" y="29"/>
                  </a:lnTo>
                  <a:lnTo>
                    <a:pt x="145" y="29"/>
                  </a:lnTo>
                  <a:lnTo>
                    <a:pt x="143" y="27"/>
                  </a:lnTo>
                  <a:lnTo>
                    <a:pt x="143" y="25"/>
                  </a:lnTo>
                  <a:lnTo>
                    <a:pt x="143" y="24"/>
                  </a:lnTo>
                  <a:lnTo>
                    <a:pt x="141" y="24"/>
                  </a:lnTo>
                  <a:lnTo>
                    <a:pt x="141" y="22"/>
                  </a:lnTo>
                  <a:lnTo>
                    <a:pt x="140" y="22"/>
                  </a:lnTo>
                  <a:lnTo>
                    <a:pt x="138" y="20"/>
                  </a:lnTo>
                  <a:lnTo>
                    <a:pt x="136" y="20"/>
                  </a:lnTo>
                  <a:lnTo>
                    <a:pt x="136" y="18"/>
                  </a:lnTo>
                  <a:lnTo>
                    <a:pt x="135" y="17"/>
                  </a:lnTo>
                  <a:lnTo>
                    <a:pt x="133" y="17"/>
                  </a:lnTo>
                  <a:lnTo>
                    <a:pt x="131" y="17"/>
                  </a:lnTo>
                  <a:lnTo>
                    <a:pt x="131" y="15"/>
                  </a:lnTo>
                  <a:lnTo>
                    <a:pt x="130" y="15"/>
                  </a:lnTo>
                  <a:lnTo>
                    <a:pt x="130" y="13"/>
                  </a:lnTo>
                  <a:lnTo>
                    <a:pt x="128" y="12"/>
                  </a:lnTo>
                  <a:lnTo>
                    <a:pt x="126" y="10"/>
                  </a:lnTo>
                  <a:lnTo>
                    <a:pt x="124" y="10"/>
                  </a:lnTo>
                  <a:lnTo>
                    <a:pt x="123" y="8"/>
                  </a:lnTo>
                  <a:lnTo>
                    <a:pt x="121" y="8"/>
                  </a:lnTo>
                  <a:lnTo>
                    <a:pt x="116" y="7"/>
                  </a:lnTo>
                  <a:close/>
                </a:path>
              </a:pathLst>
            </a:custGeom>
            <a:solidFill>
              <a:srgbClr val="808080"/>
            </a:solidFill>
            <a:ln w="9525">
              <a:noFill/>
              <a:round/>
              <a:headEnd/>
              <a:tailEnd/>
            </a:ln>
          </p:spPr>
          <p:txBody>
            <a:bodyPr/>
            <a:lstStyle/>
            <a:p>
              <a:endParaRPr lang="en-US"/>
            </a:p>
          </p:txBody>
        </p:sp>
        <p:sp>
          <p:nvSpPr>
            <p:cNvPr id="771" name="Freeform 2942"/>
            <p:cNvSpPr>
              <a:spLocks/>
            </p:cNvSpPr>
            <p:nvPr/>
          </p:nvSpPr>
          <p:spPr bwMode="auto">
            <a:xfrm>
              <a:off x="2350" y="2898"/>
              <a:ext cx="166" cy="160"/>
            </a:xfrm>
            <a:custGeom>
              <a:avLst/>
              <a:gdLst>
                <a:gd name="T0" fmla="*/ 2 w 166"/>
                <a:gd name="T1" fmla="*/ 63 h 160"/>
                <a:gd name="T2" fmla="*/ 0 w 166"/>
                <a:gd name="T3" fmla="*/ 82 h 160"/>
                <a:gd name="T4" fmla="*/ 2 w 166"/>
                <a:gd name="T5" fmla="*/ 101 h 160"/>
                <a:gd name="T6" fmla="*/ 9 w 166"/>
                <a:gd name="T7" fmla="*/ 119 h 160"/>
                <a:gd name="T8" fmla="*/ 21 w 166"/>
                <a:gd name="T9" fmla="*/ 135 h 160"/>
                <a:gd name="T10" fmla="*/ 34 w 166"/>
                <a:gd name="T11" fmla="*/ 147 h 160"/>
                <a:gd name="T12" fmla="*/ 55 w 166"/>
                <a:gd name="T13" fmla="*/ 155 h 160"/>
                <a:gd name="T14" fmla="*/ 74 w 166"/>
                <a:gd name="T15" fmla="*/ 160 h 160"/>
                <a:gd name="T16" fmla="*/ 94 w 166"/>
                <a:gd name="T17" fmla="*/ 159 h 160"/>
                <a:gd name="T18" fmla="*/ 113 w 166"/>
                <a:gd name="T19" fmla="*/ 152 h 160"/>
                <a:gd name="T20" fmla="*/ 132 w 166"/>
                <a:gd name="T21" fmla="*/ 143 h 160"/>
                <a:gd name="T22" fmla="*/ 147 w 166"/>
                <a:gd name="T23" fmla="*/ 130 h 160"/>
                <a:gd name="T24" fmla="*/ 157 w 166"/>
                <a:gd name="T25" fmla="*/ 113 h 160"/>
                <a:gd name="T26" fmla="*/ 164 w 166"/>
                <a:gd name="T27" fmla="*/ 94 h 160"/>
                <a:gd name="T28" fmla="*/ 166 w 166"/>
                <a:gd name="T29" fmla="*/ 75 h 160"/>
                <a:gd name="T30" fmla="*/ 162 w 166"/>
                <a:gd name="T31" fmla="*/ 55 h 160"/>
                <a:gd name="T32" fmla="*/ 154 w 166"/>
                <a:gd name="T33" fmla="*/ 38 h 160"/>
                <a:gd name="T34" fmla="*/ 142 w 166"/>
                <a:gd name="T35" fmla="*/ 22 h 160"/>
                <a:gd name="T36" fmla="*/ 126 w 166"/>
                <a:gd name="T37" fmla="*/ 10 h 160"/>
                <a:gd name="T38" fmla="*/ 103 w 166"/>
                <a:gd name="T39" fmla="*/ 2 h 160"/>
                <a:gd name="T40" fmla="*/ 82 w 166"/>
                <a:gd name="T41" fmla="*/ 0 h 160"/>
                <a:gd name="T42" fmla="*/ 63 w 166"/>
                <a:gd name="T43" fmla="*/ 3 h 160"/>
                <a:gd name="T44" fmla="*/ 45 w 166"/>
                <a:gd name="T45" fmla="*/ 10 h 160"/>
                <a:gd name="T46" fmla="*/ 28 w 166"/>
                <a:gd name="T47" fmla="*/ 22 h 160"/>
                <a:gd name="T48" fmla="*/ 14 w 166"/>
                <a:gd name="T49" fmla="*/ 38 h 160"/>
                <a:gd name="T50" fmla="*/ 14 w 166"/>
                <a:gd name="T51" fmla="*/ 44 h 160"/>
                <a:gd name="T52" fmla="*/ 26 w 166"/>
                <a:gd name="T53" fmla="*/ 29 h 160"/>
                <a:gd name="T54" fmla="*/ 39 w 166"/>
                <a:gd name="T55" fmla="*/ 17 h 160"/>
                <a:gd name="T56" fmla="*/ 57 w 166"/>
                <a:gd name="T57" fmla="*/ 9 h 160"/>
                <a:gd name="T58" fmla="*/ 75 w 166"/>
                <a:gd name="T59" fmla="*/ 3 h 160"/>
                <a:gd name="T60" fmla="*/ 96 w 166"/>
                <a:gd name="T61" fmla="*/ 3 h 160"/>
                <a:gd name="T62" fmla="*/ 115 w 166"/>
                <a:gd name="T63" fmla="*/ 9 h 160"/>
                <a:gd name="T64" fmla="*/ 135 w 166"/>
                <a:gd name="T65" fmla="*/ 19 h 160"/>
                <a:gd name="T66" fmla="*/ 147 w 166"/>
                <a:gd name="T67" fmla="*/ 32 h 160"/>
                <a:gd name="T68" fmla="*/ 157 w 166"/>
                <a:gd name="T69" fmla="*/ 49 h 160"/>
                <a:gd name="T70" fmla="*/ 162 w 166"/>
                <a:gd name="T71" fmla="*/ 67 h 160"/>
                <a:gd name="T72" fmla="*/ 162 w 166"/>
                <a:gd name="T73" fmla="*/ 85 h 160"/>
                <a:gd name="T74" fmla="*/ 159 w 166"/>
                <a:gd name="T75" fmla="*/ 104 h 160"/>
                <a:gd name="T76" fmla="*/ 147 w 166"/>
                <a:gd name="T77" fmla="*/ 121 h 160"/>
                <a:gd name="T78" fmla="*/ 135 w 166"/>
                <a:gd name="T79" fmla="*/ 136 h 160"/>
                <a:gd name="T80" fmla="*/ 120 w 166"/>
                <a:gd name="T81" fmla="*/ 147 h 160"/>
                <a:gd name="T82" fmla="*/ 101 w 166"/>
                <a:gd name="T83" fmla="*/ 155 h 160"/>
                <a:gd name="T84" fmla="*/ 82 w 166"/>
                <a:gd name="T85" fmla="*/ 157 h 160"/>
                <a:gd name="T86" fmla="*/ 63 w 166"/>
                <a:gd name="T87" fmla="*/ 155 h 160"/>
                <a:gd name="T88" fmla="*/ 45 w 166"/>
                <a:gd name="T89" fmla="*/ 148 h 160"/>
                <a:gd name="T90" fmla="*/ 28 w 166"/>
                <a:gd name="T91" fmla="*/ 138 h 160"/>
                <a:gd name="T92" fmla="*/ 16 w 166"/>
                <a:gd name="T93" fmla="*/ 124 h 160"/>
                <a:gd name="T94" fmla="*/ 7 w 166"/>
                <a:gd name="T95" fmla="*/ 107 h 160"/>
                <a:gd name="T96" fmla="*/ 4 w 166"/>
                <a:gd name="T97" fmla="*/ 89 h 160"/>
                <a:gd name="T98" fmla="*/ 4 w 166"/>
                <a:gd name="T99" fmla="*/ 72 h 160"/>
                <a:gd name="T100" fmla="*/ 9 w 166"/>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
                <a:gd name="T154" fmla="*/ 0 h 160"/>
                <a:gd name="T155" fmla="*/ 166 w 166"/>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 h="160">
                  <a:moveTo>
                    <a:pt x="9" y="48"/>
                  </a:moveTo>
                  <a:lnTo>
                    <a:pt x="7" y="51"/>
                  </a:lnTo>
                  <a:lnTo>
                    <a:pt x="4" y="55"/>
                  </a:lnTo>
                  <a:lnTo>
                    <a:pt x="4" y="60"/>
                  </a:lnTo>
                  <a:lnTo>
                    <a:pt x="2" y="63"/>
                  </a:lnTo>
                  <a:lnTo>
                    <a:pt x="2" y="67"/>
                  </a:lnTo>
                  <a:lnTo>
                    <a:pt x="0" y="72"/>
                  </a:lnTo>
                  <a:lnTo>
                    <a:pt x="0" y="75"/>
                  </a:lnTo>
                  <a:lnTo>
                    <a:pt x="0" y="78"/>
                  </a:lnTo>
                  <a:lnTo>
                    <a:pt x="0" y="82"/>
                  </a:lnTo>
                  <a:lnTo>
                    <a:pt x="0" y="85"/>
                  </a:lnTo>
                  <a:lnTo>
                    <a:pt x="0" y="90"/>
                  </a:lnTo>
                  <a:lnTo>
                    <a:pt x="0" y="94"/>
                  </a:lnTo>
                  <a:lnTo>
                    <a:pt x="2" y="97"/>
                  </a:lnTo>
                  <a:lnTo>
                    <a:pt x="2" y="101"/>
                  </a:lnTo>
                  <a:lnTo>
                    <a:pt x="4" y="104"/>
                  </a:lnTo>
                  <a:lnTo>
                    <a:pt x="4" y="109"/>
                  </a:lnTo>
                  <a:lnTo>
                    <a:pt x="5" y="113"/>
                  </a:lnTo>
                  <a:lnTo>
                    <a:pt x="7" y="116"/>
                  </a:lnTo>
                  <a:lnTo>
                    <a:pt x="9" y="119"/>
                  </a:lnTo>
                  <a:lnTo>
                    <a:pt x="11" y="123"/>
                  </a:lnTo>
                  <a:lnTo>
                    <a:pt x="14" y="124"/>
                  </a:lnTo>
                  <a:lnTo>
                    <a:pt x="16" y="128"/>
                  </a:lnTo>
                  <a:lnTo>
                    <a:pt x="17" y="131"/>
                  </a:lnTo>
                  <a:lnTo>
                    <a:pt x="21" y="135"/>
                  </a:lnTo>
                  <a:lnTo>
                    <a:pt x="22" y="136"/>
                  </a:lnTo>
                  <a:lnTo>
                    <a:pt x="26" y="140"/>
                  </a:lnTo>
                  <a:lnTo>
                    <a:pt x="29" y="143"/>
                  </a:lnTo>
                  <a:lnTo>
                    <a:pt x="33" y="145"/>
                  </a:lnTo>
                  <a:lnTo>
                    <a:pt x="34" y="147"/>
                  </a:lnTo>
                  <a:lnTo>
                    <a:pt x="39" y="148"/>
                  </a:lnTo>
                  <a:lnTo>
                    <a:pt x="43" y="150"/>
                  </a:lnTo>
                  <a:lnTo>
                    <a:pt x="46" y="152"/>
                  </a:lnTo>
                  <a:lnTo>
                    <a:pt x="50" y="155"/>
                  </a:lnTo>
                  <a:lnTo>
                    <a:pt x="55" y="155"/>
                  </a:lnTo>
                  <a:lnTo>
                    <a:pt x="58" y="157"/>
                  </a:lnTo>
                  <a:lnTo>
                    <a:pt x="62" y="159"/>
                  </a:lnTo>
                  <a:lnTo>
                    <a:pt x="67" y="159"/>
                  </a:lnTo>
                  <a:lnTo>
                    <a:pt x="70" y="159"/>
                  </a:lnTo>
                  <a:lnTo>
                    <a:pt x="74" y="160"/>
                  </a:lnTo>
                  <a:lnTo>
                    <a:pt x="79" y="159"/>
                  </a:lnTo>
                  <a:lnTo>
                    <a:pt x="82" y="160"/>
                  </a:lnTo>
                  <a:lnTo>
                    <a:pt x="87" y="159"/>
                  </a:lnTo>
                  <a:lnTo>
                    <a:pt x="91" y="159"/>
                  </a:lnTo>
                  <a:lnTo>
                    <a:pt x="94" y="159"/>
                  </a:lnTo>
                  <a:lnTo>
                    <a:pt x="97" y="159"/>
                  </a:lnTo>
                  <a:lnTo>
                    <a:pt x="101" y="157"/>
                  </a:lnTo>
                  <a:lnTo>
                    <a:pt x="106" y="155"/>
                  </a:lnTo>
                  <a:lnTo>
                    <a:pt x="109" y="155"/>
                  </a:lnTo>
                  <a:lnTo>
                    <a:pt x="113" y="152"/>
                  </a:lnTo>
                  <a:lnTo>
                    <a:pt x="116" y="152"/>
                  </a:lnTo>
                  <a:lnTo>
                    <a:pt x="121" y="150"/>
                  </a:lnTo>
                  <a:lnTo>
                    <a:pt x="125" y="147"/>
                  </a:lnTo>
                  <a:lnTo>
                    <a:pt x="126" y="145"/>
                  </a:lnTo>
                  <a:lnTo>
                    <a:pt x="132" y="143"/>
                  </a:lnTo>
                  <a:lnTo>
                    <a:pt x="133" y="140"/>
                  </a:lnTo>
                  <a:lnTo>
                    <a:pt x="138" y="138"/>
                  </a:lnTo>
                  <a:lnTo>
                    <a:pt x="140" y="135"/>
                  </a:lnTo>
                  <a:lnTo>
                    <a:pt x="142" y="133"/>
                  </a:lnTo>
                  <a:lnTo>
                    <a:pt x="147" y="130"/>
                  </a:lnTo>
                  <a:lnTo>
                    <a:pt x="149" y="126"/>
                  </a:lnTo>
                  <a:lnTo>
                    <a:pt x="150" y="123"/>
                  </a:lnTo>
                  <a:lnTo>
                    <a:pt x="154" y="119"/>
                  </a:lnTo>
                  <a:lnTo>
                    <a:pt x="155" y="116"/>
                  </a:lnTo>
                  <a:lnTo>
                    <a:pt x="157" y="113"/>
                  </a:lnTo>
                  <a:lnTo>
                    <a:pt x="159" y="109"/>
                  </a:lnTo>
                  <a:lnTo>
                    <a:pt x="161" y="104"/>
                  </a:lnTo>
                  <a:lnTo>
                    <a:pt x="162" y="101"/>
                  </a:lnTo>
                  <a:lnTo>
                    <a:pt x="162" y="97"/>
                  </a:lnTo>
                  <a:lnTo>
                    <a:pt x="164" y="94"/>
                  </a:lnTo>
                  <a:lnTo>
                    <a:pt x="164" y="90"/>
                  </a:lnTo>
                  <a:lnTo>
                    <a:pt x="164" y="85"/>
                  </a:lnTo>
                  <a:lnTo>
                    <a:pt x="166" y="82"/>
                  </a:lnTo>
                  <a:lnTo>
                    <a:pt x="166" y="78"/>
                  </a:lnTo>
                  <a:lnTo>
                    <a:pt x="166" y="75"/>
                  </a:lnTo>
                  <a:lnTo>
                    <a:pt x="166" y="70"/>
                  </a:lnTo>
                  <a:lnTo>
                    <a:pt x="164" y="67"/>
                  </a:lnTo>
                  <a:lnTo>
                    <a:pt x="164" y="63"/>
                  </a:lnTo>
                  <a:lnTo>
                    <a:pt x="162" y="60"/>
                  </a:lnTo>
                  <a:lnTo>
                    <a:pt x="162" y="55"/>
                  </a:lnTo>
                  <a:lnTo>
                    <a:pt x="161" y="51"/>
                  </a:lnTo>
                  <a:lnTo>
                    <a:pt x="159" y="48"/>
                  </a:lnTo>
                  <a:lnTo>
                    <a:pt x="159" y="44"/>
                  </a:lnTo>
                  <a:lnTo>
                    <a:pt x="157" y="41"/>
                  </a:lnTo>
                  <a:lnTo>
                    <a:pt x="154" y="38"/>
                  </a:lnTo>
                  <a:lnTo>
                    <a:pt x="154" y="34"/>
                  </a:lnTo>
                  <a:lnTo>
                    <a:pt x="150" y="31"/>
                  </a:lnTo>
                  <a:lnTo>
                    <a:pt x="147" y="29"/>
                  </a:lnTo>
                  <a:lnTo>
                    <a:pt x="145" y="26"/>
                  </a:lnTo>
                  <a:lnTo>
                    <a:pt x="142" y="22"/>
                  </a:lnTo>
                  <a:lnTo>
                    <a:pt x="138" y="20"/>
                  </a:lnTo>
                  <a:lnTo>
                    <a:pt x="137" y="17"/>
                  </a:lnTo>
                  <a:lnTo>
                    <a:pt x="133" y="15"/>
                  </a:lnTo>
                  <a:lnTo>
                    <a:pt x="130" y="14"/>
                  </a:lnTo>
                  <a:lnTo>
                    <a:pt x="126" y="10"/>
                  </a:lnTo>
                  <a:lnTo>
                    <a:pt x="121" y="9"/>
                  </a:lnTo>
                  <a:lnTo>
                    <a:pt x="115" y="5"/>
                  </a:lnTo>
                  <a:lnTo>
                    <a:pt x="111" y="5"/>
                  </a:lnTo>
                  <a:lnTo>
                    <a:pt x="108" y="3"/>
                  </a:lnTo>
                  <a:lnTo>
                    <a:pt x="103" y="2"/>
                  </a:lnTo>
                  <a:lnTo>
                    <a:pt x="99" y="2"/>
                  </a:lnTo>
                  <a:lnTo>
                    <a:pt x="96" y="2"/>
                  </a:lnTo>
                  <a:lnTo>
                    <a:pt x="92" y="2"/>
                  </a:lnTo>
                  <a:lnTo>
                    <a:pt x="87" y="2"/>
                  </a:lnTo>
                  <a:lnTo>
                    <a:pt x="82" y="0"/>
                  </a:lnTo>
                  <a:lnTo>
                    <a:pt x="79" y="2"/>
                  </a:lnTo>
                  <a:lnTo>
                    <a:pt x="75" y="2"/>
                  </a:lnTo>
                  <a:lnTo>
                    <a:pt x="72" y="2"/>
                  </a:lnTo>
                  <a:lnTo>
                    <a:pt x="67" y="3"/>
                  </a:lnTo>
                  <a:lnTo>
                    <a:pt x="63" y="3"/>
                  </a:lnTo>
                  <a:lnTo>
                    <a:pt x="60" y="5"/>
                  </a:lnTo>
                  <a:lnTo>
                    <a:pt x="55" y="5"/>
                  </a:lnTo>
                  <a:lnTo>
                    <a:pt x="51" y="7"/>
                  </a:lnTo>
                  <a:lnTo>
                    <a:pt x="48" y="9"/>
                  </a:lnTo>
                  <a:lnTo>
                    <a:pt x="45" y="10"/>
                  </a:lnTo>
                  <a:lnTo>
                    <a:pt x="41" y="14"/>
                  </a:lnTo>
                  <a:lnTo>
                    <a:pt x="38" y="15"/>
                  </a:lnTo>
                  <a:lnTo>
                    <a:pt x="34" y="17"/>
                  </a:lnTo>
                  <a:lnTo>
                    <a:pt x="31" y="19"/>
                  </a:lnTo>
                  <a:lnTo>
                    <a:pt x="28" y="22"/>
                  </a:lnTo>
                  <a:lnTo>
                    <a:pt x="26" y="26"/>
                  </a:lnTo>
                  <a:lnTo>
                    <a:pt x="22" y="27"/>
                  </a:lnTo>
                  <a:lnTo>
                    <a:pt x="21" y="31"/>
                  </a:lnTo>
                  <a:lnTo>
                    <a:pt x="17" y="34"/>
                  </a:lnTo>
                  <a:lnTo>
                    <a:pt x="14" y="38"/>
                  </a:lnTo>
                  <a:lnTo>
                    <a:pt x="12" y="41"/>
                  </a:lnTo>
                  <a:lnTo>
                    <a:pt x="9" y="44"/>
                  </a:lnTo>
                  <a:lnTo>
                    <a:pt x="9" y="48"/>
                  </a:lnTo>
                  <a:lnTo>
                    <a:pt x="11" y="49"/>
                  </a:lnTo>
                  <a:lnTo>
                    <a:pt x="14" y="44"/>
                  </a:lnTo>
                  <a:lnTo>
                    <a:pt x="14" y="41"/>
                  </a:lnTo>
                  <a:lnTo>
                    <a:pt x="17" y="39"/>
                  </a:lnTo>
                  <a:lnTo>
                    <a:pt x="21" y="34"/>
                  </a:lnTo>
                  <a:lnTo>
                    <a:pt x="22" y="32"/>
                  </a:lnTo>
                  <a:lnTo>
                    <a:pt x="26" y="29"/>
                  </a:lnTo>
                  <a:lnTo>
                    <a:pt x="28" y="27"/>
                  </a:lnTo>
                  <a:lnTo>
                    <a:pt x="29" y="24"/>
                  </a:lnTo>
                  <a:lnTo>
                    <a:pt x="33" y="20"/>
                  </a:lnTo>
                  <a:lnTo>
                    <a:pt x="36" y="19"/>
                  </a:lnTo>
                  <a:lnTo>
                    <a:pt x="39" y="17"/>
                  </a:lnTo>
                  <a:lnTo>
                    <a:pt x="43" y="15"/>
                  </a:lnTo>
                  <a:lnTo>
                    <a:pt x="46" y="14"/>
                  </a:lnTo>
                  <a:lnTo>
                    <a:pt x="50" y="10"/>
                  </a:lnTo>
                  <a:lnTo>
                    <a:pt x="53" y="10"/>
                  </a:lnTo>
                  <a:lnTo>
                    <a:pt x="57" y="9"/>
                  </a:lnTo>
                  <a:lnTo>
                    <a:pt x="62" y="7"/>
                  </a:lnTo>
                  <a:lnTo>
                    <a:pt x="65" y="7"/>
                  </a:lnTo>
                  <a:lnTo>
                    <a:pt x="67" y="5"/>
                  </a:lnTo>
                  <a:lnTo>
                    <a:pt x="72" y="5"/>
                  </a:lnTo>
                  <a:lnTo>
                    <a:pt x="75" y="3"/>
                  </a:lnTo>
                  <a:lnTo>
                    <a:pt x="80" y="3"/>
                  </a:lnTo>
                  <a:lnTo>
                    <a:pt x="84" y="3"/>
                  </a:lnTo>
                  <a:lnTo>
                    <a:pt x="87" y="3"/>
                  </a:lnTo>
                  <a:lnTo>
                    <a:pt x="92" y="3"/>
                  </a:lnTo>
                  <a:lnTo>
                    <a:pt x="96" y="3"/>
                  </a:lnTo>
                  <a:lnTo>
                    <a:pt x="99" y="5"/>
                  </a:lnTo>
                  <a:lnTo>
                    <a:pt x="103" y="5"/>
                  </a:lnTo>
                  <a:lnTo>
                    <a:pt x="108" y="5"/>
                  </a:lnTo>
                  <a:lnTo>
                    <a:pt x="111" y="7"/>
                  </a:lnTo>
                  <a:lnTo>
                    <a:pt x="115" y="9"/>
                  </a:lnTo>
                  <a:lnTo>
                    <a:pt x="121" y="12"/>
                  </a:lnTo>
                  <a:lnTo>
                    <a:pt x="125" y="14"/>
                  </a:lnTo>
                  <a:lnTo>
                    <a:pt x="128" y="15"/>
                  </a:lnTo>
                  <a:lnTo>
                    <a:pt x="132" y="17"/>
                  </a:lnTo>
                  <a:lnTo>
                    <a:pt x="135" y="19"/>
                  </a:lnTo>
                  <a:lnTo>
                    <a:pt x="138" y="22"/>
                  </a:lnTo>
                  <a:lnTo>
                    <a:pt x="140" y="26"/>
                  </a:lnTo>
                  <a:lnTo>
                    <a:pt x="142" y="27"/>
                  </a:lnTo>
                  <a:lnTo>
                    <a:pt x="145" y="31"/>
                  </a:lnTo>
                  <a:lnTo>
                    <a:pt x="147" y="32"/>
                  </a:lnTo>
                  <a:lnTo>
                    <a:pt x="149" y="38"/>
                  </a:lnTo>
                  <a:lnTo>
                    <a:pt x="152" y="39"/>
                  </a:lnTo>
                  <a:lnTo>
                    <a:pt x="154" y="43"/>
                  </a:lnTo>
                  <a:lnTo>
                    <a:pt x="155" y="46"/>
                  </a:lnTo>
                  <a:lnTo>
                    <a:pt x="157" y="49"/>
                  </a:lnTo>
                  <a:lnTo>
                    <a:pt x="159" y="53"/>
                  </a:lnTo>
                  <a:lnTo>
                    <a:pt x="159" y="56"/>
                  </a:lnTo>
                  <a:lnTo>
                    <a:pt x="161" y="60"/>
                  </a:lnTo>
                  <a:lnTo>
                    <a:pt x="161" y="63"/>
                  </a:lnTo>
                  <a:lnTo>
                    <a:pt x="162" y="67"/>
                  </a:lnTo>
                  <a:lnTo>
                    <a:pt x="162" y="72"/>
                  </a:lnTo>
                  <a:lnTo>
                    <a:pt x="162" y="75"/>
                  </a:lnTo>
                  <a:lnTo>
                    <a:pt x="162" y="78"/>
                  </a:lnTo>
                  <a:lnTo>
                    <a:pt x="162" y="82"/>
                  </a:lnTo>
                  <a:lnTo>
                    <a:pt x="162" y="85"/>
                  </a:lnTo>
                  <a:lnTo>
                    <a:pt x="162" y="89"/>
                  </a:lnTo>
                  <a:lnTo>
                    <a:pt x="161" y="92"/>
                  </a:lnTo>
                  <a:lnTo>
                    <a:pt x="161" y="97"/>
                  </a:lnTo>
                  <a:lnTo>
                    <a:pt x="159" y="101"/>
                  </a:lnTo>
                  <a:lnTo>
                    <a:pt x="159" y="104"/>
                  </a:lnTo>
                  <a:lnTo>
                    <a:pt x="157" y="107"/>
                  </a:lnTo>
                  <a:lnTo>
                    <a:pt x="154" y="111"/>
                  </a:lnTo>
                  <a:lnTo>
                    <a:pt x="154" y="114"/>
                  </a:lnTo>
                  <a:lnTo>
                    <a:pt x="150" y="119"/>
                  </a:lnTo>
                  <a:lnTo>
                    <a:pt x="147" y="121"/>
                  </a:lnTo>
                  <a:lnTo>
                    <a:pt x="147" y="124"/>
                  </a:lnTo>
                  <a:lnTo>
                    <a:pt x="143" y="128"/>
                  </a:lnTo>
                  <a:lnTo>
                    <a:pt x="142" y="131"/>
                  </a:lnTo>
                  <a:lnTo>
                    <a:pt x="138" y="133"/>
                  </a:lnTo>
                  <a:lnTo>
                    <a:pt x="135" y="136"/>
                  </a:lnTo>
                  <a:lnTo>
                    <a:pt x="133" y="138"/>
                  </a:lnTo>
                  <a:lnTo>
                    <a:pt x="128" y="140"/>
                  </a:lnTo>
                  <a:lnTo>
                    <a:pt x="126" y="143"/>
                  </a:lnTo>
                  <a:lnTo>
                    <a:pt x="121" y="145"/>
                  </a:lnTo>
                  <a:lnTo>
                    <a:pt x="120" y="147"/>
                  </a:lnTo>
                  <a:lnTo>
                    <a:pt x="116" y="148"/>
                  </a:lnTo>
                  <a:lnTo>
                    <a:pt x="113" y="150"/>
                  </a:lnTo>
                  <a:lnTo>
                    <a:pt x="108" y="152"/>
                  </a:lnTo>
                  <a:lnTo>
                    <a:pt x="106" y="152"/>
                  </a:lnTo>
                  <a:lnTo>
                    <a:pt x="101" y="155"/>
                  </a:lnTo>
                  <a:lnTo>
                    <a:pt x="97" y="155"/>
                  </a:lnTo>
                  <a:lnTo>
                    <a:pt x="94" y="155"/>
                  </a:lnTo>
                  <a:lnTo>
                    <a:pt x="91" y="157"/>
                  </a:lnTo>
                  <a:lnTo>
                    <a:pt x="87" y="157"/>
                  </a:lnTo>
                  <a:lnTo>
                    <a:pt x="82" y="157"/>
                  </a:lnTo>
                  <a:lnTo>
                    <a:pt x="79" y="157"/>
                  </a:lnTo>
                  <a:lnTo>
                    <a:pt x="75" y="157"/>
                  </a:lnTo>
                  <a:lnTo>
                    <a:pt x="72" y="157"/>
                  </a:lnTo>
                  <a:lnTo>
                    <a:pt x="67" y="157"/>
                  </a:lnTo>
                  <a:lnTo>
                    <a:pt x="63" y="155"/>
                  </a:lnTo>
                  <a:lnTo>
                    <a:pt x="60" y="155"/>
                  </a:lnTo>
                  <a:lnTo>
                    <a:pt x="55" y="152"/>
                  </a:lnTo>
                  <a:lnTo>
                    <a:pt x="51" y="152"/>
                  </a:lnTo>
                  <a:lnTo>
                    <a:pt x="48" y="150"/>
                  </a:lnTo>
                  <a:lnTo>
                    <a:pt x="45" y="148"/>
                  </a:lnTo>
                  <a:lnTo>
                    <a:pt x="41" y="147"/>
                  </a:lnTo>
                  <a:lnTo>
                    <a:pt x="38" y="145"/>
                  </a:lnTo>
                  <a:lnTo>
                    <a:pt x="34" y="143"/>
                  </a:lnTo>
                  <a:lnTo>
                    <a:pt x="31" y="140"/>
                  </a:lnTo>
                  <a:lnTo>
                    <a:pt x="28" y="138"/>
                  </a:lnTo>
                  <a:lnTo>
                    <a:pt x="26" y="135"/>
                  </a:lnTo>
                  <a:lnTo>
                    <a:pt x="22" y="133"/>
                  </a:lnTo>
                  <a:lnTo>
                    <a:pt x="21" y="130"/>
                  </a:lnTo>
                  <a:lnTo>
                    <a:pt x="17" y="126"/>
                  </a:lnTo>
                  <a:lnTo>
                    <a:pt x="16" y="124"/>
                  </a:lnTo>
                  <a:lnTo>
                    <a:pt x="14" y="121"/>
                  </a:lnTo>
                  <a:lnTo>
                    <a:pt x="12" y="118"/>
                  </a:lnTo>
                  <a:lnTo>
                    <a:pt x="9" y="114"/>
                  </a:lnTo>
                  <a:lnTo>
                    <a:pt x="9" y="111"/>
                  </a:lnTo>
                  <a:lnTo>
                    <a:pt x="7" y="107"/>
                  </a:lnTo>
                  <a:lnTo>
                    <a:pt x="5" y="104"/>
                  </a:lnTo>
                  <a:lnTo>
                    <a:pt x="4" y="101"/>
                  </a:lnTo>
                  <a:lnTo>
                    <a:pt x="4" y="97"/>
                  </a:lnTo>
                  <a:lnTo>
                    <a:pt x="4" y="94"/>
                  </a:lnTo>
                  <a:lnTo>
                    <a:pt x="4" y="89"/>
                  </a:lnTo>
                  <a:lnTo>
                    <a:pt x="4" y="87"/>
                  </a:lnTo>
                  <a:lnTo>
                    <a:pt x="4" y="82"/>
                  </a:lnTo>
                  <a:lnTo>
                    <a:pt x="4" y="78"/>
                  </a:lnTo>
                  <a:lnTo>
                    <a:pt x="4" y="75"/>
                  </a:lnTo>
                  <a:lnTo>
                    <a:pt x="4" y="72"/>
                  </a:lnTo>
                  <a:lnTo>
                    <a:pt x="4" y="67"/>
                  </a:lnTo>
                  <a:lnTo>
                    <a:pt x="5" y="63"/>
                  </a:lnTo>
                  <a:lnTo>
                    <a:pt x="7" y="60"/>
                  </a:lnTo>
                  <a:lnTo>
                    <a:pt x="9" y="56"/>
                  </a:lnTo>
                  <a:lnTo>
                    <a:pt x="9" y="53"/>
                  </a:lnTo>
                  <a:lnTo>
                    <a:pt x="11" y="49"/>
                  </a:lnTo>
                  <a:lnTo>
                    <a:pt x="9" y="48"/>
                  </a:lnTo>
                  <a:close/>
                </a:path>
              </a:pathLst>
            </a:custGeom>
            <a:solidFill>
              <a:srgbClr val="808080"/>
            </a:solidFill>
            <a:ln w="9525">
              <a:noFill/>
              <a:round/>
              <a:headEnd/>
              <a:tailEnd/>
            </a:ln>
          </p:spPr>
          <p:txBody>
            <a:bodyPr/>
            <a:lstStyle/>
            <a:p>
              <a:endParaRPr lang="en-US"/>
            </a:p>
          </p:txBody>
        </p:sp>
        <p:sp>
          <p:nvSpPr>
            <p:cNvPr id="772" name="Freeform 2943"/>
            <p:cNvSpPr>
              <a:spLocks/>
            </p:cNvSpPr>
            <p:nvPr/>
          </p:nvSpPr>
          <p:spPr bwMode="auto">
            <a:xfrm>
              <a:off x="2420" y="2956"/>
              <a:ext cx="120" cy="43"/>
            </a:xfrm>
            <a:custGeom>
              <a:avLst/>
              <a:gdLst>
                <a:gd name="T0" fmla="*/ 2 w 120"/>
                <a:gd name="T1" fmla="*/ 27 h 43"/>
                <a:gd name="T2" fmla="*/ 0 w 120"/>
                <a:gd name="T3" fmla="*/ 43 h 43"/>
                <a:gd name="T4" fmla="*/ 120 w 120"/>
                <a:gd name="T5" fmla="*/ 36 h 43"/>
                <a:gd name="T6" fmla="*/ 87 w 120"/>
                <a:gd name="T7" fmla="*/ 0 h 43"/>
                <a:gd name="T8" fmla="*/ 2 w 120"/>
                <a:gd name="T9" fmla="*/ 27 h 43"/>
                <a:gd name="T10" fmla="*/ 0 60000 65536"/>
                <a:gd name="T11" fmla="*/ 0 60000 65536"/>
                <a:gd name="T12" fmla="*/ 0 60000 65536"/>
                <a:gd name="T13" fmla="*/ 0 60000 65536"/>
                <a:gd name="T14" fmla="*/ 0 60000 65536"/>
                <a:gd name="T15" fmla="*/ 0 w 120"/>
                <a:gd name="T16" fmla="*/ 0 h 43"/>
                <a:gd name="T17" fmla="*/ 120 w 120"/>
                <a:gd name="T18" fmla="*/ 43 h 43"/>
              </a:gdLst>
              <a:ahLst/>
              <a:cxnLst>
                <a:cxn ang="T10">
                  <a:pos x="T0" y="T1"/>
                </a:cxn>
                <a:cxn ang="T11">
                  <a:pos x="T2" y="T3"/>
                </a:cxn>
                <a:cxn ang="T12">
                  <a:pos x="T4" y="T5"/>
                </a:cxn>
                <a:cxn ang="T13">
                  <a:pos x="T6" y="T7"/>
                </a:cxn>
                <a:cxn ang="T14">
                  <a:pos x="T8" y="T9"/>
                </a:cxn>
              </a:cxnLst>
              <a:rect l="T15" t="T16" r="T17" b="T18"/>
              <a:pathLst>
                <a:path w="120" h="43">
                  <a:moveTo>
                    <a:pt x="2" y="27"/>
                  </a:moveTo>
                  <a:lnTo>
                    <a:pt x="0" y="43"/>
                  </a:lnTo>
                  <a:lnTo>
                    <a:pt x="120" y="36"/>
                  </a:lnTo>
                  <a:lnTo>
                    <a:pt x="87" y="0"/>
                  </a:lnTo>
                  <a:lnTo>
                    <a:pt x="2" y="27"/>
                  </a:lnTo>
                  <a:close/>
                </a:path>
              </a:pathLst>
            </a:custGeom>
            <a:solidFill>
              <a:srgbClr val="808080"/>
            </a:solidFill>
            <a:ln w="9525">
              <a:noFill/>
              <a:round/>
              <a:headEnd/>
              <a:tailEnd/>
            </a:ln>
          </p:spPr>
          <p:txBody>
            <a:bodyPr/>
            <a:lstStyle/>
            <a:p>
              <a:endParaRPr lang="en-US"/>
            </a:p>
          </p:txBody>
        </p:sp>
        <p:sp>
          <p:nvSpPr>
            <p:cNvPr id="773" name="Freeform 2944"/>
            <p:cNvSpPr>
              <a:spLocks/>
            </p:cNvSpPr>
            <p:nvPr/>
          </p:nvSpPr>
          <p:spPr bwMode="auto">
            <a:xfrm>
              <a:off x="2332" y="3026"/>
              <a:ext cx="119" cy="68"/>
            </a:xfrm>
            <a:custGeom>
              <a:avLst/>
              <a:gdLst>
                <a:gd name="T0" fmla="*/ 73 w 119"/>
                <a:gd name="T1" fmla="*/ 0 h 68"/>
                <a:gd name="T2" fmla="*/ 66 w 119"/>
                <a:gd name="T3" fmla="*/ 0 h 68"/>
                <a:gd name="T4" fmla="*/ 61 w 119"/>
                <a:gd name="T5" fmla="*/ 0 h 68"/>
                <a:gd name="T6" fmla="*/ 56 w 119"/>
                <a:gd name="T7" fmla="*/ 0 h 68"/>
                <a:gd name="T8" fmla="*/ 47 w 119"/>
                <a:gd name="T9" fmla="*/ 0 h 68"/>
                <a:gd name="T10" fmla="*/ 37 w 119"/>
                <a:gd name="T11" fmla="*/ 3 h 68"/>
                <a:gd name="T12" fmla="*/ 30 w 119"/>
                <a:gd name="T13" fmla="*/ 3 h 68"/>
                <a:gd name="T14" fmla="*/ 27 w 119"/>
                <a:gd name="T15" fmla="*/ 7 h 68"/>
                <a:gd name="T16" fmla="*/ 23 w 119"/>
                <a:gd name="T17" fmla="*/ 8 h 68"/>
                <a:gd name="T18" fmla="*/ 18 w 119"/>
                <a:gd name="T19" fmla="*/ 10 h 68"/>
                <a:gd name="T20" fmla="*/ 13 w 119"/>
                <a:gd name="T21" fmla="*/ 14 h 68"/>
                <a:gd name="T22" fmla="*/ 6 w 119"/>
                <a:gd name="T23" fmla="*/ 20 h 68"/>
                <a:gd name="T24" fmla="*/ 3 w 119"/>
                <a:gd name="T25" fmla="*/ 27 h 68"/>
                <a:gd name="T26" fmla="*/ 1 w 119"/>
                <a:gd name="T27" fmla="*/ 32 h 68"/>
                <a:gd name="T28" fmla="*/ 0 w 119"/>
                <a:gd name="T29" fmla="*/ 36 h 68"/>
                <a:gd name="T30" fmla="*/ 1 w 119"/>
                <a:gd name="T31" fmla="*/ 41 h 68"/>
                <a:gd name="T32" fmla="*/ 3 w 119"/>
                <a:gd name="T33" fmla="*/ 48 h 68"/>
                <a:gd name="T34" fmla="*/ 8 w 119"/>
                <a:gd name="T35" fmla="*/ 53 h 68"/>
                <a:gd name="T36" fmla="*/ 13 w 119"/>
                <a:gd name="T37" fmla="*/ 54 h 68"/>
                <a:gd name="T38" fmla="*/ 17 w 119"/>
                <a:gd name="T39" fmla="*/ 58 h 68"/>
                <a:gd name="T40" fmla="*/ 20 w 119"/>
                <a:gd name="T41" fmla="*/ 60 h 68"/>
                <a:gd name="T42" fmla="*/ 23 w 119"/>
                <a:gd name="T43" fmla="*/ 61 h 68"/>
                <a:gd name="T44" fmla="*/ 32 w 119"/>
                <a:gd name="T45" fmla="*/ 65 h 68"/>
                <a:gd name="T46" fmla="*/ 46 w 119"/>
                <a:gd name="T47" fmla="*/ 66 h 68"/>
                <a:gd name="T48" fmla="*/ 51 w 119"/>
                <a:gd name="T49" fmla="*/ 68 h 68"/>
                <a:gd name="T50" fmla="*/ 56 w 119"/>
                <a:gd name="T51" fmla="*/ 68 h 68"/>
                <a:gd name="T52" fmla="*/ 61 w 119"/>
                <a:gd name="T53" fmla="*/ 68 h 68"/>
                <a:gd name="T54" fmla="*/ 66 w 119"/>
                <a:gd name="T55" fmla="*/ 66 h 68"/>
                <a:gd name="T56" fmla="*/ 73 w 119"/>
                <a:gd name="T57" fmla="*/ 66 h 68"/>
                <a:gd name="T58" fmla="*/ 80 w 119"/>
                <a:gd name="T59" fmla="*/ 65 h 68"/>
                <a:gd name="T60" fmla="*/ 86 w 119"/>
                <a:gd name="T61" fmla="*/ 63 h 68"/>
                <a:gd name="T62" fmla="*/ 93 w 119"/>
                <a:gd name="T63" fmla="*/ 61 h 68"/>
                <a:gd name="T64" fmla="*/ 98 w 119"/>
                <a:gd name="T65" fmla="*/ 60 h 68"/>
                <a:gd name="T66" fmla="*/ 102 w 119"/>
                <a:gd name="T67" fmla="*/ 56 h 68"/>
                <a:gd name="T68" fmla="*/ 109 w 119"/>
                <a:gd name="T69" fmla="*/ 51 h 68"/>
                <a:gd name="T70" fmla="*/ 114 w 119"/>
                <a:gd name="T71" fmla="*/ 43 h 68"/>
                <a:gd name="T72" fmla="*/ 119 w 119"/>
                <a:gd name="T73" fmla="*/ 37 h 68"/>
                <a:gd name="T74" fmla="*/ 117 w 119"/>
                <a:gd name="T75" fmla="*/ 36 h 68"/>
                <a:gd name="T76" fmla="*/ 119 w 119"/>
                <a:gd name="T77" fmla="*/ 34 h 68"/>
                <a:gd name="T78" fmla="*/ 119 w 119"/>
                <a:gd name="T79" fmla="*/ 29 h 68"/>
                <a:gd name="T80" fmla="*/ 115 w 119"/>
                <a:gd name="T81" fmla="*/ 24 h 68"/>
                <a:gd name="T82" fmla="*/ 115 w 119"/>
                <a:gd name="T83" fmla="*/ 22 h 68"/>
                <a:gd name="T84" fmla="*/ 112 w 119"/>
                <a:gd name="T85" fmla="*/ 19 h 68"/>
                <a:gd name="T86" fmla="*/ 109 w 119"/>
                <a:gd name="T87" fmla="*/ 14 h 68"/>
                <a:gd name="T88" fmla="*/ 105 w 119"/>
                <a:gd name="T89" fmla="*/ 12 h 68"/>
                <a:gd name="T90" fmla="*/ 102 w 119"/>
                <a:gd name="T91" fmla="*/ 10 h 68"/>
                <a:gd name="T92" fmla="*/ 98 w 119"/>
                <a:gd name="T93" fmla="*/ 7 h 68"/>
                <a:gd name="T94" fmla="*/ 93 w 119"/>
                <a:gd name="T95" fmla="*/ 3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9"/>
                <a:gd name="T145" fmla="*/ 0 h 68"/>
                <a:gd name="T146" fmla="*/ 119 w 119"/>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9" h="68">
                  <a:moveTo>
                    <a:pt x="85" y="3"/>
                  </a:moveTo>
                  <a:lnTo>
                    <a:pt x="76" y="0"/>
                  </a:lnTo>
                  <a:lnTo>
                    <a:pt x="73" y="0"/>
                  </a:lnTo>
                  <a:lnTo>
                    <a:pt x="69" y="0"/>
                  </a:lnTo>
                  <a:lnTo>
                    <a:pt x="68" y="0"/>
                  </a:lnTo>
                  <a:lnTo>
                    <a:pt x="66" y="0"/>
                  </a:lnTo>
                  <a:lnTo>
                    <a:pt x="64" y="0"/>
                  </a:lnTo>
                  <a:lnTo>
                    <a:pt x="63" y="0"/>
                  </a:lnTo>
                  <a:lnTo>
                    <a:pt x="61" y="0"/>
                  </a:lnTo>
                  <a:lnTo>
                    <a:pt x="59" y="0"/>
                  </a:lnTo>
                  <a:lnTo>
                    <a:pt x="57" y="0"/>
                  </a:lnTo>
                  <a:lnTo>
                    <a:pt x="56" y="0"/>
                  </a:lnTo>
                  <a:lnTo>
                    <a:pt x="54" y="0"/>
                  </a:lnTo>
                  <a:lnTo>
                    <a:pt x="52" y="0"/>
                  </a:lnTo>
                  <a:lnTo>
                    <a:pt x="47" y="0"/>
                  </a:lnTo>
                  <a:lnTo>
                    <a:pt x="44" y="2"/>
                  </a:lnTo>
                  <a:lnTo>
                    <a:pt x="39" y="3"/>
                  </a:lnTo>
                  <a:lnTo>
                    <a:pt x="37" y="3"/>
                  </a:lnTo>
                  <a:lnTo>
                    <a:pt x="35" y="3"/>
                  </a:lnTo>
                  <a:lnTo>
                    <a:pt x="32" y="3"/>
                  </a:lnTo>
                  <a:lnTo>
                    <a:pt x="30" y="3"/>
                  </a:lnTo>
                  <a:lnTo>
                    <a:pt x="30" y="5"/>
                  </a:lnTo>
                  <a:lnTo>
                    <a:pt x="27" y="5"/>
                  </a:lnTo>
                  <a:lnTo>
                    <a:pt x="27" y="7"/>
                  </a:lnTo>
                  <a:lnTo>
                    <a:pt x="25" y="7"/>
                  </a:lnTo>
                  <a:lnTo>
                    <a:pt x="23" y="7"/>
                  </a:lnTo>
                  <a:lnTo>
                    <a:pt x="23" y="8"/>
                  </a:lnTo>
                  <a:lnTo>
                    <a:pt x="22" y="8"/>
                  </a:lnTo>
                  <a:lnTo>
                    <a:pt x="20" y="10"/>
                  </a:lnTo>
                  <a:lnTo>
                    <a:pt x="18" y="10"/>
                  </a:lnTo>
                  <a:lnTo>
                    <a:pt x="17" y="12"/>
                  </a:lnTo>
                  <a:lnTo>
                    <a:pt x="15" y="12"/>
                  </a:lnTo>
                  <a:lnTo>
                    <a:pt x="13" y="14"/>
                  </a:lnTo>
                  <a:lnTo>
                    <a:pt x="11" y="15"/>
                  </a:lnTo>
                  <a:lnTo>
                    <a:pt x="10" y="15"/>
                  </a:lnTo>
                  <a:lnTo>
                    <a:pt x="6" y="20"/>
                  </a:lnTo>
                  <a:lnTo>
                    <a:pt x="3" y="24"/>
                  </a:lnTo>
                  <a:lnTo>
                    <a:pt x="1" y="27"/>
                  </a:lnTo>
                  <a:lnTo>
                    <a:pt x="3" y="27"/>
                  </a:lnTo>
                  <a:lnTo>
                    <a:pt x="1" y="29"/>
                  </a:lnTo>
                  <a:lnTo>
                    <a:pt x="1" y="31"/>
                  </a:lnTo>
                  <a:lnTo>
                    <a:pt x="1" y="32"/>
                  </a:lnTo>
                  <a:lnTo>
                    <a:pt x="0" y="34"/>
                  </a:lnTo>
                  <a:lnTo>
                    <a:pt x="1" y="34"/>
                  </a:lnTo>
                  <a:lnTo>
                    <a:pt x="0" y="36"/>
                  </a:lnTo>
                  <a:lnTo>
                    <a:pt x="1" y="37"/>
                  </a:lnTo>
                  <a:lnTo>
                    <a:pt x="1" y="39"/>
                  </a:lnTo>
                  <a:lnTo>
                    <a:pt x="1" y="41"/>
                  </a:lnTo>
                  <a:lnTo>
                    <a:pt x="1" y="43"/>
                  </a:lnTo>
                  <a:lnTo>
                    <a:pt x="3" y="44"/>
                  </a:lnTo>
                  <a:lnTo>
                    <a:pt x="3" y="48"/>
                  </a:lnTo>
                  <a:lnTo>
                    <a:pt x="5" y="48"/>
                  </a:lnTo>
                  <a:lnTo>
                    <a:pt x="6" y="49"/>
                  </a:lnTo>
                  <a:lnTo>
                    <a:pt x="8" y="53"/>
                  </a:lnTo>
                  <a:lnTo>
                    <a:pt x="10" y="54"/>
                  </a:lnTo>
                  <a:lnTo>
                    <a:pt x="11" y="54"/>
                  </a:lnTo>
                  <a:lnTo>
                    <a:pt x="13" y="54"/>
                  </a:lnTo>
                  <a:lnTo>
                    <a:pt x="13" y="56"/>
                  </a:lnTo>
                  <a:lnTo>
                    <a:pt x="15" y="56"/>
                  </a:lnTo>
                  <a:lnTo>
                    <a:pt x="17" y="58"/>
                  </a:lnTo>
                  <a:lnTo>
                    <a:pt x="18" y="58"/>
                  </a:lnTo>
                  <a:lnTo>
                    <a:pt x="18" y="60"/>
                  </a:lnTo>
                  <a:lnTo>
                    <a:pt x="20" y="60"/>
                  </a:lnTo>
                  <a:lnTo>
                    <a:pt x="20" y="61"/>
                  </a:lnTo>
                  <a:lnTo>
                    <a:pt x="22" y="61"/>
                  </a:lnTo>
                  <a:lnTo>
                    <a:pt x="23" y="61"/>
                  </a:lnTo>
                  <a:lnTo>
                    <a:pt x="25" y="63"/>
                  </a:lnTo>
                  <a:lnTo>
                    <a:pt x="27" y="63"/>
                  </a:lnTo>
                  <a:lnTo>
                    <a:pt x="32" y="65"/>
                  </a:lnTo>
                  <a:lnTo>
                    <a:pt x="40" y="66"/>
                  </a:lnTo>
                  <a:lnTo>
                    <a:pt x="42" y="66"/>
                  </a:lnTo>
                  <a:lnTo>
                    <a:pt x="46" y="66"/>
                  </a:lnTo>
                  <a:lnTo>
                    <a:pt x="47" y="66"/>
                  </a:lnTo>
                  <a:lnTo>
                    <a:pt x="49" y="66"/>
                  </a:lnTo>
                  <a:lnTo>
                    <a:pt x="51" y="68"/>
                  </a:lnTo>
                  <a:lnTo>
                    <a:pt x="52" y="66"/>
                  </a:lnTo>
                  <a:lnTo>
                    <a:pt x="54" y="68"/>
                  </a:lnTo>
                  <a:lnTo>
                    <a:pt x="56" y="68"/>
                  </a:lnTo>
                  <a:lnTo>
                    <a:pt x="57" y="68"/>
                  </a:lnTo>
                  <a:lnTo>
                    <a:pt x="59" y="68"/>
                  </a:lnTo>
                  <a:lnTo>
                    <a:pt x="61" y="68"/>
                  </a:lnTo>
                  <a:lnTo>
                    <a:pt x="63" y="68"/>
                  </a:lnTo>
                  <a:lnTo>
                    <a:pt x="64" y="68"/>
                  </a:lnTo>
                  <a:lnTo>
                    <a:pt x="66" y="66"/>
                  </a:lnTo>
                  <a:lnTo>
                    <a:pt x="66" y="68"/>
                  </a:lnTo>
                  <a:lnTo>
                    <a:pt x="71" y="66"/>
                  </a:lnTo>
                  <a:lnTo>
                    <a:pt x="73" y="66"/>
                  </a:lnTo>
                  <a:lnTo>
                    <a:pt x="75" y="66"/>
                  </a:lnTo>
                  <a:lnTo>
                    <a:pt x="76" y="66"/>
                  </a:lnTo>
                  <a:lnTo>
                    <a:pt x="80" y="65"/>
                  </a:lnTo>
                  <a:lnTo>
                    <a:pt x="81" y="65"/>
                  </a:lnTo>
                  <a:lnTo>
                    <a:pt x="83" y="65"/>
                  </a:lnTo>
                  <a:lnTo>
                    <a:pt x="86" y="63"/>
                  </a:lnTo>
                  <a:lnTo>
                    <a:pt x="88" y="63"/>
                  </a:lnTo>
                  <a:lnTo>
                    <a:pt x="92" y="61"/>
                  </a:lnTo>
                  <a:lnTo>
                    <a:pt x="93" y="61"/>
                  </a:lnTo>
                  <a:lnTo>
                    <a:pt x="95" y="60"/>
                  </a:lnTo>
                  <a:lnTo>
                    <a:pt x="97" y="60"/>
                  </a:lnTo>
                  <a:lnTo>
                    <a:pt x="98" y="60"/>
                  </a:lnTo>
                  <a:lnTo>
                    <a:pt x="98" y="58"/>
                  </a:lnTo>
                  <a:lnTo>
                    <a:pt x="100" y="56"/>
                  </a:lnTo>
                  <a:lnTo>
                    <a:pt x="102" y="56"/>
                  </a:lnTo>
                  <a:lnTo>
                    <a:pt x="104" y="54"/>
                  </a:lnTo>
                  <a:lnTo>
                    <a:pt x="105" y="54"/>
                  </a:lnTo>
                  <a:lnTo>
                    <a:pt x="109" y="51"/>
                  </a:lnTo>
                  <a:lnTo>
                    <a:pt x="112" y="48"/>
                  </a:lnTo>
                  <a:lnTo>
                    <a:pt x="115" y="44"/>
                  </a:lnTo>
                  <a:lnTo>
                    <a:pt x="114" y="43"/>
                  </a:lnTo>
                  <a:lnTo>
                    <a:pt x="117" y="41"/>
                  </a:lnTo>
                  <a:lnTo>
                    <a:pt x="117" y="39"/>
                  </a:lnTo>
                  <a:lnTo>
                    <a:pt x="119" y="37"/>
                  </a:lnTo>
                  <a:lnTo>
                    <a:pt x="117" y="37"/>
                  </a:lnTo>
                  <a:lnTo>
                    <a:pt x="119" y="37"/>
                  </a:lnTo>
                  <a:lnTo>
                    <a:pt x="117" y="36"/>
                  </a:lnTo>
                  <a:lnTo>
                    <a:pt x="119" y="36"/>
                  </a:lnTo>
                  <a:lnTo>
                    <a:pt x="117" y="36"/>
                  </a:lnTo>
                  <a:lnTo>
                    <a:pt x="119" y="34"/>
                  </a:lnTo>
                  <a:lnTo>
                    <a:pt x="119" y="32"/>
                  </a:lnTo>
                  <a:lnTo>
                    <a:pt x="119" y="31"/>
                  </a:lnTo>
                  <a:lnTo>
                    <a:pt x="119" y="29"/>
                  </a:lnTo>
                  <a:lnTo>
                    <a:pt x="117" y="27"/>
                  </a:lnTo>
                  <a:lnTo>
                    <a:pt x="117" y="25"/>
                  </a:lnTo>
                  <a:lnTo>
                    <a:pt x="115" y="24"/>
                  </a:lnTo>
                  <a:lnTo>
                    <a:pt x="117" y="24"/>
                  </a:lnTo>
                  <a:lnTo>
                    <a:pt x="115" y="24"/>
                  </a:lnTo>
                  <a:lnTo>
                    <a:pt x="115" y="22"/>
                  </a:lnTo>
                  <a:lnTo>
                    <a:pt x="114" y="20"/>
                  </a:lnTo>
                  <a:lnTo>
                    <a:pt x="114" y="19"/>
                  </a:lnTo>
                  <a:lnTo>
                    <a:pt x="112" y="19"/>
                  </a:lnTo>
                  <a:lnTo>
                    <a:pt x="110" y="15"/>
                  </a:lnTo>
                  <a:lnTo>
                    <a:pt x="109" y="15"/>
                  </a:lnTo>
                  <a:lnTo>
                    <a:pt x="109" y="14"/>
                  </a:lnTo>
                  <a:lnTo>
                    <a:pt x="107" y="14"/>
                  </a:lnTo>
                  <a:lnTo>
                    <a:pt x="107" y="12"/>
                  </a:lnTo>
                  <a:lnTo>
                    <a:pt x="105" y="12"/>
                  </a:lnTo>
                  <a:lnTo>
                    <a:pt x="104" y="12"/>
                  </a:lnTo>
                  <a:lnTo>
                    <a:pt x="104" y="10"/>
                  </a:lnTo>
                  <a:lnTo>
                    <a:pt x="102" y="10"/>
                  </a:lnTo>
                  <a:lnTo>
                    <a:pt x="100" y="8"/>
                  </a:lnTo>
                  <a:lnTo>
                    <a:pt x="98" y="8"/>
                  </a:lnTo>
                  <a:lnTo>
                    <a:pt x="98" y="7"/>
                  </a:lnTo>
                  <a:lnTo>
                    <a:pt x="97" y="7"/>
                  </a:lnTo>
                  <a:lnTo>
                    <a:pt x="93" y="5"/>
                  </a:lnTo>
                  <a:lnTo>
                    <a:pt x="93" y="3"/>
                  </a:lnTo>
                  <a:lnTo>
                    <a:pt x="85" y="3"/>
                  </a:lnTo>
                  <a:close/>
                </a:path>
              </a:pathLst>
            </a:custGeom>
            <a:solidFill>
              <a:srgbClr val="808080"/>
            </a:solidFill>
            <a:ln w="9525">
              <a:noFill/>
              <a:round/>
              <a:headEnd/>
              <a:tailEnd/>
            </a:ln>
          </p:spPr>
          <p:txBody>
            <a:bodyPr/>
            <a:lstStyle/>
            <a:p>
              <a:endParaRPr lang="en-US"/>
            </a:p>
          </p:txBody>
        </p:sp>
        <p:sp>
          <p:nvSpPr>
            <p:cNvPr id="774" name="Freeform 2945"/>
            <p:cNvSpPr>
              <a:spLocks/>
            </p:cNvSpPr>
            <p:nvPr/>
          </p:nvSpPr>
          <p:spPr bwMode="auto">
            <a:xfrm>
              <a:off x="2328" y="3024"/>
              <a:ext cx="126" cy="72"/>
            </a:xfrm>
            <a:custGeom>
              <a:avLst/>
              <a:gdLst>
                <a:gd name="T0" fmla="*/ 2 w 126"/>
                <a:gd name="T1" fmla="*/ 27 h 72"/>
                <a:gd name="T2" fmla="*/ 0 w 126"/>
                <a:gd name="T3" fmla="*/ 34 h 72"/>
                <a:gd name="T4" fmla="*/ 2 w 126"/>
                <a:gd name="T5" fmla="*/ 45 h 72"/>
                <a:gd name="T6" fmla="*/ 5 w 126"/>
                <a:gd name="T7" fmla="*/ 51 h 72"/>
                <a:gd name="T8" fmla="*/ 14 w 126"/>
                <a:gd name="T9" fmla="*/ 58 h 72"/>
                <a:gd name="T10" fmla="*/ 22 w 126"/>
                <a:gd name="T11" fmla="*/ 65 h 72"/>
                <a:gd name="T12" fmla="*/ 34 w 126"/>
                <a:gd name="T13" fmla="*/ 68 h 72"/>
                <a:gd name="T14" fmla="*/ 43 w 126"/>
                <a:gd name="T15" fmla="*/ 70 h 72"/>
                <a:gd name="T16" fmla="*/ 53 w 126"/>
                <a:gd name="T17" fmla="*/ 72 h 72"/>
                <a:gd name="T18" fmla="*/ 61 w 126"/>
                <a:gd name="T19" fmla="*/ 72 h 72"/>
                <a:gd name="T20" fmla="*/ 73 w 126"/>
                <a:gd name="T21" fmla="*/ 70 h 72"/>
                <a:gd name="T22" fmla="*/ 92 w 126"/>
                <a:gd name="T23" fmla="*/ 67 h 72"/>
                <a:gd name="T24" fmla="*/ 99 w 126"/>
                <a:gd name="T25" fmla="*/ 65 h 72"/>
                <a:gd name="T26" fmla="*/ 111 w 126"/>
                <a:gd name="T27" fmla="*/ 58 h 72"/>
                <a:gd name="T28" fmla="*/ 119 w 126"/>
                <a:gd name="T29" fmla="*/ 51 h 72"/>
                <a:gd name="T30" fmla="*/ 125 w 126"/>
                <a:gd name="T31" fmla="*/ 36 h 72"/>
                <a:gd name="T32" fmla="*/ 126 w 126"/>
                <a:gd name="T33" fmla="*/ 31 h 72"/>
                <a:gd name="T34" fmla="*/ 123 w 126"/>
                <a:gd name="T35" fmla="*/ 24 h 72"/>
                <a:gd name="T36" fmla="*/ 119 w 126"/>
                <a:gd name="T37" fmla="*/ 17 h 72"/>
                <a:gd name="T38" fmla="*/ 111 w 126"/>
                <a:gd name="T39" fmla="*/ 12 h 72"/>
                <a:gd name="T40" fmla="*/ 106 w 126"/>
                <a:gd name="T41" fmla="*/ 9 h 72"/>
                <a:gd name="T42" fmla="*/ 99 w 126"/>
                <a:gd name="T43" fmla="*/ 5 h 72"/>
                <a:gd name="T44" fmla="*/ 75 w 126"/>
                <a:gd name="T45" fmla="*/ 0 h 72"/>
                <a:gd name="T46" fmla="*/ 61 w 126"/>
                <a:gd name="T47" fmla="*/ 0 h 72"/>
                <a:gd name="T48" fmla="*/ 51 w 126"/>
                <a:gd name="T49" fmla="*/ 0 h 72"/>
                <a:gd name="T50" fmla="*/ 34 w 126"/>
                <a:gd name="T51" fmla="*/ 5 h 72"/>
                <a:gd name="T52" fmla="*/ 26 w 126"/>
                <a:gd name="T53" fmla="*/ 7 h 72"/>
                <a:gd name="T54" fmla="*/ 17 w 126"/>
                <a:gd name="T55" fmla="*/ 12 h 72"/>
                <a:gd name="T56" fmla="*/ 7 w 126"/>
                <a:gd name="T57" fmla="*/ 21 h 72"/>
                <a:gd name="T58" fmla="*/ 19 w 126"/>
                <a:gd name="T59" fmla="*/ 17 h 72"/>
                <a:gd name="T60" fmla="*/ 27 w 126"/>
                <a:gd name="T61" fmla="*/ 12 h 72"/>
                <a:gd name="T62" fmla="*/ 34 w 126"/>
                <a:gd name="T63" fmla="*/ 9 h 72"/>
                <a:gd name="T64" fmla="*/ 53 w 126"/>
                <a:gd name="T65" fmla="*/ 5 h 72"/>
                <a:gd name="T66" fmla="*/ 63 w 126"/>
                <a:gd name="T67" fmla="*/ 4 h 72"/>
                <a:gd name="T68" fmla="*/ 73 w 126"/>
                <a:gd name="T69" fmla="*/ 4 h 72"/>
                <a:gd name="T70" fmla="*/ 94 w 126"/>
                <a:gd name="T71" fmla="*/ 9 h 72"/>
                <a:gd name="T72" fmla="*/ 101 w 126"/>
                <a:gd name="T73" fmla="*/ 10 h 72"/>
                <a:gd name="T74" fmla="*/ 106 w 126"/>
                <a:gd name="T75" fmla="*/ 14 h 72"/>
                <a:gd name="T76" fmla="*/ 111 w 126"/>
                <a:gd name="T77" fmla="*/ 21 h 72"/>
                <a:gd name="T78" fmla="*/ 118 w 126"/>
                <a:gd name="T79" fmla="*/ 29 h 72"/>
                <a:gd name="T80" fmla="*/ 118 w 126"/>
                <a:gd name="T81" fmla="*/ 33 h 72"/>
                <a:gd name="T82" fmla="*/ 118 w 126"/>
                <a:gd name="T83" fmla="*/ 41 h 72"/>
                <a:gd name="T84" fmla="*/ 113 w 126"/>
                <a:gd name="T85" fmla="*/ 48 h 72"/>
                <a:gd name="T86" fmla="*/ 106 w 126"/>
                <a:gd name="T87" fmla="*/ 56 h 72"/>
                <a:gd name="T88" fmla="*/ 94 w 126"/>
                <a:gd name="T89" fmla="*/ 62 h 72"/>
                <a:gd name="T90" fmla="*/ 89 w 126"/>
                <a:gd name="T91" fmla="*/ 63 h 72"/>
                <a:gd name="T92" fmla="*/ 72 w 126"/>
                <a:gd name="T93" fmla="*/ 67 h 72"/>
                <a:gd name="T94" fmla="*/ 61 w 126"/>
                <a:gd name="T95" fmla="*/ 68 h 72"/>
                <a:gd name="T96" fmla="*/ 55 w 126"/>
                <a:gd name="T97" fmla="*/ 68 h 72"/>
                <a:gd name="T98" fmla="*/ 44 w 126"/>
                <a:gd name="T99" fmla="*/ 67 h 72"/>
                <a:gd name="T100" fmla="*/ 36 w 126"/>
                <a:gd name="T101" fmla="*/ 65 h 72"/>
                <a:gd name="T102" fmla="*/ 24 w 126"/>
                <a:gd name="T103" fmla="*/ 60 h 72"/>
                <a:gd name="T104" fmla="*/ 17 w 126"/>
                <a:gd name="T105" fmla="*/ 55 h 72"/>
                <a:gd name="T106" fmla="*/ 9 w 126"/>
                <a:gd name="T107" fmla="*/ 43 h 72"/>
                <a:gd name="T108" fmla="*/ 9 w 126"/>
                <a:gd name="T109" fmla="*/ 34 h 72"/>
                <a:gd name="T110" fmla="*/ 10 w 126"/>
                <a:gd name="T111" fmla="*/ 29 h 72"/>
                <a:gd name="T112" fmla="*/ 7 w 126"/>
                <a:gd name="T113" fmla="*/ 21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6"/>
                <a:gd name="T172" fmla="*/ 0 h 72"/>
                <a:gd name="T173" fmla="*/ 126 w 126"/>
                <a:gd name="T174" fmla="*/ 72 h 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6" h="72">
                  <a:moveTo>
                    <a:pt x="7" y="21"/>
                  </a:moveTo>
                  <a:lnTo>
                    <a:pt x="4" y="26"/>
                  </a:lnTo>
                  <a:lnTo>
                    <a:pt x="2" y="27"/>
                  </a:lnTo>
                  <a:lnTo>
                    <a:pt x="2" y="29"/>
                  </a:lnTo>
                  <a:lnTo>
                    <a:pt x="2" y="31"/>
                  </a:lnTo>
                  <a:lnTo>
                    <a:pt x="0" y="34"/>
                  </a:lnTo>
                  <a:lnTo>
                    <a:pt x="0" y="36"/>
                  </a:lnTo>
                  <a:lnTo>
                    <a:pt x="0" y="41"/>
                  </a:lnTo>
                  <a:lnTo>
                    <a:pt x="2" y="45"/>
                  </a:lnTo>
                  <a:lnTo>
                    <a:pt x="4" y="46"/>
                  </a:lnTo>
                  <a:lnTo>
                    <a:pt x="4" y="51"/>
                  </a:lnTo>
                  <a:lnTo>
                    <a:pt x="5" y="51"/>
                  </a:lnTo>
                  <a:lnTo>
                    <a:pt x="7" y="53"/>
                  </a:lnTo>
                  <a:lnTo>
                    <a:pt x="10" y="58"/>
                  </a:lnTo>
                  <a:lnTo>
                    <a:pt x="14" y="58"/>
                  </a:lnTo>
                  <a:lnTo>
                    <a:pt x="17" y="62"/>
                  </a:lnTo>
                  <a:lnTo>
                    <a:pt x="19" y="63"/>
                  </a:lnTo>
                  <a:lnTo>
                    <a:pt x="22" y="65"/>
                  </a:lnTo>
                  <a:lnTo>
                    <a:pt x="26" y="65"/>
                  </a:lnTo>
                  <a:lnTo>
                    <a:pt x="31" y="68"/>
                  </a:lnTo>
                  <a:lnTo>
                    <a:pt x="34" y="68"/>
                  </a:lnTo>
                  <a:lnTo>
                    <a:pt x="34" y="70"/>
                  </a:lnTo>
                  <a:lnTo>
                    <a:pt x="38" y="70"/>
                  </a:lnTo>
                  <a:lnTo>
                    <a:pt x="43" y="70"/>
                  </a:lnTo>
                  <a:lnTo>
                    <a:pt x="46" y="72"/>
                  </a:lnTo>
                  <a:lnTo>
                    <a:pt x="50" y="72"/>
                  </a:lnTo>
                  <a:lnTo>
                    <a:pt x="53" y="72"/>
                  </a:lnTo>
                  <a:lnTo>
                    <a:pt x="56" y="72"/>
                  </a:lnTo>
                  <a:lnTo>
                    <a:pt x="58" y="72"/>
                  </a:lnTo>
                  <a:lnTo>
                    <a:pt x="61" y="72"/>
                  </a:lnTo>
                  <a:lnTo>
                    <a:pt x="65" y="72"/>
                  </a:lnTo>
                  <a:lnTo>
                    <a:pt x="68" y="72"/>
                  </a:lnTo>
                  <a:lnTo>
                    <a:pt x="73" y="70"/>
                  </a:lnTo>
                  <a:lnTo>
                    <a:pt x="77" y="70"/>
                  </a:lnTo>
                  <a:lnTo>
                    <a:pt x="85" y="68"/>
                  </a:lnTo>
                  <a:lnTo>
                    <a:pt x="92" y="67"/>
                  </a:lnTo>
                  <a:lnTo>
                    <a:pt x="94" y="65"/>
                  </a:lnTo>
                  <a:lnTo>
                    <a:pt x="97" y="65"/>
                  </a:lnTo>
                  <a:lnTo>
                    <a:pt x="99" y="65"/>
                  </a:lnTo>
                  <a:lnTo>
                    <a:pt x="102" y="63"/>
                  </a:lnTo>
                  <a:lnTo>
                    <a:pt x="104" y="62"/>
                  </a:lnTo>
                  <a:lnTo>
                    <a:pt x="111" y="58"/>
                  </a:lnTo>
                  <a:lnTo>
                    <a:pt x="113" y="56"/>
                  </a:lnTo>
                  <a:lnTo>
                    <a:pt x="114" y="55"/>
                  </a:lnTo>
                  <a:lnTo>
                    <a:pt x="119" y="51"/>
                  </a:lnTo>
                  <a:lnTo>
                    <a:pt x="123" y="45"/>
                  </a:lnTo>
                  <a:lnTo>
                    <a:pt x="123" y="43"/>
                  </a:lnTo>
                  <a:lnTo>
                    <a:pt x="125" y="36"/>
                  </a:lnTo>
                  <a:lnTo>
                    <a:pt x="126" y="34"/>
                  </a:lnTo>
                  <a:lnTo>
                    <a:pt x="125" y="33"/>
                  </a:lnTo>
                  <a:lnTo>
                    <a:pt x="126" y="31"/>
                  </a:lnTo>
                  <a:lnTo>
                    <a:pt x="125" y="29"/>
                  </a:lnTo>
                  <a:lnTo>
                    <a:pt x="123" y="29"/>
                  </a:lnTo>
                  <a:lnTo>
                    <a:pt x="123" y="24"/>
                  </a:lnTo>
                  <a:lnTo>
                    <a:pt x="123" y="22"/>
                  </a:lnTo>
                  <a:lnTo>
                    <a:pt x="121" y="21"/>
                  </a:lnTo>
                  <a:lnTo>
                    <a:pt x="119" y="17"/>
                  </a:lnTo>
                  <a:lnTo>
                    <a:pt x="114" y="16"/>
                  </a:lnTo>
                  <a:lnTo>
                    <a:pt x="113" y="14"/>
                  </a:lnTo>
                  <a:lnTo>
                    <a:pt x="111" y="12"/>
                  </a:lnTo>
                  <a:lnTo>
                    <a:pt x="109" y="10"/>
                  </a:lnTo>
                  <a:lnTo>
                    <a:pt x="106" y="10"/>
                  </a:lnTo>
                  <a:lnTo>
                    <a:pt x="106" y="9"/>
                  </a:lnTo>
                  <a:lnTo>
                    <a:pt x="102" y="7"/>
                  </a:lnTo>
                  <a:lnTo>
                    <a:pt x="101" y="7"/>
                  </a:lnTo>
                  <a:lnTo>
                    <a:pt x="99" y="5"/>
                  </a:lnTo>
                  <a:lnTo>
                    <a:pt x="80" y="0"/>
                  </a:lnTo>
                  <a:lnTo>
                    <a:pt x="77" y="0"/>
                  </a:lnTo>
                  <a:lnTo>
                    <a:pt x="75" y="0"/>
                  </a:lnTo>
                  <a:lnTo>
                    <a:pt x="72" y="0"/>
                  </a:lnTo>
                  <a:lnTo>
                    <a:pt x="68" y="0"/>
                  </a:lnTo>
                  <a:lnTo>
                    <a:pt x="61" y="0"/>
                  </a:lnTo>
                  <a:lnTo>
                    <a:pt x="60" y="0"/>
                  </a:lnTo>
                  <a:lnTo>
                    <a:pt x="56" y="0"/>
                  </a:lnTo>
                  <a:lnTo>
                    <a:pt x="51" y="0"/>
                  </a:lnTo>
                  <a:lnTo>
                    <a:pt x="43" y="2"/>
                  </a:lnTo>
                  <a:lnTo>
                    <a:pt x="39" y="2"/>
                  </a:lnTo>
                  <a:lnTo>
                    <a:pt x="34" y="5"/>
                  </a:lnTo>
                  <a:lnTo>
                    <a:pt x="31" y="5"/>
                  </a:lnTo>
                  <a:lnTo>
                    <a:pt x="29" y="5"/>
                  </a:lnTo>
                  <a:lnTo>
                    <a:pt x="26" y="7"/>
                  </a:lnTo>
                  <a:lnTo>
                    <a:pt x="24" y="9"/>
                  </a:lnTo>
                  <a:lnTo>
                    <a:pt x="21" y="9"/>
                  </a:lnTo>
                  <a:lnTo>
                    <a:pt x="17" y="12"/>
                  </a:lnTo>
                  <a:lnTo>
                    <a:pt x="14" y="14"/>
                  </a:lnTo>
                  <a:lnTo>
                    <a:pt x="10" y="17"/>
                  </a:lnTo>
                  <a:lnTo>
                    <a:pt x="7" y="21"/>
                  </a:lnTo>
                  <a:lnTo>
                    <a:pt x="14" y="22"/>
                  </a:lnTo>
                  <a:lnTo>
                    <a:pt x="15" y="21"/>
                  </a:lnTo>
                  <a:lnTo>
                    <a:pt x="19" y="17"/>
                  </a:lnTo>
                  <a:lnTo>
                    <a:pt x="22" y="14"/>
                  </a:lnTo>
                  <a:lnTo>
                    <a:pt x="26" y="12"/>
                  </a:lnTo>
                  <a:lnTo>
                    <a:pt x="27" y="12"/>
                  </a:lnTo>
                  <a:lnTo>
                    <a:pt x="31" y="10"/>
                  </a:lnTo>
                  <a:lnTo>
                    <a:pt x="33" y="9"/>
                  </a:lnTo>
                  <a:lnTo>
                    <a:pt x="34" y="9"/>
                  </a:lnTo>
                  <a:lnTo>
                    <a:pt x="38" y="9"/>
                  </a:lnTo>
                  <a:lnTo>
                    <a:pt x="43" y="7"/>
                  </a:lnTo>
                  <a:lnTo>
                    <a:pt x="53" y="5"/>
                  </a:lnTo>
                  <a:lnTo>
                    <a:pt x="58" y="4"/>
                  </a:lnTo>
                  <a:lnTo>
                    <a:pt x="60" y="4"/>
                  </a:lnTo>
                  <a:lnTo>
                    <a:pt x="63" y="4"/>
                  </a:lnTo>
                  <a:lnTo>
                    <a:pt x="68" y="4"/>
                  </a:lnTo>
                  <a:lnTo>
                    <a:pt x="72" y="4"/>
                  </a:lnTo>
                  <a:lnTo>
                    <a:pt x="73" y="4"/>
                  </a:lnTo>
                  <a:lnTo>
                    <a:pt x="77" y="5"/>
                  </a:lnTo>
                  <a:lnTo>
                    <a:pt x="79" y="5"/>
                  </a:lnTo>
                  <a:lnTo>
                    <a:pt x="94" y="9"/>
                  </a:lnTo>
                  <a:lnTo>
                    <a:pt x="96" y="9"/>
                  </a:lnTo>
                  <a:lnTo>
                    <a:pt x="97" y="10"/>
                  </a:lnTo>
                  <a:lnTo>
                    <a:pt x="101" y="10"/>
                  </a:lnTo>
                  <a:lnTo>
                    <a:pt x="102" y="12"/>
                  </a:lnTo>
                  <a:lnTo>
                    <a:pt x="102" y="14"/>
                  </a:lnTo>
                  <a:lnTo>
                    <a:pt x="106" y="14"/>
                  </a:lnTo>
                  <a:lnTo>
                    <a:pt x="106" y="16"/>
                  </a:lnTo>
                  <a:lnTo>
                    <a:pt x="109" y="17"/>
                  </a:lnTo>
                  <a:lnTo>
                    <a:pt x="111" y="21"/>
                  </a:lnTo>
                  <a:lnTo>
                    <a:pt x="113" y="21"/>
                  </a:lnTo>
                  <a:lnTo>
                    <a:pt x="116" y="26"/>
                  </a:lnTo>
                  <a:lnTo>
                    <a:pt x="118" y="29"/>
                  </a:lnTo>
                  <a:lnTo>
                    <a:pt x="118" y="31"/>
                  </a:lnTo>
                  <a:lnTo>
                    <a:pt x="119" y="31"/>
                  </a:lnTo>
                  <a:lnTo>
                    <a:pt x="118" y="33"/>
                  </a:lnTo>
                  <a:lnTo>
                    <a:pt x="119" y="34"/>
                  </a:lnTo>
                  <a:lnTo>
                    <a:pt x="119" y="36"/>
                  </a:lnTo>
                  <a:lnTo>
                    <a:pt x="118" y="41"/>
                  </a:lnTo>
                  <a:lnTo>
                    <a:pt x="116" y="43"/>
                  </a:lnTo>
                  <a:lnTo>
                    <a:pt x="116" y="45"/>
                  </a:lnTo>
                  <a:lnTo>
                    <a:pt x="113" y="48"/>
                  </a:lnTo>
                  <a:lnTo>
                    <a:pt x="108" y="53"/>
                  </a:lnTo>
                  <a:lnTo>
                    <a:pt x="106" y="55"/>
                  </a:lnTo>
                  <a:lnTo>
                    <a:pt x="106" y="56"/>
                  </a:lnTo>
                  <a:lnTo>
                    <a:pt x="99" y="58"/>
                  </a:lnTo>
                  <a:lnTo>
                    <a:pt x="97" y="60"/>
                  </a:lnTo>
                  <a:lnTo>
                    <a:pt x="94" y="62"/>
                  </a:lnTo>
                  <a:lnTo>
                    <a:pt x="92" y="62"/>
                  </a:lnTo>
                  <a:lnTo>
                    <a:pt x="90" y="63"/>
                  </a:lnTo>
                  <a:lnTo>
                    <a:pt x="89" y="63"/>
                  </a:lnTo>
                  <a:lnTo>
                    <a:pt x="82" y="65"/>
                  </a:lnTo>
                  <a:lnTo>
                    <a:pt x="75" y="65"/>
                  </a:lnTo>
                  <a:lnTo>
                    <a:pt x="72" y="67"/>
                  </a:lnTo>
                  <a:lnTo>
                    <a:pt x="67" y="67"/>
                  </a:lnTo>
                  <a:lnTo>
                    <a:pt x="65" y="68"/>
                  </a:lnTo>
                  <a:lnTo>
                    <a:pt x="61" y="68"/>
                  </a:lnTo>
                  <a:lnTo>
                    <a:pt x="60" y="68"/>
                  </a:lnTo>
                  <a:lnTo>
                    <a:pt x="56" y="68"/>
                  </a:lnTo>
                  <a:lnTo>
                    <a:pt x="55" y="68"/>
                  </a:lnTo>
                  <a:lnTo>
                    <a:pt x="51" y="68"/>
                  </a:lnTo>
                  <a:lnTo>
                    <a:pt x="48" y="67"/>
                  </a:lnTo>
                  <a:lnTo>
                    <a:pt x="44" y="67"/>
                  </a:lnTo>
                  <a:lnTo>
                    <a:pt x="39" y="65"/>
                  </a:lnTo>
                  <a:lnTo>
                    <a:pt x="38" y="65"/>
                  </a:lnTo>
                  <a:lnTo>
                    <a:pt x="36" y="65"/>
                  </a:lnTo>
                  <a:lnTo>
                    <a:pt x="31" y="63"/>
                  </a:lnTo>
                  <a:lnTo>
                    <a:pt x="26" y="62"/>
                  </a:lnTo>
                  <a:lnTo>
                    <a:pt x="24" y="60"/>
                  </a:lnTo>
                  <a:lnTo>
                    <a:pt x="22" y="58"/>
                  </a:lnTo>
                  <a:lnTo>
                    <a:pt x="19" y="56"/>
                  </a:lnTo>
                  <a:lnTo>
                    <a:pt x="17" y="55"/>
                  </a:lnTo>
                  <a:lnTo>
                    <a:pt x="14" y="51"/>
                  </a:lnTo>
                  <a:lnTo>
                    <a:pt x="10" y="46"/>
                  </a:lnTo>
                  <a:lnTo>
                    <a:pt x="9" y="43"/>
                  </a:lnTo>
                  <a:lnTo>
                    <a:pt x="9" y="41"/>
                  </a:lnTo>
                  <a:lnTo>
                    <a:pt x="7" y="36"/>
                  </a:lnTo>
                  <a:lnTo>
                    <a:pt x="9" y="34"/>
                  </a:lnTo>
                  <a:lnTo>
                    <a:pt x="9" y="33"/>
                  </a:lnTo>
                  <a:lnTo>
                    <a:pt x="10" y="31"/>
                  </a:lnTo>
                  <a:lnTo>
                    <a:pt x="10" y="29"/>
                  </a:lnTo>
                  <a:lnTo>
                    <a:pt x="10" y="27"/>
                  </a:lnTo>
                  <a:lnTo>
                    <a:pt x="14" y="22"/>
                  </a:lnTo>
                  <a:lnTo>
                    <a:pt x="7" y="21"/>
                  </a:lnTo>
                  <a:close/>
                </a:path>
              </a:pathLst>
            </a:custGeom>
            <a:solidFill>
              <a:srgbClr val="808080"/>
            </a:solidFill>
            <a:ln w="9525">
              <a:noFill/>
              <a:round/>
              <a:headEnd/>
              <a:tailEnd/>
            </a:ln>
          </p:spPr>
          <p:txBody>
            <a:bodyPr/>
            <a:lstStyle/>
            <a:p>
              <a:endParaRPr lang="en-US"/>
            </a:p>
          </p:txBody>
        </p:sp>
        <p:sp>
          <p:nvSpPr>
            <p:cNvPr id="775" name="Freeform 2946"/>
            <p:cNvSpPr>
              <a:spLocks/>
            </p:cNvSpPr>
            <p:nvPr/>
          </p:nvSpPr>
          <p:spPr bwMode="auto">
            <a:xfrm>
              <a:off x="2284" y="2961"/>
              <a:ext cx="148" cy="87"/>
            </a:xfrm>
            <a:custGeom>
              <a:avLst/>
              <a:gdLst>
                <a:gd name="T0" fmla="*/ 95 w 148"/>
                <a:gd name="T1" fmla="*/ 2 h 87"/>
                <a:gd name="T2" fmla="*/ 88 w 148"/>
                <a:gd name="T3" fmla="*/ 0 h 87"/>
                <a:gd name="T4" fmla="*/ 83 w 148"/>
                <a:gd name="T5" fmla="*/ 0 h 87"/>
                <a:gd name="T6" fmla="*/ 75 w 148"/>
                <a:gd name="T7" fmla="*/ 0 h 87"/>
                <a:gd name="T8" fmla="*/ 66 w 148"/>
                <a:gd name="T9" fmla="*/ 0 h 87"/>
                <a:gd name="T10" fmla="*/ 59 w 148"/>
                <a:gd name="T11" fmla="*/ 0 h 87"/>
                <a:gd name="T12" fmla="*/ 39 w 148"/>
                <a:gd name="T13" fmla="*/ 5 h 87"/>
                <a:gd name="T14" fmla="*/ 34 w 148"/>
                <a:gd name="T15" fmla="*/ 7 h 87"/>
                <a:gd name="T16" fmla="*/ 29 w 148"/>
                <a:gd name="T17" fmla="*/ 9 h 87"/>
                <a:gd name="T18" fmla="*/ 25 w 148"/>
                <a:gd name="T19" fmla="*/ 10 h 87"/>
                <a:gd name="T20" fmla="*/ 22 w 148"/>
                <a:gd name="T21" fmla="*/ 12 h 87"/>
                <a:gd name="T22" fmla="*/ 17 w 148"/>
                <a:gd name="T23" fmla="*/ 17 h 87"/>
                <a:gd name="T24" fmla="*/ 12 w 148"/>
                <a:gd name="T25" fmla="*/ 21 h 87"/>
                <a:gd name="T26" fmla="*/ 5 w 148"/>
                <a:gd name="T27" fmla="*/ 29 h 87"/>
                <a:gd name="T28" fmla="*/ 2 w 148"/>
                <a:gd name="T29" fmla="*/ 36 h 87"/>
                <a:gd name="T30" fmla="*/ 0 w 148"/>
                <a:gd name="T31" fmla="*/ 38 h 87"/>
                <a:gd name="T32" fmla="*/ 0 w 148"/>
                <a:gd name="T33" fmla="*/ 43 h 87"/>
                <a:gd name="T34" fmla="*/ 0 w 148"/>
                <a:gd name="T35" fmla="*/ 48 h 87"/>
                <a:gd name="T36" fmla="*/ 0 w 148"/>
                <a:gd name="T37" fmla="*/ 53 h 87"/>
                <a:gd name="T38" fmla="*/ 10 w 148"/>
                <a:gd name="T39" fmla="*/ 67 h 87"/>
                <a:gd name="T40" fmla="*/ 13 w 148"/>
                <a:gd name="T41" fmla="*/ 70 h 87"/>
                <a:gd name="T42" fmla="*/ 19 w 148"/>
                <a:gd name="T43" fmla="*/ 73 h 87"/>
                <a:gd name="T44" fmla="*/ 24 w 148"/>
                <a:gd name="T45" fmla="*/ 75 h 87"/>
                <a:gd name="T46" fmla="*/ 29 w 148"/>
                <a:gd name="T47" fmla="*/ 79 h 87"/>
                <a:gd name="T48" fmla="*/ 49 w 148"/>
                <a:gd name="T49" fmla="*/ 85 h 87"/>
                <a:gd name="T50" fmla="*/ 56 w 148"/>
                <a:gd name="T51" fmla="*/ 85 h 87"/>
                <a:gd name="T52" fmla="*/ 65 w 148"/>
                <a:gd name="T53" fmla="*/ 87 h 87"/>
                <a:gd name="T54" fmla="*/ 70 w 148"/>
                <a:gd name="T55" fmla="*/ 87 h 87"/>
                <a:gd name="T56" fmla="*/ 75 w 148"/>
                <a:gd name="T57" fmla="*/ 87 h 87"/>
                <a:gd name="T58" fmla="*/ 82 w 148"/>
                <a:gd name="T59" fmla="*/ 87 h 87"/>
                <a:gd name="T60" fmla="*/ 104 w 148"/>
                <a:gd name="T61" fmla="*/ 82 h 87"/>
                <a:gd name="T62" fmla="*/ 111 w 148"/>
                <a:gd name="T63" fmla="*/ 80 h 87"/>
                <a:gd name="T64" fmla="*/ 117 w 148"/>
                <a:gd name="T65" fmla="*/ 77 h 87"/>
                <a:gd name="T66" fmla="*/ 123 w 148"/>
                <a:gd name="T67" fmla="*/ 75 h 87"/>
                <a:gd name="T68" fmla="*/ 126 w 148"/>
                <a:gd name="T69" fmla="*/ 72 h 87"/>
                <a:gd name="T70" fmla="*/ 129 w 148"/>
                <a:gd name="T71" fmla="*/ 70 h 87"/>
                <a:gd name="T72" fmla="*/ 136 w 148"/>
                <a:gd name="T73" fmla="*/ 65 h 87"/>
                <a:gd name="T74" fmla="*/ 146 w 148"/>
                <a:gd name="T75" fmla="*/ 53 h 87"/>
                <a:gd name="T76" fmla="*/ 146 w 148"/>
                <a:gd name="T77" fmla="*/ 48 h 87"/>
                <a:gd name="T78" fmla="*/ 148 w 148"/>
                <a:gd name="T79" fmla="*/ 44 h 87"/>
                <a:gd name="T80" fmla="*/ 148 w 148"/>
                <a:gd name="T81" fmla="*/ 41 h 87"/>
                <a:gd name="T82" fmla="*/ 146 w 148"/>
                <a:gd name="T83" fmla="*/ 38 h 87"/>
                <a:gd name="T84" fmla="*/ 146 w 148"/>
                <a:gd name="T85" fmla="*/ 32 h 87"/>
                <a:gd name="T86" fmla="*/ 136 w 148"/>
                <a:gd name="T87" fmla="*/ 21 h 87"/>
                <a:gd name="T88" fmla="*/ 131 w 148"/>
                <a:gd name="T89" fmla="*/ 17 h 87"/>
                <a:gd name="T90" fmla="*/ 129 w 148"/>
                <a:gd name="T91" fmla="*/ 14 h 87"/>
                <a:gd name="T92" fmla="*/ 126 w 148"/>
                <a:gd name="T93" fmla="*/ 12 h 87"/>
                <a:gd name="T94" fmla="*/ 123 w 148"/>
                <a:gd name="T95" fmla="*/ 10 h 87"/>
                <a:gd name="T96" fmla="*/ 119 w 148"/>
                <a:gd name="T97" fmla="*/ 9 h 87"/>
                <a:gd name="T98" fmla="*/ 112 w 148"/>
                <a:gd name="T99" fmla="*/ 5 h 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8"/>
                <a:gd name="T151" fmla="*/ 0 h 87"/>
                <a:gd name="T152" fmla="*/ 148 w 148"/>
                <a:gd name="T153" fmla="*/ 87 h 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8" h="87">
                  <a:moveTo>
                    <a:pt x="104" y="4"/>
                  </a:moveTo>
                  <a:lnTo>
                    <a:pt x="99" y="2"/>
                  </a:lnTo>
                  <a:lnTo>
                    <a:pt x="95" y="2"/>
                  </a:lnTo>
                  <a:lnTo>
                    <a:pt x="92" y="0"/>
                  </a:lnTo>
                  <a:lnTo>
                    <a:pt x="92" y="2"/>
                  </a:lnTo>
                  <a:lnTo>
                    <a:pt x="88" y="0"/>
                  </a:lnTo>
                  <a:lnTo>
                    <a:pt x="87" y="0"/>
                  </a:lnTo>
                  <a:lnTo>
                    <a:pt x="85" y="0"/>
                  </a:lnTo>
                  <a:lnTo>
                    <a:pt x="83" y="0"/>
                  </a:lnTo>
                  <a:lnTo>
                    <a:pt x="80" y="0"/>
                  </a:lnTo>
                  <a:lnTo>
                    <a:pt x="78" y="0"/>
                  </a:lnTo>
                  <a:lnTo>
                    <a:pt x="75" y="0"/>
                  </a:lnTo>
                  <a:lnTo>
                    <a:pt x="73" y="0"/>
                  </a:lnTo>
                  <a:lnTo>
                    <a:pt x="71" y="0"/>
                  </a:lnTo>
                  <a:lnTo>
                    <a:pt x="66" y="0"/>
                  </a:lnTo>
                  <a:lnTo>
                    <a:pt x="63" y="0"/>
                  </a:lnTo>
                  <a:lnTo>
                    <a:pt x="61" y="0"/>
                  </a:lnTo>
                  <a:lnTo>
                    <a:pt x="59" y="0"/>
                  </a:lnTo>
                  <a:lnTo>
                    <a:pt x="42" y="4"/>
                  </a:lnTo>
                  <a:lnTo>
                    <a:pt x="41" y="5"/>
                  </a:lnTo>
                  <a:lnTo>
                    <a:pt x="39" y="5"/>
                  </a:lnTo>
                  <a:lnTo>
                    <a:pt x="37" y="5"/>
                  </a:lnTo>
                  <a:lnTo>
                    <a:pt x="36" y="7"/>
                  </a:lnTo>
                  <a:lnTo>
                    <a:pt x="34" y="7"/>
                  </a:lnTo>
                  <a:lnTo>
                    <a:pt x="32" y="7"/>
                  </a:lnTo>
                  <a:lnTo>
                    <a:pt x="30" y="9"/>
                  </a:lnTo>
                  <a:lnTo>
                    <a:pt x="29" y="9"/>
                  </a:lnTo>
                  <a:lnTo>
                    <a:pt x="29" y="10"/>
                  </a:lnTo>
                  <a:lnTo>
                    <a:pt x="27" y="10"/>
                  </a:lnTo>
                  <a:lnTo>
                    <a:pt x="25" y="10"/>
                  </a:lnTo>
                  <a:lnTo>
                    <a:pt x="25" y="12"/>
                  </a:lnTo>
                  <a:lnTo>
                    <a:pt x="24" y="12"/>
                  </a:lnTo>
                  <a:lnTo>
                    <a:pt x="22" y="12"/>
                  </a:lnTo>
                  <a:lnTo>
                    <a:pt x="20" y="14"/>
                  </a:lnTo>
                  <a:lnTo>
                    <a:pt x="19" y="17"/>
                  </a:lnTo>
                  <a:lnTo>
                    <a:pt x="17" y="17"/>
                  </a:lnTo>
                  <a:lnTo>
                    <a:pt x="15" y="17"/>
                  </a:lnTo>
                  <a:lnTo>
                    <a:pt x="13" y="19"/>
                  </a:lnTo>
                  <a:lnTo>
                    <a:pt x="12" y="21"/>
                  </a:lnTo>
                  <a:lnTo>
                    <a:pt x="10" y="22"/>
                  </a:lnTo>
                  <a:lnTo>
                    <a:pt x="8" y="26"/>
                  </a:lnTo>
                  <a:lnTo>
                    <a:pt x="5" y="29"/>
                  </a:lnTo>
                  <a:lnTo>
                    <a:pt x="5" y="31"/>
                  </a:lnTo>
                  <a:lnTo>
                    <a:pt x="2" y="32"/>
                  </a:lnTo>
                  <a:lnTo>
                    <a:pt x="2" y="36"/>
                  </a:lnTo>
                  <a:lnTo>
                    <a:pt x="0" y="36"/>
                  </a:lnTo>
                  <a:lnTo>
                    <a:pt x="2" y="38"/>
                  </a:lnTo>
                  <a:lnTo>
                    <a:pt x="0" y="38"/>
                  </a:lnTo>
                  <a:lnTo>
                    <a:pt x="0" y="39"/>
                  </a:lnTo>
                  <a:lnTo>
                    <a:pt x="0" y="41"/>
                  </a:lnTo>
                  <a:lnTo>
                    <a:pt x="0" y="43"/>
                  </a:lnTo>
                  <a:lnTo>
                    <a:pt x="0" y="44"/>
                  </a:lnTo>
                  <a:lnTo>
                    <a:pt x="0" y="46"/>
                  </a:lnTo>
                  <a:lnTo>
                    <a:pt x="0" y="48"/>
                  </a:lnTo>
                  <a:lnTo>
                    <a:pt x="0" y="50"/>
                  </a:lnTo>
                  <a:lnTo>
                    <a:pt x="0" y="51"/>
                  </a:lnTo>
                  <a:lnTo>
                    <a:pt x="0" y="53"/>
                  </a:lnTo>
                  <a:lnTo>
                    <a:pt x="2" y="55"/>
                  </a:lnTo>
                  <a:lnTo>
                    <a:pt x="8" y="65"/>
                  </a:lnTo>
                  <a:lnTo>
                    <a:pt x="10" y="67"/>
                  </a:lnTo>
                  <a:lnTo>
                    <a:pt x="10" y="68"/>
                  </a:lnTo>
                  <a:lnTo>
                    <a:pt x="12" y="68"/>
                  </a:lnTo>
                  <a:lnTo>
                    <a:pt x="13" y="70"/>
                  </a:lnTo>
                  <a:lnTo>
                    <a:pt x="15" y="72"/>
                  </a:lnTo>
                  <a:lnTo>
                    <a:pt x="17" y="72"/>
                  </a:lnTo>
                  <a:lnTo>
                    <a:pt x="19" y="73"/>
                  </a:lnTo>
                  <a:lnTo>
                    <a:pt x="20" y="73"/>
                  </a:lnTo>
                  <a:lnTo>
                    <a:pt x="20" y="75"/>
                  </a:lnTo>
                  <a:lnTo>
                    <a:pt x="24" y="75"/>
                  </a:lnTo>
                  <a:lnTo>
                    <a:pt x="25" y="77"/>
                  </a:lnTo>
                  <a:lnTo>
                    <a:pt x="29" y="77"/>
                  </a:lnTo>
                  <a:lnTo>
                    <a:pt x="29" y="79"/>
                  </a:lnTo>
                  <a:lnTo>
                    <a:pt x="34" y="80"/>
                  </a:lnTo>
                  <a:lnTo>
                    <a:pt x="41" y="82"/>
                  </a:lnTo>
                  <a:lnTo>
                    <a:pt x="49" y="85"/>
                  </a:lnTo>
                  <a:lnTo>
                    <a:pt x="51" y="85"/>
                  </a:lnTo>
                  <a:lnTo>
                    <a:pt x="54" y="87"/>
                  </a:lnTo>
                  <a:lnTo>
                    <a:pt x="56" y="85"/>
                  </a:lnTo>
                  <a:lnTo>
                    <a:pt x="59" y="87"/>
                  </a:lnTo>
                  <a:lnTo>
                    <a:pt x="63" y="87"/>
                  </a:lnTo>
                  <a:lnTo>
                    <a:pt x="65" y="87"/>
                  </a:lnTo>
                  <a:lnTo>
                    <a:pt x="66" y="87"/>
                  </a:lnTo>
                  <a:lnTo>
                    <a:pt x="68" y="87"/>
                  </a:lnTo>
                  <a:lnTo>
                    <a:pt x="70" y="87"/>
                  </a:lnTo>
                  <a:lnTo>
                    <a:pt x="71" y="87"/>
                  </a:lnTo>
                  <a:lnTo>
                    <a:pt x="73" y="87"/>
                  </a:lnTo>
                  <a:lnTo>
                    <a:pt x="75" y="87"/>
                  </a:lnTo>
                  <a:lnTo>
                    <a:pt x="77" y="87"/>
                  </a:lnTo>
                  <a:lnTo>
                    <a:pt x="80" y="87"/>
                  </a:lnTo>
                  <a:lnTo>
                    <a:pt x="82" y="87"/>
                  </a:lnTo>
                  <a:lnTo>
                    <a:pt x="85" y="87"/>
                  </a:lnTo>
                  <a:lnTo>
                    <a:pt x="87" y="87"/>
                  </a:lnTo>
                  <a:lnTo>
                    <a:pt x="104" y="82"/>
                  </a:lnTo>
                  <a:lnTo>
                    <a:pt x="105" y="82"/>
                  </a:lnTo>
                  <a:lnTo>
                    <a:pt x="109" y="82"/>
                  </a:lnTo>
                  <a:lnTo>
                    <a:pt x="111" y="80"/>
                  </a:lnTo>
                  <a:lnTo>
                    <a:pt x="114" y="80"/>
                  </a:lnTo>
                  <a:lnTo>
                    <a:pt x="116" y="79"/>
                  </a:lnTo>
                  <a:lnTo>
                    <a:pt x="117" y="77"/>
                  </a:lnTo>
                  <a:lnTo>
                    <a:pt x="119" y="77"/>
                  </a:lnTo>
                  <a:lnTo>
                    <a:pt x="121" y="75"/>
                  </a:lnTo>
                  <a:lnTo>
                    <a:pt x="123" y="75"/>
                  </a:lnTo>
                  <a:lnTo>
                    <a:pt x="124" y="73"/>
                  </a:lnTo>
                  <a:lnTo>
                    <a:pt x="126" y="73"/>
                  </a:lnTo>
                  <a:lnTo>
                    <a:pt x="126" y="72"/>
                  </a:lnTo>
                  <a:lnTo>
                    <a:pt x="128" y="72"/>
                  </a:lnTo>
                  <a:lnTo>
                    <a:pt x="129" y="72"/>
                  </a:lnTo>
                  <a:lnTo>
                    <a:pt x="129" y="70"/>
                  </a:lnTo>
                  <a:lnTo>
                    <a:pt x="131" y="70"/>
                  </a:lnTo>
                  <a:lnTo>
                    <a:pt x="133" y="68"/>
                  </a:lnTo>
                  <a:lnTo>
                    <a:pt x="136" y="65"/>
                  </a:lnTo>
                  <a:lnTo>
                    <a:pt x="140" y="61"/>
                  </a:lnTo>
                  <a:lnTo>
                    <a:pt x="143" y="56"/>
                  </a:lnTo>
                  <a:lnTo>
                    <a:pt x="146" y="53"/>
                  </a:lnTo>
                  <a:lnTo>
                    <a:pt x="146" y="51"/>
                  </a:lnTo>
                  <a:lnTo>
                    <a:pt x="146" y="50"/>
                  </a:lnTo>
                  <a:lnTo>
                    <a:pt x="146" y="48"/>
                  </a:lnTo>
                  <a:lnTo>
                    <a:pt x="146" y="46"/>
                  </a:lnTo>
                  <a:lnTo>
                    <a:pt x="146" y="44"/>
                  </a:lnTo>
                  <a:lnTo>
                    <a:pt x="148" y="44"/>
                  </a:lnTo>
                  <a:lnTo>
                    <a:pt x="146" y="43"/>
                  </a:lnTo>
                  <a:lnTo>
                    <a:pt x="148" y="43"/>
                  </a:lnTo>
                  <a:lnTo>
                    <a:pt x="148" y="41"/>
                  </a:lnTo>
                  <a:lnTo>
                    <a:pt x="146" y="41"/>
                  </a:lnTo>
                  <a:lnTo>
                    <a:pt x="146" y="39"/>
                  </a:lnTo>
                  <a:lnTo>
                    <a:pt x="146" y="38"/>
                  </a:lnTo>
                  <a:lnTo>
                    <a:pt x="146" y="36"/>
                  </a:lnTo>
                  <a:lnTo>
                    <a:pt x="146" y="34"/>
                  </a:lnTo>
                  <a:lnTo>
                    <a:pt x="146" y="32"/>
                  </a:lnTo>
                  <a:lnTo>
                    <a:pt x="140" y="22"/>
                  </a:lnTo>
                  <a:lnTo>
                    <a:pt x="138" y="21"/>
                  </a:lnTo>
                  <a:lnTo>
                    <a:pt x="136" y="21"/>
                  </a:lnTo>
                  <a:lnTo>
                    <a:pt x="136" y="19"/>
                  </a:lnTo>
                  <a:lnTo>
                    <a:pt x="134" y="17"/>
                  </a:lnTo>
                  <a:lnTo>
                    <a:pt x="131" y="17"/>
                  </a:lnTo>
                  <a:lnTo>
                    <a:pt x="131" y="15"/>
                  </a:lnTo>
                  <a:lnTo>
                    <a:pt x="129" y="15"/>
                  </a:lnTo>
                  <a:lnTo>
                    <a:pt x="129" y="14"/>
                  </a:lnTo>
                  <a:lnTo>
                    <a:pt x="128" y="14"/>
                  </a:lnTo>
                  <a:lnTo>
                    <a:pt x="128" y="12"/>
                  </a:lnTo>
                  <a:lnTo>
                    <a:pt x="126" y="12"/>
                  </a:lnTo>
                  <a:lnTo>
                    <a:pt x="124" y="12"/>
                  </a:lnTo>
                  <a:lnTo>
                    <a:pt x="124" y="10"/>
                  </a:lnTo>
                  <a:lnTo>
                    <a:pt x="123" y="10"/>
                  </a:lnTo>
                  <a:lnTo>
                    <a:pt x="121" y="10"/>
                  </a:lnTo>
                  <a:lnTo>
                    <a:pt x="121" y="9"/>
                  </a:lnTo>
                  <a:lnTo>
                    <a:pt x="119" y="9"/>
                  </a:lnTo>
                  <a:lnTo>
                    <a:pt x="119" y="7"/>
                  </a:lnTo>
                  <a:lnTo>
                    <a:pt x="114" y="7"/>
                  </a:lnTo>
                  <a:lnTo>
                    <a:pt x="112" y="5"/>
                  </a:lnTo>
                  <a:lnTo>
                    <a:pt x="104" y="4"/>
                  </a:lnTo>
                  <a:close/>
                </a:path>
              </a:pathLst>
            </a:custGeom>
            <a:solidFill>
              <a:srgbClr val="808080"/>
            </a:solidFill>
            <a:ln w="9525">
              <a:noFill/>
              <a:round/>
              <a:headEnd/>
              <a:tailEnd/>
            </a:ln>
          </p:spPr>
          <p:txBody>
            <a:bodyPr/>
            <a:lstStyle/>
            <a:p>
              <a:endParaRPr lang="en-US"/>
            </a:p>
          </p:txBody>
        </p:sp>
        <p:sp>
          <p:nvSpPr>
            <p:cNvPr id="776" name="Freeform 2947"/>
            <p:cNvSpPr>
              <a:spLocks/>
            </p:cNvSpPr>
            <p:nvPr/>
          </p:nvSpPr>
          <p:spPr bwMode="auto">
            <a:xfrm>
              <a:off x="2280" y="2959"/>
              <a:ext cx="154" cy="91"/>
            </a:xfrm>
            <a:custGeom>
              <a:avLst/>
              <a:gdLst>
                <a:gd name="T0" fmla="*/ 2 w 154"/>
                <a:gd name="T1" fmla="*/ 38 h 91"/>
                <a:gd name="T2" fmla="*/ 0 w 154"/>
                <a:gd name="T3" fmla="*/ 46 h 91"/>
                <a:gd name="T4" fmla="*/ 2 w 154"/>
                <a:gd name="T5" fmla="*/ 55 h 91"/>
                <a:gd name="T6" fmla="*/ 11 w 154"/>
                <a:gd name="T7" fmla="*/ 70 h 91"/>
                <a:gd name="T8" fmla="*/ 23 w 154"/>
                <a:gd name="T9" fmla="*/ 77 h 91"/>
                <a:gd name="T10" fmla="*/ 38 w 154"/>
                <a:gd name="T11" fmla="*/ 84 h 91"/>
                <a:gd name="T12" fmla="*/ 55 w 154"/>
                <a:gd name="T13" fmla="*/ 89 h 91"/>
                <a:gd name="T14" fmla="*/ 74 w 154"/>
                <a:gd name="T15" fmla="*/ 91 h 91"/>
                <a:gd name="T16" fmla="*/ 92 w 154"/>
                <a:gd name="T17" fmla="*/ 89 h 91"/>
                <a:gd name="T18" fmla="*/ 116 w 154"/>
                <a:gd name="T19" fmla="*/ 84 h 91"/>
                <a:gd name="T20" fmla="*/ 128 w 154"/>
                <a:gd name="T21" fmla="*/ 77 h 91"/>
                <a:gd name="T22" fmla="*/ 142 w 154"/>
                <a:gd name="T23" fmla="*/ 70 h 91"/>
                <a:gd name="T24" fmla="*/ 149 w 154"/>
                <a:gd name="T25" fmla="*/ 62 h 91"/>
                <a:gd name="T26" fmla="*/ 154 w 154"/>
                <a:gd name="T27" fmla="*/ 50 h 91"/>
                <a:gd name="T28" fmla="*/ 154 w 154"/>
                <a:gd name="T29" fmla="*/ 34 h 91"/>
                <a:gd name="T30" fmla="*/ 144 w 154"/>
                <a:gd name="T31" fmla="*/ 21 h 91"/>
                <a:gd name="T32" fmla="*/ 133 w 154"/>
                <a:gd name="T33" fmla="*/ 14 h 91"/>
                <a:gd name="T34" fmla="*/ 121 w 154"/>
                <a:gd name="T35" fmla="*/ 7 h 91"/>
                <a:gd name="T36" fmla="*/ 98 w 154"/>
                <a:gd name="T37" fmla="*/ 2 h 91"/>
                <a:gd name="T38" fmla="*/ 75 w 154"/>
                <a:gd name="T39" fmla="*/ 0 h 91"/>
                <a:gd name="T40" fmla="*/ 55 w 154"/>
                <a:gd name="T41" fmla="*/ 2 h 91"/>
                <a:gd name="T42" fmla="*/ 34 w 154"/>
                <a:gd name="T43" fmla="*/ 9 h 91"/>
                <a:gd name="T44" fmla="*/ 24 w 154"/>
                <a:gd name="T45" fmla="*/ 14 h 91"/>
                <a:gd name="T46" fmla="*/ 12 w 154"/>
                <a:gd name="T47" fmla="*/ 21 h 91"/>
                <a:gd name="T48" fmla="*/ 23 w 154"/>
                <a:gd name="T49" fmla="*/ 21 h 91"/>
                <a:gd name="T50" fmla="*/ 31 w 154"/>
                <a:gd name="T51" fmla="*/ 16 h 91"/>
                <a:gd name="T52" fmla="*/ 41 w 154"/>
                <a:gd name="T53" fmla="*/ 11 h 91"/>
                <a:gd name="T54" fmla="*/ 63 w 154"/>
                <a:gd name="T55" fmla="*/ 6 h 91"/>
                <a:gd name="T56" fmla="*/ 79 w 154"/>
                <a:gd name="T57" fmla="*/ 4 h 91"/>
                <a:gd name="T58" fmla="*/ 99 w 154"/>
                <a:gd name="T59" fmla="*/ 6 h 91"/>
                <a:gd name="T60" fmla="*/ 120 w 154"/>
                <a:gd name="T61" fmla="*/ 12 h 91"/>
                <a:gd name="T62" fmla="*/ 132 w 154"/>
                <a:gd name="T63" fmla="*/ 19 h 91"/>
                <a:gd name="T64" fmla="*/ 138 w 154"/>
                <a:gd name="T65" fmla="*/ 26 h 91"/>
                <a:gd name="T66" fmla="*/ 145 w 154"/>
                <a:gd name="T67" fmla="*/ 36 h 91"/>
                <a:gd name="T68" fmla="*/ 145 w 154"/>
                <a:gd name="T69" fmla="*/ 50 h 91"/>
                <a:gd name="T70" fmla="*/ 142 w 154"/>
                <a:gd name="T71" fmla="*/ 60 h 91"/>
                <a:gd name="T72" fmla="*/ 133 w 154"/>
                <a:gd name="T73" fmla="*/ 69 h 91"/>
                <a:gd name="T74" fmla="*/ 120 w 154"/>
                <a:gd name="T75" fmla="*/ 75 h 91"/>
                <a:gd name="T76" fmla="*/ 108 w 154"/>
                <a:gd name="T77" fmla="*/ 81 h 91"/>
                <a:gd name="T78" fmla="*/ 89 w 154"/>
                <a:gd name="T79" fmla="*/ 86 h 91"/>
                <a:gd name="T80" fmla="*/ 75 w 154"/>
                <a:gd name="T81" fmla="*/ 86 h 91"/>
                <a:gd name="T82" fmla="*/ 57 w 154"/>
                <a:gd name="T83" fmla="*/ 84 h 91"/>
                <a:gd name="T84" fmla="*/ 41 w 154"/>
                <a:gd name="T85" fmla="*/ 81 h 91"/>
                <a:gd name="T86" fmla="*/ 28 w 154"/>
                <a:gd name="T87" fmla="*/ 75 h 91"/>
                <a:gd name="T88" fmla="*/ 17 w 154"/>
                <a:gd name="T89" fmla="*/ 67 h 91"/>
                <a:gd name="T90" fmla="*/ 9 w 154"/>
                <a:gd name="T91" fmla="*/ 53 h 91"/>
                <a:gd name="T92" fmla="*/ 9 w 154"/>
                <a:gd name="T93" fmla="*/ 46 h 91"/>
                <a:gd name="T94" fmla="*/ 9 w 154"/>
                <a:gd name="T95" fmla="*/ 38 h 91"/>
                <a:gd name="T96" fmla="*/ 9 w 154"/>
                <a:gd name="T97" fmla="*/ 28 h 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4"/>
                <a:gd name="T148" fmla="*/ 0 h 91"/>
                <a:gd name="T149" fmla="*/ 154 w 154"/>
                <a:gd name="T150" fmla="*/ 91 h 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4" h="91">
                  <a:moveTo>
                    <a:pt x="9" y="28"/>
                  </a:moveTo>
                  <a:lnTo>
                    <a:pt x="4" y="33"/>
                  </a:lnTo>
                  <a:lnTo>
                    <a:pt x="2" y="34"/>
                  </a:lnTo>
                  <a:lnTo>
                    <a:pt x="2" y="38"/>
                  </a:lnTo>
                  <a:lnTo>
                    <a:pt x="0" y="40"/>
                  </a:lnTo>
                  <a:lnTo>
                    <a:pt x="0" y="41"/>
                  </a:lnTo>
                  <a:lnTo>
                    <a:pt x="0" y="43"/>
                  </a:lnTo>
                  <a:lnTo>
                    <a:pt x="0" y="46"/>
                  </a:lnTo>
                  <a:lnTo>
                    <a:pt x="0" y="50"/>
                  </a:lnTo>
                  <a:lnTo>
                    <a:pt x="0" y="52"/>
                  </a:lnTo>
                  <a:lnTo>
                    <a:pt x="0" y="53"/>
                  </a:lnTo>
                  <a:lnTo>
                    <a:pt x="2" y="55"/>
                  </a:lnTo>
                  <a:lnTo>
                    <a:pt x="4" y="60"/>
                  </a:lnTo>
                  <a:lnTo>
                    <a:pt x="6" y="63"/>
                  </a:lnTo>
                  <a:lnTo>
                    <a:pt x="9" y="67"/>
                  </a:lnTo>
                  <a:lnTo>
                    <a:pt x="11" y="70"/>
                  </a:lnTo>
                  <a:lnTo>
                    <a:pt x="12" y="72"/>
                  </a:lnTo>
                  <a:lnTo>
                    <a:pt x="14" y="72"/>
                  </a:lnTo>
                  <a:lnTo>
                    <a:pt x="19" y="75"/>
                  </a:lnTo>
                  <a:lnTo>
                    <a:pt x="23" y="77"/>
                  </a:lnTo>
                  <a:lnTo>
                    <a:pt x="24" y="79"/>
                  </a:lnTo>
                  <a:lnTo>
                    <a:pt x="31" y="82"/>
                  </a:lnTo>
                  <a:lnTo>
                    <a:pt x="33" y="84"/>
                  </a:lnTo>
                  <a:lnTo>
                    <a:pt x="38" y="84"/>
                  </a:lnTo>
                  <a:lnTo>
                    <a:pt x="43" y="86"/>
                  </a:lnTo>
                  <a:lnTo>
                    <a:pt x="43" y="87"/>
                  </a:lnTo>
                  <a:lnTo>
                    <a:pt x="48" y="87"/>
                  </a:lnTo>
                  <a:lnTo>
                    <a:pt x="55" y="89"/>
                  </a:lnTo>
                  <a:lnTo>
                    <a:pt x="58" y="89"/>
                  </a:lnTo>
                  <a:lnTo>
                    <a:pt x="65" y="89"/>
                  </a:lnTo>
                  <a:lnTo>
                    <a:pt x="69" y="89"/>
                  </a:lnTo>
                  <a:lnTo>
                    <a:pt x="74" y="91"/>
                  </a:lnTo>
                  <a:lnTo>
                    <a:pt x="81" y="89"/>
                  </a:lnTo>
                  <a:lnTo>
                    <a:pt x="84" y="89"/>
                  </a:lnTo>
                  <a:lnTo>
                    <a:pt x="87" y="89"/>
                  </a:lnTo>
                  <a:lnTo>
                    <a:pt x="92" y="89"/>
                  </a:lnTo>
                  <a:lnTo>
                    <a:pt x="94" y="89"/>
                  </a:lnTo>
                  <a:lnTo>
                    <a:pt x="109" y="86"/>
                  </a:lnTo>
                  <a:lnTo>
                    <a:pt x="113" y="84"/>
                  </a:lnTo>
                  <a:lnTo>
                    <a:pt x="116" y="84"/>
                  </a:lnTo>
                  <a:lnTo>
                    <a:pt x="120" y="82"/>
                  </a:lnTo>
                  <a:lnTo>
                    <a:pt x="123" y="81"/>
                  </a:lnTo>
                  <a:lnTo>
                    <a:pt x="125" y="79"/>
                  </a:lnTo>
                  <a:lnTo>
                    <a:pt x="128" y="77"/>
                  </a:lnTo>
                  <a:lnTo>
                    <a:pt x="133" y="75"/>
                  </a:lnTo>
                  <a:lnTo>
                    <a:pt x="137" y="74"/>
                  </a:lnTo>
                  <a:lnTo>
                    <a:pt x="138" y="72"/>
                  </a:lnTo>
                  <a:lnTo>
                    <a:pt x="142" y="70"/>
                  </a:lnTo>
                  <a:lnTo>
                    <a:pt x="144" y="65"/>
                  </a:lnTo>
                  <a:lnTo>
                    <a:pt x="147" y="63"/>
                  </a:lnTo>
                  <a:lnTo>
                    <a:pt x="149" y="63"/>
                  </a:lnTo>
                  <a:lnTo>
                    <a:pt x="149" y="62"/>
                  </a:lnTo>
                  <a:lnTo>
                    <a:pt x="152" y="58"/>
                  </a:lnTo>
                  <a:lnTo>
                    <a:pt x="152" y="55"/>
                  </a:lnTo>
                  <a:lnTo>
                    <a:pt x="154" y="53"/>
                  </a:lnTo>
                  <a:lnTo>
                    <a:pt x="154" y="50"/>
                  </a:lnTo>
                  <a:lnTo>
                    <a:pt x="154" y="48"/>
                  </a:lnTo>
                  <a:lnTo>
                    <a:pt x="154" y="46"/>
                  </a:lnTo>
                  <a:lnTo>
                    <a:pt x="154" y="40"/>
                  </a:lnTo>
                  <a:lnTo>
                    <a:pt x="154" y="34"/>
                  </a:lnTo>
                  <a:lnTo>
                    <a:pt x="152" y="33"/>
                  </a:lnTo>
                  <a:lnTo>
                    <a:pt x="147" y="26"/>
                  </a:lnTo>
                  <a:lnTo>
                    <a:pt x="145" y="23"/>
                  </a:lnTo>
                  <a:lnTo>
                    <a:pt x="144" y="21"/>
                  </a:lnTo>
                  <a:lnTo>
                    <a:pt x="142" y="19"/>
                  </a:lnTo>
                  <a:lnTo>
                    <a:pt x="138" y="17"/>
                  </a:lnTo>
                  <a:lnTo>
                    <a:pt x="138" y="16"/>
                  </a:lnTo>
                  <a:lnTo>
                    <a:pt x="133" y="14"/>
                  </a:lnTo>
                  <a:lnTo>
                    <a:pt x="130" y="12"/>
                  </a:lnTo>
                  <a:lnTo>
                    <a:pt x="128" y="11"/>
                  </a:lnTo>
                  <a:lnTo>
                    <a:pt x="125" y="9"/>
                  </a:lnTo>
                  <a:lnTo>
                    <a:pt x="121" y="7"/>
                  </a:lnTo>
                  <a:lnTo>
                    <a:pt x="120" y="7"/>
                  </a:lnTo>
                  <a:lnTo>
                    <a:pt x="104" y="2"/>
                  </a:lnTo>
                  <a:lnTo>
                    <a:pt x="99" y="2"/>
                  </a:lnTo>
                  <a:lnTo>
                    <a:pt x="98" y="2"/>
                  </a:lnTo>
                  <a:lnTo>
                    <a:pt x="94" y="2"/>
                  </a:lnTo>
                  <a:lnTo>
                    <a:pt x="84" y="0"/>
                  </a:lnTo>
                  <a:lnTo>
                    <a:pt x="79" y="0"/>
                  </a:lnTo>
                  <a:lnTo>
                    <a:pt x="75" y="0"/>
                  </a:lnTo>
                  <a:lnTo>
                    <a:pt x="70" y="2"/>
                  </a:lnTo>
                  <a:lnTo>
                    <a:pt x="67" y="2"/>
                  </a:lnTo>
                  <a:lnTo>
                    <a:pt x="62" y="2"/>
                  </a:lnTo>
                  <a:lnTo>
                    <a:pt x="55" y="2"/>
                  </a:lnTo>
                  <a:lnTo>
                    <a:pt x="48" y="4"/>
                  </a:lnTo>
                  <a:lnTo>
                    <a:pt x="41" y="6"/>
                  </a:lnTo>
                  <a:lnTo>
                    <a:pt x="38" y="7"/>
                  </a:lnTo>
                  <a:lnTo>
                    <a:pt x="34" y="9"/>
                  </a:lnTo>
                  <a:lnTo>
                    <a:pt x="33" y="9"/>
                  </a:lnTo>
                  <a:lnTo>
                    <a:pt x="29" y="11"/>
                  </a:lnTo>
                  <a:lnTo>
                    <a:pt x="26" y="12"/>
                  </a:lnTo>
                  <a:lnTo>
                    <a:pt x="24" y="14"/>
                  </a:lnTo>
                  <a:lnTo>
                    <a:pt x="21" y="16"/>
                  </a:lnTo>
                  <a:lnTo>
                    <a:pt x="17" y="17"/>
                  </a:lnTo>
                  <a:lnTo>
                    <a:pt x="16" y="19"/>
                  </a:lnTo>
                  <a:lnTo>
                    <a:pt x="12" y="21"/>
                  </a:lnTo>
                  <a:lnTo>
                    <a:pt x="9" y="28"/>
                  </a:lnTo>
                  <a:lnTo>
                    <a:pt x="14" y="29"/>
                  </a:lnTo>
                  <a:lnTo>
                    <a:pt x="19" y="23"/>
                  </a:lnTo>
                  <a:lnTo>
                    <a:pt x="23" y="21"/>
                  </a:lnTo>
                  <a:lnTo>
                    <a:pt x="24" y="19"/>
                  </a:lnTo>
                  <a:lnTo>
                    <a:pt x="26" y="17"/>
                  </a:lnTo>
                  <a:lnTo>
                    <a:pt x="29" y="17"/>
                  </a:lnTo>
                  <a:lnTo>
                    <a:pt x="31" y="16"/>
                  </a:lnTo>
                  <a:lnTo>
                    <a:pt x="33" y="14"/>
                  </a:lnTo>
                  <a:lnTo>
                    <a:pt x="38" y="14"/>
                  </a:lnTo>
                  <a:lnTo>
                    <a:pt x="40" y="12"/>
                  </a:lnTo>
                  <a:lnTo>
                    <a:pt x="41" y="11"/>
                  </a:lnTo>
                  <a:lnTo>
                    <a:pt x="45" y="9"/>
                  </a:lnTo>
                  <a:lnTo>
                    <a:pt x="52" y="7"/>
                  </a:lnTo>
                  <a:lnTo>
                    <a:pt x="58" y="7"/>
                  </a:lnTo>
                  <a:lnTo>
                    <a:pt x="63" y="6"/>
                  </a:lnTo>
                  <a:lnTo>
                    <a:pt x="69" y="6"/>
                  </a:lnTo>
                  <a:lnTo>
                    <a:pt x="70" y="6"/>
                  </a:lnTo>
                  <a:lnTo>
                    <a:pt x="75" y="6"/>
                  </a:lnTo>
                  <a:lnTo>
                    <a:pt x="79" y="4"/>
                  </a:lnTo>
                  <a:lnTo>
                    <a:pt x="84" y="6"/>
                  </a:lnTo>
                  <a:lnTo>
                    <a:pt x="92" y="6"/>
                  </a:lnTo>
                  <a:lnTo>
                    <a:pt x="96" y="6"/>
                  </a:lnTo>
                  <a:lnTo>
                    <a:pt x="99" y="6"/>
                  </a:lnTo>
                  <a:lnTo>
                    <a:pt x="101" y="7"/>
                  </a:lnTo>
                  <a:lnTo>
                    <a:pt x="113" y="11"/>
                  </a:lnTo>
                  <a:lnTo>
                    <a:pt x="116" y="11"/>
                  </a:lnTo>
                  <a:lnTo>
                    <a:pt x="120" y="12"/>
                  </a:lnTo>
                  <a:lnTo>
                    <a:pt x="121" y="14"/>
                  </a:lnTo>
                  <a:lnTo>
                    <a:pt x="125" y="14"/>
                  </a:lnTo>
                  <a:lnTo>
                    <a:pt x="127" y="16"/>
                  </a:lnTo>
                  <a:lnTo>
                    <a:pt x="132" y="19"/>
                  </a:lnTo>
                  <a:lnTo>
                    <a:pt x="133" y="21"/>
                  </a:lnTo>
                  <a:lnTo>
                    <a:pt x="135" y="23"/>
                  </a:lnTo>
                  <a:lnTo>
                    <a:pt x="137" y="23"/>
                  </a:lnTo>
                  <a:lnTo>
                    <a:pt x="138" y="26"/>
                  </a:lnTo>
                  <a:lnTo>
                    <a:pt x="140" y="28"/>
                  </a:lnTo>
                  <a:lnTo>
                    <a:pt x="144" y="33"/>
                  </a:lnTo>
                  <a:lnTo>
                    <a:pt x="144" y="34"/>
                  </a:lnTo>
                  <a:lnTo>
                    <a:pt x="145" y="36"/>
                  </a:lnTo>
                  <a:lnTo>
                    <a:pt x="147" y="40"/>
                  </a:lnTo>
                  <a:lnTo>
                    <a:pt x="147" y="46"/>
                  </a:lnTo>
                  <a:lnTo>
                    <a:pt x="147" y="48"/>
                  </a:lnTo>
                  <a:lnTo>
                    <a:pt x="145" y="50"/>
                  </a:lnTo>
                  <a:lnTo>
                    <a:pt x="145" y="52"/>
                  </a:lnTo>
                  <a:lnTo>
                    <a:pt x="145" y="53"/>
                  </a:lnTo>
                  <a:lnTo>
                    <a:pt x="144" y="55"/>
                  </a:lnTo>
                  <a:lnTo>
                    <a:pt x="142" y="60"/>
                  </a:lnTo>
                  <a:lnTo>
                    <a:pt x="140" y="62"/>
                  </a:lnTo>
                  <a:lnTo>
                    <a:pt x="138" y="63"/>
                  </a:lnTo>
                  <a:lnTo>
                    <a:pt x="135" y="67"/>
                  </a:lnTo>
                  <a:lnTo>
                    <a:pt x="133" y="69"/>
                  </a:lnTo>
                  <a:lnTo>
                    <a:pt x="130" y="70"/>
                  </a:lnTo>
                  <a:lnTo>
                    <a:pt x="128" y="72"/>
                  </a:lnTo>
                  <a:lnTo>
                    <a:pt x="125" y="75"/>
                  </a:lnTo>
                  <a:lnTo>
                    <a:pt x="120" y="75"/>
                  </a:lnTo>
                  <a:lnTo>
                    <a:pt x="118" y="77"/>
                  </a:lnTo>
                  <a:lnTo>
                    <a:pt x="115" y="79"/>
                  </a:lnTo>
                  <a:lnTo>
                    <a:pt x="113" y="79"/>
                  </a:lnTo>
                  <a:lnTo>
                    <a:pt x="108" y="81"/>
                  </a:lnTo>
                  <a:lnTo>
                    <a:pt x="106" y="82"/>
                  </a:lnTo>
                  <a:lnTo>
                    <a:pt x="104" y="82"/>
                  </a:lnTo>
                  <a:lnTo>
                    <a:pt x="94" y="84"/>
                  </a:lnTo>
                  <a:lnTo>
                    <a:pt x="89" y="86"/>
                  </a:lnTo>
                  <a:lnTo>
                    <a:pt x="87" y="86"/>
                  </a:lnTo>
                  <a:lnTo>
                    <a:pt x="82" y="86"/>
                  </a:lnTo>
                  <a:lnTo>
                    <a:pt x="79" y="86"/>
                  </a:lnTo>
                  <a:lnTo>
                    <a:pt x="75" y="86"/>
                  </a:lnTo>
                  <a:lnTo>
                    <a:pt x="69" y="86"/>
                  </a:lnTo>
                  <a:lnTo>
                    <a:pt x="67" y="86"/>
                  </a:lnTo>
                  <a:lnTo>
                    <a:pt x="60" y="86"/>
                  </a:lnTo>
                  <a:lnTo>
                    <a:pt x="57" y="84"/>
                  </a:lnTo>
                  <a:lnTo>
                    <a:pt x="50" y="84"/>
                  </a:lnTo>
                  <a:lnTo>
                    <a:pt x="46" y="82"/>
                  </a:lnTo>
                  <a:lnTo>
                    <a:pt x="48" y="84"/>
                  </a:lnTo>
                  <a:lnTo>
                    <a:pt x="41" y="81"/>
                  </a:lnTo>
                  <a:lnTo>
                    <a:pt x="38" y="79"/>
                  </a:lnTo>
                  <a:lnTo>
                    <a:pt x="34" y="79"/>
                  </a:lnTo>
                  <a:lnTo>
                    <a:pt x="29" y="75"/>
                  </a:lnTo>
                  <a:lnTo>
                    <a:pt x="28" y="75"/>
                  </a:lnTo>
                  <a:lnTo>
                    <a:pt x="26" y="74"/>
                  </a:lnTo>
                  <a:lnTo>
                    <a:pt x="21" y="70"/>
                  </a:lnTo>
                  <a:lnTo>
                    <a:pt x="19" y="69"/>
                  </a:lnTo>
                  <a:lnTo>
                    <a:pt x="17" y="67"/>
                  </a:lnTo>
                  <a:lnTo>
                    <a:pt x="16" y="65"/>
                  </a:lnTo>
                  <a:lnTo>
                    <a:pt x="12" y="62"/>
                  </a:lnTo>
                  <a:lnTo>
                    <a:pt x="11" y="58"/>
                  </a:lnTo>
                  <a:lnTo>
                    <a:pt x="9" y="53"/>
                  </a:lnTo>
                  <a:lnTo>
                    <a:pt x="9" y="52"/>
                  </a:lnTo>
                  <a:lnTo>
                    <a:pt x="9" y="50"/>
                  </a:lnTo>
                  <a:lnTo>
                    <a:pt x="9" y="48"/>
                  </a:lnTo>
                  <a:lnTo>
                    <a:pt x="9" y="46"/>
                  </a:lnTo>
                  <a:lnTo>
                    <a:pt x="9" y="45"/>
                  </a:lnTo>
                  <a:lnTo>
                    <a:pt x="9" y="41"/>
                  </a:lnTo>
                  <a:lnTo>
                    <a:pt x="9" y="40"/>
                  </a:lnTo>
                  <a:lnTo>
                    <a:pt x="9" y="38"/>
                  </a:lnTo>
                  <a:lnTo>
                    <a:pt x="9" y="36"/>
                  </a:lnTo>
                  <a:lnTo>
                    <a:pt x="11" y="33"/>
                  </a:lnTo>
                  <a:lnTo>
                    <a:pt x="14" y="29"/>
                  </a:lnTo>
                  <a:lnTo>
                    <a:pt x="9" y="28"/>
                  </a:lnTo>
                  <a:close/>
                </a:path>
              </a:pathLst>
            </a:custGeom>
            <a:solidFill>
              <a:srgbClr val="808080"/>
            </a:solidFill>
            <a:ln w="9525">
              <a:noFill/>
              <a:round/>
              <a:headEnd/>
              <a:tailEnd/>
            </a:ln>
          </p:spPr>
          <p:txBody>
            <a:bodyPr/>
            <a:lstStyle/>
            <a:p>
              <a:endParaRPr lang="en-US"/>
            </a:p>
          </p:txBody>
        </p:sp>
        <p:sp>
          <p:nvSpPr>
            <p:cNvPr id="777" name="Freeform 2948"/>
            <p:cNvSpPr>
              <a:spLocks/>
            </p:cNvSpPr>
            <p:nvPr/>
          </p:nvSpPr>
          <p:spPr bwMode="auto">
            <a:xfrm>
              <a:off x="2084" y="2963"/>
              <a:ext cx="60" cy="58"/>
            </a:xfrm>
            <a:custGeom>
              <a:avLst/>
              <a:gdLst>
                <a:gd name="T0" fmla="*/ 40 w 60"/>
                <a:gd name="T1" fmla="*/ 2 h 58"/>
                <a:gd name="T2" fmla="*/ 36 w 60"/>
                <a:gd name="T3" fmla="*/ 2 h 58"/>
                <a:gd name="T4" fmla="*/ 33 w 60"/>
                <a:gd name="T5" fmla="*/ 0 h 58"/>
                <a:gd name="T6" fmla="*/ 29 w 60"/>
                <a:gd name="T7" fmla="*/ 0 h 58"/>
                <a:gd name="T8" fmla="*/ 26 w 60"/>
                <a:gd name="T9" fmla="*/ 0 h 58"/>
                <a:gd name="T10" fmla="*/ 22 w 60"/>
                <a:gd name="T11" fmla="*/ 0 h 58"/>
                <a:gd name="T12" fmla="*/ 16 w 60"/>
                <a:gd name="T13" fmla="*/ 5 h 58"/>
                <a:gd name="T14" fmla="*/ 12 w 60"/>
                <a:gd name="T15" fmla="*/ 7 h 58"/>
                <a:gd name="T16" fmla="*/ 9 w 60"/>
                <a:gd name="T17" fmla="*/ 8 h 58"/>
                <a:gd name="T18" fmla="*/ 7 w 60"/>
                <a:gd name="T19" fmla="*/ 10 h 58"/>
                <a:gd name="T20" fmla="*/ 4 w 60"/>
                <a:gd name="T21" fmla="*/ 15 h 58"/>
                <a:gd name="T22" fmla="*/ 0 w 60"/>
                <a:gd name="T23" fmla="*/ 20 h 58"/>
                <a:gd name="T24" fmla="*/ 0 w 60"/>
                <a:gd name="T25" fmla="*/ 22 h 58"/>
                <a:gd name="T26" fmla="*/ 0 w 60"/>
                <a:gd name="T27" fmla="*/ 25 h 58"/>
                <a:gd name="T28" fmla="*/ 0 w 60"/>
                <a:gd name="T29" fmla="*/ 29 h 58"/>
                <a:gd name="T30" fmla="*/ 0 w 60"/>
                <a:gd name="T31" fmla="*/ 32 h 58"/>
                <a:gd name="T32" fmla="*/ 0 w 60"/>
                <a:gd name="T33" fmla="*/ 36 h 58"/>
                <a:gd name="T34" fmla="*/ 4 w 60"/>
                <a:gd name="T35" fmla="*/ 42 h 58"/>
                <a:gd name="T36" fmla="*/ 4 w 60"/>
                <a:gd name="T37" fmla="*/ 46 h 58"/>
                <a:gd name="T38" fmla="*/ 5 w 60"/>
                <a:gd name="T39" fmla="*/ 48 h 58"/>
                <a:gd name="T40" fmla="*/ 9 w 60"/>
                <a:gd name="T41" fmla="*/ 49 h 58"/>
                <a:gd name="T42" fmla="*/ 11 w 60"/>
                <a:gd name="T43" fmla="*/ 53 h 58"/>
                <a:gd name="T44" fmla="*/ 14 w 60"/>
                <a:gd name="T45" fmla="*/ 54 h 58"/>
                <a:gd name="T46" fmla="*/ 19 w 60"/>
                <a:gd name="T47" fmla="*/ 56 h 58"/>
                <a:gd name="T48" fmla="*/ 21 w 60"/>
                <a:gd name="T49" fmla="*/ 58 h 58"/>
                <a:gd name="T50" fmla="*/ 24 w 60"/>
                <a:gd name="T51" fmla="*/ 58 h 58"/>
                <a:gd name="T52" fmla="*/ 28 w 60"/>
                <a:gd name="T53" fmla="*/ 58 h 58"/>
                <a:gd name="T54" fmla="*/ 31 w 60"/>
                <a:gd name="T55" fmla="*/ 58 h 58"/>
                <a:gd name="T56" fmla="*/ 34 w 60"/>
                <a:gd name="T57" fmla="*/ 58 h 58"/>
                <a:gd name="T58" fmla="*/ 45 w 60"/>
                <a:gd name="T59" fmla="*/ 53 h 58"/>
                <a:gd name="T60" fmla="*/ 46 w 60"/>
                <a:gd name="T61" fmla="*/ 51 h 58"/>
                <a:gd name="T62" fmla="*/ 50 w 60"/>
                <a:gd name="T63" fmla="*/ 49 h 58"/>
                <a:gd name="T64" fmla="*/ 51 w 60"/>
                <a:gd name="T65" fmla="*/ 48 h 58"/>
                <a:gd name="T66" fmla="*/ 53 w 60"/>
                <a:gd name="T67" fmla="*/ 46 h 58"/>
                <a:gd name="T68" fmla="*/ 55 w 60"/>
                <a:gd name="T69" fmla="*/ 42 h 58"/>
                <a:gd name="T70" fmla="*/ 57 w 60"/>
                <a:gd name="T71" fmla="*/ 37 h 58"/>
                <a:gd name="T72" fmla="*/ 58 w 60"/>
                <a:gd name="T73" fmla="*/ 34 h 58"/>
                <a:gd name="T74" fmla="*/ 58 w 60"/>
                <a:gd name="T75" fmla="*/ 30 h 58"/>
                <a:gd name="T76" fmla="*/ 60 w 60"/>
                <a:gd name="T77" fmla="*/ 29 h 58"/>
                <a:gd name="T78" fmla="*/ 58 w 60"/>
                <a:gd name="T79" fmla="*/ 24 h 58"/>
                <a:gd name="T80" fmla="*/ 55 w 60"/>
                <a:gd name="T81" fmla="*/ 15 h 58"/>
                <a:gd name="T82" fmla="*/ 55 w 60"/>
                <a:gd name="T83" fmla="*/ 12 h 58"/>
                <a:gd name="T84" fmla="*/ 53 w 60"/>
                <a:gd name="T85" fmla="*/ 10 h 58"/>
                <a:gd name="T86" fmla="*/ 50 w 60"/>
                <a:gd name="T87" fmla="*/ 8 h 58"/>
                <a:gd name="T88" fmla="*/ 48 w 60"/>
                <a:gd name="T89" fmla="*/ 7 h 58"/>
                <a:gd name="T90" fmla="*/ 46 w 60"/>
                <a:gd name="T91" fmla="*/ 5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58"/>
                <a:gd name="T140" fmla="*/ 60 w 60"/>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58">
                  <a:moveTo>
                    <a:pt x="41" y="3"/>
                  </a:moveTo>
                  <a:lnTo>
                    <a:pt x="40" y="2"/>
                  </a:lnTo>
                  <a:lnTo>
                    <a:pt x="36" y="0"/>
                  </a:lnTo>
                  <a:lnTo>
                    <a:pt x="36" y="2"/>
                  </a:lnTo>
                  <a:lnTo>
                    <a:pt x="34" y="0"/>
                  </a:lnTo>
                  <a:lnTo>
                    <a:pt x="33" y="0"/>
                  </a:lnTo>
                  <a:lnTo>
                    <a:pt x="31" y="0"/>
                  </a:lnTo>
                  <a:lnTo>
                    <a:pt x="29" y="0"/>
                  </a:lnTo>
                  <a:lnTo>
                    <a:pt x="28" y="0"/>
                  </a:lnTo>
                  <a:lnTo>
                    <a:pt x="26" y="0"/>
                  </a:lnTo>
                  <a:lnTo>
                    <a:pt x="24" y="2"/>
                  </a:lnTo>
                  <a:lnTo>
                    <a:pt x="22" y="0"/>
                  </a:lnTo>
                  <a:lnTo>
                    <a:pt x="16" y="3"/>
                  </a:lnTo>
                  <a:lnTo>
                    <a:pt x="16" y="5"/>
                  </a:lnTo>
                  <a:lnTo>
                    <a:pt x="14" y="5"/>
                  </a:lnTo>
                  <a:lnTo>
                    <a:pt x="12" y="7"/>
                  </a:lnTo>
                  <a:lnTo>
                    <a:pt x="11" y="7"/>
                  </a:lnTo>
                  <a:lnTo>
                    <a:pt x="9" y="8"/>
                  </a:lnTo>
                  <a:lnTo>
                    <a:pt x="9" y="10"/>
                  </a:lnTo>
                  <a:lnTo>
                    <a:pt x="7" y="10"/>
                  </a:lnTo>
                  <a:lnTo>
                    <a:pt x="5" y="12"/>
                  </a:lnTo>
                  <a:lnTo>
                    <a:pt x="4" y="15"/>
                  </a:lnTo>
                  <a:lnTo>
                    <a:pt x="4" y="17"/>
                  </a:lnTo>
                  <a:lnTo>
                    <a:pt x="0" y="20"/>
                  </a:lnTo>
                  <a:lnTo>
                    <a:pt x="2" y="22"/>
                  </a:lnTo>
                  <a:lnTo>
                    <a:pt x="0" y="22"/>
                  </a:lnTo>
                  <a:lnTo>
                    <a:pt x="0" y="24"/>
                  </a:lnTo>
                  <a:lnTo>
                    <a:pt x="0" y="25"/>
                  </a:lnTo>
                  <a:lnTo>
                    <a:pt x="0" y="27"/>
                  </a:lnTo>
                  <a:lnTo>
                    <a:pt x="0" y="29"/>
                  </a:lnTo>
                  <a:lnTo>
                    <a:pt x="0" y="30"/>
                  </a:lnTo>
                  <a:lnTo>
                    <a:pt x="0" y="32"/>
                  </a:lnTo>
                  <a:lnTo>
                    <a:pt x="0" y="34"/>
                  </a:lnTo>
                  <a:lnTo>
                    <a:pt x="0" y="36"/>
                  </a:lnTo>
                  <a:lnTo>
                    <a:pt x="2" y="42"/>
                  </a:lnTo>
                  <a:lnTo>
                    <a:pt x="4" y="42"/>
                  </a:lnTo>
                  <a:lnTo>
                    <a:pt x="4" y="44"/>
                  </a:lnTo>
                  <a:lnTo>
                    <a:pt x="4" y="46"/>
                  </a:lnTo>
                  <a:lnTo>
                    <a:pt x="4" y="48"/>
                  </a:lnTo>
                  <a:lnTo>
                    <a:pt x="5" y="48"/>
                  </a:lnTo>
                  <a:lnTo>
                    <a:pt x="7" y="49"/>
                  </a:lnTo>
                  <a:lnTo>
                    <a:pt x="9" y="49"/>
                  </a:lnTo>
                  <a:lnTo>
                    <a:pt x="9" y="51"/>
                  </a:lnTo>
                  <a:lnTo>
                    <a:pt x="11" y="53"/>
                  </a:lnTo>
                  <a:lnTo>
                    <a:pt x="14" y="53"/>
                  </a:lnTo>
                  <a:lnTo>
                    <a:pt x="14" y="54"/>
                  </a:lnTo>
                  <a:lnTo>
                    <a:pt x="16" y="54"/>
                  </a:lnTo>
                  <a:lnTo>
                    <a:pt x="19" y="56"/>
                  </a:lnTo>
                  <a:lnTo>
                    <a:pt x="21" y="56"/>
                  </a:lnTo>
                  <a:lnTo>
                    <a:pt x="21" y="58"/>
                  </a:lnTo>
                  <a:lnTo>
                    <a:pt x="22" y="58"/>
                  </a:lnTo>
                  <a:lnTo>
                    <a:pt x="24" y="58"/>
                  </a:lnTo>
                  <a:lnTo>
                    <a:pt x="26" y="58"/>
                  </a:lnTo>
                  <a:lnTo>
                    <a:pt x="28" y="58"/>
                  </a:lnTo>
                  <a:lnTo>
                    <a:pt x="29" y="58"/>
                  </a:lnTo>
                  <a:lnTo>
                    <a:pt x="31" y="58"/>
                  </a:lnTo>
                  <a:lnTo>
                    <a:pt x="33" y="58"/>
                  </a:lnTo>
                  <a:lnTo>
                    <a:pt x="34" y="58"/>
                  </a:lnTo>
                  <a:lnTo>
                    <a:pt x="41" y="54"/>
                  </a:lnTo>
                  <a:lnTo>
                    <a:pt x="45" y="53"/>
                  </a:lnTo>
                  <a:lnTo>
                    <a:pt x="46" y="53"/>
                  </a:lnTo>
                  <a:lnTo>
                    <a:pt x="46" y="51"/>
                  </a:lnTo>
                  <a:lnTo>
                    <a:pt x="48" y="51"/>
                  </a:lnTo>
                  <a:lnTo>
                    <a:pt x="50" y="49"/>
                  </a:lnTo>
                  <a:lnTo>
                    <a:pt x="50" y="48"/>
                  </a:lnTo>
                  <a:lnTo>
                    <a:pt x="51" y="48"/>
                  </a:lnTo>
                  <a:lnTo>
                    <a:pt x="51" y="46"/>
                  </a:lnTo>
                  <a:lnTo>
                    <a:pt x="53" y="46"/>
                  </a:lnTo>
                  <a:lnTo>
                    <a:pt x="55" y="44"/>
                  </a:lnTo>
                  <a:lnTo>
                    <a:pt x="55" y="42"/>
                  </a:lnTo>
                  <a:lnTo>
                    <a:pt x="55" y="41"/>
                  </a:lnTo>
                  <a:lnTo>
                    <a:pt x="57" y="37"/>
                  </a:lnTo>
                  <a:lnTo>
                    <a:pt x="58" y="36"/>
                  </a:lnTo>
                  <a:lnTo>
                    <a:pt x="58" y="34"/>
                  </a:lnTo>
                  <a:lnTo>
                    <a:pt x="58" y="32"/>
                  </a:lnTo>
                  <a:lnTo>
                    <a:pt x="58" y="30"/>
                  </a:lnTo>
                  <a:lnTo>
                    <a:pt x="58" y="29"/>
                  </a:lnTo>
                  <a:lnTo>
                    <a:pt x="60" y="29"/>
                  </a:lnTo>
                  <a:lnTo>
                    <a:pt x="58" y="27"/>
                  </a:lnTo>
                  <a:lnTo>
                    <a:pt x="58" y="24"/>
                  </a:lnTo>
                  <a:lnTo>
                    <a:pt x="58" y="22"/>
                  </a:lnTo>
                  <a:lnTo>
                    <a:pt x="55" y="15"/>
                  </a:lnTo>
                  <a:lnTo>
                    <a:pt x="55" y="13"/>
                  </a:lnTo>
                  <a:lnTo>
                    <a:pt x="55" y="12"/>
                  </a:lnTo>
                  <a:lnTo>
                    <a:pt x="53" y="12"/>
                  </a:lnTo>
                  <a:lnTo>
                    <a:pt x="53" y="10"/>
                  </a:lnTo>
                  <a:lnTo>
                    <a:pt x="51" y="10"/>
                  </a:lnTo>
                  <a:lnTo>
                    <a:pt x="50" y="8"/>
                  </a:lnTo>
                  <a:lnTo>
                    <a:pt x="50" y="7"/>
                  </a:lnTo>
                  <a:lnTo>
                    <a:pt x="48" y="7"/>
                  </a:lnTo>
                  <a:lnTo>
                    <a:pt x="46" y="7"/>
                  </a:lnTo>
                  <a:lnTo>
                    <a:pt x="46" y="5"/>
                  </a:lnTo>
                  <a:lnTo>
                    <a:pt x="41" y="3"/>
                  </a:lnTo>
                  <a:close/>
                </a:path>
              </a:pathLst>
            </a:custGeom>
            <a:solidFill>
              <a:srgbClr val="808080"/>
            </a:solidFill>
            <a:ln w="9525">
              <a:noFill/>
              <a:round/>
              <a:headEnd/>
              <a:tailEnd/>
            </a:ln>
          </p:spPr>
          <p:txBody>
            <a:bodyPr/>
            <a:lstStyle/>
            <a:p>
              <a:endParaRPr lang="en-US"/>
            </a:p>
          </p:txBody>
        </p:sp>
        <p:sp>
          <p:nvSpPr>
            <p:cNvPr id="778" name="Freeform 2949"/>
            <p:cNvSpPr>
              <a:spLocks/>
            </p:cNvSpPr>
            <p:nvPr/>
          </p:nvSpPr>
          <p:spPr bwMode="auto">
            <a:xfrm>
              <a:off x="2083" y="2963"/>
              <a:ext cx="61" cy="59"/>
            </a:xfrm>
            <a:custGeom>
              <a:avLst/>
              <a:gdLst>
                <a:gd name="T0" fmla="*/ 0 w 61"/>
                <a:gd name="T1" fmla="*/ 24 h 59"/>
                <a:gd name="T2" fmla="*/ 0 w 61"/>
                <a:gd name="T3" fmla="*/ 29 h 59"/>
                <a:gd name="T4" fmla="*/ 0 w 61"/>
                <a:gd name="T5" fmla="*/ 34 h 59"/>
                <a:gd name="T6" fmla="*/ 1 w 61"/>
                <a:gd name="T7" fmla="*/ 41 h 59"/>
                <a:gd name="T8" fmla="*/ 3 w 61"/>
                <a:gd name="T9" fmla="*/ 44 h 59"/>
                <a:gd name="T10" fmla="*/ 6 w 61"/>
                <a:gd name="T11" fmla="*/ 49 h 59"/>
                <a:gd name="T12" fmla="*/ 12 w 61"/>
                <a:gd name="T13" fmla="*/ 54 h 59"/>
                <a:gd name="T14" fmla="*/ 18 w 61"/>
                <a:gd name="T15" fmla="*/ 58 h 59"/>
                <a:gd name="T16" fmla="*/ 25 w 61"/>
                <a:gd name="T17" fmla="*/ 59 h 59"/>
                <a:gd name="T18" fmla="*/ 34 w 61"/>
                <a:gd name="T19" fmla="*/ 59 h 59"/>
                <a:gd name="T20" fmla="*/ 37 w 61"/>
                <a:gd name="T21" fmla="*/ 58 h 59"/>
                <a:gd name="T22" fmla="*/ 44 w 61"/>
                <a:gd name="T23" fmla="*/ 54 h 59"/>
                <a:gd name="T24" fmla="*/ 51 w 61"/>
                <a:gd name="T25" fmla="*/ 51 h 59"/>
                <a:gd name="T26" fmla="*/ 54 w 61"/>
                <a:gd name="T27" fmla="*/ 48 h 59"/>
                <a:gd name="T28" fmla="*/ 58 w 61"/>
                <a:gd name="T29" fmla="*/ 41 h 59"/>
                <a:gd name="T30" fmla="*/ 59 w 61"/>
                <a:gd name="T31" fmla="*/ 36 h 59"/>
                <a:gd name="T32" fmla="*/ 59 w 61"/>
                <a:gd name="T33" fmla="*/ 30 h 59"/>
                <a:gd name="T34" fmla="*/ 59 w 61"/>
                <a:gd name="T35" fmla="*/ 22 h 59"/>
                <a:gd name="T36" fmla="*/ 56 w 61"/>
                <a:gd name="T37" fmla="*/ 12 h 59"/>
                <a:gd name="T38" fmla="*/ 52 w 61"/>
                <a:gd name="T39" fmla="*/ 7 h 59"/>
                <a:gd name="T40" fmla="*/ 47 w 61"/>
                <a:gd name="T41" fmla="*/ 3 h 59"/>
                <a:gd name="T42" fmla="*/ 39 w 61"/>
                <a:gd name="T43" fmla="*/ 0 h 59"/>
                <a:gd name="T44" fmla="*/ 34 w 61"/>
                <a:gd name="T45" fmla="*/ 0 h 59"/>
                <a:gd name="T46" fmla="*/ 27 w 61"/>
                <a:gd name="T47" fmla="*/ 0 h 59"/>
                <a:gd name="T48" fmla="*/ 18 w 61"/>
                <a:gd name="T49" fmla="*/ 2 h 59"/>
                <a:gd name="T50" fmla="*/ 13 w 61"/>
                <a:gd name="T51" fmla="*/ 5 h 59"/>
                <a:gd name="T52" fmla="*/ 8 w 61"/>
                <a:gd name="T53" fmla="*/ 7 h 59"/>
                <a:gd name="T54" fmla="*/ 6 w 61"/>
                <a:gd name="T55" fmla="*/ 10 h 59"/>
                <a:gd name="T56" fmla="*/ 3 w 61"/>
                <a:gd name="T57" fmla="*/ 17 h 59"/>
                <a:gd name="T58" fmla="*/ 8 w 61"/>
                <a:gd name="T59" fmla="*/ 13 h 59"/>
                <a:gd name="T60" fmla="*/ 12 w 61"/>
                <a:gd name="T61" fmla="*/ 10 h 59"/>
                <a:gd name="T62" fmla="*/ 15 w 61"/>
                <a:gd name="T63" fmla="*/ 7 h 59"/>
                <a:gd name="T64" fmla="*/ 22 w 61"/>
                <a:gd name="T65" fmla="*/ 3 h 59"/>
                <a:gd name="T66" fmla="*/ 29 w 61"/>
                <a:gd name="T67" fmla="*/ 2 h 59"/>
                <a:gd name="T68" fmla="*/ 35 w 61"/>
                <a:gd name="T69" fmla="*/ 2 h 59"/>
                <a:gd name="T70" fmla="*/ 44 w 61"/>
                <a:gd name="T71" fmla="*/ 7 h 59"/>
                <a:gd name="T72" fmla="*/ 49 w 61"/>
                <a:gd name="T73" fmla="*/ 8 h 59"/>
                <a:gd name="T74" fmla="*/ 52 w 61"/>
                <a:gd name="T75" fmla="*/ 12 h 59"/>
                <a:gd name="T76" fmla="*/ 54 w 61"/>
                <a:gd name="T77" fmla="*/ 17 h 59"/>
                <a:gd name="T78" fmla="*/ 58 w 61"/>
                <a:gd name="T79" fmla="*/ 24 h 59"/>
                <a:gd name="T80" fmla="*/ 58 w 61"/>
                <a:gd name="T81" fmla="*/ 30 h 59"/>
                <a:gd name="T82" fmla="*/ 56 w 61"/>
                <a:gd name="T83" fmla="*/ 36 h 59"/>
                <a:gd name="T84" fmla="*/ 52 w 61"/>
                <a:gd name="T85" fmla="*/ 42 h 59"/>
                <a:gd name="T86" fmla="*/ 49 w 61"/>
                <a:gd name="T87" fmla="*/ 48 h 59"/>
                <a:gd name="T88" fmla="*/ 46 w 61"/>
                <a:gd name="T89" fmla="*/ 49 h 59"/>
                <a:gd name="T90" fmla="*/ 39 w 61"/>
                <a:gd name="T91" fmla="*/ 54 h 59"/>
                <a:gd name="T92" fmla="*/ 34 w 61"/>
                <a:gd name="T93" fmla="*/ 54 h 59"/>
                <a:gd name="T94" fmla="*/ 29 w 61"/>
                <a:gd name="T95" fmla="*/ 56 h 59"/>
                <a:gd name="T96" fmla="*/ 22 w 61"/>
                <a:gd name="T97" fmla="*/ 54 h 59"/>
                <a:gd name="T98" fmla="*/ 18 w 61"/>
                <a:gd name="T99" fmla="*/ 54 h 59"/>
                <a:gd name="T100" fmla="*/ 10 w 61"/>
                <a:gd name="T101" fmla="*/ 49 h 59"/>
                <a:gd name="T102" fmla="*/ 6 w 61"/>
                <a:gd name="T103" fmla="*/ 44 h 59"/>
                <a:gd name="T104" fmla="*/ 5 w 61"/>
                <a:gd name="T105" fmla="*/ 39 h 59"/>
                <a:gd name="T106" fmla="*/ 3 w 61"/>
                <a:gd name="T107" fmla="*/ 34 h 59"/>
                <a:gd name="T108" fmla="*/ 1 w 61"/>
                <a:gd name="T109" fmla="*/ 29 h 59"/>
                <a:gd name="T110" fmla="*/ 3 w 61"/>
                <a:gd name="T111" fmla="*/ 25 h 59"/>
                <a:gd name="T112" fmla="*/ 5 w 61"/>
                <a:gd name="T113" fmla="*/ 19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
                <a:gd name="T172" fmla="*/ 0 h 59"/>
                <a:gd name="T173" fmla="*/ 61 w 61"/>
                <a:gd name="T174" fmla="*/ 59 h 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 h="59">
                  <a:moveTo>
                    <a:pt x="3" y="17"/>
                  </a:moveTo>
                  <a:lnTo>
                    <a:pt x="0" y="22"/>
                  </a:lnTo>
                  <a:lnTo>
                    <a:pt x="0" y="24"/>
                  </a:lnTo>
                  <a:lnTo>
                    <a:pt x="0" y="25"/>
                  </a:lnTo>
                  <a:lnTo>
                    <a:pt x="0" y="27"/>
                  </a:lnTo>
                  <a:lnTo>
                    <a:pt x="0" y="29"/>
                  </a:lnTo>
                  <a:lnTo>
                    <a:pt x="0" y="30"/>
                  </a:lnTo>
                  <a:lnTo>
                    <a:pt x="0" y="32"/>
                  </a:lnTo>
                  <a:lnTo>
                    <a:pt x="0" y="34"/>
                  </a:lnTo>
                  <a:lnTo>
                    <a:pt x="0" y="36"/>
                  </a:lnTo>
                  <a:lnTo>
                    <a:pt x="0" y="37"/>
                  </a:lnTo>
                  <a:lnTo>
                    <a:pt x="1" y="41"/>
                  </a:lnTo>
                  <a:lnTo>
                    <a:pt x="1" y="42"/>
                  </a:lnTo>
                  <a:lnTo>
                    <a:pt x="3" y="42"/>
                  </a:lnTo>
                  <a:lnTo>
                    <a:pt x="3" y="44"/>
                  </a:lnTo>
                  <a:lnTo>
                    <a:pt x="5" y="46"/>
                  </a:lnTo>
                  <a:lnTo>
                    <a:pt x="5" y="48"/>
                  </a:lnTo>
                  <a:lnTo>
                    <a:pt x="6" y="49"/>
                  </a:lnTo>
                  <a:lnTo>
                    <a:pt x="8" y="51"/>
                  </a:lnTo>
                  <a:lnTo>
                    <a:pt x="12" y="53"/>
                  </a:lnTo>
                  <a:lnTo>
                    <a:pt x="12" y="54"/>
                  </a:lnTo>
                  <a:lnTo>
                    <a:pt x="13" y="54"/>
                  </a:lnTo>
                  <a:lnTo>
                    <a:pt x="17" y="56"/>
                  </a:lnTo>
                  <a:lnTo>
                    <a:pt x="18" y="58"/>
                  </a:lnTo>
                  <a:lnTo>
                    <a:pt x="20" y="58"/>
                  </a:lnTo>
                  <a:lnTo>
                    <a:pt x="22" y="58"/>
                  </a:lnTo>
                  <a:lnTo>
                    <a:pt x="25" y="59"/>
                  </a:lnTo>
                  <a:lnTo>
                    <a:pt x="29" y="59"/>
                  </a:lnTo>
                  <a:lnTo>
                    <a:pt x="30" y="59"/>
                  </a:lnTo>
                  <a:lnTo>
                    <a:pt x="34" y="59"/>
                  </a:lnTo>
                  <a:lnTo>
                    <a:pt x="34" y="58"/>
                  </a:lnTo>
                  <a:lnTo>
                    <a:pt x="35" y="58"/>
                  </a:lnTo>
                  <a:lnTo>
                    <a:pt x="37" y="58"/>
                  </a:lnTo>
                  <a:lnTo>
                    <a:pt x="39" y="58"/>
                  </a:lnTo>
                  <a:lnTo>
                    <a:pt x="42" y="56"/>
                  </a:lnTo>
                  <a:lnTo>
                    <a:pt x="44" y="54"/>
                  </a:lnTo>
                  <a:lnTo>
                    <a:pt x="47" y="53"/>
                  </a:lnTo>
                  <a:lnTo>
                    <a:pt x="49" y="51"/>
                  </a:lnTo>
                  <a:lnTo>
                    <a:pt x="51" y="51"/>
                  </a:lnTo>
                  <a:lnTo>
                    <a:pt x="51" y="49"/>
                  </a:lnTo>
                  <a:lnTo>
                    <a:pt x="52" y="49"/>
                  </a:lnTo>
                  <a:lnTo>
                    <a:pt x="54" y="48"/>
                  </a:lnTo>
                  <a:lnTo>
                    <a:pt x="54" y="46"/>
                  </a:lnTo>
                  <a:lnTo>
                    <a:pt x="56" y="42"/>
                  </a:lnTo>
                  <a:lnTo>
                    <a:pt x="58" y="41"/>
                  </a:lnTo>
                  <a:lnTo>
                    <a:pt x="59" y="39"/>
                  </a:lnTo>
                  <a:lnTo>
                    <a:pt x="59" y="37"/>
                  </a:lnTo>
                  <a:lnTo>
                    <a:pt x="59" y="36"/>
                  </a:lnTo>
                  <a:lnTo>
                    <a:pt x="59" y="34"/>
                  </a:lnTo>
                  <a:lnTo>
                    <a:pt x="59" y="32"/>
                  </a:lnTo>
                  <a:lnTo>
                    <a:pt x="59" y="30"/>
                  </a:lnTo>
                  <a:lnTo>
                    <a:pt x="59" y="29"/>
                  </a:lnTo>
                  <a:lnTo>
                    <a:pt x="61" y="25"/>
                  </a:lnTo>
                  <a:lnTo>
                    <a:pt x="59" y="22"/>
                  </a:lnTo>
                  <a:lnTo>
                    <a:pt x="58" y="15"/>
                  </a:lnTo>
                  <a:lnTo>
                    <a:pt x="56" y="13"/>
                  </a:lnTo>
                  <a:lnTo>
                    <a:pt x="56" y="12"/>
                  </a:lnTo>
                  <a:lnTo>
                    <a:pt x="54" y="12"/>
                  </a:lnTo>
                  <a:lnTo>
                    <a:pt x="54" y="10"/>
                  </a:lnTo>
                  <a:lnTo>
                    <a:pt x="52" y="7"/>
                  </a:lnTo>
                  <a:lnTo>
                    <a:pt x="51" y="7"/>
                  </a:lnTo>
                  <a:lnTo>
                    <a:pt x="49" y="5"/>
                  </a:lnTo>
                  <a:lnTo>
                    <a:pt x="47" y="3"/>
                  </a:lnTo>
                  <a:lnTo>
                    <a:pt x="46" y="3"/>
                  </a:lnTo>
                  <a:lnTo>
                    <a:pt x="41" y="2"/>
                  </a:lnTo>
                  <a:lnTo>
                    <a:pt x="39" y="0"/>
                  </a:lnTo>
                  <a:lnTo>
                    <a:pt x="37" y="0"/>
                  </a:lnTo>
                  <a:lnTo>
                    <a:pt x="35" y="0"/>
                  </a:lnTo>
                  <a:lnTo>
                    <a:pt x="34" y="0"/>
                  </a:lnTo>
                  <a:lnTo>
                    <a:pt x="30" y="0"/>
                  </a:lnTo>
                  <a:lnTo>
                    <a:pt x="29" y="0"/>
                  </a:lnTo>
                  <a:lnTo>
                    <a:pt x="27" y="0"/>
                  </a:lnTo>
                  <a:lnTo>
                    <a:pt x="25" y="0"/>
                  </a:lnTo>
                  <a:lnTo>
                    <a:pt x="22" y="2"/>
                  </a:lnTo>
                  <a:lnTo>
                    <a:pt x="18" y="2"/>
                  </a:lnTo>
                  <a:lnTo>
                    <a:pt x="15" y="3"/>
                  </a:lnTo>
                  <a:lnTo>
                    <a:pt x="13" y="3"/>
                  </a:lnTo>
                  <a:lnTo>
                    <a:pt x="13" y="5"/>
                  </a:lnTo>
                  <a:lnTo>
                    <a:pt x="12" y="7"/>
                  </a:lnTo>
                  <a:lnTo>
                    <a:pt x="10" y="7"/>
                  </a:lnTo>
                  <a:lnTo>
                    <a:pt x="8" y="7"/>
                  </a:lnTo>
                  <a:lnTo>
                    <a:pt x="8" y="8"/>
                  </a:lnTo>
                  <a:lnTo>
                    <a:pt x="8" y="10"/>
                  </a:lnTo>
                  <a:lnTo>
                    <a:pt x="6" y="10"/>
                  </a:lnTo>
                  <a:lnTo>
                    <a:pt x="5" y="12"/>
                  </a:lnTo>
                  <a:lnTo>
                    <a:pt x="5" y="13"/>
                  </a:lnTo>
                  <a:lnTo>
                    <a:pt x="3" y="17"/>
                  </a:lnTo>
                  <a:lnTo>
                    <a:pt x="5" y="19"/>
                  </a:lnTo>
                  <a:lnTo>
                    <a:pt x="6" y="13"/>
                  </a:lnTo>
                  <a:lnTo>
                    <a:pt x="8" y="13"/>
                  </a:lnTo>
                  <a:lnTo>
                    <a:pt x="8" y="12"/>
                  </a:lnTo>
                  <a:lnTo>
                    <a:pt x="10" y="10"/>
                  </a:lnTo>
                  <a:lnTo>
                    <a:pt x="12" y="10"/>
                  </a:lnTo>
                  <a:lnTo>
                    <a:pt x="13" y="8"/>
                  </a:lnTo>
                  <a:lnTo>
                    <a:pt x="13" y="7"/>
                  </a:lnTo>
                  <a:lnTo>
                    <a:pt x="15" y="7"/>
                  </a:lnTo>
                  <a:lnTo>
                    <a:pt x="17" y="7"/>
                  </a:lnTo>
                  <a:lnTo>
                    <a:pt x="18" y="3"/>
                  </a:lnTo>
                  <a:lnTo>
                    <a:pt x="22" y="3"/>
                  </a:lnTo>
                  <a:lnTo>
                    <a:pt x="25" y="3"/>
                  </a:lnTo>
                  <a:lnTo>
                    <a:pt x="27" y="2"/>
                  </a:lnTo>
                  <a:lnTo>
                    <a:pt x="29" y="2"/>
                  </a:lnTo>
                  <a:lnTo>
                    <a:pt x="30" y="2"/>
                  </a:lnTo>
                  <a:lnTo>
                    <a:pt x="34" y="2"/>
                  </a:lnTo>
                  <a:lnTo>
                    <a:pt x="35" y="2"/>
                  </a:lnTo>
                  <a:lnTo>
                    <a:pt x="37" y="3"/>
                  </a:lnTo>
                  <a:lnTo>
                    <a:pt x="39" y="3"/>
                  </a:lnTo>
                  <a:lnTo>
                    <a:pt x="44" y="7"/>
                  </a:lnTo>
                  <a:lnTo>
                    <a:pt x="46" y="7"/>
                  </a:lnTo>
                  <a:lnTo>
                    <a:pt x="47" y="7"/>
                  </a:lnTo>
                  <a:lnTo>
                    <a:pt x="49" y="8"/>
                  </a:lnTo>
                  <a:lnTo>
                    <a:pt x="51" y="10"/>
                  </a:lnTo>
                  <a:lnTo>
                    <a:pt x="51" y="12"/>
                  </a:lnTo>
                  <a:lnTo>
                    <a:pt x="52" y="12"/>
                  </a:lnTo>
                  <a:lnTo>
                    <a:pt x="54" y="13"/>
                  </a:lnTo>
                  <a:lnTo>
                    <a:pt x="54" y="15"/>
                  </a:lnTo>
                  <a:lnTo>
                    <a:pt x="54" y="17"/>
                  </a:lnTo>
                  <a:lnTo>
                    <a:pt x="56" y="20"/>
                  </a:lnTo>
                  <a:lnTo>
                    <a:pt x="56" y="22"/>
                  </a:lnTo>
                  <a:lnTo>
                    <a:pt x="58" y="24"/>
                  </a:lnTo>
                  <a:lnTo>
                    <a:pt x="58" y="25"/>
                  </a:lnTo>
                  <a:lnTo>
                    <a:pt x="58" y="29"/>
                  </a:lnTo>
                  <a:lnTo>
                    <a:pt x="58" y="30"/>
                  </a:lnTo>
                  <a:lnTo>
                    <a:pt x="58" y="32"/>
                  </a:lnTo>
                  <a:lnTo>
                    <a:pt x="58" y="34"/>
                  </a:lnTo>
                  <a:lnTo>
                    <a:pt x="56" y="36"/>
                  </a:lnTo>
                  <a:lnTo>
                    <a:pt x="54" y="39"/>
                  </a:lnTo>
                  <a:lnTo>
                    <a:pt x="54" y="41"/>
                  </a:lnTo>
                  <a:lnTo>
                    <a:pt x="52" y="42"/>
                  </a:lnTo>
                  <a:lnTo>
                    <a:pt x="51" y="46"/>
                  </a:lnTo>
                  <a:lnTo>
                    <a:pt x="51" y="48"/>
                  </a:lnTo>
                  <a:lnTo>
                    <a:pt x="49" y="48"/>
                  </a:lnTo>
                  <a:lnTo>
                    <a:pt x="49" y="49"/>
                  </a:lnTo>
                  <a:lnTo>
                    <a:pt x="47" y="49"/>
                  </a:lnTo>
                  <a:lnTo>
                    <a:pt x="46" y="49"/>
                  </a:lnTo>
                  <a:lnTo>
                    <a:pt x="44" y="51"/>
                  </a:lnTo>
                  <a:lnTo>
                    <a:pt x="41" y="53"/>
                  </a:lnTo>
                  <a:lnTo>
                    <a:pt x="39" y="54"/>
                  </a:lnTo>
                  <a:lnTo>
                    <a:pt x="37" y="54"/>
                  </a:lnTo>
                  <a:lnTo>
                    <a:pt x="35" y="54"/>
                  </a:lnTo>
                  <a:lnTo>
                    <a:pt x="34" y="54"/>
                  </a:lnTo>
                  <a:lnTo>
                    <a:pt x="32" y="56"/>
                  </a:lnTo>
                  <a:lnTo>
                    <a:pt x="30" y="56"/>
                  </a:lnTo>
                  <a:lnTo>
                    <a:pt x="29" y="56"/>
                  </a:lnTo>
                  <a:lnTo>
                    <a:pt x="25" y="56"/>
                  </a:lnTo>
                  <a:lnTo>
                    <a:pt x="23" y="54"/>
                  </a:lnTo>
                  <a:lnTo>
                    <a:pt x="22" y="54"/>
                  </a:lnTo>
                  <a:lnTo>
                    <a:pt x="18" y="54"/>
                  </a:lnTo>
                  <a:lnTo>
                    <a:pt x="17" y="54"/>
                  </a:lnTo>
                  <a:lnTo>
                    <a:pt x="18" y="54"/>
                  </a:lnTo>
                  <a:lnTo>
                    <a:pt x="15" y="53"/>
                  </a:lnTo>
                  <a:lnTo>
                    <a:pt x="13" y="51"/>
                  </a:lnTo>
                  <a:lnTo>
                    <a:pt x="10" y="49"/>
                  </a:lnTo>
                  <a:lnTo>
                    <a:pt x="8" y="48"/>
                  </a:lnTo>
                  <a:lnTo>
                    <a:pt x="6" y="46"/>
                  </a:lnTo>
                  <a:lnTo>
                    <a:pt x="6" y="44"/>
                  </a:lnTo>
                  <a:lnTo>
                    <a:pt x="5" y="42"/>
                  </a:lnTo>
                  <a:lnTo>
                    <a:pt x="5" y="41"/>
                  </a:lnTo>
                  <a:lnTo>
                    <a:pt x="5" y="39"/>
                  </a:lnTo>
                  <a:lnTo>
                    <a:pt x="3" y="37"/>
                  </a:lnTo>
                  <a:lnTo>
                    <a:pt x="3" y="36"/>
                  </a:lnTo>
                  <a:lnTo>
                    <a:pt x="3" y="34"/>
                  </a:lnTo>
                  <a:lnTo>
                    <a:pt x="3" y="32"/>
                  </a:lnTo>
                  <a:lnTo>
                    <a:pt x="3" y="30"/>
                  </a:lnTo>
                  <a:lnTo>
                    <a:pt x="1" y="29"/>
                  </a:lnTo>
                  <a:lnTo>
                    <a:pt x="3" y="29"/>
                  </a:lnTo>
                  <a:lnTo>
                    <a:pt x="1" y="27"/>
                  </a:lnTo>
                  <a:lnTo>
                    <a:pt x="3" y="25"/>
                  </a:lnTo>
                  <a:lnTo>
                    <a:pt x="3" y="24"/>
                  </a:lnTo>
                  <a:lnTo>
                    <a:pt x="3" y="22"/>
                  </a:lnTo>
                  <a:lnTo>
                    <a:pt x="5" y="19"/>
                  </a:lnTo>
                  <a:lnTo>
                    <a:pt x="3" y="17"/>
                  </a:lnTo>
                  <a:close/>
                </a:path>
              </a:pathLst>
            </a:custGeom>
            <a:solidFill>
              <a:srgbClr val="808080"/>
            </a:solidFill>
            <a:ln w="9525">
              <a:noFill/>
              <a:round/>
              <a:headEnd/>
              <a:tailEnd/>
            </a:ln>
          </p:spPr>
          <p:txBody>
            <a:bodyPr/>
            <a:lstStyle/>
            <a:p>
              <a:endParaRPr lang="en-US"/>
            </a:p>
          </p:txBody>
        </p:sp>
        <p:sp>
          <p:nvSpPr>
            <p:cNvPr id="779" name="Freeform 2950"/>
            <p:cNvSpPr>
              <a:spLocks/>
            </p:cNvSpPr>
            <p:nvPr/>
          </p:nvSpPr>
          <p:spPr bwMode="auto">
            <a:xfrm>
              <a:off x="2274" y="2973"/>
              <a:ext cx="69" cy="46"/>
            </a:xfrm>
            <a:custGeom>
              <a:avLst/>
              <a:gdLst>
                <a:gd name="T0" fmla="*/ 51 w 69"/>
                <a:gd name="T1" fmla="*/ 0 h 46"/>
                <a:gd name="T2" fmla="*/ 69 w 69"/>
                <a:gd name="T3" fmla="*/ 5 h 46"/>
                <a:gd name="T4" fmla="*/ 27 w 69"/>
                <a:gd name="T5" fmla="*/ 46 h 46"/>
                <a:gd name="T6" fmla="*/ 0 w 69"/>
                <a:gd name="T7" fmla="*/ 29 h 46"/>
                <a:gd name="T8" fmla="*/ 51 w 69"/>
                <a:gd name="T9" fmla="*/ 0 h 46"/>
                <a:gd name="T10" fmla="*/ 0 60000 65536"/>
                <a:gd name="T11" fmla="*/ 0 60000 65536"/>
                <a:gd name="T12" fmla="*/ 0 60000 65536"/>
                <a:gd name="T13" fmla="*/ 0 60000 65536"/>
                <a:gd name="T14" fmla="*/ 0 60000 65536"/>
                <a:gd name="T15" fmla="*/ 0 w 69"/>
                <a:gd name="T16" fmla="*/ 0 h 46"/>
                <a:gd name="T17" fmla="*/ 69 w 69"/>
                <a:gd name="T18" fmla="*/ 46 h 46"/>
              </a:gdLst>
              <a:ahLst/>
              <a:cxnLst>
                <a:cxn ang="T10">
                  <a:pos x="T0" y="T1"/>
                </a:cxn>
                <a:cxn ang="T11">
                  <a:pos x="T2" y="T3"/>
                </a:cxn>
                <a:cxn ang="T12">
                  <a:pos x="T4" y="T5"/>
                </a:cxn>
                <a:cxn ang="T13">
                  <a:pos x="T6" y="T7"/>
                </a:cxn>
                <a:cxn ang="T14">
                  <a:pos x="T8" y="T9"/>
                </a:cxn>
              </a:cxnLst>
              <a:rect l="T15" t="T16" r="T17" b="T18"/>
              <a:pathLst>
                <a:path w="69" h="46">
                  <a:moveTo>
                    <a:pt x="51" y="0"/>
                  </a:moveTo>
                  <a:lnTo>
                    <a:pt x="69"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780" name="Freeform 2951"/>
            <p:cNvSpPr>
              <a:spLocks/>
            </p:cNvSpPr>
            <p:nvPr/>
          </p:nvSpPr>
          <p:spPr bwMode="auto">
            <a:xfrm>
              <a:off x="2270" y="2970"/>
              <a:ext cx="77" cy="51"/>
            </a:xfrm>
            <a:custGeom>
              <a:avLst/>
              <a:gdLst>
                <a:gd name="T0" fmla="*/ 56 w 77"/>
                <a:gd name="T1" fmla="*/ 5 h 51"/>
                <a:gd name="T2" fmla="*/ 51 w 77"/>
                <a:gd name="T3" fmla="*/ 5 h 51"/>
                <a:gd name="T4" fmla="*/ 72 w 77"/>
                <a:gd name="T5" fmla="*/ 10 h 51"/>
                <a:gd name="T6" fmla="*/ 72 w 77"/>
                <a:gd name="T7" fmla="*/ 8 h 51"/>
                <a:gd name="T8" fmla="*/ 26 w 77"/>
                <a:gd name="T9" fmla="*/ 47 h 51"/>
                <a:gd name="T10" fmla="*/ 33 w 77"/>
                <a:gd name="T11" fmla="*/ 47 h 51"/>
                <a:gd name="T12" fmla="*/ 7 w 77"/>
                <a:gd name="T13" fmla="*/ 30 h 51"/>
                <a:gd name="T14" fmla="*/ 7 w 77"/>
                <a:gd name="T15" fmla="*/ 34 h 51"/>
                <a:gd name="T16" fmla="*/ 56 w 77"/>
                <a:gd name="T17" fmla="*/ 5 h 51"/>
                <a:gd name="T18" fmla="*/ 51 w 77"/>
                <a:gd name="T19" fmla="*/ 1 h 51"/>
                <a:gd name="T20" fmla="*/ 2 w 77"/>
                <a:gd name="T21" fmla="*/ 30 h 51"/>
                <a:gd name="T22" fmla="*/ 0 w 77"/>
                <a:gd name="T23" fmla="*/ 32 h 51"/>
                <a:gd name="T24" fmla="*/ 2 w 77"/>
                <a:gd name="T25" fmla="*/ 34 h 51"/>
                <a:gd name="T26" fmla="*/ 26 w 77"/>
                <a:gd name="T27" fmla="*/ 51 h 51"/>
                <a:gd name="T28" fmla="*/ 27 w 77"/>
                <a:gd name="T29" fmla="*/ 51 h 51"/>
                <a:gd name="T30" fmla="*/ 29 w 77"/>
                <a:gd name="T31" fmla="*/ 51 h 51"/>
                <a:gd name="T32" fmla="*/ 31 w 77"/>
                <a:gd name="T33" fmla="*/ 51 h 51"/>
                <a:gd name="T34" fmla="*/ 33 w 77"/>
                <a:gd name="T35" fmla="*/ 51 h 51"/>
                <a:gd name="T36" fmla="*/ 77 w 77"/>
                <a:gd name="T37" fmla="*/ 10 h 51"/>
                <a:gd name="T38" fmla="*/ 77 w 77"/>
                <a:gd name="T39" fmla="*/ 8 h 51"/>
                <a:gd name="T40" fmla="*/ 75 w 77"/>
                <a:gd name="T41" fmla="*/ 6 h 51"/>
                <a:gd name="T42" fmla="*/ 56 w 77"/>
                <a:gd name="T43" fmla="*/ 0 h 51"/>
                <a:gd name="T44" fmla="*/ 53 w 77"/>
                <a:gd name="T45" fmla="*/ 0 h 51"/>
                <a:gd name="T46" fmla="*/ 51 w 77"/>
                <a:gd name="T47" fmla="*/ 0 h 51"/>
                <a:gd name="T48" fmla="*/ 51 w 77"/>
                <a:gd name="T49" fmla="*/ 1 h 51"/>
                <a:gd name="T50" fmla="*/ 56 w 77"/>
                <a:gd name="T51" fmla="*/ 5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51"/>
                <a:gd name="T80" fmla="*/ 77 w 77"/>
                <a:gd name="T81" fmla="*/ 51 h 5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51">
                  <a:moveTo>
                    <a:pt x="56" y="5"/>
                  </a:moveTo>
                  <a:lnTo>
                    <a:pt x="51" y="5"/>
                  </a:lnTo>
                  <a:lnTo>
                    <a:pt x="72" y="10"/>
                  </a:lnTo>
                  <a:lnTo>
                    <a:pt x="72" y="8"/>
                  </a:lnTo>
                  <a:lnTo>
                    <a:pt x="26" y="47"/>
                  </a:lnTo>
                  <a:lnTo>
                    <a:pt x="33" y="47"/>
                  </a:lnTo>
                  <a:lnTo>
                    <a:pt x="7" y="30"/>
                  </a:lnTo>
                  <a:lnTo>
                    <a:pt x="7" y="34"/>
                  </a:lnTo>
                  <a:lnTo>
                    <a:pt x="56" y="5"/>
                  </a:lnTo>
                  <a:lnTo>
                    <a:pt x="51" y="1"/>
                  </a:lnTo>
                  <a:lnTo>
                    <a:pt x="2" y="30"/>
                  </a:lnTo>
                  <a:lnTo>
                    <a:pt x="0" y="32"/>
                  </a:lnTo>
                  <a:lnTo>
                    <a:pt x="2" y="34"/>
                  </a:lnTo>
                  <a:lnTo>
                    <a:pt x="26" y="51"/>
                  </a:lnTo>
                  <a:lnTo>
                    <a:pt x="27" y="51"/>
                  </a:lnTo>
                  <a:lnTo>
                    <a:pt x="29" y="51"/>
                  </a:lnTo>
                  <a:lnTo>
                    <a:pt x="31" y="51"/>
                  </a:lnTo>
                  <a:lnTo>
                    <a:pt x="33" y="51"/>
                  </a:lnTo>
                  <a:lnTo>
                    <a:pt x="77" y="10"/>
                  </a:lnTo>
                  <a:lnTo>
                    <a:pt x="77" y="8"/>
                  </a:lnTo>
                  <a:lnTo>
                    <a:pt x="75" y="6"/>
                  </a:lnTo>
                  <a:lnTo>
                    <a:pt x="56" y="0"/>
                  </a:lnTo>
                  <a:lnTo>
                    <a:pt x="53" y="0"/>
                  </a:lnTo>
                  <a:lnTo>
                    <a:pt x="51" y="0"/>
                  </a:lnTo>
                  <a:lnTo>
                    <a:pt x="51" y="1"/>
                  </a:lnTo>
                  <a:lnTo>
                    <a:pt x="56" y="5"/>
                  </a:lnTo>
                  <a:close/>
                </a:path>
              </a:pathLst>
            </a:custGeom>
            <a:solidFill>
              <a:srgbClr val="808080"/>
            </a:solidFill>
            <a:ln w="9525">
              <a:noFill/>
              <a:round/>
              <a:headEnd/>
              <a:tailEnd/>
            </a:ln>
          </p:spPr>
          <p:txBody>
            <a:bodyPr/>
            <a:lstStyle/>
            <a:p>
              <a:endParaRPr lang="en-US"/>
            </a:p>
          </p:txBody>
        </p:sp>
        <p:sp>
          <p:nvSpPr>
            <p:cNvPr id="781" name="Freeform 2952"/>
            <p:cNvSpPr>
              <a:spLocks/>
            </p:cNvSpPr>
            <p:nvPr/>
          </p:nvSpPr>
          <p:spPr bwMode="auto">
            <a:xfrm>
              <a:off x="2072" y="2963"/>
              <a:ext cx="263" cy="152"/>
            </a:xfrm>
            <a:custGeom>
              <a:avLst/>
              <a:gdLst>
                <a:gd name="T0" fmla="*/ 169 w 263"/>
                <a:gd name="T1" fmla="*/ 2 h 152"/>
                <a:gd name="T2" fmla="*/ 157 w 263"/>
                <a:gd name="T3" fmla="*/ 0 h 152"/>
                <a:gd name="T4" fmla="*/ 147 w 263"/>
                <a:gd name="T5" fmla="*/ 0 h 152"/>
                <a:gd name="T6" fmla="*/ 135 w 263"/>
                <a:gd name="T7" fmla="*/ 0 h 152"/>
                <a:gd name="T8" fmla="*/ 125 w 263"/>
                <a:gd name="T9" fmla="*/ 0 h 152"/>
                <a:gd name="T10" fmla="*/ 110 w 263"/>
                <a:gd name="T11" fmla="*/ 0 h 152"/>
                <a:gd name="T12" fmla="*/ 84 w 263"/>
                <a:gd name="T13" fmla="*/ 5 h 152"/>
                <a:gd name="T14" fmla="*/ 70 w 263"/>
                <a:gd name="T15" fmla="*/ 10 h 152"/>
                <a:gd name="T16" fmla="*/ 60 w 263"/>
                <a:gd name="T17" fmla="*/ 13 h 152"/>
                <a:gd name="T18" fmla="*/ 48 w 263"/>
                <a:gd name="T19" fmla="*/ 19 h 152"/>
                <a:gd name="T20" fmla="*/ 40 w 263"/>
                <a:gd name="T21" fmla="*/ 22 h 152"/>
                <a:gd name="T22" fmla="*/ 31 w 263"/>
                <a:gd name="T23" fmla="*/ 29 h 152"/>
                <a:gd name="T24" fmla="*/ 19 w 263"/>
                <a:gd name="T25" fmla="*/ 39 h 152"/>
                <a:gd name="T26" fmla="*/ 7 w 263"/>
                <a:gd name="T27" fmla="*/ 54 h 152"/>
                <a:gd name="T28" fmla="*/ 2 w 263"/>
                <a:gd name="T29" fmla="*/ 61 h 152"/>
                <a:gd name="T30" fmla="*/ 0 w 263"/>
                <a:gd name="T31" fmla="*/ 70 h 152"/>
                <a:gd name="T32" fmla="*/ 0 w 263"/>
                <a:gd name="T33" fmla="*/ 78 h 152"/>
                <a:gd name="T34" fmla="*/ 2 w 263"/>
                <a:gd name="T35" fmla="*/ 85 h 152"/>
                <a:gd name="T36" fmla="*/ 2 w 263"/>
                <a:gd name="T37" fmla="*/ 94 h 152"/>
                <a:gd name="T38" fmla="*/ 12 w 263"/>
                <a:gd name="T39" fmla="*/ 107 h 152"/>
                <a:gd name="T40" fmla="*/ 17 w 263"/>
                <a:gd name="T41" fmla="*/ 117 h 152"/>
                <a:gd name="T42" fmla="*/ 26 w 263"/>
                <a:gd name="T43" fmla="*/ 123 h 152"/>
                <a:gd name="T44" fmla="*/ 33 w 263"/>
                <a:gd name="T45" fmla="*/ 126 h 152"/>
                <a:gd name="T46" fmla="*/ 40 w 263"/>
                <a:gd name="T47" fmla="*/ 131 h 152"/>
                <a:gd name="T48" fmla="*/ 48 w 263"/>
                <a:gd name="T49" fmla="*/ 136 h 152"/>
                <a:gd name="T50" fmla="*/ 58 w 263"/>
                <a:gd name="T51" fmla="*/ 140 h 152"/>
                <a:gd name="T52" fmla="*/ 86 w 263"/>
                <a:gd name="T53" fmla="*/ 146 h 152"/>
                <a:gd name="T54" fmla="*/ 101 w 263"/>
                <a:gd name="T55" fmla="*/ 150 h 152"/>
                <a:gd name="T56" fmla="*/ 113 w 263"/>
                <a:gd name="T57" fmla="*/ 150 h 152"/>
                <a:gd name="T58" fmla="*/ 125 w 263"/>
                <a:gd name="T59" fmla="*/ 150 h 152"/>
                <a:gd name="T60" fmla="*/ 137 w 263"/>
                <a:gd name="T61" fmla="*/ 150 h 152"/>
                <a:gd name="T62" fmla="*/ 150 w 263"/>
                <a:gd name="T63" fmla="*/ 150 h 152"/>
                <a:gd name="T64" fmla="*/ 169 w 263"/>
                <a:gd name="T65" fmla="*/ 148 h 152"/>
                <a:gd name="T66" fmla="*/ 190 w 263"/>
                <a:gd name="T67" fmla="*/ 141 h 152"/>
                <a:gd name="T68" fmla="*/ 200 w 263"/>
                <a:gd name="T69" fmla="*/ 140 h 152"/>
                <a:gd name="T70" fmla="*/ 208 w 263"/>
                <a:gd name="T71" fmla="*/ 135 h 152"/>
                <a:gd name="T72" fmla="*/ 220 w 263"/>
                <a:gd name="T73" fmla="*/ 129 h 152"/>
                <a:gd name="T74" fmla="*/ 229 w 263"/>
                <a:gd name="T75" fmla="*/ 123 h 152"/>
                <a:gd name="T76" fmla="*/ 237 w 263"/>
                <a:gd name="T77" fmla="*/ 117 h 152"/>
                <a:gd name="T78" fmla="*/ 249 w 263"/>
                <a:gd name="T79" fmla="*/ 107 h 152"/>
                <a:gd name="T80" fmla="*/ 258 w 263"/>
                <a:gd name="T81" fmla="*/ 94 h 152"/>
                <a:gd name="T82" fmla="*/ 261 w 263"/>
                <a:gd name="T83" fmla="*/ 87 h 152"/>
                <a:gd name="T84" fmla="*/ 263 w 263"/>
                <a:gd name="T85" fmla="*/ 78 h 152"/>
                <a:gd name="T86" fmla="*/ 263 w 263"/>
                <a:gd name="T87" fmla="*/ 70 h 152"/>
                <a:gd name="T88" fmla="*/ 261 w 263"/>
                <a:gd name="T89" fmla="*/ 61 h 152"/>
                <a:gd name="T90" fmla="*/ 258 w 263"/>
                <a:gd name="T91" fmla="*/ 51 h 152"/>
                <a:gd name="T92" fmla="*/ 246 w 263"/>
                <a:gd name="T93" fmla="*/ 36 h 152"/>
                <a:gd name="T94" fmla="*/ 239 w 263"/>
                <a:gd name="T95" fmla="*/ 30 h 152"/>
                <a:gd name="T96" fmla="*/ 232 w 263"/>
                <a:gd name="T97" fmla="*/ 25 h 152"/>
                <a:gd name="T98" fmla="*/ 224 w 263"/>
                <a:gd name="T99" fmla="*/ 19 h 152"/>
                <a:gd name="T100" fmla="*/ 215 w 263"/>
                <a:gd name="T101" fmla="*/ 15 h 152"/>
                <a:gd name="T102" fmla="*/ 205 w 263"/>
                <a:gd name="T103" fmla="*/ 12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3"/>
                <a:gd name="T157" fmla="*/ 0 h 152"/>
                <a:gd name="T158" fmla="*/ 263 w 263"/>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3" h="152">
                  <a:moveTo>
                    <a:pt x="190" y="7"/>
                  </a:moveTo>
                  <a:lnTo>
                    <a:pt x="179" y="3"/>
                  </a:lnTo>
                  <a:lnTo>
                    <a:pt x="178" y="3"/>
                  </a:lnTo>
                  <a:lnTo>
                    <a:pt x="173" y="2"/>
                  </a:lnTo>
                  <a:lnTo>
                    <a:pt x="169" y="2"/>
                  </a:lnTo>
                  <a:lnTo>
                    <a:pt x="167" y="2"/>
                  </a:lnTo>
                  <a:lnTo>
                    <a:pt x="164" y="2"/>
                  </a:lnTo>
                  <a:lnTo>
                    <a:pt x="162" y="2"/>
                  </a:lnTo>
                  <a:lnTo>
                    <a:pt x="161" y="2"/>
                  </a:lnTo>
                  <a:lnTo>
                    <a:pt x="157" y="0"/>
                  </a:lnTo>
                  <a:lnTo>
                    <a:pt x="156" y="0"/>
                  </a:lnTo>
                  <a:lnTo>
                    <a:pt x="154" y="0"/>
                  </a:lnTo>
                  <a:lnTo>
                    <a:pt x="152" y="0"/>
                  </a:lnTo>
                  <a:lnTo>
                    <a:pt x="150" y="0"/>
                  </a:lnTo>
                  <a:lnTo>
                    <a:pt x="147" y="0"/>
                  </a:lnTo>
                  <a:lnTo>
                    <a:pt x="144" y="0"/>
                  </a:lnTo>
                  <a:lnTo>
                    <a:pt x="142" y="0"/>
                  </a:lnTo>
                  <a:lnTo>
                    <a:pt x="140" y="0"/>
                  </a:lnTo>
                  <a:lnTo>
                    <a:pt x="137" y="0"/>
                  </a:lnTo>
                  <a:lnTo>
                    <a:pt x="135" y="0"/>
                  </a:lnTo>
                  <a:lnTo>
                    <a:pt x="133" y="0"/>
                  </a:lnTo>
                  <a:lnTo>
                    <a:pt x="130" y="0"/>
                  </a:lnTo>
                  <a:lnTo>
                    <a:pt x="128" y="0"/>
                  </a:lnTo>
                  <a:lnTo>
                    <a:pt x="127" y="0"/>
                  </a:lnTo>
                  <a:lnTo>
                    <a:pt x="125" y="0"/>
                  </a:lnTo>
                  <a:lnTo>
                    <a:pt x="123" y="0"/>
                  </a:lnTo>
                  <a:lnTo>
                    <a:pt x="118" y="0"/>
                  </a:lnTo>
                  <a:lnTo>
                    <a:pt x="115" y="0"/>
                  </a:lnTo>
                  <a:lnTo>
                    <a:pt x="111" y="0"/>
                  </a:lnTo>
                  <a:lnTo>
                    <a:pt x="110" y="0"/>
                  </a:lnTo>
                  <a:lnTo>
                    <a:pt x="108" y="2"/>
                  </a:lnTo>
                  <a:lnTo>
                    <a:pt x="106" y="2"/>
                  </a:lnTo>
                  <a:lnTo>
                    <a:pt x="98" y="3"/>
                  </a:lnTo>
                  <a:lnTo>
                    <a:pt x="94" y="3"/>
                  </a:lnTo>
                  <a:lnTo>
                    <a:pt x="84" y="5"/>
                  </a:lnTo>
                  <a:lnTo>
                    <a:pt x="82" y="7"/>
                  </a:lnTo>
                  <a:lnTo>
                    <a:pt x="79" y="7"/>
                  </a:lnTo>
                  <a:lnTo>
                    <a:pt x="74" y="8"/>
                  </a:lnTo>
                  <a:lnTo>
                    <a:pt x="72" y="10"/>
                  </a:lnTo>
                  <a:lnTo>
                    <a:pt x="70" y="10"/>
                  </a:lnTo>
                  <a:lnTo>
                    <a:pt x="67" y="10"/>
                  </a:lnTo>
                  <a:lnTo>
                    <a:pt x="65" y="12"/>
                  </a:lnTo>
                  <a:lnTo>
                    <a:pt x="63" y="12"/>
                  </a:lnTo>
                  <a:lnTo>
                    <a:pt x="62" y="12"/>
                  </a:lnTo>
                  <a:lnTo>
                    <a:pt x="60" y="13"/>
                  </a:lnTo>
                  <a:lnTo>
                    <a:pt x="58" y="13"/>
                  </a:lnTo>
                  <a:lnTo>
                    <a:pt x="55" y="15"/>
                  </a:lnTo>
                  <a:lnTo>
                    <a:pt x="53" y="15"/>
                  </a:lnTo>
                  <a:lnTo>
                    <a:pt x="52" y="17"/>
                  </a:lnTo>
                  <a:lnTo>
                    <a:pt x="48" y="19"/>
                  </a:lnTo>
                  <a:lnTo>
                    <a:pt x="46" y="19"/>
                  </a:lnTo>
                  <a:lnTo>
                    <a:pt x="45" y="19"/>
                  </a:lnTo>
                  <a:lnTo>
                    <a:pt x="43" y="20"/>
                  </a:lnTo>
                  <a:lnTo>
                    <a:pt x="41" y="22"/>
                  </a:lnTo>
                  <a:lnTo>
                    <a:pt x="40" y="22"/>
                  </a:lnTo>
                  <a:lnTo>
                    <a:pt x="38" y="24"/>
                  </a:lnTo>
                  <a:lnTo>
                    <a:pt x="34" y="25"/>
                  </a:lnTo>
                  <a:lnTo>
                    <a:pt x="33" y="25"/>
                  </a:lnTo>
                  <a:lnTo>
                    <a:pt x="33" y="27"/>
                  </a:lnTo>
                  <a:lnTo>
                    <a:pt x="31" y="29"/>
                  </a:lnTo>
                  <a:lnTo>
                    <a:pt x="29" y="30"/>
                  </a:lnTo>
                  <a:lnTo>
                    <a:pt x="28" y="30"/>
                  </a:lnTo>
                  <a:lnTo>
                    <a:pt x="24" y="34"/>
                  </a:lnTo>
                  <a:lnTo>
                    <a:pt x="21" y="36"/>
                  </a:lnTo>
                  <a:lnTo>
                    <a:pt x="19" y="39"/>
                  </a:lnTo>
                  <a:lnTo>
                    <a:pt x="17" y="39"/>
                  </a:lnTo>
                  <a:lnTo>
                    <a:pt x="14" y="44"/>
                  </a:lnTo>
                  <a:lnTo>
                    <a:pt x="9" y="49"/>
                  </a:lnTo>
                  <a:lnTo>
                    <a:pt x="9" y="51"/>
                  </a:lnTo>
                  <a:lnTo>
                    <a:pt x="7" y="54"/>
                  </a:lnTo>
                  <a:lnTo>
                    <a:pt x="7" y="56"/>
                  </a:lnTo>
                  <a:lnTo>
                    <a:pt x="6" y="58"/>
                  </a:lnTo>
                  <a:lnTo>
                    <a:pt x="4" y="59"/>
                  </a:lnTo>
                  <a:lnTo>
                    <a:pt x="4" y="61"/>
                  </a:lnTo>
                  <a:lnTo>
                    <a:pt x="2" y="61"/>
                  </a:lnTo>
                  <a:lnTo>
                    <a:pt x="2" y="63"/>
                  </a:lnTo>
                  <a:lnTo>
                    <a:pt x="2" y="65"/>
                  </a:lnTo>
                  <a:lnTo>
                    <a:pt x="2" y="66"/>
                  </a:lnTo>
                  <a:lnTo>
                    <a:pt x="2" y="68"/>
                  </a:lnTo>
                  <a:lnTo>
                    <a:pt x="0" y="70"/>
                  </a:lnTo>
                  <a:lnTo>
                    <a:pt x="0" y="71"/>
                  </a:lnTo>
                  <a:lnTo>
                    <a:pt x="0" y="73"/>
                  </a:lnTo>
                  <a:lnTo>
                    <a:pt x="0" y="75"/>
                  </a:lnTo>
                  <a:lnTo>
                    <a:pt x="0" y="77"/>
                  </a:lnTo>
                  <a:lnTo>
                    <a:pt x="0" y="78"/>
                  </a:lnTo>
                  <a:lnTo>
                    <a:pt x="0" y="80"/>
                  </a:lnTo>
                  <a:lnTo>
                    <a:pt x="0" y="82"/>
                  </a:lnTo>
                  <a:lnTo>
                    <a:pt x="2" y="83"/>
                  </a:lnTo>
                  <a:lnTo>
                    <a:pt x="0" y="85"/>
                  </a:lnTo>
                  <a:lnTo>
                    <a:pt x="2" y="85"/>
                  </a:lnTo>
                  <a:lnTo>
                    <a:pt x="2" y="87"/>
                  </a:lnTo>
                  <a:lnTo>
                    <a:pt x="2" y="88"/>
                  </a:lnTo>
                  <a:lnTo>
                    <a:pt x="2" y="90"/>
                  </a:lnTo>
                  <a:lnTo>
                    <a:pt x="2" y="92"/>
                  </a:lnTo>
                  <a:lnTo>
                    <a:pt x="2" y="94"/>
                  </a:lnTo>
                  <a:lnTo>
                    <a:pt x="6" y="97"/>
                  </a:lnTo>
                  <a:lnTo>
                    <a:pt x="6" y="99"/>
                  </a:lnTo>
                  <a:lnTo>
                    <a:pt x="6" y="100"/>
                  </a:lnTo>
                  <a:lnTo>
                    <a:pt x="9" y="107"/>
                  </a:lnTo>
                  <a:lnTo>
                    <a:pt x="12" y="107"/>
                  </a:lnTo>
                  <a:lnTo>
                    <a:pt x="14" y="112"/>
                  </a:lnTo>
                  <a:lnTo>
                    <a:pt x="16" y="112"/>
                  </a:lnTo>
                  <a:lnTo>
                    <a:pt x="16" y="114"/>
                  </a:lnTo>
                  <a:lnTo>
                    <a:pt x="17" y="114"/>
                  </a:lnTo>
                  <a:lnTo>
                    <a:pt x="17" y="117"/>
                  </a:lnTo>
                  <a:lnTo>
                    <a:pt x="19" y="117"/>
                  </a:lnTo>
                  <a:lnTo>
                    <a:pt x="21" y="119"/>
                  </a:lnTo>
                  <a:lnTo>
                    <a:pt x="23" y="119"/>
                  </a:lnTo>
                  <a:lnTo>
                    <a:pt x="24" y="121"/>
                  </a:lnTo>
                  <a:lnTo>
                    <a:pt x="26" y="123"/>
                  </a:lnTo>
                  <a:lnTo>
                    <a:pt x="28" y="123"/>
                  </a:lnTo>
                  <a:lnTo>
                    <a:pt x="28" y="124"/>
                  </a:lnTo>
                  <a:lnTo>
                    <a:pt x="29" y="124"/>
                  </a:lnTo>
                  <a:lnTo>
                    <a:pt x="31" y="126"/>
                  </a:lnTo>
                  <a:lnTo>
                    <a:pt x="33" y="126"/>
                  </a:lnTo>
                  <a:lnTo>
                    <a:pt x="34" y="128"/>
                  </a:lnTo>
                  <a:lnTo>
                    <a:pt x="36" y="129"/>
                  </a:lnTo>
                  <a:lnTo>
                    <a:pt x="38" y="129"/>
                  </a:lnTo>
                  <a:lnTo>
                    <a:pt x="38" y="131"/>
                  </a:lnTo>
                  <a:lnTo>
                    <a:pt x="40" y="131"/>
                  </a:lnTo>
                  <a:lnTo>
                    <a:pt x="41" y="131"/>
                  </a:lnTo>
                  <a:lnTo>
                    <a:pt x="43" y="133"/>
                  </a:lnTo>
                  <a:lnTo>
                    <a:pt x="45" y="135"/>
                  </a:lnTo>
                  <a:lnTo>
                    <a:pt x="46" y="135"/>
                  </a:lnTo>
                  <a:lnTo>
                    <a:pt x="48" y="136"/>
                  </a:lnTo>
                  <a:lnTo>
                    <a:pt x="50" y="136"/>
                  </a:lnTo>
                  <a:lnTo>
                    <a:pt x="53" y="136"/>
                  </a:lnTo>
                  <a:lnTo>
                    <a:pt x="53" y="138"/>
                  </a:lnTo>
                  <a:lnTo>
                    <a:pt x="57" y="138"/>
                  </a:lnTo>
                  <a:lnTo>
                    <a:pt x="58" y="140"/>
                  </a:lnTo>
                  <a:lnTo>
                    <a:pt x="63" y="141"/>
                  </a:lnTo>
                  <a:lnTo>
                    <a:pt x="65" y="141"/>
                  </a:lnTo>
                  <a:lnTo>
                    <a:pt x="74" y="143"/>
                  </a:lnTo>
                  <a:lnTo>
                    <a:pt x="82" y="146"/>
                  </a:lnTo>
                  <a:lnTo>
                    <a:pt x="86" y="146"/>
                  </a:lnTo>
                  <a:lnTo>
                    <a:pt x="91" y="148"/>
                  </a:lnTo>
                  <a:lnTo>
                    <a:pt x="94" y="148"/>
                  </a:lnTo>
                  <a:lnTo>
                    <a:pt x="96" y="148"/>
                  </a:lnTo>
                  <a:lnTo>
                    <a:pt x="99" y="150"/>
                  </a:lnTo>
                  <a:lnTo>
                    <a:pt x="101" y="150"/>
                  </a:lnTo>
                  <a:lnTo>
                    <a:pt x="103" y="150"/>
                  </a:lnTo>
                  <a:lnTo>
                    <a:pt x="104" y="150"/>
                  </a:lnTo>
                  <a:lnTo>
                    <a:pt x="108" y="150"/>
                  </a:lnTo>
                  <a:lnTo>
                    <a:pt x="111" y="150"/>
                  </a:lnTo>
                  <a:lnTo>
                    <a:pt x="113" y="150"/>
                  </a:lnTo>
                  <a:lnTo>
                    <a:pt x="116" y="150"/>
                  </a:lnTo>
                  <a:lnTo>
                    <a:pt x="118" y="152"/>
                  </a:lnTo>
                  <a:lnTo>
                    <a:pt x="121" y="150"/>
                  </a:lnTo>
                  <a:lnTo>
                    <a:pt x="123" y="150"/>
                  </a:lnTo>
                  <a:lnTo>
                    <a:pt x="125" y="150"/>
                  </a:lnTo>
                  <a:lnTo>
                    <a:pt x="128" y="152"/>
                  </a:lnTo>
                  <a:lnTo>
                    <a:pt x="130" y="152"/>
                  </a:lnTo>
                  <a:lnTo>
                    <a:pt x="132" y="152"/>
                  </a:lnTo>
                  <a:lnTo>
                    <a:pt x="133" y="150"/>
                  </a:lnTo>
                  <a:lnTo>
                    <a:pt x="137" y="150"/>
                  </a:lnTo>
                  <a:lnTo>
                    <a:pt x="140" y="150"/>
                  </a:lnTo>
                  <a:lnTo>
                    <a:pt x="144" y="150"/>
                  </a:lnTo>
                  <a:lnTo>
                    <a:pt x="145" y="150"/>
                  </a:lnTo>
                  <a:lnTo>
                    <a:pt x="149" y="150"/>
                  </a:lnTo>
                  <a:lnTo>
                    <a:pt x="150" y="150"/>
                  </a:lnTo>
                  <a:lnTo>
                    <a:pt x="152" y="150"/>
                  </a:lnTo>
                  <a:lnTo>
                    <a:pt x="154" y="150"/>
                  </a:lnTo>
                  <a:lnTo>
                    <a:pt x="157" y="150"/>
                  </a:lnTo>
                  <a:lnTo>
                    <a:pt x="166" y="148"/>
                  </a:lnTo>
                  <a:lnTo>
                    <a:pt x="169" y="148"/>
                  </a:lnTo>
                  <a:lnTo>
                    <a:pt x="178" y="145"/>
                  </a:lnTo>
                  <a:lnTo>
                    <a:pt x="181" y="145"/>
                  </a:lnTo>
                  <a:lnTo>
                    <a:pt x="183" y="143"/>
                  </a:lnTo>
                  <a:lnTo>
                    <a:pt x="185" y="143"/>
                  </a:lnTo>
                  <a:lnTo>
                    <a:pt x="190" y="141"/>
                  </a:lnTo>
                  <a:lnTo>
                    <a:pt x="191" y="141"/>
                  </a:lnTo>
                  <a:lnTo>
                    <a:pt x="193" y="141"/>
                  </a:lnTo>
                  <a:lnTo>
                    <a:pt x="195" y="141"/>
                  </a:lnTo>
                  <a:lnTo>
                    <a:pt x="196" y="140"/>
                  </a:lnTo>
                  <a:lnTo>
                    <a:pt x="200" y="140"/>
                  </a:lnTo>
                  <a:lnTo>
                    <a:pt x="202" y="138"/>
                  </a:lnTo>
                  <a:lnTo>
                    <a:pt x="203" y="138"/>
                  </a:lnTo>
                  <a:lnTo>
                    <a:pt x="205" y="136"/>
                  </a:lnTo>
                  <a:lnTo>
                    <a:pt x="208" y="136"/>
                  </a:lnTo>
                  <a:lnTo>
                    <a:pt x="208" y="135"/>
                  </a:lnTo>
                  <a:lnTo>
                    <a:pt x="210" y="135"/>
                  </a:lnTo>
                  <a:lnTo>
                    <a:pt x="212" y="135"/>
                  </a:lnTo>
                  <a:lnTo>
                    <a:pt x="215" y="131"/>
                  </a:lnTo>
                  <a:lnTo>
                    <a:pt x="219" y="131"/>
                  </a:lnTo>
                  <a:lnTo>
                    <a:pt x="220" y="129"/>
                  </a:lnTo>
                  <a:lnTo>
                    <a:pt x="224" y="129"/>
                  </a:lnTo>
                  <a:lnTo>
                    <a:pt x="224" y="126"/>
                  </a:lnTo>
                  <a:lnTo>
                    <a:pt x="225" y="126"/>
                  </a:lnTo>
                  <a:lnTo>
                    <a:pt x="229" y="124"/>
                  </a:lnTo>
                  <a:lnTo>
                    <a:pt x="229" y="123"/>
                  </a:lnTo>
                  <a:lnTo>
                    <a:pt x="232" y="123"/>
                  </a:lnTo>
                  <a:lnTo>
                    <a:pt x="234" y="121"/>
                  </a:lnTo>
                  <a:lnTo>
                    <a:pt x="234" y="119"/>
                  </a:lnTo>
                  <a:lnTo>
                    <a:pt x="236" y="119"/>
                  </a:lnTo>
                  <a:lnTo>
                    <a:pt x="237" y="117"/>
                  </a:lnTo>
                  <a:lnTo>
                    <a:pt x="239" y="117"/>
                  </a:lnTo>
                  <a:lnTo>
                    <a:pt x="241" y="116"/>
                  </a:lnTo>
                  <a:lnTo>
                    <a:pt x="244" y="112"/>
                  </a:lnTo>
                  <a:lnTo>
                    <a:pt x="246" y="111"/>
                  </a:lnTo>
                  <a:lnTo>
                    <a:pt x="249" y="107"/>
                  </a:lnTo>
                  <a:lnTo>
                    <a:pt x="253" y="102"/>
                  </a:lnTo>
                  <a:lnTo>
                    <a:pt x="253" y="100"/>
                  </a:lnTo>
                  <a:lnTo>
                    <a:pt x="256" y="97"/>
                  </a:lnTo>
                  <a:lnTo>
                    <a:pt x="256" y="95"/>
                  </a:lnTo>
                  <a:lnTo>
                    <a:pt x="258" y="94"/>
                  </a:lnTo>
                  <a:lnTo>
                    <a:pt x="258" y="92"/>
                  </a:lnTo>
                  <a:lnTo>
                    <a:pt x="260" y="90"/>
                  </a:lnTo>
                  <a:lnTo>
                    <a:pt x="260" y="88"/>
                  </a:lnTo>
                  <a:lnTo>
                    <a:pt x="260" y="87"/>
                  </a:lnTo>
                  <a:lnTo>
                    <a:pt x="261" y="87"/>
                  </a:lnTo>
                  <a:lnTo>
                    <a:pt x="261" y="85"/>
                  </a:lnTo>
                  <a:lnTo>
                    <a:pt x="261" y="83"/>
                  </a:lnTo>
                  <a:lnTo>
                    <a:pt x="261" y="82"/>
                  </a:lnTo>
                  <a:lnTo>
                    <a:pt x="263" y="82"/>
                  </a:lnTo>
                  <a:lnTo>
                    <a:pt x="263" y="78"/>
                  </a:lnTo>
                  <a:lnTo>
                    <a:pt x="263" y="77"/>
                  </a:lnTo>
                  <a:lnTo>
                    <a:pt x="263" y="75"/>
                  </a:lnTo>
                  <a:lnTo>
                    <a:pt x="263" y="73"/>
                  </a:lnTo>
                  <a:lnTo>
                    <a:pt x="263" y="71"/>
                  </a:lnTo>
                  <a:lnTo>
                    <a:pt x="263" y="70"/>
                  </a:lnTo>
                  <a:lnTo>
                    <a:pt x="261" y="68"/>
                  </a:lnTo>
                  <a:lnTo>
                    <a:pt x="263" y="66"/>
                  </a:lnTo>
                  <a:lnTo>
                    <a:pt x="261" y="65"/>
                  </a:lnTo>
                  <a:lnTo>
                    <a:pt x="261" y="63"/>
                  </a:lnTo>
                  <a:lnTo>
                    <a:pt x="261" y="61"/>
                  </a:lnTo>
                  <a:lnTo>
                    <a:pt x="260" y="59"/>
                  </a:lnTo>
                  <a:lnTo>
                    <a:pt x="260" y="58"/>
                  </a:lnTo>
                  <a:lnTo>
                    <a:pt x="258" y="54"/>
                  </a:lnTo>
                  <a:lnTo>
                    <a:pt x="258" y="53"/>
                  </a:lnTo>
                  <a:lnTo>
                    <a:pt x="258" y="51"/>
                  </a:lnTo>
                  <a:lnTo>
                    <a:pt x="253" y="44"/>
                  </a:lnTo>
                  <a:lnTo>
                    <a:pt x="251" y="42"/>
                  </a:lnTo>
                  <a:lnTo>
                    <a:pt x="249" y="39"/>
                  </a:lnTo>
                  <a:lnTo>
                    <a:pt x="248" y="37"/>
                  </a:lnTo>
                  <a:lnTo>
                    <a:pt x="246" y="36"/>
                  </a:lnTo>
                  <a:lnTo>
                    <a:pt x="246" y="34"/>
                  </a:lnTo>
                  <a:lnTo>
                    <a:pt x="244" y="34"/>
                  </a:lnTo>
                  <a:lnTo>
                    <a:pt x="241" y="32"/>
                  </a:lnTo>
                  <a:lnTo>
                    <a:pt x="241" y="30"/>
                  </a:lnTo>
                  <a:lnTo>
                    <a:pt x="239" y="30"/>
                  </a:lnTo>
                  <a:lnTo>
                    <a:pt x="237" y="29"/>
                  </a:lnTo>
                  <a:lnTo>
                    <a:pt x="236" y="27"/>
                  </a:lnTo>
                  <a:lnTo>
                    <a:pt x="234" y="27"/>
                  </a:lnTo>
                  <a:lnTo>
                    <a:pt x="234" y="25"/>
                  </a:lnTo>
                  <a:lnTo>
                    <a:pt x="232" y="25"/>
                  </a:lnTo>
                  <a:lnTo>
                    <a:pt x="229" y="24"/>
                  </a:lnTo>
                  <a:lnTo>
                    <a:pt x="227" y="22"/>
                  </a:lnTo>
                  <a:lnTo>
                    <a:pt x="225" y="22"/>
                  </a:lnTo>
                  <a:lnTo>
                    <a:pt x="224" y="20"/>
                  </a:lnTo>
                  <a:lnTo>
                    <a:pt x="224" y="19"/>
                  </a:lnTo>
                  <a:lnTo>
                    <a:pt x="222" y="19"/>
                  </a:lnTo>
                  <a:lnTo>
                    <a:pt x="220" y="19"/>
                  </a:lnTo>
                  <a:lnTo>
                    <a:pt x="219" y="17"/>
                  </a:lnTo>
                  <a:lnTo>
                    <a:pt x="217" y="15"/>
                  </a:lnTo>
                  <a:lnTo>
                    <a:pt x="215" y="15"/>
                  </a:lnTo>
                  <a:lnTo>
                    <a:pt x="214" y="13"/>
                  </a:lnTo>
                  <a:lnTo>
                    <a:pt x="210" y="13"/>
                  </a:lnTo>
                  <a:lnTo>
                    <a:pt x="208" y="12"/>
                  </a:lnTo>
                  <a:lnTo>
                    <a:pt x="207" y="12"/>
                  </a:lnTo>
                  <a:lnTo>
                    <a:pt x="205" y="12"/>
                  </a:lnTo>
                  <a:lnTo>
                    <a:pt x="200" y="10"/>
                  </a:lnTo>
                  <a:lnTo>
                    <a:pt x="198" y="8"/>
                  </a:lnTo>
                  <a:lnTo>
                    <a:pt x="190" y="7"/>
                  </a:lnTo>
                  <a:close/>
                </a:path>
              </a:pathLst>
            </a:custGeom>
            <a:solidFill>
              <a:srgbClr val="808080"/>
            </a:solidFill>
            <a:ln w="9525">
              <a:noFill/>
              <a:round/>
              <a:headEnd/>
              <a:tailEnd/>
            </a:ln>
          </p:spPr>
          <p:txBody>
            <a:bodyPr/>
            <a:lstStyle/>
            <a:p>
              <a:endParaRPr lang="en-US"/>
            </a:p>
          </p:txBody>
        </p:sp>
        <p:sp>
          <p:nvSpPr>
            <p:cNvPr id="782" name="Freeform 2953"/>
            <p:cNvSpPr>
              <a:spLocks/>
            </p:cNvSpPr>
            <p:nvPr/>
          </p:nvSpPr>
          <p:spPr bwMode="auto">
            <a:xfrm>
              <a:off x="2067" y="2959"/>
              <a:ext cx="271" cy="157"/>
            </a:xfrm>
            <a:custGeom>
              <a:avLst/>
              <a:gdLst>
                <a:gd name="T0" fmla="*/ 5 w 271"/>
                <a:gd name="T1" fmla="*/ 62 h 157"/>
                <a:gd name="T2" fmla="*/ 0 w 271"/>
                <a:gd name="T3" fmla="*/ 77 h 157"/>
                <a:gd name="T4" fmla="*/ 2 w 271"/>
                <a:gd name="T5" fmla="*/ 92 h 157"/>
                <a:gd name="T6" fmla="*/ 12 w 271"/>
                <a:gd name="T7" fmla="*/ 111 h 157"/>
                <a:gd name="T8" fmla="*/ 22 w 271"/>
                <a:gd name="T9" fmla="*/ 123 h 157"/>
                <a:gd name="T10" fmla="*/ 43 w 271"/>
                <a:gd name="T11" fmla="*/ 137 h 157"/>
                <a:gd name="T12" fmla="*/ 65 w 271"/>
                <a:gd name="T13" fmla="*/ 147 h 157"/>
                <a:gd name="T14" fmla="*/ 89 w 271"/>
                <a:gd name="T15" fmla="*/ 154 h 157"/>
                <a:gd name="T16" fmla="*/ 116 w 271"/>
                <a:gd name="T17" fmla="*/ 157 h 157"/>
                <a:gd name="T18" fmla="*/ 142 w 271"/>
                <a:gd name="T19" fmla="*/ 157 h 157"/>
                <a:gd name="T20" fmla="*/ 169 w 271"/>
                <a:gd name="T21" fmla="*/ 154 h 157"/>
                <a:gd name="T22" fmla="*/ 198 w 271"/>
                <a:gd name="T23" fmla="*/ 147 h 157"/>
                <a:gd name="T24" fmla="*/ 225 w 271"/>
                <a:gd name="T25" fmla="*/ 135 h 157"/>
                <a:gd name="T26" fmla="*/ 244 w 271"/>
                <a:gd name="T27" fmla="*/ 125 h 157"/>
                <a:gd name="T28" fmla="*/ 258 w 271"/>
                <a:gd name="T29" fmla="*/ 111 h 157"/>
                <a:gd name="T30" fmla="*/ 268 w 271"/>
                <a:gd name="T31" fmla="*/ 96 h 157"/>
                <a:gd name="T32" fmla="*/ 271 w 271"/>
                <a:gd name="T33" fmla="*/ 81 h 157"/>
                <a:gd name="T34" fmla="*/ 271 w 271"/>
                <a:gd name="T35" fmla="*/ 65 h 157"/>
                <a:gd name="T36" fmla="*/ 263 w 271"/>
                <a:gd name="T37" fmla="*/ 52 h 157"/>
                <a:gd name="T38" fmla="*/ 249 w 271"/>
                <a:gd name="T39" fmla="*/ 34 h 157"/>
                <a:gd name="T40" fmla="*/ 232 w 271"/>
                <a:gd name="T41" fmla="*/ 23 h 157"/>
                <a:gd name="T42" fmla="*/ 207 w 271"/>
                <a:gd name="T43" fmla="*/ 11 h 157"/>
                <a:gd name="T44" fmla="*/ 155 w 271"/>
                <a:gd name="T45" fmla="*/ 2 h 157"/>
                <a:gd name="T46" fmla="*/ 130 w 271"/>
                <a:gd name="T47" fmla="*/ 2 h 157"/>
                <a:gd name="T48" fmla="*/ 97 w 271"/>
                <a:gd name="T49" fmla="*/ 6 h 157"/>
                <a:gd name="T50" fmla="*/ 74 w 271"/>
                <a:gd name="T51" fmla="*/ 11 h 157"/>
                <a:gd name="T52" fmla="*/ 46 w 271"/>
                <a:gd name="T53" fmla="*/ 23 h 157"/>
                <a:gd name="T54" fmla="*/ 28 w 271"/>
                <a:gd name="T55" fmla="*/ 33 h 157"/>
                <a:gd name="T56" fmla="*/ 21 w 271"/>
                <a:gd name="T57" fmla="*/ 50 h 157"/>
                <a:gd name="T58" fmla="*/ 39 w 271"/>
                <a:gd name="T59" fmla="*/ 33 h 157"/>
                <a:gd name="T60" fmla="*/ 57 w 271"/>
                <a:gd name="T61" fmla="*/ 23 h 157"/>
                <a:gd name="T62" fmla="*/ 84 w 271"/>
                <a:gd name="T63" fmla="*/ 14 h 157"/>
                <a:gd name="T64" fmla="*/ 106 w 271"/>
                <a:gd name="T65" fmla="*/ 7 h 157"/>
                <a:gd name="T66" fmla="*/ 132 w 271"/>
                <a:gd name="T67" fmla="*/ 6 h 157"/>
                <a:gd name="T68" fmla="*/ 155 w 271"/>
                <a:gd name="T69" fmla="*/ 6 h 157"/>
                <a:gd name="T70" fmla="*/ 191 w 271"/>
                <a:gd name="T71" fmla="*/ 11 h 157"/>
                <a:gd name="T72" fmla="*/ 222 w 271"/>
                <a:gd name="T73" fmla="*/ 23 h 157"/>
                <a:gd name="T74" fmla="*/ 241 w 271"/>
                <a:gd name="T75" fmla="*/ 34 h 157"/>
                <a:gd name="T76" fmla="*/ 251 w 271"/>
                <a:gd name="T77" fmla="*/ 46 h 157"/>
                <a:gd name="T78" fmla="*/ 261 w 271"/>
                <a:gd name="T79" fmla="*/ 63 h 157"/>
                <a:gd name="T80" fmla="*/ 265 w 271"/>
                <a:gd name="T81" fmla="*/ 77 h 157"/>
                <a:gd name="T82" fmla="*/ 261 w 271"/>
                <a:gd name="T83" fmla="*/ 91 h 157"/>
                <a:gd name="T84" fmla="*/ 254 w 271"/>
                <a:gd name="T85" fmla="*/ 104 h 157"/>
                <a:gd name="T86" fmla="*/ 241 w 271"/>
                <a:gd name="T87" fmla="*/ 118 h 157"/>
                <a:gd name="T88" fmla="*/ 225 w 271"/>
                <a:gd name="T89" fmla="*/ 130 h 157"/>
                <a:gd name="T90" fmla="*/ 200 w 271"/>
                <a:gd name="T91" fmla="*/ 142 h 157"/>
                <a:gd name="T92" fmla="*/ 166 w 271"/>
                <a:gd name="T93" fmla="*/ 150 h 157"/>
                <a:gd name="T94" fmla="*/ 142 w 271"/>
                <a:gd name="T95" fmla="*/ 154 h 157"/>
                <a:gd name="T96" fmla="*/ 116 w 271"/>
                <a:gd name="T97" fmla="*/ 152 h 157"/>
                <a:gd name="T98" fmla="*/ 92 w 271"/>
                <a:gd name="T99" fmla="*/ 149 h 157"/>
                <a:gd name="T100" fmla="*/ 75 w 271"/>
                <a:gd name="T101" fmla="*/ 145 h 157"/>
                <a:gd name="T102" fmla="*/ 53 w 271"/>
                <a:gd name="T103" fmla="*/ 137 h 157"/>
                <a:gd name="T104" fmla="*/ 33 w 271"/>
                <a:gd name="T105" fmla="*/ 125 h 157"/>
                <a:gd name="T106" fmla="*/ 21 w 271"/>
                <a:gd name="T107" fmla="*/ 111 h 157"/>
                <a:gd name="T108" fmla="*/ 12 w 271"/>
                <a:gd name="T109" fmla="*/ 99 h 157"/>
                <a:gd name="T110" fmla="*/ 9 w 271"/>
                <a:gd name="T111" fmla="*/ 86 h 157"/>
                <a:gd name="T112" fmla="*/ 11 w 271"/>
                <a:gd name="T113" fmla="*/ 70 h 157"/>
                <a:gd name="T114" fmla="*/ 19 w 271"/>
                <a:gd name="T115" fmla="*/ 53 h 1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7"/>
                <a:gd name="T176" fmla="*/ 271 w 271"/>
                <a:gd name="T177" fmla="*/ 157 h 1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7">
                  <a:moveTo>
                    <a:pt x="16" y="46"/>
                  </a:moveTo>
                  <a:lnTo>
                    <a:pt x="12" y="52"/>
                  </a:lnTo>
                  <a:lnTo>
                    <a:pt x="7" y="58"/>
                  </a:lnTo>
                  <a:lnTo>
                    <a:pt x="5" y="62"/>
                  </a:lnTo>
                  <a:lnTo>
                    <a:pt x="4" y="65"/>
                  </a:lnTo>
                  <a:lnTo>
                    <a:pt x="2" y="69"/>
                  </a:lnTo>
                  <a:lnTo>
                    <a:pt x="0" y="74"/>
                  </a:lnTo>
                  <a:lnTo>
                    <a:pt x="0" y="77"/>
                  </a:lnTo>
                  <a:lnTo>
                    <a:pt x="0" y="81"/>
                  </a:lnTo>
                  <a:lnTo>
                    <a:pt x="0" y="86"/>
                  </a:lnTo>
                  <a:lnTo>
                    <a:pt x="0" y="89"/>
                  </a:lnTo>
                  <a:lnTo>
                    <a:pt x="2" y="92"/>
                  </a:lnTo>
                  <a:lnTo>
                    <a:pt x="4" y="96"/>
                  </a:lnTo>
                  <a:lnTo>
                    <a:pt x="5" y="99"/>
                  </a:lnTo>
                  <a:lnTo>
                    <a:pt x="5" y="104"/>
                  </a:lnTo>
                  <a:lnTo>
                    <a:pt x="12" y="111"/>
                  </a:lnTo>
                  <a:lnTo>
                    <a:pt x="14" y="113"/>
                  </a:lnTo>
                  <a:lnTo>
                    <a:pt x="17" y="116"/>
                  </a:lnTo>
                  <a:lnTo>
                    <a:pt x="19" y="120"/>
                  </a:lnTo>
                  <a:lnTo>
                    <a:pt x="22" y="123"/>
                  </a:lnTo>
                  <a:lnTo>
                    <a:pt x="26" y="128"/>
                  </a:lnTo>
                  <a:lnTo>
                    <a:pt x="31" y="130"/>
                  </a:lnTo>
                  <a:lnTo>
                    <a:pt x="39" y="135"/>
                  </a:lnTo>
                  <a:lnTo>
                    <a:pt x="43" y="137"/>
                  </a:lnTo>
                  <a:lnTo>
                    <a:pt x="48" y="140"/>
                  </a:lnTo>
                  <a:lnTo>
                    <a:pt x="53" y="142"/>
                  </a:lnTo>
                  <a:lnTo>
                    <a:pt x="58" y="145"/>
                  </a:lnTo>
                  <a:lnTo>
                    <a:pt x="65" y="147"/>
                  </a:lnTo>
                  <a:lnTo>
                    <a:pt x="70" y="149"/>
                  </a:lnTo>
                  <a:lnTo>
                    <a:pt x="77" y="150"/>
                  </a:lnTo>
                  <a:lnTo>
                    <a:pt x="84" y="152"/>
                  </a:lnTo>
                  <a:lnTo>
                    <a:pt x="89" y="154"/>
                  </a:lnTo>
                  <a:lnTo>
                    <a:pt x="96" y="154"/>
                  </a:lnTo>
                  <a:lnTo>
                    <a:pt x="103" y="156"/>
                  </a:lnTo>
                  <a:lnTo>
                    <a:pt x="109" y="156"/>
                  </a:lnTo>
                  <a:lnTo>
                    <a:pt x="116" y="157"/>
                  </a:lnTo>
                  <a:lnTo>
                    <a:pt x="123" y="157"/>
                  </a:lnTo>
                  <a:lnTo>
                    <a:pt x="130" y="157"/>
                  </a:lnTo>
                  <a:lnTo>
                    <a:pt x="135" y="157"/>
                  </a:lnTo>
                  <a:lnTo>
                    <a:pt x="142" y="157"/>
                  </a:lnTo>
                  <a:lnTo>
                    <a:pt x="149" y="157"/>
                  </a:lnTo>
                  <a:lnTo>
                    <a:pt x="155" y="156"/>
                  </a:lnTo>
                  <a:lnTo>
                    <a:pt x="161" y="154"/>
                  </a:lnTo>
                  <a:lnTo>
                    <a:pt x="169" y="154"/>
                  </a:lnTo>
                  <a:lnTo>
                    <a:pt x="174" y="154"/>
                  </a:lnTo>
                  <a:lnTo>
                    <a:pt x="186" y="152"/>
                  </a:lnTo>
                  <a:lnTo>
                    <a:pt x="193" y="149"/>
                  </a:lnTo>
                  <a:lnTo>
                    <a:pt x="198" y="147"/>
                  </a:lnTo>
                  <a:lnTo>
                    <a:pt x="205" y="145"/>
                  </a:lnTo>
                  <a:lnTo>
                    <a:pt x="215" y="142"/>
                  </a:lnTo>
                  <a:lnTo>
                    <a:pt x="220" y="139"/>
                  </a:lnTo>
                  <a:lnTo>
                    <a:pt x="225" y="135"/>
                  </a:lnTo>
                  <a:lnTo>
                    <a:pt x="229" y="133"/>
                  </a:lnTo>
                  <a:lnTo>
                    <a:pt x="234" y="130"/>
                  </a:lnTo>
                  <a:lnTo>
                    <a:pt x="239" y="128"/>
                  </a:lnTo>
                  <a:lnTo>
                    <a:pt x="244" y="125"/>
                  </a:lnTo>
                  <a:lnTo>
                    <a:pt x="247" y="121"/>
                  </a:lnTo>
                  <a:lnTo>
                    <a:pt x="251" y="118"/>
                  </a:lnTo>
                  <a:lnTo>
                    <a:pt x="254" y="115"/>
                  </a:lnTo>
                  <a:lnTo>
                    <a:pt x="258" y="111"/>
                  </a:lnTo>
                  <a:lnTo>
                    <a:pt x="261" y="106"/>
                  </a:lnTo>
                  <a:lnTo>
                    <a:pt x="263" y="104"/>
                  </a:lnTo>
                  <a:lnTo>
                    <a:pt x="266" y="99"/>
                  </a:lnTo>
                  <a:lnTo>
                    <a:pt x="268" y="96"/>
                  </a:lnTo>
                  <a:lnTo>
                    <a:pt x="270" y="92"/>
                  </a:lnTo>
                  <a:lnTo>
                    <a:pt x="270" y="89"/>
                  </a:lnTo>
                  <a:lnTo>
                    <a:pt x="271" y="84"/>
                  </a:lnTo>
                  <a:lnTo>
                    <a:pt x="271" y="81"/>
                  </a:lnTo>
                  <a:lnTo>
                    <a:pt x="271" y="77"/>
                  </a:lnTo>
                  <a:lnTo>
                    <a:pt x="271" y="74"/>
                  </a:lnTo>
                  <a:lnTo>
                    <a:pt x="271" y="69"/>
                  </a:lnTo>
                  <a:lnTo>
                    <a:pt x="271" y="65"/>
                  </a:lnTo>
                  <a:lnTo>
                    <a:pt x="270" y="62"/>
                  </a:lnTo>
                  <a:lnTo>
                    <a:pt x="266" y="58"/>
                  </a:lnTo>
                  <a:lnTo>
                    <a:pt x="266" y="55"/>
                  </a:lnTo>
                  <a:lnTo>
                    <a:pt x="263" y="52"/>
                  </a:lnTo>
                  <a:lnTo>
                    <a:pt x="259" y="45"/>
                  </a:lnTo>
                  <a:lnTo>
                    <a:pt x="254" y="41"/>
                  </a:lnTo>
                  <a:lnTo>
                    <a:pt x="253" y="38"/>
                  </a:lnTo>
                  <a:lnTo>
                    <a:pt x="249" y="34"/>
                  </a:lnTo>
                  <a:lnTo>
                    <a:pt x="246" y="31"/>
                  </a:lnTo>
                  <a:lnTo>
                    <a:pt x="241" y="28"/>
                  </a:lnTo>
                  <a:lnTo>
                    <a:pt x="237" y="26"/>
                  </a:lnTo>
                  <a:lnTo>
                    <a:pt x="232" y="23"/>
                  </a:lnTo>
                  <a:lnTo>
                    <a:pt x="229" y="19"/>
                  </a:lnTo>
                  <a:lnTo>
                    <a:pt x="224" y="17"/>
                  </a:lnTo>
                  <a:lnTo>
                    <a:pt x="212" y="14"/>
                  </a:lnTo>
                  <a:lnTo>
                    <a:pt x="207" y="11"/>
                  </a:lnTo>
                  <a:lnTo>
                    <a:pt x="183" y="6"/>
                  </a:lnTo>
                  <a:lnTo>
                    <a:pt x="176" y="4"/>
                  </a:lnTo>
                  <a:lnTo>
                    <a:pt x="162" y="2"/>
                  </a:lnTo>
                  <a:lnTo>
                    <a:pt x="155" y="2"/>
                  </a:lnTo>
                  <a:lnTo>
                    <a:pt x="150" y="2"/>
                  </a:lnTo>
                  <a:lnTo>
                    <a:pt x="142" y="0"/>
                  </a:lnTo>
                  <a:lnTo>
                    <a:pt x="137" y="0"/>
                  </a:lnTo>
                  <a:lnTo>
                    <a:pt x="130" y="2"/>
                  </a:lnTo>
                  <a:lnTo>
                    <a:pt x="123" y="2"/>
                  </a:lnTo>
                  <a:lnTo>
                    <a:pt x="116" y="2"/>
                  </a:lnTo>
                  <a:lnTo>
                    <a:pt x="111" y="2"/>
                  </a:lnTo>
                  <a:lnTo>
                    <a:pt x="97" y="6"/>
                  </a:lnTo>
                  <a:lnTo>
                    <a:pt x="92" y="6"/>
                  </a:lnTo>
                  <a:lnTo>
                    <a:pt x="87" y="7"/>
                  </a:lnTo>
                  <a:lnTo>
                    <a:pt x="80" y="9"/>
                  </a:lnTo>
                  <a:lnTo>
                    <a:pt x="74" y="11"/>
                  </a:lnTo>
                  <a:lnTo>
                    <a:pt x="63" y="14"/>
                  </a:lnTo>
                  <a:lnTo>
                    <a:pt x="57" y="17"/>
                  </a:lnTo>
                  <a:lnTo>
                    <a:pt x="51" y="19"/>
                  </a:lnTo>
                  <a:lnTo>
                    <a:pt x="46" y="23"/>
                  </a:lnTo>
                  <a:lnTo>
                    <a:pt x="43" y="24"/>
                  </a:lnTo>
                  <a:lnTo>
                    <a:pt x="38" y="28"/>
                  </a:lnTo>
                  <a:lnTo>
                    <a:pt x="33" y="29"/>
                  </a:lnTo>
                  <a:lnTo>
                    <a:pt x="28" y="33"/>
                  </a:lnTo>
                  <a:lnTo>
                    <a:pt x="24" y="36"/>
                  </a:lnTo>
                  <a:lnTo>
                    <a:pt x="21" y="40"/>
                  </a:lnTo>
                  <a:lnTo>
                    <a:pt x="16" y="46"/>
                  </a:lnTo>
                  <a:lnTo>
                    <a:pt x="21" y="50"/>
                  </a:lnTo>
                  <a:lnTo>
                    <a:pt x="28" y="41"/>
                  </a:lnTo>
                  <a:lnTo>
                    <a:pt x="31" y="40"/>
                  </a:lnTo>
                  <a:lnTo>
                    <a:pt x="34" y="34"/>
                  </a:lnTo>
                  <a:lnTo>
                    <a:pt x="39" y="33"/>
                  </a:lnTo>
                  <a:lnTo>
                    <a:pt x="43" y="31"/>
                  </a:lnTo>
                  <a:lnTo>
                    <a:pt x="48" y="28"/>
                  </a:lnTo>
                  <a:lnTo>
                    <a:pt x="51" y="26"/>
                  </a:lnTo>
                  <a:lnTo>
                    <a:pt x="57" y="23"/>
                  </a:lnTo>
                  <a:lnTo>
                    <a:pt x="63" y="21"/>
                  </a:lnTo>
                  <a:lnTo>
                    <a:pt x="67" y="17"/>
                  </a:lnTo>
                  <a:lnTo>
                    <a:pt x="77" y="14"/>
                  </a:lnTo>
                  <a:lnTo>
                    <a:pt x="84" y="14"/>
                  </a:lnTo>
                  <a:lnTo>
                    <a:pt x="89" y="11"/>
                  </a:lnTo>
                  <a:lnTo>
                    <a:pt x="94" y="9"/>
                  </a:lnTo>
                  <a:lnTo>
                    <a:pt x="101" y="9"/>
                  </a:lnTo>
                  <a:lnTo>
                    <a:pt x="106" y="7"/>
                  </a:lnTo>
                  <a:lnTo>
                    <a:pt x="113" y="7"/>
                  </a:lnTo>
                  <a:lnTo>
                    <a:pt x="118" y="6"/>
                  </a:lnTo>
                  <a:lnTo>
                    <a:pt x="125" y="6"/>
                  </a:lnTo>
                  <a:lnTo>
                    <a:pt x="132" y="6"/>
                  </a:lnTo>
                  <a:lnTo>
                    <a:pt x="137" y="6"/>
                  </a:lnTo>
                  <a:lnTo>
                    <a:pt x="142" y="6"/>
                  </a:lnTo>
                  <a:lnTo>
                    <a:pt x="149" y="6"/>
                  </a:lnTo>
                  <a:lnTo>
                    <a:pt x="155" y="6"/>
                  </a:lnTo>
                  <a:lnTo>
                    <a:pt x="162" y="6"/>
                  </a:lnTo>
                  <a:lnTo>
                    <a:pt x="174" y="7"/>
                  </a:lnTo>
                  <a:lnTo>
                    <a:pt x="179" y="9"/>
                  </a:lnTo>
                  <a:lnTo>
                    <a:pt x="191" y="11"/>
                  </a:lnTo>
                  <a:lnTo>
                    <a:pt x="203" y="14"/>
                  </a:lnTo>
                  <a:lnTo>
                    <a:pt x="208" y="17"/>
                  </a:lnTo>
                  <a:lnTo>
                    <a:pt x="219" y="21"/>
                  </a:lnTo>
                  <a:lnTo>
                    <a:pt x="222" y="23"/>
                  </a:lnTo>
                  <a:lnTo>
                    <a:pt x="227" y="26"/>
                  </a:lnTo>
                  <a:lnTo>
                    <a:pt x="230" y="29"/>
                  </a:lnTo>
                  <a:lnTo>
                    <a:pt x="236" y="31"/>
                  </a:lnTo>
                  <a:lnTo>
                    <a:pt x="241" y="34"/>
                  </a:lnTo>
                  <a:lnTo>
                    <a:pt x="244" y="38"/>
                  </a:lnTo>
                  <a:lnTo>
                    <a:pt x="246" y="40"/>
                  </a:lnTo>
                  <a:lnTo>
                    <a:pt x="249" y="43"/>
                  </a:lnTo>
                  <a:lnTo>
                    <a:pt x="251" y="46"/>
                  </a:lnTo>
                  <a:lnTo>
                    <a:pt x="256" y="53"/>
                  </a:lnTo>
                  <a:lnTo>
                    <a:pt x="258" y="57"/>
                  </a:lnTo>
                  <a:lnTo>
                    <a:pt x="261" y="58"/>
                  </a:lnTo>
                  <a:lnTo>
                    <a:pt x="261" y="63"/>
                  </a:lnTo>
                  <a:lnTo>
                    <a:pt x="261" y="67"/>
                  </a:lnTo>
                  <a:lnTo>
                    <a:pt x="263" y="69"/>
                  </a:lnTo>
                  <a:lnTo>
                    <a:pt x="265" y="74"/>
                  </a:lnTo>
                  <a:lnTo>
                    <a:pt x="265" y="77"/>
                  </a:lnTo>
                  <a:lnTo>
                    <a:pt x="265" y="81"/>
                  </a:lnTo>
                  <a:lnTo>
                    <a:pt x="263" y="84"/>
                  </a:lnTo>
                  <a:lnTo>
                    <a:pt x="261" y="87"/>
                  </a:lnTo>
                  <a:lnTo>
                    <a:pt x="261" y="91"/>
                  </a:lnTo>
                  <a:lnTo>
                    <a:pt x="261" y="94"/>
                  </a:lnTo>
                  <a:lnTo>
                    <a:pt x="258" y="99"/>
                  </a:lnTo>
                  <a:lnTo>
                    <a:pt x="256" y="103"/>
                  </a:lnTo>
                  <a:lnTo>
                    <a:pt x="254" y="104"/>
                  </a:lnTo>
                  <a:lnTo>
                    <a:pt x="251" y="110"/>
                  </a:lnTo>
                  <a:lnTo>
                    <a:pt x="247" y="113"/>
                  </a:lnTo>
                  <a:lnTo>
                    <a:pt x="246" y="116"/>
                  </a:lnTo>
                  <a:lnTo>
                    <a:pt x="241" y="118"/>
                  </a:lnTo>
                  <a:lnTo>
                    <a:pt x="237" y="123"/>
                  </a:lnTo>
                  <a:lnTo>
                    <a:pt x="234" y="125"/>
                  </a:lnTo>
                  <a:lnTo>
                    <a:pt x="229" y="128"/>
                  </a:lnTo>
                  <a:lnTo>
                    <a:pt x="225" y="130"/>
                  </a:lnTo>
                  <a:lnTo>
                    <a:pt x="220" y="133"/>
                  </a:lnTo>
                  <a:lnTo>
                    <a:pt x="215" y="135"/>
                  </a:lnTo>
                  <a:lnTo>
                    <a:pt x="210" y="139"/>
                  </a:lnTo>
                  <a:lnTo>
                    <a:pt x="200" y="142"/>
                  </a:lnTo>
                  <a:lnTo>
                    <a:pt x="195" y="144"/>
                  </a:lnTo>
                  <a:lnTo>
                    <a:pt x="188" y="145"/>
                  </a:lnTo>
                  <a:lnTo>
                    <a:pt x="183" y="147"/>
                  </a:lnTo>
                  <a:lnTo>
                    <a:pt x="166" y="150"/>
                  </a:lnTo>
                  <a:lnTo>
                    <a:pt x="159" y="152"/>
                  </a:lnTo>
                  <a:lnTo>
                    <a:pt x="154" y="152"/>
                  </a:lnTo>
                  <a:lnTo>
                    <a:pt x="149" y="152"/>
                  </a:lnTo>
                  <a:lnTo>
                    <a:pt x="142" y="154"/>
                  </a:lnTo>
                  <a:lnTo>
                    <a:pt x="135" y="154"/>
                  </a:lnTo>
                  <a:lnTo>
                    <a:pt x="130" y="154"/>
                  </a:lnTo>
                  <a:lnTo>
                    <a:pt x="123" y="154"/>
                  </a:lnTo>
                  <a:lnTo>
                    <a:pt x="116" y="152"/>
                  </a:lnTo>
                  <a:lnTo>
                    <a:pt x="109" y="152"/>
                  </a:lnTo>
                  <a:lnTo>
                    <a:pt x="104" y="152"/>
                  </a:lnTo>
                  <a:lnTo>
                    <a:pt x="97" y="150"/>
                  </a:lnTo>
                  <a:lnTo>
                    <a:pt x="92" y="149"/>
                  </a:lnTo>
                  <a:lnTo>
                    <a:pt x="86" y="147"/>
                  </a:lnTo>
                  <a:lnTo>
                    <a:pt x="79" y="147"/>
                  </a:lnTo>
                  <a:lnTo>
                    <a:pt x="80" y="147"/>
                  </a:lnTo>
                  <a:lnTo>
                    <a:pt x="75" y="145"/>
                  </a:lnTo>
                  <a:lnTo>
                    <a:pt x="68" y="142"/>
                  </a:lnTo>
                  <a:lnTo>
                    <a:pt x="63" y="142"/>
                  </a:lnTo>
                  <a:lnTo>
                    <a:pt x="58" y="140"/>
                  </a:lnTo>
                  <a:lnTo>
                    <a:pt x="53" y="137"/>
                  </a:lnTo>
                  <a:lnTo>
                    <a:pt x="50" y="135"/>
                  </a:lnTo>
                  <a:lnTo>
                    <a:pt x="45" y="132"/>
                  </a:lnTo>
                  <a:lnTo>
                    <a:pt x="36" y="128"/>
                  </a:lnTo>
                  <a:lnTo>
                    <a:pt x="33" y="125"/>
                  </a:lnTo>
                  <a:lnTo>
                    <a:pt x="29" y="121"/>
                  </a:lnTo>
                  <a:lnTo>
                    <a:pt x="24" y="118"/>
                  </a:lnTo>
                  <a:lnTo>
                    <a:pt x="22" y="115"/>
                  </a:lnTo>
                  <a:lnTo>
                    <a:pt x="21" y="111"/>
                  </a:lnTo>
                  <a:lnTo>
                    <a:pt x="17" y="110"/>
                  </a:lnTo>
                  <a:lnTo>
                    <a:pt x="16" y="104"/>
                  </a:lnTo>
                  <a:lnTo>
                    <a:pt x="14" y="103"/>
                  </a:lnTo>
                  <a:lnTo>
                    <a:pt x="12" y="99"/>
                  </a:lnTo>
                  <a:lnTo>
                    <a:pt x="12" y="94"/>
                  </a:lnTo>
                  <a:lnTo>
                    <a:pt x="11" y="91"/>
                  </a:lnTo>
                  <a:lnTo>
                    <a:pt x="9" y="89"/>
                  </a:lnTo>
                  <a:lnTo>
                    <a:pt x="9" y="86"/>
                  </a:lnTo>
                  <a:lnTo>
                    <a:pt x="9" y="81"/>
                  </a:lnTo>
                  <a:lnTo>
                    <a:pt x="9" y="77"/>
                  </a:lnTo>
                  <a:lnTo>
                    <a:pt x="11" y="74"/>
                  </a:lnTo>
                  <a:lnTo>
                    <a:pt x="11" y="70"/>
                  </a:lnTo>
                  <a:lnTo>
                    <a:pt x="12" y="67"/>
                  </a:lnTo>
                  <a:lnTo>
                    <a:pt x="12" y="63"/>
                  </a:lnTo>
                  <a:lnTo>
                    <a:pt x="14" y="58"/>
                  </a:lnTo>
                  <a:lnTo>
                    <a:pt x="19" y="53"/>
                  </a:lnTo>
                  <a:lnTo>
                    <a:pt x="21" y="50"/>
                  </a:lnTo>
                  <a:lnTo>
                    <a:pt x="16" y="46"/>
                  </a:lnTo>
                  <a:close/>
                </a:path>
              </a:pathLst>
            </a:custGeom>
            <a:solidFill>
              <a:srgbClr val="808080"/>
            </a:solidFill>
            <a:ln w="9525">
              <a:noFill/>
              <a:round/>
              <a:headEnd/>
              <a:tailEnd/>
            </a:ln>
          </p:spPr>
          <p:txBody>
            <a:bodyPr/>
            <a:lstStyle/>
            <a:p>
              <a:endParaRPr lang="en-US"/>
            </a:p>
          </p:txBody>
        </p:sp>
        <p:sp>
          <p:nvSpPr>
            <p:cNvPr id="783" name="Freeform 2954"/>
            <p:cNvSpPr>
              <a:spLocks/>
            </p:cNvSpPr>
            <p:nvPr/>
          </p:nvSpPr>
          <p:spPr bwMode="auto">
            <a:xfrm>
              <a:off x="2083" y="2973"/>
              <a:ext cx="46" cy="44"/>
            </a:xfrm>
            <a:custGeom>
              <a:avLst/>
              <a:gdLst>
                <a:gd name="T0" fmla="*/ 30 w 46"/>
                <a:gd name="T1" fmla="*/ 0 h 44"/>
                <a:gd name="T2" fmla="*/ 27 w 46"/>
                <a:gd name="T3" fmla="*/ 0 h 44"/>
                <a:gd name="T4" fmla="*/ 23 w 46"/>
                <a:gd name="T5" fmla="*/ 0 h 44"/>
                <a:gd name="T6" fmla="*/ 20 w 46"/>
                <a:gd name="T7" fmla="*/ 0 h 44"/>
                <a:gd name="T8" fmla="*/ 17 w 46"/>
                <a:gd name="T9" fmla="*/ 0 h 44"/>
                <a:gd name="T10" fmla="*/ 13 w 46"/>
                <a:gd name="T11" fmla="*/ 0 h 44"/>
                <a:gd name="T12" fmla="*/ 12 w 46"/>
                <a:gd name="T13" fmla="*/ 2 h 44"/>
                <a:gd name="T14" fmla="*/ 10 w 46"/>
                <a:gd name="T15" fmla="*/ 3 h 44"/>
                <a:gd name="T16" fmla="*/ 8 w 46"/>
                <a:gd name="T17" fmla="*/ 5 h 44"/>
                <a:gd name="T18" fmla="*/ 5 w 46"/>
                <a:gd name="T19" fmla="*/ 5 h 44"/>
                <a:gd name="T20" fmla="*/ 5 w 46"/>
                <a:gd name="T21" fmla="*/ 9 h 44"/>
                <a:gd name="T22" fmla="*/ 3 w 46"/>
                <a:gd name="T23" fmla="*/ 10 h 44"/>
                <a:gd name="T24" fmla="*/ 0 w 46"/>
                <a:gd name="T25" fmla="*/ 14 h 44"/>
                <a:gd name="T26" fmla="*/ 0 w 46"/>
                <a:gd name="T27" fmla="*/ 17 h 44"/>
                <a:gd name="T28" fmla="*/ 0 w 46"/>
                <a:gd name="T29" fmla="*/ 20 h 44"/>
                <a:gd name="T30" fmla="*/ 0 w 46"/>
                <a:gd name="T31" fmla="*/ 24 h 44"/>
                <a:gd name="T32" fmla="*/ 0 w 46"/>
                <a:gd name="T33" fmla="*/ 27 h 44"/>
                <a:gd name="T34" fmla="*/ 0 w 46"/>
                <a:gd name="T35" fmla="*/ 31 h 44"/>
                <a:gd name="T36" fmla="*/ 1 w 46"/>
                <a:gd name="T37" fmla="*/ 32 h 44"/>
                <a:gd name="T38" fmla="*/ 3 w 46"/>
                <a:gd name="T39" fmla="*/ 34 h 44"/>
                <a:gd name="T40" fmla="*/ 5 w 46"/>
                <a:gd name="T41" fmla="*/ 36 h 44"/>
                <a:gd name="T42" fmla="*/ 6 w 46"/>
                <a:gd name="T43" fmla="*/ 38 h 44"/>
                <a:gd name="T44" fmla="*/ 8 w 46"/>
                <a:gd name="T45" fmla="*/ 39 h 44"/>
                <a:gd name="T46" fmla="*/ 12 w 46"/>
                <a:gd name="T47" fmla="*/ 41 h 44"/>
                <a:gd name="T48" fmla="*/ 15 w 46"/>
                <a:gd name="T49" fmla="*/ 43 h 44"/>
                <a:gd name="T50" fmla="*/ 18 w 46"/>
                <a:gd name="T51" fmla="*/ 44 h 44"/>
                <a:gd name="T52" fmla="*/ 22 w 46"/>
                <a:gd name="T53" fmla="*/ 44 h 44"/>
                <a:gd name="T54" fmla="*/ 25 w 46"/>
                <a:gd name="T55" fmla="*/ 44 h 44"/>
                <a:gd name="T56" fmla="*/ 29 w 46"/>
                <a:gd name="T57" fmla="*/ 43 h 44"/>
                <a:gd name="T58" fmla="*/ 30 w 46"/>
                <a:gd name="T59" fmla="*/ 41 h 44"/>
                <a:gd name="T60" fmla="*/ 34 w 46"/>
                <a:gd name="T61" fmla="*/ 41 h 44"/>
                <a:gd name="T62" fmla="*/ 35 w 46"/>
                <a:gd name="T63" fmla="*/ 39 h 44"/>
                <a:gd name="T64" fmla="*/ 37 w 46"/>
                <a:gd name="T65" fmla="*/ 38 h 44"/>
                <a:gd name="T66" fmla="*/ 41 w 46"/>
                <a:gd name="T67" fmla="*/ 36 h 44"/>
                <a:gd name="T68" fmla="*/ 44 w 46"/>
                <a:gd name="T69" fmla="*/ 31 h 44"/>
                <a:gd name="T70" fmla="*/ 44 w 46"/>
                <a:gd name="T71" fmla="*/ 27 h 44"/>
                <a:gd name="T72" fmla="*/ 46 w 46"/>
                <a:gd name="T73" fmla="*/ 24 h 44"/>
                <a:gd name="T74" fmla="*/ 46 w 46"/>
                <a:gd name="T75" fmla="*/ 20 h 44"/>
                <a:gd name="T76" fmla="*/ 46 w 46"/>
                <a:gd name="T77" fmla="*/ 17 h 44"/>
                <a:gd name="T78" fmla="*/ 46 w 46"/>
                <a:gd name="T79" fmla="*/ 17 h 44"/>
                <a:gd name="T80" fmla="*/ 44 w 46"/>
                <a:gd name="T81" fmla="*/ 14 h 44"/>
                <a:gd name="T82" fmla="*/ 44 w 46"/>
                <a:gd name="T83" fmla="*/ 10 h 44"/>
                <a:gd name="T84" fmla="*/ 42 w 46"/>
                <a:gd name="T85" fmla="*/ 9 h 44"/>
                <a:gd name="T86" fmla="*/ 42 w 46"/>
                <a:gd name="T87" fmla="*/ 9 h 44"/>
                <a:gd name="T88" fmla="*/ 41 w 46"/>
                <a:gd name="T89" fmla="*/ 7 h 44"/>
                <a:gd name="T90" fmla="*/ 39 w 46"/>
                <a:gd name="T91" fmla="*/ 5 h 44"/>
                <a:gd name="T92" fmla="*/ 37 w 46"/>
                <a:gd name="T93" fmla="*/ 3 h 44"/>
                <a:gd name="T94" fmla="*/ 34 w 46"/>
                <a:gd name="T95" fmla="*/ 2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6"/>
                <a:gd name="T145" fmla="*/ 0 h 44"/>
                <a:gd name="T146" fmla="*/ 46 w 46"/>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6" h="44">
                  <a:moveTo>
                    <a:pt x="32" y="2"/>
                  </a:moveTo>
                  <a:lnTo>
                    <a:pt x="30" y="0"/>
                  </a:lnTo>
                  <a:lnTo>
                    <a:pt x="29" y="0"/>
                  </a:lnTo>
                  <a:lnTo>
                    <a:pt x="27" y="0"/>
                  </a:lnTo>
                  <a:lnTo>
                    <a:pt x="25" y="0"/>
                  </a:lnTo>
                  <a:lnTo>
                    <a:pt x="23" y="0"/>
                  </a:lnTo>
                  <a:lnTo>
                    <a:pt x="22" y="0"/>
                  </a:lnTo>
                  <a:lnTo>
                    <a:pt x="20" y="0"/>
                  </a:lnTo>
                  <a:lnTo>
                    <a:pt x="18" y="0"/>
                  </a:lnTo>
                  <a:lnTo>
                    <a:pt x="17" y="0"/>
                  </a:lnTo>
                  <a:lnTo>
                    <a:pt x="15" y="0"/>
                  </a:lnTo>
                  <a:lnTo>
                    <a:pt x="13" y="0"/>
                  </a:lnTo>
                  <a:lnTo>
                    <a:pt x="13" y="2"/>
                  </a:lnTo>
                  <a:lnTo>
                    <a:pt x="12" y="2"/>
                  </a:lnTo>
                  <a:lnTo>
                    <a:pt x="10" y="2"/>
                  </a:lnTo>
                  <a:lnTo>
                    <a:pt x="10" y="3"/>
                  </a:lnTo>
                  <a:lnTo>
                    <a:pt x="8" y="3"/>
                  </a:lnTo>
                  <a:lnTo>
                    <a:pt x="8" y="5"/>
                  </a:lnTo>
                  <a:lnTo>
                    <a:pt x="6" y="5"/>
                  </a:lnTo>
                  <a:lnTo>
                    <a:pt x="5" y="5"/>
                  </a:lnTo>
                  <a:lnTo>
                    <a:pt x="5" y="7"/>
                  </a:lnTo>
                  <a:lnTo>
                    <a:pt x="5" y="9"/>
                  </a:lnTo>
                  <a:lnTo>
                    <a:pt x="3" y="9"/>
                  </a:lnTo>
                  <a:lnTo>
                    <a:pt x="3" y="10"/>
                  </a:lnTo>
                  <a:lnTo>
                    <a:pt x="1" y="12"/>
                  </a:lnTo>
                  <a:lnTo>
                    <a:pt x="0" y="14"/>
                  </a:lnTo>
                  <a:lnTo>
                    <a:pt x="0" y="15"/>
                  </a:lnTo>
                  <a:lnTo>
                    <a:pt x="0" y="17"/>
                  </a:lnTo>
                  <a:lnTo>
                    <a:pt x="0" y="19"/>
                  </a:lnTo>
                  <a:lnTo>
                    <a:pt x="0" y="20"/>
                  </a:lnTo>
                  <a:lnTo>
                    <a:pt x="0" y="22"/>
                  </a:lnTo>
                  <a:lnTo>
                    <a:pt x="0" y="24"/>
                  </a:lnTo>
                  <a:lnTo>
                    <a:pt x="0" y="26"/>
                  </a:lnTo>
                  <a:lnTo>
                    <a:pt x="0" y="27"/>
                  </a:lnTo>
                  <a:lnTo>
                    <a:pt x="0" y="29"/>
                  </a:lnTo>
                  <a:lnTo>
                    <a:pt x="0" y="31"/>
                  </a:lnTo>
                  <a:lnTo>
                    <a:pt x="0" y="32"/>
                  </a:lnTo>
                  <a:lnTo>
                    <a:pt x="1" y="32"/>
                  </a:lnTo>
                  <a:lnTo>
                    <a:pt x="1" y="34"/>
                  </a:lnTo>
                  <a:lnTo>
                    <a:pt x="3" y="34"/>
                  </a:lnTo>
                  <a:lnTo>
                    <a:pt x="3" y="36"/>
                  </a:lnTo>
                  <a:lnTo>
                    <a:pt x="5" y="36"/>
                  </a:lnTo>
                  <a:lnTo>
                    <a:pt x="5" y="38"/>
                  </a:lnTo>
                  <a:lnTo>
                    <a:pt x="6" y="38"/>
                  </a:lnTo>
                  <a:lnTo>
                    <a:pt x="6" y="39"/>
                  </a:lnTo>
                  <a:lnTo>
                    <a:pt x="8" y="39"/>
                  </a:lnTo>
                  <a:lnTo>
                    <a:pt x="8" y="41"/>
                  </a:lnTo>
                  <a:lnTo>
                    <a:pt x="12" y="41"/>
                  </a:lnTo>
                  <a:lnTo>
                    <a:pt x="13" y="43"/>
                  </a:lnTo>
                  <a:lnTo>
                    <a:pt x="15" y="43"/>
                  </a:lnTo>
                  <a:lnTo>
                    <a:pt x="17" y="44"/>
                  </a:lnTo>
                  <a:lnTo>
                    <a:pt x="18" y="44"/>
                  </a:lnTo>
                  <a:lnTo>
                    <a:pt x="20" y="44"/>
                  </a:lnTo>
                  <a:lnTo>
                    <a:pt x="22" y="44"/>
                  </a:lnTo>
                  <a:lnTo>
                    <a:pt x="23" y="44"/>
                  </a:lnTo>
                  <a:lnTo>
                    <a:pt x="25" y="44"/>
                  </a:lnTo>
                  <a:lnTo>
                    <a:pt x="27" y="44"/>
                  </a:lnTo>
                  <a:lnTo>
                    <a:pt x="29" y="43"/>
                  </a:lnTo>
                  <a:lnTo>
                    <a:pt x="30" y="43"/>
                  </a:lnTo>
                  <a:lnTo>
                    <a:pt x="30" y="41"/>
                  </a:lnTo>
                  <a:lnTo>
                    <a:pt x="32" y="41"/>
                  </a:lnTo>
                  <a:lnTo>
                    <a:pt x="34" y="41"/>
                  </a:lnTo>
                  <a:lnTo>
                    <a:pt x="34" y="39"/>
                  </a:lnTo>
                  <a:lnTo>
                    <a:pt x="35" y="39"/>
                  </a:lnTo>
                  <a:lnTo>
                    <a:pt x="37" y="39"/>
                  </a:lnTo>
                  <a:lnTo>
                    <a:pt x="37" y="38"/>
                  </a:lnTo>
                  <a:lnTo>
                    <a:pt x="39" y="36"/>
                  </a:lnTo>
                  <a:lnTo>
                    <a:pt x="41" y="36"/>
                  </a:lnTo>
                  <a:lnTo>
                    <a:pt x="42" y="34"/>
                  </a:lnTo>
                  <a:lnTo>
                    <a:pt x="44" y="31"/>
                  </a:lnTo>
                  <a:lnTo>
                    <a:pt x="44" y="29"/>
                  </a:lnTo>
                  <a:lnTo>
                    <a:pt x="44" y="27"/>
                  </a:lnTo>
                  <a:lnTo>
                    <a:pt x="44" y="26"/>
                  </a:lnTo>
                  <a:lnTo>
                    <a:pt x="46" y="24"/>
                  </a:lnTo>
                  <a:lnTo>
                    <a:pt x="46" y="22"/>
                  </a:lnTo>
                  <a:lnTo>
                    <a:pt x="46" y="20"/>
                  </a:lnTo>
                  <a:lnTo>
                    <a:pt x="46" y="19"/>
                  </a:lnTo>
                  <a:lnTo>
                    <a:pt x="46" y="17"/>
                  </a:lnTo>
                  <a:lnTo>
                    <a:pt x="44" y="17"/>
                  </a:lnTo>
                  <a:lnTo>
                    <a:pt x="46" y="17"/>
                  </a:lnTo>
                  <a:lnTo>
                    <a:pt x="44" y="15"/>
                  </a:lnTo>
                  <a:lnTo>
                    <a:pt x="44" y="14"/>
                  </a:lnTo>
                  <a:lnTo>
                    <a:pt x="44" y="12"/>
                  </a:lnTo>
                  <a:lnTo>
                    <a:pt x="44" y="10"/>
                  </a:lnTo>
                  <a:lnTo>
                    <a:pt x="42" y="10"/>
                  </a:lnTo>
                  <a:lnTo>
                    <a:pt x="42" y="9"/>
                  </a:lnTo>
                  <a:lnTo>
                    <a:pt x="41" y="9"/>
                  </a:lnTo>
                  <a:lnTo>
                    <a:pt x="42" y="9"/>
                  </a:lnTo>
                  <a:lnTo>
                    <a:pt x="41" y="9"/>
                  </a:lnTo>
                  <a:lnTo>
                    <a:pt x="41" y="7"/>
                  </a:lnTo>
                  <a:lnTo>
                    <a:pt x="39" y="7"/>
                  </a:lnTo>
                  <a:lnTo>
                    <a:pt x="39" y="5"/>
                  </a:lnTo>
                  <a:lnTo>
                    <a:pt x="37" y="5"/>
                  </a:lnTo>
                  <a:lnTo>
                    <a:pt x="37" y="3"/>
                  </a:lnTo>
                  <a:lnTo>
                    <a:pt x="35" y="3"/>
                  </a:lnTo>
                  <a:lnTo>
                    <a:pt x="34" y="2"/>
                  </a:lnTo>
                  <a:lnTo>
                    <a:pt x="32" y="2"/>
                  </a:lnTo>
                  <a:close/>
                </a:path>
              </a:pathLst>
            </a:custGeom>
            <a:solidFill>
              <a:srgbClr val="808080"/>
            </a:solidFill>
            <a:ln w="9525">
              <a:noFill/>
              <a:round/>
              <a:headEnd/>
              <a:tailEnd/>
            </a:ln>
          </p:spPr>
          <p:txBody>
            <a:bodyPr/>
            <a:lstStyle/>
            <a:p>
              <a:endParaRPr lang="en-US"/>
            </a:p>
          </p:txBody>
        </p:sp>
        <p:sp>
          <p:nvSpPr>
            <p:cNvPr id="784" name="Freeform 2955"/>
            <p:cNvSpPr>
              <a:spLocks/>
            </p:cNvSpPr>
            <p:nvPr/>
          </p:nvSpPr>
          <p:spPr bwMode="auto">
            <a:xfrm>
              <a:off x="2079" y="2970"/>
              <a:ext cx="51" cy="49"/>
            </a:xfrm>
            <a:custGeom>
              <a:avLst/>
              <a:gdLst>
                <a:gd name="T0" fmla="*/ 2 w 51"/>
                <a:gd name="T1" fmla="*/ 22 h 49"/>
                <a:gd name="T2" fmla="*/ 0 w 51"/>
                <a:gd name="T3" fmla="*/ 25 h 49"/>
                <a:gd name="T4" fmla="*/ 2 w 51"/>
                <a:gd name="T5" fmla="*/ 30 h 49"/>
                <a:gd name="T6" fmla="*/ 5 w 51"/>
                <a:gd name="T7" fmla="*/ 37 h 49"/>
                <a:gd name="T8" fmla="*/ 9 w 51"/>
                <a:gd name="T9" fmla="*/ 42 h 49"/>
                <a:gd name="T10" fmla="*/ 14 w 51"/>
                <a:gd name="T11" fmla="*/ 47 h 49"/>
                <a:gd name="T12" fmla="*/ 19 w 51"/>
                <a:gd name="T13" fmla="*/ 49 h 49"/>
                <a:gd name="T14" fmla="*/ 26 w 51"/>
                <a:gd name="T15" fmla="*/ 49 h 49"/>
                <a:gd name="T16" fmla="*/ 31 w 51"/>
                <a:gd name="T17" fmla="*/ 49 h 49"/>
                <a:gd name="T18" fmla="*/ 38 w 51"/>
                <a:gd name="T19" fmla="*/ 46 h 49"/>
                <a:gd name="T20" fmla="*/ 43 w 51"/>
                <a:gd name="T21" fmla="*/ 44 h 49"/>
                <a:gd name="T22" fmla="*/ 48 w 51"/>
                <a:gd name="T23" fmla="*/ 37 h 49"/>
                <a:gd name="T24" fmla="*/ 50 w 51"/>
                <a:gd name="T25" fmla="*/ 29 h 49"/>
                <a:gd name="T26" fmla="*/ 51 w 51"/>
                <a:gd name="T27" fmla="*/ 22 h 49"/>
                <a:gd name="T28" fmla="*/ 50 w 51"/>
                <a:gd name="T29" fmla="*/ 17 h 49"/>
                <a:gd name="T30" fmla="*/ 48 w 51"/>
                <a:gd name="T31" fmla="*/ 12 h 49"/>
                <a:gd name="T32" fmla="*/ 45 w 51"/>
                <a:gd name="T33" fmla="*/ 6 h 49"/>
                <a:gd name="T34" fmla="*/ 34 w 51"/>
                <a:gd name="T35" fmla="*/ 1 h 49"/>
                <a:gd name="T36" fmla="*/ 29 w 51"/>
                <a:gd name="T37" fmla="*/ 0 h 49"/>
                <a:gd name="T38" fmla="*/ 22 w 51"/>
                <a:gd name="T39" fmla="*/ 1 h 49"/>
                <a:gd name="T40" fmla="*/ 16 w 51"/>
                <a:gd name="T41" fmla="*/ 3 h 49"/>
                <a:gd name="T42" fmla="*/ 10 w 51"/>
                <a:gd name="T43" fmla="*/ 6 h 49"/>
                <a:gd name="T44" fmla="*/ 7 w 51"/>
                <a:gd name="T45" fmla="*/ 12 h 49"/>
                <a:gd name="T46" fmla="*/ 7 w 51"/>
                <a:gd name="T47" fmla="*/ 17 h 49"/>
                <a:gd name="T48" fmla="*/ 9 w 51"/>
                <a:gd name="T49" fmla="*/ 12 h 49"/>
                <a:gd name="T50" fmla="*/ 14 w 51"/>
                <a:gd name="T51" fmla="*/ 6 h 49"/>
                <a:gd name="T52" fmla="*/ 19 w 51"/>
                <a:gd name="T53" fmla="*/ 5 h 49"/>
                <a:gd name="T54" fmla="*/ 26 w 51"/>
                <a:gd name="T55" fmla="*/ 3 h 49"/>
                <a:gd name="T56" fmla="*/ 33 w 51"/>
                <a:gd name="T57" fmla="*/ 5 h 49"/>
                <a:gd name="T58" fmla="*/ 39 w 51"/>
                <a:gd name="T59" fmla="*/ 8 h 49"/>
                <a:gd name="T60" fmla="*/ 43 w 51"/>
                <a:gd name="T61" fmla="*/ 12 h 49"/>
                <a:gd name="T62" fmla="*/ 45 w 51"/>
                <a:gd name="T63" fmla="*/ 15 h 49"/>
                <a:gd name="T64" fmla="*/ 48 w 51"/>
                <a:gd name="T65" fmla="*/ 20 h 49"/>
                <a:gd name="T66" fmla="*/ 50 w 51"/>
                <a:gd name="T67" fmla="*/ 25 h 49"/>
                <a:gd name="T68" fmla="*/ 46 w 51"/>
                <a:gd name="T69" fmla="*/ 34 h 49"/>
                <a:gd name="T70" fmla="*/ 45 w 51"/>
                <a:gd name="T71" fmla="*/ 39 h 49"/>
                <a:gd name="T72" fmla="*/ 39 w 51"/>
                <a:gd name="T73" fmla="*/ 42 h 49"/>
                <a:gd name="T74" fmla="*/ 36 w 51"/>
                <a:gd name="T75" fmla="*/ 44 h 49"/>
                <a:gd name="T76" fmla="*/ 29 w 51"/>
                <a:gd name="T77" fmla="*/ 46 h 49"/>
                <a:gd name="T78" fmla="*/ 26 w 51"/>
                <a:gd name="T79" fmla="*/ 47 h 49"/>
                <a:gd name="T80" fmla="*/ 19 w 51"/>
                <a:gd name="T81" fmla="*/ 46 h 49"/>
                <a:gd name="T82" fmla="*/ 17 w 51"/>
                <a:gd name="T83" fmla="*/ 44 h 49"/>
                <a:gd name="T84" fmla="*/ 10 w 51"/>
                <a:gd name="T85" fmla="*/ 42 h 49"/>
                <a:gd name="T86" fmla="*/ 9 w 51"/>
                <a:gd name="T87" fmla="*/ 37 h 49"/>
                <a:gd name="T88" fmla="*/ 5 w 51"/>
                <a:gd name="T89" fmla="*/ 30 h 49"/>
                <a:gd name="T90" fmla="*/ 5 w 51"/>
                <a:gd name="T91" fmla="*/ 25 h 49"/>
                <a:gd name="T92" fmla="*/ 5 w 51"/>
                <a:gd name="T93" fmla="*/ 20 h 49"/>
                <a:gd name="T94" fmla="*/ 5 w 51"/>
                <a:gd name="T95" fmla="*/ 15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49"/>
                <a:gd name="T146" fmla="*/ 51 w 51"/>
                <a:gd name="T147" fmla="*/ 49 h 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49">
                  <a:moveTo>
                    <a:pt x="5" y="15"/>
                  </a:moveTo>
                  <a:lnTo>
                    <a:pt x="2" y="18"/>
                  </a:lnTo>
                  <a:lnTo>
                    <a:pt x="2" y="22"/>
                  </a:lnTo>
                  <a:lnTo>
                    <a:pt x="2" y="23"/>
                  </a:lnTo>
                  <a:lnTo>
                    <a:pt x="2" y="25"/>
                  </a:lnTo>
                  <a:lnTo>
                    <a:pt x="0" y="25"/>
                  </a:lnTo>
                  <a:lnTo>
                    <a:pt x="2" y="27"/>
                  </a:lnTo>
                  <a:lnTo>
                    <a:pt x="2" y="29"/>
                  </a:lnTo>
                  <a:lnTo>
                    <a:pt x="2" y="30"/>
                  </a:lnTo>
                  <a:lnTo>
                    <a:pt x="2" y="32"/>
                  </a:lnTo>
                  <a:lnTo>
                    <a:pt x="4" y="35"/>
                  </a:lnTo>
                  <a:lnTo>
                    <a:pt x="5" y="37"/>
                  </a:lnTo>
                  <a:lnTo>
                    <a:pt x="5" y="39"/>
                  </a:lnTo>
                  <a:lnTo>
                    <a:pt x="7" y="41"/>
                  </a:lnTo>
                  <a:lnTo>
                    <a:pt x="9" y="42"/>
                  </a:lnTo>
                  <a:lnTo>
                    <a:pt x="9" y="44"/>
                  </a:lnTo>
                  <a:lnTo>
                    <a:pt x="12" y="44"/>
                  </a:lnTo>
                  <a:lnTo>
                    <a:pt x="14" y="47"/>
                  </a:lnTo>
                  <a:lnTo>
                    <a:pt x="16" y="47"/>
                  </a:lnTo>
                  <a:lnTo>
                    <a:pt x="17" y="47"/>
                  </a:lnTo>
                  <a:lnTo>
                    <a:pt x="19" y="49"/>
                  </a:lnTo>
                  <a:lnTo>
                    <a:pt x="22" y="49"/>
                  </a:lnTo>
                  <a:lnTo>
                    <a:pt x="24" y="49"/>
                  </a:lnTo>
                  <a:lnTo>
                    <a:pt x="26" y="49"/>
                  </a:lnTo>
                  <a:lnTo>
                    <a:pt x="27" y="49"/>
                  </a:lnTo>
                  <a:lnTo>
                    <a:pt x="29" y="49"/>
                  </a:lnTo>
                  <a:lnTo>
                    <a:pt x="31" y="49"/>
                  </a:lnTo>
                  <a:lnTo>
                    <a:pt x="34" y="47"/>
                  </a:lnTo>
                  <a:lnTo>
                    <a:pt x="36" y="47"/>
                  </a:lnTo>
                  <a:lnTo>
                    <a:pt x="38" y="46"/>
                  </a:lnTo>
                  <a:lnTo>
                    <a:pt x="39" y="44"/>
                  </a:lnTo>
                  <a:lnTo>
                    <a:pt x="41" y="44"/>
                  </a:lnTo>
                  <a:lnTo>
                    <a:pt x="43" y="44"/>
                  </a:lnTo>
                  <a:lnTo>
                    <a:pt x="45" y="41"/>
                  </a:lnTo>
                  <a:lnTo>
                    <a:pt x="46" y="39"/>
                  </a:lnTo>
                  <a:lnTo>
                    <a:pt x="48" y="37"/>
                  </a:lnTo>
                  <a:lnTo>
                    <a:pt x="50" y="35"/>
                  </a:lnTo>
                  <a:lnTo>
                    <a:pt x="50" y="30"/>
                  </a:lnTo>
                  <a:lnTo>
                    <a:pt x="50" y="29"/>
                  </a:lnTo>
                  <a:lnTo>
                    <a:pt x="51" y="25"/>
                  </a:lnTo>
                  <a:lnTo>
                    <a:pt x="51" y="23"/>
                  </a:lnTo>
                  <a:lnTo>
                    <a:pt x="51" y="22"/>
                  </a:lnTo>
                  <a:lnTo>
                    <a:pt x="51" y="20"/>
                  </a:lnTo>
                  <a:lnTo>
                    <a:pt x="50" y="20"/>
                  </a:lnTo>
                  <a:lnTo>
                    <a:pt x="50" y="17"/>
                  </a:lnTo>
                  <a:lnTo>
                    <a:pt x="50" y="15"/>
                  </a:lnTo>
                  <a:lnTo>
                    <a:pt x="50" y="13"/>
                  </a:lnTo>
                  <a:lnTo>
                    <a:pt x="48" y="12"/>
                  </a:lnTo>
                  <a:lnTo>
                    <a:pt x="46" y="10"/>
                  </a:lnTo>
                  <a:lnTo>
                    <a:pt x="45" y="8"/>
                  </a:lnTo>
                  <a:lnTo>
                    <a:pt x="45" y="6"/>
                  </a:lnTo>
                  <a:lnTo>
                    <a:pt x="43" y="6"/>
                  </a:lnTo>
                  <a:lnTo>
                    <a:pt x="41" y="5"/>
                  </a:lnTo>
                  <a:lnTo>
                    <a:pt x="34" y="1"/>
                  </a:lnTo>
                  <a:lnTo>
                    <a:pt x="33" y="1"/>
                  </a:lnTo>
                  <a:lnTo>
                    <a:pt x="31" y="0"/>
                  </a:lnTo>
                  <a:lnTo>
                    <a:pt x="29" y="0"/>
                  </a:lnTo>
                  <a:lnTo>
                    <a:pt x="26" y="0"/>
                  </a:lnTo>
                  <a:lnTo>
                    <a:pt x="24" y="0"/>
                  </a:lnTo>
                  <a:lnTo>
                    <a:pt x="22" y="1"/>
                  </a:lnTo>
                  <a:lnTo>
                    <a:pt x="19" y="3"/>
                  </a:lnTo>
                  <a:lnTo>
                    <a:pt x="17" y="3"/>
                  </a:lnTo>
                  <a:lnTo>
                    <a:pt x="16" y="3"/>
                  </a:lnTo>
                  <a:lnTo>
                    <a:pt x="12" y="5"/>
                  </a:lnTo>
                  <a:lnTo>
                    <a:pt x="12" y="6"/>
                  </a:lnTo>
                  <a:lnTo>
                    <a:pt x="10" y="6"/>
                  </a:lnTo>
                  <a:lnTo>
                    <a:pt x="9" y="6"/>
                  </a:lnTo>
                  <a:lnTo>
                    <a:pt x="9" y="8"/>
                  </a:lnTo>
                  <a:lnTo>
                    <a:pt x="7" y="12"/>
                  </a:lnTo>
                  <a:lnTo>
                    <a:pt x="5" y="13"/>
                  </a:lnTo>
                  <a:lnTo>
                    <a:pt x="5" y="15"/>
                  </a:lnTo>
                  <a:lnTo>
                    <a:pt x="7" y="17"/>
                  </a:lnTo>
                  <a:lnTo>
                    <a:pt x="7" y="15"/>
                  </a:lnTo>
                  <a:lnTo>
                    <a:pt x="9" y="13"/>
                  </a:lnTo>
                  <a:lnTo>
                    <a:pt x="9" y="12"/>
                  </a:lnTo>
                  <a:lnTo>
                    <a:pt x="10" y="10"/>
                  </a:lnTo>
                  <a:lnTo>
                    <a:pt x="12" y="8"/>
                  </a:lnTo>
                  <a:lnTo>
                    <a:pt x="14" y="6"/>
                  </a:lnTo>
                  <a:lnTo>
                    <a:pt x="16" y="6"/>
                  </a:lnTo>
                  <a:lnTo>
                    <a:pt x="17" y="6"/>
                  </a:lnTo>
                  <a:lnTo>
                    <a:pt x="19" y="5"/>
                  </a:lnTo>
                  <a:lnTo>
                    <a:pt x="21" y="5"/>
                  </a:lnTo>
                  <a:lnTo>
                    <a:pt x="22" y="5"/>
                  </a:lnTo>
                  <a:lnTo>
                    <a:pt x="26" y="3"/>
                  </a:lnTo>
                  <a:lnTo>
                    <a:pt x="29" y="3"/>
                  </a:lnTo>
                  <a:lnTo>
                    <a:pt x="31" y="3"/>
                  </a:lnTo>
                  <a:lnTo>
                    <a:pt x="33" y="5"/>
                  </a:lnTo>
                  <a:lnTo>
                    <a:pt x="38" y="6"/>
                  </a:lnTo>
                  <a:lnTo>
                    <a:pt x="39" y="6"/>
                  </a:lnTo>
                  <a:lnTo>
                    <a:pt x="39" y="8"/>
                  </a:lnTo>
                  <a:lnTo>
                    <a:pt x="41" y="8"/>
                  </a:lnTo>
                  <a:lnTo>
                    <a:pt x="43" y="8"/>
                  </a:lnTo>
                  <a:lnTo>
                    <a:pt x="43" y="12"/>
                  </a:lnTo>
                  <a:lnTo>
                    <a:pt x="45" y="12"/>
                  </a:lnTo>
                  <a:lnTo>
                    <a:pt x="45" y="13"/>
                  </a:lnTo>
                  <a:lnTo>
                    <a:pt x="45" y="15"/>
                  </a:lnTo>
                  <a:lnTo>
                    <a:pt x="46" y="15"/>
                  </a:lnTo>
                  <a:lnTo>
                    <a:pt x="48" y="18"/>
                  </a:lnTo>
                  <a:lnTo>
                    <a:pt x="48" y="20"/>
                  </a:lnTo>
                  <a:lnTo>
                    <a:pt x="50" y="22"/>
                  </a:lnTo>
                  <a:lnTo>
                    <a:pt x="48" y="23"/>
                  </a:lnTo>
                  <a:lnTo>
                    <a:pt x="50" y="25"/>
                  </a:lnTo>
                  <a:lnTo>
                    <a:pt x="48" y="29"/>
                  </a:lnTo>
                  <a:lnTo>
                    <a:pt x="48" y="30"/>
                  </a:lnTo>
                  <a:lnTo>
                    <a:pt x="46" y="34"/>
                  </a:lnTo>
                  <a:lnTo>
                    <a:pt x="45" y="35"/>
                  </a:lnTo>
                  <a:lnTo>
                    <a:pt x="45" y="37"/>
                  </a:lnTo>
                  <a:lnTo>
                    <a:pt x="45" y="39"/>
                  </a:lnTo>
                  <a:lnTo>
                    <a:pt x="43" y="39"/>
                  </a:lnTo>
                  <a:lnTo>
                    <a:pt x="41" y="41"/>
                  </a:lnTo>
                  <a:lnTo>
                    <a:pt x="39" y="42"/>
                  </a:lnTo>
                  <a:lnTo>
                    <a:pt x="38" y="42"/>
                  </a:lnTo>
                  <a:lnTo>
                    <a:pt x="38" y="44"/>
                  </a:lnTo>
                  <a:lnTo>
                    <a:pt x="36" y="44"/>
                  </a:lnTo>
                  <a:lnTo>
                    <a:pt x="34" y="44"/>
                  </a:lnTo>
                  <a:lnTo>
                    <a:pt x="31" y="46"/>
                  </a:lnTo>
                  <a:lnTo>
                    <a:pt x="29" y="46"/>
                  </a:lnTo>
                  <a:lnTo>
                    <a:pt x="27" y="46"/>
                  </a:lnTo>
                  <a:lnTo>
                    <a:pt x="26" y="46"/>
                  </a:lnTo>
                  <a:lnTo>
                    <a:pt x="26" y="47"/>
                  </a:lnTo>
                  <a:lnTo>
                    <a:pt x="24" y="46"/>
                  </a:lnTo>
                  <a:lnTo>
                    <a:pt x="21" y="46"/>
                  </a:lnTo>
                  <a:lnTo>
                    <a:pt x="19" y="46"/>
                  </a:lnTo>
                  <a:lnTo>
                    <a:pt x="17" y="44"/>
                  </a:lnTo>
                  <a:lnTo>
                    <a:pt x="16" y="44"/>
                  </a:lnTo>
                  <a:lnTo>
                    <a:pt x="17" y="44"/>
                  </a:lnTo>
                  <a:lnTo>
                    <a:pt x="16" y="44"/>
                  </a:lnTo>
                  <a:lnTo>
                    <a:pt x="12" y="44"/>
                  </a:lnTo>
                  <a:lnTo>
                    <a:pt x="10" y="42"/>
                  </a:lnTo>
                  <a:lnTo>
                    <a:pt x="10" y="41"/>
                  </a:lnTo>
                  <a:lnTo>
                    <a:pt x="9" y="39"/>
                  </a:lnTo>
                  <a:lnTo>
                    <a:pt x="9" y="37"/>
                  </a:lnTo>
                  <a:lnTo>
                    <a:pt x="7" y="35"/>
                  </a:lnTo>
                  <a:lnTo>
                    <a:pt x="5" y="32"/>
                  </a:lnTo>
                  <a:lnTo>
                    <a:pt x="5" y="30"/>
                  </a:lnTo>
                  <a:lnTo>
                    <a:pt x="5" y="29"/>
                  </a:lnTo>
                  <a:lnTo>
                    <a:pt x="5" y="27"/>
                  </a:lnTo>
                  <a:lnTo>
                    <a:pt x="5" y="25"/>
                  </a:lnTo>
                  <a:lnTo>
                    <a:pt x="5" y="23"/>
                  </a:lnTo>
                  <a:lnTo>
                    <a:pt x="5" y="22"/>
                  </a:lnTo>
                  <a:lnTo>
                    <a:pt x="5" y="20"/>
                  </a:lnTo>
                  <a:lnTo>
                    <a:pt x="5" y="18"/>
                  </a:lnTo>
                  <a:lnTo>
                    <a:pt x="7" y="17"/>
                  </a:lnTo>
                  <a:lnTo>
                    <a:pt x="5" y="15"/>
                  </a:lnTo>
                  <a:close/>
                </a:path>
              </a:pathLst>
            </a:custGeom>
            <a:solidFill>
              <a:srgbClr val="808080"/>
            </a:solidFill>
            <a:ln w="9525">
              <a:noFill/>
              <a:round/>
              <a:headEnd/>
              <a:tailEnd/>
            </a:ln>
          </p:spPr>
          <p:txBody>
            <a:bodyPr/>
            <a:lstStyle/>
            <a:p>
              <a:endParaRPr lang="en-US"/>
            </a:p>
          </p:txBody>
        </p:sp>
        <p:sp>
          <p:nvSpPr>
            <p:cNvPr id="785" name="Freeform 2956"/>
            <p:cNvSpPr>
              <a:spLocks/>
            </p:cNvSpPr>
            <p:nvPr/>
          </p:nvSpPr>
          <p:spPr bwMode="auto">
            <a:xfrm>
              <a:off x="2079" y="2951"/>
              <a:ext cx="45" cy="95"/>
            </a:xfrm>
            <a:custGeom>
              <a:avLst/>
              <a:gdLst>
                <a:gd name="T0" fmla="*/ 43 w 45"/>
                <a:gd name="T1" fmla="*/ 22 h 95"/>
                <a:gd name="T2" fmla="*/ 36 w 45"/>
                <a:gd name="T3" fmla="*/ 31 h 95"/>
                <a:gd name="T4" fmla="*/ 43 w 45"/>
                <a:gd name="T5" fmla="*/ 54 h 95"/>
                <a:gd name="T6" fmla="*/ 45 w 45"/>
                <a:gd name="T7" fmla="*/ 60 h 95"/>
                <a:gd name="T8" fmla="*/ 2 w 45"/>
                <a:gd name="T9" fmla="*/ 95 h 95"/>
                <a:gd name="T10" fmla="*/ 0 w 45"/>
                <a:gd name="T11" fmla="*/ 0 h 95"/>
                <a:gd name="T12" fmla="*/ 43 w 45"/>
                <a:gd name="T13" fmla="*/ 22 h 95"/>
                <a:gd name="T14" fmla="*/ 0 60000 65536"/>
                <a:gd name="T15" fmla="*/ 0 60000 65536"/>
                <a:gd name="T16" fmla="*/ 0 60000 65536"/>
                <a:gd name="T17" fmla="*/ 0 60000 65536"/>
                <a:gd name="T18" fmla="*/ 0 60000 65536"/>
                <a:gd name="T19" fmla="*/ 0 60000 65536"/>
                <a:gd name="T20" fmla="*/ 0 60000 65536"/>
                <a:gd name="T21" fmla="*/ 0 w 45"/>
                <a:gd name="T22" fmla="*/ 0 h 95"/>
                <a:gd name="T23" fmla="*/ 45 w 45"/>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95">
                  <a:moveTo>
                    <a:pt x="43" y="22"/>
                  </a:moveTo>
                  <a:lnTo>
                    <a:pt x="36" y="31"/>
                  </a:lnTo>
                  <a:lnTo>
                    <a:pt x="43" y="54"/>
                  </a:lnTo>
                  <a:lnTo>
                    <a:pt x="45" y="60"/>
                  </a:lnTo>
                  <a:lnTo>
                    <a:pt x="2" y="95"/>
                  </a:lnTo>
                  <a:lnTo>
                    <a:pt x="0" y="0"/>
                  </a:lnTo>
                  <a:lnTo>
                    <a:pt x="43" y="22"/>
                  </a:lnTo>
                  <a:close/>
                </a:path>
              </a:pathLst>
            </a:custGeom>
            <a:solidFill>
              <a:srgbClr val="808080"/>
            </a:solidFill>
            <a:ln w="9525">
              <a:noFill/>
              <a:round/>
              <a:headEnd/>
              <a:tailEnd/>
            </a:ln>
          </p:spPr>
          <p:txBody>
            <a:bodyPr/>
            <a:lstStyle/>
            <a:p>
              <a:endParaRPr lang="en-US"/>
            </a:p>
          </p:txBody>
        </p:sp>
        <p:sp>
          <p:nvSpPr>
            <p:cNvPr id="786" name="Freeform 2957"/>
            <p:cNvSpPr>
              <a:spLocks/>
            </p:cNvSpPr>
            <p:nvPr/>
          </p:nvSpPr>
          <p:spPr bwMode="auto">
            <a:xfrm>
              <a:off x="2078" y="2947"/>
              <a:ext cx="49" cy="101"/>
            </a:xfrm>
            <a:custGeom>
              <a:avLst/>
              <a:gdLst>
                <a:gd name="T0" fmla="*/ 42 w 49"/>
                <a:gd name="T1" fmla="*/ 26 h 101"/>
                <a:gd name="T2" fmla="*/ 42 w 49"/>
                <a:gd name="T3" fmla="*/ 24 h 101"/>
                <a:gd name="T4" fmla="*/ 35 w 49"/>
                <a:gd name="T5" fmla="*/ 35 h 101"/>
                <a:gd name="T6" fmla="*/ 42 w 49"/>
                <a:gd name="T7" fmla="*/ 60 h 101"/>
                <a:gd name="T8" fmla="*/ 46 w 49"/>
                <a:gd name="T9" fmla="*/ 64 h 101"/>
                <a:gd name="T10" fmla="*/ 46 w 49"/>
                <a:gd name="T11" fmla="*/ 62 h 101"/>
                <a:gd name="T12" fmla="*/ 1 w 49"/>
                <a:gd name="T13" fmla="*/ 98 h 101"/>
                <a:gd name="T14" fmla="*/ 3 w 49"/>
                <a:gd name="T15" fmla="*/ 99 h 101"/>
                <a:gd name="T16" fmla="*/ 1 w 49"/>
                <a:gd name="T17" fmla="*/ 2 h 101"/>
                <a:gd name="T18" fmla="*/ 0 w 49"/>
                <a:gd name="T19" fmla="*/ 4 h 101"/>
                <a:gd name="T20" fmla="*/ 42 w 49"/>
                <a:gd name="T21" fmla="*/ 26 h 101"/>
                <a:gd name="T22" fmla="*/ 44 w 49"/>
                <a:gd name="T23" fmla="*/ 24 h 101"/>
                <a:gd name="T24" fmla="*/ 1 w 49"/>
                <a:gd name="T25" fmla="*/ 2 h 101"/>
                <a:gd name="T26" fmla="*/ 1 w 49"/>
                <a:gd name="T27" fmla="*/ 0 h 101"/>
                <a:gd name="T28" fmla="*/ 1 w 49"/>
                <a:gd name="T29" fmla="*/ 2 h 101"/>
                <a:gd name="T30" fmla="*/ 0 w 49"/>
                <a:gd name="T31" fmla="*/ 0 h 101"/>
                <a:gd name="T32" fmla="*/ 0 w 49"/>
                <a:gd name="T33" fmla="*/ 2 h 101"/>
                <a:gd name="T34" fmla="*/ 1 w 49"/>
                <a:gd name="T35" fmla="*/ 99 h 101"/>
                <a:gd name="T36" fmla="*/ 1 w 49"/>
                <a:gd name="T37" fmla="*/ 101 h 101"/>
                <a:gd name="T38" fmla="*/ 3 w 49"/>
                <a:gd name="T39" fmla="*/ 101 h 101"/>
                <a:gd name="T40" fmla="*/ 49 w 49"/>
                <a:gd name="T41" fmla="*/ 64 h 101"/>
                <a:gd name="T42" fmla="*/ 49 w 49"/>
                <a:gd name="T43" fmla="*/ 62 h 101"/>
                <a:gd name="T44" fmla="*/ 46 w 49"/>
                <a:gd name="T45" fmla="*/ 58 h 101"/>
                <a:gd name="T46" fmla="*/ 39 w 49"/>
                <a:gd name="T47" fmla="*/ 35 h 101"/>
                <a:gd name="T48" fmla="*/ 46 w 49"/>
                <a:gd name="T49" fmla="*/ 26 h 101"/>
                <a:gd name="T50" fmla="*/ 46 w 49"/>
                <a:gd name="T51" fmla="*/ 24 h 101"/>
                <a:gd name="T52" fmla="*/ 44 w 49"/>
                <a:gd name="T53" fmla="*/ 24 h 101"/>
                <a:gd name="T54" fmla="*/ 42 w 49"/>
                <a:gd name="T55" fmla="*/ 26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101"/>
                <a:gd name="T86" fmla="*/ 49 w 49"/>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101">
                  <a:moveTo>
                    <a:pt x="42" y="26"/>
                  </a:moveTo>
                  <a:lnTo>
                    <a:pt x="42" y="24"/>
                  </a:lnTo>
                  <a:lnTo>
                    <a:pt x="35" y="35"/>
                  </a:lnTo>
                  <a:lnTo>
                    <a:pt x="42" y="60"/>
                  </a:lnTo>
                  <a:lnTo>
                    <a:pt x="46" y="64"/>
                  </a:lnTo>
                  <a:lnTo>
                    <a:pt x="46" y="62"/>
                  </a:lnTo>
                  <a:lnTo>
                    <a:pt x="1" y="98"/>
                  </a:lnTo>
                  <a:lnTo>
                    <a:pt x="3" y="99"/>
                  </a:lnTo>
                  <a:lnTo>
                    <a:pt x="1" y="2"/>
                  </a:lnTo>
                  <a:lnTo>
                    <a:pt x="0" y="4"/>
                  </a:lnTo>
                  <a:lnTo>
                    <a:pt x="42" y="26"/>
                  </a:lnTo>
                  <a:lnTo>
                    <a:pt x="44" y="24"/>
                  </a:lnTo>
                  <a:lnTo>
                    <a:pt x="1" y="2"/>
                  </a:lnTo>
                  <a:lnTo>
                    <a:pt x="1" y="0"/>
                  </a:lnTo>
                  <a:lnTo>
                    <a:pt x="1" y="2"/>
                  </a:lnTo>
                  <a:lnTo>
                    <a:pt x="0" y="0"/>
                  </a:lnTo>
                  <a:lnTo>
                    <a:pt x="0" y="2"/>
                  </a:lnTo>
                  <a:lnTo>
                    <a:pt x="1" y="99"/>
                  </a:lnTo>
                  <a:lnTo>
                    <a:pt x="1" y="101"/>
                  </a:lnTo>
                  <a:lnTo>
                    <a:pt x="3" y="101"/>
                  </a:lnTo>
                  <a:lnTo>
                    <a:pt x="49" y="64"/>
                  </a:lnTo>
                  <a:lnTo>
                    <a:pt x="49" y="62"/>
                  </a:lnTo>
                  <a:lnTo>
                    <a:pt x="46" y="58"/>
                  </a:lnTo>
                  <a:lnTo>
                    <a:pt x="39" y="35"/>
                  </a:lnTo>
                  <a:lnTo>
                    <a:pt x="46" y="26"/>
                  </a:lnTo>
                  <a:lnTo>
                    <a:pt x="46" y="24"/>
                  </a:lnTo>
                  <a:lnTo>
                    <a:pt x="44" y="24"/>
                  </a:lnTo>
                  <a:lnTo>
                    <a:pt x="42" y="26"/>
                  </a:lnTo>
                  <a:close/>
                </a:path>
              </a:pathLst>
            </a:custGeom>
            <a:solidFill>
              <a:srgbClr val="808080"/>
            </a:solidFill>
            <a:ln w="9525">
              <a:noFill/>
              <a:round/>
              <a:headEnd/>
              <a:tailEnd/>
            </a:ln>
          </p:spPr>
          <p:txBody>
            <a:bodyPr/>
            <a:lstStyle/>
            <a:p>
              <a:endParaRPr lang="en-US"/>
            </a:p>
          </p:txBody>
        </p:sp>
        <p:sp>
          <p:nvSpPr>
            <p:cNvPr id="787" name="Freeform 2958"/>
            <p:cNvSpPr>
              <a:spLocks/>
            </p:cNvSpPr>
            <p:nvPr/>
          </p:nvSpPr>
          <p:spPr bwMode="auto">
            <a:xfrm>
              <a:off x="1927" y="2961"/>
              <a:ext cx="162" cy="155"/>
            </a:xfrm>
            <a:custGeom>
              <a:avLst/>
              <a:gdLst>
                <a:gd name="T0" fmla="*/ 108 w 162"/>
                <a:gd name="T1" fmla="*/ 2 h 155"/>
                <a:gd name="T2" fmla="*/ 99 w 162"/>
                <a:gd name="T3" fmla="*/ 2 h 155"/>
                <a:gd name="T4" fmla="*/ 91 w 162"/>
                <a:gd name="T5" fmla="*/ 0 h 155"/>
                <a:gd name="T6" fmla="*/ 81 w 162"/>
                <a:gd name="T7" fmla="*/ 0 h 155"/>
                <a:gd name="T8" fmla="*/ 70 w 162"/>
                <a:gd name="T9" fmla="*/ 0 h 155"/>
                <a:gd name="T10" fmla="*/ 62 w 162"/>
                <a:gd name="T11" fmla="*/ 2 h 155"/>
                <a:gd name="T12" fmla="*/ 50 w 162"/>
                <a:gd name="T13" fmla="*/ 7 h 155"/>
                <a:gd name="T14" fmla="*/ 41 w 162"/>
                <a:gd name="T15" fmla="*/ 10 h 155"/>
                <a:gd name="T16" fmla="*/ 35 w 162"/>
                <a:gd name="T17" fmla="*/ 15 h 155"/>
                <a:gd name="T18" fmla="*/ 26 w 162"/>
                <a:gd name="T19" fmla="*/ 22 h 155"/>
                <a:gd name="T20" fmla="*/ 19 w 162"/>
                <a:gd name="T21" fmla="*/ 29 h 155"/>
                <a:gd name="T22" fmla="*/ 14 w 162"/>
                <a:gd name="T23" fmla="*/ 36 h 155"/>
                <a:gd name="T24" fmla="*/ 7 w 162"/>
                <a:gd name="T25" fmla="*/ 50 h 155"/>
                <a:gd name="T26" fmla="*/ 4 w 162"/>
                <a:gd name="T27" fmla="*/ 58 h 155"/>
                <a:gd name="T28" fmla="*/ 2 w 162"/>
                <a:gd name="T29" fmla="*/ 65 h 155"/>
                <a:gd name="T30" fmla="*/ 0 w 162"/>
                <a:gd name="T31" fmla="*/ 73 h 155"/>
                <a:gd name="T32" fmla="*/ 0 w 162"/>
                <a:gd name="T33" fmla="*/ 84 h 155"/>
                <a:gd name="T34" fmla="*/ 0 w 162"/>
                <a:gd name="T35" fmla="*/ 92 h 155"/>
                <a:gd name="T36" fmla="*/ 4 w 162"/>
                <a:gd name="T37" fmla="*/ 101 h 155"/>
                <a:gd name="T38" fmla="*/ 7 w 162"/>
                <a:gd name="T39" fmla="*/ 111 h 155"/>
                <a:gd name="T40" fmla="*/ 12 w 162"/>
                <a:gd name="T41" fmla="*/ 121 h 155"/>
                <a:gd name="T42" fmla="*/ 16 w 162"/>
                <a:gd name="T43" fmla="*/ 126 h 155"/>
                <a:gd name="T44" fmla="*/ 23 w 162"/>
                <a:gd name="T45" fmla="*/ 131 h 155"/>
                <a:gd name="T46" fmla="*/ 29 w 162"/>
                <a:gd name="T47" fmla="*/ 137 h 155"/>
                <a:gd name="T48" fmla="*/ 35 w 162"/>
                <a:gd name="T49" fmla="*/ 142 h 155"/>
                <a:gd name="T50" fmla="*/ 41 w 162"/>
                <a:gd name="T51" fmla="*/ 147 h 155"/>
                <a:gd name="T52" fmla="*/ 58 w 162"/>
                <a:gd name="T53" fmla="*/ 152 h 155"/>
                <a:gd name="T54" fmla="*/ 65 w 162"/>
                <a:gd name="T55" fmla="*/ 154 h 155"/>
                <a:gd name="T56" fmla="*/ 75 w 162"/>
                <a:gd name="T57" fmla="*/ 154 h 155"/>
                <a:gd name="T58" fmla="*/ 82 w 162"/>
                <a:gd name="T59" fmla="*/ 154 h 155"/>
                <a:gd name="T60" fmla="*/ 93 w 162"/>
                <a:gd name="T61" fmla="*/ 154 h 155"/>
                <a:gd name="T62" fmla="*/ 101 w 162"/>
                <a:gd name="T63" fmla="*/ 152 h 155"/>
                <a:gd name="T64" fmla="*/ 113 w 162"/>
                <a:gd name="T65" fmla="*/ 148 h 155"/>
                <a:gd name="T66" fmla="*/ 122 w 162"/>
                <a:gd name="T67" fmla="*/ 143 h 155"/>
                <a:gd name="T68" fmla="*/ 130 w 162"/>
                <a:gd name="T69" fmla="*/ 140 h 155"/>
                <a:gd name="T70" fmla="*/ 137 w 162"/>
                <a:gd name="T71" fmla="*/ 133 h 155"/>
                <a:gd name="T72" fmla="*/ 142 w 162"/>
                <a:gd name="T73" fmla="*/ 128 h 155"/>
                <a:gd name="T74" fmla="*/ 147 w 162"/>
                <a:gd name="T75" fmla="*/ 119 h 155"/>
                <a:gd name="T76" fmla="*/ 154 w 162"/>
                <a:gd name="T77" fmla="*/ 113 h 155"/>
                <a:gd name="T78" fmla="*/ 157 w 162"/>
                <a:gd name="T79" fmla="*/ 99 h 155"/>
                <a:gd name="T80" fmla="*/ 161 w 162"/>
                <a:gd name="T81" fmla="*/ 94 h 155"/>
                <a:gd name="T82" fmla="*/ 161 w 162"/>
                <a:gd name="T83" fmla="*/ 85 h 155"/>
                <a:gd name="T84" fmla="*/ 162 w 162"/>
                <a:gd name="T85" fmla="*/ 79 h 155"/>
                <a:gd name="T86" fmla="*/ 161 w 162"/>
                <a:gd name="T87" fmla="*/ 68 h 155"/>
                <a:gd name="T88" fmla="*/ 161 w 162"/>
                <a:gd name="T89" fmla="*/ 58 h 155"/>
                <a:gd name="T90" fmla="*/ 157 w 162"/>
                <a:gd name="T91" fmla="*/ 50 h 155"/>
                <a:gd name="T92" fmla="*/ 154 w 162"/>
                <a:gd name="T93" fmla="*/ 38 h 155"/>
                <a:gd name="T94" fmla="*/ 149 w 162"/>
                <a:gd name="T95" fmla="*/ 31 h 155"/>
                <a:gd name="T96" fmla="*/ 144 w 162"/>
                <a:gd name="T97" fmla="*/ 24 h 155"/>
                <a:gd name="T98" fmla="*/ 137 w 162"/>
                <a:gd name="T99" fmla="*/ 19 h 155"/>
                <a:gd name="T100" fmla="*/ 132 w 162"/>
                <a:gd name="T101" fmla="*/ 14 h 155"/>
                <a:gd name="T102" fmla="*/ 125 w 162"/>
                <a:gd name="T103" fmla="*/ 10 h 1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2"/>
                <a:gd name="T157" fmla="*/ 0 h 155"/>
                <a:gd name="T158" fmla="*/ 162 w 162"/>
                <a:gd name="T159" fmla="*/ 155 h 1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2" h="155">
                  <a:moveTo>
                    <a:pt x="116" y="7"/>
                  </a:moveTo>
                  <a:lnTo>
                    <a:pt x="113" y="5"/>
                  </a:lnTo>
                  <a:lnTo>
                    <a:pt x="111" y="5"/>
                  </a:lnTo>
                  <a:lnTo>
                    <a:pt x="110" y="2"/>
                  </a:lnTo>
                  <a:lnTo>
                    <a:pt x="108" y="2"/>
                  </a:lnTo>
                  <a:lnTo>
                    <a:pt x="106" y="2"/>
                  </a:lnTo>
                  <a:lnTo>
                    <a:pt x="104" y="2"/>
                  </a:lnTo>
                  <a:lnTo>
                    <a:pt x="103" y="2"/>
                  </a:lnTo>
                  <a:lnTo>
                    <a:pt x="101" y="2"/>
                  </a:lnTo>
                  <a:lnTo>
                    <a:pt x="99" y="2"/>
                  </a:lnTo>
                  <a:lnTo>
                    <a:pt x="98" y="2"/>
                  </a:lnTo>
                  <a:lnTo>
                    <a:pt x="96" y="0"/>
                  </a:lnTo>
                  <a:lnTo>
                    <a:pt x="94" y="0"/>
                  </a:lnTo>
                  <a:lnTo>
                    <a:pt x="93" y="0"/>
                  </a:lnTo>
                  <a:lnTo>
                    <a:pt x="91" y="0"/>
                  </a:lnTo>
                  <a:lnTo>
                    <a:pt x="89" y="0"/>
                  </a:lnTo>
                  <a:lnTo>
                    <a:pt x="87" y="0"/>
                  </a:lnTo>
                  <a:lnTo>
                    <a:pt x="84" y="0"/>
                  </a:lnTo>
                  <a:lnTo>
                    <a:pt x="82" y="0"/>
                  </a:lnTo>
                  <a:lnTo>
                    <a:pt x="81" y="0"/>
                  </a:lnTo>
                  <a:lnTo>
                    <a:pt x="79" y="0"/>
                  </a:lnTo>
                  <a:lnTo>
                    <a:pt x="77" y="0"/>
                  </a:lnTo>
                  <a:lnTo>
                    <a:pt x="75" y="0"/>
                  </a:lnTo>
                  <a:lnTo>
                    <a:pt x="74" y="0"/>
                  </a:lnTo>
                  <a:lnTo>
                    <a:pt x="70" y="0"/>
                  </a:lnTo>
                  <a:lnTo>
                    <a:pt x="69" y="2"/>
                  </a:lnTo>
                  <a:lnTo>
                    <a:pt x="67" y="2"/>
                  </a:lnTo>
                  <a:lnTo>
                    <a:pt x="65" y="2"/>
                  </a:lnTo>
                  <a:lnTo>
                    <a:pt x="64" y="2"/>
                  </a:lnTo>
                  <a:lnTo>
                    <a:pt x="62" y="2"/>
                  </a:lnTo>
                  <a:lnTo>
                    <a:pt x="55" y="5"/>
                  </a:lnTo>
                  <a:lnTo>
                    <a:pt x="53" y="5"/>
                  </a:lnTo>
                  <a:lnTo>
                    <a:pt x="52" y="5"/>
                  </a:lnTo>
                  <a:lnTo>
                    <a:pt x="50" y="5"/>
                  </a:lnTo>
                  <a:lnTo>
                    <a:pt x="50" y="7"/>
                  </a:lnTo>
                  <a:lnTo>
                    <a:pt x="48" y="7"/>
                  </a:lnTo>
                  <a:lnTo>
                    <a:pt x="47" y="7"/>
                  </a:lnTo>
                  <a:lnTo>
                    <a:pt x="45" y="9"/>
                  </a:lnTo>
                  <a:lnTo>
                    <a:pt x="43" y="10"/>
                  </a:lnTo>
                  <a:lnTo>
                    <a:pt x="41" y="10"/>
                  </a:lnTo>
                  <a:lnTo>
                    <a:pt x="41" y="12"/>
                  </a:lnTo>
                  <a:lnTo>
                    <a:pt x="38" y="12"/>
                  </a:lnTo>
                  <a:lnTo>
                    <a:pt x="38" y="14"/>
                  </a:lnTo>
                  <a:lnTo>
                    <a:pt x="36" y="14"/>
                  </a:lnTo>
                  <a:lnTo>
                    <a:pt x="35" y="15"/>
                  </a:lnTo>
                  <a:lnTo>
                    <a:pt x="33" y="17"/>
                  </a:lnTo>
                  <a:lnTo>
                    <a:pt x="31" y="17"/>
                  </a:lnTo>
                  <a:lnTo>
                    <a:pt x="29" y="19"/>
                  </a:lnTo>
                  <a:lnTo>
                    <a:pt x="28" y="21"/>
                  </a:lnTo>
                  <a:lnTo>
                    <a:pt x="26" y="22"/>
                  </a:lnTo>
                  <a:lnTo>
                    <a:pt x="24" y="22"/>
                  </a:lnTo>
                  <a:lnTo>
                    <a:pt x="24" y="24"/>
                  </a:lnTo>
                  <a:lnTo>
                    <a:pt x="23" y="26"/>
                  </a:lnTo>
                  <a:lnTo>
                    <a:pt x="21" y="26"/>
                  </a:lnTo>
                  <a:lnTo>
                    <a:pt x="19" y="29"/>
                  </a:lnTo>
                  <a:lnTo>
                    <a:pt x="19" y="31"/>
                  </a:lnTo>
                  <a:lnTo>
                    <a:pt x="18" y="31"/>
                  </a:lnTo>
                  <a:lnTo>
                    <a:pt x="16" y="32"/>
                  </a:lnTo>
                  <a:lnTo>
                    <a:pt x="16" y="34"/>
                  </a:lnTo>
                  <a:lnTo>
                    <a:pt x="14" y="36"/>
                  </a:lnTo>
                  <a:lnTo>
                    <a:pt x="14" y="38"/>
                  </a:lnTo>
                  <a:lnTo>
                    <a:pt x="12" y="38"/>
                  </a:lnTo>
                  <a:lnTo>
                    <a:pt x="11" y="41"/>
                  </a:lnTo>
                  <a:lnTo>
                    <a:pt x="9" y="46"/>
                  </a:lnTo>
                  <a:lnTo>
                    <a:pt x="7" y="50"/>
                  </a:lnTo>
                  <a:lnTo>
                    <a:pt x="6" y="50"/>
                  </a:lnTo>
                  <a:lnTo>
                    <a:pt x="4" y="53"/>
                  </a:lnTo>
                  <a:lnTo>
                    <a:pt x="4" y="55"/>
                  </a:lnTo>
                  <a:lnTo>
                    <a:pt x="4" y="56"/>
                  </a:lnTo>
                  <a:lnTo>
                    <a:pt x="4" y="58"/>
                  </a:lnTo>
                  <a:lnTo>
                    <a:pt x="4" y="60"/>
                  </a:lnTo>
                  <a:lnTo>
                    <a:pt x="4" y="61"/>
                  </a:lnTo>
                  <a:lnTo>
                    <a:pt x="2" y="61"/>
                  </a:lnTo>
                  <a:lnTo>
                    <a:pt x="2" y="63"/>
                  </a:lnTo>
                  <a:lnTo>
                    <a:pt x="2" y="65"/>
                  </a:lnTo>
                  <a:lnTo>
                    <a:pt x="0" y="67"/>
                  </a:lnTo>
                  <a:lnTo>
                    <a:pt x="0" y="68"/>
                  </a:lnTo>
                  <a:lnTo>
                    <a:pt x="0" y="70"/>
                  </a:lnTo>
                  <a:lnTo>
                    <a:pt x="0" y="72"/>
                  </a:lnTo>
                  <a:lnTo>
                    <a:pt x="0" y="73"/>
                  </a:lnTo>
                  <a:lnTo>
                    <a:pt x="0" y="77"/>
                  </a:lnTo>
                  <a:lnTo>
                    <a:pt x="0" y="79"/>
                  </a:lnTo>
                  <a:lnTo>
                    <a:pt x="0" y="80"/>
                  </a:lnTo>
                  <a:lnTo>
                    <a:pt x="0" y="82"/>
                  </a:lnTo>
                  <a:lnTo>
                    <a:pt x="0" y="84"/>
                  </a:lnTo>
                  <a:lnTo>
                    <a:pt x="0" y="85"/>
                  </a:lnTo>
                  <a:lnTo>
                    <a:pt x="0" y="87"/>
                  </a:lnTo>
                  <a:lnTo>
                    <a:pt x="0" y="89"/>
                  </a:lnTo>
                  <a:lnTo>
                    <a:pt x="0" y="90"/>
                  </a:lnTo>
                  <a:lnTo>
                    <a:pt x="0" y="92"/>
                  </a:lnTo>
                  <a:lnTo>
                    <a:pt x="2" y="94"/>
                  </a:lnTo>
                  <a:lnTo>
                    <a:pt x="2" y="96"/>
                  </a:lnTo>
                  <a:lnTo>
                    <a:pt x="2" y="97"/>
                  </a:lnTo>
                  <a:lnTo>
                    <a:pt x="4" y="99"/>
                  </a:lnTo>
                  <a:lnTo>
                    <a:pt x="4" y="101"/>
                  </a:lnTo>
                  <a:lnTo>
                    <a:pt x="4" y="102"/>
                  </a:lnTo>
                  <a:lnTo>
                    <a:pt x="4" y="104"/>
                  </a:lnTo>
                  <a:lnTo>
                    <a:pt x="4" y="106"/>
                  </a:lnTo>
                  <a:lnTo>
                    <a:pt x="7" y="109"/>
                  </a:lnTo>
                  <a:lnTo>
                    <a:pt x="7" y="111"/>
                  </a:lnTo>
                  <a:lnTo>
                    <a:pt x="9" y="113"/>
                  </a:lnTo>
                  <a:lnTo>
                    <a:pt x="11" y="116"/>
                  </a:lnTo>
                  <a:lnTo>
                    <a:pt x="11" y="118"/>
                  </a:lnTo>
                  <a:lnTo>
                    <a:pt x="12" y="119"/>
                  </a:lnTo>
                  <a:lnTo>
                    <a:pt x="12" y="121"/>
                  </a:lnTo>
                  <a:lnTo>
                    <a:pt x="14" y="121"/>
                  </a:lnTo>
                  <a:lnTo>
                    <a:pt x="14" y="123"/>
                  </a:lnTo>
                  <a:lnTo>
                    <a:pt x="16" y="123"/>
                  </a:lnTo>
                  <a:lnTo>
                    <a:pt x="16" y="125"/>
                  </a:lnTo>
                  <a:lnTo>
                    <a:pt x="16" y="126"/>
                  </a:lnTo>
                  <a:lnTo>
                    <a:pt x="18" y="128"/>
                  </a:lnTo>
                  <a:lnTo>
                    <a:pt x="19" y="128"/>
                  </a:lnTo>
                  <a:lnTo>
                    <a:pt x="19" y="130"/>
                  </a:lnTo>
                  <a:lnTo>
                    <a:pt x="21" y="131"/>
                  </a:lnTo>
                  <a:lnTo>
                    <a:pt x="23" y="131"/>
                  </a:lnTo>
                  <a:lnTo>
                    <a:pt x="24" y="133"/>
                  </a:lnTo>
                  <a:lnTo>
                    <a:pt x="24" y="135"/>
                  </a:lnTo>
                  <a:lnTo>
                    <a:pt x="26" y="135"/>
                  </a:lnTo>
                  <a:lnTo>
                    <a:pt x="28" y="137"/>
                  </a:lnTo>
                  <a:lnTo>
                    <a:pt x="29" y="137"/>
                  </a:lnTo>
                  <a:lnTo>
                    <a:pt x="29" y="138"/>
                  </a:lnTo>
                  <a:lnTo>
                    <a:pt x="29" y="140"/>
                  </a:lnTo>
                  <a:lnTo>
                    <a:pt x="31" y="140"/>
                  </a:lnTo>
                  <a:lnTo>
                    <a:pt x="33" y="142"/>
                  </a:lnTo>
                  <a:lnTo>
                    <a:pt x="35" y="142"/>
                  </a:lnTo>
                  <a:lnTo>
                    <a:pt x="36" y="142"/>
                  </a:lnTo>
                  <a:lnTo>
                    <a:pt x="38" y="143"/>
                  </a:lnTo>
                  <a:lnTo>
                    <a:pt x="38" y="145"/>
                  </a:lnTo>
                  <a:lnTo>
                    <a:pt x="41" y="145"/>
                  </a:lnTo>
                  <a:lnTo>
                    <a:pt x="41" y="147"/>
                  </a:lnTo>
                  <a:lnTo>
                    <a:pt x="45" y="148"/>
                  </a:lnTo>
                  <a:lnTo>
                    <a:pt x="50" y="150"/>
                  </a:lnTo>
                  <a:lnTo>
                    <a:pt x="55" y="152"/>
                  </a:lnTo>
                  <a:lnTo>
                    <a:pt x="57" y="152"/>
                  </a:lnTo>
                  <a:lnTo>
                    <a:pt x="58" y="152"/>
                  </a:lnTo>
                  <a:lnTo>
                    <a:pt x="60" y="152"/>
                  </a:lnTo>
                  <a:lnTo>
                    <a:pt x="62" y="152"/>
                  </a:lnTo>
                  <a:lnTo>
                    <a:pt x="62" y="154"/>
                  </a:lnTo>
                  <a:lnTo>
                    <a:pt x="64" y="154"/>
                  </a:lnTo>
                  <a:lnTo>
                    <a:pt x="65" y="154"/>
                  </a:lnTo>
                  <a:lnTo>
                    <a:pt x="67" y="154"/>
                  </a:lnTo>
                  <a:lnTo>
                    <a:pt x="69" y="154"/>
                  </a:lnTo>
                  <a:lnTo>
                    <a:pt x="70" y="154"/>
                  </a:lnTo>
                  <a:lnTo>
                    <a:pt x="74" y="154"/>
                  </a:lnTo>
                  <a:lnTo>
                    <a:pt x="75" y="154"/>
                  </a:lnTo>
                  <a:lnTo>
                    <a:pt x="75" y="155"/>
                  </a:lnTo>
                  <a:lnTo>
                    <a:pt x="77" y="154"/>
                  </a:lnTo>
                  <a:lnTo>
                    <a:pt x="79" y="155"/>
                  </a:lnTo>
                  <a:lnTo>
                    <a:pt x="81" y="154"/>
                  </a:lnTo>
                  <a:lnTo>
                    <a:pt x="82" y="154"/>
                  </a:lnTo>
                  <a:lnTo>
                    <a:pt x="84" y="154"/>
                  </a:lnTo>
                  <a:lnTo>
                    <a:pt x="87" y="154"/>
                  </a:lnTo>
                  <a:lnTo>
                    <a:pt x="89" y="154"/>
                  </a:lnTo>
                  <a:lnTo>
                    <a:pt x="91" y="154"/>
                  </a:lnTo>
                  <a:lnTo>
                    <a:pt x="93" y="154"/>
                  </a:lnTo>
                  <a:lnTo>
                    <a:pt x="94" y="154"/>
                  </a:lnTo>
                  <a:lnTo>
                    <a:pt x="96" y="154"/>
                  </a:lnTo>
                  <a:lnTo>
                    <a:pt x="96" y="152"/>
                  </a:lnTo>
                  <a:lnTo>
                    <a:pt x="99" y="152"/>
                  </a:lnTo>
                  <a:lnTo>
                    <a:pt x="101" y="152"/>
                  </a:lnTo>
                  <a:lnTo>
                    <a:pt x="103" y="152"/>
                  </a:lnTo>
                  <a:lnTo>
                    <a:pt x="108" y="150"/>
                  </a:lnTo>
                  <a:lnTo>
                    <a:pt x="110" y="148"/>
                  </a:lnTo>
                  <a:lnTo>
                    <a:pt x="111" y="148"/>
                  </a:lnTo>
                  <a:lnTo>
                    <a:pt x="113" y="148"/>
                  </a:lnTo>
                  <a:lnTo>
                    <a:pt x="115" y="147"/>
                  </a:lnTo>
                  <a:lnTo>
                    <a:pt x="116" y="147"/>
                  </a:lnTo>
                  <a:lnTo>
                    <a:pt x="118" y="145"/>
                  </a:lnTo>
                  <a:lnTo>
                    <a:pt x="120" y="145"/>
                  </a:lnTo>
                  <a:lnTo>
                    <a:pt x="122" y="143"/>
                  </a:lnTo>
                  <a:lnTo>
                    <a:pt x="123" y="142"/>
                  </a:lnTo>
                  <a:lnTo>
                    <a:pt x="125" y="142"/>
                  </a:lnTo>
                  <a:lnTo>
                    <a:pt x="127" y="142"/>
                  </a:lnTo>
                  <a:lnTo>
                    <a:pt x="128" y="140"/>
                  </a:lnTo>
                  <a:lnTo>
                    <a:pt x="130" y="140"/>
                  </a:lnTo>
                  <a:lnTo>
                    <a:pt x="130" y="137"/>
                  </a:lnTo>
                  <a:lnTo>
                    <a:pt x="132" y="137"/>
                  </a:lnTo>
                  <a:lnTo>
                    <a:pt x="133" y="135"/>
                  </a:lnTo>
                  <a:lnTo>
                    <a:pt x="135" y="135"/>
                  </a:lnTo>
                  <a:lnTo>
                    <a:pt x="137" y="133"/>
                  </a:lnTo>
                  <a:lnTo>
                    <a:pt x="137" y="131"/>
                  </a:lnTo>
                  <a:lnTo>
                    <a:pt x="139" y="130"/>
                  </a:lnTo>
                  <a:lnTo>
                    <a:pt x="140" y="130"/>
                  </a:lnTo>
                  <a:lnTo>
                    <a:pt x="140" y="128"/>
                  </a:lnTo>
                  <a:lnTo>
                    <a:pt x="142" y="128"/>
                  </a:lnTo>
                  <a:lnTo>
                    <a:pt x="142" y="126"/>
                  </a:lnTo>
                  <a:lnTo>
                    <a:pt x="144" y="125"/>
                  </a:lnTo>
                  <a:lnTo>
                    <a:pt x="145" y="123"/>
                  </a:lnTo>
                  <a:lnTo>
                    <a:pt x="147" y="121"/>
                  </a:lnTo>
                  <a:lnTo>
                    <a:pt x="147" y="119"/>
                  </a:lnTo>
                  <a:lnTo>
                    <a:pt x="149" y="118"/>
                  </a:lnTo>
                  <a:lnTo>
                    <a:pt x="151" y="118"/>
                  </a:lnTo>
                  <a:lnTo>
                    <a:pt x="151" y="116"/>
                  </a:lnTo>
                  <a:lnTo>
                    <a:pt x="152" y="113"/>
                  </a:lnTo>
                  <a:lnTo>
                    <a:pt x="154" y="113"/>
                  </a:lnTo>
                  <a:lnTo>
                    <a:pt x="154" y="109"/>
                  </a:lnTo>
                  <a:lnTo>
                    <a:pt x="157" y="106"/>
                  </a:lnTo>
                  <a:lnTo>
                    <a:pt x="157" y="104"/>
                  </a:lnTo>
                  <a:lnTo>
                    <a:pt x="157" y="101"/>
                  </a:lnTo>
                  <a:lnTo>
                    <a:pt x="157" y="99"/>
                  </a:lnTo>
                  <a:lnTo>
                    <a:pt x="159" y="99"/>
                  </a:lnTo>
                  <a:lnTo>
                    <a:pt x="159" y="97"/>
                  </a:lnTo>
                  <a:lnTo>
                    <a:pt x="159" y="96"/>
                  </a:lnTo>
                  <a:lnTo>
                    <a:pt x="161" y="96"/>
                  </a:lnTo>
                  <a:lnTo>
                    <a:pt x="161" y="94"/>
                  </a:lnTo>
                  <a:lnTo>
                    <a:pt x="161" y="92"/>
                  </a:lnTo>
                  <a:lnTo>
                    <a:pt x="161" y="90"/>
                  </a:lnTo>
                  <a:lnTo>
                    <a:pt x="161" y="89"/>
                  </a:lnTo>
                  <a:lnTo>
                    <a:pt x="161" y="87"/>
                  </a:lnTo>
                  <a:lnTo>
                    <a:pt x="161" y="85"/>
                  </a:lnTo>
                  <a:lnTo>
                    <a:pt x="161" y="84"/>
                  </a:lnTo>
                  <a:lnTo>
                    <a:pt x="161" y="82"/>
                  </a:lnTo>
                  <a:lnTo>
                    <a:pt x="162" y="82"/>
                  </a:lnTo>
                  <a:lnTo>
                    <a:pt x="162" y="80"/>
                  </a:lnTo>
                  <a:lnTo>
                    <a:pt x="162" y="79"/>
                  </a:lnTo>
                  <a:lnTo>
                    <a:pt x="162" y="77"/>
                  </a:lnTo>
                  <a:lnTo>
                    <a:pt x="162" y="73"/>
                  </a:lnTo>
                  <a:lnTo>
                    <a:pt x="162" y="72"/>
                  </a:lnTo>
                  <a:lnTo>
                    <a:pt x="162" y="70"/>
                  </a:lnTo>
                  <a:lnTo>
                    <a:pt x="161" y="68"/>
                  </a:lnTo>
                  <a:lnTo>
                    <a:pt x="161" y="67"/>
                  </a:lnTo>
                  <a:lnTo>
                    <a:pt x="161" y="65"/>
                  </a:lnTo>
                  <a:lnTo>
                    <a:pt x="161" y="61"/>
                  </a:lnTo>
                  <a:lnTo>
                    <a:pt x="161" y="60"/>
                  </a:lnTo>
                  <a:lnTo>
                    <a:pt x="161" y="58"/>
                  </a:lnTo>
                  <a:lnTo>
                    <a:pt x="161" y="56"/>
                  </a:lnTo>
                  <a:lnTo>
                    <a:pt x="161" y="55"/>
                  </a:lnTo>
                  <a:lnTo>
                    <a:pt x="159" y="53"/>
                  </a:lnTo>
                  <a:lnTo>
                    <a:pt x="159" y="50"/>
                  </a:lnTo>
                  <a:lnTo>
                    <a:pt x="157" y="50"/>
                  </a:lnTo>
                  <a:lnTo>
                    <a:pt x="157" y="44"/>
                  </a:lnTo>
                  <a:lnTo>
                    <a:pt x="156" y="43"/>
                  </a:lnTo>
                  <a:lnTo>
                    <a:pt x="154" y="41"/>
                  </a:lnTo>
                  <a:lnTo>
                    <a:pt x="154" y="39"/>
                  </a:lnTo>
                  <a:lnTo>
                    <a:pt x="154" y="38"/>
                  </a:lnTo>
                  <a:lnTo>
                    <a:pt x="152" y="36"/>
                  </a:lnTo>
                  <a:lnTo>
                    <a:pt x="152" y="34"/>
                  </a:lnTo>
                  <a:lnTo>
                    <a:pt x="151" y="34"/>
                  </a:lnTo>
                  <a:lnTo>
                    <a:pt x="149" y="32"/>
                  </a:lnTo>
                  <a:lnTo>
                    <a:pt x="149" y="31"/>
                  </a:lnTo>
                  <a:lnTo>
                    <a:pt x="147" y="31"/>
                  </a:lnTo>
                  <a:lnTo>
                    <a:pt x="147" y="29"/>
                  </a:lnTo>
                  <a:lnTo>
                    <a:pt x="145" y="27"/>
                  </a:lnTo>
                  <a:lnTo>
                    <a:pt x="144" y="26"/>
                  </a:lnTo>
                  <a:lnTo>
                    <a:pt x="144" y="24"/>
                  </a:lnTo>
                  <a:lnTo>
                    <a:pt x="142" y="24"/>
                  </a:lnTo>
                  <a:lnTo>
                    <a:pt x="140" y="22"/>
                  </a:lnTo>
                  <a:lnTo>
                    <a:pt x="140" y="21"/>
                  </a:lnTo>
                  <a:lnTo>
                    <a:pt x="139" y="21"/>
                  </a:lnTo>
                  <a:lnTo>
                    <a:pt x="137" y="19"/>
                  </a:lnTo>
                  <a:lnTo>
                    <a:pt x="137" y="17"/>
                  </a:lnTo>
                  <a:lnTo>
                    <a:pt x="135" y="17"/>
                  </a:lnTo>
                  <a:lnTo>
                    <a:pt x="133" y="15"/>
                  </a:lnTo>
                  <a:lnTo>
                    <a:pt x="132" y="15"/>
                  </a:lnTo>
                  <a:lnTo>
                    <a:pt x="132" y="14"/>
                  </a:lnTo>
                  <a:lnTo>
                    <a:pt x="130" y="14"/>
                  </a:lnTo>
                  <a:lnTo>
                    <a:pt x="130" y="12"/>
                  </a:lnTo>
                  <a:lnTo>
                    <a:pt x="128" y="12"/>
                  </a:lnTo>
                  <a:lnTo>
                    <a:pt x="127" y="10"/>
                  </a:lnTo>
                  <a:lnTo>
                    <a:pt x="125" y="10"/>
                  </a:lnTo>
                  <a:lnTo>
                    <a:pt x="122" y="9"/>
                  </a:lnTo>
                  <a:lnTo>
                    <a:pt x="122" y="7"/>
                  </a:lnTo>
                  <a:lnTo>
                    <a:pt x="116" y="7"/>
                  </a:lnTo>
                  <a:close/>
                </a:path>
              </a:pathLst>
            </a:custGeom>
            <a:solidFill>
              <a:srgbClr val="808080"/>
            </a:solidFill>
            <a:ln w="9525">
              <a:noFill/>
              <a:round/>
              <a:headEnd/>
              <a:tailEnd/>
            </a:ln>
          </p:spPr>
          <p:txBody>
            <a:bodyPr/>
            <a:lstStyle/>
            <a:p>
              <a:endParaRPr lang="en-US"/>
            </a:p>
          </p:txBody>
        </p:sp>
        <p:sp>
          <p:nvSpPr>
            <p:cNvPr id="788" name="Freeform 2959"/>
            <p:cNvSpPr>
              <a:spLocks/>
            </p:cNvSpPr>
            <p:nvPr/>
          </p:nvSpPr>
          <p:spPr bwMode="auto">
            <a:xfrm>
              <a:off x="1924" y="2958"/>
              <a:ext cx="167" cy="160"/>
            </a:xfrm>
            <a:custGeom>
              <a:avLst/>
              <a:gdLst>
                <a:gd name="T0" fmla="*/ 3 w 167"/>
                <a:gd name="T1" fmla="*/ 63 h 160"/>
                <a:gd name="T2" fmla="*/ 0 w 167"/>
                <a:gd name="T3" fmla="*/ 82 h 160"/>
                <a:gd name="T4" fmla="*/ 3 w 167"/>
                <a:gd name="T5" fmla="*/ 102 h 160"/>
                <a:gd name="T6" fmla="*/ 10 w 167"/>
                <a:gd name="T7" fmla="*/ 119 h 160"/>
                <a:gd name="T8" fmla="*/ 21 w 167"/>
                <a:gd name="T9" fmla="*/ 134 h 160"/>
                <a:gd name="T10" fmla="*/ 36 w 167"/>
                <a:gd name="T11" fmla="*/ 148 h 160"/>
                <a:gd name="T12" fmla="*/ 55 w 167"/>
                <a:gd name="T13" fmla="*/ 155 h 160"/>
                <a:gd name="T14" fmla="*/ 75 w 167"/>
                <a:gd name="T15" fmla="*/ 160 h 160"/>
                <a:gd name="T16" fmla="*/ 96 w 167"/>
                <a:gd name="T17" fmla="*/ 158 h 160"/>
                <a:gd name="T18" fmla="*/ 114 w 167"/>
                <a:gd name="T19" fmla="*/ 153 h 160"/>
                <a:gd name="T20" fmla="*/ 133 w 167"/>
                <a:gd name="T21" fmla="*/ 143 h 160"/>
                <a:gd name="T22" fmla="*/ 147 w 167"/>
                <a:gd name="T23" fmla="*/ 129 h 160"/>
                <a:gd name="T24" fmla="*/ 159 w 167"/>
                <a:gd name="T25" fmla="*/ 114 h 160"/>
                <a:gd name="T26" fmla="*/ 165 w 167"/>
                <a:gd name="T27" fmla="*/ 93 h 160"/>
                <a:gd name="T28" fmla="*/ 167 w 167"/>
                <a:gd name="T29" fmla="*/ 75 h 160"/>
                <a:gd name="T30" fmla="*/ 164 w 167"/>
                <a:gd name="T31" fmla="*/ 56 h 160"/>
                <a:gd name="T32" fmla="*/ 155 w 167"/>
                <a:gd name="T33" fmla="*/ 39 h 160"/>
                <a:gd name="T34" fmla="*/ 143 w 167"/>
                <a:gd name="T35" fmla="*/ 24 h 160"/>
                <a:gd name="T36" fmla="*/ 126 w 167"/>
                <a:gd name="T37" fmla="*/ 12 h 160"/>
                <a:gd name="T38" fmla="*/ 104 w 167"/>
                <a:gd name="T39" fmla="*/ 3 h 160"/>
                <a:gd name="T40" fmla="*/ 84 w 167"/>
                <a:gd name="T41" fmla="*/ 0 h 160"/>
                <a:gd name="T42" fmla="*/ 65 w 167"/>
                <a:gd name="T43" fmla="*/ 5 h 160"/>
                <a:gd name="T44" fmla="*/ 46 w 167"/>
                <a:gd name="T45" fmla="*/ 12 h 160"/>
                <a:gd name="T46" fmla="*/ 29 w 167"/>
                <a:gd name="T47" fmla="*/ 22 h 160"/>
                <a:gd name="T48" fmla="*/ 15 w 167"/>
                <a:gd name="T49" fmla="*/ 37 h 160"/>
                <a:gd name="T50" fmla="*/ 14 w 167"/>
                <a:gd name="T51" fmla="*/ 46 h 160"/>
                <a:gd name="T52" fmla="*/ 27 w 167"/>
                <a:gd name="T53" fmla="*/ 30 h 160"/>
                <a:gd name="T54" fmla="*/ 41 w 167"/>
                <a:gd name="T55" fmla="*/ 17 h 160"/>
                <a:gd name="T56" fmla="*/ 58 w 167"/>
                <a:gd name="T57" fmla="*/ 8 h 160"/>
                <a:gd name="T58" fmla="*/ 77 w 167"/>
                <a:gd name="T59" fmla="*/ 5 h 160"/>
                <a:gd name="T60" fmla="*/ 97 w 167"/>
                <a:gd name="T61" fmla="*/ 5 h 160"/>
                <a:gd name="T62" fmla="*/ 116 w 167"/>
                <a:gd name="T63" fmla="*/ 8 h 160"/>
                <a:gd name="T64" fmla="*/ 136 w 167"/>
                <a:gd name="T65" fmla="*/ 20 h 160"/>
                <a:gd name="T66" fmla="*/ 148 w 167"/>
                <a:gd name="T67" fmla="*/ 34 h 160"/>
                <a:gd name="T68" fmla="*/ 159 w 167"/>
                <a:gd name="T69" fmla="*/ 49 h 160"/>
                <a:gd name="T70" fmla="*/ 164 w 167"/>
                <a:gd name="T71" fmla="*/ 68 h 160"/>
                <a:gd name="T72" fmla="*/ 164 w 167"/>
                <a:gd name="T73" fmla="*/ 87 h 160"/>
                <a:gd name="T74" fmla="*/ 159 w 167"/>
                <a:gd name="T75" fmla="*/ 104 h 160"/>
                <a:gd name="T76" fmla="*/ 148 w 167"/>
                <a:gd name="T77" fmla="*/ 122 h 160"/>
                <a:gd name="T78" fmla="*/ 136 w 167"/>
                <a:gd name="T79" fmla="*/ 136 h 160"/>
                <a:gd name="T80" fmla="*/ 121 w 167"/>
                <a:gd name="T81" fmla="*/ 148 h 160"/>
                <a:gd name="T82" fmla="*/ 102 w 167"/>
                <a:gd name="T83" fmla="*/ 155 h 160"/>
                <a:gd name="T84" fmla="*/ 84 w 167"/>
                <a:gd name="T85" fmla="*/ 158 h 160"/>
                <a:gd name="T86" fmla="*/ 65 w 167"/>
                <a:gd name="T87" fmla="*/ 155 h 160"/>
                <a:gd name="T88" fmla="*/ 46 w 167"/>
                <a:gd name="T89" fmla="*/ 150 h 160"/>
                <a:gd name="T90" fmla="*/ 29 w 167"/>
                <a:gd name="T91" fmla="*/ 138 h 160"/>
                <a:gd name="T92" fmla="*/ 17 w 167"/>
                <a:gd name="T93" fmla="*/ 124 h 160"/>
                <a:gd name="T94" fmla="*/ 9 w 167"/>
                <a:gd name="T95" fmla="*/ 107 h 160"/>
                <a:gd name="T96" fmla="*/ 5 w 167"/>
                <a:gd name="T97" fmla="*/ 90 h 160"/>
                <a:gd name="T98" fmla="*/ 5 w 167"/>
                <a:gd name="T99" fmla="*/ 71 h 160"/>
                <a:gd name="T100" fmla="*/ 10 w 167"/>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0"/>
                <a:gd name="T155" fmla="*/ 167 w 167"/>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0">
                  <a:moveTo>
                    <a:pt x="10" y="47"/>
                  </a:moveTo>
                  <a:lnTo>
                    <a:pt x="9" y="53"/>
                  </a:lnTo>
                  <a:lnTo>
                    <a:pt x="5" y="56"/>
                  </a:lnTo>
                  <a:lnTo>
                    <a:pt x="5" y="59"/>
                  </a:lnTo>
                  <a:lnTo>
                    <a:pt x="3" y="63"/>
                  </a:lnTo>
                  <a:lnTo>
                    <a:pt x="3" y="66"/>
                  </a:lnTo>
                  <a:lnTo>
                    <a:pt x="2" y="71"/>
                  </a:lnTo>
                  <a:lnTo>
                    <a:pt x="2" y="75"/>
                  </a:lnTo>
                  <a:lnTo>
                    <a:pt x="2" y="78"/>
                  </a:lnTo>
                  <a:lnTo>
                    <a:pt x="0" y="82"/>
                  </a:lnTo>
                  <a:lnTo>
                    <a:pt x="0" y="87"/>
                  </a:lnTo>
                  <a:lnTo>
                    <a:pt x="2" y="90"/>
                  </a:lnTo>
                  <a:lnTo>
                    <a:pt x="2" y="93"/>
                  </a:lnTo>
                  <a:lnTo>
                    <a:pt x="3" y="99"/>
                  </a:lnTo>
                  <a:lnTo>
                    <a:pt x="3" y="102"/>
                  </a:lnTo>
                  <a:lnTo>
                    <a:pt x="5" y="105"/>
                  </a:lnTo>
                  <a:lnTo>
                    <a:pt x="5" y="109"/>
                  </a:lnTo>
                  <a:lnTo>
                    <a:pt x="7" y="112"/>
                  </a:lnTo>
                  <a:lnTo>
                    <a:pt x="9" y="116"/>
                  </a:lnTo>
                  <a:lnTo>
                    <a:pt x="10" y="119"/>
                  </a:lnTo>
                  <a:lnTo>
                    <a:pt x="12" y="122"/>
                  </a:lnTo>
                  <a:lnTo>
                    <a:pt x="14" y="126"/>
                  </a:lnTo>
                  <a:lnTo>
                    <a:pt x="17" y="129"/>
                  </a:lnTo>
                  <a:lnTo>
                    <a:pt x="19" y="131"/>
                  </a:lnTo>
                  <a:lnTo>
                    <a:pt x="21" y="134"/>
                  </a:lnTo>
                  <a:lnTo>
                    <a:pt x="24" y="138"/>
                  </a:lnTo>
                  <a:lnTo>
                    <a:pt x="27" y="140"/>
                  </a:lnTo>
                  <a:lnTo>
                    <a:pt x="31" y="143"/>
                  </a:lnTo>
                  <a:lnTo>
                    <a:pt x="34" y="145"/>
                  </a:lnTo>
                  <a:lnTo>
                    <a:pt x="36" y="148"/>
                  </a:lnTo>
                  <a:lnTo>
                    <a:pt x="41" y="150"/>
                  </a:lnTo>
                  <a:lnTo>
                    <a:pt x="44" y="151"/>
                  </a:lnTo>
                  <a:lnTo>
                    <a:pt x="48" y="153"/>
                  </a:lnTo>
                  <a:lnTo>
                    <a:pt x="51" y="155"/>
                  </a:lnTo>
                  <a:lnTo>
                    <a:pt x="55" y="155"/>
                  </a:lnTo>
                  <a:lnTo>
                    <a:pt x="60" y="158"/>
                  </a:lnTo>
                  <a:lnTo>
                    <a:pt x="63" y="158"/>
                  </a:lnTo>
                  <a:lnTo>
                    <a:pt x="67" y="158"/>
                  </a:lnTo>
                  <a:lnTo>
                    <a:pt x="72" y="160"/>
                  </a:lnTo>
                  <a:lnTo>
                    <a:pt x="75" y="160"/>
                  </a:lnTo>
                  <a:lnTo>
                    <a:pt x="80" y="160"/>
                  </a:lnTo>
                  <a:lnTo>
                    <a:pt x="84" y="160"/>
                  </a:lnTo>
                  <a:lnTo>
                    <a:pt x="87" y="160"/>
                  </a:lnTo>
                  <a:lnTo>
                    <a:pt x="92" y="160"/>
                  </a:lnTo>
                  <a:lnTo>
                    <a:pt x="96" y="158"/>
                  </a:lnTo>
                  <a:lnTo>
                    <a:pt x="99" y="158"/>
                  </a:lnTo>
                  <a:lnTo>
                    <a:pt x="102" y="157"/>
                  </a:lnTo>
                  <a:lnTo>
                    <a:pt x="106" y="155"/>
                  </a:lnTo>
                  <a:lnTo>
                    <a:pt x="111" y="155"/>
                  </a:lnTo>
                  <a:lnTo>
                    <a:pt x="114" y="153"/>
                  </a:lnTo>
                  <a:lnTo>
                    <a:pt x="118" y="151"/>
                  </a:lnTo>
                  <a:lnTo>
                    <a:pt x="123" y="150"/>
                  </a:lnTo>
                  <a:lnTo>
                    <a:pt x="126" y="148"/>
                  </a:lnTo>
                  <a:lnTo>
                    <a:pt x="128" y="146"/>
                  </a:lnTo>
                  <a:lnTo>
                    <a:pt x="133" y="143"/>
                  </a:lnTo>
                  <a:lnTo>
                    <a:pt x="135" y="141"/>
                  </a:lnTo>
                  <a:lnTo>
                    <a:pt x="140" y="138"/>
                  </a:lnTo>
                  <a:lnTo>
                    <a:pt x="142" y="136"/>
                  </a:lnTo>
                  <a:lnTo>
                    <a:pt x="143" y="133"/>
                  </a:lnTo>
                  <a:lnTo>
                    <a:pt x="147" y="129"/>
                  </a:lnTo>
                  <a:lnTo>
                    <a:pt x="150" y="126"/>
                  </a:lnTo>
                  <a:lnTo>
                    <a:pt x="152" y="124"/>
                  </a:lnTo>
                  <a:lnTo>
                    <a:pt x="154" y="119"/>
                  </a:lnTo>
                  <a:lnTo>
                    <a:pt x="157" y="116"/>
                  </a:lnTo>
                  <a:lnTo>
                    <a:pt x="159" y="114"/>
                  </a:lnTo>
                  <a:lnTo>
                    <a:pt x="160" y="109"/>
                  </a:lnTo>
                  <a:lnTo>
                    <a:pt x="162" y="105"/>
                  </a:lnTo>
                  <a:lnTo>
                    <a:pt x="164" y="102"/>
                  </a:lnTo>
                  <a:lnTo>
                    <a:pt x="164" y="99"/>
                  </a:lnTo>
                  <a:lnTo>
                    <a:pt x="165" y="93"/>
                  </a:lnTo>
                  <a:lnTo>
                    <a:pt x="165" y="90"/>
                  </a:lnTo>
                  <a:lnTo>
                    <a:pt x="165" y="87"/>
                  </a:lnTo>
                  <a:lnTo>
                    <a:pt x="167" y="82"/>
                  </a:lnTo>
                  <a:lnTo>
                    <a:pt x="167" y="78"/>
                  </a:lnTo>
                  <a:lnTo>
                    <a:pt x="167" y="75"/>
                  </a:lnTo>
                  <a:lnTo>
                    <a:pt x="167" y="70"/>
                  </a:lnTo>
                  <a:lnTo>
                    <a:pt x="165" y="66"/>
                  </a:lnTo>
                  <a:lnTo>
                    <a:pt x="165" y="63"/>
                  </a:lnTo>
                  <a:lnTo>
                    <a:pt x="164" y="59"/>
                  </a:lnTo>
                  <a:lnTo>
                    <a:pt x="164" y="56"/>
                  </a:lnTo>
                  <a:lnTo>
                    <a:pt x="162" y="53"/>
                  </a:lnTo>
                  <a:lnTo>
                    <a:pt x="160" y="47"/>
                  </a:lnTo>
                  <a:lnTo>
                    <a:pt x="159" y="46"/>
                  </a:lnTo>
                  <a:lnTo>
                    <a:pt x="159" y="42"/>
                  </a:lnTo>
                  <a:lnTo>
                    <a:pt x="155" y="39"/>
                  </a:lnTo>
                  <a:lnTo>
                    <a:pt x="154" y="35"/>
                  </a:lnTo>
                  <a:lnTo>
                    <a:pt x="152" y="32"/>
                  </a:lnTo>
                  <a:lnTo>
                    <a:pt x="148" y="29"/>
                  </a:lnTo>
                  <a:lnTo>
                    <a:pt x="147" y="27"/>
                  </a:lnTo>
                  <a:lnTo>
                    <a:pt x="143" y="24"/>
                  </a:lnTo>
                  <a:lnTo>
                    <a:pt x="140" y="20"/>
                  </a:lnTo>
                  <a:lnTo>
                    <a:pt x="138" y="18"/>
                  </a:lnTo>
                  <a:lnTo>
                    <a:pt x="135" y="17"/>
                  </a:lnTo>
                  <a:lnTo>
                    <a:pt x="131" y="13"/>
                  </a:lnTo>
                  <a:lnTo>
                    <a:pt x="126" y="12"/>
                  </a:lnTo>
                  <a:lnTo>
                    <a:pt x="123" y="10"/>
                  </a:lnTo>
                  <a:lnTo>
                    <a:pt x="116" y="7"/>
                  </a:lnTo>
                  <a:lnTo>
                    <a:pt x="113" y="5"/>
                  </a:lnTo>
                  <a:lnTo>
                    <a:pt x="107" y="3"/>
                  </a:lnTo>
                  <a:lnTo>
                    <a:pt x="104" y="3"/>
                  </a:lnTo>
                  <a:lnTo>
                    <a:pt x="101" y="3"/>
                  </a:lnTo>
                  <a:lnTo>
                    <a:pt x="97" y="1"/>
                  </a:lnTo>
                  <a:lnTo>
                    <a:pt x="94" y="1"/>
                  </a:lnTo>
                  <a:lnTo>
                    <a:pt x="89" y="1"/>
                  </a:lnTo>
                  <a:lnTo>
                    <a:pt x="84" y="0"/>
                  </a:lnTo>
                  <a:lnTo>
                    <a:pt x="80" y="1"/>
                  </a:lnTo>
                  <a:lnTo>
                    <a:pt x="77" y="1"/>
                  </a:lnTo>
                  <a:lnTo>
                    <a:pt x="73" y="3"/>
                  </a:lnTo>
                  <a:lnTo>
                    <a:pt x="68" y="3"/>
                  </a:lnTo>
                  <a:lnTo>
                    <a:pt x="65" y="5"/>
                  </a:lnTo>
                  <a:lnTo>
                    <a:pt x="60" y="5"/>
                  </a:lnTo>
                  <a:lnTo>
                    <a:pt x="56" y="7"/>
                  </a:lnTo>
                  <a:lnTo>
                    <a:pt x="53" y="8"/>
                  </a:lnTo>
                  <a:lnTo>
                    <a:pt x="50" y="10"/>
                  </a:lnTo>
                  <a:lnTo>
                    <a:pt x="46" y="12"/>
                  </a:lnTo>
                  <a:lnTo>
                    <a:pt x="43" y="13"/>
                  </a:lnTo>
                  <a:lnTo>
                    <a:pt x="39" y="15"/>
                  </a:lnTo>
                  <a:lnTo>
                    <a:pt x="34" y="18"/>
                  </a:lnTo>
                  <a:lnTo>
                    <a:pt x="32" y="20"/>
                  </a:lnTo>
                  <a:lnTo>
                    <a:pt x="29" y="22"/>
                  </a:lnTo>
                  <a:lnTo>
                    <a:pt x="27" y="25"/>
                  </a:lnTo>
                  <a:lnTo>
                    <a:pt x="24" y="29"/>
                  </a:lnTo>
                  <a:lnTo>
                    <a:pt x="21" y="30"/>
                  </a:lnTo>
                  <a:lnTo>
                    <a:pt x="19" y="34"/>
                  </a:lnTo>
                  <a:lnTo>
                    <a:pt x="15" y="37"/>
                  </a:lnTo>
                  <a:lnTo>
                    <a:pt x="14" y="41"/>
                  </a:lnTo>
                  <a:lnTo>
                    <a:pt x="10" y="44"/>
                  </a:lnTo>
                  <a:lnTo>
                    <a:pt x="10" y="47"/>
                  </a:lnTo>
                  <a:lnTo>
                    <a:pt x="12" y="49"/>
                  </a:lnTo>
                  <a:lnTo>
                    <a:pt x="14" y="46"/>
                  </a:lnTo>
                  <a:lnTo>
                    <a:pt x="15" y="42"/>
                  </a:lnTo>
                  <a:lnTo>
                    <a:pt x="19" y="39"/>
                  </a:lnTo>
                  <a:lnTo>
                    <a:pt x="21" y="35"/>
                  </a:lnTo>
                  <a:lnTo>
                    <a:pt x="24" y="32"/>
                  </a:lnTo>
                  <a:lnTo>
                    <a:pt x="27" y="30"/>
                  </a:lnTo>
                  <a:lnTo>
                    <a:pt x="29" y="27"/>
                  </a:lnTo>
                  <a:lnTo>
                    <a:pt x="31" y="24"/>
                  </a:lnTo>
                  <a:lnTo>
                    <a:pt x="34" y="22"/>
                  </a:lnTo>
                  <a:lnTo>
                    <a:pt x="38" y="20"/>
                  </a:lnTo>
                  <a:lnTo>
                    <a:pt x="41" y="17"/>
                  </a:lnTo>
                  <a:lnTo>
                    <a:pt x="44" y="15"/>
                  </a:lnTo>
                  <a:lnTo>
                    <a:pt x="48" y="13"/>
                  </a:lnTo>
                  <a:lnTo>
                    <a:pt x="51" y="12"/>
                  </a:lnTo>
                  <a:lnTo>
                    <a:pt x="55" y="10"/>
                  </a:lnTo>
                  <a:lnTo>
                    <a:pt x="58" y="8"/>
                  </a:lnTo>
                  <a:lnTo>
                    <a:pt x="61" y="8"/>
                  </a:lnTo>
                  <a:lnTo>
                    <a:pt x="67" y="7"/>
                  </a:lnTo>
                  <a:lnTo>
                    <a:pt x="68" y="7"/>
                  </a:lnTo>
                  <a:lnTo>
                    <a:pt x="73" y="5"/>
                  </a:lnTo>
                  <a:lnTo>
                    <a:pt x="77" y="5"/>
                  </a:lnTo>
                  <a:lnTo>
                    <a:pt x="80" y="5"/>
                  </a:lnTo>
                  <a:lnTo>
                    <a:pt x="85" y="3"/>
                  </a:lnTo>
                  <a:lnTo>
                    <a:pt x="87" y="5"/>
                  </a:lnTo>
                  <a:lnTo>
                    <a:pt x="94" y="5"/>
                  </a:lnTo>
                  <a:lnTo>
                    <a:pt x="97" y="5"/>
                  </a:lnTo>
                  <a:lnTo>
                    <a:pt x="101" y="5"/>
                  </a:lnTo>
                  <a:lnTo>
                    <a:pt x="104" y="5"/>
                  </a:lnTo>
                  <a:lnTo>
                    <a:pt x="107" y="7"/>
                  </a:lnTo>
                  <a:lnTo>
                    <a:pt x="113" y="8"/>
                  </a:lnTo>
                  <a:lnTo>
                    <a:pt x="116" y="8"/>
                  </a:lnTo>
                  <a:lnTo>
                    <a:pt x="123" y="12"/>
                  </a:lnTo>
                  <a:lnTo>
                    <a:pt x="126" y="15"/>
                  </a:lnTo>
                  <a:lnTo>
                    <a:pt x="130" y="17"/>
                  </a:lnTo>
                  <a:lnTo>
                    <a:pt x="133" y="18"/>
                  </a:lnTo>
                  <a:lnTo>
                    <a:pt x="136" y="20"/>
                  </a:lnTo>
                  <a:lnTo>
                    <a:pt x="140" y="22"/>
                  </a:lnTo>
                  <a:lnTo>
                    <a:pt x="142" y="25"/>
                  </a:lnTo>
                  <a:lnTo>
                    <a:pt x="143" y="29"/>
                  </a:lnTo>
                  <a:lnTo>
                    <a:pt x="147" y="30"/>
                  </a:lnTo>
                  <a:lnTo>
                    <a:pt x="148" y="34"/>
                  </a:lnTo>
                  <a:lnTo>
                    <a:pt x="150" y="37"/>
                  </a:lnTo>
                  <a:lnTo>
                    <a:pt x="152" y="41"/>
                  </a:lnTo>
                  <a:lnTo>
                    <a:pt x="154" y="42"/>
                  </a:lnTo>
                  <a:lnTo>
                    <a:pt x="157" y="46"/>
                  </a:lnTo>
                  <a:lnTo>
                    <a:pt x="159" y="49"/>
                  </a:lnTo>
                  <a:lnTo>
                    <a:pt x="159" y="53"/>
                  </a:lnTo>
                  <a:lnTo>
                    <a:pt x="160" y="56"/>
                  </a:lnTo>
                  <a:lnTo>
                    <a:pt x="162" y="59"/>
                  </a:lnTo>
                  <a:lnTo>
                    <a:pt x="162" y="64"/>
                  </a:lnTo>
                  <a:lnTo>
                    <a:pt x="164" y="68"/>
                  </a:lnTo>
                  <a:lnTo>
                    <a:pt x="164" y="71"/>
                  </a:lnTo>
                  <a:lnTo>
                    <a:pt x="164" y="75"/>
                  </a:lnTo>
                  <a:lnTo>
                    <a:pt x="164" y="78"/>
                  </a:lnTo>
                  <a:lnTo>
                    <a:pt x="164" y="82"/>
                  </a:lnTo>
                  <a:lnTo>
                    <a:pt x="164" y="87"/>
                  </a:lnTo>
                  <a:lnTo>
                    <a:pt x="164" y="90"/>
                  </a:lnTo>
                  <a:lnTo>
                    <a:pt x="162" y="93"/>
                  </a:lnTo>
                  <a:lnTo>
                    <a:pt x="162" y="97"/>
                  </a:lnTo>
                  <a:lnTo>
                    <a:pt x="160" y="100"/>
                  </a:lnTo>
                  <a:lnTo>
                    <a:pt x="159" y="104"/>
                  </a:lnTo>
                  <a:lnTo>
                    <a:pt x="159" y="107"/>
                  </a:lnTo>
                  <a:lnTo>
                    <a:pt x="155" y="112"/>
                  </a:lnTo>
                  <a:lnTo>
                    <a:pt x="154" y="116"/>
                  </a:lnTo>
                  <a:lnTo>
                    <a:pt x="152" y="119"/>
                  </a:lnTo>
                  <a:lnTo>
                    <a:pt x="148" y="122"/>
                  </a:lnTo>
                  <a:lnTo>
                    <a:pt x="147" y="126"/>
                  </a:lnTo>
                  <a:lnTo>
                    <a:pt x="145" y="128"/>
                  </a:lnTo>
                  <a:lnTo>
                    <a:pt x="143" y="131"/>
                  </a:lnTo>
                  <a:lnTo>
                    <a:pt x="140" y="134"/>
                  </a:lnTo>
                  <a:lnTo>
                    <a:pt x="136" y="136"/>
                  </a:lnTo>
                  <a:lnTo>
                    <a:pt x="133" y="140"/>
                  </a:lnTo>
                  <a:lnTo>
                    <a:pt x="130" y="141"/>
                  </a:lnTo>
                  <a:lnTo>
                    <a:pt x="126" y="143"/>
                  </a:lnTo>
                  <a:lnTo>
                    <a:pt x="123" y="146"/>
                  </a:lnTo>
                  <a:lnTo>
                    <a:pt x="121" y="148"/>
                  </a:lnTo>
                  <a:lnTo>
                    <a:pt x="118" y="150"/>
                  </a:lnTo>
                  <a:lnTo>
                    <a:pt x="113" y="150"/>
                  </a:lnTo>
                  <a:lnTo>
                    <a:pt x="109" y="151"/>
                  </a:lnTo>
                  <a:lnTo>
                    <a:pt x="106" y="153"/>
                  </a:lnTo>
                  <a:lnTo>
                    <a:pt x="102" y="155"/>
                  </a:lnTo>
                  <a:lnTo>
                    <a:pt x="99" y="155"/>
                  </a:lnTo>
                  <a:lnTo>
                    <a:pt x="96" y="155"/>
                  </a:lnTo>
                  <a:lnTo>
                    <a:pt x="92" y="157"/>
                  </a:lnTo>
                  <a:lnTo>
                    <a:pt x="87" y="157"/>
                  </a:lnTo>
                  <a:lnTo>
                    <a:pt x="84" y="158"/>
                  </a:lnTo>
                  <a:lnTo>
                    <a:pt x="80" y="158"/>
                  </a:lnTo>
                  <a:lnTo>
                    <a:pt x="77" y="157"/>
                  </a:lnTo>
                  <a:lnTo>
                    <a:pt x="73" y="157"/>
                  </a:lnTo>
                  <a:lnTo>
                    <a:pt x="67" y="157"/>
                  </a:lnTo>
                  <a:lnTo>
                    <a:pt x="65" y="155"/>
                  </a:lnTo>
                  <a:lnTo>
                    <a:pt x="60" y="155"/>
                  </a:lnTo>
                  <a:lnTo>
                    <a:pt x="56" y="153"/>
                  </a:lnTo>
                  <a:lnTo>
                    <a:pt x="53" y="151"/>
                  </a:lnTo>
                  <a:lnTo>
                    <a:pt x="50" y="151"/>
                  </a:lnTo>
                  <a:lnTo>
                    <a:pt x="46" y="150"/>
                  </a:lnTo>
                  <a:lnTo>
                    <a:pt x="41" y="146"/>
                  </a:lnTo>
                  <a:lnTo>
                    <a:pt x="39" y="145"/>
                  </a:lnTo>
                  <a:lnTo>
                    <a:pt x="34" y="143"/>
                  </a:lnTo>
                  <a:lnTo>
                    <a:pt x="32" y="141"/>
                  </a:lnTo>
                  <a:lnTo>
                    <a:pt x="29" y="138"/>
                  </a:lnTo>
                  <a:lnTo>
                    <a:pt x="27" y="136"/>
                  </a:lnTo>
                  <a:lnTo>
                    <a:pt x="24" y="133"/>
                  </a:lnTo>
                  <a:lnTo>
                    <a:pt x="21" y="129"/>
                  </a:lnTo>
                  <a:lnTo>
                    <a:pt x="19" y="128"/>
                  </a:lnTo>
                  <a:lnTo>
                    <a:pt x="17" y="124"/>
                  </a:lnTo>
                  <a:lnTo>
                    <a:pt x="14" y="121"/>
                  </a:lnTo>
                  <a:lnTo>
                    <a:pt x="14" y="117"/>
                  </a:lnTo>
                  <a:lnTo>
                    <a:pt x="10" y="114"/>
                  </a:lnTo>
                  <a:lnTo>
                    <a:pt x="10" y="112"/>
                  </a:lnTo>
                  <a:lnTo>
                    <a:pt x="9" y="107"/>
                  </a:lnTo>
                  <a:lnTo>
                    <a:pt x="7" y="104"/>
                  </a:lnTo>
                  <a:lnTo>
                    <a:pt x="5" y="100"/>
                  </a:lnTo>
                  <a:lnTo>
                    <a:pt x="5" y="97"/>
                  </a:lnTo>
                  <a:lnTo>
                    <a:pt x="5" y="93"/>
                  </a:lnTo>
                  <a:lnTo>
                    <a:pt x="5" y="90"/>
                  </a:lnTo>
                  <a:lnTo>
                    <a:pt x="5" y="87"/>
                  </a:lnTo>
                  <a:lnTo>
                    <a:pt x="5" y="82"/>
                  </a:lnTo>
                  <a:lnTo>
                    <a:pt x="5" y="78"/>
                  </a:lnTo>
                  <a:lnTo>
                    <a:pt x="5" y="75"/>
                  </a:lnTo>
                  <a:lnTo>
                    <a:pt x="5" y="71"/>
                  </a:lnTo>
                  <a:lnTo>
                    <a:pt x="5" y="68"/>
                  </a:lnTo>
                  <a:lnTo>
                    <a:pt x="7" y="64"/>
                  </a:lnTo>
                  <a:lnTo>
                    <a:pt x="9" y="59"/>
                  </a:lnTo>
                  <a:lnTo>
                    <a:pt x="10" y="56"/>
                  </a:lnTo>
                  <a:lnTo>
                    <a:pt x="10" y="53"/>
                  </a:lnTo>
                  <a:lnTo>
                    <a:pt x="12" y="49"/>
                  </a:lnTo>
                  <a:lnTo>
                    <a:pt x="10" y="47"/>
                  </a:lnTo>
                  <a:close/>
                </a:path>
              </a:pathLst>
            </a:custGeom>
            <a:solidFill>
              <a:srgbClr val="808080"/>
            </a:solidFill>
            <a:ln w="9525">
              <a:noFill/>
              <a:round/>
              <a:headEnd/>
              <a:tailEnd/>
            </a:ln>
          </p:spPr>
          <p:txBody>
            <a:bodyPr/>
            <a:lstStyle/>
            <a:p>
              <a:endParaRPr lang="en-US"/>
            </a:p>
          </p:txBody>
        </p:sp>
        <p:sp>
          <p:nvSpPr>
            <p:cNvPr id="789" name="Freeform 2960"/>
            <p:cNvSpPr>
              <a:spLocks/>
            </p:cNvSpPr>
            <p:nvPr/>
          </p:nvSpPr>
          <p:spPr bwMode="auto">
            <a:xfrm>
              <a:off x="2509" y="2975"/>
              <a:ext cx="60" cy="56"/>
            </a:xfrm>
            <a:custGeom>
              <a:avLst/>
              <a:gdLst>
                <a:gd name="T0" fmla="*/ 39 w 60"/>
                <a:gd name="T1" fmla="*/ 0 h 56"/>
                <a:gd name="T2" fmla="*/ 36 w 60"/>
                <a:gd name="T3" fmla="*/ 0 h 56"/>
                <a:gd name="T4" fmla="*/ 32 w 60"/>
                <a:gd name="T5" fmla="*/ 0 h 56"/>
                <a:gd name="T6" fmla="*/ 29 w 60"/>
                <a:gd name="T7" fmla="*/ 0 h 56"/>
                <a:gd name="T8" fmla="*/ 25 w 60"/>
                <a:gd name="T9" fmla="*/ 0 h 56"/>
                <a:gd name="T10" fmla="*/ 22 w 60"/>
                <a:gd name="T11" fmla="*/ 0 h 56"/>
                <a:gd name="T12" fmla="*/ 17 w 60"/>
                <a:gd name="T13" fmla="*/ 3 h 56"/>
                <a:gd name="T14" fmla="*/ 15 w 60"/>
                <a:gd name="T15" fmla="*/ 5 h 56"/>
                <a:gd name="T16" fmla="*/ 12 w 60"/>
                <a:gd name="T17" fmla="*/ 5 h 56"/>
                <a:gd name="T18" fmla="*/ 10 w 60"/>
                <a:gd name="T19" fmla="*/ 7 h 56"/>
                <a:gd name="T20" fmla="*/ 7 w 60"/>
                <a:gd name="T21" fmla="*/ 8 h 56"/>
                <a:gd name="T22" fmla="*/ 5 w 60"/>
                <a:gd name="T23" fmla="*/ 12 h 56"/>
                <a:gd name="T24" fmla="*/ 3 w 60"/>
                <a:gd name="T25" fmla="*/ 17 h 56"/>
                <a:gd name="T26" fmla="*/ 2 w 60"/>
                <a:gd name="T27" fmla="*/ 20 h 56"/>
                <a:gd name="T28" fmla="*/ 0 w 60"/>
                <a:gd name="T29" fmla="*/ 24 h 56"/>
                <a:gd name="T30" fmla="*/ 0 w 60"/>
                <a:gd name="T31" fmla="*/ 27 h 56"/>
                <a:gd name="T32" fmla="*/ 0 w 60"/>
                <a:gd name="T33" fmla="*/ 30 h 56"/>
                <a:gd name="T34" fmla="*/ 0 w 60"/>
                <a:gd name="T35" fmla="*/ 36 h 56"/>
                <a:gd name="T36" fmla="*/ 3 w 60"/>
                <a:gd name="T37" fmla="*/ 42 h 56"/>
                <a:gd name="T38" fmla="*/ 5 w 60"/>
                <a:gd name="T39" fmla="*/ 46 h 56"/>
                <a:gd name="T40" fmla="*/ 7 w 60"/>
                <a:gd name="T41" fmla="*/ 47 h 56"/>
                <a:gd name="T42" fmla="*/ 8 w 60"/>
                <a:gd name="T43" fmla="*/ 49 h 56"/>
                <a:gd name="T44" fmla="*/ 10 w 60"/>
                <a:gd name="T45" fmla="*/ 51 h 56"/>
                <a:gd name="T46" fmla="*/ 13 w 60"/>
                <a:gd name="T47" fmla="*/ 53 h 56"/>
                <a:gd name="T48" fmla="*/ 17 w 60"/>
                <a:gd name="T49" fmla="*/ 54 h 56"/>
                <a:gd name="T50" fmla="*/ 20 w 60"/>
                <a:gd name="T51" fmla="*/ 56 h 56"/>
                <a:gd name="T52" fmla="*/ 24 w 60"/>
                <a:gd name="T53" fmla="*/ 56 h 56"/>
                <a:gd name="T54" fmla="*/ 27 w 60"/>
                <a:gd name="T55" fmla="*/ 56 h 56"/>
                <a:gd name="T56" fmla="*/ 31 w 60"/>
                <a:gd name="T57" fmla="*/ 56 h 56"/>
                <a:gd name="T58" fmla="*/ 34 w 60"/>
                <a:gd name="T59" fmla="*/ 56 h 56"/>
                <a:gd name="T60" fmla="*/ 42 w 60"/>
                <a:gd name="T61" fmla="*/ 54 h 56"/>
                <a:gd name="T62" fmla="*/ 46 w 60"/>
                <a:gd name="T63" fmla="*/ 51 h 56"/>
                <a:gd name="T64" fmla="*/ 49 w 60"/>
                <a:gd name="T65" fmla="*/ 49 h 56"/>
                <a:gd name="T66" fmla="*/ 51 w 60"/>
                <a:gd name="T67" fmla="*/ 46 h 56"/>
                <a:gd name="T68" fmla="*/ 53 w 60"/>
                <a:gd name="T69" fmla="*/ 44 h 56"/>
                <a:gd name="T70" fmla="*/ 56 w 60"/>
                <a:gd name="T71" fmla="*/ 39 h 56"/>
                <a:gd name="T72" fmla="*/ 58 w 60"/>
                <a:gd name="T73" fmla="*/ 36 h 56"/>
                <a:gd name="T74" fmla="*/ 58 w 60"/>
                <a:gd name="T75" fmla="*/ 32 h 56"/>
                <a:gd name="T76" fmla="*/ 58 w 60"/>
                <a:gd name="T77" fmla="*/ 29 h 56"/>
                <a:gd name="T78" fmla="*/ 58 w 60"/>
                <a:gd name="T79" fmla="*/ 27 h 56"/>
                <a:gd name="T80" fmla="*/ 58 w 60"/>
                <a:gd name="T81" fmla="*/ 24 h 56"/>
                <a:gd name="T82" fmla="*/ 56 w 60"/>
                <a:gd name="T83" fmla="*/ 13 h 56"/>
                <a:gd name="T84" fmla="*/ 54 w 60"/>
                <a:gd name="T85" fmla="*/ 12 h 56"/>
                <a:gd name="T86" fmla="*/ 53 w 60"/>
                <a:gd name="T87" fmla="*/ 10 h 56"/>
                <a:gd name="T88" fmla="*/ 51 w 60"/>
                <a:gd name="T89" fmla="*/ 8 h 56"/>
                <a:gd name="T90" fmla="*/ 49 w 60"/>
                <a:gd name="T91" fmla="*/ 7 h 56"/>
                <a:gd name="T92" fmla="*/ 48 w 60"/>
                <a:gd name="T93" fmla="*/ 5 h 56"/>
                <a:gd name="T94" fmla="*/ 46 w 60"/>
                <a:gd name="T95" fmla="*/ 3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56"/>
                <a:gd name="T146" fmla="*/ 60 w 60"/>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56">
                  <a:moveTo>
                    <a:pt x="42" y="1"/>
                  </a:moveTo>
                  <a:lnTo>
                    <a:pt x="39" y="0"/>
                  </a:lnTo>
                  <a:lnTo>
                    <a:pt x="37" y="0"/>
                  </a:lnTo>
                  <a:lnTo>
                    <a:pt x="36" y="0"/>
                  </a:lnTo>
                  <a:lnTo>
                    <a:pt x="34" y="0"/>
                  </a:lnTo>
                  <a:lnTo>
                    <a:pt x="32" y="0"/>
                  </a:lnTo>
                  <a:lnTo>
                    <a:pt x="31" y="0"/>
                  </a:lnTo>
                  <a:lnTo>
                    <a:pt x="29" y="0"/>
                  </a:lnTo>
                  <a:lnTo>
                    <a:pt x="27" y="0"/>
                  </a:lnTo>
                  <a:lnTo>
                    <a:pt x="25" y="0"/>
                  </a:lnTo>
                  <a:lnTo>
                    <a:pt x="24" y="0"/>
                  </a:lnTo>
                  <a:lnTo>
                    <a:pt x="22" y="0"/>
                  </a:lnTo>
                  <a:lnTo>
                    <a:pt x="17" y="1"/>
                  </a:lnTo>
                  <a:lnTo>
                    <a:pt x="17" y="3"/>
                  </a:lnTo>
                  <a:lnTo>
                    <a:pt x="15" y="3"/>
                  </a:lnTo>
                  <a:lnTo>
                    <a:pt x="15" y="5"/>
                  </a:lnTo>
                  <a:lnTo>
                    <a:pt x="13" y="5"/>
                  </a:lnTo>
                  <a:lnTo>
                    <a:pt x="12" y="5"/>
                  </a:lnTo>
                  <a:lnTo>
                    <a:pt x="12" y="7"/>
                  </a:lnTo>
                  <a:lnTo>
                    <a:pt x="10" y="7"/>
                  </a:lnTo>
                  <a:lnTo>
                    <a:pt x="8" y="8"/>
                  </a:lnTo>
                  <a:lnTo>
                    <a:pt x="7" y="8"/>
                  </a:lnTo>
                  <a:lnTo>
                    <a:pt x="7" y="10"/>
                  </a:lnTo>
                  <a:lnTo>
                    <a:pt x="5" y="12"/>
                  </a:lnTo>
                  <a:lnTo>
                    <a:pt x="5" y="13"/>
                  </a:lnTo>
                  <a:lnTo>
                    <a:pt x="3" y="17"/>
                  </a:lnTo>
                  <a:lnTo>
                    <a:pt x="0" y="18"/>
                  </a:lnTo>
                  <a:lnTo>
                    <a:pt x="2" y="20"/>
                  </a:lnTo>
                  <a:lnTo>
                    <a:pt x="0" y="22"/>
                  </a:lnTo>
                  <a:lnTo>
                    <a:pt x="0" y="24"/>
                  </a:lnTo>
                  <a:lnTo>
                    <a:pt x="0" y="25"/>
                  </a:lnTo>
                  <a:lnTo>
                    <a:pt x="0" y="27"/>
                  </a:lnTo>
                  <a:lnTo>
                    <a:pt x="0" y="29"/>
                  </a:lnTo>
                  <a:lnTo>
                    <a:pt x="0" y="30"/>
                  </a:lnTo>
                  <a:lnTo>
                    <a:pt x="0" y="32"/>
                  </a:lnTo>
                  <a:lnTo>
                    <a:pt x="0" y="36"/>
                  </a:lnTo>
                  <a:lnTo>
                    <a:pt x="2" y="41"/>
                  </a:lnTo>
                  <a:lnTo>
                    <a:pt x="3" y="42"/>
                  </a:lnTo>
                  <a:lnTo>
                    <a:pt x="5" y="44"/>
                  </a:lnTo>
                  <a:lnTo>
                    <a:pt x="5" y="46"/>
                  </a:lnTo>
                  <a:lnTo>
                    <a:pt x="5" y="47"/>
                  </a:lnTo>
                  <a:lnTo>
                    <a:pt x="7" y="47"/>
                  </a:lnTo>
                  <a:lnTo>
                    <a:pt x="7" y="49"/>
                  </a:lnTo>
                  <a:lnTo>
                    <a:pt x="8" y="49"/>
                  </a:lnTo>
                  <a:lnTo>
                    <a:pt x="10" y="49"/>
                  </a:lnTo>
                  <a:lnTo>
                    <a:pt x="10" y="51"/>
                  </a:lnTo>
                  <a:lnTo>
                    <a:pt x="12" y="51"/>
                  </a:lnTo>
                  <a:lnTo>
                    <a:pt x="13" y="53"/>
                  </a:lnTo>
                  <a:lnTo>
                    <a:pt x="13" y="54"/>
                  </a:lnTo>
                  <a:lnTo>
                    <a:pt x="17" y="54"/>
                  </a:lnTo>
                  <a:lnTo>
                    <a:pt x="19" y="56"/>
                  </a:lnTo>
                  <a:lnTo>
                    <a:pt x="20" y="56"/>
                  </a:lnTo>
                  <a:lnTo>
                    <a:pt x="22" y="56"/>
                  </a:lnTo>
                  <a:lnTo>
                    <a:pt x="24" y="56"/>
                  </a:lnTo>
                  <a:lnTo>
                    <a:pt x="25" y="56"/>
                  </a:lnTo>
                  <a:lnTo>
                    <a:pt x="27" y="56"/>
                  </a:lnTo>
                  <a:lnTo>
                    <a:pt x="29" y="56"/>
                  </a:lnTo>
                  <a:lnTo>
                    <a:pt x="31" y="56"/>
                  </a:lnTo>
                  <a:lnTo>
                    <a:pt x="32" y="56"/>
                  </a:lnTo>
                  <a:lnTo>
                    <a:pt x="34" y="56"/>
                  </a:lnTo>
                  <a:lnTo>
                    <a:pt x="36" y="56"/>
                  </a:lnTo>
                  <a:lnTo>
                    <a:pt x="42" y="54"/>
                  </a:lnTo>
                  <a:lnTo>
                    <a:pt x="44" y="53"/>
                  </a:lnTo>
                  <a:lnTo>
                    <a:pt x="46" y="51"/>
                  </a:lnTo>
                  <a:lnTo>
                    <a:pt x="48" y="49"/>
                  </a:lnTo>
                  <a:lnTo>
                    <a:pt x="49" y="49"/>
                  </a:lnTo>
                  <a:lnTo>
                    <a:pt x="49" y="47"/>
                  </a:lnTo>
                  <a:lnTo>
                    <a:pt x="51" y="46"/>
                  </a:lnTo>
                  <a:lnTo>
                    <a:pt x="51" y="44"/>
                  </a:lnTo>
                  <a:lnTo>
                    <a:pt x="53" y="44"/>
                  </a:lnTo>
                  <a:lnTo>
                    <a:pt x="54" y="42"/>
                  </a:lnTo>
                  <a:lnTo>
                    <a:pt x="56" y="39"/>
                  </a:lnTo>
                  <a:lnTo>
                    <a:pt x="56" y="37"/>
                  </a:lnTo>
                  <a:lnTo>
                    <a:pt x="58" y="36"/>
                  </a:lnTo>
                  <a:lnTo>
                    <a:pt x="58" y="34"/>
                  </a:lnTo>
                  <a:lnTo>
                    <a:pt x="58" y="32"/>
                  </a:lnTo>
                  <a:lnTo>
                    <a:pt x="58" y="30"/>
                  </a:lnTo>
                  <a:lnTo>
                    <a:pt x="58" y="29"/>
                  </a:lnTo>
                  <a:lnTo>
                    <a:pt x="60" y="27"/>
                  </a:lnTo>
                  <a:lnTo>
                    <a:pt x="58" y="27"/>
                  </a:lnTo>
                  <a:lnTo>
                    <a:pt x="58" y="25"/>
                  </a:lnTo>
                  <a:lnTo>
                    <a:pt x="58" y="24"/>
                  </a:lnTo>
                  <a:lnTo>
                    <a:pt x="58" y="20"/>
                  </a:lnTo>
                  <a:lnTo>
                    <a:pt x="56" y="13"/>
                  </a:lnTo>
                  <a:lnTo>
                    <a:pt x="54" y="13"/>
                  </a:lnTo>
                  <a:lnTo>
                    <a:pt x="54" y="12"/>
                  </a:lnTo>
                  <a:lnTo>
                    <a:pt x="53" y="12"/>
                  </a:lnTo>
                  <a:lnTo>
                    <a:pt x="53" y="10"/>
                  </a:lnTo>
                  <a:lnTo>
                    <a:pt x="51" y="10"/>
                  </a:lnTo>
                  <a:lnTo>
                    <a:pt x="51" y="8"/>
                  </a:lnTo>
                  <a:lnTo>
                    <a:pt x="49" y="8"/>
                  </a:lnTo>
                  <a:lnTo>
                    <a:pt x="49" y="7"/>
                  </a:lnTo>
                  <a:lnTo>
                    <a:pt x="48" y="7"/>
                  </a:lnTo>
                  <a:lnTo>
                    <a:pt x="48" y="5"/>
                  </a:lnTo>
                  <a:lnTo>
                    <a:pt x="46" y="5"/>
                  </a:lnTo>
                  <a:lnTo>
                    <a:pt x="46" y="3"/>
                  </a:lnTo>
                  <a:lnTo>
                    <a:pt x="42" y="1"/>
                  </a:lnTo>
                  <a:close/>
                </a:path>
              </a:pathLst>
            </a:custGeom>
            <a:solidFill>
              <a:srgbClr val="808080"/>
            </a:solidFill>
            <a:ln w="9525">
              <a:noFill/>
              <a:round/>
              <a:headEnd/>
              <a:tailEnd/>
            </a:ln>
          </p:spPr>
          <p:txBody>
            <a:bodyPr/>
            <a:lstStyle/>
            <a:p>
              <a:endParaRPr lang="en-US"/>
            </a:p>
          </p:txBody>
        </p:sp>
        <p:sp>
          <p:nvSpPr>
            <p:cNvPr id="790" name="Freeform 2961"/>
            <p:cNvSpPr>
              <a:spLocks/>
            </p:cNvSpPr>
            <p:nvPr/>
          </p:nvSpPr>
          <p:spPr bwMode="auto">
            <a:xfrm>
              <a:off x="2507" y="2973"/>
              <a:ext cx="62" cy="60"/>
            </a:xfrm>
            <a:custGeom>
              <a:avLst/>
              <a:gdLst>
                <a:gd name="T0" fmla="*/ 2 w 62"/>
                <a:gd name="T1" fmla="*/ 24 h 60"/>
                <a:gd name="T2" fmla="*/ 0 w 62"/>
                <a:gd name="T3" fmla="*/ 27 h 60"/>
                <a:gd name="T4" fmla="*/ 0 w 62"/>
                <a:gd name="T5" fmla="*/ 32 h 60"/>
                <a:gd name="T6" fmla="*/ 2 w 62"/>
                <a:gd name="T7" fmla="*/ 38 h 60"/>
                <a:gd name="T8" fmla="*/ 2 w 62"/>
                <a:gd name="T9" fmla="*/ 44 h 60"/>
                <a:gd name="T10" fmla="*/ 5 w 62"/>
                <a:gd name="T11" fmla="*/ 46 h 60"/>
                <a:gd name="T12" fmla="*/ 9 w 62"/>
                <a:gd name="T13" fmla="*/ 51 h 60"/>
                <a:gd name="T14" fmla="*/ 12 w 62"/>
                <a:gd name="T15" fmla="*/ 56 h 60"/>
                <a:gd name="T16" fmla="*/ 19 w 62"/>
                <a:gd name="T17" fmla="*/ 58 h 60"/>
                <a:gd name="T18" fmla="*/ 29 w 62"/>
                <a:gd name="T19" fmla="*/ 60 h 60"/>
                <a:gd name="T20" fmla="*/ 34 w 62"/>
                <a:gd name="T21" fmla="*/ 58 h 60"/>
                <a:gd name="T22" fmla="*/ 39 w 62"/>
                <a:gd name="T23" fmla="*/ 58 h 60"/>
                <a:gd name="T24" fmla="*/ 48 w 62"/>
                <a:gd name="T25" fmla="*/ 55 h 60"/>
                <a:gd name="T26" fmla="*/ 51 w 62"/>
                <a:gd name="T27" fmla="*/ 51 h 60"/>
                <a:gd name="T28" fmla="*/ 55 w 62"/>
                <a:gd name="T29" fmla="*/ 46 h 60"/>
                <a:gd name="T30" fmla="*/ 58 w 62"/>
                <a:gd name="T31" fmla="*/ 41 h 60"/>
                <a:gd name="T32" fmla="*/ 60 w 62"/>
                <a:gd name="T33" fmla="*/ 36 h 60"/>
                <a:gd name="T34" fmla="*/ 60 w 62"/>
                <a:gd name="T35" fmla="*/ 31 h 60"/>
                <a:gd name="T36" fmla="*/ 60 w 62"/>
                <a:gd name="T37" fmla="*/ 22 h 60"/>
                <a:gd name="T38" fmla="*/ 56 w 62"/>
                <a:gd name="T39" fmla="*/ 14 h 60"/>
                <a:gd name="T40" fmla="*/ 53 w 62"/>
                <a:gd name="T41" fmla="*/ 9 h 60"/>
                <a:gd name="T42" fmla="*/ 48 w 62"/>
                <a:gd name="T43" fmla="*/ 5 h 60"/>
                <a:gd name="T44" fmla="*/ 38 w 62"/>
                <a:gd name="T45" fmla="*/ 2 h 60"/>
                <a:gd name="T46" fmla="*/ 31 w 62"/>
                <a:gd name="T47" fmla="*/ 0 h 60"/>
                <a:gd name="T48" fmla="*/ 26 w 62"/>
                <a:gd name="T49" fmla="*/ 2 h 60"/>
                <a:gd name="T50" fmla="*/ 15 w 62"/>
                <a:gd name="T51" fmla="*/ 3 h 60"/>
                <a:gd name="T52" fmla="*/ 12 w 62"/>
                <a:gd name="T53" fmla="*/ 7 h 60"/>
                <a:gd name="T54" fmla="*/ 9 w 62"/>
                <a:gd name="T55" fmla="*/ 10 h 60"/>
                <a:gd name="T56" fmla="*/ 5 w 62"/>
                <a:gd name="T57" fmla="*/ 14 h 60"/>
                <a:gd name="T58" fmla="*/ 7 w 62"/>
                <a:gd name="T59" fmla="*/ 15 h 60"/>
                <a:gd name="T60" fmla="*/ 10 w 62"/>
                <a:gd name="T61" fmla="*/ 12 h 60"/>
                <a:gd name="T62" fmla="*/ 15 w 62"/>
                <a:gd name="T63" fmla="*/ 9 h 60"/>
                <a:gd name="T64" fmla="*/ 21 w 62"/>
                <a:gd name="T65" fmla="*/ 5 h 60"/>
                <a:gd name="T66" fmla="*/ 27 w 62"/>
                <a:gd name="T67" fmla="*/ 3 h 60"/>
                <a:gd name="T68" fmla="*/ 34 w 62"/>
                <a:gd name="T69" fmla="*/ 3 h 60"/>
                <a:gd name="T70" fmla="*/ 39 w 62"/>
                <a:gd name="T71" fmla="*/ 3 h 60"/>
                <a:gd name="T72" fmla="*/ 48 w 62"/>
                <a:gd name="T73" fmla="*/ 7 h 60"/>
                <a:gd name="T74" fmla="*/ 51 w 62"/>
                <a:gd name="T75" fmla="*/ 10 h 60"/>
                <a:gd name="T76" fmla="*/ 55 w 62"/>
                <a:gd name="T77" fmla="*/ 15 h 60"/>
                <a:gd name="T78" fmla="*/ 58 w 62"/>
                <a:gd name="T79" fmla="*/ 24 h 60"/>
                <a:gd name="T80" fmla="*/ 58 w 62"/>
                <a:gd name="T81" fmla="*/ 34 h 60"/>
                <a:gd name="T82" fmla="*/ 55 w 62"/>
                <a:gd name="T83" fmla="*/ 41 h 60"/>
                <a:gd name="T84" fmla="*/ 51 w 62"/>
                <a:gd name="T85" fmla="*/ 46 h 60"/>
                <a:gd name="T86" fmla="*/ 48 w 62"/>
                <a:gd name="T87" fmla="*/ 49 h 60"/>
                <a:gd name="T88" fmla="*/ 44 w 62"/>
                <a:gd name="T89" fmla="*/ 53 h 60"/>
                <a:gd name="T90" fmla="*/ 38 w 62"/>
                <a:gd name="T91" fmla="*/ 56 h 60"/>
                <a:gd name="T92" fmla="*/ 33 w 62"/>
                <a:gd name="T93" fmla="*/ 56 h 60"/>
                <a:gd name="T94" fmla="*/ 27 w 62"/>
                <a:gd name="T95" fmla="*/ 56 h 60"/>
                <a:gd name="T96" fmla="*/ 21 w 62"/>
                <a:gd name="T97" fmla="*/ 56 h 60"/>
                <a:gd name="T98" fmla="*/ 15 w 62"/>
                <a:gd name="T99" fmla="*/ 53 h 60"/>
                <a:gd name="T100" fmla="*/ 10 w 62"/>
                <a:gd name="T101" fmla="*/ 49 h 60"/>
                <a:gd name="T102" fmla="*/ 5 w 62"/>
                <a:gd name="T103" fmla="*/ 44 h 60"/>
                <a:gd name="T104" fmla="*/ 4 w 62"/>
                <a:gd name="T105" fmla="*/ 39 h 60"/>
                <a:gd name="T106" fmla="*/ 4 w 62"/>
                <a:gd name="T107" fmla="*/ 34 h 60"/>
                <a:gd name="T108" fmla="*/ 4 w 62"/>
                <a:gd name="T109" fmla="*/ 29 h 60"/>
                <a:gd name="T110" fmla="*/ 4 w 62"/>
                <a:gd name="T111" fmla="*/ 26 h 60"/>
                <a:gd name="T112" fmla="*/ 5 w 62"/>
                <a:gd name="T113" fmla="*/ 19 h 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
                <a:gd name="T172" fmla="*/ 0 h 60"/>
                <a:gd name="T173" fmla="*/ 62 w 62"/>
                <a:gd name="T174" fmla="*/ 60 h 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 h="60">
                  <a:moveTo>
                    <a:pt x="4" y="17"/>
                  </a:moveTo>
                  <a:lnTo>
                    <a:pt x="2" y="22"/>
                  </a:lnTo>
                  <a:lnTo>
                    <a:pt x="2" y="24"/>
                  </a:lnTo>
                  <a:lnTo>
                    <a:pt x="2" y="26"/>
                  </a:lnTo>
                  <a:lnTo>
                    <a:pt x="0" y="26"/>
                  </a:lnTo>
                  <a:lnTo>
                    <a:pt x="0" y="27"/>
                  </a:lnTo>
                  <a:lnTo>
                    <a:pt x="0" y="29"/>
                  </a:lnTo>
                  <a:lnTo>
                    <a:pt x="0" y="31"/>
                  </a:lnTo>
                  <a:lnTo>
                    <a:pt x="0" y="32"/>
                  </a:lnTo>
                  <a:lnTo>
                    <a:pt x="0" y="34"/>
                  </a:lnTo>
                  <a:lnTo>
                    <a:pt x="2" y="36"/>
                  </a:lnTo>
                  <a:lnTo>
                    <a:pt x="2" y="38"/>
                  </a:lnTo>
                  <a:lnTo>
                    <a:pt x="2" y="39"/>
                  </a:lnTo>
                  <a:lnTo>
                    <a:pt x="2" y="43"/>
                  </a:lnTo>
                  <a:lnTo>
                    <a:pt x="2" y="44"/>
                  </a:lnTo>
                  <a:lnTo>
                    <a:pt x="4" y="44"/>
                  </a:lnTo>
                  <a:lnTo>
                    <a:pt x="4" y="46"/>
                  </a:lnTo>
                  <a:lnTo>
                    <a:pt x="5" y="46"/>
                  </a:lnTo>
                  <a:lnTo>
                    <a:pt x="5" y="48"/>
                  </a:lnTo>
                  <a:lnTo>
                    <a:pt x="7" y="51"/>
                  </a:lnTo>
                  <a:lnTo>
                    <a:pt x="9" y="51"/>
                  </a:lnTo>
                  <a:lnTo>
                    <a:pt x="9" y="53"/>
                  </a:lnTo>
                  <a:lnTo>
                    <a:pt x="12" y="55"/>
                  </a:lnTo>
                  <a:lnTo>
                    <a:pt x="12" y="56"/>
                  </a:lnTo>
                  <a:lnTo>
                    <a:pt x="15" y="56"/>
                  </a:lnTo>
                  <a:lnTo>
                    <a:pt x="17" y="56"/>
                  </a:lnTo>
                  <a:lnTo>
                    <a:pt x="19" y="58"/>
                  </a:lnTo>
                  <a:lnTo>
                    <a:pt x="22" y="58"/>
                  </a:lnTo>
                  <a:lnTo>
                    <a:pt x="27" y="60"/>
                  </a:lnTo>
                  <a:lnTo>
                    <a:pt x="29" y="60"/>
                  </a:lnTo>
                  <a:lnTo>
                    <a:pt x="31" y="60"/>
                  </a:lnTo>
                  <a:lnTo>
                    <a:pt x="34" y="60"/>
                  </a:lnTo>
                  <a:lnTo>
                    <a:pt x="34" y="58"/>
                  </a:lnTo>
                  <a:lnTo>
                    <a:pt x="36" y="58"/>
                  </a:lnTo>
                  <a:lnTo>
                    <a:pt x="38" y="58"/>
                  </a:lnTo>
                  <a:lnTo>
                    <a:pt x="39" y="58"/>
                  </a:lnTo>
                  <a:lnTo>
                    <a:pt x="43" y="56"/>
                  </a:lnTo>
                  <a:lnTo>
                    <a:pt x="46" y="56"/>
                  </a:lnTo>
                  <a:lnTo>
                    <a:pt x="48" y="55"/>
                  </a:lnTo>
                  <a:lnTo>
                    <a:pt x="48" y="53"/>
                  </a:lnTo>
                  <a:lnTo>
                    <a:pt x="50" y="53"/>
                  </a:lnTo>
                  <a:lnTo>
                    <a:pt x="51" y="51"/>
                  </a:lnTo>
                  <a:lnTo>
                    <a:pt x="53" y="49"/>
                  </a:lnTo>
                  <a:lnTo>
                    <a:pt x="55" y="48"/>
                  </a:lnTo>
                  <a:lnTo>
                    <a:pt x="55" y="46"/>
                  </a:lnTo>
                  <a:lnTo>
                    <a:pt x="56" y="44"/>
                  </a:lnTo>
                  <a:lnTo>
                    <a:pt x="58" y="43"/>
                  </a:lnTo>
                  <a:lnTo>
                    <a:pt x="58" y="41"/>
                  </a:lnTo>
                  <a:lnTo>
                    <a:pt x="60" y="41"/>
                  </a:lnTo>
                  <a:lnTo>
                    <a:pt x="60" y="38"/>
                  </a:lnTo>
                  <a:lnTo>
                    <a:pt x="60" y="36"/>
                  </a:lnTo>
                  <a:lnTo>
                    <a:pt x="60" y="34"/>
                  </a:lnTo>
                  <a:lnTo>
                    <a:pt x="60" y="32"/>
                  </a:lnTo>
                  <a:lnTo>
                    <a:pt x="60" y="31"/>
                  </a:lnTo>
                  <a:lnTo>
                    <a:pt x="62" y="26"/>
                  </a:lnTo>
                  <a:lnTo>
                    <a:pt x="60" y="24"/>
                  </a:lnTo>
                  <a:lnTo>
                    <a:pt x="60" y="22"/>
                  </a:lnTo>
                  <a:lnTo>
                    <a:pt x="58" y="17"/>
                  </a:lnTo>
                  <a:lnTo>
                    <a:pt x="58" y="15"/>
                  </a:lnTo>
                  <a:lnTo>
                    <a:pt x="56" y="14"/>
                  </a:lnTo>
                  <a:lnTo>
                    <a:pt x="55" y="12"/>
                  </a:lnTo>
                  <a:lnTo>
                    <a:pt x="55" y="10"/>
                  </a:lnTo>
                  <a:lnTo>
                    <a:pt x="53" y="9"/>
                  </a:lnTo>
                  <a:lnTo>
                    <a:pt x="51" y="7"/>
                  </a:lnTo>
                  <a:lnTo>
                    <a:pt x="50" y="5"/>
                  </a:lnTo>
                  <a:lnTo>
                    <a:pt x="48" y="5"/>
                  </a:lnTo>
                  <a:lnTo>
                    <a:pt x="48" y="3"/>
                  </a:lnTo>
                  <a:lnTo>
                    <a:pt x="41" y="2"/>
                  </a:lnTo>
                  <a:lnTo>
                    <a:pt x="38" y="2"/>
                  </a:lnTo>
                  <a:lnTo>
                    <a:pt x="36" y="0"/>
                  </a:lnTo>
                  <a:lnTo>
                    <a:pt x="34" y="0"/>
                  </a:lnTo>
                  <a:lnTo>
                    <a:pt x="31" y="0"/>
                  </a:lnTo>
                  <a:lnTo>
                    <a:pt x="29" y="0"/>
                  </a:lnTo>
                  <a:lnTo>
                    <a:pt x="27" y="0"/>
                  </a:lnTo>
                  <a:lnTo>
                    <a:pt x="26" y="2"/>
                  </a:lnTo>
                  <a:lnTo>
                    <a:pt x="22" y="2"/>
                  </a:lnTo>
                  <a:lnTo>
                    <a:pt x="19" y="3"/>
                  </a:lnTo>
                  <a:lnTo>
                    <a:pt x="15" y="3"/>
                  </a:lnTo>
                  <a:lnTo>
                    <a:pt x="15" y="5"/>
                  </a:lnTo>
                  <a:lnTo>
                    <a:pt x="14" y="5"/>
                  </a:lnTo>
                  <a:lnTo>
                    <a:pt x="12" y="7"/>
                  </a:lnTo>
                  <a:lnTo>
                    <a:pt x="10" y="7"/>
                  </a:lnTo>
                  <a:lnTo>
                    <a:pt x="9" y="9"/>
                  </a:lnTo>
                  <a:lnTo>
                    <a:pt x="9" y="10"/>
                  </a:lnTo>
                  <a:lnTo>
                    <a:pt x="7" y="12"/>
                  </a:lnTo>
                  <a:lnTo>
                    <a:pt x="5" y="12"/>
                  </a:lnTo>
                  <a:lnTo>
                    <a:pt x="5" y="14"/>
                  </a:lnTo>
                  <a:lnTo>
                    <a:pt x="4" y="17"/>
                  </a:lnTo>
                  <a:lnTo>
                    <a:pt x="5" y="19"/>
                  </a:lnTo>
                  <a:lnTo>
                    <a:pt x="7" y="15"/>
                  </a:lnTo>
                  <a:lnTo>
                    <a:pt x="9" y="14"/>
                  </a:lnTo>
                  <a:lnTo>
                    <a:pt x="9" y="12"/>
                  </a:lnTo>
                  <a:lnTo>
                    <a:pt x="10" y="12"/>
                  </a:lnTo>
                  <a:lnTo>
                    <a:pt x="12" y="10"/>
                  </a:lnTo>
                  <a:lnTo>
                    <a:pt x="14" y="10"/>
                  </a:lnTo>
                  <a:lnTo>
                    <a:pt x="15" y="9"/>
                  </a:lnTo>
                  <a:lnTo>
                    <a:pt x="15" y="7"/>
                  </a:lnTo>
                  <a:lnTo>
                    <a:pt x="17" y="7"/>
                  </a:lnTo>
                  <a:lnTo>
                    <a:pt x="21" y="5"/>
                  </a:lnTo>
                  <a:lnTo>
                    <a:pt x="22" y="5"/>
                  </a:lnTo>
                  <a:lnTo>
                    <a:pt x="26" y="3"/>
                  </a:lnTo>
                  <a:lnTo>
                    <a:pt x="27" y="3"/>
                  </a:lnTo>
                  <a:lnTo>
                    <a:pt x="29" y="3"/>
                  </a:lnTo>
                  <a:lnTo>
                    <a:pt x="31" y="3"/>
                  </a:lnTo>
                  <a:lnTo>
                    <a:pt x="34" y="3"/>
                  </a:lnTo>
                  <a:lnTo>
                    <a:pt x="36" y="3"/>
                  </a:lnTo>
                  <a:lnTo>
                    <a:pt x="38" y="3"/>
                  </a:lnTo>
                  <a:lnTo>
                    <a:pt x="39" y="3"/>
                  </a:lnTo>
                  <a:lnTo>
                    <a:pt x="41" y="5"/>
                  </a:lnTo>
                  <a:lnTo>
                    <a:pt x="46" y="7"/>
                  </a:lnTo>
                  <a:lnTo>
                    <a:pt x="48" y="7"/>
                  </a:lnTo>
                  <a:lnTo>
                    <a:pt x="48" y="9"/>
                  </a:lnTo>
                  <a:lnTo>
                    <a:pt x="50" y="10"/>
                  </a:lnTo>
                  <a:lnTo>
                    <a:pt x="51" y="10"/>
                  </a:lnTo>
                  <a:lnTo>
                    <a:pt x="51" y="12"/>
                  </a:lnTo>
                  <a:lnTo>
                    <a:pt x="53" y="14"/>
                  </a:lnTo>
                  <a:lnTo>
                    <a:pt x="55" y="15"/>
                  </a:lnTo>
                  <a:lnTo>
                    <a:pt x="55" y="17"/>
                  </a:lnTo>
                  <a:lnTo>
                    <a:pt x="56" y="22"/>
                  </a:lnTo>
                  <a:lnTo>
                    <a:pt x="58" y="24"/>
                  </a:lnTo>
                  <a:lnTo>
                    <a:pt x="58" y="27"/>
                  </a:lnTo>
                  <a:lnTo>
                    <a:pt x="58" y="31"/>
                  </a:lnTo>
                  <a:lnTo>
                    <a:pt x="58" y="34"/>
                  </a:lnTo>
                  <a:lnTo>
                    <a:pt x="56" y="38"/>
                  </a:lnTo>
                  <a:lnTo>
                    <a:pt x="55" y="39"/>
                  </a:lnTo>
                  <a:lnTo>
                    <a:pt x="55" y="41"/>
                  </a:lnTo>
                  <a:lnTo>
                    <a:pt x="55" y="43"/>
                  </a:lnTo>
                  <a:lnTo>
                    <a:pt x="53" y="44"/>
                  </a:lnTo>
                  <a:lnTo>
                    <a:pt x="51" y="46"/>
                  </a:lnTo>
                  <a:lnTo>
                    <a:pt x="51" y="48"/>
                  </a:lnTo>
                  <a:lnTo>
                    <a:pt x="50" y="49"/>
                  </a:lnTo>
                  <a:lnTo>
                    <a:pt x="48" y="49"/>
                  </a:lnTo>
                  <a:lnTo>
                    <a:pt x="48" y="51"/>
                  </a:lnTo>
                  <a:lnTo>
                    <a:pt x="46" y="51"/>
                  </a:lnTo>
                  <a:lnTo>
                    <a:pt x="44" y="53"/>
                  </a:lnTo>
                  <a:lnTo>
                    <a:pt x="41" y="55"/>
                  </a:lnTo>
                  <a:lnTo>
                    <a:pt x="39" y="56"/>
                  </a:lnTo>
                  <a:lnTo>
                    <a:pt x="38" y="56"/>
                  </a:lnTo>
                  <a:lnTo>
                    <a:pt x="36" y="56"/>
                  </a:lnTo>
                  <a:lnTo>
                    <a:pt x="34" y="56"/>
                  </a:lnTo>
                  <a:lnTo>
                    <a:pt x="33" y="56"/>
                  </a:lnTo>
                  <a:lnTo>
                    <a:pt x="31" y="56"/>
                  </a:lnTo>
                  <a:lnTo>
                    <a:pt x="29" y="56"/>
                  </a:lnTo>
                  <a:lnTo>
                    <a:pt x="27" y="56"/>
                  </a:lnTo>
                  <a:lnTo>
                    <a:pt x="24" y="56"/>
                  </a:lnTo>
                  <a:lnTo>
                    <a:pt x="22" y="56"/>
                  </a:lnTo>
                  <a:lnTo>
                    <a:pt x="21" y="56"/>
                  </a:lnTo>
                  <a:lnTo>
                    <a:pt x="17" y="56"/>
                  </a:lnTo>
                  <a:lnTo>
                    <a:pt x="19" y="56"/>
                  </a:lnTo>
                  <a:lnTo>
                    <a:pt x="15" y="53"/>
                  </a:lnTo>
                  <a:lnTo>
                    <a:pt x="14" y="53"/>
                  </a:lnTo>
                  <a:lnTo>
                    <a:pt x="10" y="51"/>
                  </a:lnTo>
                  <a:lnTo>
                    <a:pt x="10" y="49"/>
                  </a:lnTo>
                  <a:lnTo>
                    <a:pt x="9" y="49"/>
                  </a:lnTo>
                  <a:lnTo>
                    <a:pt x="7" y="46"/>
                  </a:lnTo>
                  <a:lnTo>
                    <a:pt x="5" y="44"/>
                  </a:lnTo>
                  <a:lnTo>
                    <a:pt x="5" y="41"/>
                  </a:lnTo>
                  <a:lnTo>
                    <a:pt x="5" y="39"/>
                  </a:lnTo>
                  <a:lnTo>
                    <a:pt x="4" y="39"/>
                  </a:lnTo>
                  <a:lnTo>
                    <a:pt x="4" y="38"/>
                  </a:lnTo>
                  <a:lnTo>
                    <a:pt x="4" y="36"/>
                  </a:lnTo>
                  <a:lnTo>
                    <a:pt x="4" y="34"/>
                  </a:lnTo>
                  <a:lnTo>
                    <a:pt x="4" y="32"/>
                  </a:lnTo>
                  <a:lnTo>
                    <a:pt x="2" y="31"/>
                  </a:lnTo>
                  <a:lnTo>
                    <a:pt x="4" y="29"/>
                  </a:lnTo>
                  <a:lnTo>
                    <a:pt x="2" y="27"/>
                  </a:lnTo>
                  <a:lnTo>
                    <a:pt x="4" y="27"/>
                  </a:lnTo>
                  <a:lnTo>
                    <a:pt x="4" y="26"/>
                  </a:lnTo>
                  <a:lnTo>
                    <a:pt x="4" y="24"/>
                  </a:lnTo>
                  <a:lnTo>
                    <a:pt x="4" y="22"/>
                  </a:lnTo>
                  <a:lnTo>
                    <a:pt x="5" y="19"/>
                  </a:lnTo>
                  <a:lnTo>
                    <a:pt x="4" y="17"/>
                  </a:lnTo>
                  <a:close/>
                </a:path>
              </a:pathLst>
            </a:custGeom>
            <a:solidFill>
              <a:srgbClr val="808080"/>
            </a:solidFill>
            <a:ln w="9525">
              <a:noFill/>
              <a:round/>
              <a:headEnd/>
              <a:tailEnd/>
            </a:ln>
          </p:spPr>
          <p:txBody>
            <a:bodyPr/>
            <a:lstStyle/>
            <a:p>
              <a:endParaRPr lang="en-US"/>
            </a:p>
          </p:txBody>
        </p:sp>
        <p:sp>
          <p:nvSpPr>
            <p:cNvPr id="791" name="Freeform 2962"/>
            <p:cNvSpPr>
              <a:spLocks/>
            </p:cNvSpPr>
            <p:nvPr/>
          </p:nvSpPr>
          <p:spPr bwMode="auto">
            <a:xfrm>
              <a:off x="2507" y="2983"/>
              <a:ext cx="46" cy="45"/>
            </a:xfrm>
            <a:custGeom>
              <a:avLst/>
              <a:gdLst>
                <a:gd name="T0" fmla="*/ 31 w 46"/>
                <a:gd name="T1" fmla="*/ 0 h 45"/>
                <a:gd name="T2" fmla="*/ 27 w 46"/>
                <a:gd name="T3" fmla="*/ 0 h 45"/>
                <a:gd name="T4" fmla="*/ 24 w 46"/>
                <a:gd name="T5" fmla="*/ 0 h 45"/>
                <a:gd name="T6" fmla="*/ 21 w 46"/>
                <a:gd name="T7" fmla="*/ 0 h 45"/>
                <a:gd name="T8" fmla="*/ 17 w 46"/>
                <a:gd name="T9" fmla="*/ 0 h 45"/>
                <a:gd name="T10" fmla="*/ 15 w 46"/>
                <a:gd name="T11" fmla="*/ 2 h 45"/>
                <a:gd name="T12" fmla="*/ 12 w 46"/>
                <a:gd name="T13" fmla="*/ 4 h 45"/>
                <a:gd name="T14" fmla="*/ 9 w 46"/>
                <a:gd name="T15" fmla="*/ 5 h 45"/>
                <a:gd name="T16" fmla="*/ 7 w 46"/>
                <a:gd name="T17" fmla="*/ 7 h 45"/>
                <a:gd name="T18" fmla="*/ 5 w 46"/>
                <a:gd name="T19" fmla="*/ 9 h 45"/>
                <a:gd name="T20" fmla="*/ 2 w 46"/>
                <a:gd name="T21" fmla="*/ 12 h 45"/>
                <a:gd name="T22" fmla="*/ 2 w 46"/>
                <a:gd name="T23" fmla="*/ 17 h 45"/>
                <a:gd name="T24" fmla="*/ 0 w 46"/>
                <a:gd name="T25" fmla="*/ 19 h 45"/>
                <a:gd name="T26" fmla="*/ 0 w 46"/>
                <a:gd name="T27" fmla="*/ 22 h 45"/>
                <a:gd name="T28" fmla="*/ 0 w 46"/>
                <a:gd name="T29" fmla="*/ 26 h 45"/>
                <a:gd name="T30" fmla="*/ 0 w 46"/>
                <a:gd name="T31" fmla="*/ 29 h 45"/>
                <a:gd name="T32" fmla="*/ 2 w 46"/>
                <a:gd name="T33" fmla="*/ 31 h 45"/>
                <a:gd name="T34" fmla="*/ 2 w 46"/>
                <a:gd name="T35" fmla="*/ 34 h 45"/>
                <a:gd name="T36" fmla="*/ 4 w 46"/>
                <a:gd name="T37" fmla="*/ 36 h 45"/>
                <a:gd name="T38" fmla="*/ 5 w 46"/>
                <a:gd name="T39" fmla="*/ 38 h 45"/>
                <a:gd name="T40" fmla="*/ 7 w 46"/>
                <a:gd name="T41" fmla="*/ 39 h 45"/>
                <a:gd name="T42" fmla="*/ 9 w 46"/>
                <a:gd name="T43" fmla="*/ 41 h 45"/>
                <a:gd name="T44" fmla="*/ 15 w 46"/>
                <a:gd name="T45" fmla="*/ 43 h 45"/>
                <a:gd name="T46" fmla="*/ 19 w 46"/>
                <a:gd name="T47" fmla="*/ 45 h 45"/>
                <a:gd name="T48" fmla="*/ 22 w 46"/>
                <a:gd name="T49" fmla="*/ 45 h 45"/>
                <a:gd name="T50" fmla="*/ 26 w 46"/>
                <a:gd name="T51" fmla="*/ 45 h 45"/>
                <a:gd name="T52" fmla="*/ 29 w 46"/>
                <a:gd name="T53" fmla="*/ 43 h 45"/>
                <a:gd name="T54" fmla="*/ 33 w 46"/>
                <a:gd name="T55" fmla="*/ 43 h 45"/>
                <a:gd name="T56" fmla="*/ 34 w 46"/>
                <a:gd name="T57" fmla="*/ 41 h 45"/>
                <a:gd name="T58" fmla="*/ 38 w 46"/>
                <a:gd name="T59" fmla="*/ 39 h 45"/>
                <a:gd name="T60" fmla="*/ 41 w 46"/>
                <a:gd name="T61" fmla="*/ 38 h 45"/>
                <a:gd name="T62" fmla="*/ 43 w 46"/>
                <a:gd name="T63" fmla="*/ 34 h 45"/>
                <a:gd name="T64" fmla="*/ 46 w 46"/>
                <a:gd name="T65" fmla="*/ 29 h 45"/>
                <a:gd name="T66" fmla="*/ 46 w 46"/>
                <a:gd name="T67" fmla="*/ 26 h 45"/>
                <a:gd name="T68" fmla="*/ 46 w 46"/>
                <a:gd name="T69" fmla="*/ 22 h 45"/>
                <a:gd name="T70" fmla="*/ 46 w 46"/>
                <a:gd name="T71" fmla="*/ 19 h 45"/>
                <a:gd name="T72" fmla="*/ 46 w 46"/>
                <a:gd name="T73" fmla="*/ 16 h 45"/>
                <a:gd name="T74" fmla="*/ 44 w 46"/>
                <a:gd name="T75" fmla="*/ 14 h 45"/>
                <a:gd name="T76" fmla="*/ 44 w 46"/>
                <a:gd name="T77" fmla="*/ 10 h 45"/>
                <a:gd name="T78" fmla="*/ 43 w 46"/>
                <a:gd name="T79" fmla="*/ 9 h 45"/>
                <a:gd name="T80" fmla="*/ 43 w 46"/>
                <a:gd name="T81" fmla="*/ 9 h 45"/>
                <a:gd name="T82" fmla="*/ 41 w 46"/>
                <a:gd name="T83" fmla="*/ 7 h 45"/>
                <a:gd name="T84" fmla="*/ 39 w 46"/>
                <a:gd name="T85" fmla="*/ 5 h 45"/>
                <a:gd name="T86" fmla="*/ 38 w 46"/>
                <a:gd name="T87" fmla="*/ 4 h 45"/>
                <a:gd name="T88" fmla="*/ 34 w 46"/>
                <a:gd name="T89" fmla="*/ 4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
                <a:gd name="T136" fmla="*/ 0 h 45"/>
                <a:gd name="T137" fmla="*/ 46 w 46"/>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 h="45">
                  <a:moveTo>
                    <a:pt x="33" y="2"/>
                  </a:moveTo>
                  <a:lnTo>
                    <a:pt x="31" y="0"/>
                  </a:lnTo>
                  <a:lnTo>
                    <a:pt x="29" y="0"/>
                  </a:lnTo>
                  <a:lnTo>
                    <a:pt x="27" y="0"/>
                  </a:lnTo>
                  <a:lnTo>
                    <a:pt x="26" y="0"/>
                  </a:lnTo>
                  <a:lnTo>
                    <a:pt x="24" y="0"/>
                  </a:lnTo>
                  <a:lnTo>
                    <a:pt x="22" y="0"/>
                  </a:lnTo>
                  <a:lnTo>
                    <a:pt x="21" y="0"/>
                  </a:lnTo>
                  <a:lnTo>
                    <a:pt x="19" y="0"/>
                  </a:lnTo>
                  <a:lnTo>
                    <a:pt x="17" y="0"/>
                  </a:lnTo>
                  <a:lnTo>
                    <a:pt x="15" y="0"/>
                  </a:lnTo>
                  <a:lnTo>
                    <a:pt x="15" y="2"/>
                  </a:lnTo>
                  <a:lnTo>
                    <a:pt x="14" y="2"/>
                  </a:lnTo>
                  <a:lnTo>
                    <a:pt x="12" y="4"/>
                  </a:lnTo>
                  <a:lnTo>
                    <a:pt x="10" y="4"/>
                  </a:lnTo>
                  <a:lnTo>
                    <a:pt x="9" y="5"/>
                  </a:lnTo>
                  <a:lnTo>
                    <a:pt x="7" y="5"/>
                  </a:lnTo>
                  <a:lnTo>
                    <a:pt x="7" y="7"/>
                  </a:lnTo>
                  <a:lnTo>
                    <a:pt x="5" y="7"/>
                  </a:lnTo>
                  <a:lnTo>
                    <a:pt x="5" y="9"/>
                  </a:lnTo>
                  <a:lnTo>
                    <a:pt x="4" y="10"/>
                  </a:lnTo>
                  <a:lnTo>
                    <a:pt x="2" y="12"/>
                  </a:lnTo>
                  <a:lnTo>
                    <a:pt x="2" y="16"/>
                  </a:lnTo>
                  <a:lnTo>
                    <a:pt x="2" y="17"/>
                  </a:lnTo>
                  <a:lnTo>
                    <a:pt x="0" y="17"/>
                  </a:lnTo>
                  <a:lnTo>
                    <a:pt x="0" y="19"/>
                  </a:lnTo>
                  <a:lnTo>
                    <a:pt x="0" y="21"/>
                  </a:lnTo>
                  <a:lnTo>
                    <a:pt x="0" y="22"/>
                  </a:lnTo>
                  <a:lnTo>
                    <a:pt x="0" y="24"/>
                  </a:lnTo>
                  <a:lnTo>
                    <a:pt x="0" y="26"/>
                  </a:lnTo>
                  <a:lnTo>
                    <a:pt x="0" y="28"/>
                  </a:lnTo>
                  <a:lnTo>
                    <a:pt x="0" y="29"/>
                  </a:lnTo>
                  <a:lnTo>
                    <a:pt x="2" y="29"/>
                  </a:lnTo>
                  <a:lnTo>
                    <a:pt x="2" y="31"/>
                  </a:lnTo>
                  <a:lnTo>
                    <a:pt x="2" y="33"/>
                  </a:lnTo>
                  <a:lnTo>
                    <a:pt x="2" y="34"/>
                  </a:lnTo>
                  <a:lnTo>
                    <a:pt x="4" y="34"/>
                  </a:lnTo>
                  <a:lnTo>
                    <a:pt x="4" y="36"/>
                  </a:lnTo>
                  <a:lnTo>
                    <a:pt x="5" y="36"/>
                  </a:lnTo>
                  <a:lnTo>
                    <a:pt x="5" y="38"/>
                  </a:lnTo>
                  <a:lnTo>
                    <a:pt x="5" y="39"/>
                  </a:lnTo>
                  <a:lnTo>
                    <a:pt x="7" y="39"/>
                  </a:lnTo>
                  <a:lnTo>
                    <a:pt x="9" y="39"/>
                  </a:lnTo>
                  <a:lnTo>
                    <a:pt x="9" y="41"/>
                  </a:lnTo>
                  <a:lnTo>
                    <a:pt x="12" y="43"/>
                  </a:lnTo>
                  <a:lnTo>
                    <a:pt x="15" y="43"/>
                  </a:lnTo>
                  <a:lnTo>
                    <a:pt x="17" y="45"/>
                  </a:lnTo>
                  <a:lnTo>
                    <a:pt x="19" y="45"/>
                  </a:lnTo>
                  <a:lnTo>
                    <a:pt x="21" y="45"/>
                  </a:lnTo>
                  <a:lnTo>
                    <a:pt x="22" y="45"/>
                  </a:lnTo>
                  <a:lnTo>
                    <a:pt x="24" y="45"/>
                  </a:lnTo>
                  <a:lnTo>
                    <a:pt x="26" y="45"/>
                  </a:lnTo>
                  <a:lnTo>
                    <a:pt x="27" y="45"/>
                  </a:lnTo>
                  <a:lnTo>
                    <a:pt x="29" y="43"/>
                  </a:lnTo>
                  <a:lnTo>
                    <a:pt x="31" y="43"/>
                  </a:lnTo>
                  <a:lnTo>
                    <a:pt x="33" y="43"/>
                  </a:lnTo>
                  <a:lnTo>
                    <a:pt x="34" y="43"/>
                  </a:lnTo>
                  <a:lnTo>
                    <a:pt x="34" y="41"/>
                  </a:lnTo>
                  <a:lnTo>
                    <a:pt x="36" y="39"/>
                  </a:lnTo>
                  <a:lnTo>
                    <a:pt x="38" y="39"/>
                  </a:lnTo>
                  <a:lnTo>
                    <a:pt x="39" y="38"/>
                  </a:lnTo>
                  <a:lnTo>
                    <a:pt x="41" y="38"/>
                  </a:lnTo>
                  <a:lnTo>
                    <a:pt x="41" y="36"/>
                  </a:lnTo>
                  <a:lnTo>
                    <a:pt x="43" y="34"/>
                  </a:lnTo>
                  <a:lnTo>
                    <a:pt x="44" y="33"/>
                  </a:lnTo>
                  <a:lnTo>
                    <a:pt x="46" y="29"/>
                  </a:lnTo>
                  <a:lnTo>
                    <a:pt x="46" y="28"/>
                  </a:lnTo>
                  <a:lnTo>
                    <a:pt x="46" y="26"/>
                  </a:lnTo>
                  <a:lnTo>
                    <a:pt x="46" y="24"/>
                  </a:lnTo>
                  <a:lnTo>
                    <a:pt x="46" y="22"/>
                  </a:lnTo>
                  <a:lnTo>
                    <a:pt x="46" y="21"/>
                  </a:lnTo>
                  <a:lnTo>
                    <a:pt x="46" y="19"/>
                  </a:lnTo>
                  <a:lnTo>
                    <a:pt x="46" y="17"/>
                  </a:lnTo>
                  <a:lnTo>
                    <a:pt x="46" y="16"/>
                  </a:lnTo>
                  <a:lnTo>
                    <a:pt x="46" y="14"/>
                  </a:lnTo>
                  <a:lnTo>
                    <a:pt x="44" y="14"/>
                  </a:lnTo>
                  <a:lnTo>
                    <a:pt x="44" y="12"/>
                  </a:lnTo>
                  <a:lnTo>
                    <a:pt x="44" y="10"/>
                  </a:lnTo>
                  <a:lnTo>
                    <a:pt x="43" y="10"/>
                  </a:lnTo>
                  <a:lnTo>
                    <a:pt x="43" y="9"/>
                  </a:lnTo>
                  <a:lnTo>
                    <a:pt x="41" y="9"/>
                  </a:lnTo>
                  <a:lnTo>
                    <a:pt x="43" y="9"/>
                  </a:lnTo>
                  <a:lnTo>
                    <a:pt x="41" y="9"/>
                  </a:lnTo>
                  <a:lnTo>
                    <a:pt x="41" y="7"/>
                  </a:lnTo>
                  <a:lnTo>
                    <a:pt x="39" y="7"/>
                  </a:lnTo>
                  <a:lnTo>
                    <a:pt x="39" y="5"/>
                  </a:lnTo>
                  <a:lnTo>
                    <a:pt x="38" y="5"/>
                  </a:lnTo>
                  <a:lnTo>
                    <a:pt x="38" y="4"/>
                  </a:lnTo>
                  <a:lnTo>
                    <a:pt x="36" y="4"/>
                  </a:lnTo>
                  <a:lnTo>
                    <a:pt x="34" y="4"/>
                  </a:lnTo>
                  <a:lnTo>
                    <a:pt x="33" y="2"/>
                  </a:lnTo>
                  <a:close/>
                </a:path>
              </a:pathLst>
            </a:custGeom>
            <a:solidFill>
              <a:srgbClr val="808080"/>
            </a:solidFill>
            <a:ln w="9525">
              <a:noFill/>
              <a:round/>
              <a:headEnd/>
              <a:tailEnd/>
            </a:ln>
          </p:spPr>
          <p:txBody>
            <a:bodyPr/>
            <a:lstStyle/>
            <a:p>
              <a:endParaRPr lang="en-US"/>
            </a:p>
          </p:txBody>
        </p:sp>
        <p:sp>
          <p:nvSpPr>
            <p:cNvPr id="792" name="Freeform 2963"/>
            <p:cNvSpPr>
              <a:spLocks/>
            </p:cNvSpPr>
            <p:nvPr/>
          </p:nvSpPr>
          <p:spPr bwMode="auto">
            <a:xfrm>
              <a:off x="2505" y="2982"/>
              <a:ext cx="50" cy="49"/>
            </a:xfrm>
            <a:custGeom>
              <a:avLst/>
              <a:gdLst>
                <a:gd name="T0" fmla="*/ 0 w 50"/>
                <a:gd name="T1" fmla="*/ 18 h 49"/>
                <a:gd name="T2" fmla="*/ 0 w 50"/>
                <a:gd name="T3" fmla="*/ 23 h 49"/>
                <a:gd name="T4" fmla="*/ 0 w 50"/>
                <a:gd name="T5" fmla="*/ 29 h 49"/>
                <a:gd name="T6" fmla="*/ 2 w 50"/>
                <a:gd name="T7" fmla="*/ 34 h 49"/>
                <a:gd name="T8" fmla="*/ 4 w 50"/>
                <a:gd name="T9" fmla="*/ 39 h 49"/>
                <a:gd name="T10" fmla="*/ 7 w 50"/>
                <a:gd name="T11" fmla="*/ 42 h 49"/>
                <a:gd name="T12" fmla="*/ 14 w 50"/>
                <a:gd name="T13" fmla="*/ 47 h 49"/>
                <a:gd name="T14" fmla="*/ 19 w 50"/>
                <a:gd name="T15" fmla="*/ 47 h 49"/>
                <a:gd name="T16" fmla="*/ 24 w 50"/>
                <a:gd name="T17" fmla="*/ 49 h 49"/>
                <a:gd name="T18" fmla="*/ 28 w 50"/>
                <a:gd name="T19" fmla="*/ 47 h 49"/>
                <a:gd name="T20" fmla="*/ 35 w 50"/>
                <a:gd name="T21" fmla="*/ 46 h 49"/>
                <a:gd name="T22" fmla="*/ 38 w 50"/>
                <a:gd name="T23" fmla="*/ 44 h 49"/>
                <a:gd name="T24" fmla="*/ 45 w 50"/>
                <a:gd name="T25" fmla="*/ 39 h 49"/>
                <a:gd name="T26" fmla="*/ 46 w 50"/>
                <a:gd name="T27" fmla="*/ 35 h 49"/>
                <a:gd name="T28" fmla="*/ 50 w 50"/>
                <a:gd name="T29" fmla="*/ 29 h 49"/>
                <a:gd name="T30" fmla="*/ 50 w 50"/>
                <a:gd name="T31" fmla="*/ 22 h 49"/>
                <a:gd name="T32" fmla="*/ 50 w 50"/>
                <a:gd name="T33" fmla="*/ 15 h 49"/>
                <a:gd name="T34" fmla="*/ 46 w 50"/>
                <a:gd name="T35" fmla="*/ 10 h 49"/>
                <a:gd name="T36" fmla="*/ 43 w 50"/>
                <a:gd name="T37" fmla="*/ 6 h 49"/>
                <a:gd name="T38" fmla="*/ 40 w 50"/>
                <a:gd name="T39" fmla="*/ 3 h 49"/>
                <a:gd name="T40" fmla="*/ 29 w 50"/>
                <a:gd name="T41" fmla="*/ 0 h 49"/>
                <a:gd name="T42" fmla="*/ 23 w 50"/>
                <a:gd name="T43" fmla="*/ 0 h 49"/>
                <a:gd name="T44" fmla="*/ 16 w 50"/>
                <a:gd name="T45" fmla="*/ 1 h 49"/>
                <a:gd name="T46" fmla="*/ 11 w 50"/>
                <a:gd name="T47" fmla="*/ 5 h 49"/>
                <a:gd name="T48" fmla="*/ 7 w 50"/>
                <a:gd name="T49" fmla="*/ 8 h 49"/>
                <a:gd name="T50" fmla="*/ 4 w 50"/>
                <a:gd name="T51" fmla="*/ 15 h 49"/>
                <a:gd name="T52" fmla="*/ 7 w 50"/>
                <a:gd name="T53" fmla="*/ 11 h 49"/>
                <a:gd name="T54" fmla="*/ 11 w 50"/>
                <a:gd name="T55" fmla="*/ 8 h 49"/>
                <a:gd name="T56" fmla="*/ 16 w 50"/>
                <a:gd name="T57" fmla="*/ 5 h 49"/>
                <a:gd name="T58" fmla="*/ 24 w 50"/>
                <a:gd name="T59" fmla="*/ 3 h 49"/>
                <a:gd name="T60" fmla="*/ 31 w 50"/>
                <a:gd name="T61" fmla="*/ 3 h 49"/>
                <a:gd name="T62" fmla="*/ 41 w 50"/>
                <a:gd name="T63" fmla="*/ 8 h 49"/>
                <a:gd name="T64" fmla="*/ 45 w 50"/>
                <a:gd name="T65" fmla="*/ 11 h 49"/>
                <a:gd name="T66" fmla="*/ 46 w 50"/>
                <a:gd name="T67" fmla="*/ 17 h 49"/>
                <a:gd name="T68" fmla="*/ 46 w 50"/>
                <a:gd name="T69" fmla="*/ 22 h 49"/>
                <a:gd name="T70" fmla="*/ 46 w 50"/>
                <a:gd name="T71" fmla="*/ 27 h 49"/>
                <a:gd name="T72" fmla="*/ 45 w 50"/>
                <a:gd name="T73" fmla="*/ 35 h 49"/>
                <a:gd name="T74" fmla="*/ 40 w 50"/>
                <a:gd name="T75" fmla="*/ 39 h 49"/>
                <a:gd name="T76" fmla="*/ 35 w 50"/>
                <a:gd name="T77" fmla="*/ 42 h 49"/>
                <a:gd name="T78" fmla="*/ 28 w 50"/>
                <a:gd name="T79" fmla="*/ 46 h 49"/>
                <a:gd name="T80" fmla="*/ 23 w 50"/>
                <a:gd name="T81" fmla="*/ 46 h 49"/>
                <a:gd name="T82" fmla="*/ 14 w 50"/>
                <a:gd name="T83" fmla="*/ 44 h 49"/>
                <a:gd name="T84" fmla="*/ 12 w 50"/>
                <a:gd name="T85" fmla="*/ 42 h 49"/>
                <a:gd name="T86" fmla="*/ 7 w 50"/>
                <a:gd name="T87" fmla="*/ 39 h 49"/>
                <a:gd name="T88" fmla="*/ 4 w 50"/>
                <a:gd name="T89" fmla="*/ 32 h 49"/>
                <a:gd name="T90" fmla="*/ 4 w 50"/>
                <a:gd name="T91" fmla="*/ 25 h 49"/>
                <a:gd name="T92" fmla="*/ 4 w 50"/>
                <a:gd name="T93" fmla="*/ 20 h 49"/>
                <a:gd name="T94" fmla="*/ 4 w 50"/>
                <a:gd name="T95" fmla="*/ 15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0"/>
                <a:gd name="T145" fmla="*/ 0 h 49"/>
                <a:gd name="T146" fmla="*/ 50 w 50"/>
                <a:gd name="T147" fmla="*/ 49 h 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0" h="49">
                  <a:moveTo>
                    <a:pt x="4" y="15"/>
                  </a:moveTo>
                  <a:lnTo>
                    <a:pt x="0" y="17"/>
                  </a:lnTo>
                  <a:lnTo>
                    <a:pt x="0" y="18"/>
                  </a:lnTo>
                  <a:lnTo>
                    <a:pt x="0" y="20"/>
                  </a:lnTo>
                  <a:lnTo>
                    <a:pt x="0" y="22"/>
                  </a:lnTo>
                  <a:lnTo>
                    <a:pt x="0" y="23"/>
                  </a:lnTo>
                  <a:lnTo>
                    <a:pt x="0" y="25"/>
                  </a:lnTo>
                  <a:lnTo>
                    <a:pt x="0" y="27"/>
                  </a:lnTo>
                  <a:lnTo>
                    <a:pt x="0" y="29"/>
                  </a:lnTo>
                  <a:lnTo>
                    <a:pt x="0" y="30"/>
                  </a:lnTo>
                  <a:lnTo>
                    <a:pt x="0" y="32"/>
                  </a:lnTo>
                  <a:lnTo>
                    <a:pt x="2" y="34"/>
                  </a:lnTo>
                  <a:lnTo>
                    <a:pt x="4" y="35"/>
                  </a:lnTo>
                  <a:lnTo>
                    <a:pt x="4" y="37"/>
                  </a:lnTo>
                  <a:lnTo>
                    <a:pt x="4" y="39"/>
                  </a:lnTo>
                  <a:lnTo>
                    <a:pt x="6" y="39"/>
                  </a:lnTo>
                  <a:lnTo>
                    <a:pt x="7" y="40"/>
                  </a:lnTo>
                  <a:lnTo>
                    <a:pt x="7" y="42"/>
                  </a:lnTo>
                  <a:lnTo>
                    <a:pt x="11" y="44"/>
                  </a:lnTo>
                  <a:lnTo>
                    <a:pt x="12" y="46"/>
                  </a:lnTo>
                  <a:lnTo>
                    <a:pt x="14" y="47"/>
                  </a:lnTo>
                  <a:lnTo>
                    <a:pt x="16" y="47"/>
                  </a:lnTo>
                  <a:lnTo>
                    <a:pt x="17" y="47"/>
                  </a:lnTo>
                  <a:lnTo>
                    <a:pt x="19" y="47"/>
                  </a:lnTo>
                  <a:lnTo>
                    <a:pt x="21" y="47"/>
                  </a:lnTo>
                  <a:lnTo>
                    <a:pt x="23" y="47"/>
                  </a:lnTo>
                  <a:lnTo>
                    <a:pt x="24" y="49"/>
                  </a:lnTo>
                  <a:lnTo>
                    <a:pt x="24" y="47"/>
                  </a:lnTo>
                  <a:lnTo>
                    <a:pt x="26" y="47"/>
                  </a:lnTo>
                  <a:lnTo>
                    <a:pt x="28" y="47"/>
                  </a:lnTo>
                  <a:lnTo>
                    <a:pt x="29" y="47"/>
                  </a:lnTo>
                  <a:lnTo>
                    <a:pt x="33" y="47"/>
                  </a:lnTo>
                  <a:lnTo>
                    <a:pt x="35" y="46"/>
                  </a:lnTo>
                  <a:lnTo>
                    <a:pt x="36" y="46"/>
                  </a:lnTo>
                  <a:lnTo>
                    <a:pt x="38" y="46"/>
                  </a:lnTo>
                  <a:lnTo>
                    <a:pt x="38" y="44"/>
                  </a:lnTo>
                  <a:lnTo>
                    <a:pt x="40" y="44"/>
                  </a:lnTo>
                  <a:lnTo>
                    <a:pt x="41" y="42"/>
                  </a:lnTo>
                  <a:lnTo>
                    <a:pt x="45" y="39"/>
                  </a:lnTo>
                  <a:lnTo>
                    <a:pt x="45" y="37"/>
                  </a:lnTo>
                  <a:lnTo>
                    <a:pt x="46" y="37"/>
                  </a:lnTo>
                  <a:lnTo>
                    <a:pt x="46" y="35"/>
                  </a:lnTo>
                  <a:lnTo>
                    <a:pt x="48" y="34"/>
                  </a:lnTo>
                  <a:lnTo>
                    <a:pt x="50" y="30"/>
                  </a:lnTo>
                  <a:lnTo>
                    <a:pt x="50" y="29"/>
                  </a:lnTo>
                  <a:lnTo>
                    <a:pt x="50" y="25"/>
                  </a:lnTo>
                  <a:lnTo>
                    <a:pt x="50" y="23"/>
                  </a:lnTo>
                  <a:lnTo>
                    <a:pt x="50" y="22"/>
                  </a:lnTo>
                  <a:lnTo>
                    <a:pt x="50" y="20"/>
                  </a:lnTo>
                  <a:lnTo>
                    <a:pt x="50" y="17"/>
                  </a:lnTo>
                  <a:lnTo>
                    <a:pt x="50" y="15"/>
                  </a:lnTo>
                  <a:lnTo>
                    <a:pt x="48" y="15"/>
                  </a:lnTo>
                  <a:lnTo>
                    <a:pt x="48" y="11"/>
                  </a:lnTo>
                  <a:lnTo>
                    <a:pt x="46" y="10"/>
                  </a:lnTo>
                  <a:lnTo>
                    <a:pt x="45" y="8"/>
                  </a:lnTo>
                  <a:lnTo>
                    <a:pt x="45" y="6"/>
                  </a:lnTo>
                  <a:lnTo>
                    <a:pt x="43" y="6"/>
                  </a:lnTo>
                  <a:lnTo>
                    <a:pt x="41" y="5"/>
                  </a:lnTo>
                  <a:lnTo>
                    <a:pt x="40" y="5"/>
                  </a:lnTo>
                  <a:lnTo>
                    <a:pt x="40" y="3"/>
                  </a:lnTo>
                  <a:lnTo>
                    <a:pt x="33" y="1"/>
                  </a:lnTo>
                  <a:lnTo>
                    <a:pt x="31" y="1"/>
                  </a:lnTo>
                  <a:lnTo>
                    <a:pt x="29" y="0"/>
                  </a:lnTo>
                  <a:lnTo>
                    <a:pt x="28" y="0"/>
                  </a:lnTo>
                  <a:lnTo>
                    <a:pt x="24" y="0"/>
                  </a:lnTo>
                  <a:lnTo>
                    <a:pt x="23" y="0"/>
                  </a:lnTo>
                  <a:lnTo>
                    <a:pt x="21" y="1"/>
                  </a:lnTo>
                  <a:lnTo>
                    <a:pt x="17" y="1"/>
                  </a:lnTo>
                  <a:lnTo>
                    <a:pt x="16" y="1"/>
                  </a:lnTo>
                  <a:lnTo>
                    <a:pt x="14" y="3"/>
                  </a:lnTo>
                  <a:lnTo>
                    <a:pt x="12" y="3"/>
                  </a:lnTo>
                  <a:lnTo>
                    <a:pt x="11" y="5"/>
                  </a:lnTo>
                  <a:lnTo>
                    <a:pt x="9" y="5"/>
                  </a:lnTo>
                  <a:lnTo>
                    <a:pt x="7" y="6"/>
                  </a:lnTo>
                  <a:lnTo>
                    <a:pt x="7" y="8"/>
                  </a:lnTo>
                  <a:lnTo>
                    <a:pt x="6" y="10"/>
                  </a:lnTo>
                  <a:lnTo>
                    <a:pt x="4" y="11"/>
                  </a:lnTo>
                  <a:lnTo>
                    <a:pt x="4" y="15"/>
                  </a:lnTo>
                  <a:lnTo>
                    <a:pt x="6" y="15"/>
                  </a:lnTo>
                  <a:lnTo>
                    <a:pt x="6" y="13"/>
                  </a:lnTo>
                  <a:lnTo>
                    <a:pt x="7" y="11"/>
                  </a:lnTo>
                  <a:lnTo>
                    <a:pt x="7" y="10"/>
                  </a:lnTo>
                  <a:lnTo>
                    <a:pt x="9" y="8"/>
                  </a:lnTo>
                  <a:lnTo>
                    <a:pt x="11" y="8"/>
                  </a:lnTo>
                  <a:lnTo>
                    <a:pt x="12" y="6"/>
                  </a:lnTo>
                  <a:lnTo>
                    <a:pt x="14" y="6"/>
                  </a:lnTo>
                  <a:lnTo>
                    <a:pt x="16" y="5"/>
                  </a:lnTo>
                  <a:lnTo>
                    <a:pt x="19" y="3"/>
                  </a:lnTo>
                  <a:lnTo>
                    <a:pt x="21" y="3"/>
                  </a:lnTo>
                  <a:lnTo>
                    <a:pt x="24" y="3"/>
                  </a:lnTo>
                  <a:lnTo>
                    <a:pt x="28" y="3"/>
                  </a:lnTo>
                  <a:lnTo>
                    <a:pt x="29" y="3"/>
                  </a:lnTo>
                  <a:lnTo>
                    <a:pt x="31" y="3"/>
                  </a:lnTo>
                  <a:lnTo>
                    <a:pt x="38" y="6"/>
                  </a:lnTo>
                  <a:lnTo>
                    <a:pt x="40" y="8"/>
                  </a:lnTo>
                  <a:lnTo>
                    <a:pt x="41" y="8"/>
                  </a:lnTo>
                  <a:lnTo>
                    <a:pt x="41" y="10"/>
                  </a:lnTo>
                  <a:lnTo>
                    <a:pt x="43" y="10"/>
                  </a:lnTo>
                  <a:lnTo>
                    <a:pt x="45" y="11"/>
                  </a:lnTo>
                  <a:lnTo>
                    <a:pt x="45" y="13"/>
                  </a:lnTo>
                  <a:lnTo>
                    <a:pt x="45" y="15"/>
                  </a:lnTo>
                  <a:lnTo>
                    <a:pt x="46" y="17"/>
                  </a:lnTo>
                  <a:lnTo>
                    <a:pt x="46" y="20"/>
                  </a:lnTo>
                  <a:lnTo>
                    <a:pt x="48" y="20"/>
                  </a:lnTo>
                  <a:lnTo>
                    <a:pt x="46" y="22"/>
                  </a:lnTo>
                  <a:lnTo>
                    <a:pt x="48" y="23"/>
                  </a:lnTo>
                  <a:lnTo>
                    <a:pt x="48" y="25"/>
                  </a:lnTo>
                  <a:lnTo>
                    <a:pt x="46" y="27"/>
                  </a:lnTo>
                  <a:lnTo>
                    <a:pt x="46" y="29"/>
                  </a:lnTo>
                  <a:lnTo>
                    <a:pt x="45" y="34"/>
                  </a:lnTo>
                  <a:lnTo>
                    <a:pt x="45" y="35"/>
                  </a:lnTo>
                  <a:lnTo>
                    <a:pt x="43" y="37"/>
                  </a:lnTo>
                  <a:lnTo>
                    <a:pt x="41" y="39"/>
                  </a:lnTo>
                  <a:lnTo>
                    <a:pt x="40" y="39"/>
                  </a:lnTo>
                  <a:lnTo>
                    <a:pt x="38" y="40"/>
                  </a:lnTo>
                  <a:lnTo>
                    <a:pt x="36" y="42"/>
                  </a:lnTo>
                  <a:lnTo>
                    <a:pt x="35" y="42"/>
                  </a:lnTo>
                  <a:lnTo>
                    <a:pt x="33" y="44"/>
                  </a:lnTo>
                  <a:lnTo>
                    <a:pt x="29" y="46"/>
                  </a:lnTo>
                  <a:lnTo>
                    <a:pt x="28" y="46"/>
                  </a:lnTo>
                  <a:lnTo>
                    <a:pt x="26" y="46"/>
                  </a:lnTo>
                  <a:lnTo>
                    <a:pt x="24" y="46"/>
                  </a:lnTo>
                  <a:lnTo>
                    <a:pt x="23" y="46"/>
                  </a:lnTo>
                  <a:lnTo>
                    <a:pt x="19" y="46"/>
                  </a:lnTo>
                  <a:lnTo>
                    <a:pt x="16" y="44"/>
                  </a:lnTo>
                  <a:lnTo>
                    <a:pt x="14" y="44"/>
                  </a:lnTo>
                  <a:lnTo>
                    <a:pt x="16" y="44"/>
                  </a:lnTo>
                  <a:lnTo>
                    <a:pt x="14" y="44"/>
                  </a:lnTo>
                  <a:lnTo>
                    <a:pt x="12" y="42"/>
                  </a:lnTo>
                  <a:lnTo>
                    <a:pt x="9" y="40"/>
                  </a:lnTo>
                  <a:lnTo>
                    <a:pt x="9" y="39"/>
                  </a:lnTo>
                  <a:lnTo>
                    <a:pt x="7" y="39"/>
                  </a:lnTo>
                  <a:lnTo>
                    <a:pt x="7" y="37"/>
                  </a:lnTo>
                  <a:lnTo>
                    <a:pt x="6" y="35"/>
                  </a:lnTo>
                  <a:lnTo>
                    <a:pt x="4" y="32"/>
                  </a:lnTo>
                  <a:lnTo>
                    <a:pt x="4" y="29"/>
                  </a:lnTo>
                  <a:lnTo>
                    <a:pt x="4" y="27"/>
                  </a:lnTo>
                  <a:lnTo>
                    <a:pt x="4" y="25"/>
                  </a:lnTo>
                  <a:lnTo>
                    <a:pt x="4" y="23"/>
                  </a:lnTo>
                  <a:lnTo>
                    <a:pt x="4" y="22"/>
                  </a:lnTo>
                  <a:lnTo>
                    <a:pt x="4" y="20"/>
                  </a:lnTo>
                  <a:lnTo>
                    <a:pt x="4" y="18"/>
                  </a:lnTo>
                  <a:lnTo>
                    <a:pt x="6" y="15"/>
                  </a:lnTo>
                  <a:lnTo>
                    <a:pt x="4" y="15"/>
                  </a:lnTo>
                  <a:close/>
                </a:path>
              </a:pathLst>
            </a:custGeom>
            <a:solidFill>
              <a:srgbClr val="808080"/>
            </a:solidFill>
            <a:ln w="9525">
              <a:noFill/>
              <a:round/>
              <a:headEnd/>
              <a:tailEnd/>
            </a:ln>
          </p:spPr>
          <p:txBody>
            <a:bodyPr/>
            <a:lstStyle/>
            <a:p>
              <a:endParaRPr lang="en-US"/>
            </a:p>
          </p:txBody>
        </p:sp>
        <p:sp>
          <p:nvSpPr>
            <p:cNvPr id="793" name="Freeform 2964"/>
            <p:cNvSpPr>
              <a:spLocks/>
            </p:cNvSpPr>
            <p:nvPr/>
          </p:nvSpPr>
          <p:spPr bwMode="auto">
            <a:xfrm>
              <a:off x="2504" y="2961"/>
              <a:ext cx="46" cy="97"/>
            </a:xfrm>
            <a:custGeom>
              <a:avLst/>
              <a:gdLst>
                <a:gd name="T0" fmla="*/ 42 w 46"/>
                <a:gd name="T1" fmla="*/ 22 h 97"/>
                <a:gd name="T2" fmla="*/ 36 w 46"/>
                <a:gd name="T3" fmla="*/ 32 h 97"/>
                <a:gd name="T4" fmla="*/ 42 w 46"/>
                <a:gd name="T5" fmla="*/ 56 h 97"/>
                <a:gd name="T6" fmla="*/ 46 w 46"/>
                <a:gd name="T7" fmla="*/ 60 h 97"/>
                <a:gd name="T8" fmla="*/ 1 w 46"/>
                <a:gd name="T9" fmla="*/ 97 h 97"/>
                <a:gd name="T10" fmla="*/ 0 w 46"/>
                <a:gd name="T11" fmla="*/ 0 h 97"/>
                <a:gd name="T12" fmla="*/ 42 w 46"/>
                <a:gd name="T13" fmla="*/ 22 h 97"/>
                <a:gd name="T14" fmla="*/ 0 60000 65536"/>
                <a:gd name="T15" fmla="*/ 0 60000 65536"/>
                <a:gd name="T16" fmla="*/ 0 60000 65536"/>
                <a:gd name="T17" fmla="*/ 0 60000 65536"/>
                <a:gd name="T18" fmla="*/ 0 60000 65536"/>
                <a:gd name="T19" fmla="*/ 0 60000 65536"/>
                <a:gd name="T20" fmla="*/ 0 60000 65536"/>
                <a:gd name="T21" fmla="*/ 0 w 46"/>
                <a:gd name="T22" fmla="*/ 0 h 97"/>
                <a:gd name="T23" fmla="*/ 46 w 46"/>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7">
                  <a:moveTo>
                    <a:pt x="42" y="22"/>
                  </a:moveTo>
                  <a:lnTo>
                    <a:pt x="36" y="32"/>
                  </a:lnTo>
                  <a:lnTo>
                    <a:pt x="42" y="56"/>
                  </a:lnTo>
                  <a:lnTo>
                    <a:pt x="46" y="60"/>
                  </a:lnTo>
                  <a:lnTo>
                    <a:pt x="1" y="97"/>
                  </a:lnTo>
                  <a:lnTo>
                    <a:pt x="0" y="0"/>
                  </a:lnTo>
                  <a:lnTo>
                    <a:pt x="42" y="22"/>
                  </a:lnTo>
                  <a:close/>
                </a:path>
              </a:pathLst>
            </a:custGeom>
            <a:solidFill>
              <a:srgbClr val="808080"/>
            </a:solidFill>
            <a:ln w="9525">
              <a:noFill/>
              <a:round/>
              <a:headEnd/>
              <a:tailEnd/>
            </a:ln>
          </p:spPr>
          <p:txBody>
            <a:bodyPr/>
            <a:lstStyle/>
            <a:p>
              <a:endParaRPr lang="en-US"/>
            </a:p>
          </p:txBody>
        </p:sp>
        <p:sp>
          <p:nvSpPr>
            <p:cNvPr id="794" name="Freeform 2965"/>
            <p:cNvSpPr>
              <a:spLocks/>
            </p:cNvSpPr>
            <p:nvPr/>
          </p:nvSpPr>
          <p:spPr bwMode="auto">
            <a:xfrm>
              <a:off x="2502" y="2959"/>
              <a:ext cx="49" cy="99"/>
            </a:xfrm>
            <a:custGeom>
              <a:avLst/>
              <a:gdLst>
                <a:gd name="T0" fmla="*/ 44 w 49"/>
                <a:gd name="T1" fmla="*/ 24 h 99"/>
                <a:gd name="T2" fmla="*/ 44 w 49"/>
                <a:gd name="T3" fmla="*/ 23 h 99"/>
                <a:gd name="T4" fmla="*/ 38 w 49"/>
                <a:gd name="T5" fmla="*/ 33 h 99"/>
                <a:gd name="T6" fmla="*/ 38 w 49"/>
                <a:gd name="T7" fmla="*/ 34 h 99"/>
                <a:gd name="T8" fmla="*/ 44 w 49"/>
                <a:gd name="T9" fmla="*/ 58 h 99"/>
                <a:gd name="T10" fmla="*/ 46 w 49"/>
                <a:gd name="T11" fmla="*/ 62 h 99"/>
                <a:gd name="T12" fmla="*/ 46 w 49"/>
                <a:gd name="T13" fmla="*/ 60 h 99"/>
                <a:gd name="T14" fmla="*/ 2 w 49"/>
                <a:gd name="T15" fmla="*/ 98 h 99"/>
                <a:gd name="T16" fmla="*/ 3 w 49"/>
                <a:gd name="T17" fmla="*/ 98 h 99"/>
                <a:gd name="T18" fmla="*/ 3 w 49"/>
                <a:gd name="T19" fmla="*/ 2 h 99"/>
                <a:gd name="T20" fmla="*/ 0 w 49"/>
                <a:gd name="T21" fmla="*/ 4 h 99"/>
                <a:gd name="T22" fmla="*/ 44 w 49"/>
                <a:gd name="T23" fmla="*/ 24 h 99"/>
                <a:gd name="T24" fmla="*/ 44 w 49"/>
                <a:gd name="T25" fmla="*/ 23 h 99"/>
                <a:gd name="T26" fmla="*/ 2 w 49"/>
                <a:gd name="T27" fmla="*/ 0 h 99"/>
                <a:gd name="T28" fmla="*/ 0 w 49"/>
                <a:gd name="T29" fmla="*/ 0 h 99"/>
                <a:gd name="T30" fmla="*/ 0 w 49"/>
                <a:gd name="T31" fmla="*/ 2 h 99"/>
                <a:gd name="T32" fmla="*/ 2 w 49"/>
                <a:gd name="T33" fmla="*/ 98 h 99"/>
                <a:gd name="T34" fmla="*/ 2 w 49"/>
                <a:gd name="T35" fmla="*/ 99 h 99"/>
                <a:gd name="T36" fmla="*/ 3 w 49"/>
                <a:gd name="T37" fmla="*/ 99 h 99"/>
                <a:gd name="T38" fmla="*/ 49 w 49"/>
                <a:gd name="T39" fmla="*/ 62 h 99"/>
                <a:gd name="T40" fmla="*/ 49 w 49"/>
                <a:gd name="T41" fmla="*/ 63 h 99"/>
                <a:gd name="T42" fmla="*/ 49 w 49"/>
                <a:gd name="T43" fmla="*/ 62 h 99"/>
                <a:gd name="T44" fmla="*/ 49 w 49"/>
                <a:gd name="T45" fmla="*/ 60 h 99"/>
                <a:gd name="T46" fmla="*/ 46 w 49"/>
                <a:gd name="T47" fmla="*/ 58 h 99"/>
                <a:gd name="T48" fmla="*/ 39 w 49"/>
                <a:gd name="T49" fmla="*/ 33 h 99"/>
                <a:gd name="T50" fmla="*/ 39 w 49"/>
                <a:gd name="T51" fmla="*/ 34 h 99"/>
                <a:gd name="T52" fmla="*/ 46 w 49"/>
                <a:gd name="T53" fmla="*/ 24 h 99"/>
                <a:gd name="T54" fmla="*/ 46 w 49"/>
                <a:gd name="T55" fmla="*/ 23 h 99"/>
                <a:gd name="T56" fmla="*/ 44 w 49"/>
                <a:gd name="T57" fmla="*/ 23 h 99"/>
                <a:gd name="T58" fmla="*/ 44 w 49"/>
                <a:gd name="T59" fmla="*/ 24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99"/>
                <a:gd name="T92" fmla="*/ 49 w 49"/>
                <a:gd name="T93" fmla="*/ 99 h 9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99">
                  <a:moveTo>
                    <a:pt x="44" y="24"/>
                  </a:moveTo>
                  <a:lnTo>
                    <a:pt x="44" y="23"/>
                  </a:lnTo>
                  <a:lnTo>
                    <a:pt x="38" y="33"/>
                  </a:lnTo>
                  <a:lnTo>
                    <a:pt x="38" y="34"/>
                  </a:lnTo>
                  <a:lnTo>
                    <a:pt x="44" y="58"/>
                  </a:lnTo>
                  <a:lnTo>
                    <a:pt x="46" y="62"/>
                  </a:lnTo>
                  <a:lnTo>
                    <a:pt x="46" y="60"/>
                  </a:lnTo>
                  <a:lnTo>
                    <a:pt x="2" y="98"/>
                  </a:lnTo>
                  <a:lnTo>
                    <a:pt x="3" y="98"/>
                  </a:lnTo>
                  <a:lnTo>
                    <a:pt x="3" y="2"/>
                  </a:lnTo>
                  <a:lnTo>
                    <a:pt x="0" y="4"/>
                  </a:lnTo>
                  <a:lnTo>
                    <a:pt x="44" y="24"/>
                  </a:lnTo>
                  <a:lnTo>
                    <a:pt x="44" y="23"/>
                  </a:lnTo>
                  <a:lnTo>
                    <a:pt x="2" y="0"/>
                  </a:lnTo>
                  <a:lnTo>
                    <a:pt x="0" y="0"/>
                  </a:lnTo>
                  <a:lnTo>
                    <a:pt x="0" y="2"/>
                  </a:lnTo>
                  <a:lnTo>
                    <a:pt x="2" y="98"/>
                  </a:lnTo>
                  <a:lnTo>
                    <a:pt x="2" y="99"/>
                  </a:lnTo>
                  <a:lnTo>
                    <a:pt x="3" y="99"/>
                  </a:lnTo>
                  <a:lnTo>
                    <a:pt x="49" y="62"/>
                  </a:lnTo>
                  <a:lnTo>
                    <a:pt x="49" y="63"/>
                  </a:lnTo>
                  <a:lnTo>
                    <a:pt x="49" y="62"/>
                  </a:lnTo>
                  <a:lnTo>
                    <a:pt x="49" y="60"/>
                  </a:lnTo>
                  <a:lnTo>
                    <a:pt x="46" y="58"/>
                  </a:lnTo>
                  <a:lnTo>
                    <a:pt x="39" y="33"/>
                  </a:lnTo>
                  <a:lnTo>
                    <a:pt x="39" y="34"/>
                  </a:lnTo>
                  <a:lnTo>
                    <a:pt x="46" y="24"/>
                  </a:lnTo>
                  <a:lnTo>
                    <a:pt x="46" y="23"/>
                  </a:lnTo>
                  <a:lnTo>
                    <a:pt x="44" y="23"/>
                  </a:lnTo>
                  <a:lnTo>
                    <a:pt x="44" y="24"/>
                  </a:lnTo>
                  <a:close/>
                </a:path>
              </a:pathLst>
            </a:custGeom>
            <a:solidFill>
              <a:srgbClr val="808080"/>
            </a:solidFill>
            <a:ln w="9525">
              <a:noFill/>
              <a:round/>
              <a:headEnd/>
              <a:tailEnd/>
            </a:ln>
          </p:spPr>
          <p:txBody>
            <a:bodyPr/>
            <a:lstStyle/>
            <a:p>
              <a:endParaRPr lang="en-US"/>
            </a:p>
          </p:txBody>
        </p:sp>
        <p:sp>
          <p:nvSpPr>
            <p:cNvPr id="795" name="Freeform 2966"/>
            <p:cNvSpPr>
              <a:spLocks/>
            </p:cNvSpPr>
            <p:nvPr/>
          </p:nvSpPr>
          <p:spPr bwMode="auto">
            <a:xfrm>
              <a:off x="2516" y="3089"/>
              <a:ext cx="119" cy="41"/>
            </a:xfrm>
            <a:custGeom>
              <a:avLst/>
              <a:gdLst>
                <a:gd name="T0" fmla="*/ 117 w 119"/>
                <a:gd name="T1" fmla="*/ 26 h 41"/>
                <a:gd name="T2" fmla="*/ 119 w 119"/>
                <a:gd name="T3" fmla="*/ 41 h 41"/>
                <a:gd name="T4" fmla="*/ 0 w 119"/>
                <a:gd name="T5" fmla="*/ 34 h 41"/>
                <a:gd name="T6" fmla="*/ 32 w 119"/>
                <a:gd name="T7" fmla="*/ 0 h 41"/>
                <a:gd name="T8" fmla="*/ 117 w 119"/>
                <a:gd name="T9" fmla="*/ 26 h 41"/>
                <a:gd name="T10" fmla="*/ 0 60000 65536"/>
                <a:gd name="T11" fmla="*/ 0 60000 65536"/>
                <a:gd name="T12" fmla="*/ 0 60000 65536"/>
                <a:gd name="T13" fmla="*/ 0 60000 65536"/>
                <a:gd name="T14" fmla="*/ 0 60000 65536"/>
                <a:gd name="T15" fmla="*/ 0 w 119"/>
                <a:gd name="T16" fmla="*/ 0 h 41"/>
                <a:gd name="T17" fmla="*/ 119 w 119"/>
                <a:gd name="T18" fmla="*/ 41 h 41"/>
              </a:gdLst>
              <a:ahLst/>
              <a:cxnLst>
                <a:cxn ang="T10">
                  <a:pos x="T0" y="T1"/>
                </a:cxn>
                <a:cxn ang="T11">
                  <a:pos x="T2" y="T3"/>
                </a:cxn>
                <a:cxn ang="T12">
                  <a:pos x="T4" y="T5"/>
                </a:cxn>
                <a:cxn ang="T13">
                  <a:pos x="T6" y="T7"/>
                </a:cxn>
                <a:cxn ang="T14">
                  <a:pos x="T8" y="T9"/>
                </a:cxn>
              </a:cxnLst>
              <a:rect l="T15" t="T16" r="T17" b="T18"/>
              <a:pathLst>
                <a:path w="119" h="41">
                  <a:moveTo>
                    <a:pt x="117" y="26"/>
                  </a:moveTo>
                  <a:lnTo>
                    <a:pt x="119" y="41"/>
                  </a:lnTo>
                  <a:lnTo>
                    <a:pt x="0" y="34"/>
                  </a:lnTo>
                  <a:lnTo>
                    <a:pt x="32" y="0"/>
                  </a:lnTo>
                  <a:lnTo>
                    <a:pt x="117" y="26"/>
                  </a:lnTo>
                  <a:close/>
                </a:path>
              </a:pathLst>
            </a:custGeom>
            <a:solidFill>
              <a:srgbClr val="808080"/>
            </a:solidFill>
            <a:ln w="9525">
              <a:noFill/>
              <a:round/>
              <a:headEnd/>
              <a:tailEnd/>
            </a:ln>
          </p:spPr>
          <p:txBody>
            <a:bodyPr/>
            <a:lstStyle/>
            <a:p>
              <a:endParaRPr lang="en-US"/>
            </a:p>
          </p:txBody>
        </p:sp>
        <p:sp>
          <p:nvSpPr>
            <p:cNvPr id="796" name="Freeform 2967"/>
            <p:cNvSpPr>
              <a:spLocks/>
            </p:cNvSpPr>
            <p:nvPr/>
          </p:nvSpPr>
          <p:spPr bwMode="auto">
            <a:xfrm>
              <a:off x="2352" y="2971"/>
              <a:ext cx="162" cy="157"/>
            </a:xfrm>
            <a:custGeom>
              <a:avLst/>
              <a:gdLst>
                <a:gd name="T0" fmla="*/ 107 w 162"/>
                <a:gd name="T1" fmla="*/ 4 h 157"/>
                <a:gd name="T2" fmla="*/ 99 w 162"/>
                <a:gd name="T3" fmla="*/ 2 h 157"/>
                <a:gd name="T4" fmla="*/ 92 w 162"/>
                <a:gd name="T5" fmla="*/ 0 h 157"/>
                <a:gd name="T6" fmla="*/ 82 w 162"/>
                <a:gd name="T7" fmla="*/ 0 h 157"/>
                <a:gd name="T8" fmla="*/ 73 w 162"/>
                <a:gd name="T9" fmla="*/ 0 h 157"/>
                <a:gd name="T10" fmla="*/ 65 w 162"/>
                <a:gd name="T11" fmla="*/ 2 h 157"/>
                <a:gd name="T12" fmla="*/ 53 w 162"/>
                <a:gd name="T13" fmla="*/ 7 h 157"/>
                <a:gd name="T14" fmla="*/ 44 w 162"/>
                <a:gd name="T15" fmla="*/ 9 h 157"/>
                <a:gd name="T16" fmla="*/ 37 w 162"/>
                <a:gd name="T17" fmla="*/ 14 h 157"/>
                <a:gd name="T18" fmla="*/ 31 w 162"/>
                <a:gd name="T19" fmla="*/ 19 h 157"/>
                <a:gd name="T20" fmla="*/ 26 w 162"/>
                <a:gd name="T21" fmla="*/ 24 h 157"/>
                <a:gd name="T22" fmla="*/ 19 w 162"/>
                <a:gd name="T23" fmla="*/ 29 h 157"/>
                <a:gd name="T24" fmla="*/ 15 w 162"/>
                <a:gd name="T25" fmla="*/ 36 h 157"/>
                <a:gd name="T26" fmla="*/ 10 w 162"/>
                <a:gd name="T27" fmla="*/ 41 h 157"/>
                <a:gd name="T28" fmla="*/ 5 w 162"/>
                <a:gd name="T29" fmla="*/ 55 h 157"/>
                <a:gd name="T30" fmla="*/ 2 w 162"/>
                <a:gd name="T31" fmla="*/ 63 h 157"/>
                <a:gd name="T32" fmla="*/ 0 w 162"/>
                <a:gd name="T33" fmla="*/ 72 h 157"/>
                <a:gd name="T34" fmla="*/ 0 w 162"/>
                <a:gd name="T35" fmla="*/ 82 h 157"/>
                <a:gd name="T36" fmla="*/ 0 w 162"/>
                <a:gd name="T37" fmla="*/ 91 h 157"/>
                <a:gd name="T38" fmla="*/ 3 w 162"/>
                <a:gd name="T39" fmla="*/ 99 h 157"/>
                <a:gd name="T40" fmla="*/ 5 w 162"/>
                <a:gd name="T41" fmla="*/ 106 h 157"/>
                <a:gd name="T42" fmla="*/ 12 w 162"/>
                <a:gd name="T43" fmla="*/ 120 h 157"/>
                <a:gd name="T44" fmla="*/ 17 w 162"/>
                <a:gd name="T45" fmla="*/ 128 h 157"/>
                <a:gd name="T46" fmla="*/ 22 w 162"/>
                <a:gd name="T47" fmla="*/ 133 h 157"/>
                <a:gd name="T48" fmla="*/ 27 w 162"/>
                <a:gd name="T49" fmla="*/ 137 h 157"/>
                <a:gd name="T50" fmla="*/ 34 w 162"/>
                <a:gd name="T51" fmla="*/ 144 h 157"/>
                <a:gd name="T52" fmla="*/ 49 w 162"/>
                <a:gd name="T53" fmla="*/ 150 h 157"/>
                <a:gd name="T54" fmla="*/ 61 w 162"/>
                <a:gd name="T55" fmla="*/ 154 h 157"/>
                <a:gd name="T56" fmla="*/ 68 w 162"/>
                <a:gd name="T57" fmla="*/ 155 h 157"/>
                <a:gd name="T58" fmla="*/ 77 w 162"/>
                <a:gd name="T59" fmla="*/ 157 h 157"/>
                <a:gd name="T60" fmla="*/ 84 w 162"/>
                <a:gd name="T61" fmla="*/ 155 h 157"/>
                <a:gd name="T62" fmla="*/ 94 w 162"/>
                <a:gd name="T63" fmla="*/ 155 h 157"/>
                <a:gd name="T64" fmla="*/ 102 w 162"/>
                <a:gd name="T65" fmla="*/ 152 h 157"/>
                <a:gd name="T66" fmla="*/ 111 w 162"/>
                <a:gd name="T67" fmla="*/ 149 h 157"/>
                <a:gd name="T68" fmla="*/ 119 w 162"/>
                <a:gd name="T69" fmla="*/ 145 h 157"/>
                <a:gd name="T70" fmla="*/ 126 w 162"/>
                <a:gd name="T71" fmla="*/ 142 h 157"/>
                <a:gd name="T72" fmla="*/ 131 w 162"/>
                <a:gd name="T73" fmla="*/ 137 h 157"/>
                <a:gd name="T74" fmla="*/ 140 w 162"/>
                <a:gd name="T75" fmla="*/ 130 h 157"/>
                <a:gd name="T76" fmla="*/ 147 w 162"/>
                <a:gd name="T77" fmla="*/ 123 h 157"/>
                <a:gd name="T78" fmla="*/ 152 w 162"/>
                <a:gd name="T79" fmla="*/ 115 h 157"/>
                <a:gd name="T80" fmla="*/ 157 w 162"/>
                <a:gd name="T81" fmla="*/ 103 h 157"/>
                <a:gd name="T82" fmla="*/ 160 w 162"/>
                <a:gd name="T83" fmla="*/ 94 h 157"/>
                <a:gd name="T84" fmla="*/ 162 w 162"/>
                <a:gd name="T85" fmla="*/ 86 h 157"/>
                <a:gd name="T86" fmla="*/ 162 w 162"/>
                <a:gd name="T87" fmla="*/ 75 h 157"/>
                <a:gd name="T88" fmla="*/ 162 w 162"/>
                <a:gd name="T89" fmla="*/ 65 h 157"/>
                <a:gd name="T90" fmla="*/ 160 w 162"/>
                <a:gd name="T91" fmla="*/ 57 h 157"/>
                <a:gd name="T92" fmla="*/ 157 w 162"/>
                <a:gd name="T93" fmla="*/ 45 h 157"/>
                <a:gd name="T94" fmla="*/ 152 w 162"/>
                <a:gd name="T95" fmla="*/ 36 h 157"/>
                <a:gd name="T96" fmla="*/ 148 w 162"/>
                <a:gd name="T97" fmla="*/ 29 h 157"/>
                <a:gd name="T98" fmla="*/ 143 w 162"/>
                <a:gd name="T99" fmla="*/ 24 h 157"/>
                <a:gd name="T100" fmla="*/ 136 w 162"/>
                <a:gd name="T101" fmla="*/ 21 h 157"/>
                <a:gd name="T102" fmla="*/ 131 w 162"/>
                <a:gd name="T103" fmla="*/ 17 h 157"/>
                <a:gd name="T104" fmla="*/ 126 w 162"/>
                <a:gd name="T105" fmla="*/ 11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7"/>
                <a:gd name="T161" fmla="*/ 162 w 162"/>
                <a:gd name="T162" fmla="*/ 157 h 1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7">
                  <a:moveTo>
                    <a:pt x="116" y="7"/>
                  </a:moveTo>
                  <a:lnTo>
                    <a:pt x="113" y="5"/>
                  </a:lnTo>
                  <a:lnTo>
                    <a:pt x="111" y="5"/>
                  </a:lnTo>
                  <a:lnTo>
                    <a:pt x="109" y="4"/>
                  </a:lnTo>
                  <a:lnTo>
                    <a:pt x="107" y="4"/>
                  </a:lnTo>
                  <a:lnTo>
                    <a:pt x="106" y="4"/>
                  </a:lnTo>
                  <a:lnTo>
                    <a:pt x="104" y="4"/>
                  </a:lnTo>
                  <a:lnTo>
                    <a:pt x="104" y="2"/>
                  </a:lnTo>
                  <a:lnTo>
                    <a:pt x="101" y="2"/>
                  </a:lnTo>
                  <a:lnTo>
                    <a:pt x="99" y="2"/>
                  </a:lnTo>
                  <a:lnTo>
                    <a:pt x="97" y="2"/>
                  </a:lnTo>
                  <a:lnTo>
                    <a:pt x="97" y="0"/>
                  </a:lnTo>
                  <a:lnTo>
                    <a:pt x="95" y="0"/>
                  </a:lnTo>
                  <a:lnTo>
                    <a:pt x="94" y="0"/>
                  </a:lnTo>
                  <a:lnTo>
                    <a:pt x="92" y="0"/>
                  </a:lnTo>
                  <a:lnTo>
                    <a:pt x="90" y="0"/>
                  </a:lnTo>
                  <a:lnTo>
                    <a:pt x="89" y="0"/>
                  </a:lnTo>
                  <a:lnTo>
                    <a:pt x="87" y="0"/>
                  </a:lnTo>
                  <a:lnTo>
                    <a:pt x="84" y="0"/>
                  </a:lnTo>
                  <a:lnTo>
                    <a:pt x="82" y="0"/>
                  </a:lnTo>
                  <a:lnTo>
                    <a:pt x="80" y="0"/>
                  </a:lnTo>
                  <a:lnTo>
                    <a:pt x="78" y="0"/>
                  </a:lnTo>
                  <a:lnTo>
                    <a:pt x="77" y="0"/>
                  </a:lnTo>
                  <a:lnTo>
                    <a:pt x="75" y="0"/>
                  </a:lnTo>
                  <a:lnTo>
                    <a:pt x="73" y="0"/>
                  </a:lnTo>
                  <a:lnTo>
                    <a:pt x="72" y="0"/>
                  </a:lnTo>
                  <a:lnTo>
                    <a:pt x="70" y="0"/>
                  </a:lnTo>
                  <a:lnTo>
                    <a:pt x="68" y="2"/>
                  </a:lnTo>
                  <a:lnTo>
                    <a:pt x="66" y="2"/>
                  </a:lnTo>
                  <a:lnTo>
                    <a:pt x="65" y="2"/>
                  </a:lnTo>
                  <a:lnTo>
                    <a:pt x="65" y="4"/>
                  </a:lnTo>
                  <a:lnTo>
                    <a:pt x="63" y="4"/>
                  </a:lnTo>
                  <a:lnTo>
                    <a:pt x="61" y="4"/>
                  </a:lnTo>
                  <a:lnTo>
                    <a:pt x="55" y="5"/>
                  </a:lnTo>
                  <a:lnTo>
                    <a:pt x="53" y="7"/>
                  </a:lnTo>
                  <a:lnTo>
                    <a:pt x="51" y="7"/>
                  </a:lnTo>
                  <a:lnTo>
                    <a:pt x="49" y="7"/>
                  </a:lnTo>
                  <a:lnTo>
                    <a:pt x="48" y="9"/>
                  </a:lnTo>
                  <a:lnTo>
                    <a:pt x="46" y="9"/>
                  </a:lnTo>
                  <a:lnTo>
                    <a:pt x="44" y="9"/>
                  </a:lnTo>
                  <a:lnTo>
                    <a:pt x="44" y="11"/>
                  </a:lnTo>
                  <a:lnTo>
                    <a:pt x="43" y="11"/>
                  </a:lnTo>
                  <a:lnTo>
                    <a:pt x="41" y="11"/>
                  </a:lnTo>
                  <a:lnTo>
                    <a:pt x="41" y="12"/>
                  </a:lnTo>
                  <a:lnTo>
                    <a:pt x="37" y="14"/>
                  </a:lnTo>
                  <a:lnTo>
                    <a:pt x="37" y="16"/>
                  </a:lnTo>
                  <a:lnTo>
                    <a:pt x="36" y="16"/>
                  </a:lnTo>
                  <a:lnTo>
                    <a:pt x="34" y="17"/>
                  </a:lnTo>
                  <a:lnTo>
                    <a:pt x="32" y="17"/>
                  </a:lnTo>
                  <a:lnTo>
                    <a:pt x="31" y="19"/>
                  </a:lnTo>
                  <a:lnTo>
                    <a:pt x="29" y="21"/>
                  </a:lnTo>
                  <a:lnTo>
                    <a:pt x="27" y="21"/>
                  </a:lnTo>
                  <a:lnTo>
                    <a:pt x="27" y="22"/>
                  </a:lnTo>
                  <a:lnTo>
                    <a:pt x="26" y="22"/>
                  </a:lnTo>
                  <a:lnTo>
                    <a:pt x="26" y="24"/>
                  </a:lnTo>
                  <a:lnTo>
                    <a:pt x="24" y="24"/>
                  </a:lnTo>
                  <a:lnTo>
                    <a:pt x="24" y="26"/>
                  </a:lnTo>
                  <a:lnTo>
                    <a:pt x="22" y="28"/>
                  </a:lnTo>
                  <a:lnTo>
                    <a:pt x="20" y="28"/>
                  </a:lnTo>
                  <a:lnTo>
                    <a:pt x="19" y="29"/>
                  </a:lnTo>
                  <a:lnTo>
                    <a:pt x="19" y="31"/>
                  </a:lnTo>
                  <a:lnTo>
                    <a:pt x="17" y="33"/>
                  </a:lnTo>
                  <a:lnTo>
                    <a:pt x="15" y="33"/>
                  </a:lnTo>
                  <a:lnTo>
                    <a:pt x="15" y="34"/>
                  </a:lnTo>
                  <a:lnTo>
                    <a:pt x="15" y="36"/>
                  </a:lnTo>
                  <a:lnTo>
                    <a:pt x="14" y="36"/>
                  </a:lnTo>
                  <a:lnTo>
                    <a:pt x="14" y="40"/>
                  </a:lnTo>
                  <a:lnTo>
                    <a:pt x="12" y="40"/>
                  </a:lnTo>
                  <a:lnTo>
                    <a:pt x="12" y="41"/>
                  </a:lnTo>
                  <a:lnTo>
                    <a:pt x="10" y="41"/>
                  </a:lnTo>
                  <a:lnTo>
                    <a:pt x="9" y="46"/>
                  </a:lnTo>
                  <a:lnTo>
                    <a:pt x="7" y="50"/>
                  </a:lnTo>
                  <a:lnTo>
                    <a:pt x="5" y="51"/>
                  </a:lnTo>
                  <a:lnTo>
                    <a:pt x="5" y="53"/>
                  </a:lnTo>
                  <a:lnTo>
                    <a:pt x="5" y="55"/>
                  </a:lnTo>
                  <a:lnTo>
                    <a:pt x="5" y="57"/>
                  </a:lnTo>
                  <a:lnTo>
                    <a:pt x="3" y="58"/>
                  </a:lnTo>
                  <a:lnTo>
                    <a:pt x="3" y="60"/>
                  </a:lnTo>
                  <a:lnTo>
                    <a:pt x="3" y="62"/>
                  </a:lnTo>
                  <a:lnTo>
                    <a:pt x="2" y="63"/>
                  </a:lnTo>
                  <a:lnTo>
                    <a:pt x="2" y="65"/>
                  </a:lnTo>
                  <a:lnTo>
                    <a:pt x="0" y="67"/>
                  </a:lnTo>
                  <a:lnTo>
                    <a:pt x="0" y="69"/>
                  </a:lnTo>
                  <a:lnTo>
                    <a:pt x="0" y="70"/>
                  </a:lnTo>
                  <a:lnTo>
                    <a:pt x="0" y="72"/>
                  </a:lnTo>
                  <a:lnTo>
                    <a:pt x="0" y="74"/>
                  </a:lnTo>
                  <a:lnTo>
                    <a:pt x="0" y="75"/>
                  </a:lnTo>
                  <a:lnTo>
                    <a:pt x="0" y="77"/>
                  </a:lnTo>
                  <a:lnTo>
                    <a:pt x="0" y="80"/>
                  </a:lnTo>
                  <a:lnTo>
                    <a:pt x="0" y="82"/>
                  </a:lnTo>
                  <a:lnTo>
                    <a:pt x="0" y="84"/>
                  </a:lnTo>
                  <a:lnTo>
                    <a:pt x="0" y="86"/>
                  </a:lnTo>
                  <a:lnTo>
                    <a:pt x="0" y="87"/>
                  </a:lnTo>
                  <a:lnTo>
                    <a:pt x="0" y="89"/>
                  </a:lnTo>
                  <a:lnTo>
                    <a:pt x="0" y="91"/>
                  </a:lnTo>
                  <a:lnTo>
                    <a:pt x="0" y="92"/>
                  </a:lnTo>
                  <a:lnTo>
                    <a:pt x="2" y="94"/>
                  </a:lnTo>
                  <a:lnTo>
                    <a:pt x="2" y="96"/>
                  </a:lnTo>
                  <a:lnTo>
                    <a:pt x="2" y="98"/>
                  </a:lnTo>
                  <a:lnTo>
                    <a:pt x="3" y="99"/>
                  </a:lnTo>
                  <a:lnTo>
                    <a:pt x="3" y="101"/>
                  </a:lnTo>
                  <a:lnTo>
                    <a:pt x="3" y="103"/>
                  </a:lnTo>
                  <a:lnTo>
                    <a:pt x="3" y="104"/>
                  </a:lnTo>
                  <a:lnTo>
                    <a:pt x="5" y="104"/>
                  </a:lnTo>
                  <a:lnTo>
                    <a:pt x="5" y="106"/>
                  </a:lnTo>
                  <a:lnTo>
                    <a:pt x="7" y="111"/>
                  </a:lnTo>
                  <a:lnTo>
                    <a:pt x="9" y="115"/>
                  </a:lnTo>
                  <a:lnTo>
                    <a:pt x="10" y="116"/>
                  </a:lnTo>
                  <a:lnTo>
                    <a:pt x="12" y="118"/>
                  </a:lnTo>
                  <a:lnTo>
                    <a:pt x="12" y="120"/>
                  </a:lnTo>
                  <a:lnTo>
                    <a:pt x="12" y="121"/>
                  </a:lnTo>
                  <a:lnTo>
                    <a:pt x="14" y="123"/>
                  </a:lnTo>
                  <a:lnTo>
                    <a:pt x="15" y="125"/>
                  </a:lnTo>
                  <a:lnTo>
                    <a:pt x="15" y="127"/>
                  </a:lnTo>
                  <a:lnTo>
                    <a:pt x="17" y="128"/>
                  </a:lnTo>
                  <a:lnTo>
                    <a:pt x="19" y="128"/>
                  </a:lnTo>
                  <a:lnTo>
                    <a:pt x="19" y="130"/>
                  </a:lnTo>
                  <a:lnTo>
                    <a:pt x="19" y="132"/>
                  </a:lnTo>
                  <a:lnTo>
                    <a:pt x="20" y="132"/>
                  </a:lnTo>
                  <a:lnTo>
                    <a:pt x="22" y="133"/>
                  </a:lnTo>
                  <a:lnTo>
                    <a:pt x="24" y="133"/>
                  </a:lnTo>
                  <a:lnTo>
                    <a:pt x="24" y="135"/>
                  </a:lnTo>
                  <a:lnTo>
                    <a:pt x="26" y="135"/>
                  </a:lnTo>
                  <a:lnTo>
                    <a:pt x="26" y="137"/>
                  </a:lnTo>
                  <a:lnTo>
                    <a:pt x="27" y="137"/>
                  </a:lnTo>
                  <a:lnTo>
                    <a:pt x="29" y="138"/>
                  </a:lnTo>
                  <a:lnTo>
                    <a:pt x="31" y="140"/>
                  </a:lnTo>
                  <a:lnTo>
                    <a:pt x="32" y="140"/>
                  </a:lnTo>
                  <a:lnTo>
                    <a:pt x="32" y="142"/>
                  </a:lnTo>
                  <a:lnTo>
                    <a:pt x="34" y="144"/>
                  </a:lnTo>
                  <a:lnTo>
                    <a:pt x="36" y="144"/>
                  </a:lnTo>
                  <a:lnTo>
                    <a:pt x="37" y="145"/>
                  </a:lnTo>
                  <a:lnTo>
                    <a:pt x="41" y="147"/>
                  </a:lnTo>
                  <a:lnTo>
                    <a:pt x="44" y="149"/>
                  </a:lnTo>
                  <a:lnTo>
                    <a:pt x="49" y="150"/>
                  </a:lnTo>
                  <a:lnTo>
                    <a:pt x="51" y="150"/>
                  </a:lnTo>
                  <a:lnTo>
                    <a:pt x="55" y="152"/>
                  </a:lnTo>
                  <a:lnTo>
                    <a:pt x="58" y="152"/>
                  </a:lnTo>
                  <a:lnTo>
                    <a:pt x="60" y="154"/>
                  </a:lnTo>
                  <a:lnTo>
                    <a:pt x="61" y="154"/>
                  </a:lnTo>
                  <a:lnTo>
                    <a:pt x="61" y="155"/>
                  </a:lnTo>
                  <a:lnTo>
                    <a:pt x="63" y="155"/>
                  </a:lnTo>
                  <a:lnTo>
                    <a:pt x="65" y="155"/>
                  </a:lnTo>
                  <a:lnTo>
                    <a:pt x="66" y="155"/>
                  </a:lnTo>
                  <a:lnTo>
                    <a:pt x="68" y="155"/>
                  </a:lnTo>
                  <a:lnTo>
                    <a:pt x="70" y="155"/>
                  </a:lnTo>
                  <a:lnTo>
                    <a:pt x="72" y="155"/>
                  </a:lnTo>
                  <a:lnTo>
                    <a:pt x="73" y="155"/>
                  </a:lnTo>
                  <a:lnTo>
                    <a:pt x="75" y="155"/>
                  </a:lnTo>
                  <a:lnTo>
                    <a:pt x="77" y="157"/>
                  </a:lnTo>
                  <a:lnTo>
                    <a:pt x="78" y="155"/>
                  </a:lnTo>
                  <a:lnTo>
                    <a:pt x="78" y="157"/>
                  </a:lnTo>
                  <a:lnTo>
                    <a:pt x="80" y="155"/>
                  </a:lnTo>
                  <a:lnTo>
                    <a:pt x="82" y="155"/>
                  </a:lnTo>
                  <a:lnTo>
                    <a:pt x="84" y="155"/>
                  </a:lnTo>
                  <a:lnTo>
                    <a:pt x="87" y="155"/>
                  </a:lnTo>
                  <a:lnTo>
                    <a:pt x="89" y="155"/>
                  </a:lnTo>
                  <a:lnTo>
                    <a:pt x="90" y="155"/>
                  </a:lnTo>
                  <a:lnTo>
                    <a:pt x="92" y="155"/>
                  </a:lnTo>
                  <a:lnTo>
                    <a:pt x="94" y="155"/>
                  </a:lnTo>
                  <a:lnTo>
                    <a:pt x="95" y="155"/>
                  </a:lnTo>
                  <a:lnTo>
                    <a:pt x="97" y="154"/>
                  </a:lnTo>
                  <a:lnTo>
                    <a:pt x="99" y="154"/>
                  </a:lnTo>
                  <a:lnTo>
                    <a:pt x="101" y="154"/>
                  </a:lnTo>
                  <a:lnTo>
                    <a:pt x="102" y="152"/>
                  </a:lnTo>
                  <a:lnTo>
                    <a:pt x="104" y="152"/>
                  </a:lnTo>
                  <a:lnTo>
                    <a:pt x="107" y="150"/>
                  </a:lnTo>
                  <a:lnTo>
                    <a:pt x="109" y="150"/>
                  </a:lnTo>
                  <a:lnTo>
                    <a:pt x="111" y="150"/>
                  </a:lnTo>
                  <a:lnTo>
                    <a:pt x="111" y="149"/>
                  </a:lnTo>
                  <a:lnTo>
                    <a:pt x="113" y="149"/>
                  </a:lnTo>
                  <a:lnTo>
                    <a:pt x="114" y="149"/>
                  </a:lnTo>
                  <a:lnTo>
                    <a:pt x="116" y="147"/>
                  </a:lnTo>
                  <a:lnTo>
                    <a:pt x="118" y="147"/>
                  </a:lnTo>
                  <a:lnTo>
                    <a:pt x="119" y="145"/>
                  </a:lnTo>
                  <a:lnTo>
                    <a:pt x="121" y="145"/>
                  </a:lnTo>
                  <a:lnTo>
                    <a:pt x="123" y="145"/>
                  </a:lnTo>
                  <a:lnTo>
                    <a:pt x="123" y="144"/>
                  </a:lnTo>
                  <a:lnTo>
                    <a:pt x="124" y="144"/>
                  </a:lnTo>
                  <a:lnTo>
                    <a:pt x="126" y="142"/>
                  </a:lnTo>
                  <a:lnTo>
                    <a:pt x="128" y="140"/>
                  </a:lnTo>
                  <a:lnTo>
                    <a:pt x="130" y="140"/>
                  </a:lnTo>
                  <a:lnTo>
                    <a:pt x="130" y="138"/>
                  </a:lnTo>
                  <a:lnTo>
                    <a:pt x="131" y="138"/>
                  </a:lnTo>
                  <a:lnTo>
                    <a:pt x="131" y="137"/>
                  </a:lnTo>
                  <a:lnTo>
                    <a:pt x="133" y="137"/>
                  </a:lnTo>
                  <a:lnTo>
                    <a:pt x="135" y="135"/>
                  </a:lnTo>
                  <a:lnTo>
                    <a:pt x="136" y="133"/>
                  </a:lnTo>
                  <a:lnTo>
                    <a:pt x="138" y="132"/>
                  </a:lnTo>
                  <a:lnTo>
                    <a:pt x="140" y="130"/>
                  </a:lnTo>
                  <a:lnTo>
                    <a:pt x="141" y="128"/>
                  </a:lnTo>
                  <a:lnTo>
                    <a:pt x="143" y="128"/>
                  </a:lnTo>
                  <a:lnTo>
                    <a:pt x="143" y="127"/>
                  </a:lnTo>
                  <a:lnTo>
                    <a:pt x="145" y="123"/>
                  </a:lnTo>
                  <a:lnTo>
                    <a:pt x="147" y="123"/>
                  </a:lnTo>
                  <a:lnTo>
                    <a:pt x="148" y="121"/>
                  </a:lnTo>
                  <a:lnTo>
                    <a:pt x="148" y="120"/>
                  </a:lnTo>
                  <a:lnTo>
                    <a:pt x="150" y="118"/>
                  </a:lnTo>
                  <a:lnTo>
                    <a:pt x="150" y="116"/>
                  </a:lnTo>
                  <a:lnTo>
                    <a:pt x="152" y="115"/>
                  </a:lnTo>
                  <a:lnTo>
                    <a:pt x="153" y="115"/>
                  </a:lnTo>
                  <a:lnTo>
                    <a:pt x="153" y="109"/>
                  </a:lnTo>
                  <a:lnTo>
                    <a:pt x="157" y="106"/>
                  </a:lnTo>
                  <a:lnTo>
                    <a:pt x="157" y="104"/>
                  </a:lnTo>
                  <a:lnTo>
                    <a:pt x="157" y="103"/>
                  </a:lnTo>
                  <a:lnTo>
                    <a:pt x="157" y="101"/>
                  </a:lnTo>
                  <a:lnTo>
                    <a:pt x="159" y="99"/>
                  </a:lnTo>
                  <a:lnTo>
                    <a:pt x="159" y="98"/>
                  </a:lnTo>
                  <a:lnTo>
                    <a:pt x="160" y="96"/>
                  </a:lnTo>
                  <a:lnTo>
                    <a:pt x="160" y="94"/>
                  </a:lnTo>
                  <a:lnTo>
                    <a:pt x="160" y="92"/>
                  </a:lnTo>
                  <a:lnTo>
                    <a:pt x="162" y="91"/>
                  </a:lnTo>
                  <a:lnTo>
                    <a:pt x="162" y="89"/>
                  </a:lnTo>
                  <a:lnTo>
                    <a:pt x="162" y="87"/>
                  </a:lnTo>
                  <a:lnTo>
                    <a:pt x="162" y="86"/>
                  </a:lnTo>
                  <a:lnTo>
                    <a:pt x="162" y="84"/>
                  </a:lnTo>
                  <a:lnTo>
                    <a:pt x="162" y="82"/>
                  </a:lnTo>
                  <a:lnTo>
                    <a:pt x="162" y="80"/>
                  </a:lnTo>
                  <a:lnTo>
                    <a:pt x="162" y="77"/>
                  </a:lnTo>
                  <a:lnTo>
                    <a:pt x="162" y="75"/>
                  </a:lnTo>
                  <a:lnTo>
                    <a:pt x="162" y="74"/>
                  </a:lnTo>
                  <a:lnTo>
                    <a:pt x="162" y="72"/>
                  </a:lnTo>
                  <a:lnTo>
                    <a:pt x="162" y="70"/>
                  </a:lnTo>
                  <a:lnTo>
                    <a:pt x="162" y="69"/>
                  </a:lnTo>
                  <a:lnTo>
                    <a:pt x="162" y="65"/>
                  </a:lnTo>
                  <a:lnTo>
                    <a:pt x="162" y="63"/>
                  </a:lnTo>
                  <a:lnTo>
                    <a:pt x="162" y="62"/>
                  </a:lnTo>
                  <a:lnTo>
                    <a:pt x="160" y="60"/>
                  </a:lnTo>
                  <a:lnTo>
                    <a:pt x="160" y="58"/>
                  </a:lnTo>
                  <a:lnTo>
                    <a:pt x="160" y="57"/>
                  </a:lnTo>
                  <a:lnTo>
                    <a:pt x="160" y="55"/>
                  </a:lnTo>
                  <a:lnTo>
                    <a:pt x="159" y="53"/>
                  </a:lnTo>
                  <a:lnTo>
                    <a:pt x="159" y="51"/>
                  </a:lnTo>
                  <a:lnTo>
                    <a:pt x="157" y="50"/>
                  </a:lnTo>
                  <a:lnTo>
                    <a:pt x="157" y="45"/>
                  </a:lnTo>
                  <a:lnTo>
                    <a:pt x="155" y="45"/>
                  </a:lnTo>
                  <a:lnTo>
                    <a:pt x="155" y="43"/>
                  </a:lnTo>
                  <a:lnTo>
                    <a:pt x="153" y="41"/>
                  </a:lnTo>
                  <a:lnTo>
                    <a:pt x="153" y="40"/>
                  </a:lnTo>
                  <a:lnTo>
                    <a:pt x="152" y="36"/>
                  </a:lnTo>
                  <a:lnTo>
                    <a:pt x="150" y="34"/>
                  </a:lnTo>
                  <a:lnTo>
                    <a:pt x="148" y="34"/>
                  </a:lnTo>
                  <a:lnTo>
                    <a:pt x="148" y="33"/>
                  </a:lnTo>
                  <a:lnTo>
                    <a:pt x="148" y="31"/>
                  </a:lnTo>
                  <a:lnTo>
                    <a:pt x="148" y="29"/>
                  </a:lnTo>
                  <a:lnTo>
                    <a:pt x="147" y="29"/>
                  </a:lnTo>
                  <a:lnTo>
                    <a:pt x="145" y="29"/>
                  </a:lnTo>
                  <a:lnTo>
                    <a:pt x="143" y="28"/>
                  </a:lnTo>
                  <a:lnTo>
                    <a:pt x="143" y="26"/>
                  </a:lnTo>
                  <a:lnTo>
                    <a:pt x="143" y="24"/>
                  </a:lnTo>
                  <a:lnTo>
                    <a:pt x="141" y="24"/>
                  </a:lnTo>
                  <a:lnTo>
                    <a:pt x="141" y="22"/>
                  </a:lnTo>
                  <a:lnTo>
                    <a:pt x="140" y="22"/>
                  </a:lnTo>
                  <a:lnTo>
                    <a:pt x="138" y="21"/>
                  </a:lnTo>
                  <a:lnTo>
                    <a:pt x="136" y="21"/>
                  </a:lnTo>
                  <a:lnTo>
                    <a:pt x="136" y="19"/>
                  </a:lnTo>
                  <a:lnTo>
                    <a:pt x="136" y="17"/>
                  </a:lnTo>
                  <a:lnTo>
                    <a:pt x="135" y="17"/>
                  </a:lnTo>
                  <a:lnTo>
                    <a:pt x="133" y="17"/>
                  </a:lnTo>
                  <a:lnTo>
                    <a:pt x="131" y="17"/>
                  </a:lnTo>
                  <a:lnTo>
                    <a:pt x="131" y="16"/>
                  </a:lnTo>
                  <a:lnTo>
                    <a:pt x="130" y="16"/>
                  </a:lnTo>
                  <a:lnTo>
                    <a:pt x="130" y="14"/>
                  </a:lnTo>
                  <a:lnTo>
                    <a:pt x="128" y="12"/>
                  </a:lnTo>
                  <a:lnTo>
                    <a:pt x="126" y="11"/>
                  </a:lnTo>
                  <a:lnTo>
                    <a:pt x="124" y="11"/>
                  </a:lnTo>
                  <a:lnTo>
                    <a:pt x="123" y="9"/>
                  </a:lnTo>
                  <a:lnTo>
                    <a:pt x="121" y="9"/>
                  </a:lnTo>
                  <a:lnTo>
                    <a:pt x="116" y="7"/>
                  </a:lnTo>
                  <a:close/>
                </a:path>
              </a:pathLst>
            </a:custGeom>
            <a:solidFill>
              <a:srgbClr val="808080"/>
            </a:solidFill>
            <a:ln w="9525">
              <a:noFill/>
              <a:round/>
              <a:headEnd/>
              <a:tailEnd/>
            </a:ln>
          </p:spPr>
          <p:txBody>
            <a:bodyPr/>
            <a:lstStyle/>
            <a:p>
              <a:endParaRPr lang="en-US"/>
            </a:p>
          </p:txBody>
        </p:sp>
        <p:sp>
          <p:nvSpPr>
            <p:cNvPr id="797" name="Freeform 2968"/>
            <p:cNvSpPr>
              <a:spLocks/>
            </p:cNvSpPr>
            <p:nvPr/>
          </p:nvSpPr>
          <p:spPr bwMode="auto">
            <a:xfrm>
              <a:off x="2350" y="2970"/>
              <a:ext cx="166" cy="160"/>
            </a:xfrm>
            <a:custGeom>
              <a:avLst/>
              <a:gdLst>
                <a:gd name="T0" fmla="*/ 2 w 166"/>
                <a:gd name="T1" fmla="*/ 61 h 160"/>
                <a:gd name="T2" fmla="*/ 0 w 166"/>
                <a:gd name="T3" fmla="*/ 81 h 160"/>
                <a:gd name="T4" fmla="*/ 2 w 166"/>
                <a:gd name="T5" fmla="*/ 100 h 160"/>
                <a:gd name="T6" fmla="*/ 9 w 166"/>
                <a:gd name="T7" fmla="*/ 119 h 160"/>
                <a:gd name="T8" fmla="*/ 21 w 166"/>
                <a:gd name="T9" fmla="*/ 133 h 160"/>
                <a:gd name="T10" fmla="*/ 34 w 166"/>
                <a:gd name="T11" fmla="*/ 146 h 160"/>
                <a:gd name="T12" fmla="*/ 55 w 166"/>
                <a:gd name="T13" fmla="*/ 155 h 160"/>
                <a:gd name="T14" fmla="*/ 74 w 166"/>
                <a:gd name="T15" fmla="*/ 160 h 160"/>
                <a:gd name="T16" fmla="*/ 94 w 166"/>
                <a:gd name="T17" fmla="*/ 156 h 160"/>
                <a:gd name="T18" fmla="*/ 113 w 166"/>
                <a:gd name="T19" fmla="*/ 151 h 160"/>
                <a:gd name="T20" fmla="*/ 132 w 166"/>
                <a:gd name="T21" fmla="*/ 143 h 160"/>
                <a:gd name="T22" fmla="*/ 147 w 166"/>
                <a:gd name="T23" fmla="*/ 129 h 160"/>
                <a:gd name="T24" fmla="*/ 157 w 166"/>
                <a:gd name="T25" fmla="*/ 112 h 160"/>
                <a:gd name="T26" fmla="*/ 164 w 166"/>
                <a:gd name="T27" fmla="*/ 93 h 160"/>
                <a:gd name="T28" fmla="*/ 166 w 166"/>
                <a:gd name="T29" fmla="*/ 73 h 160"/>
                <a:gd name="T30" fmla="*/ 162 w 166"/>
                <a:gd name="T31" fmla="*/ 54 h 160"/>
                <a:gd name="T32" fmla="*/ 154 w 166"/>
                <a:gd name="T33" fmla="*/ 37 h 160"/>
                <a:gd name="T34" fmla="*/ 142 w 166"/>
                <a:gd name="T35" fmla="*/ 22 h 160"/>
                <a:gd name="T36" fmla="*/ 126 w 166"/>
                <a:gd name="T37" fmla="*/ 10 h 160"/>
                <a:gd name="T38" fmla="*/ 103 w 166"/>
                <a:gd name="T39" fmla="*/ 1 h 160"/>
                <a:gd name="T40" fmla="*/ 82 w 166"/>
                <a:gd name="T41" fmla="*/ 0 h 160"/>
                <a:gd name="T42" fmla="*/ 63 w 166"/>
                <a:gd name="T43" fmla="*/ 3 h 160"/>
                <a:gd name="T44" fmla="*/ 45 w 166"/>
                <a:gd name="T45" fmla="*/ 10 h 160"/>
                <a:gd name="T46" fmla="*/ 28 w 166"/>
                <a:gd name="T47" fmla="*/ 22 h 160"/>
                <a:gd name="T48" fmla="*/ 14 w 166"/>
                <a:gd name="T49" fmla="*/ 37 h 160"/>
                <a:gd name="T50" fmla="*/ 14 w 166"/>
                <a:gd name="T51" fmla="*/ 44 h 160"/>
                <a:gd name="T52" fmla="*/ 26 w 166"/>
                <a:gd name="T53" fmla="*/ 29 h 160"/>
                <a:gd name="T54" fmla="*/ 39 w 166"/>
                <a:gd name="T55" fmla="*/ 17 h 160"/>
                <a:gd name="T56" fmla="*/ 57 w 166"/>
                <a:gd name="T57" fmla="*/ 8 h 160"/>
                <a:gd name="T58" fmla="*/ 75 w 166"/>
                <a:gd name="T59" fmla="*/ 3 h 160"/>
                <a:gd name="T60" fmla="*/ 96 w 166"/>
                <a:gd name="T61" fmla="*/ 3 h 160"/>
                <a:gd name="T62" fmla="*/ 115 w 166"/>
                <a:gd name="T63" fmla="*/ 8 h 160"/>
                <a:gd name="T64" fmla="*/ 135 w 166"/>
                <a:gd name="T65" fmla="*/ 18 h 160"/>
                <a:gd name="T66" fmla="*/ 147 w 166"/>
                <a:gd name="T67" fmla="*/ 32 h 160"/>
                <a:gd name="T68" fmla="*/ 157 w 166"/>
                <a:gd name="T69" fmla="*/ 49 h 160"/>
                <a:gd name="T70" fmla="*/ 162 w 166"/>
                <a:gd name="T71" fmla="*/ 66 h 160"/>
                <a:gd name="T72" fmla="*/ 162 w 166"/>
                <a:gd name="T73" fmla="*/ 85 h 160"/>
                <a:gd name="T74" fmla="*/ 159 w 166"/>
                <a:gd name="T75" fmla="*/ 104 h 160"/>
                <a:gd name="T76" fmla="*/ 147 w 166"/>
                <a:gd name="T77" fmla="*/ 121 h 160"/>
                <a:gd name="T78" fmla="*/ 135 w 166"/>
                <a:gd name="T79" fmla="*/ 136 h 160"/>
                <a:gd name="T80" fmla="*/ 120 w 166"/>
                <a:gd name="T81" fmla="*/ 146 h 160"/>
                <a:gd name="T82" fmla="*/ 101 w 166"/>
                <a:gd name="T83" fmla="*/ 155 h 160"/>
                <a:gd name="T84" fmla="*/ 82 w 166"/>
                <a:gd name="T85" fmla="*/ 156 h 160"/>
                <a:gd name="T86" fmla="*/ 63 w 166"/>
                <a:gd name="T87" fmla="*/ 155 h 160"/>
                <a:gd name="T88" fmla="*/ 45 w 166"/>
                <a:gd name="T89" fmla="*/ 148 h 160"/>
                <a:gd name="T90" fmla="*/ 28 w 166"/>
                <a:gd name="T91" fmla="*/ 138 h 160"/>
                <a:gd name="T92" fmla="*/ 16 w 166"/>
                <a:gd name="T93" fmla="*/ 124 h 160"/>
                <a:gd name="T94" fmla="*/ 7 w 166"/>
                <a:gd name="T95" fmla="*/ 107 h 160"/>
                <a:gd name="T96" fmla="*/ 4 w 166"/>
                <a:gd name="T97" fmla="*/ 88 h 160"/>
                <a:gd name="T98" fmla="*/ 4 w 166"/>
                <a:gd name="T99" fmla="*/ 71 h 160"/>
                <a:gd name="T100" fmla="*/ 9 w 166"/>
                <a:gd name="T101" fmla="*/ 52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
                <a:gd name="T154" fmla="*/ 0 h 160"/>
                <a:gd name="T155" fmla="*/ 166 w 166"/>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 h="160">
                  <a:moveTo>
                    <a:pt x="9" y="47"/>
                  </a:moveTo>
                  <a:lnTo>
                    <a:pt x="7" y="51"/>
                  </a:lnTo>
                  <a:lnTo>
                    <a:pt x="4" y="54"/>
                  </a:lnTo>
                  <a:lnTo>
                    <a:pt x="4" y="59"/>
                  </a:lnTo>
                  <a:lnTo>
                    <a:pt x="2" y="61"/>
                  </a:lnTo>
                  <a:lnTo>
                    <a:pt x="2" y="66"/>
                  </a:lnTo>
                  <a:lnTo>
                    <a:pt x="0" y="71"/>
                  </a:lnTo>
                  <a:lnTo>
                    <a:pt x="0" y="73"/>
                  </a:lnTo>
                  <a:lnTo>
                    <a:pt x="0" y="78"/>
                  </a:lnTo>
                  <a:lnTo>
                    <a:pt x="0" y="81"/>
                  </a:lnTo>
                  <a:lnTo>
                    <a:pt x="0" y="85"/>
                  </a:lnTo>
                  <a:lnTo>
                    <a:pt x="0" y="90"/>
                  </a:lnTo>
                  <a:lnTo>
                    <a:pt x="0" y="93"/>
                  </a:lnTo>
                  <a:lnTo>
                    <a:pt x="2" y="97"/>
                  </a:lnTo>
                  <a:lnTo>
                    <a:pt x="2" y="100"/>
                  </a:lnTo>
                  <a:lnTo>
                    <a:pt x="4" y="104"/>
                  </a:lnTo>
                  <a:lnTo>
                    <a:pt x="4" y="109"/>
                  </a:lnTo>
                  <a:lnTo>
                    <a:pt x="5" y="112"/>
                  </a:lnTo>
                  <a:lnTo>
                    <a:pt x="7" y="116"/>
                  </a:lnTo>
                  <a:lnTo>
                    <a:pt x="9" y="119"/>
                  </a:lnTo>
                  <a:lnTo>
                    <a:pt x="11" y="121"/>
                  </a:lnTo>
                  <a:lnTo>
                    <a:pt x="14" y="124"/>
                  </a:lnTo>
                  <a:lnTo>
                    <a:pt x="16" y="128"/>
                  </a:lnTo>
                  <a:lnTo>
                    <a:pt x="17" y="131"/>
                  </a:lnTo>
                  <a:lnTo>
                    <a:pt x="21" y="133"/>
                  </a:lnTo>
                  <a:lnTo>
                    <a:pt x="22" y="136"/>
                  </a:lnTo>
                  <a:lnTo>
                    <a:pt x="26" y="139"/>
                  </a:lnTo>
                  <a:lnTo>
                    <a:pt x="29" y="143"/>
                  </a:lnTo>
                  <a:lnTo>
                    <a:pt x="33" y="145"/>
                  </a:lnTo>
                  <a:lnTo>
                    <a:pt x="34" y="146"/>
                  </a:lnTo>
                  <a:lnTo>
                    <a:pt x="39" y="148"/>
                  </a:lnTo>
                  <a:lnTo>
                    <a:pt x="43" y="150"/>
                  </a:lnTo>
                  <a:lnTo>
                    <a:pt x="46" y="151"/>
                  </a:lnTo>
                  <a:lnTo>
                    <a:pt x="50" y="155"/>
                  </a:lnTo>
                  <a:lnTo>
                    <a:pt x="55" y="155"/>
                  </a:lnTo>
                  <a:lnTo>
                    <a:pt x="58" y="156"/>
                  </a:lnTo>
                  <a:lnTo>
                    <a:pt x="62" y="156"/>
                  </a:lnTo>
                  <a:lnTo>
                    <a:pt x="67" y="156"/>
                  </a:lnTo>
                  <a:lnTo>
                    <a:pt x="70" y="158"/>
                  </a:lnTo>
                  <a:lnTo>
                    <a:pt x="74" y="160"/>
                  </a:lnTo>
                  <a:lnTo>
                    <a:pt x="79" y="158"/>
                  </a:lnTo>
                  <a:lnTo>
                    <a:pt x="82" y="160"/>
                  </a:lnTo>
                  <a:lnTo>
                    <a:pt x="87" y="158"/>
                  </a:lnTo>
                  <a:lnTo>
                    <a:pt x="91" y="158"/>
                  </a:lnTo>
                  <a:lnTo>
                    <a:pt x="94" y="156"/>
                  </a:lnTo>
                  <a:lnTo>
                    <a:pt x="97" y="156"/>
                  </a:lnTo>
                  <a:lnTo>
                    <a:pt x="101" y="156"/>
                  </a:lnTo>
                  <a:lnTo>
                    <a:pt x="106" y="155"/>
                  </a:lnTo>
                  <a:lnTo>
                    <a:pt x="109" y="155"/>
                  </a:lnTo>
                  <a:lnTo>
                    <a:pt x="113" y="151"/>
                  </a:lnTo>
                  <a:lnTo>
                    <a:pt x="116" y="151"/>
                  </a:lnTo>
                  <a:lnTo>
                    <a:pt x="121" y="150"/>
                  </a:lnTo>
                  <a:lnTo>
                    <a:pt x="125" y="146"/>
                  </a:lnTo>
                  <a:lnTo>
                    <a:pt x="126" y="145"/>
                  </a:lnTo>
                  <a:lnTo>
                    <a:pt x="132" y="143"/>
                  </a:lnTo>
                  <a:lnTo>
                    <a:pt x="133" y="139"/>
                  </a:lnTo>
                  <a:lnTo>
                    <a:pt x="138" y="138"/>
                  </a:lnTo>
                  <a:lnTo>
                    <a:pt x="140" y="134"/>
                  </a:lnTo>
                  <a:lnTo>
                    <a:pt x="142" y="133"/>
                  </a:lnTo>
                  <a:lnTo>
                    <a:pt x="147" y="129"/>
                  </a:lnTo>
                  <a:lnTo>
                    <a:pt x="149" y="126"/>
                  </a:lnTo>
                  <a:lnTo>
                    <a:pt x="150" y="122"/>
                  </a:lnTo>
                  <a:lnTo>
                    <a:pt x="154" y="119"/>
                  </a:lnTo>
                  <a:lnTo>
                    <a:pt x="155" y="116"/>
                  </a:lnTo>
                  <a:lnTo>
                    <a:pt x="157" y="112"/>
                  </a:lnTo>
                  <a:lnTo>
                    <a:pt x="159" y="109"/>
                  </a:lnTo>
                  <a:lnTo>
                    <a:pt x="161" y="104"/>
                  </a:lnTo>
                  <a:lnTo>
                    <a:pt x="162" y="100"/>
                  </a:lnTo>
                  <a:lnTo>
                    <a:pt x="162" y="97"/>
                  </a:lnTo>
                  <a:lnTo>
                    <a:pt x="164" y="93"/>
                  </a:lnTo>
                  <a:lnTo>
                    <a:pt x="164" y="90"/>
                  </a:lnTo>
                  <a:lnTo>
                    <a:pt x="164" y="85"/>
                  </a:lnTo>
                  <a:lnTo>
                    <a:pt x="166" y="81"/>
                  </a:lnTo>
                  <a:lnTo>
                    <a:pt x="166" y="78"/>
                  </a:lnTo>
                  <a:lnTo>
                    <a:pt x="166" y="73"/>
                  </a:lnTo>
                  <a:lnTo>
                    <a:pt x="166" y="70"/>
                  </a:lnTo>
                  <a:lnTo>
                    <a:pt x="164" y="66"/>
                  </a:lnTo>
                  <a:lnTo>
                    <a:pt x="164" y="61"/>
                  </a:lnTo>
                  <a:lnTo>
                    <a:pt x="162" y="59"/>
                  </a:lnTo>
                  <a:lnTo>
                    <a:pt x="162" y="54"/>
                  </a:lnTo>
                  <a:lnTo>
                    <a:pt x="161" y="51"/>
                  </a:lnTo>
                  <a:lnTo>
                    <a:pt x="159" y="47"/>
                  </a:lnTo>
                  <a:lnTo>
                    <a:pt x="159" y="44"/>
                  </a:lnTo>
                  <a:lnTo>
                    <a:pt x="157" y="41"/>
                  </a:lnTo>
                  <a:lnTo>
                    <a:pt x="154" y="37"/>
                  </a:lnTo>
                  <a:lnTo>
                    <a:pt x="154" y="34"/>
                  </a:lnTo>
                  <a:lnTo>
                    <a:pt x="150" y="30"/>
                  </a:lnTo>
                  <a:lnTo>
                    <a:pt x="147" y="29"/>
                  </a:lnTo>
                  <a:lnTo>
                    <a:pt x="145" y="25"/>
                  </a:lnTo>
                  <a:lnTo>
                    <a:pt x="142" y="22"/>
                  </a:lnTo>
                  <a:lnTo>
                    <a:pt x="138" y="20"/>
                  </a:lnTo>
                  <a:lnTo>
                    <a:pt x="137" y="17"/>
                  </a:lnTo>
                  <a:lnTo>
                    <a:pt x="133" y="15"/>
                  </a:lnTo>
                  <a:lnTo>
                    <a:pt x="130" y="13"/>
                  </a:lnTo>
                  <a:lnTo>
                    <a:pt x="126" y="10"/>
                  </a:lnTo>
                  <a:lnTo>
                    <a:pt x="121" y="8"/>
                  </a:lnTo>
                  <a:lnTo>
                    <a:pt x="115" y="5"/>
                  </a:lnTo>
                  <a:lnTo>
                    <a:pt x="111" y="5"/>
                  </a:lnTo>
                  <a:lnTo>
                    <a:pt x="108" y="1"/>
                  </a:lnTo>
                  <a:lnTo>
                    <a:pt x="103" y="1"/>
                  </a:lnTo>
                  <a:lnTo>
                    <a:pt x="99" y="1"/>
                  </a:lnTo>
                  <a:lnTo>
                    <a:pt x="96" y="1"/>
                  </a:lnTo>
                  <a:lnTo>
                    <a:pt x="92" y="1"/>
                  </a:lnTo>
                  <a:lnTo>
                    <a:pt x="87" y="1"/>
                  </a:lnTo>
                  <a:lnTo>
                    <a:pt x="82" y="0"/>
                  </a:lnTo>
                  <a:lnTo>
                    <a:pt x="79" y="1"/>
                  </a:lnTo>
                  <a:lnTo>
                    <a:pt x="75" y="1"/>
                  </a:lnTo>
                  <a:lnTo>
                    <a:pt x="72" y="1"/>
                  </a:lnTo>
                  <a:lnTo>
                    <a:pt x="67" y="1"/>
                  </a:lnTo>
                  <a:lnTo>
                    <a:pt x="63" y="3"/>
                  </a:lnTo>
                  <a:lnTo>
                    <a:pt x="60" y="5"/>
                  </a:lnTo>
                  <a:lnTo>
                    <a:pt x="55" y="5"/>
                  </a:lnTo>
                  <a:lnTo>
                    <a:pt x="51" y="6"/>
                  </a:lnTo>
                  <a:lnTo>
                    <a:pt x="48" y="8"/>
                  </a:lnTo>
                  <a:lnTo>
                    <a:pt x="45" y="10"/>
                  </a:lnTo>
                  <a:lnTo>
                    <a:pt x="41" y="13"/>
                  </a:lnTo>
                  <a:lnTo>
                    <a:pt x="38" y="13"/>
                  </a:lnTo>
                  <a:lnTo>
                    <a:pt x="34" y="17"/>
                  </a:lnTo>
                  <a:lnTo>
                    <a:pt x="31" y="18"/>
                  </a:lnTo>
                  <a:lnTo>
                    <a:pt x="28" y="22"/>
                  </a:lnTo>
                  <a:lnTo>
                    <a:pt x="26" y="25"/>
                  </a:lnTo>
                  <a:lnTo>
                    <a:pt x="22" y="27"/>
                  </a:lnTo>
                  <a:lnTo>
                    <a:pt x="21" y="30"/>
                  </a:lnTo>
                  <a:lnTo>
                    <a:pt x="17" y="34"/>
                  </a:lnTo>
                  <a:lnTo>
                    <a:pt x="14" y="37"/>
                  </a:lnTo>
                  <a:lnTo>
                    <a:pt x="12" y="41"/>
                  </a:lnTo>
                  <a:lnTo>
                    <a:pt x="9" y="44"/>
                  </a:lnTo>
                  <a:lnTo>
                    <a:pt x="9" y="47"/>
                  </a:lnTo>
                  <a:lnTo>
                    <a:pt x="11" y="49"/>
                  </a:lnTo>
                  <a:lnTo>
                    <a:pt x="14" y="44"/>
                  </a:lnTo>
                  <a:lnTo>
                    <a:pt x="14" y="41"/>
                  </a:lnTo>
                  <a:lnTo>
                    <a:pt x="17" y="37"/>
                  </a:lnTo>
                  <a:lnTo>
                    <a:pt x="21" y="34"/>
                  </a:lnTo>
                  <a:lnTo>
                    <a:pt x="22" y="32"/>
                  </a:lnTo>
                  <a:lnTo>
                    <a:pt x="26" y="29"/>
                  </a:lnTo>
                  <a:lnTo>
                    <a:pt x="28" y="25"/>
                  </a:lnTo>
                  <a:lnTo>
                    <a:pt x="29" y="23"/>
                  </a:lnTo>
                  <a:lnTo>
                    <a:pt x="33" y="20"/>
                  </a:lnTo>
                  <a:lnTo>
                    <a:pt x="36" y="18"/>
                  </a:lnTo>
                  <a:lnTo>
                    <a:pt x="39" y="17"/>
                  </a:lnTo>
                  <a:lnTo>
                    <a:pt x="43" y="13"/>
                  </a:lnTo>
                  <a:lnTo>
                    <a:pt x="46" y="13"/>
                  </a:lnTo>
                  <a:lnTo>
                    <a:pt x="50" y="10"/>
                  </a:lnTo>
                  <a:lnTo>
                    <a:pt x="53" y="10"/>
                  </a:lnTo>
                  <a:lnTo>
                    <a:pt x="57" y="8"/>
                  </a:lnTo>
                  <a:lnTo>
                    <a:pt x="62" y="6"/>
                  </a:lnTo>
                  <a:lnTo>
                    <a:pt x="65" y="6"/>
                  </a:lnTo>
                  <a:lnTo>
                    <a:pt x="67" y="5"/>
                  </a:lnTo>
                  <a:lnTo>
                    <a:pt x="72" y="5"/>
                  </a:lnTo>
                  <a:lnTo>
                    <a:pt x="75" y="3"/>
                  </a:lnTo>
                  <a:lnTo>
                    <a:pt x="80" y="3"/>
                  </a:lnTo>
                  <a:lnTo>
                    <a:pt x="84" y="1"/>
                  </a:lnTo>
                  <a:lnTo>
                    <a:pt x="87" y="3"/>
                  </a:lnTo>
                  <a:lnTo>
                    <a:pt x="92" y="3"/>
                  </a:lnTo>
                  <a:lnTo>
                    <a:pt x="96" y="3"/>
                  </a:lnTo>
                  <a:lnTo>
                    <a:pt x="99" y="5"/>
                  </a:lnTo>
                  <a:lnTo>
                    <a:pt x="103" y="5"/>
                  </a:lnTo>
                  <a:lnTo>
                    <a:pt x="108" y="5"/>
                  </a:lnTo>
                  <a:lnTo>
                    <a:pt x="111" y="6"/>
                  </a:lnTo>
                  <a:lnTo>
                    <a:pt x="115" y="8"/>
                  </a:lnTo>
                  <a:lnTo>
                    <a:pt x="121" y="12"/>
                  </a:lnTo>
                  <a:lnTo>
                    <a:pt x="125" y="13"/>
                  </a:lnTo>
                  <a:lnTo>
                    <a:pt x="128" y="15"/>
                  </a:lnTo>
                  <a:lnTo>
                    <a:pt x="132" y="17"/>
                  </a:lnTo>
                  <a:lnTo>
                    <a:pt x="135" y="18"/>
                  </a:lnTo>
                  <a:lnTo>
                    <a:pt x="138" y="22"/>
                  </a:lnTo>
                  <a:lnTo>
                    <a:pt x="140" y="25"/>
                  </a:lnTo>
                  <a:lnTo>
                    <a:pt x="142" y="27"/>
                  </a:lnTo>
                  <a:lnTo>
                    <a:pt x="145" y="30"/>
                  </a:lnTo>
                  <a:lnTo>
                    <a:pt x="147" y="32"/>
                  </a:lnTo>
                  <a:lnTo>
                    <a:pt x="149" y="37"/>
                  </a:lnTo>
                  <a:lnTo>
                    <a:pt x="152" y="39"/>
                  </a:lnTo>
                  <a:lnTo>
                    <a:pt x="154" y="42"/>
                  </a:lnTo>
                  <a:lnTo>
                    <a:pt x="155" y="46"/>
                  </a:lnTo>
                  <a:lnTo>
                    <a:pt x="157" y="49"/>
                  </a:lnTo>
                  <a:lnTo>
                    <a:pt x="159" y="52"/>
                  </a:lnTo>
                  <a:lnTo>
                    <a:pt x="159" y="56"/>
                  </a:lnTo>
                  <a:lnTo>
                    <a:pt x="161" y="59"/>
                  </a:lnTo>
                  <a:lnTo>
                    <a:pt x="161" y="63"/>
                  </a:lnTo>
                  <a:lnTo>
                    <a:pt x="162" y="66"/>
                  </a:lnTo>
                  <a:lnTo>
                    <a:pt x="162" y="71"/>
                  </a:lnTo>
                  <a:lnTo>
                    <a:pt x="162" y="73"/>
                  </a:lnTo>
                  <a:lnTo>
                    <a:pt x="162" y="78"/>
                  </a:lnTo>
                  <a:lnTo>
                    <a:pt x="162" y="81"/>
                  </a:lnTo>
                  <a:lnTo>
                    <a:pt x="162" y="85"/>
                  </a:lnTo>
                  <a:lnTo>
                    <a:pt x="162" y="88"/>
                  </a:lnTo>
                  <a:lnTo>
                    <a:pt x="161" y="92"/>
                  </a:lnTo>
                  <a:lnTo>
                    <a:pt x="161" y="97"/>
                  </a:lnTo>
                  <a:lnTo>
                    <a:pt x="159" y="100"/>
                  </a:lnTo>
                  <a:lnTo>
                    <a:pt x="159" y="104"/>
                  </a:lnTo>
                  <a:lnTo>
                    <a:pt x="157" y="107"/>
                  </a:lnTo>
                  <a:lnTo>
                    <a:pt x="154" y="110"/>
                  </a:lnTo>
                  <a:lnTo>
                    <a:pt x="154" y="114"/>
                  </a:lnTo>
                  <a:lnTo>
                    <a:pt x="150" y="119"/>
                  </a:lnTo>
                  <a:lnTo>
                    <a:pt x="147" y="121"/>
                  </a:lnTo>
                  <a:lnTo>
                    <a:pt x="147" y="124"/>
                  </a:lnTo>
                  <a:lnTo>
                    <a:pt x="143" y="128"/>
                  </a:lnTo>
                  <a:lnTo>
                    <a:pt x="142" y="131"/>
                  </a:lnTo>
                  <a:lnTo>
                    <a:pt x="138" y="133"/>
                  </a:lnTo>
                  <a:lnTo>
                    <a:pt x="135" y="136"/>
                  </a:lnTo>
                  <a:lnTo>
                    <a:pt x="133" y="138"/>
                  </a:lnTo>
                  <a:lnTo>
                    <a:pt x="128" y="139"/>
                  </a:lnTo>
                  <a:lnTo>
                    <a:pt x="126" y="143"/>
                  </a:lnTo>
                  <a:lnTo>
                    <a:pt x="121" y="145"/>
                  </a:lnTo>
                  <a:lnTo>
                    <a:pt x="120" y="146"/>
                  </a:lnTo>
                  <a:lnTo>
                    <a:pt x="116" y="148"/>
                  </a:lnTo>
                  <a:lnTo>
                    <a:pt x="113" y="150"/>
                  </a:lnTo>
                  <a:lnTo>
                    <a:pt x="108" y="151"/>
                  </a:lnTo>
                  <a:lnTo>
                    <a:pt x="106" y="151"/>
                  </a:lnTo>
                  <a:lnTo>
                    <a:pt x="101" y="155"/>
                  </a:lnTo>
                  <a:lnTo>
                    <a:pt x="97" y="155"/>
                  </a:lnTo>
                  <a:lnTo>
                    <a:pt x="94" y="155"/>
                  </a:lnTo>
                  <a:lnTo>
                    <a:pt x="91" y="156"/>
                  </a:lnTo>
                  <a:lnTo>
                    <a:pt x="87" y="156"/>
                  </a:lnTo>
                  <a:lnTo>
                    <a:pt x="82" y="156"/>
                  </a:lnTo>
                  <a:lnTo>
                    <a:pt x="79" y="156"/>
                  </a:lnTo>
                  <a:lnTo>
                    <a:pt x="75" y="156"/>
                  </a:lnTo>
                  <a:lnTo>
                    <a:pt x="72" y="156"/>
                  </a:lnTo>
                  <a:lnTo>
                    <a:pt x="67" y="156"/>
                  </a:lnTo>
                  <a:lnTo>
                    <a:pt x="63" y="155"/>
                  </a:lnTo>
                  <a:lnTo>
                    <a:pt x="60" y="155"/>
                  </a:lnTo>
                  <a:lnTo>
                    <a:pt x="55" y="151"/>
                  </a:lnTo>
                  <a:lnTo>
                    <a:pt x="51" y="151"/>
                  </a:lnTo>
                  <a:lnTo>
                    <a:pt x="48" y="150"/>
                  </a:lnTo>
                  <a:lnTo>
                    <a:pt x="45" y="148"/>
                  </a:lnTo>
                  <a:lnTo>
                    <a:pt x="41" y="145"/>
                  </a:lnTo>
                  <a:lnTo>
                    <a:pt x="38" y="145"/>
                  </a:lnTo>
                  <a:lnTo>
                    <a:pt x="34" y="143"/>
                  </a:lnTo>
                  <a:lnTo>
                    <a:pt x="31" y="139"/>
                  </a:lnTo>
                  <a:lnTo>
                    <a:pt x="28" y="138"/>
                  </a:lnTo>
                  <a:lnTo>
                    <a:pt x="26" y="134"/>
                  </a:lnTo>
                  <a:lnTo>
                    <a:pt x="22" y="133"/>
                  </a:lnTo>
                  <a:lnTo>
                    <a:pt x="21" y="129"/>
                  </a:lnTo>
                  <a:lnTo>
                    <a:pt x="17" y="126"/>
                  </a:lnTo>
                  <a:lnTo>
                    <a:pt x="16" y="124"/>
                  </a:lnTo>
                  <a:lnTo>
                    <a:pt x="14" y="121"/>
                  </a:lnTo>
                  <a:lnTo>
                    <a:pt x="12" y="117"/>
                  </a:lnTo>
                  <a:lnTo>
                    <a:pt x="9" y="114"/>
                  </a:lnTo>
                  <a:lnTo>
                    <a:pt x="9" y="110"/>
                  </a:lnTo>
                  <a:lnTo>
                    <a:pt x="7" y="107"/>
                  </a:lnTo>
                  <a:lnTo>
                    <a:pt x="5" y="104"/>
                  </a:lnTo>
                  <a:lnTo>
                    <a:pt x="4" y="100"/>
                  </a:lnTo>
                  <a:lnTo>
                    <a:pt x="4" y="97"/>
                  </a:lnTo>
                  <a:lnTo>
                    <a:pt x="4" y="93"/>
                  </a:lnTo>
                  <a:lnTo>
                    <a:pt x="4" y="88"/>
                  </a:lnTo>
                  <a:lnTo>
                    <a:pt x="4" y="85"/>
                  </a:lnTo>
                  <a:lnTo>
                    <a:pt x="4" y="81"/>
                  </a:lnTo>
                  <a:lnTo>
                    <a:pt x="4" y="78"/>
                  </a:lnTo>
                  <a:lnTo>
                    <a:pt x="4" y="73"/>
                  </a:lnTo>
                  <a:lnTo>
                    <a:pt x="4" y="71"/>
                  </a:lnTo>
                  <a:lnTo>
                    <a:pt x="4" y="66"/>
                  </a:lnTo>
                  <a:lnTo>
                    <a:pt x="5" y="63"/>
                  </a:lnTo>
                  <a:lnTo>
                    <a:pt x="7" y="59"/>
                  </a:lnTo>
                  <a:lnTo>
                    <a:pt x="9" y="56"/>
                  </a:lnTo>
                  <a:lnTo>
                    <a:pt x="9" y="52"/>
                  </a:lnTo>
                  <a:lnTo>
                    <a:pt x="11" y="49"/>
                  </a:lnTo>
                  <a:lnTo>
                    <a:pt x="9" y="47"/>
                  </a:lnTo>
                  <a:close/>
                </a:path>
              </a:pathLst>
            </a:custGeom>
            <a:solidFill>
              <a:srgbClr val="808080"/>
            </a:solidFill>
            <a:ln w="9525">
              <a:noFill/>
              <a:round/>
              <a:headEnd/>
              <a:tailEnd/>
            </a:ln>
          </p:spPr>
          <p:txBody>
            <a:bodyPr/>
            <a:lstStyle/>
            <a:p>
              <a:endParaRPr lang="en-US"/>
            </a:p>
          </p:txBody>
        </p:sp>
        <p:sp>
          <p:nvSpPr>
            <p:cNvPr id="798" name="Freeform 2969"/>
            <p:cNvSpPr>
              <a:spLocks/>
            </p:cNvSpPr>
            <p:nvPr/>
          </p:nvSpPr>
          <p:spPr bwMode="auto">
            <a:xfrm>
              <a:off x="2420" y="3028"/>
              <a:ext cx="120" cy="42"/>
            </a:xfrm>
            <a:custGeom>
              <a:avLst/>
              <a:gdLst>
                <a:gd name="T0" fmla="*/ 2 w 120"/>
                <a:gd name="T1" fmla="*/ 27 h 42"/>
                <a:gd name="T2" fmla="*/ 0 w 120"/>
                <a:gd name="T3" fmla="*/ 42 h 42"/>
                <a:gd name="T4" fmla="*/ 120 w 120"/>
                <a:gd name="T5" fmla="*/ 34 h 42"/>
                <a:gd name="T6" fmla="*/ 87 w 120"/>
                <a:gd name="T7" fmla="*/ 0 h 42"/>
                <a:gd name="T8" fmla="*/ 2 w 120"/>
                <a:gd name="T9" fmla="*/ 27 h 42"/>
                <a:gd name="T10" fmla="*/ 0 60000 65536"/>
                <a:gd name="T11" fmla="*/ 0 60000 65536"/>
                <a:gd name="T12" fmla="*/ 0 60000 65536"/>
                <a:gd name="T13" fmla="*/ 0 60000 65536"/>
                <a:gd name="T14" fmla="*/ 0 60000 65536"/>
                <a:gd name="T15" fmla="*/ 0 w 120"/>
                <a:gd name="T16" fmla="*/ 0 h 42"/>
                <a:gd name="T17" fmla="*/ 120 w 120"/>
                <a:gd name="T18" fmla="*/ 42 h 42"/>
              </a:gdLst>
              <a:ahLst/>
              <a:cxnLst>
                <a:cxn ang="T10">
                  <a:pos x="T0" y="T1"/>
                </a:cxn>
                <a:cxn ang="T11">
                  <a:pos x="T2" y="T3"/>
                </a:cxn>
                <a:cxn ang="T12">
                  <a:pos x="T4" y="T5"/>
                </a:cxn>
                <a:cxn ang="T13">
                  <a:pos x="T6" y="T7"/>
                </a:cxn>
                <a:cxn ang="T14">
                  <a:pos x="T8" y="T9"/>
                </a:cxn>
              </a:cxnLst>
              <a:rect l="T15" t="T16" r="T17" b="T18"/>
              <a:pathLst>
                <a:path w="120" h="42">
                  <a:moveTo>
                    <a:pt x="2" y="27"/>
                  </a:moveTo>
                  <a:lnTo>
                    <a:pt x="0" y="42"/>
                  </a:lnTo>
                  <a:lnTo>
                    <a:pt x="120" y="34"/>
                  </a:lnTo>
                  <a:lnTo>
                    <a:pt x="87" y="0"/>
                  </a:lnTo>
                  <a:lnTo>
                    <a:pt x="2" y="27"/>
                  </a:lnTo>
                  <a:close/>
                </a:path>
              </a:pathLst>
            </a:custGeom>
            <a:solidFill>
              <a:srgbClr val="808080"/>
            </a:solidFill>
            <a:ln w="9525">
              <a:noFill/>
              <a:round/>
              <a:headEnd/>
              <a:tailEnd/>
            </a:ln>
          </p:spPr>
          <p:txBody>
            <a:bodyPr/>
            <a:lstStyle/>
            <a:p>
              <a:endParaRPr lang="en-US"/>
            </a:p>
          </p:txBody>
        </p:sp>
        <p:sp>
          <p:nvSpPr>
            <p:cNvPr id="799" name="Freeform 2970"/>
            <p:cNvSpPr>
              <a:spLocks/>
            </p:cNvSpPr>
            <p:nvPr/>
          </p:nvSpPr>
          <p:spPr bwMode="auto">
            <a:xfrm>
              <a:off x="2376" y="3062"/>
              <a:ext cx="119" cy="68"/>
            </a:xfrm>
            <a:custGeom>
              <a:avLst/>
              <a:gdLst>
                <a:gd name="T0" fmla="*/ 73 w 119"/>
                <a:gd name="T1" fmla="*/ 0 h 68"/>
                <a:gd name="T2" fmla="*/ 66 w 119"/>
                <a:gd name="T3" fmla="*/ 0 h 68"/>
                <a:gd name="T4" fmla="*/ 61 w 119"/>
                <a:gd name="T5" fmla="*/ 0 h 68"/>
                <a:gd name="T6" fmla="*/ 56 w 119"/>
                <a:gd name="T7" fmla="*/ 0 h 68"/>
                <a:gd name="T8" fmla="*/ 48 w 119"/>
                <a:gd name="T9" fmla="*/ 0 h 68"/>
                <a:gd name="T10" fmla="*/ 37 w 119"/>
                <a:gd name="T11" fmla="*/ 1 h 68"/>
                <a:gd name="T12" fmla="*/ 31 w 119"/>
                <a:gd name="T13" fmla="*/ 3 h 68"/>
                <a:gd name="T14" fmla="*/ 25 w 119"/>
                <a:gd name="T15" fmla="*/ 7 h 68"/>
                <a:gd name="T16" fmla="*/ 20 w 119"/>
                <a:gd name="T17" fmla="*/ 8 h 68"/>
                <a:gd name="T18" fmla="*/ 17 w 119"/>
                <a:gd name="T19" fmla="*/ 12 h 68"/>
                <a:gd name="T20" fmla="*/ 12 w 119"/>
                <a:gd name="T21" fmla="*/ 12 h 68"/>
                <a:gd name="T22" fmla="*/ 7 w 119"/>
                <a:gd name="T23" fmla="*/ 18 h 68"/>
                <a:gd name="T24" fmla="*/ 3 w 119"/>
                <a:gd name="T25" fmla="*/ 27 h 68"/>
                <a:gd name="T26" fmla="*/ 2 w 119"/>
                <a:gd name="T27" fmla="*/ 32 h 68"/>
                <a:gd name="T28" fmla="*/ 0 w 119"/>
                <a:gd name="T29" fmla="*/ 34 h 68"/>
                <a:gd name="T30" fmla="*/ 2 w 119"/>
                <a:gd name="T31" fmla="*/ 39 h 68"/>
                <a:gd name="T32" fmla="*/ 3 w 119"/>
                <a:gd name="T33" fmla="*/ 44 h 68"/>
                <a:gd name="T34" fmla="*/ 7 w 119"/>
                <a:gd name="T35" fmla="*/ 49 h 68"/>
                <a:gd name="T36" fmla="*/ 12 w 119"/>
                <a:gd name="T37" fmla="*/ 54 h 68"/>
                <a:gd name="T38" fmla="*/ 17 w 119"/>
                <a:gd name="T39" fmla="*/ 58 h 68"/>
                <a:gd name="T40" fmla="*/ 22 w 119"/>
                <a:gd name="T41" fmla="*/ 59 h 68"/>
                <a:gd name="T42" fmla="*/ 27 w 119"/>
                <a:gd name="T43" fmla="*/ 63 h 68"/>
                <a:gd name="T44" fmla="*/ 42 w 119"/>
                <a:gd name="T45" fmla="*/ 64 h 68"/>
                <a:gd name="T46" fmla="*/ 49 w 119"/>
                <a:gd name="T47" fmla="*/ 66 h 68"/>
                <a:gd name="T48" fmla="*/ 54 w 119"/>
                <a:gd name="T49" fmla="*/ 68 h 68"/>
                <a:gd name="T50" fmla="*/ 60 w 119"/>
                <a:gd name="T51" fmla="*/ 68 h 68"/>
                <a:gd name="T52" fmla="*/ 65 w 119"/>
                <a:gd name="T53" fmla="*/ 68 h 68"/>
                <a:gd name="T54" fmla="*/ 71 w 119"/>
                <a:gd name="T55" fmla="*/ 66 h 68"/>
                <a:gd name="T56" fmla="*/ 77 w 119"/>
                <a:gd name="T57" fmla="*/ 64 h 68"/>
                <a:gd name="T58" fmla="*/ 87 w 119"/>
                <a:gd name="T59" fmla="*/ 63 h 68"/>
                <a:gd name="T60" fmla="*/ 94 w 119"/>
                <a:gd name="T61" fmla="*/ 59 h 68"/>
                <a:gd name="T62" fmla="*/ 99 w 119"/>
                <a:gd name="T63" fmla="*/ 58 h 68"/>
                <a:gd name="T64" fmla="*/ 104 w 119"/>
                <a:gd name="T65" fmla="*/ 54 h 68"/>
                <a:gd name="T66" fmla="*/ 109 w 119"/>
                <a:gd name="T67" fmla="*/ 51 h 68"/>
                <a:gd name="T68" fmla="*/ 114 w 119"/>
                <a:gd name="T69" fmla="*/ 42 h 68"/>
                <a:gd name="T70" fmla="*/ 119 w 119"/>
                <a:gd name="T71" fmla="*/ 37 h 68"/>
                <a:gd name="T72" fmla="*/ 117 w 119"/>
                <a:gd name="T73" fmla="*/ 36 h 68"/>
                <a:gd name="T74" fmla="*/ 119 w 119"/>
                <a:gd name="T75" fmla="*/ 34 h 68"/>
                <a:gd name="T76" fmla="*/ 119 w 119"/>
                <a:gd name="T77" fmla="*/ 29 h 68"/>
                <a:gd name="T78" fmla="*/ 116 w 119"/>
                <a:gd name="T79" fmla="*/ 24 h 68"/>
                <a:gd name="T80" fmla="*/ 116 w 119"/>
                <a:gd name="T81" fmla="*/ 22 h 68"/>
                <a:gd name="T82" fmla="*/ 112 w 119"/>
                <a:gd name="T83" fmla="*/ 17 h 68"/>
                <a:gd name="T84" fmla="*/ 109 w 119"/>
                <a:gd name="T85" fmla="*/ 13 h 68"/>
                <a:gd name="T86" fmla="*/ 106 w 119"/>
                <a:gd name="T87" fmla="*/ 12 h 68"/>
                <a:gd name="T88" fmla="*/ 102 w 119"/>
                <a:gd name="T89" fmla="*/ 10 h 68"/>
                <a:gd name="T90" fmla="*/ 99 w 119"/>
                <a:gd name="T91" fmla="*/ 7 h 68"/>
                <a:gd name="T92" fmla="*/ 94 w 119"/>
                <a:gd name="T93" fmla="*/ 5 h 6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9"/>
                <a:gd name="T142" fmla="*/ 0 h 68"/>
                <a:gd name="T143" fmla="*/ 119 w 119"/>
                <a:gd name="T144" fmla="*/ 68 h 6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9" h="68">
                  <a:moveTo>
                    <a:pt x="85" y="1"/>
                  </a:moveTo>
                  <a:lnTo>
                    <a:pt x="77" y="0"/>
                  </a:lnTo>
                  <a:lnTo>
                    <a:pt x="73" y="0"/>
                  </a:lnTo>
                  <a:lnTo>
                    <a:pt x="70" y="0"/>
                  </a:lnTo>
                  <a:lnTo>
                    <a:pt x="68" y="0"/>
                  </a:lnTo>
                  <a:lnTo>
                    <a:pt x="66" y="0"/>
                  </a:lnTo>
                  <a:lnTo>
                    <a:pt x="65" y="0"/>
                  </a:lnTo>
                  <a:lnTo>
                    <a:pt x="63" y="0"/>
                  </a:lnTo>
                  <a:lnTo>
                    <a:pt x="61" y="0"/>
                  </a:lnTo>
                  <a:lnTo>
                    <a:pt x="60" y="0"/>
                  </a:lnTo>
                  <a:lnTo>
                    <a:pt x="58" y="0"/>
                  </a:lnTo>
                  <a:lnTo>
                    <a:pt x="56" y="0"/>
                  </a:lnTo>
                  <a:lnTo>
                    <a:pt x="54" y="0"/>
                  </a:lnTo>
                  <a:lnTo>
                    <a:pt x="53" y="0"/>
                  </a:lnTo>
                  <a:lnTo>
                    <a:pt x="48" y="0"/>
                  </a:lnTo>
                  <a:lnTo>
                    <a:pt x="44" y="1"/>
                  </a:lnTo>
                  <a:lnTo>
                    <a:pt x="39" y="1"/>
                  </a:lnTo>
                  <a:lnTo>
                    <a:pt x="37" y="1"/>
                  </a:lnTo>
                  <a:lnTo>
                    <a:pt x="36" y="3"/>
                  </a:lnTo>
                  <a:lnTo>
                    <a:pt x="32" y="3"/>
                  </a:lnTo>
                  <a:lnTo>
                    <a:pt x="31" y="3"/>
                  </a:lnTo>
                  <a:lnTo>
                    <a:pt x="31" y="5"/>
                  </a:lnTo>
                  <a:lnTo>
                    <a:pt x="27" y="5"/>
                  </a:lnTo>
                  <a:lnTo>
                    <a:pt x="25" y="7"/>
                  </a:lnTo>
                  <a:lnTo>
                    <a:pt x="24" y="7"/>
                  </a:lnTo>
                  <a:lnTo>
                    <a:pt x="22" y="8"/>
                  </a:lnTo>
                  <a:lnTo>
                    <a:pt x="20" y="8"/>
                  </a:lnTo>
                  <a:lnTo>
                    <a:pt x="19" y="8"/>
                  </a:lnTo>
                  <a:lnTo>
                    <a:pt x="19" y="10"/>
                  </a:lnTo>
                  <a:lnTo>
                    <a:pt x="17" y="12"/>
                  </a:lnTo>
                  <a:lnTo>
                    <a:pt x="15" y="12"/>
                  </a:lnTo>
                  <a:lnTo>
                    <a:pt x="13" y="12"/>
                  </a:lnTo>
                  <a:lnTo>
                    <a:pt x="12" y="12"/>
                  </a:lnTo>
                  <a:lnTo>
                    <a:pt x="12" y="15"/>
                  </a:lnTo>
                  <a:lnTo>
                    <a:pt x="10" y="15"/>
                  </a:lnTo>
                  <a:lnTo>
                    <a:pt x="7" y="18"/>
                  </a:lnTo>
                  <a:lnTo>
                    <a:pt x="3" y="24"/>
                  </a:lnTo>
                  <a:lnTo>
                    <a:pt x="2" y="27"/>
                  </a:lnTo>
                  <a:lnTo>
                    <a:pt x="3" y="27"/>
                  </a:lnTo>
                  <a:lnTo>
                    <a:pt x="2" y="29"/>
                  </a:lnTo>
                  <a:lnTo>
                    <a:pt x="2" y="30"/>
                  </a:lnTo>
                  <a:lnTo>
                    <a:pt x="2" y="32"/>
                  </a:lnTo>
                  <a:lnTo>
                    <a:pt x="0" y="32"/>
                  </a:lnTo>
                  <a:lnTo>
                    <a:pt x="2" y="34"/>
                  </a:lnTo>
                  <a:lnTo>
                    <a:pt x="0" y="34"/>
                  </a:lnTo>
                  <a:lnTo>
                    <a:pt x="0" y="36"/>
                  </a:lnTo>
                  <a:lnTo>
                    <a:pt x="2" y="37"/>
                  </a:lnTo>
                  <a:lnTo>
                    <a:pt x="2" y="39"/>
                  </a:lnTo>
                  <a:lnTo>
                    <a:pt x="2" y="41"/>
                  </a:lnTo>
                  <a:lnTo>
                    <a:pt x="3" y="42"/>
                  </a:lnTo>
                  <a:lnTo>
                    <a:pt x="3" y="44"/>
                  </a:lnTo>
                  <a:lnTo>
                    <a:pt x="3" y="46"/>
                  </a:lnTo>
                  <a:lnTo>
                    <a:pt x="5" y="47"/>
                  </a:lnTo>
                  <a:lnTo>
                    <a:pt x="7" y="49"/>
                  </a:lnTo>
                  <a:lnTo>
                    <a:pt x="8" y="53"/>
                  </a:lnTo>
                  <a:lnTo>
                    <a:pt x="10" y="53"/>
                  </a:lnTo>
                  <a:lnTo>
                    <a:pt x="12" y="54"/>
                  </a:lnTo>
                  <a:lnTo>
                    <a:pt x="13" y="56"/>
                  </a:lnTo>
                  <a:lnTo>
                    <a:pt x="15" y="56"/>
                  </a:lnTo>
                  <a:lnTo>
                    <a:pt x="17" y="58"/>
                  </a:lnTo>
                  <a:lnTo>
                    <a:pt x="19" y="58"/>
                  </a:lnTo>
                  <a:lnTo>
                    <a:pt x="20" y="59"/>
                  </a:lnTo>
                  <a:lnTo>
                    <a:pt x="22" y="59"/>
                  </a:lnTo>
                  <a:lnTo>
                    <a:pt x="24" y="61"/>
                  </a:lnTo>
                  <a:lnTo>
                    <a:pt x="25" y="63"/>
                  </a:lnTo>
                  <a:lnTo>
                    <a:pt x="27" y="63"/>
                  </a:lnTo>
                  <a:lnTo>
                    <a:pt x="32" y="64"/>
                  </a:lnTo>
                  <a:lnTo>
                    <a:pt x="41" y="66"/>
                  </a:lnTo>
                  <a:lnTo>
                    <a:pt x="42" y="64"/>
                  </a:lnTo>
                  <a:lnTo>
                    <a:pt x="46" y="66"/>
                  </a:lnTo>
                  <a:lnTo>
                    <a:pt x="48" y="66"/>
                  </a:lnTo>
                  <a:lnTo>
                    <a:pt x="49" y="66"/>
                  </a:lnTo>
                  <a:lnTo>
                    <a:pt x="51" y="68"/>
                  </a:lnTo>
                  <a:lnTo>
                    <a:pt x="53" y="66"/>
                  </a:lnTo>
                  <a:lnTo>
                    <a:pt x="54" y="68"/>
                  </a:lnTo>
                  <a:lnTo>
                    <a:pt x="56" y="68"/>
                  </a:lnTo>
                  <a:lnTo>
                    <a:pt x="58" y="68"/>
                  </a:lnTo>
                  <a:lnTo>
                    <a:pt x="60" y="68"/>
                  </a:lnTo>
                  <a:lnTo>
                    <a:pt x="61" y="68"/>
                  </a:lnTo>
                  <a:lnTo>
                    <a:pt x="63" y="68"/>
                  </a:lnTo>
                  <a:lnTo>
                    <a:pt x="65" y="68"/>
                  </a:lnTo>
                  <a:lnTo>
                    <a:pt x="66" y="66"/>
                  </a:lnTo>
                  <a:lnTo>
                    <a:pt x="66" y="68"/>
                  </a:lnTo>
                  <a:lnTo>
                    <a:pt x="71" y="66"/>
                  </a:lnTo>
                  <a:lnTo>
                    <a:pt x="73" y="66"/>
                  </a:lnTo>
                  <a:lnTo>
                    <a:pt x="75" y="64"/>
                  </a:lnTo>
                  <a:lnTo>
                    <a:pt x="77" y="64"/>
                  </a:lnTo>
                  <a:lnTo>
                    <a:pt x="80" y="64"/>
                  </a:lnTo>
                  <a:lnTo>
                    <a:pt x="82" y="64"/>
                  </a:lnTo>
                  <a:lnTo>
                    <a:pt x="87" y="63"/>
                  </a:lnTo>
                  <a:lnTo>
                    <a:pt x="89" y="63"/>
                  </a:lnTo>
                  <a:lnTo>
                    <a:pt x="92" y="61"/>
                  </a:lnTo>
                  <a:lnTo>
                    <a:pt x="94" y="59"/>
                  </a:lnTo>
                  <a:lnTo>
                    <a:pt x="95" y="59"/>
                  </a:lnTo>
                  <a:lnTo>
                    <a:pt x="97" y="58"/>
                  </a:lnTo>
                  <a:lnTo>
                    <a:pt x="99" y="58"/>
                  </a:lnTo>
                  <a:lnTo>
                    <a:pt x="100" y="56"/>
                  </a:lnTo>
                  <a:lnTo>
                    <a:pt x="102" y="56"/>
                  </a:lnTo>
                  <a:lnTo>
                    <a:pt x="104" y="54"/>
                  </a:lnTo>
                  <a:lnTo>
                    <a:pt x="106" y="54"/>
                  </a:lnTo>
                  <a:lnTo>
                    <a:pt x="107" y="51"/>
                  </a:lnTo>
                  <a:lnTo>
                    <a:pt x="109" y="51"/>
                  </a:lnTo>
                  <a:lnTo>
                    <a:pt x="112" y="47"/>
                  </a:lnTo>
                  <a:lnTo>
                    <a:pt x="116" y="42"/>
                  </a:lnTo>
                  <a:lnTo>
                    <a:pt x="114" y="42"/>
                  </a:lnTo>
                  <a:lnTo>
                    <a:pt x="117" y="41"/>
                  </a:lnTo>
                  <a:lnTo>
                    <a:pt x="117" y="39"/>
                  </a:lnTo>
                  <a:lnTo>
                    <a:pt x="119" y="37"/>
                  </a:lnTo>
                  <a:lnTo>
                    <a:pt x="117" y="37"/>
                  </a:lnTo>
                  <a:lnTo>
                    <a:pt x="119" y="36"/>
                  </a:lnTo>
                  <a:lnTo>
                    <a:pt x="117" y="36"/>
                  </a:lnTo>
                  <a:lnTo>
                    <a:pt x="119" y="34"/>
                  </a:lnTo>
                  <a:lnTo>
                    <a:pt x="117" y="34"/>
                  </a:lnTo>
                  <a:lnTo>
                    <a:pt x="119" y="34"/>
                  </a:lnTo>
                  <a:lnTo>
                    <a:pt x="119" y="32"/>
                  </a:lnTo>
                  <a:lnTo>
                    <a:pt x="119" y="30"/>
                  </a:lnTo>
                  <a:lnTo>
                    <a:pt x="119" y="29"/>
                  </a:lnTo>
                  <a:lnTo>
                    <a:pt x="117" y="27"/>
                  </a:lnTo>
                  <a:lnTo>
                    <a:pt x="117" y="25"/>
                  </a:lnTo>
                  <a:lnTo>
                    <a:pt x="116" y="24"/>
                  </a:lnTo>
                  <a:lnTo>
                    <a:pt x="117" y="24"/>
                  </a:lnTo>
                  <a:lnTo>
                    <a:pt x="116" y="24"/>
                  </a:lnTo>
                  <a:lnTo>
                    <a:pt x="116" y="22"/>
                  </a:lnTo>
                  <a:lnTo>
                    <a:pt x="114" y="18"/>
                  </a:lnTo>
                  <a:lnTo>
                    <a:pt x="114" y="17"/>
                  </a:lnTo>
                  <a:lnTo>
                    <a:pt x="112" y="17"/>
                  </a:lnTo>
                  <a:lnTo>
                    <a:pt x="111" y="15"/>
                  </a:lnTo>
                  <a:lnTo>
                    <a:pt x="109" y="15"/>
                  </a:lnTo>
                  <a:lnTo>
                    <a:pt x="109" y="13"/>
                  </a:lnTo>
                  <a:lnTo>
                    <a:pt x="107" y="13"/>
                  </a:lnTo>
                  <a:lnTo>
                    <a:pt x="107" y="12"/>
                  </a:lnTo>
                  <a:lnTo>
                    <a:pt x="106" y="12"/>
                  </a:lnTo>
                  <a:lnTo>
                    <a:pt x="104" y="12"/>
                  </a:lnTo>
                  <a:lnTo>
                    <a:pt x="104" y="10"/>
                  </a:lnTo>
                  <a:lnTo>
                    <a:pt x="102" y="10"/>
                  </a:lnTo>
                  <a:lnTo>
                    <a:pt x="102" y="8"/>
                  </a:lnTo>
                  <a:lnTo>
                    <a:pt x="100" y="8"/>
                  </a:lnTo>
                  <a:lnTo>
                    <a:pt x="99" y="7"/>
                  </a:lnTo>
                  <a:lnTo>
                    <a:pt x="97" y="7"/>
                  </a:lnTo>
                  <a:lnTo>
                    <a:pt x="97" y="5"/>
                  </a:lnTo>
                  <a:lnTo>
                    <a:pt x="94" y="5"/>
                  </a:lnTo>
                  <a:lnTo>
                    <a:pt x="94" y="3"/>
                  </a:lnTo>
                  <a:lnTo>
                    <a:pt x="85" y="1"/>
                  </a:lnTo>
                  <a:close/>
                </a:path>
              </a:pathLst>
            </a:custGeom>
            <a:solidFill>
              <a:srgbClr val="808080"/>
            </a:solidFill>
            <a:ln w="9525">
              <a:noFill/>
              <a:round/>
              <a:headEnd/>
              <a:tailEnd/>
            </a:ln>
          </p:spPr>
          <p:txBody>
            <a:bodyPr/>
            <a:lstStyle/>
            <a:p>
              <a:endParaRPr lang="en-US"/>
            </a:p>
          </p:txBody>
        </p:sp>
        <p:sp>
          <p:nvSpPr>
            <p:cNvPr id="800" name="Freeform 2971"/>
            <p:cNvSpPr>
              <a:spLocks/>
            </p:cNvSpPr>
            <p:nvPr/>
          </p:nvSpPr>
          <p:spPr bwMode="auto">
            <a:xfrm>
              <a:off x="2372" y="3058"/>
              <a:ext cx="127" cy="72"/>
            </a:xfrm>
            <a:custGeom>
              <a:avLst/>
              <a:gdLst>
                <a:gd name="T0" fmla="*/ 2 w 127"/>
                <a:gd name="T1" fmla="*/ 29 h 72"/>
                <a:gd name="T2" fmla="*/ 0 w 127"/>
                <a:gd name="T3" fmla="*/ 36 h 72"/>
                <a:gd name="T4" fmla="*/ 2 w 127"/>
                <a:gd name="T5" fmla="*/ 45 h 72"/>
                <a:gd name="T6" fmla="*/ 6 w 127"/>
                <a:gd name="T7" fmla="*/ 53 h 72"/>
                <a:gd name="T8" fmla="*/ 14 w 127"/>
                <a:gd name="T9" fmla="*/ 60 h 72"/>
                <a:gd name="T10" fmla="*/ 23 w 127"/>
                <a:gd name="T11" fmla="*/ 65 h 72"/>
                <a:gd name="T12" fmla="*/ 35 w 127"/>
                <a:gd name="T13" fmla="*/ 70 h 72"/>
                <a:gd name="T14" fmla="*/ 46 w 127"/>
                <a:gd name="T15" fmla="*/ 72 h 72"/>
                <a:gd name="T16" fmla="*/ 57 w 127"/>
                <a:gd name="T17" fmla="*/ 72 h 72"/>
                <a:gd name="T18" fmla="*/ 65 w 127"/>
                <a:gd name="T19" fmla="*/ 72 h 72"/>
                <a:gd name="T20" fmla="*/ 77 w 127"/>
                <a:gd name="T21" fmla="*/ 72 h 72"/>
                <a:gd name="T22" fmla="*/ 94 w 127"/>
                <a:gd name="T23" fmla="*/ 67 h 72"/>
                <a:gd name="T24" fmla="*/ 103 w 127"/>
                <a:gd name="T25" fmla="*/ 65 h 72"/>
                <a:gd name="T26" fmla="*/ 113 w 127"/>
                <a:gd name="T27" fmla="*/ 58 h 72"/>
                <a:gd name="T28" fmla="*/ 123 w 127"/>
                <a:gd name="T29" fmla="*/ 46 h 72"/>
                <a:gd name="T30" fmla="*/ 125 w 127"/>
                <a:gd name="T31" fmla="*/ 38 h 72"/>
                <a:gd name="T32" fmla="*/ 127 w 127"/>
                <a:gd name="T33" fmla="*/ 33 h 72"/>
                <a:gd name="T34" fmla="*/ 123 w 127"/>
                <a:gd name="T35" fmla="*/ 26 h 72"/>
                <a:gd name="T36" fmla="*/ 120 w 127"/>
                <a:gd name="T37" fmla="*/ 19 h 72"/>
                <a:gd name="T38" fmla="*/ 111 w 127"/>
                <a:gd name="T39" fmla="*/ 14 h 72"/>
                <a:gd name="T40" fmla="*/ 106 w 127"/>
                <a:gd name="T41" fmla="*/ 9 h 72"/>
                <a:gd name="T42" fmla="*/ 99 w 127"/>
                <a:gd name="T43" fmla="*/ 7 h 72"/>
                <a:gd name="T44" fmla="*/ 75 w 127"/>
                <a:gd name="T45" fmla="*/ 0 h 72"/>
                <a:gd name="T46" fmla="*/ 62 w 127"/>
                <a:gd name="T47" fmla="*/ 0 h 72"/>
                <a:gd name="T48" fmla="*/ 52 w 127"/>
                <a:gd name="T49" fmla="*/ 0 h 72"/>
                <a:gd name="T50" fmla="*/ 35 w 127"/>
                <a:gd name="T51" fmla="*/ 5 h 72"/>
                <a:gd name="T52" fmla="*/ 26 w 127"/>
                <a:gd name="T53" fmla="*/ 9 h 72"/>
                <a:gd name="T54" fmla="*/ 17 w 127"/>
                <a:gd name="T55" fmla="*/ 12 h 72"/>
                <a:gd name="T56" fmla="*/ 7 w 127"/>
                <a:gd name="T57" fmla="*/ 22 h 72"/>
                <a:gd name="T58" fmla="*/ 19 w 127"/>
                <a:gd name="T59" fmla="*/ 17 h 72"/>
                <a:gd name="T60" fmla="*/ 28 w 127"/>
                <a:gd name="T61" fmla="*/ 12 h 72"/>
                <a:gd name="T62" fmla="*/ 35 w 127"/>
                <a:gd name="T63" fmla="*/ 11 h 72"/>
                <a:gd name="T64" fmla="*/ 53 w 127"/>
                <a:gd name="T65" fmla="*/ 5 h 72"/>
                <a:gd name="T66" fmla="*/ 64 w 127"/>
                <a:gd name="T67" fmla="*/ 5 h 72"/>
                <a:gd name="T68" fmla="*/ 74 w 127"/>
                <a:gd name="T69" fmla="*/ 5 h 72"/>
                <a:gd name="T70" fmla="*/ 94 w 127"/>
                <a:gd name="T71" fmla="*/ 9 h 72"/>
                <a:gd name="T72" fmla="*/ 101 w 127"/>
                <a:gd name="T73" fmla="*/ 12 h 72"/>
                <a:gd name="T74" fmla="*/ 106 w 127"/>
                <a:gd name="T75" fmla="*/ 16 h 72"/>
                <a:gd name="T76" fmla="*/ 111 w 127"/>
                <a:gd name="T77" fmla="*/ 21 h 72"/>
                <a:gd name="T78" fmla="*/ 118 w 127"/>
                <a:gd name="T79" fmla="*/ 31 h 72"/>
                <a:gd name="T80" fmla="*/ 120 w 127"/>
                <a:gd name="T81" fmla="*/ 36 h 72"/>
                <a:gd name="T82" fmla="*/ 116 w 127"/>
                <a:gd name="T83" fmla="*/ 43 h 72"/>
                <a:gd name="T84" fmla="*/ 108 w 127"/>
                <a:gd name="T85" fmla="*/ 55 h 72"/>
                <a:gd name="T86" fmla="*/ 99 w 127"/>
                <a:gd name="T87" fmla="*/ 60 h 72"/>
                <a:gd name="T88" fmla="*/ 93 w 127"/>
                <a:gd name="T89" fmla="*/ 63 h 72"/>
                <a:gd name="T90" fmla="*/ 82 w 127"/>
                <a:gd name="T91" fmla="*/ 67 h 72"/>
                <a:gd name="T92" fmla="*/ 67 w 127"/>
                <a:gd name="T93" fmla="*/ 68 h 72"/>
                <a:gd name="T94" fmla="*/ 60 w 127"/>
                <a:gd name="T95" fmla="*/ 68 h 72"/>
                <a:gd name="T96" fmla="*/ 52 w 127"/>
                <a:gd name="T97" fmla="*/ 68 h 72"/>
                <a:gd name="T98" fmla="*/ 40 w 127"/>
                <a:gd name="T99" fmla="*/ 67 h 72"/>
                <a:gd name="T100" fmla="*/ 31 w 127"/>
                <a:gd name="T101" fmla="*/ 65 h 72"/>
                <a:gd name="T102" fmla="*/ 23 w 127"/>
                <a:gd name="T103" fmla="*/ 60 h 72"/>
                <a:gd name="T104" fmla="*/ 14 w 127"/>
                <a:gd name="T105" fmla="*/ 53 h 72"/>
                <a:gd name="T106" fmla="*/ 7 w 127"/>
                <a:gd name="T107" fmla="*/ 38 h 72"/>
                <a:gd name="T108" fmla="*/ 11 w 127"/>
                <a:gd name="T109" fmla="*/ 31 h 72"/>
                <a:gd name="T110" fmla="*/ 7 w 127"/>
                <a:gd name="T111" fmla="*/ 22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7"/>
                <a:gd name="T169" fmla="*/ 0 h 72"/>
                <a:gd name="T170" fmla="*/ 127 w 127"/>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7" h="72">
                  <a:moveTo>
                    <a:pt x="7" y="22"/>
                  </a:moveTo>
                  <a:lnTo>
                    <a:pt x="4" y="28"/>
                  </a:lnTo>
                  <a:lnTo>
                    <a:pt x="2" y="29"/>
                  </a:lnTo>
                  <a:lnTo>
                    <a:pt x="2" y="31"/>
                  </a:lnTo>
                  <a:lnTo>
                    <a:pt x="2" y="33"/>
                  </a:lnTo>
                  <a:lnTo>
                    <a:pt x="0" y="36"/>
                  </a:lnTo>
                  <a:lnTo>
                    <a:pt x="0" y="38"/>
                  </a:lnTo>
                  <a:lnTo>
                    <a:pt x="0" y="43"/>
                  </a:lnTo>
                  <a:lnTo>
                    <a:pt x="2" y="45"/>
                  </a:lnTo>
                  <a:lnTo>
                    <a:pt x="4" y="48"/>
                  </a:lnTo>
                  <a:lnTo>
                    <a:pt x="4" y="51"/>
                  </a:lnTo>
                  <a:lnTo>
                    <a:pt x="6" y="53"/>
                  </a:lnTo>
                  <a:lnTo>
                    <a:pt x="7" y="55"/>
                  </a:lnTo>
                  <a:lnTo>
                    <a:pt x="11" y="58"/>
                  </a:lnTo>
                  <a:lnTo>
                    <a:pt x="14" y="60"/>
                  </a:lnTo>
                  <a:lnTo>
                    <a:pt x="17" y="63"/>
                  </a:lnTo>
                  <a:lnTo>
                    <a:pt x="19" y="65"/>
                  </a:lnTo>
                  <a:lnTo>
                    <a:pt x="23" y="65"/>
                  </a:lnTo>
                  <a:lnTo>
                    <a:pt x="26" y="67"/>
                  </a:lnTo>
                  <a:lnTo>
                    <a:pt x="31" y="68"/>
                  </a:lnTo>
                  <a:lnTo>
                    <a:pt x="35" y="70"/>
                  </a:lnTo>
                  <a:lnTo>
                    <a:pt x="38" y="70"/>
                  </a:lnTo>
                  <a:lnTo>
                    <a:pt x="43" y="72"/>
                  </a:lnTo>
                  <a:lnTo>
                    <a:pt x="46" y="72"/>
                  </a:lnTo>
                  <a:lnTo>
                    <a:pt x="50" y="72"/>
                  </a:lnTo>
                  <a:lnTo>
                    <a:pt x="53" y="72"/>
                  </a:lnTo>
                  <a:lnTo>
                    <a:pt x="57" y="72"/>
                  </a:lnTo>
                  <a:lnTo>
                    <a:pt x="58" y="72"/>
                  </a:lnTo>
                  <a:lnTo>
                    <a:pt x="62" y="72"/>
                  </a:lnTo>
                  <a:lnTo>
                    <a:pt x="65" y="72"/>
                  </a:lnTo>
                  <a:lnTo>
                    <a:pt x="69" y="72"/>
                  </a:lnTo>
                  <a:lnTo>
                    <a:pt x="74" y="72"/>
                  </a:lnTo>
                  <a:lnTo>
                    <a:pt x="77" y="72"/>
                  </a:lnTo>
                  <a:lnTo>
                    <a:pt x="86" y="70"/>
                  </a:lnTo>
                  <a:lnTo>
                    <a:pt x="93" y="68"/>
                  </a:lnTo>
                  <a:lnTo>
                    <a:pt x="94" y="67"/>
                  </a:lnTo>
                  <a:lnTo>
                    <a:pt x="98" y="67"/>
                  </a:lnTo>
                  <a:lnTo>
                    <a:pt x="99" y="65"/>
                  </a:lnTo>
                  <a:lnTo>
                    <a:pt x="103" y="65"/>
                  </a:lnTo>
                  <a:lnTo>
                    <a:pt x="104" y="63"/>
                  </a:lnTo>
                  <a:lnTo>
                    <a:pt x="111" y="58"/>
                  </a:lnTo>
                  <a:lnTo>
                    <a:pt x="113" y="58"/>
                  </a:lnTo>
                  <a:lnTo>
                    <a:pt x="115" y="57"/>
                  </a:lnTo>
                  <a:lnTo>
                    <a:pt x="120" y="51"/>
                  </a:lnTo>
                  <a:lnTo>
                    <a:pt x="123" y="46"/>
                  </a:lnTo>
                  <a:lnTo>
                    <a:pt x="123" y="45"/>
                  </a:lnTo>
                  <a:lnTo>
                    <a:pt x="123" y="43"/>
                  </a:lnTo>
                  <a:lnTo>
                    <a:pt x="125" y="38"/>
                  </a:lnTo>
                  <a:lnTo>
                    <a:pt x="127" y="36"/>
                  </a:lnTo>
                  <a:lnTo>
                    <a:pt x="125" y="34"/>
                  </a:lnTo>
                  <a:lnTo>
                    <a:pt x="127" y="33"/>
                  </a:lnTo>
                  <a:lnTo>
                    <a:pt x="125" y="31"/>
                  </a:lnTo>
                  <a:lnTo>
                    <a:pt x="123" y="29"/>
                  </a:lnTo>
                  <a:lnTo>
                    <a:pt x="123" y="26"/>
                  </a:lnTo>
                  <a:lnTo>
                    <a:pt x="123" y="24"/>
                  </a:lnTo>
                  <a:lnTo>
                    <a:pt x="121" y="22"/>
                  </a:lnTo>
                  <a:lnTo>
                    <a:pt x="120" y="19"/>
                  </a:lnTo>
                  <a:lnTo>
                    <a:pt x="115" y="17"/>
                  </a:lnTo>
                  <a:lnTo>
                    <a:pt x="113" y="16"/>
                  </a:lnTo>
                  <a:lnTo>
                    <a:pt x="111" y="14"/>
                  </a:lnTo>
                  <a:lnTo>
                    <a:pt x="110" y="12"/>
                  </a:lnTo>
                  <a:lnTo>
                    <a:pt x="106" y="11"/>
                  </a:lnTo>
                  <a:lnTo>
                    <a:pt x="106" y="9"/>
                  </a:lnTo>
                  <a:lnTo>
                    <a:pt x="103" y="9"/>
                  </a:lnTo>
                  <a:lnTo>
                    <a:pt x="101" y="7"/>
                  </a:lnTo>
                  <a:lnTo>
                    <a:pt x="99" y="7"/>
                  </a:lnTo>
                  <a:lnTo>
                    <a:pt x="81" y="0"/>
                  </a:lnTo>
                  <a:lnTo>
                    <a:pt x="77" y="0"/>
                  </a:lnTo>
                  <a:lnTo>
                    <a:pt x="75" y="0"/>
                  </a:lnTo>
                  <a:lnTo>
                    <a:pt x="72" y="0"/>
                  </a:lnTo>
                  <a:lnTo>
                    <a:pt x="69" y="0"/>
                  </a:lnTo>
                  <a:lnTo>
                    <a:pt x="62" y="0"/>
                  </a:lnTo>
                  <a:lnTo>
                    <a:pt x="60" y="0"/>
                  </a:lnTo>
                  <a:lnTo>
                    <a:pt x="57" y="0"/>
                  </a:lnTo>
                  <a:lnTo>
                    <a:pt x="52" y="0"/>
                  </a:lnTo>
                  <a:lnTo>
                    <a:pt x="43" y="4"/>
                  </a:lnTo>
                  <a:lnTo>
                    <a:pt x="40" y="4"/>
                  </a:lnTo>
                  <a:lnTo>
                    <a:pt x="35" y="5"/>
                  </a:lnTo>
                  <a:lnTo>
                    <a:pt x="31" y="7"/>
                  </a:lnTo>
                  <a:lnTo>
                    <a:pt x="29" y="7"/>
                  </a:lnTo>
                  <a:lnTo>
                    <a:pt x="26" y="9"/>
                  </a:lnTo>
                  <a:lnTo>
                    <a:pt x="24" y="9"/>
                  </a:lnTo>
                  <a:lnTo>
                    <a:pt x="21" y="11"/>
                  </a:lnTo>
                  <a:lnTo>
                    <a:pt x="17" y="12"/>
                  </a:lnTo>
                  <a:lnTo>
                    <a:pt x="14" y="16"/>
                  </a:lnTo>
                  <a:lnTo>
                    <a:pt x="11" y="19"/>
                  </a:lnTo>
                  <a:lnTo>
                    <a:pt x="7" y="22"/>
                  </a:lnTo>
                  <a:lnTo>
                    <a:pt x="14" y="24"/>
                  </a:lnTo>
                  <a:lnTo>
                    <a:pt x="16" y="21"/>
                  </a:lnTo>
                  <a:lnTo>
                    <a:pt x="19" y="17"/>
                  </a:lnTo>
                  <a:lnTo>
                    <a:pt x="23" y="16"/>
                  </a:lnTo>
                  <a:lnTo>
                    <a:pt x="26" y="12"/>
                  </a:lnTo>
                  <a:lnTo>
                    <a:pt x="28" y="12"/>
                  </a:lnTo>
                  <a:lnTo>
                    <a:pt x="31" y="12"/>
                  </a:lnTo>
                  <a:lnTo>
                    <a:pt x="33" y="11"/>
                  </a:lnTo>
                  <a:lnTo>
                    <a:pt x="35" y="11"/>
                  </a:lnTo>
                  <a:lnTo>
                    <a:pt x="38" y="9"/>
                  </a:lnTo>
                  <a:lnTo>
                    <a:pt x="43" y="7"/>
                  </a:lnTo>
                  <a:lnTo>
                    <a:pt x="53" y="5"/>
                  </a:lnTo>
                  <a:lnTo>
                    <a:pt x="58" y="5"/>
                  </a:lnTo>
                  <a:lnTo>
                    <a:pt x="60" y="5"/>
                  </a:lnTo>
                  <a:lnTo>
                    <a:pt x="64" y="5"/>
                  </a:lnTo>
                  <a:lnTo>
                    <a:pt x="69" y="5"/>
                  </a:lnTo>
                  <a:lnTo>
                    <a:pt x="72" y="5"/>
                  </a:lnTo>
                  <a:lnTo>
                    <a:pt x="74" y="5"/>
                  </a:lnTo>
                  <a:lnTo>
                    <a:pt x="77" y="5"/>
                  </a:lnTo>
                  <a:lnTo>
                    <a:pt x="79" y="5"/>
                  </a:lnTo>
                  <a:lnTo>
                    <a:pt x="94" y="9"/>
                  </a:lnTo>
                  <a:lnTo>
                    <a:pt x="96" y="11"/>
                  </a:lnTo>
                  <a:lnTo>
                    <a:pt x="98" y="11"/>
                  </a:lnTo>
                  <a:lnTo>
                    <a:pt x="101" y="12"/>
                  </a:lnTo>
                  <a:lnTo>
                    <a:pt x="103" y="12"/>
                  </a:lnTo>
                  <a:lnTo>
                    <a:pt x="103" y="16"/>
                  </a:lnTo>
                  <a:lnTo>
                    <a:pt x="106" y="16"/>
                  </a:lnTo>
                  <a:lnTo>
                    <a:pt x="106" y="17"/>
                  </a:lnTo>
                  <a:lnTo>
                    <a:pt x="110" y="19"/>
                  </a:lnTo>
                  <a:lnTo>
                    <a:pt x="111" y="21"/>
                  </a:lnTo>
                  <a:lnTo>
                    <a:pt x="113" y="22"/>
                  </a:lnTo>
                  <a:lnTo>
                    <a:pt x="116" y="28"/>
                  </a:lnTo>
                  <a:lnTo>
                    <a:pt x="118" y="31"/>
                  </a:lnTo>
                  <a:lnTo>
                    <a:pt x="120" y="33"/>
                  </a:lnTo>
                  <a:lnTo>
                    <a:pt x="118" y="34"/>
                  </a:lnTo>
                  <a:lnTo>
                    <a:pt x="120" y="36"/>
                  </a:lnTo>
                  <a:lnTo>
                    <a:pt x="120" y="38"/>
                  </a:lnTo>
                  <a:lnTo>
                    <a:pt x="118" y="43"/>
                  </a:lnTo>
                  <a:lnTo>
                    <a:pt x="116" y="43"/>
                  </a:lnTo>
                  <a:lnTo>
                    <a:pt x="116" y="45"/>
                  </a:lnTo>
                  <a:lnTo>
                    <a:pt x="113" y="50"/>
                  </a:lnTo>
                  <a:lnTo>
                    <a:pt x="108" y="55"/>
                  </a:lnTo>
                  <a:lnTo>
                    <a:pt x="106" y="55"/>
                  </a:lnTo>
                  <a:lnTo>
                    <a:pt x="106" y="57"/>
                  </a:lnTo>
                  <a:lnTo>
                    <a:pt x="99" y="60"/>
                  </a:lnTo>
                  <a:lnTo>
                    <a:pt x="98" y="60"/>
                  </a:lnTo>
                  <a:lnTo>
                    <a:pt x="94" y="63"/>
                  </a:lnTo>
                  <a:lnTo>
                    <a:pt x="93" y="63"/>
                  </a:lnTo>
                  <a:lnTo>
                    <a:pt x="91" y="63"/>
                  </a:lnTo>
                  <a:lnTo>
                    <a:pt x="89" y="65"/>
                  </a:lnTo>
                  <a:lnTo>
                    <a:pt x="82" y="67"/>
                  </a:lnTo>
                  <a:lnTo>
                    <a:pt x="75" y="67"/>
                  </a:lnTo>
                  <a:lnTo>
                    <a:pt x="72" y="68"/>
                  </a:lnTo>
                  <a:lnTo>
                    <a:pt x="67" y="68"/>
                  </a:lnTo>
                  <a:lnTo>
                    <a:pt x="65" y="68"/>
                  </a:lnTo>
                  <a:lnTo>
                    <a:pt x="62" y="68"/>
                  </a:lnTo>
                  <a:lnTo>
                    <a:pt x="60" y="68"/>
                  </a:lnTo>
                  <a:lnTo>
                    <a:pt x="57" y="68"/>
                  </a:lnTo>
                  <a:lnTo>
                    <a:pt x="55" y="68"/>
                  </a:lnTo>
                  <a:lnTo>
                    <a:pt x="52" y="68"/>
                  </a:lnTo>
                  <a:lnTo>
                    <a:pt x="48" y="68"/>
                  </a:lnTo>
                  <a:lnTo>
                    <a:pt x="45" y="68"/>
                  </a:lnTo>
                  <a:lnTo>
                    <a:pt x="40" y="67"/>
                  </a:lnTo>
                  <a:lnTo>
                    <a:pt x="38" y="67"/>
                  </a:lnTo>
                  <a:lnTo>
                    <a:pt x="36" y="65"/>
                  </a:lnTo>
                  <a:lnTo>
                    <a:pt x="31" y="65"/>
                  </a:lnTo>
                  <a:lnTo>
                    <a:pt x="26" y="63"/>
                  </a:lnTo>
                  <a:lnTo>
                    <a:pt x="24" y="60"/>
                  </a:lnTo>
                  <a:lnTo>
                    <a:pt x="23" y="60"/>
                  </a:lnTo>
                  <a:lnTo>
                    <a:pt x="19" y="58"/>
                  </a:lnTo>
                  <a:lnTo>
                    <a:pt x="17" y="57"/>
                  </a:lnTo>
                  <a:lnTo>
                    <a:pt x="14" y="53"/>
                  </a:lnTo>
                  <a:lnTo>
                    <a:pt x="11" y="46"/>
                  </a:lnTo>
                  <a:lnTo>
                    <a:pt x="9" y="43"/>
                  </a:lnTo>
                  <a:lnTo>
                    <a:pt x="7" y="38"/>
                  </a:lnTo>
                  <a:lnTo>
                    <a:pt x="9" y="36"/>
                  </a:lnTo>
                  <a:lnTo>
                    <a:pt x="9" y="33"/>
                  </a:lnTo>
                  <a:lnTo>
                    <a:pt x="11" y="31"/>
                  </a:lnTo>
                  <a:lnTo>
                    <a:pt x="11" y="29"/>
                  </a:lnTo>
                  <a:lnTo>
                    <a:pt x="14" y="24"/>
                  </a:lnTo>
                  <a:lnTo>
                    <a:pt x="7" y="22"/>
                  </a:lnTo>
                  <a:close/>
                </a:path>
              </a:pathLst>
            </a:custGeom>
            <a:solidFill>
              <a:srgbClr val="808080"/>
            </a:solidFill>
            <a:ln w="9525">
              <a:noFill/>
              <a:round/>
              <a:headEnd/>
              <a:tailEnd/>
            </a:ln>
          </p:spPr>
          <p:txBody>
            <a:bodyPr/>
            <a:lstStyle/>
            <a:p>
              <a:endParaRPr lang="en-US"/>
            </a:p>
          </p:txBody>
        </p:sp>
        <p:sp>
          <p:nvSpPr>
            <p:cNvPr id="801" name="Freeform 2972"/>
            <p:cNvSpPr>
              <a:spLocks/>
            </p:cNvSpPr>
            <p:nvPr/>
          </p:nvSpPr>
          <p:spPr bwMode="auto">
            <a:xfrm>
              <a:off x="2328" y="2995"/>
              <a:ext cx="148" cy="89"/>
            </a:xfrm>
            <a:custGeom>
              <a:avLst/>
              <a:gdLst>
                <a:gd name="T0" fmla="*/ 96 w 148"/>
                <a:gd name="T1" fmla="*/ 4 h 89"/>
                <a:gd name="T2" fmla="*/ 89 w 148"/>
                <a:gd name="T3" fmla="*/ 2 h 89"/>
                <a:gd name="T4" fmla="*/ 84 w 148"/>
                <a:gd name="T5" fmla="*/ 2 h 89"/>
                <a:gd name="T6" fmla="*/ 79 w 148"/>
                <a:gd name="T7" fmla="*/ 2 h 89"/>
                <a:gd name="T8" fmla="*/ 75 w 148"/>
                <a:gd name="T9" fmla="*/ 2 h 89"/>
                <a:gd name="T10" fmla="*/ 72 w 148"/>
                <a:gd name="T11" fmla="*/ 0 h 89"/>
                <a:gd name="T12" fmla="*/ 63 w 148"/>
                <a:gd name="T13" fmla="*/ 2 h 89"/>
                <a:gd name="T14" fmla="*/ 43 w 148"/>
                <a:gd name="T15" fmla="*/ 5 h 89"/>
                <a:gd name="T16" fmla="*/ 38 w 148"/>
                <a:gd name="T17" fmla="*/ 7 h 89"/>
                <a:gd name="T18" fmla="*/ 33 w 148"/>
                <a:gd name="T19" fmla="*/ 9 h 89"/>
                <a:gd name="T20" fmla="*/ 27 w 148"/>
                <a:gd name="T21" fmla="*/ 12 h 89"/>
                <a:gd name="T22" fmla="*/ 24 w 148"/>
                <a:gd name="T23" fmla="*/ 14 h 89"/>
                <a:gd name="T24" fmla="*/ 19 w 148"/>
                <a:gd name="T25" fmla="*/ 17 h 89"/>
                <a:gd name="T26" fmla="*/ 14 w 148"/>
                <a:gd name="T27" fmla="*/ 19 h 89"/>
                <a:gd name="T28" fmla="*/ 9 w 148"/>
                <a:gd name="T29" fmla="*/ 27 h 89"/>
                <a:gd name="T30" fmla="*/ 2 w 148"/>
                <a:gd name="T31" fmla="*/ 34 h 89"/>
                <a:gd name="T32" fmla="*/ 2 w 148"/>
                <a:gd name="T33" fmla="*/ 38 h 89"/>
                <a:gd name="T34" fmla="*/ 0 w 148"/>
                <a:gd name="T35" fmla="*/ 43 h 89"/>
                <a:gd name="T36" fmla="*/ 0 w 148"/>
                <a:gd name="T37" fmla="*/ 48 h 89"/>
                <a:gd name="T38" fmla="*/ 0 w 148"/>
                <a:gd name="T39" fmla="*/ 53 h 89"/>
                <a:gd name="T40" fmla="*/ 9 w 148"/>
                <a:gd name="T41" fmla="*/ 67 h 89"/>
                <a:gd name="T42" fmla="*/ 14 w 148"/>
                <a:gd name="T43" fmla="*/ 72 h 89"/>
                <a:gd name="T44" fmla="*/ 19 w 148"/>
                <a:gd name="T45" fmla="*/ 75 h 89"/>
                <a:gd name="T46" fmla="*/ 26 w 148"/>
                <a:gd name="T47" fmla="*/ 79 h 89"/>
                <a:gd name="T48" fmla="*/ 34 w 148"/>
                <a:gd name="T49" fmla="*/ 80 h 89"/>
                <a:gd name="T50" fmla="*/ 50 w 148"/>
                <a:gd name="T51" fmla="*/ 87 h 89"/>
                <a:gd name="T52" fmla="*/ 56 w 148"/>
                <a:gd name="T53" fmla="*/ 87 h 89"/>
                <a:gd name="T54" fmla="*/ 65 w 148"/>
                <a:gd name="T55" fmla="*/ 89 h 89"/>
                <a:gd name="T56" fmla="*/ 70 w 148"/>
                <a:gd name="T57" fmla="*/ 89 h 89"/>
                <a:gd name="T58" fmla="*/ 75 w 148"/>
                <a:gd name="T59" fmla="*/ 89 h 89"/>
                <a:gd name="T60" fmla="*/ 80 w 148"/>
                <a:gd name="T61" fmla="*/ 87 h 89"/>
                <a:gd name="T62" fmla="*/ 87 w 148"/>
                <a:gd name="T63" fmla="*/ 87 h 89"/>
                <a:gd name="T64" fmla="*/ 109 w 148"/>
                <a:gd name="T65" fmla="*/ 82 h 89"/>
                <a:gd name="T66" fmla="*/ 114 w 148"/>
                <a:gd name="T67" fmla="*/ 80 h 89"/>
                <a:gd name="T68" fmla="*/ 118 w 148"/>
                <a:gd name="T69" fmla="*/ 79 h 89"/>
                <a:gd name="T70" fmla="*/ 123 w 148"/>
                <a:gd name="T71" fmla="*/ 75 h 89"/>
                <a:gd name="T72" fmla="*/ 126 w 148"/>
                <a:gd name="T73" fmla="*/ 74 h 89"/>
                <a:gd name="T74" fmla="*/ 130 w 148"/>
                <a:gd name="T75" fmla="*/ 72 h 89"/>
                <a:gd name="T76" fmla="*/ 137 w 148"/>
                <a:gd name="T77" fmla="*/ 67 h 89"/>
                <a:gd name="T78" fmla="*/ 143 w 148"/>
                <a:gd name="T79" fmla="*/ 56 h 89"/>
                <a:gd name="T80" fmla="*/ 147 w 148"/>
                <a:gd name="T81" fmla="*/ 50 h 89"/>
                <a:gd name="T82" fmla="*/ 148 w 148"/>
                <a:gd name="T83" fmla="*/ 46 h 89"/>
                <a:gd name="T84" fmla="*/ 147 w 148"/>
                <a:gd name="T85" fmla="*/ 41 h 89"/>
                <a:gd name="T86" fmla="*/ 147 w 148"/>
                <a:gd name="T87" fmla="*/ 36 h 89"/>
                <a:gd name="T88" fmla="*/ 140 w 148"/>
                <a:gd name="T89" fmla="*/ 22 h 89"/>
                <a:gd name="T90" fmla="*/ 135 w 148"/>
                <a:gd name="T91" fmla="*/ 17 h 89"/>
                <a:gd name="T92" fmla="*/ 130 w 148"/>
                <a:gd name="T93" fmla="*/ 16 h 89"/>
                <a:gd name="T94" fmla="*/ 126 w 148"/>
                <a:gd name="T95" fmla="*/ 14 h 89"/>
                <a:gd name="T96" fmla="*/ 121 w 148"/>
                <a:gd name="T97" fmla="*/ 10 h 89"/>
                <a:gd name="T98" fmla="*/ 114 w 148"/>
                <a:gd name="T99" fmla="*/ 9 h 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8"/>
                <a:gd name="T151" fmla="*/ 0 h 89"/>
                <a:gd name="T152" fmla="*/ 148 w 148"/>
                <a:gd name="T153" fmla="*/ 89 h 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8" h="89">
                  <a:moveTo>
                    <a:pt x="104" y="4"/>
                  </a:moveTo>
                  <a:lnTo>
                    <a:pt x="99" y="4"/>
                  </a:lnTo>
                  <a:lnTo>
                    <a:pt x="96" y="4"/>
                  </a:lnTo>
                  <a:lnTo>
                    <a:pt x="92" y="2"/>
                  </a:lnTo>
                  <a:lnTo>
                    <a:pt x="90" y="4"/>
                  </a:lnTo>
                  <a:lnTo>
                    <a:pt x="89" y="2"/>
                  </a:lnTo>
                  <a:lnTo>
                    <a:pt x="87" y="2"/>
                  </a:lnTo>
                  <a:lnTo>
                    <a:pt x="85" y="2"/>
                  </a:lnTo>
                  <a:lnTo>
                    <a:pt x="84" y="2"/>
                  </a:lnTo>
                  <a:lnTo>
                    <a:pt x="80" y="2"/>
                  </a:lnTo>
                  <a:lnTo>
                    <a:pt x="79" y="0"/>
                  </a:lnTo>
                  <a:lnTo>
                    <a:pt x="79" y="2"/>
                  </a:lnTo>
                  <a:lnTo>
                    <a:pt x="79" y="0"/>
                  </a:lnTo>
                  <a:lnTo>
                    <a:pt x="75" y="0"/>
                  </a:lnTo>
                  <a:lnTo>
                    <a:pt x="75" y="2"/>
                  </a:lnTo>
                  <a:lnTo>
                    <a:pt x="73" y="0"/>
                  </a:lnTo>
                  <a:lnTo>
                    <a:pt x="72" y="2"/>
                  </a:lnTo>
                  <a:lnTo>
                    <a:pt x="72" y="0"/>
                  </a:lnTo>
                  <a:lnTo>
                    <a:pt x="67" y="2"/>
                  </a:lnTo>
                  <a:lnTo>
                    <a:pt x="65" y="2"/>
                  </a:lnTo>
                  <a:lnTo>
                    <a:pt x="63" y="2"/>
                  </a:lnTo>
                  <a:lnTo>
                    <a:pt x="61" y="2"/>
                  </a:lnTo>
                  <a:lnTo>
                    <a:pt x="60" y="2"/>
                  </a:lnTo>
                  <a:lnTo>
                    <a:pt x="43" y="5"/>
                  </a:lnTo>
                  <a:lnTo>
                    <a:pt x="41" y="5"/>
                  </a:lnTo>
                  <a:lnTo>
                    <a:pt x="39" y="5"/>
                  </a:lnTo>
                  <a:lnTo>
                    <a:pt x="38" y="7"/>
                  </a:lnTo>
                  <a:lnTo>
                    <a:pt x="36" y="9"/>
                  </a:lnTo>
                  <a:lnTo>
                    <a:pt x="34" y="9"/>
                  </a:lnTo>
                  <a:lnTo>
                    <a:pt x="33" y="9"/>
                  </a:lnTo>
                  <a:lnTo>
                    <a:pt x="31" y="10"/>
                  </a:lnTo>
                  <a:lnTo>
                    <a:pt x="29" y="10"/>
                  </a:lnTo>
                  <a:lnTo>
                    <a:pt x="27" y="12"/>
                  </a:lnTo>
                  <a:lnTo>
                    <a:pt x="26" y="12"/>
                  </a:lnTo>
                  <a:lnTo>
                    <a:pt x="26" y="14"/>
                  </a:lnTo>
                  <a:lnTo>
                    <a:pt x="24" y="14"/>
                  </a:lnTo>
                  <a:lnTo>
                    <a:pt x="22" y="14"/>
                  </a:lnTo>
                  <a:lnTo>
                    <a:pt x="21" y="16"/>
                  </a:lnTo>
                  <a:lnTo>
                    <a:pt x="19" y="17"/>
                  </a:lnTo>
                  <a:lnTo>
                    <a:pt x="17" y="17"/>
                  </a:lnTo>
                  <a:lnTo>
                    <a:pt x="15" y="19"/>
                  </a:lnTo>
                  <a:lnTo>
                    <a:pt x="14" y="19"/>
                  </a:lnTo>
                  <a:lnTo>
                    <a:pt x="12" y="22"/>
                  </a:lnTo>
                  <a:lnTo>
                    <a:pt x="10" y="22"/>
                  </a:lnTo>
                  <a:lnTo>
                    <a:pt x="9" y="27"/>
                  </a:lnTo>
                  <a:lnTo>
                    <a:pt x="5" y="31"/>
                  </a:lnTo>
                  <a:lnTo>
                    <a:pt x="5" y="33"/>
                  </a:lnTo>
                  <a:lnTo>
                    <a:pt x="2" y="34"/>
                  </a:lnTo>
                  <a:lnTo>
                    <a:pt x="2" y="36"/>
                  </a:lnTo>
                  <a:lnTo>
                    <a:pt x="0" y="38"/>
                  </a:lnTo>
                  <a:lnTo>
                    <a:pt x="2" y="38"/>
                  </a:lnTo>
                  <a:lnTo>
                    <a:pt x="0" y="39"/>
                  </a:lnTo>
                  <a:lnTo>
                    <a:pt x="0" y="41"/>
                  </a:lnTo>
                  <a:lnTo>
                    <a:pt x="0" y="43"/>
                  </a:lnTo>
                  <a:lnTo>
                    <a:pt x="0" y="45"/>
                  </a:lnTo>
                  <a:lnTo>
                    <a:pt x="0" y="46"/>
                  </a:lnTo>
                  <a:lnTo>
                    <a:pt x="0" y="48"/>
                  </a:lnTo>
                  <a:lnTo>
                    <a:pt x="0" y="50"/>
                  </a:lnTo>
                  <a:lnTo>
                    <a:pt x="0" y="51"/>
                  </a:lnTo>
                  <a:lnTo>
                    <a:pt x="0" y="53"/>
                  </a:lnTo>
                  <a:lnTo>
                    <a:pt x="0" y="55"/>
                  </a:lnTo>
                  <a:lnTo>
                    <a:pt x="2" y="56"/>
                  </a:lnTo>
                  <a:lnTo>
                    <a:pt x="9" y="67"/>
                  </a:lnTo>
                  <a:lnTo>
                    <a:pt x="10" y="68"/>
                  </a:lnTo>
                  <a:lnTo>
                    <a:pt x="12" y="68"/>
                  </a:lnTo>
                  <a:lnTo>
                    <a:pt x="14" y="72"/>
                  </a:lnTo>
                  <a:lnTo>
                    <a:pt x="15" y="74"/>
                  </a:lnTo>
                  <a:lnTo>
                    <a:pt x="17" y="74"/>
                  </a:lnTo>
                  <a:lnTo>
                    <a:pt x="19" y="75"/>
                  </a:lnTo>
                  <a:lnTo>
                    <a:pt x="21" y="75"/>
                  </a:lnTo>
                  <a:lnTo>
                    <a:pt x="24" y="77"/>
                  </a:lnTo>
                  <a:lnTo>
                    <a:pt x="26" y="79"/>
                  </a:lnTo>
                  <a:lnTo>
                    <a:pt x="29" y="79"/>
                  </a:lnTo>
                  <a:lnTo>
                    <a:pt x="29" y="80"/>
                  </a:lnTo>
                  <a:lnTo>
                    <a:pt x="34" y="80"/>
                  </a:lnTo>
                  <a:lnTo>
                    <a:pt x="34" y="82"/>
                  </a:lnTo>
                  <a:lnTo>
                    <a:pt x="41" y="84"/>
                  </a:lnTo>
                  <a:lnTo>
                    <a:pt x="50" y="87"/>
                  </a:lnTo>
                  <a:lnTo>
                    <a:pt x="51" y="87"/>
                  </a:lnTo>
                  <a:lnTo>
                    <a:pt x="55" y="87"/>
                  </a:lnTo>
                  <a:lnTo>
                    <a:pt x="56" y="87"/>
                  </a:lnTo>
                  <a:lnTo>
                    <a:pt x="60" y="87"/>
                  </a:lnTo>
                  <a:lnTo>
                    <a:pt x="63" y="87"/>
                  </a:lnTo>
                  <a:lnTo>
                    <a:pt x="65" y="89"/>
                  </a:lnTo>
                  <a:lnTo>
                    <a:pt x="67" y="89"/>
                  </a:lnTo>
                  <a:lnTo>
                    <a:pt x="68" y="89"/>
                  </a:lnTo>
                  <a:lnTo>
                    <a:pt x="70" y="89"/>
                  </a:lnTo>
                  <a:lnTo>
                    <a:pt x="72" y="89"/>
                  </a:lnTo>
                  <a:lnTo>
                    <a:pt x="73" y="87"/>
                  </a:lnTo>
                  <a:lnTo>
                    <a:pt x="75" y="89"/>
                  </a:lnTo>
                  <a:lnTo>
                    <a:pt x="75" y="87"/>
                  </a:lnTo>
                  <a:lnTo>
                    <a:pt x="77" y="89"/>
                  </a:lnTo>
                  <a:lnTo>
                    <a:pt x="80" y="87"/>
                  </a:lnTo>
                  <a:lnTo>
                    <a:pt x="82" y="87"/>
                  </a:lnTo>
                  <a:lnTo>
                    <a:pt x="85" y="87"/>
                  </a:lnTo>
                  <a:lnTo>
                    <a:pt x="87" y="87"/>
                  </a:lnTo>
                  <a:lnTo>
                    <a:pt x="104" y="84"/>
                  </a:lnTo>
                  <a:lnTo>
                    <a:pt x="106" y="82"/>
                  </a:lnTo>
                  <a:lnTo>
                    <a:pt x="109" y="82"/>
                  </a:lnTo>
                  <a:lnTo>
                    <a:pt x="111" y="82"/>
                  </a:lnTo>
                  <a:lnTo>
                    <a:pt x="111" y="80"/>
                  </a:lnTo>
                  <a:lnTo>
                    <a:pt x="114" y="80"/>
                  </a:lnTo>
                  <a:lnTo>
                    <a:pt x="116" y="80"/>
                  </a:lnTo>
                  <a:lnTo>
                    <a:pt x="116" y="79"/>
                  </a:lnTo>
                  <a:lnTo>
                    <a:pt x="118" y="79"/>
                  </a:lnTo>
                  <a:lnTo>
                    <a:pt x="119" y="79"/>
                  </a:lnTo>
                  <a:lnTo>
                    <a:pt x="121" y="77"/>
                  </a:lnTo>
                  <a:lnTo>
                    <a:pt x="123" y="75"/>
                  </a:lnTo>
                  <a:lnTo>
                    <a:pt x="125" y="75"/>
                  </a:lnTo>
                  <a:lnTo>
                    <a:pt x="126" y="75"/>
                  </a:lnTo>
                  <a:lnTo>
                    <a:pt x="126" y="74"/>
                  </a:lnTo>
                  <a:lnTo>
                    <a:pt x="128" y="74"/>
                  </a:lnTo>
                  <a:lnTo>
                    <a:pt x="130" y="74"/>
                  </a:lnTo>
                  <a:lnTo>
                    <a:pt x="130" y="72"/>
                  </a:lnTo>
                  <a:lnTo>
                    <a:pt x="131" y="70"/>
                  </a:lnTo>
                  <a:lnTo>
                    <a:pt x="133" y="70"/>
                  </a:lnTo>
                  <a:lnTo>
                    <a:pt x="137" y="67"/>
                  </a:lnTo>
                  <a:lnTo>
                    <a:pt x="140" y="62"/>
                  </a:lnTo>
                  <a:lnTo>
                    <a:pt x="143" y="58"/>
                  </a:lnTo>
                  <a:lnTo>
                    <a:pt x="143" y="56"/>
                  </a:lnTo>
                  <a:lnTo>
                    <a:pt x="147" y="55"/>
                  </a:lnTo>
                  <a:lnTo>
                    <a:pt x="147" y="51"/>
                  </a:lnTo>
                  <a:lnTo>
                    <a:pt x="147" y="50"/>
                  </a:lnTo>
                  <a:lnTo>
                    <a:pt x="147" y="48"/>
                  </a:lnTo>
                  <a:lnTo>
                    <a:pt x="147" y="46"/>
                  </a:lnTo>
                  <a:lnTo>
                    <a:pt x="148" y="46"/>
                  </a:lnTo>
                  <a:lnTo>
                    <a:pt x="147" y="45"/>
                  </a:lnTo>
                  <a:lnTo>
                    <a:pt x="148" y="43"/>
                  </a:lnTo>
                  <a:lnTo>
                    <a:pt x="147" y="41"/>
                  </a:lnTo>
                  <a:lnTo>
                    <a:pt x="147" y="39"/>
                  </a:lnTo>
                  <a:lnTo>
                    <a:pt x="147" y="38"/>
                  </a:lnTo>
                  <a:lnTo>
                    <a:pt x="147" y="36"/>
                  </a:lnTo>
                  <a:lnTo>
                    <a:pt x="147" y="34"/>
                  </a:lnTo>
                  <a:lnTo>
                    <a:pt x="147" y="33"/>
                  </a:lnTo>
                  <a:lnTo>
                    <a:pt x="140" y="22"/>
                  </a:lnTo>
                  <a:lnTo>
                    <a:pt x="138" y="22"/>
                  </a:lnTo>
                  <a:lnTo>
                    <a:pt x="137" y="21"/>
                  </a:lnTo>
                  <a:lnTo>
                    <a:pt x="135" y="17"/>
                  </a:lnTo>
                  <a:lnTo>
                    <a:pt x="131" y="17"/>
                  </a:lnTo>
                  <a:lnTo>
                    <a:pt x="130" y="17"/>
                  </a:lnTo>
                  <a:lnTo>
                    <a:pt x="130" y="16"/>
                  </a:lnTo>
                  <a:lnTo>
                    <a:pt x="128" y="16"/>
                  </a:lnTo>
                  <a:lnTo>
                    <a:pt x="128" y="14"/>
                  </a:lnTo>
                  <a:lnTo>
                    <a:pt x="126" y="14"/>
                  </a:lnTo>
                  <a:lnTo>
                    <a:pt x="125" y="12"/>
                  </a:lnTo>
                  <a:lnTo>
                    <a:pt x="123" y="10"/>
                  </a:lnTo>
                  <a:lnTo>
                    <a:pt x="121" y="10"/>
                  </a:lnTo>
                  <a:lnTo>
                    <a:pt x="119" y="10"/>
                  </a:lnTo>
                  <a:lnTo>
                    <a:pt x="119" y="9"/>
                  </a:lnTo>
                  <a:lnTo>
                    <a:pt x="114" y="9"/>
                  </a:lnTo>
                  <a:lnTo>
                    <a:pt x="113" y="7"/>
                  </a:lnTo>
                  <a:lnTo>
                    <a:pt x="104" y="4"/>
                  </a:lnTo>
                  <a:close/>
                </a:path>
              </a:pathLst>
            </a:custGeom>
            <a:solidFill>
              <a:srgbClr val="808080"/>
            </a:solidFill>
            <a:ln w="9525">
              <a:noFill/>
              <a:round/>
              <a:headEnd/>
              <a:tailEnd/>
            </a:ln>
          </p:spPr>
          <p:txBody>
            <a:bodyPr/>
            <a:lstStyle/>
            <a:p>
              <a:endParaRPr lang="en-US"/>
            </a:p>
          </p:txBody>
        </p:sp>
        <p:sp>
          <p:nvSpPr>
            <p:cNvPr id="802" name="Freeform 2973"/>
            <p:cNvSpPr>
              <a:spLocks/>
            </p:cNvSpPr>
            <p:nvPr/>
          </p:nvSpPr>
          <p:spPr bwMode="auto">
            <a:xfrm>
              <a:off x="2325" y="2995"/>
              <a:ext cx="153" cy="91"/>
            </a:xfrm>
            <a:custGeom>
              <a:avLst/>
              <a:gdLst>
                <a:gd name="T0" fmla="*/ 1 w 153"/>
                <a:gd name="T1" fmla="*/ 36 h 91"/>
                <a:gd name="T2" fmla="*/ 0 w 153"/>
                <a:gd name="T3" fmla="*/ 46 h 91"/>
                <a:gd name="T4" fmla="*/ 1 w 153"/>
                <a:gd name="T5" fmla="*/ 55 h 91"/>
                <a:gd name="T6" fmla="*/ 10 w 153"/>
                <a:gd name="T7" fmla="*/ 68 h 91"/>
                <a:gd name="T8" fmla="*/ 22 w 153"/>
                <a:gd name="T9" fmla="*/ 77 h 91"/>
                <a:gd name="T10" fmla="*/ 37 w 153"/>
                <a:gd name="T11" fmla="*/ 84 h 91"/>
                <a:gd name="T12" fmla="*/ 54 w 153"/>
                <a:gd name="T13" fmla="*/ 87 h 91"/>
                <a:gd name="T14" fmla="*/ 73 w 153"/>
                <a:gd name="T15" fmla="*/ 91 h 91"/>
                <a:gd name="T16" fmla="*/ 92 w 153"/>
                <a:gd name="T17" fmla="*/ 87 h 91"/>
                <a:gd name="T18" fmla="*/ 116 w 153"/>
                <a:gd name="T19" fmla="*/ 82 h 91"/>
                <a:gd name="T20" fmla="*/ 128 w 153"/>
                <a:gd name="T21" fmla="*/ 77 h 91"/>
                <a:gd name="T22" fmla="*/ 141 w 153"/>
                <a:gd name="T23" fmla="*/ 68 h 91"/>
                <a:gd name="T24" fmla="*/ 148 w 153"/>
                <a:gd name="T25" fmla="*/ 60 h 91"/>
                <a:gd name="T26" fmla="*/ 153 w 153"/>
                <a:gd name="T27" fmla="*/ 50 h 91"/>
                <a:gd name="T28" fmla="*/ 153 w 153"/>
                <a:gd name="T29" fmla="*/ 34 h 91"/>
                <a:gd name="T30" fmla="*/ 143 w 153"/>
                <a:gd name="T31" fmla="*/ 21 h 91"/>
                <a:gd name="T32" fmla="*/ 133 w 153"/>
                <a:gd name="T33" fmla="*/ 12 h 91"/>
                <a:gd name="T34" fmla="*/ 121 w 153"/>
                <a:gd name="T35" fmla="*/ 7 h 91"/>
                <a:gd name="T36" fmla="*/ 97 w 153"/>
                <a:gd name="T37" fmla="*/ 0 h 91"/>
                <a:gd name="T38" fmla="*/ 73 w 153"/>
                <a:gd name="T39" fmla="*/ 0 h 91"/>
                <a:gd name="T40" fmla="*/ 54 w 153"/>
                <a:gd name="T41" fmla="*/ 2 h 91"/>
                <a:gd name="T42" fmla="*/ 34 w 153"/>
                <a:gd name="T43" fmla="*/ 7 h 91"/>
                <a:gd name="T44" fmla="*/ 24 w 153"/>
                <a:gd name="T45" fmla="*/ 14 h 91"/>
                <a:gd name="T46" fmla="*/ 12 w 153"/>
                <a:gd name="T47" fmla="*/ 19 h 91"/>
                <a:gd name="T48" fmla="*/ 22 w 153"/>
                <a:gd name="T49" fmla="*/ 21 h 91"/>
                <a:gd name="T50" fmla="*/ 30 w 153"/>
                <a:gd name="T51" fmla="*/ 16 h 91"/>
                <a:gd name="T52" fmla="*/ 41 w 153"/>
                <a:gd name="T53" fmla="*/ 9 h 91"/>
                <a:gd name="T54" fmla="*/ 63 w 153"/>
                <a:gd name="T55" fmla="*/ 5 h 91"/>
                <a:gd name="T56" fmla="*/ 78 w 153"/>
                <a:gd name="T57" fmla="*/ 4 h 91"/>
                <a:gd name="T58" fmla="*/ 99 w 153"/>
                <a:gd name="T59" fmla="*/ 5 h 91"/>
                <a:gd name="T60" fmla="*/ 119 w 153"/>
                <a:gd name="T61" fmla="*/ 12 h 91"/>
                <a:gd name="T62" fmla="*/ 131 w 153"/>
                <a:gd name="T63" fmla="*/ 19 h 91"/>
                <a:gd name="T64" fmla="*/ 138 w 153"/>
                <a:gd name="T65" fmla="*/ 24 h 91"/>
                <a:gd name="T66" fmla="*/ 146 w 153"/>
                <a:gd name="T67" fmla="*/ 39 h 91"/>
                <a:gd name="T68" fmla="*/ 145 w 153"/>
                <a:gd name="T69" fmla="*/ 51 h 91"/>
                <a:gd name="T70" fmla="*/ 140 w 153"/>
                <a:gd name="T71" fmla="*/ 62 h 91"/>
                <a:gd name="T72" fmla="*/ 133 w 153"/>
                <a:gd name="T73" fmla="*/ 68 h 91"/>
                <a:gd name="T74" fmla="*/ 119 w 153"/>
                <a:gd name="T75" fmla="*/ 75 h 91"/>
                <a:gd name="T76" fmla="*/ 107 w 153"/>
                <a:gd name="T77" fmla="*/ 80 h 91"/>
                <a:gd name="T78" fmla="*/ 88 w 153"/>
                <a:gd name="T79" fmla="*/ 85 h 91"/>
                <a:gd name="T80" fmla="*/ 73 w 153"/>
                <a:gd name="T81" fmla="*/ 85 h 91"/>
                <a:gd name="T82" fmla="*/ 56 w 153"/>
                <a:gd name="T83" fmla="*/ 84 h 91"/>
                <a:gd name="T84" fmla="*/ 41 w 153"/>
                <a:gd name="T85" fmla="*/ 80 h 91"/>
                <a:gd name="T86" fmla="*/ 27 w 153"/>
                <a:gd name="T87" fmla="*/ 74 h 91"/>
                <a:gd name="T88" fmla="*/ 17 w 153"/>
                <a:gd name="T89" fmla="*/ 67 h 91"/>
                <a:gd name="T90" fmla="*/ 8 w 153"/>
                <a:gd name="T91" fmla="*/ 53 h 91"/>
                <a:gd name="T92" fmla="*/ 8 w 153"/>
                <a:gd name="T93" fmla="*/ 46 h 91"/>
                <a:gd name="T94" fmla="*/ 8 w 153"/>
                <a:gd name="T95" fmla="*/ 38 h 91"/>
                <a:gd name="T96" fmla="*/ 8 w 153"/>
                <a:gd name="T97" fmla="*/ 26 h 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91"/>
                <a:gd name="T149" fmla="*/ 153 w 153"/>
                <a:gd name="T150" fmla="*/ 91 h 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91">
                  <a:moveTo>
                    <a:pt x="8" y="26"/>
                  </a:moveTo>
                  <a:lnTo>
                    <a:pt x="3" y="33"/>
                  </a:lnTo>
                  <a:lnTo>
                    <a:pt x="1" y="34"/>
                  </a:lnTo>
                  <a:lnTo>
                    <a:pt x="1" y="36"/>
                  </a:lnTo>
                  <a:lnTo>
                    <a:pt x="0" y="39"/>
                  </a:lnTo>
                  <a:lnTo>
                    <a:pt x="0" y="41"/>
                  </a:lnTo>
                  <a:lnTo>
                    <a:pt x="0" y="43"/>
                  </a:lnTo>
                  <a:lnTo>
                    <a:pt x="0" y="46"/>
                  </a:lnTo>
                  <a:lnTo>
                    <a:pt x="0" y="48"/>
                  </a:lnTo>
                  <a:lnTo>
                    <a:pt x="0" y="50"/>
                  </a:lnTo>
                  <a:lnTo>
                    <a:pt x="0" y="51"/>
                  </a:lnTo>
                  <a:lnTo>
                    <a:pt x="1" y="55"/>
                  </a:lnTo>
                  <a:lnTo>
                    <a:pt x="3" y="58"/>
                  </a:lnTo>
                  <a:lnTo>
                    <a:pt x="5" y="62"/>
                  </a:lnTo>
                  <a:lnTo>
                    <a:pt x="8" y="67"/>
                  </a:lnTo>
                  <a:lnTo>
                    <a:pt x="10" y="68"/>
                  </a:lnTo>
                  <a:lnTo>
                    <a:pt x="12" y="70"/>
                  </a:lnTo>
                  <a:lnTo>
                    <a:pt x="13" y="72"/>
                  </a:lnTo>
                  <a:lnTo>
                    <a:pt x="18" y="75"/>
                  </a:lnTo>
                  <a:lnTo>
                    <a:pt x="22" y="77"/>
                  </a:lnTo>
                  <a:lnTo>
                    <a:pt x="24" y="79"/>
                  </a:lnTo>
                  <a:lnTo>
                    <a:pt x="30" y="82"/>
                  </a:lnTo>
                  <a:lnTo>
                    <a:pt x="32" y="82"/>
                  </a:lnTo>
                  <a:lnTo>
                    <a:pt x="37" y="84"/>
                  </a:lnTo>
                  <a:lnTo>
                    <a:pt x="42" y="85"/>
                  </a:lnTo>
                  <a:lnTo>
                    <a:pt x="42" y="87"/>
                  </a:lnTo>
                  <a:lnTo>
                    <a:pt x="47" y="87"/>
                  </a:lnTo>
                  <a:lnTo>
                    <a:pt x="54" y="87"/>
                  </a:lnTo>
                  <a:lnTo>
                    <a:pt x="58" y="89"/>
                  </a:lnTo>
                  <a:lnTo>
                    <a:pt x="64" y="89"/>
                  </a:lnTo>
                  <a:lnTo>
                    <a:pt x="68" y="89"/>
                  </a:lnTo>
                  <a:lnTo>
                    <a:pt x="73" y="91"/>
                  </a:lnTo>
                  <a:lnTo>
                    <a:pt x="80" y="89"/>
                  </a:lnTo>
                  <a:lnTo>
                    <a:pt x="83" y="89"/>
                  </a:lnTo>
                  <a:lnTo>
                    <a:pt x="87" y="89"/>
                  </a:lnTo>
                  <a:lnTo>
                    <a:pt x="92" y="87"/>
                  </a:lnTo>
                  <a:lnTo>
                    <a:pt x="93" y="87"/>
                  </a:lnTo>
                  <a:lnTo>
                    <a:pt x="109" y="85"/>
                  </a:lnTo>
                  <a:lnTo>
                    <a:pt x="112" y="84"/>
                  </a:lnTo>
                  <a:lnTo>
                    <a:pt x="116" y="82"/>
                  </a:lnTo>
                  <a:lnTo>
                    <a:pt x="119" y="82"/>
                  </a:lnTo>
                  <a:lnTo>
                    <a:pt x="122" y="80"/>
                  </a:lnTo>
                  <a:lnTo>
                    <a:pt x="124" y="79"/>
                  </a:lnTo>
                  <a:lnTo>
                    <a:pt x="128" y="77"/>
                  </a:lnTo>
                  <a:lnTo>
                    <a:pt x="133" y="74"/>
                  </a:lnTo>
                  <a:lnTo>
                    <a:pt x="136" y="74"/>
                  </a:lnTo>
                  <a:lnTo>
                    <a:pt x="138" y="70"/>
                  </a:lnTo>
                  <a:lnTo>
                    <a:pt x="141" y="68"/>
                  </a:lnTo>
                  <a:lnTo>
                    <a:pt x="143" y="65"/>
                  </a:lnTo>
                  <a:lnTo>
                    <a:pt x="146" y="63"/>
                  </a:lnTo>
                  <a:lnTo>
                    <a:pt x="148" y="62"/>
                  </a:lnTo>
                  <a:lnTo>
                    <a:pt x="148" y="60"/>
                  </a:lnTo>
                  <a:lnTo>
                    <a:pt x="151" y="56"/>
                  </a:lnTo>
                  <a:lnTo>
                    <a:pt x="151" y="55"/>
                  </a:lnTo>
                  <a:lnTo>
                    <a:pt x="153" y="51"/>
                  </a:lnTo>
                  <a:lnTo>
                    <a:pt x="153" y="50"/>
                  </a:lnTo>
                  <a:lnTo>
                    <a:pt x="153" y="48"/>
                  </a:lnTo>
                  <a:lnTo>
                    <a:pt x="153" y="46"/>
                  </a:lnTo>
                  <a:lnTo>
                    <a:pt x="153" y="39"/>
                  </a:lnTo>
                  <a:lnTo>
                    <a:pt x="153" y="34"/>
                  </a:lnTo>
                  <a:lnTo>
                    <a:pt x="151" y="33"/>
                  </a:lnTo>
                  <a:lnTo>
                    <a:pt x="146" y="24"/>
                  </a:lnTo>
                  <a:lnTo>
                    <a:pt x="145" y="22"/>
                  </a:lnTo>
                  <a:lnTo>
                    <a:pt x="143" y="21"/>
                  </a:lnTo>
                  <a:lnTo>
                    <a:pt x="141" y="19"/>
                  </a:lnTo>
                  <a:lnTo>
                    <a:pt x="138" y="17"/>
                  </a:lnTo>
                  <a:lnTo>
                    <a:pt x="138" y="16"/>
                  </a:lnTo>
                  <a:lnTo>
                    <a:pt x="133" y="12"/>
                  </a:lnTo>
                  <a:lnTo>
                    <a:pt x="129" y="12"/>
                  </a:lnTo>
                  <a:lnTo>
                    <a:pt x="128" y="9"/>
                  </a:lnTo>
                  <a:lnTo>
                    <a:pt x="124" y="7"/>
                  </a:lnTo>
                  <a:lnTo>
                    <a:pt x="121" y="7"/>
                  </a:lnTo>
                  <a:lnTo>
                    <a:pt x="117" y="5"/>
                  </a:lnTo>
                  <a:lnTo>
                    <a:pt x="104" y="2"/>
                  </a:lnTo>
                  <a:lnTo>
                    <a:pt x="99" y="2"/>
                  </a:lnTo>
                  <a:lnTo>
                    <a:pt x="97" y="0"/>
                  </a:lnTo>
                  <a:lnTo>
                    <a:pt x="93" y="0"/>
                  </a:lnTo>
                  <a:lnTo>
                    <a:pt x="83" y="0"/>
                  </a:lnTo>
                  <a:lnTo>
                    <a:pt x="78" y="0"/>
                  </a:lnTo>
                  <a:lnTo>
                    <a:pt x="73" y="0"/>
                  </a:lnTo>
                  <a:lnTo>
                    <a:pt x="70" y="0"/>
                  </a:lnTo>
                  <a:lnTo>
                    <a:pt x="66" y="0"/>
                  </a:lnTo>
                  <a:lnTo>
                    <a:pt x="61" y="0"/>
                  </a:lnTo>
                  <a:lnTo>
                    <a:pt x="54" y="2"/>
                  </a:lnTo>
                  <a:lnTo>
                    <a:pt x="47" y="4"/>
                  </a:lnTo>
                  <a:lnTo>
                    <a:pt x="41" y="5"/>
                  </a:lnTo>
                  <a:lnTo>
                    <a:pt x="37" y="5"/>
                  </a:lnTo>
                  <a:lnTo>
                    <a:pt x="34" y="7"/>
                  </a:lnTo>
                  <a:lnTo>
                    <a:pt x="32" y="9"/>
                  </a:lnTo>
                  <a:lnTo>
                    <a:pt x="29" y="10"/>
                  </a:lnTo>
                  <a:lnTo>
                    <a:pt x="25" y="12"/>
                  </a:lnTo>
                  <a:lnTo>
                    <a:pt x="24" y="14"/>
                  </a:lnTo>
                  <a:lnTo>
                    <a:pt x="20" y="14"/>
                  </a:lnTo>
                  <a:lnTo>
                    <a:pt x="17" y="16"/>
                  </a:lnTo>
                  <a:lnTo>
                    <a:pt x="15" y="19"/>
                  </a:lnTo>
                  <a:lnTo>
                    <a:pt x="12" y="19"/>
                  </a:lnTo>
                  <a:lnTo>
                    <a:pt x="8" y="26"/>
                  </a:lnTo>
                  <a:lnTo>
                    <a:pt x="13" y="27"/>
                  </a:lnTo>
                  <a:lnTo>
                    <a:pt x="18" y="21"/>
                  </a:lnTo>
                  <a:lnTo>
                    <a:pt x="22" y="21"/>
                  </a:lnTo>
                  <a:lnTo>
                    <a:pt x="24" y="19"/>
                  </a:lnTo>
                  <a:lnTo>
                    <a:pt x="25" y="17"/>
                  </a:lnTo>
                  <a:lnTo>
                    <a:pt x="29" y="16"/>
                  </a:lnTo>
                  <a:lnTo>
                    <a:pt x="30" y="16"/>
                  </a:lnTo>
                  <a:lnTo>
                    <a:pt x="32" y="14"/>
                  </a:lnTo>
                  <a:lnTo>
                    <a:pt x="37" y="12"/>
                  </a:lnTo>
                  <a:lnTo>
                    <a:pt x="39" y="12"/>
                  </a:lnTo>
                  <a:lnTo>
                    <a:pt x="41" y="9"/>
                  </a:lnTo>
                  <a:lnTo>
                    <a:pt x="44" y="9"/>
                  </a:lnTo>
                  <a:lnTo>
                    <a:pt x="51" y="7"/>
                  </a:lnTo>
                  <a:lnTo>
                    <a:pt x="58" y="5"/>
                  </a:lnTo>
                  <a:lnTo>
                    <a:pt x="63" y="5"/>
                  </a:lnTo>
                  <a:lnTo>
                    <a:pt x="68" y="4"/>
                  </a:lnTo>
                  <a:lnTo>
                    <a:pt x="70" y="4"/>
                  </a:lnTo>
                  <a:lnTo>
                    <a:pt x="73" y="4"/>
                  </a:lnTo>
                  <a:lnTo>
                    <a:pt x="78" y="4"/>
                  </a:lnTo>
                  <a:lnTo>
                    <a:pt x="83" y="4"/>
                  </a:lnTo>
                  <a:lnTo>
                    <a:pt x="92" y="4"/>
                  </a:lnTo>
                  <a:lnTo>
                    <a:pt x="95" y="5"/>
                  </a:lnTo>
                  <a:lnTo>
                    <a:pt x="99" y="5"/>
                  </a:lnTo>
                  <a:lnTo>
                    <a:pt x="100" y="5"/>
                  </a:lnTo>
                  <a:lnTo>
                    <a:pt x="112" y="9"/>
                  </a:lnTo>
                  <a:lnTo>
                    <a:pt x="116" y="10"/>
                  </a:lnTo>
                  <a:lnTo>
                    <a:pt x="119" y="12"/>
                  </a:lnTo>
                  <a:lnTo>
                    <a:pt x="121" y="12"/>
                  </a:lnTo>
                  <a:lnTo>
                    <a:pt x="124" y="14"/>
                  </a:lnTo>
                  <a:lnTo>
                    <a:pt x="126" y="16"/>
                  </a:lnTo>
                  <a:lnTo>
                    <a:pt x="131" y="19"/>
                  </a:lnTo>
                  <a:lnTo>
                    <a:pt x="133" y="19"/>
                  </a:lnTo>
                  <a:lnTo>
                    <a:pt x="134" y="21"/>
                  </a:lnTo>
                  <a:lnTo>
                    <a:pt x="136" y="22"/>
                  </a:lnTo>
                  <a:lnTo>
                    <a:pt x="138" y="24"/>
                  </a:lnTo>
                  <a:lnTo>
                    <a:pt x="140" y="26"/>
                  </a:lnTo>
                  <a:lnTo>
                    <a:pt x="143" y="33"/>
                  </a:lnTo>
                  <a:lnTo>
                    <a:pt x="145" y="36"/>
                  </a:lnTo>
                  <a:lnTo>
                    <a:pt x="146" y="39"/>
                  </a:lnTo>
                  <a:lnTo>
                    <a:pt x="146" y="46"/>
                  </a:lnTo>
                  <a:lnTo>
                    <a:pt x="146" y="48"/>
                  </a:lnTo>
                  <a:lnTo>
                    <a:pt x="145" y="50"/>
                  </a:lnTo>
                  <a:lnTo>
                    <a:pt x="145" y="51"/>
                  </a:lnTo>
                  <a:lnTo>
                    <a:pt x="145" y="53"/>
                  </a:lnTo>
                  <a:lnTo>
                    <a:pt x="143" y="55"/>
                  </a:lnTo>
                  <a:lnTo>
                    <a:pt x="141" y="60"/>
                  </a:lnTo>
                  <a:lnTo>
                    <a:pt x="140" y="62"/>
                  </a:lnTo>
                  <a:lnTo>
                    <a:pt x="140" y="60"/>
                  </a:lnTo>
                  <a:lnTo>
                    <a:pt x="138" y="63"/>
                  </a:lnTo>
                  <a:lnTo>
                    <a:pt x="134" y="67"/>
                  </a:lnTo>
                  <a:lnTo>
                    <a:pt x="133" y="68"/>
                  </a:lnTo>
                  <a:lnTo>
                    <a:pt x="129" y="70"/>
                  </a:lnTo>
                  <a:lnTo>
                    <a:pt x="128" y="72"/>
                  </a:lnTo>
                  <a:lnTo>
                    <a:pt x="124" y="74"/>
                  </a:lnTo>
                  <a:lnTo>
                    <a:pt x="119" y="75"/>
                  </a:lnTo>
                  <a:lnTo>
                    <a:pt x="117" y="77"/>
                  </a:lnTo>
                  <a:lnTo>
                    <a:pt x="114" y="79"/>
                  </a:lnTo>
                  <a:lnTo>
                    <a:pt x="112" y="79"/>
                  </a:lnTo>
                  <a:lnTo>
                    <a:pt x="107" y="80"/>
                  </a:lnTo>
                  <a:lnTo>
                    <a:pt x="105" y="80"/>
                  </a:lnTo>
                  <a:lnTo>
                    <a:pt x="104" y="82"/>
                  </a:lnTo>
                  <a:lnTo>
                    <a:pt x="93" y="84"/>
                  </a:lnTo>
                  <a:lnTo>
                    <a:pt x="88" y="85"/>
                  </a:lnTo>
                  <a:lnTo>
                    <a:pt x="87" y="85"/>
                  </a:lnTo>
                  <a:lnTo>
                    <a:pt x="82" y="85"/>
                  </a:lnTo>
                  <a:lnTo>
                    <a:pt x="78" y="85"/>
                  </a:lnTo>
                  <a:lnTo>
                    <a:pt x="73" y="85"/>
                  </a:lnTo>
                  <a:lnTo>
                    <a:pt x="68" y="85"/>
                  </a:lnTo>
                  <a:lnTo>
                    <a:pt x="66" y="85"/>
                  </a:lnTo>
                  <a:lnTo>
                    <a:pt x="59" y="85"/>
                  </a:lnTo>
                  <a:lnTo>
                    <a:pt x="56" y="84"/>
                  </a:lnTo>
                  <a:lnTo>
                    <a:pt x="49" y="82"/>
                  </a:lnTo>
                  <a:lnTo>
                    <a:pt x="46" y="82"/>
                  </a:lnTo>
                  <a:lnTo>
                    <a:pt x="47" y="82"/>
                  </a:lnTo>
                  <a:lnTo>
                    <a:pt x="41" y="80"/>
                  </a:lnTo>
                  <a:lnTo>
                    <a:pt x="37" y="79"/>
                  </a:lnTo>
                  <a:lnTo>
                    <a:pt x="34" y="79"/>
                  </a:lnTo>
                  <a:lnTo>
                    <a:pt x="29" y="75"/>
                  </a:lnTo>
                  <a:lnTo>
                    <a:pt x="27" y="74"/>
                  </a:lnTo>
                  <a:lnTo>
                    <a:pt x="25" y="74"/>
                  </a:lnTo>
                  <a:lnTo>
                    <a:pt x="20" y="70"/>
                  </a:lnTo>
                  <a:lnTo>
                    <a:pt x="18" y="68"/>
                  </a:lnTo>
                  <a:lnTo>
                    <a:pt x="17" y="67"/>
                  </a:lnTo>
                  <a:lnTo>
                    <a:pt x="15" y="63"/>
                  </a:lnTo>
                  <a:lnTo>
                    <a:pt x="12" y="60"/>
                  </a:lnTo>
                  <a:lnTo>
                    <a:pt x="10" y="56"/>
                  </a:lnTo>
                  <a:lnTo>
                    <a:pt x="8" y="53"/>
                  </a:lnTo>
                  <a:lnTo>
                    <a:pt x="8" y="51"/>
                  </a:lnTo>
                  <a:lnTo>
                    <a:pt x="8" y="50"/>
                  </a:lnTo>
                  <a:lnTo>
                    <a:pt x="8" y="48"/>
                  </a:lnTo>
                  <a:lnTo>
                    <a:pt x="8" y="46"/>
                  </a:lnTo>
                  <a:lnTo>
                    <a:pt x="8" y="45"/>
                  </a:lnTo>
                  <a:lnTo>
                    <a:pt x="8" y="41"/>
                  </a:lnTo>
                  <a:lnTo>
                    <a:pt x="8" y="39"/>
                  </a:lnTo>
                  <a:lnTo>
                    <a:pt x="8" y="38"/>
                  </a:lnTo>
                  <a:lnTo>
                    <a:pt x="8" y="36"/>
                  </a:lnTo>
                  <a:lnTo>
                    <a:pt x="10" y="33"/>
                  </a:lnTo>
                  <a:lnTo>
                    <a:pt x="13" y="27"/>
                  </a:lnTo>
                  <a:lnTo>
                    <a:pt x="8" y="26"/>
                  </a:lnTo>
                  <a:close/>
                </a:path>
              </a:pathLst>
            </a:custGeom>
            <a:solidFill>
              <a:srgbClr val="808080"/>
            </a:solidFill>
            <a:ln w="9525">
              <a:noFill/>
              <a:round/>
              <a:headEnd/>
              <a:tailEnd/>
            </a:ln>
          </p:spPr>
          <p:txBody>
            <a:bodyPr/>
            <a:lstStyle/>
            <a:p>
              <a:endParaRPr lang="en-US"/>
            </a:p>
          </p:txBody>
        </p:sp>
        <p:sp>
          <p:nvSpPr>
            <p:cNvPr id="803" name="Freeform 2974"/>
            <p:cNvSpPr>
              <a:spLocks/>
            </p:cNvSpPr>
            <p:nvPr/>
          </p:nvSpPr>
          <p:spPr bwMode="auto">
            <a:xfrm>
              <a:off x="2129" y="2999"/>
              <a:ext cx="59" cy="58"/>
            </a:xfrm>
            <a:custGeom>
              <a:avLst/>
              <a:gdLst>
                <a:gd name="T0" fmla="*/ 39 w 59"/>
                <a:gd name="T1" fmla="*/ 1 h 58"/>
                <a:gd name="T2" fmla="*/ 35 w 59"/>
                <a:gd name="T3" fmla="*/ 1 h 58"/>
                <a:gd name="T4" fmla="*/ 32 w 59"/>
                <a:gd name="T5" fmla="*/ 0 h 58"/>
                <a:gd name="T6" fmla="*/ 29 w 59"/>
                <a:gd name="T7" fmla="*/ 0 h 58"/>
                <a:gd name="T8" fmla="*/ 25 w 59"/>
                <a:gd name="T9" fmla="*/ 0 h 58"/>
                <a:gd name="T10" fmla="*/ 22 w 59"/>
                <a:gd name="T11" fmla="*/ 0 h 58"/>
                <a:gd name="T12" fmla="*/ 15 w 59"/>
                <a:gd name="T13" fmla="*/ 5 h 58"/>
                <a:gd name="T14" fmla="*/ 12 w 59"/>
                <a:gd name="T15" fmla="*/ 5 h 58"/>
                <a:gd name="T16" fmla="*/ 8 w 59"/>
                <a:gd name="T17" fmla="*/ 6 h 58"/>
                <a:gd name="T18" fmla="*/ 6 w 59"/>
                <a:gd name="T19" fmla="*/ 8 h 58"/>
                <a:gd name="T20" fmla="*/ 5 w 59"/>
                <a:gd name="T21" fmla="*/ 12 h 58"/>
                <a:gd name="T22" fmla="*/ 3 w 59"/>
                <a:gd name="T23" fmla="*/ 17 h 58"/>
                <a:gd name="T24" fmla="*/ 1 w 59"/>
                <a:gd name="T25" fmla="*/ 20 h 58"/>
                <a:gd name="T26" fmla="*/ 0 w 59"/>
                <a:gd name="T27" fmla="*/ 23 h 58"/>
                <a:gd name="T28" fmla="*/ 0 w 59"/>
                <a:gd name="T29" fmla="*/ 27 h 58"/>
                <a:gd name="T30" fmla="*/ 0 w 59"/>
                <a:gd name="T31" fmla="*/ 30 h 58"/>
                <a:gd name="T32" fmla="*/ 0 w 59"/>
                <a:gd name="T33" fmla="*/ 34 h 58"/>
                <a:gd name="T34" fmla="*/ 1 w 59"/>
                <a:gd name="T35" fmla="*/ 42 h 58"/>
                <a:gd name="T36" fmla="*/ 3 w 59"/>
                <a:gd name="T37" fmla="*/ 44 h 58"/>
                <a:gd name="T38" fmla="*/ 5 w 59"/>
                <a:gd name="T39" fmla="*/ 46 h 58"/>
                <a:gd name="T40" fmla="*/ 6 w 59"/>
                <a:gd name="T41" fmla="*/ 47 h 58"/>
                <a:gd name="T42" fmla="*/ 8 w 59"/>
                <a:gd name="T43" fmla="*/ 49 h 58"/>
                <a:gd name="T44" fmla="*/ 10 w 59"/>
                <a:gd name="T45" fmla="*/ 51 h 58"/>
                <a:gd name="T46" fmla="*/ 13 w 59"/>
                <a:gd name="T47" fmla="*/ 54 h 58"/>
                <a:gd name="T48" fmla="*/ 18 w 59"/>
                <a:gd name="T49" fmla="*/ 56 h 58"/>
                <a:gd name="T50" fmla="*/ 22 w 59"/>
                <a:gd name="T51" fmla="*/ 56 h 58"/>
                <a:gd name="T52" fmla="*/ 25 w 59"/>
                <a:gd name="T53" fmla="*/ 56 h 58"/>
                <a:gd name="T54" fmla="*/ 27 w 59"/>
                <a:gd name="T55" fmla="*/ 56 h 58"/>
                <a:gd name="T56" fmla="*/ 30 w 59"/>
                <a:gd name="T57" fmla="*/ 58 h 58"/>
                <a:gd name="T58" fmla="*/ 32 w 59"/>
                <a:gd name="T59" fmla="*/ 58 h 58"/>
                <a:gd name="T60" fmla="*/ 34 w 59"/>
                <a:gd name="T61" fmla="*/ 56 h 58"/>
                <a:gd name="T62" fmla="*/ 44 w 59"/>
                <a:gd name="T63" fmla="*/ 52 h 58"/>
                <a:gd name="T64" fmla="*/ 47 w 59"/>
                <a:gd name="T65" fmla="*/ 49 h 58"/>
                <a:gd name="T66" fmla="*/ 49 w 59"/>
                <a:gd name="T67" fmla="*/ 47 h 58"/>
                <a:gd name="T68" fmla="*/ 53 w 59"/>
                <a:gd name="T69" fmla="*/ 46 h 58"/>
                <a:gd name="T70" fmla="*/ 53 w 59"/>
                <a:gd name="T71" fmla="*/ 42 h 58"/>
                <a:gd name="T72" fmla="*/ 56 w 59"/>
                <a:gd name="T73" fmla="*/ 37 h 58"/>
                <a:gd name="T74" fmla="*/ 58 w 59"/>
                <a:gd name="T75" fmla="*/ 34 h 58"/>
                <a:gd name="T76" fmla="*/ 58 w 59"/>
                <a:gd name="T77" fmla="*/ 30 h 58"/>
                <a:gd name="T78" fmla="*/ 59 w 59"/>
                <a:gd name="T79" fmla="*/ 27 h 58"/>
                <a:gd name="T80" fmla="*/ 58 w 59"/>
                <a:gd name="T81" fmla="*/ 25 h 58"/>
                <a:gd name="T82" fmla="*/ 58 w 59"/>
                <a:gd name="T83" fmla="*/ 20 h 58"/>
                <a:gd name="T84" fmla="*/ 53 w 59"/>
                <a:gd name="T85" fmla="*/ 13 h 58"/>
                <a:gd name="T86" fmla="*/ 53 w 59"/>
                <a:gd name="T87" fmla="*/ 10 h 58"/>
                <a:gd name="T88" fmla="*/ 51 w 59"/>
                <a:gd name="T89" fmla="*/ 8 h 58"/>
                <a:gd name="T90" fmla="*/ 49 w 59"/>
                <a:gd name="T91" fmla="*/ 6 h 58"/>
                <a:gd name="T92" fmla="*/ 47 w 59"/>
                <a:gd name="T93" fmla="*/ 5 h 58"/>
                <a:gd name="T94" fmla="*/ 46 w 59"/>
                <a:gd name="T95" fmla="*/ 3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58"/>
                <a:gd name="T146" fmla="*/ 59 w 59"/>
                <a:gd name="T147" fmla="*/ 58 h 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58">
                  <a:moveTo>
                    <a:pt x="41" y="1"/>
                  </a:moveTo>
                  <a:lnTo>
                    <a:pt x="39" y="1"/>
                  </a:lnTo>
                  <a:lnTo>
                    <a:pt x="35" y="0"/>
                  </a:lnTo>
                  <a:lnTo>
                    <a:pt x="35" y="1"/>
                  </a:lnTo>
                  <a:lnTo>
                    <a:pt x="34" y="0"/>
                  </a:lnTo>
                  <a:lnTo>
                    <a:pt x="32" y="0"/>
                  </a:lnTo>
                  <a:lnTo>
                    <a:pt x="30" y="0"/>
                  </a:lnTo>
                  <a:lnTo>
                    <a:pt x="29" y="0"/>
                  </a:lnTo>
                  <a:lnTo>
                    <a:pt x="27" y="0"/>
                  </a:lnTo>
                  <a:lnTo>
                    <a:pt x="25" y="0"/>
                  </a:lnTo>
                  <a:lnTo>
                    <a:pt x="24" y="1"/>
                  </a:lnTo>
                  <a:lnTo>
                    <a:pt x="22" y="0"/>
                  </a:lnTo>
                  <a:lnTo>
                    <a:pt x="15" y="3"/>
                  </a:lnTo>
                  <a:lnTo>
                    <a:pt x="15" y="5"/>
                  </a:lnTo>
                  <a:lnTo>
                    <a:pt x="13" y="5"/>
                  </a:lnTo>
                  <a:lnTo>
                    <a:pt x="12" y="5"/>
                  </a:lnTo>
                  <a:lnTo>
                    <a:pt x="10" y="6"/>
                  </a:lnTo>
                  <a:lnTo>
                    <a:pt x="8" y="6"/>
                  </a:lnTo>
                  <a:lnTo>
                    <a:pt x="8" y="8"/>
                  </a:lnTo>
                  <a:lnTo>
                    <a:pt x="6" y="8"/>
                  </a:lnTo>
                  <a:lnTo>
                    <a:pt x="6" y="10"/>
                  </a:lnTo>
                  <a:lnTo>
                    <a:pt x="5" y="12"/>
                  </a:lnTo>
                  <a:lnTo>
                    <a:pt x="3" y="13"/>
                  </a:lnTo>
                  <a:lnTo>
                    <a:pt x="3" y="17"/>
                  </a:lnTo>
                  <a:lnTo>
                    <a:pt x="0" y="20"/>
                  </a:lnTo>
                  <a:lnTo>
                    <a:pt x="1" y="20"/>
                  </a:lnTo>
                  <a:lnTo>
                    <a:pt x="0" y="22"/>
                  </a:lnTo>
                  <a:lnTo>
                    <a:pt x="0" y="23"/>
                  </a:lnTo>
                  <a:lnTo>
                    <a:pt x="0" y="25"/>
                  </a:lnTo>
                  <a:lnTo>
                    <a:pt x="0" y="27"/>
                  </a:lnTo>
                  <a:lnTo>
                    <a:pt x="0" y="29"/>
                  </a:lnTo>
                  <a:lnTo>
                    <a:pt x="0" y="30"/>
                  </a:lnTo>
                  <a:lnTo>
                    <a:pt x="0" y="32"/>
                  </a:lnTo>
                  <a:lnTo>
                    <a:pt x="0" y="34"/>
                  </a:lnTo>
                  <a:lnTo>
                    <a:pt x="0" y="35"/>
                  </a:lnTo>
                  <a:lnTo>
                    <a:pt x="1" y="42"/>
                  </a:lnTo>
                  <a:lnTo>
                    <a:pt x="3" y="42"/>
                  </a:lnTo>
                  <a:lnTo>
                    <a:pt x="3" y="44"/>
                  </a:lnTo>
                  <a:lnTo>
                    <a:pt x="3" y="46"/>
                  </a:lnTo>
                  <a:lnTo>
                    <a:pt x="5" y="46"/>
                  </a:lnTo>
                  <a:lnTo>
                    <a:pt x="5" y="47"/>
                  </a:lnTo>
                  <a:lnTo>
                    <a:pt x="6" y="47"/>
                  </a:lnTo>
                  <a:lnTo>
                    <a:pt x="6" y="49"/>
                  </a:lnTo>
                  <a:lnTo>
                    <a:pt x="8" y="49"/>
                  </a:lnTo>
                  <a:lnTo>
                    <a:pt x="8" y="51"/>
                  </a:lnTo>
                  <a:lnTo>
                    <a:pt x="10" y="51"/>
                  </a:lnTo>
                  <a:lnTo>
                    <a:pt x="13" y="52"/>
                  </a:lnTo>
                  <a:lnTo>
                    <a:pt x="13" y="54"/>
                  </a:lnTo>
                  <a:lnTo>
                    <a:pt x="15" y="54"/>
                  </a:lnTo>
                  <a:lnTo>
                    <a:pt x="18" y="56"/>
                  </a:lnTo>
                  <a:lnTo>
                    <a:pt x="20" y="56"/>
                  </a:lnTo>
                  <a:lnTo>
                    <a:pt x="22" y="56"/>
                  </a:lnTo>
                  <a:lnTo>
                    <a:pt x="24" y="56"/>
                  </a:lnTo>
                  <a:lnTo>
                    <a:pt x="25" y="56"/>
                  </a:lnTo>
                  <a:lnTo>
                    <a:pt x="25" y="58"/>
                  </a:lnTo>
                  <a:lnTo>
                    <a:pt x="27" y="56"/>
                  </a:lnTo>
                  <a:lnTo>
                    <a:pt x="29" y="58"/>
                  </a:lnTo>
                  <a:lnTo>
                    <a:pt x="30" y="58"/>
                  </a:lnTo>
                  <a:lnTo>
                    <a:pt x="30" y="56"/>
                  </a:lnTo>
                  <a:lnTo>
                    <a:pt x="32" y="58"/>
                  </a:lnTo>
                  <a:lnTo>
                    <a:pt x="32" y="56"/>
                  </a:lnTo>
                  <a:lnTo>
                    <a:pt x="34" y="56"/>
                  </a:lnTo>
                  <a:lnTo>
                    <a:pt x="41" y="54"/>
                  </a:lnTo>
                  <a:lnTo>
                    <a:pt x="44" y="52"/>
                  </a:lnTo>
                  <a:lnTo>
                    <a:pt x="46" y="51"/>
                  </a:lnTo>
                  <a:lnTo>
                    <a:pt x="47" y="49"/>
                  </a:lnTo>
                  <a:lnTo>
                    <a:pt x="49" y="49"/>
                  </a:lnTo>
                  <a:lnTo>
                    <a:pt x="49" y="47"/>
                  </a:lnTo>
                  <a:lnTo>
                    <a:pt x="51" y="46"/>
                  </a:lnTo>
                  <a:lnTo>
                    <a:pt x="53" y="46"/>
                  </a:lnTo>
                  <a:lnTo>
                    <a:pt x="53" y="44"/>
                  </a:lnTo>
                  <a:lnTo>
                    <a:pt x="53" y="42"/>
                  </a:lnTo>
                  <a:lnTo>
                    <a:pt x="54" y="39"/>
                  </a:lnTo>
                  <a:lnTo>
                    <a:pt x="56" y="37"/>
                  </a:lnTo>
                  <a:lnTo>
                    <a:pt x="58" y="35"/>
                  </a:lnTo>
                  <a:lnTo>
                    <a:pt x="58" y="34"/>
                  </a:lnTo>
                  <a:lnTo>
                    <a:pt x="58" y="32"/>
                  </a:lnTo>
                  <a:lnTo>
                    <a:pt x="58" y="30"/>
                  </a:lnTo>
                  <a:lnTo>
                    <a:pt x="58" y="29"/>
                  </a:lnTo>
                  <a:lnTo>
                    <a:pt x="59" y="27"/>
                  </a:lnTo>
                  <a:lnTo>
                    <a:pt x="58" y="27"/>
                  </a:lnTo>
                  <a:lnTo>
                    <a:pt x="58" y="25"/>
                  </a:lnTo>
                  <a:lnTo>
                    <a:pt x="58" y="23"/>
                  </a:lnTo>
                  <a:lnTo>
                    <a:pt x="58" y="20"/>
                  </a:lnTo>
                  <a:lnTo>
                    <a:pt x="54" y="15"/>
                  </a:lnTo>
                  <a:lnTo>
                    <a:pt x="53" y="13"/>
                  </a:lnTo>
                  <a:lnTo>
                    <a:pt x="53" y="12"/>
                  </a:lnTo>
                  <a:lnTo>
                    <a:pt x="53" y="10"/>
                  </a:lnTo>
                  <a:lnTo>
                    <a:pt x="51" y="10"/>
                  </a:lnTo>
                  <a:lnTo>
                    <a:pt x="51" y="8"/>
                  </a:lnTo>
                  <a:lnTo>
                    <a:pt x="49" y="8"/>
                  </a:lnTo>
                  <a:lnTo>
                    <a:pt x="49" y="6"/>
                  </a:lnTo>
                  <a:lnTo>
                    <a:pt x="47" y="6"/>
                  </a:lnTo>
                  <a:lnTo>
                    <a:pt x="47" y="5"/>
                  </a:lnTo>
                  <a:lnTo>
                    <a:pt x="46" y="5"/>
                  </a:lnTo>
                  <a:lnTo>
                    <a:pt x="46" y="3"/>
                  </a:lnTo>
                  <a:lnTo>
                    <a:pt x="41" y="1"/>
                  </a:lnTo>
                  <a:close/>
                </a:path>
              </a:pathLst>
            </a:custGeom>
            <a:solidFill>
              <a:srgbClr val="808080"/>
            </a:solidFill>
            <a:ln w="9525">
              <a:noFill/>
              <a:round/>
              <a:headEnd/>
              <a:tailEnd/>
            </a:ln>
          </p:spPr>
          <p:txBody>
            <a:bodyPr/>
            <a:lstStyle/>
            <a:p>
              <a:endParaRPr lang="en-US"/>
            </a:p>
          </p:txBody>
        </p:sp>
        <p:sp>
          <p:nvSpPr>
            <p:cNvPr id="804" name="Freeform 2975"/>
            <p:cNvSpPr>
              <a:spLocks/>
            </p:cNvSpPr>
            <p:nvPr/>
          </p:nvSpPr>
          <p:spPr bwMode="auto">
            <a:xfrm>
              <a:off x="2127" y="2997"/>
              <a:ext cx="61" cy="60"/>
            </a:xfrm>
            <a:custGeom>
              <a:avLst/>
              <a:gdLst>
                <a:gd name="T0" fmla="*/ 0 w 61"/>
                <a:gd name="T1" fmla="*/ 24 h 60"/>
                <a:gd name="T2" fmla="*/ 0 w 61"/>
                <a:gd name="T3" fmla="*/ 31 h 60"/>
                <a:gd name="T4" fmla="*/ 0 w 61"/>
                <a:gd name="T5" fmla="*/ 36 h 60"/>
                <a:gd name="T6" fmla="*/ 2 w 61"/>
                <a:gd name="T7" fmla="*/ 43 h 60"/>
                <a:gd name="T8" fmla="*/ 3 w 61"/>
                <a:gd name="T9" fmla="*/ 46 h 60"/>
                <a:gd name="T10" fmla="*/ 8 w 61"/>
                <a:gd name="T11" fmla="*/ 51 h 60"/>
                <a:gd name="T12" fmla="*/ 12 w 61"/>
                <a:gd name="T13" fmla="*/ 56 h 60"/>
                <a:gd name="T14" fmla="*/ 19 w 61"/>
                <a:gd name="T15" fmla="*/ 58 h 60"/>
                <a:gd name="T16" fmla="*/ 26 w 61"/>
                <a:gd name="T17" fmla="*/ 60 h 60"/>
                <a:gd name="T18" fmla="*/ 34 w 61"/>
                <a:gd name="T19" fmla="*/ 60 h 60"/>
                <a:gd name="T20" fmla="*/ 43 w 61"/>
                <a:gd name="T21" fmla="*/ 58 h 60"/>
                <a:gd name="T22" fmla="*/ 48 w 61"/>
                <a:gd name="T23" fmla="*/ 53 h 60"/>
                <a:gd name="T24" fmla="*/ 53 w 61"/>
                <a:gd name="T25" fmla="*/ 49 h 60"/>
                <a:gd name="T26" fmla="*/ 56 w 61"/>
                <a:gd name="T27" fmla="*/ 44 h 60"/>
                <a:gd name="T28" fmla="*/ 60 w 61"/>
                <a:gd name="T29" fmla="*/ 41 h 60"/>
                <a:gd name="T30" fmla="*/ 60 w 61"/>
                <a:gd name="T31" fmla="*/ 34 h 60"/>
                <a:gd name="T32" fmla="*/ 61 w 61"/>
                <a:gd name="T33" fmla="*/ 25 h 60"/>
                <a:gd name="T34" fmla="*/ 58 w 61"/>
                <a:gd name="T35" fmla="*/ 17 h 60"/>
                <a:gd name="T36" fmla="*/ 55 w 61"/>
                <a:gd name="T37" fmla="*/ 10 h 60"/>
                <a:gd name="T38" fmla="*/ 51 w 61"/>
                <a:gd name="T39" fmla="*/ 7 h 60"/>
                <a:gd name="T40" fmla="*/ 46 w 61"/>
                <a:gd name="T41" fmla="*/ 5 h 60"/>
                <a:gd name="T42" fmla="*/ 37 w 61"/>
                <a:gd name="T43" fmla="*/ 2 h 60"/>
                <a:gd name="T44" fmla="*/ 31 w 61"/>
                <a:gd name="T45" fmla="*/ 0 h 60"/>
                <a:gd name="T46" fmla="*/ 26 w 61"/>
                <a:gd name="T47" fmla="*/ 0 h 60"/>
                <a:gd name="T48" fmla="*/ 19 w 61"/>
                <a:gd name="T49" fmla="*/ 3 h 60"/>
                <a:gd name="T50" fmla="*/ 14 w 61"/>
                <a:gd name="T51" fmla="*/ 7 h 60"/>
                <a:gd name="T52" fmla="*/ 8 w 61"/>
                <a:gd name="T53" fmla="*/ 8 h 60"/>
                <a:gd name="T54" fmla="*/ 5 w 61"/>
                <a:gd name="T55" fmla="*/ 12 h 60"/>
                <a:gd name="T56" fmla="*/ 5 w 61"/>
                <a:gd name="T57" fmla="*/ 19 h 60"/>
                <a:gd name="T58" fmla="*/ 8 w 61"/>
                <a:gd name="T59" fmla="*/ 12 h 60"/>
                <a:gd name="T60" fmla="*/ 14 w 61"/>
                <a:gd name="T61" fmla="*/ 10 h 60"/>
                <a:gd name="T62" fmla="*/ 15 w 61"/>
                <a:gd name="T63" fmla="*/ 7 h 60"/>
                <a:gd name="T64" fmla="*/ 22 w 61"/>
                <a:gd name="T65" fmla="*/ 5 h 60"/>
                <a:gd name="T66" fmla="*/ 29 w 61"/>
                <a:gd name="T67" fmla="*/ 3 h 60"/>
                <a:gd name="T68" fmla="*/ 36 w 61"/>
                <a:gd name="T69" fmla="*/ 3 h 60"/>
                <a:gd name="T70" fmla="*/ 44 w 61"/>
                <a:gd name="T71" fmla="*/ 7 h 60"/>
                <a:gd name="T72" fmla="*/ 49 w 61"/>
                <a:gd name="T73" fmla="*/ 10 h 60"/>
                <a:gd name="T74" fmla="*/ 53 w 61"/>
                <a:gd name="T75" fmla="*/ 14 h 60"/>
                <a:gd name="T76" fmla="*/ 55 w 61"/>
                <a:gd name="T77" fmla="*/ 19 h 60"/>
                <a:gd name="T78" fmla="*/ 58 w 61"/>
                <a:gd name="T79" fmla="*/ 27 h 60"/>
                <a:gd name="T80" fmla="*/ 58 w 61"/>
                <a:gd name="T81" fmla="*/ 36 h 60"/>
                <a:gd name="T82" fmla="*/ 55 w 61"/>
                <a:gd name="T83" fmla="*/ 43 h 60"/>
                <a:gd name="T84" fmla="*/ 51 w 61"/>
                <a:gd name="T85" fmla="*/ 48 h 60"/>
                <a:gd name="T86" fmla="*/ 46 w 61"/>
                <a:gd name="T87" fmla="*/ 51 h 60"/>
                <a:gd name="T88" fmla="*/ 41 w 61"/>
                <a:gd name="T89" fmla="*/ 54 h 60"/>
                <a:gd name="T90" fmla="*/ 34 w 61"/>
                <a:gd name="T91" fmla="*/ 56 h 60"/>
                <a:gd name="T92" fmla="*/ 29 w 61"/>
                <a:gd name="T93" fmla="*/ 58 h 60"/>
                <a:gd name="T94" fmla="*/ 22 w 61"/>
                <a:gd name="T95" fmla="*/ 56 h 60"/>
                <a:gd name="T96" fmla="*/ 19 w 61"/>
                <a:gd name="T97" fmla="*/ 56 h 60"/>
                <a:gd name="T98" fmla="*/ 10 w 61"/>
                <a:gd name="T99" fmla="*/ 51 h 60"/>
                <a:gd name="T100" fmla="*/ 7 w 61"/>
                <a:gd name="T101" fmla="*/ 46 h 60"/>
                <a:gd name="T102" fmla="*/ 3 w 61"/>
                <a:gd name="T103" fmla="*/ 39 h 60"/>
                <a:gd name="T104" fmla="*/ 3 w 61"/>
                <a:gd name="T105" fmla="*/ 34 h 60"/>
                <a:gd name="T106" fmla="*/ 3 w 61"/>
                <a:gd name="T107" fmla="*/ 29 h 60"/>
                <a:gd name="T108" fmla="*/ 3 w 61"/>
                <a:gd name="T109" fmla="*/ 25 h 60"/>
                <a:gd name="T110" fmla="*/ 5 w 61"/>
                <a:gd name="T111" fmla="*/ 19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1"/>
                <a:gd name="T169" fmla="*/ 0 h 60"/>
                <a:gd name="T170" fmla="*/ 61 w 61"/>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1" h="60">
                  <a:moveTo>
                    <a:pt x="3" y="19"/>
                  </a:moveTo>
                  <a:lnTo>
                    <a:pt x="0" y="22"/>
                  </a:lnTo>
                  <a:lnTo>
                    <a:pt x="0" y="24"/>
                  </a:lnTo>
                  <a:lnTo>
                    <a:pt x="0" y="25"/>
                  </a:lnTo>
                  <a:lnTo>
                    <a:pt x="0" y="29"/>
                  </a:lnTo>
                  <a:lnTo>
                    <a:pt x="0" y="31"/>
                  </a:lnTo>
                  <a:lnTo>
                    <a:pt x="0" y="32"/>
                  </a:lnTo>
                  <a:lnTo>
                    <a:pt x="0" y="34"/>
                  </a:lnTo>
                  <a:lnTo>
                    <a:pt x="0" y="36"/>
                  </a:lnTo>
                  <a:lnTo>
                    <a:pt x="0" y="37"/>
                  </a:lnTo>
                  <a:lnTo>
                    <a:pt x="0" y="39"/>
                  </a:lnTo>
                  <a:lnTo>
                    <a:pt x="2" y="43"/>
                  </a:lnTo>
                  <a:lnTo>
                    <a:pt x="2" y="44"/>
                  </a:lnTo>
                  <a:lnTo>
                    <a:pt x="3" y="44"/>
                  </a:lnTo>
                  <a:lnTo>
                    <a:pt x="3" y="46"/>
                  </a:lnTo>
                  <a:lnTo>
                    <a:pt x="5" y="48"/>
                  </a:lnTo>
                  <a:lnTo>
                    <a:pt x="7" y="51"/>
                  </a:lnTo>
                  <a:lnTo>
                    <a:pt x="8" y="51"/>
                  </a:lnTo>
                  <a:lnTo>
                    <a:pt x="8" y="53"/>
                  </a:lnTo>
                  <a:lnTo>
                    <a:pt x="12" y="54"/>
                  </a:lnTo>
                  <a:lnTo>
                    <a:pt x="12" y="56"/>
                  </a:lnTo>
                  <a:lnTo>
                    <a:pt x="14" y="56"/>
                  </a:lnTo>
                  <a:lnTo>
                    <a:pt x="17" y="58"/>
                  </a:lnTo>
                  <a:lnTo>
                    <a:pt x="19" y="58"/>
                  </a:lnTo>
                  <a:lnTo>
                    <a:pt x="20" y="60"/>
                  </a:lnTo>
                  <a:lnTo>
                    <a:pt x="22" y="60"/>
                  </a:lnTo>
                  <a:lnTo>
                    <a:pt x="26" y="60"/>
                  </a:lnTo>
                  <a:lnTo>
                    <a:pt x="29" y="60"/>
                  </a:lnTo>
                  <a:lnTo>
                    <a:pt x="31" y="60"/>
                  </a:lnTo>
                  <a:lnTo>
                    <a:pt x="34" y="60"/>
                  </a:lnTo>
                  <a:lnTo>
                    <a:pt x="36" y="60"/>
                  </a:lnTo>
                  <a:lnTo>
                    <a:pt x="37" y="58"/>
                  </a:lnTo>
                  <a:lnTo>
                    <a:pt x="43" y="58"/>
                  </a:lnTo>
                  <a:lnTo>
                    <a:pt x="44" y="56"/>
                  </a:lnTo>
                  <a:lnTo>
                    <a:pt x="48" y="54"/>
                  </a:lnTo>
                  <a:lnTo>
                    <a:pt x="48" y="53"/>
                  </a:lnTo>
                  <a:lnTo>
                    <a:pt x="49" y="53"/>
                  </a:lnTo>
                  <a:lnTo>
                    <a:pt x="51" y="51"/>
                  </a:lnTo>
                  <a:lnTo>
                    <a:pt x="53" y="49"/>
                  </a:lnTo>
                  <a:lnTo>
                    <a:pt x="55" y="48"/>
                  </a:lnTo>
                  <a:lnTo>
                    <a:pt x="55" y="46"/>
                  </a:lnTo>
                  <a:lnTo>
                    <a:pt x="56" y="44"/>
                  </a:lnTo>
                  <a:lnTo>
                    <a:pt x="58" y="43"/>
                  </a:lnTo>
                  <a:lnTo>
                    <a:pt x="58" y="41"/>
                  </a:lnTo>
                  <a:lnTo>
                    <a:pt x="60" y="41"/>
                  </a:lnTo>
                  <a:lnTo>
                    <a:pt x="60" y="37"/>
                  </a:lnTo>
                  <a:lnTo>
                    <a:pt x="60" y="36"/>
                  </a:lnTo>
                  <a:lnTo>
                    <a:pt x="60" y="34"/>
                  </a:lnTo>
                  <a:lnTo>
                    <a:pt x="60" y="32"/>
                  </a:lnTo>
                  <a:lnTo>
                    <a:pt x="60" y="31"/>
                  </a:lnTo>
                  <a:lnTo>
                    <a:pt x="61" y="25"/>
                  </a:lnTo>
                  <a:lnTo>
                    <a:pt x="60" y="24"/>
                  </a:lnTo>
                  <a:lnTo>
                    <a:pt x="60" y="22"/>
                  </a:lnTo>
                  <a:lnTo>
                    <a:pt x="58" y="17"/>
                  </a:lnTo>
                  <a:lnTo>
                    <a:pt x="56" y="14"/>
                  </a:lnTo>
                  <a:lnTo>
                    <a:pt x="55" y="12"/>
                  </a:lnTo>
                  <a:lnTo>
                    <a:pt x="55" y="10"/>
                  </a:lnTo>
                  <a:lnTo>
                    <a:pt x="53" y="8"/>
                  </a:lnTo>
                  <a:lnTo>
                    <a:pt x="51" y="8"/>
                  </a:lnTo>
                  <a:lnTo>
                    <a:pt x="51" y="7"/>
                  </a:lnTo>
                  <a:lnTo>
                    <a:pt x="49" y="7"/>
                  </a:lnTo>
                  <a:lnTo>
                    <a:pt x="48" y="5"/>
                  </a:lnTo>
                  <a:lnTo>
                    <a:pt x="46" y="5"/>
                  </a:lnTo>
                  <a:lnTo>
                    <a:pt x="41" y="2"/>
                  </a:lnTo>
                  <a:lnTo>
                    <a:pt x="39" y="2"/>
                  </a:lnTo>
                  <a:lnTo>
                    <a:pt x="37" y="2"/>
                  </a:lnTo>
                  <a:lnTo>
                    <a:pt x="36" y="0"/>
                  </a:lnTo>
                  <a:lnTo>
                    <a:pt x="34" y="0"/>
                  </a:lnTo>
                  <a:lnTo>
                    <a:pt x="31" y="0"/>
                  </a:lnTo>
                  <a:lnTo>
                    <a:pt x="29" y="0"/>
                  </a:lnTo>
                  <a:lnTo>
                    <a:pt x="27" y="0"/>
                  </a:lnTo>
                  <a:lnTo>
                    <a:pt x="26" y="0"/>
                  </a:lnTo>
                  <a:lnTo>
                    <a:pt x="26" y="2"/>
                  </a:lnTo>
                  <a:lnTo>
                    <a:pt x="22" y="2"/>
                  </a:lnTo>
                  <a:lnTo>
                    <a:pt x="19" y="3"/>
                  </a:lnTo>
                  <a:lnTo>
                    <a:pt x="15" y="5"/>
                  </a:lnTo>
                  <a:lnTo>
                    <a:pt x="14" y="5"/>
                  </a:lnTo>
                  <a:lnTo>
                    <a:pt x="14" y="7"/>
                  </a:lnTo>
                  <a:lnTo>
                    <a:pt x="12" y="7"/>
                  </a:lnTo>
                  <a:lnTo>
                    <a:pt x="10" y="8"/>
                  </a:lnTo>
                  <a:lnTo>
                    <a:pt x="8" y="8"/>
                  </a:lnTo>
                  <a:lnTo>
                    <a:pt x="8" y="10"/>
                  </a:lnTo>
                  <a:lnTo>
                    <a:pt x="7" y="12"/>
                  </a:lnTo>
                  <a:lnTo>
                    <a:pt x="5" y="12"/>
                  </a:lnTo>
                  <a:lnTo>
                    <a:pt x="5" y="14"/>
                  </a:lnTo>
                  <a:lnTo>
                    <a:pt x="3" y="19"/>
                  </a:lnTo>
                  <a:lnTo>
                    <a:pt x="5" y="19"/>
                  </a:lnTo>
                  <a:lnTo>
                    <a:pt x="7" y="15"/>
                  </a:lnTo>
                  <a:lnTo>
                    <a:pt x="8" y="14"/>
                  </a:lnTo>
                  <a:lnTo>
                    <a:pt x="8" y="12"/>
                  </a:lnTo>
                  <a:lnTo>
                    <a:pt x="10" y="12"/>
                  </a:lnTo>
                  <a:lnTo>
                    <a:pt x="12" y="10"/>
                  </a:lnTo>
                  <a:lnTo>
                    <a:pt x="14" y="10"/>
                  </a:lnTo>
                  <a:lnTo>
                    <a:pt x="14" y="8"/>
                  </a:lnTo>
                  <a:lnTo>
                    <a:pt x="15" y="8"/>
                  </a:lnTo>
                  <a:lnTo>
                    <a:pt x="15" y="7"/>
                  </a:lnTo>
                  <a:lnTo>
                    <a:pt x="17" y="7"/>
                  </a:lnTo>
                  <a:lnTo>
                    <a:pt x="19" y="5"/>
                  </a:lnTo>
                  <a:lnTo>
                    <a:pt x="22" y="5"/>
                  </a:lnTo>
                  <a:lnTo>
                    <a:pt x="26" y="5"/>
                  </a:lnTo>
                  <a:lnTo>
                    <a:pt x="27" y="3"/>
                  </a:lnTo>
                  <a:lnTo>
                    <a:pt x="29" y="3"/>
                  </a:lnTo>
                  <a:lnTo>
                    <a:pt x="31" y="3"/>
                  </a:lnTo>
                  <a:lnTo>
                    <a:pt x="34" y="3"/>
                  </a:lnTo>
                  <a:lnTo>
                    <a:pt x="36" y="3"/>
                  </a:lnTo>
                  <a:lnTo>
                    <a:pt x="37" y="5"/>
                  </a:lnTo>
                  <a:lnTo>
                    <a:pt x="39" y="5"/>
                  </a:lnTo>
                  <a:lnTo>
                    <a:pt x="44" y="7"/>
                  </a:lnTo>
                  <a:lnTo>
                    <a:pt x="46" y="8"/>
                  </a:lnTo>
                  <a:lnTo>
                    <a:pt x="48" y="8"/>
                  </a:lnTo>
                  <a:lnTo>
                    <a:pt x="49" y="10"/>
                  </a:lnTo>
                  <a:lnTo>
                    <a:pt x="51" y="10"/>
                  </a:lnTo>
                  <a:lnTo>
                    <a:pt x="51" y="12"/>
                  </a:lnTo>
                  <a:lnTo>
                    <a:pt x="53" y="14"/>
                  </a:lnTo>
                  <a:lnTo>
                    <a:pt x="55" y="15"/>
                  </a:lnTo>
                  <a:lnTo>
                    <a:pt x="55" y="17"/>
                  </a:lnTo>
                  <a:lnTo>
                    <a:pt x="55" y="19"/>
                  </a:lnTo>
                  <a:lnTo>
                    <a:pt x="56" y="22"/>
                  </a:lnTo>
                  <a:lnTo>
                    <a:pt x="58" y="24"/>
                  </a:lnTo>
                  <a:lnTo>
                    <a:pt x="58" y="27"/>
                  </a:lnTo>
                  <a:lnTo>
                    <a:pt x="58" y="31"/>
                  </a:lnTo>
                  <a:lnTo>
                    <a:pt x="58" y="34"/>
                  </a:lnTo>
                  <a:lnTo>
                    <a:pt x="58" y="36"/>
                  </a:lnTo>
                  <a:lnTo>
                    <a:pt x="56" y="37"/>
                  </a:lnTo>
                  <a:lnTo>
                    <a:pt x="55" y="41"/>
                  </a:lnTo>
                  <a:lnTo>
                    <a:pt x="55" y="43"/>
                  </a:lnTo>
                  <a:lnTo>
                    <a:pt x="53" y="44"/>
                  </a:lnTo>
                  <a:lnTo>
                    <a:pt x="51" y="46"/>
                  </a:lnTo>
                  <a:lnTo>
                    <a:pt x="51" y="48"/>
                  </a:lnTo>
                  <a:lnTo>
                    <a:pt x="49" y="49"/>
                  </a:lnTo>
                  <a:lnTo>
                    <a:pt x="48" y="49"/>
                  </a:lnTo>
                  <a:lnTo>
                    <a:pt x="46" y="51"/>
                  </a:lnTo>
                  <a:lnTo>
                    <a:pt x="44" y="51"/>
                  </a:lnTo>
                  <a:lnTo>
                    <a:pt x="44" y="53"/>
                  </a:lnTo>
                  <a:lnTo>
                    <a:pt x="41" y="54"/>
                  </a:lnTo>
                  <a:lnTo>
                    <a:pt x="37" y="56"/>
                  </a:lnTo>
                  <a:lnTo>
                    <a:pt x="36" y="56"/>
                  </a:lnTo>
                  <a:lnTo>
                    <a:pt x="34" y="56"/>
                  </a:lnTo>
                  <a:lnTo>
                    <a:pt x="32" y="58"/>
                  </a:lnTo>
                  <a:lnTo>
                    <a:pt x="31" y="58"/>
                  </a:lnTo>
                  <a:lnTo>
                    <a:pt x="29" y="58"/>
                  </a:lnTo>
                  <a:lnTo>
                    <a:pt x="26" y="58"/>
                  </a:lnTo>
                  <a:lnTo>
                    <a:pt x="24" y="56"/>
                  </a:lnTo>
                  <a:lnTo>
                    <a:pt x="22" y="56"/>
                  </a:lnTo>
                  <a:lnTo>
                    <a:pt x="19" y="56"/>
                  </a:lnTo>
                  <a:lnTo>
                    <a:pt x="17" y="56"/>
                  </a:lnTo>
                  <a:lnTo>
                    <a:pt x="19" y="56"/>
                  </a:lnTo>
                  <a:lnTo>
                    <a:pt x="15" y="53"/>
                  </a:lnTo>
                  <a:lnTo>
                    <a:pt x="14" y="53"/>
                  </a:lnTo>
                  <a:lnTo>
                    <a:pt x="10" y="51"/>
                  </a:lnTo>
                  <a:lnTo>
                    <a:pt x="10" y="49"/>
                  </a:lnTo>
                  <a:lnTo>
                    <a:pt x="8" y="49"/>
                  </a:lnTo>
                  <a:lnTo>
                    <a:pt x="7" y="46"/>
                  </a:lnTo>
                  <a:lnTo>
                    <a:pt x="5" y="44"/>
                  </a:lnTo>
                  <a:lnTo>
                    <a:pt x="5" y="41"/>
                  </a:lnTo>
                  <a:lnTo>
                    <a:pt x="3" y="39"/>
                  </a:lnTo>
                  <a:lnTo>
                    <a:pt x="3" y="37"/>
                  </a:lnTo>
                  <a:lnTo>
                    <a:pt x="3" y="36"/>
                  </a:lnTo>
                  <a:lnTo>
                    <a:pt x="3" y="34"/>
                  </a:lnTo>
                  <a:lnTo>
                    <a:pt x="3" y="32"/>
                  </a:lnTo>
                  <a:lnTo>
                    <a:pt x="2" y="31"/>
                  </a:lnTo>
                  <a:lnTo>
                    <a:pt x="3" y="29"/>
                  </a:lnTo>
                  <a:lnTo>
                    <a:pt x="2" y="29"/>
                  </a:lnTo>
                  <a:lnTo>
                    <a:pt x="3" y="27"/>
                  </a:lnTo>
                  <a:lnTo>
                    <a:pt x="3" y="25"/>
                  </a:lnTo>
                  <a:lnTo>
                    <a:pt x="3" y="24"/>
                  </a:lnTo>
                  <a:lnTo>
                    <a:pt x="3" y="22"/>
                  </a:lnTo>
                  <a:lnTo>
                    <a:pt x="5" y="19"/>
                  </a:lnTo>
                  <a:lnTo>
                    <a:pt x="3" y="19"/>
                  </a:lnTo>
                  <a:close/>
                </a:path>
              </a:pathLst>
            </a:custGeom>
            <a:solidFill>
              <a:srgbClr val="808080"/>
            </a:solidFill>
            <a:ln w="9525">
              <a:noFill/>
              <a:round/>
              <a:headEnd/>
              <a:tailEnd/>
            </a:ln>
          </p:spPr>
          <p:txBody>
            <a:bodyPr/>
            <a:lstStyle/>
            <a:p>
              <a:endParaRPr lang="en-US"/>
            </a:p>
          </p:txBody>
        </p:sp>
        <p:sp>
          <p:nvSpPr>
            <p:cNvPr id="805" name="Freeform 2976"/>
            <p:cNvSpPr>
              <a:spLocks/>
            </p:cNvSpPr>
            <p:nvPr/>
          </p:nvSpPr>
          <p:spPr bwMode="auto">
            <a:xfrm>
              <a:off x="2318" y="3009"/>
              <a:ext cx="70" cy="46"/>
            </a:xfrm>
            <a:custGeom>
              <a:avLst/>
              <a:gdLst>
                <a:gd name="T0" fmla="*/ 51 w 70"/>
                <a:gd name="T1" fmla="*/ 0 h 46"/>
                <a:gd name="T2" fmla="*/ 70 w 70"/>
                <a:gd name="T3" fmla="*/ 5 h 46"/>
                <a:gd name="T4" fmla="*/ 27 w 70"/>
                <a:gd name="T5" fmla="*/ 46 h 46"/>
                <a:gd name="T6" fmla="*/ 0 w 70"/>
                <a:gd name="T7" fmla="*/ 29 h 46"/>
                <a:gd name="T8" fmla="*/ 51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1" y="0"/>
                  </a:moveTo>
                  <a:lnTo>
                    <a:pt x="70"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806" name="Freeform 2977"/>
            <p:cNvSpPr>
              <a:spLocks/>
            </p:cNvSpPr>
            <p:nvPr/>
          </p:nvSpPr>
          <p:spPr bwMode="auto">
            <a:xfrm>
              <a:off x="2314" y="3005"/>
              <a:ext cx="77" cy="52"/>
            </a:xfrm>
            <a:custGeom>
              <a:avLst/>
              <a:gdLst>
                <a:gd name="T0" fmla="*/ 57 w 77"/>
                <a:gd name="T1" fmla="*/ 4 h 52"/>
                <a:gd name="T2" fmla="*/ 52 w 77"/>
                <a:gd name="T3" fmla="*/ 4 h 52"/>
                <a:gd name="T4" fmla="*/ 72 w 77"/>
                <a:gd name="T5" fmla="*/ 11 h 52"/>
                <a:gd name="T6" fmla="*/ 72 w 77"/>
                <a:gd name="T7" fmla="*/ 9 h 52"/>
                <a:gd name="T8" fmla="*/ 26 w 77"/>
                <a:gd name="T9" fmla="*/ 48 h 52"/>
                <a:gd name="T10" fmla="*/ 33 w 77"/>
                <a:gd name="T11" fmla="*/ 48 h 52"/>
                <a:gd name="T12" fmla="*/ 6 w 77"/>
                <a:gd name="T13" fmla="*/ 31 h 52"/>
                <a:gd name="T14" fmla="*/ 6 w 77"/>
                <a:gd name="T15" fmla="*/ 33 h 52"/>
                <a:gd name="T16" fmla="*/ 57 w 77"/>
                <a:gd name="T17" fmla="*/ 4 h 52"/>
                <a:gd name="T18" fmla="*/ 52 w 77"/>
                <a:gd name="T19" fmla="*/ 2 h 52"/>
                <a:gd name="T20" fmla="*/ 2 w 77"/>
                <a:gd name="T21" fmla="*/ 31 h 52"/>
                <a:gd name="T22" fmla="*/ 0 w 77"/>
                <a:gd name="T23" fmla="*/ 33 h 52"/>
                <a:gd name="T24" fmla="*/ 2 w 77"/>
                <a:gd name="T25" fmla="*/ 33 h 52"/>
                <a:gd name="T26" fmla="*/ 26 w 77"/>
                <a:gd name="T27" fmla="*/ 50 h 52"/>
                <a:gd name="T28" fmla="*/ 28 w 77"/>
                <a:gd name="T29" fmla="*/ 52 h 52"/>
                <a:gd name="T30" fmla="*/ 29 w 77"/>
                <a:gd name="T31" fmla="*/ 52 h 52"/>
                <a:gd name="T32" fmla="*/ 31 w 77"/>
                <a:gd name="T33" fmla="*/ 52 h 52"/>
                <a:gd name="T34" fmla="*/ 33 w 77"/>
                <a:gd name="T35" fmla="*/ 52 h 52"/>
                <a:gd name="T36" fmla="*/ 33 w 77"/>
                <a:gd name="T37" fmla="*/ 50 h 52"/>
                <a:gd name="T38" fmla="*/ 77 w 77"/>
                <a:gd name="T39" fmla="*/ 11 h 52"/>
                <a:gd name="T40" fmla="*/ 77 w 77"/>
                <a:gd name="T41" fmla="*/ 9 h 52"/>
                <a:gd name="T42" fmla="*/ 75 w 77"/>
                <a:gd name="T43" fmla="*/ 7 h 52"/>
                <a:gd name="T44" fmla="*/ 57 w 77"/>
                <a:gd name="T45" fmla="*/ 0 h 52"/>
                <a:gd name="T46" fmla="*/ 53 w 77"/>
                <a:gd name="T47" fmla="*/ 0 h 52"/>
                <a:gd name="T48" fmla="*/ 52 w 77"/>
                <a:gd name="T49" fmla="*/ 0 h 52"/>
                <a:gd name="T50" fmla="*/ 52 w 77"/>
                <a:gd name="T51" fmla="*/ 2 h 52"/>
                <a:gd name="T52" fmla="*/ 57 w 77"/>
                <a:gd name="T53" fmla="*/ 4 h 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7"/>
                <a:gd name="T82" fmla="*/ 0 h 52"/>
                <a:gd name="T83" fmla="*/ 77 w 77"/>
                <a:gd name="T84" fmla="*/ 52 h 5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7" h="52">
                  <a:moveTo>
                    <a:pt x="57" y="4"/>
                  </a:moveTo>
                  <a:lnTo>
                    <a:pt x="52" y="4"/>
                  </a:lnTo>
                  <a:lnTo>
                    <a:pt x="72" y="11"/>
                  </a:lnTo>
                  <a:lnTo>
                    <a:pt x="72" y="9"/>
                  </a:lnTo>
                  <a:lnTo>
                    <a:pt x="26" y="48"/>
                  </a:lnTo>
                  <a:lnTo>
                    <a:pt x="33" y="48"/>
                  </a:lnTo>
                  <a:lnTo>
                    <a:pt x="6" y="31"/>
                  </a:lnTo>
                  <a:lnTo>
                    <a:pt x="6" y="33"/>
                  </a:lnTo>
                  <a:lnTo>
                    <a:pt x="57" y="4"/>
                  </a:lnTo>
                  <a:lnTo>
                    <a:pt x="52" y="2"/>
                  </a:lnTo>
                  <a:lnTo>
                    <a:pt x="2" y="31"/>
                  </a:lnTo>
                  <a:lnTo>
                    <a:pt x="0" y="33"/>
                  </a:lnTo>
                  <a:lnTo>
                    <a:pt x="2" y="33"/>
                  </a:lnTo>
                  <a:lnTo>
                    <a:pt x="26" y="50"/>
                  </a:lnTo>
                  <a:lnTo>
                    <a:pt x="28" y="52"/>
                  </a:lnTo>
                  <a:lnTo>
                    <a:pt x="29" y="52"/>
                  </a:lnTo>
                  <a:lnTo>
                    <a:pt x="31" y="52"/>
                  </a:lnTo>
                  <a:lnTo>
                    <a:pt x="33" y="52"/>
                  </a:lnTo>
                  <a:lnTo>
                    <a:pt x="33" y="50"/>
                  </a:lnTo>
                  <a:lnTo>
                    <a:pt x="77" y="11"/>
                  </a:lnTo>
                  <a:lnTo>
                    <a:pt x="77" y="9"/>
                  </a:lnTo>
                  <a:lnTo>
                    <a:pt x="75" y="7"/>
                  </a:lnTo>
                  <a:lnTo>
                    <a:pt x="57" y="0"/>
                  </a:lnTo>
                  <a:lnTo>
                    <a:pt x="53" y="0"/>
                  </a:lnTo>
                  <a:lnTo>
                    <a:pt x="52" y="0"/>
                  </a:lnTo>
                  <a:lnTo>
                    <a:pt x="52" y="2"/>
                  </a:lnTo>
                  <a:lnTo>
                    <a:pt x="57" y="4"/>
                  </a:lnTo>
                  <a:close/>
                </a:path>
              </a:pathLst>
            </a:custGeom>
            <a:solidFill>
              <a:srgbClr val="808080"/>
            </a:solidFill>
            <a:ln w="9525">
              <a:noFill/>
              <a:round/>
              <a:headEnd/>
              <a:tailEnd/>
            </a:ln>
          </p:spPr>
          <p:txBody>
            <a:bodyPr/>
            <a:lstStyle/>
            <a:p>
              <a:endParaRPr lang="en-US"/>
            </a:p>
          </p:txBody>
        </p:sp>
        <p:sp>
          <p:nvSpPr>
            <p:cNvPr id="807" name="Freeform 2978"/>
            <p:cNvSpPr>
              <a:spLocks/>
            </p:cNvSpPr>
            <p:nvPr/>
          </p:nvSpPr>
          <p:spPr bwMode="auto">
            <a:xfrm>
              <a:off x="2117" y="2997"/>
              <a:ext cx="262" cy="153"/>
            </a:xfrm>
            <a:custGeom>
              <a:avLst/>
              <a:gdLst>
                <a:gd name="T0" fmla="*/ 169 w 262"/>
                <a:gd name="T1" fmla="*/ 3 h 153"/>
                <a:gd name="T2" fmla="*/ 157 w 262"/>
                <a:gd name="T3" fmla="*/ 2 h 153"/>
                <a:gd name="T4" fmla="*/ 146 w 262"/>
                <a:gd name="T5" fmla="*/ 2 h 153"/>
                <a:gd name="T6" fmla="*/ 134 w 262"/>
                <a:gd name="T7" fmla="*/ 0 h 153"/>
                <a:gd name="T8" fmla="*/ 124 w 262"/>
                <a:gd name="T9" fmla="*/ 0 h 153"/>
                <a:gd name="T10" fmla="*/ 109 w 262"/>
                <a:gd name="T11" fmla="*/ 2 h 153"/>
                <a:gd name="T12" fmla="*/ 83 w 262"/>
                <a:gd name="T13" fmla="*/ 7 h 153"/>
                <a:gd name="T14" fmla="*/ 66 w 262"/>
                <a:gd name="T15" fmla="*/ 12 h 153"/>
                <a:gd name="T16" fmla="*/ 58 w 262"/>
                <a:gd name="T17" fmla="*/ 15 h 153"/>
                <a:gd name="T18" fmla="*/ 46 w 262"/>
                <a:gd name="T19" fmla="*/ 20 h 153"/>
                <a:gd name="T20" fmla="*/ 37 w 262"/>
                <a:gd name="T21" fmla="*/ 25 h 153"/>
                <a:gd name="T22" fmla="*/ 29 w 262"/>
                <a:gd name="T23" fmla="*/ 31 h 153"/>
                <a:gd name="T24" fmla="*/ 20 w 262"/>
                <a:gd name="T25" fmla="*/ 36 h 153"/>
                <a:gd name="T26" fmla="*/ 8 w 262"/>
                <a:gd name="T27" fmla="*/ 53 h 153"/>
                <a:gd name="T28" fmla="*/ 3 w 262"/>
                <a:gd name="T29" fmla="*/ 60 h 153"/>
                <a:gd name="T30" fmla="*/ 1 w 262"/>
                <a:gd name="T31" fmla="*/ 68 h 153"/>
                <a:gd name="T32" fmla="*/ 0 w 262"/>
                <a:gd name="T33" fmla="*/ 77 h 153"/>
                <a:gd name="T34" fmla="*/ 0 w 262"/>
                <a:gd name="T35" fmla="*/ 85 h 153"/>
                <a:gd name="T36" fmla="*/ 1 w 262"/>
                <a:gd name="T37" fmla="*/ 94 h 153"/>
                <a:gd name="T38" fmla="*/ 12 w 262"/>
                <a:gd name="T39" fmla="*/ 109 h 153"/>
                <a:gd name="T40" fmla="*/ 17 w 262"/>
                <a:gd name="T41" fmla="*/ 118 h 153"/>
                <a:gd name="T42" fmla="*/ 25 w 262"/>
                <a:gd name="T43" fmla="*/ 123 h 153"/>
                <a:gd name="T44" fmla="*/ 34 w 262"/>
                <a:gd name="T45" fmla="*/ 129 h 153"/>
                <a:gd name="T46" fmla="*/ 42 w 262"/>
                <a:gd name="T47" fmla="*/ 135 h 153"/>
                <a:gd name="T48" fmla="*/ 53 w 262"/>
                <a:gd name="T49" fmla="*/ 138 h 153"/>
                <a:gd name="T50" fmla="*/ 65 w 262"/>
                <a:gd name="T51" fmla="*/ 143 h 153"/>
                <a:gd name="T52" fmla="*/ 93 w 262"/>
                <a:gd name="T53" fmla="*/ 150 h 153"/>
                <a:gd name="T54" fmla="*/ 104 w 262"/>
                <a:gd name="T55" fmla="*/ 152 h 153"/>
                <a:gd name="T56" fmla="*/ 117 w 262"/>
                <a:gd name="T57" fmla="*/ 153 h 153"/>
                <a:gd name="T58" fmla="*/ 129 w 262"/>
                <a:gd name="T59" fmla="*/ 153 h 153"/>
                <a:gd name="T60" fmla="*/ 143 w 262"/>
                <a:gd name="T61" fmla="*/ 152 h 153"/>
                <a:gd name="T62" fmla="*/ 153 w 262"/>
                <a:gd name="T63" fmla="*/ 152 h 153"/>
                <a:gd name="T64" fmla="*/ 180 w 262"/>
                <a:gd name="T65" fmla="*/ 147 h 153"/>
                <a:gd name="T66" fmla="*/ 192 w 262"/>
                <a:gd name="T67" fmla="*/ 141 h 153"/>
                <a:gd name="T68" fmla="*/ 203 w 262"/>
                <a:gd name="T69" fmla="*/ 140 h 153"/>
                <a:gd name="T70" fmla="*/ 213 w 262"/>
                <a:gd name="T71" fmla="*/ 133 h 153"/>
                <a:gd name="T72" fmla="*/ 223 w 262"/>
                <a:gd name="T73" fmla="*/ 128 h 153"/>
                <a:gd name="T74" fmla="*/ 233 w 262"/>
                <a:gd name="T75" fmla="*/ 123 h 153"/>
                <a:gd name="T76" fmla="*/ 240 w 262"/>
                <a:gd name="T77" fmla="*/ 118 h 153"/>
                <a:gd name="T78" fmla="*/ 252 w 262"/>
                <a:gd name="T79" fmla="*/ 101 h 153"/>
                <a:gd name="T80" fmla="*/ 259 w 262"/>
                <a:gd name="T81" fmla="*/ 92 h 153"/>
                <a:gd name="T82" fmla="*/ 261 w 262"/>
                <a:gd name="T83" fmla="*/ 83 h 153"/>
                <a:gd name="T84" fmla="*/ 262 w 262"/>
                <a:gd name="T85" fmla="*/ 73 h 153"/>
                <a:gd name="T86" fmla="*/ 261 w 262"/>
                <a:gd name="T87" fmla="*/ 66 h 153"/>
                <a:gd name="T88" fmla="*/ 259 w 262"/>
                <a:gd name="T89" fmla="*/ 58 h 153"/>
                <a:gd name="T90" fmla="*/ 250 w 262"/>
                <a:gd name="T91" fmla="*/ 44 h 153"/>
                <a:gd name="T92" fmla="*/ 244 w 262"/>
                <a:gd name="T93" fmla="*/ 34 h 153"/>
                <a:gd name="T94" fmla="*/ 235 w 262"/>
                <a:gd name="T95" fmla="*/ 29 h 153"/>
                <a:gd name="T96" fmla="*/ 228 w 262"/>
                <a:gd name="T97" fmla="*/ 24 h 153"/>
                <a:gd name="T98" fmla="*/ 221 w 262"/>
                <a:gd name="T99" fmla="*/ 20 h 153"/>
                <a:gd name="T100" fmla="*/ 213 w 262"/>
                <a:gd name="T101" fmla="*/ 15 h 153"/>
                <a:gd name="T102" fmla="*/ 199 w 262"/>
                <a:gd name="T103" fmla="*/ 10 h 15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2"/>
                <a:gd name="T157" fmla="*/ 0 h 153"/>
                <a:gd name="T158" fmla="*/ 262 w 262"/>
                <a:gd name="T159" fmla="*/ 153 h 15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2" h="153">
                  <a:moveTo>
                    <a:pt x="187" y="7"/>
                  </a:moveTo>
                  <a:lnTo>
                    <a:pt x="179" y="5"/>
                  </a:lnTo>
                  <a:lnTo>
                    <a:pt x="177" y="5"/>
                  </a:lnTo>
                  <a:lnTo>
                    <a:pt x="172" y="3"/>
                  </a:lnTo>
                  <a:lnTo>
                    <a:pt x="169" y="3"/>
                  </a:lnTo>
                  <a:lnTo>
                    <a:pt x="167" y="2"/>
                  </a:lnTo>
                  <a:lnTo>
                    <a:pt x="163" y="2"/>
                  </a:lnTo>
                  <a:lnTo>
                    <a:pt x="162" y="2"/>
                  </a:lnTo>
                  <a:lnTo>
                    <a:pt x="160" y="2"/>
                  </a:lnTo>
                  <a:lnTo>
                    <a:pt x="157" y="2"/>
                  </a:lnTo>
                  <a:lnTo>
                    <a:pt x="155" y="2"/>
                  </a:lnTo>
                  <a:lnTo>
                    <a:pt x="153" y="2"/>
                  </a:lnTo>
                  <a:lnTo>
                    <a:pt x="151" y="0"/>
                  </a:lnTo>
                  <a:lnTo>
                    <a:pt x="150" y="0"/>
                  </a:lnTo>
                  <a:lnTo>
                    <a:pt x="146" y="2"/>
                  </a:lnTo>
                  <a:lnTo>
                    <a:pt x="143" y="0"/>
                  </a:lnTo>
                  <a:lnTo>
                    <a:pt x="141" y="0"/>
                  </a:lnTo>
                  <a:lnTo>
                    <a:pt x="140" y="0"/>
                  </a:lnTo>
                  <a:lnTo>
                    <a:pt x="136" y="0"/>
                  </a:lnTo>
                  <a:lnTo>
                    <a:pt x="134" y="0"/>
                  </a:lnTo>
                  <a:lnTo>
                    <a:pt x="133" y="0"/>
                  </a:lnTo>
                  <a:lnTo>
                    <a:pt x="129" y="0"/>
                  </a:lnTo>
                  <a:lnTo>
                    <a:pt x="128" y="0"/>
                  </a:lnTo>
                  <a:lnTo>
                    <a:pt x="126" y="0"/>
                  </a:lnTo>
                  <a:lnTo>
                    <a:pt x="124" y="0"/>
                  </a:lnTo>
                  <a:lnTo>
                    <a:pt x="122" y="0"/>
                  </a:lnTo>
                  <a:lnTo>
                    <a:pt x="117" y="2"/>
                  </a:lnTo>
                  <a:lnTo>
                    <a:pt x="114" y="2"/>
                  </a:lnTo>
                  <a:lnTo>
                    <a:pt x="111" y="2"/>
                  </a:lnTo>
                  <a:lnTo>
                    <a:pt x="109" y="2"/>
                  </a:lnTo>
                  <a:lnTo>
                    <a:pt x="107" y="2"/>
                  </a:lnTo>
                  <a:lnTo>
                    <a:pt x="105" y="2"/>
                  </a:lnTo>
                  <a:lnTo>
                    <a:pt x="97" y="5"/>
                  </a:lnTo>
                  <a:lnTo>
                    <a:pt x="93" y="5"/>
                  </a:lnTo>
                  <a:lnTo>
                    <a:pt x="83" y="7"/>
                  </a:lnTo>
                  <a:lnTo>
                    <a:pt x="82" y="7"/>
                  </a:lnTo>
                  <a:lnTo>
                    <a:pt x="78" y="8"/>
                  </a:lnTo>
                  <a:lnTo>
                    <a:pt x="71" y="10"/>
                  </a:lnTo>
                  <a:lnTo>
                    <a:pt x="70" y="10"/>
                  </a:lnTo>
                  <a:lnTo>
                    <a:pt x="66" y="12"/>
                  </a:lnTo>
                  <a:lnTo>
                    <a:pt x="65" y="12"/>
                  </a:lnTo>
                  <a:lnTo>
                    <a:pt x="63" y="12"/>
                  </a:lnTo>
                  <a:lnTo>
                    <a:pt x="61" y="14"/>
                  </a:lnTo>
                  <a:lnTo>
                    <a:pt x="59" y="14"/>
                  </a:lnTo>
                  <a:lnTo>
                    <a:pt x="58" y="15"/>
                  </a:lnTo>
                  <a:lnTo>
                    <a:pt x="54" y="17"/>
                  </a:lnTo>
                  <a:lnTo>
                    <a:pt x="53" y="17"/>
                  </a:lnTo>
                  <a:lnTo>
                    <a:pt x="51" y="19"/>
                  </a:lnTo>
                  <a:lnTo>
                    <a:pt x="47" y="19"/>
                  </a:lnTo>
                  <a:lnTo>
                    <a:pt x="46" y="20"/>
                  </a:lnTo>
                  <a:lnTo>
                    <a:pt x="44" y="20"/>
                  </a:lnTo>
                  <a:lnTo>
                    <a:pt x="42" y="22"/>
                  </a:lnTo>
                  <a:lnTo>
                    <a:pt x="41" y="22"/>
                  </a:lnTo>
                  <a:lnTo>
                    <a:pt x="39" y="24"/>
                  </a:lnTo>
                  <a:lnTo>
                    <a:pt x="37" y="25"/>
                  </a:lnTo>
                  <a:lnTo>
                    <a:pt x="34" y="27"/>
                  </a:lnTo>
                  <a:lnTo>
                    <a:pt x="32" y="27"/>
                  </a:lnTo>
                  <a:lnTo>
                    <a:pt x="32" y="29"/>
                  </a:lnTo>
                  <a:lnTo>
                    <a:pt x="30" y="31"/>
                  </a:lnTo>
                  <a:lnTo>
                    <a:pt x="29" y="31"/>
                  </a:lnTo>
                  <a:lnTo>
                    <a:pt x="27" y="31"/>
                  </a:lnTo>
                  <a:lnTo>
                    <a:pt x="27" y="32"/>
                  </a:lnTo>
                  <a:lnTo>
                    <a:pt x="24" y="34"/>
                  </a:lnTo>
                  <a:lnTo>
                    <a:pt x="24" y="36"/>
                  </a:lnTo>
                  <a:lnTo>
                    <a:pt x="20" y="36"/>
                  </a:lnTo>
                  <a:lnTo>
                    <a:pt x="18" y="41"/>
                  </a:lnTo>
                  <a:lnTo>
                    <a:pt x="17" y="41"/>
                  </a:lnTo>
                  <a:lnTo>
                    <a:pt x="13" y="46"/>
                  </a:lnTo>
                  <a:lnTo>
                    <a:pt x="8" y="49"/>
                  </a:lnTo>
                  <a:lnTo>
                    <a:pt x="8" y="53"/>
                  </a:lnTo>
                  <a:lnTo>
                    <a:pt x="7" y="56"/>
                  </a:lnTo>
                  <a:lnTo>
                    <a:pt x="7" y="58"/>
                  </a:lnTo>
                  <a:lnTo>
                    <a:pt x="5" y="58"/>
                  </a:lnTo>
                  <a:lnTo>
                    <a:pt x="5" y="60"/>
                  </a:lnTo>
                  <a:lnTo>
                    <a:pt x="3" y="60"/>
                  </a:lnTo>
                  <a:lnTo>
                    <a:pt x="3" y="61"/>
                  </a:lnTo>
                  <a:lnTo>
                    <a:pt x="1" y="63"/>
                  </a:lnTo>
                  <a:lnTo>
                    <a:pt x="1" y="65"/>
                  </a:lnTo>
                  <a:lnTo>
                    <a:pt x="1" y="66"/>
                  </a:lnTo>
                  <a:lnTo>
                    <a:pt x="1" y="68"/>
                  </a:lnTo>
                  <a:lnTo>
                    <a:pt x="1" y="70"/>
                  </a:lnTo>
                  <a:lnTo>
                    <a:pt x="0" y="72"/>
                  </a:lnTo>
                  <a:lnTo>
                    <a:pt x="0" y="73"/>
                  </a:lnTo>
                  <a:lnTo>
                    <a:pt x="0" y="75"/>
                  </a:lnTo>
                  <a:lnTo>
                    <a:pt x="0" y="77"/>
                  </a:lnTo>
                  <a:lnTo>
                    <a:pt x="0" y="80"/>
                  </a:lnTo>
                  <a:lnTo>
                    <a:pt x="0" y="82"/>
                  </a:lnTo>
                  <a:lnTo>
                    <a:pt x="0" y="83"/>
                  </a:lnTo>
                  <a:lnTo>
                    <a:pt x="1" y="83"/>
                  </a:lnTo>
                  <a:lnTo>
                    <a:pt x="0" y="85"/>
                  </a:lnTo>
                  <a:lnTo>
                    <a:pt x="1" y="87"/>
                  </a:lnTo>
                  <a:lnTo>
                    <a:pt x="1" y="89"/>
                  </a:lnTo>
                  <a:lnTo>
                    <a:pt x="1" y="90"/>
                  </a:lnTo>
                  <a:lnTo>
                    <a:pt x="1" y="92"/>
                  </a:lnTo>
                  <a:lnTo>
                    <a:pt x="1" y="94"/>
                  </a:lnTo>
                  <a:lnTo>
                    <a:pt x="5" y="97"/>
                  </a:lnTo>
                  <a:lnTo>
                    <a:pt x="5" y="99"/>
                  </a:lnTo>
                  <a:lnTo>
                    <a:pt x="5" y="101"/>
                  </a:lnTo>
                  <a:lnTo>
                    <a:pt x="8" y="107"/>
                  </a:lnTo>
                  <a:lnTo>
                    <a:pt x="12" y="109"/>
                  </a:lnTo>
                  <a:lnTo>
                    <a:pt x="13" y="112"/>
                  </a:lnTo>
                  <a:lnTo>
                    <a:pt x="15" y="114"/>
                  </a:lnTo>
                  <a:lnTo>
                    <a:pt x="15" y="116"/>
                  </a:lnTo>
                  <a:lnTo>
                    <a:pt x="17" y="116"/>
                  </a:lnTo>
                  <a:lnTo>
                    <a:pt x="17" y="118"/>
                  </a:lnTo>
                  <a:lnTo>
                    <a:pt x="18" y="119"/>
                  </a:lnTo>
                  <a:lnTo>
                    <a:pt x="20" y="119"/>
                  </a:lnTo>
                  <a:lnTo>
                    <a:pt x="22" y="121"/>
                  </a:lnTo>
                  <a:lnTo>
                    <a:pt x="24" y="123"/>
                  </a:lnTo>
                  <a:lnTo>
                    <a:pt x="25" y="123"/>
                  </a:lnTo>
                  <a:lnTo>
                    <a:pt x="27" y="124"/>
                  </a:lnTo>
                  <a:lnTo>
                    <a:pt x="29" y="126"/>
                  </a:lnTo>
                  <a:lnTo>
                    <a:pt x="30" y="128"/>
                  </a:lnTo>
                  <a:lnTo>
                    <a:pt x="32" y="128"/>
                  </a:lnTo>
                  <a:lnTo>
                    <a:pt x="34" y="129"/>
                  </a:lnTo>
                  <a:lnTo>
                    <a:pt x="36" y="129"/>
                  </a:lnTo>
                  <a:lnTo>
                    <a:pt x="37" y="131"/>
                  </a:lnTo>
                  <a:lnTo>
                    <a:pt x="39" y="133"/>
                  </a:lnTo>
                  <a:lnTo>
                    <a:pt x="41" y="133"/>
                  </a:lnTo>
                  <a:lnTo>
                    <a:pt x="42" y="135"/>
                  </a:lnTo>
                  <a:lnTo>
                    <a:pt x="44" y="135"/>
                  </a:lnTo>
                  <a:lnTo>
                    <a:pt x="46" y="136"/>
                  </a:lnTo>
                  <a:lnTo>
                    <a:pt x="47" y="136"/>
                  </a:lnTo>
                  <a:lnTo>
                    <a:pt x="49" y="138"/>
                  </a:lnTo>
                  <a:lnTo>
                    <a:pt x="53" y="138"/>
                  </a:lnTo>
                  <a:lnTo>
                    <a:pt x="53" y="140"/>
                  </a:lnTo>
                  <a:lnTo>
                    <a:pt x="56" y="140"/>
                  </a:lnTo>
                  <a:lnTo>
                    <a:pt x="58" y="141"/>
                  </a:lnTo>
                  <a:lnTo>
                    <a:pt x="63" y="143"/>
                  </a:lnTo>
                  <a:lnTo>
                    <a:pt x="65" y="143"/>
                  </a:lnTo>
                  <a:lnTo>
                    <a:pt x="73" y="145"/>
                  </a:lnTo>
                  <a:lnTo>
                    <a:pt x="82" y="148"/>
                  </a:lnTo>
                  <a:lnTo>
                    <a:pt x="85" y="148"/>
                  </a:lnTo>
                  <a:lnTo>
                    <a:pt x="90" y="150"/>
                  </a:lnTo>
                  <a:lnTo>
                    <a:pt x="93" y="150"/>
                  </a:lnTo>
                  <a:lnTo>
                    <a:pt x="95" y="150"/>
                  </a:lnTo>
                  <a:lnTo>
                    <a:pt x="97" y="152"/>
                  </a:lnTo>
                  <a:lnTo>
                    <a:pt x="100" y="152"/>
                  </a:lnTo>
                  <a:lnTo>
                    <a:pt x="102" y="152"/>
                  </a:lnTo>
                  <a:lnTo>
                    <a:pt x="104" y="152"/>
                  </a:lnTo>
                  <a:lnTo>
                    <a:pt x="107" y="152"/>
                  </a:lnTo>
                  <a:lnTo>
                    <a:pt x="111" y="152"/>
                  </a:lnTo>
                  <a:lnTo>
                    <a:pt x="112" y="152"/>
                  </a:lnTo>
                  <a:lnTo>
                    <a:pt x="116" y="152"/>
                  </a:lnTo>
                  <a:lnTo>
                    <a:pt x="117" y="153"/>
                  </a:lnTo>
                  <a:lnTo>
                    <a:pt x="121" y="152"/>
                  </a:lnTo>
                  <a:lnTo>
                    <a:pt x="122" y="152"/>
                  </a:lnTo>
                  <a:lnTo>
                    <a:pt x="124" y="152"/>
                  </a:lnTo>
                  <a:lnTo>
                    <a:pt x="128" y="153"/>
                  </a:lnTo>
                  <a:lnTo>
                    <a:pt x="129" y="153"/>
                  </a:lnTo>
                  <a:lnTo>
                    <a:pt x="131" y="153"/>
                  </a:lnTo>
                  <a:lnTo>
                    <a:pt x="133" y="152"/>
                  </a:lnTo>
                  <a:lnTo>
                    <a:pt x="136" y="152"/>
                  </a:lnTo>
                  <a:lnTo>
                    <a:pt x="140" y="152"/>
                  </a:lnTo>
                  <a:lnTo>
                    <a:pt x="143" y="152"/>
                  </a:lnTo>
                  <a:lnTo>
                    <a:pt x="145" y="152"/>
                  </a:lnTo>
                  <a:lnTo>
                    <a:pt x="148" y="152"/>
                  </a:lnTo>
                  <a:lnTo>
                    <a:pt x="150" y="152"/>
                  </a:lnTo>
                  <a:lnTo>
                    <a:pt x="151" y="152"/>
                  </a:lnTo>
                  <a:lnTo>
                    <a:pt x="153" y="152"/>
                  </a:lnTo>
                  <a:lnTo>
                    <a:pt x="157" y="152"/>
                  </a:lnTo>
                  <a:lnTo>
                    <a:pt x="165" y="148"/>
                  </a:lnTo>
                  <a:lnTo>
                    <a:pt x="169" y="148"/>
                  </a:lnTo>
                  <a:lnTo>
                    <a:pt x="177" y="147"/>
                  </a:lnTo>
                  <a:lnTo>
                    <a:pt x="180" y="147"/>
                  </a:lnTo>
                  <a:lnTo>
                    <a:pt x="182" y="145"/>
                  </a:lnTo>
                  <a:lnTo>
                    <a:pt x="184" y="145"/>
                  </a:lnTo>
                  <a:lnTo>
                    <a:pt x="189" y="143"/>
                  </a:lnTo>
                  <a:lnTo>
                    <a:pt x="191" y="143"/>
                  </a:lnTo>
                  <a:lnTo>
                    <a:pt x="192" y="141"/>
                  </a:lnTo>
                  <a:lnTo>
                    <a:pt x="194" y="141"/>
                  </a:lnTo>
                  <a:lnTo>
                    <a:pt x="196" y="141"/>
                  </a:lnTo>
                  <a:lnTo>
                    <a:pt x="199" y="141"/>
                  </a:lnTo>
                  <a:lnTo>
                    <a:pt x="201" y="140"/>
                  </a:lnTo>
                  <a:lnTo>
                    <a:pt x="203" y="140"/>
                  </a:lnTo>
                  <a:lnTo>
                    <a:pt x="204" y="138"/>
                  </a:lnTo>
                  <a:lnTo>
                    <a:pt x="208" y="136"/>
                  </a:lnTo>
                  <a:lnTo>
                    <a:pt x="209" y="135"/>
                  </a:lnTo>
                  <a:lnTo>
                    <a:pt x="211" y="135"/>
                  </a:lnTo>
                  <a:lnTo>
                    <a:pt x="213" y="133"/>
                  </a:lnTo>
                  <a:lnTo>
                    <a:pt x="215" y="133"/>
                  </a:lnTo>
                  <a:lnTo>
                    <a:pt x="218" y="133"/>
                  </a:lnTo>
                  <a:lnTo>
                    <a:pt x="220" y="131"/>
                  </a:lnTo>
                  <a:lnTo>
                    <a:pt x="223" y="129"/>
                  </a:lnTo>
                  <a:lnTo>
                    <a:pt x="223" y="128"/>
                  </a:lnTo>
                  <a:lnTo>
                    <a:pt x="225" y="128"/>
                  </a:lnTo>
                  <a:lnTo>
                    <a:pt x="228" y="126"/>
                  </a:lnTo>
                  <a:lnTo>
                    <a:pt x="228" y="124"/>
                  </a:lnTo>
                  <a:lnTo>
                    <a:pt x="232" y="123"/>
                  </a:lnTo>
                  <a:lnTo>
                    <a:pt x="233" y="123"/>
                  </a:lnTo>
                  <a:lnTo>
                    <a:pt x="233" y="121"/>
                  </a:lnTo>
                  <a:lnTo>
                    <a:pt x="235" y="121"/>
                  </a:lnTo>
                  <a:lnTo>
                    <a:pt x="237" y="119"/>
                  </a:lnTo>
                  <a:lnTo>
                    <a:pt x="238" y="118"/>
                  </a:lnTo>
                  <a:lnTo>
                    <a:pt x="240" y="118"/>
                  </a:lnTo>
                  <a:lnTo>
                    <a:pt x="244" y="112"/>
                  </a:lnTo>
                  <a:lnTo>
                    <a:pt x="245" y="112"/>
                  </a:lnTo>
                  <a:lnTo>
                    <a:pt x="249" y="107"/>
                  </a:lnTo>
                  <a:lnTo>
                    <a:pt x="252" y="104"/>
                  </a:lnTo>
                  <a:lnTo>
                    <a:pt x="252" y="101"/>
                  </a:lnTo>
                  <a:lnTo>
                    <a:pt x="255" y="97"/>
                  </a:lnTo>
                  <a:lnTo>
                    <a:pt x="255" y="95"/>
                  </a:lnTo>
                  <a:lnTo>
                    <a:pt x="257" y="95"/>
                  </a:lnTo>
                  <a:lnTo>
                    <a:pt x="257" y="94"/>
                  </a:lnTo>
                  <a:lnTo>
                    <a:pt x="259" y="92"/>
                  </a:lnTo>
                  <a:lnTo>
                    <a:pt x="259" y="90"/>
                  </a:lnTo>
                  <a:lnTo>
                    <a:pt x="259" y="89"/>
                  </a:lnTo>
                  <a:lnTo>
                    <a:pt x="261" y="87"/>
                  </a:lnTo>
                  <a:lnTo>
                    <a:pt x="261" y="85"/>
                  </a:lnTo>
                  <a:lnTo>
                    <a:pt x="261" y="83"/>
                  </a:lnTo>
                  <a:lnTo>
                    <a:pt x="262" y="82"/>
                  </a:lnTo>
                  <a:lnTo>
                    <a:pt x="262" y="80"/>
                  </a:lnTo>
                  <a:lnTo>
                    <a:pt x="262" y="77"/>
                  </a:lnTo>
                  <a:lnTo>
                    <a:pt x="262" y="75"/>
                  </a:lnTo>
                  <a:lnTo>
                    <a:pt x="262" y="73"/>
                  </a:lnTo>
                  <a:lnTo>
                    <a:pt x="262" y="72"/>
                  </a:lnTo>
                  <a:lnTo>
                    <a:pt x="262" y="70"/>
                  </a:lnTo>
                  <a:lnTo>
                    <a:pt x="261" y="70"/>
                  </a:lnTo>
                  <a:lnTo>
                    <a:pt x="262" y="68"/>
                  </a:lnTo>
                  <a:lnTo>
                    <a:pt x="261" y="66"/>
                  </a:lnTo>
                  <a:lnTo>
                    <a:pt x="261" y="65"/>
                  </a:lnTo>
                  <a:lnTo>
                    <a:pt x="261" y="61"/>
                  </a:lnTo>
                  <a:lnTo>
                    <a:pt x="259" y="61"/>
                  </a:lnTo>
                  <a:lnTo>
                    <a:pt x="259" y="60"/>
                  </a:lnTo>
                  <a:lnTo>
                    <a:pt x="259" y="58"/>
                  </a:lnTo>
                  <a:lnTo>
                    <a:pt x="257" y="56"/>
                  </a:lnTo>
                  <a:lnTo>
                    <a:pt x="257" y="54"/>
                  </a:lnTo>
                  <a:lnTo>
                    <a:pt x="257" y="53"/>
                  </a:lnTo>
                  <a:lnTo>
                    <a:pt x="252" y="46"/>
                  </a:lnTo>
                  <a:lnTo>
                    <a:pt x="250" y="44"/>
                  </a:lnTo>
                  <a:lnTo>
                    <a:pt x="249" y="41"/>
                  </a:lnTo>
                  <a:lnTo>
                    <a:pt x="247" y="39"/>
                  </a:lnTo>
                  <a:lnTo>
                    <a:pt x="245" y="37"/>
                  </a:lnTo>
                  <a:lnTo>
                    <a:pt x="245" y="36"/>
                  </a:lnTo>
                  <a:lnTo>
                    <a:pt x="244" y="34"/>
                  </a:lnTo>
                  <a:lnTo>
                    <a:pt x="240" y="34"/>
                  </a:lnTo>
                  <a:lnTo>
                    <a:pt x="240" y="31"/>
                  </a:lnTo>
                  <a:lnTo>
                    <a:pt x="238" y="31"/>
                  </a:lnTo>
                  <a:lnTo>
                    <a:pt x="237" y="31"/>
                  </a:lnTo>
                  <a:lnTo>
                    <a:pt x="235" y="29"/>
                  </a:lnTo>
                  <a:lnTo>
                    <a:pt x="233" y="29"/>
                  </a:lnTo>
                  <a:lnTo>
                    <a:pt x="233" y="27"/>
                  </a:lnTo>
                  <a:lnTo>
                    <a:pt x="232" y="25"/>
                  </a:lnTo>
                  <a:lnTo>
                    <a:pt x="228" y="25"/>
                  </a:lnTo>
                  <a:lnTo>
                    <a:pt x="228" y="24"/>
                  </a:lnTo>
                  <a:lnTo>
                    <a:pt x="226" y="24"/>
                  </a:lnTo>
                  <a:lnTo>
                    <a:pt x="225" y="22"/>
                  </a:lnTo>
                  <a:lnTo>
                    <a:pt x="223" y="22"/>
                  </a:lnTo>
                  <a:lnTo>
                    <a:pt x="223" y="20"/>
                  </a:lnTo>
                  <a:lnTo>
                    <a:pt x="221" y="20"/>
                  </a:lnTo>
                  <a:lnTo>
                    <a:pt x="220" y="19"/>
                  </a:lnTo>
                  <a:lnTo>
                    <a:pt x="218" y="19"/>
                  </a:lnTo>
                  <a:lnTo>
                    <a:pt x="216" y="17"/>
                  </a:lnTo>
                  <a:lnTo>
                    <a:pt x="213" y="17"/>
                  </a:lnTo>
                  <a:lnTo>
                    <a:pt x="213" y="15"/>
                  </a:lnTo>
                  <a:lnTo>
                    <a:pt x="209" y="15"/>
                  </a:lnTo>
                  <a:lnTo>
                    <a:pt x="208" y="14"/>
                  </a:lnTo>
                  <a:lnTo>
                    <a:pt x="206" y="14"/>
                  </a:lnTo>
                  <a:lnTo>
                    <a:pt x="204" y="12"/>
                  </a:lnTo>
                  <a:lnTo>
                    <a:pt x="199" y="10"/>
                  </a:lnTo>
                  <a:lnTo>
                    <a:pt x="197" y="10"/>
                  </a:lnTo>
                  <a:lnTo>
                    <a:pt x="187" y="7"/>
                  </a:lnTo>
                  <a:close/>
                </a:path>
              </a:pathLst>
            </a:custGeom>
            <a:solidFill>
              <a:srgbClr val="808080"/>
            </a:solidFill>
            <a:ln w="9525">
              <a:noFill/>
              <a:round/>
              <a:headEnd/>
              <a:tailEnd/>
            </a:ln>
          </p:spPr>
          <p:txBody>
            <a:bodyPr/>
            <a:lstStyle/>
            <a:p>
              <a:endParaRPr lang="en-US"/>
            </a:p>
          </p:txBody>
        </p:sp>
        <p:sp>
          <p:nvSpPr>
            <p:cNvPr id="808" name="Freeform 2979"/>
            <p:cNvSpPr>
              <a:spLocks/>
            </p:cNvSpPr>
            <p:nvPr/>
          </p:nvSpPr>
          <p:spPr bwMode="auto">
            <a:xfrm>
              <a:off x="2112" y="2995"/>
              <a:ext cx="271" cy="157"/>
            </a:xfrm>
            <a:custGeom>
              <a:avLst/>
              <a:gdLst>
                <a:gd name="T0" fmla="*/ 5 w 271"/>
                <a:gd name="T1" fmla="*/ 62 h 157"/>
                <a:gd name="T2" fmla="*/ 0 w 271"/>
                <a:gd name="T3" fmla="*/ 75 h 157"/>
                <a:gd name="T4" fmla="*/ 1 w 271"/>
                <a:gd name="T5" fmla="*/ 91 h 157"/>
                <a:gd name="T6" fmla="*/ 10 w 271"/>
                <a:gd name="T7" fmla="*/ 109 h 157"/>
                <a:gd name="T8" fmla="*/ 22 w 271"/>
                <a:gd name="T9" fmla="*/ 123 h 157"/>
                <a:gd name="T10" fmla="*/ 42 w 271"/>
                <a:gd name="T11" fmla="*/ 137 h 157"/>
                <a:gd name="T12" fmla="*/ 64 w 271"/>
                <a:gd name="T13" fmla="*/ 145 h 157"/>
                <a:gd name="T14" fmla="*/ 88 w 271"/>
                <a:gd name="T15" fmla="*/ 152 h 157"/>
                <a:gd name="T16" fmla="*/ 116 w 271"/>
                <a:gd name="T17" fmla="*/ 155 h 157"/>
                <a:gd name="T18" fmla="*/ 141 w 271"/>
                <a:gd name="T19" fmla="*/ 155 h 157"/>
                <a:gd name="T20" fmla="*/ 168 w 271"/>
                <a:gd name="T21" fmla="*/ 154 h 157"/>
                <a:gd name="T22" fmla="*/ 197 w 271"/>
                <a:gd name="T23" fmla="*/ 147 h 157"/>
                <a:gd name="T24" fmla="*/ 225 w 271"/>
                <a:gd name="T25" fmla="*/ 135 h 157"/>
                <a:gd name="T26" fmla="*/ 243 w 271"/>
                <a:gd name="T27" fmla="*/ 125 h 157"/>
                <a:gd name="T28" fmla="*/ 257 w 271"/>
                <a:gd name="T29" fmla="*/ 111 h 157"/>
                <a:gd name="T30" fmla="*/ 266 w 271"/>
                <a:gd name="T31" fmla="*/ 99 h 157"/>
                <a:gd name="T32" fmla="*/ 271 w 271"/>
                <a:gd name="T33" fmla="*/ 84 h 157"/>
                <a:gd name="T34" fmla="*/ 271 w 271"/>
                <a:gd name="T35" fmla="*/ 68 h 157"/>
                <a:gd name="T36" fmla="*/ 266 w 271"/>
                <a:gd name="T37" fmla="*/ 53 h 157"/>
                <a:gd name="T38" fmla="*/ 252 w 271"/>
                <a:gd name="T39" fmla="*/ 38 h 157"/>
                <a:gd name="T40" fmla="*/ 237 w 271"/>
                <a:gd name="T41" fmla="*/ 24 h 157"/>
                <a:gd name="T42" fmla="*/ 211 w 271"/>
                <a:gd name="T43" fmla="*/ 12 h 157"/>
                <a:gd name="T44" fmla="*/ 162 w 271"/>
                <a:gd name="T45" fmla="*/ 2 h 157"/>
                <a:gd name="T46" fmla="*/ 136 w 271"/>
                <a:gd name="T47" fmla="*/ 0 h 157"/>
                <a:gd name="T48" fmla="*/ 110 w 271"/>
                <a:gd name="T49" fmla="*/ 2 h 157"/>
                <a:gd name="T50" fmla="*/ 80 w 271"/>
                <a:gd name="T51" fmla="*/ 7 h 157"/>
                <a:gd name="T52" fmla="*/ 51 w 271"/>
                <a:gd name="T53" fmla="*/ 19 h 157"/>
                <a:gd name="T54" fmla="*/ 32 w 271"/>
                <a:gd name="T55" fmla="*/ 29 h 157"/>
                <a:gd name="T56" fmla="*/ 15 w 271"/>
                <a:gd name="T57" fmla="*/ 46 h 157"/>
                <a:gd name="T58" fmla="*/ 34 w 271"/>
                <a:gd name="T59" fmla="*/ 34 h 157"/>
                <a:gd name="T60" fmla="*/ 51 w 271"/>
                <a:gd name="T61" fmla="*/ 24 h 157"/>
                <a:gd name="T62" fmla="*/ 76 w 271"/>
                <a:gd name="T63" fmla="*/ 14 h 157"/>
                <a:gd name="T64" fmla="*/ 100 w 271"/>
                <a:gd name="T65" fmla="*/ 7 h 157"/>
                <a:gd name="T66" fmla="*/ 124 w 271"/>
                <a:gd name="T67" fmla="*/ 5 h 157"/>
                <a:gd name="T68" fmla="*/ 148 w 271"/>
                <a:gd name="T69" fmla="*/ 4 h 157"/>
                <a:gd name="T70" fmla="*/ 179 w 271"/>
                <a:gd name="T71" fmla="*/ 7 h 157"/>
                <a:gd name="T72" fmla="*/ 218 w 271"/>
                <a:gd name="T73" fmla="*/ 19 h 157"/>
                <a:gd name="T74" fmla="*/ 235 w 271"/>
                <a:gd name="T75" fmla="*/ 29 h 157"/>
                <a:gd name="T76" fmla="*/ 249 w 271"/>
                <a:gd name="T77" fmla="*/ 41 h 157"/>
                <a:gd name="T78" fmla="*/ 259 w 271"/>
                <a:gd name="T79" fmla="*/ 58 h 157"/>
                <a:gd name="T80" fmla="*/ 264 w 271"/>
                <a:gd name="T81" fmla="*/ 72 h 157"/>
                <a:gd name="T82" fmla="*/ 260 w 271"/>
                <a:gd name="T83" fmla="*/ 87 h 157"/>
                <a:gd name="T84" fmla="*/ 255 w 271"/>
                <a:gd name="T85" fmla="*/ 103 h 157"/>
                <a:gd name="T86" fmla="*/ 247 w 271"/>
                <a:gd name="T87" fmla="*/ 111 h 157"/>
                <a:gd name="T88" fmla="*/ 233 w 271"/>
                <a:gd name="T89" fmla="*/ 125 h 157"/>
                <a:gd name="T90" fmla="*/ 214 w 271"/>
                <a:gd name="T91" fmla="*/ 135 h 157"/>
                <a:gd name="T92" fmla="*/ 187 w 271"/>
                <a:gd name="T93" fmla="*/ 143 h 157"/>
                <a:gd name="T94" fmla="*/ 153 w 271"/>
                <a:gd name="T95" fmla="*/ 152 h 157"/>
                <a:gd name="T96" fmla="*/ 129 w 271"/>
                <a:gd name="T97" fmla="*/ 152 h 157"/>
                <a:gd name="T98" fmla="*/ 104 w 271"/>
                <a:gd name="T99" fmla="*/ 150 h 157"/>
                <a:gd name="T100" fmla="*/ 78 w 271"/>
                <a:gd name="T101" fmla="*/ 145 h 157"/>
                <a:gd name="T102" fmla="*/ 63 w 271"/>
                <a:gd name="T103" fmla="*/ 140 h 157"/>
                <a:gd name="T104" fmla="*/ 44 w 271"/>
                <a:gd name="T105" fmla="*/ 131 h 157"/>
                <a:gd name="T106" fmla="*/ 23 w 271"/>
                <a:gd name="T107" fmla="*/ 118 h 157"/>
                <a:gd name="T108" fmla="*/ 15 w 271"/>
                <a:gd name="T109" fmla="*/ 104 h 157"/>
                <a:gd name="T110" fmla="*/ 10 w 271"/>
                <a:gd name="T111" fmla="*/ 91 h 157"/>
                <a:gd name="T112" fmla="*/ 8 w 271"/>
                <a:gd name="T113" fmla="*/ 77 h 157"/>
                <a:gd name="T114" fmla="*/ 12 w 271"/>
                <a:gd name="T115" fmla="*/ 62 h 157"/>
                <a:gd name="T116" fmla="*/ 15 w 271"/>
                <a:gd name="T117" fmla="*/ 46 h 1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1"/>
                <a:gd name="T178" fmla="*/ 0 h 157"/>
                <a:gd name="T179" fmla="*/ 271 w 271"/>
                <a:gd name="T180" fmla="*/ 157 h 1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1" h="157">
                  <a:moveTo>
                    <a:pt x="15" y="46"/>
                  </a:moveTo>
                  <a:lnTo>
                    <a:pt x="12" y="50"/>
                  </a:lnTo>
                  <a:lnTo>
                    <a:pt x="6" y="58"/>
                  </a:lnTo>
                  <a:lnTo>
                    <a:pt x="5" y="62"/>
                  </a:lnTo>
                  <a:lnTo>
                    <a:pt x="3" y="65"/>
                  </a:lnTo>
                  <a:lnTo>
                    <a:pt x="1" y="68"/>
                  </a:lnTo>
                  <a:lnTo>
                    <a:pt x="0" y="74"/>
                  </a:lnTo>
                  <a:lnTo>
                    <a:pt x="0" y="75"/>
                  </a:lnTo>
                  <a:lnTo>
                    <a:pt x="0" y="80"/>
                  </a:lnTo>
                  <a:lnTo>
                    <a:pt x="0" y="84"/>
                  </a:lnTo>
                  <a:lnTo>
                    <a:pt x="0" y="87"/>
                  </a:lnTo>
                  <a:lnTo>
                    <a:pt x="1" y="91"/>
                  </a:lnTo>
                  <a:lnTo>
                    <a:pt x="3" y="96"/>
                  </a:lnTo>
                  <a:lnTo>
                    <a:pt x="5" y="99"/>
                  </a:lnTo>
                  <a:lnTo>
                    <a:pt x="5" y="103"/>
                  </a:lnTo>
                  <a:lnTo>
                    <a:pt x="10" y="109"/>
                  </a:lnTo>
                  <a:lnTo>
                    <a:pt x="13" y="113"/>
                  </a:lnTo>
                  <a:lnTo>
                    <a:pt x="17" y="116"/>
                  </a:lnTo>
                  <a:lnTo>
                    <a:pt x="18" y="120"/>
                  </a:lnTo>
                  <a:lnTo>
                    <a:pt x="22" y="123"/>
                  </a:lnTo>
                  <a:lnTo>
                    <a:pt x="25" y="126"/>
                  </a:lnTo>
                  <a:lnTo>
                    <a:pt x="30" y="130"/>
                  </a:lnTo>
                  <a:lnTo>
                    <a:pt x="39" y="135"/>
                  </a:lnTo>
                  <a:lnTo>
                    <a:pt x="42" y="137"/>
                  </a:lnTo>
                  <a:lnTo>
                    <a:pt x="47" y="140"/>
                  </a:lnTo>
                  <a:lnTo>
                    <a:pt x="52" y="142"/>
                  </a:lnTo>
                  <a:lnTo>
                    <a:pt x="58" y="143"/>
                  </a:lnTo>
                  <a:lnTo>
                    <a:pt x="64" y="145"/>
                  </a:lnTo>
                  <a:lnTo>
                    <a:pt x="70" y="147"/>
                  </a:lnTo>
                  <a:lnTo>
                    <a:pt x="76" y="150"/>
                  </a:lnTo>
                  <a:lnTo>
                    <a:pt x="83" y="152"/>
                  </a:lnTo>
                  <a:lnTo>
                    <a:pt x="88" y="152"/>
                  </a:lnTo>
                  <a:lnTo>
                    <a:pt x="95" y="154"/>
                  </a:lnTo>
                  <a:lnTo>
                    <a:pt x="102" y="155"/>
                  </a:lnTo>
                  <a:lnTo>
                    <a:pt x="109" y="155"/>
                  </a:lnTo>
                  <a:lnTo>
                    <a:pt x="116" y="155"/>
                  </a:lnTo>
                  <a:lnTo>
                    <a:pt x="122" y="157"/>
                  </a:lnTo>
                  <a:lnTo>
                    <a:pt x="129" y="155"/>
                  </a:lnTo>
                  <a:lnTo>
                    <a:pt x="134" y="155"/>
                  </a:lnTo>
                  <a:lnTo>
                    <a:pt x="141" y="155"/>
                  </a:lnTo>
                  <a:lnTo>
                    <a:pt x="148" y="155"/>
                  </a:lnTo>
                  <a:lnTo>
                    <a:pt x="155" y="155"/>
                  </a:lnTo>
                  <a:lnTo>
                    <a:pt x="160" y="154"/>
                  </a:lnTo>
                  <a:lnTo>
                    <a:pt x="168" y="154"/>
                  </a:lnTo>
                  <a:lnTo>
                    <a:pt x="174" y="152"/>
                  </a:lnTo>
                  <a:lnTo>
                    <a:pt x="185" y="150"/>
                  </a:lnTo>
                  <a:lnTo>
                    <a:pt x="192" y="147"/>
                  </a:lnTo>
                  <a:lnTo>
                    <a:pt x="197" y="147"/>
                  </a:lnTo>
                  <a:lnTo>
                    <a:pt x="204" y="145"/>
                  </a:lnTo>
                  <a:lnTo>
                    <a:pt x="213" y="140"/>
                  </a:lnTo>
                  <a:lnTo>
                    <a:pt x="220" y="138"/>
                  </a:lnTo>
                  <a:lnTo>
                    <a:pt x="225" y="135"/>
                  </a:lnTo>
                  <a:lnTo>
                    <a:pt x="228" y="133"/>
                  </a:lnTo>
                  <a:lnTo>
                    <a:pt x="233" y="130"/>
                  </a:lnTo>
                  <a:lnTo>
                    <a:pt x="238" y="128"/>
                  </a:lnTo>
                  <a:lnTo>
                    <a:pt x="243" y="125"/>
                  </a:lnTo>
                  <a:lnTo>
                    <a:pt x="247" y="121"/>
                  </a:lnTo>
                  <a:lnTo>
                    <a:pt x="250" y="118"/>
                  </a:lnTo>
                  <a:lnTo>
                    <a:pt x="254" y="114"/>
                  </a:lnTo>
                  <a:lnTo>
                    <a:pt x="257" y="111"/>
                  </a:lnTo>
                  <a:lnTo>
                    <a:pt x="257" y="109"/>
                  </a:lnTo>
                  <a:lnTo>
                    <a:pt x="259" y="106"/>
                  </a:lnTo>
                  <a:lnTo>
                    <a:pt x="262" y="103"/>
                  </a:lnTo>
                  <a:lnTo>
                    <a:pt x="266" y="99"/>
                  </a:lnTo>
                  <a:lnTo>
                    <a:pt x="267" y="96"/>
                  </a:lnTo>
                  <a:lnTo>
                    <a:pt x="269" y="91"/>
                  </a:lnTo>
                  <a:lnTo>
                    <a:pt x="269" y="87"/>
                  </a:lnTo>
                  <a:lnTo>
                    <a:pt x="271" y="84"/>
                  </a:lnTo>
                  <a:lnTo>
                    <a:pt x="271" y="80"/>
                  </a:lnTo>
                  <a:lnTo>
                    <a:pt x="271" y="75"/>
                  </a:lnTo>
                  <a:lnTo>
                    <a:pt x="271" y="72"/>
                  </a:lnTo>
                  <a:lnTo>
                    <a:pt x="271" y="68"/>
                  </a:lnTo>
                  <a:lnTo>
                    <a:pt x="271" y="65"/>
                  </a:lnTo>
                  <a:lnTo>
                    <a:pt x="269" y="62"/>
                  </a:lnTo>
                  <a:lnTo>
                    <a:pt x="266" y="58"/>
                  </a:lnTo>
                  <a:lnTo>
                    <a:pt x="266" y="53"/>
                  </a:lnTo>
                  <a:lnTo>
                    <a:pt x="262" y="50"/>
                  </a:lnTo>
                  <a:lnTo>
                    <a:pt x="259" y="43"/>
                  </a:lnTo>
                  <a:lnTo>
                    <a:pt x="254" y="39"/>
                  </a:lnTo>
                  <a:lnTo>
                    <a:pt x="252" y="38"/>
                  </a:lnTo>
                  <a:lnTo>
                    <a:pt x="249" y="33"/>
                  </a:lnTo>
                  <a:lnTo>
                    <a:pt x="245" y="31"/>
                  </a:lnTo>
                  <a:lnTo>
                    <a:pt x="240" y="27"/>
                  </a:lnTo>
                  <a:lnTo>
                    <a:pt x="237" y="24"/>
                  </a:lnTo>
                  <a:lnTo>
                    <a:pt x="231" y="21"/>
                  </a:lnTo>
                  <a:lnTo>
                    <a:pt x="228" y="19"/>
                  </a:lnTo>
                  <a:lnTo>
                    <a:pt x="223" y="17"/>
                  </a:lnTo>
                  <a:lnTo>
                    <a:pt x="211" y="12"/>
                  </a:lnTo>
                  <a:lnTo>
                    <a:pt x="206" y="10"/>
                  </a:lnTo>
                  <a:lnTo>
                    <a:pt x="182" y="4"/>
                  </a:lnTo>
                  <a:lnTo>
                    <a:pt x="175" y="2"/>
                  </a:lnTo>
                  <a:lnTo>
                    <a:pt x="162" y="2"/>
                  </a:lnTo>
                  <a:lnTo>
                    <a:pt x="155" y="0"/>
                  </a:lnTo>
                  <a:lnTo>
                    <a:pt x="150" y="0"/>
                  </a:lnTo>
                  <a:lnTo>
                    <a:pt x="141" y="0"/>
                  </a:lnTo>
                  <a:lnTo>
                    <a:pt x="136" y="0"/>
                  </a:lnTo>
                  <a:lnTo>
                    <a:pt x="129" y="0"/>
                  </a:lnTo>
                  <a:lnTo>
                    <a:pt x="122" y="0"/>
                  </a:lnTo>
                  <a:lnTo>
                    <a:pt x="116" y="2"/>
                  </a:lnTo>
                  <a:lnTo>
                    <a:pt x="110" y="2"/>
                  </a:lnTo>
                  <a:lnTo>
                    <a:pt x="97" y="4"/>
                  </a:lnTo>
                  <a:lnTo>
                    <a:pt x="92" y="5"/>
                  </a:lnTo>
                  <a:lnTo>
                    <a:pt x="87" y="5"/>
                  </a:lnTo>
                  <a:lnTo>
                    <a:pt x="80" y="7"/>
                  </a:lnTo>
                  <a:lnTo>
                    <a:pt x="73" y="10"/>
                  </a:lnTo>
                  <a:lnTo>
                    <a:pt x="63" y="14"/>
                  </a:lnTo>
                  <a:lnTo>
                    <a:pt x="56" y="16"/>
                  </a:lnTo>
                  <a:lnTo>
                    <a:pt x="51" y="19"/>
                  </a:lnTo>
                  <a:lnTo>
                    <a:pt x="46" y="21"/>
                  </a:lnTo>
                  <a:lnTo>
                    <a:pt x="42" y="24"/>
                  </a:lnTo>
                  <a:lnTo>
                    <a:pt x="37" y="26"/>
                  </a:lnTo>
                  <a:lnTo>
                    <a:pt x="32" y="29"/>
                  </a:lnTo>
                  <a:lnTo>
                    <a:pt x="27" y="33"/>
                  </a:lnTo>
                  <a:lnTo>
                    <a:pt x="23" y="36"/>
                  </a:lnTo>
                  <a:lnTo>
                    <a:pt x="20" y="39"/>
                  </a:lnTo>
                  <a:lnTo>
                    <a:pt x="15" y="46"/>
                  </a:lnTo>
                  <a:lnTo>
                    <a:pt x="20" y="48"/>
                  </a:lnTo>
                  <a:lnTo>
                    <a:pt x="27" y="41"/>
                  </a:lnTo>
                  <a:lnTo>
                    <a:pt x="30" y="38"/>
                  </a:lnTo>
                  <a:lnTo>
                    <a:pt x="34" y="34"/>
                  </a:lnTo>
                  <a:lnTo>
                    <a:pt x="39" y="31"/>
                  </a:lnTo>
                  <a:lnTo>
                    <a:pt x="42" y="29"/>
                  </a:lnTo>
                  <a:lnTo>
                    <a:pt x="47" y="27"/>
                  </a:lnTo>
                  <a:lnTo>
                    <a:pt x="51" y="24"/>
                  </a:lnTo>
                  <a:lnTo>
                    <a:pt x="56" y="21"/>
                  </a:lnTo>
                  <a:lnTo>
                    <a:pt x="63" y="19"/>
                  </a:lnTo>
                  <a:lnTo>
                    <a:pt x="66" y="17"/>
                  </a:lnTo>
                  <a:lnTo>
                    <a:pt x="76" y="14"/>
                  </a:lnTo>
                  <a:lnTo>
                    <a:pt x="83" y="12"/>
                  </a:lnTo>
                  <a:lnTo>
                    <a:pt x="88" y="10"/>
                  </a:lnTo>
                  <a:lnTo>
                    <a:pt x="93" y="9"/>
                  </a:lnTo>
                  <a:lnTo>
                    <a:pt x="100" y="7"/>
                  </a:lnTo>
                  <a:lnTo>
                    <a:pt x="105" y="7"/>
                  </a:lnTo>
                  <a:lnTo>
                    <a:pt x="112" y="5"/>
                  </a:lnTo>
                  <a:lnTo>
                    <a:pt x="117" y="5"/>
                  </a:lnTo>
                  <a:lnTo>
                    <a:pt x="124" y="5"/>
                  </a:lnTo>
                  <a:lnTo>
                    <a:pt x="131" y="5"/>
                  </a:lnTo>
                  <a:lnTo>
                    <a:pt x="136" y="4"/>
                  </a:lnTo>
                  <a:lnTo>
                    <a:pt x="141" y="4"/>
                  </a:lnTo>
                  <a:lnTo>
                    <a:pt x="148" y="4"/>
                  </a:lnTo>
                  <a:lnTo>
                    <a:pt x="155" y="5"/>
                  </a:lnTo>
                  <a:lnTo>
                    <a:pt x="162" y="5"/>
                  </a:lnTo>
                  <a:lnTo>
                    <a:pt x="174" y="7"/>
                  </a:lnTo>
                  <a:lnTo>
                    <a:pt x="179" y="7"/>
                  </a:lnTo>
                  <a:lnTo>
                    <a:pt x="191" y="10"/>
                  </a:lnTo>
                  <a:lnTo>
                    <a:pt x="202" y="14"/>
                  </a:lnTo>
                  <a:lnTo>
                    <a:pt x="208" y="16"/>
                  </a:lnTo>
                  <a:lnTo>
                    <a:pt x="218" y="19"/>
                  </a:lnTo>
                  <a:lnTo>
                    <a:pt x="221" y="22"/>
                  </a:lnTo>
                  <a:lnTo>
                    <a:pt x="226" y="26"/>
                  </a:lnTo>
                  <a:lnTo>
                    <a:pt x="230" y="27"/>
                  </a:lnTo>
                  <a:lnTo>
                    <a:pt x="235" y="29"/>
                  </a:lnTo>
                  <a:lnTo>
                    <a:pt x="240" y="33"/>
                  </a:lnTo>
                  <a:lnTo>
                    <a:pt x="243" y="36"/>
                  </a:lnTo>
                  <a:lnTo>
                    <a:pt x="245" y="39"/>
                  </a:lnTo>
                  <a:lnTo>
                    <a:pt x="249" y="41"/>
                  </a:lnTo>
                  <a:lnTo>
                    <a:pt x="250" y="46"/>
                  </a:lnTo>
                  <a:lnTo>
                    <a:pt x="255" y="51"/>
                  </a:lnTo>
                  <a:lnTo>
                    <a:pt x="257" y="55"/>
                  </a:lnTo>
                  <a:lnTo>
                    <a:pt x="259" y="58"/>
                  </a:lnTo>
                  <a:lnTo>
                    <a:pt x="260" y="62"/>
                  </a:lnTo>
                  <a:lnTo>
                    <a:pt x="260" y="67"/>
                  </a:lnTo>
                  <a:lnTo>
                    <a:pt x="262" y="68"/>
                  </a:lnTo>
                  <a:lnTo>
                    <a:pt x="264" y="72"/>
                  </a:lnTo>
                  <a:lnTo>
                    <a:pt x="264" y="75"/>
                  </a:lnTo>
                  <a:lnTo>
                    <a:pt x="264" y="79"/>
                  </a:lnTo>
                  <a:lnTo>
                    <a:pt x="262" y="84"/>
                  </a:lnTo>
                  <a:lnTo>
                    <a:pt x="260" y="87"/>
                  </a:lnTo>
                  <a:lnTo>
                    <a:pt x="260" y="91"/>
                  </a:lnTo>
                  <a:lnTo>
                    <a:pt x="259" y="94"/>
                  </a:lnTo>
                  <a:lnTo>
                    <a:pt x="257" y="97"/>
                  </a:lnTo>
                  <a:lnTo>
                    <a:pt x="255" y="103"/>
                  </a:lnTo>
                  <a:lnTo>
                    <a:pt x="254" y="104"/>
                  </a:lnTo>
                  <a:lnTo>
                    <a:pt x="250" y="109"/>
                  </a:lnTo>
                  <a:lnTo>
                    <a:pt x="250" y="108"/>
                  </a:lnTo>
                  <a:lnTo>
                    <a:pt x="247" y="111"/>
                  </a:lnTo>
                  <a:lnTo>
                    <a:pt x="245" y="116"/>
                  </a:lnTo>
                  <a:lnTo>
                    <a:pt x="240" y="118"/>
                  </a:lnTo>
                  <a:lnTo>
                    <a:pt x="237" y="121"/>
                  </a:lnTo>
                  <a:lnTo>
                    <a:pt x="233" y="125"/>
                  </a:lnTo>
                  <a:lnTo>
                    <a:pt x="228" y="126"/>
                  </a:lnTo>
                  <a:lnTo>
                    <a:pt x="225" y="130"/>
                  </a:lnTo>
                  <a:lnTo>
                    <a:pt x="220" y="131"/>
                  </a:lnTo>
                  <a:lnTo>
                    <a:pt x="214" y="135"/>
                  </a:lnTo>
                  <a:lnTo>
                    <a:pt x="209" y="138"/>
                  </a:lnTo>
                  <a:lnTo>
                    <a:pt x="199" y="142"/>
                  </a:lnTo>
                  <a:lnTo>
                    <a:pt x="194" y="143"/>
                  </a:lnTo>
                  <a:lnTo>
                    <a:pt x="187" y="143"/>
                  </a:lnTo>
                  <a:lnTo>
                    <a:pt x="182" y="145"/>
                  </a:lnTo>
                  <a:lnTo>
                    <a:pt x="165" y="150"/>
                  </a:lnTo>
                  <a:lnTo>
                    <a:pt x="158" y="150"/>
                  </a:lnTo>
                  <a:lnTo>
                    <a:pt x="153" y="152"/>
                  </a:lnTo>
                  <a:lnTo>
                    <a:pt x="148" y="152"/>
                  </a:lnTo>
                  <a:lnTo>
                    <a:pt x="141" y="152"/>
                  </a:lnTo>
                  <a:lnTo>
                    <a:pt x="134" y="152"/>
                  </a:lnTo>
                  <a:lnTo>
                    <a:pt x="129" y="152"/>
                  </a:lnTo>
                  <a:lnTo>
                    <a:pt x="122" y="152"/>
                  </a:lnTo>
                  <a:lnTo>
                    <a:pt x="116" y="152"/>
                  </a:lnTo>
                  <a:lnTo>
                    <a:pt x="109" y="152"/>
                  </a:lnTo>
                  <a:lnTo>
                    <a:pt x="104" y="150"/>
                  </a:lnTo>
                  <a:lnTo>
                    <a:pt x="97" y="150"/>
                  </a:lnTo>
                  <a:lnTo>
                    <a:pt x="92" y="149"/>
                  </a:lnTo>
                  <a:lnTo>
                    <a:pt x="85" y="147"/>
                  </a:lnTo>
                  <a:lnTo>
                    <a:pt x="78" y="145"/>
                  </a:lnTo>
                  <a:lnTo>
                    <a:pt x="80" y="145"/>
                  </a:lnTo>
                  <a:lnTo>
                    <a:pt x="75" y="143"/>
                  </a:lnTo>
                  <a:lnTo>
                    <a:pt x="68" y="142"/>
                  </a:lnTo>
                  <a:lnTo>
                    <a:pt x="63" y="140"/>
                  </a:lnTo>
                  <a:lnTo>
                    <a:pt x="58" y="138"/>
                  </a:lnTo>
                  <a:lnTo>
                    <a:pt x="52" y="135"/>
                  </a:lnTo>
                  <a:lnTo>
                    <a:pt x="49" y="133"/>
                  </a:lnTo>
                  <a:lnTo>
                    <a:pt x="44" y="131"/>
                  </a:lnTo>
                  <a:lnTo>
                    <a:pt x="35" y="126"/>
                  </a:lnTo>
                  <a:lnTo>
                    <a:pt x="32" y="123"/>
                  </a:lnTo>
                  <a:lnTo>
                    <a:pt x="29" y="120"/>
                  </a:lnTo>
                  <a:lnTo>
                    <a:pt x="23" y="118"/>
                  </a:lnTo>
                  <a:lnTo>
                    <a:pt x="22" y="114"/>
                  </a:lnTo>
                  <a:lnTo>
                    <a:pt x="20" y="111"/>
                  </a:lnTo>
                  <a:lnTo>
                    <a:pt x="17" y="108"/>
                  </a:lnTo>
                  <a:lnTo>
                    <a:pt x="15" y="104"/>
                  </a:lnTo>
                  <a:lnTo>
                    <a:pt x="13" y="103"/>
                  </a:lnTo>
                  <a:lnTo>
                    <a:pt x="12" y="97"/>
                  </a:lnTo>
                  <a:lnTo>
                    <a:pt x="10" y="94"/>
                  </a:lnTo>
                  <a:lnTo>
                    <a:pt x="10" y="91"/>
                  </a:lnTo>
                  <a:lnTo>
                    <a:pt x="8" y="87"/>
                  </a:lnTo>
                  <a:lnTo>
                    <a:pt x="8" y="84"/>
                  </a:lnTo>
                  <a:lnTo>
                    <a:pt x="8" y="80"/>
                  </a:lnTo>
                  <a:lnTo>
                    <a:pt x="8" y="77"/>
                  </a:lnTo>
                  <a:lnTo>
                    <a:pt x="10" y="74"/>
                  </a:lnTo>
                  <a:lnTo>
                    <a:pt x="10" y="70"/>
                  </a:lnTo>
                  <a:lnTo>
                    <a:pt x="10" y="67"/>
                  </a:lnTo>
                  <a:lnTo>
                    <a:pt x="12" y="62"/>
                  </a:lnTo>
                  <a:lnTo>
                    <a:pt x="13" y="58"/>
                  </a:lnTo>
                  <a:lnTo>
                    <a:pt x="18" y="51"/>
                  </a:lnTo>
                  <a:lnTo>
                    <a:pt x="20" y="48"/>
                  </a:lnTo>
                  <a:lnTo>
                    <a:pt x="15" y="46"/>
                  </a:lnTo>
                  <a:close/>
                </a:path>
              </a:pathLst>
            </a:custGeom>
            <a:solidFill>
              <a:srgbClr val="808080"/>
            </a:solidFill>
            <a:ln w="9525">
              <a:noFill/>
              <a:round/>
              <a:headEnd/>
              <a:tailEnd/>
            </a:ln>
          </p:spPr>
          <p:txBody>
            <a:bodyPr/>
            <a:lstStyle/>
            <a:p>
              <a:endParaRPr lang="en-US"/>
            </a:p>
          </p:txBody>
        </p:sp>
        <p:sp>
          <p:nvSpPr>
            <p:cNvPr id="809" name="Freeform 2980"/>
            <p:cNvSpPr>
              <a:spLocks/>
            </p:cNvSpPr>
            <p:nvPr/>
          </p:nvSpPr>
          <p:spPr bwMode="auto">
            <a:xfrm>
              <a:off x="2127" y="3007"/>
              <a:ext cx="46" cy="44"/>
            </a:xfrm>
            <a:custGeom>
              <a:avLst/>
              <a:gdLst>
                <a:gd name="T0" fmla="*/ 31 w 46"/>
                <a:gd name="T1" fmla="*/ 2 h 44"/>
                <a:gd name="T2" fmla="*/ 27 w 46"/>
                <a:gd name="T3" fmla="*/ 0 h 44"/>
                <a:gd name="T4" fmla="*/ 24 w 46"/>
                <a:gd name="T5" fmla="*/ 0 h 44"/>
                <a:gd name="T6" fmla="*/ 20 w 46"/>
                <a:gd name="T7" fmla="*/ 0 h 44"/>
                <a:gd name="T8" fmla="*/ 17 w 46"/>
                <a:gd name="T9" fmla="*/ 2 h 44"/>
                <a:gd name="T10" fmla="*/ 17 w 46"/>
                <a:gd name="T11" fmla="*/ 2 h 44"/>
                <a:gd name="T12" fmla="*/ 14 w 46"/>
                <a:gd name="T13" fmla="*/ 2 h 44"/>
                <a:gd name="T14" fmla="*/ 10 w 46"/>
                <a:gd name="T15" fmla="*/ 4 h 44"/>
                <a:gd name="T16" fmla="*/ 7 w 46"/>
                <a:gd name="T17" fmla="*/ 5 h 44"/>
                <a:gd name="T18" fmla="*/ 5 w 46"/>
                <a:gd name="T19" fmla="*/ 7 h 44"/>
                <a:gd name="T20" fmla="*/ 3 w 46"/>
                <a:gd name="T21" fmla="*/ 10 h 44"/>
                <a:gd name="T22" fmla="*/ 2 w 46"/>
                <a:gd name="T23" fmla="*/ 14 h 44"/>
                <a:gd name="T24" fmla="*/ 0 w 46"/>
                <a:gd name="T25" fmla="*/ 17 h 44"/>
                <a:gd name="T26" fmla="*/ 0 w 46"/>
                <a:gd name="T27" fmla="*/ 21 h 44"/>
                <a:gd name="T28" fmla="*/ 0 w 46"/>
                <a:gd name="T29" fmla="*/ 24 h 44"/>
                <a:gd name="T30" fmla="*/ 0 w 46"/>
                <a:gd name="T31" fmla="*/ 27 h 44"/>
                <a:gd name="T32" fmla="*/ 0 w 46"/>
                <a:gd name="T33" fmla="*/ 31 h 44"/>
                <a:gd name="T34" fmla="*/ 2 w 46"/>
                <a:gd name="T35" fmla="*/ 33 h 44"/>
                <a:gd name="T36" fmla="*/ 3 w 46"/>
                <a:gd name="T37" fmla="*/ 34 h 44"/>
                <a:gd name="T38" fmla="*/ 5 w 46"/>
                <a:gd name="T39" fmla="*/ 36 h 44"/>
                <a:gd name="T40" fmla="*/ 5 w 46"/>
                <a:gd name="T41" fmla="*/ 39 h 44"/>
                <a:gd name="T42" fmla="*/ 8 w 46"/>
                <a:gd name="T43" fmla="*/ 39 h 44"/>
                <a:gd name="T44" fmla="*/ 12 w 46"/>
                <a:gd name="T45" fmla="*/ 43 h 44"/>
                <a:gd name="T46" fmla="*/ 15 w 46"/>
                <a:gd name="T47" fmla="*/ 44 h 44"/>
                <a:gd name="T48" fmla="*/ 19 w 46"/>
                <a:gd name="T49" fmla="*/ 44 h 44"/>
                <a:gd name="T50" fmla="*/ 22 w 46"/>
                <a:gd name="T51" fmla="*/ 44 h 44"/>
                <a:gd name="T52" fmla="*/ 26 w 46"/>
                <a:gd name="T53" fmla="*/ 44 h 44"/>
                <a:gd name="T54" fmla="*/ 29 w 46"/>
                <a:gd name="T55" fmla="*/ 44 h 44"/>
                <a:gd name="T56" fmla="*/ 31 w 46"/>
                <a:gd name="T57" fmla="*/ 43 h 44"/>
                <a:gd name="T58" fmla="*/ 34 w 46"/>
                <a:gd name="T59" fmla="*/ 43 h 44"/>
                <a:gd name="T60" fmla="*/ 36 w 46"/>
                <a:gd name="T61" fmla="*/ 39 h 44"/>
                <a:gd name="T62" fmla="*/ 39 w 46"/>
                <a:gd name="T63" fmla="*/ 38 h 44"/>
                <a:gd name="T64" fmla="*/ 43 w 46"/>
                <a:gd name="T65" fmla="*/ 34 h 44"/>
                <a:gd name="T66" fmla="*/ 44 w 46"/>
                <a:gd name="T67" fmla="*/ 29 h 44"/>
                <a:gd name="T68" fmla="*/ 46 w 46"/>
                <a:gd name="T69" fmla="*/ 26 h 44"/>
                <a:gd name="T70" fmla="*/ 46 w 46"/>
                <a:gd name="T71" fmla="*/ 22 h 44"/>
                <a:gd name="T72" fmla="*/ 46 w 46"/>
                <a:gd name="T73" fmla="*/ 19 h 44"/>
                <a:gd name="T74" fmla="*/ 46 w 46"/>
                <a:gd name="T75" fmla="*/ 17 h 44"/>
                <a:gd name="T76" fmla="*/ 44 w 46"/>
                <a:gd name="T77" fmla="*/ 15 h 44"/>
                <a:gd name="T78" fmla="*/ 44 w 46"/>
                <a:gd name="T79" fmla="*/ 12 h 44"/>
                <a:gd name="T80" fmla="*/ 43 w 46"/>
                <a:gd name="T81" fmla="*/ 10 h 44"/>
                <a:gd name="T82" fmla="*/ 41 w 46"/>
                <a:gd name="T83" fmla="*/ 9 h 44"/>
                <a:gd name="T84" fmla="*/ 41 w 46"/>
                <a:gd name="T85" fmla="*/ 9 h 44"/>
                <a:gd name="T86" fmla="*/ 39 w 46"/>
                <a:gd name="T87" fmla="*/ 7 h 44"/>
                <a:gd name="T88" fmla="*/ 37 w 46"/>
                <a:gd name="T89" fmla="*/ 5 h 44"/>
                <a:gd name="T90" fmla="*/ 36 w 46"/>
                <a:gd name="T91" fmla="*/ 4 h 44"/>
                <a:gd name="T92" fmla="*/ 32 w 46"/>
                <a:gd name="T93" fmla="*/ 2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
                <a:gd name="T142" fmla="*/ 0 h 44"/>
                <a:gd name="T143" fmla="*/ 46 w 46"/>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 h="44">
                  <a:moveTo>
                    <a:pt x="32" y="2"/>
                  </a:moveTo>
                  <a:lnTo>
                    <a:pt x="31" y="2"/>
                  </a:lnTo>
                  <a:lnTo>
                    <a:pt x="29" y="0"/>
                  </a:lnTo>
                  <a:lnTo>
                    <a:pt x="27" y="0"/>
                  </a:lnTo>
                  <a:lnTo>
                    <a:pt x="26" y="0"/>
                  </a:lnTo>
                  <a:lnTo>
                    <a:pt x="24" y="0"/>
                  </a:lnTo>
                  <a:lnTo>
                    <a:pt x="22" y="0"/>
                  </a:lnTo>
                  <a:lnTo>
                    <a:pt x="20" y="0"/>
                  </a:lnTo>
                  <a:lnTo>
                    <a:pt x="19" y="0"/>
                  </a:lnTo>
                  <a:lnTo>
                    <a:pt x="17" y="2"/>
                  </a:lnTo>
                  <a:lnTo>
                    <a:pt x="17" y="0"/>
                  </a:lnTo>
                  <a:lnTo>
                    <a:pt x="17" y="2"/>
                  </a:lnTo>
                  <a:lnTo>
                    <a:pt x="15" y="2"/>
                  </a:lnTo>
                  <a:lnTo>
                    <a:pt x="14" y="2"/>
                  </a:lnTo>
                  <a:lnTo>
                    <a:pt x="12" y="4"/>
                  </a:lnTo>
                  <a:lnTo>
                    <a:pt x="10" y="4"/>
                  </a:lnTo>
                  <a:lnTo>
                    <a:pt x="8" y="5"/>
                  </a:lnTo>
                  <a:lnTo>
                    <a:pt x="7" y="5"/>
                  </a:lnTo>
                  <a:lnTo>
                    <a:pt x="7" y="7"/>
                  </a:lnTo>
                  <a:lnTo>
                    <a:pt x="5" y="7"/>
                  </a:lnTo>
                  <a:lnTo>
                    <a:pt x="5" y="9"/>
                  </a:lnTo>
                  <a:lnTo>
                    <a:pt x="3" y="10"/>
                  </a:lnTo>
                  <a:lnTo>
                    <a:pt x="3" y="12"/>
                  </a:lnTo>
                  <a:lnTo>
                    <a:pt x="2" y="14"/>
                  </a:lnTo>
                  <a:lnTo>
                    <a:pt x="0" y="15"/>
                  </a:lnTo>
                  <a:lnTo>
                    <a:pt x="0" y="17"/>
                  </a:lnTo>
                  <a:lnTo>
                    <a:pt x="0" y="19"/>
                  </a:lnTo>
                  <a:lnTo>
                    <a:pt x="0" y="21"/>
                  </a:lnTo>
                  <a:lnTo>
                    <a:pt x="0" y="22"/>
                  </a:lnTo>
                  <a:lnTo>
                    <a:pt x="0" y="24"/>
                  </a:lnTo>
                  <a:lnTo>
                    <a:pt x="0" y="26"/>
                  </a:lnTo>
                  <a:lnTo>
                    <a:pt x="0" y="27"/>
                  </a:lnTo>
                  <a:lnTo>
                    <a:pt x="0" y="29"/>
                  </a:lnTo>
                  <a:lnTo>
                    <a:pt x="0" y="31"/>
                  </a:lnTo>
                  <a:lnTo>
                    <a:pt x="0" y="33"/>
                  </a:lnTo>
                  <a:lnTo>
                    <a:pt x="2" y="33"/>
                  </a:lnTo>
                  <a:lnTo>
                    <a:pt x="2" y="34"/>
                  </a:lnTo>
                  <a:lnTo>
                    <a:pt x="3" y="34"/>
                  </a:lnTo>
                  <a:lnTo>
                    <a:pt x="3" y="36"/>
                  </a:lnTo>
                  <a:lnTo>
                    <a:pt x="5" y="36"/>
                  </a:lnTo>
                  <a:lnTo>
                    <a:pt x="5" y="38"/>
                  </a:lnTo>
                  <a:lnTo>
                    <a:pt x="5" y="39"/>
                  </a:lnTo>
                  <a:lnTo>
                    <a:pt x="7" y="39"/>
                  </a:lnTo>
                  <a:lnTo>
                    <a:pt x="8" y="39"/>
                  </a:lnTo>
                  <a:lnTo>
                    <a:pt x="8" y="41"/>
                  </a:lnTo>
                  <a:lnTo>
                    <a:pt x="12" y="43"/>
                  </a:lnTo>
                  <a:lnTo>
                    <a:pt x="14" y="44"/>
                  </a:lnTo>
                  <a:lnTo>
                    <a:pt x="15" y="44"/>
                  </a:lnTo>
                  <a:lnTo>
                    <a:pt x="17" y="44"/>
                  </a:lnTo>
                  <a:lnTo>
                    <a:pt x="19" y="44"/>
                  </a:lnTo>
                  <a:lnTo>
                    <a:pt x="20" y="44"/>
                  </a:lnTo>
                  <a:lnTo>
                    <a:pt x="22" y="44"/>
                  </a:lnTo>
                  <a:lnTo>
                    <a:pt x="24" y="44"/>
                  </a:lnTo>
                  <a:lnTo>
                    <a:pt x="26" y="44"/>
                  </a:lnTo>
                  <a:lnTo>
                    <a:pt x="27" y="44"/>
                  </a:lnTo>
                  <a:lnTo>
                    <a:pt x="29" y="44"/>
                  </a:lnTo>
                  <a:lnTo>
                    <a:pt x="31" y="44"/>
                  </a:lnTo>
                  <a:lnTo>
                    <a:pt x="31" y="43"/>
                  </a:lnTo>
                  <a:lnTo>
                    <a:pt x="32" y="43"/>
                  </a:lnTo>
                  <a:lnTo>
                    <a:pt x="34" y="43"/>
                  </a:lnTo>
                  <a:lnTo>
                    <a:pt x="34" y="41"/>
                  </a:lnTo>
                  <a:lnTo>
                    <a:pt x="36" y="39"/>
                  </a:lnTo>
                  <a:lnTo>
                    <a:pt x="37" y="39"/>
                  </a:lnTo>
                  <a:lnTo>
                    <a:pt x="39" y="38"/>
                  </a:lnTo>
                  <a:lnTo>
                    <a:pt x="41" y="36"/>
                  </a:lnTo>
                  <a:lnTo>
                    <a:pt x="43" y="34"/>
                  </a:lnTo>
                  <a:lnTo>
                    <a:pt x="44" y="33"/>
                  </a:lnTo>
                  <a:lnTo>
                    <a:pt x="44" y="29"/>
                  </a:lnTo>
                  <a:lnTo>
                    <a:pt x="44" y="27"/>
                  </a:lnTo>
                  <a:lnTo>
                    <a:pt x="46" y="26"/>
                  </a:lnTo>
                  <a:lnTo>
                    <a:pt x="46" y="24"/>
                  </a:lnTo>
                  <a:lnTo>
                    <a:pt x="46" y="22"/>
                  </a:lnTo>
                  <a:lnTo>
                    <a:pt x="46" y="21"/>
                  </a:lnTo>
                  <a:lnTo>
                    <a:pt x="46" y="19"/>
                  </a:lnTo>
                  <a:lnTo>
                    <a:pt x="44" y="17"/>
                  </a:lnTo>
                  <a:lnTo>
                    <a:pt x="46" y="17"/>
                  </a:lnTo>
                  <a:lnTo>
                    <a:pt x="44" y="17"/>
                  </a:lnTo>
                  <a:lnTo>
                    <a:pt x="44" y="15"/>
                  </a:lnTo>
                  <a:lnTo>
                    <a:pt x="44" y="14"/>
                  </a:lnTo>
                  <a:lnTo>
                    <a:pt x="44" y="12"/>
                  </a:lnTo>
                  <a:lnTo>
                    <a:pt x="43" y="12"/>
                  </a:lnTo>
                  <a:lnTo>
                    <a:pt x="43" y="10"/>
                  </a:lnTo>
                  <a:lnTo>
                    <a:pt x="43" y="9"/>
                  </a:lnTo>
                  <a:lnTo>
                    <a:pt x="41" y="9"/>
                  </a:lnTo>
                  <a:lnTo>
                    <a:pt x="43" y="9"/>
                  </a:lnTo>
                  <a:lnTo>
                    <a:pt x="41" y="9"/>
                  </a:lnTo>
                  <a:lnTo>
                    <a:pt x="41" y="7"/>
                  </a:lnTo>
                  <a:lnTo>
                    <a:pt x="39" y="7"/>
                  </a:lnTo>
                  <a:lnTo>
                    <a:pt x="37" y="7"/>
                  </a:lnTo>
                  <a:lnTo>
                    <a:pt x="37" y="5"/>
                  </a:lnTo>
                  <a:lnTo>
                    <a:pt x="37" y="4"/>
                  </a:lnTo>
                  <a:lnTo>
                    <a:pt x="36" y="4"/>
                  </a:lnTo>
                  <a:lnTo>
                    <a:pt x="34" y="4"/>
                  </a:lnTo>
                  <a:lnTo>
                    <a:pt x="32" y="2"/>
                  </a:lnTo>
                  <a:close/>
                </a:path>
              </a:pathLst>
            </a:custGeom>
            <a:solidFill>
              <a:srgbClr val="808080"/>
            </a:solidFill>
            <a:ln w="9525">
              <a:noFill/>
              <a:round/>
              <a:headEnd/>
              <a:tailEnd/>
            </a:ln>
          </p:spPr>
          <p:txBody>
            <a:bodyPr/>
            <a:lstStyle/>
            <a:p>
              <a:endParaRPr lang="en-US"/>
            </a:p>
          </p:txBody>
        </p:sp>
        <p:sp>
          <p:nvSpPr>
            <p:cNvPr id="810" name="Freeform 2981"/>
            <p:cNvSpPr>
              <a:spLocks/>
            </p:cNvSpPr>
            <p:nvPr/>
          </p:nvSpPr>
          <p:spPr bwMode="auto">
            <a:xfrm>
              <a:off x="2124" y="3005"/>
              <a:ext cx="51" cy="50"/>
            </a:xfrm>
            <a:custGeom>
              <a:avLst/>
              <a:gdLst>
                <a:gd name="T0" fmla="*/ 1 w 51"/>
                <a:gd name="T1" fmla="*/ 19 h 50"/>
                <a:gd name="T2" fmla="*/ 0 w 51"/>
                <a:gd name="T3" fmla="*/ 26 h 50"/>
                <a:gd name="T4" fmla="*/ 1 w 51"/>
                <a:gd name="T5" fmla="*/ 31 h 50"/>
                <a:gd name="T6" fmla="*/ 5 w 51"/>
                <a:gd name="T7" fmla="*/ 36 h 50"/>
                <a:gd name="T8" fmla="*/ 8 w 51"/>
                <a:gd name="T9" fmla="*/ 41 h 50"/>
                <a:gd name="T10" fmla="*/ 13 w 51"/>
                <a:gd name="T11" fmla="*/ 46 h 50"/>
                <a:gd name="T12" fmla="*/ 18 w 51"/>
                <a:gd name="T13" fmla="*/ 48 h 50"/>
                <a:gd name="T14" fmla="*/ 23 w 51"/>
                <a:gd name="T15" fmla="*/ 50 h 50"/>
                <a:gd name="T16" fmla="*/ 29 w 51"/>
                <a:gd name="T17" fmla="*/ 48 h 50"/>
                <a:gd name="T18" fmla="*/ 35 w 51"/>
                <a:gd name="T19" fmla="*/ 46 h 50"/>
                <a:gd name="T20" fmla="*/ 40 w 51"/>
                <a:gd name="T21" fmla="*/ 45 h 50"/>
                <a:gd name="T22" fmla="*/ 46 w 51"/>
                <a:gd name="T23" fmla="*/ 40 h 50"/>
                <a:gd name="T24" fmla="*/ 49 w 51"/>
                <a:gd name="T25" fmla="*/ 35 h 50"/>
                <a:gd name="T26" fmla="*/ 51 w 51"/>
                <a:gd name="T27" fmla="*/ 26 h 50"/>
                <a:gd name="T28" fmla="*/ 51 w 51"/>
                <a:gd name="T29" fmla="*/ 21 h 50"/>
                <a:gd name="T30" fmla="*/ 49 w 51"/>
                <a:gd name="T31" fmla="*/ 16 h 50"/>
                <a:gd name="T32" fmla="*/ 46 w 51"/>
                <a:gd name="T33" fmla="*/ 11 h 50"/>
                <a:gd name="T34" fmla="*/ 42 w 51"/>
                <a:gd name="T35" fmla="*/ 6 h 50"/>
                <a:gd name="T36" fmla="*/ 34 w 51"/>
                <a:gd name="T37" fmla="*/ 2 h 50"/>
                <a:gd name="T38" fmla="*/ 29 w 51"/>
                <a:gd name="T39" fmla="*/ 0 h 50"/>
                <a:gd name="T40" fmla="*/ 22 w 51"/>
                <a:gd name="T41" fmla="*/ 2 h 50"/>
                <a:gd name="T42" fmla="*/ 15 w 51"/>
                <a:gd name="T43" fmla="*/ 4 h 50"/>
                <a:gd name="T44" fmla="*/ 10 w 51"/>
                <a:gd name="T45" fmla="*/ 6 h 50"/>
                <a:gd name="T46" fmla="*/ 6 w 51"/>
                <a:gd name="T47" fmla="*/ 11 h 50"/>
                <a:gd name="T48" fmla="*/ 6 w 51"/>
                <a:gd name="T49" fmla="*/ 16 h 50"/>
                <a:gd name="T50" fmla="*/ 8 w 51"/>
                <a:gd name="T51" fmla="*/ 11 h 50"/>
                <a:gd name="T52" fmla="*/ 13 w 51"/>
                <a:gd name="T53" fmla="*/ 7 h 50"/>
                <a:gd name="T54" fmla="*/ 18 w 51"/>
                <a:gd name="T55" fmla="*/ 4 h 50"/>
                <a:gd name="T56" fmla="*/ 23 w 51"/>
                <a:gd name="T57" fmla="*/ 4 h 50"/>
                <a:gd name="T58" fmla="*/ 30 w 51"/>
                <a:gd name="T59" fmla="*/ 4 h 50"/>
                <a:gd name="T60" fmla="*/ 39 w 51"/>
                <a:gd name="T61" fmla="*/ 7 h 50"/>
                <a:gd name="T62" fmla="*/ 42 w 51"/>
                <a:gd name="T63" fmla="*/ 9 h 50"/>
                <a:gd name="T64" fmla="*/ 44 w 51"/>
                <a:gd name="T65" fmla="*/ 12 h 50"/>
                <a:gd name="T66" fmla="*/ 47 w 51"/>
                <a:gd name="T67" fmla="*/ 17 h 50"/>
                <a:gd name="T68" fmla="*/ 47 w 51"/>
                <a:gd name="T69" fmla="*/ 24 h 50"/>
                <a:gd name="T70" fmla="*/ 47 w 51"/>
                <a:gd name="T71" fmla="*/ 29 h 50"/>
                <a:gd name="T72" fmla="*/ 42 w 51"/>
                <a:gd name="T73" fmla="*/ 38 h 50"/>
                <a:gd name="T74" fmla="*/ 39 w 51"/>
                <a:gd name="T75" fmla="*/ 41 h 50"/>
                <a:gd name="T76" fmla="*/ 34 w 51"/>
                <a:gd name="T77" fmla="*/ 45 h 50"/>
                <a:gd name="T78" fmla="*/ 27 w 51"/>
                <a:gd name="T79" fmla="*/ 46 h 50"/>
                <a:gd name="T80" fmla="*/ 20 w 51"/>
                <a:gd name="T81" fmla="*/ 46 h 50"/>
                <a:gd name="T82" fmla="*/ 15 w 51"/>
                <a:gd name="T83" fmla="*/ 45 h 50"/>
                <a:gd name="T84" fmla="*/ 11 w 51"/>
                <a:gd name="T85" fmla="*/ 43 h 50"/>
                <a:gd name="T86" fmla="*/ 8 w 51"/>
                <a:gd name="T87" fmla="*/ 38 h 50"/>
                <a:gd name="T88" fmla="*/ 5 w 51"/>
                <a:gd name="T89" fmla="*/ 29 h 50"/>
                <a:gd name="T90" fmla="*/ 5 w 51"/>
                <a:gd name="T91" fmla="*/ 24 h 50"/>
                <a:gd name="T92" fmla="*/ 5 w 51"/>
                <a:gd name="T93" fmla="*/ 19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
                <a:gd name="T142" fmla="*/ 0 h 50"/>
                <a:gd name="T143" fmla="*/ 51 w 51"/>
                <a:gd name="T144" fmla="*/ 50 h 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 h="50">
                  <a:moveTo>
                    <a:pt x="5" y="16"/>
                  </a:moveTo>
                  <a:lnTo>
                    <a:pt x="1" y="17"/>
                  </a:lnTo>
                  <a:lnTo>
                    <a:pt x="1" y="19"/>
                  </a:lnTo>
                  <a:lnTo>
                    <a:pt x="1" y="23"/>
                  </a:lnTo>
                  <a:lnTo>
                    <a:pt x="1" y="24"/>
                  </a:lnTo>
                  <a:lnTo>
                    <a:pt x="0" y="26"/>
                  </a:lnTo>
                  <a:lnTo>
                    <a:pt x="1" y="28"/>
                  </a:lnTo>
                  <a:lnTo>
                    <a:pt x="1" y="29"/>
                  </a:lnTo>
                  <a:lnTo>
                    <a:pt x="1" y="31"/>
                  </a:lnTo>
                  <a:lnTo>
                    <a:pt x="1" y="33"/>
                  </a:lnTo>
                  <a:lnTo>
                    <a:pt x="3" y="35"/>
                  </a:lnTo>
                  <a:lnTo>
                    <a:pt x="5" y="36"/>
                  </a:lnTo>
                  <a:lnTo>
                    <a:pt x="5" y="40"/>
                  </a:lnTo>
                  <a:lnTo>
                    <a:pt x="6" y="41"/>
                  </a:lnTo>
                  <a:lnTo>
                    <a:pt x="8" y="41"/>
                  </a:lnTo>
                  <a:lnTo>
                    <a:pt x="8" y="43"/>
                  </a:lnTo>
                  <a:lnTo>
                    <a:pt x="11" y="45"/>
                  </a:lnTo>
                  <a:lnTo>
                    <a:pt x="13" y="46"/>
                  </a:lnTo>
                  <a:lnTo>
                    <a:pt x="15" y="48"/>
                  </a:lnTo>
                  <a:lnTo>
                    <a:pt x="17" y="48"/>
                  </a:lnTo>
                  <a:lnTo>
                    <a:pt x="18" y="48"/>
                  </a:lnTo>
                  <a:lnTo>
                    <a:pt x="22" y="48"/>
                  </a:lnTo>
                  <a:lnTo>
                    <a:pt x="23" y="48"/>
                  </a:lnTo>
                  <a:lnTo>
                    <a:pt x="23" y="50"/>
                  </a:lnTo>
                  <a:lnTo>
                    <a:pt x="25" y="48"/>
                  </a:lnTo>
                  <a:lnTo>
                    <a:pt x="27" y="48"/>
                  </a:lnTo>
                  <a:lnTo>
                    <a:pt x="29" y="48"/>
                  </a:lnTo>
                  <a:lnTo>
                    <a:pt x="30" y="48"/>
                  </a:lnTo>
                  <a:lnTo>
                    <a:pt x="34" y="48"/>
                  </a:lnTo>
                  <a:lnTo>
                    <a:pt x="35" y="46"/>
                  </a:lnTo>
                  <a:lnTo>
                    <a:pt x="37" y="46"/>
                  </a:lnTo>
                  <a:lnTo>
                    <a:pt x="39" y="45"/>
                  </a:lnTo>
                  <a:lnTo>
                    <a:pt x="40" y="45"/>
                  </a:lnTo>
                  <a:lnTo>
                    <a:pt x="42" y="43"/>
                  </a:lnTo>
                  <a:lnTo>
                    <a:pt x="44" y="41"/>
                  </a:lnTo>
                  <a:lnTo>
                    <a:pt x="46" y="40"/>
                  </a:lnTo>
                  <a:lnTo>
                    <a:pt x="47" y="38"/>
                  </a:lnTo>
                  <a:lnTo>
                    <a:pt x="47" y="36"/>
                  </a:lnTo>
                  <a:lnTo>
                    <a:pt x="49" y="35"/>
                  </a:lnTo>
                  <a:lnTo>
                    <a:pt x="49" y="31"/>
                  </a:lnTo>
                  <a:lnTo>
                    <a:pt x="49" y="29"/>
                  </a:lnTo>
                  <a:lnTo>
                    <a:pt x="51" y="26"/>
                  </a:lnTo>
                  <a:lnTo>
                    <a:pt x="51" y="24"/>
                  </a:lnTo>
                  <a:lnTo>
                    <a:pt x="51" y="23"/>
                  </a:lnTo>
                  <a:lnTo>
                    <a:pt x="51" y="21"/>
                  </a:lnTo>
                  <a:lnTo>
                    <a:pt x="49" y="21"/>
                  </a:lnTo>
                  <a:lnTo>
                    <a:pt x="49" y="17"/>
                  </a:lnTo>
                  <a:lnTo>
                    <a:pt x="49" y="16"/>
                  </a:lnTo>
                  <a:lnTo>
                    <a:pt x="49" y="12"/>
                  </a:lnTo>
                  <a:lnTo>
                    <a:pt x="47" y="11"/>
                  </a:lnTo>
                  <a:lnTo>
                    <a:pt x="46" y="11"/>
                  </a:lnTo>
                  <a:lnTo>
                    <a:pt x="44" y="9"/>
                  </a:lnTo>
                  <a:lnTo>
                    <a:pt x="42" y="7"/>
                  </a:lnTo>
                  <a:lnTo>
                    <a:pt x="42" y="6"/>
                  </a:lnTo>
                  <a:lnTo>
                    <a:pt x="40" y="6"/>
                  </a:lnTo>
                  <a:lnTo>
                    <a:pt x="40" y="4"/>
                  </a:lnTo>
                  <a:lnTo>
                    <a:pt x="34" y="2"/>
                  </a:lnTo>
                  <a:lnTo>
                    <a:pt x="32" y="2"/>
                  </a:lnTo>
                  <a:lnTo>
                    <a:pt x="30" y="0"/>
                  </a:lnTo>
                  <a:lnTo>
                    <a:pt x="29" y="0"/>
                  </a:lnTo>
                  <a:lnTo>
                    <a:pt x="25" y="0"/>
                  </a:lnTo>
                  <a:lnTo>
                    <a:pt x="23" y="0"/>
                  </a:lnTo>
                  <a:lnTo>
                    <a:pt x="22" y="2"/>
                  </a:lnTo>
                  <a:lnTo>
                    <a:pt x="18" y="2"/>
                  </a:lnTo>
                  <a:lnTo>
                    <a:pt x="17" y="2"/>
                  </a:lnTo>
                  <a:lnTo>
                    <a:pt x="15" y="4"/>
                  </a:lnTo>
                  <a:lnTo>
                    <a:pt x="11" y="4"/>
                  </a:lnTo>
                  <a:lnTo>
                    <a:pt x="11" y="6"/>
                  </a:lnTo>
                  <a:lnTo>
                    <a:pt x="10" y="6"/>
                  </a:lnTo>
                  <a:lnTo>
                    <a:pt x="8" y="7"/>
                  </a:lnTo>
                  <a:lnTo>
                    <a:pt x="8" y="9"/>
                  </a:lnTo>
                  <a:lnTo>
                    <a:pt x="6" y="11"/>
                  </a:lnTo>
                  <a:lnTo>
                    <a:pt x="5" y="12"/>
                  </a:lnTo>
                  <a:lnTo>
                    <a:pt x="5" y="16"/>
                  </a:lnTo>
                  <a:lnTo>
                    <a:pt x="6" y="16"/>
                  </a:lnTo>
                  <a:lnTo>
                    <a:pt x="6" y="14"/>
                  </a:lnTo>
                  <a:lnTo>
                    <a:pt x="8" y="12"/>
                  </a:lnTo>
                  <a:lnTo>
                    <a:pt x="8" y="11"/>
                  </a:lnTo>
                  <a:lnTo>
                    <a:pt x="10" y="11"/>
                  </a:lnTo>
                  <a:lnTo>
                    <a:pt x="11" y="9"/>
                  </a:lnTo>
                  <a:lnTo>
                    <a:pt x="13" y="7"/>
                  </a:lnTo>
                  <a:lnTo>
                    <a:pt x="15" y="7"/>
                  </a:lnTo>
                  <a:lnTo>
                    <a:pt x="17" y="6"/>
                  </a:lnTo>
                  <a:lnTo>
                    <a:pt x="18" y="4"/>
                  </a:lnTo>
                  <a:lnTo>
                    <a:pt x="20" y="4"/>
                  </a:lnTo>
                  <a:lnTo>
                    <a:pt x="22" y="4"/>
                  </a:lnTo>
                  <a:lnTo>
                    <a:pt x="23" y="4"/>
                  </a:lnTo>
                  <a:lnTo>
                    <a:pt x="25" y="4"/>
                  </a:lnTo>
                  <a:lnTo>
                    <a:pt x="29" y="4"/>
                  </a:lnTo>
                  <a:lnTo>
                    <a:pt x="30" y="4"/>
                  </a:lnTo>
                  <a:lnTo>
                    <a:pt x="32" y="4"/>
                  </a:lnTo>
                  <a:lnTo>
                    <a:pt x="37" y="7"/>
                  </a:lnTo>
                  <a:lnTo>
                    <a:pt x="39" y="7"/>
                  </a:lnTo>
                  <a:lnTo>
                    <a:pt x="39" y="9"/>
                  </a:lnTo>
                  <a:lnTo>
                    <a:pt x="40" y="9"/>
                  </a:lnTo>
                  <a:lnTo>
                    <a:pt x="42" y="9"/>
                  </a:lnTo>
                  <a:lnTo>
                    <a:pt x="42" y="11"/>
                  </a:lnTo>
                  <a:lnTo>
                    <a:pt x="42" y="12"/>
                  </a:lnTo>
                  <a:lnTo>
                    <a:pt x="44" y="12"/>
                  </a:lnTo>
                  <a:lnTo>
                    <a:pt x="44" y="14"/>
                  </a:lnTo>
                  <a:lnTo>
                    <a:pt x="46" y="16"/>
                  </a:lnTo>
                  <a:lnTo>
                    <a:pt x="47" y="17"/>
                  </a:lnTo>
                  <a:lnTo>
                    <a:pt x="47" y="21"/>
                  </a:lnTo>
                  <a:lnTo>
                    <a:pt x="49" y="23"/>
                  </a:lnTo>
                  <a:lnTo>
                    <a:pt x="47" y="24"/>
                  </a:lnTo>
                  <a:lnTo>
                    <a:pt x="49" y="24"/>
                  </a:lnTo>
                  <a:lnTo>
                    <a:pt x="49" y="26"/>
                  </a:lnTo>
                  <a:lnTo>
                    <a:pt x="47" y="29"/>
                  </a:lnTo>
                  <a:lnTo>
                    <a:pt x="46" y="35"/>
                  </a:lnTo>
                  <a:lnTo>
                    <a:pt x="44" y="36"/>
                  </a:lnTo>
                  <a:lnTo>
                    <a:pt x="42" y="38"/>
                  </a:lnTo>
                  <a:lnTo>
                    <a:pt x="42" y="40"/>
                  </a:lnTo>
                  <a:lnTo>
                    <a:pt x="40" y="41"/>
                  </a:lnTo>
                  <a:lnTo>
                    <a:pt x="39" y="41"/>
                  </a:lnTo>
                  <a:lnTo>
                    <a:pt x="37" y="43"/>
                  </a:lnTo>
                  <a:lnTo>
                    <a:pt x="35" y="43"/>
                  </a:lnTo>
                  <a:lnTo>
                    <a:pt x="34" y="45"/>
                  </a:lnTo>
                  <a:lnTo>
                    <a:pt x="30" y="46"/>
                  </a:lnTo>
                  <a:lnTo>
                    <a:pt x="29" y="46"/>
                  </a:lnTo>
                  <a:lnTo>
                    <a:pt x="27" y="46"/>
                  </a:lnTo>
                  <a:lnTo>
                    <a:pt x="25" y="46"/>
                  </a:lnTo>
                  <a:lnTo>
                    <a:pt x="23" y="46"/>
                  </a:lnTo>
                  <a:lnTo>
                    <a:pt x="20" y="46"/>
                  </a:lnTo>
                  <a:lnTo>
                    <a:pt x="18" y="46"/>
                  </a:lnTo>
                  <a:lnTo>
                    <a:pt x="17" y="45"/>
                  </a:lnTo>
                  <a:lnTo>
                    <a:pt x="15" y="45"/>
                  </a:lnTo>
                  <a:lnTo>
                    <a:pt x="17" y="45"/>
                  </a:lnTo>
                  <a:lnTo>
                    <a:pt x="15" y="45"/>
                  </a:lnTo>
                  <a:lnTo>
                    <a:pt x="11" y="43"/>
                  </a:lnTo>
                  <a:lnTo>
                    <a:pt x="10" y="41"/>
                  </a:lnTo>
                  <a:lnTo>
                    <a:pt x="8" y="40"/>
                  </a:lnTo>
                  <a:lnTo>
                    <a:pt x="8" y="38"/>
                  </a:lnTo>
                  <a:lnTo>
                    <a:pt x="6" y="36"/>
                  </a:lnTo>
                  <a:lnTo>
                    <a:pt x="5" y="33"/>
                  </a:lnTo>
                  <a:lnTo>
                    <a:pt x="5" y="29"/>
                  </a:lnTo>
                  <a:lnTo>
                    <a:pt x="5" y="28"/>
                  </a:lnTo>
                  <a:lnTo>
                    <a:pt x="5" y="26"/>
                  </a:lnTo>
                  <a:lnTo>
                    <a:pt x="5" y="24"/>
                  </a:lnTo>
                  <a:lnTo>
                    <a:pt x="5" y="23"/>
                  </a:lnTo>
                  <a:lnTo>
                    <a:pt x="5" y="21"/>
                  </a:lnTo>
                  <a:lnTo>
                    <a:pt x="5" y="19"/>
                  </a:lnTo>
                  <a:lnTo>
                    <a:pt x="6" y="16"/>
                  </a:lnTo>
                  <a:lnTo>
                    <a:pt x="5" y="16"/>
                  </a:lnTo>
                  <a:close/>
                </a:path>
              </a:pathLst>
            </a:custGeom>
            <a:solidFill>
              <a:srgbClr val="808080"/>
            </a:solidFill>
            <a:ln w="9525">
              <a:noFill/>
              <a:round/>
              <a:headEnd/>
              <a:tailEnd/>
            </a:ln>
          </p:spPr>
          <p:txBody>
            <a:bodyPr/>
            <a:lstStyle/>
            <a:p>
              <a:endParaRPr lang="en-US"/>
            </a:p>
          </p:txBody>
        </p:sp>
        <p:sp>
          <p:nvSpPr>
            <p:cNvPr id="811" name="Freeform 2982"/>
            <p:cNvSpPr>
              <a:spLocks/>
            </p:cNvSpPr>
            <p:nvPr/>
          </p:nvSpPr>
          <p:spPr bwMode="auto">
            <a:xfrm>
              <a:off x="2124" y="2985"/>
              <a:ext cx="44" cy="97"/>
            </a:xfrm>
            <a:custGeom>
              <a:avLst/>
              <a:gdLst>
                <a:gd name="T0" fmla="*/ 42 w 44"/>
                <a:gd name="T1" fmla="*/ 22 h 97"/>
                <a:gd name="T2" fmla="*/ 35 w 44"/>
                <a:gd name="T3" fmla="*/ 32 h 97"/>
                <a:gd name="T4" fmla="*/ 42 w 44"/>
                <a:gd name="T5" fmla="*/ 56 h 97"/>
                <a:gd name="T6" fmla="*/ 44 w 44"/>
                <a:gd name="T7" fmla="*/ 60 h 97"/>
                <a:gd name="T8" fmla="*/ 1 w 44"/>
                <a:gd name="T9" fmla="*/ 97 h 97"/>
                <a:gd name="T10" fmla="*/ 0 w 44"/>
                <a:gd name="T11" fmla="*/ 0 h 97"/>
                <a:gd name="T12" fmla="*/ 42 w 44"/>
                <a:gd name="T13" fmla="*/ 22 h 97"/>
                <a:gd name="T14" fmla="*/ 0 60000 65536"/>
                <a:gd name="T15" fmla="*/ 0 60000 65536"/>
                <a:gd name="T16" fmla="*/ 0 60000 65536"/>
                <a:gd name="T17" fmla="*/ 0 60000 65536"/>
                <a:gd name="T18" fmla="*/ 0 60000 65536"/>
                <a:gd name="T19" fmla="*/ 0 60000 65536"/>
                <a:gd name="T20" fmla="*/ 0 60000 65536"/>
                <a:gd name="T21" fmla="*/ 0 w 44"/>
                <a:gd name="T22" fmla="*/ 0 h 97"/>
                <a:gd name="T23" fmla="*/ 44 w 44"/>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97">
                  <a:moveTo>
                    <a:pt x="42" y="22"/>
                  </a:moveTo>
                  <a:lnTo>
                    <a:pt x="35" y="32"/>
                  </a:lnTo>
                  <a:lnTo>
                    <a:pt x="42" y="56"/>
                  </a:lnTo>
                  <a:lnTo>
                    <a:pt x="44" y="60"/>
                  </a:lnTo>
                  <a:lnTo>
                    <a:pt x="1" y="97"/>
                  </a:lnTo>
                  <a:lnTo>
                    <a:pt x="0" y="0"/>
                  </a:lnTo>
                  <a:lnTo>
                    <a:pt x="42" y="22"/>
                  </a:lnTo>
                  <a:close/>
                </a:path>
              </a:pathLst>
            </a:custGeom>
            <a:solidFill>
              <a:srgbClr val="808080"/>
            </a:solidFill>
            <a:ln w="9525">
              <a:noFill/>
              <a:round/>
              <a:headEnd/>
              <a:tailEnd/>
            </a:ln>
          </p:spPr>
          <p:txBody>
            <a:bodyPr/>
            <a:lstStyle/>
            <a:p>
              <a:endParaRPr lang="en-US"/>
            </a:p>
          </p:txBody>
        </p:sp>
        <p:sp>
          <p:nvSpPr>
            <p:cNvPr id="812" name="Freeform 2983"/>
            <p:cNvSpPr>
              <a:spLocks/>
            </p:cNvSpPr>
            <p:nvPr/>
          </p:nvSpPr>
          <p:spPr bwMode="auto">
            <a:xfrm>
              <a:off x="2122" y="2983"/>
              <a:ext cx="49" cy="101"/>
            </a:xfrm>
            <a:custGeom>
              <a:avLst/>
              <a:gdLst>
                <a:gd name="T0" fmla="*/ 42 w 49"/>
                <a:gd name="T1" fmla="*/ 26 h 101"/>
                <a:gd name="T2" fmla="*/ 42 w 49"/>
                <a:gd name="T3" fmla="*/ 24 h 101"/>
                <a:gd name="T4" fmla="*/ 36 w 49"/>
                <a:gd name="T5" fmla="*/ 33 h 101"/>
                <a:gd name="T6" fmla="*/ 36 w 49"/>
                <a:gd name="T7" fmla="*/ 34 h 101"/>
                <a:gd name="T8" fmla="*/ 42 w 49"/>
                <a:gd name="T9" fmla="*/ 58 h 101"/>
                <a:gd name="T10" fmla="*/ 46 w 49"/>
                <a:gd name="T11" fmla="*/ 62 h 101"/>
                <a:gd name="T12" fmla="*/ 46 w 49"/>
                <a:gd name="T13" fmla="*/ 60 h 101"/>
                <a:gd name="T14" fmla="*/ 0 w 49"/>
                <a:gd name="T15" fmla="*/ 97 h 101"/>
                <a:gd name="T16" fmla="*/ 3 w 49"/>
                <a:gd name="T17" fmla="*/ 99 h 101"/>
                <a:gd name="T18" fmla="*/ 2 w 49"/>
                <a:gd name="T19" fmla="*/ 2 h 101"/>
                <a:gd name="T20" fmla="*/ 0 w 49"/>
                <a:gd name="T21" fmla="*/ 4 h 101"/>
                <a:gd name="T22" fmla="*/ 42 w 49"/>
                <a:gd name="T23" fmla="*/ 26 h 101"/>
                <a:gd name="T24" fmla="*/ 44 w 49"/>
                <a:gd name="T25" fmla="*/ 24 h 101"/>
                <a:gd name="T26" fmla="*/ 0 w 49"/>
                <a:gd name="T27" fmla="*/ 0 h 101"/>
                <a:gd name="T28" fmla="*/ 0 w 49"/>
                <a:gd name="T29" fmla="*/ 2 h 101"/>
                <a:gd name="T30" fmla="*/ 0 w 49"/>
                <a:gd name="T31" fmla="*/ 99 h 101"/>
                <a:gd name="T32" fmla="*/ 0 w 49"/>
                <a:gd name="T33" fmla="*/ 101 h 101"/>
                <a:gd name="T34" fmla="*/ 2 w 49"/>
                <a:gd name="T35" fmla="*/ 101 h 101"/>
                <a:gd name="T36" fmla="*/ 3 w 49"/>
                <a:gd name="T37" fmla="*/ 101 h 101"/>
                <a:gd name="T38" fmla="*/ 49 w 49"/>
                <a:gd name="T39" fmla="*/ 62 h 101"/>
                <a:gd name="T40" fmla="*/ 49 w 49"/>
                <a:gd name="T41" fmla="*/ 63 h 101"/>
                <a:gd name="T42" fmla="*/ 49 w 49"/>
                <a:gd name="T43" fmla="*/ 62 h 101"/>
                <a:gd name="T44" fmla="*/ 49 w 49"/>
                <a:gd name="T45" fmla="*/ 60 h 101"/>
                <a:gd name="T46" fmla="*/ 46 w 49"/>
                <a:gd name="T47" fmla="*/ 58 h 101"/>
                <a:gd name="T48" fmla="*/ 39 w 49"/>
                <a:gd name="T49" fmla="*/ 33 h 101"/>
                <a:gd name="T50" fmla="*/ 39 w 49"/>
                <a:gd name="T51" fmla="*/ 34 h 101"/>
                <a:gd name="T52" fmla="*/ 46 w 49"/>
                <a:gd name="T53" fmla="*/ 26 h 101"/>
                <a:gd name="T54" fmla="*/ 46 w 49"/>
                <a:gd name="T55" fmla="*/ 24 h 101"/>
                <a:gd name="T56" fmla="*/ 44 w 49"/>
                <a:gd name="T57" fmla="*/ 24 h 101"/>
                <a:gd name="T58" fmla="*/ 42 w 49"/>
                <a:gd name="T59" fmla="*/ 26 h 1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01"/>
                <a:gd name="T92" fmla="*/ 49 w 49"/>
                <a:gd name="T93" fmla="*/ 101 h 10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01">
                  <a:moveTo>
                    <a:pt x="42" y="26"/>
                  </a:moveTo>
                  <a:lnTo>
                    <a:pt x="42" y="24"/>
                  </a:lnTo>
                  <a:lnTo>
                    <a:pt x="36" y="33"/>
                  </a:lnTo>
                  <a:lnTo>
                    <a:pt x="36" y="34"/>
                  </a:lnTo>
                  <a:lnTo>
                    <a:pt x="42" y="58"/>
                  </a:lnTo>
                  <a:lnTo>
                    <a:pt x="46" y="62"/>
                  </a:lnTo>
                  <a:lnTo>
                    <a:pt x="46" y="60"/>
                  </a:lnTo>
                  <a:lnTo>
                    <a:pt x="0" y="97"/>
                  </a:lnTo>
                  <a:lnTo>
                    <a:pt x="3" y="99"/>
                  </a:lnTo>
                  <a:lnTo>
                    <a:pt x="2" y="2"/>
                  </a:lnTo>
                  <a:lnTo>
                    <a:pt x="0" y="4"/>
                  </a:lnTo>
                  <a:lnTo>
                    <a:pt x="42" y="26"/>
                  </a:lnTo>
                  <a:lnTo>
                    <a:pt x="44" y="24"/>
                  </a:lnTo>
                  <a:lnTo>
                    <a:pt x="0" y="0"/>
                  </a:lnTo>
                  <a:lnTo>
                    <a:pt x="0" y="2"/>
                  </a:lnTo>
                  <a:lnTo>
                    <a:pt x="0" y="99"/>
                  </a:lnTo>
                  <a:lnTo>
                    <a:pt x="0" y="101"/>
                  </a:lnTo>
                  <a:lnTo>
                    <a:pt x="2" y="101"/>
                  </a:lnTo>
                  <a:lnTo>
                    <a:pt x="3" y="101"/>
                  </a:lnTo>
                  <a:lnTo>
                    <a:pt x="49" y="62"/>
                  </a:lnTo>
                  <a:lnTo>
                    <a:pt x="49" y="63"/>
                  </a:lnTo>
                  <a:lnTo>
                    <a:pt x="49" y="62"/>
                  </a:lnTo>
                  <a:lnTo>
                    <a:pt x="49" y="60"/>
                  </a:lnTo>
                  <a:lnTo>
                    <a:pt x="46" y="58"/>
                  </a:lnTo>
                  <a:lnTo>
                    <a:pt x="39" y="33"/>
                  </a:lnTo>
                  <a:lnTo>
                    <a:pt x="39" y="34"/>
                  </a:lnTo>
                  <a:lnTo>
                    <a:pt x="46" y="26"/>
                  </a:lnTo>
                  <a:lnTo>
                    <a:pt x="46" y="24"/>
                  </a:lnTo>
                  <a:lnTo>
                    <a:pt x="44" y="24"/>
                  </a:lnTo>
                  <a:lnTo>
                    <a:pt x="42" y="26"/>
                  </a:lnTo>
                  <a:close/>
                </a:path>
              </a:pathLst>
            </a:custGeom>
            <a:solidFill>
              <a:srgbClr val="808080"/>
            </a:solidFill>
            <a:ln w="9525">
              <a:noFill/>
              <a:round/>
              <a:headEnd/>
              <a:tailEnd/>
            </a:ln>
          </p:spPr>
          <p:txBody>
            <a:bodyPr/>
            <a:lstStyle/>
            <a:p>
              <a:endParaRPr lang="en-US"/>
            </a:p>
          </p:txBody>
        </p:sp>
        <p:sp>
          <p:nvSpPr>
            <p:cNvPr id="813" name="Freeform 2984"/>
            <p:cNvSpPr>
              <a:spLocks/>
            </p:cNvSpPr>
            <p:nvPr/>
          </p:nvSpPr>
          <p:spPr bwMode="auto">
            <a:xfrm>
              <a:off x="1972" y="2995"/>
              <a:ext cx="162" cy="157"/>
            </a:xfrm>
            <a:custGeom>
              <a:avLst/>
              <a:gdLst>
                <a:gd name="T0" fmla="*/ 107 w 162"/>
                <a:gd name="T1" fmla="*/ 4 h 157"/>
                <a:gd name="T2" fmla="*/ 99 w 162"/>
                <a:gd name="T3" fmla="*/ 2 h 157"/>
                <a:gd name="T4" fmla="*/ 90 w 162"/>
                <a:gd name="T5" fmla="*/ 0 h 157"/>
                <a:gd name="T6" fmla="*/ 82 w 162"/>
                <a:gd name="T7" fmla="*/ 0 h 157"/>
                <a:gd name="T8" fmla="*/ 73 w 162"/>
                <a:gd name="T9" fmla="*/ 2 h 157"/>
                <a:gd name="T10" fmla="*/ 65 w 162"/>
                <a:gd name="T11" fmla="*/ 4 h 157"/>
                <a:gd name="T12" fmla="*/ 51 w 162"/>
                <a:gd name="T13" fmla="*/ 7 h 157"/>
                <a:gd name="T14" fmla="*/ 44 w 162"/>
                <a:gd name="T15" fmla="*/ 10 h 157"/>
                <a:gd name="T16" fmla="*/ 37 w 162"/>
                <a:gd name="T17" fmla="*/ 16 h 157"/>
                <a:gd name="T18" fmla="*/ 29 w 162"/>
                <a:gd name="T19" fmla="*/ 19 h 157"/>
                <a:gd name="T20" fmla="*/ 24 w 162"/>
                <a:gd name="T21" fmla="*/ 24 h 157"/>
                <a:gd name="T22" fmla="*/ 19 w 162"/>
                <a:gd name="T23" fmla="*/ 31 h 157"/>
                <a:gd name="T24" fmla="*/ 13 w 162"/>
                <a:gd name="T25" fmla="*/ 36 h 157"/>
                <a:gd name="T26" fmla="*/ 8 w 162"/>
                <a:gd name="T27" fmla="*/ 46 h 157"/>
                <a:gd name="T28" fmla="*/ 3 w 162"/>
                <a:gd name="T29" fmla="*/ 58 h 157"/>
                <a:gd name="T30" fmla="*/ 2 w 162"/>
                <a:gd name="T31" fmla="*/ 67 h 157"/>
                <a:gd name="T32" fmla="*/ 0 w 162"/>
                <a:gd name="T33" fmla="*/ 75 h 157"/>
                <a:gd name="T34" fmla="*/ 0 w 162"/>
                <a:gd name="T35" fmla="*/ 85 h 157"/>
                <a:gd name="T36" fmla="*/ 2 w 162"/>
                <a:gd name="T37" fmla="*/ 94 h 157"/>
                <a:gd name="T38" fmla="*/ 3 w 162"/>
                <a:gd name="T39" fmla="*/ 101 h 157"/>
                <a:gd name="T40" fmla="*/ 8 w 162"/>
                <a:gd name="T41" fmla="*/ 114 h 157"/>
                <a:gd name="T42" fmla="*/ 13 w 162"/>
                <a:gd name="T43" fmla="*/ 123 h 157"/>
                <a:gd name="T44" fmla="*/ 19 w 162"/>
                <a:gd name="T45" fmla="*/ 130 h 157"/>
                <a:gd name="T46" fmla="*/ 24 w 162"/>
                <a:gd name="T47" fmla="*/ 135 h 157"/>
                <a:gd name="T48" fmla="*/ 30 w 162"/>
                <a:gd name="T49" fmla="*/ 142 h 157"/>
                <a:gd name="T50" fmla="*/ 41 w 162"/>
                <a:gd name="T51" fmla="*/ 147 h 157"/>
                <a:gd name="T52" fmla="*/ 58 w 162"/>
                <a:gd name="T53" fmla="*/ 154 h 157"/>
                <a:gd name="T54" fmla="*/ 65 w 162"/>
                <a:gd name="T55" fmla="*/ 155 h 157"/>
                <a:gd name="T56" fmla="*/ 75 w 162"/>
                <a:gd name="T57" fmla="*/ 155 h 157"/>
                <a:gd name="T58" fmla="*/ 82 w 162"/>
                <a:gd name="T59" fmla="*/ 155 h 157"/>
                <a:gd name="T60" fmla="*/ 92 w 162"/>
                <a:gd name="T61" fmla="*/ 155 h 157"/>
                <a:gd name="T62" fmla="*/ 102 w 162"/>
                <a:gd name="T63" fmla="*/ 154 h 157"/>
                <a:gd name="T64" fmla="*/ 114 w 162"/>
                <a:gd name="T65" fmla="*/ 149 h 157"/>
                <a:gd name="T66" fmla="*/ 121 w 162"/>
                <a:gd name="T67" fmla="*/ 145 h 157"/>
                <a:gd name="T68" fmla="*/ 128 w 162"/>
                <a:gd name="T69" fmla="*/ 140 h 157"/>
                <a:gd name="T70" fmla="*/ 134 w 162"/>
                <a:gd name="T71" fmla="*/ 135 h 157"/>
                <a:gd name="T72" fmla="*/ 143 w 162"/>
                <a:gd name="T73" fmla="*/ 126 h 157"/>
                <a:gd name="T74" fmla="*/ 150 w 162"/>
                <a:gd name="T75" fmla="*/ 118 h 157"/>
                <a:gd name="T76" fmla="*/ 157 w 162"/>
                <a:gd name="T77" fmla="*/ 104 h 157"/>
                <a:gd name="T78" fmla="*/ 160 w 162"/>
                <a:gd name="T79" fmla="*/ 96 h 157"/>
                <a:gd name="T80" fmla="*/ 160 w 162"/>
                <a:gd name="T81" fmla="*/ 87 h 157"/>
                <a:gd name="T82" fmla="*/ 162 w 162"/>
                <a:gd name="T83" fmla="*/ 77 h 157"/>
                <a:gd name="T84" fmla="*/ 160 w 162"/>
                <a:gd name="T85" fmla="*/ 67 h 157"/>
                <a:gd name="T86" fmla="*/ 160 w 162"/>
                <a:gd name="T87" fmla="*/ 58 h 157"/>
                <a:gd name="T88" fmla="*/ 158 w 162"/>
                <a:gd name="T89" fmla="*/ 51 h 157"/>
                <a:gd name="T90" fmla="*/ 153 w 162"/>
                <a:gd name="T91" fmla="*/ 43 h 157"/>
                <a:gd name="T92" fmla="*/ 148 w 162"/>
                <a:gd name="T93" fmla="*/ 34 h 157"/>
                <a:gd name="T94" fmla="*/ 143 w 162"/>
                <a:gd name="T95" fmla="*/ 27 h 157"/>
                <a:gd name="T96" fmla="*/ 138 w 162"/>
                <a:gd name="T97" fmla="*/ 21 h 157"/>
                <a:gd name="T98" fmla="*/ 131 w 162"/>
                <a:gd name="T99" fmla="*/ 17 h 157"/>
                <a:gd name="T100" fmla="*/ 128 w 162"/>
                <a:gd name="T101" fmla="*/ 12 h 15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2"/>
                <a:gd name="T154" fmla="*/ 0 h 157"/>
                <a:gd name="T155" fmla="*/ 162 w 162"/>
                <a:gd name="T156" fmla="*/ 157 h 15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2" h="157">
                  <a:moveTo>
                    <a:pt x="116" y="7"/>
                  </a:moveTo>
                  <a:lnTo>
                    <a:pt x="112" y="5"/>
                  </a:lnTo>
                  <a:lnTo>
                    <a:pt x="111" y="5"/>
                  </a:lnTo>
                  <a:lnTo>
                    <a:pt x="109" y="4"/>
                  </a:lnTo>
                  <a:lnTo>
                    <a:pt x="107" y="4"/>
                  </a:lnTo>
                  <a:lnTo>
                    <a:pt x="106" y="4"/>
                  </a:lnTo>
                  <a:lnTo>
                    <a:pt x="104" y="4"/>
                  </a:lnTo>
                  <a:lnTo>
                    <a:pt x="102" y="2"/>
                  </a:lnTo>
                  <a:lnTo>
                    <a:pt x="100" y="2"/>
                  </a:lnTo>
                  <a:lnTo>
                    <a:pt x="99" y="2"/>
                  </a:lnTo>
                  <a:lnTo>
                    <a:pt x="97" y="2"/>
                  </a:lnTo>
                  <a:lnTo>
                    <a:pt x="95" y="2"/>
                  </a:lnTo>
                  <a:lnTo>
                    <a:pt x="94" y="2"/>
                  </a:lnTo>
                  <a:lnTo>
                    <a:pt x="92" y="2"/>
                  </a:lnTo>
                  <a:lnTo>
                    <a:pt x="90" y="0"/>
                  </a:lnTo>
                  <a:lnTo>
                    <a:pt x="90" y="2"/>
                  </a:lnTo>
                  <a:lnTo>
                    <a:pt x="88" y="0"/>
                  </a:lnTo>
                  <a:lnTo>
                    <a:pt x="87" y="0"/>
                  </a:lnTo>
                  <a:lnTo>
                    <a:pt x="83" y="0"/>
                  </a:lnTo>
                  <a:lnTo>
                    <a:pt x="82" y="0"/>
                  </a:lnTo>
                  <a:lnTo>
                    <a:pt x="80" y="2"/>
                  </a:lnTo>
                  <a:lnTo>
                    <a:pt x="78" y="0"/>
                  </a:lnTo>
                  <a:lnTo>
                    <a:pt x="77" y="0"/>
                  </a:lnTo>
                  <a:lnTo>
                    <a:pt x="75" y="2"/>
                  </a:lnTo>
                  <a:lnTo>
                    <a:pt x="73" y="2"/>
                  </a:lnTo>
                  <a:lnTo>
                    <a:pt x="70" y="2"/>
                  </a:lnTo>
                  <a:lnTo>
                    <a:pt x="68" y="2"/>
                  </a:lnTo>
                  <a:lnTo>
                    <a:pt x="66" y="2"/>
                  </a:lnTo>
                  <a:lnTo>
                    <a:pt x="65" y="2"/>
                  </a:lnTo>
                  <a:lnTo>
                    <a:pt x="65" y="4"/>
                  </a:lnTo>
                  <a:lnTo>
                    <a:pt x="63" y="4"/>
                  </a:lnTo>
                  <a:lnTo>
                    <a:pt x="61" y="4"/>
                  </a:lnTo>
                  <a:lnTo>
                    <a:pt x="54" y="5"/>
                  </a:lnTo>
                  <a:lnTo>
                    <a:pt x="53" y="7"/>
                  </a:lnTo>
                  <a:lnTo>
                    <a:pt x="51" y="7"/>
                  </a:lnTo>
                  <a:lnTo>
                    <a:pt x="49" y="7"/>
                  </a:lnTo>
                  <a:lnTo>
                    <a:pt x="48" y="9"/>
                  </a:lnTo>
                  <a:lnTo>
                    <a:pt x="46" y="9"/>
                  </a:lnTo>
                  <a:lnTo>
                    <a:pt x="44" y="9"/>
                  </a:lnTo>
                  <a:lnTo>
                    <a:pt x="44" y="10"/>
                  </a:lnTo>
                  <a:lnTo>
                    <a:pt x="42" y="12"/>
                  </a:lnTo>
                  <a:lnTo>
                    <a:pt x="41" y="12"/>
                  </a:lnTo>
                  <a:lnTo>
                    <a:pt x="41" y="14"/>
                  </a:lnTo>
                  <a:lnTo>
                    <a:pt x="37" y="14"/>
                  </a:lnTo>
                  <a:lnTo>
                    <a:pt x="37" y="16"/>
                  </a:lnTo>
                  <a:lnTo>
                    <a:pt x="36" y="16"/>
                  </a:lnTo>
                  <a:lnTo>
                    <a:pt x="34" y="17"/>
                  </a:lnTo>
                  <a:lnTo>
                    <a:pt x="32" y="17"/>
                  </a:lnTo>
                  <a:lnTo>
                    <a:pt x="30" y="19"/>
                  </a:lnTo>
                  <a:lnTo>
                    <a:pt x="29" y="19"/>
                  </a:lnTo>
                  <a:lnTo>
                    <a:pt x="29" y="21"/>
                  </a:lnTo>
                  <a:lnTo>
                    <a:pt x="27" y="21"/>
                  </a:lnTo>
                  <a:lnTo>
                    <a:pt x="27" y="22"/>
                  </a:lnTo>
                  <a:lnTo>
                    <a:pt x="25" y="24"/>
                  </a:lnTo>
                  <a:lnTo>
                    <a:pt x="24" y="24"/>
                  </a:lnTo>
                  <a:lnTo>
                    <a:pt x="24" y="26"/>
                  </a:lnTo>
                  <a:lnTo>
                    <a:pt x="22" y="27"/>
                  </a:lnTo>
                  <a:lnTo>
                    <a:pt x="20" y="27"/>
                  </a:lnTo>
                  <a:lnTo>
                    <a:pt x="19" y="29"/>
                  </a:lnTo>
                  <a:lnTo>
                    <a:pt x="19" y="31"/>
                  </a:lnTo>
                  <a:lnTo>
                    <a:pt x="17" y="33"/>
                  </a:lnTo>
                  <a:lnTo>
                    <a:pt x="15" y="33"/>
                  </a:lnTo>
                  <a:lnTo>
                    <a:pt x="15" y="34"/>
                  </a:lnTo>
                  <a:lnTo>
                    <a:pt x="15" y="36"/>
                  </a:lnTo>
                  <a:lnTo>
                    <a:pt x="13" y="36"/>
                  </a:lnTo>
                  <a:lnTo>
                    <a:pt x="13" y="39"/>
                  </a:lnTo>
                  <a:lnTo>
                    <a:pt x="12" y="39"/>
                  </a:lnTo>
                  <a:lnTo>
                    <a:pt x="10" y="41"/>
                  </a:lnTo>
                  <a:lnTo>
                    <a:pt x="10" y="43"/>
                  </a:lnTo>
                  <a:lnTo>
                    <a:pt x="8" y="46"/>
                  </a:lnTo>
                  <a:lnTo>
                    <a:pt x="7" y="51"/>
                  </a:lnTo>
                  <a:lnTo>
                    <a:pt x="5" y="51"/>
                  </a:lnTo>
                  <a:lnTo>
                    <a:pt x="3" y="55"/>
                  </a:lnTo>
                  <a:lnTo>
                    <a:pt x="3" y="56"/>
                  </a:lnTo>
                  <a:lnTo>
                    <a:pt x="3" y="58"/>
                  </a:lnTo>
                  <a:lnTo>
                    <a:pt x="3" y="60"/>
                  </a:lnTo>
                  <a:lnTo>
                    <a:pt x="3" y="63"/>
                  </a:lnTo>
                  <a:lnTo>
                    <a:pt x="2" y="63"/>
                  </a:lnTo>
                  <a:lnTo>
                    <a:pt x="2" y="65"/>
                  </a:lnTo>
                  <a:lnTo>
                    <a:pt x="2" y="67"/>
                  </a:lnTo>
                  <a:lnTo>
                    <a:pt x="0" y="67"/>
                  </a:lnTo>
                  <a:lnTo>
                    <a:pt x="0" y="68"/>
                  </a:lnTo>
                  <a:lnTo>
                    <a:pt x="0" y="70"/>
                  </a:lnTo>
                  <a:lnTo>
                    <a:pt x="0" y="72"/>
                  </a:lnTo>
                  <a:lnTo>
                    <a:pt x="0" y="75"/>
                  </a:lnTo>
                  <a:lnTo>
                    <a:pt x="0" y="77"/>
                  </a:lnTo>
                  <a:lnTo>
                    <a:pt x="0" y="80"/>
                  </a:lnTo>
                  <a:lnTo>
                    <a:pt x="0" y="82"/>
                  </a:lnTo>
                  <a:lnTo>
                    <a:pt x="0" y="84"/>
                  </a:lnTo>
                  <a:lnTo>
                    <a:pt x="0" y="85"/>
                  </a:lnTo>
                  <a:lnTo>
                    <a:pt x="0" y="87"/>
                  </a:lnTo>
                  <a:lnTo>
                    <a:pt x="0" y="89"/>
                  </a:lnTo>
                  <a:lnTo>
                    <a:pt x="0" y="91"/>
                  </a:lnTo>
                  <a:lnTo>
                    <a:pt x="0" y="92"/>
                  </a:lnTo>
                  <a:lnTo>
                    <a:pt x="2" y="94"/>
                  </a:lnTo>
                  <a:lnTo>
                    <a:pt x="2" y="96"/>
                  </a:lnTo>
                  <a:lnTo>
                    <a:pt x="2" y="97"/>
                  </a:lnTo>
                  <a:lnTo>
                    <a:pt x="2" y="99"/>
                  </a:lnTo>
                  <a:lnTo>
                    <a:pt x="3" y="99"/>
                  </a:lnTo>
                  <a:lnTo>
                    <a:pt x="3" y="101"/>
                  </a:lnTo>
                  <a:lnTo>
                    <a:pt x="3" y="103"/>
                  </a:lnTo>
                  <a:lnTo>
                    <a:pt x="3" y="104"/>
                  </a:lnTo>
                  <a:lnTo>
                    <a:pt x="3" y="106"/>
                  </a:lnTo>
                  <a:lnTo>
                    <a:pt x="7" y="111"/>
                  </a:lnTo>
                  <a:lnTo>
                    <a:pt x="8" y="114"/>
                  </a:lnTo>
                  <a:lnTo>
                    <a:pt x="10" y="116"/>
                  </a:lnTo>
                  <a:lnTo>
                    <a:pt x="10" y="118"/>
                  </a:lnTo>
                  <a:lnTo>
                    <a:pt x="10" y="120"/>
                  </a:lnTo>
                  <a:lnTo>
                    <a:pt x="12" y="121"/>
                  </a:lnTo>
                  <a:lnTo>
                    <a:pt x="13" y="123"/>
                  </a:lnTo>
                  <a:lnTo>
                    <a:pt x="15" y="125"/>
                  </a:lnTo>
                  <a:lnTo>
                    <a:pt x="15" y="126"/>
                  </a:lnTo>
                  <a:lnTo>
                    <a:pt x="15" y="128"/>
                  </a:lnTo>
                  <a:lnTo>
                    <a:pt x="17" y="128"/>
                  </a:lnTo>
                  <a:lnTo>
                    <a:pt x="19" y="130"/>
                  </a:lnTo>
                  <a:lnTo>
                    <a:pt x="19" y="131"/>
                  </a:lnTo>
                  <a:lnTo>
                    <a:pt x="20" y="131"/>
                  </a:lnTo>
                  <a:lnTo>
                    <a:pt x="22" y="133"/>
                  </a:lnTo>
                  <a:lnTo>
                    <a:pt x="24" y="133"/>
                  </a:lnTo>
                  <a:lnTo>
                    <a:pt x="24" y="135"/>
                  </a:lnTo>
                  <a:lnTo>
                    <a:pt x="25" y="137"/>
                  </a:lnTo>
                  <a:lnTo>
                    <a:pt x="27" y="138"/>
                  </a:lnTo>
                  <a:lnTo>
                    <a:pt x="29" y="138"/>
                  </a:lnTo>
                  <a:lnTo>
                    <a:pt x="29" y="140"/>
                  </a:lnTo>
                  <a:lnTo>
                    <a:pt x="30" y="142"/>
                  </a:lnTo>
                  <a:lnTo>
                    <a:pt x="32" y="142"/>
                  </a:lnTo>
                  <a:lnTo>
                    <a:pt x="34" y="143"/>
                  </a:lnTo>
                  <a:lnTo>
                    <a:pt x="36" y="143"/>
                  </a:lnTo>
                  <a:lnTo>
                    <a:pt x="37" y="145"/>
                  </a:lnTo>
                  <a:lnTo>
                    <a:pt x="41" y="147"/>
                  </a:lnTo>
                  <a:lnTo>
                    <a:pt x="44" y="150"/>
                  </a:lnTo>
                  <a:lnTo>
                    <a:pt x="49" y="152"/>
                  </a:lnTo>
                  <a:lnTo>
                    <a:pt x="54" y="152"/>
                  </a:lnTo>
                  <a:lnTo>
                    <a:pt x="56" y="154"/>
                  </a:lnTo>
                  <a:lnTo>
                    <a:pt x="58" y="154"/>
                  </a:lnTo>
                  <a:lnTo>
                    <a:pt x="59" y="154"/>
                  </a:lnTo>
                  <a:lnTo>
                    <a:pt x="61" y="154"/>
                  </a:lnTo>
                  <a:lnTo>
                    <a:pt x="61" y="155"/>
                  </a:lnTo>
                  <a:lnTo>
                    <a:pt x="63" y="155"/>
                  </a:lnTo>
                  <a:lnTo>
                    <a:pt x="65" y="155"/>
                  </a:lnTo>
                  <a:lnTo>
                    <a:pt x="66" y="155"/>
                  </a:lnTo>
                  <a:lnTo>
                    <a:pt x="68" y="155"/>
                  </a:lnTo>
                  <a:lnTo>
                    <a:pt x="70" y="155"/>
                  </a:lnTo>
                  <a:lnTo>
                    <a:pt x="73" y="155"/>
                  </a:lnTo>
                  <a:lnTo>
                    <a:pt x="75" y="155"/>
                  </a:lnTo>
                  <a:lnTo>
                    <a:pt x="75" y="157"/>
                  </a:lnTo>
                  <a:lnTo>
                    <a:pt x="77" y="155"/>
                  </a:lnTo>
                  <a:lnTo>
                    <a:pt x="78" y="157"/>
                  </a:lnTo>
                  <a:lnTo>
                    <a:pt x="80" y="155"/>
                  </a:lnTo>
                  <a:lnTo>
                    <a:pt x="82" y="155"/>
                  </a:lnTo>
                  <a:lnTo>
                    <a:pt x="83" y="155"/>
                  </a:lnTo>
                  <a:lnTo>
                    <a:pt x="87" y="155"/>
                  </a:lnTo>
                  <a:lnTo>
                    <a:pt x="88" y="155"/>
                  </a:lnTo>
                  <a:lnTo>
                    <a:pt x="90" y="155"/>
                  </a:lnTo>
                  <a:lnTo>
                    <a:pt x="92" y="155"/>
                  </a:lnTo>
                  <a:lnTo>
                    <a:pt x="94" y="155"/>
                  </a:lnTo>
                  <a:lnTo>
                    <a:pt x="95" y="154"/>
                  </a:lnTo>
                  <a:lnTo>
                    <a:pt x="99" y="154"/>
                  </a:lnTo>
                  <a:lnTo>
                    <a:pt x="100" y="154"/>
                  </a:lnTo>
                  <a:lnTo>
                    <a:pt x="102" y="154"/>
                  </a:lnTo>
                  <a:lnTo>
                    <a:pt x="107" y="152"/>
                  </a:lnTo>
                  <a:lnTo>
                    <a:pt x="109" y="150"/>
                  </a:lnTo>
                  <a:lnTo>
                    <a:pt x="111" y="150"/>
                  </a:lnTo>
                  <a:lnTo>
                    <a:pt x="112" y="150"/>
                  </a:lnTo>
                  <a:lnTo>
                    <a:pt x="114" y="149"/>
                  </a:lnTo>
                  <a:lnTo>
                    <a:pt x="114" y="147"/>
                  </a:lnTo>
                  <a:lnTo>
                    <a:pt x="116" y="147"/>
                  </a:lnTo>
                  <a:lnTo>
                    <a:pt x="117" y="147"/>
                  </a:lnTo>
                  <a:lnTo>
                    <a:pt x="119" y="145"/>
                  </a:lnTo>
                  <a:lnTo>
                    <a:pt x="121" y="145"/>
                  </a:lnTo>
                  <a:lnTo>
                    <a:pt x="123" y="143"/>
                  </a:lnTo>
                  <a:lnTo>
                    <a:pt x="124" y="143"/>
                  </a:lnTo>
                  <a:lnTo>
                    <a:pt x="126" y="142"/>
                  </a:lnTo>
                  <a:lnTo>
                    <a:pt x="128" y="142"/>
                  </a:lnTo>
                  <a:lnTo>
                    <a:pt x="128" y="140"/>
                  </a:lnTo>
                  <a:lnTo>
                    <a:pt x="129" y="140"/>
                  </a:lnTo>
                  <a:lnTo>
                    <a:pt x="129" y="138"/>
                  </a:lnTo>
                  <a:lnTo>
                    <a:pt x="131" y="138"/>
                  </a:lnTo>
                  <a:lnTo>
                    <a:pt x="133" y="137"/>
                  </a:lnTo>
                  <a:lnTo>
                    <a:pt x="134" y="135"/>
                  </a:lnTo>
                  <a:lnTo>
                    <a:pt x="136" y="133"/>
                  </a:lnTo>
                  <a:lnTo>
                    <a:pt x="138" y="131"/>
                  </a:lnTo>
                  <a:lnTo>
                    <a:pt x="140" y="130"/>
                  </a:lnTo>
                  <a:lnTo>
                    <a:pt x="141" y="128"/>
                  </a:lnTo>
                  <a:lnTo>
                    <a:pt x="143" y="126"/>
                  </a:lnTo>
                  <a:lnTo>
                    <a:pt x="145" y="123"/>
                  </a:lnTo>
                  <a:lnTo>
                    <a:pt x="146" y="123"/>
                  </a:lnTo>
                  <a:lnTo>
                    <a:pt x="146" y="121"/>
                  </a:lnTo>
                  <a:lnTo>
                    <a:pt x="148" y="120"/>
                  </a:lnTo>
                  <a:lnTo>
                    <a:pt x="150" y="118"/>
                  </a:lnTo>
                  <a:lnTo>
                    <a:pt x="152" y="114"/>
                  </a:lnTo>
                  <a:lnTo>
                    <a:pt x="153" y="114"/>
                  </a:lnTo>
                  <a:lnTo>
                    <a:pt x="153" y="109"/>
                  </a:lnTo>
                  <a:lnTo>
                    <a:pt x="157" y="106"/>
                  </a:lnTo>
                  <a:lnTo>
                    <a:pt x="157" y="104"/>
                  </a:lnTo>
                  <a:lnTo>
                    <a:pt x="157" y="103"/>
                  </a:lnTo>
                  <a:lnTo>
                    <a:pt x="157" y="101"/>
                  </a:lnTo>
                  <a:lnTo>
                    <a:pt x="158" y="99"/>
                  </a:lnTo>
                  <a:lnTo>
                    <a:pt x="158" y="97"/>
                  </a:lnTo>
                  <a:lnTo>
                    <a:pt x="160" y="96"/>
                  </a:lnTo>
                  <a:lnTo>
                    <a:pt x="160" y="94"/>
                  </a:lnTo>
                  <a:lnTo>
                    <a:pt x="160" y="92"/>
                  </a:lnTo>
                  <a:lnTo>
                    <a:pt x="160" y="91"/>
                  </a:lnTo>
                  <a:lnTo>
                    <a:pt x="160" y="89"/>
                  </a:lnTo>
                  <a:lnTo>
                    <a:pt x="160" y="87"/>
                  </a:lnTo>
                  <a:lnTo>
                    <a:pt x="160" y="85"/>
                  </a:lnTo>
                  <a:lnTo>
                    <a:pt x="160" y="84"/>
                  </a:lnTo>
                  <a:lnTo>
                    <a:pt x="162" y="82"/>
                  </a:lnTo>
                  <a:lnTo>
                    <a:pt x="162" y="80"/>
                  </a:lnTo>
                  <a:lnTo>
                    <a:pt x="162" y="77"/>
                  </a:lnTo>
                  <a:lnTo>
                    <a:pt x="162" y="75"/>
                  </a:lnTo>
                  <a:lnTo>
                    <a:pt x="162" y="72"/>
                  </a:lnTo>
                  <a:lnTo>
                    <a:pt x="162" y="70"/>
                  </a:lnTo>
                  <a:lnTo>
                    <a:pt x="160" y="68"/>
                  </a:lnTo>
                  <a:lnTo>
                    <a:pt x="160" y="67"/>
                  </a:lnTo>
                  <a:lnTo>
                    <a:pt x="160" y="65"/>
                  </a:lnTo>
                  <a:lnTo>
                    <a:pt x="160" y="63"/>
                  </a:lnTo>
                  <a:lnTo>
                    <a:pt x="160" y="62"/>
                  </a:lnTo>
                  <a:lnTo>
                    <a:pt x="160" y="60"/>
                  </a:lnTo>
                  <a:lnTo>
                    <a:pt x="160" y="58"/>
                  </a:lnTo>
                  <a:lnTo>
                    <a:pt x="160" y="56"/>
                  </a:lnTo>
                  <a:lnTo>
                    <a:pt x="160" y="55"/>
                  </a:lnTo>
                  <a:lnTo>
                    <a:pt x="158" y="55"/>
                  </a:lnTo>
                  <a:lnTo>
                    <a:pt x="158" y="53"/>
                  </a:lnTo>
                  <a:lnTo>
                    <a:pt x="158" y="51"/>
                  </a:lnTo>
                  <a:lnTo>
                    <a:pt x="157" y="51"/>
                  </a:lnTo>
                  <a:lnTo>
                    <a:pt x="157" y="46"/>
                  </a:lnTo>
                  <a:lnTo>
                    <a:pt x="155" y="45"/>
                  </a:lnTo>
                  <a:lnTo>
                    <a:pt x="155" y="43"/>
                  </a:lnTo>
                  <a:lnTo>
                    <a:pt x="153" y="43"/>
                  </a:lnTo>
                  <a:lnTo>
                    <a:pt x="153" y="41"/>
                  </a:lnTo>
                  <a:lnTo>
                    <a:pt x="153" y="39"/>
                  </a:lnTo>
                  <a:lnTo>
                    <a:pt x="152" y="36"/>
                  </a:lnTo>
                  <a:lnTo>
                    <a:pt x="150" y="34"/>
                  </a:lnTo>
                  <a:lnTo>
                    <a:pt x="148" y="34"/>
                  </a:lnTo>
                  <a:lnTo>
                    <a:pt x="148" y="33"/>
                  </a:lnTo>
                  <a:lnTo>
                    <a:pt x="146" y="31"/>
                  </a:lnTo>
                  <a:lnTo>
                    <a:pt x="146" y="29"/>
                  </a:lnTo>
                  <a:lnTo>
                    <a:pt x="145" y="29"/>
                  </a:lnTo>
                  <a:lnTo>
                    <a:pt x="143" y="27"/>
                  </a:lnTo>
                  <a:lnTo>
                    <a:pt x="143" y="26"/>
                  </a:lnTo>
                  <a:lnTo>
                    <a:pt x="141" y="24"/>
                  </a:lnTo>
                  <a:lnTo>
                    <a:pt x="140" y="24"/>
                  </a:lnTo>
                  <a:lnTo>
                    <a:pt x="140" y="22"/>
                  </a:lnTo>
                  <a:lnTo>
                    <a:pt x="138" y="21"/>
                  </a:lnTo>
                  <a:lnTo>
                    <a:pt x="136" y="21"/>
                  </a:lnTo>
                  <a:lnTo>
                    <a:pt x="136" y="19"/>
                  </a:lnTo>
                  <a:lnTo>
                    <a:pt x="134" y="17"/>
                  </a:lnTo>
                  <a:lnTo>
                    <a:pt x="133" y="17"/>
                  </a:lnTo>
                  <a:lnTo>
                    <a:pt x="131" y="17"/>
                  </a:lnTo>
                  <a:lnTo>
                    <a:pt x="131" y="16"/>
                  </a:lnTo>
                  <a:lnTo>
                    <a:pt x="129" y="16"/>
                  </a:lnTo>
                  <a:lnTo>
                    <a:pt x="129" y="14"/>
                  </a:lnTo>
                  <a:lnTo>
                    <a:pt x="128" y="14"/>
                  </a:lnTo>
                  <a:lnTo>
                    <a:pt x="128" y="12"/>
                  </a:lnTo>
                  <a:lnTo>
                    <a:pt x="126" y="12"/>
                  </a:lnTo>
                  <a:lnTo>
                    <a:pt x="124" y="12"/>
                  </a:lnTo>
                  <a:lnTo>
                    <a:pt x="121" y="9"/>
                  </a:lnTo>
                  <a:lnTo>
                    <a:pt x="116" y="7"/>
                  </a:lnTo>
                  <a:close/>
                </a:path>
              </a:pathLst>
            </a:custGeom>
            <a:solidFill>
              <a:srgbClr val="808080"/>
            </a:solidFill>
            <a:ln w="9525">
              <a:noFill/>
              <a:round/>
              <a:headEnd/>
              <a:tailEnd/>
            </a:ln>
          </p:spPr>
          <p:txBody>
            <a:bodyPr/>
            <a:lstStyle/>
            <a:p>
              <a:endParaRPr lang="en-US"/>
            </a:p>
          </p:txBody>
        </p:sp>
        <p:sp>
          <p:nvSpPr>
            <p:cNvPr id="814" name="Freeform 2985"/>
            <p:cNvSpPr>
              <a:spLocks/>
            </p:cNvSpPr>
            <p:nvPr/>
          </p:nvSpPr>
          <p:spPr bwMode="auto">
            <a:xfrm>
              <a:off x="1968" y="2993"/>
              <a:ext cx="167" cy="161"/>
            </a:xfrm>
            <a:custGeom>
              <a:avLst/>
              <a:gdLst>
                <a:gd name="T0" fmla="*/ 4 w 167"/>
                <a:gd name="T1" fmla="*/ 64 h 161"/>
                <a:gd name="T2" fmla="*/ 0 w 167"/>
                <a:gd name="T3" fmla="*/ 82 h 161"/>
                <a:gd name="T4" fmla="*/ 4 w 167"/>
                <a:gd name="T5" fmla="*/ 101 h 161"/>
                <a:gd name="T6" fmla="*/ 11 w 167"/>
                <a:gd name="T7" fmla="*/ 120 h 161"/>
                <a:gd name="T8" fmla="*/ 21 w 167"/>
                <a:gd name="T9" fmla="*/ 135 h 161"/>
                <a:gd name="T10" fmla="*/ 36 w 167"/>
                <a:gd name="T11" fmla="*/ 147 h 161"/>
                <a:gd name="T12" fmla="*/ 55 w 167"/>
                <a:gd name="T13" fmla="*/ 156 h 161"/>
                <a:gd name="T14" fmla="*/ 75 w 167"/>
                <a:gd name="T15" fmla="*/ 161 h 161"/>
                <a:gd name="T16" fmla="*/ 96 w 167"/>
                <a:gd name="T17" fmla="*/ 159 h 161"/>
                <a:gd name="T18" fmla="*/ 115 w 167"/>
                <a:gd name="T19" fmla="*/ 152 h 161"/>
                <a:gd name="T20" fmla="*/ 133 w 167"/>
                <a:gd name="T21" fmla="*/ 144 h 161"/>
                <a:gd name="T22" fmla="*/ 147 w 167"/>
                <a:gd name="T23" fmla="*/ 130 h 161"/>
                <a:gd name="T24" fmla="*/ 159 w 167"/>
                <a:gd name="T25" fmla="*/ 113 h 161"/>
                <a:gd name="T26" fmla="*/ 166 w 167"/>
                <a:gd name="T27" fmla="*/ 94 h 161"/>
                <a:gd name="T28" fmla="*/ 167 w 167"/>
                <a:gd name="T29" fmla="*/ 76 h 161"/>
                <a:gd name="T30" fmla="*/ 164 w 167"/>
                <a:gd name="T31" fmla="*/ 55 h 161"/>
                <a:gd name="T32" fmla="*/ 156 w 167"/>
                <a:gd name="T33" fmla="*/ 38 h 161"/>
                <a:gd name="T34" fmla="*/ 144 w 167"/>
                <a:gd name="T35" fmla="*/ 23 h 161"/>
                <a:gd name="T36" fmla="*/ 127 w 167"/>
                <a:gd name="T37" fmla="*/ 11 h 161"/>
                <a:gd name="T38" fmla="*/ 104 w 167"/>
                <a:gd name="T39" fmla="*/ 2 h 161"/>
                <a:gd name="T40" fmla="*/ 84 w 167"/>
                <a:gd name="T41" fmla="*/ 0 h 161"/>
                <a:gd name="T42" fmla="*/ 65 w 167"/>
                <a:gd name="T43" fmla="*/ 4 h 161"/>
                <a:gd name="T44" fmla="*/ 46 w 167"/>
                <a:gd name="T45" fmla="*/ 11 h 161"/>
                <a:gd name="T46" fmla="*/ 29 w 167"/>
                <a:gd name="T47" fmla="*/ 23 h 161"/>
                <a:gd name="T48" fmla="*/ 16 w 167"/>
                <a:gd name="T49" fmla="*/ 38 h 161"/>
                <a:gd name="T50" fmla="*/ 14 w 167"/>
                <a:gd name="T51" fmla="*/ 45 h 161"/>
                <a:gd name="T52" fmla="*/ 28 w 167"/>
                <a:gd name="T53" fmla="*/ 29 h 161"/>
                <a:gd name="T54" fmla="*/ 40 w 167"/>
                <a:gd name="T55" fmla="*/ 18 h 161"/>
                <a:gd name="T56" fmla="*/ 58 w 167"/>
                <a:gd name="T57" fmla="*/ 9 h 161"/>
                <a:gd name="T58" fmla="*/ 77 w 167"/>
                <a:gd name="T59" fmla="*/ 4 h 161"/>
                <a:gd name="T60" fmla="*/ 98 w 167"/>
                <a:gd name="T61" fmla="*/ 4 h 161"/>
                <a:gd name="T62" fmla="*/ 116 w 167"/>
                <a:gd name="T63" fmla="*/ 9 h 161"/>
                <a:gd name="T64" fmla="*/ 137 w 167"/>
                <a:gd name="T65" fmla="*/ 19 h 161"/>
                <a:gd name="T66" fmla="*/ 149 w 167"/>
                <a:gd name="T67" fmla="*/ 33 h 161"/>
                <a:gd name="T68" fmla="*/ 159 w 167"/>
                <a:gd name="T69" fmla="*/ 50 h 161"/>
                <a:gd name="T70" fmla="*/ 164 w 167"/>
                <a:gd name="T71" fmla="*/ 67 h 161"/>
                <a:gd name="T72" fmla="*/ 164 w 167"/>
                <a:gd name="T73" fmla="*/ 86 h 161"/>
                <a:gd name="T74" fmla="*/ 159 w 167"/>
                <a:gd name="T75" fmla="*/ 105 h 161"/>
                <a:gd name="T76" fmla="*/ 149 w 167"/>
                <a:gd name="T77" fmla="*/ 122 h 161"/>
                <a:gd name="T78" fmla="*/ 137 w 167"/>
                <a:gd name="T79" fmla="*/ 137 h 161"/>
                <a:gd name="T80" fmla="*/ 121 w 167"/>
                <a:gd name="T81" fmla="*/ 147 h 161"/>
                <a:gd name="T82" fmla="*/ 103 w 167"/>
                <a:gd name="T83" fmla="*/ 156 h 161"/>
                <a:gd name="T84" fmla="*/ 84 w 167"/>
                <a:gd name="T85" fmla="*/ 157 h 161"/>
                <a:gd name="T86" fmla="*/ 65 w 167"/>
                <a:gd name="T87" fmla="*/ 156 h 161"/>
                <a:gd name="T88" fmla="*/ 46 w 167"/>
                <a:gd name="T89" fmla="*/ 149 h 161"/>
                <a:gd name="T90" fmla="*/ 29 w 167"/>
                <a:gd name="T91" fmla="*/ 139 h 161"/>
                <a:gd name="T92" fmla="*/ 17 w 167"/>
                <a:gd name="T93" fmla="*/ 125 h 161"/>
                <a:gd name="T94" fmla="*/ 9 w 167"/>
                <a:gd name="T95" fmla="*/ 108 h 161"/>
                <a:gd name="T96" fmla="*/ 6 w 167"/>
                <a:gd name="T97" fmla="*/ 89 h 161"/>
                <a:gd name="T98" fmla="*/ 6 w 167"/>
                <a:gd name="T99" fmla="*/ 72 h 161"/>
                <a:gd name="T100" fmla="*/ 11 w 167"/>
                <a:gd name="T101" fmla="*/ 53 h 1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1"/>
                <a:gd name="T155" fmla="*/ 167 w 167"/>
                <a:gd name="T156" fmla="*/ 161 h 1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1">
                  <a:moveTo>
                    <a:pt x="11" y="48"/>
                  </a:moveTo>
                  <a:lnTo>
                    <a:pt x="9" y="52"/>
                  </a:lnTo>
                  <a:lnTo>
                    <a:pt x="6" y="55"/>
                  </a:lnTo>
                  <a:lnTo>
                    <a:pt x="6" y="60"/>
                  </a:lnTo>
                  <a:lnTo>
                    <a:pt x="4" y="64"/>
                  </a:lnTo>
                  <a:lnTo>
                    <a:pt x="4" y="67"/>
                  </a:lnTo>
                  <a:lnTo>
                    <a:pt x="2" y="72"/>
                  </a:lnTo>
                  <a:lnTo>
                    <a:pt x="2" y="76"/>
                  </a:lnTo>
                  <a:lnTo>
                    <a:pt x="2" y="79"/>
                  </a:lnTo>
                  <a:lnTo>
                    <a:pt x="0" y="82"/>
                  </a:lnTo>
                  <a:lnTo>
                    <a:pt x="0" y="86"/>
                  </a:lnTo>
                  <a:lnTo>
                    <a:pt x="2" y="91"/>
                  </a:lnTo>
                  <a:lnTo>
                    <a:pt x="2" y="94"/>
                  </a:lnTo>
                  <a:lnTo>
                    <a:pt x="4" y="98"/>
                  </a:lnTo>
                  <a:lnTo>
                    <a:pt x="4" y="101"/>
                  </a:lnTo>
                  <a:lnTo>
                    <a:pt x="6" y="105"/>
                  </a:lnTo>
                  <a:lnTo>
                    <a:pt x="6" y="110"/>
                  </a:lnTo>
                  <a:lnTo>
                    <a:pt x="7" y="113"/>
                  </a:lnTo>
                  <a:lnTo>
                    <a:pt x="9" y="116"/>
                  </a:lnTo>
                  <a:lnTo>
                    <a:pt x="11" y="120"/>
                  </a:lnTo>
                  <a:lnTo>
                    <a:pt x="12" y="123"/>
                  </a:lnTo>
                  <a:lnTo>
                    <a:pt x="14" y="125"/>
                  </a:lnTo>
                  <a:lnTo>
                    <a:pt x="17" y="128"/>
                  </a:lnTo>
                  <a:lnTo>
                    <a:pt x="19" y="132"/>
                  </a:lnTo>
                  <a:lnTo>
                    <a:pt x="21" y="135"/>
                  </a:lnTo>
                  <a:lnTo>
                    <a:pt x="24" y="137"/>
                  </a:lnTo>
                  <a:lnTo>
                    <a:pt x="28" y="140"/>
                  </a:lnTo>
                  <a:lnTo>
                    <a:pt x="31" y="144"/>
                  </a:lnTo>
                  <a:lnTo>
                    <a:pt x="34" y="145"/>
                  </a:lnTo>
                  <a:lnTo>
                    <a:pt x="36" y="147"/>
                  </a:lnTo>
                  <a:lnTo>
                    <a:pt x="40" y="149"/>
                  </a:lnTo>
                  <a:lnTo>
                    <a:pt x="45" y="152"/>
                  </a:lnTo>
                  <a:lnTo>
                    <a:pt x="48" y="152"/>
                  </a:lnTo>
                  <a:lnTo>
                    <a:pt x="52" y="156"/>
                  </a:lnTo>
                  <a:lnTo>
                    <a:pt x="55" y="156"/>
                  </a:lnTo>
                  <a:lnTo>
                    <a:pt x="60" y="157"/>
                  </a:lnTo>
                  <a:lnTo>
                    <a:pt x="63" y="159"/>
                  </a:lnTo>
                  <a:lnTo>
                    <a:pt x="67" y="159"/>
                  </a:lnTo>
                  <a:lnTo>
                    <a:pt x="72" y="159"/>
                  </a:lnTo>
                  <a:lnTo>
                    <a:pt x="75" y="161"/>
                  </a:lnTo>
                  <a:lnTo>
                    <a:pt x="81" y="159"/>
                  </a:lnTo>
                  <a:lnTo>
                    <a:pt x="84" y="161"/>
                  </a:lnTo>
                  <a:lnTo>
                    <a:pt x="87" y="159"/>
                  </a:lnTo>
                  <a:lnTo>
                    <a:pt x="92" y="159"/>
                  </a:lnTo>
                  <a:lnTo>
                    <a:pt x="96" y="159"/>
                  </a:lnTo>
                  <a:lnTo>
                    <a:pt x="99" y="159"/>
                  </a:lnTo>
                  <a:lnTo>
                    <a:pt x="103" y="157"/>
                  </a:lnTo>
                  <a:lnTo>
                    <a:pt x="106" y="156"/>
                  </a:lnTo>
                  <a:lnTo>
                    <a:pt x="111" y="156"/>
                  </a:lnTo>
                  <a:lnTo>
                    <a:pt x="115" y="152"/>
                  </a:lnTo>
                  <a:lnTo>
                    <a:pt x="118" y="152"/>
                  </a:lnTo>
                  <a:lnTo>
                    <a:pt x="123" y="151"/>
                  </a:lnTo>
                  <a:lnTo>
                    <a:pt x="127" y="147"/>
                  </a:lnTo>
                  <a:lnTo>
                    <a:pt x="128" y="145"/>
                  </a:lnTo>
                  <a:lnTo>
                    <a:pt x="133" y="144"/>
                  </a:lnTo>
                  <a:lnTo>
                    <a:pt x="135" y="140"/>
                  </a:lnTo>
                  <a:lnTo>
                    <a:pt x="138" y="139"/>
                  </a:lnTo>
                  <a:lnTo>
                    <a:pt x="142" y="135"/>
                  </a:lnTo>
                  <a:lnTo>
                    <a:pt x="144" y="133"/>
                  </a:lnTo>
                  <a:lnTo>
                    <a:pt x="147" y="130"/>
                  </a:lnTo>
                  <a:lnTo>
                    <a:pt x="150" y="127"/>
                  </a:lnTo>
                  <a:lnTo>
                    <a:pt x="152" y="123"/>
                  </a:lnTo>
                  <a:lnTo>
                    <a:pt x="154" y="120"/>
                  </a:lnTo>
                  <a:lnTo>
                    <a:pt x="157" y="116"/>
                  </a:lnTo>
                  <a:lnTo>
                    <a:pt x="159" y="113"/>
                  </a:lnTo>
                  <a:lnTo>
                    <a:pt x="161" y="110"/>
                  </a:lnTo>
                  <a:lnTo>
                    <a:pt x="162" y="105"/>
                  </a:lnTo>
                  <a:lnTo>
                    <a:pt x="164" y="101"/>
                  </a:lnTo>
                  <a:lnTo>
                    <a:pt x="164" y="98"/>
                  </a:lnTo>
                  <a:lnTo>
                    <a:pt x="166" y="94"/>
                  </a:lnTo>
                  <a:lnTo>
                    <a:pt x="166" y="91"/>
                  </a:lnTo>
                  <a:lnTo>
                    <a:pt x="166" y="86"/>
                  </a:lnTo>
                  <a:lnTo>
                    <a:pt x="167" y="82"/>
                  </a:lnTo>
                  <a:lnTo>
                    <a:pt x="167" y="79"/>
                  </a:lnTo>
                  <a:lnTo>
                    <a:pt x="167" y="76"/>
                  </a:lnTo>
                  <a:lnTo>
                    <a:pt x="167" y="70"/>
                  </a:lnTo>
                  <a:lnTo>
                    <a:pt x="166" y="67"/>
                  </a:lnTo>
                  <a:lnTo>
                    <a:pt x="166" y="64"/>
                  </a:lnTo>
                  <a:lnTo>
                    <a:pt x="164" y="60"/>
                  </a:lnTo>
                  <a:lnTo>
                    <a:pt x="164" y="55"/>
                  </a:lnTo>
                  <a:lnTo>
                    <a:pt x="162" y="52"/>
                  </a:lnTo>
                  <a:lnTo>
                    <a:pt x="161" y="48"/>
                  </a:lnTo>
                  <a:lnTo>
                    <a:pt x="159" y="45"/>
                  </a:lnTo>
                  <a:lnTo>
                    <a:pt x="159" y="41"/>
                  </a:lnTo>
                  <a:lnTo>
                    <a:pt x="156" y="38"/>
                  </a:lnTo>
                  <a:lnTo>
                    <a:pt x="154" y="35"/>
                  </a:lnTo>
                  <a:lnTo>
                    <a:pt x="152" y="31"/>
                  </a:lnTo>
                  <a:lnTo>
                    <a:pt x="149" y="29"/>
                  </a:lnTo>
                  <a:lnTo>
                    <a:pt x="147" y="26"/>
                  </a:lnTo>
                  <a:lnTo>
                    <a:pt x="144" y="23"/>
                  </a:lnTo>
                  <a:lnTo>
                    <a:pt x="140" y="21"/>
                  </a:lnTo>
                  <a:lnTo>
                    <a:pt x="138" y="18"/>
                  </a:lnTo>
                  <a:lnTo>
                    <a:pt x="135" y="16"/>
                  </a:lnTo>
                  <a:lnTo>
                    <a:pt x="132" y="14"/>
                  </a:lnTo>
                  <a:lnTo>
                    <a:pt x="127" y="11"/>
                  </a:lnTo>
                  <a:lnTo>
                    <a:pt x="123" y="9"/>
                  </a:lnTo>
                  <a:lnTo>
                    <a:pt x="116" y="6"/>
                  </a:lnTo>
                  <a:lnTo>
                    <a:pt x="113" y="6"/>
                  </a:lnTo>
                  <a:lnTo>
                    <a:pt x="108" y="4"/>
                  </a:lnTo>
                  <a:lnTo>
                    <a:pt x="104" y="2"/>
                  </a:lnTo>
                  <a:lnTo>
                    <a:pt x="101" y="2"/>
                  </a:lnTo>
                  <a:lnTo>
                    <a:pt x="98" y="2"/>
                  </a:lnTo>
                  <a:lnTo>
                    <a:pt x="92" y="2"/>
                  </a:lnTo>
                  <a:lnTo>
                    <a:pt x="89" y="2"/>
                  </a:lnTo>
                  <a:lnTo>
                    <a:pt x="84" y="0"/>
                  </a:lnTo>
                  <a:lnTo>
                    <a:pt x="81" y="2"/>
                  </a:lnTo>
                  <a:lnTo>
                    <a:pt x="77" y="2"/>
                  </a:lnTo>
                  <a:lnTo>
                    <a:pt x="74" y="2"/>
                  </a:lnTo>
                  <a:lnTo>
                    <a:pt x="69" y="4"/>
                  </a:lnTo>
                  <a:lnTo>
                    <a:pt x="65" y="4"/>
                  </a:lnTo>
                  <a:lnTo>
                    <a:pt x="60" y="6"/>
                  </a:lnTo>
                  <a:lnTo>
                    <a:pt x="57" y="6"/>
                  </a:lnTo>
                  <a:lnTo>
                    <a:pt x="53" y="7"/>
                  </a:lnTo>
                  <a:lnTo>
                    <a:pt x="50" y="9"/>
                  </a:lnTo>
                  <a:lnTo>
                    <a:pt x="46" y="11"/>
                  </a:lnTo>
                  <a:lnTo>
                    <a:pt x="43" y="14"/>
                  </a:lnTo>
                  <a:lnTo>
                    <a:pt x="40" y="16"/>
                  </a:lnTo>
                  <a:lnTo>
                    <a:pt x="34" y="18"/>
                  </a:lnTo>
                  <a:lnTo>
                    <a:pt x="33" y="19"/>
                  </a:lnTo>
                  <a:lnTo>
                    <a:pt x="29" y="23"/>
                  </a:lnTo>
                  <a:lnTo>
                    <a:pt x="28" y="26"/>
                  </a:lnTo>
                  <a:lnTo>
                    <a:pt x="24" y="28"/>
                  </a:lnTo>
                  <a:lnTo>
                    <a:pt x="21" y="31"/>
                  </a:lnTo>
                  <a:lnTo>
                    <a:pt x="19" y="35"/>
                  </a:lnTo>
                  <a:lnTo>
                    <a:pt x="16" y="38"/>
                  </a:lnTo>
                  <a:lnTo>
                    <a:pt x="14" y="41"/>
                  </a:lnTo>
                  <a:lnTo>
                    <a:pt x="11" y="45"/>
                  </a:lnTo>
                  <a:lnTo>
                    <a:pt x="11" y="48"/>
                  </a:lnTo>
                  <a:lnTo>
                    <a:pt x="12" y="50"/>
                  </a:lnTo>
                  <a:lnTo>
                    <a:pt x="14" y="45"/>
                  </a:lnTo>
                  <a:lnTo>
                    <a:pt x="16" y="41"/>
                  </a:lnTo>
                  <a:lnTo>
                    <a:pt x="19" y="40"/>
                  </a:lnTo>
                  <a:lnTo>
                    <a:pt x="21" y="35"/>
                  </a:lnTo>
                  <a:lnTo>
                    <a:pt x="24" y="33"/>
                  </a:lnTo>
                  <a:lnTo>
                    <a:pt x="28" y="29"/>
                  </a:lnTo>
                  <a:lnTo>
                    <a:pt x="29" y="28"/>
                  </a:lnTo>
                  <a:lnTo>
                    <a:pt x="31" y="24"/>
                  </a:lnTo>
                  <a:lnTo>
                    <a:pt x="34" y="21"/>
                  </a:lnTo>
                  <a:lnTo>
                    <a:pt x="38" y="19"/>
                  </a:lnTo>
                  <a:lnTo>
                    <a:pt x="40" y="18"/>
                  </a:lnTo>
                  <a:lnTo>
                    <a:pt x="45" y="16"/>
                  </a:lnTo>
                  <a:lnTo>
                    <a:pt x="48" y="14"/>
                  </a:lnTo>
                  <a:lnTo>
                    <a:pt x="52" y="11"/>
                  </a:lnTo>
                  <a:lnTo>
                    <a:pt x="55" y="11"/>
                  </a:lnTo>
                  <a:lnTo>
                    <a:pt x="58" y="9"/>
                  </a:lnTo>
                  <a:lnTo>
                    <a:pt x="62" y="7"/>
                  </a:lnTo>
                  <a:lnTo>
                    <a:pt x="67" y="7"/>
                  </a:lnTo>
                  <a:lnTo>
                    <a:pt x="69" y="6"/>
                  </a:lnTo>
                  <a:lnTo>
                    <a:pt x="74" y="6"/>
                  </a:lnTo>
                  <a:lnTo>
                    <a:pt x="77" y="4"/>
                  </a:lnTo>
                  <a:lnTo>
                    <a:pt x="81" y="4"/>
                  </a:lnTo>
                  <a:lnTo>
                    <a:pt x="86" y="4"/>
                  </a:lnTo>
                  <a:lnTo>
                    <a:pt x="87" y="4"/>
                  </a:lnTo>
                  <a:lnTo>
                    <a:pt x="92" y="4"/>
                  </a:lnTo>
                  <a:lnTo>
                    <a:pt x="98" y="4"/>
                  </a:lnTo>
                  <a:lnTo>
                    <a:pt x="101" y="6"/>
                  </a:lnTo>
                  <a:lnTo>
                    <a:pt x="104" y="6"/>
                  </a:lnTo>
                  <a:lnTo>
                    <a:pt x="108" y="6"/>
                  </a:lnTo>
                  <a:lnTo>
                    <a:pt x="113" y="7"/>
                  </a:lnTo>
                  <a:lnTo>
                    <a:pt x="116" y="9"/>
                  </a:lnTo>
                  <a:lnTo>
                    <a:pt x="123" y="12"/>
                  </a:lnTo>
                  <a:lnTo>
                    <a:pt x="127" y="14"/>
                  </a:lnTo>
                  <a:lnTo>
                    <a:pt x="130" y="16"/>
                  </a:lnTo>
                  <a:lnTo>
                    <a:pt x="133" y="18"/>
                  </a:lnTo>
                  <a:lnTo>
                    <a:pt x="137" y="19"/>
                  </a:lnTo>
                  <a:lnTo>
                    <a:pt x="138" y="23"/>
                  </a:lnTo>
                  <a:lnTo>
                    <a:pt x="142" y="26"/>
                  </a:lnTo>
                  <a:lnTo>
                    <a:pt x="144" y="28"/>
                  </a:lnTo>
                  <a:lnTo>
                    <a:pt x="147" y="31"/>
                  </a:lnTo>
                  <a:lnTo>
                    <a:pt x="149" y="33"/>
                  </a:lnTo>
                  <a:lnTo>
                    <a:pt x="150" y="38"/>
                  </a:lnTo>
                  <a:lnTo>
                    <a:pt x="152" y="40"/>
                  </a:lnTo>
                  <a:lnTo>
                    <a:pt x="154" y="43"/>
                  </a:lnTo>
                  <a:lnTo>
                    <a:pt x="157" y="47"/>
                  </a:lnTo>
                  <a:lnTo>
                    <a:pt x="159" y="50"/>
                  </a:lnTo>
                  <a:lnTo>
                    <a:pt x="159" y="53"/>
                  </a:lnTo>
                  <a:lnTo>
                    <a:pt x="161" y="57"/>
                  </a:lnTo>
                  <a:lnTo>
                    <a:pt x="162" y="60"/>
                  </a:lnTo>
                  <a:lnTo>
                    <a:pt x="162" y="64"/>
                  </a:lnTo>
                  <a:lnTo>
                    <a:pt x="164" y="67"/>
                  </a:lnTo>
                  <a:lnTo>
                    <a:pt x="164" y="72"/>
                  </a:lnTo>
                  <a:lnTo>
                    <a:pt x="164" y="76"/>
                  </a:lnTo>
                  <a:lnTo>
                    <a:pt x="164" y="79"/>
                  </a:lnTo>
                  <a:lnTo>
                    <a:pt x="164" y="82"/>
                  </a:lnTo>
                  <a:lnTo>
                    <a:pt x="164" y="86"/>
                  </a:lnTo>
                  <a:lnTo>
                    <a:pt x="164" y="89"/>
                  </a:lnTo>
                  <a:lnTo>
                    <a:pt x="162" y="93"/>
                  </a:lnTo>
                  <a:lnTo>
                    <a:pt x="162" y="98"/>
                  </a:lnTo>
                  <a:lnTo>
                    <a:pt x="161" y="101"/>
                  </a:lnTo>
                  <a:lnTo>
                    <a:pt x="159" y="105"/>
                  </a:lnTo>
                  <a:lnTo>
                    <a:pt x="159" y="108"/>
                  </a:lnTo>
                  <a:lnTo>
                    <a:pt x="156" y="111"/>
                  </a:lnTo>
                  <a:lnTo>
                    <a:pt x="154" y="116"/>
                  </a:lnTo>
                  <a:lnTo>
                    <a:pt x="152" y="120"/>
                  </a:lnTo>
                  <a:lnTo>
                    <a:pt x="149" y="122"/>
                  </a:lnTo>
                  <a:lnTo>
                    <a:pt x="147" y="125"/>
                  </a:lnTo>
                  <a:lnTo>
                    <a:pt x="145" y="128"/>
                  </a:lnTo>
                  <a:lnTo>
                    <a:pt x="144" y="132"/>
                  </a:lnTo>
                  <a:lnTo>
                    <a:pt x="140" y="133"/>
                  </a:lnTo>
                  <a:lnTo>
                    <a:pt x="137" y="137"/>
                  </a:lnTo>
                  <a:lnTo>
                    <a:pt x="133" y="140"/>
                  </a:lnTo>
                  <a:lnTo>
                    <a:pt x="130" y="140"/>
                  </a:lnTo>
                  <a:lnTo>
                    <a:pt x="127" y="144"/>
                  </a:lnTo>
                  <a:lnTo>
                    <a:pt x="123" y="145"/>
                  </a:lnTo>
                  <a:lnTo>
                    <a:pt x="121" y="147"/>
                  </a:lnTo>
                  <a:lnTo>
                    <a:pt x="118" y="149"/>
                  </a:lnTo>
                  <a:lnTo>
                    <a:pt x="113" y="151"/>
                  </a:lnTo>
                  <a:lnTo>
                    <a:pt x="110" y="152"/>
                  </a:lnTo>
                  <a:lnTo>
                    <a:pt x="106" y="152"/>
                  </a:lnTo>
                  <a:lnTo>
                    <a:pt x="103" y="156"/>
                  </a:lnTo>
                  <a:lnTo>
                    <a:pt x="99" y="156"/>
                  </a:lnTo>
                  <a:lnTo>
                    <a:pt x="96" y="156"/>
                  </a:lnTo>
                  <a:lnTo>
                    <a:pt x="92" y="157"/>
                  </a:lnTo>
                  <a:lnTo>
                    <a:pt x="87" y="157"/>
                  </a:lnTo>
                  <a:lnTo>
                    <a:pt x="84" y="157"/>
                  </a:lnTo>
                  <a:lnTo>
                    <a:pt x="81" y="157"/>
                  </a:lnTo>
                  <a:lnTo>
                    <a:pt x="77" y="157"/>
                  </a:lnTo>
                  <a:lnTo>
                    <a:pt x="74" y="157"/>
                  </a:lnTo>
                  <a:lnTo>
                    <a:pt x="67" y="157"/>
                  </a:lnTo>
                  <a:lnTo>
                    <a:pt x="65" y="156"/>
                  </a:lnTo>
                  <a:lnTo>
                    <a:pt x="60" y="156"/>
                  </a:lnTo>
                  <a:lnTo>
                    <a:pt x="57" y="152"/>
                  </a:lnTo>
                  <a:lnTo>
                    <a:pt x="53" y="152"/>
                  </a:lnTo>
                  <a:lnTo>
                    <a:pt x="50" y="152"/>
                  </a:lnTo>
                  <a:lnTo>
                    <a:pt x="46" y="149"/>
                  </a:lnTo>
                  <a:lnTo>
                    <a:pt x="41" y="147"/>
                  </a:lnTo>
                  <a:lnTo>
                    <a:pt x="40" y="145"/>
                  </a:lnTo>
                  <a:lnTo>
                    <a:pt x="34" y="144"/>
                  </a:lnTo>
                  <a:lnTo>
                    <a:pt x="33" y="140"/>
                  </a:lnTo>
                  <a:lnTo>
                    <a:pt x="29" y="139"/>
                  </a:lnTo>
                  <a:lnTo>
                    <a:pt x="28" y="135"/>
                  </a:lnTo>
                  <a:lnTo>
                    <a:pt x="24" y="133"/>
                  </a:lnTo>
                  <a:lnTo>
                    <a:pt x="21" y="130"/>
                  </a:lnTo>
                  <a:lnTo>
                    <a:pt x="19" y="128"/>
                  </a:lnTo>
                  <a:lnTo>
                    <a:pt x="17" y="125"/>
                  </a:lnTo>
                  <a:lnTo>
                    <a:pt x="14" y="122"/>
                  </a:lnTo>
                  <a:lnTo>
                    <a:pt x="14" y="118"/>
                  </a:lnTo>
                  <a:lnTo>
                    <a:pt x="11" y="115"/>
                  </a:lnTo>
                  <a:lnTo>
                    <a:pt x="11" y="111"/>
                  </a:lnTo>
                  <a:lnTo>
                    <a:pt x="9" y="108"/>
                  </a:lnTo>
                  <a:lnTo>
                    <a:pt x="7" y="105"/>
                  </a:lnTo>
                  <a:lnTo>
                    <a:pt x="6" y="101"/>
                  </a:lnTo>
                  <a:lnTo>
                    <a:pt x="6" y="98"/>
                  </a:lnTo>
                  <a:lnTo>
                    <a:pt x="6" y="94"/>
                  </a:lnTo>
                  <a:lnTo>
                    <a:pt x="6" y="89"/>
                  </a:lnTo>
                  <a:lnTo>
                    <a:pt x="6" y="87"/>
                  </a:lnTo>
                  <a:lnTo>
                    <a:pt x="6" y="82"/>
                  </a:lnTo>
                  <a:lnTo>
                    <a:pt x="6" y="79"/>
                  </a:lnTo>
                  <a:lnTo>
                    <a:pt x="6" y="76"/>
                  </a:lnTo>
                  <a:lnTo>
                    <a:pt x="6" y="72"/>
                  </a:lnTo>
                  <a:lnTo>
                    <a:pt x="6" y="67"/>
                  </a:lnTo>
                  <a:lnTo>
                    <a:pt x="7" y="64"/>
                  </a:lnTo>
                  <a:lnTo>
                    <a:pt x="9" y="60"/>
                  </a:lnTo>
                  <a:lnTo>
                    <a:pt x="11" y="57"/>
                  </a:lnTo>
                  <a:lnTo>
                    <a:pt x="11" y="53"/>
                  </a:lnTo>
                  <a:lnTo>
                    <a:pt x="12" y="50"/>
                  </a:lnTo>
                  <a:lnTo>
                    <a:pt x="11" y="48"/>
                  </a:lnTo>
                  <a:close/>
                </a:path>
              </a:pathLst>
            </a:custGeom>
            <a:solidFill>
              <a:srgbClr val="808080"/>
            </a:solidFill>
            <a:ln w="9525">
              <a:noFill/>
              <a:round/>
              <a:headEnd/>
              <a:tailEnd/>
            </a:ln>
          </p:spPr>
          <p:txBody>
            <a:bodyPr/>
            <a:lstStyle/>
            <a:p>
              <a:endParaRPr lang="en-US"/>
            </a:p>
          </p:txBody>
        </p:sp>
        <p:sp>
          <p:nvSpPr>
            <p:cNvPr id="815" name="Freeform 2986"/>
            <p:cNvSpPr>
              <a:spLocks/>
            </p:cNvSpPr>
            <p:nvPr/>
          </p:nvSpPr>
          <p:spPr bwMode="auto">
            <a:xfrm>
              <a:off x="2553" y="3009"/>
              <a:ext cx="60" cy="58"/>
            </a:xfrm>
            <a:custGeom>
              <a:avLst/>
              <a:gdLst>
                <a:gd name="T0" fmla="*/ 39 w 60"/>
                <a:gd name="T1" fmla="*/ 2 h 58"/>
                <a:gd name="T2" fmla="*/ 38 w 60"/>
                <a:gd name="T3" fmla="*/ 2 h 58"/>
                <a:gd name="T4" fmla="*/ 34 w 60"/>
                <a:gd name="T5" fmla="*/ 0 h 58"/>
                <a:gd name="T6" fmla="*/ 31 w 60"/>
                <a:gd name="T7" fmla="*/ 0 h 58"/>
                <a:gd name="T8" fmla="*/ 27 w 60"/>
                <a:gd name="T9" fmla="*/ 0 h 58"/>
                <a:gd name="T10" fmla="*/ 24 w 60"/>
                <a:gd name="T11" fmla="*/ 2 h 58"/>
                <a:gd name="T12" fmla="*/ 17 w 60"/>
                <a:gd name="T13" fmla="*/ 3 h 58"/>
                <a:gd name="T14" fmla="*/ 16 w 60"/>
                <a:gd name="T15" fmla="*/ 5 h 58"/>
                <a:gd name="T16" fmla="*/ 12 w 60"/>
                <a:gd name="T17" fmla="*/ 7 h 58"/>
                <a:gd name="T18" fmla="*/ 9 w 60"/>
                <a:gd name="T19" fmla="*/ 10 h 58"/>
                <a:gd name="T20" fmla="*/ 7 w 60"/>
                <a:gd name="T21" fmla="*/ 12 h 58"/>
                <a:gd name="T22" fmla="*/ 5 w 60"/>
                <a:gd name="T23" fmla="*/ 15 h 58"/>
                <a:gd name="T24" fmla="*/ 0 w 60"/>
                <a:gd name="T25" fmla="*/ 20 h 58"/>
                <a:gd name="T26" fmla="*/ 0 w 60"/>
                <a:gd name="T27" fmla="*/ 24 h 58"/>
                <a:gd name="T28" fmla="*/ 0 w 60"/>
                <a:gd name="T29" fmla="*/ 27 h 58"/>
                <a:gd name="T30" fmla="*/ 0 w 60"/>
                <a:gd name="T31" fmla="*/ 31 h 58"/>
                <a:gd name="T32" fmla="*/ 0 w 60"/>
                <a:gd name="T33" fmla="*/ 34 h 58"/>
                <a:gd name="T34" fmla="*/ 0 w 60"/>
                <a:gd name="T35" fmla="*/ 37 h 58"/>
                <a:gd name="T36" fmla="*/ 4 w 60"/>
                <a:gd name="T37" fmla="*/ 42 h 58"/>
                <a:gd name="T38" fmla="*/ 5 w 60"/>
                <a:gd name="T39" fmla="*/ 46 h 58"/>
                <a:gd name="T40" fmla="*/ 7 w 60"/>
                <a:gd name="T41" fmla="*/ 49 h 58"/>
                <a:gd name="T42" fmla="*/ 9 w 60"/>
                <a:gd name="T43" fmla="*/ 51 h 58"/>
                <a:gd name="T44" fmla="*/ 12 w 60"/>
                <a:gd name="T45" fmla="*/ 53 h 58"/>
                <a:gd name="T46" fmla="*/ 17 w 60"/>
                <a:gd name="T47" fmla="*/ 56 h 58"/>
                <a:gd name="T48" fmla="*/ 21 w 60"/>
                <a:gd name="T49" fmla="*/ 56 h 58"/>
                <a:gd name="T50" fmla="*/ 22 w 60"/>
                <a:gd name="T51" fmla="*/ 58 h 58"/>
                <a:gd name="T52" fmla="*/ 26 w 60"/>
                <a:gd name="T53" fmla="*/ 58 h 58"/>
                <a:gd name="T54" fmla="*/ 29 w 60"/>
                <a:gd name="T55" fmla="*/ 58 h 58"/>
                <a:gd name="T56" fmla="*/ 33 w 60"/>
                <a:gd name="T57" fmla="*/ 58 h 58"/>
                <a:gd name="T58" fmla="*/ 36 w 60"/>
                <a:gd name="T59" fmla="*/ 58 h 58"/>
                <a:gd name="T60" fmla="*/ 43 w 60"/>
                <a:gd name="T61" fmla="*/ 54 h 58"/>
                <a:gd name="T62" fmla="*/ 46 w 60"/>
                <a:gd name="T63" fmla="*/ 53 h 58"/>
                <a:gd name="T64" fmla="*/ 48 w 60"/>
                <a:gd name="T65" fmla="*/ 51 h 58"/>
                <a:gd name="T66" fmla="*/ 50 w 60"/>
                <a:gd name="T67" fmla="*/ 48 h 58"/>
                <a:gd name="T68" fmla="*/ 51 w 60"/>
                <a:gd name="T69" fmla="*/ 46 h 58"/>
                <a:gd name="T70" fmla="*/ 55 w 60"/>
                <a:gd name="T71" fmla="*/ 44 h 58"/>
                <a:gd name="T72" fmla="*/ 56 w 60"/>
                <a:gd name="T73" fmla="*/ 41 h 58"/>
                <a:gd name="T74" fmla="*/ 58 w 60"/>
                <a:gd name="T75" fmla="*/ 36 h 58"/>
                <a:gd name="T76" fmla="*/ 58 w 60"/>
                <a:gd name="T77" fmla="*/ 32 h 58"/>
                <a:gd name="T78" fmla="*/ 58 w 60"/>
                <a:gd name="T79" fmla="*/ 29 h 58"/>
                <a:gd name="T80" fmla="*/ 58 w 60"/>
                <a:gd name="T81" fmla="*/ 27 h 58"/>
                <a:gd name="T82" fmla="*/ 58 w 60"/>
                <a:gd name="T83" fmla="*/ 24 h 58"/>
                <a:gd name="T84" fmla="*/ 56 w 60"/>
                <a:gd name="T85" fmla="*/ 15 h 58"/>
                <a:gd name="T86" fmla="*/ 53 w 60"/>
                <a:gd name="T87" fmla="*/ 12 h 58"/>
                <a:gd name="T88" fmla="*/ 51 w 60"/>
                <a:gd name="T89" fmla="*/ 10 h 58"/>
                <a:gd name="T90" fmla="*/ 50 w 60"/>
                <a:gd name="T91" fmla="*/ 8 h 58"/>
                <a:gd name="T92" fmla="*/ 48 w 60"/>
                <a:gd name="T93" fmla="*/ 7 h 58"/>
                <a:gd name="T94" fmla="*/ 46 w 60"/>
                <a:gd name="T95" fmla="*/ 5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58"/>
                <a:gd name="T146" fmla="*/ 60 w 60"/>
                <a:gd name="T147" fmla="*/ 58 h 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58">
                  <a:moveTo>
                    <a:pt x="43" y="3"/>
                  </a:moveTo>
                  <a:lnTo>
                    <a:pt x="39" y="2"/>
                  </a:lnTo>
                  <a:lnTo>
                    <a:pt x="38" y="0"/>
                  </a:lnTo>
                  <a:lnTo>
                    <a:pt x="38" y="2"/>
                  </a:lnTo>
                  <a:lnTo>
                    <a:pt x="36" y="0"/>
                  </a:lnTo>
                  <a:lnTo>
                    <a:pt x="34" y="0"/>
                  </a:lnTo>
                  <a:lnTo>
                    <a:pt x="33" y="0"/>
                  </a:lnTo>
                  <a:lnTo>
                    <a:pt x="31" y="0"/>
                  </a:lnTo>
                  <a:lnTo>
                    <a:pt x="29" y="0"/>
                  </a:lnTo>
                  <a:lnTo>
                    <a:pt x="27" y="0"/>
                  </a:lnTo>
                  <a:lnTo>
                    <a:pt x="26" y="0"/>
                  </a:lnTo>
                  <a:lnTo>
                    <a:pt x="24" y="2"/>
                  </a:lnTo>
                  <a:lnTo>
                    <a:pt x="22" y="0"/>
                  </a:lnTo>
                  <a:lnTo>
                    <a:pt x="17" y="3"/>
                  </a:lnTo>
                  <a:lnTo>
                    <a:pt x="17" y="5"/>
                  </a:lnTo>
                  <a:lnTo>
                    <a:pt x="16" y="5"/>
                  </a:lnTo>
                  <a:lnTo>
                    <a:pt x="14" y="5"/>
                  </a:lnTo>
                  <a:lnTo>
                    <a:pt x="12" y="7"/>
                  </a:lnTo>
                  <a:lnTo>
                    <a:pt x="10" y="8"/>
                  </a:lnTo>
                  <a:lnTo>
                    <a:pt x="9" y="10"/>
                  </a:lnTo>
                  <a:lnTo>
                    <a:pt x="7" y="10"/>
                  </a:lnTo>
                  <a:lnTo>
                    <a:pt x="7" y="12"/>
                  </a:lnTo>
                  <a:lnTo>
                    <a:pt x="5" y="13"/>
                  </a:lnTo>
                  <a:lnTo>
                    <a:pt x="5" y="15"/>
                  </a:lnTo>
                  <a:lnTo>
                    <a:pt x="4" y="17"/>
                  </a:lnTo>
                  <a:lnTo>
                    <a:pt x="0" y="20"/>
                  </a:lnTo>
                  <a:lnTo>
                    <a:pt x="2" y="22"/>
                  </a:lnTo>
                  <a:lnTo>
                    <a:pt x="0" y="24"/>
                  </a:lnTo>
                  <a:lnTo>
                    <a:pt x="0" y="25"/>
                  </a:lnTo>
                  <a:lnTo>
                    <a:pt x="0" y="27"/>
                  </a:lnTo>
                  <a:lnTo>
                    <a:pt x="0" y="29"/>
                  </a:lnTo>
                  <a:lnTo>
                    <a:pt x="0" y="31"/>
                  </a:lnTo>
                  <a:lnTo>
                    <a:pt x="0" y="32"/>
                  </a:lnTo>
                  <a:lnTo>
                    <a:pt x="0" y="34"/>
                  </a:lnTo>
                  <a:lnTo>
                    <a:pt x="0" y="36"/>
                  </a:lnTo>
                  <a:lnTo>
                    <a:pt x="0" y="37"/>
                  </a:lnTo>
                  <a:lnTo>
                    <a:pt x="2" y="42"/>
                  </a:lnTo>
                  <a:lnTo>
                    <a:pt x="4" y="42"/>
                  </a:lnTo>
                  <a:lnTo>
                    <a:pt x="4" y="44"/>
                  </a:lnTo>
                  <a:lnTo>
                    <a:pt x="5" y="46"/>
                  </a:lnTo>
                  <a:lnTo>
                    <a:pt x="5" y="48"/>
                  </a:lnTo>
                  <a:lnTo>
                    <a:pt x="7" y="49"/>
                  </a:lnTo>
                  <a:lnTo>
                    <a:pt x="9" y="49"/>
                  </a:lnTo>
                  <a:lnTo>
                    <a:pt x="9" y="51"/>
                  </a:lnTo>
                  <a:lnTo>
                    <a:pt x="10" y="51"/>
                  </a:lnTo>
                  <a:lnTo>
                    <a:pt x="12" y="53"/>
                  </a:lnTo>
                  <a:lnTo>
                    <a:pt x="14" y="54"/>
                  </a:lnTo>
                  <a:lnTo>
                    <a:pt x="17" y="56"/>
                  </a:lnTo>
                  <a:lnTo>
                    <a:pt x="19" y="56"/>
                  </a:lnTo>
                  <a:lnTo>
                    <a:pt x="21" y="56"/>
                  </a:lnTo>
                  <a:lnTo>
                    <a:pt x="21" y="58"/>
                  </a:lnTo>
                  <a:lnTo>
                    <a:pt x="22" y="58"/>
                  </a:lnTo>
                  <a:lnTo>
                    <a:pt x="24" y="58"/>
                  </a:lnTo>
                  <a:lnTo>
                    <a:pt x="26" y="58"/>
                  </a:lnTo>
                  <a:lnTo>
                    <a:pt x="27" y="58"/>
                  </a:lnTo>
                  <a:lnTo>
                    <a:pt x="29" y="58"/>
                  </a:lnTo>
                  <a:lnTo>
                    <a:pt x="31" y="58"/>
                  </a:lnTo>
                  <a:lnTo>
                    <a:pt x="33" y="58"/>
                  </a:lnTo>
                  <a:lnTo>
                    <a:pt x="34" y="58"/>
                  </a:lnTo>
                  <a:lnTo>
                    <a:pt x="36" y="58"/>
                  </a:lnTo>
                  <a:lnTo>
                    <a:pt x="43" y="56"/>
                  </a:lnTo>
                  <a:lnTo>
                    <a:pt x="43" y="54"/>
                  </a:lnTo>
                  <a:lnTo>
                    <a:pt x="44" y="54"/>
                  </a:lnTo>
                  <a:lnTo>
                    <a:pt x="46" y="53"/>
                  </a:lnTo>
                  <a:lnTo>
                    <a:pt x="46" y="51"/>
                  </a:lnTo>
                  <a:lnTo>
                    <a:pt x="48" y="51"/>
                  </a:lnTo>
                  <a:lnTo>
                    <a:pt x="50" y="49"/>
                  </a:lnTo>
                  <a:lnTo>
                    <a:pt x="50" y="48"/>
                  </a:lnTo>
                  <a:lnTo>
                    <a:pt x="51" y="48"/>
                  </a:lnTo>
                  <a:lnTo>
                    <a:pt x="51" y="46"/>
                  </a:lnTo>
                  <a:lnTo>
                    <a:pt x="53" y="46"/>
                  </a:lnTo>
                  <a:lnTo>
                    <a:pt x="55" y="44"/>
                  </a:lnTo>
                  <a:lnTo>
                    <a:pt x="55" y="42"/>
                  </a:lnTo>
                  <a:lnTo>
                    <a:pt x="56" y="41"/>
                  </a:lnTo>
                  <a:lnTo>
                    <a:pt x="56" y="37"/>
                  </a:lnTo>
                  <a:lnTo>
                    <a:pt x="58" y="36"/>
                  </a:lnTo>
                  <a:lnTo>
                    <a:pt x="58" y="34"/>
                  </a:lnTo>
                  <a:lnTo>
                    <a:pt x="58" y="32"/>
                  </a:lnTo>
                  <a:lnTo>
                    <a:pt x="58" y="31"/>
                  </a:lnTo>
                  <a:lnTo>
                    <a:pt x="58" y="29"/>
                  </a:lnTo>
                  <a:lnTo>
                    <a:pt x="60" y="29"/>
                  </a:lnTo>
                  <a:lnTo>
                    <a:pt x="58" y="27"/>
                  </a:lnTo>
                  <a:lnTo>
                    <a:pt x="58" y="25"/>
                  </a:lnTo>
                  <a:lnTo>
                    <a:pt x="58" y="24"/>
                  </a:lnTo>
                  <a:lnTo>
                    <a:pt x="58" y="22"/>
                  </a:lnTo>
                  <a:lnTo>
                    <a:pt x="56" y="15"/>
                  </a:lnTo>
                  <a:lnTo>
                    <a:pt x="55" y="13"/>
                  </a:lnTo>
                  <a:lnTo>
                    <a:pt x="53" y="12"/>
                  </a:lnTo>
                  <a:lnTo>
                    <a:pt x="51" y="12"/>
                  </a:lnTo>
                  <a:lnTo>
                    <a:pt x="51" y="10"/>
                  </a:lnTo>
                  <a:lnTo>
                    <a:pt x="50" y="10"/>
                  </a:lnTo>
                  <a:lnTo>
                    <a:pt x="50" y="8"/>
                  </a:lnTo>
                  <a:lnTo>
                    <a:pt x="50" y="7"/>
                  </a:lnTo>
                  <a:lnTo>
                    <a:pt x="48" y="7"/>
                  </a:lnTo>
                  <a:lnTo>
                    <a:pt x="46" y="7"/>
                  </a:lnTo>
                  <a:lnTo>
                    <a:pt x="46" y="5"/>
                  </a:lnTo>
                  <a:lnTo>
                    <a:pt x="43" y="3"/>
                  </a:lnTo>
                  <a:close/>
                </a:path>
              </a:pathLst>
            </a:custGeom>
            <a:solidFill>
              <a:srgbClr val="808080"/>
            </a:solidFill>
            <a:ln w="9525">
              <a:noFill/>
              <a:round/>
              <a:headEnd/>
              <a:tailEnd/>
            </a:ln>
          </p:spPr>
          <p:txBody>
            <a:bodyPr/>
            <a:lstStyle/>
            <a:p>
              <a:endParaRPr lang="en-US"/>
            </a:p>
          </p:txBody>
        </p:sp>
        <p:sp>
          <p:nvSpPr>
            <p:cNvPr id="816" name="Freeform 2987"/>
            <p:cNvSpPr>
              <a:spLocks/>
            </p:cNvSpPr>
            <p:nvPr/>
          </p:nvSpPr>
          <p:spPr bwMode="auto">
            <a:xfrm>
              <a:off x="2551" y="3009"/>
              <a:ext cx="62" cy="60"/>
            </a:xfrm>
            <a:custGeom>
              <a:avLst/>
              <a:gdLst>
                <a:gd name="T0" fmla="*/ 2 w 62"/>
                <a:gd name="T1" fmla="*/ 24 h 60"/>
                <a:gd name="T2" fmla="*/ 0 w 62"/>
                <a:gd name="T3" fmla="*/ 31 h 60"/>
                <a:gd name="T4" fmla="*/ 2 w 62"/>
                <a:gd name="T5" fmla="*/ 36 h 60"/>
                <a:gd name="T6" fmla="*/ 4 w 62"/>
                <a:gd name="T7" fmla="*/ 44 h 60"/>
                <a:gd name="T8" fmla="*/ 7 w 62"/>
                <a:gd name="T9" fmla="*/ 49 h 60"/>
                <a:gd name="T10" fmla="*/ 16 w 62"/>
                <a:gd name="T11" fmla="*/ 56 h 60"/>
                <a:gd name="T12" fmla="*/ 23 w 62"/>
                <a:gd name="T13" fmla="*/ 58 h 60"/>
                <a:gd name="T14" fmla="*/ 31 w 62"/>
                <a:gd name="T15" fmla="*/ 60 h 60"/>
                <a:gd name="T16" fmla="*/ 36 w 62"/>
                <a:gd name="T17" fmla="*/ 58 h 60"/>
                <a:gd name="T18" fmla="*/ 43 w 62"/>
                <a:gd name="T19" fmla="*/ 56 h 60"/>
                <a:gd name="T20" fmla="*/ 48 w 62"/>
                <a:gd name="T21" fmla="*/ 53 h 60"/>
                <a:gd name="T22" fmla="*/ 52 w 62"/>
                <a:gd name="T23" fmla="*/ 49 h 60"/>
                <a:gd name="T24" fmla="*/ 55 w 62"/>
                <a:gd name="T25" fmla="*/ 46 h 60"/>
                <a:gd name="T26" fmla="*/ 58 w 62"/>
                <a:gd name="T27" fmla="*/ 41 h 60"/>
                <a:gd name="T28" fmla="*/ 60 w 62"/>
                <a:gd name="T29" fmla="*/ 36 h 60"/>
                <a:gd name="T30" fmla="*/ 60 w 62"/>
                <a:gd name="T31" fmla="*/ 31 h 60"/>
                <a:gd name="T32" fmla="*/ 58 w 62"/>
                <a:gd name="T33" fmla="*/ 15 h 60"/>
                <a:gd name="T34" fmla="*/ 55 w 62"/>
                <a:gd name="T35" fmla="*/ 12 h 60"/>
                <a:gd name="T36" fmla="*/ 52 w 62"/>
                <a:gd name="T37" fmla="*/ 7 h 60"/>
                <a:gd name="T38" fmla="*/ 41 w 62"/>
                <a:gd name="T39" fmla="*/ 2 h 60"/>
                <a:gd name="T40" fmla="*/ 35 w 62"/>
                <a:gd name="T41" fmla="*/ 0 h 60"/>
                <a:gd name="T42" fmla="*/ 28 w 62"/>
                <a:gd name="T43" fmla="*/ 0 h 60"/>
                <a:gd name="T44" fmla="*/ 19 w 62"/>
                <a:gd name="T45" fmla="*/ 2 h 60"/>
                <a:gd name="T46" fmla="*/ 12 w 62"/>
                <a:gd name="T47" fmla="*/ 7 h 60"/>
                <a:gd name="T48" fmla="*/ 9 w 62"/>
                <a:gd name="T49" fmla="*/ 10 h 60"/>
                <a:gd name="T50" fmla="*/ 6 w 62"/>
                <a:gd name="T51" fmla="*/ 13 h 60"/>
                <a:gd name="T52" fmla="*/ 7 w 62"/>
                <a:gd name="T53" fmla="*/ 13 h 60"/>
                <a:gd name="T54" fmla="*/ 11 w 62"/>
                <a:gd name="T55" fmla="*/ 10 h 60"/>
                <a:gd name="T56" fmla="*/ 16 w 62"/>
                <a:gd name="T57" fmla="*/ 8 h 60"/>
                <a:gd name="T58" fmla="*/ 21 w 62"/>
                <a:gd name="T59" fmla="*/ 3 h 60"/>
                <a:gd name="T60" fmla="*/ 28 w 62"/>
                <a:gd name="T61" fmla="*/ 3 h 60"/>
                <a:gd name="T62" fmla="*/ 31 w 62"/>
                <a:gd name="T63" fmla="*/ 2 h 60"/>
                <a:gd name="T64" fmla="*/ 38 w 62"/>
                <a:gd name="T65" fmla="*/ 3 h 60"/>
                <a:gd name="T66" fmla="*/ 46 w 62"/>
                <a:gd name="T67" fmla="*/ 7 h 60"/>
                <a:gd name="T68" fmla="*/ 50 w 62"/>
                <a:gd name="T69" fmla="*/ 8 h 60"/>
                <a:gd name="T70" fmla="*/ 53 w 62"/>
                <a:gd name="T71" fmla="*/ 12 h 60"/>
                <a:gd name="T72" fmla="*/ 55 w 62"/>
                <a:gd name="T73" fmla="*/ 17 h 60"/>
                <a:gd name="T74" fmla="*/ 58 w 62"/>
                <a:gd name="T75" fmla="*/ 24 h 60"/>
                <a:gd name="T76" fmla="*/ 58 w 62"/>
                <a:gd name="T77" fmla="*/ 32 h 60"/>
                <a:gd name="T78" fmla="*/ 55 w 62"/>
                <a:gd name="T79" fmla="*/ 39 h 60"/>
                <a:gd name="T80" fmla="*/ 52 w 62"/>
                <a:gd name="T81" fmla="*/ 46 h 60"/>
                <a:gd name="T82" fmla="*/ 50 w 62"/>
                <a:gd name="T83" fmla="*/ 49 h 60"/>
                <a:gd name="T84" fmla="*/ 45 w 62"/>
                <a:gd name="T85" fmla="*/ 51 h 60"/>
                <a:gd name="T86" fmla="*/ 38 w 62"/>
                <a:gd name="T87" fmla="*/ 54 h 60"/>
                <a:gd name="T88" fmla="*/ 33 w 62"/>
                <a:gd name="T89" fmla="*/ 56 h 60"/>
                <a:gd name="T90" fmla="*/ 28 w 62"/>
                <a:gd name="T91" fmla="*/ 56 h 60"/>
                <a:gd name="T92" fmla="*/ 21 w 62"/>
                <a:gd name="T93" fmla="*/ 54 h 60"/>
                <a:gd name="T94" fmla="*/ 16 w 62"/>
                <a:gd name="T95" fmla="*/ 53 h 60"/>
                <a:gd name="T96" fmla="*/ 11 w 62"/>
                <a:gd name="T97" fmla="*/ 49 h 60"/>
                <a:gd name="T98" fmla="*/ 7 w 62"/>
                <a:gd name="T99" fmla="*/ 44 h 60"/>
                <a:gd name="T100" fmla="*/ 6 w 62"/>
                <a:gd name="T101" fmla="*/ 41 h 60"/>
                <a:gd name="T102" fmla="*/ 4 w 62"/>
                <a:gd name="T103" fmla="*/ 36 h 60"/>
                <a:gd name="T104" fmla="*/ 2 w 62"/>
                <a:gd name="T105" fmla="*/ 31 h 60"/>
                <a:gd name="T106" fmla="*/ 4 w 62"/>
                <a:gd name="T107" fmla="*/ 25 h 60"/>
                <a:gd name="T108" fmla="*/ 6 w 62"/>
                <a:gd name="T109" fmla="*/ 19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2"/>
                <a:gd name="T166" fmla="*/ 0 h 60"/>
                <a:gd name="T167" fmla="*/ 62 w 62"/>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2" h="60">
                  <a:moveTo>
                    <a:pt x="4" y="17"/>
                  </a:moveTo>
                  <a:lnTo>
                    <a:pt x="2" y="22"/>
                  </a:lnTo>
                  <a:lnTo>
                    <a:pt x="2" y="24"/>
                  </a:lnTo>
                  <a:lnTo>
                    <a:pt x="0" y="25"/>
                  </a:lnTo>
                  <a:lnTo>
                    <a:pt x="0" y="27"/>
                  </a:lnTo>
                  <a:lnTo>
                    <a:pt x="0" y="31"/>
                  </a:lnTo>
                  <a:lnTo>
                    <a:pt x="0" y="32"/>
                  </a:lnTo>
                  <a:lnTo>
                    <a:pt x="0" y="34"/>
                  </a:lnTo>
                  <a:lnTo>
                    <a:pt x="2" y="36"/>
                  </a:lnTo>
                  <a:lnTo>
                    <a:pt x="2" y="37"/>
                  </a:lnTo>
                  <a:lnTo>
                    <a:pt x="2" y="42"/>
                  </a:lnTo>
                  <a:lnTo>
                    <a:pt x="4" y="44"/>
                  </a:lnTo>
                  <a:lnTo>
                    <a:pt x="6" y="46"/>
                  </a:lnTo>
                  <a:lnTo>
                    <a:pt x="6" y="48"/>
                  </a:lnTo>
                  <a:lnTo>
                    <a:pt x="7" y="49"/>
                  </a:lnTo>
                  <a:lnTo>
                    <a:pt x="9" y="51"/>
                  </a:lnTo>
                  <a:lnTo>
                    <a:pt x="12" y="54"/>
                  </a:lnTo>
                  <a:lnTo>
                    <a:pt x="16" y="56"/>
                  </a:lnTo>
                  <a:lnTo>
                    <a:pt x="18" y="56"/>
                  </a:lnTo>
                  <a:lnTo>
                    <a:pt x="19" y="58"/>
                  </a:lnTo>
                  <a:lnTo>
                    <a:pt x="23" y="58"/>
                  </a:lnTo>
                  <a:lnTo>
                    <a:pt x="28" y="60"/>
                  </a:lnTo>
                  <a:lnTo>
                    <a:pt x="29" y="60"/>
                  </a:lnTo>
                  <a:lnTo>
                    <a:pt x="31" y="60"/>
                  </a:lnTo>
                  <a:lnTo>
                    <a:pt x="35" y="60"/>
                  </a:lnTo>
                  <a:lnTo>
                    <a:pt x="35" y="58"/>
                  </a:lnTo>
                  <a:lnTo>
                    <a:pt x="36" y="58"/>
                  </a:lnTo>
                  <a:lnTo>
                    <a:pt x="38" y="58"/>
                  </a:lnTo>
                  <a:lnTo>
                    <a:pt x="40" y="58"/>
                  </a:lnTo>
                  <a:lnTo>
                    <a:pt x="43" y="56"/>
                  </a:lnTo>
                  <a:lnTo>
                    <a:pt x="46" y="54"/>
                  </a:lnTo>
                  <a:lnTo>
                    <a:pt x="48" y="54"/>
                  </a:lnTo>
                  <a:lnTo>
                    <a:pt x="48" y="53"/>
                  </a:lnTo>
                  <a:lnTo>
                    <a:pt x="50" y="51"/>
                  </a:lnTo>
                  <a:lnTo>
                    <a:pt x="52" y="51"/>
                  </a:lnTo>
                  <a:lnTo>
                    <a:pt x="52" y="49"/>
                  </a:lnTo>
                  <a:lnTo>
                    <a:pt x="53" y="49"/>
                  </a:lnTo>
                  <a:lnTo>
                    <a:pt x="55" y="48"/>
                  </a:lnTo>
                  <a:lnTo>
                    <a:pt x="55" y="46"/>
                  </a:lnTo>
                  <a:lnTo>
                    <a:pt x="57" y="42"/>
                  </a:lnTo>
                  <a:lnTo>
                    <a:pt x="58" y="42"/>
                  </a:lnTo>
                  <a:lnTo>
                    <a:pt x="58" y="41"/>
                  </a:lnTo>
                  <a:lnTo>
                    <a:pt x="60" y="39"/>
                  </a:lnTo>
                  <a:lnTo>
                    <a:pt x="60" y="37"/>
                  </a:lnTo>
                  <a:lnTo>
                    <a:pt x="60" y="36"/>
                  </a:lnTo>
                  <a:lnTo>
                    <a:pt x="60" y="34"/>
                  </a:lnTo>
                  <a:lnTo>
                    <a:pt x="60" y="32"/>
                  </a:lnTo>
                  <a:lnTo>
                    <a:pt x="60" y="31"/>
                  </a:lnTo>
                  <a:lnTo>
                    <a:pt x="62" y="25"/>
                  </a:lnTo>
                  <a:lnTo>
                    <a:pt x="60" y="22"/>
                  </a:lnTo>
                  <a:lnTo>
                    <a:pt x="58" y="15"/>
                  </a:lnTo>
                  <a:lnTo>
                    <a:pt x="57" y="13"/>
                  </a:lnTo>
                  <a:lnTo>
                    <a:pt x="57" y="12"/>
                  </a:lnTo>
                  <a:lnTo>
                    <a:pt x="55" y="12"/>
                  </a:lnTo>
                  <a:lnTo>
                    <a:pt x="55" y="10"/>
                  </a:lnTo>
                  <a:lnTo>
                    <a:pt x="53" y="8"/>
                  </a:lnTo>
                  <a:lnTo>
                    <a:pt x="52" y="7"/>
                  </a:lnTo>
                  <a:lnTo>
                    <a:pt x="50" y="5"/>
                  </a:lnTo>
                  <a:lnTo>
                    <a:pt x="48" y="3"/>
                  </a:lnTo>
                  <a:lnTo>
                    <a:pt x="41" y="2"/>
                  </a:lnTo>
                  <a:lnTo>
                    <a:pt x="38" y="2"/>
                  </a:lnTo>
                  <a:lnTo>
                    <a:pt x="36" y="0"/>
                  </a:lnTo>
                  <a:lnTo>
                    <a:pt x="35" y="0"/>
                  </a:lnTo>
                  <a:lnTo>
                    <a:pt x="31" y="0"/>
                  </a:lnTo>
                  <a:lnTo>
                    <a:pt x="29" y="0"/>
                  </a:lnTo>
                  <a:lnTo>
                    <a:pt x="28" y="0"/>
                  </a:lnTo>
                  <a:lnTo>
                    <a:pt x="26" y="2"/>
                  </a:lnTo>
                  <a:lnTo>
                    <a:pt x="23" y="2"/>
                  </a:lnTo>
                  <a:lnTo>
                    <a:pt x="19" y="2"/>
                  </a:lnTo>
                  <a:lnTo>
                    <a:pt x="16" y="3"/>
                  </a:lnTo>
                  <a:lnTo>
                    <a:pt x="14" y="5"/>
                  </a:lnTo>
                  <a:lnTo>
                    <a:pt x="12" y="7"/>
                  </a:lnTo>
                  <a:lnTo>
                    <a:pt x="11" y="7"/>
                  </a:lnTo>
                  <a:lnTo>
                    <a:pt x="9" y="8"/>
                  </a:lnTo>
                  <a:lnTo>
                    <a:pt x="9" y="10"/>
                  </a:lnTo>
                  <a:lnTo>
                    <a:pt x="7" y="10"/>
                  </a:lnTo>
                  <a:lnTo>
                    <a:pt x="6" y="12"/>
                  </a:lnTo>
                  <a:lnTo>
                    <a:pt x="6" y="13"/>
                  </a:lnTo>
                  <a:lnTo>
                    <a:pt x="4" y="17"/>
                  </a:lnTo>
                  <a:lnTo>
                    <a:pt x="6" y="19"/>
                  </a:lnTo>
                  <a:lnTo>
                    <a:pt x="7" y="13"/>
                  </a:lnTo>
                  <a:lnTo>
                    <a:pt x="9" y="13"/>
                  </a:lnTo>
                  <a:lnTo>
                    <a:pt x="9" y="12"/>
                  </a:lnTo>
                  <a:lnTo>
                    <a:pt x="11" y="10"/>
                  </a:lnTo>
                  <a:lnTo>
                    <a:pt x="12" y="10"/>
                  </a:lnTo>
                  <a:lnTo>
                    <a:pt x="14" y="8"/>
                  </a:lnTo>
                  <a:lnTo>
                    <a:pt x="16" y="8"/>
                  </a:lnTo>
                  <a:lnTo>
                    <a:pt x="16" y="7"/>
                  </a:lnTo>
                  <a:lnTo>
                    <a:pt x="18" y="7"/>
                  </a:lnTo>
                  <a:lnTo>
                    <a:pt x="21" y="3"/>
                  </a:lnTo>
                  <a:lnTo>
                    <a:pt x="23" y="3"/>
                  </a:lnTo>
                  <a:lnTo>
                    <a:pt x="26" y="3"/>
                  </a:lnTo>
                  <a:lnTo>
                    <a:pt x="28" y="3"/>
                  </a:lnTo>
                  <a:lnTo>
                    <a:pt x="28" y="2"/>
                  </a:lnTo>
                  <a:lnTo>
                    <a:pt x="29" y="2"/>
                  </a:lnTo>
                  <a:lnTo>
                    <a:pt x="31" y="2"/>
                  </a:lnTo>
                  <a:lnTo>
                    <a:pt x="35" y="2"/>
                  </a:lnTo>
                  <a:lnTo>
                    <a:pt x="36" y="2"/>
                  </a:lnTo>
                  <a:lnTo>
                    <a:pt x="38" y="3"/>
                  </a:lnTo>
                  <a:lnTo>
                    <a:pt x="40" y="3"/>
                  </a:lnTo>
                  <a:lnTo>
                    <a:pt x="41" y="3"/>
                  </a:lnTo>
                  <a:lnTo>
                    <a:pt x="46" y="7"/>
                  </a:lnTo>
                  <a:lnTo>
                    <a:pt x="48" y="7"/>
                  </a:lnTo>
                  <a:lnTo>
                    <a:pt x="48" y="8"/>
                  </a:lnTo>
                  <a:lnTo>
                    <a:pt x="50" y="8"/>
                  </a:lnTo>
                  <a:lnTo>
                    <a:pt x="52" y="10"/>
                  </a:lnTo>
                  <a:lnTo>
                    <a:pt x="52" y="12"/>
                  </a:lnTo>
                  <a:lnTo>
                    <a:pt x="53" y="12"/>
                  </a:lnTo>
                  <a:lnTo>
                    <a:pt x="55" y="13"/>
                  </a:lnTo>
                  <a:lnTo>
                    <a:pt x="55" y="15"/>
                  </a:lnTo>
                  <a:lnTo>
                    <a:pt x="55" y="17"/>
                  </a:lnTo>
                  <a:lnTo>
                    <a:pt x="57" y="20"/>
                  </a:lnTo>
                  <a:lnTo>
                    <a:pt x="57" y="22"/>
                  </a:lnTo>
                  <a:lnTo>
                    <a:pt x="58" y="24"/>
                  </a:lnTo>
                  <a:lnTo>
                    <a:pt x="58" y="25"/>
                  </a:lnTo>
                  <a:lnTo>
                    <a:pt x="58" y="31"/>
                  </a:lnTo>
                  <a:lnTo>
                    <a:pt x="58" y="32"/>
                  </a:lnTo>
                  <a:lnTo>
                    <a:pt x="58" y="34"/>
                  </a:lnTo>
                  <a:lnTo>
                    <a:pt x="57" y="36"/>
                  </a:lnTo>
                  <a:lnTo>
                    <a:pt x="55" y="39"/>
                  </a:lnTo>
                  <a:lnTo>
                    <a:pt x="55" y="42"/>
                  </a:lnTo>
                  <a:lnTo>
                    <a:pt x="53" y="44"/>
                  </a:lnTo>
                  <a:lnTo>
                    <a:pt x="52" y="46"/>
                  </a:lnTo>
                  <a:lnTo>
                    <a:pt x="52" y="48"/>
                  </a:lnTo>
                  <a:lnTo>
                    <a:pt x="50" y="48"/>
                  </a:lnTo>
                  <a:lnTo>
                    <a:pt x="50" y="49"/>
                  </a:lnTo>
                  <a:lnTo>
                    <a:pt x="48" y="49"/>
                  </a:lnTo>
                  <a:lnTo>
                    <a:pt x="46" y="51"/>
                  </a:lnTo>
                  <a:lnTo>
                    <a:pt x="45" y="51"/>
                  </a:lnTo>
                  <a:lnTo>
                    <a:pt x="41" y="54"/>
                  </a:lnTo>
                  <a:lnTo>
                    <a:pt x="40" y="54"/>
                  </a:lnTo>
                  <a:lnTo>
                    <a:pt x="38" y="54"/>
                  </a:lnTo>
                  <a:lnTo>
                    <a:pt x="36" y="56"/>
                  </a:lnTo>
                  <a:lnTo>
                    <a:pt x="35" y="56"/>
                  </a:lnTo>
                  <a:lnTo>
                    <a:pt x="33" y="56"/>
                  </a:lnTo>
                  <a:lnTo>
                    <a:pt x="31" y="56"/>
                  </a:lnTo>
                  <a:lnTo>
                    <a:pt x="29" y="56"/>
                  </a:lnTo>
                  <a:lnTo>
                    <a:pt x="28" y="56"/>
                  </a:lnTo>
                  <a:lnTo>
                    <a:pt x="24" y="56"/>
                  </a:lnTo>
                  <a:lnTo>
                    <a:pt x="23" y="56"/>
                  </a:lnTo>
                  <a:lnTo>
                    <a:pt x="21" y="54"/>
                  </a:lnTo>
                  <a:lnTo>
                    <a:pt x="18" y="54"/>
                  </a:lnTo>
                  <a:lnTo>
                    <a:pt x="19" y="54"/>
                  </a:lnTo>
                  <a:lnTo>
                    <a:pt x="16" y="53"/>
                  </a:lnTo>
                  <a:lnTo>
                    <a:pt x="16" y="51"/>
                  </a:lnTo>
                  <a:lnTo>
                    <a:pt x="14" y="51"/>
                  </a:lnTo>
                  <a:lnTo>
                    <a:pt x="11" y="49"/>
                  </a:lnTo>
                  <a:lnTo>
                    <a:pt x="9" y="48"/>
                  </a:lnTo>
                  <a:lnTo>
                    <a:pt x="7" y="46"/>
                  </a:lnTo>
                  <a:lnTo>
                    <a:pt x="7" y="44"/>
                  </a:lnTo>
                  <a:lnTo>
                    <a:pt x="6" y="44"/>
                  </a:lnTo>
                  <a:lnTo>
                    <a:pt x="6" y="42"/>
                  </a:lnTo>
                  <a:lnTo>
                    <a:pt x="6" y="41"/>
                  </a:lnTo>
                  <a:lnTo>
                    <a:pt x="6" y="39"/>
                  </a:lnTo>
                  <a:lnTo>
                    <a:pt x="4" y="37"/>
                  </a:lnTo>
                  <a:lnTo>
                    <a:pt x="4" y="36"/>
                  </a:lnTo>
                  <a:lnTo>
                    <a:pt x="4" y="34"/>
                  </a:lnTo>
                  <a:lnTo>
                    <a:pt x="4" y="32"/>
                  </a:lnTo>
                  <a:lnTo>
                    <a:pt x="2" y="31"/>
                  </a:lnTo>
                  <a:lnTo>
                    <a:pt x="4" y="29"/>
                  </a:lnTo>
                  <a:lnTo>
                    <a:pt x="2" y="27"/>
                  </a:lnTo>
                  <a:lnTo>
                    <a:pt x="4" y="25"/>
                  </a:lnTo>
                  <a:lnTo>
                    <a:pt x="4" y="24"/>
                  </a:lnTo>
                  <a:lnTo>
                    <a:pt x="4" y="22"/>
                  </a:lnTo>
                  <a:lnTo>
                    <a:pt x="6" y="19"/>
                  </a:lnTo>
                  <a:lnTo>
                    <a:pt x="4" y="17"/>
                  </a:lnTo>
                  <a:close/>
                </a:path>
              </a:pathLst>
            </a:custGeom>
            <a:solidFill>
              <a:srgbClr val="808080"/>
            </a:solidFill>
            <a:ln w="9525">
              <a:noFill/>
              <a:round/>
              <a:headEnd/>
              <a:tailEnd/>
            </a:ln>
          </p:spPr>
          <p:txBody>
            <a:bodyPr/>
            <a:lstStyle/>
            <a:p>
              <a:endParaRPr lang="en-US"/>
            </a:p>
          </p:txBody>
        </p:sp>
        <p:sp>
          <p:nvSpPr>
            <p:cNvPr id="817" name="Freeform 2988"/>
            <p:cNvSpPr>
              <a:spLocks/>
            </p:cNvSpPr>
            <p:nvPr/>
          </p:nvSpPr>
          <p:spPr bwMode="auto">
            <a:xfrm>
              <a:off x="2551" y="3019"/>
              <a:ext cx="46" cy="44"/>
            </a:xfrm>
            <a:custGeom>
              <a:avLst/>
              <a:gdLst>
                <a:gd name="T0" fmla="*/ 31 w 46"/>
                <a:gd name="T1" fmla="*/ 0 h 44"/>
                <a:gd name="T2" fmla="*/ 28 w 46"/>
                <a:gd name="T3" fmla="*/ 0 h 44"/>
                <a:gd name="T4" fmla="*/ 24 w 46"/>
                <a:gd name="T5" fmla="*/ 0 h 44"/>
                <a:gd name="T6" fmla="*/ 21 w 46"/>
                <a:gd name="T7" fmla="*/ 0 h 44"/>
                <a:gd name="T8" fmla="*/ 18 w 46"/>
                <a:gd name="T9" fmla="*/ 0 h 44"/>
                <a:gd name="T10" fmla="*/ 16 w 46"/>
                <a:gd name="T11" fmla="*/ 2 h 44"/>
                <a:gd name="T12" fmla="*/ 12 w 46"/>
                <a:gd name="T13" fmla="*/ 2 h 44"/>
                <a:gd name="T14" fmla="*/ 11 w 46"/>
                <a:gd name="T15" fmla="*/ 3 h 44"/>
                <a:gd name="T16" fmla="*/ 9 w 46"/>
                <a:gd name="T17" fmla="*/ 5 h 44"/>
                <a:gd name="T18" fmla="*/ 6 w 46"/>
                <a:gd name="T19" fmla="*/ 5 h 44"/>
                <a:gd name="T20" fmla="*/ 6 w 46"/>
                <a:gd name="T21" fmla="*/ 9 h 44"/>
                <a:gd name="T22" fmla="*/ 4 w 46"/>
                <a:gd name="T23" fmla="*/ 10 h 44"/>
                <a:gd name="T24" fmla="*/ 2 w 46"/>
                <a:gd name="T25" fmla="*/ 15 h 44"/>
                <a:gd name="T26" fmla="*/ 0 w 46"/>
                <a:gd name="T27" fmla="*/ 19 h 44"/>
                <a:gd name="T28" fmla="*/ 0 w 46"/>
                <a:gd name="T29" fmla="*/ 22 h 44"/>
                <a:gd name="T30" fmla="*/ 0 w 46"/>
                <a:gd name="T31" fmla="*/ 26 h 44"/>
                <a:gd name="T32" fmla="*/ 0 w 46"/>
                <a:gd name="T33" fmla="*/ 29 h 44"/>
                <a:gd name="T34" fmla="*/ 2 w 46"/>
                <a:gd name="T35" fmla="*/ 31 h 44"/>
                <a:gd name="T36" fmla="*/ 2 w 46"/>
                <a:gd name="T37" fmla="*/ 34 h 44"/>
                <a:gd name="T38" fmla="*/ 4 w 46"/>
                <a:gd name="T39" fmla="*/ 36 h 44"/>
                <a:gd name="T40" fmla="*/ 6 w 46"/>
                <a:gd name="T41" fmla="*/ 38 h 44"/>
                <a:gd name="T42" fmla="*/ 7 w 46"/>
                <a:gd name="T43" fmla="*/ 39 h 44"/>
                <a:gd name="T44" fmla="*/ 9 w 46"/>
                <a:gd name="T45" fmla="*/ 41 h 44"/>
                <a:gd name="T46" fmla="*/ 16 w 46"/>
                <a:gd name="T47" fmla="*/ 43 h 44"/>
                <a:gd name="T48" fmla="*/ 19 w 46"/>
                <a:gd name="T49" fmla="*/ 44 h 44"/>
                <a:gd name="T50" fmla="*/ 23 w 46"/>
                <a:gd name="T51" fmla="*/ 44 h 44"/>
                <a:gd name="T52" fmla="*/ 26 w 46"/>
                <a:gd name="T53" fmla="*/ 44 h 44"/>
                <a:gd name="T54" fmla="*/ 29 w 46"/>
                <a:gd name="T55" fmla="*/ 43 h 44"/>
                <a:gd name="T56" fmla="*/ 33 w 46"/>
                <a:gd name="T57" fmla="*/ 43 h 44"/>
                <a:gd name="T58" fmla="*/ 35 w 46"/>
                <a:gd name="T59" fmla="*/ 41 h 44"/>
                <a:gd name="T60" fmla="*/ 38 w 46"/>
                <a:gd name="T61" fmla="*/ 39 h 44"/>
                <a:gd name="T62" fmla="*/ 40 w 46"/>
                <a:gd name="T63" fmla="*/ 38 h 44"/>
                <a:gd name="T64" fmla="*/ 43 w 46"/>
                <a:gd name="T65" fmla="*/ 34 h 44"/>
                <a:gd name="T66" fmla="*/ 46 w 46"/>
                <a:gd name="T67" fmla="*/ 29 h 44"/>
                <a:gd name="T68" fmla="*/ 46 w 46"/>
                <a:gd name="T69" fmla="*/ 26 h 44"/>
                <a:gd name="T70" fmla="*/ 46 w 46"/>
                <a:gd name="T71" fmla="*/ 22 h 44"/>
                <a:gd name="T72" fmla="*/ 46 w 46"/>
                <a:gd name="T73" fmla="*/ 19 h 44"/>
                <a:gd name="T74" fmla="*/ 46 w 46"/>
                <a:gd name="T75" fmla="*/ 15 h 44"/>
                <a:gd name="T76" fmla="*/ 45 w 46"/>
                <a:gd name="T77" fmla="*/ 14 h 44"/>
                <a:gd name="T78" fmla="*/ 45 w 46"/>
                <a:gd name="T79" fmla="*/ 10 h 44"/>
                <a:gd name="T80" fmla="*/ 43 w 46"/>
                <a:gd name="T81" fmla="*/ 9 h 44"/>
                <a:gd name="T82" fmla="*/ 43 w 46"/>
                <a:gd name="T83" fmla="*/ 9 h 44"/>
                <a:gd name="T84" fmla="*/ 41 w 46"/>
                <a:gd name="T85" fmla="*/ 7 h 44"/>
                <a:gd name="T86" fmla="*/ 40 w 46"/>
                <a:gd name="T87" fmla="*/ 5 h 44"/>
                <a:gd name="T88" fmla="*/ 36 w 46"/>
                <a:gd name="T89" fmla="*/ 3 h 44"/>
                <a:gd name="T90" fmla="*/ 33 w 46"/>
                <a:gd name="T91" fmla="*/ 2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44"/>
                <a:gd name="T140" fmla="*/ 46 w 46"/>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44">
                  <a:moveTo>
                    <a:pt x="33" y="2"/>
                  </a:moveTo>
                  <a:lnTo>
                    <a:pt x="31" y="0"/>
                  </a:lnTo>
                  <a:lnTo>
                    <a:pt x="29" y="0"/>
                  </a:lnTo>
                  <a:lnTo>
                    <a:pt x="28" y="0"/>
                  </a:lnTo>
                  <a:lnTo>
                    <a:pt x="26" y="0"/>
                  </a:lnTo>
                  <a:lnTo>
                    <a:pt x="24" y="0"/>
                  </a:lnTo>
                  <a:lnTo>
                    <a:pt x="23" y="0"/>
                  </a:lnTo>
                  <a:lnTo>
                    <a:pt x="21" y="0"/>
                  </a:lnTo>
                  <a:lnTo>
                    <a:pt x="19" y="0"/>
                  </a:lnTo>
                  <a:lnTo>
                    <a:pt x="18" y="0"/>
                  </a:lnTo>
                  <a:lnTo>
                    <a:pt x="16" y="0"/>
                  </a:lnTo>
                  <a:lnTo>
                    <a:pt x="16" y="2"/>
                  </a:lnTo>
                  <a:lnTo>
                    <a:pt x="14" y="2"/>
                  </a:lnTo>
                  <a:lnTo>
                    <a:pt x="12" y="2"/>
                  </a:lnTo>
                  <a:lnTo>
                    <a:pt x="11" y="2"/>
                  </a:lnTo>
                  <a:lnTo>
                    <a:pt x="11" y="3"/>
                  </a:lnTo>
                  <a:lnTo>
                    <a:pt x="9" y="3"/>
                  </a:lnTo>
                  <a:lnTo>
                    <a:pt x="9" y="5"/>
                  </a:lnTo>
                  <a:lnTo>
                    <a:pt x="7" y="5"/>
                  </a:lnTo>
                  <a:lnTo>
                    <a:pt x="6" y="5"/>
                  </a:lnTo>
                  <a:lnTo>
                    <a:pt x="6" y="7"/>
                  </a:lnTo>
                  <a:lnTo>
                    <a:pt x="6" y="9"/>
                  </a:lnTo>
                  <a:lnTo>
                    <a:pt x="4" y="9"/>
                  </a:lnTo>
                  <a:lnTo>
                    <a:pt x="4" y="10"/>
                  </a:lnTo>
                  <a:lnTo>
                    <a:pt x="2" y="12"/>
                  </a:lnTo>
                  <a:lnTo>
                    <a:pt x="2" y="15"/>
                  </a:lnTo>
                  <a:lnTo>
                    <a:pt x="0" y="17"/>
                  </a:lnTo>
                  <a:lnTo>
                    <a:pt x="0" y="19"/>
                  </a:lnTo>
                  <a:lnTo>
                    <a:pt x="0" y="21"/>
                  </a:lnTo>
                  <a:lnTo>
                    <a:pt x="0" y="22"/>
                  </a:lnTo>
                  <a:lnTo>
                    <a:pt x="0" y="24"/>
                  </a:lnTo>
                  <a:lnTo>
                    <a:pt x="0" y="26"/>
                  </a:lnTo>
                  <a:lnTo>
                    <a:pt x="0" y="27"/>
                  </a:lnTo>
                  <a:lnTo>
                    <a:pt x="0" y="29"/>
                  </a:lnTo>
                  <a:lnTo>
                    <a:pt x="2" y="29"/>
                  </a:lnTo>
                  <a:lnTo>
                    <a:pt x="2" y="31"/>
                  </a:lnTo>
                  <a:lnTo>
                    <a:pt x="2" y="32"/>
                  </a:lnTo>
                  <a:lnTo>
                    <a:pt x="2" y="34"/>
                  </a:lnTo>
                  <a:lnTo>
                    <a:pt x="4" y="34"/>
                  </a:lnTo>
                  <a:lnTo>
                    <a:pt x="4" y="36"/>
                  </a:lnTo>
                  <a:lnTo>
                    <a:pt x="6" y="36"/>
                  </a:lnTo>
                  <a:lnTo>
                    <a:pt x="6" y="38"/>
                  </a:lnTo>
                  <a:lnTo>
                    <a:pt x="7" y="38"/>
                  </a:lnTo>
                  <a:lnTo>
                    <a:pt x="7" y="39"/>
                  </a:lnTo>
                  <a:lnTo>
                    <a:pt x="9" y="39"/>
                  </a:lnTo>
                  <a:lnTo>
                    <a:pt x="9" y="41"/>
                  </a:lnTo>
                  <a:lnTo>
                    <a:pt x="12" y="43"/>
                  </a:lnTo>
                  <a:lnTo>
                    <a:pt x="16" y="43"/>
                  </a:lnTo>
                  <a:lnTo>
                    <a:pt x="18" y="44"/>
                  </a:lnTo>
                  <a:lnTo>
                    <a:pt x="19" y="44"/>
                  </a:lnTo>
                  <a:lnTo>
                    <a:pt x="21" y="44"/>
                  </a:lnTo>
                  <a:lnTo>
                    <a:pt x="23" y="44"/>
                  </a:lnTo>
                  <a:lnTo>
                    <a:pt x="24" y="44"/>
                  </a:lnTo>
                  <a:lnTo>
                    <a:pt x="26" y="44"/>
                  </a:lnTo>
                  <a:lnTo>
                    <a:pt x="28" y="44"/>
                  </a:lnTo>
                  <a:lnTo>
                    <a:pt x="29" y="43"/>
                  </a:lnTo>
                  <a:lnTo>
                    <a:pt x="31" y="43"/>
                  </a:lnTo>
                  <a:lnTo>
                    <a:pt x="33" y="43"/>
                  </a:lnTo>
                  <a:lnTo>
                    <a:pt x="35" y="43"/>
                  </a:lnTo>
                  <a:lnTo>
                    <a:pt x="35" y="41"/>
                  </a:lnTo>
                  <a:lnTo>
                    <a:pt x="36" y="39"/>
                  </a:lnTo>
                  <a:lnTo>
                    <a:pt x="38" y="39"/>
                  </a:lnTo>
                  <a:lnTo>
                    <a:pt x="38" y="38"/>
                  </a:lnTo>
                  <a:lnTo>
                    <a:pt x="40" y="38"/>
                  </a:lnTo>
                  <a:lnTo>
                    <a:pt x="41" y="36"/>
                  </a:lnTo>
                  <a:lnTo>
                    <a:pt x="43" y="34"/>
                  </a:lnTo>
                  <a:lnTo>
                    <a:pt x="45" y="31"/>
                  </a:lnTo>
                  <a:lnTo>
                    <a:pt x="46" y="29"/>
                  </a:lnTo>
                  <a:lnTo>
                    <a:pt x="46" y="27"/>
                  </a:lnTo>
                  <a:lnTo>
                    <a:pt x="46" y="26"/>
                  </a:lnTo>
                  <a:lnTo>
                    <a:pt x="46" y="24"/>
                  </a:lnTo>
                  <a:lnTo>
                    <a:pt x="46" y="22"/>
                  </a:lnTo>
                  <a:lnTo>
                    <a:pt x="46" y="21"/>
                  </a:lnTo>
                  <a:lnTo>
                    <a:pt x="46" y="19"/>
                  </a:lnTo>
                  <a:lnTo>
                    <a:pt x="46" y="17"/>
                  </a:lnTo>
                  <a:lnTo>
                    <a:pt x="46" y="15"/>
                  </a:lnTo>
                  <a:lnTo>
                    <a:pt x="46" y="14"/>
                  </a:lnTo>
                  <a:lnTo>
                    <a:pt x="45" y="14"/>
                  </a:lnTo>
                  <a:lnTo>
                    <a:pt x="45" y="12"/>
                  </a:lnTo>
                  <a:lnTo>
                    <a:pt x="45" y="10"/>
                  </a:lnTo>
                  <a:lnTo>
                    <a:pt x="43" y="10"/>
                  </a:lnTo>
                  <a:lnTo>
                    <a:pt x="43" y="9"/>
                  </a:lnTo>
                  <a:lnTo>
                    <a:pt x="41" y="9"/>
                  </a:lnTo>
                  <a:lnTo>
                    <a:pt x="43" y="9"/>
                  </a:lnTo>
                  <a:lnTo>
                    <a:pt x="41" y="9"/>
                  </a:lnTo>
                  <a:lnTo>
                    <a:pt x="41" y="7"/>
                  </a:lnTo>
                  <a:lnTo>
                    <a:pt x="41" y="5"/>
                  </a:lnTo>
                  <a:lnTo>
                    <a:pt x="40" y="5"/>
                  </a:lnTo>
                  <a:lnTo>
                    <a:pt x="38" y="3"/>
                  </a:lnTo>
                  <a:lnTo>
                    <a:pt x="36" y="3"/>
                  </a:lnTo>
                  <a:lnTo>
                    <a:pt x="35" y="2"/>
                  </a:lnTo>
                  <a:lnTo>
                    <a:pt x="33" y="2"/>
                  </a:lnTo>
                  <a:close/>
                </a:path>
              </a:pathLst>
            </a:custGeom>
            <a:solidFill>
              <a:srgbClr val="808080"/>
            </a:solidFill>
            <a:ln w="9525">
              <a:noFill/>
              <a:round/>
              <a:headEnd/>
              <a:tailEnd/>
            </a:ln>
          </p:spPr>
          <p:txBody>
            <a:bodyPr/>
            <a:lstStyle/>
            <a:p>
              <a:endParaRPr lang="en-US"/>
            </a:p>
          </p:txBody>
        </p:sp>
        <p:sp>
          <p:nvSpPr>
            <p:cNvPr id="818" name="Freeform 2989"/>
            <p:cNvSpPr>
              <a:spLocks/>
            </p:cNvSpPr>
            <p:nvPr/>
          </p:nvSpPr>
          <p:spPr bwMode="auto">
            <a:xfrm>
              <a:off x="2550" y="3017"/>
              <a:ext cx="49" cy="50"/>
            </a:xfrm>
            <a:custGeom>
              <a:avLst/>
              <a:gdLst>
                <a:gd name="T0" fmla="*/ 0 w 49"/>
                <a:gd name="T1" fmla="*/ 19 h 50"/>
                <a:gd name="T2" fmla="*/ 0 w 49"/>
                <a:gd name="T3" fmla="*/ 24 h 50"/>
                <a:gd name="T4" fmla="*/ 0 w 49"/>
                <a:gd name="T5" fmla="*/ 31 h 50"/>
                <a:gd name="T6" fmla="*/ 3 w 49"/>
                <a:gd name="T7" fmla="*/ 36 h 50"/>
                <a:gd name="T8" fmla="*/ 7 w 49"/>
                <a:gd name="T9" fmla="*/ 41 h 50"/>
                <a:gd name="T10" fmla="*/ 12 w 49"/>
                <a:gd name="T11" fmla="*/ 46 h 50"/>
                <a:gd name="T12" fmla="*/ 17 w 49"/>
                <a:gd name="T13" fmla="*/ 48 h 50"/>
                <a:gd name="T14" fmla="*/ 22 w 49"/>
                <a:gd name="T15" fmla="*/ 48 h 50"/>
                <a:gd name="T16" fmla="*/ 25 w 49"/>
                <a:gd name="T17" fmla="*/ 48 h 50"/>
                <a:gd name="T18" fmla="*/ 32 w 49"/>
                <a:gd name="T19" fmla="*/ 48 h 50"/>
                <a:gd name="T20" fmla="*/ 37 w 49"/>
                <a:gd name="T21" fmla="*/ 45 h 50"/>
                <a:gd name="T22" fmla="*/ 44 w 49"/>
                <a:gd name="T23" fmla="*/ 40 h 50"/>
                <a:gd name="T24" fmla="*/ 47 w 49"/>
                <a:gd name="T25" fmla="*/ 34 h 50"/>
                <a:gd name="T26" fmla="*/ 49 w 49"/>
                <a:gd name="T27" fmla="*/ 24 h 50"/>
                <a:gd name="T28" fmla="*/ 49 w 49"/>
                <a:gd name="T29" fmla="*/ 19 h 50"/>
                <a:gd name="T30" fmla="*/ 47 w 49"/>
                <a:gd name="T31" fmla="*/ 14 h 50"/>
                <a:gd name="T32" fmla="*/ 44 w 49"/>
                <a:gd name="T33" fmla="*/ 9 h 50"/>
                <a:gd name="T34" fmla="*/ 41 w 49"/>
                <a:gd name="T35" fmla="*/ 5 h 50"/>
                <a:gd name="T36" fmla="*/ 32 w 49"/>
                <a:gd name="T37" fmla="*/ 0 h 50"/>
                <a:gd name="T38" fmla="*/ 27 w 49"/>
                <a:gd name="T39" fmla="*/ 0 h 50"/>
                <a:gd name="T40" fmla="*/ 20 w 49"/>
                <a:gd name="T41" fmla="*/ 0 h 50"/>
                <a:gd name="T42" fmla="*/ 13 w 49"/>
                <a:gd name="T43" fmla="*/ 2 h 50"/>
                <a:gd name="T44" fmla="*/ 8 w 49"/>
                <a:gd name="T45" fmla="*/ 5 h 50"/>
                <a:gd name="T46" fmla="*/ 5 w 49"/>
                <a:gd name="T47" fmla="*/ 11 h 50"/>
                <a:gd name="T48" fmla="*/ 5 w 49"/>
                <a:gd name="T49" fmla="*/ 16 h 50"/>
                <a:gd name="T50" fmla="*/ 7 w 49"/>
                <a:gd name="T51" fmla="*/ 11 h 50"/>
                <a:gd name="T52" fmla="*/ 12 w 49"/>
                <a:gd name="T53" fmla="*/ 7 h 50"/>
                <a:gd name="T54" fmla="*/ 15 w 49"/>
                <a:gd name="T55" fmla="*/ 5 h 50"/>
                <a:gd name="T56" fmla="*/ 24 w 49"/>
                <a:gd name="T57" fmla="*/ 2 h 50"/>
                <a:gd name="T58" fmla="*/ 30 w 49"/>
                <a:gd name="T59" fmla="*/ 4 h 50"/>
                <a:gd name="T60" fmla="*/ 39 w 49"/>
                <a:gd name="T61" fmla="*/ 7 h 50"/>
                <a:gd name="T62" fmla="*/ 42 w 49"/>
                <a:gd name="T63" fmla="*/ 11 h 50"/>
                <a:gd name="T64" fmla="*/ 46 w 49"/>
                <a:gd name="T65" fmla="*/ 17 h 50"/>
                <a:gd name="T66" fmla="*/ 46 w 49"/>
                <a:gd name="T67" fmla="*/ 23 h 50"/>
                <a:gd name="T68" fmla="*/ 46 w 49"/>
                <a:gd name="T69" fmla="*/ 29 h 50"/>
                <a:gd name="T70" fmla="*/ 42 w 49"/>
                <a:gd name="T71" fmla="*/ 36 h 50"/>
                <a:gd name="T72" fmla="*/ 39 w 49"/>
                <a:gd name="T73" fmla="*/ 40 h 50"/>
                <a:gd name="T74" fmla="*/ 34 w 49"/>
                <a:gd name="T75" fmla="*/ 43 h 50"/>
                <a:gd name="T76" fmla="*/ 27 w 49"/>
                <a:gd name="T77" fmla="*/ 45 h 50"/>
                <a:gd name="T78" fmla="*/ 24 w 49"/>
                <a:gd name="T79" fmla="*/ 46 h 50"/>
                <a:gd name="T80" fmla="*/ 15 w 49"/>
                <a:gd name="T81" fmla="*/ 45 h 50"/>
                <a:gd name="T82" fmla="*/ 13 w 49"/>
                <a:gd name="T83" fmla="*/ 43 h 50"/>
                <a:gd name="T84" fmla="*/ 8 w 49"/>
                <a:gd name="T85" fmla="*/ 40 h 50"/>
                <a:gd name="T86" fmla="*/ 5 w 49"/>
                <a:gd name="T87" fmla="*/ 36 h 50"/>
                <a:gd name="T88" fmla="*/ 3 w 49"/>
                <a:gd name="T89" fmla="*/ 28 h 50"/>
                <a:gd name="T90" fmla="*/ 3 w 49"/>
                <a:gd name="T91" fmla="*/ 23 h 50"/>
                <a:gd name="T92" fmla="*/ 5 w 49"/>
                <a:gd name="T93" fmla="*/ 16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9"/>
                <a:gd name="T142" fmla="*/ 0 h 50"/>
                <a:gd name="T143" fmla="*/ 49 w 49"/>
                <a:gd name="T144" fmla="*/ 50 h 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9" h="50">
                  <a:moveTo>
                    <a:pt x="3" y="14"/>
                  </a:moveTo>
                  <a:lnTo>
                    <a:pt x="0" y="17"/>
                  </a:lnTo>
                  <a:lnTo>
                    <a:pt x="0" y="19"/>
                  </a:lnTo>
                  <a:lnTo>
                    <a:pt x="0" y="21"/>
                  </a:lnTo>
                  <a:lnTo>
                    <a:pt x="0" y="23"/>
                  </a:lnTo>
                  <a:lnTo>
                    <a:pt x="0" y="24"/>
                  </a:lnTo>
                  <a:lnTo>
                    <a:pt x="0" y="26"/>
                  </a:lnTo>
                  <a:lnTo>
                    <a:pt x="0" y="29"/>
                  </a:lnTo>
                  <a:lnTo>
                    <a:pt x="0" y="31"/>
                  </a:lnTo>
                  <a:lnTo>
                    <a:pt x="0" y="33"/>
                  </a:lnTo>
                  <a:lnTo>
                    <a:pt x="1" y="34"/>
                  </a:lnTo>
                  <a:lnTo>
                    <a:pt x="3" y="36"/>
                  </a:lnTo>
                  <a:lnTo>
                    <a:pt x="3" y="38"/>
                  </a:lnTo>
                  <a:lnTo>
                    <a:pt x="5" y="40"/>
                  </a:lnTo>
                  <a:lnTo>
                    <a:pt x="7" y="41"/>
                  </a:lnTo>
                  <a:lnTo>
                    <a:pt x="7" y="43"/>
                  </a:lnTo>
                  <a:lnTo>
                    <a:pt x="10" y="45"/>
                  </a:lnTo>
                  <a:lnTo>
                    <a:pt x="12" y="46"/>
                  </a:lnTo>
                  <a:lnTo>
                    <a:pt x="13" y="48"/>
                  </a:lnTo>
                  <a:lnTo>
                    <a:pt x="15" y="48"/>
                  </a:lnTo>
                  <a:lnTo>
                    <a:pt x="17" y="48"/>
                  </a:lnTo>
                  <a:lnTo>
                    <a:pt x="19" y="48"/>
                  </a:lnTo>
                  <a:lnTo>
                    <a:pt x="20" y="48"/>
                  </a:lnTo>
                  <a:lnTo>
                    <a:pt x="22" y="48"/>
                  </a:lnTo>
                  <a:lnTo>
                    <a:pt x="24" y="50"/>
                  </a:lnTo>
                  <a:lnTo>
                    <a:pt x="24" y="48"/>
                  </a:lnTo>
                  <a:lnTo>
                    <a:pt x="25" y="48"/>
                  </a:lnTo>
                  <a:lnTo>
                    <a:pt x="27" y="48"/>
                  </a:lnTo>
                  <a:lnTo>
                    <a:pt x="29" y="48"/>
                  </a:lnTo>
                  <a:lnTo>
                    <a:pt x="32" y="48"/>
                  </a:lnTo>
                  <a:lnTo>
                    <a:pt x="34" y="46"/>
                  </a:lnTo>
                  <a:lnTo>
                    <a:pt x="36" y="45"/>
                  </a:lnTo>
                  <a:lnTo>
                    <a:pt x="37" y="45"/>
                  </a:lnTo>
                  <a:lnTo>
                    <a:pt x="39" y="43"/>
                  </a:lnTo>
                  <a:lnTo>
                    <a:pt x="41" y="43"/>
                  </a:lnTo>
                  <a:lnTo>
                    <a:pt x="44" y="40"/>
                  </a:lnTo>
                  <a:lnTo>
                    <a:pt x="44" y="38"/>
                  </a:lnTo>
                  <a:lnTo>
                    <a:pt x="46" y="36"/>
                  </a:lnTo>
                  <a:lnTo>
                    <a:pt x="47" y="34"/>
                  </a:lnTo>
                  <a:lnTo>
                    <a:pt x="49" y="31"/>
                  </a:lnTo>
                  <a:lnTo>
                    <a:pt x="49" y="29"/>
                  </a:lnTo>
                  <a:lnTo>
                    <a:pt x="49" y="24"/>
                  </a:lnTo>
                  <a:lnTo>
                    <a:pt x="49" y="23"/>
                  </a:lnTo>
                  <a:lnTo>
                    <a:pt x="49" y="21"/>
                  </a:lnTo>
                  <a:lnTo>
                    <a:pt x="49" y="19"/>
                  </a:lnTo>
                  <a:lnTo>
                    <a:pt x="49" y="17"/>
                  </a:lnTo>
                  <a:lnTo>
                    <a:pt x="49" y="16"/>
                  </a:lnTo>
                  <a:lnTo>
                    <a:pt x="47" y="14"/>
                  </a:lnTo>
                  <a:lnTo>
                    <a:pt x="47" y="12"/>
                  </a:lnTo>
                  <a:lnTo>
                    <a:pt x="46" y="11"/>
                  </a:lnTo>
                  <a:lnTo>
                    <a:pt x="44" y="9"/>
                  </a:lnTo>
                  <a:lnTo>
                    <a:pt x="44" y="7"/>
                  </a:lnTo>
                  <a:lnTo>
                    <a:pt x="42" y="5"/>
                  </a:lnTo>
                  <a:lnTo>
                    <a:pt x="41" y="5"/>
                  </a:lnTo>
                  <a:lnTo>
                    <a:pt x="39" y="5"/>
                  </a:lnTo>
                  <a:lnTo>
                    <a:pt x="39" y="4"/>
                  </a:lnTo>
                  <a:lnTo>
                    <a:pt x="32" y="0"/>
                  </a:lnTo>
                  <a:lnTo>
                    <a:pt x="30" y="0"/>
                  </a:lnTo>
                  <a:lnTo>
                    <a:pt x="29" y="0"/>
                  </a:lnTo>
                  <a:lnTo>
                    <a:pt x="27" y="0"/>
                  </a:lnTo>
                  <a:lnTo>
                    <a:pt x="24" y="0"/>
                  </a:lnTo>
                  <a:lnTo>
                    <a:pt x="22" y="0"/>
                  </a:lnTo>
                  <a:lnTo>
                    <a:pt x="20" y="0"/>
                  </a:lnTo>
                  <a:lnTo>
                    <a:pt x="17" y="2"/>
                  </a:lnTo>
                  <a:lnTo>
                    <a:pt x="15" y="2"/>
                  </a:lnTo>
                  <a:lnTo>
                    <a:pt x="13" y="2"/>
                  </a:lnTo>
                  <a:lnTo>
                    <a:pt x="12" y="4"/>
                  </a:lnTo>
                  <a:lnTo>
                    <a:pt x="10" y="5"/>
                  </a:lnTo>
                  <a:lnTo>
                    <a:pt x="8" y="5"/>
                  </a:lnTo>
                  <a:lnTo>
                    <a:pt x="7" y="5"/>
                  </a:lnTo>
                  <a:lnTo>
                    <a:pt x="7" y="7"/>
                  </a:lnTo>
                  <a:lnTo>
                    <a:pt x="5" y="11"/>
                  </a:lnTo>
                  <a:lnTo>
                    <a:pt x="3" y="12"/>
                  </a:lnTo>
                  <a:lnTo>
                    <a:pt x="3" y="14"/>
                  </a:lnTo>
                  <a:lnTo>
                    <a:pt x="5" y="16"/>
                  </a:lnTo>
                  <a:lnTo>
                    <a:pt x="5" y="14"/>
                  </a:lnTo>
                  <a:lnTo>
                    <a:pt x="7" y="12"/>
                  </a:lnTo>
                  <a:lnTo>
                    <a:pt x="7" y="11"/>
                  </a:lnTo>
                  <a:lnTo>
                    <a:pt x="8" y="9"/>
                  </a:lnTo>
                  <a:lnTo>
                    <a:pt x="10" y="7"/>
                  </a:lnTo>
                  <a:lnTo>
                    <a:pt x="12" y="7"/>
                  </a:lnTo>
                  <a:lnTo>
                    <a:pt x="12" y="5"/>
                  </a:lnTo>
                  <a:lnTo>
                    <a:pt x="13" y="5"/>
                  </a:lnTo>
                  <a:lnTo>
                    <a:pt x="15" y="5"/>
                  </a:lnTo>
                  <a:lnTo>
                    <a:pt x="19" y="4"/>
                  </a:lnTo>
                  <a:lnTo>
                    <a:pt x="20" y="4"/>
                  </a:lnTo>
                  <a:lnTo>
                    <a:pt x="24" y="2"/>
                  </a:lnTo>
                  <a:lnTo>
                    <a:pt x="27" y="2"/>
                  </a:lnTo>
                  <a:lnTo>
                    <a:pt x="29" y="2"/>
                  </a:lnTo>
                  <a:lnTo>
                    <a:pt x="30" y="4"/>
                  </a:lnTo>
                  <a:lnTo>
                    <a:pt x="37" y="5"/>
                  </a:lnTo>
                  <a:lnTo>
                    <a:pt x="37" y="7"/>
                  </a:lnTo>
                  <a:lnTo>
                    <a:pt x="39" y="7"/>
                  </a:lnTo>
                  <a:lnTo>
                    <a:pt x="41" y="7"/>
                  </a:lnTo>
                  <a:lnTo>
                    <a:pt x="41" y="11"/>
                  </a:lnTo>
                  <a:lnTo>
                    <a:pt x="42" y="11"/>
                  </a:lnTo>
                  <a:lnTo>
                    <a:pt x="44" y="12"/>
                  </a:lnTo>
                  <a:lnTo>
                    <a:pt x="44" y="14"/>
                  </a:lnTo>
                  <a:lnTo>
                    <a:pt x="46" y="17"/>
                  </a:lnTo>
                  <a:lnTo>
                    <a:pt x="46" y="21"/>
                  </a:lnTo>
                  <a:lnTo>
                    <a:pt x="47" y="21"/>
                  </a:lnTo>
                  <a:lnTo>
                    <a:pt x="46" y="23"/>
                  </a:lnTo>
                  <a:lnTo>
                    <a:pt x="47" y="24"/>
                  </a:lnTo>
                  <a:lnTo>
                    <a:pt x="46" y="28"/>
                  </a:lnTo>
                  <a:lnTo>
                    <a:pt x="46" y="29"/>
                  </a:lnTo>
                  <a:lnTo>
                    <a:pt x="44" y="33"/>
                  </a:lnTo>
                  <a:lnTo>
                    <a:pt x="44" y="36"/>
                  </a:lnTo>
                  <a:lnTo>
                    <a:pt x="42" y="36"/>
                  </a:lnTo>
                  <a:lnTo>
                    <a:pt x="42" y="38"/>
                  </a:lnTo>
                  <a:lnTo>
                    <a:pt x="41" y="38"/>
                  </a:lnTo>
                  <a:lnTo>
                    <a:pt x="39" y="40"/>
                  </a:lnTo>
                  <a:lnTo>
                    <a:pt x="37" y="41"/>
                  </a:lnTo>
                  <a:lnTo>
                    <a:pt x="36" y="43"/>
                  </a:lnTo>
                  <a:lnTo>
                    <a:pt x="34" y="43"/>
                  </a:lnTo>
                  <a:lnTo>
                    <a:pt x="32" y="43"/>
                  </a:lnTo>
                  <a:lnTo>
                    <a:pt x="29" y="45"/>
                  </a:lnTo>
                  <a:lnTo>
                    <a:pt x="27" y="45"/>
                  </a:lnTo>
                  <a:lnTo>
                    <a:pt x="25" y="45"/>
                  </a:lnTo>
                  <a:lnTo>
                    <a:pt x="24" y="45"/>
                  </a:lnTo>
                  <a:lnTo>
                    <a:pt x="24" y="46"/>
                  </a:lnTo>
                  <a:lnTo>
                    <a:pt x="22" y="45"/>
                  </a:lnTo>
                  <a:lnTo>
                    <a:pt x="19" y="45"/>
                  </a:lnTo>
                  <a:lnTo>
                    <a:pt x="15" y="45"/>
                  </a:lnTo>
                  <a:lnTo>
                    <a:pt x="13" y="45"/>
                  </a:lnTo>
                  <a:lnTo>
                    <a:pt x="15" y="45"/>
                  </a:lnTo>
                  <a:lnTo>
                    <a:pt x="13" y="43"/>
                  </a:lnTo>
                  <a:lnTo>
                    <a:pt x="12" y="43"/>
                  </a:lnTo>
                  <a:lnTo>
                    <a:pt x="8" y="41"/>
                  </a:lnTo>
                  <a:lnTo>
                    <a:pt x="8" y="40"/>
                  </a:lnTo>
                  <a:lnTo>
                    <a:pt x="7" y="38"/>
                  </a:lnTo>
                  <a:lnTo>
                    <a:pt x="7" y="36"/>
                  </a:lnTo>
                  <a:lnTo>
                    <a:pt x="5" y="36"/>
                  </a:lnTo>
                  <a:lnTo>
                    <a:pt x="3" y="33"/>
                  </a:lnTo>
                  <a:lnTo>
                    <a:pt x="3" y="29"/>
                  </a:lnTo>
                  <a:lnTo>
                    <a:pt x="3" y="28"/>
                  </a:lnTo>
                  <a:lnTo>
                    <a:pt x="3" y="26"/>
                  </a:lnTo>
                  <a:lnTo>
                    <a:pt x="3" y="24"/>
                  </a:lnTo>
                  <a:lnTo>
                    <a:pt x="3" y="23"/>
                  </a:lnTo>
                  <a:lnTo>
                    <a:pt x="3" y="21"/>
                  </a:lnTo>
                  <a:lnTo>
                    <a:pt x="3" y="19"/>
                  </a:lnTo>
                  <a:lnTo>
                    <a:pt x="5" y="16"/>
                  </a:lnTo>
                  <a:lnTo>
                    <a:pt x="3" y="14"/>
                  </a:lnTo>
                  <a:close/>
                </a:path>
              </a:pathLst>
            </a:custGeom>
            <a:solidFill>
              <a:srgbClr val="808080"/>
            </a:solidFill>
            <a:ln w="9525">
              <a:noFill/>
              <a:round/>
              <a:headEnd/>
              <a:tailEnd/>
            </a:ln>
          </p:spPr>
          <p:txBody>
            <a:bodyPr/>
            <a:lstStyle/>
            <a:p>
              <a:endParaRPr lang="en-US"/>
            </a:p>
          </p:txBody>
        </p:sp>
        <p:sp>
          <p:nvSpPr>
            <p:cNvPr id="819" name="Freeform 2990"/>
            <p:cNvSpPr>
              <a:spLocks/>
            </p:cNvSpPr>
            <p:nvPr/>
          </p:nvSpPr>
          <p:spPr bwMode="auto">
            <a:xfrm>
              <a:off x="2548" y="2997"/>
              <a:ext cx="46" cy="95"/>
            </a:xfrm>
            <a:custGeom>
              <a:avLst/>
              <a:gdLst>
                <a:gd name="T0" fmla="*/ 43 w 46"/>
                <a:gd name="T1" fmla="*/ 22 h 95"/>
                <a:gd name="T2" fmla="*/ 36 w 46"/>
                <a:gd name="T3" fmla="*/ 32 h 95"/>
                <a:gd name="T4" fmla="*/ 43 w 46"/>
                <a:gd name="T5" fmla="*/ 56 h 95"/>
                <a:gd name="T6" fmla="*/ 46 w 46"/>
                <a:gd name="T7" fmla="*/ 60 h 95"/>
                <a:gd name="T8" fmla="*/ 2 w 46"/>
                <a:gd name="T9" fmla="*/ 95 h 95"/>
                <a:gd name="T10" fmla="*/ 0 w 46"/>
                <a:gd name="T11" fmla="*/ 0 h 95"/>
                <a:gd name="T12" fmla="*/ 43 w 46"/>
                <a:gd name="T13" fmla="*/ 22 h 95"/>
                <a:gd name="T14" fmla="*/ 0 60000 65536"/>
                <a:gd name="T15" fmla="*/ 0 60000 65536"/>
                <a:gd name="T16" fmla="*/ 0 60000 65536"/>
                <a:gd name="T17" fmla="*/ 0 60000 65536"/>
                <a:gd name="T18" fmla="*/ 0 60000 65536"/>
                <a:gd name="T19" fmla="*/ 0 60000 65536"/>
                <a:gd name="T20" fmla="*/ 0 60000 65536"/>
                <a:gd name="T21" fmla="*/ 0 w 46"/>
                <a:gd name="T22" fmla="*/ 0 h 95"/>
                <a:gd name="T23" fmla="*/ 46 w 46"/>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5">
                  <a:moveTo>
                    <a:pt x="43" y="22"/>
                  </a:moveTo>
                  <a:lnTo>
                    <a:pt x="36" y="32"/>
                  </a:lnTo>
                  <a:lnTo>
                    <a:pt x="43" y="56"/>
                  </a:lnTo>
                  <a:lnTo>
                    <a:pt x="46" y="60"/>
                  </a:lnTo>
                  <a:lnTo>
                    <a:pt x="2" y="95"/>
                  </a:lnTo>
                  <a:lnTo>
                    <a:pt x="0" y="0"/>
                  </a:lnTo>
                  <a:lnTo>
                    <a:pt x="43" y="22"/>
                  </a:lnTo>
                  <a:close/>
                </a:path>
              </a:pathLst>
            </a:custGeom>
            <a:solidFill>
              <a:srgbClr val="808080"/>
            </a:solidFill>
            <a:ln w="9525">
              <a:noFill/>
              <a:round/>
              <a:headEnd/>
              <a:tailEnd/>
            </a:ln>
          </p:spPr>
          <p:txBody>
            <a:bodyPr/>
            <a:lstStyle/>
            <a:p>
              <a:endParaRPr lang="en-US"/>
            </a:p>
          </p:txBody>
        </p:sp>
        <p:sp>
          <p:nvSpPr>
            <p:cNvPr id="820" name="Freeform 2991"/>
            <p:cNvSpPr>
              <a:spLocks/>
            </p:cNvSpPr>
            <p:nvPr/>
          </p:nvSpPr>
          <p:spPr bwMode="auto">
            <a:xfrm>
              <a:off x="2546" y="2995"/>
              <a:ext cx="50" cy="99"/>
            </a:xfrm>
            <a:custGeom>
              <a:avLst/>
              <a:gdLst>
                <a:gd name="T0" fmla="*/ 45 w 50"/>
                <a:gd name="T1" fmla="*/ 24 h 99"/>
                <a:gd name="T2" fmla="*/ 45 w 50"/>
                <a:gd name="T3" fmla="*/ 22 h 99"/>
                <a:gd name="T4" fmla="*/ 38 w 50"/>
                <a:gd name="T5" fmla="*/ 33 h 99"/>
                <a:gd name="T6" fmla="*/ 38 w 50"/>
                <a:gd name="T7" fmla="*/ 34 h 99"/>
                <a:gd name="T8" fmla="*/ 45 w 50"/>
                <a:gd name="T9" fmla="*/ 58 h 99"/>
                <a:gd name="T10" fmla="*/ 46 w 50"/>
                <a:gd name="T11" fmla="*/ 62 h 99"/>
                <a:gd name="T12" fmla="*/ 46 w 50"/>
                <a:gd name="T13" fmla="*/ 60 h 99"/>
                <a:gd name="T14" fmla="*/ 2 w 50"/>
                <a:gd name="T15" fmla="*/ 96 h 99"/>
                <a:gd name="T16" fmla="*/ 4 w 50"/>
                <a:gd name="T17" fmla="*/ 97 h 99"/>
                <a:gd name="T18" fmla="*/ 4 w 50"/>
                <a:gd name="T19" fmla="*/ 2 h 99"/>
                <a:gd name="T20" fmla="*/ 0 w 50"/>
                <a:gd name="T21" fmla="*/ 2 h 99"/>
                <a:gd name="T22" fmla="*/ 45 w 50"/>
                <a:gd name="T23" fmla="*/ 24 h 99"/>
                <a:gd name="T24" fmla="*/ 45 w 50"/>
                <a:gd name="T25" fmla="*/ 22 h 99"/>
                <a:gd name="T26" fmla="*/ 2 w 50"/>
                <a:gd name="T27" fmla="*/ 0 h 99"/>
                <a:gd name="T28" fmla="*/ 0 w 50"/>
                <a:gd name="T29" fmla="*/ 0 h 99"/>
                <a:gd name="T30" fmla="*/ 0 w 50"/>
                <a:gd name="T31" fmla="*/ 2 h 99"/>
                <a:gd name="T32" fmla="*/ 2 w 50"/>
                <a:gd name="T33" fmla="*/ 97 h 99"/>
                <a:gd name="T34" fmla="*/ 2 w 50"/>
                <a:gd name="T35" fmla="*/ 99 h 99"/>
                <a:gd name="T36" fmla="*/ 4 w 50"/>
                <a:gd name="T37" fmla="*/ 99 h 99"/>
                <a:gd name="T38" fmla="*/ 50 w 50"/>
                <a:gd name="T39" fmla="*/ 62 h 99"/>
                <a:gd name="T40" fmla="*/ 50 w 50"/>
                <a:gd name="T41" fmla="*/ 63 h 99"/>
                <a:gd name="T42" fmla="*/ 50 w 50"/>
                <a:gd name="T43" fmla="*/ 62 h 99"/>
                <a:gd name="T44" fmla="*/ 50 w 50"/>
                <a:gd name="T45" fmla="*/ 60 h 99"/>
                <a:gd name="T46" fmla="*/ 46 w 50"/>
                <a:gd name="T47" fmla="*/ 56 h 99"/>
                <a:gd name="T48" fmla="*/ 40 w 50"/>
                <a:gd name="T49" fmla="*/ 33 h 99"/>
                <a:gd name="T50" fmla="*/ 40 w 50"/>
                <a:gd name="T51" fmla="*/ 34 h 99"/>
                <a:gd name="T52" fmla="*/ 46 w 50"/>
                <a:gd name="T53" fmla="*/ 24 h 99"/>
                <a:gd name="T54" fmla="*/ 46 w 50"/>
                <a:gd name="T55" fmla="*/ 22 h 99"/>
                <a:gd name="T56" fmla="*/ 45 w 50"/>
                <a:gd name="T57" fmla="*/ 22 h 99"/>
                <a:gd name="T58" fmla="*/ 45 w 50"/>
                <a:gd name="T59" fmla="*/ 24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99"/>
                <a:gd name="T92" fmla="*/ 50 w 50"/>
                <a:gd name="T93" fmla="*/ 99 h 9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99">
                  <a:moveTo>
                    <a:pt x="45" y="24"/>
                  </a:moveTo>
                  <a:lnTo>
                    <a:pt x="45" y="22"/>
                  </a:lnTo>
                  <a:lnTo>
                    <a:pt x="38" y="33"/>
                  </a:lnTo>
                  <a:lnTo>
                    <a:pt x="38" y="34"/>
                  </a:lnTo>
                  <a:lnTo>
                    <a:pt x="45" y="58"/>
                  </a:lnTo>
                  <a:lnTo>
                    <a:pt x="46" y="62"/>
                  </a:lnTo>
                  <a:lnTo>
                    <a:pt x="46" y="60"/>
                  </a:lnTo>
                  <a:lnTo>
                    <a:pt x="2" y="96"/>
                  </a:lnTo>
                  <a:lnTo>
                    <a:pt x="4" y="97"/>
                  </a:lnTo>
                  <a:lnTo>
                    <a:pt x="4" y="2"/>
                  </a:lnTo>
                  <a:lnTo>
                    <a:pt x="0" y="2"/>
                  </a:lnTo>
                  <a:lnTo>
                    <a:pt x="45" y="24"/>
                  </a:lnTo>
                  <a:lnTo>
                    <a:pt x="45" y="22"/>
                  </a:lnTo>
                  <a:lnTo>
                    <a:pt x="2" y="0"/>
                  </a:lnTo>
                  <a:lnTo>
                    <a:pt x="0" y="0"/>
                  </a:lnTo>
                  <a:lnTo>
                    <a:pt x="0" y="2"/>
                  </a:lnTo>
                  <a:lnTo>
                    <a:pt x="2" y="97"/>
                  </a:lnTo>
                  <a:lnTo>
                    <a:pt x="2" y="99"/>
                  </a:lnTo>
                  <a:lnTo>
                    <a:pt x="4" y="99"/>
                  </a:lnTo>
                  <a:lnTo>
                    <a:pt x="50" y="62"/>
                  </a:lnTo>
                  <a:lnTo>
                    <a:pt x="50" y="63"/>
                  </a:lnTo>
                  <a:lnTo>
                    <a:pt x="50" y="62"/>
                  </a:lnTo>
                  <a:lnTo>
                    <a:pt x="50" y="60"/>
                  </a:lnTo>
                  <a:lnTo>
                    <a:pt x="46" y="56"/>
                  </a:lnTo>
                  <a:lnTo>
                    <a:pt x="40" y="33"/>
                  </a:lnTo>
                  <a:lnTo>
                    <a:pt x="40" y="34"/>
                  </a:lnTo>
                  <a:lnTo>
                    <a:pt x="46" y="24"/>
                  </a:lnTo>
                  <a:lnTo>
                    <a:pt x="46" y="22"/>
                  </a:lnTo>
                  <a:lnTo>
                    <a:pt x="45" y="22"/>
                  </a:lnTo>
                  <a:lnTo>
                    <a:pt x="45" y="24"/>
                  </a:lnTo>
                  <a:close/>
                </a:path>
              </a:pathLst>
            </a:custGeom>
            <a:solidFill>
              <a:srgbClr val="808080"/>
            </a:solidFill>
            <a:ln w="9525">
              <a:noFill/>
              <a:round/>
              <a:headEnd/>
              <a:tailEnd/>
            </a:ln>
          </p:spPr>
          <p:txBody>
            <a:bodyPr/>
            <a:lstStyle/>
            <a:p>
              <a:endParaRPr lang="en-US"/>
            </a:p>
          </p:txBody>
        </p:sp>
        <p:sp>
          <p:nvSpPr>
            <p:cNvPr id="821" name="Freeform 2992"/>
            <p:cNvSpPr>
              <a:spLocks/>
            </p:cNvSpPr>
            <p:nvPr/>
          </p:nvSpPr>
          <p:spPr bwMode="auto">
            <a:xfrm>
              <a:off x="2560" y="3123"/>
              <a:ext cx="119" cy="43"/>
            </a:xfrm>
            <a:custGeom>
              <a:avLst/>
              <a:gdLst>
                <a:gd name="T0" fmla="*/ 118 w 119"/>
                <a:gd name="T1" fmla="*/ 27 h 43"/>
                <a:gd name="T2" fmla="*/ 119 w 119"/>
                <a:gd name="T3" fmla="*/ 43 h 43"/>
                <a:gd name="T4" fmla="*/ 0 w 119"/>
                <a:gd name="T5" fmla="*/ 36 h 43"/>
                <a:gd name="T6" fmla="*/ 32 w 119"/>
                <a:gd name="T7" fmla="*/ 0 h 43"/>
                <a:gd name="T8" fmla="*/ 118 w 119"/>
                <a:gd name="T9" fmla="*/ 27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118" y="27"/>
                  </a:moveTo>
                  <a:lnTo>
                    <a:pt x="119" y="43"/>
                  </a:lnTo>
                  <a:lnTo>
                    <a:pt x="0" y="36"/>
                  </a:lnTo>
                  <a:lnTo>
                    <a:pt x="32" y="0"/>
                  </a:lnTo>
                  <a:lnTo>
                    <a:pt x="118" y="27"/>
                  </a:lnTo>
                  <a:close/>
                </a:path>
              </a:pathLst>
            </a:custGeom>
            <a:solidFill>
              <a:srgbClr val="808080"/>
            </a:solidFill>
            <a:ln w="9525">
              <a:noFill/>
              <a:round/>
              <a:headEnd/>
              <a:tailEnd/>
            </a:ln>
          </p:spPr>
          <p:txBody>
            <a:bodyPr/>
            <a:lstStyle/>
            <a:p>
              <a:endParaRPr lang="en-US"/>
            </a:p>
          </p:txBody>
        </p:sp>
        <p:sp>
          <p:nvSpPr>
            <p:cNvPr id="822" name="Freeform 2993"/>
            <p:cNvSpPr>
              <a:spLocks/>
            </p:cNvSpPr>
            <p:nvPr/>
          </p:nvSpPr>
          <p:spPr bwMode="auto">
            <a:xfrm>
              <a:off x="2396" y="3007"/>
              <a:ext cx="162" cy="155"/>
            </a:xfrm>
            <a:custGeom>
              <a:avLst/>
              <a:gdLst>
                <a:gd name="T0" fmla="*/ 108 w 162"/>
                <a:gd name="T1" fmla="*/ 4 h 155"/>
                <a:gd name="T2" fmla="*/ 99 w 162"/>
                <a:gd name="T3" fmla="*/ 2 h 155"/>
                <a:gd name="T4" fmla="*/ 92 w 162"/>
                <a:gd name="T5" fmla="*/ 0 h 155"/>
                <a:gd name="T6" fmla="*/ 82 w 162"/>
                <a:gd name="T7" fmla="*/ 0 h 155"/>
                <a:gd name="T8" fmla="*/ 74 w 162"/>
                <a:gd name="T9" fmla="*/ 0 h 155"/>
                <a:gd name="T10" fmla="*/ 65 w 162"/>
                <a:gd name="T11" fmla="*/ 2 h 155"/>
                <a:gd name="T12" fmla="*/ 51 w 162"/>
                <a:gd name="T13" fmla="*/ 5 h 155"/>
                <a:gd name="T14" fmla="*/ 43 w 162"/>
                <a:gd name="T15" fmla="*/ 10 h 155"/>
                <a:gd name="T16" fmla="*/ 34 w 162"/>
                <a:gd name="T17" fmla="*/ 15 h 155"/>
                <a:gd name="T18" fmla="*/ 26 w 162"/>
                <a:gd name="T19" fmla="*/ 22 h 155"/>
                <a:gd name="T20" fmla="*/ 21 w 162"/>
                <a:gd name="T21" fmla="*/ 27 h 155"/>
                <a:gd name="T22" fmla="*/ 16 w 162"/>
                <a:gd name="T23" fmla="*/ 34 h 155"/>
                <a:gd name="T24" fmla="*/ 12 w 162"/>
                <a:gd name="T25" fmla="*/ 41 h 155"/>
                <a:gd name="T26" fmla="*/ 5 w 162"/>
                <a:gd name="T27" fmla="*/ 53 h 155"/>
                <a:gd name="T28" fmla="*/ 4 w 162"/>
                <a:gd name="T29" fmla="*/ 62 h 155"/>
                <a:gd name="T30" fmla="*/ 0 w 162"/>
                <a:gd name="T31" fmla="*/ 68 h 155"/>
                <a:gd name="T32" fmla="*/ 0 w 162"/>
                <a:gd name="T33" fmla="*/ 79 h 155"/>
                <a:gd name="T34" fmla="*/ 0 w 162"/>
                <a:gd name="T35" fmla="*/ 87 h 155"/>
                <a:gd name="T36" fmla="*/ 2 w 162"/>
                <a:gd name="T37" fmla="*/ 96 h 155"/>
                <a:gd name="T38" fmla="*/ 5 w 162"/>
                <a:gd name="T39" fmla="*/ 104 h 155"/>
                <a:gd name="T40" fmla="*/ 9 w 162"/>
                <a:gd name="T41" fmla="*/ 114 h 155"/>
                <a:gd name="T42" fmla="*/ 14 w 162"/>
                <a:gd name="T43" fmla="*/ 121 h 155"/>
                <a:gd name="T44" fmla="*/ 19 w 162"/>
                <a:gd name="T45" fmla="*/ 128 h 155"/>
                <a:gd name="T46" fmla="*/ 24 w 162"/>
                <a:gd name="T47" fmla="*/ 135 h 155"/>
                <a:gd name="T48" fmla="*/ 29 w 162"/>
                <a:gd name="T49" fmla="*/ 138 h 155"/>
                <a:gd name="T50" fmla="*/ 36 w 162"/>
                <a:gd name="T51" fmla="*/ 143 h 155"/>
                <a:gd name="T52" fmla="*/ 45 w 162"/>
                <a:gd name="T53" fmla="*/ 148 h 155"/>
                <a:gd name="T54" fmla="*/ 60 w 162"/>
                <a:gd name="T55" fmla="*/ 154 h 155"/>
                <a:gd name="T56" fmla="*/ 69 w 162"/>
                <a:gd name="T57" fmla="*/ 155 h 155"/>
                <a:gd name="T58" fmla="*/ 77 w 162"/>
                <a:gd name="T59" fmla="*/ 155 h 155"/>
                <a:gd name="T60" fmla="*/ 87 w 162"/>
                <a:gd name="T61" fmla="*/ 155 h 155"/>
                <a:gd name="T62" fmla="*/ 96 w 162"/>
                <a:gd name="T63" fmla="*/ 154 h 155"/>
                <a:gd name="T64" fmla="*/ 104 w 162"/>
                <a:gd name="T65" fmla="*/ 152 h 155"/>
                <a:gd name="T66" fmla="*/ 115 w 162"/>
                <a:gd name="T67" fmla="*/ 147 h 155"/>
                <a:gd name="T68" fmla="*/ 123 w 162"/>
                <a:gd name="T69" fmla="*/ 143 h 155"/>
                <a:gd name="T70" fmla="*/ 130 w 162"/>
                <a:gd name="T71" fmla="*/ 137 h 155"/>
                <a:gd name="T72" fmla="*/ 137 w 162"/>
                <a:gd name="T73" fmla="*/ 131 h 155"/>
                <a:gd name="T74" fmla="*/ 144 w 162"/>
                <a:gd name="T75" fmla="*/ 126 h 155"/>
                <a:gd name="T76" fmla="*/ 149 w 162"/>
                <a:gd name="T77" fmla="*/ 119 h 155"/>
                <a:gd name="T78" fmla="*/ 154 w 162"/>
                <a:gd name="T79" fmla="*/ 113 h 155"/>
                <a:gd name="T80" fmla="*/ 157 w 162"/>
                <a:gd name="T81" fmla="*/ 101 h 155"/>
                <a:gd name="T82" fmla="*/ 161 w 162"/>
                <a:gd name="T83" fmla="*/ 94 h 155"/>
                <a:gd name="T84" fmla="*/ 162 w 162"/>
                <a:gd name="T85" fmla="*/ 87 h 155"/>
                <a:gd name="T86" fmla="*/ 162 w 162"/>
                <a:gd name="T87" fmla="*/ 79 h 155"/>
                <a:gd name="T88" fmla="*/ 162 w 162"/>
                <a:gd name="T89" fmla="*/ 68 h 155"/>
                <a:gd name="T90" fmla="*/ 161 w 162"/>
                <a:gd name="T91" fmla="*/ 60 h 155"/>
                <a:gd name="T92" fmla="*/ 157 w 162"/>
                <a:gd name="T93" fmla="*/ 50 h 155"/>
                <a:gd name="T94" fmla="*/ 154 w 162"/>
                <a:gd name="T95" fmla="*/ 38 h 155"/>
                <a:gd name="T96" fmla="*/ 149 w 162"/>
                <a:gd name="T97" fmla="*/ 29 h 155"/>
                <a:gd name="T98" fmla="*/ 144 w 162"/>
                <a:gd name="T99" fmla="*/ 24 h 155"/>
                <a:gd name="T100" fmla="*/ 137 w 162"/>
                <a:gd name="T101" fmla="*/ 19 h 155"/>
                <a:gd name="T102" fmla="*/ 130 w 162"/>
                <a:gd name="T103" fmla="*/ 14 h 155"/>
                <a:gd name="T104" fmla="*/ 121 w 162"/>
                <a:gd name="T105" fmla="*/ 7 h 1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5"/>
                <a:gd name="T161" fmla="*/ 162 w 162"/>
                <a:gd name="T162" fmla="*/ 155 h 1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5">
                  <a:moveTo>
                    <a:pt x="116" y="7"/>
                  </a:moveTo>
                  <a:lnTo>
                    <a:pt x="113" y="5"/>
                  </a:lnTo>
                  <a:lnTo>
                    <a:pt x="111" y="5"/>
                  </a:lnTo>
                  <a:lnTo>
                    <a:pt x="109" y="4"/>
                  </a:lnTo>
                  <a:lnTo>
                    <a:pt x="108" y="4"/>
                  </a:lnTo>
                  <a:lnTo>
                    <a:pt x="108" y="2"/>
                  </a:lnTo>
                  <a:lnTo>
                    <a:pt x="106" y="2"/>
                  </a:lnTo>
                  <a:lnTo>
                    <a:pt x="104" y="2"/>
                  </a:lnTo>
                  <a:lnTo>
                    <a:pt x="101" y="2"/>
                  </a:lnTo>
                  <a:lnTo>
                    <a:pt x="99" y="2"/>
                  </a:lnTo>
                  <a:lnTo>
                    <a:pt x="97" y="2"/>
                  </a:lnTo>
                  <a:lnTo>
                    <a:pt x="97" y="0"/>
                  </a:lnTo>
                  <a:lnTo>
                    <a:pt x="96" y="0"/>
                  </a:lnTo>
                  <a:lnTo>
                    <a:pt x="94" y="0"/>
                  </a:lnTo>
                  <a:lnTo>
                    <a:pt x="92" y="0"/>
                  </a:lnTo>
                  <a:lnTo>
                    <a:pt x="91" y="0"/>
                  </a:lnTo>
                  <a:lnTo>
                    <a:pt x="89" y="0"/>
                  </a:lnTo>
                  <a:lnTo>
                    <a:pt x="87" y="0"/>
                  </a:lnTo>
                  <a:lnTo>
                    <a:pt x="84" y="0"/>
                  </a:lnTo>
                  <a:lnTo>
                    <a:pt x="82" y="0"/>
                  </a:lnTo>
                  <a:lnTo>
                    <a:pt x="80" y="0"/>
                  </a:lnTo>
                  <a:lnTo>
                    <a:pt x="79" y="0"/>
                  </a:lnTo>
                  <a:lnTo>
                    <a:pt x="77" y="0"/>
                  </a:lnTo>
                  <a:lnTo>
                    <a:pt x="75" y="0"/>
                  </a:lnTo>
                  <a:lnTo>
                    <a:pt x="74" y="0"/>
                  </a:lnTo>
                  <a:lnTo>
                    <a:pt x="72" y="0"/>
                  </a:lnTo>
                  <a:lnTo>
                    <a:pt x="70" y="0"/>
                  </a:lnTo>
                  <a:lnTo>
                    <a:pt x="69" y="2"/>
                  </a:lnTo>
                  <a:lnTo>
                    <a:pt x="67" y="2"/>
                  </a:lnTo>
                  <a:lnTo>
                    <a:pt x="65" y="2"/>
                  </a:lnTo>
                  <a:lnTo>
                    <a:pt x="63" y="2"/>
                  </a:lnTo>
                  <a:lnTo>
                    <a:pt x="62" y="4"/>
                  </a:lnTo>
                  <a:lnTo>
                    <a:pt x="55" y="5"/>
                  </a:lnTo>
                  <a:lnTo>
                    <a:pt x="53" y="5"/>
                  </a:lnTo>
                  <a:lnTo>
                    <a:pt x="51" y="5"/>
                  </a:lnTo>
                  <a:lnTo>
                    <a:pt x="50" y="7"/>
                  </a:lnTo>
                  <a:lnTo>
                    <a:pt x="48" y="7"/>
                  </a:lnTo>
                  <a:lnTo>
                    <a:pt x="46" y="7"/>
                  </a:lnTo>
                  <a:lnTo>
                    <a:pt x="45" y="9"/>
                  </a:lnTo>
                  <a:lnTo>
                    <a:pt x="43" y="10"/>
                  </a:lnTo>
                  <a:lnTo>
                    <a:pt x="41" y="10"/>
                  </a:lnTo>
                  <a:lnTo>
                    <a:pt x="41" y="12"/>
                  </a:lnTo>
                  <a:lnTo>
                    <a:pt x="38" y="14"/>
                  </a:lnTo>
                  <a:lnTo>
                    <a:pt x="36" y="15"/>
                  </a:lnTo>
                  <a:lnTo>
                    <a:pt x="34" y="15"/>
                  </a:lnTo>
                  <a:lnTo>
                    <a:pt x="33" y="17"/>
                  </a:lnTo>
                  <a:lnTo>
                    <a:pt x="31" y="19"/>
                  </a:lnTo>
                  <a:lnTo>
                    <a:pt x="29" y="19"/>
                  </a:lnTo>
                  <a:lnTo>
                    <a:pt x="28" y="21"/>
                  </a:lnTo>
                  <a:lnTo>
                    <a:pt x="26" y="22"/>
                  </a:lnTo>
                  <a:lnTo>
                    <a:pt x="26" y="24"/>
                  </a:lnTo>
                  <a:lnTo>
                    <a:pt x="24" y="24"/>
                  </a:lnTo>
                  <a:lnTo>
                    <a:pt x="24" y="26"/>
                  </a:lnTo>
                  <a:lnTo>
                    <a:pt x="22" y="26"/>
                  </a:lnTo>
                  <a:lnTo>
                    <a:pt x="21" y="27"/>
                  </a:lnTo>
                  <a:lnTo>
                    <a:pt x="19" y="29"/>
                  </a:lnTo>
                  <a:lnTo>
                    <a:pt x="19" y="31"/>
                  </a:lnTo>
                  <a:lnTo>
                    <a:pt x="17" y="31"/>
                  </a:lnTo>
                  <a:lnTo>
                    <a:pt x="16" y="33"/>
                  </a:lnTo>
                  <a:lnTo>
                    <a:pt x="16" y="34"/>
                  </a:lnTo>
                  <a:lnTo>
                    <a:pt x="16" y="36"/>
                  </a:lnTo>
                  <a:lnTo>
                    <a:pt x="14" y="36"/>
                  </a:lnTo>
                  <a:lnTo>
                    <a:pt x="14" y="38"/>
                  </a:lnTo>
                  <a:lnTo>
                    <a:pt x="12" y="38"/>
                  </a:lnTo>
                  <a:lnTo>
                    <a:pt x="12" y="41"/>
                  </a:lnTo>
                  <a:lnTo>
                    <a:pt x="11" y="41"/>
                  </a:lnTo>
                  <a:lnTo>
                    <a:pt x="9" y="46"/>
                  </a:lnTo>
                  <a:lnTo>
                    <a:pt x="7" y="50"/>
                  </a:lnTo>
                  <a:lnTo>
                    <a:pt x="5" y="50"/>
                  </a:lnTo>
                  <a:lnTo>
                    <a:pt x="5" y="53"/>
                  </a:lnTo>
                  <a:lnTo>
                    <a:pt x="5" y="55"/>
                  </a:lnTo>
                  <a:lnTo>
                    <a:pt x="5" y="56"/>
                  </a:lnTo>
                  <a:lnTo>
                    <a:pt x="4" y="56"/>
                  </a:lnTo>
                  <a:lnTo>
                    <a:pt x="4" y="60"/>
                  </a:lnTo>
                  <a:lnTo>
                    <a:pt x="4" y="62"/>
                  </a:lnTo>
                  <a:lnTo>
                    <a:pt x="2" y="62"/>
                  </a:lnTo>
                  <a:lnTo>
                    <a:pt x="2" y="63"/>
                  </a:lnTo>
                  <a:lnTo>
                    <a:pt x="2" y="65"/>
                  </a:lnTo>
                  <a:lnTo>
                    <a:pt x="0" y="67"/>
                  </a:lnTo>
                  <a:lnTo>
                    <a:pt x="0" y="68"/>
                  </a:lnTo>
                  <a:lnTo>
                    <a:pt x="0" y="70"/>
                  </a:lnTo>
                  <a:lnTo>
                    <a:pt x="0" y="72"/>
                  </a:lnTo>
                  <a:lnTo>
                    <a:pt x="0" y="73"/>
                  </a:lnTo>
                  <a:lnTo>
                    <a:pt x="0" y="77"/>
                  </a:lnTo>
                  <a:lnTo>
                    <a:pt x="0" y="79"/>
                  </a:lnTo>
                  <a:lnTo>
                    <a:pt x="0" y="80"/>
                  </a:lnTo>
                  <a:lnTo>
                    <a:pt x="0" y="82"/>
                  </a:lnTo>
                  <a:lnTo>
                    <a:pt x="0" y="84"/>
                  </a:lnTo>
                  <a:lnTo>
                    <a:pt x="0" y="85"/>
                  </a:lnTo>
                  <a:lnTo>
                    <a:pt x="0" y="87"/>
                  </a:lnTo>
                  <a:lnTo>
                    <a:pt x="0" y="89"/>
                  </a:lnTo>
                  <a:lnTo>
                    <a:pt x="0" y="91"/>
                  </a:lnTo>
                  <a:lnTo>
                    <a:pt x="0" y="92"/>
                  </a:lnTo>
                  <a:lnTo>
                    <a:pt x="2" y="94"/>
                  </a:lnTo>
                  <a:lnTo>
                    <a:pt x="2" y="96"/>
                  </a:lnTo>
                  <a:lnTo>
                    <a:pt x="2" y="97"/>
                  </a:lnTo>
                  <a:lnTo>
                    <a:pt x="4" y="99"/>
                  </a:lnTo>
                  <a:lnTo>
                    <a:pt x="4" y="101"/>
                  </a:lnTo>
                  <a:lnTo>
                    <a:pt x="4" y="102"/>
                  </a:lnTo>
                  <a:lnTo>
                    <a:pt x="5" y="104"/>
                  </a:lnTo>
                  <a:lnTo>
                    <a:pt x="5" y="106"/>
                  </a:lnTo>
                  <a:lnTo>
                    <a:pt x="7" y="109"/>
                  </a:lnTo>
                  <a:lnTo>
                    <a:pt x="7" y="111"/>
                  </a:lnTo>
                  <a:lnTo>
                    <a:pt x="9" y="113"/>
                  </a:lnTo>
                  <a:lnTo>
                    <a:pt x="9" y="114"/>
                  </a:lnTo>
                  <a:lnTo>
                    <a:pt x="11" y="116"/>
                  </a:lnTo>
                  <a:lnTo>
                    <a:pt x="12" y="118"/>
                  </a:lnTo>
                  <a:lnTo>
                    <a:pt x="12" y="119"/>
                  </a:lnTo>
                  <a:lnTo>
                    <a:pt x="12" y="121"/>
                  </a:lnTo>
                  <a:lnTo>
                    <a:pt x="14" y="121"/>
                  </a:lnTo>
                  <a:lnTo>
                    <a:pt x="14" y="123"/>
                  </a:lnTo>
                  <a:lnTo>
                    <a:pt x="16" y="125"/>
                  </a:lnTo>
                  <a:lnTo>
                    <a:pt x="16" y="126"/>
                  </a:lnTo>
                  <a:lnTo>
                    <a:pt x="17" y="128"/>
                  </a:lnTo>
                  <a:lnTo>
                    <a:pt x="19" y="128"/>
                  </a:lnTo>
                  <a:lnTo>
                    <a:pt x="19" y="130"/>
                  </a:lnTo>
                  <a:lnTo>
                    <a:pt x="21" y="131"/>
                  </a:lnTo>
                  <a:lnTo>
                    <a:pt x="22" y="131"/>
                  </a:lnTo>
                  <a:lnTo>
                    <a:pt x="24" y="133"/>
                  </a:lnTo>
                  <a:lnTo>
                    <a:pt x="24" y="135"/>
                  </a:lnTo>
                  <a:lnTo>
                    <a:pt x="26" y="135"/>
                  </a:lnTo>
                  <a:lnTo>
                    <a:pt x="26" y="137"/>
                  </a:lnTo>
                  <a:lnTo>
                    <a:pt x="28" y="137"/>
                  </a:lnTo>
                  <a:lnTo>
                    <a:pt x="29" y="137"/>
                  </a:lnTo>
                  <a:lnTo>
                    <a:pt x="29" y="138"/>
                  </a:lnTo>
                  <a:lnTo>
                    <a:pt x="31" y="140"/>
                  </a:lnTo>
                  <a:lnTo>
                    <a:pt x="33" y="140"/>
                  </a:lnTo>
                  <a:lnTo>
                    <a:pt x="33" y="142"/>
                  </a:lnTo>
                  <a:lnTo>
                    <a:pt x="34" y="142"/>
                  </a:lnTo>
                  <a:lnTo>
                    <a:pt x="36" y="143"/>
                  </a:lnTo>
                  <a:lnTo>
                    <a:pt x="38" y="143"/>
                  </a:lnTo>
                  <a:lnTo>
                    <a:pt x="38" y="145"/>
                  </a:lnTo>
                  <a:lnTo>
                    <a:pt x="41" y="145"/>
                  </a:lnTo>
                  <a:lnTo>
                    <a:pt x="41" y="147"/>
                  </a:lnTo>
                  <a:lnTo>
                    <a:pt x="45" y="148"/>
                  </a:lnTo>
                  <a:lnTo>
                    <a:pt x="50" y="150"/>
                  </a:lnTo>
                  <a:lnTo>
                    <a:pt x="51" y="150"/>
                  </a:lnTo>
                  <a:lnTo>
                    <a:pt x="55" y="152"/>
                  </a:lnTo>
                  <a:lnTo>
                    <a:pt x="58" y="152"/>
                  </a:lnTo>
                  <a:lnTo>
                    <a:pt x="60" y="154"/>
                  </a:lnTo>
                  <a:lnTo>
                    <a:pt x="62" y="154"/>
                  </a:lnTo>
                  <a:lnTo>
                    <a:pt x="63" y="154"/>
                  </a:lnTo>
                  <a:lnTo>
                    <a:pt x="65" y="154"/>
                  </a:lnTo>
                  <a:lnTo>
                    <a:pt x="67" y="155"/>
                  </a:lnTo>
                  <a:lnTo>
                    <a:pt x="69" y="155"/>
                  </a:lnTo>
                  <a:lnTo>
                    <a:pt x="70" y="155"/>
                  </a:lnTo>
                  <a:lnTo>
                    <a:pt x="72" y="155"/>
                  </a:lnTo>
                  <a:lnTo>
                    <a:pt x="74" y="155"/>
                  </a:lnTo>
                  <a:lnTo>
                    <a:pt x="75" y="155"/>
                  </a:lnTo>
                  <a:lnTo>
                    <a:pt x="77" y="155"/>
                  </a:lnTo>
                  <a:lnTo>
                    <a:pt x="79" y="155"/>
                  </a:lnTo>
                  <a:lnTo>
                    <a:pt x="80" y="155"/>
                  </a:lnTo>
                  <a:lnTo>
                    <a:pt x="82" y="155"/>
                  </a:lnTo>
                  <a:lnTo>
                    <a:pt x="84" y="155"/>
                  </a:lnTo>
                  <a:lnTo>
                    <a:pt x="87" y="155"/>
                  </a:lnTo>
                  <a:lnTo>
                    <a:pt x="89" y="155"/>
                  </a:lnTo>
                  <a:lnTo>
                    <a:pt x="91" y="155"/>
                  </a:lnTo>
                  <a:lnTo>
                    <a:pt x="92" y="154"/>
                  </a:lnTo>
                  <a:lnTo>
                    <a:pt x="94" y="154"/>
                  </a:lnTo>
                  <a:lnTo>
                    <a:pt x="96" y="154"/>
                  </a:lnTo>
                  <a:lnTo>
                    <a:pt x="97" y="154"/>
                  </a:lnTo>
                  <a:lnTo>
                    <a:pt x="99" y="154"/>
                  </a:lnTo>
                  <a:lnTo>
                    <a:pt x="101" y="154"/>
                  </a:lnTo>
                  <a:lnTo>
                    <a:pt x="103" y="152"/>
                  </a:lnTo>
                  <a:lnTo>
                    <a:pt x="104" y="152"/>
                  </a:lnTo>
                  <a:lnTo>
                    <a:pt x="108" y="150"/>
                  </a:lnTo>
                  <a:lnTo>
                    <a:pt x="109" y="148"/>
                  </a:lnTo>
                  <a:lnTo>
                    <a:pt x="111" y="148"/>
                  </a:lnTo>
                  <a:lnTo>
                    <a:pt x="113" y="148"/>
                  </a:lnTo>
                  <a:lnTo>
                    <a:pt x="115" y="147"/>
                  </a:lnTo>
                  <a:lnTo>
                    <a:pt x="116" y="147"/>
                  </a:lnTo>
                  <a:lnTo>
                    <a:pt x="118" y="145"/>
                  </a:lnTo>
                  <a:lnTo>
                    <a:pt x="120" y="145"/>
                  </a:lnTo>
                  <a:lnTo>
                    <a:pt x="121" y="143"/>
                  </a:lnTo>
                  <a:lnTo>
                    <a:pt x="123" y="143"/>
                  </a:lnTo>
                  <a:lnTo>
                    <a:pt x="125" y="142"/>
                  </a:lnTo>
                  <a:lnTo>
                    <a:pt x="126" y="142"/>
                  </a:lnTo>
                  <a:lnTo>
                    <a:pt x="128" y="140"/>
                  </a:lnTo>
                  <a:lnTo>
                    <a:pt x="130" y="140"/>
                  </a:lnTo>
                  <a:lnTo>
                    <a:pt x="130" y="137"/>
                  </a:lnTo>
                  <a:lnTo>
                    <a:pt x="132" y="137"/>
                  </a:lnTo>
                  <a:lnTo>
                    <a:pt x="133" y="137"/>
                  </a:lnTo>
                  <a:lnTo>
                    <a:pt x="135" y="135"/>
                  </a:lnTo>
                  <a:lnTo>
                    <a:pt x="137" y="133"/>
                  </a:lnTo>
                  <a:lnTo>
                    <a:pt x="137" y="131"/>
                  </a:lnTo>
                  <a:lnTo>
                    <a:pt x="138" y="130"/>
                  </a:lnTo>
                  <a:lnTo>
                    <a:pt x="140" y="130"/>
                  </a:lnTo>
                  <a:lnTo>
                    <a:pt x="142" y="128"/>
                  </a:lnTo>
                  <a:lnTo>
                    <a:pt x="144" y="128"/>
                  </a:lnTo>
                  <a:lnTo>
                    <a:pt x="144" y="126"/>
                  </a:lnTo>
                  <a:lnTo>
                    <a:pt x="144" y="125"/>
                  </a:lnTo>
                  <a:lnTo>
                    <a:pt x="145" y="123"/>
                  </a:lnTo>
                  <a:lnTo>
                    <a:pt x="147" y="121"/>
                  </a:lnTo>
                  <a:lnTo>
                    <a:pt x="149" y="121"/>
                  </a:lnTo>
                  <a:lnTo>
                    <a:pt x="149" y="119"/>
                  </a:lnTo>
                  <a:lnTo>
                    <a:pt x="149" y="118"/>
                  </a:lnTo>
                  <a:lnTo>
                    <a:pt x="150" y="118"/>
                  </a:lnTo>
                  <a:lnTo>
                    <a:pt x="150" y="116"/>
                  </a:lnTo>
                  <a:lnTo>
                    <a:pt x="152" y="114"/>
                  </a:lnTo>
                  <a:lnTo>
                    <a:pt x="154" y="113"/>
                  </a:lnTo>
                  <a:lnTo>
                    <a:pt x="154" y="109"/>
                  </a:lnTo>
                  <a:lnTo>
                    <a:pt x="157" y="106"/>
                  </a:lnTo>
                  <a:lnTo>
                    <a:pt x="157" y="104"/>
                  </a:lnTo>
                  <a:lnTo>
                    <a:pt x="157" y="102"/>
                  </a:lnTo>
                  <a:lnTo>
                    <a:pt x="157" y="101"/>
                  </a:lnTo>
                  <a:lnTo>
                    <a:pt x="159" y="99"/>
                  </a:lnTo>
                  <a:lnTo>
                    <a:pt x="159" y="97"/>
                  </a:lnTo>
                  <a:lnTo>
                    <a:pt x="159" y="96"/>
                  </a:lnTo>
                  <a:lnTo>
                    <a:pt x="161" y="96"/>
                  </a:lnTo>
                  <a:lnTo>
                    <a:pt x="161" y="94"/>
                  </a:lnTo>
                  <a:lnTo>
                    <a:pt x="161" y="92"/>
                  </a:lnTo>
                  <a:lnTo>
                    <a:pt x="161" y="91"/>
                  </a:lnTo>
                  <a:lnTo>
                    <a:pt x="162" y="91"/>
                  </a:lnTo>
                  <a:lnTo>
                    <a:pt x="162" y="89"/>
                  </a:lnTo>
                  <a:lnTo>
                    <a:pt x="162" y="87"/>
                  </a:lnTo>
                  <a:lnTo>
                    <a:pt x="162" y="85"/>
                  </a:lnTo>
                  <a:lnTo>
                    <a:pt x="162" y="84"/>
                  </a:lnTo>
                  <a:lnTo>
                    <a:pt x="162" y="82"/>
                  </a:lnTo>
                  <a:lnTo>
                    <a:pt x="162" y="80"/>
                  </a:lnTo>
                  <a:lnTo>
                    <a:pt x="162" y="79"/>
                  </a:lnTo>
                  <a:lnTo>
                    <a:pt x="162" y="77"/>
                  </a:lnTo>
                  <a:lnTo>
                    <a:pt x="162" y="73"/>
                  </a:lnTo>
                  <a:lnTo>
                    <a:pt x="162" y="72"/>
                  </a:lnTo>
                  <a:lnTo>
                    <a:pt x="162" y="70"/>
                  </a:lnTo>
                  <a:lnTo>
                    <a:pt x="162" y="68"/>
                  </a:lnTo>
                  <a:lnTo>
                    <a:pt x="162" y="67"/>
                  </a:lnTo>
                  <a:lnTo>
                    <a:pt x="162" y="65"/>
                  </a:lnTo>
                  <a:lnTo>
                    <a:pt x="162" y="62"/>
                  </a:lnTo>
                  <a:lnTo>
                    <a:pt x="162" y="60"/>
                  </a:lnTo>
                  <a:lnTo>
                    <a:pt x="161" y="60"/>
                  </a:lnTo>
                  <a:lnTo>
                    <a:pt x="161" y="56"/>
                  </a:lnTo>
                  <a:lnTo>
                    <a:pt x="161" y="55"/>
                  </a:lnTo>
                  <a:lnTo>
                    <a:pt x="159" y="53"/>
                  </a:lnTo>
                  <a:lnTo>
                    <a:pt x="159" y="50"/>
                  </a:lnTo>
                  <a:lnTo>
                    <a:pt x="157" y="50"/>
                  </a:lnTo>
                  <a:lnTo>
                    <a:pt x="157" y="44"/>
                  </a:lnTo>
                  <a:lnTo>
                    <a:pt x="155" y="43"/>
                  </a:lnTo>
                  <a:lnTo>
                    <a:pt x="154" y="41"/>
                  </a:lnTo>
                  <a:lnTo>
                    <a:pt x="154" y="39"/>
                  </a:lnTo>
                  <a:lnTo>
                    <a:pt x="154" y="38"/>
                  </a:lnTo>
                  <a:lnTo>
                    <a:pt x="152" y="36"/>
                  </a:lnTo>
                  <a:lnTo>
                    <a:pt x="150" y="34"/>
                  </a:lnTo>
                  <a:lnTo>
                    <a:pt x="149" y="33"/>
                  </a:lnTo>
                  <a:lnTo>
                    <a:pt x="149" y="31"/>
                  </a:lnTo>
                  <a:lnTo>
                    <a:pt x="149" y="29"/>
                  </a:lnTo>
                  <a:lnTo>
                    <a:pt x="147" y="29"/>
                  </a:lnTo>
                  <a:lnTo>
                    <a:pt x="145" y="27"/>
                  </a:lnTo>
                  <a:lnTo>
                    <a:pt x="144" y="27"/>
                  </a:lnTo>
                  <a:lnTo>
                    <a:pt x="144" y="26"/>
                  </a:lnTo>
                  <a:lnTo>
                    <a:pt x="144" y="24"/>
                  </a:lnTo>
                  <a:lnTo>
                    <a:pt x="142" y="24"/>
                  </a:lnTo>
                  <a:lnTo>
                    <a:pt x="142" y="22"/>
                  </a:lnTo>
                  <a:lnTo>
                    <a:pt x="140" y="21"/>
                  </a:lnTo>
                  <a:lnTo>
                    <a:pt x="138" y="21"/>
                  </a:lnTo>
                  <a:lnTo>
                    <a:pt x="137" y="19"/>
                  </a:lnTo>
                  <a:lnTo>
                    <a:pt x="137" y="17"/>
                  </a:lnTo>
                  <a:lnTo>
                    <a:pt x="135" y="17"/>
                  </a:lnTo>
                  <a:lnTo>
                    <a:pt x="133" y="15"/>
                  </a:lnTo>
                  <a:lnTo>
                    <a:pt x="132" y="15"/>
                  </a:lnTo>
                  <a:lnTo>
                    <a:pt x="130" y="14"/>
                  </a:lnTo>
                  <a:lnTo>
                    <a:pt x="128" y="12"/>
                  </a:lnTo>
                  <a:lnTo>
                    <a:pt x="126" y="10"/>
                  </a:lnTo>
                  <a:lnTo>
                    <a:pt x="125" y="10"/>
                  </a:lnTo>
                  <a:lnTo>
                    <a:pt x="123" y="9"/>
                  </a:lnTo>
                  <a:lnTo>
                    <a:pt x="121" y="7"/>
                  </a:lnTo>
                  <a:lnTo>
                    <a:pt x="116" y="7"/>
                  </a:lnTo>
                  <a:close/>
                </a:path>
              </a:pathLst>
            </a:custGeom>
            <a:solidFill>
              <a:srgbClr val="808080"/>
            </a:solidFill>
            <a:ln w="9525">
              <a:noFill/>
              <a:round/>
              <a:headEnd/>
              <a:tailEnd/>
            </a:ln>
          </p:spPr>
          <p:txBody>
            <a:bodyPr/>
            <a:lstStyle/>
            <a:p>
              <a:endParaRPr lang="en-US"/>
            </a:p>
          </p:txBody>
        </p:sp>
        <p:sp>
          <p:nvSpPr>
            <p:cNvPr id="823" name="Freeform 2994"/>
            <p:cNvSpPr>
              <a:spLocks/>
            </p:cNvSpPr>
            <p:nvPr/>
          </p:nvSpPr>
          <p:spPr bwMode="auto">
            <a:xfrm>
              <a:off x="2395" y="3005"/>
              <a:ext cx="165" cy="159"/>
            </a:xfrm>
            <a:custGeom>
              <a:avLst/>
              <a:gdLst>
                <a:gd name="T0" fmla="*/ 1 w 165"/>
                <a:gd name="T1" fmla="*/ 62 h 159"/>
                <a:gd name="T2" fmla="*/ 0 w 165"/>
                <a:gd name="T3" fmla="*/ 82 h 159"/>
                <a:gd name="T4" fmla="*/ 1 w 165"/>
                <a:gd name="T5" fmla="*/ 101 h 159"/>
                <a:gd name="T6" fmla="*/ 8 w 165"/>
                <a:gd name="T7" fmla="*/ 118 h 159"/>
                <a:gd name="T8" fmla="*/ 20 w 165"/>
                <a:gd name="T9" fmla="*/ 133 h 159"/>
                <a:gd name="T10" fmla="*/ 34 w 165"/>
                <a:gd name="T11" fmla="*/ 147 h 159"/>
                <a:gd name="T12" fmla="*/ 52 w 165"/>
                <a:gd name="T13" fmla="*/ 156 h 159"/>
                <a:gd name="T14" fmla="*/ 73 w 165"/>
                <a:gd name="T15" fmla="*/ 159 h 159"/>
                <a:gd name="T16" fmla="*/ 93 w 165"/>
                <a:gd name="T17" fmla="*/ 157 h 159"/>
                <a:gd name="T18" fmla="*/ 112 w 165"/>
                <a:gd name="T19" fmla="*/ 152 h 159"/>
                <a:gd name="T20" fmla="*/ 131 w 165"/>
                <a:gd name="T21" fmla="*/ 144 h 159"/>
                <a:gd name="T22" fmla="*/ 146 w 165"/>
                <a:gd name="T23" fmla="*/ 130 h 159"/>
                <a:gd name="T24" fmla="*/ 156 w 165"/>
                <a:gd name="T25" fmla="*/ 113 h 159"/>
                <a:gd name="T26" fmla="*/ 163 w 165"/>
                <a:gd name="T27" fmla="*/ 94 h 159"/>
                <a:gd name="T28" fmla="*/ 165 w 165"/>
                <a:gd name="T29" fmla="*/ 74 h 159"/>
                <a:gd name="T30" fmla="*/ 162 w 165"/>
                <a:gd name="T31" fmla="*/ 55 h 159"/>
                <a:gd name="T32" fmla="*/ 153 w 165"/>
                <a:gd name="T33" fmla="*/ 38 h 159"/>
                <a:gd name="T34" fmla="*/ 141 w 165"/>
                <a:gd name="T35" fmla="*/ 23 h 159"/>
                <a:gd name="T36" fmla="*/ 126 w 165"/>
                <a:gd name="T37" fmla="*/ 11 h 159"/>
                <a:gd name="T38" fmla="*/ 102 w 165"/>
                <a:gd name="T39" fmla="*/ 2 h 159"/>
                <a:gd name="T40" fmla="*/ 81 w 165"/>
                <a:gd name="T41" fmla="*/ 0 h 159"/>
                <a:gd name="T42" fmla="*/ 63 w 165"/>
                <a:gd name="T43" fmla="*/ 4 h 159"/>
                <a:gd name="T44" fmla="*/ 44 w 165"/>
                <a:gd name="T45" fmla="*/ 11 h 159"/>
                <a:gd name="T46" fmla="*/ 27 w 165"/>
                <a:gd name="T47" fmla="*/ 23 h 159"/>
                <a:gd name="T48" fmla="*/ 13 w 165"/>
                <a:gd name="T49" fmla="*/ 36 h 159"/>
                <a:gd name="T50" fmla="*/ 13 w 165"/>
                <a:gd name="T51" fmla="*/ 45 h 159"/>
                <a:gd name="T52" fmla="*/ 25 w 165"/>
                <a:gd name="T53" fmla="*/ 29 h 159"/>
                <a:gd name="T54" fmla="*/ 39 w 165"/>
                <a:gd name="T55" fmla="*/ 16 h 159"/>
                <a:gd name="T56" fmla="*/ 56 w 165"/>
                <a:gd name="T57" fmla="*/ 7 h 159"/>
                <a:gd name="T58" fmla="*/ 75 w 165"/>
                <a:gd name="T59" fmla="*/ 4 h 159"/>
                <a:gd name="T60" fmla="*/ 95 w 165"/>
                <a:gd name="T61" fmla="*/ 4 h 159"/>
                <a:gd name="T62" fmla="*/ 114 w 165"/>
                <a:gd name="T63" fmla="*/ 7 h 159"/>
                <a:gd name="T64" fmla="*/ 134 w 165"/>
                <a:gd name="T65" fmla="*/ 19 h 159"/>
                <a:gd name="T66" fmla="*/ 146 w 165"/>
                <a:gd name="T67" fmla="*/ 33 h 159"/>
                <a:gd name="T68" fmla="*/ 156 w 165"/>
                <a:gd name="T69" fmla="*/ 48 h 159"/>
                <a:gd name="T70" fmla="*/ 162 w 165"/>
                <a:gd name="T71" fmla="*/ 67 h 159"/>
                <a:gd name="T72" fmla="*/ 162 w 165"/>
                <a:gd name="T73" fmla="*/ 86 h 159"/>
                <a:gd name="T74" fmla="*/ 158 w 165"/>
                <a:gd name="T75" fmla="*/ 104 h 159"/>
                <a:gd name="T76" fmla="*/ 146 w 165"/>
                <a:gd name="T77" fmla="*/ 121 h 159"/>
                <a:gd name="T78" fmla="*/ 134 w 165"/>
                <a:gd name="T79" fmla="*/ 135 h 159"/>
                <a:gd name="T80" fmla="*/ 119 w 165"/>
                <a:gd name="T81" fmla="*/ 147 h 159"/>
                <a:gd name="T82" fmla="*/ 100 w 165"/>
                <a:gd name="T83" fmla="*/ 154 h 159"/>
                <a:gd name="T84" fmla="*/ 81 w 165"/>
                <a:gd name="T85" fmla="*/ 157 h 159"/>
                <a:gd name="T86" fmla="*/ 63 w 165"/>
                <a:gd name="T87" fmla="*/ 156 h 159"/>
                <a:gd name="T88" fmla="*/ 44 w 165"/>
                <a:gd name="T89" fmla="*/ 149 h 159"/>
                <a:gd name="T90" fmla="*/ 27 w 165"/>
                <a:gd name="T91" fmla="*/ 137 h 159"/>
                <a:gd name="T92" fmla="*/ 15 w 165"/>
                <a:gd name="T93" fmla="*/ 123 h 159"/>
                <a:gd name="T94" fmla="*/ 6 w 165"/>
                <a:gd name="T95" fmla="*/ 108 h 159"/>
                <a:gd name="T96" fmla="*/ 3 w 165"/>
                <a:gd name="T97" fmla="*/ 89 h 159"/>
                <a:gd name="T98" fmla="*/ 3 w 165"/>
                <a:gd name="T99" fmla="*/ 70 h 159"/>
                <a:gd name="T100" fmla="*/ 8 w 165"/>
                <a:gd name="T101" fmla="*/ 52 h 1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5"/>
                <a:gd name="T154" fmla="*/ 0 h 159"/>
                <a:gd name="T155" fmla="*/ 165 w 165"/>
                <a:gd name="T156" fmla="*/ 159 h 1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5" h="159">
                  <a:moveTo>
                    <a:pt x="8" y="48"/>
                  </a:moveTo>
                  <a:lnTo>
                    <a:pt x="6" y="52"/>
                  </a:lnTo>
                  <a:lnTo>
                    <a:pt x="3" y="55"/>
                  </a:lnTo>
                  <a:lnTo>
                    <a:pt x="3" y="58"/>
                  </a:lnTo>
                  <a:lnTo>
                    <a:pt x="1" y="62"/>
                  </a:lnTo>
                  <a:lnTo>
                    <a:pt x="1" y="65"/>
                  </a:lnTo>
                  <a:lnTo>
                    <a:pt x="0" y="70"/>
                  </a:lnTo>
                  <a:lnTo>
                    <a:pt x="0" y="74"/>
                  </a:lnTo>
                  <a:lnTo>
                    <a:pt x="0" y="77"/>
                  </a:lnTo>
                  <a:lnTo>
                    <a:pt x="0" y="82"/>
                  </a:lnTo>
                  <a:lnTo>
                    <a:pt x="0" y="86"/>
                  </a:lnTo>
                  <a:lnTo>
                    <a:pt x="0" y="89"/>
                  </a:lnTo>
                  <a:lnTo>
                    <a:pt x="0" y="94"/>
                  </a:lnTo>
                  <a:lnTo>
                    <a:pt x="1" y="98"/>
                  </a:lnTo>
                  <a:lnTo>
                    <a:pt x="1" y="101"/>
                  </a:lnTo>
                  <a:lnTo>
                    <a:pt x="3" y="104"/>
                  </a:lnTo>
                  <a:lnTo>
                    <a:pt x="3" y="108"/>
                  </a:lnTo>
                  <a:lnTo>
                    <a:pt x="5" y="111"/>
                  </a:lnTo>
                  <a:lnTo>
                    <a:pt x="6" y="116"/>
                  </a:lnTo>
                  <a:lnTo>
                    <a:pt x="8" y="118"/>
                  </a:lnTo>
                  <a:lnTo>
                    <a:pt x="10" y="121"/>
                  </a:lnTo>
                  <a:lnTo>
                    <a:pt x="13" y="125"/>
                  </a:lnTo>
                  <a:lnTo>
                    <a:pt x="15" y="128"/>
                  </a:lnTo>
                  <a:lnTo>
                    <a:pt x="17" y="132"/>
                  </a:lnTo>
                  <a:lnTo>
                    <a:pt x="20" y="133"/>
                  </a:lnTo>
                  <a:lnTo>
                    <a:pt x="22" y="137"/>
                  </a:lnTo>
                  <a:lnTo>
                    <a:pt x="25" y="140"/>
                  </a:lnTo>
                  <a:lnTo>
                    <a:pt x="29" y="142"/>
                  </a:lnTo>
                  <a:lnTo>
                    <a:pt x="32" y="144"/>
                  </a:lnTo>
                  <a:lnTo>
                    <a:pt x="34" y="147"/>
                  </a:lnTo>
                  <a:lnTo>
                    <a:pt x="39" y="149"/>
                  </a:lnTo>
                  <a:lnTo>
                    <a:pt x="42" y="150"/>
                  </a:lnTo>
                  <a:lnTo>
                    <a:pt x="46" y="152"/>
                  </a:lnTo>
                  <a:lnTo>
                    <a:pt x="49" y="154"/>
                  </a:lnTo>
                  <a:lnTo>
                    <a:pt x="52" y="156"/>
                  </a:lnTo>
                  <a:lnTo>
                    <a:pt x="58" y="157"/>
                  </a:lnTo>
                  <a:lnTo>
                    <a:pt x="61" y="157"/>
                  </a:lnTo>
                  <a:lnTo>
                    <a:pt x="66" y="157"/>
                  </a:lnTo>
                  <a:lnTo>
                    <a:pt x="70" y="159"/>
                  </a:lnTo>
                  <a:lnTo>
                    <a:pt x="73" y="159"/>
                  </a:lnTo>
                  <a:lnTo>
                    <a:pt x="78" y="159"/>
                  </a:lnTo>
                  <a:lnTo>
                    <a:pt x="81" y="159"/>
                  </a:lnTo>
                  <a:lnTo>
                    <a:pt x="87" y="159"/>
                  </a:lnTo>
                  <a:lnTo>
                    <a:pt x="90" y="159"/>
                  </a:lnTo>
                  <a:lnTo>
                    <a:pt x="93" y="157"/>
                  </a:lnTo>
                  <a:lnTo>
                    <a:pt x="97" y="157"/>
                  </a:lnTo>
                  <a:lnTo>
                    <a:pt x="100" y="156"/>
                  </a:lnTo>
                  <a:lnTo>
                    <a:pt x="105" y="156"/>
                  </a:lnTo>
                  <a:lnTo>
                    <a:pt x="109" y="154"/>
                  </a:lnTo>
                  <a:lnTo>
                    <a:pt x="112" y="152"/>
                  </a:lnTo>
                  <a:lnTo>
                    <a:pt x="116" y="152"/>
                  </a:lnTo>
                  <a:lnTo>
                    <a:pt x="121" y="149"/>
                  </a:lnTo>
                  <a:lnTo>
                    <a:pt x="124" y="147"/>
                  </a:lnTo>
                  <a:lnTo>
                    <a:pt x="126" y="145"/>
                  </a:lnTo>
                  <a:lnTo>
                    <a:pt x="131" y="144"/>
                  </a:lnTo>
                  <a:lnTo>
                    <a:pt x="133" y="140"/>
                  </a:lnTo>
                  <a:lnTo>
                    <a:pt x="138" y="137"/>
                  </a:lnTo>
                  <a:lnTo>
                    <a:pt x="139" y="135"/>
                  </a:lnTo>
                  <a:lnTo>
                    <a:pt x="141" y="132"/>
                  </a:lnTo>
                  <a:lnTo>
                    <a:pt x="146" y="130"/>
                  </a:lnTo>
                  <a:lnTo>
                    <a:pt x="148" y="125"/>
                  </a:lnTo>
                  <a:lnTo>
                    <a:pt x="150" y="123"/>
                  </a:lnTo>
                  <a:lnTo>
                    <a:pt x="153" y="120"/>
                  </a:lnTo>
                  <a:lnTo>
                    <a:pt x="155" y="116"/>
                  </a:lnTo>
                  <a:lnTo>
                    <a:pt x="156" y="113"/>
                  </a:lnTo>
                  <a:lnTo>
                    <a:pt x="158" y="108"/>
                  </a:lnTo>
                  <a:lnTo>
                    <a:pt x="160" y="104"/>
                  </a:lnTo>
                  <a:lnTo>
                    <a:pt x="162" y="101"/>
                  </a:lnTo>
                  <a:lnTo>
                    <a:pt x="162" y="98"/>
                  </a:lnTo>
                  <a:lnTo>
                    <a:pt x="163" y="94"/>
                  </a:lnTo>
                  <a:lnTo>
                    <a:pt x="163" y="89"/>
                  </a:lnTo>
                  <a:lnTo>
                    <a:pt x="163" y="86"/>
                  </a:lnTo>
                  <a:lnTo>
                    <a:pt x="165" y="82"/>
                  </a:lnTo>
                  <a:lnTo>
                    <a:pt x="165" y="77"/>
                  </a:lnTo>
                  <a:lnTo>
                    <a:pt x="165" y="74"/>
                  </a:lnTo>
                  <a:lnTo>
                    <a:pt x="165" y="70"/>
                  </a:lnTo>
                  <a:lnTo>
                    <a:pt x="163" y="65"/>
                  </a:lnTo>
                  <a:lnTo>
                    <a:pt x="163" y="62"/>
                  </a:lnTo>
                  <a:lnTo>
                    <a:pt x="162" y="58"/>
                  </a:lnTo>
                  <a:lnTo>
                    <a:pt x="162" y="55"/>
                  </a:lnTo>
                  <a:lnTo>
                    <a:pt x="160" y="52"/>
                  </a:lnTo>
                  <a:lnTo>
                    <a:pt x="158" y="48"/>
                  </a:lnTo>
                  <a:lnTo>
                    <a:pt x="158" y="45"/>
                  </a:lnTo>
                  <a:lnTo>
                    <a:pt x="156" y="41"/>
                  </a:lnTo>
                  <a:lnTo>
                    <a:pt x="153" y="38"/>
                  </a:lnTo>
                  <a:lnTo>
                    <a:pt x="153" y="35"/>
                  </a:lnTo>
                  <a:lnTo>
                    <a:pt x="150" y="31"/>
                  </a:lnTo>
                  <a:lnTo>
                    <a:pt x="146" y="28"/>
                  </a:lnTo>
                  <a:lnTo>
                    <a:pt x="145" y="26"/>
                  </a:lnTo>
                  <a:lnTo>
                    <a:pt x="141" y="23"/>
                  </a:lnTo>
                  <a:lnTo>
                    <a:pt x="138" y="19"/>
                  </a:lnTo>
                  <a:lnTo>
                    <a:pt x="136" y="17"/>
                  </a:lnTo>
                  <a:lnTo>
                    <a:pt x="133" y="16"/>
                  </a:lnTo>
                  <a:lnTo>
                    <a:pt x="129" y="12"/>
                  </a:lnTo>
                  <a:lnTo>
                    <a:pt x="126" y="11"/>
                  </a:lnTo>
                  <a:lnTo>
                    <a:pt x="121" y="9"/>
                  </a:lnTo>
                  <a:lnTo>
                    <a:pt x="114" y="6"/>
                  </a:lnTo>
                  <a:lnTo>
                    <a:pt x="110" y="4"/>
                  </a:lnTo>
                  <a:lnTo>
                    <a:pt x="105" y="2"/>
                  </a:lnTo>
                  <a:lnTo>
                    <a:pt x="102" y="2"/>
                  </a:lnTo>
                  <a:lnTo>
                    <a:pt x="98" y="2"/>
                  </a:lnTo>
                  <a:lnTo>
                    <a:pt x="95" y="0"/>
                  </a:lnTo>
                  <a:lnTo>
                    <a:pt x="92" y="0"/>
                  </a:lnTo>
                  <a:lnTo>
                    <a:pt x="87" y="0"/>
                  </a:lnTo>
                  <a:lnTo>
                    <a:pt x="81" y="0"/>
                  </a:lnTo>
                  <a:lnTo>
                    <a:pt x="78" y="0"/>
                  </a:lnTo>
                  <a:lnTo>
                    <a:pt x="75" y="0"/>
                  </a:lnTo>
                  <a:lnTo>
                    <a:pt x="71" y="2"/>
                  </a:lnTo>
                  <a:lnTo>
                    <a:pt x="66" y="2"/>
                  </a:lnTo>
                  <a:lnTo>
                    <a:pt x="63" y="4"/>
                  </a:lnTo>
                  <a:lnTo>
                    <a:pt x="59" y="4"/>
                  </a:lnTo>
                  <a:lnTo>
                    <a:pt x="54" y="6"/>
                  </a:lnTo>
                  <a:lnTo>
                    <a:pt x="51" y="7"/>
                  </a:lnTo>
                  <a:lnTo>
                    <a:pt x="47" y="9"/>
                  </a:lnTo>
                  <a:lnTo>
                    <a:pt x="44" y="11"/>
                  </a:lnTo>
                  <a:lnTo>
                    <a:pt x="41" y="12"/>
                  </a:lnTo>
                  <a:lnTo>
                    <a:pt x="37" y="14"/>
                  </a:lnTo>
                  <a:lnTo>
                    <a:pt x="34" y="17"/>
                  </a:lnTo>
                  <a:lnTo>
                    <a:pt x="30" y="19"/>
                  </a:lnTo>
                  <a:lnTo>
                    <a:pt x="27" y="23"/>
                  </a:lnTo>
                  <a:lnTo>
                    <a:pt x="25" y="24"/>
                  </a:lnTo>
                  <a:lnTo>
                    <a:pt x="22" y="28"/>
                  </a:lnTo>
                  <a:lnTo>
                    <a:pt x="20" y="29"/>
                  </a:lnTo>
                  <a:lnTo>
                    <a:pt x="17" y="35"/>
                  </a:lnTo>
                  <a:lnTo>
                    <a:pt x="13" y="36"/>
                  </a:lnTo>
                  <a:lnTo>
                    <a:pt x="12" y="40"/>
                  </a:lnTo>
                  <a:lnTo>
                    <a:pt x="8" y="43"/>
                  </a:lnTo>
                  <a:lnTo>
                    <a:pt x="8" y="48"/>
                  </a:lnTo>
                  <a:lnTo>
                    <a:pt x="10" y="48"/>
                  </a:lnTo>
                  <a:lnTo>
                    <a:pt x="13" y="45"/>
                  </a:lnTo>
                  <a:lnTo>
                    <a:pt x="13" y="41"/>
                  </a:lnTo>
                  <a:lnTo>
                    <a:pt x="17" y="38"/>
                  </a:lnTo>
                  <a:lnTo>
                    <a:pt x="20" y="35"/>
                  </a:lnTo>
                  <a:lnTo>
                    <a:pt x="22" y="31"/>
                  </a:lnTo>
                  <a:lnTo>
                    <a:pt x="25" y="29"/>
                  </a:lnTo>
                  <a:lnTo>
                    <a:pt x="27" y="26"/>
                  </a:lnTo>
                  <a:lnTo>
                    <a:pt x="29" y="24"/>
                  </a:lnTo>
                  <a:lnTo>
                    <a:pt x="32" y="21"/>
                  </a:lnTo>
                  <a:lnTo>
                    <a:pt x="35" y="19"/>
                  </a:lnTo>
                  <a:lnTo>
                    <a:pt x="39" y="16"/>
                  </a:lnTo>
                  <a:lnTo>
                    <a:pt x="42" y="14"/>
                  </a:lnTo>
                  <a:lnTo>
                    <a:pt x="46" y="12"/>
                  </a:lnTo>
                  <a:lnTo>
                    <a:pt x="49" y="11"/>
                  </a:lnTo>
                  <a:lnTo>
                    <a:pt x="52" y="11"/>
                  </a:lnTo>
                  <a:lnTo>
                    <a:pt x="56" y="7"/>
                  </a:lnTo>
                  <a:lnTo>
                    <a:pt x="59" y="7"/>
                  </a:lnTo>
                  <a:lnTo>
                    <a:pt x="64" y="6"/>
                  </a:lnTo>
                  <a:lnTo>
                    <a:pt x="66" y="6"/>
                  </a:lnTo>
                  <a:lnTo>
                    <a:pt x="71" y="4"/>
                  </a:lnTo>
                  <a:lnTo>
                    <a:pt x="75" y="4"/>
                  </a:lnTo>
                  <a:lnTo>
                    <a:pt x="80" y="4"/>
                  </a:lnTo>
                  <a:lnTo>
                    <a:pt x="83" y="2"/>
                  </a:lnTo>
                  <a:lnTo>
                    <a:pt x="87" y="4"/>
                  </a:lnTo>
                  <a:lnTo>
                    <a:pt x="92" y="4"/>
                  </a:lnTo>
                  <a:lnTo>
                    <a:pt x="95" y="4"/>
                  </a:lnTo>
                  <a:lnTo>
                    <a:pt x="98" y="4"/>
                  </a:lnTo>
                  <a:lnTo>
                    <a:pt x="102" y="4"/>
                  </a:lnTo>
                  <a:lnTo>
                    <a:pt x="105" y="6"/>
                  </a:lnTo>
                  <a:lnTo>
                    <a:pt x="110" y="7"/>
                  </a:lnTo>
                  <a:lnTo>
                    <a:pt x="114" y="7"/>
                  </a:lnTo>
                  <a:lnTo>
                    <a:pt x="121" y="12"/>
                  </a:lnTo>
                  <a:lnTo>
                    <a:pt x="124" y="14"/>
                  </a:lnTo>
                  <a:lnTo>
                    <a:pt x="127" y="16"/>
                  </a:lnTo>
                  <a:lnTo>
                    <a:pt x="131" y="17"/>
                  </a:lnTo>
                  <a:lnTo>
                    <a:pt x="134" y="19"/>
                  </a:lnTo>
                  <a:lnTo>
                    <a:pt x="138" y="23"/>
                  </a:lnTo>
                  <a:lnTo>
                    <a:pt x="139" y="24"/>
                  </a:lnTo>
                  <a:lnTo>
                    <a:pt x="141" y="28"/>
                  </a:lnTo>
                  <a:lnTo>
                    <a:pt x="145" y="29"/>
                  </a:lnTo>
                  <a:lnTo>
                    <a:pt x="146" y="33"/>
                  </a:lnTo>
                  <a:lnTo>
                    <a:pt x="148" y="36"/>
                  </a:lnTo>
                  <a:lnTo>
                    <a:pt x="151" y="40"/>
                  </a:lnTo>
                  <a:lnTo>
                    <a:pt x="153" y="41"/>
                  </a:lnTo>
                  <a:lnTo>
                    <a:pt x="155" y="46"/>
                  </a:lnTo>
                  <a:lnTo>
                    <a:pt x="156" y="48"/>
                  </a:lnTo>
                  <a:lnTo>
                    <a:pt x="158" y="52"/>
                  </a:lnTo>
                  <a:lnTo>
                    <a:pt x="158" y="55"/>
                  </a:lnTo>
                  <a:lnTo>
                    <a:pt x="160" y="60"/>
                  </a:lnTo>
                  <a:lnTo>
                    <a:pt x="160" y="64"/>
                  </a:lnTo>
                  <a:lnTo>
                    <a:pt x="162" y="67"/>
                  </a:lnTo>
                  <a:lnTo>
                    <a:pt x="162" y="70"/>
                  </a:lnTo>
                  <a:lnTo>
                    <a:pt x="162" y="74"/>
                  </a:lnTo>
                  <a:lnTo>
                    <a:pt x="162" y="77"/>
                  </a:lnTo>
                  <a:lnTo>
                    <a:pt x="162" y="82"/>
                  </a:lnTo>
                  <a:lnTo>
                    <a:pt x="162" y="86"/>
                  </a:lnTo>
                  <a:lnTo>
                    <a:pt x="162" y="89"/>
                  </a:lnTo>
                  <a:lnTo>
                    <a:pt x="160" y="93"/>
                  </a:lnTo>
                  <a:lnTo>
                    <a:pt x="160" y="96"/>
                  </a:lnTo>
                  <a:lnTo>
                    <a:pt x="158" y="99"/>
                  </a:lnTo>
                  <a:lnTo>
                    <a:pt x="158" y="104"/>
                  </a:lnTo>
                  <a:lnTo>
                    <a:pt x="156" y="108"/>
                  </a:lnTo>
                  <a:lnTo>
                    <a:pt x="153" y="111"/>
                  </a:lnTo>
                  <a:lnTo>
                    <a:pt x="153" y="115"/>
                  </a:lnTo>
                  <a:lnTo>
                    <a:pt x="150" y="118"/>
                  </a:lnTo>
                  <a:lnTo>
                    <a:pt x="146" y="121"/>
                  </a:lnTo>
                  <a:lnTo>
                    <a:pt x="146" y="125"/>
                  </a:lnTo>
                  <a:lnTo>
                    <a:pt x="143" y="128"/>
                  </a:lnTo>
                  <a:lnTo>
                    <a:pt x="141" y="130"/>
                  </a:lnTo>
                  <a:lnTo>
                    <a:pt x="138" y="133"/>
                  </a:lnTo>
                  <a:lnTo>
                    <a:pt x="134" y="135"/>
                  </a:lnTo>
                  <a:lnTo>
                    <a:pt x="133" y="139"/>
                  </a:lnTo>
                  <a:lnTo>
                    <a:pt x="127" y="140"/>
                  </a:lnTo>
                  <a:lnTo>
                    <a:pt x="126" y="144"/>
                  </a:lnTo>
                  <a:lnTo>
                    <a:pt x="121" y="145"/>
                  </a:lnTo>
                  <a:lnTo>
                    <a:pt x="119" y="147"/>
                  </a:lnTo>
                  <a:lnTo>
                    <a:pt x="116" y="149"/>
                  </a:lnTo>
                  <a:lnTo>
                    <a:pt x="112" y="149"/>
                  </a:lnTo>
                  <a:lnTo>
                    <a:pt x="107" y="152"/>
                  </a:lnTo>
                  <a:lnTo>
                    <a:pt x="105" y="152"/>
                  </a:lnTo>
                  <a:lnTo>
                    <a:pt x="100" y="154"/>
                  </a:lnTo>
                  <a:lnTo>
                    <a:pt x="97" y="154"/>
                  </a:lnTo>
                  <a:lnTo>
                    <a:pt x="93" y="156"/>
                  </a:lnTo>
                  <a:lnTo>
                    <a:pt x="90" y="156"/>
                  </a:lnTo>
                  <a:lnTo>
                    <a:pt x="87" y="156"/>
                  </a:lnTo>
                  <a:lnTo>
                    <a:pt x="81" y="157"/>
                  </a:lnTo>
                  <a:lnTo>
                    <a:pt x="78" y="157"/>
                  </a:lnTo>
                  <a:lnTo>
                    <a:pt x="75" y="156"/>
                  </a:lnTo>
                  <a:lnTo>
                    <a:pt x="71" y="156"/>
                  </a:lnTo>
                  <a:lnTo>
                    <a:pt x="66" y="156"/>
                  </a:lnTo>
                  <a:lnTo>
                    <a:pt x="63" y="156"/>
                  </a:lnTo>
                  <a:lnTo>
                    <a:pt x="59" y="154"/>
                  </a:lnTo>
                  <a:lnTo>
                    <a:pt x="54" y="152"/>
                  </a:lnTo>
                  <a:lnTo>
                    <a:pt x="51" y="152"/>
                  </a:lnTo>
                  <a:lnTo>
                    <a:pt x="47" y="150"/>
                  </a:lnTo>
                  <a:lnTo>
                    <a:pt x="44" y="149"/>
                  </a:lnTo>
                  <a:lnTo>
                    <a:pt x="41" y="145"/>
                  </a:lnTo>
                  <a:lnTo>
                    <a:pt x="37" y="144"/>
                  </a:lnTo>
                  <a:lnTo>
                    <a:pt x="34" y="142"/>
                  </a:lnTo>
                  <a:lnTo>
                    <a:pt x="30" y="140"/>
                  </a:lnTo>
                  <a:lnTo>
                    <a:pt x="27" y="137"/>
                  </a:lnTo>
                  <a:lnTo>
                    <a:pt x="25" y="135"/>
                  </a:lnTo>
                  <a:lnTo>
                    <a:pt x="22" y="132"/>
                  </a:lnTo>
                  <a:lnTo>
                    <a:pt x="20" y="130"/>
                  </a:lnTo>
                  <a:lnTo>
                    <a:pt x="17" y="127"/>
                  </a:lnTo>
                  <a:lnTo>
                    <a:pt x="15" y="123"/>
                  </a:lnTo>
                  <a:lnTo>
                    <a:pt x="13" y="120"/>
                  </a:lnTo>
                  <a:lnTo>
                    <a:pt x="12" y="118"/>
                  </a:lnTo>
                  <a:lnTo>
                    <a:pt x="8" y="113"/>
                  </a:lnTo>
                  <a:lnTo>
                    <a:pt x="8" y="111"/>
                  </a:lnTo>
                  <a:lnTo>
                    <a:pt x="6" y="108"/>
                  </a:lnTo>
                  <a:lnTo>
                    <a:pt x="5" y="104"/>
                  </a:lnTo>
                  <a:lnTo>
                    <a:pt x="3" y="99"/>
                  </a:lnTo>
                  <a:lnTo>
                    <a:pt x="3" y="96"/>
                  </a:lnTo>
                  <a:lnTo>
                    <a:pt x="3" y="94"/>
                  </a:lnTo>
                  <a:lnTo>
                    <a:pt x="3" y="89"/>
                  </a:lnTo>
                  <a:lnTo>
                    <a:pt x="3" y="86"/>
                  </a:lnTo>
                  <a:lnTo>
                    <a:pt x="3" y="82"/>
                  </a:lnTo>
                  <a:lnTo>
                    <a:pt x="3" y="77"/>
                  </a:lnTo>
                  <a:lnTo>
                    <a:pt x="3" y="74"/>
                  </a:lnTo>
                  <a:lnTo>
                    <a:pt x="3" y="70"/>
                  </a:lnTo>
                  <a:lnTo>
                    <a:pt x="3" y="67"/>
                  </a:lnTo>
                  <a:lnTo>
                    <a:pt x="5" y="64"/>
                  </a:lnTo>
                  <a:lnTo>
                    <a:pt x="6" y="60"/>
                  </a:lnTo>
                  <a:lnTo>
                    <a:pt x="8" y="55"/>
                  </a:lnTo>
                  <a:lnTo>
                    <a:pt x="8" y="52"/>
                  </a:lnTo>
                  <a:lnTo>
                    <a:pt x="10" y="48"/>
                  </a:lnTo>
                  <a:lnTo>
                    <a:pt x="8" y="48"/>
                  </a:lnTo>
                  <a:close/>
                </a:path>
              </a:pathLst>
            </a:custGeom>
            <a:solidFill>
              <a:srgbClr val="808080"/>
            </a:solidFill>
            <a:ln w="9525">
              <a:noFill/>
              <a:round/>
              <a:headEnd/>
              <a:tailEnd/>
            </a:ln>
          </p:spPr>
          <p:txBody>
            <a:bodyPr/>
            <a:lstStyle/>
            <a:p>
              <a:endParaRPr lang="en-US"/>
            </a:p>
          </p:txBody>
        </p:sp>
        <p:sp>
          <p:nvSpPr>
            <p:cNvPr id="824" name="Freeform 2995"/>
            <p:cNvSpPr>
              <a:spLocks/>
            </p:cNvSpPr>
            <p:nvPr/>
          </p:nvSpPr>
          <p:spPr bwMode="auto">
            <a:xfrm>
              <a:off x="2465" y="3063"/>
              <a:ext cx="119" cy="43"/>
            </a:xfrm>
            <a:custGeom>
              <a:avLst/>
              <a:gdLst>
                <a:gd name="T0" fmla="*/ 1 w 119"/>
                <a:gd name="T1" fmla="*/ 28 h 43"/>
                <a:gd name="T2" fmla="*/ 0 w 119"/>
                <a:gd name="T3" fmla="*/ 43 h 43"/>
                <a:gd name="T4" fmla="*/ 119 w 119"/>
                <a:gd name="T5" fmla="*/ 35 h 43"/>
                <a:gd name="T6" fmla="*/ 86 w 119"/>
                <a:gd name="T7" fmla="*/ 0 h 43"/>
                <a:gd name="T8" fmla="*/ 1 w 119"/>
                <a:gd name="T9" fmla="*/ 28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1" y="28"/>
                  </a:moveTo>
                  <a:lnTo>
                    <a:pt x="0" y="43"/>
                  </a:lnTo>
                  <a:lnTo>
                    <a:pt x="119" y="35"/>
                  </a:lnTo>
                  <a:lnTo>
                    <a:pt x="86" y="0"/>
                  </a:lnTo>
                  <a:lnTo>
                    <a:pt x="1" y="28"/>
                  </a:lnTo>
                  <a:close/>
                </a:path>
              </a:pathLst>
            </a:custGeom>
            <a:solidFill>
              <a:srgbClr val="808080"/>
            </a:solidFill>
            <a:ln w="9525">
              <a:noFill/>
              <a:round/>
              <a:headEnd/>
              <a:tailEnd/>
            </a:ln>
          </p:spPr>
          <p:txBody>
            <a:bodyPr/>
            <a:lstStyle/>
            <a:p>
              <a:endParaRPr lang="en-US"/>
            </a:p>
          </p:txBody>
        </p:sp>
        <p:sp>
          <p:nvSpPr>
            <p:cNvPr id="825" name="Freeform 2996"/>
            <p:cNvSpPr>
              <a:spLocks/>
            </p:cNvSpPr>
            <p:nvPr/>
          </p:nvSpPr>
          <p:spPr bwMode="auto">
            <a:xfrm>
              <a:off x="2413" y="2922"/>
              <a:ext cx="162" cy="157"/>
            </a:xfrm>
            <a:custGeom>
              <a:avLst/>
              <a:gdLst>
                <a:gd name="T0" fmla="*/ 108 w 162"/>
                <a:gd name="T1" fmla="*/ 3 h 157"/>
                <a:gd name="T2" fmla="*/ 99 w 162"/>
                <a:gd name="T3" fmla="*/ 2 h 157"/>
                <a:gd name="T4" fmla="*/ 92 w 162"/>
                <a:gd name="T5" fmla="*/ 0 h 157"/>
                <a:gd name="T6" fmla="*/ 82 w 162"/>
                <a:gd name="T7" fmla="*/ 0 h 157"/>
                <a:gd name="T8" fmla="*/ 74 w 162"/>
                <a:gd name="T9" fmla="*/ 0 h 157"/>
                <a:gd name="T10" fmla="*/ 65 w 162"/>
                <a:gd name="T11" fmla="*/ 2 h 157"/>
                <a:gd name="T12" fmla="*/ 53 w 162"/>
                <a:gd name="T13" fmla="*/ 7 h 157"/>
                <a:gd name="T14" fmla="*/ 45 w 162"/>
                <a:gd name="T15" fmla="*/ 10 h 157"/>
                <a:gd name="T16" fmla="*/ 38 w 162"/>
                <a:gd name="T17" fmla="*/ 15 h 157"/>
                <a:gd name="T18" fmla="*/ 31 w 162"/>
                <a:gd name="T19" fmla="*/ 19 h 157"/>
                <a:gd name="T20" fmla="*/ 26 w 162"/>
                <a:gd name="T21" fmla="*/ 24 h 157"/>
                <a:gd name="T22" fmla="*/ 19 w 162"/>
                <a:gd name="T23" fmla="*/ 29 h 157"/>
                <a:gd name="T24" fmla="*/ 16 w 162"/>
                <a:gd name="T25" fmla="*/ 36 h 157"/>
                <a:gd name="T26" fmla="*/ 11 w 162"/>
                <a:gd name="T27" fmla="*/ 43 h 157"/>
                <a:gd name="T28" fmla="*/ 5 w 162"/>
                <a:gd name="T29" fmla="*/ 56 h 157"/>
                <a:gd name="T30" fmla="*/ 2 w 162"/>
                <a:gd name="T31" fmla="*/ 65 h 157"/>
                <a:gd name="T32" fmla="*/ 0 w 162"/>
                <a:gd name="T33" fmla="*/ 73 h 157"/>
                <a:gd name="T34" fmla="*/ 0 w 162"/>
                <a:gd name="T35" fmla="*/ 83 h 157"/>
                <a:gd name="T36" fmla="*/ 0 w 162"/>
                <a:gd name="T37" fmla="*/ 92 h 157"/>
                <a:gd name="T38" fmla="*/ 4 w 162"/>
                <a:gd name="T39" fmla="*/ 100 h 157"/>
                <a:gd name="T40" fmla="*/ 7 w 162"/>
                <a:gd name="T41" fmla="*/ 111 h 157"/>
                <a:gd name="T42" fmla="*/ 12 w 162"/>
                <a:gd name="T43" fmla="*/ 119 h 157"/>
                <a:gd name="T44" fmla="*/ 16 w 162"/>
                <a:gd name="T45" fmla="*/ 128 h 157"/>
                <a:gd name="T46" fmla="*/ 21 w 162"/>
                <a:gd name="T47" fmla="*/ 131 h 157"/>
                <a:gd name="T48" fmla="*/ 26 w 162"/>
                <a:gd name="T49" fmla="*/ 136 h 157"/>
                <a:gd name="T50" fmla="*/ 33 w 162"/>
                <a:gd name="T51" fmla="*/ 141 h 157"/>
                <a:gd name="T52" fmla="*/ 46 w 162"/>
                <a:gd name="T53" fmla="*/ 150 h 157"/>
                <a:gd name="T54" fmla="*/ 60 w 162"/>
                <a:gd name="T55" fmla="*/ 153 h 157"/>
                <a:gd name="T56" fmla="*/ 67 w 162"/>
                <a:gd name="T57" fmla="*/ 155 h 157"/>
                <a:gd name="T58" fmla="*/ 75 w 162"/>
                <a:gd name="T59" fmla="*/ 155 h 157"/>
                <a:gd name="T60" fmla="*/ 82 w 162"/>
                <a:gd name="T61" fmla="*/ 155 h 157"/>
                <a:gd name="T62" fmla="*/ 92 w 162"/>
                <a:gd name="T63" fmla="*/ 155 h 157"/>
                <a:gd name="T64" fmla="*/ 101 w 162"/>
                <a:gd name="T65" fmla="*/ 153 h 157"/>
                <a:gd name="T66" fmla="*/ 111 w 162"/>
                <a:gd name="T67" fmla="*/ 150 h 157"/>
                <a:gd name="T68" fmla="*/ 120 w 162"/>
                <a:gd name="T69" fmla="*/ 145 h 157"/>
                <a:gd name="T70" fmla="*/ 127 w 162"/>
                <a:gd name="T71" fmla="*/ 141 h 157"/>
                <a:gd name="T72" fmla="*/ 133 w 162"/>
                <a:gd name="T73" fmla="*/ 136 h 157"/>
                <a:gd name="T74" fmla="*/ 142 w 162"/>
                <a:gd name="T75" fmla="*/ 128 h 157"/>
                <a:gd name="T76" fmla="*/ 149 w 162"/>
                <a:gd name="T77" fmla="*/ 121 h 157"/>
                <a:gd name="T78" fmla="*/ 154 w 162"/>
                <a:gd name="T79" fmla="*/ 109 h 157"/>
                <a:gd name="T80" fmla="*/ 159 w 162"/>
                <a:gd name="T81" fmla="*/ 99 h 157"/>
                <a:gd name="T82" fmla="*/ 162 w 162"/>
                <a:gd name="T83" fmla="*/ 90 h 157"/>
                <a:gd name="T84" fmla="*/ 162 w 162"/>
                <a:gd name="T85" fmla="*/ 82 h 157"/>
                <a:gd name="T86" fmla="*/ 162 w 162"/>
                <a:gd name="T87" fmla="*/ 71 h 157"/>
                <a:gd name="T88" fmla="*/ 162 w 162"/>
                <a:gd name="T89" fmla="*/ 61 h 157"/>
                <a:gd name="T90" fmla="*/ 159 w 162"/>
                <a:gd name="T91" fmla="*/ 53 h 157"/>
                <a:gd name="T92" fmla="*/ 156 w 162"/>
                <a:gd name="T93" fmla="*/ 43 h 157"/>
                <a:gd name="T94" fmla="*/ 150 w 162"/>
                <a:gd name="T95" fmla="*/ 34 h 157"/>
                <a:gd name="T96" fmla="*/ 145 w 162"/>
                <a:gd name="T97" fmla="*/ 29 h 157"/>
                <a:gd name="T98" fmla="*/ 142 w 162"/>
                <a:gd name="T99" fmla="*/ 22 h 157"/>
                <a:gd name="T100" fmla="*/ 135 w 162"/>
                <a:gd name="T101" fmla="*/ 17 h 157"/>
                <a:gd name="T102" fmla="*/ 130 w 162"/>
                <a:gd name="T103" fmla="*/ 14 h 157"/>
                <a:gd name="T104" fmla="*/ 121 w 162"/>
                <a:gd name="T105" fmla="*/ 8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7"/>
                <a:gd name="T161" fmla="*/ 162 w 162"/>
                <a:gd name="T162" fmla="*/ 157 h 1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7">
                  <a:moveTo>
                    <a:pt x="118" y="7"/>
                  </a:moveTo>
                  <a:lnTo>
                    <a:pt x="113" y="5"/>
                  </a:lnTo>
                  <a:lnTo>
                    <a:pt x="111" y="5"/>
                  </a:lnTo>
                  <a:lnTo>
                    <a:pt x="109" y="3"/>
                  </a:lnTo>
                  <a:lnTo>
                    <a:pt x="108" y="3"/>
                  </a:lnTo>
                  <a:lnTo>
                    <a:pt x="106" y="3"/>
                  </a:lnTo>
                  <a:lnTo>
                    <a:pt x="104" y="3"/>
                  </a:lnTo>
                  <a:lnTo>
                    <a:pt x="104" y="2"/>
                  </a:lnTo>
                  <a:lnTo>
                    <a:pt x="101" y="2"/>
                  </a:lnTo>
                  <a:lnTo>
                    <a:pt x="99" y="2"/>
                  </a:lnTo>
                  <a:lnTo>
                    <a:pt x="98" y="2"/>
                  </a:lnTo>
                  <a:lnTo>
                    <a:pt x="98" y="0"/>
                  </a:lnTo>
                  <a:lnTo>
                    <a:pt x="96" y="0"/>
                  </a:lnTo>
                  <a:lnTo>
                    <a:pt x="94" y="0"/>
                  </a:lnTo>
                  <a:lnTo>
                    <a:pt x="92" y="0"/>
                  </a:lnTo>
                  <a:lnTo>
                    <a:pt x="91" y="0"/>
                  </a:lnTo>
                  <a:lnTo>
                    <a:pt x="89" y="0"/>
                  </a:lnTo>
                  <a:lnTo>
                    <a:pt x="87" y="0"/>
                  </a:lnTo>
                  <a:lnTo>
                    <a:pt x="84" y="0"/>
                  </a:lnTo>
                  <a:lnTo>
                    <a:pt x="82" y="0"/>
                  </a:lnTo>
                  <a:lnTo>
                    <a:pt x="80" y="0"/>
                  </a:lnTo>
                  <a:lnTo>
                    <a:pt x="79" y="0"/>
                  </a:lnTo>
                  <a:lnTo>
                    <a:pt x="77" y="0"/>
                  </a:lnTo>
                  <a:lnTo>
                    <a:pt x="75" y="0"/>
                  </a:lnTo>
                  <a:lnTo>
                    <a:pt x="74" y="0"/>
                  </a:lnTo>
                  <a:lnTo>
                    <a:pt x="72" y="0"/>
                  </a:lnTo>
                  <a:lnTo>
                    <a:pt x="70" y="0"/>
                  </a:lnTo>
                  <a:lnTo>
                    <a:pt x="69" y="2"/>
                  </a:lnTo>
                  <a:lnTo>
                    <a:pt x="67" y="2"/>
                  </a:lnTo>
                  <a:lnTo>
                    <a:pt x="65" y="2"/>
                  </a:lnTo>
                  <a:lnTo>
                    <a:pt x="65" y="3"/>
                  </a:lnTo>
                  <a:lnTo>
                    <a:pt x="63" y="3"/>
                  </a:lnTo>
                  <a:lnTo>
                    <a:pt x="62" y="3"/>
                  </a:lnTo>
                  <a:lnTo>
                    <a:pt x="55" y="5"/>
                  </a:lnTo>
                  <a:lnTo>
                    <a:pt x="53" y="7"/>
                  </a:lnTo>
                  <a:lnTo>
                    <a:pt x="52" y="7"/>
                  </a:lnTo>
                  <a:lnTo>
                    <a:pt x="50" y="7"/>
                  </a:lnTo>
                  <a:lnTo>
                    <a:pt x="48" y="8"/>
                  </a:lnTo>
                  <a:lnTo>
                    <a:pt x="46" y="8"/>
                  </a:lnTo>
                  <a:lnTo>
                    <a:pt x="45" y="10"/>
                  </a:lnTo>
                  <a:lnTo>
                    <a:pt x="43" y="10"/>
                  </a:lnTo>
                  <a:lnTo>
                    <a:pt x="41" y="10"/>
                  </a:lnTo>
                  <a:lnTo>
                    <a:pt x="41" y="12"/>
                  </a:lnTo>
                  <a:lnTo>
                    <a:pt x="38" y="14"/>
                  </a:lnTo>
                  <a:lnTo>
                    <a:pt x="38" y="15"/>
                  </a:lnTo>
                  <a:lnTo>
                    <a:pt x="36" y="15"/>
                  </a:lnTo>
                  <a:lnTo>
                    <a:pt x="34" y="17"/>
                  </a:lnTo>
                  <a:lnTo>
                    <a:pt x="33" y="17"/>
                  </a:lnTo>
                  <a:lnTo>
                    <a:pt x="33" y="19"/>
                  </a:lnTo>
                  <a:lnTo>
                    <a:pt x="31" y="19"/>
                  </a:lnTo>
                  <a:lnTo>
                    <a:pt x="29" y="20"/>
                  </a:lnTo>
                  <a:lnTo>
                    <a:pt x="28" y="20"/>
                  </a:lnTo>
                  <a:lnTo>
                    <a:pt x="28" y="22"/>
                  </a:lnTo>
                  <a:lnTo>
                    <a:pt x="26" y="22"/>
                  </a:lnTo>
                  <a:lnTo>
                    <a:pt x="26" y="24"/>
                  </a:lnTo>
                  <a:lnTo>
                    <a:pt x="24" y="24"/>
                  </a:lnTo>
                  <a:lnTo>
                    <a:pt x="24" y="25"/>
                  </a:lnTo>
                  <a:lnTo>
                    <a:pt x="23" y="27"/>
                  </a:lnTo>
                  <a:lnTo>
                    <a:pt x="21" y="27"/>
                  </a:lnTo>
                  <a:lnTo>
                    <a:pt x="19" y="29"/>
                  </a:lnTo>
                  <a:lnTo>
                    <a:pt x="19" y="31"/>
                  </a:lnTo>
                  <a:lnTo>
                    <a:pt x="17" y="32"/>
                  </a:lnTo>
                  <a:lnTo>
                    <a:pt x="16" y="32"/>
                  </a:lnTo>
                  <a:lnTo>
                    <a:pt x="16" y="34"/>
                  </a:lnTo>
                  <a:lnTo>
                    <a:pt x="16" y="36"/>
                  </a:lnTo>
                  <a:lnTo>
                    <a:pt x="14" y="36"/>
                  </a:lnTo>
                  <a:lnTo>
                    <a:pt x="14" y="39"/>
                  </a:lnTo>
                  <a:lnTo>
                    <a:pt x="12" y="39"/>
                  </a:lnTo>
                  <a:lnTo>
                    <a:pt x="12" y="41"/>
                  </a:lnTo>
                  <a:lnTo>
                    <a:pt x="11" y="43"/>
                  </a:lnTo>
                  <a:lnTo>
                    <a:pt x="9" y="46"/>
                  </a:lnTo>
                  <a:lnTo>
                    <a:pt x="7" y="51"/>
                  </a:lnTo>
                  <a:lnTo>
                    <a:pt x="5" y="53"/>
                  </a:lnTo>
                  <a:lnTo>
                    <a:pt x="5" y="54"/>
                  </a:lnTo>
                  <a:lnTo>
                    <a:pt x="5" y="56"/>
                  </a:lnTo>
                  <a:lnTo>
                    <a:pt x="4" y="58"/>
                  </a:lnTo>
                  <a:lnTo>
                    <a:pt x="4" y="60"/>
                  </a:lnTo>
                  <a:lnTo>
                    <a:pt x="4" y="63"/>
                  </a:lnTo>
                  <a:lnTo>
                    <a:pt x="2" y="63"/>
                  </a:lnTo>
                  <a:lnTo>
                    <a:pt x="2" y="65"/>
                  </a:lnTo>
                  <a:lnTo>
                    <a:pt x="0" y="66"/>
                  </a:lnTo>
                  <a:lnTo>
                    <a:pt x="0" y="68"/>
                  </a:lnTo>
                  <a:lnTo>
                    <a:pt x="0" y="70"/>
                  </a:lnTo>
                  <a:lnTo>
                    <a:pt x="0" y="71"/>
                  </a:lnTo>
                  <a:lnTo>
                    <a:pt x="0" y="73"/>
                  </a:lnTo>
                  <a:lnTo>
                    <a:pt x="0" y="75"/>
                  </a:lnTo>
                  <a:lnTo>
                    <a:pt x="0" y="77"/>
                  </a:lnTo>
                  <a:lnTo>
                    <a:pt x="0" y="80"/>
                  </a:lnTo>
                  <a:lnTo>
                    <a:pt x="0" y="82"/>
                  </a:lnTo>
                  <a:lnTo>
                    <a:pt x="0" y="83"/>
                  </a:lnTo>
                  <a:lnTo>
                    <a:pt x="0" y="85"/>
                  </a:lnTo>
                  <a:lnTo>
                    <a:pt x="0" y="87"/>
                  </a:lnTo>
                  <a:lnTo>
                    <a:pt x="0" y="89"/>
                  </a:lnTo>
                  <a:lnTo>
                    <a:pt x="0" y="90"/>
                  </a:lnTo>
                  <a:lnTo>
                    <a:pt x="0" y="92"/>
                  </a:lnTo>
                  <a:lnTo>
                    <a:pt x="2" y="94"/>
                  </a:lnTo>
                  <a:lnTo>
                    <a:pt x="2" y="95"/>
                  </a:lnTo>
                  <a:lnTo>
                    <a:pt x="2" y="97"/>
                  </a:lnTo>
                  <a:lnTo>
                    <a:pt x="4" y="99"/>
                  </a:lnTo>
                  <a:lnTo>
                    <a:pt x="4" y="100"/>
                  </a:lnTo>
                  <a:lnTo>
                    <a:pt x="4" y="102"/>
                  </a:lnTo>
                  <a:lnTo>
                    <a:pt x="4" y="104"/>
                  </a:lnTo>
                  <a:lnTo>
                    <a:pt x="5" y="104"/>
                  </a:lnTo>
                  <a:lnTo>
                    <a:pt x="5" y="106"/>
                  </a:lnTo>
                  <a:lnTo>
                    <a:pt x="7" y="111"/>
                  </a:lnTo>
                  <a:lnTo>
                    <a:pt x="9" y="114"/>
                  </a:lnTo>
                  <a:lnTo>
                    <a:pt x="11" y="116"/>
                  </a:lnTo>
                  <a:lnTo>
                    <a:pt x="11" y="118"/>
                  </a:lnTo>
                  <a:lnTo>
                    <a:pt x="12" y="118"/>
                  </a:lnTo>
                  <a:lnTo>
                    <a:pt x="12" y="119"/>
                  </a:lnTo>
                  <a:lnTo>
                    <a:pt x="12" y="121"/>
                  </a:lnTo>
                  <a:lnTo>
                    <a:pt x="14" y="123"/>
                  </a:lnTo>
                  <a:lnTo>
                    <a:pt x="16" y="124"/>
                  </a:lnTo>
                  <a:lnTo>
                    <a:pt x="16" y="126"/>
                  </a:lnTo>
                  <a:lnTo>
                    <a:pt x="16" y="128"/>
                  </a:lnTo>
                  <a:lnTo>
                    <a:pt x="17" y="128"/>
                  </a:lnTo>
                  <a:lnTo>
                    <a:pt x="19" y="128"/>
                  </a:lnTo>
                  <a:lnTo>
                    <a:pt x="19" y="129"/>
                  </a:lnTo>
                  <a:lnTo>
                    <a:pt x="19" y="131"/>
                  </a:lnTo>
                  <a:lnTo>
                    <a:pt x="21" y="131"/>
                  </a:lnTo>
                  <a:lnTo>
                    <a:pt x="23" y="133"/>
                  </a:lnTo>
                  <a:lnTo>
                    <a:pt x="24" y="133"/>
                  </a:lnTo>
                  <a:lnTo>
                    <a:pt x="24" y="135"/>
                  </a:lnTo>
                  <a:lnTo>
                    <a:pt x="26" y="135"/>
                  </a:lnTo>
                  <a:lnTo>
                    <a:pt x="26" y="136"/>
                  </a:lnTo>
                  <a:lnTo>
                    <a:pt x="28" y="138"/>
                  </a:lnTo>
                  <a:lnTo>
                    <a:pt x="29" y="138"/>
                  </a:lnTo>
                  <a:lnTo>
                    <a:pt x="31" y="140"/>
                  </a:lnTo>
                  <a:lnTo>
                    <a:pt x="33" y="140"/>
                  </a:lnTo>
                  <a:lnTo>
                    <a:pt x="33" y="141"/>
                  </a:lnTo>
                  <a:lnTo>
                    <a:pt x="34" y="143"/>
                  </a:lnTo>
                  <a:lnTo>
                    <a:pt x="36" y="143"/>
                  </a:lnTo>
                  <a:lnTo>
                    <a:pt x="38" y="145"/>
                  </a:lnTo>
                  <a:lnTo>
                    <a:pt x="41" y="147"/>
                  </a:lnTo>
                  <a:lnTo>
                    <a:pt x="46" y="150"/>
                  </a:lnTo>
                  <a:lnTo>
                    <a:pt x="50" y="150"/>
                  </a:lnTo>
                  <a:lnTo>
                    <a:pt x="52" y="150"/>
                  </a:lnTo>
                  <a:lnTo>
                    <a:pt x="55" y="152"/>
                  </a:lnTo>
                  <a:lnTo>
                    <a:pt x="58" y="152"/>
                  </a:lnTo>
                  <a:lnTo>
                    <a:pt x="60" y="153"/>
                  </a:lnTo>
                  <a:lnTo>
                    <a:pt x="62" y="153"/>
                  </a:lnTo>
                  <a:lnTo>
                    <a:pt x="62" y="155"/>
                  </a:lnTo>
                  <a:lnTo>
                    <a:pt x="63" y="155"/>
                  </a:lnTo>
                  <a:lnTo>
                    <a:pt x="65" y="155"/>
                  </a:lnTo>
                  <a:lnTo>
                    <a:pt x="67" y="155"/>
                  </a:lnTo>
                  <a:lnTo>
                    <a:pt x="69" y="155"/>
                  </a:lnTo>
                  <a:lnTo>
                    <a:pt x="70" y="155"/>
                  </a:lnTo>
                  <a:lnTo>
                    <a:pt x="72" y="155"/>
                  </a:lnTo>
                  <a:lnTo>
                    <a:pt x="74" y="155"/>
                  </a:lnTo>
                  <a:lnTo>
                    <a:pt x="75" y="155"/>
                  </a:lnTo>
                  <a:lnTo>
                    <a:pt x="77" y="157"/>
                  </a:lnTo>
                  <a:lnTo>
                    <a:pt x="79" y="155"/>
                  </a:lnTo>
                  <a:lnTo>
                    <a:pt x="79" y="157"/>
                  </a:lnTo>
                  <a:lnTo>
                    <a:pt x="80" y="155"/>
                  </a:lnTo>
                  <a:lnTo>
                    <a:pt x="82" y="155"/>
                  </a:lnTo>
                  <a:lnTo>
                    <a:pt x="84" y="155"/>
                  </a:lnTo>
                  <a:lnTo>
                    <a:pt x="87" y="155"/>
                  </a:lnTo>
                  <a:lnTo>
                    <a:pt x="89" y="155"/>
                  </a:lnTo>
                  <a:lnTo>
                    <a:pt x="91" y="155"/>
                  </a:lnTo>
                  <a:lnTo>
                    <a:pt x="92" y="155"/>
                  </a:lnTo>
                  <a:lnTo>
                    <a:pt x="94" y="155"/>
                  </a:lnTo>
                  <a:lnTo>
                    <a:pt x="96" y="155"/>
                  </a:lnTo>
                  <a:lnTo>
                    <a:pt x="98" y="153"/>
                  </a:lnTo>
                  <a:lnTo>
                    <a:pt x="99" y="153"/>
                  </a:lnTo>
                  <a:lnTo>
                    <a:pt x="101" y="153"/>
                  </a:lnTo>
                  <a:lnTo>
                    <a:pt x="103" y="152"/>
                  </a:lnTo>
                  <a:lnTo>
                    <a:pt x="104" y="152"/>
                  </a:lnTo>
                  <a:lnTo>
                    <a:pt x="108" y="150"/>
                  </a:lnTo>
                  <a:lnTo>
                    <a:pt x="109" y="150"/>
                  </a:lnTo>
                  <a:lnTo>
                    <a:pt x="111" y="150"/>
                  </a:lnTo>
                  <a:lnTo>
                    <a:pt x="113" y="150"/>
                  </a:lnTo>
                  <a:lnTo>
                    <a:pt x="115" y="148"/>
                  </a:lnTo>
                  <a:lnTo>
                    <a:pt x="116" y="147"/>
                  </a:lnTo>
                  <a:lnTo>
                    <a:pt x="118" y="147"/>
                  </a:lnTo>
                  <a:lnTo>
                    <a:pt x="120" y="145"/>
                  </a:lnTo>
                  <a:lnTo>
                    <a:pt x="121" y="145"/>
                  </a:lnTo>
                  <a:lnTo>
                    <a:pt x="123" y="145"/>
                  </a:lnTo>
                  <a:lnTo>
                    <a:pt x="123" y="143"/>
                  </a:lnTo>
                  <a:lnTo>
                    <a:pt x="125" y="143"/>
                  </a:lnTo>
                  <a:lnTo>
                    <a:pt x="127" y="141"/>
                  </a:lnTo>
                  <a:lnTo>
                    <a:pt x="128" y="140"/>
                  </a:lnTo>
                  <a:lnTo>
                    <a:pt x="130" y="140"/>
                  </a:lnTo>
                  <a:lnTo>
                    <a:pt x="130" y="138"/>
                  </a:lnTo>
                  <a:lnTo>
                    <a:pt x="132" y="138"/>
                  </a:lnTo>
                  <a:lnTo>
                    <a:pt x="133" y="136"/>
                  </a:lnTo>
                  <a:lnTo>
                    <a:pt x="135" y="135"/>
                  </a:lnTo>
                  <a:lnTo>
                    <a:pt x="137" y="133"/>
                  </a:lnTo>
                  <a:lnTo>
                    <a:pt x="138" y="131"/>
                  </a:lnTo>
                  <a:lnTo>
                    <a:pt x="140" y="129"/>
                  </a:lnTo>
                  <a:lnTo>
                    <a:pt x="142" y="128"/>
                  </a:lnTo>
                  <a:lnTo>
                    <a:pt x="144" y="128"/>
                  </a:lnTo>
                  <a:lnTo>
                    <a:pt x="144" y="126"/>
                  </a:lnTo>
                  <a:lnTo>
                    <a:pt x="145" y="123"/>
                  </a:lnTo>
                  <a:lnTo>
                    <a:pt x="147" y="123"/>
                  </a:lnTo>
                  <a:lnTo>
                    <a:pt x="149" y="121"/>
                  </a:lnTo>
                  <a:lnTo>
                    <a:pt x="149" y="119"/>
                  </a:lnTo>
                  <a:lnTo>
                    <a:pt x="150" y="118"/>
                  </a:lnTo>
                  <a:lnTo>
                    <a:pt x="152" y="114"/>
                  </a:lnTo>
                  <a:lnTo>
                    <a:pt x="154" y="114"/>
                  </a:lnTo>
                  <a:lnTo>
                    <a:pt x="154" y="109"/>
                  </a:lnTo>
                  <a:lnTo>
                    <a:pt x="157" y="106"/>
                  </a:lnTo>
                  <a:lnTo>
                    <a:pt x="157" y="104"/>
                  </a:lnTo>
                  <a:lnTo>
                    <a:pt x="157" y="102"/>
                  </a:lnTo>
                  <a:lnTo>
                    <a:pt x="157" y="100"/>
                  </a:lnTo>
                  <a:lnTo>
                    <a:pt x="159" y="99"/>
                  </a:lnTo>
                  <a:lnTo>
                    <a:pt x="159" y="97"/>
                  </a:lnTo>
                  <a:lnTo>
                    <a:pt x="161" y="95"/>
                  </a:lnTo>
                  <a:lnTo>
                    <a:pt x="161" y="94"/>
                  </a:lnTo>
                  <a:lnTo>
                    <a:pt x="161" y="92"/>
                  </a:lnTo>
                  <a:lnTo>
                    <a:pt x="162" y="90"/>
                  </a:lnTo>
                  <a:lnTo>
                    <a:pt x="162" y="89"/>
                  </a:lnTo>
                  <a:lnTo>
                    <a:pt x="162" y="87"/>
                  </a:lnTo>
                  <a:lnTo>
                    <a:pt x="162" y="85"/>
                  </a:lnTo>
                  <a:lnTo>
                    <a:pt x="162" y="83"/>
                  </a:lnTo>
                  <a:lnTo>
                    <a:pt x="162" y="82"/>
                  </a:lnTo>
                  <a:lnTo>
                    <a:pt x="162" y="80"/>
                  </a:lnTo>
                  <a:lnTo>
                    <a:pt x="162" y="77"/>
                  </a:lnTo>
                  <a:lnTo>
                    <a:pt x="162" y="75"/>
                  </a:lnTo>
                  <a:lnTo>
                    <a:pt x="162" y="73"/>
                  </a:lnTo>
                  <a:lnTo>
                    <a:pt x="162" y="71"/>
                  </a:lnTo>
                  <a:lnTo>
                    <a:pt x="162" y="70"/>
                  </a:lnTo>
                  <a:lnTo>
                    <a:pt x="162" y="68"/>
                  </a:lnTo>
                  <a:lnTo>
                    <a:pt x="162" y="65"/>
                  </a:lnTo>
                  <a:lnTo>
                    <a:pt x="162" y="63"/>
                  </a:lnTo>
                  <a:lnTo>
                    <a:pt x="162" y="61"/>
                  </a:lnTo>
                  <a:lnTo>
                    <a:pt x="161" y="60"/>
                  </a:lnTo>
                  <a:lnTo>
                    <a:pt x="161" y="58"/>
                  </a:lnTo>
                  <a:lnTo>
                    <a:pt x="161" y="56"/>
                  </a:lnTo>
                  <a:lnTo>
                    <a:pt x="161" y="54"/>
                  </a:lnTo>
                  <a:lnTo>
                    <a:pt x="159" y="53"/>
                  </a:lnTo>
                  <a:lnTo>
                    <a:pt x="159" y="51"/>
                  </a:lnTo>
                  <a:lnTo>
                    <a:pt x="157" y="51"/>
                  </a:lnTo>
                  <a:lnTo>
                    <a:pt x="157" y="44"/>
                  </a:lnTo>
                  <a:lnTo>
                    <a:pt x="156" y="44"/>
                  </a:lnTo>
                  <a:lnTo>
                    <a:pt x="156" y="43"/>
                  </a:lnTo>
                  <a:lnTo>
                    <a:pt x="154" y="43"/>
                  </a:lnTo>
                  <a:lnTo>
                    <a:pt x="154" y="41"/>
                  </a:lnTo>
                  <a:lnTo>
                    <a:pt x="154" y="39"/>
                  </a:lnTo>
                  <a:lnTo>
                    <a:pt x="152" y="36"/>
                  </a:lnTo>
                  <a:lnTo>
                    <a:pt x="150" y="34"/>
                  </a:lnTo>
                  <a:lnTo>
                    <a:pt x="149" y="34"/>
                  </a:lnTo>
                  <a:lnTo>
                    <a:pt x="149" y="32"/>
                  </a:lnTo>
                  <a:lnTo>
                    <a:pt x="149" y="31"/>
                  </a:lnTo>
                  <a:lnTo>
                    <a:pt x="147" y="29"/>
                  </a:lnTo>
                  <a:lnTo>
                    <a:pt x="145" y="29"/>
                  </a:lnTo>
                  <a:lnTo>
                    <a:pt x="144" y="27"/>
                  </a:lnTo>
                  <a:lnTo>
                    <a:pt x="144" y="25"/>
                  </a:lnTo>
                  <a:lnTo>
                    <a:pt x="144" y="24"/>
                  </a:lnTo>
                  <a:lnTo>
                    <a:pt x="142" y="24"/>
                  </a:lnTo>
                  <a:lnTo>
                    <a:pt x="142" y="22"/>
                  </a:lnTo>
                  <a:lnTo>
                    <a:pt x="140" y="22"/>
                  </a:lnTo>
                  <a:lnTo>
                    <a:pt x="138" y="20"/>
                  </a:lnTo>
                  <a:lnTo>
                    <a:pt x="137" y="20"/>
                  </a:lnTo>
                  <a:lnTo>
                    <a:pt x="137" y="19"/>
                  </a:lnTo>
                  <a:lnTo>
                    <a:pt x="135" y="17"/>
                  </a:lnTo>
                  <a:lnTo>
                    <a:pt x="133" y="17"/>
                  </a:lnTo>
                  <a:lnTo>
                    <a:pt x="132" y="17"/>
                  </a:lnTo>
                  <a:lnTo>
                    <a:pt x="132" y="15"/>
                  </a:lnTo>
                  <a:lnTo>
                    <a:pt x="130" y="15"/>
                  </a:lnTo>
                  <a:lnTo>
                    <a:pt x="130" y="14"/>
                  </a:lnTo>
                  <a:lnTo>
                    <a:pt x="128" y="12"/>
                  </a:lnTo>
                  <a:lnTo>
                    <a:pt x="127" y="10"/>
                  </a:lnTo>
                  <a:lnTo>
                    <a:pt x="125" y="10"/>
                  </a:lnTo>
                  <a:lnTo>
                    <a:pt x="123" y="8"/>
                  </a:lnTo>
                  <a:lnTo>
                    <a:pt x="121" y="8"/>
                  </a:lnTo>
                  <a:lnTo>
                    <a:pt x="118" y="7"/>
                  </a:lnTo>
                  <a:close/>
                </a:path>
              </a:pathLst>
            </a:custGeom>
            <a:solidFill>
              <a:srgbClr val="808080"/>
            </a:solidFill>
            <a:ln w="9525">
              <a:noFill/>
              <a:round/>
              <a:headEnd/>
              <a:tailEnd/>
            </a:ln>
          </p:spPr>
          <p:txBody>
            <a:bodyPr/>
            <a:lstStyle/>
            <a:p>
              <a:endParaRPr lang="en-US"/>
            </a:p>
          </p:txBody>
        </p:sp>
        <p:sp>
          <p:nvSpPr>
            <p:cNvPr id="826" name="Freeform 2997"/>
            <p:cNvSpPr>
              <a:spLocks/>
            </p:cNvSpPr>
            <p:nvPr/>
          </p:nvSpPr>
          <p:spPr bwMode="auto">
            <a:xfrm>
              <a:off x="2809" y="2772"/>
              <a:ext cx="164" cy="155"/>
            </a:xfrm>
            <a:custGeom>
              <a:avLst/>
              <a:gdLst>
                <a:gd name="T0" fmla="*/ 107 w 164"/>
                <a:gd name="T1" fmla="*/ 2 h 155"/>
                <a:gd name="T2" fmla="*/ 97 w 164"/>
                <a:gd name="T3" fmla="*/ 2 h 155"/>
                <a:gd name="T4" fmla="*/ 90 w 164"/>
                <a:gd name="T5" fmla="*/ 0 h 155"/>
                <a:gd name="T6" fmla="*/ 80 w 164"/>
                <a:gd name="T7" fmla="*/ 0 h 155"/>
                <a:gd name="T8" fmla="*/ 72 w 164"/>
                <a:gd name="T9" fmla="*/ 0 h 155"/>
                <a:gd name="T10" fmla="*/ 63 w 164"/>
                <a:gd name="T11" fmla="*/ 2 h 155"/>
                <a:gd name="T12" fmla="*/ 49 w 164"/>
                <a:gd name="T13" fmla="*/ 7 h 155"/>
                <a:gd name="T14" fmla="*/ 43 w 164"/>
                <a:gd name="T15" fmla="*/ 10 h 155"/>
                <a:gd name="T16" fmla="*/ 36 w 164"/>
                <a:gd name="T17" fmla="*/ 13 h 155"/>
                <a:gd name="T18" fmla="*/ 27 w 164"/>
                <a:gd name="T19" fmla="*/ 20 h 155"/>
                <a:gd name="T20" fmla="*/ 20 w 164"/>
                <a:gd name="T21" fmla="*/ 29 h 155"/>
                <a:gd name="T22" fmla="*/ 15 w 164"/>
                <a:gd name="T23" fmla="*/ 34 h 155"/>
                <a:gd name="T24" fmla="*/ 10 w 164"/>
                <a:gd name="T25" fmla="*/ 41 h 155"/>
                <a:gd name="T26" fmla="*/ 5 w 164"/>
                <a:gd name="T27" fmla="*/ 56 h 155"/>
                <a:gd name="T28" fmla="*/ 2 w 164"/>
                <a:gd name="T29" fmla="*/ 61 h 155"/>
                <a:gd name="T30" fmla="*/ 0 w 164"/>
                <a:gd name="T31" fmla="*/ 70 h 155"/>
                <a:gd name="T32" fmla="*/ 0 w 164"/>
                <a:gd name="T33" fmla="*/ 80 h 155"/>
                <a:gd name="T34" fmla="*/ 0 w 164"/>
                <a:gd name="T35" fmla="*/ 89 h 155"/>
                <a:gd name="T36" fmla="*/ 2 w 164"/>
                <a:gd name="T37" fmla="*/ 97 h 155"/>
                <a:gd name="T38" fmla="*/ 5 w 164"/>
                <a:gd name="T39" fmla="*/ 106 h 155"/>
                <a:gd name="T40" fmla="*/ 12 w 164"/>
                <a:gd name="T41" fmla="*/ 117 h 155"/>
                <a:gd name="T42" fmla="*/ 15 w 164"/>
                <a:gd name="T43" fmla="*/ 123 h 155"/>
                <a:gd name="T44" fmla="*/ 19 w 164"/>
                <a:gd name="T45" fmla="*/ 129 h 155"/>
                <a:gd name="T46" fmla="*/ 24 w 164"/>
                <a:gd name="T47" fmla="*/ 135 h 155"/>
                <a:gd name="T48" fmla="*/ 31 w 164"/>
                <a:gd name="T49" fmla="*/ 140 h 155"/>
                <a:gd name="T50" fmla="*/ 37 w 164"/>
                <a:gd name="T51" fmla="*/ 143 h 155"/>
                <a:gd name="T52" fmla="*/ 49 w 164"/>
                <a:gd name="T53" fmla="*/ 150 h 155"/>
                <a:gd name="T54" fmla="*/ 61 w 164"/>
                <a:gd name="T55" fmla="*/ 152 h 155"/>
                <a:gd name="T56" fmla="*/ 68 w 164"/>
                <a:gd name="T57" fmla="*/ 153 h 155"/>
                <a:gd name="T58" fmla="*/ 77 w 164"/>
                <a:gd name="T59" fmla="*/ 155 h 155"/>
                <a:gd name="T60" fmla="*/ 83 w 164"/>
                <a:gd name="T61" fmla="*/ 153 h 155"/>
                <a:gd name="T62" fmla="*/ 94 w 164"/>
                <a:gd name="T63" fmla="*/ 153 h 155"/>
                <a:gd name="T64" fmla="*/ 102 w 164"/>
                <a:gd name="T65" fmla="*/ 152 h 155"/>
                <a:gd name="T66" fmla="*/ 112 w 164"/>
                <a:gd name="T67" fmla="*/ 148 h 155"/>
                <a:gd name="T68" fmla="*/ 119 w 164"/>
                <a:gd name="T69" fmla="*/ 145 h 155"/>
                <a:gd name="T70" fmla="*/ 128 w 164"/>
                <a:gd name="T71" fmla="*/ 140 h 155"/>
                <a:gd name="T72" fmla="*/ 135 w 164"/>
                <a:gd name="T73" fmla="*/ 135 h 155"/>
                <a:gd name="T74" fmla="*/ 141 w 164"/>
                <a:gd name="T75" fmla="*/ 128 h 155"/>
                <a:gd name="T76" fmla="*/ 147 w 164"/>
                <a:gd name="T77" fmla="*/ 121 h 155"/>
                <a:gd name="T78" fmla="*/ 150 w 164"/>
                <a:gd name="T79" fmla="*/ 116 h 155"/>
                <a:gd name="T80" fmla="*/ 157 w 164"/>
                <a:gd name="T81" fmla="*/ 104 h 155"/>
                <a:gd name="T82" fmla="*/ 158 w 164"/>
                <a:gd name="T83" fmla="*/ 95 h 155"/>
                <a:gd name="T84" fmla="*/ 162 w 164"/>
                <a:gd name="T85" fmla="*/ 89 h 155"/>
                <a:gd name="T86" fmla="*/ 164 w 164"/>
                <a:gd name="T87" fmla="*/ 82 h 155"/>
                <a:gd name="T88" fmla="*/ 164 w 164"/>
                <a:gd name="T89" fmla="*/ 71 h 155"/>
                <a:gd name="T90" fmla="*/ 162 w 164"/>
                <a:gd name="T91" fmla="*/ 61 h 155"/>
                <a:gd name="T92" fmla="*/ 158 w 164"/>
                <a:gd name="T93" fmla="*/ 53 h 155"/>
                <a:gd name="T94" fmla="*/ 153 w 164"/>
                <a:gd name="T95" fmla="*/ 41 h 155"/>
                <a:gd name="T96" fmla="*/ 150 w 164"/>
                <a:gd name="T97" fmla="*/ 34 h 155"/>
                <a:gd name="T98" fmla="*/ 145 w 164"/>
                <a:gd name="T99" fmla="*/ 27 h 155"/>
                <a:gd name="T100" fmla="*/ 138 w 164"/>
                <a:gd name="T101" fmla="*/ 20 h 155"/>
                <a:gd name="T102" fmla="*/ 131 w 164"/>
                <a:gd name="T103" fmla="*/ 15 h 155"/>
                <a:gd name="T104" fmla="*/ 126 w 164"/>
                <a:gd name="T105" fmla="*/ 10 h 1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4"/>
                <a:gd name="T160" fmla="*/ 0 h 155"/>
                <a:gd name="T161" fmla="*/ 164 w 164"/>
                <a:gd name="T162" fmla="*/ 155 h 1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4" h="155">
                  <a:moveTo>
                    <a:pt x="118" y="7"/>
                  </a:moveTo>
                  <a:lnTo>
                    <a:pt x="112" y="5"/>
                  </a:lnTo>
                  <a:lnTo>
                    <a:pt x="111" y="5"/>
                  </a:lnTo>
                  <a:lnTo>
                    <a:pt x="109" y="2"/>
                  </a:lnTo>
                  <a:lnTo>
                    <a:pt x="107" y="2"/>
                  </a:lnTo>
                  <a:lnTo>
                    <a:pt x="106" y="2"/>
                  </a:lnTo>
                  <a:lnTo>
                    <a:pt x="104" y="2"/>
                  </a:lnTo>
                  <a:lnTo>
                    <a:pt x="100" y="2"/>
                  </a:lnTo>
                  <a:lnTo>
                    <a:pt x="99" y="2"/>
                  </a:lnTo>
                  <a:lnTo>
                    <a:pt x="97" y="2"/>
                  </a:lnTo>
                  <a:lnTo>
                    <a:pt x="97" y="0"/>
                  </a:lnTo>
                  <a:lnTo>
                    <a:pt x="95" y="0"/>
                  </a:lnTo>
                  <a:lnTo>
                    <a:pt x="94" y="0"/>
                  </a:lnTo>
                  <a:lnTo>
                    <a:pt x="92" y="0"/>
                  </a:lnTo>
                  <a:lnTo>
                    <a:pt x="90" y="0"/>
                  </a:lnTo>
                  <a:lnTo>
                    <a:pt x="89" y="0"/>
                  </a:lnTo>
                  <a:lnTo>
                    <a:pt x="87" y="0"/>
                  </a:lnTo>
                  <a:lnTo>
                    <a:pt x="83" y="0"/>
                  </a:lnTo>
                  <a:lnTo>
                    <a:pt x="82" y="0"/>
                  </a:lnTo>
                  <a:lnTo>
                    <a:pt x="80" y="0"/>
                  </a:lnTo>
                  <a:lnTo>
                    <a:pt x="78" y="0"/>
                  </a:lnTo>
                  <a:lnTo>
                    <a:pt x="77" y="0"/>
                  </a:lnTo>
                  <a:lnTo>
                    <a:pt x="75" y="0"/>
                  </a:lnTo>
                  <a:lnTo>
                    <a:pt x="73" y="0"/>
                  </a:lnTo>
                  <a:lnTo>
                    <a:pt x="72" y="0"/>
                  </a:lnTo>
                  <a:lnTo>
                    <a:pt x="70" y="0"/>
                  </a:lnTo>
                  <a:lnTo>
                    <a:pt x="68" y="2"/>
                  </a:lnTo>
                  <a:lnTo>
                    <a:pt x="66" y="2"/>
                  </a:lnTo>
                  <a:lnTo>
                    <a:pt x="65" y="2"/>
                  </a:lnTo>
                  <a:lnTo>
                    <a:pt x="63" y="2"/>
                  </a:lnTo>
                  <a:lnTo>
                    <a:pt x="61" y="2"/>
                  </a:lnTo>
                  <a:lnTo>
                    <a:pt x="54" y="5"/>
                  </a:lnTo>
                  <a:lnTo>
                    <a:pt x="53" y="5"/>
                  </a:lnTo>
                  <a:lnTo>
                    <a:pt x="51" y="5"/>
                  </a:lnTo>
                  <a:lnTo>
                    <a:pt x="49" y="7"/>
                  </a:lnTo>
                  <a:lnTo>
                    <a:pt x="48" y="7"/>
                  </a:lnTo>
                  <a:lnTo>
                    <a:pt x="46" y="7"/>
                  </a:lnTo>
                  <a:lnTo>
                    <a:pt x="46" y="8"/>
                  </a:lnTo>
                  <a:lnTo>
                    <a:pt x="44" y="8"/>
                  </a:lnTo>
                  <a:lnTo>
                    <a:pt x="43" y="10"/>
                  </a:lnTo>
                  <a:lnTo>
                    <a:pt x="41" y="10"/>
                  </a:lnTo>
                  <a:lnTo>
                    <a:pt x="41" y="12"/>
                  </a:lnTo>
                  <a:lnTo>
                    <a:pt x="37" y="12"/>
                  </a:lnTo>
                  <a:lnTo>
                    <a:pt x="37" y="13"/>
                  </a:lnTo>
                  <a:lnTo>
                    <a:pt x="36" y="13"/>
                  </a:lnTo>
                  <a:lnTo>
                    <a:pt x="34" y="15"/>
                  </a:lnTo>
                  <a:lnTo>
                    <a:pt x="32" y="17"/>
                  </a:lnTo>
                  <a:lnTo>
                    <a:pt x="31" y="19"/>
                  </a:lnTo>
                  <a:lnTo>
                    <a:pt x="29" y="19"/>
                  </a:lnTo>
                  <a:lnTo>
                    <a:pt x="27" y="20"/>
                  </a:lnTo>
                  <a:lnTo>
                    <a:pt x="25" y="22"/>
                  </a:lnTo>
                  <a:lnTo>
                    <a:pt x="24" y="24"/>
                  </a:lnTo>
                  <a:lnTo>
                    <a:pt x="22" y="25"/>
                  </a:lnTo>
                  <a:lnTo>
                    <a:pt x="20" y="25"/>
                  </a:lnTo>
                  <a:lnTo>
                    <a:pt x="20" y="29"/>
                  </a:lnTo>
                  <a:lnTo>
                    <a:pt x="19" y="29"/>
                  </a:lnTo>
                  <a:lnTo>
                    <a:pt x="19" y="31"/>
                  </a:lnTo>
                  <a:lnTo>
                    <a:pt x="17" y="31"/>
                  </a:lnTo>
                  <a:lnTo>
                    <a:pt x="15" y="32"/>
                  </a:lnTo>
                  <a:lnTo>
                    <a:pt x="15" y="34"/>
                  </a:lnTo>
                  <a:lnTo>
                    <a:pt x="14" y="36"/>
                  </a:lnTo>
                  <a:lnTo>
                    <a:pt x="14" y="37"/>
                  </a:lnTo>
                  <a:lnTo>
                    <a:pt x="12" y="37"/>
                  </a:lnTo>
                  <a:lnTo>
                    <a:pt x="12" y="41"/>
                  </a:lnTo>
                  <a:lnTo>
                    <a:pt x="10" y="41"/>
                  </a:lnTo>
                  <a:lnTo>
                    <a:pt x="8" y="46"/>
                  </a:lnTo>
                  <a:lnTo>
                    <a:pt x="7" y="49"/>
                  </a:lnTo>
                  <a:lnTo>
                    <a:pt x="5" y="53"/>
                  </a:lnTo>
                  <a:lnTo>
                    <a:pt x="5" y="54"/>
                  </a:lnTo>
                  <a:lnTo>
                    <a:pt x="5" y="56"/>
                  </a:lnTo>
                  <a:lnTo>
                    <a:pt x="3" y="56"/>
                  </a:lnTo>
                  <a:lnTo>
                    <a:pt x="3" y="58"/>
                  </a:lnTo>
                  <a:lnTo>
                    <a:pt x="3" y="60"/>
                  </a:lnTo>
                  <a:lnTo>
                    <a:pt x="3" y="61"/>
                  </a:lnTo>
                  <a:lnTo>
                    <a:pt x="2" y="61"/>
                  </a:lnTo>
                  <a:lnTo>
                    <a:pt x="2" y="63"/>
                  </a:lnTo>
                  <a:lnTo>
                    <a:pt x="2" y="65"/>
                  </a:lnTo>
                  <a:lnTo>
                    <a:pt x="0" y="66"/>
                  </a:lnTo>
                  <a:lnTo>
                    <a:pt x="0" y="68"/>
                  </a:lnTo>
                  <a:lnTo>
                    <a:pt x="0" y="70"/>
                  </a:lnTo>
                  <a:lnTo>
                    <a:pt x="0" y="71"/>
                  </a:lnTo>
                  <a:lnTo>
                    <a:pt x="0" y="73"/>
                  </a:lnTo>
                  <a:lnTo>
                    <a:pt x="0" y="77"/>
                  </a:lnTo>
                  <a:lnTo>
                    <a:pt x="0" y="78"/>
                  </a:lnTo>
                  <a:lnTo>
                    <a:pt x="0" y="80"/>
                  </a:lnTo>
                  <a:lnTo>
                    <a:pt x="0" y="82"/>
                  </a:lnTo>
                  <a:lnTo>
                    <a:pt x="0" y="83"/>
                  </a:lnTo>
                  <a:lnTo>
                    <a:pt x="0" y="85"/>
                  </a:lnTo>
                  <a:lnTo>
                    <a:pt x="0" y="87"/>
                  </a:lnTo>
                  <a:lnTo>
                    <a:pt x="0" y="89"/>
                  </a:lnTo>
                  <a:lnTo>
                    <a:pt x="0" y="90"/>
                  </a:lnTo>
                  <a:lnTo>
                    <a:pt x="0" y="92"/>
                  </a:lnTo>
                  <a:lnTo>
                    <a:pt x="2" y="94"/>
                  </a:lnTo>
                  <a:lnTo>
                    <a:pt x="2" y="95"/>
                  </a:lnTo>
                  <a:lnTo>
                    <a:pt x="2" y="97"/>
                  </a:lnTo>
                  <a:lnTo>
                    <a:pt x="3" y="99"/>
                  </a:lnTo>
                  <a:lnTo>
                    <a:pt x="3" y="100"/>
                  </a:lnTo>
                  <a:lnTo>
                    <a:pt x="3" y="102"/>
                  </a:lnTo>
                  <a:lnTo>
                    <a:pt x="5" y="104"/>
                  </a:lnTo>
                  <a:lnTo>
                    <a:pt x="5" y="106"/>
                  </a:lnTo>
                  <a:lnTo>
                    <a:pt x="7" y="109"/>
                  </a:lnTo>
                  <a:lnTo>
                    <a:pt x="7" y="111"/>
                  </a:lnTo>
                  <a:lnTo>
                    <a:pt x="8" y="112"/>
                  </a:lnTo>
                  <a:lnTo>
                    <a:pt x="10" y="116"/>
                  </a:lnTo>
                  <a:lnTo>
                    <a:pt x="12" y="117"/>
                  </a:lnTo>
                  <a:lnTo>
                    <a:pt x="12" y="119"/>
                  </a:lnTo>
                  <a:lnTo>
                    <a:pt x="12" y="121"/>
                  </a:lnTo>
                  <a:lnTo>
                    <a:pt x="14" y="121"/>
                  </a:lnTo>
                  <a:lnTo>
                    <a:pt x="14" y="123"/>
                  </a:lnTo>
                  <a:lnTo>
                    <a:pt x="15" y="123"/>
                  </a:lnTo>
                  <a:lnTo>
                    <a:pt x="15" y="124"/>
                  </a:lnTo>
                  <a:lnTo>
                    <a:pt x="15" y="126"/>
                  </a:lnTo>
                  <a:lnTo>
                    <a:pt x="17" y="128"/>
                  </a:lnTo>
                  <a:lnTo>
                    <a:pt x="19" y="128"/>
                  </a:lnTo>
                  <a:lnTo>
                    <a:pt x="19" y="129"/>
                  </a:lnTo>
                  <a:lnTo>
                    <a:pt x="20" y="129"/>
                  </a:lnTo>
                  <a:lnTo>
                    <a:pt x="20" y="131"/>
                  </a:lnTo>
                  <a:lnTo>
                    <a:pt x="22" y="131"/>
                  </a:lnTo>
                  <a:lnTo>
                    <a:pt x="24" y="133"/>
                  </a:lnTo>
                  <a:lnTo>
                    <a:pt x="24" y="135"/>
                  </a:lnTo>
                  <a:lnTo>
                    <a:pt x="25" y="135"/>
                  </a:lnTo>
                  <a:lnTo>
                    <a:pt x="27" y="136"/>
                  </a:lnTo>
                  <a:lnTo>
                    <a:pt x="29" y="136"/>
                  </a:lnTo>
                  <a:lnTo>
                    <a:pt x="29" y="138"/>
                  </a:lnTo>
                  <a:lnTo>
                    <a:pt x="31" y="140"/>
                  </a:lnTo>
                  <a:lnTo>
                    <a:pt x="32" y="140"/>
                  </a:lnTo>
                  <a:lnTo>
                    <a:pt x="32" y="141"/>
                  </a:lnTo>
                  <a:lnTo>
                    <a:pt x="34" y="141"/>
                  </a:lnTo>
                  <a:lnTo>
                    <a:pt x="36" y="141"/>
                  </a:lnTo>
                  <a:lnTo>
                    <a:pt x="37" y="143"/>
                  </a:lnTo>
                  <a:lnTo>
                    <a:pt x="37" y="145"/>
                  </a:lnTo>
                  <a:lnTo>
                    <a:pt x="41" y="145"/>
                  </a:lnTo>
                  <a:lnTo>
                    <a:pt x="41" y="146"/>
                  </a:lnTo>
                  <a:lnTo>
                    <a:pt x="46" y="148"/>
                  </a:lnTo>
                  <a:lnTo>
                    <a:pt x="49" y="150"/>
                  </a:lnTo>
                  <a:lnTo>
                    <a:pt x="51" y="150"/>
                  </a:lnTo>
                  <a:lnTo>
                    <a:pt x="54" y="152"/>
                  </a:lnTo>
                  <a:lnTo>
                    <a:pt x="58" y="152"/>
                  </a:lnTo>
                  <a:lnTo>
                    <a:pt x="60" y="152"/>
                  </a:lnTo>
                  <a:lnTo>
                    <a:pt x="61" y="152"/>
                  </a:lnTo>
                  <a:lnTo>
                    <a:pt x="61" y="153"/>
                  </a:lnTo>
                  <a:lnTo>
                    <a:pt x="63" y="153"/>
                  </a:lnTo>
                  <a:lnTo>
                    <a:pt x="65" y="153"/>
                  </a:lnTo>
                  <a:lnTo>
                    <a:pt x="66" y="153"/>
                  </a:lnTo>
                  <a:lnTo>
                    <a:pt x="68" y="153"/>
                  </a:lnTo>
                  <a:lnTo>
                    <a:pt x="70" y="153"/>
                  </a:lnTo>
                  <a:lnTo>
                    <a:pt x="72" y="153"/>
                  </a:lnTo>
                  <a:lnTo>
                    <a:pt x="73" y="153"/>
                  </a:lnTo>
                  <a:lnTo>
                    <a:pt x="75" y="153"/>
                  </a:lnTo>
                  <a:lnTo>
                    <a:pt x="77" y="155"/>
                  </a:lnTo>
                  <a:lnTo>
                    <a:pt x="78" y="153"/>
                  </a:lnTo>
                  <a:lnTo>
                    <a:pt x="78" y="155"/>
                  </a:lnTo>
                  <a:lnTo>
                    <a:pt x="80" y="153"/>
                  </a:lnTo>
                  <a:lnTo>
                    <a:pt x="82" y="153"/>
                  </a:lnTo>
                  <a:lnTo>
                    <a:pt x="83" y="153"/>
                  </a:lnTo>
                  <a:lnTo>
                    <a:pt x="87" y="153"/>
                  </a:lnTo>
                  <a:lnTo>
                    <a:pt x="89" y="153"/>
                  </a:lnTo>
                  <a:lnTo>
                    <a:pt x="90" y="153"/>
                  </a:lnTo>
                  <a:lnTo>
                    <a:pt x="92" y="153"/>
                  </a:lnTo>
                  <a:lnTo>
                    <a:pt x="94" y="153"/>
                  </a:lnTo>
                  <a:lnTo>
                    <a:pt x="95" y="153"/>
                  </a:lnTo>
                  <a:lnTo>
                    <a:pt x="97" y="152"/>
                  </a:lnTo>
                  <a:lnTo>
                    <a:pt x="99" y="152"/>
                  </a:lnTo>
                  <a:lnTo>
                    <a:pt x="100" y="152"/>
                  </a:lnTo>
                  <a:lnTo>
                    <a:pt x="102" y="152"/>
                  </a:lnTo>
                  <a:lnTo>
                    <a:pt x="104" y="152"/>
                  </a:lnTo>
                  <a:lnTo>
                    <a:pt x="107" y="150"/>
                  </a:lnTo>
                  <a:lnTo>
                    <a:pt x="109" y="148"/>
                  </a:lnTo>
                  <a:lnTo>
                    <a:pt x="111" y="148"/>
                  </a:lnTo>
                  <a:lnTo>
                    <a:pt x="112" y="148"/>
                  </a:lnTo>
                  <a:lnTo>
                    <a:pt x="114" y="146"/>
                  </a:lnTo>
                  <a:lnTo>
                    <a:pt x="116" y="146"/>
                  </a:lnTo>
                  <a:lnTo>
                    <a:pt x="118" y="146"/>
                  </a:lnTo>
                  <a:lnTo>
                    <a:pt x="118" y="145"/>
                  </a:lnTo>
                  <a:lnTo>
                    <a:pt x="119" y="145"/>
                  </a:lnTo>
                  <a:lnTo>
                    <a:pt x="121" y="143"/>
                  </a:lnTo>
                  <a:lnTo>
                    <a:pt x="123" y="143"/>
                  </a:lnTo>
                  <a:lnTo>
                    <a:pt x="124" y="141"/>
                  </a:lnTo>
                  <a:lnTo>
                    <a:pt x="126" y="141"/>
                  </a:lnTo>
                  <a:lnTo>
                    <a:pt x="128" y="140"/>
                  </a:lnTo>
                  <a:lnTo>
                    <a:pt x="129" y="140"/>
                  </a:lnTo>
                  <a:lnTo>
                    <a:pt x="129" y="136"/>
                  </a:lnTo>
                  <a:lnTo>
                    <a:pt x="131" y="136"/>
                  </a:lnTo>
                  <a:lnTo>
                    <a:pt x="133" y="135"/>
                  </a:lnTo>
                  <a:lnTo>
                    <a:pt x="135" y="135"/>
                  </a:lnTo>
                  <a:lnTo>
                    <a:pt x="136" y="133"/>
                  </a:lnTo>
                  <a:lnTo>
                    <a:pt x="136" y="131"/>
                  </a:lnTo>
                  <a:lnTo>
                    <a:pt x="138" y="129"/>
                  </a:lnTo>
                  <a:lnTo>
                    <a:pt x="140" y="129"/>
                  </a:lnTo>
                  <a:lnTo>
                    <a:pt x="141" y="128"/>
                  </a:lnTo>
                  <a:lnTo>
                    <a:pt x="143" y="128"/>
                  </a:lnTo>
                  <a:lnTo>
                    <a:pt x="143" y="126"/>
                  </a:lnTo>
                  <a:lnTo>
                    <a:pt x="143" y="124"/>
                  </a:lnTo>
                  <a:lnTo>
                    <a:pt x="145" y="123"/>
                  </a:lnTo>
                  <a:lnTo>
                    <a:pt x="147" y="121"/>
                  </a:lnTo>
                  <a:lnTo>
                    <a:pt x="148" y="121"/>
                  </a:lnTo>
                  <a:lnTo>
                    <a:pt x="148" y="119"/>
                  </a:lnTo>
                  <a:lnTo>
                    <a:pt x="148" y="117"/>
                  </a:lnTo>
                  <a:lnTo>
                    <a:pt x="150" y="117"/>
                  </a:lnTo>
                  <a:lnTo>
                    <a:pt x="150" y="116"/>
                  </a:lnTo>
                  <a:lnTo>
                    <a:pt x="152" y="112"/>
                  </a:lnTo>
                  <a:lnTo>
                    <a:pt x="153" y="112"/>
                  </a:lnTo>
                  <a:lnTo>
                    <a:pt x="153" y="109"/>
                  </a:lnTo>
                  <a:lnTo>
                    <a:pt x="157" y="106"/>
                  </a:lnTo>
                  <a:lnTo>
                    <a:pt x="157" y="104"/>
                  </a:lnTo>
                  <a:lnTo>
                    <a:pt x="157" y="100"/>
                  </a:lnTo>
                  <a:lnTo>
                    <a:pt x="157" y="99"/>
                  </a:lnTo>
                  <a:lnTo>
                    <a:pt x="158" y="99"/>
                  </a:lnTo>
                  <a:lnTo>
                    <a:pt x="158" y="97"/>
                  </a:lnTo>
                  <a:lnTo>
                    <a:pt x="158" y="95"/>
                  </a:lnTo>
                  <a:lnTo>
                    <a:pt x="160" y="95"/>
                  </a:lnTo>
                  <a:lnTo>
                    <a:pt x="160" y="94"/>
                  </a:lnTo>
                  <a:lnTo>
                    <a:pt x="160" y="92"/>
                  </a:lnTo>
                  <a:lnTo>
                    <a:pt x="160" y="90"/>
                  </a:lnTo>
                  <a:lnTo>
                    <a:pt x="162" y="89"/>
                  </a:lnTo>
                  <a:lnTo>
                    <a:pt x="162" y="87"/>
                  </a:lnTo>
                  <a:lnTo>
                    <a:pt x="162" y="85"/>
                  </a:lnTo>
                  <a:lnTo>
                    <a:pt x="162" y="83"/>
                  </a:lnTo>
                  <a:lnTo>
                    <a:pt x="162" y="82"/>
                  </a:lnTo>
                  <a:lnTo>
                    <a:pt x="164" y="82"/>
                  </a:lnTo>
                  <a:lnTo>
                    <a:pt x="164" y="80"/>
                  </a:lnTo>
                  <a:lnTo>
                    <a:pt x="164" y="78"/>
                  </a:lnTo>
                  <a:lnTo>
                    <a:pt x="164" y="77"/>
                  </a:lnTo>
                  <a:lnTo>
                    <a:pt x="164" y="73"/>
                  </a:lnTo>
                  <a:lnTo>
                    <a:pt x="164" y="71"/>
                  </a:lnTo>
                  <a:lnTo>
                    <a:pt x="164" y="70"/>
                  </a:lnTo>
                  <a:lnTo>
                    <a:pt x="162" y="68"/>
                  </a:lnTo>
                  <a:lnTo>
                    <a:pt x="162" y="66"/>
                  </a:lnTo>
                  <a:lnTo>
                    <a:pt x="162" y="65"/>
                  </a:lnTo>
                  <a:lnTo>
                    <a:pt x="162" y="61"/>
                  </a:lnTo>
                  <a:lnTo>
                    <a:pt x="162" y="60"/>
                  </a:lnTo>
                  <a:lnTo>
                    <a:pt x="160" y="58"/>
                  </a:lnTo>
                  <a:lnTo>
                    <a:pt x="160" y="56"/>
                  </a:lnTo>
                  <a:lnTo>
                    <a:pt x="160" y="54"/>
                  </a:lnTo>
                  <a:lnTo>
                    <a:pt x="158" y="53"/>
                  </a:lnTo>
                  <a:lnTo>
                    <a:pt x="158" y="49"/>
                  </a:lnTo>
                  <a:lnTo>
                    <a:pt x="157" y="49"/>
                  </a:lnTo>
                  <a:lnTo>
                    <a:pt x="157" y="44"/>
                  </a:lnTo>
                  <a:lnTo>
                    <a:pt x="155" y="42"/>
                  </a:lnTo>
                  <a:lnTo>
                    <a:pt x="153" y="41"/>
                  </a:lnTo>
                  <a:lnTo>
                    <a:pt x="153" y="39"/>
                  </a:lnTo>
                  <a:lnTo>
                    <a:pt x="153" y="37"/>
                  </a:lnTo>
                  <a:lnTo>
                    <a:pt x="152" y="36"/>
                  </a:lnTo>
                  <a:lnTo>
                    <a:pt x="152" y="34"/>
                  </a:lnTo>
                  <a:lnTo>
                    <a:pt x="150" y="34"/>
                  </a:lnTo>
                  <a:lnTo>
                    <a:pt x="148" y="32"/>
                  </a:lnTo>
                  <a:lnTo>
                    <a:pt x="148" y="31"/>
                  </a:lnTo>
                  <a:lnTo>
                    <a:pt x="148" y="29"/>
                  </a:lnTo>
                  <a:lnTo>
                    <a:pt x="147" y="29"/>
                  </a:lnTo>
                  <a:lnTo>
                    <a:pt x="145" y="27"/>
                  </a:lnTo>
                  <a:lnTo>
                    <a:pt x="143" y="25"/>
                  </a:lnTo>
                  <a:lnTo>
                    <a:pt x="143" y="24"/>
                  </a:lnTo>
                  <a:lnTo>
                    <a:pt x="141" y="22"/>
                  </a:lnTo>
                  <a:lnTo>
                    <a:pt x="140" y="20"/>
                  </a:lnTo>
                  <a:lnTo>
                    <a:pt x="138" y="20"/>
                  </a:lnTo>
                  <a:lnTo>
                    <a:pt x="136" y="19"/>
                  </a:lnTo>
                  <a:lnTo>
                    <a:pt x="136" y="17"/>
                  </a:lnTo>
                  <a:lnTo>
                    <a:pt x="135" y="17"/>
                  </a:lnTo>
                  <a:lnTo>
                    <a:pt x="133" y="15"/>
                  </a:lnTo>
                  <a:lnTo>
                    <a:pt x="131" y="15"/>
                  </a:lnTo>
                  <a:lnTo>
                    <a:pt x="131" y="13"/>
                  </a:lnTo>
                  <a:lnTo>
                    <a:pt x="129" y="13"/>
                  </a:lnTo>
                  <a:lnTo>
                    <a:pt x="129" y="12"/>
                  </a:lnTo>
                  <a:lnTo>
                    <a:pt x="128" y="12"/>
                  </a:lnTo>
                  <a:lnTo>
                    <a:pt x="126" y="10"/>
                  </a:lnTo>
                  <a:lnTo>
                    <a:pt x="124" y="10"/>
                  </a:lnTo>
                  <a:lnTo>
                    <a:pt x="123" y="8"/>
                  </a:lnTo>
                  <a:lnTo>
                    <a:pt x="121" y="7"/>
                  </a:lnTo>
                  <a:lnTo>
                    <a:pt x="118" y="7"/>
                  </a:lnTo>
                  <a:close/>
                </a:path>
              </a:pathLst>
            </a:custGeom>
            <a:solidFill>
              <a:srgbClr val="808080"/>
            </a:solidFill>
            <a:ln w="9525">
              <a:noFill/>
              <a:round/>
              <a:headEnd/>
              <a:tailEnd/>
            </a:ln>
          </p:spPr>
          <p:txBody>
            <a:bodyPr/>
            <a:lstStyle/>
            <a:p>
              <a:endParaRPr lang="en-US"/>
            </a:p>
          </p:txBody>
        </p:sp>
        <p:sp>
          <p:nvSpPr>
            <p:cNvPr id="827" name="Freeform 2998"/>
            <p:cNvSpPr>
              <a:spLocks/>
            </p:cNvSpPr>
            <p:nvPr/>
          </p:nvSpPr>
          <p:spPr bwMode="auto">
            <a:xfrm>
              <a:off x="2328" y="3004"/>
              <a:ext cx="118" cy="68"/>
            </a:xfrm>
            <a:custGeom>
              <a:avLst/>
              <a:gdLst>
                <a:gd name="T0" fmla="*/ 73 w 118"/>
                <a:gd name="T1" fmla="*/ 0 h 68"/>
                <a:gd name="T2" fmla="*/ 68 w 118"/>
                <a:gd name="T3" fmla="*/ 0 h 68"/>
                <a:gd name="T4" fmla="*/ 63 w 118"/>
                <a:gd name="T5" fmla="*/ 0 h 68"/>
                <a:gd name="T6" fmla="*/ 58 w 118"/>
                <a:gd name="T7" fmla="*/ 0 h 68"/>
                <a:gd name="T8" fmla="*/ 53 w 118"/>
                <a:gd name="T9" fmla="*/ 0 h 68"/>
                <a:gd name="T10" fmla="*/ 43 w 118"/>
                <a:gd name="T11" fmla="*/ 1 h 68"/>
                <a:gd name="T12" fmla="*/ 36 w 118"/>
                <a:gd name="T13" fmla="*/ 3 h 68"/>
                <a:gd name="T14" fmla="*/ 27 w 118"/>
                <a:gd name="T15" fmla="*/ 5 h 68"/>
                <a:gd name="T16" fmla="*/ 24 w 118"/>
                <a:gd name="T17" fmla="*/ 7 h 68"/>
                <a:gd name="T18" fmla="*/ 21 w 118"/>
                <a:gd name="T19" fmla="*/ 10 h 68"/>
                <a:gd name="T20" fmla="*/ 15 w 118"/>
                <a:gd name="T21" fmla="*/ 12 h 68"/>
                <a:gd name="T22" fmla="*/ 12 w 118"/>
                <a:gd name="T23" fmla="*/ 13 h 68"/>
                <a:gd name="T24" fmla="*/ 4 w 118"/>
                <a:gd name="T25" fmla="*/ 24 h 68"/>
                <a:gd name="T26" fmla="*/ 2 w 118"/>
                <a:gd name="T27" fmla="*/ 30 h 68"/>
                <a:gd name="T28" fmla="*/ 2 w 118"/>
                <a:gd name="T29" fmla="*/ 34 h 68"/>
                <a:gd name="T30" fmla="*/ 2 w 118"/>
                <a:gd name="T31" fmla="*/ 39 h 68"/>
                <a:gd name="T32" fmla="*/ 2 w 118"/>
                <a:gd name="T33" fmla="*/ 44 h 68"/>
                <a:gd name="T34" fmla="*/ 4 w 118"/>
                <a:gd name="T35" fmla="*/ 47 h 68"/>
                <a:gd name="T36" fmla="*/ 9 w 118"/>
                <a:gd name="T37" fmla="*/ 53 h 68"/>
                <a:gd name="T38" fmla="*/ 14 w 118"/>
                <a:gd name="T39" fmla="*/ 56 h 68"/>
                <a:gd name="T40" fmla="*/ 17 w 118"/>
                <a:gd name="T41" fmla="*/ 59 h 68"/>
                <a:gd name="T42" fmla="*/ 22 w 118"/>
                <a:gd name="T43" fmla="*/ 61 h 68"/>
                <a:gd name="T44" fmla="*/ 33 w 118"/>
                <a:gd name="T45" fmla="*/ 65 h 68"/>
                <a:gd name="T46" fmla="*/ 46 w 118"/>
                <a:gd name="T47" fmla="*/ 66 h 68"/>
                <a:gd name="T48" fmla="*/ 51 w 118"/>
                <a:gd name="T49" fmla="*/ 68 h 68"/>
                <a:gd name="T50" fmla="*/ 56 w 118"/>
                <a:gd name="T51" fmla="*/ 68 h 68"/>
                <a:gd name="T52" fmla="*/ 61 w 118"/>
                <a:gd name="T53" fmla="*/ 68 h 68"/>
                <a:gd name="T54" fmla="*/ 65 w 118"/>
                <a:gd name="T55" fmla="*/ 66 h 68"/>
                <a:gd name="T56" fmla="*/ 75 w 118"/>
                <a:gd name="T57" fmla="*/ 66 h 68"/>
                <a:gd name="T58" fmla="*/ 82 w 118"/>
                <a:gd name="T59" fmla="*/ 65 h 68"/>
                <a:gd name="T60" fmla="*/ 85 w 118"/>
                <a:gd name="T61" fmla="*/ 63 h 68"/>
                <a:gd name="T62" fmla="*/ 90 w 118"/>
                <a:gd name="T63" fmla="*/ 61 h 68"/>
                <a:gd name="T64" fmla="*/ 97 w 118"/>
                <a:gd name="T65" fmla="*/ 59 h 68"/>
                <a:gd name="T66" fmla="*/ 101 w 118"/>
                <a:gd name="T67" fmla="*/ 56 h 68"/>
                <a:gd name="T68" fmla="*/ 106 w 118"/>
                <a:gd name="T69" fmla="*/ 54 h 68"/>
                <a:gd name="T70" fmla="*/ 111 w 118"/>
                <a:gd name="T71" fmla="*/ 47 h 68"/>
                <a:gd name="T72" fmla="*/ 116 w 118"/>
                <a:gd name="T73" fmla="*/ 41 h 68"/>
                <a:gd name="T74" fmla="*/ 116 w 118"/>
                <a:gd name="T75" fmla="*/ 37 h 68"/>
                <a:gd name="T76" fmla="*/ 118 w 118"/>
                <a:gd name="T77" fmla="*/ 36 h 68"/>
                <a:gd name="T78" fmla="*/ 118 w 118"/>
                <a:gd name="T79" fmla="*/ 32 h 68"/>
                <a:gd name="T80" fmla="*/ 116 w 118"/>
                <a:gd name="T81" fmla="*/ 27 h 68"/>
                <a:gd name="T82" fmla="*/ 116 w 118"/>
                <a:gd name="T83" fmla="*/ 22 h 68"/>
                <a:gd name="T84" fmla="*/ 114 w 118"/>
                <a:gd name="T85" fmla="*/ 20 h 68"/>
                <a:gd name="T86" fmla="*/ 109 w 118"/>
                <a:gd name="T87" fmla="*/ 15 h 68"/>
                <a:gd name="T88" fmla="*/ 106 w 118"/>
                <a:gd name="T89" fmla="*/ 13 h 68"/>
                <a:gd name="T90" fmla="*/ 104 w 118"/>
                <a:gd name="T91" fmla="*/ 10 h 68"/>
                <a:gd name="T92" fmla="*/ 99 w 118"/>
                <a:gd name="T93" fmla="*/ 8 h 68"/>
                <a:gd name="T94" fmla="*/ 92 w 118"/>
                <a:gd name="T95" fmla="*/ 3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8"/>
                <a:gd name="T145" fmla="*/ 0 h 68"/>
                <a:gd name="T146" fmla="*/ 118 w 118"/>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8" h="68">
                  <a:moveTo>
                    <a:pt x="85" y="3"/>
                  </a:moveTo>
                  <a:lnTo>
                    <a:pt x="77" y="0"/>
                  </a:lnTo>
                  <a:lnTo>
                    <a:pt x="73" y="0"/>
                  </a:lnTo>
                  <a:lnTo>
                    <a:pt x="72" y="0"/>
                  </a:lnTo>
                  <a:lnTo>
                    <a:pt x="70" y="0"/>
                  </a:lnTo>
                  <a:lnTo>
                    <a:pt x="68" y="0"/>
                  </a:lnTo>
                  <a:lnTo>
                    <a:pt x="67" y="0"/>
                  </a:lnTo>
                  <a:lnTo>
                    <a:pt x="65" y="0"/>
                  </a:lnTo>
                  <a:lnTo>
                    <a:pt x="63" y="0"/>
                  </a:lnTo>
                  <a:lnTo>
                    <a:pt x="61" y="0"/>
                  </a:lnTo>
                  <a:lnTo>
                    <a:pt x="60" y="0"/>
                  </a:lnTo>
                  <a:lnTo>
                    <a:pt x="58" y="0"/>
                  </a:lnTo>
                  <a:lnTo>
                    <a:pt x="56" y="0"/>
                  </a:lnTo>
                  <a:lnTo>
                    <a:pt x="55" y="0"/>
                  </a:lnTo>
                  <a:lnTo>
                    <a:pt x="53" y="0"/>
                  </a:lnTo>
                  <a:lnTo>
                    <a:pt x="46" y="0"/>
                  </a:lnTo>
                  <a:lnTo>
                    <a:pt x="44" y="1"/>
                  </a:lnTo>
                  <a:lnTo>
                    <a:pt x="43" y="1"/>
                  </a:lnTo>
                  <a:lnTo>
                    <a:pt x="39" y="3"/>
                  </a:lnTo>
                  <a:lnTo>
                    <a:pt x="38" y="3"/>
                  </a:lnTo>
                  <a:lnTo>
                    <a:pt x="36" y="3"/>
                  </a:lnTo>
                  <a:lnTo>
                    <a:pt x="31" y="3"/>
                  </a:lnTo>
                  <a:lnTo>
                    <a:pt x="31" y="5"/>
                  </a:lnTo>
                  <a:lnTo>
                    <a:pt x="27" y="5"/>
                  </a:lnTo>
                  <a:lnTo>
                    <a:pt x="27" y="7"/>
                  </a:lnTo>
                  <a:lnTo>
                    <a:pt x="26" y="7"/>
                  </a:lnTo>
                  <a:lnTo>
                    <a:pt x="24" y="7"/>
                  </a:lnTo>
                  <a:lnTo>
                    <a:pt x="22" y="8"/>
                  </a:lnTo>
                  <a:lnTo>
                    <a:pt x="21" y="8"/>
                  </a:lnTo>
                  <a:lnTo>
                    <a:pt x="21" y="10"/>
                  </a:lnTo>
                  <a:lnTo>
                    <a:pt x="19" y="10"/>
                  </a:lnTo>
                  <a:lnTo>
                    <a:pt x="17" y="10"/>
                  </a:lnTo>
                  <a:lnTo>
                    <a:pt x="15" y="12"/>
                  </a:lnTo>
                  <a:lnTo>
                    <a:pt x="14" y="12"/>
                  </a:lnTo>
                  <a:lnTo>
                    <a:pt x="14" y="13"/>
                  </a:lnTo>
                  <a:lnTo>
                    <a:pt x="12" y="13"/>
                  </a:lnTo>
                  <a:lnTo>
                    <a:pt x="10" y="15"/>
                  </a:lnTo>
                  <a:lnTo>
                    <a:pt x="7" y="20"/>
                  </a:lnTo>
                  <a:lnTo>
                    <a:pt x="4" y="24"/>
                  </a:lnTo>
                  <a:lnTo>
                    <a:pt x="2" y="27"/>
                  </a:lnTo>
                  <a:lnTo>
                    <a:pt x="2" y="29"/>
                  </a:lnTo>
                  <a:lnTo>
                    <a:pt x="2" y="30"/>
                  </a:lnTo>
                  <a:lnTo>
                    <a:pt x="2" y="32"/>
                  </a:lnTo>
                  <a:lnTo>
                    <a:pt x="0" y="34"/>
                  </a:lnTo>
                  <a:lnTo>
                    <a:pt x="2" y="34"/>
                  </a:lnTo>
                  <a:lnTo>
                    <a:pt x="0" y="36"/>
                  </a:lnTo>
                  <a:lnTo>
                    <a:pt x="2" y="37"/>
                  </a:lnTo>
                  <a:lnTo>
                    <a:pt x="2" y="39"/>
                  </a:lnTo>
                  <a:lnTo>
                    <a:pt x="2" y="41"/>
                  </a:lnTo>
                  <a:lnTo>
                    <a:pt x="2" y="42"/>
                  </a:lnTo>
                  <a:lnTo>
                    <a:pt x="2" y="44"/>
                  </a:lnTo>
                  <a:lnTo>
                    <a:pt x="4" y="44"/>
                  </a:lnTo>
                  <a:lnTo>
                    <a:pt x="2" y="44"/>
                  </a:lnTo>
                  <a:lnTo>
                    <a:pt x="4" y="47"/>
                  </a:lnTo>
                  <a:lnTo>
                    <a:pt x="5" y="47"/>
                  </a:lnTo>
                  <a:lnTo>
                    <a:pt x="7" y="49"/>
                  </a:lnTo>
                  <a:lnTo>
                    <a:pt x="9" y="53"/>
                  </a:lnTo>
                  <a:lnTo>
                    <a:pt x="10" y="54"/>
                  </a:lnTo>
                  <a:lnTo>
                    <a:pt x="12" y="56"/>
                  </a:lnTo>
                  <a:lnTo>
                    <a:pt x="14" y="56"/>
                  </a:lnTo>
                  <a:lnTo>
                    <a:pt x="15" y="58"/>
                  </a:lnTo>
                  <a:lnTo>
                    <a:pt x="17" y="58"/>
                  </a:lnTo>
                  <a:lnTo>
                    <a:pt x="17" y="59"/>
                  </a:lnTo>
                  <a:lnTo>
                    <a:pt x="21" y="59"/>
                  </a:lnTo>
                  <a:lnTo>
                    <a:pt x="21" y="61"/>
                  </a:lnTo>
                  <a:lnTo>
                    <a:pt x="22" y="61"/>
                  </a:lnTo>
                  <a:lnTo>
                    <a:pt x="26" y="63"/>
                  </a:lnTo>
                  <a:lnTo>
                    <a:pt x="27" y="63"/>
                  </a:lnTo>
                  <a:lnTo>
                    <a:pt x="33" y="65"/>
                  </a:lnTo>
                  <a:lnTo>
                    <a:pt x="39" y="66"/>
                  </a:lnTo>
                  <a:lnTo>
                    <a:pt x="41" y="66"/>
                  </a:lnTo>
                  <a:lnTo>
                    <a:pt x="46" y="66"/>
                  </a:lnTo>
                  <a:lnTo>
                    <a:pt x="48" y="66"/>
                  </a:lnTo>
                  <a:lnTo>
                    <a:pt x="50" y="66"/>
                  </a:lnTo>
                  <a:lnTo>
                    <a:pt x="51" y="68"/>
                  </a:lnTo>
                  <a:lnTo>
                    <a:pt x="53" y="66"/>
                  </a:lnTo>
                  <a:lnTo>
                    <a:pt x="55" y="68"/>
                  </a:lnTo>
                  <a:lnTo>
                    <a:pt x="56" y="68"/>
                  </a:lnTo>
                  <a:lnTo>
                    <a:pt x="58" y="68"/>
                  </a:lnTo>
                  <a:lnTo>
                    <a:pt x="60" y="68"/>
                  </a:lnTo>
                  <a:lnTo>
                    <a:pt x="61" y="68"/>
                  </a:lnTo>
                  <a:lnTo>
                    <a:pt x="63" y="68"/>
                  </a:lnTo>
                  <a:lnTo>
                    <a:pt x="65" y="68"/>
                  </a:lnTo>
                  <a:lnTo>
                    <a:pt x="65" y="66"/>
                  </a:lnTo>
                  <a:lnTo>
                    <a:pt x="65" y="68"/>
                  </a:lnTo>
                  <a:lnTo>
                    <a:pt x="72" y="66"/>
                  </a:lnTo>
                  <a:lnTo>
                    <a:pt x="75" y="66"/>
                  </a:lnTo>
                  <a:lnTo>
                    <a:pt x="77" y="66"/>
                  </a:lnTo>
                  <a:lnTo>
                    <a:pt x="80" y="66"/>
                  </a:lnTo>
                  <a:lnTo>
                    <a:pt x="82" y="65"/>
                  </a:lnTo>
                  <a:lnTo>
                    <a:pt x="82" y="66"/>
                  </a:lnTo>
                  <a:lnTo>
                    <a:pt x="82" y="65"/>
                  </a:lnTo>
                  <a:lnTo>
                    <a:pt x="85" y="63"/>
                  </a:lnTo>
                  <a:lnTo>
                    <a:pt x="87" y="63"/>
                  </a:lnTo>
                  <a:lnTo>
                    <a:pt x="89" y="63"/>
                  </a:lnTo>
                  <a:lnTo>
                    <a:pt x="90" y="61"/>
                  </a:lnTo>
                  <a:lnTo>
                    <a:pt x="94" y="61"/>
                  </a:lnTo>
                  <a:lnTo>
                    <a:pt x="96" y="59"/>
                  </a:lnTo>
                  <a:lnTo>
                    <a:pt x="97" y="59"/>
                  </a:lnTo>
                  <a:lnTo>
                    <a:pt x="97" y="58"/>
                  </a:lnTo>
                  <a:lnTo>
                    <a:pt x="99" y="58"/>
                  </a:lnTo>
                  <a:lnTo>
                    <a:pt x="101" y="56"/>
                  </a:lnTo>
                  <a:lnTo>
                    <a:pt x="102" y="56"/>
                  </a:lnTo>
                  <a:lnTo>
                    <a:pt x="104" y="54"/>
                  </a:lnTo>
                  <a:lnTo>
                    <a:pt x="106" y="54"/>
                  </a:lnTo>
                  <a:lnTo>
                    <a:pt x="108" y="51"/>
                  </a:lnTo>
                  <a:lnTo>
                    <a:pt x="109" y="51"/>
                  </a:lnTo>
                  <a:lnTo>
                    <a:pt x="111" y="47"/>
                  </a:lnTo>
                  <a:lnTo>
                    <a:pt x="116" y="44"/>
                  </a:lnTo>
                  <a:lnTo>
                    <a:pt x="114" y="42"/>
                  </a:lnTo>
                  <a:lnTo>
                    <a:pt x="116" y="41"/>
                  </a:lnTo>
                  <a:lnTo>
                    <a:pt x="116" y="39"/>
                  </a:lnTo>
                  <a:lnTo>
                    <a:pt x="118" y="37"/>
                  </a:lnTo>
                  <a:lnTo>
                    <a:pt x="116" y="37"/>
                  </a:lnTo>
                  <a:lnTo>
                    <a:pt x="118" y="37"/>
                  </a:lnTo>
                  <a:lnTo>
                    <a:pt x="116" y="36"/>
                  </a:lnTo>
                  <a:lnTo>
                    <a:pt x="118" y="36"/>
                  </a:lnTo>
                  <a:lnTo>
                    <a:pt x="116" y="36"/>
                  </a:lnTo>
                  <a:lnTo>
                    <a:pt x="118" y="34"/>
                  </a:lnTo>
                  <a:lnTo>
                    <a:pt x="118" y="32"/>
                  </a:lnTo>
                  <a:lnTo>
                    <a:pt x="118" y="30"/>
                  </a:lnTo>
                  <a:lnTo>
                    <a:pt x="118" y="29"/>
                  </a:lnTo>
                  <a:lnTo>
                    <a:pt x="116" y="27"/>
                  </a:lnTo>
                  <a:lnTo>
                    <a:pt x="116" y="25"/>
                  </a:lnTo>
                  <a:lnTo>
                    <a:pt x="116" y="24"/>
                  </a:lnTo>
                  <a:lnTo>
                    <a:pt x="116" y="22"/>
                  </a:lnTo>
                  <a:lnTo>
                    <a:pt x="114" y="20"/>
                  </a:lnTo>
                  <a:lnTo>
                    <a:pt x="113" y="20"/>
                  </a:lnTo>
                  <a:lnTo>
                    <a:pt x="114" y="20"/>
                  </a:lnTo>
                  <a:lnTo>
                    <a:pt x="113" y="18"/>
                  </a:lnTo>
                  <a:lnTo>
                    <a:pt x="111" y="18"/>
                  </a:lnTo>
                  <a:lnTo>
                    <a:pt x="109" y="15"/>
                  </a:lnTo>
                  <a:lnTo>
                    <a:pt x="109" y="13"/>
                  </a:lnTo>
                  <a:lnTo>
                    <a:pt x="108" y="13"/>
                  </a:lnTo>
                  <a:lnTo>
                    <a:pt x="106" y="13"/>
                  </a:lnTo>
                  <a:lnTo>
                    <a:pt x="106" y="12"/>
                  </a:lnTo>
                  <a:lnTo>
                    <a:pt x="104" y="12"/>
                  </a:lnTo>
                  <a:lnTo>
                    <a:pt x="104" y="10"/>
                  </a:lnTo>
                  <a:lnTo>
                    <a:pt x="102" y="10"/>
                  </a:lnTo>
                  <a:lnTo>
                    <a:pt x="101" y="8"/>
                  </a:lnTo>
                  <a:lnTo>
                    <a:pt x="99" y="8"/>
                  </a:lnTo>
                  <a:lnTo>
                    <a:pt x="97" y="7"/>
                  </a:lnTo>
                  <a:lnTo>
                    <a:pt x="92" y="5"/>
                  </a:lnTo>
                  <a:lnTo>
                    <a:pt x="92" y="3"/>
                  </a:lnTo>
                  <a:lnTo>
                    <a:pt x="85" y="3"/>
                  </a:lnTo>
                  <a:close/>
                </a:path>
              </a:pathLst>
            </a:custGeom>
            <a:solidFill>
              <a:srgbClr val="808080"/>
            </a:solidFill>
            <a:ln w="9525">
              <a:noFill/>
              <a:round/>
              <a:headEnd/>
              <a:tailEnd/>
            </a:ln>
          </p:spPr>
          <p:txBody>
            <a:bodyPr/>
            <a:lstStyle/>
            <a:p>
              <a:endParaRPr lang="en-US"/>
            </a:p>
          </p:txBody>
        </p:sp>
        <p:sp>
          <p:nvSpPr>
            <p:cNvPr id="828" name="Freeform 2999"/>
            <p:cNvSpPr>
              <a:spLocks/>
            </p:cNvSpPr>
            <p:nvPr/>
          </p:nvSpPr>
          <p:spPr bwMode="auto">
            <a:xfrm>
              <a:off x="2417" y="3005"/>
              <a:ext cx="119" cy="43"/>
            </a:xfrm>
            <a:custGeom>
              <a:avLst/>
              <a:gdLst>
                <a:gd name="T0" fmla="*/ 1 w 119"/>
                <a:gd name="T1" fmla="*/ 28 h 43"/>
                <a:gd name="T2" fmla="*/ 0 w 119"/>
                <a:gd name="T3" fmla="*/ 43 h 43"/>
                <a:gd name="T4" fmla="*/ 119 w 119"/>
                <a:gd name="T5" fmla="*/ 35 h 43"/>
                <a:gd name="T6" fmla="*/ 85 w 119"/>
                <a:gd name="T7" fmla="*/ 0 h 43"/>
                <a:gd name="T8" fmla="*/ 1 w 119"/>
                <a:gd name="T9" fmla="*/ 28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1" y="28"/>
                  </a:moveTo>
                  <a:lnTo>
                    <a:pt x="0" y="43"/>
                  </a:lnTo>
                  <a:lnTo>
                    <a:pt x="119" y="35"/>
                  </a:lnTo>
                  <a:lnTo>
                    <a:pt x="85" y="0"/>
                  </a:lnTo>
                  <a:lnTo>
                    <a:pt x="1" y="28"/>
                  </a:lnTo>
                  <a:close/>
                </a:path>
              </a:pathLst>
            </a:custGeom>
            <a:solidFill>
              <a:srgbClr val="808080"/>
            </a:solidFill>
            <a:ln w="9525">
              <a:noFill/>
              <a:round/>
              <a:headEnd/>
              <a:tailEnd/>
            </a:ln>
          </p:spPr>
          <p:txBody>
            <a:bodyPr/>
            <a:lstStyle/>
            <a:p>
              <a:endParaRPr lang="en-US"/>
            </a:p>
          </p:txBody>
        </p:sp>
        <p:sp>
          <p:nvSpPr>
            <p:cNvPr id="829" name="Freeform 3000"/>
            <p:cNvSpPr>
              <a:spLocks/>
            </p:cNvSpPr>
            <p:nvPr/>
          </p:nvSpPr>
          <p:spPr bwMode="auto">
            <a:xfrm>
              <a:off x="2328" y="3075"/>
              <a:ext cx="118" cy="69"/>
            </a:xfrm>
            <a:custGeom>
              <a:avLst/>
              <a:gdLst>
                <a:gd name="T0" fmla="*/ 73 w 118"/>
                <a:gd name="T1" fmla="*/ 0 h 69"/>
                <a:gd name="T2" fmla="*/ 68 w 118"/>
                <a:gd name="T3" fmla="*/ 0 h 69"/>
                <a:gd name="T4" fmla="*/ 63 w 118"/>
                <a:gd name="T5" fmla="*/ 0 h 69"/>
                <a:gd name="T6" fmla="*/ 58 w 118"/>
                <a:gd name="T7" fmla="*/ 0 h 69"/>
                <a:gd name="T8" fmla="*/ 53 w 118"/>
                <a:gd name="T9" fmla="*/ 0 h 69"/>
                <a:gd name="T10" fmla="*/ 43 w 118"/>
                <a:gd name="T11" fmla="*/ 2 h 69"/>
                <a:gd name="T12" fmla="*/ 36 w 118"/>
                <a:gd name="T13" fmla="*/ 2 h 69"/>
                <a:gd name="T14" fmla="*/ 31 w 118"/>
                <a:gd name="T15" fmla="*/ 5 h 69"/>
                <a:gd name="T16" fmla="*/ 26 w 118"/>
                <a:gd name="T17" fmla="*/ 7 h 69"/>
                <a:gd name="T18" fmla="*/ 21 w 118"/>
                <a:gd name="T19" fmla="*/ 9 h 69"/>
                <a:gd name="T20" fmla="*/ 17 w 118"/>
                <a:gd name="T21" fmla="*/ 11 h 69"/>
                <a:gd name="T22" fmla="*/ 14 w 118"/>
                <a:gd name="T23" fmla="*/ 14 h 69"/>
                <a:gd name="T24" fmla="*/ 7 w 118"/>
                <a:gd name="T25" fmla="*/ 21 h 69"/>
                <a:gd name="T26" fmla="*/ 2 w 118"/>
                <a:gd name="T27" fmla="*/ 29 h 69"/>
                <a:gd name="T28" fmla="*/ 0 w 118"/>
                <a:gd name="T29" fmla="*/ 33 h 69"/>
                <a:gd name="T30" fmla="*/ 2 w 118"/>
                <a:gd name="T31" fmla="*/ 38 h 69"/>
                <a:gd name="T32" fmla="*/ 2 w 118"/>
                <a:gd name="T33" fmla="*/ 43 h 69"/>
                <a:gd name="T34" fmla="*/ 2 w 118"/>
                <a:gd name="T35" fmla="*/ 45 h 69"/>
                <a:gd name="T36" fmla="*/ 7 w 118"/>
                <a:gd name="T37" fmla="*/ 50 h 69"/>
                <a:gd name="T38" fmla="*/ 10 w 118"/>
                <a:gd name="T39" fmla="*/ 55 h 69"/>
                <a:gd name="T40" fmla="*/ 15 w 118"/>
                <a:gd name="T41" fmla="*/ 58 h 69"/>
                <a:gd name="T42" fmla="*/ 21 w 118"/>
                <a:gd name="T43" fmla="*/ 60 h 69"/>
                <a:gd name="T44" fmla="*/ 26 w 118"/>
                <a:gd name="T45" fmla="*/ 63 h 69"/>
                <a:gd name="T46" fmla="*/ 39 w 118"/>
                <a:gd name="T47" fmla="*/ 67 h 69"/>
                <a:gd name="T48" fmla="*/ 48 w 118"/>
                <a:gd name="T49" fmla="*/ 67 h 69"/>
                <a:gd name="T50" fmla="*/ 53 w 118"/>
                <a:gd name="T51" fmla="*/ 67 h 69"/>
                <a:gd name="T52" fmla="*/ 58 w 118"/>
                <a:gd name="T53" fmla="*/ 69 h 69"/>
                <a:gd name="T54" fmla="*/ 63 w 118"/>
                <a:gd name="T55" fmla="*/ 69 h 69"/>
                <a:gd name="T56" fmla="*/ 65 w 118"/>
                <a:gd name="T57" fmla="*/ 69 h 69"/>
                <a:gd name="T58" fmla="*/ 77 w 118"/>
                <a:gd name="T59" fmla="*/ 67 h 69"/>
                <a:gd name="T60" fmla="*/ 85 w 118"/>
                <a:gd name="T61" fmla="*/ 63 h 69"/>
                <a:gd name="T62" fmla="*/ 90 w 118"/>
                <a:gd name="T63" fmla="*/ 62 h 69"/>
                <a:gd name="T64" fmla="*/ 97 w 118"/>
                <a:gd name="T65" fmla="*/ 60 h 69"/>
                <a:gd name="T66" fmla="*/ 101 w 118"/>
                <a:gd name="T67" fmla="*/ 57 h 69"/>
                <a:gd name="T68" fmla="*/ 106 w 118"/>
                <a:gd name="T69" fmla="*/ 55 h 69"/>
                <a:gd name="T70" fmla="*/ 111 w 118"/>
                <a:gd name="T71" fmla="*/ 48 h 69"/>
                <a:gd name="T72" fmla="*/ 116 w 118"/>
                <a:gd name="T73" fmla="*/ 41 h 69"/>
                <a:gd name="T74" fmla="*/ 116 w 118"/>
                <a:gd name="T75" fmla="*/ 38 h 69"/>
                <a:gd name="T76" fmla="*/ 118 w 118"/>
                <a:gd name="T77" fmla="*/ 36 h 69"/>
                <a:gd name="T78" fmla="*/ 118 w 118"/>
                <a:gd name="T79" fmla="*/ 33 h 69"/>
                <a:gd name="T80" fmla="*/ 116 w 118"/>
                <a:gd name="T81" fmla="*/ 28 h 69"/>
                <a:gd name="T82" fmla="*/ 116 w 118"/>
                <a:gd name="T83" fmla="*/ 23 h 69"/>
                <a:gd name="T84" fmla="*/ 114 w 118"/>
                <a:gd name="T85" fmla="*/ 21 h 69"/>
                <a:gd name="T86" fmla="*/ 109 w 118"/>
                <a:gd name="T87" fmla="*/ 16 h 69"/>
                <a:gd name="T88" fmla="*/ 106 w 118"/>
                <a:gd name="T89" fmla="*/ 14 h 69"/>
                <a:gd name="T90" fmla="*/ 104 w 118"/>
                <a:gd name="T91" fmla="*/ 11 h 69"/>
                <a:gd name="T92" fmla="*/ 99 w 118"/>
                <a:gd name="T93" fmla="*/ 9 h 69"/>
                <a:gd name="T94" fmla="*/ 92 w 118"/>
                <a:gd name="T95" fmla="*/ 4 h 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8"/>
                <a:gd name="T145" fmla="*/ 0 h 69"/>
                <a:gd name="T146" fmla="*/ 118 w 118"/>
                <a:gd name="T147" fmla="*/ 69 h 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8" h="69">
                  <a:moveTo>
                    <a:pt x="85" y="2"/>
                  </a:moveTo>
                  <a:lnTo>
                    <a:pt x="77" y="0"/>
                  </a:lnTo>
                  <a:lnTo>
                    <a:pt x="73" y="0"/>
                  </a:lnTo>
                  <a:lnTo>
                    <a:pt x="72" y="0"/>
                  </a:lnTo>
                  <a:lnTo>
                    <a:pt x="70" y="0"/>
                  </a:lnTo>
                  <a:lnTo>
                    <a:pt x="68" y="0"/>
                  </a:lnTo>
                  <a:lnTo>
                    <a:pt x="67" y="0"/>
                  </a:lnTo>
                  <a:lnTo>
                    <a:pt x="65" y="0"/>
                  </a:lnTo>
                  <a:lnTo>
                    <a:pt x="63" y="0"/>
                  </a:lnTo>
                  <a:lnTo>
                    <a:pt x="61" y="0"/>
                  </a:lnTo>
                  <a:lnTo>
                    <a:pt x="60" y="0"/>
                  </a:lnTo>
                  <a:lnTo>
                    <a:pt x="58" y="0"/>
                  </a:lnTo>
                  <a:lnTo>
                    <a:pt x="56" y="0"/>
                  </a:lnTo>
                  <a:lnTo>
                    <a:pt x="55" y="0"/>
                  </a:lnTo>
                  <a:lnTo>
                    <a:pt x="53" y="0"/>
                  </a:lnTo>
                  <a:lnTo>
                    <a:pt x="46" y="0"/>
                  </a:lnTo>
                  <a:lnTo>
                    <a:pt x="44" y="2"/>
                  </a:lnTo>
                  <a:lnTo>
                    <a:pt x="43" y="2"/>
                  </a:lnTo>
                  <a:lnTo>
                    <a:pt x="39" y="2"/>
                  </a:lnTo>
                  <a:lnTo>
                    <a:pt x="38" y="2"/>
                  </a:lnTo>
                  <a:lnTo>
                    <a:pt x="36" y="2"/>
                  </a:lnTo>
                  <a:lnTo>
                    <a:pt x="36" y="4"/>
                  </a:lnTo>
                  <a:lnTo>
                    <a:pt x="31" y="4"/>
                  </a:lnTo>
                  <a:lnTo>
                    <a:pt x="31" y="5"/>
                  </a:lnTo>
                  <a:lnTo>
                    <a:pt x="27" y="5"/>
                  </a:lnTo>
                  <a:lnTo>
                    <a:pt x="27" y="7"/>
                  </a:lnTo>
                  <a:lnTo>
                    <a:pt x="26" y="7"/>
                  </a:lnTo>
                  <a:lnTo>
                    <a:pt x="24" y="7"/>
                  </a:lnTo>
                  <a:lnTo>
                    <a:pt x="22" y="9"/>
                  </a:lnTo>
                  <a:lnTo>
                    <a:pt x="21" y="9"/>
                  </a:lnTo>
                  <a:lnTo>
                    <a:pt x="21" y="11"/>
                  </a:lnTo>
                  <a:lnTo>
                    <a:pt x="19" y="11"/>
                  </a:lnTo>
                  <a:lnTo>
                    <a:pt x="17" y="11"/>
                  </a:lnTo>
                  <a:lnTo>
                    <a:pt x="15" y="12"/>
                  </a:lnTo>
                  <a:lnTo>
                    <a:pt x="14" y="12"/>
                  </a:lnTo>
                  <a:lnTo>
                    <a:pt x="14" y="14"/>
                  </a:lnTo>
                  <a:lnTo>
                    <a:pt x="12" y="14"/>
                  </a:lnTo>
                  <a:lnTo>
                    <a:pt x="10" y="16"/>
                  </a:lnTo>
                  <a:lnTo>
                    <a:pt x="7" y="21"/>
                  </a:lnTo>
                  <a:lnTo>
                    <a:pt x="4" y="24"/>
                  </a:lnTo>
                  <a:lnTo>
                    <a:pt x="2" y="28"/>
                  </a:lnTo>
                  <a:lnTo>
                    <a:pt x="2" y="29"/>
                  </a:lnTo>
                  <a:lnTo>
                    <a:pt x="2" y="31"/>
                  </a:lnTo>
                  <a:lnTo>
                    <a:pt x="2" y="33"/>
                  </a:lnTo>
                  <a:lnTo>
                    <a:pt x="0" y="33"/>
                  </a:lnTo>
                  <a:lnTo>
                    <a:pt x="2" y="34"/>
                  </a:lnTo>
                  <a:lnTo>
                    <a:pt x="0" y="36"/>
                  </a:lnTo>
                  <a:lnTo>
                    <a:pt x="2" y="38"/>
                  </a:lnTo>
                  <a:lnTo>
                    <a:pt x="2" y="40"/>
                  </a:lnTo>
                  <a:lnTo>
                    <a:pt x="2" y="41"/>
                  </a:lnTo>
                  <a:lnTo>
                    <a:pt x="2" y="43"/>
                  </a:lnTo>
                  <a:lnTo>
                    <a:pt x="2" y="45"/>
                  </a:lnTo>
                  <a:lnTo>
                    <a:pt x="4" y="45"/>
                  </a:lnTo>
                  <a:lnTo>
                    <a:pt x="2" y="45"/>
                  </a:lnTo>
                  <a:lnTo>
                    <a:pt x="4" y="48"/>
                  </a:lnTo>
                  <a:lnTo>
                    <a:pt x="5" y="48"/>
                  </a:lnTo>
                  <a:lnTo>
                    <a:pt x="7" y="50"/>
                  </a:lnTo>
                  <a:lnTo>
                    <a:pt x="9" y="53"/>
                  </a:lnTo>
                  <a:lnTo>
                    <a:pt x="10" y="53"/>
                  </a:lnTo>
                  <a:lnTo>
                    <a:pt x="10" y="55"/>
                  </a:lnTo>
                  <a:lnTo>
                    <a:pt x="12" y="55"/>
                  </a:lnTo>
                  <a:lnTo>
                    <a:pt x="14" y="57"/>
                  </a:lnTo>
                  <a:lnTo>
                    <a:pt x="15" y="58"/>
                  </a:lnTo>
                  <a:lnTo>
                    <a:pt x="17" y="58"/>
                  </a:lnTo>
                  <a:lnTo>
                    <a:pt x="17" y="60"/>
                  </a:lnTo>
                  <a:lnTo>
                    <a:pt x="21" y="60"/>
                  </a:lnTo>
                  <a:lnTo>
                    <a:pt x="21" y="62"/>
                  </a:lnTo>
                  <a:lnTo>
                    <a:pt x="22" y="62"/>
                  </a:lnTo>
                  <a:lnTo>
                    <a:pt x="26" y="63"/>
                  </a:lnTo>
                  <a:lnTo>
                    <a:pt x="27" y="63"/>
                  </a:lnTo>
                  <a:lnTo>
                    <a:pt x="33" y="65"/>
                  </a:lnTo>
                  <a:lnTo>
                    <a:pt x="39" y="67"/>
                  </a:lnTo>
                  <a:lnTo>
                    <a:pt x="41" y="67"/>
                  </a:lnTo>
                  <a:lnTo>
                    <a:pt x="46" y="67"/>
                  </a:lnTo>
                  <a:lnTo>
                    <a:pt x="48" y="67"/>
                  </a:lnTo>
                  <a:lnTo>
                    <a:pt x="50" y="67"/>
                  </a:lnTo>
                  <a:lnTo>
                    <a:pt x="51" y="69"/>
                  </a:lnTo>
                  <a:lnTo>
                    <a:pt x="53" y="67"/>
                  </a:lnTo>
                  <a:lnTo>
                    <a:pt x="55" y="69"/>
                  </a:lnTo>
                  <a:lnTo>
                    <a:pt x="56" y="69"/>
                  </a:lnTo>
                  <a:lnTo>
                    <a:pt x="58" y="69"/>
                  </a:lnTo>
                  <a:lnTo>
                    <a:pt x="60" y="69"/>
                  </a:lnTo>
                  <a:lnTo>
                    <a:pt x="61" y="69"/>
                  </a:lnTo>
                  <a:lnTo>
                    <a:pt x="63" y="69"/>
                  </a:lnTo>
                  <a:lnTo>
                    <a:pt x="65" y="69"/>
                  </a:lnTo>
                  <a:lnTo>
                    <a:pt x="65" y="67"/>
                  </a:lnTo>
                  <a:lnTo>
                    <a:pt x="65" y="69"/>
                  </a:lnTo>
                  <a:lnTo>
                    <a:pt x="72" y="67"/>
                  </a:lnTo>
                  <a:lnTo>
                    <a:pt x="75" y="67"/>
                  </a:lnTo>
                  <a:lnTo>
                    <a:pt x="77" y="67"/>
                  </a:lnTo>
                  <a:lnTo>
                    <a:pt x="80" y="65"/>
                  </a:lnTo>
                  <a:lnTo>
                    <a:pt x="82" y="65"/>
                  </a:lnTo>
                  <a:lnTo>
                    <a:pt x="85" y="63"/>
                  </a:lnTo>
                  <a:lnTo>
                    <a:pt x="87" y="63"/>
                  </a:lnTo>
                  <a:lnTo>
                    <a:pt x="89" y="63"/>
                  </a:lnTo>
                  <a:lnTo>
                    <a:pt x="90" y="62"/>
                  </a:lnTo>
                  <a:lnTo>
                    <a:pt x="94" y="62"/>
                  </a:lnTo>
                  <a:lnTo>
                    <a:pt x="96" y="60"/>
                  </a:lnTo>
                  <a:lnTo>
                    <a:pt x="97" y="60"/>
                  </a:lnTo>
                  <a:lnTo>
                    <a:pt x="97" y="58"/>
                  </a:lnTo>
                  <a:lnTo>
                    <a:pt x="99" y="58"/>
                  </a:lnTo>
                  <a:lnTo>
                    <a:pt x="101" y="57"/>
                  </a:lnTo>
                  <a:lnTo>
                    <a:pt x="102" y="57"/>
                  </a:lnTo>
                  <a:lnTo>
                    <a:pt x="104" y="55"/>
                  </a:lnTo>
                  <a:lnTo>
                    <a:pt x="106" y="55"/>
                  </a:lnTo>
                  <a:lnTo>
                    <a:pt x="108" y="51"/>
                  </a:lnTo>
                  <a:lnTo>
                    <a:pt x="109" y="51"/>
                  </a:lnTo>
                  <a:lnTo>
                    <a:pt x="111" y="48"/>
                  </a:lnTo>
                  <a:lnTo>
                    <a:pt x="116" y="43"/>
                  </a:lnTo>
                  <a:lnTo>
                    <a:pt x="114" y="43"/>
                  </a:lnTo>
                  <a:lnTo>
                    <a:pt x="116" y="41"/>
                  </a:lnTo>
                  <a:lnTo>
                    <a:pt x="116" y="40"/>
                  </a:lnTo>
                  <a:lnTo>
                    <a:pt x="118" y="38"/>
                  </a:lnTo>
                  <a:lnTo>
                    <a:pt x="116" y="38"/>
                  </a:lnTo>
                  <a:lnTo>
                    <a:pt x="118" y="38"/>
                  </a:lnTo>
                  <a:lnTo>
                    <a:pt x="116" y="36"/>
                  </a:lnTo>
                  <a:lnTo>
                    <a:pt x="118" y="36"/>
                  </a:lnTo>
                  <a:lnTo>
                    <a:pt x="116" y="36"/>
                  </a:lnTo>
                  <a:lnTo>
                    <a:pt x="118" y="34"/>
                  </a:lnTo>
                  <a:lnTo>
                    <a:pt x="118" y="33"/>
                  </a:lnTo>
                  <a:lnTo>
                    <a:pt x="118" y="31"/>
                  </a:lnTo>
                  <a:lnTo>
                    <a:pt x="118" y="29"/>
                  </a:lnTo>
                  <a:lnTo>
                    <a:pt x="116" y="28"/>
                  </a:lnTo>
                  <a:lnTo>
                    <a:pt x="116" y="26"/>
                  </a:lnTo>
                  <a:lnTo>
                    <a:pt x="116" y="24"/>
                  </a:lnTo>
                  <a:lnTo>
                    <a:pt x="116" y="23"/>
                  </a:lnTo>
                  <a:lnTo>
                    <a:pt x="114" y="21"/>
                  </a:lnTo>
                  <a:lnTo>
                    <a:pt x="113" y="21"/>
                  </a:lnTo>
                  <a:lnTo>
                    <a:pt x="114" y="21"/>
                  </a:lnTo>
                  <a:lnTo>
                    <a:pt x="113" y="19"/>
                  </a:lnTo>
                  <a:lnTo>
                    <a:pt x="111" y="19"/>
                  </a:lnTo>
                  <a:lnTo>
                    <a:pt x="109" y="16"/>
                  </a:lnTo>
                  <a:lnTo>
                    <a:pt x="109" y="14"/>
                  </a:lnTo>
                  <a:lnTo>
                    <a:pt x="108" y="14"/>
                  </a:lnTo>
                  <a:lnTo>
                    <a:pt x="106" y="14"/>
                  </a:lnTo>
                  <a:lnTo>
                    <a:pt x="106" y="12"/>
                  </a:lnTo>
                  <a:lnTo>
                    <a:pt x="104" y="12"/>
                  </a:lnTo>
                  <a:lnTo>
                    <a:pt x="104" y="11"/>
                  </a:lnTo>
                  <a:lnTo>
                    <a:pt x="102" y="11"/>
                  </a:lnTo>
                  <a:lnTo>
                    <a:pt x="101" y="9"/>
                  </a:lnTo>
                  <a:lnTo>
                    <a:pt x="99" y="9"/>
                  </a:lnTo>
                  <a:lnTo>
                    <a:pt x="97" y="7"/>
                  </a:lnTo>
                  <a:lnTo>
                    <a:pt x="92" y="5"/>
                  </a:lnTo>
                  <a:lnTo>
                    <a:pt x="92" y="4"/>
                  </a:lnTo>
                  <a:lnTo>
                    <a:pt x="85" y="2"/>
                  </a:lnTo>
                  <a:close/>
                </a:path>
              </a:pathLst>
            </a:custGeom>
            <a:solidFill>
              <a:srgbClr val="808080"/>
            </a:solidFill>
            <a:ln w="9525">
              <a:noFill/>
              <a:round/>
              <a:headEnd/>
              <a:tailEnd/>
            </a:ln>
          </p:spPr>
          <p:txBody>
            <a:bodyPr/>
            <a:lstStyle/>
            <a:p>
              <a:endParaRPr lang="en-US"/>
            </a:p>
          </p:txBody>
        </p:sp>
        <p:sp>
          <p:nvSpPr>
            <p:cNvPr id="830" name="Freeform 3001"/>
            <p:cNvSpPr>
              <a:spLocks/>
            </p:cNvSpPr>
            <p:nvPr/>
          </p:nvSpPr>
          <p:spPr bwMode="auto">
            <a:xfrm>
              <a:off x="2325" y="3074"/>
              <a:ext cx="126" cy="71"/>
            </a:xfrm>
            <a:custGeom>
              <a:avLst/>
              <a:gdLst>
                <a:gd name="T0" fmla="*/ 0 w 126"/>
                <a:gd name="T1" fmla="*/ 27 h 71"/>
                <a:gd name="T2" fmla="*/ 0 w 126"/>
                <a:gd name="T3" fmla="*/ 34 h 71"/>
                <a:gd name="T4" fmla="*/ 0 w 126"/>
                <a:gd name="T5" fmla="*/ 44 h 71"/>
                <a:gd name="T6" fmla="*/ 5 w 126"/>
                <a:gd name="T7" fmla="*/ 51 h 71"/>
                <a:gd name="T8" fmla="*/ 12 w 126"/>
                <a:gd name="T9" fmla="*/ 58 h 71"/>
                <a:gd name="T10" fmla="*/ 22 w 126"/>
                <a:gd name="T11" fmla="*/ 63 h 71"/>
                <a:gd name="T12" fmla="*/ 32 w 126"/>
                <a:gd name="T13" fmla="*/ 68 h 71"/>
                <a:gd name="T14" fmla="*/ 42 w 126"/>
                <a:gd name="T15" fmla="*/ 70 h 71"/>
                <a:gd name="T16" fmla="*/ 53 w 126"/>
                <a:gd name="T17" fmla="*/ 71 h 71"/>
                <a:gd name="T18" fmla="*/ 61 w 126"/>
                <a:gd name="T19" fmla="*/ 71 h 71"/>
                <a:gd name="T20" fmla="*/ 73 w 126"/>
                <a:gd name="T21" fmla="*/ 70 h 71"/>
                <a:gd name="T22" fmla="*/ 90 w 126"/>
                <a:gd name="T23" fmla="*/ 66 h 71"/>
                <a:gd name="T24" fmla="*/ 99 w 126"/>
                <a:gd name="T25" fmla="*/ 63 h 71"/>
                <a:gd name="T26" fmla="*/ 109 w 126"/>
                <a:gd name="T27" fmla="*/ 58 h 71"/>
                <a:gd name="T28" fmla="*/ 119 w 126"/>
                <a:gd name="T29" fmla="*/ 51 h 71"/>
                <a:gd name="T30" fmla="*/ 124 w 126"/>
                <a:gd name="T31" fmla="*/ 35 h 71"/>
                <a:gd name="T32" fmla="*/ 126 w 126"/>
                <a:gd name="T33" fmla="*/ 30 h 71"/>
                <a:gd name="T34" fmla="*/ 121 w 126"/>
                <a:gd name="T35" fmla="*/ 24 h 71"/>
                <a:gd name="T36" fmla="*/ 117 w 126"/>
                <a:gd name="T37" fmla="*/ 17 h 71"/>
                <a:gd name="T38" fmla="*/ 109 w 126"/>
                <a:gd name="T39" fmla="*/ 12 h 71"/>
                <a:gd name="T40" fmla="*/ 105 w 126"/>
                <a:gd name="T41" fmla="*/ 8 h 71"/>
                <a:gd name="T42" fmla="*/ 99 w 126"/>
                <a:gd name="T43" fmla="*/ 5 h 71"/>
                <a:gd name="T44" fmla="*/ 73 w 126"/>
                <a:gd name="T45" fmla="*/ 0 h 71"/>
                <a:gd name="T46" fmla="*/ 61 w 126"/>
                <a:gd name="T47" fmla="*/ 0 h 71"/>
                <a:gd name="T48" fmla="*/ 49 w 126"/>
                <a:gd name="T49" fmla="*/ 0 h 71"/>
                <a:gd name="T50" fmla="*/ 32 w 126"/>
                <a:gd name="T51" fmla="*/ 5 h 71"/>
                <a:gd name="T52" fmla="*/ 25 w 126"/>
                <a:gd name="T53" fmla="*/ 6 h 71"/>
                <a:gd name="T54" fmla="*/ 17 w 126"/>
                <a:gd name="T55" fmla="*/ 12 h 71"/>
                <a:gd name="T56" fmla="*/ 5 w 126"/>
                <a:gd name="T57" fmla="*/ 20 h 71"/>
                <a:gd name="T58" fmla="*/ 18 w 126"/>
                <a:gd name="T59" fmla="*/ 17 h 71"/>
                <a:gd name="T60" fmla="*/ 30 w 126"/>
                <a:gd name="T61" fmla="*/ 10 h 71"/>
                <a:gd name="T62" fmla="*/ 37 w 126"/>
                <a:gd name="T63" fmla="*/ 8 h 71"/>
                <a:gd name="T64" fmla="*/ 58 w 126"/>
                <a:gd name="T65" fmla="*/ 3 h 71"/>
                <a:gd name="T66" fmla="*/ 68 w 126"/>
                <a:gd name="T67" fmla="*/ 3 h 71"/>
                <a:gd name="T68" fmla="*/ 75 w 126"/>
                <a:gd name="T69" fmla="*/ 5 h 71"/>
                <a:gd name="T70" fmla="*/ 97 w 126"/>
                <a:gd name="T71" fmla="*/ 10 h 71"/>
                <a:gd name="T72" fmla="*/ 102 w 126"/>
                <a:gd name="T73" fmla="*/ 13 h 71"/>
                <a:gd name="T74" fmla="*/ 109 w 126"/>
                <a:gd name="T75" fmla="*/ 17 h 71"/>
                <a:gd name="T76" fmla="*/ 114 w 126"/>
                <a:gd name="T77" fmla="*/ 25 h 71"/>
                <a:gd name="T78" fmla="*/ 116 w 126"/>
                <a:gd name="T79" fmla="*/ 32 h 71"/>
                <a:gd name="T80" fmla="*/ 116 w 126"/>
                <a:gd name="T81" fmla="*/ 41 h 71"/>
                <a:gd name="T82" fmla="*/ 112 w 126"/>
                <a:gd name="T83" fmla="*/ 47 h 71"/>
                <a:gd name="T84" fmla="*/ 105 w 126"/>
                <a:gd name="T85" fmla="*/ 56 h 71"/>
                <a:gd name="T86" fmla="*/ 93 w 126"/>
                <a:gd name="T87" fmla="*/ 61 h 71"/>
                <a:gd name="T88" fmla="*/ 82 w 126"/>
                <a:gd name="T89" fmla="*/ 64 h 71"/>
                <a:gd name="T90" fmla="*/ 66 w 126"/>
                <a:gd name="T91" fmla="*/ 66 h 71"/>
                <a:gd name="T92" fmla="*/ 59 w 126"/>
                <a:gd name="T93" fmla="*/ 68 h 71"/>
                <a:gd name="T94" fmla="*/ 49 w 126"/>
                <a:gd name="T95" fmla="*/ 68 h 71"/>
                <a:gd name="T96" fmla="*/ 39 w 126"/>
                <a:gd name="T97" fmla="*/ 64 h 71"/>
                <a:gd name="T98" fmla="*/ 30 w 126"/>
                <a:gd name="T99" fmla="*/ 63 h 71"/>
                <a:gd name="T100" fmla="*/ 22 w 126"/>
                <a:gd name="T101" fmla="*/ 58 h 71"/>
                <a:gd name="T102" fmla="*/ 12 w 126"/>
                <a:gd name="T103" fmla="*/ 51 h 71"/>
                <a:gd name="T104" fmla="*/ 5 w 126"/>
                <a:gd name="T105" fmla="*/ 35 h 71"/>
                <a:gd name="T106" fmla="*/ 8 w 126"/>
                <a:gd name="T107" fmla="*/ 29 h 71"/>
                <a:gd name="T108" fmla="*/ 5 w 126"/>
                <a:gd name="T109" fmla="*/ 20 h 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6"/>
                <a:gd name="T166" fmla="*/ 0 h 71"/>
                <a:gd name="T167" fmla="*/ 126 w 126"/>
                <a:gd name="T168" fmla="*/ 71 h 7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6" h="71">
                  <a:moveTo>
                    <a:pt x="5" y="20"/>
                  </a:moveTo>
                  <a:lnTo>
                    <a:pt x="1" y="25"/>
                  </a:lnTo>
                  <a:lnTo>
                    <a:pt x="0" y="27"/>
                  </a:lnTo>
                  <a:lnTo>
                    <a:pt x="0" y="29"/>
                  </a:lnTo>
                  <a:lnTo>
                    <a:pt x="0" y="30"/>
                  </a:lnTo>
                  <a:lnTo>
                    <a:pt x="0" y="34"/>
                  </a:lnTo>
                  <a:lnTo>
                    <a:pt x="0" y="35"/>
                  </a:lnTo>
                  <a:lnTo>
                    <a:pt x="0" y="41"/>
                  </a:lnTo>
                  <a:lnTo>
                    <a:pt x="0" y="44"/>
                  </a:lnTo>
                  <a:lnTo>
                    <a:pt x="1" y="46"/>
                  </a:lnTo>
                  <a:lnTo>
                    <a:pt x="3" y="51"/>
                  </a:lnTo>
                  <a:lnTo>
                    <a:pt x="5" y="51"/>
                  </a:lnTo>
                  <a:lnTo>
                    <a:pt x="5" y="52"/>
                  </a:lnTo>
                  <a:lnTo>
                    <a:pt x="10" y="58"/>
                  </a:lnTo>
                  <a:lnTo>
                    <a:pt x="12" y="58"/>
                  </a:lnTo>
                  <a:lnTo>
                    <a:pt x="17" y="61"/>
                  </a:lnTo>
                  <a:lnTo>
                    <a:pt x="18" y="63"/>
                  </a:lnTo>
                  <a:lnTo>
                    <a:pt x="22" y="63"/>
                  </a:lnTo>
                  <a:lnTo>
                    <a:pt x="25" y="64"/>
                  </a:lnTo>
                  <a:lnTo>
                    <a:pt x="30" y="68"/>
                  </a:lnTo>
                  <a:lnTo>
                    <a:pt x="32" y="68"/>
                  </a:lnTo>
                  <a:lnTo>
                    <a:pt x="34" y="70"/>
                  </a:lnTo>
                  <a:lnTo>
                    <a:pt x="37" y="70"/>
                  </a:lnTo>
                  <a:lnTo>
                    <a:pt x="42" y="70"/>
                  </a:lnTo>
                  <a:lnTo>
                    <a:pt x="46" y="71"/>
                  </a:lnTo>
                  <a:lnTo>
                    <a:pt x="47" y="71"/>
                  </a:lnTo>
                  <a:lnTo>
                    <a:pt x="53" y="71"/>
                  </a:lnTo>
                  <a:lnTo>
                    <a:pt x="54" y="71"/>
                  </a:lnTo>
                  <a:lnTo>
                    <a:pt x="58" y="71"/>
                  </a:lnTo>
                  <a:lnTo>
                    <a:pt x="61" y="71"/>
                  </a:lnTo>
                  <a:lnTo>
                    <a:pt x="63" y="71"/>
                  </a:lnTo>
                  <a:lnTo>
                    <a:pt x="68" y="71"/>
                  </a:lnTo>
                  <a:lnTo>
                    <a:pt x="73" y="70"/>
                  </a:lnTo>
                  <a:lnTo>
                    <a:pt x="76" y="70"/>
                  </a:lnTo>
                  <a:lnTo>
                    <a:pt x="85" y="68"/>
                  </a:lnTo>
                  <a:lnTo>
                    <a:pt x="90" y="66"/>
                  </a:lnTo>
                  <a:lnTo>
                    <a:pt x="93" y="64"/>
                  </a:lnTo>
                  <a:lnTo>
                    <a:pt x="97" y="64"/>
                  </a:lnTo>
                  <a:lnTo>
                    <a:pt x="99" y="63"/>
                  </a:lnTo>
                  <a:lnTo>
                    <a:pt x="100" y="63"/>
                  </a:lnTo>
                  <a:lnTo>
                    <a:pt x="104" y="61"/>
                  </a:lnTo>
                  <a:lnTo>
                    <a:pt x="109" y="58"/>
                  </a:lnTo>
                  <a:lnTo>
                    <a:pt x="112" y="56"/>
                  </a:lnTo>
                  <a:lnTo>
                    <a:pt x="114" y="54"/>
                  </a:lnTo>
                  <a:lnTo>
                    <a:pt x="119" y="51"/>
                  </a:lnTo>
                  <a:lnTo>
                    <a:pt x="122" y="44"/>
                  </a:lnTo>
                  <a:lnTo>
                    <a:pt x="122" y="41"/>
                  </a:lnTo>
                  <a:lnTo>
                    <a:pt x="124" y="35"/>
                  </a:lnTo>
                  <a:lnTo>
                    <a:pt x="126" y="34"/>
                  </a:lnTo>
                  <a:lnTo>
                    <a:pt x="124" y="32"/>
                  </a:lnTo>
                  <a:lnTo>
                    <a:pt x="126" y="30"/>
                  </a:lnTo>
                  <a:lnTo>
                    <a:pt x="124" y="29"/>
                  </a:lnTo>
                  <a:lnTo>
                    <a:pt x="122" y="29"/>
                  </a:lnTo>
                  <a:lnTo>
                    <a:pt x="121" y="24"/>
                  </a:lnTo>
                  <a:lnTo>
                    <a:pt x="121" y="22"/>
                  </a:lnTo>
                  <a:lnTo>
                    <a:pt x="121" y="20"/>
                  </a:lnTo>
                  <a:lnTo>
                    <a:pt x="117" y="17"/>
                  </a:lnTo>
                  <a:lnTo>
                    <a:pt x="114" y="15"/>
                  </a:lnTo>
                  <a:lnTo>
                    <a:pt x="112" y="13"/>
                  </a:lnTo>
                  <a:lnTo>
                    <a:pt x="109" y="12"/>
                  </a:lnTo>
                  <a:lnTo>
                    <a:pt x="109" y="10"/>
                  </a:lnTo>
                  <a:lnTo>
                    <a:pt x="105" y="10"/>
                  </a:lnTo>
                  <a:lnTo>
                    <a:pt x="105" y="8"/>
                  </a:lnTo>
                  <a:lnTo>
                    <a:pt x="102" y="6"/>
                  </a:lnTo>
                  <a:lnTo>
                    <a:pt x="100" y="5"/>
                  </a:lnTo>
                  <a:lnTo>
                    <a:pt x="99" y="5"/>
                  </a:lnTo>
                  <a:lnTo>
                    <a:pt x="80" y="0"/>
                  </a:lnTo>
                  <a:lnTo>
                    <a:pt x="76" y="0"/>
                  </a:lnTo>
                  <a:lnTo>
                    <a:pt x="73" y="0"/>
                  </a:lnTo>
                  <a:lnTo>
                    <a:pt x="71" y="0"/>
                  </a:lnTo>
                  <a:lnTo>
                    <a:pt x="68" y="0"/>
                  </a:lnTo>
                  <a:lnTo>
                    <a:pt x="61" y="0"/>
                  </a:lnTo>
                  <a:lnTo>
                    <a:pt x="59" y="0"/>
                  </a:lnTo>
                  <a:lnTo>
                    <a:pt x="56" y="0"/>
                  </a:lnTo>
                  <a:lnTo>
                    <a:pt x="49" y="0"/>
                  </a:lnTo>
                  <a:lnTo>
                    <a:pt x="42" y="1"/>
                  </a:lnTo>
                  <a:lnTo>
                    <a:pt x="39" y="1"/>
                  </a:lnTo>
                  <a:lnTo>
                    <a:pt x="32" y="5"/>
                  </a:lnTo>
                  <a:lnTo>
                    <a:pt x="30" y="5"/>
                  </a:lnTo>
                  <a:lnTo>
                    <a:pt x="27" y="5"/>
                  </a:lnTo>
                  <a:lnTo>
                    <a:pt x="25" y="6"/>
                  </a:lnTo>
                  <a:lnTo>
                    <a:pt x="22" y="8"/>
                  </a:lnTo>
                  <a:lnTo>
                    <a:pt x="20" y="8"/>
                  </a:lnTo>
                  <a:lnTo>
                    <a:pt x="17" y="12"/>
                  </a:lnTo>
                  <a:lnTo>
                    <a:pt x="12" y="13"/>
                  </a:lnTo>
                  <a:lnTo>
                    <a:pt x="8" y="17"/>
                  </a:lnTo>
                  <a:lnTo>
                    <a:pt x="5" y="20"/>
                  </a:lnTo>
                  <a:lnTo>
                    <a:pt x="12" y="22"/>
                  </a:lnTo>
                  <a:lnTo>
                    <a:pt x="15" y="20"/>
                  </a:lnTo>
                  <a:lnTo>
                    <a:pt x="18" y="17"/>
                  </a:lnTo>
                  <a:lnTo>
                    <a:pt x="22" y="13"/>
                  </a:lnTo>
                  <a:lnTo>
                    <a:pt x="25" y="12"/>
                  </a:lnTo>
                  <a:lnTo>
                    <a:pt x="30" y="10"/>
                  </a:lnTo>
                  <a:lnTo>
                    <a:pt x="32" y="8"/>
                  </a:lnTo>
                  <a:lnTo>
                    <a:pt x="34" y="8"/>
                  </a:lnTo>
                  <a:lnTo>
                    <a:pt x="37" y="8"/>
                  </a:lnTo>
                  <a:lnTo>
                    <a:pt x="42" y="5"/>
                  </a:lnTo>
                  <a:lnTo>
                    <a:pt x="53" y="5"/>
                  </a:lnTo>
                  <a:lnTo>
                    <a:pt x="58" y="3"/>
                  </a:lnTo>
                  <a:lnTo>
                    <a:pt x="59" y="3"/>
                  </a:lnTo>
                  <a:lnTo>
                    <a:pt x="63" y="3"/>
                  </a:lnTo>
                  <a:lnTo>
                    <a:pt x="68" y="3"/>
                  </a:lnTo>
                  <a:lnTo>
                    <a:pt x="70" y="3"/>
                  </a:lnTo>
                  <a:lnTo>
                    <a:pt x="73" y="3"/>
                  </a:lnTo>
                  <a:lnTo>
                    <a:pt x="75" y="5"/>
                  </a:lnTo>
                  <a:lnTo>
                    <a:pt x="78" y="5"/>
                  </a:lnTo>
                  <a:lnTo>
                    <a:pt x="93" y="8"/>
                  </a:lnTo>
                  <a:lnTo>
                    <a:pt x="97" y="10"/>
                  </a:lnTo>
                  <a:lnTo>
                    <a:pt x="100" y="10"/>
                  </a:lnTo>
                  <a:lnTo>
                    <a:pt x="100" y="12"/>
                  </a:lnTo>
                  <a:lnTo>
                    <a:pt x="102" y="13"/>
                  </a:lnTo>
                  <a:lnTo>
                    <a:pt x="105" y="13"/>
                  </a:lnTo>
                  <a:lnTo>
                    <a:pt x="105" y="15"/>
                  </a:lnTo>
                  <a:lnTo>
                    <a:pt x="109" y="17"/>
                  </a:lnTo>
                  <a:lnTo>
                    <a:pt x="109" y="20"/>
                  </a:lnTo>
                  <a:lnTo>
                    <a:pt x="112" y="20"/>
                  </a:lnTo>
                  <a:lnTo>
                    <a:pt x="114" y="25"/>
                  </a:lnTo>
                  <a:lnTo>
                    <a:pt x="116" y="29"/>
                  </a:lnTo>
                  <a:lnTo>
                    <a:pt x="117" y="30"/>
                  </a:lnTo>
                  <a:lnTo>
                    <a:pt x="116" y="32"/>
                  </a:lnTo>
                  <a:lnTo>
                    <a:pt x="117" y="34"/>
                  </a:lnTo>
                  <a:lnTo>
                    <a:pt x="117" y="35"/>
                  </a:lnTo>
                  <a:lnTo>
                    <a:pt x="116" y="41"/>
                  </a:lnTo>
                  <a:lnTo>
                    <a:pt x="114" y="41"/>
                  </a:lnTo>
                  <a:lnTo>
                    <a:pt x="114" y="44"/>
                  </a:lnTo>
                  <a:lnTo>
                    <a:pt x="112" y="47"/>
                  </a:lnTo>
                  <a:lnTo>
                    <a:pt x="107" y="52"/>
                  </a:lnTo>
                  <a:lnTo>
                    <a:pt x="105" y="52"/>
                  </a:lnTo>
                  <a:lnTo>
                    <a:pt x="105" y="56"/>
                  </a:lnTo>
                  <a:lnTo>
                    <a:pt x="99" y="58"/>
                  </a:lnTo>
                  <a:lnTo>
                    <a:pt x="97" y="59"/>
                  </a:lnTo>
                  <a:lnTo>
                    <a:pt x="93" y="61"/>
                  </a:lnTo>
                  <a:lnTo>
                    <a:pt x="92" y="61"/>
                  </a:lnTo>
                  <a:lnTo>
                    <a:pt x="88" y="63"/>
                  </a:lnTo>
                  <a:lnTo>
                    <a:pt x="82" y="64"/>
                  </a:lnTo>
                  <a:lnTo>
                    <a:pt x="73" y="64"/>
                  </a:lnTo>
                  <a:lnTo>
                    <a:pt x="71" y="66"/>
                  </a:lnTo>
                  <a:lnTo>
                    <a:pt x="66" y="66"/>
                  </a:lnTo>
                  <a:lnTo>
                    <a:pt x="63" y="68"/>
                  </a:lnTo>
                  <a:lnTo>
                    <a:pt x="61" y="68"/>
                  </a:lnTo>
                  <a:lnTo>
                    <a:pt x="59" y="68"/>
                  </a:lnTo>
                  <a:lnTo>
                    <a:pt x="54" y="68"/>
                  </a:lnTo>
                  <a:lnTo>
                    <a:pt x="53" y="68"/>
                  </a:lnTo>
                  <a:lnTo>
                    <a:pt x="49" y="68"/>
                  </a:lnTo>
                  <a:lnTo>
                    <a:pt x="46" y="66"/>
                  </a:lnTo>
                  <a:lnTo>
                    <a:pt x="44" y="66"/>
                  </a:lnTo>
                  <a:lnTo>
                    <a:pt x="39" y="64"/>
                  </a:lnTo>
                  <a:lnTo>
                    <a:pt x="37" y="64"/>
                  </a:lnTo>
                  <a:lnTo>
                    <a:pt x="36" y="63"/>
                  </a:lnTo>
                  <a:lnTo>
                    <a:pt x="30" y="63"/>
                  </a:lnTo>
                  <a:lnTo>
                    <a:pt x="25" y="61"/>
                  </a:lnTo>
                  <a:lnTo>
                    <a:pt x="22" y="59"/>
                  </a:lnTo>
                  <a:lnTo>
                    <a:pt x="22" y="58"/>
                  </a:lnTo>
                  <a:lnTo>
                    <a:pt x="18" y="56"/>
                  </a:lnTo>
                  <a:lnTo>
                    <a:pt x="17" y="54"/>
                  </a:lnTo>
                  <a:lnTo>
                    <a:pt x="12" y="51"/>
                  </a:lnTo>
                  <a:lnTo>
                    <a:pt x="8" y="46"/>
                  </a:lnTo>
                  <a:lnTo>
                    <a:pt x="7" y="41"/>
                  </a:lnTo>
                  <a:lnTo>
                    <a:pt x="5" y="35"/>
                  </a:lnTo>
                  <a:lnTo>
                    <a:pt x="7" y="34"/>
                  </a:lnTo>
                  <a:lnTo>
                    <a:pt x="7" y="32"/>
                  </a:lnTo>
                  <a:lnTo>
                    <a:pt x="8" y="29"/>
                  </a:lnTo>
                  <a:lnTo>
                    <a:pt x="8" y="27"/>
                  </a:lnTo>
                  <a:lnTo>
                    <a:pt x="12" y="22"/>
                  </a:lnTo>
                  <a:lnTo>
                    <a:pt x="5" y="20"/>
                  </a:lnTo>
                  <a:close/>
                </a:path>
              </a:pathLst>
            </a:custGeom>
            <a:solidFill>
              <a:srgbClr val="808080"/>
            </a:solidFill>
            <a:ln w="9525">
              <a:noFill/>
              <a:round/>
              <a:headEnd/>
              <a:tailEnd/>
            </a:ln>
          </p:spPr>
          <p:txBody>
            <a:bodyPr/>
            <a:lstStyle/>
            <a:p>
              <a:endParaRPr lang="en-US"/>
            </a:p>
          </p:txBody>
        </p:sp>
        <p:sp>
          <p:nvSpPr>
            <p:cNvPr id="831" name="Freeform 3002"/>
            <p:cNvSpPr>
              <a:spLocks/>
            </p:cNvSpPr>
            <p:nvPr/>
          </p:nvSpPr>
          <p:spPr bwMode="auto">
            <a:xfrm>
              <a:off x="2279" y="3009"/>
              <a:ext cx="150" cy="89"/>
            </a:xfrm>
            <a:custGeom>
              <a:avLst/>
              <a:gdLst>
                <a:gd name="T0" fmla="*/ 97 w 150"/>
                <a:gd name="T1" fmla="*/ 3 h 89"/>
                <a:gd name="T2" fmla="*/ 88 w 150"/>
                <a:gd name="T3" fmla="*/ 2 h 89"/>
                <a:gd name="T4" fmla="*/ 82 w 150"/>
                <a:gd name="T5" fmla="*/ 2 h 89"/>
                <a:gd name="T6" fmla="*/ 80 w 150"/>
                <a:gd name="T7" fmla="*/ 0 h 89"/>
                <a:gd name="T8" fmla="*/ 75 w 150"/>
                <a:gd name="T9" fmla="*/ 0 h 89"/>
                <a:gd name="T10" fmla="*/ 68 w 150"/>
                <a:gd name="T11" fmla="*/ 2 h 89"/>
                <a:gd name="T12" fmla="*/ 61 w 150"/>
                <a:gd name="T13" fmla="*/ 2 h 89"/>
                <a:gd name="T14" fmla="*/ 39 w 150"/>
                <a:gd name="T15" fmla="*/ 7 h 89"/>
                <a:gd name="T16" fmla="*/ 34 w 150"/>
                <a:gd name="T17" fmla="*/ 8 h 89"/>
                <a:gd name="T18" fmla="*/ 30 w 150"/>
                <a:gd name="T19" fmla="*/ 12 h 89"/>
                <a:gd name="T20" fmla="*/ 25 w 150"/>
                <a:gd name="T21" fmla="*/ 13 h 89"/>
                <a:gd name="T22" fmla="*/ 20 w 150"/>
                <a:gd name="T23" fmla="*/ 15 h 89"/>
                <a:gd name="T24" fmla="*/ 15 w 150"/>
                <a:gd name="T25" fmla="*/ 19 h 89"/>
                <a:gd name="T26" fmla="*/ 10 w 150"/>
                <a:gd name="T27" fmla="*/ 27 h 89"/>
                <a:gd name="T28" fmla="*/ 3 w 150"/>
                <a:gd name="T29" fmla="*/ 34 h 89"/>
                <a:gd name="T30" fmla="*/ 3 w 150"/>
                <a:gd name="T31" fmla="*/ 37 h 89"/>
                <a:gd name="T32" fmla="*/ 1 w 150"/>
                <a:gd name="T33" fmla="*/ 42 h 89"/>
                <a:gd name="T34" fmla="*/ 0 w 150"/>
                <a:gd name="T35" fmla="*/ 46 h 89"/>
                <a:gd name="T36" fmla="*/ 1 w 150"/>
                <a:gd name="T37" fmla="*/ 49 h 89"/>
                <a:gd name="T38" fmla="*/ 1 w 150"/>
                <a:gd name="T39" fmla="*/ 51 h 89"/>
                <a:gd name="T40" fmla="*/ 3 w 150"/>
                <a:gd name="T41" fmla="*/ 56 h 89"/>
                <a:gd name="T42" fmla="*/ 12 w 150"/>
                <a:gd name="T43" fmla="*/ 70 h 89"/>
                <a:gd name="T44" fmla="*/ 15 w 150"/>
                <a:gd name="T45" fmla="*/ 71 h 89"/>
                <a:gd name="T46" fmla="*/ 18 w 150"/>
                <a:gd name="T47" fmla="*/ 75 h 89"/>
                <a:gd name="T48" fmla="*/ 22 w 150"/>
                <a:gd name="T49" fmla="*/ 77 h 89"/>
                <a:gd name="T50" fmla="*/ 27 w 150"/>
                <a:gd name="T51" fmla="*/ 78 h 89"/>
                <a:gd name="T52" fmla="*/ 35 w 150"/>
                <a:gd name="T53" fmla="*/ 82 h 89"/>
                <a:gd name="T54" fmla="*/ 51 w 150"/>
                <a:gd name="T55" fmla="*/ 87 h 89"/>
                <a:gd name="T56" fmla="*/ 59 w 150"/>
                <a:gd name="T57" fmla="*/ 89 h 89"/>
                <a:gd name="T58" fmla="*/ 64 w 150"/>
                <a:gd name="T59" fmla="*/ 89 h 89"/>
                <a:gd name="T60" fmla="*/ 73 w 150"/>
                <a:gd name="T61" fmla="*/ 89 h 89"/>
                <a:gd name="T62" fmla="*/ 78 w 150"/>
                <a:gd name="T63" fmla="*/ 89 h 89"/>
                <a:gd name="T64" fmla="*/ 85 w 150"/>
                <a:gd name="T65" fmla="*/ 89 h 89"/>
                <a:gd name="T66" fmla="*/ 105 w 150"/>
                <a:gd name="T67" fmla="*/ 83 h 89"/>
                <a:gd name="T68" fmla="*/ 110 w 150"/>
                <a:gd name="T69" fmla="*/ 82 h 89"/>
                <a:gd name="T70" fmla="*/ 116 w 150"/>
                <a:gd name="T71" fmla="*/ 80 h 89"/>
                <a:gd name="T72" fmla="*/ 121 w 150"/>
                <a:gd name="T73" fmla="*/ 77 h 89"/>
                <a:gd name="T74" fmla="*/ 126 w 150"/>
                <a:gd name="T75" fmla="*/ 75 h 89"/>
                <a:gd name="T76" fmla="*/ 129 w 150"/>
                <a:gd name="T77" fmla="*/ 73 h 89"/>
                <a:gd name="T78" fmla="*/ 133 w 150"/>
                <a:gd name="T79" fmla="*/ 71 h 89"/>
                <a:gd name="T80" fmla="*/ 138 w 150"/>
                <a:gd name="T81" fmla="*/ 66 h 89"/>
                <a:gd name="T82" fmla="*/ 145 w 150"/>
                <a:gd name="T83" fmla="*/ 56 h 89"/>
                <a:gd name="T84" fmla="*/ 146 w 150"/>
                <a:gd name="T85" fmla="*/ 51 h 89"/>
                <a:gd name="T86" fmla="*/ 148 w 150"/>
                <a:gd name="T87" fmla="*/ 48 h 89"/>
                <a:gd name="T88" fmla="*/ 148 w 150"/>
                <a:gd name="T89" fmla="*/ 44 h 89"/>
                <a:gd name="T90" fmla="*/ 148 w 150"/>
                <a:gd name="T91" fmla="*/ 42 h 89"/>
                <a:gd name="T92" fmla="*/ 148 w 150"/>
                <a:gd name="T93" fmla="*/ 37 h 89"/>
                <a:gd name="T94" fmla="*/ 139 w 150"/>
                <a:gd name="T95" fmla="*/ 24 h 89"/>
                <a:gd name="T96" fmla="*/ 136 w 150"/>
                <a:gd name="T97" fmla="*/ 20 h 89"/>
                <a:gd name="T98" fmla="*/ 131 w 150"/>
                <a:gd name="T99" fmla="*/ 17 h 89"/>
                <a:gd name="T100" fmla="*/ 129 w 150"/>
                <a:gd name="T101" fmla="*/ 13 h 89"/>
                <a:gd name="T102" fmla="*/ 126 w 150"/>
                <a:gd name="T103" fmla="*/ 12 h 89"/>
                <a:gd name="T104" fmla="*/ 122 w 150"/>
                <a:gd name="T105" fmla="*/ 10 h 89"/>
                <a:gd name="T106" fmla="*/ 114 w 150"/>
                <a:gd name="T107" fmla="*/ 8 h 8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89"/>
                <a:gd name="T164" fmla="*/ 150 w 150"/>
                <a:gd name="T165" fmla="*/ 89 h 8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89">
                  <a:moveTo>
                    <a:pt x="105" y="5"/>
                  </a:moveTo>
                  <a:lnTo>
                    <a:pt x="100" y="3"/>
                  </a:lnTo>
                  <a:lnTo>
                    <a:pt x="97" y="3"/>
                  </a:lnTo>
                  <a:lnTo>
                    <a:pt x="93" y="2"/>
                  </a:lnTo>
                  <a:lnTo>
                    <a:pt x="92" y="3"/>
                  </a:lnTo>
                  <a:lnTo>
                    <a:pt x="88" y="2"/>
                  </a:lnTo>
                  <a:lnTo>
                    <a:pt x="87" y="2"/>
                  </a:lnTo>
                  <a:lnTo>
                    <a:pt x="85" y="2"/>
                  </a:lnTo>
                  <a:lnTo>
                    <a:pt x="82" y="2"/>
                  </a:lnTo>
                  <a:lnTo>
                    <a:pt x="80" y="0"/>
                  </a:lnTo>
                  <a:lnTo>
                    <a:pt x="80" y="2"/>
                  </a:lnTo>
                  <a:lnTo>
                    <a:pt x="80" y="0"/>
                  </a:lnTo>
                  <a:lnTo>
                    <a:pt x="76" y="0"/>
                  </a:lnTo>
                  <a:lnTo>
                    <a:pt x="75" y="2"/>
                  </a:lnTo>
                  <a:lnTo>
                    <a:pt x="75" y="0"/>
                  </a:lnTo>
                  <a:lnTo>
                    <a:pt x="73" y="2"/>
                  </a:lnTo>
                  <a:lnTo>
                    <a:pt x="71" y="0"/>
                  </a:lnTo>
                  <a:lnTo>
                    <a:pt x="68" y="2"/>
                  </a:lnTo>
                  <a:lnTo>
                    <a:pt x="66" y="2"/>
                  </a:lnTo>
                  <a:lnTo>
                    <a:pt x="63" y="2"/>
                  </a:lnTo>
                  <a:lnTo>
                    <a:pt x="61" y="2"/>
                  </a:lnTo>
                  <a:lnTo>
                    <a:pt x="42" y="5"/>
                  </a:lnTo>
                  <a:lnTo>
                    <a:pt x="42" y="7"/>
                  </a:lnTo>
                  <a:lnTo>
                    <a:pt x="39" y="7"/>
                  </a:lnTo>
                  <a:lnTo>
                    <a:pt x="37" y="8"/>
                  </a:lnTo>
                  <a:lnTo>
                    <a:pt x="35" y="8"/>
                  </a:lnTo>
                  <a:lnTo>
                    <a:pt x="34" y="8"/>
                  </a:lnTo>
                  <a:lnTo>
                    <a:pt x="32" y="10"/>
                  </a:lnTo>
                  <a:lnTo>
                    <a:pt x="30" y="10"/>
                  </a:lnTo>
                  <a:lnTo>
                    <a:pt x="30" y="12"/>
                  </a:lnTo>
                  <a:lnTo>
                    <a:pt x="29" y="12"/>
                  </a:lnTo>
                  <a:lnTo>
                    <a:pt x="27" y="12"/>
                  </a:lnTo>
                  <a:lnTo>
                    <a:pt x="25" y="13"/>
                  </a:lnTo>
                  <a:lnTo>
                    <a:pt x="24" y="13"/>
                  </a:lnTo>
                  <a:lnTo>
                    <a:pt x="22" y="15"/>
                  </a:lnTo>
                  <a:lnTo>
                    <a:pt x="20" y="15"/>
                  </a:lnTo>
                  <a:lnTo>
                    <a:pt x="18" y="17"/>
                  </a:lnTo>
                  <a:lnTo>
                    <a:pt x="17" y="19"/>
                  </a:lnTo>
                  <a:lnTo>
                    <a:pt x="15" y="19"/>
                  </a:lnTo>
                  <a:lnTo>
                    <a:pt x="13" y="22"/>
                  </a:lnTo>
                  <a:lnTo>
                    <a:pt x="12" y="24"/>
                  </a:lnTo>
                  <a:lnTo>
                    <a:pt x="10" y="27"/>
                  </a:lnTo>
                  <a:lnTo>
                    <a:pt x="5" y="31"/>
                  </a:lnTo>
                  <a:lnTo>
                    <a:pt x="5" y="32"/>
                  </a:lnTo>
                  <a:lnTo>
                    <a:pt x="3" y="34"/>
                  </a:lnTo>
                  <a:lnTo>
                    <a:pt x="3" y="36"/>
                  </a:lnTo>
                  <a:lnTo>
                    <a:pt x="1" y="37"/>
                  </a:lnTo>
                  <a:lnTo>
                    <a:pt x="3" y="37"/>
                  </a:lnTo>
                  <a:lnTo>
                    <a:pt x="1" y="39"/>
                  </a:lnTo>
                  <a:lnTo>
                    <a:pt x="1" y="41"/>
                  </a:lnTo>
                  <a:lnTo>
                    <a:pt x="1" y="42"/>
                  </a:lnTo>
                  <a:lnTo>
                    <a:pt x="0" y="44"/>
                  </a:lnTo>
                  <a:lnTo>
                    <a:pt x="1" y="44"/>
                  </a:lnTo>
                  <a:lnTo>
                    <a:pt x="0" y="46"/>
                  </a:lnTo>
                  <a:lnTo>
                    <a:pt x="1" y="48"/>
                  </a:lnTo>
                  <a:lnTo>
                    <a:pt x="0" y="48"/>
                  </a:lnTo>
                  <a:lnTo>
                    <a:pt x="1" y="49"/>
                  </a:lnTo>
                  <a:lnTo>
                    <a:pt x="0" y="49"/>
                  </a:lnTo>
                  <a:lnTo>
                    <a:pt x="0" y="51"/>
                  </a:lnTo>
                  <a:lnTo>
                    <a:pt x="1" y="51"/>
                  </a:lnTo>
                  <a:lnTo>
                    <a:pt x="1" y="53"/>
                  </a:lnTo>
                  <a:lnTo>
                    <a:pt x="1" y="54"/>
                  </a:lnTo>
                  <a:lnTo>
                    <a:pt x="3" y="56"/>
                  </a:lnTo>
                  <a:lnTo>
                    <a:pt x="10" y="66"/>
                  </a:lnTo>
                  <a:lnTo>
                    <a:pt x="12" y="68"/>
                  </a:lnTo>
                  <a:lnTo>
                    <a:pt x="12" y="70"/>
                  </a:lnTo>
                  <a:lnTo>
                    <a:pt x="13" y="70"/>
                  </a:lnTo>
                  <a:lnTo>
                    <a:pt x="13" y="71"/>
                  </a:lnTo>
                  <a:lnTo>
                    <a:pt x="15" y="71"/>
                  </a:lnTo>
                  <a:lnTo>
                    <a:pt x="17" y="73"/>
                  </a:lnTo>
                  <a:lnTo>
                    <a:pt x="18" y="73"/>
                  </a:lnTo>
                  <a:lnTo>
                    <a:pt x="18" y="75"/>
                  </a:lnTo>
                  <a:lnTo>
                    <a:pt x="20" y="75"/>
                  </a:lnTo>
                  <a:lnTo>
                    <a:pt x="22" y="75"/>
                  </a:lnTo>
                  <a:lnTo>
                    <a:pt x="22" y="77"/>
                  </a:lnTo>
                  <a:lnTo>
                    <a:pt x="24" y="77"/>
                  </a:lnTo>
                  <a:lnTo>
                    <a:pt x="25" y="78"/>
                  </a:lnTo>
                  <a:lnTo>
                    <a:pt x="27" y="78"/>
                  </a:lnTo>
                  <a:lnTo>
                    <a:pt x="30" y="78"/>
                  </a:lnTo>
                  <a:lnTo>
                    <a:pt x="30" y="80"/>
                  </a:lnTo>
                  <a:lnTo>
                    <a:pt x="35" y="82"/>
                  </a:lnTo>
                  <a:lnTo>
                    <a:pt x="42" y="83"/>
                  </a:lnTo>
                  <a:lnTo>
                    <a:pt x="49" y="87"/>
                  </a:lnTo>
                  <a:lnTo>
                    <a:pt x="51" y="87"/>
                  </a:lnTo>
                  <a:lnTo>
                    <a:pt x="56" y="89"/>
                  </a:lnTo>
                  <a:lnTo>
                    <a:pt x="58" y="87"/>
                  </a:lnTo>
                  <a:lnTo>
                    <a:pt x="59" y="89"/>
                  </a:lnTo>
                  <a:lnTo>
                    <a:pt x="61" y="89"/>
                  </a:lnTo>
                  <a:lnTo>
                    <a:pt x="63" y="89"/>
                  </a:lnTo>
                  <a:lnTo>
                    <a:pt x="64" y="89"/>
                  </a:lnTo>
                  <a:lnTo>
                    <a:pt x="68" y="89"/>
                  </a:lnTo>
                  <a:lnTo>
                    <a:pt x="70" y="89"/>
                  </a:lnTo>
                  <a:lnTo>
                    <a:pt x="73" y="89"/>
                  </a:lnTo>
                  <a:lnTo>
                    <a:pt x="75" y="89"/>
                  </a:lnTo>
                  <a:lnTo>
                    <a:pt x="76" y="89"/>
                  </a:lnTo>
                  <a:lnTo>
                    <a:pt x="78" y="89"/>
                  </a:lnTo>
                  <a:lnTo>
                    <a:pt x="82" y="89"/>
                  </a:lnTo>
                  <a:lnTo>
                    <a:pt x="83" y="89"/>
                  </a:lnTo>
                  <a:lnTo>
                    <a:pt x="85" y="89"/>
                  </a:lnTo>
                  <a:lnTo>
                    <a:pt x="87" y="89"/>
                  </a:lnTo>
                  <a:lnTo>
                    <a:pt x="88" y="89"/>
                  </a:lnTo>
                  <a:lnTo>
                    <a:pt x="105" y="83"/>
                  </a:lnTo>
                  <a:lnTo>
                    <a:pt x="107" y="83"/>
                  </a:lnTo>
                  <a:lnTo>
                    <a:pt x="109" y="83"/>
                  </a:lnTo>
                  <a:lnTo>
                    <a:pt x="110" y="82"/>
                  </a:lnTo>
                  <a:lnTo>
                    <a:pt x="112" y="82"/>
                  </a:lnTo>
                  <a:lnTo>
                    <a:pt x="114" y="82"/>
                  </a:lnTo>
                  <a:lnTo>
                    <a:pt x="116" y="80"/>
                  </a:lnTo>
                  <a:lnTo>
                    <a:pt x="117" y="78"/>
                  </a:lnTo>
                  <a:lnTo>
                    <a:pt x="119" y="78"/>
                  </a:lnTo>
                  <a:lnTo>
                    <a:pt x="121" y="77"/>
                  </a:lnTo>
                  <a:lnTo>
                    <a:pt x="122" y="77"/>
                  </a:lnTo>
                  <a:lnTo>
                    <a:pt x="124" y="77"/>
                  </a:lnTo>
                  <a:lnTo>
                    <a:pt x="126" y="75"/>
                  </a:lnTo>
                  <a:lnTo>
                    <a:pt x="128" y="75"/>
                  </a:lnTo>
                  <a:lnTo>
                    <a:pt x="128" y="73"/>
                  </a:lnTo>
                  <a:lnTo>
                    <a:pt x="129" y="73"/>
                  </a:lnTo>
                  <a:lnTo>
                    <a:pt x="131" y="73"/>
                  </a:lnTo>
                  <a:lnTo>
                    <a:pt x="131" y="71"/>
                  </a:lnTo>
                  <a:lnTo>
                    <a:pt x="133" y="71"/>
                  </a:lnTo>
                  <a:lnTo>
                    <a:pt x="134" y="70"/>
                  </a:lnTo>
                  <a:lnTo>
                    <a:pt x="136" y="66"/>
                  </a:lnTo>
                  <a:lnTo>
                    <a:pt x="138" y="66"/>
                  </a:lnTo>
                  <a:lnTo>
                    <a:pt x="139" y="63"/>
                  </a:lnTo>
                  <a:lnTo>
                    <a:pt x="145" y="58"/>
                  </a:lnTo>
                  <a:lnTo>
                    <a:pt x="145" y="56"/>
                  </a:lnTo>
                  <a:lnTo>
                    <a:pt x="146" y="54"/>
                  </a:lnTo>
                  <a:lnTo>
                    <a:pt x="148" y="53"/>
                  </a:lnTo>
                  <a:lnTo>
                    <a:pt x="146" y="51"/>
                  </a:lnTo>
                  <a:lnTo>
                    <a:pt x="148" y="51"/>
                  </a:lnTo>
                  <a:lnTo>
                    <a:pt x="148" y="49"/>
                  </a:lnTo>
                  <a:lnTo>
                    <a:pt x="148" y="48"/>
                  </a:lnTo>
                  <a:lnTo>
                    <a:pt x="148" y="46"/>
                  </a:lnTo>
                  <a:lnTo>
                    <a:pt x="150" y="46"/>
                  </a:lnTo>
                  <a:lnTo>
                    <a:pt x="148" y="44"/>
                  </a:lnTo>
                  <a:lnTo>
                    <a:pt x="150" y="44"/>
                  </a:lnTo>
                  <a:lnTo>
                    <a:pt x="150" y="42"/>
                  </a:lnTo>
                  <a:lnTo>
                    <a:pt x="148" y="42"/>
                  </a:lnTo>
                  <a:lnTo>
                    <a:pt x="148" y="41"/>
                  </a:lnTo>
                  <a:lnTo>
                    <a:pt x="148" y="39"/>
                  </a:lnTo>
                  <a:lnTo>
                    <a:pt x="148" y="37"/>
                  </a:lnTo>
                  <a:lnTo>
                    <a:pt x="148" y="36"/>
                  </a:lnTo>
                  <a:lnTo>
                    <a:pt x="146" y="34"/>
                  </a:lnTo>
                  <a:lnTo>
                    <a:pt x="139" y="24"/>
                  </a:lnTo>
                  <a:lnTo>
                    <a:pt x="139" y="22"/>
                  </a:lnTo>
                  <a:lnTo>
                    <a:pt x="138" y="20"/>
                  </a:lnTo>
                  <a:lnTo>
                    <a:pt x="136" y="20"/>
                  </a:lnTo>
                  <a:lnTo>
                    <a:pt x="134" y="17"/>
                  </a:lnTo>
                  <a:lnTo>
                    <a:pt x="133" y="17"/>
                  </a:lnTo>
                  <a:lnTo>
                    <a:pt x="131" y="17"/>
                  </a:lnTo>
                  <a:lnTo>
                    <a:pt x="131" y="15"/>
                  </a:lnTo>
                  <a:lnTo>
                    <a:pt x="129" y="15"/>
                  </a:lnTo>
                  <a:lnTo>
                    <a:pt x="129" y="13"/>
                  </a:lnTo>
                  <a:lnTo>
                    <a:pt x="128" y="13"/>
                  </a:lnTo>
                  <a:lnTo>
                    <a:pt x="126" y="13"/>
                  </a:lnTo>
                  <a:lnTo>
                    <a:pt x="126" y="12"/>
                  </a:lnTo>
                  <a:lnTo>
                    <a:pt x="124" y="12"/>
                  </a:lnTo>
                  <a:lnTo>
                    <a:pt x="122" y="12"/>
                  </a:lnTo>
                  <a:lnTo>
                    <a:pt x="122" y="10"/>
                  </a:lnTo>
                  <a:lnTo>
                    <a:pt x="119" y="10"/>
                  </a:lnTo>
                  <a:lnTo>
                    <a:pt x="119" y="8"/>
                  </a:lnTo>
                  <a:lnTo>
                    <a:pt x="114" y="8"/>
                  </a:lnTo>
                  <a:lnTo>
                    <a:pt x="114" y="7"/>
                  </a:lnTo>
                  <a:lnTo>
                    <a:pt x="105" y="5"/>
                  </a:lnTo>
                  <a:close/>
                </a:path>
              </a:pathLst>
            </a:custGeom>
            <a:solidFill>
              <a:srgbClr val="808080"/>
            </a:solidFill>
            <a:ln w="9525">
              <a:noFill/>
              <a:round/>
              <a:headEnd/>
              <a:tailEnd/>
            </a:ln>
          </p:spPr>
          <p:txBody>
            <a:bodyPr/>
            <a:lstStyle/>
            <a:p>
              <a:endParaRPr lang="en-US"/>
            </a:p>
          </p:txBody>
        </p:sp>
        <p:sp>
          <p:nvSpPr>
            <p:cNvPr id="832" name="Freeform 3003"/>
            <p:cNvSpPr>
              <a:spLocks/>
            </p:cNvSpPr>
            <p:nvPr/>
          </p:nvSpPr>
          <p:spPr bwMode="auto">
            <a:xfrm>
              <a:off x="2277" y="3009"/>
              <a:ext cx="153" cy="90"/>
            </a:xfrm>
            <a:custGeom>
              <a:avLst/>
              <a:gdLst>
                <a:gd name="T0" fmla="*/ 0 w 153"/>
                <a:gd name="T1" fmla="*/ 37 h 90"/>
                <a:gd name="T2" fmla="*/ 0 w 153"/>
                <a:gd name="T3" fmla="*/ 46 h 90"/>
                <a:gd name="T4" fmla="*/ 0 w 153"/>
                <a:gd name="T5" fmla="*/ 54 h 90"/>
                <a:gd name="T6" fmla="*/ 10 w 153"/>
                <a:gd name="T7" fmla="*/ 70 h 90"/>
                <a:gd name="T8" fmla="*/ 20 w 153"/>
                <a:gd name="T9" fmla="*/ 77 h 90"/>
                <a:gd name="T10" fmla="*/ 37 w 153"/>
                <a:gd name="T11" fmla="*/ 83 h 90"/>
                <a:gd name="T12" fmla="*/ 55 w 153"/>
                <a:gd name="T13" fmla="*/ 89 h 90"/>
                <a:gd name="T14" fmla="*/ 72 w 153"/>
                <a:gd name="T15" fmla="*/ 90 h 90"/>
                <a:gd name="T16" fmla="*/ 90 w 153"/>
                <a:gd name="T17" fmla="*/ 89 h 90"/>
                <a:gd name="T18" fmla="*/ 116 w 153"/>
                <a:gd name="T19" fmla="*/ 83 h 90"/>
                <a:gd name="T20" fmla="*/ 126 w 153"/>
                <a:gd name="T21" fmla="*/ 77 h 90"/>
                <a:gd name="T22" fmla="*/ 140 w 153"/>
                <a:gd name="T23" fmla="*/ 70 h 90"/>
                <a:gd name="T24" fmla="*/ 147 w 153"/>
                <a:gd name="T25" fmla="*/ 61 h 90"/>
                <a:gd name="T26" fmla="*/ 153 w 153"/>
                <a:gd name="T27" fmla="*/ 49 h 90"/>
                <a:gd name="T28" fmla="*/ 152 w 153"/>
                <a:gd name="T29" fmla="*/ 34 h 90"/>
                <a:gd name="T30" fmla="*/ 143 w 153"/>
                <a:gd name="T31" fmla="*/ 20 h 90"/>
                <a:gd name="T32" fmla="*/ 133 w 153"/>
                <a:gd name="T33" fmla="*/ 13 h 90"/>
                <a:gd name="T34" fmla="*/ 119 w 153"/>
                <a:gd name="T35" fmla="*/ 7 h 90"/>
                <a:gd name="T36" fmla="*/ 95 w 153"/>
                <a:gd name="T37" fmla="*/ 2 h 90"/>
                <a:gd name="T38" fmla="*/ 73 w 153"/>
                <a:gd name="T39" fmla="*/ 0 h 90"/>
                <a:gd name="T40" fmla="*/ 55 w 153"/>
                <a:gd name="T41" fmla="*/ 2 h 90"/>
                <a:gd name="T42" fmla="*/ 34 w 153"/>
                <a:gd name="T43" fmla="*/ 8 h 90"/>
                <a:gd name="T44" fmla="*/ 22 w 153"/>
                <a:gd name="T45" fmla="*/ 13 h 90"/>
                <a:gd name="T46" fmla="*/ 12 w 153"/>
                <a:gd name="T47" fmla="*/ 20 h 90"/>
                <a:gd name="T48" fmla="*/ 20 w 153"/>
                <a:gd name="T49" fmla="*/ 20 h 90"/>
                <a:gd name="T50" fmla="*/ 31 w 153"/>
                <a:gd name="T51" fmla="*/ 15 h 90"/>
                <a:gd name="T52" fmla="*/ 41 w 153"/>
                <a:gd name="T53" fmla="*/ 10 h 90"/>
                <a:gd name="T54" fmla="*/ 63 w 153"/>
                <a:gd name="T55" fmla="*/ 5 h 90"/>
                <a:gd name="T56" fmla="*/ 77 w 153"/>
                <a:gd name="T57" fmla="*/ 3 h 90"/>
                <a:gd name="T58" fmla="*/ 97 w 153"/>
                <a:gd name="T59" fmla="*/ 5 h 90"/>
                <a:gd name="T60" fmla="*/ 119 w 153"/>
                <a:gd name="T61" fmla="*/ 12 h 90"/>
                <a:gd name="T62" fmla="*/ 131 w 153"/>
                <a:gd name="T63" fmla="*/ 19 h 90"/>
                <a:gd name="T64" fmla="*/ 138 w 153"/>
                <a:gd name="T65" fmla="*/ 25 h 90"/>
                <a:gd name="T66" fmla="*/ 145 w 153"/>
                <a:gd name="T67" fmla="*/ 36 h 90"/>
                <a:gd name="T68" fmla="*/ 145 w 153"/>
                <a:gd name="T69" fmla="*/ 49 h 90"/>
                <a:gd name="T70" fmla="*/ 140 w 153"/>
                <a:gd name="T71" fmla="*/ 60 h 90"/>
                <a:gd name="T72" fmla="*/ 133 w 153"/>
                <a:gd name="T73" fmla="*/ 68 h 90"/>
                <a:gd name="T74" fmla="*/ 119 w 153"/>
                <a:gd name="T75" fmla="*/ 75 h 90"/>
                <a:gd name="T76" fmla="*/ 107 w 153"/>
                <a:gd name="T77" fmla="*/ 80 h 90"/>
                <a:gd name="T78" fmla="*/ 89 w 153"/>
                <a:gd name="T79" fmla="*/ 85 h 90"/>
                <a:gd name="T80" fmla="*/ 73 w 153"/>
                <a:gd name="T81" fmla="*/ 85 h 90"/>
                <a:gd name="T82" fmla="*/ 56 w 153"/>
                <a:gd name="T83" fmla="*/ 83 h 90"/>
                <a:gd name="T84" fmla="*/ 41 w 153"/>
                <a:gd name="T85" fmla="*/ 80 h 90"/>
                <a:gd name="T86" fmla="*/ 26 w 153"/>
                <a:gd name="T87" fmla="*/ 75 h 90"/>
                <a:gd name="T88" fmla="*/ 15 w 153"/>
                <a:gd name="T89" fmla="*/ 66 h 90"/>
                <a:gd name="T90" fmla="*/ 9 w 153"/>
                <a:gd name="T91" fmla="*/ 53 h 90"/>
                <a:gd name="T92" fmla="*/ 7 w 153"/>
                <a:gd name="T93" fmla="*/ 46 h 90"/>
                <a:gd name="T94" fmla="*/ 9 w 153"/>
                <a:gd name="T95" fmla="*/ 37 h 90"/>
                <a:gd name="T96" fmla="*/ 7 w 153"/>
                <a:gd name="T97" fmla="*/ 27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90"/>
                <a:gd name="T149" fmla="*/ 153 w 153"/>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90">
                  <a:moveTo>
                    <a:pt x="7" y="27"/>
                  </a:moveTo>
                  <a:lnTo>
                    <a:pt x="2" y="32"/>
                  </a:lnTo>
                  <a:lnTo>
                    <a:pt x="0" y="34"/>
                  </a:lnTo>
                  <a:lnTo>
                    <a:pt x="0" y="37"/>
                  </a:lnTo>
                  <a:lnTo>
                    <a:pt x="0" y="39"/>
                  </a:lnTo>
                  <a:lnTo>
                    <a:pt x="0" y="41"/>
                  </a:lnTo>
                  <a:lnTo>
                    <a:pt x="0" y="42"/>
                  </a:lnTo>
                  <a:lnTo>
                    <a:pt x="0" y="46"/>
                  </a:lnTo>
                  <a:lnTo>
                    <a:pt x="0" y="49"/>
                  </a:lnTo>
                  <a:lnTo>
                    <a:pt x="0" y="51"/>
                  </a:lnTo>
                  <a:lnTo>
                    <a:pt x="0" y="53"/>
                  </a:lnTo>
                  <a:lnTo>
                    <a:pt x="0" y="54"/>
                  </a:lnTo>
                  <a:lnTo>
                    <a:pt x="2" y="58"/>
                  </a:lnTo>
                  <a:lnTo>
                    <a:pt x="5" y="63"/>
                  </a:lnTo>
                  <a:lnTo>
                    <a:pt x="9" y="66"/>
                  </a:lnTo>
                  <a:lnTo>
                    <a:pt x="10" y="70"/>
                  </a:lnTo>
                  <a:lnTo>
                    <a:pt x="12" y="71"/>
                  </a:lnTo>
                  <a:lnTo>
                    <a:pt x="14" y="71"/>
                  </a:lnTo>
                  <a:lnTo>
                    <a:pt x="19" y="75"/>
                  </a:lnTo>
                  <a:lnTo>
                    <a:pt x="20" y="77"/>
                  </a:lnTo>
                  <a:lnTo>
                    <a:pt x="24" y="78"/>
                  </a:lnTo>
                  <a:lnTo>
                    <a:pt x="31" y="82"/>
                  </a:lnTo>
                  <a:lnTo>
                    <a:pt x="32" y="83"/>
                  </a:lnTo>
                  <a:lnTo>
                    <a:pt x="37" y="83"/>
                  </a:lnTo>
                  <a:lnTo>
                    <a:pt x="43" y="85"/>
                  </a:lnTo>
                  <a:lnTo>
                    <a:pt x="43" y="87"/>
                  </a:lnTo>
                  <a:lnTo>
                    <a:pt x="46" y="87"/>
                  </a:lnTo>
                  <a:lnTo>
                    <a:pt x="55" y="89"/>
                  </a:lnTo>
                  <a:lnTo>
                    <a:pt x="56" y="89"/>
                  </a:lnTo>
                  <a:lnTo>
                    <a:pt x="65" y="89"/>
                  </a:lnTo>
                  <a:lnTo>
                    <a:pt x="68" y="89"/>
                  </a:lnTo>
                  <a:lnTo>
                    <a:pt x="72" y="90"/>
                  </a:lnTo>
                  <a:lnTo>
                    <a:pt x="80" y="89"/>
                  </a:lnTo>
                  <a:lnTo>
                    <a:pt x="84" y="89"/>
                  </a:lnTo>
                  <a:lnTo>
                    <a:pt x="87" y="89"/>
                  </a:lnTo>
                  <a:lnTo>
                    <a:pt x="90" y="89"/>
                  </a:lnTo>
                  <a:lnTo>
                    <a:pt x="94" y="89"/>
                  </a:lnTo>
                  <a:lnTo>
                    <a:pt x="109" y="85"/>
                  </a:lnTo>
                  <a:lnTo>
                    <a:pt x="111" y="83"/>
                  </a:lnTo>
                  <a:lnTo>
                    <a:pt x="116" y="83"/>
                  </a:lnTo>
                  <a:lnTo>
                    <a:pt x="119" y="82"/>
                  </a:lnTo>
                  <a:lnTo>
                    <a:pt x="121" y="80"/>
                  </a:lnTo>
                  <a:lnTo>
                    <a:pt x="124" y="78"/>
                  </a:lnTo>
                  <a:lnTo>
                    <a:pt x="126" y="77"/>
                  </a:lnTo>
                  <a:lnTo>
                    <a:pt x="133" y="75"/>
                  </a:lnTo>
                  <a:lnTo>
                    <a:pt x="136" y="73"/>
                  </a:lnTo>
                  <a:lnTo>
                    <a:pt x="138" y="71"/>
                  </a:lnTo>
                  <a:lnTo>
                    <a:pt x="140" y="70"/>
                  </a:lnTo>
                  <a:lnTo>
                    <a:pt x="143" y="65"/>
                  </a:lnTo>
                  <a:lnTo>
                    <a:pt x="145" y="63"/>
                  </a:lnTo>
                  <a:lnTo>
                    <a:pt x="147" y="63"/>
                  </a:lnTo>
                  <a:lnTo>
                    <a:pt x="147" y="61"/>
                  </a:lnTo>
                  <a:lnTo>
                    <a:pt x="152" y="58"/>
                  </a:lnTo>
                  <a:lnTo>
                    <a:pt x="152" y="54"/>
                  </a:lnTo>
                  <a:lnTo>
                    <a:pt x="152" y="53"/>
                  </a:lnTo>
                  <a:lnTo>
                    <a:pt x="153" y="49"/>
                  </a:lnTo>
                  <a:lnTo>
                    <a:pt x="152" y="48"/>
                  </a:lnTo>
                  <a:lnTo>
                    <a:pt x="153" y="46"/>
                  </a:lnTo>
                  <a:lnTo>
                    <a:pt x="153" y="39"/>
                  </a:lnTo>
                  <a:lnTo>
                    <a:pt x="152" y="34"/>
                  </a:lnTo>
                  <a:lnTo>
                    <a:pt x="152" y="32"/>
                  </a:lnTo>
                  <a:lnTo>
                    <a:pt x="145" y="25"/>
                  </a:lnTo>
                  <a:lnTo>
                    <a:pt x="145" y="22"/>
                  </a:lnTo>
                  <a:lnTo>
                    <a:pt x="143" y="20"/>
                  </a:lnTo>
                  <a:lnTo>
                    <a:pt x="140" y="19"/>
                  </a:lnTo>
                  <a:lnTo>
                    <a:pt x="138" y="17"/>
                  </a:lnTo>
                  <a:lnTo>
                    <a:pt x="136" y="15"/>
                  </a:lnTo>
                  <a:lnTo>
                    <a:pt x="133" y="13"/>
                  </a:lnTo>
                  <a:lnTo>
                    <a:pt x="130" y="12"/>
                  </a:lnTo>
                  <a:lnTo>
                    <a:pt x="126" y="10"/>
                  </a:lnTo>
                  <a:lnTo>
                    <a:pt x="124" y="8"/>
                  </a:lnTo>
                  <a:lnTo>
                    <a:pt x="119" y="7"/>
                  </a:lnTo>
                  <a:lnTo>
                    <a:pt x="118" y="7"/>
                  </a:lnTo>
                  <a:lnTo>
                    <a:pt x="102" y="2"/>
                  </a:lnTo>
                  <a:lnTo>
                    <a:pt x="99" y="2"/>
                  </a:lnTo>
                  <a:lnTo>
                    <a:pt x="95" y="2"/>
                  </a:lnTo>
                  <a:lnTo>
                    <a:pt x="92" y="2"/>
                  </a:lnTo>
                  <a:lnTo>
                    <a:pt x="84" y="0"/>
                  </a:lnTo>
                  <a:lnTo>
                    <a:pt x="77" y="0"/>
                  </a:lnTo>
                  <a:lnTo>
                    <a:pt x="73" y="0"/>
                  </a:lnTo>
                  <a:lnTo>
                    <a:pt x="70" y="2"/>
                  </a:lnTo>
                  <a:lnTo>
                    <a:pt x="65" y="2"/>
                  </a:lnTo>
                  <a:lnTo>
                    <a:pt x="61" y="2"/>
                  </a:lnTo>
                  <a:lnTo>
                    <a:pt x="55" y="2"/>
                  </a:lnTo>
                  <a:lnTo>
                    <a:pt x="46" y="3"/>
                  </a:lnTo>
                  <a:lnTo>
                    <a:pt x="41" y="5"/>
                  </a:lnTo>
                  <a:lnTo>
                    <a:pt x="37" y="7"/>
                  </a:lnTo>
                  <a:lnTo>
                    <a:pt x="34" y="8"/>
                  </a:lnTo>
                  <a:lnTo>
                    <a:pt x="31" y="8"/>
                  </a:lnTo>
                  <a:lnTo>
                    <a:pt x="29" y="10"/>
                  </a:lnTo>
                  <a:lnTo>
                    <a:pt x="26" y="12"/>
                  </a:lnTo>
                  <a:lnTo>
                    <a:pt x="22" y="13"/>
                  </a:lnTo>
                  <a:lnTo>
                    <a:pt x="20" y="15"/>
                  </a:lnTo>
                  <a:lnTo>
                    <a:pt x="17" y="15"/>
                  </a:lnTo>
                  <a:lnTo>
                    <a:pt x="15" y="19"/>
                  </a:lnTo>
                  <a:lnTo>
                    <a:pt x="12" y="20"/>
                  </a:lnTo>
                  <a:lnTo>
                    <a:pt x="7" y="27"/>
                  </a:lnTo>
                  <a:lnTo>
                    <a:pt x="14" y="29"/>
                  </a:lnTo>
                  <a:lnTo>
                    <a:pt x="19" y="22"/>
                  </a:lnTo>
                  <a:lnTo>
                    <a:pt x="20" y="20"/>
                  </a:lnTo>
                  <a:lnTo>
                    <a:pt x="22" y="19"/>
                  </a:lnTo>
                  <a:lnTo>
                    <a:pt x="26" y="17"/>
                  </a:lnTo>
                  <a:lnTo>
                    <a:pt x="27" y="15"/>
                  </a:lnTo>
                  <a:lnTo>
                    <a:pt x="31" y="15"/>
                  </a:lnTo>
                  <a:lnTo>
                    <a:pt x="32" y="13"/>
                  </a:lnTo>
                  <a:lnTo>
                    <a:pt x="37" y="13"/>
                  </a:lnTo>
                  <a:lnTo>
                    <a:pt x="39" y="12"/>
                  </a:lnTo>
                  <a:lnTo>
                    <a:pt x="41" y="10"/>
                  </a:lnTo>
                  <a:lnTo>
                    <a:pt x="44" y="8"/>
                  </a:lnTo>
                  <a:lnTo>
                    <a:pt x="49" y="7"/>
                  </a:lnTo>
                  <a:lnTo>
                    <a:pt x="56" y="7"/>
                  </a:lnTo>
                  <a:lnTo>
                    <a:pt x="63" y="5"/>
                  </a:lnTo>
                  <a:lnTo>
                    <a:pt x="66" y="3"/>
                  </a:lnTo>
                  <a:lnTo>
                    <a:pt x="70" y="3"/>
                  </a:lnTo>
                  <a:lnTo>
                    <a:pt x="73" y="3"/>
                  </a:lnTo>
                  <a:lnTo>
                    <a:pt x="77" y="3"/>
                  </a:lnTo>
                  <a:lnTo>
                    <a:pt x="84" y="3"/>
                  </a:lnTo>
                  <a:lnTo>
                    <a:pt x="90" y="3"/>
                  </a:lnTo>
                  <a:lnTo>
                    <a:pt x="94" y="5"/>
                  </a:lnTo>
                  <a:lnTo>
                    <a:pt x="97" y="5"/>
                  </a:lnTo>
                  <a:lnTo>
                    <a:pt x="101" y="7"/>
                  </a:lnTo>
                  <a:lnTo>
                    <a:pt x="112" y="10"/>
                  </a:lnTo>
                  <a:lnTo>
                    <a:pt x="116" y="10"/>
                  </a:lnTo>
                  <a:lnTo>
                    <a:pt x="119" y="12"/>
                  </a:lnTo>
                  <a:lnTo>
                    <a:pt x="119" y="13"/>
                  </a:lnTo>
                  <a:lnTo>
                    <a:pt x="124" y="13"/>
                  </a:lnTo>
                  <a:lnTo>
                    <a:pt x="126" y="15"/>
                  </a:lnTo>
                  <a:lnTo>
                    <a:pt x="131" y="19"/>
                  </a:lnTo>
                  <a:lnTo>
                    <a:pt x="133" y="20"/>
                  </a:lnTo>
                  <a:lnTo>
                    <a:pt x="135" y="22"/>
                  </a:lnTo>
                  <a:lnTo>
                    <a:pt x="136" y="22"/>
                  </a:lnTo>
                  <a:lnTo>
                    <a:pt x="138" y="25"/>
                  </a:lnTo>
                  <a:lnTo>
                    <a:pt x="140" y="27"/>
                  </a:lnTo>
                  <a:lnTo>
                    <a:pt x="143" y="32"/>
                  </a:lnTo>
                  <a:lnTo>
                    <a:pt x="143" y="34"/>
                  </a:lnTo>
                  <a:lnTo>
                    <a:pt x="145" y="36"/>
                  </a:lnTo>
                  <a:lnTo>
                    <a:pt x="145" y="39"/>
                  </a:lnTo>
                  <a:lnTo>
                    <a:pt x="145" y="46"/>
                  </a:lnTo>
                  <a:lnTo>
                    <a:pt x="145" y="48"/>
                  </a:lnTo>
                  <a:lnTo>
                    <a:pt x="145" y="49"/>
                  </a:lnTo>
                  <a:lnTo>
                    <a:pt x="145" y="51"/>
                  </a:lnTo>
                  <a:lnTo>
                    <a:pt x="145" y="53"/>
                  </a:lnTo>
                  <a:lnTo>
                    <a:pt x="143" y="54"/>
                  </a:lnTo>
                  <a:lnTo>
                    <a:pt x="140" y="60"/>
                  </a:lnTo>
                  <a:lnTo>
                    <a:pt x="140" y="61"/>
                  </a:lnTo>
                  <a:lnTo>
                    <a:pt x="136" y="63"/>
                  </a:lnTo>
                  <a:lnTo>
                    <a:pt x="135" y="66"/>
                  </a:lnTo>
                  <a:lnTo>
                    <a:pt x="133" y="68"/>
                  </a:lnTo>
                  <a:lnTo>
                    <a:pt x="130" y="70"/>
                  </a:lnTo>
                  <a:lnTo>
                    <a:pt x="126" y="71"/>
                  </a:lnTo>
                  <a:lnTo>
                    <a:pt x="123" y="75"/>
                  </a:lnTo>
                  <a:lnTo>
                    <a:pt x="119" y="75"/>
                  </a:lnTo>
                  <a:lnTo>
                    <a:pt x="116" y="77"/>
                  </a:lnTo>
                  <a:lnTo>
                    <a:pt x="114" y="78"/>
                  </a:lnTo>
                  <a:lnTo>
                    <a:pt x="111" y="78"/>
                  </a:lnTo>
                  <a:lnTo>
                    <a:pt x="107" y="80"/>
                  </a:lnTo>
                  <a:lnTo>
                    <a:pt x="106" y="82"/>
                  </a:lnTo>
                  <a:lnTo>
                    <a:pt x="102" y="82"/>
                  </a:lnTo>
                  <a:lnTo>
                    <a:pt x="92" y="83"/>
                  </a:lnTo>
                  <a:lnTo>
                    <a:pt x="89" y="85"/>
                  </a:lnTo>
                  <a:lnTo>
                    <a:pt x="87" y="85"/>
                  </a:lnTo>
                  <a:lnTo>
                    <a:pt x="82" y="85"/>
                  </a:lnTo>
                  <a:lnTo>
                    <a:pt x="78" y="85"/>
                  </a:lnTo>
                  <a:lnTo>
                    <a:pt x="73" y="85"/>
                  </a:lnTo>
                  <a:lnTo>
                    <a:pt x="68" y="85"/>
                  </a:lnTo>
                  <a:lnTo>
                    <a:pt x="65" y="85"/>
                  </a:lnTo>
                  <a:lnTo>
                    <a:pt x="60" y="85"/>
                  </a:lnTo>
                  <a:lnTo>
                    <a:pt x="56" y="83"/>
                  </a:lnTo>
                  <a:lnTo>
                    <a:pt x="49" y="83"/>
                  </a:lnTo>
                  <a:lnTo>
                    <a:pt x="44" y="82"/>
                  </a:lnTo>
                  <a:lnTo>
                    <a:pt x="46" y="83"/>
                  </a:lnTo>
                  <a:lnTo>
                    <a:pt x="41" y="80"/>
                  </a:lnTo>
                  <a:lnTo>
                    <a:pt x="37" y="78"/>
                  </a:lnTo>
                  <a:lnTo>
                    <a:pt x="34" y="78"/>
                  </a:lnTo>
                  <a:lnTo>
                    <a:pt x="29" y="75"/>
                  </a:lnTo>
                  <a:lnTo>
                    <a:pt x="26" y="75"/>
                  </a:lnTo>
                  <a:lnTo>
                    <a:pt x="26" y="73"/>
                  </a:lnTo>
                  <a:lnTo>
                    <a:pt x="20" y="70"/>
                  </a:lnTo>
                  <a:lnTo>
                    <a:pt x="19" y="68"/>
                  </a:lnTo>
                  <a:lnTo>
                    <a:pt x="15" y="66"/>
                  </a:lnTo>
                  <a:lnTo>
                    <a:pt x="15" y="65"/>
                  </a:lnTo>
                  <a:lnTo>
                    <a:pt x="12" y="61"/>
                  </a:lnTo>
                  <a:lnTo>
                    <a:pt x="10" y="58"/>
                  </a:lnTo>
                  <a:lnTo>
                    <a:pt x="9" y="53"/>
                  </a:lnTo>
                  <a:lnTo>
                    <a:pt x="7" y="51"/>
                  </a:lnTo>
                  <a:lnTo>
                    <a:pt x="7" y="49"/>
                  </a:lnTo>
                  <a:lnTo>
                    <a:pt x="7" y="48"/>
                  </a:lnTo>
                  <a:lnTo>
                    <a:pt x="7" y="46"/>
                  </a:lnTo>
                  <a:lnTo>
                    <a:pt x="7" y="44"/>
                  </a:lnTo>
                  <a:lnTo>
                    <a:pt x="7" y="41"/>
                  </a:lnTo>
                  <a:lnTo>
                    <a:pt x="7" y="39"/>
                  </a:lnTo>
                  <a:lnTo>
                    <a:pt x="9" y="37"/>
                  </a:lnTo>
                  <a:lnTo>
                    <a:pt x="9" y="36"/>
                  </a:lnTo>
                  <a:lnTo>
                    <a:pt x="10" y="32"/>
                  </a:lnTo>
                  <a:lnTo>
                    <a:pt x="14" y="29"/>
                  </a:lnTo>
                  <a:lnTo>
                    <a:pt x="7" y="27"/>
                  </a:lnTo>
                  <a:close/>
                </a:path>
              </a:pathLst>
            </a:custGeom>
            <a:solidFill>
              <a:srgbClr val="808080"/>
            </a:solidFill>
            <a:ln w="9525">
              <a:noFill/>
              <a:round/>
              <a:headEnd/>
              <a:tailEnd/>
            </a:ln>
          </p:spPr>
          <p:txBody>
            <a:bodyPr/>
            <a:lstStyle/>
            <a:p>
              <a:endParaRPr lang="en-US"/>
            </a:p>
          </p:txBody>
        </p:sp>
        <p:sp>
          <p:nvSpPr>
            <p:cNvPr id="833" name="Freeform 3004"/>
            <p:cNvSpPr>
              <a:spLocks/>
            </p:cNvSpPr>
            <p:nvPr/>
          </p:nvSpPr>
          <p:spPr bwMode="auto">
            <a:xfrm>
              <a:off x="2270" y="3022"/>
              <a:ext cx="70" cy="47"/>
            </a:xfrm>
            <a:custGeom>
              <a:avLst/>
              <a:gdLst>
                <a:gd name="T0" fmla="*/ 51 w 70"/>
                <a:gd name="T1" fmla="*/ 0 h 47"/>
                <a:gd name="T2" fmla="*/ 70 w 70"/>
                <a:gd name="T3" fmla="*/ 6 h 47"/>
                <a:gd name="T4" fmla="*/ 27 w 70"/>
                <a:gd name="T5" fmla="*/ 47 h 47"/>
                <a:gd name="T6" fmla="*/ 0 w 70"/>
                <a:gd name="T7" fmla="*/ 29 h 47"/>
                <a:gd name="T8" fmla="*/ 51 w 70"/>
                <a:gd name="T9" fmla="*/ 0 h 47"/>
                <a:gd name="T10" fmla="*/ 0 60000 65536"/>
                <a:gd name="T11" fmla="*/ 0 60000 65536"/>
                <a:gd name="T12" fmla="*/ 0 60000 65536"/>
                <a:gd name="T13" fmla="*/ 0 60000 65536"/>
                <a:gd name="T14" fmla="*/ 0 60000 65536"/>
                <a:gd name="T15" fmla="*/ 0 w 70"/>
                <a:gd name="T16" fmla="*/ 0 h 47"/>
                <a:gd name="T17" fmla="*/ 70 w 70"/>
                <a:gd name="T18" fmla="*/ 47 h 47"/>
              </a:gdLst>
              <a:ahLst/>
              <a:cxnLst>
                <a:cxn ang="T10">
                  <a:pos x="T0" y="T1"/>
                </a:cxn>
                <a:cxn ang="T11">
                  <a:pos x="T2" y="T3"/>
                </a:cxn>
                <a:cxn ang="T12">
                  <a:pos x="T4" y="T5"/>
                </a:cxn>
                <a:cxn ang="T13">
                  <a:pos x="T6" y="T7"/>
                </a:cxn>
                <a:cxn ang="T14">
                  <a:pos x="T8" y="T9"/>
                </a:cxn>
              </a:cxnLst>
              <a:rect l="T15" t="T16" r="T17" b="T18"/>
              <a:pathLst>
                <a:path w="70" h="47">
                  <a:moveTo>
                    <a:pt x="51" y="0"/>
                  </a:moveTo>
                  <a:lnTo>
                    <a:pt x="70" y="6"/>
                  </a:lnTo>
                  <a:lnTo>
                    <a:pt x="27" y="47"/>
                  </a:lnTo>
                  <a:lnTo>
                    <a:pt x="0" y="29"/>
                  </a:lnTo>
                  <a:lnTo>
                    <a:pt x="51" y="0"/>
                  </a:lnTo>
                  <a:close/>
                </a:path>
              </a:pathLst>
            </a:custGeom>
            <a:solidFill>
              <a:srgbClr val="808080"/>
            </a:solidFill>
            <a:ln w="9525">
              <a:noFill/>
              <a:round/>
              <a:headEnd/>
              <a:tailEnd/>
            </a:ln>
          </p:spPr>
          <p:txBody>
            <a:bodyPr/>
            <a:lstStyle/>
            <a:p>
              <a:endParaRPr lang="en-US"/>
            </a:p>
          </p:txBody>
        </p:sp>
        <p:sp>
          <p:nvSpPr>
            <p:cNvPr id="834" name="Freeform 3005"/>
            <p:cNvSpPr>
              <a:spLocks/>
            </p:cNvSpPr>
            <p:nvPr/>
          </p:nvSpPr>
          <p:spPr bwMode="auto">
            <a:xfrm>
              <a:off x="2267" y="3019"/>
              <a:ext cx="76" cy="51"/>
            </a:xfrm>
            <a:custGeom>
              <a:avLst/>
              <a:gdLst>
                <a:gd name="T0" fmla="*/ 54 w 76"/>
                <a:gd name="T1" fmla="*/ 5 h 51"/>
                <a:gd name="T2" fmla="*/ 51 w 76"/>
                <a:gd name="T3" fmla="*/ 5 h 51"/>
                <a:gd name="T4" fmla="*/ 71 w 76"/>
                <a:gd name="T5" fmla="*/ 10 h 51"/>
                <a:gd name="T6" fmla="*/ 71 w 76"/>
                <a:gd name="T7" fmla="*/ 9 h 51"/>
                <a:gd name="T8" fmla="*/ 25 w 76"/>
                <a:gd name="T9" fmla="*/ 48 h 51"/>
                <a:gd name="T10" fmla="*/ 32 w 76"/>
                <a:gd name="T11" fmla="*/ 48 h 51"/>
                <a:gd name="T12" fmla="*/ 5 w 76"/>
                <a:gd name="T13" fmla="*/ 31 h 51"/>
                <a:gd name="T14" fmla="*/ 5 w 76"/>
                <a:gd name="T15" fmla="*/ 34 h 51"/>
                <a:gd name="T16" fmla="*/ 54 w 76"/>
                <a:gd name="T17" fmla="*/ 5 h 51"/>
                <a:gd name="T18" fmla="*/ 51 w 76"/>
                <a:gd name="T19" fmla="*/ 2 h 51"/>
                <a:gd name="T20" fmla="*/ 1 w 76"/>
                <a:gd name="T21" fmla="*/ 31 h 51"/>
                <a:gd name="T22" fmla="*/ 0 w 76"/>
                <a:gd name="T23" fmla="*/ 32 h 51"/>
                <a:gd name="T24" fmla="*/ 1 w 76"/>
                <a:gd name="T25" fmla="*/ 34 h 51"/>
                <a:gd name="T26" fmla="*/ 25 w 76"/>
                <a:gd name="T27" fmla="*/ 51 h 51"/>
                <a:gd name="T28" fmla="*/ 27 w 76"/>
                <a:gd name="T29" fmla="*/ 51 h 51"/>
                <a:gd name="T30" fmla="*/ 29 w 76"/>
                <a:gd name="T31" fmla="*/ 51 h 51"/>
                <a:gd name="T32" fmla="*/ 30 w 76"/>
                <a:gd name="T33" fmla="*/ 51 h 51"/>
                <a:gd name="T34" fmla="*/ 32 w 76"/>
                <a:gd name="T35" fmla="*/ 51 h 51"/>
                <a:gd name="T36" fmla="*/ 76 w 76"/>
                <a:gd name="T37" fmla="*/ 10 h 51"/>
                <a:gd name="T38" fmla="*/ 75 w 76"/>
                <a:gd name="T39" fmla="*/ 9 h 51"/>
                <a:gd name="T40" fmla="*/ 76 w 76"/>
                <a:gd name="T41" fmla="*/ 9 h 51"/>
                <a:gd name="T42" fmla="*/ 75 w 76"/>
                <a:gd name="T43" fmla="*/ 9 h 51"/>
                <a:gd name="T44" fmla="*/ 75 w 76"/>
                <a:gd name="T45" fmla="*/ 7 h 51"/>
                <a:gd name="T46" fmla="*/ 54 w 76"/>
                <a:gd name="T47" fmla="*/ 0 h 51"/>
                <a:gd name="T48" fmla="*/ 53 w 76"/>
                <a:gd name="T49" fmla="*/ 0 h 51"/>
                <a:gd name="T50" fmla="*/ 51 w 76"/>
                <a:gd name="T51" fmla="*/ 0 h 51"/>
                <a:gd name="T52" fmla="*/ 51 w 76"/>
                <a:gd name="T53" fmla="*/ 2 h 51"/>
                <a:gd name="T54" fmla="*/ 54 w 76"/>
                <a:gd name="T55" fmla="*/ 5 h 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
                <a:gd name="T85" fmla="*/ 0 h 51"/>
                <a:gd name="T86" fmla="*/ 76 w 76"/>
                <a:gd name="T87" fmla="*/ 51 h 5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 h="51">
                  <a:moveTo>
                    <a:pt x="54" y="5"/>
                  </a:moveTo>
                  <a:lnTo>
                    <a:pt x="51" y="5"/>
                  </a:lnTo>
                  <a:lnTo>
                    <a:pt x="71" y="10"/>
                  </a:lnTo>
                  <a:lnTo>
                    <a:pt x="71" y="9"/>
                  </a:lnTo>
                  <a:lnTo>
                    <a:pt x="25" y="48"/>
                  </a:lnTo>
                  <a:lnTo>
                    <a:pt x="32" y="48"/>
                  </a:lnTo>
                  <a:lnTo>
                    <a:pt x="5" y="31"/>
                  </a:lnTo>
                  <a:lnTo>
                    <a:pt x="5" y="34"/>
                  </a:lnTo>
                  <a:lnTo>
                    <a:pt x="54" y="5"/>
                  </a:lnTo>
                  <a:lnTo>
                    <a:pt x="51" y="2"/>
                  </a:lnTo>
                  <a:lnTo>
                    <a:pt x="1" y="31"/>
                  </a:lnTo>
                  <a:lnTo>
                    <a:pt x="0" y="32"/>
                  </a:lnTo>
                  <a:lnTo>
                    <a:pt x="1" y="34"/>
                  </a:lnTo>
                  <a:lnTo>
                    <a:pt x="25" y="51"/>
                  </a:lnTo>
                  <a:lnTo>
                    <a:pt x="27" y="51"/>
                  </a:lnTo>
                  <a:lnTo>
                    <a:pt x="29" y="51"/>
                  </a:lnTo>
                  <a:lnTo>
                    <a:pt x="30" y="51"/>
                  </a:lnTo>
                  <a:lnTo>
                    <a:pt x="32" y="51"/>
                  </a:lnTo>
                  <a:lnTo>
                    <a:pt x="76" y="10"/>
                  </a:lnTo>
                  <a:lnTo>
                    <a:pt x="75" y="9"/>
                  </a:lnTo>
                  <a:lnTo>
                    <a:pt x="76" y="9"/>
                  </a:lnTo>
                  <a:lnTo>
                    <a:pt x="75" y="9"/>
                  </a:lnTo>
                  <a:lnTo>
                    <a:pt x="75" y="7"/>
                  </a:lnTo>
                  <a:lnTo>
                    <a:pt x="54" y="0"/>
                  </a:lnTo>
                  <a:lnTo>
                    <a:pt x="53" y="0"/>
                  </a:lnTo>
                  <a:lnTo>
                    <a:pt x="51" y="0"/>
                  </a:lnTo>
                  <a:lnTo>
                    <a:pt x="51" y="2"/>
                  </a:lnTo>
                  <a:lnTo>
                    <a:pt x="54" y="5"/>
                  </a:lnTo>
                  <a:close/>
                </a:path>
              </a:pathLst>
            </a:custGeom>
            <a:solidFill>
              <a:srgbClr val="808080"/>
            </a:solidFill>
            <a:ln w="9525">
              <a:noFill/>
              <a:round/>
              <a:headEnd/>
              <a:tailEnd/>
            </a:ln>
          </p:spPr>
          <p:txBody>
            <a:bodyPr/>
            <a:lstStyle/>
            <a:p>
              <a:endParaRPr lang="en-US"/>
            </a:p>
          </p:txBody>
        </p:sp>
        <p:sp>
          <p:nvSpPr>
            <p:cNvPr id="835" name="Freeform 3006"/>
            <p:cNvSpPr>
              <a:spLocks/>
            </p:cNvSpPr>
            <p:nvPr/>
          </p:nvSpPr>
          <p:spPr bwMode="auto">
            <a:xfrm>
              <a:off x="2505" y="3024"/>
              <a:ext cx="58" cy="56"/>
            </a:xfrm>
            <a:custGeom>
              <a:avLst/>
              <a:gdLst>
                <a:gd name="T0" fmla="*/ 38 w 58"/>
                <a:gd name="T1" fmla="*/ 0 h 56"/>
                <a:gd name="T2" fmla="*/ 35 w 58"/>
                <a:gd name="T3" fmla="*/ 0 h 56"/>
                <a:gd name="T4" fmla="*/ 31 w 58"/>
                <a:gd name="T5" fmla="*/ 0 h 56"/>
                <a:gd name="T6" fmla="*/ 28 w 58"/>
                <a:gd name="T7" fmla="*/ 0 h 56"/>
                <a:gd name="T8" fmla="*/ 24 w 58"/>
                <a:gd name="T9" fmla="*/ 0 h 56"/>
                <a:gd name="T10" fmla="*/ 16 w 58"/>
                <a:gd name="T11" fmla="*/ 2 h 56"/>
                <a:gd name="T12" fmla="*/ 14 w 58"/>
                <a:gd name="T13" fmla="*/ 4 h 56"/>
                <a:gd name="T14" fmla="*/ 12 w 58"/>
                <a:gd name="T15" fmla="*/ 5 h 56"/>
                <a:gd name="T16" fmla="*/ 9 w 58"/>
                <a:gd name="T17" fmla="*/ 7 h 56"/>
                <a:gd name="T18" fmla="*/ 7 w 58"/>
                <a:gd name="T19" fmla="*/ 10 h 56"/>
                <a:gd name="T20" fmla="*/ 4 w 58"/>
                <a:gd name="T21" fmla="*/ 14 h 56"/>
                <a:gd name="T22" fmla="*/ 0 w 58"/>
                <a:gd name="T23" fmla="*/ 19 h 56"/>
                <a:gd name="T24" fmla="*/ 0 w 58"/>
                <a:gd name="T25" fmla="*/ 22 h 56"/>
                <a:gd name="T26" fmla="*/ 0 w 58"/>
                <a:gd name="T27" fmla="*/ 26 h 56"/>
                <a:gd name="T28" fmla="*/ 0 w 58"/>
                <a:gd name="T29" fmla="*/ 29 h 56"/>
                <a:gd name="T30" fmla="*/ 0 w 58"/>
                <a:gd name="T31" fmla="*/ 33 h 56"/>
                <a:gd name="T32" fmla="*/ 2 w 58"/>
                <a:gd name="T33" fmla="*/ 41 h 56"/>
                <a:gd name="T34" fmla="*/ 4 w 58"/>
                <a:gd name="T35" fmla="*/ 45 h 56"/>
                <a:gd name="T36" fmla="*/ 6 w 58"/>
                <a:gd name="T37" fmla="*/ 46 h 56"/>
                <a:gd name="T38" fmla="*/ 7 w 58"/>
                <a:gd name="T39" fmla="*/ 48 h 56"/>
                <a:gd name="T40" fmla="*/ 9 w 58"/>
                <a:gd name="T41" fmla="*/ 50 h 56"/>
                <a:gd name="T42" fmla="*/ 11 w 58"/>
                <a:gd name="T43" fmla="*/ 51 h 56"/>
                <a:gd name="T44" fmla="*/ 16 w 58"/>
                <a:gd name="T45" fmla="*/ 55 h 56"/>
                <a:gd name="T46" fmla="*/ 21 w 58"/>
                <a:gd name="T47" fmla="*/ 56 h 56"/>
                <a:gd name="T48" fmla="*/ 24 w 58"/>
                <a:gd name="T49" fmla="*/ 56 h 56"/>
                <a:gd name="T50" fmla="*/ 28 w 58"/>
                <a:gd name="T51" fmla="*/ 56 h 56"/>
                <a:gd name="T52" fmla="*/ 31 w 58"/>
                <a:gd name="T53" fmla="*/ 56 h 56"/>
                <a:gd name="T54" fmla="*/ 35 w 58"/>
                <a:gd name="T55" fmla="*/ 56 h 56"/>
                <a:gd name="T56" fmla="*/ 41 w 58"/>
                <a:gd name="T57" fmla="*/ 53 h 56"/>
                <a:gd name="T58" fmla="*/ 45 w 58"/>
                <a:gd name="T59" fmla="*/ 51 h 56"/>
                <a:gd name="T60" fmla="*/ 48 w 58"/>
                <a:gd name="T61" fmla="*/ 50 h 56"/>
                <a:gd name="T62" fmla="*/ 50 w 58"/>
                <a:gd name="T63" fmla="*/ 48 h 56"/>
                <a:gd name="T64" fmla="*/ 52 w 58"/>
                <a:gd name="T65" fmla="*/ 45 h 56"/>
                <a:gd name="T66" fmla="*/ 53 w 58"/>
                <a:gd name="T67" fmla="*/ 43 h 56"/>
                <a:gd name="T68" fmla="*/ 57 w 58"/>
                <a:gd name="T69" fmla="*/ 38 h 56"/>
                <a:gd name="T70" fmla="*/ 58 w 58"/>
                <a:gd name="T71" fmla="*/ 34 h 56"/>
                <a:gd name="T72" fmla="*/ 58 w 58"/>
                <a:gd name="T73" fmla="*/ 31 h 56"/>
                <a:gd name="T74" fmla="*/ 58 w 58"/>
                <a:gd name="T75" fmla="*/ 27 h 56"/>
                <a:gd name="T76" fmla="*/ 58 w 58"/>
                <a:gd name="T77" fmla="*/ 24 h 56"/>
                <a:gd name="T78" fmla="*/ 55 w 58"/>
                <a:gd name="T79" fmla="*/ 14 h 56"/>
                <a:gd name="T80" fmla="*/ 53 w 58"/>
                <a:gd name="T81" fmla="*/ 10 h 56"/>
                <a:gd name="T82" fmla="*/ 52 w 58"/>
                <a:gd name="T83" fmla="*/ 9 h 56"/>
                <a:gd name="T84" fmla="*/ 50 w 58"/>
                <a:gd name="T85" fmla="*/ 7 h 56"/>
                <a:gd name="T86" fmla="*/ 48 w 58"/>
                <a:gd name="T87" fmla="*/ 5 h 56"/>
                <a:gd name="T88" fmla="*/ 45 w 58"/>
                <a:gd name="T89" fmla="*/ 4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6"/>
                <a:gd name="T137" fmla="*/ 58 w 58"/>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6">
                  <a:moveTo>
                    <a:pt x="41" y="2"/>
                  </a:moveTo>
                  <a:lnTo>
                    <a:pt x="38" y="0"/>
                  </a:lnTo>
                  <a:lnTo>
                    <a:pt x="36" y="0"/>
                  </a:lnTo>
                  <a:lnTo>
                    <a:pt x="35" y="0"/>
                  </a:lnTo>
                  <a:lnTo>
                    <a:pt x="33" y="0"/>
                  </a:lnTo>
                  <a:lnTo>
                    <a:pt x="31" y="0"/>
                  </a:lnTo>
                  <a:lnTo>
                    <a:pt x="29" y="0"/>
                  </a:lnTo>
                  <a:lnTo>
                    <a:pt x="28" y="0"/>
                  </a:lnTo>
                  <a:lnTo>
                    <a:pt x="26" y="0"/>
                  </a:lnTo>
                  <a:lnTo>
                    <a:pt x="24" y="0"/>
                  </a:lnTo>
                  <a:lnTo>
                    <a:pt x="23" y="0"/>
                  </a:lnTo>
                  <a:lnTo>
                    <a:pt x="16" y="2"/>
                  </a:lnTo>
                  <a:lnTo>
                    <a:pt x="16" y="4"/>
                  </a:lnTo>
                  <a:lnTo>
                    <a:pt x="14" y="4"/>
                  </a:lnTo>
                  <a:lnTo>
                    <a:pt x="14" y="5"/>
                  </a:lnTo>
                  <a:lnTo>
                    <a:pt x="12" y="5"/>
                  </a:lnTo>
                  <a:lnTo>
                    <a:pt x="11" y="7"/>
                  </a:lnTo>
                  <a:lnTo>
                    <a:pt x="9" y="7"/>
                  </a:lnTo>
                  <a:lnTo>
                    <a:pt x="7" y="9"/>
                  </a:lnTo>
                  <a:lnTo>
                    <a:pt x="7" y="10"/>
                  </a:lnTo>
                  <a:lnTo>
                    <a:pt x="6" y="12"/>
                  </a:lnTo>
                  <a:lnTo>
                    <a:pt x="4" y="14"/>
                  </a:lnTo>
                  <a:lnTo>
                    <a:pt x="4" y="17"/>
                  </a:lnTo>
                  <a:lnTo>
                    <a:pt x="0" y="19"/>
                  </a:lnTo>
                  <a:lnTo>
                    <a:pt x="2" y="21"/>
                  </a:lnTo>
                  <a:lnTo>
                    <a:pt x="0" y="22"/>
                  </a:lnTo>
                  <a:lnTo>
                    <a:pt x="0" y="24"/>
                  </a:lnTo>
                  <a:lnTo>
                    <a:pt x="0" y="26"/>
                  </a:lnTo>
                  <a:lnTo>
                    <a:pt x="0" y="27"/>
                  </a:lnTo>
                  <a:lnTo>
                    <a:pt x="0" y="29"/>
                  </a:lnTo>
                  <a:lnTo>
                    <a:pt x="0" y="31"/>
                  </a:lnTo>
                  <a:lnTo>
                    <a:pt x="0" y="33"/>
                  </a:lnTo>
                  <a:lnTo>
                    <a:pt x="0" y="36"/>
                  </a:lnTo>
                  <a:lnTo>
                    <a:pt x="2" y="41"/>
                  </a:lnTo>
                  <a:lnTo>
                    <a:pt x="4" y="43"/>
                  </a:lnTo>
                  <a:lnTo>
                    <a:pt x="4" y="45"/>
                  </a:lnTo>
                  <a:lnTo>
                    <a:pt x="4" y="46"/>
                  </a:lnTo>
                  <a:lnTo>
                    <a:pt x="6" y="46"/>
                  </a:lnTo>
                  <a:lnTo>
                    <a:pt x="6" y="48"/>
                  </a:lnTo>
                  <a:lnTo>
                    <a:pt x="7" y="48"/>
                  </a:lnTo>
                  <a:lnTo>
                    <a:pt x="7" y="50"/>
                  </a:lnTo>
                  <a:lnTo>
                    <a:pt x="9" y="50"/>
                  </a:lnTo>
                  <a:lnTo>
                    <a:pt x="9" y="51"/>
                  </a:lnTo>
                  <a:lnTo>
                    <a:pt x="11" y="51"/>
                  </a:lnTo>
                  <a:lnTo>
                    <a:pt x="12" y="53"/>
                  </a:lnTo>
                  <a:lnTo>
                    <a:pt x="16" y="55"/>
                  </a:lnTo>
                  <a:lnTo>
                    <a:pt x="19" y="55"/>
                  </a:lnTo>
                  <a:lnTo>
                    <a:pt x="21" y="56"/>
                  </a:lnTo>
                  <a:lnTo>
                    <a:pt x="23" y="56"/>
                  </a:lnTo>
                  <a:lnTo>
                    <a:pt x="24" y="56"/>
                  </a:lnTo>
                  <a:lnTo>
                    <a:pt x="26" y="56"/>
                  </a:lnTo>
                  <a:lnTo>
                    <a:pt x="28" y="56"/>
                  </a:lnTo>
                  <a:lnTo>
                    <a:pt x="29" y="56"/>
                  </a:lnTo>
                  <a:lnTo>
                    <a:pt x="31" y="56"/>
                  </a:lnTo>
                  <a:lnTo>
                    <a:pt x="33" y="56"/>
                  </a:lnTo>
                  <a:lnTo>
                    <a:pt x="35" y="56"/>
                  </a:lnTo>
                  <a:lnTo>
                    <a:pt x="41" y="55"/>
                  </a:lnTo>
                  <a:lnTo>
                    <a:pt x="41" y="53"/>
                  </a:lnTo>
                  <a:lnTo>
                    <a:pt x="45" y="53"/>
                  </a:lnTo>
                  <a:lnTo>
                    <a:pt x="45" y="51"/>
                  </a:lnTo>
                  <a:lnTo>
                    <a:pt x="46" y="51"/>
                  </a:lnTo>
                  <a:lnTo>
                    <a:pt x="48" y="50"/>
                  </a:lnTo>
                  <a:lnTo>
                    <a:pt x="50" y="50"/>
                  </a:lnTo>
                  <a:lnTo>
                    <a:pt x="50" y="48"/>
                  </a:lnTo>
                  <a:lnTo>
                    <a:pt x="52" y="46"/>
                  </a:lnTo>
                  <a:lnTo>
                    <a:pt x="52" y="45"/>
                  </a:lnTo>
                  <a:lnTo>
                    <a:pt x="53" y="45"/>
                  </a:lnTo>
                  <a:lnTo>
                    <a:pt x="53" y="43"/>
                  </a:lnTo>
                  <a:lnTo>
                    <a:pt x="55" y="39"/>
                  </a:lnTo>
                  <a:lnTo>
                    <a:pt x="57" y="38"/>
                  </a:lnTo>
                  <a:lnTo>
                    <a:pt x="58" y="36"/>
                  </a:lnTo>
                  <a:lnTo>
                    <a:pt x="58" y="34"/>
                  </a:lnTo>
                  <a:lnTo>
                    <a:pt x="58" y="33"/>
                  </a:lnTo>
                  <a:lnTo>
                    <a:pt x="58" y="31"/>
                  </a:lnTo>
                  <a:lnTo>
                    <a:pt x="58" y="29"/>
                  </a:lnTo>
                  <a:lnTo>
                    <a:pt x="58" y="27"/>
                  </a:lnTo>
                  <a:lnTo>
                    <a:pt x="58" y="26"/>
                  </a:lnTo>
                  <a:lnTo>
                    <a:pt x="58" y="24"/>
                  </a:lnTo>
                  <a:lnTo>
                    <a:pt x="58" y="21"/>
                  </a:lnTo>
                  <a:lnTo>
                    <a:pt x="55" y="14"/>
                  </a:lnTo>
                  <a:lnTo>
                    <a:pt x="53" y="12"/>
                  </a:lnTo>
                  <a:lnTo>
                    <a:pt x="53" y="10"/>
                  </a:lnTo>
                  <a:lnTo>
                    <a:pt x="52" y="10"/>
                  </a:lnTo>
                  <a:lnTo>
                    <a:pt x="52" y="9"/>
                  </a:lnTo>
                  <a:lnTo>
                    <a:pt x="50" y="9"/>
                  </a:lnTo>
                  <a:lnTo>
                    <a:pt x="50" y="7"/>
                  </a:lnTo>
                  <a:lnTo>
                    <a:pt x="48" y="7"/>
                  </a:lnTo>
                  <a:lnTo>
                    <a:pt x="48" y="5"/>
                  </a:lnTo>
                  <a:lnTo>
                    <a:pt x="46" y="5"/>
                  </a:lnTo>
                  <a:lnTo>
                    <a:pt x="45" y="4"/>
                  </a:lnTo>
                  <a:lnTo>
                    <a:pt x="41" y="2"/>
                  </a:lnTo>
                  <a:close/>
                </a:path>
              </a:pathLst>
            </a:custGeom>
            <a:solidFill>
              <a:srgbClr val="808080"/>
            </a:solidFill>
            <a:ln w="9525">
              <a:noFill/>
              <a:round/>
              <a:headEnd/>
              <a:tailEnd/>
            </a:ln>
          </p:spPr>
          <p:txBody>
            <a:bodyPr/>
            <a:lstStyle/>
            <a:p>
              <a:endParaRPr lang="en-US"/>
            </a:p>
          </p:txBody>
        </p:sp>
        <p:sp>
          <p:nvSpPr>
            <p:cNvPr id="836" name="Freeform 3007"/>
            <p:cNvSpPr>
              <a:spLocks/>
            </p:cNvSpPr>
            <p:nvPr/>
          </p:nvSpPr>
          <p:spPr bwMode="auto">
            <a:xfrm>
              <a:off x="2502" y="3022"/>
              <a:ext cx="63" cy="60"/>
            </a:xfrm>
            <a:custGeom>
              <a:avLst/>
              <a:gdLst>
                <a:gd name="T0" fmla="*/ 2 w 63"/>
                <a:gd name="T1" fmla="*/ 26 h 60"/>
                <a:gd name="T2" fmla="*/ 0 w 63"/>
                <a:gd name="T3" fmla="*/ 29 h 60"/>
                <a:gd name="T4" fmla="*/ 0 w 63"/>
                <a:gd name="T5" fmla="*/ 35 h 60"/>
                <a:gd name="T6" fmla="*/ 2 w 63"/>
                <a:gd name="T7" fmla="*/ 40 h 60"/>
                <a:gd name="T8" fmla="*/ 5 w 63"/>
                <a:gd name="T9" fmla="*/ 47 h 60"/>
                <a:gd name="T10" fmla="*/ 10 w 63"/>
                <a:gd name="T11" fmla="*/ 52 h 60"/>
                <a:gd name="T12" fmla="*/ 15 w 63"/>
                <a:gd name="T13" fmla="*/ 57 h 60"/>
                <a:gd name="T14" fmla="*/ 22 w 63"/>
                <a:gd name="T15" fmla="*/ 58 h 60"/>
                <a:gd name="T16" fmla="*/ 31 w 63"/>
                <a:gd name="T17" fmla="*/ 60 h 60"/>
                <a:gd name="T18" fmla="*/ 36 w 63"/>
                <a:gd name="T19" fmla="*/ 58 h 60"/>
                <a:gd name="T20" fmla="*/ 44 w 63"/>
                <a:gd name="T21" fmla="*/ 57 h 60"/>
                <a:gd name="T22" fmla="*/ 49 w 63"/>
                <a:gd name="T23" fmla="*/ 53 h 60"/>
                <a:gd name="T24" fmla="*/ 55 w 63"/>
                <a:gd name="T25" fmla="*/ 50 h 60"/>
                <a:gd name="T26" fmla="*/ 58 w 63"/>
                <a:gd name="T27" fmla="*/ 43 h 60"/>
                <a:gd name="T28" fmla="*/ 61 w 63"/>
                <a:gd name="T29" fmla="*/ 41 h 60"/>
                <a:gd name="T30" fmla="*/ 61 w 63"/>
                <a:gd name="T31" fmla="*/ 35 h 60"/>
                <a:gd name="T32" fmla="*/ 63 w 63"/>
                <a:gd name="T33" fmla="*/ 26 h 60"/>
                <a:gd name="T34" fmla="*/ 60 w 63"/>
                <a:gd name="T35" fmla="*/ 16 h 60"/>
                <a:gd name="T36" fmla="*/ 56 w 63"/>
                <a:gd name="T37" fmla="*/ 11 h 60"/>
                <a:gd name="T38" fmla="*/ 51 w 63"/>
                <a:gd name="T39" fmla="*/ 7 h 60"/>
                <a:gd name="T40" fmla="*/ 43 w 63"/>
                <a:gd name="T41" fmla="*/ 2 h 60"/>
                <a:gd name="T42" fmla="*/ 38 w 63"/>
                <a:gd name="T43" fmla="*/ 0 h 60"/>
                <a:gd name="T44" fmla="*/ 31 w 63"/>
                <a:gd name="T45" fmla="*/ 0 h 60"/>
                <a:gd name="T46" fmla="*/ 26 w 63"/>
                <a:gd name="T47" fmla="*/ 2 h 60"/>
                <a:gd name="T48" fmla="*/ 17 w 63"/>
                <a:gd name="T49" fmla="*/ 4 h 60"/>
                <a:gd name="T50" fmla="*/ 12 w 63"/>
                <a:gd name="T51" fmla="*/ 7 h 60"/>
                <a:gd name="T52" fmla="*/ 9 w 63"/>
                <a:gd name="T53" fmla="*/ 11 h 60"/>
                <a:gd name="T54" fmla="*/ 5 w 63"/>
                <a:gd name="T55" fmla="*/ 18 h 60"/>
                <a:gd name="T56" fmla="*/ 10 w 63"/>
                <a:gd name="T57" fmla="*/ 14 h 60"/>
                <a:gd name="T58" fmla="*/ 14 w 63"/>
                <a:gd name="T59" fmla="*/ 11 h 60"/>
                <a:gd name="T60" fmla="*/ 17 w 63"/>
                <a:gd name="T61" fmla="*/ 7 h 60"/>
                <a:gd name="T62" fmla="*/ 24 w 63"/>
                <a:gd name="T63" fmla="*/ 6 h 60"/>
                <a:gd name="T64" fmla="*/ 29 w 63"/>
                <a:gd name="T65" fmla="*/ 4 h 60"/>
                <a:gd name="T66" fmla="*/ 38 w 63"/>
                <a:gd name="T67" fmla="*/ 4 h 60"/>
                <a:gd name="T68" fmla="*/ 46 w 63"/>
                <a:gd name="T69" fmla="*/ 7 h 60"/>
                <a:gd name="T70" fmla="*/ 49 w 63"/>
                <a:gd name="T71" fmla="*/ 9 h 60"/>
                <a:gd name="T72" fmla="*/ 53 w 63"/>
                <a:gd name="T73" fmla="*/ 12 h 60"/>
                <a:gd name="T74" fmla="*/ 56 w 63"/>
                <a:gd name="T75" fmla="*/ 18 h 60"/>
                <a:gd name="T76" fmla="*/ 60 w 63"/>
                <a:gd name="T77" fmla="*/ 28 h 60"/>
                <a:gd name="T78" fmla="*/ 60 w 63"/>
                <a:gd name="T79" fmla="*/ 35 h 60"/>
                <a:gd name="T80" fmla="*/ 56 w 63"/>
                <a:gd name="T81" fmla="*/ 41 h 60"/>
                <a:gd name="T82" fmla="*/ 53 w 63"/>
                <a:gd name="T83" fmla="*/ 47 h 60"/>
                <a:gd name="T84" fmla="*/ 48 w 63"/>
                <a:gd name="T85" fmla="*/ 52 h 60"/>
                <a:gd name="T86" fmla="*/ 43 w 63"/>
                <a:gd name="T87" fmla="*/ 55 h 60"/>
                <a:gd name="T88" fmla="*/ 36 w 63"/>
                <a:gd name="T89" fmla="*/ 57 h 60"/>
                <a:gd name="T90" fmla="*/ 31 w 63"/>
                <a:gd name="T91" fmla="*/ 57 h 60"/>
                <a:gd name="T92" fmla="*/ 20 w 63"/>
                <a:gd name="T93" fmla="*/ 55 h 60"/>
                <a:gd name="T94" fmla="*/ 15 w 63"/>
                <a:gd name="T95" fmla="*/ 53 h 60"/>
                <a:gd name="T96" fmla="*/ 10 w 63"/>
                <a:gd name="T97" fmla="*/ 50 h 60"/>
                <a:gd name="T98" fmla="*/ 7 w 63"/>
                <a:gd name="T99" fmla="*/ 45 h 60"/>
                <a:gd name="T100" fmla="*/ 5 w 63"/>
                <a:gd name="T101" fmla="*/ 40 h 60"/>
                <a:gd name="T102" fmla="*/ 5 w 63"/>
                <a:gd name="T103" fmla="*/ 35 h 60"/>
                <a:gd name="T104" fmla="*/ 5 w 63"/>
                <a:gd name="T105" fmla="*/ 29 h 60"/>
                <a:gd name="T106" fmla="*/ 5 w 63"/>
                <a:gd name="T107" fmla="*/ 26 h 60"/>
                <a:gd name="T108" fmla="*/ 7 w 63"/>
                <a:gd name="T109" fmla="*/ 19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60"/>
                <a:gd name="T167" fmla="*/ 63 w 63"/>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60">
                  <a:moveTo>
                    <a:pt x="5" y="18"/>
                  </a:moveTo>
                  <a:lnTo>
                    <a:pt x="2" y="23"/>
                  </a:lnTo>
                  <a:lnTo>
                    <a:pt x="2" y="26"/>
                  </a:lnTo>
                  <a:lnTo>
                    <a:pt x="0" y="26"/>
                  </a:lnTo>
                  <a:lnTo>
                    <a:pt x="0" y="28"/>
                  </a:lnTo>
                  <a:lnTo>
                    <a:pt x="0" y="29"/>
                  </a:lnTo>
                  <a:lnTo>
                    <a:pt x="0" y="31"/>
                  </a:lnTo>
                  <a:lnTo>
                    <a:pt x="0" y="33"/>
                  </a:lnTo>
                  <a:lnTo>
                    <a:pt x="0" y="35"/>
                  </a:lnTo>
                  <a:lnTo>
                    <a:pt x="2" y="36"/>
                  </a:lnTo>
                  <a:lnTo>
                    <a:pt x="2" y="38"/>
                  </a:lnTo>
                  <a:lnTo>
                    <a:pt x="2" y="40"/>
                  </a:lnTo>
                  <a:lnTo>
                    <a:pt x="3" y="43"/>
                  </a:lnTo>
                  <a:lnTo>
                    <a:pt x="5" y="45"/>
                  </a:lnTo>
                  <a:lnTo>
                    <a:pt x="5" y="47"/>
                  </a:lnTo>
                  <a:lnTo>
                    <a:pt x="7" y="48"/>
                  </a:lnTo>
                  <a:lnTo>
                    <a:pt x="9" y="52"/>
                  </a:lnTo>
                  <a:lnTo>
                    <a:pt x="10" y="52"/>
                  </a:lnTo>
                  <a:lnTo>
                    <a:pt x="10" y="53"/>
                  </a:lnTo>
                  <a:lnTo>
                    <a:pt x="14" y="55"/>
                  </a:lnTo>
                  <a:lnTo>
                    <a:pt x="15" y="57"/>
                  </a:lnTo>
                  <a:lnTo>
                    <a:pt x="19" y="57"/>
                  </a:lnTo>
                  <a:lnTo>
                    <a:pt x="19" y="58"/>
                  </a:lnTo>
                  <a:lnTo>
                    <a:pt x="22" y="58"/>
                  </a:lnTo>
                  <a:lnTo>
                    <a:pt x="24" y="58"/>
                  </a:lnTo>
                  <a:lnTo>
                    <a:pt x="27" y="60"/>
                  </a:lnTo>
                  <a:lnTo>
                    <a:pt x="31" y="60"/>
                  </a:lnTo>
                  <a:lnTo>
                    <a:pt x="32" y="60"/>
                  </a:lnTo>
                  <a:lnTo>
                    <a:pt x="36" y="60"/>
                  </a:lnTo>
                  <a:lnTo>
                    <a:pt x="36" y="58"/>
                  </a:lnTo>
                  <a:lnTo>
                    <a:pt x="38" y="58"/>
                  </a:lnTo>
                  <a:lnTo>
                    <a:pt x="39" y="58"/>
                  </a:lnTo>
                  <a:lnTo>
                    <a:pt x="44" y="57"/>
                  </a:lnTo>
                  <a:lnTo>
                    <a:pt x="46" y="55"/>
                  </a:lnTo>
                  <a:lnTo>
                    <a:pt x="49" y="55"/>
                  </a:lnTo>
                  <a:lnTo>
                    <a:pt x="49" y="53"/>
                  </a:lnTo>
                  <a:lnTo>
                    <a:pt x="51" y="52"/>
                  </a:lnTo>
                  <a:lnTo>
                    <a:pt x="53" y="52"/>
                  </a:lnTo>
                  <a:lnTo>
                    <a:pt x="55" y="50"/>
                  </a:lnTo>
                  <a:lnTo>
                    <a:pt x="56" y="48"/>
                  </a:lnTo>
                  <a:lnTo>
                    <a:pt x="56" y="47"/>
                  </a:lnTo>
                  <a:lnTo>
                    <a:pt x="58" y="43"/>
                  </a:lnTo>
                  <a:lnTo>
                    <a:pt x="60" y="43"/>
                  </a:lnTo>
                  <a:lnTo>
                    <a:pt x="60" y="41"/>
                  </a:lnTo>
                  <a:lnTo>
                    <a:pt x="61" y="41"/>
                  </a:lnTo>
                  <a:lnTo>
                    <a:pt x="61" y="38"/>
                  </a:lnTo>
                  <a:lnTo>
                    <a:pt x="61" y="36"/>
                  </a:lnTo>
                  <a:lnTo>
                    <a:pt x="61" y="35"/>
                  </a:lnTo>
                  <a:lnTo>
                    <a:pt x="61" y="33"/>
                  </a:lnTo>
                  <a:lnTo>
                    <a:pt x="61" y="31"/>
                  </a:lnTo>
                  <a:lnTo>
                    <a:pt x="63" y="26"/>
                  </a:lnTo>
                  <a:lnTo>
                    <a:pt x="61" y="23"/>
                  </a:lnTo>
                  <a:lnTo>
                    <a:pt x="60" y="18"/>
                  </a:lnTo>
                  <a:lnTo>
                    <a:pt x="60" y="16"/>
                  </a:lnTo>
                  <a:lnTo>
                    <a:pt x="58" y="14"/>
                  </a:lnTo>
                  <a:lnTo>
                    <a:pt x="56" y="12"/>
                  </a:lnTo>
                  <a:lnTo>
                    <a:pt x="56" y="11"/>
                  </a:lnTo>
                  <a:lnTo>
                    <a:pt x="55" y="9"/>
                  </a:lnTo>
                  <a:lnTo>
                    <a:pt x="53" y="7"/>
                  </a:lnTo>
                  <a:lnTo>
                    <a:pt x="51" y="7"/>
                  </a:lnTo>
                  <a:lnTo>
                    <a:pt x="49" y="6"/>
                  </a:lnTo>
                  <a:lnTo>
                    <a:pt x="48" y="4"/>
                  </a:lnTo>
                  <a:lnTo>
                    <a:pt x="43" y="2"/>
                  </a:lnTo>
                  <a:lnTo>
                    <a:pt x="41" y="2"/>
                  </a:lnTo>
                  <a:lnTo>
                    <a:pt x="39" y="2"/>
                  </a:lnTo>
                  <a:lnTo>
                    <a:pt x="38" y="0"/>
                  </a:lnTo>
                  <a:lnTo>
                    <a:pt x="36" y="0"/>
                  </a:lnTo>
                  <a:lnTo>
                    <a:pt x="32" y="0"/>
                  </a:lnTo>
                  <a:lnTo>
                    <a:pt x="31" y="0"/>
                  </a:lnTo>
                  <a:lnTo>
                    <a:pt x="29" y="0"/>
                  </a:lnTo>
                  <a:lnTo>
                    <a:pt x="27" y="0"/>
                  </a:lnTo>
                  <a:lnTo>
                    <a:pt x="26" y="2"/>
                  </a:lnTo>
                  <a:lnTo>
                    <a:pt x="24" y="2"/>
                  </a:lnTo>
                  <a:lnTo>
                    <a:pt x="19" y="4"/>
                  </a:lnTo>
                  <a:lnTo>
                    <a:pt x="17" y="4"/>
                  </a:lnTo>
                  <a:lnTo>
                    <a:pt x="15" y="6"/>
                  </a:lnTo>
                  <a:lnTo>
                    <a:pt x="14" y="7"/>
                  </a:lnTo>
                  <a:lnTo>
                    <a:pt x="12" y="7"/>
                  </a:lnTo>
                  <a:lnTo>
                    <a:pt x="10" y="9"/>
                  </a:lnTo>
                  <a:lnTo>
                    <a:pt x="10" y="11"/>
                  </a:lnTo>
                  <a:lnTo>
                    <a:pt x="9" y="11"/>
                  </a:lnTo>
                  <a:lnTo>
                    <a:pt x="7" y="12"/>
                  </a:lnTo>
                  <a:lnTo>
                    <a:pt x="5" y="14"/>
                  </a:lnTo>
                  <a:lnTo>
                    <a:pt x="5" y="18"/>
                  </a:lnTo>
                  <a:lnTo>
                    <a:pt x="7" y="19"/>
                  </a:lnTo>
                  <a:lnTo>
                    <a:pt x="9" y="16"/>
                  </a:lnTo>
                  <a:lnTo>
                    <a:pt x="10" y="14"/>
                  </a:lnTo>
                  <a:lnTo>
                    <a:pt x="10" y="12"/>
                  </a:lnTo>
                  <a:lnTo>
                    <a:pt x="12" y="11"/>
                  </a:lnTo>
                  <a:lnTo>
                    <a:pt x="14" y="11"/>
                  </a:lnTo>
                  <a:lnTo>
                    <a:pt x="15" y="11"/>
                  </a:lnTo>
                  <a:lnTo>
                    <a:pt x="15" y="9"/>
                  </a:lnTo>
                  <a:lnTo>
                    <a:pt x="17" y="7"/>
                  </a:lnTo>
                  <a:lnTo>
                    <a:pt x="19" y="7"/>
                  </a:lnTo>
                  <a:lnTo>
                    <a:pt x="20" y="6"/>
                  </a:lnTo>
                  <a:lnTo>
                    <a:pt x="24" y="6"/>
                  </a:lnTo>
                  <a:lnTo>
                    <a:pt x="26" y="4"/>
                  </a:lnTo>
                  <a:lnTo>
                    <a:pt x="27" y="4"/>
                  </a:lnTo>
                  <a:lnTo>
                    <a:pt x="29" y="4"/>
                  </a:lnTo>
                  <a:lnTo>
                    <a:pt x="31" y="4"/>
                  </a:lnTo>
                  <a:lnTo>
                    <a:pt x="36" y="4"/>
                  </a:lnTo>
                  <a:lnTo>
                    <a:pt x="38" y="4"/>
                  </a:lnTo>
                  <a:lnTo>
                    <a:pt x="39" y="4"/>
                  </a:lnTo>
                  <a:lnTo>
                    <a:pt x="41" y="6"/>
                  </a:lnTo>
                  <a:lnTo>
                    <a:pt x="46" y="7"/>
                  </a:lnTo>
                  <a:lnTo>
                    <a:pt x="48" y="7"/>
                  </a:lnTo>
                  <a:lnTo>
                    <a:pt x="49" y="7"/>
                  </a:lnTo>
                  <a:lnTo>
                    <a:pt x="49" y="9"/>
                  </a:lnTo>
                  <a:lnTo>
                    <a:pt x="49" y="11"/>
                  </a:lnTo>
                  <a:lnTo>
                    <a:pt x="51" y="11"/>
                  </a:lnTo>
                  <a:lnTo>
                    <a:pt x="53" y="12"/>
                  </a:lnTo>
                  <a:lnTo>
                    <a:pt x="55" y="14"/>
                  </a:lnTo>
                  <a:lnTo>
                    <a:pt x="56" y="16"/>
                  </a:lnTo>
                  <a:lnTo>
                    <a:pt x="56" y="18"/>
                  </a:lnTo>
                  <a:lnTo>
                    <a:pt x="58" y="23"/>
                  </a:lnTo>
                  <a:lnTo>
                    <a:pt x="60" y="24"/>
                  </a:lnTo>
                  <a:lnTo>
                    <a:pt x="60" y="28"/>
                  </a:lnTo>
                  <a:lnTo>
                    <a:pt x="60" y="31"/>
                  </a:lnTo>
                  <a:lnTo>
                    <a:pt x="60" y="33"/>
                  </a:lnTo>
                  <a:lnTo>
                    <a:pt x="60" y="35"/>
                  </a:lnTo>
                  <a:lnTo>
                    <a:pt x="58" y="38"/>
                  </a:lnTo>
                  <a:lnTo>
                    <a:pt x="56" y="40"/>
                  </a:lnTo>
                  <a:lnTo>
                    <a:pt x="56" y="41"/>
                  </a:lnTo>
                  <a:lnTo>
                    <a:pt x="56" y="43"/>
                  </a:lnTo>
                  <a:lnTo>
                    <a:pt x="55" y="45"/>
                  </a:lnTo>
                  <a:lnTo>
                    <a:pt x="53" y="47"/>
                  </a:lnTo>
                  <a:lnTo>
                    <a:pt x="51" y="48"/>
                  </a:lnTo>
                  <a:lnTo>
                    <a:pt x="49" y="50"/>
                  </a:lnTo>
                  <a:lnTo>
                    <a:pt x="48" y="52"/>
                  </a:lnTo>
                  <a:lnTo>
                    <a:pt x="46" y="52"/>
                  </a:lnTo>
                  <a:lnTo>
                    <a:pt x="44" y="53"/>
                  </a:lnTo>
                  <a:lnTo>
                    <a:pt x="43" y="55"/>
                  </a:lnTo>
                  <a:lnTo>
                    <a:pt x="39" y="55"/>
                  </a:lnTo>
                  <a:lnTo>
                    <a:pt x="38" y="57"/>
                  </a:lnTo>
                  <a:lnTo>
                    <a:pt x="36" y="57"/>
                  </a:lnTo>
                  <a:lnTo>
                    <a:pt x="34" y="57"/>
                  </a:lnTo>
                  <a:lnTo>
                    <a:pt x="32" y="57"/>
                  </a:lnTo>
                  <a:lnTo>
                    <a:pt x="31" y="57"/>
                  </a:lnTo>
                  <a:lnTo>
                    <a:pt x="27" y="57"/>
                  </a:lnTo>
                  <a:lnTo>
                    <a:pt x="24" y="57"/>
                  </a:lnTo>
                  <a:lnTo>
                    <a:pt x="20" y="55"/>
                  </a:lnTo>
                  <a:lnTo>
                    <a:pt x="19" y="55"/>
                  </a:lnTo>
                  <a:lnTo>
                    <a:pt x="17" y="53"/>
                  </a:lnTo>
                  <a:lnTo>
                    <a:pt x="15" y="53"/>
                  </a:lnTo>
                  <a:lnTo>
                    <a:pt x="12" y="52"/>
                  </a:lnTo>
                  <a:lnTo>
                    <a:pt x="12" y="50"/>
                  </a:lnTo>
                  <a:lnTo>
                    <a:pt x="10" y="50"/>
                  </a:lnTo>
                  <a:lnTo>
                    <a:pt x="9" y="47"/>
                  </a:lnTo>
                  <a:lnTo>
                    <a:pt x="9" y="45"/>
                  </a:lnTo>
                  <a:lnTo>
                    <a:pt x="7" y="45"/>
                  </a:lnTo>
                  <a:lnTo>
                    <a:pt x="7" y="43"/>
                  </a:lnTo>
                  <a:lnTo>
                    <a:pt x="5" y="41"/>
                  </a:lnTo>
                  <a:lnTo>
                    <a:pt x="5" y="40"/>
                  </a:lnTo>
                  <a:lnTo>
                    <a:pt x="5" y="38"/>
                  </a:lnTo>
                  <a:lnTo>
                    <a:pt x="5" y="36"/>
                  </a:lnTo>
                  <a:lnTo>
                    <a:pt x="5" y="35"/>
                  </a:lnTo>
                  <a:lnTo>
                    <a:pt x="5" y="33"/>
                  </a:lnTo>
                  <a:lnTo>
                    <a:pt x="3" y="31"/>
                  </a:lnTo>
                  <a:lnTo>
                    <a:pt x="5" y="29"/>
                  </a:lnTo>
                  <a:lnTo>
                    <a:pt x="3" y="28"/>
                  </a:lnTo>
                  <a:lnTo>
                    <a:pt x="5" y="28"/>
                  </a:lnTo>
                  <a:lnTo>
                    <a:pt x="5" y="26"/>
                  </a:lnTo>
                  <a:lnTo>
                    <a:pt x="5" y="24"/>
                  </a:lnTo>
                  <a:lnTo>
                    <a:pt x="5" y="23"/>
                  </a:lnTo>
                  <a:lnTo>
                    <a:pt x="7" y="19"/>
                  </a:lnTo>
                  <a:lnTo>
                    <a:pt x="5" y="18"/>
                  </a:lnTo>
                  <a:close/>
                </a:path>
              </a:pathLst>
            </a:custGeom>
            <a:solidFill>
              <a:srgbClr val="808080"/>
            </a:solidFill>
            <a:ln w="9525">
              <a:noFill/>
              <a:round/>
              <a:headEnd/>
              <a:tailEnd/>
            </a:ln>
          </p:spPr>
          <p:txBody>
            <a:bodyPr/>
            <a:lstStyle/>
            <a:p>
              <a:endParaRPr lang="en-US"/>
            </a:p>
          </p:txBody>
        </p:sp>
        <p:sp>
          <p:nvSpPr>
            <p:cNvPr id="837" name="Freeform 3008"/>
            <p:cNvSpPr>
              <a:spLocks/>
            </p:cNvSpPr>
            <p:nvPr/>
          </p:nvSpPr>
          <p:spPr bwMode="auto">
            <a:xfrm>
              <a:off x="2502" y="3033"/>
              <a:ext cx="48" cy="44"/>
            </a:xfrm>
            <a:custGeom>
              <a:avLst/>
              <a:gdLst>
                <a:gd name="T0" fmla="*/ 31 w 48"/>
                <a:gd name="T1" fmla="*/ 0 h 44"/>
                <a:gd name="T2" fmla="*/ 27 w 48"/>
                <a:gd name="T3" fmla="*/ 0 h 44"/>
                <a:gd name="T4" fmla="*/ 24 w 48"/>
                <a:gd name="T5" fmla="*/ 0 h 44"/>
                <a:gd name="T6" fmla="*/ 20 w 48"/>
                <a:gd name="T7" fmla="*/ 0 h 44"/>
                <a:gd name="T8" fmla="*/ 17 w 48"/>
                <a:gd name="T9" fmla="*/ 0 h 44"/>
                <a:gd name="T10" fmla="*/ 15 w 48"/>
                <a:gd name="T11" fmla="*/ 1 h 44"/>
                <a:gd name="T12" fmla="*/ 12 w 48"/>
                <a:gd name="T13" fmla="*/ 3 h 44"/>
                <a:gd name="T14" fmla="*/ 9 w 48"/>
                <a:gd name="T15" fmla="*/ 5 h 44"/>
                <a:gd name="T16" fmla="*/ 7 w 48"/>
                <a:gd name="T17" fmla="*/ 7 h 44"/>
                <a:gd name="T18" fmla="*/ 5 w 48"/>
                <a:gd name="T19" fmla="*/ 8 h 44"/>
                <a:gd name="T20" fmla="*/ 3 w 48"/>
                <a:gd name="T21" fmla="*/ 12 h 44"/>
                <a:gd name="T22" fmla="*/ 0 w 48"/>
                <a:gd name="T23" fmla="*/ 17 h 44"/>
                <a:gd name="T24" fmla="*/ 0 w 48"/>
                <a:gd name="T25" fmla="*/ 20 h 44"/>
                <a:gd name="T26" fmla="*/ 0 w 48"/>
                <a:gd name="T27" fmla="*/ 24 h 44"/>
                <a:gd name="T28" fmla="*/ 0 w 48"/>
                <a:gd name="T29" fmla="*/ 27 h 44"/>
                <a:gd name="T30" fmla="*/ 2 w 48"/>
                <a:gd name="T31" fmla="*/ 29 h 44"/>
                <a:gd name="T32" fmla="*/ 2 w 48"/>
                <a:gd name="T33" fmla="*/ 32 h 44"/>
                <a:gd name="T34" fmla="*/ 3 w 48"/>
                <a:gd name="T35" fmla="*/ 34 h 44"/>
                <a:gd name="T36" fmla="*/ 5 w 48"/>
                <a:gd name="T37" fmla="*/ 36 h 44"/>
                <a:gd name="T38" fmla="*/ 7 w 48"/>
                <a:gd name="T39" fmla="*/ 37 h 44"/>
                <a:gd name="T40" fmla="*/ 9 w 48"/>
                <a:gd name="T41" fmla="*/ 39 h 44"/>
                <a:gd name="T42" fmla="*/ 10 w 48"/>
                <a:gd name="T43" fmla="*/ 41 h 44"/>
                <a:gd name="T44" fmla="*/ 15 w 48"/>
                <a:gd name="T45" fmla="*/ 42 h 44"/>
                <a:gd name="T46" fmla="*/ 19 w 48"/>
                <a:gd name="T47" fmla="*/ 44 h 44"/>
                <a:gd name="T48" fmla="*/ 22 w 48"/>
                <a:gd name="T49" fmla="*/ 44 h 44"/>
                <a:gd name="T50" fmla="*/ 26 w 48"/>
                <a:gd name="T51" fmla="*/ 44 h 44"/>
                <a:gd name="T52" fmla="*/ 29 w 48"/>
                <a:gd name="T53" fmla="*/ 44 h 44"/>
                <a:gd name="T54" fmla="*/ 32 w 48"/>
                <a:gd name="T55" fmla="*/ 42 h 44"/>
                <a:gd name="T56" fmla="*/ 36 w 48"/>
                <a:gd name="T57" fmla="*/ 42 h 44"/>
                <a:gd name="T58" fmla="*/ 38 w 48"/>
                <a:gd name="T59" fmla="*/ 39 h 44"/>
                <a:gd name="T60" fmla="*/ 39 w 48"/>
                <a:gd name="T61" fmla="*/ 37 h 44"/>
                <a:gd name="T62" fmla="*/ 43 w 48"/>
                <a:gd name="T63" fmla="*/ 36 h 44"/>
                <a:gd name="T64" fmla="*/ 44 w 48"/>
                <a:gd name="T65" fmla="*/ 32 h 44"/>
                <a:gd name="T66" fmla="*/ 46 w 48"/>
                <a:gd name="T67" fmla="*/ 27 h 44"/>
                <a:gd name="T68" fmla="*/ 48 w 48"/>
                <a:gd name="T69" fmla="*/ 25 h 44"/>
                <a:gd name="T70" fmla="*/ 48 w 48"/>
                <a:gd name="T71" fmla="*/ 22 h 44"/>
                <a:gd name="T72" fmla="*/ 48 w 48"/>
                <a:gd name="T73" fmla="*/ 18 h 44"/>
                <a:gd name="T74" fmla="*/ 46 w 48"/>
                <a:gd name="T75" fmla="*/ 17 h 44"/>
                <a:gd name="T76" fmla="*/ 46 w 48"/>
                <a:gd name="T77" fmla="*/ 15 h 44"/>
                <a:gd name="T78" fmla="*/ 44 w 48"/>
                <a:gd name="T79" fmla="*/ 13 h 44"/>
                <a:gd name="T80" fmla="*/ 44 w 48"/>
                <a:gd name="T81" fmla="*/ 10 h 44"/>
                <a:gd name="T82" fmla="*/ 43 w 48"/>
                <a:gd name="T83" fmla="*/ 8 h 44"/>
                <a:gd name="T84" fmla="*/ 43 w 48"/>
                <a:gd name="T85" fmla="*/ 8 h 44"/>
                <a:gd name="T86" fmla="*/ 41 w 48"/>
                <a:gd name="T87" fmla="*/ 7 h 44"/>
                <a:gd name="T88" fmla="*/ 39 w 48"/>
                <a:gd name="T89" fmla="*/ 5 h 44"/>
                <a:gd name="T90" fmla="*/ 38 w 48"/>
                <a:gd name="T91" fmla="*/ 3 h 44"/>
                <a:gd name="T92" fmla="*/ 34 w 48"/>
                <a:gd name="T93" fmla="*/ 1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8"/>
                <a:gd name="T142" fmla="*/ 0 h 44"/>
                <a:gd name="T143" fmla="*/ 48 w 48"/>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8" h="44">
                  <a:moveTo>
                    <a:pt x="34" y="1"/>
                  </a:moveTo>
                  <a:lnTo>
                    <a:pt x="31" y="0"/>
                  </a:lnTo>
                  <a:lnTo>
                    <a:pt x="29" y="0"/>
                  </a:lnTo>
                  <a:lnTo>
                    <a:pt x="27" y="0"/>
                  </a:lnTo>
                  <a:lnTo>
                    <a:pt x="26" y="0"/>
                  </a:lnTo>
                  <a:lnTo>
                    <a:pt x="24" y="0"/>
                  </a:lnTo>
                  <a:lnTo>
                    <a:pt x="22" y="0"/>
                  </a:lnTo>
                  <a:lnTo>
                    <a:pt x="20" y="0"/>
                  </a:lnTo>
                  <a:lnTo>
                    <a:pt x="19" y="0"/>
                  </a:lnTo>
                  <a:lnTo>
                    <a:pt x="17" y="0"/>
                  </a:lnTo>
                  <a:lnTo>
                    <a:pt x="15" y="0"/>
                  </a:lnTo>
                  <a:lnTo>
                    <a:pt x="15" y="1"/>
                  </a:lnTo>
                  <a:lnTo>
                    <a:pt x="14" y="3"/>
                  </a:lnTo>
                  <a:lnTo>
                    <a:pt x="12" y="3"/>
                  </a:lnTo>
                  <a:lnTo>
                    <a:pt x="10" y="5"/>
                  </a:lnTo>
                  <a:lnTo>
                    <a:pt x="9" y="5"/>
                  </a:lnTo>
                  <a:lnTo>
                    <a:pt x="9" y="7"/>
                  </a:lnTo>
                  <a:lnTo>
                    <a:pt x="7" y="7"/>
                  </a:lnTo>
                  <a:lnTo>
                    <a:pt x="5" y="7"/>
                  </a:lnTo>
                  <a:lnTo>
                    <a:pt x="5" y="8"/>
                  </a:lnTo>
                  <a:lnTo>
                    <a:pt x="5" y="10"/>
                  </a:lnTo>
                  <a:lnTo>
                    <a:pt x="3" y="12"/>
                  </a:lnTo>
                  <a:lnTo>
                    <a:pt x="2" y="15"/>
                  </a:lnTo>
                  <a:lnTo>
                    <a:pt x="0" y="17"/>
                  </a:lnTo>
                  <a:lnTo>
                    <a:pt x="0" y="18"/>
                  </a:lnTo>
                  <a:lnTo>
                    <a:pt x="0" y="20"/>
                  </a:lnTo>
                  <a:lnTo>
                    <a:pt x="0" y="22"/>
                  </a:lnTo>
                  <a:lnTo>
                    <a:pt x="0" y="24"/>
                  </a:lnTo>
                  <a:lnTo>
                    <a:pt x="0" y="25"/>
                  </a:lnTo>
                  <a:lnTo>
                    <a:pt x="0" y="27"/>
                  </a:lnTo>
                  <a:lnTo>
                    <a:pt x="0" y="29"/>
                  </a:lnTo>
                  <a:lnTo>
                    <a:pt x="2" y="29"/>
                  </a:lnTo>
                  <a:lnTo>
                    <a:pt x="2" y="30"/>
                  </a:lnTo>
                  <a:lnTo>
                    <a:pt x="2" y="32"/>
                  </a:lnTo>
                  <a:lnTo>
                    <a:pt x="3" y="32"/>
                  </a:lnTo>
                  <a:lnTo>
                    <a:pt x="3" y="34"/>
                  </a:lnTo>
                  <a:lnTo>
                    <a:pt x="5" y="34"/>
                  </a:lnTo>
                  <a:lnTo>
                    <a:pt x="5" y="36"/>
                  </a:lnTo>
                  <a:lnTo>
                    <a:pt x="5" y="37"/>
                  </a:lnTo>
                  <a:lnTo>
                    <a:pt x="7" y="37"/>
                  </a:lnTo>
                  <a:lnTo>
                    <a:pt x="7" y="39"/>
                  </a:lnTo>
                  <a:lnTo>
                    <a:pt x="9" y="39"/>
                  </a:lnTo>
                  <a:lnTo>
                    <a:pt x="10" y="39"/>
                  </a:lnTo>
                  <a:lnTo>
                    <a:pt x="10" y="41"/>
                  </a:lnTo>
                  <a:lnTo>
                    <a:pt x="14" y="42"/>
                  </a:lnTo>
                  <a:lnTo>
                    <a:pt x="15" y="42"/>
                  </a:lnTo>
                  <a:lnTo>
                    <a:pt x="17" y="42"/>
                  </a:lnTo>
                  <a:lnTo>
                    <a:pt x="19" y="44"/>
                  </a:lnTo>
                  <a:lnTo>
                    <a:pt x="20" y="44"/>
                  </a:lnTo>
                  <a:lnTo>
                    <a:pt x="22" y="44"/>
                  </a:lnTo>
                  <a:lnTo>
                    <a:pt x="24" y="44"/>
                  </a:lnTo>
                  <a:lnTo>
                    <a:pt x="26" y="44"/>
                  </a:lnTo>
                  <a:lnTo>
                    <a:pt x="27" y="44"/>
                  </a:lnTo>
                  <a:lnTo>
                    <a:pt x="29" y="44"/>
                  </a:lnTo>
                  <a:lnTo>
                    <a:pt x="31" y="42"/>
                  </a:lnTo>
                  <a:lnTo>
                    <a:pt x="32" y="42"/>
                  </a:lnTo>
                  <a:lnTo>
                    <a:pt x="34" y="42"/>
                  </a:lnTo>
                  <a:lnTo>
                    <a:pt x="36" y="42"/>
                  </a:lnTo>
                  <a:lnTo>
                    <a:pt x="36" y="41"/>
                  </a:lnTo>
                  <a:lnTo>
                    <a:pt x="38" y="39"/>
                  </a:lnTo>
                  <a:lnTo>
                    <a:pt x="39" y="39"/>
                  </a:lnTo>
                  <a:lnTo>
                    <a:pt x="39" y="37"/>
                  </a:lnTo>
                  <a:lnTo>
                    <a:pt x="41" y="37"/>
                  </a:lnTo>
                  <a:lnTo>
                    <a:pt x="43" y="36"/>
                  </a:lnTo>
                  <a:lnTo>
                    <a:pt x="44" y="34"/>
                  </a:lnTo>
                  <a:lnTo>
                    <a:pt x="44" y="32"/>
                  </a:lnTo>
                  <a:lnTo>
                    <a:pt x="46" y="29"/>
                  </a:lnTo>
                  <a:lnTo>
                    <a:pt x="46" y="27"/>
                  </a:lnTo>
                  <a:lnTo>
                    <a:pt x="46" y="25"/>
                  </a:lnTo>
                  <a:lnTo>
                    <a:pt x="48" y="25"/>
                  </a:lnTo>
                  <a:lnTo>
                    <a:pt x="48" y="24"/>
                  </a:lnTo>
                  <a:lnTo>
                    <a:pt x="48" y="22"/>
                  </a:lnTo>
                  <a:lnTo>
                    <a:pt x="48" y="20"/>
                  </a:lnTo>
                  <a:lnTo>
                    <a:pt x="48" y="18"/>
                  </a:lnTo>
                  <a:lnTo>
                    <a:pt x="48" y="17"/>
                  </a:lnTo>
                  <a:lnTo>
                    <a:pt x="46" y="17"/>
                  </a:lnTo>
                  <a:lnTo>
                    <a:pt x="48" y="17"/>
                  </a:lnTo>
                  <a:lnTo>
                    <a:pt x="46" y="15"/>
                  </a:lnTo>
                  <a:lnTo>
                    <a:pt x="46" y="13"/>
                  </a:lnTo>
                  <a:lnTo>
                    <a:pt x="44" y="13"/>
                  </a:lnTo>
                  <a:lnTo>
                    <a:pt x="44" y="12"/>
                  </a:lnTo>
                  <a:lnTo>
                    <a:pt x="44" y="10"/>
                  </a:lnTo>
                  <a:lnTo>
                    <a:pt x="44" y="8"/>
                  </a:lnTo>
                  <a:lnTo>
                    <a:pt x="43" y="8"/>
                  </a:lnTo>
                  <a:lnTo>
                    <a:pt x="44" y="8"/>
                  </a:lnTo>
                  <a:lnTo>
                    <a:pt x="43" y="8"/>
                  </a:lnTo>
                  <a:lnTo>
                    <a:pt x="43" y="7"/>
                  </a:lnTo>
                  <a:lnTo>
                    <a:pt x="41" y="7"/>
                  </a:lnTo>
                  <a:lnTo>
                    <a:pt x="39" y="7"/>
                  </a:lnTo>
                  <a:lnTo>
                    <a:pt x="39" y="5"/>
                  </a:lnTo>
                  <a:lnTo>
                    <a:pt x="39" y="3"/>
                  </a:lnTo>
                  <a:lnTo>
                    <a:pt x="38" y="3"/>
                  </a:lnTo>
                  <a:lnTo>
                    <a:pt x="36" y="3"/>
                  </a:lnTo>
                  <a:lnTo>
                    <a:pt x="34" y="1"/>
                  </a:lnTo>
                  <a:close/>
                </a:path>
              </a:pathLst>
            </a:custGeom>
            <a:solidFill>
              <a:srgbClr val="808080"/>
            </a:solidFill>
            <a:ln w="9525">
              <a:noFill/>
              <a:round/>
              <a:headEnd/>
              <a:tailEnd/>
            </a:ln>
          </p:spPr>
          <p:txBody>
            <a:bodyPr/>
            <a:lstStyle/>
            <a:p>
              <a:endParaRPr lang="en-US"/>
            </a:p>
          </p:txBody>
        </p:sp>
        <p:sp>
          <p:nvSpPr>
            <p:cNvPr id="838" name="Freeform 3009"/>
            <p:cNvSpPr>
              <a:spLocks/>
            </p:cNvSpPr>
            <p:nvPr/>
          </p:nvSpPr>
          <p:spPr bwMode="auto">
            <a:xfrm>
              <a:off x="2500" y="3031"/>
              <a:ext cx="51" cy="49"/>
            </a:xfrm>
            <a:custGeom>
              <a:avLst/>
              <a:gdLst>
                <a:gd name="T0" fmla="*/ 2 w 51"/>
                <a:gd name="T1" fmla="*/ 19 h 49"/>
                <a:gd name="T2" fmla="*/ 2 w 51"/>
                <a:gd name="T3" fmla="*/ 24 h 49"/>
                <a:gd name="T4" fmla="*/ 2 w 51"/>
                <a:gd name="T5" fmla="*/ 27 h 49"/>
                <a:gd name="T6" fmla="*/ 2 w 51"/>
                <a:gd name="T7" fmla="*/ 32 h 49"/>
                <a:gd name="T8" fmla="*/ 5 w 51"/>
                <a:gd name="T9" fmla="*/ 38 h 49"/>
                <a:gd name="T10" fmla="*/ 9 w 51"/>
                <a:gd name="T11" fmla="*/ 41 h 49"/>
                <a:gd name="T12" fmla="*/ 14 w 51"/>
                <a:gd name="T13" fmla="*/ 46 h 49"/>
                <a:gd name="T14" fmla="*/ 19 w 51"/>
                <a:gd name="T15" fmla="*/ 48 h 49"/>
                <a:gd name="T16" fmla="*/ 26 w 51"/>
                <a:gd name="T17" fmla="*/ 48 h 49"/>
                <a:gd name="T18" fmla="*/ 34 w 51"/>
                <a:gd name="T19" fmla="*/ 48 h 49"/>
                <a:gd name="T20" fmla="*/ 40 w 51"/>
                <a:gd name="T21" fmla="*/ 44 h 49"/>
                <a:gd name="T22" fmla="*/ 45 w 51"/>
                <a:gd name="T23" fmla="*/ 39 h 49"/>
                <a:gd name="T24" fmla="*/ 48 w 51"/>
                <a:gd name="T25" fmla="*/ 36 h 49"/>
                <a:gd name="T26" fmla="*/ 50 w 51"/>
                <a:gd name="T27" fmla="*/ 29 h 49"/>
                <a:gd name="T28" fmla="*/ 51 w 51"/>
                <a:gd name="T29" fmla="*/ 22 h 49"/>
                <a:gd name="T30" fmla="*/ 50 w 51"/>
                <a:gd name="T31" fmla="*/ 17 h 49"/>
                <a:gd name="T32" fmla="*/ 48 w 51"/>
                <a:gd name="T33" fmla="*/ 12 h 49"/>
                <a:gd name="T34" fmla="*/ 45 w 51"/>
                <a:gd name="T35" fmla="*/ 9 h 49"/>
                <a:gd name="T36" fmla="*/ 41 w 51"/>
                <a:gd name="T37" fmla="*/ 5 h 49"/>
                <a:gd name="T38" fmla="*/ 33 w 51"/>
                <a:gd name="T39" fmla="*/ 2 h 49"/>
                <a:gd name="T40" fmla="*/ 26 w 51"/>
                <a:gd name="T41" fmla="*/ 0 h 49"/>
                <a:gd name="T42" fmla="*/ 17 w 51"/>
                <a:gd name="T43" fmla="*/ 2 h 49"/>
                <a:gd name="T44" fmla="*/ 12 w 51"/>
                <a:gd name="T45" fmla="*/ 5 h 49"/>
                <a:gd name="T46" fmla="*/ 9 w 51"/>
                <a:gd name="T47" fmla="*/ 9 h 49"/>
                <a:gd name="T48" fmla="*/ 4 w 51"/>
                <a:gd name="T49" fmla="*/ 15 h 49"/>
                <a:gd name="T50" fmla="*/ 9 w 51"/>
                <a:gd name="T51" fmla="*/ 12 h 49"/>
                <a:gd name="T52" fmla="*/ 12 w 51"/>
                <a:gd name="T53" fmla="*/ 9 h 49"/>
                <a:gd name="T54" fmla="*/ 16 w 51"/>
                <a:gd name="T55" fmla="*/ 7 h 49"/>
                <a:gd name="T56" fmla="*/ 21 w 51"/>
                <a:gd name="T57" fmla="*/ 3 h 49"/>
                <a:gd name="T58" fmla="*/ 26 w 51"/>
                <a:gd name="T59" fmla="*/ 2 h 49"/>
                <a:gd name="T60" fmla="*/ 33 w 51"/>
                <a:gd name="T61" fmla="*/ 3 h 49"/>
                <a:gd name="T62" fmla="*/ 41 w 51"/>
                <a:gd name="T63" fmla="*/ 9 h 49"/>
                <a:gd name="T64" fmla="*/ 45 w 51"/>
                <a:gd name="T65" fmla="*/ 12 h 49"/>
                <a:gd name="T66" fmla="*/ 48 w 51"/>
                <a:gd name="T67" fmla="*/ 17 h 49"/>
                <a:gd name="T68" fmla="*/ 48 w 51"/>
                <a:gd name="T69" fmla="*/ 24 h 49"/>
                <a:gd name="T70" fmla="*/ 48 w 51"/>
                <a:gd name="T71" fmla="*/ 29 h 49"/>
                <a:gd name="T72" fmla="*/ 43 w 51"/>
                <a:gd name="T73" fmla="*/ 38 h 49"/>
                <a:gd name="T74" fmla="*/ 38 w 51"/>
                <a:gd name="T75" fmla="*/ 41 h 49"/>
                <a:gd name="T76" fmla="*/ 34 w 51"/>
                <a:gd name="T77" fmla="*/ 44 h 49"/>
                <a:gd name="T78" fmla="*/ 28 w 51"/>
                <a:gd name="T79" fmla="*/ 46 h 49"/>
                <a:gd name="T80" fmla="*/ 22 w 51"/>
                <a:gd name="T81" fmla="*/ 46 h 49"/>
                <a:gd name="T82" fmla="*/ 17 w 51"/>
                <a:gd name="T83" fmla="*/ 44 h 49"/>
                <a:gd name="T84" fmla="*/ 16 w 51"/>
                <a:gd name="T85" fmla="*/ 44 h 49"/>
                <a:gd name="T86" fmla="*/ 11 w 51"/>
                <a:gd name="T87" fmla="*/ 39 h 49"/>
                <a:gd name="T88" fmla="*/ 7 w 51"/>
                <a:gd name="T89" fmla="*/ 36 h 49"/>
                <a:gd name="T90" fmla="*/ 4 w 51"/>
                <a:gd name="T91" fmla="*/ 27 h 49"/>
                <a:gd name="T92" fmla="*/ 4 w 51"/>
                <a:gd name="T93" fmla="*/ 22 h 49"/>
                <a:gd name="T94" fmla="*/ 5 w 51"/>
                <a:gd name="T95" fmla="*/ 19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49"/>
                <a:gd name="T146" fmla="*/ 51 w 51"/>
                <a:gd name="T147" fmla="*/ 49 h 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49">
                  <a:moveTo>
                    <a:pt x="4" y="15"/>
                  </a:moveTo>
                  <a:lnTo>
                    <a:pt x="2" y="17"/>
                  </a:lnTo>
                  <a:lnTo>
                    <a:pt x="2" y="19"/>
                  </a:lnTo>
                  <a:lnTo>
                    <a:pt x="2" y="20"/>
                  </a:lnTo>
                  <a:lnTo>
                    <a:pt x="2" y="22"/>
                  </a:lnTo>
                  <a:lnTo>
                    <a:pt x="2" y="24"/>
                  </a:lnTo>
                  <a:lnTo>
                    <a:pt x="0" y="26"/>
                  </a:lnTo>
                  <a:lnTo>
                    <a:pt x="2" y="26"/>
                  </a:lnTo>
                  <a:lnTo>
                    <a:pt x="2" y="27"/>
                  </a:lnTo>
                  <a:lnTo>
                    <a:pt x="2" y="29"/>
                  </a:lnTo>
                  <a:lnTo>
                    <a:pt x="2" y="31"/>
                  </a:lnTo>
                  <a:lnTo>
                    <a:pt x="2" y="32"/>
                  </a:lnTo>
                  <a:lnTo>
                    <a:pt x="4" y="34"/>
                  </a:lnTo>
                  <a:lnTo>
                    <a:pt x="4" y="36"/>
                  </a:lnTo>
                  <a:lnTo>
                    <a:pt x="5" y="38"/>
                  </a:lnTo>
                  <a:lnTo>
                    <a:pt x="5" y="39"/>
                  </a:lnTo>
                  <a:lnTo>
                    <a:pt x="7" y="39"/>
                  </a:lnTo>
                  <a:lnTo>
                    <a:pt x="9" y="41"/>
                  </a:lnTo>
                  <a:lnTo>
                    <a:pt x="9" y="43"/>
                  </a:lnTo>
                  <a:lnTo>
                    <a:pt x="12" y="44"/>
                  </a:lnTo>
                  <a:lnTo>
                    <a:pt x="14" y="46"/>
                  </a:lnTo>
                  <a:lnTo>
                    <a:pt x="16" y="48"/>
                  </a:lnTo>
                  <a:lnTo>
                    <a:pt x="17" y="48"/>
                  </a:lnTo>
                  <a:lnTo>
                    <a:pt x="19" y="48"/>
                  </a:lnTo>
                  <a:lnTo>
                    <a:pt x="22" y="48"/>
                  </a:lnTo>
                  <a:lnTo>
                    <a:pt x="24" y="49"/>
                  </a:lnTo>
                  <a:lnTo>
                    <a:pt x="26" y="48"/>
                  </a:lnTo>
                  <a:lnTo>
                    <a:pt x="28" y="48"/>
                  </a:lnTo>
                  <a:lnTo>
                    <a:pt x="31" y="48"/>
                  </a:lnTo>
                  <a:lnTo>
                    <a:pt x="34" y="48"/>
                  </a:lnTo>
                  <a:lnTo>
                    <a:pt x="36" y="46"/>
                  </a:lnTo>
                  <a:lnTo>
                    <a:pt x="38" y="46"/>
                  </a:lnTo>
                  <a:lnTo>
                    <a:pt x="40" y="44"/>
                  </a:lnTo>
                  <a:lnTo>
                    <a:pt x="41" y="44"/>
                  </a:lnTo>
                  <a:lnTo>
                    <a:pt x="41" y="43"/>
                  </a:lnTo>
                  <a:lnTo>
                    <a:pt x="45" y="39"/>
                  </a:lnTo>
                  <a:lnTo>
                    <a:pt x="46" y="38"/>
                  </a:lnTo>
                  <a:lnTo>
                    <a:pt x="48" y="38"/>
                  </a:lnTo>
                  <a:lnTo>
                    <a:pt x="48" y="36"/>
                  </a:lnTo>
                  <a:lnTo>
                    <a:pt x="48" y="34"/>
                  </a:lnTo>
                  <a:lnTo>
                    <a:pt x="50" y="31"/>
                  </a:lnTo>
                  <a:lnTo>
                    <a:pt x="50" y="29"/>
                  </a:lnTo>
                  <a:lnTo>
                    <a:pt x="51" y="26"/>
                  </a:lnTo>
                  <a:lnTo>
                    <a:pt x="51" y="24"/>
                  </a:lnTo>
                  <a:lnTo>
                    <a:pt x="51" y="22"/>
                  </a:lnTo>
                  <a:lnTo>
                    <a:pt x="51" y="20"/>
                  </a:lnTo>
                  <a:lnTo>
                    <a:pt x="50" y="19"/>
                  </a:lnTo>
                  <a:lnTo>
                    <a:pt x="50" y="17"/>
                  </a:lnTo>
                  <a:lnTo>
                    <a:pt x="50" y="15"/>
                  </a:lnTo>
                  <a:lnTo>
                    <a:pt x="48" y="15"/>
                  </a:lnTo>
                  <a:lnTo>
                    <a:pt x="48" y="12"/>
                  </a:lnTo>
                  <a:lnTo>
                    <a:pt x="48" y="10"/>
                  </a:lnTo>
                  <a:lnTo>
                    <a:pt x="46" y="9"/>
                  </a:lnTo>
                  <a:lnTo>
                    <a:pt x="45" y="9"/>
                  </a:lnTo>
                  <a:lnTo>
                    <a:pt x="45" y="7"/>
                  </a:lnTo>
                  <a:lnTo>
                    <a:pt x="43" y="7"/>
                  </a:lnTo>
                  <a:lnTo>
                    <a:pt x="41" y="5"/>
                  </a:lnTo>
                  <a:lnTo>
                    <a:pt x="41" y="3"/>
                  </a:lnTo>
                  <a:lnTo>
                    <a:pt x="34" y="2"/>
                  </a:lnTo>
                  <a:lnTo>
                    <a:pt x="33" y="2"/>
                  </a:lnTo>
                  <a:lnTo>
                    <a:pt x="31" y="0"/>
                  </a:lnTo>
                  <a:lnTo>
                    <a:pt x="28" y="0"/>
                  </a:lnTo>
                  <a:lnTo>
                    <a:pt x="26" y="0"/>
                  </a:lnTo>
                  <a:lnTo>
                    <a:pt x="22" y="0"/>
                  </a:lnTo>
                  <a:lnTo>
                    <a:pt x="22" y="2"/>
                  </a:lnTo>
                  <a:lnTo>
                    <a:pt x="17" y="2"/>
                  </a:lnTo>
                  <a:lnTo>
                    <a:pt x="16" y="2"/>
                  </a:lnTo>
                  <a:lnTo>
                    <a:pt x="12" y="3"/>
                  </a:lnTo>
                  <a:lnTo>
                    <a:pt x="12" y="5"/>
                  </a:lnTo>
                  <a:lnTo>
                    <a:pt x="11" y="5"/>
                  </a:lnTo>
                  <a:lnTo>
                    <a:pt x="9" y="7"/>
                  </a:lnTo>
                  <a:lnTo>
                    <a:pt x="9" y="9"/>
                  </a:lnTo>
                  <a:lnTo>
                    <a:pt x="7" y="10"/>
                  </a:lnTo>
                  <a:lnTo>
                    <a:pt x="4" y="12"/>
                  </a:lnTo>
                  <a:lnTo>
                    <a:pt x="4" y="15"/>
                  </a:lnTo>
                  <a:lnTo>
                    <a:pt x="7" y="15"/>
                  </a:lnTo>
                  <a:lnTo>
                    <a:pt x="7" y="14"/>
                  </a:lnTo>
                  <a:lnTo>
                    <a:pt x="9" y="12"/>
                  </a:lnTo>
                  <a:lnTo>
                    <a:pt x="9" y="10"/>
                  </a:lnTo>
                  <a:lnTo>
                    <a:pt x="11" y="9"/>
                  </a:lnTo>
                  <a:lnTo>
                    <a:pt x="12" y="9"/>
                  </a:lnTo>
                  <a:lnTo>
                    <a:pt x="12" y="7"/>
                  </a:lnTo>
                  <a:lnTo>
                    <a:pt x="14" y="7"/>
                  </a:lnTo>
                  <a:lnTo>
                    <a:pt x="16" y="7"/>
                  </a:lnTo>
                  <a:lnTo>
                    <a:pt x="17" y="5"/>
                  </a:lnTo>
                  <a:lnTo>
                    <a:pt x="19" y="3"/>
                  </a:lnTo>
                  <a:lnTo>
                    <a:pt x="21" y="3"/>
                  </a:lnTo>
                  <a:lnTo>
                    <a:pt x="22" y="3"/>
                  </a:lnTo>
                  <a:lnTo>
                    <a:pt x="24" y="2"/>
                  </a:lnTo>
                  <a:lnTo>
                    <a:pt x="26" y="2"/>
                  </a:lnTo>
                  <a:lnTo>
                    <a:pt x="28" y="2"/>
                  </a:lnTo>
                  <a:lnTo>
                    <a:pt x="31" y="2"/>
                  </a:lnTo>
                  <a:lnTo>
                    <a:pt x="33" y="3"/>
                  </a:lnTo>
                  <a:lnTo>
                    <a:pt x="38" y="7"/>
                  </a:lnTo>
                  <a:lnTo>
                    <a:pt x="40" y="7"/>
                  </a:lnTo>
                  <a:lnTo>
                    <a:pt x="41" y="9"/>
                  </a:lnTo>
                  <a:lnTo>
                    <a:pt x="41" y="10"/>
                  </a:lnTo>
                  <a:lnTo>
                    <a:pt x="43" y="10"/>
                  </a:lnTo>
                  <a:lnTo>
                    <a:pt x="45" y="12"/>
                  </a:lnTo>
                  <a:lnTo>
                    <a:pt x="45" y="14"/>
                  </a:lnTo>
                  <a:lnTo>
                    <a:pt x="46" y="15"/>
                  </a:lnTo>
                  <a:lnTo>
                    <a:pt x="48" y="17"/>
                  </a:lnTo>
                  <a:lnTo>
                    <a:pt x="48" y="20"/>
                  </a:lnTo>
                  <a:lnTo>
                    <a:pt x="48" y="22"/>
                  </a:lnTo>
                  <a:lnTo>
                    <a:pt x="48" y="24"/>
                  </a:lnTo>
                  <a:lnTo>
                    <a:pt x="48" y="26"/>
                  </a:lnTo>
                  <a:lnTo>
                    <a:pt x="48" y="27"/>
                  </a:lnTo>
                  <a:lnTo>
                    <a:pt x="48" y="29"/>
                  </a:lnTo>
                  <a:lnTo>
                    <a:pt x="46" y="32"/>
                  </a:lnTo>
                  <a:lnTo>
                    <a:pt x="45" y="36"/>
                  </a:lnTo>
                  <a:lnTo>
                    <a:pt x="43" y="38"/>
                  </a:lnTo>
                  <a:lnTo>
                    <a:pt x="41" y="39"/>
                  </a:lnTo>
                  <a:lnTo>
                    <a:pt x="40" y="41"/>
                  </a:lnTo>
                  <a:lnTo>
                    <a:pt x="38" y="41"/>
                  </a:lnTo>
                  <a:lnTo>
                    <a:pt x="38" y="43"/>
                  </a:lnTo>
                  <a:lnTo>
                    <a:pt x="36" y="43"/>
                  </a:lnTo>
                  <a:lnTo>
                    <a:pt x="34" y="44"/>
                  </a:lnTo>
                  <a:lnTo>
                    <a:pt x="31" y="46"/>
                  </a:lnTo>
                  <a:lnTo>
                    <a:pt x="29" y="46"/>
                  </a:lnTo>
                  <a:lnTo>
                    <a:pt x="28" y="46"/>
                  </a:lnTo>
                  <a:lnTo>
                    <a:pt x="26" y="46"/>
                  </a:lnTo>
                  <a:lnTo>
                    <a:pt x="24" y="46"/>
                  </a:lnTo>
                  <a:lnTo>
                    <a:pt x="22" y="46"/>
                  </a:lnTo>
                  <a:lnTo>
                    <a:pt x="21" y="46"/>
                  </a:lnTo>
                  <a:lnTo>
                    <a:pt x="19" y="46"/>
                  </a:lnTo>
                  <a:lnTo>
                    <a:pt x="17" y="44"/>
                  </a:lnTo>
                  <a:lnTo>
                    <a:pt x="16" y="44"/>
                  </a:lnTo>
                  <a:lnTo>
                    <a:pt x="17" y="44"/>
                  </a:lnTo>
                  <a:lnTo>
                    <a:pt x="16" y="44"/>
                  </a:lnTo>
                  <a:lnTo>
                    <a:pt x="12" y="43"/>
                  </a:lnTo>
                  <a:lnTo>
                    <a:pt x="11" y="41"/>
                  </a:lnTo>
                  <a:lnTo>
                    <a:pt x="11" y="39"/>
                  </a:lnTo>
                  <a:lnTo>
                    <a:pt x="9" y="39"/>
                  </a:lnTo>
                  <a:lnTo>
                    <a:pt x="9" y="38"/>
                  </a:lnTo>
                  <a:lnTo>
                    <a:pt x="7" y="36"/>
                  </a:lnTo>
                  <a:lnTo>
                    <a:pt x="5" y="32"/>
                  </a:lnTo>
                  <a:lnTo>
                    <a:pt x="4" y="29"/>
                  </a:lnTo>
                  <a:lnTo>
                    <a:pt x="4" y="27"/>
                  </a:lnTo>
                  <a:lnTo>
                    <a:pt x="4" y="26"/>
                  </a:lnTo>
                  <a:lnTo>
                    <a:pt x="4" y="24"/>
                  </a:lnTo>
                  <a:lnTo>
                    <a:pt x="4" y="22"/>
                  </a:lnTo>
                  <a:lnTo>
                    <a:pt x="4" y="20"/>
                  </a:lnTo>
                  <a:lnTo>
                    <a:pt x="4" y="19"/>
                  </a:lnTo>
                  <a:lnTo>
                    <a:pt x="5" y="19"/>
                  </a:lnTo>
                  <a:lnTo>
                    <a:pt x="7" y="15"/>
                  </a:lnTo>
                  <a:lnTo>
                    <a:pt x="4" y="15"/>
                  </a:lnTo>
                  <a:close/>
                </a:path>
              </a:pathLst>
            </a:custGeom>
            <a:solidFill>
              <a:srgbClr val="808080"/>
            </a:solidFill>
            <a:ln w="9525">
              <a:noFill/>
              <a:round/>
              <a:headEnd/>
              <a:tailEnd/>
            </a:ln>
          </p:spPr>
          <p:txBody>
            <a:bodyPr/>
            <a:lstStyle/>
            <a:p>
              <a:endParaRPr lang="en-US"/>
            </a:p>
          </p:txBody>
        </p:sp>
        <p:sp>
          <p:nvSpPr>
            <p:cNvPr id="839" name="Freeform 3010"/>
            <p:cNvSpPr>
              <a:spLocks/>
            </p:cNvSpPr>
            <p:nvPr/>
          </p:nvSpPr>
          <p:spPr bwMode="auto">
            <a:xfrm>
              <a:off x="2500" y="3011"/>
              <a:ext cx="45" cy="97"/>
            </a:xfrm>
            <a:custGeom>
              <a:avLst/>
              <a:gdLst>
                <a:gd name="T0" fmla="*/ 41 w 45"/>
                <a:gd name="T1" fmla="*/ 22 h 97"/>
                <a:gd name="T2" fmla="*/ 36 w 45"/>
                <a:gd name="T3" fmla="*/ 32 h 97"/>
                <a:gd name="T4" fmla="*/ 41 w 45"/>
                <a:gd name="T5" fmla="*/ 56 h 97"/>
                <a:gd name="T6" fmla="*/ 45 w 45"/>
                <a:gd name="T7" fmla="*/ 59 h 97"/>
                <a:gd name="T8" fmla="*/ 0 w 45"/>
                <a:gd name="T9" fmla="*/ 97 h 97"/>
                <a:gd name="T10" fmla="*/ 0 w 45"/>
                <a:gd name="T11" fmla="*/ 0 h 97"/>
                <a:gd name="T12" fmla="*/ 41 w 45"/>
                <a:gd name="T13" fmla="*/ 22 h 97"/>
                <a:gd name="T14" fmla="*/ 0 60000 65536"/>
                <a:gd name="T15" fmla="*/ 0 60000 65536"/>
                <a:gd name="T16" fmla="*/ 0 60000 65536"/>
                <a:gd name="T17" fmla="*/ 0 60000 65536"/>
                <a:gd name="T18" fmla="*/ 0 60000 65536"/>
                <a:gd name="T19" fmla="*/ 0 60000 65536"/>
                <a:gd name="T20" fmla="*/ 0 60000 65536"/>
                <a:gd name="T21" fmla="*/ 0 w 45"/>
                <a:gd name="T22" fmla="*/ 0 h 97"/>
                <a:gd name="T23" fmla="*/ 45 w 45"/>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97">
                  <a:moveTo>
                    <a:pt x="41" y="22"/>
                  </a:moveTo>
                  <a:lnTo>
                    <a:pt x="36" y="32"/>
                  </a:lnTo>
                  <a:lnTo>
                    <a:pt x="41" y="56"/>
                  </a:lnTo>
                  <a:lnTo>
                    <a:pt x="45" y="59"/>
                  </a:lnTo>
                  <a:lnTo>
                    <a:pt x="0" y="97"/>
                  </a:lnTo>
                  <a:lnTo>
                    <a:pt x="0" y="0"/>
                  </a:lnTo>
                  <a:lnTo>
                    <a:pt x="41" y="22"/>
                  </a:lnTo>
                  <a:close/>
                </a:path>
              </a:pathLst>
            </a:custGeom>
            <a:solidFill>
              <a:srgbClr val="808080"/>
            </a:solidFill>
            <a:ln w="9525">
              <a:noFill/>
              <a:round/>
              <a:headEnd/>
              <a:tailEnd/>
            </a:ln>
          </p:spPr>
          <p:txBody>
            <a:bodyPr/>
            <a:lstStyle/>
            <a:p>
              <a:endParaRPr lang="en-US"/>
            </a:p>
          </p:txBody>
        </p:sp>
        <p:sp>
          <p:nvSpPr>
            <p:cNvPr id="840" name="Freeform 3011"/>
            <p:cNvSpPr>
              <a:spLocks/>
            </p:cNvSpPr>
            <p:nvPr/>
          </p:nvSpPr>
          <p:spPr bwMode="auto">
            <a:xfrm>
              <a:off x="2497" y="3009"/>
              <a:ext cx="49" cy="99"/>
            </a:xfrm>
            <a:custGeom>
              <a:avLst/>
              <a:gdLst>
                <a:gd name="T0" fmla="*/ 44 w 49"/>
                <a:gd name="T1" fmla="*/ 24 h 99"/>
                <a:gd name="T2" fmla="*/ 44 w 49"/>
                <a:gd name="T3" fmla="*/ 22 h 99"/>
                <a:gd name="T4" fmla="*/ 37 w 49"/>
                <a:gd name="T5" fmla="*/ 32 h 99"/>
                <a:gd name="T6" fmla="*/ 37 w 49"/>
                <a:gd name="T7" fmla="*/ 34 h 99"/>
                <a:gd name="T8" fmla="*/ 44 w 49"/>
                <a:gd name="T9" fmla="*/ 58 h 99"/>
                <a:gd name="T10" fmla="*/ 48 w 49"/>
                <a:gd name="T11" fmla="*/ 61 h 99"/>
                <a:gd name="T12" fmla="*/ 48 w 49"/>
                <a:gd name="T13" fmla="*/ 60 h 99"/>
                <a:gd name="T14" fmla="*/ 2 w 49"/>
                <a:gd name="T15" fmla="*/ 97 h 99"/>
                <a:gd name="T16" fmla="*/ 5 w 49"/>
                <a:gd name="T17" fmla="*/ 97 h 99"/>
                <a:gd name="T18" fmla="*/ 3 w 49"/>
                <a:gd name="T19" fmla="*/ 2 h 99"/>
                <a:gd name="T20" fmla="*/ 0 w 49"/>
                <a:gd name="T21" fmla="*/ 2 h 99"/>
                <a:gd name="T22" fmla="*/ 44 w 49"/>
                <a:gd name="T23" fmla="*/ 24 h 99"/>
                <a:gd name="T24" fmla="*/ 46 w 49"/>
                <a:gd name="T25" fmla="*/ 22 h 99"/>
                <a:gd name="T26" fmla="*/ 2 w 49"/>
                <a:gd name="T27" fmla="*/ 0 h 99"/>
                <a:gd name="T28" fmla="*/ 0 w 49"/>
                <a:gd name="T29" fmla="*/ 0 h 99"/>
                <a:gd name="T30" fmla="*/ 0 w 49"/>
                <a:gd name="T31" fmla="*/ 2 h 99"/>
                <a:gd name="T32" fmla="*/ 2 w 49"/>
                <a:gd name="T33" fmla="*/ 97 h 99"/>
                <a:gd name="T34" fmla="*/ 2 w 49"/>
                <a:gd name="T35" fmla="*/ 99 h 99"/>
                <a:gd name="T36" fmla="*/ 3 w 49"/>
                <a:gd name="T37" fmla="*/ 99 h 99"/>
                <a:gd name="T38" fmla="*/ 5 w 49"/>
                <a:gd name="T39" fmla="*/ 99 h 99"/>
                <a:gd name="T40" fmla="*/ 49 w 49"/>
                <a:gd name="T41" fmla="*/ 61 h 99"/>
                <a:gd name="T42" fmla="*/ 49 w 49"/>
                <a:gd name="T43" fmla="*/ 63 h 99"/>
                <a:gd name="T44" fmla="*/ 49 w 49"/>
                <a:gd name="T45" fmla="*/ 61 h 99"/>
                <a:gd name="T46" fmla="*/ 49 w 49"/>
                <a:gd name="T47" fmla="*/ 60 h 99"/>
                <a:gd name="T48" fmla="*/ 48 w 49"/>
                <a:gd name="T49" fmla="*/ 58 h 99"/>
                <a:gd name="T50" fmla="*/ 41 w 49"/>
                <a:gd name="T51" fmla="*/ 32 h 99"/>
                <a:gd name="T52" fmla="*/ 41 w 49"/>
                <a:gd name="T53" fmla="*/ 34 h 99"/>
                <a:gd name="T54" fmla="*/ 48 w 49"/>
                <a:gd name="T55" fmla="*/ 24 h 99"/>
                <a:gd name="T56" fmla="*/ 48 w 49"/>
                <a:gd name="T57" fmla="*/ 22 h 99"/>
                <a:gd name="T58" fmla="*/ 46 w 49"/>
                <a:gd name="T59" fmla="*/ 22 h 99"/>
                <a:gd name="T60" fmla="*/ 44 w 49"/>
                <a:gd name="T61" fmla="*/ 24 h 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9"/>
                <a:gd name="T94" fmla="*/ 0 h 99"/>
                <a:gd name="T95" fmla="*/ 49 w 49"/>
                <a:gd name="T96" fmla="*/ 99 h 9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9" h="99">
                  <a:moveTo>
                    <a:pt x="44" y="24"/>
                  </a:moveTo>
                  <a:lnTo>
                    <a:pt x="44" y="22"/>
                  </a:lnTo>
                  <a:lnTo>
                    <a:pt x="37" y="32"/>
                  </a:lnTo>
                  <a:lnTo>
                    <a:pt x="37" y="34"/>
                  </a:lnTo>
                  <a:lnTo>
                    <a:pt x="44" y="58"/>
                  </a:lnTo>
                  <a:lnTo>
                    <a:pt x="48" y="61"/>
                  </a:lnTo>
                  <a:lnTo>
                    <a:pt x="48" y="60"/>
                  </a:lnTo>
                  <a:lnTo>
                    <a:pt x="2" y="97"/>
                  </a:lnTo>
                  <a:lnTo>
                    <a:pt x="5" y="97"/>
                  </a:lnTo>
                  <a:lnTo>
                    <a:pt x="3" y="2"/>
                  </a:lnTo>
                  <a:lnTo>
                    <a:pt x="0" y="2"/>
                  </a:lnTo>
                  <a:lnTo>
                    <a:pt x="44" y="24"/>
                  </a:lnTo>
                  <a:lnTo>
                    <a:pt x="46" y="22"/>
                  </a:lnTo>
                  <a:lnTo>
                    <a:pt x="2" y="0"/>
                  </a:lnTo>
                  <a:lnTo>
                    <a:pt x="0" y="0"/>
                  </a:lnTo>
                  <a:lnTo>
                    <a:pt x="0" y="2"/>
                  </a:lnTo>
                  <a:lnTo>
                    <a:pt x="2" y="97"/>
                  </a:lnTo>
                  <a:lnTo>
                    <a:pt x="2" y="99"/>
                  </a:lnTo>
                  <a:lnTo>
                    <a:pt x="3" y="99"/>
                  </a:lnTo>
                  <a:lnTo>
                    <a:pt x="5" y="99"/>
                  </a:lnTo>
                  <a:lnTo>
                    <a:pt x="49" y="61"/>
                  </a:lnTo>
                  <a:lnTo>
                    <a:pt x="49" y="63"/>
                  </a:lnTo>
                  <a:lnTo>
                    <a:pt x="49" y="61"/>
                  </a:lnTo>
                  <a:lnTo>
                    <a:pt x="49" y="60"/>
                  </a:lnTo>
                  <a:lnTo>
                    <a:pt x="48" y="58"/>
                  </a:lnTo>
                  <a:lnTo>
                    <a:pt x="41" y="32"/>
                  </a:lnTo>
                  <a:lnTo>
                    <a:pt x="41" y="34"/>
                  </a:lnTo>
                  <a:lnTo>
                    <a:pt x="48" y="24"/>
                  </a:lnTo>
                  <a:lnTo>
                    <a:pt x="48" y="22"/>
                  </a:lnTo>
                  <a:lnTo>
                    <a:pt x="46" y="22"/>
                  </a:lnTo>
                  <a:lnTo>
                    <a:pt x="44" y="24"/>
                  </a:lnTo>
                  <a:close/>
                </a:path>
              </a:pathLst>
            </a:custGeom>
            <a:solidFill>
              <a:srgbClr val="808080"/>
            </a:solidFill>
            <a:ln w="9525">
              <a:noFill/>
              <a:round/>
              <a:headEnd/>
              <a:tailEnd/>
            </a:ln>
          </p:spPr>
          <p:txBody>
            <a:bodyPr/>
            <a:lstStyle/>
            <a:p>
              <a:endParaRPr lang="en-US"/>
            </a:p>
          </p:txBody>
        </p:sp>
        <p:sp>
          <p:nvSpPr>
            <p:cNvPr id="841" name="Freeform 3012"/>
            <p:cNvSpPr>
              <a:spLocks/>
            </p:cNvSpPr>
            <p:nvPr/>
          </p:nvSpPr>
          <p:spPr bwMode="auto">
            <a:xfrm>
              <a:off x="2349" y="3021"/>
              <a:ext cx="162" cy="155"/>
            </a:xfrm>
            <a:custGeom>
              <a:avLst/>
              <a:gdLst>
                <a:gd name="T0" fmla="*/ 107 w 162"/>
                <a:gd name="T1" fmla="*/ 3 h 155"/>
                <a:gd name="T2" fmla="*/ 97 w 162"/>
                <a:gd name="T3" fmla="*/ 1 h 155"/>
                <a:gd name="T4" fmla="*/ 88 w 162"/>
                <a:gd name="T5" fmla="*/ 0 h 155"/>
                <a:gd name="T6" fmla="*/ 80 w 162"/>
                <a:gd name="T7" fmla="*/ 0 h 155"/>
                <a:gd name="T8" fmla="*/ 69 w 162"/>
                <a:gd name="T9" fmla="*/ 0 h 155"/>
                <a:gd name="T10" fmla="*/ 63 w 162"/>
                <a:gd name="T11" fmla="*/ 3 h 155"/>
                <a:gd name="T12" fmla="*/ 49 w 162"/>
                <a:gd name="T13" fmla="*/ 5 h 155"/>
                <a:gd name="T14" fmla="*/ 44 w 162"/>
                <a:gd name="T15" fmla="*/ 10 h 155"/>
                <a:gd name="T16" fmla="*/ 37 w 162"/>
                <a:gd name="T17" fmla="*/ 15 h 155"/>
                <a:gd name="T18" fmla="*/ 30 w 162"/>
                <a:gd name="T19" fmla="*/ 17 h 155"/>
                <a:gd name="T20" fmla="*/ 23 w 162"/>
                <a:gd name="T21" fmla="*/ 24 h 155"/>
                <a:gd name="T22" fmla="*/ 18 w 162"/>
                <a:gd name="T23" fmla="*/ 30 h 155"/>
                <a:gd name="T24" fmla="*/ 13 w 162"/>
                <a:gd name="T25" fmla="*/ 37 h 155"/>
                <a:gd name="T26" fmla="*/ 6 w 162"/>
                <a:gd name="T27" fmla="*/ 49 h 155"/>
                <a:gd name="T28" fmla="*/ 1 w 162"/>
                <a:gd name="T29" fmla="*/ 58 h 155"/>
                <a:gd name="T30" fmla="*/ 0 w 162"/>
                <a:gd name="T31" fmla="*/ 66 h 155"/>
                <a:gd name="T32" fmla="*/ 0 w 162"/>
                <a:gd name="T33" fmla="*/ 75 h 155"/>
                <a:gd name="T34" fmla="*/ 0 w 162"/>
                <a:gd name="T35" fmla="*/ 85 h 155"/>
                <a:gd name="T36" fmla="*/ 1 w 162"/>
                <a:gd name="T37" fmla="*/ 94 h 155"/>
                <a:gd name="T38" fmla="*/ 1 w 162"/>
                <a:gd name="T39" fmla="*/ 102 h 155"/>
                <a:gd name="T40" fmla="*/ 6 w 162"/>
                <a:gd name="T41" fmla="*/ 114 h 155"/>
                <a:gd name="T42" fmla="*/ 13 w 162"/>
                <a:gd name="T43" fmla="*/ 123 h 155"/>
                <a:gd name="T44" fmla="*/ 18 w 162"/>
                <a:gd name="T45" fmla="*/ 129 h 155"/>
                <a:gd name="T46" fmla="*/ 23 w 162"/>
                <a:gd name="T47" fmla="*/ 134 h 155"/>
                <a:gd name="T48" fmla="*/ 30 w 162"/>
                <a:gd name="T49" fmla="*/ 140 h 155"/>
                <a:gd name="T50" fmla="*/ 37 w 162"/>
                <a:gd name="T51" fmla="*/ 145 h 155"/>
                <a:gd name="T52" fmla="*/ 49 w 162"/>
                <a:gd name="T53" fmla="*/ 150 h 155"/>
                <a:gd name="T54" fmla="*/ 61 w 162"/>
                <a:gd name="T55" fmla="*/ 155 h 155"/>
                <a:gd name="T56" fmla="*/ 69 w 162"/>
                <a:gd name="T57" fmla="*/ 155 h 155"/>
                <a:gd name="T58" fmla="*/ 80 w 162"/>
                <a:gd name="T59" fmla="*/ 155 h 155"/>
                <a:gd name="T60" fmla="*/ 88 w 162"/>
                <a:gd name="T61" fmla="*/ 155 h 155"/>
                <a:gd name="T62" fmla="*/ 98 w 162"/>
                <a:gd name="T63" fmla="*/ 153 h 155"/>
                <a:gd name="T64" fmla="*/ 110 w 162"/>
                <a:gd name="T65" fmla="*/ 150 h 155"/>
                <a:gd name="T66" fmla="*/ 116 w 162"/>
                <a:gd name="T67" fmla="*/ 146 h 155"/>
                <a:gd name="T68" fmla="*/ 124 w 162"/>
                <a:gd name="T69" fmla="*/ 143 h 155"/>
                <a:gd name="T70" fmla="*/ 129 w 162"/>
                <a:gd name="T71" fmla="*/ 138 h 155"/>
                <a:gd name="T72" fmla="*/ 136 w 162"/>
                <a:gd name="T73" fmla="*/ 133 h 155"/>
                <a:gd name="T74" fmla="*/ 141 w 162"/>
                <a:gd name="T75" fmla="*/ 126 h 155"/>
                <a:gd name="T76" fmla="*/ 146 w 162"/>
                <a:gd name="T77" fmla="*/ 121 h 155"/>
                <a:gd name="T78" fmla="*/ 151 w 162"/>
                <a:gd name="T79" fmla="*/ 112 h 155"/>
                <a:gd name="T80" fmla="*/ 156 w 162"/>
                <a:gd name="T81" fmla="*/ 100 h 155"/>
                <a:gd name="T82" fmla="*/ 160 w 162"/>
                <a:gd name="T83" fmla="*/ 92 h 155"/>
                <a:gd name="T84" fmla="*/ 160 w 162"/>
                <a:gd name="T85" fmla="*/ 83 h 155"/>
                <a:gd name="T86" fmla="*/ 162 w 162"/>
                <a:gd name="T87" fmla="*/ 73 h 155"/>
                <a:gd name="T88" fmla="*/ 160 w 162"/>
                <a:gd name="T89" fmla="*/ 63 h 155"/>
                <a:gd name="T90" fmla="*/ 160 w 162"/>
                <a:gd name="T91" fmla="*/ 54 h 155"/>
                <a:gd name="T92" fmla="*/ 155 w 162"/>
                <a:gd name="T93" fmla="*/ 44 h 155"/>
                <a:gd name="T94" fmla="*/ 151 w 162"/>
                <a:gd name="T95" fmla="*/ 37 h 155"/>
                <a:gd name="T96" fmla="*/ 146 w 162"/>
                <a:gd name="T97" fmla="*/ 30 h 155"/>
                <a:gd name="T98" fmla="*/ 141 w 162"/>
                <a:gd name="T99" fmla="*/ 24 h 155"/>
                <a:gd name="T100" fmla="*/ 136 w 162"/>
                <a:gd name="T101" fmla="*/ 19 h 155"/>
                <a:gd name="T102" fmla="*/ 129 w 162"/>
                <a:gd name="T103" fmla="*/ 15 h 155"/>
                <a:gd name="T104" fmla="*/ 121 w 162"/>
                <a:gd name="T105" fmla="*/ 8 h 1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5"/>
                <a:gd name="T161" fmla="*/ 162 w 162"/>
                <a:gd name="T162" fmla="*/ 155 h 1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5">
                  <a:moveTo>
                    <a:pt x="116" y="7"/>
                  </a:moveTo>
                  <a:lnTo>
                    <a:pt x="112" y="5"/>
                  </a:lnTo>
                  <a:lnTo>
                    <a:pt x="110" y="5"/>
                  </a:lnTo>
                  <a:lnTo>
                    <a:pt x="109" y="3"/>
                  </a:lnTo>
                  <a:lnTo>
                    <a:pt x="107" y="3"/>
                  </a:lnTo>
                  <a:lnTo>
                    <a:pt x="105" y="3"/>
                  </a:lnTo>
                  <a:lnTo>
                    <a:pt x="104" y="3"/>
                  </a:lnTo>
                  <a:lnTo>
                    <a:pt x="102" y="1"/>
                  </a:lnTo>
                  <a:lnTo>
                    <a:pt x="98" y="1"/>
                  </a:lnTo>
                  <a:lnTo>
                    <a:pt x="97" y="1"/>
                  </a:lnTo>
                  <a:lnTo>
                    <a:pt x="95" y="0"/>
                  </a:lnTo>
                  <a:lnTo>
                    <a:pt x="93" y="0"/>
                  </a:lnTo>
                  <a:lnTo>
                    <a:pt x="92" y="0"/>
                  </a:lnTo>
                  <a:lnTo>
                    <a:pt x="90" y="0"/>
                  </a:lnTo>
                  <a:lnTo>
                    <a:pt x="88" y="0"/>
                  </a:lnTo>
                  <a:lnTo>
                    <a:pt x="87" y="0"/>
                  </a:lnTo>
                  <a:lnTo>
                    <a:pt x="85" y="0"/>
                  </a:lnTo>
                  <a:lnTo>
                    <a:pt x="83" y="0"/>
                  </a:lnTo>
                  <a:lnTo>
                    <a:pt x="81" y="0"/>
                  </a:lnTo>
                  <a:lnTo>
                    <a:pt x="80" y="0"/>
                  </a:lnTo>
                  <a:lnTo>
                    <a:pt x="78" y="0"/>
                  </a:lnTo>
                  <a:lnTo>
                    <a:pt x="76" y="0"/>
                  </a:lnTo>
                  <a:lnTo>
                    <a:pt x="75" y="0"/>
                  </a:lnTo>
                  <a:lnTo>
                    <a:pt x="73" y="0"/>
                  </a:lnTo>
                  <a:lnTo>
                    <a:pt x="69" y="0"/>
                  </a:lnTo>
                  <a:lnTo>
                    <a:pt x="68" y="1"/>
                  </a:lnTo>
                  <a:lnTo>
                    <a:pt x="66" y="1"/>
                  </a:lnTo>
                  <a:lnTo>
                    <a:pt x="64" y="1"/>
                  </a:lnTo>
                  <a:lnTo>
                    <a:pt x="64" y="3"/>
                  </a:lnTo>
                  <a:lnTo>
                    <a:pt x="63" y="3"/>
                  </a:lnTo>
                  <a:lnTo>
                    <a:pt x="61" y="3"/>
                  </a:lnTo>
                  <a:lnTo>
                    <a:pt x="59" y="3"/>
                  </a:lnTo>
                  <a:lnTo>
                    <a:pt x="52" y="5"/>
                  </a:lnTo>
                  <a:lnTo>
                    <a:pt x="51" y="5"/>
                  </a:lnTo>
                  <a:lnTo>
                    <a:pt x="49" y="5"/>
                  </a:lnTo>
                  <a:lnTo>
                    <a:pt x="47" y="7"/>
                  </a:lnTo>
                  <a:lnTo>
                    <a:pt x="47" y="8"/>
                  </a:lnTo>
                  <a:lnTo>
                    <a:pt x="46" y="8"/>
                  </a:lnTo>
                  <a:lnTo>
                    <a:pt x="44" y="8"/>
                  </a:lnTo>
                  <a:lnTo>
                    <a:pt x="44" y="10"/>
                  </a:lnTo>
                  <a:lnTo>
                    <a:pt x="42" y="10"/>
                  </a:lnTo>
                  <a:lnTo>
                    <a:pt x="40" y="10"/>
                  </a:lnTo>
                  <a:lnTo>
                    <a:pt x="39" y="12"/>
                  </a:lnTo>
                  <a:lnTo>
                    <a:pt x="37" y="13"/>
                  </a:lnTo>
                  <a:lnTo>
                    <a:pt x="37" y="15"/>
                  </a:lnTo>
                  <a:lnTo>
                    <a:pt x="35" y="15"/>
                  </a:lnTo>
                  <a:lnTo>
                    <a:pt x="34" y="15"/>
                  </a:lnTo>
                  <a:lnTo>
                    <a:pt x="32" y="15"/>
                  </a:lnTo>
                  <a:lnTo>
                    <a:pt x="32" y="17"/>
                  </a:lnTo>
                  <a:lnTo>
                    <a:pt x="30" y="17"/>
                  </a:lnTo>
                  <a:lnTo>
                    <a:pt x="29" y="19"/>
                  </a:lnTo>
                  <a:lnTo>
                    <a:pt x="27" y="20"/>
                  </a:lnTo>
                  <a:lnTo>
                    <a:pt x="27" y="22"/>
                  </a:lnTo>
                  <a:lnTo>
                    <a:pt x="25" y="22"/>
                  </a:lnTo>
                  <a:lnTo>
                    <a:pt x="23" y="24"/>
                  </a:lnTo>
                  <a:lnTo>
                    <a:pt x="23" y="25"/>
                  </a:lnTo>
                  <a:lnTo>
                    <a:pt x="22" y="25"/>
                  </a:lnTo>
                  <a:lnTo>
                    <a:pt x="20" y="27"/>
                  </a:lnTo>
                  <a:lnTo>
                    <a:pt x="18" y="29"/>
                  </a:lnTo>
                  <a:lnTo>
                    <a:pt x="18" y="30"/>
                  </a:lnTo>
                  <a:lnTo>
                    <a:pt x="17" y="32"/>
                  </a:lnTo>
                  <a:lnTo>
                    <a:pt x="15" y="32"/>
                  </a:lnTo>
                  <a:lnTo>
                    <a:pt x="15" y="34"/>
                  </a:lnTo>
                  <a:lnTo>
                    <a:pt x="13" y="36"/>
                  </a:lnTo>
                  <a:lnTo>
                    <a:pt x="13" y="37"/>
                  </a:lnTo>
                  <a:lnTo>
                    <a:pt x="12" y="37"/>
                  </a:lnTo>
                  <a:lnTo>
                    <a:pt x="10" y="41"/>
                  </a:lnTo>
                  <a:lnTo>
                    <a:pt x="8" y="41"/>
                  </a:lnTo>
                  <a:lnTo>
                    <a:pt x="6" y="46"/>
                  </a:lnTo>
                  <a:lnTo>
                    <a:pt x="6" y="49"/>
                  </a:lnTo>
                  <a:lnTo>
                    <a:pt x="5" y="51"/>
                  </a:lnTo>
                  <a:lnTo>
                    <a:pt x="3" y="53"/>
                  </a:lnTo>
                  <a:lnTo>
                    <a:pt x="3" y="54"/>
                  </a:lnTo>
                  <a:lnTo>
                    <a:pt x="3" y="56"/>
                  </a:lnTo>
                  <a:lnTo>
                    <a:pt x="1" y="58"/>
                  </a:lnTo>
                  <a:lnTo>
                    <a:pt x="1" y="59"/>
                  </a:lnTo>
                  <a:lnTo>
                    <a:pt x="1" y="61"/>
                  </a:lnTo>
                  <a:lnTo>
                    <a:pt x="1" y="63"/>
                  </a:lnTo>
                  <a:lnTo>
                    <a:pt x="1" y="65"/>
                  </a:lnTo>
                  <a:lnTo>
                    <a:pt x="0" y="66"/>
                  </a:lnTo>
                  <a:lnTo>
                    <a:pt x="0" y="68"/>
                  </a:lnTo>
                  <a:lnTo>
                    <a:pt x="0" y="70"/>
                  </a:lnTo>
                  <a:lnTo>
                    <a:pt x="0" y="71"/>
                  </a:lnTo>
                  <a:lnTo>
                    <a:pt x="0" y="73"/>
                  </a:lnTo>
                  <a:lnTo>
                    <a:pt x="0" y="75"/>
                  </a:lnTo>
                  <a:lnTo>
                    <a:pt x="0" y="77"/>
                  </a:lnTo>
                  <a:lnTo>
                    <a:pt x="0" y="80"/>
                  </a:lnTo>
                  <a:lnTo>
                    <a:pt x="0" y="82"/>
                  </a:lnTo>
                  <a:lnTo>
                    <a:pt x="0" y="83"/>
                  </a:lnTo>
                  <a:lnTo>
                    <a:pt x="0" y="85"/>
                  </a:lnTo>
                  <a:lnTo>
                    <a:pt x="0" y="87"/>
                  </a:lnTo>
                  <a:lnTo>
                    <a:pt x="0" y="88"/>
                  </a:lnTo>
                  <a:lnTo>
                    <a:pt x="0" y="90"/>
                  </a:lnTo>
                  <a:lnTo>
                    <a:pt x="0" y="92"/>
                  </a:lnTo>
                  <a:lnTo>
                    <a:pt x="1" y="94"/>
                  </a:lnTo>
                  <a:lnTo>
                    <a:pt x="1" y="95"/>
                  </a:lnTo>
                  <a:lnTo>
                    <a:pt x="1" y="97"/>
                  </a:lnTo>
                  <a:lnTo>
                    <a:pt x="1" y="99"/>
                  </a:lnTo>
                  <a:lnTo>
                    <a:pt x="1" y="100"/>
                  </a:lnTo>
                  <a:lnTo>
                    <a:pt x="1" y="102"/>
                  </a:lnTo>
                  <a:lnTo>
                    <a:pt x="3" y="104"/>
                  </a:lnTo>
                  <a:lnTo>
                    <a:pt x="3" y="105"/>
                  </a:lnTo>
                  <a:lnTo>
                    <a:pt x="6" y="111"/>
                  </a:lnTo>
                  <a:lnTo>
                    <a:pt x="6" y="112"/>
                  </a:lnTo>
                  <a:lnTo>
                    <a:pt x="6" y="114"/>
                  </a:lnTo>
                  <a:lnTo>
                    <a:pt x="8" y="116"/>
                  </a:lnTo>
                  <a:lnTo>
                    <a:pt x="10" y="117"/>
                  </a:lnTo>
                  <a:lnTo>
                    <a:pt x="10" y="119"/>
                  </a:lnTo>
                  <a:lnTo>
                    <a:pt x="12" y="121"/>
                  </a:lnTo>
                  <a:lnTo>
                    <a:pt x="13" y="123"/>
                  </a:lnTo>
                  <a:lnTo>
                    <a:pt x="13" y="124"/>
                  </a:lnTo>
                  <a:lnTo>
                    <a:pt x="15" y="126"/>
                  </a:lnTo>
                  <a:lnTo>
                    <a:pt x="17" y="128"/>
                  </a:lnTo>
                  <a:lnTo>
                    <a:pt x="18" y="128"/>
                  </a:lnTo>
                  <a:lnTo>
                    <a:pt x="18" y="129"/>
                  </a:lnTo>
                  <a:lnTo>
                    <a:pt x="18" y="131"/>
                  </a:lnTo>
                  <a:lnTo>
                    <a:pt x="20" y="131"/>
                  </a:lnTo>
                  <a:lnTo>
                    <a:pt x="22" y="133"/>
                  </a:lnTo>
                  <a:lnTo>
                    <a:pt x="23" y="133"/>
                  </a:lnTo>
                  <a:lnTo>
                    <a:pt x="23" y="134"/>
                  </a:lnTo>
                  <a:lnTo>
                    <a:pt x="25" y="136"/>
                  </a:lnTo>
                  <a:lnTo>
                    <a:pt x="27" y="136"/>
                  </a:lnTo>
                  <a:lnTo>
                    <a:pt x="27" y="138"/>
                  </a:lnTo>
                  <a:lnTo>
                    <a:pt x="29" y="140"/>
                  </a:lnTo>
                  <a:lnTo>
                    <a:pt x="30" y="140"/>
                  </a:lnTo>
                  <a:lnTo>
                    <a:pt x="32" y="141"/>
                  </a:lnTo>
                  <a:lnTo>
                    <a:pt x="32" y="143"/>
                  </a:lnTo>
                  <a:lnTo>
                    <a:pt x="34" y="143"/>
                  </a:lnTo>
                  <a:lnTo>
                    <a:pt x="35" y="143"/>
                  </a:lnTo>
                  <a:lnTo>
                    <a:pt x="37" y="145"/>
                  </a:lnTo>
                  <a:lnTo>
                    <a:pt x="40" y="145"/>
                  </a:lnTo>
                  <a:lnTo>
                    <a:pt x="40" y="146"/>
                  </a:lnTo>
                  <a:lnTo>
                    <a:pt x="44" y="148"/>
                  </a:lnTo>
                  <a:lnTo>
                    <a:pt x="47" y="150"/>
                  </a:lnTo>
                  <a:lnTo>
                    <a:pt x="49" y="150"/>
                  </a:lnTo>
                  <a:lnTo>
                    <a:pt x="52" y="152"/>
                  </a:lnTo>
                  <a:lnTo>
                    <a:pt x="56" y="152"/>
                  </a:lnTo>
                  <a:lnTo>
                    <a:pt x="58" y="152"/>
                  </a:lnTo>
                  <a:lnTo>
                    <a:pt x="59" y="153"/>
                  </a:lnTo>
                  <a:lnTo>
                    <a:pt x="61" y="155"/>
                  </a:lnTo>
                  <a:lnTo>
                    <a:pt x="63" y="155"/>
                  </a:lnTo>
                  <a:lnTo>
                    <a:pt x="64" y="155"/>
                  </a:lnTo>
                  <a:lnTo>
                    <a:pt x="66" y="155"/>
                  </a:lnTo>
                  <a:lnTo>
                    <a:pt x="68" y="155"/>
                  </a:lnTo>
                  <a:lnTo>
                    <a:pt x="69" y="155"/>
                  </a:lnTo>
                  <a:lnTo>
                    <a:pt x="73" y="155"/>
                  </a:lnTo>
                  <a:lnTo>
                    <a:pt x="75" y="155"/>
                  </a:lnTo>
                  <a:lnTo>
                    <a:pt x="76" y="155"/>
                  </a:lnTo>
                  <a:lnTo>
                    <a:pt x="78" y="155"/>
                  </a:lnTo>
                  <a:lnTo>
                    <a:pt x="80" y="155"/>
                  </a:lnTo>
                  <a:lnTo>
                    <a:pt x="81" y="155"/>
                  </a:lnTo>
                  <a:lnTo>
                    <a:pt x="83" y="155"/>
                  </a:lnTo>
                  <a:lnTo>
                    <a:pt x="85" y="155"/>
                  </a:lnTo>
                  <a:lnTo>
                    <a:pt x="87" y="155"/>
                  </a:lnTo>
                  <a:lnTo>
                    <a:pt x="88" y="155"/>
                  </a:lnTo>
                  <a:lnTo>
                    <a:pt x="90" y="155"/>
                  </a:lnTo>
                  <a:lnTo>
                    <a:pt x="92" y="155"/>
                  </a:lnTo>
                  <a:lnTo>
                    <a:pt x="93" y="155"/>
                  </a:lnTo>
                  <a:lnTo>
                    <a:pt x="95" y="153"/>
                  </a:lnTo>
                  <a:lnTo>
                    <a:pt x="98" y="153"/>
                  </a:lnTo>
                  <a:lnTo>
                    <a:pt x="100" y="152"/>
                  </a:lnTo>
                  <a:lnTo>
                    <a:pt x="102" y="152"/>
                  </a:lnTo>
                  <a:lnTo>
                    <a:pt x="107" y="150"/>
                  </a:lnTo>
                  <a:lnTo>
                    <a:pt x="109" y="150"/>
                  </a:lnTo>
                  <a:lnTo>
                    <a:pt x="110" y="150"/>
                  </a:lnTo>
                  <a:lnTo>
                    <a:pt x="110" y="148"/>
                  </a:lnTo>
                  <a:lnTo>
                    <a:pt x="112" y="148"/>
                  </a:lnTo>
                  <a:lnTo>
                    <a:pt x="114" y="148"/>
                  </a:lnTo>
                  <a:lnTo>
                    <a:pt x="114" y="146"/>
                  </a:lnTo>
                  <a:lnTo>
                    <a:pt x="116" y="146"/>
                  </a:lnTo>
                  <a:lnTo>
                    <a:pt x="117" y="145"/>
                  </a:lnTo>
                  <a:lnTo>
                    <a:pt x="119" y="145"/>
                  </a:lnTo>
                  <a:lnTo>
                    <a:pt x="121" y="145"/>
                  </a:lnTo>
                  <a:lnTo>
                    <a:pt x="122" y="143"/>
                  </a:lnTo>
                  <a:lnTo>
                    <a:pt x="124" y="143"/>
                  </a:lnTo>
                  <a:lnTo>
                    <a:pt x="124" y="141"/>
                  </a:lnTo>
                  <a:lnTo>
                    <a:pt x="126" y="140"/>
                  </a:lnTo>
                  <a:lnTo>
                    <a:pt x="127" y="140"/>
                  </a:lnTo>
                  <a:lnTo>
                    <a:pt x="129" y="140"/>
                  </a:lnTo>
                  <a:lnTo>
                    <a:pt x="129" y="138"/>
                  </a:lnTo>
                  <a:lnTo>
                    <a:pt x="131" y="138"/>
                  </a:lnTo>
                  <a:lnTo>
                    <a:pt x="131" y="136"/>
                  </a:lnTo>
                  <a:lnTo>
                    <a:pt x="133" y="136"/>
                  </a:lnTo>
                  <a:lnTo>
                    <a:pt x="134" y="134"/>
                  </a:lnTo>
                  <a:lnTo>
                    <a:pt x="136" y="133"/>
                  </a:lnTo>
                  <a:lnTo>
                    <a:pt x="138" y="131"/>
                  </a:lnTo>
                  <a:lnTo>
                    <a:pt x="139" y="129"/>
                  </a:lnTo>
                  <a:lnTo>
                    <a:pt x="139" y="128"/>
                  </a:lnTo>
                  <a:lnTo>
                    <a:pt x="141" y="128"/>
                  </a:lnTo>
                  <a:lnTo>
                    <a:pt x="141" y="126"/>
                  </a:lnTo>
                  <a:lnTo>
                    <a:pt x="143" y="126"/>
                  </a:lnTo>
                  <a:lnTo>
                    <a:pt x="143" y="124"/>
                  </a:lnTo>
                  <a:lnTo>
                    <a:pt x="143" y="123"/>
                  </a:lnTo>
                  <a:lnTo>
                    <a:pt x="144" y="123"/>
                  </a:lnTo>
                  <a:lnTo>
                    <a:pt x="146" y="121"/>
                  </a:lnTo>
                  <a:lnTo>
                    <a:pt x="148" y="119"/>
                  </a:lnTo>
                  <a:lnTo>
                    <a:pt x="150" y="117"/>
                  </a:lnTo>
                  <a:lnTo>
                    <a:pt x="150" y="116"/>
                  </a:lnTo>
                  <a:lnTo>
                    <a:pt x="150" y="114"/>
                  </a:lnTo>
                  <a:lnTo>
                    <a:pt x="151" y="112"/>
                  </a:lnTo>
                  <a:lnTo>
                    <a:pt x="153" y="109"/>
                  </a:lnTo>
                  <a:lnTo>
                    <a:pt x="156" y="105"/>
                  </a:lnTo>
                  <a:lnTo>
                    <a:pt x="156" y="104"/>
                  </a:lnTo>
                  <a:lnTo>
                    <a:pt x="156" y="102"/>
                  </a:lnTo>
                  <a:lnTo>
                    <a:pt x="156" y="100"/>
                  </a:lnTo>
                  <a:lnTo>
                    <a:pt x="158" y="99"/>
                  </a:lnTo>
                  <a:lnTo>
                    <a:pt x="158" y="97"/>
                  </a:lnTo>
                  <a:lnTo>
                    <a:pt x="160" y="95"/>
                  </a:lnTo>
                  <a:lnTo>
                    <a:pt x="160" y="94"/>
                  </a:lnTo>
                  <a:lnTo>
                    <a:pt x="160" y="92"/>
                  </a:lnTo>
                  <a:lnTo>
                    <a:pt x="160" y="90"/>
                  </a:lnTo>
                  <a:lnTo>
                    <a:pt x="160" y="88"/>
                  </a:lnTo>
                  <a:lnTo>
                    <a:pt x="160" y="87"/>
                  </a:lnTo>
                  <a:lnTo>
                    <a:pt x="160" y="85"/>
                  </a:lnTo>
                  <a:lnTo>
                    <a:pt x="160" y="83"/>
                  </a:lnTo>
                  <a:lnTo>
                    <a:pt x="162" y="82"/>
                  </a:lnTo>
                  <a:lnTo>
                    <a:pt x="162" y="80"/>
                  </a:lnTo>
                  <a:lnTo>
                    <a:pt x="162" y="77"/>
                  </a:lnTo>
                  <a:lnTo>
                    <a:pt x="162" y="75"/>
                  </a:lnTo>
                  <a:lnTo>
                    <a:pt x="162" y="73"/>
                  </a:lnTo>
                  <a:lnTo>
                    <a:pt x="162" y="71"/>
                  </a:lnTo>
                  <a:lnTo>
                    <a:pt x="162" y="70"/>
                  </a:lnTo>
                  <a:lnTo>
                    <a:pt x="160" y="68"/>
                  </a:lnTo>
                  <a:lnTo>
                    <a:pt x="160" y="65"/>
                  </a:lnTo>
                  <a:lnTo>
                    <a:pt x="160" y="63"/>
                  </a:lnTo>
                  <a:lnTo>
                    <a:pt x="160" y="61"/>
                  </a:lnTo>
                  <a:lnTo>
                    <a:pt x="160" y="59"/>
                  </a:lnTo>
                  <a:lnTo>
                    <a:pt x="160" y="58"/>
                  </a:lnTo>
                  <a:lnTo>
                    <a:pt x="160" y="56"/>
                  </a:lnTo>
                  <a:lnTo>
                    <a:pt x="160" y="54"/>
                  </a:lnTo>
                  <a:lnTo>
                    <a:pt x="158" y="53"/>
                  </a:lnTo>
                  <a:lnTo>
                    <a:pt x="158" y="51"/>
                  </a:lnTo>
                  <a:lnTo>
                    <a:pt x="156" y="49"/>
                  </a:lnTo>
                  <a:lnTo>
                    <a:pt x="156" y="44"/>
                  </a:lnTo>
                  <a:lnTo>
                    <a:pt x="155" y="44"/>
                  </a:lnTo>
                  <a:lnTo>
                    <a:pt x="155" y="42"/>
                  </a:lnTo>
                  <a:lnTo>
                    <a:pt x="153" y="41"/>
                  </a:lnTo>
                  <a:lnTo>
                    <a:pt x="153" y="39"/>
                  </a:lnTo>
                  <a:lnTo>
                    <a:pt x="151" y="39"/>
                  </a:lnTo>
                  <a:lnTo>
                    <a:pt x="151" y="37"/>
                  </a:lnTo>
                  <a:lnTo>
                    <a:pt x="150" y="36"/>
                  </a:lnTo>
                  <a:lnTo>
                    <a:pt x="150" y="34"/>
                  </a:lnTo>
                  <a:lnTo>
                    <a:pt x="148" y="34"/>
                  </a:lnTo>
                  <a:lnTo>
                    <a:pt x="148" y="32"/>
                  </a:lnTo>
                  <a:lnTo>
                    <a:pt x="146" y="30"/>
                  </a:lnTo>
                  <a:lnTo>
                    <a:pt x="146" y="29"/>
                  </a:lnTo>
                  <a:lnTo>
                    <a:pt x="144" y="29"/>
                  </a:lnTo>
                  <a:lnTo>
                    <a:pt x="143" y="27"/>
                  </a:lnTo>
                  <a:lnTo>
                    <a:pt x="143" y="25"/>
                  </a:lnTo>
                  <a:lnTo>
                    <a:pt x="141" y="24"/>
                  </a:lnTo>
                  <a:lnTo>
                    <a:pt x="139" y="24"/>
                  </a:lnTo>
                  <a:lnTo>
                    <a:pt x="139" y="22"/>
                  </a:lnTo>
                  <a:lnTo>
                    <a:pt x="138" y="20"/>
                  </a:lnTo>
                  <a:lnTo>
                    <a:pt x="136" y="20"/>
                  </a:lnTo>
                  <a:lnTo>
                    <a:pt x="136" y="19"/>
                  </a:lnTo>
                  <a:lnTo>
                    <a:pt x="136" y="17"/>
                  </a:lnTo>
                  <a:lnTo>
                    <a:pt x="134" y="17"/>
                  </a:lnTo>
                  <a:lnTo>
                    <a:pt x="133" y="15"/>
                  </a:lnTo>
                  <a:lnTo>
                    <a:pt x="131" y="15"/>
                  </a:lnTo>
                  <a:lnTo>
                    <a:pt x="129" y="15"/>
                  </a:lnTo>
                  <a:lnTo>
                    <a:pt x="129" y="13"/>
                  </a:lnTo>
                  <a:lnTo>
                    <a:pt x="127" y="12"/>
                  </a:lnTo>
                  <a:lnTo>
                    <a:pt x="126" y="12"/>
                  </a:lnTo>
                  <a:lnTo>
                    <a:pt x="124" y="10"/>
                  </a:lnTo>
                  <a:lnTo>
                    <a:pt x="121" y="8"/>
                  </a:lnTo>
                  <a:lnTo>
                    <a:pt x="119" y="8"/>
                  </a:lnTo>
                  <a:lnTo>
                    <a:pt x="116" y="7"/>
                  </a:lnTo>
                  <a:close/>
                </a:path>
              </a:pathLst>
            </a:custGeom>
            <a:solidFill>
              <a:srgbClr val="808080"/>
            </a:solidFill>
            <a:ln w="9525">
              <a:noFill/>
              <a:round/>
              <a:headEnd/>
              <a:tailEnd/>
            </a:ln>
          </p:spPr>
          <p:txBody>
            <a:bodyPr/>
            <a:lstStyle/>
            <a:p>
              <a:endParaRPr lang="en-US"/>
            </a:p>
          </p:txBody>
        </p:sp>
        <p:sp>
          <p:nvSpPr>
            <p:cNvPr id="842" name="Freeform 3013"/>
            <p:cNvSpPr>
              <a:spLocks/>
            </p:cNvSpPr>
            <p:nvPr/>
          </p:nvSpPr>
          <p:spPr bwMode="auto">
            <a:xfrm>
              <a:off x="2345" y="3019"/>
              <a:ext cx="167" cy="160"/>
            </a:xfrm>
            <a:custGeom>
              <a:avLst/>
              <a:gdLst>
                <a:gd name="T0" fmla="*/ 4 w 167"/>
                <a:gd name="T1" fmla="*/ 61 h 160"/>
                <a:gd name="T2" fmla="*/ 0 w 167"/>
                <a:gd name="T3" fmla="*/ 82 h 160"/>
                <a:gd name="T4" fmla="*/ 4 w 167"/>
                <a:gd name="T5" fmla="*/ 101 h 160"/>
                <a:gd name="T6" fmla="*/ 10 w 167"/>
                <a:gd name="T7" fmla="*/ 118 h 160"/>
                <a:gd name="T8" fmla="*/ 21 w 167"/>
                <a:gd name="T9" fmla="*/ 133 h 160"/>
                <a:gd name="T10" fmla="*/ 36 w 167"/>
                <a:gd name="T11" fmla="*/ 147 h 160"/>
                <a:gd name="T12" fmla="*/ 55 w 167"/>
                <a:gd name="T13" fmla="*/ 155 h 160"/>
                <a:gd name="T14" fmla="*/ 75 w 167"/>
                <a:gd name="T15" fmla="*/ 160 h 160"/>
                <a:gd name="T16" fmla="*/ 96 w 167"/>
                <a:gd name="T17" fmla="*/ 157 h 160"/>
                <a:gd name="T18" fmla="*/ 114 w 167"/>
                <a:gd name="T19" fmla="*/ 152 h 160"/>
                <a:gd name="T20" fmla="*/ 131 w 167"/>
                <a:gd name="T21" fmla="*/ 143 h 160"/>
                <a:gd name="T22" fmla="*/ 147 w 167"/>
                <a:gd name="T23" fmla="*/ 130 h 160"/>
                <a:gd name="T24" fmla="*/ 157 w 167"/>
                <a:gd name="T25" fmla="*/ 113 h 160"/>
                <a:gd name="T26" fmla="*/ 166 w 167"/>
                <a:gd name="T27" fmla="*/ 94 h 160"/>
                <a:gd name="T28" fmla="*/ 167 w 167"/>
                <a:gd name="T29" fmla="*/ 73 h 160"/>
                <a:gd name="T30" fmla="*/ 162 w 167"/>
                <a:gd name="T31" fmla="*/ 55 h 160"/>
                <a:gd name="T32" fmla="*/ 155 w 167"/>
                <a:gd name="T33" fmla="*/ 38 h 160"/>
                <a:gd name="T34" fmla="*/ 143 w 167"/>
                <a:gd name="T35" fmla="*/ 22 h 160"/>
                <a:gd name="T36" fmla="*/ 126 w 167"/>
                <a:gd name="T37" fmla="*/ 10 h 160"/>
                <a:gd name="T38" fmla="*/ 104 w 167"/>
                <a:gd name="T39" fmla="*/ 2 h 160"/>
                <a:gd name="T40" fmla="*/ 84 w 167"/>
                <a:gd name="T41" fmla="*/ 0 h 160"/>
                <a:gd name="T42" fmla="*/ 63 w 167"/>
                <a:gd name="T43" fmla="*/ 3 h 160"/>
                <a:gd name="T44" fmla="*/ 44 w 167"/>
                <a:gd name="T45" fmla="*/ 10 h 160"/>
                <a:gd name="T46" fmla="*/ 29 w 167"/>
                <a:gd name="T47" fmla="*/ 22 h 160"/>
                <a:gd name="T48" fmla="*/ 16 w 167"/>
                <a:gd name="T49" fmla="*/ 36 h 160"/>
                <a:gd name="T50" fmla="*/ 14 w 167"/>
                <a:gd name="T51" fmla="*/ 44 h 160"/>
                <a:gd name="T52" fmla="*/ 26 w 167"/>
                <a:gd name="T53" fmla="*/ 29 h 160"/>
                <a:gd name="T54" fmla="*/ 39 w 167"/>
                <a:gd name="T55" fmla="*/ 17 h 160"/>
                <a:gd name="T56" fmla="*/ 58 w 167"/>
                <a:gd name="T57" fmla="*/ 9 h 160"/>
                <a:gd name="T58" fmla="*/ 77 w 167"/>
                <a:gd name="T59" fmla="*/ 3 h 160"/>
                <a:gd name="T60" fmla="*/ 97 w 167"/>
                <a:gd name="T61" fmla="*/ 3 h 160"/>
                <a:gd name="T62" fmla="*/ 116 w 167"/>
                <a:gd name="T63" fmla="*/ 9 h 160"/>
                <a:gd name="T64" fmla="*/ 137 w 167"/>
                <a:gd name="T65" fmla="*/ 19 h 160"/>
                <a:gd name="T66" fmla="*/ 148 w 167"/>
                <a:gd name="T67" fmla="*/ 32 h 160"/>
                <a:gd name="T68" fmla="*/ 157 w 167"/>
                <a:gd name="T69" fmla="*/ 48 h 160"/>
                <a:gd name="T70" fmla="*/ 162 w 167"/>
                <a:gd name="T71" fmla="*/ 67 h 160"/>
                <a:gd name="T72" fmla="*/ 162 w 167"/>
                <a:gd name="T73" fmla="*/ 85 h 160"/>
                <a:gd name="T74" fmla="*/ 159 w 167"/>
                <a:gd name="T75" fmla="*/ 104 h 160"/>
                <a:gd name="T76" fmla="*/ 148 w 167"/>
                <a:gd name="T77" fmla="*/ 121 h 160"/>
                <a:gd name="T78" fmla="*/ 137 w 167"/>
                <a:gd name="T79" fmla="*/ 136 h 160"/>
                <a:gd name="T80" fmla="*/ 121 w 167"/>
                <a:gd name="T81" fmla="*/ 147 h 160"/>
                <a:gd name="T82" fmla="*/ 102 w 167"/>
                <a:gd name="T83" fmla="*/ 154 h 160"/>
                <a:gd name="T84" fmla="*/ 84 w 167"/>
                <a:gd name="T85" fmla="*/ 157 h 160"/>
                <a:gd name="T86" fmla="*/ 63 w 167"/>
                <a:gd name="T87" fmla="*/ 155 h 160"/>
                <a:gd name="T88" fmla="*/ 44 w 167"/>
                <a:gd name="T89" fmla="*/ 148 h 160"/>
                <a:gd name="T90" fmla="*/ 29 w 167"/>
                <a:gd name="T91" fmla="*/ 138 h 160"/>
                <a:gd name="T92" fmla="*/ 17 w 167"/>
                <a:gd name="T93" fmla="*/ 125 h 160"/>
                <a:gd name="T94" fmla="*/ 9 w 167"/>
                <a:gd name="T95" fmla="*/ 107 h 160"/>
                <a:gd name="T96" fmla="*/ 4 w 167"/>
                <a:gd name="T97" fmla="*/ 89 h 160"/>
                <a:gd name="T98" fmla="*/ 4 w 167"/>
                <a:gd name="T99" fmla="*/ 70 h 160"/>
                <a:gd name="T100" fmla="*/ 10 w 167"/>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0"/>
                <a:gd name="T155" fmla="*/ 167 w 167"/>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0">
                  <a:moveTo>
                    <a:pt x="10" y="48"/>
                  </a:moveTo>
                  <a:lnTo>
                    <a:pt x="9" y="51"/>
                  </a:lnTo>
                  <a:lnTo>
                    <a:pt x="5" y="55"/>
                  </a:lnTo>
                  <a:lnTo>
                    <a:pt x="4" y="58"/>
                  </a:lnTo>
                  <a:lnTo>
                    <a:pt x="4" y="61"/>
                  </a:lnTo>
                  <a:lnTo>
                    <a:pt x="4" y="67"/>
                  </a:lnTo>
                  <a:lnTo>
                    <a:pt x="2" y="70"/>
                  </a:lnTo>
                  <a:lnTo>
                    <a:pt x="2" y="73"/>
                  </a:lnTo>
                  <a:lnTo>
                    <a:pt x="2" y="79"/>
                  </a:lnTo>
                  <a:lnTo>
                    <a:pt x="0" y="82"/>
                  </a:lnTo>
                  <a:lnTo>
                    <a:pt x="0" y="85"/>
                  </a:lnTo>
                  <a:lnTo>
                    <a:pt x="2" y="90"/>
                  </a:lnTo>
                  <a:lnTo>
                    <a:pt x="2" y="94"/>
                  </a:lnTo>
                  <a:lnTo>
                    <a:pt x="4" y="97"/>
                  </a:lnTo>
                  <a:lnTo>
                    <a:pt x="4" y="101"/>
                  </a:lnTo>
                  <a:lnTo>
                    <a:pt x="4" y="104"/>
                  </a:lnTo>
                  <a:lnTo>
                    <a:pt x="5" y="107"/>
                  </a:lnTo>
                  <a:lnTo>
                    <a:pt x="7" y="113"/>
                  </a:lnTo>
                  <a:lnTo>
                    <a:pt x="9" y="116"/>
                  </a:lnTo>
                  <a:lnTo>
                    <a:pt x="10" y="118"/>
                  </a:lnTo>
                  <a:lnTo>
                    <a:pt x="12" y="121"/>
                  </a:lnTo>
                  <a:lnTo>
                    <a:pt x="14" y="125"/>
                  </a:lnTo>
                  <a:lnTo>
                    <a:pt x="17" y="128"/>
                  </a:lnTo>
                  <a:lnTo>
                    <a:pt x="17" y="131"/>
                  </a:lnTo>
                  <a:lnTo>
                    <a:pt x="21" y="133"/>
                  </a:lnTo>
                  <a:lnTo>
                    <a:pt x="24" y="136"/>
                  </a:lnTo>
                  <a:lnTo>
                    <a:pt x="27" y="140"/>
                  </a:lnTo>
                  <a:lnTo>
                    <a:pt x="31" y="142"/>
                  </a:lnTo>
                  <a:lnTo>
                    <a:pt x="34" y="143"/>
                  </a:lnTo>
                  <a:lnTo>
                    <a:pt x="36" y="147"/>
                  </a:lnTo>
                  <a:lnTo>
                    <a:pt x="39" y="148"/>
                  </a:lnTo>
                  <a:lnTo>
                    <a:pt x="44" y="150"/>
                  </a:lnTo>
                  <a:lnTo>
                    <a:pt x="48" y="152"/>
                  </a:lnTo>
                  <a:lnTo>
                    <a:pt x="51" y="154"/>
                  </a:lnTo>
                  <a:lnTo>
                    <a:pt x="55" y="155"/>
                  </a:lnTo>
                  <a:lnTo>
                    <a:pt x="60" y="157"/>
                  </a:lnTo>
                  <a:lnTo>
                    <a:pt x="63" y="157"/>
                  </a:lnTo>
                  <a:lnTo>
                    <a:pt x="67" y="157"/>
                  </a:lnTo>
                  <a:lnTo>
                    <a:pt x="70" y="159"/>
                  </a:lnTo>
                  <a:lnTo>
                    <a:pt x="75" y="160"/>
                  </a:lnTo>
                  <a:lnTo>
                    <a:pt x="80" y="159"/>
                  </a:lnTo>
                  <a:lnTo>
                    <a:pt x="84" y="160"/>
                  </a:lnTo>
                  <a:lnTo>
                    <a:pt x="87" y="159"/>
                  </a:lnTo>
                  <a:lnTo>
                    <a:pt x="91" y="159"/>
                  </a:lnTo>
                  <a:lnTo>
                    <a:pt x="96" y="157"/>
                  </a:lnTo>
                  <a:lnTo>
                    <a:pt x="99" y="157"/>
                  </a:lnTo>
                  <a:lnTo>
                    <a:pt x="102" y="155"/>
                  </a:lnTo>
                  <a:lnTo>
                    <a:pt x="106" y="155"/>
                  </a:lnTo>
                  <a:lnTo>
                    <a:pt x="109" y="154"/>
                  </a:lnTo>
                  <a:lnTo>
                    <a:pt x="114" y="152"/>
                  </a:lnTo>
                  <a:lnTo>
                    <a:pt x="118" y="152"/>
                  </a:lnTo>
                  <a:lnTo>
                    <a:pt x="123" y="150"/>
                  </a:lnTo>
                  <a:lnTo>
                    <a:pt x="126" y="147"/>
                  </a:lnTo>
                  <a:lnTo>
                    <a:pt x="128" y="145"/>
                  </a:lnTo>
                  <a:lnTo>
                    <a:pt x="131" y="143"/>
                  </a:lnTo>
                  <a:lnTo>
                    <a:pt x="135" y="140"/>
                  </a:lnTo>
                  <a:lnTo>
                    <a:pt x="138" y="138"/>
                  </a:lnTo>
                  <a:lnTo>
                    <a:pt x="142" y="135"/>
                  </a:lnTo>
                  <a:lnTo>
                    <a:pt x="143" y="131"/>
                  </a:lnTo>
                  <a:lnTo>
                    <a:pt x="147" y="130"/>
                  </a:lnTo>
                  <a:lnTo>
                    <a:pt x="150" y="126"/>
                  </a:lnTo>
                  <a:lnTo>
                    <a:pt x="150" y="123"/>
                  </a:lnTo>
                  <a:lnTo>
                    <a:pt x="154" y="119"/>
                  </a:lnTo>
                  <a:lnTo>
                    <a:pt x="155" y="116"/>
                  </a:lnTo>
                  <a:lnTo>
                    <a:pt x="157" y="113"/>
                  </a:lnTo>
                  <a:lnTo>
                    <a:pt x="160" y="107"/>
                  </a:lnTo>
                  <a:lnTo>
                    <a:pt x="162" y="104"/>
                  </a:lnTo>
                  <a:lnTo>
                    <a:pt x="162" y="101"/>
                  </a:lnTo>
                  <a:lnTo>
                    <a:pt x="164" y="97"/>
                  </a:lnTo>
                  <a:lnTo>
                    <a:pt x="166" y="94"/>
                  </a:lnTo>
                  <a:lnTo>
                    <a:pt x="166" y="90"/>
                  </a:lnTo>
                  <a:lnTo>
                    <a:pt x="166" y="85"/>
                  </a:lnTo>
                  <a:lnTo>
                    <a:pt x="167" y="82"/>
                  </a:lnTo>
                  <a:lnTo>
                    <a:pt x="167" y="79"/>
                  </a:lnTo>
                  <a:lnTo>
                    <a:pt x="167" y="73"/>
                  </a:lnTo>
                  <a:lnTo>
                    <a:pt x="167" y="70"/>
                  </a:lnTo>
                  <a:lnTo>
                    <a:pt x="166" y="67"/>
                  </a:lnTo>
                  <a:lnTo>
                    <a:pt x="166" y="61"/>
                  </a:lnTo>
                  <a:lnTo>
                    <a:pt x="164" y="58"/>
                  </a:lnTo>
                  <a:lnTo>
                    <a:pt x="162" y="55"/>
                  </a:lnTo>
                  <a:lnTo>
                    <a:pt x="162" y="51"/>
                  </a:lnTo>
                  <a:lnTo>
                    <a:pt x="160" y="48"/>
                  </a:lnTo>
                  <a:lnTo>
                    <a:pt x="159" y="44"/>
                  </a:lnTo>
                  <a:lnTo>
                    <a:pt x="157" y="41"/>
                  </a:lnTo>
                  <a:lnTo>
                    <a:pt x="155" y="38"/>
                  </a:lnTo>
                  <a:lnTo>
                    <a:pt x="154" y="34"/>
                  </a:lnTo>
                  <a:lnTo>
                    <a:pt x="150" y="31"/>
                  </a:lnTo>
                  <a:lnTo>
                    <a:pt x="148" y="29"/>
                  </a:lnTo>
                  <a:lnTo>
                    <a:pt x="147" y="26"/>
                  </a:lnTo>
                  <a:lnTo>
                    <a:pt x="143" y="22"/>
                  </a:lnTo>
                  <a:lnTo>
                    <a:pt x="140" y="21"/>
                  </a:lnTo>
                  <a:lnTo>
                    <a:pt x="137" y="17"/>
                  </a:lnTo>
                  <a:lnTo>
                    <a:pt x="135" y="15"/>
                  </a:lnTo>
                  <a:lnTo>
                    <a:pt x="130" y="12"/>
                  </a:lnTo>
                  <a:lnTo>
                    <a:pt x="126" y="10"/>
                  </a:lnTo>
                  <a:lnTo>
                    <a:pt x="123" y="9"/>
                  </a:lnTo>
                  <a:lnTo>
                    <a:pt x="116" y="5"/>
                  </a:lnTo>
                  <a:lnTo>
                    <a:pt x="111" y="5"/>
                  </a:lnTo>
                  <a:lnTo>
                    <a:pt x="108" y="2"/>
                  </a:lnTo>
                  <a:lnTo>
                    <a:pt x="104" y="2"/>
                  </a:lnTo>
                  <a:lnTo>
                    <a:pt x="101" y="2"/>
                  </a:lnTo>
                  <a:lnTo>
                    <a:pt x="97" y="0"/>
                  </a:lnTo>
                  <a:lnTo>
                    <a:pt x="92" y="0"/>
                  </a:lnTo>
                  <a:lnTo>
                    <a:pt x="89" y="0"/>
                  </a:lnTo>
                  <a:lnTo>
                    <a:pt x="84" y="0"/>
                  </a:lnTo>
                  <a:lnTo>
                    <a:pt x="80" y="0"/>
                  </a:lnTo>
                  <a:lnTo>
                    <a:pt x="77" y="0"/>
                  </a:lnTo>
                  <a:lnTo>
                    <a:pt x="72" y="2"/>
                  </a:lnTo>
                  <a:lnTo>
                    <a:pt x="68" y="2"/>
                  </a:lnTo>
                  <a:lnTo>
                    <a:pt x="63" y="3"/>
                  </a:lnTo>
                  <a:lnTo>
                    <a:pt x="60" y="5"/>
                  </a:lnTo>
                  <a:lnTo>
                    <a:pt x="56" y="5"/>
                  </a:lnTo>
                  <a:lnTo>
                    <a:pt x="53" y="7"/>
                  </a:lnTo>
                  <a:lnTo>
                    <a:pt x="50" y="9"/>
                  </a:lnTo>
                  <a:lnTo>
                    <a:pt x="44" y="10"/>
                  </a:lnTo>
                  <a:lnTo>
                    <a:pt x="43" y="12"/>
                  </a:lnTo>
                  <a:lnTo>
                    <a:pt x="38" y="14"/>
                  </a:lnTo>
                  <a:lnTo>
                    <a:pt x="34" y="17"/>
                  </a:lnTo>
                  <a:lnTo>
                    <a:pt x="33" y="19"/>
                  </a:lnTo>
                  <a:lnTo>
                    <a:pt x="29" y="22"/>
                  </a:lnTo>
                  <a:lnTo>
                    <a:pt x="26" y="24"/>
                  </a:lnTo>
                  <a:lnTo>
                    <a:pt x="24" y="27"/>
                  </a:lnTo>
                  <a:lnTo>
                    <a:pt x="21" y="31"/>
                  </a:lnTo>
                  <a:lnTo>
                    <a:pt x="17" y="34"/>
                  </a:lnTo>
                  <a:lnTo>
                    <a:pt x="16" y="36"/>
                  </a:lnTo>
                  <a:lnTo>
                    <a:pt x="14" y="41"/>
                  </a:lnTo>
                  <a:lnTo>
                    <a:pt x="10" y="44"/>
                  </a:lnTo>
                  <a:lnTo>
                    <a:pt x="10" y="48"/>
                  </a:lnTo>
                  <a:lnTo>
                    <a:pt x="12" y="48"/>
                  </a:lnTo>
                  <a:lnTo>
                    <a:pt x="14" y="44"/>
                  </a:lnTo>
                  <a:lnTo>
                    <a:pt x="16" y="41"/>
                  </a:lnTo>
                  <a:lnTo>
                    <a:pt x="17" y="38"/>
                  </a:lnTo>
                  <a:lnTo>
                    <a:pt x="21" y="34"/>
                  </a:lnTo>
                  <a:lnTo>
                    <a:pt x="24" y="32"/>
                  </a:lnTo>
                  <a:lnTo>
                    <a:pt x="26" y="29"/>
                  </a:lnTo>
                  <a:lnTo>
                    <a:pt x="29" y="26"/>
                  </a:lnTo>
                  <a:lnTo>
                    <a:pt x="31" y="24"/>
                  </a:lnTo>
                  <a:lnTo>
                    <a:pt x="34" y="21"/>
                  </a:lnTo>
                  <a:lnTo>
                    <a:pt x="38" y="19"/>
                  </a:lnTo>
                  <a:lnTo>
                    <a:pt x="39" y="17"/>
                  </a:lnTo>
                  <a:lnTo>
                    <a:pt x="44" y="14"/>
                  </a:lnTo>
                  <a:lnTo>
                    <a:pt x="48" y="12"/>
                  </a:lnTo>
                  <a:lnTo>
                    <a:pt x="50" y="10"/>
                  </a:lnTo>
                  <a:lnTo>
                    <a:pt x="55" y="10"/>
                  </a:lnTo>
                  <a:lnTo>
                    <a:pt x="58" y="9"/>
                  </a:lnTo>
                  <a:lnTo>
                    <a:pt x="62" y="7"/>
                  </a:lnTo>
                  <a:lnTo>
                    <a:pt x="65" y="7"/>
                  </a:lnTo>
                  <a:lnTo>
                    <a:pt x="68" y="5"/>
                  </a:lnTo>
                  <a:lnTo>
                    <a:pt x="72" y="5"/>
                  </a:lnTo>
                  <a:lnTo>
                    <a:pt x="77" y="3"/>
                  </a:lnTo>
                  <a:lnTo>
                    <a:pt x="80" y="3"/>
                  </a:lnTo>
                  <a:lnTo>
                    <a:pt x="84" y="2"/>
                  </a:lnTo>
                  <a:lnTo>
                    <a:pt x="87" y="3"/>
                  </a:lnTo>
                  <a:lnTo>
                    <a:pt x="92" y="3"/>
                  </a:lnTo>
                  <a:lnTo>
                    <a:pt x="97" y="3"/>
                  </a:lnTo>
                  <a:lnTo>
                    <a:pt x="101" y="5"/>
                  </a:lnTo>
                  <a:lnTo>
                    <a:pt x="104" y="5"/>
                  </a:lnTo>
                  <a:lnTo>
                    <a:pt x="108" y="5"/>
                  </a:lnTo>
                  <a:lnTo>
                    <a:pt x="111" y="7"/>
                  </a:lnTo>
                  <a:lnTo>
                    <a:pt x="116" y="9"/>
                  </a:lnTo>
                  <a:lnTo>
                    <a:pt x="123" y="12"/>
                  </a:lnTo>
                  <a:lnTo>
                    <a:pt x="126" y="14"/>
                  </a:lnTo>
                  <a:lnTo>
                    <a:pt x="130" y="15"/>
                  </a:lnTo>
                  <a:lnTo>
                    <a:pt x="131" y="17"/>
                  </a:lnTo>
                  <a:lnTo>
                    <a:pt x="137" y="19"/>
                  </a:lnTo>
                  <a:lnTo>
                    <a:pt x="138" y="22"/>
                  </a:lnTo>
                  <a:lnTo>
                    <a:pt x="142" y="24"/>
                  </a:lnTo>
                  <a:lnTo>
                    <a:pt x="143" y="27"/>
                  </a:lnTo>
                  <a:lnTo>
                    <a:pt x="147" y="31"/>
                  </a:lnTo>
                  <a:lnTo>
                    <a:pt x="148" y="32"/>
                  </a:lnTo>
                  <a:lnTo>
                    <a:pt x="150" y="36"/>
                  </a:lnTo>
                  <a:lnTo>
                    <a:pt x="152" y="39"/>
                  </a:lnTo>
                  <a:lnTo>
                    <a:pt x="154" y="43"/>
                  </a:lnTo>
                  <a:lnTo>
                    <a:pt x="155" y="46"/>
                  </a:lnTo>
                  <a:lnTo>
                    <a:pt x="157" y="48"/>
                  </a:lnTo>
                  <a:lnTo>
                    <a:pt x="159" y="53"/>
                  </a:lnTo>
                  <a:lnTo>
                    <a:pt x="160" y="56"/>
                  </a:lnTo>
                  <a:lnTo>
                    <a:pt x="162" y="60"/>
                  </a:lnTo>
                  <a:lnTo>
                    <a:pt x="162" y="63"/>
                  </a:lnTo>
                  <a:lnTo>
                    <a:pt x="162" y="67"/>
                  </a:lnTo>
                  <a:lnTo>
                    <a:pt x="162" y="70"/>
                  </a:lnTo>
                  <a:lnTo>
                    <a:pt x="164" y="73"/>
                  </a:lnTo>
                  <a:lnTo>
                    <a:pt x="164" y="79"/>
                  </a:lnTo>
                  <a:lnTo>
                    <a:pt x="162" y="82"/>
                  </a:lnTo>
                  <a:lnTo>
                    <a:pt x="162" y="85"/>
                  </a:lnTo>
                  <a:lnTo>
                    <a:pt x="162" y="89"/>
                  </a:lnTo>
                  <a:lnTo>
                    <a:pt x="162" y="92"/>
                  </a:lnTo>
                  <a:lnTo>
                    <a:pt x="162" y="96"/>
                  </a:lnTo>
                  <a:lnTo>
                    <a:pt x="160" y="101"/>
                  </a:lnTo>
                  <a:lnTo>
                    <a:pt x="159" y="104"/>
                  </a:lnTo>
                  <a:lnTo>
                    <a:pt x="157" y="107"/>
                  </a:lnTo>
                  <a:lnTo>
                    <a:pt x="155" y="111"/>
                  </a:lnTo>
                  <a:lnTo>
                    <a:pt x="154" y="114"/>
                  </a:lnTo>
                  <a:lnTo>
                    <a:pt x="150" y="118"/>
                  </a:lnTo>
                  <a:lnTo>
                    <a:pt x="148" y="121"/>
                  </a:lnTo>
                  <a:lnTo>
                    <a:pt x="147" y="125"/>
                  </a:lnTo>
                  <a:lnTo>
                    <a:pt x="145" y="128"/>
                  </a:lnTo>
                  <a:lnTo>
                    <a:pt x="143" y="130"/>
                  </a:lnTo>
                  <a:lnTo>
                    <a:pt x="140" y="133"/>
                  </a:lnTo>
                  <a:lnTo>
                    <a:pt x="137" y="136"/>
                  </a:lnTo>
                  <a:lnTo>
                    <a:pt x="133" y="138"/>
                  </a:lnTo>
                  <a:lnTo>
                    <a:pt x="130" y="140"/>
                  </a:lnTo>
                  <a:lnTo>
                    <a:pt x="126" y="143"/>
                  </a:lnTo>
                  <a:lnTo>
                    <a:pt x="123" y="145"/>
                  </a:lnTo>
                  <a:lnTo>
                    <a:pt x="121" y="147"/>
                  </a:lnTo>
                  <a:lnTo>
                    <a:pt x="116" y="148"/>
                  </a:lnTo>
                  <a:lnTo>
                    <a:pt x="113" y="150"/>
                  </a:lnTo>
                  <a:lnTo>
                    <a:pt x="109" y="152"/>
                  </a:lnTo>
                  <a:lnTo>
                    <a:pt x="106" y="152"/>
                  </a:lnTo>
                  <a:lnTo>
                    <a:pt x="102" y="154"/>
                  </a:lnTo>
                  <a:lnTo>
                    <a:pt x="99" y="154"/>
                  </a:lnTo>
                  <a:lnTo>
                    <a:pt x="96" y="155"/>
                  </a:lnTo>
                  <a:lnTo>
                    <a:pt x="91" y="155"/>
                  </a:lnTo>
                  <a:lnTo>
                    <a:pt x="87" y="155"/>
                  </a:lnTo>
                  <a:lnTo>
                    <a:pt x="84" y="157"/>
                  </a:lnTo>
                  <a:lnTo>
                    <a:pt x="80" y="157"/>
                  </a:lnTo>
                  <a:lnTo>
                    <a:pt x="77" y="155"/>
                  </a:lnTo>
                  <a:lnTo>
                    <a:pt x="72" y="155"/>
                  </a:lnTo>
                  <a:lnTo>
                    <a:pt x="67" y="155"/>
                  </a:lnTo>
                  <a:lnTo>
                    <a:pt x="63" y="155"/>
                  </a:lnTo>
                  <a:lnTo>
                    <a:pt x="60" y="154"/>
                  </a:lnTo>
                  <a:lnTo>
                    <a:pt x="56" y="152"/>
                  </a:lnTo>
                  <a:lnTo>
                    <a:pt x="53" y="152"/>
                  </a:lnTo>
                  <a:lnTo>
                    <a:pt x="50" y="150"/>
                  </a:lnTo>
                  <a:lnTo>
                    <a:pt x="44" y="148"/>
                  </a:lnTo>
                  <a:lnTo>
                    <a:pt x="41" y="145"/>
                  </a:lnTo>
                  <a:lnTo>
                    <a:pt x="38" y="143"/>
                  </a:lnTo>
                  <a:lnTo>
                    <a:pt x="34" y="142"/>
                  </a:lnTo>
                  <a:lnTo>
                    <a:pt x="33" y="140"/>
                  </a:lnTo>
                  <a:lnTo>
                    <a:pt x="29" y="138"/>
                  </a:lnTo>
                  <a:lnTo>
                    <a:pt x="26" y="135"/>
                  </a:lnTo>
                  <a:lnTo>
                    <a:pt x="24" y="131"/>
                  </a:lnTo>
                  <a:lnTo>
                    <a:pt x="21" y="130"/>
                  </a:lnTo>
                  <a:lnTo>
                    <a:pt x="17" y="126"/>
                  </a:lnTo>
                  <a:lnTo>
                    <a:pt x="17" y="125"/>
                  </a:lnTo>
                  <a:lnTo>
                    <a:pt x="14" y="119"/>
                  </a:lnTo>
                  <a:lnTo>
                    <a:pt x="14" y="118"/>
                  </a:lnTo>
                  <a:lnTo>
                    <a:pt x="10" y="114"/>
                  </a:lnTo>
                  <a:lnTo>
                    <a:pt x="10" y="111"/>
                  </a:lnTo>
                  <a:lnTo>
                    <a:pt x="9" y="107"/>
                  </a:lnTo>
                  <a:lnTo>
                    <a:pt x="7" y="104"/>
                  </a:lnTo>
                  <a:lnTo>
                    <a:pt x="5" y="101"/>
                  </a:lnTo>
                  <a:lnTo>
                    <a:pt x="5" y="96"/>
                  </a:lnTo>
                  <a:lnTo>
                    <a:pt x="4" y="94"/>
                  </a:lnTo>
                  <a:lnTo>
                    <a:pt x="4" y="89"/>
                  </a:lnTo>
                  <a:lnTo>
                    <a:pt x="4" y="85"/>
                  </a:lnTo>
                  <a:lnTo>
                    <a:pt x="4" y="82"/>
                  </a:lnTo>
                  <a:lnTo>
                    <a:pt x="4" y="79"/>
                  </a:lnTo>
                  <a:lnTo>
                    <a:pt x="4" y="73"/>
                  </a:lnTo>
                  <a:lnTo>
                    <a:pt x="4" y="70"/>
                  </a:lnTo>
                  <a:lnTo>
                    <a:pt x="5" y="67"/>
                  </a:lnTo>
                  <a:lnTo>
                    <a:pt x="7" y="63"/>
                  </a:lnTo>
                  <a:lnTo>
                    <a:pt x="9" y="60"/>
                  </a:lnTo>
                  <a:lnTo>
                    <a:pt x="10" y="56"/>
                  </a:lnTo>
                  <a:lnTo>
                    <a:pt x="10" y="53"/>
                  </a:lnTo>
                  <a:lnTo>
                    <a:pt x="12" y="48"/>
                  </a:lnTo>
                  <a:lnTo>
                    <a:pt x="10" y="48"/>
                  </a:lnTo>
                  <a:close/>
                </a:path>
              </a:pathLst>
            </a:custGeom>
            <a:solidFill>
              <a:srgbClr val="808080"/>
            </a:solidFill>
            <a:ln w="9525">
              <a:noFill/>
              <a:round/>
              <a:headEnd/>
              <a:tailEnd/>
            </a:ln>
          </p:spPr>
          <p:txBody>
            <a:bodyPr/>
            <a:lstStyle/>
            <a:p>
              <a:endParaRPr lang="en-US"/>
            </a:p>
          </p:txBody>
        </p:sp>
        <p:sp>
          <p:nvSpPr>
            <p:cNvPr id="843" name="Freeform 3014"/>
            <p:cNvSpPr>
              <a:spLocks/>
            </p:cNvSpPr>
            <p:nvPr/>
          </p:nvSpPr>
          <p:spPr bwMode="auto">
            <a:xfrm>
              <a:off x="2417" y="3077"/>
              <a:ext cx="119" cy="43"/>
            </a:xfrm>
            <a:custGeom>
              <a:avLst/>
              <a:gdLst>
                <a:gd name="T0" fmla="*/ 1 w 119"/>
                <a:gd name="T1" fmla="*/ 27 h 43"/>
                <a:gd name="T2" fmla="*/ 0 w 119"/>
                <a:gd name="T3" fmla="*/ 43 h 43"/>
                <a:gd name="T4" fmla="*/ 119 w 119"/>
                <a:gd name="T5" fmla="*/ 34 h 43"/>
                <a:gd name="T6" fmla="*/ 85 w 119"/>
                <a:gd name="T7" fmla="*/ 0 h 43"/>
                <a:gd name="T8" fmla="*/ 1 w 119"/>
                <a:gd name="T9" fmla="*/ 27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1" y="27"/>
                  </a:moveTo>
                  <a:lnTo>
                    <a:pt x="0" y="43"/>
                  </a:lnTo>
                  <a:lnTo>
                    <a:pt x="119" y="34"/>
                  </a:lnTo>
                  <a:lnTo>
                    <a:pt x="85" y="0"/>
                  </a:lnTo>
                  <a:lnTo>
                    <a:pt x="1" y="27"/>
                  </a:lnTo>
                  <a:close/>
                </a:path>
              </a:pathLst>
            </a:custGeom>
            <a:solidFill>
              <a:srgbClr val="808080"/>
            </a:solidFill>
            <a:ln w="9525">
              <a:noFill/>
              <a:round/>
              <a:headEnd/>
              <a:tailEnd/>
            </a:ln>
          </p:spPr>
          <p:txBody>
            <a:bodyPr/>
            <a:lstStyle/>
            <a:p>
              <a:endParaRPr lang="en-US"/>
            </a:p>
          </p:txBody>
        </p:sp>
        <p:sp>
          <p:nvSpPr>
            <p:cNvPr id="844" name="Freeform 3015"/>
            <p:cNvSpPr>
              <a:spLocks/>
            </p:cNvSpPr>
            <p:nvPr/>
          </p:nvSpPr>
          <p:spPr bwMode="auto">
            <a:xfrm>
              <a:off x="2372" y="3111"/>
              <a:ext cx="118" cy="68"/>
            </a:xfrm>
            <a:custGeom>
              <a:avLst/>
              <a:gdLst>
                <a:gd name="T0" fmla="*/ 74 w 118"/>
                <a:gd name="T1" fmla="*/ 0 h 68"/>
                <a:gd name="T2" fmla="*/ 69 w 118"/>
                <a:gd name="T3" fmla="*/ 0 h 68"/>
                <a:gd name="T4" fmla="*/ 64 w 118"/>
                <a:gd name="T5" fmla="*/ 0 h 68"/>
                <a:gd name="T6" fmla="*/ 58 w 118"/>
                <a:gd name="T7" fmla="*/ 0 h 68"/>
                <a:gd name="T8" fmla="*/ 53 w 118"/>
                <a:gd name="T9" fmla="*/ 0 h 68"/>
                <a:gd name="T10" fmla="*/ 45 w 118"/>
                <a:gd name="T11" fmla="*/ 0 h 68"/>
                <a:gd name="T12" fmla="*/ 38 w 118"/>
                <a:gd name="T13" fmla="*/ 2 h 68"/>
                <a:gd name="T14" fmla="*/ 31 w 118"/>
                <a:gd name="T15" fmla="*/ 4 h 68"/>
                <a:gd name="T16" fmla="*/ 26 w 118"/>
                <a:gd name="T17" fmla="*/ 7 h 68"/>
                <a:gd name="T18" fmla="*/ 21 w 118"/>
                <a:gd name="T19" fmla="*/ 9 h 68"/>
                <a:gd name="T20" fmla="*/ 17 w 118"/>
                <a:gd name="T21" fmla="*/ 10 h 68"/>
                <a:gd name="T22" fmla="*/ 14 w 118"/>
                <a:gd name="T23" fmla="*/ 12 h 68"/>
                <a:gd name="T24" fmla="*/ 7 w 118"/>
                <a:gd name="T25" fmla="*/ 19 h 68"/>
                <a:gd name="T26" fmla="*/ 2 w 118"/>
                <a:gd name="T27" fmla="*/ 29 h 68"/>
                <a:gd name="T28" fmla="*/ 0 w 118"/>
                <a:gd name="T29" fmla="*/ 33 h 68"/>
                <a:gd name="T30" fmla="*/ 0 w 118"/>
                <a:gd name="T31" fmla="*/ 36 h 68"/>
                <a:gd name="T32" fmla="*/ 2 w 118"/>
                <a:gd name="T33" fmla="*/ 41 h 68"/>
                <a:gd name="T34" fmla="*/ 4 w 118"/>
                <a:gd name="T35" fmla="*/ 44 h 68"/>
                <a:gd name="T36" fmla="*/ 6 w 118"/>
                <a:gd name="T37" fmla="*/ 48 h 68"/>
                <a:gd name="T38" fmla="*/ 11 w 118"/>
                <a:gd name="T39" fmla="*/ 53 h 68"/>
                <a:gd name="T40" fmla="*/ 16 w 118"/>
                <a:gd name="T41" fmla="*/ 58 h 68"/>
                <a:gd name="T42" fmla="*/ 23 w 118"/>
                <a:gd name="T43" fmla="*/ 62 h 68"/>
                <a:gd name="T44" fmla="*/ 40 w 118"/>
                <a:gd name="T45" fmla="*/ 67 h 68"/>
                <a:gd name="T46" fmla="*/ 48 w 118"/>
                <a:gd name="T47" fmla="*/ 67 h 68"/>
                <a:gd name="T48" fmla="*/ 52 w 118"/>
                <a:gd name="T49" fmla="*/ 67 h 68"/>
                <a:gd name="T50" fmla="*/ 58 w 118"/>
                <a:gd name="T51" fmla="*/ 68 h 68"/>
                <a:gd name="T52" fmla="*/ 64 w 118"/>
                <a:gd name="T53" fmla="*/ 68 h 68"/>
                <a:gd name="T54" fmla="*/ 65 w 118"/>
                <a:gd name="T55" fmla="*/ 68 h 68"/>
                <a:gd name="T56" fmla="*/ 77 w 118"/>
                <a:gd name="T57" fmla="*/ 65 h 68"/>
                <a:gd name="T58" fmla="*/ 82 w 118"/>
                <a:gd name="T59" fmla="*/ 65 h 68"/>
                <a:gd name="T60" fmla="*/ 87 w 118"/>
                <a:gd name="T61" fmla="*/ 63 h 68"/>
                <a:gd name="T62" fmla="*/ 94 w 118"/>
                <a:gd name="T63" fmla="*/ 60 h 68"/>
                <a:gd name="T64" fmla="*/ 99 w 118"/>
                <a:gd name="T65" fmla="*/ 58 h 68"/>
                <a:gd name="T66" fmla="*/ 104 w 118"/>
                <a:gd name="T67" fmla="*/ 53 h 68"/>
                <a:gd name="T68" fmla="*/ 110 w 118"/>
                <a:gd name="T69" fmla="*/ 51 h 68"/>
                <a:gd name="T70" fmla="*/ 115 w 118"/>
                <a:gd name="T71" fmla="*/ 41 h 68"/>
                <a:gd name="T72" fmla="*/ 118 w 118"/>
                <a:gd name="T73" fmla="*/ 38 h 68"/>
                <a:gd name="T74" fmla="*/ 116 w 118"/>
                <a:gd name="T75" fmla="*/ 36 h 68"/>
                <a:gd name="T76" fmla="*/ 118 w 118"/>
                <a:gd name="T77" fmla="*/ 34 h 68"/>
                <a:gd name="T78" fmla="*/ 118 w 118"/>
                <a:gd name="T79" fmla="*/ 29 h 68"/>
                <a:gd name="T80" fmla="*/ 116 w 118"/>
                <a:gd name="T81" fmla="*/ 24 h 68"/>
                <a:gd name="T82" fmla="*/ 113 w 118"/>
                <a:gd name="T83" fmla="*/ 19 h 68"/>
                <a:gd name="T84" fmla="*/ 111 w 118"/>
                <a:gd name="T85" fmla="*/ 17 h 68"/>
                <a:gd name="T86" fmla="*/ 108 w 118"/>
                <a:gd name="T87" fmla="*/ 14 h 68"/>
                <a:gd name="T88" fmla="*/ 106 w 118"/>
                <a:gd name="T89" fmla="*/ 10 h 68"/>
                <a:gd name="T90" fmla="*/ 103 w 118"/>
                <a:gd name="T91" fmla="*/ 9 h 68"/>
                <a:gd name="T92" fmla="*/ 98 w 118"/>
                <a:gd name="T93" fmla="*/ 7 h 68"/>
                <a:gd name="T94" fmla="*/ 93 w 118"/>
                <a:gd name="T95" fmla="*/ 4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8"/>
                <a:gd name="T145" fmla="*/ 0 h 68"/>
                <a:gd name="T146" fmla="*/ 118 w 118"/>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8" h="68">
                  <a:moveTo>
                    <a:pt x="86" y="2"/>
                  </a:moveTo>
                  <a:lnTo>
                    <a:pt x="77" y="0"/>
                  </a:lnTo>
                  <a:lnTo>
                    <a:pt x="74" y="0"/>
                  </a:lnTo>
                  <a:lnTo>
                    <a:pt x="72" y="0"/>
                  </a:lnTo>
                  <a:lnTo>
                    <a:pt x="70" y="0"/>
                  </a:lnTo>
                  <a:lnTo>
                    <a:pt x="69" y="0"/>
                  </a:lnTo>
                  <a:lnTo>
                    <a:pt x="67" y="0"/>
                  </a:lnTo>
                  <a:lnTo>
                    <a:pt x="65" y="0"/>
                  </a:lnTo>
                  <a:lnTo>
                    <a:pt x="64" y="0"/>
                  </a:lnTo>
                  <a:lnTo>
                    <a:pt x="62" y="0"/>
                  </a:lnTo>
                  <a:lnTo>
                    <a:pt x="60" y="0"/>
                  </a:lnTo>
                  <a:lnTo>
                    <a:pt x="58" y="0"/>
                  </a:lnTo>
                  <a:lnTo>
                    <a:pt x="57" y="0"/>
                  </a:lnTo>
                  <a:lnTo>
                    <a:pt x="55" y="0"/>
                  </a:lnTo>
                  <a:lnTo>
                    <a:pt x="53" y="0"/>
                  </a:lnTo>
                  <a:lnTo>
                    <a:pt x="52" y="0"/>
                  </a:lnTo>
                  <a:lnTo>
                    <a:pt x="46" y="0"/>
                  </a:lnTo>
                  <a:lnTo>
                    <a:pt x="45" y="0"/>
                  </a:lnTo>
                  <a:lnTo>
                    <a:pt x="43" y="0"/>
                  </a:lnTo>
                  <a:lnTo>
                    <a:pt x="40" y="2"/>
                  </a:lnTo>
                  <a:lnTo>
                    <a:pt x="38" y="2"/>
                  </a:lnTo>
                  <a:lnTo>
                    <a:pt x="36" y="2"/>
                  </a:lnTo>
                  <a:lnTo>
                    <a:pt x="36" y="4"/>
                  </a:lnTo>
                  <a:lnTo>
                    <a:pt x="31" y="4"/>
                  </a:lnTo>
                  <a:lnTo>
                    <a:pt x="31" y="5"/>
                  </a:lnTo>
                  <a:lnTo>
                    <a:pt x="28" y="5"/>
                  </a:lnTo>
                  <a:lnTo>
                    <a:pt x="26" y="7"/>
                  </a:lnTo>
                  <a:lnTo>
                    <a:pt x="24" y="7"/>
                  </a:lnTo>
                  <a:lnTo>
                    <a:pt x="23" y="7"/>
                  </a:lnTo>
                  <a:lnTo>
                    <a:pt x="21" y="9"/>
                  </a:lnTo>
                  <a:lnTo>
                    <a:pt x="19" y="9"/>
                  </a:lnTo>
                  <a:lnTo>
                    <a:pt x="19" y="10"/>
                  </a:lnTo>
                  <a:lnTo>
                    <a:pt x="17" y="10"/>
                  </a:lnTo>
                  <a:lnTo>
                    <a:pt x="16" y="10"/>
                  </a:lnTo>
                  <a:lnTo>
                    <a:pt x="14" y="10"/>
                  </a:lnTo>
                  <a:lnTo>
                    <a:pt x="14" y="12"/>
                  </a:lnTo>
                  <a:lnTo>
                    <a:pt x="12" y="12"/>
                  </a:lnTo>
                  <a:lnTo>
                    <a:pt x="11" y="15"/>
                  </a:lnTo>
                  <a:lnTo>
                    <a:pt x="7" y="19"/>
                  </a:lnTo>
                  <a:lnTo>
                    <a:pt x="4" y="24"/>
                  </a:lnTo>
                  <a:lnTo>
                    <a:pt x="2" y="27"/>
                  </a:lnTo>
                  <a:lnTo>
                    <a:pt x="2" y="29"/>
                  </a:lnTo>
                  <a:lnTo>
                    <a:pt x="2" y="31"/>
                  </a:lnTo>
                  <a:lnTo>
                    <a:pt x="2" y="33"/>
                  </a:lnTo>
                  <a:lnTo>
                    <a:pt x="0" y="33"/>
                  </a:lnTo>
                  <a:lnTo>
                    <a:pt x="2" y="34"/>
                  </a:lnTo>
                  <a:lnTo>
                    <a:pt x="0" y="34"/>
                  </a:lnTo>
                  <a:lnTo>
                    <a:pt x="0" y="36"/>
                  </a:lnTo>
                  <a:lnTo>
                    <a:pt x="2" y="38"/>
                  </a:lnTo>
                  <a:lnTo>
                    <a:pt x="2" y="39"/>
                  </a:lnTo>
                  <a:lnTo>
                    <a:pt x="2" y="41"/>
                  </a:lnTo>
                  <a:lnTo>
                    <a:pt x="2" y="43"/>
                  </a:lnTo>
                  <a:lnTo>
                    <a:pt x="2" y="44"/>
                  </a:lnTo>
                  <a:lnTo>
                    <a:pt x="4" y="44"/>
                  </a:lnTo>
                  <a:lnTo>
                    <a:pt x="2" y="44"/>
                  </a:lnTo>
                  <a:lnTo>
                    <a:pt x="4" y="46"/>
                  </a:lnTo>
                  <a:lnTo>
                    <a:pt x="6" y="48"/>
                  </a:lnTo>
                  <a:lnTo>
                    <a:pt x="7" y="50"/>
                  </a:lnTo>
                  <a:lnTo>
                    <a:pt x="9" y="53"/>
                  </a:lnTo>
                  <a:lnTo>
                    <a:pt x="11" y="53"/>
                  </a:lnTo>
                  <a:lnTo>
                    <a:pt x="12" y="55"/>
                  </a:lnTo>
                  <a:lnTo>
                    <a:pt x="14" y="56"/>
                  </a:lnTo>
                  <a:lnTo>
                    <a:pt x="16" y="58"/>
                  </a:lnTo>
                  <a:lnTo>
                    <a:pt x="17" y="58"/>
                  </a:lnTo>
                  <a:lnTo>
                    <a:pt x="21" y="60"/>
                  </a:lnTo>
                  <a:lnTo>
                    <a:pt x="23" y="62"/>
                  </a:lnTo>
                  <a:lnTo>
                    <a:pt x="26" y="63"/>
                  </a:lnTo>
                  <a:lnTo>
                    <a:pt x="33" y="63"/>
                  </a:lnTo>
                  <a:lnTo>
                    <a:pt x="40" y="67"/>
                  </a:lnTo>
                  <a:lnTo>
                    <a:pt x="41" y="65"/>
                  </a:lnTo>
                  <a:lnTo>
                    <a:pt x="46" y="67"/>
                  </a:lnTo>
                  <a:lnTo>
                    <a:pt x="48" y="67"/>
                  </a:lnTo>
                  <a:lnTo>
                    <a:pt x="50" y="67"/>
                  </a:lnTo>
                  <a:lnTo>
                    <a:pt x="52" y="68"/>
                  </a:lnTo>
                  <a:lnTo>
                    <a:pt x="52" y="67"/>
                  </a:lnTo>
                  <a:lnTo>
                    <a:pt x="55" y="68"/>
                  </a:lnTo>
                  <a:lnTo>
                    <a:pt x="57" y="68"/>
                  </a:lnTo>
                  <a:lnTo>
                    <a:pt x="58" y="68"/>
                  </a:lnTo>
                  <a:lnTo>
                    <a:pt x="60" y="68"/>
                  </a:lnTo>
                  <a:lnTo>
                    <a:pt x="62" y="68"/>
                  </a:lnTo>
                  <a:lnTo>
                    <a:pt x="64" y="68"/>
                  </a:lnTo>
                  <a:lnTo>
                    <a:pt x="65" y="68"/>
                  </a:lnTo>
                  <a:lnTo>
                    <a:pt x="65" y="67"/>
                  </a:lnTo>
                  <a:lnTo>
                    <a:pt x="65" y="68"/>
                  </a:lnTo>
                  <a:lnTo>
                    <a:pt x="72" y="67"/>
                  </a:lnTo>
                  <a:lnTo>
                    <a:pt x="75" y="65"/>
                  </a:lnTo>
                  <a:lnTo>
                    <a:pt x="77" y="65"/>
                  </a:lnTo>
                  <a:lnTo>
                    <a:pt x="81" y="65"/>
                  </a:lnTo>
                  <a:lnTo>
                    <a:pt x="82" y="63"/>
                  </a:lnTo>
                  <a:lnTo>
                    <a:pt x="82" y="65"/>
                  </a:lnTo>
                  <a:lnTo>
                    <a:pt x="82" y="63"/>
                  </a:lnTo>
                  <a:lnTo>
                    <a:pt x="86" y="63"/>
                  </a:lnTo>
                  <a:lnTo>
                    <a:pt x="87" y="63"/>
                  </a:lnTo>
                  <a:lnTo>
                    <a:pt x="89" y="63"/>
                  </a:lnTo>
                  <a:lnTo>
                    <a:pt x="91" y="62"/>
                  </a:lnTo>
                  <a:lnTo>
                    <a:pt x="94" y="60"/>
                  </a:lnTo>
                  <a:lnTo>
                    <a:pt x="96" y="60"/>
                  </a:lnTo>
                  <a:lnTo>
                    <a:pt x="98" y="58"/>
                  </a:lnTo>
                  <a:lnTo>
                    <a:pt x="99" y="58"/>
                  </a:lnTo>
                  <a:lnTo>
                    <a:pt x="101" y="56"/>
                  </a:lnTo>
                  <a:lnTo>
                    <a:pt x="103" y="56"/>
                  </a:lnTo>
                  <a:lnTo>
                    <a:pt x="104" y="53"/>
                  </a:lnTo>
                  <a:lnTo>
                    <a:pt x="106" y="53"/>
                  </a:lnTo>
                  <a:lnTo>
                    <a:pt x="108" y="51"/>
                  </a:lnTo>
                  <a:lnTo>
                    <a:pt x="110" y="51"/>
                  </a:lnTo>
                  <a:lnTo>
                    <a:pt x="111" y="48"/>
                  </a:lnTo>
                  <a:lnTo>
                    <a:pt x="116" y="43"/>
                  </a:lnTo>
                  <a:lnTo>
                    <a:pt x="115" y="41"/>
                  </a:lnTo>
                  <a:lnTo>
                    <a:pt x="116" y="41"/>
                  </a:lnTo>
                  <a:lnTo>
                    <a:pt x="116" y="39"/>
                  </a:lnTo>
                  <a:lnTo>
                    <a:pt x="118" y="38"/>
                  </a:lnTo>
                  <a:lnTo>
                    <a:pt x="116" y="38"/>
                  </a:lnTo>
                  <a:lnTo>
                    <a:pt x="118" y="36"/>
                  </a:lnTo>
                  <a:lnTo>
                    <a:pt x="116" y="36"/>
                  </a:lnTo>
                  <a:lnTo>
                    <a:pt x="118" y="34"/>
                  </a:lnTo>
                  <a:lnTo>
                    <a:pt x="116" y="34"/>
                  </a:lnTo>
                  <a:lnTo>
                    <a:pt x="118" y="34"/>
                  </a:lnTo>
                  <a:lnTo>
                    <a:pt x="118" y="33"/>
                  </a:lnTo>
                  <a:lnTo>
                    <a:pt x="118" y="31"/>
                  </a:lnTo>
                  <a:lnTo>
                    <a:pt x="118" y="29"/>
                  </a:lnTo>
                  <a:lnTo>
                    <a:pt x="116" y="27"/>
                  </a:lnTo>
                  <a:lnTo>
                    <a:pt x="116" y="26"/>
                  </a:lnTo>
                  <a:lnTo>
                    <a:pt x="116" y="24"/>
                  </a:lnTo>
                  <a:lnTo>
                    <a:pt x="116" y="22"/>
                  </a:lnTo>
                  <a:lnTo>
                    <a:pt x="115" y="19"/>
                  </a:lnTo>
                  <a:lnTo>
                    <a:pt x="113" y="19"/>
                  </a:lnTo>
                  <a:lnTo>
                    <a:pt x="115" y="19"/>
                  </a:lnTo>
                  <a:lnTo>
                    <a:pt x="113" y="17"/>
                  </a:lnTo>
                  <a:lnTo>
                    <a:pt x="111" y="17"/>
                  </a:lnTo>
                  <a:lnTo>
                    <a:pt x="110" y="15"/>
                  </a:lnTo>
                  <a:lnTo>
                    <a:pt x="110" y="14"/>
                  </a:lnTo>
                  <a:lnTo>
                    <a:pt x="108" y="14"/>
                  </a:lnTo>
                  <a:lnTo>
                    <a:pt x="108" y="12"/>
                  </a:lnTo>
                  <a:lnTo>
                    <a:pt x="106" y="12"/>
                  </a:lnTo>
                  <a:lnTo>
                    <a:pt x="106" y="10"/>
                  </a:lnTo>
                  <a:lnTo>
                    <a:pt x="104" y="10"/>
                  </a:lnTo>
                  <a:lnTo>
                    <a:pt x="103" y="10"/>
                  </a:lnTo>
                  <a:lnTo>
                    <a:pt x="103" y="9"/>
                  </a:lnTo>
                  <a:lnTo>
                    <a:pt x="101" y="9"/>
                  </a:lnTo>
                  <a:lnTo>
                    <a:pt x="99" y="7"/>
                  </a:lnTo>
                  <a:lnTo>
                    <a:pt x="98" y="7"/>
                  </a:lnTo>
                  <a:lnTo>
                    <a:pt x="98" y="5"/>
                  </a:lnTo>
                  <a:lnTo>
                    <a:pt x="93" y="5"/>
                  </a:lnTo>
                  <a:lnTo>
                    <a:pt x="93" y="4"/>
                  </a:lnTo>
                  <a:lnTo>
                    <a:pt x="86" y="2"/>
                  </a:lnTo>
                  <a:close/>
                </a:path>
              </a:pathLst>
            </a:custGeom>
            <a:solidFill>
              <a:srgbClr val="808080"/>
            </a:solidFill>
            <a:ln w="9525">
              <a:noFill/>
              <a:round/>
              <a:headEnd/>
              <a:tailEnd/>
            </a:ln>
          </p:spPr>
          <p:txBody>
            <a:bodyPr/>
            <a:lstStyle/>
            <a:p>
              <a:endParaRPr lang="en-US"/>
            </a:p>
          </p:txBody>
        </p:sp>
        <p:sp>
          <p:nvSpPr>
            <p:cNvPr id="845" name="Freeform 3016"/>
            <p:cNvSpPr>
              <a:spLocks/>
            </p:cNvSpPr>
            <p:nvPr/>
          </p:nvSpPr>
          <p:spPr bwMode="auto">
            <a:xfrm>
              <a:off x="2369" y="3108"/>
              <a:ext cx="126" cy="71"/>
            </a:xfrm>
            <a:custGeom>
              <a:avLst/>
              <a:gdLst>
                <a:gd name="T0" fmla="*/ 0 w 126"/>
                <a:gd name="T1" fmla="*/ 29 h 71"/>
                <a:gd name="T2" fmla="*/ 0 w 126"/>
                <a:gd name="T3" fmla="*/ 36 h 71"/>
                <a:gd name="T4" fmla="*/ 0 w 126"/>
                <a:gd name="T5" fmla="*/ 44 h 71"/>
                <a:gd name="T6" fmla="*/ 5 w 126"/>
                <a:gd name="T7" fmla="*/ 53 h 71"/>
                <a:gd name="T8" fmla="*/ 12 w 126"/>
                <a:gd name="T9" fmla="*/ 59 h 71"/>
                <a:gd name="T10" fmla="*/ 22 w 126"/>
                <a:gd name="T11" fmla="*/ 65 h 71"/>
                <a:gd name="T12" fmla="*/ 32 w 126"/>
                <a:gd name="T13" fmla="*/ 70 h 71"/>
                <a:gd name="T14" fmla="*/ 43 w 126"/>
                <a:gd name="T15" fmla="*/ 71 h 71"/>
                <a:gd name="T16" fmla="*/ 53 w 126"/>
                <a:gd name="T17" fmla="*/ 71 h 71"/>
                <a:gd name="T18" fmla="*/ 61 w 126"/>
                <a:gd name="T19" fmla="*/ 71 h 71"/>
                <a:gd name="T20" fmla="*/ 73 w 126"/>
                <a:gd name="T21" fmla="*/ 71 h 71"/>
                <a:gd name="T22" fmla="*/ 90 w 126"/>
                <a:gd name="T23" fmla="*/ 68 h 71"/>
                <a:gd name="T24" fmla="*/ 99 w 126"/>
                <a:gd name="T25" fmla="*/ 65 h 71"/>
                <a:gd name="T26" fmla="*/ 109 w 126"/>
                <a:gd name="T27" fmla="*/ 58 h 71"/>
                <a:gd name="T28" fmla="*/ 119 w 126"/>
                <a:gd name="T29" fmla="*/ 51 h 71"/>
                <a:gd name="T30" fmla="*/ 123 w 126"/>
                <a:gd name="T31" fmla="*/ 42 h 71"/>
                <a:gd name="T32" fmla="*/ 124 w 126"/>
                <a:gd name="T33" fmla="*/ 34 h 71"/>
                <a:gd name="T34" fmla="*/ 123 w 126"/>
                <a:gd name="T35" fmla="*/ 29 h 71"/>
                <a:gd name="T36" fmla="*/ 121 w 126"/>
                <a:gd name="T37" fmla="*/ 22 h 71"/>
                <a:gd name="T38" fmla="*/ 113 w 126"/>
                <a:gd name="T39" fmla="*/ 15 h 71"/>
                <a:gd name="T40" fmla="*/ 106 w 126"/>
                <a:gd name="T41" fmla="*/ 10 h 71"/>
                <a:gd name="T42" fmla="*/ 101 w 126"/>
                <a:gd name="T43" fmla="*/ 7 h 71"/>
                <a:gd name="T44" fmla="*/ 77 w 126"/>
                <a:gd name="T45" fmla="*/ 0 h 71"/>
                <a:gd name="T46" fmla="*/ 68 w 126"/>
                <a:gd name="T47" fmla="*/ 0 h 71"/>
                <a:gd name="T48" fmla="*/ 56 w 126"/>
                <a:gd name="T49" fmla="*/ 0 h 71"/>
                <a:gd name="T50" fmla="*/ 39 w 126"/>
                <a:gd name="T51" fmla="*/ 3 h 71"/>
                <a:gd name="T52" fmla="*/ 27 w 126"/>
                <a:gd name="T53" fmla="*/ 7 h 71"/>
                <a:gd name="T54" fmla="*/ 20 w 126"/>
                <a:gd name="T55" fmla="*/ 10 h 71"/>
                <a:gd name="T56" fmla="*/ 9 w 126"/>
                <a:gd name="T57" fmla="*/ 18 h 71"/>
                <a:gd name="T58" fmla="*/ 15 w 126"/>
                <a:gd name="T59" fmla="*/ 20 h 71"/>
                <a:gd name="T60" fmla="*/ 26 w 126"/>
                <a:gd name="T61" fmla="*/ 12 h 71"/>
                <a:gd name="T62" fmla="*/ 34 w 126"/>
                <a:gd name="T63" fmla="*/ 10 h 71"/>
                <a:gd name="T64" fmla="*/ 53 w 126"/>
                <a:gd name="T65" fmla="*/ 5 h 71"/>
                <a:gd name="T66" fmla="*/ 63 w 126"/>
                <a:gd name="T67" fmla="*/ 5 h 71"/>
                <a:gd name="T68" fmla="*/ 73 w 126"/>
                <a:gd name="T69" fmla="*/ 5 h 71"/>
                <a:gd name="T70" fmla="*/ 94 w 126"/>
                <a:gd name="T71" fmla="*/ 8 h 71"/>
                <a:gd name="T72" fmla="*/ 101 w 126"/>
                <a:gd name="T73" fmla="*/ 12 h 71"/>
                <a:gd name="T74" fmla="*/ 106 w 126"/>
                <a:gd name="T75" fmla="*/ 17 h 71"/>
                <a:gd name="T76" fmla="*/ 113 w 126"/>
                <a:gd name="T77" fmla="*/ 22 h 71"/>
                <a:gd name="T78" fmla="*/ 118 w 126"/>
                <a:gd name="T79" fmla="*/ 32 h 71"/>
                <a:gd name="T80" fmla="*/ 118 w 126"/>
                <a:gd name="T81" fmla="*/ 37 h 71"/>
                <a:gd name="T82" fmla="*/ 114 w 126"/>
                <a:gd name="T83" fmla="*/ 44 h 71"/>
                <a:gd name="T84" fmla="*/ 106 w 126"/>
                <a:gd name="T85" fmla="*/ 54 h 71"/>
                <a:gd name="T86" fmla="*/ 97 w 126"/>
                <a:gd name="T87" fmla="*/ 59 h 71"/>
                <a:gd name="T88" fmla="*/ 89 w 126"/>
                <a:gd name="T89" fmla="*/ 63 h 71"/>
                <a:gd name="T90" fmla="*/ 72 w 126"/>
                <a:gd name="T91" fmla="*/ 68 h 71"/>
                <a:gd name="T92" fmla="*/ 61 w 126"/>
                <a:gd name="T93" fmla="*/ 68 h 71"/>
                <a:gd name="T94" fmla="*/ 53 w 126"/>
                <a:gd name="T95" fmla="*/ 68 h 71"/>
                <a:gd name="T96" fmla="*/ 44 w 126"/>
                <a:gd name="T97" fmla="*/ 68 h 71"/>
                <a:gd name="T98" fmla="*/ 36 w 126"/>
                <a:gd name="T99" fmla="*/ 65 h 71"/>
                <a:gd name="T100" fmla="*/ 22 w 126"/>
                <a:gd name="T101" fmla="*/ 59 h 71"/>
                <a:gd name="T102" fmla="*/ 12 w 126"/>
                <a:gd name="T103" fmla="*/ 53 h 71"/>
                <a:gd name="T104" fmla="*/ 5 w 126"/>
                <a:gd name="T105" fmla="*/ 37 h 71"/>
                <a:gd name="T106" fmla="*/ 9 w 126"/>
                <a:gd name="T107" fmla="*/ 30 h 71"/>
                <a:gd name="T108" fmla="*/ 5 w 126"/>
                <a:gd name="T109" fmla="*/ 22 h 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6"/>
                <a:gd name="T166" fmla="*/ 0 h 71"/>
                <a:gd name="T167" fmla="*/ 126 w 126"/>
                <a:gd name="T168" fmla="*/ 71 h 7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6" h="71">
                  <a:moveTo>
                    <a:pt x="5" y="22"/>
                  </a:moveTo>
                  <a:lnTo>
                    <a:pt x="2" y="27"/>
                  </a:lnTo>
                  <a:lnTo>
                    <a:pt x="0" y="29"/>
                  </a:lnTo>
                  <a:lnTo>
                    <a:pt x="0" y="30"/>
                  </a:lnTo>
                  <a:lnTo>
                    <a:pt x="0" y="32"/>
                  </a:lnTo>
                  <a:lnTo>
                    <a:pt x="0" y="36"/>
                  </a:lnTo>
                  <a:lnTo>
                    <a:pt x="0" y="37"/>
                  </a:lnTo>
                  <a:lnTo>
                    <a:pt x="0" y="42"/>
                  </a:lnTo>
                  <a:lnTo>
                    <a:pt x="0" y="44"/>
                  </a:lnTo>
                  <a:lnTo>
                    <a:pt x="2" y="47"/>
                  </a:lnTo>
                  <a:lnTo>
                    <a:pt x="3" y="51"/>
                  </a:lnTo>
                  <a:lnTo>
                    <a:pt x="5" y="53"/>
                  </a:lnTo>
                  <a:lnTo>
                    <a:pt x="5" y="54"/>
                  </a:lnTo>
                  <a:lnTo>
                    <a:pt x="10" y="58"/>
                  </a:lnTo>
                  <a:lnTo>
                    <a:pt x="12" y="59"/>
                  </a:lnTo>
                  <a:lnTo>
                    <a:pt x="17" y="63"/>
                  </a:lnTo>
                  <a:lnTo>
                    <a:pt x="19" y="63"/>
                  </a:lnTo>
                  <a:lnTo>
                    <a:pt x="22" y="65"/>
                  </a:lnTo>
                  <a:lnTo>
                    <a:pt x="26" y="66"/>
                  </a:lnTo>
                  <a:lnTo>
                    <a:pt x="31" y="68"/>
                  </a:lnTo>
                  <a:lnTo>
                    <a:pt x="32" y="70"/>
                  </a:lnTo>
                  <a:lnTo>
                    <a:pt x="34" y="70"/>
                  </a:lnTo>
                  <a:lnTo>
                    <a:pt x="38" y="70"/>
                  </a:lnTo>
                  <a:lnTo>
                    <a:pt x="43" y="71"/>
                  </a:lnTo>
                  <a:lnTo>
                    <a:pt x="46" y="71"/>
                  </a:lnTo>
                  <a:lnTo>
                    <a:pt x="48" y="71"/>
                  </a:lnTo>
                  <a:lnTo>
                    <a:pt x="53" y="71"/>
                  </a:lnTo>
                  <a:lnTo>
                    <a:pt x="55" y="71"/>
                  </a:lnTo>
                  <a:lnTo>
                    <a:pt x="58" y="71"/>
                  </a:lnTo>
                  <a:lnTo>
                    <a:pt x="61" y="71"/>
                  </a:lnTo>
                  <a:lnTo>
                    <a:pt x="63" y="71"/>
                  </a:lnTo>
                  <a:lnTo>
                    <a:pt x="68" y="71"/>
                  </a:lnTo>
                  <a:lnTo>
                    <a:pt x="73" y="71"/>
                  </a:lnTo>
                  <a:lnTo>
                    <a:pt x="77" y="71"/>
                  </a:lnTo>
                  <a:lnTo>
                    <a:pt x="85" y="70"/>
                  </a:lnTo>
                  <a:lnTo>
                    <a:pt x="90" y="68"/>
                  </a:lnTo>
                  <a:lnTo>
                    <a:pt x="94" y="66"/>
                  </a:lnTo>
                  <a:lnTo>
                    <a:pt x="97" y="66"/>
                  </a:lnTo>
                  <a:lnTo>
                    <a:pt x="99" y="65"/>
                  </a:lnTo>
                  <a:lnTo>
                    <a:pt x="101" y="63"/>
                  </a:lnTo>
                  <a:lnTo>
                    <a:pt x="104" y="63"/>
                  </a:lnTo>
                  <a:lnTo>
                    <a:pt x="109" y="58"/>
                  </a:lnTo>
                  <a:lnTo>
                    <a:pt x="113" y="58"/>
                  </a:lnTo>
                  <a:lnTo>
                    <a:pt x="114" y="56"/>
                  </a:lnTo>
                  <a:lnTo>
                    <a:pt x="119" y="51"/>
                  </a:lnTo>
                  <a:lnTo>
                    <a:pt x="123" y="46"/>
                  </a:lnTo>
                  <a:lnTo>
                    <a:pt x="123" y="44"/>
                  </a:lnTo>
                  <a:lnTo>
                    <a:pt x="123" y="42"/>
                  </a:lnTo>
                  <a:lnTo>
                    <a:pt x="124" y="37"/>
                  </a:lnTo>
                  <a:lnTo>
                    <a:pt x="126" y="36"/>
                  </a:lnTo>
                  <a:lnTo>
                    <a:pt x="124" y="34"/>
                  </a:lnTo>
                  <a:lnTo>
                    <a:pt x="126" y="32"/>
                  </a:lnTo>
                  <a:lnTo>
                    <a:pt x="124" y="30"/>
                  </a:lnTo>
                  <a:lnTo>
                    <a:pt x="123" y="29"/>
                  </a:lnTo>
                  <a:lnTo>
                    <a:pt x="121" y="25"/>
                  </a:lnTo>
                  <a:lnTo>
                    <a:pt x="121" y="24"/>
                  </a:lnTo>
                  <a:lnTo>
                    <a:pt x="121" y="22"/>
                  </a:lnTo>
                  <a:lnTo>
                    <a:pt x="118" y="18"/>
                  </a:lnTo>
                  <a:lnTo>
                    <a:pt x="114" y="17"/>
                  </a:lnTo>
                  <a:lnTo>
                    <a:pt x="113" y="15"/>
                  </a:lnTo>
                  <a:lnTo>
                    <a:pt x="109" y="13"/>
                  </a:lnTo>
                  <a:lnTo>
                    <a:pt x="109" y="12"/>
                  </a:lnTo>
                  <a:lnTo>
                    <a:pt x="106" y="10"/>
                  </a:lnTo>
                  <a:lnTo>
                    <a:pt x="106" y="8"/>
                  </a:lnTo>
                  <a:lnTo>
                    <a:pt x="102" y="8"/>
                  </a:lnTo>
                  <a:lnTo>
                    <a:pt x="101" y="7"/>
                  </a:lnTo>
                  <a:lnTo>
                    <a:pt x="99" y="7"/>
                  </a:lnTo>
                  <a:lnTo>
                    <a:pt x="80" y="0"/>
                  </a:lnTo>
                  <a:lnTo>
                    <a:pt x="77" y="0"/>
                  </a:lnTo>
                  <a:lnTo>
                    <a:pt x="73" y="0"/>
                  </a:lnTo>
                  <a:lnTo>
                    <a:pt x="72" y="0"/>
                  </a:lnTo>
                  <a:lnTo>
                    <a:pt x="68" y="0"/>
                  </a:lnTo>
                  <a:lnTo>
                    <a:pt x="61" y="0"/>
                  </a:lnTo>
                  <a:lnTo>
                    <a:pt x="60" y="0"/>
                  </a:lnTo>
                  <a:lnTo>
                    <a:pt x="56" y="0"/>
                  </a:lnTo>
                  <a:lnTo>
                    <a:pt x="49" y="0"/>
                  </a:lnTo>
                  <a:lnTo>
                    <a:pt x="43" y="3"/>
                  </a:lnTo>
                  <a:lnTo>
                    <a:pt x="39" y="3"/>
                  </a:lnTo>
                  <a:lnTo>
                    <a:pt x="32" y="5"/>
                  </a:lnTo>
                  <a:lnTo>
                    <a:pt x="31" y="7"/>
                  </a:lnTo>
                  <a:lnTo>
                    <a:pt x="27" y="7"/>
                  </a:lnTo>
                  <a:lnTo>
                    <a:pt x="26" y="8"/>
                  </a:lnTo>
                  <a:lnTo>
                    <a:pt x="22" y="8"/>
                  </a:lnTo>
                  <a:lnTo>
                    <a:pt x="20" y="10"/>
                  </a:lnTo>
                  <a:lnTo>
                    <a:pt x="17" y="12"/>
                  </a:lnTo>
                  <a:lnTo>
                    <a:pt x="12" y="15"/>
                  </a:lnTo>
                  <a:lnTo>
                    <a:pt x="9" y="18"/>
                  </a:lnTo>
                  <a:lnTo>
                    <a:pt x="5" y="22"/>
                  </a:lnTo>
                  <a:lnTo>
                    <a:pt x="12" y="24"/>
                  </a:lnTo>
                  <a:lnTo>
                    <a:pt x="15" y="20"/>
                  </a:lnTo>
                  <a:lnTo>
                    <a:pt x="19" y="17"/>
                  </a:lnTo>
                  <a:lnTo>
                    <a:pt x="22" y="15"/>
                  </a:lnTo>
                  <a:lnTo>
                    <a:pt x="26" y="12"/>
                  </a:lnTo>
                  <a:lnTo>
                    <a:pt x="31" y="12"/>
                  </a:lnTo>
                  <a:lnTo>
                    <a:pt x="32" y="10"/>
                  </a:lnTo>
                  <a:lnTo>
                    <a:pt x="34" y="10"/>
                  </a:lnTo>
                  <a:lnTo>
                    <a:pt x="38" y="8"/>
                  </a:lnTo>
                  <a:lnTo>
                    <a:pt x="43" y="7"/>
                  </a:lnTo>
                  <a:lnTo>
                    <a:pt x="53" y="5"/>
                  </a:lnTo>
                  <a:lnTo>
                    <a:pt x="58" y="5"/>
                  </a:lnTo>
                  <a:lnTo>
                    <a:pt x="60" y="5"/>
                  </a:lnTo>
                  <a:lnTo>
                    <a:pt x="63" y="5"/>
                  </a:lnTo>
                  <a:lnTo>
                    <a:pt x="68" y="5"/>
                  </a:lnTo>
                  <a:lnTo>
                    <a:pt x="70" y="5"/>
                  </a:lnTo>
                  <a:lnTo>
                    <a:pt x="73" y="5"/>
                  </a:lnTo>
                  <a:lnTo>
                    <a:pt x="75" y="5"/>
                  </a:lnTo>
                  <a:lnTo>
                    <a:pt x="78" y="5"/>
                  </a:lnTo>
                  <a:lnTo>
                    <a:pt x="94" y="8"/>
                  </a:lnTo>
                  <a:lnTo>
                    <a:pt x="94" y="10"/>
                  </a:lnTo>
                  <a:lnTo>
                    <a:pt x="97" y="10"/>
                  </a:lnTo>
                  <a:lnTo>
                    <a:pt x="101" y="12"/>
                  </a:lnTo>
                  <a:lnTo>
                    <a:pt x="102" y="15"/>
                  </a:lnTo>
                  <a:lnTo>
                    <a:pt x="106" y="15"/>
                  </a:lnTo>
                  <a:lnTo>
                    <a:pt x="106" y="17"/>
                  </a:lnTo>
                  <a:lnTo>
                    <a:pt x="109" y="18"/>
                  </a:lnTo>
                  <a:lnTo>
                    <a:pt x="109" y="20"/>
                  </a:lnTo>
                  <a:lnTo>
                    <a:pt x="113" y="22"/>
                  </a:lnTo>
                  <a:lnTo>
                    <a:pt x="114" y="27"/>
                  </a:lnTo>
                  <a:lnTo>
                    <a:pt x="116" y="30"/>
                  </a:lnTo>
                  <a:lnTo>
                    <a:pt x="118" y="32"/>
                  </a:lnTo>
                  <a:lnTo>
                    <a:pt x="116" y="34"/>
                  </a:lnTo>
                  <a:lnTo>
                    <a:pt x="118" y="36"/>
                  </a:lnTo>
                  <a:lnTo>
                    <a:pt x="118" y="37"/>
                  </a:lnTo>
                  <a:lnTo>
                    <a:pt x="116" y="42"/>
                  </a:lnTo>
                  <a:lnTo>
                    <a:pt x="114" y="42"/>
                  </a:lnTo>
                  <a:lnTo>
                    <a:pt x="114" y="44"/>
                  </a:lnTo>
                  <a:lnTo>
                    <a:pt x="113" y="49"/>
                  </a:lnTo>
                  <a:lnTo>
                    <a:pt x="107" y="54"/>
                  </a:lnTo>
                  <a:lnTo>
                    <a:pt x="106" y="54"/>
                  </a:lnTo>
                  <a:lnTo>
                    <a:pt x="106" y="56"/>
                  </a:lnTo>
                  <a:lnTo>
                    <a:pt x="99" y="59"/>
                  </a:lnTo>
                  <a:lnTo>
                    <a:pt x="97" y="59"/>
                  </a:lnTo>
                  <a:lnTo>
                    <a:pt x="94" y="63"/>
                  </a:lnTo>
                  <a:lnTo>
                    <a:pt x="92" y="63"/>
                  </a:lnTo>
                  <a:lnTo>
                    <a:pt x="89" y="63"/>
                  </a:lnTo>
                  <a:lnTo>
                    <a:pt x="82" y="66"/>
                  </a:lnTo>
                  <a:lnTo>
                    <a:pt x="73" y="66"/>
                  </a:lnTo>
                  <a:lnTo>
                    <a:pt x="72" y="68"/>
                  </a:lnTo>
                  <a:lnTo>
                    <a:pt x="67" y="68"/>
                  </a:lnTo>
                  <a:lnTo>
                    <a:pt x="63" y="68"/>
                  </a:lnTo>
                  <a:lnTo>
                    <a:pt x="61" y="68"/>
                  </a:lnTo>
                  <a:lnTo>
                    <a:pt x="60" y="68"/>
                  </a:lnTo>
                  <a:lnTo>
                    <a:pt x="55" y="68"/>
                  </a:lnTo>
                  <a:lnTo>
                    <a:pt x="53" y="68"/>
                  </a:lnTo>
                  <a:lnTo>
                    <a:pt x="49" y="68"/>
                  </a:lnTo>
                  <a:lnTo>
                    <a:pt x="46" y="68"/>
                  </a:lnTo>
                  <a:lnTo>
                    <a:pt x="44" y="68"/>
                  </a:lnTo>
                  <a:lnTo>
                    <a:pt x="39" y="66"/>
                  </a:lnTo>
                  <a:lnTo>
                    <a:pt x="38" y="66"/>
                  </a:lnTo>
                  <a:lnTo>
                    <a:pt x="36" y="65"/>
                  </a:lnTo>
                  <a:lnTo>
                    <a:pt x="31" y="63"/>
                  </a:lnTo>
                  <a:lnTo>
                    <a:pt x="26" y="63"/>
                  </a:lnTo>
                  <a:lnTo>
                    <a:pt x="22" y="59"/>
                  </a:lnTo>
                  <a:lnTo>
                    <a:pt x="19" y="58"/>
                  </a:lnTo>
                  <a:lnTo>
                    <a:pt x="17" y="56"/>
                  </a:lnTo>
                  <a:lnTo>
                    <a:pt x="12" y="53"/>
                  </a:lnTo>
                  <a:lnTo>
                    <a:pt x="9" y="46"/>
                  </a:lnTo>
                  <a:lnTo>
                    <a:pt x="7" y="42"/>
                  </a:lnTo>
                  <a:lnTo>
                    <a:pt x="5" y="37"/>
                  </a:lnTo>
                  <a:lnTo>
                    <a:pt x="7" y="36"/>
                  </a:lnTo>
                  <a:lnTo>
                    <a:pt x="7" y="32"/>
                  </a:lnTo>
                  <a:lnTo>
                    <a:pt x="9" y="30"/>
                  </a:lnTo>
                  <a:lnTo>
                    <a:pt x="9" y="29"/>
                  </a:lnTo>
                  <a:lnTo>
                    <a:pt x="12" y="24"/>
                  </a:lnTo>
                  <a:lnTo>
                    <a:pt x="5" y="22"/>
                  </a:lnTo>
                  <a:close/>
                </a:path>
              </a:pathLst>
            </a:custGeom>
            <a:solidFill>
              <a:srgbClr val="808080"/>
            </a:solidFill>
            <a:ln w="9525">
              <a:noFill/>
              <a:round/>
              <a:headEnd/>
              <a:tailEnd/>
            </a:ln>
          </p:spPr>
          <p:txBody>
            <a:bodyPr/>
            <a:lstStyle/>
            <a:p>
              <a:endParaRPr lang="en-US"/>
            </a:p>
          </p:txBody>
        </p:sp>
        <p:sp>
          <p:nvSpPr>
            <p:cNvPr id="846" name="Freeform 3017"/>
            <p:cNvSpPr>
              <a:spLocks/>
            </p:cNvSpPr>
            <p:nvPr/>
          </p:nvSpPr>
          <p:spPr bwMode="auto">
            <a:xfrm>
              <a:off x="2323" y="3045"/>
              <a:ext cx="150" cy="88"/>
            </a:xfrm>
            <a:custGeom>
              <a:avLst/>
              <a:gdLst>
                <a:gd name="T0" fmla="*/ 97 w 150"/>
                <a:gd name="T1" fmla="*/ 3 h 88"/>
                <a:gd name="T2" fmla="*/ 89 w 150"/>
                <a:gd name="T3" fmla="*/ 1 h 88"/>
                <a:gd name="T4" fmla="*/ 82 w 150"/>
                <a:gd name="T5" fmla="*/ 1 h 88"/>
                <a:gd name="T6" fmla="*/ 80 w 150"/>
                <a:gd name="T7" fmla="*/ 0 h 88"/>
                <a:gd name="T8" fmla="*/ 75 w 150"/>
                <a:gd name="T9" fmla="*/ 0 h 88"/>
                <a:gd name="T10" fmla="*/ 68 w 150"/>
                <a:gd name="T11" fmla="*/ 1 h 88"/>
                <a:gd name="T12" fmla="*/ 61 w 150"/>
                <a:gd name="T13" fmla="*/ 1 h 88"/>
                <a:gd name="T14" fmla="*/ 39 w 150"/>
                <a:gd name="T15" fmla="*/ 6 h 88"/>
                <a:gd name="T16" fmla="*/ 34 w 150"/>
                <a:gd name="T17" fmla="*/ 8 h 88"/>
                <a:gd name="T18" fmla="*/ 29 w 150"/>
                <a:gd name="T19" fmla="*/ 10 h 88"/>
                <a:gd name="T20" fmla="*/ 26 w 150"/>
                <a:gd name="T21" fmla="*/ 12 h 88"/>
                <a:gd name="T22" fmla="*/ 22 w 150"/>
                <a:gd name="T23" fmla="*/ 15 h 88"/>
                <a:gd name="T24" fmla="*/ 17 w 150"/>
                <a:gd name="T25" fmla="*/ 17 h 88"/>
                <a:gd name="T26" fmla="*/ 12 w 150"/>
                <a:gd name="T27" fmla="*/ 22 h 88"/>
                <a:gd name="T28" fmla="*/ 5 w 150"/>
                <a:gd name="T29" fmla="*/ 32 h 88"/>
                <a:gd name="T30" fmla="*/ 2 w 150"/>
                <a:gd name="T31" fmla="*/ 35 h 88"/>
                <a:gd name="T32" fmla="*/ 2 w 150"/>
                <a:gd name="T33" fmla="*/ 41 h 88"/>
                <a:gd name="T34" fmla="*/ 2 w 150"/>
                <a:gd name="T35" fmla="*/ 44 h 88"/>
                <a:gd name="T36" fmla="*/ 0 w 150"/>
                <a:gd name="T37" fmla="*/ 47 h 88"/>
                <a:gd name="T38" fmla="*/ 2 w 150"/>
                <a:gd name="T39" fmla="*/ 51 h 88"/>
                <a:gd name="T40" fmla="*/ 10 w 150"/>
                <a:gd name="T41" fmla="*/ 66 h 88"/>
                <a:gd name="T42" fmla="*/ 14 w 150"/>
                <a:gd name="T43" fmla="*/ 71 h 88"/>
                <a:gd name="T44" fmla="*/ 19 w 150"/>
                <a:gd name="T45" fmla="*/ 73 h 88"/>
                <a:gd name="T46" fmla="*/ 22 w 150"/>
                <a:gd name="T47" fmla="*/ 75 h 88"/>
                <a:gd name="T48" fmla="*/ 27 w 150"/>
                <a:gd name="T49" fmla="*/ 78 h 88"/>
                <a:gd name="T50" fmla="*/ 36 w 150"/>
                <a:gd name="T51" fmla="*/ 80 h 88"/>
                <a:gd name="T52" fmla="*/ 49 w 150"/>
                <a:gd name="T53" fmla="*/ 87 h 88"/>
                <a:gd name="T54" fmla="*/ 58 w 150"/>
                <a:gd name="T55" fmla="*/ 87 h 88"/>
                <a:gd name="T56" fmla="*/ 63 w 150"/>
                <a:gd name="T57" fmla="*/ 87 h 88"/>
                <a:gd name="T58" fmla="*/ 70 w 150"/>
                <a:gd name="T59" fmla="*/ 88 h 88"/>
                <a:gd name="T60" fmla="*/ 75 w 150"/>
                <a:gd name="T61" fmla="*/ 88 h 88"/>
                <a:gd name="T62" fmla="*/ 82 w 150"/>
                <a:gd name="T63" fmla="*/ 87 h 88"/>
                <a:gd name="T64" fmla="*/ 87 w 150"/>
                <a:gd name="T65" fmla="*/ 87 h 88"/>
                <a:gd name="T66" fmla="*/ 107 w 150"/>
                <a:gd name="T67" fmla="*/ 81 h 88"/>
                <a:gd name="T68" fmla="*/ 113 w 150"/>
                <a:gd name="T69" fmla="*/ 81 h 88"/>
                <a:gd name="T70" fmla="*/ 116 w 150"/>
                <a:gd name="T71" fmla="*/ 80 h 88"/>
                <a:gd name="T72" fmla="*/ 121 w 150"/>
                <a:gd name="T73" fmla="*/ 76 h 88"/>
                <a:gd name="T74" fmla="*/ 126 w 150"/>
                <a:gd name="T75" fmla="*/ 75 h 88"/>
                <a:gd name="T76" fmla="*/ 131 w 150"/>
                <a:gd name="T77" fmla="*/ 71 h 88"/>
                <a:gd name="T78" fmla="*/ 136 w 150"/>
                <a:gd name="T79" fmla="*/ 66 h 88"/>
                <a:gd name="T80" fmla="*/ 145 w 150"/>
                <a:gd name="T81" fmla="*/ 58 h 88"/>
                <a:gd name="T82" fmla="*/ 147 w 150"/>
                <a:gd name="T83" fmla="*/ 53 h 88"/>
                <a:gd name="T84" fmla="*/ 148 w 150"/>
                <a:gd name="T85" fmla="*/ 49 h 88"/>
                <a:gd name="T86" fmla="*/ 150 w 150"/>
                <a:gd name="T87" fmla="*/ 46 h 88"/>
                <a:gd name="T88" fmla="*/ 148 w 150"/>
                <a:gd name="T89" fmla="*/ 41 h 88"/>
                <a:gd name="T90" fmla="*/ 148 w 150"/>
                <a:gd name="T91" fmla="*/ 35 h 88"/>
                <a:gd name="T92" fmla="*/ 140 w 150"/>
                <a:gd name="T93" fmla="*/ 22 h 88"/>
                <a:gd name="T94" fmla="*/ 136 w 150"/>
                <a:gd name="T95" fmla="*/ 20 h 88"/>
                <a:gd name="T96" fmla="*/ 131 w 150"/>
                <a:gd name="T97" fmla="*/ 17 h 88"/>
                <a:gd name="T98" fmla="*/ 130 w 150"/>
                <a:gd name="T99" fmla="*/ 13 h 88"/>
                <a:gd name="T100" fmla="*/ 124 w 150"/>
                <a:gd name="T101" fmla="*/ 10 h 88"/>
                <a:gd name="T102" fmla="*/ 119 w 150"/>
                <a:gd name="T103" fmla="*/ 8 h 88"/>
                <a:gd name="T104" fmla="*/ 106 w 150"/>
                <a:gd name="T105" fmla="*/ 3 h 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0"/>
                <a:gd name="T160" fmla="*/ 0 h 88"/>
                <a:gd name="T161" fmla="*/ 150 w 150"/>
                <a:gd name="T162" fmla="*/ 88 h 8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0" h="88">
                  <a:moveTo>
                    <a:pt x="106" y="3"/>
                  </a:moveTo>
                  <a:lnTo>
                    <a:pt x="101" y="3"/>
                  </a:lnTo>
                  <a:lnTo>
                    <a:pt x="97" y="3"/>
                  </a:lnTo>
                  <a:lnTo>
                    <a:pt x="94" y="1"/>
                  </a:lnTo>
                  <a:lnTo>
                    <a:pt x="92" y="1"/>
                  </a:lnTo>
                  <a:lnTo>
                    <a:pt x="89" y="1"/>
                  </a:lnTo>
                  <a:lnTo>
                    <a:pt x="87" y="1"/>
                  </a:lnTo>
                  <a:lnTo>
                    <a:pt x="85" y="1"/>
                  </a:lnTo>
                  <a:lnTo>
                    <a:pt x="82" y="1"/>
                  </a:lnTo>
                  <a:lnTo>
                    <a:pt x="80" y="0"/>
                  </a:lnTo>
                  <a:lnTo>
                    <a:pt x="80" y="1"/>
                  </a:lnTo>
                  <a:lnTo>
                    <a:pt x="80" y="0"/>
                  </a:lnTo>
                  <a:lnTo>
                    <a:pt x="77" y="0"/>
                  </a:lnTo>
                  <a:lnTo>
                    <a:pt x="75" y="1"/>
                  </a:lnTo>
                  <a:lnTo>
                    <a:pt x="75" y="0"/>
                  </a:lnTo>
                  <a:lnTo>
                    <a:pt x="73" y="1"/>
                  </a:lnTo>
                  <a:lnTo>
                    <a:pt x="72" y="0"/>
                  </a:lnTo>
                  <a:lnTo>
                    <a:pt x="68" y="1"/>
                  </a:lnTo>
                  <a:lnTo>
                    <a:pt x="66" y="1"/>
                  </a:lnTo>
                  <a:lnTo>
                    <a:pt x="63" y="1"/>
                  </a:lnTo>
                  <a:lnTo>
                    <a:pt x="61" y="1"/>
                  </a:lnTo>
                  <a:lnTo>
                    <a:pt x="43" y="5"/>
                  </a:lnTo>
                  <a:lnTo>
                    <a:pt x="39" y="5"/>
                  </a:lnTo>
                  <a:lnTo>
                    <a:pt x="39" y="6"/>
                  </a:lnTo>
                  <a:lnTo>
                    <a:pt x="38" y="8"/>
                  </a:lnTo>
                  <a:lnTo>
                    <a:pt x="36" y="8"/>
                  </a:lnTo>
                  <a:lnTo>
                    <a:pt x="34" y="8"/>
                  </a:lnTo>
                  <a:lnTo>
                    <a:pt x="32" y="10"/>
                  </a:lnTo>
                  <a:lnTo>
                    <a:pt x="31" y="10"/>
                  </a:lnTo>
                  <a:lnTo>
                    <a:pt x="29" y="10"/>
                  </a:lnTo>
                  <a:lnTo>
                    <a:pt x="29" y="12"/>
                  </a:lnTo>
                  <a:lnTo>
                    <a:pt x="27" y="12"/>
                  </a:lnTo>
                  <a:lnTo>
                    <a:pt x="26" y="12"/>
                  </a:lnTo>
                  <a:lnTo>
                    <a:pt x="26" y="13"/>
                  </a:lnTo>
                  <a:lnTo>
                    <a:pt x="24" y="13"/>
                  </a:lnTo>
                  <a:lnTo>
                    <a:pt x="22" y="15"/>
                  </a:lnTo>
                  <a:lnTo>
                    <a:pt x="20" y="15"/>
                  </a:lnTo>
                  <a:lnTo>
                    <a:pt x="19" y="17"/>
                  </a:lnTo>
                  <a:lnTo>
                    <a:pt x="17" y="17"/>
                  </a:lnTo>
                  <a:lnTo>
                    <a:pt x="15" y="18"/>
                  </a:lnTo>
                  <a:lnTo>
                    <a:pt x="14" y="22"/>
                  </a:lnTo>
                  <a:lnTo>
                    <a:pt x="12" y="22"/>
                  </a:lnTo>
                  <a:lnTo>
                    <a:pt x="10" y="27"/>
                  </a:lnTo>
                  <a:lnTo>
                    <a:pt x="5" y="30"/>
                  </a:lnTo>
                  <a:lnTo>
                    <a:pt x="5" y="32"/>
                  </a:lnTo>
                  <a:lnTo>
                    <a:pt x="3" y="34"/>
                  </a:lnTo>
                  <a:lnTo>
                    <a:pt x="3" y="35"/>
                  </a:lnTo>
                  <a:lnTo>
                    <a:pt x="2" y="35"/>
                  </a:lnTo>
                  <a:lnTo>
                    <a:pt x="3" y="37"/>
                  </a:lnTo>
                  <a:lnTo>
                    <a:pt x="2" y="39"/>
                  </a:lnTo>
                  <a:lnTo>
                    <a:pt x="2" y="41"/>
                  </a:lnTo>
                  <a:lnTo>
                    <a:pt x="2" y="42"/>
                  </a:lnTo>
                  <a:lnTo>
                    <a:pt x="0" y="42"/>
                  </a:lnTo>
                  <a:lnTo>
                    <a:pt x="2" y="44"/>
                  </a:lnTo>
                  <a:lnTo>
                    <a:pt x="0" y="46"/>
                  </a:lnTo>
                  <a:lnTo>
                    <a:pt x="2" y="47"/>
                  </a:lnTo>
                  <a:lnTo>
                    <a:pt x="0" y="47"/>
                  </a:lnTo>
                  <a:lnTo>
                    <a:pt x="2" y="47"/>
                  </a:lnTo>
                  <a:lnTo>
                    <a:pt x="0" y="49"/>
                  </a:lnTo>
                  <a:lnTo>
                    <a:pt x="2" y="51"/>
                  </a:lnTo>
                  <a:lnTo>
                    <a:pt x="2" y="53"/>
                  </a:lnTo>
                  <a:lnTo>
                    <a:pt x="3" y="54"/>
                  </a:lnTo>
                  <a:lnTo>
                    <a:pt x="10" y="66"/>
                  </a:lnTo>
                  <a:lnTo>
                    <a:pt x="12" y="68"/>
                  </a:lnTo>
                  <a:lnTo>
                    <a:pt x="14" y="68"/>
                  </a:lnTo>
                  <a:lnTo>
                    <a:pt x="14" y="71"/>
                  </a:lnTo>
                  <a:lnTo>
                    <a:pt x="15" y="71"/>
                  </a:lnTo>
                  <a:lnTo>
                    <a:pt x="17" y="71"/>
                  </a:lnTo>
                  <a:lnTo>
                    <a:pt x="19" y="73"/>
                  </a:lnTo>
                  <a:lnTo>
                    <a:pt x="20" y="73"/>
                  </a:lnTo>
                  <a:lnTo>
                    <a:pt x="20" y="75"/>
                  </a:lnTo>
                  <a:lnTo>
                    <a:pt x="22" y="75"/>
                  </a:lnTo>
                  <a:lnTo>
                    <a:pt x="24" y="76"/>
                  </a:lnTo>
                  <a:lnTo>
                    <a:pt x="26" y="78"/>
                  </a:lnTo>
                  <a:lnTo>
                    <a:pt x="27" y="78"/>
                  </a:lnTo>
                  <a:lnTo>
                    <a:pt x="29" y="78"/>
                  </a:lnTo>
                  <a:lnTo>
                    <a:pt x="29" y="80"/>
                  </a:lnTo>
                  <a:lnTo>
                    <a:pt x="36" y="80"/>
                  </a:lnTo>
                  <a:lnTo>
                    <a:pt x="36" y="81"/>
                  </a:lnTo>
                  <a:lnTo>
                    <a:pt x="43" y="83"/>
                  </a:lnTo>
                  <a:lnTo>
                    <a:pt x="49" y="87"/>
                  </a:lnTo>
                  <a:lnTo>
                    <a:pt x="51" y="87"/>
                  </a:lnTo>
                  <a:lnTo>
                    <a:pt x="56" y="87"/>
                  </a:lnTo>
                  <a:lnTo>
                    <a:pt x="58" y="87"/>
                  </a:lnTo>
                  <a:lnTo>
                    <a:pt x="60" y="87"/>
                  </a:lnTo>
                  <a:lnTo>
                    <a:pt x="61" y="87"/>
                  </a:lnTo>
                  <a:lnTo>
                    <a:pt x="63" y="87"/>
                  </a:lnTo>
                  <a:lnTo>
                    <a:pt x="65" y="88"/>
                  </a:lnTo>
                  <a:lnTo>
                    <a:pt x="68" y="88"/>
                  </a:lnTo>
                  <a:lnTo>
                    <a:pt x="70" y="88"/>
                  </a:lnTo>
                  <a:lnTo>
                    <a:pt x="73" y="88"/>
                  </a:lnTo>
                  <a:lnTo>
                    <a:pt x="75" y="87"/>
                  </a:lnTo>
                  <a:lnTo>
                    <a:pt x="75" y="88"/>
                  </a:lnTo>
                  <a:lnTo>
                    <a:pt x="77" y="87"/>
                  </a:lnTo>
                  <a:lnTo>
                    <a:pt x="78" y="88"/>
                  </a:lnTo>
                  <a:lnTo>
                    <a:pt x="82" y="87"/>
                  </a:lnTo>
                  <a:lnTo>
                    <a:pt x="84" y="87"/>
                  </a:lnTo>
                  <a:lnTo>
                    <a:pt x="85" y="87"/>
                  </a:lnTo>
                  <a:lnTo>
                    <a:pt x="87" y="87"/>
                  </a:lnTo>
                  <a:lnTo>
                    <a:pt x="89" y="87"/>
                  </a:lnTo>
                  <a:lnTo>
                    <a:pt x="106" y="83"/>
                  </a:lnTo>
                  <a:lnTo>
                    <a:pt x="107" y="81"/>
                  </a:lnTo>
                  <a:lnTo>
                    <a:pt x="109" y="81"/>
                  </a:lnTo>
                  <a:lnTo>
                    <a:pt x="111" y="81"/>
                  </a:lnTo>
                  <a:lnTo>
                    <a:pt x="113" y="81"/>
                  </a:lnTo>
                  <a:lnTo>
                    <a:pt x="113" y="80"/>
                  </a:lnTo>
                  <a:lnTo>
                    <a:pt x="114" y="80"/>
                  </a:lnTo>
                  <a:lnTo>
                    <a:pt x="116" y="80"/>
                  </a:lnTo>
                  <a:lnTo>
                    <a:pt x="118" y="78"/>
                  </a:lnTo>
                  <a:lnTo>
                    <a:pt x="119" y="78"/>
                  </a:lnTo>
                  <a:lnTo>
                    <a:pt x="121" y="76"/>
                  </a:lnTo>
                  <a:lnTo>
                    <a:pt x="123" y="76"/>
                  </a:lnTo>
                  <a:lnTo>
                    <a:pt x="124" y="75"/>
                  </a:lnTo>
                  <a:lnTo>
                    <a:pt x="126" y="75"/>
                  </a:lnTo>
                  <a:lnTo>
                    <a:pt x="128" y="73"/>
                  </a:lnTo>
                  <a:lnTo>
                    <a:pt x="130" y="73"/>
                  </a:lnTo>
                  <a:lnTo>
                    <a:pt x="131" y="71"/>
                  </a:lnTo>
                  <a:lnTo>
                    <a:pt x="133" y="70"/>
                  </a:lnTo>
                  <a:lnTo>
                    <a:pt x="135" y="70"/>
                  </a:lnTo>
                  <a:lnTo>
                    <a:pt x="136" y="66"/>
                  </a:lnTo>
                  <a:lnTo>
                    <a:pt x="138" y="66"/>
                  </a:lnTo>
                  <a:lnTo>
                    <a:pt x="140" y="61"/>
                  </a:lnTo>
                  <a:lnTo>
                    <a:pt x="145" y="58"/>
                  </a:lnTo>
                  <a:lnTo>
                    <a:pt x="145" y="56"/>
                  </a:lnTo>
                  <a:lnTo>
                    <a:pt x="147" y="54"/>
                  </a:lnTo>
                  <a:lnTo>
                    <a:pt x="147" y="53"/>
                  </a:lnTo>
                  <a:lnTo>
                    <a:pt x="148" y="51"/>
                  </a:lnTo>
                  <a:lnTo>
                    <a:pt x="147" y="51"/>
                  </a:lnTo>
                  <a:lnTo>
                    <a:pt x="148" y="49"/>
                  </a:lnTo>
                  <a:lnTo>
                    <a:pt x="148" y="47"/>
                  </a:lnTo>
                  <a:lnTo>
                    <a:pt x="148" y="46"/>
                  </a:lnTo>
                  <a:lnTo>
                    <a:pt x="150" y="46"/>
                  </a:lnTo>
                  <a:lnTo>
                    <a:pt x="148" y="44"/>
                  </a:lnTo>
                  <a:lnTo>
                    <a:pt x="150" y="42"/>
                  </a:lnTo>
                  <a:lnTo>
                    <a:pt x="148" y="41"/>
                  </a:lnTo>
                  <a:lnTo>
                    <a:pt x="148" y="39"/>
                  </a:lnTo>
                  <a:lnTo>
                    <a:pt x="148" y="37"/>
                  </a:lnTo>
                  <a:lnTo>
                    <a:pt x="148" y="35"/>
                  </a:lnTo>
                  <a:lnTo>
                    <a:pt x="147" y="34"/>
                  </a:lnTo>
                  <a:lnTo>
                    <a:pt x="147" y="32"/>
                  </a:lnTo>
                  <a:lnTo>
                    <a:pt x="140" y="22"/>
                  </a:lnTo>
                  <a:lnTo>
                    <a:pt x="138" y="22"/>
                  </a:lnTo>
                  <a:lnTo>
                    <a:pt x="138" y="20"/>
                  </a:lnTo>
                  <a:lnTo>
                    <a:pt x="136" y="20"/>
                  </a:lnTo>
                  <a:lnTo>
                    <a:pt x="135" y="17"/>
                  </a:lnTo>
                  <a:lnTo>
                    <a:pt x="133" y="17"/>
                  </a:lnTo>
                  <a:lnTo>
                    <a:pt x="131" y="17"/>
                  </a:lnTo>
                  <a:lnTo>
                    <a:pt x="131" y="15"/>
                  </a:lnTo>
                  <a:lnTo>
                    <a:pt x="130" y="15"/>
                  </a:lnTo>
                  <a:lnTo>
                    <a:pt x="130" y="13"/>
                  </a:lnTo>
                  <a:lnTo>
                    <a:pt x="128" y="13"/>
                  </a:lnTo>
                  <a:lnTo>
                    <a:pt x="126" y="12"/>
                  </a:lnTo>
                  <a:lnTo>
                    <a:pt x="124" y="10"/>
                  </a:lnTo>
                  <a:lnTo>
                    <a:pt x="123" y="10"/>
                  </a:lnTo>
                  <a:lnTo>
                    <a:pt x="119" y="10"/>
                  </a:lnTo>
                  <a:lnTo>
                    <a:pt x="119" y="8"/>
                  </a:lnTo>
                  <a:lnTo>
                    <a:pt x="114" y="8"/>
                  </a:lnTo>
                  <a:lnTo>
                    <a:pt x="114" y="6"/>
                  </a:lnTo>
                  <a:lnTo>
                    <a:pt x="106" y="3"/>
                  </a:lnTo>
                  <a:close/>
                </a:path>
              </a:pathLst>
            </a:custGeom>
            <a:solidFill>
              <a:srgbClr val="808080"/>
            </a:solidFill>
            <a:ln w="9525">
              <a:noFill/>
              <a:round/>
              <a:headEnd/>
              <a:tailEnd/>
            </a:ln>
          </p:spPr>
          <p:txBody>
            <a:bodyPr/>
            <a:lstStyle/>
            <a:p>
              <a:endParaRPr lang="en-US"/>
            </a:p>
          </p:txBody>
        </p:sp>
        <p:sp>
          <p:nvSpPr>
            <p:cNvPr id="847" name="Freeform 3018"/>
            <p:cNvSpPr>
              <a:spLocks/>
            </p:cNvSpPr>
            <p:nvPr/>
          </p:nvSpPr>
          <p:spPr bwMode="auto">
            <a:xfrm>
              <a:off x="2321" y="3045"/>
              <a:ext cx="154" cy="90"/>
            </a:xfrm>
            <a:custGeom>
              <a:avLst/>
              <a:gdLst>
                <a:gd name="T0" fmla="*/ 0 w 154"/>
                <a:gd name="T1" fmla="*/ 35 h 90"/>
                <a:gd name="T2" fmla="*/ 0 w 154"/>
                <a:gd name="T3" fmla="*/ 46 h 90"/>
                <a:gd name="T4" fmla="*/ 0 w 154"/>
                <a:gd name="T5" fmla="*/ 54 h 90"/>
                <a:gd name="T6" fmla="*/ 11 w 154"/>
                <a:gd name="T7" fmla="*/ 68 h 90"/>
                <a:gd name="T8" fmla="*/ 21 w 154"/>
                <a:gd name="T9" fmla="*/ 76 h 90"/>
                <a:gd name="T10" fmla="*/ 38 w 154"/>
                <a:gd name="T11" fmla="*/ 83 h 90"/>
                <a:gd name="T12" fmla="*/ 57 w 154"/>
                <a:gd name="T13" fmla="*/ 88 h 90"/>
                <a:gd name="T14" fmla="*/ 80 w 154"/>
                <a:gd name="T15" fmla="*/ 88 h 90"/>
                <a:gd name="T16" fmla="*/ 94 w 154"/>
                <a:gd name="T17" fmla="*/ 87 h 90"/>
                <a:gd name="T18" fmla="*/ 120 w 154"/>
                <a:gd name="T19" fmla="*/ 81 h 90"/>
                <a:gd name="T20" fmla="*/ 133 w 154"/>
                <a:gd name="T21" fmla="*/ 73 h 90"/>
                <a:gd name="T22" fmla="*/ 144 w 154"/>
                <a:gd name="T23" fmla="*/ 64 h 90"/>
                <a:gd name="T24" fmla="*/ 152 w 154"/>
                <a:gd name="T25" fmla="*/ 56 h 90"/>
                <a:gd name="T26" fmla="*/ 152 w 154"/>
                <a:gd name="T27" fmla="*/ 47 h 90"/>
                <a:gd name="T28" fmla="*/ 152 w 154"/>
                <a:gd name="T29" fmla="*/ 32 h 90"/>
                <a:gd name="T30" fmla="*/ 140 w 154"/>
                <a:gd name="T31" fmla="*/ 18 h 90"/>
                <a:gd name="T32" fmla="*/ 130 w 154"/>
                <a:gd name="T33" fmla="*/ 12 h 90"/>
                <a:gd name="T34" fmla="*/ 118 w 154"/>
                <a:gd name="T35" fmla="*/ 5 h 90"/>
                <a:gd name="T36" fmla="*/ 92 w 154"/>
                <a:gd name="T37" fmla="*/ 0 h 90"/>
                <a:gd name="T38" fmla="*/ 70 w 154"/>
                <a:gd name="T39" fmla="*/ 0 h 90"/>
                <a:gd name="T40" fmla="*/ 46 w 154"/>
                <a:gd name="T41" fmla="*/ 3 h 90"/>
                <a:gd name="T42" fmla="*/ 31 w 154"/>
                <a:gd name="T43" fmla="*/ 8 h 90"/>
                <a:gd name="T44" fmla="*/ 21 w 154"/>
                <a:gd name="T45" fmla="*/ 13 h 90"/>
                <a:gd name="T46" fmla="*/ 7 w 154"/>
                <a:gd name="T47" fmla="*/ 25 h 90"/>
                <a:gd name="T48" fmla="*/ 22 w 154"/>
                <a:gd name="T49" fmla="*/ 18 h 90"/>
                <a:gd name="T50" fmla="*/ 33 w 154"/>
                <a:gd name="T51" fmla="*/ 13 h 90"/>
                <a:gd name="T52" fmla="*/ 45 w 154"/>
                <a:gd name="T53" fmla="*/ 8 h 90"/>
                <a:gd name="T54" fmla="*/ 67 w 154"/>
                <a:gd name="T55" fmla="*/ 3 h 90"/>
                <a:gd name="T56" fmla="*/ 84 w 154"/>
                <a:gd name="T57" fmla="*/ 3 h 90"/>
                <a:gd name="T58" fmla="*/ 101 w 154"/>
                <a:gd name="T59" fmla="*/ 5 h 90"/>
                <a:gd name="T60" fmla="*/ 125 w 154"/>
                <a:gd name="T61" fmla="*/ 13 h 90"/>
                <a:gd name="T62" fmla="*/ 135 w 154"/>
                <a:gd name="T63" fmla="*/ 20 h 90"/>
                <a:gd name="T64" fmla="*/ 144 w 154"/>
                <a:gd name="T65" fmla="*/ 30 h 90"/>
                <a:gd name="T66" fmla="*/ 145 w 154"/>
                <a:gd name="T67" fmla="*/ 46 h 90"/>
                <a:gd name="T68" fmla="*/ 145 w 154"/>
                <a:gd name="T69" fmla="*/ 53 h 90"/>
                <a:gd name="T70" fmla="*/ 140 w 154"/>
                <a:gd name="T71" fmla="*/ 59 h 90"/>
                <a:gd name="T72" fmla="*/ 130 w 154"/>
                <a:gd name="T73" fmla="*/ 70 h 90"/>
                <a:gd name="T74" fmla="*/ 116 w 154"/>
                <a:gd name="T75" fmla="*/ 76 h 90"/>
                <a:gd name="T76" fmla="*/ 106 w 154"/>
                <a:gd name="T77" fmla="*/ 80 h 90"/>
                <a:gd name="T78" fmla="*/ 87 w 154"/>
                <a:gd name="T79" fmla="*/ 83 h 90"/>
                <a:gd name="T80" fmla="*/ 68 w 154"/>
                <a:gd name="T81" fmla="*/ 85 h 90"/>
                <a:gd name="T82" fmla="*/ 50 w 154"/>
                <a:gd name="T83" fmla="*/ 81 h 90"/>
                <a:gd name="T84" fmla="*/ 38 w 154"/>
                <a:gd name="T85" fmla="*/ 78 h 90"/>
                <a:gd name="T86" fmla="*/ 24 w 154"/>
                <a:gd name="T87" fmla="*/ 71 h 90"/>
                <a:gd name="T88" fmla="*/ 16 w 154"/>
                <a:gd name="T89" fmla="*/ 63 h 90"/>
                <a:gd name="T90" fmla="*/ 7 w 154"/>
                <a:gd name="T91" fmla="*/ 51 h 90"/>
                <a:gd name="T92" fmla="*/ 7 w 154"/>
                <a:gd name="T93" fmla="*/ 42 h 90"/>
                <a:gd name="T94" fmla="*/ 9 w 154"/>
                <a:gd name="T95" fmla="*/ 35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4"/>
                <a:gd name="T145" fmla="*/ 0 h 90"/>
                <a:gd name="T146" fmla="*/ 154 w 154"/>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4" h="90">
                  <a:moveTo>
                    <a:pt x="7" y="25"/>
                  </a:moveTo>
                  <a:lnTo>
                    <a:pt x="2" y="30"/>
                  </a:lnTo>
                  <a:lnTo>
                    <a:pt x="0" y="34"/>
                  </a:lnTo>
                  <a:lnTo>
                    <a:pt x="0" y="35"/>
                  </a:lnTo>
                  <a:lnTo>
                    <a:pt x="0" y="39"/>
                  </a:lnTo>
                  <a:lnTo>
                    <a:pt x="0" y="41"/>
                  </a:lnTo>
                  <a:lnTo>
                    <a:pt x="0" y="42"/>
                  </a:lnTo>
                  <a:lnTo>
                    <a:pt x="0" y="46"/>
                  </a:lnTo>
                  <a:lnTo>
                    <a:pt x="0" y="47"/>
                  </a:lnTo>
                  <a:lnTo>
                    <a:pt x="0" y="49"/>
                  </a:lnTo>
                  <a:lnTo>
                    <a:pt x="0" y="51"/>
                  </a:lnTo>
                  <a:lnTo>
                    <a:pt x="0" y="54"/>
                  </a:lnTo>
                  <a:lnTo>
                    <a:pt x="2" y="58"/>
                  </a:lnTo>
                  <a:lnTo>
                    <a:pt x="5" y="61"/>
                  </a:lnTo>
                  <a:lnTo>
                    <a:pt x="9" y="66"/>
                  </a:lnTo>
                  <a:lnTo>
                    <a:pt x="11" y="68"/>
                  </a:lnTo>
                  <a:lnTo>
                    <a:pt x="12" y="70"/>
                  </a:lnTo>
                  <a:lnTo>
                    <a:pt x="14" y="71"/>
                  </a:lnTo>
                  <a:lnTo>
                    <a:pt x="19" y="75"/>
                  </a:lnTo>
                  <a:lnTo>
                    <a:pt x="21" y="76"/>
                  </a:lnTo>
                  <a:lnTo>
                    <a:pt x="24" y="78"/>
                  </a:lnTo>
                  <a:lnTo>
                    <a:pt x="31" y="81"/>
                  </a:lnTo>
                  <a:lnTo>
                    <a:pt x="33" y="81"/>
                  </a:lnTo>
                  <a:lnTo>
                    <a:pt x="38" y="83"/>
                  </a:lnTo>
                  <a:lnTo>
                    <a:pt x="43" y="85"/>
                  </a:lnTo>
                  <a:lnTo>
                    <a:pt x="46" y="85"/>
                  </a:lnTo>
                  <a:lnTo>
                    <a:pt x="55" y="87"/>
                  </a:lnTo>
                  <a:lnTo>
                    <a:pt x="57" y="88"/>
                  </a:lnTo>
                  <a:lnTo>
                    <a:pt x="65" y="88"/>
                  </a:lnTo>
                  <a:lnTo>
                    <a:pt x="68" y="88"/>
                  </a:lnTo>
                  <a:lnTo>
                    <a:pt x="72" y="90"/>
                  </a:lnTo>
                  <a:lnTo>
                    <a:pt x="80" y="88"/>
                  </a:lnTo>
                  <a:lnTo>
                    <a:pt x="84" y="88"/>
                  </a:lnTo>
                  <a:lnTo>
                    <a:pt x="87" y="88"/>
                  </a:lnTo>
                  <a:lnTo>
                    <a:pt x="91" y="87"/>
                  </a:lnTo>
                  <a:lnTo>
                    <a:pt x="94" y="87"/>
                  </a:lnTo>
                  <a:lnTo>
                    <a:pt x="109" y="83"/>
                  </a:lnTo>
                  <a:lnTo>
                    <a:pt x="111" y="83"/>
                  </a:lnTo>
                  <a:lnTo>
                    <a:pt x="116" y="81"/>
                  </a:lnTo>
                  <a:lnTo>
                    <a:pt x="120" y="81"/>
                  </a:lnTo>
                  <a:lnTo>
                    <a:pt x="121" y="80"/>
                  </a:lnTo>
                  <a:lnTo>
                    <a:pt x="125" y="78"/>
                  </a:lnTo>
                  <a:lnTo>
                    <a:pt x="126" y="76"/>
                  </a:lnTo>
                  <a:lnTo>
                    <a:pt x="133" y="73"/>
                  </a:lnTo>
                  <a:lnTo>
                    <a:pt x="137" y="71"/>
                  </a:lnTo>
                  <a:lnTo>
                    <a:pt x="138" y="70"/>
                  </a:lnTo>
                  <a:lnTo>
                    <a:pt x="140" y="68"/>
                  </a:lnTo>
                  <a:lnTo>
                    <a:pt x="144" y="64"/>
                  </a:lnTo>
                  <a:lnTo>
                    <a:pt x="145" y="63"/>
                  </a:lnTo>
                  <a:lnTo>
                    <a:pt x="147" y="61"/>
                  </a:lnTo>
                  <a:lnTo>
                    <a:pt x="147" y="59"/>
                  </a:lnTo>
                  <a:lnTo>
                    <a:pt x="152" y="56"/>
                  </a:lnTo>
                  <a:lnTo>
                    <a:pt x="152" y="54"/>
                  </a:lnTo>
                  <a:lnTo>
                    <a:pt x="152" y="51"/>
                  </a:lnTo>
                  <a:lnTo>
                    <a:pt x="154" y="49"/>
                  </a:lnTo>
                  <a:lnTo>
                    <a:pt x="152" y="47"/>
                  </a:lnTo>
                  <a:lnTo>
                    <a:pt x="154" y="46"/>
                  </a:lnTo>
                  <a:lnTo>
                    <a:pt x="154" y="39"/>
                  </a:lnTo>
                  <a:lnTo>
                    <a:pt x="152" y="34"/>
                  </a:lnTo>
                  <a:lnTo>
                    <a:pt x="152" y="32"/>
                  </a:lnTo>
                  <a:lnTo>
                    <a:pt x="145" y="24"/>
                  </a:lnTo>
                  <a:lnTo>
                    <a:pt x="145" y="22"/>
                  </a:lnTo>
                  <a:lnTo>
                    <a:pt x="144" y="20"/>
                  </a:lnTo>
                  <a:lnTo>
                    <a:pt x="140" y="18"/>
                  </a:lnTo>
                  <a:lnTo>
                    <a:pt x="138" y="17"/>
                  </a:lnTo>
                  <a:lnTo>
                    <a:pt x="137" y="15"/>
                  </a:lnTo>
                  <a:lnTo>
                    <a:pt x="133" y="12"/>
                  </a:lnTo>
                  <a:lnTo>
                    <a:pt x="130" y="12"/>
                  </a:lnTo>
                  <a:lnTo>
                    <a:pt x="126" y="8"/>
                  </a:lnTo>
                  <a:lnTo>
                    <a:pt x="125" y="6"/>
                  </a:lnTo>
                  <a:lnTo>
                    <a:pt x="120" y="6"/>
                  </a:lnTo>
                  <a:lnTo>
                    <a:pt x="118" y="5"/>
                  </a:lnTo>
                  <a:lnTo>
                    <a:pt x="103" y="1"/>
                  </a:lnTo>
                  <a:lnTo>
                    <a:pt x="99" y="1"/>
                  </a:lnTo>
                  <a:lnTo>
                    <a:pt x="96" y="0"/>
                  </a:lnTo>
                  <a:lnTo>
                    <a:pt x="92" y="0"/>
                  </a:lnTo>
                  <a:lnTo>
                    <a:pt x="84" y="0"/>
                  </a:lnTo>
                  <a:lnTo>
                    <a:pt x="77" y="0"/>
                  </a:lnTo>
                  <a:lnTo>
                    <a:pt x="74" y="0"/>
                  </a:lnTo>
                  <a:lnTo>
                    <a:pt x="70" y="0"/>
                  </a:lnTo>
                  <a:lnTo>
                    <a:pt x="65" y="0"/>
                  </a:lnTo>
                  <a:lnTo>
                    <a:pt x="62" y="0"/>
                  </a:lnTo>
                  <a:lnTo>
                    <a:pt x="55" y="1"/>
                  </a:lnTo>
                  <a:lnTo>
                    <a:pt x="46" y="3"/>
                  </a:lnTo>
                  <a:lnTo>
                    <a:pt x="41" y="5"/>
                  </a:lnTo>
                  <a:lnTo>
                    <a:pt x="38" y="5"/>
                  </a:lnTo>
                  <a:lnTo>
                    <a:pt x="34" y="6"/>
                  </a:lnTo>
                  <a:lnTo>
                    <a:pt x="31" y="8"/>
                  </a:lnTo>
                  <a:lnTo>
                    <a:pt x="29" y="10"/>
                  </a:lnTo>
                  <a:lnTo>
                    <a:pt x="24" y="12"/>
                  </a:lnTo>
                  <a:lnTo>
                    <a:pt x="22" y="13"/>
                  </a:lnTo>
                  <a:lnTo>
                    <a:pt x="21" y="13"/>
                  </a:lnTo>
                  <a:lnTo>
                    <a:pt x="17" y="15"/>
                  </a:lnTo>
                  <a:lnTo>
                    <a:pt x="16" y="17"/>
                  </a:lnTo>
                  <a:lnTo>
                    <a:pt x="12" y="18"/>
                  </a:lnTo>
                  <a:lnTo>
                    <a:pt x="7" y="25"/>
                  </a:lnTo>
                  <a:lnTo>
                    <a:pt x="14" y="27"/>
                  </a:lnTo>
                  <a:lnTo>
                    <a:pt x="19" y="20"/>
                  </a:lnTo>
                  <a:lnTo>
                    <a:pt x="21" y="20"/>
                  </a:lnTo>
                  <a:lnTo>
                    <a:pt x="22" y="18"/>
                  </a:lnTo>
                  <a:lnTo>
                    <a:pt x="24" y="17"/>
                  </a:lnTo>
                  <a:lnTo>
                    <a:pt x="28" y="15"/>
                  </a:lnTo>
                  <a:lnTo>
                    <a:pt x="31" y="15"/>
                  </a:lnTo>
                  <a:lnTo>
                    <a:pt x="33" y="13"/>
                  </a:lnTo>
                  <a:lnTo>
                    <a:pt x="38" y="12"/>
                  </a:lnTo>
                  <a:lnTo>
                    <a:pt x="40" y="12"/>
                  </a:lnTo>
                  <a:lnTo>
                    <a:pt x="41" y="8"/>
                  </a:lnTo>
                  <a:lnTo>
                    <a:pt x="45" y="8"/>
                  </a:lnTo>
                  <a:lnTo>
                    <a:pt x="50" y="6"/>
                  </a:lnTo>
                  <a:lnTo>
                    <a:pt x="57" y="5"/>
                  </a:lnTo>
                  <a:lnTo>
                    <a:pt x="63" y="5"/>
                  </a:lnTo>
                  <a:lnTo>
                    <a:pt x="67" y="3"/>
                  </a:lnTo>
                  <a:lnTo>
                    <a:pt x="70" y="3"/>
                  </a:lnTo>
                  <a:lnTo>
                    <a:pt x="74" y="3"/>
                  </a:lnTo>
                  <a:lnTo>
                    <a:pt x="77" y="3"/>
                  </a:lnTo>
                  <a:lnTo>
                    <a:pt x="84" y="3"/>
                  </a:lnTo>
                  <a:lnTo>
                    <a:pt x="91" y="3"/>
                  </a:lnTo>
                  <a:lnTo>
                    <a:pt x="94" y="5"/>
                  </a:lnTo>
                  <a:lnTo>
                    <a:pt x="97" y="5"/>
                  </a:lnTo>
                  <a:lnTo>
                    <a:pt x="101" y="5"/>
                  </a:lnTo>
                  <a:lnTo>
                    <a:pt x="113" y="8"/>
                  </a:lnTo>
                  <a:lnTo>
                    <a:pt x="116" y="10"/>
                  </a:lnTo>
                  <a:lnTo>
                    <a:pt x="120" y="12"/>
                  </a:lnTo>
                  <a:lnTo>
                    <a:pt x="125" y="13"/>
                  </a:lnTo>
                  <a:lnTo>
                    <a:pt x="126" y="15"/>
                  </a:lnTo>
                  <a:lnTo>
                    <a:pt x="132" y="17"/>
                  </a:lnTo>
                  <a:lnTo>
                    <a:pt x="133" y="18"/>
                  </a:lnTo>
                  <a:lnTo>
                    <a:pt x="135" y="20"/>
                  </a:lnTo>
                  <a:lnTo>
                    <a:pt x="137" y="22"/>
                  </a:lnTo>
                  <a:lnTo>
                    <a:pt x="138" y="24"/>
                  </a:lnTo>
                  <a:lnTo>
                    <a:pt x="140" y="25"/>
                  </a:lnTo>
                  <a:lnTo>
                    <a:pt x="144" y="30"/>
                  </a:lnTo>
                  <a:lnTo>
                    <a:pt x="144" y="32"/>
                  </a:lnTo>
                  <a:lnTo>
                    <a:pt x="145" y="35"/>
                  </a:lnTo>
                  <a:lnTo>
                    <a:pt x="145" y="39"/>
                  </a:lnTo>
                  <a:lnTo>
                    <a:pt x="145" y="46"/>
                  </a:lnTo>
                  <a:lnTo>
                    <a:pt x="145" y="47"/>
                  </a:lnTo>
                  <a:lnTo>
                    <a:pt x="145" y="49"/>
                  </a:lnTo>
                  <a:lnTo>
                    <a:pt x="145" y="51"/>
                  </a:lnTo>
                  <a:lnTo>
                    <a:pt x="145" y="53"/>
                  </a:lnTo>
                  <a:lnTo>
                    <a:pt x="144" y="54"/>
                  </a:lnTo>
                  <a:lnTo>
                    <a:pt x="140" y="59"/>
                  </a:lnTo>
                  <a:lnTo>
                    <a:pt x="140" y="61"/>
                  </a:lnTo>
                  <a:lnTo>
                    <a:pt x="140" y="59"/>
                  </a:lnTo>
                  <a:lnTo>
                    <a:pt x="137" y="63"/>
                  </a:lnTo>
                  <a:lnTo>
                    <a:pt x="135" y="66"/>
                  </a:lnTo>
                  <a:lnTo>
                    <a:pt x="133" y="68"/>
                  </a:lnTo>
                  <a:lnTo>
                    <a:pt x="130" y="70"/>
                  </a:lnTo>
                  <a:lnTo>
                    <a:pt x="126" y="71"/>
                  </a:lnTo>
                  <a:lnTo>
                    <a:pt x="123" y="73"/>
                  </a:lnTo>
                  <a:lnTo>
                    <a:pt x="120" y="75"/>
                  </a:lnTo>
                  <a:lnTo>
                    <a:pt x="116" y="76"/>
                  </a:lnTo>
                  <a:lnTo>
                    <a:pt x="115" y="78"/>
                  </a:lnTo>
                  <a:lnTo>
                    <a:pt x="111" y="78"/>
                  </a:lnTo>
                  <a:lnTo>
                    <a:pt x="108" y="80"/>
                  </a:lnTo>
                  <a:lnTo>
                    <a:pt x="106" y="80"/>
                  </a:lnTo>
                  <a:lnTo>
                    <a:pt x="103" y="81"/>
                  </a:lnTo>
                  <a:lnTo>
                    <a:pt x="92" y="83"/>
                  </a:lnTo>
                  <a:lnTo>
                    <a:pt x="89" y="83"/>
                  </a:lnTo>
                  <a:lnTo>
                    <a:pt x="87" y="83"/>
                  </a:lnTo>
                  <a:lnTo>
                    <a:pt x="82" y="83"/>
                  </a:lnTo>
                  <a:lnTo>
                    <a:pt x="79" y="85"/>
                  </a:lnTo>
                  <a:lnTo>
                    <a:pt x="74" y="85"/>
                  </a:lnTo>
                  <a:lnTo>
                    <a:pt x="68" y="85"/>
                  </a:lnTo>
                  <a:lnTo>
                    <a:pt x="65" y="85"/>
                  </a:lnTo>
                  <a:lnTo>
                    <a:pt x="60" y="83"/>
                  </a:lnTo>
                  <a:lnTo>
                    <a:pt x="57" y="83"/>
                  </a:lnTo>
                  <a:lnTo>
                    <a:pt x="50" y="81"/>
                  </a:lnTo>
                  <a:lnTo>
                    <a:pt x="45" y="81"/>
                  </a:lnTo>
                  <a:lnTo>
                    <a:pt x="46" y="81"/>
                  </a:lnTo>
                  <a:lnTo>
                    <a:pt x="41" y="80"/>
                  </a:lnTo>
                  <a:lnTo>
                    <a:pt x="38" y="78"/>
                  </a:lnTo>
                  <a:lnTo>
                    <a:pt x="34" y="78"/>
                  </a:lnTo>
                  <a:lnTo>
                    <a:pt x="29" y="75"/>
                  </a:lnTo>
                  <a:lnTo>
                    <a:pt x="26" y="73"/>
                  </a:lnTo>
                  <a:lnTo>
                    <a:pt x="24" y="71"/>
                  </a:lnTo>
                  <a:lnTo>
                    <a:pt x="21" y="70"/>
                  </a:lnTo>
                  <a:lnTo>
                    <a:pt x="19" y="68"/>
                  </a:lnTo>
                  <a:lnTo>
                    <a:pt x="16" y="66"/>
                  </a:lnTo>
                  <a:lnTo>
                    <a:pt x="16" y="63"/>
                  </a:lnTo>
                  <a:lnTo>
                    <a:pt x="12" y="59"/>
                  </a:lnTo>
                  <a:lnTo>
                    <a:pt x="11" y="56"/>
                  </a:lnTo>
                  <a:lnTo>
                    <a:pt x="9" y="53"/>
                  </a:lnTo>
                  <a:lnTo>
                    <a:pt x="7" y="51"/>
                  </a:lnTo>
                  <a:lnTo>
                    <a:pt x="7" y="49"/>
                  </a:lnTo>
                  <a:lnTo>
                    <a:pt x="7" y="47"/>
                  </a:lnTo>
                  <a:lnTo>
                    <a:pt x="7" y="46"/>
                  </a:lnTo>
                  <a:lnTo>
                    <a:pt x="7" y="42"/>
                  </a:lnTo>
                  <a:lnTo>
                    <a:pt x="7" y="41"/>
                  </a:lnTo>
                  <a:lnTo>
                    <a:pt x="7" y="39"/>
                  </a:lnTo>
                  <a:lnTo>
                    <a:pt x="9" y="37"/>
                  </a:lnTo>
                  <a:lnTo>
                    <a:pt x="9" y="35"/>
                  </a:lnTo>
                  <a:lnTo>
                    <a:pt x="11" y="32"/>
                  </a:lnTo>
                  <a:lnTo>
                    <a:pt x="14" y="27"/>
                  </a:lnTo>
                  <a:lnTo>
                    <a:pt x="7" y="25"/>
                  </a:lnTo>
                  <a:close/>
                </a:path>
              </a:pathLst>
            </a:custGeom>
            <a:solidFill>
              <a:srgbClr val="808080"/>
            </a:solidFill>
            <a:ln w="9525">
              <a:noFill/>
              <a:round/>
              <a:headEnd/>
              <a:tailEnd/>
            </a:ln>
          </p:spPr>
          <p:txBody>
            <a:bodyPr/>
            <a:lstStyle/>
            <a:p>
              <a:endParaRPr lang="en-US"/>
            </a:p>
          </p:txBody>
        </p:sp>
        <p:sp>
          <p:nvSpPr>
            <p:cNvPr id="848" name="Freeform 3019"/>
            <p:cNvSpPr>
              <a:spLocks/>
            </p:cNvSpPr>
            <p:nvPr/>
          </p:nvSpPr>
          <p:spPr bwMode="auto">
            <a:xfrm>
              <a:off x="2124" y="3048"/>
              <a:ext cx="59" cy="58"/>
            </a:xfrm>
            <a:custGeom>
              <a:avLst/>
              <a:gdLst>
                <a:gd name="T0" fmla="*/ 39 w 59"/>
                <a:gd name="T1" fmla="*/ 2 h 58"/>
                <a:gd name="T2" fmla="*/ 37 w 59"/>
                <a:gd name="T3" fmla="*/ 2 h 58"/>
                <a:gd name="T4" fmla="*/ 34 w 59"/>
                <a:gd name="T5" fmla="*/ 0 h 58"/>
                <a:gd name="T6" fmla="*/ 30 w 59"/>
                <a:gd name="T7" fmla="*/ 0 h 58"/>
                <a:gd name="T8" fmla="*/ 27 w 59"/>
                <a:gd name="T9" fmla="*/ 0 h 58"/>
                <a:gd name="T10" fmla="*/ 23 w 59"/>
                <a:gd name="T11" fmla="*/ 2 h 58"/>
                <a:gd name="T12" fmla="*/ 17 w 59"/>
                <a:gd name="T13" fmla="*/ 3 h 58"/>
                <a:gd name="T14" fmla="*/ 15 w 59"/>
                <a:gd name="T15" fmla="*/ 5 h 58"/>
                <a:gd name="T16" fmla="*/ 11 w 59"/>
                <a:gd name="T17" fmla="*/ 7 h 58"/>
                <a:gd name="T18" fmla="*/ 8 w 59"/>
                <a:gd name="T19" fmla="*/ 9 h 58"/>
                <a:gd name="T20" fmla="*/ 6 w 59"/>
                <a:gd name="T21" fmla="*/ 12 h 58"/>
                <a:gd name="T22" fmla="*/ 5 w 59"/>
                <a:gd name="T23" fmla="*/ 17 h 58"/>
                <a:gd name="T24" fmla="*/ 3 w 59"/>
                <a:gd name="T25" fmla="*/ 21 h 58"/>
                <a:gd name="T26" fmla="*/ 1 w 59"/>
                <a:gd name="T27" fmla="*/ 24 h 58"/>
                <a:gd name="T28" fmla="*/ 0 w 59"/>
                <a:gd name="T29" fmla="*/ 27 h 58"/>
                <a:gd name="T30" fmla="*/ 0 w 59"/>
                <a:gd name="T31" fmla="*/ 31 h 58"/>
                <a:gd name="T32" fmla="*/ 1 w 59"/>
                <a:gd name="T33" fmla="*/ 36 h 58"/>
                <a:gd name="T34" fmla="*/ 5 w 59"/>
                <a:gd name="T35" fmla="*/ 43 h 58"/>
                <a:gd name="T36" fmla="*/ 5 w 59"/>
                <a:gd name="T37" fmla="*/ 46 h 58"/>
                <a:gd name="T38" fmla="*/ 6 w 59"/>
                <a:gd name="T39" fmla="*/ 48 h 58"/>
                <a:gd name="T40" fmla="*/ 8 w 59"/>
                <a:gd name="T41" fmla="*/ 50 h 58"/>
                <a:gd name="T42" fmla="*/ 10 w 59"/>
                <a:gd name="T43" fmla="*/ 51 h 58"/>
                <a:gd name="T44" fmla="*/ 13 w 59"/>
                <a:gd name="T45" fmla="*/ 53 h 58"/>
                <a:gd name="T46" fmla="*/ 17 w 59"/>
                <a:gd name="T47" fmla="*/ 55 h 58"/>
                <a:gd name="T48" fmla="*/ 20 w 59"/>
                <a:gd name="T49" fmla="*/ 56 h 58"/>
                <a:gd name="T50" fmla="*/ 23 w 59"/>
                <a:gd name="T51" fmla="*/ 56 h 58"/>
                <a:gd name="T52" fmla="*/ 25 w 59"/>
                <a:gd name="T53" fmla="*/ 58 h 58"/>
                <a:gd name="T54" fmla="*/ 29 w 59"/>
                <a:gd name="T55" fmla="*/ 56 h 58"/>
                <a:gd name="T56" fmla="*/ 32 w 59"/>
                <a:gd name="T57" fmla="*/ 58 h 58"/>
                <a:gd name="T58" fmla="*/ 34 w 59"/>
                <a:gd name="T59" fmla="*/ 58 h 58"/>
                <a:gd name="T60" fmla="*/ 35 w 59"/>
                <a:gd name="T61" fmla="*/ 56 h 58"/>
                <a:gd name="T62" fmla="*/ 44 w 59"/>
                <a:gd name="T63" fmla="*/ 53 h 58"/>
                <a:gd name="T64" fmla="*/ 47 w 59"/>
                <a:gd name="T65" fmla="*/ 51 h 58"/>
                <a:gd name="T66" fmla="*/ 49 w 59"/>
                <a:gd name="T67" fmla="*/ 48 h 58"/>
                <a:gd name="T68" fmla="*/ 52 w 59"/>
                <a:gd name="T69" fmla="*/ 46 h 58"/>
                <a:gd name="T70" fmla="*/ 54 w 59"/>
                <a:gd name="T71" fmla="*/ 44 h 58"/>
                <a:gd name="T72" fmla="*/ 56 w 59"/>
                <a:gd name="T73" fmla="*/ 39 h 58"/>
                <a:gd name="T74" fmla="*/ 59 w 59"/>
                <a:gd name="T75" fmla="*/ 36 h 58"/>
                <a:gd name="T76" fmla="*/ 59 w 59"/>
                <a:gd name="T77" fmla="*/ 32 h 58"/>
                <a:gd name="T78" fmla="*/ 59 w 59"/>
                <a:gd name="T79" fmla="*/ 29 h 58"/>
                <a:gd name="T80" fmla="*/ 59 w 59"/>
                <a:gd name="T81" fmla="*/ 26 h 58"/>
                <a:gd name="T82" fmla="*/ 59 w 59"/>
                <a:gd name="T83" fmla="*/ 21 h 58"/>
                <a:gd name="T84" fmla="*/ 54 w 59"/>
                <a:gd name="T85" fmla="*/ 14 h 58"/>
                <a:gd name="T86" fmla="*/ 54 w 59"/>
                <a:gd name="T87" fmla="*/ 10 h 58"/>
                <a:gd name="T88" fmla="*/ 52 w 59"/>
                <a:gd name="T89" fmla="*/ 9 h 58"/>
                <a:gd name="T90" fmla="*/ 51 w 59"/>
                <a:gd name="T91" fmla="*/ 7 h 58"/>
                <a:gd name="T92" fmla="*/ 49 w 59"/>
                <a:gd name="T93" fmla="*/ 5 h 58"/>
                <a:gd name="T94" fmla="*/ 46 w 59"/>
                <a:gd name="T95" fmla="*/ 3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58"/>
                <a:gd name="T146" fmla="*/ 59 w 59"/>
                <a:gd name="T147" fmla="*/ 58 h 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58">
                  <a:moveTo>
                    <a:pt x="42" y="2"/>
                  </a:moveTo>
                  <a:lnTo>
                    <a:pt x="39" y="2"/>
                  </a:lnTo>
                  <a:lnTo>
                    <a:pt x="37" y="0"/>
                  </a:lnTo>
                  <a:lnTo>
                    <a:pt x="37" y="2"/>
                  </a:lnTo>
                  <a:lnTo>
                    <a:pt x="35" y="0"/>
                  </a:lnTo>
                  <a:lnTo>
                    <a:pt x="34" y="0"/>
                  </a:lnTo>
                  <a:lnTo>
                    <a:pt x="32" y="0"/>
                  </a:lnTo>
                  <a:lnTo>
                    <a:pt x="30" y="0"/>
                  </a:lnTo>
                  <a:lnTo>
                    <a:pt x="29" y="0"/>
                  </a:lnTo>
                  <a:lnTo>
                    <a:pt x="27" y="0"/>
                  </a:lnTo>
                  <a:lnTo>
                    <a:pt x="25" y="0"/>
                  </a:lnTo>
                  <a:lnTo>
                    <a:pt x="23" y="2"/>
                  </a:lnTo>
                  <a:lnTo>
                    <a:pt x="23" y="0"/>
                  </a:lnTo>
                  <a:lnTo>
                    <a:pt x="17" y="3"/>
                  </a:lnTo>
                  <a:lnTo>
                    <a:pt x="15" y="3"/>
                  </a:lnTo>
                  <a:lnTo>
                    <a:pt x="15" y="5"/>
                  </a:lnTo>
                  <a:lnTo>
                    <a:pt x="13" y="5"/>
                  </a:lnTo>
                  <a:lnTo>
                    <a:pt x="11" y="7"/>
                  </a:lnTo>
                  <a:lnTo>
                    <a:pt x="10" y="7"/>
                  </a:lnTo>
                  <a:lnTo>
                    <a:pt x="8" y="9"/>
                  </a:lnTo>
                  <a:lnTo>
                    <a:pt x="8" y="10"/>
                  </a:lnTo>
                  <a:lnTo>
                    <a:pt x="6" y="12"/>
                  </a:lnTo>
                  <a:lnTo>
                    <a:pt x="5" y="14"/>
                  </a:lnTo>
                  <a:lnTo>
                    <a:pt x="5" y="17"/>
                  </a:lnTo>
                  <a:lnTo>
                    <a:pt x="1" y="19"/>
                  </a:lnTo>
                  <a:lnTo>
                    <a:pt x="3" y="21"/>
                  </a:lnTo>
                  <a:lnTo>
                    <a:pt x="1" y="22"/>
                  </a:lnTo>
                  <a:lnTo>
                    <a:pt x="1" y="24"/>
                  </a:lnTo>
                  <a:lnTo>
                    <a:pt x="0" y="26"/>
                  </a:lnTo>
                  <a:lnTo>
                    <a:pt x="0" y="27"/>
                  </a:lnTo>
                  <a:lnTo>
                    <a:pt x="0" y="29"/>
                  </a:lnTo>
                  <a:lnTo>
                    <a:pt x="0" y="31"/>
                  </a:lnTo>
                  <a:lnTo>
                    <a:pt x="0" y="32"/>
                  </a:lnTo>
                  <a:lnTo>
                    <a:pt x="1" y="36"/>
                  </a:lnTo>
                  <a:lnTo>
                    <a:pt x="3" y="43"/>
                  </a:lnTo>
                  <a:lnTo>
                    <a:pt x="5" y="43"/>
                  </a:lnTo>
                  <a:lnTo>
                    <a:pt x="5" y="44"/>
                  </a:lnTo>
                  <a:lnTo>
                    <a:pt x="5" y="46"/>
                  </a:lnTo>
                  <a:lnTo>
                    <a:pt x="6" y="46"/>
                  </a:lnTo>
                  <a:lnTo>
                    <a:pt x="6" y="48"/>
                  </a:lnTo>
                  <a:lnTo>
                    <a:pt x="8" y="48"/>
                  </a:lnTo>
                  <a:lnTo>
                    <a:pt x="8" y="50"/>
                  </a:lnTo>
                  <a:lnTo>
                    <a:pt x="10" y="50"/>
                  </a:lnTo>
                  <a:lnTo>
                    <a:pt x="10" y="51"/>
                  </a:lnTo>
                  <a:lnTo>
                    <a:pt x="11" y="51"/>
                  </a:lnTo>
                  <a:lnTo>
                    <a:pt x="13" y="53"/>
                  </a:lnTo>
                  <a:lnTo>
                    <a:pt x="13" y="55"/>
                  </a:lnTo>
                  <a:lnTo>
                    <a:pt x="17" y="55"/>
                  </a:lnTo>
                  <a:lnTo>
                    <a:pt x="18" y="56"/>
                  </a:lnTo>
                  <a:lnTo>
                    <a:pt x="20" y="56"/>
                  </a:lnTo>
                  <a:lnTo>
                    <a:pt x="22" y="56"/>
                  </a:lnTo>
                  <a:lnTo>
                    <a:pt x="23" y="56"/>
                  </a:lnTo>
                  <a:lnTo>
                    <a:pt x="25" y="56"/>
                  </a:lnTo>
                  <a:lnTo>
                    <a:pt x="25" y="58"/>
                  </a:lnTo>
                  <a:lnTo>
                    <a:pt x="27" y="58"/>
                  </a:lnTo>
                  <a:lnTo>
                    <a:pt x="29" y="56"/>
                  </a:lnTo>
                  <a:lnTo>
                    <a:pt x="30" y="58"/>
                  </a:lnTo>
                  <a:lnTo>
                    <a:pt x="32" y="58"/>
                  </a:lnTo>
                  <a:lnTo>
                    <a:pt x="32" y="56"/>
                  </a:lnTo>
                  <a:lnTo>
                    <a:pt x="34" y="58"/>
                  </a:lnTo>
                  <a:lnTo>
                    <a:pt x="34" y="56"/>
                  </a:lnTo>
                  <a:lnTo>
                    <a:pt x="35" y="56"/>
                  </a:lnTo>
                  <a:lnTo>
                    <a:pt x="42" y="55"/>
                  </a:lnTo>
                  <a:lnTo>
                    <a:pt x="44" y="53"/>
                  </a:lnTo>
                  <a:lnTo>
                    <a:pt x="46" y="51"/>
                  </a:lnTo>
                  <a:lnTo>
                    <a:pt x="47" y="51"/>
                  </a:lnTo>
                  <a:lnTo>
                    <a:pt x="49" y="50"/>
                  </a:lnTo>
                  <a:lnTo>
                    <a:pt x="49" y="48"/>
                  </a:lnTo>
                  <a:lnTo>
                    <a:pt x="51" y="48"/>
                  </a:lnTo>
                  <a:lnTo>
                    <a:pt x="52" y="46"/>
                  </a:lnTo>
                  <a:lnTo>
                    <a:pt x="54" y="46"/>
                  </a:lnTo>
                  <a:lnTo>
                    <a:pt x="54" y="44"/>
                  </a:lnTo>
                  <a:lnTo>
                    <a:pt x="54" y="43"/>
                  </a:lnTo>
                  <a:lnTo>
                    <a:pt x="56" y="39"/>
                  </a:lnTo>
                  <a:lnTo>
                    <a:pt x="58" y="38"/>
                  </a:lnTo>
                  <a:lnTo>
                    <a:pt x="59" y="36"/>
                  </a:lnTo>
                  <a:lnTo>
                    <a:pt x="59" y="34"/>
                  </a:lnTo>
                  <a:lnTo>
                    <a:pt x="59" y="32"/>
                  </a:lnTo>
                  <a:lnTo>
                    <a:pt x="59" y="31"/>
                  </a:lnTo>
                  <a:lnTo>
                    <a:pt x="59" y="29"/>
                  </a:lnTo>
                  <a:lnTo>
                    <a:pt x="59" y="27"/>
                  </a:lnTo>
                  <a:lnTo>
                    <a:pt x="59" y="26"/>
                  </a:lnTo>
                  <a:lnTo>
                    <a:pt x="59" y="24"/>
                  </a:lnTo>
                  <a:lnTo>
                    <a:pt x="59" y="21"/>
                  </a:lnTo>
                  <a:lnTo>
                    <a:pt x="56" y="15"/>
                  </a:lnTo>
                  <a:lnTo>
                    <a:pt x="54" y="14"/>
                  </a:lnTo>
                  <a:lnTo>
                    <a:pt x="54" y="12"/>
                  </a:lnTo>
                  <a:lnTo>
                    <a:pt x="54" y="10"/>
                  </a:lnTo>
                  <a:lnTo>
                    <a:pt x="52" y="10"/>
                  </a:lnTo>
                  <a:lnTo>
                    <a:pt x="52" y="9"/>
                  </a:lnTo>
                  <a:lnTo>
                    <a:pt x="51" y="9"/>
                  </a:lnTo>
                  <a:lnTo>
                    <a:pt x="51" y="7"/>
                  </a:lnTo>
                  <a:lnTo>
                    <a:pt x="49" y="7"/>
                  </a:lnTo>
                  <a:lnTo>
                    <a:pt x="49" y="5"/>
                  </a:lnTo>
                  <a:lnTo>
                    <a:pt x="47" y="5"/>
                  </a:lnTo>
                  <a:lnTo>
                    <a:pt x="46" y="3"/>
                  </a:lnTo>
                  <a:lnTo>
                    <a:pt x="42" y="2"/>
                  </a:lnTo>
                  <a:close/>
                </a:path>
              </a:pathLst>
            </a:custGeom>
            <a:solidFill>
              <a:srgbClr val="808080"/>
            </a:solidFill>
            <a:ln w="9525">
              <a:noFill/>
              <a:round/>
              <a:headEnd/>
              <a:tailEnd/>
            </a:ln>
          </p:spPr>
          <p:txBody>
            <a:bodyPr/>
            <a:lstStyle/>
            <a:p>
              <a:endParaRPr lang="en-US"/>
            </a:p>
          </p:txBody>
        </p:sp>
        <p:sp>
          <p:nvSpPr>
            <p:cNvPr id="849" name="Freeform 3020"/>
            <p:cNvSpPr>
              <a:spLocks/>
            </p:cNvSpPr>
            <p:nvPr/>
          </p:nvSpPr>
          <p:spPr bwMode="auto">
            <a:xfrm>
              <a:off x="2122" y="3046"/>
              <a:ext cx="63" cy="60"/>
            </a:xfrm>
            <a:custGeom>
              <a:avLst/>
              <a:gdLst>
                <a:gd name="T0" fmla="*/ 2 w 63"/>
                <a:gd name="T1" fmla="*/ 24 h 60"/>
                <a:gd name="T2" fmla="*/ 0 w 63"/>
                <a:gd name="T3" fmla="*/ 28 h 60"/>
                <a:gd name="T4" fmla="*/ 0 w 63"/>
                <a:gd name="T5" fmla="*/ 33 h 60"/>
                <a:gd name="T6" fmla="*/ 2 w 63"/>
                <a:gd name="T7" fmla="*/ 36 h 60"/>
                <a:gd name="T8" fmla="*/ 3 w 63"/>
                <a:gd name="T9" fmla="*/ 43 h 60"/>
                <a:gd name="T10" fmla="*/ 5 w 63"/>
                <a:gd name="T11" fmla="*/ 48 h 60"/>
                <a:gd name="T12" fmla="*/ 10 w 63"/>
                <a:gd name="T13" fmla="*/ 53 h 60"/>
                <a:gd name="T14" fmla="*/ 15 w 63"/>
                <a:gd name="T15" fmla="*/ 57 h 60"/>
                <a:gd name="T16" fmla="*/ 27 w 63"/>
                <a:gd name="T17" fmla="*/ 60 h 60"/>
                <a:gd name="T18" fmla="*/ 34 w 63"/>
                <a:gd name="T19" fmla="*/ 60 h 60"/>
                <a:gd name="T20" fmla="*/ 39 w 63"/>
                <a:gd name="T21" fmla="*/ 58 h 60"/>
                <a:gd name="T22" fmla="*/ 48 w 63"/>
                <a:gd name="T23" fmla="*/ 55 h 60"/>
                <a:gd name="T24" fmla="*/ 51 w 63"/>
                <a:gd name="T25" fmla="*/ 52 h 60"/>
                <a:gd name="T26" fmla="*/ 54 w 63"/>
                <a:gd name="T27" fmla="*/ 48 h 60"/>
                <a:gd name="T28" fmla="*/ 60 w 63"/>
                <a:gd name="T29" fmla="*/ 43 h 60"/>
                <a:gd name="T30" fmla="*/ 61 w 63"/>
                <a:gd name="T31" fmla="*/ 36 h 60"/>
                <a:gd name="T32" fmla="*/ 61 w 63"/>
                <a:gd name="T33" fmla="*/ 31 h 60"/>
                <a:gd name="T34" fmla="*/ 61 w 63"/>
                <a:gd name="T35" fmla="*/ 23 h 60"/>
                <a:gd name="T36" fmla="*/ 56 w 63"/>
                <a:gd name="T37" fmla="*/ 12 h 60"/>
                <a:gd name="T38" fmla="*/ 53 w 63"/>
                <a:gd name="T39" fmla="*/ 7 h 60"/>
                <a:gd name="T40" fmla="*/ 48 w 63"/>
                <a:gd name="T41" fmla="*/ 5 h 60"/>
                <a:gd name="T42" fmla="*/ 39 w 63"/>
                <a:gd name="T43" fmla="*/ 2 h 60"/>
                <a:gd name="T44" fmla="*/ 32 w 63"/>
                <a:gd name="T45" fmla="*/ 0 h 60"/>
                <a:gd name="T46" fmla="*/ 25 w 63"/>
                <a:gd name="T47" fmla="*/ 2 h 60"/>
                <a:gd name="T48" fmla="*/ 17 w 63"/>
                <a:gd name="T49" fmla="*/ 5 h 60"/>
                <a:gd name="T50" fmla="*/ 12 w 63"/>
                <a:gd name="T51" fmla="*/ 7 h 60"/>
                <a:gd name="T52" fmla="*/ 8 w 63"/>
                <a:gd name="T53" fmla="*/ 12 h 60"/>
                <a:gd name="T54" fmla="*/ 3 w 63"/>
                <a:gd name="T55" fmla="*/ 17 h 60"/>
                <a:gd name="T56" fmla="*/ 8 w 63"/>
                <a:gd name="T57" fmla="*/ 14 h 60"/>
                <a:gd name="T58" fmla="*/ 12 w 63"/>
                <a:gd name="T59" fmla="*/ 12 h 60"/>
                <a:gd name="T60" fmla="*/ 15 w 63"/>
                <a:gd name="T61" fmla="*/ 9 h 60"/>
                <a:gd name="T62" fmla="*/ 20 w 63"/>
                <a:gd name="T63" fmla="*/ 5 h 60"/>
                <a:gd name="T64" fmla="*/ 27 w 63"/>
                <a:gd name="T65" fmla="*/ 5 h 60"/>
                <a:gd name="T66" fmla="*/ 34 w 63"/>
                <a:gd name="T67" fmla="*/ 4 h 60"/>
                <a:gd name="T68" fmla="*/ 41 w 63"/>
                <a:gd name="T69" fmla="*/ 5 h 60"/>
                <a:gd name="T70" fmla="*/ 48 w 63"/>
                <a:gd name="T71" fmla="*/ 9 h 60"/>
                <a:gd name="T72" fmla="*/ 53 w 63"/>
                <a:gd name="T73" fmla="*/ 12 h 60"/>
                <a:gd name="T74" fmla="*/ 54 w 63"/>
                <a:gd name="T75" fmla="*/ 17 h 60"/>
                <a:gd name="T76" fmla="*/ 60 w 63"/>
                <a:gd name="T77" fmla="*/ 24 h 60"/>
                <a:gd name="T78" fmla="*/ 60 w 63"/>
                <a:gd name="T79" fmla="*/ 34 h 60"/>
                <a:gd name="T80" fmla="*/ 56 w 63"/>
                <a:gd name="T81" fmla="*/ 40 h 60"/>
                <a:gd name="T82" fmla="*/ 54 w 63"/>
                <a:gd name="T83" fmla="*/ 45 h 60"/>
                <a:gd name="T84" fmla="*/ 49 w 63"/>
                <a:gd name="T85" fmla="*/ 50 h 60"/>
                <a:gd name="T86" fmla="*/ 46 w 63"/>
                <a:gd name="T87" fmla="*/ 52 h 60"/>
                <a:gd name="T88" fmla="*/ 39 w 63"/>
                <a:gd name="T89" fmla="*/ 57 h 60"/>
                <a:gd name="T90" fmla="*/ 34 w 63"/>
                <a:gd name="T91" fmla="*/ 57 h 60"/>
                <a:gd name="T92" fmla="*/ 29 w 63"/>
                <a:gd name="T93" fmla="*/ 58 h 60"/>
                <a:gd name="T94" fmla="*/ 22 w 63"/>
                <a:gd name="T95" fmla="*/ 57 h 60"/>
                <a:gd name="T96" fmla="*/ 17 w 63"/>
                <a:gd name="T97" fmla="*/ 53 h 60"/>
                <a:gd name="T98" fmla="*/ 12 w 63"/>
                <a:gd name="T99" fmla="*/ 50 h 60"/>
                <a:gd name="T100" fmla="*/ 7 w 63"/>
                <a:gd name="T101" fmla="*/ 45 h 60"/>
                <a:gd name="T102" fmla="*/ 3 w 63"/>
                <a:gd name="T103" fmla="*/ 40 h 60"/>
                <a:gd name="T104" fmla="*/ 3 w 63"/>
                <a:gd name="T105" fmla="*/ 34 h 60"/>
                <a:gd name="T106" fmla="*/ 3 w 63"/>
                <a:gd name="T107" fmla="*/ 29 h 60"/>
                <a:gd name="T108" fmla="*/ 3 w 63"/>
                <a:gd name="T109" fmla="*/ 24 h 60"/>
                <a:gd name="T110" fmla="*/ 3 w 63"/>
                <a:gd name="T111" fmla="*/ 17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60"/>
                <a:gd name="T170" fmla="*/ 63 w 63"/>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60">
                  <a:moveTo>
                    <a:pt x="3" y="17"/>
                  </a:moveTo>
                  <a:lnTo>
                    <a:pt x="2" y="23"/>
                  </a:lnTo>
                  <a:lnTo>
                    <a:pt x="2" y="24"/>
                  </a:lnTo>
                  <a:lnTo>
                    <a:pt x="2" y="26"/>
                  </a:lnTo>
                  <a:lnTo>
                    <a:pt x="0" y="26"/>
                  </a:lnTo>
                  <a:lnTo>
                    <a:pt x="0" y="28"/>
                  </a:lnTo>
                  <a:lnTo>
                    <a:pt x="0" y="29"/>
                  </a:lnTo>
                  <a:lnTo>
                    <a:pt x="0" y="31"/>
                  </a:lnTo>
                  <a:lnTo>
                    <a:pt x="0" y="33"/>
                  </a:lnTo>
                  <a:lnTo>
                    <a:pt x="0" y="34"/>
                  </a:lnTo>
                  <a:lnTo>
                    <a:pt x="0" y="36"/>
                  </a:lnTo>
                  <a:lnTo>
                    <a:pt x="2" y="36"/>
                  </a:lnTo>
                  <a:lnTo>
                    <a:pt x="2" y="38"/>
                  </a:lnTo>
                  <a:lnTo>
                    <a:pt x="2" y="40"/>
                  </a:lnTo>
                  <a:lnTo>
                    <a:pt x="3" y="43"/>
                  </a:lnTo>
                  <a:lnTo>
                    <a:pt x="3" y="45"/>
                  </a:lnTo>
                  <a:lnTo>
                    <a:pt x="3" y="46"/>
                  </a:lnTo>
                  <a:lnTo>
                    <a:pt x="5" y="48"/>
                  </a:lnTo>
                  <a:lnTo>
                    <a:pt x="7" y="48"/>
                  </a:lnTo>
                  <a:lnTo>
                    <a:pt x="8" y="52"/>
                  </a:lnTo>
                  <a:lnTo>
                    <a:pt x="10" y="53"/>
                  </a:lnTo>
                  <a:lnTo>
                    <a:pt x="13" y="55"/>
                  </a:lnTo>
                  <a:lnTo>
                    <a:pt x="13" y="57"/>
                  </a:lnTo>
                  <a:lnTo>
                    <a:pt x="15" y="57"/>
                  </a:lnTo>
                  <a:lnTo>
                    <a:pt x="19" y="58"/>
                  </a:lnTo>
                  <a:lnTo>
                    <a:pt x="22" y="60"/>
                  </a:lnTo>
                  <a:lnTo>
                    <a:pt x="27" y="60"/>
                  </a:lnTo>
                  <a:lnTo>
                    <a:pt x="29" y="60"/>
                  </a:lnTo>
                  <a:lnTo>
                    <a:pt x="32" y="60"/>
                  </a:lnTo>
                  <a:lnTo>
                    <a:pt x="34" y="60"/>
                  </a:lnTo>
                  <a:lnTo>
                    <a:pt x="36" y="60"/>
                  </a:lnTo>
                  <a:lnTo>
                    <a:pt x="37" y="60"/>
                  </a:lnTo>
                  <a:lnTo>
                    <a:pt x="39" y="58"/>
                  </a:lnTo>
                  <a:lnTo>
                    <a:pt x="44" y="58"/>
                  </a:lnTo>
                  <a:lnTo>
                    <a:pt x="46" y="57"/>
                  </a:lnTo>
                  <a:lnTo>
                    <a:pt x="48" y="55"/>
                  </a:lnTo>
                  <a:lnTo>
                    <a:pt x="48" y="53"/>
                  </a:lnTo>
                  <a:lnTo>
                    <a:pt x="49" y="53"/>
                  </a:lnTo>
                  <a:lnTo>
                    <a:pt x="51" y="52"/>
                  </a:lnTo>
                  <a:lnTo>
                    <a:pt x="53" y="52"/>
                  </a:lnTo>
                  <a:lnTo>
                    <a:pt x="54" y="50"/>
                  </a:lnTo>
                  <a:lnTo>
                    <a:pt x="54" y="48"/>
                  </a:lnTo>
                  <a:lnTo>
                    <a:pt x="56" y="46"/>
                  </a:lnTo>
                  <a:lnTo>
                    <a:pt x="58" y="45"/>
                  </a:lnTo>
                  <a:lnTo>
                    <a:pt x="60" y="43"/>
                  </a:lnTo>
                  <a:lnTo>
                    <a:pt x="60" y="41"/>
                  </a:lnTo>
                  <a:lnTo>
                    <a:pt x="61" y="38"/>
                  </a:lnTo>
                  <a:lnTo>
                    <a:pt x="61" y="36"/>
                  </a:lnTo>
                  <a:lnTo>
                    <a:pt x="61" y="34"/>
                  </a:lnTo>
                  <a:lnTo>
                    <a:pt x="61" y="33"/>
                  </a:lnTo>
                  <a:lnTo>
                    <a:pt x="61" y="31"/>
                  </a:lnTo>
                  <a:lnTo>
                    <a:pt x="63" y="26"/>
                  </a:lnTo>
                  <a:lnTo>
                    <a:pt x="61" y="24"/>
                  </a:lnTo>
                  <a:lnTo>
                    <a:pt x="61" y="23"/>
                  </a:lnTo>
                  <a:lnTo>
                    <a:pt x="60" y="17"/>
                  </a:lnTo>
                  <a:lnTo>
                    <a:pt x="58" y="14"/>
                  </a:lnTo>
                  <a:lnTo>
                    <a:pt x="56" y="12"/>
                  </a:lnTo>
                  <a:lnTo>
                    <a:pt x="54" y="11"/>
                  </a:lnTo>
                  <a:lnTo>
                    <a:pt x="54" y="9"/>
                  </a:lnTo>
                  <a:lnTo>
                    <a:pt x="53" y="7"/>
                  </a:lnTo>
                  <a:lnTo>
                    <a:pt x="51" y="7"/>
                  </a:lnTo>
                  <a:lnTo>
                    <a:pt x="49" y="5"/>
                  </a:lnTo>
                  <a:lnTo>
                    <a:pt x="48" y="5"/>
                  </a:lnTo>
                  <a:lnTo>
                    <a:pt x="42" y="2"/>
                  </a:lnTo>
                  <a:lnTo>
                    <a:pt x="41" y="2"/>
                  </a:lnTo>
                  <a:lnTo>
                    <a:pt x="39" y="2"/>
                  </a:lnTo>
                  <a:lnTo>
                    <a:pt x="37" y="0"/>
                  </a:lnTo>
                  <a:lnTo>
                    <a:pt x="34" y="0"/>
                  </a:lnTo>
                  <a:lnTo>
                    <a:pt x="32" y="0"/>
                  </a:lnTo>
                  <a:lnTo>
                    <a:pt x="29" y="0"/>
                  </a:lnTo>
                  <a:lnTo>
                    <a:pt x="27" y="0"/>
                  </a:lnTo>
                  <a:lnTo>
                    <a:pt x="25" y="2"/>
                  </a:lnTo>
                  <a:lnTo>
                    <a:pt x="22" y="2"/>
                  </a:lnTo>
                  <a:lnTo>
                    <a:pt x="19" y="4"/>
                  </a:lnTo>
                  <a:lnTo>
                    <a:pt x="17" y="5"/>
                  </a:lnTo>
                  <a:lnTo>
                    <a:pt x="15" y="5"/>
                  </a:lnTo>
                  <a:lnTo>
                    <a:pt x="13" y="7"/>
                  </a:lnTo>
                  <a:lnTo>
                    <a:pt x="12" y="7"/>
                  </a:lnTo>
                  <a:lnTo>
                    <a:pt x="10" y="9"/>
                  </a:lnTo>
                  <a:lnTo>
                    <a:pt x="8" y="11"/>
                  </a:lnTo>
                  <a:lnTo>
                    <a:pt x="8" y="12"/>
                  </a:lnTo>
                  <a:lnTo>
                    <a:pt x="7" y="12"/>
                  </a:lnTo>
                  <a:lnTo>
                    <a:pt x="5" y="14"/>
                  </a:lnTo>
                  <a:lnTo>
                    <a:pt x="3" y="17"/>
                  </a:lnTo>
                  <a:lnTo>
                    <a:pt x="7" y="19"/>
                  </a:lnTo>
                  <a:lnTo>
                    <a:pt x="8" y="16"/>
                  </a:lnTo>
                  <a:lnTo>
                    <a:pt x="8" y="14"/>
                  </a:lnTo>
                  <a:lnTo>
                    <a:pt x="10" y="14"/>
                  </a:lnTo>
                  <a:lnTo>
                    <a:pt x="10" y="12"/>
                  </a:lnTo>
                  <a:lnTo>
                    <a:pt x="12" y="12"/>
                  </a:lnTo>
                  <a:lnTo>
                    <a:pt x="13" y="11"/>
                  </a:lnTo>
                  <a:lnTo>
                    <a:pt x="15" y="11"/>
                  </a:lnTo>
                  <a:lnTo>
                    <a:pt x="15" y="9"/>
                  </a:lnTo>
                  <a:lnTo>
                    <a:pt x="17" y="7"/>
                  </a:lnTo>
                  <a:lnTo>
                    <a:pt x="19" y="7"/>
                  </a:lnTo>
                  <a:lnTo>
                    <a:pt x="20" y="5"/>
                  </a:lnTo>
                  <a:lnTo>
                    <a:pt x="22" y="5"/>
                  </a:lnTo>
                  <a:lnTo>
                    <a:pt x="25" y="5"/>
                  </a:lnTo>
                  <a:lnTo>
                    <a:pt x="27" y="5"/>
                  </a:lnTo>
                  <a:lnTo>
                    <a:pt x="29" y="4"/>
                  </a:lnTo>
                  <a:lnTo>
                    <a:pt x="31" y="4"/>
                  </a:lnTo>
                  <a:lnTo>
                    <a:pt x="34" y="4"/>
                  </a:lnTo>
                  <a:lnTo>
                    <a:pt x="37" y="4"/>
                  </a:lnTo>
                  <a:lnTo>
                    <a:pt x="39" y="5"/>
                  </a:lnTo>
                  <a:lnTo>
                    <a:pt x="41" y="5"/>
                  </a:lnTo>
                  <a:lnTo>
                    <a:pt x="46" y="7"/>
                  </a:lnTo>
                  <a:lnTo>
                    <a:pt x="48" y="7"/>
                  </a:lnTo>
                  <a:lnTo>
                    <a:pt x="48" y="9"/>
                  </a:lnTo>
                  <a:lnTo>
                    <a:pt x="49" y="11"/>
                  </a:lnTo>
                  <a:lnTo>
                    <a:pt x="51" y="11"/>
                  </a:lnTo>
                  <a:lnTo>
                    <a:pt x="53" y="12"/>
                  </a:lnTo>
                  <a:lnTo>
                    <a:pt x="54" y="14"/>
                  </a:lnTo>
                  <a:lnTo>
                    <a:pt x="54" y="16"/>
                  </a:lnTo>
                  <a:lnTo>
                    <a:pt x="54" y="17"/>
                  </a:lnTo>
                  <a:lnTo>
                    <a:pt x="56" y="17"/>
                  </a:lnTo>
                  <a:lnTo>
                    <a:pt x="58" y="23"/>
                  </a:lnTo>
                  <a:lnTo>
                    <a:pt x="60" y="24"/>
                  </a:lnTo>
                  <a:lnTo>
                    <a:pt x="60" y="28"/>
                  </a:lnTo>
                  <a:lnTo>
                    <a:pt x="60" y="31"/>
                  </a:lnTo>
                  <a:lnTo>
                    <a:pt x="60" y="34"/>
                  </a:lnTo>
                  <a:lnTo>
                    <a:pt x="60" y="36"/>
                  </a:lnTo>
                  <a:lnTo>
                    <a:pt x="58" y="38"/>
                  </a:lnTo>
                  <a:lnTo>
                    <a:pt x="56" y="40"/>
                  </a:lnTo>
                  <a:lnTo>
                    <a:pt x="56" y="41"/>
                  </a:lnTo>
                  <a:lnTo>
                    <a:pt x="54" y="43"/>
                  </a:lnTo>
                  <a:lnTo>
                    <a:pt x="54" y="45"/>
                  </a:lnTo>
                  <a:lnTo>
                    <a:pt x="53" y="46"/>
                  </a:lnTo>
                  <a:lnTo>
                    <a:pt x="51" y="48"/>
                  </a:lnTo>
                  <a:lnTo>
                    <a:pt x="49" y="50"/>
                  </a:lnTo>
                  <a:lnTo>
                    <a:pt x="48" y="50"/>
                  </a:lnTo>
                  <a:lnTo>
                    <a:pt x="48" y="52"/>
                  </a:lnTo>
                  <a:lnTo>
                    <a:pt x="46" y="52"/>
                  </a:lnTo>
                  <a:lnTo>
                    <a:pt x="44" y="53"/>
                  </a:lnTo>
                  <a:lnTo>
                    <a:pt x="42" y="55"/>
                  </a:lnTo>
                  <a:lnTo>
                    <a:pt x="39" y="57"/>
                  </a:lnTo>
                  <a:lnTo>
                    <a:pt x="37" y="57"/>
                  </a:lnTo>
                  <a:lnTo>
                    <a:pt x="36" y="57"/>
                  </a:lnTo>
                  <a:lnTo>
                    <a:pt x="34" y="57"/>
                  </a:lnTo>
                  <a:lnTo>
                    <a:pt x="34" y="58"/>
                  </a:lnTo>
                  <a:lnTo>
                    <a:pt x="32" y="58"/>
                  </a:lnTo>
                  <a:lnTo>
                    <a:pt x="29" y="58"/>
                  </a:lnTo>
                  <a:lnTo>
                    <a:pt x="27" y="58"/>
                  </a:lnTo>
                  <a:lnTo>
                    <a:pt x="24" y="57"/>
                  </a:lnTo>
                  <a:lnTo>
                    <a:pt x="22" y="57"/>
                  </a:lnTo>
                  <a:lnTo>
                    <a:pt x="20" y="57"/>
                  </a:lnTo>
                  <a:lnTo>
                    <a:pt x="19" y="57"/>
                  </a:lnTo>
                  <a:lnTo>
                    <a:pt x="17" y="53"/>
                  </a:lnTo>
                  <a:lnTo>
                    <a:pt x="15" y="53"/>
                  </a:lnTo>
                  <a:lnTo>
                    <a:pt x="12" y="52"/>
                  </a:lnTo>
                  <a:lnTo>
                    <a:pt x="12" y="50"/>
                  </a:lnTo>
                  <a:lnTo>
                    <a:pt x="10" y="50"/>
                  </a:lnTo>
                  <a:lnTo>
                    <a:pt x="8" y="46"/>
                  </a:lnTo>
                  <a:lnTo>
                    <a:pt x="7" y="45"/>
                  </a:lnTo>
                  <a:lnTo>
                    <a:pt x="5" y="41"/>
                  </a:lnTo>
                  <a:lnTo>
                    <a:pt x="5" y="40"/>
                  </a:lnTo>
                  <a:lnTo>
                    <a:pt x="3" y="40"/>
                  </a:lnTo>
                  <a:lnTo>
                    <a:pt x="3" y="38"/>
                  </a:lnTo>
                  <a:lnTo>
                    <a:pt x="3" y="36"/>
                  </a:lnTo>
                  <a:lnTo>
                    <a:pt x="3" y="34"/>
                  </a:lnTo>
                  <a:lnTo>
                    <a:pt x="3" y="33"/>
                  </a:lnTo>
                  <a:lnTo>
                    <a:pt x="3" y="31"/>
                  </a:lnTo>
                  <a:lnTo>
                    <a:pt x="3" y="29"/>
                  </a:lnTo>
                  <a:lnTo>
                    <a:pt x="3" y="28"/>
                  </a:lnTo>
                  <a:lnTo>
                    <a:pt x="3" y="26"/>
                  </a:lnTo>
                  <a:lnTo>
                    <a:pt x="3" y="24"/>
                  </a:lnTo>
                  <a:lnTo>
                    <a:pt x="3" y="23"/>
                  </a:lnTo>
                  <a:lnTo>
                    <a:pt x="7" y="19"/>
                  </a:lnTo>
                  <a:lnTo>
                    <a:pt x="3" y="17"/>
                  </a:lnTo>
                  <a:close/>
                </a:path>
              </a:pathLst>
            </a:custGeom>
            <a:solidFill>
              <a:srgbClr val="808080"/>
            </a:solidFill>
            <a:ln w="9525">
              <a:noFill/>
              <a:round/>
              <a:headEnd/>
              <a:tailEnd/>
            </a:ln>
          </p:spPr>
          <p:txBody>
            <a:bodyPr/>
            <a:lstStyle/>
            <a:p>
              <a:endParaRPr lang="en-US"/>
            </a:p>
          </p:txBody>
        </p:sp>
        <p:sp>
          <p:nvSpPr>
            <p:cNvPr id="850" name="Freeform 3021"/>
            <p:cNvSpPr>
              <a:spLocks/>
            </p:cNvSpPr>
            <p:nvPr/>
          </p:nvSpPr>
          <p:spPr bwMode="auto">
            <a:xfrm>
              <a:off x="2314" y="3058"/>
              <a:ext cx="70" cy="46"/>
            </a:xfrm>
            <a:custGeom>
              <a:avLst/>
              <a:gdLst>
                <a:gd name="T0" fmla="*/ 52 w 70"/>
                <a:gd name="T1" fmla="*/ 0 h 46"/>
                <a:gd name="T2" fmla="*/ 70 w 70"/>
                <a:gd name="T3" fmla="*/ 5 h 46"/>
                <a:gd name="T4" fmla="*/ 28 w 70"/>
                <a:gd name="T5" fmla="*/ 46 h 46"/>
                <a:gd name="T6" fmla="*/ 0 w 70"/>
                <a:gd name="T7" fmla="*/ 29 h 46"/>
                <a:gd name="T8" fmla="*/ 52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2" y="0"/>
                  </a:moveTo>
                  <a:lnTo>
                    <a:pt x="70" y="5"/>
                  </a:lnTo>
                  <a:lnTo>
                    <a:pt x="28" y="46"/>
                  </a:lnTo>
                  <a:lnTo>
                    <a:pt x="0" y="29"/>
                  </a:lnTo>
                  <a:lnTo>
                    <a:pt x="52" y="0"/>
                  </a:lnTo>
                  <a:close/>
                </a:path>
              </a:pathLst>
            </a:custGeom>
            <a:solidFill>
              <a:srgbClr val="808080"/>
            </a:solidFill>
            <a:ln w="9525">
              <a:noFill/>
              <a:round/>
              <a:headEnd/>
              <a:tailEnd/>
            </a:ln>
          </p:spPr>
          <p:txBody>
            <a:bodyPr/>
            <a:lstStyle/>
            <a:p>
              <a:endParaRPr lang="en-US"/>
            </a:p>
          </p:txBody>
        </p:sp>
        <p:sp>
          <p:nvSpPr>
            <p:cNvPr id="851" name="Freeform 3022"/>
            <p:cNvSpPr>
              <a:spLocks/>
            </p:cNvSpPr>
            <p:nvPr/>
          </p:nvSpPr>
          <p:spPr bwMode="auto">
            <a:xfrm>
              <a:off x="2311" y="3055"/>
              <a:ext cx="77" cy="51"/>
            </a:xfrm>
            <a:custGeom>
              <a:avLst/>
              <a:gdLst>
                <a:gd name="T0" fmla="*/ 55 w 77"/>
                <a:gd name="T1" fmla="*/ 3 h 51"/>
                <a:gd name="T2" fmla="*/ 51 w 77"/>
                <a:gd name="T3" fmla="*/ 3 h 51"/>
                <a:gd name="T4" fmla="*/ 72 w 77"/>
                <a:gd name="T5" fmla="*/ 10 h 51"/>
                <a:gd name="T6" fmla="*/ 72 w 77"/>
                <a:gd name="T7" fmla="*/ 7 h 51"/>
                <a:gd name="T8" fmla="*/ 26 w 77"/>
                <a:gd name="T9" fmla="*/ 48 h 51"/>
                <a:gd name="T10" fmla="*/ 32 w 77"/>
                <a:gd name="T11" fmla="*/ 48 h 51"/>
                <a:gd name="T12" fmla="*/ 5 w 77"/>
                <a:gd name="T13" fmla="*/ 31 h 51"/>
                <a:gd name="T14" fmla="*/ 5 w 77"/>
                <a:gd name="T15" fmla="*/ 32 h 51"/>
                <a:gd name="T16" fmla="*/ 55 w 77"/>
                <a:gd name="T17" fmla="*/ 3 h 51"/>
                <a:gd name="T18" fmla="*/ 51 w 77"/>
                <a:gd name="T19" fmla="*/ 2 h 51"/>
                <a:gd name="T20" fmla="*/ 0 w 77"/>
                <a:gd name="T21" fmla="*/ 31 h 51"/>
                <a:gd name="T22" fmla="*/ 0 w 77"/>
                <a:gd name="T23" fmla="*/ 32 h 51"/>
                <a:gd name="T24" fmla="*/ 26 w 77"/>
                <a:gd name="T25" fmla="*/ 49 h 51"/>
                <a:gd name="T26" fmla="*/ 27 w 77"/>
                <a:gd name="T27" fmla="*/ 51 h 51"/>
                <a:gd name="T28" fmla="*/ 29 w 77"/>
                <a:gd name="T29" fmla="*/ 51 h 51"/>
                <a:gd name="T30" fmla="*/ 31 w 77"/>
                <a:gd name="T31" fmla="*/ 51 h 51"/>
                <a:gd name="T32" fmla="*/ 32 w 77"/>
                <a:gd name="T33" fmla="*/ 49 h 51"/>
                <a:gd name="T34" fmla="*/ 77 w 77"/>
                <a:gd name="T35" fmla="*/ 8 h 51"/>
                <a:gd name="T36" fmla="*/ 75 w 77"/>
                <a:gd name="T37" fmla="*/ 8 h 51"/>
                <a:gd name="T38" fmla="*/ 77 w 77"/>
                <a:gd name="T39" fmla="*/ 8 h 51"/>
                <a:gd name="T40" fmla="*/ 75 w 77"/>
                <a:gd name="T41" fmla="*/ 7 h 51"/>
                <a:gd name="T42" fmla="*/ 55 w 77"/>
                <a:gd name="T43" fmla="*/ 0 h 51"/>
                <a:gd name="T44" fmla="*/ 53 w 77"/>
                <a:gd name="T45" fmla="*/ 0 h 51"/>
                <a:gd name="T46" fmla="*/ 51 w 77"/>
                <a:gd name="T47" fmla="*/ 0 h 51"/>
                <a:gd name="T48" fmla="*/ 51 w 77"/>
                <a:gd name="T49" fmla="*/ 2 h 51"/>
                <a:gd name="T50" fmla="*/ 55 w 77"/>
                <a:gd name="T51" fmla="*/ 3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51"/>
                <a:gd name="T80" fmla="*/ 77 w 77"/>
                <a:gd name="T81" fmla="*/ 51 h 5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51">
                  <a:moveTo>
                    <a:pt x="55" y="3"/>
                  </a:moveTo>
                  <a:lnTo>
                    <a:pt x="51" y="3"/>
                  </a:lnTo>
                  <a:lnTo>
                    <a:pt x="72" y="10"/>
                  </a:lnTo>
                  <a:lnTo>
                    <a:pt x="72" y="7"/>
                  </a:lnTo>
                  <a:lnTo>
                    <a:pt x="26" y="48"/>
                  </a:lnTo>
                  <a:lnTo>
                    <a:pt x="32" y="48"/>
                  </a:lnTo>
                  <a:lnTo>
                    <a:pt x="5" y="31"/>
                  </a:lnTo>
                  <a:lnTo>
                    <a:pt x="5" y="32"/>
                  </a:lnTo>
                  <a:lnTo>
                    <a:pt x="55" y="3"/>
                  </a:lnTo>
                  <a:lnTo>
                    <a:pt x="51" y="2"/>
                  </a:lnTo>
                  <a:lnTo>
                    <a:pt x="0" y="31"/>
                  </a:lnTo>
                  <a:lnTo>
                    <a:pt x="0" y="32"/>
                  </a:lnTo>
                  <a:lnTo>
                    <a:pt x="26" y="49"/>
                  </a:lnTo>
                  <a:lnTo>
                    <a:pt x="27" y="51"/>
                  </a:lnTo>
                  <a:lnTo>
                    <a:pt x="29" y="51"/>
                  </a:lnTo>
                  <a:lnTo>
                    <a:pt x="31" y="51"/>
                  </a:lnTo>
                  <a:lnTo>
                    <a:pt x="32" y="49"/>
                  </a:lnTo>
                  <a:lnTo>
                    <a:pt x="77" y="8"/>
                  </a:lnTo>
                  <a:lnTo>
                    <a:pt x="75" y="8"/>
                  </a:lnTo>
                  <a:lnTo>
                    <a:pt x="77" y="8"/>
                  </a:lnTo>
                  <a:lnTo>
                    <a:pt x="75" y="7"/>
                  </a:lnTo>
                  <a:lnTo>
                    <a:pt x="55" y="0"/>
                  </a:lnTo>
                  <a:lnTo>
                    <a:pt x="53" y="0"/>
                  </a:lnTo>
                  <a:lnTo>
                    <a:pt x="51" y="0"/>
                  </a:lnTo>
                  <a:lnTo>
                    <a:pt x="51" y="2"/>
                  </a:lnTo>
                  <a:lnTo>
                    <a:pt x="55" y="3"/>
                  </a:lnTo>
                  <a:close/>
                </a:path>
              </a:pathLst>
            </a:custGeom>
            <a:solidFill>
              <a:srgbClr val="808080"/>
            </a:solidFill>
            <a:ln w="9525">
              <a:noFill/>
              <a:round/>
              <a:headEnd/>
              <a:tailEnd/>
            </a:ln>
          </p:spPr>
          <p:txBody>
            <a:bodyPr/>
            <a:lstStyle/>
            <a:p>
              <a:endParaRPr lang="en-US"/>
            </a:p>
          </p:txBody>
        </p:sp>
        <p:sp>
          <p:nvSpPr>
            <p:cNvPr id="852" name="Freeform 3023"/>
            <p:cNvSpPr>
              <a:spLocks/>
            </p:cNvSpPr>
            <p:nvPr/>
          </p:nvSpPr>
          <p:spPr bwMode="auto">
            <a:xfrm>
              <a:off x="2112" y="3046"/>
              <a:ext cx="262" cy="152"/>
            </a:xfrm>
            <a:custGeom>
              <a:avLst/>
              <a:gdLst>
                <a:gd name="T0" fmla="*/ 168 w 262"/>
                <a:gd name="T1" fmla="*/ 4 h 152"/>
                <a:gd name="T2" fmla="*/ 156 w 262"/>
                <a:gd name="T3" fmla="*/ 2 h 152"/>
                <a:gd name="T4" fmla="*/ 145 w 262"/>
                <a:gd name="T5" fmla="*/ 0 h 152"/>
                <a:gd name="T6" fmla="*/ 131 w 262"/>
                <a:gd name="T7" fmla="*/ 0 h 152"/>
                <a:gd name="T8" fmla="*/ 117 w 262"/>
                <a:gd name="T9" fmla="*/ 2 h 152"/>
                <a:gd name="T10" fmla="*/ 107 w 262"/>
                <a:gd name="T11" fmla="*/ 2 h 152"/>
                <a:gd name="T12" fmla="*/ 80 w 262"/>
                <a:gd name="T13" fmla="*/ 7 h 152"/>
                <a:gd name="T14" fmla="*/ 66 w 262"/>
                <a:gd name="T15" fmla="*/ 12 h 152"/>
                <a:gd name="T16" fmla="*/ 56 w 262"/>
                <a:gd name="T17" fmla="*/ 17 h 152"/>
                <a:gd name="T18" fmla="*/ 47 w 262"/>
                <a:gd name="T19" fmla="*/ 19 h 152"/>
                <a:gd name="T20" fmla="*/ 39 w 262"/>
                <a:gd name="T21" fmla="*/ 26 h 152"/>
                <a:gd name="T22" fmla="*/ 30 w 262"/>
                <a:gd name="T23" fmla="*/ 29 h 152"/>
                <a:gd name="T24" fmla="*/ 25 w 262"/>
                <a:gd name="T25" fmla="*/ 36 h 152"/>
                <a:gd name="T26" fmla="*/ 10 w 262"/>
                <a:gd name="T27" fmla="*/ 50 h 152"/>
                <a:gd name="T28" fmla="*/ 5 w 262"/>
                <a:gd name="T29" fmla="*/ 60 h 152"/>
                <a:gd name="T30" fmla="*/ 1 w 262"/>
                <a:gd name="T31" fmla="*/ 67 h 152"/>
                <a:gd name="T32" fmla="*/ 0 w 262"/>
                <a:gd name="T33" fmla="*/ 75 h 152"/>
                <a:gd name="T34" fmla="*/ 1 w 262"/>
                <a:gd name="T35" fmla="*/ 84 h 152"/>
                <a:gd name="T36" fmla="*/ 3 w 262"/>
                <a:gd name="T37" fmla="*/ 92 h 152"/>
                <a:gd name="T38" fmla="*/ 10 w 262"/>
                <a:gd name="T39" fmla="*/ 108 h 152"/>
                <a:gd name="T40" fmla="*/ 18 w 262"/>
                <a:gd name="T41" fmla="*/ 116 h 152"/>
                <a:gd name="T42" fmla="*/ 25 w 262"/>
                <a:gd name="T43" fmla="*/ 123 h 152"/>
                <a:gd name="T44" fmla="*/ 34 w 262"/>
                <a:gd name="T45" fmla="*/ 128 h 152"/>
                <a:gd name="T46" fmla="*/ 42 w 262"/>
                <a:gd name="T47" fmla="*/ 133 h 152"/>
                <a:gd name="T48" fmla="*/ 49 w 262"/>
                <a:gd name="T49" fmla="*/ 138 h 152"/>
                <a:gd name="T50" fmla="*/ 64 w 262"/>
                <a:gd name="T51" fmla="*/ 142 h 152"/>
                <a:gd name="T52" fmla="*/ 92 w 262"/>
                <a:gd name="T53" fmla="*/ 150 h 152"/>
                <a:gd name="T54" fmla="*/ 105 w 262"/>
                <a:gd name="T55" fmla="*/ 152 h 152"/>
                <a:gd name="T56" fmla="*/ 116 w 262"/>
                <a:gd name="T57" fmla="*/ 152 h 152"/>
                <a:gd name="T58" fmla="*/ 127 w 262"/>
                <a:gd name="T59" fmla="*/ 152 h 152"/>
                <a:gd name="T60" fmla="*/ 141 w 262"/>
                <a:gd name="T61" fmla="*/ 152 h 152"/>
                <a:gd name="T62" fmla="*/ 155 w 262"/>
                <a:gd name="T63" fmla="*/ 152 h 152"/>
                <a:gd name="T64" fmla="*/ 182 w 262"/>
                <a:gd name="T65" fmla="*/ 147 h 152"/>
                <a:gd name="T66" fmla="*/ 192 w 262"/>
                <a:gd name="T67" fmla="*/ 142 h 152"/>
                <a:gd name="T68" fmla="*/ 204 w 262"/>
                <a:gd name="T69" fmla="*/ 140 h 152"/>
                <a:gd name="T70" fmla="*/ 214 w 262"/>
                <a:gd name="T71" fmla="*/ 133 h 152"/>
                <a:gd name="T72" fmla="*/ 223 w 262"/>
                <a:gd name="T73" fmla="*/ 130 h 152"/>
                <a:gd name="T74" fmla="*/ 233 w 262"/>
                <a:gd name="T75" fmla="*/ 123 h 152"/>
                <a:gd name="T76" fmla="*/ 242 w 262"/>
                <a:gd name="T77" fmla="*/ 118 h 152"/>
                <a:gd name="T78" fmla="*/ 254 w 262"/>
                <a:gd name="T79" fmla="*/ 101 h 152"/>
                <a:gd name="T80" fmla="*/ 260 w 262"/>
                <a:gd name="T81" fmla="*/ 91 h 152"/>
                <a:gd name="T82" fmla="*/ 262 w 262"/>
                <a:gd name="T83" fmla="*/ 82 h 152"/>
                <a:gd name="T84" fmla="*/ 262 w 262"/>
                <a:gd name="T85" fmla="*/ 72 h 152"/>
                <a:gd name="T86" fmla="*/ 262 w 262"/>
                <a:gd name="T87" fmla="*/ 63 h 152"/>
                <a:gd name="T88" fmla="*/ 257 w 262"/>
                <a:gd name="T89" fmla="*/ 57 h 152"/>
                <a:gd name="T90" fmla="*/ 252 w 262"/>
                <a:gd name="T91" fmla="*/ 45 h 152"/>
                <a:gd name="T92" fmla="*/ 242 w 262"/>
                <a:gd name="T93" fmla="*/ 34 h 152"/>
                <a:gd name="T94" fmla="*/ 233 w 262"/>
                <a:gd name="T95" fmla="*/ 28 h 152"/>
                <a:gd name="T96" fmla="*/ 226 w 262"/>
                <a:gd name="T97" fmla="*/ 23 h 152"/>
                <a:gd name="T98" fmla="*/ 218 w 262"/>
                <a:gd name="T99" fmla="*/ 17 h 152"/>
                <a:gd name="T100" fmla="*/ 209 w 262"/>
                <a:gd name="T101" fmla="*/ 14 h 152"/>
                <a:gd name="T102" fmla="*/ 189 w 262"/>
                <a:gd name="T103" fmla="*/ 7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2"/>
                <a:gd name="T157" fmla="*/ 0 h 152"/>
                <a:gd name="T158" fmla="*/ 262 w 262"/>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2" h="152">
                  <a:moveTo>
                    <a:pt x="189" y="7"/>
                  </a:moveTo>
                  <a:lnTo>
                    <a:pt x="180" y="5"/>
                  </a:lnTo>
                  <a:lnTo>
                    <a:pt x="177" y="5"/>
                  </a:lnTo>
                  <a:lnTo>
                    <a:pt x="172" y="4"/>
                  </a:lnTo>
                  <a:lnTo>
                    <a:pt x="168" y="4"/>
                  </a:lnTo>
                  <a:lnTo>
                    <a:pt x="167" y="2"/>
                  </a:lnTo>
                  <a:lnTo>
                    <a:pt x="165" y="2"/>
                  </a:lnTo>
                  <a:lnTo>
                    <a:pt x="162" y="2"/>
                  </a:lnTo>
                  <a:lnTo>
                    <a:pt x="158" y="2"/>
                  </a:lnTo>
                  <a:lnTo>
                    <a:pt x="156" y="2"/>
                  </a:lnTo>
                  <a:lnTo>
                    <a:pt x="155" y="2"/>
                  </a:lnTo>
                  <a:lnTo>
                    <a:pt x="151" y="0"/>
                  </a:lnTo>
                  <a:lnTo>
                    <a:pt x="150" y="0"/>
                  </a:lnTo>
                  <a:lnTo>
                    <a:pt x="146" y="2"/>
                  </a:lnTo>
                  <a:lnTo>
                    <a:pt x="145" y="0"/>
                  </a:lnTo>
                  <a:lnTo>
                    <a:pt x="141" y="0"/>
                  </a:lnTo>
                  <a:lnTo>
                    <a:pt x="138" y="0"/>
                  </a:lnTo>
                  <a:lnTo>
                    <a:pt x="136" y="0"/>
                  </a:lnTo>
                  <a:lnTo>
                    <a:pt x="133" y="0"/>
                  </a:lnTo>
                  <a:lnTo>
                    <a:pt x="131" y="0"/>
                  </a:lnTo>
                  <a:lnTo>
                    <a:pt x="129" y="0"/>
                  </a:lnTo>
                  <a:lnTo>
                    <a:pt x="126" y="0"/>
                  </a:lnTo>
                  <a:lnTo>
                    <a:pt x="122" y="0"/>
                  </a:lnTo>
                  <a:lnTo>
                    <a:pt x="119" y="2"/>
                  </a:lnTo>
                  <a:lnTo>
                    <a:pt x="117" y="2"/>
                  </a:lnTo>
                  <a:lnTo>
                    <a:pt x="116" y="2"/>
                  </a:lnTo>
                  <a:lnTo>
                    <a:pt x="112" y="2"/>
                  </a:lnTo>
                  <a:lnTo>
                    <a:pt x="110" y="2"/>
                  </a:lnTo>
                  <a:lnTo>
                    <a:pt x="109" y="2"/>
                  </a:lnTo>
                  <a:lnTo>
                    <a:pt x="107" y="2"/>
                  </a:lnTo>
                  <a:lnTo>
                    <a:pt x="97" y="5"/>
                  </a:lnTo>
                  <a:lnTo>
                    <a:pt x="95" y="5"/>
                  </a:lnTo>
                  <a:lnTo>
                    <a:pt x="85" y="7"/>
                  </a:lnTo>
                  <a:lnTo>
                    <a:pt x="81" y="7"/>
                  </a:lnTo>
                  <a:lnTo>
                    <a:pt x="80" y="7"/>
                  </a:lnTo>
                  <a:lnTo>
                    <a:pt x="78" y="9"/>
                  </a:lnTo>
                  <a:lnTo>
                    <a:pt x="73" y="11"/>
                  </a:lnTo>
                  <a:lnTo>
                    <a:pt x="71" y="11"/>
                  </a:lnTo>
                  <a:lnTo>
                    <a:pt x="68" y="12"/>
                  </a:lnTo>
                  <a:lnTo>
                    <a:pt x="66" y="12"/>
                  </a:lnTo>
                  <a:lnTo>
                    <a:pt x="64" y="12"/>
                  </a:lnTo>
                  <a:lnTo>
                    <a:pt x="63" y="14"/>
                  </a:lnTo>
                  <a:lnTo>
                    <a:pt x="61" y="14"/>
                  </a:lnTo>
                  <a:lnTo>
                    <a:pt x="58" y="16"/>
                  </a:lnTo>
                  <a:lnTo>
                    <a:pt x="56" y="17"/>
                  </a:lnTo>
                  <a:lnTo>
                    <a:pt x="54" y="17"/>
                  </a:lnTo>
                  <a:lnTo>
                    <a:pt x="52" y="17"/>
                  </a:lnTo>
                  <a:lnTo>
                    <a:pt x="51" y="17"/>
                  </a:lnTo>
                  <a:lnTo>
                    <a:pt x="49" y="19"/>
                  </a:lnTo>
                  <a:lnTo>
                    <a:pt x="47" y="19"/>
                  </a:lnTo>
                  <a:lnTo>
                    <a:pt x="46" y="21"/>
                  </a:lnTo>
                  <a:lnTo>
                    <a:pt x="44" y="23"/>
                  </a:lnTo>
                  <a:lnTo>
                    <a:pt x="42" y="23"/>
                  </a:lnTo>
                  <a:lnTo>
                    <a:pt x="41" y="24"/>
                  </a:lnTo>
                  <a:lnTo>
                    <a:pt x="39" y="26"/>
                  </a:lnTo>
                  <a:lnTo>
                    <a:pt x="37" y="26"/>
                  </a:lnTo>
                  <a:lnTo>
                    <a:pt x="35" y="28"/>
                  </a:lnTo>
                  <a:lnTo>
                    <a:pt x="34" y="28"/>
                  </a:lnTo>
                  <a:lnTo>
                    <a:pt x="34" y="29"/>
                  </a:lnTo>
                  <a:lnTo>
                    <a:pt x="30" y="29"/>
                  </a:lnTo>
                  <a:lnTo>
                    <a:pt x="30" y="31"/>
                  </a:lnTo>
                  <a:lnTo>
                    <a:pt x="29" y="31"/>
                  </a:lnTo>
                  <a:lnTo>
                    <a:pt x="27" y="33"/>
                  </a:lnTo>
                  <a:lnTo>
                    <a:pt x="25" y="34"/>
                  </a:lnTo>
                  <a:lnTo>
                    <a:pt x="25" y="36"/>
                  </a:lnTo>
                  <a:lnTo>
                    <a:pt x="22" y="36"/>
                  </a:lnTo>
                  <a:lnTo>
                    <a:pt x="20" y="40"/>
                  </a:lnTo>
                  <a:lnTo>
                    <a:pt x="18" y="41"/>
                  </a:lnTo>
                  <a:lnTo>
                    <a:pt x="15" y="46"/>
                  </a:lnTo>
                  <a:lnTo>
                    <a:pt x="10" y="50"/>
                  </a:lnTo>
                  <a:lnTo>
                    <a:pt x="10" y="52"/>
                  </a:lnTo>
                  <a:lnTo>
                    <a:pt x="6" y="57"/>
                  </a:lnTo>
                  <a:lnTo>
                    <a:pt x="6" y="58"/>
                  </a:lnTo>
                  <a:lnTo>
                    <a:pt x="5" y="58"/>
                  </a:lnTo>
                  <a:lnTo>
                    <a:pt x="5" y="60"/>
                  </a:lnTo>
                  <a:lnTo>
                    <a:pt x="5" y="62"/>
                  </a:lnTo>
                  <a:lnTo>
                    <a:pt x="3" y="63"/>
                  </a:lnTo>
                  <a:lnTo>
                    <a:pt x="3" y="65"/>
                  </a:lnTo>
                  <a:lnTo>
                    <a:pt x="1" y="65"/>
                  </a:lnTo>
                  <a:lnTo>
                    <a:pt x="1" y="67"/>
                  </a:lnTo>
                  <a:lnTo>
                    <a:pt x="1" y="69"/>
                  </a:lnTo>
                  <a:lnTo>
                    <a:pt x="1" y="70"/>
                  </a:lnTo>
                  <a:lnTo>
                    <a:pt x="0" y="72"/>
                  </a:lnTo>
                  <a:lnTo>
                    <a:pt x="0" y="74"/>
                  </a:lnTo>
                  <a:lnTo>
                    <a:pt x="0" y="75"/>
                  </a:lnTo>
                  <a:lnTo>
                    <a:pt x="0" y="77"/>
                  </a:lnTo>
                  <a:lnTo>
                    <a:pt x="0" y="80"/>
                  </a:lnTo>
                  <a:lnTo>
                    <a:pt x="0" y="82"/>
                  </a:lnTo>
                  <a:lnTo>
                    <a:pt x="0" y="84"/>
                  </a:lnTo>
                  <a:lnTo>
                    <a:pt x="1" y="84"/>
                  </a:lnTo>
                  <a:lnTo>
                    <a:pt x="0" y="86"/>
                  </a:lnTo>
                  <a:lnTo>
                    <a:pt x="1" y="87"/>
                  </a:lnTo>
                  <a:lnTo>
                    <a:pt x="1" y="89"/>
                  </a:lnTo>
                  <a:lnTo>
                    <a:pt x="1" y="91"/>
                  </a:lnTo>
                  <a:lnTo>
                    <a:pt x="3" y="92"/>
                  </a:lnTo>
                  <a:lnTo>
                    <a:pt x="3" y="94"/>
                  </a:lnTo>
                  <a:lnTo>
                    <a:pt x="5" y="98"/>
                  </a:lnTo>
                  <a:lnTo>
                    <a:pt x="5" y="99"/>
                  </a:lnTo>
                  <a:lnTo>
                    <a:pt x="5" y="101"/>
                  </a:lnTo>
                  <a:lnTo>
                    <a:pt x="10" y="108"/>
                  </a:lnTo>
                  <a:lnTo>
                    <a:pt x="12" y="109"/>
                  </a:lnTo>
                  <a:lnTo>
                    <a:pt x="15" y="113"/>
                  </a:lnTo>
                  <a:lnTo>
                    <a:pt x="17" y="115"/>
                  </a:lnTo>
                  <a:lnTo>
                    <a:pt x="17" y="116"/>
                  </a:lnTo>
                  <a:lnTo>
                    <a:pt x="18" y="116"/>
                  </a:lnTo>
                  <a:lnTo>
                    <a:pt x="18" y="118"/>
                  </a:lnTo>
                  <a:lnTo>
                    <a:pt x="20" y="118"/>
                  </a:lnTo>
                  <a:lnTo>
                    <a:pt x="20" y="120"/>
                  </a:lnTo>
                  <a:lnTo>
                    <a:pt x="23" y="121"/>
                  </a:lnTo>
                  <a:lnTo>
                    <a:pt x="25" y="123"/>
                  </a:lnTo>
                  <a:lnTo>
                    <a:pt x="27" y="125"/>
                  </a:lnTo>
                  <a:lnTo>
                    <a:pt x="29" y="125"/>
                  </a:lnTo>
                  <a:lnTo>
                    <a:pt x="30" y="127"/>
                  </a:lnTo>
                  <a:lnTo>
                    <a:pt x="30" y="128"/>
                  </a:lnTo>
                  <a:lnTo>
                    <a:pt x="34" y="128"/>
                  </a:lnTo>
                  <a:lnTo>
                    <a:pt x="35" y="130"/>
                  </a:lnTo>
                  <a:lnTo>
                    <a:pt x="37" y="130"/>
                  </a:lnTo>
                  <a:lnTo>
                    <a:pt x="39" y="132"/>
                  </a:lnTo>
                  <a:lnTo>
                    <a:pt x="41" y="133"/>
                  </a:lnTo>
                  <a:lnTo>
                    <a:pt x="42" y="133"/>
                  </a:lnTo>
                  <a:lnTo>
                    <a:pt x="44" y="135"/>
                  </a:lnTo>
                  <a:lnTo>
                    <a:pt x="46" y="135"/>
                  </a:lnTo>
                  <a:lnTo>
                    <a:pt x="46" y="137"/>
                  </a:lnTo>
                  <a:lnTo>
                    <a:pt x="49" y="137"/>
                  </a:lnTo>
                  <a:lnTo>
                    <a:pt x="49" y="138"/>
                  </a:lnTo>
                  <a:lnTo>
                    <a:pt x="52" y="138"/>
                  </a:lnTo>
                  <a:lnTo>
                    <a:pt x="54" y="140"/>
                  </a:lnTo>
                  <a:lnTo>
                    <a:pt x="56" y="140"/>
                  </a:lnTo>
                  <a:lnTo>
                    <a:pt x="58" y="142"/>
                  </a:lnTo>
                  <a:lnTo>
                    <a:pt x="64" y="142"/>
                  </a:lnTo>
                  <a:lnTo>
                    <a:pt x="66" y="144"/>
                  </a:lnTo>
                  <a:lnTo>
                    <a:pt x="75" y="145"/>
                  </a:lnTo>
                  <a:lnTo>
                    <a:pt x="83" y="149"/>
                  </a:lnTo>
                  <a:lnTo>
                    <a:pt x="87" y="149"/>
                  </a:lnTo>
                  <a:lnTo>
                    <a:pt x="92" y="150"/>
                  </a:lnTo>
                  <a:lnTo>
                    <a:pt x="95" y="150"/>
                  </a:lnTo>
                  <a:lnTo>
                    <a:pt x="98" y="152"/>
                  </a:lnTo>
                  <a:lnTo>
                    <a:pt x="100" y="152"/>
                  </a:lnTo>
                  <a:lnTo>
                    <a:pt x="102" y="152"/>
                  </a:lnTo>
                  <a:lnTo>
                    <a:pt x="105" y="152"/>
                  </a:lnTo>
                  <a:lnTo>
                    <a:pt x="107" y="152"/>
                  </a:lnTo>
                  <a:lnTo>
                    <a:pt x="109" y="152"/>
                  </a:lnTo>
                  <a:lnTo>
                    <a:pt x="112" y="152"/>
                  </a:lnTo>
                  <a:lnTo>
                    <a:pt x="114" y="152"/>
                  </a:lnTo>
                  <a:lnTo>
                    <a:pt x="116" y="152"/>
                  </a:lnTo>
                  <a:lnTo>
                    <a:pt x="119" y="152"/>
                  </a:lnTo>
                  <a:lnTo>
                    <a:pt x="121" y="152"/>
                  </a:lnTo>
                  <a:lnTo>
                    <a:pt x="122" y="152"/>
                  </a:lnTo>
                  <a:lnTo>
                    <a:pt x="126" y="152"/>
                  </a:lnTo>
                  <a:lnTo>
                    <a:pt x="127" y="152"/>
                  </a:lnTo>
                  <a:lnTo>
                    <a:pt x="131" y="152"/>
                  </a:lnTo>
                  <a:lnTo>
                    <a:pt x="133" y="152"/>
                  </a:lnTo>
                  <a:lnTo>
                    <a:pt x="134" y="152"/>
                  </a:lnTo>
                  <a:lnTo>
                    <a:pt x="138" y="152"/>
                  </a:lnTo>
                  <a:lnTo>
                    <a:pt x="141" y="152"/>
                  </a:lnTo>
                  <a:lnTo>
                    <a:pt x="145" y="152"/>
                  </a:lnTo>
                  <a:lnTo>
                    <a:pt x="146" y="152"/>
                  </a:lnTo>
                  <a:lnTo>
                    <a:pt x="148" y="152"/>
                  </a:lnTo>
                  <a:lnTo>
                    <a:pt x="151" y="152"/>
                  </a:lnTo>
                  <a:lnTo>
                    <a:pt x="155" y="152"/>
                  </a:lnTo>
                  <a:lnTo>
                    <a:pt x="158" y="152"/>
                  </a:lnTo>
                  <a:lnTo>
                    <a:pt x="167" y="149"/>
                  </a:lnTo>
                  <a:lnTo>
                    <a:pt x="168" y="149"/>
                  </a:lnTo>
                  <a:lnTo>
                    <a:pt x="179" y="147"/>
                  </a:lnTo>
                  <a:lnTo>
                    <a:pt x="182" y="147"/>
                  </a:lnTo>
                  <a:lnTo>
                    <a:pt x="184" y="145"/>
                  </a:lnTo>
                  <a:lnTo>
                    <a:pt x="185" y="145"/>
                  </a:lnTo>
                  <a:lnTo>
                    <a:pt x="191" y="144"/>
                  </a:lnTo>
                  <a:lnTo>
                    <a:pt x="191" y="142"/>
                  </a:lnTo>
                  <a:lnTo>
                    <a:pt x="192" y="142"/>
                  </a:lnTo>
                  <a:lnTo>
                    <a:pt x="196" y="142"/>
                  </a:lnTo>
                  <a:lnTo>
                    <a:pt x="197" y="142"/>
                  </a:lnTo>
                  <a:lnTo>
                    <a:pt x="199" y="142"/>
                  </a:lnTo>
                  <a:lnTo>
                    <a:pt x="202" y="140"/>
                  </a:lnTo>
                  <a:lnTo>
                    <a:pt x="204" y="140"/>
                  </a:lnTo>
                  <a:lnTo>
                    <a:pt x="206" y="138"/>
                  </a:lnTo>
                  <a:lnTo>
                    <a:pt x="208" y="137"/>
                  </a:lnTo>
                  <a:lnTo>
                    <a:pt x="209" y="137"/>
                  </a:lnTo>
                  <a:lnTo>
                    <a:pt x="211" y="135"/>
                  </a:lnTo>
                  <a:lnTo>
                    <a:pt x="214" y="133"/>
                  </a:lnTo>
                  <a:lnTo>
                    <a:pt x="216" y="133"/>
                  </a:lnTo>
                  <a:lnTo>
                    <a:pt x="218" y="133"/>
                  </a:lnTo>
                  <a:lnTo>
                    <a:pt x="220" y="130"/>
                  </a:lnTo>
                  <a:lnTo>
                    <a:pt x="221" y="130"/>
                  </a:lnTo>
                  <a:lnTo>
                    <a:pt x="223" y="130"/>
                  </a:lnTo>
                  <a:lnTo>
                    <a:pt x="225" y="128"/>
                  </a:lnTo>
                  <a:lnTo>
                    <a:pt x="226" y="128"/>
                  </a:lnTo>
                  <a:lnTo>
                    <a:pt x="230" y="127"/>
                  </a:lnTo>
                  <a:lnTo>
                    <a:pt x="230" y="125"/>
                  </a:lnTo>
                  <a:lnTo>
                    <a:pt x="233" y="123"/>
                  </a:lnTo>
                  <a:lnTo>
                    <a:pt x="235" y="121"/>
                  </a:lnTo>
                  <a:lnTo>
                    <a:pt x="237" y="121"/>
                  </a:lnTo>
                  <a:lnTo>
                    <a:pt x="237" y="118"/>
                  </a:lnTo>
                  <a:lnTo>
                    <a:pt x="238" y="118"/>
                  </a:lnTo>
                  <a:lnTo>
                    <a:pt x="242" y="118"/>
                  </a:lnTo>
                  <a:lnTo>
                    <a:pt x="243" y="113"/>
                  </a:lnTo>
                  <a:lnTo>
                    <a:pt x="245" y="113"/>
                  </a:lnTo>
                  <a:lnTo>
                    <a:pt x="250" y="108"/>
                  </a:lnTo>
                  <a:lnTo>
                    <a:pt x="254" y="104"/>
                  </a:lnTo>
                  <a:lnTo>
                    <a:pt x="254" y="101"/>
                  </a:lnTo>
                  <a:lnTo>
                    <a:pt x="257" y="98"/>
                  </a:lnTo>
                  <a:lnTo>
                    <a:pt x="257" y="96"/>
                  </a:lnTo>
                  <a:lnTo>
                    <a:pt x="257" y="94"/>
                  </a:lnTo>
                  <a:lnTo>
                    <a:pt x="259" y="92"/>
                  </a:lnTo>
                  <a:lnTo>
                    <a:pt x="260" y="91"/>
                  </a:lnTo>
                  <a:lnTo>
                    <a:pt x="260" y="89"/>
                  </a:lnTo>
                  <a:lnTo>
                    <a:pt x="262" y="87"/>
                  </a:lnTo>
                  <a:lnTo>
                    <a:pt x="262" y="86"/>
                  </a:lnTo>
                  <a:lnTo>
                    <a:pt x="262" y="84"/>
                  </a:lnTo>
                  <a:lnTo>
                    <a:pt x="262" y="82"/>
                  </a:lnTo>
                  <a:lnTo>
                    <a:pt x="262" y="80"/>
                  </a:lnTo>
                  <a:lnTo>
                    <a:pt x="262" y="77"/>
                  </a:lnTo>
                  <a:lnTo>
                    <a:pt x="262" y="75"/>
                  </a:lnTo>
                  <a:lnTo>
                    <a:pt x="262" y="74"/>
                  </a:lnTo>
                  <a:lnTo>
                    <a:pt x="262" y="72"/>
                  </a:lnTo>
                  <a:lnTo>
                    <a:pt x="262" y="70"/>
                  </a:lnTo>
                  <a:lnTo>
                    <a:pt x="262" y="69"/>
                  </a:lnTo>
                  <a:lnTo>
                    <a:pt x="262" y="67"/>
                  </a:lnTo>
                  <a:lnTo>
                    <a:pt x="262" y="65"/>
                  </a:lnTo>
                  <a:lnTo>
                    <a:pt x="262" y="63"/>
                  </a:lnTo>
                  <a:lnTo>
                    <a:pt x="262" y="62"/>
                  </a:lnTo>
                  <a:lnTo>
                    <a:pt x="260" y="62"/>
                  </a:lnTo>
                  <a:lnTo>
                    <a:pt x="260" y="60"/>
                  </a:lnTo>
                  <a:lnTo>
                    <a:pt x="260" y="58"/>
                  </a:lnTo>
                  <a:lnTo>
                    <a:pt x="257" y="57"/>
                  </a:lnTo>
                  <a:lnTo>
                    <a:pt x="257" y="55"/>
                  </a:lnTo>
                  <a:lnTo>
                    <a:pt x="257" y="53"/>
                  </a:lnTo>
                  <a:lnTo>
                    <a:pt x="257" y="52"/>
                  </a:lnTo>
                  <a:lnTo>
                    <a:pt x="254" y="46"/>
                  </a:lnTo>
                  <a:lnTo>
                    <a:pt x="252" y="45"/>
                  </a:lnTo>
                  <a:lnTo>
                    <a:pt x="249" y="40"/>
                  </a:lnTo>
                  <a:lnTo>
                    <a:pt x="247" y="38"/>
                  </a:lnTo>
                  <a:lnTo>
                    <a:pt x="245" y="36"/>
                  </a:lnTo>
                  <a:lnTo>
                    <a:pt x="243" y="34"/>
                  </a:lnTo>
                  <a:lnTo>
                    <a:pt x="242" y="34"/>
                  </a:lnTo>
                  <a:lnTo>
                    <a:pt x="240" y="31"/>
                  </a:lnTo>
                  <a:lnTo>
                    <a:pt x="238" y="31"/>
                  </a:lnTo>
                  <a:lnTo>
                    <a:pt x="237" y="29"/>
                  </a:lnTo>
                  <a:lnTo>
                    <a:pt x="235" y="29"/>
                  </a:lnTo>
                  <a:lnTo>
                    <a:pt x="233" y="28"/>
                  </a:lnTo>
                  <a:lnTo>
                    <a:pt x="233" y="26"/>
                  </a:lnTo>
                  <a:lnTo>
                    <a:pt x="230" y="26"/>
                  </a:lnTo>
                  <a:lnTo>
                    <a:pt x="230" y="24"/>
                  </a:lnTo>
                  <a:lnTo>
                    <a:pt x="228" y="24"/>
                  </a:lnTo>
                  <a:lnTo>
                    <a:pt x="226" y="23"/>
                  </a:lnTo>
                  <a:lnTo>
                    <a:pt x="225" y="23"/>
                  </a:lnTo>
                  <a:lnTo>
                    <a:pt x="223" y="21"/>
                  </a:lnTo>
                  <a:lnTo>
                    <a:pt x="223" y="19"/>
                  </a:lnTo>
                  <a:lnTo>
                    <a:pt x="220" y="19"/>
                  </a:lnTo>
                  <a:lnTo>
                    <a:pt x="218" y="17"/>
                  </a:lnTo>
                  <a:lnTo>
                    <a:pt x="216" y="17"/>
                  </a:lnTo>
                  <a:lnTo>
                    <a:pt x="214" y="17"/>
                  </a:lnTo>
                  <a:lnTo>
                    <a:pt x="213" y="16"/>
                  </a:lnTo>
                  <a:lnTo>
                    <a:pt x="211" y="16"/>
                  </a:lnTo>
                  <a:lnTo>
                    <a:pt x="209" y="14"/>
                  </a:lnTo>
                  <a:lnTo>
                    <a:pt x="208" y="14"/>
                  </a:lnTo>
                  <a:lnTo>
                    <a:pt x="206" y="12"/>
                  </a:lnTo>
                  <a:lnTo>
                    <a:pt x="199" y="11"/>
                  </a:lnTo>
                  <a:lnTo>
                    <a:pt x="197" y="11"/>
                  </a:lnTo>
                  <a:lnTo>
                    <a:pt x="189" y="7"/>
                  </a:lnTo>
                  <a:close/>
                </a:path>
              </a:pathLst>
            </a:custGeom>
            <a:solidFill>
              <a:srgbClr val="808080"/>
            </a:solidFill>
            <a:ln w="9525">
              <a:noFill/>
              <a:round/>
              <a:headEnd/>
              <a:tailEnd/>
            </a:ln>
          </p:spPr>
          <p:txBody>
            <a:bodyPr/>
            <a:lstStyle/>
            <a:p>
              <a:endParaRPr lang="en-US"/>
            </a:p>
          </p:txBody>
        </p:sp>
        <p:sp>
          <p:nvSpPr>
            <p:cNvPr id="853" name="Freeform 3024"/>
            <p:cNvSpPr>
              <a:spLocks/>
            </p:cNvSpPr>
            <p:nvPr/>
          </p:nvSpPr>
          <p:spPr bwMode="auto">
            <a:xfrm>
              <a:off x="2108" y="3045"/>
              <a:ext cx="271" cy="157"/>
            </a:xfrm>
            <a:custGeom>
              <a:avLst/>
              <a:gdLst>
                <a:gd name="T0" fmla="*/ 4 w 271"/>
                <a:gd name="T1" fmla="*/ 61 h 157"/>
                <a:gd name="T2" fmla="*/ 0 w 271"/>
                <a:gd name="T3" fmla="*/ 75 h 157"/>
                <a:gd name="T4" fmla="*/ 2 w 271"/>
                <a:gd name="T5" fmla="*/ 90 h 157"/>
                <a:gd name="T6" fmla="*/ 10 w 271"/>
                <a:gd name="T7" fmla="*/ 109 h 157"/>
                <a:gd name="T8" fmla="*/ 22 w 271"/>
                <a:gd name="T9" fmla="*/ 122 h 157"/>
                <a:gd name="T10" fmla="*/ 43 w 271"/>
                <a:gd name="T11" fmla="*/ 136 h 157"/>
                <a:gd name="T12" fmla="*/ 65 w 271"/>
                <a:gd name="T13" fmla="*/ 145 h 157"/>
                <a:gd name="T14" fmla="*/ 89 w 271"/>
                <a:gd name="T15" fmla="*/ 151 h 157"/>
                <a:gd name="T16" fmla="*/ 116 w 271"/>
                <a:gd name="T17" fmla="*/ 155 h 157"/>
                <a:gd name="T18" fmla="*/ 142 w 271"/>
                <a:gd name="T19" fmla="*/ 155 h 157"/>
                <a:gd name="T20" fmla="*/ 167 w 271"/>
                <a:gd name="T21" fmla="*/ 153 h 157"/>
                <a:gd name="T22" fmla="*/ 196 w 271"/>
                <a:gd name="T23" fmla="*/ 146 h 157"/>
                <a:gd name="T24" fmla="*/ 225 w 271"/>
                <a:gd name="T25" fmla="*/ 134 h 157"/>
                <a:gd name="T26" fmla="*/ 242 w 271"/>
                <a:gd name="T27" fmla="*/ 124 h 157"/>
                <a:gd name="T28" fmla="*/ 258 w 271"/>
                <a:gd name="T29" fmla="*/ 110 h 157"/>
                <a:gd name="T30" fmla="*/ 264 w 271"/>
                <a:gd name="T31" fmla="*/ 99 h 157"/>
                <a:gd name="T32" fmla="*/ 270 w 271"/>
                <a:gd name="T33" fmla="*/ 83 h 157"/>
                <a:gd name="T34" fmla="*/ 270 w 271"/>
                <a:gd name="T35" fmla="*/ 68 h 157"/>
                <a:gd name="T36" fmla="*/ 264 w 271"/>
                <a:gd name="T37" fmla="*/ 53 h 157"/>
                <a:gd name="T38" fmla="*/ 253 w 271"/>
                <a:gd name="T39" fmla="*/ 37 h 157"/>
                <a:gd name="T40" fmla="*/ 237 w 271"/>
                <a:gd name="T41" fmla="*/ 24 h 157"/>
                <a:gd name="T42" fmla="*/ 212 w 271"/>
                <a:gd name="T43" fmla="*/ 12 h 157"/>
                <a:gd name="T44" fmla="*/ 162 w 271"/>
                <a:gd name="T45" fmla="*/ 1 h 157"/>
                <a:gd name="T46" fmla="*/ 137 w 271"/>
                <a:gd name="T47" fmla="*/ 0 h 157"/>
                <a:gd name="T48" fmla="*/ 111 w 271"/>
                <a:gd name="T49" fmla="*/ 1 h 157"/>
                <a:gd name="T50" fmla="*/ 79 w 271"/>
                <a:gd name="T51" fmla="*/ 6 h 157"/>
                <a:gd name="T52" fmla="*/ 51 w 271"/>
                <a:gd name="T53" fmla="*/ 18 h 157"/>
                <a:gd name="T54" fmla="*/ 33 w 271"/>
                <a:gd name="T55" fmla="*/ 29 h 157"/>
                <a:gd name="T56" fmla="*/ 14 w 271"/>
                <a:gd name="T57" fmla="*/ 46 h 157"/>
                <a:gd name="T58" fmla="*/ 33 w 271"/>
                <a:gd name="T59" fmla="*/ 34 h 157"/>
                <a:gd name="T60" fmla="*/ 51 w 271"/>
                <a:gd name="T61" fmla="*/ 24 h 157"/>
                <a:gd name="T62" fmla="*/ 77 w 271"/>
                <a:gd name="T63" fmla="*/ 13 h 157"/>
                <a:gd name="T64" fmla="*/ 99 w 271"/>
                <a:gd name="T65" fmla="*/ 6 h 157"/>
                <a:gd name="T66" fmla="*/ 125 w 271"/>
                <a:gd name="T67" fmla="*/ 5 h 157"/>
                <a:gd name="T68" fmla="*/ 149 w 271"/>
                <a:gd name="T69" fmla="*/ 3 h 157"/>
                <a:gd name="T70" fmla="*/ 179 w 271"/>
                <a:gd name="T71" fmla="*/ 6 h 157"/>
                <a:gd name="T72" fmla="*/ 217 w 271"/>
                <a:gd name="T73" fmla="*/ 18 h 157"/>
                <a:gd name="T74" fmla="*/ 235 w 271"/>
                <a:gd name="T75" fmla="*/ 29 h 157"/>
                <a:gd name="T76" fmla="*/ 247 w 271"/>
                <a:gd name="T77" fmla="*/ 41 h 157"/>
                <a:gd name="T78" fmla="*/ 259 w 271"/>
                <a:gd name="T79" fmla="*/ 58 h 157"/>
                <a:gd name="T80" fmla="*/ 263 w 271"/>
                <a:gd name="T81" fmla="*/ 71 h 157"/>
                <a:gd name="T82" fmla="*/ 261 w 271"/>
                <a:gd name="T83" fmla="*/ 87 h 157"/>
                <a:gd name="T84" fmla="*/ 256 w 271"/>
                <a:gd name="T85" fmla="*/ 100 h 157"/>
                <a:gd name="T86" fmla="*/ 247 w 271"/>
                <a:gd name="T87" fmla="*/ 110 h 157"/>
                <a:gd name="T88" fmla="*/ 234 w 271"/>
                <a:gd name="T89" fmla="*/ 124 h 157"/>
                <a:gd name="T90" fmla="*/ 215 w 271"/>
                <a:gd name="T91" fmla="*/ 134 h 157"/>
                <a:gd name="T92" fmla="*/ 188 w 271"/>
                <a:gd name="T93" fmla="*/ 143 h 157"/>
                <a:gd name="T94" fmla="*/ 152 w 271"/>
                <a:gd name="T95" fmla="*/ 150 h 157"/>
                <a:gd name="T96" fmla="*/ 128 w 271"/>
                <a:gd name="T97" fmla="*/ 151 h 157"/>
                <a:gd name="T98" fmla="*/ 104 w 271"/>
                <a:gd name="T99" fmla="*/ 150 h 157"/>
                <a:gd name="T100" fmla="*/ 79 w 271"/>
                <a:gd name="T101" fmla="*/ 145 h 157"/>
                <a:gd name="T102" fmla="*/ 58 w 271"/>
                <a:gd name="T103" fmla="*/ 138 h 157"/>
                <a:gd name="T104" fmla="*/ 34 w 271"/>
                <a:gd name="T105" fmla="*/ 126 h 157"/>
                <a:gd name="T106" fmla="*/ 22 w 271"/>
                <a:gd name="T107" fmla="*/ 112 h 157"/>
                <a:gd name="T108" fmla="*/ 12 w 271"/>
                <a:gd name="T109" fmla="*/ 100 h 157"/>
                <a:gd name="T110" fmla="*/ 7 w 271"/>
                <a:gd name="T111" fmla="*/ 87 h 157"/>
                <a:gd name="T112" fmla="*/ 9 w 271"/>
                <a:gd name="T113" fmla="*/ 73 h 157"/>
                <a:gd name="T114" fmla="*/ 12 w 271"/>
                <a:gd name="T115" fmla="*/ 58 h 1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7"/>
                <a:gd name="T176" fmla="*/ 271 w 271"/>
                <a:gd name="T177" fmla="*/ 157 h 1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7">
                  <a:moveTo>
                    <a:pt x="14" y="46"/>
                  </a:moveTo>
                  <a:lnTo>
                    <a:pt x="12" y="49"/>
                  </a:lnTo>
                  <a:lnTo>
                    <a:pt x="7" y="58"/>
                  </a:lnTo>
                  <a:lnTo>
                    <a:pt x="4" y="61"/>
                  </a:lnTo>
                  <a:lnTo>
                    <a:pt x="4" y="64"/>
                  </a:lnTo>
                  <a:lnTo>
                    <a:pt x="2" y="68"/>
                  </a:lnTo>
                  <a:lnTo>
                    <a:pt x="0" y="73"/>
                  </a:lnTo>
                  <a:lnTo>
                    <a:pt x="0" y="75"/>
                  </a:lnTo>
                  <a:lnTo>
                    <a:pt x="0" y="80"/>
                  </a:lnTo>
                  <a:lnTo>
                    <a:pt x="0" y="83"/>
                  </a:lnTo>
                  <a:lnTo>
                    <a:pt x="0" y="87"/>
                  </a:lnTo>
                  <a:lnTo>
                    <a:pt x="2" y="90"/>
                  </a:lnTo>
                  <a:lnTo>
                    <a:pt x="4" y="95"/>
                  </a:lnTo>
                  <a:lnTo>
                    <a:pt x="4" y="99"/>
                  </a:lnTo>
                  <a:lnTo>
                    <a:pt x="5" y="102"/>
                  </a:lnTo>
                  <a:lnTo>
                    <a:pt x="10" y="109"/>
                  </a:lnTo>
                  <a:lnTo>
                    <a:pt x="12" y="112"/>
                  </a:lnTo>
                  <a:lnTo>
                    <a:pt x="16" y="116"/>
                  </a:lnTo>
                  <a:lnTo>
                    <a:pt x="19" y="119"/>
                  </a:lnTo>
                  <a:lnTo>
                    <a:pt x="22" y="122"/>
                  </a:lnTo>
                  <a:lnTo>
                    <a:pt x="26" y="126"/>
                  </a:lnTo>
                  <a:lnTo>
                    <a:pt x="29" y="129"/>
                  </a:lnTo>
                  <a:lnTo>
                    <a:pt x="38" y="134"/>
                  </a:lnTo>
                  <a:lnTo>
                    <a:pt x="43" y="136"/>
                  </a:lnTo>
                  <a:lnTo>
                    <a:pt x="48" y="138"/>
                  </a:lnTo>
                  <a:lnTo>
                    <a:pt x="53" y="141"/>
                  </a:lnTo>
                  <a:lnTo>
                    <a:pt x="58" y="143"/>
                  </a:lnTo>
                  <a:lnTo>
                    <a:pt x="65" y="145"/>
                  </a:lnTo>
                  <a:lnTo>
                    <a:pt x="70" y="146"/>
                  </a:lnTo>
                  <a:lnTo>
                    <a:pt x="75" y="150"/>
                  </a:lnTo>
                  <a:lnTo>
                    <a:pt x="82" y="150"/>
                  </a:lnTo>
                  <a:lnTo>
                    <a:pt x="89" y="151"/>
                  </a:lnTo>
                  <a:lnTo>
                    <a:pt x="96" y="153"/>
                  </a:lnTo>
                  <a:lnTo>
                    <a:pt x="101" y="155"/>
                  </a:lnTo>
                  <a:lnTo>
                    <a:pt x="108" y="155"/>
                  </a:lnTo>
                  <a:lnTo>
                    <a:pt x="116" y="155"/>
                  </a:lnTo>
                  <a:lnTo>
                    <a:pt x="121" y="157"/>
                  </a:lnTo>
                  <a:lnTo>
                    <a:pt x="128" y="155"/>
                  </a:lnTo>
                  <a:lnTo>
                    <a:pt x="135" y="155"/>
                  </a:lnTo>
                  <a:lnTo>
                    <a:pt x="142" y="155"/>
                  </a:lnTo>
                  <a:lnTo>
                    <a:pt x="147" y="155"/>
                  </a:lnTo>
                  <a:lnTo>
                    <a:pt x="155" y="155"/>
                  </a:lnTo>
                  <a:lnTo>
                    <a:pt x="160" y="153"/>
                  </a:lnTo>
                  <a:lnTo>
                    <a:pt x="167" y="153"/>
                  </a:lnTo>
                  <a:lnTo>
                    <a:pt x="172" y="151"/>
                  </a:lnTo>
                  <a:lnTo>
                    <a:pt x="186" y="150"/>
                  </a:lnTo>
                  <a:lnTo>
                    <a:pt x="191" y="146"/>
                  </a:lnTo>
                  <a:lnTo>
                    <a:pt x="196" y="146"/>
                  </a:lnTo>
                  <a:lnTo>
                    <a:pt x="203" y="145"/>
                  </a:lnTo>
                  <a:lnTo>
                    <a:pt x="213" y="139"/>
                  </a:lnTo>
                  <a:lnTo>
                    <a:pt x="218" y="138"/>
                  </a:lnTo>
                  <a:lnTo>
                    <a:pt x="225" y="134"/>
                  </a:lnTo>
                  <a:lnTo>
                    <a:pt x="229" y="133"/>
                  </a:lnTo>
                  <a:lnTo>
                    <a:pt x="234" y="129"/>
                  </a:lnTo>
                  <a:lnTo>
                    <a:pt x="237" y="126"/>
                  </a:lnTo>
                  <a:lnTo>
                    <a:pt x="242" y="124"/>
                  </a:lnTo>
                  <a:lnTo>
                    <a:pt x="247" y="121"/>
                  </a:lnTo>
                  <a:lnTo>
                    <a:pt x="251" y="117"/>
                  </a:lnTo>
                  <a:lnTo>
                    <a:pt x="254" y="112"/>
                  </a:lnTo>
                  <a:lnTo>
                    <a:pt x="258" y="110"/>
                  </a:lnTo>
                  <a:lnTo>
                    <a:pt x="258" y="109"/>
                  </a:lnTo>
                  <a:lnTo>
                    <a:pt x="259" y="105"/>
                  </a:lnTo>
                  <a:lnTo>
                    <a:pt x="261" y="102"/>
                  </a:lnTo>
                  <a:lnTo>
                    <a:pt x="264" y="99"/>
                  </a:lnTo>
                  <a:lnTo>
                    <a:pt x="268" y="95"/>
                  </a:lnTo>
                  <a:lnTo>
                    <a:pt x="268" y="90"/>
                  </a:lnTo>
                  <a:lnTo>
                    <a:pt x="268" y="87"/>
                  </a:lnTo>
                  <a:lnTo>
                    <a:pt x="270" y="83"/>
                  </a:lnTo>
                  <a:lnTo>
                    <a:pt x="270" y="80"/>
                  </a:lnTo>
                  <a:lnTo>
                    <a:pt x="270" y="75"/>
                  </a:lnTo>
                  <a:lnTo>
                    <a:pt x="271" y="71"/>
                  </a:lnTo>
                  <a:lnTo>
                    <a:pt x="270" y="68"/>
                  </a:lnTo>
                  <a:lnTo>
                    <a:pt x="270" y="64"/>
                  </a:lnTo>
                  <a:lnTo>
                    <a:pt x="268" y="61"/>
                  </a:lnTo>
                  <a:lnTo>
                    <a:pt x="266" y="58"/>
                  </a:lnTo>
                  <a:lnTo>
                    <a:pt x="264" y="53"/>
                  </a:lnTo>
                  <a:lnTo>
                    <a:pt x="261" y="49"/>
                  </a:lnTo>
                  <a:lnTo>
                    <a:pt x="258" y="42"/>
                  </a:lnTo>
                  <a:lnTo>
                    <a:pt x="254" y="39"/>
                  </a:lnTo>
                  <a:lnTo>
                    <a:pt x="253" y="37"/>
                  </a:lnTo>
                  <a:lnTo>
                    <a:pt x="247" y="32"/>
                  </a:lnTo>
                  <a:lnTo>
                    <a:pt x="244" y="30"/>
                  </a:lnTo>
                  <a:lnTo>
                    <a:pt x="241" y="27"/>
                  </a:lnTo>
                  <a:lnTo>
                    <a:pt x="237" y="24"/>
                  </a:lnTo>
                  <a:lnTo>
                    <a:pt x="232" y="20"/>
                  </a:lnTo>
                  <a:lnTo>
                    <a:pt x="229" y="18"/>
                  </a:lnTo>
                  <a:lnTo>
                    <a:pt x="222" y="17"/>
                  </a:lnTo>
                  <a:lnTo>
                    <a:pt x="212" y="12"/>
                  </a:lnTo>
                  <a:lnTo>
                    <a:pt x="206" y="10"/>
                  </a:lnTo>
                  <a:lnTo>
                    <a:pt x="183" y="3"/>
                  </a:lnTo>
                  <a:lnTo>
                    <a:pt x="176" y="1"/>
                  </a:lnTo>
                  <a:lnTo>
                    <a:pt x="162" y="1"/>
                  </a:lnTo>
                  <a:lnTo>
                    <a:pt x="155" y="0"/>
                  </a:lnTo>
                  <a:lnTo>
                    <a:pt x="150" y="0"/>
                  </a:lnTo>
                  <a:lnTo>
                    <a:pt x="142" y="0"/>
                  </a:lnTo>
                  <a:lnTo>
                    <a:pt x="137" y="0"/>
                  </a:lnTo>
                  <a:lnTo>
                    <a:pt x="130" y="0"/>
                  </a:lnTo>
                  <a:lnTo>
                    <a:pt x="123" y="0"/>
                  </a:lnTo>
                  <a:lnTo>
                    <a:pt x="116" y="1"/>
                  </a:lnTo>
                  <a:lnTo>
                    <a:pt x="111" y="1"/>
                  </a:lnTo>
                  <a:lnTo>
                    <a:pt x="97" y="3"/>
                  </a:lnTo>
                  <a:lnTo>
                    <a:pt x="91" y="5"/>
                  </a:lnTo>
                  <a:lnTo>
                    <a:pt x="85" y="5"/>
                  </a:lnTo>
                  <a:lnTo>
                    <a:pt x="79" y="6"/>
                  </a:lnTo>
                  <a:lnTo>
                    <a:pt x="74" y="10"/>
                  </a:lnTo>
                  <a:lnTo>
                    <a:pt x="62" y="13"/>
                  </a:lnTo>
                  <a:lnTo>
                    <a:pt x="56" y="15"/>
                  </a:lnTo>
                  <a:lnTo>
                    <a:pt x="51" y="18"/>
                  </a:lnTo>
                  <a:lnTo>
                    <a:pt x="46" y="20"/>
                  </a:lnTo>
                  <a:lnTo>
                    <a:pt x="41" y="24"/>
                  </a:lnTo>
                  <a:lnTo>
                    <a:pt x="38" y="25"/>
                  </a:lnTo>
                  <a:lnTo>
                    <a:pt x="33" y="29"/>
                  </a:lnTo>
                  <a:lnTo>
                    <a:pt x="27" y="32"/>
                  </a:lnTo>
                  <a:lnTo>
                    <a:pt x="24" y="35"/>
                  </a:lnTo>
                  <a:lnTo>
                    <a:pt x="21" y="39"/>
                  </a:lnTo>
                  <a:lnTo>
                    <a:pt x="14" y="46"/>
                  </a:lnTo>
                  <a:lnTo>
                    <a:pt x="21" y="47"/>
                  </a:lnTo>
                  <a:lnTo>
                    <a:pt x="27" y="41"/>
                  </a:lnTo>
                  <a:lnTo>
                    <a:pt x="31" y="37"/>
                  </a:lnTo>
                  <a:lnTo>
                    <a:pt x="33" y="34"/>
                  </a:lnTo>
                  <a:lnTo>
                    <a:pt x="38" y="30"/>
                  </a:lnTo>
                  <a:lnTo>
                    <a:pt x="43" y="29"/>
                  </a:lnTo>
                  <a:lnTo>
                    <a:pt x="48" y="27"/>
                  </a:lnTo>
                  <a:lnTo>
                    <a:pt x="51" y="24"/>
                  </a:lnTo>
                  <a:lnTo>
                    <a:pt x="56" y="20"/>
                  </a:lnTo>
                  <a:lnTo>
                    <a:pt x="62" y="18"/>
                  </a:lnTo>
                  <a:lnTo>
                    <a:pt x="67" y="17"/>
                  </a:lnTo>
                  <a:lnTo>
                    <a:pt x="77" y="13"/>
                  </a:lnTo>
                  <a:lnTo>
                    <a:pt x="84" y="12"/>
                  </a:lnTo>
                  <a:lnTo>
                    <a:pt x="89" y="10"/>
                  </a:lnTo>
                  <a:lnTo>
                    <a:pt x="94" y="8"/>
                  </a:lnTo>
                  <a:lnTo>
                    <a:pt x="99" y="6"/>
                  </a:lnTo>
                  <a:lnTo>
                    <a:pt x="104" y="6"/>
                  </a:lnTo>
                  <a:lnTo>
                    <a:pt x="111" y="5"/>
                  </a:lnTo>
                  <a:lnTo>
                    <a:pt x="118" y="5"/>
                  </a:lnTo>
                  <a:lnTo>
                    <a:pt x="125" y="5"/>
                  </a:lnTo>
                  <a:lnTo>
                    <a:pt x="130" y="5"/>
                  </a:lnTo>
                  <a:lnTo>
                    <a:pt x="137" y="3"/>
                  </a:lnTo>
                  <a:lnTo>
                    <a:pt x="142" y="3"/>
                  </a:lnTo>
                  <a:lnTo>
                    <a:pt x="149" y="3"/>
                  </a:lnTo>
                  <a:lnTo>
                    <a:pt x="155" y="5"/>
                  </a:lnTo>
                  <a:lnTo>
                    <a:pt x="162" y="5"/>
                  </a:lnTo>
                  <a:lnTo>
                    <a:pt x="172" y="6"/>
                  </a:lnTo>
                  <a:lnTo>
                    <a:pt x="179" y="6"/>
                  </a:lnTo>
                  <a:lnTo>
                    <a:pt x="191" y="10"/>
                  </a:lnTo>
                  <a:lnTo>
                    <a:pt x="201" y="13"/>
                  </a:lnTo>
                  <a:lnTo>
                    <a:pt x="208" y="15"/>
                  </a:lnTo>
                  <a:lnTo>
                    <a:pt x="217" y="18"/>
                  </a:lnTo>
                  <a:lnTo>
                    <a:pt x="222" y="22"/>
                  </a:lnTo>
                  <a:lnTo>
                    <a:pt x="227" y="25"/>
                  </a:lnTo>
                  <a:lnTo>
                    <a:pt x="230" y="27"/>
                  </a:lnTo>
                  <a:lnTo>
                    <a:pt x="235" y="29"/>
                  </a:lnTo>
                  <a:lnTo>
                    <a:pt x="239" y="32"/>
                  </a:lnTo>
                  <a:lnTo>
                    <a:pt x="242" y="35"/>
                  </a:lnTo>
                  <a:lnTo>
                    <a:pt x="246" y="39"/>
                  </a:lnTo>
                  <a:lnTo>
                    <a:pt x="247" y="41"/>
                  </a:lnTo>
                  <a:lnTo>
                    <a:pt x="251" y="46"/>
                  </a:lnTo>
                  <a:lnTo>
                    <a:pt x="256" y="51"/>
                  </a:lnTo>
                  <a:lnTo>
                    <a:pt x="258" y="54"/>
                  </a:lnTo>
                  <a:lnTo>
                    <a:pt x="259" y="58"/>
                  </a:lnTo>
                  <a:lnTo>
                    <a:pt x="261" y="61"/>
                  </a:lnTo>
                  <a:lnTo>
                    <a:pt x="261" y="64"/>
                  </a:lnTo>
                  <a:lnTo>
                    <a:pt x="261" y="68"/>
                  </a:lnTo>
                  <a:lnTo>
                    <a:pt x="263" y="71"/>
                  </a:lnTo>
                  <a:lnTo>
                    <a:pt x="263" y="75"/>
                  </a:lnTo>
                  <a:lnTo>
                    <a:pt x="263" y="78"/>
                  </a:lnTo>
                  <a:lnTo>
                    <a:pt x="261" y="83"/>
                  </a:lnTo>
                  <a:lnTo>
                    <a:pt x="261" y="87"/>
                  </a:lnTo>
                  <a:lnTo>
                    <a:pt x="261" y="90"/>
                  </a:lnTo>
                  <a:lnTo>
                    <a:pt x="259" y="93"/>
                  </a:lnTo>
                  <a:lnTo>
                    <a:pt x="258" y="97"/>
                  </a:lnTo>
                  <a:lnTo>
                    <a:pt x="256" y="100"/>
                  </a:lnTo>
                  <a:lnTo>
                    <a:pt x="254" y="104"/>
                  </a:lnTo>
                  <a:lnTo>
                    <a:pt x="251" y="109"/>
                  </a:lnTo>
                  <a:lnTo>
                    <a:pt x="251" y="107"/>
                  </a:lnTo>
                  <a:lnTo>
                    <a:pt x="247" y="110"/>
                  </a:lnTo>
                  <a:lnTo>
                    <a:pt x="244" y="114"/>
                  </a:lnTo>
                  <a:lnTo>
                    <a:pt x="241" y="117"/>
                  </a:lnTo>
                  <a:lnTo>
                    <a:pt x="237" y="121"/>
                  </a:lnTo>
                  <a:lnTo>
                    <a:pt x="234" y="124"/>
                  </a:lnTo>
                  <a:lnTo>
                    <a:pt x="229" y="126"/>
                  </a:lnTo>
                  <a:lnTo>
                    <a:pt x="224" y="129"/>
                  </a:lnTo>
                  <a:lnTo>
                    <a:pt x="220" y="131"/>
                  </a:lnTo>
                  <a:lnTo>
                    <a:pt x="215" y="134"/>
                  </a:lnTo>
                  <a:lnTo>
                    <a:pt x="210" y="138"/>
                  </a:lnTo>
                  <a:lnTo>
                    <a:pt x="200" y="141"/>
                  </a:lnTo>
                  <a:lnTo>
                    <a:pt x="193" y="143"/>
                  </a:lnTo>
                  <a:lnTo>
                    <a:pt x="188" y="143"/>
                  </a:lnTo>
                  <a:lnTo>
                    <a:pt x="183" y="145"/>
                  </a:lnTo>
                  <a:lnTo>
                    <a:pt x="166" y="150"/>
                  </a:lnTo>
                  <a:lnTo>
                    <a:pt x="159" y="150"/>
                  </a:lnTo>
                  <a:lnTo>
                    <a:pt x="152" y="150"/>
                  </a:lnTo>
                  <a:lnTo>
                    <a:pt x="147" y="150"/>
                  </a:lnTo>
                  <a:lnTo>
                    <a:pt x="142" y="151"/>
                  </a:lnTo>
                  <a:lnTo>
                    <a:pt x="135" y="151"/>
                  </a:lnTo>
                  <a:lnTo>
                    <a:pt x="128" y="151"/>
                  </a:lnTo>
                  <a:lnTo>
                    <a:pt x="121" y="151"/>
                  </a:lnTo>
                  <a:lnTo>
                    <a:pt x="116" y="150"/>
                  </a:lnTo>
                  <a:lnTo>
                    <a:pt x="109" y="150"/>
                  </a:lnTo>
                  <a:lnTo>
                    <a:pt x="104" y="150"/>
                  </a:lnTo>
                  <a:lnTo>
                    <a:pt x="97" y="150"/>
                  </a:lnTo>
                  <a:lnTo>
                    <a:pt x="91" y="148"/>
                  </a:lnTo>
                  <a:lnTo>
                    <a:pt x="84" y="146"/>
                  </a:lnTo>
                  <a:lnTo>
                    <a:pt x="79" y="145"/>
                  </a:lnTo>
                  <a:lnTo>
                    <a:pt x="75" y="143"/>
                  </a:lnTo>
                  <a:lnTo>
                    <a:pt x="68" y="141"/>
                  </a:lnTo>
                  <a:lnTo>
                    <a:pt x="63" y="139"/>
                  </a:lnTo>
                  <a:lnTo>
                    <a:pt x="58" y="138"/>
                  </a:lnTo>
                  <a:lnTo>
                    <a:pt x="53" y="134"/>
                  </a:lnTo>
                  <a:lnTo>
                    <a:pt x="50" y="133"/>
                  </a:lnTo>
                  <a:lnTo>
                    <a:pt x="45" y="131"/>
                  </a:lnTo>
                  <a:lnTo>
                    <a:pt x="34" y="126"/>
                  </a:lnTo>
                  <a:lnTo>
                    <a:pt x="33" y="122"/>
                  </a:lnTo>
                  <a:lnTo>
                    <a:pt x="29" y="119"/>
                  </a:lnTo>
                  <a:lnTo>
                    <a:pt x="24" y="117"/>
                  </a:lnTo>
                  <a:lnTo>
                    <a:pt x="22" y="112"/>
                  </a:lnTo>
                  <a:lnTo>
                    <a:pt x="19" y="110"/>
                  </a:lnTo>
                  <a:lnTo>
                    <a:pt x="17" y="107"/>
                  </a:lnTo>
                  <a:lnTo>
                    <a:pt x="14" y="104"/>
                  </a:lnTo>
                  <a:lnTo>
                    <a:pt x="12" y="100"/>
                  </a:lnTo>
                  <a:lnTo>
                    <a:pt x="12" y="97"/>
                  </a:lnTo>
                  <a:lnTo>
                    <a:pt x="10" y="93"/>
                  </a:lnTo>
                  <a:lnTo>
                    <a:pt x="9" y="90"/>
                  </a:lnTo>
                  <a:lnTo>
                    <a:pt x="7" y="87"/>
                  </a:lnTo>
                  <a:lnTo>
                    <a:pt x="7" y="83"/>
                  </a:lnTo>
                  <a:lnTo>
                    <a:pt x="7" y="80"/>
                  </a:lnTo>
                  <a:lnTo>
                    <a:pt x="7" y="76"/>
                  </a:lnTo>
                  <a:lnTo>
                    <a:pt x="9" y="73"/>
                  </a:lnTo>
                  <a:lnTo>
                    <a:pt x="9" y="70"/>
                  </a:lnTo>
                  <a:lnTo>
                    <a:pt x="10" y="64"/>
                  </a:lnTo>
                  <a:lnTo>
                    <a:pt x="12" y="61"/>
                  </a:lnTo>
                  <a:lnTo>
                    <a:pt x="12" y="58"/>
                  </a:lnTo>
                  <a:lnTo>
                    <a:pt x="19" y="51"/>
                  </a:lnTo>
                  <a:lnTo>
                    <a:pt x="21" y="47"/>
                  </a:lnTo>
                  <a:lnTo>
                    <a:pt x="14" y="46"/>
                  </a:lnTo>
                  <a:close/>
                </a:path>
              </a:pathLst>
            </a:custGeom>
            <a:solidFill>
              <a:srgbClr val="808080"/>
            </a:solidFill>
            <a:ln w="9525">
              <a:noFill/>
              <a:round/>
              <a:headEnd/>
              <a:tailEnd/>
            </a:ln>
          </p:spPr>
          <p:txBody>
            <a:bodyPr/>
            <a:lstStyle/>
            <a:p>
              <a:endParaRPr lang="en-US"/>
            </a:p>
          </p:txBody>
        </p:sp>
        <p:sp>
          <p:nvSpPr>
            <p:cNvPr id="854" name="Freeform 3025"/>
            <p:cNvSpPr>
              <a:spLocks/>
            </p:cNvSpPr>
            <p:nvPr/>
          </p:nvSpPr>
          <p:spPr bwMode="auto">
            <a:xfrm>
              <a:off x="2122" y="3057"/>
              <a:ext cx="48" cy="44"/>
            </a:xfrm>
            <a:custGeom>
              <a:avLst/>
              <a:gdLst>
                <a:gd name="T0" fmla="*/ 31 w 48"/>
                <a:gd name="T1" fmla="*/ 1 h 44"/>
                <a:gd name="T2" fmla="*/ 27 w 48"/>
                <a:gd name="T3" fmla="*/ 0 h 44"/>
                <a:gd name="T4" fmla="*/ 24 w 48"/>
                <a:gd name="T5" fmla="*/ 0 h 44"/>
                <a:gd name="T6" fmla="*/ 20 w 48"/>
                <a:gd name="T7" fmla="*/ 0 h 44"/>
                <a:gd name="T8" fmla="*/ 19 w 48"/>
                <a:gd name="T9" fmla="*/ 1 h 44"/>
                <a:gd name="T10" fmla="*/ 19 w 48"/>
                <a:gd name="T11" fmla="*/ 1 h 44"/>
                <a:gd name="T12" fmla="*/ 15 w 48"/>
                <a:gd name="T13" fmla="*/ 1 h 44"/>
                <a:gd name="T14" fmla="*/ 12 w 48"/>
                <a:gd name="T15" fmla="*/ 3 h 44"/>
                <a:gd name="T16" fmla="*/ 8 w 48"/>
                <a:gd name="T17" fmla="*/ 6 h 44"/>
                <a:gd name="T18" fmla="*/ 5 w 48"/>
                <a:gd name="T19" fmla="*/ 6 h 44"/>
                <a:gd name="T20" fmla="*/ 3 w 48"/>
                <a:gd name="T21" fmla="*/ 10 h 44"/>
                <a:gd name="T22" fmla="*/ 2 w 48"/>
                <a:gd name="T23" fmla="*/ 15 h 44"/>
                <a:gd name="T24" fmla="*/ 0 w 48"/>
                <a:gd name="T25" fmla="*/ 18 h 44"/>
                <a:gd name="T26" fmla="*/ 0 w 48"/>
                <a:gd name="T27" fmla="*/ 22 h 44"/>
                <a:gd name="T28" fmla="*/ 0 w 48"/>
                <a:gd name="T29" fmla="*/ 25 h 44"/>
                <a:gd name="T30" fmla="*/ 0 w 48"/>
                <a:gd name="T31" fmla="*/ 29 h 44"/>
                <a:gd name="T32" fmla="*/ 2 w 48"/>
                <a:gd name="T33" fmla="*/ 30 h 44"/>
                <a:gd name="T34" fmla="*/ 3 w 48"/>
                <a:gd name="T35" fmla="*/ 32 h 44"/>
                <a:gd name="T36" fmla="*/ 3 w 48"/>
                <a:gd name="T37" fmla="*/ 35 h 44"/>
                <a:gd name="T38" fmla="*/ 5 w 48"/>
                <a:gd name="T39" fmla="*/ 37 h 44"/>
                <a:gd name="T40" fmla="*/ 7 w 48"/>
                <a:gd name="T41" fmla="*/ 39 h 44"/>
                <a:gd name="T42" fmla="*/ 8 w 48"/>
                <a:gd name="T43" fmla="*/ 41 h 44"/>
                <a:gd name="T44" fmla="*/ 13 w 48"/>
                <a:gd name="T45" fmla="*/ 42 h 44"/>
                <a:gd name="T46" fmla="*/ 17 w 48"/>
                <a:gd name="T47" fmla="*/ 44 h 44"/>
                <a:gd name="T48" fmla="*/ 20 w 48"/>
                <a:gd name="T49" fmla="*/ 44 h 44"/>
                <a:gd name="T50" fmla="*/ 24 w 48"/>
                <a:gd name="T51" fmla="*/ 44 h 44"/>
                <a:gd name="T52" fmla="*/ 27 w 48"/>
                <a:gd name="T53" fmla="*/ 44 h 44"/>
                <a:gd name="T54" fmla="*/ 31 w 48"/>
                <a:gd name="T55" fmla="*/ 44 h 44"/>
                <a:gd name="T56" fmla="*/ 34 w 48"/>
                <a:gd name="T57" fmla="*/ 42 h 44"/>
                <a:gd name="T58" fmla="*/ 36 w 48"/>
                <a:gd name="T59" fmla="*/ 41 h 44"/>
                <a:gd name="T60" fmla="*/ 39 w 48"/>
                <a:gd name="T61" fmla="*/ 39 h 44"/>
                <a:gd name="T62" fmla="*/ 41 w 48"/>
                <a:gd name="T63" fmla="*/ 37 h 44"/>
                <a:gd name="T64" fmla="*/ 44 w 48"/>
                <a:gd name="T65" fmla="*/ 34 h 44"/>
                <a:gd name="T66" fmla="*/ 46 w 48"/>
                <a:gd name="T67" fmla="*/ 29 h 44"/>
                <a:gd name="T68" fmla="*/ 48 w 48"/>
                <a:gd name="T69" fmla="*/ 25 h 44"/>
                <a:gd name="T70" fmla="*/ 48 w 48"/>
                <a:gd name="T71" fmla="*/ 22 h 44"/>
                <a:gd name="T72" fmla="*/ 48 w 48"/>
                <a:gd name="T73" fmla="*/ 18 h 44"/>
                <a:gd name="T74" fmla="*/ 48 w 48"/>
                <a:gd name="T75" fmla="*/ 17 h 44"/>
                <a:gd name="T76" fmla="*/ 46 w 48"/>
                <a:gd name="T77" fmla="*/ 15 h 44"/>
                <a:gd name="T78" fmla="*/ 44 w 48"/>
                <a:gd name="T79" fmla="*/ 13 h 44"/>
                <a:gd name="T80" fmla="*/ 44 w 48"/>
                <a:gd name="T81" fmla="*/ 10 h 44"/>
                <a:gd name="T82" fmla="*/ 42 w 48"/>
                <a:gd name="T83" fmla="*/ 8 h 44"/>
                <a:gd name="T84" fmla="*/ 42 w 48"/>
                <a:gd name="T85" fmla="*/ 8 h 44"/>
                <a:gd name="T86" fmla="*/ 41 w 48"/>
                <a:gd name="T87" fmla="*/ 6 h 44"/>
                <a:gd name="T88" fmla="*/ 39 w 48"/>
                <a:gd name="T89" fmla="*/ 5 h 44"/>
                <a:gd name="T90" fmla="*/ 37 w 48"/>
                <a:gd name="T91" fmla="*/ 3 h 44"/>
                <a:gd name="T92" fmla="*/ 34 w 48"/>
                <a:gd name="T93" fmla="*/ 1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8"/>
                <a:gd name="T142" fmla="*/ 0 h 44"/>
                <a:gd name="T143" fmla="*/ 48 w 48"/>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8" h="44">
                  <a:moveTo>
                    <a:pt x="34" y="1"/>
                  </a:moveTo>
                  <a:lnTo>
                    <a:pt x="31" y="1"/>
                  </a:lnTo>
                  <a:lnTo>
                    <a:pt x="29" y="0"/>
                  </a:lnTo>
                  <a:lnTo>
                    <a:pt x="27" y="0"/>
                  </a:lnTo>
                  <a:lnTo>
                    <a:pt x="25" y="0"/>
                  </a:lnTo>
                  <a:lnTo>
                    <a:pt x="24" y="0"/>
                  </a:lnTo>
                  <a:lnTo>
                    <a:pt x="22" y="0"/>
                  </a:lnTo>
                  <a:lnTo>
                    <a:pt x="20" y="0"/>
                  </a:lnTo>
                  <a:lnTo>
                    <a:pt x="19" y="0"/>
                  </a:lnTo>
                  <a:lnTo>
                    <a:pt x="19" y="1"/>
                  </a:lnTo>
                  <a:lnTo>
                    <a:pt x="19" y="0"/>
                  </a:lnTo>
                  <a:lnTo>
                    <a:pt x="19" y="1"/>
                  </a:lnTo>
                  <a:lnTo>
                    <a:pt x="17" y="1"/>
                  </a:lnTo>
                  <a:lnTo>
                    <a:pt x="15" y="1"/>
                  </a:lnTo>
                  <a:lnTo>
                    <a:pt x="13" y="3"/>
                  </a:lnTo>
                  <a:lnTo>
                    <a:pt x="12" y="3"/>
                  </a:lnTo>
                  <a:lnTo>
                    <a:pt x="8" y="5"/>
                  </a:lnTo>
                  <a:lnTo>
                    <a:pt x="8" y="6"/>
                  </a:lnTo>
                  <a:lnTo>
                    <a:pt x="7" y="6"/>
                  </a:lnTo>
                  <a:lnTo>
                    <a:pt x="5" y="6"/>
                  </a:lnTo>
                  <a:lnTo>
                    <a:pt x="5" y="8"/>
                  </a:lnTo>
                  <a:lnTo>
                    <a:pt x="3" y="10"/>
                  </a:lnTo>
                  <a:lnTo>
                    <a:pt x="3" y="12"/>
                  </a:lnTo>
                  <a:lnTo>
                    <a:pt x="2" y="15"/>
                  </a:lnTo>
                  <a:lnTo>
                    <a:pt x="2" y="17"/>
                  </a:lnTo>
                  <a:lnTo>
                    <a:pt x="0" y="18"/>
                  </a:lnTo>
                  <a:lnTo>
                    <a:pt x="0" y="20"/>
                  </a:lnTo>
                  <a:lnTo>
                    <a:pt x="0" y="22"/>
                  </a:lnTo>
                  <a:lnTo>
                    <a:pt x="0" y="23"/>
                  </a:lnTo>
                  <a:lnTo>
                    <a:pt x="0" y="25"/>
                  </a:lnTo>
                  <a:lnTo>
                    <a:pt x="0" y="27"/>
                  </a:lnTo>
                  <a:lnTo>
                    <a:pt x="0" y="29"/>
                  </a:lnTo>
                  <a:lnTo>
                    <a:pt x="2" y="29"/>
                  </a:lnTo>
                  <a:lnTo>
                    <a:pt x="2" y="30"/>
                  </a:lnTo>
                  <a:lnTo>
                    <a:pt x="2" y="32"/>
                  </a:lnTo>
                  <a:lnTo>
                    <a:pt x="3" y="32"/>
                  </a:lnTo>
                  <a:lnTo>
                    <a:pt x="3" y="34"/>
                  </a:lnTo>
                  <a:lnTo>
                    <a:pt x="3" y="35"/>
                  </a:lnTo>
                  <a:lnTo>
                    <a:pt x="5" y="35"/>
                  </a:lnTo>
                  <a:lnTo>
                    <a:pt x="5" y="37"/>
                  </a:lnTo>
                  <a:lnTo>
                    <a:pt x="7" y="37"/>
                  </a:lnTo>
                  <a:lnTo>
                    <a:pt x="7" y="39"/>
                  </a:lnTo>
                  <a:lnTo>
                    <a:pt x="8" y="39"/>
                  </a:lnTo>
                  <a:lnTo>
                    <a:pt x="8" y="41"/>
                  </a:lnTo>
                  <a:lnTo>
                    <a:pt x="10" y="41"/>
                  </a:lnTo>
                  <a:lnTo>
                    <a:pt x="13" y="42"/>
                  </a:lnTo>
                  <a:lnTo>
                    <a:pt x="15" y="44"/>
                  </a:lnTo>
                  <a:lnTo>
                    <a:pt x="17" y="44"/>
                  </a:lnTo>
                  <a:lnTo>
                    <a:pt x="19" y="44"/>
                  </a:lnTo>
                  <a:lnTo>
                    <a:pt x="20" y="44"/>
                  </a:lnTo>
                  <a:lnTo>
                    <a:pt x="22" y="44"/>
                  </a:lnTo>
                  <a:lnTo>
                    <a:pt x="24" y="44"/>
                  </a:lnTo>
                  <a:lnTo>
                    <a:pt x="25" y="44"/>
                  </a:lnTo>
                  <a:lnTo>
                    <a:pt x="27" y="44"/>
                  </a:lnTo>
                  <a:lnTo>
                    <a:pt x="29" y="44"/>
                  </a:lnTo>
                  <a:lnTo>
                    <a:pt x="31" y="44"/>
                  </a:lnTo>
                  <a:lnTo>
                    <a:pt x="32" y="42"/>
                  </a:lnTo>
                  <a:lnTo>
                    <a:pt x="34" y="42"/>
                  </a:lnTo>
                  <a:lnTo>
                    <a:pt x="34" y="41"/>
                  </a:lnTo>
                  <a:lnTo>
                    <a:pt x="36" y="41"/>
                  </a:lnTo>
                  <a:lnTo>
                    <a:pt x="37" y="39"/>
                  </a:lnTo>
                  <a:lnTo>
                    <a:pt x="39" y="39"/>
                  </a:lnTo>
                  <a:lnTo>
                    <a:pt x="39" y="37"/>
                  </a:lnTo>
                  <a:lnTo>
                    <a:pt x="41" y="37"/>
                  </a:lnTo>
                  <a:lnTo>
                    <a:pt x="42" y="35"/>
                  </a:lnTo>
                  <a:lnTo>
                    <a:pt x="44" y="34"/>
                  </a:lnTo>
                  <a:lnTo>
                    <a:pt x="44" y="32"/>
                  </a:lnTo>
                  <a:lnTo>
                    <a:pt x="46" y="29"/>
                  </a:lnTo>
                  <a:lnTo>
                    <a:pt x="46" y="27"/>
                  </a:lnTo>
                  <a:lnTo>
                    <a:pt x="48" y="25"/>
                  </a:lnTo>
                  <a:lnTo>
                    <a:pt x="48" y="23"/>
                  </a:lnTo>
                  <a:lnTo>
                    <a:pt x="48" y="22"/>
                  </a:lnTo>
                  <a:lnTo>
                    <a:pt x="48" y="20"/>
                  </a:lnTo>
                  <a:lnTo>
                    <a:pt x="48" y="18"/>
                  </a:lnTo>
                  <a:lnTo>
                    <a:pt x="46" y="17"/>
                  </a:lnTo>
                  <a:lnTo>
                    <a:pt x="48" y="17"/>
                  </a:lnTo>
                  <a:lnTo>
                    <a:pt x="46" y="17"/>
                  </a:lnTo>
                  <a:lnTo>
                    <a:pt x="46" y="15"/>
                  </a:lnTo>
                  <a:lnTo>
                    <a:pt x="46" y="13"/>
                  </a:lnTo>
                  <a:lnTo>
                    <a:pt x="44" y="13"/>
                  </a:lnTo>
                  <a:lnTo>
                    <a:pt x="44" y="12"/>
                  </a:lnTo>
                  <a:lnTo>
                    <a:pt x="44" y="10"/>
                  </a:lnTo>
                  <a:lnTo>
                    <a:pt x="44" y="8"/>
                  </a:lnTo>
                  <a:lnTo>
                    <a:pt x="42" y="8"/>
                  </a:lnTo>
                  <a:lnTo>
                    <a:pt x="44" y="8"/>
                  </a:lnTo>
                  <a:lnTo>
                    <a:pt x="42" y="8"/>
                  </a:lnTo>
                  <a:lnTo>
                    <a:pt x="42" y="6"/>
                  </a:lnTo>
                  <a:lnTo>
                    <a:pt x="41" y="6"/>
                  </a:lnTo>
                  <a:lnTo>
                    <a:pt x="39" y="6"/>
                  </a:lnTo>
                  <a:lnTo>
                    <a:pt x="39" y="5"/>
                  </a:lnTo>
                  <a:lnTo>
                    <a:pt x="39" y="3"/>
                  </a:lnTo>
                  <a:lnTo>
                    <a:pt x="37" y="3"/>
                  </a:lnTo>
                  <a:lnTo>
                    <a:pt x="36" y="3"/>
                  </a:lnTo>
                  <a:lnTo>
                    <a:pt x="34" y="1"/>
                  </a:lnTo>
                  <a:close/>
                </a:path>
              </a:pathLst>
            </a:custGeom>
            <a:solidFill>
              <a:srgbClr val="808080"/>
            </a:solidFill>
            <a:ln w="9525">
              <a:noFill/>
              <a:round/>
              <a:headEnd/>
              <a:tailEnd/>
            </a:ln>
          </p:spPr>
          <p:txBody>
            <a:bodyPr/>
            <a:lstStyle/>
            <a:p>
              <a:endParaRPr lang="en-US"/>
            </a:p>
          </p:txBody>
        </p:sp>
        <p:sp>
          <p:nvSpPr>
            <p:cNvPr id="855" name="Freeform 3026"/>
            <p:cNvSpPr>
              <a:spLocks/>
            </p:cNvSpPr>
            <p:nvPr/>
          </p:nvSpPr>
          <p:spPr bwMode="auto">
            <a:xfrm>
              <a:off x="2120" y="3055"/>
              <a:ext cx="51" cy="49"/>
            </a:xfrm>
            <a:custGeom>
              <a:avLst/>
              <a:gdLst>
                <a:gd name="T0" fmla="*/ 0 w 51"/>
                <a:gd name="T1" fmla="*/ 19 h 49"/>
                <a:gd name="T2" fmla="*/ 0 w 51"/>
                <a:gd name="T3" fmla="*/ 25 h 49"/>
                <a:gd name="T4" fmla="*/ 0 w 51"/>
                <a:gd name="T5" fmla="*/ 31 h 49"/>
                <a:gd name="T6" fmla="*/ 4 w 51"/>
                <a:gd name="T7" fmla="*/ 36 h 49"/>
                <a:gd name="T8" fmla="*/ 9 w 51"/>
                <a:gd name="T9" fmla="*/ 43 h 49"/>
                <a:gd name="T10" fmla="*/ 15 w 51"/>
                <a:gd name="T11" fmla="*/ 48 h 49"/>
                <a:gd name="T12" fmla="*/ 21 w 51"/>
                <a:gd name="T13" fmla="*/ 48 h 49"/>
                <a:gd name="T14" fmla="*/ 26 w 51"/>
                <a:gd name="T15" fmla="*/ 48 h 49"/>
                <a:gd name="T16" fmla="*/ 33 w 51"/>
                <a:gd name="T17" fmla="*/ 48 h 49"/>
                <a:gd name="T18" fmla="*/ 38 w 51"/>
                <a:gd name="T19" fmla="*/ 46 h 49"/>
                <a:gd name="T20" fmla="*/ 41 w 51"/>
                <a:gd name="T21" fmla="*/ 43 h 49"/>
                <a:gd name="T22" fmla="*/ 46 w 51"/>
                <a:gd name="T23" fmla="*/ 37 h 49"/>
                <a:gd name="T24" fmla="*/ 50 w 51"/>
                <a:gd name="T25" fmla="*/ 31 h 49"/>
                <a:gd name="T26" fmla="*/ 51 w 51"/>
                <a:gd name="T27" fmla="*/ 24 h 49"/>
                <a:gd name="T28" fmla="*/ 50 w 51"/>
                <a:gd name="T29" fmla="*/ 20 h 49"/>
                <a:gd name="T30" fmla="*/ 48 w 51"/>
                <a:gd name="T31" fmla="*/ 15 h 49"/>
                <a:gd name="T32" fmla="*/ 44 w 51"/>
                <a:gd name="T33" fmla="*/ 8 h 49"/>
                <a:gd name="T34" fmla="*/ 41 w 51"/>
                <a:gd name="T35" fmla="*/ 3 h 49"/>
                <a:gd name="T36" fmla="*/ 27 w 51"/>
                <a:gd name="T37" fmla="*/ 0 h 49"/>
                <a:gd name="T38" fmla="*/ 21 w 51"/>
                <a:gd name="T39" fmla="*/ 2 h 49"/>
                <a:gd name="T40" fmla="*/ 12 w 51"/>
                <a:gd name="T41" fmla="*/ 3 h 49"/>
                <a:gd name="T42" fmla="*/ 9 w 51"/>
                <a:gd name="T43" fmla="*/ 7 h 49"/>
                <a:gd name="T44" fmla="*/ 7 w 51"/>
                <a:gd name="T45" fmla="*/ 10 h 49"/>
                <a:gd name="T46" fmla="*/ 7 w 51"/>
                <a:gd name="T47" fmla="*/ 15 h 49"/>
                <a:gd name="T48" fmla="*/ 9 w 51"/>
                <a:gd name="T49" fmla="*/ 10 h 49"/>
                <a:gd name="T50" fmla="*/ 14 w 51"/>
                <a:gd name="T51" fmla="*/ 7 h 49"/>
                <a:gd name="T52" fmla="*/ 19 w 51"/>
                <a:gd name="T53" fmla="*/ 3 h 49"/>
                <a:gd name="T54" fmla="*/ 26 w 51"/>
                <a:gd name="T55" fmla="*/ 3 h 49"/>
                <a:gd name="T56" fmla="*/ 33 w 51"/>
                <a:gd name="T57" fmla="*/ 3 h 49"/>
                <a:gd name="T58" fmla="*/ 39 w 51"/>
                <a:gd name="T59" fmla="*/ 8 h 49"/>
                <a:gd name="T60" fmla="*/ 43 w 51"/>
                <a:gd name="T61" fmla="*/ 10 h 49"/>
                <a:gd name="T62" fmla="*/ 46 w 51"/>
                <a:gd name="T63" fmla="*/ 15 h 49"/>
                <a:gd name="T64" fmla="*/ 48 w 51"/>
                <a:gd name="T65" fmla="*/ 22 h 49"/>
                <a:gd name="T66" fmla="*/ 48 w 51"/>
                <a:gd name="T67" fmla="*/ 25 h 49"/>
                <a:gd name="T68" fmla="*/ 46 w 51"/>
                <a:gd name="T69" fmla="*/ 34 h 49"/>
                <a:gd name="T70" fmla="*/ 43 w 51"/>
                <a:gd name="T71" fmla="*/ 39 h 49"/>
                <a:gd name="T72" fmla="*/ 39 w 51"/>
                <a:gd name="T73" fmla="*/ 41 h 49"/>
                <a:gd name="T74" fmla="*/ 36 w 51"/>
                <a:gd name="T75" fmla="*/ 43 h 49"/>
                <a:gd name="T76" fmla="*/ 29 w 51"/>
                <a:gd name="T77" fmla="*/ 46 h 49"/>
                <a:gd name="T78" fmla="*/ 24 w 51"/>
                <a:gd name="T79" fmla="*/ 46 h 49"/>
                <a:gd name="T80" fmla="*/ 19 w 51"/>
                <a:gd name="T81" fmla="*/ 46 h 49"/>
                <a:gd name="T82" fmla="*/ 17 w 51"/>
                <a:gd name="T83" fmla="*/ 44 h 49"/>
                <a:gd name="T84" fmla="*/ 10 w 51"/>
                <a:gd name="T85" fmla="*/ 41 h 49"/>
                <a:gd name="T86" fmla="*/ 7 w 51"/>
                <a:gd name="T87" fmla="*/ 36 h 49"/>
                <a:gd name="T88" fmla="*/ 4 w 51"/>
                <a:gd name="T89" fmla="*/ 27 h 49"/>
                <a:gd name="T90" fmla="*/ 4 w 51"/>
                <a:gd name="T91" fmla="*/ 22 h 49"/>
                <a:gd name="T92" fmla="*/ 7 w 51"/>
                <a:gd name="T93" fmla="*/ 15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
                <a:gd name="T142" fmla="*/ 0 h 49"/>
                <a:gd name="T143" fmla="*/ 51 w 51"/>
                <a:gd name="T144" fmla="*/ 49 h 4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 h="49">
                  <a:moveTo>
                    <a:pt x="4" y="15"/>
                  </a:moveTo>
                  <a:lnTo>
                    <a:pt x="0" y="17"/>
                  </a:lnTo>
                  <a:lnTo>
                    <a:pt x="0" y="19"/>
                  </a:lnTo>
                  <a:lnTo>
                    <a:pt x="0" y="22"/>
                  </a:lnTo>
                  <a:lnTo>
                    <a:pt x="0" y="24"/>
                  </a:lnTo>
                  <a:lnTo>
                    <a:pt x="0" y="25"/>
                  </a:lnTo>
                  <a:lnTo>
                    <a:pt x="0" y="27"/>
                  </a:lnTo>
                  <a:lnTo>
                    <a:pt x="0" y="29"/>
                  </a:lnTo>
                  <a:lnTo>
                    <a:pt x="0" y="31"/>
                  </a:lnTo>
                  <a:lnTo>
                    <a:pt x="0" y="32"/>
                  </a:lnTo>
                  <a:lnTo>
                    <a:pt x="2" y="34"/>
                  </a:lnTo>
                  <a:lnTo>
                    <a:pt x="4" y="36"/>
                  </a:lnTo>
                  <a:lnTo>
                    <a:pt x="5" y="39"/>
                  </a:lnTo>
                  <a:lnTo>
                    <a:pt x="7" y="41"/>
                  </a:lnTo>
                  <a:lnTo>
                    <a:pt x="9" y="43"/>
                  </a:lnTo>
                  <a:lnTo>
                    <a:pt x="12" y="44"/>
                  </a:lnTo>
                  <a:lnTo>
                    <a:pt x="14" y="46"/>
                  </a:lnTo>
                  <a:lnTo>
                    <a:pt x="15" y="48"/>
                  </a:lnTo>
                  <a:lnTo>
                    <a:pt x="17" y="48"/>
                  </a:lnTo>
                  <a:lnTo>
                    <a:pt x="19" y="48"/>
                  </a:lnTo>
                  <a:lnTo>
                    <a:pt x="21" y="48"/>
                  </a:lnTo>
                  <a:lnTo>
                    <a:pt x="22" y="48"/>
                  </a:lnTo>
                  <a:lnTo>
                    <a:pt x="24" y="49"/>
                  </a:lnTo>
                  <a:lnTo>
                    <a:pt x="26" y="48"/>
                  </a:lnTo>
                  <a:lnTo>
                    <a:pt x="27" y="48"/>
                  </a:lnTo>
                  <a:lnTo>
                    <a:pt x="31" y="48"/>
                  </a:lnTo>
                  <a:lnTo>
                    <a:pt x="33" y="48"/>
                  </a:lnTo>
                  <a:lnTo>
                    <a:pt x="34" y="48"/>
                  </a:lnTo>
                  <a:lnTo>
                    <a:pt x="36" y="46"/>
                  </a:lnTo>
                  <a:lnTo>
                    <a:pt x="38" y="46"/>
                  </a:lnTo>
                  <a:lnTo>
                    <a:pt x="39" y="44"/>
                  </a:lnTo>
                  <a:lnTo>
                    <a:pt x="41" y="44"/>
                  </a:lnTo>
                  <a:lnTo>
                    <a:pt x="41" y="43"/>
                  </a:lnTo>
                  <a:lnTo>
                    <a:pt x="44" y="41"/>
                  </a:lnTo>
                  <a:lnTo>
                    <a:pt x="46" y="39"/>
                  </a:lnTo>
                  <a:lnTo>
                    <a:pt x="46" y="37"/>
                  </a:lnTo>
                  <a:lnTo>
                    <a:pt x="46" y="36"/>
                  </a:lnTo>
                  <a:lnTo>
                    <a:pt x="48" y="34"/>
                  </a:lnTo>
                  <a:lnTo>
                    <a:pt x="50" y="31"/>
                  </a:lnTo>
                  <a:lnTo>
                    <a:pt x="50" y="29"/>
                  </a:lnTo>
                  <a:lnTo>
                    <a:pt x="51" y="25"/>
                  </a:lnTo>
                  <a:lnTo>
                    <a:pt x="51" y="24"/>
                  </a:lnTo>
                  <a:lnTo>
                    <a:pt x="51" y="22"/>
                  </a:lnTo>
                  <a:lnTo>
                    <a:pt x="51" y="20"/>
                  </a:lnTo>
                  <a:lnTo>
                    <a:pt x="50" y="20"/>
                  </a:lnTo>
                  <a:lnTo>
                    <a:pt x="50" y="17"/>
                  </a:lnTo>
                  <a:lnTo>
                    <a:pt x="50" y="15"/>
                  </a:lnTo>
                  <a:lnTo>
                    <a:pt x="48" y="15"/>
                  </a:lnTo>
                  <a:lnTo>
                    <a:pt x="48" y="12"/>
                  </a:lnTo>
                  <a:lnTo>
                    <a:pt x="46" y="10"/>
                  </a:lnTo>
                  <a:lnTo>
                    <a:pt x="44" y="8"/>
                  </a:lnTo>
                  <a:lnTo>
                    <a:pt x="43" y="7"/>
                  </a:lnTo>
                  <a:lnTo>
                    <a:pt x="41" y="5"/>
                  </a:lnTo>
                  <a:lnTo>
                    <a:pt x="41" y="3"/>
                  </a:lnTo>
                  <a:lnTo>
                    <a:pt x="33" y="2"/>
                  </a:lnTo>
                  <a:lnTo>
                    <a:pt x="31" y="0"/>
                  </a:lnTo>
                  <a:lnTo>
                    <a:pt x="27" y="0"/>
                  </a:lnTo>
                  <a:lnTo>
                    <a:pt x="26" y="0"/>
                  </a:lnTo>
                  <a:lnTo>
                    <a:pt x="22" y="0"/>
                  </a:lnTo>
                  <a:lnTo>
                    <a:pt x="21" y="2"/>
                  </a:lnTo>
                  <a:lnTo>
                    <a:pt x="17" y="2"/>
                  </a:lnTo>
                  <a:lnTo>
                    <a:pt x="15" y="3"/>
                  </a:lnTo>
                  <a:lnTo>
                    <a:pt x="12" y="3"/>
                  </a:lnTo>
                  <a:lnTo>
                    <a:pt x="12" y="5"/>
                  </a:lnTo>
                  <a:lnTo>
                    <a:pt x="10" y="5"/>
                  </a:lnTo>
                  <a:lnTo>
                    <a:pt x="9" y="7"/>
                  </a:lnTo>
                  <a:lnTo>
                    <a:pt x="9" y="8"/>
                  </a:lnTo>
                  <a:lnTo>
                    <a:pt x="7" y="8"/>
                  </a:lnTo>
                  <a:lnTo>
                    <a:pt x="7" y="10"/>
                  </a:lnTo>
                  <a:lnTo>
                    <a:pt x="4" y="12"/>
                  </a:lnTo>
                  <a:lnTo>
                    <a:pt x="4" y="15"/>
                  </a:lnTo>
                  <a:lnTo>
                    <a:pt x="7" y="15"/>
                  </a:lnTo>
                  <a:lnTo>
                    <a:pt x="7" y="14"/>
                  </a:lnTo>
                  <a:lnTo>
                    <a:pt x="9" y="12"/>
                  </a:lnTo>
                  <a:lnTo>
                    <a:pt x="9" y="10"/>
                  </a:lnTo>
                  <a:lnTo>
                    <a:pt x="10" y="10"/>
                  </a:lnTo>
                  <a:lnTo>
                    <a:pt x="12" y="8"/>
                  </a:lnTo>
                  <a:lnTo>
                    <a:pt x="14" y="7"/>
                  </a:lnTo>
                  <a:lnTo>
                    <a:pt x="15" y="7"/>
                  </a:lnTo>
                  <a:lnTo>
                    <a:pt x="17" y="5"/>
                  </a:lnTo>
                  <a:lnTo>
                    <a:pt x="19" y="3"/>
                  </a:lnTo>
                  <a:lnTo>
                    <a:pt x="21" y="3"/>
                  </a:lnTo>
                  <a:lnTo>
                    <a:pt x="24" y="3"/>
                  </a:lnTo>
                  <a:lnTo>
                    <a:pt x="26" y="3"/>
                  </a:lnTo>
                  <a:lnTo>
                    <a:pt x="27" y="3"/>
                  </a:lnTo>
                  <a:lnTo>
                    <a:pt x="31" y="3"/>
                  </a:lnTo>
                  <a:lnTo>
                    <a:pt x="33" y="3"/>
                  </a:lnTo>
                  <a:lnTo>
                    <a:pt x="38" y="7"/>
                  </a:lnTo>
                  <a:lnTo>
                    <a:pt x="39" y="7"/>
                  </a:lnTo>
                  <a:lnTo>
                    <a:pt x="39" y="8"/>
                  </a:lnTo>
                  <a:lnTo>
                    <a:pt x="41" y="8"/>
                  </a:lnTo>
                  <a:lnTo>
                    <a:pt x="41" y="10"/>
                  </a:lnTo>
                  <a:lnTo>
                    <a:pt x="43" y="10"/>
                  </a:lnTo>
                  <a:lnTo>
                    <a:pt x="44" y="12"/>
                  </a:lnTo>
                  <a:lnTo>
                    <a:pt x="44" y="14"/>
                  </a:lnTo>
                  <a:lnTo>
                    <a:pt x="46" y="15"/>
                  </a:lnTo>
                  <a:lnTo>
                    <a:pt x="46" y="17"/>
                  </a:lnTo>
                  <a:lnTo>
                    <a:pt x="46" y="20"/>
                  </a:lnTo>
                  <a:lnTo>
                    <a:pt x="48" y="22"/>
                  </a:lnTo>
                  <a:lnTo>
                    <a:pt x="46" y="24"/>
                  </a:lnTo>
                  <a:lnTo>
                    <a:pt x="48" y="24"/>
                  </a:lnTo>
                  <a:lnTo>
                    <a:pt x="48" y="25"/>
                  </a:lnTo>
                  <a:lnTo>
                    <a:pt x="46" y="27"/>
                  </a:lnTo>
                  <a:lnTo>
                    <a:pt x="46" y="29"/>
                  </a:lnTo>
                  <a:lnTo>
                    <a:pt x="46" y="34"/>
                  </a:lnTo>
                  <a:lnTo>
                    <a:pt x="44" y="36"/>
                  </a:lnTo>
                  <a:lnTo>
                    <a:pt x="43" y="37"/>
                  </a:lnTo>
                  <a:lnTo>
                    <a:pt x="43" y="39"/>
                  </a:lnTo>
                  <a:lnTo>
                    <a:pt x="41" y="39"/>
                  </a:lnTo>
                  <a:lnTo>
                    <a:pt x="41" y="41"/>
                  </a:lnTo>
                  <a:lnTo>
                    <a:pt x="39" y="41"/>
                  </a:lnTo>
                  <a:lnTo>
                    <a:pt x="38" y="41"/>
                  </a:lnTo>
                  <a:lnTo>
                    <a:pt x="38" y="43"/>
                  </a:lnTo>
                  <a:lnTo>
                    <a:pt x="36" y="43"/>
                  </a:lnTo>
                  <a:lnTo>
                    <a:pt x="34" y="44"/>
                  </a:lnTo>
                  <a:lnTo>
                    <a:pt x="31" y="46"/>
                  </a:lnTo>
                  <a:lnTo>
                    <a:pt x="29" y="46"/>
                  </a:lnTo>
                  <a:lnTo>
                    <a:pt x="27" y="46"/>
                  </a:lnTo>
                  <a:lnTo>
                    <a:pt x="26" y="46"/>
                  </a:lnTo>
                  <a:lnTo>
                    <a:pt x="24" y="46"/>
                  </a:lnTo>
                  <a:lnTo>
                    <a:pt x="22" y="46"/>
                  </a:lnTo>
                  <a:lnTo>
                    <a:pt x="21" y="46"/>
                  </a:lnTo>
                  <a:lnTo>
                    <a:pt x="19" y="46"/>
                  </a:lnTo>
                  <a:lnTo>
                    <a:pt x="17" y="44"/>
                  </a:lnTo>
                  <a:lnTo>
                    <a:pt x="15" y="44"/>
                  </a:lnTo>
                  <a:lnTo>
                    <a:pt x="17" y="44"/>
                  </a:lnTo>
                  <a:lnTo>
                    <a:pt x="15" y="44"/>
                  </a:lnTo>
                  <a:lnTo>
                    <a:pt x="12" y="43"/>
                  </a:lnTo>
                  <a:lnTo>
                    <a:pt x="10" y="41"/>
                  </a:lnTo>
                  <a:lnTo>
                    <a:pt x="9" y="39"/>
                  </a:lnTo>
                  <a:lnTo>
                    <a:pt x="7" y="37"/>
                  </a:lnTo>
                  <a:lnTo>
                    <a:pt x="7" y="36"/>
                  </a:lnTo>
                  <a:lnTo>
                    <a:pt x="5" y="32"/>
                  </a:lnTo>
                  <a:lnTo>
                    <a:pt x="4" y="29"/>
                  </a:lnTo>
                  <a:lnTo>
                    <a:pt x="4" y="27"/>
                  </a:lnTo>
                  <a:lnTo>
                    <a:pt x="4" y="25"/>
                  </a:lnTo>
                  <a:lnTo>
                    <a:pt x="4" y="24"/>
                  </a:lnTo>
                  <a:lnTo>
                    <a:pt x="4" y="22"/>
                  </a:lnTo>
                  <a:lnTo>
                    <a:pt x="4" y="20"/>
                  </a:lnTo>
                  <a:lnTo>
                    <a:pt x="5" y="19"/>
                  </a:lnTo>
                  <a:lnTo>
                    <a:pt x="7" y="15"/>
                  </a:lnTo>
                  <a:lnTo>
                    <a:pt x="4" y="15"/>
                  </a:lnTo>
                  <a:close/>
                </a:path>
              </a:pathLst>
            </a:custGeom>
            <a:solidFill>
              <a:srgbClr val="808080"/>
            </a:solidFill>
            <a:ln w="9525">
              <a:noFill/>
              <a:round/>
              <a:headEnd/>
              <a:tailEnd/>
            </a:ln>
          </p:spPr>
          <p:txBody>
            <a:bodyPr/>
            <a:lstStyle/>
            <a:p>
              <a:endParaRPr lang="en-US"/>
            </a:p>
          </p:txBody>
        </p:sp>
        <p:sp>
          <p:nvSpPr>
            <p:cNvPr id="856" name="Freeform 3027"/>
            <p:cNvSpPr>
              <a:spLocks/>
            </p:cNvSpPr>
            <p:nvPr/>
          </p:nvSpPr>
          <p:spPr bwMode="auto">
            <a:xfrm>
              <a:off x="2118" y="3034"/>
              <a:ext cx="46" cy="98"/>
            </a:xfrm>
            <a:custGeom>
              <a:avLst/>
              <a:gdLst>
                <a:gd name="T0" fmla="*/ 43 w 46"/>
                <a:gd name="T1" fmla="*/ 23 h 98"/>
                <a:gd name="T2" fmla="*/ 38 w 46"/>
                <a:gd name="T3" fmla="*/ 33 h 98"/>
                <a:gd name="T4" fmla="*/ 43 w 46"/>
                <a:gd name="T5" fmla="*/ 57 h 98"/>
                <a:gd name="T6" fmla="*/ 46 w 46"/>
                <a:gd name="T7" fmla="*/ 60 h 98"/>
                <a:gd name="T8" fmla="*/ 2 w 46"/>
                <a:gd name="T9" fmla="*/ 98 h 98"/>
                <a:gd name="T10" fmla="*/ 0 w 46"/>
                <a:gd name="T11" fmla="*/ 0 h 98"/>
                <a:gd name="T12" fmla="*/ 43 w 46"/>
                <a:gd name="T13" fmla="*/ 23 h 98"/>
                <a:gd name="T14" fmla="*/ 0 60000 65536"/>
                <a:gd name="T15" fmla="*/ 0 60000 65536"/>
                <a:gd name="T16" fmla="*/ 0 60000 65536"/>
                <a:gd name="T17" fmla="*/ 0 60000 65536"/>
                <a:gd name="T18" fmla="*/ 0 60000 65536"/>
                <a:gd name="T19" fmla="*/ 0 60000 65536"/>
                <a:gd name="T20" fmla="*/ 0 60000 65536"/>
                <a:gd name="T21" fmla="*/ 0 w 46"/>
                <a:gd name="T22" fmla="*/ 0 h 98"/>
                <a:gd name="T23" fmla="*/ 46 w 46"/>
                <a:gd name="T24" fmla="*/ 98 h 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8">
                  <a:moveTo>
                    <a:pt x="43" y="23"/>
                  </a:moveTo>
                  <a:lnTo>
                    <a:pt x="38" y="33"/>
                  </a:lnTo>
                  <a:lnTo>
                    <a:pt x="43" y="57"/>
                  </a:lnTo>
                  <a:lnTo>
                    <a:pt x="46" y="60"/>
                  </a:lnTo>
                  <a:lnTo>
                    <a:pt x="2" y="98"/>
                  </a:lnTo>
                  <a:lnTo>
                    <a:pt x="0" y="0"/>
                  </a:lnTo>
                  <a:lnTo>
                    <a:pt x="43" y="23"/>
                  </a:lnTo>
                  <a:close/>
                </a:path>
              </a:pathLst>
            </a:custGeom>
            <a:solidFill>
              <a:srgbClr val="808080"/>
            </a:solidFill>
            <a:ln w="9525">
              <a:noFill/>
              <a:round/>
              <a:headEnd/>
              <a:tailEnd/>
            </a:ln>
          </p:spPr>
          <p:txBody>
            <a:bodyPr/>
            <a:lstStyle/>
            <a:p>
              <a:endParaRPr lang="en-US"/>
            </a:p>
          </p:txBody>
        </p:sp>
        <p:sp>
          <p:nvSpPr>
            <p:cNvPr id="857" name="Freeform 3028"/>
            <p:cNvSpPr>
              <a:spLocks/>
            </p:cNvSpPr>
            <p:nvPr/>
          </p:nvSpPr>
          <p:spPr bwMode="auto">
            <a:xfrm>
              <a:off x="2117" y="3033"/>
              <a:ext cx="49" cy="100"/>
            </a:xfrm>
            <a:custGeom>
              <a:avLst/>
              <a:gdLst>
                <a:gd name="T0" fmla="*/ 44 w 49"/>
                <a:gd name="T1" fmla="*/ 25 h 100"/>
                <a:gd name="T2" fmla="*/ 44 w 49"/>
                <a:gd name="T3" fmla="*/ 24 h 100"/>
                <a:gd name="T4" fmla="*/ 37 w 49"/>
                <a:gd name="T5" fmla="*/ 32 h 100"/>
                <a:gd name="T6" fmla="*/ 37 w 49"/>
                <a:gd name="T7" fmla="*/ 34 h 100"/>
                <a:gd name="T8" fmla="*/ 44 w 49"/>
                <a:gd name="T9" fmla="*/ 58 h 100"/>
                <a:gd name="T10" fmla="*/ 46 w 49"/>
                <a:gd name="T11" fmla="*/ 61 h 100"/>
                <a:gd name="T12" fmla="*/ 46 w 49"/>
                <a:gd name="T13" fmla="*/ 59 h 100"/>
                <a:gd name="T14" fmla="*/ 1 w 49"/>
                <a:gd name="T15" fmla="*/ 97 h 100"/>
                <a:gd name="T16" fmla="*/ 3 w 49"/>
                <a:gd name="T17" fmla="*/ 99 h 100"/>
                <a:gd name="T18" fmla="*/ 3 w 49"/>
                <a:gd name="T19" fmla="*/ 1 h 100"/>
                <a:gd name="T20" fmla="*/ 0 w 49"/>
                <a:gd name="T21" fmla="*/ 3 h 100"/>
                <a:gd name="T22" fmla="*/ 44 w 49"/>
                <a:gd name="T23" fmla="*/ 25 h 100"/>
                <a:gd name="T24" fmla="*/ 46 w 49"/>
                <a:gd name="T25" fmla="*/ 24 h 100"/>
                <a:gd name="T26" fmla="*/ 1 w 49"/>
                <a:gd name="T27" fmla="*/ 0 h 100"/>
                <a:gd name="T28" fmla="*/ 0 w 49"/>
                <a:gd name="T29" fmla="*/ 0 h 100"/>
                <a:gd name="T30" fmla="*/ 0 w 49"/>
                <a:gd name="T31" fmla="*/ 1 h 100"/>
                <a:gd name="T32" fmla="*/ 1 w 49"/>
                <a:gd name="T33" fmla="*/ 99 h 100"/>
                <a:gd name="T34" fmla="*/ 1 w 49"/>
                <a:gd name="T35" fmla="*/ 100 h 100"/>
                <a:gd name="T36" fmla="*/ 3 w 49"/>
                <a:gd name="T37" fmla="*/ 100 h 100"/>
                <a:gd name="T38" fmla="*/ 49 w 49"/>
                <a:gd name="T39" fmla="*/ 61 h 100"/>
                <a:gd name="T40" fmla="*/ 49 w 49"/>
                <a:gd name="T41" fmla="*/ 63 h 100"/>
                <a:gd name="T42" fmla="*/ 49 w 49"/>
                <a:gd name="T43" fmla="*/ 61 h 100"/>
                <a:gd name="T44" fmla="*/ 49 w 49"/>
                <a:gd name="T45" fmla="*/ 59 h 100"/>
                <a:gd name="T46" fmla="*/ 46 w 49"/>
                <a:gd name="T47" fmla="*/ 58 h 100"/>
                <a:gd name="T48" fmla="*/ 41 w 49"/>
                <a:gd name="T49" fmla="*/ 32 h 100"/>
                <a:gd name="T50" fmla="*/ 41 w 49"/>
                <a:gd name="T51" fmla="*/ 34 h 100"/>
                <a:gd name="T52" fmla="*/ 46 w 49"/>
                <a:gd name="T53" fmla="*/ 25 h 100"/>
                <a:gd name="T54" fmla="*/ 46 w 49"/>
                <a:gd name="T55" fmla="*/ 24 h 100"/>
                <a:gd name="T56" fmla="*/ 44 w 49"/>
                <a:gd name="T57" fmla="*/ 25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9"/>
                <a:gd name="T88" fmla="*/ 0 h 100"/>
                <a:gd name="T89" fmla="*/ 49 w 49"/>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9" h="100">
                  <a:moveTo>
                    <a:pt x="44" y="25"/>
                  </a:moveTo>
                  <a:lnTo>
                    <a:pt x="44" y="24"/>
                  </a:lnTo>
                  <a:lnTo>
                    <a:pt x="37" y="32"/>
                  </a:lnTo>
                  <a:lnTo>
                    <a:pt x="37" y="34"/>
                  </a:lnTo>
                  <a:lnTo>
                    <a:pt x="44" y="58"/>
                  </a:lnTo>
                  <a:lnTo>
                    <a:pt x="46" y="61"/>
                  </a:lnTo>
                  <a:lnTo>
                    <a:pt x="46" y="59"/>
                  </a:lnTo>
                  <a:lnTo>
                    <a:pt x="1" y="97"/>
                  </a:lnTo>
                  <a:lnTo>
                    <a:pt x="3" y="99"/>
                  </a:lnTo>
                  <a:lnTo>
                    <a:pt x="3" y="1"/>
                  </a:lnTo>
                  <a:lnTo>
                    <a:pt x="0" y="3"/>
                  </a:lnTo>
                  <a:lnTo>
                    <a:pt x="44" y="25"/>
                  </a:lnTo>
                  <a:lnTo>
                    <a:pt x="46" y="24"/>
                  </a:lnTo>
                  <a:lnTo>
                    <a:pt x="1" y="0"/>
                  </a:lnTo>
                  <a:lnTo>
                    <a:pt x="0" y="0"/>
                  </a:lnTo>
                  <a:lnTo>
                    <a:pt x="0" y="1"/>
                  </a:lnTo>
                  <a:lnTo>
                    <a:pt x="1" y="99"/>
                  </a:lnTo>
                  <a:lnTo>
                    <a:pt x="1" y="100"/>
                  </a:lnTo>
                  <a:lnTo>
                    <a:pt x="3" y="100"/>
                  </a:lnTo>
                  <a:lnTo>
                    <a:pt x="49" y="61"/>
                  </a:lnTo>
                  <a:lnTo>
                    <a:pt x="49" y="63"/>
                  </a:lnTo>
                  <a:lnTo>
                    <a:pt x="49" y="61"/>
                  </a:lnTo>
                  <a:lnTo>
                    <a:pt x="49" y="59"/>
                  </a:lnTo>
                  <a:lnTo>
                    <a:pt x="46" y="58"/>
                  </a:lnTo>
                  <a:lnTo>
                    <a:pt x="41" y="32"/>
                  </a:lnTo>
                  <a:lnTo>
                    <a:pt x="41" y="34"/>
                  </a:lnTo>
                  <a:lnTo>
                    <a:pt x="46" y="25"/>
                  </a:lnTo>
                  <a:lnTo>
                    <a:pt x="46" y="24"/>
                  </a:lnTo>
                  <a:lnTo>
                    <a:pt x="44" y="25"/>
                  </a:lnTo>
                  <a:close/>
                </a:path>
              </a:pathLst>
            </a:custGeom>
            <a:solidFill>
              <a:srgbClr val="808080"/>
            </a:solidFill>
            <a:ln w="9525">
              <a:noFill/>
              <a:round/>
              <a:headEnd/>
              <a:tailEnd/>
            </a:ln>
          </p:spPr>
          <p:txBody>
            <a:bodyPr/>
            <a:lstStyle/>
            <a:p>
              <a:endParaRPr lang="en-US"/>
            </a:p>
          </p:txBody>
        </p:sp>
        <p:sp>
          <p:nvSpPr>
            <p:cNvPr id="858" name="Freeform 3029"/>
            <p:cNvSpPr>
              <a:spLocks/>
            </p:cNvSpPr>
            <p:nvPr/>
          </p:nvSpPr>
          <p:spPr bwMode="auto">
            <a:xfrm>
              <a:off x="2393" y="3057"/>
              <a:ext cx="162" cy="155"/>
            </a:xfrm>
            <a:custGeom>
              <a:avLst/>
              <a:gdLst>
                <a:gd name="T0" fmla="*/ 107 w 162"/>
                <a:gd name="T1" fmla="*/ 3 h 155"/>
                <a:gd name="T2" fmla="*/ 97 w 162"/>
                <a:gd name="T3" fmla="*/ 1 h 155"/>
                <a:gd name="T4" fmla="*/ 89 w 162"/>
                <a:gd name="T5" fmla="*/ 0 h 155"/>
                <a:gd name="T6" fmla="*/ 80 w 162"/>
                <a:gd name="T7" fmla="*/ 0 h 155"/>
                <a:gd name="T8" fmla="*/ 70 w 162"/>
                <a:gd name="T9" fmla="*/ 0 h 155"/>
                <a:gd name="T10" fmla="*/ 61 w 162"/>
                <a:gd name="T11" fmla="*/ 3 h 155"/>
                <a:gd name="T12" fmla="*/ 48 w 162"/>
                <a:gd name="T13" fmla="*/ 6 h 155"/>
                <a:gd name="T14" fmla="*/ 39 w 162"/>
                <a:gd name="T15" fmla="*/ 12 h 155"/>
                <a:gd name="T16" fmla="*/ 32 w 162"/>
                <a:gd name="T17" fmla="*/ 17 h 155"/>
                <a:gd name="T18" fmla="*/ 25 w 162"/>
                <a:gd name="T19" fmla="*/ 22 h 155"/>
                <a:gd name="T20" fmla="*/ 19 w 162"/>
                <a:gd name="T21" fmla="*/ 29 h 155"/>
                <a:gd name="T22" fmla="*/ 14 w 162"/>
                <a:gd name="T23" fmla="*/ 35 h 155"/>
                <a:gd name="T24" fmla="*/ 7 w 162"/>
                <a:gd name="T25" fmla="*/ 46 h 155"/>
                <a:gd name="T26" fmla="*/ 3 w 162"/>
                <a:gd name="T27" fmla="*/ 56 h 155"/>
                <a:gd name="T28" fmla="*/ 2 w 162"/>
                <a:gd name="T29" fmla="*/ 63 h 155"/>
                <a:gd name="T30" fmla="*/ 0 w 162"/>
                <a:gd name="T31" fmla="*/ 71 h 155"/>
                <a:gd name="T32" fmla="*/ 0 w 162"/>
                <a:gd name="T33" fmla="*/ 81 h 155"/>
                <a:gd name="T34" fmla="*/ 0 w 162"/>
                <a:gd name="T35" fmla="*/ 90 h 155"/>
                <a:gd name="T36" fmla="*/ 2 w 162"/>
                <a:gd name="T37" fmla="*/ 98 h 155"/>
                <a:gd name="T38" fmla="*/ 7 w 162"/>
                <a:gd name="T39" fmla="*/ 109 h 155"/>
                <a:gd name="T40" fmla="*/ 12 w 162"/>
                <a:gd name="T41" fmla="*/ 119 h 155"/>
                <a:gd name="T42" fmla="*/ 15 w 162"/>
                <a:gd name="T43" fmla="*/ 126 h 155"/>
                <a:gd name="T44" fmla="*/ 22 w 162"/>
                <a:gd name="T45" fmla="*/ 131 h 155"/>
                <a:gd name="T46" fmla="*/ 27 w 162"/>
                <a:gd name="T47" fmla="*/ 138 h 155"/>
                <a:gd name="T48" fmla="*/ 36 w 162"/>
                <a:gd name="T49" fmla="*/ 143 h 155"/>
                <a:gd name="T50" fmla="*/ 44 w 162"/>
                <a:gd name="T51" fmla="*/ 148 h 155"/>
                <a:gd name="T52" fmla="*/ 58 w 162"/>
                <a:gd name="T53" fmla="*/ 151 h 155"/>
                <a:gd name="T54" fmla="*/ 66 w 162"/>
                <a:gd name="T55" fmla="*/ 155 h 155"/>
                <a:gd name="T56" fmla="*/ 77 w 162"/>
                <a:gd name="T57" fmla="*/ 155 h 155"/>
                <a:gd name="T58" fmla="*/ 85 w 162"/>
                <a:gd name="T59" fmla="*/ 155 h 155"/>
                <a:gd name="T60" fmla="*/ 94 w 162"/>
                <a:gd name="T61" fmla="*/ 153 h 155"/>
                <a:gd name="T62" fmla="*/ 102 w 162"/>
                <a:gd name="T63" fmla="*/ 151 h 155"/>
                <a:gd name="T64" fmla="*/ 114 w 162"/>
                <a:gd name="T65" fmla="*/ 146 h 155"/>
                <a:gd name="T66" fmla="*/ 121 w 162"/>
                <a:gd name="T67" fmla="*/ 143 h 155"/>
                <a:gd name="T68" fmla="*/ 129 w 162"/>
                <a:gd name="T69" fmla="*/ 139 h 155"/>
                <a:gd name="T70" fmla="*/ 136 w 162"/>
                <a:gd name="T71" fmla="*/ 133 h 155"/>
                <a:gd name="T72" fmla="*/ 141 w 162"/>
                <a:gd name="T73" fmla="*/ 127 h 155"/>
                <a:gd name="T74" fmla="*/ 147 w 162"/>
                <a:gd name="T75" fmla="*/ 121 h 155"/>
                <a:gd name="T76" fmla="*/ 150 w 162"/>
                <a:gd name="T77" fmla="*/ 112 h 155"/>
                <a:gd name="T78" fmla="*/ 157 w 162"/>
                <a:gd name="T79" fmla="*/ 100 h 155"/>
                <a:gd name="T80" fmla="*/ 160 w 162"/>
                <a:gd name="T81" fmla="*/ 93 h 155"/>
                <a:gd name="T82" fmla="*/ 160 w 162"/>
                <a:gd name="T83" fmla="*/ 85 h 155"/>
                <a:gd name="T84" fmla="*/ 162 w 162"/>
                <a:gd name="T85" fmla="*/ 78 h 155"/>
                <a:gd name="T86" fmla="*/ 160 w 162"/>
                <a:gd name="T87" fmla="*/ 68 h 155"/>
                <a:gd name="T88" fmla="*/ 160 w 162"/>
                <a:gd name="T89" fmla="*/ 58 h 155"/>
                <a:gd name="T90" fmla="*/ 157 w 162"/>
                <a:gd name="T91" fmla="*/ 49 h 155"/>
                <a:gd name="T92" fmla="*/ 152 w 162"/>
                <a:gd name="T93" fmla="*/ 37 h 155"/>
                <a:gd name="T94" fmla="*/ 147 w 162"/>
                <a:gd name="T95" fmla="*/ 30 h 155"/>
                <a:gd name="T96" fmla="*/ 141 w 162"/>
                <a:gd name="T97" fmla="*/ 23 h 155"/>
                <a:gd name="T98" fmla="*/ 136 w 162"/>
                <a:gd name="T99" fmla="*/ 18 h 155"/>
                <a:gd name="T100" fmla="*/ 129 w 162"/>
                <a:gd name="T101" fmla="*/ 13 h 155"/>
                <a:gd name="T102" fmla="*/ 119 w 162"/>
                <a:gd name="T103" fmla="*/ 6 h 1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2"/>
                <a:gd name="T157" fmla="*/ 0 h 155"/>
                <a:gd name="T158" fmla="*/ 162 w 162"/>
                <a:gd name="T159" fmla="*/ 155 h 1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2" h="155">
                  <a:moveTo>
                    <a:pt x="116" y="6"/>
                  </a:moveTo>
                  <a:lnTo>
                    <a:pt x="112" y="5"/>
                  </a:lnTo>
                  <a:lnTo>
                    <a:pt x="111" y="5"/>
                  </a:lnTo>
                  <a:lnTo>
                    <a:pt x="109" y="3"/>
                  </a:lnTo>
                  <a:lnTo>
                    <a:pt x="107" y="3"/>
                  </a:lnTo>
                  <a:lnTo>
                    <a:pt x="106" y="1"/>
                  </a:lnTo>
                  <a:lnTo>
                    <a:pt x="104" y="1"/>
                  </a:lnTo>
                  <a:lnTo>
                    <a:pt x="102" y="1"/>
                  </a:lnTo>
                  <a:lnTo>
                    <a:pt x="99" y="1"/>
                  </a:lnTo>
                  <a:lnTo>
                    <a:pt x="97" y="1"/>
                  </a:lnTo>
                  <a:lnTo>
                    <a:pt x="95" y="0"/>
                  </a:lnTo>
                  <a:lnTo>
                    <a:pt x="94" y="0"/>
                  </a:lnTo>
                  <a:lnTo>
                    <a:pt x="92" y="0"/>
                  </a:lnTo>
                  <a:lnTo>
                    <a:pt x="90" y="0"/>
                  </a:lnTo>
                  <a:lnTo>
                    <a:pt x="89" y="0"/>
                  </a:lnTo>
                  <a:lnTo>
                    <a:pt x="87" y="0"/>
                  </a:lnTo>
                  <a:lnTo>
                    <a:pt x="85" y="0"/>
                  </a:lnTo>
                  <a:lnTo>
                    <a:pt x="83" y="0"/>
                  </a:lnTo>
                  <a:lnTo>
                    <a:pt x="82" y="0"/>
                  </a:lnTo>
                  <a:lnTo>
                    <a:pt x="80" y="0"/>
                  </a:lnTo>
                  <a:lnTo>
                    <a:pt x="78" y="0"/>
                  </a:lnTo>
                  <a:lnTo>
                    <a:pt x="77" y="0"/>
                  </a:lnTo>
                  <a:lnTo>
                    <a:pt x="75" y="0"/>
                  </a:lnTo>
                  <a:lnTo>
                    <a:pt x="73" y="0"/>
                  </a:lnTo>
                  <a:lnTo>
                    <a:pt x="70" y="0"/>
                  </a:lnTo>
                  <a:lnTo>
                    <a:pt x="68" y="1"/>
                  </a:lnTo>
                  <a:lnTo>
                    <a:pt x="66" y="1"/>
                  </a:lnTo>
                  <a:lnTo>
                    <a:pt x="65" y="1"/>
                  </a:lnTo>
                  <a:lnTo>
                    <a:pt x="63" y="1"/>
                  </a:lnTo>
                  <a:lnTo>
                    <a:pt x="61" y="3"/>
                  </a:lnTo>
                  <a:lnTo>
                    <a:pt x="60" y="3"/>
                  </a:lnTo>
                  <a:lnTo>
                    <a:pt x="53" y="5"/>
                  </a:lnTo>
                  <a:lnTo>
                    <a:pt x="51" y="5"/>
                  </a:lnTo>
                  <a:lnTo>
                    <a:pt x="49" y="5"/>
                  </a:lnTo>
                  <a:lnTo>
                    <a:pt x="48" y="6"/>
                  </a:lnTo>
                  <a:lnTo>
                    <a:pt x="46" y="6"/>
                  </a:lnTo>
                  <a:lnTo>
                    <a:pt x="44" y="8"/>
                  </a:lnTo>
                  <a:lnTo>
                    <a:pt x="43" y="10"/>
                  </a:lnTo>
                  <a:lnTo>
                    <a:pt x="41" y="10"/>
                  </a:lnTo>
                  <a:lnTo>
                    <a:pt x="39" y="12"/>
                  </a:lnTo>
                  <a:lnTo>
                    <a:pt x="37" y="13"/>
                  </a:lnTo>
                  <a:lnTo>
                    <a:pt x="36" y="15"/>
                  </a:lnTo>
                  <a:lnTo>
                    <a:pt x="34" y="15"/>
                  </a:lnTo>
                  <a:lnTo>
                    <a:pt x="32" y="15"/>
                  </a:lnTo>
                  <a:lnTo>
                    <a:pt x="32" y="17"/>
                  </a:lnTo>
                  <a:lnTo>
                    <a:pt x="31" y="17"/>
                  </a:lnTo>
                  <a:lnTo>
                    <a:pt x="29" y="18"/>
                  </a:lnTo>
                  <a:lnTo>
                    <a:pt x="27" y="18"/>
                  </a:lnTo>
                  <a:lnTo>
                    <a:pt x="27" y="20"/>
                  </a:lnTo>
                  <a:lnTo>
                    <a:pt x="25" y="22"/>
                  </a:lnTo>
                  <a:lnTo>
                    <a:pt x="24" y="23"/>
                  </a:lnTo>
                  <a:lnTo>
                    <a:pt x="24" y="25"/>
                  </a:lnTo>
                  <a:lnTo>
                    <a:pt x="22" y="25"/>
                  </a:lnTo>
                  <a:lnTo>
                    <a:pt x="20" y="25"/>
                  </a:lnTo>
                  <a:lnTo>
                    <a:pt x="19" y="29"/>
                  </a:lnTo>
                  <a:lnTo>
                    <a:pt x="19" y="30"/>
                  </a:lnTo>
                  <a:lnTo>
                    <a:pt x="17" y="30"/>
                  </a:lnTo>
                  <a:lnTo>
                    <a:pt x="15" y="32"/>
                  </a:lnTo>
                  <a:lnTo>
                    <a:pt x="15" y="34"/>
                  </a:lnTo>
                  <a:lnTo>
                    <a:pt x="14" y="35"/>
                  </a:lnTo>
                  <a:lnTo>
                    <a:pt x="14" y="37"/>
                  </a:lnTo>
                  <a:lnTo>
                    <a:pt x="12" y="37"/>
                  </a:lnTo>
                  <a:lnTo>
                    <a:pt x="10" y="41"/>
                  </a:lnTo>
                  <a:lnTo>
                    <a:pt x="8" y="41"/>
                  </a:lnTo>
                  <a:lnTo>
                    <a:pt x="7" y="46"/>
                  </a:lnTo>
                  <a:lnTo>
                    <a:pt x="7" y="49"/>
                  </a:lnTo>
                  <a:lnTo>
                    <a:pt x="5" y="49"/>
                  </a:lnTo>
                  <a:lnTo>
                    <a:pt x="3" y="52"/>
                  </a:lnTo>
                  <a:lnTo>
                    <a:pt x="3" y="54"/>
                  </a:lnTo>
                  <a:lnTo>
                    <a:pt x="3" y="56"/>
                  </a:lnTo>
                  <a:lnTo>
                    <a:pt x="2" y="56"/>
                  </a:lnTo>
                  <a:lnTo>
                    <a:pt x="2" y="58"/>
                  </a:lnTo>
                  <a:lnTo>
                    <a:pt x="2" y="59"/>
                  </a:lnTo>
                  <a:lnTo>
                    <a:pt x="2" y="61"/>
                  </a:lnTo>
                  <a:lnTo>
                    <a:pt x="2" y="63"/>
                  </a:lnTo>
                  <a:lnTo>
                    <a:pt x="2" y="64"/>
                  </a:lnTo>
                  <a:lnTo>
                    <a:pt x="0" y="66"/>
                  </a:lnTo>
                  <a:lnTo>
                    <a:pt x="0" y="68"/>
                  </a:lnTo>
                  <a:lnTo>
                    <a:pt x="0" y="69"/>
                  </a:lnTo>
                  <a:lnTo>
                    <a:pt x="0" y="71"/>
                  </a:lnTo>
                  <a:lnTo>
                    <a:pt x="0" y="73"/>
                  </a:lnTo>
                  <a:lnTo>
                    <a:pt x="0" y="76"/>
                  </a:lnTo>
                  <a:lnTo>
                    <a:pt x="0" y="78"/>
                  </a:lnTo>
                  <a:lnTo>
                    <a:pt x="0" y="80"/>
                  </a:lnTo>
                  <a:lnTo>
                    <a:pt x="0" y="81"/>
                  </a:lnTo>
                  <a:lnTo>
                    <a:pt x="0" y="83"/>
                  </a:lnTo>
                  <a:lnTo>
                    <a:pt x="0" y="85"/>
                  </a:lnTo>
                  <a:lnTo>
                    <a:pt x="0" y="87"/>
                  </a:lnTo>
                  <a:lnTo>
                    <a:pt x="0" y="88"/>
                  </a:lnTo>
                  <a:lnTo>
                    <a:pt x="0" y="90"/>
                  </a:lnTo>
                  <a:lnTo>
                    <a:pt x="0" y="92"/>
                  </a:lnTo>
                  <a:lnTo>
                    <a:pt x="2" y="93"/>
                  </a:lnTo>
                  <a:lnTo>
                    <a:pt x="2" y="95"/>
                  </a:lnTo>
                  <a:lnTo>
                    <a:pt x="2" y="97"/>
                  </a:lnTo>
                  <a:lnTo>
                    <a:pt x="2" y="98"/>
                  </a:lnTo>
                  <a:lnTo>
                    <a:pt x="2" y="100"/>
                  </a:lnTo>
                  <a:lnTo>
                    <a:pt x="2" y="102"/>
                  </a:lnTo>
                  <a:lnTo>
                    <a:pt x="3" y="104"/>
                  </a:lnTo>
                  <a:lnTo>
                    <a:pt x="3" y="105"/>
                  </a:lnTo>
                  <a:lnTo>
                    <a:pt x="7" y="109"/>
                  </a:lnTo>
                  <a:lnTo>
                    <a:pt x="7" y="110"/>
                  </a:lnTo>
                  <a:lnTo>
                    <a:pt x="7" y="112"/>
                  </a:lnTo>
                  <a:lnTo>
                    <a:pt x="8" y="116"/>
                  </a:lnTo>
                  <a:lnTo>
                    <a:pt x="10" y="117"/>
                  </a:lnTo>
                  <a:lnTo>
                    <a:pt x="12" y="119"/>
                  </a:lnTo>
                  <a:lnTo>
                    <a:pt x="12" y="121"/>
                  </a:lnTo>
                  <a:lnTo>
                    <a:pt x="14" y="121"/>
                  </a:lnTo>
                  <a:lnTo>
                    <a:pt x="14" y="122"/>
                  </a:lnTo>
                  <a:lnTo>
                    <a:pt x="15" y="124"/>
                  </a:lnTo>
                  <a:lnTo>
                    <a:pt x="15" y="126"/>
                  </a:lnTo>
                  <a:lnTo>
                    <a:pt x="17" y="127"/>
                  </a:lnTo>
                  <a:lnTo>
                    <a:pt x="19" y="127"/>
                  </a:lnTo>
                  <a:lnTo>
                    <a:pt x="19" y="129"/>
                  </a:lnTo>
                  <a:lnTo>
                    <a:pt x="20" y="131"/>
                  </a:lnTo>
                  <a:lnTo>
                    <a:pt x="22" y="131"/>
                  </a:lnTo>
                  <a:lnTo>
                    <a:pt x="24" y="133"/>
                  </a:lnTo>
                  <a:lnTo>
                    <a:pt x="24" y="134"/>
                  </a:lnTo>
                  <a:lnTo>
                    <a:pt x="25" y="134"/>
                  </a:lnTo>
                  <a:lnTo>
                    <a:pt x="27" y="136"/>
                  </a:lnTo>
                  <a:lnTo>
                    <a:pt x="27" y="138"/>
                  </a:lnTo>
                  <a:lnTo>
                    <a:pt x="29" y="139"/>
                  </a:lnTo>
                  <a:lnTo>
                    <a:pt x="31" y="139"/>
                  </a:lnTo>
                  <a:lnTo>
                    <a:pt x="32" y="141"/>
                  </a:lnTo>
                  <a:lnTo>
                    <a:pt x="34" y="143"/>
                  </a:lnTo>
                  <a:lnTo>
                    <a:pt x="36" y="143"/>
                  </a:lnTo>
                  <a:lnTo>
                    <a:pt x="37" y="143"/>
                  </a:lnTo>
                  <a:lnTo>
                    <a:pt x="37" y="145"/>
                  </a:lnTo>
                  <a:lnTo>
                    <a:pt x="41" y="145"/>
                  </a:lnTo>
                  <a:lnTo>
                    <a:pt x="41" y="146"/>
                  </a:lnTo>
                  <a:lnTo>
                    <a:pt x="44" y="148"/>
                  </a:lnTo>
                  <a:lnTo>
                    <a:pt x="48" y="150"/>
                  </a:lnTo>
                  <a:lnTo>
                    <a:pt x="49" y="150"/>
                  </a:lnTo>
                  <a:lnTo>
                    <a:pt x="53" y="151"/>
                  </a:lnTo>
                  <a:lnTo>
                    <a:pt x="56" y="151"/>
                  </a:lnTo>
                  <a:lnTo>
                    <a:pt x="58" y="151"/>
                  </a:lnTo>
                  <a:lnTo>
                    <a:pt x="60" y="153"/>
                  </a:lnTo>
                  <a:lnTo>
                    <a:pt x="61" y="153"/>
                  </a:lnTo>
                  <a:lnTo>
                    <a:pt x="63" y="153"/>
                  </a:lnTo>
                  <a:lnTo>
                    <a:pt x="65" y="153"/>
                  </a:lnTo>
                  <a:lnTo>
                    <a:pt x="66" y="155"/>
                  </a:lnTo>
                  <a:lnTo>
                    <a:pt x="68" y="155"/>
                  </a:lnTo>
                  <a:lnTo>
                    <a:pt x="70" y="155"/>
                  </a:lnTo>
                  <a:lnTo>
                    <a:pt x="73" y="155"/>
                  </a:lnTo>
                  <a:lnTo>
                    <a:pt x="75" y="155"/>
                  </a:lnTo>
                  <a:lnTo>
                    <a:pt x="77" y="155"/>
                  </a:lnTo>
                  <a:lnTo>
                    <a:pt x="78" y="155"/>
                  </a:lnTo>
                  <a:lnTo>
                    <a:pt x="80" y="155"/>
                  </a:lnTo>
                  <a:lnTo>
                    <a:pt x="82" y="155"/>
                  </a:lnTo>
                  <a:lnTo>
                    <a:pt x="83" y="155"/>
                  </a:lnTo>
                  <a:lnTo>
                    <a:pt x="85" y="155"/>
                  </a:lnTo>
                  <a:lnTo>
                    <a:pt x="87" y="155"/>
                  </a:lnTo>
                  <a:lnTo>
                    <a:pt x="89" y="155"/>
                  </a:lnTo>
                  <a:lnTo>
                    <a:pt x="90" y="155"/>
                  </a:lnTo>
                  <a:lnTo>
                    <a:pt x="92" y="153"/>
                  </a:lnTo>
                  <a:lnTo>
                    <a:pt x="94" y="153"/>
                  </a:lnTo>
                  <a:lnTo>
                    <a:pt x="95" y="153"/>
                  </a:lnTo>
                  <a:lnTo>
                    <a:pt x="97" y="153"/>
                  </a:lnTo>
                  <a:lnTo>
                    <a:pt x="99" y="153"/>
                  </a:lnTo>
                  <a:lnTo>
                    <a:pt x="100" y="151"/>
                  </a:lnTo>
                  <a:lnTo>
                    <a:pt x="102" y="151"/>
                  </a:lnTo>
                  <a:lnTo>
                    <a:pt x="107" y="150"/>
                  </a:lnTo>
                  <a:lnTo>
                    <a:pt x="109" y="148"/>
                  </a:lnTo>
                  <a:lnTo>
                    <a:pt x="111" y="148"/>
                  </a:lnTo>
                  <a:lnTo>
                    <a:pt x="112" y="148"/>
                  </a:lnTo>
                  <a:lnTo>
                    <a:pt x="114" y="146"/>
                  </a:lnTo>
                  <a:lnTo>
                    <a:pt x="116" y="146"/>
                  </a:lnTo>
                  <a:lnTo>
                    <a:pt x="118" y="145"/>
                  </a:lnTo>
                  <a:lnTo>
                    <a:pt x="119" y="145"/>
                  </a:lnTo>
                  <a:lnTo>
                    <a:pt x="119" y="143"/>
                  </a:lnTo>
                  <a:lnTo>
                    <a:pt x="121" y="143"/>
                  </a:lnTo>
                  <a:lnTo>
                    <a:pt x="123" y="143"/>
                  </a:lnTo>
                  <a:lnTo>
                    <a:pt x="124" y="141"/>
                  </a:lnTo>
                  <a:lnTo>
                    <a:pt x="126" y="139"/>
                  </a:lnTo>
                  <a:lnTo>
                    <a:pt x="128" y="139"/>
                  </a:lnTo>
                  <a:lnTo>
                    <a:pt x="129" y="139"/>
                  </a:lnTo>
                  <a:lnTo>
                    <a:pt x="129" y="136"/>
                  </a:lnTo>
                  <a:lnTo>
                    <a:pt x="131" y="136"/>
                  </a:lnTo>
                  <a:lnTo>
                    <a:pt x="133" y="134"/>
                  </a:lnTo>
                  <a:lnTo>
                    <a:pt x="135" y="134"/>
                  </a:lnTo>
                  <a:lnTo>
                    <a:pt x="136" y="133"/>
                  </a:lnTo>
                  <a:lnTo>
                    <a:pt x="136" y="131"/>
                  </a:lnTo>
                  <a:lnTo>
                    <a:pt x="138" y="129"/>
                  </a:lnTo>
                  <a:lnTo>
                    <a:pt x="140" y="129"/>
                  </a:lnTo>
                  <a:lnTo>
                    <a:pt x="140" y="127"/>
                  </a:lnTo>
                  <a:lnTo>
                    <a:pt x="141" y="127"/>
                  </a:lnTo>
                  <a:lnTo>
                    <a:pt x="141" y="126"/>
                  </a:lnTo>
                  <a:lnTo>
                    <a:pt x="143" y="124"/>
                  </a:lnTo>
                  <a:lnTo>
                    <a:pt x="143" y="122"/>
                  </a:lnTo>
                  <a:lnTo>
                    <a:pt x="145" y="121"/>
                  </a:lnTo>
                  <a:lnTo>
                    <a:pt x="147" y="121"/>
                  </a:lnTo>
                  <a:lnTo>
                    <a:pt x="147" y="119"/>
                  </a:lnTo>
                  <a:lnTo>
                    <a:pt x="148" y="117"/>
                  </a:lnTo>
                  <a:lnTo>
                    <a:pt x="150" y="117"/>
                  </a:lnTo>
                  <a:lnTo>
                    <a:pt x="150" y="116"/>
                  </a:lnTo>
                  <a:lnTo>
                    <a:pt x="150" y="112"/>
                  </a:lnTo>
                  <a:lnTo>
                    <a:pt x="152" y="112"/>
                  </a:lnTo>
                  <a:lnTo>
                    <a:pt x="153" y="109"/>
                  </a:lnTo>
                  <a:lnTo>
                    <a:pt x="157" y="105"/>
                  </a:lnTo>
                  <a:lnTo>
                    <a:pt x="157" y="104"/>
                  </a:lnTo>
                  <a:lnTo>
                    <a:pt x="157" y="100"/>
                  </a:lnTo>
                  <a:lnTo>
                    <a:pt x="158" y="98"/>
                  </a:lnTo>
                  <a:lnTo>
                    <a:pt x="158" y="97"/>
                  </a:lnTo>
                  <a:lnTo>
                    <a:pt x="158" y="95"/>
                  </a:lnTo>
                  <a:lnTo>
                    <a:pt x="160" y="95"/>
                  </a:lnTo>
                  <a:lnTo>
                    <a:pt x="160" y="93"/>
                  </a:lnTo>
                  <a:lnTo>
                    <a:pt x="160" y="92"/>
                  </a:lnTo>
                  <a:lnTo>
                    <a:pt x="160" y="90"/>
                  </a:lnTo>
                  <a:lnTo>
                    <a:pt x="160" y="88"/>
                  </a:lnTo>
                  <a:lnTo>
                    <a:pt x="160" y="87"/>
                  </a:lnTo>
                  <a:lnTo>
                    <a:pt x="160" y="85"/>
                  </a:lnTo>
                  <a:lnTo>
                    <a:pt x="160" y="83"/>
                  </a:lnTo>
                  <a:lnTo>
                    <a:pt x="160" y="81"/>
                  </a:lnTo>
                  <a:lnTo>
                    <a:pt x="162" y="81"/>
                  </a:lnTo>
                  <a:lnTo>
                    <a:pt x="162" y="80"/>
                  </a:lnTo>
                  <a:lnTo>
                    <a:pt x="162" y="78"/>
                  </a:lnTo>
                  <a:lnTo>
                    <a:pt x="162" y="76"/>
                  </a:lnTo>
                  <a:lnTo>
                    <a:pt x="162" y="73"/>
                  </a:lnTo>
                  <a:lnTo>
                    <a:pt x="162" y="71"/>
                  </a:lnTo>
                  <a:lnTo>
                    <a:pt x="162" y="69"/>
                  </a:lnTo>
                  <a:lnTo>
                    <a:pt x="160" y="68"/>
                  </a:lnTo>
                  <a:lnTo>
                    <a:pt x="160" y="66"/>
                  </a:lnTo>
                  <a:lnTo>
                    <a:pt x="160" y="64"/>
                  </a:lnTo>
                  <a:lnTo>
                    <a:pt x="160" y="61"/>
                  </a:lnTo>
                  <a:lnTo>
                    <a:pt x="160" y="59"/>
                  </a:lnTo>
                  <a:lnTo>
                    <a:pt x="160" y="58"/>
                  </a:lnTo>
                  <a:lnTo>
                    <a:pt x="160" y="56"/>
                  </a:lnTo>
                  <a:lnTo>
                    <a:pt x="160" y="54"/>
                  </a:lnTo>
                  <a:lnTo>
                    <a:pt x="158" y="52"/>
                  </a:lnTo>
                  <a:lnTo>
                    <a:pt x="158" y="49"/>
                  </a:lnTo>
                  <a:lnTo>
                    <a:pt x="157" y="49"/>
                  </a:lnTo>
                  <a:lnTo>
                    <a:pt x="157" y="44"/>
                  </a:lnTo>
                  <a:lnTo>
                    <a:pt x="155" y="42"/>
                  </a:lnTo>
                  <a:lnTo>
                    <a:pt x="153" y="41"/>
                  </a:lnTo>
                  <a:lnTo>
                    <a:pt x="153" y="39"/>
                  </a:lnTo>
                  <a:lnTo>
                    <a:pt x="152" y="37"/>
                  </a:lnTo>
                  <a:lnTo>
                    <a:pt x="150" y="35"/>
                  </a:lnTo>
                  <a:lnTo>
                    <a:pt x="150" y="34"/>
                  </a:lnTo>
                  <a:lnTo>
                    <a:pt x="148" y="32"/>
                  </a:lnTo>
                  <a:lnTo>
                    <a:pt x="148" y="30"/>
                  </a:lnTo>
                  <a:lnTo>
                    <a:pt x="147" y="30"/>
                  </a:lnTo>
                  <a:lnTo>
                    <a:pt x="147" y="29"/>
                  </a:lnTo>
                  <a:lnTo>
                    <a:pt x="145" y="29"/>
                  </a:lnTo>
                  <a:lnTo>
                    <a:pt x="143" y="27"/>
                  </a:lnTo>
                  <a:lnTo>
                    <a:pt x="143" y="25"/>
                  </a:lnTo>
                  <a:lnTo>
                    <a:pt x="141" y="23"/>
                  </a:lnTo>
                  <a:lnTo>
                    <a:pt x="140" y="23"/>
                  </a:lnTo>
                  <a:lnTo>
                    <a:pt x="140" y="22"/>
                  </a:lnTo>
                  <a:lnTo>
                    <a:pt x="140" y="20"/>
                  </a:lnTo>
                  <a:lnTo>
                    <a:pt x="138" y="20"/>
                  </a:lnTo>
                  <a:lnTo>
                    <a:pt x="136" y="18"/>
                  </a:lnTo>
                  <a:lnTo>
                    <a:pt x="136" y="17"/>
                  </a:lnTo>
                  <a:lnTo>
                    <a:pt x="135" y="17"/>
                  </a:lnTo>
                  <a:lnTo>
                    <a:pt x="133" y="15"/>
                  </a:lnTo>
                  <a:lnTo>
                    <a:pt x="131" y="15"/>
                  </a:lnTo>
                  <a:lnTo>
                    <a:pt x="129" y="13"/>
                  </a:lnTo>
                  <a:lnTo>
                    <a:pt x="128" y="12"/>
                  </a:lnTo>
                  <a:lnTo>
                    <a:pt x="126" y="12"/>
                  </a:lnTo>
                  <a:lnTo>
                    <a:pt x="124" y="10"/>
                  </a:lnTo>
                  <a:lnTo>
                    <a:pt x="121" y="8"/>
                  </a:lnTo>
                  <a:lnTo>
                    <a:pt x="119" y="6"/>
                  </a:lnTo>
                  <a:lnTo>
                    <a:pt x="116" y="6"/>
                  </a:lnTo>
                  <a:close/>
                </a:path>
              </a:pathLst>
            </a:custGeom>
            <a:solidFill>
              <a:srgbClr val="808080"/>
            </a:solidFill>
            <a:ln w="9525">
              <a:noFill/>
              <a:round/>
              <a:headEnd/>
              <a:tailEnd/>
            </a:ln>
          </p:spPr>
          <p:txBody>
            <a:bodyPr/>
            <a:lstStyle/>
            <a:p>
              <a:endParaRPr lang="en-US"/>
            </a:p>
          </p:txBody>
        </p:sp>
        <p:sp>
          <p:nvSpPr>
            <p:cNvPr id="859" name="Freeform 3030"/>
            <p:cNvSpPr>
              <a:spLocks/>
            </p:cNvSpPr>
            <p:nvPr/>
          </p:nvSpPr>
          <p:spPr bwMode="auto">
            <a:xfrm>
              <a:off x="2389" y="3053"/>
              <a:ext cx="168" cy="160"/>
            </a:xfrm>
            <a:custGeom>
              <a:avLst/>
              <a:gdLst>
                <a:gd name="T0" fmla="*/ 4 w 168"/>
                <a:gd name="T1" fmla="*/ 63 h 160"/>
                <a:gd name="T2" fmla="*/ 0 w 168"/>
                <a:gd name="T3" fmla="*/ 84 h 160"/>
                <a:gd name="T4" fmla="*/ 4 w 168"/>
                <a:gd name="T5" fmla="*/ 102 h 160"/>
                <a:gd name="T6" fmla="*/ 11 w 168"/>
                <a:gd name="T7" fmla="*/ 120 h 160"/>
                <a:gd name="T8" fmla="*/ 21 w 168"/>
                <a:gd name="T9" fmla="*/ 135 h 160"/>
                <a:gd name="T10" fmla="*/ 36 w 168"/>
                <a:gd name="T11" fmla="*/ 149 h 160"/>
                <a:gd name="T12" fmla="*/ 55 w 168"/>
                <a:gd name="T13" fmla="*/ 155 h 160"/>
                <a:gd name="T14" fmla="*/ 76 w 168"/>
                <a:gd name="T15" fmla="*/ 160 h 160"/>
                <a:gd name="T16" fmla="*/ 96 w 168"/>
                <a:gd name="T17" fmla="*/ 159 h 160"/>
                <a:gd name="T18" fmla="*/ 115 w 168"/>
                <a:gd name="T19" fmla="*/ 154 h 160"/>
                <a:gd name="T20" fmla="*/ 132 w 168"/>
                <a:gd name="T21" fmla="*/ 143 h 160"/>
                <a:gd name="T22" fmla="*/ 147 w 168"/>
                <a:gd name="T23" fmla="*/ 131 h 160"/>
                <a:gd name="T24" fmla="*/ 157 w 168"/>
                <a:gd name="T25" fmla="*/ 114 h 160"/>
                <a:gd name="T26" fmla="*/ 166 w 168"/>
                <a:gd name="T27" fmla="*/ 96 h 160"/>
                <a:gd name="T28" fmla="*/ 168 w 168"/>
                <a:gd name="T29" fmla="*/ 75 h 160"/>
                <a:gd name="T30" fmla="*/ 162 w 168"/>
                <a:gd name="T31" fmla="*/ 56 h 160"/>
                <a:gd name="T32" fmla="*/ 156 w 168"/>
                <a:gd name="T33" fmla="*/ 39 h 160"/>
                <a:gd name="T34" fmla="*/ 144 w 168"/>
                <a:gd name="T35" fmla="*/ 24 h 160"/>
                <a:gd name="T36" fmla="*/ 127 w 168"/>
                <a:gd name="T37" fmla="*/ 12 h 160"/>
                <a:gd name="T38" fmla="*/ 104 w 168"/>
                <a:gd name="T39" fmla="*/ 4 h 160"/>
                <a:gd name="T40" fmla="*/ 84 w 168"/>
                <a:gd name="T41" fmla="*/ 0 h 160"/>
                <a:gd name="T42" fmla="*/ 64 w 168"/>
                <a:gd name="T43" fmla="*/ 5 h 160"/>
                <a:gd name="T44" fmla="*/ 45 w 168"/>
                <a:gd name="T45" fmla="*/ 12 h 160"/>
                <a:gd name="T46" fmla="*/ 29 w 168"/>
                <a:gd name="T47" fmla="*/ 24 h 160"/>
                <a:gd name="T48" fmla="*/ 16 w 168"/>
                <a:gd name="T49" fmla="*/ 38 h 160"/>
                <a:gd name="T50" fmla="*/ 14 w 168"/>
                <a:gd name="T51" fmla="*/ 46 h 160"/>
                <a:gd name="T52" fmla="*/ 26 w 168"/>
                <a:gd name="T53" fmla="*/ 31 h 160"/>
                <a:gd name="T54" fmla="*/ 40 w 168"/>
                <a:gd name="T55" fmla="*/ 17 h 160"/>
                <a:gd name="T56" fmla="*/ 58 w 168"/>
                <a:gd name="T57" fmla="*/ 9 h 160"/>
                <a:gd name="T58" fmla="*/ 77 w 168"/>
                <a:gd name="T59" fmla="*/ 5 h 160"/>
                <a:gd name="T60" fmla="*/ 96 w 168"/>
                <a:gd name="T61" fmla="*/ 5 h 160"/>
                <a:gd name="T62" fmla="*/ 116 w 168"/>
                <a:gd name="T63" fmla="*/ 9 h 160"/>
                <a:gd name="T64" fmla="*/ 137 w 168"/>
                <a:gd name="T65" fmla="*/ 21 h 160"/>
                <a:gd name="T66" fmla="*/ 149 w 168"/>
                <a:gd name="T67" fmla="*/ 34 h 160"/>
                <a:gd name="T68" fmla="*/ 157 w 168"/>
                <a:gd name="T69" fmla="*/ 50 h 160"/>
                <a:gd name="T70" fmla="*/ 162 w 168"/>
                <a:gd name="T71" fmla="*/ 68 h 160"/>
                <a:gd name="T72" fmla="*/ 162 w 168"/>
                <a:gd name="T73" fmla="*/ 87 h 160"/>
                <a:gd name="T74" fmla="*/ 159 w 168"/>
                <a:gd name="T75" fmla="*/ 106 h 160"/>
                <a:gd name="T76" fmla="*/ 149 w 168"/>
                <a:gd name="T77" fmla="*/ 123 h 160"/>
                <a:gd name="T78" fmla="*/ 137 w 168"/>
                <a:gd name="T79" fmla="*/ 137 h 160"/>
                <a:gd name="T80" fmla="*/ 122 w 168"/>
                <a:gd name="T81" fmla="*/ 149 h 160"/>
                <a:gd name="T82" fmla="*/ 103 w 168"/>
                <a:gd name="T83" fmla="*/ 155 h 160"/>
                <a:gd name="T84" fmla="*/ 84 w 168"/>
                <a:gd name="T85" fmla="*/ 159 h 160"/>
                <a:gd name="T86" fmla="*/ 64 w 168"/>
                <a:gd name="T87" fmla="*/ 155 h 160"/>
                <a:gd name="T88" fmla="*/ 45 w 168"/>
                <a:gd name="T89" fmla="*/ 150 h 160"/>
                <a:gd name="T90" fmla="*/ 29 w 168"/>
                <a:gd name="T91" fmla="*/ 138 h 160"/>
                <a:gd name="T92" fmla="*/ 18 w 168"/>
                <a:gd name="T93" fmla="*/ 125 h 160"/>
                <a:gd name="T94" fmla="*/ 9 w 168"/>
                <a:gd name="T95" fmla="*/ 108 h 160"/>
                <a:gd name="T96" fmla="*/ 4 w 168"/>
                <a:gd name="T97" fmla="*/ 91 h 160"/>
                <a:gd name="T98" fmla="*/ 4 w 168"/>
                <a:gd name="T99" fmla="*/ 72 h 160"/>
                <a:gd name="T100" fmla="*/ 11 w 168"/>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8"/>
                <a:gd name="T154" fmla="*/ 0 h 160"/>
                <a:gd name="T155" fmla="*/ 168 w 16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8" h="160">
                  <a:moveTo>
                    <a:pt x="11" y="48"/>
                  </a:moveTo>
                  <a:lnTo>
                    <a:pt x="9" y="53"/>
                  </a:lnTo>
                  <a:lnTo>
                    <a:pt x="6" y="56"/>
                  </a:lnTo>
                  <a:lnTo>
                    <a:pt x="4" y="60"/>
                  </a:lnTo>
                  <a:lnTo>
                    <a:pt x="4" y="63"/>
                  </a:lnTo>
                  <a:lnTo>
                    <a:pt x="4" y="67"/>
                  </a:lnTo>
                  <a:lnTo>
                    <a:pt x="2" y="72"/>
                  </a:lnTo>
                  <a:lnTo>
                    <a:pt x="2" y="75"/>
                  </a:lnTo>
                  <a:lnTo>
                    <a:pt x="2" y="79"/>
                  </a:lnTo>
                  <a:lnTo>
                    <a:pt x="0" y="84"/>
                  </a:lnTo>
                  <a:lnTo>
                    <a:pt x="0" y="87"/>
                  </a:lnTo>
                  <a:lnTo>
                    <a:pt x="2" y="91"/>
                  </a:lnTo>
                  <a:lnTo>
                    <a:pt x="2" y="96"/>
                  </a:lnTo>
                  <a:lnTo>
                    <a:pt x="4" y="99"/>
                  </a:lnTo>
                  <a:lnTo>
                    <a:pt x="4" y="102"/>
                  </a:lnTo>
                  <a:lnTo>
                    <a:pt x="4" y="106"/>
                  </a:lnTo>
                  <a:lnTo>
                    <a:pt x="6" y="109"/>
                  </a:lnTo>
                  <a:lnTo>
                    <a:pt x="7" y="113"/>
                  </a:lnTo>
                  <a:lnTo>
                    <a:pt x="9" y="118"/>
                  </a:lnTo>
                  <a:lnTo>
                    <a:pt x="11" y="120"/>
                  </a:lnTo>
                  <a:lnTo>
                    <a:pt x="12" y="123"/>
                  </a:lnTo>
                  <a:lnTo>
                    <a:pt x="14" y="126"/>
                  </a:lnTo>
                  <a:lnTo>
                    <a:pt x="18" y="130"/>
                  </a:lnTo>
                  <a:lnTo>
                    <a:pt x="18" y="131"/>
                  </a:lnTo>
                  <a:lnTo>
                    <a:pt x="21" y="135"/>
                  </a:lnTo>
                  <a:lnTo>
                    <a:pt x="24" y="138"/>
                  </a:lnTo>
                  <a:lnTo>
                    <a:pt x="28" y="142"/>
                  </a:lnTo>
                  <a:lnTo>
                    <a:pt x="31" y="143"/>
                  </a:lnTo>
                  <a:lnTo>
                    <a:pt x="35" y="145"/>
                  </a:lnTo>
                  <a:lnTo>
                    <a:pt x="36" y="149"/>
                  </a:lnTo>
                  <a:lnTo>
                    <a:pt x="40" y="150"/>
                  </a:lnTo>
                  <a:lnTo>
                    <a:pt x="43" y="152"/>
                  </a:lnTo>
                  <a:lnTo>
                    <a:pt x="48" y="154"/>
                  </a:lnTo>
                  <a:lnTo>
                    <a:pt x="52" y="155"/>
                  </a:lnTo>
                  <a:lnTo>
                    <a:pt x="55" y="155"/>
                  </a:lnTo>
                  <a:lnTo>
                    <a:pt x="60" y="159"/>
                  </a:lnTo>
                  <a:lnTo>
                    <a:pt x="64" y="159"/>
                  </a:lnTo>
                  <a:lnTo>
                    <a:pt x="67" y="159"/>
                  </a:lnTo>
                  <a:lnTo>
                    <a:pt x="70" y="160"/>
                  </a:lnTo>
                  <a:lnTo>
                    <a:pt x="76" y="160"/>
                  </a:lnTo>
                  <a:lnTo>
                    <a:pt x="81" y="160"/>
                  </a:lnTo>
                  <a:lnTo>
                    <a:pt x="84" y="160"/>
                  </a:lnTo>
                  <a:lnTo>
                    <a:pt x="87" y="160"/>
                  </a:lnTo>
                  <a:lnTo>
                    <a:pt x="91" y="160"/>
                  </a:lnTo>
                  <a:lnTo>
                    <a:pt x="96" y="159"/>
                  </a:lnTo>
                  <a:lnTo>
                    <a:pt x="99" y="159"/>
                  </a:lnTo>
                  <a:lnTo>
                    <a:pt x="103" y="157"/>
                  </a:lnTo>
                  <a:lnTo>
                    <a:pt x="106" y="155"/>
                  </a:lnTo>
                  <a:lnTo>
                    <a:pt x="110" y="155"/>
                  </a:lnTo>
                  <a:lnTo>
                    <a:pt x="115" y="154"/>
                  </a:lnTo>
                  <a:lnTo>
                    <a:pt x="118" y="154"/>
                  </a:lnTo>
                  <a:lnTo>
                    <a:pt x="123" y="150"/>
                  </a:lnTo>
                  <a:lnTo>
                    <a:pt x="127" y="149"/>
                  </a:lnTo>
                  <a:lnTo>
                    <a:pt x="128" y="147"/>
                  </a:lnTo>
                  <a:lnTo>
                    <a:pt x="132" y="143"/>
                  </a:lnTo>
                  <a:lnTo>
                    <a:pt x="135" y="142"/>
                  </a:lnTo>
                  <a:lnTo>
                    <a:pt x="139" y="138"/>
                  </a:lnTo>
                  <a:lnTo>
                    <a:pt x="142" y="137"/>
                  </a:lnTo>
                  <a:lnTo>
                    <a:pt x="144" y="133"/>
                  </a:lnTo>
                  <a:lnTo>
                    <a:pt x="147" y="131"/>
                  </a:lnTo>
                  <a:lnTo>
                    <a:pt x="151" y="126"/>
                  </a:lnTo>
                  <a:lnTo>
                    <a:pt x="151" y="125"/>
                  </a:lnTo>
                  <a:lnTo>
                    <a:pt x="154" y="120"/>
                  </a:lnTo>
                  <a:lnTo>
                    <a:pt x="156" y="118"/>
                  </a:lnTo>
                  <a:lnTo>
                    <a:pt x="157" y="114"/>
                  </a:lnTo>
                  <a:lnTo>
                    <a:pt x="161" y="109"/>
                  </a:lnTo>
                  <a:lnTo>
                    <a:pt x="162" y="106"/>
                  </a:lnTo>
                  <a:lnTo>
                    <a:pt x="162" y="102"/>
                  </a:lnTo>
                  <a:lnTo>
                    <a:pt x="164" y="99"/>
                  </a:lnTo>
                  <a:lnTo>
                    <a:pt x="166" y="96"/>
                  </a:lnTo>
                  <a:lnTo>
                    <a:pt x="166" y="91"/>
                  </a:lnTo>
                  <a:lnTo>
                    <a:pt x="166" y="87"/>
                  </a:lnTo>
                  <a:lnTo>
                    <a:pt x="168" y="84"/>
                  </a:lnTo>
                  <a:lnTo>
                    <a:pt x="168" y="79"/>
                  </a:lnTo>
                  <a:lnTo>
                    <a:pt x="168" y="75"/>
                  </a:lnTo>
                  <a:lnTo>
                    <a:pt x="168" y="72"/>
                  </a:lnTo>
                  <a:lnTo>
                    <a:pt x="166" y="67"/>
                  </a:lnTo>
                  <a:lnTo>
                    <a:pt x="166" y="63"/>
                  </a:lnTo>
                  <a:lnTo>
                    <a:pt x="164" y="60"/>
                  </a:lnTo>
                  <a:lnTo>
                    <a:pt x="162" y="56"/>
                  </a:lnTo>
                  <a:lnTo>
                    <a:pt x="162" y="53"/>
                  </a:lnTo>
                  <a:lnTo>
                    <a:pt x="161" y="48"/>
                  </a:lnTo>
                  <a:lnTo>
                    <a:pt x="159" y="46"/>
                  </a:lnTo>
                  <a:lnTo>
                    <a:pt x="157" y="43"/>
                  </a:lnTo>
                  <a:lnTo>
                    <a:pt x="156" y="39"/>
                  </a:lnTo>
                  <a:lnTo>
                    <a:pt x="154" y="36"/>
                  </a:lnTo>
                  <a:lnTo>
                    <a:pt x="151" y="33"/>
                  </a:lnTo>
                  <a:lnTo>
                    <a:pt x="149" y="29"/>
                  </a:lnTo>
                  <a:lnTo>
                    <a:pt x="147" y="27"/>
                  </a:lnTo>
                  <a:lnTo>
                    <a:pt x="144" y="24"/>
                  </a:lnTo>
                  <a:lnTo>
                    <a:pt x="140" y="21"/>
                  </a:lnTo>
                  <a:lnTo>
                    <a:pt x="137" y="19"/>
                  </a:lnTo>
                  <a:lnTo>
                    <a:pt x="135" y="17"/>
                  </a:lnTo>
                  <a:lnTo>
                    <a:pt x="130" y="14"/>
                  </a:lnTo>
                  <a:lnTo>
                    <a:pt x="127" y="12"/>
                  </a:lnTo>
                  <a:lnTo>
                    <a:pt x="123" y="10"/>
                  </a:lnTo>
                  <a:lnTo>
                    <a:pt x="116" y="7"/>
                  </a:lnTo>
                  <a:lnTo>
                    <a:pt x="111" y="5"/>
                  </a:lnTo>
                  <a:lnTo>
                    <a:pt x="108" y="4"/>
                  </a:lnTo>
                  <a:lnTo>
                    <a:pt x="104" y="4"/>
                  </a:lnTo>
                  <a:lnTo>
                    <a:pt x="101" y="4"/>
                  </a:lnTo>
                  <a:lnTo>
                    <a:pt x="96" y="2"/>
                  </a:lnTo>
                  <a:lnTo>
                    <a:pt x="93" y="2"/>
                  </a:lnTo>
                  <a:lnTo>
                    <a:pt x="89" y="2"/>
                  </a:lnTo>
                  <a:lnTo>
                    <a:pt x="84" y="0"/>
                  </a:lnTo>
                  <a:lnTo>
                    <a:pt x="81" y="2"/>
                  </a:lnTo>
                  <a:lnTo>
                    <a:pt x="77" y="2"/>
                  </a:lnTo>
                  <a:lnTo>
                    <a:pt x="72" y="4"/>
                  </a:lnTo>
                  <a:lnTo>
                    <a:pt x="69" y="4"/>
                  </a:lnTo>
                  <a:lnTo>
                    <a:pt x="64" y="5"/>
                  </a:lnTo>
                  <a:lnTo>
                    <a:pt x="60" y="5"/>
                  </a:lnTo>
                  <a:lnTo>
                    <a:pt x="57" y="7"/>
                  </a:lnTo>
                  <a:lnTo>
                    <a:pt x="53" y="9"/>
                  </a:lnTo>
                  <a:lnTo>
                    <a:pt x="50" y="10"/>
                  </a:lnTo>
                  <a:lnTo>
                    <a:pt x="45" y="12"/>
                  </a:lnTo>
                  <a:lnTo>
                    <a:pt x="43" y="14"/>
                  </a:lnTo>
                  <a:lnTo>
                    <a:pt x="38" y="16"/>
                  </a:lnTo>
                  <a:lnTo>
                    <a:pt x="35" y="19"/>
                  </a:lnTo>
                  <a:lnTo>
                    <a:pt x="33" y="21"/>
                  </a:lnTo>
                  <a:lnTo>
                    <a:pt x="29" y="24"/>
                  </a:lnTo>
                  <a:lnTo>
                    <a:pt x="26" y="26"/>
                  </a:lnTo>
                  <a:lnTo>
                    <a:pt x="24" y="29"/>
                  </a:lnTo>
                  <a:lnTo>
                    <a:pt x="21" y="31"/>
                  </a:lnTo>
                  <a:lnTo>
                    <a:pt x="18" y="36"/>
                  </a:lnTo>
                  <a:lnTo>
                    <a:pt x="16" y="38"/>
                  </a:lnTo>
                  <a:lnTo>
                    <a:pt x="14" y="41"/>
                  </a:lnTo>
                  <a:lnTo>
                    <a:pt x="11" y="45"/>
                  </a:lnTo>
                  <a:lnTo>
                    <a:pt x="11" y="48"/>
                  </a:lnTo>
                  <a:lnTo>
                    <a:pt x="12" y="50"/>
                  </a:lnTo>
                  <a:lnTo>
                    <a:pt x="14" y="46"/>
                  </a:lnTo>
                  <a:lnTo>
                    <a:pt x="16" y="43"/>
                  </a:lnTo>
                  <a:lnTo>
                    <a:pt x="18" y="39"/>
                  </a:lnTo>
                  <a:lnTo>
                    <a:pt x="21" y="36"/>
                  </a:lnTo>
                  <a:lnTo>
                    <a:pt x="24" y="33"/>
                  </a:lnTo>
                  <a:lnTo>
                    <a:pt x="26" y="31"/>
                  </a:lnTo>
                  <a:lnTo>
                    <a:pt x="29" y="27"/>
                  </a:lnTo>
                  <a:lnTo>
                    <a:pt x="31" y="24"/>
                  </a:lnTo>
                  <a:lnTo>
                    <a:pt x="35" y="22"/>
                  </a:lnTo>
                  <a:lnTo>
                    <a:pt x="38" y="21"/>
                  </a:lnTo>
                  <a:lnTo>
                    <a:pt x="40" y="17"/>
                  </a:lnTo>
                  <a:lnTo>
                    <a:pt x="43" y="16"/>
                  </a:lnTo>
                  <a:lnTo>
                    <a:pt x="48" y="14"/>
                  </a:lnTo>
                  <a:lnTo>
                    <a:pt x="50" y="12"/>
                  </a:lnTo>
                  <a:lnTo>
                    <a:pt x="55" y="12"/>
                  </a:lnTo>
                  <a:lnTo>
                    <a:pt x="58" y="9"/>
                  </a:lnTo>
                  <a:lnTo>
                    <a:pt x="62" y="9"/>
                  </a:lnTo>
                  <a:lnTo>
                    <a:pt x="65" y="7"/>
                  </a:lnTo>
                  <a:lnTo>
                    <a:pt x="69" y="7"/>
                  </a:lnTo>
                  <a:lnTo>
                    <a:pt x="72" y="5"/>
                  </a:lnTo>
                  <a:lnTo>
                    <a:pt x="77" y="5"/>
                  </a:lnTo>
                  <a:lnTo>
                    <a:pt x="81" y="5"/>
                  </a:lnTo>
                  <a:lnTo>
                    <a:pt x="84" y="4"/>
                  </a:lnTo>
                  <a:lnTo>
                    <a:pt x="87" y="5"/>
                  </a:lnTo>
                  <a:lnTo>
                    <a:pt x="93" y="5"/>
                  </a:lnTo>
                  <a:lnTo>
                    <a:pt x="96" y="5"/>
                  </a:lnTo>
                  <a:lnTo>
                    <a:pt x="101" y="5"/>
                  </a:lnTo>
                  <a:lnTo>
                    <a:pt x="104" y="5"/>
                  </a:lnTo>
                  <a:lnTo>
                    <a:pt x="108" y="7"/>
                  </a:lnTo>
                  <a:lnTo>
                    <a:pt x="111" y="9"/>
                  </a:lnTo>
                  <a:lnTo>
                    <a:pt x="116" y="9"/>
                  </a:lnTo>
                  <a:lnTo>
                    <a:pt x="123" y="12"/>
                  </a:lnTo>
                  <a:lnTo>
                    <a:pt x="127" y="16"/>
                  </a:lnTo>
                  <a:lnTo>
                    <a:pt x="130" y="17"/>
                  </a:lnTo>
                  <a:lnTo>
                    <a:pt x="132" y="19"/>
                  </a:lnTo>
                  <a:lnTo>
                    <a:pt x="137" y="21"/>
                  </a:lnTo>
                  <a:lnTo>
                    <a:pt x="139" y="24"/>
                  </a:lnTo>
                  <a:lnTo>
                    <a:pt x="142" y="26"/>
                  </a:lnTo>
                  <a:lnTo>
                    <a:pt x="144" y="29"/>
                  </a:lnTo>
                  <a:lnTo>
                    <a:pt x="147" y="31"/>
                  </a:lnTo>
                  <a:lnTo>
                    <a:pt x="149" y="34"/>
                  </a:lnTo>
                  <a:lnTo>
                    <a:pt x="151" y="38"/>
                  </a:lnTo>
                  <a:lnTo>
                    <a:pt x="152" y="41"/>
                  </a:lnTo>
                  <a:lnTo>
                    <a:pt x="154" y="43"/>
                  </a:lnTo>
                  <a:lnTo>
                    <a:pt x="156" y="48"/>
                  </a:lnTo>
                  <a:lnTo>
                    <a:pt x="157" y="50"/>
                  </a:lnTo>
                  <a:lnTo>
                    <a:pt x="159" y="53"/>
                  </a:lnTo>
                  <a:lnTo>
                    <a:pt x="161" y="56"/>
                  </a:lnTo>
                  <a:lnTo>
                    <a:pt x="162" y="60"/>
                  </a:lnTo>
                  <a:lnTo>
                    <a:pt x="162" y="65"/>
                  </a:lnTo>
                  <a:lnTo>
                    <a:pt x="162" y="68"/>
                  </a:lnTo>
                  <a:lnTo>
                    <a:pt x="162" y="72"/>
                  </a:lnTo>
                  <a:lnTo>
                    <a:pt x="164" y="75"/>
                  </a:lnTo>
                  <a:lnTo>
                    <a:pt x="164" y="79"/>
                  </a:lnTo>
                  <a:lnTo>
                    <a:pt x="162" y="84"/>
                  </a:lnTo>
                  <a:lnTo>
                    <a:pt x="162" y="87"/>
                  </a:lnTo>
                  <a:lnTo>
                    <a:pt x="162" y="91"/>
                  </a:lnTo>
                  <a:lnTo>
                    <a:pt x="162" y="94"/>
                  </a:lnTo>
                  <a:lnTo>
                    <a:pt x="162" y="97"/>
                  </a:lnTo>
                  <a:lnTo>
                    <a:pt x="161" y="101"/>
                  </a:lnTo>
                  <a:lnTo>
                    <a:pt x="159" y="106"/>
                  </a:lnTo>
                  <a:lnTo>
                    <a:pt x="157" y="108"/>
                  </a:lnTo>
                  <a:lnTo>
                    <a:pt x="156" y="113"/>
                  </a:lnTo>
                  <a:lnTo>
                    <a:pt x="154" y="116"/>
                  </a:lnTo>
                  <a:lnTo>
                    <a:pt x="151" y="120"/>
                  </a:lnTo>
                  <a:lnTo>
                    <a:pt x="149" y="123"/>
                  </a:lnTo>
                  <a:lnTo>
                    <a:pt x="147" y="126"/>
                  </a:lnTo>
                  <a:lnTo>
                    <a:pt x="145" y="130"/>
                  </a:lnTo>
                  <a:lnTo>
                    <a:pt x="142" y="131"/>
                  </a:lnTo>
                  <a:lnTo>
                    <a:pt x="140" y="135"/>
                  </a:lnTo>
                  <a:lnTo>
                    <a:pt x="137" y="137"/>
                  </a:lnTo>
                  <a:lnTo>
                    <a:pt x="133" y="140"/>
                  </a:lnTo>
                  <a:lnTo>
                    <a:pt x="130" y="142"/>
                  </a:lnTo>
                  <a:lnTo>
                    <a:pt x="127" y="143"/>
                  </a:lnTo>
                  <a:lnTo>
                    <a:pt x="123" y="147"/>
                  </a:lnTo>
                  <a:lnTo>
                    <a:pt x="122" y="149"/>
                  </a:lnTo>
                  <a:lnTo>
                    <a:pt x="116" y="150"/>
                  </a:lnTo>
                  <a:lnTo>
                    <a:pt x="113" y="150"/>
                  </a:lnTo>
                  <a:lnTo>
                    <a:pt x="110" y="154"/>
                  </a:lnTo>
                  <a:lnTo>
                    <a:pt x="106" y="154"/>
                  </a:lnTo>
                  <a:lnTo>
                    <a:pt x="103" y="155"/>
                  </a:lnTo>
                  <a:lnTo>
                    <a:pt x="99" y="155"/>
                  </a:lnTo>
                  <a:lnTo>
                    <a:pt x="96" y="155"/>
                  </a:lnTo>
                  <a:lnTo>
                    <a:pt x="91" y="157"/>
                  </a:lnTo>
                  <a:lnTo>
                    <a:pt x="87" y="157"/>
                  </a:lnTo>
                  <a:lnTo>
                    <a:pt x="84" y="159"/>
                  </a:lnTo>
                  <a:lnTo>
                    <a:pt x="81" y="159"/>
                  </a:lnTo>
                  <a:lnTo>
                    <a:pt x="77" y="157"/>
                  </a:lnTo>
                  <a:lnTo>
                    <a:pt x="72" y="157"/>
                  </a:lnTo>
                  <a:lnTo>
                    <a:pt x="67" y="157"/>
                  </a:lnTo>
                  <a:lnTo>
                    <a:pt x="64" y="155"/>
                  </a:lnTo>
                  <a:lnTo>
                    <a:pt x="60" y="155"/>
                  </a:lnTo>
                  <a:lnTo>
                    <a:pt x="57" y="154"/>
                  </a:lnTo>
                  <a:lnTo>
                    <a:pt x="53" y="154"/>
                  </a:lnTo>
                  <a:lnTo>
                    <a:pt x="50" y="152"/>
                  </a:lnTo>
                  <a:lnTo>
                    <a:pt x="45" y="150"/>
                  </a:lnTo>
                  <a:lnTo>
                    <a:pt x="41" y="147"/>
                  </a:lnTo>
                  <a:lnTo>
                    <a:pt x="38" y="145"/>
                  </a:lnTo>
                  <a:lnTo>
                    <a:pt x="35" y="143"/>
                  </a:lnTo>
                  <a:lnTo>
                    <a:pt x="33" y="142"/>
                  </a:lnTo>
                  <a:lnTo>
                    <a:pt x="29" y="138"/>
                  </a:lnTo>
                  <a:lnTo>
                    <a:pt x="26" y="137"/>
                  </a:lnTo>
                  <a:lnTo>
                    <a:pt x="24" y="133"/>
                  </a:lnTo>
                  <a:lnTo>
                    <a:pt x="21" y="131"/>
                  </a:lnTo>
                  <a:lnTo>
                    <a:pt x="18" y="128"/>
                  </a:lnTo>
                  <a:lnTo>
                    <a:pt x="18" y="125"/>
                  </a:lnTo>
                  <a:lnTo>
                    <a:pt x="14" y="121"/>
                  </a:lnTo>
                  <a:lnTo>
                    <a:pt x="14" y="120"/>
                  </a:lnTo>
                  <a:lnTo>
                    <a:pt x="11" y="114"/>
                  </a:lnTo>
                  <a:lnTo>
                    <a:pt x="11" y="113"/>
                  </a:lnTo>
                  <a:lnTo>
                    <a:pt x="9" y="108"/>
                  </a:lnTo>
                  <a:lnTo>
                    <a:pt x="7" y="106"/>
                  </a:lnTo>
                  <a:lnTo>
                    <a:pt x="6" y="101"/>
                  </a:lnTo>
                  <a:lnTo>
                    <a:pt x="6" y="97"/>
                  </a:lnTo>
                  <a:lnTo>
                    <a:pt x="4" y="96"/>
                  </a:lnTo>
                  <a:lnTo>
                    <a:pt x="4" y="91"/>
                  </a:lnTo>
                  <a:lnTo>
                    <a:pt x="4" y="87"/>
                  </a:lnTo>
                  <a:lnTo>
                    <a:pt x="4" y="84"/>
                  </a:lnTo>
                  <a:lnTo>
                    <a:pt x="4" y="79"/>
                  </a:lnTo>
                  <a:lnTo>
                    <a:pt x="4" y="75"/>
                  </a:lnTo>
                  <a:lnTo>
                    <a:pt x="4" y="72"/>
                  </a:lnTo>
                  <a:lnTo>
                    <a:pt x="6" y="68"/>
                  </a:lnTo>
                  <a:lnTo>
                    <a:pt x="7" y="65"/>
                  </a:lnTo>
                  <a:lnTo>
                    <a:pt x="9" y="60"/>
                  </a:lnTo>
                  <a:lnTo>
                    <a:pt x="11" y="56"/>
                  </a:lnTo>
                  <a:lnTo>
                    <a:pt x="11" y="53"/>
                  </a:lnTo>
                  <a:lnTo>
                    <a:pt x="12" y="50"/>
                  </a:lnTo>
                  <a:lnTo>
                    <a:pt x="11" y="48"/>
                  </a:lnTo>
                  <a:close/>
                </a:path>
              </a:pathLst>
            </a:custGeom>
            <a:solidFill>
              <a:srgbClr val="808080"/>
            </a:solidFill>
            <a:ln w="9525">
              <a:noFill/>
              <a:round/>
              <a:headEnd/>
              <a:tailEnd/>
            </a:ln>
          </p:spPr>
          <p:txBody>
            <a:bodyPr/>
            <a:lstStyle/>
            <a:p>
              <a:endParaRPr lang="en-US"/>
            </a:p>
          </p:txBody>
        </p:sp>
        <p:sp>
          <p:nvSpPr>
            <p:cNvPr id="860" name="Freeform 3031"/>
            <p:cNvSpPr>
              <a:spLocks/>
            </p:cNvSpPr>
            <p:nvPr/>
          </p:nvSpPr>
          <p:spPr bwMode="auto">
            <a:xfrm>
              <a:off x="2461" y="3113"/>
              <a:ext cx="119" cy="42"/>
            </a:xfrm>
            <a:custGeom>
              <a:avLst/>
              <a:gdLst>
                <a:gd name="T0" fmla="*/ 2 w 119"/>
                <a:gd name="T1" fmla="*/ 27 h 42"/>
                <a:gd name="T2" fmla="*/ 0 w 119"/>
                <a:gd name="T3" fmla="*/ 42 h 42"/>
                <a:gd name="T4" fmla="*/ 119 w 119"/>
                <a:gd name="T5" fmla="*/ 34 h 42"/>
                <a:gd name="T6" fmla="*/ 85 w 119"/>
                <a:gd name="T7" fmla="*/ 0 h 42"/>
                <a:gd name="T8" fmla="*/ 2 w 119"/>
                <a:gd name="T9" fmla="*/ 27 h 42"/>
                <a:gd name="T10" fmla="*/ 0 60000 65536"/>
                <a:gd name="T11" fmla="*/ 0 60000 65536"/>
                <a:gd name="T12" fmla="*/ 0 60000 65536"/>
                <a:gd name="T13" fmla="*/ 0 60000 65536"/>
                <a:gd name="T14" fmla="*/ 0 60000 65536"/>
                <a:gd name="T15" fmla="*/ 0 w 119"/>
                <a:gd name="T16" fmla="*/ 0 h 42"/>
                <a:gd name="T17" fmla="*/ 119 w 119"/>
                <a:gd name="T18" fmla="*/ 42 h 42"/>
              </a:gdLst>
              <a:ahLst/>
              <a:cxnLst>
                <a:cxn ang="T10">
                  <a:pos x="T0" y="T1"/>
                </a:cxn>
                <a:cxn ang="T11">
                  <a:pos x="T2" y="T3"/>
                </a:cxn>
                <a:cxn ang="T12">
                  <a:pos x="T4" y="T5"/>
                </a:cxn>
                <a:cxn ang="T13">
                  <a:pos x="T6" y="T7"/>
                </a:cxn>
                <a:cxn ang="T14">
                  <a:pos x="T8" y="T9"/>
                </a:cxn>
              </a:cxnLst>
              <a:rect l="T15" t="T16" r="T17" b="T18"/>
              <a:pathLst>
                <a:path w="119" h="42">
                  <a:moveTo>
                    <a:pt x="2" y="27"/>
                  </a:moveTo>
                  <a:lnTo>
                    <a:pt x="0" y="42"/>
                  </a:lnTo>
                  <a:lnTo>
                    <a:pt x="119" y="34"/>
                  </a:lnTo>
                  <a:lnTo>
                    <a:pt x="85" y="0"/>
                  </a:lnTo>
                  <a:lnTo>
                    <a:pt x="2" y="27"/>
                  </a:lnTo>
                  <a:close/>
                </a:path>
              </a:pathLst>
            </a:custGeom>
            <a:solidFill>
              <a:srgbClr val="808080"/>
            </a:solidFill>
            <a:ln w="9525">
              <a:noFill/>
              <a:round/>
              <a:headEnd/>
              <a:tailEnd/>
            </a:ln>
          </p:spPr>
          <p:txBody>
            <a:bodyPr/>
            <a:lstStyle/>
            <a:p>
              <a:endParaRPr lang="en-US"/>
            </a:p>
          </p:txBody>
        </p:sp>
        <p:sp>
          <p:nvSpPr>
            <p:cNvPr id="861" name="Freeform 3032"/>
            <p:cNvSpPr>
              <a:spLocks/>
            </p:cNvSpPr>
            <p:nvPr/>
          </p:nvSpPr>
          <p:spPr bwMode="auto">
            <a:xfrm>
              <a:off x="2301" y="3101"/>
              <a:ext cx="117" cy="68"/>
            </a:xfrm>
            <a:custGeom>
              <a:avLst/>
              <a:gdLst>
                <a:gd name="T0" fmla="*/ 73 w 117"/>
                <a:gd name="T1" fmla="*/ 0 h 68"/>
                <a:gd name="T2" fmla="*/ 68 w 117"/>
                <a:gd name="T3" fmla="*/ 0 h 68"/>
                <a:gd name="T4" fmla="*/ 63 w 117"/>
                <a:gd name="T5" fmla="*/ 0 h 68"/>
                <a:gd name="T6" fmla="*/ 58 w 117"/>
                <a:gd name="T7" fmla="*/ 0 h 68"/>
                <a:gd name="T8" fmla="*/ 53 w 117"/>
                <a:gd name="T9" fmla="*/ 0 h 68"/>
                <a:gd name="T10" fmla="*/ 42 w 117"/>
                <a:gd name="T11" fmla="*/ 2 h 68"/>
                <a:gd name="T12" fmla="*/ 36 w 117"/>
                <a:gd name="T13" fmla="*/ 2 h 68"/>
                <a:gd name="T14" fmla="*/ 31 w 117"/>
                <a:gd name="T15" fmla="*/ 5 h 68"/>
                <a:gd name="T16" fmla="*/ 24 w 117"/>
                <a:gd name="T17" fmla="*/ 7 h 68"/>
                <a:gd name="T18" fmla="*/ 19 w 117"/>
                <a:gd name="T19" fmla="*/ 8 h 68"/>
                <a:gd name="T20" fmla="*/ 15 w 117"/>
                <a:gd name="T21" fmla="*/ 12 h 68"/>
                <a:gd name="T22" fmla="*/ 10 w 117"/>
                <a:gd name="T23" fmla="*/ 15 h 68"/>
                <a:gd name="T24" fmla="*/ 2 w 117"/>
                <a:gd name="T25" fmla="*/ 27 h 68"/>
                <a:gd name="T26" fmla="*/ 2 w 117"/>
                <a:gd name="T27" fmla="*/ 32 h 68"/>
                <a:gd name="T28" fmla="*/ 0 w 117"/>
                <a:gd name="T29" fmla="*/ 34 h 68"/>
                <a:gd name="T30" fmla="*/ 2 w 117"/>
                <a:gd name="T31" fmla="*/ 39 h 68"/>
                <a:gd name="T32" fmla="*/ 2 w 117"/>
                <a:gd name="T33" fmla="*/ 44 h 68"/>
                <a:gd name="T34" fmla="*/ 3 w 117"/>
                <a:gd name="T35" fmla="*/ 46 h 68"/>
                <a:gd name="T36" fmla="*/ 8 w 117"/>
                <a:gd name="T37" fmla="*/ 53 h 68"/>
                <a:gd name="T38" fmla="*/ 12 w 117"/>
                <a:gd name="T39" fmla="*/ 54 h 68"/>
                <a:gd name="T40" fmla="*/ 15 w 117"/>
                <a:gd name="T41" fmla="*/ 58 h 68"/>
                <a:gd name="T42" fmla="*/ 22 w 117"/>
                <a:gd name="T43" fmla="*/ 61 h 68"/>
                <a:gd name="T44" fmla="*/ 32 w 117"/>
                <a:gd name="T45" fmla="*/ 65 h 68"/>
                <a:gd name="T46" fmla="*/ 48 w 117"/>
                <a:gd name="T47" fmla="*/ 66 h 68"/>
                <a:gd name="T48" fmla="*/ 53 w 117"/>
                <a:gd name="T49" fmla="*/ 66 h 68"/>
                <a:gd name="T50" fmla="*/ 58 w 117"/>
                <a:gd name="T51" fmla="*/ 68 h 68"/>
                <a:gd name="T52" fmla="*/ 63 w 117"/>
                <a:gd name="T53" fmla="*/ 68 h 68"/>
                <a:gd name="T54" fmla="*/ 66 w 117"/>
                <a:gd name="T55" fmla="*/ 68 h 68"/>
                <a:gd name="T56" fmla="*/ 77 w 117"/>
                <a:gd name="T57" fmla="*/ 66 h 68"/>
                <a:gd name="T58" fmla="*/ 85 w 117"/>
                <a:gd name="T59" fmla="*/ 63 h 68"/>
                <a:gd name="T60" fmla="*/ 90 w 117"/>
                <a:gd name="T61" fmla="*/ 61 h 68"/>
                <a:gd name="T62" fmla="*/ 97 w 117"/>
                <a:gd name="T63" fmla="*/ 58 h 68"/>
                <a:gd name="T64" fmla="*/ 102 w 117"/>
                <a:gd name="T65" fmla="*/ 56 h 68"/>
                <a:gd name="T66" fmla="*/ 107 w 117"/>
                <a:gd name="T67" fmla="*/ 51 h 68"/>
                <a:gd name="T68" fmla="*/ 116 w 117"/>
                <a:gd name="T69" fmla="*/ 43 h 68"/>
                <a:gd name="T70" fmla="*/ 116 w 117"/>
                <a:gd name="T71" fmla="*/ 39 h 68"/>
                <a:gd name="T72" fmla="*/ 117 w 117"/>
                <a:gd name="T73" fmla="*/ 36 h 68"/>
                <a:gd name="T74" fmla="*/ 116 w 117"/>
                <a:gd name="T75" fmla="*/ 34 h 68"/>
                <a:gd name="T76" fmla="*/ 117 w 117"/>
                <a:gd name="T77" fmla="*/ 31 h 68"/>
                <a:gd name="T78" fmla="*/ 116 w 117"/>
                <a:gd name="T79" fmla="*/ 25 h 68"/>
                <a:gd name="T80" fmla="*/ 114 w 117"/>
                <a:gd name="T81" fmla="*/ 19 h 68"/>
                <a:gd name="T82" fmla="*/ 112 w 117"/>
                <a:gd name="T83" fmla="*/ 17 h 68"/>
                <a:gd name="T84" fmla="*/ 109 w 117"/>
                <a:gd name="T85" fmla="*/ 15 h 68"/>
                <a:gd name="T86" fmla="*/ 106 w 117"/>
                <a:gd name="T87" fmla="*/ 14 h 68"/>
                <a:gd name="T88" fmla="*/ 104 w 117"/>
                <a:gd name="T89" fmla="*/ 10 h 68"/>
                <a:gd name="T90" fmla="*/ 100 w 117"/>
                <a:gd name="T91" fmla="*/ 8 h 68"/>
                <a:gd name="T92" fmla="*/ 97 w 117"/>
                <a:gd name="T93" fmla="*/ 5 h 68"/>
                <a:gd name="T94" fmla="*/ 85 w 117"/>
                <a:gd name="T95" fmla="*/ 2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7"/>
                <a:gd name="T145" fmla="*/ 0 h 68"/>
                <a:gd name="T146" fmla="*/ 117 w 117"/>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7" h="68">
                  <a:moveTo>
                    <a:pt x="85" y="2"/>
                  </a:moveTo>
                  <a:lnTo>
                    <a:pt x="77" y="0"/>
                  </a:lnTo>
                  <a:lnTo>
                    <a:pt x="73" y="0"/>
                  </a:lnTo>
                  <a:lnTo>
                    <a:pt x="71" y="0"/>
                  </a:lnTo>
                  <a:lnTo>
                    <a:pt x="70" y="0"/>
                  </a:lnTo>
                  <a:lnTo>
                    <a:pt x="68" y="0"/>
                  </a:lnTo>
                  <a:lnTo>
                    <a:pt x="66" y="0"/>
                  </a:lnTo>
                  <a:lnTo>
                    <a:pt x="65" y="0"/>
                  </a:lnTo>
                  <a:lnTo>
                    <a:pt x="63" y="0"/>
                  </a:lnTo>
                  <a:lnTo>
                    <a:pt x="61" y="0"/>
                  </a:lnTo>
                  <a:lnTo>
                    <a:pt x="60" y="0"/>
                  </a:lnTo>
                  <a:lnTo>
                    <a:pt x="58" y="0"/>
                  </a:lnTo>
                  <a:lnTo>
                    <a:pt x="56" y="0"/>
                  </a:lnTo>
                  <a:lnTo>
                    <a:pt x="54" y="0"/>
                  </a:lnTo>
                  <a:lnTo>
                    <a:pt x="53" y="0"/>
                  </a:lnTo>
                  <a:lnTo>
                    <a:pt x="46" y="0"/>
                  </a:lnTo>
                  <a:lnTo>
                    <a:pt x="44" y="2"/>
                  </a:lnTo>
                  <a:lnTo>
                    <a:pt x="42" y="2"/>
                  </a:lnTo>
                  <a:lnTo>
                    <a:pt x="39" y="2"/>
                  </a:lnTo>
                  <a:lnTo>
                    <a:pt x="37" y="2"/>
                  </a:lnTo>
                  <a:lnTo>
                    <a:pt x="36" y="2"/>
                  </a:lnTo>
                  <a:lnTo>
                    <a:pt x="36" y="3"/>
                  </a:lnTo>
                  <a:lnTo>
                    <a:pt x="31" y="3"/>
                  </a:lnTo>
                  <a:lnTo>
                    <a:pt x="31" y="5"/>
                  </a:lnTo>
                  <a:lnTo>
                    <a:pt x="27" y="5"/>
                  </a:lnTo>
                  <a:lnTo>
                    <a:pt x="25" y="7"/>
                  </a:lnTo>
                  <a:lnTo>
                    <a:pt x="24" y="7"/>
                  </a:lnTo>
                  <a:lnTo>
                    <a:pt x="22" y="7"/>
                  </a:lnTo>
                  <a:lnTo>
                    <a:pt x="20" y="8"/>
                  </a:lnTo>
                  <a:lnTo>
                    <a:pt x="19" y="8"/>
                  </a:lnTo>
                  <a:lnTo>
                    <a:pt x="19" y="10"/>
                  </a:lnTo>
                  <a:lnTo>
                    <a:pt x="17" y="10"/>
                  </a:lnTo>
                  <a:lnTo>
                    <a:pt x="15" y="12"/>
                  </a:lnTo>
                  <a:lnTo>
                    <a:pt x="13" y="14"/>
                  </a:lnTo>
                  <a:lnTo>
                    <a:pt x="12" y="14"/>
                  </a:lnTo>
                  <a:lnTo>
                    <a:pt x="10" y="15"/>
                  </a:lnTo>
                  <a:lnTo>
                    <a:pt x="7" y="19"/>
                  </a:lnTo>
                  <a:lnTo>
                    <a:pt x="3" y="24"/>
                  </a:lnTo>
                  <a:lnTo>
                    <a:pt x="2" y="27"/>
                  </a:lnTo>
                  <a:lnTo>
                    <a:pt x="2" y="29"/>
                  </a:lnTo>
                  <a:lnTo>
                    <a:pt x="2" y="31"/>
                  </a:lnTo>
                  <a:lnTo>
                    <a:pt x="2" y="32"/>
                  </a:lnTo>
                  <a:lnTo>
                    <a:pt x="0" y="32"/>
                  </a:lnTo>
                  <a:lnTo>
                    <a:pt x="2" y="34"/>
                  </a:lnTo>
                  <a:lnTo>
                    <a:pt x="0" y="34"/>
                  </a:lnTo>
                  <a:lnTo>
                    <a:pt x="0" y="36"/>
                  </a:lnTo>
                  <a:lnTo>
                    <a:pt x="2" y="37"/>
                  </a:lnTo>
                  <a:lnTo>
                    <a:pt x="2" y="39"/>
                  </a:lnTo>
                  <a:lnTo>
                    <a:pt x="2" y="41"/>
                  </a:lnTo>
                  <a:lnTo>
                    <a:pt x="2" y="43"/>
                  </a:lnTo>
                  <a:lnTo>
                    <a:pt x="2" y="44"/>
                  </a:lnTo>
                  <a:lnTo>
                    <a:pt x="3" y="44"/>
                  </a:lnTo>
                  <a:lnTo>
                    <a:pt x="2" y="44"/>
                  </a:lnTo>
                  <a:lnTo>
                    <a:pt x="3" y="46"/>
                  </a:lnTo>
                  <a:lnTo>
                    <a:pt x="5" y="48"/>
                  </a:lnTo>
                  <a:lnTo>
                    <a:pt x="7" y="49"/>
                  </a:lnTo>
                  <a:lnTo>
                    <a:pt x="8" y="53"/>
                  </a:lnTo>
                  <a:lnTo>
                    <a:pt x="10" y="53"/>
                  </a:lnTo>
                  <a:lnTo>
                    <a:pt x="10" y="54"/>
                  </a:lnTo>
                  <a:lnTo>
                    <a:pt x="12" y="54"/>
                  </a:lnTo>
                  <a:lnTo>
                    <a:pt x="13" y="56"/>
                  </a:lnTo>
                  <a:lnTo>
                    <a:pt x="15" y="56"/>
                  </a:lnTo>
                  <a:lnTo>
                    <a:pt x="15" y="58"/>
                  </a:lnTo>
                  <a:lnTo>
                    <a:pt x="17" y="58"/>
                  </a:lnTo>
                  <a:lnTo>
                    <a:pt x="20" y="60"/>
                  </a:lnTo>
                  <a:lnTo>
                    <a:pt x="22" y="61"/>
                  </a:lnTo>
                  <a:lnTo>
                    <a:pt x="25" y="63"/>
                  </a:lnTo>
                  <a:lnTo>
                    <a:pt x="27" y="63"/>
                  </a:lnTo>
                  <a:lnTo>
                    <a:pt x="32" y="65"/>
                  </a:lnTo>
                  <a:lnTo>
                    <a:pt x="41" y="66"/>
                  </a:lnTo>
                  <a:lnTo>
                    <a:pt x="46" y="66"/>
                  </a:lnTo>
                  <a:lnTo>
                    <a:pt x="48" y="66"/>
                  </a:lnTo>
                  <a:lnTo>
                    <a:pt x="49" y="66"/>
                  </a:lnTo>
                  <a:lnTo>
                    <a:pt x="51" y="68"/>
                  </a:lnTo>
                  <a:lnTo>
                    <a:pt x="53" y="66"/>
                  </a:lnTo>
                  <a:lnTo>
                    <a:pt x="54" y="68"/>
                  </a:lnTo>
                  <a:lnTo>
                    <a:pt x="56" y="68"/>
                  </a:lnTo>
                  <a:lnTo>
                    <a:pt x="58" y="68"/>
                  </a:lnTo>
                  <a:lnTo>
                    <a:pt x="60" y="68"/>
                  </a:lnTo>
                  <a:lnTo>
                    <a:pt x="61" y="68"/>
                  </a:lnTo>
                  <a:lnTo>
                    <a:pt x="63" y="68"/>
                  </a:lnTo>
                  <a:lnTo>
                    <a:pt x="65" y="68"/>
                  </a:lnTo>
                  <a:lnTo>
                    <a:pt x="66" y="66"/>
                  </a:lnTo>
                  <a:lnTo>
                    <a:pt x="66" y="68"/>
                  </a:lnTo>
                  <a:lnTo>
                    <a:pt x="71" y="66"/>
                  </a:lnTo>
                  <a:lnTo>
                    <a:pt x="75" y="66"/>
                  </a:lnTo>
                  <a:lnTo>
                    <a:pt x="77" y="66"/>
                  </a:lnTo>
                  <a:lnTo>
                    <a:pt x="80" y="65"/>
                  </a:lnTo>
                  <a:lnTo>
                    <a:pt x="82" y="65"/>
                  </a:lnTo>
                  <a:lnTo>
                    <a:pt x="85" y="63"/>
                  </a:lnTo>
                  <a:lnTo>
                    <a:pt x="87" y="63"/>
                  </a:lnTo>
                  <a:lnTo>
                    <a:pt x="88" y="63"/>
                  </a:lnTo>
                  <a:lnTo>
                    <a:pt x="90" y="61"/>
                  </a:lnTo>
                  <a:lnTo>
                    <a:pt x="94" y="60"/>
                  </a:lnTo>
                  <a:lnTo>
                    <a:pt x="95" y="60"/>
                  </a:lnTo>
                  <a:lnTo>
                    <a:pt x="97" y="58"/>
                  </a:lnTo>
                  <a:lnTo>
                    <a:pt x="99" y="58"/>
                  </a:lnTo>
                  <a:lnTo>
                    <a:pt x="100" y="56"/>
                  </a:lnTo>
                  <a:lnTo>
                    <a:pt x="102" y="56"/>
                  </a:lnTo>
                  <a:lnTo>
                    <a:pt x="104" y="54"/>
                  </a:lnTo>
                  <a:lnTo>
                    <a:pt x="106" y="54"/>
                  </a:lnTo>
                  <a:lnTo>
                    <a:pt x="107" y="51"/>
                  </a:lnTo>
                  <a:lnTo>
                    <a:pt x="109" y="51"/>
                  </a:lnTo>
                  <a:lnTo>
                    <a:pt x="111" y="48"/>
                  </a:lnTo>
                  <a:lnTo>
                    <a:pt x="116" y="43"/>
                  </a:lnTo>
                  <a:lnTo>
                    <a:pt x="114" y="43"/>
                  </a:lnTo>
                  <a:lnTo>
                    <a:pt x="116" y="41"/>
                  </a:lnTo>
                  <a:lnTo>
                    <a:pt x="116" y="39"/>
                  </a:lnTo>
                  <a:lnTo>
                    <a:pt x="117" y="37"/>
                  </a:lnTo>
                  <a:lnTo>
                    <a:pt x="116" y="37"/>
                  </a:lnTo>
                  <a:lnTo>
                    <a:pt x="117" y="36"/>
                  </a:lnTo>
                  <a:lnTo>
                    <a:pt x="116" y="36"/>
                  </a:lnTo>
                  <a:lnTo>
                    <a:pt x="117" y="34"/>
                  </a:lnTo>
                  <a:lnTo>
                    <a:pt x="116" y="34"/>
                  </a:lnTo>
                  <a:lnTo>
                    <a:pt x="117" y="34"/>
                  </a:lnTo>
                  <a:lnTo>
                    <a:pt x="117" y="32"/>
                  </a:lnTo>
                  <a:lnTo>
                    <a:pt x="117" y="31"/>
                  </a:lnTo>
                  <a:lnTo>
                    <a:pt x="117" y="29"/>
                  </a:lnTo>
                  <a:lnTo>
                    <a:pt x="116" y="27"/>
                  </a:lnTo>
                  <a:lnTo>
                    <a:pt x="116" y="25"/>
                  </a:lnTo>
                  <a:lnTo>
                    <a:pt x="116" y="24"/>
                  </a:lnTo>
                  <a:lnTo>
                    <a:pt x="116" y="22"/>
                  </a:lnTo>
                  <a:lnTo>
                    <a:pt x="114" y="19"/>
                  </a:lnTo>
                  <a:lnTo>
                    <a:pt x="112" y="19"/>
                  </a:lnTo>
                  <a:lnTo>
                    <a:pt x="114" y="19"/>
                  </a:lnTo>
                  <a:lnTo>
                    <a:pt x="112" y="17"/>
                  </a:lnTo>
                  <a:lnTo>
                    <a:pt x="111" y="17"/>
                  </a:lnTo>
                  <a:lnTo>
                    <a:pt x="111" y="15"/>
                  </a:lnTo>
                  <a:lnTo>
                    <a:pt x="109" y="15"/>
                  </a:lnTo>
                  <a:lnTo>
                    <a:pt x="109" y="14"/>
                  </a:lnTo>
                  <a:lnTo>
                    <a:pt x="107" y="14"/>
                  </a:lnTo>
                  <a:lnTo>
                    <a:pt x="106" y="14"/>
                  </a:lnTo>
                  <a:lnTo>
                    <a:pt x="106" y="12"/>
                  </a:lnTo>
                  <a:lnTo>
                    <a:pt x="104" y="12"/>
                  </a:lnTo>
                  <a:lnTo>
                    <a:pt x="104" y="10"/>
                  </a:lnTo>
                  <a:lnTo>
                    <a:pt x="102" y="10"/>
                  </a:lnTo>
                  <a:lnTo>
                    <a:pt x="102" y="8"/>
                  </a:lnTo>
                  <a:lnTo>
                    <a:pt x="100" y="8"/>
                  </a:lnTo>
                  <a:lnTo>
                    <a:pt x="99" y="7"/>
                  </a:lnTo>
                  <a:lnTo>
                    <a:pt x="97" y="7"/>
                  </a:lnTo>
                  <a:lnTo>
                    <a:pt x="97" y="5"/>
                  </a:lnTo>
                  <a:lnTo>
                    <a:pt x="92" y="5"/>
                  </a:lnTo>
                  <a:lnTo>
                    <a:pt x="92" y="3"/>
                  </a:lnTo>
                  <a:lnTo>
                    <a:pt x="85" y="2"/>
                  </a:lnTo>
                  <a:close/>
                </a:path>
              </a:pathLst>
            </a:custGeom>
            <a:solidFill>
              <a:srgbClr val="808080"/>
            </a:solidFill>
            <a:ln w="9525">
              <a:noFill/>
              <a:round/>
              <a:headEnd/>
              <a:tailEnd/>
            </a:ln>
          </p:spPr>
          <p:txBody>
            <a:bodyPr/>
            <a:lstStyle/>
            <a:p>
              <a:endParaRPr lang="en-US"/>
            </a:p>
          </p:txBody>
        </p:sp>
        <p:sp>
          <p:nvSpPr>
            <p:cNvPr id="862" name="Freeform 3033"/>
            <p:cNvSpPr>
              <a:spLocks/>
            </p:cNvSpPr>
            <p:nvPr/>
          </p:nvSpPr>
          <p:spPr bwMode="auto">
            <a:xfrm>
              <a:off x="2389" y="3103"/>
              <a:ext cx="120" cy="42"/>
            </a:xfrm>
            <a:custGeom>
              <a:avLst/>
              <a:gdLst>
                <a:gd name="T0" fmla="*/ 2 w 120"/>
                <a:gd name="T1" fmla="*/ 27 h 42"/>
                <a:gd name="T2" fmla="*/ 0 w 120"/>
                <a:gd name="T3" fmla="*/ 42 h 42"/>
                <a:gd name="T4" fmla="*/ 120 w 120"/>
                <a:gd name="T5" fmla="*/ 34 h 42"/>
                <a:gd name="T6" fmla="*/ 86 w 120"/>
                <a:gd name="T7" fmla="*/ 0 h 42"/>
                <a:gd name="T8" fmla="*/ 2 w 120"/>
                <a:gd name="T9" fmla="*/ 27 h 42"/>
                <a:gd name="T10" fmla="*/ 0 60000 65536"/>
                <a:gd name="T11" fmla="*/ 0 60000 65536"/>
                <a:gd name="T12" fmla="*/ 0 60000 65536"/>
                <a:gd name="T13" fmla="*/ 0 60000 65536"/>
                <a:gd name="T14" fmla="*/ 0 60000 65536"/>
                <a:gd name="T15" fmla="*/ 0 w 120"/>
                <a:gd name="T16" fmla="*/ 0 h 42"/>
                <a:gd name="T17" fmla="*/ 120 w 120"/>
                <a:gd name="T18" fmla="*/ 42 h 42"/>
              </a:gdLst>
              <a:ahLst/>
              <a:cxnLst>
                <a:cxn ang="T10">
                  <a:pos x="T0" y="T1"/>
                </a:cxn>
                <a:cxn ang="T11">
                  <a:pos x="T2" y="T3"/>
                </a:cxn>
                <a:cxn ang="T12">
                  <a:pos x="T4" y="T5"/>
                </a:cxn>
                <a:cxn ang="T13">
                  <a:pos x="T6" y="T7"/>
                </a:cxn>
                <a:cxn ang="T14">
                  <a:pos x="T8" y="T9"/>
                </a:cxn>
              </a:cxnLst>
              <a:rect l="T15" t="T16" r="T17" b="T18"/>
              <a:pathLst>
                <a:path w="120" h="42">
                  <a:moveTo>
                    <a:pt x="2" y="27"/>
                  </a:moveTo>
                  <a:lnTo>
                    <a:pt x="0" y="42"/>
                  </a:lnTo>
                  <a:lnTo>
                    <a:pt x="120" y="34"/>
                  </a:lnTo>
                  <a:lnTo>
                    <a:pt x="86" y="0"/>
                  </a:lnTo>
                  <a:lnTo>
                    <a:pt x="2" y="27"/>
                  </a:lnTo>
                  <a:close/>
                </a:path>
              </a:pathLst>
            </a:custGeom>
            <a:solidFill>
              <a:srgbClr val="808080"/>
            </a:solidFill>
            <a:ln w="9525">
              <a:noFill/>
              <a:round/>
              <a:headEnd/>
              <a:tailEnd/>
            </a:ln>
          </p:spPr>
          <p:txBody>
            <a:bodyPr/>
            <a:lstStyle/>
            <a:p>
              <a:endParaRPr lang="en-US"/>
            </a:p>
          </p:txBody>
        </p:sp>
        <p:sp>
          <p:nvSpPr>
            <p:cNvPr id="863" name="Freeform 3034"/>
            <p:cNvSpPr>
              <a:spLocks/>
            </p:cNvSpPr>
            <p:nvPr/>
          </p:nvSpPr>
          <p:spPr bwMode="auto">
            <a:xfrm>
              <a:off x="2301" y="3173"/>
              <a:ext cx="117" cy="68"/>
            </a:xfrm>
            <a:custGeom>
              <a:avLst/>
              <a:gdLst>
                <a:gd name="T0" fmla="*/ 73 w 117"/>
                <a:gd name="T1" fmla="*/ 0 h 68"/>
                <a:gd name="T2" fmla="*/ 68 w 117"/>
                <a:gd name="T3" fmla="*/ 0 h 68"/>
                <a:gd name="T4" fmla="*/ 63 w 117"/>
                <a:gd name="T5" fmla="*/ 0 h 68"/>
                <a:gd name="T6" fmla="*/ 58 w 117"/>
                <a:gd name="T7" fmla="*/ 0 h 68"/>
                <a:gd name="T8" fmla="*/ 53 w 117"/>
                <a:gd name="T9" fmla="*/ 0 h 68"/>
                <a:gd name="T10" fmla="*/ 42 w 117"/>
                <a:gd name="T11" fmla="*/ 0 h 68"/>
                <a:gd name="T12" fmla="*/ 36 w 117"/>
                <a:gd name="T13" fmla="*/ 1 h 68"/>
                <a:gd name="T14" fmla="*/ 31 w 117"/>
                <a:gd name="T15" fmla="*/ 5 h 68"/>
                <a:gd name="T16" fmla="*/ 24 w 117"/>
                <a:gd name="T17" fmla="*/ 6 h 68"/>
                <a:gd name="T18" fmla="*/ 19 w 117"/>
                <a:gd name="T19" fmla="*/ 8 h 68"/>
                <a:gd name="T20" fmla="*/ 15 w 117"/>
                <a:gd name="T21" fmla="*/ 10 h 68"/>
                <a:gd name="T22" fmla="*/ 10 w 117"/>
                <a:gd name="T23" fmla="*/ 15 h 68"/>
                <a:gd name="T24" fmla="*/ 2 w 117"/>
                <a:gd name="T25" fmla="*/ 27 h 68"/>
                <a:gd name="T26" fmla="*/ 2 w 117"/>
                <a:gd name="T27" fmla="*/ 32 h 68"/>
                <a:gd name="T28" fmla="*/ 0 w 117"/>
                <a:gd name="T29" fmla="*/ 34 h 68"/>
                <a:gd name="T30" fmla="*/ 2 w 117"/>
                <a:gd name="T31" fmla="*/ 39 h 68"/>
                <a:gd name="T32" fmla="*/ 2 w 117"/>
                <a:gd name="T33" fmla="*/ 44 h 68"/>
                <a:gd name="T34" fmla="*/ 3 w 117"/>
                <a:gd name="T35" fmla="*/ 46 h 68"/>
                <a:gd name="T36" fmla="*/ 8 w 117"/>
                <a:gd name="T37" fmla="*/ 52 h 68"/>
                <a:gd name="T38" fmla="*/ 13 w 117"/>
                <a:gd name="T39" fmla="*/ 56 h 68"/>
                <a:gd name="T40" fmla="*/ 17 w 117"/>
                <a:gd name="T41" fmla="*/ 57 h 68"/>
                <a:gd name="T42" fmla="*/ 25 w 117"/>
                <a:gd name="T43" fmla="*/ 63 h 68"/>
                <a:gd name="T44" fmla="*/ 41 w 117"/>
                <a:gd name="T45" fmla="*/ 66 h 68"/>
                <a:gd name="T46" fmla="*/ 48 w 117"/>
                <a:gd name="T47" fmla="*/ 66 h 68"/>
                <a:gd name="T48" fmla="*/ 53 w 117"/>
                <a:gd name="T49" fmla="*/ 66 h 68"/>
                <a:gd name="T50" fmla="*/ 58 w 117"/>
                <a:gd name="T51" fmla="*/ 68 h 68"/>
                <a:gd name="T52" fmla="*/ 63 w 117"/>
                <a:gd name="T53" fmla="*/ 68 h 68"/>
                <a:gd name="T54" fmla="*/ 66 w 117"/>
                <a:gd name="T55" fmla="*/ 68 h 68"/>
                <a:gd name="T56" fmla="*/ 77 w 117"/>
                <a:gd name="T57" fmla="*/ 64 h 68"/>
                <a:gd name="T58" fmla="*/ 82 w 117"/>
                <a:gd name="T59" fmla="*/ 64 h 68"/>
                <a:gd name="T60" fmla="*/ 87 w 117"/>
                <a:gd name="T61" fmla="*/ 63 h 68"/>
                <a:gd name="T62" fmla="*/ 94 w 117"/>
                <a:gd name="T63" fmla="*/ 59 h 68"/>
                <a:gd name="T64" fmla="*/ 99 w 117"/>
                <a:gd name="T65" fmla="*/ 57 h 68"/>
                <a:gd name="T66" fmla="*/ 104 w 117"/>
                <a:gd name="T67" fmla="*/ 52 h 68"/>
                <a:gd name="T68" fmla="*/ 109 w 117"/>
                <a:gd name="T69" fmla="*/ 51 h 68"/>
                <a:gd name="T70" fmla="*/ 114 w 117"/>
                <a:gd name="T71" fmla="*/ 42 h 68"/>
                <a:gd name="T72" fmla="*/ 117 w 117"/>
                <a:gd name="T73" fmla="*/ 37 h 68"/>
                <a:gd name="T74" fmla="*/ 116 w 117"/>
                <a:gd name="T75" fmla="*/ 35 h 68"/>
                <a:gd name="T76" fmla="*/ 117 w 117"/>
                <a:gd name="T77" fmla="*/ 34 h 68"/>
                <a:gd name="T78" fmla="*/ 117 w 117"/>
                <a:gd name="T79" fmla="*/ 29 h 68"/>
                <a:gd name="T80" fmla="*/ 116 w 117"/>
                <a:gd name="T81" fmla="*/ 23 h 68"/>
                <a:gd name="T82" fmla="*/ 112 w 117"/>
                <a:gd name="T83" fmla="*/ 18 h 68"/>
                <a:gd name="T84" fmla="*/ 111 w 117"/>
                <a:gd name="T85" fmla="*/ 17 h 68"/>
                <a:gd name="T86" fmla="*/ 109 w 117"/>
                <a:gd name="T87" fmla="*/ 13 h 68"/>
                <a:gd name="T88" fmla="*/ 106 w 117"/>
                <a:gd name="T89" fmla="*/ 11 h 68"/>
                <a:gd name="T90" fmla="*/ 102 w 117"/>
                <a:gd name="T91" fmla="*/ 10 h 68"/>
                <a:gd name="T92" fmla="*/ 99 w 117"/>
                <a:gd name="T93" fmla="*/ 6 h 68"/>
                <a:gd name="T94" fmla="*/ 92 w 117"/>
                <a:gd name="T95" fmla="*/ 5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7"/>
                <a:gd name="T145" fmla="*/ 0 h 68"/>
                <a:gd name="T146" fmla="*/ 117 w 117"/>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7" h="68">
                  <a:moveTo>
                    <a:pt x="85" y="1"/>
                  </a:moveTo>
                  <a:lnTo>
                    <a:pt x="77" y="0"/>
                  </a:lnTo>
                  <a:lnTo>
                    <a:pt x="73" y="0"/>
                  </a:lnTo>
                  <a:lnTo>
                    <a:pt x="71" y="0"/>
                  </a:lnTo>
                  <a:lnTo>
                    <a:pt x="70" y="0"/>
                  </a:lnTo>
                  <a:lnTo>
                    <a:pt x="68" y="0"/>
                  </a:lnTo>
                  <a:lnTo>
                    <a:pt x="66" y="0"/>
                  </a:lnTo>
                  <a:lnTo>
                    <a:pt x="65" y="0"/>
                  </a:lnTo>
                  <a:lnTo>
                    <a:pt x="63" y="0"/>
                  </a:lnTo>
                  <a:lnTo>
                    <a:pt x="61" y="0"/>
                  </a:lnTo>
                  <a:lnTo>
                    <a:pt x="60" y="0"/>
                  </a:lnTo>
                  <a:lnTo>
                    <a:pt x="58" y="0"/>
                  </a:lnTo>
                  <a:lnTo>
                    <a:pt x="56" y="0"/>
                  </a:lnTo>
                  <a:lnTo>
                    <a:pt x="54" y="0"/>
                  </a:lnTo>
                  <a:lnTo>
                    <a:pt x="53" y="0"/>
                  </a:lnTo>
                  <a:lnTo>
                    <a:pt x="46" y="0"/>
                  </a:lnTo>
                  <a:lnTo>
                    <a:pt x="44" y="0"/>
                  </a:lnTo>
                  <a:lnTo>
                    <a:pt x="42" y="0"/>
                  </a:lnTo>
                  <a:lnTo>
                    <a:pt x="39" y="1"/>
                  </a:lnTo>
                  <a:lnTo>
                    <a:pt x="37" y="1"/>
                  </a:lnTo>
                  <a:lnTo>
                    <a:pt x="36" y="1"/>
                  </a:lnTo>
                  <a:lnTo>
                    <a:pt x="36" y="3"/>
                  </a:lnTo>
                  <a:lnTo>
                    <a:pt x="31" y="3"/>
                  </a:lnTo>
                  <a:lnTo>
                    <a:pt x="31" y="5"/>
                  </a:lnTo>
                  <a:lnTo>
                    <a:pt x="27" y="5"/>
                  </a:lnTo>
                  <a:lnTo>
                    <a:pt x="25" y="6"/>
                  </a:lnTo>
                  <a:lnTo>
                    <a:pt x="24" y="6"/>
                  </a:lnTo>
                  <a:lnTo>
                    <a:pt x="22" y="6"/>
                  </a:lnTo>
                  <a:lnTo>
                    <a:pt x="20" y="8"/>
                  </a:lnTo>
                  <a:lnTo>
                    <a:pt x="19" y="8"/>
                  </a:lnTo>
                  <a:lnTo>
                    <a:pt x="19" y="10"/>
                  </a:lnTo>
                  <a:lnTo>
                    <a:pt x="17" y="10"/>
                  </a:lnTo>
                  <a:lnTo>
                    <a:pt x="15" y="10"/>
                  </a:lnTo>
                  <a:lnTo>
                    <a:pt x="13" y="11"/>
                  </a:lnTo>
                  <a:lnTo>
                    <a:pt x="12" y="11"/>
                  </a:lnTo>
                  <a:lnTo>
                    <a:pt x="10" y="15"/>
                  </a:lnTo>
                  <a:lnTo>
                    <a:pt x="7" y="18"/>
                  </a:lnTo>
                  <a:lnTo>
                    <a:pt x="3" y="23"/>
                  </a:lnTo>
                  <a:lnTo>
                    <a:pt x="2" y="27"/>
                  </a:lnTo>
                  <a:lnTo>
                    <a:pt x="2" y="29"/>
                  </a:lnTo>
                  <a:lnTo>
                    <a:pt x="2" y="30"/>
                  </a:lnTo>
                  <a:lnTo>
                    <a:pt x="2" y="32"/>
                  </a:lnTo>
                  <a:lnTo>
                    <a:pt x="0" y="32"/>
                  </a:lnTo>
                  <a:lnTo>
                    <a:pt x="2" y="34"/>
                  </a:lnTo>
                  <a:lnTo>
                    <a:pt x="0" y="34"/>
                  </a:lnTo>
                  <a:lnTo>
                    <a:pt x="0" y="35"/>
                  </a:lnTo>
                  <a:lnTo>
                    <a:pt x="2" y="37"/>
                  </a:lnTo>
                  <a:lnTo>
                    <a:pt x="2" y="39"/>
                  </a:lnTo>
                  <a:lnTo>
                    <a:pt x="2" y="40"/>
                  </a:lnTo>
                  <a:lnTo>
                    <a:pt x="2" y="42"/>
                  </a:lnTo>
                  <a:lnTo>
                    <a:pt x="2" y="44"/>
                  </a:lnTo>
                  <a:lnTo>
                    <a:pt x="3" y="44"/>
                  </a:lnTo>
                  <a:lnTo>
                    <a:pt x="2" y="44"/>
                  </a:lnTo>
                  <a:lnTo>
                    <a:pt x="3" y="46"/>
                  </a:lnTo>
                  <a:lnTo>
                    <a:pt x="5" y="47"/>
                  </a:lnTo>
                  <a:lnTo>
                    <a:pt x="7" y="49"/>
                  </a:lnTo>
                  <a:lnTo>
                    <a:pt x="8" y="52"/>
                  </a:lnTo>
                  <a:lnTo>
                    <a:pt x="10" y="52"/>
                  </a:lnTo>
                  <a:lnTo>
                    <a:pt x="12" y="54"/>
                  </a:lnTo>
                  <a:lnTo>
                    <a:pt x="13" y="56"/>
                  </a:lnTo>
                  <a:lnTo>
                    <a:pt x="15" y="56"/>
                  </a:lnTo>
                  <a:lnTo>
                    <a:pt x="15" y="57"/>
                  </a:lnTo>
                  <a:lnTo>
                    <a:pt x="17" y="57"/>
                  </a:lnTo>
                  <a:lnTo>
                    <a:pt x="20" y="59"/>
                  </a:lnTo>
                  <a:lnTo>
                    <a:pt x="22" y="61"/>
                  </a:lnTo>
                  <a:lnTo>
                    <a:pt x="25" y="63"/>
                  </a:lnTo>
                  <a:lnTo>
                    <a:pt x="27" y="63"/>
                  </a:lnTo>
                  <a:lnTo>
                    <a:pt x="32" y="63"/>
                  </a:lnTo>
                  <a:lnTo>
                    <a:pt x="41" y="66"/>
                  </a:lnTo>
                  <a:lnTo>
                    <a:pt x="41" y="64"/>
                  </a:lnTo>
                  <a:lnTo>
                    <a:pt x="46" y="66"/>
                  </a:lnTo>
                  <a:lnTo>
                    <a:pt x="48" y="66"/>
                  </a:lnTo>
                  <a:lnTo>
                    <a:pt x="49" y="66"/>
                  </a:lnTo>
                  <a:lnTo>
                    <a:pt x="51" y="68"/>
                  </a:lnTo>
                  <a:lnTo>
                    <a:pt x="53" y="66"/>
                  </a:lnTo>
                  <a:lnTo>
                    <a:pt x="54" y="68"/>
                  </a:lnTo>
                  <a:lnTo>
                    <a:pt x="56" y="68"/>
                  </a:lnTo>
                  <a:lnTo>
                    <a:pt x="58" y="68"/>
                  </a:lnTo>
                  <a:lnTo>
                    <a:pt x="60" y="68"/>
                  </a:lnTo>
                  <a:lnTo>
                    <a:pt x="61" y="68"/>
                  </a:lnTo>
                  <a:lnTo>
                    <a:pt x="63" y="68"/>
                  </a:lnTo>
                  <a:lnTo>
                    <a:pt x="65" y="68"/>
                  </a:lnTo>
                  <a:lnTo>
                    <a:pt x="66" y="66"/>
                  </a:lnTo>
                  <a:lnTo>
                    <a:pt x="66" y="68"/>
                  </a:lnTo>
                  <a:lnTo>
                    <a:pt x="71" y="66"/>
                  </a:lnTo>
                  <a:lnTo>
                    <a:pt x="75" y="64"/>
                  </a:lnTo>
                  <a:lnTo>
                    <a:pt x="77" y="64"/>
                  </a:lnTo>
                  <a:lnTo>
                    <a:pt x="80" y="64"/>
                  </a:lnTo>
                  <a:lnTo>
                    <a:pt x="82" y="63"/>
                  </a:lnTo>
                  <a:lnTo>
                    <a:pt x="82" y="64"/>
                  </a:lnTo>
                  <a:lnTo>
                    <a:pt x="82" y="63"/>
                  </a:lnTo>
                  <a:lnTo>
                    <a:pt x="85" y="63"/>
                  </a:lnTo>
                  <a:lnTo>
                    <a:pt x="87" y="63"/>
                  </a:lnTo>
                  <a:lnTo>
                    <a:pt x="88" y="63"/>
                  </a:lnTo>
                  <a:lnTo>
                    <a:pt x="90" y="61"/>
                  </a:lnTo>
                  <a:lnTo>
                    <a:pt x="94" y="59"/>
                  </a:lnTo>
                  <a:lnTo>
                    <a:pt x="95" y="59"/>
                  </a:lnTo>
                  <a:lnTo>
                    <a:pt x="97" y="57"/>
                  </a:lnTo>
                  <a:lnTo>
                    <a:pt x="99" y="57"/>
                  </a:lnTo>
                  <a:lnTo>
                    <a:pt x="100" y="56"/>
                  </a:lnTo>
                  <a:lnTo>
                    <a:pt x="102" y="56"/>
                  </a:lnTo>
                  <a:lnTo>
                    <a:pt x="104" y="52"/>
                  </a:lnTo>
                  <a:lnTo>
                    <a:pt x="106" y="52"/>
                  </a:lnTo>
                  <a:lnTo>
                    <a:pt x="107" y="51"/>
                  </a:lnTo>
                  <a:lnTo>
                    <a:pt x="109" y="51"/>
                  </a:lnTo>
                  <a:lnTo>
                    <a:pt x="111" y="47"/>
                  </a:lnTo>
                  <a:lnTo>
                    <a:pt x="116" y="42"/>
                  </a:lnTo>
                  <a:lnTo>
                    <a:pt x="114" y="42"/>
                  </a:lnTo>
                  <a:lnTo>
                    <a:pt x="116" y="40"/>
                  </a:lnTo>
                  <a:lnTo>
                    <a:pt x="116" y="39"/>
                  </a:lnTo>
                  <a:lnTo>
                    <a:pt x="117" y="37"/>
                  </a:lnTo>
                  <a:lnTo>
                    <a:pt x="116" y="37"/>
                  </a:lnTo>
                  <a:lnTo>
                    <a:pt x="117" y="35"/>
                  </a:lnTo>
                  <a:lnTo>
                    <a:pt x="116" y="35"/>
                  </a:lnTo>
                  <a:lnTo>
                    <a:pt x="117" y="34"/>
                  </a:lnTo>
                  <a:lnTo>
                    <a:pt x="116" y="34"/>
                  </a:lnTo>
                  <a:lnTo>
                    <a:pt x="117" y="34"/>
                  </a:lnTo>
                  <a:lnTo>
                    <a:pt x="117" y="32"/>
                  </a:lnTo>
                  <a:lnTo>
                    <a:pt x="117" y="30"/>
                  </a:lnTo>
                  <a:lnTo>
                    <a:pt x="117" y="29"/>
                  </a:lnTo>
                  <a:lnTo>
                    <a:pt x="116" y="27"/>
                  </a:lnTo>
                  <a:lnTo>
                    <a:pt x="116" y="25"/>
                  </a:lnTo>
                  <a:lnTo>
                    <a:pt x="116" y="23"/>
                  </a:lnTo>
                  <a:lnTo>
                    <a:pt x="116" y="22"/>
                  </a:lnTo>
                  <a:lnTo>
                    <a:pt x="114" y="18"/>
                  </a:lnTo>
                  <a:lnTo>
                    <a:pt x="112" y="18"/>
                  </a:lnTo>
                  <a:lnTo>
                    <a:pt x="114" y="18"/>
                  </a:lnTo>
                  <a:lnTo>
                    <a:pt x="112" y="17"/>
                  </a:lnTo>
                  <a:lnTo>
                    <a:pt x="111" y="17"/>
                  </a:lnTo>
                  <a:lnTo>
                    <a:pt x="111" y="15"/>
                  </a:lnTo>
                  <a:lnTo>
                    <a:pt x="109" y="15"/>
                  </a:lnTo>
                  <a:lnTo>
                    <a:pt x="109" y="13"/>
                  </a:lnTo>
                  <a:lnTo>
                    <a:pt x="107" y="13"/>
                  </a:lnTo>
                  <a:lnTo>
                    <a:pt x="107" y="11"/>
                  </a:lnTo>
                  <a:lnTo>
                    <a:pt x="106" y="11"/>
                  </a:lnTo>
                  <a:lnTo>
                    <a:pt x="106" y="10"/>
                  </a:lnTo>
                  <a:lnTo>
                    <a:pt x="104" y="10"/>
                  </a:lnTo>
                  <a:lnTo>
                    <a:pt x="102" y="10"/>
                  </a:lnTo>
                  <a:lnTo>
                    <a:pt x="102" y="8"/>
                  </a:lnTo>
                  <a:lnTo>
                    <a:pt x="100" y="8"/>
                  </a:lnTo>
                  <a:lnTo>
                    <a:pt x="99" y="6"/>
                  </a:lnTo>
                  <a:lnTo>
                    <a:pt x="97" y="6"/>
                  </a:lnTo>
                  <a:lnTo>
                    <a:pt x="97" y="5"/>
                  </a:lnTo>
                  <a:lnTo>
                    <a:pt x="92" y="5"/>
                  </a:lnTo>
                  <a:lnTo>
                    <a:pt x="92" y="3"/>
                  </a:lnTo>
                  <a:lnTo>
                    <a:pt x="85" y="1"/>
                  </a:lnTo>
                  <a:close/>
                </a:path>
              </a:pathLst>
            </a:custGeom>
            <a:solidFill>
              <a:srgbClr val="808080"/>
            </a:solidFill>
            <a:ln w="9525">
              <a:noFill/>
              <a:round/>
              <a:headEnd/>
              <a:tailEnd/>
            </a:ln>
          </p:spPr>
          <p:txBody>
            <a:bodyPr/>
            <a:lstStyle/>
            <a:p>
              <a:endParaRPr lang="en-US"/>
            </a:p>
          </p:txBody>
        </p:sp>
        <p:sp>
          <p:nvSpPr>
            <p:cNvPr id="864" name="Freeform 3035"/>
            <p:cNvSpPr>
              <a:spLocks/>
            </p:cNvSpPr>
            <p:nvPr/>
          </p:nvSpPr>
          <p:spPr bwMode="auto">
            <a:xfrm>
              <a:off x="2297" y="3169"/>
              <a:ext cx="127" cy="72"/>
            </a:xfrm>
            <a:custGeom>
              <a:avLst/>
              <a:gdLst>
                <a:gd name="T0" fmla="*/ 0 w 127"/>
                <a:gd name="T1" fmla="*/ 29 h 72"/>
                <a:gd name="T2" fmla="*/ 0 w 127"/>
                <a:gd name="T3" fmla="*/ 36 h 72"/>
                <a:gd name="T4" fmla="*/ 0 w 127"/>
                <a:gd name="T5" fmla="*/ 44 h 72"/>
                <a:gd name="T6" fmla="*/ 6 w 127"/>
                <a:gd name="T7" fmla="*/ 53 h 72"/>
                <a:gd name="T8" fmla="*/ 12 w 127"/>
                <a:gd name="T9" fmla="*/ 60 h 72"/>
                <a:gd name="T10" fmla="*/ 23 w 127"/>
                <a:gd name="T11" fmla="*/ 65 h 72"/>
                <a:gd name="T12" fmla="*/ 33 w 127"/>
                <a:gd name="T13" fmla="*/ 70 h 72"/>
                <a:gd name="T14" fmla="*/ 43 w 127"/>
                <a:gd name="T15" fmla="*/ 72 h 72"/>
                <a:gd name="T16" fmla="*/ 53 w 127"/>
                <a:gd name="T17" fmla="*/ 72 h 72"/>
                <a:gd name="T18" fmla="*/ 62 w 127"/>
                <a:gd name="T19" fmla="*/ 72 h 72"/>
                <a:gd name="T20" fmla="*/ 74 w 127"/>
                <a:gd name="T21" fmla="*/ 72 h 72"/>
                <a:gd name="T22" fmla="*/ 91 w 127"/>
                <a:gd name="T23" fmla="*/ 68 h 72"/>
                <a:gd name="T24" fmla="*/ 99 w 127"/>
                <a:gd name="T25" fmla="*/ 65 h 72"/>
                <a:gd name="T26" fmla="*/ 110 w 127"/>
                <a:gd name="T27" fmla="*/ 58 h 72"/>
                <a:gd name="T28" fmla="*/ 120 w 127"/>
                <a:gd name="T29" fmla="*/ 51 h 72"/>
                <a:gd name="T30" fmla="*/ 123 w 127"/>
                <a:gd name="T31" fmla="*/ 43 h 72"/>
                <a:gd name="T32" fmla="*/ 125 w 127"/>
                <a:gd name="T33" fmla="*/ 34 h 72"/>
                <a:gd name="T34" fmla="*/ 123 w 127"/>
                <a:gd name="T35" fmla="*/ 29 h 72"/>
                <a:gd name="T36" fmla="*/ 121 w 127"/>
                <a:gd name="T37" fmla="*/ 22 h 72"/>
                <a:gd name="T38" fmla="*/ 113 w 127"/>
                <a:gd name="T39" fmla="*/ 15 h 72"/>
                <a:gd name="T40" fmla="*/ 106 w 127"/>
                <a:gd name="T41" fmla="*/ 10 h 72"/>
                <a:gd name="T42" fmla="*/ 101 w 127"/>
                <a:gd name="T43" fmla="*/ 7 h 72"/>
                <a:gd name="T44" fmla="*/ 77 w 127"/>
                <a:gd name="T45" fmla="*/ 0 h 72"/>
                <a:gd name="T46" fmla="*/ 69 w 127"/>
                <a:gd name="T47" fmla="*/ 0 h 72"/>
                <a:gd name="T48" fmla="*/ 57 w 127"/>
                <a:gd name="T49" fmla="*/ 0 h 72"/>
                <a:gd name="T50" fmla="*/ 40 w 127"/>
                <a:gd name="T51" fmla="*/ 4 h 72"/>
                <a:gd name="T52" fmla="*/ 28 w 127"/>
                <a:gd name="T53" fmla="*/ 7 h 72"/>
                <a:gd name="T54" fmla="*/ 21 w 127"/>
                <a:gd name="T55" fmla="*/ 10 h 72"/>
                <a:gd name="T56" fmla="*/ 9 w 127"/>
                <a:gd name="T57" fmla="*/ 19 h 72"/>
                <a:gd name="T58" fmla="*/ 16 w 127"/>
                <a:gd name="T59" fmla="*/ 21 h 72"/>
                <a:gd name="T60" fmla="*/ 26 w 127"/>
                <a:gd name="T61" fmla="*/ 12 h 72"/>
                <a:gd name="T62" fmla="*/ 35 w 127"/>
                <a:gd name="T63" fmla="*/ 10 h 72"/>
                <a:gd name="T64" fmla="*/ 53 w 127"/>
                <a:gd name="T65" fmla="*/ 5 h 72"/>
                <a:gd name="T66" fmla="*/ 64 w 127"/>
                <a:gd name="T67" fmla="*/ 5 h 72"/>
                <a:gd name="T68" fmla="*/ 74 w 127"/>
                <a:gd name="T69" fmla="*/ 5 h 72"/>
                <a:gd name="T70" fmla="*/ 94 w 127"/>
                <a:gd name="T71" fmla="*/ 9 h 72"/>
                <a:gd name="T72" fmla="*/ 101 w 127"/>
                <a:gd name="T73" fmla="*/ 12 h 72"/>
                <a:gd name="T74" fmla="*/ 106 w 127"/>
                <a:gd name="T75" fmla="*/ 15 h 72"/>
                <a:gd name="T76" fmla="*/ 110 w 127"/>
                <a:gd name="T77" fmla="*/ 21 h 72"/>
                <a:gd name="T78" fmla="*/ 116 w 127"/>
                <a:gd name="T79" fmla="*/ 31 h 72"/>
                <a:gd name="T80" fmla="*/ 118 w 127"/>
                <a:gd name="T81" fmla="*/ 36 h 72"/>
                <a:gd name="T82" fmla="*/ 116 w 127"/>
                <a:gd name="T83" fmla="*/ 44 h 72"/>
                <a:gd name="T84" fmla="*/ 106 w 127"/>
                <a:gd name="T85" fmla="*/ 55 h 72"/>
                <a:gd name="T86" fmla="*/ 98 w 127"/>
                <a:gd name="T87" fmla="*/ 60 h 72"/>
                <a:gd name="T88" fmla="*/ 89 w 127"/>
                <a:gd name="T89" fmla="*/ 63 h 72"/>
                <a:gd name="T90" fmla="*/ 75 w 127"/>
                <a:gd name="T91" fmla="*/ 67 h 72"/>
                <a:gd name="T92" fmla="*/ 64 w 127"/>
                <a:gd name="T93" fmla="*/ 68 h 72"/>
                <a:gd name="T94" fmla="*/ 55 w 127"/>
                <a:gd name="T95" fmla="*/ 68 h 72"/>
                <a:gd name="T96" fmla="*/ 46 w 127"/>
                <a:gd name="T97" fmla="*/ 68 h 72"/>
                <a:gd name="T98" fmla="*/ 38 w 127"/>
                <a:gd name="T99" fmla="*/ 67 h 72"/>
                <a:gd name="T100" fmla="*/ 26 w 127"/>
                <a:gd name="T101" fmla="*/ 63 h 72"/>
                <a:gd name="T102" fmla="*/ 17 w 127"/>
                <a:gd name="T103" fmla="*/ 56 h 72"/>
                <a:gd name="T104" fmla="*/ 7 w 127"/>
                <a:gd name="T105" fmla="*/ 43 h 72"/>
                <a:gd name="T106" fmla="*/ 7 w 127"/>
                <a:gd name="T107" fmla="*/ 33 h 72"/>
                <a:gd name="T108" fmla="*/ 12 w 127"/>
                <a:gd name="T109" fmla="*/ 24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7"/>
                <a:gd name="T166" fmla="*/ 0 h 72"/>
                <a:gd name="T167" fmla="*/ 127 w 127"/>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7" h="72">
                  <a:moveTo>
                    <a:pt x="6" y="22"/>
                  </a:moveTo>
                  <a:lnTo>
                    <a:pt x="2" y="27"/>
                  </a:lnTo>
                  <a:lnTo>
                    <a:pt x="0" y="29"/>
                  </a:lnTo>
                  <a:lnTo>
                    <a:pt x="0" y="31"/>
                  </a:lnTo>
                  <a:lnTo>
                    <a:pt x="0" y="33"/>
                  </a:lnTo>
                  <a:lnTo>
                    <a:pt x="0" y="36"/>
                  </a:lnTo>
                  <a:lnTo>
                    <a:pt x="0" y="38"/>
                  </a:lnTo>
                  <a:lnTo>
                    <a:pt x="0" y="43"/>
                  </a:lnTo>
                  <a:lnTo>
                    <a:pt x="0" y="44"/>
                  </a:lnTo>
                  <a:lnTo>
                    <a:pt x="2" y="48"/>
                  </a:lnTo>
                  <a:lnTo>
                    <a:pt x="4" y="51"/>
                  </a:lnTo>
                  <a:lnTo>
                    <a:pt x="6" y="53"/>
                  </a:lnTo>
                  <a:lnTo>
                    <a:pt x="6" y="55"/>
                  </a:lnTo>
                  <a:lnTo>
                    <a:pt x="11" y="58"/>
                  </a:lnTo>
                  <a:lnTo>
                    <a:pt x="12" y="60"/>
                  </a:lnTo>
                  <a:lnTo>
                    <a:pt x="17" y="63"/>
                  </a:lnTo>
                  <a:lnTo>
                    <a:pt x="19" y="65"/>
                  </a:lnTo>
                  <a:lnTo>
                    <a:pt x="23" y="65"/>
                  </a:lnTo>
                  <a:lnTo>
                    <a:pt x="26" y="67"/>
                  </a:lnTo>
                  <a:lnTo>
                    <a:pt x="31" y="68"/>
                  </a:lnTo>
                  <a:lnTo>
                    <a:pt x="33" y="70"/>
                  </a:lnTo>
                  <a:lnTo>
                    <a:pt x="35" y="70"/>
                  </a:lnTo>
                  <a:lnTo>
                    <a:pt x="38" y="70"/>
                  </a:lnTo>
                  <a:lnTo>
                    <a:pt x="43" y="72"/>
                  </a:lnTo>
                  <a:lnTo>
                    <a:pt x="46" y="72"/>
                  </a:lnTo>
                  <a:lnTo>
                    <a:pt x="48" y="72"/>
                  </a:lnTo>
                  <a:lnTo>
                    <a:pt x="53" y="72"/>
                  </a:lnTo>
                  <a:lnTo>
                    <a:pt x="55" y="72"/>
                  </a:lnTo>
                  <a:lnTo>
                    <a:pt x="58" y="72"/>
                  </a:lnTo>
                  <a:lnTo>
                    <a:pt x="62" y="72"/>
                  </a:lnTo>
                  <a:lnTo>
                    <a:pt x="64" y="72"/>
                  </a:lnTo>
                  <a:lnTo>
                    <a:pt x="69" y="72"/>
                  </a:lnTo>
                  <a:lnTo>
                    <a:pt x="74" y="72"/>
                  </a:lnTo>
                  <a:lnTo>
                    <a:pt x="77" y="72"/>
                  </a:lnTo>
                  <a:lnTo>
                    <a:pt x="86" y="70"/>
                  </a:lnTo>
                  <a:lnTo>
                    <a:pt x="91" y="68"/>
                  </a:lnTo>
                  <a:lnTo>
                    <a:pt x="94" y="67"/>
                  </a:lnTo>
                  <a:lnTo>
                    <a:pt x="98" y="67"/>
                  </a:lnTo>
                  <a:lnTo>
                    <a:pt x="99" y="65"/>
                  </a:lnTo>
                  <a:lnTo>
                    <a:pt x="103" y="65"/>
                  </a:lnTo>
                  <a:lnTo>
                    <a:pt x="104" y="63"/>
                  </a:lnTo>
                  <a:lnTo>
                    <a:pt x="110" y="58"/>
                  </a:lnTo>
                  <a:lnTo>
                    <a:pt x="113" y="58"/>
                  </a:lnTo>
                  <a:lnTo>
                    <a:pt x="115" y="56"/>
                  </a:lnTo>
                  <a:lnTo>
                    <a:pt x="120" y="51"/>
                  </a:lnTo>
                  <a:lnTo>
                    <a:pt x="123" y="46"/>
                  </a:lnTo>
                  <a:lnTo>
                    <a:pt x="123" y="44"/>
                  </a:lnTo>
                  <a:lnTo>
                    <a:pt x="123" y="43"/>
                  </a:lnTo>
                  <a:lnTo>
                    <a:pt x="125" y="38"/>
                  </a:lnTo>
                  <a:lnTo>
                    <a:pt x="127" y="36"/>
                  </a:lnTo>
                  <a:lnTo>
                    <a:pt x="125" y="34"/>
                  </a:lnTo>
                  <a:lnTo>
                    <a:pt x="127" y="33"/>
                  </a:lnTo>
                  <a:lnTo>
                    <a:pt x="125" y="31"/>
                  </a:lnTo>
                  <a:lnTo>
                    <a:pt x="123" y="29"/>
                  </a:lnTo>
                  <a:lnTo>
                    <a:pt x="123" y="26"/>
                  </a:lnTo>
                  <a:lnTo>
                    <a:pt x="123" y="24"/>
                  </a:lnTo>
                  <a:lnTo>
                    <a:pt x="121" y="22"/>
                  </a:lnTo>
                  <a:lnTo>
                    <a:pt x="118" y="19"/>
                  </a:lnTo>
                  <a:lnTo>
                    <a:pt x="115" y="17"/>
                  </a:lnTo>
                  <a:lnTo>
                    <a:pt x="113" y="15"/>
                  </a:lnTo>
                  <a:lnTo>
                    <a:pt x="110" y="14"/>
                  </a:lnTo>
                  <a:lnTo>
                    <a:pt x="110" y="12"/>
                  </a:lnTo>
                  <a:lnTo>
                    <a:pt x="106" y="10"/>
                  </a:lnTo>
                  <a:lnTo>
                    <a:pt x="106" y="9"/>
                  </a:lnTo>
                  <a:lnTo>
                    <a:pt x="103" y="9"/>
                  </a:lnTo>
                  <a:lnTo>
                    <a:pt x="101" y="7"/>
                  </a:lnTo>
                  <a:lnTo>
                    <a:pt x="99" y="7"/>
                  </a:lnTo>
                  <a:lnTo>
                    <a:pt x="81" y="0"/>
                  </a:lnTo>
                  <a:lnTo>
                    <a:pt x="77" y="0"/>
                  </a:lnTo>
                  <a:lnTo>
                    <a:pt x="75" y="0"/>
                  </a:lnTo>
                  <a:lnTo>
                    <a:pt x="72" y="0"/>
                  </a:lnTo>
                  <a:lnTo>
                    <a:pt x="69" y="0"/>
                  </a:lnTo>
                  <a:lnTo>
                    <a:pt x="62" y="0"/>
                  </a:lnTo>
                  <a:lnTo>
                    <a:pt x="60" y="0"/>
                  </a:lnTo>
                  <a:lnTo>
                    <a:pt x="57" y="0"/>
                  </a:lnTo>
                  <a:lnTo>
                    <a:pt x="50" y="0"/>
                  </a:lnTo>
                  <a:lnTo>
                    <a:pt x="43" y="4"/>
                  </a:lnTo>
                  <a:lnTo>
                    <a:pt x="40" y="4"/>
                  </a:lnTo>
                  <a:lnTo>
                    <a:pt x="33" y="5"/>
                  </a:lnTo>
                  <a:lnTo>
                    <a:pt x="31" y="7"/>
                  </a:lnTo>
                  <a:lnTo>
                    <a:pt x="28" y="7"/>
                  </a:lnTo>
                  <a:lnTo>
                    <a:pt x="26" y="9"/>
                  </a:lnTo>
                  <a:lnTo>
                    <a:pt x="23" y="9"/>
                  </a:lnTo>
                  <a:lnTo>
                    <a:pt x="21" y="10"/>
                  </a:lnTo>
                  <a:lnTo>
                    <a:pt x="17" y="12"/>
                  </a:lnTo>
                  <a:lnTo>
                    <a:pt x="12" y="15"/>
                  </a:lnTo>
                  <a:lnTo>
                    <a:pt x="9" y="19"/>
                  </a:lnTo>
                  <a:lnTo>
                    <a:pt x="6" y="22"/>
                  </a:lnTo>
                  <a:lnTo>
                    <a:pt x="12" y="24"/>
                  </a:lnTo>
                  <a:lnTo>
                    <a:pt x="16" y="21"/>
                  </a:lnTo>
                  <a:lnTo>
                    <a:pt x="19" y="17"/>
                  </a:lnTo>
                  <a:lnTo>
                    <a:pt x="23" y="15"/>
                  </a:lnTo>
                  <a:lnTo>
                    <a:pt x="26" y="12"/>
                  </a:lnTo>
                  <a:lnTo>
                    <a:pt x="31" y="12"/>
                  </a:lnTo>
                  <a:lnTo>
                    <a:pt x="33" y="10"/>
                  </a:lnTo>
                  <a:lnTo>
                    <a:pt x="35" y="10"/>
                  </a:lnTo>
                  <a:lnTo>
                    <a:pt x="38" y="9"/>
                  </a:lnTo>
                  <a:lnTo>
                    <a:pt x="43" y="7"/>
                  </a:lnTo>
                  <a:lnTo>
                    <a:pt x="53" y="5"/>
                  </a:lnTo>
                  <a:lnTo>
                    <a:pt x="58" y="5"/>
                  </a:lnTo>
                  <a:lnTo>
                    <a:pt x="60" y="5"/>
                  </a:lnTo>
                  <a:lnTo>
                    <a:pt x="64" y="5"/>
                  </a:lnTo>
                  <a:lnTo>
                    <a:pt x="69" y="5"/>
                  </a:lnTo>
                  <a:lnTo>
                    <a:pt x="70" y="5"/>
                  </a:lnTo>
                  <a:lnTo>
                    <a:pt x="74" y="5"/>
                  </a:lnTo>
                  <a:lnTo>
                    <a:pt x="75" y="5"/>
                  </a:lnTo>
                  <a:lnTo>
                    <a:pt x="79" y="5"/>
                  </a:lnTo>
                  <a:lnTo>
                    <a:pt x="94" y="9"/>
                  </a:lnTo>
                  <a:lnTo>
                    <a:pt x="96" y="10"/>
                  </a:lnTo>
                  <a:lnTo>
                    <a:pt x="98" y="10"/>
                  </a:lnTo>
                  <a:lnTo>
                    <a:pt x="101" y="12"/>
                  </a:lnTo>
                  <a:lnTo>
                    <a:pt x="103" y="12"/>
                  </a:lnTo>
                  <a:lnTo>
                    <a:pt x="103" y="15"/>
                  </a:lnTo>
                  <a:lnTo>
                    <a:pt x="106" y="15"/>
                  </a:lnTo>
                  <a:lnTo>
                    <a:pt x="106" y="17"/>
                  </a:lnTo>
                  <a:lnTo>
                    <a:pt x="110" y="19"/>
                  </a:lnTo>
                  <a:lnTo>
                    <a:pt x="110" y="21"/>
                  </a:lnTo>
                  <a:lnTo>
                    <a:pt x="113" y="22"/>
                  </a:lnTo>
                  <a:lnTo>
                    <a:pt x="116" y="27"/>
                  </a:lnTo>
                  <a:lnTo>
                    <a:pt x="116" y="31"/>
                  </a:lnTo>
                  <a:lnTo>
                    <a:pt x="118" y="33"/>
                  </a:lnTo>
                  <a:lnTo>
                    <a:pt x="116" y="34"/>
                  </a:lnTo>
                  <a:lnTo>
                    <a:pt x="118" y="36"/>
                  </a:lnTo>
                  <a:lnTo>
                    <a:pt x="118" y="38"/>
                  </a:lnTo>
                  <a:lnTo>
                    <a:pt x="116" y="43"/>
                  </a:lnTo>
                  <a:lnTo>
                    <a:pt x="116" y="44"/>
                  </a:lnTo>
                  <a:lnTo>
                    <a:pt x="113" y="50"/>
                  </a:lnTo>
                  <a:lnTo>
                    <a:pt x="108" y="55"/>
                  </a:lnTo>
                  <a:lnTo>
                    <a:pt x="106" y="55"/>
                  </a:lnTo>
                  <a:lnTo>
                    <a:pt x="106" y="56"/>
                  </a:lnTo>
                  <a:lnTo>
                    <a:pt x="99" y="60"/>
                  </a:lnTo>
                  <a:lnTo>
                    <a:pt x="98" y="60"/>
                  </a:lnTo>
                  <a:lnTo>
                    <a:pt x="94" y="63"/>
                  </a:lnTo>
                  <a:lnTo>
                    <a:pt x="92" y="63"/>
                  </a:lnTo>
                  <a:lnTo>
                    <a:pt x="89" y="63"/>
                  </a:lnTo>
                  <a:lnTo>
                    <a:pt x="89" y="65"/>
                  </a:lnTo>
                  <a:lnTo>
                    <a:pt x="82" y="67"/>
                  </a:lnTo>
                  <a:lnTo>
                    <a:pt x="75" y="67"/>
                  </a:lnTo>
                  <a:lnTo>
                    <a:pt x="72" y="68"/>
                  </a:lnTo>
                  <a:lnTo>
                    <a:pt x="67" y="68"/>
                  </a:lnTo>
                  <a:lnTo>
                    <a:pt x="64" y="68"/>
                  </a:lnTo>
                  <a:lnTo>
                    <a:pt x="62" y="68"/>
                  </a:lnTo>
                  <a:lnTo>
                    <a:pt x="60" y="68"/>
                  </a:lnTo>
                  <a:lnTo>
                    <a:pt x="55" y="68"/>
                  </a:lnTo>
                  <a:lnTo>
                    <a:pt x="53" y="68"/>
                  </a:lnTo>
                  <a:lnTo>
                    <a:pt x="50" y="68"/>
                  </a:lnTo>
                  <a:lnTo>
                    <a:pt x="46" y="68"/>
                  </a:lnTo>
                  <a:lnTo>
                    <a:pt x="45" y="68"/>
                  </a:lnTo>
                  <a:lnTo>
                    <a:pt x="40" y="67"/>
                  </a:lnTo>
                  <a:lnTo>
                    <a:pt x="38" y="67"/>
                  </a:lnTo>
                  <a:lnTo>
                    <a:pt x="36" y="65"/>
                  </a:lnTo>
                  <a:lnTo>
                    <a:pt x="31" y="65"/>
                  </a:lnTo>
                  <a:lnTo>
                    <a:pt x="26" y="63"/>
                  </a:lnTo>
                  <a:lnTo>
                    <a:pt x="23" y="60"/>
                  </a:lnTo>
                  <a:lnTo>
                    <a:pt x="19" y="58"/>
                  </a:lnTo>
                  <a:lnTo>
                    <a:pt x="17" y="56"/>
                  </a:lnTo>
                  <a:lnTo>
                    <a:pt x="12" y="53"/>
                  </a:lnTo>
                  <a:lnTo>
                    <a:pt x="9" y="46"/>
                  </a:lnTo>
                  <a:lnTo>
                    <a:pt x="7" y="43"/>
                  </a:lnTo>
                  <a:lnTo>
                    <a:pt x="6" y="38"/>
                  </a:lnTo>
                  <a:lnTo>
                    <a:pt x="7" y="36"/>
                  </a:lnTo>
                  <a:lnTo>
                    <a:pt x="7" y="33"/>
                  </a:lnTo>
                  <a:lnTo>
                    <a:pt x="9" y="31"/>
                  </a:lnTo>
                  <a:lnTo>
                    <a:pt x="9" y="29"/>
                  </a:lnTo>
                  <a:lnTo>
                    <a:pt x="12" y="24"/>
                  </a:lnTo>
                  <a:lnTo>
                    <a:pt x="6" y="22"/>
                  </a:lnTo>
                  <a:close/>
                </a:path>
              </a:pathLst>
            </a:custGeom>
            <a:solidFill>
              <a:srgbClr val="808080"/>
            </a:solidFill>
            <a:ln w="9525">
              <a:noFill/>
              <a:round/>
              <a:headEnd/>
              <a:tailEnd/>
            </a:ln>
          </p:spPr>
          <p:txBody>
            <a:bodyPr/>
            <a:lstStyle/>
            <a:p>
              <a:endParaRPr lang="en-US"/>
            </a:p>
          </p:txBody>
        </p:sp>
        <p:sp>
          <p:nvSpPr>
            <p:cNvPr id="865" name="Freeform 3036"/>
            <p:cNvSpPr>
              <a:spLocks/>
            </p:cNvSpPr>
            <p:nvPr/>
          </p:nvSpPr>
          <p:spPr bwMode="auto">
            <a:xfrm>
              <a:off x="2251" y="3106"/>
              <a:ext cx="150" cy="89"/>
            </a:xfrm>
            <a:custGeom>
              <a:avLst/>
              <a:gdLst>
                <a:gd name="T0" fmla="*/ 98 w 150"/>
                <a:gd name="T1" fmla="*/ 3 h 89"/>
                <a:gd name="T2" fmla="*/ 89 w 150"/>
                <a:gd name="T3" fmla="*/ 2 h 89"/>
                <a:gd name="T4" fmla="*/ 82 w 150"/>
                <a:gd name="T5" fmla="*/ 2 h 89"/>
                <a:gd name="T6" fmla="*/ 81 w 150"/>
                <a:gd name="T7" fmla="*/ 0 h 89"/>
                <a:gd name="T8" fmla="*/ 75 w 150"/>
                <a:gd name="T9" fmla="*/ 0 h 89"/>
                <a:gd name="T10" fmla="*/ 69 w 150"/>
                <a:gd name="T11" fmla="*/ 2 h 89"/>
                <a:gd name="T12" fmla="*/ 62 w 150"/>
                <a:gd name="T13" fmla="*/ 2 h 89"/>
                <a:gd name="T14" fmla="*/ 40 w 150"/>
                <a:gd name="T15" fmla="*/ 5 h 89"/>
                <a:gd name="T16" fmla="*/ 36 w 150"/>
                <a:gd name="T17" fmla="*/ 9 h 89"/>
                <a:gd name="T18" fmla="*/ 31 w 150"/>
                <a:gd name="T19" fmla="*/ 10 h 89"/>
                <a:gd name="T20" fmla="*/ 26 w 150"/>
                <a:gd name="T21" fmla="*/ 12 h 89"/>
                <a:gd name="T22" fmla="*/ 23 w 150"/>
                <a:gd name="T23" fmla="*/ 15 h 89"/>
                <a:gd name="T24" fmla="*/ 17 w 150"/>
                <a:gd name="T25" fmla="*/ 19 h 89"/>
                <a:gd name="T26" fmla="*/ 12 w 150"/>
                <a:gd name="T27" fmla="*/ 22 h 89"/>
                <a:gd name="T28" fmla="*/ 6 w 150"/>
                <a:gd name="T29" fmla="*/ 32 h 89"/>
                <a:gd name="T30" fmla="*/ 2 w 150"/>
                <a:gd name="T31" fmla="*/ 36 h 89"/>
                <a:gd name="T32" fmla="*/ 2 w 150"/>
                <a:gd name="T33" fmla="*/ 41 h 89"/>
                <a:gd name="T34" fmla="*/ 2 w 150"/>
                <a:gd name="T35" fmla="*/ 44 h 89"/>
                <a:gd name="T36" fmla="*/ 0 w 150"/>
                <a:gd name="T37" fmla="*/ 48 h 89"/>
                <a:gd name="T38" fmla="*/ 2 w 150"/>
                <a:gd name="T39" fmla="*/ 51 h 89"/>
                <a:gd name="T40" fmla="*/ 11 w 150"/>
                <a:gd name="T41" fmla="*/ 67 h 89"/>
                <a:gd name="T42" fmla="*/ 14 w 150"/>
                <a:gd name="T43" fmla="*/ 72 h 89"/>
                <a:gd name="T44" fmla="*/ 19 w 150"/>
                <a:gd name="T45" fmla="*/ 73 h 89"/>
                <a:gd name="T46" fmla="*/ 23 w 150"/>
                <a:gd name="T47" fmla="*/ 75 h 89"/>
                <a:gd name="T48" fmla="*/ 28 w 150"/>
                <a:gd name="T49" fmla="*/ 78 h 89"/>
                <a:gd name="T50" fmla="*/ 36 w 150"/>
                <a:gd name="T51" fmla="*/ 80 h 89"/>
                <a:gd name="T52" fmla="*/ 50 w 150"/>
                <a:gd name="T53" fmla="*/ 87 h 89"/>
                <a:gd name="T54" fmla="*/ 58 w 150"/>
                <a:gd name="T55" fmla="*/ 87 h 89"/>
                <a:gd name="T56" fmla="*/ 63 w 150"/>
                <a:gd name="T57" fmla="*/ 87 h 89"/>
                <a:gd name="T58" fmla="*/ 70 w 150"/>
                <a:gd name="T59" fmla="*/ 89 h 89"/>
                <a:gd name="T60" fmla="*/ 75 w 150"/>
                <a:gd name="T61" fmla="*/ 89 h 89"/>
                <a:gd name="T62" fmla="*/ 82 w 150"/>
                <a:gd name="T63" fmla="*/ 87 h 89"/>
                <a:gd name="T64" fmla="*/ 87 w 150"/>
                <a:gd name="T65" fmla="*/ 87 h 89"/>
                <a:gd name="T66" fmla="*/ 108 w 150"/>
                <a:gd name="T67" fmla="*/ 82 h 89"/>
                <a:gd name="T68" fmla="*/ 113 w 150"/>
                <a:gd name="T69" fmla="*/ 82 h 89"/>
                <a:gd name="T70" fmla="*/ 116 w 150"/>
                <a:gd name="T71" fmla="*/ 80 h 89"/>
                <a:gd name="T72" fmla="*/ 121 w 150"/>
                <a:gd name="T73" fmla="*/ 78 h 89"/>
                <a:gd name="T74" fmla="*/ 125 w 150"/>
                <a:gd name="T75" fmla="*/ 75 h 89"/>
                <a:gd name="T76" fmla="*/ 130 w 150"/>
                <a:gd name="T77" fmla="*/ 73 h 89"/>
                <a:gd name="T78" fmla="*/ 135 w 150"/>
                <a:gd name="T79" fmla="*/ 70 h 89"/>
                <a:gd name="T80" fmla="*/ 140 w 150"/>
                <a:gd name="T81" fmla="*/ 61 h 89"/>
                <a:gd name="T82" fmla="*/ 147 w 150"/>
                <a:gd name="T83" fmla="*/ 55 h 89"/>
                <a:gd name="T84" fmla="*/ 147 w 150"/>
                <a:gd name="T85" fmla="*/ 51 h 89"/>
                <a:gd name="T86" fmla="*/ 149 w 150"/>
                <a:gd name="T87" fmla="*/ 46 h 89"/>
                <a:gd name="T88" fmla="*/ 150 w 150"/>
                <a:gd name="T89" fmla="*/ 43 h 89"/>
                <a:gd name="T90" fmla="*/ 149 w 150"/>
                <a:gd name="T91" fmla="*/ 38 h 89"/>
                <a:gd name="T92" fmla="*/ 147 w 150"/>
                <a:gd name="T93" fmla="*/ 32 h 89"/>
                <a:gd name="T94" fmla="*/ 137 w 150"/>
                <a:gd name="T95" fmla="*/ 20 h 89"/>
                <a:gd name="T96" fmla="*/ 132 w 150"/>
                <a:gd name="T97" fmla="*/ 17 h 89"/>
                <a:gd name="T98" fmla="*/ 130 w 150"/>
                <a:gd name="T99" fmla="*/ 14 h 89"/>
                <a:gd name="T100" fmla="*/ 125 w 150"/>
                <a:gd name="T101" fmla="*/ 10 h 89"/>
                <a:gd name="T102" fmla="*/ 121 w 150"/>
                <a:gd name="T103" fmla="*/ 9 h 89"/>
                <a:gd name="T104" fmla="*/ 106 w 150"/>
                <a:gd name="T105" fmla="*/ 3 h 8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0"/>
                <a:gd name="T160" fmla="*/ 0 h 89"/>
                <a:gd name="T161" fmla="*/ 150 w 150"/>
                <a:gd name="T162" fmla="*/ 89 h 8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0" h="89">
                  <a:moveTo>
                    <a:pt x="106" y="3"/>
                  </a:moveTo>
                  <a:lnTo>
                    <a:pt x="101" y="3"/>
                  </a:lnTo>
                  <a:lnTo>
                    <a:pt x="98" y="3"/>
                  </a:lnTo>
                  <a:lnTo>
                    <a:pt x="94" y="2"/>
                  </a:lnTo>
                  <a:lnTo>
                    <a:pt x="92" y="2"/>
                  </a:lnTo>
                  <a:lnTo>
                    <a:pt x="89" y="2"/>
                  </a:lnTo>
                  <a:lnTo>
                    <a:pt x="87" y="2"/>
                  </a:lnTo>
                  <a:lnTo>
                    <a:pt x="86" y="2"/>
                  </a:lnTo>
                  <a:lnTo>
                    <a:pt x="82" y="2"/>
                  </a:lnTo>
                  <a:lnTo>
                    <a:pt x="81" y="0"/>
                  </a:lnTo>
                  <a:lnTo>
                    <a:pt x="81" y="2"/>
                  </a:lnTo>
                  <a:lnTo>
                    <a:pt x="81" y="0"/>
                  </a:lnTo>
                  <a:lnTo>
                    <a:pt x="77" y="0"/>
                  </a:lnTo>
                  <a:lnTo>
                    <a:pt x="75" y="2"/>
                  </a:lnTo>
                  <a:lnTo>
                    <a:pt x="75" y="0"/>
                  </a:lnTo>
                  <a:lnTo>
                    <a:pt x="74" y="2"/>
                  </a:lnTo>
                  <a:lnTo>
                    <a:pt x="72" y="0"/>
                  </a:lnTo>
                  <a:lnTo>
                    <a:pt x="69" y="2"/>
                  </a:lnTo>
                  <a:lnTo>
                    <a:pt x="67" y="2"/>
                  </a:lnTo>
                  <a:lnTo>
                    <a:pt x="63" y="2"/>
                  </a:lnTo>
                  <a:lnTo>
                    <a:pt x="62" y="2"/>
                  </a:lnTo>
                  <a:lnTo>
                    <a:pt x="45" y="5"/>
                  </a:lnTo>
                  <a:lnTo>
                    <a:pt x="43" y="5"/>
                  </a:lnTo>
                  <a:lnTo>
                    <a:pt x="40" y="5"/>
                  </a:lnTo>
                  <a:lnTo>
                    <a:pt x="40" y="7"/>
                  </a:lnTo>
                  <a:lnTo>
                    <a:pt x="38" y="9"/>
                  </a:lnTo>
                  <a:lnTo>
                    <a:pt x="36" y="9"/>
                  </a:lnTo>
                  <a:lnTo>
                    <a:pt x="35" y="9"/>
                  </a:lnTo>
                  <a:lnTo>
                    <a:pt x="33" y="10"/>
                  </a:lnTo>
                  <a:lnTo>
                    <a:pt x="31" y="10"/>
                  </a:lnTo>
                  <a:lnTo>
                    <a:pt x="29" y="12"/>
                  </a:lnTo>
                  <a:lnTo>
                    <a:pt x="28" y="12"/>
                  </a:lnTo>
                  <a:lnTo>
                    <a:pt x="26" y="12"/>
                  </a:lnTo>
                  <a:lnTo>
                    <a:pt x="26" y="14"/>
                  </a:lnTo>
                  <a:lnTo>
                    <a:pt x="24" y="14"/>
                  </a:lnTo>
                  <a:lnTo>
                    <a:pt x="23" y="15"/>
                  </a:lnTo>
                  <a:lnTo>
                    <a:pt x="21" y="15"/>
                  </a:lnTo>
                  <a:lnTo>
                    <a:pt x="19" y="17"/>
                  </a:lnTo>
                  <a:lnTo>
                    <a:pt x="17" y="19"/>
                  </a:lnTo>
                  <a:lnTo>
                    <a:pt x="16" y="19"/>
                  </a:lnTo>
                  <a:lnTo>
                    <a:pt x="14" y="22"/>
                  </a:lnTo>
                  <a:lnTo>
                    <a:pt x="12" y="22"/>
                  </a:lnTo>
                  <a:lnTo>
                    <a:pt x="11" y="27"/>
                  </a:lnTo>
                  <a:lnTo>
                    <a:pt x="6" y="31"/>
                  </a:lnTo>
                  <a:lnTo>
                    <a:pt x="6" y="32"/>
                  </a:lnTo>
                  <a:lnTo>
                    <a:pt x="4" y="34"/>
                  </a:lnTo>
                  <a:lnTo>
                    <a:pt x="4" y="36"/>
                  </a:lnTo>
                  <a:lnTo>
                    <a:pt x="2" y="36"/>
                  </a:lnTo>
                  <a:lnTo>
                    <a:pt x="4" y="38"/>
                  </a:lnTo>
                  <a:lnTo>
                    <a:pt x="2" y="39"/>
                  </a:lnTo>
                  <a:lnTo>
                    <a:pt x="2" y="41"/>
                  </a:lnTo>
                  <a:lnTo>
                    <a:pt x="2" y="43"/>
                  </a:lnTo>
                  <a:lnTo>
                    <a:pt x="0" y="43"/>
                  </a:lnTo>
                  <a:lnTo>
                    <a:pt x="2" y="44"/>
                  </a:lnTo>
                  <a:lnTo>
                    <a:pt x="0" y="46"/>
                  </a:lnTo>
                  <a:lnTo>
                    <a:pt x="2" y="48"/>
                  </a:lnTo>
                  <a:lnTo>
                    <a:pt x="0" y="48"/>
                  </a:lnTo>
                  <a:lnTo>
                    <a:pt x="2" y="48"/>
                  </a:lnTo>
                  <a:lnTo>
                    <a:pt x="0" y="49"/>
                  </a:lnTo>
                  <a:lnTo>
                    <a:pt x="2" y="51"/>
                  </a:lnTo>
                  <a:lnTo>
                    <a:pt x="2" y="53"/>
                  </a:lnTo>
                  <a:lnTo>
                    <a:pt x="4" y="55"/>
                  </a:lnTo>
                  <a:lnTo>
                    <a:pt x="11" y="67"/>
                  </a:lnTo>
                  <a:lnTo>
                    <a:pt x="12" y="68"/>
                  </a:lnTo>
                  <a:lnTo>
                    <a:pt x="14" y="68"/>
                  </a:lnTo>
                  <a:lnTo>
                    <a:pt x="14" y="72"/>
                  </a:lnTo>
                  <a:lnTo>
                    <a:pt x="16" y="72"/>
                  </a:lnTo>
                  <a:lnTo>
                    <a:pt x="17" y="72"/>
                  </a:lnTo>
                  <a:lnTo>
                    <a:pt x="19" y="73"/>
                  </a:lnTo>
                  <a:lnTo>
                    <a:pt x="21" y="73"/>
                  </a:lnTo>
                  <a:lnTo>
                    <a:pt x="21" y="75"/>
                  </a:lnTo>
                  <a:lnTo>
                    <a:pt x="23" y="75"/>
                  </a:lnTo>
                  <a:lnTo>
                    <a:pt x="24" y="77"/>
                  </a:lnTo>
                  <a:lnTo>
                    <a:pt x="26" y="78"/>
                  </a:lnTo>
                  <a:lnTo>
                    <a:pt x="28" y="78"/>
                  </a:lnTo>
                  <a:lnTo>
                    <a:pt x="31" y="78"/>
                  </a:lnTo>
                  <a:lnTo>
                    <a:pt x="31" y="80"/>
                  </a:lnTo>
                  <a:lnTo>
                    <a:pt x="36" y="80"/>
                  </a:lnTo>
                  <a:lnTo>
                    <a:pt x="36" y="82"/>
                  </a:lnTo>
                  <a:lnTo>
                    <a:pt x="43" y="84"/>
                  </a:lnTo>
                  <a:lnTo>
                    <a:pt x="50" y="87"/>
                  </a:lnTo>
                  <a:lnTo>
                    <a:pt x="52" y="87"/>
                  </a:lnTo>
                  <a:lnTo>
                    <a:pt x="57" y="87"/>
                  </a:lnTo>
                  <a:lnTo>
                    <a:pt x="58" y="87"/>
                  </a:lnTo>
                  <a:lnTo>
                    <a:pt x="60" y="87"/>
                  </a:lnTo>
                  <a:lnTo>
                    <a:pt x="62" y="87"/>
                  </a:lnTo>
                  <a:lnTo>
                    <a:pt x="63" y="87"/>
                  </a:lnTo>
                  <a:lnTo>
                    <a:pt x="65" y="89"/>
                  </a:lnTo>
                  <a:lnTo>
                    <a:pt x="69" y="89"/>
                  </a:lnTo>
                  <a:lnTo>
                    <a:pt x="70" y="89"/>
                  </a:lnTo>
                  <a:lnTo>
                    <a:pt x="74" y="89"/>
                  </a:lnTo>
                  <a:lnTo>
                    <a:pt x="75" y="87"/>
                  </a:lnTo>
                  <a:lnTo>
                    <a:pt x="75" y="89"/>
                  </a:lnTo>
                  <a:lnTo>
                    <a:pt x="77" y="87"/>
                  </a:lnTo>
                  <a:lnTo>
                    <a:pt x="79" y="89"/>
                  </a:lnTo>
                  <a:lnTo>
                    <a:pt x="82" y="87"/>
                  </a:lnTo>
                  <a:lnTo>
                    <a:pt x="84" y="87"/>
                  </a:lnTo>
                  <a:lnTo>
                    <a:pt x="86" y="87"/>
                  </a:lnTo>
                  <a:lnTo>
                    <a:pt x="87" y="87"/>
                  </a:lnTo>
                  <a:lnTo>
                    <a:pt x="89" y="87"/>
                  </a:lnTo>
                  <a:lnTo>
                    <a:pt x="106" y="84"/>
                  </a:lnTo>
                  <a:lnTo>
                    <a:pt x="108" y="82"/>
                  </a:lnTo>
                  <a:lnTo>
                    <a:pt x="110" y="82"/>
                  </a:lnTo>
                  <a:lnTo>
                    <a:pt x="111" y="82"/>
                  </a:lnTo>
                  <a:lnTo>
                    <a:pt x="113" y="82"/>
                  </a:lnTo>
                  <a:lnTo>
                    <a:pt x="113" y="80"/>
                  </a:lnTo>
                  <a:lnTo>
                    <a:pt x="115" y="80"/>
                  </a:lnTo>
                  <a:lnTo>
                    <a:pt x="116" y="80"/>
                  </a:lnTo>
                  <a:lnTo>
                    <a:pt x="118" y="78"/>
                  </a:lnTo>
                  <a:lnTo>
                    <a:pt x="120" y="78"/>
                  </a:lnTo>
                  <a:lnTo>
                    <a:pt x="121" y="78"/>
                  </a:lnTo>
                  <a:lnTo>
                    <a:pt x="121" y="77"/>
                  </a:lnTo>
                  <a:lnTo>
                    <a:pt x="123" y="77"/>
                  </a:lnTo>
                  <a:lnTo>
                    <a:pt x="125" y="75"/>
                  </a:lnTo>
                  <a:lnTo>
                    <a:pt x="127" y="75"/>
                  </a:lnTo>
                  <a:lnTo>
                    <a:pt x="128" y="73"/>
                  </a:lnTo>
                  <a:lnTo>
                    <a:pt x="130" y="73"/>
                  </a:lnTo>
                  <a:lnTo>
                    <a:pt x="132" y="72"/>
                  </a:lnTo>
                  <a:lnTo>
                    <a:pt x="133" y="70"/>
                  </a:lnTo>
                  <a:lnTo>
                    <a:pt x="135" y="70"/>
                  </a:lnTo>
                  <a:lnTo>
                    <a:pt x="137" y="67"/>
                  </a:lnTo>
                  <a:lnTo>
                    <a:pt x="138" y="67"/>
                  </a:lnTo>
                  <a:lnTo>
                    <a:pt x="140" y="61"/>
                  </a:lnTo>
                  <a:lnTo>
                    <a:pt x="145" y="58"/>
                  </a:lnTo>
                  <a:lnTo>
                    <a:pt x="145" y="56"/>
                  </a:lnTo>
                  <a:lnTo>
                    <a:pt x="147" y="55"/>
                  </a:lnTo>
                  <a:lnTo>
                    <a:pt x="147" y="53"/>
                  </a:lnTo>
                  <a:lnTo>
                    <a:pt x="149" y="51"/>
                  </a:lnTo>
                  <a:lnTo>
                    <a:pt x="147" y="51"/>
                  </a:lnTo>
                  <a:lnTo>
                    <a:pt x="149" y="49"/>
                  </a:lnTo>
                  <a:lnTo>
                    <a:pt x="149" y="48"/>
                  </a:lnTo>
                  <a:lnTo>
                    <a:pt x="149" y="46"/>
                  </a:lnTo>
                  <a:lnTo>
                    <a:pt x="150" y="46"/>
                  </a:lnTo>
                  <a:lnTo>
                    <a:pt x="149" y="44"/>
                  </a:lnTo>
                  <a:lnTo>
                    <a:pt x="150" y="43"/>
                  </a:lnTo>
                  <a:lnTo>
                    <a:pt x="149" y="41"/>
                  </a:lnTo>
                  <a:lnTo>
                    <a:pt x="149" y="39"/>
                  </a:lnTo>
                  <a:lnTo>
                    <a:pt x="149" y="38"/>
                  </a:lnTo>
                  <a:lnTo>
                    <a:pt x="149" y="36"/>
                  </a:lnTo>
                  <a:lnTo>
                    <a:pt x="147" y="34"/>
                  </a:lnTo>
                  <a:lnTo>
                    <a:pt x="147" y="32"/>
                  </a:lnTo>
                  <a:lnTo>
                    <a:pt x="140" y="22"/>
                  </a:lnTo>
                  <a:lnTo>
                    <a:pt x="138" y="20"/>
                  </a:lnTo>
                  <a:lnTo>
                    <a:pt x="137" y="20"/>
                  </a:lnTo>
                  <a:lnTo>
                    <a:pt x="135" y="17"/>
                  </a:lnTo>
                  <a:lnTo>
                    <a:pt x="133" y="17"/>
                  </a:lnTo>
                  <a:lnTo>
                    <a:pt x="132" y="17"/>
                  </a:lnTo>
                  <a:lnTo>
                    <a:pt x="132" y="15"/>
                  </a:lnTo>
                  <a:lnTo>
                    <a:pt x="130" y="15"/>
                  </a:lnTo>
                  <a:lnTo>
                    <a:pt x="130" y="14"/>
                  </a:lnTo>
                  <a:lnTo>
                    <a:pt x="128" y="14"/>
                  </a:lnTo>
                  <a:lnTo>
                    <a:pt x="127" y="12"/>
                  </a:lnTo>
                  <a:lnTo>
                    <a:pt x="125" y="10"/>
                  </a:lnTo>
                  <a:lnTo>
                    <a:pt x="123" y="10"/>
                  </a:lnTo>
                  <a:lnTo>
                    <a:pt x="121" y="10"/>
                  </a:lnTo>
                  <a:lnTo>
                    <a:pt x="121" y="9"/>
                  </a:lnTo>
                  <a:lnTo>
                    <a:pt x="115" y="9"/>
                  </a:lnTo>
                  <a:lnTo>
                    <a:pt x="115" y="7"/>
                  </a:lnTo>
                  <a:lnTo>
                    <a:pt x="106" y="3"/>
                  </a:lnTo>
                  <a:close/>
                </a:path>
              </a:pathLst>
            </a:custGeom>
            <a:solidFill>
              <a:srgbClr val="808080"/>
            </a:solidFill>
            <a:ln w="9525">
              <a:noFill/>
              <a:round/>
              <a:headEnd/>
              <a:tailEnd/>
            </a:ln>
          </p:spPr>
          <p:txBody>
            <a:bodyPr/>
            <a:lstStyle/>
            <a:p>
              <a:endParaRPr lang="en-US"/>
            </a:p>
          </p:txBody>
        </p:sp>
        <p:sp>
          <p:nvSpPr>
            <p:cNvPr id="866" name="Freeform 3037"/>
            <p:cNvSpPr>
              <a:spLocks/>
            </p:cNvSpPr>
            <p:nvPr/>
          </p:nvSpPr>
          <p:spPr bwMode="auto">
            <a:xfrm>
              <a:off x="2250" y="3106"/>
              <a:ext cx="153" cy="90"/>
            </a:xfrm>
            <a:custGeom>
              <a:avLst/>
              <a:gdLst>
                <a:gd name="T0" fmla="*/ 0 w 153"/>
                <a:gd name="T1" fmla="*/ 36 h 90"/>
                <a:gd name="T2" fmla="*/ 0 w 153"/>
                <a:gd name="T3" fmla="*/ 46 h 90"/>
                <a:gd name="T4" fmla="*/ 0 w 153"/>
                <a:gd name="T5" fmla="*/ 55 h 90"/>
                <a:gd name="T6" fmla="*/ 10 w 153"/>
                <a:gd name="T7" fmla="*/ 68 h 90"/>
                <a:gd name="T8" fmla="*/ 20 w 153"/>
                <a:gd name="T9" fmla="*/ 77 h 90"/>
                <a:gd name="T10" fmla="*/ 37 w 153"/>
                <a:gd name="T11" fmla="*/ 84 h 90"/>
                <a:gd name="T12" fmla="*/ 58 w 153"/>
                <a:gd name="T13" fmla="*/ 89 h 90"/>
                <a:gd name="T14" fmla="*/ 80 w 153"/>
                <a:gd name="T15" fmla="*/ 89 h 90"/>
                <a:gd name="T16" fmla="*/ 93 w 153"/>
                <a:gd name="T17" fmla="*/ 87 h 90"/>
                <a:gd name="T18" fmla="*/ 119 w 153"/>
                <a:gd name="T19" fmla="*/ 82 h 90"/>
                <a:gd name="T20" fmla="*/ 133 w 153"/>
                <a:gd name="T21" fmla="*/ 73 h 90"/>
                <a:gd name="T22" fmla="*/ 143 w 153"/>
                <a:gd name="T23" fmla="*/ 65 h 90"/>
                <a:gd name="T24" fmla="*/ 151 w 153"/>
                <a:gd name="T25" fmla="*/ 56 h 90"/>
                <a:gd name="T26" fmla="*/ 151 w 153"/>
                <a:gd name="T27" fmla="*/ 48 h 90"/>
                <a:gd name="T28" fmla="*/ 151 w 153"/>
                <a:gd name="T29" fmla="*/ 32 h 90"/>
                <a:gd name="T30" fmla="*/ 139 w 153"/>
                <a:gd name="T31" fmla="*/ 19 h 90"/>
                <a:gd name="T32" fmla="*/ 129 w 153"/>
                <a:gd name="T33" fmla="*/ 12 h 90"/>
                <a:gd name="T34" fmla="*/ 117 w 153"/>
                <a:gd name="T35" fmla="*/ 5 h 90"/>
                <a:gd name="T36" fmla="*/ 92 w 153"/>
                <a:gd name="T37" fmla="*/ 0 h 90"/>
                <a:gd name="T38" fmla="*/ 70 w 153"/>
                <a:gd name="T39" fmla="*/ 0 h 90"/>
                <a:gd name="T40" fmla="*/ 46 w 153"/>
                <a:gd name="T41" fmla="*/ 3 h 90"/>
                <a:gd name="T42" fmla="*/ 32 w 153"/>
                <a:gd name="T43" fmla="*/ 9 h 90"/>
                <a:gd name="T44" fmla="*/ 20 w 153"/>
                <a:gd name="T45" fmla="*/ 14 h 90"/>
                <a:gd name="T46" fmla="*/ 7 w 153"/>
                <a:gd name="T47" fmla="*/ 26 h 90"/>
                <a:gd name="T48" fmla="*/ 22 w 153"/>
                <a:gd name="T49" fmla="*/ 19 h 90"/>
                <a:gd name="T50" fmla="*/ 32 w 153"/>
                <a:gd name="T51" fmla="*/ 14 h 90"/>
                <a:gd name="T52" fmla="*/ 44 w 153"/>
                <a:gd name="T53" fmla="*/ 9 h 90"/>
                <a:gd name="T54" fmla="*/ 66 w 153"/>
                <a:gd name="T55" fmla="*/ 3 h 90"/>
                <a:gd name="T56" fmla="*/ 83 w 153"/>
                <a:gd name="T57" fmla="*/ 3 h 90"/>
                <a:gd name="T58" fmla="*/ 100 w 153"/>
                <a:gd name="T59" fmla="*/ 5 h 90"/>
                <a:gd name="T60" fmla="*/ 121 w 153"/>
                <a:gd name="T61" fmla="*/ 12 h 90"/>
                <a:gd name="T62" fmla="*/ 133 w 153"/>
                <a:gd name="T63" fmla="*/ 19 h 90"/>
                <a:gd name="T64" fmla="*/ 139 w 153"/>
                <a:gd name="T65" fmla="*/ 26 h 90"/>
                <a:gd name="T66" fmla="*/ 146 w 153"/>
                <a:gd name="T67" fmla="*/ 39 h 90"/>
                <a:gd name="T68" fmla="*/ 145 w 153"/>
                <a:gd name="T69" fmla="*/ 51 h 90"/>
                <a:gd name="T70" fmla="*/ 139 w 153"/>
                <a:gd name="T71" fmla="*/ 61 h 90"/>
                <a:gd name="T72" fmla="*/ 133 w 153"/>
                <a:gd name="T73" fmla="*/ 68 h 90"/>
                <a:gd name="T74" fmla="*/ 119 w 153"/>
                <a:gd name="T75" fmla="*/ 75 h 90"/>
                <a:gd name="T76" fmla="*/ 107 w 153"/>
                <a:gd name="T77" fmla="*/ 80 h 90"/>
                <a:gd name="T78" fmla="*/ 88 w 153"/>
                <a:gd name="T79" fmla="*/ 85 h 90"/>
                <a:gd name="T80" fmla="*/ 73 w 153"/>
                <a:gd name="T81" fmla="*/ 85 h 90"/>
                <a:gd name="T82" fmla="*/ 56 w 153"/>
                <a:gd name="T83" fmla="*/ 84 h 90"/>
                <a:gd name="T84" fmla="*/ 41 w 153"/>
                <a:gd name="T85" fmla="*/ 80 h 90"/>
                <a:gd name="T86" fmla="*/ 25 w 153"/>
                <a:gd name="T87" fmla="*/ 73 h 90"/>
                <a:gd name="T88" fmla="*/ 15 w 153"/>
                <a:gd name="T89" fmla="*/ 67 h 90"/>
                <a:gd name="T90" fmla="*/ 8 w 153"/>
                <a:gd name="T91" fmla="*/ 53 h 90"/>
                <a:gd name="T92" fmla="*/ 7 w 153"/>
                <a:gd name="T93" fmla="*/ 46 h 90"/>
                <a:gd name="T94" fmla="*/ 8 w 153"/>
                <a:gd name="T95" fmla="*/ 38 h 90"/>
                <a:gd name="T96" fmla="*/ 7 w 153"/>
                <a:gd name="T97" fmla="*/ 26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90"/>
                <a:gd name="T149" fmla="*/ 153 w 153"/>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90">
                  <a:moveTo>
                    <a:pt x="7" y="26"/>
                  </a:moveTo>
                  <a:lnTo>
                    <a:pt x="1" y="31"/>
                  </a:lnTo>
                  <a:lnTo>
                    <a:pt x="0" y="34"/>
                  </a:lnTo>
                  <a:lnTo>
                    <a:pt x="0" y="36"/>
                  </a:lnTo>
                  <a:lnTo>
                    <a:pt x="0" y="39"/>
                  </a:lnTo>
                  <a:lnTo>
                    <a:pt x="0" y="41"/>
                  </a:lnTo>
                  <a:lnTo>
                    <a:pt x="0" y="43"/>
                  </a:lnTo>
                  <a:lnTo>
                    <a:pt x="0" y="46"/>
                  </a:lnTo>
                  <a:lnTo>
                    <a:pt x="0" y="48"/>
                  </a:lnTo>
                  <a:lnTo>
                    <a:pt x="0" y="49"/>
                  </a:lnTo>
                  <a:lnTo>
                    <a:pt x="0" y="51"/>
                  </a:lnTo>
                  <a:lnTo>
                    <a:pt x="0" y="55"/>
                  </a:lnTo>
                  <a:lnTo>
                    <a:pt x="1" y="58"/>
                  </a:lnTo>
                  <a:lnTo>
                    <a:pt x="5" y="61"/>
                  </a:lnTo>
                  <a:lnTo>
                    <a:pt x="8" y="67"/>
                  </a:lnTo>
                  <a:lnTo>
                    <a:pt x="10" y="68"/>
                  </a:lnTo>
                  <a:lnTo>
                    <a:pt x="12" y="70"/>
                  </a:lnTo>
                  <a:lnTo>
                    <a:pt x="13" y="72"/>
                  </a:lnTo>
                  <a:lnTo>
                    <a:pt x="18" y="75"/>
                  </a:lnTo>
                  <a:lnTo>
                    <a:pt x="20" y="77"/>
                  </a:lnTo>
                  <a:lnTo>
                    <a:pt x="24" y="78"/>
                  </a:lnTo>
                  <a:lnTo>
                    <a:pt x="30" y="82"/>
                  </a:lnTo>
                  <a:lnTo>
                    <a:pt x="32" y="82"/>
                  </a:lnTo>
                  <a:lnTo>
                    <a:pt x="37" y="84"/>
                  </a:lnTo>
                  <a:lnTo>
                    <a:pt x="42" y="85"/>
                  </a:lnTo>
                  <a:lnTo>
                    <a:pt x="46" y="85"/>
                  </a:lnTo>
                  <a:lnTo>
                    <a:pt x="54" y="87"/>
                  </a:lnTo>
                  <a:lnTo>
                    <a:pt x="58" y="89"/>
                  </a:lnTo>
                  <a:lnTo>
                    <a:pt x="64" y="89"/>
                  </a:lnTo>
                  <a:lnTo>
                    <a:pt x="68" y="89"/>
                  </a:lnTo>
                  <a:lnTo>
                    <a:pt x="71" y="90"/>
                  </a:lnTo>
                  <a:lnTo>
                    <a:pt x="80" y="89"/>
                  </a:lnTo>
                  <a:lnTo>
                    <a:pt x="83" y="89"/>
                  </a:lnTo>
                  <a:lnTo>
                    <a:pt x="87" y="89"/>
                  </a:lnTo>
                  <a:lnTo>
                    <a:pt x="90" y="87"/>
                  </a:lnTo>
                  <a:lnTo>
                    <a:pt x="93" y="87"/>
                  </a:lnTo>
                  <a:lnTo>
                    <a:pt x="109" y="85"/>
                  </a:lnTo>
                  <a:lnTo>
                    <a:pt x="111" y="84"/>
                  </a:lnTo>
                  <a:lnTo>
                    <a:pt x="116" y="82"/>
                  </a:lnTo>
                  <a:lnTo>
                    <a:pt x="119" y="82"/>
                  </a:lnTo>
                  <a:lnTo>
                    <a:pt x="121" y="80"/>
                  </a:lnTo>
                  <a:lnTo>
                    <a:pt x="124" y="78"/>
                  </a:lnTo>
                  <a:lnTo>
                    <a:pt x="128" y="77"/>
                  </a:lnTo>
                  <a:lnTo>
                    <a:pt x="133" y="73"/>
                  </a:lnTo>
                  <a:lnTo>
                    <a:pt x="136" y="72"/>
                  </a:lnTo>
                  <a:lnTo>
                    <a:pt x="138" y="70"/>
                  </a:lnTo>
                  <a:lnTo>
                    <a:pt x="139" y="68"/>
                  </a:lnTo>
                  <a:lnTo>
                    <a:pt x="143" y="65"/>
                  </a:lnTo>
                  <a:lnTo>
                    <a:pt x="146" y="63"/>
                  </a:lnTo>
                  <a:lnTo>
                    <a:pt x="146" y="61"/>
                  </a:lnTo>
                  <a:lnTo>
                    <a:pt x="146" y="60"/>
                  </a:lnTo>
                  <a:lnTo>
                    <a:pt x="151" y="56"/>
                  </a:lnTo>
                  <a:lnTo>
                    <a:pt x="151" y="55"/>
                  </a:lnTo>
                  <a:lnTo>
                    <a:pt x="151" y="51"/>
                  </a:lnTo>
                  <a:lnTo>
                    <a:pt x="153" y="49"/>
                  </a:lnTo>
                  <a:lnTo>
                    <a:pt x="151" y="48"/>
                  </a:lnTo>
                  <a:lnTo>
                    <a:pt x="153" y="46"/>
                  </a:lnTo>
                  <a:lnTo>
                    <a:pt x="153" y="39"/>
                  </a:lnTo>
                  <a:lnTo>
                    <a:pt x="151" y="34"/>
                  </a:lnTo>
                  <a:lnTo>
                    <a:pt x="151" y="32"/>
                  </a:lnTo>
                  <a:lnTo>
                    <a:pt x="146" y="24"/>
                  </a:lnTo>
                  <a:lnTo>
                    <a:pt x="145" y="22"/>
                  </a:lnTo>
                  <a:lnTo>
                    <a:pt x="143" y="20"/>
                  </a:lnTo>
                  <a:lnTo>
                    <a:pt x="139" y="19"/>
                  </a:lnTo>
                  <a:lnTo>
                    <a:pt x="138" y="17"/>
                  </a:lnTo>
                  <a:lnTo>
                    <a:pt x="136" y="15"/>
                  </a:lnTo>
                  <a:lnTo>
                    <a:pt x="133" y="12"/>
                  </a:lnTo>
                  <a:lnTo>
                    <a:pt x="129" y="12"/>
                  </a:lnTo>
                  <a:lnTo>
                    <a:pt x="128" y="9"/>
                  </a:lnTo>
                  <a:lnTo>
                    <a:pt x="124" y="7"/>
                  </a:lnTo>
                  <a:lnTo>
                    <a:pt x="121" y="7"/>
                  </a:lnTo>
                  <a:lnTo>
                    <a:pt x="117" y="5"/>
                  </a:lnTo>
                  <a:lnTo>
                    <a:pt x="102" y="2"/>
                  </a:lnTo>
                  <a:lnTo>
                    <a:pt x="99" y="2"/>
                  </a:lnTo>
                  <a:lnTo>
                    <a:pt x="95" y="0"/>
                  </a:lnTo>
                  <a:lnTo>
                    <a:pt x="92" y="0"/>
                  </a:lnTo>
                  <a:lnTo>
                    <a:pt x="83" y="0"/>
                  </a:lnTo>
                  <a:lnTo>
                    <a:pt x="76" y="0"/>
                  </a:lnTo>
                  <a:lnTo>
                    <a:pt x="73" y="0"/>
                  </a:lnTo>
                  <a:lnTo>
                    <a:pt x="70" y="0"/>
                  </a:lnTo>
                  <a:lnTo>
                    <a:pt x="64" y="0"/>
                  </a:lnTo>
                  <a:lnTo>
                    <a:pt x="61" y="0"/>
                  </a:lnTo>
                  <a:lnTo>
                    <a:pt x="54" y="2"/>
                  </a:lnTo>
                  <a:lnTo>
                    <a:pt x="46" y="3"/>
                  </a:lnTo>
                  <a:lnTo>
                    <a:pt x="41" y="5"/>
                  </a:lnTo>
                  <a:lnTo>
                    <a:pt x="37" y="5"/>
                  </a:lnTo>
                  <a:lnTo>
                    <a:pt x="34" y="7"/>
                  </a:lnTo>
                  <a:lnTo>
                    <a:pt x="32" y="9"/>
                  </a:lnTo>
                  <a:lnTo>
                    <a:pt x="29" y="10"/>
                  </a:lnTo>
                  <a:lnTo>
                    <a:pt x="25" y="12"/>
                  </a:lnTo>
                  <a:lnTo>
                    <a:pt x="22" y="14"/>
                  </a:lnTo>
                  <a:lnTo>
                    <a:pt x="20" y="14"/>
                  </a:lnTo>
                  <a:lnTo>
                    <a:pt x="17" y="15"/>
                  </a:lnTo>
                  <a:lnTo>
                    <a:pt x="15" y="17"/>
                  </a:lnTo>
                  <a:lnTo>
                    <a:pt x="12" y="19"/>
                  </a:lnTo>
                  <a:lnTo>
                    <a:pt x="7" y="26"/>
                  </a:lnTo>
                  <a:lnTo>
                    <a:pt x="13" y="27"/>
                  </a:lnTo>
                  <a:lnTo>
                    <a:pt x="18" y="20"/>
                  </a:lnTo>
                  <a:lnTo>
                    <a:pt x="20" y="20"/>
                  </a:lnTo>
                  <a:lnTo>
                    <a:pt x="22" y="19"/>
                  </a:lnTo>
                  <a:lnTo>
                    <a:pt x="25" y="17"/>
                  </a:lnTo>
                  <a:lnTo>
                    <a:pt x="27" y="15"/>
                  </a:lnTo>
                  <a:lnTo>
                    <a:pt x="30" y="15"/>
                  </a:lnTo>
                  <a:lnTo>
                    <a:pt x="32" y="14"/>
                  </a:lnTo>
                  <a:lnTo>
                    <a:pt x="37" y="12"/>
                  </a:lnTo>
                  <a:lnTo>
                    <a:pt x="39" y="12"/>
                  </a:lnTo>
                  <a:lnTo>
                    <a:pt x="41" y="9"/>
                  </a:lnTo>
                  <a:lnTo>
                    <a:pt x="44" y="9"/>
                  </a:lnTo>
                  <a:lnTo>
                    <a:pt x="51" y="7"/>
                  </a:lnTo>
                  <a:lnTo>
                    <a:pt x="58" y="5"/>
                  </a:lnTo>
                  <a:lnTo>
                    <a:pt x="63" y="5"/>
                  </a:lnTo>
                  <a:lnTo>
                    <a:pt x="66" y="3"/>
                  </a:lnTo>
                  <a:lnTo>
                    <a:pt x="70" y="3"/>
                  </a:lnTo>
                  <a:lnTo>
                    <a:pt x="73" y="3"/>
                  </a:lnTo>
                  <a:lnTo>
                    <a:pt x="76" y="3"/>
                  </a:lnTo>
                  <a:lnTo>
                    <a:pt x="83" y="3"/>
                  </a:lnTo>
                  <a:lnTo>
                    <a:pt x="90" y="3"/>
                  </a:lnTo>
                  <a:lnTo>
                    <a:pt x="95" y="5"/>
                  </a:lnTo>
                  <a:lnTo>
                    <a:pt x="97" y="5"/>
                  </a:lnTo>
                  <a:lnTo>
                    <a:pt x="100" y="5"/>
                  </a:lnTo>
                  <a:lnTo>
                    <a:pt x="112" y="9"/>
                  </a:lnTo>
                  <a:lnTo>
                    <a:pt x="116" y="10"/>
                  </a:lnTo>
                  <a:lnTo>
                    <a:pt x="119" y="12"/>
                  </a:lnTo>
                  <a:lnTo>
                    <a:pt x="121" y="12"/>
                  </a:lnTo>
                  <a:lnTo>
                    <a:pt x="124" y="14"/>
                  </a:lnTo>
                  <a:lnTo>
                    <a:pt x="126" y="15"/>
                  </a:lnTo>
                  <a:lnTo>
                    <a:pt x="131" y="17"/>
                  </a:lnTo>
                  <a:lnTo>
                    <a:pt x="133" y="19"/>
                  </a:lnTo>
                  <a:lnTo>
                    <a:pt x="134" y="20"/>
                  </a:lnTo>
                  <a:lnTo>
                    <a:pt x="136" y="22"/>
                  </a:lnTo>
                  <a:lnTo>
                    <a:pt x="138" y="24"/>
                  </a:lnTo>
                  <a:lnTo>
                    <a:pt x="139" y="26"/>
                  </a:lnTo>
                  <a:lnTo>
                    <a:pt x="143" y="31"/>
                  </a:lnTo>
                  <a:lnTo>
                    <a:pt x="143" y="32"/>
                  </a:lnTo>
                  <a:lnTo>
                    <a:pt x="145" y="36"/>
                  </a:lnTo>
                  <a:lnTo>
                    <a:pt x="146" y="39"/>
                  </a:lnTo>
                  <a:lnTo>
                    <a:pt x="146" y="46"/>
                  </a:lnTo>
                  <a:lnTo>
                    <a:pt x="146" y="48"/>
                  </a:lnTo>
                  <a:lnTo>
                    <a:pt x="145" y="49"/>
                  </a:lnTo>
                  <a:lnTo>
                    <a:pt x="145" y="51"/>
                  </a:lnTo>
                  <a:lnTo>
                    <a:pt x="145" y="53"/>
                  </a:lnTo>
                  <a:lnTo>
                    <a:pt x="143" y="55"/>
                  </a:lnTo>
                  <a:lnTo>
                    <a:pt x="139" y="60"/>
                  </a:lnTo>
                  <a:lnTo>
                    <a:pt x="139" y="61"/>
                  </a:lnTo>
                  <a:lnTo>
                    <a:pt x="139" y="60"/>
                  </a:lnTo>
                  <a:lnTo>
                    <a:pt x="136" y="63"/>
                  </a:lnTo>
                  <a:lnTo>
                    <a:pt x="134" y="67"/>
                  </a:lnTo>
                  <a:lnTo>
                    <a:pt x="133" y="68"/>
                  </a:lnTo>
                  <a:lnTo>
                    <a:pt x="129" y="70"/>
                  </a:lnTo>
                  <a:lnTo>
                    <a:pt x="128" y="72"/>
                  </a:lnTo>
                  <a:lnTo>
                    <a:pt x="122" y="73"/>
                  </a:lnTo>
                  <a:lnTo>
                    <a:pt x="119" y="75"/>
                  </a:lnTo>
                  <a:lnTo>
                    <a:pt x="116" y="77"/>
                  </a:lnTo>
                  <a:lnTo>
                    <a:pt x="114" y="78"/>
                  </a:lnTo>
                  <a:lnTo>
                    <a:pt x="111" y="78"/>
                  </a:lnTo>
                  <a:lnTo>
                    <a:pt x="107" y="80"/>
                  </a:lnTo>
                  <a:lnTo>
                    <a:pt x="105" y="80"/>
                  </a:lnTo>
                  <a:lnTo>
                    <a:pt x="102" y="82"/>
                  </a:lnTo>
                  <a:lnTo>
                    <a:pt x="92" y="84"/>
                  </a:lnTo>
                  <a:lnTo>
                    <a:pt x="88" y="85"/>
                  </a:lnTo>
                  <a:lnTo>
                    <a:pt x="87" y="85"/>
                  </a:lnTo>
                  <a:lnTo>
                    <a:pt x="82" y="85"/>
                  </a:lnTo>
                  <a:lnTo>
                    <a:pt x="78" y="85"/>
                  </a:lnTo>
                  <a:lnTo>
                    <a:pt x="73" y="85"/>
                  </a:lnTo>
                  <a:lnTo>
                    <a:pt x="68" y="85"/>
                  </a:lnTo>
                  <a:lnTo>
                    <a:pt x="64" y="85"/>
                  </a:lnTo>
                  <a:lnTo>
                    <a:pt x="59" y="85"/>
                  </a:lnTo>
                  <a:lnTo>
                    <a:pt x="56" y="84"/>
                  </a:lnTo>
                  <a:lnTo>
                    <a:pt x="49" y="82"/>
                  </a:lnTo>
                  <a:lnTo>
                    <a:pt x="44" y="82"/>
                  </a:lnTo>
                  <a:lnTo>
                    <a:pt x="46" y="82"/>
                  </a:lnTo>
                  <a:lnTo>
                    <a:pt x="41" y="80"/>
                  </a:lnTo>
                  <a:lnTo>
                    <a:pt x="37" y="78"/>
                  </a:lnTo>
                  <a:lnTo>
                    <a:pt x="34" y="78"/>
                  </a:lnTo>
                  <a:lnTo>
                    <a:pt x="29" y="75"/>
                  </a:lnTo>
                  <a:lnTo>
                    <a:pt x="25" y="73"/>
                  </a:lnTo>
                  <a:lnTo>
                    <a:pt x="25" y="72"/>
                  </a:lnTo>
                  <a:lnTo>
                    <a:pt x="20" y="70"/>
                  </a:lnTo>
                  <a:lnTo>
                    <a:pt x="18" y="68"/>
                  </a:lnTo>
                  <a:lnTo>
                    <a:pt x="15" y="67"/>
                  </a:lnTo>
                  <a:lnTo>
                    <a:pt x="15" y="63"/>
                  </a:lnTo>
                  <a:lnTo>
                    <a:pt x="12" y="60"/>
                  </a:lnTo>
                  <a:lnTo>
                    <a:pt x="10" y="56"/>
                  </a:lnTo>
                  <a:lnTo>
                    <a:pt x="8" y="53"/>
                  </a:lnTo>
                  <a:lnTo>
                    <a:pt x="7" y="51"/>
                  </a:lnTo>
                  <a:lnTo>
                    <a:pt x="7" y="49"/>
                  </a:lnTo>
                  <a:lnTo>
                    <a:pt x="7" y="48"/>
                  </a:lnTo>
                  <a:lnTo>
                    <a:pt x="7" y="46"/>
                  </a:lnTo>
                  <a:lnTo>
                    <a:pt x="7" y="44"/>
                  </a:lnTo>
                  <a:lnTo>
                    <a:pt x="7" y="41"/>
                  </a:lnTo>
                  <a:lnTo>
                    <a:pt x="7" y="39"/>
                  </a:lnTo>
                  <a:lnTo>
                    <a:pt x="8" y="38"/>
                  </a:lnTo>
                  <a:lnTo>
                    <a:pt x="8" y="36"/>
                  </a:lnTo>
                  <a:lnTo>
                    <a:pt x="10" y="32"/>
                  </a:lnTo>
                  <a:lnTo>
                    <a:pt x="13" y="27"/>
                  </a:lnTo>
                  <a:lnTo>
                    <a:pt x="7" y="26"/>
                  </a:lnTo>
                  <a:close/>
                </a:path>
              </a:pathLst>
            </a:custGeom>
            <a:solidFill>
              <a:srgbClr val="808080"/>
            </a:solidFill>
            <a:ln w="9525">
              <a:noFill/>
              <a:round/>
              <a:headEnd/>
              <a:tailEnd/>
            </a:ln>
          </p:spPr>
          <p:txBody>
            <a:bodyPr/>
            <a:lstStyle/>
            <a:p>
              <a:endParaRPr lang="en-US"/>
            </a:p>
          </p:txBody>
        </p:sp>
        <p:sp>
          <p:nvSpPr>
            <p:cNvPr id="867" name="Freeform 3038"/>
            <p:cNvSpPr>
              <a:spLocks/>
            </p:cNvSpPr>
            <p:nvPr/>
          </p:nvSpPr>
          <p:spPr bwMode="auto">
            <a:xfrm>
              <a:off x="2243" y="3120"/>
              <a:ext cx="70" cy="46"/>
            </a:xfrm>
            <a:custGeom>
              <a:avLst/>
              <a:gdLst>
                <a:gd name="T0" fmla="*/ 51 w 70"/>
                <a:gd name="T1" fmla="*/ 0 h 46"/>
                <a:gd name="T2" fmla="*/ 70 w 70"/>
                <a:gd name="T3" fmla="*/ 5 h 46"/>
                <a:gd name="T4" fmla="*/ 27 w 70"/>
                <a:gd name="T5" fmla="*/ 46 h 46"/>
                <a:gd name="T6" fmla="*/ 0 w 70"/>
                <a:gd name="T7" fmla="*/ 29 h 46"/>
                <a:gd name="T8" fmla="*/ 51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1" y="0"/>
                  </a:moveTo>
                  <a:lnTo>
                    <a:pt x="70"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868" name="Freeform 3039"/>
            <p:cNvSpPr>
              <a:spLocks/>
            </p:cNvSpPr>
            <p:nvPr/>
          </p:nvSpPr>
          <p:spPr bwMode="auto">
            <a:xfrm>
              <a:off x="2239" y="3116"/>
              <a:ext cx="77" cy="51"/>
            </a:xfrm>
            <a:custGeom>
              <a:avLst/>
              <a:gdLst>
                <a:gd name="T0" fmla="*/ 55 w 77"/>
                <a:gd name="T1" fmla="*/ 4 h 51"/>
                <a:gd name="T2" fmla="*/ 52 w 77"/>
                <a:gd name="T3" fmla="*/ 4 h 51"/>
                <a:gd name="T4" fmla="*/ 72 w 77"/>
                <a:gd name="T5" fmla="*/ 10 h 51"/>
                <a:gd name="T6" fmla="*/ 72 w 77"/>
                <a:gd name="T7" fmla="*/ 9 h 51"/>
                <a:gd name="T8" fmla="*/ 26 w 77"/>
                <a:gd name="T9" fmla="*/ 48 h 51"/>
                <a:gd name="T10" fmla="*/ 33 w 77"/>
                <a:gd name="T11" fmla="*/ 48 h 51"/>
                <a:gd name="T12" fmla="*/ 6 w 77"/>
                <a:gd name="T13" fmla="*/ 31 h 51"/>
                <a:gd name="T14" fmla="*/ 6 w 77"/>
                <a:gd name="T15" fmla="*/ 33 h 51"/>
                <a:gd name="T16" fmla="*/ 55 w 77"/>
                <a:gd name="T17" fmla="*/ 4 h 51"/>
                <a:gd name="T18" fmla="*/ 52 w 77"/>
                <a:gd name="T19" fmla="*/ 2 h 51"/>
                <a:gd name="T20" fmla="*/ 2 w 77"/>
                <a:gd name="T21" fmla="*/ 31 h 51"/>
                <a:gd name="T22" fmla="*/ 0 w 77"/>
                <a:gd name="T23" fmla="*/ 33 h 51"/>
                <a:gd name="T24" fmla="*/ 2 w 77"/>
                <a:gd name="T25" fmla="*/ 33 h 51"/>
                <a:gd name="T26" fmla="*/ 26 w 77"/>
                <a:gd name="T27" fmla="*/ 50 h 51"/>
                <a:gd name="T28" fmla="*/ 28 w 77"/>
                <a:gd name="T29" fmla="*/ 51 h 51"/>
                <a:gd name="T30" fmla="*/ 29 w 77"/>
                <a:gd name="T31" fmla="*/ 51 h 51"/>
                <a:gd name="T32" fmla="*/ 31 w 77"/>
                <a:gd name="T33" fmla="*/ 51 h 51"/>
                <a:gd name="T34" fmla="*/ 33 w 77"/>
                <a:gd name="T35" fmla="*/ 50 h 51"/>
                <a:gd name="T36" fmla="*/ 77 w 77"/>
                <a:gd name="T37" fmla="*/ 9 h 51"/>
                <a:gd name="T38" fmla="*/ 75 w 77"/>
                <a:gd name="T39" fmla="*/ 9 h 51"/>
                <a:gd name="T40" fmla="*/ 77 w 77"/>
                <a:gd name="T41" fmla="*/ 9 h 51"/>
                <a:gd name="T42" fmla="*/ 75 w 77"/>
                <a:gd name="T43" fmla="*/ 9 h 51"/>
                <a:gd name="T44" fmla="*/ 75 w 77"/>
                <a:gd name="T45" fmla="*/ 7 h 51"/>
                <a:gd name="T46" fmla="*/ 55 w 77"/>
                <a:gd name="T47" fmla="*/ 0 h 51"/>
                <a:gd name="T48" fmla="*/ 53 w 77"/>
                <a:gd name="T49" fmla="*/ 0 h 51"/>
                <a:gd name="T50" fmla="*/ 52 w 77"/>
                <a:gd name="T51" fmla="*/ 0 h 51"/>
                <a:gd name="T52" fmla="*/ 52 w 77"/>
                <a:gd name="T53" fmla="*/ 2 h 51"/>
                <a:gd name="T54" fmla="*/ 55 w 77"/>
                <a:gd name="T55" fmla="*/ 4 h 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7"/>
                <a:gd name="T85" fmla="*/ 0 h 51"/>
                <a:gd name="T86" fmla="*/ 77 w 77"/>
                <a:gd name="T87" fmla="*/ 51 h 5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7" h="51">
                  <a:moveTo>
                    <a:pt x="55" y="4"/>
                  </a:moveTo>
                  <a:lnTo>
                    <a:pt x="52" y="4"/>
                  </a:lnTo>
                  <a:lnTo>
                    <a:pt x="72" y="10"/>
                  </a:lnTo>
                  <a:lnTo>
                    <a:pt x="72" y="9"/>
                  </a:lnTo>
                  <a:lnTo>
                    <a:pt x="26" y="48"/>
                  </a:lnTo>
                  <a:lnTo>
                    <a:pt x="33" y="48"/>
                  </a:lnTo>
                  <a:lnTo>
                    <a:pt x="6" y="31"/>
                  </a:lnTo>
                  <a:lnTo>
                    <a:pt x="6" y="33"/>
                  </a:lnTo>
                  <a:lnTo>
                    <a:pt x="55" y="4"/>
                  </a:lnTo>
                  <a:lnTo>
                    <a:pt x="52" y="2"/>
                  </a:lnTo>
                  <a:lnTo>
                    <a:pt x="2" y="31"/>
                  </a:lnTo>
                  <a:lnTo>
                    <a:pt x="0" y="33"/>
                  </a:lnTo>
                  <a:lnTo>
                    <a:pt x="2" y="33"/>
                  </a:lnTo>
                  <a:lnTo>
                    <a:pt x="26" y="50"/>
                  </a:lnTo>
                  <a:lnTo>
                    <a:pt x="28" y="51"/>
                  </a:lnTo>
                  <a:lnTo>
                    <a:pt x="29" y="51"/>
                  </a:lnTo>
                  <a:lnTo>
                    <a:pt x="31" y="51"/>
                  </a:lnTo>
                  <a:lnTo>
                    <a:pt x="33" y="50"/>
                  </a:lnTo>
                  <a:lnTo>
                    <a:pt x="77" y="9"/>
                  </a:lnTo>
                  <a:lnTo>
                    <a:pt x="75" y="9"/>
                  </a:lnTo>
                  <a:lnTo>
                    <a:pt x="77" y="9"/>
                  </a:lnTo>
                  <a:lnTo>
                    <a:pt x="75" y="9"/>
                  </a:lnTo>
                  <a:lnTo>
                    <a:pt x="75" y="7"/>
                  </a:lnTo>
                  <a:lnTo>
                    <a:pt x="55" y="0"/>
                  </a:lnTo>
                  <a:lnTo>
                    <a:pt x="53" y="0"/>
                  </a:lnTo>
                  <a:lnTo>
                    <a:pt x="52" y="0"/>
                  </a:lnTo>
                  <a:lnTo>
                    <a:pt x="52" y="2"/>
                  </a:lnTo>
                  <a:lnTo>
                    <a:pt x="55" y="4"/>
                  </a:lnTo>
                  <a:close/>
                </a:path>
              </a:pathLst>
            </a:custGeom>
            <a:solidFill>
              <a:srgbClr val="808080"/>
            </a:solidFill>
            <a:ln w="9525">
              <a:noFill/>
              <a:round/>
              <a:headEnd/>
              <a:tailEnd/>
            </a:ln>
          </p:spPr>
          <p:txBody>
            <a:bodyPr/>
            <a:lstStyle/>
            <a:p>
              <a:endParaRPr lang="en-US"/>
            </a:p>
          </p:txBody>
        </p:sp>
        <p:sp>
          <p:nvSpPr>
            <p:cNvPr id="869" name="Freeform 3040"/>
            <p:cNvSpPr>
              <a:spLocks/>
            </p:cNvSpPr>
            <p:nvPr/>
          </p:nvSpPr>
          <p:spPr bwMode="auto">
            <a:xfrm>
              <a:off x="2478" y="3120"/>
              <a:ext cx="58" cy="58"/>
            </a:xfrm>
            <a:custGeom>
              <a:avLst/>
              <a:gdLst>
                <a:gd name="T0" fmla="*/ 39 w 58"/>
                <a:gd name="T1" fmla="*/ 1 h 58"/>
                <a:gd name="T2" fmla="*/ 36 w 58"/>
                <a:gd name="T3" fmla="*/ 1 h 58"/>
                <a:gd name="T4" fmla="*/ 33 w 58"/>
                <a:gd name="T5" fmla="*/ 0 h 58"/>
                <a:gd name="T6" fmla="*/ 29 w 58"/>
                <a:gd name="T7" fmla="*/ 0 h 58"/>
                <a:gd name="T8" fmla="*/ 26 w 58"/>
                <a:gd name="T9" fmla="*/ 0 h 58"/>
                <a:gd name="T10" fmla="*/ 22 w 58"/>
                <a:gd name="T11" fmla="*/ 0 h 58"/>
                <a:gd name="T12" fmla="*/ 15 w 58"/>
                <a:gd name="T13" fmla="*/ 5 h 58"/>
                <a:gd name="T14" fmla="*/ 12 w 58"/>
                <a:gd name="T15" fmla="*/ 6 h 58"/>
                <a:gd name="T16" fmla="*/ 9 w 58"/>
                <a:gd name="T17" fmla="*/ 8 h 58"/>
                <a:gd name="T18" fmla="*/ 7 w 58"/>
                <a:gd name="T19" fmla="*/ 12 h 58"/>
                <a:gd name="T20" fmla="*/ 4 w 58"/>
                <a:gd name="T21" fmla="*/ 15 h 58"/>
                <a:gd name="T22" fmla="*/ 0 w 58"/>
                <a:gd name="T23" fmla="*/ 20 h 58"/>
                <a:gd name="T24" fmla="*/ 0 w 58"/>
                <a:gd name="T25" fmla="*/ 24 h 58"/>
                <a:gd name="T26" fmla="*/ 0 w 58"/>
                <a:gd name="T27" fmla="*/ 27 h 58"/>
                <a:gd name="T28" fmla="*/ 0 w 58"/>
                <a:gd name="T29" fmla="*/ 30 h 58"/>
                <a:gd name="T30" fmla="*/ 0 w 58"/>
                <a:gd name="T31" fmla="*/ 34 h 58"/>
                <a:gd name="T32" fmla="*/ 0 w 58"/>
                <a:gd name="T33" fmla="*/ 37 h 58"/>
                <a:gd name="T34" fmla="*/ 4 w 58"/>
                <a:gd name="T35" fmla="*/ 42 h 58"/>
                <a:gd name="T36" fmla="*/ 4 w 58"/>
                <a:gd name="T37" fmla="*/ 46 h 58"/>
                <a:gd name="T38" fmla="*/ 5 w 58"/>
                <a:gd name="T39" fmla="*/ 47 h 58"/>
                <a:gd name="T40" fmla="*/ 7 w 58"/>
                <a:gd name="T41" fmla="*/ 51 h 58"/>
                <a:gd name="T42" fmla="*/ 10 w 58"/>
                <a:gd name="T43" fmla="*/ 53 h 58"/>
                <a:gd name="T44" fmla="*/ 15 w 58"/>
                <a:gd name="T45" fmla="*/ 54 h 58"/>
                <a:gd name="T46" fmla="*/ 21 w 58"/>
                <a:gd name="T47" fmla="*/ 56 h 58"/>
                <a:gd name="T48" fmla="*/ 22 w 58"/>
                <a:gd name="T49" fmla="*/ 58 h 58"/>
                <a:gd name="T50" fmla="*/ 26 w 58"/>
                <a:gd name="T51" fmla="*/ 58 h 58"/>
                <a:gd name="T52" fmla="*/ 29 w 58"/>
                <a:gd name="T53" fmla="*/ 58 h 58"/>
                <a:gd name="T54" fmla="*/ 33 w 58"/>
                <a:gd name="T55" fmla="*/ 58 h 58"/>
                <a:gd name="T56" fmla="*/ 41 w 58"/>
                <a:gd name="T57" fmla="*/ 54 h 58"/>
                <a:gd name="T58" fmla="*/ 46 w 58"/>
                <a:gd name="T59" fmla="*/ 53 h 58"/>
                <a:gd name="T60" fmla="*/ 48 w 58"/>
                <a:gd name="T61" fmla="*/ 51 h 58"/>
                <a:gd name="T62" fmla="*/ 50 w 58"/>
                <a:gd name="T63" fmla="*/ 47 h 58"/>
                <a:gd name="T64" fmla="*/ 51 w 58"/>
                <a:gd name="T65" fmla="*/ 46 h 58"/>
                <a:gd name="T66" fmla="*/ 53 w 58"/>
                <a:gd name="T67" fmla="*/ 44 h 58"/>
                <a:gd name="T68" fmla="*/ 55 w 58"/>
                <a:gd name="T69" fmla="*/ 41 h 58"/>
                <a:gd name="T70" fmla="*/ 58 w 58"/>
                <a:gd name="T71" fmla="*/ 35 h 58"/>
                <a:gd name="T72" fmla="*/ 58 w 58"/>
                <a:gd name="T73" fmla="*/ 32 h 58"/>
                <a:gd name="T74" fmla="*/ 58 w 58"/>
                <a:gd name="T75" fmla="*/ 29 h 58"/>
                <a:gd name="T76" fmla="*/ 58 w 58"/>
                <a:gd name="T77" fmla="*/ 25 h 58"/>
                <a:gd name="T78" fmla="*/ 58 w 58"/>
                <a:gd name="T79" fmla="*/ 22 h 58"/>
                <a:gd name="T80" fmla="*/ 53 w 58"/>
                <a:gd name="T81" fmla="*/ 13 h 58"/>
                <a:gd name="T82" fmla="*/ 51 w 58"/>
                <a:gd name="T83" fmla="*/ 12 h 58"/>
                <a:gd name="T84" fmla="*/ 50 w 58"/>
                <a:gd name="T85" fmla="*/ 10 h 58"/>
                <a:gd name="T86" fmla="*/ 50 w 58"/>
                <a:gd name="T87" fmla="*/ 6 h 58"/>
                <a:gd name="T88" fmla="*/ 46 w 58"/>
                <a:gd name="T89" fmla="*/ 6 h 58"/>
                <a:gd name="T90" fmla="*/ 41 w 58"/>
                <a:gd name="T91" fmla="*/ 3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8"/>
                <a:gd name="T139" fmla="*/ 0 h 58"/>
                <a:gd name="T140" fmla="*/ 58 w 58"/>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8" h="58">
                  <a:moveTo>
                    <a:pt x="41" y="3"/>
                  </a:moveTo>
                  <a:lnTo>
                    <a:pt x="39" y="1"/>
                  </a:lnTo>
                  <a:lnTo>
                    <a:pt x="36" y="0"/>
                  </a:lnTo>
                  <a:lnTo>
                    <a:pt x="36" y="1"/>
                  </a:lnTo>
                  <a:lnTo>
                    <a:pt x="34" y="0"/>
                  </a:lnTo>
                  <a:lnTo>
                    <a:pt x="33" y="0"/>
                  </a:lnTo>
                  <a:lnTo>
                    <a:pt x="31" y="0"/>
                  </a:lnTo>
                  <a:lnTo>
                    <a:pt x="29" y="0"/>
                  </a:lnTo>
                  <a:lnTo>
                    <a:pt x="27" y="0"/>
                  </a:lnTo>
                  <a:lnTo>
                    <a:pt x="26" y="0"/>
                  </a:lnTo>
                  <a:lnTo>
                    <a:pt x="24" y="1"/>
                  </a:lnTo>
                  <a:lnTo>
                    <a:pt x="22" y="0"/>
                  </a:lnTo>
                  <a:lnTo>
                    <a:pt x="15" y="3"/>
                  </a:lnTo>
                  <a:lnTo>
                    <a:pt x="15" y="5"/>
                  </a:lnTo>
                  <a:lnTo>
                    <a:pt x="14" y="5"/>
                  </a:lnTo>
                  <a:lnTo>
                    <a:pt x="12" y="6"/>
                  </a:lnTo>
                  <a:lnTo>
                    <a:pt x="10" y="6"/>
                  </a:lnTo>
                  <a:lnTo>
                    <a:pt x="9" y="8"/>
                  </a:lnTo>
                  <a:lnTo>
                    <a:pt x="7" y="10"/>
                  </a:lnTo>
                  <a:lnTo>
                    <a:pt x="7" y="12"/>
                  </a:lnTo>
                  <a:lnTo>
                    <a:pt x="5" y="12"/>
                  </a:lnTo>
                  <a:lnTo>
                    <a:pt x="4" y="15"/>
                  </a:lnTo>
                  <a:lnTo>
                    <a:pt x="4" y="17"/>
                  </a:lnTo>
                  <a:lnTo>
                    <a:pt x="0" y="20"/>
                  </a:lnTo>
                  <a:lnTo>
                    <a:pt x="2" y="22"/>
                  </a:lnTo>
                  <a:lnTo>
                    <a:pt x="0" y="24"/>
                  </a:lnTo>
                  <a:lnTo>
                    <a:pt x="0" y="25"/>
                  </a:lnTo>
                  <a:lnTo>
                    <a:pt x="0" y="27"/>
                  </a:lnTo>
                  <a:lnTo>
                    <a:pt x="0" y="29"/>
                  </a:lnTo>
                  <a:lnTo>
                    <a:pt x="0" y="30"/>
                  </a:lnTo>
                  <a:lnTo>
                    <a:pt x="0" y="32"/>
                  </a:lnTo>
                  <a:lnTo>
                    <a:pt x="0" y="34"/>
                  </a:lnTo>
                  <a:lnTo>
                    <a:pt x="0" y="35"/>
                  </a:lnTo>
                  <a:lnTo>
                    <a:pt x="0" y="37"/>
                  </a:lnTo>
                  <a:lnTo>
                    <a:pt x="2" y="42"/>
                  </a:lnTo>
                  <a:lnTo>
                    <a:pt x="4" y="42"/>
                  </a:lnTo>
                  <a:lnTo>
                    <a:pt x="4" y="44"/>
                  </a:lnTo>
                  <a:lnTo>
                    <a:pt x="4" y="46"/>
                  </a:lnTo>
                  <a:lnTo>
                    <a:pt x="4" y="47"/>
                  </a:lnTo>
                  <a:lnTo>
                    <a:pt x="5" y="47"/>
                  </a:lnTo>
                  <a:lnTo>
                    <a:pt x="7" y="49"/>
                  </a:lnTo>
                  <a:lnTo>
                    <a:pt x="7" y="51"/>
                  </a:lnTo>
                  <a:lnTo>
                    <a:pt x="9" y="51"/>
                  </a:lnTo>
                  <a:lnTo>
                    <a:pt x="10" y="53"/>
                  </a:lnTo>
                  <a:lnTo>
                    <a:pt x="14" y="54"/>
                  </a:lnTo>
                  <a:lnTo>
                    <a:pt x="15" y="54"/>
                  </a:lnTo>
                  <a:lnTo>
                    <a:pt x="19" y="56"/>
                  </a:lnTo>
                  <a:lnTo>
                    <a:pt x="21" y="56"/>
                  </a:lnTo>
                  <a:lnTo>
                    <a:pt x="21" y="58"/>
                  </a:lnTo>
                  <a:lnTo>
                    <a:pt x="22" y="58"/>
                  </a:lnTo>
                  <a:lnTo>
                    <a:pt x="24" y="58"/>
                  </a:lnTo>
                  <a:lnTo>
                    <a:pt x="26" y="58"/>
                  </a:lnTo>
                  <a:lnTo>
                    <a:pt x="27" y="58"/>
                  </a:lnTo>
                  <a:lnTo>
                    <a:pt x="29" y="58"/>
                  </a:lnTo>
                  <a:lnTo>
                    <a:pt x="31" y="58"/>
                  </a:lnTo>
                  <a:lnTo>
                    <a:pt x="33" y="58"/>
                  </a:lnTo>
                  <a:lnTo>
                    <a:pt x="34" y="58"/>
                  </a:lnTo>
                  <a:lnTo>
                    <a:pt x="41" y="54"/>
                  </a:lnTo>
                  <a:lnTo>
                    <a:pt x="44" y="54"/>
                  </a:lnTo>
                  <a:lnTo>
                    <a:pt x="46" y="53"/>
                  </a:lnTo>
                  <a:lnTo>
                    <a:pt x="46" y="51"/>
                  </a:lnTo>
                  <a:lnTo>
                    <a:pt x="48" y="51"/>
                  </a:lnTo>
                  <a:lnTo>
                    <a:pt x="50" y="49"/>
                  </a:lnTo>
                  <a:lnTo>
                    <a:pt x="50" y="47"/>
                  </a:lnTo>
                  <a:lnTo>
                    <a:pt x="51" y="47"/>
                  </a:lnTo>
                  <a:lnTo>
                    <a:pt x="51" y="46"/>
                  </a:lnTo>
                  <a:lnTo>
                    <a:pt x="53" y="46"/>
                  </a:lnTo>
                  <a:lnTo>
                    <a:pt x="53" y="44"/>
                  </a:lnTo>
                  <a:lnTo>
                    <a:pt x="53" y="42"/>
                  </a:lnTo>
                  <a:lnTo>
                    <a:pt x="55" y="41"/>
                  </a:lnTo>
                  <a:lnTo>
                    <a:pt x="56" y="37"/>
                  </a:lnTo>
                  <a:lnTo>
                    <a:pt x="58" y="35"/>
                  </a:lnTo>
                  <a:lnTo>
                    <a:pt x="58" y="34"/>
                  </a:lnTo>
                  <a:lnTo>
                    <a:pt x="58" y="32"/>
                  </a:lnTo>
                  <a:lnTo>
                    <a:pt x="58" y="30"/>
                  </a:lnTo>
                  <a:lnTo>
                    <a:pt x="58" y="29"/>
                  </a:lnTo>
                  <a:lnTo>
                    <a:pt x="58" y="27"/>
                  </a:lnTo>
                  <a:lnTo>
                    <a:pt x="58" y="25"/>
                  </a:lnTo>
                  <a:lnTo>
                    <a:pt x="58" y="24"/>
                  </a:lnTo>
                  <a:lnTo>
                    <a:pt x="58" y="22"/>
                  </a:lnTo>
                  <a:lnTo>
                    <a:pt x="55" y="15"/>
                  </a:lnTo>
                  <a:lnTo>
                    <a:pt x="53" y="13"/>
                  </a:lnTo>
                  <a:lnTo>
                    <a:pt x="53" y="12"/>
                  </a:lnTo>
                  <a:lnTo>
                    <a:pt x="51" y="12"/>
                  </a:lnTo>
                  <a:lnTo>
                    <a:pt x="51" y="10"/>
                  </a:lnTo>
                  <a:lnTo>
                    <a:pt x="50" y="10"/>
                  </a:lnTo>
                  <a:lnTo>
                    <a:pt x="50" y="8"/>
                  </a:lnTo>
                  <a:lnTo>
                    <a:pt x="50" y="6"/>
                  </a:lnTo>
                  <a:lnTo>
                    <a:pt x="48" y="6"/>
                  </a:lnTo>
                  <a:lnTo>
                    <a:pt x="46" y="6"/>
                  </a:lnTo>
                  <a:lnTo>
                    <a:pt x="46" y="5"/>
                  </a:lnTo>
                  <a:lnTo>
                    <a:pt x="41" y="3"/>
                  </a:lnTo>
                  <a:close/>
                </a:path>
              </a:pathLst>
            </a:custGeom>
            <a:solidFill>
              <a:srgbClr val="808080"/>
            </a:solidFill>
            <a:ln w="9525">
              <a:noFill/>
              <a:round/>
              <a:headEnd/>
              <a:tailEnd/>
            </a:ln>
          </p:spPr>
          <p:txBody>
            <a:bodyPr/>
            <a:lstStyle/>
            <a:p>
              <a:endParaRPr lang="en-US"/>
            </a:p>
          </p:txBody>
        </p:sp>
        <p:sp>
          <p:nvSpPr>
            <p:cNvPr id="870" name="Freeform 3041"/>
            <p:cNvSpPr>
              <a:spLocks/>
            </p:cNvSpPr>
            <p:nvPr/>
          </p:nvSpPr>
          <p:spPr bwMode="auto">
            <a:xfrm>
              <a:off x="2475" y="3120"/>
              <a:ext cx="63" cy="59"/>
            </a:xfrm>
            <a:custGeom>
              <a:avLst/>
              <a:gdLst>
                <a:gd name="T0" fmla="*/ 1 w 63"/>
                <a:gd name="T1" fmla="*/ 24 h 59"/>
                <a:gd name="T2" fmla="*/ 0 w 63"/>
                <a:gd name="T3" fmla="*/ 30 h 59"/>
                <a:gd name="T4" fmla="*/ 1 w 63"/>
                <a:gd name="T5" fmla="*/ 35 h 59"/>
                <a:gd name="T6" fmla="*/ 5 w 63"/>
                <a:gd name="T7" fmla="*/ 42 h 59"/>
                <a:gd name="T8" fmla="*/ 7 w 63"/>
                <a:gd name="T9" fmla="*/ 47 h 59"/>
                <a:gd name="T10" fmla="*/ 13 w 63"/>
                <a:gd name="T11" fmla="*/ 54 h 59"/>
                <a:gd name="T12" fmla="*/ 18 w 63"/>
                <a:gd name="T13" fmla="*/ 58 h 59"/>
                <a:gd name="T14" fmla="*/ 27 w 63"/>
                <a:gd name="T15" fmla="*/ 59 h 59"/>
                <a:gd name="T16" fmla="*/ 36 w 63"/>
                <a:gd name="T17" fmla="*/ 59 h 59"/>
                <a:gd name="T18" fmla="*/ 39 w 63"/>
                <a:gd name="T19" fmla="*/ 58 h 59"/>
                <a:gd name="T20" fmla="*/ 49 w 63"/>
                <a:gd name="T21" fmla="*/ 54 h 59"/>
                <a:gd name="T22" fmla="*/ 53 w 63"/>
                <a:gd name="T23" fmla="*/ 49 h 59"/>
                <a:gd name="T24" fmla="*/ 56 w 63"/>
                <a:gd name="T25" fmla="*/ 46 h 59"/>
                <a:gd name="T26" fmla="*/ 59 w 63"/>
                <a:gd name="T27" fmla="*/ 41 h 59"/>
                <a:gd name="T28" fmla="*/ 61 w 63"/>
                <a:gd name="T29" fmla="*/ 35 h 59"/>
                <a:gd name="T30" fmla="*/ 61 w 63"/>
                <a:gd name="T31" fmla="*/ 30 h 59"/>
                <a:gd name="T32" fmla="*/ 59 w 63"/>
                <a:gd name="T33" fmla="*/ 15 h 59"/>
                <a:gd name="T34" fmla="*/ 56 w 63"/>
                <a:gd name="T35" fmla="*/ 12 h 59"/>
                <a:gd name="T36" fmla="*/ 53 w 63"/>
                <a:gd name="T37" fmla="*/ 6 h 59"/>
                <a:gd name="T38" fmla="*/ 49 w 63"/>
                <a:gd name="T39" fmla="*/ 3 h 59"/>
                <a:gd name="T40" fmla="*/ 41 w 63"/>
                <a:gd name="T41" fmla="*/ 0 h 59"/>
                <a:gd name="T42" fmla="*/ 36 w 63"/>
                <a:gd name="T43" fmla="*/ 0 h 59"/>
                <a:gd name="T44" fmla="*/ 29 w 63"/>
                <a:gd name="T45" fmla="*/ 0 h 59"/>
                <a:gd name="T46" fmla="*/ 24 w 63"/>
                <a:gd name="T47" fmla="*/ 1 h 59"/>
                <a:gd name="T48" fmla="*/ 15 w 63"/>
                <a:gd name="T49" fmla="*/ 3 h 59"/>
                <a:gd name="T50" fmla="*/ 12 w 63"/>
                <a:gd name="T51" fmla="*/ 6 h 59"/>
                <a:gd name="T52" fmla="*/ 8 w 63"/>
                <a:gd name="T53" fmla="*/ 10 h 59"/>
                <a:gd name="T54" fmla="*/ 5 w 63"/>
                <a:gd name="T55" fmla="*/ 17 h 59"/>
                <a:gd name="T56" fmla="*/ 10 w 63"/>
                <a:gd name="T57" fmla="*/ 13 h 59"/>
                <a:gd name="T58" fmla="*/ 13 w 63"/>
                <a:gd name="T59" fmla="*/ 10 h 59"/>
                <a:gd name="T60" fmla="*/ 18 w 63"/>
                <a:gd name="T61" fmla="*/ 6 h 59"/>
                <a:gd name="T62" fmla="*/ 25 w 63"/>
                <a:gd name="T63" fmla="*/ 3 h 59"/>
                <a:gd name="T64" fmla="*/ 30 w 63"/>
                <a:gd name="T65" fmla="*/ 1 h 59"/>
                <a:gd name="T66" fmla="*/ 37 w 63"/>
                <a:gd name="T67" fmla="*/ 1 h 59"/>
                <a:gd name="T68" fmla="*/ 46 w 63"/>
                <a:gd name="T69" fmla="*/ 6 h 59"/>
                <a:gd name="T70" fmla="*/ 49 w 63"/>
                <a:gd name="T71" fmla="*/ 8 h 59"/>
                <a:gd name="T72" fmla="*/ 53 w 63"/>
                <a:gd name="T73" fmla="*/ 12 h 59"/>
                <a:gd name="T74" fmla="*/ 56 w 63"/>
                <a:gd name="T75" fmla="*/ 15 h 59"/>
                <a:gd name="T76" fmla="*/ 58 w 63"/>
                <a:gd name="T77" fmla="*/ 22 h 59"/>
                <a:gd name="T78" fmla="*/ 59 w 63"/>
                <a:gd name="T79" fmla="*/ 30 h 59"/>
                <a:gd name="T80" fmla="*/ 58 w 63"/>
                <a:gd name="T81" fmla="*/ 35 h 59"/>
                <a:gd name="T82" fmla="*/ 54 w 63"/>
                <a:gd name="T83" fmla="*/ 42 h 59"/>
                <a:gd name="T84" fmla="*/ 51 w 63"/>
                <a:gd name="T85" fmla="*/ 49 h 59"/>
                <a:gd name="T86" fmla="*/ 46 w 63"/>
                <a:gd name="T87" fmla="*/ 51 h 59"/>
                <a:gd name="T88" fmla="*/ 39 w 63"/>
                <a:gd name="T89" fmla="*/ 54 h 59"/>
                <a:gd name="T90" fmla="*/ 34 w 63"/>
                <a:gd name="T91" fmla="*/ 56 h 59"/>
                <a:gd name="T92" fmla="*/ 27 w 63"/>
                <a:gd name="T93" fmla="*/ 56 h 59"/>
                <a:gd name="T94" fmla="*/ 20 w 63"/>
                <a:gd name="T95" fmla="*/ 54 h 59"/>
                <a:gd name="T96" fmla="*/ 15 w 63"/>
                <a:gd name="T97" fmla="*/ 51 h 59"/>
                <a:gd name="T98" fmla="*/ 8 w 63"/>
                <a:gd name="T99" fmla="*/ 46 h 59"/>
                <a:gd name="T100" fmla="*/ 7 w 63"/>
                <a:gd name="T101" fmla="*/ 41 h 59"/>
                <a:gd name="T102" fmla="*/ 5 w 63"/>
                <a:gd name="T103" fmla="*/ 35 h 59"/>
                <a:gd name="T104" fmla="*/ 3 w 63"/>
                <a:gd name="T105" fmla="*/ 30 h 59"/>
                <a:gd name="T106" fmla="*/ 5 w 63"/>
                <a:gd name="T107" fmla="*/ 25 h 59"/>
                <a:gd name="T108" fmla="*/ 7 w 63"/>
                <a:gd name="T109" fmla="*/ 18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59"/>
                <a:gd name="T167" fmla="*/ 63 w 63"/>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59">
                  <a:moveTo>
                    <a:pt x="5" y="17"/>
                  </a:moveTo>
                  <a:lnTo>
                    <a:pt x="1" y="22"/>
                  </a:lnTo>
                  <a:lnTo>
                    <a:pt x="1" y="24"/>
                  </a:lnTo>
                  <a:lnTo>
                    <a:pt x="0" y="25"/>
                  </a:lnTo>
                  <a:lnTo>
                    <a:pt x="0" y="27"/>
                  </a:lnTo>
                  <a:lnTo>
                    <a:pt x="0" y="30"/>
                  </a:lnTo>
                  <a:lnTo>
                    <a:pt x="0" y="32"/>
                  </a:lnTo>
                  <a:lnTo>
                    <a:pt x="0" y="34"/>
                  </a:lnTo>
                  <a:lnTo>
                    <a:pt x="1" y="35"/>
                  </a:lnTo>
                  <a:lnTo>
                    <a:pt x="1" y="37"/>
                  </a:lnTo>
                  <a:lnTo>
                    <a:pt x="3" y="42"/>
                  </a:lnTo>
                  <a:lnTo>
                    <a:pt x="5" y="42"/>
                  </a:lnTo>
                  <a:lnTo>
                    <a:pt x="5" y="44"/>
                  </a:lnTo>
                  <a:lnTo>
                    <a:pt x="7" y="46"/>
                  </a:lnTo>
                  <a:lnTo>
                    <a:pt x="7" y="47"/>
                  </a:lnTo>
                  <a:lnTo>
                    <a:pt x="8" y="49"/>
                  </a:lnTo>
                  <a:lnTo>
                    <a:pt x="10" y="51"/>
                  </a:lnTo>
                  <a:lnTo>
                    <a:pt x="13" y="54"/>
                  </a:lnTo>
                  <a:lnTo>
                    <a:pt x="15" y="54"/>
                  </a:lnTo>
                  <a:lnTo>
                    <a:pt x="18" y="56"/>
                  </a:lnTo>
                  <a:lnTo>
                    <a:pt x="18" y="58"/>
                  </a:lnTo>
                  <a:lnTo>
                    <a:pt x="22" y="58"/>
                  </a:lnTo>
                  <a:lnTo>
                    <a:pt x="24" y="58"/>
                  </a:lnTo>
                  <a:lnTo>
                    <a:pt x="27" y="59"/>
                  </a:lnTo>
                  <a:lnTo>
                    <a:pt x="30" y="59"/>
                  </a:lnTo>
                  <a:lnTo>
                    <a:pt x="32" y="59"/>
                  </a:lnTo>
                  <a:lnTo>
                    <a:pt x="36" y="59"/>
                  </a:lnTo>
                  <a:lnTo>
                    <a:pt x="36" y="58"/>
                  </a:lnTo>
                  <a:lnTo>
                    <a:pt x="37" y="58"/>
                  </a:lnTo>
                  <a:lnTo>
                    <a:pt x="39" y="58"/>
                  </a:lnTo>
                  <a:lnTo>
                    <a:pt x="44" y="56"/>
                  </a:lnTo>
                  <a:lnTo>
                    <a:pt x="46" y="54"/>
                  </a:lnTo>
                  <a:lnTo>
                    <a:pt x="49" y="54"/>
                  </a:lnTo>
                  <a:lnTo>
                    <a:pt x="49" y="53"/>
                  </a:lnTo>
                  <a:lnTo>
                    <a:pt x="51" y="51"/>
                  </a:lnTo>
                  <a:lnTo>
                    <a:pt x="53" y="49"/>
                  </a:lnTo>
                  <a:lnTo>
                    <a:pt x="54" y="49"/>
                  </a:lnTo>
                  <a:lnTo>
                    <a:pt x="56" y="47"/>
                  </a:lnTo>
                  <a:lnTo>
                    <a:pt x="56" y="46"/>
                  </a:lnTo>
                  <a:lnTo>
                    <a:pt x="58" y="42"/>
                  </a:lnTo>
                  <a:lnTo>
                    <a:pt x="59" y="42"/>
                  </a:lnTo>
                  <a:lnTo>
                    <a:pt x="59" y="41"/>
                  </a:lnTo>
                  <a:lnTo>
                    <a:pt x="61" y="39"/>
                  </a:lnTo>
                  <a:lnTo>
                    <a:pt x="61" y="37"/>
                  </a:lnTo>
                  <a:lnTo>
                    <a:pt x="61" y="35"/>
                  </a:lnTo>
                  <a:lnTo>
                    <a:pt x="61" y="34"/>
                  </a:lnTo>
                  <a:lnTo>
                    <a:pt x="61" y="32"/>
                  </a:lnTo>
                  <a:lnTo>
                    <a:pt x="61" y="30"/>
                  </a:lnTo>
                  <a:lnTo>
                    <a:pt x="63" y="25"/>
                  </a:lnTo>
                  <a:lnTo>
                    <a:pt x="61" y="22"/>
                  </a:lnTo>
                  <a:lnTo>
                    <a:pt x="59" y="15"/>
                  </a:lnTo>
                  <a:lnTo>
                    <a:pt x="58" y="13"/>
                  </a:lnTo>
                  <a:lnTo>
                    <a:pt x="58" y="12"/>
                  </a:lnTo>
                  <a:lnTo>
                    <a:pt x="56" y="12"/>
                  </a:lnTo>
                  <a:lnTo>
                    <a:pt x="56" y="10"/>
                  </a:lnTo>
                  <a:lnTo>
                    <a:pt x="54" y="8"/>
                  </a:lnTo>
                  <a:lnTo>
                    <a:pt x="53" y="6"/>
                  </a:lnTo>
                  <a:lnTo>
                    <a:pt x="51" y="6"/>
                  </a:lnTo>
                  <a:lnTo>
                    <a:pt x="51" y="5"/>
                  </a:lnTo>
                  <a:lnTo>
                    <a:pt x="49" y="3"/>
                  </a:lnTo>
                  <a:lnTo>
                    <a:pt x="47" y="3"/>
                  </a:lnTo>
                  <a:lnTo>
                    <a:pt x="42" y="1"/>
                  </a:lnTo>
                  <a:lnTo>
                    <a:pt x="41" y="0"/>
                  </a:lnTo>
                  <a:lnTo>
                    <a:pt x="39" y="0"/>
                  </a:lnTo>
                  <a:lnTo>
                    <a:pt x="37" y="0"/>
                  </a:lnTo>
                  <a:lnTo>
                    <a:pt x="36" y="0"/>
                  </a:lnTo>
                  <a:lnTo>
                    <a:pt x="32" y="0"/>
                  </a:lnTo>
                  <a:lnTo>
                    <a:pt x="30" y="0"/>
                  </a:lnTo>
                  <a:lnTo>
                    <a:pt x="29" y="0"/>
                  </a:lnTo>
                  <a:lnTo>
                    <a:pt x="27" y="0"/>
                  </a:lnTo>
                  <a:lnTo>
                    <a:pt x="25" y="0"/>
                  </a:lnTo>
                  <a:lnTo>
                    <a:pt x="24" y="1"/>
                  </a:lnTo>
                  <a:lnTo>
                    <a:pt x="18" y="1"/>
                  </a:lnTo>
                  <a:lnTo>
                    <a:pt x="17" y="3"/>
                  </a:lnTo>
                  <a:lnTo>
                    <a:pt x="15" y="3"/>
                  </a:lnTo>
                  <a:lnTo>
                    <a:pt x="15" y="5"/>
                  </a:lnTo>
                  <a:lnTo>
                    <a:pt x="13" y="6"/>
                  </a:lnTo>
                  <a:lnTo>
                    <a:pt x="12" y="6"/>
                  </a:lnTo>
                  <a:lnTo>
                    <a:pt x="10" y="8"/>
                  </a:lnTo>
                  <a:lnTo>
                    <a:pt x="10" y="10"/>
                  </a:lnTo>
                  <a:lnTo>
                    <a:pt x="8" y="10"/>
                  </a:lnTo>
                  <a:lnTo>
                    <a:pt x="7" y="12"/>
                  </a:lnTo>
                  <a:lnTo>
                    <a:pt x="7" y="13"/>
                  </a:lnTo>
                  <a:lnTo>
                    <a:pt x="5" y="17"/>
                  </a:lnTo>
                  <a:lnTo>
                    <a:pt x="7" y="18"/>
                  </a:lnTo>
                  <a:lnTo>
                    <a:pt x="8" y="13"/>
                  </a:lnTo>
                  <a:lnTo>
                    <a:pt x="10" y="13"/>
                  </a:lnTo>
                  <a:lnTo>
                    <a:pt x="10" y="12"/>
                  </a:lnTo>
                  <a:lnTo>
                    <a:pt x="12" y="10"/>
                  </a:lnTo>
                  <a:lnTo>
                    <a:pt x="13" y="10"/>
                  </a:lnTo>
                  <a:lnTo>
                    <a:pt x="15" y="8"/>
                  </a:lnTo>
                  <a:lnTo>
                    <a:pt x="17" y="6"/>
                  </a:lnTo>
                  <a:lnTo>
                    <a:pt x="18" y="6"/>
                  </a:lnTo>
                  <a:lnTo>
                    <a:pt x="20" y="3"/>
                  </a:lnTo>
                  <a:lnTo>
                    <a:pt x="24" y="3"/>
                  </a:lnTo>
                  <a:lnTo>
                    <a:pt x="25" y="3"/>
                  </a:lnTo>
                  <a:lnTo>
                    <a:pt x="27" y="3"/>
                  </a:lnTo>
                  <a:lnTo>
                    <a:pt x="29" y="1"/>
                  </a:lnTo>
                  <a:lnTo>
                    <a:pt x="30" y="1"/>
                  </a:lnTo>
                  <a:lnTo>
                    <a:pt x="32" y="1"/>
                  </a:lnTo>
                  <a:lnTo>
                    <a:pt x="36" y="1"/>
                  </a:lnTo>
                  <a:lnTo>
                    <a:pt x="37" y="1"/>
                  </a:lnTo>
                  <a:lnTo>
                    <a:pt x="39" y="3"/>
                  </a:lnTo>
                  <a:lnTo>
                    <a:pt x="41" y="3"/>
                  </a:lnTo>
                  <a:lnTo>
                    <a:pt x="46" y="6"/>
                  </a:lnTo>
                  <a:lnTo>
                    <a:pt x="47" y="6"/>
                  </a:lnTo>
                  <a:lnTo>
                    <a:pt x="49" y="6"/>
                  </a:lnTo>
                  <a:lnTo>
                    <a:pt x="49" y="8"/>
                  </a:lnTo>
                  <a:lnTo>
                    <a:pt x="51" y="8"/>
                  </a:lnTo>
                  <a:lnTo>
                    <a:pt x="51" y="10"/>
                  </a:lnTo>
                  <a:lnTo>
                    <a:pt x="53" y="12"/>
                  </a:lnTo>
                  <a:lnTo>
                    <a:pt x="54" y="12"/>
                  </a:lnTo>
                  <a:lnTo>
                    <a:pt x="56" y="13"/>
                  </a:lnTo>
                  <a:lnTo>
                    <a:pt x="56" y="15"/>
                  </a:lnTo>
                  <a:lnTo>
                    <a:pt x="56" y="17"/>
                  </a:lnTo>
                  <a:lnTo>
                    <a:pt x="58" y="20"/>
                  </a:lnTo>
                  <a:lnTo>
                    <a:pt x="58" y="22"/>
                  </a:lnTo>
                  <a:lnTo>
                    <a:pt x="59" y="24"/>
                  </a:lnTo>
                  <a:lnTo>
                    <a:pt x="59" y="25"/>
                  </a:lnTo>
                  <a:lnTo>
                    <a:pt x="59" y="30"/>
                  </a:lnTo>
                  <a:lnTo>
                    <a:pt x="59" y="32"/>
                  </a:lnTo>
                  <a:lnTo>
                    <a:pt x="59" y="34"/>
                  </a:lnTo>
                  <a:lnTo>
                    <a:pt x="58" y="35"/>
                  </a:lnTo>
                  <a:lnTo>
                    <a:pt x="56" y="39"/>
                  </a:lnTo>
                  <a:lnTo>
                    <a:pt x="56" y="42"/>
                  </a:lnTo>
                  <a:lnTo>
                    <a:pt x="54" y="42"/>
                  </a:lnTo>
                  <a:lnTo>
                    <a:pt x="53" y="46"/>
                  </a:lnTo>
                  <a:lnTo>
                    <a:pt x="51" y="47"/>
                  </a:lnTo>
                  <a:lnTo>
                    <a:pt x="51" y="49"/>
                  </a:lnTo>
                  <a:lnTo>
                    <a:pt x="49" y="49"/>
                  </a:lnTo>
                  <a:lnTo>
                    <a:pt x="47" y="49"/>
                  </a:lnTo>
                  <a:lnTo>
                    <a:pt x="46" y="51"/>
                  </a:lnTo>
                  <a:lnTo>
                    <a:pt x="44" y="51"/>
                  </a:lnTo>
                  <a:lnTo>
                    <a:pt x="42" y="54"/>
                  </a:lnTo>
                  <a:lnTo>
                    <a:pt x="39" y="54"/>
                  </a:lnTo>
                  <a:lnTo>
                    <a:pt x="37" y="54"/>
                  </a:lnTo>
                  <a:lnTo>
                    <a:pt x="36" y="54"/>
                  </a:lnTo>
                  <a:lnTo>
                    <a:pt x="34" y="56"/>
                  </a:lnTo>
                  <a:lnTo>
                    <a:pt x="32" y="56"/>
                  </a:lnTo>
                  <a:lnTo>
                    <a:pt x="30" y="56"/>
                  </a:lnTo>
                  <a:lnTo>
                    <a:pt x="27" y="56"/>
                  </a:lnTo>
                  <a:lnTo>
                    <a:pt x="25" y="54"/>
                  </a:lnTo>
                  <a:lnTo>
                    <a:pt x="24" y="54"/>
                  </a:lnTo>
                  <a:lnTo>
                    <a:pt x="20" y="54"/>
                  </a:lnTo>
                  <a:lnTo>
                    <a:pt x="18" y="54"/>
                  </a:lnTo>
                  <a:lnTo>
                    <a:pt x="17" y="53"/>
                  </a:lnTo>
                  <a:lnTo>
                    <a:pt x="15" y="51"/>
                  </a:lnTo>
                  <a:lnTo>
                    <a:pt x="12" y="49"/>
                  </a:lnTo>
                  <a:lnTo>
                    <a:pt x="10" y="47"/>
                  </a:lnTo>
                  <a:lnTo>
                    <a:pt x="8" y="46"/>
                  </a:lnTo>
                  <a:lnTo>
                    <a:pt x="8" y="44"/>
                  </a:lnTo>
                  <a:lnTo>
                    <a:pt x="7" y="42"/>
                  </a:lnTo>
                  <a:lnTo>
                    <a:pt x="7" y="41"/>
                  </a:lnTo>
                  <a:lnTo>
                    <a:pt x="7" y="39"/>
                  </a:lnTo>
                  <a:lnTo>
                    <a:pt x="5" y="37"/>
                  </a:lnTo>
                  <a:lnTo>
                    <a:pt x="5" y="35"/>
                  </a:lnTo>
                  <a:lnTo>
                    <a:pt x="5" y="34"/>
                  </a:lnTo>
                  <a:lnTo>
                    <a:pt x="5" y="32"/>
                  </a:lnTo>
                  <a:lnTo>
                    <a:pt x="3" y="30"/>
                  </a:lnTo>
                  <a:lnTo>
                    <a:pt x="5" y="29"/>
                  </a:lnTo>
                  <a:lnTo>
                    <a:pt x="3" y="27"/>
                  </a:lnTo>
                  <a:lnTo>
                    <a:pt x="5" y="25"/>
                  </a:lnTo>
                  <a:lnTo>
                    <a:pt x="5" y="24"/>
                  </a:lnTo>
                  <a:lnTo>
                    <a:pt x="5" y="22"/>
                  </a:lnTo>
                  <a:lnTo>
                    <a:pt x="7" y="18"/>
                  </a:lnTo>
                  <a:lnTo>
                    <a:pt x="5" y="17"/>
                  </a:lnTo>
                  <a:close/>
                </a:path>
              </a:pathLst>
            </a:custGeom>
            <a:solidFill>
              <a:srgbClr val="808080"/>
            </a:solidFill>
            <a:ln w="9525">
              <a:noFill/>
              <a:round/>
              <a:headEnd/>
              <a:tailEnd/>
            </a:ln>
          </p:spPr>
          <p:txBody>
            <a:bodyPr/>
            <a:lstStyle/>
            <a:p>
              <a:endParaRPr lang="en-US"/>
            </a:p>
          </p:txBody>
        </p:sp>
        <p:sp>
          <p:nvSpPr>
            <p:cNvPr id="871" name="Freeform 3042"/>
            <p:cNvSpPr>
              <a:spLocks/>
            </p:cNvSpPr>
            <p:nvPr/>
          </p:nvSpPr>
          <p:spPr bwMode="auto">
            <a:xfrm>
              <a:off x="2475" y="3130"/>
              <a:ext cx="47" cy="44"/>
            </a:xfrm>
            <a:custGeom>
              <a:avLst/>
              <a:gdLst>
                <a:gd name="T0" fmla="*/ 30 w 47"/>
                <a:gd name="T1" fmla="*/ 0 h 44"/>
                <a:gd name="T2" fmla="*/ 27 w 47"/>
                <a:gd name="T3" fmla="*/ 0 h 44"/>
                <a:gd name="T4" fmla="*/ 24 w 47"/>
                <a:gd name="T5" fmla="*/ 0 h 44"/>
                <a:gd name="T6" fmla="*/ 20 w 47"/>
                <a:gd name="T7" fmla="*/ 0 h 44"/>
                <a:gd name="T8" fmla="*/ 17 w 47"/>
                <a:gd name="T9" fmla="*/ 0 h 44"/>
                <a:gd name="T10" fmla="*/ 15 w 47"/>
                <a:gd name="T11" fmla="*/ 2 h 44"/>
                <a:gd name="T12" fmla="*/ 12 w 47"/>
                <a:gd name="T13" fmla="*/ 2 h 44"/>
                <a:gd name="T14" fmla="*/ 10 w 47"/>
                <a:gd name="T15" fmla="*/ 3 h 44"/>
                <a:gd name="T16" fmla="*/ 8 w 47"/>
                <a:gd name="T17" fmla="*/ 5 h 44"/>
                <a:gd name="T18" fmla="*/ 7 w 47"/>
                <a:gd name="T19" fmla="*/ 7 h 44"/>
                <a:gd name="T20" fmla="*/ 5 w 47"/>
                <a:gd name="T21" fmla="*/ 8 h 44"/>
                <a:gd name="T22" fmla="*/ 3 w 47"/>
                <a:gd name="T23" fmla="*/ 12 h 44"/>
                <a:gd name="T24" fmla="*/ 0 w 47"/>
                <a:gd name="T25" fmla="*/ 17 h 44"/>
                <a:gd name="T26" fmla="*/ 0 w 47"/>
                <a:gd name="T27" fmla="*/ 20 h 44"/>
                <a:gd name="T28" fmla="*/ 0 w 47"/>
                <a:gd name="T29" fmla="*/ 24 h 44"/>
                <a:gd name="T30" fmla="*/ 0 w 47"/>
                <a:gd name="T31" fmla="*/ 27 h 44"/>
                <a:gd name="T32" fmla="*/ 1 w 47"/>
                <a:gd name="T33" fmla="*/ 29 h 44"/>
                <a:gd name="T34" fmla="*/ 1 w 47"/>
                <a:gd name="T35" fmla="*/ 32 h 44"/>
                <a:gd name="T36" fmla="*/ 3 w 47"/>
                <a:gd name="T37" fmla="*/ 34 h 44"/>
                <a:gd name="T38" fmla="*/ 5 w 47"/>
                <a:gd name="T39" fmla="*/ 36 h 44"/>
                <a:gd name="T40" fmla="*/ 7 w 47"/>
                <a:gd name="T41" fmla="*/ 37 h 44"/>
                <a:gd name="T42" fmla="*/ 8 w 47"/>
                <a:gd name="T43" fmla="*/ 39 h 44"/>
                <a:gd name="T44" fmla="*/ 10 w 47"/>
                <a:gd name="T45" fmla="*/ 41 h 44"/>
                <a:gd name="T46" fmla="*/ 15 w 47"/>
                <a:gd name="T47" fmla="*/ 43 h 44"/>
                <a:gd name="T48" fmla="*/ 18 w 47"/>
                <a:gd name="T49" fmla="*/ 44 h 44"/>
                <a:gd name="T50" fmla="*/ 22 w 47"/>
                <a:gd name="T51" fmla="*/ 44 h 44"/>
                <a:gd name="T52" fmla="*/ 25 w 47"/>
                <a:gd name="T53" fmla="*/ 44 h 44"/>
                <a:gd name="T54" fmla="*/ 29 w 47"/>
                <a:gd name="T55" fmla="*/ 44 h 44"/>
                <a:gd name="T56" fmla="*/ 32 w 47"/>
                <a:gd name="T57" fmla="*/ 41 h 44"/>
                <a:gd name="T58" fmla="*/ 36 w 47"/>
                <a:gd name="T59" fmla="*/ 41 h 44"/>
                <a:gd name="T60" fmla="*/ 39 w 47"/>
                <a:gd name="T61" fmla="*/ 39 h 44"/>
                <a:gd name="T62" fmla="*/ 41 w 47"/>
                <a:gd name="T63" fmla="*/ 36 h 44"/>
                <a:gd name="T64" fmla="*/ 44 w 47"/>
                <a:gd name="T65" fmla="*/ 34 h 44"/>
                <a:gd name="T66" fmla="*/ 46 w 47"/>
                <a:gd name="T67" fmla="*/ 29 h 44"/>
                <a:gd name="T68" fmla="*/ 46 w 47"/>
                <a:gd name="T69" fmla="*/ 25 h 44"/>
                <a:gd name="T70" fmla="*/ 47 w 47"/>
                <a:gd name="T71" fmla="*/ 22 h 44"/>
                <a:gd name="T72" fmla="*/ 47 w 47"/>
                <a:gd name="T73" fmla="*/ 19 h 44"/>
                <a:gd name="T74" fmla="*/ 46 w 47"/>
                <a:gd name="T75" fmla="*/ 17 h 44"/>
                <a:gd name="T76" fmla="*/ 46 w 47"/>
                <a:gd name="T77" fmla="*/ 15 h 44"/>
                <a:gd name="T78" fmla="*/ 44 w 47"/>
                <a:gd name="T79" fmla="*/ 14 h 44"/>
                <a:gd name="T80" fmla="*/ 44 w 47"/>
                <a:gd name="T81" fmla="*/ 10 h 44"/>
                <a:gd name="T82" fmla="*/ 42 w 47"/>
                <a:gd name="T83" fmla="*/ 8 h 44"/>
                <a:gd name="T84" fmla="*/ 42 w 47"/>
                <a:gd name="T85" fmla="*/ 8 h 44"/>
                <a:gd name="T86" fmla="*/ 41 w 47"/>
                <a:gd name="T87" fmla="*/ 7 h 44"/>
                <a:gd name="T88" fmla="*/ 39 w 47"/>
                <a:gd name="T89" fmla="*/ 5 h 44"/>
                <a:gd name="T90" fmla="*/ 37 w 47"/>
                <a:gd name="T91" fmla="*/ 3 h 44"/>
                <a:gd name="T92" fmla="*/ 34 w 47"/>
                <a:gd name="T93" fmla="*/ 2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44"/>
                <a:gd name="T143" fmla="*/ 47 w 47"/>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44">
                  <a:moveTo>
                    <a:pt x="34" y="2"/>
                  </a:moveTo>
                  <a:lnTo>
                    <a:pt x="30" y="0"/>
                  </a:lnTo>
                  <a:lnTo>
                    <a:pt x="29" y="0"/>
                  </a:lnTo>
                  <a:lnTo>
                    <a:pt x="27" y="0"/>
                  </a:lnTo>
                  <a:lnTo>
                    <a:pt x="25" y="0"/>
                  </a:lnTo>
                  <a:lnTo>
                    <a:pt x="24" y="0"/>
                  </a:lnTo>
                  <a:lnTo>
                    <a:pt x="22" y="0"/>
                  </a:lnTo>
                  <a:lnTo>
                    <a:pt x="20" y="0"/>
                  </a:lnTo>
                  <a:lnTo>
                    <a:pt x="18" y="0"/>
                  </a:lnTo>
                  <a:lnTo>
                    <a:pt x="17" y="0"/>
                  </a:lnTo>
                  <a:lnTo>
                    <a:pt x="15" y="0"/>
                  </a:lnTo>
                  <a:lnTo>
                    <a:pt x="15" y="2"/>
                  </a:lnTo>
                  <a:lnTo>
                    <a:pt x="13" y="2"/>
                  </a:lnTo>
                  <a:lnTo>
                    <a:pt x="12" y="2"/>
                  </a:lnTo>
                  <a:lnTo>
                    <a:pt x="12" y="3"/>
                  </a:lnTo>
                  <a:lnTo>
                    <a:pt x="10" y="3"/>
                  </a:lnTo>
                  <a:lnTo>
                    <a:pt x="10" y="5"/>
                  </a:lnTo>
                  <a:lnTo>
                    <a:pt x="8" y="5"/>
                  </a:lnTo>
                  <a:lnTo>
                    <a:pt x="7" y="5"/>
                  </a:lnTo>
                  <a:lnTo>
                    <a:pt x="7" y="7"/>
                  </a:lnTo>
                  <a:lnTo>
                    <a:pt x="7" y="8"/>
                  </a:lnTo>
                  <a:lnTo>
                    <a:pt x="5" y="8"/>
                  </a:lnTo>
                  <a:lnTo>
                    <a:pt x="5" y="10"/>
                  </a:lnTo>
                  <a:lnTo>
                    <a:pt x="3" y="12"/>
                  </a:lnTo>
                  <a:lnTo>
                    <a:pt x="1" y="15"/>
                  </a:lnTo>
                  <a:lnTo>
                    <a:pt x="0" y="17"/>
                  </a:lnTo>
                  <a:lnTo>
                    <a:pt x="0" y="19"/>
                  </a:lnTo>
                  <a:lnTo>
                    <a:pt x="0" y="20"/>
                  </a:lnTo>
                  <a:lnTo>
                    <a:pt x="0" y="22"/>
                  </a:lnTo>
                  <a:lnTo>
                    <a:pt x="0" y="24"/>
                  </a:lnTo>
                  <a:lnTo>
                    <a:pt x="0" y="25"/>
                  </a:lnTo>
                  <a:lnTo>
                    <a:pt x="0" y="27"/>
                  </a:lnTo>
                  <a:lnTo>
                    <a:pt x="0" y="29"/>
                  </a:lnTo>
                  <a:lnTo>
                    <a:pt x="1" y="29"/>
                  </a:lnTo>
                  <a:lnTo>
                    <a:pt x="1" y="31"/>
                  </a:lnTo>
                  <a:lnTo>
                    <a:pt x="1" y="32"/>
                  </a:lnTo>
                  <a:lnTo>
                    <a:pt x="3" y="32"/>
                  </a:lnTo>
                  <a:lnTo>
                    <a:pt x="3" y="34"/>
                  </a:lnTo>
                  <a:lnTo>
                    <a:pt x="5" y="34"/>
                  </a:lnTo>
                  <a:lnTo>
                    <a:pt x="5" y="36"/>
                  </a:lnTo>
                  <a:lnTo>
                    <a:pt x="7" y="36"/>
                  </a:lnTo>
                  <a:lnTo>
                    <a:pt x="7" y="37"/>
                  </a:lnTo>
                  <a:lnTo>
                    <a:pt x="8" y="37"/>
                  </a:lnTo>
                  <a:lnTo>
                    <a:pt x="8" y="39"/>
                  </a:lnTo>
                  <a:lnTo>
                    <a:pt x="10" y="39"/>
                  </a:lnTo>
                  <a:lnTo>
                    <a:pt x="10" y="41"/>
                  </a:lnTo>
                  <a:lnTo>
                    <a:pt x="13" y="41"/>
                  </a:lnTo>
                  <a:lnTo>
                    <a:pt x="15" y="43"/>
                  </a:lnTo>
                  <a:lnTo>
                    <a:pt x="17" y="43"/>
                  </a:lnTo>
                  <a:lnTo>
                    <a:pt x="18" y="44"/>
                  </a:lnTo>
                  <a:lnTo>
                    <a:pt x="20" y="44"/>
                  </a:lnTo>
                  <a:lnTo>
                    <a:pt x="22" y="44"/>
                  </a:lnTo>
                  <a:lnTo>
                    <a:pt x="24" y="44"/>
                  </a:lnTo>
                  <a:lnTo>
                    <a:pt x="25" y="44"/>
                  </a:lnTo>
                  <a:lnTo>
                    <a:pt x="27" y="44"/>
                  </a:lnTo>
                  <a:lnTo>
                    <a:pt x="29" y="44"/>
                  </a:lnTo>
                  <a:lnTo>
                    <a:pt x="30" y="43"/>
                  </a:lnTo>
                  <a:lnTo>
                    <a:pt x="32" y="41"/>
                  </a:lnTo>
                  <a:lnTo>
                    <a:pt x="34" y="41"/>
                  </a:lnTo>
                  <a:lnTo>
                    <a:pt x="36" y="41"/>
                  </a:lnTo>
                  <a:lnTo>
                    <a:pt x="37" y="39"/>
                  </a:lnTo>
                  <a:lnTo>
                    <a:pt x="39" y="39"/>
                  </a:lnTo>
                  <a:lnTo>
                    <a:pt x="39" y="37"/>
                  </a:lnTo>
                  <a:lnTo>
                    <a:pt x="41" y="36"/>
                  </a:lnTo>
                  <a:lnTo>
                    <a:pt x="42" y="36"/>
                  </a:lnTo>
                  <a:lnTo>
                    <a:pt x="44" y="34"/>
                  </a:lnTo>
                  <a:lnTo>
                    <a:pt x="44" y="31"/>
                  </a:lnTo>
                  <a:lnTo>
                    <a:pt x="46" y="29"/>
                  </a:lnTo>
                  <a:lnTo>
                    <a:pt x="46" y="27"/>
                  </a:lnTo>
                  <a:lnTo>
                    <a:pt x="46" y="25"/>
                  </a:lnTo>
                  <a:lnTo>
                    <a:pt x="47" y="24"/>
                  </a:lnTo>
                  <a:lnTo>
                    <a:pt x="47" y="22"/>
                  </a:lnTo>
                  <a:lnTo>
                    <a:pt x="47" y="20"/>
                  </a:lnTo>
                  <a:lnTo>
                    <a:pt x="47" y="19"/>
                  </a:lnTo>
                  <a:lnTo>
                    <a:pt x="47" y="17"/>
                  </a:lnTo>
                  <a:lnTo>
                    <a:pt x="46" y="17"/>
                  </a:lnTo>
                  <a:lnTo>
                    <a:pt x="47" y="17"/>
                  </a:lnTo>
                  <a:lnTo>
                    <a:pt x="46" y="15"/>
                  </a:lnTo>
                  <a:lnTo>
                    <a:pt x="46" y="14"/>
                  </a:lnTo>
                  <a:lnTo>
                    <a:pt x="44" y="14"/>
                  </a:lnTo>
                  <a:lnTo>
                    <a:pt x="44" y="12"/>
                  </a:lnTo>
                  <a:lnTo>
                    <a:pt x="44" y="10"/>
                  </a:lnTo>
                  <a:lnTo>
                    <a:pt x="44" y="8"/>
                  </a:lnTo>
                  <a:lnTo>
                    <a:pt x="42" y="8"/>
                  </a:lnTo>
                  <a:lnTo>
                    <a:pt x="44" y="8"/>
                  </a:lnTo>
                  <a:lnTo>
                    <a:pt x="42" y="8"/>
                  </a:lnTo>
                  <a:lnTo>
                    <a:pt x="42" y="7"/>
                  </a:lnTo>
                  <a:lnTo>
                    <a:pt x="41" y="7"/>
                  </a:lnTo>
                  <a:lnTo>
                    <a:pt x="41" y="5"/>
                  </a:lnTo>
                  <a:lnTo>
                    <a:pt x="39" y="5"/>
                  </a:lnTo>
                  <a:lnTo>
                    <a:pt x="39" y="3"/>
                  </a:lnTo>
                  <a:lnTo>
                    <a:pt x="37" y="3"/>
                  </a:lnTo>
                  <a:lnTo>
                    <a:pt x="36" y="2"/>
                  </a:lnTo>
                  <a:lnTo>
                    <a:pt x="34" y="2"/>
                  </a:lnTo>
                  <a:close/>
                </a:path>
              </a:pathLst>
            </a:custGeom>
            <a:solidFill>
              <a:srgbClr val="808080"/>
            </a:solidFill>
            <a:ln w="9525">
              <a:noFill/>
              <a:round/>
              <a:headEnd/>
              <a:tailEnd/>
            </a:ln>
          </p:spPr>
          <p:txBody>
            <a:bodyPr/>
            <a:lstStyle/>
            <a:p>
              <a:endParaRPr lang="en-US"/>
            </a:p>
          </p:txBody>
        </p:sp>
        <p:sp>
          <p:nvSpPr>
            <p:cNvPr id="872" name="Freeform 3043"/>
            <p:cNvSpPr>
              <a:spLocks/>
            </p:cNvSpPr>
            <p:nvPr/>
          </p:nvSpPr>
          <p:spPr bwMode="auto">
            <a:xfrm>
              <a:off x="2473" y="3128"/>
              <a:ext cx="51" cy="48"/>
            </a:xfrm>
            <a:custGeom>
              <a:avLst/>
              <a:gdLst>
                <a:gd name="T0" fmla="*/ 2 w 51"/>
                <a:gd name="T1" fmla="*/ 21 h 48"/>
                <a:gd name="T2" fmla="*/ 0 w 51"/>
                <a:gd name="T3" fmla="*/ 24 h 48"/>
                <a:gd name="T4" fmla="*/ 2 w 51"/>
                <a:gd name="T5" fmla="*/ 31 h 48"/>
                <a:gd name="T6" fmla="*/ 3 w 51"/>
                <a:gd name="T7" fmla="*/ 36 h 48"/>
                <a:gd name="T8" fmla="*/ 9 w 51"/>
                <a:gd name="T9" fmla="*/ 41 h 48"/>
                <a:gd name="T10" fmla="*/ 14 w 51"/>
                <a:gd name="T11" fmla="*/ 46 h 48"/>
                <a:gd name="T12" fmla="*/ 19 w 51"/>
                <a:gd name="T13" fmla="*/ 48 h 48"/>
                <a:gd name="T14" fmla="*/ 26 w 51"/>
                <a:gd name="T15" fmla="*/ 48 h 48"/>
                <a:gd name="T16" fmla="*/ 31 w 51"/>
                <a:gd name="T17" fmla="*/ 48 h 48"/>
                <a:gd name="T18" fmla="*/ 38 w 51"/>
                <a:gd name="T19" fmla="*/ 45 h 48"/>
                <a:gd name="T20" fmla="*/ 44 w 51"/>
                <a:gd name="T21" fmla="*/ 39 h 48"/>
                <a:gd name="T22" fmla="*/ 48 w 51"/>
                <a:gd name="T23" fmla="*/ 34 h 48"/>
                <a:gd name="T24" fmla="*/ 51 w 51"/>
                <a:gd name="T25" fmla="*/ 24 h 48"/>
                <a:gd name="T26" fmla="*/ 51 w 51"/>
                <a:gd name="T27" fmla="*/ 19 h 48"/>
                <a:gd name="T28" fmla="*/ 49 w 51"/>
                <a:gd name="T29" fmla="*/ 16 h 48"/>
                <a:gd name="T30" fmla="*/ 48 w 51"/>
                <a:gd name="T31" fmla="*/ 10 h 48"/>
                <a:gd name="T32" fmla="*/ 43 w 51"/>
                <a:gd name="T33" fmla="*/ 5 h 48"/>
                <a:gd name="T34" fmla="*/ 34 w 51"/>
                <a:gd name="T35" fmla="*/ 0 h 48"/>
                <a:gd name="T36" fmla="*/ 29 w 51"/>
                <a:gd name="T37" fmla="*/ 0 h 48"/>
                <a:gd name="T38" fmla="*/ 17 w 51"/>
                <a:gd name="T39" fmla="*/ 2 h 48"/>
                <a:gd name="T40" fmla="*/ 12 w 51"/>
                <a:gd name="T41" fmla="*/ 5 h 48"/>
                <a:gd name="T42" fmla="*/ 9 w 51"/>
                <a:gd name="T43" fmla="*/ 7 h 48"/>
                <a:gd name="T44" fmla="*/ 3 w 51"/>
                <a:gd name="T45" fmla="*/ 14 h 48"/>
                <a:gd name="T46" fmla="*/ 9 w 51"/>
                <a:gd name="T47" fmla="*/ 12 h 48"/>
                <a:gd name="T48" fmla="*/ 12 w 51"/>
                <a:gd name="T49" fmla="*/ 7 h 48"/>
                <a:gd name="T50" fmla="*/ 17 w 51"/>
                <a:gd name="T51" fmla="*/ 5 h 48"/>
                <a:gd name="T52" fmla="*/ 22 w 51"/>
                <a:gd name="T53" fmla="*/ 4 h 48"/>
                <a:gd name="T54" fmla="*/ 29 w 51"/>
                <a:gd name="T55" fmla="*/ 2 h 48"/>
                <a:gd name="T56" fmla="*/ 38 w 51"/>
                <a:gd name="T57" fmla="*/ 5 h 48"/>
                <a:gd name="T58" fmla="*/ 41 w 51"/>
                <a:gd name="T59" fmla="*/ 7 h 48"/>
                <a:gd name="T60" fmla="*/ 44 w 51"/>
                <a:gd name="T61" fmla="*/ 12 h 48"/>
                <a:gd name="T62" fmla="*/ 48 w 51"/>
                <a:gd name="T63" fmla="*/ 17 h 48"/>
                <a:gd name="T64" fmla="*/ 48 w 51"/>
                <a:gd name="T65" fmla="*/ 22 h 48"/>
                <a:gd name="T66" fmla="*/ 48 w 51"/>
                <a:gd name="T67" fmla="*/ 29 h 48"/>
                <a:gd name="T68" fmla="*/ 44 w 51"/>
                <a:gd name="T69" fmla="*/ 36 h 48"/>
                <a:gd name="T70" fmla="*/ 41 w 51"/>
                <a:gd name="T71" fmla="*/ 38 h 48"/>
                <a:gd name="T72" fmla="*/ 38 w 51"/>
                <a:gd name="T73" fmla="*/ 41 h 48"/>
                <a:gd name="T74" fmla="*/ 34 w 51"/>
                <a:gd name="T75" fmla="*/ 43 h 48"/>
                <a:gd name="T76" fmla="*/ 27 w 51"/>
                <a:gd name="T77" fmla="*/ 45 h 48"/>
                <a:gd name="T78" fmla="*/ 22 w 51"/>
                <a:gd name="T79" fmla="*/ 45 h 48"/>
                <a:gd name="T80" fmla="*/ 17 w 51"/>
                <a:gd name="T81" fmla="*/ 45 h 48"/>
                <a:gd name="T82" fmla="*/ 15 w 51"/>
                <a:gd name="T83" fmla="*/ 43 h 48"/>
                <a:gd name="T84" fmla="*/ 10 w 51"/>
                <a:gd name="T85" fmla="*/ 39 h 48"/>
                <a:gd name="T86" fmla="*/ 7 w 51"/>
                <a:gd name="T87" fmla="*/ 34 h 48"/>
                <a:gd name="T88" fmla="*/ 3 w 51"/>
                <a:gd name="T89" fmla="*/ 27 h 48"/>
                <a:gd name="T90" fmla="*/ 3 w 51"/>
                <a:gd name="T91" fmla="*/ 22 h 48"/>
                <a:gd name="T92" fmla="*/ 5 w 51"/>
                <a:gd name="T93" fmla="*/ 17 h 4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
                <a:gd name="T142" fmla="*/ 0 h 48"/>
                <a:gd name="T143" fmla="*/ 51 w 51"/>
                <a:gd name="T144" fmla="*/ 48 h 4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 h="48">
                  <a:moveTo>
                    <a:pt x="3" y="14"/>
                  </a:moveTo>
                  <a:lnTo>
                    <a:pt x="2" y="17"/>
                  </a:lnTo>
                  <a:lnTo>
                    <a:pt x="2" y="21"/>
                  </a:lnTo>
                  <a:lnTo>
                    <a:pt x="2" y="22"/>
                  </a:lnTo>
                  <a:lnTo>
                    <a:pt x="2" y="24"/>
                  </a:lnTo>
                  <a:lnTo>
                    <a:pt x="0" y="24"/>
                  </a:lnTo>
                  <a:lnTo>
                    <a:pt x="2" y="26"/>
                  </a:lnTo>
                  <a:lnTo>
                    <a:pt x="2" y="29"/>
                  </a:lnTo>
                  <a:lnTo>
                    <a:pt x="2" y="31"/>
                  </a:lnTo>
                  <a:lnTo>
                    <a:pt x="2" y="33"/>
                  </a:lnTo>
                  <a:lnTo>
                    <a:pt x="3" y="34"/>
                  </a:lnTo>
                  <a:lnTo>
                    <a:pt x="3" y="36"/>
                  </a:lnTo>
                  <a:lnTo>
                    <a:pt x="5" y="38"/>
                  </a:lnTo>
                  <a:lnTo>
                    <a:pt x="7" y="39"/>
                  </a:lnTo>
                  <a:lnTo>
                    <a:pt x="9" y="41"/>
                  </a:lnTo>
                  <a:lnTo>
                    <a:pt x="9" y="43"/>
                  </a:lnTo>
                  <a:lnTo>
                    <a:pt x="12" y="45"/>
                  </a:lnTo>
                  <a:lnTo>
                    <a:pt x="14" y="46"/>
                  </a:lnTo>
                  <a:lnTo>
                    <a:pt x="15" y="48"/>
                  </a:lnTo>
                  <a:lnTo>
                    <a:pt x="17" y="48"/>
                  </a:lnTo>
                  <a:lnTo>
                    <a:pt x="19" y="48"/>
                  </a:lnTo>
                  <a:lnTo>
                    <a:pt x="22" y="48"/>
                  </a:lnTo>
                  <a:lnTo>
                    <a:pt x="24" y="48"/>
                  </a:lnTo>
                  <a:lnTo>
                    <a:pt x="26" y="48"/>
                  </a:lnTo>
                  <a:lnTo>
                    <a:pt x="27" y="48"/>
                  </a:lnTo>
                  <a:lnTo>
                    <a:pt x="29" y="48"/>
                  </a:lnTo>
                  <a:lnTo>
                    <a:pt x="31" y="48"/>
                  </a:lnTo>
                  <a:lnTo>
                    <a:pt x="34" y="48"/>
                  </a:lnTo>
                  <a:lnTo>
                    <a:pt x="36" y="46"/>
                  </a:lnTo>
                  <a:lnTo>
                    <a:pt x="38" y="45"/>
                  </a:lnTo>
                  <a:lnTo>
                    <a:pt x="39" y="45"/>
                  </a:lnTo>
                  <a:lnTo>
                    <a:pt x="41" y="43"/>
                  </a:lnTo>
                  <a:lnTo>
                    <a:pt x="44" y="39"/>
                  </a:lnTo>
                  <a:lnTo>
                    <a:pt x="46" y="38"/>
                  </a:lnTo>
                  <a:lnTo>
                    <a:pt x="48" y="36"/>
                  </a:lnTo>
                  <a:lnTo>
                    <a:pt x="48" y="34"/>
                  </a:lnTo>
                  <a:lnTo>
                    <a:pt x="49" y="31"/>
                  </a:lnTo>
                  <a:lnTo>
                    <a:pt x="49" y="29"/>
                  </a:lnTo>
                  <a:lnTo>
                    <a:pt x="51" y="24"/>
                  </a:lnTo>
                  <a:lnTo>
                    <a:pt x="51" y="22"/>
                  </a:lnTo>
                  <a:lnTo>
                    <a:pt x="51" y="21"/>
                  </a:lnTo>
                  <a:lnTo>
                    <a:pt x="51" y="19"/>
                  </a:lnTo>
                  <a:lnTo>
                    <a:pt x="49" y="19"/>
                  </a:lnTo>
                  <a:lnTo>
                    <a:pt x="49" y="17"/>
                  </a:lnTo>
                  <a:lnTo>
                    <a:pt x="49" y="16"/>
                  </a:lnTo>
                  <a:lnTo>
                    <a:pt x="48" y="14"/>
                  </a:lnTo>
                  <a:lnTo>
                    <a:pt x="48" y="12"/>
                  </a:lnTo>
                  <a:lnTo>
                    <a:pt x="48" y="10"/>
                  </a:lnTo>
                  <a:lnTo>
                    <a:pt x="46" y="9"/>
                  </a:lnTo>
                  <a:lnTo>
                    <a:pt x="44" y="7"/>
                  </a:lnTo>
                  <a:lnTo>
                    <a:pt x="43" y="5"/>
                  </a:lnTo>
                  <a:lnTo>
                    <a:pt x="41" y="5"/>
                  </a:lnTo>
                  <a:lnTo>
                    <a:pt x="41" y="4"/>
                  </a:lnTo>
                  <a:lnTo>
                    <a:pt x="34" y="0"/>
                  </a:lnTo>
                  <a:lnTo>
                    <a:pt x="32" y="0"/>
                  </a:lnTo>
                  <a:lnTo>
                    <a:pt x="31" y="0"/>
                  </a:lnTo>
                  <a:lnTo>
                    <a:pt x="29" y="0"/>
                  </a:lnTo>
                  <a:lnTo>
                    <a:pt x="26" y="0"/>
                  </a:lnTo>
                  <a:lnTo>
                    <a:pt x="22" y="0"/>
                  </a:lnTo>
                  <a:lnTo>
                    <a:pt x="17" y="2"/>
                  </a:lnTo>
                  <a:lnTo>
                    <a:pt x="15" y="2"/>
                  </a:lnTo>
                  <a:lnTo>
                    <a:pt x="12" y="4"/>
                  </a:lnTo>
                  <a:lnTo>
                    <a:pt x="12" y="5"/>
                  </a:lnTo>
                  <a:lnTo>
                    <a:pt x="10" y="5"/>
                  </a:lnTo>
                  <a:lnTo>
                    <a:pt x="9" y="5"/>
                  </a:lnTo>
                  <a:lnTo>
                    <a:pt x="9" y="7"/>
                  </a:lnTo>
                  <a:lnTo>
                    <a:pt x="7" y="10"/>
                  </a:lnTo>
                  <a:lnTo>
                    <a:pt x="3" y="12"/>
                  </a:lnTo>
                  <a:lnTo>
                    <a:pt x="3" y="14"/>
                  </a:lnTo>
                  <a:lnTo>
                    <a:pt x="7" y="16"/>
                  </a:lnTo>
                  <a:lnTo>
                    <a:pt x="7" y="14"/>
                  </a:lnTo>
                  <a:lnTo>
                    <a:pt x="9" y="12"/>
                  </a:lnTo>
                  <a:lnTo>
                    <a:pt x="9" y="10"/>
                  </a:lnTo>
                  <a:lnTo>
                    <a:pt x="10" y="9"/>
                  </a:lnTo>
                  <a:lnTo>
                    <a:pt x="12" y="7"/>
                  </a:lnTo>
                  <a:lnTo>
                    <a:pt x="14" y="5"/>
                  </a:lnTo>
                  <a:lnTo>
                    <a:pt x="15" y="5"/>
                  </a:lnTo>
                  <a:lnTo>
                    <a:pt x="17" y="5"/>
                  </a:lnTo>
                  <a:lnTo>
                    <a:pt x="19" y="4"/>
                  </a:lnTo>
                  <a:lnTo>
                    <a:pt x="20" y="4"/>
                  </a:lnTo>
                  <a:lnTo>
                    <a:pt x="22" y="4"/>
                  </a:lnTo>
                  <a:lnTo>
                    <a:pt x="24" y="2"/>
                  </a:lnTo>
                  <a:lnTo>
                    <a:pt x="26" y="2"/>
                  </a:lnTo>
                  <a:lnTo>
                    <a:pt x="29" y="2"/>
                  </a:lnTo>
                  <a:lnTo>
                    <a:pt x="31" y="2"/>
                  </a:lnTo>
                  <a:lnTo>
                    <a:pt x="32" y="4"/>
                  </a:lnTo>
                  <a:lnTo>
                    <a:pt x="38" y="5"/>
                  </a:lnTo>
                  <a:lnTo>
                    <a:pt x="39" y="5"/>
                  </a:lnTo>
                  <a:lnTo>
                    <a:pt x="39" y="7"/>
                  </a:lnTo>
                  <a:lnTo>
                    <a:pt x="41" y="7"/>
                  </a:lnTo>
                  <a:lnTo>
                    <a:pt x="41" y="10"/>
                  </a:lnTo>
                  <a:lnTo>
                    <a:pt x="43" y="10"/>
                  </a:lnTo>
                  <a:lnTo>
                    <a:pt x="44" y="12"/>
                  </a:lnTo>
                  <a:lnTo>
                    <a:pt x="44" y="14"/>
                  </a:lnTo>
                  <a:lnTo>
                    <a:pt x="46" y="14"/>
                  </a:lnTo>
                  <a:lnTo>
                    <a:pt x="48" y="17"/>
                  </a:lnTo>
                  <a:lnTo>
                    <a:pt x="48" y="19"/>
                  </a:lnTo>
                  <a:lnTo>
                    <a:pt x="48" y="21"/>
                  </a:lnTo>
                  <a:lnTo>
                    <a:pt x="48" y="22"/>
                  </a:lnTo>
                  <a:lnTo>
                    <a:pt x="48" y="24"/>
                  </a:lnTo>
                  <a:lnTo>
                    <a:pt x="48" y="27"/>
                  </a:lnTo>
                  <a:lnTo>
                    <a:pt x="48" y="29"/>
                  </a:lnTo>
                  <a:lnTo>
                    <a:pt x="46" y="33"/>
                  </a:lnTo>
                  <a:lnTo>
                    <a:pt x="44" y="34"/>
                  </a:lnTo>
                  <a:lnTo>
                    <a:pt x="44" y="36"/>
                  </a:lnTo>
                  <a:lnTo>
                    <a:pt x="43" y="36"/>
                  </a:lnTo>
                  <a:lnTo>
                    <a:pt x="43" y="38"/>
                  </a:lnTo>
                  <a:lnTo>
                    <a:pt x="41" y="38"/>
                  </a:lnTo>
                  <a:lnTo>
                    <a:pt x="41" y="39"/>
                  </a:lnTo>
                  <a:lnTo>
                    <a:pt x="39" y="41"/>
                  </a:lnTo>
                  <a:lnTo>
                    <a:pt x="38" y="41"/>
                  </a:lnTo>
                  <a:lnTo>
                    <a:pt x="38" y="43"/>
                  </a:lnTo>
                  <a:lnTo>
                    <a:pt x="36" y="43"/>
                  </a:lnTo>
                  <a:lnTo>
                    <a:pt x="34" y="43"/>
                  </a:lnTo>
                  <a:lnTo>
                    <a:pt x="31" y="45"/>
                  </a:lnTo>
                  <a:lnTo>
                    <a:pt x="29" y="45"/>
                  </a:lnTo>
                  <a:lnTo>
                    <a:pt x="27" y="45"/>
                  </a:lnTo>
                  <a:lnTo>
                    <a:pt x="26" y="45"/>
                  </a:lnTo>
                  <a:lnTo>
                    <a:pt x="24" y="46"/>
                  </a:lnTo>
                  <a:lnTo>
                    <a:pt x="22" y="45"/>
                  </a:lnTo>
                  <a:lnTo>
                    <a:pt x="20" y="45"/>
                  </a:lnTo>
                  <a:lnTo>
                    <a:pt x="19" y="45"/>
                  </a:lnTo>
                  <a:lnTo>
                    <a:pt x="17" y="45"/>
                  </a:lnTo>
                  <a:lnTo>
                    <a:pt x="15" y="45"/>
                  </a:lnTo>
                  <a:lnTo>
                    <a:pt x="17" y="45"/>
                  </a:lnTo>
                  <a:lnTo>
                    <a:pt x="15" y="43"/>
                  </a:lnTo>
                  <a:lnTo>
                    <a:pt x="12" y="43"/>
                  </a:lnTo>
                  <a:lnTo>
                    <a:pt x="10" y="41"/>
                  </a:lnTo>
                  <a:lnTo>
                    <a:pt x="10" y="39"/>
                  </a:lnTo>
                  <a:lnTo>
                    <a:pt x="9" y="38"/>
                  </a:lnTo>
                  <a:lnTo>
                    <a:pt x="9" y="36"/>
                  </a:lnTo>
                  <a:lnTo>
                    <a:pt x="7" y="34"/>
                  </a:lnTo>
                  <a:lnTo>
                    <a:pt x="5" y="33"/>
                  </a:lnTo>
                  <a:lnTo>
                    <a:pt x="3" y="29"/>
                  </a:lnTo>
                  <a:lnTo>
                    <a:pt x="3" y="27"/>
                  </a:lnTo>
                  <a:lnTo>
                    <a:pt x="3" y="26"/>
                  </a:lnTo>
                  <a:lnTo>
                    <a:pt x="3" y="24"/>
                  </a:lnTo>
                  <a:lnTo>
                    <a:pt x="3" y="22"/>
                  </a:lnTo>
                  <a:lnTo>
                    <a:pt x="3" y="21"/>
                  </a:lnTo>
                  <a:lnTo>
                    <a:pt x="3" y="19"/>
                  </a:lnTo>
                  <a:lnTo>
                    <a:pt x="5" y="17"/>
                  </a:lnTo>
                  <a:lnTo>
                    <a:pt x="7" y="16"/>
                  </a:lnTo>
                  <a:lnTo>
                    <a:pt x="3" y="14"/>
                  </a:lnTo>
                  <a:close/>
                </a:path>
              </a:pathLst>
            </a:custGeom>
            <a:solidFill>
              <a:srgbClr val="808080"/>
            </a:solidFill>
            <a:ln w="9525">
              <a:noFill/>
              <a:round/>
              <a:headEnd/>
              <a:tailEnd/>
            </a:ln>
          </p:spPr>
          <p:txBody>
            <a:bodyPr/>
            <a:lstStyle/>
            <a:p>
              <a:endParaRPr lang="en-US"/>
            </a:p>
          </p:txBody>
        </p:sp>
        <p:sp>
          <p:nvSpPr>
            <p:cNvPr id="873" name="Freeform 3044"/>
            <p:cNvSpPr>
              <a:spLocks/>
            </p:cNvSpPr>
            <p:nvPr/>
          </p:nvSpPr>
          <p:spPr bwMode="auto">
            <a:xfrm>
              <a:off x="2473" y="3108"/>
              <a:ext cx="44" cy="95"/>
            </a:xfrm>
            <a:custGeom>
              <a:avLst/>
              <a:gdLst>
                <a:gd name="T0" fmla="*/ 41 w 44"/>
                <a:gd name="T1" fmla="*/ 22 h 95"/>
                <a:gd name="T2" fmla="*/ 36 w 44"/>
                <a:gd name="T3" fmla="*/ 32 h 95"/>
                <a:gd name="T4" fmla="*/ 41 w 44"/>
                <a:gd name="T5" fmla="*/ 56 h 95"/>
                <a:gd name="T6" fmla="*/ 44 w 44"/>
                <a:gd name="T7" fmla="*/ 59 h 95"/>
                <a:gd name="T8" fmla="*/ 2 w 44"/>
                <a:gd name="T9" fmla="*/ 95 h 95"/>
                <a:gd name="T10" fmla="*/ 0 w 44"/>
                <a:gd name="T11" fmla="*/ 0 h 95"/>
                <a:gd name="T12" fmla="*/ 41 w 44"/>
                <a:gd name="T13" fmla="*/ 22 h 95"/>
                <a:gd name="T14" fmla="*/ 0 60000 65536"/>
                <a:gd name="T15" fmla="*/ 0 60000 65536"/>
                <a:gd name="T16" fmla="*/ 0 60000 65536"/>
                <a:gd name="T17" fmla="*/ 0 60000 65536"/>
                <a:gd name="T18" fmla="*/ 0 60000 65536"/>
                <a:gd name="T19" fmla="*/ 0 60000 65536"/>
                <a:gd name="T20" fmla="*/ 0 60000 65536"/>
                <a:gd name="T21" fmla="*/ 0 w 44"/>
                <a:gd name="T22" fmla="*/ 0 h 95"/>
                <a:gd name="T23" fmla="*/ 44 w 44"/>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95">
                  <a:moveTo>
                    <a:pt x="41" y="22"/>
                  </a:moveTo>
                  <a:lnTo>
                    <a:pt x="36" y="32"/>
                  </a:lnTo>
                  <a:lnTo>
                    <a:pt x="41" y="56"/>
                  </a:lnTo>
                  <a:lnTo>
                    <a:pt x="44" y="59"/>
                  </a:lnTo>
                  <a:lnTo>
                    <a:pt x="2" y="95"/>
                  </a:lnTo>
                  <a:lnTo>
                    <a:pt x="0" y="0"/>
                  </a:lnTo>
                  <a:lnTo>
                    <a:pt x="41" y="22"/>
                  </a:lnTo>
                  <a:close/>
                </a:path>
              </a:pathLst>
            </a:custGeom>
            <a:solidFill>
              <a:srgbClr val="808080"/>
            </a:solidFill>
            <a:ln w="9525">
              <a:noFill/>
              <a:round/>
              <a:headEnd/>
              <a:tailEnd/>
            </a:ln>
          </p:spPr>
          <p:txBody>
            <a:bodyPr/>
            <a:lstStyle/>
            <a:p>
              <a:endParaRPr lang="en-US"/>
            </a:p>
          </p:txBody>
        </p:sp>
        <p:sp>
          <p:nvSpPr>
            <p:cNvPr id="874" name="Freeform 3045"/>
            <p:cNvSpPr>
              <a:spLocks/>
            </p:cNvSpPr>
            <p:nvPr/>
          </p:nvSpPr>
          <p:spPr bwMode="auto">
            <a:xfrm>
              <a:off x="2470" y="3106"/>
              <a:ext cx="49" cy="99"/>
            </a:xfrm>
            <a:custGeom>
              <a:avLst/>
              <a:gdLst>
                <a:gd name="T0" fmla="*/ 44 w 49"/>
                <a:gd name="T1" fmla="*/ 24 h 99"/>
                <a:gd name="T2" fmla="*/ 44 w 49"/>
                <a:gd name="T3" fmla="*/ 22 h 99"/>
                <a:gd name="T4" fmla="*/ 37 w 49"/>
                <a:gd name="T5" fmla="*/ 32 h 99"/>
                <a:gd name="T6" fmla="*/ 44 w 49"/>
                <a:gd name="T7" fmla="*/ 58 h 99"/>
                <a:gd name="T8" fmla="*/ 47 w 49"/>
                <a:gd name="T9" fmla="*/ 61 h 99"/>
                <a:gd name="T10" fmla="*/ 47 w 49"/>
                <a:gd name="T11" fmla="*/ 60 h 99"/>
                <a:gd name="T12" fmla="*/ 1 w 49"/>
                <a:gd name="T13" fmla="*/ 96 h 99"/>
                <a:gd name="T14" fmla="*/ 5 w 49"/>
                <a:gd name="T15" fmla="*/ 97 h 99"/>
                <a:gd name="T16" fmla="*/ 3 w 49"/>
                <a:gd name="T17" fmla="*/ 2 h 99"/>
                <a:gd name="T18" fmla="*/ 0 w 49"/>
                <a:gd name="T19" fmla="*/ 2 h 99"/>
                <a:gd name="T20" fmla="*/ 44 w 49"/>
                <a:gd name="T21" fmla="*/ 24 h 99"/>
                <a:gd name="T22" fmla="*/ 46 w 49"/>
                <a:gd name="T23" fmla="*/ 22 h 99"/>
                <a:gd name="T24" fmla="*/ 1 w 49"/>
                <a:gd name="T25" fmla="*/ 0 h 99"/>
                <a:gd name="T26" fmla="*/ 0 w 49"/>
                <a:gd name="T27" fmla="*/ 0 h 99"/>
                <a:gd name="T28" fmla="*/ 0 w 49"/>
                <a:gd name="T29" fmla="*/ 2 h 99"/>
                <a:gd name="T30" fmla="*/ 1 w 49"/>
                <a:gd name="T31" fmla="*/ 97 h 99"/>
                <a:gd name="T32" fmla="*/ 1 w 49"/>
                <a:gd name="T33" fmla="*/ 99 h 99"/>
                <a:gd name="T34" fmla="*/ 3 w 49"/>
                <a:gd name="T35" fmla="*/ 99 h 99"/>
                <a:gd name="T36" fmla="*/ 5 w 49"/>
                <a:gd name="T37" fmla="*/ 99 h 99"/>
                <a:gd name="T38" fmla="*/ 49 w 49"/>
                <a:gd name="T39" fmla="*/ 61 h 99"/>
                <a:gd name="T40" fmla="*/ 49 w 49"/>
                <a:gd name="T41" fmla="*/ 63 h 99"/>
                <a:gd name="T42" fmla="*/ 49 w 49"/>
                <a:gd name="T43" fmla="*/ 61 h 99"/>
                <a:gd name="T44" fmla="*/ 49 w 49"/>
                <a:gd name="T45" fmla="*/ 60 h 99"/>
                <a:gd name="T46" fmla="*/ 47 w 49"/>
                <a:gd name="T47" fmla="*/ 56 h 99"/>
                <a:gd name="T48" fmla="*/ 41 w 49"/>
                <a:gd name="T49" fmla="*/ 32 h 99"/>
                <a:gd name="T50" fmla="*/ 47 w 49"/>
                <a:gd name="T51" fmla="*/ 24 h 99"/>
                <a:gd name="T52" fmla="*/ 47 w 49"/>
                <a:gd name="T53" fmla="*/ 22 h 99"/>
                <a:gd name="T54" fmla="*/ 46 w 49"/>
                <a:gd name="T55" fmla="*/ 22 h 99"/>
                <a:gd name="T56" fmla="*/ 44 w 49"/>
                <a:gd name="T57" fmla="*/ 24 h 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9"/>
                <a:gd name="T88" fmla="*/ 0 h 99"/>
                <a:gd name="T89" fmla="*/ 49 w 49"/>
                <a:gd name="T90" fmla="*/ 99 h 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9" h="99">
                  <a:moveTo>
                    <a:pt x="44" y="24"/>
                  </a:moveTo>
                  <a:lnTo>
                    <a:pt x="44" y="22"/>
                  </a:lnTo>
                  <a:lnTo>
                    <a:pt x="37" y="32"/>
                  </a:lnTo>
                  <a:lnTo>
                    <a:pt x="44" y="58"/>
                  </a:lnTo>
                  <a:lnTo>
                    <a:pt x="47" y="61"/>
                  </a:lnTo>
                  <a:lnTo>
                    <a:pt x="47" y="60"/>
                  </a:lnTo>
                  <a:lnTo>
                    <a:pt x="1" y="96"/>
                  </a:lnTo>
                  <a:lnTo>
                    <a:pt x="5" y="97"/>
                  </a:lnTo>
                  <a:lnTo>
                    <a:pt x="3" y="2"/>
                  </a:lnTo>
                  <a:lnTo>
                    <a:pt x="0" y="2"/>
                  </a:lnTo>
                  <a:lnTo>
                    <a:pt x="44" y="24"/>
                  </a:lnTo>
                  <a:lnTo>
                    <a:pt x="46" y="22"/>
                  </a:lnTo>
                  <a:lnTo>
                    <a:pt x="1" y="0"/>
                  </a:lnTo>
                  <a:lnTo>
                    <a:pt x="0" y="0"/>
                  </a:lnTo>
                  <a:lnTo>
                    <a:pt x="0" y="2"/>
                  </a:lnTo>
                  <a:lnTo>
                    <a:pt x="1" y="97"/>
                  </a:lnTo>
                  <a:lnTo>
                    <a:pt x="1" y="99"/>
                  </a:lnTo>
                  <a:lnTo>
                    <a:pt x="3" y="99"/>
                  </a:lnTo>
                  <a:lnTo>
                    <a:pt x="5" y="99"/>
                  </a:lnTo>
                  <a:lnTo>
                    <a:pt x="49" y="61"/>
                  </a:lnTo>
                  <a:lnTo>
                    <a:pt x="49" y="63"/>
                  </a:lnTo>
                  <a:lnTo>
                    <a:pt x="49" y="61"/>
                  </a:lnTo>
                  <a:lnTo>
                    <a:pt x="49" y="60"/>
                  </a:lnTo>
                  <a:lnTo>
                    <a:pt x="47" y="56"/>
                  </a:lnTo>
                  <a:lnTo>
                    <a:pt x="41" y="32"/>
                  </a:lnTo>
                  <a:lnTo>
                    <a:pt x="47" y="24"/>
                  </a:lnTo>
                  <a:lnTo>
                    <a:pt x="47" y="22"/>
                  </a:lnTo>
                  <a:lnTo>
                    <a:pt x="46" y="22"/>
                  </a:lnTo>
                  <a:lnTo>
                    <a:pt x="44" y="24"/>
                  </a:lnTo>
                  <a:close/>
                </a:path>
              </a:pathLst>
            </a:custGeom>
            <a:solidFill>
              <a:srgbClr val="808080"/>
            </a:solidFill>
            <a:ln w="9525">
              <a:noFill/>
              <a:round/>
              <a:headEnd/>
              <a:tailEnd/>
            </a:ln>
          </p:spPr>
          <p:txBody>
            <a:bodyPr/>
            <a:lstStyle/>
            <a:p>
              <a:endParaRPr lang="en-US"/>
            </a:p>
          </p:txBody>
        </p:sp>
        <p:sp>
          <p:nvSpPr>
            <p:cNvPr id="875" name="Freeform 3046"/>
            <p:cNvSpPr>
              <a:spLocks/>
            </p:cNvSpPr>
            <p:nvPr/>
          </p:nvSpPr>
          <p:spPr bwMode="auto">
            <a:xfrm>
              <a:off x="2321" y="3118"/>
              <a:ext cx="162" cy="155"/>
            </a:xfrm>
            <a:custGeom>
              <a:avLst/>
              <a:gdLst>
                <a:gd name="T0" fmla="*/ 108 w 162"/>
                <a:gd name="T1" fmla="*/ 3 h 155"/>
                <a:gd name="T2" fmla="*/ 97 w 162"/>
                <a:gd name="T3" fmla="*/ 2 h 155"/>
                <a:gd name="T4" fmla="*/ 89 w 162"/>
                <a:gd name="T5" fmla="*/ 0 h 155"/>
                <a:gd name="T6" fmla="*/ 79 w 162"/>
                <a:gd name="T7" fmla="*/ 0 h 155"/>
                <a:gd name="T8" fmla="*/ 68 w 162"/>
                <a:gd name="T9" fmla="*/ 2 h 155"/>
                <a:gd name="T10" fmla="*/ 60 w 162"/>
                <a:gd name="T11" fmla="*/ 3 h 155"/>
                <a:gd name="T12" fmla="*/ 46 w 162"/>
                <a:gd name="T13" fmla="*/ 7 h 155"/>
                <a:gd name="T14" fmla="*/ 38 w 162"/>
                <a:gd name="T15" fmla="*/ 14 h 155"/>
                <a:gd name="T16" fmla="*/ 29 w 162"/>
                <a:gd name="T17" fmla="*/ 19 h 155"/>
                <a:gd name="T18" fmla="*/ 24 w 162"/>
                <a:gd name="T19" fmla="*/ 26 h 155"/>
                <a:gd name="T20" fmla="*/ 17 w 162"/>
                <a:gd name="T21" fmla="*/ 31 h 155"/>
                <a:gd name="T22" fmla="*/ 14 w 162"/>
                <a:gd name="T23" fmla="*/ 37 h 155"/>
                <a:gd name="T24" fmla="*/ 7 w 162"/>
                <a:gd name="T25" fmla="*/ 49 h 155"/>
                <a:gd name="T26" fmla="*/ 2 w 162"/>
                <a:gd name="T27" fmla="*/ 56 h 155"/>
                <a:gd name="T28" fmla="*/ 2 w 162"/>
                <a:gd name="T29" fmla="*/ 65 h 155"/>
                <a:gd name="T30" fmla="*/ 0 w 162"/>
                <a:gd name="T31" fmla="*/ 73 h 155"/>
                <a:gd name="T32" fmla="*/ 0 w 162"/>
                <a:gd name="T33" fmla="*/ 84 h 155"/>
                <a:gd name="T34" fmla="*/ 0 w 162"/>
                <a:gd name="T35" fmla="*/ 92 h 155"/>
                <a:gd name="T36" fmla="*/ 2 w 162"/>
                <a:gd name="T37" fmla="*/ 101 h 155"/>
                <a:gd name="T38" fmla="*/ 7 w 162"/>
                <a:gd name="T39" fmla="*/ 111 h 155"/>
                <a:gd name="T40" fmla="*/ 12 w 162"/>
                <a:gd name="T41" fmla="*/ 121 h 155"/>
                <a:gd name="T42" fmla="*/ 16 w 162"/>
                <a:gd name="T43" fmla="*/ 126 h 155"/>
                <a:gd name="T44" fmla="*/ 22 w 162"/>
                <a:gd name="T45" fmla="*/ 131 h 155"/>
                <a:gd name="T46" fmla="*/ 28 w 162"/>
                <a:gd name="T47" fmla="*/ 138 h 155"/>
                <a:gd name="T48" fmla="*/ 34 w 162"/>
                <a:gd name="T49" fmla="*/ 143 h 155"/>
                <a:gd name="T50" fmla="*/ 41 w 162"/>
                <a:gd name="T51" fmla="*/ 147 h 155"/>
                <a:gd name="T52" fmla="*/ 57 w 162"/>
                <a:gd name="T53" fmla="*/ 152 h 155"/>
                <a:gd name="T54" fmla="*/ 65 w 162"/>
                <a:gd name="T55" fmla="*/ 153 h 155"/>
                <a:gd name="T56" fmla="*/ 75 w 162"/>
                <a:gd name="T57" fmla="*/ 155 h 155"/>
                <a:gd name="T58" fmla="*/ 84 w 162"/>
                <a:gd name="T59" fmla="*/ 155 h 155"/>
                <a:gd name="T60" fmla="*/ 94 w 162"/>
                <a:gd name="T61" fmla="*/ 153 h 155"/>
                <a:gd name="T62" fmla="*/ 108 w 162"/>
                <a:gd name="T63" fmla="*/ 150 h 155"/>
                <a:gd name="T64" fmla="*/ 116 w 162"/>
                <a:gd name="T65" fmla="*/ 147 h 155"/>
                <a:gd name="T66" fmla="*/ 123 w 162"/>
                <a:gd name="T67" fmla="*/ 143 h 155"/>
                <a:gd name="T68" fmla="*/ 130 w 162"/>
                <a:gd name="T69" fmla="*/ 136 h 155"/>
                <a:gd name="T70" fmla="*/ 137 w 162"/>
                <a:gd name="T71" fmla="*/ 131 h 155"/>
                <a:gd name="T72" fmla="*/ 142 w 162"/>
                <a:gd name="T73" fmla="*/ 126 h 155"/>
                <a:gd name="T74" fmla="*/ 147 w 162"/>
                <a:gd name="T75" fmla="*/ 119 h 155"/>
                <a:gd name="T76" fmla="*/ 154 w 162"/>
                <a:gd name="T77" fmla="*/ 109 h 155"/>
                <a:gd name="T78" fmla="*/ 159 w 162"/>
                <a:gd name="T79" fmla="*/ 99 h 155"/>
                <a:gd name="T80" fmla="*/ 161 w 162"/>
                <a:gd name="T81" fmla="*/ 92 h 155"/>
                <a:gd name="T82" fmla="*/ 161 w 162"/>
                <a:gd name="T83" fmla="*/ 84 h 155"/>
                <a:gd name="T84" fmla="*/ 162 w 162"/>
                <a:gd name="T85" fmla="*/ 77 h 155"/>
                <a:gd name="T86" fmla="*/ 161 w 162"/>
                <a:gd name="T87" fmla="*/ 66 h 155"/>
                <a:gd name="T88" fmla="*/ 161 w 162"/>
                <a:gd name="T89" fmla="*/ 56 h 155"/>
                <a:gd name="T90" fmla="*/ 157 w 162"/>
                <a:gd name="T91" fmla="*/ 44 h 155"/>
                <a:gd name="T92" fmla="*/ 152 w 162"/>
                <a:gd name="T93" fmla="*/ 36 h 155"/>
                <a:gd name="T94" fmla="*/ 147 w 162"/>
                <a:gd name="T95" fmla="*/ 29 h 155"/>
                <a:gd name="T96" fmla="*/ 140 w 162"/>
                <a:gd name="T97" fmla="*/ 24 h 155"/>
                <a:gd name="T98" fmla="*/ 137 w 162"/>
                <a:gd name="T99" fmla="*/ 17 h 155"/>
                <a:gd name="T100" fmla="*/ 128 w 162"/>
                <a:gd name="T101" fmla="*/ 12 h 155"/>
                <a:gd name="T102" fmla="*/ 116 w 162"/>
                <a:gd name="T103" fmla="*/ 7 h 1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2"/>
                <a:gd name="T157" fmla="*/ 0 h 155"/>
                <a:gd name="T158" fmla="*/ 162 w 162"/>
                <a:gd name="T159" fmla="*/ 155 h 1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2" h="155">
                  <a:moveTo>
                    <a:pt x="116" y="7"/>
                  </a:moveTo>
                  <a:lnTo>
                    <a:pt x="113" y="5"/>
                  </a:lnTo>
                  <a:lnTo>
                    <a:pt x="111" y="5"/>
                  </a:lnTo>
                  <a:lnTo>
                    <a:pt x="109" y="3"/>
                  </a:lnTo>
                  <a:lnTo>
                    <a:pt x="108" y="3"/>
                  </a:lnTo>
                  <a:lnTo>
                    <a:pt x="106" y="2"/>
                  </a:lnTo>
                  <a:lnTo>
                    <a:pt x="104" y="2"/>
                  </a:lnTo>
                  <a:lnTo>
                    <a:pt x="103" y="2"/>
                  </a:lnTo>
                  <a:lnTo>
                    <a:pt x="99" y="2"/>
                  </a:lnTo>
                  <a:lnTo>
                    <a:pt x="97" y="2"/>
                  </a:lnTo>
                  <a:lnTo>
                    <a:pt x="96" y="0"/>
                  </a:lnTo>
                  <a:lnTo>
                    <a:pt x="94" y="0"/>
                  </a:lnTo>
                  <a:lnTo>
                    <a:pt x="92" y="0"/>
                  </a:lnTo>
                  <a:lnTo>
                    <a:pt x="91" y="0"/>
                  </a:lnTo>
                  <a:lnTo>
                    <a:pt x="89" y="0"/>
                  </a:lnTo>
                  <a:lnTo>
                    <a:pt x="87" y="0"/>
                  </a:lnTo>
                  <a:lnTo>
                    <a:pt x="84" y="0"/>
                  </a:lnTo>
                  <a:lnTo>
                    <a:pt x="82" y="0"/>
                  </a:lnTo>
                  <a:lnTo>
                    <a:pt x="80" y="0"/>
                  </a:lnTo>
                  <a:lnTo>
                    <a:pt x="79" y="0"/>
                  </a:lnTo>
                  <a:lnTo>
                    <a:pt x="77" y="0"/>
                  </a:lnTo>
                  <a:lnTo>
                    <a:pt x="75" y="0"/>
                  </a:lnTo>
                  <a:lnTo>
                    <a:pt x="74" y="0"/>
                  </a:lnTo>
                  <a:lnTo>
                    <a:pt x="70" y="0"/>
                  </a:lnTo>
                  <a:lnTo>
                    <a:pt x="68" y="2"/>
                  </a:lnTo>
                  <a:lnTo>
                    <a:pt x="67" y="2"/>
                  </a:lnTo>
                  <a:lnTo>
                    <a:pt x="65" y="2"/>
                  </a:lnTo>
                  <a:lnTo>
                    <a:pt x="63" y="2"/>
                  </a:lnTo>
                  <a:lnTo>
                    <a:pt x="62" y="3"/>
                  </a:lnTo>
                  <a:lnTo>
                    <a:pt x="60" y="3"/>
                  </a:lnTo>
                  <a:lnTo>
                    <a:pt x="53" y="5"/>
                  </a:lnTo>
                  <a:lnTo>
                    <a:pt x="51" y="5"/>
                  </a:lnTo>
                  <a:lnTo>
                    <a:pt x="50" y="5"/>
                  </a:lnTo>
                  <a:lnTo>
                    <a:pt x="48" y="7"/>
                  </a:lnTo>
                  <a:lnTo>
                    <a:pt x="46" y="7"/>
                  </a:lnTo>
                  <a:lnTo>
                    <a:pt x="45" y="8"/>
                  </a:lnTo>
                  <a:lnTo>
                    <a:pt x="43" y="10"/>
                  </a:lnTo>
                  <a:lnTo>
                    <a:pt x="41" y="10"/>
                  </a:lnTo>
                  <a:lnTo>
                    <a:pt x="41" y="12"/>
                  </a:lnTo>
                  <a:lnTo>
                    <a:pt x="38" y="14"/>
                  </a:lnTo>
                  <a:lnTo>
                    <a:pt x="36" y="15"/>
                  </a:lnTo>
                  <a:lnTo>
                    <a:pt x="34" y="15"/>
                  </a:lnTo>
                  <a:lnTo>
                    <a:pt x="33" y="17"/>
                  </a:lnTo>
                  <a:lnTo>
                    <a:pt x="31" y="17"/>
                  </a:lnTo>
                  <a:lnTo>
                    <a:pt x="29" y="19"/>
                  </a:lnTo>
                  <a:lnTo>
                    <a:pt x="28" y="19"/>
                  </a:lnTo>
                  <a:lnTo>
                    <a:pt x="28" y="20"/>
                  </a:lnTo>
                  <a:lnTo>
                    <a:pt x="26" y="22"/>
                  </a:lnTo>
                  <a:lnTo>
                    <a:pt x="24" y="24"/>
                  </a:lnTo>
                  <a:lnTo>
                    <a:pt x="24" y="26"/>
                  </a:lnTo>
                  <a:lnTo>
                    <a:pt x="22" y="26"/>
                  </a:lnTo>
                  <a:lnTo>
                    <a:pt x="21" y="26"/>
                  </a:lnTo>
                  <a:lnTo>
                    <a:pt x="19" y="29"/>
                  </a:lnTo>
                  <a:lnTo>
                    <a:pt x="19" y="31"/>
                  </a:lnTo>
                  <a:lnTo>
                    <a:pt x="17" y="31"/>
                  </a:lnTo>
                  <a:lnTo>
                    <a:pt x="16" y="32"/>
                  </a:lnTo>
                  <a:lnTo>
                    <a:pt x="16" y="34"/>
                  </a:lnTo>
                  <a:lnTo>
                    <a:pt x="16" y="36"/>
                  </a:lnTo>
                  <a:lnTo>
                    <a:pt x="14" y="36"/>
                  </a:lnTo>
                  <a:lnTo>
                    <a:pt x="14" y="37"/>
                  </a:lnTo>
                  <a:lnTo>
                    <a:pt x="12" y="37"/>
                  </a:lnTo>
                  <a:lnTo>
                    <a:pt x="11" y="41"/>
                  </a:lnTo>
                  <a:lnTo>
                    <a:pt x="9" y="41"/>
                  </a:lnTo>
                  <a:lnTo>
                    <a:pt x="9" y="46"/>
                  </a:lnTo>
                  <a:lnTo>
                    <a:pt x="7" y="49"/>
                  </a:lnTo>
                  <a:lnTo>
                    <a:pt x="5" y="49"/>
                  </a:lnTo>
                  <a:lnTo>
                    <a:pt x="4" y="53"/>
                  </a:lnTo>
                  <a:lnTo>
                    <a:pt x="4" y="55"/>
                  </a:lnTo>
                  <a:lnTo>
                    <a:pt x="4" y="56"/>
                  </a:lnTo>
                  <a:lnTo>
                    <a:pt x="2" y="56"/>
                  </a:lnTo>
                  <a:lnTo>
                    <a:pt x="2" y="58"/>
                  </a:lnTo>
                  <a:lnTo>
                    <a:pt x="2" y="60"/>
                  </a:lnTo>
                  <a:lnTo>
                    <a:pt x="2" y="61"/>
                  </a:lnTo>
                  <a:lnTo>
                    <a:pt x="2" y="63"/>
                  </a:lnTo>
                  <a:lnTo>
                    <a:pt x="2" y="65"/>
                  </a:lnTo>
                  <a:lnTo>
                    <a:pt x="0" y="66"/>
                  </a:lnTo>
                  <a:lnTo>
                    <a:pt x="0" y="68"/>
                  </a:lnTo>
                  <a:lnTo>
                    <a:pt x="0" y="70"/>
                  </a:lnTo>
                  <a:lnTo>
                    <a:pt x="0" y="72"/>
                  </a:lnTo>
                  <a:lnTo>
                    <a:pt x="0" y="73"/>
                  </a:lnTo>
                  <a:lnTo>
                    <a:pt x="0" y="77"/>
                  </a:lnTo>
                  <a:lnTo>
                    <a:pt x="0" y="78"/>
                  </a:lnTo>
                  <a:lnTo>
                    <a:pt x="0" y="80"/>
                  </a:lnTo>
                  <a:lnTo>
                    <a:pt x="0" y="82"/>
                  </a:lnTo>
                  <a:lnTo>
                    <a:pt x="0" y="84"/>
                  </a:lnTo>
                  <a:lnTo>
                    <a:pt x="0" y="85"/>
                  </a:lnTo>
                  <a:lnTo>
                    <a:pt x="0" y="87"/>
                  </a:lnTo>
                  <a:lnTo>
                    <a:pt x="0" y="89"/>
                  </a:lnTo>
                  <a:lnTo>
                    <a:pt x="0" y="90"/>
                  </a:lnTo>
                  <a:lnTo>
                    <a:pt x="0" y="92"/>
                  </a:lnTo>
                  <a:lnTo>
                    <a:pt x="2" y="94"/>
                  </a:lnTo>
                  <a:lnTo>
                    <a:pt x="2" y="95"/>
                  </a:lnTo>
                  <a:lnTo>
                    <a:pt x="2" y="97"/>
                  </a:lnTo>
                  <a:lnTo>
                    <a:pt x="2" y="99"/>
                  </a:lnTo>
                  <a:lnTo>
                    <a:pt x="2" y="101"/>
                  </a:lnTo>
                  <a:lnTo>
                    <a:pt x="2" y="102"/>
                  </a:lnTo>
                  <a:lnTo>
                    <a:pt x="4" y="104"/>
                  </a:lnTo>
                  <a:lnTo>
                    <a:pt x="4" y="106"/>
                  </a:lnTo>
                  <a:lnTo>
                    <a:pt x="7" y="109"/>
                  </a:lnTo>
                  <a:lnTo>
                    <a:pt x="7" y="111"/>
                  </a:lnTo>
                  <a:lnTo>
                    <a:pt x="9" y="112"/>
                  </a:lnTo>
                  <a:lnTo>
                    <a:pt x="9" y="116"/>
                  </a:lnTo>
                  <a:lnTo>
                    <a:pt x="11" y="118"/>
                  </a:lnTo>
                  <a:lnTo>
                    <a:pt x="12" y="119"/>
                  </a:lnTo>
                  <a:lnTo>
                    <a:pt x="12" y="121"/>
                  </a:lnTo>
                  <a:lnTo>
                    <a:pt x="14" y="121"/>
                  </a:lnTo>
                  <a:lnTo>
                    <a:pt x="14" y="123"/>
                  </a:lnTo>
                  <a:lnTo>
                    <a:pt x="16" y="123"/>
                  </a:lnTo>
                  <a:lnTo>
                    <a:pt x="16" y="124"/>
                  </a:lnTo>
                  <a:lnTo>
                    <a:pt x="16" y="126"/>
                  </a:lnTo>
                  <a:lnTo>
                    <a:pt x="17" y="128"/>
                  </a:lnTo>
                  <a:lnTo>
                    <a:pt x="19" y="128"/>
                  </a:lnTo>
                  <a:lnTo>
                    <a:pt x="19" y="130"/>
                  </a:lnTo>
                  <a:lnTo>
                    <a:pt x="21" y="131"/>
                  </a:lnTo>
                  <a:lnTo>
                    <a:pt x="22" y="131"/>
                  </a:lnTo>
                  <a:lnTo>
                    <a:pt x="24" y="133"/>
                  </a:lnTo>
                  <a:lnTo>
                    <a:pt x="24" y="135"/>
                  </a:lnTo>
                  <a:lnTo>
                    <a:pt x="26" y="135"/>
                  </a:lnTo>
                  <a:lnTo>
                    <a:pt x="28" y="136"/>
                  </a:lnTo>
                  <a:lnTo>
                    <a:pt x="28" y="138"/>
                  </a:lnTo>
                  <a:lnTo>
                    <a:pt x="29" y="140"/>
                  </a:lnTo>
                  <a:lnTo>
                    <a:pt x="31" y="140"/>
                  </a:lnTo>
                  <a:lnTo>
                    <a:pt x="33" y="141"/>
                  </a:lnTo>
                  <a:lnTo>
                    <a:pt x="34" y="141"/>
                  </a:lnTo>
                  <a:lnTo>
                    <a:pt x="34" y="143"/>
                  </a:lnTo>
                  <a:lnTo>
                    <a:pt x="36" y="143"/>
                  </a:lnTo>
                  <a:lnTo>
                    <a:pt x="38" y="143"/>
                  </a:lnTo>
                  <a:lnTo>
                    <a:pt x="38" y="145"/>
                  </a:lnTo>
                  <a:lnTo>
                    <a:pt x="41" y="145"/>
                  </a:lnTo>
                  <a:lnTo>
                    <a:pt x="41" y="147"/>
                  </a:lnTo>
                  <a:lnTo>
                    <a:pt x="45" y="148"/>
                  </a:lnTo>
                  <a:lnTo>
                    <a:pt x="48" y="150"/>
                  </a:lnTo>
                  <a:lnTo>
                    <a:pt x="50" y="150"/>
                  </a:lnTo>
                  <a:lnTo>
                    <a:pt x="53" y="152"/>
                  </a:lnTo>
                  <a:lnTo>
                    <a:pt x="57" y="152"/>
                  </a:lnTo>
                  <a:lnTo>
                    <a:pt x="58" y="152"/>
                  </a:lnTo>
                  <a:lnTo>
                    <a:pt x="60" y="153"/>
                  </a:lnTo>
                  <a:lnTo>
                    <a:pt x="62" y="153"/>
                  </a:lnTo>
                  <a:lnTo>
                    <a:pt x="63" y="153"/>
                  </a:lnTo>
                  <a:lnTo>
                    <a:pt x="65" y="153"/>
                  </a:lnTo>
                  <a:lnTo>
                    <a:pt x="67" y="155"/>
                  </a:lnTo>
                  <a:lnTo>
                    <a:pt x="68" y="155"/>
                  </a:lnTo>
                  <a:lnTo>
                    <a:pt x="70" y="155"/>
                  </a:lnTo>
                  <a:lnTo>
                    <a:pt x="74" y="155"/>
                  </a:lnTo>
                  <a:lnTo>
                    <a:pt x="75" y="155"/>
                  </a:lnTo>
                  <a:lnTo>
                    <a:pt x="77" y="155"/>
                  </a:lnTo>
                  <a:lnTo>
                    <a:pt x="79" y="155"/>
                  </a:lnTo>
                  <a:lnTo>
                    <a:pt x="80" y="155"/>
                  </a:lnTo>
                  <a:lnTo>
                    <a:pt x="82" y="155"/>
                  </a:lnTo>
                  <a:lnTo>
                    <a:pt x="84" y="155"/>
                  </a:lnTo>
                  <a:lnTo>
                    <a:pt x="87" y="155"/>
                  </a:lnTo>
                  <a:lnTo>
                    <a:pt x="89" y="155"/>
                  </a:lnTo>
                  <a:lnTo>
                    <a:pt x="91" y="155"/>
                  </a:lnTo>
                  <a:lnTo>
                    <a:pt x="92" y="153"/>
                  </a:lnTo>
                  <a:lnTo>
                    <a:pt x="94" y="153"/>
                  </a:lnTo>
                  <a:lnTo>
                    <a:pt x="96" y="153"/>
                  </a:lnTo>
                  <a:lnTo>
                    <a:pt x="99" y="153"/>
                  </a:lnTo>
                  <a:lnTo>
                    <a:pt x="101" y="152"/>
                  </a:lnTo>
                  <a:lnTo>
                    <a:pt x="103" y="152"/>
                  </a:lnTo>
                  <a:lnTo>
                    <a:pt x="108" y="150"/>
                  </a:lnTo>
                  <a:lnTo>
                    <a:pt x="109" y="148"/>
                  </a:lnTo>
                  <a:lnTo>
                    <a:pt x="111" y="148"/>
                  </a:lnTo>
                  <a:lnTo>
                    <a:pt x="113" y="148"/>
                  </a:lnTo>
                  <a:lnTo>
                    <a:pt x="115" y="147"/>
                  </a:lnTo>
                  <a:lnTo>
                    <a:pt x="116" y="147"/>
                  </a:lnTo>
                  <a:lnTo>
                    <a:pt x="118" y="145"/>
                  </a:lnTo>
                  <a:lnTo>
                    <a:pt x="120" y="145"/>
                  </a:lnTo>
                  <a:lnTo>
                    <a:pt x="120" y="143"/>
                  </a:lnTo>
                  <a:lnTo>
                    <a:pt x="121" y="143"/>
                  </a:lnTo>
                  <a:lnTo>
                    <a:pt x="123" y="143"/>
                  </a:lnTo>
                  <a:lnTo>
                    <a:pt x="125" y="141"/>
                  </a:lnTo>
                  <a:lnTo>
                    <a:pt x="126" y="140"/>
                  </a:lnTo>
                  <a:lnTo>
                    <a:pt x="128" y="140"/>
                  </a:lnTo>
                  <a:lnTo>
                    <a:pt x="130" y="140"/>
                  </a:lnTo>
                  <a:lnTo>
                    <a:pt x="130" y="136"/>
                  </a:lnTo>
                  <a:lnTo>
                    <a:pt x="132" y="136"/>
                  </a:lnTo>
                  <a:lnTo>
                    <a:pt x="133" y="135"/>
                  </a:lnTo>
                  <a:lnTo>
                    <a:pt x="135" y="135"/>
                  </a:lnTo>
                  <a:lnTo>
                    <a:pt x="137" y="133"/>
                  </a:lnTo>
                  <a:lnTo>
                    <a:pt x="137" y="131"/>
                  </a:lnTo>
                  <a:lnTo>
                    <a:pt x="138" y="130"/>
                  </a:lnTo>
                  <a:lnTo>
                    <a:pt x="140" y="130"/>
                  </a:lnTo>
                  <a:lnTo>
                    <a:pt x="140" y="128"/>
                  </a:lnTo>
                  <a:lnTo>
                    <a:pt x="142" y="128"/>
                  </a:lnTo>
                  <a:lnTo>
                    <a:pt x="142" y="126"/>
                  </a:lnTo>
                  <a:lnTo>
                    <a:pt x="144" y="124"/>
                  </a:lnTo>
                  <a:lnTo>
                    <a:pt x="145" y="123"/>
                  </a:lnTo>
                  <a:lnTo>
                    <a:pt x="145" y="121"/>
                  </a:lnTo>
                  <a:lnTo>
                    <a:pt x="147" y="121"/>
                  </a:lnTo>
                  <a:lnTo>
                    <a:pt x="147" y="119"/>
                  </a:lnTo>
                  <a:lnTo>
                    <a:pt x="149" y="118"/>
                  </a:lnTo>
                  <a:lnTo>
                    <a:pt x="150" y="118"/>
                  </a:lnTo>
                  <a:lnTo>
                    <a:pt x="150" y="116"/>
                  </a:lnTo>
                  <a:lnTo>
                    <a:pt x="152" y="112"/>
                  </a:lnTo>
                  <a:lnTo>
                    <a:pt x="154" y="109"/>
                  </a:lnTo>
                  <a:lnTo>
                    <a:pt x="157" y="106"/>
                  </a:lnTo>
                  <a:lnTo>
                    <a:pt x="157" y="104"/>
                  </a:lnTo>
                  <a:lnTo>
                    <a:pt x="157" y="102"/>
                  </a:lnTo>
                  <a:lnTo>
                    <a:pt x="157" y="101"/>
                  </a:lnTo>
                  <a:lnTo>
                    <a:pt x="159" y="99"/>
                  </a:lnTo>
                  <a:lnTo>
                    <a:pt x="159" y="97"/>
                  </a:lnTo>
                  <a:lnTo>
                    <a:pt x="159" y="95"/>
                  </a:lnTo>
                  <a:lnTo>
                    <a:pt x="161" y="95"/>
                  </a:lnTo>
                  <a:lnTo>
                    <a:pt x="161" y="94"/>
                  </a:lnTo>
                  <a:lnTo>
                    <a:pt x="161" y="92"/>
                  </a:lnTo>
                  <a:lnTo>
                    <a:pt x="161" y="90"/>
                  </a:lnTo>
                  <a:lnTo>
                    <a:pt x="161" y="89"/>
                  </a:lnTo>
                  <a:lnTo>
                    <a:pt x="161" y="87"/>
                  </a:lnTo>
                  <a:lnTo>
                    <a:pt x="161" y="85"/>
                  </a:lnTo>
                  <a:lnTo>
                    <a:pt x="161" y="84"/>
                  </a:lnTo>
                  <a:lnTo>
                    <a:pt x="161" y="82"/>
                  </a:lnTo>
                  <a:lnTo>
                    <a:pt x="162" y="82"/>
                  </a:lnTo>
                  <a:lnTo>
                    <a:pt x="162" y="80"/>
                  </a:lnTo>
                  <a:lnTo>
                    <a:pt x="162" y="78"/>
                  </a:lnTo>
                  <a:lnTo>
                    <a:pt x="162" y="77"/>
                  </a:lnTo>
                  <a:lnTo>
                    <a:pt x="162" y="73"/>
                  </a:lnTo>
                  <a:lnTo>
                    <a:pt x="162" y="72"/>
                  </a:lnTo>
                  <a:lnTo>
                    <a:pt x="162" y="70"/>
                  </a:lnTo>
                  <a:lnTo>
                    <a:pt x="161" y="68"/>
                  </a:lnTo>
                  <a:lnTo>
                    <a:pt x="161" y="66"/>
                  </a:lnTo>
                  <a:lnTo>
                    <a:pt x="161" y="65"/>
                  </a:lnTo>
                  <a:lnTo>
                    <a:pt x="161" y="61"/>
                  </a:lnTo>
                  <a:lnTo>
                    <a:pt x="161" y="60"/>
                  </a:lnTo>
                  <a:lnTo>
                    <a:pt x="161" y="58"/>
                  </a:lnTo>
                  <a:lnTo>
                    <a:pt x="161" y="56"/>
                  </a:lnTo>
                  <a:lnTo>
                    <a:pt x="161" y="55"/>
                  </a:lnTo>
                  <a:lnTo>
                    <a:pt x="159" y="53"/>
                  </a:lnTo>
                  <a:lnTo>
                    <a:pt x="159" y="49"/>
                  </a:lnTo>
                  <a:lnTo>
                    <a:pt x="157" y="49"/>
                  </a:lnTo>
                  <a:lnTo>
                    <a:pt x="157" y="44"/>
                  </a:lnTo>
                  <a:lnTo>
                    <a:pt x="155" y="43"/>
                  </a:lnTo>
                  <a:lnTo>
                    <a:pt x="154" y="41"/>
                  </a:lnTo>
                  <a:lnTo>
                    <a:pt x="154" y="39"/>
                  </a:lnTo>
                  <a:lnTo>
                    <a:pt x="152" y="37"/>
                  </a:lnTo>
                  <a:lnTo>
                    <a:pt x="152" y="36"/>
                  </a:lnTo>
                  <a:lnTo>
                    <a:pt x="150" y="34"/>
                  </a:lnTo>
                  <a:lnTo>
                    <a:pt x="149" y="32"/>
                  </a:lnTo>
                  <a:lnTo>
                    <a:pt x="149" y="31"/>
                  </a:lnTo>
                  <a:lnTo>
                    <a:pt x="147" y="31"/>
                  </a:lnTo>
                  <a:lnTo>
                    <a:pt x="147" y="29"/>
                  </a:lnTo>
                  <a:lnTo>
                    <a:pt x="145" y="29"/>
                  </a:lnTo>
                  <a:lnTo>
                    <a:pt x="145" y="27"/>
                  </a:lnTo>
                  <a:lnTo>
                    <a:pt x="144" y="26"/>
                  </a:lnTo>
                  <a:lnTo>
                    <a:pt x="142" y="24"/>
                  </a:lnTo>
                  <a:lnTo>
                    <a:pt x="140" y="24"/>
                  </a:lnTo>
                  <a:lnTo>
                    <a:pt x="140" y="22"/>
                  </a:lnTo>
                  <a:lnTo>
                    <a:pt x="140" y="20"/>
                  </a:lnTo>
                  <a:lnTo>
                    <a:pt x="138" y="20"/>
                  </a:lnTo>
                  <a:lnTo>
                    <a:pt x="137" y="19"/>
                  </a:lnTo>
                  <a:lnTo>
                    <a:pt x="137" y="17"/>
                  </a:lnTo>
                  <a:lnTo>
                    <a:pt x="135" y="17"/>
                  </a:lnTo>
                  <a:lnTo>
                    <a:pt x="133" y="15"/>
                  </a:lnTo>
                  <a:lnTo>
                    <a:pt x="132" y="15"/>
                  </a:lnTo>
                  <a:lnTo>
                    <a:pt x="130" y="14"/>
                  </a:lnTo>
                  <a:lnTo>
                    <a:pt x="128" y="12"/>
                  </a:lnTo>
                  <a:lnTo>
                    <a:pt x="126" y="12"/>
                  </a:lnTo>
                  <a:lnTo>
                    <a:pt x="125" y="10"/>
                  </a:lnTo>
                  <a:lnTo>
                    <a:pt x="121" y="8"/>
                  </a:lnTo>
                  <a:lnTo>
                    <a:pt x="120" y="7"/>
                  </a:lnTo>
                  <a:lnTo>
                    <a:pt x="116" y="7"/>
                  </a:lnTo>
                  <a:close/>
                </a:path>
              </a:pathLst>
            </a:custGeom>
            <a:solidFill>
              <a:srgbClr val="808080"/>
            </a:solidFill>
            <a:ln w="9525">
              <a:noFill/>
              <a:round/>
              <a:headEnd/>
              <a:tailEnd/>
            </a:ln>
          </p:spPr>
          <p:txBody>
            <a:bodyPr/>
            <a:lstStyle/>
            <a:p>
              <a:endParaRPr lang="en-US"/>
            </a:p>
          </p:txBody>
        </p:sp>
        <p:sp>
          <p:nvSpPr>
            <p:cNvPr id="876" name="Freeform 3047"/>
            <p:cNvSpPr>
              <a:spLocks/>
            </p:cNvSpPr>
            <p:nvPr/>
          </p:nvSpPr>
          <p:spPr bwMode="auto">
            <a:xfrm>
              <a:off x="2318" y="3115"/>
              <a:ext cx="167" cy="160"/>
            </a:xfrm>
            <a:custGeom>
              <a:avLst/>
              <a:gdLst>
                <a:gd name="T0" fmla="*/ 3 w 167"/>
                <a:gd name="T1" fmla="*/ 63 h 160"/>
                <a:gd name="T2" fmla="*/ 0 w 167"/>
                <a:gd name="T3" fmla="*/ 83 h 160"/>
                <a:gd name="T4" fmla="*/ 3 w 167"/>
                <a:gd name="T5" fmla="*/ 102 h 160"/>
                <a:gd name="T6" fmla="*/ 10 w 167"/>
                <a:gd name="T7" fmla="*/ 119 h 160"/>
                <a:gd name="T8" fmla="*/ 20 w 167"/>
                <a:gd name="T9" fmla="*/ 134 h 160"/>
                <a:gd name="T10" fmla="*/ 36 w 167"/>
                <a:gd name="T11" fmla="*/ 148 h 160"/>
                <a:gd name="T12" fmla="*/ 54 w 167"/>
                <a:gd name="T13" fmla="*/ 155 h 160"/>
                <a:gd name="T14" fmla="*/ 75 w 167"/>
                <a:gd name="T15" fmla="*/ 160 h 160"/>
                <a:gd name="T16" fmla="*/ 95 w 167"/>
                <a:gd name="T17" fmla="*/ 158 h 160"/>
                <a:gd name="T18" fmla="*/ 114 w 167"/>
                <a:gd name="T19" fmla="*/ 153 h 160"/>
                <a:gd name="T20" fmla="*/ 131 w 167"/>
                <a:gd name="T21" fmla="*/ 143 h 160"/>
                <a:gd name="T22" fmla="*/ 147 w 167"/>
                <a:gd name="T23" fmla="*/ 131 h 160"/>
                <a:gd name="T24" fmla="*/ 157 w 167"/>
                <a:gd name="T25" fmla="*/ 114 h 160"/>
                <a:gd name="T26" fmla="*/ 165 w 167"/>
                <a:gd name="T27" fmla="*/ 95 h 160"/>
                <a:gd name="T28" fmla="*/ 167 w 167"/>
                <a:gd name="T29" fmla="*/ 75 h 160"/>
                <a:gd name="T30" fmla="*/ 164 w 167"/>
                <a:gd name="T31" fmla="*/ 56 h 160"/>
                <a:gd name="T32" fmla="*/ 155 w 167"/>
                <a:gd name="T33" fmla="*/ 39 h 160"/>
                <a:gd name="T34" fmla="*/ 143 w 167"/>
                <a:gd name="T35" fmla="*/ 23 h 160"/>
                <a:gd name="T36" fmla="*/ 126 w 167"/>
                <a:gd name="T37" fmla="*/ 11 h 160"/>
                <a:gd name="T38" fmla="*/ 104 w 167"/>
                <a:gd name="T39" fmla="*/ 3 h 160"/>
                <a:gd name="T40" fmla="*/ 83 w 167"/>
                <a:gd name="T41" fmla="*/ 0 h 160"/>
                <a:gd name="T42" fmla="*/ 65 w 167"/>
                <a:gd name="T43" fmla="*/ 5 h 160"/>
                <a:gd name="T44" fmla="*/ 44 w 167"/>
                <a:gd name="T45" fmla="*/ 11 h 160"/>
                <a:gd name="T46" fmla="*/ 29 w 167"/>
                <a:gd name="T47" fmla="*/ 23 h 160"/>
                <a:gd name="T48" fmla="*/ 15 w 167"/>
                <a:gd name="T49" fmla="*/ 37 h 160"/>
                <a:gd name="T50" fmla="*/ 14 w 167"/>
                <a:gd name="T51" fmla="*/ 46 h 160"/>
                <a:gd name="T52" fmla="*/ 25 w 167"/>
                <a:gd name="T53" fmla="*/ 30 h 160"/>
                <a:gd name="T54" fmla="*/ 39 w 167"/>
                <a:gd name="T55" fmla="*/ 17 h 160"/>
                <a:gd name="T56" fmla="*/ 58 w 167"/>
                <a:gd name="T57" fmla="*/ 8 h 160"/>
                <a:gd name="T58" fmla="*/ 77 w 167"/>
                <a:gd name="T59" fmla="*/ 5 h 160"/>
                <a:gd name="T60" fmla="*/ 97 w 167"/>
                <a:gd name="T61" fmla="*/ 5 h 160"/>
                <a:gd name="T62" fmla="*/ 116 w 167"/>
                <a:gd name="T63" fmla="*/ 8 h 160"/>
                <a:gd name="T64" fmla="*/ 136 w 167"/>
                <a:gd name="T65" fmla="*/ 20 h 160"/>
                <a:gd name="T66" fmla="*/ 148 w 167"/>
                <a:gd name="T67" fmla="*/ 34 h 160"/>
                <a:gd name="T68" fmla="*/ 157 w 167"/>
                <a:gd name="T69" fmla="*/ 49 h 160"/>
                <a:gd name="T70" fmla="*/ 164 w 167"/>
                <a:gd name="T71" fmla="*/ 68 h 160"/>
                <a:gd name="T72" fmla="*/ 164 w 167"/>
                <a:gd name="T73" fmla="*/ 87 h 160"/>
                <a:gd name="T74" fmla="*/ 158 w 167"/>
                <a:gd name="T75" fmla="*/ 105 h 160"/>
                <a:gd name="T76" fmla="*/ 148 w 167"/>
                <a:gd name="T77" fmla="*/ 122 h 160"/>
                <a:gd name="T78" fmla="*/ 136 w 167"/>
                <a:gd name="T79" fmla="*/ 136 h 160"/>
                <a:gd name="T80" fmla="*/ 121 w 167"/>
                <a:gd name="T81" fmla="*/ 148 h 160"/>
                <a:gd name="T82" fmla="*/ 102 w 167"/>
                <a:gd name="T83" fmla="*/ 155 h 160"/>
                <a:gd name="T84" fmla="*/ 83 w 167"/>
                <a:gd name="T85" fmla="*/ 158 h 160"/>
                <a:gd name="T86" fmla="*/ 65 w 167"/>
                <a:gd name="T87" fmla="*/ 155 h 160"/>
                <a:gd name="T88" fmla="*/ 44 w 167"/>
                <a:gd name="T89" fmla="*/ 150 h 160"/>
                <a:gd name="T90" fmla="*/ 29 w 167"/>
                <a:gd name="T91" fmla="*/ 138 h 160"/>
                <a:gd name="T92" fmla="*/ 17 w 167"/>
                <a:gd name="T93" fmla="*/ 124 h 160"/>
                <a:gd name="T94" fmla="*/ 8 w 167"/>
                <a:gd name="T95" fmla="*/ 107 h 160"/>
                <a:gd name="T96" fmla="*/ 5 w 167"/>
                <a:gd name="T97" fmla="*/ 90 h 160"/>
                <a:gd name="T98" fmla="*/ 5 w 167"/>
                <a:gd name="T99" fmla="*/ 71 h 160"/>
                <a:gd name="T100" fmla="*/ 10 w 167"/>
                <a:gd name="T101" fmla="*/ 52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0"/>
                <a:gd name="T155" fmla="*/ 167 w 167"/>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0">
                  <a:moveTo>
                    <a:pt x="10" y="47"/>
                  </a:moveTo>
                  <a:lnTo>
                    <a:pt x="8" y="52"/>
                  </a:lnTo>
                  <a:lnTo>
                    <a:pt x="5" y="56"/>
                  </a:lnTo>
                  <a:lnTo>
                    <a:pt x="5" y="59"/>
                  </a:lnTo>
                  <a:lnTo>
                    <a:pt x="3" y="63"/>
                  </a:lnTo>
                  <a:lnTo>
                    <a:pt x="3" y="66"/>
                  </a:lnTo>
                  <a:lnTo>
                    <a:pt x="2" y="71"/>
                  </a:lnTo>
                  <a:lnTo>
                    <a:pt x="2" y="75"/>
                  </a:lnTo>
                  <a:lnTo>
                    <a:pt x="2" y="78"/>
                  </a:lnTo>
                  <a:lnTo>
                    <a:pt x="0" y="83"/>
                  </a:lnTo>
                  <a:lnTo>
                    <a:pt x="0" y="87"/>
                  </a:lnTo>
                  <a:lnTo>
                    <a:pt x="2" y="90"/>
                  </a:lnTo>
                  <a:lnTo>
                    <a:pt x="2" y="95"/>
                  </a:lnTo>
                  <a:lnTo>
                    <a:pt x="3" y="98"/>
                  </a:lnTo>
                  <a:lnTo>
                    <a:pt x="3" y="102"/>
                  </a:lnTo>
                  <a:lnTo>
                    <a:pt x="5" y="105"/>
                  </a:lnTo>
                  <a:lnTo>
                    <a:pt x="5" y="109"/>
                  </a:lnTo>
                  <a:lnTo>
                    <a:pt x="7" y="112"/>
                  </a:lnTo>
                  <a:lnTo>
                    <a:pt x="8" y="117"/>
                  </a:lnTo>
                  <a:lnTo>
                    <a:pt x="10" y="119"/>
                  </a:lnTo>
                  <a:lnTo>
                    <a:pt x="12" y="122"/>
                  </a:lnTo>
                  <a:lnTo>
                    <a:pt x="14" y="126"/>
                  </a:lnTo>
                  <a:lnTo>
                    <a:pt x="17" y="129"/>
                  </a:lnTo>
                  <a:lnTo>
                    <a:pt x="19" y="131"/>
                  </a:lnTo>
                  <a:lnTo>
                    <a:pt x="20" y="134"/>
                  </a:lnTo>
                  <a:lnTo>
                    <a:pt x="24" y="138"/>
                  </a:lnTo>
                  <a:lnTo>
                    <a:pt x="27" y="141"/>
                  </a:lnTo>
                  <a:lnTo>
                    <a:pt x="31" y="143"/>
                  </a:lnTo>
                  <a:lnTo>
                    <a:pt x="34" y="144"/>
                  </a:lnTo>
                  <a:lnTo>
                    <a:pt x="36" y="148"/>
                  </a:lnTo>
                  <a:lnTo>
                    <a:pt x="39" y="150"/>
                  </a:lnTo>
                  <a:lnTo>
                    <a:pt x="44" y="151"/>
                  </a:lnTo>
                  <a:lnTo>
                    <a:pt x="48" y="153"/>
                  </a:lnTo>
                  <a:lnTo>
                    <a:pt x="51" y="155"/>
                  </a:lnTo>
                  <a:lnTo>
                    <a:pt x="54" y="155"/>
                  </a:lnTo>
                  <a:lnTo>
                    <a:pt x="60" y="158"/>
                  </a:lnTo>
                  <a:lnTo>
                    <a:pt x="63" y="158"/>
                  </a:lnTo>
                  <a:lnTo>
                    <a:pt x="66" y="158"/>
                  </a:lnTo>
                  <a:lnTo>
                    <a:pt x="71" y="160"/>
                  </a:lnTo>
                  <a:lnTo>
                    <a:pt x="75" y="160"/>
                  </a:lnTo>
                  <a:lnTo>
                    <a:pt x="80" y="160"/>
                  </a:lnTo>
                  <a:lnTo>
                    <a:pt x="83" y="160"/>
                  </a:lnTo>
                  <a:lnTo>
                    <a:pt x="87" y="160"/>
                  </a:lnTo>
                  <a:lnTo>
                    <a:pt x="90" y="160"/>
                  </a:lnTo>
                  <a:lnTo>
                    <a:pt x="95" y="158"/>
                  </a:lnTo>
                  <a:lnTo>
                    <a:pt x="99" y="158"/>
                  </a:lnTo>
                  <a:lnTo>
                    <a:pt x="102" y="156"/>
                  </a:lnTo>
                  <a:lnTo>
                    <a:pt x="106" y="155"/>
                  </a:lnTo>
                  <a:lnTo>
                    <a:pt x="111" y="155"/>
                  </a:lnTo>
                  <a:lnTo>
                    <a:pt x="114" y="153"/>
                  </a:lnTo>
                  <a:lnTo>
                    <a:pt x="118" y="153"/>
                  </a:lnTo>
                  <a:lnTo>
                    <a:pt x="123" y="150"/>
                  </a:lnTo>
                  <a:lnTo>
                    <a:pt x="126" y="148"/>
                  </a:lnTo>
                  <a:lnTo>
                    <a:pt x="128" y="146"/>
                  </a:lnTo>
                  <a:lnTo>
                    <a:pt x="131" y="143"/>
                  </a:lnTo>
                  <a:lnTo>
                    <a:pt x="135" y="141"/>
                  </a:lnTo>
                  <a:lnTo>
                    <a:pt x="138" y="138"/>
                  </a:lnTo>
                  <a:lnTo>
                    <a:pt x="141" y="136"/>
                  </a:lnTo>
                  <a:lnTo>
                    <a:pt x="143" y="133"/>
                  </a:lnTo>
                  <a:lnTo>
                    <a:pt x="147" y="131"/>
                  </a:lnTo>
                  <a:lnTo>
                    <a:pt x="150" y="126"/>
                  </a:lnTo>
                  <a:lnTo>
                    <a:pt x="150" y="124"/>
                  </a:lnTo>
                  <a:lnTo>
                    <a:pt x="153" y="119"/>
                  </a:lnTo>
                  <a:lnTo>
                    <a:pt x="157" y="117"/>
                  </a:lnTo>
                  <a:lnTo>
                    <a:pt x="157" y="114"/>
                  </a:lnTo>
                  <a:lnTo>
                    <a:pt x="160" y="109"/>
                  </a:lnTo>
                  <a:lnTo>
                    <a:pt x="162" y="105"/>
                  </a:lnTo>
                  <a:lnTo>
                    <a:pt x="164" y="102"/>
                  </a:lnTo>
                  <a:lnTo>
                    <a:pt x="164" y="98"/>
                  </a:lnTo>
                  <a:lnTo>
                    <a:pt x="165" y="95"/>
                  </a:lnTo>
                  <a:lnTo>
                    <a:pt x="165" y="90"/>
                  </a:lnTo>
                  <a:lnTo>
                    <a:pt x="165" y="87"/>
                  </a:lnTo>
                  <a:lnTo>
                    <a:pt x="167" y="83"/>
                  </a:lnTo>
                  <a:lnTo>
                    <a:pt x="167" y="78"/>
                  </a:lnTo>
                  <a:lnTo>
                    <a:pt x="167" y="75"/>
                  </a:lnTo>
                  <a:lnTo>
                    <a:pt x="167" y="71"/>
                  </a:lnTo>
                  <a:lnTo>
                    <a:pt x="165" y="66"/>
                  </a:lnTo>
                  <a:lnTo>
                    <a:pt x="165" y="63"/>
                  </a:lnTo>
                  <a:lnTo>
                    <a:pt x="164" y="59"/>
                  </a:lnTo>
                  <a:lnTo>
                    <a:pt x="164" y="56"/>
                  </a:lnTo>
                  <a:lnTo>
                    <a:pt x="162" y="52"/>
                  </a:lnTo>
                  <a:lnTo>
                    <a:pt x="160" y="47"/>
                  </a:lnTo>
                  <a:lnTo>
                    <a:pt x="158" y="46"/>
                  </a:lnTo>
                  <a:lnTo>
                    <a:pt x="157" y="42"/>
                  </a:lnTo>
                  <a:lnTo>
                    <a:pt x="155" y="39"/>
                  </a:lnTo>
                  <a:lnTo>
                    <a:pt x="153" y="35"/>
                  </a:lnTo>
                  <a:lnTo>
                    <a:pt x="150" y="32"/>
                  </a:lnTo>
                  <a:lnTo>
                    <a:pt x="148" y="29"/>
                  </a:lnTo>
                  <a:lnTo>
                    <a:pt x="147" y="27"/>
                  </a:lnTo>
                  <a:lnTo>
                    <a:pt x="143" y="23"/>
                  </a:lnTo>
                  <a:lnTo>
                    <a:pt x="140" y="20"/>
                  </a:lnTo>
                  <a:lnTo>
                    <a:pt x="136" y="18"/>
                  </a:lnTo>
                  <a:lnTo>
                    <a:pt x="135" y="17"/>
                  </a:lnTo>
                  <a:lnTo>
                    <a:pt x="129" y="13"/>
                  </a:lnTo>
                  <a:lnTo>
                    <a:pt x="126" y="11"/>
                  </a:lnTo>
                  <a:lnTo>
                    <a:pt x="123" y="10"/>
                  </a:lnTo>
                  <a:lnTo>
                    <a:pt x="116" y="6"/>
                  </a:lnTo>
                  <a:lnTo>
                    <a:pt x="111" y="5"/>
                  </a:lnTo>
                  <a:lnTo>
                    <a:pt x="107" y="3"/>
                  </a:lnTo>
                  <a:lnTo>
                    <a:pt x="104" y="3"/>
                  </a:lnTo>
                  <a:lnTo>
                    <a:pt x="100" y="3"/>
                  </a:lnTo>
                  <a:lnTo>
                    <a:pt x="97" y="1"/>
                  </a:lnTo>
                  <a:lnTo>
                    <a:pt x="92" y="1"/>
                  </a:lnTo>
                  <a:lnTo>
                    <a:pt x="89" y="1"/>
                  </a:lnTo>
                  <a:lnTo>
                    <a:pt x="83" y="0"/>
                  </a:lnTo>
                  <a:lnTo>
                    <a:pt x="80" y="1"/>
                  </a:lnTo>
                  <a:lnTo>
                    <a:pt x="77" y="1"/>
                  </a:lnTo>
                  <a:lnTo>
                    <a:pt x="71" y="3"/>
                  </a:lnTo>
                  <a:lnTo>
                    <a:pt x="68" y="3"/>
                  </a:lnTo>
                  <a:lnTo>
                    <a:pt x="65" y="5"/>
                  </a:lnTo>
                  <a:lnTo>
                    <a:pt x="60" y="5"/>
                  </a:lnTo>
                  <a:lnTo>
                    <a:pt x="56" y="6"/>
                  </a:lnTo>
                  <a:lnTo>
                    <a:pt x="53" y="8"/>
                  </a:lnTo>
                  <a:lnTo>
                    <a:pt x="49" y="10"/>
                  </a:lnTo>
                  <a:lnTo>
                    <a:pt x="44" y="11"/>
                  </a:lnTo>
                  <a:lnTo>
                    <a:pt x="43" y="13"/>
                  </a:lnTo>
                  <a:lnTo>
                    <a:pt x="37" y="15"/>
                  </a:lnTo>
                  <a:lnTo>
                    <a:pt x="34" y="18"/>
                  </a:lnTo>
                  <a:lnTo>
                    <a:pt x="32" y="20"/>
                  </a:lnTo>
                  <a:lnTo>
                    <a:pt x="29" y="23"/>
                  </a:lnTo>
                  <a:lnTo>
                    <a:pt x="25" y="25"/>
                  </a:lnTo>
                  <a:lnTo>
                    <a:pt x="24" y="29"/>
                  </a:lnTo>
                  <a:lnTo>
                    <a:pt x="20" y="30"/>
                  </a:lnTo>
                  <a:lnTo>
                    <a:pt x="19" y="35"/>
                  </a:lnTo>
                  <a:lnTo>
                    <a:pt x="15" y="37"/>
                  </a:lnTo>
                  <a:lnTo>
                    <a:pt x="14" y="40"/>
                  </a:lnTo>
                  <a:lnTo>
                    <a:pt x="10" y="44"/>
                  </a:lnTo>
                  <a:lnTo>
                    <a:pt x="10" y="47"/>
                  </a:lnTo>
                  <a:lnTo>
                    <a:pt x="12" y="49"/>
                  </a:lnTo>
                  <a:lnTo>
                    <a:pt x="14" y="46"/>
                  </a:lnTo>
                  <a:lnTo>
                    <a:pt x="15" y="42"/>
                  </a:lnTo>
                  <a:lnTo>
                    <a:pt x="19" y="39"/>
                  </a:lnTo>
                  <a:lnTo>
                    <a:pt x="20" y="35"/>
                  </a:lnTo>
                  <a:lnTo>
                    <a:pt x="24" y="32"/>
                  </a:lnTo>
                  <a:lnTo>
                    <a:pt x="25" y="30"/>
                  </a:lnTo>
                  <a:lnTo>
                    <a:pt x="29" y="27"/>
                  </a:lnTo>
                  <a:lnTo>
                    <a:pt x="31" y="23"/>
                  </a:lnTo>
                  <a:lnTo>
                    <a:pt x="34" y="22"/>
                  </a:lnTo>
                  <a:lnTo>
                    <a:pt x="37" y="20"/>
                  </a:lnTo>
                  <a:lnTo>
                    <a:pt x="39" y="17"/>
                  </a:lnTo>
                  <a:lnTo>
                    <a:pt x="44" y="15"/>
                  </a:lnTo>
                  <a:lnTo>
                    <a:pt x="48" y="13"/>
                  </a:lnTo>
                  <a:lnTo>
                    <a:pt x="51" y="11"/>
                  </a:lnTo>
                  <a:lnTo>
                    <a:pt x="54" y="11"/>
                  </a:lnTo>
                  <a:lnTo>
                    <a:pt x="58" y="8"/>
                  </a:lnTo>
                  <a:lnTo>
                    <a:pt x="61" y="8"/>
                  </a:lnTo>
                  <a:lnTo>
                    <a:pt x="65" y="6"/>
                  </a:lnTo>
                  <a:lnTo>
                    <a:pt x="68" y="6"/>
                  </a:lnTo>
                  <a:lnTo>
                    <a:pt x="71" y="5"/>
                  </a:lnTo>
                  <a:lnTo>
                    <a:pt x="77" y="5"/>
                  </a:lnTo>
                  <a:lnTo>
                    <a:pt x="80" y="5"/>
                  </a:lnTo>
                  <a:lnTo>
                    <a:pt x="83" y="3"/>
                  </a:lnTo>
                  <a:lnTo>
                    <a:pt x="87" y="5"/>
                  </a:lnTo>
                  <a:lnTo>
                    <a:pt x="92" y="5"/>
                  </a:lnTo>
                  <a:lnTo>
                    <a:pt x="97" y="5"/>
                  </a:lnTo>
                  <a:lnTo>
                    <a:pt x="100" y="5"/>
                  </a:lnTo>
                  <a:lnTo>
                    <a:pt x="104" y="5"/>
                  </a:lnTo>
                  <a:lnTo>
                    <a:pt x="107" y="6"/>
                  </a:lnTo>
                  <a:lnTo>
                    <a:pt x="111" y="8"/>
                  </a:lnTo>
                  <a:lnTo>
                    <a:pt x="116" y="8"/>
                  </a:lnTo>
                  <a:lnTo>
                    <a:pt x="123" y="11"/>
                  </a:lnTo>
                  <a:lnTo>
                    <a:pt x="126" y="15"/>
                  </a:lnTo>
                  <a:lnTo>
                    <a:pt x="129" y="17"/>
                  </a:lnTo>
                  <a:lnTo>
                    <a:pt x="131" y="18"/>
                  </a:lnTo>
                  <a:lnTo>
                    <a:pt x="136" y="20"/>
                  </a:lnTo>
                  <a:lnTo>
                    <a:pt x="138" y="23"/>
                  </a:lnTo>
                  <a:lnTo>
                    <a:pt x="141" y="25"/>
                  </a:lnTo>
                  <a:lnTo>
                    <a:pt x="143" y="29"/>
                  </a:lnTo>
                  <a:lnTo>
                    <a:pt x="147" y="30"/>
                  </a:lnTo>
                  <a:lnTo>
                    <a:pt x="148" y="34"/>
                  </a:lnTo>
                  <a:lnTo>
                    <a:pt x="150" y="37"/>
                  </a:lnTo>
                  <a:lnTo>
                    <a:pt x="152" y="40"/>
                  </a:lnTo>
                  <a:lnTo>
                    <a:pt x="153" y="42"/>
                  </a:lnTo>
                  <a:lnTo>
                    <a:pt x="157" y="47"/>
                  </a:lnTo>
                  <a:lnTo>
                    <a:pt x="157" y="49"/>
                  </a:lnTo>
                  <a:lnTo>
                    <a:pt x="158" y="52"/>
                  </a:lnTo>
                  <a:lnTo>
                    <a:pt x="160" y="56"/>
                  </a:lnTo>
                  <a:lnTo>
                    <a:pt x="162" y="59"/>
                  </a:lnTo>
                  <a:lnTo>
                    <a:pt x="162" y="64"/>
                  </a:lnTo>
                  <a:lnTo>
                    <a:pt x="164" y="68"/>
                  </a:lnTo>
                  <a:lnTo>
                    <a:pt x="164" y="71"/>
                  </a:lnTo>
                  <a:lnTo>
                    <a:pt x="164" y="75"/>
                  </a:lnTo>
                  <a:lnTo>
                    <a:pt x="164" y="78"/>
                  </a:lnTo>
                  <a:lnTo>
                    <a:pt x="164" y="83"/>
                  </a:lnTo>
                  <a:lnTo>
                    <a:pt x="164" y="87"/>
                  </a:lnTo>
                  <a:lnTo>
                    <a:pt x="164" y="90"/>
                  </a:lnTo>
                  <a:lnTo>
                    <a:pt x="162" y="93"/>
                  </a:lnTo>
                  <a:lnTo>
                    <a:pt x="162" y="97"/>
                  </a:lnTo>
                  <a:lnTo>
                    <a:pt x="160" y="100"/>
                  </a:lnTo>
                  <a:lnTo>
                    <a:pt x="158" y="105"/>
                  </a:lnTo>
                  <a:lnTo>
                    <a:pt x="157" y="107"/>
                  </a:lnTo>
                  <a:lnTo>
                    <a:pt x="155" y="112"/>
                  </a:lnTo>
                  <a:lnTo>
                    <a:pt x="153" y="115"/>
                  </a:lnTo>
                  <a:lnTo>
                    <a:pt x="150" y="119"/>
                  </a:lnTo>
                  <a:lnTo>
                    <a:pt x="148" y="122"/>
                  </a:lnTo>
                  <a:lnTo>
                    <a:pt x="147" y="126"/>
                  </a:lnTo>
                  <a:lnTo>
                    <a:pt x="145" y="129"/>
                  </a:lnTo>
                  <a:lnTo>
                    <a:pt x="143" y="131"/>
                  </a:lnTo>
                  <a:lnTo>
                    <a:pt x="140" y="134"/>
                  </a:lnTo>
                  <a:lnTo>
                    <a:pt x="136" y="136"/>
                  </a:lnTo>
                  <a:lnTo>
                    <a:pt x="133" y="139"/>
                  </a:lnTo>
                  <a:lnTo>
                    <a:pt x="129" y="141"/>
                  </a:lnTo>
                  <a:lnTo>
                    <a:pt x="126" y="143"/>
                  </a:lnTo>
                  <a:lnTo>
                    <a:pt x="123" y="146"/>
                  </a:lnTo>
                  <a:lnTo>
                    <a:pt x="121" y="148"/>
                  </a:lnTo>
                  <a:lnTo>
                    <a:pt x="118" y="150"/>
                  </a:lnTo>
                  <a:lnTo>
                    <a:pt x="112" y="150"/>
                  </a:lnTo>
                  <a:lnTo>
                    <a:pt x="109" y="153"/>
                  </a:lnTo>
                  <a:lnTo>
                    <a:pt x="106" y="153"/>
                  </a:lnTo>
                  <a:lnTo>
                    <a:pt x="102" y="155"/>
                  </a:lnTo>
                  <a:lnTo>
                    <a:pt x="99" y="155"/>
                  </a:lnTo>
                  <a:lnTo>
                    <a:pt x="95" y="155"/>
                  </a:lnTo>
                  <a:lnTo>
                    <a:pt x="90" y="156"/>
                  </a:lnTo>
                  <a:lnTo>
                    <a:pt x="87" y="156"/>
                  </a:lnTo>
                  <a:lnTo>
                    <a:pt x="83" y="158"/>
                  </a:lnTo>
                  <a:lnTo>
                    <a:pt x="80" y="158"/>
                  </a:lnTo>
                  <a:lnTo>
                    <a:pt x="77" y="156"/>
                  </a:lnTo>
                  <a:lnTo>
                    <a:pt x="71" y="156"/>
                  </a:lnTo>
                  <a:lnTo>
                    <a:pt x="66" y="156"/>
                  </a:lnTo>
                  <a:lnTo>
                    <a:pt x="65" y="155"/>
                  </a:lnTo>
                  <a:lnTo>
                    <a:pt x="60" y="155"/>
                  </a:lnTo>
                  <a:lnTo>
                    <a:pt x="56" y="153"/>
                  </a:lnTo>
                  <a:lnTo>
                    <a:pt x="53" y="153"/>
                  </a:lnTo>
                  <a:lnTo>
                    <a:pt x="49" y="151"/>
                  </a:lnTo>
                  <a:lnTo>
                    <a:pt x="44" y="150"/>
                  </a:lnTo>
                  <a:lnTo>
                    <a:pt x="41" y="146"/>
                  </a:lnTo>
                  <a:lnTo>
                    <a:pt x="37" y="144"/>
                  </a:lnTo>
                  <a:lnTo>
                    <a:pt x="34" y="143"/>
                  </a:lnTo>
                  <a:lnTo>
                    <a:pt x="32" y="141"/>
                  </a:lnTo>
                  <a:lnTo>
                    <a:pt x="29" y="138"/>
                  </a:lnTo>
                  <a:lnTo>
                    <a:pt x="25" y="136"/>
                  </a:lnTo>
                  <a:lnTo>
                    <a:pt x="24" y="133"/>
                  </a:lnTo>
                  <a:lnTo>
                    <a:pt x="20" y="131"/>
                  </a:lnTo>
                  <a:lnTo>
                    <a:pt x="19" y="127"/>
                  </a:lnTo>
                  <a:lnTo>
                    <a:pt x="17" y="124"/>
                  </a:lnTo>
                  <a:lnTo>
                    <a:pt x="14" y="121"/>
                  </a:lnTo>
                  <a:lnTo>
                    <a:pt x="14" y="119"/>
                  </a:lnTo>
                  <a:lnTo>
                    <a:pt x="10" y="114"/>
                  </a:lnTo>
                  <a:lnTo>
                    <a:pt x="10" y="112"/>
                  </a:lnTo>
                  <a:lnTo>
                    <a:pt x="8" y="107"/>
                  </a:lnTo>
                  <a:lnTo>
                    <a:pt x="7" y="105"/>
                  </a:lnTo>
                  <a:lnTo>
                    <a:pt x="5" y="100"/>
                  </a:lnTo>
                  <a:lnTo>
                    <a:pt x="5" y="97"/>
                  </a:lnTo>
                  <a:lnTo>
                    <a:pt x="5" y="95"/>
                  </a:lnTo>
                  <a:lnTo>
                    <a:pt x="5" y="90"/>
                  </a:lnTo>
                  <a:lnTo>
                    <a:pt x="5" y="87"/>
                  </a:lnTo>
                  <a:lnTo>
                    <a:pt x="5" y="83"/>
                  </a:lnTo>
                  <a:lnTo>
                    <a:pt x="5" y="78"/>
                  </a:lnTo>
                  <a:lnTo>
                    <a:pt x="5" y="75"/>
                  </a:lnTo>
                  <a:lnTo>
                    <a:pt x="5" y="71"/>
                  </a:lnTo>
                  <a:lnTo>
                    <a:pt x="5" y="68"/>
                  </a:lnTo>
                  <a:lnTo>
                    <a:pt x="7" y="64"/>
                  </a:lnTo>
                  <a:lnTo>
                    <a:pt x="8" y="59"/>
                  </a:lnTo>
                  <a:lnTo>
                    <a:pt x="10" y="56"/>
                  </a:lnTo>
                  <a:lnTo>
                    <a:pt x="10" y="52"/>
                  </a:lnTo>
                  <a:lnTo>
                    <a:pt x="12" y="49"/>
                  </a:lnTo>
                  <a:lnTo>
                    <a:pt x="10" y="47"/>
                  </a:lnTo>
                  <a:close/>
                </a:path>
              </a:pathLst>
            </a:custGeom>
            <a:solidFill>
              <a:srgbClr val="808080"/>
            </a:solidFill>
            <a:ln w="9525">
              <a:noFill/>
              <a:round/>
              <a:headEnd/>
              <a:tailEnd/>
            </a:ln>
          </p:spPr>
          <p:txBody>
            <a:bodyPr/>
            <a:lstStyle/>
            <a:p>
              <a:endParaRPr lang="en-US"/>
            </a:p>
          </p:txBody>
        </p:sp>
        <p:sp>
          <p:nvSpPr>
            <p:cNvPr id="877" name="Freeform 3048"/>
            <p:cNvSpPr>
              <a:spLocks/>
            </p:cNvSpPr>
            <p:nvPr/>
          </p:nvSpPr>
          <p:spPr bwMode="auto">
            <a:xfrm>
              <a:off x="2389" y="3174"/>
              <a:ext cx="120" cy="43"/>
            </a:xfrm>
            <a:custGeom>
              <a:avLst/>
              <a:gdLst>
                <a:gd name="T0" fmla="*/ 2 w 120"/>
                <a:gd name="T1" fmla="*/ 28 h 43"/>
                <a:gd name="T2" fmla="*/ 0 w 120"/>
                <a:gd name="T3" fmla="*/ 43 h 43"/>
                <a:gd name="T4" fmla="*/ 120 w 120"/>
                <a:gd name="T5" fmla="*/ 34 h 43"/>
                <a:gd name="T6" fmla="*/ 86 w 120"/>
                <a:gd name="T7" fmla="*/ 0 h 43"/>
                <a:gd name="T8" fmla="*/ 2 w 120"/>
                <a:gd name="T9" fmla="*/ 28 h 43"/>
                <a:gd name="T10" fmla="*/ 0 60000 65536"/>
                <a:gd name="T11" fmla="*/ 0 60000 65536"/>
                <a:gd name="T12" fmla="*/ 0 60000 65536"/>
                <a:gd name="T13" fmla="*/ 0 60000 65536"/>
                <a:gd name="T14" fmla="*/ 0 60000 65536"/>
                <a:gd name="T15" fmla="*/ 0 w 120"/>
                <a:gd name="T16" fmla="*/ 0 h 43"/>
                <a:gd name="T17" fmla="*/ 120 w 120"/>
                <a:gd name="T18" fmla="*/ 43 h 43"/>
              </a:gdLst>
              <a:ahLst/>
              <a:cxnLst>
                <a:cxn ang="T10">
                  <a:pos x="T0" y="T1"/>
                </a:cxn>
                <a:cxn ang="T11">
                  <a:pos x="T2" y="T3"/>
                </a:cxn>
                <a:cxn ang="T12">
                  <a:pos x="T4" y="T5"/>
                </a:cxn>
                <a:cxn ang="T13">
                  <a:pos x="T6" y="T7"/>
                </a:cxn>
                <a:cxn ang="T14">
                  <a:pos x="T8" y="T9"/>
                </a:cxn>
              </a:cxnLst>
              <a:rect l="T15" t="T16" r="T17" b="T18"/>
              <a:pathLst>
                <a:path w="120" h="43">
                  <a:moveTo>
                    <a:pt x="2" y="28"/>
                  </a:moveTo>
                  <a:lnTo>
                    <a:pt x="0" y="43"/>
                  </a:lnTo>
                  <a:lnTo>
                    <a:pt x="120" y="34"/>
                  </a:lnTo>
                  <a:lnTo>
                    <a:pt x="86" y="0"/>
                  </a:lnTo>
                  <a:lnTo>
                    <a:pt x="2" y="28"/>
                  </a:lnTo>
                  <a:close/>
                </a:path>
              </a:pathLst>
            </a:custGeom>
            <a:solidFill>
              <a:srgbClr val="808080"/>
            </a:solidFill>
            <a:ln w="9525">
              <a:noFill/>
              <a:round/>
              <a:headEnd/>
              <a:tailEnd/>
            </a:ln>
          </p:spPr>
          <p:txBody>
            <a:bodyPr/>
            <a:lstStyle/>
            <a:p>
              <a:endParaRPr lang="en-US"/>
            </a:p>
          </p:txBody>
        </p:sp>
        <p:sp>
          <p:nvSpPr>
            <p:cNvPr id="878" name="Freeform 3049"/>
            <p:cNvSpPr>
              <a:spLocks/>
            </p:cNvSpPr>
            <p:nvPr/>
          </p:nvSpPr>
          <p:spPr bwMode="auto">
            <a:xfrm>
              <a:off x="2345" y="3207"/>
              <a:ext cx="118" cy="68"/>
            </a:xfrm>
            <a:custGeom>
              <a:avLst/>
              <a:gdLst>
                <a:gd name="T0" fmla="*/ 73 w 118"/>
                <a:gd name="T1" fmla="*/ 1 h 68"/>
                <a:gd name="T2" fmla="*/ 68 w 118"/>
                <a:gd name="T3" fmla="*/ 1 h 68"/>
                <a:gd name="T4" fmla="*/ 63 w 118"/>
                <a:gd name="T5" fmla="*/ 0 h 68"/>
                <a:gd name="T6" fmla="*/ 58 w 118"/>
                <a:gd name="T7" fmla="*/ 0 h 68"/>
                <a:gd name="T8" fmla="*/ 53 w 118"/>
                <a:gd name="T9" fmla="*/ 0 h 68"/>
                <a:gd name="T10" fmla="*/ 43 w 118"/>
                <a:gd name="T11" fmla="*/ 1 h 68"/>
                <a:gd name="T12" fmla="*/ 36 w 118"/>
                <a:gd name="T13" fmla="*/ 3 h 68"/>
                <a:gd name="T14" fmla="*/ 27 w 118"/>
                <a:gd name="T15" fmla="*/ 6 h 68"/>
                <a:gd name="T16" fmla="*/ 22 w 118"/>
                <a:gd name="T17" fmla="*/ 8 h 68"/>
                <a:gd name="T18" fmla="*/ 19 w 118"/>
                <a:gd name="T19" fmla="*/ 12 h 68"/>
                <a:gd name="T20" fmla="*/ 14 w 118"/>
                <a:gd name="T21" fmla="*/ 13 h 68"/>
                <a:gd name="T22" fmla="*/ 7 w 118"/>
                <a:gd name="T23" fmla="*/ 20 h 68"/>
                <a:gd name="T24" fmla="*/ 2 w 118"/>
                <a:gd name="T25" fmla="*/ 29 h 68"/>
                <a:gd name="T26" fmla="*/ 0 w 118"/>
                <a:gd name="T27" fmla="*/ 34 h 68"/>
                <a:gd name="T28" fmla="*/ 0 w 118"/>
                <a:gd name="T29" fmla="*/ 37 h 68"/>
                <a:gd name="T30" fmla="*/ 2 w 118"/>
                <a:gd name="T31" fmla="*/ 42 h 68"/>
                <a:gd name="T32" fmla="*/ 2 w 118"/>
                <a:gd name="T33" fmla="*/ 46 h 68"/>
                <a:gd name="T34" fmla="*/ 7 w 118"/>
                <a:gd name="T35" fmla="*/ 51 h 68"/>
                <a:gd name="T36" fmla="*/ 12 w 118"/>
                <a:gd name="T37" fmla="*/ 56 h 68"/>
                <a:gd name="T38" fmla="*/ 17 w 118"/>
                <a:gd name="T39" fmla="*/ 58 h 68"/>
                <a:gd name="T40" fmla="*/ 22 w 118"/>
                <a:gd name="T41" fmla="*/ 63 h 68"/>
                <a:gd name="T42" fmla="*/ 33 w 118"/>
                <a:gd name="T43" fmla="*/ 64 h 68"/>
                <a:gd name="T44" fmla="*/ 46 w 118"/>
                <a:gd name="T45" fmla="*/ 68 h 68"/>
                <a:gd name="T46" fmla="*/ 51 w 118"/>
                <a:gd name="T47" fmla="*/ 68 h 68"/>
                <a:gd name="T48" fmla="*/ 56 w 118"/>
                <a:gd name="T49" fmla="*/ 68 h 68"/>
                <a:gd name="T50" fmla="*/ 62 w 118"/>
                <a:gd name="T51" fmla="*/ 68 h 68"/>
                <a:gd name="T52" fmla="*/ 72 w 118"/>
                <a:gd name="T53" fmla="*/ 68 h 68"/>
                <a:gd name="T54" fmla="*/ 80 w 118"/>
                <a:gd name="T55" fmla="*/ 66 h 68"/>
                <a:gd name="T56" fmla="*/ 82 w 118"/>
                <a:gd name="T57" fmla="*/ 64 h 68"/>
                <a:gd name="T58" fmla="*/ 89 w 118"/>
                <a:gd name="T59" fmla="*/ 63 h 68"/>
                <a:gd name="T60" fmla="*/ 96 w 118"/>
                <a:gd name="T61" fmla="*/ 61 h 68"/>
                <a:gd name="T62" fmla="*/ 99 w 118"/>
                <a:gd name="T63" fmla="*/ 58 h 68"/>
                <a:gd name="T64" fmla="*/ 102 w 118"/>
                <a:gd name="T65" fmla="*/ 56 h 68"/>
                <a:gd name="T66" fmla="*/ 108 w 118"/>
                <a:gd name="T67" fmla="*/ 52 h 68"/>
                <a:gd name="T68" fmla="*/ 116 w 118"/>
                <a:gd name="T69" fmla="*/ 44 h 68"/>
                <a:gd name="T70" fmla="*/ 118 w 118"/>
                <a:gd name="T71" fmla="*/ 39 h 68"/>
                <a:gd name="T72" fmla="*/ 116 w 118"/>
                <a:gd name="T73" fmla="*/ 37 h 68"/>
                <a:gd name="T74" fmla="*/ 118 w 118"/>
                <a:gd name="T75" fmla="*/ 34 h 68"/>
                <a:gd name="T76" fmla="*/ 118 w 118"/>
                <a:gd name="T77" fmla="*/ 29 h 68"/>
                <a:gd name="T78" fmla="*/ 116 w 118"/>
                <a:gd name="T79" fmla="*/ 23 h 68"/>
                <a:gd name="T80" fmla="*/ 113 w 118"/>
                <a:gd name="T81" fmla="*/ 20 h 68"/>
                <a:gd name="T82" fmla="*/ 111 w 118"/>
                <a:gd name="T83" fmla="*/ 18 h 68"/>
                <a:gd name="T84" fmla="*/ 108 w 118"/>
                <a:gd name="T85" fmla="*/ 13 h 68"/>
                <a:gd name="T86" fmla="*/ 104 w 118"/>
                <a:gd name="T87" fmla="*/ 12 h 68"/>
                <a:gd name="T88" fmla="*/ 101 w 118"/>
                <a:gd name="T89" fmla="*/ 10 h 68"/>
                <a:gd name="T90" fmla="*/ 92 w 118"/>
                <a:gd name="T91" fmla="*/ 5 h 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8"/>
                <a:gd name="T139" fmla="*/ 0 h 68"/>
                <a:gd name="T140" fmla="*/ 118 w 118"/>
                <a:gd name="T141" fmla="*/ 68 h 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8" h="68">
                  <a:moveTo>
                    <a:pt x="85" y="3"/>
                  </a:moveTo>
                  <a:lnTo>
                    <a:pt x="77" y="1"/>
                  </a:lnTo>
                  <a:lnTo>
                    <a:pt x="73" y="1"/>
                  </a:lnTo>
                  <a:lnTo>
                    <a:pt x="72" y="1"/>
                  </a:lnTo>
                  <a:lnTo>
                    <a:pt x="70" y="0"/>
                  </a:lnTo>
                  <a:lnTo>
                    <a:pt x="68" y="1"/>
                  </a:lnTo>
                  <a:lnTo>
                    <a:pt x="67" y="0"/>
                  </a:lnTo>
                  <a:lnTo>
                    <a:pt x="65" y="0"/>
                  </a:lnTo>
                  <a:lnTo>
                    <a:pt x="63" y="0"/>
                  </a:lnTo>
                  <a:lnTo>
                    <a:pt x="62" y="0"/>
                  </a:lnTo>
                  <a:lnTo>
                    <a:pt x="60" y="0"/>
                  </a:lnTo>
                  <a:lnTo>
                    <a:pt x="58" y="0"/>
                  </a:lnTo>
                  <a:lnTo>
                    <a:pt x="56" y="0"/>
                  </a:lnTo>
                  <a:lnTo>
                    <a:pt x="55" y="0"/>
                  </a:lnTo>
                  <a:lnTo>
                    <a:pt x="53" y="0"/>
                  </a:lnTo>
                  <a:lnTo>
                    <a:pt x="46" y="1"/>
                  </a:lnTo>
                  <a:lnTo>
                    <a:pt x="44" y="1"/>
                  </a:lnTo>
                  <a:lnTo>
                    <a:pt x="43" y="1"/>
                  </a:lnTo>
                  <a:lnTo>
                    <a:pt x="39" y="3"/>
                  </a:lnTo>
                  <a:lnTo>
                    <a:pt x="38" y="3"/>
                  </a:lnTo>
                  <a:lnTo>
                    <a:pt x="36" y="3"/>
                  </a:lnTo>
                  <a:lnTo>
                    <a:pt x="31" y="5"/>
                  </a:lnTo>
                  <a:lnTo>
                    <a:pt x="27" y="5"/>
                  </a:lnTo>
                  <a:lnTo>
                    <a:pt x="27" y="6"/>
                  </a:lnTo>
                  <a:lnTo>
                    <a:pt x="26" y="6"/>
                  </a:lnTo>
                  <a:lnTo>
                    <a:pt x="24" y="6"/>
                  </a:lnTo>
                  <a:lnTo>
                    <a:pt x="22" y="8"/>
                  </a:lnTo>
                  <a:lnTo>
                    <a:pt x="21" y="10"/>
                  </a:lnTo>
                  <a:lnTo>
                    <a:pt x="19" y="10"/>
                  </a:lnTo>
                  <a:lnTo>
                    <a:pt x="19" y="12"/>
                  </a:lnTo>
                  <a:lnTo>
                    <a:pt x="17" y="12"/>
                  </a:lnTo>
                  <a:lnTo>
                    <a:pt x="16" y="12"/>
                  </a:lnTo>
                  <a:lnTo>
                    <a:pt x="14" y="13"/>
                  </a:lnTo>
                  <a:lnTo>
                    <a:pt x="12" y="13"/>
                  </a:lnTo>
                  <a:lnTo>
                    <a:pt x="10" y="17"/>
                  </a:lnTo>
                  <a:lnTo>
                    <a:pt x="7" y="20"/>
                  </a:lnTo>
                  <a:lnTo>
                    <a:pt x="4" y="23"/>
                  </a:lnTo>
                  <a:lnTo>
                    <a:pt x="2" y="27"/>
                  </a:lnTo>
                  <a:lnTo>
                    <a:pt x="2" y="29"/>
                  </a:lnTo>
                  <a:lnTo>
                    <a:pt x="2" y="30"/>
                  </a:lnTo>
                  <a:lnTo>
                    <a:pt x="2" y="32"/>
                  </a:lnTo>
                  <a:lnTo>
                    <a:pt x="0" y="34"/>
                  </a:lnTo>
                  <a:lnTo>
                    <a:pt x="2" y="34"/>
                  </a:lnTo>
                  <a:lnTo>
                    <a:pt x="0" y="35"/>
                  </a:lnTo>
                  <a:lnTo>
                    <a:pt x="0" y="37"/>
                  </a:lnTo>
                  <a:lnTo>
                    <a:pt x="2" y="39"/>
                  </a:lnTo>
                  <a:lnTo>
                    <a:pt x="2" y="41"/>
                  </a:lnTo>
                  <a:lnTo>
                    <a:pt x="2" y="42"/>
                  </a:lnTo>
                  <a:lnTo>
                    <a:pt x="2" y="44"/>
                  </a:lnTo>
                  <a:lnTo>
                    <a:pt x="4" y="46"/>
                  </a:lnTo>
                  <a:lnTo>
                    <a:pt x="2" y="46"/>
                  </a:lnTo>
                  <a:lnTo>
                    <a:pt x="4" y="47"/>
                  </a:lnTo>
                  <a:lnTo>
                    <a:pt x="5" y="49"/>
                  </a:lnTo>
                  <a:lnTo>
                    <a:pt x="7" y="51"/>
                  </a:lnTo>
                  <a:lnTo>
                    <a:pt x="9" y="52"/>
                  </a:lnTo>
                  <a:lnTo>
                    <a:pt x="10" y="54"/>
                  </a:lnTo>
                  <a:lnTo>
                    <a:pt x="12" y="56"/>
                  </a:lnTo>
                  <a:lnTo>
                    <a:pt x="14" y="56"/>
                  </a:lnTo>
                  <a:lnTo>
                    <a:pt x="16" y="58"/>
                  </a:lnTo>
                  <a:lnTo>
                    <a:pt x="17" y="58"/>
                  </a:lnTo>
                  <a:lnTo>
                    <a:pt x="17" y="59"/>
                  </a:lnTo>
                  <a:lnTo>
                    <a:pt x="21" y="61"/>
                  </a:lnTo>
                  <a:lnTo>
                    <a:pt x="22" y="63"/>
                  </a:lnTo>
                  <a:lnTo>
                    <a:pt x="26" y="63"/>
                  </a:lnTo>
                  <a:lnTo>
                    <a:pt x="27" y="63"/>
                  </a:lnTo>
                  <a:lnTo>
                    <a:pt x="33" y="64"/>
                  </a:lnTo>
                  <a:lnTo>
                    <a:pt x="39" y="68"/>
                  </a:lnTo>
                  <a:lnTo>
                    <a:pt x="41" y="66"/>
                  </a:lnTo>
                  <a:lnTo>
                    <a:pt x="46" y="68"/>
                  </a:lnTo>
                  <a:lnTo>
                    <a:pt x="48" y="68"/>
                  </a:lnTo>
                  <a:lnTo>
                    <a:pt x="50" y="68"/>
                  </a:lnTo>
                  <a:lnTo>
                    <a:pt x="51" y="68"/>
                  </a:lnTo>
                  <a:lnTo>
                    <a:pt x="53" y="68"/>
                  </a:lnTo>
                  <a:lnTo>
                    <a:pt x="55" y="68"/>
                  </a:lnTo>
                  <a:lnTo>
                    <a:pt x="56" y="68"/>
                  </a:lnTo>
                  <a:lnTo>
                    <a:pt x="58" y="68"/>
                  </a:lnTo>
                  <a:lnTo>
                    <a:pt x="60" y="68"/>
                  </a:lnTo>
                  <a:lnTo>
                    <a:pt x="62" y="68"/>
                  </a:lnTo>
                  <a:lnTo>
                    <a:pt x="63" y="68"/>
                  </a:lnTo>
                  <a:lnTo>
                    <a:pt x="65" y="68"/>
                  </a:lnTo>
                  <a:lnTo>
                    <a:pt x="72" y="68"/>
                  </a:lnTo>
                  <a:lnTo>
                    <a:pt x="75" y="66"/>
                  </a:lnTo>
                  <a:lnTo>
                    <a:pt x="77" y="66"/>
                  </a:lnTo>
                  <a:lnTo>
                    <a:pt x="80" y="66"/>
                  </a:lnTo>
                  <a:lnTo>
                    <a:pt x="82" y="64"/>
                  </a:lnTo>
                  <a:lnTo>
                    <a:pt x="82" y="66"/>
                  </a:lnTo>
                  <a:lnTo>
                    <a:pt x="82" y="64"/>
                  </a:lnTo>
                  <a:lnTo>
                    <a:pt x="85" y="64"/>
                  </a:lnTo>
                  <a:lnTo>
                    <a:pt x="87" y="63"/>
                  </a:lnTo>
                  <a:lnTo>
                    <a:pt x="89" y="63"/>
                  </a:lnTo>
                  <a:lnTo>
                    <a:pt x="91" y="63"/>
                  </a:lnTo>
                  <a:lnTo>
                    <a:pt x="94" y="61"/>
                  </a:lnTo>
                  <a:lnTo>
                    <a:pt x="96" y="61"/>
                  </a:lnTo>
                  <a:lnTo>
                    <a:pt x="97" y="59"/>
                  </a:lnTo>
                  <a:lnTo>
                    <a:pt x="97" y="58"/>
                  </a:lnTo>
                  <a:lnTo>
                    <a:pt x="99" y="58"/>
                  </a:lnTo>
                  <a:lnTo>
                    <a:pt x="101" y="58"/>
                  </a:lnTo>
                  <a:lnTo>
                    <a:pt x="102" y="58"/>
                  </a:lnTo>
                  <a:lnTo>
                    <a:pt x="102" y="56"/>
                  </a:lnTo>
                  <a:lnTo>
                    <a:pt x="104" y="54"/>
                  </a:lnTo>
                  <a:lnTo>
                    <a:pt x="106" y="54"/>
                  </a:lnTo>
                  <a:lnTo>
                    <a:pt x="108" y="52"/>
                  </a:lnTo>
                  <a:lnTo>
                    <a:pt x="109" y="52"/>
                  </a:lnTo>
                  <a:lnTo>
                    <a:pt x="111" y="49"/>
                  </a:lnTo>
                  <a:lnTo>
                    <a:pt x="116" y="44"/>
                  </a:lnTo>
                  <a:lnTo>
                    <a:pt x="114" y="42"/>
                  </a:lnTo>
                  <a:lnTo>
                    <a:pt x="116" y="41"/>
                  </a:lnTo>
                  <a:lnTo>
                    <a:pt x="118" y="39"/>
                  </a:lnTo>
                  <a:lnTo>
                    <a:pt x="116" y="39"/>
                  </a:lnTo>
                  <a:lnTo>
                    <a:pt x="118" y="37"/>
                  </a:lnTo>
                  <a:lnTo>
                    <a:pt x="116" y="37"/>
                  </a:lnTo>
                  <a:lnTo>
                    <a:pt x="118" y="35"/>
                  </a:lnTo>
                  <a:lnTo>
                    <a:pt x="116" y="35"/>
                  </a:lnTo>
                  <a:lnTo>
                    <a:pt x="118" y="34"/>
                  </a:lnTo>
                  <a:lnTo>
                    <a:pt x="118" y="32"/>
                  </a:lnTo>
                  <a:lnTo>
                    <a:pt x="118" y="30"/>
                  </a:lnTo>
                  <a:lnTo>
                    <a:pt x="118" y="29"/>
                  </a:lnTo>
                  <a:lnTo>
                    <a:pt x="116" y="29"/>
                  </a:lnTo>
                  <a:lnTo>
                    <a:pt x="116" y="27"/>
                  </a:lnTo>
                  <a:lnTo>
                    <a:pt x="116" y="23"/>
                  </a:lnTo>
                  <a:lnTo>
                    <a:pt x="116" y="22"/>
                  </a:lnTo>
                  <a:lnTo>
                    <a:pt x="114" y="20"/>
                  </a:lnTo>
                  <a:lnTo>
                    <a:pt x="113" y="20"/>
                  </a:lnTo>
                  <a:lnTo>
                    <a:pt x="114" y="20"/>
                  </a:lnTo>
                  <a:lnTo>
                    <a:pt x="113" y="18"/>
                  </a:lnTo>
                  <a:lnTo>
                    <a:pt x="111" y="18"/>
                  </a:lnTo>
                  <a:lnTo>
                    <a:pt x="109" y="15"/>
                  </a:lnTo>
                  <a:lnTo>
                    <a:pt x="108" y="15"/>
                  </a:lnTo>
                  <a:lnTo>
                    <a:pt x="108" y="13"/>
                  </a:lnTo>
                  <a:lnTo>
                    <a:pt x="106" y="13"/>
                  </a:lnTo>
                  <a:lnTo>
                    <a:pt x="106" y="12"/>
                  </a:lnTo>
                  <a:lnTo>
                    <a:pt x="104" y="12"/>
                  </a:lnTo>
                  <a:lnTo>
                    <a:pt x="102" y="12"/>
                  </a:lnTo>
                  <a:lnTo>
                    <a:pt x="102" y="10"/>
                  </a:lnTo>
                  <a:lnTo>
                    <a:pt x="101" y="10"/>
                  </a:lnTo>
                  <a:lnTo>
                    <a:pt x="99" y="8"/>
                  </a:lnTo>
                  <a:lnTo>
                    <a:pt x="97" y="6"/>
                  </a:lnTo>
                  <a:lnTo>
                    <a:pt x="92" y="5"/>
                  </a:lnTo>
                  <a:lnTo>
                    <a:pt x="85" y="3"/>
                  </a:lnTo>
                  <a:close/>
                </a:path>
              </a:pathLst>
            </a:custGeom>
            <a:solidFill>
              <a:srgbClr val="808080"/>
            </a:solidFill>
            <a:ln w="9525">
              <a:noFill/>
              <a:round/>
              <a:headEnd/>
              <a:tailEnd/>
            </a:ln>
          </p:spPr>
          <p:txBody>
            <a:bodyPr/>
            <a:lstStyle/>
            <a:p>
              <a:endParaRPr lang="en-US"/>
            </a:p>
          </p:txBody>
        </p:sp>
        <p:sp>
          <p:nvSpPr>
            <p:cNvPr id="879" name="Freeform 3050"/>
            <p:cNvSpPr>
              <a:spLocks/>
            </p:cNvSpPr>
            <p:nvPr/>
          </p:nvSpPr>
          <p:spPr bwMode="auto">
            <a:xfrm>
              <a:off x="2342" y="3205"/>
              <a:ext cx="126" cy="72"/>
            </a:xfrm>
            <a:custGeom>
              <a:avLst/>
              <a:gdLst>
                <a:gd name="T0" fmla="*/ 0 w 126"/>
                <a:gd name="T1" fmla="*/ 27 h 72"/>
                <a:gd name="T2" fmla="*/ 0 w 126"/>
                <a:gd name="T3" fmla="*/ 36 h 72"/>
                <a:gd name="T4" fmla="*/ 0 w 126"/>
                <a:gd name="T5" fmla="*/ 44 h 72"/>
                <a:gd name="T6" fmla="*/ 5 w 126"/>
                <a:gd name="T7" fmla="*/ 51 h 72"/>
                <a:gd name="T8" fmla="*/ 12 w 126"/>
                <a:gd name="T9" fmla="*/ 60 h 72"/>
                <a:gd name="T10" fmla="*/ 22 w 126"/>
                <a:gd name="T11" fmla="*/ 65 h 72"/>
                <a:gd name="T12" fmla="*/ 32 w 126"/>
                <a:gd name="T13" fmla="*/ 68 h 72"/>
                <a:gd name="T14" fmla="*/ 42 w 126"/>
                <a:gd name="T15" fmla="*/ 72 h 72"/>
                <a:gd name="T16" fmla="*/ 53 w 126"/>
                <a:gd name="T17" fmla="*/ 72 h 72"/>
                <a:gd name="T18" fmla="*/ 61 w 126"/>
                <a:gd name="T19" fmla="*/ 72 h 72"/>
                <a:gd name="T20" fmla="*/ 73 w 126"/>
                <a:gd name="T21" fmla="*/ 72 h 72"/>
                <a:gd name="T22" fmla="*/ 90 w 126"/>
                <a:gd name="T23" fmla="*/ 66 h 72"/>
                <a:gd name="T24" fmla="*/ 99 w 126"/>
                <a:gd name="T25" fmla="*/ 65 h 72"/>
                <a:gd name="T26" fmla="*/ 109 w 126"/>
                <a:gd name="T27" fmla="*/ 58 h 72"/>
                <a:gd name="T28" fmla="*/ 119 w 126"/>
                <a:gd name="T29" fmla="*/ 51 h 72"/>
                <a:gd name="T30" fmla="*/ 124 w 126"/>
                <a:gd name="T31" fmla="*/ 37 h 72"/>
                <a:gd name="T32" fmla="*/ 126 w 126"/>
                <a:gd name="T33" fmla="*/ 31 h 72"/>
                <a:gd name="T34" fmla="*/ 121 w 126"/>
                <a:gd name="T35" fmla="*/ 25 h 72"/>
                <a:gd name="T36" fmla="*/ 117 w 126"/>
                <a:gd name="T37" fmla="*/ 19 h 72"/>
                <a:gd name="T38" fmla="*/ 109 w 126"/>
                <a:gd name="T39" fmla="*/ 14 h 72"/>
                <a:gd name="T40" fmla="*/ 105 w 126"/>
                <a:gd name="T41" fmla="*/ 8 h 72"/>
                <a:gd name="T42" fmla="*/ 99 w 126"/>
                <a:gd name="T43" fmla="*/ 7 h 72"/>
                <a:gd name="T44" fmla="*/ 73 w 126"/>
                <a:gd name="T45" fmla="*/ 0 h 72"/>
                <a:gd name="T46" fmla="*/ 61 w 126"/>
                <a:gd name="T47" fmla="*/ 0 h 72"/>
                <a:gd name="T48" fmla="*/ 49 w 126"/>
                <a:gd name="T49" fmla="*/ 0 h 72"/>
                <a:gd name="T50" fmla="*/ 32 w 126"/>
                <a:gd name="T51" fmla="*/ 5 h 72"/>
                <a:gd name="T52" fmla="*/ 25 w 126"/>
                <a:gd name="T53" fmla="*/ 7 h 72"/>
                <a:gd name="T54" fmla="*/ 17 w 126"/>
                <a:gd name="T55" fmla="*/ 12 h 72"/>
                <a:gd name="T56" fmla="*/ 5 w 126"/>
                <a:gd name="T57" fmla="*/ 20 h 72"/>
                <a:gd name="T58" fmla="*/ 19 w 126"/>
                <a:gd name="T59" fmla="*/ 17 h 72"/>
                <a:gd name="T60" fmla="*/ 30 w 126"/>
                <a:gd name="T61" fmla="*/ 12 h 72"/>
                <a:gd name="T62" fmla="*/ 37 w 126"/>
                <a:gd name="T63" fmla="*/ 8 h 72"/>
                <a:gd name="T64" fmla="*/ 58 w 126"/>
                <a:gd name="T65" fmla="*/ 3 h 72"/>
                <a:gd name="T66" fmla="*/ 68 w 126"/>
                <a:gd name="T67" fmla="*/ 3 h 72"/>
                <a:gd name="T68" fmla="*/ 75 w 126"/>
                <a:gd name="T69" fmla="*/ 5 h 72"/>
                <a:gd name="T70" fmla="*/ 97 w 126"/>
                <a:gd name="T71" fmla="*/ 10 h 72"/>
                <a:gd name="T72" fmla="*/ 105 w 126"/>
                <a:gd name="T73" fmla="*/ 15 h 72"/>
                <a:gd name="T74" fmla="*/ 112 w 126"/>
                <a:gd name="T75" fmla="*/ 20 h 72"/>
                <a:gd name="T76" fmla="*/ 116 w 126"/>
                <a:gd name="T77" fmla="*/ 31 h 72"/>
                <a:gd name="T78" fmla="*/ 117 w 126"/>
                <a:gd name="T79" fmla="*/ 36 h 72"/>
                <a:gd name="T80" fmla="*/ 114 w 126"/>
                <a:gd name="T81" fmla="*/ 43 h 72"/>
                <a:gd name="T82" fmla="*/ 107 w 126"/>
                <a:gd name="T83" fmla="*/ 53 h 72"/>
                <a:gd name="T84" fmla="*/ 99 w 126"/>
                <a:gd name="T85" fmla="*/ 60 h 72"/>
                <a:gd name="T86" fmla="*/ 92 w 126"/>
                <a:gd name="T87" fmla="*/ 61 h 72"/>
                <a:gd name="T88" fmla="*/ 73 w 126"/>
                <a:gd name="T89" fmla="*/ 66 h 72"/>
                <a:gd name="T90" fmla="*/ 63 w 126"/>
                <a:gd name="T91" fmla="*/ 68 h 72"/>
                <a:gd name="T92" fmla="*/ 54 w 126"/>
                <a:gd name="T93" fmla="*/ 68 h 72"/>
                <a:gd name="T94" fmla="*/ 46 w 126"/>
                <a:gd name="T95" fmla="*/ 66 h 72"/>
                <a:gd name="T96" fmla="*/ 37 w 126"/>
                <a:gd name="T97" fmla="*/ 65 h 72"/>
                <a:gd name="T98" fmla="*/ 25 w 126"/>
                <a:gd name="T99" fmla="*/ 61 h 72"/>
                <a:gd name="T100" fmla="*/ 17 w 126"/>
                <a:gd name="T101" fmla="*/ 54 h 72"/>
                <a:gd name="T102" fmla="*/ 7 w 126"/>
                <a:gd name="T103" fmla="*/ 43 h 72"/>
                <a:gd name="T104" fmla="*/ 7 w 126"/>
                <a:gd name="T105" fmla="*/ 36 h 72"/>
                <a:gd name="T106" fmla="*/ 8 w 126"/>
                <a:gd name="T107" fmla="*/ 29 h 72"/>
                <a:gd name="T108" fmla="*/ 5 w 126"/>
                <a:gd name="T109" fmla="*/ 2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6"/>
                <a:gd name="T166" fmla="*/ 0 h 72"/>
                <a:gd name="T167" fmla="*/ 126 w 126"/>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6" h="72">
                  <a:moveTo>
                    <a:pt x="5" y="20"/>
                  </a:moveTo>
                  <a:lnTo>
                    <a:pt x="1" y="25"/>
                  </a:lnTo>
                  <a:lnTo>
                    <a:pt x="0" y="27"/>
                  </a:lnTo>
                  <a:lnTo>
                    <a:pt x="0" y="29"/>
                  </a:lnTo>
                  <a:lnTo>
                    <a:pt x="0" y="31"/>
                  </a:lnTo>
                  <a:lnTo>
                    <a:pt x="0" y="36"/>
                  </a:lnTo>
                  <a:lnTo>
                    <a:pt x="0" y="37"/>
                  </a:lnTo>
                  <a:lnTo>
                    <a:pt x="0" y="41"/>
                  </a:lnTo>
                  <a:lnTo>
                    <a:pt x="0" y="44"/>
                  </a:lnTo>
                  <a:lnTo>
                    <a:pt x="1" y="48"/>
                  </a:lnTo>
                  <a:lnTo>
                    <a:pt x="3" y="51"/>
                  </a:lnTo>
                  <a:lnTo>
                    <a:pt x="5" y="51"/>
                  </a:lnTo>
                  <a:lnTo>
                    <a:pt x="5" y="53"/>
                  </a:lnTo>
                  <a:lnTo>
                    <a:pt x="10" y="58"/>
                  </a:lnTo>
                  <a:lnTo>
                    <a:pt x="12" y="60"/>
                  </a:lnTo>
                  <a:lnTo>
                    <a:pt x="17" y="61"/>
                  </a:lnTo>
                  <a:lnTo>
                    <a:pt x="19" y="63"/>
                  </a:lnTo>
                  <a:lnTo>
                    <a:pt x="22" y="65"/>
                  </a:lnTo>
                  <a:lnTo>
                    <a:pt x="25" y="66"/>
                  </a:lnTo>
                  <a:lnTo>
                    <a:pt x="30" y="68"/>
                  </a:lnTo>
                  <a:lnTo>
                    <a:pt x="32" y="68"/>
                  </a:lnTo>
                  <a:lnTo>
                    <a:pt x="34" y="70"/>
                  </a:lnTo>
                  <a:lnTo>
                    <a:pt x="37" y="70"/>
                  </a:lnTo>
                  <a:lnTo>
                    <a:pt x="42" y="72"/>
                  </a:lnTo>
                  <a:lnTo>
                    <a:pt x="46" y="72"/>
                  </a:lnTo>
                  <a:lnTo>
                    <a:pt x="47" y="72"/>
                  </a:lnTo>
                  <a:lnTo>
                    <a:pt x="53" y="72"/>
                  </a:lnTo>
                  <a:lnTo>
                    <a:pt x="54" y="72"/>
                  </a:lnTo>
                  <a:lnTo>
                    <a:pt x="58" y="72"/>
                  </a:lnTo>
                  <a:lnTo>
                    <a:pt x="61" y="72"/>
                  </a:lnTo>
                  <a:lnTo>
                    <a:pt x="63" y="72"/>
                  </a:lnTo>
                  <a:lnTo>
                    <a:pt x="68" y="72"/>
                  </a:lnTo>
                  <a:lnTo>
                    <a:pt x="73" y="72"/>
                  </a:lnTo>
                  <a:lnTo>
                    <a:pt x="76" y="72"/>
                  </a:lnTo>
                  <a:lnTo>
                    <a:pt x="85" y="68"/>
                  </a:lnTo>
                  <a:lnTo>
                    <a:pt x="90" y="66"/>
                  </a:lnTo>
                  <a:lnTo>
                    <a:pt x="94" y="66"/>
                  </a:lnTo>
                  <a:lnTo>
                    <a:pt x="97" y="65"/>
                  </a:lnTo>
                  <a:lnTo>
                    <a:pt x="99" y="65"/>
                  </a:lnTo>
                  <a:lnTo>
                    <a:pt x="100" y="63"/>
                  </a:lnTo>
                  <a:lnTo>
                    <a:pt x="104" y="61"/>
                  </a:lnTo>
                  <a:lnTo>
                    <a:pt x="109" y="58"/>
                  </a:lnTo>
                  <a:lnTo>
                    <a:pt x="112" y="56"/>
                  </a:lnTo>
                  <a:lnTo>
                    <a:pt x="114" y="54"/>
                  </a:lnTo>
                  <a:lnTo>
                    <a:pt x="119" y="51"/>
                  </a:lnTo>
                  <a:lnTo>
                    <a:pt x="123" y="44"/>
                  </a:lnTo>
                  <a:lnTo>
                    <a:pt x="123" y="43"/>
                  </a:lnTo>
                  <a:lnTo>
                    <a:pt x="124" y="37"/>
                  </a:lnTo>
                  <a:lnTo>
                    <a:pt x="126" y="36"/>
                  </a:lnTo>
                  <a:lnTo>
                    <a:pt x="124" y="32"/>
                  </a:lnTo>
                  <a:lnTo>
                    <a:pt x="126" y="31"/>
                  </a:lnTo>
                  <a:lnTo>
                    <a:pt x="124" y="29"/>
                  </a:lnTo>
                  <a:lnTo>
                    <a:pt x="123" y="29"/>
                  </a:lnTo>
                  <a:lnTo>
                    <a:pt x="121" y="25"/>
                  </a:lnTo>
                  <a:lnTo>
                    <a:pt x="121" y="24"/>
                  </a:lnTo>
                  <a:lnTo>
                    <a:pt x="121" y="20"/>
                  </a:lnTo>
                  <a:lnTo>
                    <a:pt x="117" y="19"/>
                  </a:lnTo>
                  <a:lnTo>
                    <a:pt x="114" y="15"/>
                  </a:lnTo>
                  <a:lnTo>
                    <a:pt x="112" y="14"/>
                  </a:lnTo>
                  <a:lnTo>
                    <a:pt x="109" y="14"/>
                  </a:lnTo>
                  <a:lnTo>
                    <a:pt x="109" y="12"/>
                  </a:lnTo>
                  <a:lnTo>
                    <a:pt x="105" y="10"/>
                  </a:lnTo>
                  <a:lnTo>
                    <a:pt x="105" y="8"/>
                  </a:lnTo>
                  <a:lnTo>
                    <a:pt x="102" y="7"/>
                  </a:lnTo>
                  <a:lnTo>
                    <a:pt x="100" y="7"/>
                  </a:lnTo>
                  <a:lnTo>
                    <a:pt x="99" y="7"/>
                  </a:lnTo>
                  <a:lnTo>
                    <a:pt x="80" y="0"/>
                  </a:lnTo>
                  <a:lnTo>
                    <a:pt x="76" y="0"/>
                  </a:lnTo>
                  <a:lnTo>
                    <a:pt x="73" y="0"/>
                  </a:lnTo>
                  <a:lnTo>
                    <a:pt x="71" y="0"/>
                  </a:lnTo>
                  <a:lnTo>
                    <a:pt x="68" y="0"/>
                  </a:lnTo>
                  <a:lnTo>
                    <a:pt x="61" y="0"/>
                  </a:lnTo>
                  <a:lnTo>
                    <a:pt x="59" y="0"/>
                  </a:lnTo>
                  <a:lnTo>
                    <a:pt x="56" y="0"/>
                  </a:lnTo>
                  <a:lnTo>
                    <a:pt x="49" y="0"/>
                  </a:lnTo>
                  <a:lnTo>
                    <a:pt x="42" y="2"/>
                  </a:lnTo>
                  <a:lnTo>
                    <a:pt x="39" y="3"/>
                  </a:lnTo>
                  <a:lnTo>
                    <a:pt x="32" y="5"/>
                  </a:lnTo>
                  <a:lnTo>
                    <a:pt x="30" y="7"/>
                  </a:lnTo>
                  <a:lnTo>
                    <a:pt x="27" y="7"/>
                  </a:lnTo>
                  <a:lnTo>
                    <a:pt x="25" y="7"/>
                  </a:lnTo>
                  <a:lnTo>
                    <a:pt x="22" y="8"/>
                  </a:lnTo>
                  <a:lnTo>
                    <a:pt x="20" y="8"/>
                  </a:lnTo>
                  <a:lnTo>
                    <a:pt x="17" y="12"/>
                  </a:lnTo>
                  <a:lnTo>
                    <a:pt x="12" y="15"/>
                  </a:lnTo>
                  <a:lnTo>
                    <a:pt x="8" y="19"/>
                  </a:lnTo>
                  <a:lnTo>
                    <a:pt x="5" y="20"/>
                  </a:lnTo>
                  <a:lnTo>
                    <a:pt x="12" y="24"/>
                  </a:lnTo>
                  <a:lnTo>
                    <a:pt x="15" y="20"/>
                  </a:lnTo>
                  <a:lnTo>
                    <a:pt x="19" y="17"/>
                  </a:lnTo>
                  <a:lnTo>
                    <a:pt x="22" y="15"/>
                  </a:lnTo>
                  <a:lnTo>
                    <a:pt x="25" y="12"/>
                  </a:lnTo>
                  <a:lnTo>
                    <a:pt x="30" y="12"/>
                  </a:lnTo>
                  <a:lnTo>
                    <a:pt x="32" y="8"/>
                  </a:lnTo>
                  <a:lnTo>
                    <a:pt x="34" y="8"/>
                  </a:lnTo>
                  <a:lnTo>
                    <a:pt x="37" y="8"/>
                  </a:lnTo>
                  <a:lnTo>
                    <a:pt x="42" y="7"/>
                  </a:lnTo>
                  <a:lnTo>
                    <a:pt x="53" y="5"/>
                  </a:lnTo>
                  <a:lnTo>
                    <a:pt x="58" y="3"/>
                  </a:lnTo>
                  <a:lnTo>
                    <a:pt x="59" y="3"/>
                  </a:lnTo>
                  <a:lnTo>
                    <a:pt x="63" y="3"/>
                  </a:lnTo>
                  <a:lnTo>
                    <a:pt x="68" y="3"/>
                  </a:lnTo>
                  <a:lnTo>
                    <a:pt x="70" y="3"/>
                  </a:lnTo>
                  <a:lnTo>
                    <a:pt x="73" y="3"/>
                  </a:lnTo>
                  <a:lnTo>
                    <a:pt x="75" y="5"/>
                  </a:lnTo>
                  <a:lnTo>
                    <a:pt x="78" y="5"/>
                  </a:lnTo>
                  <a:lnTo>
                    <a:pt x="94" y="8"/>
                  </a:lnTo>
                  <a:lnTo>
                    <a:pt x="97" y="10"/>
                  </a:lnTo>
                  <a:lnTo>
                    <a:pt x="100" y="12"/>
                  </a:lnTo>
                  <a:lnTo>
                    <a:pt x="102" y="14"/>
                  </a:lnTo>
                  <a:lnTo>
                    <a:pt x="105" y="15"/>
                  </a:lnTo>
                  <a:lnTo>
                    <a:pt x="109" y="19"/>
                  </a:lnTo>
                  <a:lnTo>
                    <a:pt x="109" y="20"/>
                  </a:lnTo>
                  <a:lnTo>
                    <a:pt x="112" y="20"/>
                  </a:lnTo>
                  <a:lnTo>
                    <a:pt x="114" y="25"/>
                  </a:lnTo>
                  <a:lnTo>
                    <a:pt x="116" y="29"/>
                  </a:lnTo>
                  <a:lnTo>
                    <a:pt x="116" y="31"/>
                  </a:lnTo>
                  <a:lnTo>
                    <a:pt x="117" y="31"/>
                  </a:lnTo>
                  <a:lnTo>
                    <a:pt x="116" y="32"/>
                  </a:lnTo>
                  <a:lnTo>
                    <a:pt x="117" y="36"/>
                  </a:lnTo>
                  <a:lnTo>
                    <a:pt x="117" y="37"/>
                  </a:lnTo>
                  <a:lnTo>
                    <a:pt x="116" y="41"/>
                  </a:lnTo>
                  <a:lnTo>
                    <a:pt x="114" y="43"/>
                  </a:lnTo>
                  <a:lnTo>
                    <a:pt x="114" y="44"/>
                  </a:lnTo>
                  <a:lnTo>
                    <a:pt x="112" y="49"/>
                  </a:lnTo>
                  <a:lnTo>
                    <a:pt x="107" y="53"/>
                  </a:lnTo>
                  <a:lnTo>
                    <a:pt x="105" y="54"/>
                  </a:lnTo>
                  <a:lnTo>
                    <a:pt x="105" y="56"/>
                  </a:lnTo>
                  <a:lnTo>
                    <a:pt x="99" y="60"/>
                  </a:lnTo>
                  <a:lnTo>
                    <a:pt x="97" y="60"/>
                  </a:lnTo>
                  <a:lnTo>
                    <a:pt x="94" y="61"/>
                  </a:lnTo>
                  <a:lnTo>
                    <a:pt x="92" y="61"/>
                  </a:lnTo>
                  <a:lnTo>
                    <a:pt x="88" y="63"/>
                  </a:lnTo>
                  <a:lnTo>
                    <a:pt x="82" y="65"/>
                  </a:lnTo>
                  <a:lnTo>
                    <a:pt x="73" y="66"/>
                  </a:lnTo>
                  <a:lnTo>
                    <a:pt x="71" y="66"/>
                  </a:lnTo>
                  <a:lnTo>
                    <a:pt x="66" y="66"/>
                  </a:lnTo>
                  <a:lnTo>
                    <a:pt x="63" y="68"/>
                  </a:lnTo>
                  <a:lnTo>
                    <a:pt x="61" y="68"/>
                  </a:lnTo>
                  <a:lnTo>
                    <a:pt x="59" y="68"/>
                  </a:lnTo>
                  <a:lnTo>
                    <a:pt x="54" y="68"/>
                  </a:lnTo>
                  <a:lnTo>
                    <a:pt x="53" y="68"/>
                  </a:lnTo>
                  <a:lnTo>
                    <a:pt x="49" y="68"/>
                  </a:lnTo>
                  <a:lnTo>
                    <a:pt x="46" y="66"/>
                  </a:lnTo>
                  <a:lnTo>
                    <a:pt x="44" y="66"/>
                  </a:lnTo>
                  <a:lnTo>
                    <a:pt x="39" y="65"/>
                  </a:lnTo>
                  <a:lnTo>
                    <a:pt x="37" y="65"/>
                  </a:lnTo>
                  <a:lnTo>
                    <a:pt x="36" y="65"/>
                  </a:lnTo>
                  <a:lnTo>
                    <a:pt x="30" y="63"/>
                  </a:lnTo>
                  <a:lnTo>
                    <a:pt x="25" y="61"/>
                  </a:lnTo>
                  <a:lnTo>
                    <a:pt x="22" y="60"/>
                  </a:lnTo>
                  <a:lnTo>
                    <a:pt x="19" y="56"/>
                  </a:lnTo>
                  <a:lnTo>
                    <a:pt x="17" y="54"/>
                  </a:lnTo>
                  <a:lnTo>
                    <a:pt x="12" y="51"/>
                  </a:lnTo>
                  <a:lnTo>
                    <a:pt x="8" y="46"/>
                  </a:lnTo>
                  <a:lnTo>
                    <a:pt x="7" y="43"/>
                  </a:lnTo>
                  <a:lnTo>
                    <a:pt x="7" y="41"/>
                  </a:lnTo>
                  <a:lnTo>
                    <a:pt x="5" y="37"/>
                  </a:lnTo>
                  <a:lnTo>
                    <a:pt x="7" y="36"/>
                  </a:lnTo>
                  <a:lnTo>
                    <a:pt x="7" y="32"/>
                  </a:lnTo>
                  <a:lnTo>
                    <a:pt x="8" y="31"/>
                  </a:lnTo>
                  <a:lnTo>
                    <a:pt x="8" y="29"/>
                  </a:lnTo>
                  <a:lnTo>
                    <a:pt x="8" y="27"/>
                  </a:lnTo>
                  <a:lnTo>
                    <a:pt x="12" y="24"/>
                  </a:lnTo>
                  <a:lnTo>
                    <a:pt x="5" y="20"/>
                  </a:lnTo>
                  <a:close/>
                </a:path>
              </a:pathLst>
            </a:custGeom>
            <a:solidFill>
              <a:srgbClr val="808080"/>
            </a:solidFill>
            <a:ln w="9525">
              <a:noFill/>
              <a:round/>
              <a:headEnd/>
              <a:tailEnd/>
            </a:ln>
          </p:spPr>
          <p:txBody>
            <a:bodyPr/>
            <a:lstStyle/>
            <a:p>
              <a:endParaRPr lang="en-US"/>
            </a:p>
          </p:txBody>
        </p:sp>
        <p:sp>
          <p:nvSpPr>
            <p:cNvPr id="880" name="Freeform 3051"/>
            <p:cNvSpPr>
              <a:spLocks/>
            </p:cNvSpPr>
            <p:nvPr/>
          </p:nvSpPr>
          <p:spPr bwMode="auto">
            <a:xfrm>
              <a:off x="2296" y="3142"/>
              <a:ext cx="150" cy="87"/>
            </a:xfrm>
            <a:custGeom>
              <a:avLst/>
              <a:gdLst>
                <a:gd name="T0" fmla="*/ 97 w 150"/>
                <a:gd name="T1" fmla="*/ 2 h 87"/>
                <a:gd name="T2" fmla="*/ 88 w 150"/>
                <a:gd name="T3" fmla="*/ 0 h 87"/>
                <a:gd name="T4" fmla="*/ 82 w 150"/>
                <a:gd name="T5" fmla="*/ 0 h 87"/>
                <a:gd name="T6" fmla="*/ 75 w 150"/>
                <a:gd name="T7" fmla="*/ 0 h 87"/>
                <a:gd name="T8" fmla="*/ 68 w 150"/>
                <a:gd name="T9" fmla="*/ 0 h 87"/>
                <a:gd name="T10" fmla="*/ 61 w 150"/>
                <a:gd name="T11" fmla="*/ 0 h 87"/>
                <a:gd name="T12" fmla="*/ 39 w 150"/>
                <a:gd name="T13" fmla="*/ 7 h 87"/>
                <a:gd name="T14" fmla="*/ 34 w 150"/>
                <a:gd name="T15" fmla="*/ 8 h 87"/>
                <a:gd name="T16" fmla="*/ 30 w 150"/>
                <a:gd name="T17" fmla="*/ 10 h 87"/>
                <a:gd name="T18" fmla="*/ 25 w 150"/>
                <a:gd name="T19" fmla="*/ 12 h 87"/>
                <a:gd name="T20" fmla="*/ 22 w 150"/>
                <a:gd name="T21" fmla="*/ 13 h 87"/>
                <a:gd name="T22" fmla="*/ 18 w 150"/>
                <a:gd name="T23" fmla="*/ 17 h 87"/>
                <a:gd name="T24" fmla="*/ 13 w 150"/>
                <a:gd name="T25" fmla="*/ 20 h 87"/>
                <a:gd name="T26" fmla="*/ 5 w 150"/>
                <a:gd name="T27" fmla="*/ 29 h 87"/>
                <a:gd name="T28" fmla="*/ 3 w 150"/>
                <a:gd name="T29" fmla="*/ 36 h 87"/>
                <a:gd name="T30" fmla="*/ 1 w 150"/>
                <a:gd name="T31" fmla="*/ 37 h 87"/>
                <a:gd name="T32" fmla="*/ 0 w 150"/>
                <a:gd name="T33" fmla="*/ 42 h 87"/>
                <a:gd name="T34" fmla="*/ 0 w 150"/>
                <a:gd name="T35" fmla="*/ 46 h 87"/>
                <a:gd name="T36" fmla="*/ 1 w 150"/>
                <a:gd name="T37" fmla="*/ 48 h 87"/>
                <a:gd name="T38" fmla="*/ 1 w 150"/>
                <a:gd name="T39" fmla="*/ 51 h 87"/>
                <a:gd name="T40" fmla="*/ 10 w 150"/>
                <a:gd name="T41" fmla="*/ 65 h 87"/>
                <a:gd name="T42" fmla="*/ 12 w 150"/>
                <a:gd name="T43" fmla="*/ 68 h 87"/>
                <a:gd name="T44" fmla="*/ 15 w 150"/>
                <a:gd name="T45" fmla="*/ 71 h 87"/>
                <a:gd name="T46" fmla="*/ 18 w 150"/>
                <a:gd name="T47" fmla="*/ 73 h 87"/>
                <a:gd name="T48" fmla="*/ 22 w 150"/>
                <a:gd name="T49" fmla="*/ 75 h 87"/>
                <a:gd name="T50" fmla="*/ 27 w 150"/>
                <a:gd name="T51" fmla="*/ 77 h 87"/>
                <a:gd name="T52" fmla="*/ 36 w 150"/>
                <a:gd name="T53" fmla="*/ 80 h 87"/>
                <a:gd name="T54" fmla="*/ 49 w 150"/>
                <a:gd name="T55" fmla="*/ 85 h 87"/>
                <a:gd name="T56" fmla="*/ 58 w 150"/>
                <a:gd name="T57" fmla="*/ 85 h 87"/>
                <a:gd name="T58" fmla="*/ 63 w 150"/>
                <a:gd name="T59" fmla="*/ 87 h 87"/>
                <a:gd name="T60" fmla="*/ 70 w 150"/>
                <a:gd name="T61" fmla="*/ 87 h 87"/>
                <a:gd name="T62" fmla="*/ 76 w 150"/>
                <a:gd name="T63" fmla="*/ 87 h 87"/>
                <a:gd name="T64" fmla="*/ 83 w 150"/>
                <a:gd name="T65" fmla="*/ 87 h 87"/>
                <a:gd name="T66" fmla="*/ 88 w 150"/>
                <a:gd name="T67" fmla="*/ 87 h 87"/>
                <a:gd name="T68" fmla="*/ 109 w 150"/>
                <a:gd name="T69" fmla="*/ 82 h 87"/>
                <a:gd name="T70" fmla="*/ 112 w 150"/>
                <a:gd name="T71" fmla="*/ 80 h 87"/>
                <a:gd name="T72" fmla="*/ 117 w 150"/>
                <a:gd name="T73" fmla="*/ 78 h 87"/>
                <a:gd name="T74" fmla="*/ 121 w 150"/>
                <a:gd name="T75" fmla="*/ 77 h 87"/>
                <a:gd name="T76" fmla="*/ 126 w 150"/>
                <a:gd name="T77" fmla="*/ 75 h 87"/>
                <a:gd name="T78" fmla="*/ 129 w 150"/>
                <a:gd name="T79" fmla="*/ 71 h 87"/>
                <a:gd name="T80" fmla="*/ 134 w 150"/>
                <a:gd name="T81" fmla="*/ 70 h 87"/>
                <a:gd name="T82" fmla="*/ 140 w 150"/>
                <a:gd name="T83" fmla="*/ 61 h 87"/>
                <a:gd name="T84" fmla="*/ 146 w 150"/>
                <a:gd name="T85" fmla="*/ 53 h 87"/>
                <a:gd name="T86" fmla="*/ 148 w 150"/>
                <a:gd name="T87" fmla="*/ 49 h 87"/>
                <a:gd name="T88" fmla="*/ 150 w 150"/>
                <a:gd name="T89" fmla="*/ 44 h 87"/>
                <a:gd name="T90" fmla="*/ 150 w 150"/>
                <a:gd name="T91" fmla="*/ 41 h 87"/>
                <a:gd name="T92" fmla="*/ 148 w 150"/>
                <a:gd name="T93" fmla="*/ 37 h 87"/>
                <a:gd name="T94" fmla="*/ 146 w 150"/>
                <a:gd name="T95" fmla="*/ 34 h 87"/>
                <a:gd name="T96" fmla="*/ 140 w 150"/>
                <a:gd name="T97" fmla="*/ 20 h 87"/>
                <a:gd name="T98" fmla="*/ 136 w 150"/>
                <a:gd name="T99" fmla="*/ 19 h 87"/>
                <a:gd name="T100" fmla="*/ 133 w 150"/>
                <a:gd name="T101" fmla="*/ 15 h 87"/>
                <a:gd name="T102" fmla="*/ 129 w 150"/>
                <a:gd name="T103" fmla="*/ 13 h 87"/>
                <a:gd name="T104" fmla="*/ 124 w 150"/>
                <a:gd name="T105" fmla="*/ 10 h 87"/>
                <a:gd name="T106" fmla="*/ 121 w 150"/>
                <a:gd name="T107" fmla="*/ 8 h 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87"/>
                <a:gd name="T164" fmla="*/ 150 w 150"/>
                <a:gd name="T165" fmla="*/ 87 h 8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87">
                  <a:moveTo>
                    <a:pt x="105" y="3"/>
                  </a:moveTo>
                  <a:lnTo>
                    <a:pt x="100" y="2"/>
                  </a:lnTo>
                  <a:lnTo>
                    <a:pt x="97" y="2"/>
                  </a:lnTo>
                  <a:lnTo>
                    <a:pt x="93" y="0"/>
                  </a:lnTo>
                  <a:lnTo>
                    <a:pt x="92" y="2"/>
                  </a:lnTo>
                  <a:lnTo>
                    <a:pt x="88" y="0"/>
                  </a:lnTo>
                  <a:lnTo>
                    <a:pt x="87" y="0"/>
                  </a:lnTo>
                  <a:lnTo>
                    <a:pt x="85" y="0"/>
                  </a:lnTo>
                  <a:lnTo>
                    <a:pt x="82" y="0"/>
                  </a:lnTo>
                  <a:lnTo>
                    <a:pt x="80" y="0"/>
                  </a:lnTo>
                  <a:lnTo>
                    <a:pt x="76" y="0"/>
                  </a:lnTo>
                  <a:lnTo>
                    <a:pt x="75" y="0"/>
                  </a:lnTo>
                  <a:lnTo>
                    <a:pt x="73" y="0"/>
                  </a:lnTo>
                  <a:lnTo>
                    <a:pt x="71" y="0"/>
                  </a:lnTo>
                  <a:lnTo>
                    <a:pt x="68" y="0"/>
                  </a:lnTo>
                  <a:lnTo>
                    <a:pt x="66" y="0"/>
                  </a:lnTo>
                  <a:lnTo>
                    <a:pt x="63" y="0"/>
                  </a:lnTo>
                  <a:lnTo>
                    <a:pt x="61" y="0"/>
                  </a:lnTo>
                  <a:lnTo>
                    <a:pt x="42" y="5"/>
                  </a:lnTo>
                  <a:lnTo>
                    <a:pt x="39" y="5"/>
                  </a:lnTo>
                  <a:lnTo>
                    <a:pt x="39" y="7"/>
                  </a:lnTo>
                  <a:lnTo>
                    <a:pt x="37" y="7"/>
                  </a:lnTo>
                  <a:lnTo>
                    <a:pt x="36" y="8"/>
                  </a:lnTo>
                  <a:lnTo>
                    <a:pt x="34" y="8"/>
                  </a:lnTo>
                  <a:lnTo>
                    <a:pt x="32" y="8"/>
                  </a:lnTo>
                  <a:lnTo>
                    <a:pt x="30" y="8"/>
                  </a:lnTo>
                  <a:lnTo>
                    <a:pt x="30" y="10"/>
                  </a:lnTo>
                  <a:lnTo>
                    <a:pt x="29" y="12"/>
                  </a:lnTo>
                  <a:lnTo>
                    <a:pt x="27" y="12"/>
                  </a:lnTo>
                  <a:lnTo>
                    <a:pt x="25" y="12"/>
                  </a:lnTo>
                  <a:lnTo>
                    <a:pt x="25" y="13"/>
                  </a:lnTo>
                  <a:lnTo>
                    <a:pt x="24" y="13"/>
                  </a:lnTo>
                  <a:lnTo>
                    <a:pt x="22" y="13"/>
                  </a:lnTo>
                  <a:lnTo>
                    <a:pt x="22" y="15"/>
                  </a:lnTo>
                  <a:lnTo>
                    <a:pt x="20" y="15"/>
                  </a:lnTo>
                  <a:lnTo>
                    <a:pt x="18" y="17"/>
                  </a:lnTo>
                  <a:lnTo>
                    <a:pt x="17" y="17"/>
                  </a:lnTo>
                  <a:lnTo>
                    <a:pt x="15" y="19"/>
                  </a:lnTo>
                  <a:lnTo>
                    <a:pt x="13" y="20"/>
                  </a:lnTo>
                  <a:lnTo>
                    <a:pt x="12" y="22"/>
                  </a:lnTo>
                  <a:lnTo>
                    <a:pt x="10" y="25"/>
                  </a:lnTo>
                  <a:lnTo>
                    <a:pt x="5" y="29"/>
                  </a:lnTo>
                  <a:lnTo>
                    <a:pt x="5" y="32"/>
                  </a:lnTo>
                  <a:lnTo>
                    <a:pt x="3" y="34"/>
                  </a:lnTo>
                  <a:lnTo>
                    <a:pt x="3" y="36"/>
                  </a:lnTo>
                  <a:lnTo>
                    <a:pt x="1" y="36"/>
                  </a:lnTo>
                  <a:lnTo>
                    <a:pt x="3" y="37"/>
                  </a:lnTo>
                  <a:lnTo>
                    <a:pt x="1" y="37"/>
                  </a:lnTo>
                  <a:lnTo>
                    <a:pt x="1" y="39"/>
                  </a:lnTo>
                  <a:lnTo>
                    <a:pt x="1" y="41"/>
                  </a:lnTo>
                  <a:lnTo>
                    <a:pt x="0" y="42"/>
                  </a:lnTo>
                  <a:lnTo>
                    <a:pt x="1" y="44"/>
                  </a:lnTo>
                  <a:lnTo>
                    <a:pt x="0" y="44"/>
                  </a:lnTo>
                  <a:lnTo>
                    <a:pt x="0" y="46"/>
                  </a:lnTo>
                  <a:lnTo>
                    <a:pt x="1" y="46"/>
                  </a:lnTo>
                  <a:lnTo>
                    <a:pt x="0" y="46"/>
                  </a:lnTo>
                  <a:lnTo>
                    <a:pt x="1" y="48"/>
                  </a:lnTo>
                  <a:lnTo>
                    <a:pt x="0" y="48"/>
                  </a:lnTo>
                  <a:lnTo>
                    <a:pt x="0" y="49"/>
                  </a:lnTo>
                  <a:lnTo>
                    <a:pt x="1" y="51"/>
                  </a:lnTo>
                  <a:lnTo>
                    <a:pt x="1" y="53"/>
                  </a:lnTo>
                  <a:lnTo>
                    <a:pt x="3" y="54"/>
                  </a:lnTo>
                  <a:lnTo>
                    <a:pt x="10" y="65"/>
                  </a:lnTo>
                  <a:lnTo>
                    <a:pt x="10" y="66"/>
                  </a:lnTo>
                  <a:lnTo>
                    <a:pt x="12" y="66"/>
                  </a:lnTo>
                  <a:lnTo>
                    <a:pt x="12" y="68"/>
                  </a:lnTo>
                  <a:lnTo>
                    <a:pt x="13" y="68"/>
                  </a:lnTo>
                  <a:lnTo>
                    <a:pt x="13" y="71"/>
                  </a:lnTo>
                  <a:lnTo>
                    <a:pt x="15" y="71"/>
                  </a:lnTo>
                  <a:lnTo>
                    <a:pt x="17" y="71"/>
                  </a:lnTo>
                  <a:lnTo>
                    <a:pt x="18" y="71"/>
                  </a:lnTo>
                  <a:lnTo>
                    <a:pt x="18" y="73"/>
                  </a:lnTo>
                  <a:lnTo>
                    <a:pt x="20" y="73"/>
                  </a:lnTo>
                  <a:lnTo>
                    <a:pt x="20" y="75"/>
                  </a:lnTo>
                  <a:lnTo>
                    <a:pt x="22" y="75"/>
                  </a:lnTo>
                  <a:lnTo>
                    <a:pt x="24" y="77"/>
                  </a:lnTo>
                  <a:lnTo>
                    <a:pt x="25" y="77"/>
                  </a:lnTo>
                  <a:lnTo>
                    <a:pt x="27" y="77"/>
                  </a:lnTo>
                  <a:lnTo>
                    <a:pt x="27" y="78"/>
                  </a:lnTo>
                  <a:lnTo>
                    <a:pt x="30" y="78"/>
                  </a:lnTo>
                  <a:lnTo>
                    <a:pt x="36" y="80"/>
                  </a:lnTo>
                  <a:lnTo>
                    <a:pt x="36" y="82"/>
                  </a:lnTo>
                  <a:lnTo>
                    <a:pt x="42" y="83"/>
                  </a:lnTo>
                  <a:lnTo>
                    <a:pt x="49" y="85"/>
                  </a:lnTo>
                  <a:lnTo>
                    <a:pt x="51" y="85"/>
                  </a:lnTo>
                  <a:lnTo>
                    <a:pt x="56" y="87"/>
                  </a:lnTo>
                  <a:lnTo>
                    <a:pt x="58" y="85"/>
                  </a:lnTo>
                  <a:lnTo>
                    <a:pt x="59" y="87"/>
                  </a:lnTo>
                  <a:lnTo>
                    <a:pt x="61" y="87"/>
                  </a:lnTo>
                  <a:lnTo>
                    <a:pt x="63" y="87"/>
                  </a:lnTo>
                  <a:lnTo>
                    <a:pt x="65" y="87"/>
                  </a:lnTo>
                  <a:lnTo>
                    <a:pt x="68" y="87"/>
                  </a:lnTo>
                  <a:lnTo>
                    <a:pt x="70" y="87"/>
                  </a:lnTo>
                  <a:lnTo>
                    <a:pt x="73" y="87"/>
                  </a:lnTo>
                  <a:lnTo>
                    <a:pt x="75" y="87"/>
                  </a:lnTo>
                  <a:lnTo>
                    <a:pt x="76" y="87"/>
                  </a:lnTo>
                  <a:lnTo>
                    <a:pt x="78" y="87"/>
                  </a:lnTo>
                  <a:lnTo>
                    <a:pt x="82" y="87"/>
                  </a:lnTo>
                  <a:lnTo>
                    <a:pt x="83" y="87"/>
                  </a:lnTo>
                  <a:lnTo>
                    <a:pt x="85" y="87"/>
                  </a:lnTo>
                  <a:lnTo>
                    <a:pt x="87" y="87"/>
                  </a:lnTo>
                  <a:lnTo>
                    <a:pt x="88" y="87"/>
                  </a:lnTo>
                  <a:lnTo>
                    <a:pt x="105" y="83"/>
                  </a:lnTo>
                  <a:lnTo>
                    <a:pt x="107" y="82"/>
                  </a:lnTo>
                  <a:lnTo>
                    <a:pt x="109" y="82"/>
                  </a:lnTo>
                  <a:lnTo>
                    <a:pt x="111" y="82"/>
                  </a:lnTo>
                  <a:lnTo>
                    <a:pt x="112" y="82"/>
                  </a:lnTo>
                  <a:lnTo>
                    <a:pt x="112" y="80"/>
                  </a:lnTo>
                  <a:lnTo>
                    <a:pt x="114" y="80"/>
                  </a:lnTo>
                  <a:lnTo>
                    <a:pt x="116" y="78"/>
                  </a:lnTo>
                  <a:lnTo>
                    <a:pt x="117" y="78"/>
                  </a:lnTo>
                  <a:lnTo>
                    <a:pt x="119" y="78"/>
                  </a:lnTo>
                  <a:lnTo>
                    <a:pt x="119" y="77"/>
                  </a:lnTo>
                  <a:lnTo>
                    <a:pt x="121" y="77"/>
                  </a:lnTo>
                  <a:lnTo>
                    <a:pt x="122" y="77"/>
                  </a:lnTo>
                  <a:lnTo>
                    <a:pt x="124" y="75"/>
                  </a:lnTo>
                  <a:lnTo>
                    <a:pt x="126" y="75"/>
                  </a:lnTo>
                  <a:lnTo>
                    <a:pt x="128" y="73"/>
                  </a:lnTo>
                  <a:lnTo>
                    <a:pt x="128" y="71"/>
                  </a:lnTo>
                  <a:lnTo>
                    <a:pt x="129" y="71"/>
                  </a:lnTo>
                  <a:lnTo>
                    <a:pt x="131" y="71"/>
                  </a:lnTo>
                  <a:lnTo>
                    <a:pt x="133" y="70"/>
                  </a:lnTo>
                  <a:lnTo>
                    <a:pt x="134" y="70"/>
                  </a:lnTo>
                  <a:lnTo>
                    <a:pt x="136" y="66"/>
                  </a:lnTo>
                  <a:lnTo>
                    <a:pt x="138" y="66"/>
                  </a:lnTo>
                  <a:lnTo>
                    <a:pt x="140" y="61"/>
                  </a:lnTo>
                  <a:lnTo>
                    <a:pt x="145" y="58"/>
                  </a:lnTo>
                  <a:lnTo>
                    <a:pt x="145" y="56"/>
                  </a:lnTo>
                  <a:lnTo>
                    <a:pt x="146" y="53"/>
                  </a:lnTo>
                  <a:lnTo>
                    <a:pt x="148" y="51"/>
                  </a:lnTo>
                  <a:lnTo>
                    <a:pt x="146" y="51"/>
                  </a:lnTo>
                  <a:lnTo>
                    <a:pt x="148" y="49"/>
                  </a:lnTo>
                  <a:lnTo>
                    <a:pt x="148" y="48"/>
                  </a:lnTo>
                  <a:lnTo>
                    <a:pt x="148" y="46"/>
                  </a:lnTo>
                  <a:lnTo>
                    <a:pt x="150" y="44"/>
                  </a:lnTo>
                  <a:lnTo>
                    <a:pt x="148" y="44"/>
                  </a:lnTo>
                  <a:lnTo>
                    <a:pt x="150" y="42"/>
                  </a:lnTo>
                  <a:lnTo>
                    <a:pt x="150" y="41"/>
                  </a:lnTo>
                  <a:lnTo>
                    <a:pt x="148" y="41"/>
                  </a:lnTo>
                  <a:lnTo>
                    <a:pt x="148" y="39"/>
                  </a:lnTo>
                  <a:lnTo>
                    <a:pt x="148" y="37"/>
                  </a:lnTo>
                  <a:lnTo>
                    <a:pt x="148" y="36"/>
                  </a:lnTo>
                  <a:lnTo>
                    <a:pt x="148" y="34"/>
                  </a:lnTo>
                  <a:lnTo>
                    <a:pt x="146" y="34"/>
                  </a:lnTo>
                  <a:lnTo>
                    <a:pt x="146" y="32"/>
                  </a:lnTo>
                  <a:lnTo>
                    <a:pt x="140" y="22"/>
                  </a:lnTo>
                  <a:lnTo>
                    <a:pt x="140" y="20"/>
                  </a:lnTo>
                  <a:lnTo>
                    <a:pt x="138" y="20"/>
                  </a:lnTo>
                  <a:lnTo>
                    <a:pt x="138" y="19"/>
                  </a:lnTo>
                  <a:lnTo>
                    <a:pt x="136" y="19"/>
                  </a:lnTo>
                  <a:lnTo>
                    <a:pt x="134" y="17"/>
                  </a:lnTo>
                  <a:lnTo>
                    <a:pt x="133" y="17"/>
                  </a:lnTo>
                  <a:lnTo>
                    <a:pt x="133" y="15"/>
                  </a:lnTo>
                  <a:lnTo>
                    <a:pt x="131" y="15"/>
                  </a:lnTo>
                  <a:lnTo>
                    <a:pt x="131" y="13"/>
                  </a:lnTo>
                  <a:lnTo>
                    <a:pt x="129" y="13"/>
                  </a:lnTo>
                  <a:lnTo>
                    <a:pt x="128" y="13"/>
                  </a:lnTo>
                  <a:lnTo>
                    <a:pt x="126" y="12"/>
                  </a:lnTo>
                  <a:lnTo>
                    <a:pt x="124" y="10"/>
                  </a:lnTo>
                  <a:lnTo>
                    <a:pt x="122" y="10"/>
                  </a:lnTo>
                  <a:lnTo>
                    <a:pt x="122" y="8"/>
                  </a:lnTo>
                  <a:lnTo>
                    <a:pt x="121" y="8"/>
                  </a:lnTo>
                  <a:lnTo>
                    <a:pt x="114" y="7"/>
                  </a:lnTo>
                  <a:lnTo>
                    <a:pt x="105" y="3"/>
                  </a:lnTo>
                  <a:close/>
                </a:path>
              </a:pathLst>
            </a:custGeom>
            <a:solidFill>
              <a:srgbClr val="808080"/>
            </a:solidFill>
            <a:ln w="9525">
              <a:noFill/>
              <a:round/>
              <a:headEnd/>
              <a:tailEnd/>
            </a:ln>
          </p:spPr>
          <p:txBody>
            <a:bodyPr/>
            <a:lstStyle/>
            <a:p>
              <a:endParaRPr lang="en-US"/>
            </a:p>
          </p:txBody>
        </p:sp>
        <p:sp>
          <p:nvSpPr>
            <p:cNvPr id="881" name="Freeform 3052"/>
            <p:cNvSpPr>
              <a:spLocks/>
            </p:cNvSpPr>
            <p:nvPr/>
          </p:nvSpPr>
          <p:spPr bwMode="auto">
            <a:xfrm>
              <a:off x="2294" y="3140"/>
              <a:ext cx="153" cy="90"/>
            </a:xfrm>
            <a:custGeom>
              <a:avLst/>
              <a:gdLst>
                <a:gd name="T0" fmla="*/ 0 w 153"/>
                <a:gd name="T1" fmla="*/ 38 h 90"/>
                <a:gd name="T2" fmla="*/ 0 w 153"/>
                <a:gd name="T3" fmla="*/ 46 h 90"/>
                <a:gd name="T4" fmla="*/ 0 w 153"/>
                <a:gd name="T5" fmla="*/ 55 h 90"/>
                <a:gd name="T6" fmla="*/ 10 w 153"/>
                <a:gd name="T7" fmla="*/ 70 h 90"/>
                <a:gd name="T8" fmla="*/ 20 w 153"/>
                <a:gd name="T9" fmla="*/ 79 h 90"/>
                <a:gd name="T10" fmla="*/ 38 w 153"/>
                <a:gd name="T11" fmla="*/ 85 h 90"/>
                <a:gd name="T12" fmla="*/ 55 w 153"/>
                <a:gd name="T13" fmla="*/ 89 h 90"/>
                <a:gd name="T14" fmla="*/ 72 w 153"/>
                <a:gd name="T15" fmla="*/ 90 h 90"/>
                <a:gd name="T16" fmla="*/ 90 w 153"/>
                <a:gd name="T17" fmla="*/ 89 h 90"/>
                <a:gd name="T18" fmla="*/ 116 w 153"/>
                <a:gd name="T19" fmla="*/ 84 h 90"/>
                <a:gd name="T20" fmla="*/ 126 w 153"/>
                <a:gd name="T21" fmla="*/ 79 h 90"/>
                <a:gd name="T22" fmla="*/ 140 w 153"/>
                <a:gd name="T23" fmla="*/ 70 h 90"/>
                <a:gd name="T24" fmla="*/ 147 w 153"/>
                <a:gd name="T25" fmla="*/ 62 h 90"/>
                <a:gd name="T26" fmla="*/ 153 w 153"/>
                <a:gd name="T27" fmla="*/ 50 h 90"/>
                <a:gd name="T28" fmla="*/ 152 w 153"/>
                <a:gd name="T29" fmla="*/ 36 h 90"/>
                <a:gd name="T30" fmla="*/ 143 w 153"/>
                <a:gd name="T31" fmla="*/ 22 h 90"/>
                <a:gd name="T32" fmla="*/ 133 w 153"/>
                <a:gd name="T33" fmla="*/ 14 h 90"/>
                <a:gd name="T34" fmla="*/ 121 w 153"/>
                <a:gd name="T35" fmla="*/ 7 h 90"/>
                <a:gd name="T36" fmla="*/ 95 w 153"/>
                <a:gd name="T37" fmla="*/ 2 h 90"/>
                <a:gd name="T38" fmla="*/ 73 w 153"/>
                <a:gd name="T39" fmla="*/ 0 h 90"/>
                <a:gd name="T40" fmla="*/ 55 w 153"/>
                <a:gd name="T41" fmla="*/ 2 h 90"/>
                <a:gd name="T42" fmla="*/ 34 w 153"/>
                <a:gd name="T43" fmla="*/ 9 h 90"/>
                <a:gd name="T44" fmla="*/ 22 w 153"/>
                <a:gd name="T45" fmla="*/ 14 h 90"/>
                <a:gd name="T46" fmla="*/ 12 w 153"/>
                <a:gd name="T47" fmla="*/ 21 h 90"/>
                <a:gd name="T48" fmla="*/ 20 w 153"/>
                <a:gd name="T49" fmla="*/ 22 h 90"/>
                <a:gd name="T50" fmla="*/ 31 w 153"/>
                <a:gd name="T51" fmla="*/ 17 h 90"/>
                <a:gd name="T52" fmla="*/ 41 w 153"/>
                <a:gd name="T53" fmla="*/ 10 h 90"/>
                <a:gd name="T54" fmla="*/ 63 w 153"/>
                <a:gd name="T55" fmla="*/ 5 h 90"/>
                <a:gd name="T56" fmla="*/ 77 w 153"/>
                <a:gd name="T57" fmla="*/ 4 h 90"/>
                <a:gd name="T58" fmla="*/ 97 w 153"/>
                <a:gd name="T59" fmla="*/ 5 h 90"/>
                <a:gd name="T60" fmla="*/ 119 w 153"/>
                <a:gd name="T61" fmla="*/ 12 h 90"/>
                <a:gd name="T62" fmla="*/ 131 w 153"/>
                <a:gd name="T63" fmla="*/ 19 h 90"/>
                <a:gd name="T64" fmla="*/ 138 w 153"/>
                <a:gd name="T65" fmla="*/ 26 h 90"/>
                <a:gd name="T66" fmla="*/ 145 w 153"/>
                <a:gd name="T67" fmla="*/ 36 h 90"/>
                <a:gd name="T68" fmla="*/ 145 w 153"/>
                <a:gd name="T69" fmla="*/ 50 h 90"/>
                <a:gd name="T70" fmla="*/ 140 w 153"/>
                <a:gd name="T71" fmla="*/ 60 h 90"/>
                <a:gd name="T72" fmla="*/ 133 w 153"/>
                <a:gd name="T73" fmla="*/ 68 h 90"/>
                <a:gd name="T74" fmla="*/ 119 w 153"/>
                <a:gd name="T75" fmla="*/ 77 h 90"/>
                <a:gd name="T76" fmla="*/ 107 w 153"/>
                <a:gd name="T77" fmla="*/ 80 h 90"/>
                <a:gd name="T78" fmla="*/ 89 w 153"/>
                <a:gd name="T79" fmla="*/ 85 h 90"/>
                <a:gd name="T80" fmla="*/ 73 w 153"/>
                <a:gd name="T81" fmla="*/ 85 h 90"/>
                <a:gd name="T82" fmla="*/ 56 w 153"/>
                <a:gd name="T83" fmla="*/ 85 h 90"/>
                <a:gd name="T84" fmla="*/ 41 w 153"/>
                <a:gd name="T85" fmla="*/ 80 h 90"/>
                <a:gd name="T86" fmla="*/ 26 w 153"/>
                <a:gd name="T87" fmla="*/ 75 h 90"/>
                <a:gd name="T88" fmla="*/ 15 w 153"/>
                <a:gd name="T89" fmla="*/ 67 h 90"/>
                <a:gd name="T90" fmla="*/ 9 w 153"/>
                <a:gd name="T91" fmla="*/ 55 h 90"/>
                <a:gd name="T92" fmla="*/ 7 w 153"/>
                <a:gd name="T93" fmla="*/ 46 h 90"/>
                <a:gd name="T94" fmla="*/ 9 w 153"/>
                <a:gd name="T95" fmla="*/ 38 h 90"/>
                <a:gd name="T96" fmla="*/ 7 w 153"/>
                <a:gd name="T97" fmla="*/ 27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90"/>
                <a:gd name="T149" fmla="*/ 153 w 153"/>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90">
                  <a:moveTo>
                    <a:pt x="7" y="27"/>
                  </a:moveTo>
                  <a:lnTo>
                    <a:pt x="2" y="33"/>
                  </a:lnTo>
                  <a:lnTo>
                    <a:pt x="0" y="36"/>
                  </a:lnTo>
                  <a:lnTo>
                    <a:pt x="0" y="38"/>
                  </a:lnTo>
                  <a:lnTo>
                    <a:pt x="0" y="41"/>
                  </a:lnTo>
                  <a:lnTo>
                    <a:pt x="0" y="43"/>
                  </a:lnTo>
                  <a:lnTo>
                    <a:pt x="0" y="44"/>
                  </a:lnTo>
                  <a:lnTo>
                    <a:pt x="0" y="46"/>
                  </a:lnTo>
                  <a:lnTo>
                    <a:pt x="0" y="50"/>
                  </a:lnTo>
                  <a:lnTo>
                    <a:pt x="0" y="51"/>
                  </a:lnTo>
                  <a:lnTo>
                    <a:pt x="0" y="53"/>
                  </a:lnTo>
                  <a:lnTo>
                    <a:pt x="0" y="55"/>
                  </a:lnTo>
                  <a:lnTo>
                    <a:pt x="2" y="60"/>
                  </a:lnTo>
                  <a:lnTo>
                    <a:pt x="5" y="63"/>
                  </a:lnTo>
                  <a:lnTo>
                    <a:pt x="9" y="67"/>
                  </a:lnTo>
                  <a:lnTo>
                    <a:pt x="10" y="70"/>
                  </a:lnTo>
                  <a:lnTo>
                    <a:pt x="12" y="72"/>
                  </a:lnTo>
                  <a:lnTo>
                    <a:pt x="14" y="72"/>
                  </a:lnTo>
                  <a:lnTo>
                    <a:pt x="19" y="77"/>
                  </a:lnTo>
                  <a:lnTo>
                    <a:pt x="20" y="79"/>
                  </a:lnTo>
                  <a:lnTo>
                    <a:pt x="24" y="80"/>
                  </a:lnTo>
                  <a:lnTo>
                    <a:pt x="31" y="84"/>
                  </a:lnTo>
                  <a:lnTo>
                    <a:pt x="32" y="84"/>
                  </a:lnTo>
                  <a:lnTo>
                    <a:pt x="38" y="85"/>
                  </a:lnTo>
                  <a:lnTo>
                    <a:pt x="43" y="85"/>
                  </a:lnTo>
                  <a:lnTo>
                    <a:pt x="43" y="87"/>
                  </a:lnTo>
                  <a:lnTo>
                    <a:pt x="46" y="87"/>
                  </a:lnTo>
                  <a:lnTo>
                    <a:pt x="55" y="89"/>
                  </a:lnTo>
                  <a:lnTo>
                    <a:pt x="58" y="90"/>
                  </a:lnTo>
                  <a:lnTo>
                    <a:pt x="65" y="90"/>
                  </a:lnTo>
                  <a:lnTo>
                    <a:pt x="68" y="90"/>
                  </a:lnTo>
                  <a:lnTo>
                    <a:pt x="72" y="90"/>
                  </a:lnTo>
                  <a:lnTo>
                    <a:pt x="80" y="90"/>
                  </a:lnTo>
                  <a:lnTo>
                    <a:pt x="84" y="90"/>
                  </a:lnTo>
                  <a:lnTo>
                    <a:pt x="87" y="90"/>
                  </a:lnTo>
                  <a:lnTo>
                    <a:pt x="90" y="89"/>
                  </a:lnTo>
                  <a:lnTo>
                    <a:pt x="94" y="89"/>
                  </a:lnTo>
                  <a:lnTo>
                    <a:pt x="109" y="85"/>
                  </a:lnTo>
                  <a:lnTo>
                    <a:pt x="111" y="85"/>
                  </a:lnTo>
                  <a:lnTo>
                    <a:pt x="116" y="84"/>
                  </a:lnTo>
                  <a:lnTo>
                    <a:pt x="119" y="84"/>
                  </a:lnTo>
                  <a:lnTo>
                    <a:pt x="121" y="80"/>
                  </a:lnTo>
                  <a:lnTo>
                    <a:pt x="124" y="80"/>
                  </a:lnTo>
                  <a:lnTo>
                    <a:pt x="126" y="79"/>
                  </a:lnTo>
                  <a:lnTo>
                    <a:pt x="133" y="75"/>
                  </a:lnTo>
                  <a:lnTo>
                    <a:pt x="136" y="73"/>
                  </a:lnTo>
                  <a:lnTo>
                    <a:pt x="138" y="72"/>
                  </a:lnTo>
                  <a:lnTo>
                    <a:pt x="140" y="70"/>
                  </a:lnTo>
                  <a:lnTo>
                    <a:pt x="143" y="67"/>
                  </a:lnTo>
                  <a:lnTo>
                    <a:pt x="145" y="65"/>
                  </a:lnTo>
                  <a:lnTo>
                    <a:pt x="147" y="63"/>
                  </a:lnTo>
                  <a:lnTo>
                    <a:pt x="147" y="62"/>
                  </a:lnTo>
                  <a:lnTo>
                    <a:pt x="152" y="58"/>
                  </a:lnTo>
                  <a:lnTo>
                    <a:pt x="152" y="55"/>
                  </a:lnTo>
                  <a:lnTo>
                    <a:pt x="152" y="53"/>
                  </a:lnTo>
                  <a:lnTo>
                    <a:pt x="153" y="50"/>
                  </a:lnTo>
                  <a:lnTo>
                    <a:pt x="152" y="48"/>
                  </a:lnTo>
                  <a:lnTo>
                    <a:pt x="153" y="46"/>
                  </a:lnTo>
                  <a:lnTo>
                    <a:pt x="153" y="41"/>
                  </a:lnTo>
                  <a:lnTo>
                    <a:pt x="152" y="36"/>
                  </a:lnTo>
                  <a:lnTo>
                    <a:pt x="152" y="34"/>
                  </a:lnTo>
                  <a:lnTo>
                    <a:pt x="145" y="26"/>
                  </a:lnTo>
                  <a:lnTo>
                    <a:pt x="145" y="24"/>
                  </a:lnTo>
                  <a:lnTo>
                    <a:pt x="143" y="22"/>
                  </a:lnTo>
                  <a:lnTo>
                    <a:pt x="140" y="19"/>
                  </a:lnTo>
                  <a:lnTo>
                    <a:pt x="138" y="17"/>
                  </a:lnTo>
                  <a:lnTo>
                    <a:pt x="136" y="17"/>
                  </a:lnTo>
                  <a:lnTo>
                    <a:pt x="133" y="14"/>
                  </a:lnTo>
                  <a:lnTo>
                    <a:pt x="130" y="12"/>
                  </a:lnTo>
                  <a:lnTo>
                    <a:pt x="126" y="10"/>
                  </a:lnTo>
                  <a:lnTo>
                    <a:pt x="124" y="9"/>
                  </a:lnTo>
                  <a:lnTo>
                    <a:pt x="121" y="7"/>
                  </a:lnTo>
                  <a:lnTo>
                    <a:pt x="118" y="7"/>
                  </a:lnTo>
                  <a:lnTo>
                    <a:pt x="102" y="2"/>
                  </a:lnTo>
                  <a:lnTo>
                    <a:pt x="99" y="2"/>
                  </a:lnTo>
                  <a:lnTo>
                    <a:pt x="95" y="2"/>
                  </a:lnTo>
                  <a:lnTo>
                    <a:pt x="92" y="2"/>
                  </a:lnTo>
                  <a:lnTo>
                    <a:pt x="84" y="0"/>
                  </a:lnTo>
                  <a:lnTo>
                    <a:pt x="77" y="0"/>
                  </a:lnTo>
                  <a:lnTo>
                    <a:pt x="73" y="0"/>
                  </a:lnTo>
                  <a:lnTo>
                    <a:pt x="70" y="2"/>
                  </a:lnTo>
                  <a:lnTo>
                    <a:pt x="65" y="2"/>
                  </a:lnTo>
                  <a:lnTo>
                    <a:pt x="61" y="2"/>
                  </a:lnTo>
                  <a:lnTo>
                    <a:pt x="55" y="2"/>
                  </a:lnTo>
                  <a:lnTo>
                    <a:pt x="46" y="4"/>
                  </a:lnTo>
                  <a:lnTo>
                    <a:pt x="41" y="5"/>
                  </a:lnTo>
                  <a:lnTo>
                    <a:pt x="38" y="7"/>
                  </a:lnTo>
                  <a:lnTo>
                    <a:pt x="34" y="9"/>
                  </a:lnTo>
                  <a:lnTo>
                    <a:pt x="32" y="10"/>
                  </a:lnTo>
                  <a:lnTo>
                    <a:pt x="29" y="12"/>
                  </a:lnTo>
                  <a:lnTo>
                    <a:pt x="26" y="12"/>
                  </a:lnTo>
                  <a:lnTo>
                    <a:pt x="22" y="14"/>
                  </a:lnTo>
                  <a:lnTo>
                    <a:pt x="20" y="15"/>
                  </a:lnTo>
                  <a:lnTo>
                    <a:pt x="17" y="17"/>
                  </a:lnTo>
                  <a:lnTo>
                    <a:pt x="15" y="19"/>
                  </a:lnTo>
                  <a:lnTo>
                    <a:pt x="12" y="21"/>
                  </a:lnTo>
                  <a:lnTo>
                    <a:pt x="7" y="27"/>
                  </a:lnTo>
                  <a:lnTo>
                    <a:pt x="14" y="29"/>
                  </a:lnTo>
                  <a:lnTo>
                    <a:pt x="19" y="22"/>
                  </a:lnTo>
                  <a:lnTo>
                    <a:pt x="20" y="22"/>
                  </a:lnTo>
                  <a:lnTo>
                    <a:pt x="22" y="19"/>
                  </a:lnTo>
                  <a:lnTo>
                    <a:pt x="26" y="17"/>
                  </a:lnTo>
                  <a:lnTo>
                    <a:pt x="27" y="17"/>
                  </a:lnTo>
                  <a:lnTo>
                    <a:pt x="31" y="17"/>
                  </a:lnTo>
                  <a:lnTo>
                    <a:pt x="32" y="14"/>
                  </a:lnTo>
                  <a:lnTo>
                    <a:pt x="38" y="14"/>
                  </a:lnTo>
                  <a:lnTo>
                    <a:pt x="39" y="12"/>
                  </a:lnTo>
                  <a:lnTo>
                    <a:pt x="41" y="10"/>
                  </a:lnTo>
                  <a:lnTo>
                    <a:pt x="44" y="10"/>
                  </a:lnTo>
                  <a:lnTo>
                    <a:pt x="51" y="7"/>
                  </a:lnTo>
                  <a:lnTo>
                    <a:pt x="58" y="7"/>
                  </a:lnTo>
                  <a:lnTo>
                    <a:pt x="63" y="5"/>
                  </a:lnTo>
                  <a:lnTo>
                    <a:pt x="67" y="5"/>
                  </a:lnTo>
                  <a:lnTo>
                    <a:pt x="70" y="5"/>
                  </a:lnTo>
                  <a:lnTo>
                    <a:pt x="73" y="5"/>
                  </a:lnTo>
                  <a:lnTo>
                    <a:pt x="77" y="4"/>
                  </a:lnTo>
                  <a:lnTo>
                    <a:pt x="84" y="5"/>
                  </a:lnTo>
                  <a:lnTo>
                    <a:pt x="90" y="5"/>
                  </a:lnTo>
                  <a:lnTo>
                    <a:pt x="95" y="5"/>
                  </a:lnTo>
                  <a:lnTo>
                    <a:pt x="97" y="5"/>
                  </a:lnTo>
                  <a:lnTo>
                    <a:pt x="101" y="7"/>
                  </a:lnTo>
                  <a:lnTo>
                    <a:pt x="113" y="10"/>
                  </a:lnTo>
                  <a:lnTo>
                    <a:pt x="116" y="12"/>
                  </a:lnTo>
                  <a:lnTo>
                    <a:pt x="119" y="12"/>
                  </a:lnTo>
                  <a:lnTo>
                    <a:pt x="121" y="14"/>
                  </a:lnTo>
                  <a:lnTo>
                    <a:pt x="124" y="14"/>
                  </a:lnTo>
                  <a:lnTo>
                    <a:pt x="126" y="17"/>
                  </a:lnTo>
                  <a:lnTo>
                    <a:pt x="131" y="19"/>
                  </a:lnTo>
                  <a:lnTo>
                    <a:pt x="133" y="21"/>
                  </a:lnTo>
                  <a:lnTo>
                    <a:pt x="135" y="22"/>
                  </a:lnTo>
                  <a:lnTo>
                    <a:pt x="136" y="24"/>
                  </a:lnTo>
                  <a:lnTo>
                    <a:pt x="138" y="26"/>
                  </a:lnTo>
                  <a:lnTo>
                    <a:pt x="140" y="27"/>
                  </a:lnTo>
                  <a:lnTo>
                    <a:pt x="143" y="33"/>
                  </a:lnTo>
                  <a:lnTo>
                    <a:pt x="143" y="34"/>
                  </a:lnTo>
                  <a:lnTo>
                    <a:pt x="145" y="36"/>
                  </a:lnTo>
                  <a:lnTo>
                    <a:pt x="145" y="41"/>
                  </a:lnTo>
                  <a:lnTo>
                    <a:pt x="145" y="46"/>
                  </a:lnTo>
                  <a:lnTo>
                    <a:pt x="145" y="48"/>
                  </a:lnTo>
                  <a:lnTo>
                    <a:pt x="145" y="50"/>
                  </a:lnTo>
                  <a:lnTo>
                    <a:pt x="145" y="53"/>
                  </a:lnTo>
                  <a:lnTo>
                    <a:pt x="145" y="55"/>
                  </a:lnTo>
                  <a:lnTo>
                    <a:pt x="143" y="56"/>
                  </a:lnTo>
                  <a:lnTo>
                    <a:pt x="140" y="60"/>
                  </a:lnTo>
                  <a:lnTo>
                    <a:pt x="140" y="62"/>
                  </a:lnTo>
                  <a:lnTo>
                    <a:pt x="136" y="65"/>
                  </a:lnTo>
                  <a:lnTo>
                    <a:pt x="135" y="67"/>
                  </a:lnTo>
                  <a:lnTo>
                    <a:pt x="133" y="68"/>
                  </a:lnTo>
                  <a:lnTo>
                    <a:pt x="130" y="72"/>
                  </a:lnTo>
                  <a:lnTo>
                    <a:pt x="126" y="72"/>
                  </a:lnTo>
                  <a:lnTo>
                    <a:pt x="123" y="75"/>
                  </a:lnTo>
                  <a:lnTo>
                    <a:pt x="119" y="77"/>
                  </a:lnTo>
                  <a:lnTo>
                    <a:pt x="116" y="79"/>
                  </a:lnTo>
                  <a:lnTo>
                    <a:pt x="114" y="79"/>
                  </a:lnTo>
                  <a:lnTo>
                    <a:pt x="111" y="80"/>
                  </a:lnTo>
                  <a:lnTo>
                    <a:pt x="107" y="80"/>
                  </a:lnTo>
                  <a:lnTo>
                    <a:pt x="106" y="82"/>
                  </a:lnTo>
                  <a:lnTo>
                    <a:pt x="102" y="84"/>
                  </a:lnTo>
                  <a:lnTo>
                    <a:pt x="92" y="85"/>
                  </a:lnTo>
                  <a:lnTo>
                    <a:pt x="89" y="85"/>
                  </a:lnTo>
                  <a:lnTo>
                    <a:pt x="87" y="85"/>
                  </a:lnTo>
                  <a:lnTo>
                    <a:pt x="82" y="85"/>
                  </a:lnTo>
                  <a:lnTo>
                    <a:pt x="78" y="85"/>
                  </a:lnTo>
                  <a:lnTo>
                    <a:pt x="73" y="85"/>
                  </a:lnTo>
                  <a:lnTo>
                    <a:pt x="68" y="85"/>
                  </a:lnTo>
                  <a:lnTo>
                    <a:pt x="65" y="85"/>
                  </a:lnTo>
                  <a:lnTo>
                    <a:pt x="60" y="85"/>
                  </a:lnTo>
                  <a:lnTo>
                    <a:pt x="56" y="85"/>
                  </a:lnTo>
                  <a:lnTo>
                    <a:pt x="49" y="84"/>
                  </a:lnTo>
                  <a:lnTo>
                    <a:pt x="44" y="84"/>
                  </a:lnTo>
                  <a:lnTo>
                    <a:pt x="46" y="84"/>
                  </a:lnTo>
                  <a:lnTo>
                    <a:pt x="41" y="80"/>
                  </a:lnTo>
                  <a:lnTo>
                    <a:pt x="38" y="80"/>
                  </a:lnTo>
                  <a:lnTo>
                    <a:pt x="34" y="79"/>
                  </a:lnTo>
                  <a:lnTo>
                    <a:pt x="29" y="77"/>
                  </a:lnTo>
                  <a:lnTo>
                    <a:pt x="26" y="75"/>
                  </a:lnTo>
                  <a:lnTo>
                    <a:pt x="26" y="73"/>
                  </a:lnTo>
                  <a:lnTo>
                    <a:pt x="20" y="72"/>
                  </a:lnTo>
                  <a:lnTo>
                    <a:pt x="19" y="68"/>
                  </a:lnTo>
                  <a:lnTo>
                    <a:pt x="15" y="67"/>
                  </a:lnTo>
                  <a:lnTo>
                    <a:pt x="15" y="65"/>
                  </a:lnTo>
                  <a:lnTo>
                    <a:pt x="12" y="62"/>
                  </a:lnTo>
                  <a:lnTo>
                    <a:pt x="10" y="58"/>
                  </a:lnTo>
                  <a:lnTo>
                    <a:pt x="9" y="55"/>
                  </a:lnTo>
                  <a:lnTo>
                    <a:pt x="7" y="53"/>
                  </a:lnTo>
                  <a:lnTo>
                    <a:pt x="7" y="50"/>
                  </a:lnTo>
                  <a:lnTo>
                    <a:pt x="7" y="48"/>
                  </a:lnTo>
                  <a:lnTo>
                    <a:pt x="7" y="46"/>
                  </a:lnTo>
                  <a:lnTo>
                    <a:pt x="7" y="44"/>
                  </a:lnTo>
                  <a:lnTo>
                    <a:pt x="7" y="43"/>
                  </a:lnTo>
                  <a:lnTo>
                    <a:pt x="7" y="41"/>
                  </a:lnTo>
                  <a:lnTo>
                    <a:pt x="9" y="38"/>
                  </a:lnTo>
                  <a:lnTo>
                    <a:pt x="9" y="36"/>
                  </a:lnTo>
                  <a:lnTo>
                    <a:pt x="10" y="34"/>
                  </a:lnTo>
                  <a:lnTo>
                    <a:pt x="14" y="29"/>
                  </a:lnTo>
                  <a:lnTo>
                    <a:pt x="7" y="27"/>
                  </a:lnTo>
                  <a:close/>
                </a:path>
              </a:pathLst>
            </a:custGeom>
            <a:solidFill>
              <a:srgbClr val="808080"/>
            </a:solidFill>
            <a:ln w="9525">
              <a:noFill/>
              <a:round/>
              <a:headEnd/>
              <a:tailEnd/>
            </a:ln>
          </p:spPr>
          <p:txBody>
            <a:bodyPr/>
            <a:lstStyle/>
            <a:p>
              <a:endParaRPr lang="en-US"/>
            </a:p>
          </p:txBody>
        </p:sp>
        <p:sp>
          <p:nvSpPr>
            <p:cNvPr id="882" name="Freeform 3053"/>
            <p:cNvSpPr>
              <a:spLocks/>
            </p:cNvSpPr>
            <p:nvPr/>
          </p:nvSpPr>
          <p:spPr bwMode="auto">
            <a:xfrm>
              <a:off x="2096" y="3145"/>
              <a:ext cx="60" cy="57"/>
            </a:xfrm>
            <a:custGeom>
              <a:avLst/>
              <a:gdLst>
                <a:gd name="T0" fmla="*/ 39 w 60"/>
                <a:gd name="T1" fmla="*/ 0 h 57"/>
                <a:gd name="T2" fmla="*/ 36 w 60"/>
                <a:gd name="T3" fmla="*/ 0 h 57"/>
                <a:gd name="T4" fmla="*/ 33 w 60"/>
                <a:gd name="T5" fmla="*/ 0 h 57"/>
                <a:gd name="T6" fmla="*/ 29 w 60"/>
                <a:gd name="T7" fmla="*/ 0 h 57"/>
                <a:gd name="T8" fmla="*/ 26 w 60"/>
                <a:gd name="T9" fmla="*/ 0 h 57"/>
                <a:gd name="T10" fmla="*/ 17 w 60"/>
                <a:gd name="T11" fmla="*/ 2 h 57"/>
                <a:gd name="T12" fmla="*/ 16 w 60"/>
                <a:gd name="T13" fmla="*/ 4 h 57"/>
                <a:gd name="T14" fmla="*/ 14 w 60"/>
                <a:gd name="T15" fmla="*/ 5 h 57"/>
                <a:gd name="T16" fmla="*/ 10 w 60"/>
                <a:gd name="T17" fmla="*/ 7 h 57"/>
                <a:gd name="T18" fmla="*/ 9 w 60"/>
                <a:gd name="T19" fmla="*/ 10 h 57"/>
                <a:gd name="T20" fmla="*/ 5 w 60"/>
                <a:gd name="T21" fmla="*/ 14 h 57"/>
                <a:gd name="T22" fmla="*/ 2 w 60"/>
                <a:gd name="T23" fmla="*/ 19 h 57"/>
                <a:gd name="T24" fmla="*/ 2 w 60"/>
                <a:gd name="T25" fmla="*/ 22 h 57"/>
                <a:gd name="T26" fmla="*/ 0 w 60"/>
                <a:gd name="T27" fmla="*/ 24 h 57"/>
                <a:gd name="T28" fmla="*/ 0 w 60"/>
                <a:gd name="T29" fmla="*/ 28 h 57"/>
                <a:gd name="T30" fmla="*/ 0 w 60"/>
                <a:gd name="T31" fmla="*/ 31 h 57"/>
                <a:gd name="T32" fmla="*/ 2 w 60"/>
                <a:gd name="T33" fmla="*/ 34 h 57"/>
                <a:gd name="T34" fmla="*/ 4 w 60"/>
                <a:gd name="T35" fmla="*/ 41 h 57"/>
                <a:gd name="T36" fmla="*/ 5 w 60"/>
                <a:gd name="T37" fmla="*/ 45 h 57"/>
                <a:gd name="T38" fmla="*/ 7 w 60"/>
                <a:gd name="T39" fmla="*/ 46 h 57"/>
                <a:gd name="T40" fmla="*/ 9 w 60"/>
                <a:gd name="T41" fmla="*/ 50 h 57"/>
                <a:gd name="T42" fmla="*/ 12 w 60"/>
                <a:gd name="T43" fmla="*/ 51 h 57"/>
                <a:gd name="T44" fmla="*/ 17 w 60"/>
                <a:gd name="T45" fmla="*/ 55 h 57"/>
                <a:gd name="T46" fmla="*/ 21 w 60"/>
                <a:gd name="T47" fmla="*/ 55 h 57"/>
                <a:gd name="T48" fmla="*/ 24 w 60"/>
                <a:gd name="T49" fmla="*/ 57 h 57"/>
                <a:gd name="T50" fmla="*/ 28 w 60"/>
                <a:gd name="T51" fmla="*/ 57 h 57"/>
                <a:gd name="T52" fmla="*/ 31 w 60"/>
                <a:gd name="T53" fmla="*/ 57 h 57"/>
                <a:gd name="T54" fmla="*/ 34 w 60"/>
                <a:gd name="T55" fmla="*/ 57 h 57"/>
                <a:gd name="T56" fmla="*/ 43 w 60"/>
                <a:gd name="T57" fmla="*/ 55 h 57"/>
                <a:gd name="T58" fmla="*/ 45 w 60"/>
                <a:gd name="T59" fmla="*/ 53 h 57"/>
                <a:gd name="T60" fmla="*/ 46 w 60"/>
                <a:gd name="T61" fmla="*/ 50 h 57"/>
                <a:gd name="T62" fmla="*/ 50 w 60"/>
                <a:gd name="T63" fmla="*/ 50 h 57"/>
                <a:gd name="T64" fmla="*/ 51 w 60"/>
                <a:gd name="T65" fmla="*/ 46 h 57"/>
                <a:gd name="T66" fmla="*/ 53 w 60"/>
                <a:gd name="T67" fmla="*/ 45 h 57"/>
                <a:gd name="T68" fmla="*/ 55 w 60"/>
                <a:gd name="T69" fmla="*/ 43 h 57"/>
                <a:gd name="T70" fmla="*/ 58 w 60"/>
                <a:gd name="T71" fmla="*/ 36 h 57"/>
                <a:gd name="T72" fmla="*/ 60 w 60"/>
                <a:gd name="T73" fmla="*/ 33 h 57"/>
                <a:gd name="T74" fmla="*/ 60 w 60"/>
                <a:gd name="T75" fmla="*/ 29 h 57"/>
                <a:gd name="T76" fmla="*/ 60 w 60"/>
                <a:gd name="T77" fmla="*/ 26 h 57"/>
                <a:gd name="T78" fmla="*/ 60 w 60"/>
                <a:gd name="T79" fmla="*/ 22 h 57"/>
                <a:gd name="T80" fmla="*/ 57 w 60"/>
                <a:gd name="T81" fmla="*/ 14 h 57"/>
                <a:gd name="T82" fmla="*/ 55 w 60"/>
                <a:gd name="T83" fmla="*/ 10 h 57"/>
                <a:gd name="T84" fmla="*/ 53 w 60"/>
                <a:gd name="T85" fmla="*/ 9 h 57"/>
                <a:gd name="T86" fmla="*/ 51 w 60"/>
                <a:gd name="T87" fmla="*/ 7 h 57"/>
                <a:gd name="T88" fmla="*/ 50 w 60"/>
                <a:gd name="T89" fmla="*/ 5 h 57"/>
                <a:gd name="T90" fmla="*/ 48 w 60"/>
                <a:gd name="T91" fmla="*/ 4 h 57"/>
                <a:gd name="T92" fmla="*/ 43 w 60"/>
                <a:gd name="T93" fmla="*/ 2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57"/>
                <a:gd name="T143" fmla="*/ 60 w 60"/>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57">
                  <a:moveTo>
                    <a:pt x="43" y="2"/>
                  </a:moveTo>
                  <a:lnTo>
                    <a:pt x="39" y="0"/>
                  </a:lnTo>
                  <a:lnTo>
                    <a:pt x="38" y="0"/>
                  </a:lnTo>
                  <a:lnTo>
                    <a:pt x="36" y="0"/>
                  </a:lnTo>
                  <a:lnTo>
                    <a:pt x="34" y="0"/>
                  </a:lnTo>
                  <a:lnTo>
                    <a:pt x="33" y="0"/>
                  </a:lnTo>
                  <a:lnTo>
                    <a:pt x="31" y="0"/>
                  </a:lnTo>
                  <a:lnTo>
                    <a:pt x="29" y="0"/>
                  </a:lnTo>
                  <a:lnTo>
                    <a:pt x="28" y="0"/>
                  </a:lnTo>
                  <a:lnTo>
                    <a:pt x="26" y="0"/>
                  </a:lnTo>
                  <a:lnTo>
                    <a:pt x="24" y="0"/>
                  </a:lnTo>
                  <a:lnTo>
                    <a:pt x="17" y="2"/>
                  </a:lnTo>
                  <a:lnTo>
                    <a:pt x="17" y="4"/>
                  </a:lnTo>
                  <a:lnTo>
                    <a:pt x="16" y="4"/>
                  </a:lnTo>
                  <a:lnTo>
                    <a:pt x="14" y="4"/>
                  </a:lnTo>
                  <a:lnTo>
                    <a:pt x="14" y="5"/>
                  </a:lnTo>
                  <a:lnTo>
                    <a:pt x="12" y="5"/>
                  </a:lnTo>
                  <a:lnTo>
                    <a:pt x="10" y="7"/>
                  </a:lnTo>
                  <a:lnTo>
                    <a:pt x="9" y="9"/>
                  </a:lnTo>
                  <a:lnTo>
                    <a:pt x="9" y="10"/>
                  </a:lnTo>
                  <a:lnTo>
                    <a:pt x="7" y="12"/>
                  </a:lnTo>
                  <a:lnTo>
                    <a:pt x="5" y="14"/>
                  </a:lnTo>
                  <a:lnTo>
                    <a:pt x="5" y="17"/>
                  </a:lnTo>
                  <a:lnTo>
                    <a:pt x="2" y="19"/>
                  </a:lnTo>
                  <a:lnTo>
                    <a:pt x="4" y="21"/>
                  </a:lnTo>
                  <a:lnTo>
                    <a:pt x="2" y="22"/>
                  </a:lnTo>
                  <a:lnTo>
                    <a:pt x="2" y="24"/>
                  </a:lnTo>
                  <a:lnTo>
                    <a:pt x="0" y="24"/>
                  </a:lnTo>
                  <a:lnTo>
                    <a:pt x="0" y="26"/>
                  </a:lnTo>
                  <a:lnTo>
                    <a:pt x="0" y="28"/>
                  </a:lnTo>
                  <a:lnTo>
                    <a:pt x="0" y="29"/>
                  </a:lnTo>
                  <a:lnTo>
                    <a:pt x="0" y="31"/>
                  </a:lnTo>
                  <a:lnTo>
                    <a:pt x="0" y="33"/>
                  </a:lnTo>
                  <a:lnTo>
                    <a:pt x="2" y="34"/>
                  </a:lnTo>
                  <a:lnTo>
                    <a:pt x="2" y="36"/>
                  </a:lnTo>
                  <a:lnTo>
                    <a:pt x="4" y="41"/>
                  </a:lnTo>
                  <a:lnTo>
                    <a:pt x="5" y="43"/>
                  </a:lnTo>
                  <a:lnTo>
                    <a:pt x="5" y="45"/>
                  </a:lnTo>
                  <a:lnTo>
                    <a:pt x="5" y="46"/>
                  </a:lnTo>
                  <a:lnTo>
                    <a:pt x="7" y="46"/>
                  </a:lnTo>
                  <a:lnTo>
                    <a:pt x="9" y="48"/>
                  </a:lnTo>
                  <a:lnTo>
                    <a:pt x="9" y="50"/>
                  </a:lnTo>
                  <a:lnTo>
                    <a:pt x="10" y="50"/>
                  </a:lnTo>
                  <a:lnTo>
                    <a:pt x="12" y="51"/>
                  </a:lnTo>
                  <a:lnTo>
                    <a:pt x="14" y="53"/>
                  </a:lnTo>
                  <a:lnTo>
                    <a:pt x="17" y="55"/>
                  </a:lnTo>
                  <a:lnTo>
                    <a:pt x="19" y="55"/>
                  </a:lnTo>
                  <a:lnTo>
                    <a:pt x="21" y="55"/>
                  </a:lnTo>
                  <a:lnTo>
                    <a:pt x="22" y="57"/>
                  </a:lnTo>
                  <a:lnTo>
                    <a:pt x="24" y="57"/>
                  </a:lnTo>
                  <a:lnTo>
                    <a:pt x="26" y="57"/>
                  </a:lnTo>
                  <a:lnTo>
                    <a:pt x="28" y="57"/>
                  </a:lnTo>
                  <a:lnTo>
                    <a:pt x="29" y="57"/>
                  </a:lnTo>
                  <a:lnTo>
                    <a:pt x="31" y="57"/>
                  </a:lnTo>
                  <a:lnTo>
                    <a:pt x="33" y="57"/>
                  </a:lnTo>
                  <a:lnTo>
                    <a:pt x="34" y="57"/>
                  </a:lnTo>
                  <a:lnTo>
                    <a:pt x="36" y="57"/>
                  </a:lnTo>
                  <a:lnTo>
                    <a:pt x="43" y="55"/>
                  </a:lnTo>
                  <a:lnTo>
                    <a:pt x="43" y="53"/>
                  </a:lnTo>
                  <a:lnTo>
                    <a:pt x="45" y="53"/>
                  </a:lnTo>
                  <a:lnTo>
                    <a:pt x="46" y="51"/>
                  </a:lnTo>
                  <a:lnTo>
                    <a:pt x="46" y="50"/>
                  </a:lnTo>
                  <a:lnTo>
                    <a:pt x="48" y="50"/>
                  </a:lnTo>
                  <a:lnTo>
                    <a:pt x="50" y="50"/>
                  </a:lnTo>
                  <a:lnTo>
                    <a:pt x="51" y="48"/>
                  </a:lnTo>
                  <a:lnTo>
                    <a:pt x="51" y="46"/>
                  </a:lnTo>
                  <a:lnTo>
                    <a:pt x="53" y="46"/>
                  </a:lnTo>
                  <a:lnTo>
                    <a:pt x="53" y="45"/>
                  </a:lnTo>
                  <a:lnTo>
                    <a:pt x="55" y="45"/>
                  </a:lnTo>
                  <a:lnTo>
                    <a:pt x="55" y="43"/>
                  </a:lnTo>
                  <a:lnTo>
                    <a:pt x="57" y="39"/>
                  </a:lnTo>
                  <a:lnTo>
                    <a:pt x="58" y="36"/>
                  </a:lnTo>
                  <a:lnTo>
                    <a:pt x="60" y="34"/>
                  </a:lnTo>
                  <a:lnTo>
                    <a:pt x="60" y="33"/>
                  </a:lnTo>
                  <a:lnTo>
                    <a:pt x="60" y="31"/>
                  </a:lnTo>
                  <a:lnTo>
                    <a:pt x="60" y="29"/>
                  </a:lnTo>
                  <a:lnTo>
                    <a:pt x="60" y="28"/>
                  </a:lnTo>
                  <a:lnTo>
                    <a:pt x="60" y="26"/>
                  </a:lnTo>
                  <a:lnTo>
                    <a:pt x="60" y="24"/>
                  </a:lnTo>
                  <a:lnTo>
                    <a:pt x="60" y="22"/>
                  </a:lnTo>
                  <a:lnTo>
                    <a:pt x="60" y="21"/>
                  </a:lnTo>
                  <a:lnTo>
                    <a:pt x="57" y="14"/>
                  </a:lnTo>
                  <a:lnTo>
                    <a:pt x="55" y="12"/>
                  </a:lnTo>
                  <a:lnTo>
                    <a:pt x="55" y="10"/>
                  </a:lnTo>
                  <a:lnTo>
                    <a:pt x="53" y="10"/>
                  </a:lnTo>
                  <a:lnTo>
                    <a:pt x="53" y="9"/>
                  </a:lnTo>
                  <a:lnTo>
                    <a:pt x="51" y="9"/>
                  </a:lnTo>
                  <a:lnTo>
                    <a:pt x="51" y="7"/>
                  </a:lnTo>
                  <a:lnTo>
                    <a:pt x="51" y="5"/>
                  </a:lnTo>
                  <a:lnTo>
                    <a:pt x="50" y="5"/>
                  </a:lnTo>
                  <a:lnTo>
                    <a:pt x="48" y="5"/>
                  </a:lnTo>
                  <a:lnTo>
                    <a:pt x="48" y="4"/>
                  </a:lnTo>
                  <a:lnTo>
                    <a:pt x="46" y="4"/>
                  </a:lnTo>
                  <a:lnTo>
                    <a:pt x="43" y="2"/>
                  </a:lnTo>
                  <a:close/>
                </a:path>
              </a:pathLst>
            </a:custGeom>
            <a:solidFill>
              <a:srgbClr val="808080"/>
            </a:solidFill>
            <a:ln w="9525">
              <a:noFill/>
              <a:round/>
              <a:headEnd/>
              <a:tailEnd/>
            </a:ln>
          </p:spPr>
          <p:txBody>
            <a:bodyPr/>
            <a:lstStyle/>
            <a:p>
              <a:endParaRPr lang="en-US"/>
            </a:p>
          </p:txBody>
        </p:sp>
        <p:sp>
          <p:nvSpPr>
            <p:cNvPr id="883" name="Freeform 3054"/>
            <p:cNvSpPr>
              <a:spLocks/>
            </p:cNvSpPr>
            <p:nvPr/>
          </p:nvSpPr>
          <p:spPr bwMode="auto">
            <a:xfrm>
              <a:off x="2095" y="3144"/>
              <a:ext cx="63" cy="59"/>
            </a:xfrm>
            <a:custGeom>
              <a:avLst/>
              <a:gdLst>
                <a:gd name="T0" fmla="*/ 1 w 63"/>
                <a:gd name="T1" fmla="*/ 25 h 59"/>
                <a:gd name="T2" fmla="*/ 0 w 63"/>
                <a:gd name="T3" fmla="*/ 30 h 59"/>
                <a:gd name="T4" fmla="*/ 1 w 63"/>
                <a:gd name="T5" fmla="*/ 35 h 59"/>
                <a:gd name="T6" fmla="*/ 3 w 63"/>
                <a:gd name="T7" fmla="*/ 44 h 59"/>
                <a:gd name="T8" fmla="*/ 8 w 63"/>
                <a:gd name="T9" fmla="*/ 49 h 59"/>
                <a:gd name="T10" fmla="*/ 15 w 63"/>
                <a:gd name="T11" fmla="*/ 56 h 59"/>
                <a:gd name="T12" fmla="*/ 22 w 63"/>
                <a:gd name="T13" fmla="*/ 58 h 59"/>
                <a:gd name="T14" fmla="*/ 32 w 63"/>
                <a:gd name="T15" fmla="*/ 59 h 59"/>
                <a:gd name="T16" fmla="*/ 37 w 63"/>
                <a:gd name="T17" fmla="*/ 58 h 59"/>
                <a:gd name="T18" fmla="*/ 46 w 63"/>
                <a:gd name="T19" fmla="*/ 54 h 59"/>
                <a:gd name="T20" fmla="*/ 49 w 63"/>
                <a:gd name="T21" fmla="*/ 51 h 59"/>
                <a:gd name="T22" fmla="*/ 54 w 63"/>
                <a:gd name="T23" fmla="*/ 49 h 59"/>
                <a:gd name="T24" fmla="*/ 58 w 63"/>
                <a:gd name="T25" fmla="*/ 42 h 59"/>
                <a:gd name="T26" fmla="*/ 61 w 63"/>
                <a:gd name="T27" fmla="*/ 39 h 59"/>
                <a:gd name="T28" fmla="*/ 61 w 63"/>
                <a:gd name="T29" fmla="*/ 34 h 59"/>
                <a:gd name="T30" fmla="*/ 63 w 63"/>
                <a:gd name="T31" fmla="*/ 25 h 59"/>
                <a:gd name="T32" fmla="*/ 59 w 63"/>
                <a:gd name="T33" fmla="*/ 15 h 59"/>
                <a:gd name="T34" fmla="*/ 54 w 63"/>
                <a:gd name="T35" fmla="*/ 10 h 59"/>
                <a:gd name="T36" fmla="*/ 51 w 63"/>
                <a:gd name="T37" fmla="*/ 6 h 59"/>
                <a:gd name="T38" fmla="*/ 47 w 63"/>
                <a:gd name="T39" fmla="*/ 3 h 59"/>
                <a:gd name="T40" fmla="*/ 39 w 63"/>
                <a:gd name="T41" fmla="*/ 1 h 59"/>
                <a:gd name="T42" fmla="*/ 32 w 63"/>
                <a:gd name="T43" fmla="*/ 0 h 59"/>
                <a:gd name="T44" fmla="*/ 25 w 63"/>
                <a:gd name="T45" fmla="*/ 1 h 59"/>
                <a:gd name="T46" fmla="*/ 17 w 63"/>
                <a:gd name="T47" fmla="*/ 3 h 59"/>
                <a:gd name="T48" fmla="*/ 11 w 63"/>
                <a:gd name="T49" fmla="*/ 6 h 59"/>
                <a:gd name="T50" fmla="*/ 8 w 63"/>
                <a:gd name="T51" fmla="*/ 10 h 59"/>
                <a:gd name="T52" fmla="*/ 3 w 63"/>
                <a:gd name="T53" fmla="*/ 17 h 59"/>
                <a:gd name="T54" fmla="*/ 10 w 63"/>
                <a:gd name="T55" fmla="*/ 13 h 59"/>
                <a:gd name="T56" fmla="*/ 13 w 63"/>
                <a:gd name="T57" fmla="*/ 10 h 59"/>
                <a:gd name="T58" fmla="*/ 18 w 63"/>
                <a:gd name="T59" fmla="*/ 6 h 59"/>
                <a:gd name="T60" fmla="*/ 25 w 63"/>
                <a:gd name="T61" fmla="*/ 3 h 59"/>
                <a:gd name="T62" fmla="*/ 30 w 63"/>
                <a:gd name="T63" fmla="*/ 3 h 59"/>
                <a:gd name="T64" fmla="*/ 39 w 63"/>
                <a:gd name="T65" fmla="*/ 3 h 59"/>
                <a:gd name="T66" fmla="*/ 47 w 63"/>
                <a:gd name="T67" fmla="*/ 6 h 59"/>
                <a:gd name="T68" fmla="*/ 51 w 63"/>
                <a:gd name="T69" fmla="*/ 10 h 59"/>
                <a:gd name="T70" fmla="*/ 54 w 63"/>
                <a:gd name="T71" fmla="*/ 15 h 59"/>
                <a:gd name="T72" fmla="*/ 58 w 63"/>
                <a:gd name="T73" fmla="*/ 22 h 59"/>
                <a:gd name="T74" fmla="*/ 59 w 63"/>
                <a:gd name="T75" fmla="*/ 30 h 59"/>
                <a:gd name="T76" fmla="*/ 58 w 63"/>
                <a:gd name="T77" fmla="*/ 37 h 59"/>
                <a:gd name="T78" fmla="*/ 54 w 63"/>
                <a:gd name="T79" fmla="*/ 44 h 59"/>
                <a:gd name="T80" fmla="*/ 49 w 63"/>
                <a:gd name="T81" fmla="*/ 49 h 59"/>
                <a:gd name="T82" fmla="*/ 44 w 63"/>
                <a:gd name="T83" fmla="*/ 51 h 59"/>
                <a:gd name="T84" fmla="*/ 37 w 63"/>
                <a:gd name="T85" fmla="*/ 56 h 59"/>
                <a:gd name="T86" fmla="*/ 32 w 63"/>
                <a:gd name="T87" fmla="*/ 56 h 59"/>
                <a:gd name="T88" fmla="*/ 23 w 63"/>
                <a:gd name="T89" fmla="*/ 56 h 59"/>
                <a:gd name="T90" fmla="*/ 18 w 63"/>
                <a:gd name="T91" fmla="*/ 54 h 59"/>
                <a:gd name="T92" fmla="*/ 11 w 63"/>
                <a:gd name="T93" fmla="*/ 49 h 59"/>
                <a:gd name="T94" fmla="*/ 8 w 63"/>
                <a:gd name="T95" fmla="*/ 44 h 59"/>
                <a:gd name="T96" fmla="*/ 5 w 63"/>
                <a:gd name="T97" fmla="*/ 40 h 59"/>
                <a:gd name="T98" fmla="*/ 3 w 63"/>
                <a:gd name="T99" fmla="*/ 35 h 59"/>
                <a:gd name="T100" fmla="*/ 3 w 63"/>
                <a:gd name="T101" fmla="*/ 30 h 59"/>
                <a:gd name="T102" fmla="*/ 3 w 63"/>
                <a:gd name="T103" fmla="*/ 25 h 59"/>
                <a:gd name="T104" fmla="*/ 6 w 63"/>
                <a:gd name="T105" fmla="*/ 18 h 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59"/>
                <a:gd name="T161" fmla="*/ 63 w 63"/>
                <a:gd name="T162" fmla="*/ 59 h 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59">
                  <a:moveTo>
                    <a:pt x="3" y="17"/>
                  </a:moveTo>
                  <a:lnTo>
                    <a:pt x="1" y="22"/>
                  </a:lnTo>
                  <a:lnTo>
                    <a:pt x="1" y="25"/>
                  </a:lnTo>
                  <a:lnTo>
                    <a:pt x="0" y="25"/>
                  </a:lnTo>
                  <a:lnTo>
                    <a:pt x="0" y="27"/>
                  </a:lnTo>
                  <a:lnTo>
                    <a:pt x="0" y="30"/>
                  </a:lnTo>
                  <a:lnTo>
                    <a:pt x="0" y="32"/>
                  </a:lnTo>
                  <a:lnTo>
                    <a:pt x="0" y="34"/>
                  </a:lnTo>
                  <a:lnTo>
                    <a:pt x="1" y="35"/>
                  </a:lnTo>
                  <a:lnTo>
                    <a:pt x="1" y="37"/>
                  </a:lnTo>
                  <a:lnTo>
                    <a:pt x="3" y="42"/>
                  </a:lnTo>
                  <a:lnTo>
                    <a:pt x="3" y="44"/>
                  </a:lnTo>
                  <a:lnTo>
                    <a:pt x="5" y="46"/>
                  </a:lnTo>
                  <a:lnTo>
                    <a:pt x="6" y="47"/>
                  </a:lnTo>
                  <a:lnTo>
                    <a:pt x="8" y="49"/>
                  </a:lnTo>
                  <a:lnTo>
                    <a:pt x="10" y="51"/>
                  </a:lnTo>
                  <a:lnTo>
                    <a:pt x="13" y="54"/>
                  </a:lnTo>
                  <a:lnTo>
                    <a:pt x="15" y="56"/>
                  </a:lnTo>
                  <a:lnTo>
                    <a:pt x="18" y="56"/>
                  </a:lnTo>
                  <a:lnTo>
                    <a:pt x="18" y="58"/>
                  </a:lnTo>
                  <a:lnTo>
                    <a:pt x="22" y="58"/>
                  </a:lnTo>
                  <a:lnTo>
                    <a:pt x="27" y="59"/>
                  </a:lnTo>
                  <a:lnTo>
                    <a:pt x="29" y="59"/>
                  </a:lnTo>
                  <a:lnTo>
                    <a:pt x="32" y="59"/>
                  </a:lnTo>
                  <a:lnTo>
                    <a:pt x="35" y="59"/>
                  </a:lnTo>
                  <a:lnTo>
                    <a:pt x="35" y="58"/>
                  </a:lnTo>
                  <a:lnTo>
                    <a:pt x="37" y="58"/>
                  </a:lnTo>
                  <a:lnTo>
                    <a:pt x="39" y="58"/>
                  </a:lnTo>
                  <a:lnTo>
                    <a:pt x="44" y="56"/>
                  </a:lnTo>
                  <a:lnTo>
                    <a:pt x="46" y="54"/>
                  </a:lnTo>
                  <a:lnTo>
                    <a:pt x="47" y="54"/>
                  </a:lnTo>
                  <a:lnTo>
                    <a:pt x="47" y="52"/>
                  </a:lnTo>
                  <a:lnTo>
                    <a:pt x="49" y="51"/>
                  </a:lnTo>
                  <a:lnTo>
                    <a:pt x="51" y="51"/>
                  </a:lnTo>
                  <a:lnTo>
                    <a:pt x="52" y="49"/>
                  </a:lnTo>
                  <a:lnTo>
                    <a:pt x="54" y="49"/>
                  </a:lnTo>
                  <a:lnTo>
                    <a:pt x="54" y="47"/>
                  </a:lnTo>
                  <a:lnTo>
                    <a:pt x="56" y="46"/>
                  </a:lnTo>
                  <a:lnTo>
                    <a:pt x="58" y="42"/>
                  </a:lnTo>
                  <a:lnTo>
                    <a:pt x="59" y="42"/>
                  </a:lnTo>
                  <a:lnTo>
                    <a:pt x="59" y="40"/>
                  </a:lnTo>
                  <a:lnTo>
                    <a:pt x="61" y="39"/>
                  </a:lnTo>
                  <a:lnTo>
                    <a:pt x="61" y="37"/>
                  </a:lnTo>
                  <a:lnTo>
                    <a:pt x="61" y="35"/>
                  </a:lnTo>
                  <a:lnTo>
                    <a:pt x="61" y="34"/>
                  </a:lnTo>
                  <a:lnTo>
                    <a:pt x="61" y="32"/>
                  </a:lnTo>
                  <a:lnTo>
                    <a:pt x="61" y="30"/>
                  </a:lnTo>
                  <a:lnTo>
                    <a:pt x="63" y="25"/>
                  </a:lnTo>
                  <a:lnTo>
                    <a:pt x="61" y="22"/>
                  </a:lnTo>
                  <a:lnTo>
                    <a:pt x="59" y="17"/>
                  </a:lnTo>
                  <a:lnTo>
                    <a:pt x="59" y="15"/>
                  </a:lnTo>
                  <a:lnTo>
                    <a:pt x="58" y="13"/>
                  </a:lnTo>
                  <a:lnTo>
                    <a:pt x="56" y="11"/>
                  </a:lnTo>
                  <a:lnTo>
                    <a:pt x="54" y="10"/>
                  </a:lnTo>
                  <a:lnTo>
                    <a:pt x="54" y="8"/>
                  </a:lnTo>
                  <a:lnTo>
                    <a:pt x="52" y="6"/>
                  </a:lnTo>
                  <a:lnTo>
                    <a:pt x="51" y="6"/>
                  </a:lnTo>
                  <a:lnTo>
                    <a:pt x="49" y="5"/>
                  </a:lnTo>
                  <a:lnTo>
                    <a:pt x="47" y="5"/>
                  </a:lnTo>
                  <a:lnTo>
                    <a:pt x="47" y="3"/>
                  </a:lnTo>
                  <a:lnTo>
                    <a:pt x="42" y="1"/>
                  </a:lnTo>
                  <a:lnTo>
                    <a:pt x="40" y="1"/>
                  </a:lnTo>
                  <a:lnTo>
                    <a:pt x="39" y="1"/>
                  </a:lnTo>
                  <a:lnTo>
                    <a:pt x="37" y="0"/>
                  </a:lnTo>
                  <a:lnTo>
                    <a:pt x="35" y="0"/>
                  </a:lnTo>
                  <a:lnTo>
                    <a:pt x="32" y="0"/>
                  </a:lnTo>
                  <a:lnTo>
                    <a:pt x="29" y="0"/>
                  </a:lnTo>
                  <a:lnTo>
                    <a:pt x="27" y="0"/>
                  </a:lnTo>
                  <a:lnTo>
                    <a:pt x="25" y="1"/>
                  </a:lnTo>
                  <a:lnTo>
                    <a:pt x="22" y="1"/>
                  </a:lnTo>
                  <a:lnTo>
                    <a:pt x="18" y="3"/>
                  </a:lnTo>
                  <a:lnTo>
                    <a:pt x="17" y="3"/>
                  </a:lnTo>
                  <a:lnTo>
                    <a:pt x="15" y="5"/>
                  </a:lnTo>
                  <a:lnTo>
                    <a:pt x="13" y="6"/>
                  </a:lnTo>
                  <a:lnTo>
                    <a:pt x="11" y="6"/>
                  </a:lnTo>
                  <a:lnTo>
                    <a:pt x="10" y="8"/>
                  </a:lnTo>
                  <a:lnTo>
                    <a:pt x="10" y="10"/>
                  </a:lnTo>
                  <a:lnTo>
                    <a:pt x="8" y="10"/>
                  </a:lnTo>
                  <a:lnTo>
                    <a:pt x="6" y="11"/>
                  </a:lnTo>
                  <a:lnTo>
                    <a:pt x="5" y="13"/>
                  </a:lnTo>
                  <a:lnTo>
                    <a:pt x="3" y="17"/>
                  </a:lnTo>
                  <a:lnTo>
                    <a:pt x="6" y="18"/>
                  </a:lnTo>
                  <a:lnTo>
                    <a:pt x="8" y="15"/>
                  </a:lnTo>
                  <a:lnTo>
                    <a:pt x="10" y="13"/>
                  </a:lnTo>
                  <a:lnTo>
                    <a:pt x="10" y="11"/>
                  </a:lnTo>
                  <a:lnTo>
                    <a:pt x="11" y="10"/>
                  </a:lnTo>
                  <a:lnTo>
                    <a:pt x="13" y="10"/>
                  </a:lnTo>
                  <a:lnTo>
                    <a:pt x="15" y="8"/>
                  </a:lnTo>
                  <a:lnTo>
                    <a:pt x="17" y="6"/>
                  </a:lnTo>
                  <a:lnTo>
                    <a:pt x="18" y="6"/>
                  </a:lnTo>
                  <a:lnTo>
                    <a:pt x="20" y="5"/>
                  </a:lnTo>
                  <a:lnTo>
                    <a:pt x="22" y="5"/>
                  </a:lnTo>
                  <a:lnTo>
                    <a:pt x="25" y="3"/>
                  </a:lnTo>
                  <a:lnTo>
                    <a:pt x="27" y="3"/>
                  </a:lnTo>
                  <a:lnTo>
                    <a:pt x="29" y="3"/>
                  </a:lnTo>
                  <a:lnTo>
                    <a:pt x="30" y="3"/>
                  </a:lnTo>
                  <a:lnTo>
                    <a:pt x="35" y="3"/>
                  </a:lnTo>
                  <a:lnTo>
                    <a:pt x="37" y="3"/>
                  </a:lnTo>
                  <a:lnTo>
                    <a:pt x="39" y="3"/>
                  </a:lnTo>
                  <a:lnTo>
                    <a:pt x="40" y="5"/>
                  </a:lnTo>
                  <a:lnTo>
                    <a:pt x="46" y="6"/>
                  </a:lnTo>
                  <a:lnTo>
                    <a:pt x="47" y="6"/>
                  </a:lnTo>
                  <a:lnTo>
                    <a:pt x="47" y="8"/>
                  </a:lnTo>
                  <a:lnTo>
                    <a:pt x="49" y="8"/>
                  </a:lnTo>
                  <a:lnTo>
                    <a:pt x="51" y="10"/>
                  </a:lnTo>
                  <a:lnTo>
                    <a:pt x="52" y="11"/>
                  </a:lnTo>
                  <a:lnTo>
                    <a:pt x="54" y="13"/>
                  </a:lnTo>
                  <a:lnTo>
                    <a:pt x="54" y="15"/>
                  </a:lnTo>
                  <a:lnTo>
                    <a:pt x="56" y="17"/>
                  </a:lnTo>
                  <a:lnTo>
                    <a:pt x="58" y="20"/>
                  </a:lnTo>
                  <a:lnTo>
                    <a:pt x="58" y="22"/>
                  </a:lnTo>
                  <a:lnTo>
                    <a:pt x="59" y="23"/>
                  </a:lnTo>
                  <a:lnTo>
                    <a:pt x="59" y="27"/>
                  </a:lnTo>
                  <a:lnTo>
                    <a:pt x="59" y="30"/>
                  </a:lnTo>
                  <a:lnTo>
                    <a:pt x="59" y="32"/>
                  </a:lnTo>
                  <a:lnTo>
                    <a:pt x="59" y="34"/>
                  </a:lnTo>
                  <a:lnTo>
                    <a:pt x="58" y="37"/>
                  </a:lnTo>
                  <a:lnTo>
                    <a:pt x="56" y="39"/>
                  </a:lnTo>
                  <a:lnTo>
                    <a:pt x="54" y="42"/>
                  </a:lnTo>
                  <a:lnTo>
                    <a:pt x="54" y="44"/>
                  </a:lnTo>
                  <a:lnTo>
                    <a:pt x="52" y="46"/>
                  </a:lnTo>
                  <a:lnTo>
                    <a:pt x="51" y="47"/>
                  </a:lnTo>
                  <a:lnTo>
                    <a:pt x="49" y="49"/>
                  </a:lnTo>
                  <a:lnTo>
                    <a:pt x="47" y="49"/>
                  </a:lnTo>
                  <a:lnTo>
                    <a:pt x="46" y="51"/>
                  </a:lnTo>
                  <a:lnTo>
                    <a:pt x="44" y="51"/>
                  </a:lnTo>
                  <a:lnTo>
                    <a:pt x="42" y="54"/>
                  </a:lnTo>
                  <a:lnTo>
                    <a:pt x="39" y="54"/>
                  </a:lnTo>
                  <a:lnTo>
                    <a:pt x="37" y="56"/>
                  </a:lnTo>
                  <a:lnTo>
                    <a:pt x="35" y="56"/>
                  </a:lnTo>
                  <a:lnTo>
                    <a:pt x="34" y="56"/>
                  </a:lnTo>
                  <a:lnTo>
                    <a:pt x="32" y="56"/>
                  </a:lnTo>
                  <a:lnTo>
                    <a:pt x="29" y="56"/>
                  </a:lnTo>
                  <a:lnTo>
                    <a:pt x="27" y="56"/>
                  </a:lnTo>
                  <a:lnTo>
                    <a:pt x="23" y="56"/>
                  </a:lnTo>
                  <a:lnTo>
                    <a:pt x="22" y="56"/>
                  </a:lnTo>
                  <a:lnTo>
                    <a:pt x="20" y="54"/>
                  </a:lnTo>
                  <a:lnTo>
                    <a:pt x="18" y="54"/>
                  </a:lnTo>
                  <a:lnTo>
                    <a:pt x="17" y="52"/>
                  </a:lnTo>
                  <a:lnTo>
                    <a:pt x="15" y="51"/>
                  </a:lnTo>
                  <a:lnTo>
                    <a:pt x="11" y="49"/>
                  </a:lnTo>
                  <a:lnTo>
                    <a:pt x="10" y="49"/>
                  </a:lnTo>
                  <a:lnTo>
                    <a:pt x="8" y="46"/>
                  </a:lnTo>
                  <a:lnTo>
                    <a:pt x="8" y="44"/>
                  </a:lnTo>
                  <a:lnTo>
                    <a:pt x="6" y="44"/>
                  </a:lnTo>
                  <a:lnTo>
                    <a:pt x="6" y="42"/>
                  </a:lnTo>
                  <a:lnTo>
                    <a:pt x="5" y="40"/>
                  </a:lnTo>
                  <a:lnTo>
                    <a:pt x="5" y="39"/>
                  </a:lnTo>
                  <a:lnTo>
                    <a:pt x="3" y="37"/>
                  </a:lnTo>
                  <a:lnTo>
                    <a:pt x="3" y="35"/>
                  </a:lnTo>
                  <a:lnTo>
                    <a:pt x="3" y="34"/>
                  </a:lnTo>
                  <a:lnTo>
                    <a:pt x="3" y="32"/>
                  </a:lnTo>
                  <a:lnTo>
                    <a:pt x="3" y="30"/>
                  </a:lnTo>
                  <a:lnTo>
                    <a:pt x="3" y="29"/>
                  </a:lnTo>
                  <a:lnTo>
                    <a:pt x="3" y="27"/>
                  </a:lnTo>
                  <a:lnTo>
                    <a:pt x="3" y="25"/>
                  </a:lnTo>
                  <a:lnTo>
                    <a:pt x="3" y="23"/>
                  </a:lnTo>
                  <a:lnTo>
                    <a:pt x="3" y="22"/>
                  </a:lnTo>
                  <a:lnTo>
                    <a:pt x="6" y="18"/>
                  </a:lnTo>
                  <a:lnTo>
                    <a:pt x="3" y="17"/>
                  </a:lnTo>
                  <a:close/>
                </a:path>
              </a:pathLst>
            </a:custGeom>
            <a:solidFill>
              <a:srgbClr val="808080"/>
            </a:solidFill>
            <a:ln w="9525">
              <a:noFill/>
              <a:round/>
              <a:headEnd/>
              <a:tailEnd/>
            </a:ln>
          </p:spPr>
          <p:txBody>
            <a:bodyPr/>
            <a:lstStyle/>
            <a:p>
              <a:endParaRPr lang="en-US"/>
            </a:p>
          </p:txBody>
        </p:sp>
        <p:sp>
          <p:nvSpPr>
            <p:cNvPr id="884" name="Freeform 3055"/>
            <p:cNvSpPr>
              <a:spLocks/>
            </p:cNvSpPr>
            <p:nvPr/>
          </p:nvSpPr>
          <p:spPr bwMode="auto">
            <a:xfrm>
              <a:off x="2287" y="3155"/>
              <a:ext cx="70" cy="47"/>
            </a:xfrm>
            <a:custGeom>
              <a:avLst/>
              <a:gdLst>
                <a:gd name="T0" fmla="*/ 51 w 70"/>
                <a:gd name="T1" fmla="*/ 0 h 47"/>
                <a:gd name="T2" fmla="*/ 70 w 70"/>
                <a:gd name="T3" fmla="*/ 6 h 47"/>
                <a:gd name="T4" fmla="*/ 27 w 70"/>
                <a:gd name="T5" fmla="*/ 47 h 47"/>
                <a:gd name="T6" fmla="*/ 0 w 70"/>
                <a:gd name="T7" fmla="*/ 29 h 47"/>
                <a:gd name="T8" fmla="*/ 51 w 70"/>
                <a:gd name="T9" fmla="*/ 0 h 47"/>
                <a:gd name="T10" fmla="*/ 0 60000 65536"/>
                <a:gd name="T11" fmla="*/ 0 60000 65536"/>
                <a:gd name="T12" fmla="*/ 0 60000 65536"/>
                <a:gd name="T13" fmla="*/ 0 60000 65536"/>
                <a:gd name="T14" fmla="*/ 0 60000 65536"/>
                <a:gd name="T15" fmla="*/ 0 w 70"/>
                <a:gd name="T16" fmla="*/ 0 h 47"/>
                <a:gd name="T17" fmla="*/ 70 w 70"/>
                <a:gd name="T18" fmla="*/ 47 h 47"/>
              </a:gdLst>
              <a:ahLst/>
              <a:cxnLst>
                <a:cxn ang="T10">
                  <a:pos x="T0" y="T1"/>
                </a:cxn>
                <a:cxn ang="T11">
                  <a:pos x="T2" y="T3"/>
                </a:cxn>
                <a:cxn ang="T12">
                  <a:pos x="T4" y="T5"/>
                </a:cxn>
                <a:cxn ang="T13">
                  <a:pos x="T6" y="T7"/>
                </a:cxn>
                <a:cxn ang="T14">
                  <a:pos x="T8" y="T9"/>
                </a:cxn>
              </a:cxnLst>
              <a:rect l="T15" t="T16" r="T17" b="T18"/>
              <a:pathLst>
                <a:path w="70" h="47">
                  <a:moveTo>
                    <a:pt x="51" y="0"/>
                  </a:moveTo>
                  <a:lnTo>
                    <a:pt x="70" y="6"/>
                  </a:lnTo>
                  <a:lnTo>
                    <a:pt x="27" y="47"/>
                  </a:lnTo>
                  <a:lnTo>
                    <a:pt x="0" y="29"/>
                  </a:lnTo>
                  <a:lnTo>
                    <a:pt x="51" y="0"/>
                  </a:lnTo>
                  <a:close/>
                </a:path>
              </a:pathLst>
            </a:custGeom>
            <a:solidFill>
              <a:srgbClr val="808080"/>
            </a:solidFill>
            <a:ln w="9525">
              <a:noFill/>
              <a:round/>
              <a:headEnd/>
              <a:tailEnd/>
            </a:ln>
          </p:spPr>
          <p:txBody>
            <a:bodyPr/>
            <a:lstStyle/>
            <a:p>
              <a:endParaRPr lang="en-US"/>
            </a:p>
          </p:txBody>
        </p:sp>
        <p:sp>
          <p:nvSpPr>
            <p:cNvPr id="885" name="Freeform 3056"/>
            <p:cNvSpPr>
              <a:spLocks/>
            </p:cNvSpPr>
            <p:nvPr/>
          </p:nvSpPr>
          <p:spPr bwMode="auto">
            <a:xfrm>
              <a:off x="2284" y="3152"/>
              <a:ext cx="77" cy="50"/>
            </a:xfrm>
            <a:custGeom>
              <a:avLst/>
              <a:gdLst>
                <a:gd name="T0" fmla="*/ 54 w 77"/>
                <a:gd name="T1" fmla="*/ 3 h 50"/>
                <a:gd name="T2" fmla="*/ 51 w 77"/>
                <a:gd name="T3" fmla="*/ 3 h 50"/>
                <a:gd name="T4" fmla="*/ 71 w 77"/>
                <a:gd name="T5" fmla="*/ 10 h 50"/>
                <a:gd name="T6" fmla="*/ 71 w 77"/>
                <a:gd name="T7" fmla="*/ 7 h 50"/>
                <a:gd name="T8" fmla="*/ 25 w 77"/>
                <a:gd name="T9" fmla="*/ 48 h 50"/>
                <a:gd name="T10" fmla="*/ 32 w 77"/>
                <a:gd name="T11" fmla="*/ 48 h 50"/>
                <a:gd name="T12" fmla="*/ 5 w 77"/>
                <a:gd name="T13" fmla="*/ 31 h 50"/>
                <a:gd name="T14" fmla="*/ 5 w 77"/>
                <a:gd name="T15" fmla="*/ 32 h 50"/>
                <a:gd name="T16" fmla="*/ 54 w 77"/>
                <a:gd name="T17" fmla="*/ 3 h 50"/>
                <a:gd name="T18" fmla="*/ 51 w 77"/>
                <a:gd name="T19" fmla="*/ 0 h 50"/>
                <a:gd name="T20" fmla="*/ 2 w 77"/>
                <a:gd name="T21" fmla="*/ 31 h 50"/>
                <a:gd name="T22" fmla="*/ 0 w 77"/>
                <a:gd name="T23" fmla="*/ 31 h 50"/>
                <a:gd name="T24" fmla="*/ 2 w 77"/>
                <a:gd name="T25" fmla="*/ 32 h 50"/>
                <a:gd name="T26" fmla="*/ 25 w 77"/>
                <a:gd name="T27" fmla="*/ 50 h 50"/>
                <a:gd name="T28" fmla="*/ 27 w 77"/>
                <a:gd name="T29" fmla="*/ 50 h 50"/>
                <a:gd name="T30" fmla="*/ 29 w 77"/>
                <a:gd name="T31" fmla="*/ 50 h 50"/>
                <a:gd name="T32" fmla="*/ 30 w 77"/>
                <a:gd name="T33" fmla="*/ 50 h 50"/>
                <a:gd name="T34" fmla="*/ 32 w 77"/>
                <a:gd name="T35" fmla="*/ 50 h 50"/>
                <a:gd name="T36" fmla="*/ 77 w 77"/>
                <a:gd name="T37" fmla="*/ 9 h 50"/>
                <a:gd name="T38" fmla="*/ 75 w 77"/>
                <a:gd name="T39" fmla="*/ 7 h 50"/>
                <a:gd name="T40" fmla="*/ 77 w 77"/>
                <a:gd name="T41" fmla="*/ 7 h 50"/>
                <a:gd name="T42" fmla="*/ 75 w 77"/>
                <a:gd name="T43" fmla="*/ 7 h 50"/>
                <a:gd name="T44" fmla="*/ 54 w 77"/>
                <a:gd name="T45" fmla="*/ 0 h 50"/>
                <a:gd name="T46" fmla="*/ 53 w 77"/>
                <a:gd name="T47" fmla="*/ 0 h 50"/>
                <a:gd name="T48" fmla="*/ 51 w 77"/>
                <a:gd name="T49" fmla="*/ 0 h 50"/>
                <a:gd name="T50" fmla="*/ 54 w 77"/>
                <a:gd name="T51" fmla="*/ 3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50"/>
                <a:gd name="T80" fmla="*/ 77 w 77"/>
                <a:gd name="T81" fmla="*/ 50 h 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50">
                  <a:moveTo>
                    <a:pt x="54" y="3"/>
                  </a:moveTo>
                  <a:lnTo>
                    <a:pt x="51" y="3"/>
                  </a:lnTo>
                  <a:lnTo>
                    <a:pt x="71" y="10"/>
                  </a:lnTo>
                  <a:lnTo>
                    <a:pt x="71" y="7"/>
                  </a:lnTo>
                  <a:lnTo>
                    <a:pt x="25" y="48"/>
                  </a:lnTo>
                  <a:lnTo>
                    <a:pt x="32" y="48"/>
                  </a:lnTo>
                  <a:lnTo>
                    <a:pt x="5" y="31"/>
                  </a:lnTo>
                  <a:lnTo>
                    <a:pt x="5" y="32"/>
                  </a:lnTo>
                  <a:lnTo>
                    <a:pt x="54" y="3"/>
                  </a:lnTo>
                  <a:lnTo>
                    <a:pt x="51" y="0"/>
                  </a:lnTo>
                  <a:lnTo>
                    <a:pt x="2" y="31"/>
                  </a:lnTo>
                  <a:lnTo>
                    <a:pt x="0" y="31"/>
                  </a:lnTo>
                  <a:lnTo>
                    <a:pt x="2" y="32"/>
                  </a:lnTo>
                  <a:lnTo>
                    <a:pt x="25" y="50"/>
                  </a:lnTo>
                  <a:lnTo>
                    <a:pt x="27" y="50"/>
                  </a:lnTo>
                  <a:lnTo>
                    <a:pt x="29" y="50"/>
                  </a:lnTo>
                  <a:lnTo>
                    <a:pt x="30" y="50"/>
                  </a:lnTo>
                  <a:lnTo>
                    <a:pt x="32" y="50"/>
                  </a:lnTo>
                  <a:lnTo>
                    <a:pt x="77" y="9"/>
                  </a:lnTo>
                  <a:lnTo>
                    <a:pt x="75" y="7"/>
                  </a:lnTo>
                  <a:lnTo>
                    <a:pt x="77" y="7"/>
                  </a:lnTo>
                  <a:lnTo>
                    <a:pt x="75" y="7"/>
                  </a:lnTo>
                  <a:lnTo>
                    <a:pt x="54" y="0"/>
                  </a:lnTo>
                  <a:lnTo>
                    <a:pt x="53" y="0"/>
                  </a:lnTo>
                  <a:lnTo>
                    <a:pt x="51" y="0"/>
                  </a:lnTo>
                  <a:lnTo>
                    <a:pt x="54" y="3"/>
                  </a:lnTo>
                  <a:close/>
                </a:path>
              </a:pathLst>
            </a:custGeom>
            <a:solidFill>
              <a:srgbClr val="808080"/>
            </a:solidFill>
            <a:ln w="9525">
              <a:noFill/>
              <a:round/>
              <a:headEnd/>
              <a:tailEnd/>
            </a:ln>
          </p:spPr>
          <p:txBody>
            <a:bodyPr/>
            <a:lstStyle/>
            <a:p>
              <a:endParaRPr lang="en-US"/>
            </a:p>
          </p:txBody>
        </p:sp>
        <p:sp>
          <p:nvSpPr>
            <p:cNvPr id="886" name="Freeform 3057"/>
            <p:cNvSpPr>
              <a:spLocks/>
            </p:cNvSpPr>
            <p:nvPr/>
          </p:nvSpPr>
          <p:spPr bwMode="auto">
            <a:xfrm>
              <a:off x="2084" y="3144"/>
              <a:ext cx="263" cy="151"/>
            </a:xfrm>
            <a:custGeom>
              <a:avLst/>
              <a:gdLst>
                <a:gd name="T0" fmla="*/ 169 w 263"/>
                <a:gd name="T1" fmla="*/ 3 h 151"/>
                <a:gd name="T2" fmla="*/ 157 w 263"/>
                <a:gd name="T3" fmla="*/ 1 h 151"/>
                <a:gd name="T4" fmla="*/ 145 w 263"/>
                <a:gd name="T5" fmla="*/ 0 h 151"/>
                <a:gd name="T6" fmla="*/ 132 w 263"/>
                <a:gd name="T7" fmla="*/ 0 h 151"/>
                <a:gd name="T8" fmla="*/ 120 w 263"/>
                <a:gd name="T9" fmla="*/ 1 h 151"/>
                <a:gd name="T10" fmla="*/ 109 w 263"/>
                <a:gd name="T11" fmla="*/ 1 h 151"/>
                <a:gd name="T12" fmla="*/ 82 w 263"/>
                <a:gd name="T13" fmla="*/ 6 h 151"/>
                <a:gd name="T14" fmla="*/ 69 w 263"/>
                <a:gd name="T15" fmla="*/ 10 h 151"/>
                <a:gd name="T16" fmla="*/ 58 w 263"/>
                <a:gd name="T17" fmla="*/ 15 h 151"/>
                <a:gd name="T18" fmla="*/ 50 w 263"/>
                <a:gd name="T19" fmla="*/ 18 h 151"/>
                <a:gd name="T20" fmla="*/ 41 w 263"/>
                <a:gd name="T21" fmla="*/ 22 h 151"/>
                <a:gd name="T22" fmla="*/ 34 w 263"/>
                <a:gd name="T23" fmla="*/ 29 h 151"/>
                <a:gd name="T24" fmla="*/ 26 w 263"/>
                <a:gd name="T25" fmla="*/ 34 h 151"/>
                <a:gd name="T26" fmla="*/ 11 w 263"/>
                <a:gd name="T27" fmla="*/ 49 h 151"/>
                <a:gd name="T28" fmla="*/ 5 w 263"/>
                <a:gd name="T29" fmla="*/ 59 h 151"/>
                <a:gd name="T30" fmla="*/ 2 w 263"/>
                <a:gd name="T31" fmla="*/ 66 h 151"/>
                <a:gd name="T32" fmla="*/ 0 w 263"/>
                <a:gd name="T33" fmla="*/ 75 h 151"/>
                <a:gd name="T34" fmla="*/ 2 w 263"/>
                <a:gd name="T35" fmla="*/ 83 h 151"/>
                <a:gd name="T36" fmla="*/ 2 w 263"/>
                <a:gd name="T37" fmla="*/ 90 h 151"/>
                <a:gd name="T38" fmla="*/ 5 w 263"/>
                <a:gd name="T39" fmla="*/ 100 h 151"/>
                <a:gd name="T40" fmla="*/ 19 w 263"/>
                <a:gd name="T41" fmla="*/ 115 h 151"/>
                <a:gd name="T42" fmla="*/ 26 w 263"/>
                <a:gd name="T43" fmla="*/ 121 h 151"/>
                <a:gd name="T44" fmla="*/ 34 w 263"/>
                <a:gd name="T45" fmla="*/ 127 h 151"/>
                <a:gd name="T46" fmla="*/ 43 w 263"/>
                <a:gd name="T47" fmla="*/ 133 h 151"/>
                <a:gd name="T48" fmla="*/ 50 w 263"/>
                <a:gd name="T49" fmla="*/ 138 h 151"/>
                <a:gd name="T50" fmla="*/ 65 w 263"/>
                <a:gd name="T51" fmla="*/ 141 h 151"/>
                <a:gd name="T52" fmla="*/ 92 w 263"/>
                <a:gd name="T53" fmla="*/ 150 h 151"/>
                <a:gd name="T54" fmla="*/ 108 w 263"/>
                <a:gd name="T55" fmla="*/ 151 h 151"/>
                <a:gd name="T56" fmla="*/ 120 w 263"/>
                <a:gd name="T57" fmla="*/ 151 h 151"/>
                <a:gd name="T58" fmla="*/ 132 w 263"/>
                <a:gd name="T59" fmla="*/ 151 h 151"/>
                <a:gd name="T60" fmla="*/ 145 w 263"/>
                <a:gd name="T61" fmla="*/ 151 h 151"/>
                <a:gd name="T62" fmla="*/ 155 w 263"/>
                <a:gd name="T63" fmla="*/ 150 h 151"/>
                <a:gd name="T64" fmla="*/ 183 w 263"/>
                <a:gd name="T65" fmla="*/ 144 h 151"/>
                <a:gd name="T66" fmla="*/ 196 w 263"/>
                <a:gd name="T67" fmla="*/ 141 h 151"/>
                <a:gd name="T68" fmla="*/ 207 w 263"/>
                <a:gd name="T69" fmla="*/ 138 h 151"/>
                <a:gd name="T70" fmla="*/ 217 w 263"/>
                <a:gd name="T71" fmla="*/ 133 h 151"/>
                <a:gd name="T72" fmla="*/ 225 w 263"/>
                <a:gd name="T73" fmla="*/ 127 h 151"/>
                <a:gd name="T74" fmla="*/ 234 w 263"/>
                <a:gd name="T75" fmla="*/ 121 h 151"/>
                <a:gd name="T76" fmla="*/ 242 w 263"/>
                <a:gd name="T77" fmla="*/ 115 h 151"/>
                <a:gd name="T78" fmla="*/ 254 w 263"/>
                <a:gd name="T79" fmla="*/ 100 h 151"/>
                <a:gd name="T80" fmla="*/ 259 w 263"/>
                <a:gd name="T81" fmla="*/ 92 h 151"/>
                <a:gd name="T82" fmla="*/ 263 w 263"/>
                <a:gd name="T83" fmla="*/ 85 h 151"/>
                <a:gd name="T84" fmla="*/ 263 w 263"/>
                <a:gd name="T85" fmla="*/ 75 h 151"/>
                <a:gd name="T86" fmla="*/ 263 w 263"/>
                <a:gd name="T87" fmla="*/ 63 h 151"/>
                <a:gd name="T88" fmla="*/ 258 w 263"/>
                <a:gd name="T89" fmla="*/ 54 h 151"/>
                <a:gd name="T90" fmla="*/ 249 w 263"/>
                <a:gd name="T91" fmla="*/ 39 h 151"/>
                <a:gd name="T92" fmla="*/ 242 w 263"/>
                <a:gd name="T93" fmla="*/ 32 h 151"/>
                <a:gd name="T94" fmla="*/ 234 w 263"/>
                <a:gd name="T95" fmla="*/ 27 h 151"/>
                <a:gd name="T96" fmla="*/ 227 w 263"/>
                <a:gd name="T97" fmla="*/ 22 h 151"/>
                <a:gd name="T98" fmla="*/ 219 w 263"/>
                <a:gd name="T99" fmla="*/ 17 h 151"/>
                <a:gd name="T100" fmla="*/ 208 w 263"/>
                <a:gd name="T101" fmla="*/ 13 h 1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3"/>
                <a:gd name="T154" fmla="*/ 0 h 151"/>
                <a:gd name="T155" fmla="*/ 263 w 263"/>
                <a:gd name="T156" fmla="*/ 151 h 1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3" h="151">
                  <a:moveTo>
                    <a:pt x="190" y="6"/>
                  </a:moveTo>
                  <a:lnTo>
                    <a:pt x="181" y="5"/>
                  </a:lnTo>
                  <a:lnTo>
                    <a:pt x="179" y="5"/>
                  </a:lnTo>
                  <a:lnTo>
                    <a:pt x="173" y="3"/>
                  </a:lnTo>
                  <a:lnTo>
                    <a:pt x="169" y="3"/>
                  </a:lnTo>
                  <a:lnTo>
                    <a:pt x="167" y="1"/>
                  </a:lnTo>
                  <a:lnTo>
                    <a:pt x="166" y="1"/>
                  </a:lnTo>
                  <a:lnTo>
                    <a:pt x="162" y="1"/>
                  </a:lnTo>
                  <a:lnTo>
                    <a:pt x="159" y="1"/>
                  </a:lnTo>
                  <a:lnTo>
                    <a:pt x="157" y="1"/>
                  </a:lnTo>
                  <a:lnTo>
                    <a:pt x="155" y="1"/>
                  </a:lnTo>
                  <a:lnTo>
                    <a:pt x="154" y="0"/>
                  </a:lnTo>
                  <a:lnTo>
                    <a:pt x="150" y="0"/>
                  </a:lnTo>
                  <a:lnTo>
                    <a:pt x="147" y="1"/>
                  </a:lnTo>
                  <a:lnTo>
                    <a:pt x="145" y="0"/>
                  </a:lnTo>
                  <a:lnTo>
                    <a:pt x="142" y="0"/>
                  </a:lnTo>
                  <a:lnTo>
                    <a:pt x="138" y="0"/>
                  </a:lnTo>
                  <a:lnTo>
                    <a:pt x="137" y="0"/>
                  </a:lnTo>
                  <a:lnTo>
                    <a:pt x="135" y="0"/>
                  </a:lnTo>
                  <a:lnTo>
                    <a:pt x="132" y="0"/>
                  </a:lnTo>
                  <a:lnTo>
                    <a:pt x="130" y="0"/>
                  </a:lnTo>
                  <a:lnTo>
                    <a:pt x="128" y="0"/>
                  </a:lnTo>
                  <a:lnTo>
                    <a:pt x="126" y="0"/>
                  </a:lnTo>
                  <a:lnTo>
                    <a:pt x="123" y="0"/>
                  </a:lnTo>
                  <a:lnTo>
                    <a:pt x="120" y="1"/>
                  </a:lnTo>
                  <a:lnTo>
                    <a:pt x="118" y="1"/>
                  </a:lnTo>
                  <a:lnTo>
                    <a:pt x="116" y="1"/>
                  </a:lnTo>
                  <a:lnTo>
                    <a:pt x="113" y="1"/>
                  </a:lnTo>
                  <a:lnTo>
                    <a:pt x="111" y="1"/>
                  </a:lnTo>
                  <a:lnTo>
                    <a:pt x="109" y="1"/>
                  </a:lnTo>
                  <a:lnTo>
                    <a:pt x="108" y="1"/>
                  </a:lnTo>
                  <a:lnTo>
                    <a:pt x="98" y="3"/>
                  </a:lnTo>
                  <a:lnTo>
                    <a:pt x="96" y="3"/>
                  </a:lnTo>
                  <a:lnTo>
                    <a:pt x="86" y="5"/>
                  </a:lnTo>
                  <a:lnTo>
                    <a:pt x="82" y="6"/>
                  </a:lnTo>
                  <a:lnTo>
                    <a:pt x="80" y="6"/>
                  </a:lnTo>
                  <a:lnTo>
                    <a:pt x="79" y="8"/>
                  </a:lnTo>
                  <a:lnTo>
                    <a:pt x="74" y="8"/>
                  </a:lnTo>
                  <a:lnTo>
                    <a:pt x="72" y="10"/>
                  </a:lnTo>
                  <a:lnTo>
                    <a:pt x="69" y="10"/>
                  </a:lnTo>
                  <a:lnTo>
                    <a:pt x="67" y="11"/>
                  </a:lnTo>
                  <a:lnTo>
                    <a:pt x="65" y="11"/>
                  </a:lnTo>
                  <a:lnTo>
                    <a:pt x="63" y="13"/>
                  </a:lnTo>
                  <a:lnTo>
                    <a:pt x="62" y="13"/>
                  </a:lnTo>
                  <a:lnTo>
                    <a:pt x="58" y="15"/>
                  </a:lnTo>
                  <a:lnTo>
                    <a:pt x="57" y="15"/>
                  </a:lnTo>
                  <a:lnTo>
                    <a:pt x="55" y="17"/>
                  </a:lnTo>
                  <a:lnTo>
                    <a:pt x="53" y="17"/>
                  </a:lnTo>
                  <a:lnTo>
                    <a:pt x="51" y="17"/>
                  </a:lnTo>
                  <a:lnTo>
                    <a:pt x="50" y="18"/>
                  </a:lnTo>
                  <a:lnTo>
                    <a:pt x="48" y="18"/>
                  </a:lnTo>
                  <a:lnTo>
                    <a:pt x="46" y="20"/>
                  </a:lnTo>
                  <a:lnTo>
                    <a:pt x="45" y="20"/>
                  </a:lnTo>
                  <a:lnTo>
                    <a:pt x="43" y="22"/>
                  </a:lnTo>
                  <a:lnTo>
                    <a:pt x="41" y="22"/>
                  </a:lnTo>
                  <a:lnTo>
                    <a:pt x="40" y="25"/>
                  </a:lnTo>
                  <a:lnTo>
                    <a:pt x="38" y="25"/>
                  </a:lnTo>
                  <a:lnTo>
                    <a:pt x="36" y="27"/>
                  </a:lnTo>
                  <a:lnTo>
                    <a:pt x="34" y="27"/>
                  </a:lnTo>
                  <a:lnTo>
                    <a:pt x="34" y="29"/>
                  </a:lnTo>
                  <a:lnTo>
                    <a:pt x="31" y="29"/>
                  </a:lnTo>
                  <a:lnTo>
                    <a:pt x="31" y="30"/>
                  </a:lnTo>
                  <a:lnTo>
                    <a:pt x="29" y="30"/>
                  </a:lnTo>
                  <a:lnTo>
                    <a:pt x="28" y="32"/>
                  </a:lnTo>
                  <a:lnTo>
                    <a:pt x="26" y="34"/>
                  </a:lnTo>
                  <a:lnTo>
                    <a:pt x="22" y="35"/>
                  </a:lnTo>
                  <a:lnTo>
                    <a:pt x="21" y="39"/>
                  </a:lnTo>
                  <a:lnTo>
                    <a:pt x="19" y="39"/>
                  </a:lnTo>
                  <a:lnTo>
                    <a:pt x="16" y="44"/>
                  </a:lnTo>
                  <a:lnTo>
                    <a:pt x="11" y="49"/>
                  </a:lnTo>
                  <a:lnTo>
                    <a:pt x="11" y="51"/>
                  </a:lnTo>
                  <a:lnTo>
                    <a:pt x="7" y="54"/>
                  </a:lnTo>
                  <a:lnTo>
                    <a:pt x="7" y="56"/>
                  </a:lnTo>
                  <a:lnTo>
                    <a:pt x="5" y="58"/>
                  </a:lnTo>
                  <a:lnTo>
                    <a:pt x="5" y="59"/>
                  </a:lnTo>
                  <a:lnTo>
                    <a:pt x="5" y="61"/>
                  </a:lnTo>
                  <a:lnTo>
                    <a:pt x="4" y="61"/>
                  </a:lnTo>
                  <a:lnTo>
                    <a:pt x="4" y="63"/>
                  </a:lnTo>
                  <a:lnTo>
                    <a:pt x="2" y="64"/>
                  </a:lnTo>
                  <a:lnTo>
                    <a:pt x="2" y="66"/>
                  </a:lnTo>
                  <a:lnTo>
                    <a:pt x="2" y="68"/>
                  </a:lnTo>
                  <a:lnTo>
                    <a:pt x="0" y="69"/>
                  </a:lnTo>
                  <a:lnTo>
                    <a:pt x="0" y="71"/>
                  </a:lnTo>
                  <a:lnTo>
                    <a:pt x="0" y="73"/>
                  </a:lnTo>
                  <a:lnTo>
                    <a:pt x="0" y="75"/>
                  </a:lnTo>
                  <a:lnTo>
                    <a:pt x="0" y="76"/>
                  </a:lnTo>
                  <a:lnTo>
                    <a:pt x="0" y="78"/>
                  </a:lnTo>
                  <a:lnTo>
                    <a:pt x="0" y="80"/>
                  </a:lnTo>
                  <a:lnTo>
                    <a:pt x="0" y="81"/>
                  </a:lnTo>
                  <a:lnTo>
                    <a:pt x="2" y="83"/>
                  </a:lnTo>
                  <a:lnTo>
                    <a:pt x="0" y="85"/>
                  </a:lnTo>
                  <a:lnTo>
                    <a:pt x="2" y="85"/>
                  </a:lnTo>
                  <a:lnTo>
                    <a:pt x="2" y="86"/>
                  </a:lnTo>
                  <a:lnTo>
                    <a:pt x="2" y="88"/>
                  </a:lnTo>
                  <a:lnTo>
                    <a:pt x="2" y="90"/>
                  </a:lnTo>
                  <a:lnTo>
                    <a:pt x="4" y="92"/>
                  </a:lnTo>
                  <a:lnTo>
                    <a:pt x="4" y="93"/>
                  </a:lnTo>
                  <a:lnTo>
                    <a:pt x="5" y="97"/>
                  </a:lnTo>
                  <a:lnTo>
                    <a:pt x="5" y="98"/>
                  </a:lnTo>
                  <a:lnTo>
                    <a:pt x="5" y="100"/>
                  </a:lnTo>
                  <a:lnTo>
                    <a:pt x="11" y="107"/>
                  </a:lnTo>
                  <a:lnTo>
                    <a:pt x="12" y="107"/>
                  </a:lnTo>
                  <a:lnTo>
                    <a:pt x="16" y="112"/>
                  </a:lnTo>
                  <a:lnTo>
                    <a:pt x="17" y="114"/>
                  </a:lnTo>
                  <a:lnTo>
                    <a:pt x="19" y="115"/>
                  </a:lnTo>
                  <a:lnTo>
                    <a:pt x="19" y="117"/>
                  </a:lnTo>
                  <a:lnTo>
                    <a:pt x="21" y="117"/>
                  </a:lnTo>
                  <a:lnTo>
                    <a:pt x="21" y="119"/>
                  </a:lnTo>
                  <a:lnTo>
                    <a:pt x="24" y="121"/>
                  </a:lnTo>
                  <a:lnTo>
                    <a:pt x="26" y="121"/>
                  </a:lnTo>
                  <a:lnTo>
                    <a:pt x="26" y="122"/>
                  </a:lnTo>
                  <a:lnTo>
                    <a:pt x="28" y="124"/>
                  </a:lnTo>
                  <a:lnTo>
                    <a:pt x="29" y="124"/>
                  </a:lnTo>
                  <a:lnTo>
                    <a:pt x="31" y="126"/>
                  </a:lnTo>
                  <a:lnTo>
                    <a:pt x="34" y="127"/>
                  </a:lnTo>
                  <a:lnTo>
                    <a:pt x="36" y="127"/>
                  </a:lnTo>
                  <a:lnTo>
                    <a:pt x="38" y="129"/>
                  </a:lnTo>
                  <a:lnTo>
                    <a:pt x="40" y="131"/>
                  </a:lnTo>
                  <a:lnTo>
                    <a:pt x="41" y="131"/>
                  </a:lnTo>
                  <a:lnTo>
                    <a:pt x="43" y="133"/>
                  </a:lnTo>
                  <a:lnTo>
                    <a:pt x="45" y="133"/>
                  </a:lnTo>
                  <a:lnTo>
                    <a:pt x="46" y="134"/>
                  </a:lnTo>
                  <a:lnTo>
                    <a:pt x="46" y="136"/>
                  </a:lnTo>
                  <a:lnTo>
                    <a:pt x="50" y="136"/>
                  </a:lnTo>
                  <a:lnTo>
                    <a:pt x="50" y="138"/>
                  </a:lnTo>
                  <a:lnTo>
                    <a:pt x="53" y="138"/>
                  </a:lnTo>
                  <a:lnTo>
                    <a:pt x="55" y="138"/>
                  </a:lnTo>
                  <a:lnTo>
                    <a:pt x="57" y="139"/>
                  </a:lnTo>
                  <a:lnTo>
                    <a:pt x="58" y="139"/>
                  </a:lnTo>
                  <a:lnTo>
                    <a:pt x="65" y="141"/>
                  </a:lnTo>
                  <a:lnTo>
                    <a:pt x="67" y="143"/>
                  </a:lnTo>
                  <a:lnTo>
                    <a:pt x="75" y="144"/>
                  </a:lnTo>
                  <a:lnTo>
                    <a:pt x="84" y="148"/>
                  </a:lnTo>
                  <a:lnTo>
                    <a:pt x="87" y="148"/>
                  </a:lnTo>
                  <a:lnTo>
                    <a:pt x="92" y="150"/>
                  </a:lnTo>
                  <a:lnTo>
                    <a:pt x="96" y="150"/>
                  </a:lnTo>
                  <a:lnTo>
                    <a:pt x="99" y="150"/>
                  </a:lnTo>
                  <a:lnTo>
                    <a:pt x="103" y="150"/>
                  </a:lnTo>
                  <a:lnTo>
                    <a:pt x="106" y="151"/>
                  </a:lnTo>
                  <a:lnTo>
                    <a:pt x="108" y="151"/>
                  </a:lnTo>
                  <a:lnTo>
                    <a:pt x="109" y="151"/>
                  </a:lnTo>
                  <a:lnTo>
                    <a:pt x="113" y="151"/>
                  </a:lnTo>
                  <a:lnTo>
                    <a:pt x="115" y="151"/>
                  </a:lnTo>
                  <a:lnTo>
                    <a:pt x="116" y="151"/>
                  </a:lnTo>
                  <a:lnTo>
                    <a:pt x="120" y="151"/>
                  </a:lnTo>
                  <a:lnTo>
                    <a:pt x="121" y="151"/>
                  </a:lnTo>
                  <a:lnTo>
                    <a:pt x="123" y="151"/>
                  </a:lnTo>
                  <a:lnTo>
                    <a:pt x="126" y="151"/>
                  </a:lnTo>
                  <a:lnTo>
                    <a:pt x="128" y="151"/>
                  </a:lnTo>
                  <a:lnTo>
                    <a:pt x="132" y="151"/>
                  </a:lnTo>
                  <a:lnTo>
                    <a:pt x="133" y="151"/>
                  </a:lnTo>
                  <a:lnTo>
                    <a:pt x="135" y="151"/>
                  </a:lnTo>
                  <a:lnTo>
                    <a:pt x="138" y="151"/>
                  </a:lnTo>
                  <a:lnTo>
                    <a:pt x="142" y="151"/>
                  </a:lnTo>
                  <a:lnTo>
                    <a:pt x="145" y="151"/>
                  </a:lnTo>
                  <a:lnTo>
                    <a:pt x="147" y="151"/>
                  </a:lnTo>
                  <a:lnTo>
                    <a:pt x="149" y="151"/>
                  </a:lnTo>
                  <a:lnTo>
                    <a:pt x="152" y="150"/>
                  </a:lnTo>
                  <a:lnTo>
                    <a:pt x="154" y="150"/>
                  </a:lnTo>
                  <a:lnTo>
                    <a:pt x="155" y="150"/>
                  </a:lnTo>
                  <a:lnTo>
                    <a:pt x="159" y="150"/>
                  </a:lnTo>
                  <a:lnTo>
                    <a:pt x="167" y="148"/>
                  </a:lnTo>
                  <a:lnTo>
                    <a:pt x="169" y="148"/>
                  </a:lnTo>
                  <a:lnTo>
                    <a:pt x="179" y="144"/>
                  </a:lnTo>
                  <a:lnTo>
                    <a:pt x="183" y="144"/>
                  </a:lnTo>
                  <a:lnTo>
                    <a:pt x="184" y="144"/>
                  </a:lnTo>
                  <a:lnTo>
                    <a:pt x="186" y="143"/>
                  </a:lnTo>
                  <a:lnTo>
                    <a:pt x="191" y="143"/>
                  </a:lnTo>
                  <a:lnTo>
                    <a:pt x="193" y="141"/>
                  </a:lnTo>
                  <a:lnTo>
                    <a:pt x="196" y="141"/>
                  </a:lnTo>
                  <a:lnTo>
                    <a:pt x="198" y="139"/>
                  </a:lnTo>
                  <a:lnTo>
                    <a:pt x="200" y="139"/>
                  </a:lnTo>
                  <a:lnTo>
                    <a:pt x="203" y="139"/>
                  </a:lnTo>
                  <a:lnTo>
                    <a:pt x="205" y="138"/>
                  </a:lnTo>
                  <a:lnTo>
                    <a:pt x="207" y="138"/>
                  </a:lnTo>
                  <a:lnTo>
                    <a:pt x="208" y="136"/>
                  </a:lnTo>
                  <a:lnTo>
                    <a:pt x="210" y="136"/>
                  </a:lnTo>
                  <a:lnTo>
                    <a:pt x="212" y="134"/>
                  </a:lnTo>
                  <a:lnTo>
                    <a:pt x="215" y="133"/>
                  </a:lnTo>
                  <a:lnTo>
                    <a:pt x="217" y="133"/>
                  </a:lnTo>
                  <a:lnTo>
                    <a:pt x="219" y="131"/>
                  </a:lnTo>
                  <a:lnTo>
                    <a:pt x="220" y="129"/>
                  </a:lnTo>
                  <a:lnTo>
                    <a:pt x="222" y="129"/>
                  </a:lnTo>
                  <a:lnTo>
                    <a:pt x="224" y="129"/>
                  </a:lnTo>
                  <a:lnTo>
                    <a:pt x="225" y="127"/>
                  </a:lnTo>
                  <a:lnTo>
                    <a:pt x="227" y="126"/>
                  </a:lnTo>
                  <a:lnTo>
                    <a:pt x="230" y="126"/>
                  </a:lnTo>
                  <a:lnTo>
                    <a:pt x="230" y="124"/>
                  </a:lnTo>
                  <a:lnTo>
                    <a:pt x="234" y="122"/>
                  </a:lnTo>
                  <a:lnTo>
                    <a:pt x="234" y="121"/>
                  </a:lnTo>
                  <a:lnTo>
                    <a:pt x="236" y="121"/>
                  </a:lnTo>
                  <a:lnTo>
                    <a:pt x="237" y="119"/>
                  </a:lnTo>
                  <a:lnTo>
                    <a:pt x="237" y="117"/>
                  </a:lnTo>
                  <a:lnTo>
                    <a:pt x="239" y="117"/>
                  </a:lnTo>
                  <a:lnTo>
                    <a:pt x="242" y="115"/>
                  </a:lnTo>
                  <a:lnTo>
                    <a:pt x="244" y="112"/>
                  </a:lnTo>
                  <a:lnTo>
                    <a:pt x="246" y="112"/>
                  </a:lnTo>
                  <a:lnTo>
                    <a:pt x="251" y="107"/>
                  </a:lnTo>
                  <a:lnTo>
                    <a:pt x="254" y="102"/>
                  </a:lnTo>
                  <a:lnTo>
                    <a:pt x="254" y="100"/>
                  </a:lnTo>
                  <a:lnTo>
                    <a:pt x="258" y="97"/>
                  </a:lnTo>
                  <a:lnTo>
                    <a:pt x="258" y="95"/>
                  </a:lnTo>
                  <a:lnTo>
                    <a:pt x="258" y="93"/>
                  </a:lnTo>
                  <a:lnTo>
                    <a:pt x="258" y="92"/>
                  </a:lnTo>
                  <a:lnTo>
                    <a:pt x="259" y="92"/>
                  </a:lnTo>
                  <a:lnTo>
                    <a:pt x="259" y="90"/>
                  </a:lnTo>
                  <a:lnTo>
                    <a:pt x="261" y="90"/>
                  </a:lnTo>
                  <a:lnTo>
                    <a:pt x="261" y="86"/>
                  </a:lnTo>
                  <a:lnTo>
                    <a:pt x="263" y="86"/>
                  </a:lnTo>
                  <a:lnTo>
                    <a:pt x="263" y="85"/>
                  </a:lnTo>
                  <a:lnTo>
                    <a:pt x="263" y="81"/>
                  </a:lnTo>
                  <a:lnTo>
                    <a:pt x="263" y="80"/>
                  </a:lnTo>
                  <a:lnTo>
                    <a:pt x="263" y="78"/>
                  </a:lnTo>
                  <a:lnTo>
                    <a:pt x="263" y="76"/>
                  </a:lnTo>
                  <a:lnTo>
                    <a:pt x="263" y="75"/>
                  </a:lnTo>
                  <a:lnTo>
                    <a:pt x="263" y="73"/>
                  </a:lnTo>
                  <a:lnTo>
                    <a:pt x="263" y="69"/>
                  </a:lnTo>
                  <a:lnTo>
                    <a:pt x="263" y="68"/>
                  </a:lnTo>
                  <a:lnTo>
                    <a:pt x="263" y="66"/>
                  </a:lnTo>
                  <a:lnTo>
                    <a:pt x="263" y="63"/>
                  </a:lnTo>
                  <a:lnTo>
                    <a:pt x="263" y="61"/>
                  </a:lnTo>
                  <a:lnTo>
                    <a:pt x="261" y="61"/>
                  </a:lnTo>
                  <a:lnTo>
                    <a:pt x="261" y="59"/>
                  </a:lnTo>
                  <a:lnTo>
                    <a:pt x="261" y="58"/>
                  </a:lnTo>
                  <a:lnTo>
                    <a:pt x="258" y="54"/>
                  </a:lnTo>
                  <a:lnTo>
                    <a:pt x="258" y="51"/>
                  </a:lnTo>
                  <a:lnTo>
                    <a:pt x="254" y="44"/>
                  </a:lnTo>
                  <a:lnTo>
                    <a:pt x="253" y="44"/>
                  </a:lnTo>
                  <a:lnTo>
                    <a:pt x="251" y="39"/>
                  </a:lnTo>
                  <a:lnTo>
                    <a:pt x="249" y="39"/>
                  </a:lnTo>
                  <a:lnTo>
                    <a:pt x="248" y="37"/>
                  </a:lnTo>
                  <a:lnTo>
                    <a:pt x="246" y="35"/>
                  </a:lnTo>
                  <a:lnTo>
                    <a:pt x="246" y="34"/>
                  </a:lnTo>
                  <a:lnTo>
                    <a:pt x="244" y="34"/>
                  </a:lnTo>
                  <a:lnTo>
                    <a:pt x="242" y="32"/>
                  </a:lnTo>
                  <a:lnTo>
                    <a:pt x="241" y="30"/>
                  </a:lnTo>
                  <a:lnTo>
                    <a:pt x="239" y="30"/>
                  </a:lnTo>
                  <a:lnTo>
                    <a:pt x="237" y="29"/>
                  </a:lnTo>
                  <a:lnTo>
                    <a:pt x="236" y="27"/>
                  </a:lnTo>
                  <a:lnTo>
                    <a:pt x="234" y="27"/>
                  </a:lnTo>
                  <a:lnTo>
                    <a:pt x="234" y="25"/>
                  </a:lnTo>
                  <a:lnTo>
                    <a:pt x="230" y="25"/>
                  </a:lnTo>
                  <a:lnTo>
                    <a:pt x="230" y="23"/>
                  </a:lnTo>
                  <a:lnTo>
                    <a:pt x="229" y="22"/>
                  </a:lnTo>
                  <a:lnTo>
                    <a:pt x="227" y="22"/>
                  </a:lnTo>
                  <a:lnTo>
                    <a:pt x="225" y="20"/>
                  </a:lnTo>
                  <a:lnTo>
                    <a:pt x="224" y="20"/>
                  </a:lnTo>
                  <a:lnTo>
                    <a:pt x="224" y="18"/>
                  </a:lnTo>
                  <a:lnTo>
                    <a:pt x="220" y="18"/>
                  </a:lnTo>
                  <a:lnTo>
                    <a:pt x="219" y="17"/>
                  </a:lnTo>
                  <a:lnTo>
                    <a:pt x="215" y="15"/>
                  </a:lnTo>
                  <a:lnTo>
                    <a:pt x="213" y="15"/>
                  </a:lnTo>
                  <a:lnTo>
                    <a:pt x="212" y="15"/>
                  </a:lnTo>
                  <a:lnTo>
                    <a:pt x="210" y="13"/>
                  </a:lnTo>
                  <a:lnTo>
                    <a:pt x="208" y="13"/>
                  </a:lnTo>
                  <a:lnTo>
                    <a:pt x="207" y="11"/>
                  </a:lnTo>
                  <a:lnTo>
                    <a:pt x="200" y="10"/>
                  </a:lnTo>
                  <a:lnTo>
                    <a:pt x="198" y="8"/>
                  </a:lnTo>
                  <a:lnTo>
                    <a:pt x="190" y="6"/>
                  </a:lnTo>
                  <a:close/>
                </a:path>
              </a:pathLst>
            </a:custGeom>
            <a:solidFill>
              <a:srgbClr val="808080"/>
            </a:solidFill>
            <a:ln w="9525">
              <a:noFill/>
              <a:round/>
              <a:headEnd/>
              <a:tailEnd/>
            </a:ln>
          </p:spPr>
          <p:txBody>
            <a:bodyPr/>
            <a:lstStyle/>
            <a:p>
              <a:endParaRPr lang="en-US"/>
            </a:p>
          </p:txBody>
        </p:sp>
        <p:sp>
          <p:nvSpPr>
            <p:cNvPr id="887" name="Freeform 3058"/>
            <p:cNvSpPr>
              <a:spLocks/>
            </p:cNvSpPr>
            <p:nvPr/>
          </p:nvSpPr>
          <p:spPr bwMode="auto">
            <a:xfrm>
              <a:off x="2081" y="3140"/>
              <a:ext cx="271" cy="157"/>
            </a:xfrm>
            <a:custGeom>
              <a:avLst/>
              <a:gdLst>
                <a:gd name="T0" fmla="*/ 3 w 271"/>
                <a:gd name="T1" fmla="*/ 62 h 157"/>
                <a:gd name="T2" fmla="*/ 0 w 271"/>
                <a:gd name="T3" fmla="*/ 77 h 157"/>
                <a:gd name="T4" fmla="*/ 2 w 271"/>
                <a:gd name="T5" fmla="*/ 92 h 157"/>
                <a:gd name="T6" fmla="*/ 10 w 271"/>
                <a:gd name="T7" fmla="*/ 111 h 157"/>
                <a:gd name="T8" fmla="*/ 22 w 271"/>
                <a:gd name="T9" fmla="*/ 125 h 157"/>
                <a:gd name="T10" fmla="*/ 43 w 271"/>
                <a:gd name="T11" fmla="*/ 138 h 157"/>
                <a:gd name="T12" fmla="*/ 65 w 271"/>
                <a:gd name="T13" fmla="*/ 147 h 157"/>
                <a:gd name="T14" fmla="*/ 89 w 271"/>
                <a:gd name="T15" fmla="*/ 154 h 157"/>
                <a:gd name="T16" fmla="*/ 116 w 271"/>
                <a:gd name="T17" fmla="*/ 157 h 157"/>
                <a:gd name="T18" fmla="*/ 141 w 271"/>
                <a:gd name="T19" fmla="*/ 157 h 157"/>
                <a:gd name="T20" fmla="*/ 167 w 271"/>
                <a:gd name="T21" fmla="*/ 154 h 157"/>
                <a:gd name="T22" fmla="*/ 196 w 271"/>
                <a:gd name="T23" fmla="*/ 148 h 157"/>
                <a:gd name="T24" fmla="*/ 225 w 271"/>
                <a:gd name="T25" fmla="*/ 137 h 157"/>
                <a:gd name="T26" fmla="*/ 242 w 271"/>
                <a:gd name="T27" fmla="*/ 126 h 157"/>
                <a:gd name="T28" fmla="*/ 257 w 271"/>
                <a:gd name="T29" fmla="*/ 113 h 157"/>
                <a:gd name="T30" fmla="*/ 264 w 271"/>
                <a:gd name="T31" fmla="*/ 101 h 157"/>
                <a:gd name="T32" fmla="*/ 269 w 271"/>
                <a:gd name="T33" fmla="*/ 84 h 157"/>
                <a:gd name="T34" fmla="*/ 269 w 271"/>
                <a:gd name="T35" fmla="*/ 70 h 157"/>
                <a:gd name="T36" fmla="*/ 264 w 271"/>
                <a:gd name="T37" fmla="*/ 55 h 157"/>
                <a:gd name="T38" fmla="*/ 252 w 271"/>
                <a:gd name="T39" fmla="*/ 38 h 157"/>
                <a:gd name="T40" fmla="*/ 237 w 271"/>
                <a:gd name="T41" fmla="*/ 26 h 157"/>
                <a:gd name="T42" fmla="*/ 211 w 271"/>
                <a:gd name="T43" fmla="*/ 14 h 157"/>
                <a:gd name="T44" fmla="*/ 162 w 271"/>
                <a:gd name="T45" fmla="*/ 2 h 157"/>
                <a:gd name="T46" fmla="*/ 136 w 271"/>
                <a:gd name="T47" fmla="*/ 0 h 157"/>
                <a:gd name="T48" fmla="*/ 111 w 271"/>
                <a:gd name="T49" fmla="*/ 2 h 157"/>
                <a:gd name="T50" fmla="*/ 78 w 271"/>
                <a:gd name="T51" fmla="*/ 9 h 157"/>
                <a:gd name="T52" fmla="*/ 51 w 271"/>
                <a:gd name="T53" fmla="*/ 19 h 157"/>
                <a:gd name="T54" fmla="*/ 32 w 271"/>
                <a:gd name="T55" fmla="*/ 29 h 157"/>
                <a:gd name="T56" fmla="*/ 14 w 271"/>
                <a:gd name="T57" fmla="*/ 48 h 157"/>
                <a:gd name="T58" fmla="*/ 32 w 271"/>
                <a:gd name="T59" fmla="*/ 36 h 157"/>
                <a:gd name="T60" fmla="*/ 51 w 271"/>
                <a:gd name="T61" fmla="*/ 26 h 157"/>
                <a:gd name="T62" fmla="*/ 77 w 271"/>
                <a:gd name="T63" fmla="*/ 14 h 157"/>
                <a:gd name="T64" fmla="*/ 99 w 271"/>
                <a:gd name="T65" fmla="*/ 9 h 157"/>
                <a:gd name="T66" fmla="*/ 124 w 271"/>
                <a:gd name="T67" fmla="*/ 5 h 157"/>
                <a:gd name="T68" fmla="*/ 148 w 271"/>
                <a:gd name="T69" fmla="*/ 5 h 157"/>
                <a:gd name="T70" fmla="*/ 179 w 271"/>
                <a:gd name="T71" fmla="*/ 9 h 157"/>
                <a:gd name="T72" fmla="*/ 216 w 271"/>
                <a:gd name="T73" fmla="*/ 21 h 157"/>
                <a:gd name="T74" fmla="*/ 235 w 271"/>
                <a:gd name="T75" fmla="*/ 31 h 157"/>
                <a:gd name="T76" fmla="*/ 249 w 271"/>
                <a:gd name="T77" fmla="*/ 43 h 157"/>
                <a:gd name="T78" fmla="*/ 259 w 271"/>
                <a:gd name="T79" fmla="*/ 60 h 157"/>
                <a:gd name="T80" fmla="*/ 262 w 271"/>
                <a:gd name="T81" fmla="*/ 73 h 157"/>
                <a:gd name="T82" fmla="*/ 261 w 271"/>
                <a:gd name="T83" fmla="*/ 89 h 157"/>
                <a:gd name="T84" fmla="*/ 256 w 271"/>
                <a:gd name="T85" fmla="*/ 102 h 157"/>
                <a:gd name="T86" fmla="*/ 244 w 271"/>
                <a:gd name="T87" fmla="*/ 116 h 157"/>
                <a:gd name="T88" fmla="*/ 228 w 271"/>
                <a:gd name="T89" fmla="*/ 128 h 157"/>
                <a:gd name="T90" fmla="*/ 210 w 271"/>
                <a:gd name="T91" fmla="*/ 138 h 157"/>
                <a:gd name="T92" fmla="*/ 182 w 271"/>
                <a:gd name="T93" fmla="*/ 147 h 157"/>
                <a:gd name="T94" fmla="*/ 147 w 271"/>
                <a:gd name="T95" fmla="*/ 152 h 157"/>
                <a:gd name="T96" fmla="*/ 121 w 271"/>
                <a:gd name="T97" fmla="*/ 154 h 157"/>
                <a:gd name="T98" fmla="*/ 97 w 271"/>
                <a:gd name="T99" fmla="*/ 150 h 157"/>
                <a:gd name="T100" fmla="*/ 75 w 271"/>
                <a:gd name="T101" fmla="*/ 145 h 157"/>
                <a:gd name="T102" fmla="*/ 53 w 271"/>
                <a:gd name="T103" fmla="*/ 137 h 157"/>
                <a:gd name="T104" fmla="*/ 32 w 271"/>
                <a:gd name="T105" fmla="*/ 125 h 157"/>
                <a:gd name="T106" fmla="*/ 19 w 271"/>
                <a:gd name="T107" fmla="*/ 113 h 157"/>
                <a:gd name="T108" fmla="*/ 12 w 271"/>
                <a:gd name="T109" fmla="*/ 99 h 157"/>
                <a:gd name="T110" fmla="*/ 7 w 271"/>
                <a:gd name="T111" fmla="*/ 85 h 157"/>
                <a:gd name="T112" fmla="*/ 8 w 271"/>
                <a:gd name="T113" fmla="*/ 70 h 157"/>
                <a:gd name="T114" fmla="*/ 19 w 271"/>
                <a:gd name="T115" fmla="*/ 53 h 1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7"/>
                <a:gd name="T176" fmla="*/ 271 w 271"/>
                <a:gd name="T177" fmla="*/ 157 h 1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7">
                  <a:moveTo>
                    <a:pt x="14" y="48"/>
                  </a:moveTo>
                  <a:lnTo>
                    <a:pt x="12" y="51"/>
                  </a:lnTo>
                  <a:lnTo>
                    <a:pt x="7" y="58"/>
                  </a:lnTo>
                  <a:lnTo>
                    <a:pt x="3" y="62"/>
                  </a:lnTo>
                  <a:lnTo>
                    <a:pt x="3" y="65"/>
                  </a:lnTo>
                  <a:lnTo>
                    <a:pt x="2" y="70"/>
                  </a:lnTo>
                  <a:lnTo>
                    <a:pt x="0" y="73"/>
                  </a:lnTo>
                  <a:lnTo>
                    <a:pt x="0" y="77"/>
                  </a:lnTo>
                  <a:lnTo>
                    <a:pt x="0" y="82"/>
                  </a:lnTo>
                  <a:lnTo>
                    <a:pt x="0" y="85"/>
                  </a:lnTo>
                  <a:lnTo>
                    <a:pt x="0" y="89"/>
                  </a:lnTo>
                  <a:lnTo>
                    <a:pt x="2" y="92"/>
                  </a:lnTo>
                  <a:lnTo>
                    <a:pt x="3" y="96"/>
                  </a:lnTo>
                  <a:lnTo>
                    <a:pt x="3" y="101"/>
                  </a:lnTo>
                  <a:lnTo>
                    <a:pt x="5" y="104"/>
                  </a:lnTo>
                  <a:lnTo>
                    <a:pt x="10" y="111"/>
                  </a:lnTo>
                  <a:lnTo>
                    <a:pt x="14" y="114"/>
                  </a:lnTo>
                  <a:lnTo>
                    <a:pt x="15" y="118"/>
                  </a:lnTo>
                  <a:lnTo>
                    <a:pt x="19" y="119"/>
                  </a:lnTo>
                  <a:lnTo>
                    <a:pt x="22" y="125"/>
                  </a:lnTo>
                  <a:lnTo>
                    <a:pt x="25" y="128"/>
                  </a:lnTo>
                  <a:lnTo>
                    <a:pt x="29" y="130"/>
                  </a:lnTo>
                  <a:lnTo>
                    <a:pt x="39" y="137"/>
                  </a:lnTo>
                  <a:lnTo>
                    <a:pt x="43" y="138"/>
                  </a:lnTo>
                  <a:lnTo>
                    <a:pt x="48" y="140"/>
                  </a:lnTo>
                  <a:lnTo>
                    <a:pt x="53" y="143"/>
                  </a:lnTo>
                  <a:lnTo>
                    <a:pt x="58" y="145"/>
                  </a:lnTo>
                  <a:lnTo>
                    <a:pt x="65" y="147"/>
                  </a:lnTo>
                  <a:lnTo>
                    <a:pt x="70" y="148"/>
                  </a:lnTo>
                  <a:lnTo>
                    <a:pt x="75" y="150"/>
                  </a:lnTo>
                  <a:lnTo>
                    <a:pt x="82" y="152"/>
                  </a:lnTo>
                  <a:lnTo>
                    <a:pt x="89" y="154"/>
                  </a:lnTo>
                  <a:lnTo>
                    <a:pt x="95" y="154"/>
                  </a:lnTo>
                  <a:lnTo>
                    <a:pt x="101" y="155"/>
                  </a:lnTo>
                  <a:lnTo>
                    <a:pt x="107" y="155"/>
                  </a:lnTo>
                  <a:lnTo>
                    <a:pt x="116" y="157"/>
                  </a:lnTo>
                  <a:lnTo>
                    <a:pt x="121" y="157"/>
                  </a:lnTo>
                  <a:lnTo>
                    <a:pt x="128" y="157"/>
                  </a:lnTo>
                  <a:lnTo>
                    <a:pt x="135" y="157"/>
                  </a:lnTo>
                  <a:lnTo>
                    <a:pt x="141" y="157"/>
                  </a:lnTo>
                  <a:lnTo>
                    <a:pt x="147" y="157"/>
                  </a:lnTo>
                  <a:lnTo>
                    <a:pt x="155" y="155"/>
                  </a:lnTo>
                  <a:lnTo>
                    <a:pt x="160" y="155"/>
                  </a:lnTo>
                  <a:lnTo>
                    <a:pt x="167" y="154"/>
                  </a:lnTo>
                  <a:lnTo>
                    <a:pt x="172" y="154"/>
                  </a:lnTo>
                  <a:lnTo>
                    <a:pt x="186" y="152"/>
                  </a:lnTo>
                  <a:lnTo>
                    <a:pt x="191" y="148"/>
                  </a:lnTo>
                  <a:lnTo>
                    <a:pt x="196" y="148"/>
                  </a:lnTo>
                  <a:lnTo>
                    <a:pt x="203" y="145"/>
                  </a:lnTo>
                  <a:lnTo>
                    <a:pt x="213" y="142"/>
                  </a:lnTo>
                  <a:lnTo>
                    <a:pt x="218" y="138"/>
                  </a:lnTo>
                  <a:lnTo>
                    <a:pt x="225" y="137"/>
                  </a:lnTo>
                  <a:lnTo>
                    <a:pt x="228" y="133"/>
                  </a:lnTo>
                  <a:lnTo>
                    <a:pt x="233" y="131"/>
                  </a:lnTo>
                  <a:lnTo>
                    <a:pt x="237" y="128"/>
                  </a:lnTo>
                  <a:lnTo>
                    <a:pt x="242" y="126"/>
                  </a:lnTo>
                  <a:lnTo>
                    <a:pt x="247" y="121"/>
                  </a:lnTo>
                  <a:lnTo>
                    <a:pt x="251" y="118"/>
                  </a:lnTo>
                  <a:lnTo>
                    <a:pt x="254" y="114"/>
                  </a:lnTo>
                  <a:lnTo>
                    <a:pt x="257" y="113"/>
                  </a:lnTo>
                  <a:lnTo>
                    <a:pt x="257" y="111"/>
                  </a:lnTo>
                  <a:lnTo>
                    <a:pt x="259" y="108"/>
                  </a:lnTo>
                  <a:lnTo>
                    <a:pt x="262" y="104"/>
                  </a:lnTo>
                  <a:lnTo>
                    <a:pt x="264" y="101"/>
                  </a:lnTo>
                  <a:lnTo>
                    <a:pt x="268" y="96"/>
                  </a:lnTo>
                  <a:lnTo>
                    <a:pt x="268" y="92"/>
                  </a:lnTo>
                  <a:lnTo>
                    <a:pt x="268" y="89"/>
                  </a:lnTo>
                  <a:lnTo>
                    <a:pt x="269" y="84"/>
                  </a:lnTo>
                  <a:lnTo>
                    <a:pt x="269" y="82"/>
                  </a:lnTo>
                  <a:lnTo>
                    <a:pt x="269" y="77"/>
                  </a:lnTo>
                  <a:lnTo>
                    <a:pt x="271" y="73"/>
                  </a:lnTo>
                  <a:lnTo>
                    <a:pt x="269" y="70"/>
                  </a:lnTo>
                  <a:lnTo>
                    <a:pt x="269" y="65"/>
                  </a:lnTo>
                  <a:lnTo>
                    <a:pt x="268" y="62"/>
                  </a:lnTo>
                  <a:lnTo>
                    <a:pt x="266" y="58"/>
                  </a:lnTo>
                  <a:lnTo>
                    <a:pt x="264" y="55"/>
                  </a:lnTo>
                  <a:lnTo>
                    <a:pt x="262" y="51"/>
                  </a:lnTo>
                  <a:lnTo>
                    <a:pt x="257" y="44"/>
                  </a:lnTo>
                  <a:lnTo>
                    <a:pt x="254" y="41"/>
                  </a:lnTo>
                  <a:lnTo>
                    <a:pt x="252" y="38"/>
                  </a:lnTo>
                  <a:lnTo>
                    <a:pt x="249" y="34"/>
                  </a:lnTo>
                  <a:lnTo>
                    <a:pt x="244" y="31"/>
                  </a:lnTo>
                  <a:lnTo>
                    <a:pt x="240" y="27"/>
                  </a:lnTo>
                  <a:lnTo>
                    <a:pt x="237" y="26"/>
                  </a:lnTo>
                  <a:lnTo>
                    <a:pt x="232" y="22"/>
                  </a:lnTo>
                  <a:lnTo>
                    <a:pt x="228" y="19"/>
                  </a:lnTo>
                  <a:lnTo>
                    <a:pt x="223" y="17"/>
                  </a:lnTo>
                  <a:lnTo>
                    <a:pt x="211" y="14"/>
                  </a:lnTo>
                  <a:lnTo>
                    <a:pt x="206" y="12"/>
                  </a:lnTo>
                  <a:lnTo>
                    <a:pt x="182" y="5"/>
                  </a:lnTo>
                  <a:lnTo>
                    <a:pt x="176" y="4"/>
                  </a:lnTo>
                  <a:lnTo>
                    <a:pt x="162" y="2"/>
                  </a:lnTo>
                  <a:lnTo>
                    <a:pt x="155" y="2"/>
                  </a:lnTo>
                  <a:lnTo>
                    <a:pt x="150" y="2"/>
                  </a:lnTo>
                  <a:lnTo>
                    <a:pt x="141" y="0"/>
                  </a:lnTo>
                  <a:lnTo>
                    <a:pt x="136" y="0"/>
                  </a:lnTo>
                  <a:lnTo>
                    <a:pt x="129" y="2"/>
                  </a:lnTo>
                  <a:lnTo>
                    <a:pt x="123" y="2"/>
                  </a:lnTo>
                  <a:lnTo>
                    <a:pt x="116" y="2"/>
                  </a:lnTo>
                  <a:lnTo>
                    <a:pt x="111" y="2"/>
                  </a:lnTo>
                  <a:lnTo>
                    <a:pt x="97" y="5"/>
                  </a:lnTo>
                  <a:lnTo>
                    <a:pt x="92" y="5"/>
                  </a:lnTo>
                  <a:lnTo>
                    <a:pt x="85" y="7"/>
                  </a:lnTo>
                  <a:lnTo>
                    <a:pt x="78" y="9"/>
                  </a:lnTo>
                  <a:lnTo>
                    <a:pt x="73" y="12"/>
                  </a:lnTo>
                  <a:lnTo>
                    <a:pt x="61" y="14"/>
                  </a:lnTo>
                  <a:lnTo>
                    <a:pt x="56" y="17"/>
                  </a:lnTo>
                  <a:lnTo>
                    <a:pt x="51" y="19"/>
                  </a:lnTo>
                  <a:lnTo>
                    <a:pt x="46" y="22"/>
                  </a:lnTo>
                  <a:lnTo>
                    <a:pt x="41" y="24"/>
                  </a:lnTo>
                  <a:lnTo>
                    <a:pt x="37" y="27"/>
                  </a:lnTo>
                  <a:lnTo>
                    <a:pt x="32" y="29"/>
                  </a:lnTo>
                  <a:lnTo>
                    <a:pt x="27" y="34"/>
                  </a:lnTo>
                  <a:lnTo>
                    <a:pt x="24" y="36"/>
                  </a:lnTo>
                  <a:lnTo>
                    <a:pt x="20" y="41"/>
                  </a:lnTo>
                  <a:lnTo>
                    <a:pt x="14" y="48"/>
                  </a:lnTo>
                  <a:lnTo>
                    <a:pt x="20" y="50"/>
                  </a:lnTo>
                  <a:lnTo>
                    <a:pt x="27" y="41"/>
                  </a:lnTo>
                  <a:lnTo>
                    <a:pt x="31" y="39"/>
                  </a:lnTo>
                  <a:lnTo>
                    <a:pt x="32" y="36"/>
                  </a:lnTo>
                  <a:lnTo>
                    <a:pt x="39" y="33"/>
                  </a:lnTo>
                  <a:lnTo>
                    <a:pt x="43" y="31"/>
                  </a:lnTo>
                  <a:lnTo>
                    <a:pt x="48" y="27"/>
                  </a:lnTo>
                  <a:lnTo>
                    <a:pt x="51" y="26"/>
                  </a:lnTo>
                  <a:lnTo>
                    <a:pt x="56" y="22"/>
                  </a:lnTo>
                  <a:lnTo>
                    <a:pt x="61" y="21"/>
                  </a:lnTo>
                  <a:lnTo>
                    <a:pt x="66" y="17"/>
                  </a:lnTo>
                  <a:lnTo>
                    <a:pt x="77" y="14"/>
                  </a:lnTo>
                  <a:lnTo>
                    <a:pt x="83" y="14"/>
                  </a:lnTo>
                  <a:lnTo>
                    <a:pt x="89" y="12"/>
                  </a:lnTo>
                  <a:lnTo>
                    <a:pt x="94" y="10"/>
                  </a:lnTo>
                  <a:lnTo>
                    <a:pt x="99" y="9"/>
                  </a:lnTo>
                  <a:lnTo>
                    <a:pt x="104" y="7"/>
                  </a:lnTo>
                  <a:lnTo>
                    <a:pt x="111" y="7"/>
                  </a:lnTo>
                  <a:lnTo>
                    <a:pt x="118" y="5"/>
                  </a:lnTo>
                  <a:lnTo>
                    <a:pt x="124" y="5"/>
                  </a:lnTo>
                  <a:lnTo>
                    <a:pt x="131" y="5"/>
                  </a:lnTo>
                  <a:lnTo>
                    <a:pt x="136" y="5"/>
                  </a:lnTo>
                  <a:lnTo>
                    <a:pt x="141" y="5"/>
                  </a:lnTo>
                  <a:lnTo>
                    <a:pt x="148" y="5"/>
                  </a:lnTo>
                  <a:lnTo>
                    <a:pt x="155" y="5"/>
                  </a:lnTo>
                  <a:lnTo>
                    <a:pt x="162" y="5"/>
                  </a:lnTo>
                  <a:lnTo>
                    <a:pt x="172" y="7"/>
                  </a:lnTo>
                  <a:lnTo>
                    <a:pt x="179" y="9"/>
                  </a:lnTo>
                  <a:lnTo>
                    <a:pt x="191" y="12"/>
                  </a:lnTo>
                  <a:lnTo>
                    <a:pt x="203" y="14"/>
                  </a:lnTo>
                  <a:lnTo>
                    <a:pt x="208" y="17"/>
                  </a:lnTo>
                  <a:lnTo>
                    <a:pt x="216" y="21"/>
                  </a:lnTo>
                  <a:lnTo>
                    <a:pt x="222" y="24"/>
                  </a:lnTo>
                  <a:lnTo>
                    <a:pt x="227" y="26"/>
                  </a:lnTo>
                  <a:lnTo>
                    <a:pt x="230" y="29"/>
                  </a:lnTo>
                  <a:lnTo>
                    <a:pt x="235" y="31"/>
                  </a:lnTo>
                  <a:lnTo>
                    <a:pt x="239" y="34"/>
                  </a:lnTo>
                  <a:lnTo>
                    <a:pt x="242" y="38"/>
                  </a:lnTo>
                  <a:lnTo>
                    <a:pt x="245" y="41"/>
                  </a:lnTo>
                  <a:lnTo>
                    <a:pt x="249" y="43"/>
                  </a:lnTo>
                  <a:lnTo>
                    <a:pt x="251" y="46"/>
                  </a:lnTo>
                  <a:lnTo>
                    <a:pt x="256" y="53"/>
                  </a:lnTo>
                  <a:lnTo>
                    <a:pt x="257" y="56"/>
                  </a:lnTo>
                  <a:lnTo>
                    <a:pt x="259" y="60"/>
                  </a:lnTo>
                  <a:lnTo>
                    <a:pt x="261" y="63"/>
                  </a:lnTo>
                  <a:lnTo>
                    <a:pt x="261" y="67"/>
                  </a:lnTo>
                  <a:lnTo>
                    <a:pt x="262" y="70"/>
                  </a:lnTo>
                  <a:lnTo>
                    <a:pt x="262" y="73"/>
                  </a:lnTo>
                  <a:lnTo>
                    <a:pt x="262" y="77"/>
                  </a:lnTo>
                  <a:lnTo>
                    <a:pt x="262" y="80"/>
                  </a:lnTo>
                  <a:lnTo>
                    <a:pt x="262" y="84"/>
                  </a:lnTo>
                  <a:lnTo>
                    <a:pt x="261" y="89"/>
                  </a:lnTo>
                  <a:lnTo>
                    <a:pt x="261" y="90"/>
                  </a:lnTo>
                  <a:lnTo>
                    <a:pt x="259" y="96"/>
                  </a:lnTo>
                  <a:lnTo>
                    <a:pt x="257" y="99"/>
                  </a:lnTo>
                  <a:lnTo>
                    <a:pt x="256" y="102"/>
                  </a:lnTo>
                  <a:lnTo>
                    <a:pt x="254" y="106"/>
                  </a:lnTo>
                  <a:lnTo>
                    <a:pt x="251" y="109"/>
                  </a:lnTo>
                  <a:lnTo>
                    <a:pt x="247" y="113"/>
                  </a:lnTo>
                  <a:lnTo>
                    <a:pt x="244" y="116"/>
                  </a:lnTo>
                  <a:lnTo>
                    <a:pt x="240" y="119"/>
                  </a:lnTo>
                  <a:lnTo>
                    <a:pt x="237" y="123"/>
                  </a:lnTo>
                  <a:lnTo>
                    <a:pt x="233" y="126"/>
                  </a:lnTo>
                  <a:lnTo>
                    <a:pt x="228" y="128"/>
                  </a:lnTo>
                  <a:lnTo>
                    <a:pt x="223" y="131"/>
                  </a:lnTo>
                  <a:lnTo>
                    <a:pt x="220" y="133"/>
                  </a:lnTo>
                  <a:lnTo>
                    <a:pt x="215" y="137"/>
                  </a:lnTo>
                  <a:lnTo>
                    <a:pt x="210" y="138"/>
                  </a:lnTo>
                  <a:lnTo>
                    <a:pt x="199" y="142"/>
                  </a:lnTo>
                  <a:lnTo>
                    <a:pt x="193" y="143"/>
                  </a:lnTo>
                  <a:lnTo>
                    <a:pt x="187" y="145"/>
                  </a:lnTo>
                  <a:lnTo>
                    <a:pt x="182" y="147"/>
                  </a:lnTo>
                  <a:lnTo>
                    <a:pt x="165" y="150"/>
                  </a:lnTo>
                  <a:lnTo>
                    <a:pt x="158" y="152"/>
                  </a:lnTo>
                  <a:lnTo>
                    <a:pt x="152" y="152"/>
                  </a:lnTo>
                  <a:lnTo>
                    <a:pt x="147" y="152"/>
                  </a:lnTo>
                  <a:lnTo>
                    <a:pt x="141" y="154"/>
                  </a:lnTo>
                  <a:lnTo>
                    <a:pt x="135" y="154"/>
                  </a:lnTo>
                  <a:lnTo>
                    <a:pt x="128" y="154"/>
                  </a:lnTo>
                  <a:lnTo>
                    <a:pt x="121" y="154"/>
                  </a:lnTo>
                  <a:lnTo>
                    <a:pt x="116" y="152"/>
                  </a:lnTo>
                  <a:lnTo>
                    <a:pt x="109" y="152"/>
                  </a:lnTo>
                  <a:lnTo>
                    <a:pt x="104" y="152"/>
                  </a:lnTo>
                  <a:lnTo>
                    <a:pt x="97" y="150"/>
                  </a:lnTo>
                  <a:lnTo>
                    <a:pt x="92" y="150"/>
                  </a:lnTo>
                  <a:lnTo>
                    <a:pt x="85" y="148"/>
                  </a:lnTo>
                  <a:lnTo>
                    <a:pt x="78" y="147"/>
                  </a:lnTo>
                  <a:lnTo>
                    <a:pt x="75" y="145"/>
                  </a:lnTo>
                  <a:lnTo>
                    <a:pt x="68" y="143"/>
                  </a:lnTo>
                  <a:lnTo>
                    <a:pt x="63" y="142"/>
                  </a:lnTo>
                  <a:lnTo>
                    <a:pt x="58" y="140"/>
                  </a:lnTo>
                  <a:lnTo>
                    <a:pt x="53" y="137"/>
                  </a:lnTo>
                  <a:lnTo>
                    <a:pt x="49" y="135"/>
                  </a:lnTo>
                  <a:lnTo>
                    <a:pt x="44" y="131"/>
                  </a:lnTo>
                  <a:lnTo>
                    <a:pt x="34" y="128"/>
                  </a:lnTo>
                  <a:lnTo>
                    <a:pt x="32" y="125"/>
                  </a:lnTo>
                  <a:lnTo>
                    <a:pt x="29" y="121"/>
                  </a:lnTo>
                  <a:lnTo>
                    <a:pt x="24" y="118"/>
                  </a:lnTo>
                  <a:lnTo>
                    <a:pt x="22" y="114"/>
                  </a:lnTo>
                  <a:lnTo>
                    <a:pt x="19" y="113"/>
                  </a:lnTo>
                  <a:lnTo>
                    <a:pt x="17" y="109"/>
                  </a:lnTo>
                  <a:lnTo>
                    <a:pt x="14" y="106"/>
                  </a:lnTo>
                  <a:lnTo>
                    <a:pt x="14" y="102"/>
                  </a:lnTo>
                  <a:lnTo>
                    <a:pt x="12" y="99"/>
                  </a:lnTo>
                  <a:lnTo>
                    <a:pt x="10" y="96"/>
                  </a:lnTo>
                  <a:lnTo>
                    <a:pt x="8" y="90"/>
                  </a:lnTo>
                  <a:lnTo>
                    <a:pt x="7" y="89"/>
                  </a:lnTo>
                  <a:lnTo>
                    <a:pt x="7" y="85"/>
                  </a:lnTo>
                  <a:lnTo>
                    <a:pt x="7" y="82"/>
                  </a:lnTo>
                  <a:lnTo>
                    <a:pt x="7" y="77"/>
                  </a:lnTo>
                  <a:lnTo>
                    <a:pt x="8" y="73"/>
                  </a:lnTo>
                  <a:lnTo>
                    <a:pt x="8" y="70"/>
                  </a:lnTo>
                  <a:lnTo>
                    <a:pt x="10" y="67"/>
                  </a:lnTo>
                  <a:lnTo>
                    <a:pt x="12" y="63"/>
                  </a:lnTo>
                  <a:lnTo>
                    <a:pt x="14" y="60"/>
                  </a:lnTo>
                  <a:lnTo>
                    <a:pt x="19" y="53"/>
                  </a:lnTo>
                  <a:lnTo>
                    <a:pt x="20" y="50"/>
                  </a:lnTo>
                  <a:lnTo>
                    <a:pt x="14" y="48"/>
                  </a:lnTo>
                  <a:close/>
                </a:path>
              </a:pathLst>
            </a:custGeom>
            <a:solidFill>
              <a:srgbClr val="808080"/>
            </a:solidFill>
            <a:ln w="9525">
              <a:noFill/>
              <a:round/>
              <a:headEnd/>
              <a:tailEnd/>
            </a:ln>
          </p:spPr>
          <p:txBody>
            <a:bodyPr/>
            <a:lstStyle/>
            <a:p>
              <a:endParaRPr lang="en-US"/>
            </a:p>
          </p:txBody>
        </p:sp>
        <p:sp>
          <p:nvSpPr>
            <p:cNvPr id="888" name="Freeform 3059"/>
            <p:cNvSpPr>
              <a:spLocks/>
            </p:cNvSpPr>
            <p:nvPr/>
          </p:nvSpPr>
          <p:spPr bwMode="auto">
            <a:xfrm>
              <a:off x="2095" y="3154"/>
              <a:ext cx="47" cy="44"/>
            </a:xfrm>
            <a:custGeom>
              <a:avLst/>
              <a:gdLst>
                <a:gd name="T0" fmla="*/ 30 w 47"/>
                <a:gd name="T1" fmla="*/ 0 h 44"/>
                <a:gd name="T2" fmla="*/ 27 w 47"/>
                <a:gd name="T3" fmla="*/ 0 h 44"/>
                <a:gd name="T4" fmla="*/ 23 w 47"/>
                <a:gd name="T5" fmla="*/ 0 h 44"/>
                <a:gd name="T6" fmla="*/ 20 w 47"/>
                <a:gd name="T7" fmla="*/ 0 h 44"/>
                <a:gd name="T8" fmla="*/ 17 w 47"/>
                <a:gd name="T9" fmla="*/ 0 h 44"/>
                <a:gd name="T10" fmla="*/ 15 w 47"/>
                <a:gd name="T11" fmla="*/ 1 h 44"/>
                <a:gd name="T12" fmla="*/ 11 w 47"/>
                <a:gd name="T13" fmla="*/ 1 h 44"/>
                <a:gd name="T14" fmla="*/ 10 w 47"/>
                <a:gd name="T15" fmla="*/ 3 h 44"/>
                <a:gd name="T16" fmla="*/ 8 w 47"/>
                <a:gd name="T17" fmla="*/ 5 h 44"/>
                <a:gd name="T18" fmla="*/ 6 w 47"/>
                <a:gd name="T19" fmla="*/ 7 h 44"/>
                <a:gd name="T20" fmla="*/ 5 w 47"/>
                <a:gd name="T21" fmla="*/ 8 h 44"/>
                <a:gd name="T22" fmla="*/ 3 w 47"/>
                <a:gd name="T23" fmla="*/ 12 h 44"/>
                <a:gd name="T24" fmla="*/ 0 w 47"/>
                <a:gd name="T25" fmla="*/ 17 h 44"/>
                <a:gd name="T26" fmla="*/ 0 w 47"/>
                <a:gd name="T27" fmla="*/ 20 h 44"/>
                <a:gd name="T28" fmla="*/ 0 w 47"/>
                <a:gd name="T29" fmla="*/ 24 h 44"/>
                <a:gd name="T30" fmla="*/ 0 w 47"/>
                <a:gd name="T31" fmla="*/ 27 h 44"/>
                <a:gd name="T32" fmla="*/ 1 w 47"/>
                <a:gd name="T33" fmla="*/ 29 h 44"/>
                <a:gd name="T34" fmla="*/ 1 w 47"/>
                <a:gd name="T35" fmla="*/ 32 h 44"/>
                <a:gd name="T36" fmla="*/ 3 w 47"/>
                <a:gd name="T37" fmla="*/ 34 h 44"/>
                <a:gd name="T38" fmla="*/ 5 w 47"/>
                <a:gd name="T39" fmla="*/ 36 h 44"/>
                <a:gd name="T40" fmla="*/ 6 w 47"/>
                <a:gd name="T41" fmla="*/ 37 h 44"/>
                <a:gd name="T42" fmla="*/ 8 w 47"/>
                <a:gd name="T43" fmla="*/ 39 h 44"/>
                <a:gd name="T44" fmla="*/ 10 w 47"/>
                <a:gd name="T45" fmla="*/ 41 h 44"/>
                <a:gd name="T46" fmla="*/ 15 w 47"/>
                <a:gd name="T47" fmla="*/ 42 h 44"/>
                <a:gd name="T48" fmla="*/ 18 w 47"/>
                <a:gd name="T49" fmla="*/ 44 h 44"/>
                <a:gd name="T50" fmla="*/ 22 w 47"/>
                <a:gd name="T51" fmla="*/ 44 h 44"/>
                <a:gd name="T52" fmla="*/ 25 w 47"/>
                <a:gd name="T53" fmla="*/ 44 h 44"/>
                <a:gd name="T54" fmla="*/ 29 w 47"/>
                <a:gd name="T55" fmla="*/ 44 h 44"/>
                <a:gd name="T56" fmla="*/ 30 w 47"/>
                <a:gd name="T57" fmla="*/ 42 h 44"/>
                <a:gd name="T58" fmla="*/ 34 w 47"/>
                <a:gd name="T59" fmla="*/ 42 h 44"/>
                <a:gd name="T60" fmla="*/ 35 w 47"/>
                <a:gd name="T61" fmla="*/ 41 h 44"/>
                <a:gd name="T62" fmla="*/ 39 w 47"/>
                <a:gd name="T63" fmla="*/ 39 h 44"/>
                <a:gd name="T64" fmla="*/ 40 w 47"/>
                <a:gd name="T65" fmla="*/ 37 h 44"/>
                <a:gd name="T66" fmla="*/ 44 w 47"/>
                <a:gd name="T67" fmla="*/ 34 h 44"/>
                <a:gd name="T68" fmla="*/ 46 w 47"/>
                <a:gd name="T69" fmla="*/ 29 h 44"/>
                <a:gd name="T70" fmla="*/ 46 w 47"/>
                <a:gd name="T71" fmla="*/ 25 h 44"/>
                <a:gd name="T72" fmla="*/ 47 w 47"/>
                <a:gd name="T73" fmla="*/ 24 h 44"/>
                <a:gd name="T74" fmla="*/ 47 w 47"/>
                <a:gd name="T75" fmla="*/ 20 h 44"/>
                <a:gd name="T76" fmla="*/ 47 w 47"/>
                <a:gd name="T77" fmla="*/ 17 h 44"/>
                <a:gd name="T78" fmla="*/ 47 w 47"/>
                <a:gd name="T79" fmla="*/ 17 h 44"/>
                <a:gd name="T80" fmla="*/ 46 w 47"/>
                <a:gd name="T81" fmla="*/ 13 h 44"/>
                <a:gd name="T82" fmla="*/ 44 w 47"/>
                <a:gd name="T83" fmla="*/ 12 h 44"/>
                <a:gd name="T84" fmla="*/ 44 w 47"/>
                <a:gd name="T85" fmla="*/ 8 h 44"/>
                <a:gd name="T86" fmla="*/ 44 w 47"/>
                <a:gd name="T87" fmla="*/ 8 h 44"/>
                <a:gd name="T88" fmla="*/ 42 w 47"/>
                <a:gd name="T89" fmla="*/ 7 h 44"/>
                <a:gd name="T90" fmla="*/ 40 w 47"/>
                <a:gd name="T91" fmla="*/ 5 h 44"/>
                <a:gd name="T92" fmla="*/ 39 w 47"/>
                <a:gd name="T93" fmla="*/ 3 h 44"/>
                <a:gd name="T94" fmla="*/ 35 w 47"/>
                <a:gd name="T95" fmla="*/ 1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7"/>
                <a:gd name="T145" fmla="*/ 0 h 44"/>
                <a:gd name="T146" fmla="*/ 47 w 47"/>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7" h="44">
                  <a:moveTo>
                    <a:pt x="34" y="1"/>
                  </a:moveTo>
                  <a:lnTo>
                    <a:pt x="30" y="0"/>
                  </a:lnTo>
                  <a:lnTo>
                    <a:pt x="29" y="0"/>
                  </a:lnTo>
                  <a:lnTo>
                    <a:pt x="27" y="0"/>
                  </a:lnTo>
                  <a:lnTo>
                    <a:pt x="25" y="0"/>
                  </a:lnTo>
                  <a:lnTo>
                    <a:pt x="23" y="0"/>
                  </a:lnTo>
                  <a:lnTo>
                    <a:pt x="22" y="0"/>
                  </a:lnTo>
                  <a:lnTo>
                    <a:pt x="20" y="0"/>
                  </a:lnTo>
                  <a:lnTo>
                    <a:pt x="18" y="0"/>
                  </a:lnTo>
                  <a:lnTo>
                    <a:pt x="17" y="0"/>
                  </a:lnTo>
                  <a:lnTo>
                    <a:pt x="15" y="0"/>
                  </a:lnTo>
                  <a:lnTo>
                    <a:pt x="15" y="1"/>
                  </a:lnTo>
                  <a:lnTo>
                    <a:pt x="13" y="1"/>
                  </a:lnTo>
                  <a:lnTo>
                    <a:pt x="11" y="1"/>
                  </a:lnTo>
                  <a:lnTo>
                    <a:pt x="11" y="3"/>
                  </a:lnTo>
                  <a:lnTo>
                    <a:pt x="10" y="3"/>
                  </a:lnTo>
                  <a:lnTo>
                    <a:pt x="10" y="5"/>
                  </a:lnTo>
                  <a:lnTo>
                    <a:pt x="8" y="5"/>
                  </a:lnTo>
                  <a:lnTo>
                    <a:pt x="6" y="5"/>
                  </a:lnTo>
                  <a:lnTo>
                    <a:pt x="6" y="7"/>
                  </a:lnTo>
                  <a:lnTo>
                    <a:pt x="5" y="7"/>
                  </a:lnTo>
                  <a:lnTo>
                    <a:pt x="5" y="8"/>
                  </a:lnTo>
                  <a:lnTo>
                    <a:pt x="3" y="10"/>
                  </a:lnTo>
                  <a:lnTo>
                    <a:pt x="3" y="12"/>
                  </a:lnTo>
                  <a:lnTo>
                    <a:pt x="1" y="15"/>
                  </a:lnTo>
                  <a:lnTo>
                    <a:pt x="0" y="17"/>
                  </a:lnTo>
                  <a:lnTo>
                    <a:pt x="0" y="19"/>
                  </a:lnTo>
                  <a:lnTo>
                    <a:pt x="0" y="20"/>
                  </a:lnTo>
                  <a:lnTo>
                    <a:pt x="0" y="22"/>
                  </a:lnTo>
                  <a:lnTo>
                    <a:pt x="0" y="24"/>
                  </a:lnTo>
                  <a:lnTo>
                    <a:pt x="0" y="25"/>
                  </a:lnTo>
                  <a:lnTo>
                    <a:pt x="0" y="27"/>
                  </a:lnTo>
                  <a:lnTo>
                    <a:pt x="0" y="29"/>
                  </a:lnTo>
                  <a:lnTo>
                    <a:pt x="1" y="29"/>
                  </a:lnTo>
                  <a:lnTo>
                    <a:pt x="1" y="30"/>
                  </a:lnTo>
                  <a:lnTo>
                    <a:pt x="1" y="32"/>
                  </a:lnTo>
                  <a:lnTo>
                    <a:pt x="3" y="32"/>
                  </a:lnTo>
                  <a:lnTo>
                    <a:pt x="3" y="34"/>
                  </a:lnTo>
                  <a:lnTo>
                    <a:pt x="3" y="36"/>
                  </a:lnTo>
                  <a:lnTo>
                    <a:pt x="5" y="36"/>
                  </a:lnTo>
                  <a:lnTo>
                    <a:pt x="5" y="37"/>
                  </a:lnTo>
                  <a:lnTo>
                    <a:pt x="6" y="37"/>
                  </a:lnTo>
                  <a:lnTo>
                    <a:pt x="8" y="37"/>
                  </a:lnTo>
                  <a:lnTo>
                    <a:pt x="8" y="39"/>
                  </a:lnTo>
                  <a:lnTo>
                    <a:pt x="10" y="39"/>
                  </a:lnTo>
                  <a:lnTo>
                    <a:pt x="10" y="41"/>
                  </a:lnTo>
                  <a:lnTo>
                    <a:pt x="13" y="42"/>
                  </a:lnTo>
                  <a:lnTo>
                    <a:pt x="15" y="42"/>
                  </a:lnTo>
                  <a:lnTo>
                    <a:pt x="17" y="42"/>
                  </a:lnTo>
                  <a:lnTo>
                    <a:pt x="18" y="44"/>
                  </a:lnTo>
                  <a:lnTo>
                    <a:pt x="20" y="44"/>
                  </a:lnTo>
                  <a:lnTo>
                    <a:pt x="22" y="44"/>
                  </a:lnTo>
                  <a:lnTo>
                    <a:pt x="23" y="44"/>
                  </a:lnTo>
                  <a:lnTo>
                    <a:pt x="25" y="44"/>
                  </a:lnTo>
                  <a:lnTo>
                    <a:pt x="27" y="44"/>
                  </a:lnTo>
                  <a:lnTo>
                    <a:pt x="29" y="44"/>
                  </a:lnTo>
                  <a:lnTo>
                    <a:pt x="29" y="42"/>
                  </a:lnTo>
                  <a:lnTo>
                    <a:pt x="30" y="42"/>
                  </a:lnTo>
                  <a:lnTo>
                    <a:pt x="32" y="42"/>
                  </a:lnTo>
                  <a:lnTo>
                    <a:pt x="34" y="42"/>
                  </a:lnTo>
                  <a:lnTo>
                    <a:pt x="35" y="42"/>
                  </a:lnTo>
                  <a:lnTo>
                    <a:pt x="35" y="41"/>
                  </a:lnTo>
                  <a:lnTo>
                    <a:pt x="37" y="39"/>
                  </a:lnTo>
                  <a:lnTo>
                    <a:pt x="39" y="39"/>
                  </a:lnTo>
                  <a:lnTo>
                    <a:pt x="39" y="37"/>
                  </a:lnTo>
                  <a:lnTo>
                    <a:pt x="40" y="37"/>
                  </a:lnTo>
                  <a:lnTo>
                    <a:pt x="42" y="36"/>
                  </a:lnTo>
                  <a:lnTo>
                    <a:pt x="44" y="34"/>
                  </a:lnTo>
                  <a:lnTo>
                    <a:pt x="44" y="30"/>
                  </a:lnTo>
                  <a:lnTo>
                    <a:pt x="46" y="29"/>
                  </a:lnTo>
                  <a:lnTo>
                    <a:pt x="46" y="27"/>
                  </a:lnTo>
                  <a:lnTo>
                    <a:pt x="46" y="25"/>
                  </a:lnTo>
                  <a:lnTo>
                    <a:pt x="47" y="25"/>
                  </a:lnTo>
                  <a:lnTo>
                    <a:pt x="47" y="24"/>
                  </a:lnTo>
                  <a:lnTo>
                    <a:pt x="47" y="22"/>
                  </a:lnTo>
                  <a:lnTo>
                    <a:pt x="47" y="20"/>
                  </a:lnTo>
                  <a:lnTo>
                    <a:pt x="47" y="19"/>
                  </a:lnTo>
                  <a:lnTo>
                    <a:pt x="47" y="17"/>
                  </a:lnTo>
                  <a:lnTo>
                    <a:pt x="46" y="17"/>
                  </a:lnTo>
                  <a:lnTo>
                    <a:pt x="47" y="17"/>
                  </a:lnTo>
                  <a:lnTo>
                    <a:pt x="46" y="15"/>
                  </a:lnTo>
                  <a:lnTo>
                    <a:pt x="46" y="13"/>
                  </a:lnTo>
                  <a:lnTo>
                    <a:pt x="44" y="13"/>
                  </a:lnTo>
                  <a:lnTo>
                    <a:pt x="44" y="12"/>
                  </a:lnTo>
                  <a:lnTo>
                    <a:pt x="44" y="10"/>
                  </a:lnTo>
                  <a:lnTo>
                    <a:pt x="44" y="8"/>
                  </a:lnTo>
                  <a:lnTo>
                    <a:pt x="42" y="8"/>
                  </a:lnTo>
                  <a:lnTo>
                    <a:pt x="44" y="8"/>
                  </a:lnTo>
                  <a:lnTo>
                    <a:pt x="42" y="8"/>
                  </a:lnTo>
                  <a:lnTo>
                    <a:pt x="42" y="7"/>
                  </a:lnTo>
                  <a:lnTo>
                    <a:pt x="40" y="7"/>
                  </a:lnTo>
                  <a:lnTo>
                    <a:pt x="40" y="5"/>
                  </a:lnTo>
                  <a:lnTo>
                    <a:pt x="39" y="5"/>
                  </a:lnTo>
                  <a:lnTo>
                    <a:pt x="39" y="3"/>
                  </a:lnTo>
                  <a:lnTo>
                    <a:pt x="37" y="3"/>
                  </a:lnTo>
                  <a:lnTo>
                    <a:pt x="35" y="1"/>
                  </a:lnTo>
                  <a:lnTo>
                    <a:pt x="34" y="1"/>
                  </a:lnTo>
                  <a:close/>
                </a:path>
              </a:pathLst>
            </a:custGeom>
            <a:solidFill>
              <a:srgbClr val="808080"/>
            </a:solidFill>
            <a:ln w="9525">
              <a:noFill/>
              <a:round/>
              <a:headEnd/>
              <a:tailEnd/>
            </a:ln>
          </p:spPr>
          <p:txBody>
            <a:bodyPr/>
            <a:lstStyle/>
            <a:p>
              <a:endParaRPr lang="en-US"/>
            </a:p>
          </p:txBody>
        </p:sp>
        <p:sp>
          <p:nvSpPr>
            <p:cNvPr id="889" name="Freeform 3060"/>
            <p:cNvSpPr>
              <a:spLocks/>
            </p:cNvSpPr>
            <p:nvPr/>
          </p:nvSpPr>
          <p:spPr bwMode="auto">
            <a:xfrm>
              <a:off x="2093" y="3152"/>
              <a:ext cx="51" cy="50"/>
            </a:xfrm>
            <a:custGeom>
              <a:avLst/>
              <a:gdLst>
                <a:gd name="T0" fmla="*/ 2 w 51"/>
                <a:gd name="T1" fmla="*/ 19 h 50"/>
                <a:gd name="T2" fmla="*/ 2 w 51"/>
                <a:gd name="T3" fmla="*/ 24 h 50"/>
                <a:gd name="T4" fmla="*/ 2 w 51"/>
                <a:gd name="T5" fmla="*/ 29 h 50"/>
                <a:gd name="T6" fmla="*/ 2 w 51"/>
                <a:gd name="T7" fmla="*/ 34 h 50"/>
                <a:gd name="T8" fmla="*/ 5 w 51"/>
                <a:gd name="T9" fmla="*/ 39 h 50"/>
                <a:gd name="T10" fmla="*/ 8 w 51"/>
                <a:gd name="T11" fmla="*/ 43 h 50"/>
                <a:gd name="T12" fmla="*/ 15 w 51"/>
                <a:gd name="T13" fmla="*/ 48 h 50"/>
                <a:gd name="T14" fmla="*/ 20 w 51"/>
                <a:gd name="T15" fmla="*/ 48 h 50"/>
                <a:gd name="T16" fmla="*/ 25 w 51"/>
                <a:gd name="T17" fmla="*/ 48 h 50"/>
                <a:gd name="T18" fmla="*/ 32 w 51"/>
                <a:gd name="T19" fmla="*/ 48 h 50"/>
                <a:gd name="T20" fmla="*/ 37 w 51"/>
                <a:gd name="T21" fmla="*/ 44 h 50"/>
                <a:gd name="T22" fmla="*/ 44 w 51"/>
                <a:gd name="T23" fmla="*/ 39 h 50"/>
                <a:gd name="T24" fmla="*/ 48 w 51"/>
                <a:gd name="T25" fmla="*/ 34 h 50"/>
                <a:gd name="T26" fmla="*/ 51 w 51"/>
                <a:gd name="T27" fmla="*/ 26 h 50"/>
                <a:gd name="T28" fmla="*/ 51 w 51"/>
                <a:gd name="T29" fmla="*/ 21 h 50"/>
                <a:gd name="T30" fmla="*/ 49 w 51"/>
                <a:gd name="T31" fmla="*/ 15 h 50"/>
                <a:gd name="T32" fmla="*/ 46 w 51"/>
                <a:gd name="T33" fmla="*/ 10 h 50"/>
                <a:gd name="T34" fmla="*/ 44 w 51"/>
                <a:gd name="T35" fmla="*/ 7 h 50"/>
                <a:gd name="T36" fmla="*/ 41 w 51"/>
                <a:gd name="T37" fmla="*/ 3 h 50"/>
                <a:gd name="T38" fmla="*/ 27 w 51"/>
                <a:gd name="T39" fmla="*/ 0 h 50"/>
                <a:gd name="T40" fmla="*/ 20 w 51"/>
                <a:gd name="T41" fmla="*/ 0 h 50"/>
                <a:gd name="T42" fmla="*/ 12 w 51"/>
                <a:gd name="T43" fmla="*/ 3 h 50"/>
                <a:gd name="T44" fmla="*/ 8 w 51"/>
                <a:gd name="T45" fmla="*/ 7 h 50"/>
                <a:gd name="T46" fmla="*/ 3 w 51"/>
                <a:gd name="T47" fmla="*/ 12 h 50"/>
                <a:gd name="T48" fmla="*/ 7 w 51"/>
                <a:gd name="T49" fmla="*/ 14 h 50"/>
                <a:gd name="T50" fmla="*/ 10 w 51"/>
                <a:gd name="T51" fmla="*/ 9 h 50"/>
                <a:gd name="T52" fmla="*/ 13 w 51"/>
                <a:gd name="T53" fmla="*/ 7 h 50"/>
                <a:gd name="T54" fmla="*/ 19 w 51"/>
                <a:gd name="T55" fmla="*/ 3 h 50"/>
                <a:gd name="T56" fmla="*/ 25 w 51"/>
                <a:gd name="T57" fmla="*/ 2 h 50"/>
                <a:gd name="T58" fmla="*/ 32 w 51"/>
                <a:gd name="T59" fmla="*/ 3 h 50"/>
                <a:gd name="T60" fmla="*/ 41 w 51"/>
                <a:gd name="T61" fmla="*/ 9 h 50"/>
                <a:gd name="T62" fmla="*/ 44 w 51"/>
                <a:gd name="T63" fmla="*/ 12 h 50"/>
                <a:gd name="T64" fmla="*/ 46 w 51"/>
                <a:gd name="T65" fmla="*/ 17 h 50"/>
                <a:gd name="T66" fmla="*/ 46 w 51"/>
                <a:gd name="T67" fmla="*/ 22 h 50"/>
                <a:gd name="T68" fmla="*/ 46 w 51"/>
                <a:gd name="T69" fmla="*/ 27 h 50"/>
                <a:gd name="T70" fmla="*/ 44 w 51"/>
                <a:gd name="T71" fmla="*/ 36 h 50"/>
                <a:gd name="T72" fmla="*/ 39 w 51"/>
                <a:gd name="T73" fmla="*/ 41 h 50"/>
                <a:gd name="T74" fmla="*/ 36 w 51"/>
                <a:gd name="T75" fmla="*/ 43 h 50"/>
                <a:gd name="T76" fmla="*/ 29 w 51"/>
                <a:gd name="T77" fmla="*/ 44 h 50"/>
                <a:gd name="T78" fmla="*/ 24 w 51"/>
                <a:gd name="T79" fmla="*/ 46 h 50"/>
                <a:gd name="T80" fmla="*/ 19 w 51"/>
                <a:gd name="T81" fmla="*/ 44 h 50"/>
                <a:gd name="T82" fmla="*/ 17 w 51"/>
                <a:gd name="T83" fmla="*/ 44 h 50"/>
                <a:gd name="T84" fmla="*/ 10 w 51"/>
                <a:gd name="T85" fmla="*/ 41 h 50"/>
                <a:gd name="T86" fmla="*/ 8 w 51"/>
                <a:gd name="T87" fmla="*/ 38 h 50"/>
                <a:gd name="T88" fmla="*/ 5 w 51"/>
                <a:gd name="T89" fmla="*/ 32 h 50"/>
                <a:gd name="T90" fmla="*/ 3 w 51"/>
                <a:gd name="T91" fmla="*/ 26 h 50"/>
                <a:gd name="T92" fmla="*/ 3 w 51"/>
                <a:gd name="T93" fmla="*/ 21 h 50"/>
                <a:gd name="T94" fmla="*/ 7 w 51"/>
                <a:gd name="T95" fmla="*/ 15 h 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50"/>
                <a:gd name="T146" fmla="*/ 51 w 51"/>
                <a:gd name="T147" fmla="*/ 50 h 5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50">
                  <a:moveTo>
                    <a:pt x="3" y="14"/>
                  </a:moveTo>
                  <a:lnTo>
                    <a:pt x="2" y="17"/>
                  </a:lnTo>
                  <a:lnTo>
                    <a:pt x="2" y="19"/>
                  </a:lnTo>
                  <a:lnTo>
                    <a:pt x="2" y="21"/>
                  </a:lnTo>
                  <a:lnTo>
                    <a:pt x="2" y="22"/>
                  </a:lnTo>
                  <a:lnTo>
                    <a:pt x="2" y="24"/>
                  </a:lnTo>
                  <a:lnTo>
                    <a:pt x="0" y="26"/>
                  </a:lnTo>
                  <a:lnTo>
                    <a:pt x="2" y="26"/>
                  </a:lnTo>
                  <a:lnTo>
                    <a:pt x="2" y="29"/>
                  </a:lnTo>
                  <a:lnTo>
                    <a:pt x="2" y="31"/>
                  </a:lnTo>
                  <a:lnTo>
                    <a:pt x="2" y="32"/>
                  </a:lnTo>
                  <a:lnTo>
                    <a:pt x="2" y="34"/>
                  </a:lnTo>
                  <a:lnTo>
                    <a:pt x="3" y="36"/>
                  </a:lnTo>
                  <a:lnTo>
                    <a:pt x="5" y="38"/>
                  </a:lnTo>
                  <a:lnTo>
                    <a:pt x="5" y="39"/>
                  </a:lnTo>
                  <a:lnTo>
                    <a:pt x="7" y="39"/>
                  </a:lnTo>
                  <a:lnTo>
                    <a:pt x="7" y="41"/>
                  </a:lnTo>
                  <a:lnTo>
                    <a:pt x="8" y="43"/>
                  </a:lnTo>
                  <a:lnTo>
                    <a:pt x="12" y="44"/>
                  </a:lnTo>
                  <a:lnTo>
                    <a:pt x="13" y="46"/>
                  </a:lnTo>
                  <a:lnTo>
                    <a:pt x="15" y="48"/>
                  </a:lnTo>
                  <a:lnTo>
                    <a:pt x="17" y="48"/>
                  </a:lnTo>
                  <a:lnTo>
                    <a:pt x="19" y="48"/>
                  </a:lnTo>
                  <a:lnTo>
                    <a:pt x="20" y="48"/>
                  </a:lnTo>
                  <a:lnTo>
                    <a:pt x="22" y="48"/>
                  </a:lnTo>
                  <a:lnTo>
                    <a:pt x="24" y="50"/>
                  </a:lnTo>
                  <a:lnTo>
                    <a:pt x="25" y="48"/>
                  </a:lnTo>
                  <a:lnTo>
                    <a:pt x="27" y="48"/>
                  </a:lnTo>
                  <a:lnTo>
                    <a:pt x="31" y="48"/>
                  </a:lnTo>
                  <a:lnTo>
                    <a:pt x="32" y="48"/>
                  </a:lnTo>
                  <a:lnTo>
                    <a:pt x="34" y="48"/>
                  </a:lnTo>
                  <a:lnTo>
                    <a:pt x="36" y="46"/>
                  </a:lnTo>
                  <a:lnTo>
                    <a:pt x="37" y="44"/>
                  </a:lnTo>
                  <a:lnTo>
                    <a:pt x="39" y="44"/>
                  </a:lnTo>
                  <a:lnTo>
                    <a:pt x="41" y="43"/>
                  </a:lnTo>
                  <a:lnTo>
                    <a:pt x="44" y="39"/>
                  </a:lnTo>
                  <a:lnTo>
                    <a:pt x="46" y="38"/>
                  </a:lnTo>
                  <a:lnTo>
                    <a:pt x="46" y="36"/>
                  </a:lnTo>
                  <a:lnTo>
                    <a:pt x="48" y="34"/>
                  </a:lnTo>
                  <a:lnTo>
                    <a:pt x="49" y="31"/>
                  </a:lnTo>
                  <a:lnTo>
                    <a:pt x="49" y="29"/>
                  </a:lnTo>
                  <a:lnTo>
                    <a:pt x="51" y="26"/>
                  </a:lnTo>
                  <a:lnTo>
                    <a:pt x="51" y="24"/>
                  </a:lnTo>
                  <a:lnTo>
                    <a:pt x="51" y="22"/>
                  </a:lnTo>
                  <a:lnTo>
                    <a:pt x="51" y="21"/>
                  </a:lnTo>
                  <a:lnTo>
                    <a:pt x="49" y="19"/>
                  </a:lnTo>
                  <a:lnTo>
                    <a:pt x="49" y="17"/>
                  </a:lnTo>
                  <a:lnTo>
                    <a:pt x="49" y="15"/>
                  </a:lnTo>
                  <a:lnTo>
                    <a:pt x="48" y="14"/>
                  </a:lnTo>
                  <a:lnTo>
                    <a:pt x="48" y="12"/>
                  </a:lnTo>
                  <a:lnTo>
                    <a:pt x="46" y="10"/>
                  </a:lnTo>
                  <a:lnTo>
                    <a:pt x="46" y="9"/>
                  </a:lnTo>
                  <a:lnTo>
                    <a:pt x="44" y="9"/>
                  </a:lnTo>
                  <a:lnTo>
                    <a:pt x="44" y="7"/>
                  </a:lnTo>
                  <a:lnTo>
                    <a:pt x="42" y="7"/>
                  </a:lnTo>
                  <a:lnTo>
                    <a:pt x="41" y="5"/>
                  </a:lnTo>
                  <a:lnTo>
                    <a:pt x="41" y="3"/>
                  </a:lnTo>
                  <a:lnTo>
                    <a:pt x="32" y="0"/>
                  </a:lnTo>
                  <a:lnTo>
                    <a:pt x="31" y="0"/>
                  </a:lnTo>
                  <a:lnTo>
                    <a:pt x="27" y="0"/>
                  </a:lnTo>
                  <a:lnTo>
                    <a:pt x="25" y="0"/>
                  </a:lnTo>
                  <a:lnTo>
                    <a:pt x="22" y="0"/>
                  </a:lnTo>
                  <a:lnTo>
                    <a:pt x="20" y="0"/>
                  </a:lnTo>
                  <a:lnTo>
                    <a:pt x="17" y="2"/>
                  </a:lnTo>
                  <a:lnTo>
                    <a:pt x="15" y="2"/>
                  </a:lnTo>
                  <a:lnTo>
                    <a:pt x="12" y="3"/>
                  </a:lnTo>
                  <a:lnTo>
                    <a:pt x="12" y="5"/>
                  </a:lnTo>
                  <a:lnTo>
                    <a:pt x="10" y="5"/>
                  </a:lnTo>
                  <a:lnTo>
                    <a:pt x="8" y="7"/>
                  </a:lnTo>
                  <a:lnTo>
                    <a:pt x="7" y="9"/>
                  </a:lnTo>
                  <a:lnTo>
                    <a:pt x="7" y="10"/>
                  </a:lnTo>
                  <a:lnTo>
                    <a:pt x="3" y="12"/>
                  </a:lnTo>
                  <a:lnTo>
                    <a:pt x="3" y="14"/>
                  </a:lnTo>
                  <a:lnTo>
                    <a:pt x="7" y="15"/>
                  </a:lnTo>
                  <a:lnTo>
                    <a:pt x="7" y="14"/>
                  </a:lnTo>
                  <a:lnTo>
                    <a:pt x="8" y="12"/>
                  </a:lnTo>
                  <a:lnTo>
                    <a:pt x="8" y="10"/>
                  </a:lnTo>
                  <a:lnTo>
                    <a:pt x="10" y="9"/>
                  </a:lnTo>
                  <a:lnTo>
                    <a:pt x="12" y="9"/>
                  </a:lnTo>
                  <a:lnTo>
                    <a:pt x="12" y="7"/>
                  </a:lnTo>
                  <a:lnTo>
                    <a:pt x="13" y="7"/>
                  </a:lnTo>
                  <a:lnTo>
                    <a:pt x="15" y="7"/>
                  </a:lnTo>
                  <a:lnTo>
                    <a:pt x="17" y="5"/>
                  </a:lnTo>
                  <a:lnTo>
                    <a:pt x="19" y="3"/>
                  </a:lnTo>
                  <a:lnTo>
                    <a:pt x="20" y="3"/>
                  </a:lnTo>
                  <a:lnTo>
                    <a:pt x="24" y="2"/>
                  </a:lnTo>
                  <a:lnTo>
                    <a:pt x="25" y="2"/>
                  </a:lnTo>
                  <a:lnTo>
                    <a:pt x="27" y="2"/>
                  </a:lnTo>
                  <a:lnTo>
                    <a:pt x="31" y="2"/>
                  </a:lnTo>
                  <a:lnTo>
                    <a:pt x="32" y="3"/>
                  </a:lnTo>
                  <a:lnTo>
                    <a:pt x="37" y="7"/>
                  </a:lnTo>
                  <a:lnTo>
                    <a:pt x="39" y="7"/>
                  </a:lnTo>
                  <a:lnTo>
                    <a:pt x="41" y="9"/>
                  </a:lnTo>
                  <a:lnTo>
                    <a:pt x="41" y="10"/>
                  </a:lnTo>
                  <a:lnTo>
                    <a:pt x="42" y="10"/>
                  </a:lnTo>
                  <a:lnTo>
                    <a:pt x="44" y="12"/>
                  </a:lnTo>
                  <a:lnTo>
                    <a:pt x="44" y="14"/>
                  </a:lnTo>
                  <a:lnTo>
                    <a:pt x="46" y="14"/>
                  </a:lnTo>
                  <a:lnTo>
                    <a:pt x="46" y="17"/>
                  </a:lnTo>
                  <a:lnTo>
                    <a:pt x="46" y="21"/>
                  </a:lnTo>
                  <a:lnTo>
                    <a:pt x="48" y="21"/>
                  </a:lnTo>
                  <a:lnTo>
                    <a:pt x="46" y="22"/>
                  </a:lnTo>
                  <a:lnTo>
                    <a:pt x="48" y="24"/>
                  </a:lnTo>
                  <a:lnTo>
                    <a:pt x="48" y="26"/>
                  </a:lnTo>
                  <a:lnTo>
                    <a:pt x="46" y="27"/>
                  </a:lnTo>
                  <a:lnTo>
                    <a:pt x="46" y="29"/>
                  </a:lnTo>
                  <a:lnTo>
                    <a:pt x="46" y="32"/>
                  </a:lnTo>
                  <a:lnTo>
                    <a:pt x="44" y="36"/>
                  </a:lnTo>
                  <a:lnTo>
                    <a:pt x="42" y="38"/>
                  </a:lnTo>
                  <a:lnTo>
                    <a:pt x="41" y="39"/>
                  </a:lnTo>
                  <a:lnTo>
                    <a:pt x="39" y="41"/>
                  </a:lnTo>
                  <a:lnTo>
                    <a:pt x="37" y="41"/>
                  </a:lnTo>
                  <a:lnTo>
                    <a:pt x="37" y="43"/>
                  </a:lnTo>
                  <a:lnTo>
                    <a:pt x="36" y="43"/>
                  </a:lnTo>
                  <a:lnTo>
                    <a:pt x="34" y="43"/>
                  </a:lnTo>
                  <a:lnTo>
                    <a:pt x="31" y="44"/>
                  </a:lnTo>
                  <a:lnTo>
                    <a:pt x="29" y="44"/>
                  </a:lnTo>
                  <a:lnTo>
                    <a:pt x="27" y="44"/>
                  </a:lnTo>
                  <a:lnTo>
                    <a:pt x="25" y="44"/>
                  </a:lnTo>
                  <a:lnTo>
                    <a:pt x="24" y="46"/>
                  </a:lnTo>
                  <a:lnTo>
                    <a:pt x="22" y="44"/>
                  </a:lnTo>
                  <a:lnTo>
                    <a:pt x="20" y="44"/>
                  </a:lnTo>
                  <a:lnTo>
                    <a:pt x="19" y="44"/>
                  </a:lnTo>
                  <a:lnTo>
                    <a:pt x="17" y="44"/>
                  </a:lnTo>
                  <a:lnTo>
                    <a:pt x="15" y="44"/>
                  </a:lnTo>
                  <a:lnTo>
                    <a:pt x="17" y="44"/>
                  </a:lnTo>
                  <a:lnTo>
                    <a:pt x="15" y="43"/>
                  </a:lnTo>
                  <a:lnTo>
                    <a:pt x="12" y="43"/>
                  </a:lnTo>
                  <a:lnTo>
                    <a:pt x="10" y="41"/>
                  </a:lnTo>
                  <a:lnTo>
                    <a:pt x="10" y="39"/>
                  </a:lnTo>
                  <a:lnTo>
                    <a:pt x="8" y="39"/>
                  </a:lnTo>
                  <a:lnTo>
                    <a:pt x="8" y="38"/>
                  </a:lnTo>
                  <a:lnTo>
                    <a:pt x="7" y="38"/>
                  </a:lnTo>
                  <a:lnTo>
                    <a:pt x="7" y="36"/>
                  </a:lnTo>
                  <a:lnTo>
                    <a:pt x="5" y="32"/>
                  </a:lnTo>
                  <a:lnTo>
                    <a:pt x="3" y="29"/>
                  </a:lnTo>
                  <a:lnTo>
                    <a:pt x="3" y="27"/>
                  </a:lnTo>
                  <a:lnTo>
                    <a:pt x="3" y="26"/>
                  </a:lnTo>
                  <a:lnTo>
                    <a:pt x="3" y="24"/>
                  </a:lnTo>
                  <a:lnTo>
                    <a:pt x="3" y="22"/>
                  </a:lnTo>
                  <a:lnTo>
                    <a:pt x="3" y="21"/>
                  </a:lnTo>
                  <a:lnTo>
                    <a:pt x="3" y="19"/>
                  </a:lnTo>
                  <a:lnTo>
                    <a:pt x="5" y="19"/>
                  </a:lnTo>
                  <a:lnTo>
                    <a:pt x="7" y="15"/>
                  </a:lnTo>
                  <a:lnTo>
                    <a:pt x="3" y="14"/>
                  </a:lnTo>
                  <a:close/>
                </a:path>
              </a:pathLst>
            </a:custGeom>
            <a:solidFill>
              <a:srgbClr val="808080"/>
            </a:solidFill>
            <a:ln w="9525">
              <a:noFill/>
              <a:round/>
              <a:headEnd/>
              <a:tailEnd/>
            </a:ln>
          </p:spPr>
          <p:txBody>
            <a:bodyPr/>
            <a:lstStyle/>
            <a:p>
              <a:endParaRPr lang="en-US"/>
            </a:p>
          </p:txBody>
        </p:sp>
        <p:sp>
          <p:nvSpPr>
            <p:cNvPr id="890" name="Freeform 3061"/>
            <p:cNvSpPr>
              <a:spLocks/>
            </p:cNvSpPr>
            <p:nvPr/>
          </p:nvSpPr>
          <p:spPr bwMode="auto">
            <a:xfrm>
              <a:off x="2091" y="3132"/>
              <a:ext cx="46" cy="97"/>
            </a:xfrm>
            <a:custGeom>
              <a:avLst/>
              <a:gdLst>
                <a:gd name="T0" fmla="*/ 43 w 46"/>
                <a:gd name="T1" fmla="*/ 22 h 97"/>
                <a:gd name="T2" fmla="*/ 38 w 46"/>
                <a:gd name="T3" fmla="*/ 32 h 97"/>
                <a:gd name="T4" fmla="*/ 43 w 46"/>
                <a:gd name="T5" fmla="*/ 56 h 97"/>
                <a:gd name="T6" fmla="*/ 46 w 46"/>
                <a:gd name="T7" fmla="*/ 59 h 97"/>
                <a:gd name="T8" fmla="*/ 2 w 46"/>
                <a:gd name="T9" fmla="*/ 97 h 97"/>
                <a:gd name="T10" fmla="*/ 0 w 46"/>
                <a:gd name="T11" fmla="*/ 0 h 97"/>
                <a:gd name="T12" fmla="*/ 43 w 46"/>
                <a:gd name="T13" fmla="*/ 22 h 97"/>
                <a:gd name="T14" fmla="*/ 0 60000 65536"/>
                <a:gd name="T15" fmla="*/ 0 60000 65536"/>
                <a:gd name="T16" fmla="*/ 0 60000 65536"/>
                <a:gd name="T17" fmla="*/ 0 60000 65536"/>
                <a:gd name="T18" fmla="*/ 0 60000 65536"/>
                <a:gd name="T19" fmla="*/ 0 60000 65536"/>
                <a:gd name="T20" fmla="*/ 0 60000 65536"/>
                <a:gd name="T21" fmla="*/ 0 w 46"/>
                <a:gd name="T22" fmla="*/ 0 h 97"/>
                <a:gd name="T23" fmla="*/ 46 w 46"/>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7">
                  <a:moveTo>
                    <a:pt x="43" y="22"/>
                  </a:moveTo>
                  <a:lnTo>
                    <a:pt x="38" y="32"/>
                  </a:lnTo>
                  <a:lnTo>
                    <a:pt x="43" y="56"/>
                  </a:lnTo>
                  <a:lnTo>
                    <a:pt x="46" y="59"/>
                  </a:lnTo>
                  <a:lnTo>
                    <a:pt x="2" y="97"/>
                  </a:lnTo>
                  <a:lnTo>
                    <a:pt x="0" y="0"/>
                  </a:lnTo>
                  <a:lnTo>
                    <a:pt x="43" y="22"/>
                  </a:lnTo>
                  <a:close/>
                </a:path>
              </a:pathLst>
            </a:custGeom>
            <a:solidFill>
              <a:srgbClr val="808080"/>
            </a:solidFill>
            <a:ln w="9525">
              <a:noFill/>
              <a:round/>
              <a:headEnd/>
              <a:tailEnd/>
            </a:ln>
          </p:spPr>
          <p:txBody>
            <a:bodyPr/>
            <a:lstStyle/>
            <a:p>
              <a:endParaRPr lang="en-US"/>
            </a:p>
          </p:txBody>
        </p:sp>
        <p:sp>
          <p:nvSpPr>
            <p:cNvPr id="891" name="Freeform 3062"/>
            <p:cNvSpPr>
              <a:spLocks/>
            </p:cNvSpPr>
            <p:nvPr/>
          </p:nvSpPr>
          <p:spPr bwMode="auto">
            <a:xfrm>
              <a:off x="2089" y="3130"/>
              <a:ext cx="50" cy="99"/>
            </a:xfrm>
            <a:custGeom>
              <a:avLst/>
              <a:gdLst>
                <a:gd name="T0" fmla="*/ 45 w 50"/>
                <a:gd name="T1" fmla="*/ 24 h 99"/>
                <a:gd name="T2" fmla="*/ 45 w 50"/>
                <a:gd name="T3" fmla="*/ 22 h 99"/>
                <a:gd name="T4" fmla="*/ 38 w 50"/>
                <a:gd name="T5" fmla="*/ 32 h 99"/>
                <a:gd name="T6" fmla="*/ 38 w 50"/>
                <a:gd name="T7" fmla="*/ 34 h 99"/>
                <a:gd name="T8" fmla="*/ 45 w 50"/>
                <a:gd name="T9" fmla="*/ 58 h 99"/>
                <a:gd name="T10" fmla="*/ 46 w 50"/>
                <a:gd name="T11" fmla="*/ 61 h 99"/>
                <a:gd name="T12" fmla="*/ 46 w 50"/>
                <a:gd name="T13" fmla="*/ 60 h 99"/>
                <a:gd name="T14" fmla="*/ 2 w 50"/>
                <a:gd name="T15" fmla="*/ 97 h 99"/>
                <a:gd name="T16" fmla="*/ 6 w 50"/>
                <a:gd name="T17" fmla="*/ 97 h 99"/>
                <a:gd name="T18" fmla="*/ 4 w 50"/>
                <a:gd name="T19" fmla="*/ 2 h 99"/>
                <a:gd name="T20" fmla="*/ 0 w 50"/>
                <a:gd name="T21" fmla="*/ 2 h 99"/>
                <a:gd name="T22" fmla="*/ 45 w 50"/>
                <a:gd name="T23" fmla="*/ 24 h 99"/>
                <a:gd name="T24" fmla="*/ 46 w 50"/>
                <a:gd name="T25" fmla="*/ 22 h 99"/>
                <a:gd name="T26" fmla="*/ 2 w 50"/>
                <a:gd name="T27" fmla="*/ 0 h 99"/>
                <a:gd name="T28" fmla="*/ 0 w 50"/>
                <a:gd name="T29" fmla="*/ 0 h 99"/>
                <a:gd name="T30" fmla="*/ 0 w 50"/>
                <a:gd name="T31" fmla="*/ 2 h 99"/>
                <a:gd name="T32" fmla="*/ 2 w 50"/>
                <a:gd name="T33" fmla="*/ 97 h 99"/>
                <a:gd name="T34" fmla="*/ 2 w 50"/>
                <a:gd name="T35" fmla="*/ 99 h 99"/>
                <a:gd name="T36" fmla="*/ 4 w 50"/>
                <a:gd name="T37" fmla="*/ 99 h 99"/>
                <a:gd name="T38" fmla="*/ 6 w 50"/>
                <a:gd name="T39" fmla="*/ 99 h 99"/>
                <a:gd name="T40" fmla="*/ 50 w 50"/>
                <a:gd name="T41" fmla="*/ 61 h 99"/>
                <a:gd name="T42" fmla="*/ 50 w 50"/>
                <a:gd name="T43" fmla="*/ 63 h 99"/>
                <a:gd name="T44" fmla="*/ 50 w 50"/>
                <a:gd name="T45" fmla="*/ 61 h 99"/>
                <a:gd name="T46" fmla="*/ 50 w 50"/>
                <a:gd name="T47" fmla="*/ 60 h 99"/>
                <a:gd name="T48" fmla="*/ 46 w 50"/>
                <a:gd name="T49" fmla="*/ 56 h 99"/>
                <a:gd name="T50" fmla="*/ 41 w 50"/>
                <a:gd name="T51" fmla="*/ 32 h 99"/>
                <a:gd name="T52" fmla="*/ 41 w 50"/>
                <a:gd name="T53" fmla="*/ 34 h 99"/>
                <a:gd name="T54" fmla="*/ 46 w 50"/>
                <a:gd name="T55" fmla="*/ 24 h 99"/>
                <a:gd name="T56" fmla="*/ 46 w 50"/>
                <a:gd name="T57" fmla="*/ 22 h 99"/>
                <a:gd name="T58" fmla="*/ 45 w 50"/>
                <a:gd name="T59" fmla="*/ 24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99"/>
                <a:gd name="T92" fmla="*/ 50 w 50"/>
                <a:gd name="T93" fmla="*/ 99 h 9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99">
                  <a:moveTo>
                    <a:pt x="45" y="24"/>
                  </a:moveTo>
                  <a:lnTo>
                    <a:pt x="45" y="22"/>
                  </a:lnTo>
                  <a:lnTo>
                    <a:pt x="38" y="32"/>
                  </a:lnTo>
                  <a:lnTo>
                    <a:pt x="38" y="34"/>
                  </a:lnTo>
                  <a:lnTo>
                    <a:pt x="45" y="58"/>
                  </a:lnTo>
                  <a:lnTo>
                    <a:pt x="46" y="61"/>
                  </a:lnTo>
                  <a:lnTo>
                    <a:pt x="46" y="60"/>
                  </a:lnTo>
                  <a:lnTo>
                    <a:pt x="2" y="97"/>
                  </a:lnTo>
                  <a:lnTo>
                    <a:pt x="6" y="97"/>
                  </a:lnTo>
                  <a:lnTo>
                    <a:pt x="4" y="2"/>
                  </a:lnTo>
                  <a:lnTo>
                    <a:pt x="0" y="2"/>
                  </a:lnTo>
                  <a:lnTo>
                    <a:pt x="45" y="24"/>
                  </a:lnTo>
                  <a:lnTo>
                    <a:pt x="46" y="22"/>
                  </a:lnTo>
                  <a:lnTo>
                    <a:pt x="2" y="0"/>
                  </a:lnTo>
                  <a:lnTo>
                    <a:pt x="0" y="0"/>
                  </a:lnTo>
                  <a:lnTo>
                    <a:pt x="0" y="2"/>
                  </a:lnTo>
                  <a:lnTo>
                    <a:pt x="2" y="97"/>
                  </a:lnTo>
                  <a:lnTo>
                    <a:pt x="2" y="99"/>
                  </a:lnTo>
                  <a:lnTo>
                    <a:pt x="4" y="99"/>
                  </a:lnTo>
                  <a:lnTo>
                    <a:pt x="6" y="99"/>
                  </a:lnTo>
                  <a:lnTo>
                    <a:pt x="50" y="61"/>
                  </a:lnTo>
                  <a:lnTo>
                    <a:pt x="50" y="63"/>
                  </a:lnTo>
                  <a:lnTo>
                    <a:pt x="50" y="61"/>
                  </a:lnTo>
                  <a:lnTo>
                    <a:pt x="50" y="60"/>
                  </a:lnTo>
                  <a:lnTo>
                    <a:pt x="46" y="56"/>
                  </a:lnTo>
                  <a:lnTo>
                    <a:pt x="41" y="32"/>
                  </a:lnTo>
                  <a:lnTo>
                    <a:pt x="41" y="34"/>
                  </a:lnTo>
                  <a:lnTo>
                    <a:pt x="46" y="24"/>
                  </a:lnTo>
                  <a:lnTo>
                    <a:pt x="46" y="22"/>
                  </a:lnTo>
                  <a:lnTo>
                    <a:pt x="45" y="24"/>
                  </a:lnTo>
                  <a:close/>
                </a:path>
              </a:pathLst>
            </a:custGeom>
            <a:solidFill>
              <a:srgbClr val="808080"/>
            </a:solidFill>
            <a:ln w="9525">
              <a:noFill/>
              <a:round/>
              <a:headEnd/>
              <a:tailEnd/>
            </a:ln>
          </p:spPr>
          <p:txBody>
            <a:bodyPr/>
            <a:lstStyle/>
            <a:p>
              <a:endParaRPr lang="en-US"/>
            </a:p>
          </p:txBody>
        </p:sp>
        <p:sp>
          <p:nvSpPr>
            <p:cNvPr id="892" name="Freeform 3063"/>
            <p:cNvSpPr>
              <a:spLocks/>
            </p:cNvSpPr>
            <p:nvPr/>
          </p:nvSpPr>
          <p:spPr bwMode="auto">
            <a:xfrm>
              <a:off x="2522" y="3155"/>
              <a:ext cx="58" cy="58"/>
            </a:xfrm>
            <a:custGeom>
              <a:avLst/>
              <a:gdLst>
                <a:gd name="T0" fmla="*/ 40 w 58"/>
                <a:gd name="T1" fmla="*/ 2 h 58"/>
                <a:gd name="T2" fmla="*/ 36 w 58"/>
                <a:gd name="T3" fmla="*/ 2 h 58"/>
                <a:gd name="T4" fmla="*/ 33 w 58"/>
                <a:gd name="T5" fmla="*/ 0 h 58"/>
                <a:gd name="T6" fmla="*/ 29 w 58"/>
                <a:gd name="T7" fmla="*/ 0 h 58"/>
                <a:gd name="T8" fmla="*/ 26 w 58"/>
                <a:gd name="T9" fmla="*/ 0 h 58"/>
                <a:gd name="T10" fmla="*/ 23 w 58"/>
                <a:gd name="T11" fmla="*/ 0 h 58"/>
                <a:gd name="T12" fmla="*/ 14 w 58"/>
                <a:gd name="T13" fmla="*/ 4 h 58"/>
                <a:gd name="T14" fmla="*/ 12 w 58"/>
                <a:gd name="T15" fmla="*/ 6 h 58"/>
                <a:gd name="T16" fmla="*/ 9 w 58"/>
                <a:gd name="T17" fmla="*/ 9 h 58"/>
                <a:gd name="T18" fmla="*/ 7 w 58"/>
                <a:gd name="T19" fmla="*/ 11 h 58"/>
                <a:gd name="T20" fmla="*/ 4 w 58"/>
                <a:gd name="T21" fmla="*/ 14 h 58"/>
                <a:gd name="T22" fmla="*/ 0 w 58"/>
                <a:gd name="T23" fmla="*/ 21 h 58"/>
                <a:gd name="T24" fmla="*/ 0 w 58"/>
                <a:gd name="T25" fmla="*/ 23 h 58"/>
                <a:gd name="T26" fmla="*/ 0 w 58"/>
                <a:gd name="T27" fmla="*/ 26 h 58"/>
                <a:gd name="T28" fmla="*/ 0 w 58"/>
                <a:gd name="T29" fmla="*/ 29 h 58"/>
                <a:gd name="T30" fmla="*/ 0 w 58"/>
                <a:gd name="T31" fmla="*/ 33 h 58"/>
                <a:gd name="T32" fmla="*/ 0 w 58"/>
                <a:gd name="T33" fmla="*/ 36 h 58"/>
                <a:gd name="T34" fmla="*/ 4 w 58"/>
                <a:gd name="T35" fmla="*/ 43 h 58"/>
                <a:gd name="T36" fmla="*/ 4 w 58"/>
                <a:gd name="T37" fmla="*/ 47 h 58"/>
                <a:gd name="T38" fmla="*/ 6 w 58"/>
                <a:gd name="T39" fmla="*/ 48 h 58"/>
                <a:gd name="T40" fmla="*/ 7 w 58"/>
                <a:gd name="T41" fmla="*/ 50 h 58"/>
                <a:gd name="T42" fmla="*/ 9 w 58"/>
                <a:gd name="T43" fmla="*/ 52 h 58"/>
                <a:gd name="T44" fmla="*/ 14 w 58"/>
                <a:gd name="T45" fmla="*/ 53 h 58"/>
                <a:gd name="T46" fmla="*/ 16 w 58"/>
                <a:gd name="T47" fmla="*/ 55 h 58"/>
                <a:gd name="T48" fmla="*/ 21 w 58"/>
                <a:gd name="T49" fmla="*/ 57 h 58"/>
                <a:gd name="T50" fmla="*/ 24 w 58"/>
                <a:gd name="T51" fmla="*/ 57 h 58"/>
                <a:gd name="T52" fmla="*/ 26 w 58"/>
                <a:gd name="T53" fmla="*/ 58 h 58"/>
                <a:gd name="T54" fmla="*/ 29 w 58"/>
                <a:gd name="T55" fmla="*/ 58 h 58"/>
                <a:gd name="T56" fmla="*/ 31 w 58"/>
                <a:gd name="T57" fmla="*/ 57 h 58"/>
                <a:gd name="T58" fmla="*/ 33 w 58"/>
                <a:gd name="T59" fmla="*/ 57 h 58"/>
                <a:gd name="T60" fmla="*/ 41 w 58"/>
                <a:gd name="T61" fmla="*/ 55 h 58"/>
                <a:gd name="T62" fmla="*/ 45 w 58"/>
                <a:gd name="T63" fmla="*/ 52 h 58"/>
                <a:gd name="T64" fmla="*/ 48 w 58"/>
                <a:gd name="T65" fmla="*/ 52 h 58"/>
                <a:gd name="T66" fmla="*/ 50 w 58"/>
                <a:gd name="T67" fmla="*/ 48 h 58"/>
                <a:gd name="T68" fmla="*/ 53 w 58"/>
                <a:gd name="T69" fmla="*/ 47 h 58"/>
                <a:gd name="T70" fmla="*/ 53 w 58"/>
                <a:gd name="T71" fmla="*/ 43 h 58"/>
                <a:gd name="T72" fmla="*/ 57 w 58"/>
                <a:gd name="T73" fmla="*/ 38 h 58"/>
                <a:gd name="T74" fmla="*/ 58 w 58"/>
                <a:gd name="T75" fmla="*/ 35 h 58"/>
                <a:gd name="T76" fmla="*/ 58 w 58"/>
                <a:gd name="T77" fmla="*/ 31 h 58"/>
                <a:gd name="T78" fmla="*/ 58 w 58"/>
                <a:gd name="T79" fmla="*/ 28 h 58"/>
                <a:gd name="T80" fmla="*/ 58 w 58"/>
                <a:gd name="T81" fmla="*/ 24 h 58"/>
                <a:gd name="T82" fmla="*/ 55 w 58"/>
                <a:gd name="T83" fmla="*/ 16 h 58"/>
                <a:gd name="T84" fmla="*/ 53 w 58"/>
                <a:gd name="T85" fmla="*/ 12 h 58"/>
                <a:gd name="T86" fmla="*/ 52 w 58"/>
                <a:gd name="T87" fmla="*/ 11 h 58"/>
                <a:gd name="T88" fmla="*/ 50 w 58"/>
                <a:gd name="T89" fmla="*/ 7 h 58"/>
                <a:gd name="T90" fmla="*/ 48 w 58"/>
                <a:gd name="T91" fmla="*/ 6 h 58"/>
                <a:gd name="T92" fmla="*/ 45 w 58"/>
                <a:gd name="T93" fmla="*/ 4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8"/>
                <a:gd name="T142" fmla="*/ 0 h 58"/>
                <a:gd name="T143" fmla="*/ 58 w 58"/>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8" h="58">
                  <a:moveTo>
                    <a:pt x="41" y="2"/>
                  </a:moveTo>
                  <a:lnTo>
                    <a:pt x="40" y="2"/>
                  </a:lnTo>
                  <a:lnTo>
                    <a:pt x="36" y="0"/>
                  </a:lnTo>
                  <a:lnTo>
                    <a:pt x="36" y="2"/>
                  </a:lnTo>
                  <a:lnTo>
                    <a:pt x="35" y="0"/>
                  </a:lnTo>
                  <a:lnTo>
                    <a:pt x="33" y="0"/>
                  </a:lnTo>
                  <a:lnTo>
                    <a:pt x="31" y="0"/>
                  </a:lnTo>
                  <a:lnTo>
                    <a:pt x="29" y="0"/>
                  </a:lnTo>
                  <a:lnTo>
                    <a:pt x="28" y="0"/>
                  </a:lnTo>
                  <a:lnTo>
                    <a:pt x="26" y="0"/>
                  </a:lnTo>
                  <a:lnTo>
                    <a:pt x="24" y="2"/>
                  </a:lnTo>
                  <a:lnTo>
                    <a:pt x="23" y="0"/>
                  </a:lnTo>
                  <a:lnTo>
                    <a:pt x="16" y="4"/>
                  </a:lnTo>
                  <a:lnTo>
                    <a:pt x="14" y="4"/>
                  </a:lnTo>
                  <a:lnTo>
                    <a:pt x="14" y="6"/>
                  </a:lnTo>
                  <a:lnTo>
                    <a:pt x="12" y="6"/>
                  </a:lnTo>
                  <a:lnTo>
                    <a:pt x="11" y="7"/>
                  </a:lnTo>
                  <a:lnTo>
                    <a:pt x="9" y="9"/>
                  </a:lnTo>
                  <a:lnTo>
                    <a:pt x="7" y="9"/>
                  </a:lnTo>
                  <a:lnTo>
                    <a:pt x="7" y="11"/>
                  </a:lnTo>
                  <a:lnTo>
                    <a:pt x="6" y="12"/>
                  </a:lnTo>
                  <a:lnTo>
                    <a:pt x="4" y="14"/>
                  </a:lnTo>
                  <a:lnTo>
                    <a:pt x="4" y="18"/>
                  </a:lnTo>
                  <a:lnTo>
                    <a:pt x="0" y="21"/>
                  </a:lnTo>
                  <a:lnTo>
                    <a:pt x="2" y="21"/>
                  </a:lnTo>
                  <a:lnTo>
                    <a:pt x="0" y="23"/>
                  </a:lnTo>
                  <a:lnTo>
                    <a:pt x="0" y="24"/>
                  </a:lnTo>
                  <a:lnTo>
                    <a:pt x="0" y="26"/>
                  </a:lnTo>
                  <a:lnTo>
                    <a:pt x="0" y="28"/>
                  </a:lnTo>
                  <a:lnTo>
                    <a:pt x="0" y="29"/>
                  </a:lnTo>
                  <a:lnTo>
                    <a:pt x="0" y="31"/>
                  </a:lnTo>
                  <a:lnTo>
                    <a:pt x="0" y="33"/>
                  </a:lnTo>
                  <a:lnTo>
                    <a:pt x="0" y="35"/>
                  </a:lnTo>
                  <a:lnTo>
                    <a:pt x="0" y="36"/>
                  </a:lnTo>
                  <a:lnTo>
                    <a:pt x="2" y="43"/>
                  </a:lnTo>
                  <a:lnTo>
                    <a:pt x="4" y="43"/>
                  </a:lnTo>
                  <a:lnTo>
                    <a:pt x="4" y="45"/>
                  </a:lnTo>
                  <a:lnTo>
                    <a:pt x="4" y="47"/>
                  </a:lnTo>
                  <a:lnTo>
                    <a:pt x="6" y="47"/>
                  </a:lnTo>
                  <a:lnTo>
                    <a:pt x="6" y="48"/>
                  </a:lnTo>
                  <a:lnTo>
                    <a:pt x="7" y="48"/>
                  </a:lnTo>
                  <a:lnTo>
                    <a:pt x="7" y="50"/>
                  </a:lnTo>
                  <a:lnTo>
                    <a:pt x="7" y="52"/>
                  </a:lnTo>
                  <a:lnTo>
                    <a:pt x="9" y="52"/>
                  </a:lnTo>
                  <a:lnTo>
                    <a:pt x="11" y="53"/>
                  </a:lnTo>
                  <a:lnTo>
                    <a:pt x="14" y="53"/>
                  </a:lnTo>
                  <a:lnTo>
                    <a:pt x="14" y="55"/>
                  </a:lnTo>
                  <a:lnTo>
                    <a:pt x="16" y="55"/>
                  </a:lnTo>
                  <a:lnTo>
                    <a:pt x="19" y="57"/>
                  </a:lnTo>
                  <a:lnTo>
                    <a:pt x="21" y="57"/>
                  </a:lnTo>
                  <a:lnTo>
                    <a:pt x="23" y="57"/>
                  </a:lnTo>
                  <a:lnTo>
                    <a:pt x="24" y="57"/>
                  </a:lnTo>
                  <a:lnTo>
                    <a:pt x="26" y="57"/>
                  </a:lnTo>
                  <a:lnTo>
                    <a:pt x="26" y="58"/>
                  </a:lnTo>
                  <a:lnTo>
                    <a:pt x="28" y="57"/>
                  </a:lnTo>
                  <a:lnTo>
                    <a:pt x="29" y="58"/>
                  </a:lnTo>
                  <a:lnTo>
                    <a:pt x="31" y="58"/>
                  </a:lnTo>
                  <a:lnTo>
                    <a:pt x="31" y="57"/>
                  </a:lnTo>
                  <a:lnTo>
                    <a:pt x="33" y="58"/>
                  </a:lnTo>
                  <a:lnTo>
                    <a:pt x="33" y="57"/>
                  </a:lnTo>
                  <a:lnTo>
                    <a:pt x="35" y="57"/>
                  </a:lnTo>
                  <a:lnTo>
                    <a:pt x="41" y="55"/>
                  </a:lnTo>
                  <a:lnTo>
                    <a:pt x="45" y="53"/>
                  </a:lnTo>
                  <a:lnTo>
                    <a:pt x="45" y="52"/>
                  </a:lnTo>
                  <a:lnTo>
                    <a:pt x="47" y="52"/>
                  </a:lnTo>
                  <a:lnTo>
                    <a:pt x="48" y="52"/>
                  </a:lnTo>
                  <a:lnTo>
                    <a:pt x="50" y="50"/>
                  </a:lnTo>
                  <a:lnTo>
                    <a:pt x="50" y="48"/>
                  </a:lnTo>
                  <a:lnTo>
                    <a:pt x="52" y="47"/>
                  </a:lnTo>
                  <a:lnTo>
                    <a:pt x="53" y="47"/>
                  </a:lnTo>
                  <a:lnTo>
                    <a:pt x="53" y="45"/>
                  </a:lnTo>
                  <a:lnTo>
                    <a:pt x="53" y="43"/>
                  </a:lnTo>
                  <a:lnTo>
                    <a:pt x="55" y="40"/>
                  </a:lnTo>
                  <a:lnTo>
                    <a:pt x="57" y="38"/>
                  </a:lnTo>
                  <a:lnTo>
                    <a:pt x="58" y="36"/>
                  </a:lnTo>
                  <a:lnTo>
                    <a:pt x="58" y="35"/>
                  </a:lnTo>
                  <a:lnTo>
                    <a:pt x="58" y="33"/>
                  </a:lnTo>
                  <a:lnTo>
                    <a:pt x="58" y="31"/>
                  </a:lnTo>
                  <a:lnTo>
                    <a:pt x="58" y="29"/>
                  </a:lnTo>
                  <a:lnTo>
                    <a:pt x="58" y="28"/>
                  </a:lnTo>
                  <a:lnTo>
                    <a:pt x="58" y="26"/>
                  </a:lnTo>
                  <a:lnTo>
                    <a:pt x="58" y="24"/>
                  </a:lnTo>
                  <a:lnTo>
                    <a:pt x="58" y="23"/>
                  </a:lnTo>
                  <a:lnTo>
                    <a:pt x="55" y="16"/>
                  </a:lnTo>
                  <a:lnTo>
                    <a:pt x="53" y="14"/>
                  </a:lnTo>
                  <a:lnTo>
                    <a:pt x="53" y="12"/>
                  </a:lnTo>
                  <a:lnTo>
                    <a:pt x="53" y="11"/>
                  </a:lnTo>
                  <a:lnTo>
                    <a:pt x="52" y="11"/>
                  </a:lnTo>
                  <a:lnTo>
                    <a:pt x="50" y="9"/>
                  </a:lnTo>
                  <a:lnTo>
                    <a:pt x="50" y="7"/>
                  </a:lnTo>
                  <a:lnTo>
                    <a:pt x="48" y="7"/>
                  </a:lnTo>
                  <a:lnTo>
                    <a:pt x="48" y="6"/>
                  </a:lnTo>
                  <a:lnTo>
                    <a:pt x="47" y="6"/>
                  </a:lnTo>
                  <a:lnTo>
                    <a:pt x="45" y="4"/>
                  </a:lnTo>
                  <a:lnTo>
                    <a:pt x="41" y="2"/>
                  </a:lnTo>
                  <a:close/>
                </a:path>
              </a:pathLst>
            </a:custGeom>
            <a:solidFill>
              <a:srgbClr val="808080"/>
            </a:solidFill>
            <a:ln w="9525">
              <a:noFill/>
              <a:round/>
              <a:headEnd/>
              <a:tailEnd/>
            </a:ln>
          </p:spPr>
          <p:txBody>
            <a:bodyPr/>
            <a:lstStyle/>
            <a:p>
              <a:endParaRPr lang="en-US"/>
            </a:p>
          </p:txBody>
        </p:sp>
        <p:sp>
          <p:nvSpPr>
            <p:cNvPr id="893" name="Freeform 3064"/>
            <p:cNvSpPr>
              <a:spLocks/>
            </p:cNvSpPr>
            <p:nvPr/>
          </p:nvSpPr>
          <p:spPr bwMode="auto">
            <a:xfrm>
              <a:off x="2519" y="3155"/>
              <a:ext cx="63" cy="58"/>
            </a:xfrm>
            <a:custGeom>
              <a:avLst/>
              <a:gdLst>
                <a:gd name="T0" fmla="*/ 2 w 63"/>
                <a:gd name="T1" fmla="*/ 23 h 58"/>
                <a:gd name="T2" fmla="*/ 0 w 63"/>
                <a:gd name="T3" fmla="*/ 28 h 58"/>
                <a:gd name="T4" fmla="*/ 0 w 63"/>
                <a:gd name="T5" fmla="*/ 33 h 58"/>
                <a:gd name="T6" fmla="*/ 2 w 63"/>
                <a:gd name="T7" fmla="*/ 36 h 58"/>
                <a:gd name="T8" fmla="*/ 3 w 63"/>
                <a:gd name="T9" fmla="*/ 43 h 58"/>
                <a:gd name="T10" fmla="*/ 7 w 63"/>
                <a:gd name="T11" fmla="*/ 47 h 58"/>
                <a:gd name="T12" fmla="*/ 14 w 63"/>
                <a:gd name="T13" fmla="*/ 53 h 58"/>
                <a:gd name="T14" fmla="*/ 19 w 63"/>
                <a:gd name="T15" fmla="*/ 57 h 58"/>
                <a:gd name="T16" fmla="*/ 27 w 63"/>
                <a:gd name="T17" fmla="*/ 58 h 58"/>
                <a:gd name="T18" fmla="*/ 36 w 63"/>
                <a:gd name="T19" fmla="*/ 58 h 58"/>
                <a:gd name="T20" fmla="*/ 44 w 63"/>
                <a:gd name="T21" fmla="*/ 57 h 58"/>
                <a:gd name="T22" fmla="*/ 51 w 63"/>
                <a:gd name="T23" fmla="*/ 52 h 58"/>
                <a:gd name="T24" fmla="*/ 56 w 63"/>
                <a:gd name="T25" fmla="*/ 47 h 58"/>
                <a:gd name="T26" fmla="*/ 60 w 63"/>
                <a:gd name="T27" fmla="*/ 41 h 58"/>
                <a:gd name="T28" fmla="*/ 61 w 63"/>
                <a:gd name="T29" fmla="*/ 35 h 58"/>
                <a:gd name="T30" fmla="*/ 61 w 63"/>
                <a:gd name="T31" fmla="*/ 29 h 58"/>
                <a:gd name="T32" fmla="*/ 61 w 63"/>
                <a:gd name="T33" fmla="*/ 21 h 58"/>
                <a:gd name="T34" fmla="*/ 56 w 63"/>
                <a:gd name="T35" fmla="*/ 11 h 58"/>
                <a:gd name="T36" fmla="*/ 51 w 63"/>
                <a:gd name="T37" fmla="*/ 6 h 58"/>
                <a:gd name="T38" fmla="*/ 43 w 63"/>
                <a:gd name="T39" fmla="*/ 0 h 58"/>
                <a:gd name="T40" fmla="*/ 38 w 63"/>
                <a:gd name="T41" fmla="*/ 0 h 58"/>
                <a:gd name="T42" fmla="*/ 31 w 63"/>
                <a:gd name="T43" fmla="*/ 0 h 58"/>
                <a:gd name="T44" fmla="*/ 26 w 63"/>
                <a:gd name="T45" fmla="*/ 0 h 58"/>
                <a:gd name="T46" fmla="*/ 17 w 63"/>
                <a:gd name="T47" fmla="*/ 4 h 58"/>
                <a:gd name="T48" fmla="*/ 14 w 63"/>
                <a:gd name="T49" fmla="*/ 6 h 58"/>
                <a:gd name="T50" fmla="*/ 10 w 63"/>
                <a:gd name="T51" fmla="*/ 9 h 58"/>
                <a:gd name="T52" fmla="*/ 7 w 63"/>
                <a:gd name="T53" fmla="*/ 11 h 58"/>
                <a:gd name="T54" fmla="*/ 7 w 63"/>
                <a:gd name="T55" fmla="*/ 18 h 58"/>
                <a:gd name="T56" fmla="*/ 10 w 63"/>
                <a:gd name="T57" fmla="*/ 11 h 58"/>
                <a:gd name="T58" fmla="*/ 15 w 63"/>
                <a:gd name="T59" fmla="*/ 9 h 58"/>
                <a:gd name="T60" fmla="*/ 17 w 63"/>
                <a:gd name="T61" fmla="*/ 6 h 58"/>
                <a:gd name="T62" fmla="*/ 24 w 63"/>
                <a:gd name="T63" fmla="*/ 4 h 58"/>
                <a:gd name="T64" fmla="*/ 29 w 63"/>
                <a:gd name="T65" fmla="*/ 2 h 58"/>
                <a:gd name="T66" fmla="*/ 38 w 63"/>
                <a:gd name="T67" fmla="*/ 2 h 58"/>
                <a:gd name="T68" fmla="*/ 46 w 63"/>
                <a:gd name="T69" fmla="*/ 6 h 58"/>
                <a:gd name="T70" fmla="*/ 51 w 63"/>
                <a:gd name="T71" fmla="*/ 9 h 58"/>
                <a:gd name="T72" fmla="*/ 55 w 63"/>
                <a:gd name="T73" fmla="*/ 12 h 58"/>
                <a:gd name="T74" fmla="*/ 56 w 63"/>
                <a:gd name="T75" fmla="*/ 18 h 58"/>
                <a:gd name="T76" fmla="*/ 60 w 63"/>
                <a:gd name="T77" fmla="*/ 26 h 58"/>
                <a:gd name="T78" fmla="*/ 60 w 63"/>
                <a:gd name="T79" fmla="*/ 33 h 58"/>
                <a:gd name="T80" fmla="*/ 56 w 63"/>
                <a:gd name="T81" fmla="*/ 40 h 58"/>
                <a:gd name="T82" fmla="*/ 53 w 63"/>
                <a:gd name="T83" fmla="*/ 45 h 58"/>
                <a:gd name="T84" fmla="*/ 50 w 63"/>
                <a:gd name="T85" fmla="*/ 48 h 58"/>
                <a:gd name="T86" fmla="*/ 44 w 63"/>
                <a:gd name="T87" fmla="*/ 52 h 58"/>
                <a:gd name="T88" fmla="*/ 38 w 63"/>
                <a:gd name="T89" fmla="*/ 55 h 58"/>
                <a:gd name="T90" fmla="*/ 32 w 63"/>
                <a:gd name="T91" fmla="*/ 57 h 58"/>
                <a:gd name="T92" fmla="*/ 26 w 63"/>
                <a:gd name="T93" fmla="*/ 55 h 58"/>
                <a:gd name="T94" fmla="*/ 19 w 63"/>
                <a:gd name="T95" fmla="*/ 55 h 58"/>
                <a:gd name="T96" fmla="*/ 12 w 63"/>
                <a:gd name="T97" fmla="*/ 50 h 58"/>
                <a:gd name="T98" fmla="*/ 9 w 63"/>
                <a:gd name="T99" fmla="*/ 45 h 58"/>
                <a:gd name="T100" fmla="*/ 7 w 63"/>
                <a:gd name="T101" fmla="*/ 40 h 58"/>
                <a:gd name="T102" fmla="*/ 5 w 63"/>
                <a:gd name="T103" fmla="*/ 35 h 58"/>
                <a:gd name="T104" fmla="*/ 3 w 63"/>
                <a:gd name="T105" fmla="*/ 29 h 58"/>
                <a:gd name="T106" fmla="*/ 5 w 63"/>
                <a:gd name="T107" fmla="*/ 26 h 58"/>
                <a:gd name="T108" fmla="*/ 5 w 63"/>
                <a:gd name="T109" fmla="*/ 21 h 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58"/>
                <a:gd name="T167" fmla="*/ 63 w 63"/>
                <a:gd name="T168" fmla="*/ 58 h 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58">
                  <a:moveTo>
                    <a:pt x="5" y="18"/>
                  </a:moveTo>
                  <a:lnTo>
                    <a:pt x="2" y="21"/>
                  </a:lnTo>
                  <a:lnTo>
                    <a:pt x="2" y="23"/>
                  </a:lnTo>
                  <a:lnTo>
                    <a:pt x="2" y="24"/>
                  </a:lnTo>
                  <a:lnTo>
                    <a:pt x="0" y="24"/>
                  </a:lnTo>
                  <a:lnTo>
                    <a:pt x="0" y="28"/>
                  </a:lnTo>
                  <a:lnTo>
                    <a:pt x="0" y="29"/>
                  </a:lnTo>
                  <a:lnTo>
                    <a:pt x="0" y="31"/>
                  </a:lnTo>
                  <a:lnTo>
                    <a:pt x="0" y="33"/>
                  </a:lnTo>
                  <a:lnTo>
                    <a:pt x="0" y="35"/>
                  </a:lnTo>
                  <a:lnTo>
                    <a:pt x="2" y="35"/>
                  </a:lnTo>
                  <a:lnTo>
                    <a:pt x="2" y="36"/>
                  </a:lnTo>
                  <a:lnTo>
                    <a:pt x="2" y="38"/>
                  </a:lnTo>
                  <a:lnTo>
                    <a:pt x="3" y="41"/>
                  </a:lnTo>
                  <a:lnTo>
                    <a:pt x="3" y="43"/>
                  </a:lnTo>
                  <a:lnTo>
                    <a:pt x="5" y="43"/>
                  </a:lnTo>
                  <a:lnTo>
                    <a:pt x="5" y="45"/>
                  </a:lnTo>
                  <a:lnTo>
                    <a:pt x="7" y="47"/>
                  </a:lnTo>
                  <a:lnTo>
                    <a:pt x="9" y="50"/>
                  </a:lnTo>
                  <a:lnTo>
                    <a:pt x="10" y="52"/>
                  </a:lnTo>
                  <a:lnTo>
                    <a:pt x="14" y="53"/>
                  </a:lnTo>
                  <a:lnTo>
                    <a:pt x="14" y="55"/>
                  </a:lnTo>
                  <a:lnTo>
                    <a:pt x="15" y="55"/>
                  </a:lnTo>
                  <a:lnTo>
                    <a:pt x="19" y="57"/>
                  </a:lnTo>
                  <a:lnTo>
                    <a:pt x="22" y="58"/>
                  </a:lnTo>
                  <a:lnTo>
                    <a:pt x="24" y="58"/>
                  </a:lnTo>
                  <a:lnTo>
                    <a:pt x="27" y="58"/>
                  </a:lnTo>
                  <a:lnTo>
                    <a:pt x="31" y="58"/>
                  </a:lnTo>
                  <a:lnTo>
                    <a:pt x="32" y="58"/>
                  </a:lnTo>
                  <a:lnTo>
                    <a:pt x="36" y="58"/>
                  </a:lnTo>
                  <a:lnTo>
                    <a:pt x="38" y="58"/>
                  </a:lnTo>
                  <a:lnTo>
                    <a:pt x="39" y="57"/>
                  </a:lnTo>
                  <a:lnTo>
                    <a:pt x="44" y="57"/>
                  </a:lnTo>
                  <a:lnTo>
                    <a:pt x="46" y="55"/>
                  </a:lnTo>
                  <a:lnTo>
                    <a:pt x="50" y="53"/>
                  </a:lnTo>
                  <a:lnTo>
                    <a:pt x="51" y="52"/>
                  </a:lnTo>
                  <a:lnTo>
                    <a:pt x="53" y="50"/>
                  </a:lnTo>
                  <a:lnTo>
                    <a:pt x="55" y="48"/>
                  </a:lnTo>
                  <a:lnTo>
                    <a:pt x="56" y="47"/>
                  </a:lnTo>
                  <a:lnTo>
                    <a:pt x="56" y="45"/>
                  </a:lnTo>
                  <a:lnTo>
                    <a:pt x="58" y="43"/>
                  </a:lnTo>
                  <a:lnTo>
                    <a:pt x="60" y="41"/>
                  </a:lnTo>
                  <a:lnTo>
                    <a:pt x="61" y="40"/>
                  </a:lnTo>
                  <a:lnTo>
                    <a:pt x="61" y="36"/>
                  </a:lnTo>
                  <a:lnTo>
                    <a:pt x="61" y="35"/>
                  </a:lnTo>
                  <a:lnTo>
                    <a:pt x="61" y="33"/>
                  </a:lnTo>
                  <a:lnTo>
                    <a:pt x="61" y="31"/>
                  </a:lnTo>
                  <a:lnTo>
                    <a:pt x="61" y="29"/>
                  </a:lnTo>
                  <a:lnTo>
                    <a:pt x="63" y="24"/>
                  </a:lnTo>
                  <a:lnTo>
                    <a:pt x="61" y="23"/>
                  </a:lnTo>
                  <a:lnTo>
                    <a:pt x="61" y="21"/>
                  </a:lnTo>
                  <a:lnTo>
                    <a:pt x="60" y="16"/>
                  </a:lnTo>
                  <a:lnTo>
                    <a:pt x="58" y="12"/>
                  </a:lnTo>
                  <a:lnTo>
                    <a:pt x="56" y="11"/>
                  </a:lnTo>
                  <a:lnTo>
                    <a:pt x="55" y="7"/>
                  </a:lnTo>
                  <a:lnTo>
                    <a:pt x="53" y="7"/>
                  </a:lnTo>
                  <a:lnTo>
                    <a:pt x="51" y="6"/>
                  </a:lnTo>
                  <a:lnTo>
                    <a:pt x="50" y="4"/>
                  </a:lnTo>
                  <a:lnTo>
                    <a:pt x="48" y="4"/>
                  </a:lnTo>
                  <a:lnTo>
                    <a:pt x="43" y="0"/>
                  </a:lnTo>
                  <a:lnTo>
                    <a:pt x="41" y="0"/>
                  </a:lnTo>
                  <a:lnTo>
                    <a:pt x="39" y="0"/>
                  </a:lnTo>
                  <a:lnTo>
                    <a:pt x="38" y="0"/>
                  </a:lnTo>
                  <a:lnTo>
                    <a:pt x="36" y="0"/>
                  </a:lnTo>
                  <a:lnTo>
                    <a:pt x="32" y="0"/>
                  </a:lnTo>
                  <a:lnTo>
                    <a:pt x="31" y="0"/>
                  </a:lnTo>
                  <a:lnTo>
                    <a:pt x="29" y="0"/>
                  </a:lnTo>
                  <a:lnTo>
                    <a:pt x="27" y="0"/>
                  </a:lnTo>
                  <a:lnTo>
                    <a:pt x="26" y="0"/>
                  </a:lnTo>
                  <a:lnTo>
                    <a:pt x="24" y="0"/>
                  </a:lnTo>
                  <a:lnTo>
                    <a:pt x="19" y="2"/>
                  </a:lnTo>
                  <a:lnTo>
                    <a:pt x="17" y="4"/>
                  </a:lnTo>
                  <a:lnTo>
                    <a:pt x="15" y="4"/>
                  </a:lnTo>
                  <a:lnTo>
                    <a:pt x="15" y="6"/>
                  </a:lnTo>
                  <a:lnTo>
                    <a:pt x="14" y="6"/>
                  </a:lnTo>
                  <a:lnTo>
                    <a:pt x="12" y="7"/>
                  </a:lnTo>
                  <a:lnTo>
                    <a:pt x="10" y="7"/>
                  </a:lnTo>
                  <a:lnTo>
                    <a:pt x="10" y="9"/>
                  </a:lnTo>
                  <a:lnTo>
                    <a:pt x="10" y="11"/>
                  </a:lnTo>
                  <a:lnTo>
                    <a:pt x="9" y="11"/>
                  </a:lnTo>
                  <a:lnTo>
                    <a:pt x="7" y="11"/>
                  </a:lnTo>
                  <a:lnTo>
                    <a:pt x="7" y="12"/>
                  </a:lnTo>
                  <a:lnTo>
                    <a:pt x="5" y="18"/>
                  </a:lnTo>
                  <a:lnTo>
                    <a:pt x="7" y="18"/>
                  </a:lnTo>
                  <a:lnTo>
                    <a:pt x="9" y="14"/>
                  </a:lnTo>
                  <a:lnTo>
                    <a:pt x="10" y="12"/>
                  </a:lnTo>
                  <a:lnTo>
                    <a:pt x="10" y="11"/>
                  </a:lnTo>
                  <a:lnTo>
                    <a:pt x="12" y="11"/>
                  </a:lnTo>
                  <a:lnTo>
                    <a:pt x="14" y="11"/>
                  </a:lnTo>
                  <a:lnTo>
                    <a:pt x="15" y="9"/>
                  </a:lnTo>
                  <a:lnTo>
                    <a:pt x="15" y="7"/>
                  </a:lnTo>
                  <a:lnTo>
                    <a:pt x="17" y="7"/>
                  </a:lnTo>
                  <a:lnTo>
                    <a:pt x="17" y="6"/>
                  </a:lnTo>
                  <a:lnTo>
                    <a:pt x="19" y="6"/>
                  </a:lnTo>
                  <a:lnTo>
                    <a:pt x="21" y="4"/>
                  </a:lnTo>
                  <a:lnTo>
                    <a:pt x="24" y="4"/>
                  </a:lnTo>
                  <a:lnTo>
                    <a:pt x="26" y="4"/>
                  </a:lnTo>
                  <a:lnTo>
                    <a:pt x="27" y="4"/>
                  </a:lnTo>
                  <a:lnTo>
                    <a:pt x="29" y="2"/>
                  </a:lnTo>
                  <a:lnTo>
                    <a:pt x="31" y="2"/>
                  </a:lnTo>
                  <a:lnTo>
                    <a:pt x="36" y="2"/>
                  </a:lnTo>
                  <a:lnTo>
                    <a:pt x="38" y="2"/>
                  </a:lnTo>
                  <a:lnTo>
                    <a:pt x="39" y="4"/>
                  </a:lnTo>
                  <a:lnTo>
                    <a:pt x="41" y="4"/>
                  </a:lnTo>
                  <a:lnTo>
                    <a:pt x="46" y="6"/>
                  </a:lnTo>
                  <a:lnTo>
                    <a:pt x="48" y="7"/>
                  </a:lnTo>
                  <a:lnTo>
                    <a:pt x="50" y="7"/>
                  </a:lnTo>
                  <a:lnTo>
                    <a:pt x="51" y="9"/>
                  </a:lnTo>
                  <a:lnTo>
                    <a:pt x="51" y="11"/>
                  </a:lnTo>
                  <a:lnTo>
                    <a:pt x="53" y="11"/>
                  </a:lnTo>
                  <a:lnTo>
                    <a:pt x="55" y="12"/>
                  </a:lnTo>
                  <a:lnTo>
                    <a:pt x="56" y="14"/>
                  </a:lnTo>
                  <a:lnTo>
                    <a:pt x="56" y="16"/>
                  </a:lnTo>
                  <a:lnTo>
                    <a:pt x="56" y="18"/>
                  </a:lnTo>
                  <a:lnTo>
                    <a:pt x="58" y="21"/>
                  </a:lnTo>
                  <a:lnTo>
                    <a:pt x="60" y="23"/>
                  </a:lnTo>
                  <a:lnTo>
                    <a:pt x="60" y="26"/>
                  </a:lnTo>
                  <a:lnTo>
                    <a:pt x="60" y="29"/>
                  </a:lnTo>
                  <a:lnTo>
                    <a:pt x="60" y="31"/>
                  </a:lnTo>
                  <a:lnTo>
                    <a:pt x="60" y="33"/>
                  </a:lnTo>
                  <a:lnTo>
                    <a:pt x="60" y="35"/>
                  </a:lnTo>
                  <a:lnTo>
                    <a:pt x="58" y="36"/>
                  </a:lnTo>
                  <a:lnTo>
                    <a:pt x="56" y="40"/>
                  </a:lnTo>
                  <a:lnTo>
                    <a:pt x="56" y="41"/>
                  </a:lnTo>
                  <a:lnTo>
                    <a:pt x="55" y="43"/>
                  </a:lnTo>
                  <a:lnTo>
                    <a:pt x="53" y="45"/>
                  </a:lnTo>
                  <a:lnTo>
                    <a:pt x="51" y="47"/>
                  </a:lnTo>
                  <a:lnTo>
                    <a:pt x="51" y="48"/>
                  </a:lnTo>
                  <a:lnTo>
                    <a:pt x="50" y="48"/>
                  </a:lnTo>
                  <a:lnTo>
                    <a:pt x="48" y="50"/>
                  </a:lnTo>
                  <a:lnTo>
                    <a:pt x="46" y="52"/>
                  </a:lnTo>
                  <a:lnTo>
                    <a:pt x="44" y="52"/>
                  </a:lnTo>
                  <a:lnTo>
                    <a:pt x="43" y="53"/>
                  </a:lnTo>
                  <a:lnTo>
                    <a:pt x="39" y="55"/>
                  </a:lnTo>
                  <a:lnTo>
                    <a:pt x="38" y="55"/>
                  </a:lnTo>
                  <a:lnTo>
                    <a:pt x="36" y="55"/>
                  </a:lnTo>
                  <a:lnTo>
                    <a:pt x="34" y="57"/>
                  </a:lnTo>
                  <a:lnTo>
                    <a:pt x="32" y="57"/>
                  </a:lnTo>
                  <a:lnTo>
                    <a:pt x="31" y="57"/>
                  </a:lnTo>
                  <a:lnTo>
                    <a:pt x="27" y="57"/>
                  </a:lnTo>
                  <a:lnTo>
                    <a:pt x="26" y="55"/>
                  </a:lnTo>
                  <a:lnTo>
                    <a:pt x="24" y="55"/>
                  </a:lnTo>
                  <a:lnTo>
                    <a:pt x="21" y="55"/>
                  </a:lnTo>
                  <a:lnTo>
                    <a:pt x="19" y="55"/>
                  </a:lnTo>
                  <a:lnTo>
                    <a:pt x="17" y="53"/>
                  </a:lnTo>
                  <a:lnTo>
                    <a:pt x="15" y="52"/>
                  </a:lnTo>
                  <a:lnTo>
                    <a:pt x="12" y="50"/>
                  </a:lnTo>
                  <a:lnTo>
                    <a:pt x="12" y="48"/>
                  </a:lnTo>
                  <a:lnTo>
                    <a:pt x="10" y="48"/>
                  </a:lnTo>
                  <a:lnTo>
                    <a:pt x="9" y="45"/>
                  </a:lnTo>
                  <a:lnTo>
                    <a:pt x="7" y="43"/>
                  </a:lnTo>
                  <a:lnTo>
                    <a:pt x="7" y="41"/>
                  </a:lnTo>
                  <a:lnTo>
                    <a:pt x="7" y="40"/>
                  </a:lnTo>
                  <a:lnTo>
                    <a:pt x="5" y="38"/>
                  </a:lnTo>
                  <a:lnTo>
                    <a:pt x="5" y="36"/>
                  </a:lnTo>
                  <a:lnTo>
                    <a:pt x="5" y="35"/>
                  </a:lnTo>
                  <a:lnTo>
                    <a:pt x="5" y="33"/>
                  </a:lnTo>
                  <a:lnTo>
                    <a:pt x="5" y="31"/>
                  </a:lnTo>
                  <a:lnTo>
                    <a:pt x="3" y="29"/>
                  </a:lnTo>
                  <a:lnTo>
                    <a:pt x="5" y="29"/>
                  </a:lnTo>
                  <a:lnTo>
                    <a:pt x="3" y="28"/>
                  </a:lnTo>
                  <a:lnTo>
                    <a:pt x="5" y="26"/>
                  </a:lnTo>
                  <a:lnTo>
                    <a:pt x="5" y="24"/>
                  </a:lnTo>
                  <a:lnTo>
                    <a:pt x="5" y="23"/>
                  </a:lnTo>
                  <a:lnTo>
                    <a:pt x="5" y="21"/>
                  </a:lnTo>
                  <a:lnTo>
                    <a:pt x="7" y="18"/>
                  </a:lnTo>
                  <a:lnTo>
                    <a:pt x="5" y="18"/>
                  </a:lnTo>
                  <a:close/>
                </a:path>
              </a:pathLst>
            </a:custGeom>
            <a:solidFill>
              <a:srgbClr val="808080"/>
            </a:solidFill>
            <a:ln w="9525">
              <a:noFill/>
              <a:round/>
              <a:headEnd/>
              <a:tailEnd/>
            </a:ln>
          </p:spPr>
          <p:txBody>
            <a:bodyPr/>
            <a:lstStyle/>
            <a:p>
              <a:endParaRPr lang="en-US"/>
            </a:p>
          </p:txBody>
        </p:sp>
        <p:sp>
          <p:nvSpPr>
            <p:cNvPr id="894" name="Freeform 3065"/>
            <p:cNvSpPr>
              <a:spLocks/>
            </p:cNvSpPr>
            <p:nvPr/>
          </p:nvSpPr>
          <p:spPr bwMode="auto">
            <a:xfrm>
              <a:off x="2519" y="3164"/>
              <a:ext cx="48" cy="44"/>
            </a:xfrm>
            <a:custGeom>
              <a:avLst/>
              <a:gdLst>
                <a:gd name="T0" fmla="*/ 31 w 48"/>
                <a:gd name="T1" fmla="*/ 2 h 44"/>
                <a:gd name="T2" fmla="*/ 29 w 48"/>
                <a:gd name="T3" fmla="*/ 0 h 44"/>
                <a:gd name="T4" fmla="*/ 26 w 48"/>
                <a:gd name="T5" fmla="*/ 0 h 44"/>
                <a:gd name="T6" fmla="*/ 22 w 48"/>
                <a:gd name="T7" fmla="*/ 0 h 44"/>
                <a:gd name="T8" fmla="*/ 19 w 48"/>
                <a:gd name="T9" fmla="*/ 0 h 44"/>
                <a:gd name="T10" fmla="*/ 19 w 48"/>
                <a:gd name="T11" fmla="*/ 0 h 44"/>
                <a:gd name="T12" fmla="*/ 17 w 48"/>
                <a:gd name="T13" fmla="*/ 2 h 44"/>
                <a:gd name="T14" fmla="*/ 14 w 48"/>
                <a:gd name="T15" fmla="*/ 3 h 44"/>
                <a:gd name="T16" fmla="*/ 10 w 48"/>
                <a:gd name="T17" fmla="*/ 5 h 44"/>
                <a:gd name="T18" fmla="*/ 9 w 48"/>
                <a:gd name="T19" fmla="*/ 7 h 44"/>
                <a:gd name="T20" fmla="*/ 5 w 48"/>
                <a:gd name="T21" fmla="*/ 7 h 44"/>
                <a:gd name="T22" fmla="*/ 5 w 48"/>
                <a:gd name="T23" fmla="*/ 10 h 44"/>
                <a:gd name="T24" fmla="*/ 3 w 48"/>
                <a:gd name="T25" fmla="*/ 14 h 44"/>
                <a:gd name="T26" fmla="*/ 2 w 48"/>
                <a:gd name="T27" fmla="*/ 17 h 44"/>
                <a:gd name="T28" fmla="*/ 0 w 48"/>
                <a:gd name="T29" fmla="*/ 20 h 44"/>
                <a:gd name="T30" fmla="*/ 0 w 48"/>
                <a:gd name="T31" fmla="*/ 24 h 44"/>
                <a:gd name="T32" fmla="*/ 0 w 48"/>
                <a:gd name="T33" fmla="*/ 27 h 44"/>
                <a:gd name="T34" fmla="*/ 2 w 48"/>
                <a:gd name="T35" fmla="*/ 31 h 44"/>
                <a:gd name="T36" fmla="*/ 3 w 48"/>
                <a:gd name="T37" fmla="*/ 32 h 44"/>
                <a:gd name="T38" fmla="*/ 5 w 48"/>
                <a:gd name="T39" fmla="*/ 34 h 44"/>
                <a:gd name="T40" fmla="*/ 5 w 48"/>
                <a:gd name="T41" fmla="*/ 38 h 44"/>
                <a:gd name="T42" fmla="*/ 7 w 48"/>
                <a:gd name="T43" fmla="*/ 39 h 44"/>
                <a:gd name="T44" fmla="*/ 9 w 48"/>
                <a:gd name="T45" fmla="*/ 41 h 44"/>
                <a:gd name="T46" fmla="*/ 10 w 48"/>
                <a:gd name="T47" fmla="*/ 43 h 44"/>
                <a:gd name="T48" fmla="*/ 15 w 48"/>
                <a:gd name="T49" fmla="*/ 44 h 44"/>
                <a:gd name="T50" fmla="*/ 19 w 48"/>
                <a:gd name="T51" fmla="*/ 44 h 44"/>
                <a:gd name="T52" fmla="*/ 22 w 48"/>
                <a:gd name="T53" fmla="*/ 44 h 44"/>
                <a:gd name="T54" fmla="*/ 26 w 48"/>
                <a:gd name="T55" fmla="*/ 44 h 44"/>
                <a:gd name="T56" fmla="*/ 29 w 48"/>
                <a:gd name="T57" fmla="*/ 44 h 44"/>
                <a:gd name="T58" fmla="*/ 32 w 48"/>
                <a:gd name="T59" fmla="*/ 43 h 44"/>
                <a:gd name="T60" fmla="*/ 36 w 48"/>
                <a:gd name="T61" fmla="*/ 43 h 44"/>
                <a:gd name="T62" fmla="*/ 38 w 48"/>
                <a:gd name="T63" fmla="*/ 41 h 44"/>
                <a:gd name="T64" fmla="*/ 39 w 48"/>
                <a:gd name="T65" fmla="*/ 39 h 44"/>
                <a:gd name="T66" fmla="*/ 43 w 48"/>
                <a:gd name="T67" fmla="*/ 36 h 44"/>
                <a:gd name="T68" fmla="*/ 44 w 48"/>
                <a:gd name="T69" fmla="*/ 32 h 44"/>
                <a:gd name="T70" fmla="*/ 46 w 48"/>
                <a:gd name="T71" fmla="*/ 27 h 44"/>
                <a:gd name="T72" fmla="*/ 48 w 48"/>
                <a:gd name="T73" fmla="*/ 24 h 44"/>
                <a:gd name="T74" fmla="*/ 48 w 48"/>
                <a:gd name="T75" fmla="*/ 20 h 44"/>
                <a:gd name="T76" fmla="*/ 46 w 48"/>
                <a:gd name="T77" fmla="*/ 17 h 44"/>
                <a:gd name="T78" fmla="*/ 46 w 48"/>
                <a:gd name="T79" fmla="*/ 17 h 44"/>
                <a:gd name="T80" fmla="*/ 46 w 48"/>
                <a:gd name="T81" fmla="*/ 14 h 44"/>
                <a:gd name="T82" fmla="*/ 44 w 48"/>
                <a:gd name="T83" fmla="*/ 12 h 44"/>
                <a:gd name="T84" fmla="*/ 44 w 48"/>
                <a:gd name="T85" fmla="*/ 9 h 44"/>
                <a:gd name="T86" fmla="*/ 44 w 48"/>
                <a:gd name="T87" fmla="*/ 9 h 44"/>
                <a:gd name="T88" fmla="*/ 43 w 48"/>
                <a:gd name="T89" fmla="*/ 7 h 44"/>
                <a:gd name="T90" fmla="*/ 39 w 48"/>
                <a:gd name="T91" fmla="*/ 7 h 44"/>
                <a:gd name="T92" fmla="*/ 39 w 48"/>
                <a:gd name="T93" fmla="*/ 3 h 44"/>
                <a:gd name="T94" fmla="*/ 36 w 48"/>
                <a:gd name="T95" fmla="*/ 3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8"/>
                <a:gd name="T145" fmla="*/ 0 h 44"/>
                <a:gd name="T146" fmla="*/ 48 w 48"/>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8" h="44">
                  <a:moveTo>
                    <a:pt x="34" y="2"/>
                  </a:moveTo>
                  <a:lnTo>
                    <a:pt x="31" y="2"/>
                  </a:lnTo>
                  <a:lnTo>
                    <a:pt x="31" y="0"/>
                  </a:lnTo>
                  <a:lnTo>
                    <a:pt x="29" y="0"/>
                  </a:lnTo>
                  <a:lnTo>
                    <a:pt x="27" y="0"/>
                  </a:lnTo>
                  <a:lnTo>
                    <a:pt x="26" y="0"/>
                  </a:lnTo>
                  <a:lnTo>
                    <a:pt x="24" y="0"/>
                  </a:lnTo>
                  <a:lnTo>
                    <a:pt x="22" y="0"/>
                  </a:lnTo>
                  <a:lnTo>
                    <a:pt x="21" y="0"/>
                  </a:lnTo>
                  <a:lnTo>
                    <a:pt x="19" y="0"/>
                  </a:lnTo>
                  <a:lnTo>
                    <a:pt x="19" y="2"/>
                  </a:lnTo>
                  <a:lnTo>
                    <a:pt x="19" y="0"/>
                  </a:lnTo>
                  <a:lnTo>
                    <a:pt x="19" y="2"/>
                  </a:lnTo>
                  <a:lnTo>
                    <a:pt x="17" y="2"/>
                  </a:lnTo>
                  <a:lnTo>
                    <a:pt x="15" y="2"/>
                  </a:lnTo>
                  <a:lnTo>
                    <a:pt x="14" y="3"/>
                  </a:lnTo>
                  <a:lnTo>
                    <a:pt x="12" y="3"/>
                  </a:lnTo>
                  <a:lnTo>
                    <a:pt x="10" y="5"/>
                  </a:lnTo>
                  <a:lnTo>
                    <a:pt x="10" y="7"/>
                  </a:lnTo>
                  <a:lnTo>
                    <a:pt x="9" y="7"/>
                  </a:lnTo>
                  <a:lnTo>
                    <a:pt x="7" y="7"/>
                  </a:lnTo>
                  <a:lnTo>
                    <a:pt x="5" y="7"/>
                  </a:lnTo>
                  <a:lnTo>
                    <a:pt x="5" y="9"/>
                  </a:lnTo>
                  <a:lnTo>
                    <a:pt x="5" y="10"/>
                  </a:lnTo>
                  <a:lnTo>
                    <a:pt x="5" y="12"/>
                  </a:lnTo>
                  <a:lnTo>
                    <a:pt x="3" y="14"/>
                  </a:lnTo>
                  <a:lnTo>
                    <a:pt x="2" y="15"/>
                  </a:lnTo>
                  <a:lnTo>
                    <a:pt x="2" y="17"/>
                  </a:lnTo>
                  <a:lnTo>
                    <a:pt x="0" y="19"/>
                  </a:lnTo>
                  <a:lnTo>
                    <a:pt x="0" y="20"/>
                  </a:lnTo>
                  <a:lnTo>
                    <a:pt x="0" y="22"/>
                  </a:lnTo>
                  <a:lnTo>
                    <a:pt x="0" y="24"/>
                  </a:lnTo>
                  <a:lnTo>
                    <a:pt x="0" y="26"/>
                  </a:lnTo>
                  <a:lnTo>
                    <a:pt x="0" y="27"/>
                  </a:lnTo>
                  <a:lnTo>
                    <a:pt x="0" y="29"/>
                  </a:lnTo>
                  <a:lnTo>
                    <a:pt x="2" y="31"/>
                  </a:lnTo>
                  <a:lnTo>
                    <a:pt x="2" y="32"/>
                  </a:lnTo>
                  <a:lnTo>
                    <a:pt x="3" y="32"/>
                  </a:lnTo>
                  <a:lnTo>
                    <a:pt x="3" y="34"/>
                  </a:lnTo>
                  <a:lnTo>
                    <a:pt x="5" y="34"/>
                  </a:lnTo>
                  <a:lnTo>
                    <a:pt x="5" y="36"/>
                  </a:lnTo>
                  <a:lnTo>
                    <a:pt x="5" y="38"/>
                  </a:lnTo>
                  <a:lnTo>
                    <a:pt x="5" y="39"/>
                  </a:lnTo>
                  <a:lnTo>
                    <a:pt x="7" y="39"/>
                  </a:lnTo>
                  <a:lnTo>
                    <a:pt x="9" y="39"/>
                  </a:lnTo>
                  <a:lnTo>
                    <a:pt x="9" y="41"/>
                  </a:lnTo>
                  <a:lnTo>
                    <a:pt x="10" y="41"/>
                  </a:lnTo>
                  <a:lnTo>
                    <a:pt x="10" y="43"/>
                  </a:lnTo>
                  <a:lnTo>
                    <a:pt x="14" y="43"/>
                  </a:lnTo>
                  <a:lnTo>
                    <a:pt x="15" y="44"/>
                  </a:lnTo>
                  <a:lnTo>
                    <a:pt x="17" y="44"/>
                  </a:lnTo>
                  <a:lnTo>
                    <a:pt x="19" y="44"/>
                  </a:lnTo>
                  <a:lnTo>
                    <a:pt x="21" y="44"/>
                  </a:lnTo>
                  <a:lnTo>
                    <a:pt x="22" y="44"/>
                  </a:lnTo>
                  <a:lnTo>
                    <a:pt x="24" y="44"/>
                  </a:lnTo>
                  <a:lnTo>
                    <a:pt x="26" y="44"/>
                  </a:lnTo>
                  <a:lnTo>
                    <a:pt x="27" y="44"/>
                  </a:lnTo>
                  <a:lnTo>
                    <a:pt x="29" y="44"/>
                  </a:lnTo>
                  <a:lnTo>
                    <a:pt x="31" y="44"/>
                  </a:lnTo>
                  <a:lnTo>
                    <a:pt x="32" y="43"/>
                  </a:lnTo>
                  <a:lnTo>
                    <a:pt x="34" y="43"/>
                  </a:lnTo>
                  <a:lnTo>
                    <a:pt x="36" y="43"/>
                  </a:lnTo>
                  <a:lnTo>
                    <a:pt x="36" y="41"/>
                  </a:lnTo>
                  <a:lnTo>
                    <a:pt x="38" y="41"/>
                  </a:lnTo>
                  <a:lnTo>
                    <a:pt x="39" y="41"/>
                  </a:lnTo>
                  <a:lnTo>
                    <a:pt x="39" y="39"/>
                  </a:lnTo>
                  <a:lnTo>
                    <a:pt x="41" y="38"/>
                  </a:lnTo>
                  <a:lnTo>
                    <a:pt x="43" y="36"/>
                  </a:lnTo>
                  <a:lnTo>
                    <a:pt x="44" y="34"/>
                  </a:lnTo>
                  <a:lnTo>
                    <a:pt x="44" y="32"/>
                  </a:lnTo>
                  <a:lnTo>
                    <a:pt x="46" y="29"/>
                  </a:lnTo>
                  <a:lnTo>
                    <a:pt x="46" y="27"/>
                  </a:lnTo>
                  <a:lnTo>
                    <a:pt x="48" y="26"/>
                  </a:lnTo>
                  <a:lnTo>
                    <a:pt x="48" y="24"/>
                  </a:lnTo>
                  <a:lnTo>
                    <a:pt x="48" y="22"/>
                  </a:lnTo>
                  <a:lnTo>
                    <a:pt x="48" y="20"/>
                  </a:lnTo>
                  <a:lnTo>
                    <a:pt x="48" y="19"/>
                  </a:lnTo>
                  <a:lnTo>
                    <a:pt x="46" y="17"/>
                  </a:lnTo>
                  <a:lnTo>
                    <a:pt x="48" y="17"/>
                  </a:lnTo>
                  <a:lnTo>
                    <a:pt x="46" y="17"/>
                  </a:lnTo>
                  <a:lnTo>
                    <a:pt x="46" y="15"/>
                  </a:lnTo>
                  <a:lnTo>
                    <a:pt x="46" y="14"/>
                  </a:lnTo>
                  <a:lnTo>
                    <a:pt x="44" y="14"/>
                  </a:lnTo>
                  <a:lnTo>
                    <a:pt x="44" y="12"/>
                  </a:lnTo>
                  <a:lnTo>
                    <a:pt x="44" y="10"/>
                  </a:lnTo>
                  <a:lnTo>
                    <a:pt x="44" y="9"/>
                  </a:lnTo>
                  <a:lnTo>
                    <a:pt x="43" y="9"/>
                  </a:lnTo>
                  <a:lnTo>
                    <a:pt x="44" y="9"/>
                  </a:lnTo>
                  <a:lnTo>
                    <a:pt x="43" y="9"/>
                  </a:lnTo>
                  <a:lnTo>
                    <a:pt x="43" y="7"/>
                  </a:lnTo>
                  <a:lnTo>
                    <a:pt x="41" y="7"/>
                  </a:lnTo>
                  <a:lnTo>
                    <a:pt x="39" y="7"/>
                  </a:lnTo>
                  <a:lnTo>
                    <a:pt x="39" y="5"/>
                  </a:lnTo>
                  <a:lnTo>
                    <a:pt x="39" y="3"/>
                  </a:lnTo>
                  <a:lnTo>
                    <a:pt x="38" y="3"/>
                  </a:lnTo>
                  <a:lnTo>
                    <a:pt x="36" y="3"/>
                  </a:lnTo>
                  <a:lnTo>
                    <a:pt x="34" y="2"/>
                  </a:lnTo>
                  <a:close/>
                </a:path>
              </a:pathLst>
            </a:custGeom>
            <a:solidFill>
              <a:srgbClr val="808080"/>
            </a:solidFill>
            <a:ln w="9525">
              <a:noFill/>
              <a:round/>
              <a:headEnd/>
              <a:tailEnd/>
            </a:ln>
          </p:spPr>
          <p:txBody>
            <a:bodyPr/>
            <a:lstStyle/>
            <a:p>
              <a:endParaRPr lang="en-US"/>
            </a:p>
          </p:txBody>
        </p:sp>
        <p:sp>
          <p:nvSpPr>
            <p:cNvPr id="895" name="Freeform 3066"/>
            <p:cNvSpPr>
              <a:spLocks/>
            </p:cNvSpPr>
            <p:nvPr/>
          </p:nvSpPr>
          <p:spPr bwMode="auto">
            <a:xfrm>
              <a:off x="2517" y="3162"/>
              <a:ext cx="52" cy="50"/>
            </a:xfrm>
            <a:custGeom>
              <a:avLst/>
              <a:gdLst>
                <a:gd name="T0" fmla="*/ 2 w 52"/>
                <a:gd name="T1" fmla="*/ 22 h 50"/>
                <a:gd name="T2" fmla="*/ 2 w 52"/>
                <a:gd name="T3" fmla="*/ 28 h 50"/>
                <a:gd name="T4" fmla="*/ 2 w 52"/>
                <a:gd name="T5" fmla="*/ 33 h 50"/>
                <a:gd name="T6" fmla="*/ 5 w 52"/>
                <a:gd name="T7" fmla="*/ 40 h 50"/>
                <a:gd name="T8" fmla="*/ 9 w 52"/>
                <a:gd name="T9" fmla="*/ 43 h 50"/>
                <a:gd name="T10" fmla="*/ 16 w 52"/>
                <a:gd name="T11" fmla="*/ 48 h 50"/>
                <a:gd name="T12" fmla="*/ 19 w 52"/>
                <a:gd name="T13" fmla="*/ 50 h 50"/>
                <a:gd name="T14" fmla="*/ 26 w 52"/>
                <a:gd name="T15" fmla="*/ 50 h 50"/>
                <a:gd name="T16" fmla="*/ 31 w 52"/>
                <a:gd name="T17" fmla="*/ 50 h 50"/>
                <a:gd name="T18" fmla="*/ 38 w 52"/>
                <a:gd name="T19" fmla="*/ 46 h 50"/>
                <a:gd name="T20" fmla="*/ 41 w 52"/>
                <a:gd name="T21" fmla="*/ 43 h 50"/>
                <a:gd name="T22" fmla="*/ 48 w 52"/>
                <a:gd name="T23" fmla="*/ 38 h 50"/>
                <a:gd name="T24" fmla="*/ 50 w 52"/>
                <a:gd name="T25" fmla="*/ 31 h 50"/>
                <a:gd name="T26" fmla="*/ 52 w 52"/>
                <a:gd name="T27" fmla="*/ 24 h 50"/>
                <a:gd name="T28" fmla="*/ 50 w 52"/>
                <a:gd name="T29" fmla="*/ 21 h 50"/>
                <a:gd name="T30" fmla="*/ 48 w 52"/>
                <a:gd name="T31" fmla="*/ 12 h 50"/>
                <a:gd name="T32" fmla="*/ 45 w 52"/>
                <a:gd name="T33" fmla="*/ 9 h 50"/>
                <a:gd name="T34" fmla="*/ 41 w 52"/>
                <a:gd name="T35" fmla="*/ 4 h 50"/>
                <a:gd name="T36" fmla="*/ 31 w 52"/>
                <a:gd name="T37" fmla="*/ 0 h 50"/>
                <a:gd name="T38" fmla="*/ 23 w 52"/>
                <a:gd name="T39" fmla="*/ 0 h 50"/>
                <a:gd name="T40" fmla="*/ 16 w 52"/>
                <a:gd name="T41" fmla="*/ 4 h 50"/>
                <a:gd name="T42" fmla="*/ 11 w 52"/>
                <a:gd name="T43" fmla="*/ 5 h 50"/>
                <a:gd name="T44" fmla="*/ 7 w 52"/>
                <a:gd name="T45" fmla="*/ 11 h 50"/>
                <a:gd name="T46" fmla="*/ 7 w 52"/>
                <a:gd name="T47" fmla="*/ 17 h 50"/>
                <a:gd name="T48" fmla="*/ 9 w 52"/>
                <a:gd name="T49" fmla="*/ 11 h 50"/>
                <a:gd name="T50" fmla="*/ 14 w 52"/>
                <a:gd name="T51" fmla="*/ 7 h 50"/>
                <a:gd name="T52" fmla="*/ 19 w 52"/>
                <a:gd name="T53" fmla="*/ 4 h 50"/>
                <a:gd name="T54" fmla="*/ 24 w 52"/>
                <a:gd name="T55" fmla="*/ 4 h 50"/>
                <a:gd name="T56" fmla="*/ 31 w 52"/>
                <a:gd name="T57" fmla="*/ 4 h 50"/>
                <a:gd name="T58" fmla="*/ 40 w 52"/>
                <a:gd name="T59" fmla="*/ 7 h 50"/>
                <a:gd name="T60" fmla="*/ 41 w 52"/>
                <a:gd name="T61" fmla="*/ 11 h 50"/>
                <a:gd name="T62" fmla="*/ 45 w 52"/>
                <a:gd name="T63" fmla="*/ 12 h 50"/>
                <a:gd name="T64" fmla="*/ 48 w 52"/>
                <a:gd name="T65" fmla="*/ 19 h 50"/>
                <a:gd name="T66" fmla="*/ 48 w 52"/>
                <a:gd name="T67" fmla="*/ 24 h 50"/>
                <a:gd name="T68" fmla="*/ 48 w 52"/>
                <a:gd name="T69" fmla="*/ 31 h 50"/>
                <a:gd name="T70" fmla="*/ 43 w 52"/>
                <a:gd name="T71" fmla="*/ 38 h 50"/>
                <a:gd name="T72" fmla="*/ 41 w 52"/>
                <a:gd name="T73" fmla="*/ 41 h 50"/>
                <a:gd name="T74" fmla="*/ 36 w 52"/>
                <a:gd name="T75" fmla="*/ 43 h 50"/>
                <a:gd name="T76" fmla="*/ 29 w 52"/>
                <a:gd name="T77" fmla="*/ 46 h 50"/>
                <a:gd name="T78" fmla="*/ 24 w 52"/>
                <a:gd name="T79" fmla="*/ 48 h 50"/>
                <a:gd name="T80" fmla="*/ 19 w 52"/>
                <a:gd name="T81" fmla="*/ 46 h 50"/>
                <a:gd name="T82" fmla="*/ 17 w 52"/>
                <a:gd name="T83" fmla="*/ 45 h 50"/>
                <a:gd name="T84" fmla="*/ 11 w 52"/>
                <a:gd name="T85" fmla="*/ 41 h 50"/>
                <a:gd name="T86" fmla="*/ 7 w 52"/>
                <a:gd name="T87" fmla="*/ 36 h 50"/>
                <a:gd name="T88" fmla="*/ 4 w 52"/>
                <a:gd name="T89" fmla="*/ 29 h 50"/>
                <a:gd name="T90" fmla="*/ 4 w 52"/>
                <a:gd name="T91" fmla="*/ 24 h 50"/>
                <a:gd name="T92" fmla="*/ 5 w 52"/>
                <a:gd name="T93" fmla="*/ 19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0"/>
                <a:gd name="T143" fmla="*/ 52 w 52"/>
                <a:gd name="T144" fmla="*/ 50 h 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0">
                  <a:moveTo>
                    <a:pt x="4" y="16"/>
                  </a:moveTo>
                  <a:lnTo>
                    <a:pt x="2" y="19"/>
                  </a:lnTo>
                  <a:lnTo>
                    <a:pt x="2" y="22"/>
                  </a:lnTo>
                  <a:lnTo>
                    <a:pt x="2" y="24"/>
                  </a:lnTo>
                  <a:lnTo>
                    <a:pt x="0" y="26"/>
                  </a:lnTo>
                  <a:lnTo>
                    <a:pt x="2" y="28"/>
                  </a:lnTo>
                  <a:lnTo>
                    <a:pt x="2" y="29"/>
                  </a:lnTo>
                  <a:lnTo>
                    <a:pt x="2" y="31"/>
                  </a:lnTo>
                  <a:lnTo>
                    <a:pt x="2" y="33"/>
                  </a:lnTo>
                  <a:lnTo>
                    <a:pt x="4" y="34"/>
                  </a:lnTo>
                  <a:lnTo>
                    <a:pt x="4" y="36"/>
                  </a:lnTo>
                  <a:lnTo>
                    <a:pt x="5" y="40"/>
                  </a:lnTo>
                  <a:lnTo>
                    <a:pt x="7" y="41"/>
                  </a:lnTo>
                  <a:lnTo>
                    <a:pt x="9" y="41"/>
                  </a:lnTo>
                  <a:lnTo>
                    <a:pt x="9" y="43"/>
                  </a:lnTo>
                  <a:lnTo>
                    <a:pt x="12" y="45"/>
                  </a:lnTo>
                  <a:lnTo>
                    <a:pt x="14" y="48"/>
                  </a:lnTo>
                  <a:lnTo>
                    <a:pt x="16" y="48"/>
                  </a:lnTo>
                  <a:lnTo>
                    <a:pt x="17" y="48"/>
                  </a:lnTo>
                  <a:lnTo>
                    <a:pt x="17" y="50"/>
                  </a:lnTo>
                  <a:lnTo>
                    <a:pt x="19" y="50"/>
                  </a:lnTo>
                  <a:lnTo>
                    <a:pt x="23" y="50"/>
                  </a:lnTo>
                  <a:lnTo>
                    <a:pt x="24" y="50"/>
                  </a:lnTo>
                  <a:lnTo>
                    <a:pt x="26" y="50"/>
                  </a:lnTo>
                  <a:lnTo>
                    <a:pt x="28" y="50"/>
                  </a:lnTo>
                  <a:lnTo>
                    <a:pt x="29" y="50"/>
                  </a:lnTo>
                  <a:lnTo>
                    <a:pt x="31" y="50"/>
                  </a:lnTo>
                  <a:lnTo>
                    <a:pt x="34" y="48"/>
                  </a:lnTo>
                  <a:lnTo>
                    <a:pt x="36" y="48"/>
                  </a:lnTo>
                  <a:lnTo>
                    <a:pt x="38" y="46"/>
                  </a:lnTo>
                  <a:lnTo>
                    <a:pt x="40" y="45"/>
                  </a:lnTo>
                  <a:lnTo>
                    <a:pt x="41" y="45"/>
                  </a:lnTo>
                  <a:lnTo>
                    <a:pt x="41" y="43"/>
                  </a:lnTo>
                  <a:lnTo>
                    <a:pt x="45" y="41"/>
                  </a:lnTo>
                  <a:lnTo>
                    <a:pt x="46" y="40"/>
                  </a:lnTo>
                  <a:lnTo>
                    <a:pt x="48" y="38"/>
                  </a:lnTo>
                  <a:lnTo>
                    <a:pt x="48" y="36"/>
                  </a:lnTo>
                  <a:lnTo>
                    <a:pt x="48" y="34"/>
                  </a:lnTo>
                  <a:lnTo>
                    <a:pt x="50" y="31"/>
                  </a:lnTo>
                  <a:lnTo>
                    <a:pt x="50" y="29"/>
                  </a:lnTo>
                  <a:lnTo>
                    <a:pt x="52" y="26"/>
                  </a:lnTo>
                  <a:lnTo>
                    <a:pt x="52" y="24"/>
                  </a:lnTo>
                  <a:lnTo>
                    <a:pt x="52" y="22"/>
                  </a:lnTo>
                  <a:lnTo>
                    <a:pt x="52" y="21"/>
                  </a:lnTo>
                  <a:lnTo>
                    <a:pt x="50" y="21"/>
                  </a:lnTo>
                  <a:lnTo>
                    <a:pt x="50" y="17"/>
                  </a:lnTo>
                  <a:lnTo>
                    <a:pt x="48" y="16"/>
                  </a:lnTo>
                  <a:lnTo>
                    <a:pt x="48" y="12"/>
                  </a:lnTo>
                  <a:lnTo>
                    <a:pt x="48" y="11"/>
                  </a:lnTo>
                  <a:lnTo>
                    <a:pt x="46" y="11"/>
                  </a:lnTo>
                  <a:lnTo>
                    <a:pt x="45" y="9"/>
                  </a:lnTo>
                  <a:lnTo>
                    <a:pt x="43" y="7"/>
                  </a:lnTo>
                  <a:lnTo>
                    <a:pt x="41" y="5"/>
                  </a:lnTo>
                  <a:lnTo>
                    <a:pt x="41" y="4"/>
                  </a:lnTo>
                  <a:lnTo>
                    <a:pt x="34" y="2"/>
                  </a:lnTo>
                  <a:lnTo>
                    <a:pt x="33" y="2"/>
                  </a:lnTo>
                  <a:lnTo>
                    <a:pt x="31" y="0"/>
                  </a:lnTo>
                  <a:lnTo>
                    <a:pt x="29" y="0"/>
                  </a:lnTo>
                  <a:lnTo>
                    <a:pt x="26" y="0"/>
                  </a:lnTo>
                  <a:lnTo>
                    <a:pt x="23" y="0"/>
                  </a:lnTo>
                  <a:lnTo>
                    <a:pt x="23" y="2"/>
                  </a:lnTo>
                  <a:lnTo>
                    <a:pt x="17" y="4"/>
                  </a:lnTo>
                  <a:lnTo>
                    <a:pt x="16" y="4"/>
                  </a:lnTo>
                  <a:lnTo>
                    <a:pt x="12" y="4"/>
                  </a:lnTo>
                  <a:lnTo>
                    <a:pt x="12" y="5"/>
                  </a:lnTo>
                  <a:lnTo>
                    <a:pt x="11" y="5"/>
                  </a:lnTo>
                  <a:lnTo>
                    <a:pt x="9" y="7"/>
                  </a:lnTo>
                  <a:lnTo>
                    <a:pt x="9" y="9"/>
                  </a:lnTo>
                  <a:lnTo>
                    <a:pt x="7" y="11"/>
                  </a:lnTo>
                  <a:lnTo>
                    <a:pt x="4" y="12"/>
                  </a:lnTo>
                  <a:lnTo>
                    <a:pt x="4" y="16"/>
                  </a:lnTo>
                  <a:lnTo>
                    <a:pt x="7" y="17"/>
                  </a:lnTo>
                  <a:lnTo>
                    <a:pt x="7" y="16"/>
                  </a:lnTo>
                  <a:lnTo>
                    <a:pt x="9" y="12"/>
                  </a:lnTo>
                  <a:lnTo>
                    <a:pt x="9" y="11"/>
                  </a:lnTo>
                  <a:lnTo>
                    <a:pt x="11" y="11"/>
                  </a:lnTo>
                  <a:lnTo>
                    <a:pt x="12" y="9"/>
                  </a:lnTo>
                  <a:lnTo>
                    <a:pt x="14" y="7"/>
                  </a:lnTo>
                  <a:lnTo>
                    <a:pt x="16" y="7"/>
                  </a:lnTo>
                  <a:lnTo>
                    <a:pt x="17" y="5"/>
                  </a:lnTo>
                  <a:lnTo>
                    <a:pt x="19" y="4"/>
                  </a:lnTo>
                  <a:lnTo>
                    <a:pt x="21" y="4"/>
                  </a:lnTo>
                  <a:lnTo>
                    <a:pt x="23" y="4"/>
                  </a:lnTo>
                  <a:lnTo>
                    <a:pt x="24" y="4"/>
                  </a:lnTo>
                  <a:lnTo>
                    <a:pt x="26" y="4"/>
                  </a:lnTo>
                  <a:lnTo>
                    <a:pt x="29" y="4"/>
                  </a:lnTo>
                  <a:lnTo>
                    <a:pt x="31" y="4"/>
                  </a:lnTo>
                  <a:lnTo>
                    <a:pt x="33" y="4"/>
                  </a:lnTo>
                  <a:lnTo>
                    <a:pt x="38" y="7"/>
                  </a:lnTo>
                  <a:lnTo>
                    <a:pt x="40" y="7"/>
                  </a:lnTo>
                  <a:lnTo>
                    <a:pt x="40" y="9"/>
                  </a:lnTo>
                  <a:lnTo>
                    <a:pt x="41" y="9"/>
                  </a:lnTo>
                  <a:lnTo>
                    <a:pt x="41" y="11"/>
                  </a:lnTo>
                  <a:lnTo>
                    <a:pt x="43" y="11"/>
                  </a:lnTo>
                  <a:lnTo>
                    <a:pt x="43" y="12"/>
                  </a:lnTo>
                  <a:lnTo>
                    <a:pt x="45" y="12"/>
                  </a:lnTo>
                  <a:lnTo>
                    <a:pt x="45" y="16"/>
                  </a:lnTo>
                  <a:lnTo>
                    <a:pt x="46" y="16"/>
                  </a:lnTo>
                  <a:lnTo>
                    <a:pt x="48" y="19"/>
                  </a:lnTo>
                  <a:lnTo>
                    <a:pt x="48" y="21"/>
                  </a:lnTo>
                  <a:lnTo>
                    <a:pt x="48" y="22"/>
                  </a:lnTo>
                  <a:lnTo>
                    <a:pt x="48" y="24"/>
                  </a:lnTo>
                  <a:lnTo>
                    <a:pt x="48" y="26"/>
                  </a:lnTo>
                  <a:lnTo>
                    <a:pt x="48" y="29"/>
                  </a:lnTo>
                  <a:lnTo>
                    <a:pt x="48" y="31"/>
                  </a:lnTo>
                  <a:lnTo>
                    <a:pt x="46" y="34"/>
                  </a:lnTo>
                  <a:lnTo>
                    <a:pt x="45" y="36"/>
                  </a:lnTo>
                  <a:lnTo>
                    <a:pt x="43" y="38"/>
                  </a:lnTo>
                  <a:lnTo>
                    <a:pt x="43" y="40"/>
                  </a:lnTo>
                  <a:lnTo>
                    <a:pt x="41" y="40"/>
                  </a:lnTo>
                  <a:lnTo>
                    <a:pt x="41" y="41"/>
                  </a:lnTo>
                  <a:lnTo>
                    <a:pt x="40" y="41"/>
                  </a:lnTo>
                  <a:lnTo>
                    <a:pt x="38" y="43"/>
                  </a:lnTo>
                  <a:lnTo>
                    <a:pt x="36" y="43"/>
                  </a:lnTo>
                  <a:lnTo>
                    <a:pt x="34" y="45"/>
                  </a:lnTo>
                  <a:lnTo>
                    <a:pt x="31" y="46"/>
                  </a:lnTo>
                  <a:lnTo>
                    <a:pt x="29" y="46"/>
                  </a:lnTo>
                  <a:lnTo>
                    <a:pt x="28" y="46"/>
                  </a:lnTo>
                  <a:lnTo>
                    <a:pt x="26" y="46"/>
                  </a:lnTo>
                  <a:lnTo>
                    <a:pt x="24" y="48"/>
                  </a:lnTo>
                  <a:lnTo>
                    <a:pt x="23" y="46"/>
                  </a:lnTo>
                  <a:lnTo>
                    <a:pt x="21" y="46"/>
                  </a:lnTo>
                  <a:lnTo>
                    <a:pt x="19" y="46"/>
                  </a:lnTo>
                  <a:lnTo>
                    <a:pt x="17" y="45"/>
                  </a:lnTo>
                  <a:lnTo>
                    <a:pt x="16" y="45"/>
                  </a:lnTo>
                  <a:lnTo>
                    <a:pt x="17" y="45"/>
                  </a:lnTo>
                  <a:lnTo>
                    <a:pt x="16" y="45"/>
                  </a:lnTo>
                  <a:lnTo>
                    <a:pt x="12" y="43"/>
                  </a:lnTo>
                  <a:lnTo>
                    <a:pt x="11" y="41"/>
                  </a:lnTo>
                  <a:lnTo>
                    <a:pt x="9" y="40"/>
                  </a:lnTo>
                  <a:lnTo>
                    <a:pt x="9" y="38"/>
                  </a:lnTo>
                  <a:lnTo>
                    <a:pt x="7" y="36"/>
                  </a:lnTo>
                  <a:lnTo>
                    <a:pt x="5" y="33"/>
                  </a:lnTo>
                  <a:lnTo>
                    <a:pt x="4" y="31"/>
                  </a:lnTo>
                  <a:lnTo>
                    <a:pt x="4" y="29"/>
                  </a:lnTo>
                  <a:lnTo>
                    <a:pt x="4" y="28"/>
                  </a:lnTo>
                  <a:lnTo>
                    <a:pt x="4" y="26"/>
                  </a:lnTo>
                  <a:lnTo>
                    <a:pt x="4" y="24"/>
                  </a:lnTo>
                  <a:lnTo>
                    <a:pt x="4" y="22"/>
                  </a:lnTo>
                  <a:lnTo>
                    <a:pt x="4" y="21"/>
                  </a:lnTo>
                  <a:lnTo>
                    <a:pt x="5" y="19"/>
                  </a:lnTo>
                  <a:lnTo>
                    <a:pt x="7" y="17"/>
                  </a:lnTo>
                  <a:lnTo>
                    <a:pt x="4" y="16"/>
                  </a:lnTo>
                  <a:close/>
                </a:path>
              </a:pathLst>
            </a:custGeom>
            <a:solidFill>
              <a:srgbClr val="808080"/>
            </a:solidFill>
            <a:ln w="9525">
              <a:noFill/>
              <a:round/>
              <a:headEnd/>
              <a:tailEnd/>
            </a:ln>
          </p:spPr>
          <p:txBody>
            <a:bodyPr/>
            <a:lstStyle/>
            <a:p>
              <a:endParaRPr lang="en-US"/>
            </a:p>
          </p:txBody>
        </p:sp>
        <p:sp>
          <p:nvSpPr>
            <p:cNvPr id="896" name="Freeform 3067"/>
            <p:cNvSpPr>
              <a:spLocks/>
            </p:cNvSpPr>
            <p:nvPr/>
          </p:nvSpPr>
          <p:spPr bwMode="auto">
            <a:xfrm>
              <a:off x="2517" y="3142"/>
              <a:ext cx="45" cy="97"/>
            </a:xfrm>
            <a:custGeom>
              <a:avLst/>
              <a:gdLst>
                <a:gd name="T0" fmla="*/ 41 w 45"/>
                <a:gd name="T1" fmla="*/ 22 h 97"/>
                <a:gd name="T2" fmla="*/ 36 w 45"/>
                <a:gd name="T3" fmla="*/ 32 h 97"/>
                <a:gd name="T4" fmla="*/ 41 w 45"/>
                <a:gd name="T5" fmla="*/ 56 h 97"/>
                <a:gd name="T6" fmla="*/ 45 w 45"/>
                <a:gd name="T7" fmla="*/ 60 h 97"/>
                <a:gd name="T8" fmla="*/ 2 w 45"/>
                <a:gd name="T9" fmla="*/ 97 h 97"/>
                <a:gd name="T10" fmla="*/ 0 w 45"/>
                <a:gd name="T11" fmla="*/ 0 h 97"/>
                <a:gd name="T12" fmla="*/ 41 w 45"/>
                <a:gd name="T13" fmla="*/ 22 h 97"/>
                <a:gd name="T14" fmla="*/ 0 60000 65536"/>
                <a:gd name="T15" fmla="*/ 0 60000 65536"/>
                <a:gd name="T16" fmla="*/ 0 60000 65536"/>
                <a:gd name="T17" fmla="*/ 0 60000 65536"/>
                <a:gd name="T18" fmla="*/ 0 60000 65536"/>
                <a:gd name="T19" fmla="*/ 0 60000 65536"/>
                <a:gd name="T20" fmla="*/ 0 60000 65536"/>
                <a:gd name="T21" fmla="*/ 0 w 45"/>
                <a:gd name="T22" fmla="*/ 0 h 97"/>
                <a:gd name="T23" fmla="*/ 45 w 45"/>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97">
                  <a:moveTo>
                    <a:pt x="41" y="22"/>
                  </a:moveTo>
                  <a:lnTo>
                    <a:pt x="36" y="32"/>
                  </a:lnTo>
                  <a:lnTo>
                    <a:pt x="41" y="56"/>
                  </a:lnTo>
                  <a:lnTo>
                    <a:pt x="45" y="60"/>
                  </a:lnTo>
                  <a:lnTo>
                    <a:pt x="2" y="97"/>
                  </a:lnTo>
                  <a:lnTo>
                    <a:pt x="0" y="0"/>
                  </a:lnTo>
                  <a:lnTo>
                    <a:pt x="41" y="22"/>
                  </a:lnTo>
                  <a:close/>
                </a:path>
              </a:pathLst>
            </a:custGeom>
            <a:solidFill>
              <a:srgbClr val="808080"/>
            </a:solidFill>
            <a:ln w="9525">
              <a:noFill/>
              <a:round/>
              <a:headEnd/>
              <a:tailEnd/>
            </a:ln>
          </p:spPr>
          <p:txBody>
            <a:bodyPr/>
            <a:lstStyle/>
            <a:p>
              <a:endParaRPr lang="en-US"/>
            </a:p>
          </p:txBody>
        </p:sp>
        <p:sp>
          <p:nvSpPr>
            <p:cNvPr id="897" name="Freeform 3068"/>
            <p:cNvSpPr>
              <a:spLocks/>
            </p:cNvSpPr>
            <p:nvPr/>
          </p:nvSpPr>
          <p:spPr bwMode="auto">
            <a:xfrm>
              <a:off x="2514" y="3140"/>
              <a:ext cx="49" cy="101"/>
            </a:xfrm>
            <a:custGeom>
              <a:avLst/>
              <a:gdLst>
                <a:gd name="T0" fmla="*/ 44 w 49"/>
                <a:gd name="T1" fmla="*/ 26 h 101"/>
                <a:gd name="T2" fmla="*/ 44 w 49"/>
                <a:gd name="T3" fmla="*/ 24 h 101"/>
                <a:gd name="T4" fmla="*/ 37 w 49"/>
                <a:gd name="T5" fmla="*/ 34 h 101"/>
                <a:gd name="T6" fmla="*/ 44 w 49"/>
                <a:gd name="T7" fmla="*/ 58 h 101"/>
                <a:gd name="T8" fmla="*/ 48 w 49"/>
                <a:gd name="T9" fmla="*/ 63 h 101"/>
                <a:gd name="T10" fmla="*/ 48 w 49"/>
                <a:gd name="T11" fmla="*/ 62 h 101"/>
                <a:gd name="T12" fmla="*/ 2 w 49"/>
                <a:gd name="T13" fmla="*/ 97 h 101"/>
                <a:gd name="T14" fmla="*/ 5 w 49"/>
                <a:gd name="T15" fmla="*/ 99 h 101"/>
                <a:gd name="T16" fmla="*/ 3 w 49"/>
                <a:gd name="T17" fmla="*/ 2 h 101"/>
                <a:gd name="T18" fmla="*/ 0 w 49"/>
                <a:gd name="T19" fmla="*/ 4 h 101"/>
                <a:gd name="T20" fmla="*/ 44 w 49"/>
                <a:gd name="T21" fmla="*/ 26 h 101"/>
                <a:gd name="T22" fmla="*/ 46 w 49"/>
                <a:gd name="T23" fmla="*/ 24 h 101"/>
                <a:gd name="T24" fmla="*/ 2 w 49"/>
                <a:gd name="T25" fmla="*/ 2 h 101"/>
                <a:gd name="T26" fmla="*/ 2 w 49"/>
                <a:gd name="T27" fmla="*/ 0 h 101"/>
                <a:gd name="T28" fmla="*/ 2 w 49"/>
                <a:gd name="T29" fmla="*/ 2 h 101"/>
                <a:gd name="T30" fmla="*/ 0 w 49"/>
                <a:gd name="T31" fmla="*/ 0 h 101"/>
                <a:gd name="T32" fmla="*/ 0 w 49"/>
                <a:gd name="T33" fmla="*/ 2 h 101"/>
                <a:gd name="T34" fmla="*/ 2 w 49"/>
                <a:gd name="T35" fmla="*/ 99 h 101"/>
                <a:gd name="T36" fmla="*/ 2 w 49"/>
                <a:gd name="T37" fmla="*/ 101 h 101"/>
                <a:gd name="T38" fmla="*/ 3 w 49"/>
                <a:gd name="T39" fmla="*/ 101 h 101"/>
                <a:gd name="T40" fmla="*/ 5 w 49"/>
                <a:gd name="T41" fmla="*/ 101 h 101"/>
                <a:gd name="T42" fmla="*/ 49 w 49"/>
                <a:gd name="T43" fmla="*/ 63 h 101"/>
                <a:gd name="T44" fmla="*/ 49 w 49"/>
                <a:gd name="T45" fmla="*/ 62 h 101"/>
                <a:gd name="T46" fmla="*/ 48 w 49"/>
                <a:gd name="T47" fmla="*/ 58 h 101"/>
                <a:gd name="T48" fmla="*/ 41 w 49"/>
                <a:gd name="T49" fmla="*/ 34 h 101"/>
                <a:gd name="T50" fmla="*/ 48 w 49"/>
                <a:gd name="T51" fmla="*/ 26 h 101"/>
                <a:gd name="T52" fmla="*/ 48 w 49"/>
                <a:gd name="T53" fmla="*/ 24 h 101"/>
                <a:gd name="T54" fmla="*/ 46 w 49"/>
                <a:gd name="T55" fmla="*/ 24 h 101"/>
                <a:gd name="T56" fmla="*/ 44 w 49"/>
                <a:gd name="T57" fmla="*/ 26 h 1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9"/>
                <a:gd name="T88" fmla="*/ 0 h 101"/>
                <a:gd name="T89" fmla="*/ 49 w 49"/>
                <a:gd name="T90" fmla="*/ 101 h 1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9" h="101">
                  <a:moveTo>
                    <a:pt x="44" y="26"/>
                  </a:moveTo>
                  <a:lnTo>
                    <a:pt x="44" y="24"/>
                  </a:lnTo>
                  <a:lnTo>
                    <a:pt x="37" y="34"/>
                  </a:lnTo>
                  <a:lnTo>
                    <a:pt x="44" y="58"/>
                  </a:lnTo>
                  <a:lnTo>
                    <a:pt x="48" y="63"/>
                  </a:lnTo>
                  <a:lnTo>
                    <a:pt x="48" y="62"/>
                  </a:lnTo>
                  <a:lnTo>
                    <a:pt x="2" y="97"/>
                  </a:lnTo>
                  <a:lnTo>
                    <a:pt x="5" y="99"/>
                  </a:lnTo>
                  <a:lnTo>
                    <a:pt x="3" y="2"/>
                  </a:lnTo>
                  <a:lnTo>
                    <a:pt x="0" y="4"/>
                  </a:lnTo>
                  <a:lnTo>
                    <a:pt x="44" y="26"/>
                  </a:lnTo>
                  <a:lnTo>
                    <a:pt x="46" y="24"/>
                  </a:lnTo>
                  <a:lnTo>
                    <a:pt x="2" y="2"/>
                  </a:lnTo>
                  <a:lnTo>
                    <a:pt x="2" y="0"/>
                  </a:lnTo>
                  <a:lnTo>
                    <a:pt x="2" y="2"/>
                  </a:lnTo>
                  <a:lnTo>
                    <a:pt x="0" y="0"/>
                  </a:lnTo>
                  <a:lnTo>
                    <a:pt x="0" y="2"/>
                  </a:lnTo>
                  <a:lnTo>
                    <a:pt x="2" y="99"/>
                  </a:lnTo>
                  <a:lnTo>
                    <a:pt x="2" y="101"/>
                  </a:lnTo>
                  <a:lnTo>
                    <a:pt x="3" y="101"/>
                  </a:lnTo>
                  <a:lnTo>
                    <a:pt x="5" y="101"/>
                  </a:lnTo>
                  <a:lnTo>
                    <a:pt x="49" y="63"/>
                  </a:lnTo>
                  <a:lnTo>
                    <a:pt x="49" y="62"/>
                  </a:lnTo>
                  <a:lnTo>
                    <a:pt x="48" y="58"/>
                  </a:lnTo>
                  <a:lnTo>
                    <a:pt x="41" y="34"/>
                  </a:lnTo>
                  <a:lnTo>
                    <a:pt x="48" y="26"/>
                  </a:lnTo>
                  <a:lnTo>
                    <a:pt x="48" y="24"/>
                  </a:lnTo>
                  <a:lnTo>
                    <a:pt x="46" y="24"/>
                  </a:lnTo>
                  <a:lnTo>
                    <a:pt x="44" y="26"/>
                  </a:lnTo>
                  <a:close/>
                </a:path>
              </a:pathLst>
            </a:custGeom>
            <a:solidFill>
              <a:srgbClr val="808080"/>
            </a:solidFill>
            <a:ln w="9525">
              <a:noFill/>
              <a:round/>
              <a:headEnd/>
              <a:tailEnd/>
            </a:ln>
          </p:spPr>
          <p:txBody>
            <a:bodyPr/>
            <a:lstStyle/>
            <a:p>
              <a:endParaRPr lang="en-US"/>
            </a:p>
          </p:txBody>
        </p:sp>
        <p:sp>
          <p:nvSpPr>
            <p:cNvPr id="898" name="Freeform 3069"/>
            <p:cNvSpPr>
              <a:spLocks/>
            </p:cNvSpPr>
            <p:nvPr/>
          </p:nvSpPr>
          <p:spPr bwMode="auto">
            <a:xfrm>
              <a:off x="2366" y="3152"/>
              <a:ext cx="162" cy="157"/>
            </a:xfrm>
            <a:custGeom>
              <a:avLst/>
              <a:gdLst>
                <a:gd name="T0" fmla="*/ 107 w 162"/>
                <a:gd name="T1" fmla="*/ 3 h 157"/>
                <a:gd name="T2" fmla="*/ 97 w 162"/>
                <a:gd name="T3" fmla="*/ 2 h 157"/>
                <a:gd name="T4" fmla="*/ 90 w 162"/>
                <a:gd name="T5" fmla="*/ 2 h 157"/>
                <a:gd name="T6" fmla="*/ 81 w 162"/>
                <a:gd name="T7" fmla="*/ 0 h 157"/>
                <a:gd name="T8" fmla="*/ 75 w 162"/>
                <a:gd name="T9" fmla="*/ 2 h 157"/>
                <a:gd name="T10" fmla="*/ 64 w 162"/>
                <a:gd name="T11" fmla="*/ 2 h 157"/>
                <a:gd name="T12" fmla="*/ 52 w 162"/>
                <a:gd name="T13" fmla="*/ 5 h 157"/>
                <a:gd name="T14" fmla="*/ 47 w 162"/>
                <a:gd name="T15" fmla="*/ 9 h 157"/>
                <a:gd name="T16" fmla="*/ 41 w 162"/>
                <a:gd name="T17" fmla="*/ 12 h 157"/>
                <a:gd name="T18" fmla="*/ 34 w 162"/>
                <a:gd name="T19" fmla="*/ 15 h 157"/>
                <a:gd name="T20" fmla="*/ 27 w 162"/>
                <a:gd name="T21" fmla="*/ 21 h 157"/>
                <a:gd name="T22" fmla="*/ 22 w 162"/>
                <a:gd name="T23" fmla="*/ 27 h 157"/>
                <a:gd name="T24" fmla="*/ 15 w 162"/>
                <a:gd name="T25" fmla="*/ 32 h 157"/>
                <a:gd name="T26" fmla="*/ 12 w 162"/>
                <a:gd name="T27" fmla="*/ 39 h 157"/>
                <a:gd name="T28" fmla="*/ 5 w 162"/>
                <a:gd name="T29" fmla="*/ 51 h 157"/>
                <a:gd name="T30" fmla="*/ 1 w 162"/>
                <a:gd name="T31" fmla="*/ 63 h 157"/>
                <a:gd name="T32" fmla="*/ 0 w 162"/>
                <a:gd name="T33" fmla="*/ 72 h 157"/>
                <a:gd name="T34" fmla="*/ 0 w 162"/>
                <a:gd name="T35" fmla="*/ 82 h 157"/>
                <a:gd name="T36" fmla="*/ 0 w 162"/>
                <a:gd name="T37" fmla="*/ 90 h 157"/>
                <a:gd name="T38" fmla="*/ 1 w 162"/>
                <a:gd name="T39" fmla="*/ 99 h 157"/>
                <a:gd name="T40" fmla="*/ 3 w 162"/>
                <a:gd name="T41" fmla="*/ 106 h 157"/>
                <a:gd name="T42" fmla="*/ 8 w 162"/>
                <a:gd name="T43" fmla="*/ 118 h 157"/>
                <a:gd name="T44" fmla="*/ 13 w 162"/>
                <a:gd name="T45" fmla="*/ 123 h 157"/>
                <a:gd name="T46" fmla="*/ 18 w 162"/>
                <a:gd name="T47" fmla="*/ 130 h 157"/>
                <a:gd name="T48" fmla="*/ 25 w 162"/>
                <a:gd name="T49" fmla="*/ 136 h 157"/>
                <a:gd name="T50" fmla="*/ 32 w 162"/>
                <a:gd name="T51" fmla="*/ 142 h 157"/>
                <a:gd name="T52" fmla="*/ 41 w 162"/>
                <a:gd name="T53" fmla="*/ 147 h 157"/>
                <a:gd name="T54" fmla="*/ 56 w 162"/>
                <a:gd name="T55" fmla="*/ 154 h 157"/>
                <a:gd name="T56" fmla="*/ 64 w 162"/>
                <a:gd name="T57" fmla="*/ 155 h 157"/>
                <a:gd name="T58" fmla="*/ 75 w 162"/>
                <a:gd name="T59" fmla="*/ 157 h 157"/>
                <a:gd name="T60" fmla="*/ 83 w 162"/>
                <a:gd name="T61" fmla="*/ 155 h 157"/>
                <a:gd name="T62" fmla="*/ 92 w 162"/>
                <a:gd name="T63" fmla="*/ 155 h 157"/>
                <a:gd name="T64" fmla="*/ 102 w 162"/>
                <a:gd name="T65" fmla="*/ 154 h 157"/>
                <a:gd name="T66" fmla="*/ 114 w 162"/>
                <a:gd name="T67" fmla="*/ 148 h 157"/>
                <a:gd name="T68" fmla="*/ 119 w 162"/>
                <a:gd name="T69" fmla="*/ 145 h 157"/>
                <a:gd name="T70" fmla="*/ 126 w 162"/>
                <a:gd name="T71" fmla="*/ 142 h 157"/>
                <a:gd name="T72" fmla="*/ 133 w 162"/>
                <a:gd name="T73" fmla="*/ 136 h 157"/>
                <a:gd name="T74" fmla="*/ 139 w 162"/>
                <a:gd name="T75" fmla="*/ 130 h 157"/>
                <a:gd name="T76" fmla="*/ 146 w 162"/>
                <a:gd name="T77" fmla="*/ 123 h 157"/>
                <a:gd name="T78" fmla="*/ 153 w 162"/>
                <a:gd name="T79" fmla="*/ 111 h 157"/>
                <a:gd name="T80" fmla="*/ 158 w 162"/>
                <a:gd name="T81" fmla="*/ 101 h 157"/>
                <a:gd name="T82" fmla="*/ 160 w 162"/>
                <a:gd name="T83" fmla="*/ 92 h 157"/>
                <a:gd name="T84" fmla="*/ 160 w 162"/>
                <a:gd name="T85" fmla="*/ 84 h 157"/>
                <a:gd name="T86" fmla="*/ 162 w 162"/>
                <a:gd name="T87" fmla="*/ 75 h 157"/>
                <a:gd name="T88" fmla="*/ 160 w 162"/>
                <a:gd name="T89" fmla="*/ 67 h 157"/>
                <a:gd name="T90" fmla="*/ 160 w 162"/>
                <a:gd name="T91" fmla="*/ 58 h 157"/>
                <a:gd name="T92" fmla="*/ 156 w 162"/>
                <a:gd name="T93" fmla="*/ 51 h 157"/>
                <a:gd name="T94" fmla="*/ 153 w 162"/>
                <a:gd name="T95" fmla="*/ 41 h 157"/>
                <a:gd name="T96" fmla="*/ 148 w 162"/>
                <a:gd name="T97" fmla="*/ 34 h 157"/>
                <a:gd name="T98" fmla="*/ 143 w 162"/>
                <a:gd name="T99" fmla="*/ 26 h 157"/>
                <a:gd name="T100" fmla="*/ 136 w 162"/>
                <a:gd name="T101" fmla="*/ 21 h 157"/>
                <a:gd name="T102" fmla="*/ 131 w 162"/>
                <a:gd name="T103" fmla="*/ 15 h 157"/>
                <a:gd name="T104" fmla="*/ 124 w 162"/>
                <a:gd name="T105" fmla="*/ 12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7"/>
                <a:gd name="T161" fmla="*/ 162 w 162"/>
                <a:gd name="T162" fmla="*/ 157 h 1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7">
                  <a:moveTo>
                    <a:pt x="116" y="7"/>
                  </a:moveTo>
                  <a:lnTo>
                    <a:pt x="112" y="5"/>
                  </a:lnTo>
                  <a:lnTo>
                    <a:pt x="110" y="5"/>
                  </a:lnTo>
                  <a:lnTo>
                    <a:pt x="109" y="3"/>
                  </a:lnTo>
                  <a:lnTo>
                    <a:pt x="107" y="3"/>
                  </a:lnTo>
                  <a:lnTo>
                    <a:pt x="105" y="3"/>
                  </a:lnTo>
                  <a:lnTo>
                    <a:pt x="104" y="3"/>
                  </a:lnTo>
                  <a:lnTo>
                    <a:pt x="102" y="2"/>
                  </a:lnTo>
                  <a:lnTo>
                    <a:pt x="99" y="2"/>
                  </a:lnTo>
                  <a:lnTo>
                    <a:pt x="97" y="2"/>
                  </a:lnTo>
                  <a:lnTo>
                    <a:pt x="95" y="2"/>
                  </a:lnTo>
                  <a:lnTo>
                    <a:pt x="93" y="2"/>
                  </a:lnTo>
                  <a:lnTo>
                    <a:pt x="92" y="2"/>
                  </a:lnTo>
                  <a:lnTo>
                    <a:pt x="90" y="0"/>
                  </a:lnTo>
                  <a:lnTo>
                    <a:pt x="90" y="2"/>
                  </a:lnTo>
                  <a:lnTo>
                    <a:pt x="88" y="0"/>
                  </a:lnTo>
                  <a:lnTo>
                    <a:pt x="87" y="0"/>
                  </a:lnTo>
                  <a:lnTo>
                    <a:pt x="85" y="0"/>
                  </a:lnTo>
                  <a:lnTo>
                    <a:pt x="83" y="0"/>
                  </a:lnTo>
                  <a:lnTo>
                    <a:pt x="81" y="0"/>
                  </a:lnTo>
                  <a:lnTo>
                    <a:pt x="80" y="0"/>
                  </a:lnTo>
                  <a:lnTo>
                    <a:pt x="80" y="2"/>
                  </a:lnTo>
                  <a:lnTo>
                    <a:pt x="78" y="0"/>
                  </a:lnTo>
                  <a:lnTo>
                    <a:pt x="76" y="0"/>
                  </a:lnTo>
                  <a:lnTo>
                    <a:pt x="75" y="2"/>
                  </a:lnTo>
                  <a:lnTo>
                    <a:pt x="73" y="2"/>
                  </a:lnTo>
                  <a:lnTo>
                    <a:pt x="70" y="2"/>
                  </a:lnTo>
                  <a:lnTo>
                    <a:pt x="68" y="2"/>
                  </a:lnTo>
                  <a:lnTo>
                    <a:pt x="66" y="2"/>
                  </a:lnTo>
                  <a:lnTo>
                    <a:pt x="64" y="2"/>
                  </a:lnTo>
                  <a:lnTo>
                    <a:pt x="64" y="3"/>
                  </a:lnTo>
                  <a:lnTo>
                    <a:pt x="63" y="3"/>
                  </a:lnTo>
                  <a:lnTo>
                    <a:pt x="61" y="3"/>
                  </a:lnTo>
                  <a:lnTo>
                    <a:pt x="59" y="3"/>
                  </a:lnTo>
                  <a:lnTo>
                    <a:pt x="52" y="5"/>
                  </a:lnTo>
                  <a:lnTo>
                    <a:pt x="52" y="7"/>
                  </a:lnTo>
                  <a:lnTo>
                    <a:pt x="51" y="7"/>
                  </a:lnTo>
                  <a:lnTo>
                    <a:pt x="49" y="7"/>
                  </a:lnTo>
                  <a:lnTo>
                    <a:pt x="47" y="7"/>
                  </a:lnTo>
                  <a:lnTo>
                    <a:pt x="47" y="9"/>
                  </a:lnTo>
                  <a:lnTo>
                    <a:pt x="46" y="9"/>
                  </a:lnTo>
                  <a:lnTo>
                    <a:pt x="44" y="9"/>
                  </a:lnTo>
                  <a:lnTo>
                    <a:pt x="44" y="10"/>
                  </a:lnTo>
                  <a:lnTo>
                    <a:pt x="42" y="12"/>
                  </a:lnTo>
                  <a:lnTo>
                    <a:pt x="41" y="12"/>
                  </a:lnTo>
                  <a:lnTo>
                    <a:pt x="41" y="14"/>
                  </a:lnTo>
                  <a:lnTo>
                    <a:pt x="37" y="14"/>
                  </a:lnTo>
                  <a:lnTo>
                    <a:pt x="37" y="15"/>
                  </a:lnTo>
                  <a:lnTo>
                    <a:pt x="35" y="15"/>
                  </a:lnTo>
                  <a:lnTo>
                    <a:pt x="34" y="15"/>
                  </a:lnTo>
                  <a:lnTo>
                    <a:pt x="34" y="17"/>
                  </a:lnTo>
                  <a:lnTo>
                    <a:pt x="32" y="17"/>
                  </a:lnTo>
                  <a:lnTo>
                    <a:pt x="30" y="19"/>
                  </a:lnTo>
                  <a:lnTo>
                    <a:pt x="29" y="19"/>
                  </a:lnTo>
                  <a:lnTo>
                    <a:pt x="27" y="21"/>
                  </a:lnTo>
                  <a:lnTo>
                    <a:pt x="27" y="22"/>
                  </a:lnTo>
                  <a:lnTo>
                    <a:pt x="25" y="24"/>
                  </a:lnTo>
                  <a:lnTo>
                    <a:pt x="23" y="24"/>
                  </a:lnTo>
                  <a:lnTo>
                    <a:pt x="23" y="26"/>
                  </a:lnTo>
                  <a:lnTo>
                    <a:pt x="22" y="27"/>
                  </a:lnTo>
                  <a:lnTo>
                    <a:pt x="20" y="27"/>
                  </a:lnTo>
                  <a:lnTo>
                    <a:pt x="18" y="29"/>
                  </a:lnTo>
                  <a:lnTo>
                    <a:pt x="18" y="31"/>
                  </a:lnTo>
                  <a:lnTo>
                    <a:pt x="17" y="32"/>
                  </a:lnTo>
                  <a:lnTo>
                    <a:pt x="15" y="32"/>
                  </a:lnTo>
                  <a:lnTo>
                    <a:pt x="15" y="36"/>
                  </a:lnTo>
                  <a:lnTo>
                    <a:pt x="13" y="36"/>
                  </a:lnTo>
                  <a:lnTo>
                    <a:pt x="13" y="38"/>
                  </a:lnTo>
                  <a:lnTo>
                    <a:pt x="13" y="39"/>
                  </a:lnTo>
                  <a:lnTo>
                    <a:pt x="12" y="39"/>
                  </a:lnTo>
                  <a:lnTo>
                    <a:pt x="10" y="41"/>
                  </a:lnTo>
                  <a:lnTo>
                    <a:pt x="8" y="43"/>
                  </a:lnTo>
                  <a:lnTo>
                    <a:pt x="8" y="48"/>
                  </a:lnTo>
                  <a:lnTo>
                    <a:pt x="6" y="51"/>
                  </a:lnTo>
                  <a:lnTo>
                    <a:pt x="5" y="51"/>
                  </a:lnTo>
                  <a:lnTo>
                    <a:pt x="3" y="55"/>
                  </a:lnTo>
                  <a:lnTo>
                    <a:pt x="3" y="58"/>
                  </a:lnTo>
                  <a:lnTo>
                    <a:pt x="1" y="58"/>
                  </a:lnTo>
                  <a:lnTo>
                    <a:pt x="1" y="60"/>
                  </a:lnTo>
                  <a:lnTo>
                    <a:pt x="1" y="63"/>
                  </a:lnTo>
                  <a:lnTo>
                    <a:pt x="1" y="65"/>
                  </a:lnTo>
                  <a:lnTo>
                    <a:pt x="1" y="67"/>
                  </a:lnTo>
                  <a:lnTo>
                    <a:pt x="0" y="67"/>
                  </a:lnTo>
                  <a:lnTo>
                    <a:pt x="0" y="70"/>
                  </a:lnTo>
                  <a:lnTo>
                    <a:pt x="0" y="72"/>
                  </a:lnTo>
                  <a:lnTo>
                    <a:pt x="0" y="75"/>
                  </a:lnTo>
                  <a:lnTo>
                    <a:pt x="0" y="77"/>
                  </a:lnTo>
                  <a:lnTo>
                    <a:pt x="0" y="78"/>
                  </a:lnTo>
                  <a:lnTo>
                    <a:pt x="0" y="80"/>
                  </a:lnTo>
                  <a:lnTo>
                    <a:pt x="0" y="82"/>
                  </a:lnTo>
                  <a:lnTo>
                    <a:pt x="0" y="84"/>
                  </a:lnTo>
                  <a:lnTo>
                    <a:pt x="0" y="85"/>
                  </a:lnTo>
                  <a:lnTo>
                    <a:pt x="0" y="87"/>
                  </a:lnTo>
                  <a:lnTo>
                    <a:pt x="0" y="89"/>
                  </a:lnTo>
                  <a:lnTo>
                    <a:pt x="0" y="90"/>
                  </a:lnTo>
                  <a:lnTo>
                    <a:pt x="0" y="92"/>
                  </a:lnTo>
                  <a:lnTo>
                    <a:pt x="1" y="94"/>
                  </a:lnTo>
                  <a:lnTo>
                    <a:pt x="1" y="96"/>
                  </a:lnTo>
                  <a:lnTo>
                    <a:pt x="1" y="97"/>
                  </a:lnTo>
                  <a:lnTo>
                    <a:pt x="1" y="99"/>
                  </a:lnTo>
                  <a:lnTo>
                    <a:pt x="1" y="101"/>
                  </a:lnTo>
                  <a:lnTo>
                    <a:pt x="1" y="102"/>
                  </a:lnTo>
                  <a:lnTo>
                    <a:pt x="1" y="104"/>
                  </a:lnTo>
                  <a:lnTo>
                    <a:pt x="3" y="104"/>
                  </a:lnTo>
                  <a:lnTo>
                    <a:pt x="3" y="106"/>
                  </a:lnTo>
                  <a:lnTo>
                    <a:pt x="6" y="111"/>
                  </a:lnTo>
                  <a:lnTo>
                    <a:pt x="6" y="113"/>
                  </a:lnTo>
                  <a:lnTo>
                    <a:pt x="8" y="114"/>
                  </a:lnTo>
                  <a:lnTo>
                    <a:pt x="8" y="116"/>
                  </a:lnTo>
                  <a:lnTo>
                    <a:pt x="8" y="118"/>
                  </a:lnTo>
                  <a:lnTo>
                    <a:pt x="10" y="118"/>
                  </a:lnTo>
                  <a:lnTo>
                    <a:pt x="10" y="119"/>
                  </a:lnTo>
                  <a:lnTo>
                    <a:pt x="12" y="121"/>
                  </a:lnTo>
                  <a:lnTo>
                    <a:pt x="12" y="123"/>
                  </a:lnTo>
                  <a:lnTo>
                    <a:pt x="13" y="123"/>
                  </a:lnTo>
                  <a:lnTo>
                    <a:pt x="13" y="125"/>
                  </a:lnTo>
                  <a:lnTo>
                    <a:pt x="15" y="126"/>
                  </a:lnTo>
                  <a:lnTo>
                    <a:pt x="15" y="128"/>
                  </a:lnTo>
                  <a:lnTo>
                    <a:pt x="17" y="128"/>
                  </a:lnTo>
                  <a:lnTo>
                    <a:pt x="18" y="130"/>
                  </a:lnTo>
                  <a:lnTo>
                    <a:pt x="18" y="131"/>
                  </a:lnTo>
                  <a:lnTo>
                    <a:pt x="20" y="131"/>
                  </a:lnTo>
                  <a:lnTo>
                    <a:pt x="22" y="133"/>
                  </a:lnTo>
                  <a:lnTo>
                    <a:pt x="23" y="135"/>
                  </a:lnTo>
                  <a:lnTo>
                    <a:pt x="25" y="136"/>
                  </a:lnTo>
                  <a:lnTo>
                    <a:pt x="27" y="138"/>
                  </a:lnTo>
                  <a:lnTo>
                    <a:pt x="27" y="140"/>
                  </a:lnTo>
                  <a:lnTo>
                    <a:pt x="29" y="140"/>
                  </a:lnTo>
                  <a:lnTo>
                    <a:pt x="30" y="142"/>
                  </a:lnTo>
                  <a:lnTo>
                    <a:pt x="32" y="142"/>
                  </a:lnTo>
                  <a:lnTo>
                    <a:pt x="34" y="143"/>
                  </a:lnTo>
                  <a:lnTo>
                    <a:pt x="35" y="143"/>
                  </a:lnTo>
                  <a:lnTo>
                    <a:pt x="37" y="145"/>
                  </a:lnTo>
                  <a:lnTo>
                    <a:pt x="37" y="147"/>
                  </a:lnTo>
                  <a:lnTo>
                    <a:pt x="41" y="147"/>
                  </a:lnTo>
                  <a:lnTo>
                    <a:pt x="44" y="150"/>
                  </a:lnTo>
                  <a:lnTo>
                    <a:pt x="47" y="152"/>
                  </a:lnTo>
                  <a:lnTo>
                    <a:pt x="49" y="152"/>
                  </a:lnTo>
                  <a:lnTo>
                    <a:pt x="52" y="152"/>
                  </a:lnTo>
                  <a:lnTo>
                    <a:pt x="56" y="154"/>
                  </a:lnTo>
                  <a:lnTo>
                    <a:pt x="58" y="154"/>
                  </a:lnTo>
                  <a:lnTo>
                    <a:pt x="59" y="154"/>
                  </a:lnTo>
                  <a:lnTo>
                    <a:pt x="61" y="155"/>
                  </a:lnTo>
                  <a:lnTo>
                    <a:pt x="63" y="155"/>
                  </a:lnTo>
                  <a:lnTo>
                    <a:pt x="64" y="155"/>
                  </a:lnTo>
                  <a:lnTo>
                    <a:pt x="66" y="155"/>
                  </a:lnTo>
                  <a:lnTo>
                    <a:pt x="68" y="155"/>
                  </a:lnTo>
                  <a:lnTo>
                    <a:pt x="70" y="155"/>
                  </a:lnTo>
                  <a:lnTo>
                    <a:pt x="73" y="155"/>
                  </a:lnTo>
                  <a:lnTo>
                    <a:pt x="75" y="157"/>
                  </a:lnTo>
                  <a:lnTo>
                    <a:pt x="76" y="155"/>
                  </a:lnTo>
                  <a:lnTo>
                    <a:pt x="78" y="157"/>
                  </a:lnTo>
                  <a:lnTo>
                    <a:pt x="80" y="155"/>
                  </a:lnTo>
                  <a:lnTo>
                    <a:pt x="81" y="155"/>
                  </a:lnTo>
                  <a:lnTo>
                    <a:pt x="83" y="155"/>
                  </a:lnTo>
                  <a:lnTo>
                    <a:pt x="85" y="155"/>
                  </a:lnTo>
                  <a:lnTo>
                    <a:pt x="87" y="155"/>
                  </a:lnTo>
                  <a:lnTo>
                    <a:pt x="88" y="155"/>
                  </a:lnTo>
                  <a:lnTo>
                    <a:pt x="90" y="155"/>
                  </a:lnTo>
                  <a:lnTo>
                    <a:pt x="92" y="155"/>
                  </a:lnTo>
                  <a:lnTo>
                    <a:pt x="93" y="155"/>
                  </a:lnTo>
                  <a:lnTo>
                    <a:pt x="95" y="154"/>
                  </a:lnTo>
                  <a:lnTo>
                    <a:pt x="99" y="154"/>
                  </a:lnTo>
                  <a:lnTo>
                    <a:pt x="100" y="154"/>
                  </a:lnTo>
                  <a:lnTo>
                    <a:pt x="102" y="154"/>
                  </a:lnTo>
                  <a:lnTo>
                    <a:pt x="107" y="152"/>
                  </a:lnTo>
                  <a:lnTo>
                    <a:pt x="109" y="150"/>
                  </a:lnTo>
                  <a:lnTo>
                    <a:pt x="110" y="150"/>
                  </a:lnTo>
                  <a:lnTo>
                    <a:pt x="112" y="150"/>
                  </a:lnTo>
                  <a:lnTo>
                    <a:pt x="114" y="148"/>
                  </a:lnTo>
                  <a:lnTo>
                    <a:pt x="114" y="147"/>
                  </a:lnTo>
                  <a:lnTo>
                    <a:pt x="116" y="147"/>
                  </a:lnTo>
                  <a:lnTo>
                    <a:pt x="117" y="147"/>
                  </a:lnTo>
                  <a:lnTo>
                    <a:pt x="119" y="147"/>
                  </a:lnTo>
                  <a:lnTo>
                    <a:pt x="119" y="145"/>
                  </a:lnTo>
                  <a:lnTo>
                    <a:pt x="121" y="145"/>
                  </a:lnTo>
                  <a:lnTo>
                    <a:pt x="122" y="143"/>
                  </a:lnTo>
                  <a:lnTo>
                    <a:pt x="124" y="143"/>
                  </a:lnTo>
                  <a:lnTo>
                    <a:pt x="124" y="142"/>
                  </a:lnTo>
                  <a:lnTo>
                    <a:pt x="126" y="142"/>
                  </a:lnTo>
                  <a:lnTo>
                    <a:pt x="127" y="140"/>
                  </a:lnTo>
                  <a:lnTo>
                    <a:pt x="129" y="140"/>
                  </a:lnTo>
                  <a:lnTo>
                    <a:pt x="129" y="138"/>
                  </a:lnTo>
                  <a:lnTo>
                    <a:pt x="131" y="138"/>
                  </a:lnTo>
                  <a:lnTo>
                    <a:pt x="133" y="136"/>
                  </a:lnTo>
                  <a:lnTo>
                    <a:pt x="134" y="135"/>
                  </a:lnTo>
                  <a:lnTo>
                    <a:pt x="136" y="135"/>
                  </a:lnTo>
                  <a:lnTo>
                    <a:pt x="136" y="133"/>
                  </a:lnTo>
                  <a:lnTo>
                    <a:pt x="138" y="131"/>
                  </a:lnTo>
                  <a:lnTo>
                    <a:pt x="139" y="130"/>
                  </a:lnTo>
                  <a:lnTo>
                    <a:pt x="141" y="128"/>
                  </a:lnTo>
                  <a:lnTo>
                    <a:pt x="143" y="126"/>
                  </a:lnTo>
                  <a:lnTo>
                    <a:pt x="145" y="125"/>
                  </a:lnTo>
                  <a:lnTo>
                    <a:pt x="145" y="123"/>
                  </a:lnTo>
                  <a:lnTo>
                    <a:pt x="146" y="123"/>
                  </a:lnTo>
                  <a:lnTo>
                    <a:pt x="146" y="121"/>
                  </a:lnTo>
                  <a:lnTo>
                    <a:pt x="148" y="119"/>
                  </a:lnTo>
                  <a:lnTo>
                    <a:pt x="150" y="118"/>
                  </a:lnTo>
                  <a:lnTo>
                    <a:pt x="151" y="114"/>
                  </a:lnTo>
                  <a:lnTo>
                    <a:pt x="153" y="111"/>
                  </a:lnTo>
                  <a:lnTo>
                    <a:pt x="156" y="106"/>
                  </a:lnTo>
                  <a:lnTo>
                    <a:pt x="156" y="104"/>
                  </a:lnTo>
                  <a:lnTo>
                    <a:pt x="156" y="102"/>
                  </a:lnTo>
                  <a:lnTo>
                    <a:pt x="156" y="101"/>
                  </a:lnTo>
                  <a:lnTo>
                    <a:pt x="158" y="101"/>
                  </a:lnTo>
                  <a:lnTo>
                    <a:pt x="158" y="99"/>
                  </a:lnTo>
                  <a:lnTo>
                    <a:pt x="158" y="97"/>
                  </a:lnTo>
                  <a:lnTo>
                    <a:pt x="160" y="96"/>
                  </a:lnTo>
                  <a:lnTo>
                    <a:pt x="160" y="94"/>
                  </a:lnTo>
                  <a:lnTo>
                    <a:pt x="160" y="92"/>
                  </a:lnTo>
                  <a:lnTo>
                    <a:pt x="160" y="90"/>
                  </a:lnTo>
                  <a:lnTo>
                    <a:pt x="160" y="89"/>
                  </a:lnTo>
                  <a:lnTo>
                    <a:pt x="160" y="87"/>
                  </a:lnTo>
                  <a:lnTo>
                    <a:pt x="160" y="85"/>
                  </a:lnTo>
                  <a:lnTo>
                    <a:pt x="160" y="84"/>
                  </a:lnTo>
                  <a:lnTo>
                    <a:pt x="162" y="82"/>
                  </a:lnTo>
                  <a:lnTo>
                    <a:pt x="162" y="80"/>
                  </a:lnTo>
                  <a:lnTo>
                    <a:pt x="162" y="78"/>
                  </a:lnTo>
                  <a:lnTo>
                    <a:pt x="162" y="77"/>
                  </a:lnTo>
                  <a:lnTo>
                    <a:pt x="162" y="75"/>
                  </a:lnTo>
                  <a:lnTo>
                    <a:pt x="162" y="72"/>
                  </a:lnTo>
                  <a:lnTo>
                    <a:pt x="162" y="70"/>
                  </a:lnTo>
                  <a:lnTo>
                    <a:pt x="160" y="70"/>
                  </a:lnTo>
                  <a:lnTo>
                    <a:pt x="160" y="68"/>
                  </a:lnTo>
                  <a:lnTo>
                    <a:pt x="160" y="67"/>
                  </a:lnTo>
                  <a:lnTo>
                    <a:pt x="160" y="65"/>
                  </a:lnTo>
                  <a:lnTo>
                    <a:pt x="160" y="63"/>
                  </a:lnTo>
                  <a:lnTo>
                    <a:pt x="160" y="61"/>
                  </a:lnTo>
                  <a:lnTo>
                    <a:pt x="160" y="60"/>
                  </a:lnTo>
                  <a:lnTo>
                    <a:pt x="160" y="58"/>
                  </a:lnTo>
                  <a:lnTo>
                    <a:pt x="160" y="55"/>
                  </a:lnTo>
                  <a:lnTo>
                    <a:pt x="158" y="55"/>
                  </a:lnTo>
                  <a:lnTo>
                    <a:pt x="158" y="53"/>
                  </a:lnTo>
                  <a:lnTo>
                    <a:pt x="158" y="51"/>
                  </a:lnTo>
                  <a:lnTo>
                    <a:pt x="156" y="51"/>
                  </a:lnTo>
                  <a:lnTo>
                    <a:pt x="156" y="46"/>
                  </a:lnTo>
                  <a:lnTo>
                    <a:pt x="155" y="44"/>
                  </a:lnTo>
                  <a:lnTo>
                    <a:pt x="155" y="43"/>
                  </a:lnTo>
                  <a:lnTo>
                    <a:pt x="153" y="43"/>
                  </a:lnTo>
                  <a:lnTo>
                    <a:pt x="153" y="41"/>
                  </a:lnTo>
                  <a:lnTo>
                    <a:pt x="151" y="39"/>
                  </a:lnTo>
                  <a:lnTo>
                    <a:pt x="151" y="38"/>
                  </a:lnTo>
                  <a:lnTo>
                    <a:pt x="151" y="36"/>
                  </a:lnTo>
                  <a:lnTo>
                    <a:pt x="150" y="36"/>
                  </a:lnTo>
                  <a:lnTo>
                    <a:pt x="148" y="34"/>
                  </a:lnTo>
                  <a:lnTo>
                    <a:pt x="148" y="32"/>
                  </a:lnTo>
                  <a:lnTo>
                    <a:pt x="146" y="31"/>
                  </a:lnTo>
                  <a:lnTo>
                    <a:pt x="145" y="29"/>
                  </a:lnTo>
                  <a:lnTo>
                    <a:pt x="143" y="27"/>
                  </a:lnTo>
                  <a:lnTo>
                    <a:pt x="143" y="26"/>
                  </a:lnTo>
                  <a:lnTo>
                    <a:pt x="141" y="26"/>
                  </a:lnTo>
                  <a:lnTo>
                    <a:pt x="139" y="24"/>
                  </a:lnTo>
                  <a:lnTo>
                    <a:pt x="139" y="22"/>
                  </a:lnTo>
                  <a:lnTo>
                    <a:pt x="138" y="21"/>
                  </a:lnTo>
                  <a:lnTo>
                    <a:pt x="136" y="21"/>
                  </a:lnTo>
                  <a:lnTo>
                    <a:pt x="136" y="19"/>
                  </a:lnTo>
                  <a:lnTo>
                    <a:pt x="134" y="17"/>
                  </a:lnTo>
                  <a:lnTo>
                    <a:pt x="133" y="17"/>
                  </a:lnTo>
                  <a:lnTo>
                    <a:pt x="131" y="17"/>
                  </a:lnTo>
                  <a:lnTo>
                    <a:pt x="131" y="15"/>
                  </a:lnTo>
                  <a:lnTo>
                    <a:pt x="129" y="15"/>
                  </a:lnTo>
                  <a:lnTo>
                    <a:pt x="129" y="14"/>
                  </a:lnTo>
                  <a:lnTo>
                    <a:pt x="127" y="14"/>
                  </a:lnTo>
                  <a:lnTo>
                    <a:pt x="126" y="12"/>
                  </a:lnTo>
                  <a:lnTo>
                    <a:pt x="124" y="12"/>
                  </a:lnTo>
                  <a:lnTo>
                    <a:pt x="121" y="9"/>
                  </a:lnTo>
                  <a:lnTo>
                    <a:pt x="119" y="9"/>
                  </a:lnTo>
                  <a:lnTo>
                    <a:pt x="116" y="7"/>
                  </a:lnTo>
                  <a:close/>
                </a:path>
              </a:pathLst>
            </a:custGeom>
            <a:solidFill>
              <a:srgbClr val="808080"/>
            </a:solidFill>
            <a:ln w="9525">
              <a:noFill/>
              <a:round/>
              <a:headEnd/>
              <a:tailEnd/>
            </a:ln>
          </p:spPr>
          <p:txBody>
            <a:bodyPr/>
            <a:lstStyle/>
            <a:p>
              <a:endParaRPr lang="en-US"/>
            </a:p>
          </p:txBody>
        </p:sp>
        <p:sp>
          <p:nvSpPr>
            <p:cNvPr id="899" name="Freeform 3070"/>
            <p:cNvSpPr>
              <a:spLocks/>
            </p:cNvSpPr>
            <p:nvPr/>
          </p:nvSpPr>
          <p:spPr bwMode="auto">
            <a:xfrm>
              <a:off x="2362" y="3150"/>
              <a:ext cx="167" cy="161"/>
            </a:xfrm>
            <a:custGeom>
              <a:avLst/>
              <a:gdLst>
                <a:gd name="T0" fmla="*/ 4 w 167"/>
                <a:gd name="T1" fmla="*/ 63 h 161"/>
                <a:gd name="T2" fmla="*/ 0 w 167"/>
                <a:gd name="T3" fmla="*/ 82 h 161"/>
                <a:gd name="T4" fmla="*/ 4 w 167"/>
                <a:gd name="T5" fmla="*/ 101 h 161"/>
                <a:gd name="T6" fmla="*/ 10 w 167"/>
                <a:gd name="T7" fmla="*/ 120 h 161"/>
                <a:gd name="T8" fmla="*/ 21 w 167"/>
                <a:gd name="T9" fmla="*/ 135 h 161"/>
                <a:gd name="T10" fmla="*/ 36 w 167"/>
                <a:gd name="T11" fmla="*/ 147 h 161"/>
                <a:gd name="T12" fmla="*/ 55 w 167"/>
                <a:gd name="T13" fmla="*/ 156 h 161"/>
                <a:gd name="T14" fmla="*/ 75 w 167"/>
                <a:gd name="T15" fmla="*/ 161 h 161"/>
                <a:gd name="T16" fmla="*/ 96 w 167"/>
                <a:gd name="T17" fmla="*/ 159 h 161"/>
                <a:gd name="T18" fmla="*/ 114 w 167"/>
                <a:gd name="T19" fmla="*/ 154 h 161"/>
                <a:gd name="T20" fmla="*/ 131 w 167"/>
                <a:gd name="T21" fmla="*/ 144 h 161"/>
                <a:gd name="T22" fmla="*/ 147 w 167"/>
                <a:gd name="T23" fmla="*/ 130 h 161"/>
                <a:gd name="T24" fmla="*/ 157 w 167"/>
                <a:gd name="T25" fmla="*/ 113 h 161"/>
                <a:gd name="T26" fmla="*/ 166 w 167"/>
                <a:gd name="T27" fmla="*/ 94 h 161"/>
                <a:gd name="T28" fmla="*/ 167 w 167"/>
                <a:gd name="T29" fmla="*/ 75 h 161"/>
                <a:gd name="T30" fmla="*/ 164 w 167"/>
                <a:gd name="T31" fmla="*/ 57 h 161"/>
                <a:gd name="T32" fmla="*/ 155 w 167"/>
                <a:gd name="T33" fmla="*/ 38 h 161"/>
                <a:gd name="T34" fmla="*/ 143 w 167"/>
                <a:gd name="T35" fmla="*/ 24 h 161"/>
                <a:gd name="T36" fmla="*/ 126 w 167"/>
                <a:gd name="T37" fmla="*/ 12 h 161"/>
                <a:gd name="T38" fmla="*/ 104 w 167"/>
                <a:gd name="T39" fmla="*/ 2 h 161"/>
                <a:gd name="T40" fmla="*/ 84 w 167"/>
                <a:gd name="T41" fmla="*/ 0 h 161"/>
                <a:gd name="T42" fmla="*/ 65 w 167"/>
                <a:gd name="T43" fmla="*/ 4 h 161"/>
                <a:gd name="T44" fmla="*/ 45 w 167"/>
                <a:gd name="T45" fmla="*/ 12 h 161"/>
                <a:gd name="T46" fmla="*/ 29 w 167"/>
                <a:gd name="T47" fmla="*/ 23 h 161"/>
                <a:gd name="T48" fmla="*/ 16 w 167"/>
                <a:gd name="T49" fmla="*/ 38 h 161"/>
                <a:gd name="T50" fmla="*/ 14 w 167"/>
                <a:gd name="T51" fmla="*/ 46 h 161"/>
                <a:gd name="T52" fmla="*/ 26 w 167"/>
                <a:gd name="T53" fmla="*/ 29 h 161"/>
                <a:gd name="T54" fmla="*/ 39 w 167"/>
                <a:gd name="T55" fmla="*/ 17 h 161"/>
                <a:gd name="T56" fmla="*/ 58 w 167"/>
                <a:gd name="T57" fmla="*/ 9 h 161"/>
                <a:gd name="T58" fmla="*/ 77 w 167"/>
                <a:gd name="T59" fmla="*/ 4 h 161"/>
                <a:gd name="T60" fmla="*/ 97 w 167"/>
                <a:gd name="T61" fmla="*/ 4 h 161"/>
                <a:gd name="T62" fmla="*/ 116 w 167"/>
                <a:gd name="T63" fmla="*/ 9 h 161"/>
                <a:gd name="T64" fmla="*/ 137 w 167"/>
                <a:gd name="T65" fmla="*/ 21 h 161"/>
                <a:gd name="T66" fmla="*/ 149 w 167"/>
                <a:gd name="T67" fmla="*/ 34 h 161"/>
                <a:gd name="T68" fmla="*/ 157 w 167"/>
                <a:gd name="T69" fmla="*/ 50 h 161"/>
                <a:gd name="T70" fmla="*/ 164 w 167"/>
                <a:gd name="T71" fmla="*/ 69 h 161"/>
                <a:gd name="T72" fmla="*/ 164 w 167"/>
                <a:gd name="T73" fmla="*/ 86 h 161"/>
                <a:gd name="T74" fmla="*/ 159 w 167"/>
                <a:gd name="T75" fmla="*/ 104 h 161"/>
                <a:gd name="T76" fmla="*/ 149 w 167"/>
                <a:gd name="T77" fmla="*/ 121 h 161"/>
                <a:gd name="T78" fmla="*/ 137 w 167"/>
                <a:gd name="T79" fmla="*/ 137 h 161"/>
                <a:gd name="T80" fmla="*/ 121 w 167"/>
                <a:gd name="T81" fmla="*/ 147 h 161"/>
                <a:gd name="T82" fmla="*/ 103 w 167"/>
                <a:gd name="T83" fmla="*/ 156 h 161"/>
                <a:gd name="T84" fmla="*/ 84 w 167"/>
                <a:gd name="T85" fmla="*/ 157 h 161"/>
                <a:gd name="T86" fmla="*/ 65 w 167"/>
                <a:gd name="T87" fmla="*/ 156 h 161"/>
                <a:gd name="T88" fmla="*/ 45 w 167"/>
                <a:gd name="T89" fmla="*/ 149 h 161"/>
                <a:gd name="T90" fmla="*/ 29 w 167"/>
                <a:gd name="T91" fmla="*/ 138 h 161"/>
                <a:gd name="T92" fmla="*/ 17 w 167"/>
                <a:gd name="T93" fmla="*/ 125 h 161"/>
                <a:gd name="T94" fmla="*/ 9 w 167"/>
                <a:gd name="T95" fmla="*/ 108 h 161"/>
                <a:gd name="T96" fmla="*/ 5 w 167"/>
                <a:gd name="T97" fmla="*/ 89 h 161"/>
                <a:gd name="T98" fmla="*/ 5 w 167"/>
                <a:gd name="T99" fmla="*/ 72 h 161"/>
                <a:gd name="T100" fmla="*/ 10 w 167"/>
                <a:gd name="T101" fmla="*/ 53 h 1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1"/>
                <a:gd name="T155" fmla="*/ 167 w 167"/>
                <a:gd name="T156" fmla="*/ 161 h 1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1">
                  <a:moveTo>
                    <a:pt x="10" y="48"/>
                  </a:moveTo>
                  <a:lnTo>
                    <a:pt x="9" y="52"/>
                  </a:lnTo>
                  <a:lnTo>
                    <a:pt x="5" y="57"/>
                  </a:lnTo>
                  <a:lnTo>
                    <a:pt x="5" y="60"/>
                  </a:lnTo>
                  <a:lnTo>
                    <a:pt x="4" y="63"/>
                  </a:lnTo>
                  <a:lnTo>
                    <a:pt x="4" y="67"/>
                  </a:lnTo>
                  <a:lnTo>
                    <a:pt x="2" y="72"/>
                  </a:lnTo>
                  <a:lnTo>
                    <a:pt x="2" y="75"/>
                  </a:lnTo>
                  <a:lnTo>
                    <a:pt x="2" y="79"/>
                  </a:lnTo>
                  <a:lnTo>
                    <a:pt x="0" y="82"/>
                  </a:lnTo>
                  <a:lnTo>
                    <a:pt x="0" y="86"/>
                  </a:lnTo>
                  <a:lnTo>
                    <a:pt x="2" y="91"/>
                  </a:lnTo>
                  <a:lnTo>
                    <a:pt x="2" y="94"/>
                  </a:lnTo>
                  <a:lnTo>
                    <a:pt x="4" y="98"/>
                  </a:lnTo>
                  <a:lnTo>
                    <a:pt x="4" y="101"/>
                  </a:lnTo>
                  <a:lnTo>
                    <a:pt x="5" y="106"/>
                  </a:lnTo>
                  <a:lnTo>
                    <a:pt x="5" y="109"/>
                  </a:lnTo>
                  <a:lnTo>
                    <a:pt x="7" y="113"/>
                  </a:lnTo>
                  <a:lnTo>
                    <a:pt x="9" y="116"/>
                  </a:lnTo>
                  <a:lnTo>
                    <a:pt x="10" y="120"/>
                  </a:lnTo>
                  <a:lnTo>
                    <a:pt x="12" y="123"/>
                  </a:lnTo>
                  <a:lnTo>
                    <a:pt x="14" y="125"/>
                  </a:lnTo>
                  <a:lnTo>
                    <a:pt x="17" y="130"/>
                  </a:lnTo>
                  <a:lnTo>
                    <a:pt x="17" y="132"/>
                  </a:lnTo>
                  <a:lnTo>
                    <a:pt x="21" y="135"/>
                  </a:lnTo>
                  <a:lnTo>
                    <a:pt x="24" y="137"/>
                  </a:lnTo>
                  <a:lnTo>
                    <a:pt x="27" y="140"/>
                  </a:lnTo>
                  <a:lnTo>
                    <a:pt x="31" y="144"/>
                  </a:lnTo>
                  <a:lnTo>
                    <a:pt x="34" y="145"/>
                  </a:lnTo>
                  <a:lnTo>
                    <a:pt x="36" y="147"/>
                  </a:lnTo>
                  <a:lnTo>
                    <a:pt x="39" y="149"/>
                  </a:lnTo>
                  <a:lnTo>
                    <a:pt x="45" y="152"/>
                  </a:lnTo>
                  <a:lnTo>
                    <a:pt x="48" y="154"/>
                  </a:lnTo>
                  <a:lnTo>
                    <a:pt x="51" y="156"/>
                  </a:lnTo>
                  <a:lnTo>
                    <a:pt x="55" y="156"/>
                  </a:lnTo>
                  <a:lnTo>
                    <a:pt x="60" y="157"/>
                  </a:lnTo>
                  <a:lnTo>
                    <a:pt x="63" y="159"/>
                  </a:lnTo>
                  <a:lnTo>
                    <a:pt x="67" y="159"/>
                  </a:lnTo>
                  <a:lnTo>
                    <a:pt x="70" y="159"/>
                  </a:lnTo>
                  <a:lnTo>
                    <a:pt x="75" y="161"/>
                  </a:lnTo>
                  <a:lnTo>
                    <a:pt x="80" y="159"/>
                  </a:lnTo>
                  <a:lnTo>
                    <a:pt x="84" y="161"/>
                  </a:lnTo>
                  <a:lnTo>
                    <a:pt x="87" y="159"/>
                  </a:lnTo>
                  <a:lnTo>
                    <a:pt x="91" y="159"/>
                  </a:lnTo>
                  <a:lnTo>
                    <a:pt x="96" y="159"/>
                  </a:lnTo>
                  <a:lnTo>
                    <a:pt x="99" y="159"/>
                  </a:lnTo>
                  <a:lnTo>
                    <a:pt x="103" y="157"/>
                  </a:lnTo>
                  <a:lnTo>
                    <a:pt x="106" y="156"/>
                  </a:lnTo>
                  <a:lnTo>
                    <a:pt x="111" y="156"/>
                  </a:lnTo>
                  <a:lnTo>
                    <a:pt x="114" y="154"/>
                  </a:lnTo>
                  <a:lnTo>
                    <a:pt x="118" y="152"/>
                  </a:lnTo>
                  <a:lnTo>
                    <a:pt x="123" y="150"/>
                  </a:lnTo>
                  <a:lnTo>
                    <a:pt x="126" y="147"/>
                  </a:lnTo>
                  <a:lnTo>
                    <a:pt x="128" y="145"/>
                  </a:lnTo>
                  <a:lnTo>
                    <a:pt x="131" y="144"/>
                  </a:lnTo>
                  <a:lnTo>
                    <a:pt x="135" y="142"/>
                  </a:lnTo>
                  <a:lnTo>
                    <a:pt x="138" y="138"/>
                  </a:lnTo>
                  <a:lnTo>
                    <a:pt x="142" y="135"/>
                  </a:lnTo>
                  <a:lnTo>
                    <a:pt x="143" y="133"/>
                  </a:lnTo>
                  <a:lnTo>
                    <a:pt x="147" y="130"/>
                  </a:lnTo>
                  <a:lnTo>
                    <a:pt x="150" y="127"/>
                  </a:lnTo>
                  <a:lnTo>
                    <a:pt x="150" y="123"/>
                  </a:lnTo>
                  <a:lnTo>
                    <a:pt x="154" y="120"/>
                  </a:lnTo>
                  <a:lnTo>
                    <a:pt x="157" y="116"/>
                  </a:lnTo>
                  <a:lnTo>
                    <a:pt x="157" y="113"/>
                  </a:lnTo>
                  <a:lnTo>
                    <a:pt x="160" y="109"/>
                  </a:lnTo>
                  <a:lnTo>
                    <a:pt x="162" y="106"/>
                  </a:lnTo>
                  <a:lnTo>
                    <a:pt x="164" y="101"/>
                  </a:lnTo>
                  <a:lnTo>
                    <a:pt x="164" y="98"/>
                  </a:lnTo>
                  <a:lnTo>
                    <a:pt x="166" y="94"/>
                  </a:lnTo>
                  <a:lnTo>
                    <a:pt x="166" y="91"/>
                  </a:lnTo>
                  <a:lnTo>
                    <a:pt x="166" y="86"/>
                  </a:lnTo>
                  <a:lnTo>
                    <a:pt x="167" y="82"/>
                  </a:lnTo>
                  <a:lnTo>
                    <a:pt x="167" y="79"/>
                  </a:lnTo>
                  <a:lnTo>
                    <a:pt x="167" y="75"/>
                  </a:lnTo>
                  <a:lnTo>
                    <a:pt x="167" y="70"/>
                  </a:lnTo>
                  <a:lnTo>
                    <a:pt x="166" y="67"/>
                  </a:lnTo>
                  <a:lnTo>
                    <a:pt x="166" y="63"/>
                  </a:lnTo>
                  <a:lnTo>
                    <a:pt x="164" y="60"/>
                  </a:lnTo>
                  <a:lnTo>
                    <a:pt x="164" y="57"/>
                  </a:lnTo>
                  <a:lnTo>
                    <a:pt x="162" y="52"/>
                  </a:lnTo>
                  <a:lnTo>
                    <a:pt x="160" y="48"/>
                  </a:lnTo>
                  <a:lnTo>
                    <a:pt x="159" y="46"/>
                  </a:lnTo>
                  <a:lnTo>
                    <a:pt x="157" y="41"/>
                  </a:lnTo>
                  <a:lnTo>
                    <a:pt x="155" y="38"/>
                  </a:lnTo>
                  <a:lnTo>
                    <a:pt x="154" y="36"/>
                  </a:lnTo>
                  <a:lnTo>
                    <a:pt x="150" y="33"/>
                  </a:lnTo>
                  <a:lnTo>
                    <a:pt x="149" y="29"/>
                  </a:lnTo>
                  <a:lnTo>
                    <a:pt x="147" y="26"/>
                  </a:lnTo>
                  <a:lnTo>
                    <a:pt x="143" y="24"/>
                  </a:lnTo>
                  <a:lnTo>
                    <a:pt x="140" y="21"/>
                  </a:lnTo>
                  <a:lnTo>
                    <a:pt x="137" y="17"/>
                  </a:lnTo>
                  <a:lnTo>
                    <a:pt x="135" y="16"/>
                  </a:lnTo>
                  <a:lnTo>
                    <a:pt x="130" y="14"/>
                  </a:lnTo>
                  <a:lnTo>
                    <a:pt x="126" y="12"/>
                  </a:lnTo>
                  <a:lnTo>
                    <a:pt x="123" y="11"/>
                  </a:lnTo>
                  <a:lnTo>
                    <a:pt x="116" y="5"/>
                  </a:lnTo>
                  <a:lnTo>
                    <a:pt x="111" y="5"/>
                  </a:lnTo>
                  <a:lnTo>
                    <a:pt x="108" y="4"/>
                  </a:lnTo>
                  <a:lnTo>
                    <a:pt x="104" y="2"/>
                  </a:lnTo>
                  <a:lnTo>
                    <a:pt x="101" y="2"/>
                  </a:lnTo>
                  <a:lnTo>
                    <a:pt x="97" y="2"/>
                  </a:lnTo>
                  <a:lnTo>
                    <a:pt x="92" y="2"/>
                  </a:lnTo>
                  <a:lnTo>
                    <a:pt x="89" y="2"/>
                  </a:lnTo>
                  <a:lnTo>
                    <a:pt x="84" y="0"/>
                  </a:lnTo>
                  <a:lnTo>
                    <a:pt x="80" y="2"/>
                  </a:lnTo>
                  <a:lnTo>
                    <a:pt x="77" y="2"/>
                  </a:lnTo>
                  <a:lnTo>
                    <a:pt x="72" y="2"/>
                  </a:lnTo>
                  <a:lnTo>
                    <a:pt x="68" y="4"/>
                  </a:lnTo>
                  <a:lnTo>
                    <a:pt x="65" y="4"/>
                  </a:lnTo>
                  <a:lnTo>
                    <a:pt x="60" y="5"/>
                  </a:lnTo>
                  <a:lnTo>
                    <a:pt x="56" y="5"/>
                  </a:lnTo>
                  <a:lnTo>
                    <a:pt x="53" y="9"/>
                  </a:lnTo>
                  <a:lnTo>
                    <a:pt x="50" y="11"/>
                  </a:lnTo>
                  <a:lnTo>
                    <a:pt x="45" y="12"/>
                  </a:lnTo>
                  <a:lnTo>
                    <a:pt x="43" y="14"/>
                  </a:lnTo>
                  <a:lnTo>
                    <a:pt x="38" y="16"/>
                  </a:lnTo>
                  <a:lnTo>
                    <a:pt x="34" y="17"/>
                  </a:lnTo>
                  <a:lnTo>
                    <a:pt x="33" y="21"/>
                  </a:lnTo>
                  <a:lnTo>
                    <a:pt x="29" y="23"/>
                  </a:lnTo>
                  <a:lnTo>
                    <a:pt x="26" y="26"/>
                  </a:lnTo>
                  <a:lnTo>
                    <a:pt x="24" y="28"/>
                  </a:lnTo>
                  <a:lnTo>
                    <a:pt x="21" y="31"/>
                  </a:lnTo>
                  <a:lnTo>
                    <a:pt x="17" y="34"/>
                  </a:lnTo>
                  <a:lnTo>
                    <a:pt x="16" y="38"/>
                  </a:lnTo>
                  <a:lnTo>
                    <a:pt x="14" y="41"/>
                  </a:lnTo>
                  <a:lnTo>
                    <a:pt x="10" y="45"/>
                  </a:lnTo>
                  <a:lnTo>
                    <a:pt x="10" y="48"/>
                  </a:lnTo>
                  <a:lnTo>
                    <a:pt x="12" y="50"/>
                  </a:lnTo>
                  <a:lnTo>
                    <a:pt x="14" y="46"/>
                  </a:lnTo>
                  <a:lnTo>
                    <a:pt x="16" y="41"/>
                  </a:lnTo>
                  <a:lnTo>
                    <a:pt x="17" y="40"/>
                  </a:lnTo>
                  <a:lnTo>
                    <a:pt x="21" y="36"/>
                  </a:lnTo>
                  <a:lnTo>
                    <a:pt x="24" y="33"/>
                  </a:lnTo>
                  <a:lnTo>
                    <a:pt x="26" y="29"/>
                  </a:lnTo>
                  <a:lnTo>
                    <a:pt x="29" y="28"/>
                  </a:lnTo>
                  <a:lnTo>
                    <a:pt x="31" y="24"/>
                  </a:lnTo>
                  <a:lnTo>
                    <a:pt x="34" y="23"/>
                  </a:lnTo>
                  <a:lnTo>
                    <a:pt x="38" y="21"/>
                  </a:lnTo>
                  <a:lnTo>
                    <a:pt x="39" y="17"/>
                  </a:lnTo>
                  <a:lnTo>
                    <a:pt x="45" y="16"/>
                  </a:lnTo>
                  <a:lnTo>
                    <a:pt x="48" y="14"/>
                  </a:lnTo>
                  <a:lnTo>
                    <a:pt x="51" y="12"/>
                  </a:lnTo>
                  <a:lnTo>
                    <a:pt x="55" y="11"/>
                  </a:lnTo>
                  <a:lnTo>
                    <a:pt x="58" y="9"/>
                  </a:lnTo>
                  <a:lnTo>
                    <a:pt x="62" y="9"/>
                  </a:lnTo>
                  <a:lnTo>
                    <a:pt x="65" y="7"/>
                  </a:lnTo>
                  <a:lnTo>
                    <a:pt x="68" y="5"/>
                  </a:lnTo>
                  <a:lnTo>
                    <a:pt x="72" y="5"/>
                  </a:lnTo>
                  <a:lnTo>
                    <a:pt x="77" y="4"/>
                  </a:lnTo>
                  <a:lnTo>
                    <a:pt x="80" y="4"/>
                  </a:lnTo>
                  <a:lnTo>
                    <a:pt x="84" y="4"/>
                  </a:lnTo>
                  <a:lnTo>
                    <a:pt x="87" y="4"/>
                  </a:lnTo>
                  <a:lnTo>
                    <a:pt x="92" y="4"/>
                  </a:lnTo>
                  <a:lnTo>
                    <a:pt x="97" y="4"/>
                  </a:lnTo>
                  <a:lnTo>
                    <a:pt x="101" y="5"/>
                  </a:lnTo>
                  <a:lnTo>
                    <a:pt x="104" y="5"/>
                  </a:lnTo>
                  <a:lnTo>
                    <a:pt x="108" y="5"/>
                  </a:lnTo>
                  <a:lnTo>
                    <a:pt x="111" y="9"/>
                  </a:lnTo>
                  <a:lnTo>
                    <a:pt x="116" y="9"/>
                  </a:lnTo>
                  <a:lnTo>
                    <a:pt x="123" y="12"/>
                  </a:lnTo>
                  <a:lnTo>
                    <a:pt x="126" y="14"/>
                  </a:lnTo>
                  <a:lnTo>
                    <a:pt x="130" y="16"/>
                  </a:lnTo>
                  <a:lnTo>
                    <a:pt x="131" y="17"/>
                  </a:lnTo>
                  <a:lnTo>
                    <a:pt x="137" y="21"/>
                  </a:lnTo>
                  <a:lnTo>
                    <a:pt x="138" y="23"/>
                  </a:lnTo>
                  <a:lnTo>
                    <a:pt x="142" y="26"/>
                  </a:lnTo>
                  <a:lnTo>
                    <a:pt x="143" y="28"/>
                  </a:lnTo>
                  <a:lnTo>
                    <a:pt x="147" y="31"/>
                  </a:lnTo>
                  <a:lnTo>
                    <a:pt x="149" y="34"/>
                  </a:lnTo>
                  <a:lnTo>
                    <a:pt x="150" y="38"/>
                  </a:lnTo>
                  <a:lnTo>
                    <a:pt x="152" y="40"/>
                  </a:lnTo>
                  <a:lnTo>
                    <a:pt x="154" y="43"/>
                  </a:lnTo>
                  <a:lnTo>
                    <a:pt x="157" y="46"/>
                  </a:lnTo>
                  <a:lnTo>
                    <a:pt x="157" y="50"/>
                  </a:lnTo>
                  <a:lnTo>
                    <a:pt x="159" y="53"/>
                  </a:lnTo>
                  <a:lnTo>
                    <a:pt x="160" y="57"/>
                  </a:lnTo>
                  <a:lnTo>
                    <a:pt x="162" y="60"/>
                  </a:lnTo>
                  <a:lnTo>
                    <a:pt x="162" y="63"/>
                  </a:lnTo>
                  <a:lnTo>
                    <a:pt x="164" y="69"/>
                  </a:lnTo>
                  <a:lnTo>
                    <a:pt x="164" y="72"/>
                  </a:lnTo>
                  <a:lnTo>
                    <a:pt x="164" y="75"/>
                  </a:lnTo>
                  <a:lnTo>
                    <a:pt x="164" y="79"/>
                  </a:lnTo>
                  <a:lnTo>
                    <a:pt x="164" y="82"/>
                  </a:lnTo>
                  <a:lnTo>
                    <a:pt x="164" y="86"/>
                  </a:lnTo>
                  <a:lnTo>
                    <a:pt x="164" y="89"/>
                  </a:lnTo>
                  <a:lnTo>
                    <a:pt x="162" y="94"/>
                  </a:lnTo>
                  <a:lnTo>
                    <a:pt x="162" y="98"/>
                  </a:lnTo>
                  <a:lnTo>
                    <a:pt x="160" y="101"/>
                  </a:lnTo>
                  <a:lnTo>
                    <a:pt x="159" y="104"/>
                  </a:lnTo>
                  <a:lnTo>
                    <a:pt x="157" y="108"/>
                  </a:lnTo>
                  <a:lnTo>
                    <a:pt x="155" y="111"/>
                  </a:lnTo>
                  <a:lnTo>
                    <a:pt x="154" y="116"/>
                  </a:lnTo>
                  <a:lnTo>
                    <a:pt x="150" y="120"/>
                  </a:lnTo>
                  <a:lnTo>
                    <a:pt x="149" y="121"/>
                  </a:lnTo>
                  <a:lnTo>
                    <a:pt x="147" y="125"/>
                  </a:lnTo>
                  <a:lnTo>
                    <a:pt x="145" y="128"/>
                  </a:lnTo>
                  <a:lnTo>
                    <a:pt x="143" y="132"/>
                  </a:lnTo>
                  <a:lnTo>
                    <a:pt x="140" y="133"/>
                  </a:lnTo>
                  <a:lnTo>
                    <a:pt x="137" y="137"/>
                  </a:lnTo>
                  <a:lnTo>
                    <a:pt x="133" y="140"/>
                  </a:lnTo>
                  <a:lnTo>
                    <a:pt x="130" y="142"/>
                  </a:lnTo>
                  <a:lnTo>
                    <a:pt x="126" y="144"/>
                  </a:lnTo>
                  <a:lnTo>
                    <a:pt x="123" y="145"/>
                  </a:lnTo>
                  <a:lnTo>
                    <a:pt x="121" y="147"/>
                  </a:lnTo>
                  <a:lnTo>
                    <a:pt x="118" y="149"/>
                  </a:lnTo>
                  <a:lnTo>
                    <a:pt x="113" y="150"/>
                  </a:lnTo>
                  <a:lnTo>
                    <a:pt x="109" y="152"/>
                  </a:lnTo>
                  <a:lnTo>
                    <a:pt x="106" y="154"/>
                  </a:lnTo>
                  <a:lnTo>
                    <a:pt x="103" y="156"/>
                  </a:lnTo>
                  <a:lnTo>
                    <a:pt x="99" y="156"/>
                  </a:lnTo>
                  <a:lnTo>
                    <a:pt x="96" y="156"/>
                  </a:lnTo>
                  <a:lnTo>
                    <a:pt x="91" y="157"/>
                  </a:lnTo>
                  <a:lnTo>
                    <a:pt x="87" y="157"/>
                  </a:lnTo>
                  <a:lnTo>
                    <a:pt x="84" y="157"/>
                  </a:lnTo>
                  <a:lnTo>
                    <a:pt x="80" y="157"/>
                  </a:lnTo>
                  <a:lnTo>
                    <a:pt x="77" y="157"/>
                  </a:lnTo>
                  <a:lnTo>
                    <a:pt x="72" y="157"/>
                  </a:lnTo>
                  <a:lnTo>
                    <a:pt x="67" y="157"/>
                  </a:lnTo>
                  <a:lnTo>
                    <a:pt x="65" y="156"/>
                  </a:lnTo>
                  <a:lnTo>
                    <a:pt x="60" y="156"/>
                  </a:lnTo>
                  <a:lnTo>
                    <a:pt x="56" y="154"/>
                  </a:lnTo>
                  <a:lnTo>
                    <a:pt x="53" y="152"/>
                  </a:lnTo>
                  <a:lnTo>
                    <a:pt x="50" y="152"/>
                  </a:lnTo>
                  <a:lnTo>
                    <a:pt x="45" y="149"/>
                  </a:lnTo>
                  <a:lnTo>
                    <a:pt x="41" y="147"/>
                  </a:lnTo>
                  <a:lnTo>
                    <a:pt x="38" y="145"/>
                  </a:lnTo>
                  <a:lnTo>
                    <a:pt x="34" y="144"/>
                  </a:lnTo>
                  <a:lnTo>
                    <a:pt x="33" y="142"/>
                  </a:lnTo>
                  <a:lnTo>
                    <a:pt x="29" y="138"/>
                  </a:lnTo>
                  <a:lnTo>
                    <a:pt x="26" y="135"/>
                  </a:lnTo>
                  <a:lnTo>
                    <a:pt x="24" y="133"/>
                  </a:lnTo>
                  <a:lnTo>
                    <a:pt x="21" y="130"/>
                  </a:lnTo>
                  <a:lnTo>
                    <a:pt x="17" y="128"/>
                  </a:lnTo>
                  <a:lnTo>
                    <a:pt x="17" y="125"/>
                  </a:lnTo>
                  <a:lnTo>
                    <a:pt x="14" y="121"/>
                  </a:lnTo>
                  <a:lnTo>
                    <a:pt x="14" y="118"/>
                  </a:lnTo>
                  <a:lnTo>
                    <a:pt x="10" y="115"/>
                  </a:lnTo>
                  <a:lnTo>
                    <a:pt x="10" y="111"/>
                  </a:lnTo>
                  <a:lnTo>
                    <a:pt x="9" y="108"/>
                  </a:lnTo>
                  <a:lnTo>
                    <a:pt x="7" y="104"/>
                  </a:lnTo>
                  <a:lnTo>
                    <a:pt x="5" y="101"/>
                  </a:lnTo>
                  <a:lnTo>
                    <a:pt x="5" y="98"/>
                  </a:lnTo>
                  <a:lnTo>
                    <a:pt x="5" y="94"/>
                  </a:lnTo>
                  <a:lnTo>
                    <a:pt x="5" y="89"/>
                  </a:lnTo>
                  <a:lnTo>
                    <a:pt x="5" y="87"/>
                  </a:lnTo>
                  <a:lnTo>
                    <a:pt x="5" y="82"/>
                  </a:lnTo>
                  <a:lnTo>
                    <a:pt x="5" y="79"/>
                  </a:lnTo>
                  <a:lnTo>
                    <a:pt x="5" y="75"/>
                  </a:lnTo>
                  <a:lnTo>
                    <a:pt x="5" y="72"/>
                  </a:lnTo>
                  <a:lnTo>
                    <a:pt x="5" y="69"/>
                  </a:lnTo>
                  <a:lnTo>
                    <a:pt x="7" y="63"/>
                  </a:lnTo>
                  <a:lnTo>
                    <a:pt x="9" y="60"/>
                  </a:lnTo>
                  <a:lnTo>
                    <a:pt x="10" y="57"/>
                  </a:lnTo>
                  <a:lnTo>
                    <a:pt x="10" y="53"/>
                  </a:lnTo>
                  <a:lnTo>
                    <a:pt x="12" y="50"/>
                  </a:lnTo>
                  <a:lnTo>
                    <a:pt x="10" y="48"/>
                  </a:lnTo>
                  <a:close/>
                </a:path>
              </a:pathLst>
            </a:custGeom>
            <a:solidFill>
              <a:srgbClr val="808080"/>
            </a:solidFill>
            <a:ln w="9525">
              <a:noFill/>
              <a:round/>
              <a:headEnd/>
              <a:tailEnd/>
            </a:ln>
          </p:spPr>
          <p:txBody>
            <a:bodyPr/>
            <a:lstStyle/>
            <a:p>
              <a:endParaRPr lang="en-US"/>
            </a:p>
          </p:txBody>
        </p:sp>
        <p:sp>
          <p:nvSpPr>
            <p:cNvPr id="900" name="Freeform 3071"/>
            <p:cNvSpPr>
              <a:spLocks/>
            </p:cNvSpPr>
            <p:nvPr/>
          </p:nvSpPr>
          <p:spPr bwMode="auto">
            <a:xfrm>
              <a:off x="2434" y="3208"/>
              <a:ext cx="119" cy="43"/>
            </a:xfrm>
            <a:custGeom>
              <a:avLst/>
              <a:gdLst>
                <a:gd name="T0" fmla="*/ 2 w 119"/>
                <a:gd name="T1" fmla="*/ 28 h 43"/>
                <a:gd name="T2" fmla="*/ 0 w 119"/>
                <a:gd name="T3" fmla="*/ 43 h 43"/>
                <a:gd name="T4" fmla="*/ 119 w 119"/>
                <a:gd name="T5" fmla="*/ 36 h 43"/>
                <a:gd name="T6" fmla="*/ 85 w 119"/>
                <a:gd name="T7" fmla="*/ 0 h 43"/>
                <a:gd name="T8" fmla="*/ 2 w 119"/>
                <a:gd name="T9" fmla="*/ 28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2" y="28"/>
                  </a:moveTo>
                  <a:lnTo>
                    <a:pt x="0" y="43"/>
                  </a:lnTo>
                  <a:lnTo>
                    <a:pt x="119" y="36"/>
                  </a:lnTo>
                  <a:lnTo>
                    <a:pt x="85" y="0"/>
                  </a:lnTo>
                  <a:lnTo>
                    <a:pt x="2" y="28"/>
                  </a:lnTo>
                  <a:close/>
                </a:path>
              </a:pathLst>
            </a:custGeom>
            <a:solidFill>
              <a:srgbClr val="808080"/>
            </a:solidFill>
            <a:ln w="9525">
              <a:noFill/>
              <a:round/>
              <a:headEnd/>
              <a:tailEnd/>
            </a:ln>
          </p:spPr>
          <p:txBody>
            <a:bodyPr/>
            <a:lstStyle/>
            <a:p>
              <a:endParaRPr lang="en-US"/>
            </a:p>
          </p:txBody>
        </p:sp>
        <p:sp>
          <p:nvSpPr>
            <p:cNvPr id="901" name="Freeform 3072"/>
            <p:cNvSpPr>
              <a:spLocks/>
            </p:cNvSpPr>
            <p:nvPr/>
          </p:nvSpPr>
          <p:spPr bwMode="auto">
            <a:xfrm>
              <a:off x="2296" y="3150"/>
              <a:ext cx="119" cy="69"/>
            </a:xfrm>
            <a:custGeom>
              <a:avLst/>
              <a:gdLst>
                <a:gd name="T0" fmla="*/ 76 w 119"/>
                <a:gd name="T1" fmla="*/ 0 h 69"/>
                <a:gd name="T2" fmla="*/ 70 w 119"/>
                <a:gd name="T3" fmla="*/ 0 h 69"/>
                <a:gd name="T4" fmla="*/ 65 w 119"/>
                <a:gd name="T5" fmla="*/ 0 h 69"/>
                <a:gd name="T6" fmla="*/ 59 w 119"/>
                <a:gd name="T7" fmla="*/ 0 h 69"/>
                <a:gd name="T8" fmla="*/ 54 w 119"/>
                <a:gd name="T9" fmla="*/ 0 h 69"/>
                <a:gd name="T10" fmla="*/ 44 w 119"/>
                <a:gd name="T11" fmla="*/ 0 h 69"/>
                <a:gd name="T12" fmla="*/ 37 w 119"/>
                <a:gd name="T13" fmla="*/ 2 h 69"/>
                <a:gd name="T14" fmla="*/ 30 w 119"/>
                <a:gd name="T15" fmla="*/ 4 h 69"/>
                <a:gd name="T16" fmla="*/ 25 w 119"/>
                <a:gd name="T17" fmla="*/ 7 h 69"/>
                <a:gd name="T18" fmla="*/ 20 w 119"/>
                <a:gd name="T19" fmla="*/ 9 h 69"/>
                <a:gd name="T20" fmla="*/ 17 w 119"/>
                <a:gd name="T21" fmla="*/ 12 h 69"/>
                <a:gd name="T22" fmla="*/ 12 w 119"/>
                <a:gd name="T23" fmla="*/ 16 h 69"/>
                <a:gd name="T24" fmla="*/ 1 w 119"/>
                <a:gd name="T25" fmla="*/ 28 h 69"/>
                <a:gd name="T26" fmla="*/ 1 w 119"/>
                <a:gd name="T27" fmla="*/ 31 h 69"/>
                <a:gd name="T28" fmla="*/ 1 w 119"/>
                <a:gd name="T29" fmla="*/ 34 h 69"/>
                <a:gd name="T30" fmla="*/ 1 w 119"/>
                <a:gd name="T31" fmla="*/ 38 h 69"/>
                <a:gd name="T32" fmla="*/ 3 w 119"/>
                <a:gd name="T33" fmla="*/ 43 h 69"/>
                <a:gd name="T34" fmla="*/ 3 w 119"/>
                <a:gd name="T35" fmla="*/ 45 h 69"/>
                <a:gd name="T36" fmla="*/ 7 w 119"/>
                <a:gd name="T37" fmla="*/ 50 h 69"/>
                <a:gd name="T38" fmla="*/ 13 w 119"/>
                <a:gd name="T39" fmla="*/ 55 h 69"/>
                <a:gd name="T40" fmla="*/ 18 w 119"/>
                <a:gd name="T41" fmla="*/ 58 h 69"/>
                <a:gd name="T42" fmla="*/ 24 w 119"/>
                <a:gd name="T43" fmla="*/ 62 h 69"/>
                <a:gd name="T44" fmla="*/ 34 w 119"/>
                <a:gd name="T45" fmla="*/ 63 h 69"/>
                <a:gd name="T46" fmla="*/ 46 w 119"/>
                <a:gd name="T47" fmla="*/ 67 h 69"/>
                <a:gd name="T48" fmla="*/ 51 w 119"/>
                <a:gd name="T49" fmla="*/ 69 h 69"/>
                <a:gd name="T50" fmla="*/ 58 w 119"/>
                <a:gd name="T51" fmla="*/ 69 h 69"/>
                <a:gd name="T52" fmla="*/ 63 w 119"/>
                <a:gd name="T53" fmla="*/ 69 h 69"/>
                <a:gd name="T54" fmla="*/ 66 w 119"/>
                <a:gd name="T55" fmla="*/ 67 h 69"/>
                <a:gd name="T56" fmla="*/ 73 w 119"/>
                <a:gd name="T57" fmla="*/ 67 h 69"/>
                <a:gd name="T58" fmla="*/ 82 w 119"/>
                <a:gd name="T59" fmla="*/ 65 h 69"/>
                <a:gd name="T60" fmla="*/ 83 w 119"/>
                <a:gd name="T61" fmla="*/ 63 h 69"/>
                <a:gd name="T62" fmla="*/ 90 w 119"/>
                <a:gd name="T63" fmla="*/ 63 h 69"/>
                <a:gd name="T64" fmla="*/ 95 w 119"/>
                <a:gd name="T65" fmla="*/ 60 h 69"/>
                <a:gd name="T66" fmla="*/ 100 w 119"/>
                <a:gd name="T67" fmla="*/ 58 h 69"/>
                <a:gd name="T68" fmla="*/ 104 w 119"/>
                <a:gd name="T69" fmla="*/ 57 h 69"/>
                <a:gd name="T70" fmla="*/ 109 w 119"/>
                <a:gd name="T71" fmla="*/ 52 h 69"/>
                <a:gd name="T72" fmla="*/ 116 w 119"/>
                <a:gd name="T73" fmla="*/ 43 h 69"/>
                <a:gd name="T74" fmla="*/ 119 w 119"/>
                <a:gd name="T75" fmla="*/ 38 h 69"/>
                <a:gd name="T76" fmla="*/ 117 w 119"/>
                <a:gd name="T77" fmla="*/ 36 h 69"/>
                <a:gd name="T78" fmla="*/ 119 w 119"/>
                <a:gd name="T79" fmla="*/ 34 h 69"/>
                <a:gd name="T80" fmla="*/ 119 w 119"/>
                <a:gd name="T81" fmla="*/ 29 h 69"/>
                <a:gd name="T82" fmla="*/ 116 w 119"/>
                <a:gd name="T83" fmla="*/ 24 h 69"/>
                <a:gd name="T84" fmla="*/ 116 w 119"/>
                <a:gd name="T85" fmla="*/ 19 h 69"/>
                <a:gd name="T86" fmla="*/ 114 w 119"/>
                <a:gd name="T87" fmla="*/ 17 h 69"/>
                <a:gd name="T88" fmla="*/ 111 w 119"/>
                <a:gd name="T89" fmla="*/ 14 h 69"/>
                <a:gd name="T90" fmla="*/ 107 w 119"/>
                <a:gd name="T91" fmla="*/ 12 h 69"/>
                <a:gd name="T92" fmla="*/ 104 w 119"/>
                <a:gd name="T93" fmla="*/ 11 h 69"/>
                <a:gd name="T94" fmla="*/ 100 w 119"/>
                <a:gd name="T95" fmla="*/ 7 h 69"/>
                <a:gd name="T96" fmla="*/ 97 w 119"/>
                <a:gd name="T97" fmla="*/ 5 h 69"/>
                <a:gd name="T98" fmla="*/ 87 w 119"/>
                <a:gd name="T99" fmla="*/ 2 h 6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69"/>
                <a:gd name="T152" fmla="*/ 119 w 119"/>
                <a:gd name="T153" fmla="*/ 69 h 6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69">
                  <a:moveTo>
                    <a:pt x="87" y="2"/>
                  </a:moveTo>
                  <a:lnTo>
                    <a:pt x="78" y="0"/>
                  </a:lnTo>
                  <a:lnTo>
                    <a:pt x="76" y="0"/>
                  </a:lnTo>
                  <a:lnTo>
                    <a:pt x="75" y="0"/>
                  </a:lnTo>
                  <a:lnTo>
                    <a:pt x="73" y="0"/>
                  </a:lnTo>
                  <a:lnTo>
                    <a:pt x="70" y="0"/>
                  </a:lnTo>
                  <a:lnTo>
                    <a:pt x="68" y="0"/>
                  </a:lnTo>
                  <a:lnTo>
                    <a:pt x="66" y="0"/>
                  </a:lnTo>
                  <a:lnTo>
                    <a:pt x="65" y="0"/>
                  </a:lnTo>
                  <a:lnTo>
                    <a:pt x="63" y="0"/>
                  </a:lnTo>
                  <a:lnTo>
                    <a:pt x="61" y="0"/>
                  </a:lnTo>
                  <a:lnTo>
                    <a:pt x="59" y="0"/>
                  </a:lnTo>
                  <a:lnTo>
                    <a:pt x="58" y="0"/>
                  </a:lnTo>
                  <a:lnTo>
                    <a:pt x="56" y="0"/>
                  </a:lnTo>
                  <a:lnTo>
                    <a:pt x="54" y="0"/>
                  </a:lnTo>
                  <a:lnTo>
                    <a:pt x="53" y="0"/>
                  </a:lnTo>
                  <a:lnTo>
                    <a:pt x="47" y="0"/>
                  </a:lnTo>
                  <a:lnTo>
                    <a:pt x="44" y="0"/>
                  </a:lnTo>
                  <a:lnTo>
                    <a:pt x="41" y="2"/>
                  </a:lnTo>
                  <a:lnTo>
                    <a:pt x="39" y="2"/>
                  </a:lnTo>
                  <a:lnTo>
                    <a:pt x="37" y="2"/>
                  </a:lnTo>
                  <a:lnTo>
                    <a:pt x="37" y="4"/>
                  </a:lnTo>
                  <a:lnTo>
                    <a:pt x="32" y="4"/>
                  </a:lnTo>
                  <a:lnTo>
                    <a:pt x="30" y="4"/>
                  </a:lnTo>
                  <a:lnTo>
                    <a:pt x="30" y="5"/>
                  </a:lnTo>
                  <a:lnTo>
                    <a:pt x="29" y="5"/>
                  </a:lnTo>
                  <a:lnTo>
                    <a:pt x="25" y="7"/>
                  </a:lnTo>
                  <a:lnTo>
                    <a:pt x="24" y="7"/>
                  </a:lnTo>
                  <a:lnTo>
                    <a:pt x="22" y="9"/>
                  </a:lnTo>
                  <a:lnTo>
                    <a:pt x="20" y="9"/>
                  </a:lnTo>
                  <a:lnTo>
                    <a:pt x="20" y="11"/>
                  </a:lnTo>
                  <a:lnTo>
                    <a:pt x="18" y="11"/>
                  </a:lnTo>
                  <a:lnTo>
                    <a:pt x="17" y="12"/>
                  </a:lnTo>
                  <a:lnTo>
                    <a:pt x="15" y="12"/>
                  </a:lnTo>
                  <a:lnTo>
                    <a:pt x="13" y="12"/>
                  </a:lnTo>
                  <a:lnTo>
                    <a:pt x="12" y="16"/>
                  </a:lnTo>
                  <a:lnTo>
                    <a:pt x="7" y="19"/>
                  </a:lnTo>
                  <a:lnTo>
                    <a:pt x="5" y="24"/>
                  </a:lnTo>
                  <a:lnTo>
                    <a:pt x="1" y="28"/>
                  </a:lnTo>
                  <a:lnTo>
                    <a:pt x="3" y="28"/>
                  </a:lnTo>
                  <a:lnTo>
                    <a:pt x="1" y="29"/>
                  </a:lnTo>
                  <a:lnTo>
                    <a:pt x="1" y="31"/>
                  </a:lnTo>
                  <a:lnTo>
                    <a:pt x="1" y="33"/>
                  </a:lnTo>
                  <a:lnTo>
                    <a:pt x="0" y="33"/>
                  </a:lnTo>
                  <a:lnTo>
                    <a:pt x="1" y="34"/>
                  </a:lnTo>
                  <a:lnTo>
                    <a:pt x="0" y="34"/>
                  </a:lnTo>
                  <a:lnTo>
                    <a:pt x="0" y="36"/>
                  </a:lnTo>
                  <a:lnTo>
                    <a:pt x="1" y="38"/>
                  </a:lnTo>
                  <a:lnTo>
                    <a:pt x="1" y="40"/>
                  </a:lnTo>
                  <a:lnTo>
                    <a:pt x="1" y="41"/>
                  </a:lnTo>
                  <a:lnTo>
                    <a:pt x="3" y="43"/>
                  </a:lnTo>
                  <a:lnTo>
                    <a:pt x="3" y="45"/>
                  </a:lnTo>
                  <a:lnTo>
                    <a:pt x="5" y="45"/>
                  </a:lnTo>
                  <a:lnTo>
                    <a:pt x="3" y="45"/>
                  </a:lnTo>
                  <a:lnTo>
                    <a:pt x="5" y="46"/>
                  </a:lnTo>
                  <a:lnTo>
                    <a:pt x="5" y="48"/>
                  </a:lnTo>
                  <a:lnTo>
                    <a:pt x="7" y="50"/>
                  </a:lnTo>
                  <a:lnTo>
                    <a:pt x="10" y="53"/>
                  </a:lnTo>
                  <a:lnTo>
                    <a:pt x="12" y="53"/>
                  </a:lnTo>
                  <a:lnTo>
                    <a:pt x="13" y="55"/>
                  </a:lnTo>
                  <a:lnTo>
                    <a:pt x="15" y="57"/>
                  </a:lnTo>
                  <a:lnTo>
                    <a:pt x="17" y="58"/>
                  </a:lnTo>
                  <a:lnTo>
                    <a:pt x="18" y="58"/>
                  </a:lnTo>
                  <a:lnTo>
                    <a:pt x="20" y="60"/>
                  </a:lnTo>
                  <a:lnTo>
                    <a:pt x="22" y="60"/>
                  </a:lnTo>
                  <a:lnTo>
                    <a:pt x="24" y="62"/>
                  </a:lnTo>
                  <a:lnTo>
                    <a:pt x="25" y="63"/>
                  </a:lnTo>
                  <a:lnTo>
                    <a:pt x="27" y="63"/>
                  </a:lnTo>
                  <a:lnTo>
                    <a:pt x="34" y="63"/>
                  </a:lnTo>
                  <a:lnTo>
                    <a:pt x="41" y="67"/>
                  </a:lnTo>
                  <a:lnTo>
                    <a:pt x="42" y="65"/>
                  </a:lnTo>
                  <a:lnTo>
                    <a:pt x="46" y="67"/>
                  </a:lnTo>
                  <a:lnTo>
                    <a:pt x="47" y="67"/>
                  </a:lnTo>
                  <a:lnTo>
                    <a:pt x="49" y="67"/>
                  </a:lnTo>
                  <a:lnTo>
                    <a:pt x="51" y="69"/>
                  </a:lnTo>
                  <a:lnTo>
                    <a:pt x="53" y="67"/>
                  </a:lnTo>
                  <a:lnTo>
                    <a:pt x="56" y="69"/>
                  </a:lnTo>
                  <a:lnTo>
                    <a:pt x="58" y="69"/>
                  </a:lnTo>
                  <a:lnTo>
                    <a:pt x="59" y="69"/>
                  </a:lnTo>
                  <a:lnTo>
                    <a:pt x="61" y="69"/>
                  </a:lnTo>
                  <a:lnTo>
                    <a:pt x="63" y="69"/>
                  </a:lnTo>
                  <a:lnTo>
                    <a:pt x="65" y="69"/>
                  </a:lnTo>
                  <a:lnTo>
                    <a:pt x="66" y="69"/>
                  </a:lnTo>
                  <a:lnTo>
                    <a:pt x="66" y="67"/>
                  </a:lnTo>
                  <a:lnTo>
                    <a:pt x="66" y="69"/>
                  </a:lnTo>
                  <a:lnTo>
                    <a:pt x="71" y="67"/>
                  </a:lnTo>
                  <a:lnTo>
                    <a:pt x="73" y="67"/>
                  </a:lnTo>
                  <a:lnTo>
                    <a:pt x="75" y="65"/>
                  </a:lnTo>
                  <a:lnTo>
                    <a:pt x="76" y="65"/>
                  </a:lnTo>
                  <a:lnTo>
                    <a:pt x="82" y="65"/>
                  </a:lnTo>
                  <a:lnTo>
                    <a:pt x="82" y="63"/>
                  </a:lnTo>
                  <a:lnTo>
                    <a:pt x="83" y="65"/>
                  </a:lnTo>
                  <a:lnTo>
                    <a:pt x="83" y="63"/>
                  </a:lnTo>
                  <a:lnTo>
                    <a:pt x="87" y="63"/>
                  </a:lnTo>
                  <a:lnTo>
                    <a:pt x="88" y="63"/>
                  </a:lnTo>
                  <a:lnTo>
                    <a:pt x="90" y="63"/>
                  </a:lnTo>
                  <a:lnTo>
                    <a:pt x="92" y="62"/>
                  </a:lnTo>
                  <a:lnTo>
                    <a:pt x="93" y="60"/>
                  </a:lnTo>
                  <a:lnTo>
                    <a:pt x="95" y="60"/>
                  </a:lnTo>
                  <a:lnTo>
                    <a:pt x="97" y="58"/>
                  </a:lnTo>
                  <a:lnTo>
                    <a:pt x="99" y="58"/>
                  </a:lnTo>
                  <a:lnTo>
                    <a:pt x="100" y="58"/>
                  </a:lnTo>
                  <a:lnTo>
                    <a:pt x="100" y="57"/>
                  </a:lnTo>
                  <a:lnTo>
                    <a:pt x="102" y="57"/>
                  </a:lnTo>
                  <a:lnTo>
                    <a:pt x="104" y="57"/>
                  </a:lnTo>
                  <a:lnTo>
                    <a:pt x="105" y="53"/>
                  </a:lnTo>
                  <a:lnTo>
                    <a:pt x="107" y="53"/>
                  </a:lnTo>
                  <a:lnTo>
                    <a:pt x="109" y="52"/>
                  </a:lnTo>
                  <a:lnTo>
                    <a:pt x="111" y="52"/>
                  </a:lnTo>
                  <a:lnTo>
                    <a:pt x="112" y="48"/>
                  </a:lnTo>
                  <a:lnTo>
                    <a:pt x="116" y="43"/>
                  </a:lnTo>
                  <a:lnTo>
                    <a:pt x="117" y="41"/>
                  </a:lnTo>
                  <a:lnTo>
                    <a:pt x="117" y="40"/>
                  </a:lnTo>
                  <a:lnTo>
                    <a:pt x="119" y="38"/>
                  </a:lnTo>
                  <a:lnTo>
                    <a:pt x="117" y="38"/>
                  </a:lnTo>
                  <a:lnTo>
                    <a:pt x="119" y="36"/>
                  </a:lnTo>
                  <a:lnTo>
                    <a:pt x="117" y="36"/>
                  </a:lnTo>
                  <a:lnTo>
                    <a:pt x="119" y="34"/>
                  </a:lnTo>
                  <a:lnTo>
                    <a:pt x="117" y="34"/>
                  </a:lnTo>
                  <a:lnTo>
                    <a:pt x="119" y="34"/>
                  </a:lnTo>
                  <a:lnTo>
                    <a:pt x="119" y="33"/>
                  </a:lnTo>
                  <a:lnTo>
                    <a:pt x="119" y="31"/>
                  </a:lnTo>
                  <a:lnTo>
                    <a:pt x="119" y="29"/>
                  </a:lnTo>
                  <a:lnTo>
                    <a:pt x="117" y="28"/>
                  </a:lnTo>
                  <a:lnTo>
                    <a:pt x="117" y="26"/>
                  </a:lnTo>
                  <a:lnTo>
                    <a:pt x="116" y="24"/>
                  </a:lnTo>
                  <a:lnTo>
                    <a:pt x="117" y="23"/>
                  </a:lnTo>
                  <a:lnTo>
                    <a:pt x="116" y="23"/>
                  </a:lnTo>
                  <a:lnTo>
                    <a:pt x="116" y="19"/>
                  </a:lnTo>
                  <a:lnTo>
                    <a:pt x="114" y="19"/>
                  </a:lnTo>
                  <a:lnTo>
                    <a:pt x="116" y="19"/>
                  </a:lnTo>
                  <a:lnTo>
                    <a:pt x="114" y="17"/>
                  </a:lnTo>
                  <a:lnTo>
                    <a:pt x="112" y="17"/>
                  </a:lnTo>
                  <a:lnTo>
                    <a:pt x="111" y="16"/>
                  </a:lnTo>
                  <a:lnTo>
                    <a:pt x="111" y="14"/>
                  </a:lnTo>
                  <a:lnTo>
                    <a:pt x="109" y="14"/>
                  </a:lnTo>
                  <a:lnTo>
                    <a:pt x="109" y="12"/>
                  </a:lnTo>
                  <a:lnTo>
                    <a:pt x="107" y="12"/>
                  </a:lnTo>
                  <a:lnTo>
                    <a:pt x="105" y="12"/>
                  </a:lnTo>
                  <a:lnTo>
                    <a:pt x="105" y="11"/>
                  </a:lnTo>
                  <a:lnTo>
                    <a:pt x="104" y="11"/>
                  </a:lnTo>
                  <a:lnTo>
                    <a:pt x="104" y="9"/>
                  </a:lnTo>
                  <a:lnTo>
                    <a:pt x="100" y="9"/>
                  </a:lnTo>
                  <a:lnTo>
                    <a:pt x="100" y="7"/>
                  </a:lnTo>
                  <a:lnTo>
                    <a:pt x="99" y="7"/>
                  </a:lnTo>
                  <a:lnTo>
                    <a:pt x="97" y="7"/>
                  </a:lnTo>
                  <a:lnTo>
                    <a:pt x="97" y="5"/>
                  </a:lnTo>
                  <a:lnTo>
                    <a:pt x="93" y="5"/>
                  </a:lnTo>
                  <a:lnTo>
                    <a:pt x="93" y="4"/>
                  </a:lnTo>
                  <a:lnTo>
                    <a:pt x="87" y="2"/>
                  </a:lnTo>
                  <a:close/>
                </a:path>
              </a:pathLst>
            </a:custGeom>
            <a:solidFill>
              <a:srgbClr val="808080"/>
            </a:solidFill>
            <a:ln w="9525">
              <a:noFill/>
              <a:round/>
              <a:headEnd/>
              <a:tailEnd/>
            </a:ln>
          </p:spPr>
          <p:txBody>
            <a:bodyPr/>
            <a:lstStyle/>
            <a:p>
              <a:endParaRPr lang="en-US"/>
            </a:p>
          </p:txBody>
        </p:sp>
        <p:sp>
          <p:nvSpPr>
            <p:cNvPr id="902" name="Freeform 3073"/>
            <p:cNvSpPr>
              <a:spLocks/>
            </p:cNvSpPr>
            <p:nvPr/>
          </p:nvSpPr>
          <p:spPr bwMode="auto">
            <a:xfrm>
              <a:off x="2384" y="3152"/>
              <a:ext cx="121" cy="43"/>
            </a:xfrm>
            <a:custGeom>
              <a:avLst/>
              <a:gdLst>
                <a:gd name="T0" fmla="*/ 4 w 121"/>
                <a:gd name="T1" fmla="*/ 27 h 43"/>
                <a:gd name="T2" fmla="*/ 0 w 121"/>
                <a:gd name="T3" fmla="*/ 43 h 43"/>
                <a:gd name="T4" fmla="*/ 121 w 121"/>
                <a:gd name="T5" fmla="*/ 34 h 43"/>
                <a:gd name="T6" fmla="*/ 87 w 121"/>
                <a:gd name="T7" fmla="*/ 0 h 43"/>
                <a:gd name="T8" fmla="*/ 4 w 121"/>
                <a:gd name="T9" fmla="*/ 27 h 43"/>
                <a:gd name="T10" fmla="*/ 0 60000 65536"/>
                <a:gd name="T11" fmla="*/ 0 60000 65536"/>
                <a:gd name="T12" fmla="*/ 0 60000 65536"/>
                <a:gd name="T13" fmla="*/ 0 60000 65536"/>
                <a:gd name="T14" fmla="*/ 0 60000 65536"/>
                <a:gd name="T15" fmla="*/ 0 w 121"/>
                <a:gd name="T16" fmla="*/ 0 h 43"/>
                <a:gd name="T17" fmla="*/ 121 w 121"/>
                <a:gd name="T18" fmla="*/ 43 h 43"/>
              </a:gdLst>
              <a:ahLst/>
              <a:cxnLst>
                <a:cxn ang="T10">
                  <a:pos x="T0" y="T1"/>
                </a:cxn>
                <a:cxn ang="T11">
                  <a:pos x="T2" y="T3"/>
                </a:cxn>
                <a:cxn ang="T12">
                  <a:pos x="T4" y="T5"/>
                </a:cxn>
                <a:cxn ang="T13">
                  <a:pos x="T6" y="T7"/>
                </a:cxn>
                <a:cxn ang="T14">
                  <a:pos x="T8" y="T9"/>
                </a:cxn>
              </a:cxnLst>
              <a:rect l="T15" t="T16" r="T17" b="T18"/>
              <a:pathLst>
                <a:path w="121" h="43">
                  <a:moveTo>
                    <a:pt x="4" y="27"/>
                  </a:moveTo>
                  <a:lnTo>
                    <a:pt x="0" y="43"/>
                  </a:lnTo>
                  <a:lnTo>
                    <a:pt x="121" y="34"/>
                  </a:lnTo>
                  <a:lnTo>
                    <a:pt x="87" y="0"/>
                  </a:lnTo>
                  <a:lnTo>
                    <a:pt x="4" y="27"/>
                  </a:lnTo>
                  <a:close/>
                </a:path>
              </a:pathLst>
            </a:custGeom>
            <a:solidFill>
              <a:srgbClr val="808080"/>
            </a:solidFill>
            <a:ln w="9525">
              <a:noFill/>
              <a:round/>
              <a:headEnd/>
              <a:tailEnd/>
            </a:ln>
          </p:spPr>
          <p:txBody>
            <a:bodyPr/>
            <a:lstStyle/>
            <a:p>
              <a:endParaRPr lang="en-US"/>
            </a:p>
          </p:txBody>
        </p:sp>
        <p:sp>
          <p:nvSpPr>
            <p:cNvPr id="903" name="Freeform 3074"/>
            <p:cNvSpPr>
              <a:spLocks/>
            </p:cNvSpPr>
            <p:nvPr/>
          </p:nvSpPr>
          <p:spPr bwMode="auto">
            <a:xfrm>
              <a:off x="2296" y="3220"/>
              <a:ext cx="119" cy="70"/>
            </a:xfrm>
            <a:custGeom>
              <a:avLst/>
              <a:gdLst>
                <a:gd name="T0" fmla="*/ 76 w 119"/>
                <a:gd name="T1" fmla="*/ 2 h 70"/>
                <a:gd name="T2" fmla="*/ 70 w 119"/>
                <a:gd name="T3" fmla="*/ 0 h 70"/>
                <a:gd name="T4" fmla="*/ 66 w 119"/>
                <a:gd name="T5" fmla="*/ 0 h 70"/>
                <a:gd name="T6" fmla="*/ 61 w 119"/>
                <a:gd name="T7" fmla="*/ 0 h 70"/>
                <a:gd name="T8" fmla="*/ 56 w 119"/>
                <a:gd name="T9" fmla="*/ 0 h 70"/>
                <a:gd name="T10" fmla="*/ 47 w 119"/>
                <a:gd name="T11" fmla="*/ 2 h 70"/>
                <a:gd name="T12" fmla="*/ 39 w 119"/>
                <a:gd name="T13" fmla="*/ 4 h 70"/>
                <a:gd name="T14" fmla="*/ 32 w 119"/>
                <a:gd name="T15" fmla="*/ 5 h 70"/>
                <a:gd name="T16" fmla="*/ 29 w 119"/>
                <a:gd name="T17" fmla="*/ 7 h 70"/>
                <a:gd name="T18" fmla="*/ 22 w 119"/>
                <a:gd name="T19" fmla="*/ 10 h 70"/>
                <a:gd name="T20" fmla="*/ 18 w 119"/>
                <a:gd name="T21" fmla="*/ 12 h 70"/>
                <a:gd name="T22" fmla="*/ 15 w 119"/>
                <a:gd name="T23" fmla="*/ 14 h 70"/>
                <a:gd name="T24" fmla="*/ 7 w 119"/>
                <a:gd name="T25" fmla="*/ 21 h 70"/>
                <a:gd name="T26" fmla="*/ 3 w 119"/>
                <a:gd name="T27" fmla="*/ 29 h 70"/>
                <a:gd name="T28" fmla="*/ 1 w 119"/>
                <a:gd name="T29" fmla="*/ 34 h 70"/>
                <a:gd name="T30" fmla="*/ 0 w 119"/>
                <a:gd name="T31" fmla="*/ 36 h 70"/>
                <a:gd name="T32" fmla="*/ 1 w 119"/>
                <a:gd name="T33" fmla="*/ 41 h 70"/>
                <a:gd name="T34" fmla="*/ 3 w 119"/>
                <a:gd name="T35" fmla="*/ 46 h 70"/>
                <a:gd name="T36" fmla="*/ 5 w 119"/>
                <a:gd name="T37" fmla="*/ 48 h 70"/>
                <a:gd name="T38" fmla="*/ 10 w 119"/>
                <a:gd name="T39" fmla="*/ 53 h 70"/>
                <a:gd name="T40" fmla="*/ 15 w 119"/>
                <a:gd name="T41" fmla="*/ 58 h 70"/>
                <a:gd name="T42" fmla="*/ 20 w 119"/>
                <a:gd name="T43" fmla="*/ 62 h 70"/>
                <a:gd name="T44" fmla="*/ 25 w 119"/>
                <a:gd name="T45" fmla="*/ 63 h 70"/>
                <a:gd name="T46" fmla="*/ 41 w 119"/>
                <a:gd name="T47" fmla="*/ 68 h 70"/>
                <a:gd name="T48" fmla="*/ 47 w 119"/>
                <a:gd name="T49" fmla="*/ 68 h 70"/>
                <a:gd name="T50" fmla="*/ 53 w 119"/>
                <a:gd name="T51" fmla="*/ 68 h 70"/>
                <a:gd name="T52" fmla="*/ 59 w 119"/>
                <a:gd name="T53" fmla="*/ 70 h 70"/>
                <a:gd name="T54" fmla="*/ 65 w 119"/>
                <a:gd name="T55" fmla="*/ 70 h 70"/>
                <a:gd name="T56" fmla="*/ 66 w 119"/>
                <a:gd name="T57" fmla="*/ 70 h 70"/>
                <a:gd name="T58" fmla="*/ 75 w 119"/>
                <a:gd name="T59" fmla="*/ 67 h 70"/>
                <a:gd name="T60" fmla="*/ 82 w 119"/>
                <a:gd name="T61" fmla="*/ 65 h 70"/>
                <a:gd name="T62" fmla="*/ 87 w 119"/>
                <a:gd name="T63" fmla="*/ 65 h 70"/>
                <a:gd name="T64" fmla="*/ 92 w 119"/>
                <a:gd name="T65" fmla="*/ 63 h 70"/>
                <a:gd name="T66" fmla="*/ 97 w 119"/>
                <a:gd name="T67" fmla="*/ 60 h 70"/>
                <a:gd name="T68" fmla="*/ 100 w 119"/>
                <a:gd name="T69" fmla="*/ 58 h 70"/>
                <a:gd name="T70" fmla="*/ 105 w 119"/>
                <a:gd name="T71" fmla="*/ 55 h 70"/>
                <a:gd name="T72" fmla="*/ 111 w 119"/>
                <a:gd name="T73" fmla="*/ 53 h 70"/>
                <a:gd name="T74" fmla="*/ 116 w 119"/>
                <a:gd name="T75" fmla="*/ 43 h 70"/>
                <a:gd name="T76" fmla="*/ 117 w 119"/>
                <a:gd name="T77" fmla="*/ 39 h 70"/>
                <a:gd name="T78" fmla="*/ 119 w 119"/>
                <a:gd name="T79" fmla="*/ 36 h 70"/>
                <a:gd name="T80" fmla="*/ 119 w 119"/>
                <a:gd name="T81" fmla="*/ 34 h 70"/>
                <a:gd name="T82" fmla="*/ 117 w 119"/>
                <a:gd name="T83" fmla="*/ 29 h 70"/>
                <a:gd name="T84" fmla="*/ 117 w 119"/>
                <a:gd name="T85" fmla="*/ 24 h 70"/>
                <a:gd name="T86" fmla="*/ 114 w 119"/>
                <a:gd name="T87" fmla="*/ 21 h 70"/>
                <a:gd name="T88" fmla="*/ 112 w 119"/>
                <a:gd name="T89" fmla="*/ 19 h 70"/>
                <a:gd name="T90" fmla="*/ 109 w 119"/>
                <a:gd name="T91" fmla="*/ 16 h 70"/>
                <a:gd name="T92" fmla="*/ 107 w 119"/>
                <a:gd name="T93" fmla="*/ 12 h 70"/>
                <a:gd name="T94" fmla="*/ 104 w 119"/>
                <a:gd name="T95" fmla="*/ 10 h 70"/>
                <a:gd name="T96" fmla="*/ 99 w 119"/>
                <a:gd name="T97" fmla="*/ 9 h 70"/>
                <a:gd name="T98" fmla="*/ 93 w 119"/>
                <a:gd name="T99" fmla="*/ 7 h 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70"/>
                <a:gd name="T152" fmla="*/ 119 w 119"/>
                <a:gd name="T153" fmla="*/ 70 h 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70">
                  <a:moveTo>
                    <a:pt x="87" y="4"/>
                  </a:moveTo>
                  <a:lnTo>
                    <a:pt x="78" y="2"/>
                  </a:lnTo>
                  <a:lnTo>
                    <a:pt x="76" y="2"/>
                  </a:lnTo>
                  <a:lnTo>
                    <a:pt x="75" y="2"/>
                  </a:lnTo>
                  <a:lnTo>
                    <a:pt x="73" y="2"/>
                  </a:lnTo>
                  <a:lnTo>
                    <a:pt x="70" y="0"/>
                  </a:lnTo>
                  <a:lnTo>
                    <a:pt x="70" y="2"/>
                  </a:lnTo>
                  <a:lnTo>
                    <a:pt x="68" y="0"/>
                  </a:lnTo>
                  <a:lnTo>
                    <a:pt x="66" y="0"/>
                  </a:lnTo>
                  <a:lnTo>
                    <a:pt x="65" y="0"/>
                  </a:lnTo>
                  <a:lnTo>
                    <a:pt x="63" y="0"/>
                  </a:lnTo>
                  <a:lnTo>
                    <a:pt x="61" y="0"/>
                  </a:lnTo>
                  <a:lnTo>
                    <a:pt x="59" y="0"/>
                  </a:lnTo>
                  <a:lnTo>
                    <a:pt x="58" y="0"/>
                  </a:lnTo>
                  <a:lnTo>
                    <a:pt x="56" y="0"/>
                  </a:lnTo>
                  <a:lnTo>
                    <a:pt x="54" y="0"/>
                  </a:lnTo>
                  <a:lnTo>
                    <a:pt x="53" y="0"/>
                  </a:lnTo>
                  <a:lnTo>
                    <a:pt x="47" y="2"/>
                  </a:lnTo>
                  <a:lnTo>
                    <a:pt x="44" y="2"/>
                  </a:lnTo>
                  <a:lnTo>
                    <a:pt x="41" y="4"/>
                  </a:lnTo>
                  <a:lnTo>
                    <a:pt x="39" y="4"/>
                  </a:lnTo>
                  <a:lnTo>
                    <a:pt x="37" y="4"/>
                  </a:lnTo>
                  <a:lnTo>
                    <a:pt x="37" y="5"/>
                  </a:lnTo>
                  <a:lnTo>
                    <a:pt x="32" y="5"/>
                  </a:lnTo>
                  <a:lnTo>
                    <a:pt x="30" y="5"/>
                  </a:lnTo>
                  <a:lnTo>
                    <a:pt x="30" y="7"/>
                  </a:lnTo>
                  <a:lnTo>
                    <a:pt x="29" y="7"/>
                  </a:lnTo>
                  <a:lnTo>
                    <a:pt x="25" y="9"/>
                  </a:lnTo>
                  <a:lnTo>
                    <a:pt x="24" y="9"/>
                  </a:lnTo>
                  <a:lnTo>
                    <a:pt x="22" y="10"/>
                  </a:lnTo>
                  <a:lnTo>
                    <a:pt x="20" y="10"/>
                  </a:lnTo>
                  <a:lnTo>
                    <a:pt x="20" y="12"/>
                  </a:lnTo>
                  <a:lnTo>
                    <a:pt x="18" y="12"/>
                  </a:lnTo>
                  <a:lnTo>
                    <a:pt x="17" y="12"/>
                  </a:lnTo>
                  <a:lnTo>
                    <a:pt x="15" y="12"/>
                  </a:lnTo>
                  <a:lnTo>
                    <a:pt x="15" y="14"/>
                  </a:lnTo>
                  <a:lnTo>
                    <a:pt x="13" y="14"/>
                  </a:lnTo>
                  <a:lnTo>
                    <a:pt x="12" y="17"/>
                  </a:lnTo>
                  <a:lnTo>
                    <a:pt x="7" y="21"/>
                  </a:lnTo>
                  <a:lnTo>
                    <a:pt x="5" y="26"/>
                  </a:lnTo>
                  <a:lnTo>
                    <a:pt x="1" y="29"/>
                  </a:lnTo>
                  <a:lnTo>
                    <a:pt x="3" y="29"/>
                  </a:lnTo>
                  <a:lnTo>
                    <a:pt x="1" y="31"/>
                  </a:lnTo>
                  <a:lnTo>
                    <a:pt x="1" y="33"/>
                  </a:lnTo>
                  <a:lnTo>
                    <a:pt x="1" y="34"/>
                  </a:lnTo>
                  <a:lnTo>
                    <a:pt x="0" y="34"/>
                  </a:lnTo>
                  <a:lnTo>
                    <a:pt x="1" y="36"/>
                  </a:lnTo>
                  <a:lnTo>
                    <a:pt x="0" y="36"/>
                  </a:lnTo>
                  <a:lnTo>
                    <a:pt x="0" y="38"/>
                  </a:lnTo>
                  <a:lnTo>
                    <a:pt x="1" y="39"/>
                  </a:lnTo>
                  <a:lnTo>
                    <a:pt x="1" y="41"/>
                  </a:lnTo>
                  <a:lnTo>
                    <a:pt x="1" y="43"/>
                  </a:lnTo>
                  <a:lnTo>
                    <a:pt x="3" y="45"/>
                  </a:lnTo>
                  <a:lnTo>
                    <a:pt x="3" y="46"/>
                  </a:lnTo>
                  <a:lnTo>
                    <a:pt x="5" y="46"/>
                  </a:lnTo>
                  <a:lnTo>
                    <a:pt x="3" y="46"/>
                  </a:lnTo>
                  <a:lnTo>
                    <a:pt x="5" y="48"/>
                  </a:lnTo>
                  <a:lnTo>
                    <a:pt x="5" y="50"/>
                  </a:lnTo>
                  <a:lnTo>
                    <a:pt x="7" y="51"/>
                  </a:lnTo>
                  <a:lnTo>
                    <a:pt x="10" y="53"/>
                  </a:lnTo>
                  <a:lnTo>
                    <a:pt x="12" y="55"/>
                  </a:lnTo>
                  <a:lnTo>
                    <a:pt x="13" y="57"/>
                  </a:lnTo>
                  <a:lnTo>
                    <a:pt x="15" y="58"/>
                  </a:lnTo>
                  <a:lnTo>
                    <a:pt x="17" y="60"/>
                  </a:lnTo>
                  <a:lnTo>
                    <a:pt x="18" y="60"/>
                  </a:lnTo>
                  <a:lnTo>
                    <a:pt x="20" y="62"/>
                  </a:lnTo>
                  <a:lnTo>
                    <a:pt x="22" y="62"/>
                  </a:lnTo>
                  <a:lnTo>
                    <a:pt x="24" y="63"/>
                  </a:lnTo>
                  <a:lnTo>
                    <a:pt x="25" y="63"/>
                  </a:lnTo>
                  <a:lnTo>
                    <a:pt x="27" y="63"/>
                  </a:lnTo>
                  <a:lnTo>
                    <a:pt x="34" y="65"/>
                  </a:lnTo>
                  <a:lnTo>
                    <a:pt x="41" y="68"/>
                  </a:lnTo>
                  <a:lnTo>
                    <a:pt x="42" y="67"/>
                  </a:lnTo>
                  <a:lnTo>
                    <a:pt x="46" y="68"/>
                  </a:lnTo>
                  <a:lnTo>
                    <a:pt x="47" y="68"/>
                  </a:lnTo>
                  <a:lnTo>
                    <a:pt x="49" y="68"/>
                  </a:lnTo>
                  <a:lnTo>
                    <a:pt x="51" y="70"/>
                  </a:lnTo>
                  <a:lnTo>
                    <a:pt x="53" y="68"/>
                  </a:lnTo>
                  <a:lnTo>
                    <a:pt x="56" y="70"/>
                  </a:lnTo>
                  <a:lnTo>
                    <a:pt x="58" y="70"/>
                  </a:lnTo>
                  <a:lnTo>
                    <a:pt x="59" y="70"/>
                  </a:lnTo>
                  <a:lnTo>
                    <a:pt x="61" y="70"/>
                  </a:lnTo>
                  <a:lnTo>
                    <a:pt x="63" y="70"/>
                  </a:lnTo>
                  <a:lnTo>
                    <a:pt x="65" y="70"/>
                  </a:lnTo>
                  <a:lnTo>
                    <a:pt x="66" y="70"/>
                  </a:lnTo>
                  <a:lnTo>
                    <a:pt x="66" y="68"/>
                  </a:lnTo>
                  <a:lnTo>
                    <a:pt x="66" y="70"/>
                  </a:lnTo>
                  <a:lnTo>
                    <a:pt x="71" y="68"/>
                  </a:lnTo>
                  <a:lnTo>
                    <a:pt x="73" y="68"/>
                  </a:lnTo>
                  <a:lnTo>
                    <a:pt x="75" y="67"/>
                  </a:lnTo>
                  <a:lnTo>
                    <a:pt x="76" y="67"/>
                  </a:lnTo>
                  <a:lnTo>
                    <a:pt x="82" y="67"/>
                  </a:lnTo>
                  <a:lnTo>
                    <a:pt x="82" y="65"/>
                  </a:lnTo>
                  <a:lnTo>
                    <a:pt x="83" y="67"/>
                  </a:lnTo>
                  <a:lnTo>
                    <a:pt x="83" y="65"/>
                  </a:lnTo>
                  <a:lnTo>
                    <a:pt x="87" y="65"/>
                  </a:lnTo>
                  <a:lnTo>
                    <a:pt x="88" y="63"/>
                  </a:lnTo>
                  <a:lnTo>
                    <a:pt x="90" y="63"/>
                  </a:lnTo>
                  <a:lnTo>
                    <a:pt x="92" y="63"/>
                  </a:lnTo>
                  <a:lnTo>
                    <a:pt x="93" y="62"/>
                  </a:lnTo>
                  <a:lnTo>
                    <a:pt x="95" y="62"/>
                  </a:lnTo>
                  <a:lnTo>
                    <a:pt x="97" y="60"/>
                  </a:lnTo>
                  <a:lnTo>
                    <a:pt x="99" y="60"/>
                  </a:lnTo>
                  <a:lnTo>
                    <a:pt x="100" y="60"/>
                  </a:lnTo>
                  <a:lnTo>
                    <a:pt x="100" y="58"/>
                  </a:lnTo>
                  <a:lnTo>
                    <a:pt x="102" y="58"/>
                  </a:lnTo>
                  <a:lnTo>
                    <a:pt x="104" y="58"/>
                  </a:lnTo>
                  <a:lnTo>
                    <a:pt x="105" y="55"/>
                  </a:lnTo>
                  <a:lnTo>
                    <a:pt x="107" y="55"/>
                  </a:lnTo>
                  <a:lnTo>
                    <a:pt x="109" y="53"/>
                  </a:lnTo>
                  <a:lnTo>
                    <a:pt x="111" y="53"/>
                  </a:lnTo>
                  <a:lnTo>
                    <a:pt x="112" y="50"/>
                  </a:lnTo>
                  <a:lnTo>
                    <a:pt x="116" y="45"/>
                  </a:lnTo>
                  <a:lnTo>
                    <a:pt x="116" y="43"/>
                  </a:lnTo>
                  <a:lnTo>
                    <a:pt x="117" y="41"/>
                  </a:lnTo>
                  <a:lnTo>
                    <a:pt x="119" y="39"/>
                  </a:lnTo>
                  <a:lnTo>
                    <a:pt x="117" y="39"/>
                  </a:lnTo>
                  <a:lnTo>
                    <a:pt x="119" y="38"/>
                  </a:lnTo>
                  <a:lnTo>
                    <a:pt x="117" y="38"/>
                  </a:lnTo>
                  <a:lnTo>
                    <a:pt x="119" y="36"/>
                  </a:lnTo>
                  <a:lnTo>
                    <a:pt x="117" y="36"/>
                  </a:lnTo>
                  <a:lnTo>
                    <a:pt x="119" y="36"/>
                  </a:lnTo>
                  <a:lnTo>
                    <a:pt x="119" y="34"/>
                  </a:lnTo>
                  <a:lnTo>
                    <a:pt x="119" y="33"/>
                  </a:lnTo>
                  <a:lnTo>
                    <a:pt x="119" y="31"/>
                  </a:lnTo>
                  <a:lnTo>
                    <a:pt x="117" y="29"/>
                  </a:lnTo>
                  <a:lnTo>
                    <a:pt x="117" y="28"/>
                  </a:lnTo>
                  <a:lnTo>
                    <a:pt x="116" y="26"/>
                  </a:lnTo>
                  <a:lnTo>
                    <a:pt x="117" y="24"/>
                  </a:lnTo>
                  <a:lnTo>
                    <a:pt x="116" y="24"/>
                  </a:lnTo>
                  <a:lnTo>
                    <a:pt x="116" y="21"/>
                  </a:lnTo>
                  <a:lnTo>
                    <a:pt x="114" y="21"/>
                  </a:lnTo>
                  <a:lnTo>
                    <a:pt x="116" y="21"/>
                  </a:lnTo>
                  <a:lnTo>
                    <a:pt x="114" y="19"/>
                  </a:lnTo>
                  <a:lnTo>
                    <a:pt x="112" y="19"/>
                  </a:lnTo>
                  <a:lnTo>
                    <a:pt x="111" y="17"/>
                  </a:lnTo>
                  <a:lnTo>
                    <a:pt x="111" y="16"/>
                  </a:lnTo>
                  <a:lnTo>
                    <a:pt x="109" y="16"/>
                  </a:lnTo>
                  <a:lnTo>
                    <a:pt x="109" y="14"/>
                  </a:lnTo>
                  <a:lnTo>
                    <a:pt x="107" y="14"/>
                  </a:lnTo>
                  <a:lnTo>
                    <a:pt x="107" y="12"/>
                  </a:lnTo>
                  <a:lnTo>
                    <a:pt x="105" y="12"/>
                  </a:lnTo>
                  <a:lnTo>
                    <a:pt x="104" y="12"/>
                  </a:lnTo>
                  <a:lnTo>
                    <a:pt x="104" y="10"/>
                  </a:lnTo>
                  <a:lnTo>
                    <a:pt x="100" y="10"/>
                  </a:lnTo>
                  <a:lnTo>
                    <a:pt x="100" y="9"/>
                  </a:lnTo>
                  <a:lnTo>
                    <a:pt x="99" y="9"/>
                  </a:lnTo>
                  <a:lnTo>
                    <a:pt x="97" y="9"/>
                  </a:lnTo>
                  <a:lnTo>
                    <a:pt x="97" y="7"/>
                  </a:lnTo>
                  <a:lnTo>
                    <a:pt x="93" y="7"/>
                  </a:lnTo>
                  <a:lnTo>
                    <a:pt x="93" y="5"/>
                  </a:lnTo>
                  <a:lnTo>
                    <a:pt x="87" y="4"/>
                  </a:lnTo>
                  <a:close/>
                </a:path>
              </a:pathLst>
            </a:custGeom>
            <a:solidFill>
              <a:srgbClr val="808080"/>
            </a:solidFill>
            <a:ln w="9525">
              <a:noFill/>
              <a:round/>
              <a:headEnd/>
              <a:tailEnd/>
            </a:ln>
          </p:spPr>
          <p:txBody>
            <a:bodyPr/>
            <a:lstStyle/>
            <a:p>
              <a:endParaRPr lang="en-US"/>
            </a:p>
          </p:txBody>
        </p:sp>
        <p:sp>
          <p:nvSpPr>
            <p:cNvPr id="904" name="Freeform 3075"/>
            <p:cNvSpPr>
              <a:spLocks/>
            </p:cNvSpPr>
            <p:nvPr/>
          </p:nvSpPr>
          <p:spPr bwMode="auto">
            <a:xfrm>
              <a:off x="2294" y="3219"/>
              <a:ext cx="124" cy="71"/>
            </a:xfrm>
            <a:custGeom>
              <a:avLst/>
              <a:gdLst>
                <a:gd name="T0" fmla="*/ 0 w 124"/>
                <a:gd name="T1" fmla="*/ 27 h 71"/>
                <a:gd name="T2" fmla="*/ 0 w 124"/>
                <a:gd name="T3" fmla="*/ 35 h 71"/>
                <a:gd name="T4" fmla="*/ 0 w 124"/>
                <a:gd name="T5" fmla="*/ 44 h 71"/>
                <a:gd name="T6" fmla="*/ 5 w 124"/>
                <a:gd name="T7" fmla="*/ 51 h 71"/>
                <a:gd name="T8" fmla="*/ 12 w 124"/>
                <a:gd name="T9" fmla="*/ 59 h 71"/>
                <a:gd name="T10" fmla="*/ 20 w 124"/>
                <a:gd name="T11" fmla="*/ 64 h 71"/>
                <a:gd name="T12" fmla="*/ 32 w 124"/>
                <a:gd name="T13" fmla="*/ 69 h 71"/>
                <a:gd name="T14" fmla="*/ 41 w 124"/>
                <a:gd name="T15" fmla="*/ 71 h 71"/>
                <a:gd name="T16" fmla="*/ 51 w 124"/>
                <a:gd name="T17" fmla="*/ 71 h 71"/>
                <a:gd name="T18" fmla="*/ 61 w 124"/>
                <a:gd name="T19" fmla="*/ 71 h 71"/>
                <a:gd name="T20" fmla="*/ 72 w 124"/>
                <a:gd name="T21" fmla="*/ 71 h 71"/>
                <a:gd name="T22" fmla="*/ 90 w 124"/>
                <a:gd name="T23" fmla="*/ 68 h 71"/>
                <a:gd name="T24" fmla="*/ 97 w 124"/>
                <a:gd name="T25" fmla="*/ 64 h 71"/>
                <a:gd name="T26" fmla="*/ 109 w 124"/>
                <a:gd name="T27" fmla="*/ 58 h 71"/>
                <a:gd name="T28" fmla="*/ 118 w 124"/>
                <a:gd name="T29" fmla="*/ 51 h 71"/>
                <a:gd name="T30" fmla="*/ 123 w 124"/>
                <a:gd name="T31" fmla="*/ 42 h 71"/>
                <a:gd name="T32" fmla="*/ 123 w 124"/>
                <a:gd name="T33" fmla="*/ 34 h 71"/>
                <a:gd name="T34" fmla="*/ 123 w 124"/>
                <a:gd name="T35" fmla="*/ 29 h 71"/>
                <a:gd name="T36" fmla="*/ 119 w 124"/>
                <a:gd name="T37" fmla="*/ 22 h 71"/>
                <a:gd name="T38" fmla="*/ 109 w 124"/>
                <a:gd name="T39" fmla="*/ 13 h 71"/>
                <a:gd name="T40" fmla="*/ 104 w 124"/>
                <a:gd name="T41" fmla="*/ 8 h 71"/>
                <a:gd name="T42" fmla="*/ 97 w 124"/>
                <a:gd name="T43" fmla="*/ 6 h 71"/>
                <a:gd name="T44" fmla="*/ 73 w 124"/>
                <a:gd name="T45" fmla="*/ 0 h 71"/>
                <a:gd name="T46" fmla="*/ 61 w 124"/>
                <a:gd name="T47" fmla="*/ 0 h 71"/>
                <a:gd name="T48" fmla="*/ 49 w 124"/>
                <a:gd name="T49" fmla="*/ 0 h 71"/>
                <a:gd name="T50" fmla="*/ 32 w 124"/>
                <a:gd name="T51" fmla="*/ 5 h 71"/>
                <a:gd name="T52" fmla="*/ 26 w 124"/>
                <a:gd name="T53" fmla="*/ 8 h 71"/>
                <a:gd name="T54" fmla="*/ 15 w 124"/>
                <a:gd name="T55" fmla="*/ 11 h 71"/>
                <a:gd name="T56" fmla="*/ 5 w 124"/>
                <a:gd name="T57" fmla="*/ 22 h 71"/>
                <a:gd name="T58" fmla="*/ 19 w 124"/>
                <a:gd name="T59" fmla="*/ 17 h 71"/>
                <a:gd name="T60" fmla="*/ 29 w 124"/>
                <a:gd name="T61" fmla="*/ 11 h 71"/>
                <a:gd name="T62" fmla="*/ 36 w 124"/>
                <a:gd name="T63" fmla="*/ 8 h 71"/>
                <a:gd name="T64" fmla="*/ 56 w 124"/>
                <a:gd name="T65" fmla="*/ 5 h 71"/>
                <a:gd name="T66" fmla="*/ 68 w 124"/>
                <a:gd name="T67" fmla="*/ 5 h 71"/>
                <a:gd name="T68" fmla="*/ 75 w 124"/>
                <a:gd name="T69" fmla="*/ 5 h 71"/>
                <a:gd name="T70" fmla="*/ 94 w 124"/>
                <a:gd name="T71" fmla="*/ 10 h 71"/>
                <a:gd name="T72" fmla="*/ 101 w 124"/>
                <a:gd name="T73" fmla="*/ 11 h 71"/>
                <a:gd name="T74" fmla="*/ 106 w 124"/>
                <a:gd name="T75" fmla="*/ 15 h 71"/>
                <a:gd name="T76" fmla="*/ 113 w 124"/>
                <a:gd name="T77" fmla="*/ 22 h 71"/>
                <a:gd name="T78" fmla="*/ 118 w 124"/>
                <a:gd name="T79" fmla="*/ 32 h 71"/>
                <a:gd name="T80" fmla="*/ 118 w 124"/>
                <a:gd name="T81" fmla="*/ 37 h 71"/>
                <a:gd name="T82" fmla="*/ 114 w 124"/>
                <a:gd name="T83" fmla="*/ 44 h 71"/>
                <a:gd name="T84" fmla="*/ 106 w 124"/>
                <a:gd name="T85" fmla="*/ 54 h 71"/>
                <a:gd name="T86" fmla="*/ 95 w 124"/>
                <a:gd name="T87" fmla="*/ 59 h 71"/>
                <a:gd name="T88" fmla="*/ 82 w 124"/>
                <a:gd name="T89" fmla="*/ 66 h 71"/>
                <a:gd name="T90" fmla="*/ 67 w 124"/>
                <a:gd name="T91" fmla="*/ 68 h 71"/>
                <a:gd name="T92" fmla="*/ 58 w 124"/>
                <a:gd name="T93" fmla="*/ 68 h 71"/>
                <a:gd name="T94" fmla="*/ 49 w 124"/>
                <a:gd name="T95" fmla="*/ 68 h 71"/>
                <a:gd name="T96" fmla="*/ 39 w 124"/>
                <a:gd name="T97" fmla="*/ 66 h 71"/>
                <a:gd name="T98" fmla="*/ 29 w 124"/>
                <a:gd name="T99" fmla="*/ 63 h 71"/>
                <a:gd name="T100" fmla="*/ 20 w 124"/>
                <a:gd name="T101" fmla="*/ 59 h 71"/>
                <a:gd name="T102" fmla="*/ 12 w 124"/>
                <a:gd name="T103" fmla="*/ 51 h 71"/>
                <a:gd name="T104" fmla="*/ 5 w 124"/>
                <a:gd name="T105" fmla="*/ 37 h 71"/>
                <a:gd name="T106" fmla="*/ 9 w 124"/>
                <a:gd name="T107" fmla="*/ 30 h 71"/>
                <a:gd name="T108" fmla="*/ 12 w 124"/>
                <a:gd name="T109" fmla="*/ 23 h 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
                <a:gd name="T166" fmla="*/ 0 h 71"/>
                <a:gd name="T167" fmla="*/ 124 w 124"/>
                <a:gd name="T168" fmla="*/ 71 h 7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 h="71">
                  <a:moveTo>
                    <a:pt x="5" y="22"/>
                  </a:moveTo>
                  <a:lnTo>
                    <a:pt x="2" y="27"/>
                  </a:lnTo>
                  <a:lnTo>
                    <a:pt x="0" y="27"/>
                  </a:lnTo>
                  <a:lnTo>
                    <a:pt x="0" y="30"/>
                  </a:lnTo>
                  <a:lnTo>
                    <a:pt x="0" y="32"/>
                  </a:lnTo>
                  <a:lnTo>
                    <a:pt x="0" y="35"/>
                  </a:lnTo>
                  <a:lnTo>
                    <a:pt x="0" y="37"/>
                  </a:lnTo>
                  <a:lnTo>
                    <a:pt x="0" y="42"/>
                  </a:lnTo>
                  <a:lnTo>
                    <a:pt x="0" y="44"/>
                  </a:lnTo>
                  <a:lnTo>
                    <a:pt x="2" y="47"/>
                  </a:lnTo>
                  <a:lnTo>
                    <a:pt x="3" y="51"/>
                  </a:lnTo>
                  <a:lnTo>
                    <a:pt x="5" y="51"/>
                  </a:lnTo>
                  <a:lnTo>
                    <a:pt x="5" y="54"/>
                  </a:lnTo>
                  <a:lnTo>
                    <a:pt x="9" y="58"/>
                  </a:lnTo>
                  <a:lnTo>
                    <a:pt x="12" y="59"/>
                  </a:lnTo>
                  <a:lnTo>
                    <a:pt x="15" y="61"/>
                  </a:lnTo>
                  <a:lnTo>
                    <a:pt x="19" y="63"/>
                  </a:lnTo>
                  <a:lnTo>
                    <a:pt x="20" y="64"/>
                  </a:lnTo>
                  <a:lnTo>
                    <a:pt x="26" y="66"/>
                  </a:lnTo>
                  <a:lnTo>
                    <a:pt x="29" y="68"/>
                  </a:lnTo>
                  <a:lnTo>
                    <a:pt x="32" y="69"/>
                  </a:lnTo>
                  <a:lnTo>
                    <a:pt x="34" y="69"/>
                  </a:lnTo>
                  <a:lnTo>
                    <a:pt x="36" y="69"/>
                  </a:lnTo>
                  <a:lnTo>
                    <a:pt x="41" y="71"/>
                  </a:lnTo>
                  <a:lnTo>
                    <a:pt x="46" y="71"/>
                  </a:lnTo>
                  <a:lnTo>
                    <a:pt x="48" y="71"/>
                  </a:lnTo>
                  <a:lnTo>
                    <a:pt x="51" y="71"/>
                  </a:lnTo>
                  <a:lnTo>
                    <a:pt x="55" y="71"/>
                  </a:lnTo>
                  <a:lnTo>
                    <a:pt x="56" y="71"/>
                  </a:lnTo>
                  <a:lnTo>
                    <a:pt x="61" y="71"/>
                  </a:lnTo>
                  <a:lnTo>
                    <a:pt x="63" y="71"/>
                  </a:lnTo>
                  <a:lnTo>
                    <a:pt x="68" y="71"/>
                  </a:lnTo>
                  <a:lnTo>
                    <a:pt x="72" y="71"/>
                  </a:lnTo>
                  <a:lnTo>
                    <a:pt x="75" y="71"/>
                  </a:lnTo>
                  <a:lnTo>
                    <a:pt x="85" y="69"/>
                  </a:lnTo>
                  <a:lnTo>
                    <a:pt x="90" y="68"/>
                  </a:lnTo>
                  <a:lnTo>
                    <a:pt x="92" y="66"/>
                  </a:lnTo>
                  <a:lnTo>
                    <a:pt x="95" y="66"/>
                  </a:lnTo>
                  <a:lnTo>
                    <a:pt x="97" y="64"/>
                  </a:lnTo>
                  <a:lnTo>
                    <a:pt x="101" y="63"/>
                  </a:lnTo>
                  <a:lnTo>
                    <a:pt x="102" y="61"/>
                  </a:lnTo>
                  <a:lnTo>
                    <a:pt x="109" y="58"/>
                  </a:lnTo>
                  <a:lnTo>
                    <a:pt x="113" y="58"/>
                  </a:lnTo>
                  <a:lnTo>
                    <a:pt x="113" y="56"/>
                  </a:lnTo>
                  <a:lnTo>
                    <a:pt x="118" y="51"/>
                  </a:lnTo>
                  <a:lnTo>
                    <a:pt x="123" y="46"/>
                  </a:lnTo>
                  <a:lnTo>
                    <a:pt x="123" y="44"/>
                  </a:lnTo>
                  <a:lnTo>
                    <a:pt x="123" y="42"/>
                  </a:lnTo>
                  <a:lnTo>
                    <a:pt x="123" y="37"/>
                  </a:lnTo>
                  <a:lnTo>
                    <a:pt x="124" y="35"/>
                  </a:lnTo>
                  <a:lnTo>
                    <a:pt x="123" y="34"/>
                  </a:lnTo>
                  <a:lnTo>
                    <a:pt x="124" y="32"/>
                  </a:lnTo>
                  <a:lnTo>
                    <a:pt x="123" y="30"/>
                  </a:lnTo>
                  <a:lnTo>
                    <a:pt x="123" y="29"/>
                  </a:lnTo>
                  <a:lnTo>
                    <a:pt x="121" y="25"/>
                  </a:lnTo>
                  <a:lnTo>
                    <a:pt x="121" y="23"/>
                  </a:lnTo>
                  <a:lnTo>
                    <a:pt x="119" y="22"/>
                  </a:lnTo>
                  <a:lnTo>
                    <a:pt x="118" y="18"/>
                  </a:lnTo>
                  <a:lnTo>
                    <a:pt x="113" y="15"/>
                  </a:lnTo>
                  <a:lnTo>
                    <a:pt x="109" y="13"/>
                  </a:lnTo>
                  <a:lnTo>
                    <a:pt x="109" y="11"/>
                  </a:lnTo>
                  <a:lnTo>
                    <a:pt x="106" y="10"/>
                  </a:lnTo>
                  <a:lnTo>
                    <a:pt x="104" y="8"/>
                  </a:lnTo>
                  <a:lnTo>
                    <a:pt x="102" y="8"/>
                  </a:lnTo>
                  <a:lnTo>
                    <a:pt x="99" y="6"/>
                  </a:lnTo>
                  <a:lnTo>
                    <a:pt x="97" y="6"/>
                  </a:lnTo>
                  <a:lnTo>
                    <a:pt x="80" y="0"/>
                  </a:lnTo>
                  <a:lnTo>
                    <a:pt x="75" y="0"/>
                  </a:lnTo>
                  <a:lnTo>
                    <a:pt x="73" y="0"/>
                  </a:lnTo>
                  <a:lnTo>
                    <a:pt x="72" y="0"/>
                  </a:lnTo>
                  <a:lnTo>
                    <a:pt x="68" y="0"/>
                  </a:lnTo>
                  <a:lnTo>
                    <a:pt x="61" y="0"/>
                  </a:lnTo>
                  <a:lnTo>
                    <a:pt x="58" y="0"/>
                  </a:lnTo>
                  <a:lnTo>
                    <a:pt x="55" y="0"/>
                  </a:lnTo>
                  <a:lnTo>
                    <a:pt x="49" y="0"/>
                  </a:lnTo>
                  <a:lnTo>
                    <a:pt x="41" y="3"/>
                  </a:lnTo>
                  <a:lnTo>
                    <a:pt x="38" y="3"/>
                  </a:lnTo>
                  <a:lnTo>
                    <a:pt x="32" y="5"/>
                  </a:lnTo>
                  <a:lnTo>
                    <a:pt x="29" y="6"/>
                  </a:lnTo>
                  <a:lnTo>
                    <a:pt x="27" y="6"/>
                  </a:lnTo>
                  <a:lnTo>
                    <a:pt x="26" y="8"/>
                  </a:lnTo>
                  <a:lnTo>
                    <a:pt x="22" y="8"/>
                  </a:lnTo>
                  <a:lnTo>
                    <a:pt x="20" y="10"/>
                  </a:lnTo>
                  <a:lnTo>
                    <a:pt x="15" y="11"/>
                  </a:lnTo>
                  <a:lnTo>
                    <a:pt x="12" y="15"/>
                  </a:lnTo>
                  <a:lnTo>
                    <a:pt x="9" y="18"/>
                  </a:lnTo>
                  <a:lnTo>
                    <a:pt x="5" y="22"/>
                  </a:lnTo>
                  <a:lnTo>
                    <a:pt x="12" y="23"/>
                  </a:lnTo>
                  <a:lnTo>
                    <a:pt x="14" y="20"/>
                  </a:lnTo>
                  <a:lnTo>
                    <a:pt x="19" y="17"/>
                  </a:lnTo>
                  <a:lnTo>
                    <a:pt x="20" y="15"/>
                  </a:lnTo>
                  <a:lnTo>
                    <a:pt x="26" y="11"/>
                  </a:lnTo>
                  <a:lnTo>
                    <a:pt x="29" y="11"/>
                  </a:lnTo>
                  <a:lnTo>
                    <a:pt x="31" y="10"/>
                  </a:lnTo>
                  <a:lnTo>
                    <a:pt x="34" y="10"/>
                  </a:lnTo>
                  <a:lnTo>
                    <a:pt x="36" y="8"/>
                  </a:lnTo>
                  <a:lnTo>
                    <a:pt x="41" y="6"/>
                  </a:lnTo>
                  <a:lnTo>
                    <a:pt x="51" y="5"/>
                  </a:lnTo>
                  <a:lnTo>
                    <a:pt x="56" y="5"/>
                  </a:lnTo>
                  <a:lnTo>
                    <a:pt x="60" y="5"/>
                  </a:lnTo>
                  <a:lnTo>
                    <a:pt x="61" y="5"/>
                  </a:lnTo>
                  <a:lnTo>
                    <a:pt x="68" y="5"/>
                  </a:lnTo>
                  <a:lnTo>
                    <a:pt x="70" y="5"/>
                  </a:lnTo>
                  <a:lnTo>
                    <a:pt x="72" y="5"/>
                  </a:lnTo>
                  <a:lnTo>
                    <a:pt x="75" y="5"/>
                  </a:lnTo>
                  <a:lnTo>
                    <a:pt x="77" y="5"/>
                  </a:lnTo>
                  <a:lnTo>
                    <a:pt x="92" y="8"/>
                  </a:lnTo>
                  <a:lnTo>
                    <a:pt x="94" y="10"/>
                  </a:lnTo>
                  <a:lnTo>
                    <a:pt x="95" y="10"/>
                  </a:lnTo>
                  <a:lnTo>
                    <a:pt x="99" y="11"/>
                  </a:lnTo>
                  <a:lnTo>
                    <a:pt x="101" y="11"/>
                  </a:lnTo>
                  <a:lnTo>
                    <a:pt x="102" y="15"/>
                  </a:lnTo>
                  <a:lnTo>
                    <a:pt x="104" y="15"/>
                  </a:lnTo>
                  <a:lnTo>
                    <a:pt x="106" y="15"/>
                  </a:lnTo>
                  <a:lnTo>
                    <a:pt x="109" y="18"/>
                  </a:lnTo>
                  <a:lnTo>
                    <a:pt x="109" y="20"/>
                  </a:lnTo>
                  <a:lnTo>
                    <a:pt x="113" y="22"/>
                  </a:lnTo>
                  <a:lnTo>
                    <a:pt x="114" y="27"/>
                  </a:lnTo>
                  <a:lnTo>
                    <a:pt x="116" y="30"/>
                  </a:lnTo>
                  <a:lnTo>
                    <a:pt x="118" y="32"/>
                  </a:lnTo>
                  <a:lnTo>
                    <a:pt x="116" y="34"/>
                  </a:lnTo>
                  <a:lnTo>
                    <a:pt x="118" y="35"/>
                  </a:lnTo>
                  <a:lnTo>
                    <a:pt x="118" y="37"/>
                  </a:lnTo>
                  <a:lnTo>
                    <a:pt x="116" y="42"/>
                  </a:lnTo>
                  <a:lnTo>
                    <a:pt x="114" y="42"/>
                  </a:lnTo>
                  <a:lnTo>
                    <a:pt x="114" y="44"/>
                  </a:lnTo>
                  <a:lnTo>
                    <a:pt x="113" y="49"/>
                  </a:lnTo>
                  <a:lnTo>
                    <a:pt x="107" y="54"/>
                  </a:lnTo>
                  <a:lnTo>
                    <a:pt x="106" y="54"/>
                  </a:lnTo>
                  <a:lnTo>
                    <a:pt x="104" y="56"/>
                  </a:lnTo>
                  <a:lnTo>
                    <a:pt x="97" y="59"/>
                  </a:lnTo>
                  <a:lnTo>
                    <a:pt x="95" y="59"/>
                  </a:lnTo>
                  <a:lnTo>
                    <a:pt x="92" y="61"/>
                  </a:lnTo>
                  <a:lnTo>
                    <a:pt x="89" y="63"/>
                  </a:lnTo>
                  <a:lnTo>
                    <a:pt x="82" y="66"/>
                  </a:lnTo>
                  <a:lnTo>
                    <a:pt x="73" y="66"/>
                  </a:lnTo>
                  <a:lnTo>
                    <a:pt x="72" y="68"/>
                  </a:lnTo>
                  <a:lnTo>
                    <a:pt x="67" y="68"/>
                  </a:lnTo>
                  <a:lnTo>
                    <a:pt x="63" y="68"/>
                  </a:lnTo>
                  <a:lnTo>
                    <a:pt x="61" y="68"/>
                  </a:lnTo>
                  <a:lnTo>
                    <a:pt x="58" y="68"/>
                  </a:lnTo>
                  <a:lnTo>
                    <a:pt x="55" y="68"/>
                  </a:lnTo>
                  <a:lnTo>
                    <a:pt x="53" y="68"/>
                  </a:lnTo>
                  <a:lnTo>
                    <a:pt x="49" y="68"/>
                  </a:lnTo>
                  <a:lnTo>
                    <a:pt x="46" y="68"/>
                  </a:lnTo>
                  <a:lnTo>
                    <a:pt x="44" y="68"/>
                  </a:lnTo>
                  <a:lnTo>
                    <a:pt x="39" y="66"/>
                  </a:lnTo>
                  <a:lnTo>
                    <a:pt x="36" y="66"/>
                  </a:lnTo>
                  <a:lnTo>
                    <a:pt x="34" y="64"/>
                  </a:lnTo>
                  <a:lnTo>
                    <a:pt x="29" y="63"/>
                  </a:lnTo>
                  <a:lnTo>
                    <a:pt x="26" y="61"/>
                  </a:lnTo>
                  <a:lnTo>
                    <a:pt x="22" y="59"/>
                  </a:lnTo>
                  <a:lnTo>
                    <a:pt x="20" y="59"/>
                  </a:lnTo>
                  <a:lnTo>
                    <a:pt x="19" y="58"/>
                  </a:lnTo>
                  <a:lnTo>
                    <a:pt x="15" y="56"/>
                  </a:lnTo>
                  <a:lnTo>
                    <a:pt x="12" y="51"/>
                  </a:lnTo>
                  <a:lnTo>
                    <a:pt x="9" y="46"/>
                  </a:lnTo>
                  <a:lnTo>
                    <a:pt x="7" y="42"/>
                  </a:lnTo>
                  <a:lnTo>
                    <a:pt x="5" y="37"/>
                  </a:lnTo>
                  <a:lnTo>
                    <a:pt x="7" y="35"/>
                  </a:lnTo>
                  <a:lnTo>
                    <a:pt x="7" y="32"/>
                  </a:lnTo>
                  <a:lnTo>
                    <a:pt x="9" y="30"/>
                  </a:lnTo>
                  <a:lnTo>
                    <a:pt x="9" y="29"/>
                  </a:lnTo>
                  <a:lnTo>
                    <a:pt x="9" y="27"/>
                  </a:lnTo>
                  <a:lnTo>
                    <a:pt x="12" y="23"/>
                  </a:lnTo>
                  <a:lnTo>
                    <a:pt x="5" y="22"/>
                  </a:lnTo>
                  <a:close/>
                </a:path>
              </a:pathLst>
            </a:custGeom>
            <a:solidFill>
              <a:srgbClr val="808080"/>
            </a:solidFill>
            <a:ln w="9525">
              <a:noFill/>
              <a:round/>
              <a:headEnd/>
              <a:tailEnd/>
            </a:ln>
          </p:spPr>
          <p:txBody>
            <a:bodyPr/>
            <a:lstStyle/>
            <a:p>
              <a:endParaRPr lang="en-US"/>
            </a:p>
          </p:txBody>
        </p:sp>
        <p:sp>
          <p:nvSpPr>
            <p:cNvPr id="905" name="Freeform 3076"/>
            <p:cNvSpPr>
              <a:spLocks/>
            </p:cNvSpPr>
            <p:nvPr/>
          </p:nvSpPr>
          <p:spPr bwMode="auto">
            <a:xfrm>
              <a:off x="2248" y="3155"/>
              <a:ext cx="148" cy="87"/>
            </a:xfrm>
            <a:custGeom>
              <a:avLst/>
              <a:gdLst>
                <a:gd name="T0" fmla="*/ 95 w 148"/>
                <a:gd name="T1" fmla="*/ 4 h 87"/>
                <a:gd name="T2" fmla="*/ 87 w 148"/>
                <a:gd name="T3" fmla="*/ 2 h 87"/>
                <a:gd name="T4" fmla="*/ 82 w 148"/>
                <a:gd name="T5" fmla="*/ 2 h 87"/>
                <a:gd name="T6" fmla="*/ 78 w 148"/>
                <a:gd name="T7" fmla="*/ 0 h 87"/>
                <a:gd name="T8" fmla="*/ 73 w 148"/>
                <a:gd name="T9" fmla="*/ 0 h 87"/>
                <a:gd name="T10" fmla="*/ 68 w 148"/>
                <a:gd name="T11" fmla="*/ 2 h 87"/>
                <a:gd name="T12" fmla="*/ 61 w 148"/>
                <a:gd name="T13" fmla="*/ 2 h 87"/>
                <a:gd name="T14" fmla="*/ 39 w 148"/>
                <a:gd name="T15" fmla="*/ 7 h 87"/>
                <a:gd name="T16" fmla="*/ 32 w 148"/>
                <a:gd name="T17" fmla="*/ 9 h 87"/>
                <a:gd name="T18" fmla="*/ 29 w 148"/>
                <a:gd name="T19" fmla="*/ 11 h 87"/>
                <a:gd name="T20" fmla="*/ 26 w 148"/>
                <a:gd name="T21" fmla="*/ 14 h 87"/>
                <a:gd name="T22" fmla="*/ 22 w 148"/>
                <a:gd name="T23" fmla="*/ 16 h 87"/>
                <a:gd name="T24" fmla="*/ 17 w 148"/>
                <a:gd name="T25" fmla="*/ 18 h 87"/>
                <a:gd name="T26" fmla="*/ 12 w 148"/>
                <a:gd name="T27" fmla="*/ 23 h 87"/>
                <a:gd name="T28" fmla="*/ 5 w 148"/>
                <a:gd name="T29" fmla="*/ 33 h 87"/>
                <a:gd name="T30" fmla="*/ 0 w 148"/>
                <a:gd name="T31" fmla="*/ 36 h 87"/>
                <a:gd name="T32" fmla="*/ 0 w 148"/>
                <a:gd name="T33" fmla="*/ 41 h 87"/>
                <a:gd name="T34" fmla="*/ 0 w 148"/>
                <a:gd name="T35" fmla="*/ 47 h 87"/>
                <a:gd name="T36" fmla="*/ 0 w 148"/>
                <a:gd name="T37" fmla="*/ 52 h 87"/>
                <a:gd name="T38" fmla="*/ 9 w 148"/>
                <a:gd name="T39" fmla="*/ 67 h 87"/>
                <a:gd name="T40" fmla="*/ 14 w 148"/>
                <a:gd name="T41" fmla="*/ 69 h 87"/>
                <a:gd name="T42" fmla="*/ 17 w 148"/>
                <a:gd name="T43" fmla="*/ 72 h 87"/>
                <a:gd name="T44" fmla="*/ 20 w 148"/>
                <a:gd name="T45" fmla="*/ 75 h 87"/>
                <a:gd name="T46" fmla="*/ 26 w 148"/>
                <a:gd name="T47" fmla="*/ 79 h 87"/>
                <a:gd name="T48" fmla="*/ 34 w 148"/>
                <a:gd name="T49" fmla="*/ 81 h 87"/>
                <a:gd name="T50" fmla="*/ 49 w 148"/>
                <a:gd name="T51" fmla="*/ 86 h 87"/>
                <a:gd name="T52" fmla="*/ 58 w 148"/>
                <a:gd name="T53" fmla="*/ 86 h 87"/>
                <a:gd name="T54" fmla="*/ 63 w 148"/>
                <a:gd name="T55" fmla="*/ 87 h 87"/>
                <a:gd name="T56" fmla="*/ 70 w 148"/>
                <a:gd name="T57" fmla="*/ 87 h 87"/>
                <a:gd name="T58" fmla="*/ 75 w 148"/>
                <a:gd name="T59" fmla="*/ 87 h 87"/>
                <a:gd name="T60" fmla="*/ 84 w 148"/>
                <a:gd name="T61" fmla="*/ 87 h 87"/>
                <a:gd name="T62" fmla="*/ 89 w 148"/>
                <a:gd name="T63" fmla="*/ 87 h 87"/>
                <a:gd name="T64" fmla="*/ 109 w 148"/>
                <a:gd name="T65" fmla="*/ 82 h 87"/>
                <a:gd name="T66" fmla="*/ 113 w 148"/>
                <a:gd name="T67" fmla="*/ 81 h 87"/>
                <a:gd name="T68" fmla="*/ 118 w 148"/>
                <a:gd name="T69" fmla="*/ 79 h 87"/>
                <a:gd name="T70" fmla="*/ 123 w 148"/>
                <a:gd name="T71" fmla="*/ 75 h 87"/>
                <a:gd name="T72" fmla="*/ 130 w 148"/>
                <a:gd name="T73" fmla="*/ 72 h 87"/>
                <a:gd name="T74" fmla="*/ 135 w 148"/>
                <a:gd name="T75" fmla="*/ 70 h 87"/>
                <a:gd name="T76" fmla="*/ 140 w 148"/>
                <a:gd name="T77" fmla="*/ 62 h 87"/>
                <a:gd name="T78" fmla="*/ 147 w 148"/>
                <a:gd name="T79" fmla="*/ 55 h 87"/>
                <a:gd name="T80" fmla="*/ 147 w 148"/>
                <a:gd name="T81" fmla="*/ 52 h 87"/>
                <a:gd name="T82" fmla="*/ 148 w 148"/>
                <a:gd name="T83" fmla="*/ 47 h 87"/>
                <a:gd name="T84" fmla="*/ 148 w 148"/>
                <a:gd name="T85" fmla="*/ 41 h 87"/>
                <a:gd name="T86" fmla="*/ 148 w 148"/>
                <a:gd name="T87" fmla="*/ 36 h 87"/>
                <a:gd name="T88" fmla="*/ 147 w 148"/>
                <a:gd name="T89" fmla="*/ 33 h 87"/>
                <a:gd name="T90" fmla="*/ 138 w 148"/>
                <a:gd name="T91" fmla="*/ 21 h 87"/>
                <a:gd name="T92" fmla="*/ 133 w 148"/>
                <a:gd name="T93" fmla="*/ 18 h 87"/>
                <a:gd name="T94" fmla="*/ 130 w 148"/>
                <a:gd name="T95" fmla="*/ 14 h 87"/>
                <a:gd name="T96" fmla="*/ 124 w 148"/>
                <a:gd name="T97" fmla="*/ 12 h 87"/>
                <a:gd name="T98" fmla="*/ 119 w 148"/>
                <a:gd name="T99" fmla="*/ 11 h 87"/>
                <a:gd name="T100" fmla="*/ 114 w 148"/>
                <a:gd name="T101" fmla="*/ 7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8"/>
                <a:gd name="T154" fmla="*/ 0 h 87"/>
                <a:gd name="T155" fmla="*/ 148 w 148"/>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8" h="87">
                  <a:moveTo>
                    <a:pt x="106" y="4"/>
                  </a:moveTo>
                  <a:lnTo>
                    <a:pt x="99" y="4"/>
                  </a:lnTo>
                  <a:lnTo>
                    <a:pt x="95" y="4"/>
                  </a:lnTo>
                  <a:lnTo>
                    <a:pt x="92" y="2"/>
                  </a:lnTo>
                  <a:lnTo>
                    <a:pt x="89" y="2"/>
                  </a:lnTo>
                  <a:lnTo>
                    <a:pt x="87" y="2"/>
                  </a:lnTo>
                  <a:lnTo>
                    <a:pt x="85" y="2"/>
                  </a:lnTo>
                  <a:lnTo>
                    <a:pt x="84" y="2"/>
                  </a:lnTo>
                  <a:lnTo>
                    <a:pt x="82" y="2"/>
                  </a:lnTo>
                  <a:lnTo>
                    <a:pt x="80" y="0"/>
                  </a:lnTo>
                  <a:lnTo>
                    <a:pt x="78" y="2"/>
                  </a:lnTo>
                  <a:lnTo>
                    <a:pt x="78" y="0"/>
                  </a:lnTo>
                  <a:lnTo>
                    <a:pt x="77" y="0"/>
                  </a:lnTo>
                  <a:lnTo>
                    <a:pt x="75" y="2"/>
                  </a:lnTo>
                  <a:lnTo>
                    <a:pt x="73" y="0"/>
                  </a:lnTo>
                  <a:lnTo>
                    <a:pt x="72" y="2"/>
                  </a:lnTo>
                  <a:lnTo>
                    <a:pt x="72" y="0"/>
                  </a:lnTo>
                  <a:lnTo>
                    <a:pt x="68" y="2"/>
                  </a:lnTo>
                  <a:lnTo>
                    <a:pt x="66" y="2"/>
                  </a:lnTo>
                  <a:lnTo>
                    <a:pt x="63" y="2"/>
                  </a:lnTo>
                  <a:lnTo>
                    <a:pt x="61" y="2"/>
                  </a:lnTo>
                  <a:lnTo>
                    <a:pt x="43" y="6"/>
                  </a:lnTo>
                  <a:lnTo>
                    <a:pt x="39" y="6"/>
                  </a:lnTo>
                  <a:lnTo>
                    <a:pt x="39" y="7"/>
                  </a:lnTo>
                  <a:lnTo>
                    <a:pt x="38" y="9"/>
                  </a:lnTo>
                  <a:lnTo>
                    <a:pt x="34" y="9"/>
                  </a:lnTo>
                  <a:lnTo>
                    <a:pt x="32" y="9"/>
                  </a:lnTo>
                  <a:lnTo>
                    <a:pt x="32" y="11"/>
                  </a:lnTo>
                  <a:lnTo>
                    <a:pt x="31" y="11"/>
                  </a:lnTo>
                  <a:lnTo>
                    <a:pt x="29" y="11"/>
                  </a:lnTo>
                  <a:lnTo>
                    <a:pt x="27" y="12"/>
                  </a:lnTo>
                  <a:lnTo>
                    <a:pt x="26" y="12"/>
                  </a:lnTo>
                  <a:lnTo>
                    <a:pt x="26" y="14"/>
                  </a:lnTo>
                  <a:lnTo>
                    <a:pt x="24" y="14"/>
                  </a:lnTo>
                  <a:lnTo>
                    <a:pt x="22" y="14"/>
                  </a:lnTo>
                  <a:lnTo>
                    <a:pt x="22" y="16"/>
                  </a:lnTo>
                  <a:lnTo>
                    <a:pt x="20" y="16"/>
                  </a:lnTo>
                  <a:lnTo>
                    <a:pt x="19" y="18"/>
                  </a:lnTo>
                  <a:lnTo>
                    <a:pt x="17" y="18"/>
                  </a:lnTo>
                  <a:lnTo>
                    <a:pt x="15" y="19"/>
                  </a:lnTo>
                  <a:lnTo>
                    <a:pt x="14" y="23"/>
                  </a:lnTo>
                  <a:lnTo>
                    <a:pt x="12" y="23"/>
                  </a:lnTo>
                  <a:lnTo>
                    <a:pt x="9" y="28"/>
                  </a:lnTo>
                  <a:lnTo>
                    <a:pt x="5" y="31"/>
                  </a:lnTo>
                  <a:lnTo>
                    <a:pt x="5" y="33"/>
                  </a:lnTo>
                  <a:lnTo>
                    <a:pt x="2" y="35"/>
                  </a:lnTo>
                  <a:lnTo>
                    <a:pt x="2" y="36"/>
                  </a:lnTo>
                  <a:lnTo>
                    <a:pt x="0" y="36"/>
                  </a:lnTo>
                  <a:lnTo>
                    <a:pt x="2" y="38"/>
                  </a:lnTo>
                  <a:lnTo>
                    <a:pt x="0" y="40"/>
                  </a:lnTo>
                  <a:lnTo>
                    <a:pt x="0" y="41"/>
                  </a:lnTo>
                  <a:lnTo>
                    <a:pt x="0" y="43"/>
                  </a:lnTo>
                  <a:lnTo>
                    <a:pt x="0" y="45"/>
                  </a:lnTo>
                  <a:lnTo>
                    <a:pt x="0" y="47"/>
                  </a:lnTo>
                  <a:lnTo>
                    <a:pt x="0" y="48"/>
                  </a:lnTo>
                  <a:lnTo>
                    <a:pt x="0" y="50"/>
                  </a:lnTo>
                  <a:lnTo>
                    <a:pt x="0" y="52"/>
                  </a:lnTo>
                  <a:lnTo>
                    <a:pt x="0" y="53"/>
                  </a:lnTo>
                  <a:lnTo>
                    <a:pt x="2" y="55"/>
                  </a:lnTo>
                  <a:lnTo>
                    <a:pt x="9" y="67"/>
                  </a:lnTo>
                  <a:lnTo>
                    <a:pt x="10" y="67"/>
                  </a:lnTo>
                  <a:lnTo>
                    <a:pt x="12" y="69"/>
                  </a:lnTo>
                  <a:lnTo>
                    <a:pt x="14" y="69"/>
                  </a:lnTo>
                  <a:lnTo>
                    <a:pt x="14" y="72"/>
                  </a:lnTo>
                  <a:lnTo>
                    <a:pt x="15" y="72"/>
                  </a:lnTo>
                  <a:lnTo>
                    <a:pt x="17" y="72"/>
                  </a:lnTo>
                  <a:lnTo>
                    <a:pt x="19" y="74"/>
                  </a:lnTo>
                  <a:lnTo>
                    <a:pt x="20" y="74"/>
                  </a:lnTo>
                  <a:lnTo>
                    <a:pt x="20" y="75"/>
                  </a:lnTo>
                  <a:lnTo>
                    <a:pt x="22" y="75"/>
                  </a:lnTo>
                  <a:lnTo>
                    <a:pt x="24" y="77"/>
                  </a:lnTo>
                  <a:lnTo>
                    <a:pt x="26" y="79"/>
                  </a:lnTo>
                  <a:lnTo>
                    <a:pt x="29" y="79"/>
                  </a:lnTo>
                  <a:lnTo>
                    <a:pt x="29" y="81"/>
                  </a:lnTo>
                  <a:lnTo>
                    <a:pt x="34" y="81"/>
                  </a:lnTo>
                  <a:lnTo>
                    <a:pt x="36" y="82"/>
                  </a:lnTo>
                  <a:lnTo>
                    <a:pt x="43" y="84"/>
                  </a:lnTo>
                  <a:lnTo>
                    <a:pt x="49" y="86"/>
                  </a:lnTo>
                  <a:lnTo>
                    <a:pt x="51" y="86"/>
                  </a:lnTo>
                  <a:lnTo>
                    <a:pt x="56" y="87"/>
                  </a:lnTo>
                  <a:lnTo>
                    <a:pt x="58" y="86"/>
                  </a:lnTo>
                  <a:lnTo>
                    <a:pt x="60" y="87"/>
                  </a:lnTo>
                  <a:lnTo>
                    <a:pt x="61" y="87"/>
                  </a:lnTo>
                  <a:lnTo>
                    <a:pt x="63" y="87"/>
                  </a:lnTo>
                  <a:lnTo>
                    <a:pt x="65" y="87"/>
                  </a:lnTo>
                  <a:lnTo>
                    <a:pt x="68" y="87"/>
                  </a:lnTo>
                  <a:lnTo>
                    <a:pt x="70" y="87"/>
                  </a:lnTo>
                  <a:lnTo>
                    <a:pt x="72" y="87"/>
                  </a:lnTo>
                  <a:lnTo>
                    <a:pt x="73" y="87"/>
                  </a:lnTo>
                  <a:lnTo>
                    <a:pt x="75" y="87"/>
                  </a:lnTo>
                  <a:lnTo>
                    <a:pt x="77" y="87"/>
                  </a:lnTo>
                  <a:lnTo>
                    <a:pt x="82" y="87"/>
                  </a:lnTo>
                  <a:lnTo>
                    <a:pt x="84" y="87"/>
                  </a:lnTo>
                  <a:lnTo>
                    <a:pt x="85" y="87"/>
                  </a:lnTo>
                  <a:lnTo>
                    <a:pt x="87" y="87"/>
                  </a:lnTo>
                  <a:lnTo>
                    <a:pt x="89" y="87"/>
                  </a:lnTo>
                  <a:lnTo>
                    <a:pt x="106" y="84"/>
                  </a:lnTo>
                  <a:lnTo>
                    <a:pt x="107" y="82"/>
                  </a:lnTo>
                  <a:lnTo>
                    <a:pt x="109" y="82"/>
                  </a:lnTo>
                  <a:lnTo>
                    <a:pt x="111" y="82"/>
                  </a:lnTo>
                  <a:lnTo>
                    <a:pt x="113" y="82"/>
                  </a:lnTo>
                  <a:lnTo>
                    <a:pt x="113" y="81"/>
                  </a:lnTo>
                  <a:lnTo>
                    <a:pt x="114" y="81"/>
                  </a:lnTo>
                  <a:lnTo>
                    <a:pt x="116" y="81"/>
                  </a:lnTo>
                  <a:lnTo>
                    <a:pt x="118" y="79"/>
                  </a:lnTo>
                  <a:lnTo>
                    <a:pt x="119" y="79"/>
                  </a:lnTo>
                  <a:lnTo>
                    <a:pt x="121" y="77"/>
                  </a:lnTo>
                  <a:lnTo>
                    <a:pt x="123" y="75"/>
                  </a:lnTo>
                  <a:lnTo>
                    <a:pt x="124" y="75"/>
                  </a:lnTo>
                  <a:lnTo>
                    <a:pt x="128" y="74"/>
                  </a:lnTo>
                  <a:lnTo>
                    <a:pt x="130" y="72"/>
                  </a:lnTo>
                  <a:lnTo>
                    <a:pt x="131" y="72"/>
                  </a:lnTo>
                  <a:lnTo>
                    <a:pt x="133" y="70"/>
                  </a:lnTo>
                  <a:lnTo>
                    <a:pt x="135" y="70"/>
                  </a:lnTo>
                  <a:lnTo>
                    <a:pt x="136" y="67"/>
                  </a:lnTo>
                  <a:lnTo>
                    <a:pt x="138" y="67"/>
                  </a:lnTo>
                  <a:lnTo>
                    <a:pt x="140" y="62"/>
                  </a:lnTo>
                  <a:lnTo>
                    <a:pt x="143" y="58"/>
                  </a:lnTo>
                  <a:lnTo>
                    <a:pt x="143" y="57"/>
                  </a:lnTo>
                  <a:lnTo>
                    <a:pt x="147" y="55"/>
                  </a:lnTo>
                  <a:lnTo>
                    <a:pt x="147" y="53"/>
                  </a:lnTo>
                  <a:lnTo>
                    <a:pt x="148" y="52"/>
                  </a:lnTo>
                  <a:lnTo>
                    <a:pt x="147" y="52"/>
                  </a:lnTo>
                  <a:lnTo>
                    <a:pt x="148" y="50"/>
                  </a:lnTo>
                  <a:lnTo>
                    <a:pt x="148" y="48"/>
                  </a:lnTo>
                  <a:lnTo>
                    <a:pt x="148" y="47"/>
                  </a:lnTo>
                  <a:lnTo>
                    <a:pt x="148" y="45"/>
                  </a:lnTo>
                  <a:lnTo>
                    <a:pt x="148" y="43"/>
                  </a:lnTo>
                  <a:lnTo>
                    <a:pt x="148" y="41"/>
                  </a:lnTo>
                  <a:lnTo>
                    <a:pt x="148" y="40"/>
                  </a:lnTo>
                  <a:lnTo>
                    <a:pt x="148" y="38"/>
                  </a:lnTo>
                  <a:lnTo>
                    <a:pt x="148" y="36"/>
                  </a:lnTo>
                  <a:lnTo>
                    <a:pt x="148" y="35"/>
                  </a:lnTo>
                  <a:lnTo>
                    <a:pt x="147" y="35"/>
                  </a:lnTo>
                  <a:lnTo>
                    <a:pt x="147" y="33"/>
                  </a:lnTo>
                  <a:lnTo>
                    <a:pt x="140" y="23"/>
                  </a:lnTo>
                  <a:lnTo>
                    <a:pt x="138" y="23"/>
                  </a:lnTo>
                  <a:lnTo>
                    <a:pt x="138" y="21"/>
                  </a:lnTo>
                  <a:lnTo>
                    <a:pt x="136" y="21"/>
                  </a:lnTo>
                  <a:lnTo>
                    <a:pt x="135" y="18"/>
                  </a:lnTo>
                  <a:lnTo>
                    <a:pt x="133" y="18"/>
                  </a:lnTo>
                  <a:lnTo>
                    <a:pt x="133" y="16"/>
                  </a:lnTo>
                  <a:lnTo>
                    <a:pt x="131" y="16"/>
                  </a:lnTo>
                  <a:lnTo>
                    <a:pt x="130" y="14"/>
                  </a:lnTo>
                  <a:lnTo>
                    <a:pt x="128" y="14"/>
                  </a:lnTo>
                  <a:lnTo>
                    <a:pt x="126" y="12"/>
                  </a:lnTo>
                  <a:lnTo>
                    <a:pt x="124" y="12"/>
                  </a:lnTo>
                  <a:lnTo>
                    <a:pt x="123" y="11"/>
                  </a:lnTo>
                  <a:lnTo>
                    <a:pt x="121" y="11"/>
                  </a:lnTo>
                  <a:lnTo>
                    <a:pt x="119" y="11"/>
                  </a:lnTo>
                  <a:lnTo>
                    <a:pt x="119" y="9"/>
                  </a:lnTo>
                  <a:lnTo>
                    <a:pt x="114" y="9"/>
                  </a:lnTo>
                  <a:lnTo>
                    <a:pt x="114" y="7"/>
                  </a:lnTo>
                  <a:lnTo>
                    <a:pt x="106" y="4"/>
                  </a:lnTo>
                  <a:close/>
                </a:path>
              </a:pathLst>
            </a:custGeom>
            <a:solidFill>
              <a:srgbClr val="808080"/>
            </a:solidFill>
            <a:ln w="9525">
              <a:noFill/>
              <a:round/>
              <a:headEnd/>
              <a:tailEnd/>
            </a:ln>
          </p:spPr>
          <p:txBody>
            <a:bodyPr/>
            <a:lstStyle/>
            <a:p>
              <a:endParaRPr lang="en-US"/>
            </a:p>
          </p:txBody>
        </p:sp>
        <p:sp>
          <p:nvSpPr>
            <p:cNvPr id="906" name="Freeform 3077"/>
            <p:cNvSpPr>
              <a:spLocks/>
            </p:cNvSpPr>
            <p:nvPr/>
          </p:nvSpPr>
          <p:spPr bwMode="auto">
            <a:xfrm>
              <a:off x="2245" y="3155"/>
              <a:ext cx="155" cy="91"/>
            </a:xfrm>
            <a:custGeom>
              <a:avLst/>
              <a:gdLst>
                <a:gd name="T0" fmla="*/ 1 w 155"/>
                <a:gd name="T1" fmla="*/ 36 h 91"/>
                <a:gd name="T2" fmla="*/ 0 w 155"/>
                <a:gd name="T3" fmla="*/ 47 h 91"/>
                <a:gd name="T4" fmla="*/ 1 w 155"/>
                <a:gd name="T5" fmla="*/ 55 h 91"/>
                <a:gd name="T6" fmla="*/ 10 w 155"/>
                <a:gd name="T7" fmla="*/ 69 h 91"/>
                <a:gd name="T8" fmla="*/ 22 w 155"/>
                <a:gd name="T9" fmla="*/ 77 h 91"/>
                <a:gd name="T10" fmla="*/ 37 w 155"/>
                <a:gd name="T11" fmla="*/ 84 h 91"/>
                <a:gd name="T12" fmla="*/ 58 w 155"/>
                <a:gd name="T13" fmla="*/ 89 h 91"/>
                <a:gd name="T14" fmla="*/ 80 w 155"/>
                <a:gd name="T15" fmla="*/ 89 h 91"/>
                <a:gd name="T16" fmla="*/ 95 w 155"/>
                <a:gd name="T17" fmla="*/ 87 h 91"/>
                <a:gd name="T18" fmla="*/ 121 w 155"/>
                <a:gd name="T19" fmla="*/ 82 h 91"/>
                <a:gd name="T20" fmla="*/ 134 w 155"/>
                <a:gd name="T21" fmla="*/ 74 h 91"/>
                <a:gd name="T22" fmla="*/ 144 w 155"/>
                <a:gd name="T23" fmla="*/ 65 h 91"/>
                <a:gd name="T24" fmla="*/ 151 w 155"/>
                <a:gd name="T25" fmla="*/ 57 h 91"/>
                <a:gd name="T26" fmla="*/ 153 w 155"/>
                <a:gd name="T27" fmla="*/ 48 h 91"/>
                <a:gd name="T28" fmla="*/ 151 w 155"/>
                <a:gd name="T29" fmla="*/ 33 h 91"/>
                <a:gd name="T30" fmla="*/ 141 w 155"/>
                <a:gd name="T31" fmla="*/ 19 h 91"/>
                <a:gd name="T32" fmla="*/ 129 w 155"/>
                <a:gd name="T33" fmla="*/ 12 h 91"/>
                <a:gd name="T34" fmla="*/ 119 w 155"/>
                <a:gd name="T35" fmla="*/ 6 h 91"/>
                <a:gd name="T36" fmla="*/ 93 w 155"/>
                <a:gd name="T37" fmla="*/ 0 h 91"/>
                <a:gd name="T38" fmla="*/ 71 w 155"/>
                <a:gd name="T39" fmla="*/ 0 h 91"/>
                <a:gd name="T40" fmla="*/ 47 w 155"/>
                <a:gd name="T41" fmla="*/ 4 h 91"/>
                <a:gd name="T42" fmla="*/ 32 w 155"/>
                <a:gd name="T43" fmla="*/ 9 h 91"/>
                <a:gd name="T44" fmla="*/ 22 w 155"/>
                <a:gd name="T45" fmla="*/ 14 h 91"/>
                <a:gd name="T46" fmla="*/ 8 w 155"/>
                <a:gd name="T47" fmla="*/ 26 h 91"/>
                <a:gd name="T48" fmla="*/ 23 w 155"/>
                <a:gd name="T49" fmla="*/ 19 h 91"/>
                <a:gd name="T50" fmla="*/ 34 w 155"/>
                <a:gd name="T51" fmla="*/ 14 h 91"/>
                <a:gd name="T52" fmla="*/ 46 w 155"/>
                <a:gd name="T53" fmla="*/ 9 h 91"/>
                <a:gd name="T54" fmla="*/ 68 w 155"/>
                <a:gd name="T55" fmla="*/ 4 h 91"/>
                <a:gd name="T56" fmla="*/ 85 w 155"/>
                <a:gd name="T57" fmla="*/ 4 h 91"/>
                <a:gd name="T58" fmla="*/ 100 w 155"/>
                <a:gd name="T59" fmla="*/ 6 h 91"/>
                <a:gd name="T60" fmla="*/ 124 w 155"/>
                <a:gd name="T61" fmla="*/ 14 h 91"/>
                <a:gd name="T62" fmla="*/ 136 w 155"/>
                <a:gd name="T63" fmla="*/ 21 h 91"/>
                <a:gd name="T64" fmla="*/ 144 w 155"/>
                <a:gd name="T65" fmla="*/ 31 h 91"/>
                <a:gd name="T66" fmla="*/ 146 w 155"/>
                <a:gd name="T67" fmla="*/ 47 h 91"/>
                <a:gd name="T68" fmla="*/ 144 w 155"/>
                <a:gd name="T69" fmla="*/ 53 h 91"/>
                <a:gd name="T70" fmla="*/ 141 w 155"/>
                <a:gd name="T71" fmla="*/ 60 h 91"/>
                <a:gd name="T72" fmla="*/ 129 w 155"/>
                <a:gd name="T73" fmla="*/ 70 h 91"/>
                <a:gd name="T74" fmla="*/ 117 w 155"/>
                <a:gd name="T75" fmla="*/ 77 h 91"/>
                <a:gd name="T76" fmla="*/ 105 w 155"/>
                <a:gd name="T77" fmla="*/ 81 h 91"/>
                <a:gd name="T78" fmla="*/ 87 w 155"/>
                <a:gd name="T79" fmla="*/ 84 h 91"/>
                <a:gd name="T80" fmla="*/ 69 w 155"/>
                <a:gd name="T81" fmla="*/ 86 h 91"/>
                <a:gd name="T82" fmla="*/ 49 w 155"/>
                <a:gd name="T83" fmla="*/ 82 h 91"/>
                <a:gd name="T84" fmla="*/ 37 w 155"/>
                <a:gd name="T85" fmla="*/ 79 h 91"/>
                <a:gd name="T86" fmla="*/ 25 w 155"/>
                <a:gd name="T87" fmla="*/ 72 h 91"/>
                <a:gd name="T88" fmla="*/ 15 w 155"/>
                <a:gd name="T89" fmla="*/ 64 h 91"/>
                <a:gd name="T90" fmla="*/ 8 w 155"/>
                <a:gd name="T91" fmla="*/ 52 h 91"/>
                <a:gd name="T92" fmla="*/ 8 w 155"/>
                <a:gd name="T93" fmla="*/ 43 h 91"/>
                <a:gd name="T94" fmla="*/ 10 w 155"/>
                <a:gd name="T95" fmla="*/ 36 h 9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5"/>
                <a:gd name="T145" fmla="*/ 0 h 91"/>
                <a:gd name="T146" fmla="*/ 155 w 155"/>
                <a:gd name="T147" fmla="*/ 91 h 9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5" h="91">
                  <a:moveTo>
                    <a:pt x="8" y="26"/>
                  </a:moveTo>
                  <a:lnTo>
                    <a:pt x="3" y="31"/>
                  </a:lnTo>
                  <a:lnTo>
                    <a:pt x="1" y="35"/>
                  </a:lnTo>
                  <a:lnTo>
                    <a:pt x="1" y="36"/>
                  </a:lnTo>
                  <a:lnTo>
                    <a:pt x="0" y="40"/>
                  </a:lnTo>
                  <a:lnTo>
                    <a:pt x="0" y="41"/>
                  </a:lnTo>
                  <a:lnTo>
                    <a:pt x="0" y="43"/>
                  </a:lnTo>
                  <a:lnTo>
                    <a:pt x="0" y="47"/>
                  </a:lnTo>
                  <a:lnTo>
                    <a:pt x="0" y="48"/>
                  </a:lnTo>
                  <a:lnTo>
                    <a:pt x="0" y="50"/>
                  </a:lnTo>
                  <a:lnTo>
                    <a:pt x="0" y="52"/>
                  </a:lnTo>
                  <a:lnTo>
                    <a:pt x="1" y="55"/>
                  </a:lnTo>
                  <a:lnTo>
                    <a:pt x="3" y="58"/>
                  </a:lnTo>
                  <a:lnTo>
                    <a:pt x="5" y="62"/>
                  </a:lnTo>
                  <a:lnTo>
                    <a:pt x="10" y="67"/>
                  </a:lnTo>
                  <a:lnTo>
                    <a:pt x="10" y="69"/>
                  </a:lnTo>
                  <a:lnTo>
                    <a:pt x="13" y="70"/>
                  </a:lnTo>
                  <a:lnTo>
                    <a:pt x="15" y="72"/>
                  </a:lnTo>
                  <a:lnTo>
                    <a:pt x="20" y="75"/>
                  </a:lnTo>
                  <a:lnTo>
                    <a:pt x="22" y="77"/>
                  </a:lnTo>
                  <a:lnTo>
                    <a:pt x="25" y="79"/>
                  </a:lnTo>
                  <a:lnTo>
                    <a:pt x="30" y="82"/>
                  </a:lnTo>
                  <a:lnTo>
                    <a:pt x="34" y="82"/>
                  </a:lnTo>
                  <a:lnTo>
                    <a:pt x="37" y="84"/>
                  </a:lnTo>
                  <a:lnTo>
                    <a:pt x="44" y="86"/>
                  </a:lnTo>
                  <a:lnTo>
                    <a:pt x="47" y="86"/>
                  </a:lnTo>
                  <a:lnTo>
                    <a:pt x="54" y="87"/>
                  </a:lnTo>
                  <a:lnTo>
                    <a:pt x="58" y="89"/>
                  </a:lnTo>
                  <a:lnTo>
                    <a:pt x="66" y="89"/>
                  </a:lnTo>
                  <a:lnTo>
                    <a:pt x="69" y="89"/>
                  </a:lnTo>
                  <a:lnTo>
                    <a:pt x="73" y="91"/>
                  </a:lnTo>
                  <a:lnTo>
                    <a:pt x="80" y="89"/>
                  </a:lnTo>
                  <a:lnTo>
                    <a:pt x="85" y="89"/>
                  </a:lnTo>
                  <a:lnTo>
                    <a:pt x="88" y="89"/>
                  </a:lnTo>
                  <a:lnTo>
                    <a:pt x="92" y="87"/>
                  </a:lnTo>
                  <a:lnTo>
                    <a:pt x="95" y="87"/>
                  </a:lnTo>
                  <a:lnTo>
                    <a:pt x="110" y="84"/>
                  </a:lnTo>
                  <a:lnTo>
                    <a:pt x="112" y="84"/>
                  </a:lnTo>
                  <a:lnTo>
                    <a:pt x="117" y="82"/>
                  </a:lnTo>
                  <a:lnTo>
                    <a:pt x="121" y="82"/>
                  </a:lnTo>
                  <a:lnTo>
                    <a:pt x="122" y="81"/>
                  </a:lnTo>
                  <a:lnTo>
                    <a:pt x="124" y="79"/>
                  </a:lnTo>
                  <a:lnTo>
                    <a:pt x="127" y="77"/>
                  </a:lnTo>
                  <a:lnTo>
                    <a:pt x="134" y="74"/>
                  </a:lnTo>
                  <a:lnTo>
                    <a:pt x="136" y="72"/>
                  </a:lnTo>
                  <a:lnTo>
                    <a:pt x="139" y="70"/>
                  </a:lnTo>
                  <a:lnTo>
                    <a:pt x="141" y="69"/>
                  </a:lnTo>
                  <a:lnTo>
                    <a:pt x="144" y="65"/>
                  </a:lnTo>
                  <a:lnTo>
                    <a:pt x="146" y="64"/>
                  </a:lnTo>
                  <a:lnTo>
                    <a:pt x="148" y="62"/>
                  </a:lnTo>
                  <a:lnTo>
                    <a:pt x="148" y="60"/>
                  </a:lnTo>
                  <a:lnTo>
                    <a:pt x="151" y="57"/>
                  </a:lnTo>
                  <a:lnTo>
                    <a:pt x="151" y="55"/>
                  </a:lnTo>
                  <a:lnTo>
                    <a:pt x="153" y="52"/>
                  </a:lnTo>
                  <a:lnTo>
                    <a:pt x="155" y="50"/>
                  </a:lnTo>
                  <a:lnTo>
                    <a:pt x="153" y="48"/>
                  </a:lnTo>
                  <a:lnTo>
                    <a:pt x="155" y="47"/>
                  </a:lnTo>
                  <a:lnTo>
                    <a:pt x="155" y="40"/>
                  </a:lnTo>
                  <a:lnTo>
                    <a:pt x="153" y="35"/>
                  </a:lnTo>
                  <a:lnTo>
                    <a:pt x="151" y="33"/>
                  </a:lnTo>
                  <a:lnTo>
                    <a:pt x="146" y="24"/>
                  </a:lnTo>
                  <a:lnTo>
                    <a:pt x="144" y="23"/>
                  </a:lnTo>
                  <a:lnTo>
                    <a:pt x="144" y="21"/>
                  </a:lnTo>
                  <a:lnTo>
                    <a:pt x="141" y="19"/>
                  </a:lnTo>
                  <a:lnTo>
                    <a:pt x="139" y="18"/>
                  </a:lnTo>
                  <a:lnTo>
                    <a:pt x="138" y="16"/>
                  </a:lnTo>
                  <a:lnTo>
                    <a:pt x="133" y="12"/>
                  </a:lnTo>
                  <a:lnTo>
                    <a:pt x="129" y="12"/>
                  </a:lnTo>
                  <a:lnTo>
                    <a:pt x="127" y="9"/>
                  </a:lnTo>
                  <a:lnTo>
                    <a:pt x="124" y="7"/>
                  </a:lnTo>
                  <a:lnTo>
                    <a:pt x="121" y="7"/>
                  </a:lnTo>
                  <a:lnTo>
                    <a:pt x="119" y="6"/>
                  </a:lnTo>
                  <a:lnTo>
                    <a:pt x="104" y="0"/>
                  </a:lnTo>
                  <a:lnTo>
                    <a:pt x="98" y="0"/>
                  </a:lnTo>
                  <a:lnTo>
                    <a:pt x="97" y="0"/>
                  </a:lnTo>
                  <a:lnTo>
                    <a:pt x="93" y="0"/>
                  </a:lnTo>
                  <a:lnTo>
                    <a:pt x="85" y="0"/>
                  </a:lnTo>
                  <a:lnTo>
                    <a:pt x="78" y="0"/>
                  </a:lnTo>
                  <a:lnTo>
                    <a:pt x="75" y="0"/>
                  </a:lnTo>
                  <a:lnTo>
                    <a:pt x="71" y="0"/>
                  </a:lnTo>
                  <a:lnTo>
                    <a:pt x="66" y="0"/>
                  </a:lnTo>
                  <a:lnTo>
                    <a:pt x="63" y="0"/>
                  </a:lnTo>
                  <a:lnTo>
                    <a:pt x="54" y="0"/>
                  </a:lnTo>
                  <a:lnTo>
                    <a:pt x="47" y="4"/>
                  </a:lnTo>
                  <a:lnTo>
                    <a:pt x="41" y="6"/>
                  </a:lnTo>
                  <a:lnTo>
                    <a:pt x="39" y="6"/>
                  </a:lnTo>
                  <a:lnTo>
                    <a:pt x="35" y="7"/>
                  </a:lnTo>
                  <a:lnTo>
                    <a:pt x="32" y="9"/>
                  </a:lnTo>
                  <a:lnTo>
                    <a:pt x="29" y="11"/>
                  </a:lnTo>
                  <a:lnTo>
                    <a:pt x="25" y="12"/>
                  </a:lnTo>
                  <a:lnTo>
                    <a:pt x="23" y="14"/>
                  </a:lnTo>
                  <a:lnTo>
                    <a:pt x="22" y="14"/>
                  </a:lnTo>
                  <a:lnTo>
                    <a:pt x="18" y="16"/>
                  </a:lnTo>
                  <a:lnTo>
                    <a:pt x="15" y="18"/>
                  </a:lnTo>
                  <a:lnTo>
                    <a:pt x="13" y="19"/>
                  </a:lnTo>
                  <a:lnTo>
                    <a:pt x="8" y="26"/>
                  </a:lnTo>
                  <a:lnTo>
                    <a:pt x="15" y="28"/>
                  </a:lnTo>
                  <a:lnTo>
                    <a:pt x="20" y="21"/>
                  </a:lnTo>
                  <a:lnTo>
                    <a:pt x="22" y="21"/>
                  </a:lnTo>
                  <a:lnTo>
                    <a:pt x="23" y="19"/>
                  </a:lnTo>
                  <a:lnTo>
                    <a:pt x="25" y="18"/>
                  </a:lnTo>
                  <a:lnTo>
                    <a:pt x="29" y="16"/>
                  </a:lnTo>
                  <a:lnTo>
                    <a:pt x="30" y="16"/>
                  </a:lnTo>
                  <a:lnTo>
                    <a:pt x="34" y="14"/>
                  </a:lnTo>
                  <a:lnTo>
                    <a:pt x="37" y="12"/>
                  </a:lnTo>
                  <a:lnTo>
                    <a:pt x="41" y="12"/>
                  </a:lnTo>
                  <a:lnTo>
                    <a:pt x="41" y="9"/>
                  </a:lnTo>
                  <a:lnTo>
                    <a:pt x="46" y="9"/>
                  </a:lnTo>
                  <a:lnTo>
                    <a:pt x="51" y="7"/>
                  </a:lnTo>
                  <a:lnTo>
                    <a:pt x="58" y="6"/>
                  </a:lnTo>
                  <a:lnTo>
                    <a:pt x="64" y="6"/>
                  </a:lnTo>
                  <a:lnTo>
                    <a:pt x="68" y="4"/>
                  </a:lnTo>
                  <a:lnTo>
                    <a:pt x="71" y="4"/>
                  </a:lnTo>
                  <a:lnTo>
                    <a:pt x="75" y="4"/>
                  </a:lnTo>
                  <a:lnTo>
                    <a:pt x="78" y="4"/>
                  </a:lnTo>
                  <a:lnTo>
                    <a:pt x="85" y="4"/>
                  </a:lnTo>
                  <a:lnTo>
                    <a:pt x="92" y="4"/>
                  </a:lnTo>
                  <a:lnTo>
                    <a:pt x="95" y="6"/>
                  </a:lnTo>
                  <a:lnTo>
                    <a:pt x="98" y="6"/>
                  </a:lnTo>
                  <a:lnTo>
                    <a:pt x="100" y="6"/>
                  </a:lnTo>
                  <a:lnTo>
                    <a:pt x="114" y="9"/>
                  </a:lnTo>
                  <a:lnTo>
                    <a:pt x="117" y="11"/>
                  </a:lnTo>
                  <a:lnTo>
                    <a:pt x="121" y="12"/>
                  </a:lnTo>
                  <a:lnTo>
                    <a:pt x="124" y="14"/>
                  </a:lnTo>
                  <a:lnTo>
                    <a:pt x="126" y="16"/>
                  </a:lnTo>
                  <a:lnTo>
                    <a:pt x="131" y="18"/>
                  </a:lnTo>
                  <a:lnTo>
                    <a:pt x="134" y="19"/>
                  </a:lnTo>
                  <a:lnTo>
                    <a:pt x="136" y="21"/>
                  </a:lnTo>
                  <a:lnTo>
                    <a:pt x="136" y="23"/>
                  </a:lnTo>
                  <a:lnTo>
                    <a:pt x="139" y="24"/>
                  </a:lnTo>
                  <a:lnTo>
                    <a:pt x="141" y="26"/>
                  </a:lnTo>
                  <a:lnTo>
                    <a:pt x="144" y="31"/>
                  </a:lnTo>
                  <a:lnTo>
                    <a:pt x="144" y="33"/>
                  </a:lnTo>
                  <a:lnTo>
                    <a:pt x="144" y="36"/>
                  </a:lnTo>
                  <a:lnTo>
                    <a:pt x="146" y="40"/>
                  </a:lnTo>
                  <a:lnTo>
                    <a:pt x="146" y="47"/>
                  </a:lnTo>
                  <a:lnTo>
                    <a:pt x="146" y="48"/>
                  </a:lnTo>
                  <a:lnTo>
                    <a:pt x="144" y="50"/>
                  </a:lnTo>
                  <a:lnTo>
                    <a:pt x="144" y="52"/>
                  </a:lnTo>
                  <a:lnTo>
                    <a:pt x="144" y="53"/>
                  </a:lnTo>
                  <a:lnTo>
                    <a:pt x="144" y="55"/>
                  </a:lnTo>
                  <a:lnTo>
                    <a:pt x="141" y="60"/>
                  </a:lnTo>
                  <a:lnTo>
                    <a:pt x="141" y="62"/>
                  </a:lnTo>
                  <a:lnTo>
                    <a:pt x="141" y="60"/>
                  </a:lnTo>
                  <a:lnTo>
                    <a:pt x="138" y="64"/>
                  </a:lnTo>
                  <a:lnTo>
                    <a:pt x="136" y="67"/>
                  </a:lnTo>
                  <a:lnTo>
                    <a:pt x="133" y="69"/>
                  </a:lnTo>
                  <a:lnTo>
                    <a:pt x="129" y="70"/>
                  </a:lnTo>
                  <a:lnTo>
                    <a:pt x="127" y="72"/>
                  </a:lnTo>
                  <a:lnTo>
                    <a:pt x="124" y="74"/>
                  </a:lnTo>
                  <a:lnTo>
                    <a:pt x="121" y="75"/>
                  </a:lnTo>
                  <a:lnTo>
                    <a:pt x="117" y="77"/>
                  </a:lnTo>
                  <a:lnTo>
                    <a:pt x="116" y="79"/>
                  </a:lnTo>
                  <a:lnTo>
                    <a:pt x="112" y="79"/>
                  </a:lnTo>
                  <a:lnTo>
                    <a:pt x="109" y="81"/>
                  </a:lnTo>
                  <a:lnTo>
                    <a:pt x="105" y="81"/>
                  </a:lnTo>
                  <a:lnTo>
                    <a:pt x="104" y="82"/>
                  </a:lnTo>
                  <a:lnTo>
                    <a:pt x="93" y="84"/>
                  </a:lnTo>
                  <a:lnTo>
                    <a:pt x="90" y="84"/>
                  </a:lnTo>
                  <a:lnTo>
                    <a:pt x="87" y="84"/>
                  </a:lnTo>
                  <a:lnTo>
                    <a:pt x="83" y="84"/>
                  </a:lnTo>
                  <a:lnTo>
                    <a:pt x="78" y="86"/>
                  </a:lnTo>
                  <a:lnTo>
                    <a:pt x="75" y="86"/>
                  </a:lnTo>
                  <a:lnTo>
                    <a:pt x="69" y="86"/>
                  </a:lnTo>
                  <a:lnTo>
                    <a:pt x="66" y="86"/>
                  </a:lnTo>
                  <a:lnTo>
                    <a:pt x="59" y="84"/>
                  </a:lnTo>
                  <a:lnTo>
                    <a:pt x="56" y="84"/>
                  </a:lnTo>
                  <a:lnTo>
                    <a:pt x="49" y="82"/>
                  </a:lnTo>
                  <a:lnTo>
                    <a:pt x="46" y="82"/>
                  </a:lnTo>
                  <a:lnTo>
                    <a:pt x="47" y="82"/>
                  </a:lnTo>
                  <a:lnTo>
                    <a:pt x="41" y="81"/>
                  </a:lnTo>
                  <a:lnTo>
                    <a:pt x="37" y="79"/>
                  </a:lnTo>
                  <a:lnTo>
                    <a:pt x="35" y="79"/>
                  </a:lnTo>
                  <a:lnTo>
                    <a:pt x="29" y="75"/>
                  </a:lnTo>
                  <a:lnTo>
                    <a:pt x="27" y="74"/>
                  </a:lnTo>
                  <a:lnTo>
                    <a:pt x="25" y="72"/>
                  </a:lnTo>
                  <a:lnTo>
                    <a:pt x="22" y="70"/>
                  </a:lnTo>
                  <a:lnTo>
                    <a:pt x="20" y="69"/>
                  </a:lnTo>
                  <a:lnTo>
                    <a:pt x="17" y="67"/>
                  </a:lnTo>
                  <a:lnTo>
                    <a:pt x="15" y="64"/>
                  </a:lnTo>
                  <a:lnTo>
                    <a:pt x="12" y="60"/>
                  </a:lnTo>
                  <a:lnTo>
                    <a:pt x="10" y="57"/>
                  </a:lnTo>
                  <a:lnTo>
                    <a:pt x="10" y="53"/>
                  </a:lnTo>
                  <a:lnTo>
                    <a:pt x="8" y="52"/>
                  </a:lnTo>
                  <a:lnTo>
                    <a:pt x="8" y="50"/>
                  </a:lnTo>
                  <a:lnTo>
                    <a:pt x="8" y="48"/>
                  </a:lnTo>
                  <a:lnTo>
                    <a:pt x="8" y="47"/>
                  </a:lnTo>
                  <a:lnTo>
                    <a:pt x="8" y="43"/>
                  </a:lnTo>
                  <a:lnTo>
                    <a:pt x="8" y="41"/>
                  </a:lnTo>
                  <a:lnTo>
                    <a:pt x="8" y="40"/>
                  </a:lnTo>
                  <a:lnTo>
                    <a:pt x="10" y="38"/>
                  </a:lnTo>
                  <a:lnTo>
                    <a:pt x="10" y="36"/>
                  </a:lnTo>
                  <a:lnTo>
                    <a:pt x="10" y="33"/>
                  </a:lnTo>
                  <a:lnTo>
                    <a:pt x="15" y="28"/>
                  </a:lnTo>
                  <a:lnTo>
                    <a:pt x="8" y="26"/>
                  </a:lnTo>
                  <a:close/>
                </a:path>
              </a:pathLst>
            </a:custGeom>
            <a:solidFill>
              <a:srgbClr val="808080"/>
            </a:solidFill>
            <a:ln w="9525">
              <a:noFill/>
              <a:round/>
              <a:headEnd/>
              <a:tailEnd/>
            </a:ln>
          </p:spPr>
          <p:txBody>
            <a:bodyPr/>
            <a:lstStyle/>
            <a:p>
              <a:endParaRPr lang="en-US"/>
            </a:p>
          </p:txBody>
        </p:sp>
        <p:sp>
          <p:nvSpPr>
            <p:cNvPr id="907" name="Freeform 3078"/>
            <p:cNvSpPr>
              <a:spLocks/>
            </p:cNvSpPr>
            <p:nvPr/>
          </p:nvSpPr>
          <p:spPr bwMode="auto">
            <a:xfrm>
              <a:off x="2239" y="3169"/>
              <a:ext cx="69" cy="46"/>
            </a:xfrm>
            <a:custGeom>
              <a:avLst/>
              <a:gdLst>
                <a:gd name="T0" fmla="*/ 50 w 69"/>
                <a:gd name="T1" fmla="*/ 0 h 46"/>
                <a:gd name="T2" fmla="*/ 69 w 69"/>
                <a:gd name="T3" fmla="*/ 5 h 46"/>
                <a:gd name="T4" fmla="*/ 26 w 69"/>
                <a:gd name="T5" fmla="*/ 46 h 46"/>
                <a:gd name="T6" fmla="*/ 0 w 69"/>
                <a:gd name="T7" fmla="*/ 29 h 46"/>
                <a:gd name="T8" fmla="*/ 50 w 69"/>
                <a:gd name="T9" fmla="*/ 0 h 46"/>
                <a:gd name="T10" fmla="*/ 0 60000 65536"/>
                <a:gd name="T11" fmla="*/ 0 60000 65536"/>
                <a:gd name="T12" fmla="*/ 0 60000 65536"/>
                <a:gd name="T13" fmla="*/ 0 60000 65536"/>
                <a:gd name="T14" fmla="*/ 0 60000 65536"/>
                <a:gd name="T15" fmla="*/ 0 w 69"/>
                <a:gd name="T16" fmla="*/ 0 h 46"/>
                <a:gd name="T17" fmla="*/ 69 w 69"/>
                <a:gd name="T18" fmla="*/ 46 h 46"/>
              </a:gdLst>
              <a:ahLst/>
              <a:cxnLst>
                <a:cxn ang="T10">
                  <a:pos x="T0" y="T1"/>
                </a:cxn>
                <a:cxn ang="T11">
                  <a:pos x="T2" y="T3"/>
                </a:cxn>
                <a:cxn ang="T12">
                  <a:pos x="T4" y="T5"/>
                </a:cxn>
                <a:cxn ang="T13">
                  <a:pos x="T6" y="T7"/>
                </a:cxn>
                <a:cxn ang="T14">
                  <a:pos x="T8" y="T9"/>
                </a:cxn>
              </a:cxnLst>
              <a:rect l="T15" t="T16" r="T17" b="T18"/>
              <a:pathLst>
                <a:path w="69" h="46">
                  <a:moveTo>
                    <a:pt x="50" y="0"/>
                  </a:moveTo>
                  <a:lnTo>
                    <a:pt x="69" y="5"/>
                  </a:lnTo>
                  <a:lnTo>
                    <a:pt x="26" y="46"/>
                  </a:lnTo>
                  <a:lnTo>
                    <a:pt x="0" y="29"/>
                  </a:lnTo>
                  <a:lnTo>
                    <a:pt x="50" y="0"/>
                  </a:lnTo>
                  <a:close/>
                </a:path>
              </a:pathLst>
            </a:custGeom>
            <a:solidFill>
              <a:srgbClr val="808080"/>
            </a:solidFill>
            <a:ln w="9525">
              <a:noFill/>
              <a:round/>
              <a:headEnd/>
              <a:tailEnd/>
            </a:ln>
          </p:spPr>
          <p:txBody>
            <a:bodyPr/>
            <a:lstStyle/>
            <a:p>
              <a:endParaRPr lang="en-US"/>
            </a:p>
          </p:txBody>
        </p:sp>
        <p:sp>
          <p:nvSpPr>
            <p:cNvPr id="908" name="Freeform 3079"/>
            <p:cNvSpPr>
              <a:spLocks/>
            </p:cNvSpPr>
            <p:nvPr/>
          </p:nvSpPr>
          <p:spPr bwMode="auto">
            <a:xfrm>
              <a:off x="2234" y="3166"/>
              <a:ext cx="79" cy="51"/>
            </a:xfrm>
            <a:custGeom>
              <a:avLst/>
              <a:gdLst>
                <a:gd name="T0" fmla="*/ 57 w 79"/>
                <a:gd name="T1" fmla="*/ 3 h 51"/>
                <a:gd name="T2" fmla="*/ 53 w 79"/>
                <a:gd name="T3" fmla="*/ 3 h 51"/>
                <a:gd name="T4" fmla="*/ 72 w 79"/>
                <a:gd name="T5" fmla="*/ 10 h 51"/>
                <a:gd name="T6" fmla="*/ 72 w 79"/>
                <a:gd name="T7" fmla="*/ 7 h 51"/>
                <a:gd name="T8" fmla="*/ 28 w 79"/>
                <a:gd name="T9" fmla="*/ 47 h 51"/>
                <a:gd name="T10" fmla="*/ 34 w 79"/>
                <a:gd name="T11" fmla="*/ 47 h 51"/>
                <a:gd name="T12" fmla="*/ 7 w 79"/>
                <a:gd name="T13" fmla="*/ 30 h 51"/>
                <a:gd name="T14" fmla="*/ 7 w 79"/>
                <a:gd name="T15" fmla="*/ 32 h 51"/>
                <a:gd name="T16" fmla="*/ 57 w 79"/>
                <a:gd name="T17" fmla="*/ 3 h 51"/>
                <a:gd name="T18" fmla="*/ 53 w 79"/>
                <a:gd name="T19" fmla="*/ 1 h 51"/>
                <a:gd name="T20" fmla="*/ 2 w 79"/>
                <a:gd name="T21" fmla="*/ 30 h 51"/>
                <a:gd name="T22" fmla="*/ 0 w 79"/>
                <a:gd name="T23" fmla="*/ 32 h 51"/>
                <a:gd name="T24" fmla="*/ 2 w 79"/>
                <a:gd name="T25" fmla="*/ 32 h 51"/>
                <a:gd name="T26" fmla="*/ 28 w 79"/>
                <a:gd name="T27" fmla="*/ 49 h 51"/>
                <a:gd name="T28" fmla="*/ 29 w 79"/>
                <a:gd name="T29" fmla="*/ 51 h 51"/>
                <a:gd name="T30" fmla="*/ 31 w 79"/>
                <a:gd name="T31" fmla="*/ 51 h 51"/>
                <a:gd name="T32" fmla="*/ 33 w 79"/>
                <a:gd name="T33" fmla="*/ 51 h 51"/>
                <a:gd name="T34" fmla="*/ 34 w 79"/>
                <a:gd name="T35" fmla="*/ 49 h 51"/>
                <a:gd name="T36" fmla="*/ 79 w 79"/>
                <a:gd name="T37" fmla="*/ 8 h 51"/>
                <a:gd name="T38" fmla="*/ 77 w 79"/>
                <a:gd name="T39" fmla="*/ 8 h 51"/>
                <a:gd name="T40" fmla="*/ 79 w 79"/>
                <a:gd name="T41" fmla="*/ 8 h 51"/>
                <a:gd name="T42" fmla="*/ 77 w 79"/>
                <a:gd name="T43" fmla="*/ 7 h 51"/>
                <a:gd name="T44" fmla="*/ 75 w 79"/>
                <a:gd name="T45" fmla="*/ 7 h 51"/>
                <a:gd name="T46" fmla="*/ 57 w 79"/>
                <a:gd name="T47" fmla="*/ 0 h 51"/>
                <a:gd name="T48" fmla="*/ 55 w 79"/>
                <a:gd name="T49" fmla="*/ 0 h 51"/>
                <a:gd name="T50" fmla="*/ 53 w 79"/>
                <a:gd name="T51" fmla="*/ 0 h 51"/>
                <a:gd name="T52" fmla="*/ 53 w 79"/>
                <a:gd name="T53" fmla="*/ 1 h 51"/>
                <a:gd name="T54" fmla="*/ 57 w 79"/>
                <a:gd name="T55" fmla="*/ 3 h 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51"/>
                <a:gd name="T86" fmla="*/ 79 w 79"/>
                <a:gd name="T87" fmla="*/ 51 h 5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51">
                  <a:moveTo>
                    <a:pt x="57" y="3"/>
                  </a:moveTo>
                  <a:lnTo>
                    <a:pt x="53" y="3"/>
                  </a:lnTo>
                  <a:lnTo>
                    <a:pt x="72" y="10"/>
                  </a:lnTo>
                  <a:lnTo>
                    <a:pt x="72" y="7"/>
                  </a:lnTo>
                  <a:lnTo>
                    <a:pt x="28" y="47"/>
                  </a:lnTo>
                  <a:lnTo>
                    <a:pt x="34" y="47"/>
                  </a:lnTo>
                  <a:lnTo>
                    <a:pt x="7" y="30"/>
                  </a:lnTo>
                  <a:lnTo>
                    <a:pt x="7" y="32"/>
                  </a:lnTo>
                  <a:lnTo>
                    <a:pt x="57" y="3"/>
                  </a:lnTo>
                  <a:lnTo>
                    <a:pt x="53" y="1"/>
                  </a:lnTo>
                  <a:lnTo>
                    <a:pt x="2" y="30"/>
                  </a:lnTo>
                  <a:lnTo>
                    <a:pt x="0" y="32"/>
                  </a:lnTo>
                  <a:lnTo>
                    <a:pt x="2" y="32"/>
                  </a:lnTo>
                  <a:lnTo>
                    <a:pt x="28" y="49"/>
                  </a:lnTo>
                  <a:lnTo>
                    <a:pt x="29" y="51"/>
                  </a:lnTo>
                  <a:lnTo>
                    <a:pt x="31" y="51"/>
                  </a:lnTo>
                  <a:lnTo>
                    <a:pt x="33" y="51"/>
                  </a:lnTo>
                  <a:lnTo>
                    <a:pt x="34" y="49"/>
                  </a:lnTo>
                  <a:lnTo>
                    <a:pt x="79" y="8"/>
                  </a:lnTo>
                  <a:lnTo>
                    <a:pt x="77" y="8"/>
                  </a:lnTo>
                  <a:lnTo>
                    <a:pt x="79" y="8"/>
                  </a:lnTo>
                  <a:lnTo>
                    <a:pt x="77" y="7"/>
                  </a:lnTo>
                  <a:lnTo>
                    <a:pt x="75" y="7"/>
                  </a:lnTo>
                  <a:lnTo>
                    <a:pt x="57" y="0"/>
                  </a:lnTo>
                  <a:lnTo>
                    <a:pt x="55" y="0"/>
                  </a:lnTo>
                  <a:lnTo>
                    <a:pt x="53" y="0"/>
                  </a:lnTo>
                  <a:lnTo>
                    <a:pt x="53" y="1"/>
                  </a:lnTo>
                  <a:lnTo>
                    <a:pt x="57" y="3"/>
                  </a:lnTo>
                  <a:close/>
                </a:path>
              </a:pathLst>
            </a:custGeom>
            <a:solidFill>
              <a:srgbClr val="808080"/>
            </a:solidFill>
            <a:ln w="9525">
              <a:noFill/>
              <a:round/>
              <a:headEnd/>
              <a:tailEnd/>
            </a:ln>
          </p:spPr>
          <p:txBody>
            <a:bodyPr/>
            <a:lstStyle/>
            <a:p>
              <a:endParaRPr lang="en-US"/>
            </a:p>
          </p:txBody>
        </p:sp>
        <p:sp>
          <p:nvSpPr>
            <p:cNvPr id="909" name="Freeform 3080"/>
            <p:cNvSpPr>
              <a:spLocks/>
            </p:cNvSpPr>
            <p:nvPr/>
          </p:nvSpPr>
          <p:spPr bwMode="auto">
            <a:xfrm>
              <a:off x="2473" y="3169"/>
              <a:ext cx="60" cy="58"/>
            </a:xfrm>
            <a:custGeom>
              <a:avLst/>
              <a:gdLst>
                <a:gd name="T0" fmla="*/ 39 w 60"/>
                <a:gd name="T1" fmla="*/ 2 h 58"/>
                <a:gd name="T2" fmla="*/ 38 w 60"/>
                <a:gd name="T3" fmla="*/ 2 h 58"/>
                <a:gd name="T4" fmla="*/ 34 w 60"/>
                <a:gd name="T5" fmla="*/ 0 h 58"/>
                <a:gd name="T6" fmla="*/ 31 w 60"/>
                <a:gd name="T7" fmla="*/ 0 h 58"/>
                <a:gd name="T8" fmla="*/ 27 w 60"/>
                <a:gd name="T9" fmla="*/ 0 h 58"/>
                <a:gd name="T10" fmla="*/ 24 w 60"/>
                <a:gd name="T11" fmla="*/ 2 h 58"/>
                <a:gd name="T12" fmla="*/ 17 w 60"/>
                <a:gd name="T13" fmla="*/ 4 h 58"/>
                <a:gd name="T14" fmla="*/ 15 w 60"/>
                <a:gd name="T15" fmla="*/ 5 h 58"/>
                <a:gd name="T16" fmla="*/ 14 w 60"/>
                <a:gd name="T17" fmla="*/ 7 h 58"/>
                <a:gd name="T18" fmla="*/ 10 w 60"/>
                <a:gd name="T19" fmla="*/ 9 h 58"/>
                <a:gd name="T20" fmla="*/ 9 w 60"/>
                <a:gd name="T21" fmla="*/ 10 h 58"/>
                <a:gd name="T22" fmla="*/ 5 w 60"/>
                <a:gd name="T23" fmla="*/ 15 h 58"/>
                <a:gd name="T24" fmla="*/ 2 w 60"/>
                <a:gd name="T25" fmla="*/ 21 h 58"/>
                <a:gd name="T26" fmla="*/ 2 w 60"/>
                <a:gd name="T27" fmla="*/ 24 h 58"/>
                <a:gd name="T28" fmla="*/ 0 w 60"/>
                <a:gd name="T29" fmla="*/ 27 h 58"/>
                <a:gd name="T30" fmla="*/ 0 w 60"/>
                <a:gd name="T31" fmla="*/ 31 h 58"/>
                <a:gd name="T32" fmla="*/ 0 w 60"/>
                <a:gd name="T33" fmla="*/ 34 h 58"/>
                <a:gd name="T34" fmla="*/ 2 w 60"/>
                <a:gd name="T35" fmla="*/ 38 h 58"/>
                <a:gd name="T36" fmla="*/ 3 w 60"/>
                <a:gd name="T37" fmla="*/ 44 h 58"/>
                <a:gd name="T38" fmla="*/ 5 w 60"/>
                <a:gd name="T39" fmla="*/ 48 h 58"/>
                <a:gd name="T40" fmla="*/ 9 w 60"/>
                <a:gd name="T41" fmla="*/ 50 h 58"/>
                <a:gd name="T42" fmla="*/ 10 w 60"/>
                <a:gd name="T43" fmla="*/ 51 h 58"/>
                <a:gd name="T44" fmla="*/ 14 w 60"/>
                <a:gd name="T45" fmla="*/ 53 h 58"/>
                <a:gd name="T46" fmla="*/ 17 w 60"/>
                <a:gd name="T47" fmla="*/ 55 h 58"/>
                <a:gd name="T48" fmla="*/ 20 w 60"/>
                <a:gd name="T49" fmla="*/ 56 h 58"/>
                <a:gd name="T50" fmla="*/ 24 w 60"/>
                <a:gd name="T51" fmla="*/ 58 h 58"/>
                <a:gd name="T52" fmla="*/ 27 w 60"/>
                <a:gd name="T53" fmla="*/ 58 h 58"/>
                <a:gd name="T54" fmla="*/ 31 w 60"/>
                <a:gd name="T55" fmla="*/ 58 h 58"/>
                <a:gd name="T56" fmla="*/ 34 w 60"/>
                <a:gd name="T57" fmla="*/ 58 h 58"/>
                <a:gd name="T58" fmla="*/ 43 w 60"/>
                <a:gd name="T59" fmla="*/ 55 h 58"/>
                <a:gd name="T60" fmla="*/ 46 w 60"/>
                <a:gd name="T61" fmla="*/ 53 h 58"/>
                <a:gd name="T62" fmla="*/ 48 w 60"/>
                <a:gd name="T63" fmla="*/ 51 h 58"/>
                <a:gd name="T64" fmla="*/ 51 w 60"/>
                <a:gd name="T65" fmla="*/ 50 h 58"/>
                <a:gd name="T66" fmla="*/ 53 w 60"/>
                <a:gd name="T67" fmla="*/ 48 h 58"/>
                <a:gd name="T68" fmla="*/ 55 w 60"/>
                <a:gd name="T69" fmla="*/ 46 h 58"/>
                <a:gd name="T70" fmla="*/ 55 w 60"/>
                <a:gd name="T71" fmla="*/ 43 h 58"/>
                <a:gd name="T72" fmla="*/ 58 w 60"/>
                <a:gd name="T73" fmla="*/ 38 h 58"/>
                <a:gd name="T74" fmla="*/ 60 w 60"/>
                <a:gd name="T75" fmla="*/ 34 h 58"/>
                <a:gd name="T76" fmla="*/ 60 w 60"/>
                <a:gd name="T77" fmla="*/ 31 h 58"/>
                <a:gd name="T78" fmla="*/ 60 w 60"/>
                <a:gd name="T79" fmla="*/ 27 h 58"/>
                <a:gd name="T80" fmla="*/ 60 w 60"/>
                <a:gd name="T81" fmla="*/ 22 h 58"/>
                <a:gd name="T82" fmla="*/ 55 w 60"/>
                <a:gd name="T83" fmla="*/ 14 h 58"/>
                <a:gd name="T84" fmla="*/ 55 w 60"/>
                <a:gd name="T85" fmla="*/ 10 h 58"/>
                <a:gd name="T86" fmla="*/ 51 w 60"/>
                <a:gd name="T87" fmla="*/ 9 h 58"/>
                <a:gd name="T88" fmla="*/ 49 w 60"/>
                <a:gd name="T89" fmla="*/ 7 h 58"/>
                <a:gd name="T90" fmla="*/ 48 w 60"/>
                <a:gd name="T91" fmla="*/ 5 h 58"/>
                <a:gd name="T92" fmla="*/ 43 w 60"/>
                <a:gd name="T93" fmla="*/ 4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58"/>
                <a:gd name="T143" fmla="*/ 60 w 60"/>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58">
                  <a:moveTo>
                    <a:pt x="43" y="4"/>
                  </a:moveTo>
                  <a:lnTo>
                    <a:pt x="39" y="2"/>
                  </a:lnTo>
                  <a:lnTo>
                    <a:pt x="38" y="0"/>
                  </a:lnTo>
                  <a:lnTo>
                    <a:pt x="38" y="2"/>
                  </a:lnTo>
                  <a:lnTo>
                    <a:pt x="36" y="0"/>
                  </a:lnTo>
                  <a:lnTo>
                    <a:pt x="34" y="0"/>
                  </a:lnTo>
                  <a:lnTo>
                    <a:pt x="32" y="0"/>
                  </a:lnTo>
                  <a:lnTo>
                    <a:pt x="31" y="0"/>
                  </a:lnTo>
                  <a:lnTo>
                    <a:pt x="29" y="0"/>
                  </a:lnTo>
                  <a:lnTo>
                    <a:pt x="27" y="0"/>
                  </a:lnTo>
                  <a:lnTo>
                    <a:pt x="26" y="0"/>
                  </a:lnTo>
                  <a:lnTo>
                    <a:pt x="24" y="2"/>
                  </a:lnTo>
                  <a:lnTo>
                    <a:pt x="22" y="0"/>
                  </a:lnTo>
                  <a:lnTo>
                    <a:pt x="17" y="4"/>
                  </a:lnTo>
                  <a:lnTo>
                    <a:pt x="17" y="5"/>
                  </a:lnTo>
                  <a:lnTo>
                    <a:pt x="15" y="5"/>
                  </a:lnTo>
                  <a:lnTo>
                    <a:pt x="14" y="5"/>
                  </a:lnTo>
                  <a:lnTo>
                    <a:pt x="14" y="7"/>
                  </a:lnTo>
                  <a:lnTo>
                    <a:pt x="12" y="7"/>
                  </a:lnTo>
                  <a:lnTo>
                    <a:pt x="10" y="9"/>
                  </a:lnTo>
                  <a:lnTo>
                    <a:pt x="9" y="9"/>
                  </a:lnTo>
                  <a:lnTo>
                    <a:pt x="9" y="10"/>
                  </a:lnTo>
                  <a:lnTo>
                    <a:pt x="7" y="12"/>
                  </a:lnTo>
                  <a:lnTo>
                    <a:pt x="5" y="15"/>
                  </a:lnTo>
                  <a:lnTo>
                    <a:pt x="3" y="17"/>
                  </a:lnTo>
                  <a:lnTo>
                    <a:pt x="2" y="21"/>
                  </a:lnTo>
                  <a:lnTo>
                    <a:pt x="3" y="22"/>
                  </a:lnTo>
                  <a:lnTo>
                    <a:pt x="2" y="24"/>
                  </a:lnTo>
                  <a:lnTo>
                    <a:pt x="0" y="26"/>
                  </a:lnTo>
                  <a:lnTo>
                    <a:pt x="0" y="27"/>
                  </a:lnTo>
                  <a:lnTo>
                    <a:pt x="0" y="29"/>
                  </a:lnTo>
                  <a:lnTo>
                    <a:pt x="0" y="31"/>
                  </a:lnTo>
                  <a:lnTo>
                    <a:pt x="0" y="33"/>
                  </a:lnTo>
                  <a:lnTo>
                    <a:pt x="0" y="34"/>
                  </a:lnTo>
                  <a:lnTo>
                    <a:pt x="2" y="36"/>
                  </a:lnTo>
                  <a:lnTo>
                    <a:pt x="2" y="38"/>
                  </a:lnTo>
                  <a:lnTo>
                    <a:pt x="3" y="43"/>
                  </a:lnTo>
                  <a:lnTo>
                    <a:pt x="3" y="44"/>
                  </a:lnTo>
                  <a:lnTo>
                    <a:pt x="5" y="46"/>
                  </a:lnTo>
                  <a:lnTo>
                    <a:pt x="5" y="48"/>
                  </a:lnTo>
                  <a:lnTo>
                    <a:pt x="7" y="48"/>
                  </a:lnTo>
                  <a:lnTo>
                    <a:pt x="9" y="50"/>
                  </a:lnTo>
                  <a:lnTo>
                    <a:pt x="9" y="51"/>
                  </a:lnTo>
                  <a:lnTo>
                    <a:pt x="10" y="51"/>
                  </a:lnTo>
                  <a:lnTo>
                    <a:pt x="12" y="53"/>
                  </a:lnTo>
                  <a:lnTo>
                    <a:pt x="14" y="53"/>
                  </a:lnTo>
                  <a:lnTo>
                    <a:pt x="14" y="55"/>
                  </a:lnTo>
                  <a:lnTo>
                    <a:pt x="17" y="55"/>
                  </a:lnTo>
                  <a:lnTo>
                    <a:pt x="19" y="56"/>
                  </a:lnTo>
                  <a:lnTo>
                    <a:pt x="20" y="56"/>
                  </a:lnTo>
                  <a:lnTo>
                    <a:pt x="22" y="58"/>
                  </a:lnTo>
                  <a:lnTo>
                    <a:pt x="24" y="58"/>
                  </a:lnTo>
                  <a:lnTo>
                    <a:pt x="26" y="58"/>
                  </a:lnTo>
                  <a:lnTo>
                    <a:pt x="27" y="58"/>
                  </a:lnTo>
                  <a:lnTo>
                    <a:pt x="29" y="58"/>
                  </a:lnTo>
                  <a:lnTo>
                    <a:pt x="31" y="58"/>
                  </a:lnTo>
                  <a:lnTo>
                    <a:pt x="32" y="58"/>
                  </a:lnTo>
                  <a:lnTo>
                    <a:pt x="34" y="58"/>
                  </a:lnTo>
                  <a:lnTo>
                    <a:pt x="36" y="58"/>
                  </a:lnTo>
                  <a:lnTo>
                    <a:pt x="43" y="55"/>
                  </a:lnTo>
                  <a:lnTo>
                    <a:pt x="44" y="53"/>
                  </a:lnTo>
                  <a:lnTo>
                    <a:pt x="46" y="53"/>
                  </a:lnTo>
                  <a:lnTo>
                    <a:pt x="46" y="51"/>
                  </a:lnTo>
                  <a:lnTo>
                    <a:pt x="48" y="51"/>
                  </a:lnTo>
                  <a:lnTo>
                    <a:pt x="49" y="50"/>
                  </a:lnTo>
                  <a:lnTo>
                    <a:pt x="51" y="50"/>
                  </a:lnTo>
                  <a:lnTo>
                    <a:pt x="51" y="48"/>
                  </a:lnTo>
                  <a:lnTo>
                    <a:pt x="53" y="48"/>
                  </a:lnTo>
                  <a:lnTo>
                    <a:pt x="53" y="46"/>
                  </a:lnTo>
                  <a:lnTo>
                    <a:pt x="55" y="46"/>
                  </a:lnTo>
                  <a:lnTo>
                    <a:pt x="55" y="44"/>
                  </a:lnTo>
                  <a:lnTo>
                    <a:pt x="55" y="43"/>
                  </a:lnTo>
                  <a:lnTo>
                    <a:pt x="56" y="41"/>
                  </a:lnTo>
                  <a:lnTo>
                    <a:pt x="58" y="38"/>
                  </a:lnTo>
                  <a:lnTo>
                    <a:pt x="60" y="36"/>
                  </a:lnTo>
                  <a:lnTo>
                    <a:pt x="60" y="34"/>
                  </a:lnTo>
                  <a:lnTo>
                    <a:pt x="60" y="33"/>
                  </a:lnTo>
                  <a:lnTo>
                    <a:pt x="60" y="31"/>
                  </a:lnTo>
                  <a:lnTo>
                    <a:pt x="60" y="29"/>
                  </a:lnTo>
                  <a:lnTo>
                    <a:pt x="60" y="27"/>
                  </a:lnTo>
                  <a:lnTo>
                    <a:pt x="60" y="24"/>
                  </a:lnTo>
                  <a:lnTo>
                    <a:pt x="60" y="22"/>
                  </a:lnTo>
                  <a:lnTo>
                    <a:pt x="56" y="15"/>
                  </a:lnTo>
                  <a:lnTo>
                    <a:pt x="55" y="14"/>
                  </a:lnTo>
                  <a:lnTo>
                    <a:pt x="55" y="12"/>
                  </a:lnTo>
                  <a:lnTo>
                    <a:pt x="55" y="10"/>
                  </a:lnTo>
                  <a:lnTo>
                    <a:pt x="53" y="10"/>
                  </a:lnTo>
                  <a:lnTo>
                    <a:pt x="51" y="9"/>
                  </a:lnTo>
                  <a:lnTo>
                    <a:pt x="49" y="9"/>
                  </a:lnTo>
                  <a:lnTo>
                    <a:pt x="49" y="7"/>
                  </a:lnTo>
                  <a:lnTo>
                    <a:pt x="48" y="7"/>
                  </a:lnTo>
                  <a:lnTo>
                    <a:pt x="48" y="5"/>
                  </a:lnTo>
                  <a:lnTo>
                    <a:pt x="46" y="5"/>
                  </a:lnTo>
                  <a:lnTo>
                    <a:pt x="43" y="4"/>
                  </a:lnTo>
                  <a:close/>
                </a:path>
              </a:pathLst>
            </a:custGeom>
            <a:solidFill>
              <a:srgbClr val="808080"/>
            </a:solidFill>
            <a:ln w="9525">
              <a:noFill/>
              <a:round/>
              <a:headEnd/>
              <a:tailEnd/>
            </a:ln>
          </p:spPr>
          <p:txBody>
            <a:bodyPr/>
            <a:lstStyle/>
            <a:p>
              <a:endParaRPr lang="en-US"/>
            </a:p>
          </p:txBody>
        </p:sp>
        <p:sp>
          <p:nvSpPr>
            <p:cNvPr id="910" name="Freeform 3081"/>
            <p:cNvSpPr>
              <a:spLocks/>
            </p:cNvSpPr>
            <p:nvPr/>
          </p:nvSpPr>
          <p:spPr bwMode="auto">
            <a:xfrm>
              <a:off x="2471" y="3169"/>
              <a:ext cx="63" cy="60"/>
            </a:xfrm>
            <a:custGeom>
              <a:avLst/>
              <a:gdLst>
                <a:gd name="T0" fmla="*/ 2 w 63"/>
                <a:gd name="T1" fmla="*/ 24 h 60"/>
                <a:gd name="T2" fmla="*/ 0 w 63"/>
                <a:gd name="T3" fmla="*/ 31 h 60"/>
                <a:gd name="T4" fmla="*/ 2 w 63"/>
                <a:gd name="T5" fmla="*/ 36 h 60"/>
                <a:gd name="T6" fmla="*/ 2 w 63"/>
                <a:gd name="T7" fmla="*/ 43 h 60"/>
                <a:gd name="T8" fmla="*/ 5 w 63"/>
                <a:gd name="T9" fmla="*/ 46 h 60"/>
                <a:gd name="T10" fmla="*/ 9 w 63"/>
                <a:gd name="T11" fmla="*/ 51 h 60"/>
                <a:gd name="T12" fmla="*/ 14 w 63"/>
                <a:gd name="T13" fmla="*/ 55 h 60"/>
                <a:gd name="T14" fmla="*/ 19 w 63"/>
                <a:gd name="T15" fmla="*/ 58 h 60"/>
                <a:gd name="T16" fmla="*/ 29 w 63"/>
                <a:gd name="T17" fmla="*/ 60 h 60"/>
                <a:gd name="T18" fmla="*/ 36 w 63"/>
                <a:gd name="T19" fmla="*/ 58 h 60"/>
                <a:gd name="T20" fmla="*/ 45 w 63"/>
                <a:gd name="T21" fmla="*/ 56 h 60"/>
                <a:gd name="T22" fmla="*/ 50 w 63"/>
                <a:gd name="T23" fmla="*/ 51 h 60"/>
                <a:gd name="T24" fmla="*/ 55 w 63"/>
                <a:gd name="T25" fmla="*/ 48 h 60"/>
                <a:gd name="T26" fmla="*/ 58 w 63"/>
                <a:gd name="T27" fmla="*/ 41 h 60"/>
                <a:gd name="T28" fmla="*/ 62 w 63"/>
                <a:gd name="T29" fmla="*/ 36 h 60"/>
                <a:gd name="T30" fmla="*/ 62 w 63"/>
                <a:gd name="T31" fmla="*/ 31 h 60"/>
                <a:gd name="T32" fmla="*/ 58 w 63"/>
                <a:gd name="T33" fmla="*/ 15 h 60"/>
                <a:gd name="T34" fmla="*/ 57 w 63"/>
                <a:gd name="T35" fmla="*/ 12 h 60"/>
                <a:gd name="T36" fmla="*/ 53 w 63"/>
                <a:gd name="T37" fmla="*/ 7 h 60"/>
                <a:gd name="T38" fmla="*/ 48 w 63"/>
                <a:gd name="T39" fmla="*/ 4 h 60"/>
                <a:gd name="T40" fmla="*/ 40 w 63"/>
                <a:gd name="T41" fmla="*/ 0 h 60"/>
                <a:gd name="T42" fmla="*/ 33 w 63"/>
                <a:gd name="T43" fmla="*/ 0 h 60"/>
                <a:gd name="T44" fmla="*/ 26 w 63"/>
                <a:gd name="T45" fmla="*/ 0 h 60"/>
                <a:gd name="T46" fmla="*/ 17 w 63"/>
                <a:gd name="T47" fmla="*/ 4 h 60"/>
                <a:gd name="T48" fmla="*/ 14 w 63"/>
                <a:gd name="T49" fmla="*/ 7 h 60"/>
                <a:gd name="T50" fmla="*/ 9 w 63"/>
                <a:gd name="T51" fmla="*/ 9 h 60"/>
                <a:gd name="T52" fmla="*/ 7 w 63"/>
                <a:gd name="T53" fmla="*/ 12 h 60"/>
                <a:gd name="T54" fmla="*/ 7 w 63"/>
                <a:gd name="T55" fmla="*/ 19 h 60"/>
                <a:gd name="T56" fmla="*/ 11 w 63"/>
                <a:gd name="T57" fmla="*/ 12 h 60"/>
                <a:gd name="T58" fmla="*/ 14 w 63"/>
                <a:gd name="T59" fmla="*/ 9 h 60"/>
                <a:gd name="T60" fmla="*/ 19 w 63"/>
                <a:gd name="T61" fmla="*/ 7 h 60"/>
                <a:gd name="T62" fmla="*/ 26 w 63"/>
                <a:gd name="T63" fmla="*/ 4 h 60"/>
                <a:gd name="T64" fmla="*/ 29 w 63"/>
                <a:gd name="T65" fmla="*/ 2 h 60"/>
                <a:gd name="T66" fmla="*/ 38 w 63"/>
                <a:gd name="T67" fmla="*/ 2 h 60"/>
                <a:gd name="T68" fmla="*/ 46 w 63"/>
                <a:gd name="T69" fmla="*/ 7 h 60"/>
                <a:gd name="T70" fmla="*/ 50 w 63"/>
                <a:gd name="T71" fmla="*/ 9 h 60"/>
                <a:gd name="T72" fmla="*/ 55 w 63"/>
                <a:gd name="T73" fmla="*/ 14 h 60"/>
                <a:gd name="T74" fmla="*/ 57 w 63"/>
                <a:gd name="T75" fmla="*/ 17 h 60"/>
                <a:gd name="T76" fmla="*/ 58 w 63"/>
                <a:gd name="T77" fmla="*/ 24 h 60"/>
                <a:gd name="T78" fmla="*/ 58 w 63"/>
                <a:gd name="T79" fmla="*/ 33 h 60"/>
                <a:gd name="T80" fmla="*/ 57 w 63"/>
                <a:gd name="T81" fmla="*/ 39 h 60"/>
                <a:gd name="T82" fmla="*/ 53 w 63"/>
                <a:gd name="T83" fmla="*/ 46 h 60"/>
                <a:gd name="T84" fmla="*/ 50 w 63"/>
                <a:gd name="T85" fmla="*/ 50 h 60"/>
                <a:gd name="T86" fmla="*/ 45 w 63"/>
                <a:gd name="T87" fmla="*/ 51 h 60"/>
                <a:gd name="T88" fmla="*/ 38 w 63"/>
                <a:gd name="T89" fmla="*/ 55 h 60"/>
                <a:gd name="T90" fmla="*/ 33 w 63"/>
                <a:gd name="T91" fmla="*/ 56 h 60"/>
                <a:gd name="T92" fmla="*/ 24 w 63"/>
                <a:gd name="T93" fmla="*/ 55 h 60"/>
                <a:gd name="T94" fmla="*/ 19 w 63"/>
                <a:gd name="T95" fmla="*/ 55 h 60"/>
                <a:gd name="T96" fmla="*/ 14 w 63"/>
                <a:gd name="T97" fmla="*/ 51 h 60"/>
                <a:gd name="T98" fmla="*/ 7 w 63"/>
                <a:gd name="T99" fmla="*/ 46 h 60"/>
                <a:gd name="T100" fmla="*/ 5 w 63"/>
                <a:gd name="T101" fmla="*/ 41 h 60"/>
                <a:gd name="T102" fmla="*/ 4 w 63"/>
                <a:gd name="T103" fmla="*/ 36 h 60"/>
                <a:gd name="T104" fmla="*/ 4 w 63"/>
                <a:gd name="T105" fmla="*/ 31 h 60"/>
                <a:gd name="T106" fmla="*/ 2 w 63"/>
                <a:gd name="T107" fmla="*/ 27 h 60"/>
                <a:gd name="T108" fmla="*/ 4 w 63"/>
                <a:gd name="T109" fmla="*/ 22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60"/>
                <a:gd name="T167" fmla="*/ 63 w 63"/>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60">
                  <a:moveTo>
                    <a:pt x="4" y="17"/>
                  </a:moveTo>
                  <a:lnTo>
                    <a:pt x="2" y="22"/>
                  </a:lnTo>
                  <a:lnTo>
                    <a:pt x="2" y="24"/>
                  </a:lnTo>
                  <a:lnTo>
                    <a:pt x="0" y="26"/>
                  </a:lnTo>
                  <a:lnTo>
                    <a:pt x="0" y="27"/>
                  </a:lnTo>
                  <a:lnTo>
                    <a:pt x="0" y="31"/>
                  </a:lnTo>
                  <a:lnTo>
                    <a:pt x="0" y="33"/>
                  </a:lnTo>
                  <a:lnTo>
                    <a:pt x="0" y="34"/>
                  </a:lnTo>
                  <a:lnTo>
                    <a:pt x="2" y="36"/>
                  </a:lnTo>
                  <a:lnTo>
                    <a:pt x="2" y="38"/>
                  </a:lnTo>
                  <a:lnTo>
                    <a:pt x="2" y="41"/>
                  </a:lnTo>
                  <a:lnTo>
                    <a:pt x="2" y="43"/>
                  </a:lnTo>
                  <a:lnTo>
                    <a:pt x="4" y="43"/>
                  </a:lnTo>
                  <a:lnTo>
                    <a:pt x="4" y="44"/>
                  </a:lnTo>
                  <a:lnTo>
                    <a:pt x="5" y="46"/>
                  </a:lnTo>
                  <a:lnTo>
                    <a:pt x="7" y="48"/>
                  </a:lnTo>
                  <a:lnTo>
                    <a:pt x="7" y="50"/>
                  </a:lnTo>
                  <a:lnTo>
                    <a:pt x="9" y="51"/>
                  </a:lnTo>
                  <a:lnTo>
                    <a:pt x="11" y="51"/>
                  </a:lnTo>
                  <a:lnTo>
                    <a:pt x="14" y="53"/>
                  </a:lnTo>
                  <a:lnTo>
                    <a:pt x="14" y="55"/>
                  </a:lnTo>
                  <a:lnTo>
                    <a:pt x="16" y="55"/>
                  </a:lnTo>
                  <a:lnTo>
                    <a:pt x="19" y="56"/>
                  </a:lnTo>
                  <a:lnTo>
                    <a:pt x="19" y="58"/>
                  </a:lnTo>
                  <a:lnTo>
                    <a:pt x="22" y="58"/>
                  </a:lnTo>
                  <a:lnTo>
                    <a:pt x="28" y="60"/>
                  </a:lnTo>
                  <a:lnTo>
                    <a:pt x="29" y="60"/>
                  </a:lnTo>
                  <a:lnTo>
                    <a:pt x="33" y="60"/>
                  </a:lnTo>
                  <a:lnTo>
                    <a:pt x="34" y="60"/>
                  </a:lnTo>
                  <a:lnTo>
                    <a:pt x="36" y="58"/>
                  </a:lnTo>
                  <a:lnTo>
                    <a:pt x="38" y="58"/>
                  </a:lnTo>
                  <a:lnTo>
                    <a:pt x="40" y="58"/>
                  </a:lnTo>
                  <a:lnTo>
                    <a:pt x="45" y="56"/>
                  </a:lnTo>
                  <a:lnTo>
                    <a:pt x="46" y="55"/>
                  </a:lnTo>
                  <a:lnTo>
                    <a:pt x="48" y="53"/>
                  </a:lnTo>
                  <a:lnTo>
                    <a:pt x="50" y="51"/>
                  </a:lnTo>
                  <a:lnTo>
                    <a:pt x="51" y="51"/>
                  </a:lnTo>
                  <a:lnTo>
                    <a:pt x="53" y="50"/>
                  </a:lnTo>
                  <a:lnTo>
                    <a:pt x="55" y="48"/>
                  </a:lnTo>
                  <a:lnTo>
                    <a:pt x="57" y="46"/>
                  </a:lnTo>
                  <a:lnTo>
                    <a:pt x="58" y="43"/>
                  </a:lnTo>
                  <a:lnTo>
                    <a:pt x="58" y="41"/>
                  </a:lnTo>
                  <a:lnTo>
                    <a:pt x="60" y="39"/>
                  </a:lnTo>
                  <a:lnTo>
                    <a:pt x="62" y="38"/>
                  </a:lnTo>
                  <a:lnTo>
                    <a:pt x="62" y="36"/>
                  </a:lnTo>
                  <a:lnTo>
                    <a:pt x="62" y="34"/>
                  </a:lnTo>
                  <a:lnTo>
                    <a:pt x="62" y="33"/>
                  </a:lnTo>
                  <a:lnTo>
                    <a:pt x="62" y="31"/>
                  </a:lnTo>
                  <a:lnTo>
                    <a:pt x="63" y="26"/>
                  </a:lnTo>
                  <a:lnTo>
                    <a:pt x="62" y="22"/>
                  </a:lnTo>
                  <a:lnTo>
                    <a:pt x="58" y="15"/>
                  </a:lnTo>
                  <a:lnTo>
                    <a:pt x="58" y="14"/>
                  </a:lnTo>
                  <a:lnTo>
                    <a:pt x="58" y="12"/>
                  </a:lnTo>
                  <a:lnTo>
                    <a:pt x="57" y="12"/>
                  </a:lnTo>
                  <a:lnTo>
                    <a:pt x="55" y="10"/>
                  </a:lnTo>
                  <a:lnTo>
                    <a:pt x="53" y="9"/>
                  </a:lnTo>
                  <a:lnTo>
                    <a:pt x="53" y="7"/>
                  </a:lnTo>
                  <a:lnTo>
                    <a:pt x="51" y="7"/>
                  </a:lnTo>
                  <a:lnTo>
                    <a:pt x="50" y="5"/>
                  </a:lnTo>
                  <a:lnTo>
                    <a:pt x="48" y="4"/>
                  </a:lnTo>
                  <a:lnTo>
                    <a:pt x="43" y="2"/>
                  </a:lnTo>
                  <a:lnTo>
                    <a:pt x="41" y="0"/>
                  </a:lnTo>
                  <a:lnTo>
                    <a:pt x="40" y="0"/>
                  </a:lnTo>
                  <a:lnTo>
                    <a:pt x="38" y="0"/>
                  </a:lnTo>
                  <a:lnTo>
                    <a:pt x="34" y="0"/>
                  </a:lnTo>
                  <a:lnTo>
                    <a:pt x="33" y="0"/>
                  </a:lnTo>
                  <a:lnTo>
                    <a:pt x="29" y="0"/>
                  </a:lnTo>
                  <a:lnTo>
                    <a:pt x="28" y="0"/>
                  </a:lnTo>
                  <a:lnTo>
                    <a:pt x="26" y="0"/>
                  </a:lnTo>
                  <a:lnTo>
                    <a:pt x="22" y="2"/>
                  </a:lnTo>
                  <a:lnTo>
                    <a:pt x="19" y="2"/>
                  </a:lnTo>
                  <a:lnTo>
                    <a:pt x="17" y="4"/>
                  </a:lnTo>
                  <a:lnTo>
                    <a:pt x="16" y="4"/>
                  </a:lnTo>
                  <a:lnTo>
                    <a:pt x="14" y="5"/>
                  </a:lnTo>
                  <a:lnTo>
                    <a:pt x="14" y="7"/>
                  </a:lnTo>
                  <a:lnTo>
                    <a:pt x="12" y="7"/>
                  </a:lnTo>
                  <a:lnTo>
                    <a:pt x="11" y="9"/>
                  </a:lnTo>
                  <a:lnTo>
                    <a:pt x="9" y="9"/>
                  </a:lnTo>
                  <a:lnTo>
                    <a:pt x="9" y="10"/>
                  </a:lnTo>
                  <a:lnTo>
                    <a:pt x="7" y="10"/>
                  </a:lnTo>
                  <a:lnTo>
                    <a:pt x="7" y="12"/>
                  </a:lnTo>
                  <a:lnTo>
                    <a:pt x="5" y="14"/>
                  </a:lnTo>
                  <a:lnTo>
                    <a:pt x="4" y="17"/>
                  </a:lnTo>
                  <a:lnTo>
                    <a:pt x="7" y="19"/>
                  </a:lnTo>
                  <a:lnTo>
                    <a:pt x="7" y="14"/>
                  </a:lnTo>
                  <a:lnTo>
                    <a:pt x="9" y="14"/>
                  </a:lnTo>
                  <a:lnTo>
                    <a:pt x="11" y="12"/>
                  </a:lnTo>
                  <a:lnTo>
                    <a:pt x="12" y="10"/>
                  </a:lnTo>
                  <a:lnTo>
                    <a:pt x="14" y="10"/>
                  </a:lnTo>
                  <a:lnTo>
                    <a:pt x="14" y="9"/>
                  </a:lnTo>
                  <a:lnTo>
                    <a:pt x="16" y="9"/>
                  </a:lnTo>
                  <a:lnTo>
                    <a:pt x="17" y="7"/>
                  </a:lnTo>
                  <a:lnTo>
                    <a:pt x="19" y="7"/>
                  </a:lnTo>
                  <a:lnTo>
                    <a:pt x="21" y="4"/>
                  </a:lnTo>
                  <a:lnTo>
                    <a:pt x="22" y="4"/>
                  </a:lnTo>
                  <a:lnTo>
                    <a:pt x="26" y="4"/>
                  </a:lnTo>
                  <a:lnTo>
                    <a:pt x="28" y="4"/>
                  </a:lnTo>
                  <a:lnTo>
                    <a:pt x="28" y="2"/>
                  </a:lnTo>
                  <a:lnTo>
                    <a:pt x="29" y="2"/>
                  </a:lnTo>
                  <a:lnTo>
                    <a:pt x="31" y="2"/>
                  </a:lnTo>
                  <a:lnTo>
                    <a:pt x="34" y="2"/>
                  </a:lnTo>
                  <a:lnTo>
                    <a:pt x="38" y="2"/>
                  </a:lnTo>
                  <a:lnTo>
                    <a:pt x="40" y="4"/>
                  </a:lnTo>
                  <a:lnTo>
                    <a:pt x="41" y="4"/>
                  </a:lnTo>
                  <a:lnTo>
                    <a:pt x="46" y="7"/>
                  </a:lnTo>
                  <a:lnTo>
                    <a:pt x="48" y="7"/>
                  </a:lnTo>
                  <a:lnTo>
                    <a:pt x="48" y="9"/>
                  </a:lnTo>
                  <a:lnTo>
                    <a:pt x="50" y="9"/>
                  </a:lnTo>
                  <a:lnTo>
                    <a:pt x="51" y="10"/>
                  </a:lnTo>
                  <a:lnTo>
                    <a:pt x="53" y="12"/>
                  </a:lnTo>
                  <a:lnTo>
                    <a:pt x="55" y="14"/>
                  </a:lnTo>
                  <a:lnTo>
                    <a:pt x="55" y="15"/>
                  </a:lnTo>
                  <a:lnTo>
                    <a:pt x="57" y="15"/>
                  </a:lnTo>
                  <a:lnTo>
                    <a:pt x="57" y="17"/>
                  </a:lnTo>
                  <a:lnTo>
                    <a:pt x="58" y="21"/>
                  </a:lnTo>
                  <a:lnTo>
                    <a:pt x="58" y="22"/>
                  </a:lnTo>
                  <a:lnTo>
                    <a:pt x="58" y="24"/>
                  </a:lnTo>
                  <a:lnTo>
                    <a:pt x="58" y="26"/>
                  </a:lnTo>
                  <a:lnTo>
                    <a:pt x="58" y="31"/>
                  </a:lnTo>
                  <a:lnTo>
                    <a:pt x="58" y="33"/>
                  </a:lnTo>
                  <a:lnTo>
                    <a:pt x="58" y="34"/>
                  </a:lnTo>
                  <a:lnTo>
                    <a:pt x="58" y="36"/>
                  </a:lnTo>
                  <a:lnTo>
                    <a:pt x="57" y="39"/>
                  </a:lnTo>
                  <a:lnTo>
                    <a:pt x="55" y="41"/>
                  </a:lnTo>
                  <a:lnTo>
                    <a:pt x="53" y="43"/>
                  </a:lnTo>
                  <a:lnTo>
                    <a:pt x="53" y="46"/>
                  </a:lnTo>
                  <a:lnTo>
                    <a:pt x="51" y="48"/>
                  </a:lnTo>
                  <a:lnTo>
                    <a:pt x="50" y="48"/>
                  </a:lnTo>
                  <a:lnTo>
                    <a:pt x="50" y="50"/>
                  </a:lnTo>
                  <a:lnTo>
                    <a:pt x="48" y="50"/>
                  </a:lnTo>
                  <a:lnTo>
                    <a:pt x="46" y="51"/>
                  </a:lnTo>
                  <a:lnTo>
                    <a:pt x="45" y="51"/>
                  </a:lnTo>
                  <a:lnTo>
                    <a:pt x="43" y="53"/>
                  </a:lnTo>
                  <a:lnTo>
                    <a:pt x="40" y="55"/>
                  </a:lnTo>
                  <a:lnTo>
                    <a:pt x="38" y="55"/>
                  </a:lnTo>
                  <a:lnTo>
                    <a:pt x="36" y="55"/>
                  </a:lnTo>
                  <a:lnTo>
                    <a:pt x="34" y="55"/>
                  </a:lnTo>
                  <a:lnTo>
                    <a:pt x="33" y="56"/>
                  </a:lnTo>
                  <a:lnTo>
                    <a:pt x="29" y="56"/>
                  </a:lnTo>
                  <a:lnTo>
                    <a:pt x="28" y="56"/>
                  </a:lnTo>
                  <a:lnTo>
                    <a:pt x="24" y="55"/>
                  </a:lnTo>
                  <a:lnTo>
                    <a:pt x="22" y="55"/>
                  </a:lnTo>
                  <a:lnTo>
                    <a:pt x="21" y="55"/>
                  </a:lnTo>
                  <a:lnTo>
                    <a:pt x="19" y="55"/>
                  </a:lnTo>
                  <a:lnTo>
                    <a:pt x="17" y="53"/>
                  </a:lnTo>
                  <a:lnTo>
                    <a:pt x="16" y="51"/>
                  </a:lnTo>
                  <a:lnTo>
                    <a:pt x="14" y="51"/>
                  </a:lnTo>
                  <a:lnTo>
                    <a:pt x="12" y="50"/>
                  </a:lnTo>
                  <a:lnTo>
                    <a:pt x="11" y="48"/>
                  </a:lnTo>
                  <a:lnTo>
                    <a:pt x="7" y="46"/>
                  </a:lnTo>
                  <a:lnTo>
                    <a:pt x="7" y="44"/>
                  </a:lnTo>
                  <a:lnTo>
                    <a:pt x="7" y="43"/>
                  </a:lnTo>
                  <a:lnTo>
                    <a:pt x="5" y="41"/>
                  </a:lnTo>
                  <a:lnTo>
                    <a:pt x="5" y="39"/>
                  </a:lnTo>
                  <a:lnTo>
                    <a:pt x="4" y="38"/>
                  </a:lnTo>
                  <a:lnTo>
                    <a:pt x="4" y="36"/>
                  </a:lnTo>
                  <a:lnTo>
                    <a:pt x="4" y="34"/>
                  </a:lnTo>
                  <a:lnTo>
                    <a:pt x="4" y="33"/>
                  </a:lnTo>
                  <a:lnTo>
                    <a:pt x="4" y="31"/>
                  </a:lnTo>
                  <a:lnTo>
                    <a:pt x="2" y="31"/>
                  </a:lnTo>
                  <a:lnTo>
                    <a:pt x="4" y="29"/>
                  </a:lnTo>
                  <a:lnTo>
                    <a:pt x="2" y="27"/>
                  </a:lnTo>
                  <a:lnTo>
                    <a:pt x="4" y="26"/>
                  </a:lnTo>
                  <a:lnTo>
                    <a:pt x="4" y="24"/>
                  </a:lnTo>
                  <a:lnTo>
                    <a:pt x="4" y="22"/>
                  </a:lnTo>
                  <a:lnTo>
                    <a:pt x="7" y="19"/>
                  </a:lnTo>
                  <a:lnTo>
                    <a:pt x="4" y="17"/>
                  </a:lnTo>
                  <a:close/>
                </a:path>
              </a:pathLst>
            </a:custGeom>
            <a:solidFill>
              <a:srgbClr val="808080"/>
            </a:solidFill>
            <a:ln w="9525">
              <a:noFill/>
              <a:round/>
              <a:headEnd/>
              <a:tailEnd/>
            </a:ln>
          </p:spPr>
          <p:txBody>
            <a:bodyPr/>
            <a:lstStyle/>
            <a:p>
              <a:endParaRPr lang="en-US"/>
            </a:p>
          </p:txBody>
        </p:sp>
        <p:sp>
          <p:nvSpPr>
            <p:cNvPr id="911" name="Freeform 3082"/>
            <p:cNvSpPr>
              <a:spLocks/>
            </p:cNvSpPr>
            <p:nvPr/>
          </p:nvSpPr>
          <p:spPr bwMode="auto">
            <a:xfrm>
              <a:off x="2471" y="3179"/>
              <a:ext cx="48" cy="45"/>
            </a:xfrm>
            <a:custGeom>
              <a:avLst/>
              <a:gdLst>
                <a:gd name="T0" fmla="*/ 31 w 48"/>
                <a:gd name="T1" fmla="*/ 0 h 45"/>
                <a:gd name="T2" fmla="*/ 28 w 48"/>
                <a:gd name="T3" fmla="*/ 0 h 45"/>
                <a:gd name="T4" fmla="*/ 24 w 48"/>
                <a:gd name="T5" fmla="*/ 0 h 45"/>
                <a:gd name="T6" fmla="*/ 21 w 48"/>
                <a:gd name="T7" fmla="*/ 0 h 45"/>
                <a:gd name="T8" fmla="*/ 17 w 48"/>
                <a:gd name="T9" fmla="*/ 0 h 45"/>
                <a:gd name="T10" fmla="*/ 16 w 48"/>
                <a:gd name="T11" fmla="*/ 2 h 45"/>
                <a:gd name="T12" fmla="*/ 12 w 48"/>
                <a:gd name="T13" fmla="*/ 2 h 45"/>
                <a:gd name="T14" fmla="*/ 9 w 48"/>
                <a:gd name="T15" fmla="*/ 4 h 45"/>
                <a:gd name="T16" fmla="*/ 7 w 48"/>
                <a:gd name="T17" fmla="*/ 5 h 45"/>
                <a:gd name="T18" fmla="*/ 5 w 48"/>
                <a:gd name="T19" fmla="*/ 7 h 45"/>
                <a:gd name="T20" fmla="*/ 4 w 48"/>
                <a:gd name="T21" fmla="*/ 9 h 45"/>
                <a:gd name="T22" fmla="*/ 2 w 48"/>
                <a:gd name="T23" fmla="*/ 12 h 45"/>
                <a:gd name="T24" fmla="*/ 2 w 48"/>
                <a:gd name="T25" fmla="*/ 16 h 45"/>
                <a:gd name="T26" fmla="*/ 0 w 48"/>
                <a:gd name="T27" fmla="*/ 19 h 45"/>
                <a:gd name="T28" fmla="*/ 0 w 48"/>
                <a:gd name="T29" fmla="*/ 23 h 45"/>
                <a:gd name="T30" fmla="*/ 0 w 48"/>
                <a:gd name="T31" fmla="*/ 26 h 45"/>
                <a:gd name="T32" fmla="*/ 0 w 48"/>
                <a:gd name="T33" fmla="*/ 29 h 45"/>
                <a:gd name="T34" fmla="*/ 2 w 48"/>
                <a:gd name="T35" fmla="*/ 31 h 45"/>
                <a:gd name="T36" fmla="*/ 2 w 48"/>
                <a:gd name="T37" fmla="*/ 34 h 45"/>
                <a:gd name="T38" fmla="*/ 4 w 48"/>
                <a:gd name="T39" fmla="*/ 36 h 45"/>
                <a:gd name="T40" fmla="*/ 5 w 48"/>
                <a:gd name="T41" fmla="*/ 38 h 45"/>
                <a:gd name="T42" fmla="*/ 7 w 48"/>
                <a:gd name="T43" fmla="*/ 40 h 45"/>
                <a:gd name="T44" fmla="*/ 11 w 48"/>
                <a:gd name="T45" fmla="*/ 40 h 45"/>
                <a:gd name="T46" fmla="*/ 14 w 48"/>
                <a:gd name="T47" fmla="*/ 41 h 45"/>
                <a:gd name="T48" fmla="*/ 17 w 48"/>
                <a:gd name="T49" fmla="*/ 43 h 45"/>
                <a:gd name="T50" fmla="*/ 21 w 48"/>
                <a:gd name="T51" fmla="*/ 45 h 45"/>
                <a:gd name="T52" fmla="*/ 24 w 48"/>
                <a:gd name="T53" fmla="*/ 45 h 45"/>
                <a:gd name="T54" fmla="*/ 28 w 48"/>
                <a:gd name="T55" fmla="*/ 45 h 45"/>
                <a:gd name="T56" fmla="*/ 31 w 48"/>
                <a:gd name="T57" fmla="*/ 43 h 45"/>
                <a:gd name="T58" fmla="*/ 34 w 48"/>
                <a:gd name="T59" fmla="*/ 41 h 45"/>
                <a:gd name="T60" fmla="*/ 38 w 48"/>
                <a:gd name="T61" fmla="*/ 40 h 45"/>
                <a:gd name="T62" fmla="*/ 40 w 48"/>
                <a:gd name="T63" fmla="*/ 38 h 45"/>
                <a:gd name="T64" fmla="*/ 43 w 48"/>
                <a:gd name="T65" fmla="*/ 36 h 45"/>
                <a:gd name="T66" fmla="*/ 45 w 48"/>
                <a:gd name="T67" fmla="*/ 31 h 45"/>
                <a:gd name="T68" fmla="*/ 46 w 48"/>
                <a:gd name="T69" fmla="*/ 28 h 45"/>
                <a:gd name="T70" fmla="*/ 48 w 48"/>
                <a:gd name="T71" fmla="*/ 24 h 45"/>
                <a:gd name="T72" fmla="*/ 48 w 48"/>
                <a:gd name="T73" fmla="*/ 21 h 45"/>
                <a:gd name="T74" fmla="*/ 48 w 48"/>
                <a:gd name="T75" fmla="*/ 17 h 45"/>
                <a:gd name="T76" fmla="*/ 48 w 48"/>
                <a:gd name="T77" fmla="*/ 17 h 45"/>
                <a:gd name="T78" fmla="*/ 46 w 48"/>
                <a:gd name="T79" fmla="*/ 14 h 45"/>
                <a:gd name="T80" fmla="*/ 45 w 48"/>
                <a:gd name="T81" fmla="*/ 12 h 45"/>
                <a:gd name="T82" fmla="*/ 45 w 48"/>
                <a:gd name="T83" fmla="*/ 9 h 45"/>
                <a:gd name="T84" fmla="*/ 45 w 48"/>
                <a:gd name="T85" fmla="*/ 9 h 45"/>
                <a:gd name="T86" fmla="*/ 43 w 48"/>
                <a:gd name="T87" fmla="*/ 7 h 45"/>
                <a:gd name="T88" fmla="*/ 41 w 48"/>
                <a:gd name="T89" fmla="*/ 5 h 45"/>
                <a:gd name="T90" fmla="*/ 40 w 48"/>
                <a:gd name="T91" fmla="*/ 4 h 45"/>
                <a:gd name="T92" fmla="*/ 36 w 48"/>
                <a:gd name="T93" fmla="*/ 2 h 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8"/>
                <a:gd name="T142" fmla="*/ 0 h 45"/>
                <a:gd name="T143" fmla="*/ 48 w 48"/>
                <a:gd name="T144" fmla="*/ 45 h 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8" h="45">
                  <a:moveTo>
                    <a:pt x="33" y="2"/>
                  </a:moveTo>
                  <a:lnTo>
                    <a:pt x="31" y="0"/>
                  </a:lnTo>
                  <a:lnTo>
                    <a:pt x="29" y="0"/>
                  </a:lnTo>
                  <a:lnTo>
                    <a:pt x="28" y="0"/>
                  </a:lnTo>
                  <a:lnTo>
                    <a:pt x="26" y="0"/>
                  </a:lnTo>
                  <a:lnTo>
                    <a:pt x="24" y="0"/>
                  </a:lnTo>
                  <a:lnTo>
                    <a:pt x="22" y="0"/>
                  </a:lnTo>
                  <a:lnTo>
                    <a:pt x="21" y="0"/>
                  </a:lnTo>
                  <a:lnTo>
                    <a:pt x="19" y="0"/>
                  </a:lnTo>
                  <a:lnTo>
                    <a:pt x="17" y="0"/>
                  </a:lnTo>
                  <a:lnTo>
                    <a:pt x="16" y="0"/>
                  </a:lnTo>
                  <a:lnTo>
                    <a:pt x="16" y="2"/>
                  </a:lnTo>
                  <a:lnTo>
                    <a:pt x="14" y="2"/>
                  </a:lnTo>
                  <a:lnTo>
                    <a:pt x="12" y="2"/>
                  </a:lnTo>
                  <a:lnTo>
                    <a:pt x="12" y="4"/>
                  </a:lnTo>
                  <a:lnTo>
                    <a:pt x="9" y="4"/>
                  </a:lnTo>
                  <a:lnTo>
                    <a:pt x="9" y="5"/>
                  </a:lnTo>
                  <a:lnTo>
                    <a:pt x="7" y="5"/>
                  </a:lnTo>
                  <a:lnTo>
                    <a:pt x="7" y="7"/>
                  </a:lnTo>
                  <a:lnTo>
                    <a:pt x="5" y="7"/>
                  </a:lnTo>
                  <a:lnTo>
                    <a:pt x="5" y="9"/>
                  </a:lnTo>
                  <a:lnTo>
                    <a:pt x="4" y="9"/>
                  </a:lnTo>
                  <a:lnTo>
                    <a:pt x="4" y="11"/>
                  </a:lnTo>
                  <a:lnTo>
                    <a:pt x="2" y="12"/>
                  </a:lnTo>
                  <a:lnTo>
                    <a:pt x="2" y="14"/>
                  </a:lnTo>
                  <a:lnTo>
                    <a:pt x="2" y="16"/>
                  </a:lnTo>
                  <a:lnTo>
                    <a:pt x="0" y="17"/>
                  </a:lnTo>
                  <a:lnTo>
                    <a:pt x="0" y="19"/>
                  </a:lnTo>
                  <a:lnTo>
                    <a:pt x="0" y="21"/>
                  </a:lnTo>
                  <a:lnTo>
                    <a:pt x="0" y="23"/>
                  </a:lnTo>
                  <a:lnTo>
                    <a:pt x="0" y="24"/>
                  </a:lnTo>
                  <a:lnTo>
                    <a:pt x="0" y="26"/>
                  </a:lnTo>
                  <a:lnTo>
                    <a:pt x="0" y="28"/>
                  </a:lnTo>
                  <a:lnTo>
                    <a:pt x="0" y="29"/>
                  </a:lnTo>
                  <a:lnTo>
                    <a:pt x="2" y="29"/>
                  </a:lnTo>
                  <a:lnTo>
                    <a:pt x="2" y="31"/>
                  </a:lnTo>
                  <a:lnTo>
                    <a:pt x="2" y="33"/>
                  </a:lnTo>
                  <a:lnTo>
                    <a:pt x="2" y="34"/>
                  </a:lnTo>
                  <a:lnTo>
                    <a:pt x="4" y="34"/>
                  </a:lnTo>
                  <a:lnTo>
                    <a:pt x="4" y="36"/>
                  </a:lnTo>
                  <a:lnTo>
                    <a:pt x="5" y="36"/>
                  </a:lnTo>
                  <a:lnTo>
                    <a:pt x="5" y="38"/>
                  </a:lnTo>
                  <a:lnTo>
                    <a:pt x="7" y="38"/>
                  </a:lnTo>
                  <a:lnTo>
                    <a:pt x="7" y="40"/>
                  </a:lnTo>
                  <a:lnTo>
                    <a:pt x="9" y="40"/>
                  </a:lnTo>
                  <a:lnTo>
                    <a:pt x="11" y="40"/>
                  </a:lnTo>
                  <a:lnTo>
                    <a:pt x="11" y="41"/>
                  </a:lnTo>
                  <a:lnTo>
                    <a:pt x="14" y="41"/>
                  </a:lnTo>
                  <a:lnTo>
                    <a:pt x="16" y="43"/>
                  </a:lnTo>
                  <a:lnTo>
                    <a:pt x="17" y="43"/>
                  </a:lnTo>
                  <a:lnTo>
                    <a:pt x="19" y="45"/>
                  </a:lnTo>
                  <a:lnTo>
                    <a:pt x="21" y="45"/>
                  </a:lnTo>
                  <a:lnTo>
                    <a:pt x="22" y="45"/>
                  </a:lnTo>
                  <a:lnTo>
                    <a:pt x="24" y="45"/>
                  </a:lnTo>
                  <a:lnTo>
                    <a:pt x="26" y="45"/>
                  </a:lnTo>
                  <a:lnTo>
                    <a:pt x="28" y="45"/>
                  </a:lnTo>
                  <a:lnTo>
                    <a:pt x="29" y="43"/>
                  </a:lnTo>
                  <a:lnTo>
                    <a:pt x="31" y="43"/>
                  </a:lnTo>
                  <a:lnTo>
                    <a:pt x="33" y="41"/>
                  </a:lnTo>
                  <a:lnTo>
                    <a:pt x="34" y="41"/>
                  </a:lnTo>
                  <a:lnTo>
                    <a:pt x="36" y="40"/>
                  </a:lnTo>
                  <a:lnTo>
                    <a:pt x="38" y="40"/>
                  </a:lnTo>
                  <a:lnTo>
                    <a:pt x="40" y="40"/>
                  </a:lnTo>
                  <a:lnTo>
                    <a:pt x="40" y="38"/>
                  </a:lnTo>
                  <a:lnTo>
                    <a:pt x="41" y="36"/>
                  </a:lnTo>
                  <a:lnTo>
                    <a:pt x="43" y="36"/>
                  </a:lnTo>
                  <a:lnTo>
                    <a:pt x="45" y="34"/>
                  </a:lnTo>
                  <a:lnTo>
                    <a:pt x="45" y="31"/>
                  </a:lnTo>
                  <a:lnTo>
                    <a:pt x="46" y="29"/>
                  </a:lnTo>
                  <a:lnTo>
                    <a:pt x="46" y="28"/>
                  </a:lnTo>
                  <a:lnTo>
                    <a:pt x="46" y="26"/>
                  </a:lnTo>
                  <a:lnTo>
                    <a:pt x="48" y="24"/>
                  </a:lnTo>
                  <a:lnTo>
                    <a:pt x="48" y="23"/>
                  </a:lnTo>
                  <a:lnTo>
                    <a:pt x="48" y="21"/>
                  </a:lnTo>
                  <a:lnTo>
                    <a:pt x="48" y="19"/>
                  </a:lnTo>
                  <a:lnTo>
                    <a:pt x="48" y="17"/>
                  </a:lnTo>
                  <a:lnTo>
                    <a:pt x="46" y="17"/>
                  </a:lnTo>
                  <a:lnTo>
                    <a:pt x="48" y="17"/>
                  </a:lnTo>
                  <a:lnTo>
                    <a:pt x="46" y="16"/>
                  </a:lnTo>
                  <a:lnTo>
                    <a:pt x="46" y="14"/>
                  </a:lnTo>
                  <a:lnTo>
                    <a:pt x="46" y="12"/>
                  </a:lnTo>
                  <a:lnTo>
                    <a:pt x="45" y="12"/>
                  </a:lnTo>
                  <a:lnTo>
                    <a:pt x="45" y="11"/>
                  </a:lnTo>
                  <a:lnTo>
                    <a:pt x="45" y="9"/>
                  </a:lnTo>
                  <a:lnTo>
                    <a:pt x="43" y="9"/>
                  </a:lnTo>
                  <a:lnTo>
                    <a:pt x="45" y="9"/>
                  </a:lnTo>
                  <a:lnTo>
                    <a:pt x="43" y="9"/>
                  </a:lnTo>
                  <a:lnTo>
                    <a:pt x="43" y="7"/>
                  </a:lnTo>
                  <a:lnTo>
                    <a:pt x="41" y="7"/>
                  </a:lnTo>
                  <a:lnTo>
                    <a:pt x="41" y="5"/>
                  </a:lnTo>
                  <a:lnTo>
                    <a:pt x="40" y="5"/>
                  </a:lnTo>
                  <a:lnTo>
                    <a:pt x="40" y="4"/>
                  </a:lnTo>
                  <a:lnTo>
                    <a:pt x="38" y="4"/>
                  </a:lnTo>
                  <a:lnTo>
                    <a:pt x="36" y="2"/>
                  </a:lnTo>
                  <a:lnTo>
                    <a:pt x="33" y="2"/>
                  </a:lnTo>
                  <a:close/>
                </a:path>
              </a:pathLst>
            </a:custGeom>
            <a:solidFill>
              <a:srgbClr val="808080"/>
            </a:solidFill>
            <a:ln w="9525">
              <a:noFill/>
              <a:round/>
              <a:headEnd/>
              <a:tailEnd/>
            </a:ln>
          </p:spPr>
          <p:txBody>
            <a:bodyPr/>
            <a:lstStyle/>
            <a:p>
              <a:endParaRPr lang="en-US"/>
            </a:p>
          </p:txBody>
        </p:sp>
        <p:sp>
          <p:nvSpPr>
            <p:cNvPr id="912" name="Freeform 3083"/>
            <p:cNvSpPr>
              <a:spLocks/>
            </p:cNvSpPr>
            <p:nvPr/>
          </p:nvSpPr>
          <p:spPr bwMode="auto">
            <a:xfrm>
              <a:off x="2470" y="3176"/>
              <a:ext cx="49" cy="49"/>
            </a:xfrm>
            <a:custGeom>
              <a:avLst/>
              <a:gdLst>
                <a:gd name="T0" fmla="*/ 0 w 49"/>
                <a:gd name="T1" fmla="*/ 22 h 49"/>
                <a:gd name="T2" fmla="*/ 0 w 49"/>
                <a:gd name="T3" fmla="*/ 27 h 49"/>
                <a:gd name="T4" fmla="*/ 1 w 49"/>
                <a:gd name="T5" fmla="*/ 36 h 49"/>
                <a:gd name="T6" fmla="*/ 5 w 49"/>
                <a:gd name="T7" fmla="*/ 41 h 49"/>
                <a:gd name="T8" fmla="*/ 12 w 49"/>
                <a:gd name="T9" fmla="*/ 46 h 49"/>
                <a:gd name="T10" fmla="*/ 17 w 49"/>
                <a:gd name="T11" fmla="*/ 48 h 49"/>
                <a:gd name="T12" fmla="*/ 20 w 49"/>
                <a:gd name="T13" fmla="*/ 49 h 49"/>
                <a:gd name="T14" fmla="*/ 25 w 49"/>
                <a:gd name="T15" fmla="*/ 49 h 49"/>
                <a:gd name="T16" fmla="*/ 32 w 49"/>
                <a:gd name="T17" fmla="*/ 48 h 49"/>
                <a:gd name="T18" fmla="*/ 35 w 49"/>
                <a:gd name="T19" fmla="*/ 46 h 49"/>
                <a:gd name="T20" fmla="*/ 41 w 49"/>
                <a:gd name="T21" fmla="*/ 44 h 49"/>
                <a:gd name="T22" fmla="*/ 46 w 49"/>
                <a:gd name="T23" fmla="*/ 37 h 49"/>
                <a:gd name="T24" fmla="*/ 49 w 49"/>
                <a:gd name="T25" fmla="*/ 26 h 49"/>
                <a:gd name="T26" fmla="*/ 49 w 49"/>
                <a:gd name="T27" fmla="*/ 20 h 49"/>
                <a:gd name="T28" fmla="*/ 47 w 49"/>
                <a:gd name="T29" fmla="*/ 14 h 49"/>
                <a:gd name="T30" fmla="*/ 44 w 49"/>
                <a:gd name="T31" fmla="*/ 8 h 49"/>
                <a:gd name="T32" fmla="*/ 41 w 49"/>
                <a:gd name="T33" fmla="*/ 5 h 49"/>
                <a:gd name="T34" fmla="*/ 30 w 49"/>
                <a:gd name="T35" fmla="*/ 0 h 49"/>
                <a:gd name="T36" fmla="*/ 22 w 49"/>
                <a:gd name="T37" fmla="*/ 0 h 49"/>
                <a:gd name="T38" fmla="*/ 15 w 49"/>
                <a:gd name="T39" fmla="*/ 3 h 49"/>
                <a:gd name="T40" fmla="*/ 10 w 49"/>
                <a:gd name="T41" fmla="*/ 7 h 49"/>
                <a:gd name="T42" fmla="*/ 6 w 49"/>
                <a:gd name="T43" fmla="*/ 8 h 49"/>
                <a:gd name="T44" fmla="*/ 3 w 49"/>
                <a:gd name="T45" fmla="*/ 15 h 49"/>
                <a:gd name="T46" fmla="*/ 8 w 49"/>
                <a:gd name="T47" fmla="*/ 14 h 49"/>
                <a:gd name="T48" fmla="*/ 12 w 49"/>
                <a:gd name="T49" fmla="*/ 8 h 49"/>
                <a:gd name="T50" fmla="*/ 17 w 49"/>
                <a:gd name="T51" fmla="*/ 7 h 49"/>
                <a:gd name="T52" fmla="*/ 23 w 49"/>
                <a:gd name="T53" fmla="*/ 3 h 49"/>
                <a:gd name="T54" fmla="*/ 30 w 49"/>
                <a:gd name="T55" fmla="*/ 5 h 49"/>
                <a:gd name="T56" fmla="*/ 39 w 49"/>
                <a:gd name="T57" fmla="*/ 8 h 49"/>
                <a:gd name="T58" fmla="*/ 42 w 49"/>
                <a:gd name="T59" fmla="*/ 12 h 49"/>
                <a:gd name="T60" fmla="*/ 46 w 49"/>
                <a:gd name="T61" fmla="*/ 15 h 49"/>
                <a:gd name="T62" fmla="*/ 47 w 49"/>
                <a:gd name="T63" fmla="*/ 22 h 49"/>
                <a:gd name="T64" fmla="*/ 46 w 49"/>
                <a:gd name="T65" fmla="*/ 29 h 49"/>
                <a:gd name="T66" fmla="*/ 44 w 49"/>
                <a:gd name="T67" fmla="*/ 36 h 49"/>
                <a:gd name="T68" fmla="*/ 42 w 49"/>
                <a:gd name="T69" fmla="*/ 39 h 49"/>
                <a:gd name="T70" fmla="*/ 39 w 49"/>
                <a:gd name="T71" fmla="*/ 43 h 49"/>
                <a:gd name="T72" fmla="*/ 34 w 49"/>
                <a:gd name="T73" fmla="*/ 44 h 49"/>
                <a:gd name="T74" fmla="*/ 27 w 49"/>
                <a:gd name="T75" fmla="*/ 46 h 49"/>
                <a:gd name="T76" fmla="*/ 23 w 49"/>
                <a:gd name="T77" fmla="*/ 48 h 49"/>
                <a:gd name="T78" fmla="*/ 18 w 49"/>
                <a:gd name="T79" fmla="*/ 46 h 49"/>
                <a:gd name="T80" fmla="*/ 17 w 49"/>
                <a:gd name="T81" fmla="*/ 46 h 49"/>
                <a:gd name="T82" fmla="*/ 10 w 49"/>
                <a:gd name="T83" fmla="*/ 43 h 49"/>
                <a:gd name="T84" fmla="*/ 6 w 49"/>
                <a:gd name="T85" fmla="*/ 37 h 49"/>
                <a:gd name="T86" fmla="*/ 3 w 49"/>
                <a:gd name="T87" fmla="*/ 31 h 49"/>
                <a:gd name="T88" fmla="*/ 3 w 49"/>
                <a:gd name="T89" fmla="*/ 26 h 49"/>
                <a:gd name="T90" fmla="*/ 3 w 49"/>
                <a:gd name="T91" fmla="*/ 20 h 49"/>
                <a:gd name="T92" fmla="*/ 3 w 49"/>
                <a:gd name="T93" fmla="*/ 15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9"/>
                <a:gd name="T142" fmla="*/ 0 h 49"/>
                <a:gd name="T143" fmla="*/ 49 w 49"/>
                <a:gd name="T144" fmla="*/ 49 h 4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9" h="49">
                  <a:moveTo>
                    <a:pt x="3" y="15"/>
                  </a:moveTo>
                  <a:lnTo>
                    <a:pt x="0" y="19"/>
                  </a:lnTo>
                  <a:lnTo>
                    <a:pt x="0" y="22"/>
                  </a:lnTo>
                  <a:lnTo>
                    <a:pt x="0" y="24"/>
                  </a:lnTo>
                  <a:lnTo>
                    <a:pt x="0" y="26"/>
                  </a:lnTo>
                  <a:lnTo>
                    <a:pt x="0" y="27"/>
                  </a:lnTo>
                  <a:lnTo>
                    <a:pt x="0" y="31"/>
                  </a:lnTo>
                  <a:lnTo>
                    <a:pt x="0" y="32"/>
                  </a:lnTo>
                  <a:lnTo>
                    <a:pt x="1" y="36"/>
                  </a:lnTo>
                  <a:lnTo>
                    <a:pt x="3" y="37"/>
                  </a:lnTo>
                  <a:lnTo>
                    <a:pt x="5" y="39"/>
                  </a:lnTo>
                  <a:lnTo>
                    <a:pt x="5" y="41"/>
                  </a:lnTo>
                  <a:lnTo>
                    <a:pt x="6" y="43"/>
                  </a:lnTo>
                  <a:lnTo>
                    <a:pt x="8" y="44"/>
                  </a:lnTo>
                  <a:lnTo>
                    <a:pt x="12" y="46"/>
                  </a:lnTo>
                  <a:lnTo>
                    <a:pt x="13" y="48"/>
                  </a:lnTo>
                  <a:lnTo>
                    <a:pt x="15" y="48"/>
                  </a:lnTo>
                  <a:lnTo>
                    <a:pt x="17" y="48"/>
                  </a:lnTo>
                  <a:lnTo>
                    <a:pt x="17" y="49"/>
                  </a:lnTo>
                  <a:lnTo>
                    <a:pt x="18" y="49"/>
                  </a:lnTo>
                  <a:lnTo>
                    <a:pt x="20" y="49"/>
                  </a:lnTo>
                  <a:lnTo>
                    <a:pt x="22" y="49"/>
                  </a:lnTo>
                  <a:lnTo>
                    <a:pt x="23" y="49"/>
                  </a:lnTo>
                  <a:lnTo>
                    <a:pt x="25" y="49"/>
                  </a:lnTo>
                  <a:lnTo>
                    <a:pt x="27" y="49"/>
                  </a:lnTo>
                  <a:lnTo>
                    <a:pt x="30" y="49"/>
                  </a:lnTo>
                  <a:lnTo>
                    <a:pt x="32" y="48"/>
                  </a:lnTo>
                  <a:lnTo>
                    <a:pt x="34" y="48"/>
                  </a:lnTo>
                  <a:lnTo>
                    <a:pt x="35" y="48"/>
                  </a:lnTo>
                  <a:lnTo>
                    <a:pt x="35" y="46"/>
                  </a:lnTo>
                  <a:lnTo>
                    <a:pt x="37" y="46"/>
                  </a:lnTo>
                  <a:lnTo>
                    <a:pt x="39" y="46"/>
                  </a:lnTo>
                  <a:lnTo>
                    <a:pt x="41" y="44"/>
                  </a:lnTo>
                  <a:lnTo>
                    <a:pt x="44" y="41"/>
                  </a:lnTo>
                  <a:lnTo>
                    <a:pt x="46" y="39"/>
                  </a:lnTo>
                  <a:lnTo>
                    <a:pt x="46" y="37"/>
                  </a:lnTo>
                  <a:lnTo>
                    <a:pt x="47" y="36"/>
                  </a:lnTo>
                  <a:lnTo>
                    <a:pt x="49" y="31"/>
                  </a:lnTo>
                  <a:lnTo>
                    <a:pt x="49" y="26"/>
                  </a:lnTo>
                  <a:lnTo>
                    <a:pt x="49" y="24"/>
                  </a:lnTo>
                  <a:lnTo>
                    <a:pt x="49" y="22"/>
                  </a:lnTo>
                  <a:lnTo>
                    <a:pt x="49" y="20"/>
                  </a:lnTo>
                  <a:lnTo>
                    <a:pt x="49" y="17"/>
                  </a:lnTo>
                  <a:lnTo>
                    <a:pt x="47" y="15"/>
                  </a:lnTo>
                  <a:lnTo>
                    <a:pt x="47" y="14"/>
                  </a:lnTo>
                  <a:lnTo>
                    <a:pt x="46" y="12"/>
                  </a:lnTo>
                  <a:lnTo>
                    <a:pt x="46" y="10"/>
                  </a:lnTo>
                  <a:lnTo>
                    <a:pt x="44" y="8"/>
                  </a:lnTo>
                  <a:lnTo>
                    <a:pt x="42" y="7"/>
                  </a:lnTo>
                  <a:lnTo>
                    <a:pt x="41" y="7"/>
                  </a:lnTo>
                  <a:lnTo>
                    <a:pt x="41" y="5"/>
                  </a:lnTo>
                  <a:lnTo>
                    <a:pt x="32" y="2"/>
                  </a:lnTo>
                  <a:lnTo>
                    <a:pt x="30" y="2"/>
                  </a:lnTo>
                  <a:lnTo>
                    <a:pt x="30" y="0"/>
                  </a:lnTo>
                  <a:lnTo>
                    <a:pt x="27" y="0"/>
                  </a:lnTo>
                  <a:lnTo>
                    <a:pt x="23" y="0"/>
                  </a:lnTo>
                  <a:lnTo>
                    <a:pt x="22" y="0"/>
                  </a:lnTo>
                  <a:lnTo>
                    <a:pt x="20" y="2"/>
                  </a:lnTo>
                  <a:lnTo>
                    <a:pt x="17" y="3"/>
                  </a:lnTo>
                  <a:lnTo>
                    <a:pt x="15" y="3"/>
                  </a:lnTo>
                  <a:lnTo>
                    <a:pt x="12" y="5"/>
                  </a:lnTo>
                  <a:lnTo>
                    <a:pt x="12" y="7"/>
                  </a:lnTo>
                  <a:lnTo>
                    <a:pt x="10" y="7"/>
                  </a:lnTo>
                  <a:lnTo>
                    <a:pt x="8" y="7"/>
                  </a:lnTo>
                  <a:lnTo>
                    <a:pt x="8" y="8"/>
                  </a:lnTo>
                  <a:lnTo>
                    <a:pt x="6" y="8"/>
                  </a:lnTo>
                  <a:lnTo>
                    <a:pt x="5" y="12"/>
                  </a:lnTo>
                  <a:lnTo>
                    <a:pt x="3" y="14"/>
                  </a:lnTo>
                  <a:lnTo>
                    <a:pt x="3" y="15"/>
                  </a:lnTo>
                  <a:lnTo>
                    <a:pt x="5" y="17"/>
                  </a:lnTo>
                  <a:lnTo>
                    <a:pt x="5" y="15"/>
                  </a:lnTo>
                  <a:lnTo>
                    <a:pt x="8" y="14"/>
                  </a:lnTo>
                  <a:lnTo>
                    <a:pt x="8" y="12"/>
                  </a:lnTo>
                  <a:lnTo>
                    <a:pt x="10" y="10"/>
                  </a:lnTo>
                  <a:lnTo>
                    <a:pt x="12" y="8"/>
                  </a:lnTo>
                  <a:lnTo>
                    <a:pt x="13" y="7"/>
                  </a:lnTo>
                  <a:lnTo>
                    <a:pt x="15" y="7"/>
                  </a:lnTo>
                  <a:lnTo>
                    <a:pt x="17" y="7"/>
                  </a:lnTo>
                  <a:lnTo>
                    <a:pt x="18" y="5"/>
                  </a:lnTo>
                  <a:lnTo>
                    <a:pt x="20" y="5"/>
                  </a:lnTo>
                  <a:lnTo>
                    <a:pt x="23" y="3"/>
                  </a:lnTo>
                  <a:lnTo>
                    <a:pt x="27" y="3"/>
                  </a:lnTo>
                  <a:lnTo>
                    <a:pt x="30" y="3"/>
                  </a:lnTo>
                  <a:lnTo>
                    <a:pt x="30" y="5"/>
                  </a:lnTo>
                  <a:lnTo>
                    <a:pt x="37" y="7"/>
                  </a:lnTo>
                  <a:lnTo>
                    <a:pt x="39" y="7"/>
                  </a:lnTo>
                  <a:lnTo>
                    <a:pt x="39" y="8"/>
                  </a:lnTo>
                  <a:lnTo>
                    <a:pt x="41" y="8"/>
                  </a:lnTo>
                  <a:lnTo>
                    <a:pt x="41" y="12"/>
                  </a:lnTo>
                  <a:lnTo>
                    <a:pt x="42" y="12"/>
                  </a:lnTo>
                  <a:lnTo>
                    <a:pt x="44" y="14"/>
                  </a:lnTo>
                  <a:lnTo>
                    <a:pt x="44" y="15"/>
                  </a:lnTo>
                  <a:lnTo>
                    <a:pt x="46" y="15"/>
                  </a:lnTo>
                  <a:lnTo>
                    <a:pt x="46" y="19"/>
                  </a:lnTo>
                  <a:lnTo>
                    <a:pt x="46" y="20"/>
                  </a:lnTo>
                  <a:lnTo>
                    <a:pt x="47" y="22"/>
                  </a:lnTo>
                  <a:lnTo>
                    <a:pt x="46" y="24"/>
                  </a:lnTo>
                  <a:lnTo>
                    <a:pt x="47" y="26"/>
                  </a:lnTo>
                  <a:lnTo>
                    <a:pt x="46" y="29"/>
                  </a:lnTo>
                  <a:lnTo>
                    <a:pt x="46" y="31"/>
                  </a:lnTo>
                  <a:lnTo>
                    <a:pt x="46" y="34"/>
                  </a:lnTo>
                  <a:lnTo>
                    <a:pt x="44" y="36"/>
                  </a:lnTo>
                  <a:lnTo>
                    <a:pt x="44" y="37"/>
                  </a:lnTo>
                  <a:lnTo>
                    <a:pt x="42" y="37"/>
                  </a:lnTo>
                  <a:lnTo>
                    <a:pt x="42" y="39"/>
                  </a:lnTo>
                  <a:lnTo>
                    <a:pt x="41" y="39"/>
                  </a:lnTo>
                  <a:lnTo>
                    <a:pt x="41" y="41"/>
                  </a:lnTo>
                  <a:lnTo>
                    <a:pt x="39" y="43"/>
                  </a:lnTo>
                  <a:lnTo>
                    <a:pt x="37" y="43"/>
                  </a:lnTo>
                  <a:lnTo>
                    <a:pt x="35" y="44"/>
                  </a:lnTo>
                  <a:lnTo>
                    <a:pt x="34" y="44"/>
                  </a:lnTo>
                  <a:lnTo>
                    <a:pt x="30" y="46"/>
                  </a:lnTo>
                  <a:lnTo>
                    <a:pt x="29" y="46"/>
                  </a:lnTo>
                  <a:lnTo>
                    <a:pt x="27" y="46"/>
                  </a:lnTo>
                  <a:lnTo>
                    <a:pt x="25" y="46"/>
                  </a:lnTo>
                  <a:lnTo>
                    <a:pt x="23" y="46"/>
                  </a:lnTo>
                  <a:lnTo>
                    <a:pt x="23" y="48"/>
                  </a:lnTo>
                  <a:lnTo>
                    <a:pt x="22" y="46"/>
                  </a:lnTo>
                  <a:lnTo>
                    <a:pt x="20" y="46"/>
                  </a:lnTo>
                  <a:lnTo>
                    <a:pt x="18" y="46"/>
                  </a:lnTo>
                  <a:lnTo>
                    <a:pt x="17" y="46"/>
                  </a:lnTo>
                  <a:lnTo>
                    <a:pt x="15" y="46"/>
                  </a:lnTo>
                  <a:lnTo>
                    <a:pt x="17" y="46"/>
                  </a:lnTo>
                  <a:lnTo>
                    <a:pt x="15" y="44"/>
                  </a:lnTo>
                  <a:lnTo>
                    <a:pt x="12" y="44"/>
                  </a:lnTo>
                  <a:lnTo>
                    <a:pt x="10" y="43"/>
                  </a:lnTo>
                  <a:lnTo>
                    <a:pt x="10" y="41"/>
                  </a:lnTo>
                  <a:lnTo>
                    <a:pt x="8" y="39"/>
                  </a:lnTo>
                  <a:lnTo>
                    <a:pt x="6" y="37"/>
                  </a:lnTo>
                  <a:lnTo>
                    <a:pt x="5" y="36"/>
                  </a:lnTo>
                  <a:lnTo>
                    <a:pt x="5" y="32"/>
                  </a:lnTo>
                  <a:lnTo>
                    <a:pt x="3" y="31"/>
                  </a:lnTo>
                  <a:lnTo>
                    <a:pt x="3" y="29"/>
                  </a:lnTo>
                  <a:lnTo>
                    <a:pt x="3" y="27"/>
                  </a:lnTo>
                  <a:lnTo>
                    <a:pt x="3" y="26"/>
                  </a:lnTo>
                  <a:lnTo>
                    <a:pt x="3" y="24"/>
                  </a:lnTo>
                  <a:lnTo>
                    <a:pt x="3" y="22"/>
                  </a:lnTo>
                  <a:lnTo>
                    <a:pt x="3" y="20"/>
                  </a:lnTo>
                  <a:lnTo>
                    <a:pt x="5" y="19"/>
                  </a:lnTo>
                  <a:lnTo>
                    <a:pt x="5" y="17"/>
                  </a:lnTo>
                  <a:lnTo>
                    <a:pt x="3" y="15"/>
                  </a:lnTo>
                  <a:close/>
                </a:path>
              </a:pathLst>
            </a:custGeom>
            <a:solidFill>
              <a:srgbClr val="808080"/>
            </a:solidFill>
            <a:ln w="9525">
              <a:noFill/>
              <a:round/>
              <a:headEnd/>
              <a:tailEnd/>
            </a:ln>
          </p:spPr>
          <p:txBody>
            <a:bodyPr/>
            <a:lstStyle/>
            <a:p>
              <a:endParaRPr lang="en-US"/>
            </a:p>
          </p:txBody>
        </p:sp>
        <p:sp>
          <p:nvSpPr>
            <p:cNvPr id="913" name="Freeform 3084"/>
            <p:cNvSpPr>
              <a:spLocks/>
            </p:cNvSpPr>
            <p:nvPr/>
          </p:nvSpPr>
          <p:spPr bwMode="auto">
            <a:xfrm>
              <a:off x="2468" y="3157"/>
              <a:ext cx="46" cy="96"/>
            </a:xfrm>
            <a:custGeom>
              <a:avLst/>
              <a:gdLst>
                <a:gd name="T0" fmla="*/ 43 w 46"/>
                <a:gd name="T1" fmla="*/ 22 h 96"/>
                <a:gd name="T2" fmla="*/ 37 w 46"/>
                <a:gd name="T3" fmla="*/ 31 h 96"/>
                <a:gd name="T4" fmla="*/ 43 w 46"/>
                <a:gd name="T5" fmla="*/ 55 h 96"/>
                <a:gd name="T6" fmla="*/ 46 w 46"/>
                <a:gd name="T7" fmla="*/ 60 h 96"/>
                <a:gd name="T8" fmla="*/ 2 w 46"/>
                <a:gd name="T9" fmla="*/ 96 h 96"/>
                <a:gd name="T10" fmla="*/ 0 w 46"/>
                <a:gd name="T11" fmla="*/ 0 h 96"/>
                <a:gd name="T12" fmla="*/ 43 w 46"/>
                <a:gd name="T13" fmla="*/ 22 h 96"/>
                <a:gd name="T14" fmla="*/ 0 60000 65536"/>
                <a:gd name="T15" fmla="*/ 0 60000 65536"/>
                <a:gd name="T16" fmla="*/ 0 60000 65536"/>
                <a:gd name="T17" fmla="*/ 0 60000 65536"/>
                <a:gd name="T18" fmla="*/ 0 60000 65536"/>
                <a:gd name="T19" fmla="*/ 0 60000 65536"/>
                <a:gd name="T20" fmla="*/ 0 60000 65536"/>
                <a:gd name="T21" fmla="*/ 0 w 46"/>
                <a:gd name="T22" fmla="*/ 0 h 96"/>
                <a:gd name="T23" fmla="*/ 46 w 46"/>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6">
                  <a:moveTo>
                    <a:pt x="43" y="22"/>
                  </a:moveTo>
                  <a:lnTo>
                    <a:pt x="37" y="31"/>
                  </a:lnTo>
                  <a:lnTo>
                    <a:pt x="43" y="55"/>
                  </a:lnTo>
                  <a:lnTo>
                    <a:pt x="46" y="60"/>
                  </a:lnTo>
                  <a:lnTo>
                    <a:pt x="2" y="96"/>
                  </a:lnTo>
                  <a:lnTo>
                    <a:pt x="0" y="0"/>
                  </a:lnTo>
                  <a:lnTo>
                    <a:pt x="43" y="22"/>
                  </a:lnTo>
                  <a:close/>
                </a:path>
              </a:pathLst>
            </a:custGeom>
            <a:solidFill>
              <a:srgbClr val="808080"/>
            </a:solidFill>
            <a:ln w="9525">
              <a:noFill/>
              <a:round/>
              <a:headEnd/>
              <a:tailEnd/>
            </a:ln>
          </p:spPr>
          <p:txBody>
            <a:bodyPr/>
            <a:lstStyle/>
            <a:p>
              <a:endParaRPr lang="en-US"/>
            </a:p>
          </p:txBody>
        </p:sp>
        <p:sp>
          <p:nvSpPr>
            <p:cNvPr id="914" name="Freeform 3085"/>
            <p:cNvSpPr>
              <a:spLocks/>
            </p:cNvSpPr>
            <p:nvPr/>
          </p:nvSpPr>
          <p:spPr bwMode="auto">
            <a:xfrm>
              <a:off x="2466" y="3155"/>
              <a:ext cx="50" cy="99"/>
            </a:xfrm>
            <a:custGeom>
              <a:avLst/>
              <a:gdLst>
                <a:gd name="T0" fmla="*/ 45 w 50"/>
                <a:gd name="T1" fmla="*/ 24 h 99"/>
                <a:gd name="T2" fmla="*/ 45 w 50"/>
                <a:gd name="T3" fmla="*/ 23 h 99"/>
                <a:gd name="T4" fmla="*/ 38 w 50"/>
                <a:gd name="T5" fmla="*/ 33 h 99"/>
                <a:gd name="T6" fmla="*/ 45 w 50"/>
                <a:gd name="T7" fmla="*/ 58 h 99"/>
                <a:gd name="T8" fmla="*/ 46 w 50"/>
                <a:gd name="T9" fmla="*/ 62 h 99"/>
                <a:gd name="T10" fmla="*/ 46 w 50"/>
                <a:gd name="T11" fmla="*/ 60 h 99"/>
                <a:gd name="T12" fmla="*/ 2 w 50"/>
                <a:gd name="T13" fmla="*/ 96 h 99"/>
                <a:gd name="T14" fmla="*/ 4 w 50"/>
                <a:gd name="T15" fmla="*/ 98 h 99"/>
                <a:gd name="T16" fmla="*/ 4 w 50"/>
                <a:gd name="T17" fmla="*/ 0 h 99"/>
                <a:gd name="T18" fmla="*/ 0 w 50"/>
                <a:gd name="T19" fmla="*/ 2 h 99"/>
                <a:gd name="T20" fmla="*/ 45 w 50"/>
                <a:gd name="T21" fmla="*/ 24 h 99"/>
                <a:gd name="T22" fmla="*/ 45 w 50"/>
                <a:gd name="T23" fmla="*/ 23 h 99"/>
                <a:gd name="T24" fmla="*/ 2 w 50"/>
                <a:gd name="T25" fmla="*/ 0 h 99"/>
                <a:gd name="T26" fmla="*/ 0 w 50"/>
                <a:gd name="T27" fmla="*/ 0 h 99"/>
                <a:gd name="T28" fmla="*/ 2 w 50"/>
                <a:gd name="T29" fmla="*/ 98 h 99"/>
                <a:gd name="T30" fmla="*/ 2 w 50"/>
                <a:gd name="T31" fmla="*/ 99 h 99"/>
                <a:gd name="T32" fmla="*/ 4 w 50"/>
                <a:gd name="T33" fmla="*/ 99 h 99"/>
                <a:gd name="T34" fmla="*/ 50 w 50"/>
                <a:gd name="T35" fmla="*/ 62 h 99"/>
                <a:gd name="T36" fmla="*/ 50 w 50"/>
                <a:gd name="T37" fmla="*/ 60 h 99"/>
                <a:gd name="T38" fmla="*/ 46 w 50"/>
                <a:gd name="T39" fmla="*/ 57 h 99"/>
                <a:gd name="T40" fmla="*/ 41 w 50"/>
                <a:gd name="T41" fmla="*/ 33 h 99"/>
                <a:gd name="T42" fmla="*/ 46 w 50"/>
                <a:gd name="T43" fmla="*/ 24 h 99"/>
                <a:gd name="T44" fmla="*/ 46 w 50"/>
                <a:gd name="T45" fmla="*/ 23 h 99"/>
                <a:gd name="T46" fmla="*/ 45 w 50"/>
                <a:gd name="T47" fmla="*/ 23 h 99"/>
                <a:gd name="T48" fmla="*/ 45 w 50"/>
                <a:gd name="T49" fmla="*/ 24 h 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0"/>
                <a:gd name="T76" fmla="*/ 0 h 99"/>
                <a:gd name="T77" fmla="*/ 50 w 50"/>
                <a:gd name="T78" fmla="*/ 99 h 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0" h="99">
                  <a:moveTo>
                    <a:pt x="45" y="24"/>
                  </a:moveTo>
                  <a:lnTo>
                    <a:pt x="45" y="23"/>
                  </a:lnTo>
                  <a:lnTo>
                    <a:pt x="38" y="33"/>
                  </a:lnTo>
                  <a:lnTo>
                    <a:pt x="45" y="58"/>
                  </a:lnTo>
                  <a:lnTo>
                    <a:pt x="46" y="62"/>
                  </a:lnTo>
                  <a:lnTo>
                    <a:pt x="46" y="60"/>
                  </a:lnTo>
                  <a:lnTo>
                    <a:pt x="2" y="96"/>
                  </a:lnTo>
                  <a:lnTo>
                    <a:pt x="4" y="98"/>
                  </a:lnTo>
                  <a:lnTo>
                    <a:pt x="4" y="0"/>
                  </a:lnTo>
                  <a:lnTo>
                    <a:pt x="0" y="2"/>
                  </a:lnTo>
                  <a:lnTo>
                    <a:pt x="45" y="24"/>
                  </a:lnTo>
                  <a:lnTo>
                    <a:pt x="45" y="23"/>
                  </a:lnTo>
                  <a:lnTo>
                    <a:pt x="2" y="0"/>
                  </a:lnTo>
                  <a:lnTo>
                    <a:pt x="0" y="0"/>
                  </a:lnTo>
                  <a:lnTo>
                    <a:pt x="2" y="98"/>
                  </a:lnTo>
                  <a:lnTo>
                    <a:pt x="2" y="99"/>
                  </a:lnTo>
                  <a:lnTo>
                    <a:pt x="4" y="99"/>
                  </a:lnTo>
                  <a:lnTo>
                    <a:pt x="50" y="62"/>
                  </a:lnTo>
                  <a:lnTo>
                    <a:pt x="50" y="60"/>
                  </a:lnTo>
                  <a:lnTo>
                    <a:pt x="46" y="57"/>
                  </a:lnTo>
                  <a:lnTo>
                    <a:pt x="41" y="33"/>
                  </a:lnTo>
                  <a:lnTo>
                    <a:pt x="46" y="24"/>
                  </a:lnTo>
                  <a:lnTo>
                    <a:pt x="46" y="23"/>
                  </a:lnTo>
                  <a:lnTo>
                    <a:pt x="45" y="23"/>
                  </a:lnTo>
                  <a:lnTo>
                    <a:pt x="45" y="24"/>
                  </a:lnTo>
                  <a:close/>
                </a:path>
              </a:pathLst>
            </a:custGeom>
            <a:solidFill>
              <a:srgbClr val="808080"/>
            </a:solidFill>
            <a:ln w="9525">
              <a:noFill/>
              <a:round/>
              <a:headEnd/>
              <a:tailEnd/>
            </a:ln>
          </p:spPr>
          <p:txBody>
            <a:bodyPr/>
            <a:lstStyle/>
            <a:p>
              <a:endParaRPr lang="en-US"/>
            </a:p>
          </p:txBody>
        </p:sp>
        <p:sp>
          <p:nvSpPr>
            <p:cNvPr id="915" name="Freeform 3086"/>
            <p:cNvSpPr>
              <a:spLocks/>
            </p:cNvSpPr>
            <p:nvPr/>
          </p:nvSpPr>
          <p:spPr bwMode="auto">
            <a:xfrm>
              <a:off x="2318" y="3167"/>
              <a:ext cx="162" cy="156"/>
            </a:xfrm>
            <a:custGeom>
              <a:avLst/>
              <a:gdLst>
                <a:gd name="T0" fmla="*/ 106 w 162"/>
                <a:gd name="T1" fmla="*/ 2 h 156"/>
                <a:gd name="T2" fmla="*/ 95 w 162"/>
                <a:gd name="T3" fmla="*/ 0 h 156"/>
                <a:gd name="T4" fmla="*/ 87 w 162"/>
                <a:gd name="T5" fmla="*/ 0 h 156"/>
                <a:gd name="T6" fmla="*/ 77 w 162"/>
                <a:gd name="T7" fmla="*/ 0 h 156"/>
                <a:gd name="T8" fmla="*/ 68 w 162"/>
                <a:gd name="T9" fmla="*/ 2 h 156"/>
                <a:gd name="T10" fmla="*/ 60 w 162"/>
                <a:gd name="T11" fmla="*/ 2 h 156"/>
                <a:gd name="T12" fmla="*/ 46 w 162"/>
                <a:gd name="T13" fmla="*/ 7 h 156"/>
                <a:gd name="T14" fmla="*/ 36 w 162"/>
                <a:gd name="T15" fmla="*/ 14 h 156"/>
                <a:gd name="T16" fmla="*/ 27 w 162"/>
                <a:gd name="T17" fmla="*/ 19 h 156"/>
                <a:gd name="T18" fmla="*/ 22 w 162"/>
                <a:gd name="T19" fmla="*/ 26 h 156"/>
                <a:gd name="T20" fmla="*/ 15 w 162"/>
                <a:gd name="T21" fmla="*/ 31 h 156"/>
                <a:gd name="T22" fmla="*/ 12 w 162"/>
                <a:gd name="T23" fmla="*/ 38 h 156"/>
                <a:gd name="T24" fmla="*/ 7 w 162"/>
                <a:gd name="T25" fmla="*/ 50 h 156"/>
                <a:gd name="T26" fmla="*/ 2 w 162"/>
                <a:gd name="T27" fmla="*/ 57 h 156"/>
                <a:gd name="T28" fmla="*/ 2 w 162"/>
                <a:gd name="T29" fmla="*/ 65 h 156"/>
                <a:gd name="T30" fmla="*/ 0 w 162"/>
                <a:gd name="T31" fmla="*/ 74 h 156"/>
                <a:gd name="T32" fmla="*/ 0 w 162"/>
                <a:gd name="T33" fmla="*/ 84 h 156"/>
                <a:gd name="T34" fmla="*/ 0 w 162"/>
                <a:gd name="T35" fmla="*/ 92 h 156"/>
                <a:gd name="T36" fmla="*/ 2 w 162"/>
                <a:gd name="T37" fmla="*/ 101 h 156"/>
                <a:gd name="T38" fmla="*/ 7 w 162"/>
                <a:gd name="T39" fmla="*/ 111 h 156"/>
                <a:gd name="T40" fmla="*/ 10 w 162"/>
                <a:gd name="T41" fmla="*/ 121 h 156"/>
                <a:gd name="T42" fmla="*/ 15 w 162"/>
                <a:gd name="T43" fmla="*/ 127 h 156"/>
                <a:gd name="T44" fmla="*/ 20 w 162"/>
                <a:gd name="T45" fmla="*/ 132 h 156"/>
                <a:gd name="T46" fmla="*/ 25 w 162"/>
                <a:gd name="T47" fmla="*/ 135 h 156"/>
                <a:gd name="T48" fmla="*/ 31 w 162"/>
                <a:gd name="T49" fmla="*/ 142 h 156"/>
                <a:gd name="T50" fmla="*/ 41 w 162"/>
                <a:gd name="T51" fmla="*/ 145 h 156"/>
                <a:gd name="T52" fmla="*/ 53 w 162"/>
                <a:gd name="T53" fmla="*/ 152 h 156"/>
                <a:gd name="T54" fmla="*/ 63 w 162"/>
                <a:gd name="T55" fmla="*/ 154 h 156"/>
                <a:gd name="T56" fmla="*/ 73 w 162"/>
                <a:gd name="T57" fmla="*/ 154 h 156"/>
                <a:gd name="T58" fmla="*/ 80 w 162"/>
                <a:gd name="T59" fmla="*/ 154 h 156"/>
                <a:gd name="T60" fmla="*/ 90 w 162"/>
                <a:gd name="T61" fmla="*/ 154 h 156"/>
                <a:gd name="T62" fmla="*/ 99 w 162"/>
                <a:gd name="T63" fmla="*/ 154 h 156"/>
                <a:gd name="T64" fmla="*/ 109 w 162"/>
                <a:gd name="T65" fmla="*/ 149 h 156"/>
                <a:gd name="T66" fmla="*/ 118 w 162"/>
                <a:gd name="T67" fmla="*/ 145 h 156"/>
                <a:gd name="T68" fmla="*/ 123 w 162"/>
                <a:gd name="T69" fmla="*/ 142 h 156"/>
                <a:gd name="T70" fmla="*/ 129 w 162"/>
                <a:gd name="T71" fmla="*/ 137 h 156"/>
                <a:gd name="T72" fmla="*/ 136 w 162"/>
                <a:gd name="T73" fmla="*/ 132 h 156"/>
                <a:gd name="T74" fmla="*/ 141 w 162"/>
                <a:gd name="T75" fmla="*/ 127 h 156"/>
                <a:gd name="T76" fmla="*/ 147 w 162"/>
                <a:gd name="T77" fmla="*/ 120 h 156"/>
                <a:gd name="T78" fmla="*/ 152 w 162"/>
                <a:gd name="T79" fmla="*/ 113 h 156"/>
                <a:gd name="T80" fmla="*/ 157 w 162"/>
                <a:gd name="T81" fmla="*/ 99 h 156"/>
                <a:gd name="T82" fmla="*/ 158 w 162"/>
                <a:gd name="T83" fmla="*/ 92 h 156"/>
                <a:gd name="T84" fmla="*/ 160 w 162"/>
                <a:gd name="T85" fmla="*/ 84 h 156"/>
                <a:gd name="T86" fmla="*/ 162 w 162"/>
                <a:gd name="T87" fmla="*/ 77 h 156"/>
                <a:gd name="T88" fmla="*/ 160 w 162"/>
                <a:gd name="T89" fmla="*/ 67 h 156"/>
                <a:gd name="T90" fmla="*/ 158 w 162"/>
                <a:gd name="T91" fmla="*/ 57 h 156"/>
                <a:gd name="T92" fmla="*/ 155 w 162"/>
                <a:gd name="T93" fmla="*/ 45 h 156"/>
                <a:gd name="T94" fmla="*/ 150 w 162"/>
                <a:gd name="T95" fmla="*/ 36 h 156"/>
                <a:gd name="T96" fmla="*/ 147 w 162"/>
                <a:gd name="T97" fmla="*/ 29 h 156"/>
                <a:gd name="T98" fmla="*/ 141 w 162"/>
                <a:gd name="T99" fmla="*/ 24 h 156"/>
                <a:gd name="T100" fmla="*/ 136 w 162"/>
                <a:gd name="T101" fmla="*/ 19 h 156"/>
                <a:gd name="T102" fmla="*/ 131 w 162"/>
                <a:gd name="T103" fmla="*/ 16 h 156"/>
                <a:gd name="T104" fmla="*/ 123 w 162"/>
                <a:gd name="T105" fmla="*/ 11 h 1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6"/>
                <a:gd name="T161" fmla="*/ 162 w 162"/>
                <a:gd name="T162" fmla="*/ 156 h 1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6">
                  <a:moveTo>
                    <a:pt x="116" y="7"/>
                  </a:moveTo>
                  <a:lnTo>
                    <a:pt x="112" y="6"/>
                  </a:lnTo>
                  <a:lnTo>
                    <a:pt x="111" y="6"/>
                  </a:lnTo>
                  <a:lnTo>
                    <a:pt x="107" y="2"/>
                  </a:lnTo>
                  <a:lnTo>
                    <a:pt x="106" y="2"/>
                  </a:lnTo>
                  <a:lnTo>
                    <a:pt x="104" y="2"/>
                  </a:lnTo>
                  <a:lnTo>
                    <a:pt x="102" y="2"/>
                  </a:lnTo>
                  <a:lnTo>
                    <a:pt x="99" y="2"/>
                  </a:lnTo>
                  <a:lnTo>
                    <a:pt x="97" y="2"/>
                  </a:lnTo>
                  <a:lnTo>
                    <a:pt x="95" y="0"/>
                  </a:lnTo>
                  <a:lnTo>
                    <a:pt x="94" y="0"/>
                  </a:lnTo>
                  <a:lnTo>
                    <a:pt x="92" y="0"/>
                  </a:lnTo>
                  <a:lnTo>
                    <a:pt x="90" y="0"/>
                  </a:lnTo>
                  <a:lnTo>
                    <a:pt x="89" y="0"/>
                  </a:lnTo>
                  <a:lnTo>
                    <a:pt x="87" y="0"/>
                  </a:lnTo>
                  <a:lnTo>
                    <a:pt x="85" y="0"/>
                  </a:lnTo>
                  <a:lnTo>
                    <a:pt x="82" y="0"/>
                  </a:lnTo>
                  <a:lnTo>
                    <a:pt x="80" y="0"/>
                  </a:lnTo>
                  <a:lnTo>
                    <a:pt x="78" y="0"/>
                  </a:lnTo>
                  <a:lnTo>
                    <a:pt x="77" y="0"/>
                  </a:lnTo>
                  <a:lnTo>
                    <a:pt x="75" y="0"/>
                  </a:lnTo>
                  <a:lnTo>
                    <a:pt x="73" y="0"/>
                  </a:lnTo>
                  <a:lnTo>
                    <a:pt x="70" y="0"/>
                  </a:lnTo>
                  <a:lnTo>
                    <a:pt x="68" y="0"/>
                  </a:lnTo>
                  <a:lnTo>
                    <a:pt x="68" y="2"/>
                  </a:lnTo>
                  <a:lnTo>
                    <a:pt x="66" y="2"/>
                  </a:lnTo>
                  <a:lnTo>
                    <a:pt x="65" y="2"/>
                  </a:lnTo>
                  <a:lnTo>
                    <a:pt x="63" y="2"/>
                  </a:lnTo>
                  <a:lnTo>
                    <a:pt x="61" y="2"/>
                  </a:lnTo>
                  <a:lnTo>
                    <a:pt x="60" y="2"/>
                  </a:lnTo>
                  <a:lnTo>
                    <a:pt x="53" y="6"/>
                  </a:lnTo>
                  <a:lnTo>
                    <a:pt x="51" y="6"/>
                  </a:lnTo>
                  <a:lnTo>
                    <a:pt x="49" y="6"/>
                  </a:lnTo>
                  <a:lnTo>
                    <a:pt x="48" y="7"/>
                  </a:lnTo>
                  <a:lnTo>
                    <a:pt x="46" y="7"/>
                  </a:lnTo>
                  <a:lnTo>
                    <a:pt x="44" y="9"/>
                  </a:lnTo>
                  <a:lnTo>
                    <a:pt x="43" y="9"/>
                  </a:lnTo>
                  <a:lnTo>
                    <a:pt x="41" y="11"/>
                  </a:lnTo>
                  <a:lnTo>
                    <a:pt x="39" y="12"/>
                  </a:lnTo>
                  <a:lnTo>
                    <a:pt x="36" y="14"/>
                  </a:lnTo>
                  <a:lnTo>
                    <a:pt x="34" y="14"/>
                  </a:lnTo>
                  <a:lnTo>
                    <a:pt x="32" y="16"/>
                  </a:lnTo>
                  <a:lnTo>
                    <a:pt x="31" y="17"/>
                  </a:lnTo>
                  <a:lnTo>
                    <a:pt x="29" y="19"/>
                  </a:lnTo>
                  <a:lnTo>
                    <a:pt x="27" y="19"/>
                  </a:lnTo>
                  <a:lnTo>
                    <a:pt x="27" y="21"/>
                  </a:lnTo>
                  <a:lnTo>
                    <a:pt x="25" y="23"/>
                  </a:lnTo>
                  <a:lnTo>
                    <a:pt x="24" y="24"/>
                  </a:lnTo>
                  <a:lnTo>
                    <a:pt x="22" y="24"/>
                  </a:lnTo>
                  <a:lnTo>
                    <a:pt x="22" y="26"/>
                  </a:lnTo>
                  <a:lnTo>
                    <a:pt x="20" y="26"/>
                  </a:lnTo>
                  <a:lnTo>
                    <a:pt x="19" y="29"/>
                  </a:lnTo>
                  <a:lnTo>
                    <a:pt x="17" y="29"/>
                  </a:lnTo>
                  <a:lnTo>
                    <a:pt x="17" y="31"/>
                  </a:lnTo>
                  <a:lnTo>
                    <a:pt x="15" y="31"/>
                  </a:lnTo>
                  <a:lnTo>
                    <a:pt x="15" y="33"/>
                  </a:lnTo>
                  <a:lnTo>
                    <a:pt x="15" y="35"/>
                  </a:lnTo>
                  <a:lnTo>
                    <a:pt x="14" y="35"/>
                  </a:lnTo>
                  <a:lnTo>
                    <a:pt x="12" y="36"/>
                  </a:lnTo>
                  <a:lnTo>
                    <a:pt x="12" y="38"/>
                  </a:lnTo>
                  <a:lnTo>
                    <a:pt x="10" y="38"/>
                  </a:lnTo>
                  <a:lnTo>
                    <a:pt x="10" y="41"/>
                  </a:lnTo>
                  <a:lnTo>
                    <a:pt x="8" y="41"/>
                  </a:lnTo>
                  <a:lnTo>
                    <a:pt x="7" y="46"/>
                  </a:lnTo>
                  <a:lnTo>
                    <a:pt x="7" y="50"/>
                  </a:lnTo>
                  <a:lnTo>
                    <a:pt x="5" y="50"/>
                  </a:lnTo>
                  <a:lnTo>
                    <a:pt x="3" y="53"/>
                  </a:lnTo>
                  <a:lnTo>
                    <a:pt x="3" y="55"/>
                  </a:lnTo>
                  <a:lnTo>
                    <a:pt x="3" y="57"/>
                  </a:lnTo>
                  <a:lnTo>
                    <a:pt x="2" y="57"/>
                  </a:lnTo>
                  <a:lnTo>
                    <a:pt x="2" y="58"/>
                  </a:lnTo>
                  <a:lnTo>
                    <a:pt x="2" y="60"/>
                  </a:lnTo>
                  <a:lnTo>
                    <a:pt x="2" y="62"/>
                  </a:lnTo>
                  <a:lnTo>
                    <a:pt x="2" y="63"/>
                  </a:lnTo>
                  <a:lnTo>
                    <a:pt x="2" y="65"/>
                  </a:lnTo>
                  <a:lnTo>
                    <a:pt x="0" y="67"/>
                  </a:lnTo>
                  <a:lnTo>
                    <a:pt x="0" y="69"/>
                  </a:lnTo>
                  <a:lnTo>
                    <a:pt x="0" y="70"/>
                  </a:lnTo>
                  <a:lnTo>
                    <a:pt x="0" y="72"/>
                  </a:lnTo>
                  <a:lnTo>
                    <a:pt x="0" y="74"/>
                  </a:lnTo>
                  <a:lnTo>
                    <a:pt x="0" y="77"/>
                  </a:lnTo>
                  <a:lnTo>
                    <a:pt x="0" y="79"/>
                  </a:lnTo>
                  <a:lnTo>
                    <a:pt x="0" y="81"/>
                  </a:lnTo>
                  <a:lnTo>
                    <a:pt x="0" y="82"/>
                  </a:lnTo>
                  <a:lnTo>
                    <a:pt x="0" y="84"/>
                  </a:lnTo>
                  <a:lnTo>
                    <a:pt x="0" y="86"/>
                  </a:lnTo>
                  <a:lnTo>
                    <a:pt x="0" y="87"/>
                  </a:lnTo>
                  <a:lnTo>
                    <a:pt x="0" y="89"/>
                  </a:lnTo>
                  <a:lnTo>
                    <a:pt x="0" y="91"/>
                  </a:lnTo>
                  <a:lnTo>
                    <a:pt x="0" y="92"/>
                  </a:lnTo>
                  <a:lnTo>
                    <a:pt x="2" y="94"/>
                  </a:lnTo>
                  <a:lnTo>
                    <a:pt x="2" y="96"/>
                  </a:lnTo>
                  <a:lnTo>
                    <a:pt x="2" y="98"/>
                  </a:lnTo>
                  <a:lnTo>
                    <a:pt x="2" y="99"/>
                  </a:lnTo>
                  <a:lnTo>
                    <a:pt x="2" y="101"/>
                  </a:lnTo>
                  <a:lnTo>
                    <a:pt x="2" y="103"/>
                  </a:lnTo>
                  <a:lnTo>
                    <a:pt x="3" y="104"/>
                  </a:lnTo>
                  <a:lnTo>
                    <a:pt x="3" y="106"/>
                  </a:lnTo>
                  <a:lnTo>
                    <a:pt x="7" y="110"/>
                  </a:lnTo>
                  <a:lnTo>
                    <a:pt x="7" y="111"/>
                  </a:lnTo>
                  <a:lnTo>
                    <a:pt x="7" y="113"/>
                  </a:lnTo>
                  <a:lnTo>
                    <a:pt x="8" y="116"/>
                  </a:lnTo>
                  <a:lnTo>
                    <a:pt x="10" y="118"/>
                  </a:lnTo>
                  <a:lnTo>
                    <a:pt x="10" y="120"/>
                  </a:lnTo>
                  <a:lnTo>
                    <a:pt x="10" y="121"/>
                  </a:lnTo>
                  <a:lnTo>
                    <a:pt x="12" y="121"/>
                  </a:lnTo>
                  <a:lnTo>
                    <a:pt x="12" y="123"/>
                  </a:lnTo>
                  <a:lnTo>
                    <a:pt x="14" y="123"/>
                  </a:lnTo>
                  <a:lnTo>
                    <a:pt x="15" y="125"/>
                  </a:lnTo>
                  <a:lnTo>
                    <a:pt x="15" y="127"/>
                  </a:lnTo>
                  <a:lnTo>
                    <a:pt x="15" y="128"/>
                  </a:lnTo>
                  <a:lnTo>
                    <a:pt x="17" y="128"/>
                  </a:lnTo>
                  <a:lnTo>
                    <a:pt x="17" y="130"/>
                  </a:lnTo>
                  <a:lnTo>
                    <a:pt x="19" y="130"/>
                  </a:lnTo>
                  <a:lnTo>
                    <a:pt x="20" y="132"/>
                  </a:lnTo>
                  <a:lnTo>
                    <a:pt x="22" y="132"/>
                  </a:lnTo>
                  <a:lnTo>
                    <a:pt x="22" y="133"/>
                  </a:lnTo>
                  <a:lnTo>
                    <a:pt x="22" y="135"/>
                  </a:lnTo>
                  <a:lnTo>
                    <a:pt x="24" y="135"/>
                  </a:lnTo>
                  <a:lnTo>
                    <a:pt x="25" y="135"/>
                  </a:lnTo>
                  <a:lnTo>
                    <a:pt x="27" y="137"/>
                  </a:lnTo>
                  <a:lnTo>
                    <a:pt x="27" y="139"/>
                  </a:lnTo>
                  <a:lnTo>
                    <a:pt x="29" y="140"/>
                  </a:lnTo>
                  <a:lnTo>
                    <a:pt x="31" y="140"/>
                  </a:lnTo>
                  <a:lnTo>
                    <a:pt x="31" y="142"/>
                  </a:lnTo>
                  <a:lnTo>
                    <a:pt x="32" y="142"/>
                  </a:lnTo>
                  <a:lnTo>
                    <a:pt x="34" y="144"/>
                  </a:lnTo>
                  <a:lnTo>
                    <a:pt x="36" y="144"/>
                  </a:lnTo>
                  <a:lnTo>
                    <a:pt x="36" y="145"/>
                  </a:lnTo>
                  <a:lnTo>
                    <a:pt x="41" y="145"/>
                  </a:lnTo>
                  <a:lnTo>
                    <a:pt x="41" y="147"/>
                  </a:lnTo>
                  <a:lnTo>
                    <a:pt x="44" y="149"/>
                  </a:lnTo>
                  <a:lnTo>
                    <a:pt x="48" y="150"/>
                  </a:lnTo>
                  <a:lnTo>
                    <a:pt x="49" y="150"/>
                  </a:lnTo>
                  <a:lnTo>
                    <a:pt x="53" y="152"/>
                  </a:lnTo>
                  <a:lnTo>
                    <a:pt x="56" y="152"/>
                  </a:lnTo>
                  <a:lnTo>
                    <a:pt x="58" y="154"/>
                  </a:lnTo>
                  <a:lnTo>
                    <a:pt x="60" y="154"/>
                  </a:lnTo>
                  <a:lnTo>
                    <a:pt x="61" y="154"/>
                  </a:lnTo>
                  <a:lnTo>
                    <a:pt x="63" y="154"/>
                  </a:lnTo>
                  <a:lnTo>
                    <a:pt x="65" y="154"/>
                  </a:lnTo>
                  <a:lnTo>
                    <a:pt x="66" y="154"/>
                  </a:lnTo>
                  <a:lnTo>
                    <a:pt x="68" y="154"/>
                  </a:lnTo>
                  <a:lnTo>
                    <a:pt x="70" y="154"/>
                  </a:lnTo>
                  <a:lnTo>
                    <a:pt x="73" y="154"/>
                  </a:lnTo>
                  <a:lnTo>
                    <a:pt x="75" y="156"/>
                  </a:lnTo>
                  <a:lnTo>
                    <a:pt x="77" y="154"/>
                  </a:lnTo>
                  <a:lnTo>
                    <a:pt x="77" y="156"/>
                  </a:lnTo>
                  <a:lnTo>
                    <a:pt x="78" y="154"/>
                  </a:lnTo>
                  <a:lnTo>
                    <a:pt x="80" y="154"/>
                  </a:lnTo>
                  <a:lnTo>
                    <a:pt x="82" y="154"/>
                  </a:lnTo>
                  <a:lnTo>
                    <a:pt x="85" y="154"/>
                  </a:lnTo>
                  <a:lnTo>
                    <a:pt x="87" y="154"/>
                  </a:lnTo>
                  <a:lnTo>
                    <a:pt x="89" y="154"/>
                  </a:lnTo>
                  <a:lnTo>
                    <a:pt x="90" y="154"/>
                  </a:lnTo>
                  <a:lnTo>
                    <a:pt x="92" y="154"/>
                  </a:lnTo>
                  <a:lnTo>
                    <a:pt x="94" y="154"/>
                  </a:lnTo>
                  <a:lnTo>
                    <a:pt x="95" y="154"/>
                  </a:lnTo>
                  <a:lnTo>
                    <a:pt x="97" y="154"/>
                  </a:lnTo>
                  <a:lnTo>
                    <a:pt x="99" y="154"/>
                  </a:lnTo>
                  <a:lnTo>
                    <a:pt x="100" y="152"/>
                  </a:lnTo>
                  <a:lnTo>
                    <a:pt x="102" y="152"/>
                  </a:lnTo>
                  <a:lnTo>
                    <a:pt x="107" y="150"/>
                  </a:lnTo>
                  <a:lnTo>
                    <a:pt x="107" y="149"/>
                  </a:lnTo>
                  <a:lnTo>
                    <a:pt x="109" y="149"/>
                  </a:lnTo>
                  <a:lnTo>
                    <a:pt x="111" y="149"/>
                  </a:lnTo>
                  <a:lnTo>
                    <a:pt x="112" y="149"/>
                  </a:lnTo>
                  <a:lnTo>
                    <a:pt x="114" y="147"/>
                  </a:lnTo>
                  <a:lnTo>
                    <a:pt x="116" y="147"/>
                  </a:lnTo>
                  <a:lnTo>
                    <a:pt x="118" y="145"/>
                  </a:lnTo>
                  <a:lnTo>
                    <a:pt x="119" y="145"/>
                  </a:lnTo>
                  <a:lnTo>
                    <a:pt x="119" y="144"/>
                  </a:lnTo>
                  <a:lnTo>
                    <a:pt x="121" y="144"/>
                  </a:lnTo>
                  <a:lnTo>
                    <a:pt x="123" y="144"/>
                  </a:lnTo>
                  <a:lnTo>
                    <a:pt x="123" y="142"/>
                  </a:lnTo>
                  <a:lnTo>
                    <a:pt x="124" y="142"/>
                  </a:lnTo>
                  <a:lnTo>
                    <a:pt x="126" y="140"/>
                  </a:lnTo>
                  <a:lnTo>
                    <a:pt x="128" y="140"/>
                  </a:lnTo>
                  <a:lnTo>
                    <a:pt x="128" y="137"/>
                  </a:lnTo>
                  <a:lnTo>
                    <a:pt x="129" y="137"/>
                  </a:lnTo>
                  <a:lnTo>
                    <a:pt x="131" y="137"/>
                  </a:lnTo>
                  <a:lnTo>
                    <a:pt x="133" y="135"/>
                  </a:lnTo>
                  <a:lnTo>
                    <a:pt x="135" y="133"/>
                  </a:lnTo>
                  <a:lnTo>
                    <a:pt x="136" y="133"/>
                  </a:lnTo>
                  <a:lnTo>
                    <a:pt x="136" y="132"/>
                  </a:lnTo>
                  <a:lnTo>
                    <a:pt x="138" y="130"/>
                  </a:lnTo>
                  <a:lnTo>
                    <a:pt x="140" y="130"/>
                  </a:lnTo>
                  <a:lnTo>
                    <a:pt x="140" y="128"/>
                  </a:lnTo>
                  <a:lnTo>
                    <a:pt x="141" y="128"/>
                  </a:lnTo>
                  <a:lnTo>
                    <a:pt x="141" y="127"/>
                  </a:lnTo>
                  <a:lnTo>
                    <a:pt x="143" y="125"/>
                  </a:lnTo>
                  <a:lnTo>
                    <a:pt x="143" y="123"/>
                  </a:lnTo>
                  <a:lnTo>
                    <a:pt x="145" y="121"/>
                  </a:lnTo>
                  <a:lnTo>
                    <a:pt x="147" y="121"/>
                  </a:lnTo>
                  <a:lnTo>
                    <a:pt x="147" y="120"/>
                  </a:lnTo>
                  <a:lnTo>
                    <a:pt x="147" y="118"/>
                  </a:lnTo>
                  <a:lnTo>
                    <a:pt x="148" y="118"/>
                  </a:lnTo>
                  <a:lnTo>
                    <a:pt x="148" y="116"/>
                  </a:lnTo>
                  <a:lnTo>
                    <a:pt x="150" y="113"/>
                  </a:lnTo>
                  <a:lnTo>
                    <a:pt x="152" y="113"/>
                  </a:lnTo>
                  <a:lnTo>
                    <a:pt x="152" y="110"/>
                  </a:lnTo>
                  <a:lnTo>
                    <a:pt x="155" y="106"/>
                  </a:lnTo>
                  <a:lnTo>
                    <a:pt x="155" y="104"/>
                  </a:lnTo>
                  <a:lnTo>
                    <a:pt x="157" y="101"/>
                  </a:lnTo>
                  <a:lnTo>
                    <a:pt x="157" y="99"/>
                  </a:lnTo>
                  <a:lnTo>
                    <a:pt x="158" y="99"/>
                  </a:lnTo>
                  <a:lnTo>
                    <a:pt x="158" y="98"/>
                  </a:lnTo>
                  <a:lnTo>
                    <a:pt x="158" y="96"/>
                  </a:lnTo>
                  <a:lnTo>
                    <a:pt x="158" y="94"/>
                  </a:lnTo>
                  <a:lnTo>
                    <a:pt x="158" y="92"/>
                  </a:lnTo>
                  <a:lnTo>
                    <a:pt x="158" y="91"/>
                  </a:lnTo>
                  <a:lnTo>
                    <a:pt x="160" y="89"/>
                  </a:lnTo>
                  <a:lnTo>
                    <a:pt x="160" y="87"/>
                  </a:lnTo>
                  <a:lnTo>
                    <a:pt x="160" y="86"/>
                  </a:lnTo>
                  <a:lnTo>
                    <a:pt x="160" y="84"/>
                  </a:lnTo>
                  <a:lnTo>
                    <a:pt x="160" y="82"/>
                  </a:lnTo>
                  <a:lnTo>
                    <a:pt x="162" y="82"/>
                  </a:lnTo>
                  <a:lnTo>
                    <a:pt x="162" y="81"/>
                  </a:lnTo>
                  <a:lnTo>
                    <a:pt x="162" y="79"/>
                  </a:lnTo>
                  <a:lnTo>
                    <a:pt x="162" y="77"/>
                  </a:lnTo>
                  <a:lnTo>
                    <a:pt x="162" y="74"/>
                  </a:lnTo>
                  <a:lnTo>
                    <a:pt x="162" y="72"/>
                  </a:lnTo>
                  <a:lnTo>
                    <a:pt x="162" y="70"/>
                  </a:lnTo>
                  <a:lnTo>
                    <a:pt x="160" y="69"/>
                  </a:lnTo>
                  <a:lnTo>
                    <a:pt x="160" y="67"/>
                  </a:lnTo>
                  <a:lnTo>
                    <a:pt x="160" y="65"/>
                  </a:lnTo>
                  <a:lnTo>
                    <a:pt x="160" y="62"/>
                  </a:lnTo>
                  <a:lnTo>
                    <a:pt x="160" y="60"/>
                  </a:lnTo>
                  <a:lnTo>
                    <a:pt x="158" y="58"/>
                  </a:lnTo>
                  <a:lnTo>
                    <a:pt x="158" y="57"/>
                  </a:lnTo>
                  <a:lnTo>
                    <a:pt x="158" y="55"/>
                  </a:lnTo>
                  <a:lnTo>
                    <a:pt x="158" y="53"/>
                  </a:lnTo>
                  <a:lnTo>
                    <a:pt x="158" y="50"/>
                  </a:lnTo>
                  <a:lnTo>
                    <a:pt x="157" y="50"/>
                  </a:lnTo>
                  <a:lnTo>
                    <a:pt x="155" y="45"/>
                  </a:lnTo>
                  <a:lnTo>
                    <a:pt x="153" y="43"/>
                  </a:lnTo>
                  <a:lnTo>
                    <a:pt x="152" y="41"/>
                  </a:lnTo>
                  <a:lnTo>
                    <a:pt x="152" y="40"/>
                  </a:lnTo>
                  <a:lnTo>
                    <a:pt x="152" y="38"/>
                  </a:lnTo>
                  <a:lnTo>
                    <a:pt x="150" y="36"/>
                  </a:lnTo>
                  <a:lnTo>
                    <a:pt x="150" y="35"/>
                  </a:lnTo>
                  <a:lnTo>
                    <a:pt x="148" y="35"/>
                  </a:lnTo>
                  <a:lnTo>
                    <a:pt x="147" y="33"/>
                  </a:lnTo>
                  <a:lnTo>
                    <a:pt x="147" y="31"/>
                  </a:lnTo>
                  <a:lnTo>
                    <a:pt x="147" y="29"/>
                  </a:lnTo>
                  <a:lnTo>
                    <a:pt x="145" y="29"/>
                  </a:lnTo>
                  <a:lnTo>
                    <a:pt x="143" y="28"/>
                  </a:lnTo>
                  <a:lnTo>
                    <a:pt x="143" y="26"/>
                  </a:lnTo>
                  <a:lnTo>
                    <a:pt x="143" y="24"/>
                  </a:lnTo>
                  <a:lnTo>
                    <a:pt x="141" y="24"/>
                  </a:lnTo>
                  <a:lnTo>
                    <a:pt x="140" y="24"/>
                  </a:lnTo>
                  <a:lnTo>
                    <a:pt x="140" y="23"/>
                  </a:lnTo>
                  <a:lnTo>
                    <a:pt x="140" y="21"/>
                  </a:lnTo>
                  <a:lnTo>
                    <a:pt x="138" y="21"/>
                  </a:lnTo>
                  <a:lnTo>
                    <a:pt x="136" y="19"/>
                  </a:lnTo>
                  <a:lnTo>
                    <a:pt x="135" y="19"/>
                  </a:lnTo>
                  <a:lnTo>
                    <a:pt x="135" y="17"/>
                  </a:lnTo>
                  <a:lnTo>
                    <a:pt x="133" y="17"/>
                  </a:lnTo>
                  <a:lnTo>
                    <a:pt x="133" y="16"/>
                  </a:lnTo>
                  <a:lnTo>
                    <a:pt x="131" y="16"/>
                  </a:lnTo>
                  <a:lnTo>
                    <a:pt x="129" y="14"/>
                  </a:lnTo>
                  <a:lnTo>
                    <a:pt x="128" y="14"/>
                  </a:lnTo>
                  <a:lnTo>
                    <a:pt x="126" y="12"/>
                  </a:lnTo>
                  <a:lnTo>
                    <a:pt x="124" y="11"/>
                  </a:lnTo>
                  <a:lnTo>
                    <a:pt x="123" y="11"/>
                  </a:lnTo>
                  <a:lnTo>
                    <a:pt x="121" y="9"/>
                  </a:lnTo>
                  <a:lnTo>
                    <a:pt x="119" y="7"/>
                  </a:lnTo>
                  <a:lnTo>
                    <a:pt x="116" y="7"/>
                  </a:lnTo>
                  <a:close/>
                </a:path>
              </a:pathLst>
            </a:custGeom>
            <a:solidFill>
              <a:srgbClr val="808080"/>
            </a:solidFill>
            <a:ln w="9525">
              <a:noFill/>
              <a:round/>
              <a:headEnd/>
              <a:tailEnd/>
            </a:ln>
          </p:spPr>
          <p:txBody>
            <a:bodyPr/>
            <a:lstStyle/>
            <a:p>
              <a:endParaRPr lang="en-US"/>
            </a:p>
          </p:txBody>
        </p:sp>
        <p:sp>
          <p:nvSpPr>
            <p:cNvPr id="916" name="Freeform 3087"/>
            <p:cNvSpPr>
              <a:spLocks/>
            </p:cNvSpPr>
            <p:nvPr/>
          </p:nvSpPr>
          <p:spPr bwMode="auto">
            <a:xfrm>
              <a:off x="2314" y="3164"/>
              <a:ext cx="166" cy="160"/>
            </a:xfrm>
            <a:custGeom>
              <a:avLst/>
              <a:gdLst>
                <a:gd name="T0" fmla="*/ 2 w 166"/>
                <a:gd name="T1" fmla="*/ 63 h 160"/>
                <a:gd name="T2" fmla="*/ 0 w 166"/>
                <a:gd name="T3" fmla="*/ 82 h 160"/>
                <a:gd name="T4" fmla="*/ 2 w 166"/>
                <a:gd name="T5" fmla="*/ 102 h 160"/>
                <a:gd name="T6" fmla="*/ 11 w 166"/>
                <a:gd name="T7" fmla="*/ 119 h 160"/>
                <a:gd name="T8" fmla="*/ 21 w 166"/>
                <a:gd name="T9" fmla="*/ 135 h 160"/>
                <a:gd name="T10" fmla="*/ 36 w 166"/>
                <a:gd name="T11" fmla="*/ 148 h 160"/>
                <a:gd name="T12" fmla="*/ 55 w 166"/>
                <a:gd name="T13" fmla="*/ 155 h 160"/>
                <a:gd name="T14" fmla="*/ 74 w 166"/>
                <a:gd name="T15" fmla="*/ 160 h 160"/>
                <a:gd name="T16" fmla="*/ 94 w 166"/>
                <a:gd name="T17" fmla="*/ 159 h 160"/>
                <a:gd name="T18" fmla="*/ 113 w 166"/>
                <a:gd name="T19" fmla="*/ 153 h 160"/>
                <a:gd name="T20" fmla="*/ 132 w 166"/>
                <a:gd name="T21" fmla="*/ 143 h 160"/>
                <a:gd name="T22" fmla="*/ 147 w 166"/>
                <a:gd name="T23" fmla="*/ 130 h 160"/>
                <a:gd name="T24" fmla="*/ 157 w 166"/>
                <a:gd name="T25" fmla="*/ 114 h 160"/>
                <a:gd name="T26" fmla="*/ 166 w 166"/>
                <a:gd name="T27" fmla="*/ 94 h 160"/>
                <a:gd name="T28" fmla="*/ 166 w 166"/>
                <a:gd name="T29" fmla="*/ 75 h 160"/>
                <a:gd name="T30" fmla="*/ 162 w 166"/>
                <a:gd name="T31" fmla="*/ 56 h 160"/>
                <a:gd name="T32" fmla="*/ 156 w 166"/>
                <a:gd name="T33" fmla="*/ 39 h 160"/>
                <a:gd name="T34" fmla="*/ 144 w 166"/>
                <a:gd name="T35" fmla="*/ 24 h 160"/>
                <a:gd name="T36" fmla="*/ 127 w 166"/>
                <a:gd name="T37" fmla="*/ 12 h 160"/>
                <a:gd name="T38" fmla="*/ 104 w 166"/>
                <a:gd name="T39" fmla="*/ 3 h 160"/>
                <a:gd name="T40" fmla="*/ 84 w 166"/>
                <a:gd name="T41" fmla="*/ 0 h 160"/>
                <a:gd name="T42" fmla="*/ 64 w 166"/>
                <a:gd name="T43" fmla="*/ 5 h 160"/>
                <a:gd name="T44" fmla="*/ 45 w 166"/>
                <a:gd name="T45" fmla="*/ 12 h 160"/>
                <a:gd name="T46" fmla="*/ 28 w 166"/>
                <a:gd name="T47" fmla="*/ 22 h 160"/>
                <a:gd name="T48" fmla="*/ 16 w 166"/>
                <a:gd name="T49" fmla="*/ 38 h 160"/>
                <a:gd name="T50" fmla="*/ 14 w 166"/>
                <a:gd name="T51" fmla="*/ 46 h 160"/>
                <a:gd name="T52" fmla="*/ 26 w 166"/>
                <a:gd name="T53" fmla="*/ 31 h 160"/>
                <a:gd name="T54" fmla="*/ 40 w 166"/>
                <a:gd name="T55" fmla="*/ 17 h 160"/>
                <a:gd name="T56" fmla="*/ 58 w 166"/>
                <a:gd name="T57" fmla="*/ 9 h 160"/>
                <a:gd name="T58" fmla="*/ 75 w 166"/>
                <a:gd name="T59" fmla="*/ 5 h 160"/>
                <a:gd name="T60" fmla="*/ 96 w 166"/>
                <a:gd name="T61" fmla="*/ 5 h 160"/>
                <a:gd name="T62" fmla="*/ 115 w 166"/>
                <a:gd name="T63" fmla="*/ 9 h 160"/>
                <a:gd name="T64" fmla="*/ 135 w 166"/>
                <a:gd name="T65" fmla="*/ 20 h 160"/>
                <a:gd name="T66" fmla="*/ 149 w 166"/>
                <a:gd name="T67" fmla="*/ 34 h 160"/>
                <a:gd name="T68" fmla="*/ 157 w 166"/>
                <a:gd name="T69" fmla="*/ 49 h 160"/>
                <a:gd name="T70" fmla="*/ 162 w 166"/>
                <a:gd name="T71" fmla="*/ 68 h 160"/>
                <a:gd name="T72" fmla="*/ 162 w 166"/>
                <a:gd name="T73" fmla="*/ 87 h 160"/>
                <a:gd name="T74" fmla="*/ 159 w 166"/>
                <a:gd name="T75" fmla="*/ 106 h 160"/>
                <a:gd name="T76" fmla="*/ 149 w 166"/>
                <a:gd name="T77" fmla="*/ 123 h 160"/>
                <a:gd name="T78" fmla="*/ 135 w 166"/>
                <a:gd name="T79" fmla="*/ 136 h 160"/>
                <a:gd name="T80" fmla="*/ 120 w 166"/>
                <a:gd name="T81" fmla="*/ 148 h 160"/>
                <a:gd name="T82" fmla="*/ 103 w 166"/>
                <a:gd name="T83" fmla="*/ 155 h 160"/>
                <a:gd name="T84" fmla="*/ 84 w 166"/>
                <a:gd name="T85" fmla="*/ 159 h 160"/>
                <a:gd name="T86" fmla="*/ 64 w 166"/>
                <a:gd name="T87" fmla="*/ 155 h 160"/>
                <a:gd name="T88" fmla="*/ 45 w 166"/>
                <a:gd name="T89" fmla="*/ 150 h 160"/>
                <a:gd name="T90" fmla="*/ 28 w 166"/>
                <a:gd name="T91" fmla="*/ 138 h 160"/>
                <a:gd name="T92" fmla="*/ 18 w 166"/>
                <a:gd name="T93" fmla="*/ 124 h 160"/>
                <a:gd name="T94" fmla="*/ 7 w 166"/>
                <a:gd name="T95" fmla="*/ 107 h 160"/>
                <a:gd name="T96" fmla="*/ 4 w 166"/>
                <a:gd name="T97" fmla="*/ 90 h 160"/>
                <a:gd name="T98" fmla="*/ 4 w 166"/>
                <a:gd name="T99" fmla="*/ 72 h 160"/>
                <a:gd name="T100" fmla="*/ 11 w 166"/>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
                <a:gd name="T154" fmla="*/ 0 h 160"/>
                <a:gd name="T155" fmla="*/ 166 w 166"/>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 h="160">
                  <a:moveTo>
                    <a:pt x="9" y="48"/>
                  </a:moveTo>
                  <a:lnTo>
                    <a:pt x="7" y="53"/>
                  </a:lnTo>
                  <a:lnTo>
                    <a:pt x="6" y="56"/>
                  </a:lnTo>
                  <a:lnTo>
                    <a:pt x="4" y="60"/>
                  </a:lnTo>
                  <a:lnTo>
                    <a:pt x="2" y="63"/>
                  </a:lnTo>
                  <a:lnTo>
                    <a:pt x="2" y="66"/>
                  </a:lnTo>
                  <a:lnTo>
                    <a:pt x="0" y="72"/>
                  </a:lnTo>
                  <a:lnTo>
                    <a:pt x="0" y="75"/>
                  </a:lnTo>
                  <a:lnTo>
                    <a:pt x="0" y="78"/>
                  </a:lnTo>
                  <a:lnTo>
                    <a:pt x="0" y="82"/>
                  </a:lnTo>
                  <a:lnTo>
                    <a:pt x="0" y="87"/>
                  </a:lnTo>
                  <a:lnTo>
                    <a:pt x="0" y="90"/>
                  </a:lnTo>
                  <a:lnTo>
                    <a:pt x="0" y="94"/>
                  </a:lnTo>
                  <a:lnTo>
                    <a:pt x="2" y="99"/>
                  </a:lnTo>
                  <a:lnTo>
                    <a:pt x="2" y="102"/>
                  </a:lnTo>
                  <a:lnTo>
                    <a:pt x="4" y="106"/>
                  </a:lnTo>
                  <a:lnTo>
                    <a:pt x="6" y="109"/>
                  </a:lnTo>
                  <a:lnTo>
                    <a:pt x="7" y="113"/>
                  </a:lnTo>
                  <a:lnTo>
                    <a:pt x="7" y="118"/>
                  </a:lnTo>
                  <a:lnTo>
                    <a:pt x="11" y="119"/>
                  </a:lnTo>
                  <a:lnTo>
                    <a:pt x="12" y="123"/>
                  </a:lnTo>
                  <a:lnTo>
                    <a:pt x="14" y="126"/>
                  </a:lnTo>
                  <a:lnTo>
                    <a:pt x="18" y="130"/>
                  </a:lnTo>
                  <a:lnTo>
                    <a:pt x="18" y="131"/>
                  </a:lnTo>
                  <a:lnTo>
                    <a:pt x="21" y="135"/>
                  </a:lnTo>
                  <a:lnTo>
                    <a:pt x="23" y="138"/>
                  </a:lnTo>
                  <a:lnTo>
                    <a:pt x="26" y="142"/>
                  </a:lnTo>
                  <a:lnTo>
                    <a:pt x="29" y="143"/>
                  </a:lnTo>
                  <a:lnTo>
                    <a:pt x="33" y="145"/>
                  </a:lnTo>
                  <a:lnTo>
                    <a:pt x="36" y="148"/>
                  </a:lnTo>
                  <a:lnTo>
                    <a:pt x="40" y="150"/>
                  </a:lnTo>
                  <a:lnTo>
                    <a:pt x="43" y="152"/>
                  </a:lnTo>
                  <a:lnTo>
                    <a:pt x="47" y="153"/>
                  </a:lnTo>
                  <a:lnTo>
                    <a:pt x="52" y="155"/>
                  </a:lnTo>
                  <a:lnTo>
                    <a:pt x="55" y="155"/>
                  </a:lnTo>
                  <a:lnTo>
                    <a:pt x="60" y="159"/>
                  </a:lnTo>
                  <a:lnTo>
                    <a:pt x="64" y="159"/>
                  </a:lnTo>
                  <a:lnTo>
                    <a:pt x="67" y="159"/>
                  </a:lnTo>
                  <a:lnTo>
                    <a:pt x="70" y="160"/>
                  </a:lnTo>
                  <a:lnTo>
                    <a:pt x="74" y="160"/>
                  </a:lnTo>
                  <a:lnTo>
                    <a:pt x="79" y="160"/>
                  </a:lnTo>
                  <a:lnTo>
                    <a:pt x="84" y="160"/>
                  </a:lnTo>
                  <a:lnTo>
                    <a:pt x="87" y="160"/>
                  </a:lnTo>
                  <a:lnTo>
                    <a:pt x="91" y="160"/>
                  </a:lnTo>
                  <a:lnTo>
                    <a:pt x="94" y="159"/>
                  </a:lnTo>
                  <a:lnTo>
                    <a:pt x="99" y="159"/>
                  </a:lnTo>
                  <a:lnTo>
                    <a:pt x="103" y="157"/>
                  </a:lnTo>
                  <a:lnTo>
                    <a:pt x="106" y="155"/>
                  </a:lnTo>
                  <a:lnTo>
                    <a:pt x="110" y="155"/>
                  </a:lnTo>
                  <a:lnTo>
                    <a:pt x="113" y="153"/>
                  </a:lnTo>
                  <a:lnTo>
                    <a:pt x="118" y="153"/>
                  </a:lnTo>
                  <a:lnTo>
                    <a:pt x="122" y="150"/>
                  </a:lnTo>
                  <a:lnTo>
                    <a:pt x="125" y="148"/>
                  </a:lnTo>
                  <a:lnTo>
                    <a:pt x="128" y="147"/>
                  </a:lnTo>
                  <a:lnTo>
                    <a:pt x="132" y="143"/>
                  </a:lnTo>
                  <a:lnTo>
                    <a:pt x="133" y="142"/>
                  </a:lnTo>
                  <a:lnTo>
                    <a:pt x="139" y="138"/>
                  </a:lnTo>
                  <a:lnTo>
                    <a:pt x="140" y="136"/>
                  </a:lnTo>
                  <a:lnTo>
                    <a:pt x="144" y="133"/>
                  </a:lnTo>
                  <a:lnTo>
                    <a:pt x="147" y="130"/>
                  </a:lnTo>
                  <a:lnTo>
                    <a:pt x="151" y="126"/>
                  </a:lnTo>
                  <a:lnTo>
                    <a:pt x="151" y="124"/>
                  </a:lnTo>
                  <a:lnTo>
                    <a:pt x="154" y="119"/>
                  </a:lnTo>
                  <a:lnTo>
                    <a:pt x="156" y="118"/>
                  </a:lnTo>
                  <a:lnTo>
                    <a:pt x="157" y="114"/>
                  </a:lnTo>
                  <a:lnTo>
                    <a:pt x="159" y="109"/>
                  </a:lnTo>
                  <a:lnTo>
                    <a:pt x="161" y="106"/>
                  </a:lnTo>
                  <a:lnTo>
                    <a:pt x="162" y="102"/>
                  </a:lnTo>
                  <a:lnTo>
                    <a:pt x="164" y="99"/>
                  </a:lnTo>
                  <a:lnTo>
                    <a:pt x="166" y="94"/>
                  </a:lnTo>
                  <a:lnTo>
                    <a:pt x="166" y="90"/>
                  </a:lnTo>
                  <a:lnTo>
                    <a:pt x="166" y="87"/>
                  </a:lnTo>
                  <a:lnTo>
                    <a:pt x="166" y="82"/>
                  </a:lnTo>
                  <a:lnTo>
                    <a:pt x="166" y="78"/>
                  </a:lnTo>
                  <a:lnTo>
                    <a:pt x="166" y="75"/>
                  </a:lnTo>
                  <a:lnTo>
                    <a:pt x="166" y="70"/>
                  </a:lnTo>
                  <a:lnTo>
                    <a:pt x="166" y="66"/>
                  </a:lnTo>
                  <a:lnTo>
                    <a:pt x="166" y="63"/>
                  </a:lnTo>
                  <a:lnTo>
                    <a:pt x="164" y="60"/>
                  </a:lnTo>
                  <a:lnTo>
                    <a:pt x="162" y="56"/>
                  </a:lnTo>
                  <a:lnTo>
                    <a:pt x="161" y="53"/>
                  </a:lnTo>
                  <a:lnTo>
                    <a:pt x="159" y="48"/>
                  </a:lnTo>
                  <a:lnTo>
                    <a:pt x="159" y="46"/>
                  </a:lnTo>
                  <a:lnTo>
                    <a:pt x="157" y="43"/>
                  </a:lnTo>
                  <a:lnTo>
                    <a:pt x="156" y="39"/>
                  </a:lnTo>
                  <a:lnTo>
                    <a:pt x="154" y="36"/>
                  </a:lnTo>
                  <a:lnTo>
                    <a:pt x="151" y="32"/>
                  </a:lnTo>
                  <a:lnTo>
                    <a:pt x="149" y="29"/>
                  </a:lnTo>
                  <a:lnTo>
                    <a:pt x="145" y="27"/>
                  </a:lnTo>
                  <a:lnTo>
                    <a:pt x="144" y="24"/>
                  </a:lnTo>
                  <a:lnTo>
                    <a:pt x="139" y="20"/>
                  </a:lnTo>
                  <a:lnTo>
                    <a:pt x="137" y="19"/>
                  </a:lnTo>
                  <a:lnTo>
                    <a:pt x="133" y="17"/>
                  </a:lnTo>
                  <a:lnTo>
                    <a:pt x="130" y="14"/>
                  </a:lnTo>
                  <a:lnTo>
                    <a:pt x="127" y="12"/>
                  </a:lnTo>
                  <a:lnTo>
                    <a:pt x="123" y="10"/>
                  </a:lnTo>
                  <a:lnTo>
                    <a:pt x="115" y="7"/>
                  </a:lnTo>
                  <a:lnTo>
                    <a:pt x="111" y="5"/>
                  </a:lnTo>
                  <a:lnTo>
                    <a:pt x="108" y="3"/>
                  </a:lnTo>
                  <a:lnTo>
                    <a:pt x="104" y="3"/>
                  </a:lnTo>
                  <a:lnTo>
                    <a:pt x="99" y="3"/>
                  </a:lnTo>
                  <a:lnTo>
                    <a:pt x="96" y="2"/>
                  </a:lnTo>
                  <a:lnTo>
                    <a:pt x="93" y="2"/>
                  </a:lnTo>
                  <a:lnTo>
                    <a:pt x="89" y="2"/>
                  </a:lnTo>
                  <a:lnTo>
                    <a:pt x="84" y="0"/>
                  </a:lnTo>
                  <a:lnTo>
                    <a:pt x="79" y="2"/>
                  </a:lnTo>
                  <a:lnTo>
                    <a:pt x="75" y="2"/>
                  </a:lnTo>
                  <a:lnTo>
                    <a:pt x="72" y="3"/>
                  </a:lnTo>
                  <a:lnTo>
                    <a:pt x="67" y="3"/>
                  </a:lnTo>
                  <a:lnTo>
                    <a:pt x="64" y="5"/>
                  </a:lnTo>
                  <a:lnTo>
                    <a:pt x="60" y="5"/>
                  </a:lnTo>
                  <a:lnTo>
                    <a:pt x="57" y="7"/>
                  </a:lnTo>
                  <a:lnTo>
                    <a:pt x="53" y="9"/>
                  </a:lnTo>
                  <a:lnTo>
                    <a:pt x="48" y="10"/>
                  </a:lnTo>
                  <a:lnTo>
                    <a:pt x="45" y="12"/>
                  </a:lnTo>
                  <a:lnTo>
                    <a:pt x="43" y="14"/>
                  </a:lnTo>
                  <a:lnTo>
                    <a:pt x="38" y="15"/>
                  </a:lnTo>
                  <a:lnTo>
                    <a:pt x="35" y="19"/>
                  </a:lnTo>
                  <a:lnTo>
                    <a:pt x="33" y="20"/>
                  </a:lnTo>
                  <a:lnTo>
                    <a:pt x="28" y="22"/>
                  </a:lnTo>
                  <a:lnTo>
                    <a:pt x="26" y="26"/>
                  </a:lnTo>
                  <a:lnTo>
                    <a:pt x="23" y="29"/>
                  </a:lnTo>
                  <a:lnTo>
                    <a:pt x="21" y="31"/>
                  </a:lnTo>
                  <a:lnTo>
                    <a:pt x="18" y="34"/>
                  </a:lnTo>
                  <a:lnTo>
                    <a:pt x="16" y="38"/>
                  </a:lnTo>
                  <a:lnTo>
                    <a:pt x="12" y="41"/>
                  </a:lnTo>
                  <a:lnTo>
                    <a:pt x="11" y="44"/>
                  </a:lnTo>
                  <a:lnTo>
                    <a:pt x="9" y="48"/>
                  </a:lnTo>
                  <a:lnTo>
                    <a:pt x="12" y="49"/>
                  </a:lnTo>
                  <a:lnTo>
                    <a:pt x="14" y="46"/>
                  </a:lnTo>
                  <a:lnTo>
                    <a:pt x="16" y="43"/>
                  </a:lnTo>
                  <a:lnTo>
                    <a:pt x="18" y="39"/>
                  </a:lnTo>
                  <a:lnTo>
                    <a:pt x="21" y="36"/>
                  </a:lnTo>
                  <a:lnTo>
                    <a:pt x="23" y="32"/>
                  </a:lnTo>
                  <a:lnTo>
                    <a:pt x="26" y="31"/>
                  </a:lnTo>
                  <a:lnTo>
                    <a:pt x="28" y="27"/>
                  </a:lnTo>
                  <a:lnTo>
                    <a:pt x="31" y="24"/>
                  </a:lnTo>
                  <a:lnTo>
                    <a:pt x="33" y="22"/>
                  </a:lnTo>
                  <a:lnTo>
                    <a:pt x="38" y="20"/>
                  </a:lnTo>
                  <a:lnTo>
                    <a:pt x="40" y="17"/>
                  </a:lnTo>
                  <a:lnTo>
                    <a:pt x="43" y="15"/>
                  </a:lnTo>
                  <a:lnTo>
                    <a:pt x="47" y="14"/>
                  </a:lnTo>
                  <a:lnTo>
                    <a:pt x="50" y="12"/>
                  </a:lnTo>
                  <a:lnTo>
                    <a:pt x="53" y="10"/>
                  </a:lnTo>
                  <a:lnTo>
                    <a:pt x="58" y="9"/>
                  </a:lnTo>
                  <a:lnTo>
                    <a:pt x="62" y="9"/>
                  </a:lnTo>
                  <a:lnTo>
                    <a:pt x="65" y="7"/>
                  </a:lnTo>
                  <a:lnTo>
                    <a:pt x="67" y="7"/>
                  </a:lnTo>
                  <a:lnTo>
                    <a:pt x="72" y="5"/>
                  </a:lnTo>
                  <a:lnTo>
                    <a:pt x="75" y="5"/>
                  </a:lnTo>
                  <a:lnTo>
                    <a:pt x="81" y="5"/>
                  </a:lnTo>
                  <a:lnTo>
                    <a:pt x="84" y="3"/>
                  </a:lnTo>
                  <a:lnTo>
                    <a:pt x="87" y="5"/>
                  </a:lnTo>
                  <a:lnTo>
                    <a:pt x="93" y="5"/>
                  </a:lnTo>
                  <a:lnTo>
                    <a:pt x="96" y="5"/>
                  </a:lnTo>
                  <a:lnTo>
                    <a:pt x="99" y="5"/>
                  </a:lnTo>
                  <a:lnTo>
                    <a:pt x="104" y="5"/>
                  </a:lnTo>
                  <a:lnTo>
                    <a:pt x="108" y="7"/>
                  </a:lnTo>
                  <a:lnTo>
                    <a:pt x="111" y="9"/>
                  </a:lnTo>
                  <a:lnTo>
                    <a:pt x="115" y="9"/>
                  </a:lnTo>
                  <a:lnTo>
                    <a:pt x="122" y="12"/>
                  </a:lnTo>
                  <a:lnTo>
                    <a:pt x="125" y="15"/>
                  </a:lnTo>
                  <a:lnTo>
                    <a:pt x="130" y="17"/>
                  </a:lnTo>
                  <a:lnTo>
                    <a:pt x="132" y="19"/>
                  </a:lnTo>
                  <a:lnTo>
                    <a:pt x="135" y="20"/>
                  </a:lnTo>
                  <a:lnTo>
                    <a:pt x="139" y="22"/>
                  </a:lnTo>
                  <a:lnTo>
                    <a:pt x="140" y="26"/>
                  </a:lnTo>
                  <a:lnTo>
                    <a:pt x="144" y="29"/>
                  </a:lnTo>
                  <a:lnTo>
                    <a:pt x="145" y="31"/>
                  </a:lnTo>
                  <a:lnTo>
                    <a:pt x="149" y="34"/>
                  </a:lnTo>
                  <a:lnTo>
                    <a:pt x="151" y="38"/>
                  </a:lnTo>
                  <a:lnTo>
                    <a:pt x="152" y="41"/>
                  </a:lnTo>
                  <a:lnTo>
                    <a:pt x="154" y="43"/>
                  </a:lnTo>
                  <a:lnTo>
                    <a:pt x="156" y="46"/>
                  </a:lnTo>
                  <a:lnTo>
                    <a:pt x="157" y="49"/>
                  </a:lnTo>
                  <a:lnTo>
                    <a:pt x="159" y="53"/>
                  </a:lnTo>
                  <a:lnTo>
                    <a:pt x="159" y="56"/>
                  </a:lnTo>
                  <a:lnTo>
                    <a:pt x="161" y="60"/>
                  </a:lnTo>
                  <a:lnTo>
                    <a:pt x="161" y="65"/>
                  </a:lnTo>
                  <a:lnTo>
                    <a:pt x="162" y="68"/>
                  </a:lnTo>
                  <a:lnTo>
                    <a:pt x="162" y="72"/>
                  </a:lnTo>
                  <a:lnTo>
                    <a:pt x="164" y="75"/>
                  </a:lnTo>
                  <a:lnTo>
                    <a:pt x="164" y="78"/>
                  </a:lnTo>
                  <a:lnTo>
                    <a:pt x="162" y="82"/>
                  </a:lnTo>
                  <a:lnTo>
                    <a:pt x="162" y="87"/>
                  </a:lnTo>
                  <a:lnTo>
                    <a:pt x="162" y="90"/>
                  </a:lnTo>
                  <a:lnTo>
                    <a:pt x="161" y="94"/>
                  </a:lnTo>
                  <a:lnTo>
                    <a:pt x="161" y="97"/>
                  </a:lnTo>
                  <a:lnTo>
                    <a:pt x="159" y="101"/>
                  </a:lnTo>
                  <a:lnTo>
                    <a:pt x="159" y="106"/>
                  </a:lnTo>
                  <a:lnTo>
                    <a:pt x="157" y="107"/>
                  </a:lnTo>
                  <a:lnTo>
                    <a:pt x="156" y="113"/>
                  </a:lnTo>
                  <a:lnTo>
                    <a:pt x="154" y="116"/>
                  </a:lnTo>
                  <a:lnTo>
                    <a:pt x="151" y="119"/>
                  </a:lnTo>
                  <a:lnTo>
                    <a:pt x="149" y="123"/>
                  </a:lnTo>
                  <a:lnTo>
                    <a:pt x="147" y="126"/>
                  </a:lnTo>
                  <a:lnTo>
                    <a:pt x="145" y="130"/>
                  </a:lnTo>
                  <a:lnTo>
                    <a:pt x="142" y="131"/>
                  </a:lnTo>
                  <a:lnTo>
                    <a:pt x="139" y="135"/>
                  </a:lnTo>
                  <a:lnTo>
                    <a:pt x="135" y="136"/>
                  </a:lnTo>
                  <a:lnTo>
                    <a:pt x="133" y="140"/>
                  </a:lnTo>
                  <a:lnTo>
                    <a:pt x="130" y="142"/>
                  </a:lnTo>
                  <a:lnTo>
                    <a:pt x="127" y="143"/>
                  </a:lnTo>
                  <a:lnTo>
                    <a:pt x="123" y="147"/>
                  </a:lnTo>
                  <a:lnTo>
                    <a:pt x="120" y="148"/>
                  </a:lnTo>
                  <a:lnTo>
                    <a:pt x="116" y="150"/>
                  </a:lnTo>
                  <a:lnTo>
                    <a:pt x="113" y="150"/>
                  </a:lnTo>
                  <a:lnTo>
                    <a:pt x="110" y="153"/>
                  </a:lnTo>
                  <a:lnTo>
                    <a:pt x="106" y="153"/>
                  </a:lnTo>
                  <a:lnTo>
                    <a:pt x="103" y="155"/>
                  </a:lnTo>
                  <a:lnTo>
                    <a:pt x="99" y="155"/>
                  </a:lnTo>
                  <a:lnTo>
                    <a:pt x="94" y="155"/>
                  </a:lnTo>
                  <a:lnTo>
                    <a:pt x="91" y="157"/>
                  </a:lnTo>
                  <a:lnTo>
                    <a:pt x="87" y="157"/>
                  </a:lnTo>
                  <a:lnTo>
                    <a:pt x="84" y="159"/>
                  </a:lnTo>
                  <a:lnTo>
                    <a:pt x="79" y="159"/>
                  </a:lnTo>
                  <a:lnTo>
                    <a:pt x="75" y="157"/>
                  </a:lnTo>
                  <a:lnTo>
                    <a:pt x="72" y="157"/>
                  </a:lnTo>
                  <a:lnTo>
                    <a:pt x="67" y="157"/>
                  </a:lnTo>
                  <a:lnTo>
                    <a:pt x="64" y="155"/>
                  </a:lnTo>
                  <a:lnTo>
                    <a:pt x="60" y="155"/>
                  </a:lnTo>
                  <a:lnTo>
                    <a:pt x="57" y="153"/>
                  </a:lnTo>
                  <a:lnTo>
                    <a:pt x="53" y="153"/>
                  </a:lnTo>
                  <a:lnTo>
                    <a:pt x="48" y="152"/>
                  </a:lnTo>
                  <a:lnTo>
                    <a:pt x="45" y="150"/>
                  </a:lnTo>
                  <a:lnTo>
                    <a:pt x="41" y="147"/>
                  </a:lnTo>
                  <a:lnTo>
                    <a:pt x="38" y="145"/>
                  </a:lnTo>
                  <a:lnTo>
                    <a:pt x="35" y="143"/>
                  </a:lnTo>
                  <a:lnTo>
                    <a:pt x="33" y="142"/>
                  </a:lnTo>
                  <a:lnTo>
                    <a:pt x="28" y="138"/>
                  </a:lnTo>
                  <a:lnTo>
                    <a:pt x="26" y="136"/>
                  </a:lnTo>
                  <a:lnTo>
                    <a:pt x="23" y="133"/>
                  </a:lnTo>
                  <a:lnTo>
                    <a:pt x="21" y="130"/>
                  </a:lnTo>
                  <a:lnTo>
                    <a:pt x="18" y="128"/>
                  </a:lnTo>
                  <a:lnTo>
                    <a:pt x="18" y="124"/>
                  </a:lnTo>
                  <a:lnTo>
                    <a:pt x="14" y="121"/>
                  </a:lnTo>
                  <a:lnTo>
                    <a:pt x="12" y="118"/>
                  </a:lnTo>
                  <a:lnTo>
                    <a:pt x="11" y="114"/>
                  </a:lnTo>
                  <a:lnTo>
                    <a:pt x="9" y="113"/>
                  </a:lnTo>
                  <a:lnTo>
                    <a:pt x="7" y="107"/>
                  </a:lnTo>
                  <a:lnTo>
                    <a:pt x="7" y="106"/>
                  </a:lnTo>
                  <a:lnTo>
                    <a:pt x="6" y="101"/>
                  </a:lnTo>
                  <a:lnTo>
                    <a:pt x="6" y="97"/>
                  </a:lnTo>
                  <a:lnTo>
                    <a:pt x="4" y="94"/>
                  </a:lnTo>
                  <a:lnTo>
                    <a:pt x="4" y="90"/>
                  </a:lnTo>
                  <a:lnTo>
                    <a:pt x="4" y="87"/>
                  </a:lnTo>
                  <a:lnTo>
                    <a:pt x="4" y="82"/>
                  </a:lnTo>
                  <a:lnTo>
                    <a:pt x="4" y="78"/>
                  </a:lnTo>
                  <a:lnTo>
                    <a:pt x="4" y="75"/>
                  </a:lnTo>
                  <a:lnTo>
                    <a:pt x="4" y="72"/>
                  </a:lnTo>
                  <a:lnTo>
                    <a:pt x="6" y="68"/>
                  </a:lnTo>
                  <a:lnTo>
                    <a:pt x="7" y="65"/>
                  </a:lnTo>
                  <a:lnTo>
                    <a:pt x="7" y="60"/>
                  </a:lnTo>
                  <a:lnTo>
                    <a:pt x="9" y="56"/>
                  </a:lnTo>
                  <a:lnTo>
                    <a:pt x="11" y="53"/>
                  </a:lnTo>
                  <a:lnTo>
                    <a:pt x="12" y="49"/>
                  </a:lnTo>
                  <a:lnTo>
                    <a:pt x="9" y="48"/>
                  </a:lnTo>
                  <a:close/>
                </a:path>
              </a:pathLst>
            </a:custGeom>
            <a:solidFill>
              <a:srgbClr val="808080"/>
            </a:solidFill>
            <a:ln w="9525">
              <a:noFill/>
              <a:round/>
              <a:headEnd/>
              <a:tailEnd/>
            </a:ln>
          </p:spPr>
          <p:txBody>
            <a:bodyPr/>
            <a:lstStyle/>
            <a:p>
              <a:endParaRPr lang="en-US"/>
            </a:p>
          </p:txBody>
        </p:sp>
        <p:sp>
          <p:nvSpPr>
            <p:cNvPr id="917" name="Freeform 3088"/>
            <p:cNvSpPr>
              <a:spLocks/>
            </p:cNvSpPr>
            <p:nvPr/>
          </p:nvSpPr>
          <p:spPr bwMode="auto">
            <a:xfrm>
              <a:off x="2384" y="3224"/>
              <a:ext cx="121" cy="41"/>
            </a:xfrm>
            <a:custGeom>
              <a:avLst/>
              <a:gdLst>
                <a:gd name="T0" fmla="*/ 4 w 121"/>
                <a:gd name="T1" fmla="*/ 27 h 41"/>
                <a:gd name="T2" fmla="*/ 0 w 121"/>
                <a:gd name="T3" fmla="*/ 41 h 41"/>
                <a:gd name="T4" fmla="*/ 121 w 121"/>
                <a:gd name="T5" fmla="*/ 34 h 41"/>
                <a:gd name="T6" fmla="*/ 87 w 121"/>
                <a:gd name="T7" fmla="*/ 0 h 41"/>
                <a:gd name="T8" fmla="*/ 4 w 121"/>
                <a:gd name="T9" fmla="*/ 27 h 41"/>
                <a:gd name="T10" fmla="*/ 0 60000 65536"/>
                <a:gd name="T11" fmla="*/ 0 60000 65536"/>
                <a:gd name="T12" fmla="*/ 0 60000 65536"/>
                <a:gd name="T13" fmla="*/ 0 60000 65536"/>
                <a:gd name="T14" fmla="*/ 0 60000 65536"/>
                <a:gd name="T15" fmla="*/ 0 w 121"/>
                <a:gd name="T16" fmla="*/ 0 h 41"/>
                <a:gd name="T17" fmla="*/ 121 w 121"/>
                <a:gd name="T18" fmla="*/ 41 h 41"/>
              </a:gdLst>
              <a:ahLst/>
              <a:cxnLst>
                <a:cxn ang="T10">
                  <a:pos x="T0" y="T1"/>
                </a:cxn>
                <a:cxn ang="T11">
                  <a:pos x="T2" y="T3"/>
                </a:cxn>
                <a:cxn ang="T12">
                  <a:pos x="T4" y="T5"/>
                </a:cxn>
                <a:cxn ang="T13">
                  <a:pos x="T6" y="T7"/>
                </a:cxn>
                <a:cxn ang="T14">
                  <a:pos x="T8" y="T9"/>
                </a:cxn>
              </a:cxnLst>
              <a:rect l="T15" t="T16" r="T17" b="T18"/>
              <a:pathLst>
                <a:path w="121" h="41">
                  <a:moveTo>
                    <a:pt x="4" y="27"/>
                  </a:moveTo>
                  <a:lnTo>
                    <a:pt x="0" y="41"/>
                  </a:lnTo>
                  <a:lnTo>
                    <a:pt x="121" y="34"/>
                  </a:lnTo>
                  <a:lnTo>
                    <a:pt x="87" y="0"/>
                  </a:lnTo>
                  <a:lnTo>
                    <a:pt x="4" y="27"/>
                  </a:lnTo>
                  <a:close/>
                </a:path>
              </a:pathLst>
            </a:custGeom>
            <a:solidFill>
              <a:srgbClr val="808080"/>
            </a:solidFill>
            <a:ln w="9525">
              <a:noFill/>
              <a:round/>
              <a:headEnd/>
              <a:tailEnd/>
            </a:ln>
          </p:spPr>
          <p:txBody>
            <a:bodyPr/>
            <a:lstStyle/>
            <a:p>
              <a:endParaRPr lang="en-US"/>
            </a:p>
          </p:txBody>
        </p:sp>
        <p:sp>
          <p:nvSpPr>
            <p:cNvPr id="918" name="Freeform 3089"/>
            <p:cNvSpPr>
              <a:spLocks/>
            </p:cNvSpPr>
            <p:nvPr/>
          </p:nvSpPr>
          <p:spPr bwMode="auto">
            <a:xfrm>
              <a:off x="2340" y="3256"/>
              <a:ext cx="119" cy="68"/>
            </a:xfrm>
            <a:custGeom>
              <a:avLst/>
              <a:gdLst>
                <a:gd name="T0" fmla="*/ 77 w 119"/>
                <a:gd name="T1" fmla="*/ 0 h 68"/>
                <a:gd name="T2" fmla="*/ 70 w 119"/>
                <a:gd name="T3" fmla="*/ 0 h 68"/>
                <a:gd name="T4" fmla="*/ 65 w 119"/>
                <a:gd name="T5" fmla="*/ 0 h 68"/>
                <a:gd name="T6" fmla="*/ 60 w 119"/>
                <a:gd name="T7" fmla="*/ 0 h 68"/>
                <a:gd name="T8" fmla="*/ 55 w 119"/>
                <a:gd name="T9" fmla="*/ 0 h 68"/>
                <a:gd name="T10" fmla="*/ 44 w 119"/>
                <a:gd name="T11" fmla="*/ 2 h 68"/>
                <a:gd name="T12" fmla="*/ 38 w 119"/>
                <a:gd name="T13" fmla="*/ 3 h 68"/>
                <a:gd name="T14" fmla="*/ 31 w 119"/>
                <a:gd name="T15" fmla="*/ 5 h 68"/>
                <a:gd name="T16" fmla="*/ 26 w 119"/>
                <a:gd name="T17" fmla="*/ 7 h 68"/>
                <a:gd name="T18" fmla="*/ 22 w 119"/>
                <a:gd name="T19" fmla="*/ 10 h 68"/>
                <a:gd name="T20" fmla="*/ 17 w 119"/>
                <a:gd name="T21" fmla="*/ 12 h 68"/>
                <a:gd name="T22" fmla="*/ 14 w 119"/>
                <a:gd name="T23" fmla="*/ 14 h 68"/>
                <a:gd name="T24" fmla="*/ 7 w 119"/>
                <a:gd name="T25" fmla="*/ 21 h 68"/>
                <a:gd name="T26" fmla="*/ 3 w 119"/>
                <a:gd name="T27" fmla="*/ 29 h 68"/>
                <a:gd name="T28" fmla="*/ 2 w 119"/>
                <a:gd name="T29" fmla="*/ 32 h 68"/>
                <a:gd name="T30" fmla="*/ 0 w 119"/>
                <a:gd name="T31" fmla="*/ 36 h 68"/>
                <a:gd name="T32" fmla="*/ 2 w 119"/>
                <a:gd name="T33" fmla="*/ 41 h 68"/>
                <a:gd name="T34" fmla="*/ 5 w 119"/>
                <a:gd name="T35" fmla="*/ 46 h 68"/>
                <a:gd name="T36" fmla="*/ 5 w 119"/>
                <a:gd name="T37" fmla="*/ 50 h 68"/>
                <a:gd name="T38" fmla="*/ 10 w 119"/>
                <a:gd name="T39" fmla="*/ 55 h 68"/>
                <a:gd name="T40" fmla="*/ 15 w 119"/>
                <a:gd name="T41" fmla="*/ 56 h 68"/>
                <a:gd name="T42" fmla="*/ 19 w 119"/>
                <a:gd name="T43" fmla="*/ 58 h 68"/>
                <a:gd name="T44" fmla="*/ 22 w 119"/>
                <a:gd name="T45" fmla="*/ 61 h 68"/>
                <a:gd name="T46" fmla="*/ 27 w 119"/>
                <a:gd name="T47" fmla="*/ 63 h 68"/>
                <a:gd name="T48" fmla="*/ 43 w 119"/>
                <a:gd name="T49" fmla="*/ 67 h 68"/>
                <a:gd name="T50" fmla="*/ 49 w 119"/>
                <a:gd name="T51" fmla="*/ 68 h 68"/>
                <a:gd name="T52" fmla="*/ 56 w 119"/>
                <a:gd name="T53" fmla="*/ 68 h 68"/>
                <a:gd name="T54" fmla="*/ 61 w 119"/>
                <a:gd name="T55" fmla="*/ 68 h 68"/>
                <a:gd name="T56" fmla="*/ 67 w 119"/>
                <a:gd name="T57" fmla="*/ 68 h 68"/>
                <a:gd name="T58" fmla="*/ 75 w 119"/>
                <a:gd name="T59" fmla="*/ 67 h 68"/>
                <a:gd name="T60" fmla="*/ 82 w 119"/>
                <a:gd name="T61" fmla="*/ 65 h 68"/>
                <a:gd name="T62" fmla="*/ 87 w 119"/>
                <a:gd name="T63" fmla="*/ 63 h 68"/>
                <a:gd name="T64" fmla="*/ 92 w 119"/>
                <a:gd name="T65" fmla="*/ 61 h 68"/>
                <a:gd name="T66" fmla="*/ 97 w 119"/>
                <a:gd name="T67" fmla="*/ 60 h 68"/>
                <a:gd name="T68" fmla="*/ 101 w 119"/>
                <a:gd name="T69" fmla="*/ 58 h 68"/>
                <a:gd name="T70" fmla="*/ 104 w 119"/>
                <a:gd name="T71" fmla="*/ 56 h 68"/>
                <a:gd name="T72" fmla="*/ 111 w 119"/>
                <a:gd name="T73" fmla="*/ 51 h 68"/>
                <a:gd name="T74" fmla="*/ 116 w 119"/>
                <a:gd name="T75" fmla="*/ 43 h 68"/>
                <a:gd name="T76" fmla="*/ 118 w 119"/>
                <a:gd name="T77" fmla="*/ 39 h 68"/>
                <a:gd name="T78" fmla="*/ 119 w 119"/>
                <a:gd name="T79" fmla="*/ 36 h 68"/>
                <a:gd name="T80" fmla="*/ 119 w 119"/>
                <a:gd name="T81" fmla="*/ 32 h 68"/>
                <a:gd name="T82" fmla="*/ 118 w 119"/>
                <a:gd name="T83" fmla="*/ 29 h 68"/>
                <a:gd name="T84" fmla="*/ 118 w 119"/>
                <a:gd name="T85" fmla="*/ 24 h 68"/>
                <a:gd name="T86" fmla="*/ 116 w 119"/>
                <a:gd name="T87" fmla="*/ 21 h 68"/>
                <a:gd name="T88" fmla="*/ 114 w 119"/>
                <a:gd name="T89" fmla="*/ 19 h 68"/>
                <a:gd name="T90" fmla="*/ 109 w 119"/>
                <a:gd name="T91" fmla="*/ 15 h 68"/>
                <a:gd name="T92" fmla="*/ 107 w 119"/>
                <a:gd name="T93" fmla="*/ 12 h 68"/>
                <a:gd name="T94" fmla="*/ 104 w 119"/>
                <a:gd name="T95" fmla="*/ 10 h 68"/>
                <a:gd name="T96" fmla="*/ 99 w 119"/>
                <a:gd name="T97" fmla="*/ 7 h 68"/>
                <a:gd name="T98" fmla="*/ 87 w 119"/>
                <a:gd name="T99" fmla="*/ 3 h 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68"/>
                <a:gd name="T152" fmla="*/ 119 w 119"/>
                <a:gd name="T153" fmla="*/ 68 h 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68">
                  <a:moveTo>
                    <a:pt x="87" y="3"/>
                  </a:moveTo>
                  <a:lnTo>
                    <a:pt x="78" y="0"/>
                  </a:lnTo>
                  <a:lnTo>
                    <a:pt x="77" y="0"/>
                  </a:lnTo>
                  <a:lnTo>
                    <a:pt x="75" y="0"/>
                  </a:lnTo>
                  <a:lnTo>
                    <a:pt x="73" y="0"/>
                  </a:lnTo>
                  <a:lnTo>
                    <a:pt x="70" y="0"/>
                  </a:lnTo>
                  <a:lnTo>
                    <a:pt x="68" y="0"/>
                  </a:lnTo>
                  <a:lnTo>
                    <a:pt x="67" y="0"/>
                  </a:lnTo>
                  <a:lnTo>
                    <a:pt x="65" y="0"/>
                  </a:lnTo>
                  <a:lnTo>
                    <a:pt x="63" y="0"/>
                  </a:lnTo>
                  <a:lnTo>
                    <a:pt x="61" y="0"/>
                  </a:lnTo>
                  <a:lnTo>
                    <a:pt x="60" y="0"/>
                  </a:lnTo>
                  <a:lnTo>
                    <a:pt x="58" y="0"/>
                  </a:lnTo>
                  <a:lnTo>
                    <a:pt x="56" y="0"/>
                  </a:lnTo>
                  <a:lnTo>
                    <a:pt x="55" y="0"/>
                  </a:lnTo>
                  <a:lnTo>
                    <a:pt x="53" y="0"/>
                  </a:lnTo>
                  <a:lnTo>
                    <a:pt x="48" y="0"/>
                  </a:lnTo>
                  <a:lnTo>
                    <a:pt x="44" y="2"/>
                  </a:lnTo>
                  <a:lnTo>
                    <a:pt x="41" y="3"/>
                  </a:lnTo>
                  <a:lnTo>
                    <a:pt x="39" y="3"/>
                  </a:lnTo>
                  <a:lnTo>
                    <a:pt x="38" y="3"/>
                  </a:lnTo>
                  <a:lnTo>
                    <a:pt x="36" y="3"/>
                  </a:lnTo>
                  <a:lnTo>
                    <a:pt x="32" y="5"/>
                  </a:lnTo>
                  <a:lnTo>
                    <a:pt x="31" y="5"/>
                  </a:lnTo>
                  <a:lnTo>
                    <a:pt x="29" y="5"/>
                  </a:lnTo>
                  <a:lnTo>
                    <a:pt x="29" y="7"/>
                  </a:lnTo>
                  <a:lnTo>
                    <a:pt x="26" y="7"/>
                  </a:lnTo>
                  <a:lnTo>
                    <a:pt x="24" y="7"/>
                  </a:lnTo>
                  <a:lnTo>
                    <a:pt x="24" y="9"/>
                  </a:lnTo>
                  <a:lnTo>
                    <a:pt x="22" y="10"/>
                  </a:lnTo>
                  <a:lnTo>
                    <a:pt x="21" y="10"/>
                  </a:lnTo>
                  <a:lnTo>
                    <a:pt x="19" y="10"/>
                  </a:lnTo>
                  <a:lnTo>
                    <a:pt x="17" y="12"/>
                  </a:lnTo>
                  <a:lnTo>
                    <a:pt x="15" y="12"/>
                  </a:lnTo>
                  <a:lnTo>
                    <a:pt x="15" y="14"/>
                  </a:lnTo>
                  <a:lnTo>
                    <a:pt x="14" y="14"/>
                  </a:lnTo>
                  <a:lnTo>
                    <a:pt x="12" y="17"/>
                  </a:lnTo>
                  <a:lnTo>
                    <a:pt x="10" y="17"/>
                  </a:lnTo>
                  <a:lnTo>
                    <a:pt x="7" y="21"/>
                  </a:lnTo>
                  <a:lnTo>
                    <a:pt x="5" y="24"/>
                  </a:lnTo>
                  <a:lnTo>
                    <a:pt x="2" y="27"/>
                  </a:lnTo>
                  <a:lnTo>
                    <a:pt x="3" y="29"/>
                  </a:lnTo>
                  <a:lnTo>
                    <a:pt x="2" y="29"/>
                  </a:lnTo>
                  <a:lnTo>
                    <a:pt x="2" y="31"/>
                  </a:lnTo>
                  <a:lnTo>
                    <a:pt x="2" y="32"/>
                  </a:lnTo>
                  <a:lnTo>
                    <a:pt x="0" y="34"/>
                  </a:lnTo>
                  <a:lnTo>
                    <a:pt x="2" y="34"/>
                  </a:lnTo>
                  <a:lnTo>
                    <a:pt x="0" y="36"/>
                  </a:lnTo>
                  <a:lnTo>
                    <a:pt x="0" y="38"/>
                  </a:lnTo>
                  <a:lnTo>
                    <a:pt x="2" y="39"/>
                  </a:lnTo>
                  <a:lnTo>
                    <a:pt x="2" y="41"/>
                  </a:lnTo>
                  <a:lnTo>
                    <a:pt x="2" y="43"/>
                  </a:lnTo>
                  <a:lnTo>
                    <a:pt x="3" y="44"/>
                  </a:lnTo>
                  <a:lnTo>
                    <a:pt x="5" y="46"/>
                  </a:lnTo>
                  <a:lnTo>
                    <a:pt x="3" y="46"/>
                  </a:lnTo>
                  <a:lnTo>
                    <a:pt x="5" y="48"/>
                  </a:lnTo>
                  <a:lnTo>
                    <a:pt x="5" y="50"/>
                  </a:lnTo>
                  <a:lnTo>
                    <a:pt x="7" y="51"/>
                  </a:lnTo>
                  <a:lnTo>
                    <a:pt x="10" y="53"/>
                  </a:lnTo>
                  <a:lnTo>
                    <a:pt x="10" y="55"/>
                  </a:lnTo>
                  <a:lnTo>
                    <a:pt x="12" y="55"/>
                  </a:lnTo>
                  <a:lnTo>
                    <a:pt x="14" y="56"/>
                  </a:lnTo>
                  <a:lnTo>
                    <a:pt x="15" y="56"/>
                  </a:lnTo>
                  <a:lnTo>
                    <a:pt x="15" y="58"/>
                  </a:lnTo>
                  <a:lnTo>
                    <a:pt x="17" y="58"/>
                  </a:lnTo>
                  <a:lnTo>
                    <a:pt x="19" y="58"/>
                  </a:lnTo>
                  <a:lnTo>
                    <a:pt x="19" y="60"/>
                  </a:lnTo>
                  <a:lnTo>
                    <a:pt x="21" y="61"/>
                  </a:lnTo>
                  <a:lnTo>
                    <a:pt x="22" y="61"/>
                  </a:lnTo>
                  <a:lnTo>
                    <a:pt x="24" y="61"/>
                  </a:lnTo>
                  <a:lnTo>
                    <a:pt x="26" y="63"/>
                  </a:lnTo>
                  <a:lnTo>
                    <a:pt x="27" y="63"/>
                  </a:lnTo>
                  <a:lnTo>
                    <a:pt x="34" y="65"/>
                  </a:lnTo>
                  <a:lnTo>
                    <a:pt x="41" y="68"/>
                  </a:lnTo>
                  <a:lnTo>
                    <a:pt x="43" y="67"/>
                  </a:lnTo>
                  <a:lnTo>
                    <a:pt x="46" y="68"/>
                  </a:lnTo>
                  <a:lnTo>
                    <a:pt x="48" y="68"/>
                  </a:lnTo>
                  <a:lnTo>
                    <a:pt x="49" y="68"/>
                  </a:lnTo>
                  <a:lnTo>
                    <a:pt x="51" y="68"/>
                  </a:lnTo>
                  <a:lnTo>
                    <a:pt x="53" y="68"/>
                  </a:lnTo>
                  <a:lnTo>
                    <a:pt x="56" y="68"/>
                  </a:lnTo>
                  <a:lnTo>
                    <a:pt x="58" y="68"/>
                  </a:lnTo>
                  <a:lnTo>
                    <a:pt x="60" y="68"/>
                  </a:lnTo>
                  <a:lnTo>
                    <a:pt x="61" y="68"/>
                  </a:lnTo>
                  <a:lnTo>
                    <a:pt x="63" y="68"/>
                  </a:lnTo>
                  <a:lnTo>
                    <a:pt x="65" y="68"/>
                  </a:lnTo>
                  <a:lnTo>
                    <a:pt x="67" y="68"/>
                  </a:lnTo>
                  <a:lnTo>
                    <a:pt x="72" y="68"/>
                  </a:lnTo>
                  <a:lnTo>
                    <a:pt x="73" y="68"/>
                  </a:lnTo>
                  <a:lnTo>
                    <a:pt x="75" y="67"/>
                  </a:lnTo>
                  <a:lnTo>
                    <a:pt x="77" y="67"/>
                  </a:lnTo>
                  <a:lnTo>
                    <a:pt x="82" y="67"/>
                  </a:lnTo>
                  <a:lnTo>
                    <a:pt x="82" y="65"/>
                  </a:lnTo>
                  <a:lnTo>
                    <a:pt x="84" y="67"/>
                  </a:lnTo>
                  <a:lnTo>
                    <a:pt x="84" y="65"/>
                  </a:lnTo>
                  <a:lnTo>
                    <a:pt x="87" y="63"/>
                  </a:lnTo>
                  <a:lnTo>
                    <a:pt x="89" y="63"/>
                  </a:lnTo>
                  <a:lnTo>
                    <a:pt x="90" y="63"/>
                  </a:lnTo>
                  <a:lnTo>
                    <a:pt x="92" y="61"/>
                  </a:lnTo>
                  <a:lnTo>
                    <a:pt x="94" y="61"/>
                  </a:lnTo>
                  <a:lnTo>
                    <a:pt x="96" y="61"/>
                  </a:lnTo>
                  <a:lnTo>
                    <a:pt x="97" y="60"/>
                  </a:lnTo>
                  <a:lnTo>
                    <a:pt x="99" y="60"/>
                  </a:lnTo>
                  <a:lnTo>
                    <a:pt x="99" y="58"/>
                  </a:lnTo>
                  <a:lnTo>
                    <a:pt x="101" y="58"/>
                  </a:lnTo>
                  <a:lnTo>
                    <a:pt x="102" y="58"/>
                  </a:lnTo>
                  <a:lnTo>
                    <a:pt x="102" y="56"/>
                  </a:lnTo>
                  <a:lnTo>
                    <a:pt x="104" y="56"/>
                  </a:lnTo>
                  <a:lnTo>
                    <a:pt x="106" y="55"/>
                  </a:lnTo>
                  <a:lnTo>
                    <a:pt x="109" y="51"/>
                  </a:lnTo>
                  <a:lnTo>
                    <a:pt x="111" y="51"/>
                  </a:lnTo>
                  <a:lnTo>
                    <a:pt x="113" y="50"/>
                  </a:lnTo>
                  <a:lnTo>
                    <a:pt x="116" y="44"/>
                  </a:lnTo>
                  <a:lnTo>
                    <a:pt x="116" y="43"/>
                  </a:lnTo>
                  <a:lnTo>
                    <a:pt x="118" y="41"/>
                  </a:lnTo>
                  <a:lnTo>
                    <a:pt x="119" y="39"/>
                  </a:lnTo>
                  <a:lnTo>
                    <a:pt x="118" y="39"/>
                  </a:lnTo>
                  <a:lnTo>
                    <a:pt x="119" y="38"/>
                  </a:lnTo>
                  <a:lnTo>
                    <a:pt x="118" y="38"/>
                  </a:lnTo>
                  <a:lnTo>
                    <a:pt x="119" y="36"/>
                  </a:lnTo>
                  <a:lnTo>
                    <a:pt x="118" y="36"/>
                  </a:lnTo>
                  <a:lnTo>
                    <a:pt x="119" y="34"/>
                  </a:lnTo>
                  <a:lnTo>
                    <a:pt x="119" y="32"/>
                  </a:lnTo>
                  <a:lnTo>
                    <a:pt x="119" y="31"/>
                  </a:lnTo>
                  <a:lnTo>
                    <a:pt x="119" y="29"/>
                  </a:lnTo>
                  <a:lnTo>
                    <a:pt x="118" y="29"/>
                  </a:lnTo>
                  <a:lnTo>
                    <a:pt x="118" y="27"/>
                  </a:lnTo>
                  <a:lnTo>
                    <a:pt x="116" y="24"/>
                  </a:lnTo>
                  <a:lnTo>
                    <a:pt x="118" y="24"/>
                  </a:lnTo>
                  <a:lnTo>
                    <a:pt x="116" y="24"/>
                  </a:lnTo>
                  <a:lnTo>
                    <a:pt x="116" y="22"/>
                  </a:lnTo>
                  <a:lnTo>
                    <a:pt x="116" y="21"/>
                  </a:lnTo>
                  <a:lnTo>
                    <a:pt x="114" y="21"/>
                  </a:lnTo>
                  <a:lnTo>
                    <a:pt x="116" y="21"/>
                  </a:lnTo>
                  <a:lnTo>
                    <a:pt x="114" y="19"/>
                  </a:lnTo>
                  <a:lnTo>
                    <a:pt x="113" y="19"/>
                  </a:lnTo>
                  <a:lnTo>
                    <a:pt x="111" y="15"/>
                  </a:lnTo>
                  <a:lnTo>
                    <a:pt x="109" y="15"/>
                  </a:lnTo>
                  <a:lnTo>
                    <a:pt x="109" y="14"/>
                  </a:lnTo>
                  <a:lnTo>
                    <a:pt x="107" y="14"/>
                  </a:lnTo>
                  <a:lnTo>
                    <a:pt x="107" y="12"/>
                  </a:lnTo>
                  <a:lnTo>
                    <a:pt x="106" y="12"/>
                  </a:lnTo>
                  <a:lnTo>
                    <a:pt x="106" y="10"/>
                  </a:lnTo>
                  <a:lnTo>
                    <a:pt x="104" y="10"/>
                  </a:lnTo>
                  <a:lnTo>
                    <a:pt x="101" y="10"/>
                  </a:lnTo>
                  <a:lnTo>
                    <a:pt x="101" y="9"/>
                  </a:lnTo>
                  <a:lnTo>
                    <a:pt x="99" y="7"/>
                  </a:lnTo>
                  <a:lnTo>
                    <a:pt x="97" y="7"/>
                  </a:lnTo>
                  <a:lnTo>
                    <a:pt x="94" y="5"/>
                  </a:lnTo>
                  <a:lnTo>
                    <a:pt x="87" y="3"/>
                  </a:lnTo>
                  <a:close/>
                </a:path>
              </a:pathLst>
            </a:custGeom>
            <a:solidFill>
              <a:srgbClr val="808080"/>
            </a:solidFill>
            <a:ln w="9525">
              <a:noFill/>
              <a:round/>
              <a:headEnd/>
              <a:tailEnd/>
            </a:ln>
          </p:spPr>
          <p:txBody>
            <a:bodyPr/>
            <a:lstStyle/>
            <a:p>
              <a:endParaRPr lang="en-US"/>
            </a:p>
          </p:txBody>
        </p:sp>
        <p:sp>
          <p:nvSpPr>
            <p:cNvPr id="919" name="Freeform 3090"/>
            <p:cNvSpPr>
              <a:spLocks/>
            </p:cNvSpPr>
            <p:nvPr/>
          </p:nvSpPr>
          <p:spPr bwMode="auto">
            <a:xfrm>
              <a:off x="2338" y="3254"/>
              <a:ext cx="125" cy="72"/>
            </a:xfrm>
            <a:custGeom>
              <a:avLst/>
              <a:gdLst>
                <a:gd name="T0" fmla="*/ 0 w 125"/>
                <a:gd name="T1" fmla="*/ 28 h 72"/>
                <a:gd name="T2" fmla="*/ 0 w 125"/>
                <a:gd name="T3" fmla="*/ 36 h 72"/>
                <a:gd name="T4" fmla="*/ 0 w 125"/>
                <a:gd name="T5" fmla="*/ 45 h 72"/>
                <a:gd name="T6" fmla="*/ 5 w 125"/>
                <a:gd name="T7" fmla="*/ 52 h 72"/>
                <a:gd name="T8" fmla="*/ 12 w 125"/>
                <a:gd name="T9" fmla="*/ 60 h 72"/>
                <a:gd name="T10" fmla="*/ 21 w 125"/>
                <a:gd name="T11" fmla="*/ 65 h 72"/>
                <a:gd name="T12" fmla="*/ 33 w 125"/>
                <a:gd name="T13" fmla="*/ 69 h 72"/>
                <a:gd name="T14" fmla="*/ 41 w 125"/>
                <a:gd name="T15" fmla="*/ 72 h 72"/>
                <a:gd name="T16" fmla="*/ 51 w 125"/>
                <a:gd name="T17" fmla="*/ 72 h 72"/>
                <a:gd name="T18" fmla="*/ 62 w 125"/>
                <a:gd name="T19" fmla="*/ 72 h 72"/>
                <a:gd name="T20" fmla="*/ 72 w 125"/>
                <a:gd name="T21" fmla="*/ 72 h 72"/>
                <a:gd name="T22" fmla="*/ 91 w 125"/>
                <a:gd name="T23" fmla="*/ 67 h 72"/>
                <a:gd name="T24" fmla="*/ 98 w 125"/>
                <a:gd name="T25" fmla="*/ 65 h 72"/>
                <a:gd name="T26" fmla="*/ 109 w 125"/>
                <a:gd name="T27" fmla="*/ 58 h 72"/>
                <a:gd name="T28" fmla="*/ 118 w 125"/>
                <a:gd name="T29" fmla="*/ 52 h 72"/>
                <a:gd name="T30" fmla="*/ 123 w 125"/>
                <a:gd name="T31" fmla="*/ 38 h 72"/>
                <a:gd name="T32" fmla="*/ 125 w 125"/>
                <a:gd name="T33" fmla="*/ 31 h 72"/>
                <a:gd name="T34" fmla="*/ 121 w 125"/>
                <a:gd name="T35" fmla="*/ 24 h 72"/>
                <a:gd name="T36" fmla="*/ 113 w 125"/>
                <a:gd name="T37" fmla="*/ 16 h 72"/>
                <a:gd name="T38" fmla="*/ 109 w 125"/>
                <a:gd name="T39" fmla="*/ 12 h 72"/>
                <a:gd name="T40" fmla="*/ 103 w 125"/>
                <a:gd name="T41" fmla="*/ 7 h 72"/>
                <a:gd name="T42" fmla="*/ 80 w 125"/>
                <a:gd name="T43" fmla="*/ 0 h 72"/>
                <a:gd name="T44" fmla="*/ 72 w 125"/>
                <a:gd name="T45" fmla="*/ 0 h 72"/>
                <a:gd name="T46" fmla="*/ 58 w 125"/>
                <a:gd name="T47" fmla="*/ 0 h 72"/>
                <a:gd name="T48" fmla="*/ 41 w 125"/>
                <a:gd name="T49" fmla="*/ 2 h 72"/>
                <a:gd name="T50" fmla="*/ 29 w 125"/>
                <a:gd name="T51" fmla="*/ 5 h 72"/>
                <a:gd name="T52" fmla="*/ 23 w 125"/>
                <a:gd name="T53" fmla="*/ 9 h 72"/>
                <a:gd name="T54" fmla="*/ 12 w 125"/>
                <a:gd name="T55" fmla="*/ 16 h 72"/>
                <a:gd name="T56" fmla="*/ 12 w 125"/>
                <a:gd name="T57" fmla="*/ 24 h 72"/>
                <a:gd name="T58" fmla="*/ 21 w 125"/>
                <a:gd name="T59" fmla="*/ 16 h 72"/>
                <a:gd name="T60" fmla="*/ 31 w 125"/>
                <a:gd name="T61" fmla="*/ 9 h 72"/>
                <a:gd name="T62" fmla="*/ 41 w 125"/>
                <a:gd name="T63" fmla="*/ 7 h 72"/>
                <a:gd name="T64" fmla="*/ 60 w 125"/>
                <a:gd name="T65" fmla="*/ 4 h 72"/>
                <a:gd name="T66" fmla="*/ 70 w 125"/>
                <a:gd name="T67" fmla="*/ 4 h 72"/>
                <a:gd name="T68" fmla="*/ 77 w 125"/>
                <a:gd name="T69" fmla="*/ 5 h 72"/>
                <a:gd name="T70" fmla="*/ 96 w 125"/>
                <a:gd name="T71" fmla="*/ 11 h 72"/>
                <a:gd name="T72" fmla="*/ 103 w 125"/>
                <a:gd name="T73" fmla="*/ 14 h 72"/>
                <a:gd name="T74" fmla="*/ 109 w 125"/>
                <a:gd name="T75" fmla="*/ 17 h 72"/>
                <a:gd name="T76" fmla="*/ 115 w 125"/>
                <a:gd name="T77" fmla="*/ 26 h 72"/>
                <a:gd name="T78" fmla="*/ 118 w 125"/>
                <a:gd name="T79" fmla="*/ 31 h 72"/>
                <a:gd name="T80" fmla="*/ 118 w 125"/>
                <a:gd name="T81" fmla="*/ 38 h 72"/>
                <a:gd name="T82" fmla="*/ 115 w 125"/>
                <a:gd name="T83" fmla="*/ 45 h 72"/>
                <a:gd name="T84" fmla="*/ 106 w 125"/>
                <a:gd name="T85" fmla="*/ 55 h 72"/>
                <a:gd name="T86" fmla="*/ 96 w 125"/>
                <a:gd name="T87" fmla="*/ 60 h 72"/>
                <a:gd name="T88" fmla="*/ 82 w 125"/>
                <a:gd name="T89" fmla="*/ 65 h 72"/>
                <a:gd name="T90" fmla="*/ 67 w 125"/>
                <a:gd name="T91" fmla="*/ 67 h 72"/>
                <a:gd name="T92" fmla="*/ 58 w 125"/>
                <a:gd name="T93" fmla="*/ 69 h 72"/>
                <a:gd name="T94" fmla="*/ 50 w 125"/>
                <a:gd name="T95" fmla="*/ 69 h 72"/>
                <a:gd name="T96" fmla="*/ 40 w 125"/>
                <a:gd name="T97" fmla="*/ 65 h 72"/>
                <a:gd name="T98" fmla="*/ 29 w 125"/>
                <a:gd name="T99" fmla="*/ 63 h 72"/>
                <a:gd name="T100" fmla="*/ 21 w 125"/>
                <a:gd name="T101" fmla="*/ 60 h 72"/>
                <a:gd name="T102" fmla="*/ 12 w 125"/>
                <a:gd name="T103" fmla="*/ 52 h 72"/>
                <a:gd name="T104" fmla="*/ 7 w 125"/>
                <a:gd name="T105" fmla="*/ 41 h 72"/>
                <a:gd name="T106" fmla="*/ 7 w 125"/>
                <a:gd name="T107" fmla="*/ 33 h 72"/>
                <a:gd name="T108" fmla="*/ 9 w 125"/>
                <a:gd name="T109" fmla="*/ 28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
                <a:gd name="T166" fmla="*/ 0 h 72"/>
                <a:gd name="T167" fmla="*/ 125 w 125"/>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 h="72">
                  <a:moveTo>
                    <a:pt x="5" y="21"/>
                  </a:moveTo>
                  <a:lnTo>
                    <a:pt x="2" y="26"/>
                  </a:lnTo>
                  <a:lnTo>
                    <a:pt x="0" y="28"/>
                  </a:lnTo>
                  <a:lnTo>
                    <a:pt x="0" y="29"/>
                  </a:lnTo>
                  <a:lnTo>
                    <a:pt x="0" y="31"/>
                  </a:lnTo>
                  <a:lnTo>
                    <a:pt x="0" y="36"/>
                  </a:lnTo>
                  <a:lnTo>
                    <a:pt x="0" y="38"/>
                  </a:lnTo>
                  <a:lnTo>
                    <a:pt x="0" y="41"/>
                  </a:lnTo>
                  <a:lnTo>
                    <a:pt x="0" y="45"/>
                  </a:lnTo>
                  <a:lnTo>
                    <a:pt x="2" y="48"/>
                  </a:lnTo>
                  <a:lnTo>
                    <a:pt x="4" y="52"/>
                  </a:lnTo>
                  <a:lnTo>
                    <a:pt x="5" y="52"/>
                  </a:lnTo>
                  <a:lnTo>
                    <a:pt x="5" y="53"/>
                  </a:lnTo>
                  <a:lnTo>
                    <a:pt x="9" y="58"/>
                  </a:lnTo>
                  <a:lnTo>
                    <a:pt x="12" y="60"/>
                  </a:lnTo>
                  <a:lnTo>
                    <a:pt x="16" y="62"/>
                  </a:lnTo>
                  <a:lnTo>
                    <a:pt x="19" y="63"/>
                  </a:lnTo>
                  <a:lnTo>
                    <a:pt x="21" y="65"/>
                  </a:lnTo>
                  <a:lnTo>
                    <a:pt x="26" y="67"/>
                  </a:lnTo>
                  <a:lnTo>
                    <a:pt x="29" y="69"/>
                  </a:lnTo>
                  <a:lnTo>
                    <a:pt x="33" y="69"/>
                  </a:lnTo>
                  <a:lnTo>
                    <a:pt x="34" y="70"/>
                  </a:lnTo>
                  <a:lnTo>
                    <a:pt x="36" y="70"/>
                  </a:lnTo>
                  <a:lnTo>
                    <a:pt x="41" y="72"/>
                  </a:lnTo>
                  <a:lnTo>
                    <a:pt x="46" y="72"/>
                  </a:lnTo>
                  <a:lnTo>
                    <a:pt x="48" y="72"/>
                  </a:lnTo>
                  <a:lnTo>
                    <a:pt x="51" y="72"/>
                  </a:lnTo>
                  <a:lnTo>
                    <a:pt x="55" y="72"/>
                  </a:lnTo>
                  <a:lnTo>
                    <a:pt x="57" y="72"/>
                  </a:lnTo>
                  <a:lnTo>
                    <a:pt x="62" y="72"/>
                  </a:lnTo>
                  <a:lnTo>
                    <a:pt x="63" y="72"/>
                  </a:lnTo>
                  <a:lnTo>
                    <a:pt x="69" y="72"/>
                  </a:lnTo>
                  <a:lnTo>
                    <a:pt x="72" y="72"/>
                  </a:lnTo>
                  <a:lnTo>
                    <a:pt x="75" y="72"/>
                  </a:lnTo>
                  <a:lnTo>
                    <a:pt x="86" y="69"/>
                  </a:lnTo>
                  <a:lnTo>
                    <a:pt x="91" y="67"/>
                  </a:lnTo>
                  <a:lnTo>
                    <a:pt x="92" y="67"/>
                  </a:lnTo>
                  <a:lnTo>
                    <a:pt x="96" y="65"/>
                  </a:lnTo>
                  <a:lnTo>
                    <a:pt x="98" y="65"/>
                  </a:lnTo>
                  <a:lnTo>
                    <a:pt x="101" y="63"/>
                  </a:lnTo>
                  <a:lnTo>
                    <a:pt x="103" y="62"/>
                  </a:lnTo>
                  <a:lnTo>
                    <a:pt x="109" y="58"/>
                  </a:lnTo>
                  <a:lnTo>
                    <a:pt x="113" y="57"/>
                  </a:lnTo>
                  <a:lnTo>
                    <a:pt x="113" y="55"/>
                  </a:lnTo>
                  <a:lnTo>
                    <a:pt x="118" y="52"/>
                  </a:lnTo>
                  <a:lnTo>
                    <a:pt x="123" y="45"/>
                  </a:lnTo>
                  <a:lnTo>
                    <a:pt x="123" y="43"/>
                  </a:lnTo>
                  <a:lnTo>
                    <a:pt x="123" y="38"/>
                  </a:lnTo>
                  <a:lnTo>
                    <a:pt x="125" y="36"/>
                  </a:lnTo>
                  <a:lnTo>
                    <a:pt x="123" y="33"/>
                  </a:lnTo>
                  <a:lnTo>
                    <a:pt x="125" y="31"/>
                  </a:lnTo>
                  <a:lnTo>
                    <a:pt x="123" y="29"/>
                  </a:lnTo>
                  <a:lnTo>
                    <a:pt x="121" y="26"/>
                  </a:lnTo>
                  <a:lnTo>
                    <a:pt x="121" y="24"/>
                  </a:lnTo>
                  <a:lnTo>
                    <a:pt x="120" y="21"/>
                  </a:lnTo>
                  <a:lnTo>
                    <a:pt x="118" y="17"/>
                  </a:lnTo>
                  <a:lnTo>
                    <a:pt x="113" y="16"/>
                  </a:lnTo>
                  <a:lnTo>
                    <a:pt x="113" y="14"/>
                  </a:lnTo>
                  <a:lnTo>
                    <a:pt x="109" y="14"/>
                  </a:lnTo>
                  <a:lnTo>
                    <a:pt x="109" y="12"/>
                  </a:lnTo>
                  <a:lnTo>
                    <a:pt x="106" y="11"/>
                  </a:lnTo>
                  <a:lnTo>
                    <a:pt x="104" y="9"/>
                  </a:lnTo>
                  <a:lnTo>
                    <a:pt x="103" y="7"/>
                  </a:lnTo>
                  <a:lnTo>
                    <a:pt x="99" y="7"/>
                  </a:lnTo>
                  <a:lnTo>
                    <a:pt x="98" y="5"/>
                  </a:lnTo>
                  <a:lnTo>
                    <a:pt x="80" y="0"/>
                  </a:lnTo>
                  <a:lnTo>
                    <a:pt x="75" y="0"/>
                  </a:lnTo>
                  <a:lnTo>
                    <a:pt x="74" y="0"/>
                  </a:lnTo>
                  <a:lnTo>
                    <a:pt x="72" y="0"/>
                  </a:lnTo>
                  <a:lnTo>
                    <a:pt x="69" y="0"/>
                  </a:lnTo>
                  <a:lnTo>
                    <a:pt x="62" y="0"/>
                  </a:lnTo>
                  <a:lnTo>
                    <a:pt x="58" y="0"/>
                  </a:lnTo>
                  <a:lnTo>
                    <a:pt x="55" y="0"/>
                  </a:lnTo>
                  <a:lnTo>
                    <a:pt x="50" y="0"/>
                  </a:lnTo>
                  <a:lnTo>
                    <a:pt x="41" y="2"/>
                  </a:lnTo>
                  <a:lnTo>
                    <a:pt x="38" y="4"/>
                  </a:lnTo>
                  <a:lnTo>
                    <a:pt x="33" y="5"/>
                  </a:lnTo>
                  <a:lnTo>
                    <a:pt x="29" y="5"/>
                  </a:lnTo>
                  <a:lnTo>
                    <a:pt x="28" y="5"/>
                  </a:lnTo>
                  <a:lnTo>
                    <a:pt x="26" y="7"/>
                  </a:lnTo>
                  <a:lnTo>
                    <a:pt x="23" y="9"/>
                  </a:lnTo>
                  <a:lnTo>
                    <a:pt x="21" y="9"/>
                  </a:lnTo>
                  <a:lnTo>
                    <a:pt x="16" y="12"/>
                  </a:lnTo>
                  <a:lnTo>
                    <a:pt x="12" y="16"/>
                  </a:lnTo>
                  <a:lnTo>
                    <a:pt x="9" y="17"/>
                  </a:lnTo>
                  <a:lnTo>
                    <a:pt x="5" y="21"/>
                  </a:lnTo>
                  <a:lnTo>
                    <a:pt x="12" y="24"/>
                  </a:lnTo>
                  <a:lnTo>
                    <a:pt x="14" y="21"/>
                  </a:lnTo>
                  <a:lnTo>
                    <a:pt x="19" y="17"/>
                  </a:lnTo>
                  <a:lnTo>
                    <a:pt x="21" y="16"/>
                  </a:lnTo>
                  <a:lnTo>
                    <a:pt x="26" y="12"/>
                  </a:lnTo>
                  <a:lnTo>
                    <a:pt x="29" y="12"/>
                  </a:lnTo>
                  <a:lnTo>
                    <a:pt x="31" y="9"/>
                  </a:lnTo>
                  <a:lnTo>
                    <a:pt x="34" y="9"/>
                  </a:lnTo>
                  <a:lnTo>
                    <a:pt x="36" y="9"/>
                  </a:lnTo>
                  <a:lnTo>
                    <a:pt x="41" y="7"/>
                  </a:lnTo>
                  <a:lnTo>
                    <a:pt x="51" y="5"/>
                  </a:lnTo>
                  <a:lnTo>
                    <a:pt x="57" y="4"/>
                  </a:lnTo>
                  <a:lnTo>
                    <a:pt x="60" y="4"/>
                  </a:lnTo>
                  <a:lnTo>
                    <a:pt x="62" y="4"/>
                  </a:lnTo>
                  <a:lnTo>
                    <a:pt x="69" y="4"/>
                  </a:lnTo>
                  <a:lnTo>
                    <a:pt x="70" y="4"/>
                  </a:lnTo>
                  <a:lnTo>
                    <a:pt x="72" y="4"/>
                  </a:lnTo>
                  <a:lnTo>
                    <a:pt x="75" y="5"/>
                  </a:lnTo>
                  <a:lnTo>
                    <a:pt x="77" y="5"/>
                  </a:lnTo>
                  <a:lnTo>
                    <a:pt x="92" y="9"/>
                  </a:lnTo>
                  <a:lnTo>
                    <a:pt x="94" y="9"/>
                  </a:lnTo>
                  <a:lnTo>
                    <a:pt x="96" y="11"/>
                  </a:lnTo>
                  <a:lnTo>
                    <a:pt x="99" y="12"/>
                  </a:lnTo>
                  <a:lnTo>
                    <a:pt x="101" y="12"/>
                  </a:lnTo>
                  <a:lnTo>
                    <a:pt x="103" y="14"/>
                  </a:lnTo>
                  <a:lnTo>
                    <a:pt x="104" y="16"/>
                  </a:lnTo>
                  <a:lnTo>
                    <a:pt x="106" y="16"/>
                  </a:lnTo>
                  <a:lnTo>
                    <a:pt x="109" y="17"/>
                  </a:lnTo>
                  <a:lnTo>
                    <a:pt x="109" y="21"/>
                  </a:lnTo>
                  <a:lnTo>
                    <a:pt x="113" y="21"/>
                  </a:lnTo>
                  <a:lnTo>
                    <a:pt x="115" y="26"/>
                  </a:lnTo>
                  <a:lnTo>
                    <a:pt x="116" y="29"/>
                  </a:lnTo>
                  <a:lnTo>
                    <a:pt x="116" y="31"/>
                  </a:lnTo>
                  <a:lnTo>
                    <a:pt x="118" y="31"/>
                  </a:lnTo>
                  <a:lnTo>
                    <a:pt x="116" y="33"/>
                  </a:lnTo>
                  <a:lnTo>
                    <a:pt x="118" y="36"/>
                  </a:lnTo>
                  <a:lnTo>
                    <a:pt x="118" y="38"/>
                  </a:lnTo>
                  <a:lnTo>
                    <a:pt x="116" y="41"/>
                  </a:lnTo>
                  <a:lnTo>
                    <a:pt x="115" y="43"/>
                  </a:lnTo>
                  <a:lnTo>
                    <a:pt x="115" y="45"/>
                  </a:lnTo>
                  <a:lnTo>
                    <a:pt x="113" y="50"/>
                  </a:lnTo>
                  <a:lnTo>
                    <a:pt x="108" y="53"/>
                  </a:lnTo>
                  <a:lnTo>
                    <a:pt x="106" y="55"/>
                  </a:lnTo>
                  <a:lnTo>
                    <a:pt x="104" y="57"/>
                  </a:lnTo>
                  <a:lnTo>
                    <a:pt x="98" y="60"/>
                  </a:lnTo>
                  <a:lnTo>
                    <a:pt x="96" y="60"/>
                  </a:lnTo>
                  <a:lnTo>
                    <a:pt x="92" y="62"/>
                  </a:lnTo>
                  <a:lnTo>
                    <a:pt x="89" y="63"/>
                  </a:lnTo>
                  <a:lnTo>
                    <a:pt x="82" y="65"/>
                  </a:lnTo>
                  <a:lnTo>
                    <a:pt x="74" y="67"/>
                  </a:lnTo>
                  <a:lnTo>
                    <a:pt x="72" y="67"/>
                  </a:lnTo>
                  <a:lnTo>
                    <a:pt x="67" y="67"/>
                  </a:lnTo>
                  <a:lnTo>
                    <a:pt x="63" y="69"/>
                  </a:lnTo>
                  <a:lnTo>
                    <a:pt x="62" y="69"/>
                  </a:lnTo>
                  <a:lnTo>
                    <a:pt x="58" y="69"/>
                  </a:lnTo>
                  <a:lnTo>
                    <a:pt x="55" y="69"/>
                  </a:lnTo>
                  <a:lnTo>
                    <a:pt x="53" y="69"/>
                  </a:lnTo>
                  <a:lnTo>
                    <a:pt x="50" y="69"/>
                  </a:lnTo>
                  <a:lnTo>
                    <a:pt x="46" y="67"/>
                  </a:lnTo>
                  <a:lnTo>
                    <a:pt x="45" y="67"/>
                  </a:lnTo>
                  <a:lnTo>
                    <a:pt x="40" y="65"/>
                  </a:lnTo>
                  <a:lnTo>
                    <a:pt x="36" y="65"/>
                  </a:lnTo>
                  <a:lnTo>
                    <a:pt x="34" y="65"/>
                  </a:lnTo>
                  <a:lnTo>
                    <a:pt x="29" y="63"/>
                  </a:lnTo>
                  <a:lnTo>
                    <a:pt x="26" y="62"/>
                  </a:lnTo>
                  <a:lnTo>
                    <a:pt x="23" y="60"/>
                  </a:lnTo>
                  <a:lnTo>
                    <a:pt x="21" y="60"/>
                  </a:lnTo>
                  <a:lnTo>
                    <a:pt x="19" y="57"/>
                  </a:lnTo>
                  <a:lnTo>
                    <a:pt x="16" y="55"/>
                  </a:lnTo>
                  <a:lnTo>
                    <a:pt x="12" y="52"/>
                  </a:lnTo>
                  <a:lnTo>
                    <a:pt x="9" y="46"/>
                  </a:lnTo>
                  <a:lnTo>
                    <a:pt x="7" y="43"/>
                  </a:lnTo>
                  <a:lnTo>
                    <a:pt x="7" y="41"/>
                  </a:lnTo>
                  <a:lnTo>
                    <a:pt x="5" y="38"/>
                  </a:lnTo>
                  <a:lnTo>
                    <a:pt x="7" y="36"/>
                  </a:lnTo>
                  <a:lnTo>
                    <a:pt x="7" y="33"/>
                  </a:lnTo>
                  <a:lnTo>
                    <a:pt x="9" y="31"/>
                  </a:lnTo>
                  <a:lnTo>
                    <a:pt x="9" y="29"/>
                  </a:lnTo>
                  <a:lnTo>
                    <a:pt x="9" y="28"/>
                  </a:lnTo>
                  <a:lnTo>
                    <a:pt x="12" y="24"/>
                  </a:lnTo>
                  <a:lnTo>
                    <a:pt x="5" y="21"/>
                  </a:lnTo>
                  <a:close/>
                </a:path>
              </a:pathLst>
            </a:custGeom>
            <a:solidFill>
              <a:srgbClr val="808080"/>
            </a:solidFill>
            <a:ln w="9525">
              <a:noFill/>
              <a:round/>
              <a:headEnd/>
              <a:tailEnd/>
            </a:ln>
          </p:spPr>
          <p:txBody>
            <a:bodyPr/>
            <a:lstStyle/>
            <a:p>
              <a:endParaRPr lang="en-US"/>
            </a:p>
          </p:txBody>
        </p:sp>
        <p:sp>
          <p:nvSpPr>
            <p:cNvPr id="920" name="Freeform 3091"/>
            <p:cNvSpPr>
              <a:spLocks/>
            </p:cNvSpPr>
            <p:nvPr/>
          </p:nvSpPr>
          <p:spPr bwMode="auto">
            <a:xfrm>
              <a:off x="2292" y="3191"/>
              <a:ext cx="149" cy="87"/>
            </a:xfrm>
            <a:custGeom>
              <a:avLst/>
              <a:gdLst>
                <a:gd name="T0" fmla="*/ 96 w 149"/>
                <a:gd name="T1" fmla="*/ 2 h 87"/>
                <a:gd name="T2" fmla="*/ 89 w 149"/>
                <a:gd name="T3" fmla="*/ 0 h 87"/>
                <a:gd name="T4" fmla="*/ 84 w 149"/>
                <a:gd name="T5" fmla="*/ 0 h 87"/>
                <a:gd name="T6" fmla="*/ 79 w 149"/>
                <a:gd name="T7" fmla="*/ 0 h 87"/>
                <a:gd name="T8" fmla="*/ 74 w 149"/>
                <a:gd name="T9" fmla="*/ 0 h 87"/>
                <a:gd name="T10" fmla="*/ 67 w 149"/>
                <a:gd name="T11" fmla="*/ 0 h 87"/>
                <a:gd name="T12" fmla="*/ 43 w 149"/>
                <a:gd name="T13" fmla="*/ 5 h 87"/>
                <a:gd name="T14" fmla="*/ 34 w 149"/>
                <a:gd name="T15" fmla="*/ 9 h 87"/>
                <a:gd name="T16" fmla="*/ 31 w 149"/>
                <a:gd name="T17" fmla="*/ 11 h 87"/>
                <a:gd name="T18" fmla="*/ 26 w 149"/>
                <a:gd name="T19" fmla="*/ 12 h 87"/>
                <a:gd name="T20" fmla="*/ 22 w 149"/>
                <a:gd name="T21" fmla="*/ 14 h 87"/>
                <a:gd name="T22" fmla="*/ 17 w 149"/>
                <a:gd name="T23" fmla="*/ 17 h 87"/>
                <a:gd name="T24" fmla="*/ 12 w 149"/>
                <a:gd name="T25" fmla="*/ 22 h 87"/>
                <a:gd name="T26" fmla="*/ 5 w 149"/>
                <a:gd name="T27" fmla="*/ 31 h 87"/>
                <a:gd name="T28" fmla="*/ 0 w 149"/>
                <a:gd name="T29" fmla="*/ 36 h 87"/>
                <a:gd name="T30" fmla="*/ 0 w 149"/>
                <a:gd name="T31" fmla="*/ 39 h 87"/>
                <a:gd name="T32" fmla="*/ 0 w 149"/>
                <a:gd name="T33" fmla="*/ 45 h 87"/>
                <a:gd name="T34" fmla="*/ 0 w 149"/>
                <a:gd name="T35" fmla="*/ 50 h 87"/>
                <a:gd name="T36" fmla="*/ 2 w 149"/>
                <a:gd name="T37" fmla="*/ 55 h 87"/>
                <a:gd name="T38" fmla="*/ 12 w 149"/>
                <a:gd name="T39" fmla="*/ 67 h 87"/>
                <a:gd name="T40" fmla="*/ 16 w 149"/>
                <a:gd name="T41" fmla="*/ 70 h 87"/>
                <a:gd name="T42" fmla="*/ 19 w 149"/>
                <a:gd name="T43" fmla="*/ 74 h 87"/>
                <a:gd name="T44" fmla="*/ 22 w 149"/>
                <a:gd name="T45" fmla="*/ 75 h 87"/>
                <a:gd name="T46" fmla="*/ 26 w 149"/>
                <a:gd name="T47" fmla="*/ 79 h 87"/>
                <a:gd name="T48" fmla="*/ 36 w 149"/>
                <a:gd name="T49" fmla="*/ 82 h 87"/>
                <a:gd name="T50" fmla="*/ 51 w 149"/>
                <a:gd name="T51" fmla="*/ 86 h 87"/>
                <a:gd name="T52" fmla="*/ 60 w 149"/>
                <a:gd name="T53" fmla="*/ 87 h 87"/>
                <a:gd name="T54" fmla="*/ 65 w 149"/>
                <a:gd name="T55" fmla="*/ 87 h 87"/>
                <a:gd name="T56" fmla="*/ 72 w 149"/>
                <a:gd name="T57" fmla="*/ 87 h 87"/>
                <a:gd name="T58" fmla="*/ 77 w 149"/>
                <a:gd name="T59" fmla="*/ 87 h 87"/>
                <a:gd name="T60" fmla="*/ 86 w 149"/>
                <a:gd name="T61" fmla="*/ 87 h 87"/>
                <a:gd name="T62" fmla="*/ 106 w 149"/>
                <a:gd name="T63" fmla="*/ 84 h 87"/>
                <a:gd name="T64" fmla="*/ 111 w 149"/>
                <a:gd name="T65" fmla="*/ 82 h 87"/>
                <a:gd name="T66" fmla="*/ 115 w 149"/>
                <a:gd name="T67" fmla="*/ 80 h 87"/>
                <a:gd name="T68" fmla="*/ 118 w 149"/>
                <a:gd name="T69" fmla="*/ 77 h 87"/>
                <a:gd name="T70" fmla="*/ 123 w 149"/>
                <a:gd name="T71" fmla="*/ 75 h 87"/>
                <a:gd name="T72" fmla="*/ 128 w 149"/>
                <a:gd name="T73" fmla="*/ 72 h 87"/>
                <a:gd name="T74" fmla="*/ 133 w 149"/>
                <a:gd name="T75" fmla="*/ 70 h 87"/>
                <a:gd name="T76" fmla="*/ 138 w 149"/>
                <a:gd name="T77" fmla="*/ 67 h 87"/>
                <a:gd name="T78" fmla="*/ 144 w 149"/>
                <a:gd name="T79" fmla="*/ 57 h 87"/>
                <a:gd name="T80" fmla="*/ 147 w 149"/>
                <a:gd name="T81" fmla="*/ 50 h 87"/>
                <a:gd name="T82" fmla="*/ 149 w 149"/>
                <a:gd name="T83" fmla="*/ 45 h 87"/>
                <a:gd name="T84" fmla="*/ 149 w 149"/>
                <a:gd name="T85" fmla="*/ 41 h 87"/>
                <a:gd name="T86" fmla="*/ 147 w 149"/>
                <a:gd name="T87" fmla="*/ 38 h 87"/>
                <a:gd name="T88" fmla="*/ 147 w 149"/>
                <a:gd name="T89" fmla="*/ 33 h 87"/>
                <a:gd name="T90" fmla="*/ 138 w 149"/>
                <a:gd name="T91" fmla="*/ 19 h 87"/>
                <a:gd name="T92" fmla="*/ 133 w 149"/>
                <a:gd name="T93" fmla="*/ 17 h 87"/>
                <a:gd name="T94" fmla="*/ 132 w 149"/>
                <a:gd name="T95" fmla="*/ 14 h 87"/>
                <a:gd name="T96" fmla="*/ 126 w 149"/>
                <a:gd name="T97" fmla="*/ 12 h 87"/>
                <a:gd name="T98" fmla="*/ 121 w 149"/>
                <a:gd name="T99" fmla="*/ 11 h 87"/>
                <a:gd name="T100" fmla="*/ 115 w 149"/>
                <a:gd name="T101" fmla="*/ 7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9"/>
                <a:gd name="T154" fmla="*/ 0 h 87"/>
                <a:gd name="T155" fmla="*/ 149 w 149"/>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9" h="87">
                  <a:moveTo>
                    <a:pt x="106" y="4"/>
                  </a:moveTo>
                  <a:lnTo>
                    <a:pt x="99" y="2"/>
                  </a:lnTo>
                  <a:lnTo>
                    <a:pt x="96" y="2"/>
                  </a:lnTo>
                  <a:lnTo>
                    <a:pt x="92" y="0"/>
                  </a:lnTo>
                  <a:lnTo>
                    <a:pt x="92" y="2"/>
                  </a:lnTo>
                  <a:lnTo>
                    <a:pt x="89" y="0"/>
                  </a:lnTo>
                  <a:lnTo>
                    <a:pt x="87" y="0"/>
                  </a:lnTo>
                  <a:lnTo>
                    <a:pt x="86" y="0"/>
                  </a:lnTo>
                  <a:lnTo>
                    <a:pt x="84" y="0"/>
                  </a:lnTo>
                  <a:lnTo>
                    <a:pt x="82" y="0"/>
                  </a:lnTo>
                  <a:lnTo>
                    <a:pt x="80" y="0"/>
                  </a:lnTo>
                  <a:lnTo>
                    <a:pt x="79" y="0"/>
                  </a:lnTo>
                  <a:lnTo>
                    <a:pt x="77" y="0"/>
                  </a:lnTo>
                  <a:lnTo>
                    <a:pt x="75" y="0"/>
                  </a:lnTo>
                  <a:lnTo>
                    <a:pt x="74" y="0"/>
                  </a:lnTo>
                  <a:lnTo>
                    <a:pt x="72" y="0"/>
                  </a:lnTo>
                  <a:lnTo>
                    <a:pt x="69" y="0"/>
                  </a:lnTo>
                  <a:lnTo>
                    <a:pt x="67" y="0"/>
                  </a:lnTo>
                  <a:lnTo>
                    <a:pt x="63" y="0"/>
                  </a:lnTo>
                  <a:lnTo>
                    <a:pt x="62" y="0"/>
                  </a:lnTo>
                  <a:lnTo>
                    <a:pt x="43" y="5"/>
                  </a:lnTo>
                  <a:lnTo>
                    <a:pt x="40" y="5"/>
                  </a:lnTo>
                  <a:lnTo>
                    <a:pt x="38" y="7"/>
                  </a:lnTo>
                  <a:lnTo>
                    <a:pt x="34" y="9"/>
                  </a:lnTo>
                  <a:lnTo>
                    <a:pt x="33" y="9"/>
                  </a:lnTo>
                  <a:lnTo>
                    <a:pt x="31" y="9"/>
                  </a:lnTo>
                  <a:lnTo>
                    <a:pt x="31" y="11"/>
                  </a:lnTo>
                  <a:lnTo>
                    <a:pt x="29" y="11"/>
                  </a:lnTo>
                  <a:lnTo>
                    <a:pt x="28" y="12"/>
                  </a:lnTo>
                  <a:lnTo>
                    <a:pt x="26" y="12"/>
                  </a:lnTo>
                  <a:lnTo>
                    <a:pt x="26" y="14"/>
                  </a:lnTo>
                  <a:lnTo>
                    <a:pt x="24" y="14"/>
                  </a:lnTo>
                  <a:lnTo>
                    <a:pt x="22" y="14"/>
                  </a:lnTo>
                  <a:lnTo>
                    <a:pt x="21" y="14"/>
                  </a:lnTo>
                  <a:lnTo>
                    <a:pt x="19" y="17"/>
                  </a:lnTo>
                  <a:lnTo>
                    <a:pt x="17" y="17"/>
                  </a:lnTo>
                  <a:lnTo>
                    <a:pt x="16" y="19"/>
                  </a:lnTo>
                  <a:lnTo>
                    <a:pt x="12" y="21"/>
                  </a:lnTo>
                  <a:lnTo>
                    <a:pt x="12" y="22"/>
                  </a:lnTo>
                  <a:lnTo>
                    <a:pt x="9" y="26"/>
                  </a:lnTo>
                  <a:lnTo>
                    <a:pt x="5" y="29"/>
                  </a:lnTo>
                  <a:lnTo>
                    <a:pt x="5" y="31"/>
                  </a:lnTo>
                  <a:lnTo>
                    <a:pt x="2" y="33"/>
                  </a:lnTo>
                  <a:lnTo>
                    <a:pt x="2" y="36"/>
                  </a:lnTo>
                  <a:lnTo>
                    <a:pt x="0" y="36"/>
                  </a:lnTo>
                  <a:lnTo>
                    <a:pt x="2" y="38"/>
                  </a:lnTo>
                  <a:lnTo>
                    <a:pt x="0" y="38"/>
                  </a:lnTo>
                  <a:lnTo>
                    <a:pt x="0" y="39"/>
                  </a:lnTo>
                  <a:lnTo>
                    <a:pt x="0" y="41"/>
                  </a:lnTo>
                  <a:lnTo>
                    <a:pt x="0" y="43"/>
                  </a:lnTo>
                  <a:lnTo>
                    <a:pt x="0" y="45"/>
                  </a:lnTo>
                  <a:lnTo>
                    <a:pt x="0" y="46"/>
                  </a:lnTo>
                  <a:lnTo>
                    <a:pt x="0" y="48"/>
                  </a:lnTo>
                  <a:lnTo>
                    <a:pt x="0" y="50"/>
                  </a:lnTo>
                  <a:lnTo>
                    <a:pt x="0" y="51"/>
                  </a:lnTo>
                  <a:lnTo>
                    <a:pt x="0" y="53"/>
                  </a:lnTo>
                  <a:lnTo>
                    <a:pt x="2" y="55"/>
                  </a:lnTo>
                  <a:lnTo>
                    <a:pt x="9" y="65"/>
                  </a:lnTo>
                  <a:lnTo>
                    <a:pt x="11" y="67"/>
                  </a:lnTo>
                  <a:lnTo>
                    <a:pt x="12" y="67"/>
                  </a:lnTo>
                  <a:lnTo>
                    <a:pt x="12" y="68"/>
                  </a:lnTo>
                  <a:lnTo>
                    <a:pt x="14" y="70"/>
                  </a:lnTo>
                  <a:lnTo>
                    <a:pt x="16" y="70"/>
                  </a:lnTo>
                  <a:lnTo>
                    <a:pt x="17" y="72"/>
                  </a:lnTo>
                  <a:lnTo>
                    <a:pt x="19" y="72"/>
                  </a:lnTo>
                  <a:lnTo>
                    <a:pt x="19" y="74"/>
                  </a:lnTo>
                  <a:lnTo>
                    <a:pt x="21" y="74"/>
                  </a:lnTo>
                  <a:lnTo>
                    <a:pt x="21" y="75"/>
                  </a:lnTo>
                  <a:lnTo>
                    <a:pt x="22" y="75"/>
                  </a:lnTo>
                  <a:lnTo>
                    <a:pt x="24" y="77"/>
                  </a:lnTo>
                  <a:lnTo>
                    <a:pt x="26" y="77"/>
                  </a:lnTo>
                  <a:lnTo>
                    <a:pt x="26" y="79"/>
                  </a:lnTo>
                  <a:lnTo>
                    <a:pt x="29" y="79"/>
                  </a:lnTo>
                  <a:lnTo>
                    <a:pt x="34" y="80"/>
                  </a:lnTo>
                  <a:lnTo>
                    <a:pt x="36" y="82"/>
                  </a:lnTo>
                  <a:lnTo>
                    <a:pt x="43" y="84"/>
                  </a:lnTo>
                  <a:lnTo>
                    <a:pt x="50" y="86"/>
                  </a:lnTo>
                  <a:lnTo>
                    <a:pt x="51" y="86"/>
                  </a:lnTo>
                  <a:lnTo>
                    <a:pt x="57" y="87"/>
                  </a:lnTo>
                  <a:lnTo>
                    <a:pt x="58" y="86"/>
                  </a:lnTo>
                  <a:lnTo>
                    <a:pt x="60" y="87"/>
                  </a:lnTo>
                  <a:lnTo>
                    <a:pt x="62" y="87"/>
                  </a:lnTo>
                  <a:lnTo>
                    <a:pt x="63" y="87"/>
                  </a:lnTo>
                  <a:lnTo>
                    <a:pt x="65" y="87"/>
                  </a:lnTo>
                  <a:lnTo>
                    <a:pt x="69" y="87"/>
                  </a:lnTo>
                  <a:lnTo>
                    <a:pt x="70" y="87"/>
                  </a:lnTo>
                  <a:lnTo>
                    <a:pt x="72" y="87"/>
                  </a:lnTo>
                  <a:lnTo>
                    <a:pt x="74" y="87"/>
                  </a:lnTo>
                  <a:lnTo>
                    <a:pt x="75" y="87"/>
                  </a:lnTo>
                  <a:lnTo>
                    <a:pt x="77" y="87"/>
                  </a:lnTo>
                  <a:lnTo>
                    <a:pt x="82" y="87"/>
                  </a:lnTo>
                  <a:lnTo>
                    <a:pt x="84" y="87"/>
                  </a:lnTo>
                  <a:lnTo>
                    <a:pt x="86" y="87"/>
                  </a:lnTo>
                  <a:lnTo>
                    <a:pt x="87" y="87"/>
                  </a:lnTo>
                  <a:lnTo>
                    <a:pt x="89" y="87"/>
                  </a:lnTo>
                  <a:lnTo>
                    <a:pt x="106" y="84"/>
                  </a:lnTo>
                  <a:lnTo>
                    <a:pt x="108" y="82"/>
                  </a:lnTo>
                  <a:lnTo>
                    <a:pt x="109" y="82"/>
                  </a:lnTo>
                  <a:lnTo>
                    <a:pt x="111" y="82"/>
                  </a:lnTo>
                  <a:lnTo>
                    <a:pt x="113" y="82"/>
                  </a:lnTo>
                  <a:lnTo>
                    <a:pt x="113" y="80"/>
                  </a:lnTo>
                  <a:lnTo>
                    <a:pt x="115" y="80"/>
                  </a:lnTo>
                  <a:lnTo>
                    <a:pt x="116" y="79"/>
                  </a:lnTo>
                  <a:lnTo>
                    <a:pt x="118" y="79"/>
                  </a:lnTo>
                  <a:lnTo>
                    <a:pt x="118" y="77"/>
                  </a:lnTo>
                  <a:lnTo>
                    <a:pt x="120" y="77"/>
                  </a:lnTo>
                  <a:lnTo>
                    <a:pt x="121" y="77"/>
                  </a:lnTo>
                  <a:lnTo>
                    <a:pt x="123" y="75"/>
                  </a:lnTo>
                  <a:lnTo>
                    <a:pt x="125" y="75"/>
                  </a:lnTo>
                  <a:lnTo>
                    <a:pt x="128" y="74"/>
                  </a:lnTo>
                  <a:lnTo>
                    <a:pt x="128" y="72"/>
                  </a:lnTo>
                  <a:lnTo>
                    <a:pt x="130" y="72"/>
                  </a:lnTo>
                  <a:lnTo>
                    <a:pt x="132" y="70"/>
                  </a:lnTo>
                  <a:lnTo>
                    <a:pt x="133" y="70"/>
                  </a:lnTo>
                  <a:lnTo>
                    <a:pt x="135" y="68"/>
                  </a:lnTo>
                  <a:lnTo>
                    <a:pt x="137" y="67"/>
                  </a:lnTo>
                  <a:lnTo>
                    <a:pt x="138" y="67"/>
                  </a:lnTo>
                  <a:lnTo>
                    <a:pt x="140" y="62"/>
                  </a:lnTo>
                  <a:lnTo>
                    <a:pt x="144" y="58"/>
                  </a:lnTo>
                  <a:lnTo>
                    <a:pt x="144" y="57"/>
                  </a:lnTo>
                  <a:lnTo>
                    <a:pt x="147" y="53"/>
                  </a:lnTo>
                  <a:lnTo>
                    <a:pt x="147" y="51"/>
                  </a:lnTo>
                  <a:lnTo>
                    <a:pt x="147" y="50"/>
                  </a:lnTo>
                  <a:lnTo>
                    <a:pt x="147" y="48"/>
                  </a:lnTo>
                  <a:lnTo>
                    <a:pt x="147" y="46"/>
                  </a:lnTo>
                  <a:lnTo>
                    <a:pt x="149" y="45"/>
                  </a:lnTo>
                  <a:lnTo>
                    <a:pt x="147" y="45"/>
                  </a:lnTo>
                  <a:lnTo>
                    <a:pt x="149" y="43"/>
                  </a:lnTo>
                  <a:lnTo>
                    <a:pt x="149" y="41"/>
                  </a:lnTo>
                  <a:lnTo>
                    <a:pt x="147" y="41"/>
                  </a:lnTo>
                  <a:lnTo>
                    <a:pt x="147" y="39"/>
                  </a:lnTo>
                  <a:lnTo>
                    <a:pt x="147" y="38"/>
                  </a:lnTo>
                  <a:lnTo>
                    <a:pt x="147" y="36"/>
                  </a:lnTo>
                  <a:lnTo>
                    <a:pt x="147" y="34"/>
                  </a:lnTo>
                  <a:lnTo>
                    <a:pt x="147" y="33"/>
                  </a:lnTo>
                  <a:lnTo>
                    <a:pt x="140" y="22"/>
                  </a:lnTo>
                  <a:lnTo>
                    <a:pt x="138" y="21"/>
                  </a:lnTo>
                  <a:lnTo>
                    <a:pt x="138" y="19"/>
                  </a:lnTo>
                  <a:lnTo>
                    <a:pt x="137" y="19"/>
                  </a:lnTo>
                  <a:lnTo>
                    <a:pt x="135" y="17"/>
                  </a:lnTo>
                  <a:lnTo>
                    <a:pt x="133" y="17"/>
                  </a:lnTo>
                  <a:lnTo>
                    <a:pt x="133" y="16"/>
                  </a:lnTo>
                  <a:lnTo>
                    <a:pt x="132" y="16"/>
                  </a:lnTo>
                  <a:lnTo>
                    <a:pt x="132" y="14"/>
                  </a:lnTo>
                  <a:lnTo>
                    <a:pt x="130" y="14"/>
                  </a:lnTo>
                  <a:lnTo>
                    <a:pt x="128" y="14"/>
                  </a:lnTo>
                  <a:lnTo>
                    <a:pt x="126" y="12"/>
                  </a:lnTo>
                  <a:lnTo>
                    <a:pt x="125" y="12"/>
                  </a:lnTo>
                  <a:lnTo>
                    <a:pt x="123" y="11"/>
                  </a:lnTo>
                  <a:lnTo>
                    <a:pt x="121" y="11"/>
                  </a:lnTo>
                  <a:lnTo>
                    <a:pt x="121" y="9"/>
                  </a:lnTo>
                  <a:lnTo>
                    <a:pt x="120" y="9"/>
                  </a:lnTo>
                  <a:lnTo>
                    <a:pt x="115" y="7"/>
                  </a:lnTo>
                  <a:lnTo>
                    <a:pt x="106" y="4"/>
                  </a:lnTo>
                  <a:close/>
                </a:path>
              </a:pathLst>
            </a:custGeom>
            <a:solidFill>
              <a:srgbClr val="808080"/>
            </a:solidFill>
            <a:ln w="9525">
              <a:noFill/>
              <a:round/>
              <a:headEnd/>
              <a:tailEnd/>
            </a:ln>
          </p:spPr>
          <p:txBody>
            <a:bodyPr/>
            <a:lstStyle/>
            <a:p>
              <a:endParaRPr lang="en-US"/>
            </a:p>
          </p:txBody>
        </p:sp>
        <p:sp>
          <p:nvSpPr>
            <p:cNvPr id="921" name="Freeform 3092"/>
            <p:cNvSpPr>
              <a:spLocks/>
            </p:cNvSpPr>
            <p:nvPr/>
          </p:nvSpPr>
          <p:spPr bwMode="auto">
            <a:xfrm>
              <a:off x="2289" y="3190"/>
              <a:ext cx="155" cy="90"/>
            </a:xfrm>
            <a:custGeom>
              <a:avLst/>
              <a:gdLst>
                <a:gd name="T0" fmla="*/ 2 w 155"/>
                <a:gd name="T1" fmla="*/ 37 h 90"/>
                <a:gd name="T2" fmla="*/ 0 w 155"/>
                <a:gd name="T3" fmla="*/ 49 h 90"/>
                <a:gd name="T4" fmla="*/ 3 w 155"/>
                <a:gd name="T5" fmla="*/ 59 h 90"/>
                <a:gd name="T6" fmla="*/ 14 w 155"/>
                <a:gd name="T7" fmla="*/ 71 h 90"/>
                <a:gd name="T8" fmla="*/ 25 w 155"/>
                <a:gd name="T9" fmla="*/ 80 h 90"/>
                <a:gd name="T10" fmla="*/ 44 w 155"/>
                <a:gd name="T11" fmla="*/ 85 h 90"/>
                <a:gd name="T12" fmla="*/ 58 w 155"/>
                <a:gd name="T13" fmla="*/ 90 h 90"/>
                <a:gd name="T14" fmla="*/ 80 w 155"/>
                <a:gd name="T15" fmla="*/ 90 h 90"/>
                <a:gd name="T16" fmla="*/ 95 w 155"/>
                <a:gd name="T17" fmla="*/ 88 h 90"/>
                <a:gd name="T18" fmla="*/ 121 w 155"/>
                <a:gd name="T19" fmla="*/ 83 h 90"/>
                <a:gd name="T20" fmla="*/ 135 w 155"/>
                <a:gd name="T21" fmla="*/ 75 h 90"/>
                <a:gd name="T22" fmla="*/ 145 w 155"/>
                <a:gd name="T23" fmla="*/ 66 h 90"/>
                <a:gd name="T24" fmla="*/ 152 w 155"/>
                <a:gd name="T25" fmla="*/ 58 h 90"/>
                <a:gd name="T26" fmla="*/ 153 w 155"/>
                <a:gd name="T27" fmla="*/ 47 h 90"/>
                <a:gd name="T28" fmla="*/ 152 w 155"/>
                <a:gd name="T29" fmla="*/ 34 h 90"/>
                <a:gd name="T30" fmla="*/ 141 w 155"/>
                <a:gd name="T31" fmla="*/ 18 h 90"/>
                <a:gd name="T32" fmla="*/ 129 w 155"/>
                <a:gd name="T33" fmla="*/ 12 h 90"/>
                <a:gd name="T34" fmla="*/ 119 w 155"/>
                <a:gd name="T35" fmla="*/ 6 h 90"/>
                <a:gd name="T36" fmla="*/ 94 w 155"/>
                <a:gd name="T37" fmla="*/ 1 h 90"/>
                <a:gd name="T38" fmla="*/ 72 w 155"/>
                <a:gd name="T39" fmla="*/ 1 h 90"/>
                <a:gd name="T40" fmla="*/ 48 w 155"/>
                <a:gd name="T41" fmla="*/ 3 h 90"/>
                <a:gd name="T42" fmla="*/ 32 w 155"/>
                <a:gd name="T43" fmla="*/ 10 h 90"/>
                <a:gd name="T44" fmla="*/ 22 w 155"/>
                <a:gd name="T45" fmla="*/ 15 h 90"/>
                <a:gd name="T46" fmla="*/ 8 w 155"/>
                <a:gd name="T47" fmla="*/ 27 h 90"/>
                <a:gd name="T48" fmla="*/ 24 w 155"/>
                <a:gd name="T49" fmla="*/ 18 h 90"/>
                <a:gd name="T50" fmla="*/ 34 w 155"/>
                <a:gd name="T51" fmla="*/ 13 h 90"/>
                <a:gd name="T52" fmla="*/ 46 w 155"/>
                <a:gd name="T53" fmla="*/ 10 h 90"/>
                <a:gd name="T54" fmla="*/ 68 w 155"/>
                <a:gd name="T55" fmla="*/ 5 h 90"/>
                <a:gd name="T56" fmla="*/ 85 w 155"/>
                <a:gd name="T57" fmla="*/ 5 h 90"/>
                <a:gd name="T58" fmla="*/ 100 w 155"/>
                <a:gd name="T59" fmla="*/ 6 h 90"/>
                <a:gd name="T60" fmla="*/ 121 w 155"/>
                <a:gd name="T61" fmla="*/ 13 h 90"/>
                <a:gd name="T62" fmla="*/ 135 w 155"/>
                <a:gd name="T63" fmla="*/ 20 h 90"/>
                <a:gd name="T64" fmla="*/ 141 w 155"/>
                <a:gd name="T65" fmla="*/ 27 h 90"/>
                <a:gd name="T66" fmla="*/ 147 w 155"/>
                <a:gd name="T67" fmla="*/ 40 h 90"/>
                <a:gd name="T68" fmla="*/ 145 w 155"/>
                <a:gd name="T69" fmla="*/ 52 h 90"/>
                <a:gd name="T70" fmla="*/ 138 w 155"/>
                <a:gd name="T71" fmla="*/ 64 h 90"/>
                <a:gd name="T72" fmla="*/ 128 w 155"/>
                <a:gd name="T73" fmla="*/ 71 h 90"/>
                <a:gd name="T74" fmla="*/ 116 w 155"/>
                <a:gd name="T75" fmla="*/ 78 h 90"/>
                <a:gd name="T76" fmla="*/ 104 w 155"/>
                <a:gd name="T77" fmla="*/ 83 h 90"/>
                <a:gd name="T78" fmla="*/ 83 w 155"/>
                <a:gd name="T79" fmla="*/ 85 h 90"/>
                <a:gd name="T80" fmla="*/ 66 w 155"/>
                <a:gd name="T81" fmla="*/ 85 h 90"/>
                <a:gd name="T82" fmla="*/ 46 w 155"/>
                <a:gd name="T83" fmla="*/ 83 h 90"/>
                <a:gd name="T84" fmla="*/ 34 w 155"/>
                <a:gd name="T85" fmla="*/ 78 h 90"/>
                <a:gd name="T86" fmla="*/ 22 w 155"/>
                <a:gd name="T87" fmla="*/ 69 h 90"/>
                <a:gd name="T88" fmla="*/ 12 w 155"/>
                <a:gd name="T89" fmla="*/ 61 h 90"/>
                <a:gd name="T90" fmla="*/ 8 w 155"/>
                <a:gd name="T91" fmla="*/ 49 h 90"/>
                <a:gd name="T92" fmla="*/ 8 w 155"/>
                <a:gd name="T93" fmla="*/ 40 h 90"/>
                <a:gd name="T94" fmla="*/ 15 w 155"/>
                <a:gd name="T95" fmla="*/ 29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5"/>
                <a:gd name="T145" fmla="*/ 0 h 90"/>
                <a:gd name="T146" fmla="*/ 155 w 155"/>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5" h="90">
                  <a:moveTo>
                    <a:pt x="8" y="27"/>
                  </a:moveTo>
                  <a:lnTo>
                    <a:pt x="3" y="32"/>
                  </a:lnTo>
                  <a:lnTo>
                    <a:pt x="2" y="35"/>
                  </a:lnTo>
                  <a:lnTo>
                    <a:pt x="2" y="37"/>
                  </a:lnTo>
                  <a:lnTo>
                    <a:pt x="0" y="40"/>
                  </a:lnTo>
                  <a:lnTo>
                    <a:pt x="0" y="42"/>
                  </a:lnTo>
                  <a:lnTo>
                    <a:pt x="0" y="46"/>
                  </a:lnTo>
                  <a:lnTo>
                    <a:pt x="0" y="49"/>
                  </a:lnTo>
                  <a:lnTo>
                    <a:pt x="0" y="51"/>
                  </a:lnTo>
                  <a:lnTo>
                    <a:pt x="0" y="52"/>
                  </a:lnTo>
                  <a:lnTo>
                    <a:pt x="2" y="54"/>
                  </a:lnTo>
                  <a:lnTo>
                    <a:pt x="3" y="59"/>
                  </a:lnTo>
                  <a:lnTo>
                    <a:pt x="5" y="63"/>
                  </a:lnTo>
                  <a:lnTo>
                    <a:pt x="8" y="66"/>
                  </a:lnTo>
                  <a:lnTo>
                    <a:pt x="10" y="69"/>
                  </a:lnTo>
                  <a:lnTo>
                    <a:pt x="14" y="71"/>
                  </a:lnTo>
                  <a:lnTo>
                    <a:pt x="15" y="71"/>
                  </a:lnTo>
                  <a:lnTo>
                    <a:pt x="20" y="76"/>
                  </a:lnTo>
                  <a:lnTo>
                    <a:pt x="22" y="78"/>
                  </a:lnTo>
                  <a:lnTo>
                    <a:pt x="25" y="80"/>
                  </a:lnTo>
                  <a:lnTo>
                    <a:pt x="31" y="83"/>
                  </a:lnTo>
                  <a:lnTo>
                    <a:pt x="34" y="83"/>
                  </a:lnTo>
                  <a:lnTo>
                    <a:pt x="37" y="83"/>
                  </a:lnTo>
                  <a:lnTo>
                    <a:pt x="44" y="85"/>
                  </a:lnTo>
                  <a:lnTo>
                    <a:pt x="44" y="87"/>
                  </a:lnTo>
                  <a:lnTo>
                    <a:pt x="48" y="87"/>
                  </a:lnTo>
                  <a:lnTo>
                    <a:pt x="54" y="88"/>
                  </a:lnTo>
                  <a:lnTo>
                    <a:pt x="58" y="90"/>
                  </a:lnTo>
                  <a:lnTo>
                    <a:pt x="66" y="90"/>
                  </a:lnTo>
                  <a:lnTo>
                    <a:pt x="70" y="90"/>
                  </a:lnTo>
                  <a:lnTo>
                    <a:pt x="73" y="90"/>
                  </a:lnTo>
                  <a:lnTo>
                    <a:pt x="80" y="90"/>
                  </a:lnTo>
                  <a:lnTo>
                    <a:pt x="85" y="90"/>
                  </a:lnTo>
                  <a:lnTo>
                    <a:pt x="89" y="90"/>
                  </a:lnTo>
                  <a:lnTo>
                    <a:pt x="92" y="88"/>
                  </a:lnTo>
                  <a:lnTo>
                    <a:pt x="95" y="88"/>
                  </a:lnTo>
                  <a:lnTo>
                    <a:pt x="111" y="85"/>
                  </a:lnTo>
                  <a:lnTo>
                    <a:pt x="112" y="83"/>
                  </a:lnTo>
                  <a:lnTo>
                    <a:pt x="118" y="83"/>
                  </a:lnTo>
                  <a:lnTo>
                    <a:pt x="121" y="83"/>
                  </a:lnTo>
                  <a:lnTo>
                    <a:pt x="123" y="80"/>
                  </a:lnTo>
                  <a:lnTo>
                    <a:pt x="124" y="80"/>
                  </a:lnTo>
                  <a:lnTo>
                    <a:pt x="128" y="78"/>
                  </a:lnTo>
                  <a:lnTo>
                    <a:pt x="135" y="75"/>
                  </a:lnTo>
                  <a:lnTo>
                    <a:pt x="136" y="73"/>
                  </a:lnTo>
                  <a:lnTo>
                    <a:pt x="140" y="71"/>
                  </a:lnTo>
                  <a:lnTo>
                    <a:pt x="141" y="69"/>
                  </a:lnTo>
                  <a:lnTo>
                    <a:pt x="145" y="66"/>
                  </a:lnTo>
                  <a:lnTo>
                    <a:pt x="147" y="64"/>
                  </a:lnTo>
                  <a:lnTo>
                    <a:pt x="148" y="63"/>
                  </a:lnTo>
                  <a:lnTo>
                    <a:pt x="148" y="61"/>
                  </a:lnTo>
                  <a:lnTo>
                    <a:pt x="152" y="58"/>
                  </a:lnTo>
                  <a:lnTo>
                    <a:pt x="152" y="54"/>
                  </a:lnTo>
                  <a:lnTo>
                    <a:pt x="153" y="52"/>
                  </a:lnTo>
                  <a:lnTo>
                    <a:pt x="155" y="49"/>
                  </a:lnTo>
                  <a:lnTo>
                    <a:pt x="153" y="47"/>
                  </a:lnTo>
                  <a:lnTo>
                    <a:pt x="155" y="46"/>
                  </a:lnTo>
                  <a:lnTo>
                    <a:pt x="155" y="40"/>
                  </a:lnTo>
                  <a:lnTo>
                    <a:pt x="153" y="35"/>
                  </a:lnTo>
                  <a:lnTo>
                    <a:pt x="152" y="34"/>
                  </a:lnTo>
                  <a:lnTo>
                    <a:pt x="147" y="25"/>
                  </a:lnTo>
                  <a:lnTo>
                    <a:pt x="145" y="23"/>
                  </a:lnTo>
                  <a:lnTo>
                    <a:pt x="145" y="22"/>
                  </a:lnTo>
                  <a:lnTo>
                    <a:pt x="141" y="18"/>
                  </a:lnTo>
                  <a:lnTo>
                    <a:pt x="140" y="17"/>
                  </a:lnTo>
                  <a:lnTo>
                    <a:pt x="138" y="15"/>
                  </a:lnTo>
                  <a:lnTo>
                    <a:pt x="133" y="13"/>
                  </a:lnTo>
                  <a:lnTo>
                    <a:pt x="129" y="12"/>
                  </a:lnTo>
                  <a:lnTo>
                    <a:pt x="128" y="10"/>
                  </a:lnTo>
                  <a:lnTo>
                    <a:pt x="124" y="8"/>
                  </a:lnTo>
                  <a:lnTo>
                    <a:pt x="121" y="6"/>
                  </a:lnTo>
                  <a:lnTo>
                    <a:pt x="119" y="6"/>
                  </a:lnTo>
                  <a:lnTo>
                    <a:pt x="104" y="1"/>
                  </a:lnTo>
                  <a:lnTo>
                    <a:pt x="99" y="1"/>
                  </a:lnTo>
                  <a:lnTo>
                    <a:pt x="97" y="1"/>
                  </a:lnTo>
                  <a:lnTo>
                    <a:pt x="94" y="1"/>
                  </a:lnTo>
                  <a:lnTo>
                    <a:pt x="85" y="0"/>
                  </a:lnTo>
                  <a:lnTo>
                    <a:pt x="78" y="0"/>
                  </a:lnTo>
                  <a:lnTo>
                    <a:pt x="75" y="0"/>
                  </a:lnTo>
                  <a:lnTo>
                    <a:pt x="72" y="1"/>
                  </a:lnTo>
                  <a:lnTo>
                    <a:pt x="66" y="1"/>
                  </a:lnTo>
                  <a:lnTo>
                    <a:pt x="63" y="1"/>
                  </a:lnTo>
                  <a:lnTo>
                    <a:pt x="54" y="1"/>
                  </a:lnTo>
                  <a:lnTo>
                    <a:pt x="48" y="3"/>
                  </a:lnTo>
                  <a:lnTo>
                    <a:pt x="41" y="5"/>
                  </a:lnTo>
                  <a:lnTo>
                    <a:pt x="39" y="6"/>
                  </a:lnTo>
                  <a:lnTo>
                    <a:pt x="34" y="8"/>
                  </a:lnTo>
                  <a:lnTo>
                    <a:pt x="32" y="10"/>
                  </a:lnTo>
                  <a:lnTo>
                    <a:pt x="29" y="12"/>
                  </a:lnTo>
                  <a:lnTo>
                    <a:pt x="25" y="12"/>
                  </a:lnTo>
                  <a:lnTo>
                    <a:pt x="24" y="13"/>
                  </a:lnTo>
                  <a:lnTo>
                    <a:pt x="22" y="15"/>
                  </a:lnTo>
                  <a:lnTo>
                    <a:pt x="19" y="17"/>
                  </a:lnTo>
                  <a:lnTo>
                    <a:pt x="15" y="18"/>
                  </a:lnTo>
                  <a:lnTo>
                    <a:pt x="14" y="20"/>
                  </a:lnTo>
                  <a:lnTo>
                    <a:pt x="8" y="27"/>
                  </a:lnTo>
                  <a:lnTo>
                    <a:pt x="15" y="29"/>
                  </a:lnTo>
                  <a:lnTo>
                    <a:pt x="20" y="22"/>
                  </a:lnTo>
                  <a:lnTo>
                    <a:pt x="22" y="22"/>
                  </a:lnTo>
                  <a:lnTo>
                    <a:pt x="24" y="18"/>
                  </a:lnTo>
                  <a:lnTo>
                    <a:pt x="25" y="17"/>
                  </a:lnTo>
                  <a:lnTo>
                    <a:pt x="29" y="17"/>
                  </a:lnTo>
                  <a:lnTo>
                    <a:pt x="31" y="15"/>
                  </a:lnTo>
                  <a:lnTo>
                    <a:pt x="34" y="13"/>
                  </a:lnTo>
                  <a:lnTo>
                    <a:pt x="37" y="13"/>
                  </a:lnTo>
                  <a:lnTo>
                    <a:pt x="41" y="12"/>
                  </a:lnTo>
                  <a:lnTo>
                    <a:pt x="41" y="10"/>
                  </a:lnTo>
                  <a:lnTo>
                    <a:pt x="46" y="10"/>
                  </a:lnTo>
                  <a:lnTo>
                    <a:pt x="51" y="6"/>
                  </a:lnTo>
                  <a:lnTo>
                    <a:pt x="58" y="6"/>
                  </a:lnTo>
                  <a:lnTo>
                    <a:pt x="65" y="5"/>
                  </a:lnTo>
                  <a:lnTo>
                    <a:pt x="68" y="5"/>
                  </a:lnTo>
                  <a:lnTo>
                    <a:pt x="72" y="5"/>
                  </a:lnTo>
                  <a:lnTo>
                    <a:pt x="75" y="5"/>
                  </a:lnTo>
                  <a:lnTo>
                    <a:pt x="78" y="3"/>
                  </a:lnTo>
                  <a:lnTo>
                    <a:pt x="85" y="5"/>
                  </a:lnTo>
                  <a:lnTo>
                    <a:pt x="92" y="5"/>
                  </a:lnTo>
                  <a:lnTo>
                    <a:pt x="95" y="5"/>
                  </a:lnTo>
                  <a:lnTo>
                    <a:pt x="99" y="5"/>
                  </a:lnTo>
                  <a:lnTo>
                    <a:pt x="100" y="6"/>
                  </a:lnTo>
                  <a:lnTo>
                    <a:pt x="114" y="10"/>
                  </a:lnTo>
                  <a:lnTo>
                    <a:pt x="118" y="12"/>
                  </a:lnTo>
                  <a:lnTo>
                    <a:pt x="121" y="12"/>
                  </a:lnTo>
                  <a:lnTo>
                    <a:pt x="121" y="13"/>
                  </a:lnTo>
                  <a:lnTo>
                    <a:pt x="124" y="13"/>
                  </a:lnTo>
                  <a:lnTo>
                    <a:pt x="126" y="15"/>
                  </a:lnTo>
                  <a:lnTo>
                    <a:pt x="131" y="18"/>
                  </a:lnTo>
                  <a:lnTo>
                    <a:pt x="135" y="20"/>
                  </a:lnTo>
                  <a:lnTo>
                    <a:pt x="136" y="22"/>
                  </a:lnTo>
                  <a:lnTo>
                    <a:pt x="136" y="23"/>
                  </a:lnTo>
                  <a:lnTo>
                    <a:pt x="140" y="25"/>
                  </a:lnTo>
                  <a:lnTo>
                    <a:pt x="141" y="27"/>
                  </a:lnTo>
                  <a:lnTo>
                    <a:pt x="145" y="32"/>
                  </a:lnTo>
                  <a:lnTo>
                    <a:pt x="145" y="34"/>
                  </a:lnTo>
                  <a:lnTo>
                    <a:pt x="145" y="35"/>
                  </a:lnTo>
                  <a:lnTo>
                    <a:pt x="147" y="40"/>
                  </a:lnTo>
                  <a:lnTo>
                    <a:pt x="147" y="46"/>
                  </a:lnTo>
                  <a:lnTo>
                    <a:pt x="147" y="47"/>
                  </a:lnTo>
                  <a:lnTo>
                    <a:pt x="145" y="49"/>
                  </a:lnTo>
                  <a:lnTo>
                    <a:pt x="145" y="52"/>
                  </a:lnTo>
                  <a:lnTo>
                    <a:pt x="145" y="54"/>
                  </a:lnTo>
                  <a:lnTo>
                    <a:pt x="141" y="59"/>
                  </a:lnTo>
                  <a:lnTo>
                    <a:pt x="141" y="61"/>
                  </a:lnTo>
                  <a:lnTo>
                    <a:pt x="138" y="64"/>
                  </a:lnTo>
                  <a:lnTo>
                    <a:pt x="136" y="66"/>
                  </a:lnTo>
                  <a:lnTo>
                    <a:pt x="133" y="68"/>
                  </a:lnTo>
                  <a:lnTo>
                    <a:pt x="129" y="69"/>
                  </a:lnTo>
                  <a:lnTo>
                    <a:pt x="128" y="71"/>
                  </a:lnTo>
                  <a:lnTo>
                    <a:pt x="124" y="75"/>
                  </a:lnTo>
                  <a:lnTo>
                    <a:pt x="121" y="76"/>
                  </a:lnTo>
                  <a:lnTo>
                    <a:pt x="118" y="78"/>
                  </a:lnTo>
                  <a:lnTo>
                    <a:pt x="116" y="78"/>
                  </a:lnTo>
                  <a:lnTo>
                    <a:pt x="112" y="80"/>
                  </a:lnTo>
                  <a:lnTo>
                    <a:pt x="109" y="80"/>
                  </a:lnTo>
                  <a:lnTo>
                    <a:pt x="106" y="81"/>
                  </a:lnTo>
                  <a:lnTo>
                    <a:pt x="104" y="83"/>
                  </a:lnTo>
                  <a:lnTo>
                    <a:pt x="94" y="83"/>
                  </a:lnTo>
                  <a:lnTo>
                    <a:pt x="90" y="85"/>
                  </a:lnTo>
                  <a:lnTo>
                    <a:pt x="87" y="85"/>
                  </a:lnTo>
                  <a:lnTo>
                    <a:pt x="83" y="85"/>
                  </a:lnTo>
                  <a:lnTo>
                    <a:pt x="78" y="85"/>
                  </a:lnTo>
                  <a:lnTo>
                    <a:pt x="75" y="85"/>
                  </a:lnTo>
                  <a:lnTo>
                    <a:pt x="70" y="85"/>
                  </a:lnTo>
                  <a:lnTo>
                    <a:pt x="66" y="85"/>
                  </a:lnTo>
                  <a:lnTo>
                    <a:pt x="60" y="85"/>
                  </a:lnTo>
                  <a:lnTo>
                    <a:pt x="56" y="83"/>
                  </a:lnTo>
                  <a:lnTo>
                    <a:pt x="49" y="83"/>
                  </a:lnTo>
                  <a:lnTo>
                    <a:pt x="46" y="83"/>
                  </a:lnTo>
                  <a:lnTo>
                    <a:pt x="48" y="83"/>
                  </a:lnTo>
                  <a:lnTo>
                    <a:pt x="41" y="80"/>
                  </a:lnTo>
                  <a:lnTo>
                    <a:pt x="37" y="80"/>
                  </a:lnTo>
                  <a:lnTo>
                    <a:pt x="34" y="78"/>
                  </a:lnTo>
                  <a:lnTo>
                    <a:pt x="29" y="76"/>
                  </a:lnTo>
                  <a:lnTo>
                    <a:pt x="27" y="75"/>
                  </a:lnTo>
                  <a:lnTo>
                    <a:pt x="25" y="73"/>
                  </a:lnTo>
                  <a:lnTo>
                    <a:pt x="22" y="69"/>
                  </a:lnTo>
                  <a:lnTo>
                    <a:pt x="20" y="68"/>
                  </a:lnTo>
                  <a:lnTo>
                    <a:pt x="17" y="66"/>
                  </a:lnTo>
                  <a:lnTo>
                    <a:pt x="15" y="64"/>
                  </a:lnTo>
                  <a:lnTo>
                    <a:pt x="12" y="61"/>
                  </a:lnTo>
                  <a:lnTo>
                    <a:pt x="10" y="58"/>
                  </a:lnTo>
                  <a:lnTo>
                    <a:pt x="8" y="54"/>
                  </a:lnTo>
                  <a:lnTo>
                    <a:pt x="8" y="52"/>
                  </a:lnTo>
                  <a:lnTo>
                    <a:pt x="8" y="49"/>
                  </a:lnTo>
                  <a:lnTo>
                    <a:pt x="8" y="47"/>
                  </a:lnTo>
                  <a:lnTo>
                    <a:pt x="8" y="46"/>
                  </a:lnTo>
                  <a:lnTo>
                    <a:pt x="8" y="44"/>
                  </a:lnTo>
                  <a:lnTo>
                    <a:pt x="8" y="40"/>
                  </a:lnTo>
                  <a:lnTo>
                    <a:pt x="8" y="37"/>
                  </a:lnTo>
                  <a:lnTo>
                    <a:pt x="8" y="35"/>
                  </a:lnTo>
                  <a:lnTo>
                    <a:pt x="10" y="34"/>
                  </a:lnTo>
                  <a:lnTo>
                    <a:pt x="15" y="29"/>
                  </a:lnTo>
                  <a:lnTo>
                    <a:pt x="8" y="27"/>
                  </a:lnTo>
                  <a:close/>
                </a:path>
              </a:pathLst>
            </a:custGeom>
            <a:solidFill>
              <a:srgbClr val="808080"/>
            </a:solidFill>
            <a:ln w="9525">
              <a:noFill/>
              <a:round/>
              <a:headEnd/>
              <a:tailEnd/>
            </a:ln>
          </p:spPr>
          <p:txBody>
            <a:bodyPr/>
            <a:lstStyle/>
            <a:p>
              <a:endParaRPr lang="en-US"/>
            </a:p>
          </p:txBody>
        </p:sp>
        <p:sp>
          <p:nvSpPr>
            <p:cNvPr id="922" name="Freeform 3093"/>
            <p:cNvSpPr>
              <a:spLocks/>
            </p:cNvSpPr>
            <p:nvPr/>
          </p:nvSpPr>
          <p:spPr bwMode="auto">
            <a:xfrm>
              <a:off x="2093" y="3195"/>
              <a:ext cx="60" cy="56"/>
            </a:xfrm>
            <a:custGeom>
              <a:avLst/>
              <a:gdLst>
                <a:gd name="T0" fmla="*/ 39 w 60"/>
                <a:gd name="T1" fmla="*/ 0 h 56"/>
                <a:gd name="T2" fmla="*/ 36 w 60"/>
                <a:gd name="T3" fmla="*/ 0 h 56"/>
                <a:gd name="T4" fmla="*/ 32 w 60"/>
                <a:gd name="T5" fmla="*/ 0 h 56"/>
                <a:gd name="T6" fmla="*/ 29 w 60"/>
                <a:gd name="T7" fmla="*/ 0 h 56"/>
                <a:gd name="T8" fmla="*/ 25 w 60"/>
                <a:gd name="T9" fmla="*/ 0 h 56"/>
                <a:gd name="T10" fmla="*/ 22 w 60"/>
                <a:gd name="T11" fmla="*/ 0 h 56"/>
                <a:gd name="T12" fmla="*/ 17 w 60"/>
                <a:gd name="T13" fmla="*/ 3 h 56"/>
                <a:gd name="T14" fmla="*/ 13 w 60"/>
                <a:gd name="T15" fmla="*/ 3 h 56"/>
                <a:gd name="T16" fmla="*/ 12 w 60"/>
                <a:gd name="T17" fmla="*/ 5 h 56"/>
                <a:gd name="T18" fmla="*/ 8 w 60"/>
                <a:gd name="T19" fmla="*/ 8 h 56"/>
                <a:gd name="T20" fmla="*/ 7 w 60"/>
                <a:gd name="T21" fmla="*/ 10 h 56"/>
                <a:gd name="T22" fmla="*/ 5 w 60"/>
                <a:gd name="T23" fmla="*/ 13 h 56"/>
                <a:gd name="T24" fmla="*/ 2 w 60"/>
                <a:gd name="T25" fmla="*/ 18 h 56"/>
                <a:gd name="T26" fmla="*/ 2 w 60"/>
                <a:gd name="T27" fmla="*/ 22 h 56"/>
                <a:gd name="T28" fmla="*/ 0 w 60"/>
                <a:gd name="T29" fmla="*/ 24 h 56"/>
                <a:gd name="T30" fmla="*/ 0 w 60"/>
                <a:gd name="T31" fmla="*/ 27 h 56"/>
                <a:gd name="T32" fmla="*/ 0 w 60"/>
                <a:gd name="T33" fmla="*/ 30 h 56"/>
                <a:gd name="T34" fmla="*/ 2 w 60"/>
                <a:gd name="T35" fmla="*/ 34 h 56"/>
                <a:gd name="T36" fmla="*/ 2 w 60"/>
                <a:gd name="T37" fmla="*/ 41 h 56"/>
                <a:gd name="T38" fmla="*/ 5 w 60"/>
                <a:gd name="T39" fmla="*/ 44 h 56"/>
                <a:gd name="T40" fmla="*/ 7 w 60"/>
                <a:gd name="T41" fmla="*/ 46 h 56"/>
                <a:gd name="T42" fmla="*/ 8 w 60"/>
                <a:gd name="T43" fmla="*/ 47 h 56"/>
                <a:gd name="T44" fmla="*/ 10 w 60"/>
                <a:gd name="T45" fmla="*/ 49 h 56"/>
                <a:gd name="T46" fmla="*/ 13 w 60"/>
                <a:gd name="T47" fmla="*/ 53 h 56"/>
                <a:gd name="T48" fmla="*/ 19 w 60"/>
                <a:gd name="T49" fmla="*/ 54 h 56"/>
                <a:gd name="T50" fmla="*/ 20 w 60"/>
                <a:gd name="T51" fmla="*/ 56 h 56"/>
                <a:gd name="T52" fmla="*/ 24 w 60"/>
                <a:gd name="T53" fmla="*/ 56 h 56"/>
                <a:gd name="T54" fmla="*/ 27 w 60"/>
                <a:gd name="T55" fmla="*/ 56 h 56"/>
                <a:gd name="T56" fmla="*/ 31 w 60"/>
                <a:gd name="T57" fmla="*/ 56 h 56"/>
                <a:gd name="T58" fmla="*/ 34 w 60"/>
                <a:gd name="T59" fmla="*/ 56 h 56"/>
                <a:gd name="T60" fmla="*/ 42 w 60"/>
                <a:gd name="T61" fmla="*/ 54 h 56"/>
                <a:gd name="T62" fmla="*/ 44 w 60"/>
                <a:gd name="T63" fmla="*/ 53 h 56"/>
                <a:gd name="T64" fmla="*/ 46 w 60"/>
                <a:gd name="T65" fmla="*/ 49 h 56"/>
                <a:gd name="T66" fmla="*/ 49 w 60"/>
                <a:gd name="T67" fmla="*/ 47 h 56"/>
                <a:gd name="T68" fmla="*/ 51 w 60"/>
                <a:gd name="T69" fmla="*/ 46 h 56"/>
                <a:gd name="T70" fmla="*/ 53 w 60"/>
                <a:gd name="T71" fmla="*/ 44 h 56"/>
                <a:gd name="T72" fmla="*/ 56 w 60"/>
                <a:gd name="T73" fmla="*/ 39 h 56"/>
                <a:gd name="T74" fmla="*/ 58 w 60"/>
                <a:gd name="T75" fmla="*/ 34 h 56"/>
                <a:gd name="T76" fmla="*/ 58 w 60"/>
                <a:gd name="T77" fmla="*/ 30 h 56"/>
                <a:gd name="T78" fmla="*/ 60 w 60"/>
                <a:gd name="T79" fmla="*/ 27 h 56"/>
                <a:gd name="T80" fmla="*/ 58 w 60"/>
                <a:gd name="T81" fmla="*/ 24 h 56"/>
                <a:gd name="T82" fmla="*/ 58 w 60"/>
                <a:gd name="T83" fmla="*/ 20 h 56"/>
                <a:gd name="T84" fmla="*/ 54 w 60"/>
                <a:gd name="T85" fmla="*/ 12 h 56"/>
                <a:gd name="T86" fmla="*/ 53 w 60"/>
                <a:gd name="T87" fmla="*/ 8 h 56"/>
                <a:gd name="T88" fmla="*/ 51 w 60"/>
                <a:gd name="T89" fmla="*/ 7 h 56"/>
                <a:gd name="T90" fmla="*/ 49 w 60"/>
                <a:gd name="T91" fmla="*/ 5 h 56"/>
                <a:gd name="T92" fmla="*/ 46 w 60"/>
                <a:gd name="T93" fmla="*/ 5 h 56"/>
                <a:gd name="T94" fmla="*/ 42 w 60"/>
                <a:gd name="T95" fmla="*/ 1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56"/>
                <a:gd name="T146" fmla="*/ 60 w 60"/>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56">
                  <a:moveTo>
                    <a:pt x="42" y="1"/>
                  </a:moveTo>
                  <a:lnTo>
                    <a:pt x="39" y="0"/>
                  </a:lnTo>
                  <a:lnTo>
                    <a:pt x="37" y="0"/>
                  </a:lnTo>
                  <a:lnTo>
                    <a:pt x="36" y="0"/>
                  </a:lnTo>
                  <a:lnTo>
                    <a:pt x="34" y="0"/>
                  </a:lnTo>
                  <a:lnTo>
                    <a:pt x="32" y="0"/>
                  </a:lnTo>
                  <a:lnTo>
                    <a:pt x="31" y="0"/>
                  </a:lnTo>
                  <a:lnTo>
                    <a:pt x="29" y="0"/>
                  </a:lnTo>
                  <a:lnTo>
                    <a:pt x="27" y="0"/>
                  </a:lnTo>
                  <a:lnTo>
                    <a:pt x="25" y="0"/>
                  </a:lnTo>
                  <a:lnTo>
                    <a:pt x="24" y="0"/>
                  </a:lnTo>
                  <a:lnTo>
                    <a:pt x="22" y="0"/>
                  </a:lnTo>
                  <a:lnTo>
                    <a:pt x="17" y="1"/>
                  </a:lnTo>
                  <a:lnTo>
                    <a:pt x="17" y="3"/>
                  </a:lnTo>
                  <a:lnTo>
                    <a:pt x="15" y="3"/>
                  </a:lnTo>
                  <a:lnTo>
                    <a:pt x="13" y="3"/>
                  </a:lnTo>
                  <a:lnTo>
                    <a:pt x="13" y="5"/>
                  </a:lnTo>
                  <a:lnTo>
                    <a:pt x="12" y="5"/>
                  </a:lnTo>
                  <a:lnTo>
                    <a:pt x="10" y="7"/>
                  </a:lnTo>
                  <a:lnTo>
                    <a:pt x="8" y="8"/>
                  </a:lnTo>
                  <a:lnTo>
                    <a:pt x="7" y="8"/>
                  </a:lnTo>
                  <a:lnTo>
                    <a:pt x="7" y="10"/>
                  </a:lnTo>
                  <a:lnTo>
                    <a:pt x="7" y="12"/>
                  </a:lnTo>
                  <a:lnTo>
                    <a:pt x="5" y="13"/>
                  </a:lnTo>
                  <a:lnTo>
                    <a:pt x="3" y="15"/>
                  </a:lnTo>
                  <a:lnTo>
                    <a:pt x="2" y="18"/>
                  </a:lnTo>
                  <a:lnTo>
                    <a:pt x="2" y="20"/>
                  </a:lnTo>
                  <a:lnTo>
                    <a:pt x="2" y="22"/>
                  </a:lnTo>
                  <a:lnTo>
                    <a:pt x="2" y="24"/>
                  </a:lnTo>
                  <a:lnTo>
                    <a:pt x="0" y="24"/>
                  </a:lnTo>
                  <a:lnTo>
                    <a:pt x="0" y="25"/>
                  </a:lnTo>
                  <a:lnTo>
                    <a:pt x="0" y="27"/>
                  </a:lnTo>
                  <a:lnTo>
                    <a:pt x="0" y="29"/>
                  </a:lnTo>
                  <a:lnTo>
                    <a:pt x="0" y="30"/>
                  </a:lnTo>
                  <a:lnTo>
                    <a:pt x="0" y="32"/>
                  </a:lnTo>
                  <a:lnTo>
                    <a:pt x="2" y="34"/>
                  </a:lnTo>
                  <a:lnTo>
                    <a:pt x="2" y="35"/>
                  </a:lnTo>
                  <a:lnTo>
                    <a:pt x="2" y="41"/>
                  </a:lnTo>
                  <a:lnTo>
                    <a:pt x="3" y="42"/>
                  </a:lnTo>
                  <a:lnTo>
                    <a:pt x="5" y="44"/>
                  </a:lnTo>
                  <a:lnTo>
                    <a:pt x="5" y="46"/>
                  </a:lnTo>
                  <a:lnTo>
                    <a:pt x="7" y="46"/>
                  </a:lnTo>
                  <a:lnTo>
                    <a:pt x="7" y="47"/>
                  </a:lnTo>
                  <a:lnTo>
                    <a:pt x="8" y="47"/>
                  </a:lnTo>
                  <a:lnTo>
                    <a:pt x="8" y="49"/>
                  </a:lnTo>
                  <a:lnTo>
                    <a:pt x="10" y="49"/>
                  </a:lnTo>
                  <a:lnTo>
                    <a:pt x="12" y="51"/>
                  </a:lnTo>
                  <a:lnTo>
                    <a:pt x="13" y="53"/>
                  </a:lnTo>
                  <a:lnTo>
                    <a:pt x="17" y="54"/>
                  </a:lnTo>
                  <a:lnTo>
                    <a:pt x="19" y="54"/>
                  </a:lnTo>
                  <a:lnTo>
                    <a:pt x="20" y="54"/>
                  </a:lnTo>
                  <a:lnTo>
                    <a:pt x="20" y="56"/>
                  </a:lnTo>
                  <a:lnTo>
                    <a:pt x="22" y="56"/>
                  </a:lnTo>
                  <a:lnTo>
                    <a:pt x="24" y="56"/>
                  </a:lnTo>
                  <a:lnTo>
                    <a:pt x="25" y="56"/>
                  </a:lnTo>
                  <a:lnTo>
                    <a:pt x="27" y="56"/>
                  </a:lnTo>
                  <a:lnTo>
                    <a:pt x="29" y="56"/>
                  </a:lnTo>
                  <a:lnTo>
                    <a:pt x="31" y="56"/>
                  </a:lnTo>
                  <a:lnTo>
                    <a:pt x="32" y="56"/>
                  </a:lnTo>
                  <a:lnTo>
                    <a:pt x="34" y="56"/>
                  </a:lnTo>
                  <a:lnTo>
                    <a:pt x="36" y="56"/>
                  </a:lnTo>
                  <a:lnTo>
                    <a:pt x="42" y="54"/>
                  </a:lnTo>
                  <a:lnTo>
                    <a:pt x="42" y="53"/>
                  </a:lnTo>
                  <a:lnTo>
                    <a:pt x="44" y="53"/>
                  </a:lnTo>
                  <a:lnTo>
                    <a:pt x="46" y="51"/>
                  </a:lnTo>
                  <a:lnTo>
                    <a:pt x="46" y="49"/>
                  </a:lnTo>
                  <a:lnTo>
                    <a:pt x="48" y="49"/>
                  </a:lnTo>
                  <a:lnTo>
                    <a:pt x="49" y="47"/>
                  </a:lnTo>
                  <a:lnTo>
                    <a:pt x="51" y="47"/>
                  </a:lnTo>
                  <a:lnTo>
                    <a:pt x="51" y="46"/>
                  </a:lnTo>
                  <a:lnTo>
                    <a:pt x="53" y="46"/>
                  </a:lnTo>
                  <a:lnTo>
                    <a:pt x="53" y="44"/>
                  </a:lnTo>
                  <a:lnTo>
                    <a:pt x="54" y="42"/>
                  </a:lnTo>
                  <a:lnTo>
                    <a:pt x="56" y="39"/>
                  </a:lnTo>
                  <a:lnTo>
                    <a:pt x="58" y="35"/>
                  </a:lnTo>
                  <a:lnTo>
                    <a:pt x="58" y="34"/>
                  </a:lnTo>
                  <a:lnTo>
                    <a:pt x="58" y="32"/>
                  </a:lnTo>
                  <a:lnTo>
                    <a:pt x="58" y="30"/>
                  </a:lnTo>
                  <a:lnTo>
                    <a:pt x="58" y="29"/>
                  </a:lnTo>
                  <a:lnTo>
                    <a:pt x="60" y="27"/>
                  </a:lnTo>
                  <a:lnTo>
                    <a:pt x="58" y="25"/>
                  </a:lnTo>
                  <a:lnTo>
                    <a:pt x="58" y="24"/>
                  </a:lnTo>
                  <a:lnTo>
                    <a:pt x="58" y="22"/>
                  </a:lnTo>
                  <a:lnTo>
                    <a:pt x="58" y="20"/>
                  </a:lnTo>
                  <a:lnTo>
                    <a:pt x="56" y="13"/>
                  </a:lnTo>
                  <a:lnTo>
                    <a:pt x="54" y="12"/>
                  </a:lnTo>
                  <a:lnTo>
                    <a:pt x="53" y="10"/>
                  </a:lnTo>
                  <a:lnTo>
                    <a:pt x="53" y="8"/>
                  </a:lnTo>
                  <a:lnTo>
                    <a:pt x="51" y="8"/>
                  </a:lnTo>
                  <a:lnTo>
                    <a:pt x="51" y="7"/>
                  </a:lnTo>
                  <a:lnTo>
                    <a:pt x="49" y="7"/>
                  </a:lnTo>
                  <a:lnTo>
                    <a:pt x="49" y="5"/>
                  </a:lnTo>
                  <a:lnTo>
                    <a:pt x="48" y="5"/>
                  </a:lnTo>
                  <a:lnTo>
                    <a:pt x="46" y="5"/>
                  </a:lnTo>
                  <a:lnTo>
                    <a:pt x="46" y="3"/>
                  </a:lnTo>
                  <a:lnTo>
                    <a:pt x="42" y="1"/>
                  </a:lnTo>
                  <a:close/>
                </a:path>
              </a:pathLst>
            </a:custGeom>
            <a:solidFill>
              <a:srgbClr val="808080"/>
            </a:solidFill>
            <a:ln w="9525">
              <a:noFill/>
              <a:round/>
              <a:headEnd/>
              <a:tailEnd/>
            </a:ln>
          </p:spPr>
          <p:txBody>
            <a:bodyPr/>
            <a:lstStyle/>
            <a:p>
              <a:endParaRPr lang="en-US"/>
            </a:p>
          </p:txBody>
        </p:sp>
        <p:sp>
          <p:nvSpPr>
            <p:cNvPr id="923" name="Freeform 3094"/>
            <p:cNvSpPr>
              <a:spLocks/>
            </p:cNvSpPr>
            <p:nvPr/>
          </p:nvSpPr>
          <p:spPr bwMode="auto">
            <a:xfrm>
              <a:off x="2091" y="3193"/>
              <a:ext cx="63" cy="60"/>
            </a:xfrm>
            <a:custGeom>
              <a:avLst/>
              <a:gdLst>
                <a:gd name="T0" fmla="*/ 2 w 63"/>
                <a:gd name="T1" fmla="*/ 26 h 60"/>
                <a:gd name="T2" fmla="*/ 0 w 63"/>
                <a:gd name="T3" fmla="*/ 31 h 60"/>
                <a:gd name="T4" fmla="*/ 2 w 63"/>
                <a:gd name="T5" fmla="*/ 36 h 60"/>
                <a:gd name="T6" fmla="*/ 4 w 63"/>
                <a:gd name="T7" fmla="*/ 44 h 60"/>
                <a:gd name="T8" fmla="*/ 7 w 63"/>
                <a:gd name="T9" fmla="*/ 49 h 60"/>
                <a:gd name="T10" fmla="*/ 12 w 63"/>
                <a:gd name="T11" fmla="*/ 55 h 60"/>
                <a:gd name="T12" fmla="*/ 19 w 63"/>
                <a:gd name="T13" fmla="*/ 58 h 60"/>
                <a:gd name="T14" fmla="*/ 29 w 63"/>
                <a:gd name="T15" fmla="*/ 60 h 60"/>
                <a:gd name="T16" fmla="*/ 36 w 63"/>
                <a:gd name="T17" fmla="*/ 58 h 60"/>
                <a:gd name="T18" fmla="*/ 43 w 63"/>
                <a:gd name="T19" fmla="*/ 56 h 60"/>
                <a:gd name="T20" fmla="*/ 48 w 63"/>
                <a:gd name="T21" fmla="*/ 53 h 60"/>
                <a:gd name="T22" fmla="*/ 51 w 63"/>
                <a:gd name="T23" fmla="*/ 49 h 60"/>
                <a:gd name="T24" fmla="*/ 56 w 63"/>
                <a:gd name="T25" fmla="*/ 46 h 60"/>
                <a:gd name="T26" fmla="*/ 58 w 63"/>
                <a:gd name="T27" fmla="*/ 41 h 60"/>
                <a:gd name="T28" fmla="*/ 62 w 63"/>
                <a:gd name="T29" fmla="*/ 36 h 60"/>
                <a:gd name="T30" fmla="*/ 62 w 63"/>
                <a:gd name="T31" fmla="*/ 31 h 60"/>
                <a:gd name="T32" fmla="*/ 58 w 63"/>
                <a:gd name="T33" fmla="*/ 15 h 60"/>
                <a:gd name="T34" fmla="*/ 55 w 63"/>
                <a:gd name="T35" fmla="*/ 10 h 60"/>
                <a:gd name="T36" fmla="*/ 50 w 63"/>
                <a:gd name="T37" fmla="*/ 5 h 60"/>
                <a:gd name="T38" fmla="*/ 41 w 63"/>
                <a:gd name="T39" fmla="*/ 2 h 60"/>
                <a:gd name="T40" fmla="*/ 34 w 63"/>
                <a:gd name="T41" fmla="*/ 0 h 60"/>
                <a:gd name="T42" fmla="*/ 27 w 63"/>
                <a:gd name="T43" fmla="*/ 0 h 60"/>
                <a:gd name="T44" fmla="*/ 19 w 63"/>
                <a:gd name="T45" fmla="*/ 3 h 60"/>
                <a:gd name="T46" fmla="*/ 14 w 63"/>
                <a:gd name="T47" fmla="*/ 5 h 60"/>
                <a:gd name="T48" fmla="*/ 9 w 63"/>
                <a:gd name="T49" fmla="*/ 9 h 60"/>
                <a:gd name="T50" fmla="*/ 5 w 63"/>
                <a:gd name="T51" fmla="*/ 12 h 60"/>
                <a:gd name="T52" fmla="*/ 5 w 63"/>
                <a:gd name="T53" fmla="*/ 19 h 60"/>
                <a:gd name="T54" fmla="*/ 10 w 63"/>
                <a:gd name="T55" fmla="*/ 14 h 60"/>
                <a:gd name="T56" fmla="*/ 14 w 63"/>
                <a:gd name="T57" fmla="*/ 9 h 60"/>
                <a:gd name="T58" fmla="*/ 21 w 63"/>
                <a:gd name="T59" fmla="*/ 3 h 60"/>
                <a:gd name="T60" fmla="*/ 27 w 63"/>
                <a:gd name="T61" fmla="*/ 3 h 60"/>
                <a:gd name="T62" fmla="*/ 34 w 63"/>
                <a:gd name="T63" fmla="*/ 3 h 60"/>
                <a:gd name="T64" fmla="*/ 41 w 63"/>
                <a:gd name="T65" fmla="*/ 3 h 60"/>
                <a:gd name="T66" fmla="*/ 48 w 63"/>
                <a:gd name="T67" fmla="*/ 9 h 60"/>
                <a:gd name="T68" fmla="*/ 51 w 63"/>
                <a:gd name="T69" fmla="*/ 12 h 60"/>
                <a:gd name="T70" fmla="*/ 55 w 63"/>
                <a:gd name="T71" fmla="*/ 15 h 60"/>
                <a:gd name="T72" fmla="*/ 56 w 63"/>
                <a:gd name="T73" fmla="*/ 20 h 60"/>
                <a:gd name="T74" fmla="*/ 58 w 63"/>
                <a:gd name="T75" fmla="*/ 26 h 60"/>
                <a:gd name="T76" fmla="*/ 58 w 63"/>
                <a:gd name="T77" fmla="*/ 34 h 60"/>
                <a:gd name="T78" fmla="*/ 55 w 63"/>
                <a:gd name="T79" fmla="*/ 43 h 60"/>
                <a:gd name="T80" fmla="*/ 51 w 63"/>
                <a:gd name="T81" fmla="*/ 48 h 60"/>
                <a:gd name="T82" fmla="*/ 48 w 63"/>
                <a:gd name="T83" fmla="*/ 49 h 60"/>
                <a:gd name="T84" fmla="*/ 43 w 63"/>
                <a:gd name="T85" fmla="*/ 55 h 60"/>
                <a:gd name="T86" fmla="*/ 38 w 63"/>
                <a:gd name="T87" fmla="*/ 56 h 60"/>
                <a:gd name="T88" fmla="*/ 33 w 63"/>
                <a:gd name="T89" fmla="*/ 56 h 60"/>
                <a:gd name="T90" fmla="*/ 27 w 63"/>
                <a:gd name="T91" fmla="*/ 56 h 60"/>
                <a:gd name="T92" fmla="*/ 21 w 63"/>
                <a:gd name="T93" fmla="*/ 55 h 60"/>
                <a:gd name="T94" fmla="*/ 17 w 63"/>
                <a:gd name="T95" fmla="*/ 53 h 60"/>
                <a:gd name="T96" fmla="*/ 12 w 63"/>
                <a:gd name="T97" fmla="*/ 49 h 60"/>
                <a:gd name="T98" fmla="*/ 7 w 63"/>
                <a:gd name="T99" fmla="*/ 44 h 60"/>
                <a:gd name="T100" fmla="*/ 5 w 63"/>
                <a:gd name="T101" fmla="*/ 41 h 60"/>
                <a:gd name="T102" fmla="*/ 4 w 63"/>
                <a:gd name="T103" fmla="*/ 36 h 60"/>
                <a:gd name="T104" fmla="*/ 2 w 63"/>
                <a:gd name="T105" fmla="*/ 31 h 60"/>
                <a:gd name="T106" fmla="*/ 4 w 63"/>
                <a:gd name="T107" fmla="*/ 26 h 60"/>
                <a:gd name="T108" fmla="*/ 5 w 63"/>
                <a:gd name="T109" fmla="*/ 19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60"/>
                <a:gd name="T167" fmla="*/ 63 w 63"/>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60">
                  <a:moveTo>
                    <a:pt x="4" y="17"/>
                  </a:moveTo>
                  <a:lnTo>
                    <a:pt x="2" y="22"/>
                  </a:lnTo>
                  <a:lnTo>
                    <a:pt x="2" y="26"/>
                  </a:lnTo>
                  <a:lnTo>
                    <a:pt x="0" y="26"/>
                  </a:lnTo>
                  <a:lnTo>
                    <a:pt x="0" y="27"/>
                  </a:lnTo>
                  <a:lnTo>
                    <a:pt x="0" y="31"/>
                  </a:lnTo>
                  <a:lnTo>
                    <a:pt x="0" y="32"/>
                  </a:lnTo>
                  <a:lnTo>
                    <a:pt x="0" y="34"/>
                  </a:lnTo>
                  <a:lnTo>
                    <a:pt x="2" y="36"/>
                  </a:lnTo>
                  <a:lnTo>
                    <a:pt x="2" y="37"/>
                  </a:lnTo>
                  <a:lnTo>
                    <a:pt x="2" y="43"/>
                  </a:lnTo>
                  <a:lnTo>
                    <a:pt x="4" y="44"/>
                  </a:lnTo>
                  <a:lnTo>
                    <a:pt x="5" y="46"/>
                  </a:lnTo>
                  <a:lnTo>
                    <a:pt x="5" y="48"/>
                  </a:lnTo>
                  <a:lnTo>
                    <a:pt x="7" y="49"/>
                  </a:lnTo>
                  <a:lnTo>
                    <a:pt x="9" y="51"/>
                  </a:lnTo>
                  <a:lnTo>
                    <a:pt x="10" y="51"/>
                  </a:lnTo>
                  <a:lnTo>
                    <a:pt x="12" y="55"/>
                  </a:lnTo>
                  <a:lnTo>
                    <a:pt x="15" y="56"/>
                  </a:lnTo>
                  <a:lnTo>
                    <a:pt x="17" y="56"/>
                  </a:lnTo>
                  <a:lnTo>
                    <a:pt x="19" y="58"/>
                  </a:lnTo>
                  <a:lnTo>
                    <a:pt x="22" y="58"/>
                  </a:lnTo>
                  <a:lnTo>
                    <a:pt x="27" y="60"/>
                  </a:lnTo>
                  <a:lnTo>
                    <a:pt x="29" y="60"/>
                  </a:lnTo>
                  <a:lnTo>
                    <a:pt x="31" y="60"/>
                  </a:lnTo>
                  <a:lnTo>
                    <a:pt x="34" y="60"/>
                  </a:lnTo>
                  <a:lnTo>
                    <a:pt x="36" y="58"/>
                  </a:lnTo>
                  <a:lnTo>
                    <a:pt x="38" y="58"/>
                  </a:lnTo>
                  <a:lnTo>
                    <a:pt x="39" y="58"/>
                  </a:lnTo>
                  <a:lnTo>
                    <a:pt x="43" y="56"/>
                  </a:lnTo>
                  <a:lnTo>
                    <a:pt x="46" y="55"/>
                  </a:lnTo>
                  <a:lnTo>
                    <a:pt x="48" y="55"/>
                  </a:lnTo>
                  <a:lnTo>
                    <a:pt x="48" y="53"/>
                  </a:lnTo>
                  <a:lnTo>
                    <a:pt x="50" y="51"/>
                  </a:lnTo>
                  <a:lnTo>
                    <a:pt x="51" y="51"/>
                  </a:lnTo>
                  <a:lnTo>
                    <a:pt x="51" y="49"/>
                  </a:lnTo>
                  <a:lnTo>
                    <a:pt x="53" y="49"/>
                  </a:lnTo>
                  <a:lnTo>
                    <a:pt x="55" y="48"/>
                  </a:lnTo>
                  <a:lnTo>
                    <a:pt x="56" y="46"/>
                  </a:lnTo>
                  <a:lnTo>
                    <a:pt x="56" y="43"/>
                  </a:lnTo>
                  <a:lnTo>
                    <a:pt x="58" y="43"/>
                  </a:lnTo>
                  <a:lnTo>
                    <a:pt x="58" y="41"/>
                  </a:lnTo>
                  <a:lnTo>
                    <a:pt x="60" y="39"/>
                  </a:lnTo>
                  <a:lnTo>
                    <a:pt x="62" y="37"/>
                  </a:lnTo>
                  <a:lnTo>
                    <a:pt x="62" y="36"/>
                  </a:lnTo>
                  <a:lnTo>
                    <a:pt x="62" y="34"/>
                  </a:lnTo>
                  <a:lnTo>
                    <a:pt x="62" y="32"/>
                  </a:lnTo>
                  <a:lnTo>
                    <a:pt x="62" y="31"/>
                  </a:lnTo>
                  <a:lnTo>
                    <a:pt x="63" y="26"/>
                  </a:lnTo>
                  <a:lnTo>
                    <a:pt x="62" y="22"/>
                  </a:lnTo>
                  <a:lnTo>
                    <a:pt x="58" y="15"/>
                  </a:lnTo>
                  <a:lnTo>
                    <a:pt x="56" y="14"/>
                  </a:lnTo>
                  <a:lnTo>
                    <a:pt x="56" y="12"/>
                  </a:lnTo>
                  <a:lnTo>
                    <a:pt x="55" y="10"/>
                  </a:lnTo>
                  <a:lnTo>
                    <a:pt x="53" y="9"/>
                  </a:lnTo>
                  <a:lnTo>
                    <a:pt x="51" y="7"/>
                  </a:lnTo>
                  <a:lnTo>
                    <a:pt x="50" y="5"/>
                  </a:lnTo>
                  <a:lnTo>
                    <a:pt x="48" y="3"/>
                  </a:lnTo>
                  <a:lnTo>
                    <a:pt x="43" y="2"/>
                  </a:lnTo>
                  <a:lnTo>
                    <a:pt x="41" y="2"/>
                  </a:lnTo>
                  <a:lnTo>
                    <a:pt x="38" y="2"/>
                  </a:lnTo>
                  <a:lnTo>
                    <a:pt x="38" y="0"/>
                  </a:lnTo>
                  <a:lnTo>
                    <a:pt x="34" y="0"/>
                  </a:lnTo>
                  <a:lnTo>
                    <a:pt x="31" y="0"/>
                  </a:lnTo>
                  <a:lnTo>
                    <a:pt x="29" y="0"/>
                  </a:lnTo>
                  <a:lnTo>
                    <a:pt x="27" y="0"/>
                  </a:lnTo>
                  <a:lnTo>
                    <a:pt x="26" y="2"/>
                  </a:lnTo>
                  <a:lnTo>
                    <a:pt x="22" y="2"/>
                  </a:lnTo>
                  <a:lnTo>
                    <a:pt x="19" y="3"/>
                  </a:lnTo>
                  <a:lnTo>
                    <a:pt x="17" y="3"/>
                  </a:lnTo>
                  <a:lnTo>
                    <a:pt x="15" y="3"/>
                  </a:lnTo>
                  <a:lnTo>
                    <a:pt x="14" y="5"/>
                  </a:lnTo>
                  <a:lnTo>
                    <a:pt x="12" y="7"/>
                  </a:lnTo>
                  <a:lnTo>
                    <a:pt x="10" y="9"/>
                  </a:lnTo>
                  <a:lnTo>
                    <a:pt x="9" y="9"/>
                  </a:lnTo>
                  <a:lnTo>
                    <a:pt x="9" y="10"/>
                  </a:lnTo>
                  <a:lnTo>
                    <a:pt x="7" y="10"/>
                  </a:lnTo>
                  <a:lnTo>
                    <a:pt x="5" y="12"/>
                  </a:lnTo>
                  <a:lnTo>
                    <a:pt x="5" y="14"/>
                  </a:lnTo>
                  <a:lnTo>
                    <a:pt x="4" y="17"/>
                  </a:lnTo>
                  <a:lnTo>
                    <a:pt x="5" y="19"/>
                  </a:lnTo>
                  <a:lnTo>
                    <a:pt x="7" y="14"/>
                  </a:lnTo>
                  <a:lnTo>
                    <a:pt x="9" y="14"/>
                  </a:lnTo>
                  <a:lnTo>
                    <a:pt x="10" y="14"/>
                  </a:lnTo>
                  <a:lnTo>
                    <a:pt x="10" y="12"/>
                  </a:lnTo>
                  <a:lnTo>
                    <a:pt x="12" y="10"/>
                  </a:lnTo>
                  <a:lnTo>
                    <a:pt x="14" y="9"/>
                  </a:lnTo>
                  <a:lnTo>
                    <a:pt x="15" y="9"/>
                  </a:lnTo>
                  <a:lnTo>
                    <a:pt x="17" y="7"/>
                  </a:lnTo>
                  <a:lnTo>
                    <a:pt x="21" y="3"/>
                  </a:lnTo>
                  <a:lnTo>
                    <a:pt x="22" y="3"/>
                  </a:lnTo>
                  <a:lnTo>
                    <a:pt x="26" y="3"/>
                  </a:lnTo>
                  <a:lnTo>
                    <a:pt x="27" y="3"/>
                  </a:lnTo>
                  <a:lnTo>
                    <a:pt x="29" y="3"/>
                  </a:lnTo>
                  <a:lnTo>
                    <a:pt x="31" y="3"/>
                  </a:lnTo>
                  <a:lnTo>
                    <a:pt x="34" y="3"/>
                  </a:lnTo>
                  <a:lnTo>
                    <a:pt x="38" y="3"/>
                  </a:lnTo>
                  <a:lnTo>
                    <a:pt x="39" y="3"/>
                  </a:lnTo>
                  <a:lnTo>
                    <a:pt x="41" y="3"/>
                  </a:lnTo>
                  <a:lnTo>
                    <a:pt x="46" y="7"/>
                  </a:lnTo>
                  <a:lnTo>
                    <a:pt x="48" y="7"/>
                  </a:lnTo>
                  <a:lnTo>
                    <a:pt x="48" y="9"/>
                  </a:lnTo>
                  <a:lnTo>
                    <a:pt x="50" y="9"/>
                  </a:lnTo>
                  <a:lnTo>
                    <a:pt x="51" y="10"/>
                  </a:lnTo>
                  <a:lnTo>
                    <a:pt x="51" y="12"/>
                  </a:lnTo>
                  <a:lnTo>
                    <a:pt x="53" y="14"/>
                  </a:lnTo>
                  <a:lnTo>
                    <a:pt x="55" y="14"/>
                  </a:lnTo>
                  <a:lnTo>
                    <a:pt x="55" y="15"/>
                  </a:lnTo>
                  <a:lnTo>
                    <a:pt x="56" y="15"/>
                  </a:lnTo>
                  <a:lnTo>
                    <a:pt x="56" y="17"/>
                  </a:lnTo>
                  <a:lnTo>
                    <a:pt x="56" y="20"/>
                  </a:lnTo>
                  <a:lnTo>
                    <a:pt x="56" y="22"/>
                  </a:lnTo>
                  <a:lnTo>
                    <a:pt x="58" y="24"/>
                  </a:lnTo>
                  <a:lnTo>
                    <a:pt x="58" y="26"/>
                  </a:lnTo>
                  <a:lnTo>
                    <a:pt x="58" y="31"/>
                  </a:lnTo>
                  <a:lnTo>
                    <a:pt x="58" y="32"/>
                  </a:lnTo>
                  <a:lnTo>
                    <a:pt x="58" y="34"/>
                  </a:lnTo>
                  <a:lnTo>
                    <a:pt x="56" y="36"/>
                  </a:lnTo>
                  <a:lnTo>
                    <a:pt x="56" y="39"/>
                  </a:lnTo>
                  <a:lnTo>
                    <a:pt x="55" y="43"/>
                  </a:lnTo>
                  <a:lnTo>
                    <a:pt x="53" y="44"/>
                  </a:lnTo>
                  <a:lnTo>
                    <a:pt x="51" y="46"/>
                  </a:lnTo>
                  <a:lnTo>
                    <a:pt x="51" y="48"/>
                  </a:lnTo>
                  <a:lnTo>
                    <a:pt x="50" y="48"/>
                  </a:lnTo>
                  <a:lnTo>
                    <a:pt x="50" y="49"/>
                  </a:lnTo>
                  <a:lnTo>
                    <a:pt x="48" y="49"/>
                  </a:lnTo>
                  <a:lnTo>
                    <a:pt x="46" y="51"/>
                  </a:lnTo>
                  <a:lnTo>
                    <a:pt x="44" y="51"/>
                  </a:lnTo>
                  <a:lnTo>
                    <a:pt x="43" y="55"/>
                  </a:lnTo>
                  <a:lnTo>
                    <a:pt x="39" y="55"/>
                  </a:lnTo>
                  <a:lnTo>
                    <a:pt x="38" y="55"/>
                  </a:lnTo>
                  <a:lnTo>
                    <a:pt x="38" y="56"/>
                  </a:lnTo>
                  <a:lnTo>
                    <a:pt x="36" y="56"/>
                  </a:lnTo>
                  <a:lnTo>
                    <a:pt x="34" y="56"/>
                  </a:lnTo>
                  <a:lnTo>
                    <a:pt x="33" y="56"/>
                  </a:lnTo>
                  <a:lnTo>
                    <a:pt x="31" y="56"/>
                  </a:lnTo>
                  <a:lnTo>
                    <a:pt x="29" y="56"/>
                  </a:lnTo>
                  <a:lnTo>
                    <a:pt x="27" y="56"/>
                  </a:lnTo>
                  <a:lnTo>
                    <a:pt x="24" y="56"/>
                  </a:lnTo>
                  <a:lnTo>
                    <a:pt x="22" y="56"/>
                  </a:lnTo>
                  <a:lnTo>
                    <a:pt x="21" y="55"/>
                  </a:lnTo>
                  <a:lnTo>
                    <a:pt x="17" y="55"/>
                  </a:lnTo>
                  <a:lnTo>
                    <a:pt x="19" y="55"/>
                  </a:lnTo>
                  <a:lnTo>
                    <a:pt x="17" y="53"/>
                  </a:lnTo>
                  <a:lnTo>
                    <a:pt x="15" y="51"/>
                  </a:lnTo>
                  <a:lnTo>
                    <a:pt x="14" y="51"/>
                  </a:lnTo>
                  <a:lnTo>
                    <a:pt x="12" y="49"/>
                  </a:lnTo>
                  <a:lnTo>
                    <a:pt x="10" y="48"/>
                  </a:lnTo>
                  <a:lnTo>
                    <a:pt x="7" y="46"/>
                  </a:lnTo>
                  <a:lnTo>
                    <a:pt x="7" y="44"/>
                  </a:lnTo>
                  <a:lnTo>
                    <a:pt x="5" y="44"/>
                  </a:lnTo>
                  <a:lnTo>
                    <a:pt x="5" y="43"/>
                  </a:lnTo>
                  <a:lnTo>
                    <a:pt x="5" y="41"/>
                  </a:lnTo>
                  <a:lnTo>
                    <a:pt x="5" y="39"/>
                  </a:lnTo>
                  <a:lnTo>
                    <a:pt x="4" y="37"/>
                  </a:lnTo>
                  <a:lnTo>
                    <a:pt x="4" y="36"/>
                  </a:lnTo>
                  <a:lnTo>
                    <a:pt x="4" y="34"/>
                  </a:lnTo>
                  <a:lnTo>
                    <a:pt x="4" y="32"/>
                  </a:lnTo>
                  <a:lnTo>
                    <a:pt x="2" y="31"/>
                  </a:lnTo>
                  <a:lnTo>
                    <a:pt x="4" y="29"/>
                  </a:lnTo>
                  <a:lnTo>
                    <a:pt x="2" y="27"/>
                  </a:lnTo>
                  <a:lnTo>
                    <a:pt x="4" y="26"/>
                  </a:lnTo>
                  <a:lnTo>
                    <a:pt x="4" y="24"/>
                  </a:lnTo>
                  <a:lnTo>
                    <a:pt x="4" y="22"/>
                  </a:lnTo>
                  <a:lnTo>
                    <a:pt x="5" y="19"/>
                  </a:lnTo>
                  <a:lnTo>
                    <a:pt x="4" y="17"/>
                  </a:lnTo>
                  <a:close/>
                </a:path>
              </a:pathLst>
            </a:custGeom>
            <a:solidFill>
              <a:srgbClr val="808080"/>
            </a:solidFill>
            <a:ln w="9525">
              <a:noFill/>
              <a:round/>
              <a:headEnd/>
              <a:tailEnd/>
            </a:ln>
          </p:spPr>
          <p:txBody>
            <a:bodyPr/>
            <a:lstStyle/>
            <a:p>
              <a:endParaRPr lang="en-US"/>
            </a:p>
          </p:txBody>
        </p:sp>
        <p:sp>
          <p:nvSpPr>
            <p:cNvPr id="924" name="Freeform 3095"/>
            <p:cNvSpPr>
              <a:spLocks/>
            </p:cNvSpPr>
            <p:nvPr/>
          </p:nvSpPr>
          <p:spPr bwMode="auto">
            <a:xfrm>
              <a:off x="2284" y="3203"/>
              <a:ext cx="68" cy="48"/>
            </a:xfrm>
            <a:custGeom>
              <a:avLst/>
              <a:gdLst>
                <a:gd name="T0" fmla="*/ 49 w 68"/>
                <a:gd name="T1" fmla="*/ 0 h 48"/>
                <a:gd name="T2" fmla="*/ 68 w 68"/>
                <a:gd name="T3" fmla="*/ 7 h 48"/>
                <a:gd name="T4" fmla="*/ 25 w 68"/>
                <a:gd name="T5" fmla="*/ 48 h 48"/>
                <a:gd name="T6" fmla="*/ 0 w 68"/>
                <a:gd name="T7" fmla="*/ 31 h 48"/>
                <a:gd name="T8" fmla="*/ 49 w 68"/>
                <a:gd name="T9" fmla="*/ 0 h 48"/>
                <a:gd name="T10" fmla="*/ 0 60000 65536"/>
                <a:gd name="T11" fmla="*/ 0 60000 65536"/>
                <a:gd name="T12" fmla="*/ 0 60000 65536"/>
                <a:gd name="T13" fmla="*/ 0 60000 65536"/>
                <a:gd name="T14" fmla="*/ 0 60000 65536"/>
                <a:gd name="T15" fmla="*/ 0 w 68"/>
                <a:gd name="T16" fmla="*/ 0 h 48"/>
                <a:gd name="T17" fmla="*/ 68 w 68"/>
                <a:gd name="T18" fmla="*/ 48 h 48"/>
              </a:gdLst>
              <a:ahLst/>
              <a:cxnLst>
                <a:cxn ang="T10">
                  <a:pos x="T0" y="T1"/>
                </a:cxn>
                <a:cxn ang="T11">
                  <a:pos x="T2" y="T3"/>
                </a:cxn>
                <a:cxn ang="T12">
                  <a:pos x="T4" y="T5"/>
                </a:cxn>
                <a:cxn ang="T13">
                  <a:pos x="T6" y="T7"/>
                </a:cxn>
                <a:cxn ang="T14">
                  <a:pos x="T8" y="T9"/>
                </a:cxn>
              </a:cxnLst>
              <a:rect l="T15" t="T16" r="T17" b="T18"/>
              <a:pathLst>
                <a:path w="68" h="48">
                  <a:moveTo>
                    <a:pt x="49" y="0"/>
                  </a:moveTo>
                  <a:lnTo>
                    <a:pt x="68" y="7"/>
                  </a:lnTo>
                  <a:lnTo>
                    <a:pt x="25" y="48"/>
                  </a:lnTo>
                  <a:lnTo>
                    <a:pt x="0" y="31"/>
                  </a:lnTo>
                  <a:lnTo>
                    <a:pt x="49" y="0"/>
                  </a:lnTo>
                  <a:close/>
                </a:path>
              </a:pathLst>
            </a:custGeom>
            <a:solidFill>
              <a:srgbClr val="808080"/>
            </a:solidFill>
            <a:ln w="9525">
              <a:noFill/>
              <a:round/>
              <a:headEnd/>
              <a:tailEnd/>
            </a:ln>
          </p:spPr>
          <p:txBody>
            <a:bodyPr/>
            <a:lstStyle/>
            <a:p>
              <a:endParaRPr lang="en-US"/>
            </a:p>
          </p:txBody>
        </p:sp>
        <p:sp>
          <p:nvSpPr>
            <p:cNvPr id="925" name="Freeform 3096"/>
            <p:cNvSpPr>
              <a:spLocks/>
            </p:cNvSpPr>
            <p:nvPr/>
          </p:nvSpPr>
          <p:spPr bwMode="auto">
            <a:xfrm>
              <a:off x="2279" y="3202"/>
              <a:ext cx="78" cy="49"/>
            </a:xfrm>
            <a:custGeom>
              <a:avLst/>
              <a:gdLst>
                <a:gd name="T0" fmla="*/ 56 w 78"/>
                <a:gd name="T1" fmla="*/ 3 h 49"/>
                <a:gd name="T2" fmla="*/ 53 w 78"/>
                <a:gd name="T3" fmla="*/ 3 h 49"/>
                <a:gd name="T4" fmla="*/ 71 w 78"/>
                <a:gd name="T5" fmla="*/ 10 h 49"/>
                <a:gd name="T6" fmla="*/ 71 w 78"/>
                <a:gd name="T7" fmla="*/ 6 h 49"/>
                <a:gd name="T8" fmla="*/ 27 w 78"/>
                <a:gd name="T9" fmla="*/ 47 h 49"/>
                <a:gd name="T10" fmla="*/ 34 w 78"/>
                <a:gd name="T11" fmla="*/ 47 h 49"/>
                <a:gd name="T12" fmla="*/ 7 w 78"/>
                <a:gd name="T13" fmla="*/ 28 h 49"/>
                <a:gd name="T14" fmla="*/ 7 w 78"/>
                <a:gd name="T15" fmla="*/ 32 h 49"/>
                <a:gd name="T16" fmla="*/ 56 w 78"/>
                <a:gd name="T17" fmla="*/ 3 h 49"/>
                <a:gd name="T18" fmla="*/ 53 w 78"/>
                <a:gd name="T19" fmla="*/ 0 h 49"/>
                <a:gd name="T20" fmla="*/ 1 w 78"/>
                <a:gd name="T21" fmla="*/ 28 h 49"/>
                <a:gd name="T22" fmla="*/ 0 w 78"/>
                <a:gd name="T23" fmla="*/ 30 h 49"/>
                <a:gd name="T24" fmla="*/ 1 w 78"/>
                <a:gd name="T25" fmla="*/ 32 h 49"/>
                <a:gd name="T26" fmla="*/ 27 w 78"/>
                <a:gd name="T27" fmla="*/ 49 h 49"/>
                <a:gd name="T28" fmla="*/ 29 w 78"/>
                <a:gd name="T29" fmla="*/ 49 h 49"/>
                <a:gd name="T30" fmla="*/ 30 w 78"/>
                <a:gd name="T31" fmla="*/ 49 h 49"/>
                <a:gd name="T32" fmla="*/ 32 w 78"/>
                <a:gd name="T33" fmla="*/ 49 h 49"/>
                <a:gd name="T34" fmla="*/ 34 w 78"/>
                <a:gd name="T35" fmla="*/ 49 h 49"/>
                <a:gd name="T36" fmla="*/ 78 w 78"/>
                <a:gd name="T37" fmla="*/ 8 h 49"/>
                <a:gd name="T38" fmla="*/ 76 w 78"/>
                <a:gd name="T39" fmla="*/ 6 h 49"/>
                <a:gd name="T40" fmla="*/ 78 w 78"/>
                <a:gd name="T41" fmla="*/ 6 h 49"/>
                <a:gd name="T42" fmla="*/ 76 w 78"/>
                <a:gd name="T43" fmla="*/ 6 h 49"/>
                <a:gd name="T44" fmla="*/ 75 w 78"/>
                <a:gd name="T45" fmla="*/ 5 h 49"/>
                <a:gd name="T46" fmla="*/ 56 w 78"/>
                <a:gd name="T47" fmla="*/ 0 h 49"/>
                <a:gd name="T48" fmla="*/ 54 w 78"/>
                <a:gd name="T49" fmla="*/ 0 h 49"/>
                <a:gd name="T50" fmla="*/ 53 w 78"/>
                <a:gd name="T51" fmla="*/ 0 h 49"/>
                <a:gd name="T52" fmla="*/ 56 w 78"/>
                <a:gd name="T53" fmla="*/ 3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49"/>
                <a:gd name="T83" fmla="*/ 78 w 78"/>
                <a:gd name="T84" fmla="*/ 49 h 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49">
                  <a:moveTo>
                    <a:pt x="56" y="3"/>
                  </a:moveTo>
                  <a:lnTo>
                    <a:pt x="53" y="3"/>
                  </a:lnTo>
                  <a:lnTo>
                    <a:pt x="71" y="10"/>
                  </a:lnTo>
                  <a:lnTo>
                    <a:pt x="71" y="6"/>
                  </a:lnTo>
                  <a:lnTo>
                    <a:pt x="27" y="47"/>
                  </a:lnTo>
                  <a:lnTo>
                    <a:pt x="34" y="47"/>
                  </a:lnTo>
                  <a:lnTo>
                    <a:pt x="7" y="28"/>
                  </a:lnTo>
                  <a:lnTo>
                    <a:pt x="7" y="32"/>
                  </a:lnTo>
                  <a:lnTo>
                    <a:pt x="56" y="3"/>
                  </a:lnTo>
                  <a:lnTo>
                    <a:pt x="53" y="0"/>
                  </a:lnTo>
                  <a:lnTo>
                    <a:pt x="1" y="28"/>
                  </a:lnTo>
                  <a:lnTo>
                    <a:pt x="0" y="30"/>
                  </a:lnTo>
                  <a:lnTo>
                    <a:pt x="1" y="32"/>
                  </a:lnTo>
                  <a:lnTo>
                    <a:pt x="27" y="49"/>
                  </a:lnTo>
                  <a:lnTo>
                    <a:pt x="29" y="49"/>
                  </a:lnTo>
                  <a:lnTo>
                    <a:pt x="30" y="49"/>
                  </a:lnTo>
                  <a:lnTo>
                    <a:pt x="32" y="49"/>
                  </a:lnTo>
                  <a:lnTo>
                    <a:pt x="34" y="49"/>
                  </a:lnTo>
                  <a:lnTo>
                    <a:pt x="78" y="8"/>
                  </a:lnTo>
                  <a:lnTo>
                    <a:pt x="76" y="6"/>
                  </a:lnTo>
                  <a:lnTo>
                    <a:pt x="78" y="6"/>
                  </a:lnTo>
                  <a:lnTo>
                    <a:pt x="76" y="6"/>
                  </a:lnTo>
                  <a:lnTo>
                    <a:pt x="75" y="5"/>
                  </a:lnTo>
                  <a:lnTo>
                    <a:pt x="56" y="0"/>
                  </a:lnTo>
                  <a:lnTo>
                    <a:pt x="54" y="0"/>
                  </a:lnTo>
                  <a:lnTo>
                    <a:pt x="53" y="0"/>
                  </a:lnTo>
                  <a:lnTo>
                    <a:pt x="56" y="3"/>
                  </a:lnTo>
                  <a:close/>
                </a:path>
              </a:pathLst>
            </a:custGeom>
            <a:solidFill>
              <a:srgbClr val="808080"/>
            </a:solidFill>
            <a:ln w="9525">
              <a:noFill/>
              <a:round/>
              <a:headEnd/>
              <a:tailEnd/>
            </a:ln>
          </p:spPr>
          <p:txBody>
            <a:bodyPr/>
            <a:lstStyle/>
            <a:p>
              <a:endParaRPr lang="en-US"/>
            </a:p>
          </p:txBody>
        </p:sp>
        <p:sp>
          <p:nvSpPr>
            <p:cNvPr id="926" name="Freeform 3097"/>
            <p:cNvSpPr>
              <a:spLocks/>
            </p:cNvSpPr>
            <p:nvPr/>
          </p:nvSpPr>
          <p:spPr bwMode="auto">
            <a:xfrm>
              <a:off x="2081" y="3193"/>
              <a:ext cx="262" cy="152"/>
            </a:xfrm>
            <a:custGeom>
              <a:avLst/>
              <a:gdLst>
                <a:gd name="T0" fmla="*/ 169 w 262"/>
                <a:gd name="T1" fmla="*/ 3 h 152"/>
                <a:gd name="T2" fmla="*/ 158 w 262"/>
                <a:gd name="T3" fmla="*/ 2 h 152"/>
                <a:gd name="T4" fmla="*/ 145 w 262"/>
                <a:gd name="T5" fmla="*/ 0 h 152"/>
                <a:gd name="T6" fmla="*/ 129 w 262"/>
                <a:gd name="T7" fmla="*/ 0 h 152"/>
                <a:gd name="T8" fmla="*/ 119 w 262"/>
                <a:gd name="T9" fmla="*/ 2 h 152"/>
                <a:gd name="T10" fmla="*/ 106 w 262"/>
                <a:gd name="T11" fmla="*/ 2 h 152"/>
                <a:gd name="T12" fmla="*/ 78 w 262"/>
                <a:gd name="T13" fmla="*/ 7 h 152"/>
                <a:gd name="T14" fmla="*/ 68 w 262"/>
                <a:gd name="T15" fmla="*/ 10 h 152"/>
                <a:gd name="T16" fmla="*/ 54 w 262"/>
                <a:gd name="T17" fmla="*/ 15 h 152"/>
                <a:gd name="T18" fmla="*/ 44 w 262"/>
                <a:gd name="T19" fmla="*/ 20 h 152"/>
                <a:gd name="T20" fmla="*/ 34 w 262"/>
                <a:gd name="T21" fmla="*/ 26 h 152"/>
                <a:gd name="T22" fmla="*/ 27 w 262"/>
                <a:gd name="T23" fmla="*/ 32 h 152"/>
                <a:gd name="T24" fmla="*/ 8 w 262"/>
                <a:gd name="T25" fmla="*/ 49 h 152"/>
                <a:gd name="T26" fmla="*/ 3 w 262"/>
                <a:gd name="T27" fmla="*/ 60 h 152"/>
                <a:gd name="T28" fmla="*/ 2 w 262"/>
                <a:gd name="T29" fmla="*/ 68 h 152"/>
                <a:gd name="T30" fmla="*/ 0 w 262"/>
                <a:gd name="T31" fmla="*/ 77 h 152"/>
                <a:gd name="T32" fmla="*/ 0 w 262"/>
                <a:gd name="T33" fmla="*/ 85 h 152"/>
                <a:gd name="T34" fmla="*/ 3 w 262"/>
                <a:gd name="T35" fmla="*/ 92 h 152"/>
                <a:gd name="T36" fmla="*/ 8 w 262"/>
                <a:gd name="T37" fmla="*/ 107 h 152"/>
                <a:gd name="T38" fmla="*/ 19 w 262"/>
                <a:gd name="T39" fmla="*/ 116 h 152"/>
                <a:gd name="T40" fmla="*/ 25 w 262"/>
                <a:gd name="T41" fmla="*/ 123 h 152"/>
                <a:gd name="T42" fmla="*/ 32 w 262"/>
                <a:gd name="T43" fmla="*/ 126 h 152"/>
                <a:gd name="T44" fmla="*/ 41 w 262"/>
                <a:gd name="T45" fmla="*/ 133 h 152"/>
                <a:gd name="T46" fmla="*/ 49 w 262"/>
                <a:gd name="T47" fmla="*/ 138 h 152"/>
                <a:gd name="T48" fmla="*/ 65 w 262"/>
                <a:gd name="T49" fmla="*/ 141 h 152"/>
                <a:gd name="T50" fmla="*/ 90 w 262"/>
                <a:gd name="T51" fmla="*/ 150 h 152"/>
                <a:gd name="T52" fmla="*/ 104 w 262"/>
                <a:gd name="T53" fmla="*/ 150 h 152"/>
                <a:gd name="T54" fmla="*/ 116 w 262"/>
                <a:gd name="T55" fmla="*/ 150 h 152"/>
                <a:gd name="T56" fmla="*/ 128 w 262"/>
                <a:gd name="T57" fmla="*/ 152 h 152"/>
                <a:gd name="T58" fmla="*/ 138 w 262"/>
                <a:gd name="T59" fmla="*/ 150 h 152"/>
                <a:gd name="T60" fmla="*/ 152 w 262"/>
                <a:gd name="T61" fmla="*/ 150 h 152"/>
                <a:gd name="T62" fmla="*/ 179 w 262"/>
                <a:gd name="T63" fmla="*/ 145 h 152"/>
                <a:gd name="T64" fmla="*/ 191 w 262"/>
                <a:gd name="T65" fmla="*/ 141 h 152"/>
                <a:gd name="T66" fmla="*/ 201 w 262"/>
                <a:gd name="T67" fmla="*/ 138 h 152"/>
                <a:gd name="T68" fmla="*/ 211 w 262"/>
                <a:gd name="T69" fmla="*/ 135 h 152"/>
                <a:gd name="T70" fmla="*/ 223 w 262"/>
                <a:gd name="T71" fmla="*/ 130 h 152"/>
                <a:gd name="T72" fmla="*/ 233 w 262"/>
                <a:gd name="T73" fmla="*/ 121 h 152"/>
                <a:gd name="T74" fmla="*/ 240 w 262"/>
                <a:gd name="T75" fmla="*/ 116 h 152"/>
                <a:gd name="T76" fmla="*/ 254 w 262"/>
                <a:gd name="T77" fmla="*/ 101 h 152"/>
                <a:gd name="T78" fmla="*/ 259 w 262"/>
                <a:gd name="T79" fmla="*/ 92 h 152"/>
                <a:gd name="T80" fmla="*/ 262 w 262"/>
                <a:gd name="T81" fmla="*/ 85 h 152"/>
                <a:gd name="T82" fmla="*/ 262 w 262"/>
                <a:gd name="T83" fmla="*/ 77 h 152"/>
                <a:gd name="T84" fmla="*/ 262 w 262"/>
                <a:gd name="T85" fmla="*/ 68 h 152"/>
                <a:gd name="T86" fmla="*/ 261 w 262"/>
                <a:gd name="T87" fmla="*/ 58 h 152"/>
                <a:gd name="T88" fmla="*/ 249 w 262"/>
                <a:gd name="T89" fmla="*/ 39 h 152"/>
                <a:gd name="T90" fmla="*/ 244 w 262"/>
                <a:gd name="T91" fmla="*/ 34 h 152"/>
                <a:gd name="T92" fmla="*/ 237 w 262"/>
                <a:gd name="T93" fmla="*/ 27 h 152"/>
                <a:gd name="T94" fmla="*/ 228 w 262"/>
                <a:gd name="T95" fmla="*/ 24 h 152"/>
                <a:gd name="T96" fmla="*/ 222 w 262"/>
                <a:gd name="T97" fmla="*/ 19 h 152"/>
                <a:gd name="T98" fmla="*/ 213 w 262"/>
                <a:gd name="T99" fmla="*/ 15 h 152"/>
                <a:gd name="T100" fmla="*/ 199 w 262"/>
                <a:gd name="T101" fmla="*/ 10 h 1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2"/>
                <a:gd name="T154" fmla="*/ 0 h 152"/>
                <a:gd name="T155" fmla="*/ 262 w 262"/>
                <a:gd name="T156" fmla="*/ 152 h 1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2" h="152">
                  <a:moveTo>
                    <a:pt x="189" y="7"/>
                  </a:moveTo>
                  <a:lnTo>
                    <a:pt x="181" y="3"/>
                  </a:lnTo>
                  <a:lnTo>
                    <a:pt x="177" y="3"/>
                  </a:lnTo>
                  <a:lnTo>
                    <a:pt x="172" y="3"/>
                  </a:lnTo>
                  <a:lnTo>
                    <a:pt x="169" y="3"/>
                  </a:lnTo>
                  <a:lnTo>
                    <a:pt x="167" y="2"/>
                  </a:lnTo>
                  <a:lnTo>
                    <a:pt x="165" y="2"/>
                  </a:lnTo>
                  <a:lnTo>
                    <a:pt x="162" y="2"/>
                  </a:lnTo>
                  <a:lnTo>
                    <a:pt x="160" y="2"/>
                  </a:lnTo>
                  <a:lnTo>
                    <a:pt x="158" y="2"/>
                  </a:lnTo>
                  <a:lnTo>
                    <a:pt x="155" y="2"/>
                  </a:lnTo>
                  <a:lnTo>
                    <a:pt x="152" y="0"/>
                  </a:lnTo>
                  <a:lnTo>
                    <a:pt x="150" y="0"/>
                  </a:lnTo>
                  <a:lnTo>
                    <a:pt x="147" y="2"/>
                  </a:lnTo>
                  <a:lnTo>
                    <a:pt x="145" y="0"/>
                  </a:lnTo>
                  <a:lnTo>
                    <a:pt x="141" y="0"/>
                  </a:lnTo>
                  <a:lnTo>
                    <a:pt x="138" y="0"/>
                  </a:lnTo>
                  <a:lnTo>
                    <a:pt x="135" y="0"/>
                  </a:lnTo>
                  <a:lnTo>
                    <a:pt x="133" y="0"/>
                  </a:lnTo>
                  <a:lnTo>
                    <a:pt x="129" y="0"/>
                  </a:lnTo>
                  <a:lnTo>
                    <a:pt x="128" y="0"/>
                  </a:lnTo>
                  <a:lnTo>
                    <a:pt x="126" y="0"/>
                  </a:lnTo>
                  <a:lnTo>
                    <a:pt x="124" y="0"/>
                  </a:lnTo>
                  <a:lnTo>
                    <a:pt x="123" y="0"/>
                  </a:lnTo>
                  <a:lnTo>
                    <a:pt x="119" y="2"/>
                  </a:lnTo>
                  <a:lnTo>
                    <a:pt x="118" y="2"/>
                  </a:lnTo>
                  <a:lnTo>
                    <a:pt x="116" y="2"/>
                  </a:lnTo>
                  <a:lnTo>
                    <a:pt x="112" y="2"/>
                  </a:lnTo>
                  <a:lnTo>
                    <a:pt x="109" y="2"/>
                  </a:lnTo>
                  <a:lnTo>
                    <a:pt x="106" y="2"/>
                  </a:lnTo>
                  <a:lnTo>
                    <a:pt x="97" y="3"/>
                  </a:lnTo>
                  <a:lnTo>
                    <a:pt x="95" y="3"/>
                  </a:lnTo>
                  <a:lnTo>
                    <a:pt x="83" y="5"/>
                  </a:lnTo>
                  <a:lnTo>
                    <a:pt x="82" y="7"/>
                  </a:lnTo>
                  <a:lnTo>
                    <a:pt x="78" y="7"/>
                  </a:lnTo>
                  <a:lnTo>
                    <a:pt x="78" y="9"/>
                  </a:lnTo>
                  <a:lnTo>
                    <a:pt x="73" y="9"/>
                  </a:lnTo>
                  <a:lnTo>
                    <a:pt x="72" y="10"/>
                  </a:lnTo>
                  <a:lnTo>
                    <a:pt x="70" y="10"/>
                  </a:lnTo>
                  <a:lnTo>
                    <a:pt x="68" y="10"/>
                  </a:lnTo>
                  <a:lnTo>
                    <a:pt x="65" y="12"/>
                  </a:lnTo>
                  <a:lnTo>
                    <a:pt x="61" y="14"/>
                  </a:lnTo>
                  <a:lnTo>
                    <a:pt x="60" y="14"/>
                  </a:lnTo>
                  <a:lnTo>
                    <a:pt x="58" y="15"/>
                  </a:lnTo>
                  <a:lnTo>
                    <a:pt x="54" y="15"/>
                  </a:lnTo>
                  <a:lnTo>
                    <a:pt x="53" y="15"/>
                  </a:lnTo>
                  <a:lnTo>
                    <a:pt x="51" y="17"/>
                  </a:lnTo>
                  <a:lnTo>
                    <a:pt x="49" y="19"/>
                  </a:lnTo>
                  <a:lnTo>
                    <a:pt x="48" y="19"/>
                  </a:lnTo>
                  <a:lnTo>
                    <a:pt x="44" y="20"/>
                  </a:lnTo>
                  <a:lnTo>
                    <a:pt x="43" y="22"/>
                  </a:lnTo>
                  <a:lnTo>
                    <a:pt x="39" y="22"/>
                  </a:lnTo>
                  <a:lnTo>
                    <a:pt x="39" y="26"/>
                  </a:lnTo>
                  <a:lnTo>
                    <a:pt x="37" y="26"/>
                  </a:lnTo>
                  <a:lnTo>
                    <a:pt x="34" y="26"/>
                  </a:lnTo>
                  <a:lnTo>
                    <a:pt x="32" y="26"/>
                  </a:lnTo>
                  <a:lnTo>
                    <a:pt x="32" y="27"/>
                  </a:lnTo>
                  <a:lnTo>
                    <a:pt x="31" y="29"/>
                  </a:lnTo>
                  <a:lnTo>
                    <a:pt x="29" y="31"/>
                  </a:lnTo>
                  <a:lnTo>
                    <a:pt x="27" y="32"/>
                  </a:lnTo>
                  <a:lnTo>
                    <a:pt x="25" y="34"/>
                  </a:lnTo>
                  <a:lnTo>
                    <a:pt x="22" y="36"/>
                  </a:lnTo>
                  <a:lnTo>
                    <a:pt x="19" y="39"/>
                  </a:lnTo>
                  <a:lnTo>
                    <a:pt x="14" y="44"/>
                  </a:lnTo>
                  <a:lnTo>
                    <a:pt x="8" y="49"/>
                  </a:lnTo>
                  <a:lnTo>
                    <a:pt x="8" y="51"/>
                  </a:lnTo>
                  <a:lnTo>
                    <a:pt x="7" y="55"/>
                  </a:lnTo>
                  <a:lnTo>
                    <a:pt x="7" y="56"/>
                  </a:lnTo>
                  <a:lnTo>
                    <a:pt x="5" y="58"/>
                  </a:lnTo>
                  <a:lnTo>
                    <a:pt x="3" y="60"/>
                  </a:lnTo>
                  <a:lnTo>
                    <a:pt x="3" y="61"/>
                  </a:lnTo>
                  <a:lnTo>
                    <a:pt x="3" y="63"/>
                  </a:lnTo>
                  <a:lnTo>
                    <a:pt x="2" y="65"/>
                  </a:lnTo>
                  <a:lnTo>
                    <a:pt x="2" y="66"/>
                  </a:lnTo>
                  <a:lnTo>
                    <a:pt x="2" y="68"/>
                  </a:lnTo>
                  <a:lnTo>
                    <a:pt x="0" y="70"/>
                  </a:lnTo>
                  <a:lnTo>
                    <a:pt x="0" y="72"/>
                  </a:lnTo>
                  <a:lnTo>
                    <a:pt x="0" y="73"/>
                  </a:lnTo>
                  <a:lnTo>
                    <a:pt x="0" y="75"/>
                  </a:lnTo>
                  <a:lnTo>
                    <a:pt x="0" y="77"/>
                  </a:lnTo>
                  <a:lnTo>
                    <a:pt x="0" y="78"/>
                  </a:lnTo>
                  <a:lnTo>
                    <a:pt x="0" y="80"/>
                  </a:lnTo>
                  <a:lnTo>
                    <a:pt x="0" y="82"/>
                  </a:lnTo>
                  <a:lnTo>
                    <a:pt x="2" y="84"/>
                  </a:lnTo>
                  <a:lnTo>
                    <a:pt x="0" y="85"/>
                  </a:lnTo>
                  <a:lnTo>
                    <a:pt x="2" y="85"/>
                  </a:lnTo>
                  <a:lnTo>
                    <a:pt x="2" y="87"/>
                  </a:lnTo>
                  <a:lnTo>
                    <a:pt x="2" y="89"/>
                  </a:lnTo>
                  <a:lnTo>
                    <a:pt x="2" y="90"/>
                  </a:lnTo>
                  <a:lnTo>
                    <a:pt x="3" y="92"/>
                  </a:lnTo>
                  <a:lnTo>
                    <a:pt x="3" y="94"/>
                  </a:lnTo>
                  <a:lnTo>
                    <a:pt x="5" y="97"/>
                  </a:lnTo>
                  <a:lnTo>
                    <a:pt x="5" y="99"/>
                  </a:lnTo>
                  <a:lnTo>
                    <a:pt x="5" y="101"/>
                  </a:lnTo>
                  <a:lnTo>
                    <a:pt x="8" y="107"/>
                  </a:lnTo>
                  <a:lnTo>
                    <a:pt x="12" y="107"/>
                  </a:lnTo>
                  <a:lnTo>
                    <a:pt x="14" y="113"/>
                  </a:lnTo>
                  <a:lnTo>
                    <a:pt x="15" y="114"/>
                  </a:lnTo>
                  <a:lnTo>
                    <a:pt x="17" y="114"/>
                  </a:lnTo>
                  <a:lnTo>
                    <a:pt x="19" y="116"/>
                  </a:lnTo>
                  <a:lnTo>
                    <a:pt x="19" y="118"/>
                  </a:lnTo>
                  <a:lnTo>
                    <a:pt x="20" y="119"/>
                  </a:lnTo>
                  <a:lnTo>
                    <a:pt x="24" y="121"/>
                  </a:lnTo>
                  <a:lnTo>
                    <a:pt x="25" y="121"/>
                  </a:lnTo>
                  <a:lnTo>
                    <a:pt x="25" y="123"/>
                  </a:lnTo>
                  <a:lnTo>
                    <a:pt x="27" y="124"/>
                  </a:lnTo>
                  <a:lnTo>
                    <a:pt x="29" y="124"/>
                  </a:lnTo>
                  <a:lnTo>
                    <a:pt x="29" y="126"/>
                  </a:lnTo>
                  <a:lnTo>
                    <a:pt x="31" y="126"/>
                  </a:lnTo>
                  <a:lnTo>
                    <a:pt x="32" y="126"/>
                  </a:lnTo>
                  <a:lnTo>
                    <a:pt x="34" y="128"/>
                  </a:lnTo>
                  <a:lnTo>
                    <a:pt x="36" y="130"/>
                  </a:lnTo>
                  <a:lnTo>
                    <a:pt x="37" y="130"/>
                  </a:lnTo>
                  <a:lnTo>
                    <a:pt x="39" y="131"/>
                  </a:lnTo>
                  <a:lnTo>
                    <a:pt x="41" y="133"/>
                  </a:lnTo>
                  <a:lnTo>
                    <a:pt x="44" y="133"/>
                  </a:lnTo>
                  <a:lnTo>
                    <a:pt x="44" y="135"/>
                  </a:lnTo>
                  <a:lnTo>
                    <a:pt x="46" y="136"/>
                  </a:lnTo>
                  <a:lnTo>
                    <a:pt x="49" y="136"/>
                  </a:lnTo>
                  <a:lnTo>
                    <a:pt x="49" y="138"/>
                  </a:lnTo>
                  <a:lnTo>
                    <a:pt x="53" y="138"/>
                  </a:lnTo>
                  <a:lnTo>
                    <a:pt x="54" y="138"/>
                  </a:lnTo>
                  <a:lnTo>
                    <a:pt x="56" y="138"/>
                  </a:lnTo>
                  <a:lnTo>
                    <a:pt x="58" y="140"/>
                  </a:lnTo>
                  <a:lnTo>
                    <a:pt x="65" y="141"/>
                  </a:lnTo>
                  <a:lnTo>
                    <a:pt x="65" y="143"/>
                  </a:lnTo>
                  <a:lnTo>
                    <a:pt x="75" y="145"/>
                  </a:lnTo>
                  <a:lnTo>
                    <a:pt x="83" y="148"/>
                  </a:lnTo>
                  <a:lnTo>
                    <a:pt x="85" y="148"/>
                  </a:lnTo>
                  <a:lnTo>
                    <a:pt x="90" y="150"/>
                  </a:lnTo>
                  <a:lnTo>
                    <a:pt x="95" y="150"/>
                  </a:lnTo>
                  <a:lnTo>
                    <a:pt x="99" y="150"/>
                  </a:lnTo>
                  <a:lnTo>
                    <a:pt x="101" y="150"/>
                  </a:lnTo>
                  <a:lnTo>
                    <a:pt x="102" y="150"/>
                  </a:lnTo>
                  <a:lnTo>
                    <a:pt x="104" y="150"/>
                  </a:lnTo>
                  <a:lnTo>
                    <a:pt x="107" y="150"/>
                  </a:lnTo>
                  <a:lnTo>
                    <a:pt x="109" y="150"/>
                  </a:lnTo>
                  <a:lnTo>
                    <a:pt x="111" y="150"/>
                  </a:lnTo>
                  <a:lnTo>
                    <a:pt x="114" y="150"/>
                  </a:lnTo>
                  <a:lnTo>
                    <a:pt x="116" y="150"/>
                  </a:lnTo>
                  <a:lnTo>
                    <a:pt x="119" y="152"/>
                  </a:lnTo>
                  <a:lnTo>
                    <a:pt x="121" y="150"/>
                  </a:lnTo>
                  <a:lnTo>
                    <a:pt x="123" y="150"/>
                  </a:lnTo>
                  <a:lnTo>
                    <a:pt x="124" y="150"/>
                  </a:lnTo>
                  <a:lnTo>
                    <a:pt x="128" y="152"/>
                  </a:lnTo>
                  <a:lnTo>
                    <a:pt x="129" y="152"/>
                  </a:lnTo>
                  <a:lnTo>
                    <a:pt x="131" y="152"/>
                  </a:lnTo>
                  <a:lnTo>
                    <a:pt x="135" y="150"/>
                  </a:lnTo>
                  <a:lnTo>
                    <a:pt x="136" y="150"/>
                  </a:lnTo>
                  <a:lnTo>
                    <a:pt x="138" y="150"/>
                  </a:lnTo>
                  <a:lnTo>
                    <a:pt x="141" y="150"/>
                  </a:lnTo>
                  <a:lnTo>
                    <a:pt x="145" y="150"/>
                  </a:lnTo>
                  <a:lnTo>
                    <a:pt x="148" y="150"/>
                  </a:lnTo>
                  <a:lnTo>
                    <a:pt x="150" y="150"/>
                  </a:lnTo>
                  <a:lnTo>
                    <a:pt x="152" y="150"/>
                  </a:lnTo>
                  <a:lnTo>
                    <a:pt x="155" y="150"/>
                  </a:lnTo>
                  <a:lnTo>
                    <a:pt x="157" y="150"/>
                  </a:lnTo>
                  <a:lnTo>
                    <a:pt x="167" y="148"/>
                  </a:lnTo>
                  <a:lnTo>
                    <a:pt x="169" y="148"/>
                  </a:lnTo>
                  <a:lnTo>
                    <a:pt x="179" y="145"/>
                  </a:lnTo>
                  <a:lnTo>
                    <a:pt x="181" y="145"/>
                  </a:lnTo>
                  <a:lnTo>
                    <a:pt x="184" y="145"/>
                  </a:lnTo>
                  <a:lnTo>
                    <a:pt x="186" y="143"/>
                  </a:lnTo>
                  <a:lnTo>
                    <a:pt x="191" y="143"/>
                  </a:lnTo>
                  <a:lnTo>
                    <a:pt x="191" y="141"/>
                  </a:lnTo>
                  <a:lnTo>
                    <a:pt x="193" y="141"/>
                  </a:lnTo>
                  <a:lnTo>
                    <a:pt x="194" y="141"/>
                  </a:lnTo>
                  <a:lnTo>
                    <a:pt x="196" y="140"/>
                  </a:lnTo>
                  <a:lnTo>
                    <a:pt x="199" y="140"/>
                  </a:lnTo>
                  <a:lnTo>
                    <a:pt x="201" y="138"/>
                  </a:lnTo>
                  <a:lnTo>
                    <a:pt x="203" y="138"/>
                  </a:lnTo>
                  <a:lnTo>
                    <a:pt x="206" y="138"/>
                  </a:lnTo>
                  <a:lnTo>
                    <a:pt x="208" y="136"/>
                  </a:lnTo>
                  <a:lnTo>
                    <a:pt x="210" y="136"/>
                  </a:lnTo>
                  <a:lnTo>
                    <a:pt x="211" y="135"/>
                  </a:lnTo>
                  <a:lnTo>
                    <a:pt x="215" y="133"/>
                  </a:lnTo>
                  <a:lnTo>
                    <a:pt x="216" y="133"/>
                  </a:lnTo>
                  <a:lnTo>
                    <a:pt x="218" y="131"/>
                  </a:lnTo>
                  <a:lnTo>
                    <a:pt x="220" y="130"/>
                  </a:lnTo>
                  <a:lnTo>
                    <a:pt x="223" y="130"/>
                  </a:lnTo>
                  <a:lnTo>
                    <a:pt x="225" y="126"/>
                  </a:lnTo>
                  <a:lnTo>
                    <a:pt x="228" y="126"/>
                  </a:lnTo>
                  <a:lnTo>
                    <a:pt x="230" y="124"/>
                  </a:lnTo>
                  <a:lnTo>
                    <a:pt x="232" y="123"/>
                  </a:lnTo>
                  <a:lnTo>
                    <a:pt x="233" y="121"/>
                  </a:lnTo>
                  <a:lnTo>
                    <a:pt x="235" y="121"/>
                  </a:lnTo>
                  <a:lnTo>
                    <a:pt x="237" y="119"/>
                  </a:lnTo>
                  <a:lnTo>
                    <a:pt x="237" y="118"/>
                  </a:lnTo>
                  <a:lnTo>
                    <a:pt x="239" y="118"/>
                  </a:lnTo>
                  <a:lnTo>
                    <a:pt x="240" y="116"/>
                  </a:lnTo>
                  <a:lnTo>
                    <a:pt x="244" y="113"/>
                  </a:lnTo>
                  <a:lnTo>
                    <a:pt x="245" y="113"/>
                  </a:lnTo>
                  <a:lnTo>
                    <a:pt x="251" y="107"/>
                  </a:lnTo>
                  <a:lnTo>
                    <a:pt x="254" y="102"/>
                  </a:lnTo>
                  <a:lnTo>
                    <a:pt x="254" y="101"/>
                  </a:lnTo>
                  <a:lnTo>
                    <a:pt x="257" y="97"/>
                  </a:lnTo>
                  <a:lnTo>
                    <a:pt x="257" y="95"/>
                  </a:lnTo>
                  <a:lnTo>
                    <a:pt x="257" y="94"/>
                  </a:lnTo>
                  <a:lnTo>
                    <a:pt x="257" y="92"/>
                  </a:lnTo>
                  <a:lnTo>
                    <a:pt x="259" y="92"/>
                  </a:lnTo>
                  <a:lnTo>
                    <a:pt x="259" y="90"/>
                  </a:lnTo>
                  <a:lnTo>
                    <a:pt x="261" y="90"/>
                  </a:lnTo>
                  <a:lnTo>
                    <a:pt x="261" y="87"/>
                  </a:lnTo>
                  <a:lnTo>
                    <a:pt x="262" y="87"/>
                  </a:lnTo>
                  <a:lnTo>
                    <a:pt x="262" y="85"/>
                  </a:lnTo>
                  <a:lnTo>
                    <a:pt x="262" y="84"/>
                  </a:lnTo>
                  <a:lnTo>
                    <a:pt x="262" y="82"/>
                  </a:lnTo>
                  <a:lnTo>
                    <a:pt x="262" y="80"/>
                  </a:lnTo>
                  <a:lnTo>
                    <a:pt x="262" y="78"/>
                  </a:lnTo>
                  <a:lnTo>
                    <a:pt x="262" y="77"/>
                  </a:lnTo>
                  <a:lnTo>
                    <a:pt x="262" y="75"/>
                  </a:lnTo>
                  <a:lnTo>
                    <a:pt x="262" y="73"/>
                  </a:lnTo>
                  <a:lnTo>
                    <a:pt x="262" y="72"/>
                  </a:lnTo>
                  <a:lnTo>
                    <a:pt x="262" y="70"/>
                  </a:lnTo>
                  <a:lnTo>
                    <a:pt x="262" y="68"/>
                  </a:lnTo>
                  <a:lnTo>
                    <a:pt x="262" y="66"/>
                  </a:lnTo>
                  <a:lnTo>
                    <a:pt x="262" y="63"/>
                  </a:lnTo>
                  <a:lnTo>
                    <a:pt x="262" y="61"/>
                  </a:lnTo>
                  <a:lnTo>
                    <a:pt x="261" y="60"/>
                  </a:lnTo>
                  <a:lnTo>
                    <a:pt x="261" y="58"/>
                  </a:lnTo>
                  <a:lnTo>
                    <a:pt x="257" y="55"/>
                  </a:lnTo>
                  <a:lnTo>
                    <a:pt x="257" y="51"/>
                  </a:lnTo>
                  <a:lnTo>
                    <a:pt x="252" y="44"/>
                  </a:lnTo>
                  <a:lnTo>
                    <a:pt x="251" y="44"/>
                  </a:lnTo>
                  <a:lnTo>
                    <a:pt x="249" y="39"/>
                  </a:lnTo>
                  <a:lnTo>
                    <a:pt x="247" y="37"/>
                  </a:lnTo>
                  <a:lnTo>
                    <a:pt x="245" y="37"/>
                  </a:lnTo>
                  <a:lnTo>
                    <a:pt x="245" y="36"/>
                  </a:lnTo>
                  <a:lnTo>
                    <a:pt x="245" y="34"/>
                  </a:lnTo>
                  <a:lnTo>
                    <a:pt x="244" y="34"/>
                  </a:lnTo>
                  <a:lnTo>
                    <a:pt x="240" y="32"/>
                  </a:lnTo>
                  <a:lnTo>
                    <a:pt x="240" y="31"/>
                  </a:lnTo>
                  <a:lnTo>
                    <a:pt x="239" y="31"/>
                  </a:lnTo>
                  <a:lnTo>
                    <a:pt x="237" y="29"/>
                  </a:lnTo>
                  <a:lnTo>
                    <a:pt x="237" y="27"/>
                  </a:lnTo>
                  <a:lnTo>
                    <a:pt x="235" y="27"/>
                  </a:lnTo>
                  <a:lnTo>
                    <a:pt x="233" y="26"/>
                  </a:lnTo>
                  <a:lnTo>
                    <a:pt x="232" y="26"/>
                  </a:lnTo>
                  <a:lnTo>
                    <a:pt x="230" y="26"/>
                  </a:lnTo>
                  <a:lnTo>
                    <a:pt x="228" y="24"/>
                  </a:lnTo>
                  <a:lnTo>
                    <a:pt x="227" y="22"/>
                  </a:lnTo>
                  <a:lnTo>
                    <a:pt x="225" y="22"/>
                  </a:lnTo>
                  <a:lnTo>
                    <a:pt x="225" y="20"/>
                  </a:lnTo>
                  <a:lnTo>
                    <a:pt x="223" y="20"/>
                  </a:lnTo>
                  <a:lnTo>
                    <a:pt x="222" y="19"/>
                  </a:lnTo>
                  <a:lnTo>
                    <a:pt x="220" y="19"/>
                  </a:lnTo>
                  <a:lnTo>
                    <a:pt x="218" y="17"/>
                  </a:lnTo>
                  <a:lnTo>
                    <a:pt x="216" y="15"/>
                  </a:lnTo>
                  <a:lnTo>
                    <a:pt x="215" y="15"/>
                  </a:lnTo>
                  <a:lnTo>
                    <a:pt x="213" y="15"/>
                  </a:lnTo>
                  <a:lnTo>
                    <a:pt x="211" y="15"/>
                  </a:lnTo>
                  <a:lnTo>
                    <a:pt x="210" y="14"/>
                  </a:lnTo>
                  <a:lnTo>
                    <a:pt x="206" y="14"/>
                  </a:lnTo>
                  <a:lnTo>
                    <a:pt x="206" y="12"/>
                  </a:lnTo>
                  <a:lnTo>
                    <a:pt x="199" y="10"/>
                  </a:lnTo>
                  <a:lnTo>
                    <a:pt x="198" y="9"/>
                  </a:lnTo>
                  <a:lnTo>
                    <a:pt x="189" y="7"/>
                  </a:lnTo>
                  <a:close/>
                </a:path>
              </a:pathLst>
            </a:custGeom>
            <a:solidFill>
              <a:srgbClr val="808080"/>
            </a:solidFill>
            <a:ln w="9525">
              <a:noFill/>
              <a:round/>
              <a:headEnd/>
              <a:tailEnd/>
            </a:ln>
          </p:spPr>
          <p:txBody>
            <a:bodyPr/>
            <a:lstStyle/>
            <a:p>
              <a:endParaRPr lang="en-US"/>
            </a:p>
          </p:txBody>
        </p:sp>
        <p:sp>
          <p:nvSpPr>
            <p:cNvPr id="927" name="Freeform 3098"/>
            <p:cNvSpPr>
              <a:spLocks/>
            </p:cNvSpPr>
            <p:nvPr/>
          </p:nvSpPr>
          <p:spPr bwMode="auto">
            <a:xfrm>
              <a:off x="2078" y="3190"/>
              <a:ext cx="269" cy="156"/>
            </a:xfrm>
            <a:custGeom>
              <a:avLst/>
              <a:gdLst>
                <a:gd name="T0" fmla="*/ 3 w 269"/>
                <a:gd name="T1" fmla="*/ 61 h 156"/>
                <a:gd name="T2" fmla="*/ 0 w 269"/>
                <a:gd name="T3" fmla="*/ 76 h 156"/>
                <a:gd name="T4" fmla="*/ 1 w 269"/>
                <a:gd name="T5" fmla="*/ 92 h 156"/>
                <a:gd name="T6" fmla="*/ 10 w 269"/>
                <a:gd name="T7" fmla="*/ 110 h 156"/>
                <a:gd name="T8" fmla="*/ 20 w 269"/>
                <a:gd name="T9" fmla="*/ 124 h 156"/>
                <a:gd name="T10" fmla="*/ 40 w 269"/>
                <a:gd name="T11" fmla="*/ 136 h 156"/>
                <a:gd name="T12" fmla="*/ 63 w 269"/>
                <a:gd name="T13" fmla="*/ 146 h 156"/>
                <a:gd name="T14" fmla="*/ 86 w 269"/>
                <a:gd name="T15" fmla="*/ 153 h 156"/>
                <a:gd name="T16" fmla="*/ 114 w 269"/>
                <a:gd name="T17" fmla="*/ 156 h 156"/>
                <a:gd name="T18" fmla="*/ 139 w 269"/>
                <a:gd name="T19" fmla="*/ 156 h 156"/>
                <a:gd name="T20" fmla="*/ 167 w 269"/>
                <a:gd name="T21" fmla="*/ 153 h 156"/>
                <a:gd name="T22" fmla="*/ 196 w 269"/>
                <a:gd name="T23" fmla="*/ 148 h 156"/>
                <a:gd name="T24" fmla="*/ 223 w 269"/>
                <a:gd name="T25" fmla="*/ 136 h 156"/>
                <a:gd name="T26" fmla="*/ 242 w 269"/>
                <a:gd name="T27" fmla="*/ 124 h 156"/>
                <a:gd name="T28" fmla="*/ 255 w 269"/>
                <a:gd name="T29" fmla="*/ 112 h 156"/>
                <a:gd name="T30" fmla="*/ 264 w 269"/>
                <a:gd name="T31" fmla="*/ 98 h 156"/>
                <a:gd name="T32" fmla="*/ 269 w 269"/>
                <a:gd name="T33" fmla="*/ 83 h 156"/>
                <a:gd name="T34" fmla="*/ 269 w 269"/>
                <a:gd name="T35" fmla="*/ 69 h 156"/>
                <a:gd name="T36" fmla="*/ 264 w 269"/>
                <a:gd name="T37" fmla="*/ 54 h 156"/>
                <a:gd name="T38" fmla="*/ 250 w 269"/>
                <a:gd name="T39" fmla="*/ 37 h 156"/>
                <a:gd name="T40" fmla="*/ 236 w 269"/>
                <a:gd name="T41" fmla="*/ 25 h 156"/>
                <a:gd name="T42" fmla="*/ 211 w 269"/>
                <a:gd name="T43" fmla="*/ 13 h 156"/>
                <a:gd name="T44" fmla="*/ 161 w 269"/>
                <a:gd name="T45" fmla="*/ 1 h 156"/>
                <a:gd name="T46" fmla="*/ 134 w 269"/>
                <a:gd name="T47" fmla="*/ 0 h 156"/>
                <a:gd name="T48" fmla="*/ 109 w 269"/>
                <a:gd name="T49" fmla="*/ 1 h 156"/>
                <a:gd name="T50" fmla="*/ 78 w 269"/>
                <a:gd name="T51" fmla="*/ 8 h 156"/>
                <a:gd name="T52" fmla="*/ 51 w 269"/>
                <a:gd name="T53" fmla="*/ 18 h 156"/>
                <a:gd name="T54" fmla="*/ 32 w 269"/>
                <a:gd name="T55" fmla="*/ 29 h 156"/>
                <a:gd name="T56" fmla="*/ 13 w 269"/>
                <a:gd name="T57" fmla="*/ 47 h 156"/>
                <a:gd name="T58" fmla="*/ 32 w 269"/>
                <a:gd name="T59" fmla="*/ 35 h 156"/>
                <a:gd name="T60" fmla="*/ 51 w 269"/>
                <a:gd name="T61" fmla="*/ 25 h 156"/>
                <a:gd name="T62" fmla="*/ 76 w 269"/>
                <a:gd name="T63" fmla="*/ 13 h 156"/>
                <a:gd name="T64" fmla="*/ 98 w 269"/>
                <a:gd name="T65" fmla="*/ 8 h 156"/>
                <a:gd name="T66" fmla="*/ 124 w 269"/>
                <a:gd name="T67" fmla="*/ 5 h 156"/>
                <a:gd name="T68" fmla="*/ 148 w 269"/>
                <a:gd name="T69" fmla="*/ 5 h 156"/>
                <a:gd name="T70" fmla="*/ 177 w 269"/>
                <a:gd name="T71" fmla="*/ 8 h 156"/>
                <a:gd name="T72" fmla="*/ 216 w 269"/>
                <a:gd name="T73" fmla="*/ 20 h 156"/>
                <a:gd name="T74" fmla="*/ 235 w 269"/>
                <a:gd name="T75" fmla="*/ 30 h 156"/>
                <a:gd name="T76" fmla="*/ 247 w 269"/>
                <a:gd name="T77" fmla="*/ 42 h 156"/>
                <a:gd name="T78" fmla="*/ 259 w 269"/>
                <a:gd name="T79" fmla="*/ 59 h 156"/>
                <a:gd name="T80" fmla="*/ 262 w 269"/>
                <a:gd name="T81" fmla="*/ 73 h 156"/>
                <a:gd name="T82" fmla="*/ 260 w 269"/>
                <a:gd name="T83" fmla="*/ 87 h 156"/>
                <a:gd name="T84" fmla="*/ 255 w 269"/>
                <a:gd name="T85" fmla="*/ 102 h 156"/>
                <a:gd name="T86" fmla="*/ 243 w 269"/>
                <a:gd name="T87" fmla="*/ 116 h 156"/>
                <a:gd name="T88" fmla="*/ 228 w 269"/>
                <a:gd name="T89" fmla="*/ 127 h 156"/>
                <a:gd name="T90" fmla="*/ 209 w 269"/>
                <a:gd name="T91" fmla="*/ 138 h 156"/>
                <a:gd name="T92" fmla="*/ 182 w 269"/>
                <a:gd name="T93" fmla="*/ 146 h 156"/>
                <a:gd name="T94" fmla="*/ 146 w 269"/>
                <a:gd name="T95" fmla="*/ 151 h 156"/>
                <a:gd name="T96" fmla="*/ 121 w 269"/>
                <a:gd name="T97" fmla="*/ 153 h 156"/>
                <a:gd name="T98" fmla="*/ 97 w 269"/>
                <a:gd name="T99" fmla="*/ 150 h 156"/>
                <a:gd name="T100" fmla="*/ 73 w 269"/>
                <a:gd name="T101" fmla="*/ 144 h 156"/>
                <a:gd name="T102" fmla="*/ 52 w 269"/>
                <a:gd name="T103" fmla="*/ 136 h 156"/>
                <a:gd name="T104" fmla="*/ 32 w 269"/>
                <a:gd name="T105" fmla="*/ 124 h 156"/>
                <a:gd name="T106" fmla="*/ 18 w 269"/>
                <a:gd name="T107" fmla="*/ 112 h 156"/>
                <a:gd name="T108" fmla="*/ 11 w 269"/>
                <a:gd name="T109" fmla="*/ 98 h 156"/>
                <a:gd name="T110" fmla="*/ 6 w 269"/>
                <a:gd name="T111" fmla="*/ 85 h 156"/>
                <a:gd name="T112" fmla="*/ 8 w 269"/>
                <a:gd name="T113" fmla="*/ 69 h 156"/>
                <a:gd name="T114" fmla="*/ 17 w 269"/>
                <a:gd name="T115" fmla="*/ 52 h 1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9"/>
                <a:gd name="T175" fmla="*/ 0 h 156"/>
                <a:gd name="T176" fmla="*/ 269 w 269"/>
                <a:gd name="T177" fmla="*/ 156 h 1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9" h="156">
                  <a:moveTo>
                    <a:pt x="13" y="47"/>
                  </a:moveTo>
                  <a:lnTo>
                    <a:pt x="11" y="51"/>
                  </a:lnTo>
                  <a:lnTo>
                    <a:pt x="6" y="58"/>
                  </a:lnTo>
                  <a:lnTo>
                    <a:pt x="3" y="61"/>
                  </a:lnTo>
                  <a:lnTo>
                    <a:pt x="1" y="64"/>
                  </a:lnTo>
                  <a:lnTo>
                    <a:pt x="1" y="69"/>
                  </a:lnTo>
                  <a:lnTo>
                    <a:pt x="0" y="73"/>
                  </a:lnTo>
                  <a:lnTo>
                    <a:pt x="0" y="76"/>
                  </a:lnTo>
                  <a:lnTo>
                    <a:pt x="0" y="81"/>
                  </a:lnTo>
                  <a:lnTo>
                    <a:pt x="0" y="85"/>
                  </a:lnTo>
                  <a:lnTo>
                    <a:pt x="0" y="88"/>
                  </a:lnTo>
                  <a:lnTo>
                    <a:pt x="1" y="92"/>
                  </a:lnTo>
                  <a:lnTo>
                    <a:pt x="1" y="95"/>
                  </a:lnTo>
                  <a:lnTo>
                    <a:pt x="3" y="98"/>
                  </a:lnTo>
                  <a:lnTo>
                    <a:pt x="5" y="104"/>
                  </a:lnTo>
                  <a:lnTo>
                    <a:pt x="10" y="110"/>
                  </a:lnTo>
                  <a:lnTo>
                    <a:pt x="11" y="112"/>
                  </a:lnTo>
                  <a:lnTo>
                    <a:pt x="15" y="117"/>
                  </a:lnTo>
                  <a:lnTo>
                    <a:pt x="17" y="119"/>
                  </a:lnTo>
                  <a:lnTo>
                    <a:pt x="20" y="124"/>
                  </a:lnTo>
                  <a:lnTo>
                    <a:pt x="25" y="127"/>
                  </a:lnTo>
                  <a:lnTo>
                    <a:pt x="28" y="129"/>
                  </a:lnTo>
                  <a:lnTo>
                    <a:pt x="37" y="136"/>
                  </a:lnTo>
                  <a:lnTo>
                    <a:pt x="40" y="136"/>
                  </a:lnTo>
                  <a:lnTo>
                    <a:pt x="47" y="139"/>
                  </a:lnTo>
                  <a:lnTo>
                    <a:pt x="52" y="143"/>
                  </a:lnTo>
                  <a:lnTo>
                    <a:pt x="57" y="144"/>
                  </a:lnTo>
                  <a:lnTo>
                    <a:pt x="63" y="146"/>
                  </a:lnTo>
                  <a:lnTo>
                    <a:pt x="69" y="148"/>
                  </a:lnTo>
                  <a:lnTo>
                    <a:pt x="75" y="150"/>
                  </a:lnTo>
                  <a:lnTo>
                    <a:pt x="81" y="151"/>
                  </a:lnTo>
                  <a:lnTo>
                    <a:pt x="86" y="153"/>
                  </a:lnTo>
                  <a:lnTo>
                    <a:pt x="93" y="153"/>
                  </a:lnTo>
                  <a:lnTo>
                    <a:pt x="100" y="155"/>
                  </a:lnTo>
                  <a:lnTo>
                    <a:pt x="107" y="155"/>
                  </a:lnTo>
                  <a:lnTo>
                    <a:pt x="114" y="156"/>
                  </a:lnTo>
                  <a:lnTo>
                    <a:pt x="121" y="156"/>
                  </a:lnTo>
                  <a:lnTo>
                    <a:pt x="127" y="156"/>
                  </a:lnTo>
                  <a:lnTo>
                    <a:pt x="132" y="156"/>
                  </a:lnTo>
                  <a:lnTo>
                    <a:pt x="139" y="156"/>
                  </a:lnTo>
                  <a:lnTo>
                    <a:pt x="146" y="156"/>
                  </a:lnTo>
                  <a:lnTo>
                    <a:pt x="153" y="155"/>
                  </a:lnTo>
                  <a:lnTo>
                    <a:pt x="158" y="155"/>
                  </a:lnTo>
                  <a:lnTo>
                    <a:pt x="167" y="153"/>
                  </a:lnTo>
                  <a:lnTo>
                    <a:pt x="172" y="153"/>
                  </a:lnTo>
                  <a:lnTo>
                    <a:pt x="184" y="151"/>
                  </a:lnTo>
                  <a:lnTo>
                    <a:pt x="190" y="148"/>
                  </a:lnTo>
                  <a:lnTo>
                    <a:pt x="196" y="148"/>
                  </a:lnTo>
                  <a:lnTo>
                    <a:pt x="202" y="144"/>
                  </a:lnTo>
                  <a:lnTo>
                    <a:pt x="213" y="141"/>
                  </a:lnTo>
                  <a:lnTo>
                    <a:pt x="218" y="138"/>
                  </a:lnTo>
                  <a:lnTo>
                    <a:pt x="223" y="136"/>
                  </a:lnTo>
                  <a:lnTo>
                    <a:pt x="228" y="133"/>
                  </a:lnTo>
                  <a:lnTo>
                    <a:pt x="233" y="131"/>
                  </a:lnTo>
                  <a:lnTo>
                    <a:pt x="236" y="127"/>
                  </a:lnTo>
                  <a:lnTo>
                    <a:pt x="242" y="124"/>
                  </a:lnTo>
                  <a:lnTo>
                    <a:pt x="245" y="121"/>
                  </a:lnTo>
                  <a:lnTo>
                    <a:pt x="250" y="117"/>
                  </a:lnTo>
                  <a:lnTo>
                    <a:pt x="252" y="114"/>
                  </a:lnTo>
                  <a:lnTo>
                    <a:pt x="255" y="112"/>
                  </a:lnTo>
                  <a:lnTo>
                    <a:pt x="255" y="110"/>
                  </a:lnTo>
                  <a:lnTo>
                    <a:pt x="259" y="107"/>
                  </a:lnTo>
                  <a:lnTo>
                    <a:pt x="260" y="104"/>
                  </a:lnTo>
                  <a:lnTo>
                    <a:pt x="264" y="98"/>
                  </a:lnTo>
                  <a:lnTo>
                    <a:pt x="265" y="95"/>
                  </a:lnTo>
                  <a:lnTo>
                    <a:pt x="267" y="92"/>
                  </a:lnTo>
                  <a:lnTo>
                    <a:pt x="267" y="88"/>
                  </a:lnTo>
                  <a:lnTo>
                    <a:pt x="269" y="83"/>
                  </a:lnTo>
                  <a:lnTo>
                    <a:pt x="269" y="81"/>
                  </a:lnTo>
                  <a:lnTo>
                    <a:pt x="269" y="76"/>
                  </a:lnTo>
                  <a:lnTo>
                    <a:pt x="269" y="73"/>
                  </a:lnTo>
                  <a:lnTo>
                    <a:pt x="269" y="69"/>
                  </a:lnTo>
                  <a:lnTo>
                    <a:pt x="269" y="64"/>
                  </a:lnTo>
                  <a:lnTo>
                    <a:pt x="267" y="61"/>
                  </a:lnTo>
                  <a:lnTo>
                    <a:pt x="265" y="58"/>
                  </a:lnTo>
                  <a:lnTo>
                    <a:pt x="264" y="54"/>
                  </a:lnTo>
                  <a:lnTo>
                    <a:pt x="260" y="51"/>
                  </a:lnTo>
                  <a:lnTo>
                    <a:pt x="257" y="44"/>
                  </a:lnTo>
                  <a:lnTo>
                    <a:pt x="254" y="40"/>
                  </a:lnTo>
                  <a:lnTo>
                    <a:pt x="250" y="37"/>
                  </a:lnTo>
                  <a:lnTo>
                    <a:pt x="247" y="34"/>
                  </a:lnTo>
                  <a:lnTo>
                    <a:pt x="243" y="30"/>
                  </a:lnTo>
                  <a:lnTo>
                    <a:pt x="240" y="27"/>
                  </a:lnTo>
                  <a:lnTo>
                    <a:pt x="236" y="25"/>
                  </a:lnTo>
                  <a:lnTo>
                    <a:pt x="230" y="22"/>
                  </a:lnTo>
                  <a:lnTo>
                    <a:pt x="226" y="18"/>
                  </a:lnTo>
                  <a:lnTo>
                    <a:pt x="221" y="17"/>
                  </a:lnTo>
                  <a:lnTo>
                    <a:pt x="211" y="13"/>
                  </a:lnTo>
                  <a:lnTo>
                    <a:pt x="204" y="12"/>
                  </a:lnTo>
                  <a:lnTo>
                    <a:pt x="180" y="5"/>
                  </a:lnTo>
                  <a:lnTo>
                    <a:pt x="173" y="3"/>
                  </a:lnTo>
                  <a:lnTo>
                    <a:pt x="161" y="1"/>
                  </a:lnTo>
                  <a:lnTo>
                    <a:pt x="153" y="1"/>
                  </a:lnTo>
                  <a:lnTo>
                    <a:pt x="148" y="1"/>
                  </a:lnTo>
                  <a:lnTo>
                    <a:pt x="141" y="0"/>
                  </a:lnTo>
                  <a:lnTo>
                    <a:pt x="134" y="0"/>
                  </a:lnTo>
                  <a:lnTo>
                    <a:pt x="127" y="1"/>
                  </a:lnTo>
                  <a:lnTo>
                    <a:pt x="122" y="1"/>
                  </a:lnTo>
                  <a:lnTo>
                    <a:pt x="115" y="1"/>
                  </a:lnTo>
                  <a:lnTo>
                    <a:pt x="109" y="1"/>
                  </a:lnTo>
                  <a:lnTo>
                    <a:pt x="97" y="5"/>
                  </a:lnTo>
                  <a:lnTo>
                    <a:pt x="90" y="5"/>
                  </a:lnTo>
                  <a:lnTo>
                    <a:pt x="85" y="6"/>
                  </a:lnTo>
                  <a:lnTo>
                    <a:pt x="78" y="8"/>
                  </a:lnTo>
                  <a:lnTo>
                    <a:pt x="73" y="12"/>
                  </a:lnTo>
                  <a:lnTo>
                    <a:pt x="61" y="13"/>
                  </a:lnTo>
                  <a:lnTo>
                    <a:pt x="56" y="17"/>
                  </a:lnTo>
                  <a:lnTo>
                    <a:pt x="51" y="18"/>
                  </a:lnTo>
                  <a:lnTo>
                    <a:pt x="46" y="22"/>
                  </a:lnTo>
                  <a:lnTo>
                    <a:pt x="40" y="23"/>
                  </a:lnTo>
                  <a:lnTo>
                    <a:pt x="35" y="27"/>
                  </a:lnTo>
                  <a:lnTo>
                    <a:pt x="32" y="29"/>
                  </a:lnTo>
                  <a:lnTo>
                    <a:pt x="27" y="34"/>
                  </a:lnTo>
                  <a:lnTo>
                    <a:pt x="23" y="35"/>
                  </a:lnTo>
                  <a:lnTo>
                    <a:pt x="20" y="39"/>
                  </a:lnTo>
                  <a:lnTo>
                    <a:pt x="13" y="47"/>
                  </a:lnTo>
                  <a:lnTo>
                    <a:pt x="20" y="49"/>
                  </a:lnTo>
                  <a:lnTo>
                    <a:pt x="27" y="40"/>
                  </a:lnTo>
                  <a:lnTo>
                    <a:pt x="30" y="39"/>
                  </a:lnTo>
                  <a:lnTo>
                    <a:pt x="32" y="35"/>
                  </a:lnTo>
                  <a:lnTo>
                    <a:pt x="37" y="32"/>
                  </a:lnTo>
                  <a:lnTo>
                    <a:pt x="40" y="30"/>
                  </a:lnTo>
                  <a:lnTo>
                    <a:pt x="47" y="27"/>
                  </a:lnTo>
                  <a:lnTo>
                    <a:pt x="51" y="25"/>
                  </a:lnTo>
                  <a:lnTo>
                    <a:pt x="56" y="22"/>
                  </a:lnTo>
                  <a:lnTo>
                    <a:pt x="61" y="20"/>
                  </a:lnTo>
                  <a:lnTo>
                    <a:pt x="66" y="17"/>
                  </a:lnTo>
                  <a:lnTo>
                    <a:pt x="76" y="13"/>
                  </a:lnTo>
                  <a:lnTo>
                    <a:pt x="81" y="13"/>
                  </a:lnTo>
                  <a:lnTo>
                    <a:pt x="86" y="12"/>
                  </a:lnTo>
                  <a:lnTo>
                    <a:pt x="92" y="10"/>
                  </a:lnTo>
                  <a:lnTo>
                    <a:pt x="98" y="8"/>
                  </a:lnTo>
                  <a:lnTo>
                    <a:pt x="104" y="6"/>
                  </a:lnTo>
                  <a:lnTo>
                    <a:pt x="110" y="6"/>
                  </a:lnTo>
                  <a:lnTo>
                    <a:pt x="117" y="5"/>
                  </a:lnTo>
                  <a:lnTo>
                    <a:pt x="124" y="5"/>
                  </a:lnTo>
                  <a:lnTo>
                    <a:pt x="129" y="5"/>
                  </a:lnTo>
                  <a:lnTo>
                    <a:pt x="134" y="5"/>
                  </a:lnTo>
                  <a:lnTo>
                    <a:pt x="141" y="5"/>
                  </a:lnTo>
                  <a:lnTo>
                    <a:pt x="148" y="5"/>
                  </a:lnTo>
                  <a:lnTo>
                    <a:pt x="153" y="5"/>
                  </a:lnTo>
                  <a:lnTo>
                    <a:pt x="160" y="5"/>
                  </a:lnTo>
                  <a:lnTo>
                    <a:pt x="172" y="6"/>
                  </a:lnTo>
                  <a:lnTo>
                    <a:pt x="177" y="8"/>
                  </a:lnTo>
                  <a:lnTo>
                    <a:pt x="190" y="12"/>
                  </a:lnTo>
                  <a:lnTo>
                    <a:pt x="201" y="13"/>
                  </a:lnTo>
                  <a:lnTo>
                    <a:pt x="206" y="17"/>
                  </a:lnTo>
                  <a:lnTo>
                    <a:pt x="216" y="20"/>
                  </a:lnTo>
                  <a:lnTo>
                    <a:pt x="219" y="23"/>
                  </a:lnTo>
                  <a:lnTo>
                    <a:pt x="225" y="25"/>
                  </a:lnTo>
                  <a:lnTo>
                    <a:pt x="230" y="29"/>
                  </a:lnTo>
                  <a:lnTo>
                    <a:pt x="235" y="30"/>
                  </a:lnTo>
                  <a:lnTo>
                    <a:pt x="238" y="34"/>
                  </a:lnTo>
                  <a:lnTo>
                    <a:pt x="242" y="37"/>
                  </a:lnTo>
                  <a:lnTo>
                    <a:pt x="243" y="39"/>
                  </a:lnTo>
                  <a:lnTo>
                    <a:pt x="247" y="42"/>
                  </a:lnTo>
                  <a:lnTo>
                    <a:pt x="250" y="46"/>
                  </a:lnTo>
                  <a:lnTo>
                    <a:pt x="255" y="52"/>
                  </a:lnTo>
                  <a:lnTo>
                    <a:pt x="255" y="56"/>
                  </a:lnTo>
                  <a:lnTo>
                    <a:pt x="259" y="59"/>
                  </a:lnTo>
                  <a:lnTo>
                    <a:pt x="260" y="63"/>
                  </a:lnTo>
                  <a:lnTo>
                    <a:pt x="260" y="66"/>
                  </a:lnTo>
                  <a:lnTo>
                    <a:pt x="260" y="69"/>
                  </a:lnTo>
                  <a:lnTo>
                    <a:pt x="262" y="73"/>
                  </a:lnTo>
                  <a:lnTo>
                    <a:pt x="262" y="76"/>
                  </a:lnTo>
                  <a:lnTo>
                    <a:pt x="262" y="80"/>
                  </a:lnTo>
                  <a:lnTo>
                    <a:pt x="260" y="83"/>
                  </a:lnTo>
                  <a:lnTo>
                    <a:pt x="260" y="87"/>
                  </a:lnTo>
                  <a:lnTo>
                    <a:pt x="260" y="90"/>
                  </a:lnTo>
                  <a:lnTo>
                    <a:pt x="259" y="95"/>
                  </a:lnTo>
                  <a:lnTo>
                    <a:pt x="255" y="98"/>
                  </a:lnTo>
                  <a:lnTo>
                    <a:pt x="255" y="102"/>
                  </a:lnTo>
                  <a:lnTo>
                    <a:pt x="252" y="105"/>
                  </a:lnTo>
                  <a:lnTo>
                    <a:pt x="250" y="109"/>
                  </a:lnTo>
                  <a:lnTo>
                    <a:pt x="245" y="112"/>
                  </a:lnTo>
                  <a:lnTo>
                    <a:pt x="243" y="116"/>
                  </a:lnTo>
                  <a:lnTo>
                    <a:pt x="240" y="119"/>
                  </a:lnTo>
                  <a:lnTo>
                    <a:pt x="236" y="122"/>
                  </a:lnTo>
                  <a:lnTo>
                    <a:pt x="231" y="124"/>
                  </a:lnTo>
                  <a:lnTo>
                    <a:pt x="228" y="127"/>
                  </a:lnTo>
                  <a:lnTo>
                    <a:pt x="223" y="131"/>
                  </a:lnTo>
                  <a:lnTo>
                    <a:pt x="219" y="133"/>
                  </a:lnTo>
                  <a:lnTo>
                    <a:pt x="214" y="136"/>
                  </a:lnTo>
                  <a:lnTo>
                    <a:pt x="209" y="138"/>
                  </a:lnTo>
                  <a:lnTo>
                    <a:pt x="197" y="141"/>
                  </a:lnTo>
                  <a:lnTo>
                    <a:pt x="192" y="143"/>
                  </a:lnTo>
                  <a:lnTo>
                    <a:pt x="187" y="144"/>
                  </a:lnTo>
                  <a:lnTo>
                    <a:pt x="182" y="146"/>
                  </a:lnTo>
                  <a:lnTo>
                    <a:pt x="165" y="150"/>
                  </a:lnTo>
                  <a:lnTo>
                    <a:pt x="158" y="151"/>
                  </a:lnTo>
                  <a:lnTo>
                    <a:pt x="151" y="151"/>
                  </a:lnTo>
                  <a:lnTo>
                    <a:pt x="146" y="151"/>
                  </a:lnTo>
                  <a:lnTo>
                    <a:pt x="139" y="153"/>
                  </a:lnTo>
                  <a:lnTo>
                    <a:pt x="132" y="153"/>
                  </a:lnTo>
                  <a:lnTo>
                    <a:pt x="127" y="153"/>
                  </a:lnTo>
                  <a:lnTo>
                    <a:pt x="121" y="153"/>
                  </a:lnTo>
                  <a:lnTo>
                    <a:pt x="114" y="151"/>
                  </a:lnTo>
                  <a:lnTo>
                    <a:pt x="107" y="151"/>
                  </a:lnTo>
                  <a:lnTo>
                    <a:pt x="102" y="151"/>
                  </a:lnTo>
                  <a:lnTo>
                    <a:pt x="97" y="150"/>
                  </a:lnTo>
                  <a:lnTo>
                    <a:pt x="90" y="148"/>
                  </a:lnTo>
                  <a:lnTo>
                    <a:pt x="83" y="148"/>
                  </a:lnTo>
                  <a:lnTo>
                    <a:pt x="78" y="146"/>
                  </a:lnTo>
                  <a:lnTo>
                    <a:pt x="73" y="144"/>
                  </a:lnTo>
                  <a:lnTo>
                    <a:pt x="66" y="143"/>
                  </a:lnTo>
                  <a:lnTo>
                    <a:pt x="61" y="141"/>
                  </a:lnTo>
                  <a:lnTo>
                    <a:pt x="57" y="139"/>
                  </a:lnTo>
                  <a:lnTo>
                    <a:pt x="52" y="136"/>
                  </a:lnTo>
                  <a:lnTo>
                    <a:pt x="47" y="134"/>
                  </a:lnTo>
                  <a:lnTo>
                    <a:pt x="42" y="131"/>
                  </a:lnTo>
                  <a:lnTo>
                    <a:pt x="34" y="127"/>
                  </a:lnTo>
                  <a:lnTo>
                    <a:pt x="32" y="124"/>
                  </a:lnTo>
                  <a:lnTo>
                    <a:pt x="27" y="121"/>
                  </a:lnTo>
                  <a:lnTo>
                    <a:pt x="23" y="117"/>
                  </a:lnTo>
                  <a:lnTo>
                    <a:pt x="20" y="114"/>
                  </a:lnTo>
                  <a:lnTo>
                    <a:pt x="18" y="112"/>
                  </a:lnTo>
                  <a:lnTo>
                    <a:pt x="15" y="109"/>
                  </a:lnTo>
                  <a:lnTo>
                    <a:pt x="13" y="105"/>
                  </a:lnTo>
                  <a:lnTo>
                    <a:pt x="11" y="102"/>
                  </a:lnTo>
                  <a:lnTo>
                    <a:pt x="11" y="98"/>
                  </a:lnTo>
                  <a:lnTo>
                    <a:pt x="10" y="95"/>
                  </a:lnTo>
                  <a:lnTo>
                    <a:pt x="8" y="90"/>
                  </a:lnTo>
                  <a:lnTo>
                    <a:pt x="6" y="88"/>
                  </a:lnTo>
                  <a:lnTo>
                    <a:pt x="6" y="85"/>
                  </a:lnTo>
                  <a:lnTo>
                    <a:pt x="6" y="81"/>
                  </a:lnTo>
                  <a:lnTo>
                    <a:pt x="6" y="76"/>
                  </a:lnTo>
                  <a:lnTo>
                    <a:pt x="8" y="73"/>
                  </a:lnTo>
                  <a:lnTo>
                    <a:pt x="8" y="69"/>
                  </a:lnTo>
                  <a:lnTo>
                    <a:pt x="10" y="66"/>
                  </a:lnTo>
                  <a:lnTo>
                    <a:pt x="11" y="63"/>
                  </a:lnTo>
                  <a:lnTo>
                    <a:pt x="11" y="59"/>
                  </a:lnTo>
                  <a:lnTo>
                    <a:pt x="17" y="52"/>
                  </a:lnTo>
                  <a:lnTo>
                    <a:pt x="20" y="49"/>
                  </a:lnTo>
                  <a:lnTo>
                    <a:pt x="13" y="47"/>
                  </a:lnTo>
                  <a:close/>
                </a:path>
              </a:pathLst>
            </a:custGeom>
            <a:solidFill>
              <a:srgbClr val="808080"/>
            </a:solidFill>
            <a:ln w="9525">
              <a:noFill/>
              <a:round/>
              <a:headEnd/>
              <a:tailEnd/>
            </a:ln>
          </p:spPr>
          <p:txBody>
            <a:bodyPr/>
            <a:lstStyle/>
            <a:p>
              <a:endParaRPr lang="en-US"/>
            </a:p>
          </p:txBody>
        </p:sp>
        <p:sp>
          <p:nvSpPr>
            <p:cNvPr id="928" name="Freeform 3099"/>
            <p:cNvSpPr>
              <a:spLocks/>
            </p:cNvSpPr>
            <p:nvPr/>
          </p:nvSpPr>
          <p:spPr bwMode="auto">
            <a:xfrm>
              <a:off x="2091" y="3203"/>
              <a:ext cx="48" cy="45"/>
            </a:xfrm>
            <a:custGeom>
              <a:avLst/>
              <a:gdLst>
                <a:gd name="T0" fmla="*/ 31 w 48"/>
                <a:gd name="T1" fmla="*/ 0 h 45"/>
                <a:gd name="T2" fmla="*/ 27 w 48"/>
                <a:gd name="T3" fmla="*/ 0 h 45"/>
                <a:gd name="T4" fmla="*/ 24 w 48"/>
                <a:gd name="T5" fmla="*/ 0 h 45"/>
                <a:gd name="T6" fmla="*/ 21 w 48"/>
                <a:gd name="T7" fmla="*/ 0 h 45"/>
                <a:gd name="T8" fmla="*/ 17 w 48"/>
                <a:gd name="T9" fmla="*/ 0 h 45"/>
                <a:gd name="T10" fmla="*/ 15 w 48"/>
                <a:gd name="T11" fmla="*/ 2 h 45"/>
                <a:gd name="T12" fmla="*/ 12 w 48"/>
                <a:gd name="T13" fmla="*/ 2 h 45"/>
                <a:gd name="T14" fmla="*/ 9 w 48"/>
                <a:gd name="T15" fmla="*/ 4 h 45"/>
                <a:gd name="T16" fmla="*/ 7 w 48"/>
                <a:gd name="T17" fmla="*/ 5 h 45"/>
                <a:gd name="T18" fmla="*/ 5 w 48"/>
                <a:gd name="T19" fmla="*/ 7 h 45"/>
                <a:gd name="T20" fmla="*/ 4 w 48"/>
                <a:gd name="T21" fmla="*/ 9 h 45"/>
                <a:gd name="T22" fmla="*/ 2 w 48"/>
                <a:gd name="T23" fmla="*/ 12 h 45"/>
                <a:gd name="T24" fmla="*/ 0 w 48"/>
                <a:gd name="T25" fmla="*/ 17 h 45"/>
                <a:gd name="T26" fmla="*/ 0 w 48"/>
                <a:gd name="T27" fmla="*/ 21 h 45"/>
                <a:gd name="T28" fmla="*/ 0 w 48"/>
                <a:gd name="T29" fmla="*/ 24 h 45"/>
                <a:gd name="T30" fmla="*/ 0 w 48"/>
                <a:gd name="T31" fmla="*/ 27 h 45"/>
                <a:gd name="T32" fmla="*/ 2 w 48"/>
                <a:gd name="T33" fmla="*/ 29 h 45"/>
                <a:gd name="T34" fmla="*/ 2 w 48"/>
                <a:gd name="T35" fmla="*/ 33 h 45"/>
                <a:gd name="T36" fmla="*/ 4 w 48"/>
                <a:gd name="T37" fmla="*/ 34 h 45"/>
                <a:gd name="T38" fmla="*/ 5 w 48"/>
                <a:gd name="T39" fmla="*/ 36 h 45"/>
                <a:gd name="T40" fmla="*/ 7 w 48"/>
                <a:gd name="T41" fmla="*/ 38 h 45"/>
                <a:gd name="T42" fmla="*/ 9 w 48"/>
                <a:gd name="T43" fmla="*/ 39 h 45"/>
                <a:gd name="T44" fmla="*/ 10 w 48"/>
                <a:gd name="T45" fmla="*/ 41 h 45"/>
                <a:gd name="T46" fmla="*/ 15 w 48"/>
                <a:gd name="T47" fmla="*/ 43 h 45"/>
                <a:gd name="T48" fmla="*/ 17 w 48"/>
                <a:gd name="T49" fmla="*/ 45 h 45"/>
                <a:gd name="T50" fmla="*/ 21 w 48"/>
                <a:gd name="T51" fmla="*/ 45 h 45"/>
                <a:gd name="T52" fmla="*/ 24 w 48"/>
                <a:gd name="T53" fmla="*/ 45 h 45"/>
                <a:gd name="T54" fmla="*/ 27 w 48"/>
                <a:gd name="T55" fmla="*/ 45 h 45"/>
                <a:gd name="T56" fmla="*/ 31 w 48"/>
                <a:gd name="T57" fmla="*/ 43 h 45"/>
                <a:gd name="T58" fmla="*/ 34 w 48"/>
                <a:gd name="T59" fmla="*/ 43 h 45"/>
                <a:gd name="T60" fmla="*/ 36 w 48"/>
                <a:gd name="T61" fmla="*/ 41 h 45"/>
                <a:gd name="T62" fmla="*/ 38 w 48"/>
                <a:gd name="T63" fmla="*/ 39 h 45"/>
                <a:gd name="T64" fmla="*/ 39 w 48"/>
                <a:gd name="T65" fmla="*/ 38 h 45"/>
                <a:gd name="T66" fmla="*/ 43 w 48"/>
                <a:gd name="T67" fmla="*/ 36 h 45"/>
                <a:gd name="T68" fmla="*/ 44 w 48"/>
                <a:gd name="T69" fmla="*/ 31 h 45"/>
                <a:gd name="T70" fmla="*/ 46 w 48"/>
                <a:gd name="T71" fmla="*/ 27 h 45"/>
                <a:gd name="T72" fmla="*/ 48 w 48"/>
                <a:gd name="T73" fmla="*/ 26 h 45"/>
                <a:gd name="T74" fmla="*/ 48 w 48"/>
                <a:gd name="T75" fmla="*/ 22 h 45"/>
                <a:gd name="T76" fmla="*/ 48 w 48"/>
                <a:gd name="T77" fmla="*/ 19 h 45"/>
                <a:gd name="T78" fmla="*/ 46 w 48"/>
                <a:gd name="T79" fmla="*/ 17 h 45"/>
                <a:gd name="T80" fmla="*/ 46 w 48"/>
                <a:gd name="T81" fmla="*/ 16 h 45"/>
                <a:gd name="T82" fmla="*/ 44 w 48"/>
                <a:gd name="T83" fmla="*/ 14 h 45"/>
                <a:gd name="T84" fmla="*/ 44 w 48"/>
                <a:gd name="T85" fmla="*/ 10 h 45"/>
                <a:gd name="T86" fmla="*/ 43 w 48"/>
                <a:gd name="T87" fmla="*/ 9 h 45"/>
                <a:gd name="T88" fmla="*/ 41 w 48"/>
                <a:gd name="T89" fmla="*/ 7 h 45"/>
                <a:gd name="T90" fmla="*/ 39 w 48"/>
                <a:gd name="T91" fmla="*/ 5 h 45"/>
                <a:gd name="T92" fmla="*/ 36 w 48"/>
                <a:gd name="T93" fmla="*/ 4 h 45"/>
                <a:gd name="T94" fmla="*/ 33 w 48"/>
                <a:gd name="T95" fmla="*/ 2 h 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8"/>
                <a:gd name="T145" fmla="*/ 0 h 45"/>
                <a:gd name="T146" fmla="*/ 48 w 48"/>
                <a:gd name="T147" fmla="*/ 45 h 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8" h="45">
                  <a:moveTo>
                    <a:pt x="33" y="2"/>
                  </a:moveTo>
                  <a:lnTo>
                    <a:pt x="31" y="0"/>
                  </a:lnTo>
                  <a:lnTo>
                    <a:pt x="29" y="0"/>
                  </a:lnTo>
                  <a:lnTo>
                    <a:pt x="27" y="0"/>
                  </a:lnTo>
                  <a:lnTo>
                    <a:pt x="26" y="0"/>
                  </a:lnTo>
                  <a:lnTo>
                    <a:pt x="24" y="0"/>
                  </a:lnTo>
                  <a:lnTo>
                    <a:pt x="22" y="0"/>
                  </a:lnTo>
                  <a:lnTo>
                    <a:pt x="21" y="0"/>
                  </a:lnTo>
                  <a:lnTo>
                    <a:pt x="19" y="0"/>
                  </a:lnTo>
                  <a:lnTo>
                    <a:pt x="17" y="0"/>
                  </a:lnTo>
                  <a:lnTo>
                    <a:pt x="15" y="0"/>
                  </a:lnTo>
                  <a:lnTo>
                    <a:pt x="15" y="2"/>
                  </a:lnTo>
                  <a:lnTo>
                    <a:pt x="14" y="2"/>
                  </a:lnTo>
                  <a:lnTo>
                    <a:pt x="12" y="2"/>
                  </a:lnTo>
                  <a:lnTo>
                    <a:pt x="12" y="4"/>
                  </a:lnTo>
                  <a:lnTo>
                    <a:pt x="9" y="4"/>
                  </a:lnTo>
                  <a:lnTo>
                    <a:pt x="9" y="5"/>
                  </a:lnTo>
                  <a:lnTo>
                    <a:pt x="7" y="5"/>
                  </a:lnTo>
                  <a:lnTo>
                    <a:pt x="5" y="5"/>
                  </a:lnTo>
                  <a:lnTo>
                    <a:pt x="5" y="7"/>
                  </a:lnTo>
                  <a:lnTo>
                    <a:pt x="5" y="9"/>
                  </a:lnTo>
                  <a:lnTo>
                    <a:pt x="4" y="9"/>
                  </a:lnTo>
                  <a:lnTo>
                    <a:pt x="4" y="10"/>
                  </a:lnTo>
                  <a:lnTo>
                    <a:pt x="2" y="12"/>
                  </a:lnTo>
                  <a:lnTo>
                    <a:pt x="2" y="16"/>
                  </a:lnTo>
                  <a:lnTo>
                    <a:pt x="0" y="17"/>
                  </a:lnTo>
                  <a:lnTo>
                    <a:pt x="0" y="19"/>
                  </a:lnTo>
                  <a:lnTo>
                    <a:pt x="0" y="21"/>
                  </a:lnTo>
                  <a:lnTo>
                    <a:pt x="0" y="22"/>
                  </a:lnTo>
                  <a:lnTo>
                    <a:pt x="0" y="24"/>
                  </a:lnTo>
                  <a:lnTo>
                    <a:pt x="0" y="26"/>
                  </a:lnTo>
                  <a:lnTo>
                    <a:pt x="0" y="27"/>
                  </a:lnTo>
                  <a:lnTo>
                    <a:pt x="0" y="29"/>
                  </a:lnTo>
                  <a:lnTo>
                    <a:pt x="2" y="29"/>
                  </a:lnTo>
                  <a:lnTo>
                    <a:pt x="2" y="31"/>
                  </a:lnTo>
                  <a:lnTo>
                    <a:pt x="2" y="33"/>
                  </a:lnTo>
                  <a:lnTo>
                    <a:pt x="2" y="34"/>
                  </a:lnTo>
                  <a:lnTo>
                    <a:pt x="4" y="34"/>
                  </a:lnTo>
                  <a:lnTo>
                    <a:pt x="4" y="36"/>
                  </a:lnTo>
                  <a:lnTo>
                    <a:pt x="5" y="36"/>
                  </a:lnTo>
                  <a:lnTo>
                    <a:pt x="5" y="38"/>
                  </a:lnTo>
                  <a:lnTo>
                    <a:pt x="7" y="38"/>
                  </a:lnTo>
                  <a:lnTo>
                    <a:pt x="7" y="39"/>
                  </a:lnTo>
                  <a:lnTo>
                    <a:pt x="9" y="39"/>
                  </a:lnTo>
                  <a:lnTo>
                    <a:pt x="9" y="41"/>
                  </a:lnTo>
                  <a:lnTo>
                    <a:pt x="10" y="41"/>
                  </a:lnTo>
                  <a:lnTo>
                    <a:pt x="12" y="43"/>
                  </a:lnTo>
                  <a:lnTo>
                    <a:pt x="15" y="43"/>
                  </a:lnTo>
                  <a:lnTo>
                    <a:pt x="17" y="43"/>
                  </a:lnTo>
                  <a:lnTo>
                    <a:pt x="17" y="45"/>
                  </a:lnTo>
                  <a:lnTo>
                    <a:pt x="19" y="45"/>
                  </a:lnTo>
                  <a:lnTo>
                    <a:pt x="21" y="45"/>
                  </a:lnTo>
                  <a:lnTo>
                    <a:pt x="22" y="45"/>
                  </a:lnTo>
                  <a:lnTo>
                    <a:pt x="24" y="45"/>
                  </a:lnTo>
                  <a:lnTo>
                    <a:pt x="26" y="45"/>
                  </a:lnTo>
                  <a:lnTo>
                    <a:pt x="27" y="45"/>
                  </a:lnTo>
                  <a:lnTo>
                    <a:pt x="29" y="43"/>
                  </a:lnTo>
                  <a:lnTo>
                    <a:pt x="31" y="43"/>
                  </a:lnTo>
                  <a:lnTo>
                    <a:pt x="33" y="43"/>
                  </a:lnTo>
                  <a:lnTo>
                    <a:pt x="34" y="43"/>
                  </a:lnTo>
                  <a:lnTo>
                    <a:pt x="34" y="41"/>
                  </a:lnTo>
                  <a:lnTo>
                    <a:pt x="36" y="41"/>
                  </a:lnTo>
                  <a:lnTo>
                    <a:pt x="36" y="39"/>
                  </a:lnTo>
                  <a:lnTo>
                    <a:pt x="38" y="39"/>
                  </a:lnTo>
                  <a:lnTo>
                    <a:pt x="38" y="38"/>
                  </a:lnTo>
                  <a:lnTo>
                    <a:pt x="39" y="38"/>
                  </a:lnTo>
                  <a:lnTo>
                    <a:pt x="41" y="36"/>
                  </a:lnTo>
                  <a:lnTo>
                    <a:pt x="43" y="36"/>
                  </a:lnTo>
                  <a:lnTo>
                    <a:pt x="43" y="34"/>
                  </a:lnTo>
                  <a:lnTo>
                    <a:pt x="44" y="31"/>
                  </a:lnTo>
                  <a:lnTo>
                    <a:pt x="46" y="29"/>
                  </a:lnTo>
                  <a:lnTo>
                    <a:pt x="46" y="27"/>
                  </a:lnTo>
                  <a:lnTo>
                    <a:pt x="46" y="26"/>
                  </a:lnTo>
                  <a:lnTo>
                    <a:pt x="48" y="26"/>
                  </a:lnTo>
                  <a:lnTo>
                    <a:pt x="48" y="24"/>
                  </a:lnTo>
                  <a:lnTo>
                    <a:pt x="48" y="22"/>
                  </a:lnTo>
                  <a:lnTo>
                    <a:pt x="48" y="21"/>
                  </a:lnTo>
                  <a:lnTo>
                    <a:pt x="48" y="19"/>
                  </a:lnTo>
                  <a:lnTo>
                    <a:pt x="48" y="17"/>
                  </a:lnTo>
                  <a:lnTo>
                    <a:pt x="46" y="17"/>
                  </a:lnTo>
                  <a:lnTo>
                    <a:pt x="48" y="17"/>
                  </a:lnTo>
                  <a:lnTo>
                    <a:pt x="46" y="16"/>
                  </a:lnTo>
                  <a:lnTo>
                    <a:pt x="46" y="14"/>
                  </a:lnTo>
                  <a:lnTo>
                    <a:pt x="44" y="14"/>
                  </a:lnTo>
                  <a:lnTo>
                    <a:pt x="44" y="12"/>
                  </a:lnTo>
                  <a:lnTo>
                    <a:pt x="44" y="10"/>
                  </a:lnTo>
                  <a:lnTo>
                    <a:pt x="43" y="10"/>
                  </a:lnTo>
                  <a:lnTo>
                    <a:pt x="43" y="9"/>
                  </a:lnTo>
                  <a:lnTo>
                    <a:pt x="43" y="7"/>
                  </a:lnTo>
                  <a:lnTo>
                    <a:pt x="41" y="7"/>
                  </a:lnTo>
                  <a:lnTo>
                    <a:pt x="41" y="5"/>
                  </a:lnTo>
                  <a:lnTo>
                    <a:pt x="39" y="5"/>
                  </a:lnTo>
                  <a:lnTo>
                    <a:pt x="38" y="4"/>
                  </a:lnTo>
                  <a:lnTo>
                    <a:pt x="36" y="4"/>
                  </a:lnTo>
                  <a:lnTo>
                    <a:pt x="36" y="2"/>
                  </a:lnTo>
                  <a:lnTo>
                    <a:pt x="33" y="2"/>
                  </a:lnTo>
                  <a:close/>
                </a:path>
              </a:pathLst>
            </a:custGeom>
            <a:solidFill>
              <a:srgbClr val="808080"/>
            </a:solidFill>
            <a:ln w="9525">
              <a:noFill/>
              <a:round/>
              <a:headEnd/>
              <a:tailEnd/>
            </a:ln>
          </p:spPr>
          <p:txBody>
            <a:bodyPr/>
            <a:lstStyle/>
            <a:p>
              <a:endParaRPr lang="en-US"/>
            </a:p>
          </p:txBody>
        </p:sp>
        <p:sp>
          <p:nvSpPr>
            <p:cNvPr id="929" name="Freeform 3100"/>
            <p:cNvSpPr>
              <a:spLocks/>
            </p:cNvSpPr>
            <p:nvPr/>
          </p:nvSpPr>
          <p:spPr bwMode="auto">
            <a:xfrm>
              <a:off x="2089" y="3202"/>
              <a:ext cx="50" cy="49"/>
            </a:xfrm>
            <a:custGeom>
              <a:avLst/>
              <a:gdLst>
                <a:gd name="T0" fmla="*/ 0 w 50"/>
                <a:gd name="T1" fmla="*/ 18 h 49"/>
                <a:gd name="T2" fmla="*/ 0 w 50"/>
                <a:gd name="T3" fmla="*/ 23 h 49"/>
                <a:gd name="T4" fmla="*/ 0 w 50"/>
                <a:gd name="T5" fmla="*/ 30 h 49"/>
                <a:gd name="T6" fmla="*/ 4 w 50"/>
                <a:gd name="T7" fmla="*/ 35 h 49"/>
                <a:gd name="T8" fmla="*/ 7 w 50"/>
                <a:gd name="T9" fmla="*/ 40 h 49"/>
                <a:gd name="T10" fmla="*/ 14 w 50"/>
                <a:gd name="T11" fmla="*/ 46 h 49"/>
                <a:gd name="T12" fmla="*/ 19 w 50"/>
                <a:gd name="T13" fmla="*/ 47 h 49"/>
                <a:gd name="T14" fmla="*/ 24 w 50"/>
                <a:gd name="T15" fmla="*/ 49 h 49"/>
                <a:gd name="T16" fmla="*/ 28 w 50"/>
                <a:gd name="T17" fmla="*/ 47 h 49"/>
                <a:gd name="T18" fmla="*/ 35 w 50"/>
                <a:gd name="T19" fmla="*/ 47 h 49"/>
                <a:gd name="T20" fmla="*/ 38 w 50"/>
                <a:gd name="T21" fmla="*/ 44 h 49"/>
                <a:gd name="T22" fmla="*/ 45 w 50"/>
                <a:gd name="T23" fmla="*/ 39 h 49"/>
                <a:gd name="T24" fmla="*/ 48 w 50"/>
                <a:gd name="T25" fmla="*/ 34 h 49"/>
                <a:gd name="T26" fmla="*/ 50 w 50"/>
                <a:gd name="T27" fmla="*/ 23 h 49"/>
                <a:gd name="T28" fmla="*/ 50 w 50"/>
                <a:gd name="T29" fmla="*/ 18 h 49"/>
                <a:gd name="T30" fmla="*/ 48 w 50"/>
                <a:gd name="T31" fmla="*/ 13 h 49"/>
                <a:gd name="T32" fmla="*/ 46 w 50"/>
                <a:gd name="T33" fmla="*/ 8 h 49"/>
                <a:gd name="T34" fmla="*/ 41 w 50"/>
                <a:gd name="T35" fmla="*/ 5 h 49"/>
                <a:gd name="T36" fmla="*/ 31 w 50"/>
                <a:gd name="T37" fmla="*/ 0 h 49"/>
                <a:gd name="T38" fmla="*/ 24 w 50"/>
                <a:gd name="T39" fmla="*/ 0 h 49"/>
                <a:gd name="T40" fmla="*/ 17 w 50"/>
                <a:gd name="T41" fmla="*/ 1 h 49"/>
                <a:gd name="T42" fmla="*/ 11 w 50"/>
                <a:gd name="T43" fmla="*/ 5 h 49"/>
                <a:gd name="T44" fmla="*/ 7 w 50"/>
                <a:gd name="T45" fmla="*/ 6 h 49"/>
                <a:gd name="T46" fmla="*/ 4 w 50"/>
                <a:gd name="T47" fmla="*/ 13 h 49"/>
                <a:gd name="T48" fmla="*/ 9 w 50"/>
                <a:gd name="T49" fmla="*/ 11 h 49"/>
                <a:gd name="T50" fmla="*/ 11 w 50"/>
                <a:gd name="T51" fmla="*/ 6 h 49"/>
                <a:gd name="T52" fmla="*/ 16 w 50"/>
                <a:gd name="T53" fmla="*/ 6 h 49"/>
                <a:gd name="T54" fmla="*/ 21 w 50"/>
                <a:gd name="T55" fmla="*/ 3 h 49"/>
                <a:gd name="T56" fmla="*/ 29 w 50"/>
                <a:gd name="T57" fmla="*/ 1 h 49"/>
                <a:gd name="T58" fmla="*/ 40 w 50"/>
                <a:gd name="T59" fmla="*/ 6 h 49"/>
                <a:gd name="T60" fmla="*/ 43 w 50"/>
                <a:gd name="T61" fmla="*/ 10 h 49"/>
                <a:gd name="T62" fmla="*/ 46 w 50"/>
                <a:gd name="T63" fmla="*/ 13 h 49"/>
                <a:gd name="T64" fmla="*/ 48 w 50"/>
                <a:gd name="T65" fmla="*/ 20 h 49"/>
                <a:gd name="T66" fmla="*/ 46 w 50"/>
                <a:gd name="T67" fmla="*/ 27 h 49"/>
                <a:gd name="T68" fmla="*/ 45 w 50"/>
                <a:gd name="T69" fmla="*/ 35 h 49"/>
                <a:gd name="T70" fmla="*/ 41 w 50"/>
                <a:gd name="T71" fmla="*/ 39 h 49"/>
                <a:gd name="T72" fmla="*/ 36 w 50"/>
                <a:gd name="T73" fmla="*/ 42 h 49"/>
                <a:gd name="T74" fmla="*/ 28 w 50"/>
                <a:gd name="T75" fmla="*/ 44 h 49"/>
                <a:gd name="T76" fmla="*/ 24 w 50"/>
                <a:gd name="T77" fmla="*/ 46 h 49"/>
                <a:gd name="T78" fmla="*/ 19 w 50"/>
                <a:gd name="T79" fmla="*/ 44 h 49"/>
                <a:gd name="T80" fmla="*/ 12 w 50"/>
                <a:gd name="T81" fmla="*/ 42 h 49"/>
                <a:gd name="T82" fmla="*/ 9 w 50"/>
                <a:gd name="T83" fmla="*/ 37 h 49"/>
                <a:gd name="T84" fmla="*/ 4 w 50"/>
                <a:gd name="T85" fmla="*/ 32 h 49"/>
                <a:gd name="T86" fmla="*/ 4 w 50"/>
                <a:gd name="T87" fmla="*/ 25 h 49"/>
                <a:gd name="T88" fmla="*/ 4 w 50"/>
                <a:gd name="T89" fmla="*/ 20 h 49"/>
                <a:gd name="T90" fmla="*/ 4 w 50"/>
                <a:gd name="T91" fmla="*/ 13 h 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49"/>
                <a:gd name="T140" fmla="*/ 50 w 50"/>
                <a:gd name="T141" fmla="*/ 49 h 4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49">
                  <a:moveTo>
                    <a:pt x="4" y="13"/>
                  </a:moveTo>
                  <a:lnTo>
                    <a:pt x="0" y="17"/>
                  </a:lnTo>
                  <a:lnTo>
                    <a:pt x="0" y="18"/>
                  </a:lnTo>
                  <a:lnTo>
                    <a:pt x="0" y="20"/>
                  </a:lnTo>
                  <a:lnTo>
                    <a:pt x="0" y="22"/>
                  </a:lnTo>
                  <a:lnTo>
                    <a:pt x="0" y="23"/>
                  </a:lnTo>
                  <a:lnTo>
                    <a:pt x="0" y="25"/>
                  </a:lnTo>
                  <a:lnTo>
                    <a:pt x="0" y="28"/>
                  </a:lnTo>
                  <a:lnTo>
                    <a:pt x="0" y="30"/>
                  </a:lnTo>
                  <a:lnTo>
                    <a:pt x="0" y="32"/>
                  </a:lnTo>
                  <a:lnTo>
                    <a:pt x="2" y="34"/>
                  </a:lnTo>
                  <a:lnTo>
                    <a:pt x="4" y="35"/>
                  </a:lnTo>
                  <a:lnTo>
                    <a:pt x="4" y="37"/>
                  </a:lnTo>
                  <a:lnTo>
                    <a:pt x="6" y="39"/>
                  </a:lnTo>
                  <a:lnTo>
                    <a:pt x="7" y="40"/>
                  </a:lnTo>
                  <a:lnTo>
                    <a:pt x="9" y="42"/>
                  </a:lnTo>
                  <a:lnTo>
                    <a:pt x="11" y="44"/>
                  </a:lnTo>
                  <a:lnTo>
                    <a:pt x="14" y="46"/>
                  </a:lnTo>
                  <a:lnTo>
                    <a:pt x="16" y="47"/>
                  </a:lnTo>
                  <a:lnTo>
                    <a:pt x="17" y="47"/>
                  </a:lnTo>
                  <a:lnTo>
                    <a:pt x="19" y="47"/>
                  </a:lnTo>
                  <a:lnTo>
                    <a:pt x="21" y="47"/>
                  </a:lnTo>
                  <a:lnTo>
                    <a:pt x="23" y="47"/>
                  </a:lnTo>
                  <a:lnTo>
                    <a:pt x="24" y="49"/>
                  </a:lnTo>
                  <a:lnTo>
                    <a:pt x="24" y="47"/>
                  </a:lnTo>
                  <a:lnTo>
                    <a:pt x="26" y="47"/>
                  </a:lnTo>
                  <a:lnTo>
                    <a:pt x="28" y="47"/>
                  </a:lnTo>
                  <a:lnTo>
                    <a:pt x="29" y="47"/>
                  </a:lnTo>
                  <a:lnTo>
                    <a:pt x="33" y="47"/>
                  </a:lnTo>
                  <a:lnTo>
                    <a:pt x="35" y="47"/>
                  </a:lnTo>
                  <a:lnTo>
                    <a:pt x="35" y="46"/>
                  </a:lnTo>
                  <a:lnTo>
                    <a:pt x="36" y="44"/>
                  </a:lnTo>
                  <a:lnTo>
                    <a:pt x="38" y="44"/>
                  </a:lnTo>
                  <a:lnTo>
                    <a:pt x="40" y="44"/>
                  </a:lnTo>
                  <a:lnTo>
                    <a:pt x="41" y="42"/>
                  </a:lnTo>
                  <a:lnTo>
                    <a:pt x="45" y="39"/>
                  </a:lnTo>
                  <a:lnTo>
                    <a:pt x="46" y="37"/>
                  </a:lnTo>
                  <a:lnTo>
                    <a:pt x="46" y="35"/>
                  </a:lnTo>
                  <a:lnTo>
                    <a:pt x="48" y="34"/>
                  </a:lnTo>
                  <a:lnTo>
                    <a:pt x="50" y="30"/>
                  </a:lnTo>
                  <a:lnTo>
                    <a:pt x="50" y="28"/>
                  </a:lnTo>
                  <a:lnTo>
                    <a:pt x="50" y="23"/>
                  </a:lnTo>
                  <a:lnTo>
                    <a:pt x="50" y="22"/>
                  </a:lnTo>
                  <a:lnTo>
                    <a:pt x="50" y="20"/>
                  </a:lnTo>
                  <a:lnTo>
                    <a:pt x="50" y="18"/>
                  </a:lnTo>
                  <a:lnTo>
                    <a:pt x="50" y="17"/>
                  </a:lnTo>
                  <a:lnTo>
                    <a:pt x="50" y="15"/>
                  </a:lnTo>
                  <a:lnTo>
                    <a:pt x="48" y="13"/>
                  </a:lnTo>
                  <a:lnTo>
                    <a:pt x="48" y="11"/>
                  </a:lnTo>
                  <a:lnTo>
                    <a:pt x="46" y="10"/>
                  </a:lnTo>
                  <a:lnTo>
                    <a:pt x="46" y="8"/>
                  </a:lnTo>
                  <a:lnTo>
                    <a:pt x="45" y="6"/>
                  </a:lnTo>
                  <a:lnTo>
                    <a:pt x="43" y="6"/>
                  </a:lnTo>
                  <a:lnTo>
                    <a:pt x="41" y="5"/>
                  </a:lnTo>
                  <a:lnTo>
                    <a:pt x="41" y="3"/>
                  </a:lnTo>
                  <a:lnTo>
                    <a:pt x="33" y="0"/>
                  </a:lnTo>
                  <a:lnTo>
                    <a:pt x="31" y="0"/>
                  </a:lnTo>
                  <a:lnTo>
                    <a:pt x="29" y="0"/>
                  </a:lnTo>
                  <a:lnTo>
                    <a:pt x="28" y="0"/>
                  </a:lnTo>
                  <a:lnTo>
                    <a:pt x="24" y="0"/>
                  </a:lnTo>
                  <a:lnTo>
                    <a:pt x="23" y="0"/>
                  </a:lnTo>
                  <a:lnTo>
                    <a:pt x="21" y="0"/>
                  </a:lnTo>
                  <a:lnTo>
                    <a:pt x="17" y="1"/>
                  </a:lnTo>
                  <a:lnTo>
                    <a:pt x="16" y="1"/>
                  </a:lnTo>
                  <a:lnTo>
                    <a:pt x="12" y="3"/>
                  </a:lnTo>
                  <a:lnTo>
                    <a:pt x="11" y="5"/>
                  </a:lnTo>
                  <a:lnTo>
                    <a:pt x="9" y="5"/>
                  </a:lnTo>
                  <a:lnTo>
                    <a:pt x="9" y="6"/>
                  </a:lnTo>
                  <a:lnTo>
                    <a:pt x="7" y="6"/>
                  </a:lnTo>
                  <a:lnTo>
                    <a:pt x="6" y="10"/>
                  </a:lnTo>
                  <a:lnTo>
                    <a:pt x="4" y="11"/>
                  </a:lnTo>
                  <a:lnTo>
                    <a:pt x="4" y="13"/>
                  </a:lnTo>
                  <a:lnTo>
                    <a:pt x="6" y="15"/>
                  </a:lnTo>
                  <a:lnTo>
                    <a:pt x="6" y="13"/>
                  </a:lnTo>
                  <a:lnTo>
                    <a:pt x="9" y="11"/>
                  </a:lnTo>
                  <a:lnTo>
                    <a:pt x="9" y="10"/>
                  </a:lnTo>
                  <a:lnTo>
                    <a:pt x="9" y="8"/>
                  </a:lnTo>
                  <a:lnTo>
                    <a:pt x="11" y="6"/>
                  </a:lnTo>
                  <a:lnTo>
                    <a:pt x="12" y="6"/>
                  </a:lnTo>
                  <a:lnTo>
                    <a:pt x="14" y="6"/>
                  </a:lnTo>
                  <a:lnTo>
                    <a:pt x="16" y="6"/>
                  </a:lnTo>
                  <a:lnTo>
                    <a:pt x="16" y="5"/>
                  </a:lnTo>
                  <a:lnTo>
                    <a:pt x="19" y="3"/>
                  </a:lnTo>
                  <a:lnTo>
                    <a:pt x="21" y="3"/>
                  </a:lnTo>
                  <a:lnTo>
                    <a:pt x="24" y="1"/>
                  </a:lnTo>
                  <a:lnTo>
                    <a:pt x="28" y="1"/>
                  </a:lnTo>
                  <a:lnTo>
                    <a:pt x="29" y="1"/>
                  </a:lnTo>
                  <a:lnTo>
                    <a:pt x="31" y="3"/>
                  </a:lnTo>
                  <a:lnTo>
                    <a:pt x="38" y="6"/>
                  </a:lnTo>
                  <a:lnTo>
                    <a:pt x="40" y="6"/>
                  </a:lnTo>
                  <a:lnTo>
                    <a:pt x="41" y="6"/>
                  </a:lnTo>
                  <a:lnTo>
                    <a:pt x="41" y="10"/>
                  </a:lnTo>
                  <a:lnTo>
                    <a:pt x="43" y="10"/>
                  </a:lnTo>
                  <a:lnTo>
                    <a:pt x="45" y="11"/>
                  </a:lnTo>
                  <a:lnTo>
                    <a:pt x="45" y="13"/>
                  </a:lnTo>
                  <a:lnTo>
                    <a:pt x="46" y="13"/>
                  </a:lnTo>
                  <a:lnTo>
                    <a:pt x="46" y="17"/>
                  </a:lnTo>
                  <a:lnTo>
                    <a:pt x="46" y="20"/>
                  </a:lnTo>
                  <a:lnTo>
                    <a:pt x="48" y="20"/>
                  </a:lnTo>
                  <a:lnTo>
                    <a:pt x="46" y="22"/>
                  </a:lnTo>
                  <a:lnTo>
                    <a:pt x="48" y="23"/>
                  </a:lnTo>
                  <a:lnTo>
                    <a:pt x="46" y="27"/>
                  </a:lnTo>
                  <a:lnTo>
                    <a:pt x="46" y="28"/>
                  </a:lnTo>
                  <a:lnTo>
                    <a:pt x="46" y="32"/>
                  </a:lnTo>
                  <a:lnTo>
                    <a:pt x="45" y="35"/>
                  </a:lnTo>
                  <a:lnTo>
                    <a:pt x="43" y="37"/>
                  </a:lnTo>
                  <a:lnTo>
                    <a:pt x="41" y="37"/>
                  </a:lnTo>
                  <a:lnTo>
                    <a:pt x="41" y="39"/>
                  </a:lnTo>
                  <a:lnTo>
                    <a:pt x="40" y="40"/>
                  </a:lnTo>
                  <a:lnTo>
                    <a:pt x="38" y="40"/>
                  </a:lnTo>
                  <a:lnTo>
                    <a:pt x="36" y="42"/>
                  </a:lnTo>
                  <a:lnTo>
                    <a:pt x="35" y="42"/>
                  </a:lnTo>
                  <a:lnTo>
                    <a:pt x="29" y="44"/>
                  </a:lnTo>
                  <a:lnTo>
                    <a:pt x="28" y="44"/>
                  </a:lnTo>
                  <a:lnTo>
                    <a:pt x="26" y="44"/>
                  </a:lnTo>
                  <a:lnTo>
                    <a:pt x="24" y="44"/>
                  </a:lnTo>
                  <a:lnTo>
                    <a:pt x="24" y="46"/>
                  </a:lnTo>
                  <a:lnTo>
                    <a:pt x="23" y="44"/>
                  </a:lnTo>
                  <a:lnTo>
                    <a:pt x="21" y="44"/>
                  </a:lnTo>
                  <a:lnTo>
                    <a:pt x="19" y="44"/>
                  </a:lnTo>
                  <a:lnTo>
                    <a:pt x="16" y="44"/>
                  </a:lnTo>
                  <a:lnTo>
                    <a:pt x="16" y="42"/>
                  </a:lnTo>
                  <a:lnTo>
                    <a:pt x="12" y="42"/>
                  </a:lnTo>
                  <a:lnTo>
                    <a:pt x="9" y="40"/>
                  </a:lnTo>
                  <a:lnTo>
                    <a:pt x="9" y="39"/>
                  </a:lnTo>
                  <a:lnTo>
                    <a:pt x="9" y="37"/>
                  </a:lnTo>
                  <a:lnTo>
                    <a:pt x="7" y="37"/>
                  </a:lnTo>
                  <a:lnTo>
                    <a:pt x="6" y="35"/>
                  </a:lnTo>
                  <a:lnTo>
                    <a:pt x="4" y="32"/>
                  </a:lnTo>
                  <a:lnTo>
                    <a:pt x="4" y="28"/>
                  </a:lnTo>
                  <a:lnTo>
                    <a:pt x="4" y="27"/>
                  </a:lnTo>
                  <a:lnTo>
                    <a:pt x="4" y="25"/>
                  </a:lnTo>
                  <a:lnTo>
                    <a:pt x="4" y="23"/>
                  </a:lnTo>
                  <a:lnTo>
                    <a:pt x="4" y="22"/>
                  </a:lnTo>
                  <a:lnTo>
                    <a:pt x="4" y="20"/>
                  </a:lnTo>
                  <a:lnTo>
                    <a:pt x="4" y="18"/>
                  </a:lnTo>
                  <a:lnTo>
                    <a:pt x="6" y="15"/>
                  </a:lnTo>
                  <a:lnTo>
                    <a:pt x="4" y="13"/>
                  </a:lnTo>
                  <a:close/>
                </a:path>
              </a:pathLst>
            </a:custGeom>
            <a:solidFill>
              <a:srgbClr val="808080"/>
            </a:solidFill>
            <a:ln w="9525">
              <a:noFill/>
              <a:round/>
              <a:headEnd/>
              <a:tailEnd/>
            </a:ln>
          </p:spPr>
          <p:txBody>
            <a:bodyPr/>
            <a:lstStyle/>
            <a:p>
              <a:endParaRPr lang="en-US"/>
            </a:p>
          </p:txBody>
        </p:sp>
        <p:sp>
          <p:nvSpPr>
            <p:cNvPr id="930" name="Freeform 3101"/>
            <p:cNvSpPr>
              <a:spLocks/>
            </p:cNvSpPr>
            <p:nvPr/>
          </p:nvSpPr>
          <p:spPr bwMode="auto">
            <a:xfrm>
              <a:off x="2088" y="3181"/>
              <a:ext cx="46" cy="97"/>
            </a:xfrm>
            <a:custGeom>
              <a:avLst/>
              <a:gdLst>
                <a:gd name="T0" fmla="*/ 42 w 46"/>
                <a:gd name="T1" fmla="*/ 22 h 97"/>
                <a:gd name="T2" fmla="*/ 36 w 46"/>
                <a:gd name="T3" fmla="*/ 32 h 97"/>
                <a:gd name="T4" fmla="*/ 42 w 46"/>
                <a:gd name="T5" fmla="*/ 56 h 97"/>
                <a:gd name="T6" fmla="*/ 46 w 46"/>
                <a:gd name="T7" fmla="*/ 60 h 97"/>
                <a:gd name="T8" fmla="*/ 1 w 46"/>
                <a:gd name="T9" fmla="*/ 97 h 97"/>
                <a:gd name="T10" fmla="*/ 0 w 46"/>
                <a:gd name="T11" fmla="*/ 0 h 97"/>
                <a:gd name="T12" fmla="*/ 42 w 46"/>
                <a:gd name="T13" fmla="*/ 22 h 97"/>
                <a:gd name="T14" fmla="*/ 0 60000 65536"/>
                <a:gd name="T15" fmla="*/ 0 60000 65536"/>
                <a:gd name="T16" fmla="*/ 0 60000 65536"/>
                <a:gd name="T17" fmla="*/ 0 60000 65536"/>
                <a:gd name="T18" fmla="*/ 0 60000 65536"/>
                <a:gd name="T19" fmla="*/ 0 60000 65536"/>
                <a:gd name="T20" fmla="*/ 0 60000 65536"/>
                <a:gd name="T21" fmla="*/ 0 w 46"/>
                <a:gd name="T22" fmla="*/ 0 h 97"/>
                <a:gd name="T23" fmla="*/ 46 w 46"/>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7">
                  <a:moveTo>
                    <a:pt x="42" y="22"/>
                  </a:moveTo>
                  <a:lnTo>
                    <a:pt x="36" y="32"/>
                  </a:lnTo>
                  <a:lnTo>
                    <a:pt x="42" y="56"/>
                  </a:lnTo>
                  <a:lnTo>
                    <a:pt x="46" y="60"/>
                  </a:lnTo>
                  <a:lnTo>
                    <a:pt x="1" y="97"/>
                  </a:lnTo>
                  <a:lnTo>
                    <a:pt x="0" y="0"/>
                  </a:lnTo>
                  <a:lnTo>
                    <a:pt x="42" y="22"/>
                  </a:lnTo>
                  <a:close/>
                </a:path>
              </a:pathLst>
            </a:custGeom>
            <a:solidFill>
              <a:srgbClr val="808080"/>
            </a:solidFill>
            <a:ln w="9525">
              <a:noFill/>
              <a:round/>
              <a:headEnd/>
              <a:tailEnd/>
            </a:ln>
          </p:spPr>
          <p:txBody>
            <a:bodyPr/>
            <a:lstStyle/>
            <a:p>
              <a:endParaRPr lang="en-US"/>
            </a:p>
          </p:txBody>
        </p:sp>
        <p:sp>
          <p:nvSpPr>
            <p:cNvPr id="931" name="Freeform 3102"/>
            <p:cNvSpPr>
              <a:spLocks/>
            </p:cNvSpPr>
            <p:nvPr/>
          </p:nvSpPr>
          <p:spPr bwMode="auto">
            <a:xfrm>
              <a:off x="2086" y="3179"/>
              <a:ext cx="49" cy="99"/>
            </a:xfrm>
            <a:custGeom>
              <a:avLst/>
              <a:gdLst>
                <a:gd name="T0" fmla="*/ 44 w 49"/>
                <a:gd name="T1" fmla="*/ 24 h 99"/>
                <a:gd name="T2" fmla="*/ 44 w 49"/>
                <a:gd name="T3" fmla="*/ 23 h 99"/>
                <a:gd name="T4" fmla="*/ 38 w 49"/>
                <a:gd name="T5" fmla="*/ 33 h 99"/>
                <a:gd name="T6" fmla="*/ 38 w 49"/>
                <a:gd name="T7" fmla="*/ 34 h 99"/>
                <a:gd name="T8" fmla="*/ 44 w 49"/>
                <a:gd name="T9" fmla="*/ 58 h 99"/>
                <a:gd name="T10" fmla="*/ 46 w 49"/>
                <a:gd name="T11" fmla="*/ 62 h 99"/>
                <a:gd name="T12" fmla="*/ 46 w 49"/>
                <a:gd name="T13" fmla="*/ 60 h 99"/>
                <a:gd name="T14" fmla="*/ 2 w 49"/>
                <a:gd name="T15" fmla="*/ 98 h 99"/>
                <a:gd name="T16" fmla="*/ 3 w 49"/>
                <a:gd name="T17" fmla="*/ 98 h 99"/>
                <a:gd name="T18" fmla="*/ 3 w 49"/>
                <a:gd name="T19" fmla="*/ 2 h 99"/>
                <a:gd name="T20" fmla="*/ 0 w 49"/>
                <a:gd name="T21" fmla="*/ 2 h 99"/>
                <a:gd name="T22" fmla="*/ 44 w 49"/>
                <a:gd name="T23" fmla="*/ 24 h 99"/>
                <a:gd name="T24" fmla="*/ 44 w 49"/>
                <a:gd name="T25" fmla="*/ 23 h 99"/>
                <a:gd name="T26" fmla="*/ 2 w 49"/>
                <a:gd name="T27" fmla="*/ 0 h 99"/>
                <a:gd name="T28" fmla="*/ 0 w 49"/>
                <a:gd name="T29" fmla="*/ 0 h 99"/>
                <a:gd name="T30" fmla="*/ 0 w 49"/>
                <a:gd name="T31" fmla="*/ 2 h 99"/>
                <a:gd name="T32" fmla="*/ 2 w 49"/>
                <a:gd name="T33" fmla="*/ 98 h 99"/>
                <a:gd name="T34" fmla="*/ 2 w 49"/>
                <a:gd name="T35" fmla="*/ 99 h 99"/>
                <a:gd name="T36" fmla="*/ 3 w 49"/>
                <a:gd name="T37" fmla="*/ 99 h 99"/>
                <a:gd name="T38" fmla="*/ 49 w 49"/>
                <a:gd name="T39" fmla="*/ 62 h 99"/>
                <a:gd name="T40" fmla="*/ 49 w 49"/>
                <a:gd name="T41" fmla="*/ 63 h 99"/>
                <a:gd name="T42" fmla="*/ 49 w 49"/>
                <a:gd name="T43" fmla="*/ 62 h 99"/>
                <a:gd name="T44" fmla="*/ 49 w 49"/>
                <a:gd name="T45" fmla="*/ 60 h 99"/>
                <a:gd name="T46" fmla="*/ 46 w 49"/>
                <a:gd name="T47" fmla="*/ 57 h 99"/>
                <a:gd name="T48" fmla="*/ 41 w 49"/>
                <a:gd name="T49" fmla="*/ 33 h 99"/>
                <a:gd name="T50" fmla="*/ 41 w 49"/>
                <a:gd name="T51" fmla="*/ 34 h 99"/>
                <a:gd name="T52" fmla="*/ 46 w 49"/>
                <a:gd name="T53" fmla="*/ 24 h 99"/>
                <a:gd name="T54" fmla="*/ 46 w 49"/>
                <a:gd name="T55" fmla="*/ 23 h 99"/>
                <a:gd name="T56" fmla="*/ 44 w 49"/>
                <a:gd name="T57" fmla="*/ 23 h 99"/>
                <a:gd name="T58" fmla="*/ 44 w 49"/>
                <a:gd name="T59" fmla="*/ 24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99"/>
                <a:gd name="T92" fmla="*/ 49 w 49"/>
                <a:gd name="T93" fmla="*/ 99 h 9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99">
                  <a:moveTo>
                    <a:pt x="44" y="24"/>
                  </a:moveTo>
                  <a:lnTo>
                    <a:pt x="44" y="23"/>
                  </a:lnTo>
                  <a:lnTo>
                    <a:pt x="38" y="33"/>
                  </a:lnTo>
                  <a:lnTo>
                    <a:pt x="38" y="34"/>
                  </a:lnTo>
                  <a:lnTo>
                    <a:pt x="44" y="58"/>
                  </a:lnTo>
                  <a:lnTo>
                    <a:pt x="46" y="62"/>
                  </a:lnTo>
                  <a:lnTo>
                    <a:pt x="46" y="60"/>
                  </a:lnTo>
                  <a:lnTo>
                    <a:pt x="2" y="98"/>
                  </a:lnTo>
                  <a:lnTo>
                    <a:pt x="3" y="98"/>
                  </a:lnTo>
                  <a:lnTo>
                    <a:pt x="3" y="2"/>
                  </a:lnTo>
                  <a:lnTo>
                    <a:pt x="0" y="2"/>
                  </a:lnTo>
                  <a:lnTo>
                    <a:pt x="44" y="24"/>
                  </a:lnTo>
                  <a:lnTo>
                    <a:pt x="44" y="23"/>
                  </a:lnTo>
                  <a:lnTo>
                    <a:pt x="2" y="0"/>
                  </a:lnTo>
                  <a:lnTo>
                    <a:pt x="0" y="0"/>
                  </a:lnTo>
                  <a:lnTo>
                    <a:pt x="0" y="2"/>
                  </a:lnTo>
                  <a:lnTo>
                    <a:pt x="2" y="98"/>
                  </a:lnTo>
                  <a:lnTo>
                    <a:pt x="2" y="99"/>
                  </a:lnTo>
                  <a:lnTo>
                    <a:pt x="3" y="99"/>
                  </a:lnTo>
                  <a:lnTo>
                    <a:pt x="49" y="62"/>
                  </a:lnTo>
                  <a:lnTo>
                    <a:pt x="49" y="63"/>
                  </a:lnTo>
                  <a:lnTo>
                    <a:pt x="49" y="62"/>
                  </a:lnTo>
                  <a:lnTo>
                    <a:pt x="49" y="60"/>
                  </a:lnTo>
                  <a:lnTo>
                    <a:pt x="46" y="57"/>
                  </a:lnTo>
                  <a:lnTo>
                    <a:pt x="41" y="33"/>
                  </a:lnTo>
                  <a:lnTo>
                    <a:pt x="41" y="34"/>
                  </a:lnTo>
                  <a:lnTo>
                    <a:pt x="46" y="24"/>
                  </a:lnTo>
                  <a:lnTo>
                    <a:pt x="46" y="23"/>
                  </a:lnTo>
                  <a:lnTo>
                    <a:pt x="44" y="23"/>
                  </a:lnTo>
                  <a:lnTo>
                    <a:pt x="44" y="24"/>
                  </a:lnTo>
                  <a:close/>
                </a:path>
              </a:pathLst>
            </a:custGeom>
            <a:solidFill>
              <a:srgbClr val="808080"/>
            </a:solidFill>
            <a:ln w="9525">
              <a:noFill/>
              <a:round/>
              <a:headEnd/>
              <a:tailEnd/>
            </a:ln>
          </p:spPr>
          <p:txBody>
            <a:bodyPr/>
            <a:lstStyle/>
            <a:p>
              <a:endParaRPr lang="en-US"/>
            </a:p>
          </p:txBody>
        </p:sp>
        <p:sp>
          <p:nvSpPr>
            <p:cNvPr id="932" name="Freeform 3103"/>
            <p:cNvSpPr>
              <a:spLocks/>
            </p:cNvSpPr>
            <p:nvPr/>
          </p:nvSpPr>
          <p:spPr bwMode="auto">
            <a:xfrm>
              <a:off x="2362" y="3202"/>
              <a:ext cx="162" cy="156"/>
            </a:xfrm>
            <a:custGeom>
              <a:avLst/>
              <a:gdLst>
                <a:gd name="T0" fmla="*/ 106 w 162"/>
                <a:gd name="T1" fmla="*/ 3 h 156"/>
                <a:gd name="T2" fmla="*/ 97 w 162"/>
                <a:gd name="T3" fmla="*/ 1 h 156"/>
                <a:gd name="T4" fmla="*/ 89 w 162"/>
                <a:gd name="T5" fmla="*/ 1 h 156"/>
                <a:gd name="T6" fmla="*/ 79 w 162"/>
                <a:gd name="T7" fmla="*/ 1 h 156"/>
                <a:gd name="T8" fmla="*/ 68 w 162"/>
                <a:gd name="T9" fmla="*/ 1 h 156"/>
                <a:gd name="T10" fmla="*/ 60 w 162"/>
                <a:gd name="T11" fmla="*/ 3 h 156"/>
                <a:gd name="T12" fmla="*/ 48 w 162"/>
                <a:gd name="T13" fmla="*/ 8 h 156"/>
                <a:gd name="T14" fmla="*/ 39 w 162"/>
                <a:gd name="T15" fmla="*/ 11 h 156"/>
                <a:gd name="T16" fmla="*/ 33 w 162"/>
                <a:gd name="T17" fmla="*/ 17 h 156"/>
                <a:gd name="T18" fmla="*/ 27 w 162"/>
                <a:gd name="T19" fmla="*/ 22 h 156"/>
                <a:gd name="T20" fmla="*/ 21 w 162"/>
                <a:gd name="T21" fmla="*/ 27 h 156"/>
                <a:gd name="T22" fmla="*/ 14 w 162"/>
                <a:gd name="T23" fmla="*/ 35 h 156"/>
                <a:gd name="T24" fmla="*/ 9 w 162"/>
                <a:gd name="T25" fmla="*/ 42 h 156"/>
                <a:gd name="T26" fmla="*/ 4 w 162"/>
                <a:gd name="T27" fmla="*/ 57 h 156"/>
                <a:gd name="T28" fmla="*/ 2 w 162"/>
                <a:gd name="T29" fmla="*/ 66 h 156"/>
                <a:gd name="T30" fmla="*/ 0 w 162"/>
                <a:gd name="T31" fmla="*/ 75 h 156"/>
                <a:gd name="T32" fmla="*/ 0 w 162"/>
                <a:gd name="T33" fmla="*/ 83 h 156"/>
                <a:gd name="T34" fmla="*/ 0 w 162"/>
                <a:gd name="T35" fmla="*/ 92 h 156"/>
                <a:gd name="T36" fmla="*/ 2 w 162"/>
                <a:gd name="T37" fmla="*/ 100 h 156"/>
                <a:gd name="T38" fmla="*/ 7 w 162"/>
                <a:gd name="T39" fmla="*/ 110 h 156"/>
                <a:gd name="T40" fmla="*/ 10 w 162"/>
                <a:gd name="T41" fmla="*/ 119 h 156"/>
                <a:gd name="T42" fmla="*/ 16 w 162"/>
                <a:gd name="T43" fmla="*/ 126 h 156"/>
                <a:gd name="T44" fmla="*/ 22 w 162"/>
                <a:gd name="T45" fmla="*/ 132 h 156"/>
                <a:gd name="T46" fmla="*/ 27 w 162"/>
                <a:gd name="T47" fmla="*/ 139 h 156"/>
                <a:gd name="T48" fmla="*/ 36 w 162"/>
                <a:gd name="T49" fmla="*/ 144 h 156"/>
                <a:gd name="T50" fmla="*/ 53 w 162"/>
                <a:gd name="T51" fmla="*/ 151 h 156"/>
                <a:gd name="T52" fmla="*/ 63 w 162"/>
                <a:gd name="T53" fmla="*/ 155 h 156"/>
                <a:gd name="T54" fmla="*/ 74 w 162"/>
                <a:gd name="T55" fmla="*/ 155 h 156"/>
                <a:gd name="T56" fmla="*/ 80 w 162"/>
                <a:gd name="T57" fmla="*/ 155 h 156"/>
                <a:gd name="T58" fmla="*/ 91 w 162"/>
                <a:gd name="T59" fmla="*/ 155 h 156"/>
                <a:gd name="T60" fmla="*/ 99 w 162"/>
                <a:gd name="T61" fmla="*/ 153 h 156"/>
                <a:gd name="T62" fmla="*/ 109 w 162"/>
                <a:gd name="T63" fmla="*/ 150 h 156"/>
                <a:gd name="T64" fmla="*/ 116 w 162"/>
                <a:gd name="T65" fmla="*/ 146 h 156"/>
                <a:gd name="T66" fmla="*/ 125 w 162"/>
                <a:gd name="T67" fmla="*/ 141 h 156"/>
                <a:gd name="T68" fmla="*/ 130 w 162"/>
                <a:gd name="T69" fmla="*/ 138 h 156"/>
                <a:gd name="T70" fmla="*/ 137 w 162"/>
                <a:gd name="T71" fmla="*/ 132 h 156"/>
                <a:gd name="T72" fmla="*/ 143 w 162"/>
                <a:gd name="T73" fmla="*/ 122 h 156"/>
                <a:gd name="T74" fmla="*/ 149 w 162"/>
                <a:gd name="T75" fmla="*/ 117 h 156"/>
                <a:gd name="T76" fmla="*/ 155 w 162"/>
                <a:gd name="T77" fmla="*/ 104 h 156"/>
                <a:gd name="T78" fmla="*/ 159 w 162"/>
                <a:gd name="T79" fmla="*/ 97 h 156"/>
                <a:gd name="T80" fmla="*/ 160 w 162"/>
                <a:gd name="T81" fmla="*/ 88 h 156"/>
                <a:gd name="T82" fmla="*/ 162 w 162"/>
                <a:gd name="T83" fmla="*/ 80 h 156"/>
                <a:gd name="T84" fmla="*/ 162 w 162"/>
                <a:gd name="T85" fmla="*/ 69 h 156"/>
                <a:gd name="T86" fmla="*/ 160 w 162"/>
                <a:gd name="T87" fmla="*/ 61 h 156"/>
                <a:gd name="T88" fmla="*/ 159 w 162"/>
                <a:gd name="T89" fmla="*/ 51 h 156"/>
                <a:gd name="T90" fmla="*/ 152 w 162"/>
                <a:gd name="T91" fmla="*/ 42 h 156"/>
                <a:gd name="T92" fmla="*/ 147 w 162"/>
                <a:gd name="T93" fmla="*/ 34 h 156"/>
                <a:gd name="T94" fmla="*/ 143 w 162"/>
                <a:gd name="T95" fmla="*/ 27 h 156"/>
                <a:gd name="T96" fmla="*/ 138 w 162"/>
                <a:gd name="T97" fmla="*/ 20 h 156"/>
                <a:gd name="T98" fmla="*/ 130 w 162"/>
                <a:gd name="T99" fmla="*/ 15 h 156"/>
                <a:gd name="T100" fmla="*/ 125 w 162"/>
                <a:gd name="T101" fmla="*/ 11 h 1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2"/>
                <a:gd name="T154" fmla="*/ 0 h 156"/>
                <a:gd name="T155" fmla="*/ 162 w 162"/>
                <a:gd name="T156" fmla="*/ 156 h 1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2" h="156">
                  <a:moveTo>
                    <a:pt x="116" y="6"/>
                  </a:moveTo>
                  <a:lnTo>
                    <a:pt x="113" y="5"/>
                  </a:lnTo>
                  <a:lnTo>
                    <a:pt x="111" y="5"/>
                  </a:lnTo>
                  <a:lnTo>
                    <a:pt x="108" y="3"/>
                  </a:lnTo>
                  <a:lnTo>
                    <a:pt x="106" y="3"/>
                  </a:lnTo>
                  <a:lnTo>
                    <a:pt x="104" y="3"/>
                  </a:lnTo>
                  <a:lnTo>
                    <a:pt x="103" y="3"/>
                  </a:lnTo>
                  <a:lnTo>
                    <a:pt x="103" y="1"/>
                  </a:lnTo>
                  <a:lnTo>
                    <a:pt x="99" y="1"/>
                  </a:lnTo>
                  <a:lnTo>
                    <a:pt x="97" y="1"/>
                  </a:lnTo>
                  <a:lnTo>
                    <a:pt x="96" y="1"/>
                  </a:lnTo>
                  <a:lnTo>
                    <a:pt x="94" y="1"/>
                  </a:lnTo>
                  <a:lnTo>
                    <a:pt x="92" y="1"/>
                  </a:lnTo>
                  <a:lnTo>
                    <a:pt x="91" y="0"/>
                  </a:lnTo>
                  <a:lnTo>
                    <a:pt x="89" y="1"/>
                  </a:lnTo>
                  <a:lnTo>
                    <a:pt x="87" y="0"/>
                  </a:lnTo>
                  <a:lnTo>
                    <a:pt x="85" y="0"/>
                  </a:lnTo>
                  <a:lnTo>
                    <a:pt x="82" y="0"/>
                  </a:lnTo>
                  <a:lnTo>
                    <a:pt x="80" y="0"/>
                  </a:lnTo>
                  <a:lnTo>
                    <a:pt x="79" y="1"/>
                  </a:lnTo>
                  <a:lnTo>
                    <a:pt x="77" y="0"/>
                  </a:lnTo>
                  <a:lnTo>
                    <a:pt x="75" y="1"/>
                  </a:lnTo>
                  <a:lnTo>
                    <a:pt x="74" y="1"/>
                  </a:lnTo>
                  <a:lnTo>
                    <a:pt x="70" y="1"/>
                  </a:lnTo>
                  <a:lnTo>
                    <a:pt x="68" y="1"/>
                  </a:lnTo>
                  <a:lnTo>
                    <a:pt x="67" y="1"/>
                  </a:lnTo>
                  <a:lnTo>
                    <a:pt x="65" y="1"/>
                  </a:lnTo>
                  <a:lnTo>
                    <a:pt x="63" y="3"/>
                  </a:lnTo>
                  <a:lnTo>
                    <a:pt x="62" y="3"/>
                  </a:lnTo>
                  <a:lnTo>
                    <a:pt x="60" y="3"/>
                  </a:lnTo>
                  <a:lnTo>
                    <a:pt x="53" y="5"/>
                  </a:lnTo>
                  <a:lnTo>
                    <a:pt x="51" y="6"/>
                  </a:lnTo>
                  <a:lnTo>
                    <a:pt x="50" y="6"/>
                  </a:lnTo>
                  <a:lnTo>
                    <a:pt x="48" y="6"/>
                  </a:lnTo>
                  <a:lnTo>
                    <a:pt x="48" y="8"/>
                  </a:lnTo>
                  <a:lnTo>
                    <a:pt x="46" y="8"/>
                  </a:lnTo>
                  <a:lnTo>
                    <a:pt x="45" y="8"/>
                  </a:lnTo>
                  <a:lnTo>
                    <a:pt x="43" y="10"/>
                  </a:lnTo>
                  <a:lnTo>
                    <a:pt x="41" y="11"/>
                  </a:lnTo>
                  <a:lnTo>
                    <a:pt x="39" y="11"/>
                  </a:lnTo>
                  <a:lnTo>
                    <a:pt x="39" y="13"/>
                  </a:lnTo>
                  <a:lnTo>
                    <a:pt x="36" y="13"/>
                  </a:lnTo>
                  <a:lnTo>
                    <a:pt x="36" y="15"/>
                  </a:lnTo>
                  <a:lnTo>
                    <a:pt x="34" y="15"/>
                  </a:lnTo>
                  <a:lnTo>
                    <a:pt x="33" y="17"/>
                  </a:lnTo>
                  <a:lnTo>
                    <a:pt x="31" y="17"/>
                  </a:lnTo>
                  <a:lnTo>
                    <a:pt x="31" y="18"/>
                  </a:lnTo>
                  <a:lnTo>
                    <a:pt x="29" y="18"/>
                  </a:lnTo>
                  <a:lnTo>
                    <a:pt x="27" y="20"/>
                  </a:lnTo>
                  <a:lnTo>
                    <a:pt x="27" y="22"/>
                  </a:lnTo>
                  <a:lnTo>
                    <a:pt x="26" y="23"/>
                  </a:lnTo>
                  <a:lnTo>
                    <a:pt x="24" y="23"/>
                  </a:lnTo>
                  <a:lnTo>
                    <a:pt x="22" y="25"/>
                  </a:lnTo>
                  <a:lnTo>
                    <a:pt x="22" y="27"/>
                  </a:lnTo>
                  <a:lnTo>
                    <a:pt x="21" y="27"/>
                  </a:lnTo>
                  <a:lnTo>
                    <a:pt x="19" y="28"/>
                  </a:lnTo>
                  <a:lnTo>
                    <a:pt x="17" y="30"/>
                  </a:lnTo>
                  <a:lnTo>
                    <a:pt x="16" y="32"/>
                  </a:lnTo>
                  <a:lnTo>
                    <a:pt x="16" y="35"/>
                  </a:lnTo>
                  <a:lnTo>
                    <a:pt x="14" y="35"/>
                  </a:lnTo>
                  <a:lnTo>
                    <a:pt x="12" y="35"/>
                  </a:lnTo>
                  <a:lnTo>
                    <a:pt x="12" y="39"/>
                  </a:lnTo>
                  <a:lnTo>
                    <a:pt x="10" y="39"/>
                  </a:lnTo>
                  <a:lnTo>
                    <a:pt x="10" y="40"/>
                  </a:lnTo>
                  <a:lnTo>
                    <a:pt x="9" y="42"/>
                  </a:lnTo>
                  <a:lnTo>
                    <a:pt x="7" y="46"/>
                  </a:lnTo>
                  <a:lnTo>
                    <a:pt x="7" y="51"/>
                  </a:lnTo>
                  <a:lnTo>
                    <a:pt x="5" y="51"/>
                  </a:lnTo>
                  <a:lnTo>
                    <a:pt x="4" y="54"/>
                  </a:lnTo>
                  <a:lnTo>
                    <a:pt x="4" y="57"/>
                  </a:lnTo>
                  <a:lnTo>
                    <a:pt x="2" y="57"/>
                  </a:lnTo>
                  <a:lnTo>
                    <a:pt x="2" y="59"/>
                  </a:lnTo>
                  <a:lnTo>
                    <a:pt x="2" y="63"/>
                  </a:lnTo>
                  <a:lnTo>
                    <a:pt x="2" y="64"/>
                  </a:lnTo>
                  <a:lnTo>
                    <a:pt x="2" y="66"/>
                  </a:lnTo>
                  <a:lnTo>
                    <a:pt x="0" y="66"/>
                  </a:lnTo>
                  <a:lnTo>
                    <a:pt x="0" y="68"/>
                  </a:lnTo>
                  <a:lnTo>
                    <a:pt x="0" y="69"/>
                  </a:lnTo>
                  <a:lnTo>
                    <a:pt x="0" y="71"/>
                  </a:lnTo>
                  <a:lnTo>
                    <a:pt x="0" y="75"/>
                  </a:lnTo>
                  <a:lnTo>
                    <a:pt x="0" y="76"/>
                  </a:lnTo>
                  <a:lnTo>
                    <a:pt x="0" y="78"/>
                  </a:lnTo>
                  <a:lnTo>
                    <a:pt x="0" y="80"/>
                  </a:lnTo>
                  <a:lnTo>
                    <a:pt x="0" y="81"/>
                  </a:lnTo>
                  <a:lnTo>
                    <a:pt x="0" y="83"/>
                  </a:lnTo>
                  <a:lnTo>
                    <a:pt x="0" y="85"/>
                  </a:lnTo>
                  <a:lnTo>
                    <a:pt x="0" y="86"/>
                  </a:lnTo>
                  <a:lnTo>
                    <a:pt x="0" y="88"/>
                  </a:lnTo>
                  <a:lnTo>
                    <a:pt x="0" y="90"/>
                  </a:lnTo>
                  <a:lnTo>
                    <a:pt x="0" y="92"/>
                  </a:lnTo>
                  <a:lnTo>
                    <a:pt x="2" y="93"/>
                  </a:lnTo>
                  <a:lnTo>
                    <a:pt x="2" y="95"/>
                  </a:lnTo>
                  <a:lnTo>
                    <a:pt x="2" y="97"/>
                  </a:lnTo>
                  <a:lnTo>
                    <a:pt x="2" y="98"/>
                  </a:lnTo>
                  <a:lnTo>
                    <a:pt x="2" y="100"/>
                  </a:lnTo>
                  <a:lnTo>
                    <a:pt x="2" y="102"/>
                  </a:lnTo>
                  <a:lnTo>
                    <a:pt x="2" y="104"/>
                  </a:lnTo>
                  <a:lnTo>
                    <a:pt x="4" y="104"/>
                  </a:lnTo>
                  <a:lnTo>
                    <a:pt x="4" y="105"/>
                  </a:lnTo>
                  <a:lnTo>
                    <a:pt x="7" y="110"/>
                  </a:lnTo>
                  <a:lnTo>
                    <a:pt x="7" y="114"/>
                  </a:lnTo>
                  <a:lnTo>
                    <a:pt x="9" y="115"/>
                  </a:lnTo>
                  <a:lnTo>
                    <a:pt x="9" y="117"/>
                  </a:lnTo>
                  <a:lnTo>
                    <a:pt x="10" y="117"/>
                  </a:lnTo>
                  <a:lnTo>
                    <a:pt x="10" y="119"/>
                  </a:lnTo>
                  <a:lnTo>
                    <a:pt x="10" y="121"/>
                  </a:lnTo>
                  <a:lnTo>
                    <a:pt x="10" y="122"/>
                  </a:lnTo>
                  <a:lnTo>
                    <a:pt x="12" y="122"/>
                  </a:lnTo>
                  <a:lnTo>
                    <a:pt x="14" y="124"/>
                  </a:lnTo>
                  <a:lnTo>
                    <a:pt x="16" y="126"/>
                  </a:lnTo>
                  <a:lnTo>
                    <a:pt x="16" y="127"/>
                  </a:lnTo>
                  <a:lnTo>
                    <a:pt x="17" y="129"/>
                  </a:lnTo>
                  <a:lnTo>
                    <a:pt x="19" y="131"/>
                  </a:lnTo>
                  <a:lnTo>
                    <a:pt x="21" y="131"/>
                  </a:lnTo>
                  <a:lnTo>
                    <a:pt x="22" y="132"/>
                  </a:lnTo>
                  <a:lnTo>
                    <a:pt x="22" y="134"/>
                  </a:lnTo>
                  <a:lnTo>
                    <a:pt x="24" y="134"/>
                  </a:lnTo>
                  <a:lnTo>
                    <a:pt x="26" y="136"/>
                  </a:lnTo>
                  <a:lnTo>
                    <a:pt x="27" y="138"/>
                  </a:lnTo>
                  <a:lnTo>
                    <a:pt x="27" y="139"/>
                  </a:lnTo>
                  <a:lnTo>
                    <a:pt x="29" y="139"/>
                  </a:lnTo>
                  <a:lnTo>
                    <a:pt x="31" y="141"/>
                  </a:lnTo>
                  <a:lnTo>
                    <a:pt x="33" y="143"/>
                  </a:lnTo>
                  <a:lnTo>
                    <a:pt x="34" y="143"/>
                  </a:lnTo>
                  <a:lnTo>
                    <a:pt x="36" y="144"/>
                  </a:lnTo>
                  <a:lnTo>
                    <a:pt x="41" y="146"/>
                  </a:lnTo>
                  <a:lnTo>
                    <a:pt x="45" y="150"/>
                  </a:lnTo>
                  <a:lnTo>
                    <a:pt x="48" y="151"/>
                  </a:lnTo>
                  <a:lnTo>
                    <a:pt x="50" y="151"/>
                  </a:lnTo>
                  <a:lnTo>
                    <a:pt x="53" y="151"/>
                  </a:lnTo>
                  <a:lnTo>
                    <a:pt x="56" y="153"/>
                  </a:lnTo>
                  <a:lnTo>
                    <a:pt x="58" y="153"/>
                  </a:lnTo>
                  <a:lnTo>
                    <a:pt x="60" y="153"/>
                  </a:lnTo>
                  <a:lnTo>
                    <a:pt x="62" y="155"/>
                  </a:lnTo>
                  <a:lnTo>
                    <a:pt x="63" y="155"/>
                  </a:lnTo>
                  <a:lnTo>
                    <a:pt x="65" y="155"/>
                  </a:lnTo>
                  <a:lnTo>
                    <a:pt x="67" y="155"/>
                  </a:lnTo>
                  <a:lnTo>
                    <a:pt x="68" y="155"/>
                  </a:lnTo>
                  <a:lnTo>
                    <a:pt x="70" y="155"/>
                  </a:lnTo>
                  <a:lnTo>
                    <a:pt x="74" y="155"/>
                  </a:lnTo>
                  <a:lnTo>
                    <a:pt x="75" y="156"/>
                  </a:lnTo>
                  <a:lnTo>
                    <a:pt x="77" y="155"/>
                  </a:lnTo>
                  <a:lnTo>
                    <a:pt x="77" y="156"/>
                  </a:lnTo>
                  <a:lnTo>
                    <a:pt x="79" y="155"/>
                  </a:lnTo>
                  <a:lnTo>
                    <a:pt x="80" y="155"/>
                  </a:lnTo>
                  <a:lnTo>
                    <a:pt x="82" y="155"/>
                  </a:lnTo>
                  <a:lnTo>
                    <a:pt x="85" y="155"/>
                  </a:lnTo>
                  <a:lnTo>
                    <a:pt x="87" y="155"/>
                  </a:lnTo>
                  <a:lnTo>
                    <a:pt x="89" y="155"/>
                  </a:lnTo>
                  <a:lnTo>
                    <a:pt x="91" y="155"/>
                  </a:lnTo>
                  <a:lnTo>
                    <a:pt x="92" y="155"/>
                  </a:lnTo>
                  <a:lnTo>
                    <a:pt x="94" y="155"/>
                  </a:lnTo>
                  <a:lnTo>
                    <a:pt x="96" y="153"/>
                  </a:lnTo>
                  <a:lnTo>
                    <a:pt x="97" y="153"/>
                  </a:lnTo>
                  <a:lnTo>
                    <a:pt x="99" y="153"/>
                  </a:lnTo>
                  <a:lnTo>
                    <a:pt x="101" y="153"/>
                  </a:lnTo>
                  <a:lnTo>
                    <a:pt x="103" y="153"/>
                  </a:lnTo>
                  <a:lnTo>
                    <a:pt x="106" y="151"/>
                  </a:lnTo>
                  <a:lnTo>
                    <a:pt x="108" y="150"/>
                  </a:lnTo>
                  <a:lnTo>
                    <a:pt x="109" y="150"/>
                  </a:lnTo>
                  <a:lnTo>
                    <a:pt x="111" y="150"/>
                  </a:lnTo>
                  <a:lnTo>
                    <a:pt x="113" y="150"/>
                  </a:lnTo>
                  <a:lnTo>
                    <a:pt x="113" y="148"/>
                  </a:lnTo>
                  <a:lnTo>
                    <a:pt x="114" y="146"/>
                  </a:lnTo>
                  <a:lnTo>
                    <a:pt x="116" y="146"/>
                  </a:lnTo>
                  <a:lnTo>
                    <a:pt x="118" y="146"/>
                  </a:lnTo>
                  <a:lnTo>
                    <a:pt x="120" y="144"/>
                  </a:lnTo>
                  <a:lnTo>
                    <a:pt x="121" y="144"/>
                  </a:lnTo>
                  <a:lnTo>
                    <a:pt x="123" y="143"/>
                  </a:lnTo>
                  <a:lnTo>
                    <a:pt x="125" y="141"/>
                  </a:lnTo>
                  <a:lnTo>
                    <a:pt x="126" y="141"/>
                  </a:lnTo>
                  <a:lnTo>
                    <a:pt x="126" y="139"/>
                  </a:lnTo>
                  <a:lnTo>
                    <a:pt x="128" y="139"/>
                  </a:lnTo>
                  <a:lnTo>
                    <a:pt x="128" y="138"/>
                  </a:lnTo>
                  <a:lnTo>
                    <a:pt x="130" y="138"/>
                  </a:lnTo>
                  <a:lnTo>
                    <a:pt x="131" y="138"/>
                  </a:lnTo>
                  <a:lnTo>
                    <a:pt x="133" y="136"/>
                  </a:lnTo>
                  <a:lnTo>
                    <a:pt x="133" y="134"/>
                  </a:lnTo>
                  <a:lnTo>
                    <a:pt x="135" y="132"/>
                  </a:lnTo>
                  <a:lnTo>
                    <a:pt x="137" y="132"/>
                  </a:lnTo>
                  <a:lnTo>
                    <a:pt x="138" y="131"/>
                  </a:lnTo>
                  <a:lnTo>
                    <a:pt x="140" y="129"/>
                  </a:lnTo>
                  <a:lnTo>
                    <a:pt x="142" y="127"/>
                  </a:lnTo>
                  <a:lnTo>
                    <a:pt x="143" y="126"/>
                  </a:lnTo>
                  <a:lnTo>
                    <a:pt x="143" y="122"/>
                  </a:lnTo>
                  <a:lnTo>
                    <a:pt x="145" y="122"/>
                  </a:lnTo>
                  <a:lnTo>
                    <a:pt x="147" y="122"/>
                  </a:lnTo>
                  <a:lnTo>
                    <a:pt x="147" y="121"/>
                  </a:lnTo>
                  <a:lnTo>
                    <a:pt x="147" y="119"/>
                  </a:lnTo>
                  <a:lnTo>
                    <a:pt x="149" y="117"/>
                  </a:lnTo>
                  <a:lnTo>
                    <a:pt x="150" y="114"/>
                  </a:lnTo>
                  <a:lnTo>
                    <a:pt x="152" y="114"/>
                  </a:lnTo>
                  <a:lnTo>
                    <a:pt x="152" y="110"/>
                  </a:lnTo>
                  <a:lnTo>
                    <a:pt x="155" y="105"/>
                  </a:lnTo>
                  <a:lnTo>
                    <a:pt x="155" y="104"/>
                  </a:lnTo>
                  <a:lnTo>
                    <a:pt x="157" y="102"/>
                  </a:lnTo>
                  <a:lnTo>
                    <a:pt x="157" y="100"/>
                  </a:lnTo>
                  <a:lnTo>
                    <a:pt x="159" y="100"/>
                  </a:lnTo>
                  <a:lnTo>
                    <a:pt x="159" y="98"/>
                  </a:lnTo>
                  <a:lnTo>
                    <a:pt x="159" y="97"/>
                  </a:lnTo>
                  <a:lnTo>
                    <a:pt x="159" y="95"/>
                  </a:lnTo>
                  <a:lnTo>
                    <a:pt x="159" y="93"/>
                  </a:lnTo>
                  <a:lnTo>
                    <a:pt x="159" y="92"/>
                  </a:lnTo>
                  <a:lnTo>
                    <a:pt x="160" y="90"/>
                  </a:lnTo>
                  <a:lnTo>
                    <a:pt x="160" y="88"/>
                  </a:lnTo>
                  <a:lnTo>
                    <a:pt x="160" y="86"/>
                  </a:lnTo>
                  <a:lnTo>
                    <a:pt x="160" y="85"/>
                  </a:lnTo>
                  <a:lnTo>
                    <a:pt x="160" y="83"/>
                  </a:lnTo>
                  <a:lnTo>
                    <a:pt x="162" y="81"/>
                  </a:lnTo>
                  <a:lnTo>
                    <a:pt x="162" y="80"/>
                  </a:lnTo>
                  <a:lnTo>
                    <a:pt x="162" y="78"/>
                  </a:lnTo>
                  <a:lnTo>
                    <a:pt x="162" y="76"/>
                  </a:lnTo>
                  <a:lnTo>
                    <a:pt x="162" y="75"/>
                  </a:lnTo>
                  <a:lnTo>
                    <a:pt x="162" y="71"/>
                  </a:lnTo>
                  <a:lnTo>
                    <a:pt x="162" y="69"/>
                  </a:lnTo>
                  <a:lnTo>
                    <a:pt x="160" y="68"/>
                  </a:lnTo>
                  <a:lnTo>
                    <a:pt x="160" y="66"/>
                  </a:lnTo>
                  <a:lnTo>
                    <a:pt x="160" y="64"/>
                  </a:lnTo>
                  <a:lnTo>
                    <a:pt x="160" y="63"/>
                  </a:lnTo>
                  <a:lnTo>
                    <a:pt x="160" y="61"/>
                  </a:lnTo>
                  <a:lnTo>
                    <a:pt x="159" y="59"/>
                  </a:lnTo>
                  <a:lnTo>
                    <a:pt x="159" y="57"/>
                  </a:lnTo>
                  <a:lnTo>
                    <a:pt x="159" y="54"/>
                  </a:lnTo>
                  <a:lnTo>
                    <a:pt x="159" y="52"/>
                  </a:lnTo>
                  <a:lnTo>
                    <a:pt x="159" y="51"/>
                  </a:lnTo>
                  <a:lnTo>
                    <a:pt x="157" y="51"/>
                  </a:lnTo>
                  <a:lnTo>
                    <a:pt x="155" y="46"/>
                  </a:lnTo>
                  <a:lnTo>
                    <a:pt x="154" y="44"/>
                  </a:lnTo>
                  <a:lnTo>
                    <a:pt x="154" y="42"/>
                  </a:lnTo>
                  <a:lnTo>
                    <a:pt x="152" y="42"/>
                  </a:lnTo>
                  <a:lnTo>
                    <a:pt x="152" y="40"/>
                  </a:lnTo>
                  <a:lnTo>
                    <a:pt x="152" y="39"/>
                  </a:lnTo>
                  <a:lnTo>
                    <a:pt x="150" y="35"/>
                  </a:lnTo>
                  <a:lnTo>
                    <a:pt x="149" y="35"/>
                  </a:lnTo>
                  <a:lnTo>
                    <a:pt x="147" y="34"/>
                  </a:lnTo>
                  <a:lnTo>
                    <a:pt x="147" y="32"/>
                  </a:lnTo>
                  <a:lnTo>
                    <a:pt x="147" y="30"/>
                  </a:lnTo>
                  <a:lnTo>
                    <a:pt x="145" y="28"/>
                  </a:lnTo>
                  <a:lnTo>
                    <a:pt x="143" y="28"/>
                  </a:lnTo>
                  <a:lnTo>
                    <a:pt x="143" y="27"/>
                  </a:lnTo>
                  <a:lnTo>
                    <a:pt x="143" y="25"/>
                  </a:lnTo>
                  <a:lnTo>
                    <a:pt x="142" y="25"/>
                  </a:lnTo>
                  <a:lnTo>
                    <a:pt x="140" y="23"/>
                  </a:lnTo>
                  <a:lnTo>
                    <a:pt x="140" y="22"/>
                  </a:lnTo>
                  <a:lnTo>
                    <a:pt x="138" y="20"/>
                  </a:lnTo>
                  <a:lnTo>
                    <a:pt x="137" y="20"/>
                  </a:lnTo>
                  <a:lnTo>
                    <a:pt x="135" y="18"/>
                  </a:lnTo>
                  <a:lnTo>
                    <a:pt x="133" y="17"/>
                  </a:lnTo>
                  <a:lnTo>
                    <a:pt x="131" y="17"/>
                  </a:lnTo>
                  <a:lnTo>
                    <a:pt x="130" y="15"/>
                  </a:lnTo>
                  <a:lnTo>
                    <a:pt x="128" y="15"/>
                  </a:lnTo>
                  <a:lnTo>
                    <a:pt x="128" y="13"/>
                  </a:lnTo>
                  <a:lnTo>
                    <a:pt x="126" y="13"/>
                  </a:lnTo>
                  <a:lnTo>
                    <a:pt x="126" y="11"/>
                  </a:lnTo>
                  <a:lnTo>
                    <a:pt x="125" y="11"/>
                  </a:lnTo>
                  <a:lnTo>
                    <a:pt x="123" y="11"/>
                  </a:lnTo>
                  <a:lnTo>
                    <a:pt x="121" y="8"/>
                  </a:lnTo>
                  <a:lnTo>
                    <a:pt x="120" y="8"/>
                  </a:lnTo>
                  <a:lnTo>
                    <a:pt x="116" y="6"/>
                  </a:lnTo>
                  <a:close/>
                </a:path>
              </a:pathLst>
            </a:custGeom>
            <a:solidFill>
              <a:srgbClr val="808080"/>
            </a:solidFill>
            <a:ln w="9525">
              <a:noFill/>
              <a:round/>
              <a:headEnd/>
              <a:tailEnd/>
            </a:ln>
          </p:spPr>
          <p:txBody>
            <a:bodyPr/>
            <a:lstStyle/>
            <a:p>
              <a:endParaRPr lang="en-US"/>
            </a:p>
          </p:txBody>
        </p:sp>
        <p:sp>
          <p:nvSpPr>
            <p:cNvPr id="933" name="Freeform 3104"/>
            <p:cNvSpPr>
              <a:spLocks/>
            </p:cNvSpPr>
            <p:nvPr/>
          </p:nvSpPr>
          <p:spPr bwMode="auto">
            <a:xfrm>
              <a:off x="2359" y="3200"/>
              <a:ext cx="165" cy="160"/>
            </a:xfrm>
            <a:custGeom>
              <a:avLst/>
              <a:gdLst>
                <a:gd name="T0" fmla="*/ 2 w 165"/>
                <a:gd name="T1" fmla="*/ 63 h 160"/>
                <a:gd name="T2" fmla="*/ 0 w 165"/>
                <a:gd name="T3" fmla="*/ 82 h 160"/>
                <a:gd name="T4" fmla="*/ 2 w 165"/>
                <a:gd name="T5" fmla="*/ 100 h 160"/>
                <a:gd name="T6" fmla="*/ 10 w 165"/>
                <a:gd name="T7" fmla="*/ 119 h 160"/>
                <a:gd name="T8" fmla="*/ 20 w 165"/>
                <a:gd name="T9" fmla="*/ 134 h 160"/>
                <a:gd name="T10" fmla="*/ 36 w 165"/>
                <a:gd name="T11" fmla="*/ 146 h 160"/>
                <a:gd name="T12" fmla="*/ 54 w 165"/>
                <a:gd name="T13" fmla="*/ 155 h 160"/>
                <a:gd name="T14" fmla="*/ 73 w 165"/>
                <a:gd name="T15" fmla="*/ 160 h 160"/>
                <a:gd name="T16" fmla="*/ 94 w 165"/>
                <a:gd name="T17" fmla="*/ 158 h 160"/>
                <a:gd name="T18" fmla="*/ 112 w 165"/>
                <a:gd name="T19" fmla="*/ 152 h 160"/>
                <a:gd name="T20" fmla="*/ 131 w 165"/>
                <a:gd name="T21" fmla="*/ 143 h 160"/>
                <a:gd name="T22" fmla="*/ 146 w 165"/>
                <a:gd name="T23" fmla="*/ 129 h 160"/>
                <a:gd name="T24" fmla="*/ 157 w 165"/>
                <a:gd name="T25" fmla="*/ 112 h 160"/>
                <a:gd name="T26" fmla="*/ 163 w 165"/>
                <a:gd name="T27" fmla="*/ 94 h 160"/>
                <a:gd name="T28" fmla="*/ 165 w 165"/>
                <a:gd name="T29" fmla="*/ 75 h 160"/>
                <a:gd name="T30" fmla="*/ 162 w 165"/>
                <a:gd name="T31" fmla="*/ 56 h 160"/>
                <a:gd name="T32" fmla="*/ 155 w 165"/>
                <a:gd name="T33" fmla="*/ 37 h 160"/>
                <a:gd name="T34" fmla="*/ 143 w 165"/>
                <a:gd name="T35" fmla="*/ 22 h 160"/>
                <a:gd name="T36" fmla="*/ 126 w 165"/>
                <a:gd name="T37" fmla="*/ 10 h 160"/>
                <a:gd name="T38" fmla="*/ 104 w 165"/>
                <a:gd name="T39" fmla="*/ 2 h 160"/>
                <a:gd name="T40" fmla="*/ 83 w 165"/>
                <a:gd name="T41" fmla="*/ 0 h 160"/>
                <a:gd name="T42" fmla="*/ 63 w 165"/>
                <a:gd name="T43" fmla="*/ 3 h 160"/>
                <a:gd name="T44" fmla="*/ 44 w 165"/>
                <a:gd name="T45" fmla="*/ 10 h 160"/>
                <a:gd name="T46" fmla="*/ 27 w 165"/>
                <a:gd name="T47" fmla="*/ 22 h 160"/>
                <a:gd name="T48" fmla="*/ 15 w 165"/>
                <a:gd name="T49" fmla="*/ 37 h 160"/>
                <a:gd name="T50" fmla="*/ 13 w 165"/>
                <a:gd name="T51" fmla="*/ 44 h 160"/>
                <a:gd name="T52" fmla="*/ 25 w 165"/>
                <a:gd name="T53" fmla="*/ 29 h 160"/>
                <a:gd name="T54" fmla="*/ 39 w 165"/>
                <a:gd name="T55" fmla="*/ 17 h 160"/>
                <a:gd name="T56" fmla="*/ 58 w 165"/>
                <a:gd name="T57" fmla="*/ 8 h 160"/>
                <a:gd name="T58" fmla="*/ 75 w 165"/>
                <a:gd name="T59" fmla="*/ 3 h 160"/>
                <a:gd name="T60" fmla="*/ 95 w 165"/>
                <a:gd name="T61" fmla="*/ 3 h 160"/>
                <a:gd name="T62" fmla="*/ 114 w 165"/>
                <a:gd name="T63" fmla="*/ 8 h 160"/>
                <a:gd name="T64" fmla="*/ 134 w 165"/>
                <a:gd name="T65" fmla="*/ 20 h 160"/>
                <a:gd name="T66" fmla="*/ 148 w 165"/>
                <a:gd name="T67" fmla="*/ 32 h 160"/>
                <a:gd name="T68" fmla="*/ 157 w 165"/>
                <a:gd name="T69" fmla="*/ 49 h 160"/>
                <a:gd name="T70" fmla="*/ 162 w 165"/>
                <a:gd name="T71" fmla="*/ 68 h 160"/>
                <a:gd name="T72" fmla="*/ 162 w 165"/>
                <a:gd name="T73" fmla="*/ 85 h 160"/>
                <a:gd name="T74" fmla="*/ 158 w 165"/>
                <a:gd name="T75" fmla="*/ 104 h 160"/>
                <a:gd name="T76" fmla="*/ 148 w 165"/>
                <a:gd name="T77" fmla="*/ 121 h 160"/>
                <a:gd name="T78" fmla="*/ 134 w 165"/>
                <a:gd name="T79" fmla="*/ 136 h 160"/>
                <a:gd name="T80" fmla="*/ 119 w 165"/>
                <a:gd name="T81" fmla="*/ 146 h 160"/>
                <a:gd name="T82" fmla="*/ 102 w 165"/>
                <a:gd name="T83" fmla="*/ 155 h 160"/>
                <a:gd name="T84" fmla="*/ 83 w 165"/>
                <a:gd name="T85" fmla="*/ 157 h 160"/>
                <a:gd name="T86" fmla="*/ 63 w 165"/>
                <a:gd name="T87" fmla="*/ 155 h 160"/>
                <a:gd name="T88" fmla="*/ 44 w 165"/>
                <a:gd name="T89" fmla="*/ 148 h 160"/>
                <a:gd name="T90" fmla="*/ 27 w 165"/>
                <a:gd name="T91" fmla="*/ 138 h 160"/>
                <a:gd name="T92" fmla="*/ 17 w 165"/>
                <a:gd name="T93" fmla="*/ 124 h 160"/>
                <a:gd name="T94" fmla="*/ 7 w 165"/>
                <a:gd name="T95" fmla="*/ 107 h 160"/>
                <a:gd name="T96" fmla="*/ 3 w 165"/>
                <a:gd name="T97" fmla="*/ 88 h 160"/>
                <a:gd name="T98" fmla="*/ 3 w 165"/>
                <a:gd name="T99" fmla="*/ 71 h 160"/>
                <a:gd name="T100" fmla="*/ 10 w 165"/>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5"/>
                <a:gd name="T154" fmla="*/ 0 h 160"/>
                <a:gd name="T155" fmla="*/ 165 w 165"/>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5" h="160">
                  <a:moveTo>
                    <a:pt x="8" y="48"/>
                  </a:moveTo>
                  <a:lnTo>
                    <a:pt x="7" y="51"/>
                  </a:lnTo>
                  <a:lnTo>
                    <a:pt x="5" y="56"/>
                  </a:lnTo>
                  <a:lnTo>
                    <a:pt x="3" y="59"/>
                  </a:lnTo>
                  <a:lnTo>
                    <a:pt x="2" y="63"/>
                  </a:lnTo>
                  <a:lnTo>
                    <a:pt x="2" y="66"/>
                  </a:lnTo>
                  <a:lnTo>
                    <a:pt x="0" y="71"/>
                  </a:lnTo>
                  <a:lnTo>
                    <a:pt x="0" y="75"/>
                  </a:lnTo>
                  <a:lnTo>
                    <a:pt x="0" y="78"/>
                  </a:lnTo>
                  <a:lnTo>
                    <a:pt x="0" y="82"/>
                  </a:lnTo>
                  <a:lnTo>
                    <a:pt x="0" y="85"/>
                  </a:lnTo>
                  <a:lnTo>
                    <a:pt x="0" y="90"/>
                  </a:lnTo>
                  <a:lnTo>
                    <a:pt x="0" y="94"/>
                  </a:lnTo>
                  <a:lnTo>
                    <a:pt x="2" y="97"/>
                  </a:lnTo>
                  <a:lnTo>
                    <a:pt x="2" y="100"/>
                  </a:lnTo>
                  <a:lnTo>
                    <a:pt x="3" y="104"/>
                  </a:lnTo>
                  <a:lnTo>
                    <a:pt x="5" y="109"/>
                  </a:lnTo>
                  <a:lnTo>
                    <a:pt x="5" y="112"/>
                  </a:lnTo>
                  <a:lnTo>
                    <a:pt x="7" y="116"/>
                  </a:lnTo>
                  <a:lnTo>
                    <a:pt x="10" y="119"/>
                  </a:lnTo>
                  <a:lnTo>
                    <a:pt x="12" y="123"/>
                  </a:lnTo>
                  <a:lnTo>
                    <a:pt x="13" y="124"/>
                  </a:lnTo>
                  <a:lnTo>
                    <a:pt x="17" y="128"/>
                  </a:lnTo>
                  <a:lnTo>
                    <a:pt x="17" y="131"/>
                  </a:lnTo>
                  <a:lnTo>
                    <a:pt x="20" y="134"/>
                  </a:lnTo>
                  <a:lnTo>
                    <a:pt x="22" y="136"/>
                  </a:lnTo>
                  <a:lnTo>
                    <a:pt x="25" y="140"/>
                  </a:lnTo>
                  <a:lnTo>
                    <a:pt x="29" y="143"/>
                  </a:lnTo>
                  <a:lnTo>
                    <a:pt x="32" y="145"/>
                  </a:lnTo>
                  <a:lnTo>
                    <a:pt x="36" y="146"/>
                  </a:lnTo>
                  <a:lnTo>
                    <a:pt x="39" y="148"/>
                  </a:lnTo>
                  <a:lnTo>
                    <a:pt x="42" y="152"/>
                  </a:lnTo>
                  <a:lnTo>
                    <a:pt x="46" y="152"/>
                  </a:lnTo>
                  <a:lnTo>
                    <a:pt x="51" y="155"/>
                  </a:lnTo>
                  <a:lnTo>
                    <a:pt x="54" y="155"/>
                  </a:lnTo>
                  <a:lnTo>
                    <a:pt x="58" y="157"/>
                  </a:lnTo>
                  <a:lnTo>
                    <a:pt x="63" y="158"/>
                  </a:lnTo>
                  <a:lnTo>
                    <a:pt x="66" y="158"/>
                  </a:lnTo>
                  <a:lnTo>
                    <a:pt x="70" y="158"/>
                  </a:lnTo>
                  <a:lnTo>
                    <a:pt x="73" y="160"/>
                  </a:lnTo>
                  <a:lnTo>
                    <a:pt x="78" y="158"/>
                  </a:lnTo>
                  <a:lnTo>
                    <a:pt x="83" y="160"/>
                  </a:lnTo>
                  <a:lnTo>
                    <a:pt x="87" y="158"/>
                  </a:lnTo>
                  <a:lnTo>
                    <a:pt x="90" y="158"/>
                  </a:lnTo>
                  <a:lnTo>
                    <a:pt x="94" y="158"/>
                  </a:lnTo>
                  <a:lnTo>
                    <a:pt x="99" y="158"/>
                  </a:lnTo>
                  <a:lnTo>
                    <a:pt x="102" y="157"/>
                  </a:lnTo>
                  <a:lnTo>
                    <a:pt x="106" y="155"/>
                  </a:lnTo>
                  <a:lnTo>
                    <a:pt x="109" y="155"/>
                  </a:lnTo>
                  <a:lnTo>
                    <a:pt x="112" y="152"/>
                  </a:lnTo>
                  <a:lnTo>
                    <a:pt x="117" y="152"/>
                  </a:lnTo>
                  <a:lnTo>
                    <a:pt x="121" y="150"/>
                  </a:lnTo>
                  <a:lnTo>
                    <a:pt x="124" y="146"/>
                  </a:lnTo>
                  <a:lnTo>
                    <a:pt x="128" y="145"/>
                  </a:lnTo>
                  <a:lnTo>
                    <a:pt x="131" y="143"/>
                  </a:lnTo>
                  <a:lnTo>
                    <a:pt x="133" y="140"/>
                  </a:lnTo>
                  <a:lnTo>
                    <a:pt x="138" y="138"/>
                  </a:lnTo>
                  <a:lnTo>
                    <a:pt x="140" y="134"/>
                  </a:lnTo>
                  <a:lnTo>
                    <a:pt x="143" y="133"/>
                  </a:lnTo>
                  <a:lnTo>
                    <a:pt x="146" y="129"/>
                  </a:lnTo>
                  <a:lnTo>
                    <a:pt x="150" y="126"/>
                  </a:lnTo>
                  <a:lnTo>
                    <a:pt x="150" y="123"/>
                  </a:lnTo>
                  <a:lnTo>
                    <a:pt x="153" y="119"/>
                  </a:lnTo>
                  <a:lnTo>
                    <a:pt x="155" y="116"/>
                  </a:lnTo>
                  <a:lnTo>
                    <a:pt x="157" y="112"/>
                  </a:lnTo>
                  <a:lnTo>
                    <a:pt x="158" y="109"/>
                  </a:lnTo>
                  <a:lnTo>
                    <a:pt x="160" y="104"/>
                  </a:lnTo>
                  <a:lnTo>
                    <a:pt x="162" y="100"/>
                  </a:lnTo>
                  <a:lnTo>
                    <a:pt x="163" y="97"/>
                  </a:lnTo>
                  <a:lnTo>
                    <a:pt x="163" y="94"/>
                  </a:lnTo>
                  <a:lnTo>
                    <a:pt x="163" y="90"/>
                  </a:lnTo>
                  <a:lnTo>
                    <a:pt x="163" y="85"/>
                  </a:lnTo>
                  <a:lnTo>
                    <a:pt x="165" y="82"/>
                  </a:lnTo>
                  <a:lnTo>
                    <a:pt x="165" y="78"/>
                  </a:lnTo>
                  <a:lnTo>
                    <a:pt x="165" y="75"/>
                  </a:lnTo>
                  <a:lnTo>
                    <a:pt x="165" y="70"/>
                  </a:lnTo>
                  <a:lnTo>
                    <a:pt x="163" y="66"/>
                  </a:lnTo>
                  <a:lnTo>
                    <a:pt x="163" y="63"/>
                  </a:lnTo>
                  <a:lnTo>
                    <a:pt x="163" y="59"/>
                  </a:lnTo>
                  <a:lnTo>
                    <a:pt x="162" y="56"/>
                  </a:lnTo>
                  <a:lnTo>
                    <a:pt x="160" y="51"/>
                  </a:lnTo>
                  <a:lnTo>
                    <a:pt x="158" y="48"/>
                  </a:lnTo>
                  <a:lnTo>
                    <a:pt x="158" y="44"/>
                  </a:lnTo>
                  <a:lnTo>
                    <a:pt x="157" y="41"/>
                  </a:lnTo>
                  <a:lnTo>
                    <a:pt x="155" y="37"/>
                  </a:lnTo>
                  <a:lnTo>
                    <a:pt x="153" y="34"/>
                  </a:lnTo>
                  <a:lnTo>
                    <a:pt x="150" y="32"/>
                  </a:lnTo>
                  <a:lnTo>
                    <a:pt x="148" y="29"/>
                  </a:lnTo>
                  <a:lnTo>
                    <a:pt x="145" y="25"/>
                  </a:lnTo>
                  <a:lnTo>
                    <a:pt x="143" y="22"/>
                  </a:lnTo>
                  <a:lnTo>
                    <a:pt x="138" y="20"/>
                  </a:lnTo>
                  <a:lnTo>
                    <a:pt x="136" y="17"/>
                  </a:lnTo>
                  <a:lnTo>
                    <a:pt x="133" y="15"/>
                  </a:lnTo>
                  <a:lnTo>
                    <a:pt x="129" y="13"/>
                  </a:lnTo>
                  <a:lnTo>
                    <a:pt x="126" y="10"/>
                  </a:lnTo>
                  <a:lnTo>
                    <a:pt x="123" y="8"/>
                  </a:lnTo>
                  <a:lnTo>
                    <a:pt x="114" y="5"/>
                  </a:lnTo>
                  <a:lnTo>
                    <a:pt x="111" y="5"/>
                  </a:lnTo>
                  <a:lnTo>
                    <a:pt x="107" y="3"/>
                  </a:lnTo>
                  <a:lnTo>
                    <a:pt x="104" y="2"/>
                  </a:lnTo>
                  <a:lnTo>
                    <a:pt x="99" y="2"/>
                  </a:lnTo>
                  <a:lnTo>
                    <a:pt x="95" y="2"/>
                  </a:lnTo>
                  <a:lnTo>
                    <a:pt x="92" y="2"/>
                  </a:lnTo>
                  <a:lnTo>
                    <a:pt x="88" y="2"/>
                  </a:lnTo>
                  <a:lnTo>
                    <a:pt x="83" y="0"/>
                  </a:lnTo>
                  <a:lnTo>
                    <a:pt x="78" y="2"/>
                  </a:lnTo>
                  <a:lnTo>
                    <a:pt x="75" y="2"/>
                  </a:lnTo>
                  <a:lnTo>
                    <a:pt x="71" y="2"/>
                  </a:lnTo>
                  <a:lnTo>
                    <a:pt x="66" y="3"/>
                  </a:lnTo>
                  <a:lnTo>
                    <a:pt x="63" y="3"/>
                  </a:lnTo>
                  <a:lnTo>
                    <a:pt x="59" y="5"/>
                  </a:lnTo>
                  <a:lnTo>
                    <a:pt x="56" y="5"/>
                  </a:lnTo>
                  <a:lnTo>
                    <a:pt x="53" y="8"/>
                  </a:lnTo>
                  <a:lnTo>
                    <a:pt x="48" y="8"/>
                  </a:lnTo>
                  <a:lnTo>
                    <a:pt x="44" y="10"/>
                  </a:lnTo>
                  <a:lnTo>
                    <a:pt x="42" y="13"/>
                  </a:lnTo>
                  <a:lnTo>
                    <a:pt x="37" y="15"/>
                  </a:lnTo>
                  <a:lnTo>
                    <a:pt x="34" y="17"/>
                  </a:lnTo>
                  <a:lnTo>
                    <a:pt x="32" y="20"/>
                  </a:lnTo>
                  <a:lnTo>
                    <a:pt x="27" y="22"/>
                  </a:lnTo>
                  <a:lnTo>
                    <a:pt x="25" y="25"/>
                  </a:lnTo>
                  <a:lnTo>
                    <a:pt x="22" y="27"/>
                  </a:lnTo>
                  <a:lnTo>
                    <a:pt x="20" y="30"/>
                  </a:lnTo>
                  <a:lnTo>
                    <a:pt x="17" y="34"/>
                  </a:lnTo>
                  <a:lnTo>
                    <a:pt x="15" y="37"/>
                  </a:lnTo>
                  <a:lnTo>
                    <a:pt x="12" y="41"/>
                  </a:lnTo>
                  <a:lnTo>
                    <a:pt x="10" y="44"/>
                  </a:lnTo>
                  <a:lnTo>
                    <a:pt x="8" y="48"/>
                  </a:lnTo>
                  <a:lnTo>
                    <a:pt x="12" y="49"/>
                  </a:lnTo>
                  <a:lnTo>
                    <a:pt x="13" y="44"/>
                  </a:lnTo>
                  <a:lnTo>
                    <a:pt x="15" y="41"/>
                  </a:lnTo>
                  <a:lnTo>
                    <a:pt x="17" y="39"/>
                  </a:lnTo>
                  <a:lnTo>
                    <a:pt x="20" y="34"/>
                  </a:lnTo>
                  <a:lnTo>
                    <a:pt x="22" y="32"/>
                  </a:lnTo>
                  <a:lnTo>
                    <a:pt x="25" y="29"/>
                  </a:lnTo>
                  <a:lnTo>
                    <a:pt x="27" y="27"/>
                  </a:lnTo>
                  <a:lnTo>
                    <a:pt x="30" y="24"/>
                  </a:lnTo>
                  <a:lnTo>
                    <a:pt x="32" y="20"/>
                  </a:lnTo>
                  <a:lnTo>
                    <a:pt x="37" y="20"/>
                  </a:lnTo>
                  <a:lnTo>
                    <a:pt x="39" y="17"/>
                  </a:lnTo>
                  <a:lnTo>
                    <a:pt x="42" y="15"/>
                  </a:lnTo>
                  <a:lnTo>
                    <a:pt x="46" y="13"/>
                  </a:lnTo>
                  <a:lnTo>
                    <a:pt x="49" y="10"/>
                  </a:lnTo>
                  <a:lnTo>
                    <a:pt x="53" y="10"/>
                  </a:lnTo>
                  <a:lnTo>
                    <a:pt x="58" y="8"/>
                  </a:lnTo>
                  <a:lnTo>
                    <a:pt x="61" y="8"/>
                  </a:lnTo>
                  <a:lnTo>
                    <a:pt x="65" y="7"/>
                  </a:lnTo>
                  <a:lnTo>
                    <a:pt x="66" y="5"/>
                  </a:lnTo>
                  <a:lnTo>
                    <a:pt x="71" y="5"/>
                  </a:lnTo>
                  <a:lnTo>
                    <a:pt x="75" y="3"/>
                  </a:lnTo>
                  <a:lnTo>
                    <a:pt x="80" y="3"/>
                  </a:lnTo>
                  <a:lnTo>
                    <a:pt x="83" y="3"/>
                  </a:lnTo>
                  <a:lnTo>
                    <a:pt x="87" y="3"/>
                  </a:lnTo>
                  <a:lnTo>
                    <a:pt x="92" y="3"/>
                  </a:lnTo>
                  <a:lnTo>
                    <a:pt x="95" y="3"/>
                  </a:lnTo>
                  <a:lnTo>
                    <a:pt x="99" y="5"/>
                  </a:lnTo>
                  <a:lnTo>
                    <a:pt x="104" y="5"/>
                  </a:lnTo>
                  <a:lnTo>
                    <a:pt x="107" y="5"/>
                  </a:lnTo>
                  <a:lnTo>
                    <a:pt x="111" y="8"/>
                  </a:lnTo>
                  <a:lnTo>
                    <a:pt x="114" y="8"/>
                  </a:lnTo>
                  <a:lnTo>
                    <a:pt x="121" y="12"/>
                  </a:lnTo>
                  <a:lnTo>
                    <a:pt x="124" y="13"/>
                  </a:lnTo>
                  <a:lnTo>
                    <a:pt x="129" y="15"/>
                  </a:lnTo>
                  <a:lnTo>
                    <a:pt x="131" y="17"/>
                  </a:lnTo>
                  <a:lnTo>
                    <a:pt x="134" y="20"/>
                  </a:lnTo>
                  <a:lnTo>
                    <a:pt x="138" y="22"/>
                  </a:lnTo>
                  <a:lnTo>
                    <a:pt x="140" y="25"/>
                  </a:lnTo>
                  <a:lnTo>
                    <a:pt x="143" y="27"/>
                  </a:lnTo>
                  <a:lnTo>
                    <a:pt x="145" y="30"/>
                  </a:lnTo>
                  <a:lnTo>
                    <a:pt x="148" y="32"/>
                  </a:lnTo>
                  <a:lnTo>
                    <a:pt x="150" y="37"/>
                  </a:lnTo>
                  <a:lnTo>
                    <a:pt x="152" y="39"/>
                  </a:lnTo>
                  <a:lnTo>
                    <a:pt x="153" y="42"/>
                  </a:lnTo>
                  <a:lnTo>
                    <a:pt x="155" y="46"/>
                  </a:lnTo>
                  <a:lnTo>
                    <a:pt x="157" y="49"/>
                  </a:lnTo>
                  <a:lnTo>
                    <a:pt x="158" y="53"/>
                  </a:lnTo>
                  <a:lnTo>
                    <a:pt x="158" y="56"/>
                  </a:lnTo>
                  <a:lnTo>
                    <a:pt x="160" y="59"/>
                  </a:lnTo>
                  <a:lnTo>
                    <a:pt x="160" y="63"/>
                  </a:lnTo>
                  <a:lnTo>
                    <a:pt x="162" y="68"/>
                  </a:lnTo>
                  <a:lnTo>
                    <a:pt x="162" y="71"/>
                  </a:lnTo>
                  <a:lnTo>
                    <a:pt x="163" y="75"/>
                  </a:lnTo>
                  <a:lnTo>
                    <a:pt x="163" y="78"/>
                  </a:lnTo>
                  <a:lnTo>
                    <a:pt x="162" y="82"/>
                  </a:lnTo>
                  <a:lnTo>
                    <a:pt x="162" y="85"/>
                  </a:lnTo>
                  <a:lnTo>
                    <a:pt x="162" y="88"/>
                  </a:lnTo>
                  <a:lnTo>
                    <a:pt x="160" y="92"/>
                  </a:lnTo>
                  <a:lnTo>
                    <a:pt x="160" y="97"/>
                  </a:lnTo>
                  <a:lnTo>
                    <a:pt x="158" y="100"/>
                  </a:lnTo>
                  <a:lnTo>
                    <a:pt x="158" y="104"/>
                  </a:lnTo>
                  <a:lnTo>
                    <a:pt x="157" y="107"/>
                  </a:lnTo>
                  <a:lnTo>
                    <a:pt x="155" y="111"/>
                  </a:lnTo>
                  <a:lnTo>
                    <a:pt x="153" y="116"/>
                  </a:lnTo>
                  <a:lnTo>
                    <a:pt x="150" y="119"/>
                  </a:lnTo>
                  <a:lnTo>
                    <a:pt x="148" y="121"/>
                  </a:lnTo>
                  <a:lnTo>
                    <a:pt x="146" y="124"/>
                  </a:lnTo>
                  <a:lnTo>
                    <a:pt x="145" y="128"/>
                  </a:lnTo>
                  <a:lnTo>
                    <a:pt x="141" y="131"/>
                  </a:lnTo>
                  <a:lnTo>
                    <a:pt x="138" y="133"/>
                  </a:lnTo>
                  <a:lnTo>
                    <a:pt x="134" y="136"/>
                  </a:lnTo>
                  <a:lnTo>
                    <a:pt x="133" y="140"/>
                  </a:lnTo>
                  <a:lnTo>
                    <a:pt x="129" y="140"/>
                  </a:lnTo>
                  <a:lnTo>
                    <a:pt x="126" y="143"/>
                  </a:lnTo>
                  <a:lnTo>
                    <a:pt x="123" y="145"/>
                  </a:lnTo>
                  <a:lnTo>
                    <a:pt x="119" y="146"/>
                  </a:lnTo>
                  <a:lnTo>
                    <a:pt x="116" y="148"/>
                  </a:lnTo>
                  <a:lnTo>
                    <a:pt x="112" y="150"/>
                  </a:lnTo>
                  <a:lnTo>
                    <a:pt x="109" y="152"/>
                  </a:lnTo>
                  <a:lnTo>
                    <a:pt x="106" y="152"/>
                  </a:lnTo>
                  <a:lnTo>
                    <a:pt x="102" y="155"/>
                  </a:lnTo>
                  <a:lnTo>
                    <a:pt x="99" y="155"/>
                  </a:lnTo>
                  <a:lnTo>
                    <a:pt x="94" y="155"/>
                  </a:lnTo>
                  <a:lnTo>
                    <a:pt x="90" y="157"/>
                  </a:lnTo>
                  <a:lnTo>
                    <a:pt x="87" y="157"/>
                  </a:lnTo>
                  <a:lnTo>
                    <a:pt x="83" y="157"/>
                  </a:lnTo>
                  <a:lnTo>
                    <a:pt x="78" y="157"/>
                  </a:lnTo>
                  <a:lnTo>
                    <a:pt x="75" y="157"/>
                  </a:lnTo>
                  <a:lnTo>
                    <a:pt x="71" y="157"/>
                  </a:lnTo>
                  <a:lnTo>
                    <a:pt x="66" y="157"/>
                  </a:lnTo>
                  <a:lnTo>
                    <a:pt x="63" y="155"/>
                  </a:lnTo>
                  <a:lnTo>
                    <a:pt x="59" y="155"/>
                  </a:lnTo>
                  <a:lnTo>
                    <a:pt x="56" y="152"/>
                  </a:lnTo>
                  <a:lnTo>
                    <a:pt x="53" y="152"/>
                  </a:lnTo>
                  <a:lnTo>
                    <a:pt x="48" y="152"/>
                  </a:lnTo>
                  <a:lnTo>
                    <a:pt x="44" y="148"/>
                  </a:lnTo>
                  <a:lnTo>
                    <a:pt x="41" y="146"/>
                  </a:lnTo>
                  <a:lnTo>
                    <a:pt x="37" y="145"/>
                  </a:lnTo>
                  <a:lnTo>
                    <a:pt x="34" y="143"/>
                  </a:lnTo>
                  <a:lnTo>
                    <a:pt x="32" y="140"/>
                  </a:lnTo>
                  <a:lnTo>
                    <a:pt x="27" y="138"/>
                  </a:lnTo>
                  <a:lnTo>
                    <a:pt x="25" y="134"/>
                  </a:lnTo>
                  <a:lnTo>
                    <a:pt x="22" y="133"/>
                  </a:lnTo>
                  <a:lnTo>
                    <a:pt x="20" y="129"/>
                  </a:lnTo>
                  <a:lnTo>
                    <a:pt x="17" y="128"/>
                  </a:lnTo>
                  <a:lnTo>
                    <a:pt x="17" y="124"/>
                  </a:lnTo>
                  <a:lnTo>
                    <a:pt x="13" y="121"/>
                  </a:lnTo>
                  <a:lnTo>
                    <a:pt x="12" y="117"/>
                  </a:lnTo>
                  <a:lnTo>
                    <a:pt x="10" y="114"/>
                  </a:lnTo>
                  <a:lnTo>
                    <a:pt x="8" y="111"/>
                  </a:lnTo>
                  <a:lnTo>
                    <a:pt x="7" y="107"/>
                  </a:lnTo>
                  <a:lnTo>
                    <a:pt x="5" y="104"/>
                  </a:lnTo>
                  <a:lnTo>
                    <a:pt x="5" y="100"/>
                  </a:lnTo>
                  <a:lnTo>
                    <a:pt x="5" y="97"/>
                  </a:lnTo>
                  <a:lnTo>
                    <a:pt x="3" y="94"/>
                  </a:lnTo>
                  <a:lnTo>
                    <a:pt x="3" y="88"/>
                  </a:lnTo>
                  <a:lnTo>
                    <a:pt x="3" y="87"/>
                  </a:lnTo>
                  <a:lnTo>
                    <a:pt x="3" y="82"/>
                  </a:lnTo>
                  <a:lnTo>
                    <a:pt x="3" y="78"/>
                  </a:lnTo>
                  <a:lnTo>
                    <a:pt x="3" y="75"/>
                  </a:lnTo>
                  <a:lnTo>
                    <a:pt x="3" y="71"/>
                  </a:lnTo>
                  <a:lnTo>
                    <a:pt x="5" y="68"/>
                  </a:lnTo>
                  <a:lnTo>
                    <a:pt x="5" y="63"/>
                  </a:lnTo>
                  <a:lnTo>
                    <a:pt x="7" y="59"/>
                  </a:lnTo>
                  <a:lnTo>
                    <a:pt x="8" y="56"/>
                  </a:lnTo>
                  <a:lnTo>
                    <a:pt x="10" y="53"/>
                  </a:lnTo>
                  <a:lnTo>
                    <a:pt x="12" y="49"/>
                  </a:lnTo>
                  <a:lnTo>
                    <a:pt x="8" y="48"/>
                  </a:lnTo>
                  <a:close/>
                </a:path>
              </a:pathLst>
            </a:custGeom>
            <a:solidFill>
              <a:srgbClr val="808080"/>
            </a:solidFill>
            <a:ln w="9525">
              <a:noFill/>
              <a:round/>
              <a:headEnd/>
              <a:tailEnd/>
            </a:ln>
          </p:spPr>
          <p:txBody>
            <a:bodyPr/>
            <a:lstStyle/>
            <a:p>
              <a:endParaRPr lang="en-US"/>
            </a:p>
          </p:txBody>
        </p:sp>
        <p:sp>
          <p:nvSpPr>
            <p:cNvPr id="934" name="Freeform 3105"/>
            <p:cNvSpPr>
              <a:spLocks/>
            </p:cNvSpPr>
            <p:nvPr/>
          </p:nvSpPr>
          <p:spPr bwMode="auto">
            <a:xfrm>
              <a:off x="2429" y="3258"/>
              <a:ext cx="121" cy="42"/>
            </a:xfrm>
            <a:custGeom>
              <a:avLst/>
              <a:gdLst>
                <a:gd name="T0" fmla="*/ 3 w 121"/>
                <a:gd name="T1" fmla="*/ 27 h 42"/>
                <a:gd name="T2" fmla="*/ 0 w 121"/>
                <a:gd name="T3" fmla="*/ 42 h 42"/>
                <a:gd name="T4" fmla="*/ 121 w 121"/>
                <a:gd name="T5" fmla="*/ 36 h 42"/>
                <a:gd name="T6" fmla="*/ 87 w 121"/>
                <a:gd name="T7" fmla="*/ 0 h 42"/>
                <a:gd name="T8" fmla="*/ 3 w 121"/>
                <a:gd name="T9" fmla="*/ 27 h 42"/>
                <a:gd name="T10" fmla="*/ 0 60000 65536"/>
                <a:gd name="T11" fmla="*/ 0 60000 65536"/>
                <a:gd name="T12" fmla="*/ 0 60000 65536"/>
                <a:gd name="T13" fmla="*/ 0 60000 65536"/>
                <a:gd name="T14" fmla="*/ 0 60000 65536"/>
                <a:gd name="T15" fmla="*/ 0 w 121"/>
                <a:gd name="T16" fmla="*/ 0 h 42"/>
                <a:gd name="T17" fmla="*/ 121 w 121"/>
                <a:gd name="T18" fmla="*/ 42 h 42"/>
              </a:gdLst>
              <a:ahLst/>
              <a:cxnLst>
                <a:cxn ang="T10">
                  <a:pos x="T0" y="T1"/>
                </a:cxn>
                <a:cxn ang="T11">
                  <a:pos x="T2" y="T3"/>
                </a:cxn>
                <a:cxn ang="T12">
                  <a:pos x="T4" y="T5"/>
                </a:cxn>
                <a:cxn ang="T13">
                  <a:pos x="T6" y="T7"/>
                </a:cxn>
                <a:cxn ang="T14">
                  <a:pos x="T8" y="T9"/>
                </a:cxn>
              </a:cxnLst>
              <a:rect l="T15" t="T16" r="T17" b="T18"/>
              <a:pathLst>
                <a:path w="121" h="42">
                  <a:moveTo>
                    <a:pt x="3" y="27"/>
                  </a:moveTo>
                  <a:lnTo>
                    <a:pt x="0" y="42"/>
                  </a:lnTo>
                  <a:lnTo>
                    <a:pt x="121" y="36"/>
                  </a:lnTo>
                  <a:lnTo>
                    <a:pt x="87" y="0"/>
                  </a:lnTo>
                  <a:lnTo>
                    <a:pt x="3" y="27"/>
                  </a:lnTo>
                  <a:close/>
                </a:path>
              </a:pathLst>
            </a:custGeom>
            <a:solidFill>
              <a:srgbClr val="808080"/>
            </a:solidFill>
            <a:ln w="9525">
              <a:noFill/>
              <a:round/>
              <a:headEnd/>
              <a:tailEnd/>
            </a:ln>
          </p:spPr>
          <p:txBody>
            <a:bodyPr/>
            <a:lstStyle/>
            <a:p>
              <a:endParaRPr lang="en-US"/>
            </a:p>
          </p:txBody>
        </p:sp>
        <p:sp>
          <p:nvSpPr>
            <p:cNvPr id="935" name="Freeform 3106"/>
            <p:cNvSpPr>
              <a:spLocks/>
            </p:cNvSpPr>
            <p:nvPr/>
          </p:nvSpPr>
          <p:spPr bwMode="auto">
            <a:xfrm>
              <a:off x="2301" y="3154"/>
              <a:ext cx="117" cy="68"/>
            </a:xfrm>
            <a:custGeom>
              <a:avLst/>
              <a:gdLst>
                <a:gd name="T0" fmla="*/ 73 w 117"/>
                <a:gd name="T1" fmla="*/ 0 h 68"/>
                <a:gd name="T2" fmla="*/ 68 w 117"/>
                <a:gd name="T3" fmla="*/ 0 h 68"/>
                <a:gd name="T4" fmla="*/ 63 w 117"/>
                <a:gd name="T5" fmla="*/ 0 h 68"/>
                <a:gd name="T6" fmla="*/ 58 w 117"/>
                <a:gd name="T7" fmla="*/ 0 h 68"/>
                <a:gd name="T8" fmla="*/ 53 w 117"/>
                <a:gd name="T9" fmla="*/ 0 h 68"/>
                <a:gd name="T10" fmla="*/ 42 w 117"/>
                <a:gd name="T11" fmla="*/ 1 h 68"/>
                <a:gd name="T12" fmla="*/ 36 w 117"/>
                <a:gd name="T13" fmla="*/ 1 h 68"/>
                <a:gd name="T14" fmla="*/ 31 w 117"/>
                <a:gd name="T15" fmla="*/ 5 h 68"/>
                <a:gd name="T16" fmla="*/ 25 w 117"/>
                <a:gd name="T17" fmla="*/ 7 h 68"/>
                <a:gd name="T18" fmla="*/ 20 w 117"/>
                <a:gd name="T19" fmla="*/ 8 h 68"/>
                <a:gd name="T20" fmla="*/ 17 w 117"/>
                <a:gd name="T21" fmla="*/ 10 h 68"/>
                <a:gd name="T22" fmla="*/ 12 w 117"/>
                <a:gd name="T23" fmla="*/ 13 h 68"/>
                <a:gd name="T24" fmla="*/ 3 w 117"/>
                <a:gd name="T25" fmla="*/ 24 h 68"/>
                <a:gd name="T26" fmla="*/ 2 w 117"/>
                <a:gd name="T27" fmla="*/ 30 h 68"/>
                <a:gd name="T28" fmla="*/ 2 w 117"/>
                <a:gd name="T29" fmla="*/ 34 h 68"/>
                <a:gd name="T30" fmla="*/ 2 w 117"/>
                <a:gd name="T31" fmla="*/ 39 h 68"/>
                <a:gd name="T32" fmla="*/ 2 w 117"/>
                <a:gd name="T33" fmla="*/ 44 h 68"/>
                <a:gd name="T34" fmla="*/ 3 w 117"/>
                <a:gd name="T35" fmla="*/ 48 h 68"/>
                <a:gd name="T36" fmla="*/ 8 w 117"/>
                <a:gd name="T37" fmla="*/ 53 h 68"/>
                <a:gd name="T38" fmla="*/ 13 w 117"/>
                <a:gd name="T39" fmla="*/ 56 h 68"/>
                <a:gd name="T40" fmla="*/ 17 w 117"/>
                <a:gd name="T41" fmla="*/ 58 h 68"/>
                <a:gd name="T42" fmla="*/ 20 w 117"/>
                <a:gd name="T43" fmla="*/ 61 h 68"/>
                <a:gd name="T44" fmla="*/ 27 w 117"/>
                <a:gd name="T45" fmla="*/ 63 h 68"/>
                <a:gd name="T46" fmla="*/ 46 w 117"/>
                <a:gd name="T47" fmla="*/ 66 h 68"/>
                <a:gd name="T48" fmla="*/ 51 w 117"/>
                <a:gd name="T49" fmla="*/ 68 h 68"/>
                <a:gd name="T50" fmla="*/ 56 w 117"/>
                <a:gd name="T51" fmla="*/ 68 h 68"/>
                <a:gd name="T52" fmla="*/ 61 w 117"/>
                <a:gd name="T53" fmla="*/ 68 h 68"/>
                <a:gd name="T54" fmla="*/ 66 w 117"/>
                <a:gd name="T55" fmla="*/ 66 h 68"/>
                <a:gd name="T56" fmla="*/ 75 w 117"/>
                <a:gd name="T57" fmla="*/ 66 h 68"/>
                <a:gd name="T58" fmla="*/ 82 w 117"/>
                <a:gd name="T59" fmla="*/ 65 h 68"/>
                <a:gd name="T60" fmla="*/ 88 w 117"/>
                <a:gd name="T61" fmla="*/ 63 h 68"/>
                <a:gd name="T62" fmla="*/ 95 w 117"/>
                <a:gd name="T63" fmla="*/ 59 h 68"/>
                <a:gd name="T64" fmla="*/ 99 w 117"/>
                <a:gd name="T65" fmla="*/ 58 h 68"/>
                <a:gd name="T66" fmla="*/ 104 w 117"/>
                <a:gd name="T67" fmla="*/ 54 h 68"/>
                <a:gd name="T68" fmla="*/ 109 w 117"/>
                <a:gd name="T69" fmla="*/ 51 h 68"/>
                <a:gd name="T70" fmla="*/ 114 w 117"/>
                <a:gd name="T71" fmla="*/ 42 h 68"/>
                <a:gd name="T72" fmla="*/ 117 w 117"/>
                <a:gd name="T73" fmla="*/ 37 h 68"/>
                <a:gd name="T74" fmla="*/ 116 w 117"/>
                <a:gd name="T75" fmla="*/ 36 h 68"/>
                <a:gd name="T76" fmla="*/ 117 w 117"/>
                <a:gd name="T77" fmla="*/ 34 h 68"/>
                <a:gd name="T78" fmla="*/ 117 w 117"/>
                <a:gd name="T79" fmla="*/ 29 h 68"/>
                <a:gd name="T80" fmla="*/ 116 w 117"/>
                <a:gd name="T81" fmla="*/ 24 h 68"/>
                <a:gd name="T82" fmla="*/ 112 w 117"/>
                <a:gd name="T83" fmla="*/ 20 h 68"/>
                <a:gd name="T84" fmla="*/ 111 w 117"/>
                <a:gd name="T85" fmla="*/ 19 h 68"/>
                <a:gd name="T86" fmla="*/ 109 w 117"/>
                <a:gd name="T87" fmla="*/ 13 h 68"/>
                <a:gd name="T88" fmla="*/ 106 w 117"/>
                <a:gd name="T89" fmla="*/ 12 h 68"/>
                <a:gd name="T90" fmla="*/ 102 w 117"/>
                <a:gd name="T91" fmla="*/ 10 h 68"/>
                <a:gd name="T92" fmla="*/ 97 w 117"/>
                <a:gd name="T93" fmla="*/ 7 h 68"/>
                <a:gd name="T94" fmla="*/ 85 w 117"/>
                <a:gd name="T95" fmla="*/ 1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7"/>
                <a:gd name="T145" fmla="*/ 0 h 68"/>
                <a:gd name="T146" fmla="*/ 117 w 117"/>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7" h="68">
                  <a:moveTo>
                    <a:pt x="85" y="1"/>
                  </a:moveTo>
                  <a:lnTo>
                    <a:pt x="77" y="0"/>
                  </a:lnTo>
                  <a:lnTo>
                    <a:pt x="73" y="0"/>
                  </a:lnTo>
                  <a:lnTo>
                    <a:pt x="71" y="0"/>
                  </a:lnTo>
                  <a:lnTo>
                    <a:pt x="70" y="0"/>
                  </a:lnTo>
                  <a:lnTo>
                    <a:pt x="68" y="0"/>
                  </a:lnTo>
                  <a:lnTo>
                    <a:pt x="66" y="0"/>
                  </a:lnTo>
                  <a:lnTo>
                    <a:pt x="65" y="0"/>
                  </a:lnTo>
                  <a:lnTo>
                    <a:pt x="63" y="0"/>
                  </a:lnTo>
                  <a:lnTo>
                    <a:pt x="61" y="0"/>
                  </a:lnTo>
                  <a:lnTo>
                    <a:pt x="60" y="0"/>
                  </a:lnTo>
                  <a:lnTo>
                    <a:pt x="58" y="0"/>
                  </a:lnTo>
                  <a:lnTo>
                    <a:pt x="56" y="0"/>
                  </a:lnTo>
                  <a:lnTo>
                    <a:pt x="54" y="0"/>
                  </a:lnTo>
                  <a:lnTo>
                    <a:pt x="53" y="0"/>
                  </a:lnTo>
                  <a:lnTo>
                    <a:pt x="46" y="0"/>
                  </a:lnTo>
                  <a:lnTo>
                    <a:pt x="44" y="1"/>
                  </a:lnTo>
                  <a:lnTo>
                    <a:pt x="42" y="1"/>
                  </a:lnTo>
                  <a:lnTo>
                    <a:pt x="39" y="1"/>
                  </a:lnTo>
                  <a:lnTo>
                    <a:pt x="37" y="1"/>
                  </a:lnTo>
                  <a:lnTo>
                    <a:pt x="36" y="1"/>
                  </a:lnTo>
                  <a:lnTo>
                    <a:pt x="36" y="3"/>
                  </a:lnTo>
                  <a:lnTo>
                    <a:pt x="31" y="3"/>
                  </a:lnTo>
                  <a:lnTo>
                    <a:pt x="31" y="5"/>
                  </a:lnTo>
                  <a:lnTo>
                    <a:pt x="27" y="5"/>
                  </a:lnTo>
                  <a:lnTo>
                    <a:pt x="27" y="7"/>
                  </a:lnTo>
                  <a:lnTo>
                    <a:pt x="25" y="7"/>
                  </a:lnTo>
                  <a:lnTo>
                    <a:pt x="24" y="7"/>
                  </a:lnTo>
                  <a:lnTo>
                    <a:pt x="22" y="8"/>
                  </a:lnTo>
                  <a:lnTo>
                    <a:pt x="20" y="8"/>
                  </a:lnTo>
                  <a:lnTo>
                    <a:pt x="20" y="10"/>
                  </a:lnTo>
                  <a:lnTo>
                    <a:pt x="19" y="10"/>
                  </a:lnTo>
                  <a:lnTo>
                    <a:pt x="17" y="10"/>
                  </a:lnTo>
                  <a:lnTo>
                    <a:pt x="15" y="12"/>
                  </a:lnTo>
                  <a:lnTo>
                    <a:pt x="13" y="13"/>
                  </a:lnTo>
                  <a:lnTo>
                    <a:pt x="12" y="13"/>
                  </a:lnTo>
                  <a:lnTo>
                    <a:pt x="10" y="15"/>
                  </a:lnTo>
                  <a:lnTo>
                    <a:pt x="7" y="20"/>
                  </a:lnTo>
                  <a:lnTo>
                    <a:pt x="3" y="24"/>
                  </a:lnTo>
                  <a:lnTo>
                    <a:pt x="2" y="27"/>
                  </a:lnTo>
                  <a:lnTo>
                    <a:pt x="2" y="29"/>
                  </a:lnTo>
                  <a:lnTo>
                    <a:pt x="2" y="30"/>
                  </a:lnTo>
                  <a:lnTo>
                    <a:pt x="2" y="32"/>
                  </a:lnTo>
                  <a:lnTo>
                    <a:pt x="0" y="34"/>
                  </a:lnTo>
                  <a:lnTo>
                    <a:pt x="2" y="34"/>
                  </a:lnTo>
                  <a:lnTo>
                    <a:pt x="0" y="36"/>
                  </a:lnTo>
                  <a:lnTo>
                    <a:pt x="2" y="37"/>
                  </a:lnTo>
                  <a:lnTo>
                    <a:pt x="2" y="39"/>
                  </a:lnTo>
                  <a:lnTo>
                    <a:pt x="2" y="41"/>
                  </a:lnTo>
                  <a:lnTo>
                    <a:pt x="2" y="42"/>
                  </a:lnTo>
                  <a:lnTo>
                    <a:pt x="2" y="44"/>
                  </a:lnTo>
                  <a:lnTo>
                    <a:pt x="3" y="44"/>
                  </a:lnTo>
                  <a:lnTo>
                    <a:pt x="2" y="44"/>
                  </a:lnTo>
                  <a:lnTo>
                    <a:pt x="3" y="48"/>
                  </a:lnTo>
                  <a:lnTo>
                    <a:pt x="5" y="48"/>
                  </a:lnTo>
                  <a:lnTo>
                    <a:pt x="7" y="49"/>
                  </a:lnTo>
                  <a:lnTo>
                    <a:pt x="8" y="53"/>
                  </a:lnTo>
                  <a:lnTo>
                    <a:pt x="10" y="54"/>
                  </a:lnTo>
                  <a:lnTo>
                    <a:pt x="12" y="54"/>
                  </a:lnTo>
                  <a:lnTo>
                    <a:pt x="13" y="56"/>
                  </a:lnTo>
                  <a:lnTo>
                    <a:pt x="15" y="56"/>
                  </a:lnTo>
                  <a:lnTo>
                    <a:pt x="15" y="58"/>
                  </a:lnTo>
                  <a:lnTo>
                    <a:pt x="17" y="58"/>
                  </a:lnTo>
                  <a:lnTo>
                    <a:pt x="17" y="59"/>
                  </a:lnTo>
                  <a:lnTo>
                    <a:pt x="20" y="59"/>
                  </a:lnTo>
                  <a:lnTo>
                    <a:pt x="20" y="61"/>
                  </a:lnTo>
                  <a:lnTo>
                    <a:pt x="22" y="61"/>
                  </a:lnTo>
                  <a:lnTo>
                    <a:pt x="25" y="63"/>
                  </a:lnTo>
                  <a:lnTo>
                    <a:pt x="27" y="63"/>
                  </a:lnTo>
                  <a:lnTo>
                    <a:pt x="32" y="65"/>
                  </a:lnTo>
                  <a:lnTo>
                    <a:pt x="41" y="66"/>
                  </a:lnTo>
                  <a:lnTo>
                    <a:pt x="46" y="66"/>
                  </a:lnTo>
                  <a:lnTo>
                    <a:pt x="48" y="66"/>
                  </a:lnTo>
                  <a:lnTo>
                    <a:pt x="49" y="66"/>
                  </a:lnTo>
                  <a:lnTo>
                    <a:pt x="51" y="68"/>
                  </a:lnTo>
                  <a:lnTo>
                    <a:pt x="53" y="66"/>
                  </a:lnTo>
                  <a:lnTo>
                    <a:pt x="54" y="68"/>
                  </a:lnTo>
                  <a:lnTo>
                    <a:pt x="56" y="68"/>
                  </a:lnTo>
                  <a:lnTo>
                    <a:pt x="58" y="68"/>
                  </a:lnTo>
                  <a:lnTo>
                    <a:pt x="60" y="68"/>
                  </a:lnTo>
                  <a:lnTo>
                    <a:pt x="61" y="68"/>
                  </a:lnTo>
                  <a:lnTo>
                    <a:pt x="63" y="68"/>
                  </a:lnTo>
                  <a:lnTo>
                    <a:pt x="65" y="68"/>
                  </a:lnTo>
                  <a:lnTo>
                    <a:pt x="66" y="66"/>
                  </a:lnTo>
                  <a:lnTo>
                    <a:pt x="66" y="68"/>
                  </a:lnTo>
                  <a:lnTo>
                    <a:pt x="71" y="66"/>
                  </a:lnTo>
                  <a:lnTo>
                    <a:pt x="75" y="66"/>
                  </a:lnTo>
                  <a:lnTo>
                    <a:pt x="77" y="66"/>
                  </a:lnTo>
                  <a:lnTo>
                    <a:pt x="80" y="65"/>
                  </a:lnTo>
                  <a:lnTo>
                    <a:pt x="82" y="65"/>
                  </a:lnTo>
                  <a:lnTo>
                    <a:pt x="85" y="63"/>
                  </a:lnTo>
                  <a:lnTo>
                    <a:pt x="87" y="63"/>
                  </a:lnTo>
                  <a:lnTo>
                    <a:pt x="88" y="63"/>
                  </a:lnTo>
                  <a:lnTo>
                    <a:pt x="90" y="61"/>
                  </a:lnTo>
                  <a:lnTo>
                    <a:pt x="94" y="61"/>
                  </a:lnTo>
                  <a:lnTo>
                    <a:pt x="95" y="59"/>
                  </a:lnTo>
                  <a:lnTo>
                    <a:pt x="97" y="59"/>
                  </a:lnTo>
                  <a:lnTo>
                    <a:pt x="97" y="58"/>
                  </a:lnTo>
                  <a:lnTo>
                    <a:pt x="99" y="58"/>
                  </a:lnTo>
                  <a:lnTo>
                    <a:pt x="100" y="56"/>
                  </a:lnTo>
                  <a:lnTo>
                    <a:pt x="102" y="56"/>
                  </a:lnTo>
                  <a:lnTo>
                    <a:pt x="104" y="54"/>
                  </a:lnTo>
                  <a:lnTo>
                    <a:pt x="106" y="54"/>
                  </a:lnTo>
                  <a:lnTo>
                    <a:pt x="107" y="51"/>
                  </a:lnTo>
                  <a:lnTo>
                    <a:pt x="109" y="51"/>
                  </a:lnTo>
                  <a:lnTo>
                    <a:pt x="111" y="48"/>
                  </a:lnTo>
                  <a:lnTo>
                    <a:pt x="116" y="44"/>
                  </a:lnTo>
                  <a:lnTo>
                    <a:pt x="114" y="42"/>
                  </a:lnTo>
                  <a:lnTo>
                    <a:pt x="116" y="41"/>
                  </a:lnTo>
                  <a:lnTo>
                    <a:pt x="116" y="39"/>
                  </a:lnTo>
                  <a:lnTo>
                    <a:pt x="117" y="37"/>
                  </a:lnTo>
                  <a:lnTo>
                    <a:pt x="116" y="37"/>
                  </a:lnTo>
                  <a:lnTo>
                    <a:pt x="117" y="37"/>
                  </a:lnTo>
                  <a:lnTo>
                    <a:pt x="116" y="36"/>
                  </a:lnTo>
                  <a:lnTo>
                    <a:pt x="117" y="36"/>
                  </a:lnTo>
                  <a:lnTo>
                    <a:pt x="116" y="36"/>
                  </a:lnTo>
                  <a:lnTo>
                    <a:pt x="117" y="34"/>
                  </a:lnTo>
                  <a:lnTo>
                    <a:pt x="117" y="32"/>
                  </a:lnTo>
                  <a:lnTo>
                    <a:pt x="117" y="30"/>
                  </a:lnTo>
                  <a:lnTo>
                    <a:pt x="117" y="29"/>
                  </a:lnTo>
                  <a:lnTo>
                    <a:pt x="116" y="27"/>
                  </a:lnTo>
                  <a:lnTo>
                    <a:pt x="116" y="25"/>
                  </a:lnTo>
                  <a:lnTo>
                    <a:pt x="116" y="24"/>
                  </a:lnTo>
                  <a:lnTo>
                    <a:pt x="116" y="22"/>
                  </a:lnTo>
                  <a:lnTo>
                    <a:pt x="114" y="20"/>
                  </a:lnTo>
                  <a:lnTo>
                    <a:pt x="112" y="20"/>
                  </a:lnTo>
                  <a:lnTo>
                    <a:pt x="114" y="20"/>
                  </a:lnTo>
                  <a:lnTo>
                    <a:pt x="112" y="19"/>
                  </a:lnTo>
                  <a:lnTo>
                    <a:pt x="111" y="19"/>
                  </a:lnTo>
                  <a:lnTo>
                    <a:pt x="111" y="15"/>
                  </a:lnTo>
                  <a:lnTo>
                    <a:pt x="109" y="15"/>
                  </a:lnTo>
                  <a:lnTo>
                    <a:pt x="109" y="13"/>
                  </a:lnTo>
                  <a:lnTo>
                    <a:pt x="107" y="13"/>
                  </a:lnTo>
                  <a:lnTo>
                    <a:pt x="106" y="13"/>
                  </a:lnTo>
                  <a:lnTo>
                    <a:pt x="106" y="12"/>
                  </a:lnTo>
                  <a:lnTo>
                    <a:pt x="104" y="12"/>
                  </a:lnTo>
                  <a:lnTo>
                    <a:pt x="104" y="10"/>
                  </a:lnTo>
                  <a:lnTo>
                    <a:pt x="102" y="10"/>
                  </a:lnTo>
                  <a:lnTo>
                    <a:pt x="100" y="8"/>
                  </a:lnTo>
                  <a:lnTo>
                    <a:pt x="99" y="8"/>
                  </a:lnTo>
                  <a:lnTo>
                    <a:pt x="97" y="7"/>
                  </a:lnTo>
                  <a:lnTo>
                    <a:pt x="92" y="5"/>
                  </a:lnTo>
                  <a:lnTo>
                    <a:pt x="92" y="3"/>
                  </a:lnTo>
                  <a:lnTo>
                    <a:pt x="85" y="1"/>
                  </a:lnTo>
                  <a:close/>
                </a:path>
              </a:pathLst>
            </a:custGeom>
            <a:solidFill>
              <a:srgbClr val="808080"/>
            </a:solidFill>
            <a:ln w="9525">
              <a:noFill/>
              <a:round/>
              <a:headEnd/>
              <a:tailEnd/>
            </a:ln>
          </p:spPr>
          <p:txBody>
            <a:bodyPr/>
            <a:lstStyle/>
            <a:p>
              <a:endParaRPr lang="en-US"/>
            </a:p>
          </p:txBody>
        </p:sp>
        <p:sp>
          <p:nvSpPr>
            <p:cNvPr id="936" name="Freeform 3107"/>
            <p:cNvSpPr>
              <a:spLocks/>
            </p:cNvSpPr>
            <p:nvPr/>
          </p:nvSpPr>
          <p:spPr bwMode="auto">
            <a:xfrm>
              <a:off x="2389" y="3155"/>
              <a:ext cx="120" cy="43"/>
            </a:xfrm>
            <a:custGeom>
              <a:avLst/>
              <a:gdLst>
                <a:gd name="T0" fmla="*/ 2 w 120"/>
                <a:gd name="T1" fmla="*/ 28 h 43"/>
                <a:gd name="T2" fmla="*/ 0 w 120"/>
                <a:gd name="T3" fmla="*/ 43 h 43"/>
                <a:gd name="T4" fmla="*/ 120 w 120"/>
                <a:gd name="T5" fmla="*/ 35 h 43"/>
                <a:gd name="T6" fmla="*/ 86 w 120"/>
                <a:gd name="T7" fmla="*/ 0 h 43"/>
                <a:gd name="T8" fmla="*/ 2 w 120"/>
                <a:gd name="T9" fmla="*/ 28 h 43"/>
                <a:gd name="T10" fmla="*/ 0 60000 65536"/>
                <a:gd name="T11" fmla="*/ 0 60000 65536"/>
                <a:gd name="T12" fmla="*/ 0 60000 65536"/>
                <a:gd name="T13" fmla="*/ 0 60000 65536"/>
                <a:gd name="T14" fmla="*/ 0 60000 65536"/>
                <a:gd name="T15" fmla="*/ 0 w 120"/>
                <a:gd name="T16" fmla="*/ 0 h 43"/>
                <a:gd name="T17" fmla="*/ 120 w 120"/>
                <a:gd name="T18" fmla="*/ 43 h 43"/>
              </a:gdLst>
              <a:ahLst/>
              <a:cxnLst>
                <a:cxn ang="T10">
                  <a:pos x="T0" y="T1"/>
                </a:cxn>
                <a:cxn ang="T11">
                  <a:pos x="T2" y="T3"/>
                </a:cxn>
                <a:cxn ang="T12">
                  <a:pos x="T4" y="T5"/>
                </a:cxn>
                <a:cxn ang="T13">
                  <a:pos x="T6" y="T7"/>
                </a:cxn>
                <a:cxn ang="T14">
                  <a:pos x="T8" y="T9"/>
                </a:cxn>
              </a:cxnLst>
              <a:rect l="T15" t="T16" r="T17" b="T18"/>
              <a:pathLst>
                <a:path w="120" h="43">
                  <a:moveTo>
                    <a:pt x="2" y="28"/>
                  </a:moveTo>
                  <a:lnTo>
                    <a:pt x="0" y="43"/>
                  </a:lnTo>
                  <a:lnTo>
                    <a:pt x="120" y="35"/>
                  </a:lnTo>
                  <a:lnTo>
                    <a:pt x="86" y="0"/>
                  </a:lnTo>
                  <a:lnTo>
                    <a:pt x="2" y="28"/>
                  </a:lnTo>
                  <a:close/>
                </a:path>
              </a:pathLst>
            </a:custGeom>
            <a:solidFill>
              <a:srgbClr val="808080"/>
            </a:solidFill>
            <a:ln w="9525">
              <a:noFill/>
              <a:round/>
              <a:headEnd/>
              <a:tailEnd/>
            </a:ln>
          </p:spPr>
          <p:txBody>
            <a:bodyPr/>
            <a:lstStyle/>
            <a:p>
              <a:endParaRPr lang="en-US"/>
            </a:p>
          </p:txBody>
        </p:sp>
        <p:sp>
          <p:nvSpPr>
            <p:cNvPr id="937" name="Freeform 3108"/>
            <p:cNvSpPr>
              <a:spLocks/>
            </p:cNvSpPr>
            <p:nvPr/>
          </p:nvSpPr>
          <p:spPr bwMode="auto">
            <a:xfrm>
              <a:off x="2301" y="3225"/>
              <a:ext cx="117" cy="69"/>
            </a:xfrm>
            <a:custGeom>
              <a:avLst/>
              <a:gdLst>
                <a:gd name="T0" fmla="*/ 73 w 117"/>
                <a:gd name="T1" fmla="*/ 0 h 69"/>
                <a:gd name="T2" fmla="*/ 68 w 117"/>
                <a:gd name="T3" fmla="*/ 0 h 69"/>
                <a:gd name="T4" fmla="*/ 63 w 117"/>
                <a:gd name="T5" fmla="*/ 0 h 69"/>
                <a:gd name="T6" fmla="*/ 58 w 117"/>
                <a:gd name="T7" fmla="*/ 0 h 69"/>
                <a:gd name="T8" fmla="*/ 53 w 117"/>
                <a:gd name="T9" fmla="*/ 0 h 69"/>
                <a:gd name="T10" fmla="*/ 42 w 117"/>
                <a:gd name="T11" fmla="*/ 2 h 69"/>
                <a:gd name="T12" fmla="*/ 36 w 117"/>
                <a:gd name="T13" fmla="*/ 2 h 69"/>
                <a:gd name="T14" fmla="*/ 31 w 117"/>
                <a:gd name="T15" fmla="*/ 5 h 69"/>
                <a:gd name="T16" fmla="*/ 25 w 117"/>
                <a:gd name="T17" fmla="*/ 7 h 69"/>
                <a:gd name="T18" fmla="*/ 20 w 117"/>
                <a:gd name="T19" fmla="*/ 9 h 69"/>
                <a:gd name="T20" fmla="*/ 17 w 117"/>
                <a:gd name="T21" fmla="*/ 11 h 69"/>
                <a:gd name="T22" fmla="*/ 12 w 117"/>
                <a:gd name="T23" fmla="*/ 14 h 69"/>
                <a:gd name="T24" fmla="*/ 3 w 117"/>
                <a:gd name="T25" fmla="*/ 24 h 69"/>
                <a:gd name="T26" fmla="*/ 2 w 117"/>
                <a:gd name="T27" fmla="*/ 31 h 69"/>
                <a:gd name="T28" fmla="*/ 2 w 117"/>
                <a:gd name="T29" fmla="*/ 34 h 69"/>
                <a:gd name="T30" fmla="*/ 2 w 117"/>
                <a:gd name="T31" fmla="*/ 40 h 69"/>
                <a:gd name="T32" fmla="*/ 2 w 117"/>
                <a:gd name="T33" fmla="*/ 45 h 69"/>
                <a:gd name="T34" fmla="*/ 3 w 117"/>
                <a:gd name="T35" fmla="*/ 48 h 69"/>
                <a:gd name="T36" fmla="*/ 8 w 117"/>
                <a:gd name="T37" fmla="*/ 53 h 69"/>
                <a:gd name="T38" fmla="*/ 12 w 117"/>
                <a:gd name="T39" fmla="*/ 55 h 69"/>
                <a:gd name="T40" fmla="*/ 15 w 117"/>
                <a:gd name="T41" fmla="*/ 58 h 69"/>
                <a:gd name="T42" fmla="*/ 20 w 117"/>
                <a:gd name="T43" fmla="*/ 60 h 69"/>
                <a:gd name="T44" fmla="*/ 25 w 117"/>
                <a:gd name="T45" fmla="*/ 63 h 69"/>
                <a:gd name="T46" fmla="*/ 41 w 117"/>
                <a:gd name="T47" fmla="*/ 67 h 69"/>
                <a:gd name="T48" fmla="*/ 49 w 117"/>
                <a:gd name="T49" fmla="*/ 67 h 69"/>
                <a:gd name="T50" fmla="*/ 54 w 117"/>
                <a:gd name="T51" fmla="*/ 69 h 69"/>
                <a:gd name="T52" fmla="*/ 60 w 117"/>
                <a:gd name="T53" fmla="*/ 69 h 69"/>
                <a:gd name="T54" fmla="*/ 65 w 117"/>
                <a:gd name="T55" fmla="*/ 69 h 69"/>
                <a:gd name="T56" fmla="*/ 71 w 117"/>
                <a:gd name="T57" fmla="*/ 67 h 69"/>
                <a:gd name="T58" fmla="*/ 80 w 117"/>
                <a:gd name="T59" fmla="*/ 65 h 69"/>
                <a:gd name="T60" fmla="*/ 87 w 117"/>
                <a:gd name="T61" fmla="*/ 63 h 69"/>
                <a:gd name="T62" fmla="*/ 94 w 117"/>
                <a:gd name="T63" fmla="*/ 62 h 69"/>
                <a:gd name="T64" fmla="*/ 97 w 117"/>
                <a:gd name="T65" fmla="*/ 58 h 69"/>
                <a:gd name="T66" fmla="*/ 102 w 117"/>
                <a:gd name="T67" fmla="*/ 57 h 69"/>
                <a:gd name="T68" fmla="*/ 107 w 117"/>
                <a:gd name="T69" fmla="*/ 52 h 69"/>
                <a:gd name="T70" fmla="*/ 116 w 117"/>
                <a:gd name="T71" fmla="*/ 43 h 69"/>
                <a:gd name="T72" fmla="*/ 116 w 117"/>
                <a:gd name="T73" fmla="*/ 40 h 69"/>
                <a:gd name="T74" fmla="*/ 117 w 117"/>
                <a:gd name="T75" fmla="*/ 38 h 69"/>
                <a:gd name="T76" fmla="*/ 116 w 117"/>
                <a:gd name="T77" fmla="*/ 36 h 69"/>
                <a:gd name="T78" fmla="*/ 117 w 117"/>
                <a:gd name="T79" fmla="*/ 31 h 69"/>
                <a:gd name="T80" fmla="*/ 116 w 117"/>
                <a:gd name="T81" fmla="*/ 26 h 69"/>
                <a:gd name="T82" fmla="*/ 114 w 117"/>
                <a:gd name="T83" fmla="*/ 21 h 69"/>
                <a:gd name="T84" fmla="*/ 112 w 117"/>
                <a:gd name="T85" fmla="*/ 19 h 69"/>
                <a:gd name="T86" fmla="*/ 109 w 117"/>
                <a:gd name="T87" fmla="*/ 16 h 69"/>
                <a:gd name="T88" fmla="*/ 106 w 117"/>
                <a:gd name="T89" fmla="*/ 14 h 69"/>
                <a:gd name="T90" fmla="*/ 104 w 117"/>
                <a:gd name="T91" fmla="*/ 11 h 69"/>
                <a:gd name="T92" fmla="*/ 99 w 117"/>
                <a:gd name="T93" fmla="*/ 9 h 69"/>
                <a:gd name="T94" fmla="*/ 92 w 117"/>
                <a:gd name="T95" fmla="*/ 4 h 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7"/>
                <a:gd name="T145" fmla="*/ 0 h 69"/>
                <a:gd name="T146" fmla="*/ 117 w 117"/>
                <a:gd name="T147" fmla="*/ 69 h 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7" h="69">
                  <a:moveTo>
                    <a:pt x="85" y="2"/>
                  </a:moveTo>
                  <a:lnTo>
                    <a:pt x="77" y="0"/>
                  </a:lnTo>
                  <a:lnTo>
                    <a:pt x="73" y="0"/>
                  </a:lnTo>
                  <a:lnTo>
                    <a:pt x="71" y="0"/>
                  </a:lnTo>
                  <a:lnTo>
                    <a:pt x="70" y="0"/>
                  </a:lnTo>
                  <a:lnTo>
                    <a:pt x="68" y="0"/>
                  </a:lnTo>
                  <a:lnTo>
                    <a:pt x="66" y="0"/>
                  </a:lnTo>
                  <a:lnTo>
                    <a:pt x="65" y="0"/>
                  </a:lnTo>
                  <a:lnTo>
                    <a:pt x="63" y="0"/>
                  </a:lnTo>
                  <a:lnTo>
                    <a:pt x="61" y="0"/>
                  </a:lnTo>
                  <a:lnTo>
                    <a:pt x="60" y="0"/>
                  </a:lnTo>
                  <a:lnTo>
                    <a:pt x="58" y="0"/>
                  </a:lnTo>
                  <a:lnTo>
                    <a:pt x="56" y="0"/>
                  </a:lnTo>
                  <a:lnTo>
                    <a:pt x="54" y="0"/>
                  </a:lnTo>
                  <a:lnTo>
                    <a:pt x="53" y="0"/>
                  </a:lnTo>
                  <a:lnTo>
                    <a:pt x="46" y="0"/>
                  </a:lnTo>
                  <a:lnTo>
                    <a:pt x="44" y="2"/>
                  </a:lnTo>
                  <a:lnTo>
                    <a:pt x="42" y="2"/>
                  </a:lnTo>
                  <a:lnTo>
                    <a:pt x="39" y="2"/>
                  </a:lnTo>
                  <a:lnTo>
                    <a:pt x="37" y="2"/>
                  </a:lnTo>
                  <a:lnTo>
                    <a:pt x="36" y="2"/>
                  </a:lnTo>
                  <a:lnTo>
                    <a:pt x="36" y="4"/>
                  </a:lnTo>
                  <a:lnTo>
                    <a:pt x="31" y="4"/>
                  </a:lnTo>
                  <a:lnTo>
                    <a:pt x="31" y="5"/>
                  </a:lnTo>
                  <a:lnTo>
                    <a:pt x="27" y="5"/>
                  </a:lnTo>
                  <a:lnTo>
                    <a:pt x="27" y="7"/>
                  </a:lnTo>
                  <a:lnTo>
                    <a:pt x="25" y="7"/>
                  </a:lnTo>
                  <a:lnTo>
                    <a:pt x="24" y="7"/>
                  </a:lnTo>
                  <a:lnTo>
                    <a:pt x="22" y="9"/>
                  </a:lnTo>
                  <a:lnTo>
                    <a:pt x="20" y="9"/>
                  </a:lnTo>
                  <a:lnTo>
                    <a:pt x="20" y="11"/>
                  </a:lnTo>
                  <a:lnTo>
                    <a:pt x="19" y="11"/>
                  </a:lnTo>
                  <a:lnTo>
                    <a:pt x="17" y="11"/>
                  </a:lnTo>
                  <a:lnTo>
                    <a:pt x="15" y="12"/>
                  </a:lnTo>
                  <a:lnTo>
                    <a:pt x="13" y="14"/>
                  </a:lnTo>
                  <a:lnTo>
                    <a:pt x="12" y="14"/>
                  </a:lnTo>
                  <a:lnTo>
                    <a:pt x="10" y="16"/>
                  </a:lnTo>
                  <a:lnTo>
                    <a:pt x="7" y="21"/>
                  </a:lnTo>
                  <a:lnTo>
                    <a:pt x="3" y="24"/>
                  </a:lnTo>
                  <a:lnTo>
                    <a:pt x="2" y="28"/>
                  </a:lnTo>
                  <a:lnTo>
                    <a:pt x="2" y="29"/>
                  </a:lnTo>
                  <a:lnTo>
                    <a:pt x="2" y="31"/>
                  </a:lnTo>
                  <a:lnTo>
                    <a:pt x="2" y="33"/>
                  </a:lnTo>
                  <a:lnTo>
                    <a:pt x="0" y="33"/>
                  </a:lnTo>
                  <a:lnTo>
                    <a:pt x="2" y="34"/>
                  </a:lnTo>
                  <a:lnTo>
                    <a:pt x="0" y="36"/>
                  </a:lnTo>
                  <a:lnTo>
                    <a:pt x="2" y="38"/>
                  </a:lnTo>
                  <a:lnTo>
                    <a:pt x="2" y="40"/>
                  </a:lnTo>
                  <a:lnTo>
                    <a:pt x="2" y="41"/>
                  </a:lnTo>
                  <a:lnTo>
                    <a:pt x="2" y="43"/>
                  </a:lnTo>
                  <a:lnTo>
                    <a:pt x="2" y="45"/>
                  </a:lnTo>
                  <a:lnTo>
                    <a:pt x="3" y="45"/>
                  </a:lnTo>
                  <a:lnTo>
                    <a:pt x="2" y="45"/>
                  </a:lnTo>
                  <a:lnTo>
                    <a:pt x="3" y="48"/>
                  </a:lnTo>
                  <a:lnTo>
                    <a:pt x="5" y="48"/>
                  </a:lnTo>
                  <a:lnTo>
                    <a:pt x="7" y="50"/>
                  </a:lnTo>
                  <a:lnTo>
                    <a:pt x="8" y="53"/>
                  </a:lnTo>
                  <a:lnTo>
                    <a:pt x="10" y="53"/>
                  </a:lnTo>
                  <a:lnTo>
                    <a:pt x="10" y="55"/>
                  </a:lnTo>
                  <a:lnTo>
                    <a:pt x="12" y="55"/>
                  </a:lnTo>
                  <a:lnTo>
                    <a:pt x="13" y="57"/>
                  </a:lnTo>
                  <a:lnTo>
                    <a:pt x="15" y="57"/>
                  </a:lnTo>
                  <a:lnTo>
                    <a:pt x="15" y="58"/>
                  </a:lnTo>
                  <a:lnTo>
                    <a:pt x="17" y="58"/>
                  </a:lnTo>
                  <a:lnTo>
                    <a:pt x="17" y="60"/>
                  </a:lnTo>
                  <a:lnTo>
                    <a:pt x="20" y="60"/>
                  </a:lnTo>
                  <a:lnTo>
                    <a:pt x="20" y="62"/>
                  </a:lnTo>
                  <a:lnTo>
                    <a:pt x="22" y="62"/>
                  </a:lnTo>
                  <a:lnTo>
                    <a:pt x="25" y="63"/>
                  </a:lnTo>
                  <a:lnTo>
                    <a:pt x="27" y="63"/>
                  </a:lnTo>
                  <a:lnTo>
                    <a:pt x="32" y="65"/>
                  </a:lnTo>
                  <a:lnTo>
                    <a:pt x="41" y="67"/>
                  </a:lnTo>
                  <a:lnTo>
                    <a:pt x="46" y="67"/>
                  </a:lnTo>
                  <a:lnTo>
                    <a:pt x="48" y="67"/>
                  </a:lnTo>
                  <a:lnTo>
                    <a:pt x="49" y="67"/>
                  </a:lnTo>
                  <a:lnTo>
                    <a:pt x="51" y="69"/>
                  </a:lnTo>
                  <a:lnTo>
                    <a:pt x="53" y="67"/>
                  </a:lnTo>
                  <a:lnTo>
                    <a:pt x="54" y="69"/>
                  </a:lnTo>
                  <a:lnTo>
                    <a:pt x="56" y="69"/>
                  </a:lnTo>
                  <a:lnTo>
                    <a:pt x="58" y="69"/>
                  </a:lnTo>
                  <a:lnTo>
                    <a:pt x="60" y="69"/>
                  </a:lnTo>
                  <a:lnTo>
                    <a:pt x="61" y="69"/>
                  </a:lnTo>
                  <a:lnTo>
                    <a:pt x="63" y="69"/>
                  </a:lnTo>
                  <a:lnTo>
                    <a:pt x="65" y="69"/>
                  </a:lnTo>
                  <a:lnTo>
                    <a:pt x="66" y="67"/>
                  </a:lnTo>
                  <a:lnTo>
                    <a:pt x="66" y="69"/>
                  </a:lnTo>
                  <a:lnTo>
                    <a:pt x="71" y="67"/>
                  </a:lnTo>
                  <a:lnTo>
                    <a:pt x="75" y="67"/>
                  </a:lnTo>
                  <a:lnTo>
                    <a:pt x="77" y="67"/>
                  </a:lnTo>
                  <a:lnTo>
                    <a:pt x="80" y="65"/>
                  </a:lnTo>
                  <a:lnTo>
                    <a:pt x="82" y="65"/>
                  </a:lnTo>
                  <a:lnTo>
                    <a:pt x="85" y="63"/>
                  </a:lnTo>
                  <a:lnTo>
                    <a:pt x="87" y="63"/>
                  </a:lnTo>
                  <a:lnTo>
                    <a:pt x="88" y="63"/>
                  </a:lnTo>
                  <a:lnTo>
                    <a:pt x="90" y="62"/>
                  </a:lnTo>
                  <a:lnTo>
                    <a:pt x="94" y="62"/>
                  </a:lnTo>
                  <a:lnTo>
                    <a:pt x="95" y="60"/>
                  </a:lnTo>
                  <a:lnTo>
                    <a:pt x="97" y="60"/>
                  </a:lnTo>
                  <a:lnTo>
                    <a:pt x="97" y="58"/>
                  </a:lnTo>
                  <a:lnTo>
                    <a:pt x="99" y="58"/>
                  </a:lnTo>
                  <a:lnTo>
                    <a:pt x="100" y="57"/>
                  </a:lnTo>
                  <a:lnTo>
                    <a:pt x="102" y="57"/>
                  </a:lnTo>
                  <a:lnTo>
                    <a:pt x="104" y="55"/>
                  </a:lnTo>
                  <a:lnTo>
                    <a:pt x="106" y="55"/>
                  </a:lnTo>
                  <a:lnTo>
                    <a:pt x="107" y="52"/>
                  </a:lnTo>
                  <a:lnTo>
                    <a:pt x="109" y="52"/>
                  </a:lnTo>
                  <a:lnTo>
                    <a:pt x="111" y="48"/>
                  </a:lnTo>
                  <a:lnTo>
                    <a:pt x="116" y="43"/>
                  </a:lnTo>
                  <a:lnTo>
                    <a:pt x="114" y="43"/>
                  </a:lnTo>
                  <a:lnTo>
                    <a:pt x="116" y="41"/>
                  </a:lnTo>
                  <a:lnTo>
                    <a:pt x="116" y="40"/>
                  </a:lnTo>
                  <a:lnTo>
                    <a:pt x="117" y="38"/>
                  </a:lnTo>
                  <a:lnTo>
                    <a:pt x="116" y="38"/>
                  </a:lnTo>
                  <a:lnTo>
                    <a:pt x="117" y="38"/>
                  </a:lnTo>
                  <a:lnTo>
                    <a:pt x="116" y="36"/>
                  </a:lnTo>
                  <a:lnTo>
                    <a:pt x="117" y="36"/>
                  </a:lnTo>
                  <a:lnTo>
                    <a:pt x="116" y="36"/>
                  </a:lnTo>
                  <a:lnTo>
                    <a:pt x="117" y="34"/>
                  </a:lnTo>
                  <a:lnTo>
                    <a:pt x="117" y="33"/>
                  </a:lnTo>
                  <a:lnTo>
                    <a:pt x="117" y="31"/>
                  </a:lnTo>
                  <a:lnTo>
                    <a:pt x="117" y="29"/>
                  </a:lnTo>
                  <a:lnTo>
                    <a:pt x="116" y="28"/>
                  </a:lnTo>
                  <a:lnTo>
                    <a:pt x="116" y="26"/>
                  </a:lnTo>
                  <a:lnTo>
                    <a:pt x="116" y="24"/>
                  </a:lnTo>
                  <a:lnTo>
                    <a:pt x="116" y="23"/>
                  </a:lnTo>
                  <a:lnTo>
                    <a:pt x="114" y="21"/>
                  </a:lnTo>
                  <a:lnTo>
                    <a:pt x="112" y="21"/>
                  </a:lnTo>
                  <a:lnTo>
                    <a:pt x="114" y="21"/>
                  </a:lnTo>
                  <a:lnTo>
                    <a:pt x="112" y="19"/>
                  </a:lnTo>
                  <a:lnTo>
                    <a:pt x="111" y="19"/>
                  </a:lnTo>
                  <a:lnTo>
                    <a:pt x="111" y="16"/>
                  </a:lnTo>
                  <a:lnTo>
                    <a:pt x="109" y="16"/>
                  </a:lnTo>
                  <a:lnTo>
                    <a:pt x="109" y="14"/>
                  </a:lnTo>
                  <a:lnTo>
                    <a:pt x="107" y="14"/>
                  </a:lnTo>
                  <a:lnTo>
                    <a:pt x="106" y="14"/>
                  </a:lnTo>
                  <a:lnTo>
                    <a:pt x="106" y="12"/>
                  </a:lnTo>
                  <a:lnTo>
                    <a:pt x="104" y="12"/>
                  </a:lnTo>
                  <a:lnTo>
                    <a:pt x="104" y="11"/>
                  </a:lnTo>
                  <a:lnTo>
                    <a:pt x="102" y="11"/>
                  </a:lnTo>
                  <a:lnTo>
                    <a:pt x="100" y="9"/>
                  </a:lnTo>
                  <a:lnTo>
                    <a:pt x="99" y="9"/>
                  </a:lnTo>
                  <a:lnTo>
                    <a:pt x="97" y="7"/>
                  </a:lnTo>
                  <a:lnTo>
                    <a:pt x="92" y="5"/>
                  </a:lnTo>
                  <a:lnTo>
                    <a:pt x="92" y="4"/>
                  </a:lnTo>
                  <a:lnTo>
                    <a:pt x="85" y="2"/>
                  </a:lnTo>
                  <a:close/>
                </a:path>
              </a:pathLst>
            </a:custGeom>
            <a:solidFill>
              <a:srgbClr val="808080"/>
            </a:solidFill>
            <a:ln w="9525">
              <a:noFill/>
              <a:round/>
              <a:headEnd/>
              <a:tailEnd/>
            </a:ln>
          </p:spPr>
          <p:txBody>
            <a:bodyPr/>
            <a:lstStyle/>
            <a:p>
              <a:endParaRPr lang="en-US"/>
            </a:p>
          </p:txBody>
        </p:sp>
        <p:sp>
          <p:nvSpPr>
            <p:cNvPr id="938" name="Freeform 3109"/>
            <p:cNvSpPr>
              <a:spLocks/>
            </p:cNvSpPr>
            <p:nvPr/>
          </p:nvSpPr>
          <p:spPr bwMode="auto">
            <a:xfrm>
              <a:off x="2297" y="3224"/>
              <a:ext cx="127" cy="71"/>
            </a:xfrm>
            <a:custGeom>
              <a:avLst/>
              <a:gdLst>
                <a:gd name="T0" fmla="*/ 0 w 127"/>
                <a:gd name="T1" fmla="*/ 27 h 71"/>
                <a:gd name="T2" fmla="*/ 0 w 127"/>
                <a:gd name="T3" fmla="*/ 34 h 71"/>
                <a:gd name="T4" fmla="*/ 0 w 127"/>
                <a:gd name="T5" fmla="*/ 44 h 71"/>
                <a:gd name="T6" fmla="*/ 6 w 127"/>
                <a:gd name="T7" fmla="*/ 51 h 71"/>
                <a:gd name="T8" fmla="*/ 12 w 127"/>
                <a:gd name="T9" fmla="*/ 58 h 71"/>
                <a:gd name="T10" fmla="*/ 23 w 127"/>
                <a:gd name="T11" fmla="*/ 63 h 71"/>
                <a:gd name="T12" fmla="*/ 33 w 127"/>
                <a:gd name="T13" fmla="*/ 68 h 71"/>
                <a:gd name="T14" fmla="*/ 43 w 127"/>
                <a:gd name="T15" fmla="*/ 70 h 71"/>
                <a:gd name="T16" fmla="*/ 53 w 127"/>
                <a:gd name="T17" fmla="*/ 71 h 71"/>
                <a:gd name="T18" fmla="*/ 62 w 127"/>
                <a:gd name="T19" fmla="*/ 71 h 71"/>
                <a:gd name="T20" fmla="*/ 74 w 127"/>
                <a:gd name="T21" fmla="*/ 70 h 71"/>
                <a:gd name="T22" fmla="*/ 91 w 127"/>
                <a:gd name="T23" fmla="*/ 66 h 71"/>
                <a:gd name="T24" fmla="*/ 99 w 127"/>
                <a:gd name="T25" fmla="*/ 63 h 71"/>
                <a:gd name="T26" fmla="*/ 110 w 127"/>
                <a:gd name="T27" fmla="*/ 58 h 71"/>
                <a:gd name="T28" fmla="*/ 120 w 127"/>
                <a:gd name="T29" fmla="*/ 51 h 71"/>
                <a:gd name="T30" fmla="*/ 125 w 127"/>
                <a:gd name="T31" fmla="*/ 35 h 71"/>
                <a:gd name="T32" fmla="*/ 127 w 127"/>
                <a:gd name="T33" fmla="*/ 30 h 71"/>
                <a:gd name="T34" fmla="*/ 123 w 127"/>
                <a:gd name="T35" fmla="*/ 24 h 71"/>
                <a:gd name="T36" fmla="*/ 118 w 127"/>
                <a:gd name="T37" fmla="*/ 17 h 71"/>
                <a:gd name="T38" fmla="*/ 110 w 127"/>
                <a:gd name="T39" fmla="*/ 12 h 71"/>
                <a:gd name="T40" fmla="*/ 106 w 127"/>
                <a:gd name="T41" fmla="*/ 8 h 71"/>
                <a:gd name="T42" fmla="*/ 99 w 127"/>
                <a:gd name="T43" fmla="*/ 5 h 71"/>
                <a:gd name="T44" fmla="*/ 75 w 127"/>
                <a:gd name="T45" fmla="*/ 0 h 71"/>
                <a:gd name="T46" fmla="*/ 62 w 127"/>
                <a:gd name="T47" fmla="*/ 0 h 71"/>
                <a:gd name="T48" fmla="*/ 50 w 127"/>
                <a:gd name="T49" fmla="*/ 0 h 71"/>
                <a:gd name="T50" fmla="*/ 33 w 127"/>
                <a:gd name="T51" fmla="*/ 5 h 71"/>
                <a:gd name="T52" fmla="*/ 26 w 127"/>
                <a:gd name="T53" fmla="*/ 6 h 71"/>
                <a:gd name="T54" fmla="*/ 17 w 127"/>
                <a:gd name="T55" fmla="*/ 12 h 71"/>
                <a:gd name="T56" fmla="*/ 6 w 127"/>
                <a:gd name="T57" fmla="*/ 20 h 71"/>
                <a:gd name="T58" fmla="*/ 19 w 127"/>
                <a:gd name="T59" fmla="*/ 15 h 71"/>
                <a:gd name="T60" fmla="*/ 31 w 127"/>
                <a:gd name="T61" fmla="*/ 10 h 71"/>
                <a:gd name="T62" fmla="*/ 38 w 127"/>
                <a:gd name="T63" fmla="*/ 8 h 71"/>
                <a:gd name="T64" fmla="*/ 58 w 127"/>
                <a:gd name="T65" fmla="*/ 3 h 71"/>
                <a:gd name="T66" fmla="*/ 69 w 127"/>
                <a:gd name="T67" fmla="*/ 3 h 71"/>
                <a:gd name="T68" fmla="*/ 75 w 127"/>
                <a:gd name="T69" fmla="*/ 5 h 71"/>
                <a:gd name="T70" fmla="*/ 96 w 127"/>
                <a:gd name="T71" fmla="*/ 8 h 71"/>
                <a:gd name="T72" fmla="*/ 103 w 127"/>
                <a:gd name="T73" fmla="*/ 12 h 71"/>
                <a:gd name="T74" fmla="*/ 106 w 127"/>
                <a:gd name="T75" fmla="*/ 15 h 71"/>
                <a:gd name="T76" fmla="*/ 113 w 127"/>
                <a:gd name="T77" fmla="*/ 20 h 71"/>
                <a:gd name="T78" fmla="*/ 118 w 127"/>
                <a:gd name="T79" fmla="*/ 30 h 71"/>
                <a:gd name="T80" fmla="*/ 118 w 127"/>
                <a:gd name="T81" fmla="*/ 35 h 71"/>
                <a:gd name="T82" fmla="*/ 113 w 127"/>
                <a:gd name="T83" fmla="*/ 47 h 71"/>
                <a:gd name="T84" fmla="*/ 106 w 127"/>
                <a:gd name="T85" fmla="*/ 56 h 71"/>
                <a:gd name="T86" fmla="*/ 94 w 127"/>
                <a:gd name="T87" fmla="*/ 61 h 71"/>
                <a:gd name="T88" fmla="*/ 89 w 127"/>
                <a:gd name="T89" fmla="*/ 63 h 71"/>
                <a:gd name="T90" fmla="*/ 72 w 127"/>
                <a:gd name="T91" fmla="*/ 66 h 71"/>
                <a:gd name="T92" fmla="*/ 62 w 127"/>
                <a:gd name="T93" fmla="*/ 68 h 71"/>
                <a:gd name="T94" fmla="*/ 53 w 127"/>
                <a:gd name="T95" fmla="*/ 68 h 71"/>
                <a:gd name="T96" fmla="*/ 45 w 127"/>
                <a:gd name="T97" fmla="*/ 66 h 71"/>
                <a:gd name="T98" fmla="*/ 36 w 127"/>
                <a:gd name="T99" fmla="*/ 63 h 71"/>
                <a:gd name="T100" fmla="*/ 23 w 127"/>
                <a:gd name="T101" fmla="*/ 59 h 71"/>
                <a:gd name="T102" fmla="*/ 17 w 127"/>
                <a:gd name="T103" fmla="*/ 54 h 71"/>
                <a:gd name="T104" fmla="*/ 7 w 127"/>
                <a:gd name="T105" fmla="*/ 41 h 71"/>
                <a:gd name="T106" fmla="*/ 7 w 127"/>
                <a:gd name="T107" fmla="*/ 32 h 71"/>
                <a:gd name="T108" fmla="*/ 12 w 127"/>
                <a:gd name="T109" fmla="*/ 22 h 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7"/>
                <a:gd name="T166" fmla="*/ 0 h 71"/>
                <a:gd name="T167" fmla="*/ 127 w 127"/>
                <a:gd name="T168" fmla="*/ 71 h 7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7" h="71">
                  <a:moveTo>
                    <a:pt x="6" y="20"/>
                  </a:moveTo>
                  <a:lnTo>
                    <a:pt x="2" y="25"/>
                  </a:lnTo>
                  <a:lnTo>
                    <a:pt x="0" y="27"/>
                  </a:lnTo>
                  <a:lnTo>
                    <a:pt x="0" y="29"/>
                  </a:lnTo>
                  <a:lnTo>
                    <a:pt x="0" y="30"/>
                  </a:lnTo>
                  <a:lnTo>
                    <a:pt x="0" y="34"/>
                  </a:lnTo>
                  <a:lnTo>
                    <a:pt x="0" y="35"/>
                  </a:lnTo>
                  <a:lnTo>
                    <a:pt x="0" y="41"/>
                  </a:lnTo>
                  <a:lnTo>
                    <a:pt x="0" y="44"/>
                  </a:lnTo>
                  <a:lnTo>
                    <a:pt x="2" y="46"/>
                  </a:lnTo>
                  <a:lnTo>
                    <a:pt x="4" y="51"/>
                  </a:lnTo>
                  <a:lnTo>
                    <a:pt x="6" y="51"/>
                  </a:lnTo>
                  <a:lnTo>
                    <a:pt x="6" y="53"/>
                  </a:lnTo>
                  <a:lnTo>
                    <a:pt x="11" y="58"/>
                  </a:lnTo>
                  <a:lnTo>
                    <a:pt x="12" y="58"/>
                  </a:lnTo>
                  <a:lnTo>
                    <a:pt x="17" y="61"/>
                  </a:lnTo>
                  <a:lnTo>
                    <a:pt x="19" y="63"/>
                  </a:lnTo>
                  <a:lnTo>
                    <a:pt x="23" y="63"/>
                  </a:lnTo>
                  <a:lnTo>
                    <a:pt x="26" y="64"/>
                  </a:lnTo>
                  <a:lnTo>
                    <a:pt x="31" y="68"/>
                  </a:lnTo>
                  <a:lnTo>
                    <a:pt x="33" y="68"/>
                  </a:lnTo>
                  <a:lnTo>
                    <a:pt x="35" y="70"/>
                  </a:lnTo>
                  <a:lnTo>
                    <a:pt x="38" y="70"/>
                  </a:lnTo>
                  <a:lnTo>
                    <a:pt x="43" y="70"/>
                  </a:lnTo>
                  <a:lnTo>
                    <a:pt x="46" y="71"/>
                  </a:lnTo>
                  <a:lnTo>
                    <a:pt x="48" y="71"/>
                  </a:lnTo>
                  <a:lnTo>
                    <a:pt x="53" y="71"/>
                  </a:lnTo>
                  <a:lnTo>
                    <a:pt x="55" y="71"/>
                  </a:lnTo>
                  <a:lnTo>
                    <a:pt x="58" y="71"/>
                  </a:lnTo>
                  <a:lnTo>
                    <a:pt x="62" y="71"/>
                  </a:lnTo>
                  <a:lnTo>
                    <a:pt x="64" y="71"/>
                  </a:lnTo>
                  <a:lnTo>
                    <a:pt x="69" y="71"/>
                  </a:lnTo>
                  <a:lnTo>
                    <a:pt x="74" y="70"/>
                  </a:lnTo>
                  <a:lnTo>
                    <a:pt x="77" y="70"/>
                  </a:lnTo>
                  <a:lnTo>
                    <a:pt x="86" y="68"/>
                  </a:lnTo>
                  <a:lnTo>
                    <a:pt x="91" y="66"/>
                  </a:lnTo>
                  <a:lnTo>
                    <a:pt x="94" y="64"/>
                  </a:lnTo>
                  <a:lnTo>
                    <a:pt x="98" y="64"/>
                  </a:lnTo>
                  <a:lnTo>
                    <a:pt x="99" y="63"/>
                  </a:lnTo>
                  <a:lnTo>
                    <a:pt x="103" y="63"/>
                  </a:lnTo>
                  <a:lnTo>
                    <a:pt x="104" y="61"/>
                  </a:lnTo>
                  <a:lnTo>
                    <a:pt x="110" y="58"/>
                  </a:lnTo>
                  <a:lnTo>
                    <a:pt x="113" y="56"/>
                  </a:lnTo>
                  <a:lnTo>
                    <a:pt x="115" y="54"/>
                  </a:lnTo>
                  <a:lnTo>
                    <a:pt x="120" y="51"/>
                  </a:lnTo>
                  <a:lnTo>
                    <a:pt x="123" y="44"/>
                  </a:lnTo>
                  <a:lnTo>
                    <a:pt x="123" y="41"/>
                  </a:lnTo>
                  <a:lnTo>
                    <a:pt x="125" y="35"/>
                  </a:lnTo>
                  <a:lnTo>
                    <a:pt x="127" y="34"/>
                  </a:lnTo>
                  <a:lnTo>
                    <a:pt x="125" y="32"/>
                  </a:lnTo>
                  <a:lnTo>
                    <a:pt x="127" y="30"/>
                  </a:lnTo>
                  <a:lnTo>
                    <a:pt x="125" y="29"/>
                  </a:lnTo>
                  <a:lnTo>
                    <a:pt x="123" y="27"/>
                  </a:lnTo>
                  <a:lnTo>
                    <a:pt x="123" y="24"/>
                  </a:lnTo>
                  <a:lnTo>
                    <a:pt x="123" y="22"/>
                  </a:lnTo>
                  <a:lnTo>
                    <a:pt x="121" y="20"/>
                  </a:lnTo>
                  <a:lnTo>
                    <a:pt x="118" y="17"/>
                  </a:lnTo>
                  <a:lnTo>
                    <a:pt x="115" y="15"/>
                  </a:lnTo>
                  <a:lnTo>
                    <a:pt x="113" y="13"/>
                  </a:lnTo>
                  <a:lnTo>
                    <a:pt x="110" y="12"/>
                  </a:lnTo>
                  <a:lnTo>
                    <a:pt x="110" y="10"/>
                  </a:lnTo>
                  <a:lnTo>
                    <a:pt x="106" y="10"/>
                  </a:lnTo>
                  <a:lnTo>
                    <a:pt x="106" y="8"/>
                  </a:lnTo>
                  <a:lnTo>
                    <a:pt x="103" y="6"/>
                  </a:lnTo>
                  <a:lnTo>
                    <a:pt x="101" y="5"/>
                  </a:lnTo>
                  <a:lnTo>
                    <a:pt x="99" y="5"/>
                  </a:lnTo>
                  <a:lnTo>
                    <a:pt x="81" y="0"/>
                  </a:lnTo>
                  <a:lnTo>
                    <a:pt x="77" y="0"/>
                  </a:lnTo>
                  <a:lnTo>
                    <a:pt x="75" y="0"/>
                  </a:lnTo>
                  <a:lnTo>
                    <a:pt x="72" y="0"/>
                  </a:lnTo>
                  <a:lnTo>
                    <a:pt x="69" y="0"/>
                  </a:lnTo>
                  <a:lnTo>
                    <a:pt x="62" y="0"/>
                  </a:lnTo>
                  <a:lnTo>
                    <a:pt x="60" y="0"/>
                  </a:lnTo>
                  <a:lnTo>
                    <a:pt x="57" y="0"/>
                  </a:lnTo>
                  <a:lnTo>
                    <a:pt x="50" y="0"/>
                  </a:lnTo>
                  <a:lnTo>
                    <a:pt x="43" y="1"/>
                  </a:lnTo>
                  <a:lnTo>
                    <a:pt x="40" y="1"/>
                  </a:lnTo>
                  <a:lnTo>
                    <a:pt x="33" y="5"/>
                  </a:lnTo>
                  <a:lnTo>
                    <a:pt x="31" y="5"/>
                  </a:lnTo>
                  <a:lnTo>
                    <a:pt x="28" y="5"/>
                  </a:lnTo>
                  <a:lnTo>
                    <a:pt x="26" y="6"/>
                  </a:lnTo>
                  <a:lnTo>
                    <a:pt x="23" y="8"/>
                  </a:lnTo>
                  <a:lnTo>
                    <a:pt x="21" y="8"/>
                  </a:lnTo>
                  <a:lnTo>
                    <a:pt x="17" y="12"/>
                  </a:lnTo>
                  <a:lnTo>
                    <a:pt x="12" y="13"/>
                  </a:lnTo>
                  <a:lnTo>
                    <a:pt x="9" y="17"/>
                  </a:lnTo>
                  <a:lnTo>
                    <a:pt x="6" y="20"/>
                  </a:lnTo>
                  <a:lnTo>
                    <a:pt x="12" y="22"/>
                  </a:lnTo>
                  <a:lnTo>
                    <a:pt x="16" y="20"/>
                  </a:lnTo>
                  <a:lnTo>
                    <a:pt x="19" y="15"/>
                  </a:lnTo>
                  <a:lnTo>
                    <a:pt x="23" y="13"/>
                  </a:lnTo>
                  <a:lnTo>
                    <a:pt x="26" y="12"/>
                  </a:lnTo>
                  <a:lnTo>
                    <a:pt x="31" y="10"/>
                  </a:lnTo>
                  <a:lnTo>
                    <a:pt x="33" y="8"/>
                  </a:lnTo>
                  <a:lnTo>
                    <a:pt x="35" y="8"/>
                  </a:lnTo>
                  <a:lnTo>
                    <a:pt x="38" y="8"/>
                  </a:lnTo>
                  <a:lnTo>
                    <a:pt x="43" y="5"/>
                  </a:lnTo>
                  <a:lnTo>
                    <a:pt x="53" y="5"/>
                  </a:lnTo>
                  <a:lnTo>
                    <a:pt x="58" y="3"/>
                  </a:lnTo>
                  <a:lnTo>
                    <a:pt x="60" y="3"/>
                  </a:lnTo>
                  <a:lnTo>
                    <a:pt x="64" y="3"/>
                  </a:lnTo>
                  <a:lnTo>
                    <a:pt x="69" y="3"/>
                  </a:lnTo>
                  <a:lnTo>
                    <a:pt x="70" y="3"/>
                  </a:lnTo>
                  <a:lnTo>
                    <a:pt x="74" y="3"/>
                  </a:lnTo>
                  <a:lnTo>
                    <a:pt x="75" y="5"/>
                  </a:lnTo>
                  <a:lnTo>
                    <a:pt x="79" y="5"/>
                  </a:lnTo>
                  <a:lnTo>
                    <a:pt x="94" y="8"/>
                  </a:lnTo>
                  <a:lnTo>
                    <a:pt x="96" y="8"/>
                  </a:lnTo>
                  <a:lnTo>
                    <a:pt x="98" y="10"/>
                  </a:lnTo>
                  <a:lnTo>
                    <a:pt x="101" y="10"/>
                  </a:lnTo>
                  <a:lnTo>
                    <a:pt x="103" y="12"/>
                  </a:lnTo>
                  <a:lnTo>
                    <a:pt x="103" y="13"/>
                  </a:lnTo>
                  <a:lnTo>
                    <a:pt x="106" y="13"/>
                  </a:lnTo>
                  <a:lnTo>
                    <a:pt x="106" y="15"/>
                  </a:lnTo>
                  <a:lnTo>
                    <a:pt x="110" y="17"/>
                  </a:lnTo>
                  <a:lnTo>
                    <a:pt x="110" y="20"/>
                  </a:lnTo>
                  <a:lnTo>
                    <a:pt x="113" y="20"/>
                  </a:lnTo>
                  <a:lnTo>
                    <a:pt x="116" y="25"/>
                  </a:lnTo>
                  <a:lnTo>
                    <a:pt x="116" y="29"/>
                  </a:lnTo>
                  <a:lnTo>
                    <a:pt x="118" y="30"/>
                  </a:lnTo>
                  <a:lnTo>
                    <a:pt x="116" y="32"/>
                  </a:lnTo>
                  <a:lnTo>
                    <a:pt x="118" y="34"/>
                  </a:lnTo>
                  <a:lnTo>
                    <a:pt x="118" y="35"/>
                  </a:lnTo>
                  <a:lnTo>
                    <a:pt x="116" y="41"/>
                  </a:lnTo>
                  <a:lnTo>
                    <a:pt x="116" y="44"/>
                  </a:lnTo>
                  <a:lnTo>
                    <a:pt x="113" y="47"/>
                  </a:lnTo>
                  <a:lnTo>
                    <a:pt x="108" y="53"/>
                  </a:lnTo>
                  <a:lnTo>
                    <a:pt x="106" y="53"/>
                  </a:lnTo>
                  <a:lnTo>
                    <a:pt x="106" y="56"/>
                  </a:lnTo>
                  <a:lnTo>
                    <a:pt x="99" y="58"/>
                  </a:lnTo>
                  <a:lnTo>
                    <a:pt x="98" y="59"/>
                  </a:lnTo>
                  <a:lnTo>
                    <a:pt x="94" y="61"/>
                  </a:lnTo>
                  <a:lnTo>
                    <a:pt x="92" y="61"/>
                  </a:lnTo>
                  <a:lnTo>
                    <a:pt x="89" y="61"/>
                  </a:lnTo>
                  <a:lnTo>
                    <a:pt x="89" y="63"/>
                  </a:lnTo>
                  <a:lnTo>
                    <a:pt x="82" y="64"/>
                  </a:lnTo>
                  <a:lnTo>
                    <a:pt x="75" y="64"/>
                  </a:lnTo>
                  <a:lnTo>
                    <a:pt x="72" y="66"/>
                  </a:lnTo>
                  <a:lnTo>
                    <a:pt x="67" y="66"/>
                  </a:lnTo>
                  <a:lnTo>
                    <a:pt x="64" y="68"/>
                  </a:lnTo>
                  <a:lnTo>
                    <a:pt x="62" y="68"/>
                  </a:lnTo>
                  <a:lnTo>
                    <a:pt x="60" y="68"/>
                  </a:lnTo>
                  <a:lnTo>
                    <a:pt x="55" y="68"/>
                  </a:lnTo>
                  <a:lnTo>
                    <a:pt x="53" y="68"/>
                  </a:lnTo>
                  <a:lnTo>
                    <a:pt x="50" y="68"/>
                  </a:lnTo>
                  <a:lnTo>
                    <a:pt x="46" y="66"/>
                  </a:lnTo>
                  <a:lnTo>
                    <a:pt x="45" y="66"/>
                  </a:lnTo>
                  <a:lnTo>
                    <a:pt x="40" y="64"/>
                  </a:lnTo>
                  <a:lnTo>
                    <a:pt x="38" y="64"/>
                  </a:lnTo>
                  <a:lnTo>
                    <a:pt x="36" y="63"/>
                  </a:lnTo>
                  <a:lnTo>
                    <a:pt x="31" y="63"/>
                  </a:lnTo>
                  <a:lnTo>
                    <a:pt x="26" y="61"/>
                  </a:lnTo>
                  <a:lnTo>
                    <a:pt x="23" y="59"/>
                  </a:lnTo>
                  <a:lnTo>
                    <a:pt x="23" y="58"/>
                  </a:lnTo>
                  <a:lnTo>
                    <a:pt x="19" y="56"/>
                  </a:lnTo>
                  <a:lnTo>
                    <a:pt x="17" y="54"/>
                  </a:lnTo>
                  <a:lnTo>
                    <a:pt x="12" y="51"/>
                  </a:lnTo>
                  <a:lnTo>
                    <a:pt x="9" y="46"/>
                  </a:lnTo>
                  <a:lnTo>
                    <a:pt x="7" y="41"/>
                  </a:lnTo>
                  <a:lnTo>
                    <a:pt x="6" y="35"/>
                  </a:lnTo>
                  <a:lnTo>
                    <a:pt x="7" y="34"/>
                  </a:lnTo>
                  <a:lnTo>
                    <a:pt x="7" y="32"/>
                  </a:lnTo>
                  <a:lnTo>
                    <a:pt x="9" y="29"/>
                  </a:lnTo>
                  <a:lnTo>
                    <a:pt x="9" y="27"/>
                  </a:lnTo>
                  <a:lnTo>
                    <a:pt x="12" y="22"/>
                  </a:lnTo>
                  <a:lnTo>
                    <a:pt x="6" y="20"/>
                  </a:lnTo>
                  <a:close/>
                </a:path>
              </a:pathLst>
            </a:custGeom>
            <a:solidFill>
              <a:srgbClr val="808080"/>
            </a:solidFill>
            <a:ln w="9525">
              <a:noFill/>
              <a:round/>
              <a:headEnd/>
              <a:tailEnd/>
            </a:ln>
          </p:spPr>
          <p:txBody>
            <a:bodyPr/>
            <a:lstStyle/>
            <a:p>
              <a:endParaRPr lang="en-US"/>
            </a:p>
          </p:txBody>
        </p:sp>
      </p:grpSp>
      <p:grpSp>
        <p:nvGrpSpPr>
          <p:cNvPr id="939" name="Group 3110"/>
          <p:cNvGrpSpPr>
            <a:grpSpLocks/>
          </p:cNvGrpSpPr>
          <p:nvPr/>
        </p:nvGrpSpPr>
        <p:grpSpPr bwMode="auto">
          <a:xfrm>
            <a:off x="8084343" y="4618864"/>
            <a:ext cx="652463" cy="406400"/>
            <a:chOff x="2067" y="3159"/>
            <a:chExt cx="532" cy="339"/>
          </a:xfrm>
        </p:grpSpPr>
        <p:sp>
          <p:nvSpPr>
            <p:cNvPr id="940" name="Freeform 3111"/>
            <p:cNvSpPr>
              <a:spLocks/>
            </p:cNvSpPr>
            <p:nvPr/>
          </p:nvSpPr>
          <p:spPr bwMode="auto">
            <a:xfrm>
              <a:off x="2251" y="3159"/>
              <a:ext cx="150" cy="89"/>
            </a:xfrm>
            <a:custGeom>
              <a:avLst/>
              <a:gdLst>
                <a:gd name="T0" fmla="*/ 98 w 150"/>
                <a:gd name="T1" fmla="*/ 3 h 89"/>
                <a:gd name="T2" fmla="*/ 89 w 150"/>
                <a:gd name="T3" fmla="*/ 2 h 89"/>
                <a:gd name="T4" fmla="*/ 82 w 150"/>
                <a:gd name="T5" fmla="*/ 2 h 89"/>
                <a:gd name="T6" fmla="*/ 81 w 150"/>
                <a:gd name="T7" fmla="*/ 0 h 89"/>
                <a:gd name="T8" fmla="*/ 75 w 150"/>
                <a:gd name="T9" fmla="*/ 0 h 89"/>
                <a:gd name="T10" fmla="*/ 69 w 150"/>
                <a:gd name="T11" fmla="*/ 2 h 89"/>
                <a:gd name="T12" fmla="*/ 62 w 150"/>
                <a:gd name="T13" fmla="*/ 2 h 89"/>
                <a:gd name="T14" fmla="*/ 40 w 150"/>
                <a:gd name="T15" fmla="*/ 7 h 89"/>
                <a:gd name="T16" fmla="*/ 35 w 150"/>
                <a:gd name="T17" fmla="*/ 8 h 89"/>
                <a:gd name="T18" fmla="*/ 31 w 150"/>
                <a:gd name="T19" fmla="*/ 12 h 89"/>
                <a:gd name="T20" fmla="*/ 26 w 150"/>
                <a:gd name="T21" fmla="*/ 14 h 89"/>
                <a:gd name="T22" fmla="*/ 21 w 150"/>
                <a:gd name="T23" fmla="*/ 15 h 89"/>
                <a:gd name="T24" fmla="*/ 16 w 150"/>
                <a:gd name="T25" fmla="*/ 19 h 89"/>
                <a:gd name="T26" fmla="*/ 11 w 150"/>
                <a:gd name="T27" fmla="*/ 27 h 89"/>
                <a:gd name="T28" fmla="*/ 4 w 150"/>
                <a:gd name="T29" fmla="*/ 34 h 89"/>
                <a:gd name="T30" fmla="*/ 4 w 150"/>
                <a:gd name="T31" fmla="*/ 37 h 89"/>
                <a:gd name="T32" fmla="*/ 2 w 150"/>
                <a:gd name="T33" fmla="*/ 43 h 89"/>
                <a:gd name="T34" fmla="*/ 0 w 150"/>
                <a:gd name="T35" fmla="*/ 46 h 89"/>
                <a:gd name="T36" fmla="*/ 2 w 150"/>
                <a:gd name="T37" fmla="*/ 49 h 89"/>
                <a:gd name="T38" fmla="*/ 2 w 150"/>
                <a:gd name="T39" fmla="*/ 51 h 89"/>
                <a:gd name="T40" fmla="*/ 4 w 150"/>
                <a:gd name="T41" fmla="*/ 56 h 89"/>
                <a:gd name="T42" fmla="*/ 12 w 150"/>
                <a:gd name="T43" fmla="*/ 70 h 89"/>
                <a:gd name="T44" fmla="*/ 16 w 150"/>
                <a:gd name="T45" fmla="*/ 71 h 89"/>
                <a:gd name="T46" fmla="*/ 19 w 150"/>
                <a:gd name="T47" fmla="*/ 75 h 89"/>
                <a:gd name="T48" fmla="*/ 23 w 150"/>
                <a:gd name="T49" fmla="*/ 77 h 89"/>
                <a:gd name="T50" fmla="*/ 28 w 150"/>
                <a:gd name="T51" fmla="*/ 78 h 89"/>
                <a:gd name="T52" fmla="*/ 36 w 150"/>
                <a:gd name="T53" fmla="*/ 82 h 89"/>
                <a:gd name="T54" fmla="*/ 52 w 150"/>
                <a:gd name="T55" fmla="*/ 87 h 89"/>
                <a:gd name="T56" fmla="*/ 60 w 150"/>
                <a:gd name="T57" fmla="*/ 87 h 89"/>
                <a:gd name="T58" fmla="*/ 65 w 150"/>
                <a:gd name="T59" fmla="*/ 89 h 89"/>
                <a:gd name="T60" fmla="*/ 74 w 150"/>
                <a:gd name="T61" fmla="*/ 89 h 89"/>
                <a:gd name="T62" fmla="*/ 77 w 150"/>
                <a:gd name="T63" fmla="*/ 87 h 89"/>
                <a:gd name="T64" fmla="*/ 84 w 150"/>
                <a:gd name="T65" fmla="*/ 87 h 89"/>
                <a:gd name="T66" fmla="*/ 89 w 150"/>
                <a:gd name="T67" fmla="*/ 87 h 89"/>
                <a:gd name="T68" fmla="*/ 110 w 150"/>
                <a:gd name="T69" fmla="*/ 83 h 89"/>
                <a:gd name="T70" fmla="*/ 115 w 150"/>
                <a:gd name="T71" fmla="*/ 82 h 89"/>
                <a:gd name="T72" fmla="*/ 120 w 150"/>
                <a:gd name="T73" fmla="*/ 78 h 89"/>
                <a:gd name="T74" fmla="*/ 123 w 150"/>
                <a:gd name="T75" fmla="*/ 77 h 89"/>
                <a:gd name="T76" fmla="*/ 128 w 150"/>
                <a:gd name="T77" fmla="*/ 75 h 89"/>
                <a:gd name="T78" fmla="*/ 132 w 150"/>
                <a:gd name="T79" fmla="*/ 73 h 89"/>
                <a:gd name="T80" fmla="*/ 135 w 150"/>
                <a:gd name="T81" fmla="*/ 70 h 89"/>
                <a:gd name="T82" fmla="*/ 140 w 150"/>
                <a:gd name="T83" fmla="*/ 63 h 89"/>
                <a:gd name="T84" fmla="*/ 147 w 150"/>
                <a:gd name="T85" fmla="*/ 54 h 89"/>
                <a:gd name="T86" fmla="*/ 149 w 150"/>
                <a:gd name="T87" fmla="*/ 51 h 89"/>
                <a:gd name="T88" fmla="*/ 149 w 150"/>
                <a:gd name="T89" fmla="*/ 46 h 89"/>
                <a:gd name="T90" fmla="*/ 150 w 150"/>
                <a:gd name="T91" fmla="*/ 44 h 89"/>
                <a:gd name="T92" fmla="*/ 149 w 150"/>
                <a:gd name="T93" fmla="*/ 41 h 89"/>
                <a:gd name="T94" fmla="*/ 149 w 150"/>
                <a:gd name="T95" fmla="*/ 36 h 89"/>
                <a:gd name="T96" fmla="*/ 140 w 150"/>
                <a:gd name="T97" fmla="*/ 22 h 89"/>
                <a:gd name="T98" fmla="*/ 135 w 150"/>
                <a:gd name="T99" fmla="*/ 17 h 89"/>
                <a:gd name="T100" fmla="*/ 132 w 150"/>
                <a:gd name="T101" fmla="*/ 15 h 89"/>
                <a:gd name="T102" fmla="*/ 128 w 150"/>
                <a:gd name="T103" fmla="*/ 14 h 89"/>
                <a:gd name="T104" fmla="*/ 125 w 150"/>
                <a:gd name="T105" fmla="*/ 12 h 89"/>
                <a:gd name="T106" fmla="*/ 121 w 150"/>
                <a:gd name="T107" fmla="*/ 10 h 89"/>
                <a:gd name="T108" fmla="*/ 115 w 150"/>
                <a:gd name="T109" fmla="*/ 7 h 8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0"/>
                <a:gd name="T166" fmla="*/ 0 h 89"/>
                <a:gd name="T167" fmla="*/ 150 w 150"/>
                <a:gd name="T168" fmla="*/ 89 h 8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0" h="89">
                  <a:moveTo>
                    <a:pt x="106" y="5"/>
                  </a:moveTo>
                  <a:lnTo>
                    <a:pt x="101" y="3"/>
                  </a:lnTo>
                  <a:lnTo>
                    <a:pt x="98" y="3"/>
                  </a:lnTo>
                  <a:lnTo>
                    <a:pt x="94" y="2"/>
                  </a:lnTo>
                  <a:lnTo>
                    <a:pt x="92" y="3"/>
                  </a:lnTo>
                  <a:lnTo>
                    <a:pt x="89" y="2"/>
                  </a:lnTo>
                  <a:lnTo>
                    <a:pt x="87" y="2"/>
                  </a:lnTo>
                  <a:lnTo>
                    <a:pt x="86" y="2"/>
                  </a:lnTo>
                  <a:lnTo>
                    <a:pt x="82" y="2"/>
                  </a:lnTo>
                  <a:lnTo>
                    <a:pt x="81" y="0"/>
                  </a:lnTo>
                  <a:lnTo>
                    <a:pt x="81" y="2"/>
                  </a:lnTo>
                  <a:lnTo>
                    <a:pt x="81" y="0"/>
                  </a:lnTo>
                  <a:lnTo>
                    <a:pt x="77" y="0"/>
                  </a:lnTo>
                  <a:lnTo>
                    <a:pt x="75" y="2"/>
                  </a:lnTo>
                  <a:lnTo>
                    <a:pt x="75" y="0"/>
                  </a:lnTo>
                  <a:lnTo>
                    <a:pt x="74" y="2"/>
                  </a:lnTo>
                  <a:lnTo>
                    <a:pt x="72" y="0"/>
                  </a:lnTo>
                  <a:lnTo>
                    <a:pt x="69" y="2"/>
                  </a:lnTo>
                  <a:lnTo>
                    <a:pt x="67" y="2"/>
                  </a:lnTo>
                  <a:lnTo>
                    <a:pt x="63" y="2"/>
                  </a:lnTo>
                  <a:lnTo>
                    <a:pt x="62" y="2"/>
                  </a:lnTo>
                  <a:lnTo>
                    <a:pt x="45" y="5"/>
                  </a:lnTo>
                  <a:lnTo>
                    <a:pt x="43" y="7"/>
                  </a:lnTo>
                  <a:lnTo>
                    <a:pt x="40" y="7"/>
                  </a:lnTo>
                  <a:lnTo>
                    <a:pt x="38" y="8"/>
                  </a:lnTo>
                  <a:lnTo>
                    <a:pt x="36" y="8"/>
                  </a:lnTo>
                  <a:lnTo>
                    <a:pt x="35" y="8"/>
                  </a:lnTo>
                  <a:lnTo>
                    <a:pt x="33" y="10"/>
                  </a:lnTo>
                  <a:lnTo>
                    <a:pt x="31" y="10"/>
                  </a:lnTo>
                  <a:lnTo>
                    <a:pt x="31" y="12"/>
                  </a:lnTo>
                  <a:lnTo>
                    <a:pt x="29" y="12"/>
                  </a:lnTo>
                  <a:lnTo>
                    <a:pt x="28" y="12"/>
                  </a:lnTo>
                  <a:lnTo>
                    <a:pt x="26" y="14"/>
                  </a:lnTo>
                  <a:lnTo>
                    <a:pt x="24" y="14"/>
                  </a:lnTo>
                  <a:lnTo>
                    <a:pt x="23" y="15"/>
                  </a:lnTo>
                  <a:lnTo>
                    <a:pt x="21" y="15"/>
                  </a:lnTo>
                  <a:lnTo>
                    <a:pt x="19" y="17"/>
                  </a:lnTo>
                  <a:lnTo>
                    <a:pt x="17" y="19"/>
                  </a:lnTo>
                  <a:lnTo>
                    <a:pt x="16" y="19"/>
                  </a:lnTo>
                  <a:lnTo>
                    <a:pt x="14" y="22"/>
                  </a:lnTo>
                  <a:lnTo>
                    <a:pt x="12" y="24"/>
                  </a:lnTo>
                  <a:lnTo>
                    <a:pt x="11" y="27"/>
                  </a:lnTo>
                  <a:lnTo>
                    <a:pt x="6" y="31"/>
                  </a:lnTo>
                  <a:lnTo>
                    <a:pt x="6" y="32"/>
                  </a:lnTo>
                  <a:lnTo>
                    <a:pt x="4" y="34"/>
                  </a:lnTo>
                  <a:lnTo>
                    <a:pt x="4" y="36"/>
                  </a:lnTo>
                  <a:lnTo>
                    <a:pt x="2" y="37"/>
                  </a:lnTo>
                  <a:lnTo>
                    <a:pt x="4" y="37"/>
                  </a:lnTo>
                  <a:lnTo>
                    <a:pt x="2" y="39"/>
                  </a:lnTo>
                  <a:lnTo>
                    <a:pt x="2" y="41"/>
                  </a:lnTo>
                  <a:lnTo>
                    <a:pt x="2" y="43"/>
                  </a:lnTo>
                  <a:lnTo>
                    <a:pt x="0" y="44"/>
                  </a:lnTo>
                  <a:lnTo>
                    <a:pt x="2" y="44"/>
                  </a:lnTo>
                  <a:lnTo>
                    <a:pt x="0" y="46"/>
                  </a:lnTo>
                  <a:lnTo>
                    <a:pt x="2" y="48"/>
                  </a:lnTo>
                  <a:lnTo>
                    <a:pt x="0" y="48"/>
                  </a:lnTo>
                  <a:lnTo>
                    <a:pt x="2" y="49"/>
                  </a:lnTo>
                  <a:lnTo>
                    <a:pt x="0" y="49"/>
                  </a:lnTo>
                  <a:lnTo>
                    <a:pt x="0" y="51"/>
                  </a:lnTo>
                  <a:lnTo>
                    <a:pt x="2" y="51"/>
                  </a:lnTo>
                  <a:lnTo>
                    <a:pt x="2" y="53"/>
                  </a:lnTo>
                  <a:lnTo>
                    <a:pt x="2" y="54"/>
                  </a:lnTo>
                  <a:lnTo>
                    <a:pt x="4" y="56"/>
                  </a:lnTo>
                  <a:lnTo>
                    <a:pt x="11" y="66"/>
                  </a:lnTo>
                  <a:lnTo>
                    <a:pt x="12" y="68"/>
                  </a:lnTo>
                  <a:lnTo>
                    <a:pt x="12" y="70"/>
                  </a:lnTo>
                  <a:lnTo>
                    <a:pt x="14" y="70"/>
                  </a:lnTo>
                  <a:lnTo>
                    <a:pt x="14" y="71"/>
                  </a:lnTo>
                  <a:lnTo>
                    <a:pt x="16" y="71"/>
                  </a:lnTo>
                  <a:lnTo>
                    <a:pt x="17" y="73"/>
                  </a:lnTo>
                  <a:lnTo>
                    <a:pt x="19" y="73"/>
                  </a:lnTo>
                  <a:lnTo>
                    <a:pt x="19" y="75"/>
                  </a:lnTo>
                  <a:lnTo>
                    <a:pt x="21" y="75"/>
                  </a:lnTo>
                  <a:lnTo>
                    <a:pt x="23" y="75"/>
                  </a:lnTo>
                  <a:lnTo>
                    <a:pt x="23" y="77"/>
                  </a:lnTo>
                  <a:lnTo>
                    <a:pt x="24" y="77"/>
                  </a:lnTo>
                  <a:lnTo>
                    <a:pt x="26" y="78"/>
                  </a:lnTo>
                  <a:lnTo>
                    <a:pt x="28" y="78"/>
                  </a:lnTo>
                  <a:lnTo>
                    <a:pt x="31" y="78"/>
                  </a:lnTo>
                  <a:lnTo>
                    <a:pt x="31" y="80"/>
                  </a:lnTo>
                  <a:lnTo>
                    <a:pt x="36" y="82"/>
                  </a:lnTo>
                  <a:lnTo>
                    <a:pt x="43" y="83"/>
                  </a:lnTo>
                  <a:lnTo>
                    <a:pt x="50" y="87"/>
                  </a:lnTo>
                  <a:lnTo>
                    <a:pt x="52" y="87"/>
                  </a:lnTo>
                  <a:lnTo>
                    <a:pt x="57" y="87"/>
                  </a:lnTo>
                  <a:lnTo>
                    <a:pt x="58" y="87"/>
                  </a:lnTo>
                  <a:lnTo>
                    <a:pt x="60" y="87"/>
                  </a:lnTo>
                  <a:lnTo>
                    <a:pt x="62" y="87"/>
                  </a:lnTo>
                  <a:lnTo>
                    <a:pt x="63" y="87"/>
                  </a:lnTo>
                  <a:lnTo>
                    <a:pt x="65" y="89"/>
                  </a:lnTo>
                  <a:lnTo>
                    <a:pt x="69" y="89"/>
                  </a:lnTo>
                  <a:lnTo>
                    <a:pt x="70" y="89"/>
                  </a:lnTo>
                  <a:lnTo>
                    <a:pt x="74" y="89"/>
                  </a:lnTo>
                  <a:lnTo>
                    <a:pt x="75" y="87"/>
                  </a:lnTo>
                  <a:lnTo>
                    <a:pt x="75" y="89"/>
                  </a:lnTo>
                  <a:lnTo>
                    <a:pt x="77" y="87"/>
                  </a:lnTo>
                  <a:lnTo>
                    <a:pt x="79" y="89"/>
                  </a:lnTo>
                  <a:lnTo>
                    <a:pt x="82" y="87"/>
                  </a:lnTo>
                  <a:lnTo>
                    <a:pt x="84" y="87"/>
                  </a:lnTo>
                  <a:lnTo>
                    <a:pt x="86" y="87"/>
                  </a:lnTo>
                  <a:lnTo>
                    <a:pt x="87" y="87"/>
                  </a:lnTo>
                  <a:lnTo>
                    <a:pt x="89" y="87"/>
                  </a:lnTo>
                  <a:lnTo>
                    <a:pt x="106" y="83"/>
                  </a:lnTo>
                  <a:lnTo>
                    <a:pt x="108" y="83"/>
                  </a:lnTo>
                  <a:lnTo>
                    <a:pt x="110" y="83"/>
                  </a:lnTo>
                  <a:lnTo>
                    <a:pt x="111" y="82"/>
                  </a:lnTo>
                  <a:lnTo>
                    <a:pt x="113" y="82"/>
                  </a:lnTo>
                  <a:lnTo>
                    <a:pt x="115" y="82"/>
                  </a:lnTo>
                  <a:lnTo>
                    <a:pt x="116" y="80"/>
                  </a:lnTo>
                  <a:lnTo>
                    <a:pt x="118" y="78"/>
                  </a:lnTo>
                  <a:lnTo>
                    <a:pt x="120" y="78"/>
                  </a:lnTo>
                  <a:lnTo>
                    <a:pt x="121" y="78"/>
                  </a:lnTo>
                  <a:lnTo>
                    <a:pt x="121" y="77"/>
                  </a:lnTo>
                  <a:lnTo>
                    <a:pt x="123" y="77"/>
                  </a:lnTo>
                  <a:lnTo>
                    <a:pt x="125" y="77"/>
                  </a:lnTo>
                  <a:lnTo>
                    <a:pt x="127" y="75"/>
                  </a:lnTo>
                  <a:lnTo>
                    <a:pt x="128" y="75"/>
                  </a:lnTo>
                  <a:lnTo>
                    <a:pt x="128" y="73"/>
                  </a:lnTo>
                  <a:lnTo>
                    <a:pt x="130" y="73"/>
                  </a:lnTo>
                  <a:lnTo>
                    <a:pt x="132" y="73"/>
                  </a:lnTo>
                  <a:lnTo>
                    <a:pt x="132" y="71"/>
                  </a:lnTo>
                  <a:lnTo>
                    <a:pt x="133" y="70"/>
                  </a:lnTo>
                  <a:lnTo>
                    <a:pt x="135" y="70"/>
                  </a:lnTo>
                  <a:lnTo>
                    <a:pt x="137" y="66"/>
                  </a:lnTo>
                  <a:lnTo>
                    <a:pt x="138" y="66"/>
                  </a:lnTo>
                  <a:lnTo>
                    <a:pt x="140" y="63"/>
                  </a:lnTo>
                  <a:lnTo>
                    <a:pt x="145" y="58"/>
                  </a:lnTo>
                  <a:lnTo>
                    <a:pt x="145" y="56"/>
                  </a:lnTo>
                  <a:lnTo>
                    <a:pt x="147" y="54"/>
                  </a:lnTo>
                  <a:lnTo>
                    <a:pt x="149" y="51"/>
                  </a:lnTo>
                  <a:lnTo>
                    <a:pt x="147" y="51"/>
                  </a:lnTo>
                  <a:lnTo>
                    <a:pt x="149" y="51"/>
                  </a:lnTo>
                  <a:lnTo>
                    <a:pt x="149" y="49"/>
                  </a:lnTo>
                  <a:lnTo>
                    <a:pt x="149" y="48"/>
                  </a:lnTo>
                  <a:lnTo>
                    <a:pt x="149" y="46"/>
                  </a:lnTo>
                  <a:lnTo>
                    <a:pt x="150" y="46"/>
                  </a:lnTo>
                  <a:lnTo>
                    <a:pt x="149" y="44"/>
                  </a:lnTo>
                  <a:lnTo>
                    <a:pt x="150" y="44"/>
                  </a:lnTo>
                  <a:lnTo>
                    <a:pt x="150" y="43"/>
                  </a:lnTo>
                  <a:lnTo>
                    <a:pt x="149" y="43"/>
                  </a:lnTo>
                  <a:lnTo>
                    <a:pt x="149" y="41"/>
                  </a:lnTo>
                  <a:lnTo>
                    <a:pt x="149" y="39"/>
                  </a:lnTo>
                  <a:lnTo>
                    <a:pt x="149" y="37"/>
                  </a:lnTo>
                  <a:lnTo>
                    <a:pt x="149" y="36"/>
                  </a:lnTo>
                  <a:lnTo>
                    <a:pt x="147" y="34"/>
                  </a:lnTo>
                  <a:lnTo>
                    <a:pt x="140" y="24"/>
                  </a:lnTo>
                  <a:lnTo>
                    <a:pt x="140" y="22"/>
                  </a:lnTo>
                  <a:lnTo>
                    <a:pt x="138" y="20"/>
                  </a:lnTo>
                  <a:lnTo>
                    <a:pt x="137" y="20"/>
                  </a:lnTo>
                  <a:lnTo>
                    <a:pt x="135" y="17"/>
                  </a:lnTo>
                  <a:lnTo>
                    <a:pt x="133" y="17"/>
                  </a:lnTo>
                  <a:lnTo>
                    <a:pt x="132" y="17"/>
                  </a:lnTo>
                  <a:lnTo>
                    <a:pt x="132" y="15"/>
                  </a:lnTo>
                  <a:lnTo>
                    <a:pt x="130" y="15"/>
                  </a:lnTo>
                  <a:lnTo>
                    <a:pt x="130" y="14"/>
                  </a:lnTo>
                  <a:lnTo>
                    <a:pt x="128" y="14"/>
                  </a:lnTo>
                  <a:lnTo>
                    <a:pt x="127" y="14"/>
                  </a:lnTo>
                  <a:lnTo>
                    <a:pt x="127" y="12"/>
                  </a:lnTo>
                  <a:lnTo>
                    <a:pt x="125" y="12"/>
                  </a:lnTo>
                  <a:lnTo>
                    <a:pt x="123" y="12"/>
                  </a:lnTo>
                  <a:lnTo>
                    <a:pt x="123" y="10"/>
                  </a:lnTo>
                  <a:lnTo>
                    <a:pt x="121" y="10"/>
                  </a:lnTo>
                  <a:lnTo>
                    <a:pt x="121" y="8"/>
                  </a:lnTo>
                  <a:lnTo>
                    <a:pt x="115" y="8"/>
                  </a:lnTo>
                  <a:lnTo>
                    <a:pt x="115" y="7"/>
                  </a:lnTo>
                  <a:lnTo>
                    <a:pt x="106" y="5"/>
                  </a:lnTo>
                  <a:close/>
                </a:path>
              </a:pathLst>
            </a:custGeom>
            <a:solidFill>
              <a:srgbClr val="808080"/>
            </a:solidFill>
            <a:ln w="9525">
              <a:noFill/>
              <a:round/>
              <a:headEnd/>
              <a:tailEnd/>
            </a:ln>
          </p:spPr>
          <p:txBody>
            <a:bodyPr/>
            <a:lstStyle/>
            <a:p>
              <a:endParaRPr lang="en-US"/>
            </a:p>
          </p:txBody>
        </p:sp>
        <p:sp>
          <p:nvSpPr>
            <p:cNvPr id="941" name="Freeform 3112"/>
            <p:cNvSpPr>
              <a:spLocks/>
            </p:cNvSpPr>
            <p:nvPr/>
          </p:nvSpPr>
          <p:spPr bwMode="auto">
            <a:xfrm>
              <a:off x="2250" y="3159"/>
              <a:ext cx="153" cy="90"/>
            </a:xfrm>
            <a:custGeom>
              <a:avLst/>
              <a:gdLst>
                <a:gd name="T0" fmla="*/ 0 w 153"/>
                <a:gd name="T1" fmla="*/ 37 h 90"/>
                <a:gd name="T2" fmla="*/ 0 w 153"/>
                <a:gd name="T3" fmla="*/ 46 h 90"/>
                <a:gd name="T4" fmla="*/ 0 w 153"/>
                <a:gd name="T5" fmla="*/ 54 h 90"/>
                <a:gd name="T6" fmla="*/ 10 w 153"/>
                <a:gd name="T7" fmla="*/ 70 h 90"/>
                <a:gd name="T8" fmla="*/ 20 w 153"/>
                <a:gd name="T9" fmla="*/ 77 h 90"/>
                <a:gd name="T10" fmla="*/ 37 w 153"/>
                <a:gd name="T11" fmla="*/ 83 h 90"/>
                <a:gd name="T12" fmla="*/ 54 w 153"/>
                <a:gd name="T13" fmla="*/ 89 h 90"/>
                <a:gd name="T14" fmla="*/ 71 w 153"/>
                <a:gd name="T15" fmla="*/ 90 h 90"/>
                <a:gd name="T16" fmla="*/ 90 w 153"/>
                <a:gd name="T17" fmla="*/ 89 h 90"/>
                <a:gd name="T18" fmla="*/ 116 w 153"/>
                <a:gd name="T19" fmla="*/ 83 h 90"/>
                <a:gd name="T20" fmla="*/ 128 w 153"/>
                <a:gd name="T21" fmla="*/ 77 h 90"/>
                <a:gd name="T22" fmla="*/ 139 w 153"/>
                <a:gd name="T23" fmla="*/ 70 h 90"/>
                <a:gd name="T24" fmla="*/ 151 w 153"/>
                <a:gd name="T25" fmla="*/ 56 h 90"/>
                <a:gd name="T26" fmla="*/ 151 w 153"/>
                <a:gd name="T27" fmla="*/ 48 h 90"/>
                <a:gd name="T28" fmla="*/ 151 w 153"/>
                <a:gd name="T29" fmla="*/ 32 h 90"/>
                <a:gd name="T30" fmla="*/ 139 w 153"/>
                <a:gd name="T31" fmla="*/ 19 h 90"/>
                <a:gd name="T32" fmla="*/ 129 w 153"/>
                <a:gd name="T33" fmla="*/ 12 h 90"/>
                <a:gd name="T34" fmla="*/ 117 w 153"/>
                <a:gd name="T35" fmla="*/ 7 h 90"/>
                <a:gd name="T36" fmla="*/ 92 w 153"/>
                <a:gd name="T37" fmla="*/ 2 h 90"/>
                <a:gd name="T38" fmla="*/ 70 w 153"/>
                <a:gd name="T39" fmla="*/ 2 h 90"/>
                <a:gd name="T40" fmla="*/ 46 w 153"/>
                <a:gd name="T41" fmla="*/ 3 h 90"/>
                <a:gd name="T42" fmla="*/ 32 w 153"/>
                <a:gd name="T43" fmla="*/ 8 h 90"/>
                <a:gd name="T44" fmla="*/ 20 w 153"/>
                <a:gd name="T45" fmla="*/ 15 h 90"/>
                <a:gd name="T46" fmla="*/ 7 w 153"/>
                <a:gd name="T47" fmla="*/ 27 h 90"/>
                <a:gd name="T48" fmla="*/ 22 w 153"/>
                <a:gd name="T49" fmla="*/ 19 h 90"/>
                <a:gd name="T50" fmla="*/ 32 w 153"/>
                <a:gd name="T51" fmla="*/ 14 h 90"/>
                <a:gd name="T52" fmla="*/ 44 w 153"/>
                <a:gd name="T53" fmla="*/ 8 h 90"/>
                <a:gd name="T54" fmla="*/ 66 w 153"/>
                <a:gd name="T55" fmla="*/ 3 h 90"/>
                <a:gd name="T56" fmla="*/ 83 w 153"/>
                <a:gd name="T57" fmla="*/ 3 h 90"/>
                <a:gd name="T58" fmla="*/ 100 w 153"/>
                <a:gd name="T59" fmla="*/ 7 h 90"/>
                <a:gd name="T60" fmla="*/ 121 w 153"/>
                <a:gd name="T61" fmla="*/ 14 h 90"/>
                <a:gd name="T62" fmla="*/ 133 w 153"/>
                <a:gd name="T63" fmla="*/ 20 h 90"/>
                <a:gd name="T64" fmla="*/ 139 w 153"/>
                <a:gd name="T65" fmla="*/ 27 h 90"/>
                <a:gd name="T66" fmla="*/ 146 w 153"/>
                <a:gd name="T67" fmla="*/ 39 h 90"/>
                <a:gd name="T68" fmla="*/ 145 w 153"/>
                <a:gd name="T69" fmla="*/ 51 h 90"/>
                <a:gd name="T70" fmla="*/ 139 w 153"/>
                <a:gd name="T71" fmla="*/ 61 h 90"/>
                <a:gd name="T72" fmla="*/ 129 w 153"/>
                <a:gd name="T73" fmla="*/ 70 h 90"/>
                <a:gd name="T74" fmla="*/ 116 w 153"/>
                <a:gd name="T75" fmla="*/ 77 h 90"/>
                <a:gd name="T76" fmla="*/ 105 w 153"/>
                <a:gd name="T77" fmla="*/ 82 h 90"/>
                <a:gd name="T78" fmla="*/ 87 w 153"/>
                <a:gd name="T79" fmla="*/ 85 h 90"/>
                <a:gd name="T80" fmla="*/ 68 w 153"/>
                <a:gd name="T81" fmla="*/ 85 h 90"/>
                <a:gd name="T82" fmla="*/ 49 w 153"/>
                <a:gd name="T83" fmla="*/ 83 h 90"/>
                <a:gd name="T84" fmla="*/ 37 w 153"/>
                <a:gd name="T85" fmla="*/ 78 h 90"/>
                <a:gd name="T86" fmla="*/ 25 w 153"/>
                <a:gd name="T87" fmla="*/ 73 h 90"/>
                <a:gd name="T88" fmla="*/ 15 w 153"/>
                <a:gd name="T89" fmla="*/ 65 h 90"/>
                <a:gd name="T90" fmla="*/ 7 w 153"/>
                <a:gd name="T91" fmla="*/ 51 h 90"/>
                <a:gd name="T92" fmla="*/ 7 w 153"/>
                <a:gd name="T93" fmla="*/ 44 h 90"/>
                <a:gd name="T94" fmla="*/ 8 w 153"/>
                <a:gd name="T95" fmla="*/ 36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3"/>
                <a:gd name="T145" fmla="*/ 0 h 90"/>
                <a:gd name="T146" fmla="*/ 153 w 153"/>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3" h="90">
                  <a:moveTo>
                    <a:pt x="7" y="27"/>
                  </a:moveTo>
                  <a:lnTo>
                    <a:pt x="1" y="32"/>
                  </a:lnTo>
                  <a:lnTo>
                    <a:pt x="0" y="34"/>
                  </a:lnTo>
                  <a:lnTo>
                    <a:pt x="0" y="37"/>
                  </a:lnTo>
                  <a:lnTo>
                    <a:pt x="0" y="39"/>
                  </a:lnTo>
                  <a:lnTo>
                    <a:pt x="0" y="41"/>
                  </a:lnTo>
                  <a:lnTo>
                    <a:pt x="0" y="43"/>
                  </a:lnTo>
                  <a:lnTo>
                    <a:pt x="0" y="46"/>
                  </a:lnTo>
                  <a:lnTo>
                    <a:pt x="0" y="49"/>
                  </a:lnTo>
                  <a:lnTo>
                    <a:pt x="0" y="51"/>
                  </a:lnTo>
                  <a:lnTo>
                    <a:pt x="0" y="53"/>
                  </a:lnTo>
                  <a:lnTo>
                    <a:pt x="0" y="54"/>
                  </a:lnTo>
                  <a:lnTo>
                    <a:pt x="1" y="58"/>
                  </a:lnTo>
                  <a:lnTo>
                    <a:pt x="5" y="63"/>
                  </a:lnTo>
                  <a:lnTo>
                    <a:pt x="8" y="66"/>
                  </a:lnTo>
                  <a:lnTo>
                    <a:pt x="10" y="70"/>
                  </a:lnTo>
                  <a:lnTo>
                    <a:pt x="12" y="70"/>
                  </a:lnTo>
                  <a:lnTo>
                    <a:pt x="13" y="71"/>
                  </a:lnTo>
                  <a:lnTo>
                    <a:pt x="18" y="75"/>
                  </a:lnTo>
                  <a:lnTo>
                    <a:pt x="20" y="77"/>
                  </a:lnTo>
                  <a:lnTo>
                    <a:pt x="24" y="78"/>
                  </a:lnTo>
                  <a:lnTo>
                    <a:pt x="30" y="82"/>
                  </a:lnTo>
                  <a:lnTo>
                    <a:pt x="32" y="83"/>
                  </a:lnTo>
                  <a:lnTo>
                    <a:pt x="37" y="83"/>
                  </a:lnTo>
                  <a:lnTo>
                    <a:pt x="42" y="85"/>
                  </a:lnTo>
                  <a:lnTo>
                    <a:pt x="42" y="87"/>
                  </a:lnTo>
                  <a:lnTo>
                    <a:pt x="46" y="87"/>
                  </a:lnTo>
                  <a:lnTo>
                    <a:pt x="54" y="89"/>
                  </a:lnTo>
                  <a:lnTo>
                    <a:pt x="58" y="89"/>
                  </a:lnTo>
                  <a:lnTo>
                    <a:pt x="64" y="89"/>
                  </a:lnTo>
                  <a:lnTo>
                    <a:pt x="68" y="89"/>
                  </a:lnTo>
                  <a:lnTo>
                    <a:pt x="71" y="90"/>
                  </a:lnTo>
                  <a:lnTo>
                    <a:pt x="80" y="89"/>
                  </a:lnTo>
                  <a:lnTo>
                    <a:pt x="83" y="89"/>
                  </a:lnTo>
                  <a:lnTo>
                    <a:pt x="87" y="89"/>
                  </a:lnTo>
                  <a:lnTo>
                    <a:pt x="90" y="89"/>
                  </a:lnTo>
                  <a:lnTo>
                    <a:pt x="93" y="89"/>
                  </a:lnTo>
                  <a:lnTo>
                    <a:pt x="109" y="85"/>
                  </a:lnTo>
                  <a:lnTo>
                    <a:pt x="111" y="83"/>
                  </a:lnTo>
                  <a:lnTo>
                    <a:pt x="116" y="83"/>
                  </a:lnTo>
                  <a:lnTo>
                    <a:pt x="119" y="82"/>
                  </a:lnTo>
                  <a:lnTo>
                    <a:pt x="121" y="80"/>
                  </a:lnTo>
                  <a:lnTo>
                    <a:pt x="124" y="78"/>
                  </a:lnTo>
                  <a:lnTo>
                    <a:pt x="128" y="77"/>
                  </a:lnTo>
                  <a:lnTo>
                    <a:pt x="133" y="75"/>
                  </a:lnTo>
                  <a:lnTo>
                    <a:pt x="136" y="73"/>
                  </a:lnTo>
                  <a:lnTo>
                    <a:pt x="138" y="70"/>
                  </a:lnTo>
                  <a:lnTo>
                    <a:pt x="139" y="70"/>
                  </a:lnTo>
                  <a:lnTo>
                    <a:pt x="143" y="65"/>
                  </a:lnTo>
                  <a:lnTo>
                    <a:pt x="146" y="63"/>
                  </a:lnTo>
                  <a:lnTo>
                    <a:pt x="146" y="61"/>
                  </a:lnTo>
                  <a:lnTo>
                    <a:pt x="151" y="56"/>
                  </a:lnTo>
                  <a:lnTo>
                    <a:pt x="151" y="54"/>
                  </a:lnTo>
                  <a:lnTo>
                    <a:pt x="151" y="53"/>
                  </a:lnTo>
                  <a:lnTo>
                    <a:pt x="153" y="49"/>
                  </a:lnTo>
                  <a:lnTo>
                    <a:pt x="151" y="48"/>
                  </a:lnTo>
                  <a:lnTo>
                    <a:pt x="153" y="46"/>
                  </a:lnTo>
                  <a:lnTo>
                    <a:pt x="153" y="39"/>
                  </a:lnTo>
                  <a:lnTo>
                    <a:pt x="151" y="34"/>
                  </a:lnTo>
                  <a:lnTo>
                    <a:pt x="151" y="32"/>
                  </a:lnTo>
                  <a:lnTo>
                    <a:pt x="146" y="25"/>
                  </a:lnTo>
                  <a:lnTo>
                    <a:pt x="145" y="22"/>
                  </a:lnTo>
                  <a:lnTo>
                    <a:pt x="143" y="20"/>
                  </a:lnTo>
                  <a:lnTo>
                    <a:pt x="139" y="19"/>
                  </a:lnTo>
                  <a:lnTo>
                    <a:pt x="138" y="17"/>
                  </a:lnTo>
                  <a:lnTo>
                    <a:pt x="136" y="15"/>
                  </a:lnTo>
                  <a:lnTo>
                    <a:pt x="133" y="14"/>
                  </a:lnTo>
                  <a:lnTo>
                    <a:pt x="129" y="12"/>
                  </a:lnTo>
                  <a:lnTo>
                    <a:pt x="128" y="10"/>
                  </a:lnTo>
                  <a:lnTo>
                    <a:pt x="124" y="8"/>
                  </a:lnTo>
                  <a:lnTo>
                    <a:pt x="121" y="7"/>
                  </a:lnTo>
                  <a:lnTo>
                    <a:pt x="117" y="7"/>
                  </a:lnTo>
                  <a:lnTo>
                    <a:pt x="102" y="2"/>
                  </a:lnTo>
                  <a:lnTo>
                    <a:pt x="99" y="2"/>
                  </a:lnTo>
                  <a:lnTo>
                    <a:pt x="95" y="2"/>
                  </a:lnTo>
                  <a:lnTo>
                    <a:pt x="92" y="2"/>
                  </a:lnTo>
                  <a:lnTo>
                    <a:pt x="83" y="0"/>
                  </a:lnTo>
                  <a:lnTo>
                    <a:pt x="76" y="0"/>
                  </a:lnTo>
                  <a:lnTo>
                    <a:pt x="73" y="0"/>
                  </a:lnTo>
                  <a:lnTo>
                    <a:pt x="70" y="2"/>
                  </a:lnTo>
                  <a:lnTo>
                    <a:pt x="64" y="2"/>
                  </a:lnTo>
                  <a:lnTo>
                    <a:pt x="61" y="2"/>
                  </a:lnTo>
                  <a:lnTo>
                    <a:pt x="54" y="2"/>
                  </a:lnTo>
                  <a:lnTo>
                    <a:pt x="46" y="3"/>
                  </a:lnTo>
                  <a:lnTo>
                    <a:pt x="41" y="5"/>
                  </a:lnTo>
                  <a:lnTo>
                    <a:pt x="37" y="7"/>
                  </a:lnTo>
                  <a:lnTo>
                    <a:pt x="34" y="8"/>
                  </a:lnTo>
                  <a:lnTo>
                    <a:pt x="32" y="8"/>
                  </a:lnTo>
                  <a:lnTo>
                    <a:pt x="29" y="10"/>
                  </a:lnTo>
                  <a:lnTo>
                    <a:pt x="25" y="12"/>
                  </a:lnTo>
                  <a:lnTo>
                    <a:pt x="22" y="14"/>
                  </a:lnTo>
                  <a:lnTo>
                    <a:pt x="20" y="15"/>
                  </a:lnTo>
                  <a:lnTo>
                    <a:pt x="17" y="15"/>
                  </a:lnTo>
                  <a:lnTo>
                    <a:pt x="15" y="19"/>
                  </a:lnTo>
                  <a:lnTo>
                    <a:pt x="12" y="20"/>
                  </a:lnTo>
                  <a:lnTo>
                    <a:pt x="7" y="27"/>
                  </a:lnTo>
                  <a:lnTo>
                    <a:pt x="13" y="29"/>
                  </a:lnTo>
                  <a:lnTo>
                    <a:pt x="18" y="22"/>
                  </a:lnTo>
                  <a:lnTo>
                    <a:pt x="20" y="20"/>
                  </a:lnTo>
                  <a:lnTo>
                    <a:pt x="22" y="19"/>
                  </a:lnTo>
                  <a:lnTo>
                    <a:pt x="25" y="17"/>
                  </a:lnTo>
                  <a:lnTo>
                    <a:pt x="27" y="15"/>
                  </a:lnTo>
                  <a:lnTo>
                    <a:pt x="30" y="15"/>
                  </a:lnTo>
                  <a:lnTo>
                    <a:pt x="32" y="14"/>
                  </a:lnTo>
                  <a:lnTo>
                    <a:pt x="37" y="14"/>
                  </a:lnTo>
                  <a:lnTo>
                    <a:pt x="39" y="12"/>
                  </a:lnTo>
                  <a:lnTo>
                    <a:pt x="41" y="10"/>
                  </a:lnTo>
                  <a:lnTo>
                    <a:pt x="44" y="8"/>
                  </a:lnTo>
                  <a:lnTo>
                    <a:pt x="51" y="7"/>
                  </a:lnTo>
                  <a:lnTo>
                    <a:pt x="58" y="7"/>
                  </a:lnTo>
                  <a:lnTo>
                    <a:pt x="63" y="5"/>
                  </a:lnTo>
                  <a:lnTo>
                    <a:pt x="66" y="3"/>
                  </a:lnTo>
                  <a:lnTo>
                    <a:pt x="70" y="3"/>
                  </a:lnTo>
                  <a:lnTo>
                    <a:pt x="73" y="3"/>
                  </a:lnTo>
                  <a:lnTo>
                    <a:pt x="76" y="3"/>
                  </a:lnTo>
                  <a:lnTo>
                    <a:pt x="83" y="3"/>
                  </a:lnTo>
                  <a:lnTo>
                    <a:pt x="90" y="3"/>
                  </a:lnTo>
                  <a:lnTo>
                    <a:pt x="95" y="5"/>
                  </a:lnTo>
                  <a:lnTo>
                    <a:pt x="97" y="5"/>
                  </a:lnTo>
                  <a:lnTo>
                    <a:pt x="100" y="7"/>
                  </a:lnTo>
                  <a:lnTo>
                    <a:pt x="112" y="10"/>
                  </a:lnTo>
                  <a:lnTo>
                    <a:pt x="116" y="10"/>
                  </a:lnTo>
                  <a:lnTo>
                    <a:pt x="119" y="12"/>
                  </a:lnTo>
                  <a:lnTo>
                    <a:pt x="121" y="14"/>
                  </a:lnTo>
                  <a:lnTo>
                    <a:pt x="124" y="14"/>
                  </a:lnTo>
                  <a:lnTo>
                    <a:pt x="126" y="15"/>
                  </a:lnTo>
                  <a:lnTo>
                    <a:pt x="131" y="19"/>
                  </a:lnTo>
                  <a:lnTo>
                    <a:pt x="133" y="20"/>
                  </a:lnTo>
                  <a:lnTo>
                    <a:pt x="134" y="22"/>
                  </a:lnTo>
                  <a:lnTo>
                    <a:pt x="136" y="22"/>
                  </a:lnTo>
                  <a:lnTo>
                    <a:pt x="138" y="25"/>
                  </a:lnTo>
                  <a:lnTo>
                    <a:pt x="139" y="27"/>
                  </a:lnTo>
                  <a:lnTo>
                    <a:pt x="143" y="32"/>
                  </a:lnTo>
                  <a:lnTo>
                    <a:pt x="143" y="34"/>
                  </a:lnTo>
                  <a:lnTo>
                    <a:pt x="145" y="36"/>
                  </a:lnTo>
                  <a:lnTo>
                    <a:pt x="146" y="39"/>
                  </a:lnTo>
                  <a:lnTo>
                    <a:pt x="146" y="46"/>
                  </a:lnTo>
                  <a:lnTo>
                    <a:pt x="146" y="48"/>
                  </a:lnTo>
                  <a:lnTo>
                    <a:pt x="145" y="49"/>
                  </a:lnTo>
                  <a:lnTo>
                    <a:pt x="145" y="51"/>
                  </a:lnTo>
                  <a:lnTo>
                    <a:pt x="145" y="53"/>
                  </a:lnTo>
                  <a:lnTo>
                    <a:pt x="143" y="54"/>
                  </a:lnTo>
                  <a:lnTo>
                    <a:pt x="139" y="60"/>
                  </a:lnTo>
                  <a:lnTo>
                    <a:pt x="139" y="61"/>
                  </a:lnTo>
                  <a:lnTo>
                    <a:pt x="136" y="63"/>
                  </a:lnTo>
                  <a:lnTo>
                    <a:pt x="134" y="66"/>
                  </a:lnTo>
                  <a:lnTo>
                    <a:pt x="133" y="68"/>
                  </a:lnTo>
                  <a:lnTo>
                    <a:pt x="129" y="70"/>
                  </a:lnTo>
                  <a:lnTo>
                    <a:pt x="128" y="71"/>
                  </a:lnTo>
                  <a:lnTo>
                    <a:pt x="122" y="75"/>
                  </a:lnTo>
                  <a:lnTo>
                    <a:pt x="119" y="75"/>
                  </a:lnTo>
                  <a:lnTo>
                    <a:pt x="116" y="77"/>
                  </a:lnTo>
                  <a:lnTo>
                    <a:pt x="114" y="78"/>
                  </a:lnTo>
                  <a:lnTo>
                    <a:pt x="111" y="78"/>
                  </a:lnTo>
                  <a:lnTo>
                    <a:pt x="107" y="80"/>
                  </a:lnTo>
                  <a:lnTo>
                    <a:pt x="105" y="82"/>
                  </a:lnTo>
                  <a:lnTo>
                    <a:pt x="102" y="82"/>
                  </a:lnTo>
                  <a:lnTo>
                    <a:pt x="92" y="83"/>
                  </a:lnTo>
                  <a:lnTo>
                    <a:pt x="88" y="85"/>
                  </a:lnTo>
                  <a:lnTo>
                    <a:pt x="87" y="85"/>
                  </a:lnTo>
                  <a:lnTo>
                    <a:pt x="82" y="85"/>
                  </a:lnTo>
                  <a:lnTo>
                    <a:pt x="78" y="85"/>
                  </a:lnTo>
                  <a:lnTo>
                    <a:pt x="73" y="85"/>
                  </a:lnTo>
                  <a:lnTo>
                    <a:pt x="68" y="85"/>
                  </a:lnTo>
                  <a:lnTo>
                    <a:pt x="64" y="85"/>
                  </a:lnTo>
                  <a:lnTo>
                    <a:pt x="59" y="85"/>
                  </a:lnTo>
                  <a:lnTo>
                    <a:pt x="56" y="83"/>
                  </a:lnTo>
                  <a:lnTo>
                    <a:pt x="49" y="83"/>
                  </a:lnTo>
                  <a:lnTo>
                    <a:pt x="44" y="82"/>
                  </a:lnTo>
                  <a:lnTo>
                    <a:pt x="46" y="83"/>
                  </a:lnTo>
                  <a:lnTo>
                    <a:pt x="41" y="80"/>
                  </a:lnTo>
                  <a:lnTo>
                    <a:pt x="37" y="78"/>
                  </a:lnTo>
                  <a:lnTo>
                    <a:pt x="34" y="78"/>
                  </a:lnTo>
                  <a:lnTo>
                    <a:pt x="29" y="75"/>
                  </a:lnTo>
                  <a:lnTo>
                    <a:pt x="25" y="75"/>
                  </a:lnTo>
                  <a:lnTo>
                    <a:pt x="25" y="73"/>
                  </a:lnTo>
                  <a:lnTo>
                    <a:pt x="20" y="70"/>
                  </a:lnTo>
                  <a:lnTo>
                    <a:pt x="18" y="68"/>
                  </a:lnTo>
                  <a:lnTo>
                    <a:pt x="15" y="66"/>
                  </a:lnTo>
                  <a:lnTo>
                    <a:pt x="15" y="65"/>
                  </a:lnTo>
                  <a:lnTo>
                    <a:pt x="12" y="61"/>
                  </a:lnTo>
                  <a:lnTo>
                    <a:pt x="10" y="56"/>
                  </a:lnTo>
                  <a:lnTo>
                    <a:pt x="8" y="53"/>
                  </a:lnTo>
                  <a:lnTo>
                    <a:pt x="7" y="51"/>
                  </a:lnTo>
                  <a:lnTo>
                    <a:pt x="7" y="49"/>
                  </a:lnTo>
                  <a:lnTo>
                    <a:pt x="7" y="48"/>
                  </a:lnTo>
                  <a:lnTo>
                    <a:pt x="7" y="46"/>
                  </a:lnTo>
                  <a:lnTo>
                    <a:pt x="7" y="44"/>
                  </a:lnTo>
                  <a:lnTo>
                    <a:pt x="7" y="41"/>
                  </a:lnTo>
                  <a:lnTo>
                    <a:pt x="7" y="39"/>
                  </a:lnTo>
                  <a:lnTo>
                    <a:pt x="8" y="37"/>
                  </a:lnTo>
                  <a:lnTo>
                    <a:pt x="8" y="36"/>
                  </a:lnTo>
                  <a:lnTo>
                    <a:pt x="10" y="32"/>
                  </a:lnTo>
                  <a:lnTo>
                    <a:pt x="13" y="29"/>
                  </a:lnTo>
                  <a:lnTo>
                    <a:pt x="7" y="27"/>
                  </a:lnTo>
                  <a:close/>
                </a:path>
              </a:pathLst>
            </a:custGeom>
            <a:solidFill>
              <a:srgbClr val="808080"/>
            </a:solidFill>
            <a:ln w="9525">
              <a:noFill/>
              <a:round/>
              <a:headEnd/>
              <a:tailEnd/>
            </a:ln>
          </p:spPr>
          <p:txBody>
            <a:bodyPr/>
            <a:lstStyle/>
            <a:p>
              <a:endParaRPr lang="en-US"/>
            </a:p>
          </p:txBody>
        </p:sp>
        <p:sp>
          <p:nvSpPr>
            <p:cNvPr id="942" name="Freeform 3113"/>
            <p:cNvSpPr>
              <a:spLocks/>
            </p:cNvSpPr>
            <p:nvPr/>
          </p:nvSpPr>
          <p:spPr bwMode="auto">
            <a:xfrm>
              <a:off x="2243" y="3173"/>
              <a:ext cx="70" cy="46"/>
            </a:xfrm>
            <a:custGeom>
              <a:avLst/>
              <a:gdLst>
                <a:gd name="T0" fmla="*/ 51 w 70"/>
                <a:gd name="T1" fmla="*/ 0 h 46"/>
                <a:gd name="T2" fmla="*/ 70 w 70"/>
                <a:gd name="T3" fmla="*/ 5 h 46"/>
                <a:gd name="T4" fmla="*/ 27 w 70"/>
                <a:gd name="T5" fmla="*/ 46 h 46"/>
                <a:gd name="T6" fmla="*/ 0 w 70"/>
                <a:gd name="T7" fmla="*/ 29 h 46"/>
                <a:gd name="T8" fmla="*/ 51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1" y="0"/>
                  </a:moveTo>
                  <a:lnTo>
                    <a:pt x="70"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943" name="Freeform 3114"/>
            <p:cNvSpPr>
              <a:spLocks/>
            </p:cNvSpPr>
            <p:nvPr/>
          </p:nvSpPr>
          <p:spPr bwMode="auto">
            <a:xfrm>
              <a:off x="2239" y="3169"/>
              <a:ext cx="77" cy="51"/>
            </a:xfrm>
            <a:custGeom>
              <a:avLst/>
              <a:gdLst>
                <a:gd name="T0" fmla="*/ 55 w 77"/>
                <a:gd name="T1" fmla="*/ 5 h 51"/>
                <a:gd name="T2" fmla="*/ 52 w 77"/>
                <a:gd name="T3" fmla="*/ 5 h 51"/>
                <a:gd name="T4" fmla="*/ 72 w 77"/>
                <a:gd name="T5" fmla="*/ 10 h 51"/>
                <a:gd name="T6" fmla="*/ 72 w 77"/>
                <a:gd name="T7" fmla="*/ 9 h 51"/>
                <a:gd name="T8" fmla="*/ 26 w 77"/>
                <a:gd name="T9" fmla="*/ 48 h 51"/>
                <a:gd name="T10" fmla="*/ 33 w 77"/>
                <a:gd name="T11" fmla="*/ 48 h 51"/>
                <a:gd name="T12" fmla="*/ 6 w 77"/>
                <a:gd name="T13" fmla="*/ 31 h 51"/>
                <a:gd name="T14" fmla="*/ 6 w 77"/>
                <a:gd name="T15" fmla="*/ 34 h 51"/>
                <a:gd name="T16" fmla="*/ 55 w 77"/>
                <a:gd name="T17" fmla="*/ 5 h 51"/>
                <a:gd name="T18" fmla="*/ 52 w 77"/>
                <a:gd name="T19" fmla="*/ 2 h 51"/>
                <a:gd name="T20" fmla="*/ 2 w 77"/>
                <a:gd name="T21" fmla="*/ 31 h 51"/>
                <a:gd name="T22" fmla="*/ 0 w 77"/>
                <a:gd name="T23" fmla="*/ 33 h 51"/>
                <a:gd name="T24" fmla="*/ 2 w 77"/>
                <a:gd name="T25" fmla="*/ 34 h 51"/>
                <a:gd name="T26" fmla="*/ 26 w 77"/>
                <a:gd name="T27" fmla="*/ 51 h 51"/>
                <a:gd name="T28" fmla="*/ 28 w 77"/>
                <a:gd name="T29" fmla="*/ 51 h 51"/>
                <a:gd name="T30" fmla="*/ 29 w 77"/>
                <a:gd name="T31" fmla="*/ 51 h 51"/>
                <a:gd name="T32" fmla="*/ 31 w 77"/>
                <a:gd name="T33" fmla="*/ 51 h 51"/>
                <a:gd name="T34" fmla="*/ 33 w 77"/>
                <a:gd name="T35" fmla="*/ 51 h 51"/>
                <a:gd name="T36" fmla="*/ 77 w 77"/>
                <a:gd name="T37" fmla="*/ 10 h 51"/>
                <a:gd name="T38" fmla="*/ 75 w 77"/>
                <a:gd name="T39" fmla="*/ 9 h 51"/>
                <a:gd name="T40" fmla="*/ 77 w 77"/>
                <a:gd name="T41" fmla="*/ 9 h 51"/>
                <a:gd name="T42" fmla="*/ 75 w 77"/>
                <a:gd name="T43" fmla="*/ 9 h 51"/>
                <a:gd name="T44" fmla="*/ 75 w 77"/>
                <a:gd name="T45" fmla="*/ 7 h 51"/>
                <a:gd name="T46" fmla="*/ 55 w 77"/>
                <a:gd name="T47" fmla="*/ 0 h 51"/>
                <a:gd name="T48" fmla="*/ 53 w 77"/>
                <a:gd name="T49" fmla="*/ 0 h 51"/>
                <a:gd name="T50" fmla="*/ 52 w 77"/>
                <a:gd name="T51" fmla="*/ 0 h 51"/>
                <a:gd name="T52" fmla="*/ 52 w 77"/>
                <a:gd name="T53" fmla="*/ 2 h 51"/>
                <a:gd name="T54" fmla="*/ 55 w 77"/>
                <a:gd name="T55" fmla="*/ 5 h 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7"/>
                <a:gd name="T85" fmla="*/ 0 h 51"/>
                <a:gd name="T86" fmla="*/ 77 w 77"/>
                <a:gd name="T87" fmla="*/ 51 h 5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7" h="51">
                  <a:moveTo>
                    <a:pt x="55" y="5"/>
                  </a:moveTo>
                  <a:lnTo>
                    <a:pt x="52" y="5"/>
                  </a:lnTo>
                  <a:lnTo>
                    <a:pt x="72" y="10"/>
                  </a:lnTo>
                  <a:lnTo>
                    <a:pt x="72" y="9"/>
                  </a:lnTo>
                  <a:lnTo>
                    <a:pt x="26" y="48"/>
                  </a:lnTo>
                  <a:lnTo>
                    <a:pt x="33" y="48"/>
                  </a:lnTo>
                  <a:lnTo>
                    <a:pt x="6" y="31"/>
                  </a:lnTo>
                  <a:lnTo>
                    <a:pt x="6" y="34"/>
                  </a:lnTo>
                  <a:lnTo>
                    <a:pt x="55" y="5"/>
                  </a:lnTo>
                  <a:lnTo>
                    <a:pt x="52" y="2"/>
                  </a:lnTo>
                  <a:lnTo>
                    <a:pt x="2" y="31"/>
                  </a:lnTo>
                  <a:lnTo>
                    <a:pt x="0" y="33"/>
                  </a:lnTo>
                  <a:lnTo>
                    <a:pt x="2" y="34"/>
                  </a:lnTo>
                  <a:lnTo>
                    <a:pt x="26" y="51"/>
                  </a:lnTo>
                  <a:lnTo>
                    <a:pt x="28" y="51"/>
                  </a:lnTo>
                  <a:lnTo>
                    <a:pt x="29" y="51"/>
                  </a:lnTo>
                  <a:lnTo>
                    <a:pt x="31" y="51"/>
                  </a:lnTo>
                  <a:lnTo>
                    <a:pt x="33" y="51"/>
                  </a:lnTo>
                  <a:lnTo>
                    <a:pt x="77" y="10"/>
                  </a:lnTo>
                  <a:lnTo>
                    <a:pt x="75" y="9"/>
                  </a:lnTo>
                  <a:lnTo>
                    <a:pt x="77" y="9"/>
                  </a:lnTo>
                  <a:lnTo>
                    <a:pt x="75" y="9"/>
                  </a:lnTo>
                  <a:lnTo>
                    <a:pt x="75" y="7"/>
                  </a:lnTo>
                  <a:lnTo>
                    <a:pt x="55" y="0"/>
                  </a:lnTo>
                  <a:lnTo>
                    <a:pt x="53" y="0"/>
                  </a:lnTo>
                  <a:lnTo>
                    <a:pt x="52" y="0"/>
                  </a:lnTo>
                  <a:lnTo>
                    <a:pt x="52" y="2"/>
                  </a:lnTo>
                  <a:lnTo>
                    <a:pt x="55" y="5"/>
                  </a:lnTo>
                  <a:close/>
                </a:path>
              </a:pathLst>
            </a:custGeom>
            <a:solidFill>
              <a:srgbClr val="808080"/>
            </a:solidFill>
            <a:ln w="9525">
              <a:noFill/>
              <a:round/>
              <a:headEnd/>
              <a:tailEnd/>
            </a:ln>
          </p:spPr>
          <p:txBody>
            <a:bodyPr/>
            <a:lstStyle/>
            <a:p>
              <a:endParaRPr lang="en-US"/>
            </a:p>
          </p:txBody>
        </p:sp>
        <p:sp>
          <p:nvSpPr>
            <p:cNvPr id="944" name="Freeform 3115"/>
            <p:cNvSpPr>
              <a:spLocks/>
            </p:cNvSpPr>
            <p:nvPr/>
          </p:nvSpPr>
          <p:spPr bwMode="auto">
            <a:xfrm>
              <a:off x="2478" y="3174"/>
              <a:ext cx="58" cy="56"/>
            </a:xfrm>
            <a:custGeom>
              <a:avLst/>
              <a:gdLst>
                <a:gd name="T0" fmla="*/ 39 w 58"/>
                <a:gd name="T1" fmla="*/ 0 h 56"/>
                <a:gd name="T2" fmla="*/ 34 w 58"/>
                <a:gd name="T3" fmla="*/ 0 h 56"/>
                <a:gd name="T4" fmla="*/ 31 w 58"/>
                <a:gd name="T5" fmla="*/ 0 h 56"/>
                <a:gd name="T6" fmla="*/ 27 w 58"/>
                <a:gd name="T7" fmla="*/ 0 h 56"/>
                <a:gd name="T8" fmla="*/ 24 w 58"/>
                <a:gd name="T9" fmla="*/ 0 h 56"/>
                <a:gd name="T10" fmla="*/ 15 w 58"/>
                <a:gd name="T11" fmla="*/ 2 h 56"/>
                <a:gd name="T12" fmla="*/ 14 w 58"/>
                <a:gd name="T13" fmla="*/ 4 h 56"/>
                <a:gd name="T14" fmla="*/ 12 w 58"/>
                <a:gd name="T15" fmla="*/ 5 h 56"/>
                <a:gd name="T16" fmla="*/ 9 w 58"/>
                <a:gd name="T17" fmla="*/ 7 h 56"/>
                <a:gd name="T18" fmla="*/ 7 w 58"/>
                <a:gd name="T19" fmla="*/ 10 h 56"/>
                <a:gd name="T20" fmla="*/ 4 w 58"/>
                <a:gd name="T21" fmla="*/ 14 h 56"/>
                <a:gd name="T22" fmla="*/ 0 w 58"/>
                <a:gd name="T23" fmla="*/ 19 h 56"/>
                <a:gd name="T24" fmla="*/ 0 w 58"/>
                <a:gd name="T25" fmla="*/ 22 h 56"/>
                <a:gd name="T26" fmla="*/ 0 w 58"/>
                <a:gd name="T27" fmla="*/ 26 h 56"/>
                <a:gd name="T28" fmla="*/ 0 w 58"/>
                <a:gd name="T29" fmla="*/ 29 h 56"/>
                <a:gd name="T30" fmla="*/ 0 w 58"/>
                <a:gd name="T31" fmla="*/ 33 h 56"/>
                <a:gd name="T32" fmla="*/ 2 w 58"/>
                <a:gd name="T33" fmla="*/ 41 h 56"/>
                <a:gd name="T34" fmla="*/ 4 w 58"/>
                <a:gd name="T35" fmla="*/ 45 h 56"/>
                <a:gd name="T36" fmla="*/ 5 w 58"/>
                <a:gd name="T37" fmla="*/ 46 h 56"/>
                <a:gd name="T38" fmla="*/ 7 w 58"/>
                <a:gd name="T39" fmla="*/ 48 h 56"/>
                <a:gd name="T40" fmla="*/ 9 w 58"/>
                <a:gd name="T41" fmla="*/ 50 h 56"/>
                <a:gd name="T42" fmla="*/ 10 w 58"/>
                <a:gd name="T43" fmla="*/ 51 h 56"/>
                <a:gd name="T44" fmla="*/ 15 w 58"/>
                <a:gd name="T45" fmla="*/ 55 h 56"/>
                <a:gd name="T46" fmla="*/ 21 w 58"/>
                <a:gd name="T47" fmla="*/ 55 h 56"/>
                <a:gd name="T48" fmla="*/ 22 w 58"/>
                <a:gd name="T49" fmla="*/ 56 h 56"/>
                <a:gd name="T50" fmla="*/ 26 w 58"/>
                <a:gd name="T51" fmla="*/ 56 h 56"/>
                <a:gd name="T52" fmla="*/ 29 w 58"/>
                <a:gd name="T53" fmla="*/ 56 h 56"/>
                <a:gd name="T54" fmla="*/ 33 w 58"/>
                <a:gd name="T55" fmla="*/ 56 h 56"/>
                <a:gd name="T56" fmla="*/ 41 w 58"/>
                <a:gd name="T57" fmla="*/ 55 h 56"/>
                <a:gd name="T58" fmla="*/ 44 w 58"/>
                <a:gd name="T59" fmla="*/ 53 h 56"/>
                <a:gd name="T60" fmla="*/ 48 w 58"/>
                <a:gd name="T61" fmla="*/ 50 h 56"/>
                <a:gd name="T62" fmla="*/ 50 w 58"/>
                <a:gd name="T63" fmla="*/ 48 h 56"/>
                <a:gd name="T64" fmla="*/ 51 w 58"/>
                <a:gd name="T65" fmla="*/ 45 h 56"/>
                <a:gd name="T66" fmla="*/ 53 w 58"/>
                <a:gd name="T67" fmla="*/ 43 h 56"/>
                <a:gd name="T68" fmla="*/ 56 w 58"/>
                <a:gd name="T69" fmla="*/ 38 h 56"/>
                <a:gd name="T70" fmla="*/ 58 w 58"/>
                <a:gd name="T71" fmla="*/ 34 h 56"/>
                <a:gd name="T72" fmla="*/ 58 w 58"/>
                <a:gd name="T73" fmla="*/ 31 h 56"/>
                <a:gd name="T74" fmla="*/ 58 w 58"/>
                <a:gd name="T75" fmla="*/ 28 h 56"/>
                <a:gd name="T76" fmla="*/ 58 w 58"/>
                <a:gd name="T77" fmla="*/ 24 h 56"/>
                <a:gd name="T78" fmla="*/ 55 w 58"/>
                <a:gd name="T79" fmla="*/ 14 h 56"/>
                <a:gd name="T80" fmla="*/ 53 w 58"/>
                <a:gd name="T81" fmla="*/ 10 h 56"/>
                <a:gd name="T82" fmla="*/ 51 w 58"/>
                <a:gd name="T83" fmla="*/ 9 h 56"/>
                <a:gd name="T84" fmla="*/ 50 w 58"/>
                <a:gd name="T85" fmla="*/ 7 h 56"/>
                <a:gd name="T86" fmla="*/ 48 w 58"/>
                <a:gd name="T87" fmla="*/ 5 h 56"/>
                <a:gd name="T88" fmla="*/ 46 w 58"/>
                <a:gd name="T89" fmla="*/ 4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6"/>
                <a:gd name="T137" fmla="*/ 58 w 58"/>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6">
                  <a:moveTo>
                    <a:pt x="41" y="2"/>
                  </a:moveTo>
                  <a:lnTo>
                    <a:pt x="39" y="0"/>
                  </a:lnTo>
                  <a:lnTo>
                    <a:pt x="36" y="0"/>
                  </a:lnTo>
                  <a:lnTo>
                    <a:pt x="34" y="0"/>
                  </a:lnTo>
                  <a:lnTo>
                    <a:pt x="33" y="0"/>
                  </a:lnTo>
                  <a:lnTo>
                    <a:pt x="31" y="0"/>
                  </a:lnTo>
                  <a:lnTo>
                    <a:pt x="29" y="0"/>
                  </a:lnTo>
                  <a:lnTo>
                    <a:pt x="27" y="0"/>
                  </a:lnTo>
                  <a:lnTo>
                    <a:pt x="26" y="0"/>
                  </a:lnTo>
                  <a:lnTo>
                    <a:pt x="24" y="0"/>
                  </a:lnTo>
                  <a:lnTo>
                    <a:pt x="22" y="0"/>
                  </a:lnTo>
                  <a:lnTo>
                    <a:pt x="15" y="2"/>
                  </a:lnTo>
                  <a:lnTo>
                    <a:pt x="15" y="4"/>
                  </a:lnTo>
                  <a:lnTo>
                    <a:pt x="14" y="4"/>
                  </a:lnTo>
                  <a:lnTo>
                    <a:pt x="14" y="5"/>
                  </a:lnTo>
                  <a:lnTo>
                    <a:pt x="12" y="5"/>
                  </a:lnTo>
                  <a:lnTo>
                    <a:pt x="10" y="7"/>
                  </a:lnTo>
                  <a:lnTo>
                    <a:pt x="9" y="7"/>
                  </a:lnTo>
                  <a:lnTo>
                    <a:pt x="7" y="9"/>
                  </a:lnTo>
                  <a:lnTo>
                    <a:pt x="7" y="10"/>
                  </a:lnTo>
                  <a:lnTo>
                    <a:pt x="5" y="12"/>
                  </a:lnTo>
                  <a:lnTo>
                    <a:pt x="4" y="14"/>
                  </a:lnTo>
                  <a:lnTo>
                    <a:pt x="4" y="17"/>
                  </a:lnTo>
                  <a:lnTo>
                    <a:pt x="0" y="19"/>
                  </a:lnTo>
                  <a:lnTo>
                    <a:pt x="2" y="21"/>
                  </a:lnTo>
                  <a:lnTo>
                    <a:pt x="0" y="22"/>
                  </a:lnTo>
                  <a:lnTo>
                    <a:pt x="0" y="24"/>
                  </a:lnTo>
                  <a:lnTo>
                    <a:pt x="0" y="26"/>
                  </a:lnTo>
                  <a:lnTo>
                    <a:pt x="0" y="28"/>
                  </a:lnTo>
                  <a:lnTo>
                    <a:pt x="0" y="29"/>
                  </a:lnTo>
                  <a:lnTo>
                    <a:pt x="0" y="31"/>
                  </a:lnTo>
                  <a:lnTo>
                    <a:pt x="0" y="33"/>
                  </a:lnTo>
                  <a:lnTo>
                    <a:pt x="0" y="36"/>
                  </a:lnTo>
                  <a:lnTo>
                    <a:pt x="2" y="41"/>
                  </a:lnTo>
                  <a:lnTo>
                    <a:pt x="4" y="43"/>
                  </a:lnTo>
                  <a:lnTo>
                    <a:pt x="4" y="45"/>
                  </a:lnTo>
                  <a:lnTo>
                    <a:pt x="4" y="46"/>
                  </a:lnTo>
                  <a:lnTo>
                    <a:pt x="5" y="46"/>
                  </a:lnTo>
                  <a:lnTo>
                    <a:pt x="5" y="48"/>
                  </a:lnTo>
                  <a:lnTo>
                    <a:pt x="7" y="48"/>
                  </a:lnTo>
                  <a:lnTo>
                    <a:pt x="7" y="50"/>
                  </a:lnTo>
                  <a:lnTo>
                    <a:pt x="9" y="50"/>
                  </a:lnTo>
                  <a:lnTo>
                    <a:pt x="9" y="51"/>
                  </a:lnTo>
                  <a:lnTo>
                    <a:pt x="10" y="51"/>
                  </a:lnTo>
                  <a:lnTo>
                    <a:pt x="14" y="53"/>
                  </a:lnTo>
                  <a:lnTo>
                    <a:pt x="15" y="55"/>
                  </a:lnTo>
                  <a:lnTo>
                    <a:pt x="19" y="55"/>
                  </a:lnTo>
                  <a:lnTo>
                    <a:pt x="21" y="55"/>
                  </a:lnTo>
                  <a:lnTo>
                    <a:pt x="21" y="56"/>
                  </a:lnTo>
                  <a:lnTo>
                    <a:pt x="22" y="56"/>
                  </a:lnTo>
                  <a:lnTo>
                    <a:pt x="24" y="56"/>
                  </a:lnTo>
                  <a:lnTo>
                    <a:pt x="26" y="56"/>
                  </a:lnTo>
                  <a:lnTo>
                    <a:pt x="27" y="56"/>
                  </a:lnTo>
                  <a:lnTo>
                    <a:pt x="29" y="56"/>
                  </a:lnTo>
                  <a:lnTo>
                    <a:pt x="31" y="56"/>
                  </a:lnTo>
                  <a:lnTo>
                    <a:pt x="33" y="56"/>
                  </a:lnTo>
                  <a:lnTo>
                    <a:pt x="34" y="56"/>
                  </a:lnTo>
                  <a:lnTo>
                    <a:pt x="41" y="55"/>
                  </a:lnTo>
                  <a:lnTo>
                    <a:pt x="41" y="53"/>
                  </a:lnTo>
                  <a:lnTo>
                    <a:pt x="44" y="53"/>
                  </a:lnTo>
                  <a:lnTo>
                    <a:pt x="46" y="51"/>
                  </a:lnTo>
                  <a:lnTo>
                    <a:pt x="48" y="50"/>
                  </a:lnTo>
                  <a:lnTo>
                    <a:pt x="50" y="50"/>
                  </a:lnTo>
                  <a:lnTo>
                    <a:pt x="50" y="48"/>
                  </a:lnTo>
                  <a:lnTo>
                    <a:pt x="51" y="46"/>
                  </a:lnTo>
                  <a:lnTo>
                    <a:pt x="51" y="45"/>
                  </a:lnTo>
                  <a:lnTo>
                    <a:pt x="53" y="45"/>
                  </a:lnTo>
                  <a:lnTo>
                    <a:pt x="53" y="43"/>
                  </a:lnTo>
                  <a:lnTo>
                    <a:pt x="55" y="39"/>
                  </a:lnTo>
                  <a:lnTo>
                    <a:pt x="56" y="38"/>
                  </a:lnTo>
                  <a:lnTo>
                    <a:pt x="58" y="36"/>
                  </a:lnTo>
                  <a:lnTo>
                    <a:pt x="58" y="34"/>
                  </a:lnTo>
                  <a:lnTo>
                    <a:pt x="58" y="33"/>
                  </a:lnTo>
                  <a:lnTo>
                    <a:pt x="58" y="31"/>
                  </a:lnTo>
                  <a:lnTo>
                    <a:pt x="58" y="29"/>
                  </a:lnTo>
                  <a:lnTo>
                    <a:pt x="58" y="28"/>
                  </a:lnTo>
                  <a:lnTo>
                    <a:pt x="58" y="26"/>
                  </a:lnTo>
                  <a:lnTo>
                    <a:pt x="58" y="24"/>
                  </a:lnTo>
                  <a:lnTo>
                    <a:pt x="58" y="21"/>
                  </a:lnTo>
                  <a:lnTo>
                    <a:pt x="55" y="14"/>
                  </a:lnTo>
                  <a:lnTo>
                    <a:pt x="53" y="12"/>
                  </a:lnTo>
                  <a:lnTo>
                    <a:pt x="53" y="10"/>
                  </a:lnTo>
                  <a:lnTo>
                    <a:pt x="51" y="10"/>
                  </a:lnTo>
                  <a:lnTo>
                    <a:pt x="51" y="9"/>
                  </a:lnTo>
                  <a:lnTo>
                    <a:pt x="50" y="9"/>
                  </a:lnTo>
                  <a:lnTo>
                    <a:pt x="50" y="7"/>
                  </a:lnTo>
                  <a:lnTo>
                    <a:pt x="48" y="7"/>
                  </a:lnTo>
                  <a:lnTo>
                    <a:pt x="48" y="5"/>
                  </a:lnTo>
                  <a:lnTo>
                    <a:pt x="46" y="5"/>
                  </a:lnTo>
                  <a:lnTo>
                    <a:pt x="46" y="4"/>
                  </a:lnTo>
                  <a:lnTo>
                    <a:pt x="41" y="2"/>
                  </a:lnTo>
                  <a:close/>
                </a:path>
              </a:pathLst>
            </a:custGeom>
            <a:solidFill>
              <a:srgbClr val="808080"/>
            </a:solidFill>
            <a:ln w="9525">
              <a:noFill/>
              <a:round/>
              <a:headEnd/>
              <a:tailEnd/>
            </a:ln>
          </p:spPr>
          <p:txBody>
            <a:bodyPr/>
            <a:lstStyle/>
            <a:p>
              <a:endParaRPr lang="en-US"/>
            </a:p>
          </p:txBody>
        </p:sp>
        <p:sp>
          <p:nvSpPr>
            <p:cNvPr id="945" name="Freeform 3116"/>
            <p:cNvSpPr>
              <a:spLocks/>
            </p:cNvSpPr>
            <p:nvPr/>
          </p:nvSpPr>
          <p:spPr bwMode="auto">
            <a:xfrm>
              <a:off x="2475" y="3173"/>
              <a:ext cx="63" cy="59"/>
            </a:xfrm>
            <a:custGeom>
              <a:avLst/>
              <a:gdLst>
                <a:gd name="T0" fmla="*/ 1 w 63"/>
                <a:gd name="T1" fmla="*/ 25 h 59"/>
                <a:gd name="T2" fmla="*/ 0 w 63"/>
                <a:gd name="T3" fmla="*/ 29 h 59"/>
                <a:gd name="T4" fmla="*/ 0 w 63"/>
                <a:gd name="T5" fmla="*/ 34 h 59"/>
                <a:gd name="T6" fmla="*/ 1 w 63"/>
                <a:gd name="T7" fmla="*/ 39 h 59"/>
                <a:gd name="T8" fmla="*/ 7 w 63"/>
                <a:gd name="T9" fmla="*/ 46 h 59"/>
                <a:gd name="T10" fmla="*/ 10 w 63"/>
                <a:gd name="T11" fmla="*/ 51 h 59"/>
                <a:gd name="T12" fmla="*/ 15 w 63"/>
                <a:gd name="T13" fmla="*/ 56 h 59"/>
                <a:gd name="T14" fmla="*/ 22 w 63"/>
                <a:gd name="T15" fmla="*/ 57 h 59"/>
                <a:gd name="T16" fmla="*/ 30 w 63"/>
                <a:gd name="T17" fmla="*/ 59 h 59"/>
                <a:gd name="T18" fmla="*/ 36 w 63"/>
                <a:gd name="T19" fmla="*/ 57 h 59"/>
                <a:gd name="T20" fmla="*/ 44 w 63"/>
                <a:gd name="T21" fmla="*/ 56 h 59"/>
                <a:gd name="T22" fmla="*/ 49 w 63"/>
                <a:gd name="T23" fmla="*/ 52 h 59"/>
                <a:gd name="T24" fmla="*/ 53 w 63"/>
                <a:gd name="T25" fmla="*/ 51 h 59"/>
                <a:gd name="T26" fmla="*/ 56 w 63"/>
                <a:gd name="T27" fmla="*/ 46 h 59"/>
                <a:gd name="T28" fmla="*/ 59 w 63"/>
                <a:gd name="T29" fmla="*/ 40 h 59"/>
                <a:gd name="T30" fmla="*/ 61 w 63"/>
                <a:gd name="T31" fmla="*/ 35 h 59"/>
                <a:gd name="T32" fmla="*/ 61 w 63"/>
                <a:gd name="T33" fmla="*/ 30 h 59"/>
                <a:gd name="T34" fmla="*/ 59 w 63"/>
                <a:gd name="T35" fmla="*/ 17 h 59"/>
                <a:gd name="T36" fmla="*/ 56 w 63"/>
                <a:gd name="T37" fmla="*/ 11 h 59"/>
                <a:gd name="T38" fmla="*/ 53 w 63"/>
                <a:gd name="T39" fmla="*/ 6 h 59"/>
                <a:gd name="T40" fmla="*/ 49 w 63"/>
                <a:gd name="T41" fmla="*/ 5 h 59"/>
                <a:gd name="T42" fmla="*/ 41 w 63"/>
                <a:gd name="T43" fmla="*/ 1 h 59"/>
                <a:gd name="T44" fmla="*/ 36 w 63"/>
                <a:gd name="T45" fmla="*/ 0 h 59"/>
                <a:gd name="T46" fmla="*/ 29 w 63"/>
                <a:gd name="T47" fmla="*/ 0 h 59"/>
                <a:gd name="T48" fmla="*/ 24 w 63"/>
                <a:gd name="T49" fmla="*/ 1 h 59"/>
                <a:gd name="T50" fmla="*/ 15 w 63"/>
                <a:gd name="T51" fmla="*/ 5 h 59"/>
                <a:gd name="T52" fmla="*/ 10 w 63"/>
                <a:gd name="T53" fmla="*/ 8 h 59"/>
                <a:gd name="T54" fmla="*/ 7 w 63"/>
                <a:gd name="T55" fmla="*/ 11 h 59"/>
                <a:gd name="T56" fmla="*/ 7 w 63"/>
                <a:gd name="T57" fmla="*/ 18 h 59"/>
                <a:gd name="T58" fmla="*/ 10 w 63"/>
                <a:gd name="T59" fmla="*/ 11 h 59"/>
                <a:gd name="T60" fmla="*/ 15 w 63"/>
                <a:gd name="T61" fmla="*/ 10 h 59"/>
                <a:gd name="T62" fmla="*/ 18 w 63"/>
                <a:gd name="T63" fmla="*/ 6 h 59"/>
                <a:gd name="T64" fmla="*/ 25 w 63"/>
                <a:gd name="T65" fmla="*/ 3 h 59"/>
                <a:gd name="T66" fmla="*/ 30 w 63"/>
                <a:gd name="T67" fmla="*/ 3 h 59"/>
                <a:gd name="T68" fmla="*/ 37 w 63"/>
                <a:gd name="T69" fmla="*/ 3 h 59"/>
                <a:gd name="T70" fmla="*/ 46 w 63"/>
                <a:gd name="T71" fmla="*/ 6 h 59"/>
                <a:gd name="T72" fmla="*/ 49 w 63"/>
                <a:gd name="T73" fmla="*/ 8 h 59"/>
                <a:gd name="T74" fmla="*/ 54 w 63"/>
                <a:gd name="T75" fmla="*/ 13 h 59"/>
                <a:gd name="T76" fmla="*/ 58 w 63"/>
                <a:gd name="T77" fmla="*/ 20 h 59"/>
                <a:gd name="T78" fmla="*/ 59 w 63"/>
                <a:gd name="T79" fmla="*/ 27 h 59"/>
                <a:gd name="T80" fmla="*/ 59 w 63"/>
                <a:gd name="T81" fmla="*/ 34 h 59"/>
                <a:gd name="T82" fmla="*/ 56 w 63"/>
                <a:gd name="T83" fmla="*/ 40 h 59"/>
                <a:gd name="T84" fmla="*/ 53 w 63"/>
                <a:gd name="T85" fmla="*/ 46 h 59"/>
                <a:gd name="T86" fmla="*/ 49 w 63"/>
                <a:gd name="T87" fmla="*/ 49 h 59"/>
                <a:gd name="T88" fmla="*/ 44 w 63"/>
                <a:gd name="T89" fmla="*/ 52 h 59"/>
                <a:gd name="T90" fmla="*/ 37 w 63"/>
                <a:gd name="T91" fmla="*/ 56 h 59"/>
                <a:gd name="T92" fmla="*/ 32 w 63"/>
                <a:gd name="T93" fmla="*/ 56 h 59"/>
                <a:gd name="T94" fmla="*/ 25 w 63"/>
                <a:gd name="T95" fmla="*/ 56 h 59"/>
                <a:gd name="T96" fmla="*/ 18 w 63"/>
                <a:gd name="T97" fmla="*/ 54 h 59"/>
                <a:gd name="T98" fmla="*/ 12 w 63"/>
                <a:gd name="T99" fmla="*/ 51 h 59"/>
                <a:gd name="T100" fmla="*/ 8 w 63"/>
                <a:gd name="T101" fmla="*/ 46 h 59"/>
                <a:gd name="T102" fmla="*/ 7 w 63"/>
                <a:gd name="T103" fmla="*/ 42 h 59"/>
                <a:gd name="T104" fmla="*/ 5 w 63"/>
                <a:gd name="T105" fmla="*/ 39 h 59"/>
                <a:gd name="T106" fmla="*/ 5 w 63"/>
                <a:gd name="T107" fmla="*/ 34 h 59"/>
                <a:gd name="T108" fmla="*/ 5 w 63"/>
                <a:gd name="T109" fmla="*/ 29 h 59"/>
                <a:gd name="T110" fmla="*/ 5 w 63"/>
                <a:gd name="T111" fmla="*/ 25 h 59"/>
                <a:gd name="T112" fmla="*/ 7 w 63"/>
                <a:gd name="T113" fmla="*/ 18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
                <a:gd name="T172" fmla="*/ 0 h 59"/>
                <a:gd name="T173" fmla="*/ 63 w 63"/>
                <a:gd name="T174" fmla="*/ 59 h 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 h="59">
                  <a:moveTo>
                    <a:pt x="5" y="17"/>
                  </a:moveTo>
                  <a:lnTo>
                    <a:pt x="1" y="22"/>
                  </a:lnTo>
                  <a:lnTo>
                    <a:pt x="1" y="25"/>
                  </a:lnTo>
                  <a:lnTo>
                    <a:pt x="0" y="25"/>
                  </a:lnTo>
                  <a:lnTo>
                    <a:pt x="0" y="27"/>
                  </a:lnTo>
                  <a:lnTo>
                    <a:pt x="0" y="29"/>
                  </a:lnTo>
                  <a:lnTo>
                    <a:pt x="0" y="30"/>
                  </a:lnTo>
                  <a:lnTo>
                    <a:pt x="0" y="32"/>
                  </a:lnTo>
                  <a:lnTo>
                    <a:pt x="0" y="34"/>
                  </a:lnTo>
                  <a:lnTo>
                    <a:pt x="1" y="35"/>
                  </a:lnTo>
                  <a:lnTo>
                    <a:pt x="1" y="37"/>
                  </a:lnTo>
                  <a:lnTo>
                    <a:pt x="1" y="39"/>
                  </a:lnTo>
                  <a:lnTo>
                    <a:pt x="3" y="42"/>
                  </a:lnTo>
                  <a:lnTo>
                    <a:pt x="5" y="44"/>
                  </a:lnTo>
                  <a:lnTo>
                    <a:pt x="7" y="46"/>
                  </a:lnTo>
                  <a:lnTo>
                    <a:pt x="7" y="47"/>
                  </a:lnTo>
                  <a:lnTo>
                    <a:pt x="8" y="51"/>
                  </a:lnTo>
                  <a:lnTo>
                    <a:pt x="10" y="51"/>
                  </a:lnTo>
                  <a:lnTo>
                    <a:pt x="10" y="52"/>
                  </a:lnTo>
                  <a:lnTo>
                    <a:pt x="13" y="54"/>
                  </a:lnTo>
                  <a:lnTo>
                    <a:pt x="15" y="56"/>
                  </a:lnTo>
                  <a:lnTo>
                    <a:pt x="18" y="56"/>
                  </a:lnTo>
                  <a:lnTo>
                    <a:pt x="18" y="57"/>
                  </a:lnTo>
                  <a:lnTo>
                    <a:pt x="22" y="57"/>
                  </a:lnTo>
                  <a:lnTo>
                    <a:pt x="24" y="57"/>
                  </a:lnTo>
                  <a:lnTo>
                    <a:pt x="27" y="59"/>
                  </a:lnTo>
                  <a:lnTo>
                    <a:pt x="30" y="59"/>
                  </a:lnTo>
                  <a:lnTo>
                    <a:pt x="32" y="59"/>
                  </a:lnTo>
                  <a:lnTo>
                    <a:pt x="36" y="59"/>
                  </a:lnTo>
                  <a:lnTo>
                    <a:pt x="36" y="57"/>
                  </a:lnTo>
                  <a:lnTo>
                    <a:pt x="37" y="57"/>
                  </a:lnTo>
                  <a:lnTo>
                    <a:pt x="39" y="57"/>
                  </a:lnTo>
                  <a:lnTo>
                    <a:pt x="44" y="56"/>
                  </a:lnTo>
                  <a:lnTo>
                    <a:pt x="46" y="54"/>
                  </a:lnTo>
                  <a:lnTo>
                    <a:pt x="49" y="54"/>
                  </a:lnTo>
                  <a:lnTo>
                    <a:pt x="49" y="52"/>
                  </a:lnTo>
                  <a:lnTo>
                    <a:pt x="51" y="52"/>
                  </a:lnTo>
                  <a:lnTo>
                    <a:pt x="51" y="51"/>
                  </a:lnTo>
                  <a:lnTo>
                    <a:pt x="53" y="51"/>
                  </a:lnTo>
                  <a:lnTo>
                    <a:pt x="54" y="49"/>
                  </a:lnTo>
                  <a:lnTo>
                    <a:pt x="56" y="47"/>
                  </a:lnTo>
                  <a:lnTo>
                    <a:pt x="56" y="46"/>
                  </a:lnTo>
                  <a:lnTo>
                    <a:pt x="58" y="42"/>
                  </a:lnTo>
                  <a:lnTo>
                    <a:pt x="59" y="42"/>
                  </a:lnTo>
                  <a:lnTo>
                    <a:pt x="59" y="40"/>
                  </a:lnTo>
                  <a:lnTo>
                    <a:pt x="61" y="40"/>
                  </a:lnTo>
                  <a:lnTo>
                    <a:pt x="61" y="37"/>
                  </a:lnTo>
                  <a:lnTo>
                    <a:pt x="61" y="35"/>
                  </a:lnTo>
                  <a:lnTo>
                    <a:pt x="61" y="34"/>
                  </a:lnTo>
                  <a:lnTo>
                    <a:pt x="61" y="32"/>
                  </a:lnTo>
                  <a:lnTo>
                    <a:pt x="61" y="30"/>
                  </a:lnTo>
                  <a:lnTo>
                    <a:pt x="63" y="25"/>
                  </a:lnTo>
                  <a:lnTo>
                    <a:pt x="61" y="22"/>
                  </a:lnTo>
                  <a:lnTo>
                    <a:pt x="59" y="17"/>
                  </a:lnTo>
                  <a:lnTo>
                    <a:pt x="59" y="15"/>
                  </a:lnTo>
                  <a:lnTo>
                    <a:pt x="58" y="13"/>
                  </a:lnTo>
                  <a:lnTo>
                    <a:pt x="56" y="11"/>
                  </a:lnTo>
                  <a:lnTo>
                    <a:pt x="56" y="10"/>
                  </a:lnTo>
                  <a:lnTo>
                    <a:pt x="54" y="8"/>
                  </a:lnTo>
                  <a:lnTo>
                    <a:pt x="53" y="6"/>
                  </a:lnTo>
                  <a:lnTo>
                    <a:pt x="51" y="6"/>
                  </a:lnTo>
                  <a:lnTo>
                    <a:pt x="51" y="5"/>
                  </a:lnTo>
                  <a:lnTo>
                    <a:pt x="49" y="5"/>
                  </a:lnTo>
                  <a:lnTo>
                    <a:pt x="47" y="3"/>
                  </a:lnTo>
                  <a:lnTo>
                    <a:pt x="42" y="1"/>
                  </a:lnTo>
                  <a:lnTo>
                    <a:pt x="41" y="1"/>
                  </a:lnTo>
                  <a:lnTo>
                    <a:pt x="39" y="1"/>
                  </a:lnTo>
                  <a:lnTo>
                    <a:pt x="37" y="0"/>
                  </a:lnTo>
                  <a:lnTo>
                    <a:pt x="36" y="0"/>
                  </a:lnTo>
                  <a:lnTo>
                    <a:pt x="32" y="0"/>
                  </a:lnTo>
                  <a:lnTo>
                    <a:pt x="30" y="0"/>
                  </a:lnTo>
                  <a:lnTo>
                    <a:pt x="29" y="0"/>
                  </a:lnTo>
                  <a:lnTo>
                    <a:pt x="27" y="0"/>
                  </a:lnTo>
                  <a:lnTo>
                    <a:pt x="25" y="1"/>
                  </a:lnTo>
                  <a:lnTo>
                    <a:pt x="24" y="1"/>
                  </a:lnTo>
                  <a:lnTo>
                    <a:pt x="18" y="3"/>
                  </a:lnTo>
                  <a:lnTo>
                    <a:pt x="17" y="3"/>
                  </a:lnTo>
                  <a:lnTo>
                    <a:pt x="15" y="5"/>
                  </a:lnTo>
                  <a:lnTo>
                    <a:pt x="13" y="6"/>
                  </a:lnTo>
                  <a:lnTo>
                    <a:pt x="12" y="6"/>
                  </a:lnTo>
                  <a:lnTo>
                    <a:pt x="10" y="8"/>
                  </a:lnTo>
                  <a:lnTo>
                    <a:pt x="10" y="10"/>
                  </a:lnTo>
                  <a:lnTo>
                    <a:pt x="8" y="10"/>
                  </a:lnTo>
                  <a:lnTo>
                    <a:pt x="7" y="11"/>
                  </a:lnTo>
                  <a:lnTo>
                    <a:pt x="7" y="13"/>
                  </a:lnTo>
                  <a:lnTo>
                    <a:pt x="5" y="17"/>
                  </a:lnTo>
                  <a:lnTo>
                    <a:pt x="7" y="18"/>
                  </a:lnTo>
                  <a:lnTo>
                    <a:pt x="8" y="15"/>
                  </a:lnTo>
                  <a:lnTo>
                    <a:pt x="10" y="13"/>
                  </a:lnTo>
                  <a:lnTo>
                    <a:pt x="10" y="11"/>
                  </a:lnTo>
                  <a:lnTo>
                    <a:pt x="12" y="10"/>
                  </a:lnTo>
                  <a:lnTo>
                    <a:pt x="13" y="10"/>
                  </a:lnTo>
                  <a:lnTo>
                    <a:pt x="15" y="10"/>
                  </a:lnTo>
                  <a:lnTo>
                    <a:pt x="15" y="8"/>
                  </a:lnTo>
                  <a:lnTo>
                    <a:pt x="17" y="6"/>
                  </a:lnTo>
                  <a:lnTo>
                    <a:pt x="18" y="6"/>
                  </a:lnTo>
                  <a:lnTo>
                    <a:pt x="20" y="5"/>
                  </a:lnTo>
                  <a:lnTo>
                    <a:pt x="24" y="5"/>
                  </a:lnTo>
                  <a:lnTo>
                    <a:pt x="25" y="3"/>
                  </a:lnTo>
                  <a:lnTo>
                    <a:pt x="27" y="3"/>
                  </a:lnTo>
                  <a:lnTo>
                    <a:pt x="29" y="3"/>
                  </a:lnTo>
                  <a:lnTo>
                    <a:pt x="30" y="3"/>
                  </a:lnTo>
                  <a:lnTo>
                    <a:pt x="32" y="3"/>
                  </a:lnTo>
                  <a:lnTo>
                    <a:pt x="36" y="3"/>
                  </a:lnTo>
                  <a:lnTo>
                    <a:pt x="37" y="3"/>
                  </a:lnTo>
                  <a:lnTo>
                    <a:pt x="39" y="3"/>
                  </a:lnTo>
                  <a:lnTo>
                    <a:pt x="41" y="5"/>
                  </a:lnTo>
                  <a:lnTo>
                    <a:pt x="46" y="6"/>
                  </a:lnTo>
                  <a:lnTo>
                    <a:pt x="47" y="6"/>
                  </a:lnTo>
                  <a:lnTo>
                    <a:pt x="49" y="6"/>
                  </a:lnTo>
                  <a:lnTo>
                    <a:pt x="49" y="8"/>
                  </a:lnTo>
                  <a:lnTo>
                    <a:pt x="51" y="10"/>
                  </a:lnTo>
                  <a:lnTo>
                    <a:pt x="53" y="11"/>
                  </a:lnTo>
                  <a:lnTo>
                    <a:pt x="54" y="13"/>
                  </a:lnTo>
                  <a:lnTo>
                    <a:pt x="56" y="15"/>
                  </a:lnTo>
                  <a:lnTo>
                    <a:pt x="56" y="17"/>
                  </a:lnTo>
                  <a:lnTo>
                    <a:pt x="58" y="20"/>
                  </a:lnTo>
                  <a:lnTo>
                    <a:pt x="58" y="22"/>
                  </a:lnTo>
                  <a:lnTo>
                    <a:pt x="59" y="23"/>
                  </a:lnTo>
                  <a:lnTo>
                    <a:pt x="59" y="27"/>
                  </a:lnTo>
                  <a:lnTo>
                    <a:pt x="59" y="30"/>
                  </a:lnTo>
                  <a:lnTo>
                    <a:pt x="59" y="32"/>
                  </a:lnTo>
                  <a:lnTo>
                    <a:pt x="59" y="34"/>
                  </a:lnTo>
                  <a:lnTo>
                    <a:pt x="58" y="37"/>
                  </a:lnTo>
                  <a:lnTo>
                    <a:pt x="56" y="39"/>
                  </a:lnTo>
                  <a:lnTo>
                    <a:pt x="56" y="40"/>
                  </a:lnTo>
                  <a:lnTo>
                    <a:pt x="56" y="42"/>
                  </a:lnTo>
                  <a:lnTo>
                    <a:pt x="54" y="44"/>
                  </a:lnTo>
                  <a:lnTo>
                    <a:pt x="53" y="46"/>
                  </a:lnTo>
                  <a:lnTo>
                    <a:pt x="51" y="47"/>
                  </a:lnTo>
                  <a:lnTo>
                    <a:pt x="51" y="49"/>
                  </a:lnTo>
                  <a:lnTo>
                    <a:pt x="49" y="49"/>
                  </a:lnTo>
                  <a:lnTo>
                    <a:pt x="47" y="51"/>
                  </a:lnTo>
                  <a:lnTo>
                    <a:pt x="46" y="51"/>
                  </a:lnTo>
                  <a:lnTo>
                    <a:pt x="44" y="52"/>
                  </a:lnTo>
                  <a:lnTo>
                    <a:pt x="42" y="54"/>
                  </a:lnTo>
                  <a:lnTo>
                    <a:pt x="39" y="54"/>
                  </a:lnTo>
                  <a:lnTo>
                    <a:pt x="37" y="56"/>
                  </a:lnTo>
                  <a:lnTo>
                    <a:pt x="36" y="56"/>
                  </a:lnTo>
                  <a:lnTo>
                    <a:pt x="34" y="56"/>
                  </a:lnTo>
                  <a:lnTo>
                    <a:pt x="32" y="56"/>
                  </a:lnTo>
                  <a:lnTo>
                    <a:pt x="30" y="56"/>
                  </a:lnTo>
                  <a:lnTo>
                    <a:pt x="27" y="56"/>
                  </a:lnTo>
                  <a:lnTo>
                    <a:pt x="25" y="56"/>
                  </a:lnTo>
                  <a:lnTo>
                    <a:pt x="24" y="56"/>
                  </a:lnTo>
                  <a:lnTo>
                    <a:pt x="20" y="54"/>
                  </a:lnTo>
                  <a:lnTo>
                    <a:pt x="18" y="54"/>
                  </a:lnTo>
                  <a:lnTo>
                    <a:pt x="17" y="52"/>
                  </a:lnTo>
                  <a:lnTo>
                    <a:pt x="15" y="52"/>
                  </a:lnTo>
                  <a:lnTo>
                    <a:pt x="12" y="51"/>
                  </a:lnTo>
                  <a:lnTo>
                    <a:pt x="12" y="49"/>
                  </a:lnTo>
                  <a:lnTo>
                    <a:pt x="10" y="49"/>
                  </a:lnTo>
                  <a:lnTo>
                    <a:pt x="8" y="46"/>
                  </a:lnTo>
                  <a:lnTo>
                    <a:pt x="8" y="44"/>
                  </a:lnTo>
                  <a:lnTo>
                    <a:pt x="7" y="44"/>
                  </a:lnTo>
                  <a:lnTo>
                    <a:pt x="7" y="42"/>
                  </a:lnTo>
                  <a:lnTo>
                    <a:pt x="7" y="40"/>
                  </a:lnTo>
                  <a:lnTo>
                    <a:pt x="7" y="39"/>
                  </a:lnTo>
                  <a:lnTo>
                    <a:pt x="5" y="39"/>
                  </a:lnTo>
                  <a:lnTo>
                    <a:pt x="5" y="37"/>
                  </a:lnTo>
                  <a:lnTo>
                    <a:pt x="5" y="35"/>
                  </a:lnTo>
                  <a:lnTo>
                    <a:pt x="5" y="34"/>
                  </a:lnTo>
                  <a:lnTo>
                    <a:pt x="5" y="32"/>
                  </a:lnTo>
                  <a:lnTo>
                    <a:pt x="3" y="30"/>
                  </a:lnTo>
                  <a:lnTo>
                    <a:pt x="5" y="29"/>
                  </a:lnTo>
                  <a:lnTo>
                    <a:pt x="3" y="27"/>
                  </a:lnTo>
                  <a:lnTo>
                    <a:pt x="5" y="27"/>
                  </a:lnTo>
                  <a:lnTo>
                    <a:pt x="5" y="25"/>
                  </a:lnTo>
                  <a:lnTo>
                    <a:pt x="5" y="23"/>
                  </a:lnTo>
                  <a:lnTo>
                    <a:pt x="5" y="22"/>
                  </a:lnTo>
                  <a:lnTo>
                    <a:pt x="7" y="18"/>
                  </a:lnTo>
                  <a:lnTo>
                    <a:pt x="5" y="17"/>
                  </a:lnTo>
                  <a:close/>
                </a:path>
              </a:pathLst>
            </a:custGeom>
            <a:solidFill>
              <a:srgbClr val="808080"/>
            </a:solidFill>
            <a:ln w="9525">
              <a:noFill/>
              <a:round/>
              <a:headEnd/>
              <a:tailEnd/>
            </a:ln>
          </p:spPr>
          <p:txBody>
            <a:bodyPr/>
            <a:lstStyle/>
            <a:p>
              <a:endParaRPr lang="en-US"/>
            </a:p>
          </p:txBody>
        </p:sp>
        <p:sp>
          <p:nvSpPr>
            <p:cNvPr id="946" name="Freeform 3117"/>
            <p:cNvSpPr>
              <a:spLocks/>
            </p:cNvSpPr>
            <p:nvPr/>
          </p:nvSpPr>
          <p:spPr bwMode="auto">
            <a:xfrm>
              <a:off x="2475" y="3183"/>
              <a:ext cx="47" cy="44"/>
            </a:xfrm>
            <a:custGeom>
              <a:avLst/>
              <a:gdLst>
                <a:gd name="T0" fmla="*/ 30 w 47"/>
                <a:gd name="T1" fmla="*/ 0 h 44"/>
                <a:gd name="T2" fmla="*/ 27 w 47"/>
                <a:gd name="T3" fmla="*/ 0 h 44"/>
                <a:gd name="T4" fmla="*/ 24 w 47"/>
                <a:gd name="T5" fmla="*/ 0 h 44"/>
                <a:gd name="T6" fmla="*/ 20 w 47"/>
                <a:gd name="T7" fmla="*/ 0 h 44"/>
                <a:gd name="T8" fmla="*/ 17 w 47"/>
                <a:gd name="T9" fmla="*/ 0 h 44"/>
                <a:gd name="T10" fmla="*/ 15 w 47"/>
                <a:gd name="T11" fmla="*/ 1 h 44"/>
                <a:gd name="T12" fmla="*/ 12 w 47"/>
                <a:gd name="T13" fmla="*/ 3 h 44"/>
                <a:gd name="T14" fmla="*/ 8 w 47"/>
                <a:gd name="T15" fmla="*/ 5 h 44"/>
                <a:gd name="T16" fmla="*/ 7 w 47"/>
                <a:gd name="T17" fmla="*/ 7 h 44"/>
                <a:gd name="T18" fmla="*/ 5 w 47"/>
                <a:gd name="T19" fmla="*/ 10 h 44"/>
                <a:gd name="T20" fmla="*/ 1 w 47"/>
                <a:gd name="T21" fmla="*/ 15 h 44"/>
                <a:gd name="T22" fmla="*/ 0 w 47"/>
                <a:gd name="T23" fmla="*/ 19 h 44"/>
                <a:gd name="T24" fmla="*/ 0 w 47"/>
                <a:gd name="T25" fmla="*/ 22 h 44"/>
                <a:gd name="T26" fmla="*/ 0 w 47"/>
                <a:gd name="T27" fmla="*/ 25 h 44"/>
                <a:gd name="T28" fmla="*/ 0 w 47"/>
                <a:gd name="T29" fmla="*/ 29 h 44"/>
                <a:gd name="T30" fmla="*/ 1 w 47"/>
                <a:gd name="T31" fmla="*/ 30 h 44"/>
                <a:gd name="T32" fmla="*/ 3 w 47"/>
                <a:gd name="T33" fmla="*/ 32 h 44"/>
                <a:gd name="T34" fmla="*/ 5 w 47"/>
                <a:gd name="T35" fmla="*/ 34 h 44"/>
                <a:gd name="T36" fmla="*/ 7 w 47"/>
                <a:gd name="T37" fmla="*/ 36 h 44"/>
                <a:gd name="T38" fmla="*/ 7 w 47"/>
                <a:gd name="T39" fmla="*/ 39 h 44"/>
                <a:gd name="T40" fmla="*/ 10 w 47"/>
                <a:gd name="T41" fmla="*/ 39 h 44"/>
                <a:gd name="T42" fmla="*/ 13 w 47"/>
                <a:gd name="T43" fmla="*/ 42 h 44"/>
                <a:gd name="T44" fmla="*/ 17 w 47"/>
                <a:gd name="T45" fmla="*/ 42 h 44"/>
                <a:gd name="T46" fmla="*/ 20 w 47"/>
                <a:gd name="T47" fmla="*/ 44 h 44"/>
                <a:gd name="T48" fmla="*/ 24 w 47"/>
                <a:gd name="T49" fmla="*/ 44 h 44"/>
                <a:gd name="T50" fmla="*/ 27 w 47"/>
                <a:gd name="T51" fmla="*/ 44 h 44"/>
                <a:gd name="T52" fmla="*/ 30 w 47"/>
                <a:gd name="T53" fmla="*/ 42 h 44"/>
                <a:gd name="T54" fmla="*/ 34 w 47"/>
                <a:gd name="T55" fmla="*/ 42 h 44"/>
                <a:gd name="T56" fmla="*/ 36 w 47"/>
                <a:gd name="T57" fmla="*/ 41 h 44"/>
                <a:gd name="T58" fmla="*/ 39 w 47"/>
                <a:gd name="T59" fmla="*/ 39 h 44"/>
                <a:gd name="T60" fmla="*/ 41 w 47"/>
                <a:gd name="T61" fmla="*/ 37 h 44"/>
                <a:gd name="T62" fmla="*/ 44 w 47"/>
                <a:gd name="T63" fmla="*/ 34 h 44"/>
                <a:gd name="T64" fmla="*/ 46 w 47"/>
                <a:gd name="T65" fmla="*/ 29 h 44"/>
                <a:gd name="T66" fmla="*/ 46 w 47"/>
                <a:gd name="T67" fmla="*/ 25 h 44"/>
                <a:gd name="T68" fmla="*/ 47 w 47"/>
                <a:gd name="T69" fmla="*/ 24 h 44"/>
                <a:gd name="T70" fmla="*/ 47 w 47"/>
                <a:gd name="T71" fmla="*/ 20 h 44"/>
                <a:gd name="T72" fmla="*/ 47 w 47"/>
                <a:gd name="T73" fmla="*/ 17 h 44"/>
                <a:gd name="T74" fmla="*/ 47 w 47"/>
                <a:gd name="T75" fmla="*/ 17 h 44"/>
                <a:gd name="T76" fmla="*/ 46 w 47"/>
                <a:gd name="T77" fmla="*/ 13 h 44"/>
                <a:gd name="T78" fmla="*/ 44 w 47"/>
                <a:gd name="T79" fmla="*/ 12 h 44"/>
                <a:gd name="T80" fmla="*/ 44 w 47"/>
                <a:gd name="T81" fmla="*/ 8 h 44"/>
                <a:gd name="T82" fmla="*/ 44 w 47"/>
                <a:gd name="T83" fmla="*/ 8 h 44"/>
                <a:gd name="T84" fmla="*/ 42 w 47"/>
                <a:gd name="T85" fmla="*/ 7 h 44"/>
                <a:gd name="T86" fmla="*/ 41 w 47"/>
                <a:gd name="T87" fmla="*/ 5 h 44"/>
                <a:gd name="T88" fmla="*/ 39 w 47"/>
                <a:gd name="T89" fmla="*/ 3 h 44"/>
                <a:gd name="T90" fmla="*/ 36 w 47"/>
                <a:gd name="T91" fmla="*/ 3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
                <a:gd name="T139" fmla="*/ 0 h 44"/>
                <a:gd name="T140" fmla="*/ 47 w 47"/>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 h="44">
                  <a:moveTo>
                    <a:pt x="34" y="1"/>
                  </a:moveTo>
                  <a:lnTo>
                    <a:pt x="30" y="0"/>
                  </a:lnTo>
                  <a:lnTo>
                    <a:pt x="29" y="0"/>
                  </a:lnTo>
                  <a:lnTo>
                    <a:pt x="27" y="0"/>
                  </a:lnTo>
                  <a:lnTo>
                    <a:pt x="25" y="0"/>
                  </a:lnTo>
                  <a:lnTo>
                    <a:pt x="24" y="0"/>
                  </a:lnTo>
                  <a:lnTo>
                    <a:pt x="22" y="0"/>
                  </a:lnTo>
                  <a:lnTo>
                    <a:pt x="20" y="0"/>
                  </a:lnTo>
                  <a:lnTo>
                    <a:pt x="18" y="0"/>
                  </a:lnTo>
                  <a:lnTo>
                    <a:pt x="17" y="0"/>
                  </a:lnTo>
                  <a:lnTo>
                    <a:pt x="15" y="0"/>
                  </a:lnTo>
                  <a:lnTo>
                    <a:pt x="15" y="1"/>
                  </a:lnTo>
                  <a:lnTo>
                    <a:pt x="13" y="3"/>
                  </a:lnTo>
                  <a:lnTo>
                    <a:pt x="12" y="3"/>
                  </a:lnTo>
                  <a:lnTo>
                    <a:pt x="10" y="5"/>
                  </a:lnTo>
                  <a:lnTo>
                    <a:pt x="8" y="5"/>
                  </a:lnTo>
                  <a:lnTo>
                    <a:pt x="7" y="5"/>
                  </a:lnTo>
                  <a:lnTo>
                    <a:pt x="7" y="7"/>
                  </a:lnTo>
                  <a:lnTo>
                    <a:pt x="7" y="8"/>
                  </a:lnTo>
                  <a:lnTo>
                    <a:pt x="5" y="10"/>
                  </a:lnTo>
                  <a:lnTo>
                    <a:pt x="3" y="12"/>
                  </a:lnTo>
                  <a:lnTo>
                    <a:pt x="1" y="15"/>
                  </a:lnTo>
                  <a:lnTo>
                    <a:pt x="0" y="17"/>
                  </a:lnTo>
                  <a:lnTo>
                    <a:pt x="0" y="19"/>
                  </a:lnTo>
                  <a:lnTo>
                    <a:pt x="0" y="20"/>
                  </a:lnTo>
                  <a:lnTo>
                    <a:pt x="0" y="22"/>
                  </a:lnTo>
                  <a:lnTo>
                    <a:pt x="0" y="24"/>
                  </a:lnTo>
                  <a:lnTo>
                    <a:pt x="0" y="25"/>
                  </a:lnTo>
                  <a:lnTo>
                    <a:pt x="0" y="27"/>
                  </a:lnTo>
                  <a:lnTo>
                    <a:pt x="0" y="29"/>
                  </a:lnTo>
                  <a:lnTo>
                    <a:pt x="1" y="29"/>
                  </a:lnTo>
                  <a:lnTo>
                    <a:pt x="1" y="30"/>
                  </a:lnTo>
                  <a:lnTo>
                    <a:pt x="1" y="32"/>
                  </a:lnTo>
                  <a:lnTo>
                    <a:pt x="3" y="32"/>
                  </a:lnTo>
                  <a:lnTo>
                    <a:pt x="3" y="34"/>
                  </a:lnTo>
                  <a:lnTo>
                    <a:pt x="5" y="34"/>
                  </a:lnTo>
                  <a:lnTo>
                    <a:pt x="5" y="36"/>
                  </a:lnTo>
                  <a:lnTo>
                    <a:pt x="7" y="36"/>
                  </a:lnTo>
                  <a:lnTo>
                    <a:pt x="7" y="37"/>
                  </a:lnTo>
                  <a:lnTo>
                    <a:pt x="7" y="39"/>
                  </a:lnTo>
                  <a:lnTo>
                    <a:pt x="8" y="39"/>
                  </a:lnTo>
                  <a:lnTo>
                    <a:pt x="10" y="39"/>
                  </a:lnTo>
                  <a:lnTo>
                    <a:pt x="10" y="41"/>
                  </a:lnTo>
                  <a:lnTo>
                    <a:pt x="13" y="42"/>
                  </a:lnTo>
                  <a:lnTo>
                    <a:pt x="15" y="42"/>
                  </a:lnTo>
                  <a:lnTo>
                    <a:pt x="17" y="42"/>
                  </a:lnTo>
                  <a:lnTo>
                    <a:pt x="18" y="44"/>
                  </a:lnTo>
                  <a:lnTo>
                    <a:pt x="20" y="44"/>
                  </a:lnTo>
                  <a:lnTo>
                    <a:pt x="22" y="44"/>
                  </a:lnTo>
                  <a:lnTo>
                    <a:pt x="24" y="44"/>
                  </a:lnTo>
                  <a:lnTo>
                    <a:pt x="25" y="44"/>
                  </a:lnTo>
                  <a:lnTo>
                    <a:pt x="27" y="44"/>
                  </a:lnTo>
                  <a:lnTo>
                    <a:pt x="29" y="44"/>
                  </a:lnTo>
                  <a:lnTo>
                    <a:pt x="30" y="42"/>
                  </a:lnTo>
                  <a:lnTo>
                    <a:pt x="32" y="42"/>
                  </a:lnTo>
                  <a:lnTo>
                    <a:pt x="34" y="42"/>
                  </a:lnTo>
                  <a:lnTo>
                    <a:pt x="36" y="42"/>
                  </a:lnTo>
                  <a:lnTo>
                    <a:pt x="36" y="41"/>
                  </a:lnTo>
                  <a:lnTo>
                    <a:pt x="37" y="39"/>
                  </a:lnTo>
                  <a:lnTo>
                    <a:pt x="39" y="39"/>
                  </a:lnTo>
                  <a:lnTo>
                    <a:pt x="39" y="37"/>
                  </a:lnTo>
                  <a:lnTo>
                    <a:pt x="41" y="37"/>
                  </a:lnTo>
                  <a:lnTo>
                    <a:pt x="42" y="36"/>
                  </a:lnTo>
                  <a:lnTo>
                    <a:pt x="44" y="34"/>
                  </a:lnTo>
                  <a:lnTo>
                    <a:pt x="44" y="32"/>
                  </a:lnTo>
                  <a:lnTo>
                    <a:pt x="46" y="29"/>
                  </a:lnTo>
                  <a:lnTo>
                    <a:pt x="46" y="27"/>
                  </a:lnTo>
                  <a:lnTo>
                    <a:pt x="46" y="25"/>
                  </a:lnTo>
                  <a:lnTo>
                    <a:pt x="47" y="25"/>
                  </a:lnTo>
                  <a:lnTo>
                    <a:pt x="47" y="24"/>
                  </a:lnTo>
                  <a:lnTo>
                    <a:pt x="47" y="22"/>
                  </a:lnTo>
                  <a:lnTo>
                    <a:pt x="47" y="20"/>
                  </a:lnTo>
                  <a:lnTo>
                    <a:pt x="47" y="19"/>
                  </a:lnTo>
                  <a:lnTo>
                    <a:pt x="47" y="17"/>
                  </a:lnTo>
                  <a:lnTo>
                    <a:pt x="46" y="17"/>
                  </a:lnTo>
                  <a:lnTo>
                    <a:pt x="47" y="17"/>
                  </a:lnTo>
                  <a:lnTo>
                    <a:pt x="46" y="15"/>
                  </a:lnTo>
                  <a:lnTo>
                    <a:pt x="46" y="13"/>
                  </a:lnTo>
                  <a:lnTo>
                    <a:pt x="44" y="13"/>
                  </a:lnTo>
                  <a:lnTo>
                    <a:pt x="44" y="12"/>
                  </a:lnTo>
                  <a:lnTo>
                    <a:pt x="44" y="10"/>
                  </a:lnTo>
                  <a:lnTo>
                    <a:pt x="44" y="8"/>
                  </a:lnTo>
                  <a:lnTo>
                    <a:pt x="42" y="8"/>
                  </a:lnTo>
                  <a:lnTo>
                    <a:pt x="44" y="8"/>
                  </a:lnTo>
                  <a:lnTo>
                    <a:pt x="42" y="8"/>
                  </a:lnTo>
                  <a:lnTo>
                    <a:pt x="42" y="7"/>
                  </a:lnTo>
                  <a:lnTo>
                    <a:pt x="41" y="7"/>
                  </a:lnTo>
                  <a:lnTo>
                    <a:pt x="41" y="5"/>
                  </a:lnTo>
                  <a:lnTo>
                    <a:pt x="39" y="5"/>
                  </a:lnTo>
                  <a:lnTo>
                    <a:pt x="39" y="3"/>
                  </a:lnTo>
                  <a:lnTo>
                    <a:pt x="37" y="3"/>
                  </a:lnTo>
                  <a:lnTo>
                    <a:pt x="36" y="3"/>
                  </a:lnTo>
                  <a:lnTo>
                    <a:pt x="34" y="1"/>
                  </a:lnTo>
                  <a:close/>
                </a:path>
              </a:pathLst>
            </a:custGeom>
            <a:solidFill>
              <a:srgbClr val="808080"/>
            </a:solidFill>
            <a:ln w="9525">
              <a:noFill/>
              <a:round/>
              <a:headEnd/>
              <a:tailEnd/>
            </a:ln>
          </p:spPr>
          <p:txBody>
            <a:bodyPr/>
            <a:lstStyle/>
            <a:p>
              <a:endParaRPr lang="en-US"/>
            </a:p>
          </p:txBody>
        </p:sp>
        <p:sp>
          <p:nvSpPr>
            <p:cNvPr id="947" name="Freeform 3118"/>
            <p:cNvSpPr>
              <a:spLocks/>
            </p:cNvSpPr>
            <p:nvPr/>
          </p:nvSpPr>
          <p:spPr bwMode="auto">
            <a:xfrm>
              <a:off x="2473" y="3181"/>
              <a:ext cx="51" cy="49"/>
            </a:xfrm>
            <a:custGeom>
              <a:avLst/>
              <a:gdLst>
                <a:gd name="T0" fmla="*/ 2 w 51"/>
                <a:gd name="T1" fmla="*/ 19 h 49"/>
                <a:gd name="T2" fmla="*/ 2 w 51"/>
                <a:gd name="T3" fmla="*/ 24 h 49"/>
                <a:gd name="T4" fmla="*/ 2 w 51"/>
                <a:gd name="T5" fmla="*/ 27 h 49"/>
                <a:gd name="T6" fmla="*/ 2 w 51"/>
                <a:gd name="T7" fmla="*/ 32 h 49"/>
                <a:gd name="T8" fmla="*/ 5 w 51"/>
                <a:gd name="T9" fmla="*/ 38 h 49"/>
                <a:gd name="T10" fmla="*/ 9 w 51"/>
                <a:gd name="T11" fmla="*/ 41 h 49"/>
                <a:gd name="T12" fmla="*/ 14 w 51"/>
                <a:gd name="T13" fmla="*/ 46 h 49"/>
                <a:gd name="T14" fmla="*/ 19 w 51"/>
                <a:gd name="T15" fmla="*/ 48 h 49"/>
                <a:gd name="T16" fmla="*/ 26 w 51"/>
                <a:gd name="T17" fmla="*/ 48 h 49"/>
                <a:gd name="T18" fmla="*/ 31 w 51"/>
                <a:gd name="T19" fmla="*/ 48 h 49"/>
                <a:gd name="T20" fmla="*/ 38 w 51"/>
                <a:gd name="T21" fmla="*/ 46 h 49"/>
                <a:gd name="T22" fmla="*/ 41 w 51"/>
                <a:gd name="T23" fmla="*/ 43 h 49"/>
                <a:gd name="T24" fmla="*/ 48 w 51"/>
                <a:gd name="T25" fmla="*/ 38 h 49"/>
                <a:gd name="T26" fmla="*/ 49 w 51"/>
                <a:gd name="T27" fmla="*/ 31 h 49"/>
                <a:gd name="T28" fmla="*/ 51 w 51"/>
                <a:gd name="T29" fmla="*/ 24 h 49"/>
                <a:gd name="T30" fmla="*/ 49 w 51"/>
                <a:gd name="T31" fmla="*/ 19 h 49"/>
                <a:gd name="T32" fmla="*/ 48 w 51"/>
                <a:gd name="T33" fmla="*/ 15 h 49"/>
                <a:gd name="T34" fmla="*/ 46 w 51"/>
                <a:gd name="T35" fmla="*/ 9 h 49"/>
                <a:gd name="T36" fmla="*/ 43 w 51"/>
                <a:gd name="T37" fmla="*/ 7 h 49"/>
                <a:gd name="T38" fmla="*/ 34 w 51"/>
                <a:gd name="T39" fmla="*/ 0 h 49"/>
                <a:gd name="T40" fmla="*/ 29 w 51"/>
                <a:gd name="T41" fmla="*/ 0 h 49"/>
                <a:gd name="T42" fmla="*/ 17 w 51"/>
                <a:gd name="T43" fmla="*/ 2 h 49"/>
                <a:gd name="T44" fmla="*/ 12 w 51"/>
                <a:gd name="T45" fmla="*/ 5 h 49"/>
                <a:gd name="T46" fmla="*/ 9 w 51"/>
                <a:gd name="T47" fmla="*/ 9 h 49"/>
                <a:gd name="T48" fmla="*/ 3 w 51"/>
                <a:gd name="T49" fmla="*/ 15 h 49"/>
                <a:gd name="T50" fmla="*/ 9 w 51"/>
                <a:gd name="T51" fmla="*/ 12 h 49"/>
                <a:gd name="T52" fmla="*/ 12 w 51"/>
                <a:gd name="T53" fmla="*/ 9 h 49"/>
                <a:gd name="T54" fmla="*/ 15 w 51"/>
                <a:gd name="T55" fmla="*/ 7 h 49"/>
                <a:gd name="T56" fmla="*/ 20 w 51"/>
                <a:gd name="T57" fmla="*/ 3 h 49"/>
                <a:gd name="T58" fmla="*/ 26 w 51"/>
                <a:gd name="T59" fmla="*/ 2 h 49"/>
                <a:gd name="T60" fmla="*/ 32 w 51"/>
                <a:gd name="T61" fmla="*/ 3 h 49"/>
                <a:gd name="T62" fmla="*/ 41 w 51"/>
                <a:gd name="T63" fmla="*/ 9 h 49"/>
                <a:gd name="T64" fmla="*/ 44 w 51"/>
                <a:gd name="T65" fmla="*/ 12 h 49"/>
                <a:gd name="T66" fmla="*/ 48 w 51"/>
                <a:gd name="T67" fmla="*/ 17 h 49"/>
                <a:gd name="T68" fmla="*/ 48 w 51"/>
                <a:gd name="T69" fmla="*/ 24 h 49"/>
                <a:gd name="T70" fmla="*/ 48 w 51"/>
                <a:gd name="T71" fmla="*/ 29 h 49"/>
                <a:gd name="T72" fmla="*/ 43 w 51"/>
                <a:gd name="T73" fmla="*/ 38 h 49"/>
                <a:gd name="T74" fmla="*/ 38 w 51"/>
                <a:gd name="T75" fmla="*/ 41 h 49"/>
                <a:gd name="T76" fmla="*/ 34 w 51"/>
                <a:gd name="T77" fmla="*/ 44 h 49"/>
                <a:gd name="T78" fmla="*/ 27 w 51"/>
                <a:gd name="T79" fmla="*/ 46 h 49"/>
                <a:gd name="T80" fmla="*/ 22 w 51"/>
                <a:gd name="T81" fmla="*/ 46 h 49"/>
                <a:gd name="T82" fmla="*/ 17 w 51"/>
                <a:gd name="T83" fmla="*/ 44 h 49"/>
                <a:gd name="T84" fmla="*/ 15 w 51"/>
                <a:gd name="T85" fmla="*/ 44 h 49"/>
                <a:gd name="T86" fmla="*/ 10 w 51"/>
                <a:gd name="T87" fmla="*/ 39 h 49"/>
                <a:gd name="T88" fmla="*/ 7 w 51"/>
                <a:gd name="T89" fmla="*/ 36 h 49"/>
                <a:gd name="T90" fmla="*/ 3 w 51"/>
                <a:gd name="T91" fmla="*/ 27 h 49"/>
                <a:gd name="T92" fmla="*/ 3 w 51"/>
                <a:gd name="T93" fmla="*/ 22 h 49"/>
                <a:gd name="T94" fmla="*/ 5 w 51"/>
                <a:gd name="T95" fmla="*/ 19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49"/>
                <a:gd name="T146" fmla="*/ 51 w 51"/>
                <a:gd name="T147" fmla="*/ 49 h 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49">
                  <a:moveTo>
                    <a:pt x="3" y="15"/>
                  </a:moveTo>
                  <a:lnTo>
                    <a:pt x="2" y="17"/>
                  </a:lnTo>
                  <a:lnTo>
                    <a:pt x="2" y="19"/>
                  </a:lnTo>
                  <a:lnTo>
                    <a:pt x="2" y="21"/>
                  </a:lnTo>
                  <a:lnTo>
                    <a:pt x="2" y="22"/>
                  </a:lnTo>
                  <a:lnTo>
                    <a:pt x="2" y="24"/>
                  </a:lnTo>
                  <a:lnTo>
                    <a:pt x="0" y="26"/>
                  </a:lnTo>
                  <a:lnTo>
                    <a:pt x="2" y="26"/>
                  </a:lnTo>
                  <a:lnTo>
                    <a:pt x="2" y="27"/>
                  </a:lnTo>
                  <a:lnTo>
                    <a:pt x="2" y="29"/>
                  </a:lnTo>
                  <a:lnTo>
                    <a:pt x="2" y="31"/>
                  </a:lnTo>
                  <a:lnTo>
                    <a:pt x="2" y="32"/>
                  </a:lnTo>
                  <a:lnTo>
                    <a:pt x="3" y="34"/>
                  </a:lnTo>
                  <a:lnTo>
                    <a:pt x="3" y="36"/>
                  </a:lnTo>
                  <a:lnTo>
                    <a:pt x="5" y="38"/>
                  </a:lnTo>
                  <a:lnTo>
                    <a:pt x="5" y="39"/>
                  </a:lnTo>
                  <a:lnTo>
                    <a:pt x="7" y="39"/>
                  </a:lnTo>
                  <a:lnTo>
                    <a:pt x="9" y="41"/>
                  </a:lnTo>
                  <a:lnTo>
                    <a:pt x="9" y="43"/>
                  </a:lnTo>
                  <a:lnTo>
                    <a:pt x="12" y="44"/>
                  </a:lnTo>
                  <a:lnTo>
                    <a:pt x="14" y="46"/>
                  </a:lnTo>
                  <a:lnTo>
                    <a:pt x="15" y="48"/>
                  </a:lnTo>
                  <a:lnTo>
                    <a:pt x="17" y="48"/>
                  </a:lnTo>
                  <a:lnTo>
                    <a:pt x="19" y="48"/>
                  </a:lnTo>
                  <a:lnTo>
                    <a:pt x="22" y="48"/>
                  </a:lnTo>
                  <a:lnTo>
                    <a:pt x="24" y="49"/>
                  </a:lnTo>
                  <a:lnTo>
                    <a:pt x="26" y="48"/>
                  </a:lnTo>
                  <a:lnTo>
                    <a:pt x="27" y="48"/>
                  </a:lnTo>
                  <a:lnTo>
                    <a:pt x="29" y="48"/>
                  </a:lnTo>
                  <a:lnTo>
                    <a:pt x="31" y="48"/>
                  </a:lnTo>
                  <a:lnTo>
                    <a:pt x="34" y="48"/>
                  </a:lnTo>
                  <a:lnTo>
                    <a:pt x="36" y="46"/>
                  </a:lnTo>
                  <a:lnTo>
                    <a:pt x="38" y="46"/>
                  </a:lnTo>
                  <a:lnTo>
                    <a:pt x="39" y="44"/>
                  </a:lnTo>
                  <a:lnTo>
                    <a:pt x="41" y="44"/>
                  </a:lnTo>
                  <a:lnTo>
                    <a:pt x="41" y="43"/>
                  </a:lnTo>
                  <a:lnTo>
                    <a:pt x="44" y="39"/>
                  </a:lnTo>
                  <a:lnTo>
                    <a:pt x="46" y="38"/>
                  </a:lnTo>
                  <a:lnTo>
                    <a:pt x="48" y="38"/>
                  </a:lnTo>
                  <a:lnTo>
                    <a:pt x="48" y="36"/>
                  </a:lnTo>
                  <a:lnTo>
                    <a:pt x="48" y="34"/>
                  </a:lnTo>
                  <a:lnTo>
                    <a:pt x="49" y="31"/>
                  </a:lnTo>
                  <a:lnTo>
                    <a:pt x="49" y="29"/>
                  </a:lnTo>
                  <a:lnTo>
                    <a:pt x="51" y="26"/>
                  </a:lnTo>
                  <a:lnTo>
                    <a:pt x="51" y="24"/>
                  </a:lnTo>
                  <a:lnTo>
                    <a:pt x="51" y="22"/>
                  </a:lnTo>
                  <a:lnTo>
                    <a:pt x="51" y="21"/>
                  </a:lnTo>
                  <a:lnTo>
                    <a:pt x="49" y="19"/>
                  </a:lnTo>
                  <a:lnTo>
                    <a:pt x="49" y="17"/>
                  </a:lnTo>
                  <a:lnTo>
                    <a:pt x="49" y="15"/>
                  </a:lnTo>
                  <a:lnTo>
                    <a:pt x="48" y="15"/>
                  </a:lnTo>
                  <a:lnTo>
                    <a:pt x="48" y="12"/>
                  </a:lnTo>
                  <a:lnTo>
                    <a:pt x="48" y="10"/>
                  </a:lnTo>
                  <a:lnTo>
                    <a:pt x="46" y="9"/>
                  </a:lnTo>
                  <a:lnTo>
                    <a:pt x="44" y="9"/>
                  </a:lnTo>
                  <a:lnTo>
                    <a:pt x="44" y="7"/>
                  </a:lnTo>
                  <a:lnTo>
                    <a:pt x="43" y="7"/>
                  </a:lnTo>
                  <a:lnTo>
                    <a:pt x="41" y="5"/>
                  </a:lnTo>
                  <a:lnTo>
                    <a:pt x="41" y="3"/>
                  </a:lnTo>
                  <a:lnTo>
                    <a:pt x="34" y="0"/>
                  </a:lnTo>
                  <a:lnTo>
                    <a:pt x="32" y="0"/>
                  </a:lnTo>
                  <a:lnTo>
                    <a:pt x="31" y="0"/>
                  </a:lnTo>
                  <a:lnTo>
                    <a:pt x="29" y="0"/>
                  </a:lnTo>
                  <a:lnTo>
                    <a:pt x="26" y="0"/>
                  </a:lnTo>
                  <a:lnTo>
                    <a:pt x="22" y="0"/>
                  </a:lnTo>
                  <a:lnTo>
                    <a:pt x="17" y="2"/>
                  </a:lnTo>
                  <a:lnTo>
                    <a:pt x="15" y="2"/>
                  </a:lnTo>
                  <a:lnTo>
                    <a:pt x="12" y="3"/>
                  </a:lnTo>
                  <a:lnTo>
                    <a:pt x="12" y="5"/>
                  </a:lnTo>
                  <a:lnTo>
                    <a:pt x="10" y="5"/>
                  </a:lnTo>
                  <a:lnTo>
                    <a:pt x="9" y="7"/>
                  </a:lnTo>
                  <a:lnTo>
                    <a:pt x="9" y="9"/>
                  </a:lnTo>
                  <a:lnTo>
                    <a:pt x="7" y="10"/>
                  </a:lnTo>
                  <a:lnTo>
                    <a:pt x="3" y="12"/>
                  </a:lnTo>
                  <a:lnTo>
                    <a:pt x="3" y="15"/>
                  </a:lnTo>
                  <a:lnTo>
                    <a:pt x="7" y="15"/>
                  </a:lnTo>
                  <a:lnTo>
                    <a:pt x="7" y="14"/>
                  </a:lnTo>
                  <a:lnTo>
                    <a:pt x="9" y="12"/>
                  </a:lnTo>
                  <a:lnTo>
                    <a:pt x="9" y="10"/>
                  </a:lnTo>
                  <a:lnTo>
                    <a:pt x="10" y="9"/>
                  </a:lnTo>
                  <a:lnTo>
                    <a:pt x="12" y="9"/>
                  </a:lnTo>
                  <a:lnTo>
                    <a:pt x="12" y="7"/>
                  </a:lnTo>
                  <a:lnTo>
                    <a:pt x="14" y="7"/>
                  </a:lnTo>
                  <a:lnTo>
                    <a:pt x="15" y="7"/>
                  </a:lnTo>
                  <a:lnTo>
                    <a:pt x="17" y="5"/>
                  </a:lnTo>
                  <a:lnTo>
                    <a:pt x="19" y="3"/>
                  </a:lnTo>
                  <a:lnTo>
                    <a:pt x="20" y="3"/>
                  </a:lnTo>
                  <a:lnTo>
                    <a:pt x="22" y="3"/>
                  </a:lnTo>
                  <a:lnTo>
                    <a:pt x="24" y="2"/>
                  </a:lnTo>
                  <a:lnTo>
                    <a:pt x="26" y="2"/>
                  </a:lnTo>
                  <a:lnTo>
                    <a:pt x="29" y="2"/>
                  </a:lnTo>
                  <a:lnTo>
                    <a:pt x="31" y="2"/>
                  </a:lnTo>
                  <a:lnTo>
                    <a:pt x="32" y="3"/>
                  </a:lnTo>
                  <a:lnTo>
                    <a:pt x="38" y="7"/>
                  </a:lnTo>
                  <a:lnTo>
                    <a:pt x="39" y="7"/>
                  </a:lnTo>
                  <a:lnTo>
                    <a:pt x="41" y="9"/>
                  </a:lnTo>
                  <a:lnTo>
                    <a:pt x="41" y="10"/>
                  </a:lnTo>
                  <a:lnTo>
                    <a:pt x="43" y="10"/>
                  </a:lnTo>
                  <a:lnTo>
                    <a:pt x="44" y="12"/>
                  </a:lnTo>
                  <a:lnTo>
                    <a:pt x="44" y="14"/>
                  </a:lnTo>
                  <a:lnTo>
                    <a:pt x="46" y="15"/>
                  </a:lnTo>
                  <a:lnTo>
                    <a:pt x="48" y="17"/>
                  </a:lnTo>
                  <a:lnTo>
                    <a:pt x="48" y="21"/>
                  </a:lnTo>
                  <a:lnTo>
                    <a:pt x="48" y="22"/>
                  </a:lnTo>
                  <a:lnTo>
                    <a:pt x="48" y="24"/>
                  </a:lnTo>
                  <a:lnTo>
                    <a:pt x="48" y="26"/>
                  </a:lnTo>
                  <a:lnTo>
                    <a:pt x="48" y="27"/>
                  </a:lnTo>
                  <a:lnTo>
                    <a:pt x="48" y="29"/>
                  </a:lnTo>
                  <a:lnTo>
                    <a:pt x="46" y="32"/>
                  </a:lnTo>
                  <a:lnTo>
                    <a:pt x="44" y="36"/>
                  </a:lnTo>
                  <a:lnTo>
                    <a:pt x="43" y="38"/>
                  </a:lnTo>
                  <a:lnTo>
                    <a:pt x="41" y="39"/>
                  </a:lnTo>
                  <a:lnTo>
                    <a:pt x="39" y="41"/>
                  </a:lnTo>
                  <a:lnTo>
                    <a:pt x="38" y="41"/>
                  </a:lnTo>
                  <a:lnTo>
                    <a:pt x="38" y="43"/>
                  </a:lnTo>
                  <a:lnTo>
                    <a:pt x="36" y="43"/>
                  </a:lnTo>
                  <a:lnTo>
                    <a:pt x="34" y="44"/>
                  </a:lnTo>
                  <a:lnTo>
                    <a:pt x="31" y="46"/>
                  </a:lnTo>
                  <a:lnTo>
                    <a:pt x="29" y="46"/>
                  </a:lnTo>
                  <a:lnTo>
                    <a:pt x="27" y="46"/>
                  </a:lnTo>
                  <a:lnTo>
                    <a:pt x="26" y="46"/>
                  </a:lnTo>
                  <a:lnTo>
                    <a:pt x="24" y="46"/>
                  </a:lnTo>
                  <a:lnTo>
                    <a:pt x="22" y="46"/>
                  </a:lnTo>
                  <a:lnTo>
                    <a:pt x="20" y="46"/>
                  </a:lnTo>
                  <a:lnTo>
                    <a:pt x="19" y="46"/>
                  </a:lnTo>
                  <a:lnTo>
                    <a:pt x="17" y="44"/>
                  </a:lnTo>
                  <a:lnTo>
                    <a:pt x="15" y="44"/>
                  </a:lnTo>
                  <a:lnTo>
                    <a:pt x="17" y="44"/>
                  </a:lnTo>
                  <a:lnTo>
                    <a:pt x="15" y="44"/>
                  </a:lnTo>
                  <a:lnTo>
                    <a:pt x="12" y="43"/>
                  </a:lnTo>
                  <a:lnTo>
                    <a:pt x="10" y="41"/>
                  </a:lnTo>
                  <a:lnTo>
                    <a:pt x="10" y="39"/>
                  </a:lnTo>
                  <a:lnTo>
                    <a:pt x="9" y="39"/>
                  </a:lnTo>
                  <a:lnTo>
                    <a:pt x="9" y="38"/>
                  </a:lnTo>
                  <a:lnTo>
                    <a:pt x="7" y="36"/>
                  </a:lnTo>
                  <a:lnTo>
                    <a:pt x="5" y="32"/>
                  </a:lnTo>
                  <a:lnTo>
                    <a:pt x="3" y="29"/>
                  </a:lnTo>
                  <a:lnTo>
                    <a:pt x="3" y="27"/>
                  </a:lnTo>
                  <a:lnTo>
                    <a:pt x="3" y="26"/>
                  </a:lnTo>
                  <a:lnTo>
                    <a:pt x="3" y="24"/>
                  </a:lnTo>
                  <a:lnTo>
                    <a:pt x="3" y="22"/>
                  </a:lnTo>
                  <a:lnTo>
                    <a:pt x="3" y="21"/>
                  </a:lnTo>
                  <a:lnTo>
                    <a:pt x="3" y="19"/>
                  </a:lnTo>
                  <a:lnTo>
                    <a:pt x="5" y="19"/>
                  </a:lnTo>
                  <a:lnTo>
                    <a:pt x="7" y="15"/>
                  </a:lnTo>
                  <a:lnTo>
                    <a:pt x="3" y="15"/>
                  </a:lnTo>
                  <a:close/>
                </a:path>
              </a:pathLst>
            </a:custGeom>
            <a:solidFill>
              <a:srgbClr val="808080"/>
            </a:solidFill>
            <a:ln w="9525">
              <a:noFill/>
              <a:round/>
              <a:headEnd/>
              <a:tailEnd/>
            </a:ln>
          </p:spPr>
          <p:txBody>
            <a:bodyPr/>
            <a:lstStyle/>
            <a:p>
              <a:endParaRPr lang="en-US"/>
            </a:p>
          </p:txBody>
        </p:sp>
        <p:sp>
          <p:nvSpPr>
            <p:cNvPr id="948" name="Freeform 3119"/>
            <p:cNvSpPr>
              <a:spLocks/>
            </p:cNvSpPr>
            <p:nvPr/>
          </p:nvSpPr>
          <p:spPr bwMode="auto">
            <a:xfrm>
              <a:off x="2473" y="3161"/>
              <a:ext cx="44" cy="97"/>
            </a:xfrm>
            <a:custGeom>
              <a:avLst/>
              <a:gdLst>
                <a:gd name="T0" fmla="*/ 41 w 44"/>
                <a:gd name="T1" fmla="*/ 22 h 97"/>
                <a:gd name="T2" fmla="*/ 36 w 44"/>
                <a:gd name="T3" fmla="*/ 32 h 97"/>
                <a:gd name="T4" fmla="*/ 41 w 44"/>
                <a:gd name="T5" fmla="*/ 56 h 97"/>
                <a:gd name="T6" fmla="*/ 44 w 44"/>
                <a:gd name="T7" fmla="*/ 59 h 97"/>
                <a:gd name="T8" fmla="*/ 2 w 44"/>
                <a:gd name="T9" fmla="*/ 97 h 97"/>
                <a:gd name="T10" fmla="*/ 0 w 44"/>
                <a:gd name="T11" fmla="*/ 0 h 97"/>
                <a:gd name="T12" fmla="*/ 41 w 44"/>
                <a:gd name="T13" fmla="*/ 22 h 97"/>
                <a:gd name="T14" fmla="*/ 0 60000 65536"/>
                <a:gd name="T15" fmla="*/ 0 60000 65536"/>
                <a:gd name="T16" fmla="*/ 0 60000 65536"/>
                <a:gd name="T17" fmla="*/ 0 60000 65536"/>
                <a:gd name="T18" fmla="*/ 0 60000 65536"/>
                <a:gd name="T19" fmla="*/ 0 60000 65536"/>
                <a:gd name="T20" fmla="*/ 0 60000 65536"/>
                <a:gd name="T21" fmla="*/ 0 w 44"/>
                <a:gd name="T22" fmla="*/ 0 h 97"/>
                <a:gd name="T23" fmla="*/ 44 w 44"/>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97">
                  <a:moveTo>
                    <a:pt x="41" y="22"/>
                  </a:moveTo>
                  <a:lnTo>
                    <a:pt x="36" y="32"/>
                  </a:lnTo>
                  <a:lnTo>
                    <a:pt x="41" y="56"/>
                  </a:lnTo>
                  <a:lnTo>
                    <a:pt x="44" y="59"/>
                  </a:lnTo>
                  <a:lnTo>
                    <a:pt x="2" y="97"/>
                  </a:lnTo>
                  <a:lnTo>
                    <a:pt x="0" y="0"/>
                  </a:lnTo>
                  <a:lnTo>
                    <a:pt x="41" y="22"/>
                  </a:lnTo>
                  <a:close/>
                </a:path>
              </a:pathLst>
            </a:custGeom>
            <a:solidFill>
              <a:srgbClr val="808080"/>
            </a:solidFill>
            <a:ln w="9525">
              <a:noFill/>
              <a:round/>
              <a:headEnd/>
              <a:tailEnd/>
            </a:ln>
          </p:spPr>
          <p:txBody>
            <a:bodyPr/>
            <a:lstStyle/>
            <a:p>
              <a:endParaRPr lang="en-US"/>
            </a:p>
          </p:txBody>
        </p:sp>
        <p:sp>
          <p:nvSpPr>
            <p:cNvPr id="949" name="Freeform 3120"/>
            <p:cNvSpPr>
              <a:spLocks/>
            </p:cNvSpPr>
            <p:nvPr/>
          </p:nvSpPr>
          <p:spPr bwMode="auto">
            <a:xfrm>
              <a:off x="2470" y="3159"/>
              <a:ext cx="49" cy="99"/>
            </a:xfrm>
            <a:custGeom>
              <a:avLst/>
              <a:gdLst>
                <a:gd name="T0" fmla="*/ 44 w 49"/>
                <a:gd name="T1" fmla="*/ 24 h 99"/>
                <a:gd name="T2" fmla="*/ 44 w 49"/>
                <a:gd name="T3" fmla="*/ 22 h 99"/>
                <a:gd name="T4" fmla="*/ 37 w 49"/>
                <a:gd name="T5" fmla="*/ 32 h 99"/>
                <a:gd name="T6" fmla="*/ 37 w 49"/>
                <a:gd name="T7" fmla="*/ 34 h 99"/>
                <a:gd name="T8" fmla="*/ 44 w 49"/>
                <a:gd name="T9" fmla="*/ 58 h 99"/>
                <a:gd name="T10" fmla="*/ 47 w 49"/>
                <a:gd name="T11" fmla="*/ 61 h 99"/>
                <a:gd name="T12" fmla="*/ 47 w 49"/>
                <a:gd name="T13" fmla="*/ 60 h 99"/>
                <a:gd name="T14" fmla="*/ 1 w 49"/>
                <a:gd name="T15" fmla="*/ 97 h 99"/>
                <a:gd name="T16" fmla="*/ 5 w 49"/>
                <a:gd name="T17" fmla="*/ 97 h 99"/>
                <a:gd name="T18" fmla="*/ 3 w 49"/>
                <a:gd name="T19" fmla="*/ 2 h 99"/>
                <a:gd name="T20" fmla="*/ 0 w 49"/>
                <a:gd name="T21" fmla="*/ 2 h 99"/>
                <a:gd name="T22" fmla="*/ 44 w 49"/>
                <a:gd name="T23" fmla="*/ 24 h 99"/>
                <a:gd name="T24" fmla="*/ 46 w 49"/>
                <a:gd name="T25" fmla="*/ 22 h 99"/>
                <a:gd name="T26" fmla="*/ 1 w 49"/>
                <a:gd name="T27" fmla="*/ 0 h 99"/>
                <a:gd name="T28" fmla="*/ 0 w 49"/>
                <a:gd name="T29" fmla="*/ 0 h 99"/>
                <a:gd name="T30" fmla="*/ 0 w 49"/>
                <a:gd name="T31" fmla="*/ 2 h 99"/>
                <a:gd name="T32" fmla="*/ 1 w 49"/>
                <a:gd name="T33" fmla="*/ 97 h 99"/>
                <a:gd name="T34" fmla="*/ 1 w 49"/>
                <a:gd name="T35" fmla="*/ 99 h 99"/>
                <a:gd name="T36" fmla="*/ 3 w 49"/>
                <a:gd name="T37" fmla="*/ 99 h 99"/>
                <a:gd name="T38" fmla="*/ 5 w 49"/>
                <a:gd name="T39" fmla="*/ 99 h 99"/>
                <a:gd name="T40" fmla="*/ 49 w 49"/>
                <a:gd name="T41" fmla="*/ 61 h 99"/>
                <a:gd name="T42" fmla="*/ 49 w 49"/>
                <a:gd name="T43" fmla="*/ 63 h 99"/>
                <a:gd name="T44" fmla="*/ 49 w 49"/>
                <a:gd name="T45" fmla="*/ 61 h 99"/>
                <a:gd name="T46" fmla="*/ 49 w 49"/>
                <a:gd name="T47" fmla="*/ 60 h 99"/>
                <a:gd name="T48" fmla="*/ 47 w 49"/>
                <a:gd name="T49" fmla="*/ 58 h 99"/>
                <a:gd name="T50" fmla="*/ 41 w 49"/>
                <a:gd name="T51" fmla="*/ 32 h 99"/>
                <a:gd name="T52" fmla="*/ 41 w 49"/>
                <a:gd name="T53" fmla="*/ 34 h 99"/>
                <a:gd name="T54" fmla="*/ 47 w 49"/>
                <a:gd name="T55" fmla="*/ 24 h 99"/>
                <a:gd name="T56" fmla="*/ 47 w 49"/>
                <a:gd name="T57" fmla="*/ 22 h 99"/>
                <a:gd name="T58" fmla="*/ 46 w 49"/>
                <a:gd name="T59" fmla="*/ 22 h 99"/>
                <a:gd name="T60" fmla="*/ 44 w 49"/>
                <a:gd name="T61" fmla="*/ 24 h 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9"/>
                <a:gd name="T94" fmla="*/ 0 h 99"/>
                <a:gd name="T95" fmla="*/ 49 w 49"/>
                <a:gd name="T96" fmla="*/ 99 h 9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9" h="99">
                  <a:moveTo>
                    <a:pt x="44" y="24"/>
                  </a:moveTo>
                  <a:lnTo>
                    <a:pt x="44" y="22"/>
                  </a:lnTo>
                  <a:lnTo>
                    <a:pt x="37" y="32"/>
                  </a:lnTo>
                  <a:lnTo>
                    <a:pt x="37" y="34"/>
                  </a:lnTo>
                  <a:lnTo>
                    <a:pt x="44" y="58"/>
                  </a:lnTo>
                  <a:lnTo>
                    <a:pt x="47" y="61"/>
                  </a:lnTo>
                  <a:lnTo>
                    <a:pt x="47" y="60"/>
                  </a:lnTo>
                  <a:lnTo>
                    <a:pt x="1" y="97"/>
                  </a:lnTo>
                  <a:lnTo>
                    <a:pt x="5" y="97"/>
                  </a:lnTo>
                  <a:lnTo>
                    <a:pt x="3" y="2"/>
                  </a:lnTo>
                  <a:lnTo>
                    <a:pt x="0" y="2"/>
                  </a:lnTo>
                  <a:lnTo>
                    <a:pt x="44" y="24"/>
                  </a:lnTo>
                  <a:lnTo>
                    <a:pt x="46" y="22"/>
                  </a:lnTo>
                  <a:lnTo>
                    <a:pt x="1" y="0"/>
                  </a:lnTo>
                  <a:lnTo>
                    <a:pt x="0" y="0"/>
                  </a:lnTo>
                  <a:lnTo>
                    <a:pt x="0" y="2"/>
                  </a:lnTo>
                  <a:lnTo>
                    <a:pt x="1" y="97"/>
                  </a:lnTo>
                  <a:lnTo>
                    <a:pt x="1" y="99"/>
                  </a:lnTo>
                  <a:lnTo>
                    <a:pt x="3" y="99"/>
                  </a:lnTo>
                  <a:lnTo>
                    <a:pt x="5" y="99"/>
                  </a:lnTo>
                  <a:lnTo>
                    <a:pt x="49" y="61"/>
                  </a:lnTo>
                  <a:lnTo>
                    <a:pt x="49" y="63"/>
                  </a:lnTo>
                  <a:lnTo>
                    <a:pt x="49" y="61"/>
                  </a:lnTo>
                  <a:lnTo>
                    <a:pt x="49" y="60"/>
                  </a:lnTo>
                  <a:lnTo>
                    <a:pt x="47" y="58"/>
                  </a:lnTo>
                  <a:lnTo>
                    <a:pt x="41" y="32"/>
                  </a:lnTo>
                  <a:lnTo>
                    <a:pt x="41" y="34"/>
                  </a:lnTo>
                  <a:lnTo>
                    <a:pt x="47" y="24"/>
                  </a:lnTo>
                  <a:lnTo>
                    <a:pt x="47" y="22"/>
                  </a:lnTo>
                  <a:lnTo>
                    <a:pt x="46" y="22"/>
                  </a:lnTo>
                  <a:lnTo>
                    <a:pt x="44" y="24"/>
                  </a:lnTo>
                  <a:close/>
                </a:path>
              </a:pathLst>
            </a:custGeom>
            <a:solidFill>
              <a:srgbClr val="808080"/>
            </a:solidFill>
            <a:ln w="9525">
              <a:noFill/>
              <a:round/>
              <a:headEnd/>
              <a:tailEnd/>
            </a:ln>
          </p:spPr>
          <p:txBody>
            <a:bodyPr/>
            <a:lstStyle/>
            <a:p>
              <a:endParaRPr lang="en-US"/>
            </a:p>
          </p:txBody>
        </p:sp>
        <p:sp>
          <p:nvSpPr>
            <p:cNvPr id="950" name="Freeform 3121"/>
            <p:cNvSpPr>
              <a:spLocks/>
            </p:cNvSpPr>
            <p:nvPr/>
          </p:nvSpPr>
          <p:spPr bwMode="auto">
            <a:xfrm>
              <a:off x="2321" y="3171"/>
              <a:ext cx="162" cy="155"/>
            </a:xfrm>
            <a:custGeom>
              <a:avLst/>
              <a:gdLst>
                <a:gd name="T0" fmla="*/ 108 w 162"/>
                <a:gd name="T1" fmla="*/ 3 h 155"/>
                <a:gd name="T2" fmla="*/ 97 w 162"/>
                <a:gd name="T3" fmla="*/ 2 h 155"/>
                <a:gd name="T4" fmla="*/ 89 w 162"/>
                <a:gd name="T5" fmla="*/ 0 h 155"/>
                <a:gd name="T6" fmla="*/ 79 w 162"/>
                <a:gd name="T7" fmla="*/ 0 h 155"/>
                <a:gd name="T8" fmla="*/ 68 w 162"/>
                <a:gd name="T9" fmla="*/ 2 h 155"/>
                <a:gd name="T10" fmla="*/ 62 w 162"/>
                <a:gd name="T11" fmla="*/ 3 h 155"/>
                <a:gd name="T12" fmla="*/ 48 w 162"/>
                <a:gd name="T13" fmla="*/ 7 h 155"/>
                <a:gd name="T14" fmla="*/ 43 w 162"/>
                <a:gd name="T15" fmla="*/ 10 h 155"/>
                <a:gd name="T16" fmla="*/ 34 w 162"/>
                <a:gd name="T17" fmla="*/ 15 h 155"/>
                <a:gd name="T18" fmla="*/ 28 w 162"/>
                <a:gd name="T19" fmla="*/ 22 h 155"/>
                <a:gd name="T20" fmla="*/ 21 w 162"/>
                <a:gd name="T21" fmla="*/ 27 h 155"/>
                <a:gd name="T22" fmla="*/ 16 w 162"/>
                <a:gd name="T23" fmla="*/ 34 h 155"/>
                <a:gd name="T24" fmla="*/ 11 w 162"/>
                <a:gd name="T25" fmla="*/ 41 h 155"/>
                <a:gd name="T26" fmla="*/ 4 w 162"/>
                <a:gd name="T27" fmla="*/ 53 h 155"/>
                <a:gd name="T28" fmla="*/ 2 w 162"/>
                <a:gd name="T29" fmla="*/ 61 h 155"/>
                <a:gd name="T30" fmla="*/ 0 w 162"/>
                <a:gd name="T31" fmla="*/ 70 h 155"/>
                <a:gd name="T32" fmla="*/ 0 w 162"/>
                <a:gd name="T33" fmla="*/ 78 h 155"/>
                <a:gd name="T34" fmla="*/ 0 w 162"/>
                <a:gd name="T35" fmla="*/ 87 h 155"/>
                <a:gd name="T36" fmla="*/ 2 w 162"/>
                <a:gd name="T37" fmla="*/ 95 h 155"/>
                <a:gd name="T38" fmla="*/ 4 w 162"/>
                <a:gd name="T39" fmla="*/ 104 h 155"/>
                <a:gd name="T40" fmla="*/ 9 w 162"/>
                <a:gd name="T41" fmla="*/ 116 h 155"/>
                <a:gd name="T42" fmla="*/ 16 w 162"/>
                <a:gd name="T43" fmla="*/ 124 h 155"/>
                <a:gd name="T44" fmla="*/ 19 w 162"/>
                <a:gd name="T45" fmla="*/ 131 h 155"/>
                <a:gd name="T46" fmla="*/ 26 w 162"/>
                <a:gd name="T47" fmla="*/ 136 h 155"/>
                <a:gd name="T48" fmla="*/ 33 w 162"/>
                <a:gd name="T49" fmla="*/ 141 h 155"/>
                <a:gd name="T50" fmla="*/ 41 w 162"/>
                <a:gd name="T51" fmla="*/ 145 h 155"/>
                <a:gd name="T52" fmla="*/ 53 w 162"/>
                <a:gd name="T53" fmla="*/ 152 h 155"/>
                <a:gd name="T54" fmla="*/ 63 w 162"/>
                <a:gd name="T55" fmla="*/ 155 h 155"/>
                <a:gd name="T56" fmla="*/ 74 w 162"/>
                <a:gd name="T57" fmla="*/ 155 h 155"/>
                <a:gd name="T58" fmla="*/ 82 w 162"/>
                <a:gd name="T59" fmla="*/ 155 h 155"/>
                <a:gd name="T60" fmla="*/ 92 w 162"/>
                <a:gd name="T61" fmla="*/ 155 h 155"/>
                <a:gd name="T62" fmla="*/ 103 w 162"/>
                <a:gd name="T63" fmla="*/ 152 h 155"/>
                <a:gd name="T64" fmla="*/ 113 w 162"/>
                <a:gd name="T65" fmla="*/ 148 h 155"/>
                <a:gd name="T66" fmla="*/ 120 w 162"/>
                <a:gd name="T67" fmla="*/ 145 h 155"/>
                <a:gd name="T68" fmla="*/ 125 w 162"/>
                <a:gd name="T69" fmla="*/ 141 h 155"/>
                <a:gd name="T70" fmla="*/ 132 w 162"/>
                <a:gd name="T71" fmla="*/ 138 h 155"/>
                <a:gd name="T72" fmla="*/ 138 w 162"/>
                <a:gd name="T73" fmla="*/ 131 h 155"/>
                <a:gd name="T74" fmla="*/ 144 w 162"/>
                <a:gd name="T75" fmla="*/ 126 h 155"/>
                <a:gd name="T76" fmla="*/ 150 w 162"/>
                <a:gd name="T77" fmla="*/ 117 h 155"/>
                <a:gd name="T78" fmla="*/ 157 w 162"/>
                <a:gd name="T79" fmla="*/ 106 h 155"/>
                <a:gd name="T80" fmla="*/ 159 w 162"/>
                <a:gd name="T81" fmla="*/ 97 h 155"/>
                <a:gd name="T82" fmla="*/ 161 w 162"/>
                <a:gd name="T83" fmla="*/ 88 h 155"/>
                <a:gd name="T84" fmla="*/ 162 w 162"/>
                <a:gd name="T85" fmla="*/ 80 h 155"/>
                <a:gd name="T86" fmla="*/ 162 w 162"/>
                <a:gd name="T87" fmla="*/ 71 h 155"/>
                <a:gd name="T88" fmla="*/ 161 w 162"/>
                <a:gd name="T89" fmla="*/ 61 h 155"/>
                <a:gd name="T90" fmla="*/ 159 w 162"/>
                <a:gd name="T91" fmla="*/ 53 h 155"/>
                <a:gd name="T92" fmla="*/ 155 w 162"/>
                <a:gd name="T93" fmla="*/ 42 h 155"/>
                <a:gd name="T94" fmla="*/ 152 w 162"/>
                <a:gd name="T95" fmla="*/ 36 h 155"/>
                <a:gd name="T96" fmla="*/ 147 w 162"/>
                <a:gd name="T97" fmla="*/ 29 h 155"/>
                <a:gd name="T98" fmla="*/ 142 w 162"/>
                <a:gd name="T99" fmla="*/ 24 h 155"/>
                <a:gd name="T100" fmla="*/ 137 w 162"/>
                <a:gd name="T101" fmla="*/ 19 h 155"/>
                <a:gd name="T102" fmla="*/ 130 w 162"/>
                <a:gd name="T103" fmla="*/ 13 h 155"/>
                <a:gd name="T104" fmla="*/ 120 w 162"/>
                <a:gd name="T105" fmla="*/ 8 h 1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5"/>
                <a:gd name="T161" fmla="*/ 162 w 162"/>
                <a:gd name="T162" fmla="*/ 155 h 1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5">
                  <a:moveTo>
                    <a:pt x="116" y="7"/>
                  </a:moveTo>
                  <a:lnTo>
                    <a:pt x="113" y="5"/>
                  </a:lnTo>
                  <a:lnTo>
                    <a:pt x="111" y="5"/>
                  </a:lnTo>
                  <a:lnTo>
                    <a:pt x="109" y="3"/>
                  </a:lnTo>
                  <a:lnTo>
                    <a:pt x="108" y="3"/>
                  </a:lnTo>
                  <a:lnTo>
                    <a:pt x="106" y="3"/>
                  </a:lnTo>
                  <a:lnTo>
                    <a:pt x="104" y="3"/>
                  </a:lnTo>
                  <a:lnTo>
                    <a:pt x="103" y="2"/>
                  </a:lnTo>
                  <a:lnTo>
                    <a:pt x="99" y="2"/>
                  </a:lnTo>
                  <a:lnTo>
                    <a:pt x="97" y="2"/>
                  </a:lnTo>
                  <a:lnTo>
                    <a:pt x="96" y="0"/>
                  </a:lnTo>
                  <a:lnTo>
                    <a:pt x="94" y="0"/>
                  </a:lnTo>
                  <a:lnTo>
                    <a:pt x="92" y="0"/>
                  </a:lnTo>
                  <a:lnTo>
                    <a:pt x="91" y="0"/>
                  </a:lnTo>
                  <a:lnTo>
                    <a:pt x="89" y="0"/>
                  </a:lnTo>
                  <a:lnTo>
                    <a:pt x="87" y="0"/>
                  </a:lnTo>
                  <a:lnTo>
                    <a:pt x="84" y="0"/>
                  </a:lnTo>
                  <a:lnTo>
                    <a:pt x="82" y="0"/>
                  </a:lnTo>
                  <a:lnTo>
                    <a:pt x="80" y="0"/>
                  </a:lnTo>
                  <a:lnTo>
                    <a:pt x="79" y="0"/>
                  </a:lnTo>
                  <a:lnTo>
                    <a:pt x="77" y="0"/>
                  </a:lnTo>
                  <a:lnTo>
                    <a:pt x="75" y="0"/>
                  </a:lnTo>
                  <a:lnTo>
                    <a:pt x="74" y="0"/>
                  </a:lnTo>
                  <a:lnTo>
                    <a:pt x="70" y="0"/>
                  </a:lnTo>
                  <a:lnTo>
                    <a:pt x="68" y="2"/>
                  </a:lnTo>
                  <a:lnTo>
                    <a:pt x="67" y="2"/>
                  </a:lnTo>
                  <a:lnTo>
                    <a:pt x="65" y="2"/>
                  </a:lnTo>
                  <a:lnTo>
                    <a:pt x="65" y="3"/>
                  </a:lnTo>
                  <a:lnTo>
                    <a:pt x="63" y="3"/>
                  </a:lnTo>
                  <a:lnTo>
                    <a:pt x="62" y="3"/>
                  </a:lnTo>
                  <a:lnTo>
                    <a:pt x="60" y="3"/>
                  </a:lnTo>
                  <a:lnTo>
                    <a:pt x="53" y="5"/>
                  </a:lnTo>
                  <a:lnTo>
                    <a:pt x="51" y="5"/>
                  </a:lnTo>
                  <a:lnTo>
                    <a:pt x="50" y="5"/>
                  </a:lnTo>
                  <a:lnTo>
                    <a:pt x="48" y="7"/>
                  </a:lnTo>
                  <a:lnTo>
                    <a:pt x="48" y="8"/>
                  </a:lnTo>
                  <a:lnTo>
                    <a:pt x="46" y="8"/>
                  </a:lnTo>
                  <a:lnTo>
                    <a:pt x="45" y="8"/>
                  </a:lnTo>
                  <a:lnTo>
                    <a:pt x="45" y="10"/>
                  </a:lnTo>
                  <a:lnTo>
                    <a:pt x="43" y="10"/>
                  </a:lnTo>
                  <a:lnTo>
                    <a:pt x="41" y="10"/>
                  </a:lnTo>
                  <a:lnTo>
                    <a:pt x="41" y="12"/>
                  </a:lnTo>
                  <a:lnTo>
                    <a:pt x="38" y="13"/>
                  </a:lnTo>
                  <a:lnTo>
                    <a:pt x="36" y="15"/>
                  </a:lnTo>
                  <a:lnTo>
                    <a:pt x="34" y="15"/>
                  </a:lnTo>
                  <a:lnTo>
                    <a:pt x="33" y="17"/>
                  </a:lnTo>
                  <a:lnTo>
                    <a:pt x="31" y="17"/>
                  </a:lnTo>
                  <a:lnTo>
                    <a:pt x="29" y="19"/>
                  </a:lnTo>
                  <a:lnTo>
                    <a:pt x="28" y="20"/>
                  </a:lnTo>
                  <a:lnTo>
                    <a:pt x="28" y="22"/>
                  </a:lnTo>
                  <a:lnTo>
                    <a:pt x="26" y="22"/>
                  </a:lnTo>
                  <a:lnTo>
                    <a:pt x="24" y="24"/>
                  </a:lnTo>
                  <a:lnTo>
                    <a:pt x="24" y="25"/>
                  </a:lnTo>
                  <a:lnTo>
                    <a:pt x="22" y="25"/>
                  </a:lnTo>
                  <a:lnTo>
                    <a:pt x="21" y="27"/>
                  </a:lnTo>
                  <a:lnTo>
                    <a:pt x="19" y="29"/>
                  </a:lnTo>
                  <a:lnTo>
                    <a:pt x="19" y="31"/>
                  </a:lnTo>
                  <a:lnTo>
                    <a:pt x="17" y="32"/>
                  </a:lnTo>
                  <a:lnTo>
                    <a:pt x="16" y="32"/>
                  </a:lnTo>
                  <a:lnTo>
                    <a:pt x="16" y="34"/>
                  </a:lnTo>
                  <a:lnTo>
                    <a:pt x="16" y="36"/>
                  </a:lnTo>
                  <a:lnTo>
                    <a:pt x="14" y="36"/>
                  </a:lnTo>
                  <a:lnTo>
                    <a:pt x="14" y="37"/>
                  </a:lnTo>
                  <a:lnTo>
                    <a:pt x="12" y="37"/>
                  </a:lnTo>
                  <a:lnTo>
                    <a:pt x="11" y="41"/>
                  </a:lnTo>
                  <a:lnTo>
                    <a:pt x="9" y="41"/>
                  </a:lnTo>
                  <a:lnTo>
                    <a:pt x="9" y="46"/>
                  </a:lnTo>
                  <a:lnTo>
                    <a:pt x="7" y="49"/>
                  </a:lnTo>
                  <a:lnTo>
                    <a:pt x="5" y="51"/>
                  </a:lnTo>
                  <a:lnTo>
                    <a:pt x="4" y="53"/>
                  </a:lnTo>
                  <a:lnTo>
                    <a:pt x="4" y="54"/>
                  </a:lnTo>
                  <a:lnTo>
                    <a:pt x="4" y="56"/>
                  </a:lnTo>
                  <a:lnTo>
                    <a:pt x="2" y="58"/>
                  </a:lnTo>
                  <a:lnTo>
                    <a:pt x="2" y="59"/>
                  </a:lnTo>
                  <a:lnTo>
                    <a:pt x="2" y="61"/>
                  </a:lnTo>
                  <a:lnTo>
                    <a:pt x="2" y="63"/>
                  </a:lnTo>
                  <a:lnTo>
                    <a:pt x="2" y="65"/>
                  </a:lnTo>
                  <a:lnTo>
                    <a:pt x="0" y="66"/>
                  </a:lnTo>
                  <a:lnTo>
                    <a:pt x="0" y="68"/>
                  </a:lnTo>
                  <a:lnTo>
                    <a:pt x="0" y="70"/>
                  </a:lnTo>
                  <a:lnTo>
                    <a:pt x="0" y="71"/>
                  </a:lnTo>
                  <a:lnTo>
                    <a:pt x="0" y="73"/>
                  </a:lnTo>
                  <a:lnTo>
                    <a:pt x="0" y="75"/>
                  </a:lnTo>
                  <a:lnTo>
                    <a:pt x="0" y="77"/>
                  </a:lnTo>
                  <a:lnTo>
                    <a:pt x="0" y="78"/>
                  </a:lnTo>
                  <a:lnTo>
                    <a:pt x="0" y="80"/>
                  </a:lnTo>
                  <a:lnTo>
                    <a:pt x="0" y="82"/>
                  </a:lnTo>
                  <a:lnTo>
                    <a:pt x="0" y="83"/>
                  </a:lnTo>
                  <a:lnTo>
                    <a:pt x="0" y="85"/>
                  </a:lnTo>
                  <a:lnTo>
                    <a:pt x="0" y="87"/>
                  </a:lnTo>
                  <a:lnTo>
                    <a:pt x="0" y="88"/>
                  </a:lnTo>
                  <a:lnTo>
                    <a:pt x="0" y="90"/>
                  </a:lnTo>
                  <a:lnTo>
                    <a:pt x="0" y="92"/>
                  </a:lnTo>
                  <a:lnTo>
                    <a:pt x="2" y="94"/>
                  </a:lnTo>
                  <a:lnTo>
                    <a:pt x="2" y="95"/>
                  </a:lnTo>
                  <a:lnTo>
                    <a:pt x="2" y="97"/>
                  </a:lnTo>
                  <a:lnTo>
                    <a:pt x="2" y="99"/>
                  </a:lnTo>
                  <a:lnTo>
                    <a:pt x="2" y="100"/>
                  </a:lnTo>
                  <a:lnTo>
                    <a:pt x="2" y="102"/>
                  </a:lnTo>
                  <a:lnTo>
                    <a:pt x="4" y="104"/>
                  </a:lnTo>
                  <a:lnTo>
                    <a:pt x="4" y="106"/>
                  </a:lnTo>
                  <a:lnTo>
                    <a:pt x="7" y="111"/>
                  </a:lnTo>
                  <a:lnTo>
                    <a:pt x="9" y="112"/>
                  </a:lnTo>
                  <a:lnTo>
                    <a:pt x="9" y="114"/>
                  </a:lnTo>
                  <a:lnTo>
                    <a:pt x="9" y="116"/>
                  </a:lnTo>
                  <a:lnTo>
                    <a:pt x="11" y="117"/>
                  </a:lnTo>
                  <a:lnTo>
                    <a:pt x="11" y="119"/>
                  </a:lnTo>
                  <a:lnTo>
                    <a:pt x="12" y="121"/>
                  </a:lnTo>
                  <a:lnTo>
                    <a:pt x="14" y="123"/>
                  </a:lnTo>
                  <a:lnTo>
                    <a:pt x="16" y="124"/>
                  </a:lnTo>
                  <a:lnTo>
                    <a:pt x="16" y="126"/>
                  </a:lnTo>
                  <a:lnTo>
                    <a:pt x="17" y="128"/>
                  </a:lnTo>
                  <a:lnTo>
                    <a:pt x="19" y="128"/>
                  </a:lnTo>
                  <a:lnTo>
                    <a:pt x="19" y="129"/>
                  </a:lnTo>
                  <a:lnTo>
                    <a:pt x="19" y="131"/>
                  </a:lnTo>
                  <a:lnTo>
                    <a:pt x="21" y="131"/>
                  </a:lnTo>
                  <a:lnTo>
                    <a:pt x="22" y="133"/>
                  </a:lnTo>
                  <a:lnTo>
                    <a:pt x="24" y="133"/>
                  </a:lnTo>
                  <a:lnTo>
                    <a:pt x="24" y="135"/>
                  </a:lnTo>
                  <a:lnTo>
                    <a:pt x="26" y="136"/>
                  </a:lnTo>
                  <a:lnTo>
                    <a:pt x="28" y="136"/>
                  </a:lnTo>
                  <a:lnTo>
                    <a:pt x="28" y="138"/>
                  </a:lnTo>
                  <a:lnTo>
                    <a:pt x="29" y="140"/>
                  </a:lnTo>
                  <a:lnTo>
                    <a:pt x="31" y="140"/>
                  </a:lnTo>
                  <a:lnTo>
                    <a:pt x="33" y="141"/>
                  </a:lnTo>
                  <a:lnTo>
                    <a:pt x="34" y="143"/>
                  </a:lnTo>
                  <a:lnTo>
                    <a:pt x="36" y="143"/>
                  </a:lnTo>
                  <a:lnTo>
                    <a:pt x="38" y="143"/>
                  </a:lnTo>
                  <a:lnTo>
                    <a:pt x="38" y="145"/>
                  </a:lnTo>
                  <a:lnTo>
                    <a:pt x="41" y="145"/>
                  </a:lnTo>
                  <a:lnTo>
                    <a:pt x="41" y="146"/>
                  </a:lnTo>
                  <a:lnTo>
                    <a:pt x="45" y="148"/>
                  </a:lnTo>
                  <a:lnTo>
                    <a:pt x="48" y="150"/>
                  </a:lnTo>
                  <a:lnTo>
                    <a:pt x="50" y="150"/>
                  </a:lnTo>
                  <a:lnTo>
                    <a:pt x="53" y="152"/>
                  </a:lnTo>
                  <a:lnTo>
                    <a:pt x="57" y="152"/>
                  </a:lnTo>
                  <a:lnTo>
                    <a:pt x="58" y="152"/>
                  </a:lnTo>
                  <a:lnTo>
                    <a:pt x="60" y="153"/>
                  </a:lnTo>
                  <a:lnTo>
                    <a:pt x="62" y="155"/>
                  </a:lnTo>
                  <a:lnTo>
                    <a:pt x="63" y="155"/>
                  </a:lnTo>
                  <a:lnTo>
                    <a:pt x="65" y="155"/>
                  </a:lnTo>
                  <a:lnTo>
                    <a:pt x="67" y="155"/>
                  </a:lnTo>
                  <a:lnTo>
                    <a:pt x="68" y="155"/>
                  </a:lnTo>
                  <a:lnTo>
                    <a:pt x="70" y="155"/>
                  </a:lnTo>
                  <a:lnTo>
                    <a:pt x="74" y="155"/>
                  </a:lnTo>
                  <a:lnTo>
                    <a:pt x="75" y="155"/>
                  </a:lnTo>
                  <a:lnTo>
                    <a:pt x="77" y="155"/>
                  </a:lnTo>
                  <a:lnTo>
                    <a:pt x="79" y="155"/>
                  </a:lnTo>
                  <a:lnTo>
                    <a:pt x="80" y="155"/>
                  </a:lnTo>
                  <a:lnTo>
                    <a:pt x="82" y="155"/>
                  </a:lnTo>
                  <a:lnTo>
                    <a:pt x="84" y="155"/>
                  </a:lnTo>
                  <a:lnTo>
                    <a:pt x="87" y="155"/>
                  </a:lnTo>
                  <a:lnTo>
                    <a:pt x="89" y="155"/>
                  </a:lnTo>
                  <a:lnTo>
                    <a:pt x="91" y="155"/>
                  </a:lnTo>
                  <a:lnTo>
                    <a:pt x="92" y="155"/>
                  </a:lnTo>
                  <a:lnTo>
                    <a:pt x="94" y="155"/>
                  </a:lnTo>
                  <a:lnTo>
                    <a:pt x="96" y="153"/>
                  </a:lnTo>
                  <a:lnTo>
                    <a:pt x="99" y="153"/>
                  </a:lnTo>
                  <a:lnTo>
                    <a:pt x="101" y="152"/>
                  </a:lnTo>
                  <a:lnTo>
                    <a:pt x="103" y="152"/>
                  </a:lnTo>
                  <a:lnTo>
                    <a:pt x="108" y="150"/>
                  </a:lnTo>
                  <a:lnTo>
                    <a:pt x="109" y="150"/>
                  </a:lnTo>
                  <a:lnTo>
                    <a:pt x="111" y="150"/>
                  </a:lnTo>
                  <a:lnTo>
                    <a:pt x="111" y="148"/>
                  </a:lnTo>
                  <a:lnTo>
                    <a:pt x="113" y="148"/>
                  </a:lnTo>
                  <a:lnTo>
                    <a:pt x="115" y="148"/>
                  </a:lnTo>
                  <a:lnTo>
                    <a:pt x="115" y="146"/>
                  </a:lnTo>
                  <a:lnTo>
                    <a:pt x="116" y="146"/>
                  </a:lnTo>
                  <a:lnTo>
                    <a:pt x="118" y="145"/>
                  </a:lnTo>
                  <a:lnTo>
                    <a:pt x="120" y="145"/>
                  </a:lnTo>
                  <a:lnTo>
                    <a:pt x="120" y="143"/>
                  </a:lnTo>
                  <a:lnTo>
                    <a:pt x="121" y="143"/>
                  </a:lnTo>
                  <a:lnTo>
                    <a:pt x="123" y="143"/>
                  </a:lnTo>
                  <a:lnTo>
                    <a:pt x="125" y="143"/>
                  </a:lnTo>
                  <a:lnTo>
                    <a:pt x="125" y="141"/>
                  </a:lnTo>
                  <a:lnTo>
                    <a:pt x="126" y="140"/>
                  </a:lnTo>
                  <a:lnTo>
                    <a:pt x="128" y="140"/>
                  </a:lnTo>
                  <a:lnTo>
                    <a:pt x="130" y="140"/>
                  </a:lnTo>
                  <a:lnTo>
                    <a:pt x="130" y="138"/>
                  </a:lnTo>
                  <a:lnTo>
                    <a:pt x="132" y="138"/>
                  </a:lnTo>
                  <a:lnTo>
                    <a:pt x="132" y="136"/>
                  </a:lnTo>
                  <a:lnTo>
                    <a:pt x="133" y="136"/>
                  </a:lnTo>
                  <a:lnTo>
                    <a:pt x="135" y="135"/>
                  </a:lnTo>
                  <a:lnTo>
                    <a:pt x="137" y="133"/>
                  </a:lnTo>
                  <a:lnTo>
                    <a:pt x="138" y="131"/>
                  </a:lnTo>
                  <a:lnTo>
                    <a:pt x="140" y="129"/>
                  </a:lnTo>
                  <a:lnTo>
                    <a:pt x="140" y="128"/>
                  </a:lnTo>
                  <a:lnTo>
                    <a:pt x="142" y="128"/>
                  </a:lnTo>
                  <a:lnTo>
                    <a:pt x="142" y="126"/>
                  </a:lnTo>
                  <a:lnTo>
                    <a:pt x="144" y="126"/>
                  </a:lnTo>
                  <a:lnTo>
                    <a:pt x="144" y="124"/>
                  </a:lnTo>
                  <a:lnTo>
                    <a:pt x="145" y="123"/>
                  </a:lnTo>
                  <a:lnTo>
                    <a:pt x="147" y="121"/>
                  </a:lnTo>
                  <a:lnTo>
                    <a:pt x="149" y="119"/>
                  </a:lnTo>
                  <a:lnTo>
                    <a:pt x="150" y="117"/>
                  </a:lnTo>
                  <a:lnTo>
                    <a:pt x="150" y="116"/>
                  </a:lnTo>
                  <a:lnTo>
                    <a:pt x="152" y="114"/>
                  </a:lnTo>
                  <a:lnTo>
                    <a:pt x="152" y="112"/>
                  </a:lnTo>
                  <a:lnTo>
                    <a:pt x="154" y="109"/>
                  </a:lnTo>
                  <a:lnTo>
                    <a:pt x="157" y="106"/>
                  </a:lnTo>
                  <a:lnTo>
                    <a:pt x="157" y="104"/>
                  </a:lnTo>
                  <a:lnTo>
                    <a:pt x="157" y="102"/>
                  </a:lnTo>
                  <a:lnTo>
                    <a:pt x="157" y="100"/>
                  </a:lnTo>
                  <a:lnTo>
                    <a:pt x="159" y="99"/>
                  </a:lnTo>
                  <a:lnTo>
                    <a:pt x="159" y="97"/>
                  </a:lnTo>
                  <a:lnTo>
                    <a:pt x="161" y="95"/>
                  </a:lnTo>
                  <a:lnTo>
                    <a:pt x="161" y="94"/>
                  </a:lnTo>
                  <a:lnTo>
                    <a:pt x="161" y="92"/>
                  </a:lnTo>
                  <a:lnTo>
                    <a:pt x="161" y="90"/>
                  </a:lnTo>
                  <a:lnTo>
                    <a:pt x="161" y="88"/>
                  </a:lnTo>
                  <a:lnTo>
                    <a:pt x="161" y="87"/>
                  </a:lnTo>
                  <a:lnTo>
                    <a:pt x="161" y="85"/>
                  </a:lnTo>
                  <a:lnTo>
                    <a:pt x="161" y="83"/>
                  </a:lnTo>
                  <a:lnTo>
                    <a:pt x="162" y="82"/>
                  </a:lnTo>
                  <a:lnTo>
                    <a:pt x="162" y="80"/>
                  </a:lnTo>
                  <a:lnTo>
                    <a:pt x="162" y="78"/>
                  </a:lnTo>
                  <a:lnTo>
                    <a:pt x="162" y="77"/>
                  </a:lnTo>
                  <a:lnTo>
                    <a:pt x="162" y="75"/>
                  </a:lnTo>
                  <a:lnTo>
                    <a:pt x="162" y="73"/>
                  </a:lnTo>
                  <a:lnTo>
                    <a:pt x="162" y="71"/>
                  </a:lnTo>
                  <a:lnTo>
                    <a:pt x="162" y="70"/>
                  </a:lnTo>
                  <a:lnTo>
                    <a:pt x="161" y="68"/>
                  </a:lnTo>
                  <a:lnTo>
                    <a:pt x="161" y="65"/>
                  </a:lnTo>
                  <a:lnTo>
                    <a:pt x="161" y="63"/>
                  </a:lnTo>
                  <a:lnTo>
                    <a:pt x="161" y="61"/>
                  </a:lnTo>
                  <a:lnTo>
                    <a:pt x="161" y="59"/>
                  </a:lnTo>
                  <a:lnTo>
                    <a:pt x="161" y="58"/>
                  </a:lnTo>
                  <a:lnTo>
                    <a:pt x="161" y="56"/>
                  </a:lnTo>
                  <a:lnTo>
                    <a:pt x="161" y="54"/>
                  </a:lnTo>
                  <a:lnTo>
                    <a:pt x="159" y="53"/>
                  </a:lnTo>
                  <a:lnTo>
                    <a:pt x="159" y="51"/>
                  </a:lnTo>
                  <a:lnTo>
                    <a:pt x="157" y="49"/>
                  </a:lnTo>
                  <a:lnTo>
                    <a:pt x="157" y="44"/>
                  </a:lnTo>
                  <a:lnTo>
                    <a:pt x="155" y="44"/>
                  </a:lnTo>
                  <a:lnTo>
                    <a:pt x="155" y="42"/>
                  </a:lnTo>
                  <a:lnTo>
                    <a:pt x="154" y="41"/>
                  </a:lnTo>
                  <a:lnTo>
                    <a:pt x="154" y="39"/>
                  </a:lnTo>
                  <a:lnTo>
                    <a:pt x="152" y="39"/>
                  </a:lnTo>
                  <a:lnTo>
                    <a:pt x="152" y="37"/>
                  </a:lnTo>
                  <a:lnTo>
                    <a:pt x="152" y="36"/>
                  </a:lnTo>
                  <a:lnTo>
                    <a:pt x="150" y="34"/>
                  </a:lnTo>
                  <a:lnTo>
                    <a:pt x="149" y="34"/>
                  </a:lnTo>
                  <a:lnTo>
                    <a:pt x="149" y="32"/>
                  </a:lnTo>
                  <a:lnTo>
                    <a:pt x="147" y="31"/>
                  </a:lnTo>
                  <a:lnTo>
                    <a:pt x="147" y="29"/>
                  </a:lnTo>
                  <a:lnTo>
                    <a:pt x="145" y="29"/>
                  </a:lnTo>
                  <a:lnTo>
                    <a:pt x="145" y="27"/>
                  </a:lnTo>
                  <a:lnTo>
                    <a:pt x="144" y="27"/>
                  </a:lnTo>
                  <a:lnTo>
                    <a:pt x="144" y="25"/>
                  </a:lnTo>
                  <a:lnTo>
                    <a:pt x="142" y="24"/>
                  </a:lnTo>
                  <a:lnTo>
                    <a:pt x="140" y="24"/>
                  </a:lnTo>
                  <a:lnTo>
                    <a:pt x="140" y="22"/>
                  </a:lnTo>
                  <a:lnTo>
                    <a:pt x="138" y="20"/>
                  </a:lnTo>
                  <a:lnTo>
                    <a:pt x="137" y="20"/>
                  </a:lnTo>
                  <a:lnTo>
                    <a:pt x="137" y="19"/>
                  </a:lnTo>
                  <a:lnTo>
                    <a:pt x="137" y="17"/>
                  </a:lnTo>
                  <a:lnTo>
                    <a:pt x="135" y="17"/>
                  </a:lnTo>
                  <a:lnTo>
                    <a:pt x="133" y="15"/>
                  </a:lnTo>
                  <a:lnTo>
                    <a:pt x="132" y="15"/>
                  </a:lnTo>
                  <a:lnTo>
                    <a:pt x="130" y="13"/>
                  </a:lnTo>
                  <a:lnTo>
                    <a:pt x="128" y="12"/>
                  </a:lnTo>
                  <a:lnTo>
                    <a:pt x="126" y="12"/>
                  </a:lnTo>
                  <a:lnTo>
                    <a:pt x="125" y="10"/>
                  </a:lnTo>
                  <a:lnTo>
                    <a:pt x="121" y="8"/>
                  </a:lnTo>
                  <a:lnTo>
                    <a:pt x="120" y="8"/>
                  </a:lnTo>
                  <a:lnTo>
                    <a:pt x="116" y="7"/>
                  </a:lnTo>
                  <a:close/>
                </a:path>
              </a:pathLst>
            </a:custGeom>
            <a:solidFill>
              <a:srgbClr val="808080"/>
            </a:solidFill>
            <a:ln w="9525">
              <a:noFill/>
              <a:round/>
              <a:headEnd/>
              <a:tailEnd/>
            </a:ln>
          </p:spPr>
          <p:txBody>
            <a:bodyPr/>
            <a:lstStyle/>
            <a:p>
              <a:endParaRPr lang="en-US"/>
            </a:p>
          </p:txBody>
        </p:sp>
        <p:sp>
          <p:nvSpPr>
            <p:cNvPr id="951" name="Freeform 3122"/>
            <p:cNvSpPr>
              <a:spLocks/>
            </p:cNvSpPr>
            <p:nvPr/>
          </p:nvSpPr>
          <p:spPr bwMode="auto">
            <a:xfrm>
              <a:off x="2318" y="3169"/>
              <a:ext cx="167" cy="160"/>
            </a:xfrm>
            <a:custGeom>
              <a:avLst/>
              <a:gdLst>
                <a:gd name="T0" fmla="*/ 3 w 167"/>
                <a:gd name="T1" fmla="*/ 61 h 160"/>
                <a:gd name="T2" fmla="*/ 0 w 167"/>
                <a:gd name="T3" fmla="*/ 82 h 160"/>
                <a:gd name="T4" fmla="*/ 3 w 167"/>
                <a:gd name="T5" fmla="*/ 101 h 160"/>
                <a:gd name="T6" fmla="*/ 10 w 167"/>
                <a:gd name="T7" fmla="*/ 118 h 160"/>
                <a:gd name="T8" fmla="*/ 20 w 167"/>
                <a:gd name="T9" fmla="*/ 133 h 160"/>
                <a:gd name="T10" fmla="*/ 36 w 167"/>
                <a:gd name="T11" fmla="*/ 147 h 160"/>
                <a:gd name="T12" fmla="*/ 54 w 167"/>
                <a:gd name="T13" fmla="*/ 155 h 160"/>
                <a:gd name="T14" fmla="*/ 75 w 167"/>
                <a:gd name="T15" fmla="*/ 160 h 160"/>
                <a:gd name="T16" fmla="*/ 95 w 167"/>
                <a:gd name="T17" fmla="*/ 157 h 160"/>
                <a:gd name="T18" fmla="*/ 114 w 167"/>
                <a:gd name="T19" fmla="*/ 152 h 160"/>
                <a:gd name="T20" fmla="*/ 131 w 167"/>
                <a:gd name="T21" fmla="*/ 143 h 160"/>
                <a:gd name="T22" fmla="*/ 147 w 167"/>
                <a:gd name="T23" fmla="*/ 130 h 160"/>
                <a:gd name="T24" fmla="*/ 157 w 167"/>
                <a:gd name="T25" fmla="*/ 113 h 160"/>
                <a:gd name="T26" fmla="*/ 165 w 167"/>
                <a:gd name="T27" fmla="*/ 94 h 160"/>
                <a:gd name="T28" fmla="*/ 167 w 167"/>
                <a:gd name="T29" fmla="*/ 73 h 160"/>
                <a:gd name="T30" fmla="*/ 164 w 167"/>
                <a:gd name="T31" fmla="*/ 55 h 160"/>
                <a:gd name="T32" fmla="*/ 155 w 167"/>
                <a:gd name="T33" fmla="*/ 38 h 160"/>
                <a:gd name="T34" fmla="*/ 143 w 167"/>
                <a:gd name="T35" fmla="*/ 22 h 160"/>
                <a:gd name="T36" fmla="*/ 126 w 167"/>
                <a:gd name="T37" fmla="*/ 10 h 160"/>
                <a:gd name="T38" fmla="*/ 104 w 167"/>
                <a:gd name="T39" fmla="*/ 2 h 160"/>
                <a:gd name="T40" fmla="*/ 83 w 167"/>
                <a:gd name="T41" fmla="*/ 0 h 160"/>
                <a:gd name="T42" fmla="*/ 65 w 167"/>
                <a:gd name="T43" fmla="*/ 4 h 160"/>
                <a:gd name="T44" fmla="*/ 44 w 167"/>
                <a:gd name="T45" fmla="*/ 10 h 160"/>
                <a:gd name="T46" fmla="*/ 29 w 167"/>
                <a:gd name="T47" fmla="*/ 22 h 160"/>
                <a:gd name="T48" fmla="*/ 15 w 167"/>
                <a:gd name="T49" fmla="*/ 36 h 160"/>
                <a:gd name="T50" fmla="*/ 14 w 167"/>
                <a:gd name="T51" fmla="*/ 44 h 160"/>
                <a:gd name="T52" fmla="*/ 25 w 167"/>
                <a:gd name="T53" fmla="*/ 29 h 160"/>
                <a:gd name="T54" fmla="*/ 39 w 167"/>
                <a:gd name="T55" fmla="*/ 17 h 160"/>
                <a:gd name="T56" fmla="*/ 58 w 167"/>
                <a:gd name="T57" fmla="*/ 9 h 160"/>
                <a:gd name="T58" fmla="*/ 77 w 167"/>
                <a:gd name="T59" fmla="*/ 4 h 160"/>
                <a:gd name="T60" fmla="*/ 97 w 167"/>
                <a:gd name="T61" fmla="*/ 4 h 160"/>
                <a:gd name="T62" fmla="*/ 116 w 167"/>
                <a:gd name="T63" fmla="*/ 9 h 160"/>
                <a:gd name="T64" fmla="*/ 136 w 167"/>
                <a:gd name="T65" fmla="*/ 19 h 160"/>
                <a:gd name="T66" fmla="*/ 148 w 167"/>
                <a:gd name="T67" fmla="*/ 33 h 160"/>
                <a:gd name="T68" fmla="*/ 157 w 167"/>
                <a:gd name="T69" fmla="*/ 48 h 160"/>
                <a:gd name="T70" fmla="*/ 164 w 167"/>
                <a:gd name="T71" fmla="*/ 67 h 160"/>
                <a:gd name="T72" fmla="*/ 164 w 167"/>
                <a:gd name="T73" fmla="*/ 85 h 160"/>
                <a:gd name="T74" fmla="*/ 158 w 167"/>
                <a:gd name="T75" fmla="*/ 104 h 160"/>
                <a:gd name="T76" fmla="*/ 148 w 167"/>
                <a:gd name="T77" fmla="*/ 121 h 160"/>
                <a:gd name="T78" fmla="*/ 136 w 167"/>
                <a:gd name="T79" fmla="*/ 137 h 160"/>
                <a:gd name="T80" fmla="*/ 121 w 167"/>
                <a:gd name="T81" fmla="*/ 147 h 160"/>
                <a:gd name="T82" fmla="*/ 102 w 167"/>
                <a:gd name="T83" fmla="*/ 154 h 160"/>
                <a:gd name="T84" fmla="*/ 83 w 167"/>
                <a:gd name="T85" fmla="*/ 157 h 160"/>
                <a:gd name="T86" fmla="*/ 65 w 167"/>
                <a:gd name="T87" fmla="*/ 155 h 160"/>
                <a:gd name="T88" fmla="*/ 44 w 167"/>
                <a:gd name="T89" fmla="*/ 148 h 160"/>
                <a:gd name="T90" fmla="*/ 29 w 167"/>
                <a:gd name="T91" fmla="*/ 138 h 160"/>
                <a:gd name="T92" fmla="*/ 17 w 167"/>
                <a:gd name="T93" fmla="*/ 125 h 160"/>
                <a:gd name="T94" fmla="*/ 8 w 167"/>
                <a:gd name="T95" fmla="*/ 108 h 160"/>
                <a:gd name="T96" fmla="*/ 5 w 167"/>
                <a:gd name="T97" fmla="*/ 89 h 160"/>
                <a:gd name="T98" fmla="*/ 5 w 167"/>
                <a:gd name="T99" fmla="*/ 70 h 160"/>
                <a:gd name="T100" fmla="*/ 10 w 167"/>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0"/>
                <a:gd name="T155" fmla="*/ 167 w 167"/>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0">
                  <a:moveTo>
                    <a:pt x="10" y="48"/>
                  </a:moveTo>
                  <a:lnTo>
                    <a:pt x="8" y="51"/>
                  </a:lnTo>
                  <a:lnTo>
                    <a:pt x="5" y="55"/>
                  </a:lnTo>
                  <a:lnTo>
                    <a:pt x="5" y="58"/>
                  </a:lnTo>
                  <a:lnTo>
                    <a:pt x="3" y="61"/>
                  </a:lnTo>
                  <a:lnTo>
                    <a:pt x="3" y="67"/>
                  </a:lnTo>
                  <a:lnTo>
                    <a:pt x="2" y="70"/>
                  </a:lnTo>
                  <a:lnTo>
                    <a:pt x="2" y="73"/>
                  </a:lnTo>
                  <a:lnTo>
                    <a:pt x="2" y="79"/>
                  </a:lnTo>
                  <a:lnTo>
                    <a:pt x="0" y="82"/>
                  </a:lnTo>
                  <a:lnTo>
                    <a:pt x="0" y="85"/>
                  </a:lnTo>
                  <a:lnTo>
                    <a:pt x="2" y="90"/>
                  </a:lnTo>
                  <a:lnTo>
                    <a:pt x="2" y="94"/>
                  </a:lnTo>
                  <a:lnTo>
                    <a:pt x="3" y="97"/>
                  </a:lnTo>
                  <a:lnTo>
                    <a:pt x="3" y="101"/>
                  </a:lnTo>
                  <a:lnTo>
                    <a:pt x="5" y="104"/>
                  </a:lnTo>
                  <a:lnTo>
                    <a:pt x="5" y="108"/>
                  </a:lnTo>
                  <a:lnTo>
                    <a:pt x="7" y="113"/>
                  </a:lnTo>
                  <a:lnTo>
                    <a:pt x="8" y="116"/>
                  </a:lnTo>
                  <a:lnTo>
                    <a:pt x="10" y="118"/>
                  </a:lnTo>
                  <a:lnTo>
                    <a:pt x="12" y="121"/>
                  </a:lnTo>
                  <a:lnTo>
                    <a:pt x="14" y="125"/>
                  </a:lnTo>
                  <a:lnTo>
                    <a:pt x="17" y="128"/>
                  </a:lnTo>
                  <a:lnTo>
                    <a:pt x="19" y="131"/>
                  </a:lnTo>
                  <a:lnTo>
                    <a:pt x="20" y="133"/>
                  </a:lnTo>
                  <a:lnTo>
                    <a:pt x="24" y="137"/>
                  </a:lnTo>
                  <a:lnTo>
                    <a:pt x="27" y="140"/>
                  </a:lnTo>
                  <a:lnTo>
                    <a:pt x="31" y="142"/>
                  </a:lnTo>
                  <a:lnTo>
                    <a:pt x="34" y="143"/>
                  </a:lnTo>
                  <a:lnTo>
                    <a:pt x="36" y="147"/>
                  </a:lnTo>
                  <a:lnTo>
                    <a:pt x="39" y="148"/>
                  </a:lnTo>
                  <a:lnTo>
                    <a:pt x="44" y="150"/>
                  </a:lnTo>
                  <a:lnTo>
                    <a:pt x="48" y="152"/>
                  </a:lnTo>
                  <a:lnTo>
                    <a:pt x="51" y="154"/>
                  </a:lnTo>
                  <a:lnTo>
                    <a:pt x="54" y="155"/>
                  </a:lnTo>
                  <a:lnTo>
                    <a:pt x="60" y="157"/>
                  </a:lnTo>
                  <a:lnTo>
                    <a:pt x="63" y="157"/>
                  </a:lnTo>
                  <a:lnTo>
                    <a:pt x="66" y="157"/>
                  </a:lnTo>
                  <a:lnTo>
                    <a:pt x="71" y="159"/>
                  </a:lnTo>
                  <a:lnTo>
                    <a:pt x="75" y="160"/>
                  </a:lnTo>
                  <a:lnTo>
                    <a:pt x="80" y="159"/>
                  </a:lnTo>
                  <a:lnTo>
                    <a:pt x="83" y="160"/>
                  </a:lnTo>
                  <a:lnTo>
                    <a:pt x="87" y="159"/>
                  </a:lnTo>
                  <a:lnTo>
                    <a:pt x="90" y="159"/>
                  </a:lnTo>
                  <a:lnTo>
                    <a:pt x="95" y="157"/>
                  </a:lnTo>
                  <a:lnTo>
                    <a:pt x="99" y="157"/>
                  </a:lnTo>
                  <a:lnTo>
                    <a:pt x="102" y="155"/>
                  </a:lnTo>
                  <a:lnTo>
                    <a:pt x="106" y="155"/>
                  </a:lnTo>
                  <a:lnTo>
                    <a:pt x="111" y="154"/>
                  </a:lnTo>
                  <a:lnTo>
                    <a:pt x="114" y="152"/>
                  </a:lnTo>
                  <a:lnTo>
                    <a:pt x="118" y="152"/>
                  </a:lnTo>
                  <a:lnTo>
                    <a:pt x="123" y="150"/>
                  </a:lnTo>
                  <a:lnTo>
                    <a:pt x="126" y="147"/>
                  </a:lnTo>
                  <a:lnTo>
                    <a:pt x="128" y="145"/>
                  </a:lnTo>
                  <a:lnTo>
                    <a:pt x="131" y="143"/>
                  </a:lnTo>
                  <a:lnTo>
                    <a:pt x="135" y="140"/>
                  </a:lnTo>
                  <a:lnTo>
                    <a:pt x="138" y="138"/>
                  </a:lnTo>
                  <a:lnTo>
                    <a:pt x="141" y="135"/>
                  </a:lnTo>
                  <a:lnTo>
                    <a:pt x="143" y="131"/>
                  </a:lnTo>
                  <a:lnTo>
                    <a:pt x="147" y="130"/>
                  </a:lnTo>
                  <a:lnTo>
                    <a:pt x="150" y="126"/>
                  </a:lnTo>
                  <a:lnTo>
                    <a:pt x="150" y="123"/>
                  </a:lnTo>
                  <a:lnTo>
                    <a:pt x="153" y="119"/>
                  </a:lnTo>
                  <a:lnTo>
                    <a:pt x="157" y="116"/>
                  </a:lnTo>
                  <a:lnTo>
                    <a:pt x="157" y="113"/>
                  </a:lnTo>
                  <a:lnTo>
                    <a:pt x="160" y="108"/>
                  </a:lnTo>
                  <a:lnTo>
                    <a:pt x="162" y="104"/>
                  </a:lnTo>
                  <a:lnTo>
                    <a:pt x="164" y="101"/>
                  </a:lnTo>
                  <a:lnTo>
                    <a:pt x="164" y="97"/>
                  </a:lnTo>
                  <a:lnTo>
                    <a:pt x="165" y="94"/>
                  </a:lnTo>
                  <a:lnTo>
                    <a:pt x="165" y="90"/>
                  </a:lnTo>
                  <a:lnTo>
                    <a:pt x="165" y="85"/>
                  </a:lnTo>
                  <a:lnTo>
                    <a:pt x="167" y="82"/>
                  </a:lnTo>
                  <a:lnTo>
                    <a:pt x="167" y="79"/>
                  </a:lnTo>
                  <a:lnTo>
                    <a:pt x="167" y="73"/>
                  </a:lnTo>
                  <a:lnTo>
                    <a:pt x="167" y="70"/>
                  </a:lnTo>
                  <a:lnTo>
                    <a:pt x="165" y="67"/>
                  </a:lnTo>
                  <a:lnTo>
                    <a:pt x="165" y="61"/>
                  </a:lnTo>
                  <a:lnTo>
                    <a:pt x="164" y="58"/>
                  </a:lnTo>
                  <a:lnTo>
                    <a:pt x="164" y="55"/>
                  </a:lnTo>
                  <a:lnTo>
                    <a:pt x="162" y="51"/>
                  </a:lnTo>
                  <a:lnTo>
                    <a:pt x="160" y="48"/>
                  </a:lnTo>
                  <a:lnTo>
                    <a:pt x="158" y="44"/>
                  </a:lnTo>
                  <a:lnTo>
                    <a:pt x="157" y="41"/>
                  </a:lnTo>
                  <a:lnTo>
                    <a:pt x="155" y="38"/>
                  </a:lnTo>
                  <a:lnTo>
                    <a:pt x="153" y="34"/>
                  </a:lnTo>
                  <a:lnTo>
                    <a:pt x="150" y="31"/>
                  </a:lnTo>
                  <a:lnTo>
                    <a:pt x="148" y="29"/>
                  </a:lnTo>
                  <a:lnTo>
                    <a:pt x="147" y="26"/>
                  </a:lnTo>
                  <a:lnTo>
                    <a:pt x="143" y="22"/>
                  </a:lnTo>
                  <a:lnTo>
                    <a:pt x="140" y="21"/>
                  </a:lnTo>
                  <a:lnTo>
                    <a:pt x="136" y="17"/>
                  </a:lnTo>
                  <a:lnTo>
                    <a:pt x="135" y="15"/>
                  </a:lnTo>
                  <a:lnTo>
                    <a:pt x="129" y="12"/>
                  </a:lnTo>
                  <a:lnTo>
                    <a:pt x="126" y="10"/>
                  </a:lnTo>
                  <a:lnTo>
                    <a:pt x="123" y="9"/>
                  </a:lnTo>
                  <a:lnTo>
                    <a:pt x="116" y="5"/>
                  </a:lnTo>
                  <a:lnTo>
                    <a:pt x="111" y="5"/>
                  </a:lnTo>
                  <a:lnTo>
                    <a:pt x="107" y="2"/>
                  </a:lnTo>
                  <a:lnTo>
                    <a:pt x="104" y="2"/>
                  </a:lnTo>
                  <a:lnTo>
                    <a:pt x="100" y="2"/>
                  </a:lnTo>
                  <a:lnTo>
                    <a:pt x="97" y="0"/>
                  </a:lnTo>
                  <a:lnTo>
                    <a:pt x="92" y="0"/>
                  </a:lnTo>
                  <a:lnTo>
                    <a:pt x="89" y="0"/>
                  </a:lnTo>
                  <a:lnTo>
                    <a:pt x="83" y="0"/>
                  </a:lnTo>
                  <a:lnTo>
                    <a:pt x="80" y="0"/>
                  </a:lnTo>
                  <a:lnTo>
                    <a:pt x="77" y="0"/>
                  </a:lnTo>
                  <a:lnTo>
                    <a:pt x="71" y="2"/>
                  </a:lnTo>
                  <a:lnTo>
                    <a:pt x="68" y="2"/>
                  </a:lnTo>
                  <a:lnTo>
                    <a:pt x="65" y="4"/>
                  </a:lnTo>
                  <a:lnTo>
                    <a:pt x="60" y="5"/>
                  </a:lnTo>
                  <a:lnTo>
                    <a:pt x="56" y="5"/>
                  </a:lnTo>
                  <a:lnTo>
                    <a:pt x="53" y="7"/>
                  </a:lnTo>
                  <a:lnTo>
                    <a:pt x="49" y="9"/>
                  </a:lnTo>
                  <a:lnTo>
                    <a:pt x="44" y="10"/>
                  </a:lnTo>
                  <a:lnTo>
                    <a:pt x="43" y="12"/>
                  </a:lnTo>
                  <a:lnTo>
                    <a:pt x="37" y="14"/>
                  </a:lnTo>
                  <a:lnTo>
                    <a:pt x="34" y="17"/>
                  </a:lnTo>
                  <a:lnTo>
                    <a:pt x="32" y="19"/>
                  </a:lnTo>
                  <a:lnTo>
                    <a:pt x="29" y="22"/>
                  </a:lnTo>
                  <a:lnTo>
                    <a:pt x="25" y="24"/>
                  </a:lnTo>
                  <a:lnTo>
                    <a:pt x="24" y="27"/>
                  </a:lnTo>
                  <a:lnTo>
                    <a:pt x="20" y="31"/>
                  </a:lnTo>
                  <a:lnTo>
                    <a:pt x="19" y="34"/>
                  </a:lnTo>
                  <a:lnTo>
                    <a:pt x="15" y="36"/>
                  </a:lnTo>
                  <a:lnTo>
                    <a:pt x="14" y="41"/>
                  </a:lnTo>
                  <a:lnTo>
                    <a:pt x="10" y="44"/>
                  </a:lnTo>
                  <a:lnTo>
                    <a:pt x="10" y="48"/>
                  </a:lnTo>
                  <a:lnTo>
                    <a:pt x="12" y="48"/>
                  </a:lnTo>
                  <a:lnTo>
                    <a:pt x="14" y="44"/>
                  </a:lnTo>
                  <a:lnTo>
                    <a:pt x="15" y="41"/>
                  </a:lnTo>
                  <a:lnTo>
                    <a:pt x="19" y="38"/>
                  </a:lnTo>
                  <a:lnTo>
                    <a:pt x="20" y="34"/>
                  </a:lnTo>
                  <a:lnTo>
                    <a:pt x="24" y="33"/>
                  </a:lnTo>
                  <a:lnTo>
                    <a:pt x="25" y="29"/>
                  </a:lnTo>
                  <a:lnTo>
                    <a:pt x="29" y="26"/>
                  </a:lnTo>
                  <a:lnTo>
                    <a:pt x="31" y="24"/>
                  </a:lnTo>
                  <a:lnTo>
                    <a:pt x="34" y="21"/>
                  </a:lnTo>
                  <a:lnTo>
                    <a:pt x="37" y="19"/>
                  </a:lnTo>
                  <a:lnTo>
                    <a:pt x="39" y="17"/>
                  </a:lnTo>
                  <a:lnTo>
                    <a:pt x="44" y="14"/>
                  </a:lnTo>
                  <a:lnTo>
                    <a:pt x="48" y="12"/>
                  </a:lnTo>
                  <a:lnTo>
                    <a:pt x="51" y="10"/>
                  </a:lnTo>
                  <a:lnTo>
                    <a:pt x="54" y="10"/>
                  </a:lnTo>
                  <a:lnTo>
                    <a:pt x="58" y="9"/>
                  </a:lnTo>
                  <a:lnTo>
                    <a:pt x="61" y="7"/>
                  </a:lnTo>
                  <a:lnTo>
                    <a:pt x="65" y="7"/>
                  </a:lnTo>
                  <a:lnTo>
                    <a:pt x="68" y="5"/>
                  </a:lnTo>
                  <a:lnTo>
                    <a:pt x="71" y="5"/>
                  </a:lnTo>
                  <a:lnTo>
                    <a:pt x="77" y="4"/>
                  </a:lnTo>
                  <a:lnTo>
                    <a:pt x="80" y="4"/>
                  </a:lnTo>
                  <a:lnTo>
                    <a:pt x="83" y="2"/>
                  </a:lnTo>
                  <a:lnTo>
                    <a:pt x="87" y="4"/>
                  </a:lnTo>
                  <a:lnTo>
                    <a:pt x="92" y="4"/>
                  </a:lnTo>
                  <a:lnTo>
                    <a:pt x="97" y="4"/>
                  </a:lnTo>
                  <a:lnTo>
                    <a:pt x="100" y="5"/>
                  </a:lnTo>
                  <a:lnTo>
                    <a:pt x="104" y="5"/>
                  </a:lnTo>
                  <a:lnTo>
                    <a:pt x="107" y="5"/>
                  </a:lnTo>
                  <a:lnTo>
                    <a:pt x="111" y="7"/>
                  </a:lnTo>
                  <a:lnTo>
                    <a:pt x="116" y="9"/>
                  </a:lnTo>
                  <a:lnTo>
                    <a:pt x="123" y="12"/>
                  </a:lnTo>
                  <a:lnTo>
                    <a:pt x="126" y="14"/>
                  </a:lnTo>
                  <a:lnTo>
                    <a:pt x="129" y="15"/>
                  </a:lnTo>
                  <a:lnTo>
                    <a:pt x="131" y="17"/>
                  </a:lnTo>
                  <a:lnTo>
                    <a:pt x="136" y="19"/>
                  </a:lnTo>
                  <a:lnTo>
                    <a:pt x="138" y="22"/>
                  </a:lnTo>
                  <a:lnTo>
                    <a:pt x="141" y="24"/>
                  </a:lnTo>
                  <a:lnTo>
                    <a:pt x="143" y="27"/>
                  </a:lnTo>
                  <a:lnTo>
                    <a:pt x="147" y="31"/>
                  </a:lnTo>
                  <a:lnTo>
                    <a:pt x="148" y="33"/>
                  </a:lnTo>
                  <a:lnTo>
                    <a:pt x="150" y="36"/>
                  </a:lnTo>
                  <a:lnTo>
                    <a:pt x="152" y="39"/>
                  </a:lnTo>
                  <a:lnTo>
                    <a:pt x="153" y="43"/>
                  </a:lnTo>
                  <a:lnTo>
                    <a:pt x="157" y="46"/>
                  </a:lnTo>
                  <a:lnTo>
                    <a:pt x="157" y="48"/>
                  </a:lnTo>
                  <a:lnTo>
                    <a:pt x="158" y="53"/>
                  </a:lnTo>
                  <a:lnTo>
                    <a:pt x="160" y="56"/>
                  </a:lnTo>
                  <a:lnTo>
                    <a:pt x="162" y="60"/>
                  </a:lnTo>
                  <a:lnTo>
                    <a:pt x="162" y="63"/>
                  </a:lnTo>
                  <a:lnTo>
                    <a:pt x="164" y="67"/>
                  </a:lnTo>
                  <a:lnTo>
                    <a:pt x="164" y="70"/>
                  </a:lnTo>
                  <a:lnTo>
                    <a:pt x="164" y="73"/>
                  </a:lnTo>
                  <a:lnTo>
                    <a:pt x="164" y="79"/>
                  </a:lnTo>
                  <a:lnTo>
                    <a:pt x="164" y="82"/>
                  </a:lnTo>
                  <a:lnTo>
                    <a:pt x="164" y="85"/>
                  </a:lnTo>
                  <a:lnTo>
                    <a:pt x="164" y="89"/>
                  </a:lnTo>
                  <a:lnTo>
                    <a:pt x="162" y="92"/>
                  </a:lnTo>
                  <a:lnTo>
                    <a:pt x="162" y="96"/>
                  </a:lnTo>
                  <a:lnTo>
                    <a:pt x="160" y="101"/>
                  </a:lnTo>
                  <a:lnTo>
                    <a:pt x="158" y="104"/>
                  </a:lnTo>
                  <a:lnTo>
                    <a:pt x="157" y="108"/>
                  </a:lnTo>
                  <a:lnTo>
                    <a:pt x="155" y="111"/>
                  </a:lnTo>
                  <a:lnTo>
                    <a:pt x="153" y="114"/>
                  </a:lnTo>
                  <a:lnTo>
                    <a:pt x="150" y="118"/>
                  </a:lnTo>
                  <a:lnTo>
                    <a:pt x="148" y="121"/>
                  </a:lnTo>
                  <a:lnTo>
                    <a:pt x="147" y="125"/>
                  </a:lnTo>
                  <a:lnTo>
                    <a:pt x="145" y="128"/>
                  </a:lnTo>
                  <a:lnTo>
                    <a:pt x="143" y="130"/>
                  </a:lnTo>
                  <a:lnTo>
                    <a:pt x="140" y="133"/>
                  </a:lnTo>
                  <a:lnTo>
                    <a:pt x="136" y="137"/>
                  </a:lnTo>
                  <a:lnTo>
                    <a:pt x="133" y="138"/>
                  </a:lnTo>
                  <a:lnTo>
                    <a:pt x="129" y="140"/>
                  </a:lnTo>
                  <a:lnTo>
                    <a:pt x="126" y="143"/>
                  </a:lnTo>
                  <a:lnTo>
                    <a:pt x="123" y="145"/>
                  </a:lnTo>
                  <a:lnTo>
                    <a:pt x="121" y="147"/>
                  </a:lnTo>
                  <a:lnTo>
                    <a:pt x="118" y="148"/>
                  </a:lnTo>
                  <a:lnTo>
                    <a:pt x="112" y="150"/>
                  </a:lnTo>
                  <a:lnTo>
                    <a:pt x="109" y="152"/>
                  </a:lnTo>
                  <a:lnTo>
                    <a:pt x="106" y="152"/>
                  </a:lnTo>
                  <a:lnTo>
                    <a:pt x="102" y="154"/>
                  </a:lnTo>
                  <a:lnTo>
                    <a:pt x="99" y="154"/>
                  </a:lnTo>
                  <a:lnTo>
                    <a:pt x="95" y="155"/>
                  </a:lnTo>
                  <a:lnTo>
                    <a:pt x="90" y="155"/>
                  </a:lnTo>
                  <a:lnTo>
                    <a:pt x="87" y="155"/>
                  </a:lnTo>
                  <a:lnTo>
                    <a:pt x="83" y="157"/>
                  </a:lnTo>
                  <a:lnTo>
                    <a:pt x="80" y="157"/>
                  </a:lnTo>
                  <a:lnTo>
                    <a:pt x="77" y="155"/>
                  </a:lnTo>
                  <a:lnTo>
                    <a:pt x="71" y="155"/>
                  </a:lnTo>
                  <a:lnTo>
                    <a:pt x="66" y="155"/>
                  </a:lnTo>
                  <a:lnTo>
                    <a:pt x="65" y="155"/>
                  </a:lnTo>
                  <a:lnTo>
                    <a:pt x="60" y="154"/>
                  </a:lnTo>
                  <a:lnTo>
                    <a:pt x="56" y="152"/>
                  </a:lnTo>
                  <a:lnTo>
                    <a:pt x="53" y="152"/>
                  </a:lnTo>
                  <a:lnTo>
                    <a:pt x="49" y="150"/>
                  </a:lnTo>
                  <a:lnTo>
                    <a:pt x="44" y="148"/>
                  </a:lnTo>
                  <a:lnTo>
                    <a:pt x="41" y="145"/>
                  </a:lnTo>
                  <a:lnTo>
                    <a:pt x="37" y="143"/>
                  </a:lnTo>
                  <a:lnTo>
                    <a:pt x="34" y="142"/>
                  </a:lnTo>
                  <a:lnTo>
                    <a:pt x="32" y="140"/>
                  </a:lnTo>
                  <a:lnTo>
                    <a:pt x="29" y="138"/>
                  </a:lnTo>
                  <a:lnTo>
                    <a:pt x="25" y="135"/>
                  </a:lnTo>
                  <a:lnTo>
                    <a:pt x="24" y="131"/>
                  </a:lnTo>
                  <a:lnTo>
                    <a:pt x="20" y="130"/>
                  </a:lnTo>
                  <a:lnTo>
                    <a:pt x="19" y="126"/>
                  </a:lnTo>
                  <a:lnTo>
                    <a:pt x="17" y="125"/>
                  </a:lnTo>
                  <a:lnTo>
                    <a:pt x="14" y="119"/>
                  </a:lnTo>
                  <a:lnTo>
                    <a:pt x="14" y="118"/>
                  </a:lnTo>
                  <a:lnTo>
                    <a:pt x="10" y="114"/>
                  </a:lnTo>
                  <a:lnTo>
                    <a:pt x="10" y="111"/>
                  </a:lnTo>
                  <a:lnTo>
                    <a:pt x="8" y="108"/>
                  </a:lnTo>
                  <a:lnTo>
                    <a:pt x="7" y="104"/>
                  </a:lnTo>
                  <a:lnTo>
                    <a:pt x="5" y="101"/>
                  </a:lnTo>
                  <a:lnTo>
                    <a:pt x="5" y="96"/>
                  </a:lnTo>
                  <a:lnTo>
                    <a:pt x="5" y="94"/>
                  </a:lnTo>
                  <a:lnTo>
                    <a:pt x="5" y="89"/>
                  </a:lnTo>
                  <a:lnTo>
                    <a:pt x="5" y="85"/>
                  </a:lnTo>
                  <a:lnTo>
                    <a:pt x="5" y="82"/>
                  </a:lnTo>
                  <a:lnTo>
                    <a:pt x="5" y="79"/>
                  </a:lnTo>
                  <a:lnTo>
                    <a:pt x="5" y="73"/>
                  </a:lnTo>
                  <a:lnTo>
                    <a:pt x="5" y="70"/>
                  </a:lnTo>
                  <a:lnTo>
                    <a:pt x="5" y="67"/>
                  </a:lnTo>
                  <a:lnTo>
                    <a:pt x="7" y="63"/>
                  </a:lnTo>
                  <a:lnTo>
                    <a:pt x="8" y="60"/>
                  </a:lnTo>
                  <a:lnTo>
                    <a:pt x="10" y="56"/>
                  </a:lnTo>
                  <a:lnTo>
                    <a:pt x="10" y="53"/>
                  </a:lnTo>
                  <a:lnTo>
                    <a:pt x="12" y="48"/>
                  </a:lnTo>
                  <a:lnTo>
                    <a:pt x="10" y="48"/>
                  </a:lnTo>
                  <a:close/>
                </a:path>
              </a:pathLst>
            </a:custGeom>
            <a:solidFill>
              <a:srgbClr val="808080"/>
            </a:solidFill>
            <a:ln w="9525">
              <a:noFill/>
              <a:round/>
              <a:headEnd/>
              <a:tailEnd/>
            </a:ln>
          </p:spPr>
          <p:txBody>
            <a:bodyPr/>
            <a:lstStyle/>
            <a:p>
              <a:endParaRPr lang="en-US"/>
            </a:p>
          </p:txBody>
        </p:sp>
        <p:sp>
          <p:nvSpPr>
            <p:cNvPr id="952" name="Freeform 3123"/>
            <p:cNvSpPr>
              <a:spLocks/>
            </p:cNvSpPr>
            <p:nvPr/>
          </p:nvSpPr>
          <p:spPr bwMode="auto">
            <a:xfrm>
              <a:off x="2389" y="3227"/>
              <a:ext cx="120" cy="43"/>
            </a:xfrm>
            <a:custGeom>
              <a:avLst/>
              <a:gdLst>
                <a:gd name="T0" fmla="*/ 2 w 120"/>
                <a:gd name="T1" fmla="*/ 27 h 43"/>
                <a:gd name="T2" fmla="*/ 0 w 120"/>
                <a:gd name="T3" fmla="*/ 43 h 43"/>
                <a:gd name="T4" fmla="*/ 120 w 120"/>
                <a:gd name="T5" fmla="*/ 34 h 43"/>
                <a:gd name="T6" fmla="*/ 86 w 120"/>
                <a:gd name="T7" fmla="*/ 0 h 43"/>
                <a:gd name="T8" fmla="*/ 2 w 120"/>
                <a:gd name="T9" fmla="*/ 27 h 43"/>
                <a:gd name="T10" fmla="*/ 0 60000 65536"/>
                <a:gd name="T11" fmla="*/ 0 60000 65536"/>
                <a:gd name="T12" fmla="*/ 0 60000 65536"/>
                <a:gd name="T13" fmla="*/ 0 60000 65536"/>
                <a:gd name="T14" fmla="*/ 0 60000 65536"/>
                <a:gd name="T15" fmla="*/ 0 w 120"/>
                <a:gd name="T16" fmla="*/ 0 h 43"/>
                <a:gd name="T17" fmla="*/ 120 w 120"/>
                <a:gd name="T18" fmla="*/ 43 h 43"/>
              </a:gdLst>
              <a:ahLst/>
              <a:cxnLst>
                <a:cxn ang="T10">
                  <a:pos x="T0" y="T1"/>
                </a:cxn>
                <a:cxn ang="T11">
                  <a:pos x="T2" y="T3"/>
                </a:cxn>
                <a:cxn ang="T12">
                  <a:pos x="T4" y="T5"/>
                </a:cxn>
                <a:cxn ang="T13">
                  <a:pos x="T6" y="T7"/>
                </a:cxn>
                <a:cxn ang="T14">
                  <a:pos x="T8" y="T9"/>
                </a:cxn>
              </a:cxnLst>
              <a:rect l="T15" t="T16" r="T17" b="T18"/>
              <a:pathLst>
                <a:path w="120" h="43">
                  <a:moveTo>
                    <a:pt x="2" y="27"/>
                  </a:moveTo>
                  <a:lnTo>
                    <a:pt x="0" y="43"/>
                  </a:lnTo>
                  <a:lnTo>
                    <a:pt x="120" y="34"/>
                  </a:lnTo>
                  <a:lnTo>
                    <a:pt x="86" y="0"/>
                  </a:lnTo>
                  <a:lnTo>
                    <a:pt x="2" y="27"/>
                  </a:lnTo>
                  <a:close/>
                </a:path>
              </a:pathLst>
            </a:custGeom>
            <a:solidFill>
              <a:srgbClr val="808080"/>
            </a:solidFill>
            <a:ln w="9525">
              <a:noFill/>
              <a:round/>
              <a:headEnd/>
              <a:tailEnd/>
            </a:ln>
          </p:spPr>
          <p:txBody>
            <a:bodyPr/>
            <a:lstStyle/>
            <a:p>
              <a:endParaRPr lang="en-US"/>
            </a:p>
          </p:txBody>
        </p:sp>
        <p:sp>
          <p:nvSpPr>
            <p:cNvPr id="953" name="Freeform 3124"/>
            <p:cNvSpPr>
              <a:spLocks/>
            </p:cNvSpPr>
            <p:nvPr/>
          </p:nvSpPr>
          <p:spPr bwMode="auto">
            <a:xfrm>
              <a:off x="2345" y="3259"/>
              <a:ext cx="118" cy="70"/>
            </a:xfrm>
            <a:custGeom>
              <a:avLst/>
              <a:gdLst>
                <a:gd name="T0" fmla="*/ 73 w 118"/>
                <a:gd name="T1" fmla="*/ 2 h 70"/>
                <a:gd name="T2" fmla="*/ 68 w 118"/>
                <a:gd name="T3" fmla="*/ 2 h 70"/>
                <a:gd name="T4" fmla="*/ 63 w 118"/>
                <a:gd name="T5" fmla="*/ 0 h 70"/>
                <a:gd name="T6" fmla="*/ 58 w 118"/>
                <a:gd name="T7" fmla="*/ 0 h 70"/>
                <a:gd name="T8" fmla="*/ 53 w 118"/>
                <a:gd name="T9" fmla="*/ 0 h 70"/>
                <a:gd name="T10" fmla="*/ 43 w 118"/>
                <a:gd name="T11" fmla="*/ 2 h 70"/>
                <a:gd name="T12" fmla="*/ 36 w 118"/>
                <a:gd name="T13" fmla="*/ 4 h 70"/>
                <a:gd name="T14" fmla="*/ 31 w 118"/>
                <a:gd name="T15" fmla="*/ 7 h 70"/>
                <a:gd name="T16" fmla="*/ 24 w 118"/>
                <a:gd name="T17" fmla="*/ 9 h 70"/>
                <a:gd name="T18" fmla="*/ 19 w 118"/>
                <a:gd name="T19" fmla="*/ 11 h 70"/>
                <a:gd name="T20" fmla="*/ 16 w 118"/>
                <a:gd name="T21" fmla="*/ 12 h 70"/>
                <a:gd name="T22" fmla="*/ 10 w 118"/>
                <a:gd name="T23" fmla="*/ 18 h 70"/>
                <a:gd name="T24" fmla="*/ 2 w 118"/>
                <a:gd name="T25" fmla="*/ 29 h 70"/>
                <a:gd name="T26" fmla="*/ 2 w 118"/>
                <a:gd name="T27" fmla="*/ 35 h 70"/>
                <a:gd name="T28" fmla="*/ 0 w 118"/>
                <a:gd name="T29" fmla="*/ 36 h 70"/>
                <a:gd name="T30" fmla="*/ 2 w 118"/>
                <a:gd name="T31" fmla="*/ 41 h 70"/>
                <a:gd name="T32" fmla="*/ 2 w 118"/>
                <a:gd name="T33" fmla="*/ 47 h 70"/>
                <a:gd name="T34" fmla="*/ 4 w 118"/>
                <a:gd name="T35" fmla="*/ 48 h 70"/>
                <a:gd name="T36" fmla="*/ 9 w 118"/>
                <a:gd name="T37" fmla="*/ 53 h 70"/>
                <a:gd name="T38" fmla="*/ 14 w 118"/>
                <a:gd name="T39" fmla="*/ 58 h 70"/>
                <a:gd name="T40" fmla="*/ 17 w 118"/>
                <a:gd name="T41" fmla="*/ 60 h 70"/>
                <a:gd name="T42" fmla="*/ 26 w 118"/>
                <a:gd name="T43" fmla="*/ 64 h 70"/>
                <a:gd name="T44" fmla="*/ 39 w 118"/>
                <a:gd name="T45" fmla="*/ 69 h 70"/>
                <a:gd name="T46" fmla="*/ 48 w 118"/>
                <a:gd name="T47" fmla="*/ 69 h 70"/>
                <a:gd name="T48" fmla="*/ 53 w 118"/>
                <a:gd name="T49" fmla="*/ 69 h 70"/>
                <a:gd name="T50" fmla="*/ 58 w 118"/>
                <a:gd name="T51" fmla="*/ 70 h 70"/>
                <a:gd name="T52" fmla="*/ 63 w 118"/>
                <a:gd name="T53" fmla="*/ 70 h 70"/>
                <a:gd name="T54" fmla="*/ 65 w 118"/>
                <a:gd name="T55" fmla="*/ 70 h 70"/>
                <a:gd name="T56" fmla="*/ 77 w 118"/>
                <a:gd name="T57" fmla="*/ 67 h 70"/>
                <a:gd name="T58" fmla="*/ 82 w 118"/>
                <a:gd name="T59" fmla="*/ 67 h 70"/>
                <a:gd name="T60" fmla="*/ 87 w 118"/>
                <a:gd name="T61" fmla="*/ 64 h 70"/>
                <a:gd name="T62" fmla="*/ 94 w 118"/>
                <a:gd name="T63" fmla="*/ 62 h 70"/>
                <a:gd name="T64" fmla="*/ 99 w 118"/>
                <a:gd name="T65" fmla="*/ 60 h 70"/>
                <a:gd name="T66" fmla="*/ 104 w 118"/>
                <a:gd name="T67" fmla="*/ 55 h 70"/>
                <a:gd name="T68" fmla="*/ 109 w 118"/>
                <a:gd name="T69" fmla="*/ 53 h 70"/>
                <a:gd name="T70" fmla="*/ 114 w 118"/>
                <a:gd name="T71" fmla="*/ 43 h 70"/>
                <a:gd name="T72" fmla="*/ 118 w 118"/>
                <a:gd name="T73" fmla="*/ 40 h 70"/>
                <a:gd name="T74" fmla="*/ 116 w 118"/>
                <a:gd name="T75" fmla="*/ 38 h 70"/>
                <a:gd name="T76" fmla="*/ 118 w 118"/>
                <a:gd name="T77" fmla="*/ 36 h 70"/>
                <a:gd name="T78" fmla="*/ 118 w 118"/>
                <a:gd name="T79" fmla="*/ 31 h 70"/>
                <a:gd name="T80" fmla="*/ 116 w 118"/>
                <a:gd name="T81" fmla="*/ 26 h 70"/>
                <a:gd name="T82" fmla="*/ 113 w 118"/>
                <a:gd name="T83" fmla="*/ 21 h 70"/>
                <a:gd name="T84" fmla="*/ 111 w 118"/>
                <a:gd name="T85" fmla="*/ 19 h 70"/>
                <a:gd name="T86" fmla="*/ 108 w 118"/>
                <a:gd name="T87" fmla="*/ 16 h 70"/>
                <a:gd name="T88" fmla="*/ 106 w 118"/>
                <a:gd name="T89" fmla="*/ 12 h 70"/>
                <a:gd name="T90" fmla="*/ 102 w 118"/>
                <a:gd name="T91" fmla="*/ 11 h 70"/>
                <a:gd name="T92" fmla="*/ 97 w 118"/>
                <a:gd name="T93" fmla="*/ 9 h 70"/>
                <a:gd name="T94" fmla="*/ 92 w 118"/>
                <a:gd name="T95" fmla="*/ 6 h 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8"/>
                <a:gd name="T145" fmla="*/ 0 h 70"/>
                <a:gd name="T146" fmla="*/ 118 w 118"/>
                <a:gd name="T147" fmla="*/ 70 h 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8" h="70">
                  <a:moveTo>
                    <a:pt x="85" y="4"/>
                  </a:moveTo>
                  <a:lnTo>
                    <a:pt x="77" y="2"/>
                  </a:lnTo>
                  <a:lnTo>
                    <a:pt x="73" y="2"/>
                  </a:lnTo>
                  <a:lnTo>
                    <a:pt x="72" y="2"/>
                  </a:lnTo>
                  <a:lnTo>
                    <a:pt x="70" y="0"/>
                  </a:lnTo>
                  <a:lnTo>
                    <a:pt x="68" y="2"/>
                  </a:lnTo>
                  <a:lnTo>
                    <a:pt x="67" y="0"/>
                  </a:lnTo>
                  <a:lnTo>
                    <a:pt x="65" y="0"/>
                  </a:lnTo>
                  <a:lnTo>
                    <a:pt x="63" y="0"/>
                  </a:lnTo>
                  <a:lnTo>
                    <a:pt x="62" y="0"/>
                  </a:lnTo>
                  <a:lnTo>
                    <a:pt x="60" y="0"/>
                  </a:lnTo>
                  <a:lnTo>
                    <a:pt x="58" y="0"/>
                  </a:lnTo>
                  <a:lnTo>
                    <a:pt x="56" y="0"/>
                  </a:lnTo>
                  <a:lnTo>
                    <a:pt x="55" y="0"/>
                  </a:lnTo>
                  <a:lnTo>
                    <a:pt x="53" y="0"/>
                  </a:lnTo>
                  <a:lnTo>
                    <a:pt x="46" y="2"/>
                  </a:lnTo>
                  <a:lnTo>
                    <a:pt x="44" y="2"/>
                  </a:lnTo>
                  <a:lnTo>
                    <a:pt x="43" y="2"/>
                  </a:lnTo>
                  <a:lnTo>
                    <a:pt x="39" y="4"/>
                  </a:lnTo>
                  <a:lnTo>
                    <a:pt x="38" y="4"/>
                  </a:lnTo>
                  <a:lnTo>
                    <a:pt x="36" y="4"/>
                  </a:lnTo>
                  <a:lnTo>
                    <a:pt x="36" y="6"/>
                  </a:lnTo>
                  <a:lnTo>
                    <a:pt x="31" y="6"/>
                  </a:lnTo>
                  <a:lnTo>
                    <a:pt x="31" y="7"/>
                  </a:lnTo>
                  <a:lnTo>
                    <a:pt x="27" y="7"/>
                  </a:lnTo>
                  <a:lnTo>
                    <a:pt x="26" y="9"/>
                  </a:lnTo>
                  <a:lnTo>
                    <a:pt x="24" y="9"/>
                  </a:lnTo>
                  <a:lnTo>
                    <a:pt x="22" y="9"/>
                  </a:lnTo>
                  <a:lnTo>
                    <a:pt x="21" y="11"/>
                  </a:lnTo>
                  <a:lnTo>
                    <a:pt x="19" y="11"/>
                  </a:lnTo>
                  <a:lnTo>
                    <a:pt x="19" y="12"/>
                  </a:lnTo>
                  <a:lnTo>
                    <a:pt x="17" y="12"/>
                  </a:lnTo>
                  <a:lnTo>
                    <a:pt x="16" y="12"/>
                  </a:lnTo>
                  <a:lnTo>
                    <a:pt x="14" y="14"/>
                  </a:lnTo>
                  <a:lnTo>
                    <a:pt x="12" y="14"/>
                  </a:lnTo>
                  <a:lnTo>
                    <a:pt x="10" y="18"/>
                  </a:lnTo>
                  <a:lnTo>
                    <a:pt x="7" y="21"/>
                  </a:lnTo>
                  <a:lnTo>
                    <a:pt x="4" y="26"/>
                  </a:lnTo>
                  <a:lnTo>
                    <a:pt x="2" y="29"/>
                  </a:lnTo>
                  <a:lnTo>
                    <a:pt x="2" y="31"/>
                  </a:lnTo>
                  <a:lnTo>
                    <a:pt x="2" y="33"/>
                  </a:lnTo>
                  <a:lnTo>
                    <a:pt x="2" y="35"/>
                  </a:lnTo>
                  <a:lnTo>
                    <a:pt x="0" y="35"/>
                  </a:lnTo>
                  <a:lnTo>
                    <a:pt x="2" y="36"/>
                  </a:lnTo>
                  <a:lnTo>
                    <a:pt x="0" y="36"/>
                  </a:lnTo>
                  <a:lnTo>
                    <a:pt x="0" y="38"/>
                  </a:lnTo>
                  <a:lnTo>
                    <a:pt x="2" y="40"/>
                  </a:lnTo>
                  <a:lnTo>
                    <a:pt x="2" y="41"/>
                  </a:lnTo>
                  <a:lnTo>
                    <a:pt x="2" y="43"/>
                  </a:lnTo>
                  <a:lnTo>
                    <a:pt x="2" y="45"/>
                  </a:lnTo>
                  <a:lnTo>
                    <a:pt x="2" y="47"/>
                  </a:lnTo>
                  <a:lnTo>
                    <a:pt x="4" y="47"/>
                  </a:lnTo>
                  <a:lnTo>
                    <a:pt x="2" y="47"/>
                  </a:lnTo>
                  <a:lnTo>
                    <a:pt x="4" y="48"/>
                  </a:lnTo>
                  <a:lnTo>
                    <a:pt x="5" y="50"/>
                  </a:lnTo>
                  <a:lnTo>
                    <a:pt x="7" y="52"/>
                  </a:lnTo>
                  <a:lnTo>
                    <a:pt x="9" y="53"/>
                  </a:lnTo>
                  <a:lnTo>
                    <a:pt x="10" y="55"/>
                  </a:lnTo>
                  <a:lnTo>
                    <a:pt x="12" y="57"/>
                  </a:lnTo>
                  <a:lnTo>
                    <a:pt x="14" y="58"/>
                  </a:lnTo>
                  <a:lnTo>
                    <a:pt x="16" y="58"/>
                  </a:lnTo>
                  <a:lnTo>
                    <a:pt x="16" y="60"/>
                  </a:lnTo>
                  <a:lnTo>
                    <a:pt x="17" y="60"/>
                  </a:lnTo>
                  <a:lnTo>
                    <a:pt x="21" y="62"/>
                  </a:lnTo>
                  <a:lnTo>
                    <a:pt x="22" y="64"/>
                  </a:lnTo>
                  <a:lnTo>
                    <a:pt x="26" y="64"/>
                  </a:lnTo>
                  <a:lnTo>
                    <a:pt x="27" y="64"/>
                  </a:lnTo>
                  <a:lnTo>
                    <a:pt x="33" y="65"/>
                  </a:lnTo>
                  <a:lnTo>
                    <a:pt x="39" y="69"/>
                  </a:lnTo>
                  <a:lnTo>
                    <a:pt x="41" y="67"/>
                  </a:lnTo>
                  <a:lnTo>
                    <a:pt x="46" y="69"/>
                  </a:lnTo>
                  <a:lnTo>
                    <a:pt x="48" y="69"/>
                  </a:lnTo>
                  <a:lnTo>
                    <a:pt x="50" y="69"/>
                  </a:lnTo>
                  <a:lnTo>
                    <a:pt x="51" y="70"/>
                  </a:lnTo>
                  <a:lnTo>
                    <a:pt x="53" y="69"/>
                  </a:lnTo>
                  <a:lnTo>
                    <a:pt x="55" y="70"/>
                  </a:lnTo>
                  <a:lnTo>
                    <a:pt x="56" y="70"/>
                  </a:lnTo>
                  <a:lnTo>
                    <a:pt x="58" y="70"/>
                  </a:lnTo>
                  <a:lnTo>
                    <a:pt x="60" y="70"/>
                  </a:lnTo>
                  <a:lnTo>
                    <a:pt x="62" y="70"/>
                  </a:lnTo>
                  <a:lnTo>
                    <a:pt x="63" y="70"/>
                  </a:lnTo>
                  <a:lnTo>
                    <a:pt x="65" y="70"/>
                  </a:lnTo>
                  <a:lnTo>
                    <a:pt x="65" y="69"/>
                  </a:lnTo>
                  <a:lnTo>
                    <a:pt x="65" y="70"/>
                  </a:lnTo>
                  <a:lnTo>
                    <a:pt x="72" y="69"/>
                  </a:lnTo>
                  <a:lnTo>
                    <a:pt x="75" y="67"/>
                  </a:lnTo>
                  <a:lnTo>
                    <a:pt x="77" y="67"/>
                  </a:lnTo>
                  <a:lnTo>
                    <a:pt x="80" y="67"/>
                  </a:lnTo>
                  <a:lnTo>
                    <a:pt x="82" y="65"/>
                  </a:lnTo>
                  <a:lnTo>
                    <a:pt x="82" y="67"/>
                  </a:lnTo>
                  <a:lnTo>
                    <a:pt x="82" y="65"/>
                  </a:lnTo>
                  <a:lnTo>
                    <a:pt x="85" y="65"/>
                  </a:lnTo>
                  <a:lnTo>
                    <a:pt x="87" y="64"/>
                  </a:lnTo>
                  <a:lnTo>
                    <a:pt x="89" y="64"/>
                  </a:lnTo>
                  <a:lnTo>
                    <a:pt x="91" y="64"/>
                  </a:lnTo>
                  <a:lnTo>
                    <a:pt x="94" y="62"/>
                  </a:lnTo>
                  <a:lnTo>
                    <a:pt x="96" y="62"/>
                  </a:lnTo>
                  <a:lnTo>
                    <a:pt x="97" y="60"/>
                  </a:lnTo>
                  <a:lnTo>
                    <a:pt x="99" y="60"/>
                  </a:lnTo>
                  <a:lnTo>
                    <a:pt x="101" y="58"/>
                  </a:lnTo>
                  <a:lnTo>
                    <a:pt x="102" y="58"/>
                  </a:lnTo>
                  <a:lnTo>
                    <a:pt x="104" y="55"/>
                  </a:lnTo>
                  <a:lnTo>
                    <a:pt x="106" y="55"/>
                  </a:lnTo>
                  <a:lnTo>
                    <a:pt x="108" y="53"/>
                  </a:lnTo>
                  <a:lnTo>
                    <a:pt x="109" y="53"/>
                  </a:lnTo>
                  <a:lnTo>
                    <a:pt x="111" y="50"/>
                  </a:lnTo>
                  <a:lnTo>
                    <a:pt x="116" y="45"/>
                  </a:lnTo>
                  <a:lnTo>
                    <a:pt x="114" y="43"/>
                  </a:lnTo>
                  <a:lnTo>
                    <a:pt x="116" y="43"/>
                  </a:lnTo>
                  <a:lnTo>
                    <a:pt x="116" y="41"/>
                  </a:lnTo>
                  <a:lnTo>
                    <a:pt x="118" y="40"/>
                  </a:lnTo>
                  <a:lnTo>
                    <a:pt x="116" y="40"/>
                  </a:lnTo>
                  <a:lnTo>
                    <a:pt x="118" y="38"/>
                  </a:lnTo>
                  <a:lnTo>
                    <a:pt x="116" y="38"/>
                  </a:lnTo>
                  <a:lnTo>
                    <a:pt x="118" y="36"/>
                  </a:lnTo>
                  <a:lnTo>
                    <a:pt x="116" y="36"/>
                  </a:lnTo>
                  <a:lnTo>
                    <a:pt x="118" y="36"/>
                  </a:lnTo>
                  <a:lnTo>
                    <a:pt x="118" y="35"/>
                  </a:lnTo>
                  <a:lnTo>
                    <a:pt x="118" y="33"/>
                  </a:lnTo>
                  <a:lnTo>
                    <a:pt x="118" y="31"/>
                  </a:lnTo>
                  <a:lnTo>
                    <a:pt x="116" y="29"/>
                  </a:lnTo>
                  <a:lnTo>
                    <a:pt x="116" y="28"/>
                  </a:lnTo>
                  <a:lnTo>
                    <a:pt x="116" y="26"/>
                  </a:lnTo>
                  <a:lnTo>
                    <a:pt x="116" y="24"/>
                  </a:lnTo>
                  <a:lnTo>
                    <a:pt x="114" y="21"/>
                  </a:lnTo>
                  <a:lnTo>
                    <a:pt x="113" y="21"/>
                  </a:lnTo>
                  <a:lnTo>
                    <a:pt x="114" y="21"/>
                  </a:lnTo>
                  <a:lnTo>
                    <a:pt x="113" y="19"/>
                  </a:lnTo>
                  <a:lnTo>
                    <a:pt x="111" y="19"/>
                  </a:lnTo>
                  <a:lnTo>
                    <a:pt x="109" y="18"/>
                  </a:lnTo>
                  <a:lnTo>
                    <a:pt x="109" y="16"/>
                  </a:lnTo>
                  <a:lnTo>
                    <a:pt x="108" y="16"/>
                  </a:lnTo>
                  <a:lnTo>
                    <a:pt x="108" y="14"/>
                  </a:lnTo>
                  <a:lnTo>
                    <a:pt x="106" y="14"/>
                  </a:lnTo>
                  <a:lnTo>
                    <a:pt x="106" y="12"/>
                  </a:lnTo>
                  <a:lnTo>
                    <a:pt x="104" y="12"/>
                  </a:lnTo>
                  <a:lnTo>
                    <a:pt x="102" y="12"/>
                  </a:lnTo>
                  <a:lnTo>
                    <a:pt x="102" y="11"/>
                  </a:lnTo>
                  <a:lnTo>
                    <a:pt x="101" y="11"/>
                  </a:lnTo>
                  <a:lnTo>
                    <a:pt x="99" y="9"/>
                  </a:lnTo>
                  <a:lnTo>
                    <a:pt x="97" y="9"/>
                  </a:lnTo>
                  <a:lnTo>
                    <a:pt x="97" y="7"/>
                  </a:lnTo>
                  <a:lnTo>
                    <a:pt x="92" y="7"/>
                  </a:lnTo>
                  <a:lnTo>
                    <a:pt x="92" y="6"/>
                  </a:lnTo>
                  <a:lnTo>
                    <a:pt x="85" y="4"/>
                  </a:lnTo>
                  <a:close/>
                </a:path>
              </a:pathLst>
            </a:custGeom>
            <a:solidFill>
              <a:srgbClr val="808080"/>
            </a:solidFill>
            <a:ln w="9525">
              <a:noFill/>
              <a:round/>
              <a:headEnd/>
              <a:tailEnd/>
            </a:ln>
          </p:spPr>
          <p:txBody>
            <a:bodyPr/>
            <a:lstStyle/>
            <a:p>
              <a:endParaRPr lang="en-US"/>
            </a:p>
          </p:txBody>
        </p:sp>
        <p:sp>
          <p:nvSpPr>
            <p:cNvPr id="954" name="Freeform 3125"/>
            <p:cNvSpPr>
              <a:spLocks/>
            </p:cNvSpPr>
            <p:nvPr/>
          </p:nvSpPr>
          <p:spPr bwMode="auto">
            <a:xfrm>
              <a:off x="2342" y="3258"/>
              <a:ext cx="126" cy="71"/>
            </a:xfrm>
            <a:custGeom>
              <a:avLst/>
              <a:gdLst>
                <a:gd name="T0" fmla="*/ 0 w 126"/>
                <a:gd name="T1" fmla="*/ 29 h 71"/>
                <a:gd name="T2" fmla="*/ 0 w 126"/>
                <a:gd name="T3" fmla="*/ 36 h 71"/>
                <a:gd name="T4" fmla="*/ 0 w 126"/>
                <a:gd name="T5" fmla="*/ 44 h 71"/>
                <a:gd name="T6" fmla="*/ 5 w 126"/>
                <a:gd name="T7" fmla="*/ 51 h 71"/>
                <a:gd name="T8" fmla="*/ 12 w 126"/>
                <a:gd name="T9" fmla="*/ 59 h 71"/>
                <a:gd name="T10" fmla="*/ 22 w 126"/>
                <a:gd name="T11" fmla="*/ 65 h 71"/>
                <a:gd name="T12" fmla="*/ 32 w 126"/>
                <a:gd name="T13" fmla="*/ 70 h 71"/>
                <a:gd name="T14" fmla="*/ 42 w 126"/>
                <a:gd name="T15" fmla="*/ 71 h 71"/>
                <a:gd name="T16" fmla="*/ 53 w 126"/>
                <a:gd name="T17" fmla="*/ 71 h 71"/>
                <a:gd name="T18" fmla="*/ 61 w 126"/>
                <a:gd name="T19" fmla="*/ 71 h 71"/>
                <a:gd name="T20" fmla="*/ 73 w 126"/>
                <a:gd name="T21" fmla="*/ 71 h 71"/>
                <a:gd name="T22" fmla="*/ 90 w 126"/>
                <a:gd name="T23" fmla="*/ 68 h 71"/>
                <a:gd name="T24" fmla="*/ 99 w 126"/>
                <a:gd name="T25" fmla="*/ 65 h 71"/>
                <a:gd name="T26" fmla="*/ 109 w 126"/>
                <a:gd name="T27" fmla="*/ 58 h 71"/>
                <a:gd name="T28" fmla="*/ 119 w 126"/>
                <a:gd name="T29" fmla="*/ 51 h 71"/>
                <a:gd name="T30" fmla="*/ 123 w 126"/>
                <a:gd name="T31" fmla="*/ 42 h 71"/>
                <a:gd name="T32" fmla="*/ 124 w 126"/>
                <a:gd name="T33" fmla="*/ 34 h 71"/>
                <a:gd name="T34" fmla="*/ 123 w 126"/>
                <a:gd name="T35" fmla="*/ 29 h 71"/>
                <a:gd name="T36" fmla="*/ 121 w 126"/>
                <a:gd name="T37" fmla="*/ 22 h 71"/>
                <a:gd name="T38" fmla="*/ 112 w 126"/>
                <a:gd name="T39" fmla="*/ 15 h 71"/>
                <a:gd name="T40" fmla="*/ 105 w 126"/>
                <a:gd name="T41" fmla="*/ 10 h 71"/>
                <a:gd name="T42" fmla="*/ 100 w 126"/>
                <a:gd name="T43" fmla="*/ 7 h 71"/>
                <a:gd name="T44" fmla="*/ 76 w 126"/>
                <a:gd name="T45" fmla="*/ 0 h 71"/>
                <a:gd name="T46" fmla="*/ 68 w 126"/>
                <a:gd name="T47" fmla="*/ 0 h 71"/>
                <a:gd name="T48" fmla="*/ 56 w 126"/>
                <a:gd name="T49" fmla="*/ 0 h 71"/>
                <a:gd name="T50" fmla="*/ 39 w 126"/>
                <a:gd name="T51" fmla="*/ 3 h 71"/>
                <a:gd name="T52" fmla="*/ 27 w 126"/>
                <a:gd name="T53" fmla="*/ 7 h 71"/>
                <a:gd name="T54" fmla="*/ 20 w 126"/>
                <a:gd name="T55" fmla="*/ 10 h 71"/>
                <a:gd name="T56" fmla="*/ 8 w 126"/>
                <a:gd name="T57" fmla="*/ 19 h 71"/>
                <a:gd name="T58" fmla="*/ 15 w 126"/>
                <a:gd name="T59" fmla="*/ 20 h 71"/>
                <a:gd name="T60" fmla="*/ 25 w 126"/>
                <a:gd name="T61" fmla="*/ 12 h 71"/>
                <a:gd name="T62" fmla="*/ 34 w 126"/>
                <a:gd name="T63" fmla="*/ 10 h 71"/>
                <a:gd name="T64" fmla="*/ 53 w 126"/>
                <a:gd name="T65" fmla="*/ 5 h 71"/>
                <a:gd name="T66" fmla="*/ 63 w 126"/>
                <a:gd name="T67" fmla="*/ 5 h 71"/>
                <a:gd name="T68" fmla="*/ 73 w 126"/>
                <a:gd name="T69" fmla="*/ 5 h 71"/>
                <a:gd name="T70" fmla="*/ 94 w 126"/>
                <a:gd name="T71" fmla="*/ 8 h 71"/>
                <a:gd name="T72" fmla="*/ 100 w 126"/>
                <a:gd name="T73" fmla="*/ 12 h 71"/>
                <a:gd name="T74" fmla="*/ 105 w 126"/>
                <a:gd name="T75" fmla="*/ 17 h 71"/>
                <a:gd name="T76" fmla="*/ 112 w 126"/>
                <a:gd name="T77" fmla="*/ 22 h 71"/>
                <a:gd name="T78" fmla="*/ 117 w 126"/>
                <a:gd name="T79" fmla="*/ 32 h 71"/>
                <a:gd name="T80" fmla="*/ 117 w 126"/>
                <a:gd name="T81" fmla="*/ 37 h 71"/>
                <a:gd name="T82" fmla="*/ 114 w 126"/>
                <a:gd name="T83" fmla="*/ 44 h 71"/>
                <a:gd name="T84" fmla="*/ 105 w 126"/>
                <a:gd name="T85" fmla="*/ 54 h 71"/>
                <a:gd name="T86" fmla="*/ 97 w 126"/>
                <a:gd name="T87" fmla="*/ 59 h 71"/>
                <a:gd name="T88" fmla="*/ 88 w 126"/>
                <a:gd name="T89" fmla="*/ 63 h 71"/>
                <a:gd name="T90" fmla="*/ 71 w 126"/>
                <a:gd name="T91" fmla="*/ 68 h 71"/>
                <a:gd name="T92" fmla="*/ 61 w 126"/>
                <a:gd name="T93" fmla="*/ 68 h 71"/>
                <a:gd name="T94" fmla="*/ 53 w 126"/>
                <a:gd name="T95" fmla="*/ 68 h 71"/>
                <a:gd name="T96" fmla="*/ 44 w 126"/>
                <a:gd name="T97" fmla="*/ 68 h 71"/>
                <a:gd name="T98" fmla="*/ 36 w 126"/>
                <a:gd name="T99" fmla="*/ 65 h 71"/>
                <a:gd name="T100" fmla="*/ 22 w 126"/>
                <a:gd name="T101" fmla="*/ 59 h 71"/>
                <a:gd name="T102" fmla="*/ 12 w 126"/>
                <a:gd name="T103" fmla="*/ 51 h 71"/>
                <a:gd name="T104" fmla="*/ 5 w 126"/>
                <a:gd name="T105" fmla="*/ 37 h 71"/>
                <a:gd name="T106" fmla="*/ 8 w 126"/>
                <a:gd name="T107" fmla="*/ 30 h 71"/>
                <a:gd name="T108" fmla="*/ 5 w 126"/>
                <a:gd name="T109" fmla="*/ 22 h 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6"/>
                <a:gd name="T166" fmla="*/ 0 h 71"/>
                <a:gd name="T167" fmla="*/ 126 w 126"/>
                <a:gd name="T168" fmla="*/ 71 h 7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6" h="71">
                  <a:moveTo>
                    <a:pt x="5" y="22"/>
                  </a:moveTo>
                  <a:lnTo>
                    <a:pt x="1" y="27"/>
                  </a:lnTo>
                  <a:lnTo>
                    <a:pt x="0" y="29"/>
                  </a:lnTo>
                  <a:lnTo>
                    <a:pt x="0" y="30"/>
                  </a:lnTo>
                  <a:lnTo>
                    <a:pt x="0" y="32"/>
                  </a:lnTo>
                  <a:lnTo>
                    <a:pt x="0" y="36"/>
                  </a:lnTo>
                  <a:lnTo>
                    <a:pt x="0" y="37"/>
                  </a:lnTo>
                  <a:lnTo>
                    <a:pt x="0" y="42"/>
                  </a:lnTo>
                  <a:lnTo>
                    <a:pt x="0" y="44"/>
                  </a:lnTo>
                  <a:lnTo>
                    <a:pt x="1" y="48"/>
                  </a:lnTo>
                  <a:lnTo>
                    <a:pt x="3" y="51"/>
                  </a:lnTo>
                  <a:lnTo>
                    <a:pt x="5" y="51"/>
                  </a:lnTo>
                  <a:lnTo>
                    <a:pt x="5" y="54"/>
                  </a:lnTo>
                  <a:lnTo>
                    <a:pt x="10" y="58"/>
                  </a:lnTo>
                  <a:lnTo>
                    <a:pt x="12" y="59"/>
                  </a:lnTo>
                  <a:lnTo>
                    <a:pt x="17" y="63"/>
                  </a:lnTo>
                  <a:lnTo>
                    <a:pt x="19" y="63"/>
                  </a:lnTo>
                  <a:lnTo>
                    <a:pt x="22" y="65"/>
                  </a:lnTo>
                  <a:lnTo>
                    <a:pt x="25" y="66"/>
                  </a:lnTo>
                  <a:lnTo>
                    <a:pt x="30" y="68"/>
                  </a:lnTo>
                  <a:lnTo>
                    <a:pt x="32" y="70"/>
                  </a:lnTo>
                  <a:lnTo>
                    <a:pt x="34" y="70"/>
                  </a:lnTo>
                  <a:lnTo>
                    <a:pt x="37" y="70"/>
                  </a:lnTo>
                  <a:lnTo>
                    <a:pt x="42" y="71"/>
                  </a:lnTo>
                  <a:lnTo>
                    <a:pt x="46" y="71"/>
                  </a:lnTo>
                  <a:lnTo>
                    <a:pt x="47" y="71"/>
                  </a:lnTo>
                  <a:lnTo>
                    <a:pt x="53" y="71"/>
                  </a:lnTo>
                  <a:lnTo>
                    <a:pt x="54" y="71"/>
                  </a:lnTo>
                  <a:lnTo>
                    <a:pt x="58" y="71"/>
                  </a:lnTo>
                  <a:lnTo>
                    <a:pt x="61" y="71"/>
                  </a:lnTo>
                  <a:lnTo>
                    <a:pt x="63" y="71"/>
                  </a:lnTo>
                  <a:lnTo>
                    <a:pt x="68" y="71"/>
                  </a:lnTo>
                  <a:lnTo>
                    <a:pt x="73" y="71"/>
                  </a:lnTo>
                  <a:lnTo>
                    <a:pt x="76" y="71"/>
                  </a:lnTo>
                  <a:lnTo>
                    <a:pt x="85" y="70"/>
                  </a:lnTo>
                  <a:lnTo>
                    <a:pt x="90" y="68"/>
                  </a:lnTo>
                  <a:lnTo>
                    <a:pt x="94" y="66"/>
                  </a:lnTo>
                  <a:lnTo>
                    <a:pt x="97" y="66"/>
                  </a:lnTo>
                  <a:lnTo>
                    <a:pt x="99" y="65"/>
                  </a:lnTo>
                  <a:lnTo>
                    <a:pt x="100" y="63"/>
                  </a:lnTo>
                  <a:lnTo>
                    <a:pt x="104" y="63"/>
                  </a:lnTo>
                  <a:lnTo>
                    <a:pt x="109" y="58"/>
                  </a:lnTo>
                  <a:lnTo>
                    <a:pt x="112" y="58"/>
                  </a:lnTo>
                  <a:lnTo>
                    <a:pt x="114" y="56"/>
                  </a:lnTo>
                  <a:lnTo>
                    <a:pt x="119" y="51"/>
                  </a:lnTo>
                  <a:lnTo>
                    <a:pt x="123" y="46"/>
                  </a:lnTo>
                  <a:lnTo>
                    <a:pt x="123" y="44"/>
                  </a:lnTo>
                  <a:lnTo>
                    <a:pt x="123" y="42"/>
                  </a:lnTo>
                  <a:lnTo>
                    <a:pt x="124" y="37"/>
                  </a:lnTo>
                  <a:lnTo>
                    <a:pt x="126" y="36"/>
                  </a:lnTo>
                  <a:lnTo>
                    <a:pt x="124" y="34"/>
                  </a:lnTo>
                  <a:lnTo>
                    <a:pt x="126" y="32"/>
                  </a:lnTo>
                  <a:lnTo>
                    <a:pt x="124" y="30"/>
                  </a:lnTo>
                  <a:lnTo>
                    <a:pt x="123" y="29"/>
                  </a:lnTo>
                  <a:lnTo>
                    <a:pt x="121" y="25"/>
                  </a:lnTo>
                  <a:lnTo>
                    <a:pt x="121" y="24"/>
                  </a:lnTo>
                  <a:lnTo>
                    <a:pt x="121" y="22"/>
                  </a:lnTo>
                  <a:lnTo>
                    <a:pt x="117" y="19"/>
                  </a:lnTo>
                  <a:lnTo>
                    <a:pt x="114" y="17"/>
                  </a:lnTo>
                  <a:lnTo>
                    <a:pt x="112" y="15"/>
                  </a:lnTo>
                  <a:lnTo>
                    <a:pt x="109" y="13"/>
                  </a:lnTo>
                  <a:lnTo>
                    <a:pt x="109" y="12"/>
                  </a:lnTo>
                  <a:lnTo>
                    <a:pt x="105" y="10"/>
                  </a:lnTo>
                  <a:lnTo>
                    <a:pt x="105" y="8"/>
                  </a:lnTo>
                  <a:lnTo>
                    <a:pt x="102" y="8"/>
                  </a:lnTo>
                  <a:lnTo>
                    <a:pt x="100" y="7"/>
                  </a:lnTo>
                  <a:lnTo>
                    <a:pt x="99" y="7"/>
                  </a:lnTo>
                  <a:lnTo>
                    <a:pt x="80" y="0"/>
                  </a:lnTo>
                  <a:lnTo>
                    <a:pt x="76" y="0"/>
                  </a:lnTo>
                  <a:lnTo>
                    <a:pt x="73" y="0"/>
                  </a:lnTo>
                  <a:lnTo>
                    <a:pt x="71" y="0"/>
                  </a:lnTo>
                  <a:lnTo>
                    <a:pt x="68" y="0"/>
                  </a:lnTo>
                  <a:lnTo>
                    <a:pt x="61" y="0"/>
                  </a:lnTo>
                  <a:lnTo>
                    <a:pt x="59" y="0"/>
                  </a:lnTo>
                  <a:lnTo>
                    <a:pt x="56" y="0"/>
                  </a:lnTo>
                  <a:lnTo>
                    <a:pt x="49" y="0"/>
                  </a:lnTo>
                  <a:lnTo>
                    <a:pt x="42" y="3"/>
                  </a:lnTo>
                  <a:lnTo>
                    <a:pt x="39" y="3"/>
                  </a:lnTo>
                  <a:lnTo>
                    <a:pt x="32" y="5"/>
                  </a:lnTo>
                  <a:lnTo>
                    <a:pt x="30" y="7"/>
                  </a:lnTo>
                  <a:lnTo>
                    <a:pt x="27" y="7"/>
                  </a:lnTo>
                  <a:lnTo>
                    <a:pt x="25" y="8"/>
                  </a:lnTo>
                  <a:lnTo>
                    <a:pt x="22" y="8"/>
                  </a:lnTo>
                  <a:lnTo>
                    <a:pt x="20" y="10"/>
                  </a:lnTo>
                  <a:lnTo>
                    <a:pt x="17" y="12"/>
                  </a:lnTo>
                  <a:lnTo>
                    <a:pt x="12" y="15"/>
                  </a:lnTo>
                  <a:lnTo>
                    <a:pt x="8" y="19"/>
                  </a:lnTo>
                  <a:lnTo>
                    <a:pt x="5" y="22"/>
                  </a:lnTo>
                  <a:lnTo>
                    <a:pt x="12" y="24"/>
                  </a:lnTo>
                  <a:lnTo>
                    <a:pt x="15" y="20"/>
                  </a:lnTo>
                  <a:lnTo>
                    <a:pt x="19" y="17"/>
                  </a:lnTo>
                  <a:lnTo>
                    <a:pt x="22" y="15"/>
                  </a:lnTo>
                  <a:lnTo>
                    <a:pt x="25" y="12"/>
                  </a:lnTo>
                  <a:lnTo>
                    <a:pt x="30" y="12"/>
                  </a:lnTo>
                  <a:lnTo>
                    <a:pt x="32" y="10"/>
                  </a:lnTo>
                  <a:lnTo>
                    <a:pt x="34" y="10"/>
                  </a:lnTo>
                  <a:lnTo>
                    <a:pt x="37" y="8"/>
                  </a:lnTo>
                  <a:lnTo>
                    <a:pt x="42" y="7"/>
                  </a:lnTo>
                  <a:lnTo>
                    <a:pt x="53" y="5"/>
                  </a:lnTo>
                  <a:lnTo>
                    <a:pt x="58" y="5"/>
                  </a:lnTo>
                  <a:lnTo>
                    <a:pt x="59" y="5"/>
                  </a:lnTo>
                  <a:lnTo>
                    <a:pt x="63" y="5"/>
                  </a:lnTo>
                  <a:lnTo>
                    <a:pt x="68" y="5"/>
                  </a:lnTo>
                  <a:lnTo>
                    <a:pt x="70" y="5"/>
                  </a:lnTo>
                  <a:lnTo>
                    <a:pt x="73" y="5"/>
                  </a:lnTo>
                  <a:lnTo>
                    <a:pt x="75" y="5"/>
                  </a:lnTo>
                  <a:lnTo>
                    <a:pt x="78" y="5"/>
                  </a:lnTo>
                  <a:lnTo>
                    <a:pt x="94" y="8"/>
                  </a:lnTo>
                  <a:lnTo>
                    <a:pt x="94" y="10"/>
                  </a:lnTo>
                  <a:lnTo>
                    <a:pt x="97" y="10"/>
                  </a:lnTo>
                  <a:lnTo>
                    <a:pt x="100" y="12"/>
                  </a:lnTo>
                  <a:lnTo>
                    <a:pt x="102" y="15"/>
                  </a:lnTo>
                  <a:lnTo>
                    <a:pt x="105" y="15"/>
                  </a:lnTo>
                  <a:lnTo>
                    <a:pt x="105" y="17"/>
                  </a:lnTo>
                  <a:lnTo>
                    <a:pt x="109" y="19"/>
                  </a:lnTo>
                  <a:lnTo>
                    <a:pt x="109" y="20"/>
                  </a:lnTo>
                  <a:lnTo>
                    <a:pt x="112" y="22"/>
                  </a:lnTo>
                  <a:lnTo>
                    <a:pt x="114" y="27"/>
                  </a:lnTo>
                  <a:lnTo>
                    <a:pt x="116" y="30"/>
                  </a:lnTo>
                  <a:lnTo>
                    <a:pt x="117" y="32"/>
                  </a:lnTo>
                  <a:lnTo>
                    <a:pt x="116" y="34"/>
                  </a:lnTo>
                  <a:lnTo>
                    <a:pt x="117" y="36"/>
                  </a:lnTo>
                  <a:lnTo>
                    <a:pt x="117" y="37"/>
                  </a:lnTo>
                  <a:lnTo>
                    <a:pt x="116" y="42"/>
                  </a:lnTo>
                  <a:lnTo>
                    <a:pt x="114" y="42"/>
                  </a:lnTo>
                  <a:lnTo>
                    <a:pt x="114" y="44"/>
                  </a:lnTo>
                  <a:lnTo>
                    <a:pt x="112" y="49"/>
                  </a:lnTo>
                  <a:lnTo>
                    <a:pt x="107" y="54"/>
                  </a:lnTo>
                  <a:lnTo>
                    <a:pt x="105" y="54"/>
                  </a:lnTo>
                  <a:lnTo>
                    <a:pt x="105" y="56"/>
                  </a:lnTo>
                  <a:lnTo>
                    <a:pt x="99" y="59"/>
                  </a:lnTo>
                  <a:lnTo>
                    <a:pt x="97" y="59"/>
                  </a:lnTo>
                  <a:lnTo>
                    <a:pt x="94" y="63"/>
                  </a:lnTo>
                  <a:lnTo>
                    <a:pt x="92" y="63"/>
                  </a:lnTo>
                  <a:lnTo>
                    <a:pt x="88" y="63"/>
                  </a:lnTo>
                  <a:lnTo>
                    <a:pt x="82" y="66"/>
                  </a:lnTo>
                  <a:lnTo>
                    <a:pt x="73" y="66"/>
                  </a:lnTo>
                  <a:lnTo>
                    <a:pt x="71" y="68"/>
                  </a:lnTo>
                  <a:lnTo>
                    <a:pt x="66" y="68"/>
                  </a:lnTo>
                  <a:lnTo>
                    <a:pt x="63" y="68"/>
                  </a:lnTo>
                  <a:lnTo>
                    <a:pt x="61" y="68"/>
                  </a:lnTo>
                  <a:lnTo>
                    <a:pt x="59" y="68"/>
                  </a:lnTo>
                  <a:lnTo>
                    <a:pt x="54" y="68"/>
                  </a:lnTo>
                  <a:lnTo>
                    <a:pt x="53" y="68"/>
                  </a:lnTo>
                  <a:lnTo>
                    <a:pt x="49" y="68"/>
                  </a:lnTo>
                  <a:lnTo>
                    <a:pt x="46" y="68"/>
                  </a:lnTo>
                  <a:lnTo>
                    <a:pt x="44" y="68"/>
                  </a:lnTo>
                  <a:lnTo>
                    <a:pt x="39" y="66"/>
                  </a:lnTo>
                  <a:lnTo>
                    <a:pt x="37" y="66"/>
                  </a:lnTo>
                  <a:lnTo>
                    <a:pt x="36" y="65"/>
                  </a:lnTo>
                  <a:lnTo>
                    <a:pt x="30" y="63"/>
                  </a:lnTo>
                  <a:lnTo>
                    <a:pt x="25" y="63"/>
                  </a:lnTo>
                  <a:lnTo>
                    <a:pt x="22" y="59"/>
                  </a:lnTo>
                  <a:lnTo>
                    <a:pt x="19" y="58"/>
                  </a:lnTo>
                  <a:lnTo>
                    <a:pt x="17" y="56"/>
                  </a:lnTo>
                  <a:lnTo>
                    <a:pt x="12" y="51"/>
                  </a:lnTo>
                  <a:lnTo>
                    <a:pt x="8" y="46"/>
                  </a:lnTo>
                  <a:lnTo>
                    <a:pt x="7" y="42"/>
                  </a:lnTo>
                  <a:lnTo>
                    <a:pt x="5" y="37"/>
                  </a:lnTo>
                  <a:lnTo>
                    <a:pt x="7" y="36"/>
                  </a:lnTo>
                  <a:lnTo>
                    <a:pt x="7" y="32"/>
                  </a:lnTo>
                  <a:lnTo>
                    <a:pt x="8" y="30"/>
                  </a:lnTo>
                  <a:lnTo>
                    <a:pt x="8" y="29"/>
                  </a:lnTo>
                  <a:lnTo>
                    <a:pt x="12" y="24"/>
                  </a:lnTo>
                  <a:lnTo>
                    <a:pt x="5" y="22"/>
                  </a:lnTo>
                  <a:close/>
                </a:path>
              </a:pathLst>
            </a:custGeom>
            <a:solidFill>
              <a:srgbClr val="808080"/>
            </a:solidFill>
            <a:ln w="9525">
              <a:noFill/>
              <a:round/>
              <a:headEnd/>
              <a:tailEnd/>
            </a:ln>
          </p:spPr>
          <p:txBody>
            <a:bodyPr/>
            <a:lstStyle/>
            <a:p>
              <a:endParaRPr lang="en-US"/>
            </a:p>
          </p:txBody>
        </p:sp>
        <p:sp>
          <p:nvSpPr>
            <p:cNvPr id="955" name="Freeform 3126"/>
            <p:cNvSpPr>
              <a:spLocks/>
            </p:cNvSpPr>
            <p:nvPr/>
          </p:nvSpPr>
          <p:spPr bwMode="auto">
            <a:xfrm>
              <a:off x="2296" y="3195"/>
              <a:ext cx="150" cy="87"/>
            </a:xfrm>
            <a:custGeom>
              <a:avLst/>
              <a:gdLst>
                <a:gd name="T0" fmla="*/ 97 w 150"/>
                <a:gd name="T1" fmla="*/ 3 h 87"/>
                <a:gd name="T2" fmla="*/ 88 w 150"/>
                <a:gd name="T3" fmla="*/ 1 h 87"/>
                <a:gd name="T4" fmla="*/ 82 w 150"/>
                <a:gd name="T5" fmla="*/ 1 h 87"/>
                <a:gd name="T6" fmla="*/ 80 w 150"/>
                <a:gd name="T7" fmla="*/ 0 h 87"/>
                <a:gd name="T8" fmla="*/ 75 w 150"/>
                <a:gd name="T9" fmla="*/ 0 h 87"/>
                <a:gd name="T10" fmla="*/ 68 w 150"/>
                <a:gd name="T11" fmla="*/ 1 h 87"/>
                <a:gd name="T12" fmla="*/ 61 w 150"/>
                <a:gd name="T13" fmla="*/ 1 h 87"/>
                <a:gd name="T14" fmla="*/ 39 w 150"/>
                <a:gd name="T15" fmla="*/ 7 h 87"/>
                <a:gd name="T16" fmla="*/ 34 w 150"/>
                <a:gd name="T17" fmla="*/ 8 h 87"/>
                <a:gd name="T18" fmla="*/ 29 w 150"/>
                <a:gd name="T19" fmla="*/ 12 h 87"/>
                <a:gd name="T20" fmla="*/ 25 w 150"/>
                <a:gd name="T21" fmla="*/ 13 h 87"/>
                <a:gd name="T22" fmla="*/ 20 w 150"/>
                <a:gd name="T23" fmla="*/ 15 h 87"/>
                <a:gd name="T24" fmla="*/ 15 w 150"/>
                <a:gd name="T25" fmla="*/ 18 h 87"/>
                <a:gd name="T26" fmla="*/ 10 w 150"/>
                <a:gd name="T27" fmla="*/ 27 h 87"/>
                <a:gd name="T28" fmla="*/ 3 w 150"/>
                <a:gd name="T29" fmla="*/ 34 h 87"/>
                <a:gd name="T30" fmla="*/ 3 w 150"/>
                <a:gd name="T31" fmla="*/ 37 h 87"/>
                <a:gd name="T32" fmla="*/ 1 w 150"/>
                <a:gd name="T33" fmla="*/ 42 h 87"/>
                <a:gd name="T34" fmla="*/ 0 w 150"/>
                <a:gd name="T35" fmla="*/ 46 h 87"/>
                <a:gd name="T36" fmla="*/ 1 w 150"/>
                <a:gd name="T37" fmla="*/ 47 h 87"/>
                <a:gd name="T38" fmla="*/ 1 w 150"/>
                <a:gd name="T39" fmla="*/ 53 h 87"/>
                <a:gd name="T40" fmla="*/ 12 w 150"/>
                <a:gd name="T41" fmla="*/ 68 h 87"/>
                <a:gd name="T42" fmla="*/ 15 w 150"/>
                <a:gd name="T43" fmla="*/ 71 h 87"/>
                <a:gd name="T44" fmla="*/ 20 w 150"/>
                <a:gd name="T45" fmla="*/ 73 h 87"/>
                <a:gd name="T46" fmla="*/ 24 w 150"/>
                <a:gd name="T47" fmla="*/ 76 h 87"/>
                <a:gd name="T48" fmla="*/ 30 w 150"/>
                <a:gd name="T49" fmla="*/ 78 h 87"/>
                <a:gd name="T50" fmla="*/ 36 w 150"/>
                <a:gd name="T51" fmla="*/ 82 h 87"/>
                <a:gd name="T52" fmla="*/ 51 w 150"/>
                <a:gd name="T53" fmla="*/ 87 h 87"/>
                <a:gd name="T54" fmla="*/ 59 w 150"/>
                <a:gd name="T55" fmla="*/ 87 h 87"/>
                <a:gd name="T56" fmla="*/ 65 w 150"/>
                <a:gd name="T57" fmla="*/ 87 h 87"/>
                <a:gd name="T58" fmla="*/ 73 w 150"/>
                <a:gd name="T59" fmla="*/ 87 h 87"/>
                <a:gd name="T60" fmla="*/ 78 w 150"/>
                <a:gd name="T61" fmla="*/ 87 h 87"/>
                <a:gd name="T62" fmla="*/ 85 w 150"/>
                <a:gd name="T63" fmla="*/ 87 h 87"/>
                <a:gd name="T64" fmla="*/ 105 w 150"/>
                <a:gd name="T65" fmla="*/ 83 h 87"/>
                <a:gd name="T66" fmla="*/ 111 w 150"/>
                <a:gd name="T67" fmla="*/ 82 h 87"/>
                <a:gd name="T68" fmla="*/ 114 w 150"/>
                <a:gd name="T69" fmla="*/ 80 h 87"/>
                <a:gd name="T70" fmla="*/ 119 w 150"/>
                <a:gd name="T71" fmla="*/ 78 h 87"/>
                <a:gd name="T72" fmla="*/ 122 w 150"/>
                <a:gd name="T73" fmla="*/ 76 h 87"/>
                <a:gd name="T74" fmla="*/ 128 w 150"/>
                <a:gd name="T75" fmla="*/ 73 h 87"/>
                <a:gd name="T76" fmla="*/ 133 w 150"/>
                <a:gd name="T77" fmla="*/ 70 h 87"/>
                <a:gd name="T78" fmla="*/ 138 w 150"/>
                <a:gd name="T79" fmla="*/ 66 h 87"/>
                <a:gd name="T80" fmla="*/ 145 w 150"/>
                <a:gd name="T81" fmla="*/ 56 h 87"/>
                <a:gd name="T82" fmla="*/ 148 w 150"/>
                <a:gd name="T83" fmla="*/ 51 h 87"/>
                <a:gd name="T84" fmla="*/ 148 w 150"/>
                <a:gd name="T85" fmla="*/ 47 h 87"/>
                <a:gd name="T86" fmla="*/ 148 w 150"/>
                <a:gd name="T87" fmla="*/ 44 h 87"/>
                <a:gd name="T88" fmla="*/ 148 w 150"/>
                <a:gd name="T89" fmla="*/ 39 h 87"/>
                <a:gd name="T90" fmla="*/ 148 w 150"/>
                <a:gd name="T91" fmla="*/ 34 h 87"/>
                <a:gd name="T92" fmla="*/ 140 w 150"/>
                <a:gd name="T93" fmla="*/ 22 h 87"/>
                <a:gd name="T94" fmla="*/ 134 w 150"/>
                <a:gd name="T95" fmla="*/ 17 h 87"/>
                <a:gd name="T96" fmla="*/ 131 w 150"/>
                <a:gd name="T97" fmla="*/ 15 h 87"/>
                <a:gd name="T98" fmla="*/ 128 w 150"/>
                <a:gd name="T99" fmla="*/ 13 h 87"/>
                <a:gd name="T100" fmla="*/ 122 w 150"/>
                <a:gd name="T101" fmla="*/ 10 h 87"/>
                <a:gd name="T102" fmla="*/ 114 w 150"/>
                <a:gd name="T103" fmla="*/ 8 h 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0"/>
                <a:gd name="T157" fmla="*/ 0 h 87"/>
                <a:gd name="T158" fmla="*/ 150 w 150"/>
                <a:gd name="T159" fmla="*/ 87 h 8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0" h="87">
                  <a:moveTo>
                    <a:pt x="105" y="3"/>
                  </a:moveTo>
                  <a:lnTo>
                    <a:pt x="100" y="3"/>
                  </a:lnTo>
                  <a:lnTo>
                    <a:pt x="97" y="3"/>
                  </a:lnTo>
                  <a:lnTo>
                    <a:pt x="93" y="1"/>
                  </a:lnTo>
                  <a:lnTo>
                    <a:pt x="92" y="1"/>
                  </a:lnTo>
                  <a:lnTo>
                    <a:pt x="88" y="1"/>
                  </a:lnTo>
                  <a:lnTo>
                    <a:pt x="87" y="1"/>
                  </a:lnTo>
                  <a:lnTo>
                    <a:pt x="85" y="1"/>
                  </a:lnTo>
                  <a:lnTo>
                    <a:pt x="82" y="1"/>
                  </a:lnTo>
                  <a:lnTo>
                    <a:pt x="80" y="0"/>
                  </a:lnTo>
                  <a:lnTo>
                    <a:pt x="80" y="1"/>
                  </a:lnTo>
                  <a:lnTo>
                    <a:pt x="80" y="0"/>
                  </a:lnTo>
                  <a:lnTo>
                    <a:pt x="76" y="0"/>
                  </a:lnTo>
                  <a:lnTo>
                    <a:pt x="75" y="1"/>
                  </a:lnTo>
                  <a:lnTo>
                    <a:pt x="75" y="0"/>
                  </a:lnTo>
                  <a:lnTo>
                    <a:pt x="73" y="1"/>
                  </a:lnTo>
                  <a:lnTo>
                    <a:pt x="71" y="0"/>
                  </a:lnTo>
                  <a:lnTo>
                    <a:pt x="68" y="1"/>
                  </a:lnTo>
                  <a:lnTo>
                    <a:pt x="66" y="1"/>
                  </a:lnTo>
                  <a:lnTo>
                    <a:pt x="63" y="1"/>
                  </a:lnTo>
                  <a:lnTo>
                    <a:pt x="61" y="1"/>
                  </a:lnTo>
                  <a:lnTo>
                    <a:pt x="42" y="5"/>
                  </a:lnTo>
                  <a:lnTo>
                    <a:pt x="39" y="5"/>
                  </a:lnTo>
                  <a:lnTo>
                    <a:pt x="39" y="7"/>
                  </a:lnTo>
                  <a:lnTo>
                    <a:pt x="37" y="8"/>
                  </a:lnTo>
                  <a:lnTo>
                    <a:pt x="36" y="8"/>
                  </a:lnTo>
                  <a:lnTo>
                    <a:pt x="34" y="8"/>
                  </a:lnTo>
                  <a:lnTo>
                    <a:pt x="32" y="10"/>
                  </a:lnTo>
                  <a:lnTo>
                    <a:pt x="30" y="10"/>
                  </a:lnTo>
                  <a:lnTo>
                    <a:pt x="29" y="12"/>
                  </a:lnTo>
                  <a:lnTo>
                    <a:pt x="27" y="12"/>
                  </a:lnTo>
                  <a:lnTo>
                    <a:pt x="25" y="12"/>
                  </a:lnTo>
                  <a:lnTo>
                    <a:pt x="25" y="13"/>
                  </a:lnTo>
                  <a:lnTo>
                    <a:pt x="24" y="13"/>
                  </a:lnTo>
                  <a:lnTo>
                    <a:pt x="22" y="15"/>
                  </a:lnTo>
                  <a:lnTo>
                    <a:pt x="20" y="15"/>
                  </a:lnTo>
                  <a:lnTo>
                    <a:pt x="18" y="17"/>
                  </a:lnTo>
                  <a:lnTo>
                    <a:pt x="17" y="17"/>
                  </a:lnTo>
                  <a:lnTo>
                    <a:pt x="15" y="18"/>
                  </a:lnTo>
                  <a:lnTo>
                    <a:pt x="13" y="22"/>
                  </a:lnTo>
                  <a:lnTo>
                    <a:pt x="12" y="22"/>
                  </a:lnTo>
                  <a:lnTo>
                    <a:pt x="10" y="27"/>
                  </a:lnTo>
                  <a:lnTo>
                    <a:pt x="5" y="30"/>
                  </a:lnTo>
                  <a:lnTo>
                    <a:pt x="5" y="32"/>
                  </a:lnTo>
                  <a:lnTo>
                    <a:pt x="3" y="34"/>
                  </a:lnTo>
                  <a:lnTo>
                    <a:pt x="3" y="35"/>
                  </a:lnTo>
                  <a:lnTo>
                    <a:pt x="1" y="35"/>
                  </a:lnTo>
                  <a:lnTo>
                    <a:pt x="3" y="37"/>
                  </a:lnTo>
                  <a:lnTo>
                    <a:pt x="1" y="39"/>
                  </a:lnTo>
                  <a:lnTo>
                    <a:pt x="1" y="41"/>
                  </a:lnTo>
                  <a:lnTo>
                    <a:pt x="1" y="42"/>
                  </a:lnTo>
                  <a:lnTo>
                    <a:pt x="0" y="42"/>
                  </a:lnTo>
                  <a:lnTo>
                    <a:pt x="1" y="44"/>
                  </a:lnTo>
                  <a:lnTo>
                    <a:pt x="0" y="46"/>
                  </a:lnTo>
                  <a:lnTo>
                    <a:pt x="1" y="47"/>
                  </a:lnTo>
                  <a:lnTo>
                    <a:pt x="0" y="47"/>
                  </a:lnTo>
                  <a:lnTo>
                    <a:pt x="1" y="47"/>
                  </a:lnTo>
                  <a:lnTo>
                    <a:pt x="0" y="49"/>
                  </a:lnTo>
                  <a:lnTo>
                    <a:pt x="1" y="51"/>
                  </a:lnTo>
                  <a:lnTo>
                    <a:pt x="1" y="53"/>
                  </a:lnTo>
                  <a:lnTo>
                    <a:pt x="3" y="54"/>
                  </a:lnTo>
                  <a:lnTo>
                    <a:pt x="10" y="66"/>
                  </a:lnTo>
                  <a:lnTo>
                    <a:pt x="12" y="68"/>
                  </a:lnTo>
                  <a:lnTo>
                    <a:pt x="13" y="68"/>
                  </a:lnTo>
                  <a:lnTo>
                    <a:pt x="13" y="71"/>
                  </a:lnTo>
                  <a:lnTo>
                    <a:pt x="15" y="71"/>
                  </a:lnTo>
                  <a:lnTo>
                    <a:pt x="17" y="71"/>
                  </a:lnTo>
                  <a:lnTo>
                    <a:pt x="18" y="73"/>
                  </a:lnTo>
                  <a:lnTo>
                    <a:pt x="20" y="73"/>
                  </a:lnTo>
                  <a:lnTo>
                    <a:pt x="20" y="75"/>
                  </a:lnTo>
                  <a:lnTo>
                    <a:pt x="22" y="75"/>
                  </a:lnTo>
                  <a:lnTo>
                    <a:pt x="24" y="76"/>
                  </a:lnTo>
                  <a:lnTo>
                    <a:pt x="25" y="78"/>
                  </a:lnTo>
                  <a:lnTo>
                    <a:pt x="27" y="78"/>
                  </a:lnTo>
                  <a:lnTo>
                    <a:pt x="30" y="78"/>
                  </a:lnTo>
                  <a:lnTo>
                    <a:pt x="30" y="80"/>
                  </a:lnTo>
                  <a:lnTo>
                    <a:pt x="36" y="80"/>
                  </a:lnTo>
                  <a:lnTo>
                    <a:pt x="36" y="82"/>
                  </a:lnTo>
                  <a:lnTo>
                    <a:pt x="42" y="83"/>
                  </a:lnTo>
                  <a:lnTo>
                    <a:pt x="49" y="87"/>
                  </a:lnTo>
                  <a:lnTo>
                    <a:pt x="51" y="87"/>
                  </a:lnTo>
                  <a:lnTo>
                    <a:pt x="56" y="87"/>
                  </a:lnTo>
                  <a:lnTo>
                    <a:pt x="58" y="87"/>
                  </a:lnTo>
                  <a:lnTo>
                    <a:pt x="59" y="87"/>
                  </a:lnTo>
                  <a:lnTo>
                    <a:pt x="61" y="87"/>
                  </a:lnTo>
                  <a:lnTo>
                    <a:pt x="63" y="87"/>
                  </a:lnTo>
                  <a:lnTo>
                    <a:pt x="65" y="87"/>
                  </a:lnTo>
                  <a:lnTo>
                    <a:pt x="68" y="87"/>
                  </a:lnTo>
                  <a:lnTo>
                    <a:pt x="70" y="87"/>
                  </a:lnTo>
                  <a:lnTo>
                    <a:pt x="73" y="87"/>
                  </a:lnTo>
                  <a:lnTo>
                    <a:pt x="75" y="87"/>
                  </a:lnTo>
                  <a:lnTo>
                    <a:pt x="76" y="87"/>
                  </a:lnTo>
                  <a:lnTo>
                    <a:pt x="78" y="87"/>
                  </a:lnTo>
                  <a:lnTo>
                    <a:pt x="82" y="87"/>
                  </a:lnTo>
                  <a:lnTo>
                    <a:pt x="83" y="87"/>
                  </a:lnTo>
                  <a:lnTo>
                    <a:pt x="85" y="87"/>
                  </a:lnTo>
                  <a:lnTo>
                    <a:pt x="87" y="87"/>
                  </a:lnTo>
                  <a:lnTo>
                    <a:pt x="88" y="87"/>
                  </a:lnTo>
                  <a:lnTo>
                    <a:pt x="105" y="83"/>
                  </a:lnTo>
                  <a:lnTo>
                    <a:pt x="107" y="82"/>
                  </a:lnTo>
                  <a:lnTo>
                    <a:pt x="109" y="82"/>
                  </a:lnTo>
                  <a:lnTo>
                    <a:pt x="111" y="82"/>
                  </a:lnTo>
                  <a:lnTo>
                    <a:pt x="112" y="82"/>
                  </a:lnTo>
                  <a:lnTo>
                    <a:pt x="112" y="80"/>
                  </a:lnTo>
                  <a:lnTo>
                    <a:pt x="114" y="80"/>
                  </a:lnTo>
                  <a:lnTo>
                    <a:pt x="116" y="80"/>
                  </a:lnTo>
                  <a:lnTo>
                    <a:pt x="117" y="78"/>
                  </a:lnTo>
                  <a:lnTo>
                    <a:pt x="119" y="78"/>
                  </a:lnTo>
                  <a:lnTo>
                    <a:pt x="121" y="78"/>
                  </a:lnTo>
                  <a:lnTo>
                    <a:pt x="121" y="76"/>
                  </a:lnTo>
                  <a:lnTo>
                    <a:pt x="122" y="76"/>
                  </a:lnTo>
                  <a:lnTo>
                    <a:pt x="124" y="75"/>
                  </a:lnTo>
                  <a:lnTo>
                    <a:pt x="126" y="75"/>
                  </a:lnTo>
                  <a:lnTo>
                    <a:pt x="128" y="73"/>
                  </a:lnTo>
                  <a:lnTo>
                    <a:pt x="129" y="73"/>
                  </a:lnTo>
                  <a:lnTo>
                    <a:pt x="131" y="71"/>
                  </a:lnTo>
                  <a:lnTo>
                    <a:pt x="133" y="70"/>
                  </a:lnTo>
                  <a:lnTo>
                    <a:pt x="134" y="70"/>
                  </a:lnTo>
                  <a:lnTo>
                    <a:pt x="136" y="66"/>
                  </a:lnTo>
                  <a:lnTo>
                    <a:pt x="138" y="66"/>
                  </a:lnTo>
                  <a:lnTo>
                    <a:pt x="140" y="61"/>
                  </a:lnTo>
                  <a:lnTo>
                    <a:pt x="145" y="58"/>
                  </a:lnTo>
                  <a:lnTo>
                    <a:pt x="145" y="56"/>
                  </a:lnTo>
                  <a:lnTo>
                    <a:pt x="146" y="54"/>
                  </a:lnTo>
                  <a:lnTo>
                    <a:pt x="146" y="53"/>
                  </a:lnTo>
                  <a:lnTo>
                    <a:pt x="148" y="51"/>
                  </a:lnTo>
                  <a:lnTo>
                    <a:pt x="146" y="51"/>
                  </a:lnTo>
                  <a:lnTo>
                    <a:pt x="148" y="49"/>
                  </a:lnTo>
                  <a:lnTo>
                    <a:pt x="148" y="47"/>
                  </a:lnTo>
                  <a:lnTo>
                    <a:pt x="148" y="46"/>
                  </a:lnTo>
                  <a:lnTo>
                    <a:pt x="150" y="46"/>
                  </a:lnTo>
                  <a:lnTo>
                    <a:pt x="148" y="44"/>
                  </a:lnTo>
                  <a:lnTo>
                    <a:pt x="150" y="42"/>
                  </a:lnTo>
                  <a:lnTo>
                    <a:pt x="148" y="41"/>
                  </a:lnTo>
                  <a:lnTo>
                    <a:pt x="148" y="39"/>
                  </a:lnTo>
                  <a:lnTo>
                    <a:pt x="148" y="37"/>
                  </a:lnTo>
                  <a:lnTo>
                    <a:pt x="148" y="35"/>
                  </a:lnTo>
                  <a:lnTo>
                    <a:pt x="148" y="34"/>
                  </a:lnTo>
                  <a:lnTo>
                    <a:pt x="146" y="34"/>
                  </a:lnTo>
                  <a:lnTo>
                    <a:pt x="146" y="32"/>
                  </a:lnTo>
                  <a:lnTo>
                    <a:pt x="140" y="22"/>
                  </a:lnTo>
                  <a:lnTo>
                    <a:pt x="138" y="20"/>
                  </a:lnTo>
                  <a:lnTo>
                    <a:pt x="136" y="20"/>
                  </a:lnTo>
                  <a:lnTo>
                    <a:pt x="134" y="17"/>
                  </a:lnTo>
                  <a:lnTo>
                    <a:pt x="133" y="17"/>
                  </a:lnTo>
                  <a:lnTo>
                    <a:pt x="133" y="15"/>
                  </a:lnTo>
                  <a:lnTo>
                    <a:pt x="131" y="15"/>
                  </a:lnTo>
                  <a:lnTo>
                    <a:pt x="129" y="15"/>
                  </a:lnTo>
                  <a:lnTo>
                    <a:pt x="129" y="13"/>
                  </a:lnTo>
                  <a:lnTo>
                    <a:pt x="128" y="13"/>
                  </a:lnTo>
                  <a:lnTo>
                    <a:pt x="126" y="12"/>
                  </a:lnTo>
                  <a:lnTo>
                    <a:pt x="124" y="10"/>
                  </a:lnTo>
                  <a:lnTo>
                    <a:pt x="122" y="10"/>
                  </a:lnTo>
                  <a:lnTo>
                    <a:pt x="121" y="10"/>
                  </a:lnTo>
                  <a:lnTo>
                    <a:pt x="121" y="8"/>
                  </a:lnTo>
                  <a:lnTo>
                    <a:pt x="114" y="8"/>
                  </a:lnTo>
                  <a:lnTo>
                    <a:pt x="114" y="7"/>
                  </a:lnTo>
                  <a:lnTo>
                    <a:pt x="105" y="3"/>
                  </a:lnTo>
                  <a:close/>
                </a:path>
              </a:pathLst>
            </a:custGeom>
            <a:solidFill>
              <a:srgbClr val="808080"/>
            </a:solidFill>
            <a:ln w="9525">
              <a:noFill/>
              <a:round/>
              <a:headEnd/>
              <a:tailEnd/>
            </a:ln>
          </p:spPr>
          <p:txBody>
            <a:bodyPr/>
            <a:lstStyle/>
            <a:p>
              <a:endParaRPr lang="en-US"/>
            </a:p>
          </p:txBody>
        </p:sp>
        <p:sp>
          <p:nvSpPr>
            <p:cNvPr id="956" name="Freeform 3127"/>
            <p:cNvSpPr>
              <a:spLocks/>
            </p:cNvSpPr>
            <p:nvPr/>
          </p:nvSpPr>
          <p:spPr bwMode="auto">
            <a:xfrm>
              <a:off x="2294" y="3195"/>
              <a:ext cx="153" cy="90"/>
            </a:xfrm>
            <a:custGeom>
              <a:avLst/>
              <a:gdLst>
                <a:gd name="T0" fmla="*/ 0 w 153"/>
                <a:gd name="T1" fmla="*/ 35 h 90"/>
                <a:gd name="T2" fmla="*/ 0 w 153"/>
                <a:gd name="T3" fmla="*/ 46 h 90"/>
                <a:gd name="T4" fmla="*/ 0 w 153"/>
                <a:gd name="T5" fmla="*/ 54 h 90"/>
                <a:gd name="T6" fmla="*/ 10 w 153"/>
                <a:gd name="T7" fmla="*/ 68 h 90"/>
                <a:gd name="T8" fmla="*/ 20 w 153"/>
                <a:gd name="T9" fmla="*/ 76 h 90"/>
                <a:gd name="T10" fmla="*/ 38 w 153"/>
                <a:gd name="T11" fmla="*/ 83 h 90"/>
                <a:gd name="T12" fmla="*/ 58 w 153"/>
                <a:gd name="T13" fmla="*/ 88 h 90"/>
                <a:gd name="T14" fmla="*/ 80 w 153"/>
                <a:gd name="T15" fmla="*/ 88 h 90"/>
                <a:gd name="T16" fmla="*/ 94 w 153"/>
                <a:gd name="T17" fmla="*/ 87 h 90"/>
                <a:gd name="T18" fmla="*/ 119 w 153"/>
                <a:gd name="T19" fmla="*/ 82 h 90"/>
                <a:gd name="T20" fmla="*/ 133 w 153"/>
                <a:gd name="T21" fmla="*/ 73 h 90"/>
                <a:gd name="T22" fmla="*/ 143 w 153"/>
                <a:gd name="T23" fmla="*/ 64 h 90"/>
                <a:gd name="T24" fmla="*/ 152 w 153"/>
                <a:gd name="T25" fmla="*/ 56 h 90"/>
                <a:gd name="T26" fmla="*/ 152 w 153"/>
                <a:gd name="T27" fmla="*/ 47 h 90"/>
                <a:gd name="T28" fmla="*/ 152 w 153"/>
                <a:gd name="T29" fmla="*/ 32 h 90"/>
                <a:gd name="T30" fmla="*/ 140 w 153"/>
                <a:gd name="T31" fmla="*/ 18 h 90"/>
                <a:gd name="T32" fmla="*/ 130 w 153"/>
                <a:gd name="T33" fmla="*/ 12 h 90"/>
                <a:gd name="T34" fmla="*/ 118 w 153"/>
                <a:gd name="T35" fmla="*/ 5 h 90"/>
                <a:gd name="T36" fmla="*/ 92 w 153"/>
                <a:gd name="T37" fmla="*/ 0 h 90"/>
                <a:gd name="T38" fmla="*/ 70 w 153"/>
                <a:gd name="T39" fmla="*/ 0 h 90"/>
                <a:gd name="T40" fmla="*/ 46 w 153"/>
                <a:gd name="T41" fmla="*/ 3 h 90"/>
                <a:gd name="T42" fmla="*/ 32 w 153"/>
                <a:gd name="T43" fmla="*/ 8 h 90"/>
                <a:gd name="T44" fmla="*/ 20 w 153"/>
                <a:gd name="T45" fmla="*/ 13 h 90"/>
                <a:gd name="T46" fmla="*/ 7 w 153"/>
                <a:gd name="T47" fmla="*/ 25 h 90"/>
                <a:gd name="T48" fmla="*/ 22 w 153"/>
                <a:gd name="T49" fmla="*/ 18 h 90"/>
                <a:gd name="T50" fmla="*/ 32 w 153"/>
                <a:gd name="T51" fmla="*/ 13 h 90"/>
                <a:gd name="T52" fmla="*/ 44 w 153"/>
                <a:gd name="T53" fmla="*/ 8 h 90"/>
                <a:gd name="T54" fmla="*/ 67 w 153"/>
                <a:gd name="T55" fmla="*/ 3 h 90"/>
                <a:gd name="T56" fmla="*/ 84 w 153"/>
                <a:gd name="T57" fmla="*/ 3 h 90"/>
                <a:gd name="T58" fmla="*/ 101 w 153"/>
                <a:gd name="T59" fmla="*/ 5 h 90"/>
                <a:gd name="T60" fmla="*/ 121 w 153"/>
                <a:gd name="T61" fmla="*/ 12 h 90"/>
                <a:gd name="T62" fmla="*/ 133 w 153"/>
                <a:gd name="T63" fmla="*/ 18 h 90"/>
                <a:gd name="T64" fmla="*/ 140 w 153"/>
                <a:gd name="T65" fmla="*/ 25 h 90"/>
                <a:gd name="T66" fmla="*/ 145 w 153"/>
                <a:gd name="T67" fmla="*/ 39 h 90"/>
                <a:gd name="T68" fmla="*/ 145 w 153"/>
                <a:gd name="T69" fmla="*/ 51 h 90"/>
                <a:gd name="T70" fmla="*/ 140 w 153"/>
                <a:gd name="T71" fmla="*/ 61 h 90"/>
                <a:gd name="T72" fmla="*/ 133 w 153"/>
                <a:gd name="T73" fmla="*/ 68 h 90"/>
                <a:gd name="T74" fmla="*/ 119 w 153"/>
                <a:gd name="T75" fmla="*/ 75 h 90"/>
                <a:gd name="T76" fmla="*/ 107 w 153"/>
                <a:gd name="T77" fmla="*/ 80 h 90"/>
                <a:gd name="T78" fmla="*/ 89 w 153"/>
                <a:gd name="T79" fmla="*/ 83 h 90"/>
                <a:gd name="T80" fmla="*/ 73 w 153"/>
                <a:gd name="T81" fmla="*/ 85 h 90"/>
                <a:gd name="T82" fmla="*/ 56 w 153"/>
                <a:gd name="T83" fmla="*/ 83 h 90"/>
                <a:gd name="T84" fmla="*/ 41 w 153"/>
                <a:gd name="T85" fmla="*/ 80 h 90"/>
                <a:gd name="T86" fmla="*/ 26 w 153"/>
                <a:gd name="T87" fmla="*/ 73 h 90"/>
                <a:gd name="T88" fmla="*/ 15 w 153"/>
                <a:gd name="T89" fmla="*/ 66 h 90"/>
                <a:gd name="T90" fmla="*/ 9 w 153"/>
                <a:gd name="T91" fmla="*/ 53 h 90"/>
                <a:gd name="T92" fmla="*/ 7 w 153"/>
                <a:gd name="T93" fmla="*/ 46 h 90"/>
                <a:gd name="T94" fmla="*/ 9 w 153"/>
                <a:gd name="T95" fmla="*/ 37 h 90"/>
                <a:gd name="T96" fmla="*/ 7 w 153"/>
                <a:gd name="T97" fmla="*/ 25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90"/>
                <a:gd name="T149" fmla="*/ 153 w 153"/>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90">
                  <a:moveTo>
                    <a:pt x="7" y="25"/>
                  </a:moveTo>
                  <a:lnTo>
                    <a:pt x="2" y="30"/>
                  </a:lnTo>
                  <a:lnTo>
                    <a:pt x="0" y="34"/>
                  </a:lnTo>
                  <a:lnTo>
                    <a:pt x="0" y="35"/>
                  </a:lnTo>
                  <a:lnTo>
                    <a:pt x="0" y="39"/>
                  </a:lnTo>
                  <a:lnTo>
                    <a:pt x="0" y="41"/>
                  </a:lnTo>
                  <a:lnTo>
                    <a:pt x="0" y="42"/>
                  </a:lnTo>
                  <a:lnTo>
                    <a:pt x="0" y="46"/>
                  </a:lnTo>
                  <a:lnTo>
                    <a:pt x="0" y="47"/>
                  </a:lnTo>
                  <a:lnTo>
                    <a:pt x="0" y="49"/>
                  </a:lnTo>
                  <a:lnTo>
                    <a:pt x="0" y="51"/>
                  </a:lnTo>
                  <a:lnTo>
                    <a:pt x="0" y="54"/>
                  </a:lnTo>
                  <a:lnTo>
                    <a:pt x="2" y="58"/>
                  </a:lnTo>
                  <a:lnTo>
                    <a:pt x="5" y="61"/>
                  </a:lnTo>
                  <a:lnTo>
                    <a:pt x="9" y="66"/>
                  </a:lnTo>
                  <a:lnTo>
                    <a:pt x="10" y="68"/>
                  </a:lnTo>
                  <a:lnTo>
                    <a:pt x="12" y="70"/>
                  </a:lnTo>
                  <a:lnTo>
                    <a:pt x="14" y="71"/>
                  </a:lnTo>
                  <a:lnTo>
                    <a:pt x="19" y="75"/>
                  </a:lnTo>
                  <a:lnTo>
                    <a:pt x="20" y="76"/>
                  </a:lnTo>
                  <a:lnTo>
                    <a:pt x="24" y="78"/>
                  </a:lnTo>
                  <a:lnTo>
                    <a:pt x="31" y="82"/>
                  </a:lnTo>
                  <a:lnTo>
                    <a:pt x="32" y="82"/>
                  </a:lnTo>
                  <a:lnTo>
                    <a:pt x="38" y="83"/>
                  </a:lnTo>
                  <a:lnTo>
                    <a:pt x="43" y="85"/>
                  </a:lnTo>
                  <a:lnTo>
                    <a:pt x="46" y="85"/>
                  </a:lnTo>
                  <a:lnTo>
                    <a:pt x="55" y="87"/>
                  </a:lnTo>
                  <a:lnTo>
                    <a:pt x="58" y="88"/>
                  </a:lnTo>
                  <a:lnTo>
                    <a:pt x="65" y="88"/>
                  </a:lnTo>
                  <a:lnTo>
                    <a:pt x="68" y="88"/>
                  </a:lnTo>
                  <a:lnTo>
                    <a:pt x="72" y="90"/>
                  </a:lnTo>
                  <a:lnTo>
                    <a:pt x="80" y="88"/>
                  </a:lnTo>
                  <a:lnTo>
                    <a:pt x="84" y="88"/>
                  </a:lnTo>
                  <a:lnTo>
                    <a:pt x="87" y="88"/>
                  </a:lnTo>
                  <a:lnTo>
                    <a:pt x="90" y="87"/>
                  </a:lnTo>
                  <a:lnTo>
                    <a:pt x="94" y="87"/>
                  </a:lnTo>
                  <a:lnTo>
                    <a:pt x="109" y="83"/>
                  </a:lnTo>
                  <a:lnTo>
                    <a:pt x="111" y="83"/>
                  </a:lnTo>
                  <a:lnTo>
                    <a:pt x="116" y="82"/>
                  </a:lnTo>
                  <a:lnTo>
                    <a:pt x="119" y="82"/>
                  </a:lnTo>
                  <a:lnTo>
                    <a:pt x="121" y="80"/>
                  </a:lnTo>
                  <a:lnTo>
                    <a:pt x="124" y="78"/>
                  </a:lnTo>
                  <a:lnTo>
                    <a:pt x="126" y="76"/>
                  </a:lnTo>
                  <a:lnTo>
                    <a:pt x="133" y="73"/>
                  </a:lnTo>
                  <a:lnTo>
                    <a:pt x="136" y="71"/>
                  </a:lnTo>
                  <a:lnTo>
                    <a:pt x="138" y="70"/>
                  </a:lnTo>
                  <a:lnTo>
                    <a:pt x="140" y="68"/>
                  </a:lnTo>
                  <a:lnTo>
                    <a:pt x="143" y="64"/>
                  </a:lnTo>
                  <a:lnTo>
                    <a:pt x="145" y="63"/>
                  </a:lnTo>
                  <a:lnTo>
                    <a:pt x="147" y="61"/>
                  </a:lnTo>
                  <a:lnTo>
                    <a:pt x="147" y="59"/>
                  </a:lnTo>
                  <a:lnTo>
                    <a:pt x="152" y="56"/>
                  </a:lnTo>
                  <a:lnTo>
                    <a:pt x="152" y="54"/>
                  </a:lnTo>
                  <a:lnTo>
                    <a:pt x="152" y="51"/>
                  </a:lnTo>
                  <a:lnTo>
                    <a:pt x="153" y="49"/>
                  </a:lnTo>
                  <a:lnTo>
                    <a:pt x="152" y="47"/>
                  </a:lnTo>
                  <a:lnTo>
                    <a:pt x="153" y="46"/>
                  </a:lnTo>
                  <a:lnTo>
                    <a:pt x="153" y="39"/>
                  </a:lnTo>
                  <a:lnTo>
                    <a:pt x="152" y="34"/>
                  </a:lnTo>
                  <a:lnTo>
                    <a:pt x="152" y="32"/>
                  </a:lnTo>
                  <a:lnTo>
                    <a:pt x="145" y="24"/>
                  </a:lnTo>
                  <a:lnTo>
                    <a:pt x="145" y="22"/>
                  </a:lnTo>
                  <a:lnTo>
                    <a:pt x="143" y="20"/>
                  </a:lnTo>
                  <a:lnTo>
                    <a:pt x="140" y="18"/>
                  </a:lnTo>
                  <a:lnTo>
                    <a:pt x="138" y="17"/>
                  </a:lnTo>
                  <a:lnTo>
                    <a:pt x="136" y="15"/>
                  </a:lnTo>
                  <a:lnTo>
                    <a:pt x="133" y="12"/>
                  </a:lnTo>
                  <a:lnTo>
                    <a:pt x="130" y="12"/>
                  </a:lnTo>
                  <a:lnTo>
                    <a:pt x="126" y="8"/>
                  </a:lnTo>
                  <a:lnTo>
                    <a:pt x="124" y="7"/>
                  </a:lnTo>
                  <a:lnTo>
                    <a:pt x="121" y="7"/>
                  </a:lnTo>
                  <a:lnTo>
                    <a:pt x="118" y="5"/>
                  </a:lnTo>
                  <a:lnTo>
                    <a:pt x="102" y="0"/>
                  </a:lnTo>
                  <a:lnTo>
                    <a:pt x="99" y="0"/>
                  </a:lnTo>
                  <a:lnTo>
                    <a:pt x="95" y="0"/>
                  </a:lnTo>
                  <a:lnTo>
                    <a:pt x="92" y="0"/>
                  </a:lnTo>
                  <a:lnTo>
                    <a:pt x="84" y="0"/>
                  </a:lnTo>
                  <a:lnTo>
                    <a:pt x="77" y="0"/>
                  </a:lnTo>
                  <a:lnTo>
                    <a:pt x="73" y="0"/>
                  </a:lnTo>
                  <a:lnTo>
                    <a:pt x="70" y="0"/>
                  </a:lnTo>
                  <a:lnTo>
                    <a:pt x="65" y="0"/>
                  </a:lnTo>
                  <a:lnTo>
                    <a:pt x="61" y="0"/>
                  </a:lnTo>
                  <a:lnTo>
                    <a:pt x="55" y="0"/>
                  </a:lnTo>
                  <a:lnTo>
                    <a:pt x="46" y="3"/>
                  </a:lnTo>
                  <a:lnTo>
                    <a:pt x="41" y="5"/>
                  </a:lnTo>
                  <a:lnTo>
                    <a:pt x="38" y="5"/>
                  </a:lnTo>
                  <a:lnTo>
                    <a:pt x="34" y="7"/>
                  </a:lnTo>
                  <a:lnTo>
                    <a:pt x="32" y="8"/>
                  </a:lnTo>
                  <a:lnTo>
                    <a:pt x="29" y="10"/>
                  </a:lnTo>
                  <a:lnTo>
                    <a:pt x="26" y="12"/>
                  </a:lnTo>
                  <a:lnTo>
                    <a:pt x="22" y="13"/>
                  </a:lnTo>
                  <a:lnTo>
                    <a:pt x="20" y="13"/>
                  </a:lnTo>
                  <a:lnTo>
                    <a:pt x="17" y="15"/>
                  </a:lnTo>
                  <a:lnTo>
                    <a:pt x="15" y="17"/>
                  </a:lnTo>
                  <a:lnTo>
                    <a:pt x="12" y="18"/>
                  </a:lnTo>
                  <a:lnTo>
                    <a:pt x="7" y="25"/>
                  </a:lnTo>
                  <a:lnTo>
                    <a:pt x="14" y="27"/>
                  </a:lnTo>
                  <a:lnTo>
                    <a:pt x="19" y="20"/>
                  </a:lnTo>
                  <a:lnTo>
                    <a:pt x="20" y="20"/>
                  </a:lnTo>
                  <a:lnTo>
                    <a:pt x="22" y="18"/>
                  </a:lnTo>
                  <a:lnTo>
                    <a:pt x="26" y="17"/>
                  </a:lnTo>
                  <a:lnTo>
                    <a:pt x="27" y="15"/>
                  </a:lnTo>
                  <a:lnTo>
                    <a:pt x="31" y="15"/>
                  </a:lnTo>
                  <a:lnTo>
                    <a:pt x="32" y="13"/>
                  </a:lnTo>
                  <a:lnTo>
                    <a:pt x="38" y="12"/>
                  </a:lnTo>
                  <a:lnTo>
                    <a:pt x="39" y="12"/>
                  </a:lnTo>
                  <a:lnTo>
                    <a:pt x="41" y="8"/>
                  </a:lnTo>
                  <a:lnTo>
                    <a:pt x="44" y="8"/>
                  </a:lnTo>
                  <a:lnTo>
                    <a:pt x="51" y="7"/>
                  </a:lnTo>
                  <a:lnTo>
                    <a:pt x="58" y="5"/>
                  </a:lnTo>
                  <a:lnTo>
                    <a:pt x="63" y="5"/>
                  </a:lnTo>
                  <a:lnTo>
                    <a:pt x="67" y="3"/>
                  </a:lnTo>
                  <a:lnTo>
                    <a:pt x="70" y="3"/>
                  </a:lnTo>
                  <a:lnTo>
                    <a:pt x="73" y="3"/>
                  </a:lnTo>
                  <a:lnTo>
                    <a:pt x="77" y="3"/>
                  </a:lnTo>
                  <a:lnTo>
                    <a:pt x="84" y="3"/>
                  </a:lnTo>
                  <a:lnTo>
                    <a:pt x="90" y="3"/>
                  </a:lnTo>
                  <a:lnTo>
                    <a:pt x="95" y="5"/>
                  </a:lnTo>
                  <a:lnTo>
                    <a:pt x="97" y="5"/>
                  </a:lnTo>
                  <a:lnTo>
                    <a:pt x="101" y="5"/>
                  </a:lnTo>
                  <a:lnTo>
                    <a:pt x="113" y="8"/>
                  </a:lnTo>
                  <a:lnTo>
                    <a:pt x="116" y="10"/>
                  </a:lnTo>
                  <a:lnTo>
                    <a:pt x="119" y="12"/>
                  </a:lnTo>
                  <a:lnTo>
                    <a:pt x="121" y="12"/>
                  </a:lnTo>
                  <a:lnTo>
                    <a:pt x="124" y="13"/>
                  </a:lnTo>
                  <a:lnTo>
                    <a:pt x="126" y="15"/>
                  </a:lnTo>
                  <a:lnTo>
                    <a:pt x="131" y="17"/>
                  </a:lnTo>
                  <a:lnTo>
                    <a:pt x="133" y="18"/>
                  </a:lnTo>
                  <a:lnTo>
                    <a:pt x="135" y="20"/>
                  </a:lnTo>
                  <a:lnTo>
                    <a:pt x="136" y="22"/>
                  </a:lnTo>
                  <a:lnTo>
                    <a:pt x="138" y="24"/>
                  </a:lnTo>
                  <a:lnTo>
                    <a:pt x="140" y="25"/>
                  </a:lnTo>
                  <a:lnTo>
                    <a:pt x="143" y="30"/>
                  </a:lnTo>
                  <a:lnTo>
                    <a:pt x="143" y="32"/>
                  </a:lnTo>
                  <a:lnTo>
                    <a:pt x="145" y="35"/>
                  </a:lnTo>
                  <a:lnTo>
                    <a:pt x="145" y="39"/>
                  </a:lnTo>
                  <a:lnTo>
                    <a:pt x="145" y="46"/>
                  </a:lnTo>
                  <a:lnTo>
                    <a:pt x="145" y="47"/>
                  </a:lnTo>
                  <a:lnTo>
                    <a:pt x="145" y="49"/>
                  </a:lnTo>
                  <a:lnTo>
                    <a:pt x="145" y="51"/>
                  </a:lnTo>
                  <a:lnTo>
                    <a:pt x="145" y="53"/>
                  </a:lnTo>
                  <a:lnTo>
                    <a:pt x="143" y="54"/>
                  </a:lnTo>
                  <a:lnTo>
                    <a:pt x="140" y="59"/>
                  </a:lnTo>
                  <a:lnTo>
                    <a:pt x="140" y="61"/>
                  </a:lnTo>
                  <a:lnTo>
                    <a:pt x="140" y="59"/>
                  </a:lnTo>
                  <a:lnTo>
                    <a:pt x="136" y="63"/>
                  </a:lnTo>
                  <a:lnTo>
                    <a:pt x="135" y="66"/>
                  </a:lnTo>
                  <a:lnTo>
                    <a:pt x="133" y="68"/>
                  </a:lnTo>
                  <a:lnTo>
                    <a:pt x="130" y="70"/>
                  </a:lnTo>
                  <a:lnTo>
                    <a:pt x="126" y="71"/>
                  </a:lnTo>
                  <a:lnTo>
                    <a:pt x="123" y="73"/>
                  </a:lnTo>
                  <a:lnTo>
                    <a:pt x="119" y="75"/>
                  </a:lnTo>
                  <a:lnTo>
                    <a:pt x="116" y="76"/>
                  </a:lnTo>
                  <a:lnTo>
                    <a:pt x="114" y="78"/>
                  </a:lnTo>
                  <a:lnTo>
                    <a:pt x="111" y="78"/>
                  </a:lnTo>
                  <a:lnTo>
                    <a:pt x="107" y="80"/>
                  </a:lnTo>
                  <a:lnTo>
                    <a:pt x="106" y="80"/>
                  </a:lnTo>
                  <a:lnTo>
                    <a:pt x="102" y="82"/>
                  </a:lnTo>
                  <a:lnTo>
                    <a:pt x="92" y="83"/>
                  </a:lnTo>
                  <a:lnTo>
                    <a:pt x="89" y="83"/>
                  </a:lnTo>
                  <a:lnTo>
                    <a:pt x="87" y="83"/>
                  </a:lnTo>
                  <a:lnTo>
                    <a:pt x="82" y="83"/>
                  </a:lnTo>
                  <a:lnTo>
                    <a:pt x="78" y="85"/>
                  </a:lnTo>
                  <a:lnTo>
                    <a:pt x="73" y="85"/>
                  </a:lnTo>
                  <a:lnTo>
                    <a:pt x="68" y="85"/>
                  </a:lnTo>
                  <a:lnTo>
                    <a:pt x="65" y="85"/>
                  </a:lnTo>
                  <a:lnTo>
                    <a:pt x="60" y="83"/>
                  </a:lnTo>
                  <a:lnTo>
                    <a:pt x="56" y="83"/>
                  </a:lnTo>
                  <a:lnTo>
                    <a:pt x="49" y="82"/>
                  </a:lnTo>
                  <a:lnTo>
                    <a:pt x="44" y="82"/>
                  </a:lnTo>
                  <a:lnTo>
                    <a:pt x="46" y="82"/>
                  </a:lnTo>
                  <a:lnTo>
                    <a:pt x="41" y="80"/>
                  </a:lnTo>
                  <a:lnTo>
                    <a:pt x="38" y="78"/>
                  </a:lnTo>
                  <a:lnTo>
                    <a:pt x="34" y="78"/>
                  </a:lnTo>
                  <a:lnTo>
                    <a:pt x="29" y="75"/>
                  </a:lnTo>
                  <a:lnTo>
                    <a:pt x="26" y="73"/>
                  </a:lnTo>
                  <a:lnTo>
                    <a:pt x="26" y="71"/>
                  </a:lnTo>
                  <a:lnTo>
                    <a:pt x="20" y="70"/>
                  </a:lnTo>
                  <a:lnTo>
                    <a:pt x="19" y="68"/>
                  </a:lnTo>
                  <a:lnTo>
                    <a:pt x="15" y="66"/>
                  </a:lnTo>
                  <a:lnTo>
                    <a:pt x="15" y="63"/>
                  </a:lnTo>
                  <a:lnTo>
                    <a:pt x="12" y="59"/>
                  </a:lnTo>
                  <a:lnTo>
                    <a:pt x="10" y="56"/>
                  </a:lnTo>
                  <a:lnTo>
                    <a:pt x="9" y="53"/>
                  </a:lnTo>
                  <a:lnTo>
                    <a:pt x="7" y="51"/>
                  </a:lnTo>
                  <a:lnTo>
                    <a:pt x="7" y="49"/>
                  </a:lnTo>
                  <a:lnTo>
                    <a:pt x="7" y="47"/>
                  </a:lnTo>
                  <a:lnTo>
                    <a:pt x="7" y="46"/>
                  </a:lnTo>
                  <a:lnTo>
                    <a:pt x="7" y="42"/>
                  </a:lnTo>
                  <a:lnTo>
                    <a:pt x="7" y="41"/>
                  </a:lnTo>
                  <a:lnTo>
                    <a:pt x="7" y="39"/>
                  </a:lnTo>
                  <a:lnTo>
                    <a:pt x="9" y="37"/>
                  </a:lnTo>
                  <a:lnTo>
                    <a:pt x="9" y="35"/>
                  </a:lnTo>
                  <a:lnTo>
                    <a:pt x="10" y="32"/>
                  </a:lnTo>
                  <a:lnTo>
                    <a:pt x="14" y="27"/>
                  </a:lnTo>
                  <a:lnTo>
                    <a:pt x="7" y="25"/>
                  </a:lnTo>
                  <a:close/>
                </a:path>
              </a:pathLst>
            </a:custGeom>
            <a:solidFill>
              <a:srgbClr val="808080"/>
            </a:solidFill>
            <a:ln w="9525">
              <a:noFill/>
              <a:round/>
              <a:headEnd/>
              <a:tailEnd/>
            </a:ln>
          </p:spPr>
          <p:txBody>
            <a:bodyPr/>
            <a:lstStyle/>
            <a:p>
              <a:endParaRPr lang="en-US"/>
            </a:p>
          </p:txBody>
        </p:sp>
        <p:sp>
          <p:nvSpPr>
            <p:cNvPr id="957" name="Freeform 3128"/>
            <p:cNvSpPr>
              <a:spLocks/>
            </p:cNvSpPr>
            <p:nvPr/>
          </p:nvSpPr>
          <p:spPr bwMode="auto">
            <a:xfrm>
              <a:off x="2096" y="3198"/>
              <a:ext cx="60" cy="58"/>
            </a:xfrm>
            <a:custGeom>
              <a:avLst/>
              <a:gdLst>
                <a:gd name="T0" fmla="*/ 39 w 60"/>
                <a:gd name="T1" fmla="*/ 2 h 58"/>
                <a:gd name="T2" fmla="*/ 38 w 60"/>
                <a:gd name="T3" fmla="*/ 2 h 58"/>
                <a:gd name="T4" fmla="*/ 34 w 60"/>
                <a:gd name="T5" fmla="*/ 0 h 58"/>
                <a:gd name="T6" fmla="*/ 31 w 60"/>
                <a:gd name="T7" fmla="*/ 0 h 58"/>
                <a:gd name="T8" fmla="*/ 28 w 60"/>
                <a:gd name="T9" fmla="*/ 0 h 58"/>
                <a:gd name="T10" fmla="*/ 26 w 60"/>
                <a:gd name="T11" fmla="*/ 2 h 58"/>
                <a:gd name="T12" fmla="*/ 17 w 60"/>
                <a:gd name="T13" fmla="*/ 2 h 58"/>
                <a:gd name="T14" fmla="*/ 16 w 60"/>
                <a:gd name="T15" fmla="*/ 4 h 58"/>
                <a:gd name="T16" fmla="*/ 14 w 60"/>
                <a:gd name="T17" fmla="*/ 5 h 58"/>
                <a:gd name="T18" fmla="*/ 10 w 60"/>
                <a:gd name="T19" fmla="*/ 7 h 58"/>
                <a:gd name="T20" fmla="*/ 9 w 60"/>
                <a:gd name="T21" fmla="*/ 10 h 58"/>
                <a:gd name="T22" fmla="*/ 5 w 60"/>
                <a:gd name="T23" fmla="*/ 14 h 58"/>
                <a:gd name="T24" fmla="*/ 2 w 60"/>
                <a:gd name="T25" fmla="*/ 19 h 58"/>
                <a:gd name="T26" fmla="*/ 2 w 60"/>
                <a:gd name="T27" fmla="*/ 22 h 58"/>
                <a:gd name="T28" fmla="*/ 0 w 60"/>
                <a:gd name="T29" fmla="*/ 26 h 58"/>
                <a:gd name="T30" fmla="*/ 0 w 60"/>
                <a:gd name="T31" fmla="*/ 29 h 58"/>
                <a:gd name="T32" fmla="*/ 0 w 60"/>
                <a:gd name="T33" fmla="*/ 32 h 58"/>
                <a:gd name="T34" fmla="*/ 4 w 60"/>
                <a:gd name="T35" fmla="*/ 43 h 58"/>
                <a:gd name="T36" fmla="*/ 5 w 60"/>
                <a:gd name="T37" fmla="*/ 44 h 58"/>
                <a:gd name="T38" fmla="*/ 7 w 60"/>
                <a:gd name="T39" fmla="*/ 46 h 58"/>
                <a:gd name="T40" fmla="*/ 9 w 60"/>
                <a:gd name="T41" fmla="*/ 48 h 58"/>
                <a:gd name="T42" fmla="*/ 10 w 60"/>
                <a:gd name="T43" fmla="*/ 50 h 58"/>
                <a:gd name="T44" fmla="*/ 12 w 60"/>
                <a:gd name="T45" fmla="*/ 51 h 58"/>
                <a:gd name="T46" fmla="*/ 14 w 60"/>
                <a:gd name="T47" fmla="*/ 55 h 58"/>
                <a:gd name="T48" fmla="*/ 19 w 60"/>
                <a:gd name="T49" fmla="*/ 56 h 58"/>
                <a:gd name="T50" fmla="*/ 22 w 60"/>
                <a:gd name="T51" fmla="*/ 56 h 58"/>
                <a:gd name="T52" fmla="*/ 26 w 60"/>
                <a:gd name="T53" fmla="*/ 56 h 58"/>
                <a:gd name="T54" fmla="*/ 28 w 60"/>
                <a:gd name="T55" fmla="*/ 58 h 58"/>
                <a:gd name="T56" fmla="*/ 31 w 60"/>
                <a:gd name="T57" fmla="*/ 58 h 58"/>
                <a:gd name="T58" fmla="*/ 33 w 60"/>
                <a:gd name="T59" fmla="*/ 56 h 58"/>
                <a:gd name="T60" fmla="*/ 34 w 60"/>
                <a:gd name="T61" fmla="*/ 56 h 58"/>
                <a:gd name="T62" fmla="*/ 43 w 60"/>
                <a:gd name="T63" fmla="*/ 55 h 58"/>
                <a:gd name="T64" fmla="*/ 46 w 60"/>
                <a:gd name="T65" fmla="*/ 51 h 58"/>
                <a:gd name="T66" fmla="*/ 50 w 60"/>
                <a:gd name="T67" fmla="*/ 50 h 58"/>
                <a:gd name="T68" fmla="*/ 51 w 60"/>
                <a:gd name="T69" fmla="*/ 48 h 58"/>
                <a:gd name="T70" fmla="*/ 53 w 60"/>
                <a:gd name="T71" fmla="*/ 44 h 58"/>
                <a:gd name="T72" fmla="*/ 55 w 60"/>
                <a:gd name="T73" fmla="*/ 43 h 58"/>
                <a:gd name="T74" fmla="*/ 58 w 60"/>
                <a:gd name="T75" fmla="*/ 38 h 58"/>
                <a:gd name="T76" fmla="*/ 60 w 60"/>
                <a:gd name="T77" fmla="*/ 34 h 58"/>
                <a:gd name="T78" fmla="*/ 60 w 60"/>
                <a:gd name="T79" fmla="*/ 31 h 58"/>
                <a:gd name="T80" fmla="*/ 60 w 60"/>
                <a:gd name="T81" fmla="*/ 27 h 58"/>
                <a:gd name="T82" fmla="*/ 60 w 60"/>
                <a:gd name="T83" fmla="*/ 24 h 58"/>
                <a:gd name="T84" fmla="*/ 57 w 60"/>
                <a:gd name="T85" fmla="*/ 15 h 58"/>
                <a:gd name="T86" fmla="*/ 55 w 60"/>
                <a:gd name="T87" fmla="*/ 12 h 58"/>
                <a:gd name="T88" fmla="*/ 53 w 60"/>
                <a:gd name="T89" fmla="*/ 10 h 58"/>
                <a:gd name="T90" fmla="*/ 51 w 60"/>
                <a:gd name="T91" fmla="*/ 9 h 58"/>
                <a:gd name="T92" fmla="*/ 50 w 60"/>
                <a:gd name="T93" fmla="*/ 7 h 58"/>
                <a:gd name="T94" fmla="*/ 48 w 60"/>
                <a:gd name="T95" fmla="*/ 5 h 58"/>
                <a:gd name="T96" fmla="*/ 43 w 60"/>
                <a:gd name="T97" fmla="*/ 2 h 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
                <a:gd name="T148" fmla="*/ 0 h 58"/>
                <a:gd name="T149" fmla="*/ 60 w 60"/>
                <a:gd name="T150" fmla="*/ 58 h 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 h="58">
                  <a:moveTo>
                    <a:pt x="43" y="2"/>
                  </a:moveTo>
                  <a:lnTo>
                    <a:pt x="39" y="2"/>
                  </a:lnTo>
                  <a:lnTo>
                    <a:pt x="38" y="0"/>
                  </a:lnTo>
                  <a:lnTo>
                    <a:pt x="38" y="2"/>
                  </a:lnTo>
                  <a:lnTo>
                    <a:pt x="36" y="0"/>
                  </a:lnTo>
                  <a:lnTo>
                    <a:pt x="34" y="0"/>
                  </a:lnTo>
                  <a:lnTo>
                    <a:pt x="33" y="0"/>
                  </a:lnTo>
                  <a:lnTo>
                    <a:pt x="31" y="0"/>
                  </a:lnTo>
                  <a:lnTo>
                    <a:pt x="29" y="0"/>
                  </a:lnTo>
                  <a:lnTo>
                    <a:pt x="28" y="0"/>
                  </a:lnTo>
                  <a:lnTo>
                    <a:pt x="26" y="0"/>
                  </a:lnTo>
                  <a:lnTo>
                    <a:pt x="26" y="2"/>
                  </a:lnTo>
                  <a:lnTo>
                    <a:pt x="24" y="0"/>
                  </a:lnTo>
                  <a:lnTo>
                    <a:pt x="17" y="2"/>
                  </a:lnTo>
                  <a:lnTo>
                    <a:pt x="17" y="4"/>
                  </a:lnTo>
                  <a:lnTo>
                    <a:pt x="16" y="4"/>
                  </a:lnTo>
                  <a:lnTo>
                    <a:pt x="16" y="5"/>
                  </a:lnTo>
                  <a:lnTo>
                    <a:pt x="14" y="5"/>
                  </a:lnTo>
                  <a:lnTo>
                    <a:pt x="12" y="7"/>
                  </a:lnTo>
                  <a:lnTo>
                    <a:pt x="10" y="7"/>
                  </a:lnTo>
                  <a:lnTo>
                    <a:pt x="9" y="9"/>
                  </a:lnTo>
                  <a:lnTo>
                    <a:pt x="9" y="10"/>
                  </a:lnTo>
                  <a:lnTo>
                    <a:pt x="7" y="12"/>
                  </a:lnTo>
                  <a:lnTo>
                    <a:pt x="5" y="14"/>
                  </a:lnTo>
                  <a:lnTo>
                    <a:pt x="5" y="17"/>
                  </a:lnTo>
                  <a:lnTo>
                    <a:pt x="2" y="19"/>
                  </a:lnTo>
                  <a:lnTo>
                    <a:pt x="4" y="21"/>
                  </a:lnTo>
                  <a:lnTo>
                    <a:pt x="2" y="22"/>
                  </a:lnTo>
                  <a:lnTo>
                    <a:pt x="2" y="24"/>
                  </a:lnTo>
                  <a:lnTo>
                    <a:pt x="0" y="26"/>
                  </a:lnTo>
                  <a:lnTo>
                    <a:pt x="0" y="27"/>
                  </a:lnTo>
                  <a:lnTo>
                    <a:pt x="0" y="29"/>
                  </a:lnTo>
                  <a:lnTo>
                    <a:pt x="0" y="31"/>
                  </a:lnTo>
                  <a:lnTo>
                    <a:pt x="0" y="32"/>
                  </a:lnTo>
                  <a:lnTo>
                    <a:pt x="2" y="36"/>
                  </a:lnTo>
                  <a:lnTo>
                    <a:pt x="4" y="43"/>
                  </a:lnTo>
                  <a:lnTo>
                    <a:pt x="5" y="43"/>
                  </a:lnTo>
                  <a:lnTo>
                    <a:pt x="5" y="44"/>
                  </a:lnTo>
                  <a:lnTo>
                    <a:pt x="5" y="46"/>
                  </a:lnTo>
                  <a:lnTo>
                    <a:pt x="7" y="46"/>
                  </a:lnTo>
                  <a:lnTo>
                    <a:pt x="7" y="48"/>
                  </a:lnTo>
                  <a:lnTo>
                    <a:pt x="9" y="48"/>
                  </a:lnTo>
                  <a:lnTo>
                    <a:pt x="9" y="50"/>
                  </a:lnTo>
                  <a:lnTo>
                    <a:pt x="10" y="50"/>
                  </a:lnTo>
                  <a:lnTo>
                    <a:pt x="10" y="51"/>
                  </a:lnTo>
                  <a:lnTo>
                    <a:pt x="12" y="51"/>
                  </a:lnTo>
                  <a:lnTo>
                    <a:pt x="14" y="53"/>
                  </a:lnTo>
                  <a:lnTo>
                    <a:pt x="14" y="55"/>
                  </a:lnTo>
                  <a:lnTo>
                    <a:pt x="17" y="55"/>
                  </a:lnTo>
                  <a:lnTo>
                    <a:pt x="19" y="56"/>
                  </a:lnTo>
                  <a:lnTo>
                    <a:pt x="21" y="56"/>
                  </a:lnTo>
                  <a:lnTo>
                    <a:pt x="22" y="56"/>
                  </a:lnTo>
                  <a:lnTo>
                    <a:pt x="24" y="56"/>
                  </a:lnTo>
                  <a:lnTo>
                    <a:pt x="26" y="56"/>
                  </a:lnTo>
                  <a:lnTo>
                    <a:pt x="26" y="58"/>
                  </a:lnTo>
                  <a:lnTo>
                    <a:pt x="28" y="58"/>
                  </a:lnTo>
                  <a:lnTo>
                    <a:pt x="29" y="56"/>
                  </a:lnTo>
                  <a:lnTo>
                    <a:pt x="31" y="58"/>
                  </a:lnTo>
                  <a:lnTo>
                    <a:pt x="33" y="58"/>
                  </a:lnTo>
                  <a:lnTo>
                    <a:pt x="33" y="56"/>
                  </a:lnTo>
                  <a:lnTo>
                    <a:pt x="34" y="58"/>
                  </a:lnTo>
                  <a:lnTo>
                    <a:pt x="34" y="56"/>
                  </a:lnTo>
                  <a:lnTo>
                    <a:pt x="36" y="56"/>
                  </a:lnTo>
                  <a:lnTo>
                    <a:pt x="43" y="55"/>
                  </a:lnTo>
                  <a:lnTo>
                    <a:pt x="45" y="53"/>
                  </a:lnTo>
                  <a:lnTo>
                    <a:pt x="46" y="51"/>
                  </a:lnTo>
                  <a:lnTo>
                    <a:pt x="48" y="51"/>
                  </a:lnTo>
                  <a:lnTo>
                    <a:pt x="50" y="50"/>
                  </a:lnTo>
                  <a:lnTo>
                    <a:pt x="51" y="50"/>
                  </a:lnTo>
                  <a:lnTo>
                    <a:pt x="51" y="48"/>
                  </a:lnTo>
                  <a:lnTo>
                    <a:pt x="53" y="46"/>
                  </a:lnTo>
                  <a:lnTo>
                    <a:pt x="53" y="44"/>
                  </a:lnTo>
                  <a:lnTo>
                    <a:pt x="55" y="44"/>
                  </a:lnTo>
                  <a:lnTo>
                    <a:pt x="55" y="43"/>
                  </a:lnTo>
                  <a:lnTo>
                    <a:pt x="57" y="39"/>
                  </a:lnTo>
                  <a:lnTo>
                    <a:pt x="58" y="38"/>
                  </a:lnTo>
                  <a:lnTo>
                    <a:pt x="60" y="36"/>
                  </a:lnTo>
                  <a:lnTo>
                    <a:pt x="60" y="34"/>
                  </a:lnTo>
                  <a:lnTo>
                    <a:pt x="60" y="32"/>
                  </a:lnTo>
                  <a:lnTo>
                    <a:pt x="60" y="31"/>
                  </a:lnTo>
                  <a:lnTo>
                    <a:pt x="60" y="29"/>
                  </a:lnTo>
                  <a:lnTo>
                    <a:pt x="60" y="27"/>
                  </a:lnTo>
                  <a:lnTo>
                    <a:pt x="60" y="26"/>
                  </a:lnTo>
                  <a:lnTo>
                    <a:pt x="60" y="24"/>
                  </a:lnTo>
                  <a:lnTo>
                    <a:pt x="60" y="21"/>
                  </a:lnTo>
                  <a:lnTo>
                    <a:pt x="57" y="15"/>
                  </a:lnTo>
                  <a:lnTo>
                    <a:pt x="55" y="14"/>
                  </a:lnTo>
                  <a:lnTo>
                    <a:pt x="55" y="12"/>
                  </a:lnTo>
                  <a:lnTo>
                    <a:pt x="55" y="10"/>
                  </a:lnTo>
                  <a:lnTo>
                    <a:pt x="53" y="10"/>
                  </a:lnTo>
                  <a:lnTo>
                    <a:pt x="53" y="9"/>
                  </a:lnTo>
                  <a:lnTo>
                    <a:pt x="51" y="9"/>
                  </a:lnTo>
                  <a:lnTo>
                    <a:pt x="51" y="7"/>
                  </a:lnTo>
                  <a:lnTo>
                    <a:pt x="50" y="7"/>
                  </a:lnTo>
                  <a:lnTo>
                    <a:pt x="50" y="5"/>
                  </a:lnTo>
                  <a:lnTo>
                    <a:pt x="48" y="5"/>
                  </a:lnTo>
                  <a:lnTo>
                    <a:pt x="46" y="4"/>
                  </a:lnTo>
                  <a:lnTo>
                    <a:pt x="43" y="2"/>
                  </a:lnTo>
                  <a:close/>
                </a:path>
              </a:pathLst>
            </a:custGeom>
            <a:solidFill>
              <a:srgbClr val="808080"/>
            </a:solidFill>
            <a:ln w="9525">
              <a:noFill/>
              <a:round/>
              <a:headEnd/>
              <a:tailEnd/>
            </a:ln>
          </p:spPr>
          <p:txBody>
            <a:bodyPr/>
            <a:lstStyle/>
            <a:p>
              <a:endParaRPr lang="en-US"/>
            </a:p>
          </p:txBody>
        </p:sp>
        <p:sp>
          <p:nvSpPr>
            <p:cNvPr id="958" name="Freeform 3129"/>
            <p:cNvSpPr>
              <a:spLocks/>
            </p:cNvSpPr>
            <p:nvPr/>
          </p:nvSpPr>
          <p:spPr bwMode="auto">
            <a:xfrm>
              <a:off x="2095" y="3196"/>
              <a:ext cx="63" cy="60"/>
            </a:xfrm>
            <a:custGeom>
              <a:avLst/>
              <a:gdLst>
                <a:gd name="T0" fmla="*/ 1 w 63"/>
                <a:gd name="T1" fmla="*/ 24 h 60"/>
                <a:gd name="T2" fmla="*/ 0 w 63"/>
                <a:gd name="T3" fmla="*/ 28 h 60"/>
                <a:gd name="T4" fmla="*/ 0 w 63"/>
                <a:gd name="T5" fmla="*/ 33 h 60"/>
                <a:gd name="T6" fmla="*/ 1 w 63"/>
                <a:gd name="T7" fmla="*/ 36 h 60"/>
                <a:gd name="T8" fmla="*/ 3 w 63"/>
                <a:gd name="T9" fmla="*/ 43 h 60"/>
                <a:gd name="T10" fmla="*/ 5 w 63"/>
                <a:gd name="T11" fmla="*/ 48 h 60"/>
                <a:gd name="T12" fmla="*/ 10 w 63"/>
                <a:gd name="T13" fmla="*/ 52 h 60"/>
                <a:gd name="T14" fmla="*/ 13 w 63"/>
                <a:gd name="T15" fmla="*/ 57 h 60"/>
                <a:gd name="T16" fmla="*/ 22 w 63"/>
                <a:gd name="T17" fmla="*/ 60 h 60"/>
                <a:gd name="T18" fmla="*/ 32 w 63"/>
                <a:gd name="T19" fmla="*/ 60 h 60"/>
                <a:gd name="T20" fmla="*/ 39 w 63"/>
                <a:gd name="T21" fmla="*/ 58 h 60"/>
                <a:gd name="T22" fmla="*/ 47 w 63"/>
                <a:gd name="T23" fmla="*/ 55 h 60"/>
                <a:gd name="T24" fmla="*/ 51 w 63"/>
                <a:gd name="T25" fmla="*/ 52 h 60"/>
                <a:gd name="T26" fmla="*/ 54 w 63"/>
                <a:gd name="T27" fmla="*/ 48 h 60"/>
                <a:gd name="T28" fmla="*/ 59 w 63"/>
                <a:gd name="T29" fmla="*/ 43 h 60"/>
                <a:gd name="T30" fmla="*/ 61 w 63"/>
                <a:gd name="T31" fmla="*/ 38 h 60"/>
                <a:gd name="T32" fmla="*/ 61 w 63"/>
                <a:gd name="T33" fmla="*/ 33 h 60"/>
                <a:gd name="T34" fmla="*/ 61 w 63"/>
                <a:gd name="T35" fmla="*/ 24 h 60"/>
                <a:gd name="T36" fmla="*/ 59 w 63"/>
                <a:gd name="T37" fmla="*/ 16 h 60"/>
                <a:gd name="T38" fmla="*/ 54 w 63"/>
                <a:gd name="T39" fmla="*/ 11 h 60"/>
                <a:gd name="T40" fmla="*/ 51 w 63"/>
                <a:gd name="T41" fmla="*/ 7 h 60"/>
                <a:gd name="T42" fmla="*/ 42 w 63"/>
                <a:gd name="T43" fmla="*/ 2 h 60"/>
                <a:gd name="T44" fmla="*/ 37 w 63"/>
                <a:gd name="T45" fmla="*/ 0 h 60"/>
                <a:gd name="T46" fmla="*/ 29 w 63"/>
                <a:gd name="T47" fmla="*/ 0 h 60"/>
                <a:gd name="T48" fmla="*/ 22 w 63"/>
                <a:gd name="T49" fmla="*/ 2 h 60"/>
                <a:gd name="T50" fmla="*/ 15 w 63"/>
                <a:gd name="T51" fmla="*/ 6 h 60"/>
                <a:gd name="T52" fmla="*/ 10 w 63"/>
                <a:gd name="T53" fmla="*/ 9 h 60"/>
                <a:gd name="T54" fmla="*/ 6 w 63"/>
                <a:gd name="T55" fmla="*/ 12 h 60"/>
                <a:gd name="T56" fmla="*/ 6 w 63"/>
                <a:gd name="T57" fmla="*/ 19 h 60"/>
                <a:gd name="T58" fmla="*/ 10 w 63"/>
                <a:gd name="T59" fmla="*/ 12 h 60"/>
                <a:gd name="T60" fmla="*/ 15 w 63"/>
                <a:gd name="T61" fmla="*/ 11 h 60"/>
                <a:gd name="T62" fmla="*/ 18 w 63"/>
                <a:gd name="T63" fmla="*/ 7 h 60"/>
                <a:gd name="T64" fmla="*/ 25 w 63"/>
                <a:gd name="T65" fmla="*/ 6 h 60"/>
                <a:gd name="T66" fmla="*/ 30 w 63"/>
                <a:gd name="T67" fmla="*/ 4 h 60"/>
                <a:gd name="T68" fmla="*/ 39 w 63"/>
                <a:gd name="T69" fmla="*/ 6 h 60"/>
                <a:gd name="T70" fmla="*/ 47 w 63"/>
                <a:gd name="T71" fmla="*/ 7 h 60"/>
                <a:gd name="T72" fmla="*/ 51 w 63"/>
                <a:gd name="T73" fmla="*/ 11 h 60"/>
                <a:gd name="T74" fmla="*/ 54 w 63"/>
                <a:gd name="T75" fmla="*/ 16 h 60"/>
                <a:gd name="T76" fmla="*/ 59 w 63"/>
                <a:gd name="T77" fmla="*/ 24 h 60"/>
                <a:gd name="T78" fmla="*/ 59 w 63"/>
                <a:gd name="T79" fmla="*/ 34 h 60"/>
                <a:gd name="T80" fmla="*/ 56 w 63"/>
                <a:gd name="T81" fmla="*/ 40 h 60"/>
                <a:gd name="T82" fmla="*/ 54 w 63"/>
                <a:gd name="T83" fmla="*/ 45 h 60"/>
                <a:gd name="T84" fmla="*/ 49 w 63"/>
                <a:gd name="T85" fmla="*/ 50 h 60"/>
                <a:gd name="T86" fmla="*/ 46 w 63"/>
                <a:gd name="T87" fmla="*/ 52 h 60"/>
                <a:gd name="T88" fmla="*/ 39 w 63"/>
                <a:gd name="T89" fmla="*/ 57 h 60"/>
                <a:gd name="T90" fmla="*/ 34 w 63"/>
                <a:gd name="T91" fmla="*/ 58 h 60"/>
                <a:gd name="T92" fmla="*/ 27 w 63"/>
                <a:gd name="T93" fmla="*/ 58 h 60"/>
                <a:gd name="T94" fmla="*/ 20 w 63"/>
                <a:gd name="T95" fmla="*/ 57 h 60"/>
                <a:gd name="T96" fmla="*/ 15 w 63"/>
                <a:gd name="T97" fmla="*/ 53 h 60"/>
                <a:gd name="T98" fmla="*/ 10 w 63"/>
                <a:gd name="T99" fmla="*/ 50 h 60"/>
                <a:gd name="T100" fmla="*/ 5 w 63"/>
                <a:gd name="T101" fmla="*/ 41 h 60"/>
                <a:gd name="T102" fmla="*/ 3 w 63"/>
                <a:gd name="T103" fmla="*/ 38 h 60"/>
                <a:gd name="T104" fmla="*/ 3 w 63"/>
                <a:gd name="T105" fmla="*/ 33 h 60"/>
                <a:gd name="T106" fmla="*/ 3 w 63"/>
                <a:gd name="T107" fmla="*/ 28 h 60"/>
                <a:gd name="T108" fmla="*/ 3 w 63"/>
                <a:gd name="T109" fmla="*/ 23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60"/>
                <a:gd name="T167" fmla="*/ 63 w 63"/>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60">
                  <a:moveTo>
                    <a:pt x="3" y="17"/>
                  </a:moveTo>
                  <a:lnTo>
                    <a:pt x="1" y="23"/>
                  </a:lnTo>
                  <a:lnTo>
                    <a:pt x="1" y="24"/>
                  </a:lnTo>
                  <a:lnTo>
                    <a:pt x="1" y="26"/>
                  </a:lnTo>
                  <a:lnTo>
                    <a:pt x="0" y="26"/>
                  </a:lnTo>
                  <a:lnTo>
                    <a:pt x="0" y="28"/>
                  </a:lnTo>
                  <a:lnTo>
                    <a:pt x="0" y="29"/>
                  </a:lnTo>
                  <a:lnTo>
                    <a:pt x="0" y="31"/>
                  </a:lnTo>
                  <a:lnTo>
                    <a:pt x="0" y="33"/>
                  </a:lnTo>
                  <a:lnTo>
                    <a:pt x="0" y="34"/>
                  </a:lnTo>
                  <a:lnTo>
                    <a:pt x="0" y="36"/>
                  </a:lnTo>
                  <a:lnTo>
                    <a:pt x="1" y="36"/>
                  </a:lnTo>
                  <a:lnTo>
                    <a:pt x="1" y="38"/>
                  </a:lnTo>
                  <a:lnTo>
                    <a:pt x="1" y="40"/>
                  </a:lnTo>
                  <a:lnTo>
                    <a:pt x="3" y="43"/>
                  </a:lnTo>
                  <a:lnTo>
                    <a:pt x="3" y="45"/>
                  </a:lnTo>
                  <a:lnTo>
                    <a:pt x="3" y="46"/>
                  </a:lnTo>
                  <a:lnTo>
                    <a:pt x="5" y="48"/>
                  </a:lnTo>
                  <a:lnTo>
                    <a:pt x="6" y="48"/>
                  </a:lnTo>
                  <a:lnTo>
                    <a:pt x="8" y="52"/>
                  </a:lnTo>
                  <a:lnTo>
                    <a:pt x="10" y="52"/>
                  </a:lnTo>
                  <a:lnTo>
                    <a:pt x="10" y="53"/>
                  </a:lnTo>
                  <a:lnTo>
                    <a:pt x="13" y="55"/>
                  </a:lnTo>
                  <a:lnTo>
                    <a:pt x="13" y="57"/>
                  </a:lnTo>
                  <a:lnTo>
                    <a:pt x="15" y="57"/>
                  </a:lnTo>
                  <a:lnTo>
                    <a:pt x="18" y="58"/>
                  </a:lnTo>
                  <a:lnTo>
                    <a:pt x="22" y="60"/>
                  </a:lnTo>
                  <a:lnTo>
                    <a:pt x="27" y="60"/>
                  </a:lnTo>
                  <a:lnTo>
                    <a:pt x="29" y="60"/>
                  </a:lnTo>
                  <a:lnTo>
                    <a:pt x="32" y="60"/>
                  </a:lnTo>
                  <a:lnTo>
                    <a:pt x="35" y="60"/>
                  </a:lnTo>
                  <a:lnTo>
                    <a:pt x="37" y="60"/>
                  </a:lnTo>
                  <a:lnTo>
                    <a:pt x="39" y="58"/>
                  </a:lnTo>
                  <a:lnTo>
                    <a:pt x="44" y="58"/>
                  </a:lnTo>
                  <a:lnTo>
                    <a:pt x="46" y="57"/>
                  </a:lnTo>
                  <a:lnTo>
                    <a:pt x="47" y="55"/>
                  </a:lnTo>
                  <a:lnTo>
                    <a:pt x="47" y="53"/>
                  </a:lnTo>
                  <a:lnTo>
                    <a:pt x="49" y="53"/>
                  </a:lnTo>
                  <a:lnTo>
                    <a:pt x="51" y="52"/>
                  </a:lnTo>
                  <a:lnTo>
                    <a:pt x="52" y="52"/>
                  </a:lnTo>
                  <a:lnTo>
                    <a:pt x="54" y="50"/>
                  </a:lnTo>
                  <a:lnTo>
                    <a:pt x="54" y="48"/>
                  </a:lnTo>
                  <a:lnTo>
                    <a:pt x="56" y="46"/>
                  </a:lnTo>
                  <a:lnTo>
                    <a:pt x="58" y="45"/>
                  </a:lnTo>
                  <a:lnTo>
                    <a:pt x="59" y="43"/>
                  </a:lnTo>
                  <a:lnTo>
                    <a:pt x="59" y="41"/>
                  </a:lnTo>
                  <a:lnTo>
                    <a:pt x="61" y="41"/>
                  </a:lnTo>
                  <a:lnTo>
                    <a:pt x="61" y="38"/>
                  </a:lnTo>
                  <a:lnTo>
                    <a:pt x="61" y="36"/>
                  </a:lnTo>
                  <a:lnTo>
                    <a:pt x="61" y="34"/>
                  </a:lnTo>
                  <a:lnTo>
                    <a:pt x="61" y="33"/>
                  </a:lnTo>
                  <a:lnTo>
                    <a:pt x="61" y="31"/>
                  </a:lnTo>
                  <a:lnTo>
                    <a:pt x="63" y="26"/>
                  </a:lnTo>
                  <a:lnTo>
                    <a:pt x="61" y="24"/>
                  </a:lnTo>
                  <a:lnTo>
                    <a:pt x="61" y="23"/>
                  </a:lnTo>
                  <a:lnTo>
                    <a:pt x="59" y="17"/>
                  </a:lnTo>
                  <a:lnTo>
                    <a:pt x="59" y="16"/>
                  </a:lnTo>
                  <a:lnTo>
                    <a:pt x="58" y="14"/>
                  </a:lnTo>
                  <a:lnTo>
                    <a:pt x="56" y="12"/>
                  </a:lnTo>
                  <a:lnTo>
                    <a:pt x="54" y="11"/>
                  </a:lnTo>
                  <a:lnTo>
                    <a:pt x="54" y="9"/>
                  </a:lnTo>
                  <a:lnTo>
                    <a:pt x="52" y="7"/>
                  </a:lnTo>
                  <a:lnTo>
                    <a:pt x="51" y="7"/>
                  </a:lnTo>
                  <a:lnTo>
                    <a:pt x="49" y="6"/>
                  </a:lnTo>
                  <a:lnTo>
                    <a:pt x="47" y="6"/>
                  </a:lnTo>
                  <a:lnTo>
                    <a:pt x="42" y="2"/>
                  </a:lnTo>
                  <a:lnTo>
                    <a:pt x="40" y="2"/>
                  </a:lnTo>
                  <a:lnTo>
                    <a:pt x="39" y="2"/>
                  </a:lnTo>
                  <a:lnTo>
                    <a:pt x="37" y="0"/>
                  </a:lnTo>
                  <a:lnTo>
                    <a:pt x="35" y="0"/>
                  </a:lnTo>
                  <a:lnTo>
                    <a:pt x="32" y="0"/>
                  </a:lnTo>
                  <a:lnTo>
                    <a:pt x="29" y="0"/>
                  </a:lnTo>
                  <a:lnTo>
                    <a:pt x="27" y="0"/>
                  </a:lnTo>
                  <a:lnTo>
                    <a:pt x="25" y="2"/>
                  </a:lnTo>
                  <a:lnTo>
                    <a:pt x="22" y="2"/>
                  </a:lnTo>
                  <a:lnTo>
                    <a:pt x="18" y="4"/>
                  </a:lnTo>
                  <a:lnTo>
                    <a:pt x="17" y="6"/>
                  </a:lnTo>
                  <a:lnTo>
                    <a:pt x="15" y="6"/>
                  </a:lnTo>
                  <a:lnTo>
                    <a:pt x="13" y="7"/>
                  </a:lnTo>
                  <a:lnTo>
                    <a:pt x="11" y="7"/>
                  </a:lnTo>
                  <a:lnTo>
                    <a:pt x="10" y="9"/>
                  </a:lnTo>
                  <a:lnTo>
                    <a:pt x="10" y="11"/>
                  </a:lnTo>
                  <a:lnTo>
                    <a:pt x="8" y="12"/>
                  </a:lnTo>
                  <a:lnTo>
                    <a:pt x="6" y="12"/>
                  </a:lnTo>
                  <a:lnTo>
                    <a:pt x="5" y="14"/>
                  </a:lnTo>
                  <a:lnTo>
                    <a:pt x="3" y="17"/>
                  </a:lnTo>
                  <a:lnTo>
                    <a:pt x="6" y="19"/>
                  </a:lnTo>
                  <a:lnTo>
                    <a:pt x="8" y="16"/>
                  </a:lnTo>
                  <a:lnTo>
                    <a:pt x="10" y="14"/>
                  </a:lnTo>
                  <a:lnTo>
                    <a:pt x="10" y="12"/>
                  </a:lnTo>
                  <a:lnTo>
                    <a:pt x="11" y="12"/>
                  </a:lnTo>
                  <a:lnTo>
                    <a:pt x="13" y="11"/>
                  </a:lnTo>
                  <a:lnTo>
                    <a:pt x="15" y="11"/>
                  </a:lnTo>
                  <a:lnTo>
                    <a:pt x="15" y="9"/>
                  </a:lnTo>
                  <a:lnTo>
                    <a:pt x="17" y="7"/>
                  </a:lnTo>
                  <a:lnTo>
                    <a:pt x="18" y="7"/>
                  </a:lnTo>
                  <a:lnTo>
                    <a:pt x="20" y="6"/>
                  </a:lnTo>
                  <a:lnTo>
                    <a:pt x="22" y="6"/>
                  </a:lnTo>
                  <a:lnTo>
                    <a:pt x="25" y="6"/>
                  </a:lnTo>
                  <a:lnTo>
                    <a:pt x="27" y="6"/>
                  </a:lnTo>
                  <a:lnTo>
                    <a:pt x="29" y="4"/>
                  </a:lnTo>
                  <a:lnTo>
                    <a:pt x="30" y="4"/>
                  </a:lnTo>
                  <a:lnTo>
                    <a:pt x="35" y="4"/>
                  </a:lnTo>
                  <a:lnTo>
                    <a:pt x="37" y="4"/>
                  </a:lnTo>
                  <a:lnTo>
                    <a:pt x="39" y="6"/>
                  </a:lnTo>
                  <a:lnTo>
                    <a:pt x="40" y="6"/>
                  </a:lnTo>
                  <a:lnTo>
                    <a:pt x="46" y="7"/>
                  </a:lnTo>
                  <a:lnTo>
                    <a:pt x="47" y="7"/>
                  </a:lnTo>
                  <a:lnTo>
                    <a:pt x="47" y="9"/>
                  </a:lnTo>
                  <a:lnTo>
                    <a:pt x="49" y="11"/>
                  </a:lnTo>
                  <a:lnTo>
                    <a:pt x="51" y="11"/>
                  </a:lnTo>
                  <a:lnTo>
                    <a:pt x="52" y="12"/>
                  </a:lnTo>
                  <a:lnTo>
                    <a:pt x="54" y="14"/>
                  </a:lnTo>
                  <a:lnTo>
                    <a:pt x="54" y="16"/>
                  </a:lnTo>
                  <a:lnTo>
                    <a:pt x="56" y="17"/>
                  </a:lnTo>
                  <a:lnTo>
                    <a:pt x="58" y="23"/>
                  </a:lnTo>
                  <a:lnTo>
                    <a:pt x="59" y="24"/>
                  </a:lnTo>
                  <a:lnTo>
                    <a:pt x="59" y="28"/>
                  </a:lnTo>
                  <a:lnTo>
                    <a:pt x="59" y="31"/>
                  </a:lnTo>
                  <a:lnTo>
                    <a:pt x="59" y="34"/>
                  </a:lnTo>
                  <a:lnTo>
                    <a:pt x="59" y="36"/>
                  </a:lnTo>
                  <a:lnTo>
                    <a:pt x="58" y="38"/>
                  </a:lnTo>
                  <a:lnTo>
                    <a:pt x="56" y="40"/>
                  </a:lnTo>
                  <a:lnTo>
                    <a:pt x="56" y="41"/>
                  </a:lnTo>
                  <a:lnTo>
                    <a:pt x="54" y="43"/>
                  </a:lnTo>
                  <a:lnTo>
                    <a:pt x="54" y="45"/>
                  </a:lnTo>
                  <a:lnTo>
                    <a:pt x="52" y="46"/>
                  </a:lnTo>
                  <a:lnTo>
                    <a:pt x="51" y="48"/>
                  </a:lnTo>
                  <a:lnTo>
                    <a:pt x="49" y="50"/>
                  </a:lnTo>
                  <a:lnTo>
                    <a:pt x="47" y="50"/>
                  </a:lnTo>
                  <a:lnTo>
                    <a:pt x="47" y="52"/>
                  </a:lnTo>
                  <a:lnTo>
                    <a:pt x="46" y="52"/>
                  </a:lnTo>
                  <a:lnTo>
                    <a:pt x="44" y="53"/>
                  </a:lnTo>
                  <a:lnTo>
                    <a:pt x="42" y="55"/>
                  </a:lnTo>
                  <a:lnTo>
                    <a:pt x="39" y="57"/>
                  </a:lnTo>
                  <a:lnTo>
                    <a:pt x="37" y="57"/>
                  </a:lnTo>
                  <a:lnTo>
                    <a:pt x="35" y="57"/>
                  </a:lnTo>
                  <a:lnTo>
                    <a:pt x="34" y="58"/>
                  </a:lnTo>
                  <a:lnTo>
                    <a:pt x="32" y="58"/>
                  </a:lnTo>
                  <a:lnTo>
                    <a:pt x="29" y="58"/>
                  </a:lnTo>
                  <a:lnTo>
                    <a:pt x="27" y="58"/>
                  </a:lnTo>
                  <a:lnTo>
                    <a:pt x="23" y="57"/>
                  </a:lnTo>
                  <a:lnTo>
                    <a:pt x="22" y="57"/>
                  </a:lnTo>
                  <a:lnTo>
                    <a:pt x="20" y="57"/>
                  </a:lnTo>
                  <a:lnTo>
                    <a:pt x="18" y="57"/>
                  </a:lnTo>
                  <a:lnTo>
                    <a:pt x="17" y="53"/>
                  </a:lnTo>
                  <a:lnTo>
                    <a:pt x="15" y="53"/>
                  </a:lnTo>
                  <a:lnTo>
                    <a:pt x="11" y="52"/>
                  </a:lnTo>
                  <a:lnTo>
                    <a:pt x="11" y="50"/>
                  </a:lnTo>
                  <a:lnTo>
                    <a:pt x="10" y="50"/>
                  </a:lnTo>
                  <a:lnTo>
                    <a:pt x="8" y="46"/>
                  </a:lnTo>
                  <a:lnTo>
                    <a:pt x="6" y="45"/>
                  </a:lnTo>
                  <a:lnTo>
                    <a:pt x="5" y="41"/>
                  </a:lnTo>
                  <a:lnTo>
                    <a:pt x="5" y="40"/>
                  </a:lnTo>
                  <a:lnTo>
                    <a:pt x="3" y="40"/>
                  </a:lnTo>
                  <a:lnTo>
                    <a:pt x="3" y="38"/>
                  </a:lnTo>
                  <a:lnTo>
                    <a:pt x="3" y="36"/>
                  </a:lnTo>
                  <a:lnTo>
                    <a:pt x="3" y="34"/>
                  </a:lnTo>
                  <a:lnTo>
                    <a:pt x="3" y="33"/>
                  </a:lnTo>
                  <a:lnTo>
                    <a:pt x="3" y="31"/>
                  </a:lnTo>
                  <a:lnTo>
                    <a:pt x="3" y="29"/>
                  </a:lnTo>
                  <a:lnTo>
                    <a:pt x="3" y="28"/>
                  </a:lnTo>
                  <a:lnTo>
                    <a:pt x="3" y="26"/>
                  </a:lnTo>
                  <a:lnTo>
                    <a:pt x="3" y="24"/>
                  </a:lnTo>
                  <a:lnTo>
                    <a:pt x="3" y="23"/>
                  </a:lnTo>
                  <a:lnTo>
                    <a:pt x="6" y="19"/>
                  </a:lnTo>
                  <a:lnTo>
                    <a:pt x="3" y="17"/>
                  </a:lnTo>
                  <a:close/>
                </a:path>
              </a:pathLst>
            </a:custGeom>
            <a:solidFill>
              <a:srgbClr val="808080"/>
            </a:solidFill>
            <a:ln w="9525">
              <a:noFill/>
              <a:round/>
              <a:headEnd/>
              <a:tailEnd/>
            </a:ln>
          </p:spPr>
          <p:txBody>
            <a:bodyPr/>
            <a:lstStyle/>
            <a:p>
              <a:endParaRPr lang="en-US"/>
            </a:p>
          </p:txBody>
        </p:sp>
        <p:sp>
          <p:nvSpPr>
            <p:cNvPr id="959" name="Freeform 3130"/>
            <p:cNvSpPr>
              <a:spLocks/>
            </p:cNvSpPr>
            <p:nvPr/>
          </p:nvSpPr>
          <p:spPr bwMode="auto">
            <a:xfrm>
              <a:off x="2287" y="3208"/>
              <a:ext cx="70" cy="46"/>
            </a:xfrm>
            <a:custGeom>
              <a:avLst/>
              <a:gdLst>
                <a:gd name="T0" fmla="*/ 51 w 70"/>
                <a:gd name="T1" fmla="*/ 0 h 46"/>
                <a:gd name="T2" fmla="*/ 70 w 70"/>
                <a:gd name="T3" fmla="*/ 5 h 46"/>
                <a:gd name="T4" fmla="*/ 27 w 70"/>
                <a:gd name="T5" fmla="*/ 46 h 46"/>
                <a:gd name="T6" fmla="*/ 0 w 70"/>
                <a:gd name="T7" fmla="*/ 29 h 46"/>
                <a:gd name="T8" fmla="*/ 51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1" y="0"/>
                  </a:moveTo>
                  <a:lnTo>
                    <a:pt x="70"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960" name="Freeform 3131"/>
            <p:cNvSpPr>
              <a:spLocks/>
            </p:cNvSpPr>
            <p:nvPr/>
          </p:nvSpPr>
          <p:spPr bwMode="auto">
            <a:xfrm>
              <a:off x="2284" y="3205"/>
              <a:ext cx="77" cy="51"/>
            </a:xfrm>
            <a:custGeom>
              <a:avLst/>
              <a:gdLst>
                <a:gd name="T0" fmla="*/ 54 w 77"/>
                <a:gd name="T1" fmla="*/ 3 h 51"/>
                <a:gd name="T2" fmla="*/ 51 w 77"/>
                <a:gd name="T3" fmla="*/ 3 h 51"/>
                <a:gd name="T4" fmla="*/ 71 w 77"/>
                <a:gd name="T5" fmla="*/ 10 h 51"/>
                <a:gd name="T6" fmla="*/ 71 w 77"/>
                <a:gd name="T7" fmla="*/ 7 h 51"/>
                <a:gd name="T8" fmla="*/ 25 w 77"/>
                <a:gd name="T9" fmla="*/ 48 h 51"/>
                <a:gd name="T10" fmla="*/ 32 w 77"/>
                <a:gd name="T11" fmla="*/ 48 h 51"/>
                <a:gd name="T12" fmla="*/ 5 w 77"/>
                <a:gd name="T13" fmla="*/ 31 h 51"/>
                <a:gd name="T14" fmla="*/ 5 w 77"/>
                <a:gd name="T15" fmla="*/ 32 h 51"/>
                <a:gd name="T16" fmla="*/ 54 w 77"/>
                <a:gd name="T17" fmla="*/ 3 h 51"/>
                <a:gd name="T18" fmla="*/ 51 w 77"/>
                <a:gd name="T19" fmla="*/ 2 h 51"/>
                <a:gd name="T20" fmla="*/ 2 w 77"/>
                <a:gd name="T21" fmla="*/ 31 h 51"/>
                <a:gd name="T22" fmla="*/ 0 w 77"/>
                <a:gd name="T23" fmla="*/ 32 h 51"/>
                <a:gd name="T24" fmla="*/ 2 w 77"/>
                <a:gd name="T25" fmla="*/ 32 h 51"/>
                <a:gd name="T26" fmla="*/ 25 w 77"/>
                <a:gd name="T27" fmla="*/ 49 h 51"/>
                <a:gd name="T28" fmla="*/ 27 w 77"/>
                <a:gd name="T29" fmla="*/ 51 h 51"/>
                <a:gd name="T30" fmla="*/ 29 w 77"/>
                <a:gd name="T31" fmla="*/ 51 h 51"/>
                <a:gd name="T32" fmla="*/ 30 w 77"/>
                <a:gd name="T33" fmla="*/ 51 h 51"/>
                <a:gd name="T34" fmla="*/ 32 w 77"/>
                <a:gd name="T35" fmla="*/ 49 h 51"/>
                <a:gd name="T36" fmla="*/ 77 w 77"/>
                <a:gd name="T37" fmla="*/ 8 h 51"/>
                <a:gd name="T38" fmla="*/ 75 w 77"/>
                <a:gd name="T39" fmla="*/ 8 h 51"/>
                <a:gd name="T40" fmla="*/ 77 w 77"/>
                <a:gd name="T41" fmla="*/ 8 h 51"/>
                <a:gd name="T42" fmla="*/ 75 w 77"/>
                <a:gd name="T43" fmla="*/ 7 h 51"/>
                <a:gd name="T44" fmla="*/ 54 w 77"/>
                <a:gd name="T45" fmla="*/ 0 h 51"/>
                <a:gd name="T46" fmla="*/ 53 w 77"/>
                <a:gd name="T47" fmla="*/ 0 h 51"/>
                <a:gd name="T48" fmla="*/ 51 w 77"/>
                <a:gd name="T49" fmla="*/ 0 h 51"/>
                <a:gd name="T50" fmla="*/ 51 w 77"/>
                <a:gd name="T51" fmla="*/ 2 h 51"/>
                <a:gd name="T52" fmla="*/ 54 w 77"/>
                <a:gd name="T53" fmla="*/ 3 h 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7"/>
                <a:gd name="T82" fmla="*/ 0 h 51"/>
                <a:gd name="T83" fmla="*/ 77 w 77"/>
                <a:gd name="T84" fmla="*/ 51 h 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7" h="51">
                  <a:moveTo>
                    <a:pt x="54" y="3"/>
                  </a:moveTo>
                  <a:lnTo>
                    <a:pt x="51" y="3"/>
                  </a:lnTo>
                  <a:lnTo>
                    <a:pt x="71" y="10"/>
                  </a:lnTo>
                  <a:lnTo>
                    <a:pt x="71" y="7"/>
                  </a:lnTo>
                  <a:lnTo>
                    <a:pt x="25" y="48"/>
                  </a:lnTo>
                  <a:lnTo>
                    <a:pt x="32" y="48"/>
                  </a:lnTo>
                  <a:lnTo>
                    <a:pt x="5" y="31"/>
                  </a:lnTo>
                  <a:lnTo>
                    <a:pt x="5" y="32"/>
                  </a:lnTo>
                  <a:lnTo>
                    <a:pt x="54" y="3"/>
                  </a:lnTo>
                  <a:lnTo>
                    <a:pt x="51" y="2"/>
                  </a:lnTo>
                  <a:lnTo>
                    <a:pt x="2" y="31"/>
                  </a:lnTo>
                  <a:lnTo>
                    <a:pt x="0" y="32"/>
                  </a:lnTo>
                  <a:lnTo>
                    <a:pt x="2" y="32"/>
                  </a:lnTo>
                  <a:lnTo>
                    <a:pt x="25" y="49"/>
                  </a:lnTo>
                  <a:lnTo>
                    <a:pt x="27" y="51"/>
                  </a:lnTo>
                  <a:lnTo>
                    <a:pt x="29" y="51"/>
                  </a:lnTo>
                  <a:lnTo>
                    <a:pt x="30" y="51"/>
                  </a:lnTo>
                  <a:lnTo>
                    <a:pt x="32" y="49"/>
                  </a:lnTo>
                  <a:lnTo>
                    <a:pt x="77" y="8"/>
                  </a:lnTo>
                  <a:lnTo>
                    <a:pt x="75" y="8"/>
                  </a:lnTo>
                  <a:lnTo>
                    <a:pt x="77" y="8"/>
                  </a:lnTo>
                  <a:lnTo>
                    <a:pt x="75" y="7"/>
                  </a:lnTo>
                  <a:lnTo>
                    <a:pt x="54" y="0"/>
                  </a:lnTo>
                  <a:lnTo>
                    <a:pt x="53" y="0"/>
                  </a:lnTo>
                  <a:lnTo>
                    <a:pt x="51" y="0"/>
                  </a:lnTo>
                  <a:lnTo>
                    <a:pt x="51" y="2"/>
                  </a:lnTo>
                  <a:lnTo>
                    <a:pt x="54" y="3"/>
                  </a:lnTo>
                  <a:close/>
                </a:path>
              </a:pathLst>
            </a:custGeom>
            <a:solidFill>
              <a:srgbClr val="808080"/>
            </a:solidFill>
            <a:ln w="9525">
              <a:noFill/>
              <a:round/>
              <a:headEnd/>
              <a:tailEnd/>
            </a:ln>
          </p:spPr>
          <p:txBody>
            <a:bodyPr/>
            <a:lstStyle/>
            <a:p>
              <a:endParaRPr lang="en-US"/>
            </a:p>
          </p:txBody>
        </p:sp>
        <p:sp>
          <p:nvSpPr>
            <p:cNvPr id="961" name="Freeform 3132"/>
            <p:cNvSpPr>
              <a:spLocks/>
            </p:cNvSpPr>
            <p:nvPr/>
          </p:nvSpPr>
          <p:spPr bwMode="auto">
            <a:xfrm>
              <a:off x="2084" y="3196"/>
              <a:ext cx="263" cy="152"/>
            </a:xfrm>
            <a:custGeom>
              <a:avLst/>
              <a:gdLst>
                <a:gd name="T0" fmla="*/ 169 w 263"/>
                <a:gd name="T1" fmla="*/ 4 h 152"/>
                <a:gd name="T2" fmla="*/ 157 w 263"/>
                <a:gd name="T3" fmla="*/ 2 h 152"/>
                <a:gd name="T4" fmla="*/ 145 w 263"/>
                <a:gd name="T5" fmla="*/ 0 h 152"/>
                <a:gd name="T6" fmla="*/ 132 w 263"/>
                <a:gd name="T7" fmla="*/ 0 h 152"/>
                <a:gd name="T8" fmla="*/ 120 w 263"/>
                <a:gd name="T9" fmla="*/ 2 h 152"/>
                <a:gd name="T10" fmla="*/ 109 w 263"/>
                <a:gd name="T11" fmla="*/ 2 h 152"/>
                <a:gd name="T12" fmla="*/ 82 w 263"/>
                <a:gd name="T13" fmla="*/ 7 h 152"/>
                <a:gd name="T14" fmla="*/ 69 w 263"/>
                <a:gd name="T15" fmla="*/ 12 h 152"/>
                <a:gd name="T16" fmla="*/ 58 w 263"/>
                <a:gd name="T17" fmla="*/ 16 h 152"/>
                <a:gd name="T18" fmla="*/ 50 w 263"/>
                <a:gd name="T19" fmla="*/ 19 h 152"/>
                <a:gd name="T20" fmla="*/ 41 w 263"/>
                <a:gd name="T21" fmla="*/ 24 h 152"/>
                <a:gd name="T22" fmla="*/ 34 w 263"/>
                <a:gd name="T23" fmla="*/ 29 h 152"/>
                <a:gd name="T24" fmla="*/ 26 w 263"/>
                <a:gd name="T25" fmla="*/ 34 h 152"/>
                <a:gd name="T26" fmla="*/ 16 w 263"/>
                <a:gd name="T27" fmla="*/ 46 h 152"/>
                <a:gd name="T28" fmla="*/ 5 w 263"/>
                <a:gd name="T29" fmla="*/ 58 h 152"/>
                <a:gd name="T30" fmla="*/ 2 w 263"/>
                <a:gd name="T31" fmla="*/ 65 h 152"/>
                <a:gd name="T32" fmla="*/ 0 w 263"/>
                <a:gd name="T33" fmla="*/ 74 h 152"/>
                <a:gd name="T34" fmla="*/ 0 w 263"/>
                <a:gd name="T35" fmla="*/ 84 h 152"/>
                <a:gd name="T36" fmla="*/ 2 w 263"/>
                <a:gd name="T37" fmla="*/ 91 h 152"/>
                <a:gd name="T38" fmla="*/ 5 w 263"/>
                <a:gd name="T39" fmla="*/ 101 h 152"/>
                <a:gd name="T40" fmla="*/ 17 w 263"/>
                <a:gd name="T41" fmla="*/ 116 h 152"/>
                <a:gd name="T42" fmla="*/ 24 w 263"/>
                <a:gd name="T43" fmla="*/ 121 h 152"/>
                <a:gd name="T44" fmla="*/ 31 w 263"/>
                <a:gd name="T45" fmla="*/ 128 h 152"/>
                <a:gd name="T46" fmla="*/ 41 w 263"/>
                <a:gd name="T47" fmla="*/ 133 h 152"/>
                <a:gd name="T48" fmla="*/ 50 w 263"/>
                <a:gd name="T49" fmla="*/ 137 h 152"/>
                <a:gd name="T50" fmla="*/ 58 w 263"/>
                <a:gd name="T51" fmla="*/ 140 h 152"/>
                <a:gd name="T52" fmla="*/ 87 w 263"/>
                <a:gd name="T53" fmla="*/ 149 h 152"/>
                <a:gd name="T54" fmla="*/ 106 w 263"/>
                <a:gd name="T55" fmla="*/ 152 h 152"/>
                <a:gd name="T56" fmla="*/ 116 w 263"/>
                <a:gd name="T57" fmla="*/ 152 h 152"/>
                <a:gd name="T58" fmla="*/ 128 w 263"/>
                <a:gd name="T59" fmla="*/ 152 h 152"/>
                <a:gd name="T60" fmla="*/ 142 w 263"/>
                <a:gd name="T61" fmla="*/ 152 h 152"/>
                <a:gd name="T62" fmla="*/ 154 w 263"/>
                <a:gd name="T63" fmla="*/ 152 h 152"/>
                <a:gd name="T64" fmla="*/ 179 w 263"/>
                <a:gd name="T65" fmla="*/ 147 h 152"/>
                <a:gd name="T66" fmla="*/ 193 w 263"/>
                <a:gd name="T67" fmla="*/ 142 h 152"/>
                <a:gd name="T68" fmla="*/ 205 w 263"/>
                <a:gd name="T69" fmla="*/ 140 h 152"/>
                <a:gd name="T70" fmla="*/ 215 w 263"/>
                <a:gd name="T71" fmla="*/ 133 h 152"/>
                <a:gd name="T72" fmla="*/ 224 w 263"/>
                <a:gd name="T73" fmla="*/ 130 h 152"/>
                <a:gd name="T74" fmla="*/ 234 w 263"/>
                <a:gd name="T75" fmla="*/ 123 h 152"/>
                <a:gd name="T76" fmla="*/ 242 w 263"/>
                <a:gd name="T77" fmla="*/ 118 h 152"/>
                <a:gd name="T78" fmla="*/ 254 w 263"/>
                <a:gd name="T79" fmla="*/ 101 h 152"/>
                <a:gd name="T80" fmla="*/ 261 w 263"/>
                <a:gd name="T81" fmla="*/ 91 h 152"/>
                <a:gd name="T82" fmla="*/ 263 w 263"/>
                <a:gd name="T83" fmla="*/ 82 h 152"/>
                <a:gd name="T84" fmla="*/ 263 w 263"/>
                <a:gd name="T85" fmla="*/ 72 h 152"/>
                <a:gd name="T86" fmla="*/ 263 w 263"/>
                <a:gd name="T87" fmla="*/ 63 h 152"/>
                <a:gd name="T88" fmla="*/ 258 w 263"/>
                <a:gd name="T89" fmla="*/ 57 h 152"/>
                <a:gd name="T90" fmla="*/ 253 w 263"/>
                <a:gd name="T91" fmla="*/ 45 h 152"/>
                <a:gd name="T92" fmla="*/ 244 w 263"/>
                <a:gd name="T93" fmla="*/ 34 h 152"/>
                <a:gd name="T94" fmla="*/ 236 w 263"/>
                <a:gd name="T95" fmla="*/ 28 h 152"/>
                <a:gd name="T96" fmla="*/ 229 w 263"/>
                <a:gd name="T97" fmla="*/ 24 h 152"/>
                <a:gd name="T98" fmla="*/ 220 w 263"/>
                <a:gd name="T99" fmla="*/ 19 h 152"/>
                <a:gd name="T100" fmla="*/ 210 w 263"/>
                <a:gd name="T101" fmla="*/ 14 h 152"/>
                <a:gd name="T102" fmla="*/ 190 w 263"/>
                <a:gd name="T103" fmla="*/ 7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3"/>
                <a:gd name="T157" fmla="*/ 0 h 152"/>
                <a:gd name="T158" fmla="*/ 263 w 263"/>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3" h="152">
                  <a:moveTo>
                    <a:pt x="190" y="7"/>
                  </a:moveTo>
                  <a:lnTo>
                    <a:pt x="181" y="6"/>
                  </a:lnTo>
                  <a:lnTo>
                    <a:pt x="179" y="6"/>
                  </a:lnTo>
                  <a:lnTo>
                    <a:pt x="173" y="4"/>
                  </a:lnTo>
                  <a:lnTo>
                    <a:pt x="169" y="4"/>
                  </a:lnTo>
                  <a:lnTo>
                    <a:pt x="167" y="2"/>
                  </a:lnTo>
                  <a:lnTo>
                    <a:pt x="166" y="2"/>
                  </a:lnTo>
                  <a:lnTo>
                    <a:pt x="162" y="2"/>
                  </a:lnTo>
                  <a:lnTo>
                    <a:pt x="159" y="2"/>
                  </a:lnTo>
                  <a:lnTo>
                    <a:pt x="157" y="2"/>
                  </a:lnTo>
                  <a:lnTo>
                    <a:pt x="155" y="2"/>
                  </a:lnTo>
                  <a:lnTo>
                    <a:pt x="154" y="0"/>
                  </a:lnTo>
                  <a:lnTo>
                    <a:pt x="150" y="0"/>
                  </a:lnTo>
                  <a:lnTo>
                    <a:pt x="147" y="2"/>
                  </a:lnTo>
                  <a:lnTo>
                    <a:pt x="145" y="0"/>
                  </a:lnTo>
                  <a:lnTo>
                    <a:pt x="142" y="0"/>
                  </a:lnTo>
                  <a:lnTo>
                    <a:pt x="138" y="0"/>
                  </a:lnTo>
                  <a:lnTo>
                    <a:pt x="137" y="0"/>
                  </a:lnTo>
                  <a:lnTo>
                    <a:pt x="135" y="0"/>
                  </a:lnTo>
                  <a:lnTo>
                    <a:pt x="132" y="0"/>
                  </a:lnTo>
                  <a:lnTo>
                    <a:pt x="130" y="0"/>
                  </a:lnTo>
                  <a:lnTo>
                    <a:pt x="128" y="0"/>
                  </a:lnTo>
                  <a:lnTo>
                    <a:pt x="126" y="0"/>
                  </a:lnTo>
                  <a:lnTo>
                    <a:pt x="123" y="0"/>
                  </a:lnTo>
                  <a:lnTo>
                    <a:pt x="120" y="2"/>
                  </a:lnTo>
                  <a:lnTo>
                    <a:pt x="118" y="2"/>
                  </a:lnTo>
                  <a:lnTo>
                    <a:pt x="116" y="2"/>
                  </a:lnTo>
                  <a:lnTo>
                    <a:pt x="113" y="2"/>
                  </a:lnTo>
                  <a:lnTo>
                    <a:pt x="111" y="2"/>
                  </a:lnTo>
                  <a:lnTo>
                    <a:pt x="109" y="2"/>
                  </a:lnTo>
                  <a:lnTo>
                    <a:pt x="108" y="2"/>
                  </a:lnTo>
                  <a:lnTo>
                    <a:pt x="98" y="6"/>
                  </a:lnTo>
                  <a:lnTo>
                    <a:pt x="96" y="6"/>
                  </a:lnTo>
                  <a:lnTo>
                    <a:pt x="86" y="6"/>
                  </a:lnTo>
                  <a:lnTo>
                    <a:pt x="82" y="7"/>
                  </a:lnTo>
                  <a:lnTo>
                    <a:pt x="80" y="7"/>
                  </a:lnTo>
                  <a:lnTo>
                    <a:pt x="79" y="9"/>
                  </a:lnTo>
                  <a:lnTo>
                    <a:pt x="74" y="11"/>
                  </a:lnTo>
                  <a:lnTo>
                    <a:pt x="72" y="11"/>
                  </a:lnTo>
                  <a:lnTo>
                    <a:pt x="69" y="12"/>
                  </a:lnTo>
                  <a:lnTo>
                    <a:pt x="67" y="12"/>
                  </a:lnTo>
                  <a:lnTo>
                    <a:pt x="65" y="12"/>
                  </a:lnTo>
                  <a:lnTo>
                    <a:pt x="63" y="14"/>
                  </a:lnTo>
                  <a:lnTo>
                    <a:pt x="62" y="14"/>
                  </a:lnTo>
                  <a:lnTo>
                    <a:pt x="58" y="16"/>
                  </a:lnTo>
                  <a:lnTo>
                    <a:pt x="57" y="17"/>
                  </a:lnTo>
                  <a:lnTo>
                    <a:pt x="55" y="17"/>
                  </a:lnTo>
                  <a:lnTo>
                    <a:pt x="53" y="17"/>
                  </a:lnTo>
                  <a:lnTo>
                    <a:pt x="51" y="17"/>
                  </a:lnTo>
                  <a:lnTo>
                    <a:pt x="50" y="19"/>
                  </a:lnTo>
                  <a:lnTo>
                    <a:pt x="48" y="19"/>
                  </a:lnTo>
                  <a:lnTo>
                    <a:pt x="46" y="21"/>
                  </a:lnTo>
                  <a:lnTo>
                    <a:pt x="45" y="23"/>
                  </a:lnTo>
                  <a:lnTo>
                    <a:pt x="43" y="23"/>
                  </a:lnTo>
                  <a:lnTo>
                    <a:pt x="41" y="24"/>
                  </a:lnTo>
                  <a:lnTo>
                    <a:pt x="40" y="26"/>
                  </a:lnTo>
                  <a:lnTo>
                    <a:pt x="38" y="26"/>
                  </a:lnTo>
                  <a:lnTo>
                    <a:pt x="36" y="28"/>
                  </a:lnTo>
                  <a:lnTo>
                    <a:pt x="34" y="28"/>
                  </a:lnTo>
                  <a:lnTo>
                    <a:pt x="34" y="29"/>
                  </a:lnTo>
                  <a:lnTo>
                    <a:pt x="31" y="29"/>
                  </a:lnTo>
                  <a:lnTo>
                    <a:pt x="31" y="31"/>
                  </a:lnTo>
                  <a:lnTo>
                    <a:pt x="29" y="31"/>
                  </a:lnTo>
                  <a:lnTo>
                    <a:pt x="28" y="33"/>
                  </a:lnTo>
                  <a:lnTo>
                    <a:pt x="26" y="34"/>
                  </a:lnTo>
                  <a:lnTo>
                    <a:pt x="26" y="36"/>
                  </a:lnTo>
                  <a:lnTo>
                    <a:pt x="22" y="36"/>
                  </a:lnTo>
                  <a:lnTo>
                    <a:pt x="21" y="40"/>
                  </a:lnTo>
                  <a:lnTo>
                    <a:pt x="19" y="41"/>
                  </a:lnTo>
                  <a:lnTo>
                    <a:pt x="16" y="46"/>
                  </a:lnTo>
                  <a:lnTo>
                    <a:pt x="11" y="50"/>
                  </a:lnTo>
                  <a:lnTo>
                    <a:pt x="11" y="52"/>
                  </a:lnTo>
                  <a:lnTo>
                    <a:pt x="7" y="57"/>
                  </a:lnTo>
                  <a:lnTo>
                    <a:pt x="7" y="58"/>
                  </a:lnTo>
                  <a:lnTo>
                    <a:pt x="5" y="58"/>
                  </a:lnTo>
                  <a:lnTo>
                    <a:pt x="5" y="60"/>
                  </a:lnTo>
                  <a:lnTo>
                    <a:pt x="5" y="62"/>
                  </a:lnTo>
                  <a:lnTo>
                    <a:pt x="4" y="63"/>
                  </a:lnTo>
                  <a:lnTo>
                    <a:pt x="4" y="65"/>
                  </a:lnTo>
                  <a:lnTo>
                    <a:pt x="2" y="65"/>
                  </a:lnTo>
                  <a:lnTo>
                    <a:pt x="2" y="67"/>
                  </a:lnTo>
                  <a:lnTo>
                    <a:pt x="2" y="69"/>
                  </a:lnTo>
                  <a:lnTo>
                    <a:pt x="2" y="70"/>
                  </a:lnTo>
                  <a:lnTo>
                    <a:pt x="0" y="72"/>
                  </a:lnTo>
                  <a:lnTo>
                    <a:pt x="0" y="74"/>
                  </a:lnTo>
                  <a:lnTo>
                    <a:pt x="0" y="75"/>
                  </a:lnTo>
                  <a:lnTo>
                    <a:pt x="0" y="77"/>
                  </a:lnTo>
                  <a:lnTo>
                    <a:pt x="0" y="81"/>
                  </a:lnTo>
                  <a:lnTo>
                    <a:pt x="0" y="82"/>
                  </a:lnTo>
                  <a:lnTo>
                    <a:pt x="0" y="84"/>
                  </a:lnTo>
                  <a:lnTo>
                    <a:pt x="2" y="84"/>
                  </a:lnTo>
                  <a:lnTo>
                    <a:pt x="0" y="86"/>
                  </a:lnTo>
                  <a:lnTo>
                    <a:pt x="2" y="87"/>
                  </a:lnTo>
                  <a:lnTo>
                    <a:pt x="2" y="89"/>
                  </a:lnTo>
                  <a:lnTo>
                    <a:pt x="2" y="91"/>
                  </a:lnTo>
                  <a:lnTo>
                    <a:pt x="4" y="92"/>
                  </a:lnTo>
                  <a:lnTo>
                    <a:pt x="4" y="94"/>
                  </a:lnTo>
                  <a:lnTo>
                    <a:pt x="5" y="98"/>
                  </a:lnTo>
                  <a:lnTo>
                    <a:pt x="5" y="99"/>
                  </a:lnTo>
                  <a:lnTo>
                    <a:pt x="5" y="101"/>
                  </a:lnTo>
                  <a:lnTo>
                    <a:pt x="11" y="108"/>
                  </a:lnTo>
                  <a:lnTo>
                    <a:pt x="12" y="110"/>
                  </a:lnTo>
                  <a:lnTo>
                    <a:pt x="16" y="113"/>
                  </a:lnTo>
                  <a:lnTo>
                    <a:pt x="17" y="115"/>
                  </a:lnTo>
                  <a:lnTo>
                    <a:pt x="17" y="116"/>
                  </a:lnTo>
                  <a:lnTo>
                    <a:pt x="19" y="116"/>
                  </a:lnTo>
                  <a:lnTo>
                    <a:pt x="19" y="118"/>
                  </a:lnTo>
                  <a:lnTo>
                    <a:pt x="21" y="118"/>
                  </a:lnTo>
                  <a:lnTo>
                    <a:pt x="21" y="120"/>
                  </a:lnTo>
                  <a:lnTo>
                    <a:pt x="24" y="121"/>
                  </a:lnTo>
                  <a:lnTo>
                    <a:pt x="26" y="123"/>
                  </a:lnTo>
                  <a:lnTo>
                    <a:pt x="28" y="125"/>
                  </a:lnTo>
                  <a:lnTo>
                    <a:pt x="29" y="125"/>
                  </a:lnTo>
                  <a:lnTo>
                    <a:pt x="31" y="127"/>
                  </a:lnTo>
                  <a:lnTo>
                    <a:pt x="31" y="128"/>
                  </a:lnTo>
                  <a:lnTo>
                    <a:pt x="34" y="128"/>
                  </a:lnTo>
                  <a:lnTo>
                    <a:pt x="36" y="128"/>
                  </a:lnTo>
                  <a:lnTo>
                    <a:pt x="38" y="130"/>
                  </a:lnTo>
                  <a:lnTo>
                    <a:pt x="40" y="132"/>
                  </a:lnTo>
                  <a:lnTo>
                    <a:pt x="41" y="133"/>
                  </a:lnTo>
                  <a:lnTo>
                    <a:pt x="43" y="133"/>
                  </a:lnTo>
                  <a:lnTo>
                    <a:pt x="45" y="135"/>
                  </a:lnTo>
                  <a:lnTo>
                    <a:pt x="46" y="135"/>
                  </a:lnTo>
                  <a:lnTo>
                    <a:pt x="46" y="137"/>
                  </a:lnTo>
                  <a:lnTo>
                    <a:pt x="50" y="137"/>
                  </a:lnTo>
                  <a:lnTo>
                    <a:pt x="50" y="138"/>
                  </a:lnTo>
                  <a:lnTo>
                    <a:pt x="53" y="138"/>
                  </a:lnTo>
                  <a:lnTo>
                    <a:pt x="55" y="140"/>
                  </a:lnTo>
                  <a:lnTo>
                    <a:pt x="57" y="140"/>
                  </a:lnTo>
                  <a:lnTo>
                    <a:pt x="58" y="140"/>
                  </a:lnTo>
                  <a:lnTo>
                    <a:pt x="65" y="142"/>
                  </a:lnTo>
                  <a:lnTo>
                    <a:pt x="67" y="144"/>
                  </a:lnTo>
                  <a:lnTo>
                    <a:pt x="75" y="145"/>
                  </a:lnTo>
                  <a:lnTo>
                    <a:pt x="84" y="149"/>
                  </a:lnTo>
                  <a:lnTo>
                    <a:pt x="87" y="149"/>
                  </a:lnTo>
                  <a:lnTo>
                    <a:pt x="92" y="150"/>
                  </a:lnTo>
                  <a:lnTo>
                    <a:pt x="96" y="150"/>
                  </a:lnTo>
                  <a:lnTo>
                    <a:pt x="99" y="152"/>
                  </a:lnTo>
                  <a:lnTo>
                    <a:pt x="103" y="152"/>
                  </a:lnTo>
                  <a:lnTo>
                    <a:pt x="106" y="152"/>
                  </a:lnTo>
                  <a:lnTo>
                    <a:pt x="108" y="152"/>
                  </a:lnTo>
                  <a:lnTo>
                    <a:pt x="109" y="152"/>
                  </a:lnTo>
                  <a:lnTo>
                    <a:pt x="113" y="152"/>
                  </a:lnTo>
                  <a:lnTo>
                    <a:pt x="115" y="152"/>
                  </a:lnTo>
                  <a:lnTo>
                    <a:pt x="116" y="152"/>
                  </a:lnTo>
                  <a:lnTo>
                    <a:pt x="120" y="152"/>
                  </a:lnTo>
                  <a:lnTo>
                    <a:pt x="121" y="152"/>
                  </a:lnTo>
                  <a:lnTo>
                    <a:pt x="123" y="152"/>
                  </a:lnTo>
                  <a:lnTo>
                    <a:pt x="126" y="152"/>
                  </a:lnTo>
                  <a:lnTo>
                    <a:pt x="128" y="152"/>
                  </a:lnTo>
                  <a:lnTo>
                    <a:pt x="132" y="152"/>
                  </a:lnTo>
                  <a:lnTo>
                    <a:pt x="133" y="152"/>
                  </a:lnTo>
                  <a:lnTo>
                    <a:pt x="135" y="152"/>
                  </a:lnTo>
                  <a:lnTo>
                    <a:pt x="138" y="152"/>
                  </a:lnTo>
                  <a:lnTo>
                    <a:pt x="142" y="152"/>
                  </a:lnTo>
                  <a:lnTo>
                    <a:pt x="145" y="152"/>
                  </a:lnTo>
                  <a:lnTo>
                    <a:pt x="147" y="152"/>
                  </a:lnTo>
                  <a:lnTo>
                    <a:pt x="149" y="152"/>
                  </a:lnTo>
                  <a:lnTo>
                    <a:pt x="152" y="152"/>
                  </a:lnTo>
                  <a:lnTo>
                    <a:pt x="154" y="152"/>
                  </a:lnTo>
                  <a:lnTo>
                    <a:pt x="155" y="152"/>
                  </a:lnTo>
                  <a:lnTo>
                    <a:pt x="159" y="152"/>
                  </a:lnTo>
                  <a:lnTo>
                    <a:pt x="167" y="149"/>
                  </a:lnTo>
                  <a:lnTo>
                    <a:pt x="169" y="149"/>
                  </a:lnTo>
                  <a:lnTo>
                    <a:pt x="179" y="147"/>
                  </a:lnTo>
                  <a:lnTo>
                    <a:pt x="183" y="147"/>
                  </a:lnTo>
                  <a:lnTo>
                    <a:pt x="184" y="145"/>
                  </a:lnTo>
                  <a:lnTo>
                    <a:pt x="186" y="145"/>
                  </a:lnTo>
                  <a:lnTo>
                    <a:pt x="191" y="144"/>
                  </a:lnTo>
                  <a:lnTo>
                    <a:pt x="193" y="142"/>
                  </a:lnTo>
                  <a:lnTo>
                    <a:pt x="196" y="142"/>
                  </a:lnTo>
                  <a:lnTo>
                    <a:pt x="198" y="140"/>
                  </a:lnTo>
                  <a:lnTo>
                    <a:pt x="200" y="140"/>
                  </a:lnTo>
                  <a:lnTo>
                    <a:pt x="203" y="140"/>
                  </a:lnTo>
                  <a:lnTo>
                    <a:pt x="205" y="140"/>
                  </a:lnTo>
                  <a:lnTo>
                    <a:pt x="207" y="138"/>
                  </a:lnTo>
                  <a:lnTo>
                    <a:pt x="208" y="137"/>
                  </a:lnTo>
                  <a:lnTo>
                    <a:pt x="210" y="137"/>
                  </a:lnTo>
                  <a:lnTo>
                    <a:pt x="212" y="135"/>
                  </a:lnTo>
                  <a:lnTo>
                    <a:pt x="215" y="133"/>
                  </a:lnTo>
                  <a:lnTo>
                    <a:pt x="217" y="133"/>
                  </a:lnTo>
                  <a:lnTo>
                    <a:pt x="219" y="133"/>
                  </a:lnTo>
                  <a:lnTo>
                    <a:pt x="220" y="130"/>
                  </a:lnTo>
                  <a:lnTo>
                    <a:pt x="222" y="130"/>
                  </a:lnTo>
                  <a:lnTo>
                    <a:pt x="224" y="130"/>
                  </a:lnTo>
                  <a:lnTo>
                    <a:pt x="225" y="128"/>
                  </a:lnTo>
                  <a:lnTo>
                    <a:pt x="227" y="128"/>
                  </a:lnTo>
                  <a:lnTo>
                    <a:pt x="230" y="127"/>
                  </a:lnTo>
                  <a:lnTo>
                    <a:pt x="230" y="125"/>
                  </a:lnTo>
                  <a:lnTo>
                    <a:pt x="234" y="123"/>
                  </a:lnTo>
                  <a:lnTo>
                    <a:pt x="236" y="121"/>
                  </a:lnTo>
                  <a:lnTo>
                    <a:pt x="237" y="121"/>
                  </a:lnTo>
                  <a:lnTo>
                    <a:pt x="237" y="118"/>
                  </a:lnTo>
                  <a:lnTo>
                    <a:pt x="239" y="118"/>
                  </a:lnTo>
                  <a:lnTo>
                    <a:pt x="242" y="118"/>
                  </a:lnTo>
                  <a:lnTo>
                    <a:pt x="244" y="113"/>
                  </a:lnTo>
                  <a:lnTo>
                    <a:pt x="246" y="113"/>
                  </a:lnTo>
                  <a:lnTo>
                    <a:pt x="251" y="108"/>
                  </a:lnTo>
                  <a:lnTo>
                    <a:pt x="254" y="104"/>
                  </a:lnTo>
                  <a:lnTo>
                    <a:pt x="254" y="101"/>
                  </a:lnTo>
                  <a:lnTo>
                    <a:pt x="258" y="98"/>
                  </a:lnTo>
                  <a:lnTo>
                    <a:pt x="258" y="96"/>
                  </a:lnTo>
                  <a:lnTo>
                    <a:pt x="258" y="94"/>
                  </a:lnTo>
                  <a:lnTo>
                    <a:pt x="259" y="92"/>
                  </a:lnTo>
                  <a:lnTo>
                    <a:pt x="261" y="91"/>
                  </a:lnTo>
                  <a:lnTo>
                    <a:pt x="261" y="89"/>
                  </a:lnTo>
                  <a:lnTo>
                    <a:pt x="263" y="87"/>
                  </a:lnTo>
                  <a:lnTo>
                    <a:pt x="263" y="86"/>
                  </a:lnTo>
                  <a:lnTo>
                    <a:pt x="263" y="84"/>
                  </a:lnTo>
                  <a:lnTo>
                    <a:pt x="263" y="82"/>
                  </a:lnTo>
                  <a:lnTo>
                    <a:pt x="263" y="81"/>
                  </a:lnTo>
                  <a:lnTo>
                    <a:pt x="263" y="77"/>
                  </a:lnTo>
                  <a:lnTo>
                    <a:pt x="263" y="75"/>
                  </a:lnTo>
                  <a:lnTo>
                    <a:pt x="263" y="74"/>
                  </a:lnTo>
                  <a:lnTo>
                    <a:pt x="263" y="72"/>
                  </a:lnTo>
                  <a:lnTo>
                    <a:pt x="263" y="70"/>
                  </a:lnTo>
                  <a:lnTo>
                    <a:pt x="263" y="69"/>
                  </a:lnTo>
                  <a:lnTo>
                    <a:pt x="263" y="67"/>
                  </a:lnTo>
                  <a:lnTo>
                    <a:pt x="263" y="65"/>
                  </a:lnTo>
                  <a:lnTo>
                    <a:pt x="263" y="63"/>
                  </a:lnTo>
                  <a:lnTo>
                    <a:pt x="263" y="62"/>
                  </a:lnTo>
                  <a:lnTo>
                    <a:pt x="261" y="62"/>
                  </a:lnTo>
                  <a:lnTo>
                    <a:pt x="261" y="60"/>
                  </a:lnTo>
                  <a:lnTo>
                    <a:pt x="261" y="58"/>
                  </a:lnTo>
                  <a:lnTo>
                    <a:pt x="258" y="57"/>
                  </a:lnTo>
                  <a:lnTo>
                    <a:pt x="258" y="55"/>
                  </a:lnTo>
                  <a:lnTo>
                    <a:pt x="258" y="53"/>
                  </a:lnTo>
                  <a:lnTo>
                    <a:pt x="258" y="52"/>
                  </a:lnTo>
                  <a:lnTo>
                    <a:pt x="254" y="46"/>
                  </a:lnTo>
                  <a:lnTo>
                    <a:pt x="253" y="45"/>
                  </a:lnTo>
                  <a:lnTo>
                    <a:pt x="251" y="40"/>
                  </a:lnTo>
                  <a:lnTo>
                    <a:pt x="249" y="40"/>
                  </a:lnTo>
                  <a:lnTo>
                    <a:pt x="248" y="38"/>
                  </a:lnTo>
                  <a:lnTo>
                    <a:pt x="246" y="36"/>
                  </a:lnTo>
                  <a:lnTo>
                    <a:pt x="244" y="34"/>
                  </a:lnTo>
                  <a:lnTo>
                    <a:pt x="242" y="34"/>
                  </a:lnTo>
                  <a:lnTo>
                    <a:pt x="241" y="31"/>
                  </a:lnTo>
                  <a:lnTo>
                    <a:pt x="239" y="31"/>
                  </a:lnTo>
                  <a:lnTo>
                    <a:pt x="237" y="29"/>
                  </a:lnTo>
                  <a:lnTo>
                    <a:pt x="236" y="28"/>
                  </a:lnTo>
                  <a:lnTo>
                    <a:pt x="234" y="28"/>
                  </a:lnTo>
                  <a:lnTo>
                    <a:pt x="234" y="26"/>
                  </a:lnTo>
                  <a:lnTo>
                    <a:pt x="230" y="26"/>
                  </a:lnTo>
                  <a:lnTo>
                    <a:pt x="230" y="24"/>
                  </a:lnTo>
                  <a:lnTo>
                    <a:pt x="229" y="24"/>
                  </a:lnTo>
                  <a:lnTo>
                    <a:pt x="227" y="23"/>
                  </a:lnTo>
                  <a:lnTo>
                    <a:pt x="225" y="23"/>
                  </a:lnTo>
                  <a:lnTo>
                    <a:pt x="224" y="21"/>
                  </a:lnTo>
                  <a:lnTo>
                    <a:pt x="224" y="19"/>
                  </a:lnTo>
                  <a:lnTo>
                    <a:pt x="220" y="19"/>
                  </a:lnTo>
                  <a:lnTo>
                    <a:pt x="219" y="17"/>
                  </a:lnTo>
                  <a:lnTo>
                    <a:pt x="215" y="17"/>
                  </a:lnTo>
                  <a:lnTo>
                    <a:pt x="213" y="16"/>
                  </a:lnTo>
                  <a:lnTo>
                    <a:pt x="212" y="16"/>
                  </a:lnTo>
                  <a:lnTo>
                    <a:pt x="210" y="14"/>
                  </a:lnTo>
                  <a:lnTo>
                    <a:pt x="208" y="14"/>
                  </a:lnTo>
                  <a:lnTo>
                    <a:pt x="207" y="12"/>
                  </a:lnTo>
                  <a:lnTo>
                    <a:pt x="200" y="11"/>
                  </a:lnTo>
                  <a:lnTo>
                    <a:pt x="198" y="11"/>
                  </a:lnTo>
                  <a:lnTo>
                    <a:pt x="190" y="7"/>
                  </a:lnTo>
                  <a:close/>
                </a:path>
              </a:pathLst>
            </a:custGeom>
            <a:solidFill>
              <a:srgbClr val="808080"/>
            </a:solidFill>
            <a:ln w="9525">
              <a:noFill/>
              <a:round/>
              <a:headEnd/>
              <a:tailEnd/>
            </a:ln>
          </p:spPr>
          <p:txBody>
            <a:bodyPr/>
            <a:lstStyle/>
            <a:p>
              <a:endParaRPr lang="en-US"/>
            </a:p>
          </p:txBody>
        </p:sp>
        <p:sp>
          <p:nvSpPr>
            <p:cNvPr id="962" name="Freeform 3133"/>
            <p:cNvSpPr>
              <a:spLocks/>
            </p:cNvSpPr>
            <p:nvPr/>
          </p:nvSpPr>
          <p:spPr bwMode="auto">
            <a:xfrm>
              <a:off x="2081" y="3195"/>
              <a:ext cx="271" cy="157"/>
            </a:xfrm>
            <a:custGeom>
              <a:avLst/>
              <a:gdLst>
                <a:gd name="T0" fmla="*/ 3 w 271"/>
                <a:gd name="T1" fmla="*/ 61 h 157"/>
                <a:gd name="T2" fmla="*/ 0 w 271"/>
                <a:gd name="T3" fmla="*/ 75 h 157"/>
                <a:gd name="T4" fmla="*/ 2 w 271"/>
                <a:gd name="T5" fmla="*/ 90 h 157"/>
                <a:gd name="T6" fmla="*/ 10 w 271"/>
                <a:gd name="T7" fmla="*/ 109 h 157"/>
                <a:gd name="T8" fmla="*/ 22 w 271"/>
                <a:gd name="T9" fmla="*/ 122 h 157"/>
                <a:gd name="T10" fmla="*/ 43 w 271"/>
                <a:gd name="T11" fmla="*/ 136 h 157"/>
                <a:gd name="T12" fmla="*/ 65 w 271"/>
                <a:gd name="T13" fmla="*/ 145 h 157"/>
                <a:gd name="T14" fmla="*/ 89 w 271"/>
                <a:gd name="T15" fmla="*/ 151 h 157"/>
                <a:gd name="T16" fmla="*/ 116 w 271"/>
                <a:gd name="T17" fmla="*/ 155 h 157"/>
                <a:gd name="T18" fmla="*/ 141 w 271"/>
                <a:gd name="T19" fmla="*/ 155 h 157"/>
                <a:gd name="T20" fmla="*/ 167 w 271"/>
                <a:gd name="T21" fmla="*/ 153 h 157"/>
                <a:gd name="T22" fmla="*/ 196 w 271"/>
                <a:gd name="T23" fmla="*/ 146 h 157"/>
                <a:gd name="T24" fmla="*/ 225 w 271"/>
                <a:gd name="T25" fmla="*/ 134 h 157"/>
                <a:gd name="T26" fmla="*/ 242 w 271"/>
                <a:gd name="T27" fmla="*/ 124 h 157"/>
                <a:gd name="T28" fmla="*/ 257 w 271"/>
                <a:gd name="T29" fmla="*/ 111 h 157"/>
                <a:gd name="T30" fmla="*/ 264 w 271"/>
                <a:gd name="T31" fmla="*/ 99 h 157"/>
                <a:gd name="T32" fmla="*/ 269 w 271"/>
                <a:gd name="T33" fmla="*/ 83 h 157"/>
                <a:gd name="T34" fmla="*/ 269 w 271"/>
                <a:gd name="T35" fmla="*/ 68 h 157"/>
                <a:gd name="T36" fmla="*/ 264 w 271"/>
                <a:gd name="T37" fmla="*/ 53 h 157"/>
                <a:gd name="T38" fmla="*/ 252 w 271"/>
                <a:gd name="T39" fmla="*/ 37 h 157"/>
                <a:gd name="T40" fmla="*/ 237 w 271"/>
                <a:gd name="T41" fmla="*/ 24 h 157"/>
                <a:gd name="T42" fmla="*/ 211 w 271"/>
                <a:gd name="T43" fmla="*/ 12 h 157"/>
                <a:gd name="T44" fmla="*/ 162 w 271"/>
                <a:gd name="T45" fmla="*/ 0 h 157"/>
                <a:gd name="T46" fmla="*/ 136 w 271"/>
                <a:gd name="T47" fmla="*/ 0 h 157"/>
                <a:gd name="T48" fmla="*/ 111 w 271"/>
                <a:gd name="T49" fmla="*/ 0 h 157"/>
                <a:gd name="T50" fmla="*/ 78 w 271"/>
                <a:gd name="T51" fmla="*/ 7 h 157"/>
                <a:gd name="T52" fmla="*/ 51 w 271"/>
                <a:gd name="T53" fmla="*/ 18 h 157"/>
                <a:gd name="T54" fmla="*/ 32 w 271"/>
                <a:gd name="T55" fmla="*/ 29 h 157"/>
                <a:gd name="T56" fmla="*/ 14 w 271"/>
                <a:gd name="T57" fmla="*/ 46 h 157"/>
                <a:gd name="T58" fmla="*/ 32 w 271"/>
                <a:gd name="T59" fmla="*/ 34 h 157"/>
                <a:gd name="T60" fmla="*/ 51 w 271"/>
                <a:gd name="T61" fmla="*/ 24 h 157"/>
                <a:gd name="T62" fmla="*/ 77 w 271"/>
                <a:gd name="T63" fmla="*/ 12 h 157"/>
                <a:gd name="T64" fmla="*/ 99 w 271"/>
                <a:gd name="T65" fmla="*/ 7 h 157"/>
                <a:gd name="T66" fmla="*/ 124 w 271"/>
                <a:gd name="T67" fmla="*/ 5 h 157"/>
                <a:gd name="T68" fmla="*/ 148 w 271"/>
                <a:gd name="T69" fmla="*/ 3 h 157"/>
                <a:gd name="T70" fmla="*/ 179 w 271"/>
                <a:gd name="T71" fmla="*/ 7 h 157"/>
                <a:gd name="T72" fmla="*/ 216 w 271"/>
                <a:gd name="T73" fmla="*/ 18 h 157"/>
                <a:gd name="T74" fmla="*/ 235 w 271"/>
                <a:gd name="T75" fmla="*/ 29 h 157"/>
                <a:gd name="T76" fmla="*/ 249 w 271"/>
                <a:gd name="T77" fmla="*/ 41 h 157"/>
                <a:gd name="T78" fmla="*/ 259 w 271"/>
                <a:gd name="T79" fmla="*/ 58 h 157"/>
                <a:gd name="T80" fmla="*/ 262 w 271"/>
                <a:gd name="T81" fmla="*/ 71 h 157"/>
                <a:gd name="T82" fmla="*/ 261 w 271"/>
                <a:gd name="T83" fmla="*/ 87 h 157"/>
                <a:gd name="T84" fmla="*/ 256 w 271"/>
                <a:gd name="T85" fmla="*/ 100 h 157"/>
                <a:gd name="T86" fmla="*/ 247 w 271"/>
                <a:gd name="T87" fmla="*/ 111 h 157"/>
                <a:gd name="T88" fmla="*/ 233 w 271"/>
                <a:gd name="T89" fmla="*/ 124 h 157"/>
                <a:gd name="T90" fmla="*/ 215 w 271"/>
                <a:gd name="T91" fmla="*/ 134 h 157"/>
                <a:gd name="T92" fmla="*/ 187 w 271"/>
                <a:gd name="T93" fmla="*/ 143 h 157"/>
                <a:gd name="T94" fmla="*/ 152 w 271"/>
                <a:gd name="T95" fmla="*/ 150 h 157"/>
                <a:gd name="T96" fmla="*/ 128 w 271"/>
                <a:gd name="T97" fmla="*/ 151 h 157"/>
                <a:gd name="T98" fmla="*/ 104 w 271"/>
                <a:gd name="T99" fmla="*/ 150 h 157"/>
                <a:gd name="T100" fmla="*/ 78 w 271"/>
                <a:gd name="T101" fmla="*/ 145 h 157"/>
                <a:gd name="T102" fmla="*/ 58 w 271"/>
                <a:gd name="T103" fmla="*/ 138 h 157"/>
                <a:gd name="T104" fmla="*/ 34 w 271"/>
                <a:gd name="T105" fmla="*/ 126 h 157"/>
                <a:gd name="T106" fmla="*/ 22 w 271"/>
                <a:gd name="T107" fmla="*/ 112 h 157"/>
                <a:gd name="T108" fmla="*/ 14 w 271"/>
                <a:gd name="T109" fmla="*/ 100 h 157"/>
                <a:gd name="T110" fmla="*/ 7 w 271"/>
                <a:gd name="T111" fmla="*/ 87 h 157"/>
                <a:gd name="T112" fmla="*/ 8 w 271"/>
                <a:gd name="T113" fmla="*/ 73 h 157"/>
                <a:gd name="T114" fmla="*/ 14 w 271"/>
                <a:gd name="T115" fmla="*/ 58 h 1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7"/>
                <a:gd name="T176" fmla="*/ 271 w 271"/>
                <a:gd name="T177" fmla="*/ 157 h 1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7">
                  <a:moveTo>
                    <a:pt x="14" y="46"/>
                  </a:moveTo>
                  <a:lnTo>
                    <a:pt x="12" y="49"/>
                  </a:lnTo>
                  <a:lnTo>
                    <a:pt x="7" y="58"/>
                  </a:lnTo>
                  <a:lnTo>
                    <a:pt x="3" y="61"/>
                  </a:lnTo>
                  <a:lnTo>
                    <a:pt x="3" y="64"/>
                  </a:lnTo>
                  <a:lnTo>
                    <a:pt x="2" y="68"/>
                  </a:lnTo>
                  <a:lnTo>
                    <a:pt x="0" y="73"/>
                  </a:lnTo>
                  <a:lnTo>
                    <a:pt x="0" y="75"/>
                  </a:lnTo>
                  <a:lnTo>
                    <a:pt x="0" y="80"/>
                  </a:lnTo>
                  <a:lnTo>
                    <a:pt x="0" y="83"/>
                  </a:lnTo>
                  <a:lnTo>
                    <a:pt x="0" y="87"/>
                  </a:lnTo>
                  <a:lnTo>
                    <a:pt x="2" y="90"/>
                  </a:lnTo>
                  <a:lnTo>
                    <a:pt x="3" y="95"/>
                  </a:lnTo>
                  <a:lnTo>
                    <a:pt x="3" y="99"/>
                  </a:lnTo>
                  <a:lnTo>
                    <a:pt x="5" y="102"/>
                  </a:lnTo>
                  <a:lnTo>
                    <a:pt x="10" y="109"/>
                  </a:lnTo>
                  <a:lnTo>
                    <a:pt x="14" y="112"/>
                  </a:lnTo>
                  <a:lnTo>
                    <a:pt x="15" y="116"/>
                  </a:lnTo>
                  <a:lnTo>
                    <a:pt x="19" y="119"/>
                  </a:lnTo>
                  <a:lnTo>
                    <a:pt x="22" y="122"/>
                  </a:lnTo>
                  <a:lnTo>
                    <a:pt x="25" y="126"/>
                  </a:lnTo>
                  <a:lnTo>
                    <a:pt x="29" y="129"/>
                  </a:lnTo>
                  <a:lnTo>
                    <a:pt x="39" y="134"/>
                  </a:lnTo>
                  <a:lnTo>
                    <a:pt x="43" y="136"/>
                  </a:lnTo>
                  <a:lnTo>
                    <a:pt x="48" y="138"/>
                  </a:lnTo>
                  <a:lnTo>
                    <a:pt x="53" y="141"/>
                  </a:lnTo>
                  <a:lnTo>
                    <a:pt x="58" y="143"/>
                  </a:lnTo>
                  <a:lnTo>
                    <a:pt x="65" y="145"/>
                  </a:lnTo>
                  <a:lnTo>
                    <a:pt x="70" y="146"/>
                  </a:lnTo>
                  <a:lnTo>
                    <a:pt x="75" y="148"/>
                  </a:lnTo>
                  <a:lnTo>
                    <a:pt x="82" y="150"/>
                  </a:lnTo>
                  <a:lnTo>
                    <a:pt x="89" y="151"/>
                  </a:lnTo>
                  <a:lnTo>
                    <a:pt x="95" y="153"/>
                  </a:lnTo>
                  <a:lnTo>
                    <a:pt x="101" y="155"/>
                  </a:lnTo>
                  <a:lnTo>
                    <a:pt x="107" y="155"/>
                  </a:lnTo>
                  <a:lnTo>
                    <a:pt x="116" y="155"/>
                  </a:lnTo>
                  <a:lnTo>
                    <a:pt x="121" y="157"/>
                  </a:lnTo>
                  <a:lnTo>
                    <a:pt x="128" y="155"/>
                  </a:lnTo>
                  <a:lnTo>
                    <a:pt x="135" y="155"/>
                  </a:lnTo>
                  <a:lnTo>
                    <a:pt x="141" y="155"/>
                  </a:lnTo>
                  <a:lnTo>
                    <a:pt x="147" y="155"/>
                  </a:lnTo>
                  <a:lnTo>
                    <a:pt x="155" y="155"/>
                  </a:lnTo>
                  <a:lnTo>
                    <a:pt x="160" y="153"/>
                  </a:lnTo>
                  <a:lnTo>
                    <a:pt x="167" y="153"/>
                  </a:lnTo>
                  <a:lnTo>
                    <a:pt x="172" y="151"/>
                  </a:lnTo>
                  <a:lnTo>
                    <a:pt x="186" y="150"/>
                  </a:lnTo>
                  <a:lnTo>
                    <a:pt x="191" y="146"/>
                  </a:lnTo>
                  <a:lnTo>
                    <a:pt x="196" y="146"/>
                  </a:lnTo>
                  <a:lnTo>
                    <a:pt x="203" y="145"/>
                  </a:lnTo>
                  <a:lnTo>
                    <a:pt x="213" y="139"/>
                  </a:lnTo>
                  <a:lnTo>
                    <a:pt x="218" y="136"/>
                  </a:lnTo>
                  <a:lnTo>
                    <a:pt x="225" y="134"/>
                  </a:lnTo>
                  <a:lnTo>
                    <a:pt x="228" y="133"/>
                  </a:lnTo>
                  <a:lnTo>
                    <a:pt x="233" y="129"/>
                  </a:lnTo>
                  <a:lnTo>
                    <a:pt x="237" y="126"/>
                  </a:lnTo>
                  <a:lnTo>
                    <a:pt x="242" y="124"/>
                  </a:lnTo>
                  <a:lnTo>
                    <a:pt x="247" y="121"/>
                  </a:lnTo>
                  <a:lnTo>
                    <a:pt x="251" y="117"/>
                  </a:lnTo>
                  <a:lnTo>
                    <a:pt x="254" y="112"/>
                  </a:lnTo>
                  <a:lnTo>
                    <a:pt x="257" y="111"/>
                  </a:lnTo>
                  <a:lnTo>
                    <a:pt x="257" y="109"/>
                  </a:lnTo>
                  <a:lnTo>
                    <a:pt x="259" y="105"/>
                  </a:lnTo>
                  <a:lnTo>
                    <a:pt x="262" y="102"/>
                  </a:lnTo>
                  <a:lnTo>
                    <a:pt x="264" y="99"/>
                  </a:lnTo>
                  <a:lnTo>
                    <a:pt x="268" y="95"/>
                  </a:lnTo>
                  <a:lnTo>
                    <a:pt x="268" y="90"/>
                  </a:lnTo>
                  <a:lnTo>
                    <a:pt x="268" y="87"/>
                  </a:lnTo>
                  <a:lnTo>
                    <a:pt x="269" y="83"/>
                  </a:lnTo>
                  <a:lnTo>
                    <a:pt x="269" y="80"/>
                  </a:lnTo>
                  <a:lnTo>
                    <a:pt x="269" y="75"/>
                  </a:lnTo>
                  <a:lnTo>
                    <a:pt x="271" y="71"/>
                  </a:lnTo>
                  <a:lnTo>
                    <a:pt x="269" y="68"/>
                  </a:lnTo>
                  <a:lnTo>
                    <a:pt x="269" y="64"/>
                  </a:lnTo>
                  <a:lnTo>
                    <a:pt x="268" y="61"/>
                  </a:lnTo>
                  <a:lnTo>
                    <a:pt x="266" y="58"/>
                  </a:lnTo>
                  <a:lnTo>
                    <a:pt x="264" y="53"/>
                  </a:lnTo>
                  <a:lnTo>
                    <a:pt x="262" y="49"/>
                  </a:lnTo>
                  <a:lnTo>
                    <a:pt x="257" y="42"/>
                  </a:lnTo>
                  <a:lnTo>
                    <a:pt x="254" y="39"/>
                  </a:lnTo>
                  <a:lnTo>
                    <a:pt x="252" y="37"/>
                  </a:lnTo>
                  <a:lnTo>
                    <a:pt x="249" y="32"/>
                  </a:lnTo>
                  <a:lnTo>
                    <a:pt x="244" y="30"/>
                  </a:lnTo>
                  <a:lnTo>
                    <a:pt x="240" y="27"/>
                  </a:lnTo>
                  <a:lnTo>
                    <a:pt x="237" y="24"/>
                  </a:lnTo>
                  <a:lnTo>
                    <a:pt x="232" y="20"/>
                  </a:lnTo>
                  <a:lnTo>
                    <a:pt x="228" y="18"/>
                  </a:lnTo>
                  <a:lnTo>
                    <a:pt x="223" y="17"/>
                  </a:lnTo>
                  <a:lnTo>
                    <a:pt x="211" y="12"/>
                  </a:lnTo>
                  <a:lnTo>
                    <a:pt x="206" y="10"/>
                  </a:lnTo>
                  <a:lnTo>
                    <a:pt x="182" y="3"/>
                  </a:lnTo>
                  <a:lnTo>
                    <a:pt x="176" y="1"/>
                  </a:lnTo>
                  <a:lnTo>
                    <a:pt x="162" y="0"/>
                  </a:lnTo>
                  <a:lnTo>
                    <a:pt x="155" y="0"/>
                  </a:lnTo>
                  <a:lnTo>
                    <a:pt x="150" y="0"/>
                  </a:lnTo>
                  <a:lnTo>
                    <a:pt x="141" y="0"/>
                  </a:lnTo>
                  <a:lnTo>
                    <a:pt x="136" y="0"/>
                  </a:lnTo>
                  <a:lnTo>
                    <a:pt x="129" y="0"/>
                  </a:lnTo>
                  <a:lnTo>
                    <a:pt x="123" y="0"/>
                  </a:lnTo>
                  <a:lnTo>
                    <a:pt x="116" y="0"/>
                  </a:lnTo>
                  <a:lnTo>
                    <a:pt x="111" y="0"/>
                  </a:lnTo>
                  <a:lnTo>
                    <a:pt x="97" y="3"/>
                  </a:lnTo>
                  <a:lnTo>
                    <a:pt x="92" y="5"/>
                  </a:lnTo>
                  <a:lnTo>
                    <a:pt x="85" y="5"/>
                  </a:lnTo>
                  <a:lnTo>
                    <a:pt x="78" y="7"/>
                  </a:lnTo>
                  <a:lnTo>
                    <a:pt x="73" y="10"/>
                  </a:lnTo>
                  <a:lnTo>
                    <a:pt x="61" y="12"/>
                  </a:lnTo>
                  <a:lnTo>
                    <a:pt x="56" y="15"/>
                  </a:lnTo>
                  <a:lnTo>
                    <a:pt x="51" y="18"/>
                  </a:lnTo>
                  <a:lnTo>
                    <a:pt x="46" y="20"/>
                  </a:lnTo>
                  <a:lnTo>
                    <a:pt x="41" y="24"/>
                  </a:lnTo>
                  <a:lnTo>
                    <a:pt x="37" y="25"/>
                  </a:lnTo>
                  <a:lnTo>
                    <a:pt x="32" y="29"/>
                  </a:lnTo>
                  <a:lnTo>
                    <a:pt x="27" y="32"/>
                  </a:lnTo>
                  <a:lnTo>
                    <a:pt x="24" y="35"/>
                  </a:lnTo>
                  <a:lnTo>
                    <a:pt x="20" y="39"/>
                  </a:lnTo>
                  <a:lnTo>
                    <a:pt x="14" y="46"/>
                  </a:lnTo>
                  <a:lnTo>
                    <a:pt x="20" y="47"/>
                  </a:lnTo>
                  <a:lnTo>
                    <a:pt x="27" y="41"/>
                  </a:lnTo>
                  <a:lnTo>
                    <a:pt x="31" y="37"/>
                  </a:lnTo>
                  <a:lnTo>
                    <a:pt x="32" y="34"/>
                  </a:lnTo>
                  <a:lnTo>
                    <a:pt x="39" y="30"/>
                  </a:lnTo>
                  <a:lnTo>
                    <a:pt x="43" y="29"/>
                  </a:lnTo>
                  <a:lnTo>
                    <a:pt x="48" y="27"/>
                  </a:lnTo>
                  <a:lnTo>
                    <a:pt x="51" y="24"/>
                  </a:lnTo>
                  <a:lnTo>
                    <a:pt x="56" y="20"/>
                  </a:lnTo>
                  <a:lnTo>
                    <a:pt x="61" y="18"/>
                  </a:lnTo>
                  <a:lnTo>
                    <a:pt x="66" y="17"/>
                  </a:lnTo>
                  <a:lnTo>
                    <a:pt x="77" y="12"/>
                  </a:lnTo>
                  <a:lnTo>
                    <a:pt x="83" y="12"/>
                  </a:lnTo>
                  <a:lnTo>
                    <a:pt x="89" y="10"/>
                  </a:lnTo>
                  <a:lnTo>
                    <a:pt x="94" y="8"/>
                  </a:lnTo>
                  <a:lnTo>
                    <a:pt x="99" y="7"/>
                  </a:lnTo>
                  <a:lnTo>
                    <a:pt x="104" y="7"/>
                  </a:lnTo>
                  <a:lnTo>
                    <a:pt x="111" y="5"/>
                  </a:lnTo>
                  <a:lnTo>
                    <a:pt x="118" y="5"/>
                  </a:lnTo>
                  <a:lnTo>
                    <a:pt x="124" y="5"/>
                  </a:lnTo>
                  <a:lnTo>
                    <a:pt x="131" y="5"/>
                  </a:lnTo>
                  <a:lnTo>
                    <a:pt x="136" y="3"/>
                  </a:lnTo>
                  <a:lnTo>
                    <a:pt x="141" y="3"/>
                  </a:lnTo>
                  <a:lnTo>
                    <a:pt x="148" y="3"/>
                  </a:lnTo>
                  <a:lnTo>
                    <a:pt x="155" y="5"/>
                  </a:lnTo>
                  <a:lnTo>
                    <a:pt x="162" y="5"/>
                  </a:lnTo>
                  <a:lnTo>
                    <a:pt x="172" y="7"/>
                  </a:lnTo>
                  <a:lnTo>
                    <a:pt x="179" y="7"/>
                  </a:lnTo>
                  <a:lnTo>
                    <a:pt x="191" y="10"/>
                  </a:lnTo>
                  <a:lnTo>
                    <a:pt x="203" y="12"/>
                  </a:lnTo>
                  <a:lnTo>
                    <a:pt x="208" y="15"/>
                  </a:lnTo>
                  <a:lnTo>
                    <a:pt x="216" y="18"/>
                  </a:lnTo>
                  <a:lnTo>
                    <a:pt x="222" y="22"/>
                  </a:lnTo>
                  <a:lnTo>
                    <a:pt x="227" y="25"/>
                  </a:lnTo>
                  <a:lnTo>
                    <a:pt x="230" y="27"/>
                  </a:lnTo>
                  <a:lnTo>
                    <a:pt x="235" y="29"/>
                  </a:lnTo>
                  <a:lnTo>
                    <a:pt x="239" y="32"/>
                  </a:lnTo>
                  <a:lnTo>
                    <a:pt x="242" y="35"/>
                  </a:lnTo>
                  <a:lnTo>
                    <a:pt x="245" y="39"/>
                  </a:lnTo>
                  <a:lnTo>
                    <a:pt x="249" y="41"/>
                  </a:lnTo>
                  <a:lnTo>
                    <a:pt x="251" y="46"/>
                  </a:lnTo>
                  <a:lnTo>
                    <a:pt x="256" y="51"/>
                  </a:lnTo>
                  <a:lnTo>
                    <a:pt x="257" y="54"/>
                  </a:lnTo>
                  <a:lnTo>
                    <a:pt x="259" y="58"/>
                  </a:lnTo>
                  <a:lnTo>
                    <a:pt x="261" y="61"/>
                  </a:lnTo>
                  <a:lnTo>
                    <a:pt x="261" y="64"/>
                  </a:lnTo>
                  <a:lnTo>
                    <a:pt x="262" y="68"/>
                  </a:lnTo>
                  <a:lnTo>
                    <a:pt x="262" y="71"/>
                  </a:lnTo>
                  <a:lnTo>
                    <a:pt x="262" y="75"/>
                  </a:lnTo>
                  <a:lnTo>
                    <a:pt x="262" y="78"/>
                  </a:lnTo>
                  <a:lnTo>
                    <a:pt x="262" y="83"/>
                  </a:lnTo>
                  <a:lnTo>
                    <a:pt x="261" y="87"/>
                  </a:lnTo>
                  <a:lnTo>
                    <a:pt x="261" y="90"/>
                  </a:lnTo>
                  <a:lnTo>
                    <a:pt x="259" y="93"/>
                  </a:lnTo>
                  <a:lnTo>
                    <a:pt x="257" y="97"/>
                  </a:lnTo>
                  <a:lnTo>
                    <a:pt x="256" y="100"/>
                  </a:lnTo>
                  <a:lnTo>
                    <a:pt x="254" y="104"/>
                  </a:lnTo>
                  <a:lnTo>
                    <a:pt x="251" y="109"/>
                  </a:lnTo>
                  <a:lnTo>
                    <a:pt x="251" y="107"/>
                  </a:lnTo>
                  <a:lnTo>
                    <a:pt x="247" y="111"/>
                  </a:lnTo>
                  <a:lnTo>
                    <a:pt x="244" y="114"/>
                  </a:lnTo>
                  <a:lnTo>
                    <a:pt x="240" y="117"/>
                  </a:lnTo>
                  <a:lnTo>
                    <a:pt x="237" y="121"/>
                  </a:lnTo>
                  <a:lnTo>
                    <a:pt x="233" y="124"/>
                  </a:lnTo>
                  <a:lnTo>
                    <a:pt x="228" y="126"/>
                  </a:lnTo>
                  <a:lnTo>
                    <a:pt x="223" y="129"/>
                  </a:lnTo>
                  <a:lnTo>
                    <a:pt x="220" y="131"/>
                  </a:lnTo>
                  <a:lnTo>
                    <a:pt x="215" y="134"/>
                  </a:lnTo>
                  <a:lnTo>
                    <a:pt x="210" y="136"/>
                  </a:lnTo>
                  <a:lnTo>
                    <a:pt x="199" y="141"/>
                  </a:lnTo>
                  <a:lnTo>
                    <a:pt x="193" y="143"/>
                  </a:lnTo>
                  <a:lnTo>
                    <a:pt x="187" y="143"/>
                  </a:lnTo>
                  <a:lnTo>
                    <a:pt x="182" y="145"/>
                  </a:lnTo>
                  <a:lnTo>
                    <a:pt x="165" y="148"/>
                  </a:lnTo>
                  <a:lnTo>
                    <a:pt x="158" y="150"/>
                  </a:lnTo>
                  <a:lnTo>
                    <a:pt x="152" y="150"/>
                  </a:lnTo>
                  <a:lnTo>
                    <a:pt x="147" y="150"/>
                  </a:lnTo>
                  <a:lnTo>
                    <a:pt x="141" y="151"/>
                  </a:lnTo>
                  <a:lnTo>
                    <a:pt x="135" y="151"/>
                  </a:lnTo>
                  <a:lnTo>
                    <a:pt x="128" y="151"/>
                  </a:lnTo>
                  <a:lnTo>
                    <a:pt x="121" y="151"/>
                  </a:lnTo>
                  <a:lnTo>
                    <a:pt x="116" y="150"/>
                  </a:lnTo>
                  <a:lnTo>
                    <a:pt x="109" y="150"/>
                  </a:lnTo>
                  <a:lnTo>
                    <a:pt x="104" y="150"/>
                  </a:lnTo>
                  <a:lnTo>
                    <a:pt x="97" y="148"/>
                  </a:lnTo>
                  <a:lnTo>
                    <a:pt x="92" y="148"/>
                  </a:lnTo>
                  <a:lnTo>
                    <a:pt x="85" y="146"/>
                  </a:lnTo>
                  <a:lnTo>
                    <a:pt x="78" y="145"/>
                  </a:lnTo>
                  <a:lnTo>
                    <a:pt x="75" y="143"/>
                  </a:lnTo>
                  <a:lnTo>
                    <a:pt x="68" y="141"/>
                  </a:lnTo>
                  <a:lnTo>
                    <a:pt x="63" y="139"/>
                  </a:lnTo>
                  <a:lnTo>
                    <a:pt x="58" y="138"/>
                  </a:lnTo>
                  <a:lnTo>
                    <a:pt x="53" y="134"/>
                  </a:lnTo>
                  <a:lnTo>
                    <a:pt x="49" y="133"/>
                  </a:lnTo>
                  <a:lnTo>
                    <a:pt x="44" y="131"/>
                  </a:lnTo>
                  <a:lnTo>
                    <a:pt x="34" y="126"/>
                  </a:lnTo>
                  <a:lnTo>
                    <a:pt x="32" y="122"/>
                  </a:lnTo>
                  <a:lnTo>
                    <a:pt x="29" y="119"/>
                  </a:lnTo>
                  <a:lnTo>
                    <a:pt x="24" y="117"/>
                  </a:lnTo>
                  <a:lnTo>
                    <a:pt x="22" y="112"/>
                  </a:lnTo>
                  <a:lnTo>
                    <a:pt x="19" y="111"/>
                  </a:lnTo>
                  <a:lnTo>
                    <a:pt x="17" y="107"/>
                  </a:lnTo>
                  <a:lnTo>
                    <a:pt x="14" y="104"/>
                  </a:lnTo>
                  <a:lnTo>
                    <a:pt x="14" y="100"/>
                  </a:lnTo>
                  <a:lnTo>
                    <a:pt x="12" y="97"/>
                  </a:lnTo>
                  <a:lnTo>
                    <a:pt x="10" y="93"/>
                  </a:lnTo>
                  <a:lnTo>
                    <a:pt x="8" y="90"/>
                  </a:lnTo>
                  <a:lnTo>
                    <a:pt x="7" y="87"/>
                  </a:lnTo>
                  <a:lnTo>
                    <a:pt x="7" y="83"/>
                  </a:lnTo>
                  <a:lnTo>
                    <a:pt x="7" y="80"/>
                  </a:lnTo>
                  <a:lnTo>
                    <a:pt x="7" y="76"/>
                  </a:lnTo>
                  <a:lnTo>
                    <a:pt x="8" y="73"/>
                  </a:lnTo>
                  <a:lnTo>
                    <a:pt x="8" y="70"/>
                  </a:lnTo>
                  <a:lnTo>
                    <a:pt x="10" y="64"/>
                  </a:lnTo>
                  <a:lnTo>
                    <a:pt x="12" y="61"/>
                  </a:lnTo>
                  <a:lnTo>
                    <a:pt x="14" y="58"/>
                  </a:lnTo>
                  <a:lnTo>
                    <a:pt x="19" y="51"/>
                  </a:lnTo>
                  <a:lnTo>
                    <a:pt x="20" y="47"/>
                  </a:lnTo>
                  <a:lnTo>
                    <a:pt x="14" y="46"/>
                  </a:lnTo>
                  <a:close/>
                </a:path>
              </a:pathLst>
            </a:custGeom>
            <a:solidFill>
              <a:srgbClr val="808080"/>
            </a:solidFill>
            <a:ln w="9525">
              <a:noFill/>
              <a:round/>
              <a:headEnd/>
              <a:tailEnd/>
            </a:ln>
          </p:spPr>
          <p:txBody>
            <a:bodyPr/>
            <a:lstStyle/>
            <a:p>
              <a:endParaRPr lang="en-US"/>
            </a:p>
          </p:txBody>
        </p:sp>
        <p:sp>
          <p:nvSpPr>
            <p:cNvPr id="963" name="Freeform 3134"/>
            <p:cNvSpPr>
              <a:spLocks/>
            </p:cNvSpPr>
            <p:nvPr/>
          </p:nvSpPr>
          <p:spPr bwMode="auto">
            <a:xfrm>
              <a:off x="2095" y="3207"/>
              <a:ext cx="47" cy="44"/>
            </a:xfrm>
            <a:custGeom>
              <a:avLst/>
              <a:gdLst>
                <a:gd name="T0" fmla="*/ 30 w 47"/>
                <a:gd name="T1" fmla="*/ 1 h 44"/>
                <a:gd name="T2" fmla="*/ 27 w 47"/>
                <a:gd name="T3" fmla="*/ 0 h 44"/>
                <a:gd name="T4" fmla="*/ 23 w 47"/>
                <a:gd name="T5" fmla="*/ 0 h 44"/>
                <a:gd name="T6" fmla="*/ 20 w 47"/>
                <a:gd name="T7" fmla="*/ 0 h 44"/>
                <a:gd name="T8" fmla="*/ 18 w 47"/>
                <a:gd name="T9" fmla="*/ 1 h 44"/>
                <a:gd name="T10" fmla="*/ 18 w 47"/>
                <a:gd name="T11" fmla="*/ 1 h 44"/>
                <a:gd name="T12" fmla="*/ 15 w 47"/>
                <a:gd name="T13" fmla="*/ 1 h 44"/>
                <a:gd name="T14" fmla="*/ 11 w 47"/>
                <a:gd name="T15" fmla="*/ 3 h 44"/>
                <a:gd name="T16" fmla="*/ 8 w 47"/>
                <a:gd name="T17" fmla="*/ 5 h 44"/>
                <a:gd name="T18" fmla="*/ 6 w 47"/>
                <a:gd name="T19" fmla="*/ 6 h 44"/>
                <a:gd name="T20" fmla="*/ 5 w 47"/>
                <a:gd name="T21" fmla="*/ 8 h 44"/>
                <a:gd name="T22" fmla="*/ 3 w 47"/>
                <a:gd name="T23" fmla="*/ 12 h 44"/>
                <a:gd name="T24" fmla="*/ 1 w 47"/>
                <a:gd name="T25" fmla="*/ 17 h 44"/>
                <a:gd name="T26" fmla="*/ 0 w 47"/>
                <a:gd name="T27" fmla="*/ 20 h 44"/>
                <a:gd name="T28" fmla="*/ 0 w 47"/>
                <a:gd name="T29" fmla="*/ 23 h 44"/>
                <a:gd name="T30" fmla="*/ 0 w 47"/>
                <a:gd name="T31" fmla="*/ 27 h 44"/>
                <a:gd name="T32" fmla="*/ 1 w 47"/>
                <a:gd name="T33" fmla="*/ 29 h 44"/>
                <a:gd name="T34" fmla="*/ 1 w 47"/>
                <a:gd name="T35" fmla="*/ 32 h 44"/>
                <a:gd name="T36" fmla="*/ 3 w 47"/>
                <a:gd name="T37" fmla="*/ 34 h 44"/>
                <a:gd name="T38" fmla="*/ 5 w 47"/>
                <a:gd name="T39" fmla="*/ 35 h 44"/>
                <a:gd name="T40" fmla="*/ 6 w 47"/>
                <a:gd name="T41" fmla="*/ 37 h 44"/>
                <a:gd name="T42" fmla="*/ 8 w 47"/>
                <a:gd name="T43" fmla="*/ 39 h 44"/>
                <a:gd name="T44" fmla="*/ 10 w 47"/>
                <a:gd name="T45" fmla="*/ 41 h 44"/>
                <a:gd name="T46" fmla="*/ 15 w 47"/>
                <a:gd name="T47" fmla="*/ 44 h 44"/>
                <a:gd name="T48" fmla="*/ 18 w 47"/>
                <a:gd name="T49" fmla="*/ 44 h 44"/>
                <a:gd name="T50" fmla="*/ 22 w 47"/>
                <a:gd name="T51" fmla="*/ 44 h 44"/>
                <a:gd name="T52" fmla="*/ 25 w 47"/>
                <a:gd name="T53" fmla="*/ 44 h 44"/>
                <a:gd name="T54" fmla="*/ 29 w 47"/>
                <a:gd name="T55" fmla="*/ 44 h 44"/>
                <a:gd name="T56" fmla="*/ 32 w 47"/>
                <a:gd name="T57" fmla="*/ 42 h 44"/>
                <a:gd name="T58" fmla="*/ 35 w 47"/>
                <a:gd name="T59" fmla="*/ 42 h 44"/>
                <a:gd name="T60" fmla="*/ 37 w 47"/>
                <a:gd name="T61" fmla="*/ 39 h 44"/>
                <a:gd name="T62" fmla="*/ 39 w 47"/>
                <a:gd name="T63" fmla="*/ 37 h 44"/>
                <a:gd name="T64" fmla="*/ 42 w 47"/>
                <a:gd name="T65" fmla="*/ 35 h 44"/>
                <a:gd name="T66" fmla="*/ 44 w 47"/>
                <a:gd name="T67" fmla="*/ 32 h 44"/>
                <a:gd name="T68" fmla="*/ 46 w 47"/>
                <a:gd name="T69" fmla="*/ 27 h 44"/>
                <a:gd name="T70" fmla="*/ 47 w 47"/>
                <a:gd name="T71" fmla="*/ 23 h 44"/>
                <a:gd name="T72" fmla="*/ 47 w 47"/>
                <a:gd name="T73" fmla="*/ 20 h 44"/>
                <a:gd name="T74" fmla="*/ 46 w 47"/>
                <a:gd name="T75" fmla="*/ 17 h 44"/>
                <a:gd name="T76" fmla="*/ 46 w 47"/>
                <a:gd name="T77" fmla="*/ 17 h 44"/>
                <a:gd name="T78" fmla="*/ 46 w 47"/>
                <a:gd name="T79" fmla="*/ 13 h 44"/>
                <a:gd name="T80" fmla="*/ 44 w 47"/>
                <a:gd name="T81" fmla="*/ 12 h 44"/>
                <a:gd name="T82" fmla="*/ 44 w 47"/>
                <a:gd name="T83" fmla="*/ 8 h 44"/>
                <a:gd name="T84" fmla="*/ 44 w 47"/>
                <a:gd name="T85" fmla="*/ 8 h 44"/>
                <a:gd name="T86" fmla="*/ 42 w 47"/>
                <a:gd name="T87" fmla="*/ 6 h 44"/>
                <a:gd name="T88" fmla="*/ 39 w 47"/>
                <a:gd name="T89" fmla="*/ 6 h 44"/>
                <a:gd name="T90" fmla="*/ 39 w 47"/>
                <a:gd name="T91" fmla="*/ 3 h 44"/>
                <a:gd name="T92" fmla="*/ 35 w 47"/>
                <a:gd name="T93" fmla="*/ 3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44"/>
                <a:gd name="T143" fmla="*/ 47 w 47"/>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44">
                  <a:moveTo>
                    <a:pt x="34" y="1"/>
                  </a:moveTo>
                  <a:lnTo>
                    <a:pt x="30" y="1"/>
                  </a:lnTo>
                  <a:lnTo>
                    <a:pt x="29" y="0"/>
                  </a:lnTo>
                  <a:lnTo>
                    <a:pt x="27" y="0"/>
                  </a:lnTo>
                  <a:lnTo>
                    <a:pt x="25" y="0"/>
                  </a:lnTo>
                  <a:lnTo>
                    <a:pt x="23" y="0"/>
                  </a:lnTo>
                  <a:lnTo>
                    <a:pt x="22" y="0"/>
                  </a:lnTo>
                  <a:lnTo>
                    <a:pt x="20" y="0"/>
                  </a:lnTo>
                  <a:lnTo>
                    <a:pt x="18" y="0"/>
                  </a:lnTo>
                  <a:lnTo>
                    <a:pt x="18" y="1"/>
                  </a:lnTo>
                  <a:lnTo>
                    <a:pt x="18" y="0"/>
                  </a:lnTo>
                  <a:lnTo>
                    <a:pt x="18" y="1"/>
                  </a:lnTo>
                  <a:lnTo>
                    <a:pt x="17" y="1"/>
                  </a:lnTo>
                  <a:lnTo>
                    <a:pt x="15" y="1"/>
                  </a:lnTo>
                  <a:lnTo>
                    <a:pt x="13" y="3"/>
                  </a:lnTo>
                  <a:lnTo>
                    <a:pt x="11" y="3"/>
                  </a:lnTo>
                  <a:lnTo>
                    <a:pt x="10" y="5"/>
                  </a:lnTo>
                  <a:lnTo>
                    <a:pt x="8" y="5"/>
                  </a:lnTo>
                  <a:lnTo>
                    <a:pt x="8" y="6"/>
                  </a:lnTo>
                  <a:lnTo>
                    <a:pt x="6" y="6"/>
                  </a:lnTo>
                  <a:lnTo>
                    <a:pt x="5" y="6"/>
                  </a:lnTo>
                  <a:lnTo>
                    <a:pt x="5" y="8"/>
                  </a:lnTo>
                  <a:lnTo>
                    <a:pt x="3" y="10"/>
                  </a:lnTo>
                  <a:lnTo>
                    <a:pt x="3" y="12"/>
                  </a:lnTo>
                  <a:lnTo>
                    <a:pt x="1" y="15"/>
                  </a:lnTo>
                  <a:lnTo>
                    <a:pt x="1" y="17"/>
                  </a:lnTo>
                  <a:lnTo>
                    <a:pt x="0" y="18"/>
                  </a:lnTo>
                  <a:lnTo>
                    <a:pt x="0" y="20"/>
                  </a:lnTo>
                  <a:lnTo>
                    <a:pt x="0" y="22"/>
                  </a:lnTo>
                  <a:lnTo>
                    <a:pt x="0" y="23"/>
                  </a:lnTo>
                  <a:lnTo>
                    <a:pt x="0" y="25"/>
                  </a:lnTo>
                  <a:lnTo>
                    <a:pt x="0" y="27"/>
                  </a:lnTo>
                  <a:lnTo>
                    <a:pt x="0" y="29"/>
                  </a:lnTo>
                  <a:lnTo>
                    <a:pt x="1" y="29"/>
                  </a:lnTo>
                  <a:lnTo>
                    <a:pt x="1" y="30"/>
                  </a:lnTo>
                  <a:lnTo>
                    <a:pt x="1" y="32"/>
                  </a:lnTo>
                  <a:lnTo>
                    <a:pt x="3" y="32"/>
                  </a:lnTo>
                  <a:lnTo>
                    <a:pt x="3" y="34"/>
                  </a:lnTo>
                  <a:lnTo>
                    <a:pt x="3" y="35"/>
                  </a:lnTo>
                  <a:lnTo>
                    <a:pt x="5" y="35"/>
                  </a:lnTo>
                  <a:lnTo>
                    <a:pt x="5" y="37"/>
                  </a:lnTo>
                  <a:lnTo>
                    <a:pt x="6" y="37"/>
                  </a:lnTo>
                  <a:lnTo>
                    <a:pt x="6" y="39"/>
                  </a:lnTo>
                  <a:lnTo>
                    <a:pt x="8" y="39"/>
                  </a:lnTo>
                  <a:lnTo>
                    <a:pt x="10" y="39"/>
                  </a:lnTo>
                  <a:lnTo>
                    <a:pt x="10" y="41"/>
                  </a:lnTo>
                  <a:lnTo>
                    <a:pt x="13" y="42"/>
                  </a:lnTo>
                  <a:lnTo>
                    <a:pt x="15" y="44"/>
                  </a:lnTo>
                  <a:lnTo>
                    <a:pt x="17" y="44"/>
                  </a:lnTo>
                  <a:lnTo>
                    <a:pt x="18" y="44"/>
                  </a:lnTo>
                  <a:lnTo>
                    <a:pt x="20" y="44"/>
                  </a:lnTo>
                  <a:lnTo>
                    <a:pt x="22" y="44"/>
                  </a:lnTo>
                  <a:lnTo>
                    <a:pt x="23" y="44"/>
                  </a:lnTo>
                  <a:lnTo>
                    <a:pt x="25" y="44"/>
                  </a:lnTo>
                  <a:lnTo>
                    <a:pt x="27" y="44"/>
                  </a:lnTo>
                  <a:lnTo>
                    <a:pt x="29" y="44"/>
                  </a:lnTo>
                  <a:lnTo>
                    <a:pt x="30" y="44"/>
                  </a:lnTo>
                  <a:lnTo>
                    <a:pt x="32" y="42"/>
                  </a:lnTo>
                  <a:lnTo>
                    <a:pt x="34" y="42"/>
                  </a:lnTo>
                  <a:lnTo>
                    <a:pt x="35" y="42"/>
                  </a:lnTo>
                  <a:lnTo>
                    <a:pt x="35" y="41"/>
                  </a:lnTo>
                  <a:lnTo>
                    <a:pt x="37" y="39"/>
                  </a:lnTo>
                  <a:lnTo>
                    <a:pt x="39" y="39"/>
                  </a:lnTo>
                  <a:lnTo>
                    <a:pt x="39" y="37"/>
                  </a:lnTo>
                  <a:lnTo>
                    <a:pt x="40" y="37"/>
                  </a:lnTo>
                  <a:lnTo>
                    <a:pt x="42" y="35"/>
                  </a:lnTo>
                  <a:lnTo>
                    <a:pt x="44" y="34"/>
                  </a:lnTo>
                  <a:lnTo>
                    <a:pt x="44" y="32"/>
                  </a:lnTo>
                  <a:lnTo>
                    <a:pt x="46" y="29"/>
                  </a:lnTo>
                  <a:lnTo>
                    <a:pt x="46" y="27"/>
                  </a:lnTo>
                  <a:lnTo>
                    <a:pt x="47" y="25"/>
                  </a:lnTo>
                  <a:lnTo>
                    <a:pt x="47" y="23"/>
                  </a:lnTo>
                  <a:lnTo>
                    <a:pt x="47" y="22"/>
                  </a:lnTo>
                  <a:lnTo>
                    <a:pt x="47" y="20"/>
                  </a:lnTo>
                  <a:lnTo>
                    <a:pt x="47" y="18"/>
                  </a:lnTo>
                  <a:lnTo>
                    <a:pt x="46" y="17"/>
                  </a:lnTo>
                  <a:lnTo>
                    <a:pt x="47" y="17"/>
                  </a:lnTo>
                  <a:lnTo>
                    <a:pt x="46" y="17"/>
                  </a:lnTo>
                  <a:lnTo>
                    <a:pt x="46" y="15"/>
                  </a:lnTo>
                  <a:lnTo>
                    <a:pt x="46" y="13"/>
                  </a:lnTo>
                  <a:lnTo>
                    <a:pt x="44" y="13"/>
                  </a:lnTo>
                  <a:lnTo>
                    <a:pt x="44" y="12"/>
                  </a:lnTo>
                  <a:lnTo>
                    <a:pt x="44" y="10"/>
                  </a:lnTo>
                  <a:lnTo>
                    <a:pt x="44" y="8"/>
                  </a:lnTo>
                  <a:lnTo>
                    <a:pt x="42" y="8"/>
                  </a:lnTo>
                  <a:lnTo>
                    <a:pt x="44" y="8"/>
                  </a:lnTo>
                  <a:lnTo>
                    <a:pt x="42" y="8"/>
                  </a:lnTo>
                  <a:lnTo>
                    <a:pt x="42" y="6"/>
                  </a:lnTo>
                  <a:lnTo>
                    <a:pt x="40" y="6"/>
                  </a:lnTo>
                  <a:lnTo>
                    <a:pt x="39" y="6"/>
                  </a:lnTo>
                  <a:lnTo>
                    <a:pt x="39" y="5"/>
                  </a:lnTo>
                  <a:lnTo>
                    <a:pt x="39" y="3"/>
                  </a:lnTo>
                  <a:lnTo>
                    <a:pt x="37" y="3"/>
                  </a:lnTo>
                  <a:lnTo>
                    <a:pt x="35" y="3"/>
                  </a:lnTo>
                  <a:lnTo>
                    <a:pt x="34" y="1"/>
                  </a:lnTo>
                  <a:close/>
                </a:path>
              </a:pathLst>
            </a:custGeom>
            <a:solidFill>
              <a:srgbClr val="808080"/>
            </a:solidFill>
            <a:ln w="9525">
              <a:noFill/>
              <a:round/>
              <a:headEnd/>
              <a:tailEnd/>
            </a:ln>
          </p:spPr>
          <p:txBody>
            <a:bodyPr/>
            <a:lstStyle/>
            <a:p>
              <a:endParaRPr lang="en-US"/>
            </a:p>
          </p:txBody>
        </p:sp>
        <p:sp>
          <p:nvSpPr>
            <p:cNvPr id="964" name="Freeform 3135"/>
            <p:cNvSpPr>
              <a:spLocks/>
            </p:cNvSpPr>
            <p:nvPr/>
          </p:nvSpPr>
          <p:spPr bwMode="auto">
            <a:xfrm>
              <a:off x="2093" y="3205"/>
              <a:ext cx="51" cy="49"/>
            </a:xfrm>
            <a:custGeom>
              <a:avLst/>
              <a:gdLst>
                <a:gd name="T0" fmla="*/ 2 w 51"/>
                <a:gd name="T1" fmla="*/ 19 h 49"/>
                <a:gd name="T2" fmla="*/ 0 w 51"/>
                <a:gd name="T3" fmla="*/ 25 h 49"/>
                <a:gd name="T4" fmla="*/ 2 w 51"/>
                <a:gd name="T5" fmla="*/ 29 h 49"/>
                <a:gd name="T6" fmla="*/ 2 w 51"/>
                <a:gd name="T7" fmla="*/ 34 h 49"/>
                <a:gd name="T8" fmla="*/ 7 w 51"/>
                <a:gd name="T9" fmla="*/ 39 h 49"/>
                <a:gd name="T10" fmla="*/ 12 w 51"/>
                <a:gd name="T11" fmla="*/ 44 h 49"/>
                <a:gd name="T12" fmla="*/ 17 w 51"/>
                <a:gd name="T13" fmla="*/ 48 h 49"/>
                <a:gd name="T14" fmla="*/ 22 w 51"/>
                <a:gd name="T15" fmla="*/ 48 h 49"/>
                <a:gd name="T16" fmla="*/ 27 w 51"/>
                <a:gd name="T17" fmla="*/ 48 h 49"/>
                <a:gd name="T18" fmla="*/ 34 w 51"/>
                <a:gd name="T19" fmla="*/ 48 h 49"/>
                <a:gd name="T20" fmla="*/ 39 w 51"/>
                <a:gd name="T21" fmla="*/ 44 h 49"/>
                <a:gd name="T22" fmla="*/ 44 w 51"/>
                <a:gd name="T23" fmla="*/ 39 h 49"/>
                <a:gd name="T24" fmla="*/ 46 w 51"/>
                <a:gd name="T25" fmla="*/ 36 h 49"/>
                <a:gd name="T26" fmla="*/ 49 w 51"/>
                <a:gd name="T27" fmla="*/ 29 h 49"/>
                <a:gd name="T28" fmla="*/ 51 w 51"/>
                <a:gd name="T29" fmla="*/ 22 h 49"/>
                <a:gd name="T30" fmla="*/ 49 w 51"/>
                <a:gd name="T31" fmla="*/ 17 h 49"/>
                <a:gd name="T32" fmla="*/ 48 w 51"/>
                <a:gd name="T33" fmla="*/ 12 h 49"/>
                <a:gd name="T34" fmla="*/ 44 w 51"/>
                <a:gd name="T35" fmla="*/ 8 h 49"/>
                <a:gd name="T36" fmla="*/ 41 w 51"/>
                <a:gd name="T37" fmla="*/ 3 h 49"/>
                <a:gd name="T38" fmla="*/ 27 w 51"/>
                <a:gd name="T39" fmla="*/ 0 h 49"/>
                <a:gd name="T40" fmla="*/ 20 w 51"/>
                <a:gd name="T41" fmla="*/ 2 h 49"/>
                <a:gd name="T42" fmla="*/ 12 w 51"/>
                <a:gd name="T43" fmla="*/ 3 h 49"/>
                <a:gd name="T44" fmla="*/ 8 w 51"/>
                <a:gd name="T45" fmla="*/ 7 h 49"/>
                <a:gd name="T46" fmla="*/ 7 w 51"/>
                <a:gd name="T47" fmla="*/ 10 h 49"/>
                <a:gd name="T48" fmla="*/ 7 w 51"/>
                <a:gd name="T49" fmla="*/ 15 h 49"/>
                <a:gd name="T50" fmla="*/ 8 w 51"/>
                <a:gd name="T51" fmla="*/ 10 h 49"/>
                <a:gd name="T52" fmla="*/ 13 w 51"/>
                <a:gd name="T53" fmla="*/ 7 h 49"/>
                <a:gd name="T54" fmla="*/ 19 w 51"/>
                <a:gd name="T55" fmla="*/ 3 h 49"/>
                <a:gd name="T56" fmla="*/ 25 w 51"/>
                <a:gd name="T57" fmla="*/ 3 h 49"/>
                <a:gd name="T58" fmla="*/ 32 w 51"/>
                <a:gd name="T59" fmla="*/ 3 h 49"/>
                <a:gd name="T60" fmla="*/ 39 w 51"/>
                <a:gd name="T61" fmla="*/ 8 h 49"/>
                <a:gd name="T62" fmla="*/ 42 w 51"/>
                <a:gd name="T63" fmla="*/ 10 h 49"/>
                <a:gd name="T64" fmla="*/ 46 w 51"/>
                <a:gd name="T65" fmla="*/ 15 h 49"/>
                <a:gd name="T66" fmla="*/ 48 w 51"/>
                <a:gd name="T67" fmla="*/ 22 h 49"/>
                <a:gd name="T68" fmla="*/ 48 w 51"/>
                <a:gd name="T69" fmla="*/ 25 h 49"/>
                <a:gd name="T70" fmla="*/ 46 w 51"/>
                <a:gd name="T71" fmla="*/ 34 h 49"/>
                <a:gd name="T72" fmla="*/ 42 w 51"/>
                <a:gd name="T73" fmla="*/ 39 h 49"/>
                <a:gd name="T74" fmla="*/ 37 w 51"/>
                <a:gd name="T75" fmla="*/ 41 h 49"/>
                <a:gd name="T76" fmla="*/ 34 w 51"/>
                <a:gd name="T77" fmla="*/ 44 h 49"/>
                <a:gd name="T78" fmla="*/ 27 w 51"/>
                <a:gd name="T79" fmla="*/ 46 h 49"/>
                <a:gd name="T80" fmla="*/ 22 w 51"/>
                <a:gd name="T81" fmla="*/ 46 h 49"/>
                <a:gd name="T82" fmla="*/ 17 w 51"/>
                <a:gd name="T83" fmla="*/ 44 h 49"/>
                <a:gd name="T84" fmla="*/ 15 w 51"/>
                <a:gd name="T85" fmla="*/ 44 h 49"/>
                <a:gd name="T86" fmla="*/ 10 w 51"/>
                <a:gd name="T87" fmla="*/ 39 h 49"/>
                <a:gd name="T88" fmla="*/ 7 w 51"/>
                <a:gd name="T89" fmla="*/ 36 h 49"/>
                <a:gd name="T90" fmla="*/ 3 w 51"/>
                <a:gd name="T91" fmla="*/ 27 h 49"/>
                <a:gd name="T92" fmla="*/ 3 w 51"/>
                <a:gd name="T93" fmla="*/ 22 h 49"/>
                <a:gd name="T94" fmla="*/ 7 w 51"/>
                <a:gd name="T95" fmla="*/ 15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49"/>
                <a:gd name="T146" fmla="*/ 51 w 51"/>
                <a:gd name="T147" fmla="*/ 49 h 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49">
                  <a:moveTo>
                    <a:pt x="3" y="15"/>
                  </a:moveTo>
                  <a:lnTo>
                    <a:pt x="2" y="17"/>
                  </a:lnTo>
                  <a:lnTo>
                    <a:pt x="2" y="19"/>
                  </a:lnTo>
                  <a:lnTo>
                    <a:pt x="2" y="22"/>
                  </a:lnTo>
                  <a:lnTo>
                    <a:pt x="2" y="24"/>
                  </a:lnTo>
                  <a:lnTo>
                    <a:pt x="0" y="25"/>
                  </a:lnTo>
                  <a:lnTo>
                    <a:pt x="2" y="25"/>
                  </a:lnTo>
                  <a:lnTo>
                    <a:pt x="2" y="27"/>
                  </a:lnTo>
                  <a:lnTo>
                    <a:pt x="2" y="29"/>
                  </a:lnTo>
                  <a:lnTo>
                    <a:pt x="2" y="31"/>
                  </a:lnTo>
                  <a:lnTo>
                    <a:pt x="2" y="32"/>
                  </a:lnTo>
                  <a:lnTo>
                    <a:pt x="2" y="34"/>
                  </a:lnTo>
                  <a:lnTo>
                    <a:pt x="3" y="36"/>
                  </a:lnTo>
                  <a:lnTo>
                    <a:pt x="5" y="39"/>
                  </a:lnTo>
                  <a:lnTo>
                    <a:pt x="7" y="39"/>
                  </a:lnTo>
                  <a:lnTo>
                    <a:pt x="7" y="41"/>
                  </a:lnTo>
                  <a:lnTo>
                    <a:pt x="8" y="43"/>
                  </a:lnTo>
                  <a:lnTo>
                    <a:pt x="12" y="44"/>
                  </a:lnTo>
                  <a:lnTo>
                    <a:pt x="13" y="46"/>
                  </a:lnTo>
                  <a:lnTo>
                    <a:pt x="15" y="48"/>
                  </a:lnTo>
                  <a:lnTo>
                    <a:pt x="17" y="48"/>
                  </a:lnTo>
                  <a:lnTo>
                    <a:pt x="19" y="48"/>
                  </a:lnTo>
                  <a:lnTo>
                    <a:pt x="20" y="48"/>
                  </a:lnTo>
                  <a:lnTo>
                    <a:pt x="22" y="48"/>
                  </a:lnTo>
                  <a:lnTo>
                    <a:pt x="24" y="49"/>
                  </a:lnTo>
                  <a:lnTo>
                    <a:pt x="25" y="48"/>
                  </a:lnTo>
                  <a:lnTo>
                    <a:pt x="27" y="48"/>
                  </a:lnTo>
                  <a:lnTo>
                    <a:pt x="31" y="48"/>
                  </a:lnTo>
                  <a:lnTo>
                    <a:pt x="32" y="48"/>
                  </a:lnTo>
                  <a:lnTo>
                    <a:pt x="34" y="48"/>
                  </a:lnTo>
                  <a:lnTo>
                    <a:pt x="36" y="46"/>
                  </a:lnTo>
                  <a:lnTo>
                    <a:pt x="37" y="46"/>
                  </a:lnTo>
                  <a:lnTo>
                    <a:pt x="39" y="44"/>
                  </a:lnTo>
                  <a:lnTo>
                    <a:pt x="41" y="44"/>
                  </a:lnTo>
                  <a:lnTo>
                    <a:pt x="41" y="43"/>
                  </a:lnTo>
                  <a:lnTo>
                    <a:pt x="44" y="39"/>
                  </a:lnTo>
                  <a:lnTo>
                    <a:pt x="46" y="39"/>
                  </a:lnTo>
                  <a:lnTo>
                    <a:pt x="46" y="37"/>
                  </a:lnTo>
                  <a:lnTo>
                    <a:pt x="46" y="36"/>
                  </a:lnTo>
                  <a:lnTo>
                    <a:pt x="48" y="34"/>
                  </a:lnTo>
                  <a:lnTo>
                    <a:pt x="49" y="31"/>
                  </a:lnTo>
                  <a:lnTo>
                    <a:pt x="49" y="29"/>
                  </a:lnTo>
                  <a:lnTo>
                    <a:pt x="51" y="25"/>
                  </a:lnTo>
                  <a:lnTo>
                    <a:pt x="51" y="24"/>
                  </a:lnTo>
                  <a:lnTo>
                    <a:pt x="51" y="22"/>
                  </a:lnTo>
                  <a:lnTo>
                    <a:pt x="51" y="20"/>
                  </a:lnTo>
                  <a:lnTo>
                    <a:pt x="49" y="20"/>
                  </a:lnTo>
                  <a:lnTo>
                    <a:pt x="49" y="17"/>
                  </a:lnTo>
                  <a:lnTo>
                    <a:pt x="49" y="15"/>
                  </a:lnTo>
                  <a:lnTo>
                    <a:pt x="48" y="15"/>
                  </a:lnTo>
                  <a:lnTo>
                    <a:pt x="48" y="12"/>
                  </a:lnTo>
                  <a:lnTo>
                    <a:pt x="46" y="10"/>
                  </a:lnTo>
                  <a:lnTo>
                    <a:pt x="46" y="8"/>
                  </a:lnTo>
                  <a:lnTo>
                    <a:pt x="44" y="8"/>
                  </a:lnTo>
                  <a:lnTo>
                    <a:pt x="42" y="7"/>
                  </a:lnTo>
                  <a:lnTo>
                    <a:pt x="41" y="5"/>
                  </a:lnTo>
                  <a:lnTo>
                    <a:pt x="41" y="3"/>
                  </a:lnTo>
                  <a:lnTo>
                    <a:pt x="32" y="2"/>
                  </a:lnTo>
                  <a:lnTo>
                    <a:pt x="31" y="0"/>
                  </a:lnTo>
                  <a:lnTo>
                    <a:pt x="27" y="0"/>
                  </a:lnTo>
                  <a:lnTo>
                    <a:pt x="25" y="0"/>
                  </a:lnTo>
                  <a:lnTo>
                    <a:pt x="22" y="0"/>
                  </a:lnTo>
                  <a:lnTo>
                    <a:pt x="20" y="2"/>
                  </a:lnTo>
                  <a:lnTo>
                    <a:pt x="17" y="2"/>
                  </a:lnTo>
                  <a:lnTo>
                    <a:pt x="15" y="3"/>
                  </a:lnTo>
                  <a:lnTo>
                    <a:pt x="12" y="3"/>
                  </a:lnTo>
                  <a:lnTo>
                    <a:pt x="12" y="5"/>
                  </a:lnTo>
                  <a:lnTo>
                    <a:pt x="10" y="5"/>
                  </a:lnTo>
                  <a:lnTo>
                    <a:pt x="8" y="7"/>
                  </a:lnTo>
                  <a:lnTo>
                    <a:pt x="8" y="8"/>
                  </a:lnTo>
                  <a:lnTo>
                    <a:pt x="7" y="8"/>
                  </a:lnTo>
                  <a:lnTo>
                    <a:pt x="7" y="10"/>
                  </a:lnTo>
                  <a:lnTo>
                    <a:pt x="3" y="12"/>
                  </a:lnTo>
                  <a:lnTo>
                    <a:pt x="3" y="15"/>
                  </a:lnTo>
                  <a:lnTo>
                    <a:pt x="7" y="15"/>
                  </a:lnTo>
                  <a:lnTo>
                    <a:pt x="7" y="14"/>
                  </a:lnTo>
                  <a:lnTo>
                    <a:pt x="8" y="12"/>
                  </a:lnTo>
                  <a:lnTo>
                    <a:pt x="8" y="10"/>
                  </a:lnTo>
                  <a:lnTo>
                    <a:pt x="10" y="8"/>
                  </a:lnTo>
                  <a:lnTo>
                    <a:pt x="12" y="8"/>
                  </a:lnTo>
                  <a:lnTo>
                    <a:pt x="13" y="7"/>
                  </a:lnTo>
                  <a:lnTo>
                    <a:pt x="15" y="7"/>
                  </a:lnTo>
                  <a:lnTo>
                    <a:pt x="17" y="5"/>
                  </a:lnTo>
                  <a:lnTo>
                    <a:pt x="19" y="3"/>
                  </a:lnTo>
                  <a:lnTo>
                    <a:pt x="20" y="3"/>
                  </a:lnTo>
                  <a:lnTo>
                    <a:pt x="24" y="3"/>
                  </a:lnTo>
                  <a:lnTo>
                    <a:pt x="25" y="3"/>
                  </a:lnTo>
                  <a:lnTo>
                    <a:pt x="27" y="3"/>
                  </a:lnTo>
                  <a:lnTo>
                    <a:pt x="31" y="3"/>
                  </a:lnTo>
                  <a:lnTo>
                    <a:pt x="32" y="3"/>
                  </a:lnTo>
                  <a:lnTo>
                    <a:pt x="37" y="7"/>
                  </a:lnTo>
                  <a:lnTo>
                    <a:pt x="39" y="7"/>
                  </a:lnTo>
                  <a:lnTo>
                    <a:pt x="39" y="8"/>
                  </a:lnTo>
                  <a:lnTo>
                    <a:pt x="41" y="8"/>
                  </a:lnTo>
                  <a:lnTo>
                    <a:pt x="41" y="10"/>
                  </a:lnTo>
                  <a:lnTo>
                    <a:pt x="42" y="10"/>
                  </a:lnTo>
                  <a:lnTo>
                    <a:pt x="44" y="12"/>
                  </a:lnTo>
                  <a:lnTo>
                    <a:pt x="44" y="14"/>
                  </a:lnTo>
                  <a:lnTo>
                    <a:pt x="46" y="15"/>
                  </a:lnTo>
                  <a:lnTo>
                    <a:pt x="46" y="17"/>
                  </a:lnTo>
                  <a:lnTo>
                    <a:pt x="46" y="20"/>
                  </a:lnTo>
                  <a:lnTo>
                    <a:pt x="48" y="22"/>
                  </a:lnTo>
                  <a:lnTo>
                    <a:pt x="46" y="24"/>
                  </a:lnTo>
                  <a:lnTo>
                    <a:pt x="48" y="24"/>
                  </a:lnTo>
                  <a:lnTo>
                    <a:pt x="48" y="25"/>
                  </a:lnTo>
                  <a:lnTo>
                    <a:pt x="46" y="27"/>
                  </a:lnTo>
                  <a:lnTo>
                    <a:pt x="46" y="29"/>
                  </a:lnTo>
                  <a:lnTo>
                    <a:pt x="46" y="34"/>
                  </a:lnTo>
                  <a:lnTo>
                    <a:pt x="44" y="36"/>
                  </a:lnTo>
                  <a:lnTo>
                    <a:pt x="42" y="37"/>
                  </a:lnTo>
                  <a:lnTo>
                    <a:pt x="42" y="39"/>
                  </a:lnTo>
                  <a:lnTo>
                    <a:pt x="41" y="39"/>
                  </a:lnTo>
                  <a:lnTo>
                    <a:pt x="39" y="41"/>
                  </a:lnTo>
                  <a:lnTo>
                    <a:pt x="37" y="41"/>
                  </a:lnTo>
                  <a:lnTo>
                    <a:pt x="37" y="43"/>
                  </a:lnTo>
                  <a:lnTo>
                    <a:pt x="36" y="43"/>
                  </a:lnTo>
                  <a:lnTo>
                    <a:pt x="34" y="44"/>
                  </a:lnTo>
                  <a:lnTo>
                    <a:pt x="31" y="46"/>
                  </a:lnTo>
                  <a:lnTo>
                    <a:pt x="29" y="46"/>
                  </a:lnTo>
                  <a:lnTo>
                    <a:pt x="27" y="46"/>
                  </a:lnTo>
                  <a:lnTo>
                    <a:pt x="25" y="46"/>
                  </a:lnTo>
                  <a:lnTo>
                    <a:pt x="24" y="46"/>
                  </a:lnTo>
                  <a:lnTo>
                    <a:pt x="22" y="46"/>
                  </a:lnTo>
                  <a:lnTo>
                    <a:pt x="20" y="46"/>
                  </a:lnTo>
                  <a:lnTo>
                    <a:pt x="19" y="46"/>
                  </a:lnTo>
                  <a:lnTo>
                    <a:pt x="17" y="44"/>
                  </a:lnTo>
                  <a:lnTo>
                    <a:pt x="15" y="44"/>
                  </a:lnTo>
                  <a:lnTo>
                    <a:pt x="17" y="44"/>
                  </a:lnTo>
                  <a:lnTo>
                    <a:pt x="15" y="44"/>
                  </a:lnTo>
                  <a:lnTo>
                    <a:pt x="12" y="43"/>
                  </a:lnTo>
                  <a:lnTo>
                    <a:pt x="10" y="41"/>
                  </a:lnTo>
                  <a:lnTo>
                    <a:pt x="10" y="39"/>
                  </a:lnTo>
                  <a:lnTo>
                    <a:pt x="8" y="39"/>
                  </a:lnTo>
                  <a:lnTo>
                    <a:pt x="7" y="37"/>
                  </a:lnTo>
                  <a:lnTo>
                    <a:pt x="7" y="36"/>
                  </a:lnTo>
                  <a:lnTo>
                    <a:pt x="5" y="32"/>
                  </a:lnTo>
                  <a:lnTo>
                    <a:pt x="3" y="29"/>
                  </a:lnTo>
                  <a:lnTo>
                    <a:pt x="3" y="27"/>
                  </a:lnTo>
                  <a:lnTo>
                    <a:pt x="3" y="25"/>
                  </a:lnTo>
                  <a:lnTo>
                    <a:pt x="3" y="24"/>
                  </a:lnTo>
                  <a:lnTo>
                    <a:pt x="3" y="22"/>
                  </a:lnTo>
                  <a:lnTo>
                    <a:pt x="3" y="20"/>
                  </a:lnTo>
                  <a:lnTo>
                    <a:pt x="5" y="19"/>
                  </a:lnTo>
                  <a:lnTo>
                    <a:pt x="7" y="15"/>
                  </a:lnTo>
                  <a:lnTo>
                    <a:pt x="3" y="15"/>
                  </a:lnTo>
                  <a:close/>
                </a:path>
              </a:pathLst>
            </a:custGeom>
            <a:solidFill>
              <a:srgbClr val="808080"/>
            </a:solidFill>
            <a:ln w="9525">
              <a:noFill/>
              <a:round/>
              <a:headEnd/>
              <a:tailEnd/>
            </a:ln>
          </p:spPr>
          <p:txBody>
            <a:bodyPr/>
            <a:lstStyle/>
            <a:p>
              <a:endParaRPr lang="en-US"/>
            </a:p>
          </p:txBody>
        </p:sp>
        <p:sp>
          <p:nvSpPr>
            <p:cNvPr id="965" name="Freeform 3136"/>
            <p:cNvSpPr>
              <a:spLocks/>
            </p:cNvSpPr>
            <p:nvPr/>
          </p:nvSpPr>
          <p:spPr bwMode="auto">
            <a:xfrm>
              <a:off x="2091" y="3184"/>
              <a:ext cx="46" cy="98"/>
            </a:xfrm>
            <a:custGeom>
              <a:avLst/>
              <a:gdLst>
                <a:gd name="T0" fmla="*/ 43 w 46"/>
                <a:gd name="T1" fmla="*/ 23 h 98"/>
                <a:gd name="T2" fmla="*/ 38 w 46"/>
                <a:gd name="T3" fmla="*/ 33 h 98"/>
                <a:gd name="T4" fmla="*/ 43 w 46"/>
                <a:gd name="T5" fmla="*/ 57 h 98"/>
                <a:gd name="T6" fmla="*/ 46 w 46"/>
                <a:gd name="T7" fmla="*/ 60 h 98"/>
                <a:gd name="T8" fmla="*/ 2 w 46"/>
                <a:gd name="T9" fmla="*/ 98 h 98"/>
                <a:gd name="T10" fmla="*/ 0 w 46"/>
                <a:gd name="T11" fmla="*/ 0 h 98"/>
                <a:gd name="T12" fmla="*/ 43 w 46"/>
                <a:gd name="T13" fmla="*/ 23 h 98"/>
                <a:gd name="T14" fmla="*/ 0 60000 65536"/>
                <a:gd name="T15" fmla="*/ 0 60000 65536"/>
                <a:gd name="T16" fmla="*/ 0 60000 65536"/>
                <a:gd name="T17" fmla="*/ 0 60000 65536"/>
                <a:gd name="T18" fmla="*/ 0 60000 65536"/>
                <a:gd name="T19" fmla="*/ 0 60000 65536"/>
                <a:gd name="T20" fmla="*/ 0 60000 65536"/>
                <a:gd name="T21" fmla="*/ 0 w 46"/>
                <a:gd name="T22" fmla="*/ 0 h 98"/>
                <a:gd name="T23" fmla="*/ 46 w 46"/>
                <a:gd name="T24" fmla="*/ 98 h 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8">
                  <a:moveTo>
                    <a:pt x="43" y="23"/>
                  </a:moveTo>
                  <a:lnTo>
                    <a:pt x="38" y="33"/>
                  </a:lnTo>
                  <a:lnTo>
                    <a:pt x="43" y="57"/>
                  </a:lnTo>
                  <a:lnTo>
                    <a:pt x="46" y="60"/>
                  </a:lnTo>
                  <a:lnTo>
                    <a:pt x="2" y="98"/>
                  </a:lnTo>
                  <a:lnTo>
                    <a:pt x="0" y="0"/>
                  </a:lnTo>
                  <a:lnTo>
                    <a:pt x="43" y="23"/>
                  </a:lnTo>
                  <a:close/>
                </a:path>
              </a:pathLst>
            </a:custGeom>
            <a:solidFill>
              <a:srgbClr val="808080"/>
            </a:solidFill>
            <a:ln w="9525">
              <a:noFill/>
              <a:round/>
              <a:headEnd/>
              <a:tailEnd/>
            </a:ln>
          </p:spPr>
          <p:txBody>
            <a:bodyPr/>
            <a:lstStyle/>
            <a:p>
              <a:endParaRPr lang="en-US"/>
            </a:p>
          </p:txBody>
        </p:sp>
        <p:sp>
          <p:nvSpPr>
            <p:cNvPr id="966" name="Freeform 3137"/>
            <p:cNvSpPr>
              <a:spLocks/>
            </p:cNvSpPr>
            <p:nvPr/>
          </p:nvSpPr>
          <p:spPr bwMode="auto">
            <a:xfrm>
              <a:off x="2089" y="3183"/>
              <a:ext cx="50" cy="99"/>
            </a:xfrm>
            <a:custGeom>
              <a:avLst/>
              <a:gdLst>
                <a:gd name="T0" fmla="*/ 45 w 50"/>
                <a:gd name="T1" fmla="*/ 24 h 99"/>
                <a:gd name="T2" fmla="*/ 38 w 50"/>
                <a:gd name="T3" fmla="*/ 32 h 99"/>
                <a:gd name="T4" fmla="*/ 38 w 50"/>
                <a:gd name="T5" fmla="*/ 34 h 99"/>
                <a:gd name="T6" fmla="*/ 45 w 50"/>
                <a:gd name="T7" fmla="*/ 58 h 99"/>
                <a:gd name="T8" fmla="*/ 46 w 50"/>
                <a:gd name="T9" fmla="*/ 61 h 99"/>
                <a:gd name="T10" fmla="*/ 46 w 50"/>
                <a:gd name="T11" fmla="*/ 59 h 99"/>
                <a:gd name="T12" fmla="*/ 2 w 50"/>
                <a:gd name="T13" fmla="*/ 97 h 99"/>
                <a:gd name="T14" fmla="*/ 6 w 50"/>
                <a:gd name="T15" fmla="*/ 99 h 99"/>
                <a:gd name="T16" fmla="*/ 4 w 50"/>
                <a:gd name="T17" fmla="*/ 1 h 99"/>
                <a:gd name="T18" fmla="*/ 0 w 50"/>
                <a:gd name="T19" fmla="*/ 3 h 99"/>
                <a:gd name="T20" fmla="*/ 45 w 50"/>
                <a:gd name="T21" fmla="*/ 24 h 99"/>
                <a:gd name="T22" fmla="*/ 46 w 50"/>
                <a:gd name="T23" fmla="*/ 24 h 99"/>
                <a:gd name="T24" fmla="*/ 2 w 50"/>
                <a:gd name="T25" fmla="*/ 0 h 99"/>
                <a:gd name="T26" fmla="*/ 0 w 50"/>
                <a:gd name="T27" fmla="*/ 0 h 99"/>
                <a:gd name="T28" fmla="*/ 0 w 50"/>
                <a:gd name="T29" fmla="*/ 1 h 99"/>
                <a:gd name="T30" fmla="*/ 2 w 50"/>
                <a:gd name="T31" fmla="*/ 99 h 99"/>
                <a:gd name="T32" fmla="*/ 4 w 50"/>
                <a:gd name="T33" fmla="*/ 99 h 99"/>
                <a:gd name="T34" fmla="*/ 6 w 50"/>
                <a:gd name="T35" fmla="*/ 99 h 99"/>
                <a:gd name="T36" fmla="*/ 50 w 50"/>
                <a:gd name="T37" fmla="*/ 61 h 99"/>
                <a:gd name="T38" fmla="*/ 50 w 50"/>
                <a:gd name="T39" fmla="*/ 63 h 99"/>
                <a:gd name="T40" fmla="*/ 50 w 50"/>
                <a:gd name="T41" fmla="*/ 61 h 99"/>
                <a:gd name="T42" fmla="*/ 50 w 50"/>
                <a:gd name="T43" fmla="*/ 59 h 99"/>
                <a:gd name="T44" fmla="*/ 46 w 50"/>
                <a:gd name="T45" fmla="*/ 58 h 99"/>
                <a:gd name="T46" fmla="*/ 41 w 50"/>
                <a:gd name="T47" fmla="*/ 32 h 99"/>
                <a:gd name="T48" fmla="*/ 41 w 50"/>
                <a:gd name="T49" fmla="*/ 34 h 99"/>
                <a:gd name="T50" fmla="*/ 46 w 50"/>
                <a:gd name="T51" fmla="*/ 24 h 99"/>
                <a:gd name="T52" fmla="*/ 45 w 50"/>
                <a:gd name="T53" fmla="*/ 24 h 9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
                <a:gd name="T82" fmla="*/ 0 h 99"/>
                <a:gd name="T83" fmla="*/ 50 w 50"/>
                <a:gd name="T84" fmla="*/ 99 h 9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 h="99">
                  <a:moveTo>
                    <a:pt x="45" y="24"/>
                  </a:moveTo>
                  <a:lnTo>
                    <a:pt x="38" y="32"/>
                  </a:lnTo>
                  <a:lnTo>
                    <a:pt x="38" y="34"/>
                  </a:lnTo>
                  <a:lnTo>
                    <a:pt x="45" y="58"/>
                  </a:lnTo>
                  <a:lnTo>
                    <a:pt x="46" y="61"/>
                  </a:lnTo>
                  <a:lnTo>
                    <a:pt x="46" y="59"/>
                  </a:lnTo>
                  <a:lnTo>
                    <a:pt x="2" y="97"/>
                  </a:lnTo>
                  <a:lnTo>
                    <a:pt x="6" y="99"/>
                  </a:lnTo>
                  <a:lnTo>
                    <a:pt x="4" y="1"/>
                  </a:lnTo>
                  <a:lnTo>
                    <a:pt x="0" y="3"/>
                  </a:lnTo>
                  <a:lnTo>
                    <a:pt x="45" y="24"/>
                  </a:lnTo>
                  <a:lnTo>
                    <a:pt x="46" y="24"/>
                  </a:lnTo>
                  <a:lnTo>
                    <a:pt x="2" y="0"/>
                  </a:lnTo>
                  <a:lnTo>
                    <a:pt x="0" y="0"/>
                  </a:lnTo>
                  <a:lnTo>
                    <a:pt x="0" y="1"/>
                  </a:lnTo>
                  <a:lnTo>
                    <a:pt x="2" y="99"/>
                  </a:lnTo>
                  <a:lnTo>
                    <a:pt x="4" y="99"/>
                  </a:lnTo>
                  <a:lnTo>
                    <a:pt x="6" y="99"/>
                  </a:lnTo>
                  <a:lnTo>
                    <a:pt x="50" y="61"/>
                  </a:lnTo>
                  <a:lnTo>
                    <a:pt x="50" y="63"/>
                  </a:lnTo>
                  <a:lnTo>
                    <a:pt x="50" y="61"/>
                  </a:lnTo>
                  <a:lnTo>
                    <a:pt x="50" y="59"/>
                  </a:lnTo>
                  <a:lnTo>
                    <a:pt x="46" y="58"/>
                  </a:lnTo>
                  <a:lnTo>
                    <a:pt x="41" y="32"/>
                  </a:lnTo>
                  <a:lnTo>
                    <a:pt x="41" y="34"/>
                  </a:lnTo>
                  <a:lnTo>
                    <a:pt x="46" y="24"/>
                  </a:lnTo>
                  <a:lnTo>
                    <a:pt x="45" y="24"/>
                  </a:lnTo>
                  <a:close/>
                </a:path>
              </a:pathLst>
            </a:custGeom>
            <a:solidFill>
              <a:srgbClr val="808080"/>
            </a:solidFill>
            <a:ln w="9525">
              <a:noFill/>
              <a:round/>
              <a:headEnd/>
              <a:tailEnd/>
            </a:ln>
          </p:spPr>
          <p:txBody>
            <a:bodyPr/>
            <a:lstStyle/>
            <a:p>
              <a:endParaRPr lang="en-US"/>
            </a:p>
          </p:txBody>
        </p:sp>
        <p:sp>
          <p:nvSpPr>
            <p:cNvPr id="967" name="Freeform 3138"/>
            <p:cNvSpPr>
              <a:spLocks/>
            </p:cNvSpPr>
            <p:nvPr/>
          </p:nvSpPr>
          <p:spPr bwMode="auto">
            <a:xfrm>
              <a:off x="2522" y="3208"/>
              <a:ext cx="58" cy="58"/>
            </a:xfrm>
            <a:custGeom>
              <a:avLst/>
              <a:gdLst>
                <a:gd name="T0" fmla="*/ 40 w 58"/>
                <a:gd name="T1" fmla="*/ 2 h 58"/>
                <a:gd name="T2" fmla="*/ 36 w 58"/>
                <a:gd name="T3" fmla="*/ 2 h 58"/>
                <a:gd name="T4" fmla="*/ 33 w 58"/>
                <a:gd name="T5" fmla="*/ 0 h 58"/>
                <a:gd name="T6" fmla="*/ 29 w 58"/>
                <a:gd name="T7" fmla="*/ 0 h 58"/>
                <a:gd name="T8" fmla="*/ 26 w 58"/>
                <a:gd name="T9" fmla="*/ 0 h 58"/>
                <a:gd name="T10" fmla="*/ 23 w 58"/>
                <a:gd name="T11" fmla="*/ 0 h 58"/>
                <a:gd name="T12" fmla="*/ 16 w 58"/>
                <a:gd name="T13" fmla="*/ 5 h 58"/>
                <a:gd name="T14" fmla="*/ 12 w 58"/>
                <a:gd name="T15" fmla="*/ 7 h 58"/>
                <a:gd name="T16" fmla="*/ 9 w 58"/>
                <a:gd name="T17" fmla="*/ 9 h 58"/>
                <a:gd name="T18" fmla="*/ 6 w 58"/>
                <a:gd name="T19" fmla="*/ 12 h 58"/>
                <a:gd name="T20" fmla="*/ 4 w 58"/>
                <a:gd name="T21" fmla="*/ 17 h 58"/>
                <a:gd name="T22" fmla="*/ 2 w 58"/>
                <a:gd name="T23" fmla="*/ 22 h 58"/>
                <a:gd name="T24" fmla="*/ 0 w 58"/>
                <a:gd name="T25" fmla="*/ 26 h 58"/>
                <a:gd name="T26" fmla="*/ 0 w 58"/>
                <a:gd name="T27" fmla="*/ 29 h 58"/>
                <a:gd name="T28" fmla="*/ 0 w 58"/>
                <a:gd name="T29" fmla="*/ 33 h 58"/>
                <a:gd name="T30" fmla="*/ 0 w 58"/>
                <a:gd name="T31" fmla="*/ 36 h 58"/>
                <a:gd name="T32" fmla="*/ 2 w 58"/>
                <a:gd name="T33" fmla="*/ 43 h 58"/>
                <a:gd name="T34" fmla="*/ 4 w 58"/>
                <a:gd name="T35" fmla="*/ 45 h 58"/>
                <a:gd name="T36" fmla="*/ 4 w 58"/>
                <a:gd name="T37" fmla="*/ 48 h 58"/>
                <a:gd name="T38" fmla="*/ 7 w 58"/>
                <a:gd name="T39" fmla="*/ 50 h 58"/>
                <a:gd name="T40" fmla="*/ 9 w 58"/>
                <a:gd name="T41" fmla="*/ 51 h 58"/>
                <a:gd name="T42" fmla="*/ 14 w 58"/>
                <a:gd name="T43" fmla="*/ 53 h 58"/>
                <a:gd name="T44" fmla="*/ 16 w 58"/>
                <a:gd name="T45" fmla="*/ 55 h 58"/>
                <a:gd name="T46" fmla="*/ 21 w 58"/>
                <a:gd name="T47" fmla="*/ 58 h 58"/>
                <a:gd name="T48" fmla="*/ 24 w 58"/>
                <a:gd name="T49" fmla="*/ 58 h 58"/>
                <a:gd name="T50" fmla="*/ 28 w 58"/>
                <a:gd name="T51" fmla="*/ 58 h 58"/>
                <a:gd name="T52" fmla="*/ 31 w 58"/>
                <a:gd name="T53" fmla="*/ 58 h 58"/>
                <a:gd name="T54" fmla="*/ 35 w 58"/>
                <a:gd name="T55" fmla="*/ 58 h 58"/>
                <a:gd name="T56" fmla="*/ 45 w 58"/>
                <a:gd name="T57" fmla="*/ 53 h 58"/>
                <a:gd name="T58" fmla="*/ 47 w 58"/>
                <a:gd name="T59" fmla="*/ 51 h 58"/>
                <a:gd name="T60" fmla="*/ 50 w 58"/>
                <a:gd name="T61" fmla="*/ 50 h 58"/>
                <a:gd name="T62" fmla="*/ 52 w 58"/>
                <a:gd name="T63" fmla="*/ 48 h 58"/>
                <a:gd name="T64" fmla="*/ 53 w 58"/>
                <a:gd name="T65" fmla="*/ 46 h 58"/>
                <a:gd name="T66" fmla="*/ 53 w 58"/>
                <a:gd name="T67" fmla="*/ 43 h 58"/>
                <a:gd name="T68" fmla="*/ 57 w 58"/>
                <a:gd name="T69" fmla="*/ 38 h 58"/>
                <a:gd name="T70" fmla="*/ 58 w 58"/>
                <a:gd name="T71" fmla="*/ 34 h 58"/>
                <a:gd name="T72" fmla="*/ 58 w 58"/>
                <a:gd name="T73" fmla="*/ 31 h 58"/>
                <a:gd name="T74" fmla="*/ 58 w 58"/>
                <a:gd name="T75" fmla="*/ 28 h 58"/>
                <a:gd name="T76" fmla="*/ 58 w 58"/>
                <a:gd name="T77" fmla="*/ 22 h 58"/>
                <a:gd name="T78" fmla="*/ 53 w 58"/>
                <a:gd name="T79" fmla="*/ 14 h 58"/>
                <a:gd name="T80" fmla="*/ 53 w 58"/>
                <a:gd name="T81" fmla="*/ 11 h 58"/>
                <a:gd name="T82" fmla="*/ 50 w 58"/>
                <a:gd name="T83" fmla="*/ 11 h 58"/>
                <a:gd name="T84" fmla="*/ 50 w 58"/>
                <a:gd name="T85" fmla="*/ 7 h 58"/>
                <a:gd name="T86" fmla="*/ 47 w 58"/>
                <a:gd name="T87" fmla="*/ 7 h 58"/>
                <a:gd name="T88" fmla="*/ 45 w 58"/>
                <a:gd name="T89" fmla="*/ 5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8"/>
                <a:gd name="T137" fmla="*/ 58 w 58"/>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8">
                  <a:moveTo>
                    <a:pt x="41" y="4"/>
                  </a:moveTo>
                  <a:lnTo>
                    <a:pt x="40" y="2"/>
                  </a:lnTo>
                  <a:lnTo>
                    <a:pt x="36" y="0"/>
                  </a:lnTo>
                  <a:lnTo>
                    <a:pt x="36" y="2"/>
                  </a:lnTo>
                  <a:lnTo>
                    <a:pt x="35" y="0"/>
                  </a:lnTo>
                  <a:lnTo>
                    <a:pt x="33" y="0"/>
                  </a:lnTo>
                  <a:lnTo>
                    <a:pt x="31" y="0"/>
                  </a:lnTo>
                  <a:lnTo>
                    <a:pt x="29" y="0"/>
                  </a:lnTo>
                  <a:lnTo>
                    <a:pt x="28" y="0"/>
                  </a:lnTo>
                  <a:lnTo>
                    <a:pt x="26" y="0"/>
                  </a:lnTo>
                  <a:lnTo>
                    <a:pt x="24" y="2"/>
                  </a:lnTo>
                  <a:lnTo>
                    <a:pt x="23" y="0"/>
                  </a:lnTo>
                  <a:lnTo>
                    <a:pt x="16" y="4"/>
                  </a:lnTo>
                  <a:lnTo>
                    <a:pt x="16" y="5"/>
                  </a:lnTo>
                  <a:lnTo>
                    <a:pt x="14" y="5"/>
                  </a:lnTo>
                  <a:lnTo>
                    <a:pt x="12" y="7"/>
                  </a:lnTo>
                  <a:lnTo>
                    <a:pt x="11" y="7"/>
                  </a:lnTo>
                  <a:lnTo>
                    <a:pt x="9" y="9"/>
                  </a:lnTo>
                  <a:lnTo>
                    <a:pt x="7" y="11"/>
                  </a:lnTo>
                  <a:lnTo>
                    <a:pt x="6" y="12"/>
                  </a:lnTo>
                  <a:lnTo>
                    <a:pt x="4" y="16"/>
                  </a:lnTo>
                  <a:lnTo>
                    <a:pt x="4" y="17"/>
                  </a:lnTo>
                  <a:lnTo>
                    <a:pt x="0" y="21"/>
                  </a:lnTo>
                  <a:lnTo>
                    <a:pt x="2" y="22"/>
                  </a:lnTo>
                  <a:lnTo>
                    <a:pt x="0" y="24"/>
                  </a:lnTo>
                  <a:lnTo>
                    <a:pt x="0" y="26"/>
                  </a:lnTo>
                  <a:lnTo>
                    <a:pt x="0" y="28"/>
                  </a:lnTo>
                  <a:lnTo>
                    <a:pt x="0" y="29"/>
                  </a:lnTo>
                  <a:lnTo>
                    <a:pt x="0" y="31"/>
                  </a:lnTo>
                  <a:lnTo>
                    <a:pt x="0" y="33"/>
                  </a:lnTo>
                  <a:lnTo>
                    <a:pt x="0" y="34"/>
                  </a:lnTo>
                  <a:lnTo>
                    <a:pt x="0" y="36"/>
                  </a:lnTo>
                  <a:lnTo>
                    <a:pt x="0" y="38"/>
                  </a:lnTo>
                  <a:lnTo>
                    <a:pt x="2" y="43"/>
                  </a:lnTo>
                  <a:lnTo>
                    <a:pt x="4" y="43"/>
                  </a:lnTo>
                  <a:lnTo>
                    <a:pt x="4" y="45"/>
                  </a:lnTo>
                  <a:lnTo>
                    <a:pt x="4" y="46"/>
                  </a:lnTo>
                  <a:lnTo>
                    <a:pt x="4" y="48"/>
                  </a:lnTo>
                  <a:lnTo>
                    <a:pt x="6" y="48"/>
                  </a:lnTo>
                  <a:lnTo>
                    <a:pt x="7" y="50"/>
                  </a:lnTo>
                  <a:lnTo>
                    <a:pt x="7" y="51"/>
                  </a:lnTo>
                  <a:lnTo>
                    <a:pt x="9" y="51"/>
                  </a:lnTo>
                  <a:lnTo>
                    <a:pt x="11" y="53"/>
                  </a:lnTo>
                  <a:lnTo>
                    <a:pt x="14" y="53"/>
                  </a:lnTo>
                  <a:lnTo>
                    <a:pt x="14" y="55"/>
                  </a:lnTo>
                  <a:lnTo>
                    <a:pt x="16" y="55"/>
                  </a:lnTo>
                  <a:lnTo>
                    <a:pt x="19" y="57"/>
                  </a:lnTo>
                  <a:lnTo>
                    <a:pt x="21" y="58"/>
                  </a:lnTo>
                  <a:lnTo>
                    <a:pt x="23" y="58"/>
                  </a:lnTo>
                  <a:lnTo>
                    <a:pt x="24" y="58"/>
                  </a:lnTo>
                  <a:lnTo>
                    <a:pt x="26" y="58"/>
                  </a:lnTo>
                  <a:lnTo>
                    <a:pt x="28" y="58"/>
                  </a:lnTo>
                  <a:lnTo>
                    <a:pt x="29" y="58"/>
                  </a:lnTo>
                  <a:lnTo>
                    <a:pt x="31" y="58"/>
                  </a:lnTo>
                  <a:lnTo>
                    <a:pt x="33" y="58"/>
                  </a:lnTo>
                  <a:lnTo>
                    <a:pt x="35" y="58"/>
                  </a:lnTo>
                  <a:lnTo>
                    <a:pt x="41" y="55"/>
                  </a:lnTo>
                  <a:lnTo>
                    <a:pt x="45" y="53"/>
                  </a:lnTo>
                  <a:lnTo>
                    <a:pt x="45" y="51"/>
                  </a:lnTo>
                  <a:lnTo>
                    <a:pt x="47" y="51"/>
                  </a:lnTo>
                  <a:lnTo>
                    <a:pt x="48" y="51"/>
                  </a:lnTo>
                  <a:lnTo>
                    <a:pt x="50" y="50"/>
                  </a:lnTo>
                  <a:lnTo>
                    <a:pt x="50" y="48"/>
                  </a:lnTo>
                  <a:lnTo>
                    <a:pt x="52" y="48"/>
                  </a:lnTo>
                  <a:lnTo>
                    <a:pt x="52" y="46"/>
                  </a:lnTo>
                  <a:lnTo>
                    <a:pt x="53" y="46"/>
                  </a:lnTo>
                  <a:lnTo>
                    <a:pt x="53" y="45"/>
                  </a:lnTo>
                  <a:lnTo>
                    <a:pt x="53" y="43"/>
                  </a:lnTo>
                  <a:lnTo>
                    <a:pt x="55" y="41"/>
                  </a:lnTo>
                  <a:lnTo>
                    <a:pt x="57" y="38"/>
                  </a:lnTo>
                  <a:lnTo>
                    <a:pt x="58" y="36"/>
                  </a:lnTo>
                  <a:lnTo>
                    <a:pt x="58" y="34"/>
                  </a:lnTo>
                  <a:lnTo>
                    <a:pt x="58" y="33"/>
                  </a:lnTo>
                  <a:lnTo>
                    <a:pt x="58" y="31"/>
                  </a:lnTo>
                  <a:lnTo>
                    <a:pt x="58" y="29"/>
                  </a:lnTo>
                  <a:lnTo>
                    <a:pt x="58" y="28"/>
                  </a:lnTo>
                  <a:lnTo>
                    <a:pt x="58" y="24"/>
                  </a:lnTo>
                  <a:lnTo>
                    <a:pt x="58" y="22"/>
                  </a:lnTo>
                  <a:lnTo>
                    <a:pt x="55" y="16"/>
                  </a:lnTo>
                  <a:lnTo>
                    <a:pt x="53" y="14"/>
                  </a:lnTo>
                  <a:lnTo>
                    <a:pt x="53" y="12"/>
                  </a:lnTo>
                  <a:lnTo>
                    <a:pt x="53" y="11"/>
                  </a:lnTo>
                  <a:lnTo>
                    <a:pt x="52" y="11"/>
                  </a:lnTo>
                  <a:lnTo>
                    <a:pt x="50" y="11"/>
                  </a:lnTo>
                  <a:lnTo>
                    <a:pt x="50" y="9"/>
                  </a:lnTo>
                  <a:lnTo>
                    <a:pt x="50" y="7"/>
                  </a:lnTo>
                  <a:lnTo>
                    <a:pt x="48" y="7"/>
                  </a:lnTo>
                  <a:lnTo>
                    <a:pt x="47" y="7"/>
                  </a:lnTo>
                  <a:lnTo>
                    <a:pt x="47" y="5"/>
                  </a:lnTo>
                  <a:lnTo>
                    <a:pt x="45" y="5"/>
                  </a:lnTo>
                  <a:lnTo>
                    <a:pt x="41" y="4"/>
                  </a:lnTo>
                  <a:close/>
                </a:path>
              </a:pathLst>
            </a:custGeom>
            <a:solidFill>
              <a:srgbClr val="808080"/>
            </a:solidFill>
            <a:ln w="9525">
              <a:noFill/>
              <a:round/>
              <a:headEnd/>
              <a:tailEnd/>
            </a:ln>
          </p:spPr>
          <p:txBody>
            <a:bodyPr/>
            <a:lstStyle/>
            <a:p>
              <a:endParaRPr lang="en-US"/>
            </a:p>
          </p:txBody>
        </p:sp>
        <p:sp>
          <p:nvSpPr>
            <p:cNvPr id="968" name="Freeform 3139"/>
            <p:cNvSpPr>
              <a:spLocks/>
            </p:cNvSpPr>
            <p:nvPr/>
          </p:nvSpPr>
          <p:spPr bwMode="auto">
            <a:xfrm>
              <a:off x="2519" y="3208"/>
              <a:ext cx="63" cy="60"/>
            </a:xfrm>
            <a:custGeom>
              <a:avLst/>
              <a:gdLst>
                <a:gd name="T0" fmla="*/ 2 w 63"/>
                <a:gd name="T1" fmla="*/ 24 h 60"/>
                <a:gd name="T2" fmla="*/ 0 w 63"/>
                <a:gd name="T3" fmla="*/ 31 h 60"/>
                <a:gd name="T4" fmla="*/ 2 w 63"/>
                <a:gd name="T5" fmla="*/ 36 h 60"/>
                <a:gd name="T6" fmla="*/ 3 w 63"/>
                <a:gd name="T7" fmla="*/ 43 h 60"/>
                <a:gd name="T8" fmla="*/ 7 w 63"/>
                <a:gd name="T9" fmla="*/ 46 h 60"/>
                <a:gd name="T10" fmla="*/ 10 w 63"/>
                <a:gd name="T11" fmla="*/ 51 h 60"/>
                <a:gd name="T12" fmla="*/ 15 w 63"/>
                <a:gd name="T13" fmla="*/ 55 h 60"/>
                <a:gd name="T14" fmla="*/ 22 w 63"/>
                <a:gd name="T15" fmla="*/ 58 h 60"/>
                <a:gd name="T16" fmla="*/ 31 w 63"/>
                <a:gd name="T17" fmla="*/ 60 h 60"/>
                <a:gd name="T18" fmla="*/ 36 w 63"/>
                <a:gd name="T19" fmla="*/ 58 h 60"/>
                <a:gd name="T20" fmla="*/ 44 w 63"/>
                <a:gd name="T21" fmla="*/ 57 h 60"/>
                <a:gd name="T22" fmla="*/ 51 w 63"/>
                <a:gd name="T23" fmla="*/ 51 h 60"/>
                <a:gd name="T24" fmla="*/ 56 w 63"/>
                <a:gd name="T25" fmla="*/ 48 h 60"/>
                <a:gd name="T26" fmla="*/ 60 w 63"/>
                <a:gd name="T27" fmla="*/ 41 h 60"/>
                <a:gd name="T28" fmla="*/ 61 w 63"/>
                <a:gd name="T29" fmla="*/ 36 h 60"/>
                <a:gd name="T30" fmla="*/ 61 w 63"/>
                <a:gd name="T31" fmla="*/ 31 h 60"/>
                <a:gd name="T32" fmla="*/ 60 w 63"/>
                <a:gd name="T33" fmla="*/ 16 h 60"/>
                <a:gd name="T34" fmla="*/ 56 w 63"/>
                <a:gd name="T35" fmla="*/ 12 h 60"/>
                <a:gd name="T36" fmla="*/ 53 w 63"/>
                <a:gd name="T37" fmla="*/ 7 h 60"/>
                <a:gd name="T38" fmla="*/ 50 w 63"/>
                <a:gd name="T39" fmla="*/ 4 h 60"/>
                <a:gd name="T40" fmla="*/ 41 w 63"/>
                <a:gd name="T41" fmla="*/ 0 h 60"/>
                <a:gd name="T42" fmla="*/ 36 w 63"/>
                <a:gd name="T43" fmla="*/ 0 h 60"/>
                <a:gd name="T44" fmla="*/ 29 w 63"/>
                <a:gd name="T45" fmla="*/ 0 h 60"/>
                <a:gd name="T46" fmla="*/ 24 w 63"/>
                <a:gd name="T47" fmla="*/ 2 h 60"/>
                <a:gd name="T48" fmla="*/ 15 w 63"/>
                <a:gd name="T49" fmla="*/ 4 h 60"/>
                <a:gd name="T50" fmla="*/ 12 w 63"/>
                <a:gd name="T51" fmla="*/ 7 h 60"/>
                <a:gd name="T52" fmla="*/ 9 w 63"/>
                <a:gd name="T53" fmla="*/ 11 h 60"/>
                <a:gd name="T54" fmla="*/ 5 w 63"/>
                <a:gd name="T55" fmla="*/ 17 h 60"/>
                <a:gd name="T56" fmla="*/ 10 w 63"/>
                <a:gd name="T57" fmla="*/ 14 h 60"/>
                <a:gd name="T58" fmla="*/ 14 w 63"/>
                <a:gd name="T59" fmla="*/ 11 h 60"/>
                <a:gd name="T60" fmla="*/ 19 w 63"/>
                <a:gd name="T61" fmla="*/ 7 h 60"/>
                <a:gd name="T62" fmla="*/ 26 w 63"/>
                <a:gd name="T63" fmla="*/ 4 h 60"/>
                <a:gd name="T64" fmla="*/ 31 w 63"/>
                <a:gd name="T65" fmla="*/ 2 h 60"/>
                <a:gd name="T66" fmla="*/ 39 w 63"/>
                <a:gd name="T67" fmla="*/ 4 h 60"/>
                <a:gd name="T68" fmla="*/ 48 w 63"/>
                <a:gd name="T69" fmla="*/ 7 h 60"/>
                <a:gd name="T70" fmla="*/ 51 w 63"/>
                <a:gd name="T71" fmla="*/ 9 h 60"/>
                <a:gd name="T72" fmla="*/ 55 w 63"/>
                <a:gd name="T73" fmla="*/ 12 h 60"/>
                <a:gd name="T74" fmla="*/ 56 w 63"/>
                <a:gd name="T75" fmla="*/ 17 h 60"/>
                <a:gd name="T76" fmla="*/ 60 w 63"/>
                <a:gd name="T77" fmla="*/ 24 h 60"/>
                <a:gd name="T78" fmla="*/ 60 w 63"/>
                <a:gd name="T79" fmla="*/ 33 h 60"/>
                <a:gd name="T80" fmla="*/ 56 w 63"/>
                <a:gd name="T81" fmla="*/ 40 h 60"/>
                <a:gd name="T82" fmla="*/ 53 w 63"/>
                <a:gd name="T83" fmla="*/ 46 h 60"/>
                <a:gd name="T84" fmla="*/ 50 w 63"/>
                <a:gd name="T85" fmla="*/ 50 h 60"/>
                <a:gd name="T86" fmla="*/ 44 w 63"/>
                <a:gd name="T87" fmla="*/ 51 h 60"/>
                <a:gd name="T88" fmla="*/ 38 w 63"/>
                <a:gd name="T89" fmla="*/ 55 h 60"/>
                <a:gd name="T90" fmla="*/ 32 w 63"/>
                <a:gd name="T91" fmla="*/ 57 h 60"/>
                <a:gd name="T92" fmla="*/ 26 w 63"/>
                <a:gd name="T93" fmla="*/ 55 h 60"/>
                <a:gd name="T94" fmla="*/ 19 w 63"/>
                <a:gd name="T95" fmla="*/ 55 h 60"/>
                <a:gd name="T96" fmla="*/ 12 w 63"/>
                <a:gd name="T97" fmla="*/ 50 h 60"/>
                <a:gd name="T98" fmla="*/ 9 w 63"/>
                <a:gd name="T99" fmla="*/ 45 h 60"/>
                <a:gd name="T100" fmla="*/ 7 w 63"/>
                <a:gd name="T101" fmla="*/ 40 h 60"/>
                <a:gd name="T102" fmla="*/ 5 w 63"/>
                <a:gd name="T103" fmla="*/ 34 h 60"/>
                <a:gd name="T104" fmla="*/ 3 w 63"/>
                <a:gd name="T105" fmla="*/ 31 h 60"/>
                <a:gd name="T106" fmla="*/ 5 w 63"/>
                <a:gd name="T107" fmla="*/ 26 h 60"/>
                <a:gd name="T108" fmla="*/ 7 w 63"/>
                <a:gd name="T109" fmla="*/ 19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60"/>
                <a:gd name="T167" fmla="*/ 63 w 63"/>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60">
                  <a:moveTo>
                    <a:pt x="5" y="17"/>
                  </a:moveTo>
                  <a:lnTo>
                    <a:pt x="2" y="22"/>
                  </a:lnTo>
                  <a:lnTo>
                    <a:pt x="2" y="24"/>
                  </a:lnTo>
                  <a:lnTo>
                    <a:pt x="0" y="26"/>
                  </a:lnTo>
                  <a:lnTo>
                    <a:pt x="0" y="28"/>
                  </a:lnTo>
                  <a:lnTo>
                    <a:pt x="0" y="31"/>
                  </a:lnTo>
                  <a:lnTo>
                    <a:pt x="0" y="33"/>
                  </a:lnTo>
                  <a:lnTo>
                    <a:pt x="0" y="34"/>
                  </a:lnTo>
                  <a:lnTo>
                    <a:pt x="2" y="36"/>
                  </a:lnTo>
                  <a:lnTo>
                    <a:pt x="2" y="38"/>
                  </a:lnTo>
                  <a:lnTo>
                    <a:pt x="3" y="41"/>
                  </a:lnTo>
                  <a:lnTo>
                    <a:pt x="3" y="43"/>
                  </a:lnTo>
                  <a:lnTo>
                    <a:pt x="5" y="43"/>
                  </a:lnTo>
                  <a:lnTo>
                    <a:pt x="5" y="45"/>
                  </a:lnTo>
                  <a:lnTo>
                    <a:pt x="7" y="46"/>
                  </a:lnTo>
                  <a:lnTo>
                    <a:pt x="7" y="48"/>
                  </a:lnTo>
                  <a:lnTo>
                    <a:pt x="9" y="50"/>
                  </a:lnTo>
                  <a:lnTo>
                    <a:pt x="10" y="51"/>
                  </a:lnTo>
                  <a:lnTo>
                    <a:pt x="14" y="53"/>
                  </a:lnTo>
                  <a:lnTo>
                    <a:pt x="14" y="55"/>
                  </a:lnTo>
                  <a:lnTo>
                    <a:pt x="15" y="55"/>
                  </a:lnTo>
                  <a:lnTo>
                    <a:pt x="19" y="57"/>
                  </a:lnTo>
                  <a:lnTo>
                    <a:pt x="19" y="58"/>
                  </a:lnTo>
                  <a:lnTo>
                    <a:pt x="22" y="58"/>
                  </a:lnTo>
                  <a:lnTo>
                    <a:pt x="24" y="58"/>
                  </a:lnTo>
                  <a:lnTo>
                    <a:pt x="27" y="60"/>
                  </a:lnTo>
                  <a:lnTo>
                    <a:pt x="31" y="60"/>
                  </a:lnTo>
                  <a:lnTo>
                    <a:pt x="32" y="60"/>
                  </a:lnTo>
                  <a:lnTo>
                    <a:pt x="36" y="60"/>
                  </a:lnTo>
                  <a:lnTo>
                    <a:pt x="36" y="58"/>
                  </a:lnTo>
                  <a:lnTo>
                    <a:pt x="38" y="58"/>
                  </a:lnTo>
                  <a:lnTo>
                    <a:pt x="39" y="58"/>
                  </a:lnTo>
                  <a:lnTo>
                    <a:pt x="44" y="57"/>
                  </a:lnTo>
                  <a:lnTo>
                    <a:pt x="46" y="55"/>
                  </a:lnTo>
                  <a:lnTo>
                    <a:pt x="50" y="53"/>
                  </a:lnTo>
                  <a:lnTo>
                    <a:pt x="51" y="51"/>
                  </a:lnTo>
                  <a:lnTo>
                    <a:pt x="53" y="50"/>
                  </a:lnTo>
                  <a:lnTo>
                    <a:pt x="55" y="50"/>
                  </a:lnTo>
                  <a:lnTo>
                    <a:pt x="56" y="48"/>
                  </a:lnTo>
                  <a:lnTo>
                    <a:pt x="56" y="46"/>
                  </a:lnTo>
                  <a:lnTo>
                    <a:pt x="58" y="43"/>
                  </a:lnTo>
                  <a:lnTo>
                    <a:pt x="60" y="41"/>
                  </a:lnTo>
                  <a:lnTo>
                    <a:pt x="61" y="40"/>
                  </a:lnTo>
                  <a:lnTo>
                    <a:pt x="61" y="38"/>
                  </a:lnTo>
                  <a:lnTo>
                    <a:pt x="61" y="36"/>
                  </a:lnTo>
                  <a:lnTo>
                    <a:pt x="61" y="34"/>
                  </a:lnTo>
                  <a:lnTo>
                    <a:pt x="61" y="33"/>
                  </a:lnTo>
                  <a:lnTo>
                    <a:pt x="61" y="31"/>
                  </a:lnTo>
                  <a:lnTo>
                    <a:pt x="63" y="26"/>
                  </a:lnTo>
                  <a:lnTo>
                    <a:pt x="61" y="22"/>
                  </a:lnTo>
                  <a:lnTo>
                    <a:pt x="60" y="16"/>
                  </a:lnTo>
                  <a:lnTo>
                    <a:pt x="58" y="14"/>
                  </a:lnTo>
                  <a:lnTo>
                    <a:pt x="58" y="12"/>
                  </a:lnTo>
                  <a:lnTo>
                    <a:pt x="56" y="12"/>
                  </a:lnTo>
                  <a:lnTo>
                    <a:pt x="56" y="11"/>
                  </a:lnTo>
                  <a:lnTo>
                    <a:pt x="55" y="9"/>
                  </a:lnTo>
                  <a:lnTo>
                    <a:pt x="53" y="7"/>
                  </a:lnTo>
                  <a:lnTo>
                    <a:pt x="51" y="7"/>
                  </a:lnTo>
                  <a:lnTo>
                    <a:pt x="51" y="5"/>
                  </a:lnTo>
                  <a:lnTo>
                    <a:pt x="50" y="4"/>
                  </a:lnTo>
                  <a:lnTo>
                    <a:pt x="48" y="4"/>
                  </a:lnTo>
                  <a:lnTo>
                    <a:pt x="43" y="2"/>
                  </a:lnTo>
                  <a:lnTo>
                    <a:pt x="41" y="0"/>
                  </a:lnTo>
                  <a:lnTo>
                    <a:pt x="39" y="0"/>
                  </a:lnTo>
                  <a:lnTo>
                    <a:pt x="38" y="0"/>
                  </a:lnTo>
                  <a:lnTo>
                    <a:pt x="36" y="0"/>
                  </a:lnTo>
                  <a:lnTo>
                    <a:pt x="32" y="0"/>
                  </a:lnTo>
                  <a:lnTo>
                    <a:pt x="31" y="0"/>
                  </a:lnTo>
                  <a:lnTo>
                    <a:pt x="29" y="0"/>
                  </a:lnTo>
                  <a:lnTo>
                    <a:pt x="27" y="0"/>
                  </a:lnTo>
                  <a:lnTo>
                    <a:pt x="26" y="0"/>
                  </a:lnTo>
                  <a:lnTo>
                    <a:pt x="24" y="2"/>
                  </a:lnTo>
                  <a:lnTo>
                    <a:pt x="19" y="2"/>
                  </a:lnTo>
                  <a:lnTo>
                    <a:pt x="17" y="4"/>
                  </a:lnTo>
                  <a:lnTo>
                    <a:pt x="15" y="4"/>
                  </a:lnTo>
                  <a:lnTo>
                    <a:pt x="15" y="5"/>
                  </a:lnTo>
                  <a:lnTo>
                    <a:pt x="14" y="7"/>
                  </a:lnTo>
                  <a:lnTo>
                    <a:pt x="12" y="7"/>
                  </a:lnTo>
                  <a:lnTo>
                    <a:pt x="10" y="9"/>
                  </a:lnTo>
                  <a:lnTo>
                    <a:pt x="10" y="11"/>
                  </a:lnTo>
                  <a:lnTo>
                    <a:pt x="9" y="11"/>
                  </a:lnTo>
                  <a:lnTo>
                    <a:pt x="7" y="12"/>
                  </a:lnTo>
                  <a:lnTo>
                    <a:pt x="7" y="14"/>
                  </a:lnTo>
                  <a:lnTo>
                    <a:pt x="5" y="17"/>
                  </a:lnTo>
                  <a:lnTo>
                    <a:pt x="7" y="19"/>
                  </a:lnTo>
                  <a:lnTo>
                    <a:pt x="9" y="14"/>
                  </a:lnTo>
                  <a:lnTo>
                    <a:pt x="10" y="14"/>
                  </a:lnTo>
                  <a:lnTo>
                    <a:pt x="10" y="12"/>
                  </a:lnTo>
                  <a:lnTo>
                    <a:pt x="12" y="11"/>
                  </a:lnTo>
                  <a:lnTo>
                    <a:pt x="14" y="11"/>
                  </a:lnTo>
                  <a:lnTo>
                    <a:pt x="15" y="9"/>
                  </a:lnTo>
                  <a:lnTo>
                    <a:pt x="17" y="7"/>
                  </a:lnTo>
                  <a:lnTo>
                    <a:pt x="19" y="7"/>
                  </a:lnTo>
                  <a:lnTo>
                    <a:pt x="21" y="4"/>
                  </a:lnTo>
                  <a:lnTo>
                    <a:pt x="24" y="4"/>
                  </a:lnTo>
                  <a:lnTo>
                    <a:pt x="26" y="4"/>
                  </a:lnTo>
                  <a:lnTo>
                    <a:pt x="27" y="4"/>
                  </a:lnTo>
                  <a:lnTo>
                    <a:pt x="29" y="2"/>
                  </a:lnTo>
                  <a:lnTo>
                    <a:pt x="31" y="2"/>
                  </a:lnTo>
                  <a:lnTo>
                    <a:pt x="36" y="2"/>
                  </a:lnTo>
                  <a:lnTo>
                    <a:pt x="38" y="2"/>
                  </a:lnTo>
                  <a:lnTo>
                    <a:pt x="39" y="4"/>
                  </a:lnTo>
                  <a:lnTo>
                    <a:pt x="41" y="4"/>
                  </a:lnTo>
                  <a:lnTo>
                    <a:pt x="46" y="7"/>
                  </a:lnTo>
                  <a:lnTo>
                    <a:pt x="48" y="7"/>
                  </a:lnTo>
                  <a:lnTo>
                    <a:pt x="50" y="7"/>
                  </a:lnTo>
                  <a:lnTo>
                    <a:pt x="50" y="9"/>
                  </a:lnTo>
                  <a:lnTo>
                    <a:pt x="51" y="9"/>
                  </a:lnTo>
                  <a:lnTo>
                    <a:pt x="51" y="11"/>
                  </a:lnTo>
                  <a:lnTo>
                    <a:pt x="53" y="12"/>
                  </a:lnTo>
                  <a:lnTo>
                    <a:pt x="55" y="12"/>
                  </a:lnTo>
                  <a:lnTo>
                    <a:pt x="56" y="14"/>
                  </a:lnTo>
                  <a:lnTo>
                    <a:pt x="56" y="16"/>
                  </a:lnTo>
                  <a:lnTo>
                    <a:pt x="56" y="17"/>
                  </a:lnTo>
                  <a:lnTo>
                    <a:pt x="58" y="21"/>
                  </a:lnTo>
                  <a:lnTo>
                    <a:pt x="58" y="22"/>
                  </a:lnTo>
                  <a:lnTo>
                    <a:pt x="60" y="24"/>
                  </a:lnTo>
                  <a:lnTo>
                    <a:pt x="60" y="26"/>
                  </a:lnTo>
                  <a:lnTo>
                    <a:pt x="60" y="31"/>
                  </a:lnTo>
                  <a:lnTo>
                    <a:pt x="60" y="33"/>
                  </a:lnTo>
                  <a:lnTo>
                    <a:pt x="60" y="34"/>
                  </a:lnTo>
                  <a:lnTo>
                    <a:pt x="58" y="36"/>
                  </a:lnTo>
                  <a:lnTo>
                    <a:pt x="56" y="40"/>
                  </a:lnTo>
                  <a:lnTo>
                    <a:pt x="56" y="41"/>
                  </a:lnTo>
                  <a:lnTo>
                    <a:pt x="55" y="43"/>
                  </a:lnTo>
                  <a:lnTo>
                    <a:pt x="53" y="46"/>
                  </a:lnTo>
                  <a:lnTo>
                    <a:pt x="51" y="48"/>
                  </a:lnTo>
                  <a:lnTo>
                    <a:pt x="51" y="50"/>
                  </a:lnTo>
                  <a:lnTo>
                    <a:pt x="50" y="50"/>
                  </a:lnTo>
                  <a:lnTo>
                    <a:pt x="48" y="50"/>
                  </a:lnTo>
                  <a:lnTo>
                    <a:pt x="46" y="51"/>
                  </a:lnTo>
                  <a:lnTo>
                    <a:pt x="44" y="51"/>
                  </a:lnTo>
                  <a:lnTo>
                    <a:pt x="43" y="53"/>
                  </a:lnTo>
                  <a:lnTo>
                    <a:pt x="39" y="55"/>
                  </a:lnTo>
                  <a:lnTo>
                    <a:pt x="38" y="55"/>
                  </a:lnTo>
                  <a:lnTo>
                    <a:pt x="36" y="55"/>
                  </a:lnTo>
                  <a:lnTo>
                    <a:pt x="34" y="57"/>
                  </a:lnTo>
                  <a:lnTo>
                    <a:pt x="32" y="57"/>
                  </a:lnTo>
                  <a:lnTo>
                    <a:pt x="31" y="57"/>
                  </a:lnTo>
                  <a:lnTo>
                    <a:pt x="27" y="57"/>
                  </a:lnTo>
                  <a:lnTo>
                    <a:pt x="26" y="55"/>
                  </a:lnTo>
                  <a:lnTo>
                    <a:pt x="24" y="55"/>
                  </a:lnTo>
                  <a:lnTo>
                    <a:pt x="21" y="55"/>
                  </a:lnTo>
                  <a:lnTo>
                    <a:pt x="19" y="55"/>
                  </a:lnTo>
                  <a:lnTo>
                    <a:pt x="17" y="53"/>
                  </a:lnTo>
                  <a:lnTo>
                    <a:pt x="15" y="51"/>
                  </a:lnTo>
                  <a:lnTo>
                    <a:pt x="12" y="50"/>
                  </a:lnTo>
                  <a:lnTo>
                    <a:pt x="10" y="48"/>
                  </a:lnTo>
                  <a:lnTo>
                    <a:pt x="9" y="46"/>
                  </a:lnTo>
                  <a:lnTo>
                    <a:pt x="9" y="45"/>
                  </a:lnTo>
                  <a:lnTo>
                    <a:pt x="7" y="43"/>
                  </a:lnTo>
                  <a:lnTo>
                    <a:pt x="7" y="41"/>
                  </a:lnTo>
                  <a:lnTo>
                    <a:pt x="7" y="40"/>
                  </a:lnTo>
                  <a:lnTo>
                    <a:pt x="5" y="38"/>
                  </a:lnTo>
                  <a:lnTo>
                    <a:pt x="5" y="36"/>
                  </a:lnTo>
                  <a:lnTo>
                    <a:pt x="5" y="34"/>
                  </a:lnTo>
                  <a:lnTo>
                    <a:pt x="5" y="33"/>
                  </a:lnTo>
                  <a:lnTo>
                    <a:pt x="5" y="31"/>
                  </a:lnTo>
                  <a:lnTo>
                    <a:pt x="3" y="31"/>
                  </a:lnTo>
                  <a:lnTo>
                    <a:pt x="5" y="29"/>
                  </a:lnTo>
                  <a:lnTo>
                    <a:pt x="3" y="28"/>
                  </a:lnTo>
                  <a:lnTo>
                    <a:pt x="5" y="26"/>
                  </a:lnTo>
                  <a:lnTo>
                    <a:pt x="5" y="24"/>
                  </a:lnTo>
                  <a:lnTo>
                    <a:pt x="5" y="22"/>
                  </a:lnTo>
                  <a:lnTo>
                    <a:pt x="7" y="19"/>
                  </a:lnTo>
                  <a:lnTo>
                    <a:pt x="5" y="17"/>
                  </a:lnTo>
                  <a:close/>
                </a:path>
              </a:pathLst>
            </a:custGeom>
            <a:solidFill>
              <a:srgbClr val="808080"/>
            </a:solidFill>
            <a:ln w="9525">
              <a:noFill/>
              <a:round/>
              <a:headEnd/>
              <a:tailEnd/>
            </a:ln>
          </p:spPr>
          <p:txBody>
            <a:bodyPr/>
            <a:lstStyle/>
            <a:p>
              <a:endParaRPr lang="en-US"/>
            </a:p>
          </p:txBody>
        </p:sp>
        <p:sp>
          <p:nvSpPr>
            <p:cNvPr id="969" name="Freeform 3140"/>
            <p:cNvSpPr>
              <a:spLocks/>
            </p:cNvSpPr>
            <p:nvPr/>
          </p:nvSpPr>
          <p:spPr bwMode="auto">
            <a:xfrm>
              <a:off x="2519" y="3219"/>
              <a:ext cx="48" cy="44"/>
            </a:xfrm>
            <a:custGeom>
              <a:avLst/>
              <a:gdLst>
                <a:gd name="T0" fmla="*/ 31 w 48"/>
                <a:gd name="T1" fmla="*/ 0 h 44"/>
                <a:gd name="T2" fmla="*/ 27 w 48"/>
                <a:gd name="T3" fmla="*/ 0 h 44"/>
                <a:gd name="T4" fmla="*/ 24 w 48"/>
                <a:gd name="T5" fmla="*/ 0 h 44"/>
                <a:gd name="T6" fmla="*/ 21 w 48"/>
                <a:gd name="T7" fmla="*/ 0 h 44"/>
                <a:gd name="T8" fmla="*/ 17 w 48"/>
                <a:gd name="T9" fmla="*/ 0 h 44"/>
                <a:gd name="T10" fmla="*/ 15 w 48"/>
                <a:gd name="T11" fmla="*/ 1 h 44"/>
                <a:gd name="T12" fmla="*/ 12 w 48"/>
                <a:gd name="T13" fmla="*/ 1 h 44"/>
                <a:gd name="T14" fmla="*/ 10 w 48"/>
                <a:gd name="T15" fmla="*/ 3 h 44"/>
                <a:gd name="T16" fmla="*/ 9 w 48"/>
                <a:gd name="T17" fmla="*/ 5 h 44"/>
                <a:gd name="T18" fmla="*/ 7 w 48"/>
                <a:gd name="T19" fmla="*/ 6 h 44"/>
                <a:gd name="T20" fmla="*/ 5 w 48"/>
                <a:gd name="T21" fmla="*/ 8 h 44"/>
                <a:gd name="T22" fmla="*/ 3 w 48"/>
                <a:gd name="T23" fmla="*/ 11 h 44"/>
                <a:gd name="T24" fmla="*/ 2 w 48"/>
                <a:gd name="T25" fmla="*/ 15 h 44"/>
                <a:gd name="T26" fmla="*/ 0 w 48"/>
                <a:gd name="T27" fmla="*/ 18 h 44"/>
                <a:gd name="T28" fmla="*/ 0 w 48"/>
                <a:gd name="T29" fmla="*/ 22 h 44"/>
                <a:gd name="T30" fmla="*/ 0 w 48"/>
                <a:gd name="T31" fmla="*/ 25 h 44"/>
                <a:gd name="T32" fmla="*/ 0 w 48"/>
                <a:gd name="T33" fmla="*/ 29 h 44"/>
                <a:gd name="T34" fmla="*/ 2 w 48"/>
                <a:gd name="T35" fmla="*/ 30 h 44"/>
                <a:gd name="T36" fmla="*/ 3 w 48"/>
                <a:gd name="T37" fmla="*/ 32 h 44"/>
                <a:gd name="T38" fmla="*/ 5 w 48"/>
                <a:gd name="T39" fmla="*/ 34 h 44"/>
                <a:gd name="T40" fmla="*/ 5 w 48"/>
                <a:gd name="T41" fmla="*/ 37 h 44"/>
                <a:gd name="T42" fmla="*/ 9 w 48"/>
                <a:gd name="T43" fmla="*/ 37 h 44"/>
                <a:gd name="T44" fmla="*/ 10 w 48"/>
                <a:gd name="T45" fmla="*/ 39 h 44"/>
                <a:gd name="T46" fmla="*/ 14 w 48"/>
                <a:gd name="T47" fmla="*/ 40 h 44"/>
                <a:gd name="T48" fmla="*/ 17 w 48"/>
                <a:gd name="T49" fmla="*/ 42 h 44"/>
                <a:gd name="T50" fmla="*/ 21 w 48"/>
                <a:gd name="T51" fmla="*/ 44 h 44"/>
                <a:gd name="T52" fmla="*/ 24 w 48"/>
                <a:gd name="T53" fmla="*/ 44 h 44"/>
                <a:gd name="T54" fmla="*/ 27 w 48"/>
                <a:gd name="T55" fmla="*/ 44 h 44"/>
                <a:gd name="T56" fmla="*/ 31 w 48"/>
                <a:gd name="T57" fmla="*/ 42 h 44"/>
                <a:gd name="T58" fmla="*/ 34 w 48"/>
                <a:gd name="T59" fmla="*/ 40 h 44"/>
                <a:gd name="T60" fmla="*/ 36 w 48"/>
                <a:gd name="T61" fmla="*/ 39 h 44"/>
                <a:gd name="T62" fmla="*/ 39 w 48"/>
                <a:gd name="T63" fmla="*/ 39 h 44"/>
                <a:gd name="T64" fmla="*/ 41 w 48"/>
                <a:gd name="T65" fmla="*/ 35 h 44"/>
                <a:gd name="T66" fmla="*/ 44 w 48"/>
                <a:gd name="T67" fmla="*/ 34 h 44"/>
                <a:gd name="T68" fmla="*/ 46 w 48"/>
                <a:gd name="T69" fmla="*/ 29 h 44"/>
                <a:gd name="T70" fmla="*/ 46 w 48"/>
                <a:gd name="T71" fmla="*/ 25 h 44"/>
                <a:gd name="T72" fmla="*/ 48 w 48"/>
                <a:gd name="T73" fmla="*/ 22 h 44"/>
                <a:gd name="T74" fmla="*/ 48 w 48"/>
                <a:gd name="T75" fmla="*/ 18 h 44"/>
                <a:gd name="T76" fmla="*/ 46 w 48"/>
                <a:gd name="T77" fmla="*/ 17 h 44"/>
                <a:gd name="T78" fmla="*/ 46 w 48"/>
                <a:gd name="T79" fmla="*/ 15 h 44"/>
                <a:gd name="T80" fmla="*/ 44 w 48"/>
                <a:gd name="T81" fmla="*/ 13 h 44"/>
                <a:gd name="T82" fmla="*/ 44 w 48"/>
                <a:gd name="T83" fmla="*/ 10 h 44"/>
                <a:gd name="T84" fmla="*/ 43 w 48"/>
                <a:gd name="T85" fmla="*/ 8 h 44"/>
                <a:gd name="T86" fmla="*/ 43 w 48"/>
                <a:gd name="T87" fmla="*/ 8 h 44"/>
                <a:gd name="T88" fmla="*/ 41 w 48"/>
                <a:gd name="T89" fmla="*/ 6 h 44"/>
                <a:gd name="T90" fmla="*/ 39 w 48"/>
                <a:gd name="T91" fmla="*/ 5 h 44"/>
                <a:gd name="T92" fmla="*/ 38 w 48"/>
                <a:gd name="T93" fmla="*/ 3 h 44"/>
                <a:gd name="T94" fmla="*/ 34 w 48"/>
                <a:gd name="T95" fmla="*/ 1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8"/>
                <a:gd name="T145" fmla="*/ 0 h 44"/>
                <a:gd name="T146" fmla="*/ 48 w 48"/>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8" h="44">
                  <a:moveTo>
                    <a:pt x="34" y="1"/>
                  </a:moveTo>
                  <a:lnTo>
                    <a:pt x="31" y="0"/>
                  </a:lnTo>
                  <a:lnTo>
                    <a:pt x="29" y="0"/>
                  </a:lnTo>
                  <a:lnTo>
                    <a:pt x="27" y="0"/>
                  </a:lnTo>
                  <a:lnTo>
                    <a:pt x="26" y="0"/>
                  </a:lnTo>
                  <a:lnTo>
                    <a:pt x="24" y="0"/>
                  </a:lnTo>
                  <a:lnTo>
                    <a:pt x="22" y="0"/>
                  </a:lnTo>
                  <a:lnTo>
                    <a:pt x="21" y="0"/>
                  </a:lnTo>
                  <a:lnTo>
                    <a:pt x="19" y="0"/>
                  </a:lnTo>
                  <a:lnTo>
                    <a:pt x="17" y="0"/>
                  </a:lnTo>
                  <a:lnTo>
                    <a:pt x="15" y="0"/>
                  </a:lnTo>
                  <a:lnTo>
                    <a:pt x="15" y="1"/>
                  </a:lnTo>
                  <a:lnTo>
                    <a:pt x="14" y="1"/>
                  </a:lnTo>
                  <a:lnTo>
                    <a:pt x="12" y="1"/>
                  </a:lnTo>
                  <a:lnTo>
                    <a:pt x="12" y="3"/>
                  </a:lnTo>
                  <a:lnTo>
                    <a:pt x="10" y="3"/>
                  </a:lnTo>
                  <a:lnTo>
                    <a:pt x="10" y="5"/>
                  </a:lnTo>
                  <a:lnTo>
                    <a:pt x="9" y="5"/>
                  </a:lnTo>
                  <a:lnTo>
                    <a:pt x="7" y="5"/>
                  </a:lnTo>
                  <a:lnTo>
                    <a:pt x="7" y="6"/>
                  </a:lnTo>
                  <a:lnTo>
                    <a:pt x="5" y="6"/>
                  </a:lnTo>
                  <a:lnTo>
                    <a:pt x="5" y="8"/>
                  </a:lnTo>
                  <a:lnTo>
                    <a:pt x="5" y="10"/>
                  </a:lnTo>
                  <a:lnTo>
                    <a:pt x="3" y="11"/>
                  </a:lnTo>
                  <a:lnTo>
                    <a:pt x="2" y="13"/>
                  </a:lnTo>
                  <a:lnTo>
                    <a:pt x="2" y="15"/>
                  </a:lnTo>
                  <a:lnTo>
                    <a:pt x="0" y="17"/>
                  </a:lnTo>
                  <a:lnTo>
                    <a:pt x="0" y="18"/>
                  </a:lnTo>
                  <a:lnTo>
                    <a:pt x="0" y="20"/>
                  </a:lnTo>
                  <a:lnTo>
                    <a:pt x="0" y="22"/>
                  </a:lnTo>
                  <a:lnTo>
                    <a:pt x="0" y="23"/>
                  </a:lnTo>
                  <a:lnTo>
                    <a:pt x="0" y="25"/>
                  </a:lnTo>
                  <a:lnTo>
                    <a:pt x="0" y="27"/>
                  </a:lnTo>
                  <a:lnTo>
                    <a:pt x="0" y="29"/>
                  </a:lnTo>
                  <a:lnTo>
                    <a:pt x="2" y="29"/>
                  </a:lnTo>
                  <a:lnTo>
                    <a:pt x="2" y="30"/>
                  </a:lnTo>
                  <a:lnTo>
                    <a:pt x="2" y="32"/>
                  </a:lnTo>
                  <a:lnTo>
                    <a:pt x="3" y="32"/>
                  </a:lnTo>
                  <a:lnTo>
                    <a:pt x="3" y="34"/>
                  </a:lnTo>
                  <a:lnTo>
                    <a:pt x="5" y="34"/>
                  </a:lnTo>
                  <a:lnTo>
                    <a:pt x="5" y="35"/>
                  </a:lnTo>
                  <a:lnTo>
                    <a:pt x="5" y="37"/>
                  </a:lnTo>
                  <a:lnTo>
                    <a:pt x="7" y="37"/>
                  </a:lnTo>
                  <a:lnTo>
                    <a:pt x="9" y="37"/>
                  </a:lnTo>
                  <a:lnTo>
                    <a:pt x="9" y="39"/>
                  </a:lnTo>
                  <a:lnTo>
                    <a:pt x="10" y="39"/>
                  </a:lnTo>
                  <a:lnTo>
                    <a:pt x="10" y="40"/>
                  </a:lnTo>
                  <a:lnTo>
                    <a:pt x="14" y="40"/>
                  </a:lnTo>
                  <a:lnTo>
                    <a:pt x="15" y="42"/>
                  </a:lnTo>
                  <a:lnTo>
                    <a:pt x="17" y="42"/>
                  </a:lnTo>
                  <a:lnTo>
                    <a:pt x="19" y="44"/>
                  </a:lnTo>
                  <a:lnTo>
                    <a:pt x="21" y="44"/>
                  </a:lnTo>
                  <a:lnTo>
                    <a:pt x="22" y="44"/>
                  </a:lnTo>
                  <a:lnTo>
                    <a:pt x="24" y="44"/>
                  </a:lnTo>
                  <a:lnTo>
                    <a:pt x="26" y="44"/>
                  </a:lnTo>
                  <a:lnTo>
                    <a:pt x="27" y="44"/>
                  </a:lnTo>
                  <a:lnTo>
                    <a:pt x="29" y="44"/>
                  </a:lnTo>
                  <a:lnTo>
                    <a:pt x="31" y="42"/>
                  </a:lnTo>
                  <a:lnTo>
                    <a:pt x="32" y="40"/>
                  </a:lnTo>
                  <a:lnTo>
                    <a:pt x="34" y="40"/>
                  </a:lnTo>
                  <a:lnTo>
                    <a:pt x="36" y="40"/>
                  </a:lnTo>
                  <a:lnTo>
                    <a:pt x="36" y="39"/>
                  </a:lnTo>
                  <a:lnTo>
                    <a:pt x="38" y="39"/>
                  </a:lnTo>
                  <a:lnTo>
                    <a:pt x="39" y="39"/>
                  </a:lnTo>
                  <a:lnTo>
                    <a:pt x="39" y="37"/>
                  </a:lnTo>
                  <a:lnTo>
                    <a:pt x="41" y="35"/>
                  </a:lnTo>
                  <a:lnTo>
                    <a:pt x="43" y="35"/>
                  </a:lnTo>
                  <a:lnTo>
                    <a:pt x="44" y="34"/>
                  </a:lnTo>
                  <a:lnTo>
                    <a:pt x="44" y="30"/>
                  </a:lnTo>
                  <a:lnTo>
                    <a:pt x="46" y="29"/>
                  </a:lnTo>
                  <a:lnTo>
                    <a:pt x="46" y="27"/>
                  </a:lnTo>
                  <a:lnTo>
                    <a:pt x="46" y="25"/>
                  </a:lnTo>
                  <a:lnTo>
                    <a:pt x="48" y="23"/>
                  </a:lnTo>
                  <a:lnTo>
                    <a:pt x="48" y="22"/>
                  </a:lnTo>
                  <a:lnTo>
                    <a:pt x="48" y="20"/>
                  </a:lnTo>
                  <a:lnTo>
                    <a:pt x="48" y="18"/>
                  </a:lnTo>
                  <a:lnTo>
                    <a:pt x="48" y="17"/>
                  </a:lnTo>
                  <a:lnTo>
                    <a:pt x="46" y="17"/>
                  </a:lnTo>
                  <a:lnTo>
                    <a:pt x="48" y="17"/>
                  </a:lnTo>
                  <a:lnTo>
                    <a:pt x="46" y="15"/>
                  </a:lnTo>
                  <a:lnTo>
                    <a:pt x="46" y="13"/>
                  </a:lnTo>
                  <a:lnTo>
                    <a:pt x="44" y="13"/>
                  </a:lnTo>
                  <a:lnTo>
                    <a:pt x="44" y="11"/>
                  </a:lnTo>
                  <a:lnTo>
                    <a:pt x="44" y="10"/>
                  </a:lnTo>
                  <a:lnTo>
                    <a:pt x="44" y="8"/>
                  </a:lnTo>
                  <a:lnTo>
                    <a:pt x="43" y="8"/>
                  </a:lnTo>
                  <a:lnTo>
                    <a:pt x="44" y="8"/>
                  </a:lnTo>
                  <a:lnTo>
                    <a:pt x="43" y="8"/>
                  </a:lnTo>
                  <a:lnTo>
                    <a:pt x="43" y="6"/>
                  </a:lnTo>
                  <a:lnTo>
                    <a:pt x="41" y="6"/>
                  </a:lnTo>
                  <a:lnTo>
                    <a:pt x="41" y="5"/>
                  </a:lnTo>
                  <a:lnTo>
                    <a:pt x="39" y="5"/>
                  </a:lnTo>
                  <a:lnTo>
                    <a:pt x="39" y="3"/>
                  </a:lnTo>
                  <a:lnTo>
                    <a:pt x="38" y="3"/>
                  </a:lnTo>
                  <a:lnTo>
                    <a:pt x="36" y="1"/>
                  </a:lnTo>
                  <a:lnTo>
                    <a:pt x="34" y="1"/>
                  </a:lnTo>
                  <a:close/>
                </a:path>
              </a:pathLst>
            </a:custGeom>
            <a:solidFill>
              <a:srgbClr val="808080"/>
            </a:solidFill>
            <a:ln w="9525">
              <a:noFill/>
              <a:round/>
              <a:headEnd/>
              <a:tailEnd/>
            </a:ln>
          </p:spPr>
          <p:txBody>
            <a:bodyPr/>
            <a:lstStyle/>
            <a:p>
              <a:endParaRPr lang="en-US"/>
            </a:p>
          </p:txBody>
        </p:sp>
        <p:sp>
          <p:nvSpPr>
            <p:cNvPr id="970" name="Freeform 3141"/>
            <p:cNvSpPr>
              <a:spLocks/>
            </p:cNvSpPr>
            <p:nvPr/>
          </p:nvSpPr>
          <p:spPr bwMode="auto">
            <a:xfrm>
              <a:off x="2517" y="3217"/>
              <a:ext cx="52" cy="48"/>
            </a:xfrm>
            <a:custGeom>
              <a:avLst/>
              <a:gdLst>
                <a:gd name="T0" fmla="*/ 2 w 52"/>
                <a:gd name="T1" fmla="*/ 20 h 48"/>
                <a:gd name="T2" fmla="*/ 0 w 52"/>
                <a:gd name="T3" fmla="*/ 24 h 48"/>
                <a:gd name="T4" fmla="*/ 2 w 52"/>
                <a:gd name="T5" fmla="*/ 31 h 48"/>
                <a:gd name="T6" fmla="*/ 5 w 52"/>
                <a:gd name="T7" fmla="*/ 37 h 48"/>
                <a:gd name="T8" fmla="*/ 9 w 52"/>
                <a:gd name="T9" fmla="*/ 42 h 48"/>
                <a:gd name="T10" fmla="*/ 16 w 52"/>
                <a:gd name="T11" fmla="*/ 46 h 48"/>
                <a:gd name="T12" fmla="*/ 19 w 52"/>
                <a:gd name="T13" fmla="*/ 48 h 48"/>
                <a:gd name="T14" fmla="*/ 26 w 52"/>
                <a:gd name="T15" fmla="*/ 48 h 48"/>
                <a:gd name="T16" fmla="*/ 31 w 52"/>
                <a:gd name="T17" fmla="*/ 48 h 48"/>
                <a:gd name="T18" fmla="*/ 38 w 52"/>
                <a:gd name="T19" fmla="*/ 44 h 48"/>
                <a:gd name="T20" fmla="*/ 45 w 52"/>
                <a:gd name="T21" fmla="*/ 39 h 48"/>
                <a:gd name="T22" fmla="*/ 48 w 52"/>
                <a:gd name="T23" fmla="*/ 34 h 48"/>
                <a:gd name="T24" fmla="*/ 52 w 52"/>
                <a:gd name="T25" fmla="*/ 24 h 48"/>
                <a:gd name="T26" fmla="*/ 52 w 52"/>
                <a:gd name="T27" fmla="*/ 19 h 48"/>
                <a:gd name="T28" fmla="*/ 48 w 52"/>
                <a:gd name="T29" fmla="*/ 13 h 48"/>
                <a:gd name="T30" fmla="*/ 46 w 52"/>
                <a:gd name="T31" fmla="*/ 8 h 48"/>
                <a:gd name="T32" fmla="*/ 41 w 52"/>
                <a:gd name="T33" fmla="*/ 5 h 48"/>
                <a:gd name="T34" fmla="*/ 33 w 52"/>
                <a:gd name="T35" fmla="*/ 0 h 48"/>
                <a:gd name="T36" fmla="*/ 26 w 52"/>
                <a:gd name="T37" fmla="*/ 0 h 48"/>
                <a:gd name="T38" fmla="*/ 16 w 52"/>
                <a:gd name="T39" fmla="*/ 2 h 48"/>
                <a:gd name="T40" fmla="*/ 11 w 52"/>
                <a:gd name="T41" fmla="*/ 5 h 48"/>
                <a:gd name="T42" fmla="*/ 7 w 52"/>
                <a:gd name="T43" fmla="*/ 10 h 48"/>
                <a:gd name="T44" fmla="*/ 7 w 52"/>
                <a:gd name="T45" fmla="*/ 15 h 48"/>
                <a:gd name="T46" fmla="*/ 9 w 52"/>
                <a:gd name="T47" fmla="*/ 10 h 48"/>
                <a:gd name="T48" fmla="*/ 14 w 52"/>
                <a:gd name="T49" fmla="*/ 5 h 48"/>
                <a:gd name="T50" fmla="*/ 19 w 52"/>
                <a:gd name="T51" fmla="*/ 3 h 48"/>
                <a:gd name="T52" fmla="*/ 24 w 52"/>
                <a:gd name="T53" fmla="*/ 2 h 48"/>
                <a:gd name="T54" fmla="*/ 31 w 52"/>
                <a:gd name="T55" fmla="*/ 2 h 48"/>
                <a:gd name="T56" fmla="*/ 40 w 52"/>
                <a:gd name="T57" fmla="*/ 5 h 48"/>
                <a:gd name="T58" fmla="*/ 41 w 52"/>
                <a:gd name="T59" fmla="*/ 10 h 48"/>
                <a:gd name="T60" fmla="*/ 45 w 52"/>
                <a:gd name="T61" fmla="*/ 13 h 48"/>
                <a:gd name="T62" fmla="*/ 48 w 52"/>
                <a:gd name="T63" fmla="*/ 19 h 48"/>
                <a:gd name="T64" fmla="*/ 48 w 52"/>
                <a:gd name="T65" fmla="*/ 24 h 48"/>
                <a:gd name="T66" fmla="*/ 46 w 52"/>
                <a:gd name="T67" fmla="*/ 32 h 48"/>
                <a:gd name="T68" fmla="*/ 43 w 52"/>
                <a:gd name="T69" fmla="*/ 36 h 48"/>
                <a:gd name="T70" fmla="*/ 41 w 52"/>
                <a:gd name="T71" fmla="*/ 39 h 48"/>
                <a:gd name="T72" fmla="*/ 38 w 52"/>
                <a:gd name="T73" fmla="*/ 42 h 48"/>
                <a:gd name="T74" fmla="*/ 31 w 52"/>
                <a:gd name="T75" fmla="*/ 44 h 48"/>
                <a:gd name="T76" fmla="*/ 26 w 52"/>
                <a:gd name="T77" fmla="*/ 44 h 48"/>
                <a:gd name="T78" fmla="*/ 21 w 52"/>
                <a:gd name="T79" fmla="*/ 44 h 48"/>
                <a:gd name="T80" fmla="*/ 16 w 52"/>
                <a:gd name="T81" fmla="*/ 44 h 48"/>
                <a:gd name="T82" fmla="*/ 12 w 52"/>
                <a:gd name="T83" fmla="*/ 42 h 48"/>
                <a:gd name="T84" fmla="*/ 9 w 52"/>
                <a:gd name="T85" fmla="*/ 37 h 48"/>
                <a:gd name="T86" fmla="*/ 5 w 52"/>
                <a:gd name="T87" fmla="*/ 31 h 48"/>
                <a:gd name="T88" fmla="*/ 4 w 52"/>
                <a:gd name="T89" fmla="*/ 25 h 48"/>
                <a:gd name="T90" fmla="*/ 4 w 52"/>
                <a:gd name="T91" fmla="*/ 20 h 48"/>
                <a:gd name="T92" fmla="*/ 7 w 52"/>
                <a:gd name="T93" fmla="*/ 15 h 4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48"/>
                <a:gd name="T143" fmla="*/ 52 w 52"/>
                <a:gd name="T144" fmla="*/ 48 h 4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48">
                  <a:moveTo>
                    <a:pt x="4" y="13"/>
                  </a:moveTo>
                  <a:lnTo>
                    <a:pt x="2" y="17"/>
                  </a:lnTo>
                  <a:lnTo>
                    <a:pt x="2" y="20"/>
                  </a:lnTo>
                  <a:lnTo>
                    <a:pt x="2" y="22"/>
                  </a:lnTo>
                  <a:lnTo>
                    <a:pt x="2" y="24"/>
                  </a:lnTo>
                  <a:lnTo>
                    <a:pt x="0" y="24"/>
                  </a:lnTo>
                  <a:lnTo>
                    <a:pt x="2" y="25"/>
                  </a:lnTo>
                  <a:lnTo>
                    <a:pt x="2" y="29"/>
                  </a:lnTo>
                  <a:lnTo>
                    <a:pt x="2" y="31"/>
                  </a:lnTo>
                  <a:lnTo>
                    <a:pt x="4" y="34"/>
                  </a:lnTo>
                  <a:lnTo>
                    <a:pt x="4" y="36"/>
                  </a:lnTo>
                  <a:lnTo>
                    <a:pt x="5" y="37"/>
                  </a:lnTo>
                  <a:lnTo>
                    <a:pt x="7" y="39"/>
                  </a:lnTo>
                  <a:lnTo>
                    <a:pt x="9" y="41"/>
                  </a:lnTo>
                  <a:lnTo>
                    <a:pt x="9" y="42"/>
                  </a:lnTo>
                  <a:lnTo>
                    <a:pt x="12" y="44"/>
                  </a:lnTo>
                  <a:lnTo>
                    <a:pt x="14" y="46"/>
                  </a:lnTo>
                  <a:lnTo>
                    <a:pt x="16" y="46"/>
                  </a:lnTo>
                  <a:lnTo>
                    <a:pt x="17" y="46"/>
                  </a:lnTo>
                  <a:lnTo>
                    <a:pt x="17" y="48"/>
                  </a:lnTo>
                  <a:lnTo>
                    <a:pt x="19" y="48"/>
                  </a:lnTo>
                  <a:lnTo>
                    <a:pt x="23" y="48"/>
                  </a:lnTo>
                  <a:lnTo>
                    <a:pt x="24" y="48"/>
                  </a:lnTo>
                  <a:lnTo>
                    <a:pt x="26" y="48"/>
                  </a:lnTo>
                  <a:lnTo>
                    <a:pt x="28" y="48"/>
                  </a:lnTo>
                  <a:lnTo>
                    <a:pt x="29" y="48"/>
                  </a:lnTo>
                  <a:lnTo>
                    <a:pt x="31" y="48"/>
                  </a:lnTo>
                  <a:lnTo>
                    <a:pt x="34" y="46"/>
                  </a:lnTo>
                  <a:lnTo>
                    <a:pt x="36" y="46"/>
                  </a:lnTo>
                  <a:lnTo>
                    <a:pt x="38" y="44"/>
                  </a:lnTo>
                  <a:lnTo>
                    <a:pt x="40" y="44"/>
                  </a:lnTo>
                  <a:lnTo>
                    <a:pt x="41" y="42"/>
                  </a:lnTo>
                  <a:lnTo>
                    <a:pt x="45" y="39"/>
                  </a:lnTo>
                  <a:lnTo>
                    <a:pt x="46" y="37"/>
                  </a:lnTo>
                  <a:lnTo>
                    <a:pt x="48" y="36"/>
                  </a:lnTo>
                  <a:lnTo>
                    <a:pt x="48" y="34"/>
                  </a:lnTo>
                  <a:lnTo>
                    <a:pt x="50" y="31"/>
                  </a:lnTo>
                  <a:lnTo>
                    <a:pt x="50" y="29"/>
                  </a:lnTo>
                  <a:lnTo>
                    <a:pt x="52" y="24"/>
                  </a:lnTo>
                  <a:lnTo>
                    <a:pt x="52" y="22"/>
                  </a:lnTo>
                  <a:lnTo>
                    <a:pt x="52" y="20"/>
                  </a:lnTo>
                  <a:lnTo>
                    <a:pt x="52" y="19"/>
                  </a:lnTo>
                  <a:lnTo>
                    <a:pt x="50" y="19"/>
                  </a:lnTo>
                  <a:lnTo>
                    <a:pt x="50" y="15"/>
                  </a:lnTo>
                  <a:lnTo>
                    <a:pt x="48" y="13"/>
                  </a:lnTo>
                  <a:lnTo>
                    <a:pt x="48" y="12"/>
                  </a:lnTo>
                  <a:lnTo>
                    <a:pt x="48" y="10"/>
                  </a:lnTo>
                  <a:lnTo>
                    <a:pt x="46" y="8"/>
                  </a:lnTo>
                  <a:lnTo>
                    <a:pt x="45" y="7"/>
                  </a:lnTo>
                  <a:lnTo>
                    <a:pt x="43" y="5"/>
                  </a:lnTo>
                  <a:lnTo>
                    <a:pt x="41" y="5"/>
                  </a:lnTo>
                  <a:lnTo>
                    <a:pt x="41" y="3"/>
                  </a:lnTo>
                  <a:lnTo>
                    <a:pt x="34" y="0"/>
                  </a:lnTo>
                  <a:lnTo>
                    <a:pt x="33" y="0"/>
                  </a:lnTo>
                  <a:lnTo>
                    <a:pt x="31" y="0"/>
                  </a:lnTo>
                  <a:lnTo>
                    <a:pt x="29" y="0"/>
                  </a:lnTo>
                  <a:lnTo>
                    <a:pt x="26" y="0"/>
                  </a:lnTo>
                  <a:lnTo>
                    <a:pt x="23" y="0"/>
                  </a:lnTo>
                  <a:lnTo>
                    <a:pt x="17" y="2"/>
                  </a:lnTo>
                  <a:lnTo>
                    <a:pt x="16" y="2"/>
                  </a:lnTo>
                  <a:lnTo>
                    <a:pt x="12" y="3"/>
                  </a:lnTo>
                  <a:lnTo>
                    <a:pt x="12" y="5"/>
                  </a:lnTo>
                  <a:lnTo>
                    <a:pt x="11" y="5"/>
                  </a:lnTo>
                  <a:lnTo>
                    <a:pt x="9" y="5"/>
                  </a:lnTo>
                  <a:lnTo>
                    <a:pt x="9" y="7"/>
                  </a:lnTo>
                  <a:lnTo>
                    <a:pt x="7" y="10"/>
                  </a:lnTo>
                  <a:lnTo>
                    <a:pt x="4" y="12"/>
                  </a:lnTo>
                  <a:lnTo>
                    <a:pt x="4" y="13"/>
                  </a:lnTo>
                  <a:lnTo>
                    <a:pt x="7" y="15"/>
                  </a:lnTo>
                  <a:lnTo>
                    <a:pt x="7" y="13"/>
                  </a:lnTo>
                  <a:lnTo>
                    <a:pt x="9" y="12"/>
                  </a:lnTo>
                  <a:lnTo>
                    <a:pt x="9" y="10"/>
                  </a:lnTo>
                  <a:lnTo>
                    <a:pt x="11" y="8"/>
                  </a:lnTo>
                  <a:lnTo>
                    <a:pt x="12" y="7"/>
                  </a:lnTo>
                  <a:lnTo>
                    <a:pt x="14" y="5"/>
                  </a:lnTo>
                  <a:lnTo>
                    <a:pt x="16" y="5"/>
                  </a:lnTo>
                  <a:lnTo>
                    <a:pt x="17" y="5"/>
                  </a:lnTo>
                  <a:lnTo>
                    <a:pt x="19" y="3"/>
                  </a:lnTo>
                  <a:lnTo>
                    <a:pt x="21" y="3"/>
                  </a:lnTo>
                  <a:lnTo>
                    <a:pt x="23" y="3"/>
                  </a:lnTo>
                  <a:lnTo>
                    <a:pt x="24" y="2"/>
                  </a:lnTo>
                  <a:lnTo>
                    <a:pt x="26" y="2"/>
                  </a:lnTo>
                  <a:lnTo>
                    <a:pt x="29" y="2"/>
                  </a:lnTo>
                  <a:lnTo>
                    <a:pt x="31" y="2"/>
                  </a:lnTo>
                  <a:lnTo>
                    <a:pt x="33" y="3"/>
                  </a:lnTo>
                  <a:lnTo>
                    <a:pt x="38" y="5"/>
                  </a:lnTo>
                  <a:lnTo>
                    <a:pt x="40" y="5"/>
                  </a:lnTo>
                  <a:lnTo>
                    <a:pt x="40" y="7"/>
                  </a:lnTo>
                  <a:lnTo>
                    <a:pt x="41" y="7"/>
                  </a:lnTo>
                  <a:lnTo>
                    <a:pt x="41" y="10"/>
                  </a:lnTo>
                  <a:lnTo>
                    <a:pt x="43" y="10"/>
                  </a:lnTo>
                  <a:lnTo>
                    <a:pt x="45" y="12"/>
                  </a:lnTo>
                  <a:lnTo>
                    <a:pt x="45" y="13"/>
                  </a:lnTo>
                  <a:lnTo>
                    <a:pt x="46" y="13"/>
                  </a:lnTo>
                  <a:lnTo>
                    <a:pt x="48" y="17"/>
                  </a:lnTo>
                  <a:lnTo>
                    <a:pt x="48" y="19"/>
                  </a:lnTo>
                  <a:lnTo>
                    <a:pt x="48" y="20"/>
                  </a:lnTo>
                  <a:lnTo>
                    <a:pt x="48" y="22"/>
                  </a:lnTo>
                  <a:lnTo>
                    <a:pt x="48" y="24"/>
                  </a:lnTo>
                  <a:lnTo>
                    <a:pt x="48" y="27"/>
                  </a:lnTo>
                  <a:lnTo>
                    <a:pt x="48" y="29"/>
                  </a:lnTo>
                  <a:lnTo>
                    <a:pt x="46" y="32"/>
                  </a:lnTo>
                  <a:lnTo>
                    <a:pt x="45" y="34"/>
                  </a:lnTo>
                  <a:lnTo>
                    <a:pt x="45" y="36"/>
                  </a:lnTo>
                  <a:lnTo>
                    <a:pt x="43" y="36"/>
                  </a:lnTo>
                  <a:lnTo>
                    <a:pt x="43" y="37"/>
                  </a:lnTo>
                  <a:lnTo>
                    <a:pt x="41" y="37"/>
                  </a:lnTo>
                  <a:lnTo>
                    <a:pt x="41" y="39"/>
                  </a:lnTo>
                  <a:lnTo>
                    <a:pt x="40" y="41"/>
                  </a:lnTo>
                  <a:lnTo>
                    <a:pt x="38" y="41"/>
                  </a:lnTo>
                  <a:lnTo>
                    <a:pt x="38" y="42"/>
                  </a:lnTo>
                  <a:lnTo>
                    <a:pt x="36" y="42"/>
                  </a:lnTo>
                  <a:lnTo>
                    <a:pt x="34" y="42"/>
                  </a:lnTo>
                  <a:lnTo>
                    <a:pt x="31" y="44"/>
                  </a:lnTo>
                  <a:lnTo>
                    <a:pt x="29" y="44"/>
                  </a:lnTo>
                  <a:lnTo>
                    <a:pt x="28" y="44"/>
                  </a:lnTo>
                  <a:lnTo>
                    <a:pt x="26" y="44"/>
                  </a:lnTo>
                  <a:lnTo>
                    <a:pt x="24" y="46"/>
                  </a:lnTo>
                  <a:lnTo>
                    <a:pt x="23" y="44"/>
                  </a:lnTo>
                  <a:lnTo>
                    <a:pt x="21" y="44"/>
                  </a:lnTo>
                  <a:lnTo>
                    <a:pt x="19" y="44"/>
                  </a:lnTo>
                  <a:lnTo>
                    <a:pt x="17" y="44"/>
                  </a:lnTo>
                  <a:lnTo>
                    <a:pt x="16" y="44"/>
                  </a:lnTo>
                  <a:lnTo>
                    <a:pt x="17" y="44"/>
                  </a:lnTo>
                  <a:lnTo>
                    <a:pt x="16" y="42"/>
                  </a:lnTo>
                  <a:lnTo>
                    <a:pt x="12" y="42"/>
                  </a:lnTo>
                  <a:lnTo>
                    <a:pt x="11" y="41"/>
                  </a:lnTo>
                  <a:lnTo>
                    <a:pt x="11" y="39"/>
                  </a:lnTo>
                  <a:lnTo>
                    <a:pt x="9" y="37"/>
                  </a:lnTo>
                  <a:lnTo>
                    <a:pt x="9" y="36"/>
                  </a:lnTo>
                  <a:lnTo>
                    <a:pt x="7" y="34"/>
                  </a:lnTo>
                  <a:lnTo>
                    <a:pt x="5" y="31"/>
                  </a:lnTo>
                  <a:lnTo>
                    <a:pt x="4" y="29"/>
                  </a:lnTo>
                  <a:lnTo>
                    <a:pt x="4" y="27"/>
                  </a:lnTo>
                  <a:lnTo>
                    <a:pt x="4" y="25"/>
                  </a:lnTo>
                  <a:lnTo>
                    <a:pt x="4" y="24"/>
                  </a:lnTo>
                  <a:lnTo>
                    <a:pt x="4" y="22"/>
                  </a:lnTo>
                  <a:lnTo>
                    <a:pt x="4" y="20"/>
                  </a:lnTo>
                  <a:lnTo>
                    <a:pt x="4" y="19"/>
                  </a:lnTo>
                  <a:lnTo>
                    <a:pt x="5" y="17"/>
                  </a:lnTo>
                  <a:lnTo>
                    <a:pt x="7" y="15"/>
                  </a:lnTo>
                  <a:lnTo>
                    <a:pt x="4" y="13"/>
                  </a:lnTo>
                  <a:close/>
                </a:path>
              </a:pathLst>
            </a:custGeom>
            <a:solidFill>
              <a:srgbClr val="808080"/>
            </a:solidFill>
            <a:ln w="9525">
              <a:noFill/>
              <a:round/>
              <a:headEnd/>
              <a:tailEnd/>
            </a:ln>
          </p:spPr>
          <p:txBody>
            <a:bodyPr/>
            <a:lstStyle/>
            <a:p>
              <a:endParaRPr lang="en-US"/>
            </a:p>
          </p:txBody>
        </p:sp>
        <p:sp>
          <p:nvSpPr>
            <p:cNvPr id="971" name="Freeform 3142"/>
            <p:cNvSpPr>
              <a:spLocks/>
            </p:cNvSpPr>
            <p:nvPr/>
          </p:nvSpPr>
          <p:spPr bwMode="auto">
            <a:xfrm>
              <a:off x="2517" y="3196"/>
              <a:ext cx="45" cy="96"/>
            </a:xfrm>
            <a:custGeom>
              <a:avLst/>
              <a:gdLst>
                <a:gd name="T0" fmla="*/ 41 w 45"/>
                <a:gd name="T1" fmla="*/ 23 h 96"/>
                <a:gd name="T2" fmla="*/ 36 w 45"/>
                <a:gd name="T3" fmla="*/ 31 h 96"/>
                <a:gd name="T4" fmla="*/ 41 w 45"/>
                <a:gd name="T5" fmla="*/ 57 h 96"/>
                <a:gd name="T6" fmla="*/ 45 w 45"/>
                <a:gd name="T7" fmla="*/ 60 h 96"/>
                <a:gd name="T8" fmla="*/ 2 w 45"/>
                <a:gd name="T9" fmla="*/ 96 h 96"/>
                <a:gd name="T10" fmla="*/ 0 w 45"/>
                <a:gd name="T11" fmla="*/ 0 h 96"/>
                <a:gd name="T12" fmla="*/ 41 w 45"/>
                <a:gd name="T13" fmla="*/ 23 h 96"/>
                <a:gd name="T14" fmla="*/ 0 60000 65536"/>
                <a:gd name="T15" fmla="*/ 0 60000 65536"/>
                <a:gd name="T16" fmla="*/ 0 60000 65536"/>
                <a:gd name="T17" fmla="*/ 0 60000 65536"/>
                <a:gd name="T18" fmla="*/ 0 60000 65536"/>
                <a:gd name="T19" fmla="*/ 0 60000 65536"/>
                <a:gd name="T20" fmla="*/ 0 60000 65536"/>
                <a:gd name="T21" fmla="*/ 0 w 45"/>
                <a:gd name="T22" fmla="*/ 0 h 96"/>
                <a:gd name="T23" fmla="*/ 45 w 45"/>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96">
                  <a:moveTo>
                    <a:pt x="41" y="23"/>
                  </a:moveTo>
                  <a:lnTo>
                    <a:pt x="36" y="31"/>
                  </a:lnTo>
                  <a:lnTo>
                    <a:pt x="41" y="57"/>
                  </a:lnTo>
                  <a:lnTo>
                    <a:pt x="45" y="60"/>
                  </a:lnTo>
                  <a:lnTo>
                    <a:pt x="2" y="96"/>
                  </a:lnTo>
                  <a:lnTo>
                    <a:pt x="0" y="0"/>
                  </a:lnTo>
                  <a:lnTo>
                    <a:pt x="41" y="23"/>
                  </a:lnTo>
                  <a:close/>
                </a:path>
              </a:pathLst>
            </a:custGeom>
            <a:solidFill>
              <a:srgbClr val="808080"/>
            </a:solidFill>
            <a:ln w="9525">
              <a:noFill/>
              <a:round/>
              <a:headEnd/>
              <a:tailEnd/>
            </a:ln>
          </p:spPr>
          <p:txBody>
            <a:bodyPr/>
            <a:lstStyle/>
            <a:p>
              <a:endParaRPr lang="en-US"/>
            </a:p>
          </p:txBody>
        </p:sp>
        <p:sp>
          <p:nvSpPr>
            <p:cNvPr id="972" name="Freeform 3143"/>
            <p:cNvSpPr>
              <a:spLocks/>
            </p:cNvSpPr>
            <p:nvPr/>
          </p:nvSpPr>
          <p:spPr bwMode="auto">
            <a:xfrm>
              <a:off x="2514" y="3195"/>
              <a:ext cx="49" cy="99"/>
            </a:xfrm>
            <a:custGeom>
              <a:avLst/>
              <a:gdLst>
                <a:gd name="T0" fmla="*/ 44 w 49"/>
                <a:gd name="T1" fmla="*/ 24 h 99"/>
                <a:gd name="T2" fmla="*/ 44 w 49"/>
                <a:gd name="T3" fmla="*/ 22 h 99"/>
                <a:gd name="T4" fmla="*/ 37 w 49"/>
                <a:gd name="T5" fmla="*/ 32 h 99"/>
                <a:gd name="T6" fmla="*/ 44 w 49"/>
                <a:gd name="T7" fmla="*/ 58 h 99"/>
                <a:gd name="T8" fmla="*/ 48 w 49"/>
                <a:gd name="T9" fmla="*/ 61 h 99"/>
                <a:gd name="T10" fmla="*/ 48 w 49"/>
                <a:gd name="T11" fmla="*/ 59 h 99"/>
                <a:gd name="T12" fmla="*/ 2 w 49"/>
                <a:gd name="T13" fmla="*/ 95 h 99"/>
                <a:gd name="T14" fmla="*/ 5 w 49"/>
                <a:gd name="T15" fmla="*/ 97 h 99"/>
                <a:gd name="T16" fmla="*/ 3 w 49"/>
                <a:gd name="T17" fmla="*/ 0 h 99"/>
                <a:gd name="T18" fmla="*/ 0 w 49"/>
                <a:gd name="T19" fmla="*/ 1 h 99"/>
                <a:gd name="T20" fmla="*/ 44 w 49"/>
                <a:gd name="T21" fmla="*/ 24 h 99"/>
                <a:gd name="T22" fmla="*/ 46 w 49"/>
                <a:gd name="T23" fmla="*/ 22 h 99"/>
                <a:gd name="T24" fmla="*/ 2 w 49"/>
                <a:gd name="T25" fmla="*/ 0 h 99"/>
                <a:gd name="T26" fmla="*/ 0 w 49"/>
                <a:gd name="T27" fmla="*/ 0 h 99"/>
                <a:gd name="T28" fmla="*/ 2 w 49"/>
                <a:gd name="T29" fmla="*/ 97 h 99"/>
                <a:gd name="T30" fmla="*/ 2 w 49"/>
                <a:gd name="T31" fmla="*/ 99 h 99"/>
                <a:gd name="T32" fmla="*/ 3 w 49"/>
                <a:gd name="T33" fmla="*/ 99 h 99"/>
                <a:gd name="T34" fmla="*/ 5 w 49"/>
                <a:gd name="T35" fmla="*/ 99 h 99"/>
                <a:gd name="T36" fmla="*/ 49 w 49"/>
                <a:gd name="T37" fmla="*/ 61 h 99"/>
                <a:gd name="T38" fmla="*/ 49 w 49"/>
                <a:gd name="T39" fmla="*/ 59 h 99"/>
                <a:gd name="T40" fmla="*/ 48 w 49"/>
                <a:gd name="T41" fmla="*/ 56 h 99"/>
                <a:gd name="T42" fmla="*/ 41 w 49"/>
                <a:gd name="T43" fmla="*/ 32 h 99"/>
                <a:gd name="T44" fmla="*/ 48 w 49"/>
                <a:gd name="T45" fmla="*/ 24 h 99"/>
                <a:gd name="T46" fmla="*/ 48 w 49"/>
                <a:gd name="T47" fmla="*/ 22 h 99"/>
                <a:gd name="T48" fmla="*/ 46 w 49"/>
                <a:gd name="T49" fmla="*/ 22 h 99"/>
                <a:gd name="T50" fmla="*/ 44 w 49"/>
                <a:gd name="T51" fmla="*/ 24 h 9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99"/>
                <a:gd name="T80" fmla="*/ 49 w 49"/>
                <a:gd name="T81" fmla="*/ 99 h 9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99">
                  <a:moveTo>
                    <a:pt x="44" y="24"/>
                  </a:moveTo>
                  <a:lnTo>
                    <a:pt x="44" y="22"/>
                  </a:lnTo>
                  <a:lnTo>
                    <a:pt x="37" y="32"/>
                  </a:lnTo>
                  <a:lnTo>
                    <a:pt x="44" y="58"/>
                  </a:lnTo>
                  <a:lnTo>
                    <a:pt x="48" y="61"/>
                  </a:lnTo>
                  <a:lnTo>
                    <a:pt x="48" y="59"/>
                  </a:lnTo>
                  <a:lnTo>
                    <a:pt x="2" y="95"/>
                  </a:lnTo>
                  <a:lnTo>
                    <a:pt x="5" y="97"/>
                  </a:lnTo>
                  <a:lnTo>
                    <a:pt x="3" y="0"/>
                  </a:lnTo>
                  <a:lnTo>
                    <a:pt x="0" y="1"/>
                  </a:lnTo>
                  <a:lnTo>
                    <a:pt x="44" y="24"/>
                  </a:lnTo>
                  <a:lnTo>
                    <a:pt x="46" y="22"/>
                  </a:lnTo>
                  <a:lnTo>
                    <a:pt x="2" y="0"/>
                  </a:lnTo>
                  <a:lnTo>
                    <a:pt x="0" y="0"/>
                  </a:lnTo>
                  <a:lnTo>
                    <a:pt x="2" y="97"/>
                  </a:lnTo>
                  <a:lnTo>
                    <a:pt x="2" y="99"/>
                  </a:lnTo>
                  <a:lnTo>
                    <a:pt x="3" y="99"/>
                  </a:lnTo>
                  <a:lnTo>
                    <a:pt x="5" y="99"/>
                  </a:lnTo>
                  <a:lnTo>
                    <a:pt x="49" y="61"/>
                  </a:lnTo>
                  <a:lnTo>
                    <a:pt x="49" y="59"/>
                  </a:lnTo>
                  <a:lnTo>
                    <a:pt x="48" y="56"/>
                  </a:lnTo>
                  <a:lnTo>
                    <a:pt x="41" y="32"/>
                  </a:lnTo>
                  <a:lnTo>
                    <a:pt x="48" y="24"/>
                  </a:lnTo>
                  <a:lnTo>
                    <a:pt x="48" y="22"/>
                  </a:lnTo>
                  <a:lnTo>
                    <a:pt x="46" y="22"/>
                  </a:lnTo>
                  <a:lnTo>
                    <a:pt x="44" y="24"/>
                  </a:lnTo>
                  <a:close/>
                </a:path>
              </a:pathLst>
            </a:custGeom>
            <a:solidFill>
              <a:srgbClr val="808080"/>
            </a:solidFill>
            <a:ln w="9525">
              <a:noFill/>
              <a:round/>
              <a:headEnd/>
              <a:tailEnd/>
            </a:ln>
          </p:spPr>
          <p:txBody>
            <a:bodyPr/>
            <a:lstStyle/>
            <a:p>
              <a:endParaRPr lang="en-US"/>
            </a:p>
          </p:txBody>
        </p:sp>
        <p:sp>
          <p:nvSpPr>
            <p:cNvPr id="973" name="Freeform 3144"/>
            <p:cNvSpPr>
              <a:spLocks/>
            </p:cNvSpPr>
            <p:nvPr/>
          </p:nvSpPr>
          <p:spPr bwMode="auto">
            <a:xfrm>
              <a:off x="2366" y="3207"/>
              <a:ext cx="162" cy="155"/>
            </a:xfrm>
            <a:custGeom>
              <a:avLst/>
              <a:gdLst>
                <a:gd name="T0" fmla="*/ 107 w 162"/>
                <a:gd name="T1" fmla="*/ 3 h 155"/>
                <a:gd name="T2" fmla="*/ 97 w 162"/>
                <a:gd name="T3" fmla="*/ 1 h 155"/>
                <a:gd name="T4" fmla="*/ 88 w 162"/>
                <a:gd name="T5" fmla="*/ 0 h 155"/>
                <a:gd name="T6" fmla="*/ 80 w 162"/>
                <a:gd name="T7" fmla="*/ 0 h 155"/>
                <a:gd name="T8" fmla="*/ 70 w 162"/>
                <a:gd name="T9" fmla="*/ 0 h 155"/>
                <a:gd name="T10" fmla="*/ 61 w 162"/>
                <a:gd name="T11" fmla="*/ 3 h 155"/>
                <a:gd name="T12" fmla="*/ 47 w 162"/>
                <a:gd name="T13" fmla="*/ 6 h 155"/>
                <a:gd name="T14" fmla="*/ 41 w 162"/>
                <a:gd name="T15" fmla="*/ 12 h 155"/>
                <a:gd name="T16" fmla="*/ 32 w 162"/>
                <a:gd name="T17" fmla="*/ 17 h 155"/>
                <a:gd name="T18" fmla="*/ 25 w 162"/>
                <a:gd name="T19" fmla="*/ 22 h 155"/>
                <a:gd name="T20" fmla="*/ 18 w 162"/>
                <a:gd name="T21" fmla="*/ 30 h 155"/>
                <a:gd name="T22" fmla="*/ 13 w 162"/>
                <a:gd name="T23" fmla="*/ 37 h 155"/>
                <a:gd name="T24" fmla="*/ 6 w 162"/>
                <a:gd name="T25" fmla="*/ 49 h 155"/>
                <a:gd name="T26" fmla="*/ 1 w 162"/>
                <a:gd name="T27" fmla="*/ 56 h 155"/>
                <a:gd name="T28" fmla="*/ 1 w 162"/>
                <a:gd name="T29" fmla="*/ 64 h 155"/>
                <a:gd name="T30" fmla="*/ 0 w 162"/>
                <a:gd name="T31" fmla="*/ 73 h 155"/>
                <a:gd name="T32" fmla="*/ 0 w 162"/>
                <a:gd name="T33" fmla="*/ 83 h 155"/>
                <a:gd name="T34" fmla="*/ 0 w 162"/>
                <a:gd name="T35" fmla="*/ 92 h 155"/>
                <a:gd name="T36" fmla="*/ 1 w 162"/>
                <a:gd name="T37" fmla="*/ 100 h 155"/>
                <a:gd name="T38" fmla="*/ 6 w 162"/>
                <a:gd name="T39" fmla="*/ 110 h 155"/>
                <a:gd name="T40" fmla="*/ 12 w 162"/>
                <a:gd name="T41" fmla="*/ 121 h 155"/>
                <a:gd name="T42" fmla="*/ 17 w 162"/>
                <a:gd name="T43" fmla="*/ 127 h 155"/>
                <a:gd name="T44" fmla="*/ 23 w 162"/>
                <a:gd name="T45" fmla="*/ 133 h 155"/>
                <a:gd name="T46" fmla="*/ 29 w 162"/>
                <a:gd name="T47" fmla="*/ 139 h 155"/>
                <a:gd name="T48" fmla="*/ 35 w 162"/>
                <a:gd name="T49" fmla="*/ 143 h 155"/>
                <a:gd name="T50" fmla="*/ 44 w 162"/>
                <a:gd name="T51" fmla="*/ 148 h 155"/>
                <a:gd name="T52" fmla="*/ 58 w 162"/>
                <a:gd name="T53" fmla="*/ 151 h 155"/>
                <a:gd name="T54" fmla="*/ 66 w 162"/>
                <a:gd name="T55" fmla="*/ 153 h 155"/>
                <a:gd name="T56" fmla="*/ 76 w 162"/>
                <a:gd name="T57" fmla="*/ 153 h 155"/>
                <a:gd name="T58" fmla="*/ 85 w 162"/>
                <a:gd name="T59" fmla="*/ 153 h 155"/>
                <a:gd name="T60" fmla="*/ 93 w 162"/>
                <a:gd name="T61" fmla="*/ 153 h 155"/>
                <a:gd name="T62" fmla="*/ 107 w 162"/>
                <a:gd name="T63" fmla="*/ 150 h 155"/>
                <a:gd name="T64" fmla="*/ 116 w 162"/>
                <a:gd name="T65" fmla="*/ 146 h 155"/>
                <a:gd name="T66" fmla="*/ 122 w 162"/>
                <a:gd name="T67" fmla="*/ 143 h 155"/>
                <a:gd name="T68" fmla="*/ 129 w 162"/>
                <a:gd name="T69" fmla="*/ 136 h 155"/>
                <a:gd name="T70" fmla="*/ 136 w 162"/>
                <a:gd name="T71" fmla="*/ 131 h 155"/>
                <a:gd name="T72" fmla="*/ 141 w 162"/>
                <a:gd name="T73" fmla="*/ 126 h 155"/>
                <a:gd name="T74" fmla="*/ 146 w 162"/>
                <a:gd name="T75" fmla="*/ 119 h 155"/>
                <a:gd name="T76" fmla="*/ 153 w 162"/>
                <a:gd name="T77" fmla="*/ 109 h 155"/>
                <a:gd name="T78" fmla="*/ 158 w 162"/>
                <a:gd name="T79" fmla="*/ 97 h 155"/>
                <a:gd name="T80" fmla="*/ 160 w 162"/>
                <a:gd name="T81" fmla="*/ 90 h 155"/>
                <a:gd name="T82" fmla="*/ 160 w 162"/>
                <a:gd name="T83" fmla="*/ 81 h 155"/>
                <a:gd name="T84" fmla="*/ 162 w 162"/>
                <a:gd name="T85" fmla="*/ 73 h 155"/>
                <a:gd name="T86" fmla="*/ 160 w 162"/>
                <a:gd name="T87" fmla="*/ 64 h 155"/>
                <a:gd name="T88" fmla="*/ 160 w 162"/>
                <a:gd name="T89" fmla="*/ 54 h 155"/>
                <a:gd name="T90" fmla="*/ 155 w 162"/>
                <a:gd name="T91" fmla="*/ 42 h 155"/>
                <a:gd name="T92" fmla="*/ 150 w 162"/>
                <a:gd name="T93" fmla="*/ 34 h 155"/>
                <a:gd name="T94" fmla="*/ 145 w 162"/>
                <a:gd name="T95" fmla="*/ 29 h 155"/>
                <a:gd name="T96" fmla="*/ 139 w 162"/>
                <a:gd name="T97" fmla="*/ 23 h 155"/>
                <a:gd name="T98" fmla="*/ 136 w 162"/>
                <a:gd name="T99" fmla="*/ 17 h 155"/>
                <a:gd name="T100" fmla="*/ 129 w 162"/>
                <a:gd name="T101" fmla="*/ 13 h 155"/>
                <a:gd name="T102" fmla="*/ 119 w 162"/>
                <a:gd name="T103" fmla="*/ 6 h 1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2"/>
                <a:gd name="T157" fmla="*/ 0 h 155"/>
                <a:gd name="T158" fmla="*/ 162 w 162"/>
                <a:gd name="T159" fmla="*/ 155 h 1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2" h="155">
                  <a:moveTo>
                    <a:pt x="116" y="6"/>
                  </a:moveTo>
                  <a:lnTo>
                    <a:pt x="112" y="5"/>
                  </a:lnTo>
                  <a:lnTo>
                    <a:pt x="110" y="5"/>
                  </a:lnTo>
                  <a:lnTo>
                    <a:pt x="109" y="3"/>
                  </a:lnTo>
                  <a:lnTo>
                    <a:pt x="107" y="3"/>
                  </a:lnTo>
                  <a:lnTo>
                    <a:pt x="105" y="1"/>
                  </a:lnTo>
                  <a:lnTo>
                    <a:pt x="104" y="1"/>
                  </a:lnTo>
                  <a:lnTo>
                    <a:pt x="102" y="1"/>
                  </a:lnTo>
                  <a:lnTo>
                    <a:pt x="99" y="1"/>
                  </a:lnTo>
                  <a:lnTo>
                    <a:pt x="97" y="1"/>
                  </a:lnTo>
                  <a:lnTo>
                    <a:pt x="95" y="0"/>
                  </a:lnTo>
                  <a:lnTo>
                    <a:pt x="93" y="0"/>
                  </a:lnTo>
                  <a:lnTo>
                    <a:pt x="92" y="0"/>
                  </a:lnTo>
                  <a:lnTo>
                    <a:pt x="90" y="0"/>
                  </a:lnTo>
                  <a:lnTo>
                    <a:pt x="88" y="0"/>
                  </a:lnTo>
                  <a:lnTo>
                    <a:pt x="87" y="0"/>
                  </a:lnTo>
                  <a:lnTo>
                    <a:pt x="85" y="0"/>
                  </a:lnTo>
                  <a:lnTo>
                    <a:pt x="83" y="0"/>
                  </a:lnTo>
                  <a:lnTo>
                    <a:pt x="81" y="0"/>
                  </a:lnTo>
                  <a:lnTo>
                    <a:pt x="80" y="0"/>
                  </a:lnTo>
                  <a:lnTo>
                    <a:pt x="78" y="0"/>
                  </a:lnTo>
                  <a:lnTo>
                    <a:pt x="76" y="0"/>
                  </a:lnTo>
                  <a:lnTo>
                    <a:pt x="75" y="0"/>
                  </a:lnTo>
                  <a:lnTo>
                    <a:pt x="73" y="0"/>
                  </a:lnTo>
                  <a:lnTo>
                    <a:pt x="70" y="0"/>
                  </a:lnTo>
                  <a:lnTo>
                    <a:pt x="68" y="1"/>
                  </a:lnTo>
                  <a:lnTo>
                    <a:pt x="66" y="1"/>
                  </a:lnTo>
                  <a:lnTo>
                    <a:pt x="64" y="1"/>
                  </a:lnTo>
                  <a:lnTo>
                    <a:pt x="63" y="1"/>
                  </a:lnTo>
                  <a:lnTo>
                    <a:pt x="61" y="3"/>
                  </a:lnTo>
                  <a:lnTo>
                    <a:pt x="59" y="3"/>
                  </a:lnTo>
                  <a:lnTo>
                    <a:pt x="52" y="5"/>
                  </a:lnTo>
                  <a:lnTo>
                    <a:pt x="51" y="5"/>
                  </a:lnTo>
                  <a:lnTo>
                    <a:pt x="49" y="5"/>
                  </a:lnTo>
                  <a:lnTo>
                    <a:pt x="47" y="6"/>
                  </a:lnTo>
                  <a:lnTo>
                    <a:pt x="46" y="6"/>
                  </a:lnTo>
                  <a:lnTo>
                    <a:pt x="44" y="8"/>
                  </a:lnTo>
                  <a:lnTo>
                    <a:pt x="42" y="10"/>
                  </a:lnTo>
                  <a:lnTo>
                    <a:pt x="41" y="10"/>
                  </a:lnTo>
                  <a:lnTo>
                    <a:pt x="41" y="12"/>
                  </a:lnTo>
                  <a:lnTo>
                    <a:pt x="37" y="13"/>
                  </a:lnTo>
                  <a:lnTo>
                    <a:pt x="35" y="13"/>
                  </a:lnTo>
                  <a:lnTo>
                    <a:pt x="34" y="13"/>
                  </a:lnTo>
                  <a:lnTo>
                    <a:pt x="34" y="15"/>
                  </a:lnTo>
                  <a:lnTo>
                    <a:pt x="32" y="17"/>
                  </a:lnTo>
                  <a:lnTo>
                    <a:pt x="30" y="17"/>
                  </a:lnTo>
                  <a:lnTo>
                    <a:pt x="29" y="18"/>
                  </a:lnTo>
                  <a:lnTo>
                    <a:pt x="27" y="18"/>
                  </a:lnTo>
                  <a:lnTo>
                    <a:pt x="27" y="20"/>
                  </a:lnTo>
                  <a:lnTo>
                    <a:pt x="25" y="22"/>
                  </a:lnTo>
                  <a:lnTo>
                    <a:pt x="23" y="23"/>
                  </a:lnTo>
                  <a:lnTo>
                    <a:pt x="22" y="25"/>
                  </a:lnTo>
                  <a:lnTo>
                    <a:pt x="20" y="25"/>
                  </a:lnTo>
                  <a:lnTo>
                    <a:pt x="18" y="29"/>
                  </a:lnTo>
                  <a:lnTo>
                    <a:pt x="18" y="30"/>
                  </a:lnTo>
                  <a:lnTo>
                    <a:pt x="17" y="30"/>
                  </a:lnTo>
                  <a:lnTo>
                    <a:pt x="15" y="32"/>
                  </a:lnTo>
                  <a:lnTo>
                    <a:pt x="15" y="34"/>
                  </a:lnTo>
                  <a:lnTo>
                    <a:pt x="13" y="35"/>
                  </a:lnTo>
                  <a:lnTo>
                    <a:pt x="13" y="37"/>
                  </a:lnTo>
                  <a:lnTo>
                    <a:pt x="12" y="37"/>
                  </a:lnTo>
                  <a:lnTo>
                    <a:pt x="10" y="41"/>
                  </a:lnTo>
                  <a:lnTo>
                    <a:pt x="8" y="41"/>
                  </a:lnTo>
                  <a:lnTo>
                    <a:pt x="8" y="46"/>
                  </a:lnTo>
                  <a:lnTo>
                    <a:pt x="6" y="49"/>
                  </a:lnTo>
                  <a:lnTo>
                    <a:pt x="5" y="49"/>
                  </a:lnTo>
                  <a:lnTo>
                    <a:pt x="3" y="52"/>
                  </a:lnTo>
                  <a:lnTo>
                    <a:pt x="3" y="54"/>
                  </a:lnTo>
                  <a:lnTo>
                    <a:pt x="3" y="56"/>
                  </a:lnTo>
                  <a:lnTo>
                    <a:pt x="1" y="56"/>
                  </a:lnTo>
                  <a:lnTo>
                    <a:pt x="1" y="58"/>
                  </a:lnTo>
                  <a:lnTo>
                    <a:pt x="1" y="59"/>
                  </a:lnTo>
                  <a:lnTo>
                    <a:pt x="1" y="61"/>
                  </a:lnTo>
                  <a:lnTo>
                    <a:pt x="1" y="63"/>
                  </a:lnTo>
                  <a:lnTo>
                    <a:pt x="1" y="64"/>
                  </a:lnTo>
                  <a:lnTo>
                    <a:pt x="0" y="66"/>
                  </a:lnTo>
                  <a:lnTo>
                    <a:pt x="0" y="68"/>
                  </a:lnTo>
                  <a:lnTo>
                    <a:pt x="0" y="70"/>
                  </a:lnTo>
                  <a:lnTo>
                    <a:pt x="0" y="71"/>
                  </a:lnTo>
                  <a:lnTo>
                    <a:pt x="0" y="73"/>
                  </a:lnTo>
                  <a:lnTo>
                    <a:pt x="0" y="76"/>
                  </a:lnTo>
                  <a:lnTo>
                    <a:pt x="0" y="78"/>
                  </a:lnTo>
                  <a:lnTo>
                    <a:pt x="0" y="80"/>
                  </a:lnTo>
                  <a:lnTo>
                    <a:pt x="0" y="81"/>
                  </a:lnTo>
                  <a:lnTo>
                    <a:pt x="0" y="83"/>
                  </a:lnTo>
                  <a:lnTo>
                    <a:pt x="0" y="85"/>
                  </a:lnTo>
                  <a:lnTo>
                    <a:pt x="0" y="87"/>
                  </a:lnTo>
                  <a:lnTo>
                    <a:pt x="0" y="88"/>
                  </a:lnTo>
                  <a:lnTo>
                    <a:pt x="0" y="90"/>
                  </a:lnTo>
                  <a:lnTo>
                    <a:pt x="0" y="92"/>
                  </a:lnTo>
                  <a:lnTo>
                    <a:pt x="1" y="93"/>
                  </a:lnTo>
                  <a:lnTo>
                    <a:pt x="1" y="95"/>
                  </a:lnTo>
                  <a:lnTo>
                    <a:pt x="1" y="97"/>
                  </a:lnTo>
                  <a:lnTo>
                    <a:pt x="1" y="99"/>
                  </a:lnTo>
                  <a:lnTo>
                    <a:pt x="1" y="100"/>
                  </a:lnTo>
                  <a:lnTo>
                    <a:pt x="1" y="102"/>
                  </a:lnTo>
                  <a:lnTo>
                    <a:pt x="3" y="104"/>
                  </a:lnTo>
                  <a:lnTo>
                    <a:pt x="3" y="105"/>
                  </a:lnTo>
                  <a:lnTo>
                    <a:pt x="6" y="109"/>
                  </a:lnTo>
                  <a:lnTo>
                    <a:pt x="6" y="110"/>
                  </a:lnTo>
                  <a:lnTo>
                    <a:pt x="8" y="112"/>
                  </a:lnTo>
                  <a:lnTo>
                    <a:pt x="8" y="116"/>
                  </a:lnTo>
                  <a:lnTo>
                    <a:pt x="10" y="117"/>
                  </a:lnTo>
                  <a:lnTo>
                    <a:pt x="12" y="119"/>
                  </a:lnTo>
                  <a:lnTo>
                    <a:pt x="12" y="121"/>
                  </a:lnTo>
                  <a:lnTo>
                    <a:pt x="13" y="121"/>
                  </a:lnTo>
                  <a:lnTo>
                    <a:pt x="13" y="122"/>
                  </a:lnTo>
                  <a:lnTo>
                    <a:pt x="15" y="124"/>
                  </a:lnTo>
                  <a:lnTo>
                    <a:pt x="15" y="126"/>
                  </a:lnTo>
                  <a:lnTo>
                    <a:pt x="17" y="127"/>
                  </a:lnTo>
                  <a:lnTo>
                    <a:pt x="18" y="127"/>
                  </a:lnTo>
                  <a:lnTo>
                    <a:pt x="18" y="129"/>
                  </a:lnTo>
                  <a:lnTo>
                    <a:pt x="20" y="131"/>
                  </a:lnTo>
                  <a:lnTo>
                    <a:pt x="22" y="131"/>
                  </a:lnTo>
                  <a:lnTo>
                    <a:pt x="23" y="133"/>
                  </a:lnTo>
                  <a:lnTo>
                    <a:pt x="23" y="134"/>
                  </a:lnTo>
                  <a:lnTo>
                    <a:pt x="25" y="134"/>
                  </a:lnTo>
                  <a:lnTo>
                    <a:pt x="27" y="136"/>
                  </a:lnTo>
                  <a:lnTo>
                    <a:pt x="27" y="138"/>
                  </a:lnTo>
                  <a:lnTo>
                    <a:pt x="29" y="139"/>
                  </a:lnTo>
                  <a:lnTo>
                    <a:pt x="30" y="139"/>
                  </a:lnTo>
                  <a:lnTo>
                    <a:pt x="32" y="141"/>
                  </a:lnTo>
                  <a:lnTo>
                    <a:pt x="34" y="141"/>
                  </a:lnTo>
                  <a:lnTo>
                    <a:pt x="34" y="143"/>
                  </a:lnTo>
                  <a:lnTo>
                    <a:pt x="35" y="143"/>
                  </a:lnTo>
                  <a:lnTo>
                    <a:pt x="37" y="143"/>
                  </a:lnTo>
                  <a:lnTo>
                    <a:pt x="37" y="145"/>
                  </a:lnTo>
                  <a:lnTo>
                    <a:pt x="41" y="145"/>
                  </a:lnTo>
                  <a:lnTo>
                    <a:pt x="41" y="146"/>
                  </a:lnTo>
                  <a:lnTo>
                    <a:pt x="44" y="148"/>
                  </a:lnTo>
                  <a:lnTo>
                    <a:pt x="47" y="150"/>
                  </a:lnTo>
                  <a:lnTo>
                    <a:pt x="49" y="150"/>
                  </a:lnTo>
                  <a:lnTo>
                    <a:pt x="52" y="151"/>
                  </a:lnTo>
                  <a:lnTo>
                    <a:pt x="56" y="151"/>
                  </a:lnTo>
                  <a:lnTo>
                    <a:pt x="58" y="151"/>
                  </a:lnTo>
                  <a:lnTo>
                    <a:pt x="59" y="153"/>
                  </a:lnTo>
                  <a:lnTo>
                    <a:pt x="61" y="153"/>
                  </a:lnTo>
                  <a:lnTo>
                    <a:pt x="63" y="153"/>
                  </a:lnTo>
                  <a:lnTo>
                    <a:pt x="64" y="153"/>
                  </a:lnTo>
                  <a:lnTo>
                    <a:pt x="66" y="153"/>
                  </a:lnTo>
                  <a:lnTo>
                    <a:pt x="68" y="153"/>
                  </a:lnTo>
                  <a:lnTo>
                    <a:pt x="70" y="153"/>
                  </a:lnTo>
                  <a:lnTo>
                    <a:pt x="73" y="153"/>
                  </a:lnTo>
                  <a:lnTo>
                    <a:pt x="75" y="155"/>
                  </a:lnTo>
                  <a:lnTo>
                    <a:pt x="76" y="153"/>
                  </a:lnTo>
                  <a:lnTo>
                    <a:pt x="78" y="155"/>
                  </a:lnTo>
                  <a:lnTo>
                    <a:pt x="80" y="153"/>
                  </a:lnTo>
                  <a:lnTo>
                    <a:pt x="81" y="153"/>
                  </a:lnTo>
                  <a:lnTo>
                    <a:pt x="83" y="153"/>
                  </a:lnTo>
                  <a:lnTo>
                    <a:pt x="85" y="153"/>
                  </a:lnTo>
                  <a:lnTo>
                    <a:pt x="87" y="153"/>
                  </a:lnTo>
                  <a:lnTo>
                    <a:pt x="88" y="153"/>
                  </a:lnTo>
                  <a:lnTo>
                    <a:pt x="90" y="153"/>
                  </a:lnTo>
                  <a:lnTo>
                    <a:pt x="92" y="153"/>
                  </a:lnTo>
                  <a:lnTo>
                    <a:pt x="93" y="153"/>
                  </a:lnTo>
                  <a:lnTo>
                    <a:pt x="95" y="153"/>
                  </a:lnTo>
                  <a:lnTo>
                    <a:pt x="99" y="153"/>
                  </a:lnTo>
                  <a:lnTo>
                    <a:pt x="100" y="151"/>
                  </a:lnTo>
                  <a:lnTo>
                    <a:pt x="102" y="151"/>
                  </a:lnTo>
                  <a:lnTo>
                    <a:pt x="107" y="150"/>
                  </a:lnTo>
                  <a:lnTo>
                    <a:pt x="109" y="148"/>
                  </a:lnTo>
                  <a:lnTo>
                    <a:pt x="110" y="148"/>
                  </a:lnTo>
                  <a:lnTo>
                    <a:pt x="112" y="148"/>
                  </a:lnTo>
                  <a:lnTo>
                    <a:pt x="114" y="146"/>
                  </a:lnTo>
                  <a:lnTo>
                    <a:pt x="116" y="146"/>
                  </a:lnTo>
                  <a:lnTo>
                    <a:pt x="117" y="145"/>
                  </a:lnTo>
                  <a:lnTo>
                    <a:pt x="119" y="145"/>
                  </a:lnTo>
                  <a:lnTo>
                    <a:pt x="119" y="143"/>
                  </a:lnTo>
                  <a:lnTo>
                    <a:pt x="121" y="143"/>
                  </a:lnTo>
                  <a:lnTo>
                    <a:pt x="122" y="143"/>
                  </a:lnTo>
                  <a:lnTo>
                    <a:pt x="124" y="141"/>
                  </a:lnTo>
                  <a:lnTo>
                    <a:pt x="126" y="139"/>
                  </a:lnTo>
                  <a:lnTo>
                    <a:pt x="127" y="139"/>
                  </a:lnTo>
                  <a:lnTo>
                    <a:pt x="129" y="139"/>
                  </a:lnTo>
                  <a:lnTo>
                    <a:pt x="129" y="136"/>
                  </a:lnTo>
                  <a:lnTo>
                    <a:pt x="131" y="136"/>
                  </a:lnTo>
                  <a:lnTo>
                    <a:pt x="133" y="134"/>
                  </a:lnTo>
                  <a:lnTo>
                    <a:pt x="134" y="134"/>
                  </a:lnTo>
                  <a:lnTo>
                    <a:pt x="136" y="133"/>
                  </a:lnTo>
                  <a:lnTo>
                    <a:pt x="136" y="131"/>
                  </a:lnTo>
                  <a:lnTo>
                    <a:pt x="138" y="129"/>
                  </a:lnTo>
                  <a:lnTo>
                    <a:pt x="139" y="129"/>
                  </a:lnTo>
                  <a:lnTo>
                    <a:pt x="139" y="127"/>
                  </a:lnTo>
                  <a:lnTo>
                    <a:pt x="141" y="127"/>
                  </a:lnTo>
                  <a:lnTo>
                    <a:pt x="141" y="126"/>
                  </a:lnTo>
                  <a:lnTo>
                    <a:pt x="143" y="124"/>
                  </a:lnTo>
                  <a:lnTo>
                    <a:pt x="145" y="122"/>
                  </a:lnTo>
                  <a:lnTo>
                    <a:pt x="145" y="121"/>
                  </a:lnTo>
                  <a:lnTo>
                    <a:pt x="146" y="121"/>
                  </a:lnTo>
                  <a:lnTo>
                    <a:pt x="146" y="119"/>
                  </a:lnTo>
                  <a:lnTo>
                    <a:pt x="148" y="117"/>
                  </a:lnTo>
                  <a:lnTo>
                    <a:pt x="150" y="117"/>
                  </a:lnTo>
                  <a:lnTo>
                    <a:pt x="150" y="116"/>
                  </a:lnTo>
                  <a:lnTo>
                    <a:pt x="151" y="112"/>
                  </a:lnTo>
                  <a:lnTo>
                    <a:pt x="153" y="109"/>
                  </a:lnTo>
                  <a:lnTo>
                    <a:pt x="156" y="105"/>
                  </a:lnTo>
                  <a:lnTo>
                    <a:pt x="156" y="104"/>
                  </a:lnTo>
                  <a:lnTo>
                    <a:pt x="156" y="100"/>
                  </a:lnTo>
                  <a:lnTo>
                    <a:pt x="158" y="99"/>
                  </a:lnTo>
                  <a:lnTo>
                    <a:pt x="158" y="97"/>
                  </a:lnTo>
                  <a:lnTo>
                    <a:pt x="158" y="95"/>
                  </a:lnTo>
                  <a:lnTo>
                    <a:pt x="160" y="95"/>
                  </a:lnTo>
                  <a:lnTo>
                    <a:pt x="160" y="93"/>
                  </a:lnTo>
                  <a:lnTo>
                    <a:pt x="160" y="92"/>
                  </a:lnTo>
                  <a:lnTo>
                    <a:pt x="160" y="90"/>
                  </a:lnTo>
                  <a:lnTo>
                    <a:pt x="160" y="88"/>
                  </a:lnTo>
                  <a:lnTo>
                    <a:pt x="160" y="87"/>
                  </a:lnTo>
                  <a:lnTo>
                    <a:pt x="160" y="85"/>
                  </a:lnTo>
                  <a:lnTo>
                    <a:pt x="160" y="83"/>
                  </a:lnTo>
                  <a:lnTo>
                    <a:pt x="160" y="81"/>
                  </a:lnTo>
                  <a:lnTo>
                    <a:pt x="162" y="81"/>
                  </a:lnTo>
                  <a:lnTo>
                    <a:pt x="162" y="80"/>
                  </a:lnTo>
                  <a:lnTo>
                    <a:pt x="162" y="78"/>
                  </a:lnTo>
                  <a:lnTo>
                    <a:pt x="162" y="76"/>
                  </a:lnTo>
                  <a:lnTo>
                    <a:pt x="162" y="73"/>
                  </a:lnTo>
                  <a:lnTo>
                    <a:pt x="162" y="71"/>
                  </a:lnTo>
                  <a:lnTo>
                    <a:pt x="162" y="70"/>
                  </a:lnTo>
                  <a:lnTo>
                    <a:pt x="160" y="68"/>
                  </a:lnTo>
                  <a:lnTo>
                    <a:pt x="160" y="66"/>
                  </a:lnTo>
                  <a:lnTo>
                    <a:pt x="160" y="64"/>
                  </a:lnTo>
                  <a:lnTo>
                    <a:pt x="160" y="61"/>
                  </a:lnTo>
                  <a:lnTo>
                    <a:pt x="160" y="59"/>
                  </a:lnTo>
                  <a:lnTo>
                    <a:pt x="160" y="58"/>
                  </a:lnTo>
                  <a:lnTo>
                    <a:pt x="160" y="56"/>
                  </a:lnTo>
                  <a:lnTo>
                    <a:pt x="160" y="54"/>
                  </a:lnTo>
                  <a:lnTo>
                    <a:pt x="158" y="52"/>
                  </a:lnTo>
                  <a:lnTo>
                    <a:pt x="158" y="49"/>
                  </a:lnTo>
                  <a:lnTo>
                    <a:pt x="156" y="49"/>
                  </a:lnTo>
                  <a:lnTo>
                    <a:pt x="156" y="44"/>
                  </a:lnTo>
                  <a:lnTo>
                    <a:pt x="155" y="42"/>
                  </a:lnTo>
                  <a:lnTo>
                    <a:pt x="153" y="41"/>
                  </a:lnTo>
                  <a:lnTo>
                    <a:pt x="153" y="39"/>
                  </a:lnTo>
                  <a:lnTo>
                    <a:pt x="151" y="37"/>
                  </a:lnTo>
                  <a:lnTo>
                    <a:pt x="151" y="35"/>
                  </a:lnTo>
                  <a:lnTo>
                    <a:pt x="150" y="34"/>
                  </a:lnTo>
                  <a:lnTo>
                    <a:pt x="148" y="32"/>
                  </a:lnTo>
                  <a:lnTo>
                    <a:pt x="148" y="30"/>
                  </a:lnTo>
                  <a:lnTo>
                    <a:pt x="146" y="30"/>
                  </a:lnTo>
                  <a:lnTo>
                    <a:pt x="146" y="29"/>
                  </a:lnTo>
                  <a:lnTo>
                    <a:pt x="145" y="29"/>
                  </a:lnTo>
                  <a:lnTo>
                    <a:pt x="145" y="27"/>
                  </a:lnTo>
                  <a:lnTo>
                    <a:pt x="143" y="25"/>
                  </a:lnTo>
                  <a:lnTo>
                    <a:pt x="143" y="23"/>
                  </a:lnTo>
                  <a:lnTo>
                    <a:pt x="141" y="23"/>
                  </a:lnTo>
                  <a:lnTo>
                    <a:pt x="139" y="23"/>
                  </a:lnTo>
                  <a:lnTo>
                    <a:pt x="139" y="22"/>
                  </a:lnTo>
                  <a:lnTo>
                    <a:pt x="139" y="20"/>
                  </a:lnTo>
                  <a:lnTo>
                    <a:pt x="138" y="20"/>
                  </a:lnTo>
                  <a:lnTo>
                    <a:pt x="136" y="18"/>
                  </a:lnTo>
                  <a:lnTo>
                    <a:pt x="136" y="17"/>
                  </a:lnTo>
                  <a:lnTo>
                    <a:pt x="134" y="17"/>
                  </a:lnTo>
                  <a:lnTo>
                    <a:pt x="133" y="15"/>
                  </a:lnTo>
                  <a:lnTo>
                    <a:pt x="131" y="15"/>
                  </a:lnTo>
                  <a:lnTo>
                    <a:pt x="131" y="13"/>
                  </a:lnTo>
                  <a:lnTo>
                    <a:pt x="129" y="13"/>
                  </a:lnTo>
                  <a:lnTo>
                    <a:pt x="127" y="12"/>
                  </a:lnTo>
                  <a:lnTo>
                    <a:pt x="126" y="12"/>
                  </a:lnTo>
                  <a:lnTo>
                    <a:pt x="124" y="10"/>
                  </a:lnTo>
                  <a:lnTo>
                    <a:pt x="121" y="8"/>
                  </a:lnTo>
                  <a:lnTo>
                    <a:pt x="119" y="6"/>
                  </a:lnTo>
                  <a:lnTo>
                    <a:pt x="116" y="6"/>
                  </a:lnTo>
                  <a:close/>
                </a:path>
              </a:pathLst>
            </a:custGeom>
            <a:solidFill>
              <a:srgbClr val="808080"/>
            </a:solidFill>
            <a:ln w="9525">
              <a:noFill/>
              <a:round/>
              <a:headEnd/>
              <a:tailEnd/>
            </a:ln>
          </p:spPr>
          <p:txBody>
            <a:bodyPr/>
            <a:lstStyle/>
            <a:p>
              <a:endParaRPr lang="en-US"/>
            </a:p>
          </p:txBody>
        </p:sp>
        <p:sp>
          <p:nvSpPr>
            <p:cNvPr id="974" name="Freeform 3145"/>
            <p:cNvSpPr>
              <a:spLocks/>
            </p:cNvSpPr>
            <p:nvPr/>
          </p:nvSpPr>
          <p:spPr bwMode="auto">
            <a:xfrm>
              <a:off x="2362" y="3203"/>
              <a:ext cx="167" cy="160"/>
            </a:xfrm>
            <a:custGeom>
              <a:avLst/>
              <a:gdLst>
                <a:gd name="T0" fmla="*/ 4 w 167"/>
                <a:gd name="T1" fmla="*/ 63 h 160"/>
                <a:gd name="T2" fmla="*/ 0 w 167"/>
                <a:gd name="T3" fmla="*/ 82 h 160"/>
                <a:gd name="T4" fmla="*/ 4 w 167"/>
                <a:gd name="T5" fmla="*/ 103 h 160"/>
                <a:gd name="T6" fmla="*/ 10 w 167"/>
                <a:gd name="T7" fmla="*/ 120 h 160"/>
                <a:gd name="T8" fmla="*/ 21 w 167"/>
                <a:gd name="T9" fmla="*/ 135 h 160"/>
                <a:gd name="T10" fmla="*/ 36 w 167"/>
                <a:gd name="T11" fmla="*/ 149 h 160"/>
                <a:gd name="T12" fmla="*/ 55 w 167"/>
                <a:gd name="T13" fmla="*/ 155 h 160"/>
                <a:gd name="T14" fmla="*/ 75 w 167"/>
                <a:gd name="T15" fmla="*/ 160 h 160"/>
                <a:gd name="T16" fmla="*/ 96 w 167"/>
                <a:gd name="T17" fmla="*/ 159 h 160"/>
                <a:gd name="T18" fmla="*/ 114 w 167"/>
                <a:gd name="T19" fmla="*/ 154 h 160"/>
                <a:gd name="T20" fmla="*/ 131 w 167"/>
                <a:gd name="T21" fmla="*/ 143 h 160"/>
                <a:gd name="T22" fmla="*/ 147 w 167"/>
                <a:gd name="T23" fmla="*/ 130 h 160"/>
                <a:gd name="T24" fmla="*/ 157 w 167"/>
                <a:gd name="T25" fmla="*/ 114 h 160"/>
                <a:gd name="T26" fmla="*/ 166 w 167"/>
                <a:gd name="T27" fmla="*/ 94 h 160"/>
                <a:gd name="T28" fmla="*/ 167 w 167"/>
                <a:gd name="T29" fmla="*/ 75 h 160"/>
                <a:gd name="T30" fmla="*/ 164 w 167"/>
                <a:gd name="T31" fmla="*/ 56 h 160"/>
                <a:gd name="T32" fmla="*/ 155 w 167"/>
                <a:gd name="T33" fmla="*/ 39 h 160"/>
                <a:gd name="T34" fmla="*/ 143 w 167"/>
                <a:gd name="T35" fmla="*/ 24 h 160"/>
                <a:gd name="T36" fmla="*/ 126 w 167"/>
                <a:gd name="T37" fmla="*/ 12 h 160"/>
                <a:gd name="T38" fmla="*/ 104 w 167"/>
                <a:gd name="T39" fmla="*/ 4 h 160"/>
                <a:gd name="T40" fmla="*/ 84 w 167"/>
                <a:gd name="T41" fmla="*/ 0 h 160"/>
                <a:gd name="T42" fmla="*/ 65 w 167"/>
                <a:gd name="T43" fmla="*/ 5 h 160"/>
                <a:gd name="T44" fmla="*/ 45 w 167"/>
                <a:gd name="T45" fmla="*/ 12 h 160"/>
                <a:gd name="T46" fmla="*/ 29 w 167"/>
                <a:gd name="T47" fmla="*/ 22 h 160"/>
                <a:gd name="T48" fmla="*/ 16 w 167"/>
                <a:gd name="T49" fmla="*/ 38 h 160"/>
                <a:gd name="T50" fmla="*/ 14 w 167"/>
                <a:gd name="T51" fmla="*/ 46 h 160"/>
                <a:gd name="T52" fmla="*/ 26 w 167"/>
                <a:gd name="T53" fmla="*/ 31 h 160"/>
                <a:gd name="T54" fmla="*/ 39 w 167"/>
                <a:gd name="T55" fmla="*/ 17 h 160"/>
                <a:gd name="T56" fmla="*/ 58 w 167"/>
                <a:gd name="T57" fmla="*/ 9 h 160"/>
                <a:gd name="T58" fmla="*/ 77 w 167"/>
                <a:gd name="T59" fmla="*/ 5 h 160"/>
                <a:gd name="T60" fmla="*/ 97 w 167"/>
                <a:gd name="T61" fmla="*/ 5 h 160"/>
                <a:gd name="T62" fmla="*/ 116 w 167"/>
                <a:gd name="T63" fmla="*/ 9 h 160"/>
                <a:gd name="T64" fmla="*/ 137 w 167"/>
                <a:gd name="T65" fmla="*/ 21 h 160"/>
                <a:gd name="T66" fmla="*/ 149 w 167"/>
                <a:gd name="T67" fmla="*/ 34 h 160"/>
                <a:gd name="T68" fmla="*/ 157 w 167"/>
                <a:gd name="T69" fmla="*/ 50 h 160"/>
                <a:gd name="T70" fmla="*/ 164 w 167"/>
                <a:gd name="T71" fmla="*/ 68 h 160"/>
                <a:gd name="T72" fmla="*/ 164 w 167"/>
                <a:gd name="T73" fmla="*/ 87 h 160"/>
                <a:gd name="T74" fmla="*/ 159 w 167"/>
                <a:gd name="T75" fmla="*/ 106 h 160"/>
                <a:gd name="T76" fmla="*/ 149 w 167"/>
                <a:gd name="T77" fmla="*/ 123 h 160"/>
                <a:gd name="T78" fmla="*/ 137 w 167"/>
                <a:gd name="T79" fmla="*/ 137 h 160"/>
                <a:gd name="T80" fmla="*/ 121 w 167"/>
                <a:gd name="T81" fmla="*/ 149 h 160"/>
                <a:gd name="T82" fmla="*/ 103 w 167"/>
                <a:gd name="T83" fmla="*/ 155 h 160"/>
                <a:gd name="T84" fmla="*/ 84 w 167"/>
                <a:gd name="T85" fmla="*/ 159 h 160"/>
                <a:gd name="T86" fmla="*/ 65 w 167"/>
                <a:gd name="T87" fmla="*/ 155 h 160"/>
                <a:gd name="T88" fmla="*/ 45 w 167"/>
                <a:gd name="T89" fmla="*/ 150 h 160"/>
                <a:gd name="T90" fmla="*/ 29 w 167"/>
                <a:gd name="T91" fmla="*/ 138 h 160"/>
                <a:gd name="T92" fmla="*/ 17 w 167"/>
                <a:gd name="T93" fmla="*/ 125 h 160"/>
                <a:gd name="T94" fmla="*/ 9 w 167"/>
                <a:gd name="T95" fmla="*/ 108 h 160"/>
                <a:gd name="T96" fmla="*/ 5 w 167"/>
                <a:gd name="T97" fmla="*/ 91 h 160"/>
                <a:gd name="T98" fmla="*/ 5 w 167"/>
                <a:gd name="T99" fmla="*/ 72 h 160"/>
                <a:gd name="T100" fmla="*/ 10 w 167"/>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0"/>
                <a:gd name="T155" fmla="*/ 167 w 167"/>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0">
                  <a:moveTo>
                    <a:pt x="10" y="48"/>
                  </a:moveTo>
                  <a:lnTo>
                    <a:pt x="9" y="53"/>
                  </a:lnTo>
                  <a:lnTo>
                    <a:pt x="5" y="56"/>
                  </a:lnTo>
                  <a:lnTo>
                    <a:pt x="5" y="60"/>
                  </a:lnTo>
                  <a:lnTo>
                    <a:pt x="4" y="63"/>
                  </a:lnTo>
                  <a:lnTo>
                    <a:pt x="4" y="67"/>
                  </a:lnTo>
                  <a:lnTo>
                    <a:pt x="2" y="72"/>
                  </a:lnTo>
                  <a:lnTo>
                    <a:pt x="2" y="75"/>
                  </a:lnTo>
                  <a:lnTo>
                    <a:pt x="2" y="79"/>
                  </a:lnTo>
                  <a:lnTo>
                    <a:pt x="0" y="82"/>
                  </a:lnTo>
                  <a:lnTo>
                    <a:pt x="0" y="87"/>
                  </a:lnTo>
                  <a:lnTo>
                    <a:pt x="2" y="91"/>
                  </a:lnTo>
                  <a:lnTo>
                    <a:pt x="2" y="94"/>
                  </a:lnTo>
                  <a:lnTo>
                    <a:pt x="4" y="99"/>
                  </a:lnTo>
                  <a:lnTo>
                    <a:pt x="4" y="103"/>
                  </a:lnTo>
                  <a:lnTo>
                    <a:pt x="5" y="106"/>
                  </a:lnTo>
                  <a:lnTo>
                    <a:pt x="5" y="109"/>
                  </a:lnTo>
                  <a:lnTo>
                    <a:pt x="7" y="113"/>
                  </a:lnTo>
                  <a:lnTo>
                    <a:pt x="9" y="118"/>
                  </a:lnTo>
                  <a:lnTo>
                    <a:pt x="10" y="120"/>
                  </a:lnTo>
                  <a:lnTo>
                    <a:pt x="12" y="123"/>
                  </a:lnTo>
                  <a:lnTo>
                    <a:pt x="14" y="126"/>
                  </a:lnTo>
                  <a:lnTo>
                    <a:pt x="17" y="130"/>
                  </a:lnTo>
                  <a:lnTo>
                    <a:pt x="17" y="131"/>
                  </a:lnTo>
                  <a:lnTo>
                    <a:pt x="21" y="135"/>
                  </a:lnTo>
                  <a:lnTo>
                    <a:pt x="24" y="138"/>
                  </a:lnTo>
                  <a:lnTo>
                    <a:pt x="27" y="142"/>
                  </a:lnTo>
                  <a:lnTo>
                    <a:pt x="31" y="143"/>
                  </a:lnTo>
                  <a:lnTo>
                    <a:pt x="34" y="145"/>
                  </a:lnTo>
                  <a:lnTo>
                    <a:pt x="36" y="149"/>
                  </a:lnTo>
                  <a:lnTo>
                    <a:pt x="39" y="150"/>
                  </a:lnTo>
                  <a:lnTo>
                    <a:pt x="45" y="152"/>
                  </a:lnTo>
                  <a:lnTo>
                    <a:pt x="48" y="154"/>
                  </a:lnTo>
                  <a:lnTo>
                    <a:pt x="51" y="155"/>
                  </a:lnTo>
                  <a:lnTo>
                    <a:pt x="55" y="155"/>
                  </a:lnTo>
                  <a:lnTo>
                    <a:pt x="60" y="159"/>
                  </a:lnTo>
                  <a:lnTo>
                    <a:pt x="63" y="159"/>
                  </a:lnTo>
                  <a:lnTo>
                    <a:pt x="67" y="159"/>
                  </a:lnTo>
                  <a:lnTo>
                    <a:pt x="70" y="160"/>
                  </a:lnTo>
                  <a:lnTo>
                    <a:pt x="75" y="160"/>
                  </a:lnTo>
                  <a:lnTo>
                    <a:pt x="80" y="160"/>
                  </a:lnTo>
                  <a:lnTo>
                    <a:pt x="84" y="160"/>
                  </a:lnTo>
                  <a:lnTo>
                    <a:pt x="87" y="160"/>
                  </a:lnTo>
                  <a:lnTo>
                    <a:pt x="91" y="160"/>
                  </a:lnTo>
                  <a:lnTo>
                    <a:pt x="96" y="159"/>
                  </a:lnTo>
                  <a:lnTo>
                    <a:pt x="99" y="159"/>
                  </a:lnTo>
                  <a:lnTo>
                    <a:pt x="103" y="157"/>
                  </a:lnTo>
                  <a:lnTo>
                    <a:pt x="106" y="155"/>
                  </a:lnTo>
                  <a:lnTo>
                    <a:pt x="111" y="155"/>
                  </a:lnTo>
                  <a:lnTo>
                    <a:pt x="114" y="154"/>
                  </a:lnTo>
                  <a:lnTo>
                    <a:pt x="118" y="154"/>
                  </a:lnTo>
                  <a:lnTo>
                    <a:pt x="123" y="150"/>
                  </a:lnTo>
                  <a:lnTo>
                    <a:pt x="126" y="149"/>
                  </a:lnTo>
                  <a:lnTo>
                    <a:pt x="128" y="147"/>
                  </a:lnTo>
                  <a:lnTo>
                    <a:pt x="131" y="143"/>
                  </a:lnTo>
                  <a:lnTo>
                    <a:pt x="135" y="142"/>
                  </a:lnTo>
                  <a:lnTo>
                    <a:pt x="138" y="138"/>
                  </a:lnTo>
                  <a:lnTo>
                    <a:pt x="142" y="137"/>
                  </a:lnTo>
                  <a:lnTo>
                    <a:pt x="143" y="133"/>
                  </a:lnTo>
                  <a:lnTo>
                    <a:pt x="147" y="130"/>
                  </a:lnTo>
                  <a:lnTo>
                    <a:pt x="150" y="126"/>
                  </a:lnTo>
                  <a:lnTo>
                    <a:pt x="150" y="125"/>
                  </a:lnTo>
                  <a:lnTo>
                    <a:pt x="154" y="120"/>
                  </a:lnTo>
                  <a:lnTo>
                    <a:pt x="157" y="118"/>
                  </a:lnTo>
                  <a:lnTo>
                    <a:pt x="157" y="114"/>
                  </a:lnTo>
                  <a:lnTo>
                    <a:pt x="160" y="109"/>
                  </a:lnTo>
                  <a:lnTo>
                    <a:pt x="162" y="106"/>
                  </a:lnTo>
                  <a:lnTo>
                    <a:pt x="164" y="103"/>
                  </a:lnTo>
                  <a:lnTo>
                    <a:pt x="164" y="99"/>
                  </a:lnTo>
                  <a:lnTo>
                    <a:pt x="166" y="94"/>
                  </a:lnTo>
                  <a:lnTo>
                    <a:pt x="166" y="91"/>
                  </a:lnTo>
                  <a:lnTo>
                    <a:pt x="166" y="87"/>
                  </a:lnTo>
                  <a:lnTo>
                    <a:pt x="167" y="82"/>
                  </a:lnTo>
                  <a:lnTo>
                    <a:pt x="167" y="79"/>
                  </a:lnTo>
                  <a:lnTo>
                    <a:pt x="167" y="75"/>
                  </a:lnTo>
                  <a:lnTo>
                    <a:pt x="167" y="70"/>
                  </a:lnTo>
                  <a:lnTo>
                    <a:pt x="166" y="67"/>
                  </a:lnTo>
                  <a:lnTo>
                    <a:pt x="166" y="63"/>
                  </a:lnTo>
                  <a:lnTo>
                    <a:pt x="164" y="60"/>
                  </a:lnTo>
                  <a:lnTo>
                    <a:pt x="164" y="56"/>
                  </a:lnTo>
                  <a:lnTo>
                    <a:pt x="162" y="53"/>
                  </a:lnTo>
                  <a:lnTo>
                    <a:pt x="160" y="48"/>
                  </a:lnTo>
                  <a:lnTo>
                    <a:pt x="159" y="46"/>
                  </a:lnTo>
                  <a:lnTo>
                    <a:pt x="157" y="43"/>
                  </a:lnTo>
                  <a:lnTo>
                    <a:pt x="155" y="39"/>
                  </a:lnTo>
                  <a:lnTo>
                    <a:pt x="154" y="36"/>
                  </a:lnTo>
                  <a:lnTo>
                    <a:pt x="150" y="33"/>
                  </a:lnTo>
                  <a:lnTo>
                    <a:pt x="149" y="29"/>
                  </a:lnTo>
                  <a:lnTo>
                    <a:pt x="147" y="27"/>
                  </a:lnTo>
                  <a:lnTo>
                    <a:pt x="143" y="24"/>
                  </a:lnTo>
                  <a:lnTo>
                    <a:pt x="140" y="21"/>
                  </a:lnTo>
                  <a:lnTo>
                    <a:pt x="137" y="19"/>
                  </a:lnTo>
                  <a:lnTo>
                    <a:pt x="135" y="17"/>
                  </a:lnTo>
                  <a:lnTo>
                    <a:pt x="130" y="14"/>
                  </a:lnTo>
                  <a:lnTo>
                    <a:pt x="126" y="12"/>
                  </a:lnTo>
                  <a:lnTo>
                    <a:pt x="123" y="10"/>
                  </a:lnTo>
                  <a:lnTo>
                    <a:pt x="116" y="7"/>
                  </a:lnTo>
                  <a:lnTo>
                    <a:pt x="111" y="5"/>
                  </a:lnTo>
                  <a:lnTo>
                    <a:pt x="108" y="4"/>
                  </a:lnTo>
                  <a:lnTo>
                    <a:pt x="104" y="4"/>
                  </a:lnTo>
                  <a:lnTo>
                    <a:pt x="101" y="4"/>
                  </a:lnTo>
                  <a:lnTo>
                    <a:pt x="97" y="2"/>
                  </a:lnTo>
                  <a:lnTo>
                    <a:pt x="92" y="2"/>
                  </a:lnTo>
                  <a:lnTo>
                    <a:pt x="89" y="2"/>
                  </a:lnTo>
                  <a:lnTo>
                    <a:pt x="84" y="0"/>
                  </a:lnTo>
                  <a:lnTo>
                    <a:pt x="80" y="2"/>
                  </a:lnTo>
                  <a:lnTo>
                    <a:pt x="77" y="2"/>
                  </a:lnTo>
                  <a:lnTo>
                    <a:pt x="72" y="4"/>
                  </a:lnTo>
                  <a:lnTo>
                    <a:pt x="68" y="4"/>
                  </a:lnTo>
                  <a:lnTo>
                    <a:pt x="65" y="5"/>
                  </a:lnTo>
                  <a:lnTo>
                    <a:pt x="60" y="5"/>
                  </a:lnTo>
                  <a:lnTo>
                    <a:pt x="56" y="7"/>
                  </a:lnTo>
                  <a:lnTo>
                    <a:pt x="53" y="9"/>
                  </a:lnTo>
                  <a:lnTo>
                    <a:pt x="50" y="10"/>
                  </a:lnTo>
                  <a:lnTo>
                    <a:pt x="45" y="12"/>
                  </a:lnTo>
                  <a:lnTo>
                    <a:pt x="43" y="14"/>
                  </a:lnTo>
                  <a:lnTo>
                    <a:pt x="38" y="16"/>
                  </a:lnTo>
                  <a:lnTo>
                    <a:pt x="34" y="19"/>
                  </a:lnTo>
                  <a:lnTo>
                    <a:pt x="33" y="21"/>
                  </a:lnTo>
                  <a:lnTo>
                    <a:pt x="29" y="22"/>
                  </a:lnTo>
                  <a:lnTo>
                    <a:pt x="26" y="26"/>
                  </a:lnTo>
                  <a:lnTo>
                    <a:pt x="24" y="29"/>
                  </a:lnTo>
                  <a:lnTo>
                    <a:pt x="21" y="31"/>
                  </a:lnTo>
                  <a:lnTo>
                    <a:pt x="17" y="34"/>
                  </a:lnTo>
                  <a:lnTo>
                    <a:pt x="16" y="38"/>
                  </a:lnTo>
                  <a:lnTo>
                    <a:pt x="14" y="41"/>
                  </a:lnTo>
                  <a:lnTo>
                    <a:pt x="10" y="45"/>
                  </a:lnTo>
                  <a:lnTo>
                    <a:pt x="10" y="48"/>
                  </a:lnTo>
                  <a:lnTo>
                    <a:pt x="12" y="50"/>
                  </a:lnTo>
                  <a:lnTo>
                    <a:pt x="14" y="46"/>
                  </a:lnTo>
                  <a:lnTo>
                    <a:pt x="16" y="43"/>
                  </a:lnTo>
                  <a:lnTo>
                    <a:pt x="17" y="39"/>
                  </a:lnTo>
                  <a:lnTo>
                    <a:pt x="21" y="36"/>
                  </a:lnTo>
                  <a:lnTo>
                    <a:pt x="24" y="33"/>
                  </a:lnTo>
                  <a:lnTo>
                    <a:pt x="26" y="31"/>
                  </a:lnTo>
                  <a:lnTo>
                    <a:pt x="29" y="27"/>
                  </a:lnTo>
                  <a:lnTo>
                    <a:pt x="31" y="24"/>
                  </a:lnTo>
                  <a:lnTo>
                    <a:pt x="34" y="22"/>
                  </a:lnTo>
                  <a:lnTo>
                    <a:pt x="38" y="21"/>
                  </a:lnTo>
                  <a:lnTo>
                    <a:pt x="39" y="17"/>
                  </a:lnTo>
                  <a:lnTo>
                    <a:pt x="45" y="16"/>
                  </a:lnTo>
                  <a:lnTo>
                    <a:pt x="48" y="14"/>
                  </a:lnTo>
                  <a:lnTo>
                    <a:pt x="51" y="12"/>
                  </a:lnTo>
                  <a:lnTo>
                    <a:pt x="55" y="10"/>
                  </a:lnTo>
                  <a:lnTo>
                    <a:pt x="58" y="9"/>
                  </a:lnTo>
                  <a:lnTo>
                    <a:pt x="62" y="9"/>
                  </a:lnTo>
                  <a:lnTo>
                    <a:pt x="65" y="7"/>
                  </a:lnTo>
                  <a:lnTo>
                    <a:pt x="68" y="7"/>
                  </a:lnTo>
                  <a:lnTo>
                    <a:pt x="72" y="5"/>
                  </a:lnTo>
                  <a:lnTo>
                    <a:pt x="77" y="5"/>
                  </a:lnTo>
                  <a:lnTo>
                    <a:pt x="80" y="5"/>
                  </a:lnTo>
                  <a:lnTo>
                    <a:pt x="84" y="4"/>
                  </a:lnTo>
                  <a:lnTo>
                    <a:pt x="87" y="5"/>
                  </a:lnTo>
                  <a:lnTo>
                    <a:pt x="92" y="5"/>
                  </a:lnTo>
                  <a:lnTo>
                    <a:pt x="97" y="5"/>
                  </a:lnTo>
                  <a:lnTo>
                    <a:pt x="101" y="5"/>
                  </a:lnTo>
                  <a:lnTo>
                    <a:pt x="104" y="5"/>
                  </a:lnTo>
                  <a:lnTo>
                    <a:pt x="108" y="7"/>
                  </a:lnTo>
                  <a:lnTo>
                    <a:pt x="111" y="9"/>
                  </a:lnTo>
                  <a:lnTo>
                    <a:pt x="116" y="9"/>
                  </a:lnTo>
                  <a:lnTo>
                    <a:pt x="123" y="12"/>
                  </a:lnTo>
                  <a:lnTo>
                    <a:pt x="126" y="16"/>
                  </a:lnTo>
                  <a:lnTo>
                    <a:pt x="130" y="17"/>
                  </a:lnTo>
                  <a:lnTo>
                    <a:pt x="131" y="19"/>
                  </a:lnTo>
                  <a:lnTo>
                    <a:pt x="137" y="21"/>
                  </a:lnTo>
                  <a:lnTo>
                    <a:pt x="138" y="22"/>
                  </a:lnTo>
                  <a:lnTo>
                    <a:pt x="142" y="26"/>
                  </a:lnTo>
                  <a:lnTo>
                    <a:pt x="143" y="29"/>
                  </a:lnTo>
                  <a:lnTo>
                    <a:pt x="147" y="31"/>
                  </a:lnTo>
                  <a:lnTo>
                    <a:pt x="149" y="34"/>
                  </a:lnTo>
                  <a:lnTo>
                    <a:pt x="150" y="38"/>
                  </a:lnTo>
                  <a:lnTo>
                    <a:pt x="152" y="41"/>
                  </a:lnTo>
                  <a:lnTo>
                    <a:pt x="154" y="43"/>
                  </a:lnTo>
                  <a:lnTo>
                    <a:pt x="157" y="46"/>
                  </a:lnTo>
                  <a:lnTo>
                    <a:pt x="157" y="50"/>
                  </a:lnTo>
                  <a:lnTo>
                    <a:pt x="159" y="53"/>
                  </a:lnTo>
                  <a:lnTo>
                    <a:pt x="160" y="56"/>
                  </a:lnTo>
                  <a:lnTo>
                    <a:pt x="162" y="60"/>
                  </a:lnTo>
                  <a:lnTo>
                    <a:pt x="162" y="65"/>
                  </a:lnTo>
                  <a:lnTo>
                    <a:pt x="164" y="68"/>
                  </a:lnTo>
                  <a:lnTo>
                    <a:pt x="164" y="72"/>
                  </a:lnTo>
                  <a:lnTo>
                    <a:pt x="164" y="75"/>
                  </a:lnTo>
                  <a:lnTo>
                    <a:pt x="164" y="79"/>
                  </a:lnTo>
                  <a:lnTo>
                    <a:pt x="164" y="82"/>
                  </a:lnTo>
                  <a:lnTo>
                    <a:pt x="164" y="87"/>
                  </a:lnTo>
                  <a:lnTo>
                    <a:pt x="164" y="91"/>
                  </a:lnTo>
                  <a:lnTo>
                    <a:pt x="162" y="94"/>
                  </a:lnTo>
                  <a:lnTo>
                    <a:pt x="162" y="97"/>
                  </a:lnTo>
                  <a:lnTo>
                    <a:pt x="160" y="101"/>
                  </a:lnTo>
                  <a:lnTo>
                    <a:pt x="159" y="106"/>
                  </a:lnTo>
                  <a:lnTo>
                    <a:pt x="157" y="108"/>
                  </a:lnTo>
                  <a:lnTo>
                    <a:pt x="155" y="113"/>
                  </a:lnTo>
                  <a:lnTo>
                    <a:pt x="154" y="116"/>
                  </a:lnTo>
                  <a:lnTo>
                    <a:pt x="150" y="120"/>
                  </a:lnTo>
                  <a:lnTo>
                    <a:pt x="149" y="123"/>
                  </a:lnTo>
                  <a:lnTo>
                    <a:pt x="147" y="126"/>
                  </a:lnTo>
                  <a:lnTo>
                    <a:pt x="145" y="130"/>
                  </a:lnTo>
                  <a:lnTo>
                    <a:pt x="143" y="131"/>
                  </a:lnTo>
                  <a:lnTo>
                    <a:pt x="140" y="135"/>
                  </a:lnTo>
                  <a:lnTo>
                    <a:pt x="137" y="137"/>
                  </a:lnTo>
                  <a:lnTo>
                    <a:pt x="133" y="140"/>
                  </a:lnTo>
                  <a:lnTo>
                    <a:pt x="130" y="142"/>
                  </a:lnTo>
                  <a:lnTo>
                    <a:pt x="126" y="143"/>
                  </a:lnTo>
                  <a:lnTo>
                    <a:pt x="123" y="147"/>
                  </a:lnTo>
                  <a:lnTo>
                    <a:pt x="121" y="149"/>
                  </a:lnTo>
                  <a:lnTo>
                    <a:pt x="118" y="150"/>
                  </a:lnTo>
                  <a:lnTo>
                    <a:pt x="113" y="150"/>
                  </a:lnTo>
                  <a:lnTo>
                    <a:pt x="109" y="154"/>
                  </a:lnTo>
                  <a:lnTo>
                    <a:pt x="106" y="154"/>
                  </a:lnTo>
                  <a:lnTo>
                    <a:pt x="103" y="155"/>
                  </a:lnTo>
                  <a:lnTo>
                    <a:pt x="99" y="155"/>
                  </a:lnTo>
                  <a:lnTo>
                    <a:pt x="96" y="155"/>
                  </a:lnTo>
                  <a:lnTo>
                    <a:pt x="91" y="157"/>
                  </a:lnTo>
                  <a:lnTo>
                    <a:pt x="87" y="157"/>
                  </a:lnTo>
                  <a:lnTo>
                    <a:pt x="84" y="159"/>
                  </a:lnTo>
                  <a:lnTo>
                    <a:pt x="80" y="159"/>
                  </a:lnTo>
                  <a:lnTo>
                    <a:pt x="77" y="157"/>
                  </a:lnTo>
                  <a:lnTo>
                    <a:pt x="72" y="157"/>
                  </a:lnTo>
                  <a:lnTo>
                    <a:pt x="67" y="157"/>
                  </a:lnTo>
                  <a:lnTo>
                    <a:pt x="65" y="155"/>
                  </a:lnTo>
                  <a:lnTo>
                    <a:pt x="60" y="155"/>
                  </a:lnTo>
                  <a:lnTo>
                    <a:pt x="56" y="154"/>
                  </a:lnTo>
                  <a:lnTo>
                    <a:pt x="53" y="154"/>
                  </a:lnTo>
                  <a:lnTo>
                    <a:pt x="50" y="152"/>
                  </a:lnTo>
                  <a:lnTo>
                    <a:pt x="45" y="150"/>
                  </a:lnTo>
                  <a:lnTo>
                    <a:pt x="41" y="147"/>
                  </a:lnTo>
                  <a:lnTo>
                    <a:pt x="38" y="145"/>
                  </a:lnTo>
                  <a:lnTo>
                    <a:pt x="34" y="143"/>
                  </a:lnTo>
                  <a:lnTo>
                    <a:pt x="33" y="142"/>
                  </a:lnTo>
                  <a:lnTo>
                    <a:pt x="29" y="138"/>
                  </a:lnTo>
                  <a:lnTo>
                    <a:pt x="26" y="137"/>
                  </a:lnTo>
                  <a:lnTo>
                    <a:pt x="24" y="133"/>
                  </a:lnTo>
                  <a:lnTo>
                    <a:pt x="21" y="130"/>
                  </a:lnTo>
                  <a:lnTo>
                    <a:pt x="17" y="128"/>
                  </a:lnTo>
                  <a:lnTo>
                    <a:pt x="17" y="125"/>
                  </a:lnTo>
                  <a:lnTo>
                    <a:pt x="14" y="121"/>
                  </a:lnTo>
                  <a:lnTo>
                    <a:pt x="14" y="118"/>
                  </a:lnTo>
                  <a:lnTo>
                    <a:pt x="10" y="114"/>
                  </a:lnTo>
                  <a:lnTo>
                    <a:pt x="10" y="113"/>
                  </a:lnTo>
                  <a:lnTo>
                    <a:pt x="9" y="108"/>
                  </a:lnTo>
                  <a:lnTo>
                    <a:pt x="7" y="106"/>
                  </a:lnTo>
                  <a:lnTo>
                    <a:pt x="5" y="101"/>
                  </a:lnTo>
                  <a:lnTo>
                    <a:pt x="5" y="97"/>
                  </a:lnTo>
                  <a:lnTo>
                    <a:pt x="5" y="94"/>
                  </a:lnTo>
                  <a:lnTo>
                    <a:pt x="5" y="91"/>
                  </a:lnTo>
                  <a:lnTo>
                    <a:pt x="5" y="87"/>
                  </a:lnTo>
                  <a:lnTo>
                    <a:pt x="5" y="82"/>
                  </a:lnTo>
                  <a:lnTo>
                    <a:pt x="5" y="79"/>
                  </a:lnTo>
                  <a:lnTo>
                    <a:pt x="5" y="75"/>
                  </a:lnTo>
                  <a:lnTo>
                    <a:pt x="5" y="72"/>
                  </a:lnTo>
                  <a:lnTo>
                    <a:pt x="5" y="68"/>
                  </a:lnTo>
                  <a:lnTo>
                    <a:pt x="7" y="65"/>
                  </a:lnTo>
                  <a:lnTo>
                    <a:pt x="9" y="60"/>
                  </a:lnTo>
                  <a:lnTo>
                    <a:pt x="10" y="56"/>
                  </a:lnTo>
                  <a:lnTo>
                    <a:pt x="10" y="53"/>
                  </a:lnTo>
                  <a:lnTo>
                    <a:pt x="12" y="50"/>
                  </a:lnTo>
                  <a:lnTo>
                    <a:pt x="10" y="48"/>
                  </a:lnTo>
                  <a:close/>
                </a:path>
              </a:pathLst>
            </a:custGeom>
            <a:solidFill>
              <a:srgbClr val="808080"/>
            </a:solidFill>
            <a:ln w="9525">
              <a:noFill/>
              <a:round/>
              <a:headEnd/>
              <a:tailEnd/>
            </a:ln>
          </p:spPr>
          <p:txBody>
            <a:bodyPr/>
            <a:lstStyle/>
            <a:p>
              <a:endParaRPr lang="en-US"/>
            </a:p>
          </p:txBody>
        </p:sp>
        <p:sp>
          <p:nvSpPr>
            <p:cNvPr id="975" name="Freeform 3146"/>
            <p:cNvSpPr>
              <a:spLocks/>
            </p:cNvSpPr>
            <p:nvPr/>
          </p:nvSpPr>
          <p:spPr bwMode="auto">
            <a:xfrm>
              <a:off x="2434" y="3263"/>
              <a:ext cx="119" cy="41"/>
            </a:xfrm>
            <a:custGeom>
              <a:avLst/>
              <a:gdLst>
                <a:gd name="T0" fmla="*/ 2 w 119"/>
                <a:gd name="T1" fmla="*/ 27 h 41"/>
                <a:gd name="T2" fmla="*/ 0 w 119"/>
                <a:gd name="T3" fmla="*/ 41 h 41"/>
                <a:gd name="T4" fmla="*/ 119 w 119"/>
                <a:gd name="T5" fmla="*/ 34 h 41"/>
                <a:gd name="T6" fmla="*/ 85 w 119"/>
                <a:gd name="T7" fmla="*/ 0 h 41"/>
                <a:gd name="T8" fmla="*/ 2 w 119"/>
                <a:gd name="T9" fmla="*/ 27 h 41"/>
                <a:gd name="T10" fmla="*/ 0 60000 65536"/>
                <a:gd name="T11" fmla="*/ 0 60000 65536"/>
                <a:gd name="T12" fmla="*/ 0 60000 65536"/>
                <a:gd name="T13" fmla="*/ 0 60000 65536"/>
                <a:gd name="T14" fmla="*/ 0 60000 65536"/>
                <a:gd name="T15" fmla="*/ 0 w 119"/>
                <a:gd name="T16" fmla="*/ 0 h 41"/>
                <a:gd name="T17" fmla="*/ 119 w 119"/>
                <a:gd name="T18" fmla="*/ 41 h 41"/>
              </a:gdLst>
              <a:ahLst/>
              <a:cxnLst>
                <a:cxn ang="T10">
                  <a:pos x="T0" y="T1"/>
                </a:cxn>
                <a:cxn ang="T11">
                  <a:pos x="T2" y="T3"/>
                </a:cxn>
                <a:cxn ang="T12">
                  <a:pos x="T4" y="T5"/>
                </a:cxn>
                <a:cxn ang="T13">
                  <a:pos x="T6" y="T7"/>
                </a:cxn>
                <a:cxn ang="T14">
                  <a:pos x="T8" y="T9"/>
                </a:cxn>
              </a:cxnLst>
              <a:rect l="T15" t="T16" r="T17" b="T18"/>
              <a:pathLst>
                <a:path w="119" h="41">
                  <a:moveTo>
                    <a:pt x="2" y="27"/>
                  </a:moveTo>
                  <a:lnTo>
                    <a:pt x="0" y="41"/>
                  </a:lnTo>
                  <a:lnTo>
                    <a:pt x="119" y="34"/>
                  </a:lnTo>
                  <a:lnTo>
                    <a:pt x="85" y="0"/>
                  </a:lnTo>
                  <a:lnTo>
                    <a:pt x="2" y="27"/>
                  </a:lnTo>
                  <a:close/>
                </a:path>
              </a:pathLst>
            </a:custGeom>
            <a:solidFill>
              <a:srgbClr val="808080"/>
            </a:solidFill>
            <a:ln w="9525">
              <a:noFill/>
              <a:round/>
              <a:headEnd/>
              <a:tailEnd/>
            </a:ln>
          </p:spPr>
          <p:txBody>
            <a:bodyPr/>
            <a:lstStyle/>
            <a:p>
              <a:endParaRPr lang="en-US"/>
            </a:p>
          </p:txBody>
        </p:sp>
        <p:sp>
          <p:nvSpPr>
            <p:cNvPr id="976" name="Freeform 3147"/>
            <p:cNvSpPr>
              <a:spLocks/>
            </p:cNvSpPr>
            <p:nvPr/>
          </p:nvSpPr>
          <p:spPr bwMode="auto">
            <a:xfrm>
              <a:off x="2296" y="3203"/>
              <a:ext cx="119" cy="68"/>
            </a:xfrm>
            <a:custGeom>
              <a:avLst/>
              <a:gdLst>
                <a:gd name="T0" fmla="*/ 76 w 119"/>
                <a:gd name="T1" fmla="*/ 0 h 68"/>
                <a:gd name="T2" fmla="*/ 70 w 119"/>
                <a:gd name="T3" fmla="*/ 0 h 68"/>
                <a:gd name="T4" fmla="*/ 65 w 119"/>
                <a:gd name="T5" fmla="*/ 0 h 68"/>
                <a:gd name="T6" fmla="*/ 59 w 119"/>
                <a:gd name="T7" fmla="*/ 0 h 68"/>
                <a:gd name="T8" fmla="*/ 54 w 119"/>
                <a:gd name="T9" fmla="*/ 0 h 68"/>
                <a:gd name="T10" fmla="*/ 44 w 119"/>
                <a:gd name="T11" fmla="*/ 2 h 68"/>
                <a:gd name="T12" fmla="*/ 37 w 119"/>
                <a:gd name="T13" fmla="*/ 2 h 68"/>
                <a:gd name="T14" fmla="*/ 30 w 119"/>
                <a:gd name="T15" fmla="*/ 4 h 68"/>
                <a:gd name="T16" fmla="*/ 29 w 119"/>
                <a:gd name="T17" fmla="*/ 7 h 68"/>
                <a:gd name="T18" fmla="*/ 24 w 119"/>
                <a:gd name="T19" fmla="*/ 9 h 68"/>
                <a:gd name="T20" fmla="*/ 18 w 119"/>
                <a:gd name="T21" fmla="*/ 10 h 68"/>
                <a:gd name="T22" fmla="*/ 15 w 119"/>
                <a:gd name="T23" fmla="*/ 14 h 68"/>
                <a:gd name="T24" fmla="*/ 7 w 119"/>
                <a:gd name="T25" fmla="*/ 21 h 68"/>
                <a:gd name="T26" fmla="*/ 3 w 119"/>
                <a:gd name="T27" fmla="*/ 27 h 68"/>
                <a:gd name="T28" fmla="*/ 1 w 119"/>
                <a:gd name="T29" fmla="*/ 33 h 68"/>
                <a:gd name="T30" fmla="*/ 0 w 119"/>
                <a:gd name="T31" fmla="*/ 36 h 68"/>
                <a:gd name="T32" fmla="*/ 1 w 119"/>
                <a:gd name="T33" fmla="*/ 41 h 68"/>
                <a:gd name="T34" fmla="*/ 3 w 119"/>
                <a:gd name="T35" fmla="*/ 45 h 68"/>
                <a:gd name="T36" fmla="*/ 5 w 119"/>
                <a:gd name="T37" fmla="*/ 48 h 68"/>
                <a:gd name="T38" fmla="*/ 12 w 119"/>
                <a:gd name="T39" fmla="*/ 53 h 68"/>
                <a:gd name="T40" fmla="*/ 15 w 119"/>
                <a:gd name="T41" fmla="*/ 56 h 68"/>
                <a:gd name="T42" fmla="*/ 18 w 119"/>
                <a:gd name="T43" fmla="*/ 60 h 68"/>
                <a:gd name="T44" fmla="*/ 22 w 119"/>
                <a:gd name="T45" fmla="*/ 62 h 68"/>
                <a:gd name="T46" fmla="*/ 27 w 119"/>
                <a:gd name="T47" fmla="*/ 63 h 68"/>
                <a:gd name="T48" fmla="*/ 42 w 119"/>
                <a:gd name="T49" fmla="*/ 67 h 68"/>
                <a:gd name="T50" fmla="*/ 49 w 119"/>
                <a:gd name="T51" fmla="*/ 67 h 68"/>
                <a:gd name="T52" fmla="*/ 56 w 119"/>
                <a:gd name="T53" fmla="*/ 68 h 68"/>
                <a:gd name="T54" fmla="*/ 61 w 119"/>
                <a:gd name="T55" fmla="*/ 68 h 68"/>
                <a:gd name="T56" fmla="*/ 66 w 119"/>
                <a:gd name="T57" fmla="*/ 68 h 68"/>
                <a:gd name="T58" fmla="*/ 71 w 119"/>
                <a:gd name="T59" fmla="*/ 67 h 68"/>
                <a:gd name="T60" fmla="*/ 76 w 119"/>
                <a:gd name="T61" fmla="*/ 67 h 68"/>
                <a:gd name="T62" fmla="*/ 87 w 119"/>
                <a:gd name="T63" fmla="*/ 63 h 68"/>
                <a:gd name="T64" fmla="*/ 92 w 119"/>
                <a:gd name="T65" fmla="*/ 62 h 68"/>
                <a:gd name="T66" fmla="*/ 97 w 119"/>
                <a:gd name="T67" fmla="*/ 60 h 68"/>
                <a:gd name="T68" fmla="*/ 100 w 119"/>
                <a:gd name="T69" fmla="*/ 58 h 68"/>
                <a:gd name="T70" fmla="*/ 104 w 119"/>
                <a:gd name="T71" fmla="*/ 56 h 68"/>
                <a:gd name="T72" fmla="*/ 109 w 119"/>
                <a:gd name="T73" fmla="*/ 51 h 68"/>
                <a:gd name="T74" fmla="*/ 116 w 119"/>
                <a:gd name="T75" fmla="*/ 43 h 68"/>
                <a:gd name="T76" fmla="*/ 119 w 119"/>
                <a:gd name="T77" fmla="*/ 38 h 68"/>
                <a:gd name="T78" fmla="*/ 117 w 119"/>
                <a:gd name="T79" fmla="*/ 36 h 68"/>
                <a:gd name="T80" fmla="*/ 119 w 119"/>
                <a:gd name="T81" fmla="*/ 34 h 68"/>
                <a:gd name="T82" fmla="*/ 119 w 119"/>
                <a:gd name="T83" fmla="*/ 29 h 68"/>
                <a:gd name="T84" fmla="*/ 116 w 119"/>
                <a:gd name="T85" fmla="*/ 24 h 68"/>
                <a:gd name="T86" fmla="*/ 116 w 119"/>
                <a:gd name="T87" fmla="*/ 22 h 68"/>
                <a:gd name="T88" fmla="*/ 116 w 119"/>
                <a:gd name="T89" fmla="*/ 21 h 68"/>
                <a:gd name="T90" fmla="*/ 111 w 119"/>
                <a:gd name="T91" fmla="*/ 16 h 68"/>
                <a:gd name="T92" fmla="*/ 107 w 119"/>
                <a:gd name="T93" fmla="*/ 14 h 68"/>
                <a:gd name="T94" fmla="*/ 105 w 119"/>
                <a:gd name="T95" fmla="*/ 10 h 68"/>
                <a:gd name="T96" fmla="*/ 99 w 119"/>
                <a:gd name="T97" fmla="*/ 7 h 68"/>
                <a:gd name="T98" fmla="*/ 93 w 119"/>
                <a:gd name="T99" fmla="*/ 4 h 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68"/>
                <a:gd name="T152" fmla="*/ 119 w 119"/>
                <a:gd name="T153" fmla="*/ 68 h 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68">
                  <a:moveTo>
                    <a:pt x="87" y="2"/>
                  </a:moveTo>
                  <a:lnTo>
                    <a:pt x="78" y="0"/>
                  </a:lnTo>
                  <a:lnTo>
                    <a:pt x="76" y="0"/>
                  </a:lnTo>
                  <a:lnTo>
                    <a:pt x="75" y="0"/>
                  </a:lnTo>
                  <a:lnTo>
                    <a:pt x="73" y="0"/>
                  </a:lnTo>
                  <a:lnTo>
                    <a:pt x="70" y="0"/>
                  </a:lnTo>
                  <a:lnTo>
                    <a:pt x="68" y="0"/>
                  </a:lnTo>
                  <a:lnTo>
                    <a:pt x="66" y="0"/>
                  </a:lnTo>
                  <a:lnTo>
                    <a:pt x="65" y="0"/>
                  </a:lnTo>
                  <a:lnTo>
                    <a:pt x="63" y="0"/>
                  </a:lnTo>
                  <a:lnTo>
                    <a:pt x="61" y="0"/>
                  </a:lnTo>
                  <a:lnTo>
                    <a:pt x="59" y="0"/>
                  </a:lnTo>
                  <a:lnTo>
                    <a:pt x="58" y="0"/>
                  </a:lnTo>
                  <a:lnTo>
                    <a:pt x="56" y="0"/>
                  </a:lnTo>
                  <a:lnTo>
                    <a:pt x="54" y="0"/>
                  </a:lnTo>
                  <a:lnTo>
                    <a:pt x="53" y="0"/>
                  </a:lnTo>
                  <a:lnTo>
                    <a:pt x="47" y="0"/>
                  </a:lnTo>
                  <a:lnTo>
                    <a:pt x="44" y="2"/>
                  </a:lnTo>
                  <a:lnTo>
                    <a:pt x="41" y="2"/>
                  </a:lnTo>
                  <a:lnTo>
                    <a:pt x="39" y="2"/>
                  </a:lnTo>
                  <a:lnTo>
                    <a:pt x="37" y="2"/>
                  </a:lnTo>
                  <a:lnTo>
                    <a:pt x="37" y="4"/>
                  </a:lnTo>
                  <a:lnTo>
                    <a:pt x="32" y="4"/>
                  </a:lnTo>
                  <a:lnTo>
                    <a:pt x="30" y="4"/>
                  </a:lnTo>
                  <a:lnTo>
                    <a:pt x="30" y="5"/>
                  </a:lnTo>
                  <a:lnTo>
                    <a:pt x="29" y="5"/>
                  </a:lnTo>
                  <a:lnTo>
                    <a:pt x="29" y="7"/>
                  </a:lnTo>
                  <a:lnTo>
                    <a:pt x="25" y="7"/>
                  </a:lnTo>
                  <a:lnTo>
                    <a:pt x="24" y="7"/>
                  </a:lnTo>
                  <a:lnTo>
                    <a:pt x="24" y="9"/>
                  </a:lnTo>
                  <a:lnTo>
                    <a:pt x="22" y="9"/>
                  </a:lnTo>
                  <a:lnTo>
                    <a:pt x="20" y="10"/>
                  </a:lnTo>
                  <a:lnTo>
                    <a:pt x="18" y="10"/>
                  </a:lnTo>
                  <a:lnTo>
                    <a:pt x="17" y="12"/>
                  </a:lnTo>
                  <a:lnTo>
                    <a:pt x="15" y="12"/>
                  </a:lnTo>
                  <a:lnTo>
                    <a:pt x="15" y="14"/>
                  </a:lnTo>
                  <a:lnTo>
                    <a:pt x="13" y="14"/>
                  </a:lnTo>
                  <a:lnTo>
                    <a:pt x="12" y="16"/>
                  </a:lnTo>
                  <a:lnTo>
                    <a:pt x="7" y="21"/>
                  </a:lnTo>
                  <a:lnTo>
                    <a:pt x="5" y="24"/>
                  </a:lnTo>
                  <a:lnTo>
                    <a:pt x="1" y="27"/>
                  </a:lnTo>
                  <a:lnTo>
                    <a:pt x="3" y="27"/>
                  </a:lnTo>
                  <a:lnTo>
                    <a:pt x="1" y="29"/>
                  </a:lnTo>
                  <a:lnTo>
                    <a:pt x="1" y="31"/>
                  </a:lnTo>
                  <a:lnTo>
                    <a:pt x="1" y="33"/>
                  </a:lnTo>
                  <a:lnTo>
                    <a:pt x="0" y="33"/>
                  </a:lnTo>
                  <a:lnTo>
                    <a:pt x="1" y="34"/>
                  </a:lnTo>
                  <a:lnTo>
                    <a:pt x="0" y="36"/>
                  </a:lnTo>
                  <a:lnTo>
                    <a:pt x="1" y="38"/>
                  </a:lnTo>
                  <a:lnTo>
                    <a:pt x="1" y="39"/>
                  </a:lnTo>
                  <a:lnTo>
                    <a:pt x="1" y="41"/>
                  </a:lnTo>
                  <a:lnTo>
                    <a:pt x="1" y="43"/>
                  </a:lnTo>
                  <a:lnTo>
                    <a:pt x="3" y="43"/>
                  </a:lnTo>
                  <a:lnTo>
                    <a:pt x="3" y="45"/>
                  </a:lnTo>
                  <a:lnTo>
                    <a:pt x="5" y="45"/>
                  </a:lnTo>
                  <a:lnTo>
                    <a:pt x="3" y="45"/>
                  </a:lnTo>
                  <a:lnTo>
                    <a:pt x="5" y="48"/>
                  </a:lnTo>
                  <a:lnTo>
                    <a:pt x="7" y="50"/>
                  </a:lnTo>
                  <a:lnTo>
                    <a:pt x="10" y="53"/>
                  </a:lnTo>
                  <a:lnTo>
                    <a:pt x="12" y="53"/>
                  </a:lnTo>
                  <a:lnTo>
                    <a:pt x="12" y="55"/>
                  </a:lnTo>
                  <a:lnTo>
                    <a:pt x="13" y="55"/>
                  </a:lnTo>
                  <a:lnTo>
                    <a:pt x="15" y="56"/>
                  </a:lnTo>
                  <a:lnTo>
                    <a:pt x="17" y="58"/>
                  </a:lnTo>
                  <a:lnTo>
                    <a:pt x="18" y="58"/>
                  </a:lnTo>
                  <a:lnTo>
                    <a:pt x="18" y="60"/>
                  </a:lnTo>
                  <a:lnTo>
                    <a:pt x="20" y="60"/>
                  </a:lnTo>
                  <a:lnTo>
                    <a:pt x="20" y="62"/>
                  </a:lnTo>
                  <a:lnTo>
                    <a:pt x="22" y="62"/>
                  </a:lnTo>
                  <a:lnTo>
                    <a:pt x="24" y="62"/>
                  </a:lnTo>
                  <a:lnTo>
                    <a:pt x="25" y="63"/>
                  </a:lnTo>
                  <a:lnTo>
                    <a:pt x="27" y="63"/>
                  </a:lnTo>
                  <a:lnTo>
                    <a:pt x="34" y="65"/>
                  </a:lnTo>
                  <a:lnTo>
                    <a:pt x="41" y="67"/>
                  </a:lnTo>
                  <a:lnTo>
                    <a:pt x="42" y="67"/>
                  </a:lnTo>
                  <a:lnTo>
                    <a:pt x="46" y="67"/>
                  </a:lnTo>
                  <a:lnTo>
                    <a:pt x="47" y="67"/>
                  </a:lnTo>
                  <a:lnTo>
                    <a:pt x="49" y="67"/>
                  </a:lnTo>
                  <a:lnTo>
                    <a:pt x="51" y="68"/>
                  </a:lnTo>
                  <a:lnTo>
                    <a:pt x="53" y="67"/>
                  </a:lnTo>
                  <a:lnTo>
                    <a:pt x="56" y="68"/>
                  </a:lnTo>
                  <a:lnTo>
                    <a:pt x="58" y="68"/>
                  </a:lnTo>
                  <a:lnTo>
                    <a:pt x="59" y="68"/>
                  </a:lnTo>
                  <a:lnTo>
                    <a:pt x="61" y="68"/>
                  </a:lnTo>
                  <a:lnTo>
                    <a:pt x="63" y="68"/>
                  </a:lnTo>
                  <a:lnTo>
                    <a:pt x="65" y="68"/>
                  </a:lnTo>
                  <a:lnTo>
                    <a:pt x="66" y="68"/>
                  </a:lnTo>
                  <a:lnTo>
                    <a:pt x="66" y="67"/>
                  </a:lnTo>
                  <a:lnTo>
                    <a:pt x="66" y="68"/>
                  </a:lnTo>
                  <a:lnTo>
                    <a:pt x="71" y="67"/>
                  </a:lnTo>
                  <a:lnTo>
                    <a:pt x="73" y="67"/>
                  </a:lnTo>
                  <a:lnTo>
                    <a:pt x="75" y="67"/>
                  </a:lnTo>
                  <a:lnTo>
                    <a:pt x="76" y="67"/>
                  </a:lnTo>
                  <a:lnTo>
                    <a:pt x="82" y="65"/>
                  </a:lnTo>
                  <a:lnTo>
                    <a:pt x="83" y="65"/>
                  </a:lnTo>
                  <a:lnTo>
                    <a:pt x="87" y="63"/>
                  </a:lnTo>
                  <a:lnTo>
                    <a:pt x="88" y="63"/>
                  </a:lnTo>
                  <a:lnTo>
                    <a:pt x="90" y="63"/>
                  </a:lnTo>
                  <a:lnTo>
                    <a:pt x="92" y="62"/>
                  </a:lnTo>
                  <a:lnTo>
                    <a:pt x="93" y="62"/>
                  </a:lnTo>
                  <a:lnTo>
                    <a:pt x="95" y="60"/>
                  </a:lnTo>
                  <a:lnTo>
                    <a:pt x="97" y="60"/>
                  </a:lnTo>
                  <a:lnTo>
                    <a:pt x="99" y="60"/>
                  </a:lnTo>
                  <a:lnTo>
                    <a:pt x="99" y="58"/>
                  </a:lnTo>
                  <a:lnTo>
                    <a:pt x="100" y="58"/>
                  </a:lnTo>
                  <a:lnTo>
                    <a:pt x="100" y="56"/>
                  </a:lnTo>
                  <a:lnTo>
                    <a:pt x="102" y="56"/>
                  </a:lnTo>
                  <a:lnTo>
                    <a:pt x="104" y="56"/>
                  </a:lnTo>
                  <a:lnTo>
                    <a:pt x="105" y="55"/>
                  </a:lnTo>
                  <a:lnTo>
                    <a:pt x="107" y="55"/>
                  </a:lnTo>
                  <a:lnTo>
                    <a:pt x="109" y="51"/>
                  </a:lnTo>
                  <a:lnTo>
                    <a:pt x="111" y="51"/>
                  </a:lnTo>
                  <a:lnTo>
                    <a:pt x="112" y="48"/>
                  </a:lnTo>
                  <a:lnTo>
                    <a:pt x="116" y="43"/>
                  </a:lnTo>
                  <a:lnTo>
                    <a:pt x="117" y="41"/>
                  </a:lnTo>
                  <a:lnTo>
                    <a:pt x="117" y="39"/>
                  </a:lnTo>
                  <a:lnTo>
                    <a:pt x="119" y="38"/>
                  </a:lnTo>
                  <a:lnTo>
                    <a:pt x="117" y="38"/>
                  </a:lnTo>
                  <a:lnTo>
                    <a:pt x="119" y="38"/>
                  </a:lnTo>
                  <a:lnTo>
                    <a:pt x="117" y="36"/>
                  </a:lnTo>
                  <a:lnTo>
                    <a:pt x="119" y="36"/>
                  </a:lnTo>
                  <a:lnTo>
                    <a:pt x="117" y="36"/>
                  </a:lnTo>
                  <a:lnTo>
                    <a:pt x="119" y="34"/>
                  </a:lnTo>
                  <a:lnTo>
                    <a:pt x="119" y="33"/>
                  </a:lnTo>
                  <a:lnTo>
                    <a:pt x="119" y="31"/>
                  </a:lnTo>
                  <a:lnTo>
                    <a:pt x="119" y="29"/>
                  </a:lnTo>
                  <a:lnTo>
                    <a:pt x="117" y="27"/>
                  </a:lnTo>
                  <a:lnTo>
                    <a:pt x="117" y="26"/>
                  </a:lnTo>
                  <a:lnTo>
                    <a:pt x="116" y="24"/>
                  </a:lnTo>
                  <a:lnTo>
                    <a:pt x="117" y="24"/>
                  </a:lnTo>
                  <a:lnTo>
                    <a:pt x="116" y="24"/>
                  </a:lnTo>
                  <a:lnTo>
                    <a:pt x="116" y="22"/>
                  </a:lnTo>
                  <a:lnTo>
                    <a:pt x="116" y="21"/>
                  </a:lnTo>
                  <a:lnTo>
                    <a:pt x="114" y="21"/>
                  </a:lnTo>
                  <a:lnTo>
                    <a:pt x="116" y="21"/>
                  </a:lnTo>
                  <a:lnTo>
                    <a:pt x="114" y="19"/>
                  </a:lnTo>
                  <a:lnTo>
                    <a:pt x="112" y="19"/>
                  </a:lnTo>
                  <a:lnTo>
                    <a:pt x="111" y="16"/>
                  </a:lnTo>
                  <a:lnTo>
                    <a:pt x="111" y="14"/>
                  </a:lnTo>
                  <a:lnTo>
                    <a:pt x="109" y="14"/>
                  </a:lnTo>
                  <a:lnTo>
                    <a:pt x="107" y="14"/>
                  </a:lnTo>
                  <a:lnTo>
                    <a:pt x="107" y="12"/>
                  </a:lnTo>
                  <a:lnTo>
                    <a:pt x="105" y="12"/>
                  </a:lnTo>
                  <a:lnTo>
                    <a:pt x="105" y="10"/>
                  </a:lnTo>
                  <a:lnTo>
                    <a:pt x="104" y="10"/>
                  </a:lnTo>
                  <a:lnTo>
                    <a:pt x="100" y="9"/>
                  </a:lnTo>
                  <a:lnTo>
                    <a:pt x="99" y="7"/>
                  </a:lnTo>
                  <a:lnTo>
                    <a:pt x="97" y="7"/>
                  </a:lnTo>
                  <a:lnTo>
                    <a:pt x="93" y="5"/>
                  </a:lnTo>
                  <a:lnTo>
                    <a:pt x="93" y="4"/>
                  </a:lnTo>
                  <a:lnTo>
                    <a:pt x="87" y="2"/>
                  </a:lnTo>
                  <a:close/>
                </a:path>
              </a:pathLst>
            </a:custGeom>
            <a:solidFill>
              <a:srgbClr val="808080"/>
            </a:solidFill>
            <a:ln w="9525">
              <a:noFill/>
              <a:round/>
              <a:headEnd/>
              <a:tailEnd/>
            </a:ln>
          </p:spPr>
          <p:txBody>
            <a:bodyPr/>
            <a:lstStyle/>
            <a:p>
              <a:endParaRPr lang="en-US"/>
            </a:p>
          </p:txBody>
        </p:sp>
        <p:sp>
          <p:nvSpPr>
            <p:cNvPr id="977" name="Freeform 3148"/>
            <p:cNvSpPr>
              <a:spLocks/>
            </p:cNvSpPr>
            <p:nvPr/>
          </p:nvSpPr>
          <p:spPr bwMode="auto">
            <a:xfrm>
              <a:off x="2384" y="3205"/>
              <a:ext cx="121" cy="43"/>
            </a:xfrm>
            <a:custGeom>
              <a:avLst/>
              <a:gdLst>
                <a:gd name="T0" fmla="*/ 4 w 121"/>
                <a:gd name="T1" fmla="*/ 27 h 43"/>
                <a:gd name="T2" fmla="*/ 0 w 121"/>
                <a:gd name="T3" fmla="*/ 43 h 43"/>
                <a:gd name="T4" fmla="*/ 121 w 121"/>
                <a:gd name="T5" fmla="*/ 34 h 43"/>
                <a:gd name="T6" fmla="*/ 87 w 121"/>
                <a:gd name="T7" fmla="*/ 0 h 43"/>
                <a:gd name="T8" fmla="*/ 4 w 121"/>
                <a:gd name="T9" fmla="*/ 27 h 43"/>
                <a:gd name="T10" fmla="*/ 0 60000 65536"/>
                <a:gd name="T11" fmla="*/ 0 60000 65536"/>
                <a:gd name="T12" fmla="*/ 0 60000 65536"/>
                <a:gd name="T13" fmla="*/ 0 60000 65536"/>
                <a:gd name="T14" fmla="*/ 0 60000 65536"/>
                <a:gd name="T15" fmla="*/ 0 w 121"/>
                <a:gd name="T16" fmla="*/ 0 h 43"/>
                <a:gd name="T17" fmla="*/ 121 w 121"/>
                <a:gd name="T18" fmla="*/ 43 h 43"/>
              </a:gdLst>
              <a:ahLst/>
              <a:cxnLst>
                <a:cxn ang="T10">
                  <a:pos x="T0" y="T1"/>
                </a:cxn>
                <a:cxn ang="T11">
                  <a:pos x="T2" y="T3"/>
                </a:cxn>
                <a:cxn ang="T12">
                  <a:pos x="T4" y="T5"/>
                </a:cxn>
                <a:cxn ang="T13">
                  <a:pos x="T6" y="T7"/>
                </a:cxn>
                <a:cxn ang="T14">
                  <a:pos x="T8" y="T9"/>
                </a:cxn>
              </a:cxnLst>
              <a:rect l="T15" t="T16" r="T17" b="T18"/>
              <a:pathLst>
                <a:path w="121" h="43">
                  <a:moveTo>
                    <a:pt x="4" y="27"/>
                  </a:moveTo>
                  <a:lnTo>
                    <a:pt x="0" y="43"/>
                  </a:lnTo>
                  <a:lnTo>
                    <a:pt x="121" y="34"/>
                  </a:lnTo>
                  <a:lnTo>
                    <a:pt x="87" y="0"/>
                  </a:lnTo>
                  <a:lnTo>
                    <a:pt x="4" y="27"/>
                  </a:lnTo>
                  <a:close/>
                </a:path>
              </a:pathLst>
            </a:custGeom>
            <a:solidFill>
              <a:srgbClr val="808080"/>
            </a:solidFill>
            <a:ln w="9525">
              <a:noFill/>
              <a:round/>
              <a:headEnd/>
              <a:tailEnd/>
            </a:ln>
          </p:spPr>
          <p:txBody>
            <a:bodyPr/>
            <a:lstStyle/>
            <a:p>
              <a:endParaRPr lang="en-US"/>
            </a:p>
          </p:txBody>
        </p:sp>
        <p:sp>
          <p:nvSpPr>
            <p:cNvPr id="978" name="Freeform 3149"/>
            <p:cNvSpPr>
              <a:spLocks/>
            </p:cNvSpPr>
            <p:nvPr/>
          </p:nvSpPr>
          <p:spPr bwMode="auto">
            <a:xfrm>
              <a:off x="2296" y="3275"/>
              <a:ext cx="119" cy="68"/>
            </a:xfrm>
            <a:custGeom>
              <a:avLst/>
              <a:gdLst>
                <a:gd name="T0" fmla="*/ 76 w 119"/>
                <a:gd name="T1" fmla="*/ 0 h 68"/>
                <a:gd name="T2" fmla="*/ 70 w 119"/>
                <a:gd name="T3" fmla="*/ 0 h 68"/>
                <a:gd name="T4" fmla="*/ 65 w 119"/>
                <a:gd name="T5" fmla="*/ 0 h 68"/>
                <a:gd name="T6" fmla="*/ 59 w 119"/>
                <a:gd name="T7" fmla="*/ 0 h 68"/>
                <a:gd name="T8" fmla="*/ 54 w 119"/>
                <a:gd name="T9" fmla="*/ 0 h 68"/>
                <a:gd name="T10" fmla="*/ 44 w 119"/>
                <a:gd name="T11" fmla="*/ 2 h 68"/>
                <a:gd name="T12" fmla="*/ 37 w 119"/>
                <a:gd name="T13" fmla="*/ 2 h 68"/>
                <a:gd name="T14" fmla="*/ 30 w 119"/>
                <a:gd name="T15" fmla="*/ 3 h 68"/>
                <a:gd name="T16" fmla="*/ 29 w 119"/>
                <a:gd name="T17" fmla="*/ 7 h 68"/>
                <a:gd name="T18" fmla="*/ 24 w 119"/>
                <a:gd name="T19" fmla="*/ 8 h 68"/>
                <a:gd name="T20" fmla="*/ 20 w 119"/>
                <a:gd name="T21" fmla="*/ 10 h 68"/>
                <a:gd name="T22" fmla="*/ 15 w 119"/>
                <a:gd name="T23" fmla="*/ 12 h 68"/>
                <a:gd name="T24" fmla="*/ 12 w 119"/>
                <a:gd name="T25" fmla="*/ 15 h 68"/>
                <a:gd name="T26" fmla="*/ 1 w 119"/>
                <a:gd name="T27" fmla="*/ 27 h 68"/>
                <a:gd name="T28" fmla="*/ 1 w 119"/>
                <a:gd name="T29" fmla="*/ 31 h 68"/>
                <a:gd name="T30" fmla="*/ 1 w 119"/>
                <a:gd name="T31" fmla="*/ 34 h 68"/>
                <a:gd name="T32" fmla="*/ 1 w 119"/>
                <a:gd name="T33" fmla="*/ 39 h 68"/>
                <a:gd name="T34" fmla="*/ 3 w 119"/>
                <a:gd name="T35" fmla="*/ 44 h 68"/>
                <a:gd name="T36" fmla="*/ 5 w 119"/>
                <a:gd name="T37" fmla="*/ 48 h 68"/>
                <a:gd name="T38" fmla="*/ 12 w 119"/>
                <a:gd name="T39" fmla="*/ 53 h 68"/>
                <a:gd name="T40" fmla="*/ 15 w 119"/>
                <a:gd name="T41" fmla="*/ 56 h 68"/>
                <a:gd name="T42" fmla="*/ 18 w 119"/>
                <a:gd name="T43" fmla="*/ 59 h 68"/>
                <a:gd name="T44" fmla="*/ 24 w 119"/>
                <a:gd name="T45" fmla="*/ 61 h 68"/>
                <a:gd name="T46" fmla="*/ 34 w 119"/>
                <a:gd name="T47" fmla="*/ 65 h 68"/>
                <a:gd name="T48" fmla="*/ 46 w 119"/>
                <a:gd name="T49" fmla="*/ 66 h 68"/>
                <a:gd name="T50" fmla="*/ 51 w 119"/>
                <a:gd name="T51" fmla="*/ 68 h 68"/>
                <a:gd name="T52" fmla="*/ 58 w 119"/>
                <a:gd name="T53" fmla="*/ 68 h 68"/>
                <a:gd name="T54" fmla="*/ 63 w 119"/>
                <a:gd name="T55" fmla="*/ 68 h 68"/>
                <a:gd name="T56" fmla="*/ 66 w 119"/>
                <a:gd name="T57" fmla="*/ 66 h 68"/>
                <a:gd name="T58" fmla="*/ 73 w 119"/>
                <a:gd name="T59" fmla="*/ 66 h 68"/>
                <a:gd name="T60" fmla="*/ 82 w 119"/>
                <a:gd name="T61" fmla="*/ 65 h 68"/>
                <a:gd name="T62" fmla="*/ 88 w 119"/>
                <a:gd name="T63" fmla="*/ 63 h 68"/>
                <a:gd name="T64" fmla="*/ 93 w 119"/>
                <a:gd name="T65" fmla="*/ 59 h 68"/>
                <a:gd name="T66" fmla="*/ 99 w 119"/>
                <a:gd name="T67" fmla="*/ 59 h 68"/>
                <a:gd name="T68" fmla="*/ 100 w 119"/>
                <a:gd name="T69" fmla="*/ 56 h 68"/>
                <a:gd name="T70" fmla="*/ 105 w 119"/>
                <a:gd name="T71" fmla="*/ 54 h 68"/>
                <a:gd name="T72" fmla="*/ 111 w 119"/>
                <a:gd name="T73" fmla="*/ 51 h 68"/>
                <a:gd name="T74" fmla="*/ 117 w 119"/>
                <a:gd name="T75" fmla="*/ 41 h 68"/>
                <a:gd name="T76" fmla="*/ 117 w 119"/>
                <a:gd name="T77" fmla="*/ 37 h 68"/>
                <a:gd name="T78" fmla="*/ 119 w 119"/>
                <a:gd name="T79" fmla="*/ 36 h 68"/>
                <a:gd name="T80" fmla="*/ 119 w 119"/>
                <a:gd name="T81" fmla="*/ 32 h 68"/>
                <a:gd name="T82" fmla="*/ 117 w 119"/>
                <a:gd name="T83" fmla="*/ 27 h 68"/>
                <a:gd name="T84" fmla="*/ 117 w 119"/>
                <a:gd name="T85" fmla="*/ 24 h 68"/>
                <a:gd name="T86" fmla="*/ 116 w 119"/>
                <a:gd name="T87" fmla="*/ 19 h 68"/>
                <a:gd name="T88" fmla="*/ 114 w 119"/>
                <a:gd name="T89" fmla="*/ 19 h 68"/>
                <a:gd name="T90" fmla="*/ 111 w 119"/>
                <a:gd name="T91" fmla="*/ 13 h 68"/>
                <a:gd name="T92" fmla="*/ 107 w 119"/>
                <a:gd name="T93" fmla="*/ 12 h 68"/>
                <a:gd name="T94" fmla="*/ 104 w 119"/>
                <a:gd name="T95" fmla="*/ 10 h 68"/>
                <a:gd name="T96" fmla="*/ 99 w 119"/>
                <a:gd name="T97" fmla="*/ 7 h 68"/>
                <a:gd name="T98" fmla="*/ 93 w 119"/>
                <a:gd name="T99" fmla="*/ 3 h 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68"/>
                <a:gd name="T152" fmla="*/ 119 w 119"/>
                <a:gd name="T153" fmla="*/ 68 h 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68">
                  <a:moveTo>
                    <a:pt x="87" y="2"/>
                  </a:moveTo>
                  <a:lnTo>
                    <a:pt x="78" y="0"/>
                  </a:lnTo>
                  <a:lnTo>
                    <a:pt x="76" y="0"/>
                  </a:lnTo>
                  <a:lnTo>
                    <a:pt x="75" y="0"/>
                  </a:lnTo>
                  <a:lnTo>
                    <a:pt x="73" y="0"/>
                  </a:lnTo>
                  <a:lnTo>
                    <a:pt x="70" y="0"/>
                  </a:lnTo>
                  <a:lnTo>
                    <a:pt x="68" y="0"/>
                  </a:lnTo>
                  <a:lnTo>
                    <a:pt x="66" y="0"/>
                  </a:lnTo>
                  <a:lnTo>
                    <a:pt x="65" y="0"/>
                  </a:lnTo>
                  <a:lnTo>
                    <a:pt x="63" y="0"/>
                  </a:lnTo>
                  <a:lnTo>
                    <a:pt x="61" y="0"/>
                  </a:lnTo>
                  <a:lnTo>
                    <a:pt x="59" y="0"/>
                  </a:lnTo>
                  <a:lnTo>
                    <a:pt x="58" y="0"/>
                  </a:lnTo>
                  <a:lnTo>
                    <a:pt x="56" y="0"/>
                  </a:lnTo>
                  <a:lnTo>
                    <a:pt x="54" y="0"/>
                  </a:lnTo>
                  <a:lnTo>
                    <a:pt x="53" y="0"/>
                  </a:lnTo>
                  <a:lnTo>
                    <a:pt x="47" y="0"/>
                  </a:lnTo>
                  <a:lnTo>
                    <a:pt x="44" y="2"/>
                  </a:lnTo>
                  <a:lnTo>
                    <a:pt x="41" y="2"/>
                  </a:lnTo>
                  <a:lnTo>
                    <a:pt x="39" y="2"/>
                  </a:lnTo>
                  <a:lnTo>
                    <a:pt x="37" y="2"/>
                  </a:lnTo>
                  <a:lnTo>
                    <a:pt x="37" y="3"/>
                  </a:lnTo>
                  <a:lnTo>
                    <a:pt x="32" y="3"/>
                  </a:lnTo>
                  <a:lnTo>
                    <a:pt x="30" y="3"/>
                  </a:lnTo>
                  <a:lnTo>
                    <a:pt x="30" y="5"/>
                  </a:lnTo>
                  <a:lnTo>
                    <a:pt x="29" y="5"/>
                  </a:lnTo>
                  <a:lnTo>
                    <a:pt x="29" y="7"/>
                  </a:lnTo>
                  <a:lnTo>
                    <a:pt x="25" y="7"/>
                  </a:lnTo>
                  <a:lnTo>
                    <a:pt x="24" y="7"/>
                  </a:lnTo>
                  <a:lnTo>
                    <a:pt x="24" y="8"/>
                  </a:lnTo>
                  <a:lnTo>
                    <a:pt x="22" y="8"/>
                  </a:lnTo>
                  <a:lnTo>
                    <a:pt x="20" y="8"/>
                  </a:lnTo>
                  <a:lnTo>
                    <a:pt x="20" y="10"/>
                  </a:lnTo>
                  <a:lnTo>
                    <a:pt x="18" y="10"/>
                  </a:lnTo>
                  <a:lnTo>
                    <a:pt x="17" y="12"/>
                  </a:lnTo>
                  <a:lnTo>
                    <a:pt x="15" y="12"/>
                  </a:lnTo>
                  <a:lnTo>
                    <a:pt x="15" y="13"/>
                  </a:lnTo>
                  <a:lnTo>
                    <a:pt x="13" y="13"/>
                  </a:lnTo>
                  <a:lnTo>
                    <a:pt x="12" y="15"/>
                  </a:lnTo>
                  <a:lnTo>
                    <a:pt x="7" y="19"/>
                  </a:lnTo>
                  <a:lnTo>
                    <a:pt x="5" y="24"/>
                  </a:lnTo>
                  <a:lnTo>
                    <a:pt x="1" y="27"/>
                  </a:lnTo>
                  <a:lnTo>
                    <a:pt x="3" y="27"/>
                  </a:lnTo>
                  <a:lnTo>
                    <a:pt x="1" y="29"/>
                  </a:lnTo>
                  <a:lnTo>
                    <a:pt x="1" y="31"/>
                  </a:lnTo>
                  <a:lnTo>
                    <a:pt x="1" y="32"/>
                  </a:lnTo>
                  <a:lnTo>
                    <a:pt x="0" y="32"/>
                  </a:lnTo>
                  <a:lnTo>
                    <a:pt x="1" y="34"/>
                  </a:lnTo>
                  <a:lnTo>
                    <a:pt x="0" y="36"/>
                  </a:lnTo>
                  <a:lnTo>
                    <a:pt x="1" y="37"/>
                  </a:lnTo>
                  <a:lnTo>
                    <a:pt x="1" y="39"/>
                  </a:lnTo>
                  <a:lnTo>
                    <a:pt x="1" y="41"/>
                  </a:lnTo>
                  <a:lnTo>
                    <a:pt x="3" y="42"/>
                  </a:lnTo>
                  <a:lnTo>
                    <a:pt x="3" y="44"/>
                  </a:lnTo>
                  <a:lnTo>
                    <a:pt x="5" y="44"/>
                  </a:lnTo>
                  <a:lnTo>
                    <a:pt x="3" y="44"/>
                  </a:lnTo>
                  <a:lnTo>
                    <a:pt x="5" y="48"/>
                  </a:lnTo>
                  <a:lnTo>
                    <a:pt x="7" y="49"/>
                  </a:lnTo>
                  <a:lnTo>
                    <a:pt x="10" y="53"/>
                  </a:lnTo>
                  <a:lnTo>
                    <a:pt x="12" y="53"/>
                  </a:lnTo>
                  <a:lnTo>
                    <a:pt x="12" y="54"/>
                  </a:lnTo>
                  <a:lnTo>
                    <a:pt x="13" y="54"/>
                  </a:lnTo>
                  <a:lnTo>
                    <a:pt x="15" y="56"/>
                  </a:lnTo>
                  <a:lnTo>
                    <a:pt x="17" y="58"/>
                  </a:lnTo>
                  <a:lnTo>
                    <a:pt x="18" y="58"/>
                  </a:lnTo>
                  <a:lnTo>
                    <a:pt x="18" y="59"/>
                  </a:lnTo>
                  <a:lnTo>
                    <a:pt x="20" y="59"/>
                  </a:lnTo>
                  <a:lnTo>
                    <a:pt x="22" y="59"/>
                  </a:lnTo>
                  <a:lnTo>
                    <a:pt x="24" y="61"/>
                  </a:lnTo>
                  <a:lnTo>
                    <a:pt x="25" y="63"/>
                  </a:lnTo>
                  <a:lnTo>
                    <a:pt x="27" y="63"/>
                  </a:lnTo>
                  <a:lnTo>
                    <a:pt x="34" y="65"/>
                  </a:lnTo>
                  <a:lnTo>
                    <a:pt x="41" y="66"/>
                  </a:lnTo>
                  <a:lnTo>
                    <a:pt x="42" y="66"/>
                  </a:lnTo>
                  <a:lnTo>
                    <a:pt x="46" y="66"/>
                  </a:lnTo>
                  <a:lnTo>
                    <a:pt x="47" y="66"/>
                  </a:lnTo>
                  <a:lnTo>
                    <a:pt x="49" y="66"/>
                  </a:lnTo>
                  <a:lnTo>
                    <a:pt x="51" y="68"/>
                  </a:lnTo>
                  <a:lnTo>
                    <a:pt x="53" y="66"/>
                  </a:lnTo>
                  <a:lnTo>
                    <a:pt x="56" y="68"/>
                  </a:lnTo>
                  <a:lnTo>
                    <a:pt x="58" y="68"/>
                  </a:lnTo>
                  <a:lnTo>
                    <a:pt x="59" y="68"/>
                  </a:lnTo>
                  <a:lnTo>
                    <a:pt x="61" y="68"/>
                  </a:lnTo>
                  <a:lnTo>
                    <a:pt x="63" y="68"/>
                  </a:lnTo>
                  <a:lnTo>
                    <a:pt x="65" y="68"/>
                  </a:lnTo>
                  <a:lnTo>
                    <a:pt x="66" y="68"/>
                  </a:lnTo>
                  <a:lnTo>
                    <a:pt x="66" y="66"/>
                  </a:lnTo>
                  <a:lnTo>
                    <a:pt x="66" y="68"/>
                  </a:lnTo>
                  <a:lnTo>
                    <a:pt x="71" y="66"/>
                  </a:lnTo>
                  <a:lnTo>
                    <a:pt x="73" y="66"/>
                  </a:lnTo>
                  <a:lnTo>
                    <a:pt x="75" y="66"/>
                  </a:lnTo>
                  <a:lnTo>
                    <a:pt x="76" y="66"/>
                  </a:lnTo>
                  <a:lnTo>
                    <a:pt x="82" y="65"/>
                  </a:lnTo>
                  <a:lnTo>
                    <a:pt x="83" y="65"/>
                  </a:lnTo>
                  <a:lnTo>
                    <a:pt x="87" y="63"/>
                  </a:lnTo>
                  <a:lnTo>
                    <a:pt x="88" y="63"/>
                  </a:lnTo>
                  <a:lnTo>
                    <a:pt x="90" y="63"/>
                  </a:lnTo>
                  <a:lnTo>
                    <a:pt x="92" y="61"/>
                  </a:lnTo>
                  <a:lnTo>
                    <a:pt x="93" y="59"/>
                  </a:lnTo>
                  <a:lnTo>
                    <a:pt x="95" y="59"/>
                  </a:lnTo>
                  <a:lnTo>
                    <a:pt x="97" y="59"/>
                  </a:lnTo>
                  <a:lnTo>
                    <a:pt x="99" y="59"/>
                  </a:lnTo>
                  <a:lnTo>
                    <a:pt x="99" y="58"/>
                  </a:lnTo>
                  <a:lnTo>
                    <a:pt x="100" y="58"/>
                  </a:lnTo>
                  <a:lnTo>
                    <a:pt x="100" y="56"/>
                  </a:lnTo>
                  <a:lnTo>
                    <a:pt x="102" y="56"/>
                  </a:lnTo>
                  <a:lnTo>
                    <a:pt x="104" y="56"/>
                  </a:lnTo>
                  <a:lnTo>
                    <a:pt x="105" y="54"/>
                  </a:lnTo>
                  <a:lnTo>
                    <a:pt x="107" y="54"/>
                  </a:lnTo>
                  <a:lnTo>
                    <a:pt x="109" y="51"/>
                  </a:lnTo>
                  <a:lnTo>
                    <a:pt x="111" y="51"/>
                  </a:lnTo>
                  <a:lnTo>
                    <a:pt x="112" y="48"/>
                  </a:lnTo>
                  <a:lnTo>
                    <a:pt x="116" y="42"/>
                  </a:lnTo>
                  <a:lnTo>
                    <a:pt x="117" y="41"/>
                  </a:lnTo>
                  <a:lnTo>
                    <a:pt x="117" y="39"/>
                  </a:lnTo>
                  <a:lnTo>
                    <a:pt x="119" y="37"/>
                  </a:lnTo>
                  <a:lnTo>
                    <a:pt x="117" y="37"/>
                  </a:lnTo>
                  <a:lnTo>
                    <a:pt x="119" y="37"/>
                  </a:lnTo>
                  <a:lnTo>
                    <a:pt x="117" y="36"/>
                  </a:lnTo>
                  <a:lnTo>
                    <a:pt x="119" y="36"/>
                  </a:lnTo>
                  <a:lnTo>
                    <a:pt x="117" y="36"/>
                  </a:lnTo>
                  <a:lnTo>
                    <a:pt x="119" y="34"/>
                  </a:lnTo>
                  <a:lnTo>
                    <a:pt x="119" y="32"/>
                  </a:lnTo>
                  <a:lnTo>
                    <a:pt x="119" y="31"/>
                  </a:lnTo>
                  <a:lnTo>
                    <a:pt x="119" y="29"/>
                  </a:lnTo>
                  <a:lnTo>
                    <a:pt x="117" y="27"/>
                  </a:lnTo>
                  <a:lnTo>
                    <a:pt x="117" y="25"/>
                  </a:lnTo>
                  <a:lnTo>
                    <a:pt x="116" y="24"/>
                  </a:lnTo>
                  <a:lnTo>
                    <a:pt x="117" y="24"/>
                  </a:lnTo>
                  <a:lnTo>
                    <a:pt x="116" y="24"/>
                  </a:lnTo>
                  <a:lnTo>
                    <a:pt x="116" y="22"/>
                  </a:lnTo>
                  <a:lnTo>
                    <a:pt x="116" y="19"/>
                  </a:lnTo>
                  <a:lnTo>
                    <a:pt x="114" y="19"/>
                  </a:lnTo>
                  <a:lnTo>
                    <a:pt x="116" y="19"/>
                  </a:lnTo>
                  <a:lnTo>
                    <a:pt x="114" y="19"/>
                  </a:lnTo>
                  <a:lnTo>
                    <a:pt x="112" y="19"/>
                  </a:lnTo>
                  <a:lnTo>
                    <a:pt x="111" y="15"/>
                  </a:lnTo>
                  <a:lnTo>
                    <a:pt x="111" y="13"/>
                  </a:lnTo>
                  <a:lnTo>
                    <a:pt x="109" y="13"/>
                  </a:lnTo>
                  <a:lnTo>
                    <a:pt x="107" y="13"/>
                  </a:lnTo>
                  <a:lnTo>
                    <a:pt x="107" y="12"/>
                  </a:lnTo>
                  <a:lnTo>
                    <a:pt x="105" y="12"/>
                  </a:lnTo>
                  <a:lnTo>
                    <a:pt x="105" y="10"/>
                  </a:lnTo>
                  <a:lnTo>
                    <a:pt x="104" y="10"/>
                  </a:lnTo>
                  <a:lnTo>
                    <a:pt x="104" y="8"/>
                  </a:lnTo>
                  <a:lnTo>
                    <a:pt x="100" y="8"/>
                  </a:lnTo>
                  <a:lnTo>
                    <a:pt x="99" y="7"/>
                  </a:lnTo>
                  <a:lnTo>
                    <a:pt x="97" y="7"/>
                  </a:lnTo>
                  <a:lnTo>
                    <a:pt x="93" y="5"/>
                  </a:lnTo>
                  <a:lnTo>
                    <a:pt x="93" y="3"/>
                  </a:lnTo>
                  <a:lnTo>
                    <a:pt x="87" y="2"/>
                  </a:lnTo>
                  <a:close/>
                </a:path>
              </a:pathLst>
            </a:custGeom>
            <a:solidFill>
              <a:srgbClr val="808080"/>
            </a:solidFill>
            <a:ln w="9525">
              <a:noFill/>
              <a:round/>
              <a:headEnd/>
              <a:tailEnd/>
            </a:ln>
          </p:spPr>
          <p:txBody>
            <a:bodyPr/>
            <a:lstStyle/>
            <a:p>
              <a:endParaRPr lang="en-US"/>
            </a:p>
          </p:txBody>
        </p:sp>
        <p:sp>
          <p:nvSpPr>
            <p:cNvPr id="979" name="Freeform 3150"/>
            <p:cNvSpPr>
              <a:spLocks/>
            </p:cNvSpPr>
            <p:nvPr/>
          </p:nvSpPr>
          <p:spPr bwMode="auto">
            <a:xfrm>
              <a:off x="2294" y="3273"/>
              <a:ext cx="124" cy="72"/>
            </a:xfrm>
            <a:custGeom>
              <a:avLst/>
              <a:gdLst>
                <a:gd name="T0" fmla="*/ 0 w 124"/>
                <a:gd name="T1" fmla="*/ 27 h 72"/>
                <a:gd name="T2" fmla="*/ 0 w 124"/>
                <a:gd name="T3" fmla="*/ 34 h 72"/>
                <a:gd name="T4" fmla="*/ 0 w 124"/>
                <a:gd name="T5" fmla="*/ 44 h 72"/>
                <a:gd name="T6" fmla="*/ 5 w 124"/>
                <a:gd name="T7" fmla="*/ 51 h 72"/>
                <a:gd name="T8" fmla="*/ 12 w 124"/>
                <a:gd name="T9" fmla="*/ 58 h 72"/>
                <a:gd name="T10" fmla="*/ 20 w 124"/>
                <a:gd name="T11" fmla="*/ 63 h 72"/>
                <a:gd name="T12" fmla="*/ 32 w 124"/>
                <a:gd name="T13" fmla="*/ 68 h 72"/>
                <a:gd name="T14" fmla="*/ 41 w 124"/>
                <a:gd name="T15" fmla="*/ 70 h 72"/>
                <a:gd name="T16" fmla="*/ 51 w 124"/>
                <a:gd name="T17" fmla="*/ 72 h 72"/>
                <a:gd name="T18" fmla="*/ 61 w 124"/>
                <a:gd name="T19" fmla="*/ 72 h 72"/>
                <a:gd name="T20" fmla="*/ 72 w 124"/>
                <a:gd name="T21" fmla="*/ 70 h 72"/>
                <a:gd name="T22" fmla="*/ 90 w 124"/>
                <a:gd name="T23" fmla="*/ 67 h 72"/>
                <a:gd name="T24" fmla="*/ 97 w 124"/>
                <a:gd name="T25" fmla="*/ 63 h 72"/>
                <a:gd name="T26" fmla="*/ 109 w 124"/>
                <a:gd name="T27" fmla="*/ 58 h 72"/>
                <a:gd name="T28" fmla="*/ 118 w 124"/>
                <a:gd name="T29" fmla="*/ 50 h 72"/>
                <a:gd name="T30" fmla="*/ 123 w 124"/>
                <a:gd name="T31" fmla="*/ 36 h 72"/>
                <a:gd name="T32" fmla="*/ 124 w 124"/>
                <a:gd name="T33" fmla="*/ 31 h 72"/>
                <a:gd name="T34" fmla="*/ 121 w 124"/>
                <a:gd name="T35" fmla="*/ 24 h 72"/>
                <a:gd name="T36" fmla="*/ 118 w 124"/>
                <a:gd name="T37" fmla="*/ 17 h 72"/>
                <a:gd name="T38" fmla="*/ 109 w 124"/>
                <a:gd name="T39" fmla="*/ 12 h 72"/>
                <a:gd name="T40" fmla="*/ 104 w 124"/>
                <a:gd name="T41" fmla="*/ 9 h 72"/>
                <a:gd name="T42" fmla="*/ 97 w 124"/>
                <a:gd name="T43" fmla="*/ 5 h 72"/>
                <a:gd name="T44" fmla="*/ 73 w 124"/>
                <a:gd name="T45" fmla="*/ 0 h 72"/>
                <a:gd name="T46" fmla="*/ 61 w 124"/>
                <a:gd name="T47" fmla="*/ 0 h 72"/>
                <a:gd name="T48" fmla="*/ 49 w 124"/>
                <a:gd name="T49" fmla="*/ 0 h 72"/>
                <a:gd name="T50" fmla="*/ 32 w 124"/>
                <a:gd name="T51" fmla="*/ 4 h 72"/>
                <a:gd name="T52" fmla="*/ 26 w 124"/>
                <a:gd name="T53" fmla="*/ 7 h 72"/>
                <a:gd name="T54" fmla="*/ 15 w 124"/>
                <a:gd name="T55" fmla="*/ 12 h 72"/>
                <a:gd name="T56" fmla="*/ 5 w 124"/>
                <a:gd name="T57" fmla="*/ 21 h 72"/>
                <a:gd name="T58" fmla="*/ 19 w 124"/>
                <a:gd name="T59" fmla="*/ 15 h 72"/>
                <a:gd name="T60" fmla="*/ 29 w 124"/>
                <a:gd name="T61" fmla="*/ 10 h 72"/>
                <a:gd name="T62" fmla="*/ 36 w 124"/>
                <a:gd name="T63" fmla="*/ 9 h 72"/>
                <a:gd name="T64" fmla="*/ 56 w 124"/>
                <a:gd name="T65" fmla="*/ 4 h 72"/>
                <a:gd name="T66" fmla="*/ 68 w 124"/>
                <a:gd name="T67" fmla="*/ 4 h 72"/>
                <a:gd name="T68" fmla="*/ 75 w 124"/>
                <a:gd name="T69" fmla="*/ 4 h 72"/>
                <a:gd name="T70" fmla="*/ 94 w 124"/>
                <a:gd name="T71" fmla="*/ 9 h 72"/>
                <a:gd name="T72" fmla="*/ 101 w 124"/>
                <a:gd name="T73" fmla="*/ 12 h 72"/>
                <a:gd name="T74" fmla="*/ 106 w 124"/>
                <a:gd name="T75" fmla="*/ 15 h 72"/>
                <a:gd name="T76" fmla="*/ 113 w 124"/>
                <a:gd name="T77" fmla="*/ 21 h 72"/>
                <a:gd name="T78" fmla="*/ 118 w 124"/>
                <a:gd name="T79" fmla="*/ 31 h 72"/>
                <a:gd name="T80" fmla="*/ 118 w 124"/>
                <a:gd name="T81" fmla="*/ 36 h 72"/>
                <a:gd name="T82" fmla="*/ 114 w 124"/>
                <a:gd name="T83" fmla="*/ 44 h 72"/>
                <a:gd name="T84" fmla="*/ 106 w 124"/>
                <a:gd name="T85" fmla="*/ 53 h 72"/>
                <a:gd name="T86" fmla="*/ 95 w 124"/>
                <a:gd name="T87" fmla="*/ 60 h 72"/>
                <a:gd name="T88" fmla="*/ 89 w 124"/>
                <a:gd name="T89" fmla="*/ 63 h 72"/>
                <a:gd name="T90" fmla="*/ 72 w 124"/>
                <a:gd name="T91" fmla="*/ 67 h 72"/>
                <a:gd name="T92" fmla="*/ 61 w 124"/>
                <a:gd name="T93" fmla="*/ 68 h 72"/>
                <a:gd name="T94" fmla="*/ 53 w 124"/>
                <a:gd name="T95" fmla="*/ 68 h 72"/>
                <a:gd name="T96" fmla="*/ 44 w 124"/>
                <a:gd name="T97" fmla="*/ 67 h 72"/>
                <a:gd name="T98" fmla="*/ 34 w 124"/>
                <a:gd name="T99" fmla="*/ 63 h 72"/>
                <a:gd name="T100" fmla="*/ 22 w 124"/>
                <a:gd name="T101" fmla="*/ 60 h 72"/>
                <a:gd name="T102" fmla="*/ 15 w 124"/>
                <a:gd name="T103" fmla="*/ 55 h 72"/>
                <a:gd name="T104" fmla="*/ 7 w 124"/>
                <a:gd name="T105" fmla="*/ 41 h 72"/>
                <a:gd name="T106" fmla="*/ 7 w 124"/>
                <a:gd name="T107" fmla="*/ 33 h 72"/>
                <a:gd name="T108" fmla="*/ 12 w 124"/>
                <a:gd name="T109" fmla="*/ 22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
                <a:gd name="T166" fmla="*/ 0 h 72"/>
                <a:gd name="T167" fmla="*/ 124 w 124"/>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 h="72">
                  <a:moveTo>
                    <a:pt x="5" y="21"/>
                  </a:moveTo>
                  <a:lnTo>
                    <a:pt x="2" y="26"/>
                  </a:lnTo>
                  <a:lnTo>
                    <a:pt x="0" y="27"/>
                  </a:lnTo>
                  <a:lnTo>
                    <a:pt x="0" y="29"/>
                  </a:lnTo>
                  <a:lnTo>
                    <a:pt x="0" y="31"/>
                  </a:lnTo>
                  <a:lnTo>
                    <a:pt x="0" y="34"/>
                  </a:lnTo>
                  <a:lnTo>
                    <a:pt x="0" y="36"/>
                  </a:lnTo>
                  <a:lnTo>
                    <a:pt x="0" y="41"/>
                  </a:lnTo>
                  <a:lnTo>
                    <a:pt x="0" y="44"/>
                  </a:lnTo>
                  <a:lnTo>
                    <a:pt x="2" y="46"/>
                  </a:lnTo>
                  <a:lnTo>
                    <a:pt x="3" y="50"/>
                  </a:lnTo>
                  <a:lnTo>
                    <a:pt x="5" y="51"/>
                  </a:lnTo>
                  <a:lnTo>
                    <a:pt x="5" y="53"/>
                  </a:lnTo>
                  <a:lnTo>
                    <a:pt x="9" y="58"/>
                  </a:lnTo>
                  <a:lnTo>
                    <a:pt x="12" y="58"/>
                  </a:lnTo>
                  <a:lnTo>
                    <a:pt x="15" y="61"/>
                  </a:lnTo>
                  <a:lnTo>
                    <a:pt x="19" y="63"/>
                  </a:lnTo>
                  <a:lnTo>
                    <a:pt x="20" y="63"/>
                  </a:lnTo>
                  <a:lnTo>
                    <a:pt x="26" y="65"/>
                  </a:lnTo>
                  <a:lnTo>
                    <a:pt x="29" y="68"/>
                  </a:lnTo>
                  <a:lnTo>
                    <a:pt x="32" y="68"/>
                  </a:lnTo>
                  <a:lnTo>
                    <a:pt x="34" y="70"/>
                  </a:lnTo>
                  <a:lnTo>
                    <a:pt x="36" y="70"/>
                  </a:lnTo>
                  <a:lnTo>
                    <a:pt x="41" y="70"/>
                  </a:lnTo>
                  <a:lnTo>
                    <a:pt x="46" y="72"/>
                  </a:lnTo>
                  <a:lnTo>
                    <a:pt x="48" y="72"/>
                  </a:lnTo>
                  <a:lnTo>
                    <a:pt x="51" y="72"/>
                  </a:lnTo>
                  <a:lnTo>
                    <a:pt x="55" y="72"/>
                  </a:lnTo>
                  <a:lnTo>
                    <a:pt x="56" y="72"/>
                  </a:lnTo>
                  <a:lnTo>
                    <a:pt x="61" y="72"/>
                  </a:lnTo>
                  <a:lnTo>
                    <a:pt x="63" y="72"/>
                  </a:lnTo>
                  <a:lnTo>
                    <a:pt x="68" y="72"/>
                  </a:lnTo>
                  <a:lnTo>
                    <a:pt x="72" y="70"/>
                  </a:lnTo>
                  <a:lnTo>
                    <a:pt x="75" y="70"/>
                  </a:lnTo>
                  <a:lnTo>
                    <a:pt x="85" y="68"/>
                  </a:lnTo>
                  <a:lnTo>
                    <a:pt x="90" y="67"/>
                  </a:lnTo>
                  <a:lnTo>
                    <a:pt x="92" y="65"/>
                  </a:lnTo>
                  <a:lnTo>
                    <a:pt x="95" y="65"/>
                  </a:lnTo>
                  <a:lnTo>
                    <a:pt x="97" y="63"/>
                  </a:lnTo>
                  <a:lnTo>
                    <a:pt x="101" y="63"/>
                  </a:lnTo>
                  <a:lnTo>
                    <a:pt x="102" y="61"/>
                  </a:lnTo>
                  <a:lnTo>
                    <a:pt x="109" y="58"/>
                  </a:lnTo>
                  <a:lnTo>
                    <a:pt x="113" y="56"/>
                  </a:lnTo>
                  <a:lnTo>
                    <a:pt x="113" y="55"/>
                  </a:lnTo>
                  <a:lnTo>
                    <a:pt x="118" y="50"/>
                  </a:lnTo>
                  <a:lnTo>
                    <a:pt x="123" y="44"/>
                  </a:lnTo>
                  <a:lnTo>
                    <a:pt x="123" y="41"/>
                  </a:lnTo>
                  <a:lnTo>
                    <a:pt x="123" y="36"/>
                  </a:lnTo>
                  <a:lnTo>
                    <a:pt x="124" y="34"/>
                  </a:lnTo>
                  <a:lnTo>
                    <a:pt x="123" y="33"/>
                  </a:lnTo>
                  <a:lnTo>
                    <a:pt x="124" y="31"/>
                  </a:lnTo>
                  <a:lnTo>
                    <a:pt x="123" y="29"/>
                  </a:lnTo>
                  <a:lnTo>
                    <a:pt x="123" y="27"/>
                  </a:lnTo>
                  <a:lnTo>
                    <a:pt x="121" y="24"/>
                  </a:lnTo>
                  <a:lnTo>
                    <a:pt x="121" y="22"/>
                  </a:lnTo>
                  <a:lnTo>
                    <a:pt x="119" y="21"/>
                  </a:lnTo>
                  <a:lnTo>
                    <a:pt x="118" y="17"/>
                  </a:lnTo>
                  <a:lnTo>
                    <a:pt x="113" y="15"/>
                  </a:lnTo>
                  <a:lnTo>
                    <a:pt x="113" y="14"/>
                  </a:lnTo>
                  <a:lnTo>
                    <a:pt x="109" y="12"/>
                  </a:lnTo>
                  <a:lnTo>
                    <a:pt x="109" y="10"/>
                  </a:lnTo>
                  <a:lnTo>
                    <a:pt x="106" y="10"/>
                  </a:lnTo>
                  <a:lnTo>
                    <a:pt x="104" y="9"/>
                  </a:lnTo>
                  <a:lnTo>
                    <a:pt x="102" y="7"/>
                  </a:lnTo>
                  <a:lnTo>
                    <a:pt x="99" y="5"/>
                  </a:lnTo>
                  <a:lnTo>
                    <a:pt x="97" y="5"/>
                  </a:lnTo>
                  <a:lnTo>
                    <a:pt x="80" y="0"/>
                  </a:lnTo>
                  <a:lnTo>
                    <a:pt x="75" y="0"/>
                  </a:lnTo>
                  <a:lnTo>
                    <a:pt x="73" y="0"/>
                  </a:lnTo>
                  <a:lnTo>
                    <a:pt x="72" y="0"/>
                  </a:lnTo>
                  <a:lnTo>
                    <a:pt x="68" y="0"/>
                  </a:lnTo>
                  <a:lnTo>
                    <a:pt x="61" y="0"/>
                  </a:lnTo>
                  <a:lnTo>
                    <a:pt x="58" y="0"/>
                  </a:lnTo>
                  <a:lnTo>
                    <a:pt x="55" y="0"/>
                  </a:lnTo>
                  <a:lnTo>
                    <a:pt x="49" y="0"/>
                  </a:lnTo>
                  <a:lnTo>
                    <a:pt x="41" y="2"/>
                  </a:lnTo>
                  <a:lnTo>
                    <a:pt x="38" y="2"/>
                  </a:lnTo>
                  <a:lnTo>
                    <a:pt x="32" y="4"/>
                  </a:lnTo>
                  <a:lnTo>
                    <a:pt x="29" y="5"/>
                  </a:lnTo>
                  <a:lnTo>
                    <a:pt x="27" y="5"/>
                  </a:lnTo>
                  <a:lnTo>
                    <a:pt x="26" y="7"/>
                  </a:lnTo>
                  <a:lnTo>
                    <a:pt x="22" y="9"/>
                  </a:lnTo>
                  <a:lnTo>
                    <a:pt x="20" y="9"/>
                  </a:lnTo>
                  <a:lnTo>
                    <a:pt x="15" y="12"/>
                  </a:lnTo>
                  <a:lnTo>
                    <a:pt x="12" y="14"/>
                  </a:lnTo>
                  <a:lnTo>
                    <a:pt x="9" y="17"/>
                  </a:lnTo>
                  <a:lnTo>
                    <a:pt x="5" y="21"/>
                  </a:lnTo>
                  <a:lnTo>
                    <a:pt x="12" y="22"/>
                  </a:lnTo>
                  <a:lnTo>
                    <a:pt x="14" y="21"/>
                  </a:lnTo>
                  <a:lnTo>
                    <a:pt x="19" y="15"/>
                  </a:lnTo>
                  <a:lnTo>
                    <a:pt x="20" y="14"/>
                  </a:lnTo>
                  <a:lnTo>
                    <a:pt x="26" y="12"/>
                  </a:lnTo>
                  <a:lnTo>
                    <a:pt x="29" y="10"/>
                  </a:lnTo>
                  <a:lnTo>
                    <a:pt x="31" y="9"/>
                  </a:lnTo>
                  <a:lnTo>
                    <a:pt x="34" y="9"/>
                  </a:lnTo>
                  <a:lnTo>
                    <a:pt x="36" y="9"/>
                  </a:lnTo>
                  <a:lnTo>
                    <a:pt x="41" y="5"/>
                  </a:lnTo>
                  <a:lnTo>
                    <a:pt x="51" y="4"/>
                  </a:lnTo>
                  <a:lnTo>
                    <a:pt x="56" y="4"/>
                  </a:lnTo>
                  <a:lnTo>
                    <a:pt x="60" y="4"/>
                  </a:lnTo>
                  <a:lnTo>
                    <a:pt x="61" y="4"/>
                  </a:lnTo>
                  <a:lnTo>
                    <a:pt x="68" y="4"/>
                  </a:lnTo>
                  <a:lnTo>
                    <a:pt x="70" y="4"/>
                  </a:lnTo>
                  <a:lnTo>
                    <a:pt x="72" y="4"/>
                  </a:lnTo>
                  <a:lnTo>
                    <a:pt x="75" y="4"/>
                  </a:lnTo>
                  <a:lnTo>
                    <a:pt x="77" y="4"/>
                  </a:lnTo>
                  <a:lnTo>
                    <a:pt x="92" y="9"/>
                  </a:lnTo>
                  <a:lnTo>
                    <a:pt x="94" y="9"/>
                  </a:lnTo>
                  <a:lnTo>
                    <a:pt x="95" y="10"/>
                  </a:lnTo>
                  <a:lnTo>
                    <a:pt x="99" y="10"/>
                  </a:lnTo>
                  <a:lnTo>
                    <a:pt x="101" y="12"/>
                  </a:lnTo>
                  <a:lnTo>
                    <a:pt x="102" y="14"/>
                  </a:lnTo>
                  <a:lnTo>
                    <a:pt x="104" y="14"/>
                  </a:lnTo>
                  <a:lnTo>
                    <a:pt x="106" y="15"/>
                  </a:lnTo>
                  <a:lnTo>
                    <a:pt x="109" y="17"/>
                  </a:lnTo>
                  <a:lnTo>
                    <a:pt x="109" y="21"/>
                  </a:lnTo>
                  <a:lnTo>
                    <a:pt x="113" y="21"/>
                  </a:lnTo>
                  <a:lnTo>
                    <a:pt x="114" y="26"/>
                  </a:lnTo>
                  <a:lnTo>
                    <a:pt x="116" y="29"/>
                  </a:lnTo>
                  <a:lnTo>
                    <a:pt x="118" y="31"/>
                  </a:lnTo>
                  <a:lnTo>
                    <a:pt x="116" y="33"/>
                  </a:lnTo>
                  <a:lnTo>
                    <a:pt x="118" y="34"/>
                  </a:lnTo>
                  <a:lnTo>
                    <a:pt x="118" y="36"/>
                  </a:lnTo>
                  <a:lnTo>
                    <a:pt x="116" y="41"/>
                  </a:lnTo>
                  <a:lnTo>
                    <a:pt x="114" y="41"/>
                  </a:lnTo>
                  <a:lnTo>
                    <a:pt x="114" y="44"/>
                  </a:lnTo>
                  <a:lnTo>
                    <a:pt x="113" y="48"/>
                  </a:lnTo>
                  <a:lnTo>
                    <a:pt x="107" y="53"/>
                  </a:lnTo>
                  <a:lnTo>
                    <a:pt x="106" y="53"/>
                  </a:lnTo>
                  <a:lnTo>
                    <a:pt x="104" y="56"/>
                  </a:lnTo>
                  <a:lnTo>
                    <a:pt x="97" y="58"/>
                  </a:lnTo>
                  <a:lnTo>
                    <a:pt x="95" y="60"/>
                  </a:lnTo>
                  <a:lnTo>
                    <a:pt x="92" y="61"/>
                  </a:lnTo>
                  <a:lnTo>
                    <a:pt x="89" y="61"/>
                  </a:lnTo>
                  <a:lnTo>
                    <a:pt x="89" y="63"/>
                  </a:lnTo>
                  <a:lnTo>
                    <a:pt x="82" y="65"/>
                  </a:lnTo>
                  <a:lnTo>
                    <a:pt x="73" y="65"/>
                  </a:lnTo>
                  <a:lnTo>
                    <a:pt x="72" y="67"/>
                  </a:lnTo>
                  <a:lnTo>
                    <a:pt x="67" y="67"/>
                  </a:lnTo>
                  <a:lnTo>
                    <a:pt x="63" y="68"/>
                  </a:lnTo>
                  <a:lnTo>
                    <a:pt x="61" y="68"/>
                  </a:lnTo>
                  <a:lnTo>
                    <a:pt x="58" y="68"/>
                  </a:lnTo>
                  <a:lnTo>
                    <a:pt x="55" y="68"/>
                  </a:lnTo>
                  <a:lnTo>
                    <a:pt x="53" y="68"/>
                  </a:lnTo>
                  <a:lnTo>
                    <a:pt x="49" y="68"/>
                  </a:lnTo>
                  <a:lnTo>
                    <a:pt x="46" y="67"/>
                  </a:lnTo>
                  <a:lnTo>
                    <a:pt x="44" y="67"/>
                  </a:lnTo>
                  <a:lnTo>
                    <a:pt x="39" y="65"/>
                  </a:lnTo>
                  <a:lnTo>
                    <a:pt x="36" y="65"/>
                  </a:lnTo>
                  <a:lnTo>
                    <a:pt x="34" y="63"/>
                  </a:lnTo>
                  <a:lnTo>
                    <a:pt x="29" y="63"/>
                  </a:lnTo>
                  <a:lnTo>
                    <a:pt x="26" y="61"/>
                  </a:lnTo>
                  <a:lnTo>
                    <a:pt x="22" y="60"/>
                  </a:lnTo>
                  <a:lnTo>
                    <a:pt x="20" y="58"/>
                  </a:lnTo>
                  <a:lnTo>
                    <a:pt x="19" y="56"/>
                  </a:lnTo>
                  <a:lnTo>
                    <a:pt x="15" y="55"/>
                  </a:lnTo>
                  <a:lnTo>
                    <a:pt x="12" y="51"/>
                  </a:lnTo>
                  <a:lnTo>
                    <a:pt x="9" y="46"/>
                  </a:lnTo>
                  <a:lnTo>
                    <a:pt x="7" y="41"/>
                  </a:lnTo>
                  <a:lnTo>
                    <a:pt x="5" y="36"/>
                  </a:lnTo>
                  <a:lnTo>
                    <a:pt x="7" y="34"/>
                  </a:lnTo>
                  <a:lnTo>
                    <a:pt x="7" y="33"/>
                  </a:lnTo>
                  <a:lnTo>
                    <a:pt x="9" y="29"/>
                  </a:lnTo>
                  <a:lnTo>
                    <a:pt x="9" y="27"/>
                  </a:lnTo>
                  <a:lnTo>
                    <a:pt x="12" y="22"/>
                  </a:lnTo>
                  <a:lnTo>
                    <a:pt x="5" y="21"/>
                  </a:lnTo>
                  <a:close/>
                </a:path>
              </a:pathLst>
            </a:custGeom>
            <a:solidFill>
              <a:srgbClr val="808080"/>
            </a:solidFill>
            <a:ln w="9525">
              <a:noFill/>
              <a:round/>
              <a:headEnd/>
              <a:tailEnd/>
            </a:ln>
          </p:spPr>
          <p:txBody>
            <a:bodyPr/>
            <a:lstStyle/>
            <a:p>
              <a:endParaRPr lang="en-US"/>
            </a:p>
          </p:txBody>
        </p:sp>
        <p:sp>
          <p:nvSpPr>
            <p:cNvPr id="980" name="Freeform 3151"/>
            <p:cNvSpPr>
              <a:spLocks/>
            </p:cNvSpPr>
            <p:nvPr/>
          </p:nvSpPr>
          <p:spPr bwMode="auto">
            <a:xfrm>
              <a:off x="2248" y="3208"/>
              <a:ext cx="148" cy="89"/>
            </a:xfrm>
            <a:custGeom>
              <a:avLst/>
              <a:gdLst>
                <a:gd name="T0" fmla="*/ 95 w 148"/>
                <a:gd name="T1" fmla="*/ 4 h 89"/>
                <a:gd name="T2" fmla="*/ 89 w 148"/>
                <a:gd name="T3" fmla="*/ 2 h 89"/>
                <a:gd name="T4" fmla="*/ 84 w 148"/>
                <a:gd name="T5" fmla="*/ 2 h 89"/>
                <a:gd name="T6" fmla="*/ 78 w 148"/>
                <a:gd name="T7" fmla="*/ 2 h 89"/>
                <a:gd name="T8" fmla="*/ 75 w 148"/>
                <a:gd name="T9" fmla="*/ 2 h 89"/>
                <a:gd name="T10" fmla="*/ 72 w 148"/>
                <a:gd name="T11" fmla="*/ 0 h 89"/>
                <a:gd name="T12" fmla="*/ 63 w 148"/>
                <a:gd name="T13" fmla="*/ 2 h 89"/>
                <a:gd name="T14" fmla="*/ 43 w 148"/>
                <a:gd name="T15" fmla="*/ 7 h 89"/>
                <a:gd name="T16" fmla="*/ 34 w 148"/>
                <a:gd name="T17" fmla="*/ 9 h 89"/>
                <a:gd name="T18" fmla="*/ 31 w 148"/>
                <a:gd name="T19" fmla="*/ 11 h 89"/>
                <a:gd name="T20" fmla="*/ 27 w 148"/>
                <a:gd name="T21" fmla="*/ 12 h 89"/>
                <a:gd name="T22" fmla="*/ 24 w 148"/>
                <a:gd name="T23" fmla="*/ 14 h 89"/>
                <a:gd name="T24" fmla="*/ 20 w 148"/>
                <a:gd name="T25" fmla="*/ 16 h 89"/>
                <a:gd name="T26" fmla="*/ 15 w 148"/>
                <a:gd name="T27" fmla="*/ 19 h 89"/>
                <a:gd name="T28" fmla="*/ 9 w 148"/>
                <a:gd name="T29" fmla="*/ 28 h 89"/>
                <a:gd name="T30" fmla="*/ 2 w 148"/>
                <a:gd name="T31" fmla="*/ 34 h 89"/>
                <a:gd name="T32" fmla="*/ 2 w 148"/>
                <a:gd name="T33" fmla="*/ 38 h 89"/>
                <a:gd name="T34" fmla="*/ 0 w 148"/>
                <a:gd name="T35" fmla="*/ 43 h 89"/>
                <a:gd name="T36" fmla="*/ 0 w 148"/>
                <a:gd name="T37" fmla="*/ 48 h 89"/>
                <a:gd name="T38" fmla="*/ 0 w 148"/>
                <a:gd name="T39" fmla="*/ 53 h 89"/>
                <a:gd name="T40" fmla="*/ 9 w 148"/>
                <a:gd name="T41" fmla="*/ 67 h 89"/>
                <a:gd name="T42" fmla="*/ 14 w 148"/>
                <a:gd name="T43" fmla="*/ 69 h 89"/>
                <a:gd name="T44" fmla="*/ 17 w 148"/>
                <a:gd name="T45" fmla="*/ 74 h 89"/>
                <a:gd name="T46" fmla="*/ 20 w 148"/>
                <a:gd name="T47" fmla="*/ 75 h 89"/>
                <a:gd name="T48" fmla="*/ 24 w 148"/>
                <a:gd name="T49" fmla="*/ 77 h 89"/>
                <a:gd name="T50" fmla="*/ 29 w 148"/>
                <a:gd name="T51" fmla="*/ 80 h 89"/>
                <a:gd name="T52" fmla="*/ 43 w 148"/>
                <a:gd name="T53" fmla="*/ 84 h 89"/>
                <a:gd name="T54" fmla="*/ 56 w 148"/>
                <a:gd name="T55" fmla="*/ 87 h 89"/>
                <a:gd name="T56" fmla="*/ 61 w 148"/>
                <a:gd name="T57" fmla="*/ 87 h 89"/>
                <a:gd name="T58" fmla="*/ 68 w 148"/>
                <a:gd name="T59" fmla="*/ 89 h 89"/>
                <a:gd name="T60" fmla="*/ 73 w 148"/>
                <a:gd name="T61" fmla="*/ 87 h 89"/>
                <a:gd name="T62" fmla="*/ 77 w 148"/>
                <a:gd name="T63" fmla="*/ 89 h 89"/>
                <a:gd name="T64" fmla="*/ 85 w 148"/>
                <a:gd name="T65" fmla="*/ 87 h 89"/>
                <a:gd name="T66" fmla="*/ 106 w 148"/>
                <a:gd name="T67" fmla="*/ 84 h 89"/>
                <a:gd name="T68" fmla="*/ 111 w 148"/>
                <a:gd name="T69" fmla="*/ 82 h 89"/>
                <a:gd name="T70" fmla="*/ 116 w 148"/>
                <a:gd name="T71" fmla="*/ 80 h 89"/>
                <a:gd name="T72" fmla="*/ 121 w 148"/>
                <a:gd name="T73" fmla="*/ 77 h 89"/>
                <a:gd name="T74" fmla="*/ 128 w 148"/>
                <a:gd name="T75" fmla="*/ 75 h 89"/>
                <a:gd name="T76" fmla="*/ 131 w 148"/>
                <a:gd name="T77" fmla="*/ 72 h 89"/>
                <a:gd name="T78" fmla="*/ 136 w 148"/>
                <a:gd name="T79" fmla="*/ 67 h 89"/>
                <a:gd name="T80" fmla="*/ 143 w 148"/>
                <a:gd name="T81" fmla="*/ 58 h 89"/>
                <a:gd name="T82" fmla="*/ 148 w 148"/>
                <a:gd name="T83" fmla="*/ 51 h 89"/>
                <a:gd name="T84" fmla="*/ 148 w 148"/>
                <a:gd name="T85" fmla="*/ 48 h 89"/>
                <a:gd name="T86" fmla="*/ 148 w 148"/>
                <a:gd name="T87" fmla="*/ 43 h 89"/>
                <a:gd name="T88" fmla="*/ 148 w 148"/>
                <a:gd name="T89" fmla="*/ 38 h 89"/>
                <a:gd name="T90" fmla="*/ 147 w 148"/>
                <a:gd name="T91" fmla="*/ 33 h 89"/>
                <a:gd name="T92" fmla="*/ 138 w 148"/>
                <a:gd name="T93" fmla="*/ 21 h 89"/>
                <a:gd name="T94" fmla="*/ 133 w 148"/>
                <a:gd name="T95" fmla="*/ 17 h 89"/>
                <a:gd name="T96" fmla="*/ 130 w 148"/>
                <a:gd name="T97" fmla="*/ 16 h 89"/>
                <a:gd name="T98" fmla="*/ 126 w 148"/>
                <a:gd name="T99" fmla="*/ 12 h 89"/>
                <a:gd name="T100" fmla="*/ 121 w 148"/>
                <a:gd name="T101" fmla="*/ 12 h 89"/>
                <a:gd name="T102" fmla="*/ 119 w 148"/>
                <a:gd name="T103" fmla="*/ 9 h 89"/>
                <a:gd name="T104" fmla="*/ 106 w 148"/>
                <a:gd name="T105" fmla="*/ 5 h 8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8"/>
                <a:gd name="T160" fmla="*/ 0 h 89"/>
                <a:gd name="T161" fmla="*/ 148 w 148"/>
                <a:gd name="T162" fmla="*/ 89 h 8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8" h="89">
                  <a:moveTo>
                    <a:pt x="106" y="5"/>
                  </a:moveTo>
                  <a:lnTo>
                    <a:pt x="99" y="4"/>
                  </a:lnTo>
                  <a:lnTo>
                    <a:pt x="95" y="4"/>
                  </a:lnTo>
                  <a:lnTo>
                    <a:pt x="92" y="2"/>
                  </a:lnTo>
                  <a:lnTo>
                    <a:pt x="92" y="4"/>
                  </a:lnTo>
                  <a:lnTo>
                    <a:pt x="89" y="2"/>
                  </a:lnTo>
                  <a:lnTo>
                    <a:pt x="87" y="2"/>
                  </a:lnTo>
                  <a:lnTo>
                    <a:pt x="85" y="2"/>
                  </a:lnTo>
                  <a:lnTo>
                    <a:pt x="84" y="2"/>
                  </a:lnTo>
                  <a:lnTo>
                    <a:pt x="82" y="2"/>
                  </a:lnTo>
                  <a:lnTo>
                    <a:pt x="80" y="0"/>
                  </a:lnTo>
                  <a:lnTo>
                    <a:pt x="78" y="2"/>
                  </a:lnTo>
                  <a:lnTo>
                    <a:pt x="78" y="0"/>
                  </a:lnTo>
                  <a:lnTo>
                    <a:pt x="77" y="0"/>
                  </a:lnTo>
                  <a:lnTo>
                    <a:pt x="75" y="2"/>
                  </a:lnTo>
                  <a:lnTo>
                    <a:pt x="73" y="0"/>
                  </a:lnTo>
                  <a:lnTo>
                    <a:pt x="72" y="2"/>
                  </a:lnTo>
                  <a:lnTo>
                    <a:pt x="72" y="0"/>
                  </a:lnTo>
                  <a:lnTo>
                    <a:pt x="68" y="2"/>
                  </a:lnTo>
                  <a:lnTo>
                    <a:pt x="66" y="2"/>
                  </a:lnTo>
                  <a:lnTo>
                    <a:pt x="63" y="2"/>
                  </a:lnTo>
                  <a:lnTo>
                    <a:pt x="61" y="2"/>
                  </a:lnTo>
                  <a:lnTo>
                    <a:pt x="43" y="5"/>
                  </a:lnTo>
                  <a:lnTo>
                    <a:pt x="43" y="7"/>
                  </a:lnTo>
                  <a:lnTo>
                    <a:pt x="39" y="7"/>
                  </a:lnTo>
                  <a:lnTo>
                    <a:pt x="38" y="9"/>
                  </a:lnTo>
                  <a:lnTo>
                    <a:pt x="34" y="9"/>
                  </a:lnTo>
                  <a:lnTo>
                    <a:pt x="32" y="9"/>
                  </a:lnTo>
                  <a:lnTo>
                    <a:pt x="32" y="11"/>
                  </a:lnTo>
                  <a:lnTo>
                    <a:pt x="31" y="11"/>
                  </a:lnTo>
                  <a:lnTo>
                    <a:pt x="31" y="12"/>
                  </a:lnTo>
                  <a:lnTo>
                    <a:pt x="29" y="12"/>
                  </a:lnTo>
                  <a:lnTo>
                    <a:pt x="27" y="12"/>
                  </a:lnTo>
                  <a:lnTo>
                    <a:pt x="26" y="12"/>
                  </a:lnTo>
                  <a:lnTo>
                    <a:pt x="26" y="14"/>
                  </a:lnTo>
                  <a:lnTo>
                    <a:pt x="24" y="14"/>
                  </a:lnTo>
                  <a:lnTo>
                    <a:pt x="22" y="14"/>
                  </a:lnTo>
                  <a:lnTo>
                    <a:pt x="22" y="16"/>
                  </a:lnTo>
                  <a:lnTo>
                    <a:pt x="20" y="16"/>
                  </a:lnTo>
                  <a:lnTo>
                    <a:pt x="19" y="17"/>
                  </a:lnTo>
                  <a:lnTo>
                    <a:pt x="17" y="19"/>
                  </a:lnTo>
                  <a:lnTo>
                    <a:pt x="15" y="19"/>
                  </a:lnTo>
                  <a:lnTo>
                    <a:pt x="14" y="22"/>
                  </a:lnTo>
                  <a:lnTo>
                    <a:pt x="12" y="24"/>
                  </a:lnTo>
                  <a:lnTo>
                    <a:pt x="9" y="28"/>
                  </a:lnTo>
                  <a:lnTo>
                    <a:pt x="5" y="31"/>
                  </a:lnTo>
                  <a:lnTo>
                    <a:pt x="5" y="33"/>
                  </a:lnTo>
                  <a:lnTo>
                    <a:pt x="2" y="34"/>
                  </a:lnTo>
                  <a:lnTo>
                    <a:pt x="2" y="36"/>
                  </a:lnTo>
                  <a:lnTo>
                    <a:pt x="0" y="38"/>
                  </a:lnTo>
                  <a:lnTo>
                    <a:pt x="2" y="38"/>
                  </a:lnTo>
                  <a:lnTo>
                    <a:pt x="0" y="40"/>
                  </a:lnTo>
                  <a:lnTo>
                    <a:pt x="0" y="41"/>
                  </a:lnTo>
                  <a:lnTo>
                    <a:pt x="0" y="43"/>
                  </a:lnTo>
                  <a:lnTo>
                    <a:pt x="0" y="45"/>
                  </a:lnTo>
                  <a:lnTo>
                    <a:pt x="0" y="46"/>
                  </a:lnTo>
                  <a:lnTo>
                    <a:pt x="0" y="48"/>
                  </a:lnTo>
                  <a:lnTo>
                    <a:pt x="0" y="50"/>
                  </a:lnTo>
                  <a:lnTo>
                    <a:pt x="0" y="51"/>
                  </a:lnTo>
                  <a:lnTo>
                    <a:pt x="0" y="53"/>
                  </a:lnTo>
                  <a:lnTo>
                    <a:pt x="0" y="55"/>
                  </a:lnTo>
                  <a:lnTo>
                    <a:pt x="2" y="57"/>
                  </a:lnTo>
                  <a:lnTo>
                    <a:pt x="9" y="67"/>
                  </a:lnTo>
                  <a:lnTo>
                    <a:pt x="10" y="67"/>
                  </a:lnTo>
                  <a:lnTo>
                    <a:pt x="12" y="69"/>
                  </a:lnTo>
                  <a:lnTo>
                    <a:pt x="14" y="69"/>
                  </a:lnTo>
                  <a:lnTo>
                    <a:pt x="14" y="72"/>
                  </a:lnTo>
                  <a:lnTo>
                    <a:pt x="15" y="72"/>
                  </a:lnTo>
                  <a:lnTo>
                    <a:pt x="17" y="74"/>
                  </a:lnTo>
                  <a:lnTo>
                    <a:pt x="19" y="74"/>
                  </a:lnTo>
                  <a:lnTo>
                    <a:pt x="19" y="75"/>
                  </a:lnTo>
                  <a:lnTo>
                    <a:pt x="20" y="75"/>
                  </a:lnTo>
                  <a:lnTo>
                    <a:pt x="22" y="75"/>
                  </a:lnTo>
                  <a:lnTo>
                    <a:pt x="22" y="77"/>
                  </a:lnTo>
                  <a:lnTo>
                    <a:pt x="24" y="77"/>
                  </a:lnTo>
                  <a:lnTo>
                    <a:pt x="26" y="79"/>
                  </a:lnTo>
                  <a:lnTo>
                    <a:pt x="29" y="79"/>
                  </a:lnTo>
                  <a:lnTo>
                    <a:pt x="29" y="80"/>
                  </a:lnTo>
                  <a:lnTo>
                    <a:pt x="34" y="82"/>
                  </a:lnTo>
                  <a:lnTo>
                    <a:pt x="36" y="82"/>
                  </a:lnTo>
                  <a:lnTo>
                    <a:pt x="43" y="84"/>
                  </a:lnTo>
                  <a:lnTo>
                    <a:pt x="49" y="87"/>
                  </a:lnTo>
                  <a:lnTo>
                    <a:pt x="51" y="87"/>
                  </a:lnTo>
                  <a:lnTo>
                    <a:pt x="56" y="87"/>
                  </a:lnTo>
                  <a:lnTo>
                    <a:pt x="58" y="87"/>
                  </a:lnTo>
                  <a:lnTo>
                    <a:pt x="60" y="87"/>
                  </a:lnTo>
                  <a:lnTo>
                    <a:pt x="61" y="87"/>
                  </a:lnTo>
                  <a:lnTo>
                    <a:pt x="63" y="87"/>
                  </a:lnTo>
                  <a:lnTo>
                    <a:pt x="65" y="89"/>
                  </a:lnTo>
                  <a:lnTo>
                    <a:pt x="68" y="89"/>
                  </a:lnTo>
                  <a:lnTo>
                    <a:pt x="70" y="89"/>
                  </a:lnTo>
                  <a:lnTo>
                    <a:pt x="72" y="89"/>
                  </a:lnTo>
                  <a:lnTo>
                    <a:pt x="73" y="87"/>
                  </a:lnTo>
                  <a:lnTo>
                    <a:pt x="75" y="89"/>
                  </a:lnTo>
                  <a:lnTo>
                    <a:pt x="77" y="87"/>
                  </a:lnTo>
                  <a:lnTo>
                    <a:pt x="77" y="89"/>
                  </a:lnTo>
                  <a:lnTo>
                    <a:pt x="82" y="87"/>
                  </a:lnTo>
                  <a:lnTo>
                    <a:pt x="84" y="87"/>
                  </a:lnTo>
                  <a:lnTo>
                    <a:pt x="85" y="87"/>
                  </a:lnTo>
                  <a:lnTo>
                    <a:pt x="87" y="87"/>
                  </a:lnTo>
                  <a:lnTo>
                    <a:pt x="89" y="87"/>
                  </a:lnTo>
                  <a:lnTo>
                    <a:pt x="106" y="84"/>
                  </a:lnTo>
                  <a:lnTo>
                    <a:pt x="107" y="84"/>
                  </a:lnTo>
                  <a:lnTo>
                    <a:pt x="109" y="84"/>
                  </a:lnTo>
                  <a:lnTo>
                    <a:pt x="111" y="82"/>
                  </a:lnTo>
                  <a:lnTo>
                    <a:pt x="113" y="82"/>
                  </a:lnTo>
                  <a:lnTo>
                    <a:pt x="114" y="82"/>
                  </a:lnTo>
                  <a:lnTo>
                    <a:pt x="116" y="80"/>
                  </a:lnTo>
                  <a:lnTo>
                    <a:pt x="118" y="79"/>
                  </a:lnTo>
                  <a:lnTo>
                    <a:pt x="119" y="79"/>
                  </a:lnTo>
                  <a:lnTo>
                    <a:pt x="121" y="77"/>
                  </a:lnTo>
                  <a:lnTo>
                    <a:pt x="123" y="77"/>
                  </a:lnTo>
                  <a:lnTo>
                    <a:pt x="124" y="75"/>
                  </a:lnTo>
                  <a:lnTo>
                    <a:pt x="128" y="75"/>
                  </a:lnTo>
                  <a:lnTo>
                    <a:pt x="128" y="74"/>
                  </a:lnTo>
                  <a:lnTo>
                    <a:pt x="130" y="74"/>
                  </a:lnTo>
                  <a:lnTo>
                    <a:pt x="131" y="72"/>
                  </a:lnTo>
                  <a:lnTo>
                    <a:pt x="133" y="70"/>
                  </a:lnTo>
                  <a:lnTo>
                    <a:pt x="135" y="70"/>
                  </a:lnTo>
                  <a:lnTo>
                    <a:pt x="136" y="67"/>
                  </a:lnTo>
                  <a:lnTo>
                    <a:pt x="138" y="67"/>
                  </a:lnTo>
                  <a:lnTo>
                    <a:pt x="140" y="63"/>
                  </a:lnTo>
                  <a:lnTo>
                    <a:pt x="143" y="58"/>
                  </a:lnTo>
                  <a:lnTo>
                    <a:pt x="143" y="57"/>
                  </a:lnTo>
                  <a:lnTo>
                    <a:pt x="147" y="55"/>
                  </a:lnTo>
                  <a:lnTo>
                    <a:pt x="148" y="51"/>
                  </a:lnTo>
                  <a:lnTo>
                    <a:pt x="147" y="51"/>
                  </a:lnTo>
                  <a:lnTo>
                    <a:pt x="148" y="50"/>
                  </a:lnTo>
                  <a:lnTo>
                    <a:pt x="148" y="48"/>
                  </a:lnTo>
                  <a:lnTo>
                    <a:pt x="148" y="46"/>
                  </a:lnTo>
                  <a:lnTo>
                    <a:pt x="148" y="45"/>
                  </a:lnTo>
                  <a:lnTo>
                    <a:pt x="148" y="43"/>
                  </a:lnTo>
                  <a:lnTo>
                    <a:pt x="148" y="41"/>
                  </a:lnTo>
                  <a:lnTo>
                    <a:pt x="148" y="40"/>
                  </a:lnTo>
                  <a:lnTo>
                    <a:pt x="148" y="38"/>
                  </a:lnTo>
                  <a:lnTo>
                    <a:pt x="148" y="36"/>
                  </a:lnTo>
                  <a:lnTo>
                    <a:pt x="147" y="34"/>
                  </a:lnTo>
                  <a:lnTo>
                    <a:pt x="147" y="33"/>
                  </a:lnTo>
                  <a:lnTo>
                    <a:pt x="140" y="24"/>
                  </a:lnTo>
                  <a:lnTo>
                    <a:pt x="138" y="22"/>
                  </a:lnTo>
                  <a:lnTo>
                    <a:pt x="138" y="21"/>
                  </a:lnTo>
                  <a:lnTo>
                    <a:pt x="136" y="21"/>
                  </a:lnTo>
                  <a:lnTo>
                    <a:pt x="135" y="17"/>
                  </a:lnTo>
                  <a:lnTo>
                    <a:pt x="133" y="17"/>
                  </a:lnTo>
                  <a:lnTo>
                    <a:pt x="131" y="17"/>
                  </a:lnTo>
                  <a:lnTo>
                    <a:pt x="131" y="16"/>
                  </a:lnTo>
                  <a:lnTo>
                    <a:pt x="130" y="16"/>
                  </a:lnTo>
                  <a:lnTo>
                    <a:pt x="128" y="16"/>
                  </a:lnTo>
                  <a:lnTo>
                    <a:pt x="128" y="14"/>
                  </a:lnTo>
                  <a:lnTo>
                    <a:pt x="126" y="12"/>
                  </a:lnTo>
                  <a:lnTo>
                    <a:pt x="124" y="12"/>
                  </a:lnTo>
                  <a:lnTo>
                    <a:pt x="123" y="12"/>
                  </a:lnTo>
                  <a:lnTo>
                    <a:pt x="121" y="12"/>
                  </a:lnTo>
                  <a:lnTo>
                    <a:pt x="121" y="11"/>
                  </a:lnTo>
                  <a:lnTo>
                    <a:pt x="119" y="11"/>
                  </a:lnTo>
                  <a:lnTo>
                    <a:pt x="119" y="9"/>
                  </a:lnTo>
                  <a:lnTo>
                    <a:pt x="114" y="9"/>
                  </a:lnTo>
                  <a:lnTo>
                    <a:pt x="114" y="7"/>
                  </a:lnTo>
                  <a:lnTo>
                    <a:pt x="106" y="5"/>
                  </a:lnTo>
                  <a:close/>
                </a:path>
              </a:pathLst>
            </a:custGeom>
            <a:solidFill>
              <a:srgbClr val="808080"/>
            </a:solidFill>
            <a:ln w="9525">
              <a:noFill/>
              <a:round/>
              <a:headEnd/>
              <a:tailEnd/>
            </a:ln>
          </p:spPr>
          <p:txBody>
            <a:bodyPr/>
            <a:lstStyle/>
            <a:p>
              <a:endParaRPr lang="en-US"/>
            </a:p>
          </p:txBody>
        </p:sp>
        <p:sp>
          <p:nvSpPr>
            <p:cNvPr id="981" name="Freeform 3152"/>
            <p:cNvSpPr>
              <a:spLocks/>
            </p:cNvSpPr>
            <p:nvPr/>
          </p:nvSpPr>
          <p:spPr bwMode="auto">
            <a:xfrm>
              <a:off x="2245" y="3208"/>
              <a:ext cx="155" cy="91"/>
            </a:xfrm>
            <a:custGeom>
              <a:avLst/>
              <a:gdLst>
                <a:gd name="T0" fmla="*/ 1 w 155"/>
                <a:gd name="T1" fmla="*/ 38 h 91"/>
                <a:gd name="T2" fmla="*/ 0 w 155"/>
                <a:gd name="T3" fmla="*/ 46 h 91"/>
                <a:gd name="T4" fmla="*/ 1 w 155"/>
                <a:gd name="T5" fmla="*/ 55 h 91"/>
                <a:gd name="T6" fmla="*/ 10 w 155"/>
                <a:gd name="T7" fmla="*/ 69 h 91"/>
                <a:gd name="T8" fmla="*/ 22 w 155"/>
                <a:gd name="T9" fmla="*/ 77 h 91"/>
                <a:gd name="T10" fmla="*/ 37 w 155"/>
                <a:gd name="T11" fmla="*/ 84 h 91"/>
                <a:gd name="T12" fmla="*/ 54 w 155"/>
                <a:gd name="T13" fmla="*/ 89 h 91"/>
                <a:gd name="T14" fmla="*/ 73 w 155"/>
                <a:gd name="T15" fmla="*/ 91 h 91"/>
                <a:gd name="T16" fmla="*/ 92 w 155"/>
                <a:gd name="T17" fmla="*/ 89 h 91"/>
                <a:gd name="T18" fmla="*/ 117 w 155"/>
                <a:gd name="T19" fmla="*/ 82 h 91"/>
                <a:gd name="T20" fmla="*/ 127 w 155"/>
                <a:gd name="T21" fmla="*/ 77 h 91"/>
                <a:gd name="T22" fmla="*/ 141 w 155"/>
                <a:gd name="T23" fmla="*/ 69 h 91"/>
                <a:gd name="T24" fmla="*/ 148 w 155"/>
                <a:gd name="T25" fmla="*/ 62 h 91"/>
                <a:gd name="T26" fmla="*/ 155 w 155"/>
                <a:gd name="T27" fmla="*/ 50 h 91"/>
                <a:gd name="T28" fmla="*/ 153 w 155"/>
                <a:gd name="T29" fmla="*/ 34 h 91"/>
                <a:gd name="T30" fmla="*/ 144 w 155"/>
                <a:gd name="T31" fmla="*/ 21 h 91"/>
                <a:gd name="T32" fmla="*/ 133 w 155"/>
                <a:gd name="T33" fmla="*/ 12 h 91"/>
                <a:gd name="T34" fmla="*/ 121 w 155"/>
                <a:gd name="T35" fmla="*/ 7 h 91"/>
                <a:gd name="T36" fmla="*/ 97 w 155"/>
                <a:gd name="T37" fmla="*/ 0 h 91"/>
                <a:gd name="T38" fmla="*/ 75 w 155"/>
                <a:gd name="T39" fmla="*/ 0 h 91"/>
                <a:gd name="T40" fmla="*/ 54 w 155"/>
                <a:gd name="T41" fmla="*/ 2 h 91"/>
                <a:gd name="T42" fmla="*/ 35 w 155"/>
                <a:gd name="T43" fmla="*/ 9 h 91"/>
                <a:gd name="T44" fmla="*/ 23 w 155"/>
                <a:gd name="T45" fmla="*/ 14 h 91"/>
                <a:gd name="T46" fmla="*/ 13 w 155"/>
                <a:gd name="T47" fmla="*/ 21 h 91"/>
                <a:gd name="T48" fmla="*/ 22 w 155"/>
                <a:gd name="T49" fmla="*/ 21 h 91"/>
                <a:gd name="T50" fmla="*/ 30 w 155"/>
                <a:gd name="T51" fmla="*/ 16 h 91"/>
                <a:gd name="T52" fmla="*/ 41 w 155"/>
                <a:gd name="T53" fmla="*/ 11 h 91"/>
                <a:gd name="T54" fmla="*/ 64 w 155"/>
                <a:gd name="T55" fmla="*/ 5 h 91"/>
                <a:gd name="T56" fmla="*/ 78 w 155"/>
                <a:gd name="T57" fmla="*/ 4 h 91"/>
                <a:gd name="T58" fmla="*/ 98 w 155"/>
                <a:gd name="T59" fmla="*/ 5 h 91"/>
                <a:gd name="T60" fmla="*/ 121 w 155"/>
                <a:gd name="T61" fmla="*/ 12 h 91"/>
                <a:gd name="T62" fmla="*/ 134 w 155"/>
                <a:gd name="T63" fmla="*/ 21 h 91"/>
                <a:gd name="T64" fmla="*/ 144 w 155"/>
                <a:gd name="T65" fmla="*/ 33 h 91"/>
                <a:gd name="T66" fmla="*/ 146 w 155"/>
                <a:gd name="T67" fmla="*/ 46 h 91"/>
                <a:gd name="T68" fmla="*/ 144 w 155"/>
                <a:gd name="T69" fmla="*/ 53 h 91"/>
                <a:gd name="T70" fmla="*/ 138 w 155"/>
                <a:gd name="T71" fmla="*/ 63 h 91"/>
                <a:gd name="T72" fmla="*/ 127 w 155"/>
                <a:gd name="T73" fmla="*/ 72 h 91"/>
                <a:gd name="T74" fmla="*/ 116 w 155"/>
                <a:gd name="T75" fmla="*/ 79 h 91"/>
                <a:gd name="T76" fmla="*/ 104 w 155"/>
                <a:gd name="T77" fmla="*/ 82 h 91"/>
                <a:gd name="T78" fmla="*/ 83 w 155"/>
                <a:gd name="T79" fmla="*/ 86 h 91"/>
                <a:gd name="T80" fmla="*/ 66 w 155"/>
                <a:gd name="T81" fmla="*/ 86 h 91"/>
                <a:gd name="T82" fmla="*/ 46 w 155"/>
                <a:gd name="T83" fmla="*/ 82 h 91"/>
                <a:gd name="T84" fmla="*/ 35 w 155"/>
                <a:gd name="T85" fmla="*/ 79 h 91"/>
                <a:gd name="T86" fmla="*/ 22 w 155"/>
                <a:gd name="T87" fmla="*/ 70 h 91"/>
                <a:gd name="T88" fmla="*/ 12 w 155"/>
                <a:gd name="T89" fmla="*/ 62 h 91"/>
                <a:gd name="T90" fmla="*/ 8 w 155"/>
                <a:gd name="T91" fmla="*/ 50 h 91"/>
                <a:gd name="T92" fmla="*/ 8 w 155"/>
                <a:gd name="T93" fmla="*/ 41 h 91"/>
                <a:gd name="T94" fmla="*/ 10 w 155"/>
                <a:gd name="T95" fmla="*/ 33 h 9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5"/>
                <a:gd name="T145" fmla="*/ 0 h 91"/>
                <a:gd name="T146" fmla="*/ 155 w 155"/>
                <a:gd name="T147" fmla="*/ 91 h 9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5" h="91">
                  <a:moveTo>
                    <a:pt x="8" y="26"/>
                  </a:moveTo>
                  <a:lnTo>
                    <a:pt x="3" y="33"/>
                  </a:lnTo>
                  <a:lnTo>
                    <a:pt x="1" y="34"/>
                  </a:lnTo>
                  <a:lnTo>
                    <a:pt x="1" y="38"/>
                  </a:lnTo>
                  <a:lnTo>
                    <a:pt x="0" y="40"/>
                  </a:lnTo>
                  <a:lnTo>
                    <a:pt x="0" y="41"/>
                  </a:lnTo>
                  <a:lnTo>
                    <a:pt x="0" y="43"/>
                  </a:lnTo>
                  <a:lnTo>
                    <a:pt x="0" y="46"/>
                  </a:lnTo>
                  <a:lnTo>
                    <a:pt x="0" y="50"/>
                  </a:lnTo>
                  <a:lnTo>
                    <a:pt x="0" y="51"/>
                  </a:lnTo>
                  <a:lnTo>
                    <a:pt x="0" y="53"/>
                  </a:lnTo>
                  <a:lnTo>
                    <a:pt x="1" y="55"/>
                  </a:lnTo>
                  <a:lnTo>
                    <a:pt x="3" y="58"/>
                  </a:lnTo>
                  <a:lnTo>
                    <a:pt x="5" y="63"/>
                  </a:lnTo>
                  <a:lnTo>
                    <a:pt x="10" y="67"/>
                  </a:lnTo>
                  <a:lnTo>
                    <a:pt x="10" y="69"/>
                  </a:lnTo>
                  <a:lnTo>
                    <a:pt x="13" y="70"/>
                  </a:lnTo>
                  <a:lnTo>
                    <a:pt x="15" y="72"/>
                  </a:lnTo>
                  <a:lnTo>
                    <a:pt x="20" y="75"/>
                  </a:lnTo>
                  <a:lnTo>
                    <a:pt x="22" y="77"/>
                  </a:lnTo>
                  <a:lnTo>
                    <a:pt x="25" y="79"/>
                  </a:lnTo>
                  <a:lnTo>
                    <a:pt x="30" y="82"/>
                  </a:lnTo>
                  <a:lnTo>
                    <a:pt x="34" y="82"/>
                  </a:lnTo>
                  <a:lnTo>
                    <a:pt x="37" y="84"/>
                  </a:lnTo>
                  <a:lnTo>
                    <a:pt x="44" y="86"/>
                  </a:lnTo>
                  <a:lnTo>
                    <a:pt x="44" y="87"/>
                  </a:lnTo>
                  <a:lnTo>
                    <a:pt x="47" y="87"/>
                  </a:lnTo>
                  <a:lnTo>
                    <a:pt x="54" y="89"/>
                  </a:lnTo>
                  <a:lnTo>
                    <a:pt x="58" y="89"/>
                  </a:lnTo>
                  <a:lnTo>
                    <a:pt x="66" y="89"/>
                  </a:lnTo>
                  <a:lnTo>
                    <a:pt x="69" y="89"/>
                  </a:lnTo>
                  <a:lnTo>
                    <a:pt x="73" y="91"/>
                  </a:lnTo>
                  <a:lnTo>
                    <a:pt x="80" y="89"/>
                  </a:lnTo>
                  <a:lnTo>
                    <a:pt x="85" y="89"/>
                  </a:lnTo>
                  <a:lnTo>
                    <a:pt x="88" y="89"/>
                  </a:lnTo>
                  <a:lnTo>
                    <a:pt x="92" y="89"/>
                  </a:lnTo>
                  <a:lnTo>
                    <a:pt x="95" y="89"/>
                  </a:lnTo>
                  <a:lnTo>
                    <a:pt x="110" y="86"/>
                  </a:lnTo>
                  <a:lnTo>
                    <a:pt x="112" y="84"/>
                  </a:lnTo>
                  <a:lnTo>
                    <a:pt x="117" y="82"/>
                  </a:lnTo>
                  <a:lnTo>
                    <a:pt x="121" y="82"/>
                  </a:lnTo>
                  <a:lnTo>
                    <a:pt x="122" y="80"/>
                  </a:lnTo>
                  <a:lnTo>
                    <a:pt x="124" y="79"/>
                  </a:lnTo>
                  <a:lnTo>
                    <a:pt x="127" y="77"/>
                  </a:lnTo>
                  <a:lnTo>
                    <a:pt x="134" y="75"/>
                  </a:lnTo>
                  <a:lnTo>
                    <a:pt x="136" y="74"/>
                  </a:lnTo>
                  <a:lnTo>
                    <a:pt x="139" y="70"/>
                  </a:lnTo>
                  <a:lnTo>
                    <a:pt x="141" y="69"/>
                  </a:lnTo>
                  <a:lnTo>
                    <a:pt x="144" y="65"/>
                  </a:lnTo>
                  <a:lnTo>
                    <a:pt x="146" y="63"/>
                  </a:lnTo>
                  <a:lnTo>
                    <a:pt x="148" y="63"/>
                  </a:lnTo>
                  <a:lnTo>
                    <a:pt x="148" y="62"/>
                  </a:lnTo>
                  <a:lnTo>
                    <a:pt x="151" y="57"/>
                  </a:lnTo>
                  <a:lnTo>
                    <a:pt x="151" y="55"/>
                  </a:lnTo>
                  <a:lnTo>
                    <a:pt x="153" y="53"/>
                  </a:lnTo>
                  <a:lnTo>
                    <a:pt x="155" y="50"/>
                  </a:lnTo>
                  <a:lnTo>
                    <a:pt x="153" y="48"/>
                  </a:lnTo>
                  <a:lnTo>
                    <a:pt x="155" y="46"/>
                  </a:lnTo>
                  <a:lnTo>
                    <a:pt x="155" y="40"/>
                  </a:lnTo>
                  <a:lnTo>
                    <a:pt x="153" y="34"/>
                  </a:lnTo>
                  <a:lnTo>
                    <a:pt x="151" y="33"/>
                  </a:lnTo>
                  <a:lnTo>
                    <a:pt x="146" y="26"/>
                  </a:lnTo>
                  <a:lnTo>
                    <a:pt x="144" y="22"/>
                  </a:lnTo>
                  <a:lnTo>
                    <a:pt x="144" y="21"/>
                  </a:lnTo>
                  <a:lnTo>
                    <a:pt x="141" y="19"/>
                  </a:lnTo>
                  <a:lnTo>
                    <a:pt x="139" y="17"/>
                  </a:lnTo>
                  <a:lnTo>
                    <a:pt x="138" y="16"/>
                  </a:lnTo>
                  <a:lnTo>
                    <a:pt x="133" y="12"/>
                  </a:lnTo>
                  <a:lnTo>
                    <a:pt x="129" y="12"/>
                  </a:lnTo>
                  <a:lnTo>
                    <a:pt x="127" y="11"/>
                  </a:lnTo>
                  <a:lnTo>
                    <a:pt x="124" y="9"/>
                  </a:lnTo>
                  <a:lnTo>
                    <a:pt x="121" y="7"/>
                  </a:lnTo>
                  <a:lnTo>
                    <a:pt x="119" y="7"/>
                  </a:lnTo>
                  <a:lnTo>
                    <a:pt x="104" y="2"/>
                  </a:lnTo>
                  <a:lnTo>
                    <a:pt x="98" y="2"/>
                  </a:lnTo>
                  <a:lnTo>
                    <a:pt x="97" y="0"/>
                  </a:lnTo>
                  <a:lnTo>
                    <a:pt x="93" y="0"/>
                  </a:lnTo>
                  <a:lnTo>
                    <a:pt x="85" y="0"/>
                  </a:lnTo>
                  <a:lnTo>
                    <a:pt x="78" y="0"/>
                  </a:lnTo>
                  <a:lnTo>
                    <a:pt x="75" y="0"/>
                  </a:lnTo>
                  <a:lnTo>
                    <a:pt x="71" y="0"/>
                  </a:lnTo>
                  <a:lnTo>
                    <a:pt x="66" y="0"/>
                  </a:lnTo>
                  <a:lnTo>
                    <a:pt x="63" y="0"/>
                  </a:lnTo>
                  <a:lnTo>
                    <a:pt x="54" y="2"/>
                  </a:lnTo>
                  <a:lnTo>
                    <a:pt x="47" y="4"/>
                  </a:lnTo>
                  <a:lnTo>
                    <a:pt x="41" y="5"/>
                  </a:lnTo>
                  <a:lnTo>
                    <a:pt x="39" y="7"/>
                  </a:lnTo>
                  <a:lnTo>
                    <a:pt x="35" y="9"/>
                  </a:lnTo>
                  <a:lnTo>
                    <a:pt x="32" y="9"/>
                  </a:lnTo>
                  <a:lnTo>
                    <a:pt x="29" y="11"/>
                  </a:lnTo>
                  <a:lnTo>
                    <a:pt x="25" y="12"/>
                  </a:lnTo>
                  <a:lnTo>
                    <a:pt x="23" y="14"/>
                  </a:lnTo>
                  <a:lnTo>
                    <a:pt x="22" y="14"/>
                  </a:lnTo>
                  <a:lnTo>
                    <a:pt x="18" y="16"/>
                  </a:lnTo>
                  <a:lnTo>
                    <a:pt x="15" y="19"/>
                  </a:lnTo>
                  <a:lnTo>
                    <a:pt x="13" y="21"/>
                  </a:lnTo>
                  <a:lnTo>
                    <a:pt x="8" y="26"/>
                  </a:lnTo>
                  <a:lnTo>
                    <a:pt x="15" y="28"/>
                  </a:lnTo>
                  <a:lnTo>
                    <a:pt x="20" y="22"/>
                  </a:lnTo>
                  <a:lnTo>
                    <a:pt x="22" y="21"/>
                  </a:lnTo>
                  <a:lnTo>
                    <a:pt x="23" y="19"/>
                  </a:lnTo>
                  <a:lnTo>
                    <a:pt x="25" y="17"/>
                  </a:lnTo>
                  <a:lnTo>
                    <a:pt x="29" y="16"/>
                  </a:lnTo>
                  <a:lnTo>
                    <a:pt x="30" y="16"/>
                  </a:lnTo>
                  <a:lnTo>
                    <a:pt x="34" y="14"/>
                  </a:lnTo>
                  <a:lnTo>
                    <a:pt x="37" y="12"/>
                  </a:lnTo>
                  <a:lnTo>
                    <a:pt x="41" y="12"/>
                  </a:lnTo>
                  <a:lnTo>
                    <a:pt x="41" y="11"/>
                  </a:lnTo>
                  <a:lnTo>
                    <a:pt x="46" y="9"/>
                  </a:lnTo>
                  <a:lnTo>
                    <a:pt x="51" y="7"/>
                  </a:lnTo>
                  <a:lnTo>
                    <a:pt x="58" y="7"/>
                  </a:lnTo>
                  <a:lnTo>
                    <a:pt x="64" y="5"/>
                  </a:lnTo>
                  <a:lnTo>
                    <a:pt x="68" y="4"/>
                  </a:lnTo>
                  <a:lnTo>
                    <a:pt x="71" y="4"/>
                  </a:lnTo>
                  <a:lnTo>
                    <a:pt x="75" y="4"/>
                  </a:lnTo>
                  <a:lnTo>
                    <a:pt x="78" y="4"/>
                  </a:lnTo>
                  <a:lnTo>
                    <a:pt x="85" y="4"/>
                  </a:lnTo>
                  <a:lnTo>
                    <a:pt x="92" y="4"/>
                  </a:lnTo>
                  <a:lnTo>
                    <a:pt x="95" y="5"/>
                  </a:lnTo>
                  <a:lnTo>
                    <a:pt x="98" y="5"/>
                  </a:lnTo>
                  <a:lnTo>
                    <a:pt x="100" y="7"/>
                  </a:lnTo>
                  <a:lnTo>
                    <a:pt x="114" y="11"/>
                  </a:lnTo>
                  <a:lnTo>
                    <a:pt x="117" y="11"/>
                  </a:lnTo>
                  <a:lnTo>
                    <a:pt x="121" y="12"/>
                  </a:lnTo>
                  <a:lnTo>
                    <a:pt x="124" y="14"/>
                  </a:lnTo>
                  <a:lnTo>
                    <a:pt x="126" y="16"/>
                  </a:lnTo>
                  <a:lnTo>
                    <a:pt x="131" y="19"/>
                  </a:lnTo>
                  <a:lnTo>
                    <a:pt x="134" y="21"/>
                  </a:lnTo>
                  <a:lnTo>
                    <a:pt x="136" y="22"/>
                  </a:lnTo>
                  <a:lnTo>
                    <a:pt x="139" y="26"/>
                  </a:lnTo>
                  <a:lnTo>
                    <a:pt x="141" y="26"/>
                  </a:lnTo>
                  <a:lnTo>
                    <a:pt x="144" y="33"/>
                  </a:lnTo>
                  <a:lnTo>
                    <a:pt x="144" y="34"/>
                  </a:lnTo>
                  <a:lnTo>
                    <a:pt x="144" y="36"/>
                  </a:lnTo>
                  <a:lnTo>
                    <a:pt x="146" y="40"/>
                  </a:lnTo>
                  <a:lnTo>
                    <a:pt x="146" y="46"/>
                  </a:lnTo>
                  <a:lnTo>
                    <a:pt x="146" y="48"/>
                  </a:lnTo>
                  <a:lnTo>
                    <a:pt x="144" y="50"/>
                  </a:lnTo>
                  <a:lnTo>
                    <a:pt x="144" y="51"/>
                  </a:lnTo>
                  <a:lnTo>
                    <a:pt x="144" y="53"/>
                  </a:lnTo>
                  <a:lnTo>
                    <a:pt x="144" y="55"/>
                  </a:lnTo>
                  <a:lnTo>
                    <a:pt x="141" y="60"/>
                  </a:lnTo>
                  <a:lnTo>
                    <a:pt x="141" y="62"/>
                  </a:lnTo>
                  <a:lnTo>
                    <a:pt x="138" y="63"/>
                  </a:lnTo>
                  <a:lnTo>
                    <a:pt x="136" y="67"/>
                  </a:lnTo>
                  <a:lnTo>
                    <a:pt x="133" y="69"/>
                  </a:lnTo>
                  <a:lnTo>
                    <a:pt x="129" y="70"/>
                  </a:lnTo>
                  <a:lnTo>
                    <a:pt x="127" y="72"/>
                  </a:lnTo>
                  <a:lnTo>
                    <a:pt x="124" y="75"/>
                  </a:lnTo>
                  <a:lnTo>
                    <a:pt x="121" y="75"/>
                  </a:lnTo>
                  <a:lnTo>
                    <a:pt x="117" y="77"/>
                  </a:lnTo>
                  <a:lnTo>
                    <a:pt x="116" y="79"/>
                  </a:lnTo>
                  <a:lnTo>
                    <a:pt x="112" y="79"/>
                  </a:lnTo>
                  <a:lnTo>
                    <a:pt x="109" y="80"/>
                  </a:lnTo>
                  <a:lnTo>
                    <a:pt x="105" y="80"/>
                  </a:lnTo>
                  <a:lnTo>
                    <a:pt x="104" y="82"/>
                  </a:lnTo>
                  <a:lnTo>
                    <a:pt x="93" y="84"/>
                  </a:lnTo>
                  <a:lnTo>
                    <a:pt x="90" y="86"/>
                  </a:lnTo>
                  <a:lnTo>
                    <a:pt x="87" y="86"/>
                  </a:lnTo>
                  <a:lnTo>
                    <a:pt x="83" y="86"/>
                  </a:lnTo>
                  <a:lnTo>
                    <a:pt x="78" y="86"/>
                  </a:lnTo>
                  <a:lnTo>
                    <a:pt x="75" y="86"/>
                  </a:lnTo>
                  <a:lnTo>
                    <a:pt x="69" y="86"/>
                  </a:lnTo>
                  <a:lnTo>
                    <a:pt x="66" y="86"/>
                  </a:lnTo>
                  <a:lnTo>
                    <a:pt x="59" y="86"/>
                  </a:lnTo>
                  <a:lnTo>
                    <a:pt x="56" y="84"/>
                  </a:lnTo>
                  <a:lnTo>
                    <a:pt x="49" y="82"/>
                  </a:lnTo>
                  <a:lnTo>
                    <a:pt x="46" y="82"/>
                  </a:lnTo>
                  <a:lnTo>
                    <a:pt x="47" y="82"/>
                  </a:lnTo>
                  <a:lnTo>
                    <a:pt x="41" y="80"/>
                  </a:lnTo>
                  <a:lnTo>
                    <a:pt x="37" y="79"/>
                  </a:lnTo>
                  <a:lnTo>
                    <a:pt x="35" y="79"/>
                  </a:lnTo>
                  <a:lnTo>
                    <a:pt x="29" y="75"/>
                  </a:lnTo>
                  <a:lnTo>
                    <a:pt x="27" y="75"/>
                  </a:lnTo>
                  <a:lnTo>
                    <a:pt x="25" y="74"/>
                  </a:lnTo>
                  <a:lnTo>
                    <a:pt x="22" y="70"/>
                  </a:lnTo>
                  <a:lnTo>
                    <a:pt x="20" y="69"/>
                  </a:lnTo>
                  <a:lnTo>
                    <a:pt x="17" y="67"/>
                  </a:lnTo>
                  <a:lnTo>
                    <a:pt x="15" y="65"/>
                  </a:lnTo>
                  <a:lnTo>
                    <a:pt x="12" y="62"/>
                  </a:lnTo>
                  <a:lnTo>
                    <a:pt x="10" y="57"/>
                  </a:lnTo>
                  <a:lnTo>
                    <a:pt x="10" y="53"/>
                  </a:lnTo>
                  <a:lnTo>
                    <a:pt x="8" y="51"/>
                  </a:lnTo>
                  <a:lnTo>
                    <a:pt x="8" y="50"/>
                  </a:lnTo>
                  <a:lnTo>
                    <a:pt x="8" y="48"/>
                  </a:lnTo>
                  <a:lnTo>
                    <a:pt x="8" y="46"/>
                  </a:lnTo>
                  <a:lnTo>
                    <a:pt x="8" y="45"/>
                  </a:lnTo>
                  <a:lnTo>
                    <a:pt x="8" y="41"/>
                  </a:lnTo>
                  <a:lnTo>
                    <a:pt x="8" y="40"/>
                  </a:lnTo>
                  <a:lnTo>
                    <a:pt x="10" y="38"/>
                  </a:lnTo>
                  <a:lnTo>
                    <a:pt x="10" y="36"/>
                  </a:lnTo>
                  <a:lnTo>
                    <a:pt x="10" y="33"/>
                  </a:lnTo>
                  <a:lnTo>
                    <a:pt x="15" y="28"/>
                  </a:lnTo>
                  <a:lnTo>
                    <a:pt x="8" y="26"/>
                  </a:lnTo>
                  <a:close/>
                </a:path>
              </a:pathLst>
            </a:custGeom>
            <a:solidFill>
              <a:srgbClr val="808080"/>
            </a:solidFill>
            <a:ln w="9525">
              <a:noFill/>
              <a:round/>
              <a:headEnd/>
              <a:tailEnd/>
            </a:ln>
          </p:spPr>
          <p:txBody>
            <a:bodyPr/>
            <a:lstStyle/>
            <a:p>
              <a:endParaRPr lang="en-US"/>
            </a:p>
          </p:txBody>
        </p:sp>
        <p:sp>
          <p:nvSpPr>
            <p:cNvPr id="982" name="Freeform 3153"/>
            <p:cNvSpPr>
              <a:spLocks/>
            </p:cNvSpPr>
            <p:nvPr/>
          </p:nvSpPr>
          <p:spPr bwMode="auto">
            <a:xfrm>
              <a:off x="2239" y="3222"/>
              <a:ext cx="69" cy="46"/>
            </a:xfrm>
            <a:custGeom>
              <a:avLst/>
              <a:gdLst>
                <a:gd name="T0" fmla="*/ 50 w 69"/>
                <a:gd name="T1" fmla="*/ 0 h 46"/>
                <a:gd name="T2" fmla="*/ 69 w 69"/>
                <a:gd name="T3" fmla="*/ 5 h 46"/>
                <a:gd name="T4" fmla="*/ 26 w 69"/>
                <a:gd name="T5" fmla="*/ 46 h 46"/>
                <a:gd name="T6" fmla="*/ 0 w 69"/>
                <a:gd name="T7" fmla="*/ 29 h 46"/>
                <a:gd name="T8" fmla="*/ 50 w 69"/>
                <a:gd name="T9" fmla="*/ 0 h 46"/>
                <a:gd name="T10" fmla="*/ 0 60000 65536"/>
                <a:gd name="T11" fmla="*/ 0 60000 65536"/>
                <a:gd name="T12" fmla="*/ 0 60000 65536"/>
                <a:gd name="T13" fmla="*/ 0 60000 65536"/>
                <a:gd name="T14" fmla="*/ 0 60000 65536"/>
                <a:gd name="T15" fmla="*/ 0 w 69"/>
                <a:gd name="T16" fmla="*/ 0 h 46"/>
                <a:gd name="T17" fmla="*/ 69 w 69"/>
                <a:gd name="T18" fmla="*/ 46 h 46"/>
              </a:gdLst>
              <a:ahLst/>
              <a:cxnLst>
                <a:cxn ang="T10">
                  <a:pos x="T0" y="T1"/>
                </a:cxn>
                <a:cxn ang="T11">
                  <a:pos x="T2" y="T3"/>
                </a:cxn>
                <a:cxn ang="T12">
                  <a:pos x="T4" y="T5"/>
                </a:cxn>
                <a:cxn ang="T13">
                  <a:pos x="T6" y="T7"/>
                </a:cxn>
                <a:cxn ang="T14">
                  <a:pos x="T8" y="T9"/>
                </a:cxn>
              </a:cxnLst>
              <a:rect l="T15" t="T16" r="T17" b="T18"/>
              <a:pathLst>
                <a:path w="69" h="46">
                  <a:moveTo>
                    <a:pt x="50" y="0"/>
                  </a:moveTo>
                  <a:lnTo>
                    <a:pt x="69" y="5"/>
                  </a:lnTo>
                  <a:lnTo>
                    <a:pt x="26" y="46"/>
                  </a:lnTo>
                  <a:lnTo>
                    <a:pt x="0" y="29"/>
                  </a:lnTo>
                  <a:lnTo>
                    <a:pt x="50" y="0"/>
                  </a:lnTo>
                  <a:close/>
                </a:path>
              </a:pathLst>
            </a:custGeom>
            <a:solidFill>
              <a:srgbClr val="808080"/>
            </a:solidFill>
            <a:ln w="9525">
              <a:noFill/>
              <a:round/>
              <a:headEnd/>
              <a:tailEnd/>
            </a:ln>
          </p:spPr>
          <p:txBody>
            <a:bodyPr/>
            <a:lstStyle/>
            <a:p>
              <a:endParaRPr lang="en-US"/>
            </a:p>
          </p:txBody>
        </p:sp>
        <p:sp>
          <p:nvSpPr>
            <p:cNvPr id="983" name="Freeform 3154"/>
            <p:cNvSpPr>
              <a:spLocks/>
            </p:cNvSpPr>
            <p:nvPr/>
          </p:nvSpPr>
          <p:spPr bwMode="auto">
            <a:xfrm>
              <a:off x="2234" y="3219"/>
              <a:ext cx="79" cy="51"/>
            </a:xfrm>
            <a:custGeom>
              <a:avLst/>
              <a:gdLst>
                <a:gd name="T0" fmla="*/ 57 w 79"/>
                <a:gd name="T1" fmla="*/ 5 h 51"/>
                <a:gd name="T2" fmla="*/ 53 w 79"/>
                <a:gd name="T3" fmla="*/ 5 h 51"/>
                <a:gd name="T4" fmla="*/ 72 w 79"/>
                <a:gd name="T5" fmla="*/ 10 h 51"/>
                <a:gd name="T6" fmla="*/ 72 w 79"/>
                <a:gd name="T7" fmla="*/ 8 h 51"/>
                <a:gd name="T8" fmla="*/ 28 w 79"/>
                <a:gd name="T9" fmla="*/ 47 h 51"/>
                <a:gd name="T10" fmla="*/ 34 w 79"/>
                <a:gd name="T11" fmla="*/ 47 h 51"/>
                <a:gd name="T12" fmla="*/ 7 w 79"/>
                <a:gd name="T13" fmla="*/ 30 h 51"/>
                <a:gd name="T14" fmla="*/ 7 w 79"/>
                <a:gd name="T15" fmla="*/ 34 h 51"/>
                <a:gd name="T16" fmla="*/ 57 w 79"/>
                <a:gd name="T17" fmla="*/ 5 h 51"/>
                <a:gd name="T18" fmla="*/ 53 w 79"/>
                <a:gd name="T19" fmla="*/ 1 h 51"/>
                <a:gd name="T20" fmla="*/ 2 w 79"/>
                <a:gd name="T21" fmla="*/ 30 h 51"/>
                <a:gd name="T22" fmla="*/ 0 w 79"/>
                <a:gd name="T23" fmla="*/ 32 h 51"/>
                <a:gd name="T24" fmla="*/ 2 w 79"/>
                <a:gd name="T25" fmla="*/ 34 h 51"/>
                <a:gd name="T26" fmla="*/ 28 w 79"/>
                <a:gd name="T27" fmla="*/ 49 h 51"/>
                <a:gd name="T28" fmla="*/ 29 w 79"/>
                <a:gd name="T29" fmla="*/ 51 h 51"/>
                <a:gd name="T30" fmla="*/ 31 w 79"/>
                <a:gd name="T31" fmla="*/ 51 h 51"/>
                <a:gd name="T32" fmla="*/ 33 w 79"/>
                <a:gd name="T33" fmla="*/ 51 h 51"/>
                <a:gd name="T34" fmla="*/ 34 w 79"/>
                <a:gd name="T35" fmla="*/ 49 h 51"/>
                <a:gd name="T36" fmla="*/ 79 w 79"/>
                <a:gd name="T37" fmla="*/ 10 h 51"/>
                <a:gd name="T38" fmla="*/ 77 w 79"/>
                <a:gd name="T39" fmla="*/ 8 h 51"/>
                <a:gd name="T40" fmla="*/ 79 w 79"/>
                <a:gd name="T41" fmla="*/ 8 h 51"/>
                <a:gd name="T42" fmla="*/ 77 w 79"/>
                <a:gd name="T43" fmla="*/ 8 h 51"/>
                <a:gd name="T44" fmla="*/ 75 w 79"/>
                <a:gd name="T45" fmla="*/ 6 h 51"/>
                <a:gd name="T46" fmla="*/ 57 w 79"/>
                <a:gd name="T47" fmla="*/ 0 h 51"/>
                <a:gd name="T48" fmla="*/ 55 w 79"/>
                <a:gd name="T49" fmla="*/ 0 h 51"/>
                <a:gd name="T50" fmla="*/ 53 w 79"/>
                <a:gd name="T51" fmla="*/ 0 h 51"/>
                <a:gd name="T52" fmla="*/ 53 w 79"/>
                <a:gd name="T53" fmla="*/ 1 h 51"/>
                <a:gd name="T54" fmla="*/ 57 w 79"/>
                <a:gd name="T55" fmla="*/ 5 h 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51"/>
                <a:gd name="T86" fmla="*/ 79 w 79"/>
                <a:gd name="T87" fmla="*/ 51 h 5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51">
                  <a:moveTo>
                    <a:pt x="57" y="5"/>
                  </a:moveTo>
                  <a:lnTo>
                    <a:pt x="53" y="5"/>
                  </a:lnTo>
                  <a:lnTo>
                    <a:pt x="72" y="10"/>
                  </a:lnTo>
                  <a:lnTo>
                    <a:pt x="72" y="8"/>
                  </a:lnTo>
                  <a:lnTo>
                    <a:pt x="28" y="47"/>
                  </a:lnTo>
                  <a:lnTo>
                    <a:pt x="34" y="47"/>
                  </a:lnTo>
                  <a:lnTo>
                    <a:pt x="7" y="30"/>
                  </a:lnTo>
                  <a:lnTo>
                    <a:pt x="7" y="34"/>
                  </a:lnTo>
                  <a:lnTo>
                    <a:pt x="57" y="5"/>
                  </a:lnTo>
                  <a:lnTo>
                    <a:pt x="53" y="1"/>
                  </a:lnTo>
                  <a:lnTo>
                    <a:pt x="2" y="30"/>
                  </a:lnTo>
                  <a:lnTo>
                    <a:pt x="0" y="32"/>
                  </a:lnTo>
                  <a:lnTo>
                    <a:pt x="2" y="34"/>
                  </a:lnTo>
                  <a:lnTo>
                    <a:pt x="28" y="49"/>
                  </a:lnTo>
                  <a:lnTo>
                    <a:pt x="29" y="51"/>
                  </a:lnTo>
                  <a:lnTo>
                    <a:pt x="31" y="51"/>
                  </a:lnTo>
                  <a:lnTo>
                    <a:pt x="33" y="51"/>
                  </a:lnTo>
                  <a:lnTo>
                    <a:pt x="34" y="49"/>
                  </a:lnTo>
                  <a:lnTo>
                    <a:pt x="79" y="10"/>
                  </a:lnTo>
                  <a:lnTo>
                    <a:pt x="77" y="8"/>
                  </a:lnTo>
                  <a:lnTo>
                    <a:pt x="79" y="8"/>
                  </a:lnTo>
                  <a:lnTo>
                    <a:pt x="77" y="8"/>
                  </a:lnTo>
                  <a:lnTo>
                    <a:pt x="75" y="6"/>
                  </a:lnTo>
                  <a:lnTo>
                    <a:pt x="57" y="0"/>
                  </a:lnTo>
                  <a:lnTo>
                    <a:pt x="55" y="0"/>
                  </a:lnTo>
                  <a:lnTo>
                    <a:pt x="53" y="0"/>
                  </a:lnTo>
                  <a:lnTo>
                    <a:pt x="53" y="1"/>
                  </a:lnTo>
                  <a:lnTo>
                    <a:pt x="57" y="5"/>
                  </a:lnTo>
                  <a:close/>
                </a:path>
              </a:pathLst>
            </a:custGeom>
            <a:solidFill>
              <a:srgbClr val="808080"/>
            </a:solidFill>
            <a:ln w="9525">
              <a:noFill/>
              <a:round/>
              <a:headEnd/>
              <a:tailEnd/>
            </a:ln>
          </p:spPr>
          <p:txBody>
            <a:bodyPr/>
            <a:lstStyle/>
            <a:p>
              <a:endParaRPr lang="en-US"/>
            </a:p>
          </p:txBody>
        </p:sp>
        <p:sp>
          <p:nvSpPr>
            <p:cNvPr id="984" name="Freeform 3155"/>
            <p:cNvSpPr>
              <a:spLocks/>
            </p:cNvSpPr>
            <p:nvPr/>
          </p:nvSpPr>
          <p:spPr bwMode="auto">
            <a:xfrm>
              <a:off x="2473" y="3224"/>
              <a:ext cx="60" cy="56"/>
            </a:xfrm>
            <a:custGeom>
              <a:avLst/>
              <a:gdLst>
                <a:gd name="T0" fmla="*/ 39 w 60"/>
                <a:gd name="T1" fmla="*/ 0 h 56"/>
                <a:gd name="T2" fmla="*/ 36 w 60"/>
                <a:gd name="T3" fmla="*/ 0 h 56"/>
                <a:gd name="T4" fmla="*/ 32 w 60"/>
                <a:gd name="T5" fmla="*/ 0 h 56"/>
                <a:gd name="T6" fmla="*/ 29 w 60"/>
                <a:gd name="T7" fmla="*/ 0 h 56"/>
                <a:gd name="T8" fmla="*/ 26 w 60"/>
                <a:gd name="T9" fmla="*/ 0 h 56"/>
                <a:gd name="T10" fmla="*/ 22 w 60"/>
                <a:gd name="T11" fmla="*/ 0 h 56"/>
                <a:gd name="T12" fmla="*/ 17 w 60"/>
                <a:gd name="T13" fmla="*/ 3 h 56"/>
                <a:gd name="T14" fmla="*/ 15 w 60"/>
                <a:gd name="T15" fmla="*/ 5 h 56"/>
                <a:gd name="T16" fmla="*/ 12 w 60"/>
                <a:gd name="T17" fmla="*/ 5 h 56"/>
                <a:gd name="T18" fmla="*/ 9 w 60"/>
                <a:gd name="T19" fmla="*/ 8 h 56"/>
                <a:gd name="T20" fmla="*/ 7 w 60"/>
                <a:gd name="T21" fmla="*/ 12 h 56"/>
                <a:gd name="T22" fmla="*/ 3 w 60"/>
                <a:gd name="T23" fmla="*/ 17 h 56"/>
                <a:gd name="T24" fmla="*/ 3 w 60"/>
                <a:gd name="T25" fmla="*/ 20 h 56"/>
                <a:gd name="T26" fmla="*/ 2 w 60"/>
                <a:gd name="T27" fmla="*/ 24 h 56"/>
                <a:gd name="T28" fmla="*/ 0 w 60"/>
                <a:gd name="T29" fmla="*/ 25 h 56"/>
                <a:gd name="T30" fmla="*/ 0 w 60"/>
                <a:gd name="T31" fmla="*/ 29 h 56"/>
                <a:gd name="T32" fmla="*/ 0 w 60"/>
                <a:gd name="T33" fmla="*/ 32 h 56"/>
                <a:gd name="T34" fmla="*/ 2 w 60"/>
                <a:gd name="T35" fmla="*/ 35 h 56"/>
                <a:gd name="T36" fmla="*/ 3 w 60"/>
                <a:gd name="T37" fmla="*/ 42 h 56"/>
                <a:gd name="T38" fmla="*/ 5 w 60"/>
                <a:gd name="T39" fmla="*/ 46 h 56"/>
                <a:gd name="T40" fmla="*/ 7 w 60"/>
                <a:gd name="T41" fmla="*/ 47 h 56"/>
                <a:gd name="T42" fmla="*/ 9 w 60"/>
                <a:gd name="T43" fmla="*/ 49 h 56"/>
                <a:gd name="T44" fmla="*/ 12 w 60"/>
                <a:gd name="T45" fmla="*/ 51 h 56"/>
                <a:gd name="T46" fmla="*/ 17 w 60"/>
                <a:gd name="T47" fmla="*/ 54 h 56"/>
                <a:gd name="T48" fmla="*/ 20 w 60"/>
                <a:gd name="T49" fmla="*/ 54 h 56"/>
                <a:gd name="T50" fmla="*/ 24 w 60"/>
                <a:gd name="T51" fmla="*/ 56 h 56"/>
                <a:gd name="T52" fmla="*/ 27 w 60"/>
                <a:gd name="T53" fmla="*/ 56 h 56"/>
                <a:gd name="T54" fmla="*/ 31 w 60"/>
                <a:gd name="T55" fmla="*/ 56 h 56"/>
                <a:gd name="T56" fmla="*/ 34 w 60"/>
                <a:gd name="T57" fmla="*/ 56 h 56"/>
                <a:gd name="T58" fmla="*/ 43 w 60"/>
                <a:gd name="T59" fmla="*/ 54 h 56"/>
                <a:gd name="T60" fmla="*/ 44 w 60"/>
                <a:gd name="T61" fmla="*/ 53 h 56"/>
                <a:gd name="T62" fmla="*/ 46 w 60"/>
                <a:gd name="T63" fmla="*/ 49 h 56"/>
                <a:gd name="T64" fmla="*/ 49 w 60"/>
                <a:gd name="T65" fmla="*/ 47 h 56"/>
                <a:gd name="T66" fmla="*/ 53 w 60"/>
                <a:gd name="T67" fmla="*/ 46 h 56"/>
                <a:gd name="T68" fmla="*/ 55 w 60"/>
                <a:gd name="T69" fmla="*/ 44 h 56"/>
                <a:gd name="T70" fmla="*/ 56 w 60"/>
                <a:gd name="T71" fmla="*/ 39 h 56"/>
                <a:gd name="T72" fmla="*/ 60 w 60"/>
                <a:gd name="T73" fmla="*/ 34 h 56"/>
                <a:gd name="T74" fmla="*/ 60 w 60"/>
                <a:gd name="T75" fmla="*/ 30 h 56"/>
                <a:gd name="T76" fmla="*/ 60 w 60"/>
                <a:gd name="T77" fmla="*/ 27 h 56"/>
                <a:gd name="T78" fmla="*/ 60 w 60"/>
                <a:gd name="T79" fmla="*/ 24 h 56"/>
                <a:gd name="T80" fmla="*/ 60 w 60"/>
                <a:gd name="T81" fmla="*/ 20 h 56"/>
                <a:gd name="T82" fmla="*/ 55 w 60"/>
                <a:gd name="T83" fmla="*/ 12 h 56"/>
                <a:gd name="T84" fmla="*/ 53 w 60"/>
                <a:gd name="T85" fmla="*/ 10 h 56"/>
                <a:gd name="T86" fmla="*/ 51 w 60"/>
                <a:gd name="T87" fmla="*/ 8 h 56"/>
                <a:gd name="T88" fmla="*/ 49 w 60"/>
                <a:gd name="T89" fmla="*/ 6 h 56"/>
                <a:gd name="T90" fmla="*/ 48 w 60"/>
                <a:gd name="T91" fmla="*/ 5 h 56"/>
                <a:gd name="T92" fmla="*/ 43 w 60"/>
                <a:gd name="T93" fmla="*/ 1 h 5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56"/>
                <a:gd name="T143" fmla="*/ 60 w 60"/>
                <a:gd name="T144" fmla="*/ 56 h 5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56">
                  <a:moveTo>
                    <a:pt x="43" y="1"/>
                  </a:moveTo>
                  <a:lnTo>
                    <a:pt x="39" y="0"/>
                  </a:lnTo>
                  <a:lnTo>
                    <a:pt x="38" y="0"/>
                  </a:lnTo>
                  <a:lnTo>
                    <a:pt x="36" y="0"/>
                  </a:lnTo>
                  <a:lnTo>
                    <a:pt x="34" y="0"/>
                  </a:lnTo>
                  <a:lnTo>
                    <a:pt x="32" y="0"/>
                  </a:lnTo>
                  <a:lnTo>
                    <a:pt x="31" y="0"/>
                  </a:lnTo>
                  <a:lnTo>
                    <a:pt x="29" y="0"/>
                  </a:lnTo>
                  <a:lnTo>
                    <a:pt x="27" y="0"/>
                  </a:lnTo>
                  <a:lnTo>
                    <a:pt x="26" y="0"/>
                  </a:lnTo>
                  <a:lnTo>
                    <a:pt x="24" y="0"/>
                  </a:lnTo>
                  <a:lnTo>
                    <a:pt x="22" y="0"/>
                  </a:lnTo>
                  <a:lnTo>
                    <a:pt x="17" y="1"/>
                  </a:lnTo>
                  <a:lnTo>
                    <a:pt x="17" y="3"/>
                  </a:lnTo>
                  <a:lnTo>
                    <a:pt x="15" y="3"/>
                  </a:lnTo>
                  <a:lnTo>
                    <a:pt x="15" y="5"/>
                  </a:lnTo>
                  <a:lnTo>
                    <a:pt x="14" y="5"/>
                  </a:lnTo>
                  <a:lnTo>
                    <a:pt x="12" y="5"/>
                  </a:lnTo>
                  <a:lnTo>
                    <a:pt x="10" y="6"/>
                  </a:lnTo>
                  <a:lnTo>
                    <a:pt x="9" y="8"/>
                  </a:lnTo>
                  <a:lnTo>
                    <a:pt x="9" y="10"/>
                  </a:lnTo>
                  <a:lnTo>
                    <a:pt x="7" y="12"/>
                  </a:lnTo>
                  <a:lnTo>
                    <a:pt x="5" y="13"/>
                  </a:lnTo>
                  <a:lnTo>
                    <a:pt x="3" y="17"/>
                  </a:lnTo>
                  <a:lnTo>
                    <a:pt x="2" y="18"/>
                  </a:lnTo>
                  <a:lnTo>
                    <a:pt x="3" y="20"/>
                  </a:lnTo>
                  <a:lnTo>
                    <a:pt x="2" y="22"/>
                  </a:lnTo>
                  <a:lnTo>
                    <a:pt x="2" y="24"/>
                  </a:lnTo>
                  <a:lnTo>
                    <a:pt x="0" y="24"/>
                  </a:lnTo>
                  <a:lnTo>
                    <a:pt x="0" y="25"/>
                  </a:lnTo>
                  <a:lnTo>
                    <a:pt x="0" y="27"/>
                  </a:lnTo>
                  <a:lnTo>
                    <a:pt x="0" y="29"/>
                  </a:lnTo>
                  <a:lnTo>
                    <a:pt x="0" y="30"/>
                  </a:lnTo>
                  <a:lnTo>
                    <a:pt x="0" y="32"/>
                  </a:lnTo>
                  <a:lnTo>
                    <a:pt x="2" y="34"/>
                  </a:lnTo>
                  <a:lnTo>
                    <a:pt x="2" y="35"/>
                  </a:lnTo>
                  <a:lnTo>
                    <a:pt x="3" y="41"/>
                  </a:lnTo>
                  <a:lnTo>
                    <a:pt x="3" y="42"/>
                  </a:lnTo>
                  <a:lnTo>
                    <a:pt x="5" y="44"/>
                  </a:lnTo>
                  <a:lnTo>
                    <a:pt x="5" y="46"/>
                  </a:lnTo>
                  <a:lnTo>
                    <a:pt x="7" y="46"/>
                  </a:lnTo>
                  <a:lnTo>
                    <a:pt x="7" y="47"/>
                  </a:lnTo>
                  <a:lnTo>
                    <a:pt x="9" y="47"/>
                  </a:lnTo>
                  <a:lnTo>
                    <a:pt x="9" y="49"/>
                  </a:lnTo>
                  <a:lnTo>
                    <a:pt x="10" y="49"/>
                  </a:lnTo>
                  <a:lnTo>
                    <a:pt x="12" y="51"/>
                  </a:lnTo>
                  <a:lnTo>
                    <a:pt x="14" y="53"/>
                  </a:lnTo>
                  <a:lnTo>
                    <a:pt x="17" y="54"/>
                  </a:lnTo>
                  <a:lnTo>
                    <a:pt x="19" y="54"/>
                  </a:lnTo>
                  <a:lnTo>
                    <a:pt x="20" y="54"/>
                  </a:lnTo>
                  <a:lnTo>
                    <a:pt x="22" y="56"/>
                  </a:lnTo>
                  <a:lnTo>
                    <a:pt x="24" y="56"/>
                  </a:lnTo>
                  <a:lnTo>
                    <a:pt x="26" y="56"/>
                  </a:lnTo>
                  <a:lnTo>
                    <a:pt x="27" y="56"/>
                  </a:lnTo>
                  <a:lnTo>
                    <a:pt x="29" y="56"/>
                  </a:lnTo>
                  <a:lnTo>
                    <a:pt x="31" y="56"/>
                  </a:lnTo>
                  <a:lnTo>
                    <a:pt x="32" y="56"/>
                  </a:lnTo>
                  <a:lnTo>
                    <a:pt x="34" y="56"/>
                  </a:lnTo>
                  <a:lnTo>
                    <a:pt x="36" y="56"/>
                  </a:lnTo>
                  <a:lnTo>
                    <a:pt x="43" y="54"/>
                  </a:lnTo>
                  <a:lnTo>
                    <a:pt x="43" y="53"/>
                  </a:lnTo>
                  <a:lnTo>
                    <a:pt x="44" y="53"/>
                  </a:lnTo>
                  <a:lnTo>
                    <a:pt x="46" y="51"/>
                  </a:lnTo>
                  <a:lnTo>
                    <a:pt x="46" y="49"/>
                  </a:lnTo>
                  <a:lnTo>
                    <a:pt x="48" y="49"/>
                  </a:lnTo>
                  <a:lnTo>
                    <a:pt x="49" y="47"/>
                  </a:lnTo>
                  <a:lnTo>
                    <a:pt x="51" y="47"/>
                  </a:lnTo>
                  <a:lnTo>
                    <a:pt x="53" y="46"/>
                  </a:lnTo>
                  <a:lnTo>
                    <a:pt x="53" y="44"/>
                  </a:lnTo>
                  <a:lnTo>
                    <a:pt x="55" y="44"/>
                  </a:lnTo>
                  <a:lnTo>
                    <a:pt x="55" y="42"/>
                  </a:lnTo>
                  <a:lnTo>
                    <a:pt x="56" y="39"/>
                  </a:lnTo>
                  <a:lnTo>
                    <a:pt x="58" y="35"/>
                  </a:lnTo>
                  <a:lnTo>
                    <a:pt x="60" y="34"/>
                  </a:lnTo>
                  <a:lnTo>
                    <a:pt x="60" y="32"/>
                  </a:lnTo>
                  <a:lnTo>
                    <a:pt x="60" y="30"/>
                  </a:lnTo>
                  <a:lnTo>
                    <a:pt x="60" y="29"/>
                  </a:lnTo>
                  <a:lnTo>
                    <a:pt x="60" y="27"/>
                  </a:lnTo>
                  <a:lnTo>
                    <a:pt x="60" y="25"/>
                  </a:lnTo>
                  <a:lnTo>
                    <a:pt x="60" y="24"/>
                  </a:lnTo>
                  <a:lnTo>
                    <a:pt x="60" y="22"/>
                  </a:lnTo>
                  <a:lnTo>
                    <a:pt x="60" y="20"/>
                  </a:lnTo>
                  <a:lnTo>
                    <a:pt x="56" y="13"/>
                  </a:lnTo>
                  <a:lnTo>
                    <a:pt x="55" y="12"/>
                  </a:lnTo>
                  <a:lnTo>
                    <a:pt x="55" y="10"/>
                  </a:lnTo>
                  <a:lnTo>
                    <a:pt x="53" y="10"/>
                  </a:lnTo>
                  <a:lnTo>
                    <a:pt x="53" y="8"/>
                  </a:lnTo>
                  <a:lnTo>
                    <a:pt x="51" y="8"/>
                  </a:lnTo>
                  <a:lnTo>
                    <a:pt x="51" y="6"/>
                  </a:lnTo>
                  <a:lnTo>
                    <a:pt x="49" y="6"/>
                  </a:lnTo>
                  <a:lnTo>
                    <a:pt x="49" y="5"/>
                  </a:lnTo>
                  <a:lnTo>
                    <a:pt x="48" y="5"/>
                  </a:lnTo>
                  <a:lnTo>
                    <a:pt x="46" y="3"/>
                  </a:lnTo>
                  <a:lnTo>
                    <a:pt x="43" y="1"/>
                  </a:lnTo>
                  <a:close/>
                </a:path>
              </a:pathLst>
            </a:custGeom>
            <a:solidFill>
              <a:srgbClr val="808080"/>
            </a:solidFill>
            <a:ln w="9525">
              <a:noFill/>
              <a:round/>
              <a:headEnd/>
              <a:tailEnd/>
            </a:ln>
          </p:spPr>
          <p:txBody>
            <a:bodyPr/>
            <a:lstStyle/>
            <a:p>
              <a:endParaRPr lang="en-US"/>
            </a:p>
          </p:txBody>
        </p:sp>
        <p:sp>
          <p:nvSpPr>
            <p:cNvPr id="985" name="Freeform 3156"/>
            <p:cNvSpPr>
              <a:spLocks/>
            </p:cNvSpPr>
            <p:nvPr/>
          </p:nvSpPr>
          <p:spPr bwMode="auto">
            <a:xfrm>
              <a:off x="2471" y="3222"/>
              <a:ext cx="63" cy="60"/>
            </a:xfrm>
            <a:custGeom>
              <a:avLst/>
              <a:gdLst>
                <a:gd name="T0" fmla="*/ 2 w 63"/>
                <a:gd name="T1" fmla="*/ 26 h 60"/>
                <a:gd name="T2" fmla="*/ 0 w 63"/>
                <a:gd name="T3" fmla="*/ 29 h 60"/>
                <a:gd name="T4" fmla="*/ 0 w 63"/>
                <a:gd name="T5" fmla="*/ 34 h 60"/>
                <a:gd name="T6" fmla="*/ 2 w 63"/>
                <a:gd name="T7" fmla="*/ 39 h 60"/>
                <a:gd name="T8" fmla="*/ 5 w 63"/>
                <a:gd name="T9" fmla="*/ 46 h 60"/>
                <a:gd name="T10" fmla="*/ 9 w 63"/>
                <a:gd name="T11" fmla="*/ 51 h 60"/>
                <a:gd name="T12" fmla="*/ 16 w 63"/>
                <a:gd name="T13" fmla="*/ 56 h 60"/>
                <a:gd name="T14" fmla="*/ 22 w 63"/>
                <a:gd name="T15" fmla="*/ 58 h 60"/>
                <a:gd name="T16" fmla="*/ 33 w 63"/>
                <a:gd name="T17" fmla="*/ 60 h 60"/>
                <a:gd name="T18" fmla="*/ 38 w 63"/>
                <a:gd name="T19" fmla="*/ 58 h 60"/>
                <a:gd name="T20" fmla="*/ 46 w 63"/>
                <a:gd name="T21" fmla="*/ 55 h 60"/>
                <a:gd name="T22" fmla="*/ 50 w 63"/>
                <a:gd name="T23" fmla="*/ 51 h 60"/>
                <a:gd name="T24" fmla="*/ 53 w 63"/>
                <a:gd name="T25" fmla="*/ 49 h 60"/>
                <a:gd name="T26" fmla="*/ 58 w 63"/>
                <a:gd name="T27" fmla="*/ 43 h 60"/>
                <a:gd name="T28" fmla="*/ 62 w 63"/>
                <a:gd name="T29" fmla="*/ 37 h 60"/>
                <a:gd name="T30" fmla="*/ 62 w 63"/>
                <a:gd name="T31" fmla="*/ 32 h 60"/>
                <a:gd name="T32" fmla="*/ 62 w 63"/>
                <a:gd name="T33" fmla="*/ 22 h 60"/>
                <a:gd name="T34" fmla="*/ 58 w 63"/>
                <a:gd name="T35" fmla="*/ 14 h 60"/>
                <a:gd name="T36" fmla="*/ 53 w 63"/>
                <a:gd name="T37" fmla="*/ 8 h 60"/>
                <a:gd name="T38" fmla="*/ 50 w 63"/>
                <a:gd name="T39" fmla="*/ 5 h 60"/>
                <a:gd name="T40" fmla="*/ 43 w 63"/>
                <a:gd name="T41" fmla="*/ 2 h 60"/>
                <a:gd name="T42" fmla="*/ 38 w 63"/>
                <a:gd name="T43" fmla="*/ 0 h 60"/>
                <a:gd name="T44" fmla="*/ 29 w 63"/>
                <a:gd name="T45" fmla="*/ 0 h 60"/>
                <a:gd name="T46" fmla="*/ 22 w 63"/>
                <a:gd name="T47" fmla="*/ 2 h 60"/>
                <a:gd name="T48" fmla="*/ 16 w 63"/>
                <a:gd name="T49" fmla="*/ 5 h 60"/>
                <a:gd name="T50" fmla="*/ 12 w 63"/>
                <a:gd name="T51" fmla="*/ 7 h 60"/>
                <a:gd name="T52" fmla="*/ 9 w 63"/>
                <a:gd name="T53" fmla="*/ 10 h 60"/>
                <a:gd name="T54" fmla="*/ 5 w 63"/>
                <a:gd name="T55" fmla="*/ 14 h 60"/>
                <a:gd name="T56" fmla="*/ 7 w 63"/>
                <a:gd name="T57" fmla="*/ 15 h 60"/>
                <a:gd name="T58" fmla="*/ 11 w 63"/>
                <a:gd name="T59" fmla="*/ 12 h 60"/>
                <a:gd name="T60" fmla="*/ 14 w 63"/>
                <a:gd name="T61" fmla="*/ 8 h 60"/>
                <a:gd name="T62" fmla="*/ 19 w 63"/>
                <a:gd name="T63" fmla="*/ 7 h 60"/>
                <a:gd name="T64" fmla="*/ 26 w 63"/>
                <a:gd name="T65" fmla="*/ 3 h 60"/>
                <a:gd name="T66" fmla="*/ 31 w 63"/>
                <a:gd name="T67" fmla="*/ 3 h 60"/>
                <a:gd name="T68" fmla="*/ 40 w 63"/>
                <a:gd name="T69" fmla="*/ 3 h 60"/>
                <a:gd name="T70" fmla="*/ 48 w 63"/>
                <a:gd name="T71" fmla="*/ 7 h 60"/>
                <a:gd name="T72" fmla="*/ 51 w 63"/>
                <a:gd name="T73" fmla="*/ 10 h 60"/>
                <a:gd name="T74" fmla="*/ 55 w 63"/>
                <a:gd name="T75" fmla="*/ 15 h 60"/>
                <a:gd name="T76" fmla="*/ 58 w 63"/>
                <a:gd name="T77" fmla="*/ 22 h 60"/>
                <a:gd name="T78" fmla="*/ 58 w 63"/>
                <a:gd name="T79" fmla="*/ 31 h 60"/>
                <a:gd name="T80" fmla="*/ 58 w 63"/>
                <a:gd name="T81" fmla="*/ 37 h 60"/>
                <a:gd name="T82" fmla="*/ 53 w 63"/>
                <a:gd name="T83" fmla="*/ 44 h 60"/>
                <a:gd name="T84" fmla="*/ 50 w 63"/>
                <a:gd name="T85" fmla="*/ 49 h 60"/>
                <a:gd name="T86" fmla="*/ 46 w 63"/>
                <a:gd name="T87" fmla="*/ 51 h 60"/>
                <a:gd name="T88" fmla="*/ 40 w 63"/>
                <a:gd name="T89" fmla="*/ 55 h 60"/>
                <a:gd name="T90" fmla="*/ 34 w 63"/>
                <a:gd name="T91" fmla="*/ 56 h 60"/>
                <a:gd name="T92" fmla="*/ 28 w 63"/>
                <a:gd name="T93" fmla="*/ 56 h 60"/>
                <a:gd name="T94" fmla="*/ 21 w 63"/>
                <a:gd name="T95" fmla="*/ 55 h 60"/>
                <a:gd name="T96" fmla="*/ 16 w 63"/>
                <a:gd name="T97" fmla="*/ 51 h 60"/>
                <a:gd name="T98" fmla="*/ 12 w 63"/>
                <a:gd name="T99" fmla="*/ 49 h 60"/>
                <a:gd name="T100" fmla="*/ 7 w 63"/>
                <a:gd name="T101" fmla="*/ 44 h 60"/>
                <a:gd name="T102" fmla="*/ 5 w 63"/>
                <a:gd name="T103" fmla="*/ 39 h 60"/>
                <a:gd name="T104" fmla="*/ 4 w 63"/>
                <a:gd name="T105" fmla="*/ 36 h 60"/>
                <a:gd name="T106" fmla="*/ 2 w 63"/>
                <a:gd name="T107" fmla="*/ 31 h 60"/>
                <a:gd name="T108" fmla="*/ 4 w 63"/>
                <a:gd name="T109" fmla="*/ 27 h 60"/>
                <a:gd name="T110" fmla="*/ 4 w 63"/>
                <a:gd name="T111" fmla="*/ 22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60"/>
                <a:gd name="T170" fmla="*/ 63 w 63"/>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60">
                  <a:moveTo>
                    <a:pt x="4" y="17"/>
                  </a:moveTo>
                  <a:lnTo>
                    <a:pt x="2" y="22"/>
                  </a:lnTo>
                  <a:lnTo>
                    <a:pt x="2" y="26"/>
                  </a:lnTo>
                  <a:lnTo>
                    <a:pt x="0" y="26"/>
                  </a:lnTo>
                  <a:lnTo>
                    <a:pt x="0" y="27"/>
                  </a:lnTo>
                  <a:lnTo>
                    <a:pt x="0" y="29"/>
                  </a:lnTo>
                  <a:lnTo>
                    <a:pt x="0" y="31"/>
                  </a:lnTo>
                  <a:lnTo>
                    <a:pt x="0" y="32"/>
                  </a:lnTo>
                  <a:lnTo>
                    <a:pt x="0" y="34"/>
                  </a:lnTo>
                  <a:lnTo>
                    <a:pt x="2" y="36"/>
                  </a:lnTo>
                  <a:lnTo>
                    <a:pt x="2" y="37"/>
                  </a:lnTo>
                  <a:lnTo>
                    <a:pt x="2" y="39"/>
                  </a:lnTo>
                  <a:lnTo>
                    <a:pt x="2" y="43"/>
                  </a:lnTo>
                  <a:lnTo>
                    <a:pt x="4" y="44"/>
                  </a:lnTo>
                  <a:lnTo>
                    <a:pt x="5" y="46"/>
                  </a:lnTo>
                  <a:lnTo>
                    <a:pt x="7" y="48"/>
                  </a:lnTo>
                  <a:lnTo>
                    <a:pt x="7" y="51"/>
                  </a:lnTo>
                  <a:lnTo>
                    <a:pt x="9" y="51"/>
                  </a:lnTo>
                  <a:lnTo>
                    <a:pt x="11" y="51"/>
                  </a:lnTo>
                  <a:lnTo>
                    <a:pt x="14" y="55"/>
                  </a:lnTo>
                  <a:lnTo>
                    <a:pt x="16" y="56"/>
                  </a:lnTo>
                  <a:lnTo>
                    <a:pt x="19" y="56"/>
                  </a:lnTo>
                  <a:lnTo>
                    <a:pt x="19" y="58"/>
                  </a:lnTo>
                  <a:lnTo>
                    <a:pt x="22" y="58"/>
                  </a:lnTo>
                  <a:lnTo>
                    <a:pt x="28" y="60"/>
                  </a:lnTo>
                  <a:lnTo>
                    <a:pt x="29" y="60"/>
                  </a:lnTo>
                  <a:lnTo>
                    <a:pt x="33" y="60"/>
                  </a:lnTo>
                  <a:lnTo>
                    <a:pt x="34" y="60"/>
                  </a:lnTo>
                  <a:lnTo>
                    <a:pt x="36" y="58"/>
                  </a:lnTo>
                  <a:lnTo>
                    <a:pt x="38" y="58"/>
                  </a:lnTo>
                  <a:lnTo>
                    <a:pt x="40" y="58"/>
                  </a:lnTo>
                  <a:lnTo>
                    <a:pt x="45" y="56"/>
                  </a:lnTo>
                  <a:lnTo>
                    <a:pt x="46" y="55"/>
                  </a:lnTo>
                  <a:lnTo>
                    <a:pt x="48" y="55"/>
                  </a:lnTo>
                  <a:lnTo>
                    <a:pt x="48" y="53"/>
                  </a:lnTo>
                  <a:lnTo>
                    <a:pt x="50" y="51"/>
                  </a:lnTo>
                  <a:lnTo>
                    <a:pt x="51" y="51"/>
                  </a:lnTo>
                  <a:lnTo>
                    <a:pt x="53" y="51"/>
                  </a:lnTo>
                  <a:lnTo>
                    <a:pt x="53" y="49"/>
                  </a:lnTo>
                  <a:lnTo>
                    <a:pt x="55" y="48"/>
                  </a:lnTo>
                  <a:lnTo>
                    <a:pt x="57" y="46"/>
                  </a:lnTo>
                  <a:lnTo>
                    <a:pt x="58" y="43"/>
                  </a:lnTo>
                  <a:lnTo>
                    <a:pt x="58" y="41"/>
                  </a:lnTo>
                  <a:lnTo>
                    <a:pt x="60" y="39"/>
                  </a:lnTo>
                  <a:lnTo>
                    <a:pt x="62" y="37"/>
                  </a:lnTo>
                  <a:lnTo>
                    <a:pt x="62" y="36"/>
                  </a:lnTo>
                  <a:lnTo>
                    <a:pt x="62" y="34"/>
                  </a:lnTo>
                  <a:lnTo>
                    <a:pt x="62" y="32"/>
                  </a:lnTo>
                  <a:lnTo>
                    <a:pt x="62" y="31"/>
                  </a:lnTo>
                  <a:lnTo>
                    <a:pt x="63" y="26"/>
                  </a:lnTo>
                  <a:lnTo>
                    <a:pt x="62" y="22"/>
                  </a:lnTo>
                  <a:lnTo>
                    <a:pt x="58" y="17"/>
                  </a:lnTo>
                  <a:lnTo>
                    <a:pt x="58" y="15"/>
                  </a:lnTo>
                  <a:lnTo>
                    <a:pt x="58" y="14"/>
                  </a:lnTo>
                  <a:lnTo>
                    <a:pt x="57" y="12"/>
                  </a:lnTo>
                  <a:lnTo>
                    <a:pt x="55" y="10"/>
                  </a:lnTo>
                  <a:lnTo>
                    <a:pt x="53" y="8"/>
                  </a:lnTo>
                  <a:lnTo>
                    <a:pt x="53" y="7"/>
                  </a:lnTo>
                  <a:lnTo>
                    <a:pt x="51" y="7"/>
                  </a:lnTo>
                  <a:lnTo>
                    <a:pt x="50" y="5"/>
                  </a:lnTo>
                  <a:lnTo>
                    <a:pt x="48" y="5"/>
                  </a:lnTo>
                  <a:lnTo>
                    <a:pt x="48" y="3"/>
                  </a:lnTo>
                  <a:lnTo>
                    <a:pt x="43" y="2"/>
                  </a:lnTo>
                  <a:lnTo>
                    <a:pt x="41" y="2"/>
                  </a:lnTo>
                  <a:lnTo>
                    <a:pt x="40" y="2"/>
                  </a:lnTo>
                  <a:lnTo>
                    <a:pt x="38" y="0"/>
                  </a:lnTo>
                  <a:lnTo>
                    <a:pt x="34" y="0"/>
                  </a:lnTo>
                  <a:lnTo>
                    <a:pt x="33" y="0"/>
                  </a:lnTo>
                  <a:lnTo>
                    <a:pt x="29" y="0"/>
                  </a:lnTo>
                  <a:lnTo>
                    <a:pt x="28" y="0"/>
                  </a:lnTo>
                  <a:lnTo>
                    <a:pt x="26" y="2"/>
                  </a:lnTo>
                  <a:lnTo>
                    <a:pt x="22" y="2"/>
                  </a:lnTo>
                  <a:lnTo>
                    <a:pt x="19" y="3"/>
                  </a:lnTo>
                  <a:lnTo>
                    <a:pt x="17" y="3"/>
                  </a:lnTo>
                  <a:lnTo>
                    <a:pt x="16" y="5"/>
                  </a:lnTo>
                  <a:lnTo>
                    <a:pt x="14" y="5"/>
                  </a:lnTo>
                  <a:lnTo>
                    <a:pt x="14" y="7"/>
                  </a:lnTo>
                  <a:lnTo>
                    <a:pt x="12" y="7"/>
                  </a:lnTo>
                  <a:lnTo>
                    <a:pt x="11" y="8"/>
                  </a:lnTo>
                  <a:lnTo>
                    <a:pt x="9" y="8"/>
                  </a:lnTo>
                  <a:lnTo>
                    <a:pt x="9" y="10"/>
                  </a:lnTo>
                  <a:lnTo>
                    <a:pt x="7" y="10"/>
                  </a:lnTo>
                  <a:lnTo>
                    <a:pt x="7" y="12"/>
                  </a:lnTo>
                  <a:lnTo>
                    <a:pt x="5" y="14"/>
                  </a:lnTo>
                  <a:lnTo>
                    <a:pt x="4" y="17"/>
                  </a:lnTo>
                  <a:lnTo>
                    <a:pt x="7" y="19"/>
                  </a:lnTo>
                  <a:lnTo>
                    <a:pt x="7" y="15"/>
                  </a:lnTo>
                  <a:lnTo>
                    <a:pt x="9" y="14"/>
                  </a:lnTo>
                  <a:lnTo>
                    <a:pt x="11" y="14"/>
                  </a:lnTo>
                  <a:lnTo>
                    <a:pt x="11" y="12"/>
                  </a:lnTo>
                  <a:lnTo>
                    <a:pt x="12" y="10"/>
                  </a:lnTo>
                  <a:lnTo>
                    <a:pt x="14" y="10"/>
                  </a:lnTo>
                  <a:lnTo>
                    <a:pt x="14" y="8"/>
                  </a:lnTo>
                  <a:lnTo>
                    <a:pt x="16" y="8"/>
                  </a:lnTo>
                  <a:lnTo>
                    <a:pt x="17" y="7"/>
                  </a:lnTo>
                  <a:lnTo>
                    <a:pt x="19" y="7"/>
                  </a:lnTo>
                  <a:lnTo>
                    <a:pt x="21" y="5"/>
                  </a:lnTo>
                  <a:lnTo>
                    <a:pt x="22" y="5"/>
                  </a:lnTo>
                  <a:lnTo>
                    <a:pt x="26" y="3"/>
                  </a:lnTo>
                  <a:lnTo>
                    <a:pt x="28" y="3"/>
                  </a:lnTo>
                  <a:lnTo>
                    <a:pt x="29" y="3"/>
                  </a:lnTo>
                  <a:lnTo>
                    <a:pt x="31" y="3"/>
                  </a:lnTo>
                  <a:lnTo>
                    <a:pt x="34" y="3"/>
                  </a:lnTo>
                  <a:lnTo>
                    <a:pt x="38" y="3"/>
                  </a:lnTo>
                  <a:lnTo>
                    <a:pt x="40" y="3"/>
                  </a:lnTo>
                  <a:lnTo>
                    <a:pt x="41" y="5"/>
                  </a:lnTo>
                  <a:lnTo>
                    <a:pt x="46" y="7"/>
                  </a:lnTo>
                  <a:lnTo>
                    <a:pt x="48" y="7"/>
                  </a:lnTo>
                  <a:lnTo>
                    <a:pt x="48" y="8"/>
                  </a:lnTo>
                  <a:lnTo>
                    <a:pt x="50" y="8"/>
                  </a:lnTo>
                  <a:lnTo>
                    <a:pt x="51" y="10"/>
                  </a:lnTo>
                  <a:lnTo>
                    <a:pt x="53" y="12"/>
                  </a:lnTo>
                  <a:lnTo>
                    <a:pt x="53" y="14"/>
                  </a:lnTo>
                  <a:lnTo>
                    <a:pt x="55" y="15"/>
                  </a:lnTo>
                  <a:lnTo>
                    <a:pt x="57" y="17"/>
                  </a:lnTo>
                  <a:lnTo>
                    <a:pt x="58" y="20"/>
                  </a:lnTo>
                  <a:lnTo>
                    <a:pt x="58" y="22"/>
                  </a:lnTo>
                  <a:lnTo>
                    <a:pt x="58" y="24"/>
                  </a:lnTo>
                  <a:lnTo>
                    <a:pt x="58" y="27"/>
                  </a:lnTo>
                  <a:lnTo>
                    <a:pt x="58" y="31"/>
                  </a:lnTo>
                  <a:lnTo>
                    <a:pt x="58" y="32"/>
                  </a:lnTo>
                  <a:lnTo>
                    <a:pt x="58" y="34"/>
                  </a:lnTo>
                  <a:lnTo>
                    <a:pt x="58" y="37"/>
                  </a:lnTo>
                  <a:lnTo>
                    <a:pt x="57" y="39"/>
                  </a:lnTo>
                  <a:lnTo>
                    <a:pt x="55" y="43"/>
                  </a:lnTo>
                  <a:lnTo>
                    <a:pt x="53" y="44"/>
                  </a:lnTo>
                  <a:lnTo>
                    <a:pt x="53" y="46"/>
                  </a:lnTo>
                  <a:lnTo>
                    <a:pt x="51" y="48"/>
                  </a:lnTo>
                  <a:lnTo>
                    <a:pt x="50" y="49"/>
                  </a:lnTo>
                  <a:lnTo>
                    <a:pt x="48" y="49"/>
                  </a:lnTo>
                  <a:lnTo>
                    <a:pt x="48" y="51"/>
                  </a:lnTo>
                  <a:lnTo>
                    <a:pt x="46" y="51"/>
                  </a:lnTo>
                  <a:lnTo>
                    <a:pt x="45" y="51"/>
                  </a:lnTo>
                  <a:lnTo>
                    <a:pt x="43" y="55"/>
                  </a:lnTo>
                  <a:lnTo>
                    <a:pt x="40" y="55"/>
                  </a:lnTo>
                  <a:lnTo>
                    <a:pt x="38" y="56"/>
                  </a:lnTo>
                  <a:lnTo>
                    <a:pt x="36" y="56"/>
                  </a:lnTo>
                  <a:lnTo>
                    <a:pt x="34" y="56"/>
                  </a:lnTo>
                  <a:lnTo>
                    <a:pt x="33" y="56"/>
                  </a:lnTo>
                  <a:lnTo>
                    <a:pt x="29" y="56"/>
                  </a:lnTo>
                  <a:lnTo>
                    <a:pt x="28" y="56"/>
                  </a:lnTo>
                  <a:lnTo>
                    <a:pt x="24" y="56"/>
                  </a:lnTo>
                  <a:lnTo>
                    <a:pt x="22" y="56"/>
                  </a:lnTo>
                  <a:lnTo>
                    <a:pt x="21" y="55"/>
                  </a:lnTo>
                  <a:lnTo>
                    <a:pt x="19" y="55"/>
                  </a:lnTo>
                  <a:lnTo>
                    <a:pt x="17" y="53"/>
                  </a:lnTo>
                  <a:lnTo>
                    <a:pt x="16" y="51"/>
                  </a:lnTo>
                  <a:lnTo>
                    <a:pt x="14" y="51"/>
                  </a:lnTo>
                  <a:lnTo>
                    <a:pt x="12" y="51"/>
                  </a:lnTo>
                  <a:lnTo>
                    <a:pt x="12" y="49"/>
                  </a:lnTo>
                  <a:lnTo>
                    <a:pt x="11" y="49"/>
                  </a:lnTo>
                  <a:lnTo>
                    <a:pt x="7" y="46"/>
                  </a:lnTo>
                  <a:lnTo>
                    <a:pt x="7" y="44"/>
                  </a:lnTo>
                  <a:lnTo>
                    <a:pt x="7" y="43"/>
                  </a:lnTo>
                  <a:lnTo>
                    <a:pt x="5" y="41"/>
                  </a:lnTo>
                  <a:lnTo>
                    <a:pt x="5" y="39"/>
                  </a:lnTo>
                  <a:lnTo>
                    <a:pt x="4" y="39"/>
                  </a:lnTo>
                  <a:lnTo>
                    <a:pt x="4" y="37"/>
                  </a:lnTo>
                  <a:lnTo>
                    <a:pt x="4" y="36"/>
                  </a:lnTo>
                  <a:lnTo>
                    <a:pt x="4" y="34"/>
                  </a:lnTo>
                  <a:lnTo>
                    <a:pt x="4" y="32"/>
                  </a:lnTo>
                  <a:lnTo>
                    <a:pt x="2" y="31"/>
                  </a:lnTo>
                  <a:lnTo>
                    <a:pt x="4" y="29"/>
                  </a:lnTo>
                  <a:lnTo>
                    <a:pt x="2" y="27"/>
                  </a:lnTo>
                  <a:lnTo>
                    <a:pt x="4" y="27"/>
                  </a:lnTo>
                  <a:lnTo>
                    <a:pt x="4" y="26"/>
                  </a:lnTo>
                  <a:lnTo>
                    <a:pt x="4" y="24"/>
                  </a:lnTo>
                  <a:lnTo>
                    <a:pt x="4" y="22"/>
                  </a:lnTo>
                  <a:lnTo>
                    <a:pt x="7" y="19"/>
                  </a:lnTo>
                  <a:lnTo>
                    <a:pt x="4" y="17"/>
                  </a:lnTo>
                  <a:close/>
                </a:path>
              </a:pathLst>
            </a:custGeom>
            <a:solidFill>
              <a:srgbClr val="808080"/>
            </a:solidFill>
            <a:ln w="9525">
              <a:noFill/>
              <a:round/>
              <a:headEnd/>
              <a:tailEnd/>
            </a:ln>
          </p:spPr>
          <p:txBody>
            <a:bodyPr/>
            <a:lstStyle/>
            <a:p>
              <a:endParaRPr lang="en-US"/>
            </a:p>
          </p:txBody>
        </p:sp>
        <p:sp>
          <p:nvSpPr>
            <p:cNvPr id="986" name="Freeform 3157"/>
            <p:cNvSpPr>
              <a:spLocks/>
            </p:cNvSpPr>
            <p:nvPr/>
          </p:nvSpPr>
          <p:spPr bwMode="auto">
            <a:xfrm>
              <a:off x="2471" y="3232"/>
              <a:ext cx="48" cy="45"/>
            </a:xfrm>
            <a:custGeom>
              <a:avLst/>
              <a:gdLst>
                <a:gd name="T0" fmla="*/ 31 w 48"/>
                <a:gd name="T1" fmla="*/ 0 h 45"/>
                <a:gd name="T2" fmla="*/ 28 w 48"/>
                <a:gd name="T3" fmla="*/ 0 h 45"/>
                <a:gd name="T4" fmla="*/ 24 w 48"/>
                <a:gd name="T5" fmla="*/ 0 h 45"/>
                <a:gd name="T6" fmla="*/ 21 w 48"/>
                <a:gd name="T7" fmla="*/ 0 h 45"/>
                <a:gd name="T8" fmla="*/ 17 w 48"/>
                <a:gd name="T9" fmla="*/ 0 h 45"/>
                <a:gd name="T10" fmla="*/ 16 w 48"/>
                <a:gd name="T11" fmla="*/ 2 h 45"/>
                <a:gd name="T12" fmla="*/ 14 w 48"/>
                <a:gd name="T13" fmla="*/ 4 h 45"/>
                <a:gd name="T14" fmla="*/ 9 w 48"/>
                <a:gd name="T15" fmla="*/ 4 h 45"/>
                <a:gd name="T16" fmla="*/ 7 w 48"/>
                <a:gd name="T17" fmla="*/ 5 h 45"/>
                <a:gd name="T18" fmla="*/ 5 w 48"/>
                <a:gd name="T19" fmla="*/ 7 h 45"/>
                <a:gd name="T20" fmla="*/ 4 w 48"/>
                <a:gd name="T21" fmla="*/ 10 h 45"/>
                <a:gd name="T22" fmla="*/ 2 w 48"/>
                <a:gd name="T23" fmla="*/ 16 h 45"/>
                <a:gd name="T24" fmla="*/ 0 w 48"/>
                <a:gd name="T25" fmla="*/ 19 h 45"/>
                <a:gd name="T26" fmla="*/ 0 w 48"/>
                <a:gd name="T27" fmla="*/ 22 h 45"/>
                <a:gd name="T28" fmla="*/ 0 w 48"/>
                <a:gd name="T29" fmla="*/ 26 h 45"/>
                <a:gd name="T30" fmla="*/ 0 w 48"/>
                <a:gd name="T31" fmla="*/ 29 h 45"/>
                <a:gd name="T32" fmla="*/ 2 w 48"/>
                <a:gd name="T33" fmla="*/ 31 h 45"/>
                <a:gd name="T34" fmla="*/ 2 w 48"/>
                <a:gd name="T35" fmla="*/ 34 h 45"/>
                <a:gd name="T36" fmla="*/ 4 w 48"/>
                <a:gd name="T37" fmla="*/ 36 h 45"/>
                <a:gd name="T38" fmla="*/ 5 w 48"/>
                <a:gd name="T39" fmla="*/ 38 h 45"/>
                <a:gd name="T40" fmla="*/ 7 w 48"/>
                <a:gd name="T41" fmla="*/ 39 h 45"/>
                <a:gd name="T42" fmla="*/ 9 w 48"/>
                <a:gd name="T43" fmla="*/ 41 h 45"/>
                <a:gd name="T44" fmla="*/ 14 w 48"/>
                <a:gd name="T45" fmla="*/ 43 h 45"/>
                <a:gd name="T46" fmla="*/ 17 w 48"/>
                <a:gd name="T47" fmla="*/ 43 h 45"/>
                <a:gd name="T48" fmla="*/ 21 w 48"/>
                <a:gd name="T49" fmla="*/ 45 h 45"/>
                <a:gd name="T50" fmla="*/ 24 w 48"/>
                <a:gd name="T51" fmla="*/ 45 h 45"/>
                <a:gd name="T52" fmla="*/ 28 w 48"/>
                <a:gd name="T53" fmla="*/ 45 h 45"/>
                <a:gd name="T54" fmla="*/ 31 w 48"/>
                <a:gd name="T55" fmla="*/ 43 h 45"/>
                <a:gd name="T56" fmla="*/ 34 w 48"/>
                <a:gd name="T57" fmla="*/ 43 h 45"/>
                <a:gd name="T58" fmla="*/ 36 w 48"/>
                <a:gd name="T59" fmla="*/ 41 h 45"/>
                <a:gd name="T60" fmla="*/ 40 w 48"/>
                <a:gd name="T61" fmla="*/ 39 h 45"/>
                <a:gd name="T62" fmla="*/ 41 w 48"/>
                <a:gd name="T63" fmla="*/ 38 h 45"/>
                <a:gd name="T64" fmla="*/ 45 w 48"/>
                <a:gd name="T65" fmla="*/ 34 h 45"/>
                <a:gd name="T66" fmla="*/ 46 w 48"/>
                <a:gd name="T67" fmla="*/ 29 h 45"/>
                <a:gd name="T68" fmla="*/ 46 w 48"/>
                <a:gd name="T69" fmla="*/ 26 h 45"/>
                <a:gd name="T70" fmla="*/ 48 w 48"/>
                <a:gd name="T71" fmla="*/ 24 h 45"/>
                <a:gd name="T72" fmla="*/ 48 w 48"/>
                <a:gd name="T73" fmla="*/ 21 h 45"/>
                <a:gd name="T74" fmla="*/ 48 w 48"/>
                <a:gd name="T75" fmla="*/ 17 h 45"/>
                <a:gd name="T76" fmla="*/ 48 w 48"/>
                <a:gd name="T77" fmla="*/ 17 h 45"/>
                <a:gd name="T78" fmla="*/ 46 w 48"/>
                <a:gd name="T79" fmla="*/ 14 h 45"/>
                <a:gd name="T80" fmla="*/ 45 w 48"/>
                <a:gd name="T81" fmla="*/ 12 h 45"/>
                <a:gd name="T82" fmla="*/ 45 w 48"/>
                <a:gd name="T83" fmla="*/ 9 h 45"/>
                <a:gd name="T84" fmla="*/ 45 w 48"/>
                <a:gd name="T85" fmla="*/ 9 h 45"/>
                <a:gd name="T86" fmla="*/ 43 w 48"/>
                <a:gd name="T87" fmla="*/ 7 h 45"/>
                <a:gd name="T88" fmla="*/ 41 w 48"/>
                <a:gd name="T89" fmla="*/ 5 h 45"/>
                <a:gd name="T90" fmla="*/ 40 w 48"/>
                <a:gd name="T91" fmla="*/ 4 h 45"/>
                <a:gd name="T92" fmla="*/ 36 w 48"/>
                <a:gd name="T93" fmla="*/ 4 h 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8"/>
                <a:gd name="T142" fmla="*/ 0 h 45"/>
                <a:gd name="T143" fmla="*/ 48 w 48"/>
                <a:gd name="T144" fmla="*/ 45 h 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8" h="45">
                  <a:moveTo>
                    <a:pt x="33" y="2"/>
                  </a:moveTo>
                  <a:lnTo>
                    <a:pt x="31" y="0"/>
                  </a:lnTo>
                  <a:lnTo>
                    <a:pt x="29" y="0"/>
                  </a:lnTo>
                  <a:lnTo>
                    <a:pt x="28" y="0"/>
                  </a:lnTo>
                  <a:lnTo>
                    <a:pt x="26" y="0"/>
                  </a:lnTo>
                  <a:lnTo>
                    <a:pt x="24" y="0"/>
                  </a:lnTo>
                  <a:lnTo>
                    <a:pt x="22" y="0"/>
                  </a:lnTo>
                  <a:lnTo>
                    <a:pt x="21" y="0"/>
                  </a:lnTo>
                  <a:lnTo>
                    <a:pt x="19" y="0"/>
                  </a:lnTo>
                  <a:lnTo>
                    <a:pt x="17" y="0"/>
                  </a:lnTo>
                  <a:lnTo>
                    <a:pt x="16" y="0"/>
                  </a:lnTo>
                  <a:lnTo>
                    <a:pt x="16" y="2"/>
                  </a:lnTo>
                  <a:lnTo>
                    <a:pt x="14" y="2"/>
                  </a:lnTo>
                  <a:lnTo>
                    <a:pt x="14" y="4"/>
                  </a:lnTo>
                  <a:lnTo>
                    <a:pt x="12" y="4"/>
                  </a:lnTo>
                  <a:lnTo>
                    <a:pt x="9" y="4"/>
                  </a:lnTo>
                  <a:lnTo>
                    <a:pt x="9" y="5"/>
                  </a:lnTo>
                  <a:lnTo>
                    <a:pt x="7" y="5"/>
                  </a:lnTo>
                  <a:lnTo>
                    <a:pt x="7" y="7"/>
                  </a:lnTo>
                  <a:lnTo>
                    <a:pt x="5" y="7"/>
                  </a:lnTo>
                  <a:lnTo>
                    <a:pt x="5" y="9"/>
                  </a:lnTo>
                  <a:lnTo>
                    <a:pt x="4" y="10"/>
                  </a:lnTo>
                  <a:lnTo>
                    <a:pt x="2" y="12"/>
                  </a:lnTo>
                  <a:lnTo>
                    <a:pt x="2" y="16"/>
                  </a:lnTo>
                  <a:lnTo>
                    <a:pt x="0" y="17"/>
                  </a:lnTo>
                  <a:lnTo>
                    <a:pt x="0" y="19"/>
                  </a:lnTo>
                  <a:lnTo>
                    <a:pt x="0" y="21"/>
                  </a:lnTo>
                  <a:lnTo>
                    <a:pt x="0" y="22"/>
                  </a:lnTo>
                  <a:lnTo>
                    <a:pt x="0" y="24"/>
                  </a:lnTo>
                  <a:lnTo>
                    <a:pt x="0" y="26"/>
                  </a:lnTo>
                  <a:lnTo>
                    <a:pt x="0" y="27"/>
                  </a:lnTo>
                  <a:lnTo>
                    <a:pt x="0" y="29"/>
                  </a:lnTo>
                  <a:lnTo>
                    <a:pt x="2" y="29"/>
                  </a:lnTo>
                  <a:lnTo>
                    <a:pt x="2" y="31"/>
                  </a:lnTo>
                  <a:lnTo>
                    <a:pt x="2" y="33"/>
                  </a:lnTo>
                  <a:lnTo>
                    <a:pt x="2" y="34"/>
                  </a:lnTo>
                  <a:lnTo>
                    <a:pt x="4" y="34"/>
                  </a:lnTo>
                  <a:lnTo>
                    <a:pt x="4" y="36"/>
                  </a:lnTo>
                  <a:lnTo>
                    <a:pt x="5" y="36"/>
                  </a:lnTo>
                  <a:lnTo>
                    <a:pt x="5" y="38"/>
                  </a:lnTo>
                  <a:lnTo>
                    <a:pt x="7" y="38"/>
                  </a:lnTo>
                  <a:lnTo>
                    <a:pt x="7" y="39"/>
                  </a:lnTo>
                  <a:lnTo>
                    <a:pt x="9" y="39"/>
                  </a:lnTo>
                  <a:lnTo>
                    <a:pt x="9" y="41"/>
                  </a:lnTo>
                  <a:lnTo>
                    <a:pt x="11" y="41"/>
                  </a:lnTo>
                  <a:lnTo>
                    <a:pt x="14" y="43"/>
                  </a:lnTo>
                  <a:lnTo>
                    <a:pt x="16" y="43"/>
                  </a:lnTo>
                  <a:lnTo>
                    <a:pt x="17" y="43"/>
                  </a:lnTo>
                  <a:lnTo>
                    <a:pt x="19" y="45"/>
                  </a:lnTo>
                  <a:lnTo>
                    <a:pt x="21" y="45"/>
                  </a:lnTo>
                  <a:lnTo>
                    <a:pt x="22" y="45"/>
                  </a:lnTo>
                  <a:lnTo>
                    <a:pt x="24" y="45"/>
                  </a:lnTo>
                  <a:lnTo>
                    <a:pt x="26" y="45"/>
                  </a:lnTo>
                  <a:lnTo>
                    <a:pt x="28" y="45"/>
                  </a:lnTo>
                  <a:lnTo>
                    <a:pt x="29" y="43"/>
                  </a:lnTo>
                  <a:lnTo>
                    <a:pt x="31" y="43"/>
                  </a:lnTo>
                  <a:lnTo>
                    <a:pt x="33" y="43"/>
                  </a:lnTo>
                  <a:lnTo>
                    <a:pt x="34" y="43"/>
                  </a:lnTo>
                  <a:lnTo>
                    <a:pt x="34" y="41"/>
                  </a:lnTo>
                  <a:lnTo>
                    <a:pt x="36" y="41"/>
                  </a:lnTo>
                  <a:lnTo>
                    <a:pt x="38" y="39"/>
                  </a:lnTo>
                  <a:lnTo>
                    <a:pt x="40" y="39"/>
                  </a:lnTo>
                  <a:lnTo>
                    <a:pt x="40" y="38"/>
                  </a:lnTo>
                  <a:lnTo>
                    <a:pt x="41" y="38"/>
                  </a:lnTo>
                  <a:lnTo>
                    <a:pt x="43" y="36"/>
                  </a:lnTo>
                  <a:lnTo>
                    <a:pt x="45" y="34"/>
                  </a:lnTo>
                  <a:lnTo>
                    <a:pt x="45" y="31"/>
                  </a:lnTo>
                  <a:lnTo>
                    <a:pt x="46" y="29"/>
                  </a:lnTo>
                  <a:lnTo>
                    <a:pt x="46" y="27"/>
                  </a:lnTo>
                  <a:lnTo>
                    <a:pt x="46" y="26"/>
                  </a:lnTo>
                  <a:lnTo>
                    <a:pt x="48" y="26"/>
                  </a:lnTo>
                  <a:lnTo>
                    <a:pt x="48" y="24"/>
                  </a:lnTo>
                  <a:lnTo>
                    <a:pt x="48" y="22"/>
                  </a:lnTo>
                  <a:lnTo>
                    <a:pt x="48" y="21"/>
                  </a:lnTo>
                  <a:lnTo>
                    <a:pt x="48" y="19"/>
                  </a:lnTo>
                  <a:lnTo>
                    <a:pt x="48" y="17"/>
                  </a:lnTo>
                  <a:lnTo>
                    <a:pt x="46" y="17"/>
                  </a:lnTo>
                  <a:lnTo>
                    <a:pt x="48" y="17"/>
                  </a:lnTo>
                  <a:lnTo>
                    <a:pt x="46" y="16"/>
                  </a:lnTo>
                  <a:lnTo>
                    <a:pt x="46" y="14"/>
                  </a:lnTo>
                  <a:lnTo>
                    <a:pt x="45" y="14"/>
                  </a:lnTo>
                  <a:lnTo>
                    <a:pt x="45" y="12"/>
                  </a:lnTo>
                  <a:lnTo>
                    <a:pt x="45" y="10"/>
                  </a:lnTo>
                  <a:lnTo>
                    <a:pt x="45" y="9"/>
                  </a:lnTo>
                  <a:lnTo>
                    <a:pt x="43" y="9"/>
                  </a:lnTo>
                  <a:lnTo>
                    <a:pt x="45" y="9"/>
                  </a:lnTo>
                  <a:lnTo>
                    <a:pt x="43" y="9"/>
                  </a:lnTo>
                  <a:lnTo>
                    <a:pt x="43" y="7"/>
                  </a:lnTo>
                  <a:lnTo>
                    <a:pt x="41" y="7"/>
                  </a:lnTo>
                  <a:lnTo>
                    <a:pt x="41" y="5"/>
                  </a:lnTo>
                  <a:lnTo>
                    <a:pt x="40" y="5"/>
                  </a:lnTo>
                  <a:lnTo>
                    <a:pt x="40" y="4"/>
                  </a:lnTo>
                  <a:lnTo>
                    <a:pt x="38" y="4"/>
                  </a:lnTo>
                  <a:lnTo>
                    <a:pt x="36" y="4"/>
                  </a:lnTo>
                  <a:lnTo>
                    <a:pt x="33" y="2"/>
                  </a:lnTo>
                  <a:close/>
                </a:path>
              </a:pathLst>
            </a:custGeom>
            <a:solidFill>
              <a:srgbClr val="808080"/>
            </a:solidFill>
            <a:ln w="9525">
              <a:noFill/>
              <a:round/>
              <a:headEnd/>
              <a:tailEnd/>
            </a:ln>
          </p:spPr>
          <p:txBody>
            <a:bodyPr/>
            <a:lstStyle/>
            <a:p>
              <a:endParaRPr lang="en-US"/>
            </a:p>
          </p:txBody>
        </p:sp>
        <p:sp>
          <p:nvSpPr>
            <p:cNvPr id="987" name="Freeform 3158"/>
            <p:cNvSpPr>
              <a:spLocks/>
            </p:cNvSpPr>
            <p:nvPr/>
          </p:nvSpPr>
          <p:spPr bwMode="auto">
            <a:xfrm>
              <a:off x="2470" y="3230"/>
              <a:ext cx="49" cy="50"/>
            </a:xfrm>
            <a:custGeom>
              <a:avLst/>
              <a:gdLst>
                <a:gd name="T0" fmla="*/ 0 w 49"/>
                <a:gd name="T1" fmla="*/ 19 h 50"/>
                <a:gd name="T2" fmla="*/ 0 w 49"/>
                <a:gd name="T3" fmla="*/ 24 h 50"/>
                <a:gd name="T4" fmla="*/ 0 w 49"/>
                <a:gd name="T5" fmla="*/ 29 h 50"/>
                <a:gd name="T6" fmla="*/ 1 w 49"/>
                <a:gd name="T7" fmla="*/ 35 h 50"/>
                <a:gd name="T8" fmla="*/ 5 w 49"/>
                <a:gd name="T9" fmla="*/ 40 h 50"/>
                <a:gd name="T10" fmla="*/ 12 w 49"/>
                <a:gd name="T11" fmla="*/ 45 h 50"/>
                <a:gd name="T12" fmla="*/ 17 w 49"/>
                <a:gd name="T13" fmla="*/ 48 h 50"/>
                <a:gd name="T14" fmla="*/ 22 w 49"/>
                <a:gd name="T15" fmla="*/ 48 h 50"/>
                <a:gd name="T16" fmla="*/ 25 w 49"/>
                <a:gd name="T17" fmla="*/ 48 h 50"/>
                <a:gd name="T18" fmla="*/ 32 w 49"/>
                <a:gd name="T19" fmla="*/ 48 h 50"/>
                <a:gd name="T20" fmla="*/ 35 w 49"/>
                <a:gd name="T21" fmla="*/ 45 h 50"/>
                <a:gd name="T22" fmla="*/ 41 w 49"/>
                <a:gd name="T23" fmla="*/ 43 h 50"/>
                <a:gd name="T24" fmla="*/ 46 w 49"/>
                <a:gd name="T25" fmla="*/ 36 h 50"/>
                <a:gd name="T26" fmla="*/ 49 w 49"/>
                <a:gd name="T27" fmla="*/ 29 h 50"/>
                <a:gd name="T28" fmla="*/ 49 w 49"/>
                <a:gd name="T29" fmla="*/ 23 h 50"/>
                <a:gd name="T30" fmla="*/ 49 w 49"/>
                <a:gd name="T31" fmla="*/ 18 h 50"/>
                <a:gd name="T32" fmla="*/ 47 w 49"/>
                <a:gd name="T33" fmla="*/ 12 h 50"/>
                <a:gd name="T34" fmla="*/ 44 w 49"/>
                <a:gd name="T35" fmla="*/ 9 h 50"/>
                <a:gd name="T36" fmla="*/ 41 w 49"/>
                <a:gd name="T37" fmla="*/ 6 h 50"/>
                <a:gd name="T38" fmla="*/ 30 w 49"/>
                <a:gd name="T39" fmla="*/ 0 h 50"/>
                <a:gd name="T40" fmla="*/ 22 w 49"/>
                <a:gd name="T41" fmla="*/ 0 h 50"/>
                <a:gd name="T42" fmla="*/ 15 w 49"/>
                <a:gd name="T43" fmla="*/ 2 h 50"/>
                <a:gd name="T44" fmla="*/ 10 w 49"/>
                <a:gd name="T45" fmla="*/ 6 h 50"/>
                <a:gd name="T46" fmla="*/ 5 w 49"/>
                <a:gd name="T47" fmla="*/ 11 h 50"/>
                <a:gd name="T48" fmla="*/ 5 w 49"/>
                <a:gd name="T49" fmla="*/ 16 h 50"/>
                <a:gd name="T50" fmla="*/ 8 w 49"/>
                <a:gd name="T51" fmla="*/ 11 h 50"/>
                <a:gd name="T52" fmla="*/ 12 w 49"/>
                <a:gd name="T53" fmla="*/ 7 h 50"/>
                <a:gd name="T54" fmla="*/ 17 w 49"/>
                <a:gd name="T55" fmla="*/ 6 h 50"/>
                <a:gd name="T56" fmla="*/ 23 w 49"/>
                <a:gd name="T57" fmla="*/ 2 h 50"/>
                <a:gd name="T58" fmla="*/ 30 w 49"/>
                <a:gd name="T59" fmla="*/ 4 h 50"/>
                <a:gd name="T60" fmla="*/ 41 w 49"/>
                <a:gd name="T61" fmla="*/ 9 h 50"/>
                <a:gd name="T62" fmla="*/ 44 w 49"/>
                <a:gd name="T63" fmla="*/ 12 h 50"/>
                <a:gd name="T64" fmla="*/ 46 w 49"/>
                <a:gd name="T65" fmla="*/ 18 h 50"/>
                <a:gd name="T66" fmla="*/ 46 w 49"/>
                <a:gd name="T67" fmla="*/ 23 h 50"/>
                <a:gd name="T68" fmla="*/ 46 w 49"/>
                <a:gd name="T69" fmla="*/ 28 h 50"/>
                <a:gd name="T70" fmla="*/ 44 w 49"/>
                <a:gd name="T71" fmla="*/ 36 h 50"/>
                <a:gd name="T72" fmla="*/ 39 w 49"/>
                <a:gd name="T73" fmla="*/ 41 h 50"/>
                <a:gd name="T74" fmla="*/ 34 w 49"/>
                <a:gd name="T75" fmla="*/ 43 h 50"/>
                <a:gd name="T76" fmla="*/ 27 w 49"/>
                <a:gd name="T77" fmla="*/ 45 h 50"/>
                <a:gd name="T78" fmla="*/ 23 w 49"/>
                <a:gd name="T79" fmla="*/ 47 h 50"/>
                <a:gd name="T80" fmla="*/ 18 w 49"/>
                <a:gd name="T81" fmla="*/ 45 h 50"/>
                <a:gd name="T82" fmla="*/ 17 w 49"/>
                <a:gd name="T83" fmla="*/ 45 h 50"/>
                <a:gd name="T84" fmla="*/ 10 w 49"/>
                <a:gd name="T85" fmla="*/ 41 h 50"/>
                <a:gd name="T86" fmla="*/ 8 w 49"/>
                <a:gd name="T87" fmla="*/ 38 h 50"/>
                <a:gd name="T88" fmla="*/ 5 w 49"/>
                <a:gd name="T89" fmla="*/ 33 h 50"/>
                <a:gd name="T90" fmla="*/ 3 w 49"/>
                <a:gd name="T91" fmla="*/ 26 h 50"/>
                <a:gd name="T92" fmla="*/ 3 w 49"/>
                <a:gd name="T93" fmla="*/ 21 h 50"/>
                <a:gd name="T94" fmla="*/ 5 w 49"/>
                <a:gd name="T95" fmla="*/ 16 h 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
                <a:gd name="T145" fmla="*/ 0 h 50"/>
                <a:gd name="T146" fmla="*/ 49 w 49"/>
                <a:gd name="T147" fmla="*/ 50 h 5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 h="50">
                  <a:moveTo>
                    <a:pt x="3" y="14"/>
                  </a:moveTo>
                  <a:lnTo>
                    <a:pt x="0" y="18"/>
                  </a:lnTo>
                  <a:lnTo>
                    <a:pt x="0" y="19"/>
                  </a:lnTo>
                  <a:lnTo>
                    <a:pt x="0" y="21"/>
                  </a:lnTo>
                  <a:lnTo>
                    <a:pt x="0" y="23"/>
                  </a:lnTo>
                  <a:lnTo>
                    <a:pt x="0" y="24"/>
                  </a:lnTo>
                  <a:lnTo>
                    <a:pt x="0" y="26"/>
                  </a:lnTo>
                  <a:lnTo>
                    <a:pt x="0" y="28"/>
                  </a:lnTo>
                  <a:lnTo>
                    <a:pt x="0" y="29"/>
                  </a:lnTo>
                  <a:lnTo>
                    <a:pt x="0" y="31"/>
                  </a:lnTo>
                  <a:lnTo>
                    <a:pt x="0" y="33"/>
                  </a:lnTo>
                  <a:lnTo>
                    <a:pt x="1" y="35"/>
                  </a:lnTo>
                  <a:lnTo>
                    <a:pt x="3" y="36"/>
                  </a:lnTo>
                  <a:lnTo>
                    <a:pt x="5" y="38"/>
                  </a:lnTo>
                  <a:lnTo>
                    <a:pt x="5" y="40"/>
                  </a:lnTo>
                  <a:lnTo>
                    <a:pt x="6" y="41"/>
                  </a:lnTo>
                  <a:lnTo>
                    <a:pt x="8" y="43"/>
                  </a:lnTo>
                  <a:lnTo>
                    <a:pt x="12" y="45"/>
                  </a:lnTo>
                  <a:lnTo>
                    <a:pt x="13" y="47"/>
                  </a:lnTo>
                  <a:lnTo>
                    <a:pt x="15" y="48"/>
                  </a:lnTo>
                  <a:lnTo>
                    <a:pt x="17" y="48"/>
                  </a:lnTo>
                  <a:lnTo>
                    <a:pt x="18" y="48"/>
                  </a:lnTo>
                  <a:lnTo>
                    <a:pt x="20" y="48"/>
                  </a:lnTo>
                  <a:lnTo>
                    <a:pt x="22" y="48"/>
                  </a:lnTo>
                  <a:lnTo>
                    <a:pt x="23" y="50"/>
                  </a:lnTo>
                  <a:lnTo>
                    <a:pt x="23" y="48"/>
                  </a:lnTo>
                  <a:lnTo>
                    <a:pt x="25" y="48"/>
                  </a:lnTo>
                  <a:lnTo>
                    <a:pt x="27" y="48"/>
                  </a:lnTo>
                  <a:lnTo>
                    <a:pt x="30" y="48"/>
                  </a:lnTo>
                  <a:lnTo>
                    <a:pt x="32" y="48"/>
                  </a:lnTo>
                  <a:lnTo>
                    <a:pt x="34" y="48"/>
                  </a:lnTo>
                  <a:lnTo>
                    <a:pt x="35" y="47"/>
                  </a:lnTo>
                  <a:lnTo>
                    <a:pt x="35" y="45"/>
                  </a:lnTo>
                  <a:lnTo>
                    <a:pt x="37" y="45"/>
                  </a:lnTo>
                  <a:lnTo>
                    <a:pt x="39" y="45"/>
                  </a:lnTo>
                  <a:lnTo>
                    <a:pt x="41" y="43"/>
                  </a:lnTo>
                  <a:lnTo>
                    <a:pt x="44" y="40"/>
                  </a:lnTo>
                  <a:lnTo>
                    <a:pt x="46" y="38"/>
                  </a:lnTo>
                  <a:lnTo>
                    <a:pt x="46" y="36"/>
                  </a:lnTo>
                  <a:lnTo>
                    <a:pt x="47" y="35"/>
                  </a:lnTo>
                  <a:lnTo>
                    <a:pt x="49" y="31"/>
                  </a:lnTo>
                  <a:lnTo>
                    <a:pt x="49" y="29"/>
                  </a:lnTo>
                  <a:lnTo>
                    <a:pt x="49" y="26"/>
                  </a:lnTo>
                  <a:lnTo>
                    <a:pt x="49" y="24"/>
                  </a:lnTo>
                  <a:lnTo>
                    <a:pt x="49" y="23"/>
                  </a:lnTo>
                  <a:lnTo>
                    <a:pt x="49" y="21"/>
                  </a:lnTo>
                  <a:lnTo>
                    <a:pt x="49" y="19"/>
                  </a:lnTo>
                  <a:lnTo>
                    <a:pt x="49" y="18"/>
                  </a:lnTo>
                  <a:lnTo>
                    <a:pt x="49" y="16"/>
                  </a:lnTo>
                  <a:lnTo>
                    <a:pt x="47" y="14"/>
                  </a:lnTo>
                  <a:lnTo>
                    <a:pt x="47" y="12"/>
                  </a:lnTo>
                  <a:lnTo>
                    <a:pt x="46" y="11"/>
                  </a:lnTo>
                  <a:lnTo>
                    <a:pt x="46" y="9"/>
                  </a:lnTo>
                  <a:lnTo>
                    <a:pt x="44" y="9"/>
                  </a:lnTo>
                  <a:lnTo>
                    <a:pt x="44" y="7"/>
                  </a:lnTo>
                  <a:lnTo>
                    <a:pt x="42" y="7"/>
                  </a:lnTo>
                  <a:lnTo>
                    <a:pt x="41" y="6"/>
                  </a:lnTo>
                  <a:lnTo>
                    <a:pt x="41" y="4"/>
                  </a:lnTo>
                  <a:lnTo>
                    <a:pt x="32" y="0"/>
                  </a:lnTo>
                  <a:lnTo>
                    <a:pt x="30" y="0"/>
                  </a:lnTo>
                  <a:lnTo>
                    <a:pt x="27" y="0"/>
                  </a:lnTo>
                  <a:lnTo>
                    <a:pt x="23" y="0"/>
                  </a:lnTo>
                  <a:lnTo>
                    <a:pt x="22" y="0"/>
                  </a:lnTo>
                  <a:lnTo>
                    <a:pt x="20" y="0"/>
                  </a:lnTo>
                  <a:lnTo>
                    <a:pt x="17" y="2"/>
                  </a:lnTo>
                  <a:lnTo>
                    <a:pt x="15" y="2"/>
                  </a:lnTo>
                  <a:lnTo>
                    <a:pt x="12" y="4"/>
                  </a:lnTo>
                  <a:lnTo>
                    <a:pt x="12" y="6"/>
                  </a:lnTo>
                  <a:lnTo>
                    <a:pt x="10" y="6"/>
                  </a:lnTo>
                  <a:lnTo>
                    <a:pt x="8" y="7"/>
                  </a:lnTo>
                  <a:lnTo>
                    <a:pt x="6" y="9"/>
                  </a:lnTo>
                  <a:lnTo>
                    <a:pt x="5" y="11"/>
                  </a:lnTo>
                  <a:lnTo>
                    <a:pt x="3" y="12"/>
                  </a:lnTo>
                  <a:lnTo>
                    <a:pt x="3" y="14"/>
                  </a:lnTo>
                  <a:lnTo>
                    <a:pt x="5" y="16"/>
                  </a:lnTo>
                  <a:lnTo>
                    <a:pt x="5" y="14"/>
                  </a:lnTo>
                  <a:lnTo>
                    <a:pt x="8" y="12"/>
                  </a:lnTo>
                  <a:lnTo>
                    <a:pt x="8" y="11"/>
                  </a:lnTo>
                  <a:lnTo>
                    <a:pt x="10" y="9"/>
                  </a:lnTo>
                  <a:lnTo>
                    <a:pt x="12" y="9"/>
                  </a:lnTo>
                  <a:lnTo>
                    <a:pt x="12" y="7"/>
                  </a:lnTo>
                  <a:lnTo>
                    <a:pt x="13" y="7"/>
                  </a:lnTo>
                  <a:lnTo>
                    <a:pt x="15" y="7"/>
                  </a:lnTo>
                  <a:lnTo>
                    <a:pt x="17" y="6"/>
                  </a:lnTo>
                  <a:lnTo>
                    <a:pt x="18" y="4"/>
                  </a:lnTo>
                  <a:lnTo>
                    <a:pt x="20" y="4"/>
                  </a:lnTo>
                  <a:lnTo>
                    <a:pt x="23" y="2"/>
                  </a:lnTo>
                  <a:lnTo>
                    <a:pt x="27" y="2"/>
                  </a:lnTo>
                  <a:lnTo>
                    <a:pt x="30" y="2"/>
                  </a:lnTo>
                  <a:lnTo>
                    <a:pt x="30" y="4"/>
                  </a:lnTo>
                  <a:lnTo>
                    <a:pt x="37" y="7"/>
                  </a:lnTo>
                  <a:lnTo>
                    <a:pt x="39" y="7"/>
                  </a:lnTo>
                  <a:lnTo>
                    <a:pt x="41" y="9"/>
                  </a:lnTo>
                  <a:lnTo>
                    <a:pt x="41" y="11"/>
                  </a:lnTo>
                  <a:lnTo>
                    <a:pt x="42" y="11"/>
                  </a:lnTo>
                  <a:lnTo>
                    <a:pt x="44" y="12"/>
                  </a:lnTo>
                  <a:lnTo>
                    <a:pt x="44" y="14"/>
                  </a:lnTo>
                  <a:lnTo>
                    <a:pt x="46" y="14"/>
                  </a:lnTo>
                  <a:lnTo>
                    <a:pt x="46" y="18"/>
                  </a:lnTo>
                  <a:lnTo>
                    <a:pt x="46" y="21"/>
                  </a:lnTo>
                  <a:lnTo>
                    <a:pt x="47" y="21"/>
                  </a:lnTo>
                  <a:lnTo>
                    <a:pt x="46" y="23"/>
                  </a:lnTo>
                  <a:lnTo>
                    <a:pt x="47" y="24"/>
                  </a:lnTo>
                  <a:lnTo>
                    <a:pt x="47" y="26"/>
                  </a:lnTo>
                  <a:lnTo>
                    <a:pt x="46" y="28"/>
                  </a:lnTo>
                  <a:lnTo>
                    <a:pt x="46" y="29"/>
                  </a:lnTo>
                  <a:lnTo>
                    <a:pt x="46" y="33"/>
                  </a:lnTo>
                  <a:lnTo>
                    <a:pt x="44" y="36"/>
                  </a:lnTo>
                  <a:lnTo>
                    <a:pt x="42" y="38"/>
                  </a:lnTo>
                  <a:lnTo>
                    <a:pt x="41" y="40"/>
                  </a:lnTo>
                  <a:lnTo>
                    <a:pt x="39" y="41"/>
                  </a:lnTo>
                  <a:lnTo>
                    <a:pt x="37" y="41"/>
                  </a:lnTo>
                  <a:lnTo>
                    <a:pt x="35" y="43"/>
                  </a:lnTo>
                  <a:lnTo>
                    <a:pt x="34" y="43"/>
                  </a:lnTo>
                  <a:lnTo>
                    <a:pt x="30" y="45"/>
                  </a:lnTo>
                  <a:lnTo>
                    <a:pt x="29" y="45"/>
                  </a:lnTo>
                  <a:lnTo>
                    <a:pt x="27" y="45"/>
                  </a:lnTo>
                  <a:lnTo>
                    <a:pt x="25" y="45"/>
                  </a:lnTo>
                  <a:lnTo>
                    <a:pt x="23" y="45"/>
                  </a:lnTo>
                  <a:lnTo>
                    <a:pt x="23" y="47"/>
                  </a:lnTo>
                  <a:lnTo>
                    <a:pt x="22" y="45"/>
                  </a:lnTo>
                  <a:lnTo>
                    <a:pt x="20" y="45"/>
                  </a:lnTo>
                  <a:lnTo>
                    <a:pt x="18" y="45"/>
                  </a:lnTo>
                  <a:lnTo>
                    <a:pt x="17" y="45"/>
                  </a:lnTo>
                  <a:lnTo>
                    <a:pt x="15" y="45"/>
                  </a:lnTo>
                  <a:lnTo>
                    <a:pt x="17" y="45"/>
                  </a:lnTo>
                  <a:lnTo>
                    <a:pt x="15" y="43"/>
                  </a:lnTo>
                  <a:lnTo>
                    <a:pt x="12" y="43"/>
                  </a:lnTo>
                  <a:lnTo>
                    <a:pt x="10" y="41"/>
                  </a:lnTo>
                  <a:lnTo>
                    <a:pt x="10" y="40"/>
                  </a:lnTo>
                  <a:lnTo>
                    <a:pt x="8" y="40"/>
                  </a:lnTo>
                  <a:lnTo>
                    <a:pt x="8" y="38"/>
                  </a:lnTo>
                  <a:lnTo>
                    <a:pt x="6" y="38"/>
                  </a:lnTo>
                  <a:lnTo>
                    <a:pt x="5" y="36"/>
                  </a:lnTo>
                  <a:lnTo>
                    <a:pt x="5" y="33"/>
                  </a:lnTo>
                  <a:lnTo>
                    <a:pt x="3" y="29"/>
                  </a:lnTo>
                  <a:lnTo>
                    <a:pt x="3" y="28"/>
                  </a:lnTo>
                  <a:lnTo>
                    <a:pt x="3" y="26"/>
                  </a:lnTo>
                  <a:lnTo>
                    <a:pt x="3" y="24"/>
                  </a:lnTo>
                  <a:lnTo>
                    <a:pt x="3" y="23"/>
                  </a:lnTo>
                  <a:lnTo>
                    <a:pt x="3" y="21"/>
                  </a:lnTo>
                  <a:lnTo>
                    <a:pt x="3" y="19"/>
                  </a:lnTo>
                  <a:lnTo>
                    <a:pt x="5" y="19"/>
                  </a:lnTo>
                  <a:lnTo>
                    <a:pt x="5" y="16"/>
                  </a:lnTo>
                  <a:lnTo>
                    <a:pt x="3" y="14"/>
                  </a:lnTo>
                  <a:close/>
                </a:path>
              </a:pathLst>
            </a:custGeom>
            <a:solidFill>
              <a:srgbClr val="808080"/>
            </a:solidFill>
            <a:ln w="9525">
              <a:noFill/>
              <a:round/>
              <a:headEnd/>
              <a:tailEnd/>
            </a:ln>
          </p:spPr>
          <p:txBody>
            <a:bodyPr/>
            <a:lstStyle/>
            <a:p>
              <a:endParaRPr lang="en-US"/>
            </a:p>
          </p:txBody>
        </p:sp>
        <p:sp>
          <p:nvSpPr>
            <p:cNvPr id="988" name="Freeform 3159"/>
            <p:cNvSpPr>
              <a:spLocks/>
            </p:cNvSpPr>
            <p:nvPr/>
          </p:nvSpPr>
          <p:spPr bwMode="auto">
            <a:xfrm>
              <a:off x="2468" y="3210"/>
              <a:ext cx="46" cy="97"/>
            </a:xfrm>
            <a:custGeom>
              <a:avLst/>
              <a:gdLst>
                <a:gd name="T0" fmla="*/ 43 w 46"/>
                <a:gd name="T1" fmla="*/ 22 h 97"/>
                <a:gd name="T2" fmla="*/ 37 w 46"/>
                <a:gd name="T3" fmla="*/ 32 h 97"/>
                <a:gd name="T4" fmla="*/ 43 w 46"/>
                <a:gd name="T5" fmla="*/ 56 h 97"/>
                <a:gd name="T6" fmla="*/ 46 w 46"/>
                <a:gd name="T7" fmla="*/ 60 h 97"/>
                <a:gd name="T8" fmla="*/ 2 w 46"/>
                <a:gd name="T9" fmla="*/ 97 h 97"/>
                <a:gd name="T10" fmla="*/ 0 w 46"/>
                <a:gd name="T11" fmla="*/ 0 h 97"/>
                <a:gd name="T12" fmla="*/ 43 w 46"/>
                <a:gd name="T13" fmla="*/ 22 h 97"/>
                <a:gd name="T14" fmla="*/ 0 60000 65536"/>
                <a:gd name="T15" fmla="*/ 0 60000 65536"/>
                <a:gd name="T16" fmla="*/ 0 60000 65536"/>
                <a:gd name="T17" fmla="*/ 0 60000 65536"/>
                <a:gd name="T18" fmla="*/ 0 60000 65536"/>
                <a:gd name="T19" fmla="*/ 0 60000 65536"/>
                <a:gd name="T20" fmla="*/ 0 60000 65536"/>
                <a:gd name="T21" fmla="*/ 0 w 46"/>
                <a:gd name="T22" fmla="*/ 0 h 97"/>
                <a:gd name="T23" fmla="*/ 46 w 46"/>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7">
                  <a:moveTo>
                    <a:pt x="43" y="22"/>
                  </a:moveTo>
                  <a:lnTo>
                    <a:pt x="37" y="32"/>
                  </a:lnTo>
                  <a:lnTo>
                    <a:pt x="43" y="56"/>
                  </a:lnTo>
                  <a:lnTo>
                    <a:pt x="46" y="60"/>
                  </a:lnTo>
                  <a:lnTo>
                    <a:pt x="2" y="97"/>
                  </a:lnTo>
                  <a:lnTo>
                    <a:pt x="0" y="0"/>
                  </a:lnTo>
                  <a:lnTo>
                    <a:pt x="43" y="22"/>
                  </a:lnTo>
                  <a:close/>
                </a:path>
              </a:pathLst>
            </a:custGeom>
            <a:solidFill>
              <a:srgbClr val="808080"/>
            </a:solidFill>
            <a:ln w="9525">
              <a:noFill/>
              <a:round/>
              <a:headEnd/>
              <a:tailEnd/>
            </a:ln>
          </p:spPr>
          <p:txBody>
            <a:bodyPr/>
            <a:lstStyle/>
            <a:p>
              <a:endParaRPr lang="en-US"/>
            </a:p>
          </p:txBody>
        </p:sp>
        <p:sp>
          <p:nvSpPr>
            <p:cNvPr id="989" name="Freeform 3160"/>
            <p:cNvSpPr>
              <a:spLocks/>
            </p:cNvSpPr>
            <p:nvPr/>
          </p:nvSpPr>
          <p:spPr bwMode="auto">
            <a:xfrm>
              <a:off x="2466" y="3208"/>
              <a:ext cx="50" cy="99"/>
            </a:xfrm>
            <a:custGeom>
              <a:avLst/>
              <a:gdLst>
                <a:gd name="T0" fmla="*/ 45 w 50"/>
                <a:gd name="T1" fmla="*/ 24 h 99"/>
                <a:gd name="T2" fmla="*/ 45 w 50"/>
                <a:gd name="T3" fmla="*/ 22 h 99"/>
                <a:gd name="T4" fmla="*/ 38 w 50"/>
                <a:gd name="T5" fmla="*/ 33 h 99"/>
                <a:gd name="T6" fmla="*/ 38 w 50"/>
                <a:gd name="T7" fmla="*/ 34 h 99"/>
                <a:gd name="T8" fmla="*/ 45 w 50"/>
                <a:gd name="T9" fmla="*/ 58 h 99"/>
                <a:gd name="T10" fmla="*/ 46 w 50"/>
                <a:gd name="T11" fmla="*/ 62 h 99"/>
                <a:gd name="T12" fmla="*/ 46 w 50"/>
                <a:gd name="T13" fmla="*/ 60 h 99"/>
                <a:gd name="T14" fmla="*/ 2 w 50"/>
                <a:gd name="T15" fmla="*/ 98 h 99"/>
                <a:gd name="T16" fmla="*/ 4 w 50"/>
                <a:gd name="T17" fmla="*/ 98 h 99"/>
                <a:gd name="T18" fmla="*/ 4 w 50"/>
                <a:gd name="T19" fmla="*/ 2 h 99"/>
                <a:gd name="T20" fmla="*/ 0 w 50"/>
                <a:gd name="T21" fmla="*/ 2 h 99"/>
                <a:gd name="T22" fmla="*/ 45 w 50"/>
                <a:gd name="T23" fmla="*/ 24 h 99"/>
                <a:gd name="T24" fmla="*/ 45 w 50"/>
                <a:gd name="T25" fmla="*/ 22 h 99"/>
                <a:gd name="T26" fmla="*/ 2 w 50"/>
                <a:gd name="T27" fmla="*/ 0 h 99"/>
                <a:gd name="T28" fmla="*/ 0 w 50"/>
                <a:gd name="T29" fmla="*/ 0 h 99"/>
                <a:gd name="T30" fmla="*/ 0 w 50"/>
                <a:gd name="T31" fmla="*/ 2 h 99"/>
                <a:gd name="T32" fmla="*/ 2 w 50"/>
                <a:gd name="T33" fmla="*/ 98 h 99"/>
                <a:gd name="T34" fmla="*/ 2 w 50"/>
                <a:gd name="T35" fmla="*/ 99 h 99"/>
                <a:gd name="T36" fmla="*/ 4 w 50"/>
                <a:gd name="T37" fmla="*/ 99 h 99"/>
                <a:gd name="T38" fmla="*/ 50 w 50"/>
                <a:gd name="T39" fmla="*/ 62 h 99"/>
                <a:gd name="T40" fmla="*/ 50 w 50"/>
                <a:gd name="T41" fmla="*/ 63 h 99"/>
                <a:gd name="T42" fmla="*/ 50 w 50"/>
                <a:gd name="T43" fmla="*/ 62 h 99"/>
                <a:gd name="T44" fmla="*/ 50 w 50"/>
                <a:gd name="T45" fmla="*/ 60 h 99"/>
                <a:gd name="T46" fmla="*/ 46 w 50"/>
                <a:gd name="T47" fmla="*/ 58 h 99"/>
                <a:gd name="T48" fmla="*/ 41 w 50"/>
                <a:gd name="T49" fmla="*/ 33 h 99"/>
                <a:gd name="T50" fmla="*/ 41 w 50"/>
                <a:gd name="T51" fmla="*/ 34 h 99"/>
                <a:gd name="T52" fmla="*/ 46 w 50"/>
                <a:gd name="T53" fmla="*/ 24 h 99"/>
                <a:gd name="T54" fmla="*/ 46 w 50"/>
                <a:gd name="T55" fmla="*/ 22 h 99"/>
                <a:gd name="T56" fmla="*/ 45 w 50"/>
                <a:gd name="T57" fmla="*/ 22 h 99"/>
                <a:gd name="T58" fmla="*/ 45 w 50"/>
                <a:gd name="T59" fmla="*/ 24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99"/>
                <a:gd name="T92" fmla="*/ 50 w 50"/>
                <a:gd name="T93" fmla="*/ 99 h 9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99">
                  <a:moveTo>
                    <a:pt x="45" y="24"/>
                  </a:moveTo>
                  <a:lnTo>
                    <a:pt x="45" y="22"/>
                  </a:lnTo>
                  <a:lnTo>
                    <a:pt x="38" y="33"/>
                  </a:lnTo>
                  <a:lnTo>
                    <a:pt x="38" y="34"/>
                  </a:lnTo>
                  <a:lnTo>
                    <a:pt x="45" y="58"/>
                  </a:lnTo>
                  <a:lnTo>
                    <a:pt x="46" y="62"/>
                  </a:lnTo>
                  <a:lnTo>
                    <a:pt x="46" y="60"/>
                  </a:lnTo>
                  <a:lnTo>
                    <a:pt x="2" y="98"/>
                  </a:lnTo>
                  <a:lnTo>
                    <a:pt x="4" y="98"/>
                  </a:lnTo>
                  <a:lnTo>
                    <a:pt x="4" y="2"/>
                  </a:lnTo>
                  <a:lnTo>
                    <a:pt x="0" y="2"/>
                  </a:lnTo>
                  <a:lnTo>
                    <a:pt x="45" y="24"/>
                  </a:lnTo>
                  <a:lnTo>
                    <a:pt x="45" y="22"/>
                  </a:lnTo>
                  <a:lnTo>
                    <a:pt x="2" y="0"/>
                  </a:lnTo>
                  <a:lnTo>
                    <a:pt x="0" y="0"/>
                  </a:lnTo>
                  <a:lnTo>
                    <a:pt x="0" y="2"/>
                  </a:lnTo>
                  <a:lnTo>
                    <a:pt x="2" y="98"/>
                  </a:lnTo>
                  <a:lnTo>
                    <a:pt x="2" y="99"/>
                  </a:lnTo>
                  <a:lnTo>
                    <a:pt x="4" y="99"/>
                  </a:lnTo>
                  <a:lnTo>
                    <a:pt x="50" y="62"/>
                  </a:lnTo>
                  <a:lnTo>
                    <a:pt x="50" y="63"/>
                  </a:lnTo>
                  <a:lnTo>
                    <a:pt x="50" y="62"/>
                  </a:lnTo>
                  <a:lnTo>
                    <a:pt x="50" y="60"/>
                  </a:lnTo>
                  <a:lnTo>
                    <a:pt x="46" y="58"/>
                  </a:lnTo>
                  <a:lnTo>
                    <a:pt x="41" y="33"/>
                  </a:lnTo>
                  <a:lnTo>
                    <a:pt x="41" y="34"/>
                  </a:lnTo>
                  <a:lnTo>
                    <a:pt x="46" y="24"/>
                  </a:lnTo>
                  <a:lnTo>
                    <a:pt x="46" y="22"/>
                  </a:lnTo>
                  <a:lnTo>
                    <a:pt x="45" y="22"/>
                  </a:lnTo>
                  <a:lnTo>
                    <a:pt x="45" y="24"/>
                  </a:lnTo>
                  <a:close/>
                </a:path>
              </a:pathLst>
            </a:custGeom>
            <a:solidFill>
              <a:srgbClr val="808080"/>
            </a:solidFill>
            <a:ln w="9525">
              <a:noFill/>
              <a:round/>
              <a:headEnd/>
              <a:tailEnd/>
            </a:ln>
          </p:spPr>
          <p:txBody>
            <a:bodyPr/>
            <a:lstStyle/>
            <a:p>
              <a:endParaRPr lang="en-US"/>
            </a:p>
          </p:txBody>
        </p:sp>
        <p:sp>
          <p:nvSpPr>
            <p:cNvPr id="990" name="Freeform 3161"/>
            <p:cNvSpPr>
              <a:spLocks/>
            </p:cNvSpPr>
            <p:nvPr/>
          </p:nvSpPr>
          <p:spPr bwMode="auto">
            <a:xfrm>
              <a:off x="2318" y="3220"/>
              <a:ext cx="162" cy="155"/>
            </a:xfrm>
            <a:custGeom>
              <a:avLst/>
              <a:gdLst>
                <a:gd name="T0" fmla="*/ 106 w 162"/>
                <a:gd name="T1" fmla="*/ 2 h 155"/>
                <a:gd name="T2" fmla="*/ 95 w 162"/>
                <a:gd name="T3" fmla="*/ 0 h 155"/>
                <a:gd name="T4" fmla="*/ 87 w 162"/>
                <a:gd name="T5" fmla="*/ 0 h 155"/>
                <a:gd name="T6" fmla="*/ 77 w 162"/>
                <a:gd name="T7" fmla="*/ 0 h 155"/>
                <a:gd name="T8" fmla="*/ 68 w 162"/>
                <a:gd name="T9" fmla="*/ 2 h 155"/>
                <a:gd name="T10" fmla="*/ 61 w 162"/>
                <a:gd name="T11" fmla="*/ 4 h 155"/>
                <a:gd name="T12" fmla="*/ 48 w 162"/>
                <a:gd name="T13" fmla="*/ 7 h 155"/>
                <a:gd name="T14" fmla="*/ 41 w 162"/>
                <a:gd name="T15" fmla="*/ 10 h 155"/>
                <a:gd name="T16" fmla="*/ 32 w 162"/>
                <a:gd name="T17" fmla="*/ 16 h 155"/>
                <a:gd name="T18" fmla="*/ 25 w 162"/>
                <a:gd name="T19" fmla="*/ 22 h 155"/>
                <a:gd name="T20" fmla="*/ 19 w 162"/>
                <a:gd name="T21" fmla="*/ 29 h 155"/>
                <a:gd name="T22" fmla="*/ 14 w 162"/>
                <a:gd name="T23" fmla="*/ 36 h 155"/>
                <a:gd name="T24" fmla="*/ 8 w 162"/>
                <a:gd name="T25" fmla="*/ 41 h 155"/>
                <a:gd name="T26" fmla="*/ 3 w 162"/>
                <a:gd name="T27" fmla="*/ 55 h 155"/>
                <a:gd name="T28" fmla="*/ 2 w 162"/>
                <a:gd name="T29" fmla="*/ 63 h 155"/>
                <a:gd name="T30" fmla="*/ 0 w 162"/>
                <a:gd name="T31" fmla="*/ 72 h 155"/>
                <a:gd name="T32" fmla="*/ 0 w 162"/>
                <a:gd name="T33" fmla="*/ 80 h 155"/>
                <a:gd name="T34" fmla="*/ 0 w 162"/>
                <a:gd name="T35" fmla="*/ 89 h 155"/>
                <a:gd name="T36" fmla="*/ 2 w 162"/>
                <a:gd name="T37" fmla="*/ 97 h 155"/>
                <a:gd name="T38" fmla="*/ 3 w 162"/>
                <a:gd name="T39" fmla="*/ 106 h 155"/>
                <a:gd name="T40" fmla="*/ 8 w 162"/>
                <a:gd name="T41" fmla="*/ 116 h 155"/>
                <a:gd name="T42" fmla="*/ 12 w 162"/>
                <a:gd name="T43" fmla="*/ 123 h 155"/>
                <a:gd name="T44" fmla="*/ 17 w 162"/>
                <a:gd name="T45" fmla="*/ 130 h 155"/>
                <a:gd name="T46" fmla="*/ 22 w 162"/>
                <a:gd name="T47" fmla="*/ 135 h 155"/>
                <a:gd name="T48" fmla="*/ 29 w 162"/>
                <a:gd name="T49" fmla="*/ 140 h 155"/>
                <a:gd name="T50" fmla="*/ 36 w 162"/>
                <a:gd name="T51" fmla="*/ 143 h 155"/>
                <a:gd name="T52" fmla="*/ 48 w 162"/>
                <a:gd name="T53" fmla="*/ 150 h 155"/>
                <a:gd name="T54" fmla="*/ 60 w 162"/>
                <a:gd name="T55" fmla="*/ 154 h 155"/>
                <a:gd name="T56" fmla="*/ 68 w 162"/>
                <a:gd name="T57" fmla="*/ 155 h 155"/>
                <a:gd name="T58" fmla="*/ 78 w 162"/>
                <a:gd name="T59" fmla="*/ 155 h 155"/>
                <a:gd name="T60" fmla="*/ 89 w 162"/>
                <a:gd name="T61" fmla="*/ 155 h 155"/>
                <a:gd name="T62" fmla="*/ 97 w 162"/>
                <a:gd name="T63" fmla="*/ 154 h 155"/>
                <a:gd name="T64" fmla="*/ 109 w 162"/>
                <a:gd name="T65" fmla="*/ 150 h 155"/>
                <a:gd name="T66" fmla="*/ 116 w 162"/>
                <a:gd name="T67" fmla="*/ 147 h 155"/>
                <a:gd name="T68" fmla="*/ 123 w 162"/>
                <a:gd name="T69" fmla="*/ 143 h 155"/>
                <a:gd name="T70" fmla="*/ 128 w 162"/>
                <a:gd name="T71" fmla="*/ 138 h 155"/>
                <a:gd name="T72" fmla="*/ 135 w 162"/>
                <a:gd name="T73" fmla="*/ 133 h 155"/>
                <a:gd name="T74" fmla="*/ 140 w 162"/>
                <a:gd name="T75" fmla="*/ 128 h 155"/>
                <a:gd name="T76" fmla="*/ 143 w 162"/>
                <a:gd name="T77" fmla="*/ 123 h 155"/>
                <a:gd name="T78" fmla="*/ 148 w 162"/>
                <a:gd name="T79" fmla="*/ 116 h 155"/>
                <a:gd name="T80" fmla="*/ 155 w 162"/>
                <a:gd name="T81" fmla="*/ 104 h 155"/>
                <a:gd name="T82" fmla="*/ 158 w 162"/>
                <a:gd name="T83" fmla="*/ 96 h 155"/>
                <a:gd name="T84" fmla="*/ 160 w 162"/>
                <a:gd name="T85" fmla="*/ 89 h 155"/>
                <a:gd name="T86" fmla="*/ 162 w 162"/>
                <a:gd name="T87" fmla="*/ 80 h 155"/>
                <a:gd name="T88" fmla="*/ 162 w 162"/>
                <a:gd name="T89" fmla="*/ 72 h 155"/>
                <a:gd name="T90" fmla="*/ 160 w 162"/>
                <a:gd name="T91" fmla="*/ 63 h 155"/>
                <a:gd name="T92" fmla="*/ 158 w 162"/>
                <a:gd name="T93" fmla="*/ 53 h 155"/>
                <a:gd name="T94" fmla="*/ 153 w 162"/>
                <a:gd name="T95" fmla="*/ 43 h 155"/>
                <a:gd name="T96" fmla="*/ 148 w 162"/>
                <a:gd name="T97" fmla="*/ 34 h 155"/>
                <a:gd name="T98" fmla="*/ 145 w 162"/>
                <a:gd name="T99" fmla="*/ 29 h 155"/>
                <a:gd name="T100" fmla="*/ 140 w 162"/>
                <a:gd name="T101" fmla="*/ 22 h 155"/>
                <a:gd name="T102" fmla="*/ 133 w 162"/>
                <a:gd name="T103" fmla="*/ 17 h 155"/>
                <a:gd name="T104" fmla="*/ 126 w 162"/>
                <a:gd name="T105" fmla="*/ 12 h 155"/>
                <a:gd name="T106" fmla="*/ 116 w 162"/>
                <a:gd name="T107" fmla="*/ 7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2"/>
                <a:gd name="T163" fmla="*/ 0 h 155"/>
                <a:gd name="T164" fmla="*/ 162 w 162"/>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2" h="155">
                  <a:moveTo>
                    <a:pt x="116" y="7"/>
                  </a:moveTo>
                  <a:lnTo>
                    <a:pt x="112" y="5"/>
                  </a:lnTo>
                  <a:lnTo>
                    <a:pt x="111" y="5"/>
                  </a:lnTo>
                  <a:lnTo>
                    <a:pt x="107" y="4"/>
                  </a:lnTo>
                  <a:lnTo>
                    <a:pt x="106" y="2"/>
                  </a:lnTo>
                  <a:lnTo>
                    <a:pt x="104" y="2"/>
                  </a:lnTo>
                  <a:lnTo>
                    <a:pt x="102" y="2"/>
                  </a:lnTo>
                  <a:lnTo>
                    <a:pt x="99" y="2"/>
                  </a:lnTo>
                  <a:lnTo>
                    <a:pt x="97" y="2"/>
                  </a:lnTo>
                  <a:lnTo>
                    <a:pt x="95" y="0"/>
                  </a:lnTo>
                  <a:lnTo>
                    <a:pt x="94" y="0"/>
                  </a:lnTo>
                  <a:lnTo>
                    <a:pt x="92" y="0"/>
                  </a:lnTo>
                  <a:lnTo>
                    <a:pt x="90" y="0"/>
                  </a:lnTo>
                  <a:lnTo>
                    <a:pt x="89" y="0"/>
                  </a:lnTo>
                  <a:lnTo>
                    <a:pt x="87" y="0"/>
                  </a:lnTo>
                  <a:lnTo>
                    <a:pt x="85" y="0"/>
                  </a:lnTo>
                  <a:lnTo>
                    <a:pt x="82" y="0"/>
                  </a:lnTo>
                  <a:lnTo>
                    <a:pt x="80" y="0"/>
                  </a:lnTo>
                  <a:lnTo>
                    <a:pt x="78" y="0"/>
                  </a:lnTo>
                  <a:lnTo>
                    <a:pt x="77" y="0"/>
                  </a:lnTo>
                  <a:lnTo>
                    <a:pt x="75" y="0"/>
                  </a:lnTo>
                  <a:lnTo>
                    <a:pt x="73" y="0"/>
                  </a:lnTo>
                  <a:lnTo>
                    <a:pt x="70" y="0"/>
                  </a:lnTo>
                  <a:lnTo>
                    <a:pt x="68" y="0"/>
                  </a:lnTo>
                  <a:lnTo>
                    <a:pt x="68" y="2"/>
                  </a:lnTo>
                  <a:lnTo>
                    <a:pt x="66" y="2"/>
                  </a:lnTo>
                  <a:lnTo>
                    <a:pt x="65" y="2"/>
                  </a:lnTo>
                  <a:lnTo>
                    <a:pt x="63" y="2"/>
                  </a:lnTo>
                  <a:lnTo>
                    <a:pt x="61" y="2"/>
                  </a:lnTo>
                  <a:lnTo>
                    <a:pt x="61" y="4"/>
                  </a:lnTo>
                  <a:lnTo>
                    <a:pt x="60" y="4"/>
                  </a:lnTo>
                  <a:lnTo>
                    <a:pt x="53" y="5"/>
                  </a:lnTo>
                  <a:lnTo>
                    <a:pt x="51" y="5"/>
                  </a:lnTo>
                  <a:lnTo>
                    <a:pt x="49" y="5"/>
                  </a:lnTo>
                  <a:lnTo>
                    <a:pt x="48" y="7"/>
                  </a:lnTo>
                  <a:lnTo>
                    <a:pt x="48" y="9"/>
                  </a:lnTo>
                  <a:lnTo>
                    <a:pt x="46" y="9"/>
                  </a:lnTo>
                  <a:lnTo>
                    <a:pt x="44" y="9"/>
                  </a:lnTo>
                  <a:lnTo>
                    <a:pt x="43" y="10"/>
                  </a:lnTo>
                  <a:lnTo>
                    <a:pt x="41" y="10"/>
                  </a:lnTo>
                  <a:lnTo>
                    <a:pt x="39" y="12"/>
                  </a:lnTo>
                  <a:lnTo>
                    <a:pt x="36" y="14"/>
                  </a:lnTo>
                  <a:lnTo>
                    <a:pt x="36" y="16"/>
                  </a:lnTo>
                  <a:lnTo>
                    <a:pt x="34" y="16"/>
                  </a:lnTo>
                  <a:lnTo>
                    <a:pt x="32" y="16"/>
                  </a:lnTo>
                  <a:lnTo>
                    <a:pt x="31" y="17"/>
                  </a:lnTo>
                  <a:lnTo>
                    <a:pt x="29" y="19"/>
                  </a:lnTo>
                  <a:lnTo>
                    <a:pt x="27" y="21"/>
                  </a:lnTo>
                  <a:lnTo>
                    <a:pt x="27" y="22"/>
                  </a:lnTo>
                  <a:lnTo>
                    <a:pt x="25" y="22"/>
                  </a:lnTo>
                  <a:lnTo>
                    <a:pt x="24" y="24"/>
                  </a:lnTo>
                  <a:lnTo>
                    <a:pt x="22" y="24"/>
                  </a:lnTo>
                  <a:lnTo>
                    <a:pt x="22" y="26"/>
                  </a:lnTo>
                  <a:lnTo>
                    <a:pt x="20" y="28"/>
                  </a:lnTo>
                  <a:lnTo>
                    <a:pt x="19" y="29"/>
                  </a:lnTo>
                  <a:lnTo>
                    <a:pt x="17" y="29"/>
                  </a:lnTo>
                  <a:lnTo>
                    <a:pt x="17" y="31"/>
                  </a:lnTo>
                  <a:lnTo>
                    <a:pt x="15" y="33"/>
                  </a:lnTo>
                  <a:lnTo>
                    <a:pt x="15" y="34"/>
                  </a:lnTo>
                  <a:lnTo>
                    <a:pt x="14" y="36"/>
                  </a:lnTo>
                  <a:lnTo>
                    <a:pt x="12" y="36"/>
                  </a:lnTo>
                  <a:lnTo>
                    <a:pt x="12" y="38"/>
                  </a:lnTo>
                  <a:lnTo>
                    <a:pt x="10" y="38"/>
                  </a:lnTo>
                  <a:lnTo>
                    <a:pt x="10" y="41"/>
                  </a:lnTo>
                  <a:lnTo>
                    <a:pt x="8" y="41"/>
                  </a:lnTo>
                  <a:lnTo>
                    <a:pt x="7" y="46"/>
                  </a:lnTo>
                  <a:lnTo>
                    <a:pt x="7" y="50"/>
                  </a:lnTo>
                  <a:lnTo>
                    <a:pt x="5" y="51"/>
                  </a:lnTo>
                  <a:lnTo>
                    <a:pt x="3" y="53"/>
                  </a:lnTo>
                  <a:lnTo>
                    <a:pt x="3" y="55"/>
                  </a:lnTo>
                  <a:lnTo>
                    <a:pt x="3" y="57"/>
                  </a:lnTo>
                  <a:lnTo>
                    <a:pt x="2" y="57"/>
                  </a:lnTo>
                  <a:lnTo>
                    <a:pt x="2" y="60"/>
                  </a:lnTo>
                  <a:lnTo>
                    <a:pt x="2" y="62"/>
                  </a:lnTo>
                  <a:lnTo>
                    <a:pt x="2" y="63"/>
                  </a:lnTo>
                  <a:lnTo>
                    <a:pt x="2" y="65"/>
                  </a:lnTo>
                  <a:lnTo>
                    <a:pt x="0" y="67"/>
                  </a:lnTo>
                  <a:lnTo>
                    <a:pt x="0" y="68"/>
                  </a:lnTo>
                  <a:lnTo>
                    <a:pt x="0" y="70"/>
                  </a:lnTo>
                  <a:lnTo>
                    <a:pt x="0" y="72"/>
                  </a:lnTo>
                  <a:lnTo>
                    <a:pt x="0" y="74"/>
                  </a:lnTo>
                  <a:lnTo>
                    <a:pt x="0" y="75"/>
                  </a:lnTo>
                  <a:lnTo>
                    <a:pt x="0" y="77"/>
                  </a:lnTo>
                  <a:lnTo>
                    <a:pt x="0" y="79"/>
                  </a:lnTo>
                  <a:lnTo>
                    <a:pt x="0" y="80"/>
                  </a:lnTo>
                  <a:lnTo>
                    <a:pt x="0" y="82"/>
                  </a:lnTo>
                  <a:lnTo>
                    <a:pt x="0" y="84"/>
                  </a:lnTo>
                  <a:lnTo>
                    <a:pt x="0" y="86"/>
                  </a:lnTo>
                  <a:lnTo>
                    <a:pt x="0" y="87"/>
                  </a:lnTo>
                  <a:lnTo>
                    <a:pt x="0" y="89"/>
                  </a:lnTo>
                  <a:lnTo>
                    <a:pt x="0" y="91"/>
                  </a:lnTo>
                  <a:lnTo>
                    <a:pt x="0" y="92"/>
                  </a:lnTo>
                  <a:lnTo>
                    <a:pt x="2" y="94"/>
                  </a:lnTo>
                  <a:lnTo>
                    <a:pt x="2" y="96"/>
                  </a:lnTo>
                  <a:lnTo>
                    <a:pt x="2" y="97"/>
                  </a:lnTo>
                  <a:lnTo>
                    <a:pt x="2" y="99"/>
                  </a:lnTo>
                  <a:lnTo>
                    <a:pt x="2" y="101"/>
                  </a:lnTo>
                  <a:lnTo>
                    <a:pt x="2" y="103"/>
                  </a:lnTo>
                  <a:lnTo>
                    <a:pt x="3" y="104"/>
                  </a:lnTo>
                  <a:lnTo>
                    <a:pt x="3" y="106"/>
                  </a:lnTo>
                  <a:lnTo>
                    <a:pt x="7" y="109"/>
                  </a:lnTo>
                  <a:lnTo>
                    <a:pt x="7" y="111"/>
                  </a:lnTo>
                  <a:lnTo>
                    <a:pt x="7" y="113"/>
                  </a:lnTo>
                  <a:lnTo>
                    <a:pt x="7" y="114"/>
                  </a:lnTo>
                  <a:lnTo>
                    <a:pt x="8" y="116"/>
                  </a:lnTo>
                  <a:lnTo>
                    <a:pt x="10" y="118"/>
                  </a:lnTo>
                  <a:lnTo>
                    <a:pt x="10" y="120"/>
                  </a:lnTo>
                  <a:lnTo>
                    <a:pt x="10" y="121"/>
                  </a:lnTo>
                  <a:lnTo>
                    <a:pt x="12" y="121"/>
                  </a:lnTo>
                  <a:lnTo>
                    <a:pt x="12" y="123"/>
                  </a:lnTo>
                  <a:lnTo>
                    <a:pt x="14" y="125"/>
                  </a:lnTo>
                  <a:lnTo>
                    <a:pt x="15" y="126"/>
                  </a:lnTo>
                  <a:lnTo>
                    <a:pt x="15" y="128"/>
                  </a:lnTo>
                  <a:lnTo>
                    <a:pt x="17" y="128"/>
                  </a:lnTo>
                  <a:lnTo>
                    <a:pt x="17" y="130"/>
                  </a:lnTo>
                  <a:lnTo>
                    <a:pt x="19" y="132"/>
                  </a:lnTo>
                  <a:lnTo>
                    <a:pt x="20" y="132"/>
                  </a:lnTo>
                  <a:lnTo>
                    <a:pt x="22" y="132"/>
                  </a:lnTo>
                  <a:lnTo>
                    <a:pt x="22" y="133"/>
                  </a:lnTo>
                  <a:lnTo>
                    <a:pt x="22" y="135"/>
                  </a:lnTo>
                  <a:lnTo>
                    <a:pt x="24" y="135"/>
                  </a:lnTo>
                  <a:lnTo>
                    <a:pt x="25" y="137"/>
                  </a:lnTo>
                  <a:lnTo>
                    <a:pt x="27" y="137"/>
                  </a:lnTo>
                  <a:lnTo>
                    <a:pt x="27" y="138"/>
                  </a:lnTo>
                  <a:lnTo>
                    <a:pt x="29" y="140"/>
                  </a:lnTo>
                  <a:lnTo>
                    <a:pt x="31" y="140"/>
                  </a:lnTo>
                  <a:lnTo>
                    <a:pt x="31" y="142"/>
                  </a:lnTo>
                  <a:lnTo>
                    <a:pt x="32" y="142"/>
                  </a:lnTo>
                  <a:lnTo>
                    <a:pt x="34" y="143"/>
                  </a:lnTo>
                  <a:lnTo>
                    <a:pt x="36" y="143"/>
                  </a:lnTo>
                  <a:lnTo>
                    <a:pt x="36" y="145"/>
                  </a:lnTo>
                  <a:lnTo>
                    <a:pt x="41" y="145"/>
                  </a:lnTo>
                  <a:lnTo>
                    <a:pt x="41" y="147"/>
                  </a:lnTo>
                  <a:lnTo>
                    <a:pt x="44" y="149"/>
                  </a:lnTo>
                  <a:lnTo>
                    <a:pt x="48" y="150"/>
                  </a:lnTo>
                  <a:lnTo>
                    <a:pt x="49" y="150"/>
                  </a:lnTo>
                  <a:lnTo>
                    <a:pt x="53" y="152"/>
                  </a:lnTo>
                  <a:lnTo>
                    <a:pt x="56" y="152"/>
                  </a:lnTo>
                  <a:lnTo>
                    <a:pt x="58" y="154"/>
                  </a:lnTo>
                  <a:lnTo>
                    <a:pt x="60" y="154"/>
                  </a:lnTo>
                  <a:lnTo>
                    <a:pt x="61" y="154"/>
                  </a:lnTo>
                  <a:lnTo>
                    <a:pt x="63" y="154"/>
                  </a:lnTo>
                  <a:lnTo>
                    <a:pt x="65" y="154"/>
                  </a:lnTo>
                  <a:lnTo>
                    <a:pt x="66" y="155"/>
                  </a:lnTo>
                  <a:lnTo>
                    <a:pt x="68" y="155"/>
                  </a:lnTo>
                  <a:lnTo>
                    <a:pt x="70" y="155"/>
                  </a:lnTo>
                  <a:lnTo>
                    <a:pt x="73" y="155"/>
                  </a:lnTo>
                  <a:lnTo>
                    <a:pt x="75" y="155"/>
                  </a:lnTo>
                  <a:lnTo>
                    <a:pt x="77" y="155"/>
                  </a:lnTo>
                  <a:lnTo>
                    <a:pt x="78" y="155"/>
                  </a:lnTo>
                  <a:lnTo>
                    <a:pt x="80" y="155"/>
                  </a:lnTo>
                  <a:lnTo>
                    <a:pt x="82" y="155"/>
                  </a:lnTo>
                  <a:lnTo>
                    <a:pt x="85" y="155"/>
                  </a:lnTo>
                  <a:lnTo>
                    <a:pt x="87" y="155"/>
                  </a:lnTo>
                  <a:lnTo>
                    <a:pt x="89" y="155"/>
                  </a:lnTo>
                  <a:lnTo>
                    <a:pt x="90" y="155"/>
                  </a:lnTo>
                  <a:lnTo>
                    <a:pt x="92" y="154"/>
                  </a:lnTo>
                  <a:lnTo>
                    <a:pt x="94" y="154"/>
                  </a:lnTo>
                  <a:lnTo>
                    <a:pt x="95" y="154"/>
                  </a:lnTo>
                  <a:lnTo>
                    <a:pt x="97" y="154"/>
                  </a:lnTo>
                  <a:lnTo>
                    <a:pt x="99" y="154"/>
                  </a:lnTo>
                  <a:lnTo>
                    <a:pt x="100" y="152"/>
                  </a:lnTo>
                  <a:lnTo>
                    <a:pt x="102" y="152"/>
                  </a:lnTo>
                  <a:lnTo>
                    <a:pt x="107" y="150"/>
                  </a:lnTo>
                  <a:lnTo>
                    <a:pt x="109" y="150"/>
                  </a:lnTo>
                  <a:lnTo>
                    <a:pt x="111" y="149"/>
                  </a:lnTo>
                  <a:lnTo>
                    <a:pt x="112" y="149"/>
                  </a:lnTo>
                  <a:lnTo>
                    <a:pt x="114" y="149"/>
                  </a:lnTo>
                  <a:lnTo>
                    <a:pt x="114" y="147"/>
                  </a:lnTo>
                  <a:lnTo>
                    <a:pt x="116" y="147"/>
                  </a:lnTo>
                  <a:lnTo>
                    <a:pt x="118" y="145"/>
                  </a:lnTo>
                  <a:lnTo>
                    <a:pt x="119" y="145"/>
                  </a:lnTo>
                  <a:lnTo>
                    <a:pt x="119" y="143"/>
                  </a:lnTo>
                  <a:lnTo>
                    <a:pt x="121" y="143"/>
                  </a:lnTo>
                  <a:lnTo>
                    <a:pt x="123" y="143"/>
                  </a:lnTo>
                  <a:lnTo>
                    <a:pt x="123" y="142"/>
                  </a:lnTo>
                  <a:lnTo>
                    <a:pt x="124" y="142"/>
                  </a:lnTo>
                  <a:lnTo>
                    <a:pt x="126" y="140"/>
                  </a:lnTo>
                  <a:lnTo>
                    <a:pt x="128" y="140"/>
                  </a:lnTo>
                  <a:lnTo>
                    <a:pt x="128" y="138"/>
                  </a:lnTo>
                  <a:lnTo>
                    <a:pt x="129" y="138"/>
                  </a:lnTo>
                  <a:lnTo>
                    <a:pt x="131" y="137"/>
                  </a:lnTo>
                  <a:lnTo>
                    <a:pt x="133" y="137"/>
                  </a:lnTo>
                  <a:lnTo>
                    <a:pt x="133" y="135"/>
                  </a:lnTo>
                  <a:lnTo>
                    <a:pt x="135" y="133"/>
                  </a:lnTo>
                  <a:lnTo>
                    <a:pt x="136" y="133"/>
                  </a:lnTo>
                  <a:lnTo>
                    <a:pt x="136" y="132"/>
                  </a:lnTo>
                  <a:lnTo>
                    <a:pt x="138" y="132"/>
                  </a:lnTo>
                  <a:lnTo>
                    <a:pt x="140" y="130"/>
                  </a:lnTo>
                  <a:lnTo>
                    <a:pt x="140" y="128"/>
                  </a:lnTo>
                  <a:lnTo>
                    <a:pt x="141" y="128"/>
                  </a:lnTo>
                  <a:lnTo>
                    <a:pt x="141" y="126"/>
                  </a:lnTo>
                  <a:lnTo>
                    <a:pt x="143" y="126"/>
                  </a:lnTo>
                  <a:lnTo>
                    <a:pt x="143" y="125"/>
                  </a:lnTo>
                  <a:lnTo>
                    <a:pt x="143" y="123"/>
                  </a:lnTo>
                  <a:lnTo>
                    <a:pt x="145" y="121"/>
                  </a:lnTo>
                  <a:lnTo>
                    <a:pt x="147" y="121"/>
                  </a:lnTo>
                  <a:lnTo>
                    <a:pt x="147" y="120"/>
                  </a:lnTo>
                  <a:lnTo>
                    <a:pt x="148" y="118"/>
                  </a:lnTo>
                  <a:lnTo>
                    <a:pt x="148" y="116"/>
                  </a:lnTo>
                  <a:lnTo>
                    <a:pt x="150" y="114"/>
                  </a:lnTo>
                  <a:lnTo>
                    <a:pt x="152" y="113"/>
                  </a:lnTo>
                  <a:lnTo>
                    <a:pt x="152" y="109"/>
                  </a:lnTo>
                  <a:lnTo>
                    <a:pt x="155" y="106"/>
                  </a:lnTo>
                  <a:lnTo>
                    <a:pt x="155" y="104"/>
                  </a:lnTo>
                  <a:lnTo>
                    <a:pt x="157" y="103"/>
                  </a:lnTo>
                  <a:lnTo>
                    <a:pt x="157" y="101"/>
                  </a:lnTo>
                  <a:lnTo>
                    <a:pt x="158" y="99"/>
                  </a:lnTo>
                  <a:lnTo>
                    <a:pt x="158" y="97"/>
                  </a:lnTo>
                  <a:lnTo>
                    <a:pt x="158" y="96"/>
                  </a:lnTo>
                  <a:lnTo>
                    <a:pt x="158" y="94"/>
                  </a:lnTo>
                  <a:lnTo>
                    <a:pt x="158" y="92"/>
                  </a:lnTo>
                  <a:lnTo>
                    <a:pt x="158" y="91"/>
                  </a:lnTo>
                  <a:lnTo>
                    <a:pt x="160" y="91"/>
                  </a:lnTo>
                  <a:lnTo>
                    <a:pt x="160" y="89"/>
                  </a:lnTo>
                  <a:lnTo>
                    <a:pt x="160" y="87"/>
                  </a:lnTo>
                  <a:lnTo>
                    <a:pt x="160" y="86"/>
                  </a:lnTo>
                  <a:lnTo>
                    <a:pt x="160" y="84"/>
                  </a:lnTo>
                  <a:lnTo>
                    <a:pt x="162" y="82"/>
                  </a:lnTo>
                  <a:lnTo>
                    <a:pt x="162" y="80"/>
                  </a:lnTo>
                  <a:lnTo>
                    <a:pt x="162" y="79"/>
                  </a:lnTo>
                  <a:lnTo>
                    <a:pt x="162" y="77"/>
                  </a:lnTo>
                  <a:lnTo>
                    <a:pt x="162" y="75"/>
                  </a:lnTo>
                  <a:lnTo>
                    <a:pt x="162" y="74"/>
                  </a:lnTo>
                  <a:lnTo>
                    <a:pt x="162" y="72"/>
                  </a:lnTo>
                  <a:lnTo>
                    <a:pt x="162" y="70"/>
                  </a:lnTo>
                  <a:lnTo>
                    <a:pt x="160" y="68"/>
                  </a:lnTo>
                  <a:lnTo>
                    <a:pt x="160" y="67"/>
                  </a:lnTo>
                  <a:lnTo>
                    <a:pt x="160" y="65"/>
                  </a:lnTo>
                  <a:lnTo>
                    <a:pt x="160" y="63"/>
                  </a:lnTo>
                  <a:lnTo>
                    <a:pt x="160" y="62"/>
                  </a:lnTo>
                  <a:lnTo>
                    <a:pt x="158" y="60"/>
                  </a:lnTo>
                  <a:lnTo>
                    <a:pt x="158" y="57"/>
                  </a:lnTo>
                  <a:lnTo>
                    <a:pt x="158" y="55"/>
                  </a:lnTo>
                  <a:lnTo>
                    <a:pt x="158" y="53"/>
                  </a:lnTo>
                  <a:lnTo>
                    <a:pt x="158" y="51"/>
                  </a:lnTo>
                  <a:lnTo>
                    <a:pt x="157" y="50"/>
                  </a:lnTo>
                  <a:lnTo>
                    <a:pt x="155" y="45"/>
                  </a:lnTo>
                  <a:lnTo>
                    <a:pt x="153" y="45"/>
                  </a:lnTo>
                  <a:lnTo>
                    <a:pt x="153" y="43"/>
                  </a:lnTo>
                  <a:lnTo>
                    <a:pt x="152" y="41"/>
                  </a:lnTo>
                  <a:lnTo>
                    <a:pt x="152" y="39"/>
                  </a:lnTo>
                  <a:lnTo>
                    <a:pt x="152" y="38"/>
                  </a:lnTo>
                  <a:lnTo>
                    <a:pt x="150" y="36"/>
                  </a:lnTo>
                  <a:lnTo>
                    <a:pt x="148" y="34"/>
                  </a:lnTo>
                  <a:lnTo>
                    <a:pt x="147" y="34"/>
                  </a:lnTo>
                  <a:lnTo>
                    <a:pt x="147" y="33"/>
                  </a:lnTo>
                  <a:lnTo>
                    <a:pt x="147" y="31"/>
                  </a:lnTo>
                  <a:lnTo>
                    <a:pt x="147" y="29"/>
                  </a:lnTo>
                  <a:lnTo>
                    <a:pt x="145" y="29"/>
                  </a:lnTo>
                  <a:lnTo>
                    <a:pt x="143" y="28"/>
                  </a:lnTo>
                  <a:lnTo>
                    <a:pt x="143" y="26"/>
                  </a:lnTo>
                  <a:lnTo>
                    <a:pt x="141" y="24"/>
                  </a:lnTo>
                  <a:lnTo>
                    <a:pt x="140" y="24"/>
                  </a:lnTo>
                  <a:lnTo>
                    <a:pt x="140" y="22"/>
                  </a:lnTo>
                  <a:lnTo>
                    <a:pt x="138" y="21"/>
                  </a:lnTo>
                  <a:lnTo>
                    <a:pt x="136" y="21"/>
                  </a:lnTo>
                  <a:lnTo>
                    <a:pt x="135" y="19"/>
                  </a:lnTo>
                  <a:lnTo>
                    <a:pt x="135" y="17"/>
                  </a:lnTo>
                  <a:lnTo>
                    <a:pt x="133" y="17"/>
                  </a:lnTo>
                  <a:lnTo>
                    <a:pt x="133" y="16"/>
                  </a:lnTo>
                  <a:lnTo>
                    <a:pt x="131" y="16"/>
                  </a:lnTo>
                  <a:lnTo>
                    <a:pt x="129" y="16"/>
                  </a:lnTo>
                  <a:lnTo>
                    <a:pt x="128" y="14"/>
                  </a:lnTo>
                  <a:lnTo>
                    <a:pt x="126" y="12"/>
                  </a:lnTo>
                  <a:lnTo>
                    <a:pt x="124" y="10"/>
                  </a:lnTo>
                  <a:lnTo>
                    <a:pt x="123" y="10"/>
                  </a:lnTo>
                  <a:lnTo>
                    <a:pt x="121" y="9"/>
                  </a:lnTo>
                  <a:lnTo>
                    <a:pt x="119" y="9"/>
                  </a:lnTo>
                  <a:lnTo>
                    <a:pt x="116" y="7"/>
                  </a:lnTo>
                  <a:close/>
                </a:path>
              </a:pathLst>
            </a:custGeom>
            <a:solidFill>
              <a:srgbClr val="808080"/>
            </a:solidFill>
            <a:ln w="9525">
              <a:noFill/>
              <a:round/>
              <a:headEnd/>
              <a:tailEnd/>
            </a:ln>
          </p:spPr>
          <p:txBody>
            <a:bodyPr/>
            <a:lstStyle/>
            <a:p>
              <a:endParaRPr lang="en-US"/>
            </a:p>
          </p:txBody>
        </p:sp>
        <p:sp>
          <p:nvSpPr>
            <p:cNvPr id="991" name="Freeform 3162"/>
            <p:cNvSpPr>
              <a:spLocks/>
            </p:cNvSpPr>
            <p:nvPr/>
          </p:nvSpPr>
          <p:spPr bwMode="auto">
            <a:xfrm>
              <a:off x="2314" y="3219"/>
              <a:ext cx="166" cy="160"/>
            </a:xfrm>
            <a:custGeom>
              <a:avLst/>
              <a:gdLst>
                <a:gd name="T0" fmla="*/ 2 w 166"/>
                <a:gd name="T1" fmla="*/ 61 h 160"/>
                <a:gd name="T2" fmla="*/ 0 w 166"/>
                <a:gd name="T3" fmla="*/ 81 h 160"/>
                <a:gd name="T4" fmla="*/ 2 w 166"/>
                <a:gd name="T5" fmla="*/ 100 h 160"/>
                <a:gd name="T6" fmla="*/ 11 w 166"/>
                <a:gd name="T7" fmla="*/ 117 h 160"/>
                <a:gd name="T8" fmla="*/ 21 w 166"/>
                <a:gd name="T9" fmla="*/ 133 h 160"/>
                <a:gd name="T10" fmla="*/ 36 w 166"/>
                <a:gd name="T11" fmla="*/ 146 h 160"/>
                <a:gd name="T12" fmla="*/ 55 w 166"/>
                <a:gd name="T13" fmla="*/ 155 h 160"/>
                <a:gd name="T14" fmla="*/ 74 w 166"/>
                <a:gd name="T15" fmla="*/ 160 h 160"/>
                <a:gd name="T16" fmla="*/ 94 w 166"/>
                <a:gd name="T17" fmla="*/ 156 h 160"/>
                <a:gd name="T18" fmla="*/ 113 w 166"/>
                <a:gd name="T19" fmla="*/ 151 h 160"/>
                <a:gd name="T20" fmla="*/ 132 w 166"/>
                <a:gd name="T21" fmla="*/ 143 h 160"/>
                <a:gd name="T22" fmla="*/ 147 w 166"/>
                <a:gd name="T23" fmla="*/ 129 h 160"/>
                <a:gd name="T24" fmla="*/ 157 w 166"/>
                <a:gd name="T25" fmla="*/ 112 h 160"/>
                <a:gd name="T26" fmla="*/ 166 w 166"/>
                <a:gd name="T27" fmla="*/ 93 h 160"/>
                <a:gd name="T28" fmla="*/ 166 w 166"/>
                <a:gd name="T29" fmla="*/ 73 h 160"/>
                <a:gd name="T30" fmla="*/ 162 w 166"/>
                <a:gd name="T31" fmla="*/ 54 h 160"/>
                <a:gd name="T32" fmla="*/ 156 w 166"/>
                <a:gd name="T33" fmla="*/ 37 h 160"/>
                <a:gd name="T34" fmla="*/ 144 w 166"/>
                <a:gd name="T35" fmla="*/ 22 h 160"/>
                <a:gd name="T36" fmla="*/ 127 w 166"/>
                <a:gd name="T37" fmla="*/ 10 h 160"/>
                <a:gd name="T38" fmla="*/ 104 w 166"/>
                <a:gd name="T39" fmla="*/ 1 h 160"/>
                <a:gd name="T40" fmla="*/ 84 w 166"/>
                <a:gd name="T41" fmla="*/ 0 h 160"/>
                <a:gd name="T42" fmla="*/ 64 w 166"/>
                <a:gd name="T43" fmla="*/ 3 h 160"/>
                <a:gd name="T44" fmla="*/ 45 w 166"/>
                <a:gd name="T45" fmla="*/ 10 h 160"/>
                <a:gd name="T46" fmla="*/ 28 w 166"/>
                <a:gd name="T47" fmla="*/ 22 h 160"/>
                <a:gd name="T48" fmla="*/ 16 w 166"/>
                <a:gd name="T49" fmla="*/ 35 h 160"/>
                <a:gd name="T50" fmla="*/ 14 w 166"/>
                <a:gd name="T51" fmla="*/ 44 h 160"/>
                <a:gd name="T52" fmla="*/ 26 w 166"/>
                <a:gd name="T53" fmla="*/ 29 h 160"/>
                <a:gd name="T54" fmla="*/ 40 w 166"/>
                <a:gd name="T55" fmla="*/ 17 h 160"/>
                <a:gd name="T56" fmla="*/ 58 w 166"/>
                <a:gd name="T57" fmla="*/ 6 h 160"/>
                <a:gd name="T58" fmla="*/ 75 w 166"/>
                <a:gd name="T59" fmla="*/ 3 h 160"/>
                <a:gd name="T60" fmla="*/ 96 w 166"/>
                <a:gd name="T61" fmla="*/ 3 h 160"/>
                <a:gd name="T62" fmla="*/ 115 w 166"/>
                <a:gd name="T63" fmla="*/ 6 h 160"/>
                <a:gd name="T64" fmla="*/ 135 w 166"/>
                <a:gd name="T65" fmla="*/ 18 h 160"/>
                <a:gd name="T66" fmla="*/ 149 w 166"/>
                <a:gd name="T67" fmla="*/ 32 h 160"/>
                <a:gd name="T68" fmla="*/ 157 w 166"/>
                <a:gd name="T69" fmla="*/ 47 h 160"/>
                <a:gd name="T70" fmla="*/ 162 w 166"/>
                <a:gd name="T71" fmla="*/ 66 h 160"/>
                <a:gd name="T72" fmla="*/ 162 w 166"/>
                <a:gd name="T73" fmla="*/ 85 h 160"/>
                <a:gd name="T74" fmla="*/ 159 w 166"/>
                <a:gd name="T75" fmla="*/ 104 h 160"/>
                <a:gd name="T76" fmla="*/ 149 w 166"/>
                <a:gd name="T77" fmla="*/ 121 h 160"/>
                <a:gd name="T78" fmla="*/ 135 w 166"/>
                <a:gd name="T79" fmla="*/ 136 h 160"/>
                <a:gd name="T80" fmla="*/ 120 w 166"/>
                <a:gd name="T81" fmla="*/ 146 h 160"/>
                <a:gd name="T82" fmla="*/ 103 w 166"/>
                <a:gd name="T83" fmla="*/ 153 h 160"/>
                <a:gd name="T84" fmla="*/ 84 w 166"/>
                <a:gd name="T85" fmla="*/ 156 h 160"/>
                <a:gd name="T86" fmla="*/ 64 w 166"/>
                <a:gd name="T87" fmla="*/ 155 h 160"/>
                <a:gd name="T88" fmla="*/ 45 w 166"/>
                <a:gd name="T89" fmla="*/ 148 h 160"/>
                <a:gd name="T90" fmla="*/ 28 w 166"/>
                <a:gd name="T91" fmla="*/ 138 h 160"/>
                <a:gd name="T92" fmla="*/ 18 w 166"/>
                <a:gd name="T93" fmla="*/ 124 h 160"/>
                <a:gd name="T94" fmla="*/ 7 w 166"/>
                <a:gd name="T95" fmla="*/ 107 h 160"/>
                <a:gd name="T96" fmla="*/ 4 w 166"/>
                <a:gd name="T97" fmla="*/ 88 h 160"/>
                <a:gd name="T98" fmla="*/ 4 w 166"/>
                <a:gd name="T99" fmla="*/ 69 h 160"/>
                <a:gd name="T100" fmla="*/ 11 w 166"/>
                <a:gd name="T101" fmla="*/ 52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
                <a:gd name="T154" fmla="*/ 0 h 160"/>
                <a:gd name="T155" fmla="*/ 166 w 166"/>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 h="160">
                  <a:moveTo>
                    <a:pt x="9" y="47"/>
                  </a:moveTo>
                  <a:lnTo>
                    <a:pt x="7" y="51"/>
                  </a:lnTo>
                  <a:lnTo>
                    <a:pt x="6" y="54"/>
                  </a:lnTo>
                  <a:lnTo>
                    <a:pt x="4" y="58"/>
                  </a:lnTo>
                  <a:lnTo>
                    <a:pt x="2" y="61"/>
                  </a:lnTo>
                  <a:lnTo>
                    <a:pt x="2" y="66"/>
                  </a:lnTo>
                  <a:lnTo>
                    <a:pt x="0" y="69"/>
                  </a:lnTo>
                  <a:lnTo>
                    <a:pt x="0" y="73"/>
                  </a:lnTo>
                  <a:lnTo>
                    <a:pt x="0" y="78"/>
                  </a:lnTo>
                  <a:lnTo>
                    <a:pt x="0" y="81"/>
                  </a:lnTo>
                  <a:lnTo>
                    <a:pt x="0" y="85"/>
                  </a:lnTo>
                  <a:lnTo>
                    <a:pt x="0" y="90"/>
                  </a:lnTo>
                  <a:lnTo>
                    <a:pt x="0" y="93"/>
                  </a:lnTo>
                  <a:lnTo>
                    <a:pt x="2" y="97"/>
                  </a:lnTo>
                  <a:lnTo>
                    <a:pt x="2" y="100"/>
                  </a:lnTo>
                  <a:lnTo>
                    <a:pt x="4" y="104"/>
                  </a:lnTo>
                  <a:lnTo>
                    <a:pt x="6" y="107"/>
                  </a:lnTo>
                  <a:lnTo>
                    <a:pt x="7" y="112"/>
                  </a:lnTo>
                  <a:lnTo>
                    <a:pt x="7" y="115"/>
                  </a:lnTo>
                  <a:lnTo>
                    <a:pt x="11" y="117"/>
                  </a:lnTo>
                  <a:lnTo>
                    <a:pt x="12" y="121"/>
                  </a:lnTo>
                  <a:lnTo>
                    <a:pt x="14" y="124"/>
                  </a:lnTo>
                  <a:lnTo>
                    <a:pt x="18" y="127"/>
                  </a:lnTo>
                  <a:lnTo>
                    <a:pt x="18" y="131"/>
                  </a:lnTo>
                  <a:lnTo>
                    <a:pt x="21" y="133"/>
                  </a:lnTo>
                  <a:lnTo>
                    <a:pt x="23" y="136"/>
                  </a:lnTo>
                  <a:lnTo>
                    <a:pt x="26" y="139"/>
                  </a:lnTo>
                  <a:lnTo>
                    <a:pt x="29" y="141"/>
                  </a:lnTo>
                  <a:lnTo>
                    <a:pt x="33" y="143"/>
                  </a:lnTo>
                  <a:lnTo>
                    <a:pt x="36" y="146"/>
                  </a:lnTo>
                  <a:lnTo>
                    <a:pt x="40" y="148"/>
                  </a:lnTo>
                  <a:lnTo>
                    <a:pt x="43" y="150"/>
                  </a:lnTo>
                  <a:lnTo>
                    <a:pt x="47" y="151"/>
                  </a:lnTo>
                  <a:lnTo>
                    <a:pt x="52" y="153"/>
                  </a:lnTo>
                  <a:lnTo>
                    <a:pt x="55" y="155"/>
                  </a:lnTo>
                  <a:lnTo>
                    <a:pt x="60" y="156"/>
                  </a:lnTo>
                  <a:lnTo>
                    <a:pt x="64" y="156"/>
                  </a:lnTo>
                  <a:lnTo>
                    <a:pt x="67" y="156"/>
                  </a:lnTo>
                  <a:lnTo>
                    <a:pt x="70" y="158"/>
                  </a:lnTo>
                  <a:lnTo>
                    <a:pt x="74" y="160"/>
                  </a:lnTo>
                  <a:lnTo>
                    <a:pt x="79" y="158"/>
                  </a:lnTo>
                  <a:lnTo>
                    <a:pt x="84" y="160"/>
                  </a:lnTo>
                  <a:lnTo>
                    <a:pt x="87" y="158"/>
                  </a:lnTo>
                  <a:lnTo>
                    <a:pt x="91" y="158"/>
                  </a:lnTo>
                  <a:lnTo>
                    <a:pt x="94" y="156"/>
                  </a:lnTo>
                  <a:lnTo>
                    <a:pt x="99" y="156"/>
                  </a:lnTo>
                  <a:lnTo>
                    <a:pt x="103" y="155"/>
                  </a:lnTo>
                  <a:lnTo>
                    <a:pt x="106" y="155"/>
                  </a:lnTo>
                  <a:lnTo>
                    <a:pt x="110" y="153"/>
                  </a:lnTo>
                  <a:lnTo>
                    <a:pt x="113" y="151"/>
                  </a:lnTo>
                  <a:lnTo>
                    <a:pt x="118" y="151"/>
                  </a:lnTo>
                  <a:lnTo>
                    <a:pt x="122" y="150"/>
                  </a:lnTo>
                  <a:lnTo>
                    <a:pt x="125" y="146"/>
                  </a:lnTo>
                  <a:lnTo>
                    <a:pt x="128" y="144"/>
                  </a:lnTo>
                  <a:lnTo>
                    <a:pt x="132" y="143"/>
                  </a:lnTo>
                  <a:lnTo>
                    <a:pt x="133" y="139"/>
                  </a:lnTo>
                  <a:lnTo>
                    <a:pt x="139" y="138"/>
                  </a:lnTo>
                  <a:lnTo>
                    <a:pt x="140" y="134"/>
                  </a:lnTo>
                  <a:lnTo>
                    <a:pt x="144" y="131"/>
                  </a:lnTo>
                  <a:lnTo>
                    <a:pt x="147" y="129"/>
                  </a:lnTo>
                  <a:lnTo>
                    <a:pt x="151" y="126"/>
                  </a:lnTo>
                  <a:lnTo>
                    <a:pt x="151" y="122"/>
                  </a:lnTo>
                  <a:lnTo>
                    <a:pt x="154" y="119"/>
                  </a:lnTo>
                  <a:lnTo>
                    <a:pt x="156" y="115"/>
                  </a:lnTo>
                  <a:lnTo>
                    <a:pt x="157" y="112"/>
                  </a:lnTo>
                  <a:lnTo>
                    <a:pt x="159" y="107"/>
                  </a:lnTo>
                  <a:lnTo>
                    <a:pt x="161" y="104"/>
                  </a:lnTo>
                  <a:lnTo>
                    <a:pt x="162" y="100"/>
                  </a:lnTo>
                  <a:lnTo>
                    <a:pt x="164" y="97"/>
                  </a:lnTo>
                  <a:lnTo>
                    <a:pt x="166" y="93"/>
                  </a:lnTo>
                  <a:lnTo>
                    <a:pt x="166" y="90"/>
                  </a:lnTo>
                  <a:lnTo>
                    <a:pt x="166" y="85"/>
                  </a:lnTo>
                  <a:lnTo>
                    <a:pt x="166" y="81"/>
                  </a:lnTo>
                  <a:lnTo>
                    <a:pt x="166" y="78"/>
                  </a:lnTo>
                  <a:lnTo>
                    <a:pt x="166" y="73"/>
                  </a:lnTo>
                  <a:lnTo>
                    <a:pt x="166" y="69"/>
                  </a:lnTo>
                  <a:lnTo>
                    <a:pt x="166" y="66"/>
                  </a:lnTo>
                  <a:lnTo>
                    <a:pt x="166" y="61"/>
                  </a:lnTo>
                  <a:lnTo>
                    <a:pt x="164" y="58"/>
                  </a:lnTo>
                  <a:lnTo>
                    <a:pt x="162" y="54"/>
                  </a:lnTo>
                  <a:lnTo>
                    <a:pt x="161" y="51"/>
                  </a:lnTo>
                  <a:lnTo>
                    <a:pt x="159" y="47"/>
                  </a:lnTo>
                  <a:lnTo>
                    <a:pt x="159" y="44"/>
                  </a:lnTo>
                  <a:lnTo>
                    <a:pt x="157" y="40"/>
                  </a:lnTo>
                  <a:lnTo>
                    <a:pt x="156" y="37"/>
                  </a:lnTo>
                  <a:lnTo>
                    <a:pt x="154" y="34"/>
                  </a:lnTo>
                  <a:lnTo>
                    <a:pt x="151" y="30"/>
                  </a:lnTo>
                  <a:lnTo>
                    <a:pt x="149" y="29"/>
                  </a:lnTo>
                  <a:lnTo>
                    <a:pt x="145" y="25"/>
                  </a:lnTo>
                  <a:lnTo>
                    <a:pt x="144" y="22"/>
                  </a:lnTo>
                  <a:lnTo>
                    <a:pt x="139" y="18"/>
                  </a:lnTo>
                  <a:lnTo>
                    <a:pt x="137" y="17"/>
                  </a:lnTo>
                  <a:lnTo>
                    <a:pt x="133" y="15"/>
                  </a:lnTo>
                  <a:lnTo>
                    <a:pt x="130" y="11"/>
                  </a:lnTo>
                  <a:lnTo>
                    <a:pt x="127" y="10"/>
                  </a:lnTo>
                  <a:lnTo>
                    <a:pt x="123" y="8"/>
                  </a:lnTo>
                  <a:lnTo>
                    <a:pt x="115" y="5"/>
                  </a:lnTo>
                  <a:lnTo>
                    <a:pt x="111" y="5"/>
                  </a:lnTo>
                  <a:lnTo>
                    <a:pt x="108" y="1"/>
                  </a:lnTo>
                  <a:lnTo>
                    <a:pt x="104" y="1"/>
                  </a:lnTo>
                  <a:lnTo>
                    <a:pt x="99" y="1"/>
                  </a:lnTo>
                  <a:lnTo>
                    <a:pt x="96" y="0"/>
                  </a:lnTo>
                  <a:lnTo>
                    <a:pt x="93" y="0"/>
                  </a:lnTo>
                  <a:lnTo>
                    <a:pt x="89" y="0"/>
                  </a:lnTo>
                  <a:lnTo>
                    <a:pt x="84" y="0"/>
                  </a:lnTo>
                  <a:lnTo>
                    <a:pt x="79" y="0"/>
                  </a:lnTo>
                  <a:lnTo>
                    <a:pt x="75" y="0"/>
                  </a:lnTo>
                  <a:lnTo>
                    <a:pt x="72" y="1"/>
                  </a:lnTo>
                  <a:lnTo>
                    <a:pt x="67" y="1"/>
                  </a:lnTo>
                  <a:lnTo>
                    <a:pt x="64" y="3"/>
                  </a:lnTo>
                  <a:lnTo>
                    <a:pt x="60" y="5"/>
                  </a:lnTo>
                  <a:lnTo>
                    <a:pt x="57" y="5"/>
                  </a:lnTo>
                  <a:lnTo>
                    <a:pt x="53" y="6"/>
                  </a:lnTo>
                  <a:lnTo>
                    <a:pt x="48" y="8"/>
                  </a:lnTo>
                  <a:lnTo>
                    <a:pt x="45" y="10"/>
                  </a:lnTo>
                  <a:lnTo>
                    <a:pt x="43" y="11"/>
                  </a:lnTo>
                  <a:lnTo>
                    <a:pt x="38" y="13"/>
                  </a:lnTo>
                  <a:lnTo>
                    <a:pt x="35" y="17"/>
                  </a:lnTo>
                  <a:lnTo>
                    <a:pt x="33" y="18"/>
                  </a:lnTo>
                  <a:lnTo>
                    <a:pt x="28" y="22"/>
                  </a:lnTo>
                  <a:lnTo>
                    <a:pt x="26" y="23"/>
                  </a:lnTo>
                  <a:lnTo>
                    <a:pt x="23" y="27"/>
                  </a:lnTo>
                  <a:lnTo>
                    <a:pt x="21" y="30"/>
                  </a:lnTo>
                  <a:lnTo>
                    <a:pt x="18" y="34"/>
                  </a:lnTo>
                  <a:lnTo>
                    <a:pt x="16" y="35"/>
                  </a:lnTo>
                  <a:lnTo>
                    <a:pt x="12" y="40"/>
                  </a:lnTo>
                  <a:lnTo>
                    <a:pt x="11" y="42"/>
                  </a:lnTo>
                  <a:lnTo>
                    <a:pt x="9" y="47"/>
                  </a:lnTo>
                  <a:lnTo>
                    <a:pt x="12" y="47"/>
                  </a:lnTo>
                  <a:lnTo>
                    <a:pt x="14" y="44"/>
                  </a:lnTo>
                  <a:lnTo>
                    <a:pt x="16" y="40"/>
                  </a:lnTo>
                  <a:lnTo>
                    <a:pt x="18" y="37"/>
                  </a:lnTo>
                  <a:lnTo>
                    <a:pt x="21" y="34"/>
                  </a:lnTo>
                  <a:lnTo>
                    <a:pt x="23" y="30"/>
                  </a:lnTo>
                  <a:lnTo>
                    <a:pt x="26" y="29"/>
                  </a:lnTo>
                  <a:lnTo>
                    <a:pt x="28" y="25"/>
                  </a:lnTo>
                  <a:lnTo>
                    <a:pt x="31" y="23"/>
                  </a:lnTo>
                  <a:lnTo>
                    <a:pt x="33" y="20"/>
                  </a:lnTo>
                  <a:lnTo>
                    <a:pt x="38" y="18"/>
                  </a:lnTo>
                  <a:lnTo>
                    <a:pt x="40" y="17"/>
                  </a:lnTo>
                  <a:lnTo>
                    <a:pt x="43" y="13"/>
                  </a:lnTo>
                  <a:lnTo>
                    <a:pt x="47" y="11"/>
                  </a:lnTo>
                  <a:lnTo>
                    <a:pt x="50" y="10"/>
                  </a:lnTo>
                  <a:lnTo>
                    <a:pt x="53" y="10"/>
                  </a:lnTo>
                  <a:lnTo>
                    <a:pt x="58" y="6"/>
                  </a:lnTo>
                  <a:lnTo>
                    <a:pt x="62" y="6"/>
                  </a:lnTo>
                  <a:lnTo>
                    <a:pt x="65" y="6"/>
                  </a:lnTo>
                  <a:lnTo>
                    <a:pt x="67" y="5"/>
                  </a:lnTo>
                  <a:lnTo>
                    <a:pt x="72" y="5"/>
                  </a:lnTo>
                  <a:lnTo>
                    <a:pt x="75" y="3"/>
                  </a:lnTo>
                  <a:lnTo>
                    <a:pt x="81" y="3"/>
                  </a:lnTo>
                  <a:lnTo>
                    <a:pt x="84" y="1"/>
                  </a:lnTo>
                  <a:lnTo>
                    <a:pt x="87" y="3"/>
                  </a:lnTo>
                  <a:lnTo>
                    <a:pt x="93" y="3"/>
                  </a:lnTo>
                  <a:lnTo>
                    <a:pt x="96" y="3"/>
                  </a:lnTo>
                  <a:lnTo>
                    <a:pt x="99" y="5"/>
                  </a:lnTo>
                  <a:lnTo>
                    <a:pt x="104" y="5"/>
                  </a:lnTo>
                  <a:lnTo>
                    <a:pt x="108" y="5"/>
                  </a:lnTo>
                  <a:lnTo>
                    <a:pt x="111" y="6"/>
                  </a:lnTo>
                  <a:lnTo>
                    <a:pt x="115" y="6"/>
                  </a:lnTo>
                  <a:lnTo>
                    <a:pt x="122" y="11"/>
                  </a:lnTo>
                  <a:lnTo>
                    <a:pt x="125" y="13"/>
                  </a:lnTo>
                  <a:lnTo>
                    <a:pt x="130" y="15"/>
                  </a:lnTo>
                  <a:lnTo>
                    <a:pt x="132" y="17"/>
                  </a:lnTo>
                  <a:lnTo>
                    <a:pt x="135" y="18"/>
                  </a:lnTo>
                  <a:lnTo>
                    <a:pt x="139" y="22"/>
                  </a:lnTo>
                  <a:lnTo>
                    <a:pt x="140" y="23"/>
                  </a:lnTo>
                  <a:lnTo>
                    <a:pt x="144" y="27"/>
                  </a:lnTo>
                  <a:lnTo>
                    <a:pt x="145" y="30"/>
                  </a:lnTo>
                  <a:lnTo>
                    <a:pt x="149" y="32"/>
                  </a:lnTo>
                  <a:lnTo>
                    <a:pt x="151" y="35"/>
                  </a:lnTo>
                  <a:lnTo>
                    <a:pt x="152" y="39"/>
                  </a:lnTo>
                  <a:lnTo>
                    <a:pt x="154" y="42"/>
                  </a:lnTo>
                  <a:lnTo>
                    <a:pt x="156" y="46"/>
                  </a:lnTo>
                  <a:lnTo>
                    <a:pt x="157" y="47"/>
                  </a:lnTo>
                  <a:lnTo>
                    <a:pt x="159" y="52"/>
                  </a:lnTo>
                  <a:lnTo>
                    <a:pt x="159" y="54"/>
                  </a:lnTo>
                  <a:lnTo>
                    <a:pt x="161" y="59"/>
                  </a:lnTo>
                  <a:lnTo>
                    <a:pt x="161" y="63"/>
                  </a:lnTo>
                  <a:lnTo>
                    <a:pt x="162" y="66"/>
                  </a:lnTo>
                  <a:lnTo>
                    <a:pt x="162" y="69"/>
                  </a:lnTo>
                  <a:lnTo>
                    <a:pt x="164" y="73"/>
                  </a:lnTo>
                  <a:lnTo>
                    <a:pt x="164" y="78"/>
                  </a:lnTo>
                  <a:lnTo>
                    <a:pt x="162" y="81"/>
                  </a:lnTo>
                  <a:lnTo>
                    <a:pt x="162" y="85"/>
                  </a:lnTo>
                  <a:lnTo>
                    <a:pt x="162" y="88"/>
                  </a:lnTo>
                  <a:lnTo>
                    <a:pt x="161" y="92"/>
                  </a:lnTo>
                  <a:lnTo>
                    <a:pt x="161" y="95"/>
                  </a:lnTo>
                  <a:lnTo>
                    <a:pt x="159" y="100"/>
                  </a:lnTo>
                  <a:lnTo>
                    <a:pt x="159" y="104"/>
                  </a:lnTo>
                  <a:lnTo>
                    <a:pt x="157" y="107"/>
                  </a:lnTo>
                  <a:lnTo>
                    <a:pt x="156" y="110"/>
                  </a:lnTo>
                  <a:lnTo>
                    <a:pt x="154" y="114"/>
                  </a:lnTo>
                  <a:lnTo>
                    <a:pt x="151" y="117"/>
                  </a:lnTo>
                  <a:lnTo>
                    <a:pt x="149" y="121"/>
                  </a:lnTo>
                  <a:lnTo>
                    <a:pt x="147" y="124"/>
                  </a:lnTo>
                  <a:lnTo>
                    <a:pt x="145" y="127"/>
                  </a:lnTo>
                  <a:lnTo>
                    <a:pt x="142" y="129"/>
                  </a:lnTo>
                  <a:lnTo>
                    <a:pt x="139" y="133"/>
                  </a:lnTo>
                  <a:lnTo>
                    <a:pt x="135" y="136"/>
                  </a:lnTo>
                  <a:lnTo>
                    <a:pt x="133" y="138"/>
                  </a:lnTo>
                  <a:lnTo>
                    <a:pt x="130" y="139"/>
                  </a:lnTo>
                  <a:lnTo>
                    <a:pt x="127" y="143"/>
                  </a:lnTo>
                  <a:lnTo>
                    <a:pt x="123" y="144"/>
                  </a:lnTo>
                  <a:lnTo>
                    <a:pt x="120" y="146"/>
                  </a:lnTo>
                  <a:lnTo>
                    <a:pt x="116" y="148"/>
                  </a:lnTo>
                  <a:lnTo>
                    <a:pt x="113" y="150"/>
                  </a:lnTo>
                  <a:lnTo>
                    <a:pt x="110" y="151"/>
                  </a:lnTo>
                  <a:lnTo>
                    <a:pt x="106" y="151"/>
                  </a:lnTo>
                  <a:lnTo>
                    <a:pt x="103" y="153"/>
                  </a:lnTo>
                  <a:lnTo>
                    <a:pt x="99" y="153"/>
                  </a:lnTo>
                  <a:lnTo>
                    <a:pt x="94" y="155"/>
                  </a:lnTo>
                  <a:lnTo>
                    <a:pt x="91" y="155"/>
                  </a:lnTo>
                  <a:lnTo>
                    <a:pt x="87" y="155"/>
                  </a:lnTo>
                  <a:lnTo>
                    <a:pt x="84" y="156"/>
                  </a:lnTo>
                  <a:lnTo>
                    <a:pt x="79" y="156"/>
                  </a:lnTo>
                  <a:lnTo>
                    <a:pt x="75" y="155"/>
                  </a:lnTo>
                  <a:lnTo>
                    <a:pt x="72" y="155"/>
                  </a:lnTo>
                  <a:lnTo>
                    <a:pt x="67" y="155"/>
                  </a:lnTo>
                  <a:lnTo>
                    <a:pt x="64" y="155"/>
                  </a:lnTo>
                  <a:lnTo>
                    <a:pt x="60" y="153"/>
                  </a:lnTo>
                  <a:lnTo>
                    <a:pt x="57" y="151"/>
                  </a:lnTo>
                  <a:lnTo>
                    <a:pt x="53" y="151"/>
                  </a:lnTo>
                  <a:lnTo>
                    <a:pt x="48" y="150"/>
                  </a:lnTo>
                  <a:lnTo>
                    <a:pt x="45" y="148"/>
                  </a:lnTo>
                  <a:lnTo>
                    <a:pt x="41" y="144"/>
                  </a:lnTo>
                  <a:lnTo>
                    <a:pt x="38" y="143"/>
                  </a:lnTo>
                  <a:lnTo>
                    <a:pt x="35" y="141"/>
                  </a:lnTo>
                  <a:lnTo>
                    <a:pt x="33" y="139"/>
                  </a:lnTo>
                  <a:lnTo>
                    <a:pt x="28" y="138"/>
                  </a:lnTo>
                  <a:lnTo>
                    <a:pt x="26" y="134"/>
                  </a:lnTo>
                  <a:lnTo>
                    <a:pt x="23" y="131"/>
                  </a:lnTo>
                  <a:lnTo>
                    <a:pt x="21" y="129"/>
                  </a:lnTo>
                  <a:lnTo>
                    <a:pt x="18" y="126"/>
                  </a:lnTo>
                  <a:lnTo>
                    <a:pt x="18" y="124"/>
                  </a:lnTo>
                  <a:lnTo>
                    <a:pt x="14" y="119"/>
                  </a:lnTo>
                  <a:lnTo>
                    <a:pt x="12" y="117"/>
                  </a:lnTo>
                  <a:lnTo>
                    <a:pt x="11" y="114"/>
                  </a:lnTo>
                  <a:lnTo>
                    <a:pt x="9" y="110"/>
                  </a:lnTo>
                  <a:lnTo>
                    <a:pt x="7" y="107"/>
                  </a:lnTo>
                  <a:lnTo>
                    <a:pt x="7" y="104"/>
                  </a:lnTo>
                  <a:lnTo>
                    <a:pt x="6" y="100"/>
                  </a:lnTo>
                  <a:lnTo>
                    <a:pt x="6" y="95"/>
                  </a:lnTo>
                  <a:lnTo>
                    <a:pt x="4" y="93"/>
                  </a:lnTo>
                  <a:lnTo>
                    <a:pt x="4" y="88"/>
                  </a:lnTo>
                  <a:lnTo>
                    <a:pt x="4" y="85"/>
                  </a:lnTo>
                  <a:lnTo>
                    <a:pt x="4" y="81"/>
                  </a:lnTo>
                  <a:lnTo>
                    <a:pt x="4" y="78"/>
                  </a:lnTo>
                  <a:lnTo>
                    <a:pt x="4" y="73"/>
                  </a:lnTo>
                  <a:lnTo>
                    <a:pt x="4" y="69"/>
                  </a:lnTo>
                  <a:lnTo>
                    <a:pt x="6" y="66"/>
                  </a:lnTo>
                  <a:lnTo>
                    <a:pt x="7" y="63"/>
                  </a:lnTo>
                  <a:lnTo>
                    <a:pt x="7" y="59"/>
                  </a:lnTo>
                  <a:lnTo>
                    <a:pt x="9" y="54"/>
                  </a:lnTo>
                  <a:lnTo>
                    <a:pt x="11" y="52"/>
                  </a:lnTo>
                  <a:lnTo>
                    <a:pt x="12" y="47"/>
                  </a:lnTo>
                  <a:lnTo>
                    <a:pt x="9" y="47"/>
                  </a:lnTo>
                  <a:close/>
                </a:path>
              </a:pathLst>
            </a:custGeom>
            <a:solidFill>
              <a:srgbClr val="808080"/>
            </a:solidFill>
            <a:ln w="9525">
              <a:noFill/>
              <a:round/>
              <a:headEnd/>
              <a:tailEnd/>
            </a:ln>
          </p:spPr>
          <p:txBody>
            <a:bodyPr/>
            <a:lstStyle/>
            <a:p>
              <a:endParaRPr lang="en-US"/>
            </a:p>
          </p:txBody>
        </p:sp>
        <p:sp>
          <p:nvSpPr>
            <p:cNvPr id="992" name="Freeform 3163"/>
            <p:cNvSpPr>
              <a:spLocks/>
            </p:cNvSpPr>
            <p:nvPr/>
          </p:nvSpPr>
          <p:spPr bwMode="auto">
            <a:xfrm>
              <a:off x="2384" y="3277"/>
              <a:ext cx="121" cy="42"/>
            </a:xfrm>
            <a:custGeom>
              <a:avLst/>
              <a:gdLst>
                <a:gd name="T0" fmla="*/ 4 w 121"/>
                <a:gd name="T1" fmla="*/ 27 h 42"/>
                <a:gd name="T2" fmla="*/ 0 w 121"/>
                <a:gd name="T3" fmla="*/ 42 h 42"/>
                <a:gd name="T4" fmla="*/ 121 w 121"/>
                <a:gd name="T5" fmla="*/ 34 h 42"/>
                <a:gd name="T6" fmla="*/ 87 w 121"/>
                <a:gd name="T7" fmla="*/ 0 h 42"/>
                <a:gd name="T8" fmla="*/ 4 w 121"/>
                <a:gd name="T9" fmla="*/ 27 h 42"/>
                <a:gd name="T10" fmla="*/ 0 60000 65536"/>
                <a:gd name="T11" fmla="*/ 0 60000 65536"/>
                <a:gd name="T12" fmla="*/ 0 60000 65536"/>
                <a:gd name="T13" fmla="*/ 0 60000 65536"/>
                <a:gd name="T14" fmla="*/ 0 60000 65536"/>
                <a:gd name="T15" fmla="*/ 0 w 121"/>
                <a:gd name="T16" fmla="*/ 0 h 42"/>
                <a:gd name="T17" fmla="*/ 121 w 121"/>
                <a:gd name="T18" fmla="*/ 42 h 42"/>
              </a:gdLst>
              <a:ahLst/>
              <a:cxnLst>
                <a:cxn ang="T10">
                  <a:pos x="T0" y="T1"/>
                </a:cxn>
                <a:cxn ang="T11">
                  <a:pos x="T2" y="T3"/>
                </a:cxn>
                <a:cxn ang="T12">
                  <a:pos x="T4" y="T5"/>
                </a:cxn>
                <a:cxn ang="T13">
                  <a:pos x="T6" y="T7"/>
                </a:cxn>
                <a:cxn ang="T14">
                  <a:pos x="T8" y="T9"/>
                </a:cxn>
              </a:cxnLst>
              <a:rect l="T15" t="T16" r="T17" b="T18"/>
              <a:pathLst>
                <a:path w="121" h="42">
                  <a:moveTo>
                    <a:pt x="4" y="27"/>
                  </a:moveTo>
                  <a:lnTo>
                    <a:pt x="0" y="42"/>
                  </a:lnTo>
                  <a:lnTo>
                    <a:pt x="121" y="34"/>
                  </a:lnTo>
                  <a:lnTo>
                    <a:pt x="87" y="0"/>
                  </a:lnTo>
                  <a:lnTo>
                    <a:pt x="4" y="27"/>
                  </a:lnTo>
                  <a:close/>
                </a:path>
              </a:pathLst>
            </a:custGeom>
            <a:solidFill>
              <a:srgbClr val="808080"/>
            </a:solidFill>
            <a:ln w="9525">
              <a:noFill/>
              <a:round/>
              <a:headEnd/>
              <a:tailEnd/>
            </a:ln>
          </p:spPr>
          <p:txBody>
            <a:bodyPr/>
            <a:lstStyle/>
            <a:p>
              <a:endParaRPr lang="en-US"/>
            </a:p>
          </p:txBody>
        </p:sp>
        <p:sp>
          <p:nvSpPr>
            <p:cNvPr id="993" name="Freeform 3164"/>
            <p:cNvSpPr>
              <a:spLocks/>
            </p:cNvSpPr>
            <p:nvPr/>
          </p:nvSpPr>
          <p:spPr bwMode="auto">
            <a:xfrm>
              <a:off x="2340" y="3309"/>
              <a:ext cx="119" cy="70"/>
            </a:xfrm>
            <a:custGeom>
              <a:avLst/>
              <a:gdLst>
                <a:gd name="T0" fmla="*/ 77 w 119"/>
                <a:gd name="T1" fmla="*/ 2 h 70"/>
                <a:gd name="T2" fmla="*/ 70 w 119"/>
                <a:gd name="T3" fmla="*/ 0 h 70"/>
                <a:gd name="T4" fmla="*/ 67 w 119"/>
                <a:gd name="T5" fmla="*/ 0 h 70"/>
                <a:gd name="T6" fmla="*/ 61 w 119"/>
                <a:gd name="T7" fmla="*/ 0 h 70"/>
                <a:gd name="T8" fmla="*/ 56 w 119"/>
                <a:gd name="T9" fmla="*/ 0 h 70"/>
                <a:gd name="T10" fmla="*/ 48 w 119"/>
                <a:gd name="T11" fmla="*/ 2 h 70"/>
                <a:gd name="T12" fmla="*/ 39 w 119"/>
                <a:gd name="T13" fmla="*/ 3 h 70"/>
                <a:gd name="T14" fmla="*/ 32 w 119"/>
                <a:gd name="T15" fmla="*/ 5 h 70"/>
                <a:gd name="T16" fmla="*/ 29 w 119"/>
                <a:gd name="T17" fmla="*/ 7 h 70"/>
                <a:gd name="T18" fmla="*/ 22 w 119"/>
                <a:gd name="T19" fmla="*/ 10 h 70"/>
                <a:gd name="T20" fmla="*/ 19 w 119"/>
                <a:gd name="T21" fmla="*/ 12 h 70"/>
                <a:gd name="T22" fmla="*/ 15 w 119"/>
                <a:gd name="T23" fmla="*/ 14 h 70"/>
                <a:gd name="T24" fmla="*/ 10 w 119"/>
                <a:gd name="T25" fmla="*/ 17 h 70"/>
                <a:gd name="T26" fmla="*/ 2 w 119"/>
                <a:gd name="T27" fmla="*/ 29 h 70"/>
                <a:gd name="T28" fmla="*/ 2 w 119"/>
                <a:gd name="T29" fmla="*/ 31 h 70"/>
                <a:gd name="T30" fmla="*/ 0 w 119"/>
                <a:gd name="T31" fmla="*/ 34 h 70"/>
                <a:gd name="T32" fmla="*/ 0 w 119"/>
                <a:gd name="T33" fmla="*/ 37 h 70"/>
                <a:gd name="T34" fmla="*/ 2 w 119"/>
                <a:gd name="T35" fmla="*/ 43 h 70"/>
                <a:gd name="T36" fmla="*/ 5 w 119"/>
                <a:gd name="T37" fmla="*/ 46 h 70"/>
                <a:gd name="T38" fmla="*/ 5 w 119"/>
                <a:gd name="T39" fmla="*/ 49 h 70"/>
                <a:gd name="T40" fmla="*/ 10 w 119"/>
                <a:gd name="T41" fmla="*/ 54 h 70"/>
                <a:gd name="T42" fmla="*/ 15 w 119"/>
                <a:gd name="T43" fmla="*/ 58 h 70"/>
                <a:gd name="T44" fmla="*/ 21 w 119"/>
                <a:gd name="T45" fmla="*/ 61 h 70"/>
                <a:gd name="T46" fmla="*/ 26 w 119"/>
                <a:gd name="T47" fmla="*/ 63 h 70"/>
                <a:gd name="T48" fmla="*/ 41 w 119"/>
                <a:gd name="T49" fmla="*/ 68 h 70"/>
                <a:gd name="T50" fmla="*/ 48 w 119"/>
                <a:gd name="T51" fmla="*/ 68 h 70"/>
                <a:gd name="T52" fmla="*/ 53 w 119"/>
                <a:gd name="T53" fmla="*/ 68 h 70"/>
                <a:gd name="T54" fmla="*/ 60 w 119"/>
                <a:gd name="T55" fmla="*/ 70 h 70"/>
                <a:gd name="T56" fmla="*/ 65 w 119"/>
                <a:gd name="T57" fmla="*/ 70 h 70"/>
                <a:gd name="T58" fmla="*/ 67 w 119"/>
                <a:gd name="T59" fmla="*/ 70 h 70"/>
                <a:gd name="T60" fmla="*/ 75 w 119"/>
                <a:gd name="T61" fmla="*/ 66 h 70"/>
                <a:gd name="T62" fmla="*/ 82 w 119"/>
                <a:gd name="T63" fmla="*/ 65 h 70"/>
                <a:gd name="T64" fmla="*/ 87 w 119"/>
                <a:gd name="T65" fmla="*/ 65 h 70"/>
                <a:gd name="T66" fmla="*/ 92 w 119"/>
                <a:gd name="T67" fmla="*/ 63 h 70"/>
                <a:gd name="T68" fmla="*/ 97 w 119"/>
                <a:gd name="T69" fmla="*/ 60 h 70"/>
                <a:gd name="T70" fmla="*/ 101 w 119"/>
                <a:gd name="T71" fmla="*/ 58 h 70"/>
                <a:gd name="T72" fmla="*/ 106 w 119"/>
                <a:gd name="T73" fmla="*/ 54 h 70"/>
                <a:gd name="T74" fmla="*/ 113 w 119"/>
                <a:gd name="T75" fmla="*/ 49 h 70"/>
                <a:gd name="T76" fmla="*/ 118 w 119"/>
                <a:gd name="T77" fmla="*/ 41 h 70"/>
                <a:gd name="T78" fmla="*/ 119 w 119"/>
                <a:gd name="T79" fmla="*/ 37 h 70"/>
                <a:gd name="T80" fmla="*/ 118 w 119"/>
                <a:gd name="T81" fmla="*/ 36 h 70"/>
                <a:gd name="T82" fmla="*/ 119 w 119"/>
                <a:gd name="T83" fmla="*/ 32 h 70"/>
                <a:gd name="T84" fmla="*/ 118 w 119"/>
                <a:gd name="T85" fmla="*/ 29 h 70"/>
                <a:gd name="T86" fmla="*/ 118 w 119"/>
                <a:gd name="T87" fmla="*/ 24 h 70"/>
                <a:gd name="T88" fmla="*/ 114 w 119"/>
                <a:gd name="T89" fmla="*/ 20 h 70"/>
                <a:gd name="T90" fmla="*/ 113 w 119"/>
                <a:gd name="T91" fmla="*/ 19 h 70"/>
                <a:gd name="T92" fmla="*/ 109 w 119"/>
                <a:gd name="T93" fmla="*/ 15 h 70"/>
                <a:gd name="T94" fmla="*/ 106 w 119"/>
                <a:gd name="T95" fmla="*/ 14 h 70"/>
                <a:gd name="T96" fmla="*/ 104 w 119"/>
                <a:gd name="T97" fmla="*/ 10 h 70"/>
                <a:gd name="T98" fmla="*/ 99 w 119"/>
                <a:gd name="T99" fmla="*/ 8 h 70"/>
                <a:gd name="T100" fmla="*/ 94 w 119"/>
                <a:gd name="T101" fmla="*/ 7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9"/>
                <a:gd name="T154" fmla="*/ 0 h 70"/>
                <a:gd name="T155" fmla="*/ 119 w 119"/>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9" h="70">
                  <a:moveTo>
                    <a:pt x="87" y="3"/>
                  </a:moveTo>
                  <a:lnTo>
                    <a:pt x="78" y="2"/>
                  </a:lnTo>
                  <a:lnTo>
                    <a:pt x="77" y="2"/>
                  </a:lnTo>
                  <a:lnTo>
                    <a:pt x="75" y="2"/>
                  </a:lnTo>
                  <a:lnTo>
                    <a:pt x="73" y="2"/>
                  </a:lnTo>
                  <a:lnTo>
                    <a:pt x="70" y="0"/>
                  </a:lnTo>
                  <a:lnTo>
                    <a:pt x="70" y="2"/>
                  </a:lnTo>
                  <a:lnTo>
                    <a:pt x="68" y="0"/>
                  </a:lnTo>
                  <a:lnTo>
                    <a:pt x="67" y="0"/>
                  </a:lnTo>
                  <a:lnTo>
                    <a:pt x="65" y="0"/>
                  </a:lnTo>
                  <a:lnTo>
                    <a:pt x="63" y="0"/>
                  </a:lnTo>
                  <a:lnTo>
                    <a:pt x="61" y="0"/>
                  </a:lnTo>
                  <a:lnTo>
                    <a:pt x="60" y="0"/>
                  </a:lnTo>
                  <a:lnTo>
                    <a:pt x="58" y="0"/>
                  </a:lnTo>
                  <a:lnTo>
                    <a:pt x="56" y="0"/>
                  </a:lnTo>
                  <a:lnTo>
                    <a:pt x="55" y="0"/>
                  </a:lnTo>
                  <a:lnTo>
                    <a:pt x="53" y="0"/>
                  </a:lnTo>
                  <a:lnTo>
                    <a:pt x="48" y="2"/>
                  </a:lnTo>
                  <a:lnTo>
                    <a:pt x="44" y="2"/>
                  </a:lnTo>
                  <a:lnTo>
                    <a:pt x="41" y="3"/>
                  </a:lnTo>
                  <a:lnTo>
                    <a:pt x="39" y="3"/>
                  </a:lnTo>
                  <a:lnTo>
                    <a:pt x="38" y="3"/>
                  </a:lnTo>
                  <a:lnTo>
                    <a:pt x="36" y="5"/>
                  </a:lnTo>
                  <a:lnTo>
                    <a:pt x="32" y="5"/>
                  </a:lnTo>
                  <a:lnTo>
                    <a:pt x="31" y="5"/>
                  </a:lnTo>
                  <a:lnTo>
                    <a:pt x="31" y="7"/>
                  </a:lnTo>
                  <a:lnTo>
                    <a:pt x="29" y="7"/>
                  </a:lnTo>
                  <a:lnTo>
                    <a:pt x="26" y="8"/>
                  </a:lnTo>
                  <a:lnTo>
                    <a:pt x="24" y="8"/>
                  </a:lnTo>
                  <a:lnTo>
                    <a:pt x="22" y="10"/>
                  </a:lnTo>
                  <a:lnTo>
                    <a:pt x="21" y="10"/>
                  </a:lnTo>
                  <a:lnTo>
                    <a:pt x="21" y="12"/>
                  </a:lnTo>
                  <a:lnTo>
                    <a:pt x="19" y="12"/>
                  </a:lnTo>
                  <a:lnTo>
                    <a:pt x="17" y="12"/>
                  </a:lnTo>
                  <a:lnTo>
                    <a:pt x="15" y="12"/>
                  </a:lnTo>
                  <a:lnTo>
                    <a:pt x="15" y="14"/>
                  </a:lnTo>
                  <a:lnTo>
                    <a:pt x="14" y="14"/>
                  </a:lnTo>
                  <a:lnTo>
                    <a:pt x="12" y="17"/>
                  </a:lnTo>
                  <a:lnTo>
                    <a:pt x="10" y="17"/>
                  </a:lnTo>
                  <a:lnTo>
                    <a:pt x="7" y="20"/>
                  </a:lnTo>
                  <a:lnTo>
                    <a:pt x="5" y="25"/>
                  </a:lnTo>
                  <a:lnTo>
                    <a:pt x="2" y="29"/>
                  </a:lnTo>
                  <a:lnTo>
                    <a:pt x="3" y="29"/>
                  </a:lnTo>
                  <a:lnTo>
                    <a:pt x="2" y="29"/>
                  </a:lnTo>
                  <a:lnTo>
                    <a:pt x="2" y="31"/>
                  </a:lnTo>
                  <a:lnTo>
                    <a:pt x="2" y="32"/>
                  </a:lnTo>
                  <a:lnTo>
                    <a:pt x="2" y="34"/>
                  </a:lnTo>
                  <a:lnTo>
                    <a:pt x="0" y="34"/>
                  </a:lnTo>
                  <a:lnTo>
                    <a:pt x="2" y="36"/>
                  </a:lnTo>
                  <a:lnTo>
                    <a:pt x="0" y="36"/>
                  </a:lnTo>
                  <a:lnTo>
                    <a:pt x="0" y="37"/>
                  </a:lnTo>
                  <a:lnTo>
                    <a:pt x="2" y="39"/>
                  </a:lnTo>
                  <a:lnTo>
                    <a:pt x="2" y="41"/>
                  </a:lnTo>
                  <a:lnTo>
                    <a:pt x="2" y="43"/>
                  </a:lnTo>
                  <a:lnTo>
                    <a:pt x="3" y="44"/>
                  </a:lnTo>
                  <a:lnTo>
                    <a:pt x="3" y="46"/>
                  </a:lnTo>
                  <a:lnTo>
                    <a:pt x="5" y="46"/>
                  </a:lnTo>
                  <a:lnTo>
                    <a:pt x="3" y="46"/>
                  </a:lnTo>
                  <a:lnTo>
                    <a:pt x="5" y="48"/>
                  </a:lnTo>
                  <a:lnTo>
                    <a:pt x="5" y="49"/>
                  </a:lnTo>
                  <a:lnTo>
                    <a:pt x="7" y="51"/>
                  </a:lnTo>
                  <a:lnTo>
                    <a:pt x="10" y="53"/>
                  </a:lnTo>
                  <a:lnTo>
                    <a:pt x="10" y="54"/>
                  </a:lnTo>
                  <a:lnTo>
                    <a:pt x="12" y="54"/>
                  </a:lnTo>
                  <a:lnTo>
                    <a:pt x="14" y="56"/>
                  </a:lnTo>
                  <a:lnTo>
                    <a:pt x="15" y="58"/>
                  </a:lnTo>
                  <a:lnTo>
                    <a:pt x="17" y="60"/>
                  </a:lnTo>
                  <a:lnTo>
                    <a:pt x="19" y="60"/>
                  </a:lnTo>
                  <a:lnTo>
                    <a:pt x="21" y="61"/>
                  </a:lnTo>
                  <a:lnTo>
                    <a:pt x="22" y="61"/>
                  </a:lnTo>
                  <a:lnTo>
                    <a:pt x="24" y="63"/>
                  </a:lnTo>
                  <a:lnTo>
                    <a:pt x="26" y="63"/>
                  </a:lnTo>
                  <a:lnTo>
                    <a:pt x="27" y="63"/>
                  </a:lnTo>
                  <a:lnTo>
                    <a:pt x="34" y="65"/>
                  </a:lnTo>
                  <a:lnTo>
                    <a:pt x="41" y="68"/>
                  </a:lnTo>
                  <a:lnTo>
                    <a:pt x="43" y="66"/>
                  </a:lnTo>
                  <a:lnTo>
                    <a:pt x="46" y="68"/>
                  </a:lnTo>
                  <a:lnTo>
                    <a:pt x="48" y="68"/>
                  </a:lnTo>
                  <a:lnTo>
                    <a:pt x="49" y="68"/>
                  </a:lnTo>
                  <a:lnTo>
                    <a:pt x="51" y="70"/>
                  </a:lnTo>
                  <a:lnTo>
                    <a:pt x="53" y="68"/>
                  </a:lnTo>
                  <a:lnTo>
                    <a:pt x="56" y="70"/>
                  </a:lnTo>
                  <a:lnTo>
                    <a:pt x="58" y="70"/>
                  </a:lnTo>
                  <a:lnTo>
                    <a:pt x="60" y="70"/>
                  </a:lnTo>
                  <a:lnTo>
                    <a:pt x="61" y="70"/>
                  </a:lnTo>
                  <a:lnTo>
                    <a:pt x="63" y="70"/>
                  </a:lnTo>
                  <a:lnTo>
                    <a:pt x="65" y="70"/>
                  </a:lnTo>
                  <a:lnTo>
                    <a:pt x="67" y="70"/>
                  </a:lnTo>
                  <a:lnTo>
                    <a:pt x="67" y="68"/>
                  </a:lnTo>
                  <a:lnTo>
                    <a:pt x="67" y="70"/>
                  </a:lnTo>
                  <a:lnTo>
                    <a:pt x="72" y="68"/>
                  </a:lnTo>
                  <a:lnTo>
                    <a:pt x="73" y="68"/>
                  </a:lnTo>
                  <a:lnTo>
                    <a:pt x="75" y="66"/>
                  </a:lnTo>
                  <a:lnTo>
                    <a:pt x="77" y="66"/>
                  </a:lnTo>
                  <a:lnTo>
                    <a:pt x="82" y="66"/>
                  </a:lnTo>
                  <a:lnTo>
                    <a:pt x="82" y="65"/>
                  </a:lnTo>
                  <a:lnTo>
                    <a:pt x="84" y="66"/>
                  </a:lnTo>
                  <a:lnTo>
                    <a:pt x="84" y="65"/>
                  </a:lnTo>
                  <a:lnTo>
                    <a:pt x="87" y="65"/>
                  </a:lnTo>
                  <a:lnTo>
                    <a:pt x="89" y="63"/>
                  </a:lnTo>
                  <a:lnTo>
                    <a:pt x="90" y="63"/>
                  </a:lnTo>
                  <a:lnTo>
                    <a:pt x="92" y="63"/>
                  </a:lnTo>
                  <a:lnTo>
                    <a:pt x="94" y="61"/>
                  </a:lnTo>
                  <a:lnTo>
                    <a:pt x="96" y="61"/>
                  </a:lnTo>
                  <a:lnTo>
                    <a:pt x="97" y="60"/>
                  </a:lnTo>
                  <a:lnTo>
                    <a:pt x="99" y="60"/>
                  </a:lnTo>
                  <a:lnTo>
                    <a:pt x="101" y="60"/>
                  </a:lnTo>
                  <a:lnTo>
                    <a:pt x="101" y="58"/>
                  </a:lnTo>
                  <a:lnTo>
                    <a:pt x="102" y="58"/>
                  </a:lnTo>
                  <a:lnTo>
                    <a:pt x="104" y="58"/>
                  </a:lnTo>
                  <a:lnTo>
                    <a:pt x="106" y="54"/>
                  </a:lnTo>
                  <a:lnTo>
                    <a:pt x="109" y="53"/>
                  </a:lnTo>
                  <a:lnTo>
                    <a:pt x="111" y="53"/>
                  </a:lnTo>
                  <a:lnTo>
                    <a:pt x="113" y="49"/>
                  </a:lnTo>
                  <a:lnTo>
                    <a:pt x="116" y="44"/>
                  </a:lnTo>
                  <a:lnTo>
                    <a:pt x="116" y="43"/>
                  </a:lnTo>
                  <a:lnTo>
                    <a:pt x="118" y="41"/>
                  </a:lnTo>
                  <a:lnTo>
                    <a:pt x="119" y="39"/>
                  </a:lnTo>
                  <a:lnTo>
                    <a:pt x="118" y="39"/>
                  </a:lnTo>
                  <a:lnTo>
                    <a:pt x="119" y="37"/>
                  </a:lnTo>
                  <a:lnTo>
                    <a:pt x="118" y="37"/>
                  </a:lnTo>
                  <a:lnTo>
                    <a:pt x="119" y="36"/>
                  </a:lnTo>
                  <a:lnTo>
                    <a:pt x="118" y="36"/>
                  </a:lnTo>
                  <a:lnTo>
                    <a:pt x="119" y="36"/>
                  </a:lnTo>
                  <a:lnTo>
                    <a:pt x="119" y="34"/>
                  </a:lnTo>
                  <a:lnTo>
                    <a:pt x="119" y="32"/>
                  </a:lnTo>
                  <a:lnTo>
                    <a:pt x="119" y="31"/>
                  </a:lnTo>
                  <a:lnTo>
                    <a:pt x="119" y="29"/>
                  </a:lnTo>
                  <a:lnTo>
                    <a:pt x="118" y="29"/>
                  </a:lnTo>
                  <a:lnTo>
                    <a:pt x="118" y="27"/>
                  </a:lnTo>
                  <a:lnTo>
                    <a:pt x="116" y="25"/>
                  </a:lnTo>
                  <a:lnTo>
                    <a:pt x="118" y="24"/>
                  </a:lnTo>
                  <a:lnTo>
                    <a:pt x="116" y="24"/>
                  </a:lnTo>
                  <a:lnTo>
                    <a:pt x="116" y="20"/>
                  </a:lnTo>
                  <a:lnTo>
                    <a:pt x="114" y="20"/>
                  </a:lnTo>
                  <a:lnTo>
                    <a:pt x="116" y="20"/>
                  </a:lnTo>
                  <a:lnTo>
                    <a:pt x="114" y="19"/>
                  </a:lnTo>
                  <a:lnTo>
                    <a:pt x="113" y="19"/>
                  </a:lnTo>
                  <a:lnTo>
                    <a:pt x="111" y="17"/>
                  </a:lnTo>
                  <a:lnTo>
                    <a:pt x="111" y="15"/>
                  </a:lnTo>
                  <a:lnTo>
                    <a:pt x="109" y="15"/>
                  </a:lnTo>
                  <a:lnTo>
                    <a:pt x="109" y="14"/>
                  </a:lnTo>
                  <a:lnTo>
                    <a:pt x="107" y="14"/>
                  </a:lnTo>
                  <a:lnTo>
                    <a:pt x="106" y="14"/>
                  </a:lnTo>
                  <a:lnTo>
                    <a:pt x="106" y="12"/>
                  </a:lnTo>
                  <a:lnTo>
                    <a:pt x="104" y="12"/>
                  </a:lnTo>
                  <a:lnTo>
                    <a:pt x="104" y="10"/>
                  </a:lnTo>
                  <a:lnTo>
                    <a:pt x="101" y="10"/>
                  </a:lnTo>
                  <a:lnTo>
                    <a:pt x="101" y="8"/>
                  </a:lnTo>
                  <a:lnTo>
                    <a:pt x="99" y="8"/>
                  </a:lnTo>
                  <a:lnTo>
                    <a:pt x="97" y="8"/>
                  </a:lnTo>
                  <a:lnTo>
                    <a:pt x="97" y="7"/>
                  </a:lnTo>
                  <a:lnTo>
                    <a:pt x="94" y="7"/>
                  </a:lnTo>
                  <a:lnTo>
                    <a:pt x="94" y="5"/>
                  </a:lnTo>
                  <a:lnTo>
                    <a:pt x="87" y="3"/>
                  </a:lnTo>
                  <a:close/>
                </a:path>
              </a:pathLst>
            </a:custGeom>
            <a:solidFill>
              <a:srgbClr val="808080"/>
            </a:solidFill>
            <a:ln w="9525">
              <a:noFill/>
              <a:round/>
              <a:headEnd/>
              <a:tailEnd/>
            </a:ln>
          </p:spPr>
          <p:txBody>
            <a:bodyPr/>
            <a:lstStyle/>
            <a:p>
              <a:endParaRPr lang="en-US"/>
            </a:p>
          </p:txBody>
        </p:sp>
        <p:sp>
          <p:nvSpPr>
            <p:cNvPr id="994" name="Freeform 3165"/>
            <p:cNvSpPr>
              <a:spLocks/>
            </p:cNvSpPr>
            <p:nvPr/>
          </p:nvSpPr>
          <p:spPr bwMode="auto">
            <a:xfrm>
              <a:off x="2338" y="3307"/>
              <a:ext cx="125" cy="72"/>
            </a:xfrm>
            <a:custGeom>
              <a:avLst/>
              <a:gdLst>
                <a:gd name="T0" fmla="*/ 0 w 125"/>
                <a:gd name="T1" fmla="*/ 27 h 72"/>
                <a:gd name="T2" fmla="*/ 0 w 125"/>
                <a:gd name="T3" fmla="*/ 36 h 72"/>
                <a:gd name="T4" fmla="*/ 0 w 125"/>
                <a:gd name="T5" fmla="*/ 45 h 72"/>
                <a:gd name="T6" fmla="*/ 5 w 125"/>
                <a:gd name="T7" fmla="*/ 51 h 72"/>
                <a:gd name="T8" fmla="*/ 12 w 125"/>
                <a:gd name="T9" fmla="*/ 60 h 72"/>
                <a:gd name="T10" fmla="*/ 21 w 125"/>
                <a:gd name="T11" fmla="*/ 65 h 72"/>
                <a:gd name="T12" fmla="*/ 33 w 125"/>
                <a:gd name="T13" fmla="*/ 70 h 72"/>
                <a:gd name="T14" fmla="*/ 41 w 125"/>
                <a:gd name="T15" fmla="*/ 72 h 72"/>
                <a:gd name="T16" fmla="*/ 51 w 125"/>
                <a:gd name="T17" fmla="*/ 72 h 72"/>
                <a:gd name="T18" fmla="*/ 62 w 125"/>
                <a:gd name="T19" fmla="*/ 72 h 72"/>
                <a:gd name="T20" fmla="*/ 72 w 125"/>
                <a:gd name="T21" fmla="*/ 72 h 72"/>
                <a:gd name="T22" fmla="*/ 91 w 125"/>
                <a:gd name="T23" fmla="*/ 68 h 72"/>
                <a:gd name="T24" fmla="*/ 98 w 125"/>
                <a:gd name="T25" fmla="*/ 65 h 72"/>
                <a:gd name="T26" fmla="*/ 109 w 125"/>
                <a:gd name="T27" fmla="*/ 58 h 72"/>
                <a:gd name="T28" fmla="*/ 118 w 125"/>
                <a:gd name="T29" fmla="*/ 51 h 72"/>
                <a:gd name="T30" fmla="*/ 123 w 125"/>
                <a:gd name="T31" fmla="*/ 43 h 72"/>
                <a:gd name="T32" fmla="*/ 123 w 125"/>
                <a:gd name="T33" fmla="*/ 34 h 72"/>
                <a:gd name="T34" fmla="*/ 123 w 125"/>
                <a:gd name="T35" fmla="*/ 29 h 72"/>
                <a:gd name="T36" fmla="*/ 120 w 125"/>
                <a:gd name="T37" fmla="*/ 22 h 72"/>
                <a:gd name="T38" fmla="*/ 109 w 125"/>
                <a:gd name="T39" fmla="*/ 14 h 72"/>
                <a:gd name="T40" fmla="*/ 104 w 125"/>
                <a:gd name="T41" fmla="*/ 9 h 72"/>
                <a:gd name="T42" fmla="*/ 98 w 125"/>
                <a:gd name="T43" fmla="*/ 7 h 72"/>
                <a:gd name="T44" fmla="*/ 74 w 125"/>
                <a:gd name="T45" fmla="*/ 0 h 72"/>
                <a:gd name="T46" fmla="*/ 62 w 125"/>
                <a:gd name="T47" fmla="*/ 0 h 72"/>
                <a:gd name="T48" fmla="*/ 50 w 125"/>
                <a:gd name="T49" fmla="*/ 0 h 72"/>
                <a:gd name="T50" fmla="*/ 33 w 125"/>
                <a:gd name="T51" fmla="*/ 5 h 72"/>
                <a:gd name="T52" fmla="*/ 26 w 125"/>
                <a:gd name="T53" fmla="*/ 9 h 72"/>
                <a:gd name="T54" fmla="*/ 16 w 125"/>
                <a:gd name="T55" fmla="*/ 12 h 72"/>
                <a:gd name="T56" fmla="*/ 5 w 125"/>
                <a:gd name="T57" fmla="*/ 22 h 72"/>
                <a:gd name="T58" fmla="*/ 19 w 125"/>
                <a:gd name="T59" fmla="*/ 17 h 72"/>
                <a:gd name="T60" fmla="*/ 29 w 125"/>
                <a:gd name="T61" fmla="*/ 12 h 72"/>
                <a:gd name="T62" fmla="*/ 36 w 125"/>
                <a:gd name="T63" fmla="*/ 9 h 72"/>
                <a:gd name="T64" fmla="*/ 57 w 125"/>
                <a:gd name="T65" fmla="*/ 4 h 72"/>
                <a:gd name="T66" fmla="*/ 69 w 125"/>
                <a:gd name="T67" fmla="*/ 4 h 72"/>
                <a:gd name="T68" fmla="*/ 75 w 125"/>
                <a:gd name="T69" fmla="*/ 5 h 72"/>
                <a:gd name="T70" fmla="*/ 94 w 125"/>
                <a:gd name="T71" fmla="*/ 10 h 72"/>
                <a:gd name="T72" fmla="*/ 101 w 125"/>
                <a:gd name="T73" fmla="*/ 12 h 72"/>
                <a:gd name="T74" fmla="*/ 106 w 125"/>
                <a:gd name="T75" fmla="*/ 16 h 72"/>
                <a:gd name="T76" fmla="*/ 113 w 125"/>
                <a:gd name="T77" fmla="*/ 22 h 72"/>
                <a:gd name="T78" fmla="*/ 118 w 125"/>
                <a:gd name="T79" fmla="*/ 33 h 72"/>
                <a:gd name="T80" fmla="*/ 118 w 125"/>
                <a:gd name="T81" fmla="*/ 38 h 72"/>
                <a:gd name="T82" fmla="*/ 115 w 125"/>
                <a:gd name="T83" fmla="*/ 45 h 72"/>
                <a:gd name="T84" fmla="*/ 106 w 125"/>
                <a:gd name="T85" fmla="*/ 55 h 72"/>
                <a:gd name="T86" fmla="*/ 96 w 125"/>
                <a:gd name="T87" fmla="*/ 60 h 72"/>
                <a:gd name="T88" fmla="*/ 82 w 125"/>
                <a:gd name="T89" fmla="*/ 67 h 72"/>
                <a:gd name="T90" fmla="*/ 67 w 125"/>
                <a:gd name="T91" fmla="*/ 68 h 72"/>
                <a:gd name="T92" fmla="*/ 58 w 125"/>
                <a:gd name="T93" fmla="*/ 68 h 72"/>
                <a:gd name="T94" fmla="*/ 50 w 125"/>
                <a:gd name="T95" fmla="*/ 68 h 72"/>
                <a:gd name="T96" fmla="*/ 40 w 125"/>
                <a:gd name="T97" fmla="*/ 67 h 72"/>
                <a:gd name="T98" fmla="*/ 29 w 125"/>
                <a:gd name="T99" fmla="*/ 63 h 72"/>
                <a:gd name="T100" fmla="*/ 21 w 125"/>
                <a:gd name="T101" fmla="*/ 60 h 72"/>
                <a:gd name="T102" fmla="*/ 12 w 125"/>
                <a:gd name="T103" fmla="*/ 51 h 72"/>
                <a:gd name="T104" fmla="*/ 5 w 125"/>
                <a:gd name="T105" fmla="*/ 38 h 72"/>
                <a:gd name="T106" fmla="*/ 9 w 125"/>
                <a:gd name="T107" fmla="*/ 31 h 72"/>
                <a:gd name="T108" fmla="*/ 12 w 125"/>
                <a:gd name="T109" fmla="*/ 24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
                <a:gd name="T166" fmla="*/ 0 h 72"/>
                <a:gd name="T167" fmla="*/ 125 w 125"/>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 h="72">
                  <a:moveTo>
                    <a:pt x="5" y="22"/>
                  </a:moveTo>
                  <a:lnTo>
                    <a:pt x="2" y="26"/>
                  </a:lnTo>
                  <a:lnTo>
                    <a:pt x="0" y="27"/>
                  </a:lnTo>
                  <a:lnTo>
                    <a:pt x="0" y="31"/>
                  </a:lnTo>
                  <a:lnTo>
                    <a:pt x="0" y="33"/>
                  </a:lnTo>
                  <a:lnTo>
                    <a:pt x="0" y="36"/>
                  </a:lnTo>
                  <a:lnTo>
                    <a:pt x="0" y="38"/>
                  </a:lnTo>
                  <a:lnTo>
                    <a:pt x="0" y="43"/>
                  </a:lnTo>
                  <a:lnTo>
                    <a:pt x="0" y="45"/>
                  </a:lnTo>
                  <a:lnTo>
                    <a:pt x="2" y="48"/>
                  </a:lnTo>
                  <a:lnTo>
                    <a:pt x="4" y="51"/>
                  </a:lnTo>
                  <a:lnTo>
                    <a:pt x="5" y="51"/>
                  </a:lnTo>
                  <a:lnTo>
                    <a:pt x="5" y="55"/>
                  </a:lnTo>
                  <a:lnTo>
                    <a:pt x="9" y="58"/>
                  </a:lnTo>
                  <a:lnTo>
                    <a:pt x="12" y="60"/>
                  </a:lnTo>
                  <a:lnTo>
                    <a:pt x="16" y="62"/>
                  </a:lnTo>
                  <a:lnTo>
                    <a:pt x="19" y="63"/>
                  </a:lnTo>
                  <a:lnTo>
                    <a:pt x="21" y="65"/>
                  </a:lnTo>
                  <a:lnTo>
                    <a:pt x="26" y="67"/>
                  </a:lnTo>
                  <a:lnTo>
                    <a:pt x="29" y="68"/>
                  </a:lnTo>
                  <a:lnTo>
                    <a:pt x="33" y="70"/>
                  </a:lnTo>
                  <a:lnTo>
                    <a:pt x="34" y="70"/>
                  </a:lnTo>
                  <a:lnTo>
                    <a:pt x="36" y="70"/>
                  </a:lnTo>
                  <a:lnTo>
                    <a:pt x="41" y="72"/>
                  </a:lnTo>
                  <a:lnTo>
                    <a:pt x="46" y="72"/>
                  </a:lnTo>
                  <a:lnTo>
                    <a:pt x="48" y="72"/>
                  </a:lnTo>
                  <a:lnTo>
                    <a:pt x="51" y="72"/>
                  </a:lnTo>
                  <a:lnTo>
                    <a:pt x="55" y="72"/>
                  </a:lnTo>
                  <a:lnTo>
                    <a:pt x="57" y="72"/>
                  </a:lnTo>
                  <a:lnTo>
                    <a:pt x="62" y="72"/>
                  </a:lnTo>
                  <a:lnTo>
                    <a:pt x="63" y="72"/>
                  </a:lnTo>
                  <a:lnTo>
                    <a:pt x="69" y="72"/>
                  </a:lnTo>
                  <a:lnTo>
                    <a:pt x="72" y="72"/>
                  </a:lnTo>
                  <a:lnTo>
                    <a:pt x="75" y="72"/>
                  </a:lnTo>
                  <a:lnTo>
                    <a:pt x="86" y="70"/>
                  </a:lnTo>
                  <a:lnTo>
                    <a:pt x="91" y="68"/>
                  </a:lnTo>
                  <a:lnTo>
                    <a:pt x="92" y="67"/>
                  </a:lnTo>
                  <a:lnTo>
                    <a:pt x="96" y="67"/>
                  </a:lnTo>
                  <a:lnTo>
                    <a:pt x="98" y="65"/>
                  </a:lnTo>
                  <a:lnTo>
                    <a:pt x="101" y="63"/>
                  </a:lnTo>
                  <a:lnTo>
                    <a:pt x="103" y="62"/>
                  </a:lnTo>
                  <a:lnTo>
                    <a:pt x="109" y="58"/>
                  </a:lnTo>
                  <a:lnTo>
                    <a:pt x="113" y="58"/>
                  </a:lnTo>
                  <a:lnTo>
                    <a:pt x="113" y="56"/>
                  </a:lnTo>
                  <a:lnTo>
                    <a:pt x="118" y="51"/>
                  </a:lnTo>
                  <a:lnTo>
                    <a:pt x="123" y="46"/>
                  </a:lnTo>
                  <a:lnTo>
                    <a:pt x="123" y="45"/>
                  </a:lnTo>
                  <a:lnTo>
                    <a:pt x="123" y="43"/>
                  </a:lnTo>
                  <a:lnTo>
                    <a:pt x="123" y="38"/>
                  </a:lnTo>
                  <a:lnTo>
                    <a:pt x="125" y="36"/>
                  </a:lnTo>
                  <a:lnTo>
                    <a:pt x="123" y="34"/>
                  </a:lnTo>
                  <a:lnTo>
                    <a:pt x="125" y="33"/>
                  </a:lnTo>
                  <a:lnTo>
                    <a:pt x="123" y="31"/>
                  </a:lnTo>
                  <a:lnTo>
                    <a:pt x="123" y="29"/>
                  </a:lnTo>
                  <a:lnTo>
                    <a:pt x="121" y="26"/>
                  </a:lnTo>
                  <a:lnTo>
                    <a:pt x="121" y="24"/>
                  </a:lnTo>
                  <a:lnTo>
                    <a:pt x="120" y="22"/>
                  </a:lnTo>
                  <a:lnTo>
                    <a:pt x="118" y="19"/>
                  </a:lnTo>
                  <a:lnTo>
                    <a:pt x="113" y="16"/>
                  </a:lnTo>
                  <a:lnTo>
                    <a:pt x="109" y="14"/>
                  </a:lnTo>
                  <a:lnTo>
                    <a:pt x="109" y="12"/>
                  </a:lnTo>
                  <a:lnTo>
                    <a:pt x="106" y="10"/>
                  </a:lnTo>
                  <a:lnTo>
                    <a:pt x="104" y="9"/>
                  </a:lnTo>
                  <a:lnTo>
                    <a:pt x="103" y="9"/>
                  </a:lnTo>
                  <a:lnTo>
                    <a:pt x="99" y="7"/>
                  </a:lnTo>
                  <a:lnTo>
                    <a:pt x="98" y="7"/>
                  </a:lnTo>
                  <a:lnTo>
                    <a:pt x="80" y="0"/>
                  </a:lnTo>
                  <a:lnTo>
                    <a:pt x="75" y="0"/>
                  </a:lnTo>
                  <a:lnTo>
                    <a:pt x="74" y="0"/>
                  </a:lnTo>
                  <a:lnTo>
                    <a:pt x="72" y="0"/>
                  </a:lnTo>
                  <a:lnTo>
                    <a:pt x="69" y="0"/>
                  </a:lnTo>
                  <a:lnTo>
                    <a:pt x="62" y="0"/>
                  </a:lnTo>
                  <a:lnTo>
                    <a:pt x="58" y="0"/>
                  </a:lnTo>
                  <a:lnTo>
                    <a:pt x="55" y="0"/>
                  </a:lnTo>
                  <a:lnTo>
                    <a:pt x="50" y="0"/>
                  </a:lnTo>
                  <a:lnTo>
                    <a:pt x="41" y="4"/>
                  </a:lnTo>
                  <a:lnTo>
                    <a:pt x="38" y="4"/>
                  </a:lnTo>
                  <a:lnTo>
                    <a:pt x="33" y="5"/>
                  </a:lnTo>
                  <a:lnTo>
                    <a:pt x="29" y="7"/>
                  </a:lnTo>
                  <a:lnTo>
                    <a:pt x="28" y="7"/>
                  </a:lnTo>
                  <a:lnTo>
                    <a:pt x="26" y="9"/>
                  </a:lnTo>
                  <a:lnTo>
                    <a:pt x="23" y="9"/>
                  </a:lnTo>
                  <a:lnTo>
                    <a:pt x="21" y="10"/>
                  </a:lnTo>
                  <a:lnTo>
                    <a:pt x="16" y="12"/>
                  </a:lnTo>
                  <a:lnTo>
                    <a:pt x="12" y="16"/>
                  </a:lnTo>
                  <a:lnTo>
                    <a:pt x="9" y="19"/>
                  </a:lnTo>
                  <a:lnTo>
                    <a:pt x="5" y="22"/>
                  </a:lnTo>
                  <a:lnTo>
                    <a:pt x="12" y="24"/>
                  </a:lnTo>
                  <a:lnTo>
                    <a:pt x="14" y="21"/>
                  </a:lnTo>
                  <a:lnTo>
                    <a:pt x="19" y="17"/>
                  </a:lnTo>
                  <a:lnTo>
                    <a:pt x="21" y="16"/>
                  </a:lnTo>
                  <a:lnTo>
                    <a:pt x="26" y="12"/>
                  </a:lnTo>
                  <a:lnTo>
                    <a:pt x="29" y="12"/>
                  </a:lnTo>
                  <a:lnTo>
                    <a:pt x="31" y="10"/>
                  </a:lnTo>
                  <a:lnTo>
                    <a:pt x="34" y="10"/>
                  </a:lnTo>
                  <a:lnTo>
                    <a:pt x="36" y="9"/>
                  </a:lnTo>
                  <a:lnTo>
                    <a:pt x="41" y="7"/>
                  </a:lnTo>
                  <a:lnTo>
                    <a:pt x="51" y="5"/>
                  </a:lnTo>
                  <a:lnTo>
                    <a:pt x="57" y="4"/>
                  </a:lnTo>
                  <a:lnTo>
                    <a:pt x="60" y="4"/>
                  </a:lnTo>
                  <a:lnTo>
                    <a:pt x="62" y="4"/>
                  </a:lnTo>
                  <a:lnTo>
                    <a:pt x="69" y="4"/>
                  </a:lnTo>
                  <a:lnTo>
                    <a:pt x="70" y="4"/>
                  </a:lnTo>
                  <a:lnTo>
                    <a:pt x="72" y="4"/>
                  </a:lnTo>
                  <a:lnTo>
                    <a:pt x="75" y="5"/>
                  </a:lnTo>
                  <a:lnTo>
                    <a:pt x="77" y="5"/>
                  </a:lnTo>
                  <a:lnTo>
                    <a:pt x="92" y="9"/>
                  </a:lnTo>
                  <a:lnTo>
                    <a:pt x="94" y="10"/>
                  </a:lnTo>
                  <a:lnTo>
                    <a:pt x="96" y="10"/>
                  </a:lnTo>
                  <a:lnTo>
                    <a:pt x="99" y="12"/>
                  </a:lnTo>
                  <a:lnTo>
                    <a:pt x="101" y="12"/>
                  </a:lnTo>
                  <a:lnTo>
                    <a:pt x="103" y="16"/>
                  </a:lnTo>
                  <a:lnTo>
                    <a:pt x="104" y="16"/>
                  </a:lnTo>
                  <a:lnTo>
                    <a:pt x="106" y="16"/>
                  </a:lnTo>
                  <a:lnTo>
                    <a:pt x="109" y="19"/>
                  </a:lnTo>
                  <a:lnTo>
                    <a:pt x="109" y="21"/>
                  </a:lnTo>
                  <a:lnTo>
                    <a:pt x="113" y="22"/>
                  </a:lnTo>
                  <a:lnTo>
                    <a:pt x="115" y="26"/>
                  </a:lnTo>
                  <a:lnTo>
                    <a:pt x="116" y="31"/>
                  </a:lnTo>
                  <a:lnTo>
                    <a:pt x="118" y="33"/>
                  </a:lnTo>
                  <a:lnTo>
                    <a:pt x="116" y="34"/>
                  </a:lnTo>
                  <a:lnTo>
                    <a:pt x="118" y="36"/>
                  </a:lnTo>
                  <a:lnTo>
                    <a:pt x="118" y="38"/>
                  </a:lnTo>
                  <a:lnTo>
                    <a:pt x="116" y="43"/>
                  </a:lnTo>
                  <a:lnTo>
                    <a:pt x="115" y="43"/>
                  </a:lnTo>
                  <a:lnTo>
                    <a:pt x="115" y="45"/>
                  </a:lnTo>
                  <a:lnTo>
                    <a:pt x="113" y="50"/>
                  </a:lnTo>
                  <a:lnTo>
                    <a:pt x="108" y="55"/>
                  </a:lnTo>
                  <a:lnTo>
                    <a:pt x="106" y="55"/>
                  </a:lnTo>
                  <a:lnTo>
                    <a:pt x="104" y="56"/>
                  </a:lnTo>
                  <a:lnTo>
                    <a:pt x="98" y="60"/>
                  </a:lnTo>
                  <a:lnTo>
                    <a:pt x="96" y="60"/>
                  </a:lnTo>
                  <a:lnTo>
                    <a:pt x="92" y="62"/>
                  </a:lnTo>
                  <a:lnTo>
                    <a:pt x="89" y="63"/>
                  </a:lnTo>
                  <a:lnTo>
                    <a:pt x="82" y="67"/>
                  </a:lnTo>
                  <a:lnTo>
                    <a:pt x="74" y="67"/>
                  </a:lnTo>
                  <a:lnTo>
                    <a:pt x="72" y="68"/>
                  </a:lnTo>
                  <a:lnTo>
                    <a:pt x="67" y="68"/>
                  </a:lnTo>
                  <a:lnTo>
                    <a:pt x="63" y="68"/>
                  </a:lnTo>
                  <a:lnTo>
                    <a:pt x="62" y="68"/>
                  </a:lnTo>
                  <a:lnTo>
                    <a:pt x="58" y="68"/>
                  </a:lnTo>
                  <a:lnTo>
                    <a:pt x="55" y="68"/>
                  </a:lnTo>
                  <a:lnTo>
                    <a:pt x="53" y="68"/>
                  </a:lnTo>
                  <a:lnTo>
                    <a:pt x="50" y="68"/>
                  </a:lnTo>
                  <a:lnTo>
                    <a:pt x="46" y="68"/>
                  </a:lnTo>
                  <a:lnTo>
                    <a:pt x="45" y="68"/>
                  </a:lnTo>
                  <a:lnTo>
                    <a:pt x="40" y="67"/>
                  </a:lnTo>
                  <a:lnTo>
                    <a:pt x="36" y="67"/>
                  </a:lnTo>
                  <a:lnTo>
                    <a:pt x="34" y="65"/>
                  </a:lnTo>
                  <a:lnTo>
                    <a:pt x="29" y="63"/>
                  </a:lnTo>
                  <a:lnTo>
                    <a:pt x="26" y="62"/>
                  </a:lnTo>
                  <a:lnTo>
                    <a:pt x="23" y="60"/>
                  </a:lnTo>
                  <a:lnTo>
                    <a:pt x="21" y="60"/>
                  </a:lnTo>
                  <a:lnTo>
                    <a:pt x="19" y="58"/>
                  </a:lnTo>
                  <a:lnTo>
                    <a:pt x="16" y="56"/>
                  </a:lnTo>
                  <a:lnTo>
                    <a:pt x="12" y="51"/>
                  </a:lnTo>
                  <a:lnTo>
                    <a:pt x="9" y="46"/>
                  </a:lnTo>
                  <a:lnTo>
                    <a:pt x="7" y="43"/>
                  </a:lnTo>
                  <a:lnTo>
                    <a:pt x="5" y="38"/>
                  </a:lnTo>
                  <a:lnTo>
                    <a:pt x="7" y="36"/>
                  </a:lnTo>
                  <a:lnTo>
                    <a:pt x="7" y="33"/>
                  </a:lnTo>
                  <a:lnTo>
                    <a:pt x="9" y="31"/>
                  </a:lnTo>
                  <a:lnTo>
                    <a:pt x="9" y="29"/>
                  </a:lnTo>
                  <a:lnTo>
                    <a:pt x="9" y="27"/>
                  </a:lnTo>
                  <a:lnTo>
                    <a:pt x="12" y="24"/>
                  </a:lnTo>
                  <a:lnTo>
                    <a:pt x="5" y="22"/>
                  </a:lnTo>
                  <a:close/>
                </a:path>
              </a:pathLst>
            </a:custGeom>
            <a:solidFill>
              <a:srgbClr val="808080"/>
            </a:solidFill>
            <a:ln w="9525">
              <a:noFill/>
              <a:round/>
              <a:headEnd/>
              <a:tailEnd/>
            </a:ln>
          </p:spPr>
          <p:txBody>
            <a:bodyPr/>
            <a:lstStyle/>
            <a:p>
              <a:endParaRPr lang="en-US"/>
            </a:p>
          </p:txBody>
        </p:sp>
        <p:sp>
          <p:nvSpPr>
            <p:cNvPr id="995" name="Freeform 3166"/>
            <p:cNvSpPr>
              <a:spLocks/>
            </p:cNvSpPr>
            <p:nvPr/>
          </p:nvSpPr>
          <p:spPr bwMode="auto">
            <a:xfrm>
              <a:off x="2292" y="3244"/>
              <a:ext cx="149" cy="87"/>
            </a:xfrm>
            <a:custGeom>
              <a:avLst/>
              <a:gdLst>
                <a:gd name="T0" fmla="*/ 96 w 149"/>
                <a:gd name="T1" fmla="*/ 4 h 87"/>
                <a:gd name="T2" fmla="*/ 87 w 149"/>
                <a:gd name="T3" fmla="*/ 2 h 87"/>
                <a:gd name="T4" fmla="*/ 82 w 149"/>
                <a:gd name="T5" fmla="*/ 2 h 87"/>
                <a:gd name="T6" fmla="*/ 79 w 149"/>
                <a:gd name="T7" fmla="*/ 0 h 87"/>
                <a:gd name="T8" fmla="*/ 74 w 149"/>
                <a:gd name="T9" fmla="*/ 0 h 87"/>
                <a:gd name="T10" fmla="*/ 69 w 149"/>
                <a:gd name="T11" fmla="*/ 2 h 87"/>
                <a:gd name="T12" fmla="*/ 62 w 149"/>
                <a:gd name="T13" fmla="*/ 2 h 87"/>
                <a:gd name="T14" fmla="*/ 38 w 149"/>
                <a:gd name="T15" fmla="*/ 7 h 87"/>
                <a:gd name="T16" fmla="*/ 33 w 149"/>
                <a:gd name="T17" fmla="*/ 9 h 87"/>
                <a:gd name="T18" fmla="*/ 29 w 149"/>
                <a:gd name="T19" fmla="*/ 10 h 87"/>
                <a:gd name="T20" fmla="*/ 26 w 149"/>
                <a:gd name="T21" fmla="*/ 14 h 87"/>
                <a:gd name="T22" fmla="*/ 22 w 149"/>
                <a:gd name="T23" fmla="*/ 15 h 87"/>
                <a:gd name="T24" fmla="*/ 17 w 149"/>
                <a:gd name="T25" fmla="*/ 17 h 87"/>
                <a:gd name="T26" fmla="*/ 9 w 149"/>
                <a:gd name="T27" fmla="*/ 27 h 87"/>
                <a:gd name="T28" fmla="*/ 2 w 149"/>
                <a:gd name="T29" fmla="*/ 34 h 87"/>
                <a:gd name="T30" fmla="*/ 2 w 149"/>
                <a:gd name="T31" fmla="*/ 38 h 87"/>
                <a:gd name="T32" fmla="*/ 0 w 149"/>
                <a:gd name="T33" fmla="*/ 43 h 87"/>
                <a:gd name="T34" fmla="*/ 0 w 149"/>
                <a:gd name="T35" fmla="*/ 48 h 87"/>
                <a:gd name="T36" fmla="*/ 0 w 149"/>
                <a:gd name="T37" fmla="*/ 53 h 87"/>
                <a:gd name="T38" fmla="*/ 11 w 149"/>
                <a:gd name="T39" fmla="*/ 67 h 87"/>
                <a:gd name="T40" fmla="*/ 14 w 149"/>
                <a:gd name="T41" fmla="*/ 72 h 87"/>
                <a:gd name="T42" fmla="*/ 19 w 149"/>
                <a:gd name="T43" fmla="*/ 73 h 87"/>
                <a:gd name="T44" fmla="*/ 22 w 149"/>
                <a:gd name="T45" fmla="*/ 75 h 87"/>
                <a:gd name="T46" fmla="*/ 29 w 149"/>
                <a:gd name="T47" fmla="*/ 79 h 87"/>
                <a:gd name="T48" fmla="*/ 36 w 149"/>
                <a:gd name="T49" fmla="*/ 82 h 87"/>
                <a:gd name="T50" fmla="*/ 51 w 149"/>
                <a:gd name="T51" fmla="*/ 85 h 87"/>
                <a:gd name="T52" fmla="*/ 60 w 149"/>
                <a:gd name="T53" fmla="*/ 87 h 87"/>
                <a:gd name="T54" fmla="*/ 65 w 149"/>
                <a:gd name="T55" fmla="*/ 87 h 87"/>
                <a:gd name="T56" fmla="*/ 72 w 149"/>
                <a:gd name="T57" fmla="*/ 87 h 87"/>
                <a:gd name="T58" fmla="*/ 77 w 149"/>
                <a:gd name="T59" fmla="*/ 87 h 87"/>
                <a:gd name="T60" fmla="*/ 86 w 149"/>
                <a:gd name="T61" fmla="*/ 87 h 87"/>
                <a:gd name="T62" fmla="*/ 106 w 149"/>
                <a:gd name="T63" fmla="*/ 84 h 87"/>
                <a:gd name="T64" fmla="*/ 111 w 149"/>
                <a:gd name="T65" fmla="*/ 82 h 87"/>
                <a:gd name="T66" fmla="*/ 115 w 149"/>
                <a:gd name="T67" fmla="*/ 80 h 87"/>
                <a:gd name="T68" fmla="*/ 120 w 149"/>
                <a:gd name="T69" fmla="*/ 79 h 87"/>
                <a:gd name="T70" fmla="*/ 125 w 149"/>
                <a:gd name="T71" fmla="*/ 75 h 87"/>
                <a:gd name="T72" fmla="*/ 132 w 149"/>
                <a:gd name="T73" fmla="*/ 72 h 87"/>
                <a:gd name="T74" fmla="*/ 137 w 149"/>
                <a:gd name="T75" fmla="*/ 67 h 87"/>
                <a:gd name="T76" fmla="*/ 144 w 149"/>
                <a:gd name="T77" fmla="*/ 58 h 87"/>
                <a:gd name="T78" fmla="*/ 147 w 149"/>
                <a:gd name="T79" fmla="*/ 53 h 87"/>
                <a:gd name="T80" fmla="*/ 147 w 149"/>
                <a:gd name="T81" fmla="*/ 48 h 87"/>
                <a:gd name="T82" fmla="*/ 147 w 149"/>
                <a:gd name="T83" fmla="*/ 44 h 87"/>
                <a:gd name="T84" fmla="*/ 147 w 149"/>
                <a:gd name="T85" fmla="*/ 39 h 87"/>
                <a:gd name="T86" fmla="*/ 147 w 149"/>
                <a:gd name="T87" fmla="*/ 34 h 87"/>
                <a:gd name="T88" fmla="*/ 138 w 149"/>
                <a:gd name="T89" fmla="*/ 22 h 87"/>
                <a:gd name="T90" fmla="*/ 135 w 149"/>
                <a:gd name="T91" fmla="*/ 17 h 87"/>
                <a:gd name="T92" fmla="*/ 132 w 149"/>
                <a:gd name="T93" fmla="*/ 15 h 87"/>
                <a:gd name="T94" fmla="*/ 126 w 149"/>
                <a:gd name="T95" fmla="*/ 12 h 87"/>
                <a:gd name="T96" fmla="*/ 121 w 149"/>
                <a:gd name="T97" fmla="*/ 10 h 87"/>
                <a:gd name="T98" fmla="*/ 115 w 149"/>
                <a:gd name="T99" fmla="*/ 9 h 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9"/>
                <a:gd name="T151" fmla="*/ 0 h 87"/>
                <a:gd name="T152" fmla="*/ 149 w 149"/>
                <a:gd name="T153" fmla="*/ 87 h 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9" h="87">
                  <a:moveTo>
                    <a:pt x="106" y="4"/>
                  </a:moveTo>
                  <a:lnTo>
                    <a:pt x="99" y="4"/>
                  </a:lnTo>
                  <a:lnTo>
                    <a:pt x="96" y="4"/>
                  </a:lnTo>
                  <a:lnTo>
                    <a:pt x="92" y="2"/>
                  </a:lnTo>
                  <a:lnTo>
                    <a:pt x="89" y="2"/>
                  </a:lnTo>
                  <a:lnTo>
                    <a:pt x="87" y="2"/>
                  </a:lnTo>
                  <a:lnTo>
                    <a:pt x="86" y="2"/>
                  </a:lnTo>
                  <a:lnTo>
                    <a:pt x="84" y="2"/>
                  </a:lnTo>
                  <a:lnTo>
                    <a:pt x="82" y="2"/>
                  </a:lnTo>
                  <a:lnTo>
                    <a:pt x="80" y="0"/>
                  </a:lnTo>
                  <a:lnTo>
                    <a:pt x="79" y="2"/>
                  </a:lnTo>
                  <a:lnTo>
                    <a:pt x="79" y="0"/>
                  </a:lnTo>
                  <a:lnTo>
                    <a:pt x="77" y="0"/>
                  </a:lnTo>
                  <a:lnTo>
                    <a:pt x="75" y="2"/>
                  </a:lnTo>
                  <a:lnTo>
                    <a:pt x="74" y="0"/>
                  </a:lnTo>
                  <a:lnTo>
                    <a:pt x="72" y="2"/>
                  </a:lnTo>
                  <a:lnTo>
                    <a:pt x="72" y="0"/>
                  </a:lnTo>
                  <a:lnTo>
                    <a:pt x="69" y="2"/>
                  </a:lnTo>
                  <a:lnTo>
                    <a:pt x="67" y="2"/>
                  </a:lnTo>
                  <a:lnTo>
                    <a:pt x="63" y="2"/>
                  </a:lnTo>
                  <a:lnTo>
                    <a:pt x="62" y="2"/>
                  </a:lnTo>
                  <a:lnTo>
                    <a:pt x="43" y="5"/>
                  </a:lnTo>
                  <a:lnTo>
                    <a:pt x="40" y="5"/>
                  </a:lnTo>
                  <a:lnTo>
                    <a:pt x="38" y="7"/>
                  </a:lnTo>
                  <a:lnTo>
                    <a:pt x="38" y="9"/>
                  </a:lnTo>
                  <a:lnTo>
                    <a:pt x="34" y="9"/>
                  </a:lnTo>
                  <a:lnTo>
                    <a:pt x="33" y="9"/>
                  </a:lnTo>
                  <a:lnTo>
                    <a:pt x="33" y="10"/>
                  </a:lnTo>
                  <a:lnTo>
                    <a:pt x="31" y="10"/>
                  </a:lnTo>
                  <a:lnTo>
                    <a:pt x="29" y="10"/>
                  </a:lnTo>
                  <a:lnTo>
                    <a:pt x="28" y="12"/>
                  </a:lnTo>
                  <a:lnTo>
                    <a:pt x="26" y="12"/>
                  </a:lnTo>
                  <a:lnTo>
                    <a:pt x="26" y="14"/>
                  </a:lnTo>
                  <a:lnTo>
                    <a:pt x="24" y="14"/>
                  </a:lnTo>
                  <a:lnTo>
                    <a:pt x="22" y="14"/>
                  </a:lnTo>
                  <a:lnTo>
                    <a:pt x="22" y="15"/>
                  </a:lnTo>
                  <a:lnTo>
                    <a:pt x="21" y="15"/>
                  </a:lnTo>
                  <a:lnTo>
                    <a:pt x="19" y="17"/>
                  </a:lnTo>
                  <a:lnTo>
                    <a:pt x="17" y="17"/>
                  </a:lnTo>
                  <a:lnTo>
                    <a:pt x="16" y="19"/>
                  </a:lnTo>
                  <a:lnTo>
                    <a:pt x="12" y="22"/>
                  </a:lnTo>
                  <a:lnTo>
                    <a:pt x="9" y="27"/>
                  </a:lnTo>
                  <a:lnTo>
                    <a:pt x="5" y="29"/>
                  </a:lnTo>
                  <a:lnTo>
                    <a:pt x="5" y="33"/>
                  </a:lnTo>
                  <a:lnTo>
                    <a:pt x="2" y="34"/>
                  </a:lnTo>
                  <a:lnTo>
                    <a:pt x="2" y="36"/>
                  </a:lnTo>
                  <a:lnTo>
                    <a:pt x="0" y="36"/>
                  </a:lnTo>
                  <a:lnTo>
                    <a:pt x="2" y="38"/>
                  </a:lnTo>
                  <a:lnTo>
                    <a:pt x="0" y="39"/>
                  </a:lnTo>
                  <a:lnTo>
                    <a:pt x="0" y="41"/>
                  </a:lnTo>
                  <a:lnTo>
                    <a:pt x="0" y="43"/>
                  </a:lnTo>
                  <a:lnTo>
                    <a:pt x="0" y="44"/>
                  </a:lnTo>
                  <a:lnTo>
                    <a:pt x="0" y="46"/>
                  </a:lnTo>
                  <a:lnTo>
                    <a:pt x="0" y="48"/>
                  </a:lnTo>
                  <a:lnTo>
                    <a:pt x="0" y="50"/>
                  </a:lnTo>
                  <a:lnTo>
                    <a:pt x="0" y="51"/>
                  </a:lnTo>
                  <a:lnTo>
                    <a:pt x="0" y="53"/>
                  </a:lnTo>
                  <a:lnTo>
                    <a:pt x="2" y="55"/>
                  </a:lnTo>
                  <a:lnTo>
                    <a:pt x="9" y="65"/>
                  </a:lnTo>
                  <a:lnTo>
                    <a:pt x="11" y="67"/>
                  </a:lnTo>
                  <a:lnTo>
                    <a:pt x="12" y="67"/>
                  </a:lnTo>
                  <a:lnTo>
                    <a:pt x="12" y="68"/>
                  </a:lnTo>
                  <a:lnTo>
                    <a:pt x="14" y="72"/>
                  </a:lnTo>
                  <a:lnTo>
                    <a:pt x="16" y="72"/>
                  </a:lnTo>
                  <a:lnTo>
                    <a:pt x="17" y="72"/>
                  </a:lnTo>
                  <a:lnTo>
                    <a:pt x="19" y="73"/>
                  </a:lnTo>
                  <a:lnTo>
                    <a:pt x="21" y="73"/>
                  </a:lnTo>
                  <a:lnTo>
                    <a:pt x="21" y="75"/>
                  </a:lnTo>
                  <a:lnTo>
                    <a:pt x="22" y="75"/>
                  </a:lnTo>
                  <a:lnTo>
                    <a:pt x="24" y="77"/>
                  </a:lnTo>
                  <a:lnTo>
                    <a:pt x="26" y="79"/>
                  </a:lnTo>
                  <a:lnTo>
                    <a:pt x="29" y="79"/>
                  </a:lnTo>
                  <a:lnTo>
                    <a:pt x="29" y="80"/>
                  </a:lnTo>
                  <a:lnTo>
                    <a:pt x="34" y="80"/>
                  </a:lnTo>
                  <a:lnTo>
                    <a:pt x="36" y="82"/>
                  </a:lnTo>
                  <a:lnTo>
                    <a:pt x="43" y="84"/>
                  </a:lnTo>
                  <a:lnTo>
                    <a:pt x="50" y="85"/>
                  </a:lnTo>
                  <a:lnTo>
                    <a:pt x="51" y="85"/>
                  </a:lnTo>
                  <a:lnTo>
                    <a:pt x="57" y="87"/>
                  </a:lnTo>
                  <a:lnTo>
                    <a:pt x="58" y="85"/>
                  </a:lnTo>
                  <a:lnTo>
                    <a:pt x="60" y="87"/>
                  </a:lnTo>
                  <a:lnTo>
                    <a:pt x="62" y="87"/>
                  </a:lnTo>
                  <a:lnTo>
                    <a:pt x="63" y="87"/>
                  </a:lnTo>
                  <a:lnTo>
                    <a:pt x="65" y="87"/>
                  </a:lnTo>
                  <a:lnTo>
                    <a:pt x="69" y="87"/>
                  </a:lnTo>
                  <a:lnTo>
                    <a:pt x="70" y="87"/>
                  </a:lnTo>
                  <a:lnTo>
                    <a:pt x="72" y="87"/>
                  </a:lnTo>
                  <a:lnTo>
                    <a:pt x="74" y="87"/>
                  </a:lnTo>
                  <a:lnTo>
                    <a:pt x="75" y="87"/>
                  </a:lnTo>
                  <a:lnTo>
                    <a:pt x="77" y="87"/>
                  </a:lnTo>
                  <a:lnTo>
                    <a:pt x="82" y="87"/>
                  </a:lnTo>
                  <a:lnTo>
                    <a:pt x="84" y="87"/>
                  </a:lnTo>
                  <a:lnTo>
                    <a:pt x="86" y="87"/>
                  </a:lnTo>
                  <a:lnTo>
                    <a:pt x="87" y="87"/>
                  </a:lnTo>
                  <a:lnTo>
                    <a:pt x="89" y="87"/>
                  </a:lnTo>
                  <a:lnTo>
                    <a:pt x="106" y="84"/>
                  </a:lnTo>
                  <a:lnTo>
                    <a:pt x="108" y="82"/>
                  </a:lnTo>
                  <a:lnTo>
                    <a:pt x="109" y="82"/>
                  </a:lnTo>
                  <a:lnTo>
                    <a:pt x="111" y="82"/>
                  </a:lnTo>
                  <a:lnTo>
                    <a:pt x="113" y="82"/>
                  </a:lnTo>
                  <a:lnTo>
                    <a:pt x="113" y="80"/>
                  </a:lnTo>
                  <a:lnTo>
                    <a:pt x="115" y="80"/>
                  </a:lnTo>
                  <a:lnTo>
                    <a:pt x="116" y="80"/>
                  </a:lnTo>
                  <a:lnTo>
                    <a:pt x="118" y="79"/>
                  </a:lnTo>
                  <a:lnTo>
                    <a:pt x="120" y="79"/>
                  </a:lnTo>
                  <a:lnTo>
                    <a:pt x="121" y="77"/>
                  </a:lnTo>
                  <a:lnTo>
                    <a:pt x="123" y="75"/>
                  </a:lnTo>
                  <a:lnTo>
                    <a:pt x="125" y="75"/>
                  </a:lnTo>
                  <a:lnTo>
                    <a:pt x="128" y="73"/>
                  </a:lnTo>
                  <a:lnTo>
                    <a:pt x="130" y="72"/>
                  </a:lnTo>
                  <a:lnTo>
                    <a:pt x="132" y="72"/>
                  </a:lnTo>
                  <a:lnTo>
                    <a:pt x="133" y="70"/>
                  </a:lnTo>
                  <a:lnTo>
                    <a:pt x="135" y="70"/>
                  </a:lnTo>
                  <a:lnTo>
                    <a:pt x="137" y="67"/>
                  </a:lnTo>
                  <a:lnTo>
                    <a:pt x="138" y="67"/>
                  </a:lnTo>
                  <a:lnTo>
                    <a:pt x="140" y="62"/>
                  </a:lnTo>
                  <a:lnTo>
                    <a:pt x="144" y="58"/>
                  </a:lnTo>
                  <a:lnTo>
                    <a:pt x="144" y="56"/>
                  </a:lnTo>
                  <a:lnTo>
                    <a:pt x="147" y="55"/>
                  </a:lnTo>
                  <a:lnTo>
                    <a:pt x="147" y="53"/>
                  </a:lnTo>
                  <a:lnTo>
                    <a:pt x="147" y="51"/>
                  </a:lnTo>
                  <a:lnTo>
                    <a:pt x="147" y="50"/>
                  </a:lnTo>
                  <a:lnTo>
                    <a:pt x="147" y="48"/>
                  </a:lnTo>
                  <a:lnTo>
                    <a:pt x="147" y="46"/>
                  </a:lnTo>
                  <a:lnTo>
                    <a:pt x="149" y="46"/>
                  </a:lnTo>
                  <a:lnTo>
                    <a:pt x="147" y="44"/>
                  </a:lnTo>
                  <a:lnTo>
                    <a:pt x="149" y="43"/>
                  </a:lnTo>
                  <a:lnTo>
                    <a:pt x="147" y="41"/>
                  </a:lnTo>
                  <a:lnTo>
                    <a:pt x="147" y="39"/>
                  </a:lnTo>
                  <a:lnTo>
                    <a:pt x="147" y="38"/>
                  </a:lnTo>
                  <a:lnTo>
                    <a:pt x="147" y="36"/>
                  </a:lnTo>
                  <a:lnTo>
                    <a:pt x="147" y="34"/>
                  </a:lnTo>
                  <a:lnTo>
                    <a:pt x="147" y="33"/>
                  </a:lnTo>
                  <a:lnTo>
                    <a:pt x="140" y="22"/>
                  </a:lnTo>
                  <a:lnTo>
                    <a:pt x="138" y="22"/>
                  </a:lnTo>
                  <a:lnTo>
                    <a:pt x="138" y="21"/>
                  </a:lnTo>
                  <a:lnTo>
                    <a:pt x="137" y="21"/>
                  </a:lnTo>
                  <a:lnTo>
                    <a:pt x="135" y="17"/>
                  </a:lnTo>
                  <a:lnTo>
                    <a:pt x="133" y="17"/>
                  </a:lnTo>
                  <a:lnTo>
                    <a:pt x="133" y="15"/>
                  </a:lnTo>
                  <a:lnTo>
                    <a:pt x="132" y="15"/>
                  </a:lnTo>
                  <a:lnTo>
                    <a:pt x="130" y="14"/>
                  </a:lnTo>
                  <a:lnTo>
                    <a:pt x="128" y="14"/>
                  </a:lnTo>
                  <a:lnTo>
                    <a:pt x="126" y="12"/>
                  </a:lnTo>
                  <a:lnTo>
                    <a:pt x="125" y="12"/>
                  </a:lnTo>
                  <a:lnTo>
                    <a:pt x="123" y="10"/>
                  </a:lnTo>
                  <a:lnTo>
                    <a:pt x="121" y="10"/>
                  </a:lnTo>
                  <a:lnTo>
                    <a:pt x="120" y="10"/>
                  </a:lnTo>
                  <a:lnTo>
                    <a:pt x="120" y="9"/>
                  </a:lnTo>
                  <a:lnTo>
                    <a:pt x="115" y="9"/>
                  </a:lnTo>
                  <a:lnTo>
                    <a:pt x="115" y="7"/>
                  </a:lnTo>
                  <a:lnTo>
                    <a:pt x="106" y="4"/>
                  </a:lnTo>
                  <a:close/>
                </a:path>
              </a:pathLst>
            </a:custGeom>
            <a:solidFill>
              <a:srgbClr val="808080"/>
            </a:solidFill>
            <a:ln w="9525">
              <a:noFill/>
              <a:round/>
              <a:headEnd/>
              <a:tailEnd/>
            </a:ln>
          </p:spPr>
          <p:txBody>
            <a:bodyPr/>
            <a:lstStyle/>
            <a:p>
              <a:endParaRPr lang="en-US"/>
            </a:p>
          </p:txBody>
        </p:sp>
        <p:sp>
          <p:nvSpPr>
            <p:cNvPr id="996" name="Freeform 3167"/>
            <p:cNvSpPr>
              <a:spLocks/>
            </p:cNvSpPr>
            <p:nvPr/>
          </p:nvSpPr>
          <p:spPr bwMode="auto">
            <a:xfrm>
              <a:off x="2289" y="3242"/>
              <a:ext cx="155" cy="92"/>
            </a:xfrm>
            <a:custGeom>
              <a:avLst/>
              <a:gdLst>
                <a:gd name="T0" fmla="*/ 2 w 155"/>
                <a:gd name="T1" fmla="*/ 38 h 92"/>
                <a:gd name="T2" fmla="*/ 0 w 155"/>
                <a:gd name="T3" fmla="*/ 48 h 92"/>
                <a:gd name="T4" fmla="*/ 2 w 155"/>
                <a:gd name="T5" fmla="*/ 55 h 92"/>
                <a:gd name="T6" fmla="*/ 10 w 155"/>
                <a:gd name="T7" fmla="*/ 70 h 92"/>
                <a:gd name="T8" fmla="*/ 22 w 155"/>
                <a:gd name="T9" fmla="*/ 79 h 92"/>
                <a:gd name="T10" fmla="*/ 37 w 155"/>
                <a:gd name="T11" fmla="*/ 86 h 92"/>
                <a:gd name="T12" fmla="*/ 58 w 155"/>
                <a:gd name="T13" fmla="*/ 91 h 92"/>
                <a:gd name="T14" fmla="*/ 80 w 155"/>
                <a:gd name="T15" fmla="*/ 91 h 92"/>
                <a:gd name="T16" fmla="*/ 95 w 155"/>
                <a:gd name="T17" fmla="*/ 89 h 92"/>
                <a:gd name="T18" fmla="*/ 121 w 155"/>
                <a:gd name="T19" fmla="*/ 84 h 92"/>
                <a:gd name="T20" fmla="*/ 135 w 155"/>
                <a:gd name="T21" fmla="*/ 75 h 92"/>
                <a:gd name="T22" fmla="*/ 145 w 155"/>
                <a:gd name="T23" fmla="*/ 67 h 92"/>
                <a:gd name="T24" fmla="*/ 152 w 155"/>
                <a:gd name="T25" fmla="*/ 58 h 92"/>
                <a:gd name="T26" fmla="*/ 153 w 155"/>
                <a:gd name="T27" fmla="*/ 50 h 92"/>
                <a:gd name="T28" fmla="*/ 152 w 155"/>
                <a:gd name="T29" fmla="*/ 35 h 92"/>
                <a:gd name="T30" fmla="*/ 141 w 155"/>
                <a:gd name="T31" fmla="*/ 21 h 92"/>
                <a:gd name="T32" fmla="*/ 129 w 155"/>
                <a:gd name="T33" fmla="*/ 14 h 92"/>
                <a:gd name="T34" fmla="*/ 119 w 155"/>
                <a:gd name="T35" fmla="*/ 7 h 92"/>
                <a:gd name="T36" fmla="*/ 94 w 155"/>
                <a:gd name="T37" fmla="*/ 2 h 92"/>
                <a:gd name="T38" fmla="*/ 72 w 155"/>
                <a:gd name="T39" fmla="*/ 2 h 92"/>
                <a:gd name="T40" fmla="*/ 48 w 155"/>
                <a:gd name="T41" fmla="*/ 6 h 92"/>
                <a:gd name="T42" fmla="*/ 32 w 155"/>
                <a:gd name="T43" fmla="*/ 11 h 92"/>
                <a:gd name="T44" fmla="*/ 22 w 155"/>
                <a:gd name="T45" fmla="*/ 16 h 92"/>
                <a:gd name="T46" fmla="*/ 8 w 155"/>
                <a:gd name="T47" fmla="*/ 28 h 92"/>
                <a:gd name="T48" fmla="*/ 24 w 155"/>
                <a:gd name="T49" fmla="*/ 21 h 92"/>
                <a:gd name="T50" fmla="*/ 34 w 155"/>
                <a:gd name="T51" fmla="*/ 14 h 92"/>
                <a:gd name="T52" fmla="*/ 46 w 155"/>
                <a:gd name="T53" fmla="*/ 11 h 92"/>
                <a:gd name="T54" fmla="*/ 68 w 155"/>
                <a:gd name="T55" fmla="*/ 6 h 92"/>
                <a:gd name="T56" fmla="*/ 85 w 155"/>
                <a:gd name="T57" fmla="*/ 6 h 92"/>
                <a:gd name="T58" fmla="*/ 100 w 155"/>
                <a:gd name="T59" fmla="*/ 7 h 92"/>
                <a:gd name="T60" fmla="*/ 124 w 155"/>
                <a:gd name="T61" fmla="*/ 14 h 92"/>
                <a:gd name="T62" fmla="*/ 136 w 155"/>
                <a:gd name="T63" fmla="*/ 23 h 92"/>
                <a:gd name="T64" fmla="*/ 145 w 155"/>
                <a:gd name="T65" fmla="*/ 33 h 92"/>
                <a:gd name="T66" fmla="*/ 147 w 155"/>
                <a:gd name="T67" fmla="*/ 48 h 92"/>
                <a:gd name="T68" fmla="*/ 145 w 155"/>
                <a:gd name="T69" fmla="*/ 55 h 92"/>
                <a:gd name="T70" fmla="*/ 141 w 155"/>
                <a:gd name="T71" fmla="*/ 62 h 92"/>
                <a:gd name="T72" fmla="*/ 129 w 155"/>
                <a:gd name="T73" fmla="*/ 72 h 92"/>
                <a:gd name="T74" fmla="*/ 118 w 155"/>
                <a:gd name="T75" fmla="*/ 79 h 92"/>
                <a:gd name="T76" fmla="*/ 106 w 155"/>
                <a:gd name="T77" fmla="*/ 82 h 92"/>
                <a:gd name="T78" fmla="*/ 87 w 155"/>
                <a:gd name="T79" fmla="*/ 86 h 92"/>
                <a:gd name="T80" fmla="*/ 70 w 155"/>
                <a:gd name="T81" fmla="*/ 87 h 92"/>
                <a:gd name="T82" fmla="*/ 49 w 155"/>
                <a:gd name="T83" fmla="*/ 84 h 92"/>
                <a:gd name="T84" fmla="*/ 37 w 155"/>
                <a:gd name="T85" fmla="*/ 81 h 92"/>
                <a:gd name="T86" fmla="*/ 25 w 155"/>
                <a:gd name="T87" fmla="*/ 74 h 92"/>
                <a:gd name="T88" fmla="*/ 15 w 155"/>
                <a:gd name="T89" fmla="*/ 65 h 92"/>
                <a:gd name="T90" fmla="*/ 8 w 155"/>
                <a:gd name="T91" fmla="*/ 53 h 92"/>
                <a:gd name="T92" fmla="*/ 8 w 155"/>
                <a:gd name="T93" fmla="*/ 45 h 92"/>
                <a:gd name="T94" fmla="*/ 8 w 155"/>
                <a:gd name="T95" fmla="*/ 38 h 9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5"/>
                <a:gd name="T145" fmla="*/ 0 h 92"/>
                <a:gd name="T146" fmla="*/ 155 w 155"/>
                <a:gd name="T147" fmla="*/ 92 h 9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5" h="92">
                  <a:moveTo>
                    <a:pt x="8" y="28"/>
                  </a:moveTo>
                  <a:lnTo>
                    <a:pt x="3" y="33"/>
                  </a:lnTo>
                  <a:lnTo>
                    <a:pt x="2" y="36"/>
                  </a:lnTo>
                  <a:lnTo>
                    <a:pt x="2" y="38"/>
                  </a:lnTo>
                  <a:lnTo>
                    <a:pt x="0" y="41"/>
                  </a:lnTo>
                  <a:lnTo>
                    <a:pt x="0" y="43"/>
                  </a:lnTo>
                  <a:lnTo>
                    <a:pt x="0" y="45"/>
                  </a:lnTo>
                  <a:lnTo>
                    <a:pt x="0" y="48"/>
                  </a:lnTo>
                  <a:lnTo>
                    <a:pt x="0" y="50"/>
                  </a:lnTo>
                  <a:lnTo>
                    <a:pt x="0" y="52"/>
                  </a:lnTo>
                  <a:lnTo>
                    <a:pt x="0" y="53"/>
                  </a:lnTo>
                  <a:lnTo>
                    <a:pt x="2" y="55"/>
                  </a:lnTo>
                  <a:lnTo>
                    <a:pt x="3" y="60"/>
                  </a:lnTo>
                  <a:lnTo>
                    <a:pt x="5" y="64"/>
                  </a:lnTo>
                  <a:lnTo>
                    <a:pt x="8" y="69"/>
                  </a:lnTo>
                  <a:lnTo>
                    <a:pt x="10" y="70"/>
                  </a:lnTo>
                  <a:lnTo>
                    <a:pt x="14" y="72"/>
                  </a:lnTo>
                  <a:lnTo>
                    <a:pt x="15" y="74"/>
                  </a:lnTo>
                  <a:lnTo>
                    <a:pt x="20" y="77"/>
                  </a:lnTo>
                  <a:lnTo>
                    <a:pt x="22" y="79"/>
                  </a:lnTo>
                  <a:lnTo>
                    <a:pt x="25" y="81"/>
                  </a:lnTo>
                  <a:lnTo>
                    <a:pt x="31" y="84"/>
                  </a:lnTo>
                  <a:lnTo>
                    <a:pt x="34" y="84"/>
                  </a:lnTo>
                  <a:lnTo>
                    <a:pt x="37" y="86"/>
                  </a:lnTo>
                  <a:lnTo>
                    <a:pt x="44" y="87"/>
                  </a:lnTo>
                  <a:lnTo>
                    <a:pt x="48" y="87"/>
                  </a:lnTo>
                  <a:lnTo>
                    <a:pt x="54" y="89"/>
                  </a:lnTo>
                  <a:lnTo>
                    <a:pt x="58" y="91"/>
                  </a:lnTo>
                  <a:lnTo>
                    <a:pt x="66" y="91"/>
                  </a:lnTo>
                  <a:lnTo>
                    <a:pt x="70" y="91"/>
                  </a:lnTo>
                  <a:lnTo>
                    <a:pt x="73" y="92"/>
                  </a:lnTo>
                  <a:lnTo>
                    <a:pt x="80" y="91"/>
                  </a:lnTo>
                  <a:lnTo>
                    <a:pt x="85" y="91"/>
                  </a:lnTo>
                  <a:lnTo>
                    <a:pt x="89" y="91"/>
                  </a:lnTo>
                  <a:lnTo>
                    <a:pt x="92" y="89"/>
                  </a:lnTo>
                  <a:lnTo>
                    <a:pt x="95" y="89"/>
                  </a:lnTo>
                  <a:lnTo>
                    <a:pt x="111" y="86"/>
                  </a:lnTo>
                  <a:lnTo>
                    <a:pt x="112" y="86"/>
                  </a:lnTo>
                  <a:lnTo>
                    <a:pt x="118" y="84"/>
                  </a:lnTo>
                  <a:lnTo>
                    <a:pt x="121" y="84"/>
                  </a:lnTo>
                  <a:lnTo>
                    <a:pt x="123" y="82"/>
                  </a:lnTo>
                  <a:lnTo>
                    <a:pt x="124" y="81"/>
                  </a:lnTo>
                  <a:lnTo>
                    <a:pt x="128" y="79"/>
                  </a:lnTo>
                  <a:lnTo>
                    <a:pt x="135" y="75"/>
                  </a:lnTo>
                  <a:lnTo>
                    <a:pt x="136" y="74"/>
                  </a:lnTo>
                  <a:lnTo>
                    <a:pt x="140" y="72"/>
                  </a:lnTo>
                  <a:lnTo>
                    <a:pt x="141" y="70"/>
                  </a:lnTo>
                  <a:lnTo>
                    <a:pt x="145" y="67"/>
                  </a:lnTo>
                  <a:lnTo>
                    <a:pt x="147" y="65"/>
                  </a:lnTo>
                  <a:lnTo>
                    <a:pt x="148" y="64"/>
                  </a:lnTo>
                  <a:lnTo>
                    <a:pt x="148" y="62"/>
                  </a:lnTo>
                  <a:lnTo>
                    <a:pt x="152" y="58"/>
                  </a:lnTo>
                  <a:lnTo>
                    <a:pt x="152" y="55"/>
                  </a:lnTo>
                  <a:lnTo>
                    <a:pt x="153" y="53"/>
                  </a:lnTo>
                  <a:lnTo>
                    <a:pt x="155" y="52"/>
                  </a:lnTo>
                  <a:lnTo>
                    <a:pt x="153" y="50"/>
                  </a:lnTo>
                  <a:lnTo>
                    <a:pt x="155" y="48"/>
                  </a:lnTo>
                  <a:lnTo>
                    <a:pt x="155" y="41"/>
                  </a:lnTo>
                  <a:lnTo>
                    <a:pt x="153" y="36"/>
                  </a:lnTo>
                  <a:lnTo>
                    <a:pt x="152" y="35"/>
                  </a:lnTo>
                  <a:lnTo>
                    <a:pt x="147" y="26"/>
                  </a:lnTo>
                  <a:lnTo>
                    <a:pt x="145" y="24"/>
                  </a:lnTo>
                  <a:lnTo>
                    <a:pt x="145" y="23"/>
                  </a:lnTo>
                  <a:lnTo>
                    <a:pt x="141" y="21"/>
                  </a:lnTo>
                  <a:lnTo>
                    <a:pt x="140" y="19"/>
                  </a:lnTo>
                  <a:lnTo>
                    <a:pt x="138" y="17"/>
                  </a:lnTo>
                  <a:lnTo>
                    <a:pt x="133" y="14"/>
                  </a:lnTo>
                  <a:lnTo>
                    <a:pt x="129" y="14"/>
                  </a:lnTo>
                  <a:lnTo>
                    <a:pt x="128" y="11"/>
                  </a:lnTo>
                  <a:lnTo>
                    <a:pt x="124" y="9"/>
                  </a:lnTo>
                  <a:lnTo>
                    <a:pt x="121" y="9"/>
                  </a:lnTo>
                  <a:lnTo>
                    <a:pt x="119" y="7"/>
                  </a:lnTo>
                  <a:lnTo>
                    <a:pt x="104" y="2"/>
                  </a:lnTo>
                  <a:lnTo>
                    <a:pt x="99" y="2"/>
                  </a:lnTo>
                  <a:lnTo>
                    <a:pt x="97" y="2"/>
                  </a:lnTo>
                  <a:lnTo>
                    <a:pt x="94" y="2"/>
                  </a:lnTo>
                  <a:lnTo>
                    <a:pt x="85" y="0"/>
                  </a:lnTo>
                  <a:lnTo>
                    <a:pt x="78" y="0"/>
                  </a:lnTo>
                  <a:lnTo>
                    <a:pt x="75" y="0"/>
                  </a:lnTo>
                  <a:lnTo>
                    <a:pt x="72" y="2"/>
                  </a:lnTo>
                  <a:lnTo>
                    <a:pt x="66" y="2"/>
                  </a:lnTo>
                  <a:lnTo>
                    <a:pt x="63" y="2"/>
                  </a:lnTo>
                  <a:lnTo>
                    <a:pt x="54" y="2"/>
                  </a:lnTo>
                  <a:lnTo>
                    <a:pt x="48" y="6"/>
                  </a:lnTo>
                  <a:lnTo>
                    <a:pt x="41" y="7"/>
                  </a:lnTo>
                  <a:lnTo>
                    <a:pt x="39" y="7"/>
                  </a:lnTo>
                  <a:lnTo>
                    <a:pt x="34" y="9"/>
                  </a:lnTo>
                  <a:lnTo>
                    <a:pt x="32" y="11"/>
                  </a:lnTo>
                  <a:lnTo>
                    <a:pt x="29" y="12"/>
                  </a:lnTo>
                  <a:lnTo>
                    <a:pt x="25" y="14"/>
                  </a:lnTo>
                  <a:lnTo>
                    <a:pt x="24" y="14"/>
                  </a:lnTo>
                  <a:lnTo>
                    <a:pt x="22" y="16"/>
                  </a:lnTo>
                  <a:lnTo>
                    <a:pt x="19" y="17"/>
                  </a:lnTo>
                  <a:lnTo>
                    <a:pt x="15" y="19"/>
                  </a:lnTo>
                  <a:lnTo>
                    <a:pt x="14" y="21"/>
                  </a:lnTo>
                  <a:lnTo>
                    <a:pt x="8" y="28"/>
                  </a:lnTo>
                  <a:lnTo>
                    <a:pt x="15" y="29"/>
                  </a:lnTo>
                  <a:lnTo>
                    <a:pt x="20" y="23"/>
                  </a:lnTo>
                  <a:lnTo>
                    <a:pt x="22" y="23"/>
                  </a:lnTo>
                  <a:lnTo>
                    <a:pt x="24" y="21"/>
                  </a:lnTo>
                  <a:lnTo>
                    <a:pt x="25" y="19"/>
                  </a:lnTo>
                  <a:lnTo>
                    <a:pt x="29" y="17"/>
                  </a:lnTo>
                  <a:lnTo>
                    <a:pt x="31" y="17"/>
                  </a:lnTo>
                  <a:lnTo>
                    <a:pt x="34" y="14"/>
                  </a:lnTo>
                  <a:lnTo>
                    <a:pt x="37" y="14"/>
                  </a:lnTo>
                  <a:lnTo>
                    <a:pt x="41" y="14"/>
                  </a:lnTo>
                  <a:lnTo>
                    <a:pt x="41" y="11"/>
                  </a:lnTo>
                  <a:lnTo>
                    <a:pt x="46" y="11"/>
                  </a:lnTo>
                  <a:lnTo>
                    <a:pt x="51" y="9"/>
                  </a:lnTo>
                  <a:lnTo>
                    <a:pt x="58" y="7"/>
                  </a:lnTo>
                  <a:lnTo>
                    <a:pt x="65" y="7"/>
                  </a:lnTo>
                  <a:lnTo>
                    <a:pt x="68" y="6"/>
                  </a:lnTo>
                  <a:lnTo>
                    <a:pt x="72" y="6"/>
                  </a:lnTo>
                  <a:lnTo>
                    <a:pt x="75" y="6"/>
                  </a:lnTo>
                  <a:lnTo>
                    <a:pt x="78" y="6"/>
                  </a:lnTo>
                  <a:lnTo>
                    <a:pt x="85" y="6"/>
                  </a:lnTo>
                  <a:lnTo>
                    <a:pt x="92" y="6"/>
                  </a:lnTo>
                  <a:lnTo>
                    <a:pt x="95" y="7"/>
                  </a:lnTo>
                  <a:lnTo>
                    <a:pt x="99" y="7"/>
                  </a:lnTo>
                  <a:lnTo>
                    <a:pt x="100" y="7"/>
                  </a:lnTo>
                  <a:lnTo>
                    <a:pt x="114" y="11"/>
                  </a:lnTo>
                  <a:lnTo>
                    <a:pt x="118" y="12"/>
                  </a:lnTo>
                  <a:lnTo>
                    <a:pt x="121" y="14"/>
                  </a:lnTo>
                  <a:lnTo>
                    <a:pt x="124" y="14"/>
                  </a:lnTo>
                  <a:lnTo>
                    <a:pt x="126" y="17"/>
                  </a:lnTo>
                  <a:lnTo>
                    <a:pt x="131" y="19"/>
                  </a:lnTo>
                  <a:lnTo>
                    <a:pt x="135" y="21"/>
                  </a:lnTo>
                  <a:lnTo>
                    <a:pt x="136" y="23"/>
                  </a:lnTo>
                  <a:lnTo>
                    <a:pt x="136" y="24"/>
                  </a:lnTo>
                  <a:lnTo>
                    <a:pt x="140" y="26"/>
                  </a:lnTo>
                  <a:lnTo>
                    <a:pt x="141" y="28"/>
                  </a:lnTo>
                  <a:lnTo>
                    <a:pt x="145" y="33"/>
                  </a:lnTo>
                  <a:lnTo>
                    <a:pt x="145" y="35"/>
                  </a:lnTo>
                  <a:lnTo>
                    <a:pt x="145" y="38"/>
                  </a:lnTo>
                  <a:lnTo>
                    <a:pt x="147" y="41"/>
                  </a:lnTo>
                  <a:lnTo>
                    <a:pt x="147" y="48"/>
                  </a:lnTo>
                  <a:lnTo>
                    <a:pt x="147" y="50"/>
                  </a:lnTo>
                  <a:lnTo>
                    <a:pt x="145" y="52"/>
                  </a:lnTo>
                  <a:lnTo>
                    <a:pt x="145" y="53"/>
                  </a:lnTo>
                  <a:lnTo>
                    <a:pt x="145" y="55"/>
                  </a:lnTo>
                  <a:lnTo>
                    <a:pt x="145" y="57"/>
                  </a:lnTo>
                  <a:lnTo>
                    <a:pt x="141" y="62"/>
                  </a:lnTo>
                  <a:lnTo>
                    <a:pt x="141" y="64"/>
                  </a:lnTo>
                  <a:lnTo>
                    <a:pt x="141" y="62"/>
                  </a:lnTo>
                  <a:lnTo>
                    <a:pt x="138" y="65"/>
                  </a:lnTo>
                  <a:lnTo>
                    <a:pt x="136" y="69"/>
                  </a:lnTo>
                  <a:lnTo>
                    <a:pt x="133" y="69"/>
                  </a:lnTo>
                  <a:lnTo>
                    <a:pt x="129" y="72"/>
                  </a:lnTo>
                  <a:lnTo>
                    <a:pt x="128" y="74"/>
                  </a:lnTo>
                  <a:lnTo>
                    <a:pt x="124" y="75"/>
                  </a:lnTo>
                  <a:lnTo>
                    <a:pt x="121" y="77"/>
                  </a:lnTo>
                  <a:lnTo>
                    <a:pt x="118" y="79"/>
                  </a:lnTo>
                  <a:lnTo>
                    <a:pt x="116" y="81"/>
                  </a:lnTo>
                  <a:lnTo>
                    <a:pt x="112" y="81"/>
                  </a:lnTo>
                  <a:lnTo>
                    <a:pt x="109" y="82"/>
                  </a:lnTo>
                  <a:lnTo>
                    <a:pt x="106" y="82"/>
                  </a:lnTo>
                  <a:lnTo>
                    <a:pt x="104" y="84"/>
                  </a:lnTo>
                  <a:lnTo>
                    <a:pt x="94" y="86"/>
                  </a:lnTo>
                  <a:lnTo>
                    <a:pt x="90" y="86"/>
                  </a:lnTo>
                  <a:lnTo>
                    <a:pt x="87" y="86"/>
                  </a:lnTo>
                  <a:lnTo>
                    <a:pt x="83" y="86"/>
                  </a:lnTo>
                  <a:lnTo>
                    <a:pt x="78" y="87"/>
                  </a:lnTo>
                  <a:lnTo>
                    <a:pt x="75" y="87"/>
                  </a:lnTo>
                  <a:lnTo>
                    <a:pt x="70" y="87"/>
                  </a:lnTo>
                  <a:lnTo>
                    <a:pt x="66" y="87"/>
                  </a:lnTo>
                  <a:lnTo>
                    <a:pt x="60" y="86"/>
                  </a:lnTo>
                  <a:lnTo>
                    <a:pt x="56" y="86"/>
                  </a:lnTo>
                  <a:lnTo>
                    <a:pt x="49" y="84"/>
                  </a:lnTo>
                  <a:lnTo>
                    <a:pt x="46" y="84"/>
                  </a:lnTo>
                  <a:lnTo>
                    <a:pt x="48" y="84"/>
                  </a:lnTo>
                  <a:lnTo>
                    <a:pt x="41" y="82"/>
                  </a:lnTo>
                  <a:lnTo>
                    <a:pt x="37" y="81"/>
                  </a:lnTo>
                  <a:lnTo>
                    <a:pt x="34" y="81"/>
                  </a:lnTo>
                  <a:lnTo>
                    <a:pt x="29" y="77"/>
                  </a:lnTo>
                  <a:lnTo>
                    <a:pt x="27" y="75"/>
                  </a:lnTo>
                  <a:lnTo>
                    <a:pt x="25" y="74"/>
                  </a:lnTo>
                  <a:lnTo>
                    <a:pt x="22" y="72"/>
                  </a:lnTo>
                  <a:lnTo>
                    <a:pt x="20" y="69"/>
                  </a:lnTo>
                  <a:lnTo>
                    <a:pt x="17" y="69"/>
                  </a:lnTo>
                  <a:lnTo>
                    <a:pt x="15" y="65"/>
                  </a:lnTo>
                  <a:lnTo>
                    <a:pt x="12" y="62"/>
                  </a:lnTo>
                  <a:lnTo>
                    <a:pt x="10" y="58"/>
                  </a:lnTo>
                  <a:lnTo>
                    <a:pt x="8" y="55"/>
                  </a:lnTo>
                  <a:lnTo>
                    <a:pt x="8" y="53"/>
                  </a:lnTo>
                  <a:lnTo>
                    <a:pt x="8" y="52"/>
                  </a:lnTo>
                  <a:lnTo>
                    <a:pt x="8" y="50"/>
                  </a:lnTo>
                  <a:lnTo>
                    <a:pt x="8" y="48"/>
                  </a:lnTo>
                  <a:lnTo>
                    <a:pt x="8" y="45"/>
                  </a:lnTo>
                  <a:lnTo>
                    <a:pt x="8" y="43"/>
                  </a:lnTo>
                  <a:lnTo>
                    <a:pt x="8" y="41"/>
                  </a:lnTo>
                  <a:lnTo>
                    <a:pt x="8" y="40"/>
                  </a:lnTo>
                  <a:lnTo>
                    <a:pt x="8" y="38"/>
                  </a:lnTo>
                  <a:lnTo>
                    <a:pt x="10" y="35"/>
                  </a:lnTo>
                  <a:lnTo>
                    <a:pt x="15" y="29"/>
                  </a:lnTo>
                  <a:lnTo>
                    <a:pt x="8" y="28"/>
                  </a:lnTo>
                  <a:close/>
                </a:path>
              </a:pathLst>
            </a:custGeom>
            <a:solidFill>
              <a:srgbClr val="808080"/>
            </a:solidFill>
            <a:ln w="9525">
              <a:noFill/>
              <a:round/>
              <a:headEnd/>
              <a:tailEnd/>
            </a:ln>
          </p:spPr>
          <p:txBody>
            <a:bodyPr/>
            <a:lstStyle/>
            <a:p>
              <a:endParaRPr lang="en-US"/>
            </a:p>
          </p:txBody>
        </p:sp>
        <p:sp>
          <p:nvSpPr>
            <p:cNvPr id="997" name="Freeform 3168"/>
            <p:cNvSpPr>
              <a:spLocks/>
            </p:cNvSpPr>
            <p:nvPr/>
          </p:nvSpPr>
          <p:spPr bwMode="auto">
            <a:xfrm>
              <a:off x="2093" y="3248"/>
              <a:ext cx="60" cy="56"/>
            </a:xfrm>
            <a:custGeom>
              <a:avLst/>
              <a:gdLst>
                <a:gd name="T0" fmla="*/ 39 w 60"/>
                <a:gd name="T1" fmla="*/ 0 h 56"/>
                <a:gd name="T2" fmla="*/ 36 w 60"/>
                <a:gd name="T3" fmla="*/ 0 h 56"/>
                <a:gd name="T4" fmla="*/ 32 w 60"/>
                <a:gd name="T5" fmla="*/ 0 h 56"/>
                <a:gd name="T6" fmla="*/ 29 w 60"/>
                <a:gd name="T7" fmla="*/ 0 h 56"/>
                <a:gd name="T8" fmla="*/ 25 w 60"/>
                <a:gd name="T9" fmla="*/ 0 h 56"/>
                <a:gd name="T10" fmla="*/ 22 w 60"/>
                <a:gd name="T11" fmla="*/ 0 h 56"/>
                <a:gd name="T12" fmla="*/ 17 w 60"/>
                <a:gd name="T13" fmla="*/ 3 h 56"/>
                <a:gd name="T14" fmla="*/ 15 w 60"/>
                <a:gd name="T15" fmla="*/ 5 h 56"/>
                <a:gd name="T16" fmla="*/ 12 w 60"/>
                <a:gd name="T17" fmla="*/ 6 h 56"/>
                <a:gd name="T18" fmla="*/ 8 w 60"/>
                <a:gd name="T19" fmla="*/ 8 h 56"/>
                <a:gd name="T20" fmla="*/ 7 w 60"/>
                <a:gd name="T21" fmla="*/ 10 h 56"/>
                <a:gd name="T22" fmla="*/ 5 w 60"/>
                <a:gd name="T23" fmla="*/ 13 h 56"/>
                <a:gd name="T24" fmla="*/ 2 w 60"/>
                <a:gd name="T25" fmla="*/ 18 h 56"/>
                <a:gd name="T26" fmla="*/ 2 w 60"/>
                <a:gd name="T27" fmla="*/ 22 h 56"/>
                <a:gd name="T28" fmla="*/ 0 w 60"/>
                <a:gd name="T29" fmla="*/ 25 h 56"/>
                <a:gd name="T30" fmla="*/ 0 w 60"/>
                <a:gd name="T31" fmla="*/ 29 h 56"/>
                <a:gd name="T32" fmla="*/ 0 w 60"/>
                <a:gd name="T33" fmla="*/ 32 h 56"/>
                <a:gd name="T34" fmla="*/ 2 w 60"/>
                <a:gd name="T35" fmla="*/ 42 h 56"/>
                <a:gd name="T36" fmla="*/ 5 w 60"/>
                <a:gd name="T37" fmla="*/ 44 h 56"/>
                <a:gd name="T38" fmla="*/ 7 w 60"/>
                <a:gd name="T39" fmla="*/ 46 h 56"/>
                <a:gd name="T40" fmla="*/ 7 w 60"/>
                <a:gd name="T41" fmla="*/ 49 h 56"/>
                <a:gd name="T42" fmla="*/ 10 w 60"/>
                <a:gd name="T43" fmla="*/ 49 h 56"/>
                <a:gd name="T44" fmla="*/ 12 w 60"/>
                <a:gd name="T45" fmla="*/ 51 h 56"/>
                <a:gd name="T46" fmla="*/ 13 w 60"/>
                <a:gd name="T47" fmla="*/ 54 h 56"/>
                <a:gd name="T48" fmla="*/ 19 w 60"/>
                <a:gd name="T49" fmla="*/ 56 h 56"/>
                <a:gd name="T50" fmla="*/ 22 w 60"/>
                <a:gd name="T51" fmla="*/ 56 h 56"/>
                <a:gd name="T52" fmla="*/ 25 w 60"/>
                <a:gd name="T53" fmla="*/ 56 h 56"/>
                <a:gd name="T54" fmla="*/ 29 w 60"/>
                <a:gd name="T55" fmla="*/ 56 h 56"/>
                <a:gd name="T56" fmla="*/ 32 w 60"/>
                <a:gd name="T57" fmla="*/ 56 h 56"/>
                <a:gd name="T58" fmla="*/ 36 w 60"/>
                <a:gd name="T59" fmla="*/ 56 h 56"/>
                <a:gd name="T60" fmla="*/ 44 w 60"/>
                <a:gd name="T61" fmla="*/ 52 h 56"/>
                <a:gd name="T62" fmla="*/ 48 w 60"/>
                <a:gd name="T63" fmla="*/ 49 h 56"/>
                <a:gd name="T64" fmla="*/ 49 w 60"/>
                <a:gd name="T65" fmla="*/ 47 h 56"/>
                <a:gd name="T66" fmla="*/ 53 w 60"/>
                <a:gd name="T67" fmla="*/ 46 h 56"/>
                <a:gd name="T68" fmla="*/ 54 w 60"/>
                <a:gd name="T69" fmla="*/ 42 h 56"/>
                <a:gd name="T70" fmla="*/ 58 w 60"/>
                <a:gd name="T71" fmla="*/ 37 h 56"/>
                <a:gd name="T72" fmla="*/ 58 w 60"/>
                <a:gd name="T73" fmla="*/ 34 h 56"/>
                <a:gd name="T74" fmla="*/ 58 w 60"/>
                <a:gd name="T75" fmla="*/ 30 h 56"/>
                <a:gd name="T76" fmla="*/ 60 w 60"/>
                <a:gd name="T77" fmla="*/ 27 h 56"/>
                <a:gd name="T78" fmla="*/ 58 w 60"/>
                <a:gd name="T79" fmla="*/ 25 h 56"/>
                <a:gd name="T80" fmla="*/ 58 w 60"/>
                <a:gd name="T81" fmla="*/ 20 h 56"/>
                <a:gd name="T82" fmla="*/ 54 w 60"/>
                <a:gd name="T83" fmla="*/ 13 h 56"/>
                <a:gd name="T84" fmla="*/ 53 w 60"/>
                <a:gd name="T85" fmla="*/ 11 h 56"/>
                <a:gd name="T86" fmla="*/ 53 w 60"/>
                <a:gd name="T87" fmla="*/ 8 h 56"/>
                <a:gd name="T88" fmla="*/ 51 w 60"/>
                <a:gd name="T89" fmla="*/ 6 h 56"/>
                <a:gd name="T90" fmla="*/ 48 w 60"/>
                <a:gd name="T91" fmla="*/ 6 h 56"/>
                <a:gd name="T92" fmla="*/ 46 w 60"/>
                <a:gd name="T93" fmla="*/ 5 h 56"/>
                <a:gd name="T94" fmla="*/ 42 w 60"/>
                <a:gd name="T95" fmla="*/ 1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56"/>
                <a:gd name="T146" fmla="*/ 60 w 60"/>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56">
                  <a:moveTo>
                    <a:pt x="42" y="1"/>
                  </a:moveTo>
                  <a:lnTo>
                    <a:pt x="39" y="0"/>
                  </a:lnTo>
                  <a:lnTo>
                    <a:pt x="37" y="0"/>
                  </a:lnTo>
                  <a:lnTo>
                    <a:pt x="36" y="0"/>
                  </a:lnTo>
                  <a:lnTo>
                    <a:pt x="34" y="0"/>
                  </a:lnTo>
                  <a:lnTo>
                    <a:pt x="32" y="0"/>
                  </a:lnTo>
                  <a:lnTo>
                    <a:pt x="31" y="0"/>
                  </a:lnTo>
                  <a:lnTo>
                    <a:pt x="29" y="0"/>
                  </a:lnTo>
                  <a:lnTo>
                    <a:pt x="27" y="0"/>
                  </a:lnTo>
                  <a:lnTo>
                    <a:pt x="25" y="0"/>
                  </a:lnTo>
                  <a:lnTo>
                    <a:pt x="24" y="0"/>
                  </a:lnTo>
                  <a:lnTo>
                    <a:pt x="22" y="0"/>
                  </a:lnTo>
                  <a:lnTo>
                    <a:pt x="17" y="1"/>
                  </a:lnTo>
                  <a:lnTo>
                    <a:pt x="17" y="3"/>
                  </a:lnTo>
                  <a:lnTo>
                    <a:pt x="15" y="3"/>
                  </a:lnTo>
                  <a:lnTo>
                    <a:pt x="15" y="5"/>
                  </a:lnTo>
                  <a:lnTo>
                    <a:pt x="13" y="5"/>
                  </a:lnTo>
                  <a:lnTo>
                    <a:pt x="12" y="6"/>
                  </a:lnTo>
                  <a:lnTo>
                    <a:pt x="10" y="6"/>
                  </a:lnTo>
                  <a:lnTo>
                    <a:pt x="8" y="8"/>
                  </a:lnTo>
                  <a:lnTo>
                    <a:pt x="7" y="8"/>
                  </a:lnTo>
                  <a:lnTo>
                    <a:pt x="7" y="10"/>
                  </a:lnTo>
                  <a:lnTo>
                    <a:pt x="7" y="11"/>
                  </a:lnTo>
                  <a:lnTo>
                    <a:pt x="5" y="13"/>
                  </a:lnTo>
                  <a:lnTo>
                    <a:pt x="3" y="17"/>
                  </a:lnTo>
                  <a:lnTo>
                    <a:pt x="2" y="18"/>
                  </a:lnTo>
                  <a:lnTo>
                    <a:pt x="2" y="20"/>
                  </a:lnTo>
                  <a:lnTo>
                    <a:pt x="2" y="22"/>
                  </a:lnTo>
                  <a:lnTo>
                    <a:pt x="2" y="23"/>
                  </a:lnTo>
                  <a:lnTo>
                    <a:pt x="0" y="25"/>
                  </a:lnTo>
                  <a:lnTo>
                    <a:pt x="0" y="27"/>
                  </a:lnTo>
                  <a:lnTo>
                    <a:pt x="0" y="29"/>
                  </a:lnTo>
                  <a:lnTo>
                    <a:pt x="0" y="30"/>
                  </a:lnTo>
                  <a:lnTo>
                    <a:pt x="0" y="32"/>
                  </a:lnTo>
                  <a:lnTo>
                    <a:pt x="2" y="35"/>
                  </a:lnTo>
                  <a:lnTo>
                    <a:pt x="2" y="42"/>
                  </a:lnTo>
                  <a:lnTo>
                    <a:pt x="3" y="42"/>
                  </a:lnTo>
                  <a:lnTo>
                    <a:pt x="5" y="44"/>
                  </a:lnTo>
                  <a:lnTo>
                    <a:pt x="5" y="46"/>
                  </a:lnTo>
                  <a:lnTo>
                    <a:pt x="7" y="46"/>
                  </a:lnTo>
                  <a:lnTo>
                    <a:pt x="7" y="47"/>
                  </a:lnTo>
                  <a:lnTo>
                    <a:pt x="7" y="49"/>
                  </a:lnTo>
                  <a:lnTo>
                    <a:pt x="8" y="49"/>
                  </a:lnTo>
                  <a:lnTo>
                    <a:pt x="10" y="49"/>
                  </a:lnTo>
                  <a:lnTo>
                    <a:pt x="10" y="51"/>
                  </a:lnTo>
                  <a:lnTo>
                    <a:pt x="12" y="51"/>
                  </a:lnTo>
                  <a:lnTo>
                    <a:pt x="13" y="52"/>
                  </a:lnTo>
                  <a:lnTo>
                    <a:pt x="13" y="54"/>
                  </a:lnTo>
                  <a:lnTo>
                    <a:pt x="17" y="54"/>
                  </a:lnTo>
                  <a:lnTo>
                    <a:pt x="19" y="56"/>
                  </a:lnTo>
                  <a:lnTo>
                    <a:pt x="20" y="56"/>
                  </a:lnTo>
                  <a:lnTo>
                    <a:pt x="22" y="56"/>
                  </a:lnTo>
                  <a:lnTo>
                    <a:pt x="24" y="56"/>
                  </a:lnTo>
                  <a:lnTo>
                    <a:pt x="25" y="56"/>
                  </a:lnTo>
                  <a:lnTo>
                    <a:pt x="27" y="56"/>
                  </a:lnTo>
                  <a:lnTo>
                    <a:pt x="29" y="56"/>
                  </a:lnTo>
                  <a:lnTo>
                    <a:pt x="31" y="56"/>
                  </a:lnTo>
                  <a:lnTo>
                    <a:pt x="32" y="56"/>
                  </a:lnTo>
                  <a:lnTo>
                    <a:pt x="34" y="56"/>
                  </a:lnTo>
                  <a:lnTo>
                    <a:pt x="36" y="56"/>
                  </a:lnTo>
                  <a:lnTo>
                    <a:pt x="42" y="54"/>
                  </a:lnTo>
                  <a:lnTo>
                    <a:pt x="44" y="52"/>
                  </a:lnTo>
                  <a:lnTo>
                    <a:pt x="46" y="51"/>
                  </a:lnTo>
                  <a:lnTo>
                    <a:pt x="48" y="49"/>
                  </a:lnTo>
                  <a:lnTo>
                    <a:pt x="49" y="49"/>
                  </a:lnTo>
                  <a:lnTo>
                    <a:pt x="49" y="47"/>
                  </a:lnTo>
                  <a:lnTo>
                    <a:pt x="51" y="47"/>
                  </a:lnTo>
                  <a:lnTo>
                    <a:pt x="53" y="46"/>
                  </a:lnTo>
                  <a:lnTo>
                    <a:pt x="53" y="44"/>
                  </a:lnTo>
                  <a:lnTo>
                    <a:pt x="54" y="42"/>
                  </a:lnTo>
                  <a:lnTo>
                    <a:pt x="56" y="39"/>
                  </a:lnTo>
                  <a:lnTo>
                    <a:pt x="58" y="37"/>
                  </a:lnTo>
                  <a:lnTo>
                    <a:pt x="58" y="35"/>
                  </a:lnTo>
                  <a:lnTo>
                    <a:pt x="58" y="34"/>
                  </a:lnTo>
                  <a:lnTo>
                    <a:pt x="58" y="32"/>
                  </a:lnTo>
                  <a:lnTo>
                    <a:pt x="58" y="30"/>
                  </a:lnTo>
                  <a:lnTo>
                    <a:pt x="58" y="29"/>
                  </a:lnTo>
                  <a:lnTo>
                    <a:pt x="60" y="27"/>
                  </a:lnTo>
                  <a:lnTo>
                    <a:pt x="58" y="27"/>
                  </a:lnTo>
                  <a:lnTo>
                    <a:pt x="58" y="25"/>
                  </a:lnTo>
                  <a:lnTo>
                    <a:pt x="58" y="23"/>
                  </a:lnTo>
                  <a:lnTo>
                    <a:pt x="58" y="20"/>
                  </a:lnTo>
                  <a:lnTo>
                    <a:pt x="56" y="13"/>
                  </a:lnTo>
                  <a:lnTo>
                    <a:pt x="54" y="13"/>
                  </a:lnTo>
                  <a:lnTo>
                    <a:pt x="54" y="11"/>
                  </a:lnTo>
                  <a:lnTo>
                    <a:pt x="53" y="11"/>
                  </a:lnTo>
                  <a:lnTo>
                    <a:pt x="53" y="10"/>
                  </a:lnTo>
                  <a:lnTo>
                    <a:pt x="53" y="8"/>
                  </a:lnTo>
                  <a:lnTo>
                    <a:pt x="51" y="8"/>
                  </a:lnTo>
                  <a:lnTo>
                    <a:pt x="51" y="6"/>
                  </a:lnTo>
                  <a:lnTo>
                    <a:pt x="49" y="6"/>
                  </a:lnTo>
                  <a:lnTo>
                    <a:pt x="48" y="6"/>
                  </a:lnTo>
                  <a:lnTo>
                    <a:pt x="48" y="5"/>
                  </a:lnTo>
                  <a:lnTo>
                    <a:pt x="46" y="5"/>
                  </a:lnTo>
                  <a:lnTo>
                    <a:pt x="46" y="3"/>
                  </a:lnTo>
                  <a:lnTo>
                    <a:pt x="42" y="1"/>
                  </a:lnTo>
                  <a:close/>
                </a:path>
              </a:pathLst>
            </a:custGeom>
            <a:solidFill>
              <a:srgbClr val="808080"/>
            </a:solidFill>
            <a:ln w="9525">
              <a:noFill/>
              <a:round/>
              <a:headEnd/>
              <a:tailEnd/>
            </a:ln>
          </p:spPr>
          <p:txBody>
            <a:bodyPr/>
            <a:lstStyle/>
            <a:p>
              <a:endParaRPr lang="en-US"/>
            </a:p>
          </p:txBody>
        </p:sp>
        <p:sp>
          <p:nvSpPr>
            <p:cNvPr id="998" name="Freeform 3169"/>
            <p:cNvSpPr>
              <a:spLocks/>
            </p:cNvSpPr>
            <p:nvPr/>
          </p:nvSpPr>
          <p:spPr bwMode="auto">
            <a:xfrm>
              <a:off x="2091" y="3246"/>
              <a:ext cx="63" cy="60"/>
            </a:xfrm>
            <a:custGeom>
              <a:avLst/>
              <a:gdLst>
                <a:gd name="T0" fmla="*/ 2 w 63"/>
                <a:gd name="T1" fmla="*/ 24 h 60"/>
                <a:gd name="T2" fmla="*/ 0 w 63"/>
                <a:gd name="T3" fmla="*/ 27 h 60"/>
                <a:gd name="T4" fmla="*/ 0 w 63"/>
                <a:gd name="T5" fmla="*/ 32 h 60"/>
                <a:gd name="T6" fmla="*/ 2 w 63"/>
                <a:gd name="T7" fmla="*/ 37 h 60"/>
                <a:gd name="T8" fmla="*/ 2 w 63"/>
                <a:gd name="T9" fmla="*/ 44 h 60"/>
                <a:gd name="T10" fmla="*/ 5 w 63"/>
                <a:gd name="T11" fmla="*/ 46 h 60"/>
                <a:gd name="T12" fmla="*/ 9 w 63"/>
                <a:gd name="T13" fmla="*/ 51 h 60"/>
                <a:gd name="T14" fmla="*/ 12 w 63"/>
                <a:gd name="T15" fmla="*/ 56 h 60"/>
                <a:gd name="T16" fmla="*/ 19 w 63"/>
                <a:gd name="T17" fmla="*/ 58 h 60"/>
                <a:gd name="T18" fmla="*/ 29 w 63"/>
                <a:gd name="T19" fmla="*/ 60 h 60"/>
                <a:gd name="T20" fmla="*/ 36 w 63"/>
                <a:gd name="T21" fmla="*/ 58 h 60"/>
                <a:gd name="T22" fmla="*/ 43 w 63"/>
                <a:gd name="T23" fmla="*/ 56 h 60"/>
                <a:gd name="T24" fmla="*/ 48 w 63"/>
                <a:gd name="T25" fmla="*/ 53 h 60"/>
                <a:gd name="T26" fmla="*/ 53 w 63"/>
                <a:gd name="T27" fmla="*/ 49 h 60"/>
                <a:gd name="T28" fmla="*/ 56 w 63"/>
                <a:gd name="T29" fmla="*/ 44 h 60"/>
                <a:gd name="T30" fmla="*/ 60 w 63"/>
                <a:gd name="T31" fmla="*/ 41 h 60"/>
                <a:gd name="T32" fmla="*/ 62 w 63"/>
                <a:gd name="T33" fmla="*/ 34 h 60"/>
                <a:gd name="T34" fmla="*/ 63 w 63"/>
                <a:gd name="T35" fmla="*/ 25 h 60"/>
                <a:gd name="T36" fmla="*/ 58 w 63"/>
                <a:gd name="T37" fmla="*/ 17 h 60"/>
                <a:gd name="T38" fmla="*/ 56 w 63"/>
                <a:gd name="T39" fmla="*/ 12 h 60"/>
                <a:gd name="T40" fmla="*/ 51 w 63"/>
                <a:gd name="T41" fmla="*/ 7 h 60"/>
                <a:gd name="T42" fmla="*/ 48 w 63"/>
                <a:gd name="T43" fmla="*/ 3 h 60"/>
                <a:gd name="T44" fmla="*/ 38 w 63"/>
                <a:gd name="T45" fmla="*/ 2 h 60"/>
                <a:gd name="T46" fmla="*/ 31 w 63"/>
                <a:gd name="T47" fmla="*/ 0 h 60"/>
                <a:gd name="T48" fmla="*/ 26 w 63"/>
                <a:gd name="T49" fmla="*/ 2 h 60"/>
                <a:gd name="T50" fmla="*/ 17 w 63"/>
                <a:gd name="T51" fmla="*/ 3 h 60"/>
                <a:gd name="T52" fmla="*/ 12 w 63"/>
                <a:gd name="T53" fmla="*/ 7 h 60"/>
                <a:gd name="T54" fmla="*/ 7 w 63"/>
                <a:gd name="T55" fmla="*/ 12 h 60"/>
                <a:gd name="T56" fmla="*/ 4 w 63"/>
                <a:gd name="T57" fmla="*/ 17 h 60"/>
                <a:gd name="T58" fmla="*/ 9 w 63"/>
                <a:gd name="T59" fmla="*/ 13 h 60"/>
                <a:gd name="T60" fmla="*/ 12 w 63"/>
                <a:gd name="T61" fmla="*/ 12 h 60"/>
                <a:gd name="T62" fmla="*/ 15 w 63"/>
                <a:gd name="T63" fmla="*/ 8 h 60"/>
                <a:gd name="T64" fmla="*/ 22 w 63"/>
                <a:gd name="T65" fmla="*/ 5 h 60"/>
                <a:gd name="T66" fmla="*/ 29 w 63"/>
                <a:gd name="T67" fmla="*/ 3 h 60"/>
                <a:gd name="T68" fmla="*/ 38 w 63"/>
                <a:gd name="T69" fmla="*/ 3 h 60"/>
                <a:gd name="T70" fmla="*/ 46 w 63"/>
                <a:gd name="T71" fmla="*/ 7 h 60"/>
                <a:gd name="T72" fmla="*/ 50 w 63"/>
                <a:gd name="T73" fmla="*/ 10 h 60"/>
                <a:gd name="T74" fmla="*/ 53 w 63"/>
                <a:gd name="T75" fmla="*/ 13 h 60"/>
                <a:gd name="T76" fmla="*/ 56 w 63"/>
                <a:gd name="T77" fmla="*/ 22 h 60"/>
                <a:gd name="T78" fmla="*/ 58 w 63"/>
                <a:gd name="T79" fmla="*/ 31 h 60"/>
                <a:gd name="T80" fmla="*/ 56 w 63"/>
                <a:gd name="T81" fmla="*/ 39 h 60"/>
                <a:gd name="T82" fmla="*/ 53 w 63"/>
                <a:gd name="T83" fmla="*/ 44 h 60"/>
                <a:gd name="T84" fmla="*/ 50 w 63"/>
                <a:gd name="T85" fmla="*/ 49 h 60"/>
                <a:gd name="T86" fmla="*/ 46 w 63"/>
                <a:gd name="T87" fmla="*/ 51 h 60"/>
                <a:gd name="T88" fmla="*/ 39 w 63"/>
                <a:gd name="T89" fmla="*/ 56 h 60"/>
                <a:gd name="T90" fmla="*/ 34 w 63"/>
                <a:gd name="T91" fmla="*/ 56 h 60"/>
                <a:gd name="T92" fmla="*/ 29 w 63"/>
                <a:gd name="T93" fmla="*/ 56 h 60"/>
                <a:gd name="T94" fmla="*/ 22 w 63"/>
                <a:gd name="T95" fmla="*/ 56 h 60"/>
                <a:gd name="T96" fmla="*/ 19 w 63"/>
                <a:gd name="T97" fmla="*/ 56 h 60"/>
                <a:gd name="T98" fmla="*/ 14 w 63"/>
                <a:gd name="T99" fmla="*/ 53 h 60"/>
                <a:gd name="T100" fmla="*/ 10 w 63"/>
                <a:gd name="T101" fmla="*/ 49 h 60"/>
                <a:gd name="T102" fmla="*/ 5 w 63"/>
                <a:gd name="T103" fmla="*/ 41 h 60"/>
                <a:gd name="T104" fmla="*/ 4 w 63"/>
                <a:gd name="T105" fmla="*/ 37 h 60"/>
                <a:gd name="T106" fmla="*/ 4 w 63"/>
                <a:gd name="T107" fmla="*/ 32 h 60"/>
                <a:gd name="T108" fmla="*/ 2 w 63"/>
                <a:gd name="T109" fmla="*/ 27 h 60"/>
                <a:gd name="T110" fmla="*/ 4 w 63"/>
                <a:gd name="T111" fmla="*/ 24 h 60"/>
                <a:gd name="T112" fmla="*/ 4 w 63"/>
                <a:gd name="T113" fmla="*/ 17 h 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
                <a:gd name="T172" fmla="*/ 0 h 60"/>
                <a:gd name="T173" fmla="*/ 63 w 63"/>
                <a:gd name="T174" fmla="*/ 60 h 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 h="60">
                  <a:moveTo>
                    <a:pt x="4" y="17"/>
                  </a:moveTo>
                  <a:lnTo>
                    <a:pt x="2" y="22"/>
                  </a:lnTo>
                  <a:lnTo>
                    <a:pt x="2" y="24"/>
                  </a:lnTo>
                  <a:lnTo>
                    <a:pt x="2" y="25"/>
                  </a:lnTo>
                  <a:lnTo>
                    <a:pt x="0" y="25"/>
                  </a:lnTo>
                  <a:lnTo>
                    <a:pt x="0" y="27"/>
                  </a:lnTo>
                  <a:lnTo>
                    <a:pt x="0" y="29"/>
                  </a:lnTo>
                  <a:lnTo>
                    <a:pt x="0" y="31"/>
                  </a:lnTo>
                  <a:lnTo>
                    <a:pt x="0" y="32"/>
                  </a:lnTo>
                  <a:lnTo>
                    <a:pt x="0" y="34"/>
                  </a:lnTo>
                  <a:lnTo>
                    <a:pt x="2" y="36"/>
                  </a:lnTo>
                  <a:lnTo>
                    <a:pt x="2" y="37"/>
                  </a:lnTo>
                  <a:lnTo>
                    <a:pt x="2" y="39"/>
                  </a:lnTo>
                  <a:lnTo>
                    <a:pt x="2" y="42"/>
                  </a:lnTo>
                  <a:lnTo>
                    <a:pt x="2" y="44"/>
                  </a:lnTo>
                  <a:lnTo>
                    <a:pt x="4" y="44"/>
                  </a:lnTo>
                  <a:lnTo>
                    <a:pt x="4" y="46"/>
                  </a:lnTo>
                  <a:lnTo>
                    <a:pt x="5" y="46"/>
                  </a:lnTo>
                  <a:lnTo>
                    <a:pt x="5" y="48"/>
                  </a:lnTo>
                  <a:lnTo>
                    <a:pt x="7" y="51"/>
                  </a:lnTo>
                  <a:lnTo>
                    <a:pt x="9" y="51"/>
                  </a:lnTo>
                  <a:lnTo>
                    <a:pt x="10" y="53"/>
                  </a:lnTo>
                  <a:lnTo>
                    <a:pt x="12" y="54"/>
                  </a:lnTo>
                  <a:lnTo>
                    <a:pt x="12" y="56"/>
                  </a:lnTo>
                  <a:lnTo>
                    <a:pt x="15" y="56"/>
                  </a:lnTo>
                  <a:lnTo>
                    <a:pt x="17" y="56"/>
                  </a:lnTo>
                  <a:lnTo>
                    <a:pt x="19" y="58"/>
                  </a:lnTo>
                  <a:lnTo>
                    <a:pt x="22" y="58"/>
                  </a:lnTo>
                  <a:lnTo>
                    <a:pt x="27" y="60"/>
                  </a:lnTo>
                  <a:lnTo>
                    <a:pt x="29" y="60"/>
                  </a:lnTo>
                  <a:lnTo>
                    <a:pt x="31" y="60"/>
                  </a:lnTo>
                  <a:lnTo>
                    <a:pt x="34" y="60"/>
                  </a:lnTo>
                  <a:lnTo>
                    <a:pt x="36" y="58"/>
                  </a:lnTo>
                  <a:lnTo>
                    <a:pt x="38" y="58"/>
                  </a:lnTo>
                  <a:lnTo>
                    <a:pt x="39" y="58"/>
                  </a:lnTo>
                  <a:lnTo>
                    <a:pt x="43" y="56"/>
                  </a:lnTo>
                  <a:lnTo>
                    <a:pt x="46" y="56"/>
                  </a:lnTo>
                  <a:lnTo>
                    <a:pt x="48" y="54"/>
                  </a:lnTo>
                  <a:lnTo>
                    <a:pt x="48" y="53"/>
                  </a:lnTo>
                  <a:lnTo>
                    <a:pt x="50" y="53"/>
                  </a:lnTo>
                  <a:lnTo>
                    <a:pt x="51" y="51"/>
                  </a:lnTo>
                  <a:lnTo>
                    <a:pt x="53" y="49"/>
                  </a:lnTo>
                  <a:lnTo>
                    <a:pt x="55" y="48"/>
                  </a:lnTo>
                  <a:lnTo>
                    <a:pt x="56" y="46"/>
                  </a:lnTo>
                  <a:lnTo>
                    <a:pt x="56" y="44"/>
                  </a:lnTo>
                  <a:lnTo>
                    <a:pt x="58" y="42"/>
                  </a:lnTo>
                  <a:lnTo>
                    <a:pt x="58" y="41"/>
                  </a:lnTo>
                  <a:lnTo>
                    <a:pt x="60" y="41"/>
                  </a:lnTo>
                  <a:lnTo>
                    <a:pt x="62" y="37"/>
                  </a:lnTo>
                  <a:lnTo>
                    <a:pt x="62" y="36"/>
                  </a:lnTo>
                  <a:lnTo>
                    <a:pt x="62" y="34"/>
                  </a:lnTo>
                  <a:lnTo>
                    <a:pt x="62" y="32"/>
                  </a:lnTo>
                  <a:lnTo>
                    <a:pt x="62" y="31"/>
                  </a:lnTo>
                  <a:lnTo>
                    <a:pt x="63" y="25"/>
                  </a:lnTo>
                  <a:lnTo>
                    <a:pt x="62" y="24"/>
                  </a:lnTo>
                  <a:lnTo>
                    <a:pt x="62" y="22"/>
                  </a:lnTo>
                  <a:lnTo>
                    <a:pt x="58" y="17"/>
                  </a:lnTo>
                  <a:lnTo>
                    <a:pt x="58" y="15"/>
                  </a:lnTo>
                  <a:lnTo>
                    <a:pt x="56" y="13"/>
                  </a:lnTo>
                  <a:lnTo>
                    <a:pt x="56" y="12"/>
                  </a:lnTo>
                  <a:lnTo>
                    <a:pt x="55" y="10"/>
                  </a:lnTo>
                  <a:lnTo>
                    <a:pt x="53" y="8"/>
                  </a:lnTo>
                  <a:lnTo>
                    <a:pt x="51" y="7"/>
                  </a:lnTo>
                  <a:lnTo>
                    <a:pt x="50" y="5"/>
                  </a:lnTo>
                  <a:lnTo>
                    <a:pt x="48" y="5"/>
                  </a:lnTo>
                  <a:lnTo>
                    <a:pt x="48" y="3"/>
                  </a:lnTo>
                  <a:lnTo>
                    <a:pt x="43" y="2"/>
                  </a:lnTo>
                  <a:lnTo>
                    <a:pt x="41" y="2"/>
                  </a:lnTo>
                  <a:lnTo>
                    <a:pt x="38" y="2"/>
                  </a:lnTo>
                  <a:lnTo>
                    <a:pt x="38" y="0"/>
                  </a:lnTo>
                  <a:lnTo>
                    <a:pt x="34" y="0"/>
                  </a:lnTo>
                  <a:lnTo>
                    <a:pt x="31" y="0"/>
                  </a:lnTo>
                  <a:lnTo>
                    <a:pt x="29" y="0"/>
                  </a:lnTo>
                  <a:lnTo>
                    <a:pt x="27" y="0"/>
                  </a:lnTo>
                  <a:lnTo>
                    <a:pt x="26" y="2"/>
                  </a:lnTo>
                  <a:lnTo>
                    <a:pt x="22" y="2"/>
                  </a:lnTo>
                  <a:lnTo>
                    <a:pt x="19" y="3"/>
                  </a:lnTo>
                  <a:lnTo>
                    <a:pt x="17" y="3"/>
                  </a:lnTo>
                  <a:lnTo>
                    <a:pt x="15" y="5"/>
                  </a:lnTo>
                  <a:lnTo>
                    <a:pt x="14" y="5"/>
                  </a:lnTo>
                  <a:lnTo>
                    <a:pt x="12" y="7"/>
                  </a:lnTo>
                  <a:lnTo>
                    <a:pt x="10" y="8"/>
                  </a:lnTo>
                  <a:lnTo>
                    <a:pt x="9" y="10"/>
                  </a:lnTo>
                  <a:lnTo>
                    <a:pt x="7" y="12"/>
                  </a:lnTo>
                  <a:lnTo>
                    <a:pt x="5" y="12"/>
                  </a:lnTo>
                  <a:lnTo>
                    <a:pt x="5" y="13"/>
                  </a:lnTo>
                  <a:lnTo>
                    <a:pt x="4" y="17"/>
                  </a:lnTo>
                  <a:lnTo>
                    <a:pt x="5" y="19"/>
                  </a:lnTo>
                  <a:lnTo>
                    <a:pt x="7" y="15"/>
                  </a:lnTo>
                  <a:lnTo>
                    <a:pt x="9" y="13"/>
                  </a:lnTo>
                  <a:lnTo>
                    <a:pt x="10" y="13"/>
                  </a:lnTo>
                  <a:lnTo>
                    <a:pt x="10" y="12"/>
                  </a:lnTo>
                  <a:lnTo>
                    <a:pt x="12" y="12"/>
                  </a:lnTo>
                  <a:lnTo>
                    <a:pt x="12" y="10"/>
                  </a:lnTo>
                  <a:lnTo>
                    <a:pt x="14" y="10"/>
                  </a:lnTo>
                  <a:lnTo>
                    <a:pt x="15" y="8"/>
                  </a:lnTo>
                  <a:lnTo>
                    <a:pt x="17" y="7"/>
                  </a:lnTo>
                  <a:lnTo>
                    <a:pt x="21" y="5"/>
                  </a:lnTo>
                  <a:lnTo>
                    <a:pt x="22" y="5"/>
                  </a:lnTo>
                  <a:lnTo>
                    <a:pt x="26" y="3"/>
                  </a:lnTo>
                  <a:lnTo>
                    <a:pt x="27" y="3"/>
                  </a:lnTo>
                  <a:lnTo>
                    <a:pt x="29" y="3"/>
                  </a:lnTo>
                  <a:lnTo>
                    <a:pt x="31" y="3"/>
                  </a:lnTo>
                  <a:lnTo>
                    <a:pt x="34" y="3"/>
                  </a:lnTo>
                  <a:lnTo>
                    <a:pt x="38" y="3"/>
                  </a:lnTo>
                  <a:lnTo>
                    <a:pt x="39" y="3"/>
                  </a:lnTo>
                  <a:lnTo>
                    <a:pt x="41" y="5"/>
                  </a:lnTo>
                  <a:lnTo>
                    <a:pt x="46" y="7"/>
                  </a:lnTo>
                  <a:lnTo>
                    <a:pt x="48" y="7"/>
                  </a:lnTo>
                  <a:lnTo>
                    <a:pt x="48" y="8"/>
                  </a:lnTo>
                  <a:lnTo>
                    <a:pt x="50" y="10"/>
                  </a:lnTo>
                  <a:lnTo>
                    <a:pt x="51" y="10"/>
                  </a:lnTo>
                  <a:lnTo>
                    <a:pt x="51" y="12"/>
                  </a:lnTo>
                  <a:lnTo>
                    <a:pt x="53" y="13"/>
                  </a:lnTo>
                  <a:lnTo>
                    <a:pt x="55" y="15"/>
                  </a:lnTo>
                  <a:lnTo>
                    <a:pt x="56" y="17"/>
                  </a:lnTo>
                  <a:lnTo>
                    <a:pt x="56" y="22"/>
                  </a:lnTo>
                  <a:lnTo>
                    <a:pt x="58" y="24"/>
                  </a:lnTo>
                  <a:lnTo>
                    <a:pt x="58" y="27"/>
                  </a:lnTo>
                  <a:lnTo>
                    <a:pt x="58" y="31"/>
                  </a:lnTo>
                  <a:lnTo>
                    <a:pt x="58" y="34"/>
                  </a:lnTo>
                  <a:lnTo>
                    <a:pt x="56" y="37"/>
                  </a:lnTo>
                  <a:lnTo>
                    <a:pt x="56" y="39"/>
                  </a:lnTo>
                  <a:lnTo>
                    <a:pt x="56" y="41"/>
                  </a:lnTo>
                  <a:lnTo>
                    <a:pt x="55" y="42"/>
                  </a:lnTo>
                  <a:lnTo>
                    <a:pt x="53" y="44"/>
                  </a:lnTo>
                  <a:lnTo>
                    <a:pt x="51" y="46"/>
                  </a:lnTo>
                  <a:lnTo>
                    <a:pt x="51" y="48"/>
                  </a:lnTo>
                  <a:lnTo>
                    <a:pt x="50" y="49"/>
                  </a:lnTo>
                  <a:lnTo>
                    <a:pt x="48" y="49"/>
                  </a:lnTo>
                  <a:lnTo>
                    <a:pt x="48" y="51"/>
                  </a:lnTo>
                  <a:lnTo>
                    <a:pt x="46" y="51"/>
                  </a:lnTo>
                  <a:lnTo>
                    <a:pt x="44" y="53"/>
                  </a:lnTo>
                  <a:lnTo>
                    <a:pt x="43" y="54"/>
                  </a:lnTo>
                  <a:lnTo>
                    <a:pt x="39" y="56"/>
                  </a:lnTo>
                  <a:lnTo>
                    <a:pt x="38" y="56"/>
                  </a:lnTo>
                  <a:lnTo>
                    <a:pt x="36" y="56"/>
                  </a:lnTo>
                  <a:lnTo>
                    <a:pt x="34" y="56"/>
                  </a:lnTo>
                  <a:lnTo>
                    <a:pt x="33" y="56"/>
                  </a:lnTo>
                  <a:lnTo>
                    <a:pt x="31" y="56"/>
                  </a:lnTo>
                  <a:lnTo>
                    <a:pt x="29" y="56"/>
                  </a:lnTo>
                  <a:lnTo>
                    <a:pt x="27" y="56"/>
                  </a:lnTo>
                  <a:lnTo>
                    <a:pt x="24" y="56"/>
                  </a:lnTo>
                  <a:lnTo>
                    <a:pt x="22" y="56"/>
                  </a:lnTo>
                  <a:lnTo>
                    <a:pt x="21" y="56"/>
                  </a:lnTo>
                  <a:lnTo>
                    <a:pt x="17" y="56"/>
                  </a:lnTo>
                  <a:lnTo>
                    <a:pt x="19" y="56"/>
                  </a:lnTo>
                  <a:lnTo>
                    <a:pt x="17" y="53"/>
                  </a:lnTo>
                  <a:lnTo>
                    <a:pt x="15" y="53"/>
                  </a:lnTo>
                  <a:lnTo>
                    <a:pt x="14" y="53"/>
                  </a:lnTo>
                  <a:lnTo>
                    <a:pt x="12" y="51"/>
                  </a:lnTo>
                  <a:lnTo>
                    <a:pt x="12" y="49"/>
                  </a:lnTo>
                  <a:lnTo>
                    <a:pt x="10" y="49"/>
                  </a:lnTo>
                  <a:lnTo>
                    <a:pt x="7" y="46"/>
                  </a:lnTo>
                  <a:lnTo>
                    <a:pt x="5" y="44"/>
                  </a:lnTo>
                  <a:lnTo>
                    <a:pt x="5" y="41"/>
                  </a:lnTo>
                  <a:lnTo>
                    <a:pt x="5" y="39"/>
                  </a:lnTo>
                  <a:lnTo>
                    <a:pt x="4" y="39"/>
                  </a:lnTo>
                  <a:lnTo>
                    <a:pt x="4" y="37"/>
                  </a:lnTo>
                  <a:lnTo>
                    <a:pt x="4" y="36"/>
                  </a:lnTo>
                  <a:lnTo>
                    <a:pt x="4" y="34"/>
                  </a:lnTo>
                  <a:lnTo>
                    <a:pt x="4" y="32"/>
                  </a:lnTo>
                  <a:lnTo>
                    <a:pt x="2" y="31"/>
                  </a:lnTo>
                  <a:lnTo>
                    <a:pt x="4" y="29"/>
                  </a:lnTo>
                  <a:lnTo>
                    <a:pt x="2" y="27"/>
                  </a:lnTo>
                  <a:lnTo>
                    <a:pt x="4" y="27"/>
                  </a:lnTo>
                  <a:lnTo>
                    <a:pt x="4" y="25"/>
                  </a:lnTo>
                  <a:lnTo>
                    <a:pt x="4" y="24"/>
                  </a:lnTo>
                  <a:lnTo>
                    <a:pt x="4" y="22"/>
                  </a:lnTo>
                  <a:lnTo>
                    <a:pt x="5" y="19"/>
                  </a:lnTo>
                  <a:lnTo>
                    <a:pt x="4" y="17"/>
                  </a:lnTo>
                  <a:close/>
                </a:path>
              </a:pathLst>
            </a:custGeom>
            <a:solidFill>
              <a:srgbClr val="808080"/>
            </a:solidFill>
            <a:ln w="9525">
              <a:noFill/>
              <a:round/>
              <a:headEnd/>
              <a:tailEnd/>
            </a:ln>
          </p:spPr>
          <p:txBody>
            <a:bodyPr/>
            <a:lstStyle/>
            <a:p>
              <a:endParaRPr lang="en-US"/>
            </a:p>
          </p:txBody>
        </p:sp>
        <p:sp>
          <p:nvSpPr>
            <p:cNvPr id="999" name="Freeform 3170"/>
            <p:cNvSpPr>
              <a:spLocks/>
            </p:cNvSpPr>
            <p:nvPr/>
          </p:nvSpPr>
          <p:spPr bwMode="auto">
            <a:xfrm>
              <a:off x="2284" y="3258"/>
              <a:ext cx="68" cy="46"/>
            </a:xfrm>
            <a:custGeom>
              <a:avLst/>
              <a:gdLst>
                <a:gd name="T0" fmla="*/ 49 w 68"/>
                <a:gd name="T1" fmla="*/ 0 h 46"/>
                <a:gd name="T2" fmla="*/ 68 w 68"/>
                <a:gd name="T3" fmla="*/ 5 h 46"/>
                <a:gd name="T4" fmla="*/ 25 w 68"/>
                <a:gd name="T5" fmla="*/ 46 h 46"/>
                <a:gd name="T6" fmla="*/ 0 w 68"/>
                <a:gd name="T7" fmla="*/ 29 h 46"/>
                <a:gd name="T8" fmla="*/ 49 w 68"/>
                <a:gd name="T9" fmla="*/ 0 h 46"/>
                <a:gd name="T10" fmla="*/ 0 60000 65536"/>
                <a:gd name="T11" fmla="*/ 0 60000 65536"/>
                <a:gd name="T12" fmla="*/ 0 60000 65536"/>
                <a:gd name="T13" fmla="*/ 0 60000 65536"/>
                <a:gd name="T14" fmla="*/ 0 60000 65536"/>
                <a:gd name="T15" fmla="*/ 0 w 68"/>
                <a:gd name="T16" fmla="*/ 0 h 46"/>
                <a:gd name="T17" fmla="*/ 68 w 68"/>
                <a:gd name="T18" fmla="*/ 46 h 46"/>
              </a:gdLst>
              <a:ahLst/>
              <a:cxnLst>
                <a:cxn ang="T10">
                  <a:pos x="T0" y="T1"/>
                </a:cxn>
                <a:cxn ang="T11">
                  <a:pos x="T2" y="T3"/>
                </a:cxn>
                <a:cxn ang="T12">
                  <a:pos x="T4" y="T5"/>
                </a:cxn>
                <a:cxn ang="T13">
                  <a:pos x="T6" y="T7"/>
                </a:cxn>
                <a:cxn ang="T14">
                  <a:pos x="T8" y="T9"/>
                </a:cxn>
              </a:cxnLst>
              <a:rect l="T15" t="T16" r="T17" b="T18"/>
              <a:pathLst>
                <a:path w="68" h="46">
                  <a:moveTo>
                    <a:pt x="49" y="0"/>
                  </a:moveTo>
                  <a:lnTo>
                    <a:pt x="68" y="5"/>
                  </a:lnTo>
                  <a:lnTo>
                    <a:pt x="25" y="46"/>
                  </a:lnTo>
                  <a:lnTo>
                    <a:pt x="0" y="29"/>
                  </a:lnTo>
                  <a:lnTo>
                    <a:pt x="49" y="0"/>
                  </a:lnTo>
                  <a:close/>
                </a:path>
              </a:pathLst>
            </a:custGeom>
            <a:solidFill>
              <a:srgbClr val="808080"/>
            </a:solidFill>
            <a:ln w="9525">
              <a:noFill/>
              <a:round/>
              <a:headEnd/>
              <a:tailEnd/>
            </a:ln>
          </p:spPr>
          <p:txBody>
            <a:bodyPr/>
            <a:lstStyle/>
            <a:p>
              <a:endParaRPr lang="en-US"/>
            </a:p>
          </p:txBody>
        </p:sp>
        <p:sp>
          <p:nvSpPr>
            <p:cNvPr id="1000" name="Freeform 3171"/>
            <p:cNvSpPr>
              <a:spLocks/>
            </p:cNvSpPr>
            <p:nvPr/>
          </p:nvSpPr>
          <p:spPr bwMode="auto">
            <a:xfrm>
              <a:off x="2279" y="3254"/>
              <a:ext cx="78" cy="50"/>
            </a:xfrm>
            <a:custGeom>
              <a:avLst/>
              <a:gdLst>
                <a:gd name="T0" fmla="*/ 56 w 78"/>
                <a:gd name="T1" fmla="*/ 4 h 50"/>
                <a:gd name="T2" fmla="*/ 53 w 78"/>
                <a:gd name="T3" fmla="*/ 4 h 50"/>
                <a:gd name="T4" fmla="*/ 71 w 78"/>
                <a:gd name="T5" fmla="*/ 11 h 50"/>
                <a:gd name="T6" fmla="*/ 71 w 78"/>
                <a:gd name="T7" fmla="*/ 7 h 50"/>
                <a:gd name="T8" fmla="*/ 27 w 78"/>
                <a:gd name="T9" fmla="*/ 48 h 50"/>
                <a:gd name="T10" fmla="*/ 34 w 78"/>
                <a:gd name="T11" fmla="*/ 48 h 50"/>
                <a:gd name="T12" fmla="*/ 7 w 78"/>
                <a:gd name="T13" fmla="*/ 31 h 50"/>
                <a:gd name="T14" fmla="*/ 7 w 78"/>
                <a:gd name="T15" fmla="*/ 33 h 50"/>
                <a:gd name="T16" fmla="*/ 56 w 78"/>
                <a:gd name="T17" fmla="*/ 4 h 50"/>
                <a:gd name="T18" fmla="*/ 53 w 78"/>
                <a:gd name="T19" fmla="*/ 2 h 50"/>
                <a:gd name="T20" fmla="*/ 1 w 78"/>
                <a:gd name="T21" fmla="*/ 31 h 50"/>
                <a:gd name="T22" fmla="*/ 0 w 78"/>
                <a:gd name="T23" fmla="*/ 33 h 50"/>
                <a:gd name="T24" fmla="*/ 1 w 78"/>
                <a:gd name="T25" fmla="*/ 33 h 50"/>
                <a:gd name="T26" fmla="*/ 27 w 78"/>
                <a:gd name="T27" fmla="*/ 50 h 50"/>
                <a:gd name="T28" fmla="*/ 29 w 78"/>
                <a:gd name="T29" fmla="*/ 50 h 50"/>
                <a:gd name="T30" fmla="*/ 30 w 78"/>
                <a:gd name="T31" fmla="*/ 50 h 50"/>
                <a:gd name="T32" fmla="*/ 32 w 78"/>
                <a:gd name="T33" fmla="*/ 50 h 50"/>
                <a:gd name="T34" fmla="*/ 34 w 78"/>
                <a:gd name="T35" fmla="*/ 50 h 50"/>
                <a:gd name="T36" fmla="*/ 78 w 78"/>
                <a:gd name="T37" fmla="*/ 9 h 50"/>
                <a:gd name="T38" fmla="*/ 76 w 78"/>
                <a:gd name="T39" fmla="*/ 9 h 50"/>
                <a:gd name="T40" fmla="*/ 78 w 78"/>
                <a:gd name="T41" fmla="*/ 9 h 50"/>
                <a:gd name="T42" fmla="*/ 76 w 78"/>
                <a:gd name="T43" fmla="*/ 7 h 50"/>
                <a:gd name="T44" fmla="*/ 75 w 78"/>
                <a:gd name="T45" fmla="*/ 7 h 50"/>
                <a:gd name="T46" fmla="*/ 56 w 78"/>
                <a:gd name="T47" fmla="*/ 0 h 50"/>
                <a:gd name="T48" fmla="*/ 54 w 78"/>
                <a:gd name="T49" fmla="*/ 0 h 50"/>
                <a:gd name="T50" fmla="*/ 53 w 78"/>
                <a:gd name="T51" fmla="*/ 0 h 50"/>
                <a:gd name="T52" fmla="*/ 53 w 78"/>
                <a:gd name="T53" fmla="*/ 2 h 50"/>
                <a:gd name="T54" fmla="*/ 56 w 78"/>
                <a:gd name="T55" fmla="*/ 4 h 5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50"/>
                <a:gd name="T86" fmla="*/ 78 w 78"/>
                <a:gd name="T87" fmla="*/ 50 h 5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50">
                  <a:moveTo>
                    <a:pt x="56" y="4"/>
                  </a:moveTo>
                  <a:lnTo>
                    <a:pt x="53" y="4"/>
                  </a:lnTo>
                  <a:lnTo>
                    <a:pt x="71" y="11"/>
                  </a:lnTo>
                  <a:lnTo>
                    <a:pt x="71" y="7"/>
                  </a:lnTo>
                  <a:lnTo>
                    <a:pt x="27" y="48"/>
                  </a:lnTo>
                  <a:lnTo>
                    <a:pt x="34" y="48"/>
                  </a:lnTo>
                  <a:lnTo>
                    <a:pt x="7" y="31"/>
                  </a:lnTo>
                  <a:lnTo>
                    <a:pt x="7" y="33"/>
                  </a:lnTo>
                  <a:lnTo>
                    <a:pt x="56" y="4"/>
                  </a:lnTo>
                  <a:lnTo>
                    <a:pt x="53" y="2"/>
                  </a:lnTo>
                  <a:lnTo>
                    <a:pt x="1" y="31"/>
                  </a:lnTo>
                  <a:lnTo>
                    <a:pt x="0" y="33"/>
                  </a:lnTo>
                  <a:lnTo>
                    <a:pt x="1" y="33"/>
                  </a:lnTo>
                  <a:lnTo>
                    <a:pt x="27" y="50"/>
                  </a:lnTo>
                  <a:lnTo>
                    <a:pt x="29" y="50"/>
                  </a:lnTo>
                  <a:lnTo>
                    <a:pt x="30" y="50"/>
                  </a:lnTo>
                  <a:lnTo>
                    <a:pt x="32" y="50"/>
                  </a:lnTo>
                  <a:lnTo>
                    <a:pt x="34" y="50"/>
                  </a:lnTo>
                  <a:lnTo>
                    <a:pt x="78" y="9"/>
                  </a:lnTo>
                  <a:lnTo>
                    <a:pt x="76" y="9"/>
                  </a:lnTo>
                  <a:lnTo>
                    <a:pt x="78" y="9"/>
                  </a:lnTo>
                  <a:lnTo>
                    <a:pt x="76" y="7"/>
                  </a:lnTo>
                  <a:lnTo>
                    <a:pt x="75" y="7"/>
                  </a:lnTo>
                  <a:lnTo>
                    <a:pt x="56" y="0"/>
                  </a:lnTo>
                  <a:lnTo>
                    <a:pt x="54" y="0"/>
                  </a:lnTo>
                  <a:lnTo>
                    <a:pt x="53" y="0"/>
                  </a:lnTo>
                  <a:lnTo>
                    <a:pt x="53" y="2"/>
                  </a:lnTo>
                  <a:lnTo>
                    <a:pt x="56" y="4"/>
                  </a:lnTo>
                  <a:close/>
                </a:path>
              </a:pathLst>
            </a:custGeom>
            <a:solidFill>
              <a:srgbClr val="808080"/>
            </a:solidFill>
            <a:ln w="9525">
              <a:noFill/>
              <a:round/>
              <a:headEnd/>
              <a:tailEnd/>
            </a:ln>
          </p:spPr>
          <p:txBody>
            <a:bodyPr/>
            <a:lstStyle/>
            <a:p>
              <a:endParaRPr lang="en-US"/>
            </a:p>
          </p:txBody>
        </p:sp>
        <p:sp>
          <p:nvSpPr>
            <p:cNvPr id="1001" name="Freeform 3172"/>
            <p:cNvSpPr>
              <a:spLocks/>
            </p:cNvSpPr>
            <p:nvPr/>
          </p:nvSpPr>
          <p:spPr bwMode="auto">
            <a:xfrm>
              <a:off x="2081" y="3246"/>
              <a:ext cx="262" cy="152"/>
            </a:xfrm>
            <a:custGeom>
              <a:avLst/>
              <a:gdLst>
                <a:gd name="T0" fmla="*/ 169 w 262"/>
                <a:gd name="T1" fmla="*/ 3 h 152"/>
                <a:gd name="T2" fmla="*/ 158 w 262"/>
                <a:gd name="T3" fmla="*/ 2 h 152"/>
                <a:gd name="T4" fmla="*/ 145 w 262"/>
                <a:gd name="T5" fmla="*/ 0 h 152"/>
                <a:gd name="T6" fmla="*/ 129 w 262"/>
                <a:gd name="T7" fmla="*/ 0 h 152"/>
                <a:gd name="T8" fmla="*/ 119 w 262"/>
                <a:gd name="T9" fmla="*/ 2 h 152"/>
                <a:gd name="T10" fmla="*/ 106 w 262"/>
                <a:gd name="T11" fmla="*/ 2 h 152"/>
                <a:gd name="T12" fmla="*/ 78 w 262"/>
                <a:gd name="T13" fmla="*/ 7 h 152"/>
                <a:gd name="T14" fmla="*/ 68 w 262"/>
                <a:gd name="T15" fmla="*/ 12 h 152"/>
                <a:gd name="T16" fmla="*/ 54 w 262"/>
                <a:gd name="T17" fmla="*/ 15 h 152"/>
                <a:gd name="T18" fmla="*/ 48 w 262"/>
                <a:gd name="T19" fmla="*/ 19 h 152"/>
                <a:gd name="T20" fmla="*/ 39 w 262"/>
                <a:gd name="T21" fmla="*/ 25 h 152"/>
                <a:gd name="T22" fmla="*/ 31 w 262"/>
                <a:gd name="T23" fmla="*/ 29 h 152"/>
                <a:gd name="T24" fmla="*/ 22 w 262"/>
                <a:gd name="T25" fmla="*/ 36 h 152"/>
                <a:gd name="T26" fmla="*/ 8 w 262"/>
                <a:gd name="T27" fmla="*/ 51 h 152"/>
                <a:gd name="T28" fmla="*/ 3 w 262"/>
                <a:gd name="T29" fmla="*/ 61 h 152"/>
                <a:gd name="T30" fmla="*/ 2 w 262"/>
                <a:gd name="T31" fmla="*/ 68 h 152"/>
                <a:gd name="T32" fmla="*/ 0 w 262"/>
                <a:gd name="T33" fmla="*/ 75 h 152"/>
                <a:gd name="T34" fmla="*/ 0 w 262"/>
                <a:gd name="T35" fmla="*/ 85 h 152"/>
                <a:gd name="T36" fmla="*/ 3 w 262"/>
                <a:gd name="T37" fmla="*/ 94 h 152"/>
                <a:gd name="T38" fmla="*/ 12 w 262"/>
                <a:gd name="T39" fmla="*/ 109 h 152"/>
                <a:gd name="T40" fmla="*/ 19 w 262"/>
                <a:gd name="T41" fmla="*/ 117 h 152"/>
                <a:gd name="T42" fmla="*/ 29 w 262"/>
                <a:gd name="T43" fmla="*/ 124 h 152"/>
                <a:gd name="T44" fmla="*/ 36 w 262"/>
                <a:gd name="T45" fmla="*/ 129 h 152"/>
                <a:gd name="T46" fmla="*/ 44 w 262"/>
                <a:gd name="T47" fmla="*/ 135 h 152"/>
                <a:gd name="T48" fmla="*/ 54 w 262"/>
                <a:gd name="T49" fmla="*/ 138 h 152"/>
                <a:gd name="T50" fmla="*/ 75 w 262"/>
                <a:gd name="T51" fmla="*/ 145 h 152"/>
                <a:gd name="T52" fmla="*/ 99 w 262"/>
                <a:gd name="T53" fmla="*/ 150 h 152"/>
                <a:gd name="T54" fmla="*/ 109 w 262"/>
                <a:gd name="T55" fmla="*/ 152 h 152"/>
                <a:gd name="T56" fmla="*/ 121 w 262"/>
                <a:gd name="T57" fmla="*/ 152 h 152"/>
                <a:gd name="T58" fmla="*/ 131 w 262"/>
                <a:gd name="T59" fmla="*/ 152 h 152"/>
                <a:gd name="T60" fmla="*/ 145 w 262"/>
                <a:gd name="T61" fmla="*/ 152 h 152"/>
                <a:gd name="T62" fmla="*/ 157 w 262"/>
                <a:gd name="T63" fmla="*/ 150 h 152"/>
                <a:gd name="T64" fmla="*/ 184 w 262"/>
                <a:gd name="T65" fmla="*/ 145 h 152"/>
                <a:gd name="T66" fmla="*/ 194 w 262"/>
                <a:gd name="T67" fmla="*/ 141 h 152"/>
                <a:gd name="T68" fmla="*/ 206 w 262"/>
                <a:gd name="T69" fmla="*/ 138 h 152"/>
                <a:gd name="T70" fmla="*/ 216 w 262"/>
                <a:gd name="T71" fmla="*/ 133 h 152"/>
                <a:gd name="T72" fmla="*/ 225 w 262"/>
                <a:gd name="T73" fmla="*/ 126 h 152"/>
                <a:gd name="T74" fmla="*/ 235 w 262"/>
                <a:gd name="T75" fmla="*/ 121 h 152"/>
                <a:gd name="T76" fmla="*/ 244 w 262"/>
                <a:gd name="T77" fmla="*/ 112 h 152"/>
                <a:gd name="T78" fmla="*/ 257 w 262"/>
                <a:gd name="T79" fmla="*/ 97 h 152"/>
                <a:gd name="T80" fmla="*/ 261 w 262"/>
                <a:gd name="T81" fmla="*/ 90 h 152"/>
                <a:gd name="T82" fmla="*/ 262 w 262"/>
                <a:gd name="T83" fmla="*/ 80 h 152"/>
                <a:gd name="T84" fmla="*/ 262 w 262"/>
                <a:gd name="T85" fmla="*/ 68 h 152"/>
                <a:gd name="T86" fmla="*/ 261 w 262"/>
                <a:gd name="T87" fmla="*/ 61 h 152"/>
                <a:gd name="T88" fmla="*/ 257 w 262"/>
                <a:gd name="T89" fmla="*/ 53 h 152"/>
                <a:gd name="T90" fmla="*/ 247 w 262"/>
                <a:gd name="T91" fmla="*/ 39 h 152"/>
                <a:gd name="T92" fmla="*/ 240 w 262"/>
                <a:gd name="T93" fmla="*/ 31 h 152"/>
                <a:gd name="T94" fmla="*/ 232 w 262"/>
                <a:gd name="T95" fmla="*/ 25 h 152"/>
                <a:gd name="T96" fmla="*/ 223 w 262"/>
                <a:gd name="T97" fmla="*/ 20 h 152"/>
                <a:gd name="T98" fmla="*/ 215 w 262"/>
                <a:gd name="T99" fmla="*/ 15 h 152"/>
                <a:gd name="T100" fmla="*/ 206 w 262"/>
                <a:gd name="T101" fmla="*/ 12 h 1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2"/>
                <a:gd name="T154" fmla="*/ 0 h 152"/>
                <a:gd name="T155" fmla="*/ 262 w 262"/>
                <a:gd name="T156" fmla="*/ 152 h 1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2" h="152">
                  <a:moveTo>
                    <a:pt x="189" y="7"/>
                  </a:moveTo>
                  <a:lnTo>
                    <a:pt x="181" y="5"/>
                  </a:lnTo>
                  <a:lnTo>
                    <a:pt x="177" y="5"/>
                  </a:lnTo>
                  <a:lnTo>
                    <a:pt x="172" y="3"/>
                  </a:lnTo>
                  <a:lnTo>
                    <a:pt x="169" y="3"/>
                  </a:lnTo>
                  <a:lnTo>
                    <a:pt x="167" y="2"/>
                  </a:lnTo>
                  <a:lnTo>
                    <a:pt x="165" y="2"/>
                  </a:lnTo>
                  <a:lnTo>
                    <a:pt x="162" y="2"/>
                  </a:lnTo>
                  <a:lnTo>
                    <a:pt x="160" y="2"/>
                  </a:lnTo>
                  <a:lnTo>
                    <a:pt x="158" y="2"/>
                  </a:lnTo>
                  <a:lnTo>
                    <a:pt x="155" y="2"/>
                  </a:lnTo>
                  <a:lnTo>
                    <a:pt x="152" y="0"/>
                  </a:lnTo>
                  <a:lnTo>
                    <a:pt x="150" y="0"/>
                  </a:lnTo>
                  <a:lnTo>
                    <a:pt x="147" y="2"/>
                  </a:lnTo>
                  <a:lnTo>
                    <a:pt x="145" y="0"/>
                  </a:lnTo>
                  <a:lnTo>
                    <a:pt x="141" y="0"/>
                  </a:lnTo>
                  <a:lnTo>
                    <a:pt x="138" y="0"/>
                  </a:lnTo>
                  <a:lnTo>
                    <a:pt x="135" y="0"/>
                  </a:lnTo>
                  <a:lnTo>
                    <a:pt x="133" y="0"/>
                  </a:lnTo>
                  <a:lnTo>
                    <a:pt x="129" y="0"/>
                  </a:lnTo>
                  <a:lnTo>
                    <a:pt x="128" y="0"/>
                  </a:lnTo>
                  <a:lnTo>
                    <a:pt x="126" y="0"/>
                  </a:lnTo>
                  <a:lnTo>
                    <a:pt x="124" y="0"/>
                  </a:lnTo>
                  <a:lnTo>
                    <a:pt x="123" y="0"/>
                  </a:lnTo>
                  <a:lnTo>
                    <a:pt x="119" y="2"/>
                  </a:lnTo>
                  <a:lnTo>
                    <a:pt x="118" y="2"/>
                  </a:lnTo>
                  <a:lnTo>
                    <a:pt x="116" y="2"/>
                  </a:lnTo>
                  <a:lnTo>
                    <a:pt x="112" y="2"/>
                  </a:lnTo>
                  <a:lnTo>
                    <a:pt x="109" y="2"/>
                  </a:lnTo>
                  <a:lnTo>
                    <a:pt x="106" y="2"/>
                  </a:lnTo>
                  <a:lnTo>
                    <a:pt x="97" y="3"/>
                  </a:lnTo>
                  <a:lnTo>
                    <a:pt x="95" y="3"/>
                  </a:lnTo>
                  <a:lnTo>
                    <a:pt x="83" y="5"/>
                  </a:lnTo>
                  <a:lnTo>
                    <a:pt x="82" y="7"/>
                  </a:lnTo>
                  <a:lnTo>
                    <a:pt x="78" y="7"/>
                  </a:lnTo>
                  <a:lnTo>
                    <a:pt x="78" y="8"/>
                  </a:lnTo>
                  <a:lnTo>
                    <a:pt x="73" y="10"/>
                  </a:lnTo>
                  <a:lnTo>
                    <a:pt x="72" y="10"/>
                  </a:lnTo>
                  <a:lnTo>
                    <a:pt x="70" y="10"/>
                  </a:lnTo>
                  <a:lnTo>
                    <a:pt x="68" y="12"/>
                  </a:lnTo>
                  <a:lnTo>
                    <a:pt x="65" y="12"/>
                  </a:lnTo>
                  <a:lnTo>
                    <a:pt x="61" y="13"/>
                  </a:lnTo>
                  <a:lnTo>
                    <a:pt x="60" y="13"/>
                  </a:lnTo>
                  <a:lnTo>
                    <a:pt x="58" y="15"/>
                  </a:lnTo>
                  <a:lnTo>
                    <a:pt x="54" y="15"/>
                  </a:lnTo>
                  <a:lnTo>
                    <a:pt x="54" y="17"/>
                  </a:lnTo>
                  <a:lnTo>
                    <a:pt x="53" y="17"/>
                  </a:lnTo>
                  <a:lnTo>
                    <a:pt x="51" y="17"/>
                  </a:lnTo>
                  <a:lnTo>
                    <a:pt x="49" y="19"/>
                  </a:lnTo>
                  <a:lnTo>
                    <a:pt x="48" y="19"/>
                  </a:lnTo>
                  <a:lnTo>
                    <a:pt x="44" y="20"/>
                  </a:lnTo>
                  <a:lnTo>
                    <a:pt x="44" y="22"/>
                  </a:lnTo>
                  <a:lnTo>
                    <a:pt x="43" y="22"/>
                  </a:lnTo>
                  <a:lnTo>
                    <a:pt x="39" y="24"/>
                  </a:lnTo>
                  <a:lnTo>
                    <a:pt x="39" y="25"/>
                  </a:lnTo>
                  <a:lnTo>
                    <a:pt x="37" y="25"/>
                  </a:lnTo>
                  <a:lnTo>
                    <a:pt x="34" y="27"/>
                  </a:lnTo>
                  <a:lnTo>
                    <a:pt x="32" y="27"/>
                  </a:lnTo>
                  <a:lnTo>
                    <a:pt x="32" y="29"/>
                  </a:lnTo>
                  <a:lnTo>
                    <a:pt x="31" y="29"/>
                  </a:lnTo>
                  <a:lnTo>
                    <a:pt x="29" y="31"/>
                  </a:lnTo>
                  <a:lnTo>
                    <a:pt x="27" y="32"/>
                  </a:lnTo>
                  <a:lnTo>
                    <a:pt x="25" y="34"/>
                  </a:lnTo>
                  <a:lnTo>
                    <a:pt x="25" y="36"/>
                  </a:lnTo>
                  <a:lnTo>
                    <a:pt x="22" y="36"/>
                  </a:lnTo>
                  <a:lnTo>
                    <a:pt x="19" y="39"/>
                  </a:lnTo>
                  <a:lnTo>
                    <a:pt x="19" y="41"/>
                  </a:lnTo>
                  <a:lnTo>
                    <a:pt x="14" y="46"/>
                  </a:lnTo>
                  <a:lnTo>
                    <a:pt x="8" y="49"/>
                  </a:lnTo>
                  <a:lnTo>
                    <a:pt x="8" y="51"/>
                  </a:lnTo>
                  <a:lnTo>
                    <a:pt x="7" y="56"/>
                  </a:lnTo>
                  <a:lnTo>
                    <a:pt x="7" y="58"/>
                  </a:lnTo>
                  <a:lnTo>
                    <a:pt x="5" y="58"/>
                  </a:lnTo>
                  <a:lnTo>
                    <a:pt x="3" y="60"/>
                  </a:lnTo>
                  <a:lnTo>
                    <a:pt x="3" y="61"/>
                  </a:lnTo>
                  <a:lnTo>
                    <a:pt x="3" y="63"/>
                  </a:lnTo>
                  <a:lnTo>
                    <a:pt x="3" y="65"/>
                  </a:lnTo>
                  <a:lnTo>
                    <a:pt x="2" y="65"/>
                  </a:lnTo>
                  <a:lnTo>
                    <a:pt x="2" y="66"/>
                  </a:lnTo>
                  <a:lnTo>
                    <a:pt x="2" y="68"/>
                  </a:lnTo>
                  <a:lnTo>
                    <a:pt x="2" y="70"/>
                  </a:lnTo>
                  <a:lnTo>
                    <a:pt x="0" y="70"/>
                  </a:lnTo>
                  <a:lnTo>
                    <a:pt x="0" y="71"/>
                  </a:lnTo>
                  <a:lnTo>
                    <a:pt x="0" y="73"/>
                  </a:lnTo>
                  <a:lnTo>
                    <a:pt x="0" y="75"/>
                  </a:lnTo>
                  <a:lnTo>
                    <a:pt x="0" y="77"/>
                  </a:lnTo>
                  <a:lnTo>
                    <a:pt x="0" y="80"/>
                  </a:lnTo>
                  <a:lnTo>
                    <a:pt x="0" y="82"/>
                  </a:lnTo>
                  <a:lnTo>
                    <a:pt x="2" y="83"/>
                  </a:lnTo>
                  <a:lnTo>
                    <a:pt x="0" y="85"/>
                  </a:lnTo>
                  <a:lnTo>
                    <a:pt x="2" y="87"/>
                  </a:lnTo>
                  <a:lnTo>
                    <a:pt x="2" y="88"/>
                  </a:lnTo>
                  <a:lnTo>
                    <a:pt x="2" y="90"/>
                  </a:lnTo>
                  <a:lnTo>
                    <a:pt x="3" y="92"/>
                  </a:lnTo>
                  <a:lnTo>
                    <a:pt x="3" y="94"/>
                  </a:lnTo>
                  <a:lnTo>
                    <a:pt x="5" y="97"/>
                  </a:lnTo>
                  <a:lnTo>
                    <a:pt x="5" y="99"/>
                  </a:lnTo>
                  <a:lnTo>
                    <a:pt x="5" y="100"/>
                  </a:lnTo>
                  <a:lnTo>
                    <a:pt x="8" y="107"/>
                  </a:lnTo>
                  <a:lnTo>
                    <a:pt x="12" y="109"/>
                  </a:lnTo>
                  <a:lnTo>
                    <a:pt x="14" y="112"/>
                  </a:lnTo>
                  <a:lnTo>
                    <a:pt x="15" y="114"/>
                  </a:lnTo>
                  <a:lnTo>
                    <a:pt x="17" y="114"/>
                  </a:lnTo>
                  <a:lnTo>
                    <a:pt x="19" y="116"/>
                  </a:lnTo>
                  <a:lnTo>
                    <a:pt x="19" y="117"/>
                  </a:lnTo>
                  <a:lnTo>
                    <a:pt x="20" y="119"/>
                  </a:lnTo>
                  <a:lnTo>
                    <a:pt x="24" y="121"/>
                  </a:lnTo>
                  <a:lnTo>
                    <a:pt x="25" y="123"/>
                  </a:lnTo>
                  <a:lnTo>
                    <a:pt x="27" y="124"/>
                  </a:lnTo>
                  <a:lnTo>
                    <a:pt x="29" y="124"/>
                  </a:lnTo>
                  <a:lnTo>
                    <a:pt x="29" y="126"/>
                  </a:lnTo>
                  <a:lnTo>
                    <a:pt x="31" y="126"/>
                  </a:lnTo>
                  <a:lnTo>
                    <a:pt x="32" y="128"/>
                  </a:lnTo>
                  <a:lnTo>
                    <a:pt x="34" y="128"/>
                  </a:lnTo>
                  <a:lnTo>
                    <a:pt x="36" y="129"/>
                  </a:lnTo>
                  <a:lnTo>
                    <a:pt x="37" y="129"/>
                  </a:lnTo>
                  <a:lnTo>
                    <a:pt x="39" y="131"/>
                  </a:lnTo>
                  <a:lnTo>
                    <a:pt x="39" y="133"/>
                  </a:lnTo>
                  <a:lnTo>
                    <a:pt x="41" y="133"/>
                  </a:lnTo>
                  <a:lnTo>
                    <a:pt x="44" y="135"/>
                  </a:lnTo>
                  <a:lnTo>
                    <a:pt x="46" y="136"/>
                  </a:lnTo>
                  <a:lnTo>
                    <a:pt x="49" y="136"/>
                  </a:lnTo>
                  <a:lnTo>
                    <a:pt x="49" y="138"/>
                  </a:lnTo>
                  <a:lnTo>
                    <a:pt x="53" y="138"/>
                  </a:lnTo>
                  <a:lnTo>
                    <a:pt x="54" y="138"/>
                  </a:lnTo>
                  <a:lnTo>
                    <a:pt x="56" y="140"/>
                  </a:lnTo>
                  <a:lnTo>
                    <a:pt x="58" y="140"/>
                  </a:lnTo>
                  <a:lnTo>
                    <a:pt x="65" y="141"/>
                  </a:lnTo>
                  <a:lnTo>
                    <a:pt x="65" y="143"/>
                  </a:lnTo>
                  <a:lnTo>
                    <a:pt x="75" y="145"/>
                  </a:lnTo>
                  <a:lnTo>
                    <a:pt x="83" y="148"/>
                  </a:lnTo>
                  <a:lnTo>
                    <a:pt x="85" y="148"/>
                  </a:lnTo>
                  <a:lnTo>
                    <a:pt x="90" y="150"/>
                  </a:lnTo>
                  <a:lnTo>
                    <a:pt x="95" y="150"/>
                  </a:lnTo>
                  <a:lnTo>
                    <a:pt x="99" y="150"/>
                  </a:lnTo>
                  <a:lnTo>
                    <a:pt x="101" y="150"/>
                  </a:lnTo>
                  <a:lnTo>
                    <a:pt x="102" y="150"/>
                  </a:lnTo>
                  <a:lnTo>
                    <a:pt x="104" y="152"/>
                  </a:lnTo>
                  <a:lnTo>
                    <a:pt x="107" y="152"/>
                  </a:lnTo>
                  <a:lnTo>
                    <a:pt x="109" y="152"/>
                  </a:lnTo>
                  <a:lnTo>
                    <a:pt x="111" y="152"/>
                  </a:lnTo>
                  <a:lnTo>
                    <a:pt x="114" y="152"/>
                  </a:lnTo>
                  <a:lnTo>
                    <a:pt x="116" y="152"/>
                  </a:lnTo>
                  <a:lnTo>
                    <a:pt x="119" y="152"/>
                  </a:lnTo>
                  <a:lnTo>
                    <a:pt x="121" y="152"/>
                  </a:lnTo>
                  <a:lnTo>
                    <a:pt x="123" y="152"/>
                  </a:lnTo>
                  <a:lnTo>
                    <a:pt x="124" y="152"/>
                  </a:lnTo>
                  <a:lnTo>
                    <a:pt x="128" y="152"/>
                  </a:lnTo>
                  <a:lnTo>
                    <a:pt x="129" y="152"/>
                  </a:lnTo>
                  <a:lnTo>
                    <a:pt x="131" y="152"/>
                  </a:lnTo>
                  <a:lnTo>
                    <a:pt x="135" y="152"/>
                  </a:lnTo>
                  <a:lnTo>
                    <a:pt x="136" y="152"/>
                  </a:lnTo>
                  <a:lnTo>
                    <a:pt x="138" y="152"/>
                  </a:lnTo>
                  <a:lnTo>
                    <a:pt x="141" y="152"/>
                  </a:lnTo>
                  <a:lnTo>
                    <a:pt x="145" y="152"/>
                  </a:lnTo>
                  <a:lnTo>
                    <a:pt x="148" y="152"/>
                  </a:lnTo>
                  <a:lnTo>
                    <a:pt x="150" y="150"/>
                  </a:lnTo>
                  <a:lnTo>
                    <a:pt x="152" y="150"/>
                  </a:lnTo>
                  <a:lnTo>
                    <a:pt x="155" y="150"/>
                  </a:lnTo>
                  <a:lnTo>
                    <a:pt x="157" y="150"/>
                  </a:lnTo>
                  <a:lnTo>
                    <a:pt x="167" y="148"/>
                  </a:lnTo>
                  <a:lnTo>
                    <a:pt x="169" y="148"/>
                  </a:lnTo>
                  <a:lnTo>
                    <a:pt x="179" y="146"/>
                  </a:lnTo>
                  <a:lnTo>
                    <a:pt x="181" y="146"/>
                  </a:lnTo>
                  <a:lnTo>
                    <a:pt x="184" y="145"/>
                  </a:lnTo>
                  <a:lnTo>
                    <a:pt x="186" y="145"/>
                  </a:lnTo>
                  <a:lnTo>
                    <a:pt x="191" y="143"/>
                  </a:lnTo>
                  <a:lnTo>
                    <a:pt x="191" y="141"/>
                  </a:lnTo>
                  <a:lnTo>
                    <a:pt x="193" y="141"/>
                  </a:lnTo>
                  <a:lnTo>
                    <a:pt x="194" y="141"/>
                  </a:lnTo>
                  <a:lnTo>
                    <a:pt x="196" y="140"/>
                  </a:lnTo>
                  <a:lnTo>
                    <a:pt x="199" y="140"/>
                  </a:lnTo>
                  <a:lnTo>
                    <a:pt x="201" y="140"/>
                  </a:lnTo>
                  <a:lnTo>
                    <a:pt x="203" y="138"/>
                  </a:lnTo>
                  <a:lnTo>
                    <a:pt x="206" y="138"/>
                  </a:lnTo>
                  <a:lnTo>
                    <a:pt x="208" y="136"/>
                  </a:lnTo>
                  <a:lnTo>
                    <a:pt x="210" y="136"/>
                  </a:lnTo>
                  <a:lnTo>
                    <a:pt x="211" y="135"/>
                  </a:lnTo>
                  <a:lnTo>
                    <a:pt x="215" y="133"/>
                  </a:lnTo>
                  <a:lnTo>
                    <a:pt x="216" y="133"/>
                  </a:lnTo>
                  <a:lnTo>
                    <a:pt x="218" y="133"/>
                  </a:lnTo>
                  <a:lnTo>
                    <a:pt x="220" y="129"/>
                  </a:lnTo>
                  <a:lnTo>
                    <a:pt x="223" y="129"/>
                  </a:lnTo>
                  <a:lnTo>
                    <a:pt x="225" y="128"/>
                  </a:lnTo>
                  <a:lnTo>
                    <a:pt x="225" y="126"/>
                  </a:lnTo>
                  <a:lnTo>
                    <a:pt x="228" y="126"/>
                  </a:lnTo>
                  <a:lnTo>
                    <a:pt x="230" y="124"/>
                  </a:lnTo>
                  <a:lnTo>
                    <a:pt x="232" y="123"/>
                  </a:lnTo>
                  <a:lnTo>
                    <a:pt x="233" y="123"/>
                  </a:lnTo>
                  <a:lnTo>
                    <a:pt x="235" y="121"/>
                  </a:lnTo>
                  <a:lnTo>
                    <a:pt x="237" y="121"/>
                  </a:lnTo>
                  <a:lnTo>
                    <a:pt x="237" y="117"/>
                  </a:lnTo>
                  <a:lnTo>
                    <a:pt x="239" y="117"/>
                  </a:lnTo>
                  <a:lnTo>
                    <a:pt x="240" y="116"/>
                  </a:lnTo>
                  <a:lnTo>
                    <a:pt x="244" y="112"/>
                  </a:lnTo>
                  <a:lnTo>
                    <a:pt x="245" y="112"/>
                  </a:lnTo>
                  <a:lnTo>
                    <a:pt x="251" y="107"/>
                  </a:lnTo>
                  <a:lnTo>
                    <a:pt x="254" y="104"/>
                  </a:lnTo>
                  <a:lnTo>
                    <a:pt x="254" y="100"/>
                  </a:lnTo>
                  <a:lnTo>
                    <a:pt x="257" y="97"/>
                  </a:lnTo>
                  <a:lnTo>
                    <a:pt x="257" y="95"/>
                  </a:lnTo>
                  <a:lnTo>
                    <a:pt x="257" y="94"/>
                  </a:lnTo>
                  <a:lnTo>
                    <a:pt x="257" y="92"/>
                  </a:lnTo>
                  <a:lnTo>
                    <a:pt x="259" y="92"/>
                  </a:lnTo>
                  <a:lnTo>
                    <a:pt x="261" y="90"/>
                  </a:lnTo>
                  <a:lnTo>
                    <a:pt x="261" y="88"/>
                  </a:lnTo>
                  <a:lnTo>
                    <a:pt x="262" y="87"/>
                  </a:lnTo>
                  <a:lnTo>
                    <a:pt x="262" y="85"/>
                  </a:lnTo>
                  <a:lnTo>
                    <a:pt x="262" y="82"/>
                  </a:lnTo>
                  <a:lnTo>
                    <a:pt x="262" y="80"/>
                  </a:lnTo>
                  <a:lnTo>
                    <a:pt x="262" y="77"/>
                  </a:lnTo>
                  <a:lnTo>
                    <a:pt x="262" y="75"/>
                  </a:lnTo>
                  <a:lnTo>
                    <a:pt x="262" y="73"/>
                  </a:lnTo>
                  <a:lnTo>
                    <a:pt x="262" y="70"/>
                  </a:lnTo>
                  <a:lnTo>
                    <a:pt x="262" y="68"/>
                  </a:lnTo>
                  <a:lnTo>
                    <a:pt x="262" y="66"/>
                  </a:lnTo>
                  <a:lnTo>
                    <a:pt x="262" y="65"/>
                  </a:lnTo>
                  <a:lnTo>
                    <a:pt x="262" y="63"/>
                  </a:lnTo>
                  <a:lnTo>
                    <a:pt x="262" y="61"/>
                  </a:lnTo>
                  <a:lnTo>
                    <a:pt x="261" y="61"/>
                  </a:lnTo>
                  <a:lnTo>
                    <a:pt x="261" y="60"/>
                  </a:lnTo>
                  <a:lnTo>
                    <a:pt x="261" y="58"/>
                  </a:lnTo>
                  <a:lnTo>
                    <a:pt x="257" y="56"/>
                  </a:lnTo>
                  <a:lnTo>
                    <a:pt x="257" y="54"/>
                  </a:lnTo>
                  <a:lnTo>
                    <a:pt x="257" y="53"/>
                  </a:lnTo>
                  <a:lnTo>
                    <a:pt x="257" y="51"/>
                  </a:lnTo>
                  <a:lnTo>
                    <a:pt x="252" y="46"/>
                  </a:lnTo>
                  <a:lnTo>
                    <a:pt x="251" y="44"/>
                  </a:lnTo>
                  <a:lnTo>
                    <a:pt x="249" y="39"/>
                  </a:lnTo>
                  <a:lnTo>
                    <a:pt x="247" y="39"/>
                  </a:lnTo>
                  <a:lnTo>
                    <a:pt x="245" y="37"/>
                  </a:lnTo>
                  <a:lnTo>
                    <a:pt x="245" y="36"/>
                  </a:lnTo>
                  <a:lnTo>
                    <a:pt x="244" y="34"/>
                  </a:lnTo>
                  <a:lnTo>
                    <a:pt x="240" y="34"/>
                  </a:lnTo>
                  <a:lnTo>
                    <a:pt x="240" y="31"/>
                  </a:lnTo>
                  <a:lnTo>
                    <a:pt x="239" y="31"/>
                  </a:lnTo>
                  <a:lnTo>
                    <a:pt x="237" y="29"/>
                  </a:lnTo>
                  <a:lnTo>
                    <a:pt x="235" y="27"/>
                  </a:lnTo>
                  <a:lnTo>
                    <a:pt x="233" y="27"/>
                  </a:lnTo>
                  <a:lnTo>
                    <a:pt x="232" y="25"/>
                  </a:lnTo>
                  <a:lnTo>
                    <a:pt x="230" y="25"/>
                  </a:lnTo>
                  <a:lnTo>
                    <a:pt x="228" y="24"/>
                  </a:lnTo>
                  <a:lnTo>
                    <a:pt x="227" y="24"/>
                  </a:lnTo>
                  <a:lnTo>
                    <a:pt x="225" y="22"/>
                  </a:lnTo>
                  <a:lnTo>
                    <a:pt x="223" y="20"/>
                  </a:lnTo>
                  <a:lnTo>
                    <a:pt x="222" y="19"/>
                  </a:lnTo>
                  <a:lnTo>
                    <a:pt x="220" y="19"/>
                  </a:lnTo>
                  <a:lnTo>
                    <a:pt x="218" y="17"/>
                  </a:lnTo>
                  <a:lnTo>
                    <a:pt x="216" y="17"/>
                  </a:lnTo>
                  <a:lnTo>
                    <a:pt x="215" y="15"/>
                  </a:lnTo>
                  <a:lnTo>
                    <a:pt x="213" y="15"/>
                  </a:lnTo>
                  <a:lnTo>
                    <a:pt x="211" y="15"/>
                  </a:lnTo>
                  <a:lnTo>
                    <a:pt x="210" y="13"/>
                  </a:lnTo>
                  <a:lnTo>
                    <a:pt x="206" y="13"/>
                  </a:lnTo>
                  <a:lnTo>
                    <a:pt x="206" y="12"/>
                  </a:lnTo>
                  <a:lnTo>
                    <a:pt x="199" y="10"/>
                  </a:lnTo>
                  <a:lnTo>
                    <a:pt x="198" y="10"/>
                  </a:lnTo>
                  <a:lnTo>
                    <a:pt x="189" y="7"/>
                  </a:lnTo>
                  <a:close/>
                </a:path>
              </a:pathLst>
            </a:custGeom>
            <a:solidFill>
              <a:srgbClr val="808080"/>
            </a:solidFill>
            <a:ln w="9525">
              <a:noFill/>
              <a:round/>
              <a:headEnd/>
              <a:tailEnd/>
            </a:ln>
          </p:spPr>
          <p:txBody>
            <a:bodyPr/>
            <a:lstStyle/>
            <a:p>
              <a:endParaRPr lang="en-US"/>
            </a:p>
          </p:txBody>
        </p:sp>
        <p:sp>
          <p:nvSpPr>
            <p:cNvPr id="1002" name="Freeform 3173"/>
            <p:cNvSpPr>
              <a:spLocks/>
            </p:cNvSpPr>
            <p:nvPr/>
          </p:nvSpPr>
          <p:spPr bwMode="auto">
            <a:xfrm>
              <a:off x="2078" y="3242"/>
              <a:ext cx="269" cy="159"/>
            </a:xfrm>
            <a:custGeom>
              <a:avLst/>
              <a:gdLst>
                <a:gd name="T0" fmla="*/ 3 w 269"/>
                <a:gd name="T1" fmla="*/ 62 h 159"/>
                <a:gd name="T2" fmla="*/ 0 w 269"/>
                <a:gd name="T3" fmla="*/ 77 h 159"/>
                <a:gd name="T4" fmla="*/ 1 w 269"/>
                <a:gd name="T5" fmla="*/ 92 h 159"/>
                <a:gd name="T6" fmla="*/ 10 w 269"/>
                <a:gd name="T7" fmla="*/ 111 h 159"/>
                <a:gd name="T8" fmla="*/ 20 w 269"/>
                <a:gd name="T9" fmla="*/ 125 h 159"/>
                <a:gd name="T10" fmla="*/ 40 w 269"/>
                <a:gd name="T11" fmla="*/ 139 h 159"/>
                <a:gd name="T12" fmla="*/ 63 w 269"/>
                <a:gd name="T13" fmla="*/ 147 h 159"/>
                <a:gd name="T14" fmla="*/ 86 w 269"/>
                <a:gd name="T15" fmla="*/ 154 h 159"/>
                <a:gd name="T16" fmla="*/ 114 w 269"/>
                <a:gd name="T17" fmla="*/ 157 h 159"/>
                <a:gd name="T18" fmla="*/ 139 w 269"/>
                <a:gd name="T19" fmla="*/ 157 h 159"/>
                <a:gd name="T20" fmla="*/ 167 w 269"/>
                <a:gd name="T21" fmla="*/ 156 h 159"/>
                <a:gd name="T22" fmla="*/ 196 w 269"/>
                <a:gd name="T23" fmla="*/ 149 h 159"/>
                <a:gd name="T24" fmla="*/ 223 w 269"/>
                <a:gd name="T25" fmla="*/ 137 h 159"/>
                <a:gd name="T26" fmla="*/ 242 w 269"/>
                <a:gd name="T27" fmla="*/ 127 h 159"/>
                <a:gd name="T28" fmla="*/ 255 w 269"/>
                <a:gd name="T29" fmla="*/ 113 h 159"/>
                <a:gd name="T30" fmla="*/ 264 w 269"/>
                <a:gd name="T31" fmla="*/ 101 h 159"/>
                <a:gd name="T32" fmla="*/ 269 w 269"/>
                <a:gd name="T33" fmla="*/ 86 h 159"/>
                <a:gd name="T34" fmla="*/ 269 w 269"/>
                <a:gd name="T35" fmla="*/ 70 h 159"/>
                <a:gd name="T36" fmla="*/ 264 w 269"/>
                <a:gd name="T37" fmla="*/ 55 h 159"/>
                <a:gd name="T38" fmla="*/ 250 w 269"/>
                <a:gd name="T39" fmla="*/ 38 h 159"/>
                <a:gd name="T40" fmla="*/ 236 w 269"/>
                <a:gd name="T41" fmla="*/ 26 h 159"/>
                <a:gd name="T42" fmla="*/ 211 w 269"/>
                <a:gd name="T43" fmla="*/ 14 h 159"/>
                <a:gd name="T44" fmla="*/ 161 w 269"/>
                <a:gd name="T45" fmla="*/ 2 h 159"/>
                <a:gd name="T46" fmla="*/ 134 w 269"/>
                <a:gd name="T47" fmla="*/ 0 h 159"/>
                <a:gd name="T48" fmla="*/ 109 w 269"/>
                <a:gd name="T49" fmla="*/ 2 h 159"/>
                <a:gd name="T50" fmla="*/ 78 w 269"/>
                <a:gd name="T51" fmla="*/ 9 h 159"/>
                <a:gd name="T52" fmla="*/ 51 w 269"/>
                <a:gd name="T53" fmla="*/ 21 h 159"/>
                <a:gd name="T54" fmla="*/ 32 w 269"/>
                <a:gd name="T55" fmla="*/ 31 h 159"/>
                <a:gd name="T56" fmla="*/ 13 w 269"/>
                <a:gd name="T57" fmla="*/ 48 h 159"/>
                <a:gd name="T58" fmla="*/ 32 w 269"/>
                <a:gd name="T59" fmla="*/ 36 h 159"/>
                <a:gd name="T60" fmla="*/ 51 w 269"/>
                <a:gd name="T61" fmla="*/ 26 h 159"/>
                <a:gd name="T62" fmla="*/ 76 w 269"/>
                <a:gd name="T63" fmla="*/ 14 h 159"/>
                <a:gd name="T64" fmla="*/ 98 w 269"/>
                <a:gd name="T65" fmla="*/ 9 h 159"/>
                <a:gd name="T66" fmla="*/ 124 w 269"/>
                <a:gd name="T67" fmla="*/ 7 h 159"/>
                <a:gd name="T68" fmla="*/ 148 w 269"/>
                <a:gd name="T69" fmla="*/ 6 h 159"/>
                <a:gd name="T70" fmla="*/ 177 w 269"/>
                <a:gd name="T71" fmla="*/ 9 h 159"/>
                <a:gd name="T72" fmla="*/ 216 w 269"/>
                <a:gd name="T73" fmla="*/ 21 h 159"/>
                <a:gd name="T74" fmla="*/ 235 w 269"/>
                <a:gd name="T75" fmla="*/ 31 h 159"/>
                <a:gd name="T76" fmla="*/ 247 w 269"/>
                <a:gd name="T77" fmla="*/ 43 h 159"/>
                <a:gd name="T78" fmla="*/ 259 w 269"/>
                <a:gd name="T79" fmla="*/ 60 h 159"/>
                <a:gd name="T80" fmla="*/ 262 w 269"/>
                <a:gd name="T81" fmla="*/ 74 h 159"/>
                <a:gd name="T82" fmla="*/ 260 w 269"/>
                <a:gd name="T83" fmla="*/ 89 h 159"/>
                <a:gd name="T84" fmla="*/ 255 w 269"/>
                <a:gd name="T85" fmla="*/ 103 h 159"/>
                <a:gd name="T86" fmla="*/ 245 w 269"/>
                <a:gd name="T87" fmla="*/ 113 h 159"/>
                <a:gd name="T88" fmla="*/ 231 w 269"/>
                <a:gd name="T89" fmla="*/ 127 h 159"/>
                <a:gd name="T90" fmla="*/ 214 w 269"/>
                <a:gd name="T91" fmla="*/ 137 h 159"/>
                <a:gd name="T92" fmla="*/ 187 w 269"/>
                <a:gd name="T93" fmla="*/ 145 h 159"/>
                <a:gd name="T94" fmla="*/ 151 w 269"/>
                <a:gd name="T95" fmla="*/ 152 h 159"/>
                <a:gd name="T96" fmla="*/ 127 w 269"/>
                <a:gd name="T97" fmla="*/ 154 h 159"/>
                <a:gd name="T98" fmla="*/ 102 w 269"/>
                <a:gd name="T99" fmla="*/ 152 h 159"/>
                <a:gd name="T100" fmla="*/ 78 w 269"/>
                <a:gd name="T101" fmla="*/ 147 h 159"/>
                <a:gd name="T102" fmla="*/ 57 w 269"/>
                <a:gd name="T103" fmla="*/ 140 h 159"/>
                <a:gd name="T104" fmla="*/ 34 w 269"/>
                <a:gd name="T105" fmla="*/ 128 h 159"/>
                <a:gd name="T106" fmla="*/ 20 w 269"/>
                <a:gd name="T107" fmla="*/ 115 h 159"/>
                <a:gd name="T108" fmla="*/ 11 w 269"/>
                <a:gd name="T109" fmla="*/ 103 h 159"/>
                <a:gd name="T110" fmla="*/ 6 w 269"/>
                <a:gd name="T111" fmla="*/ 89 h 159"/>
                <a:gd name="T112" fmla="*/ 8 w 269"/>
                <a:gd name="T113" fmla="*/ 74 h 159"/>
                <a:gd name="T114" fmla="*/ 11 w 269"/>
                <a:gd name="T115" fmla="*/ 60 h 1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9"/>
                <a:gd name="T175" fmla="*/ 0 h 159"/>
                <a:gd name="T176" fmla="*/ 269 w 269"/>
                <a:gd name="T177" fmla="*/ 159 h 1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9" h="159">
                  <a:moveTo>
                    <a:pt x="13" y="48"/>
                  </a:moveTo>
                  <a:lnTo>
                    <a:pt x="11" y="52"/>
                  </a:lnTo>
                  <a:lnTo>
                    <a:pt x="6" y="60"/>
                  </a:lnTo>
                  <a:lnTo>
                    <a:pt x="3" y="62"/>
                  </a:lnTo>
                  <a:lnTo>
                    <a:pt x="1" y="67"/>
                  </a:lnTo>
                  <a:lnTo>
                    <a:pt x="1" y="70"/>
                  </a:lnTo>
                  <a:lnTo>
                    <a:pt x="0" y="74"/>
                  </a:lnTo>
                  <a:lnTo>
                    <a:pt x="0" y="77"/>
                  </a:lnTo>
                  <a:lnTo>
                    <a:pt x="0" y="82"/>
                  </a:lnTo>
                  <a:lnTo>
                    <a:pt x="0" y="86"/>
                  </a:lnTo>
                  <a:lnTo>
                    <a:pt x="0" y="89"/>
                  </a:lnTo>
                  <a:lnTo>
                    <a:pt x="1" y="92"/>
                  </a:lnTo>
                  <a:lnTo>
                    <a:pt x="1" y="98"/>
                  </a:lnTo>
                  <a:lnTo>
                    <a:pt x="3" y="101"/>
                  </a:lnTo>
                  <a:lnTo>
                    <a:pt x="5" y="104"/>
                  </a:lnTo>
                  <a:lnTo>
                    <a:pt x="10" y="111"/>
                  </a:lnTo>
                  <a:lnTo>
                    <a:pt x="11" y="115"/>
                  </a:lnTo>
                  <a:lnTo>
                    <a:pt x="15" y="118"/>
                  </a:lnTo>
                  <a:lnTo>
                    <a:pt x="17" y="121"/>
                  </a:lnTo>
                  <a:lnTo>
                    <a:pt x="20" y="125"/>
                  </a:lnTo>
                  <a:lnTo>
                    <a:pt x="25" y="128"/>
                  </a:lnTo>
                  <a:lnTo>
                    <a:pt x="28" y="132"/>
                  </a:lnTo>
                  <a:lnTo>
                    <a:pt x="37" y="137"/>
                  </a:lnTo>
                  <a:lnTo>
                    <a:pt x="40" y="139"/>
                  </a:lnTo>
                  <a:lnTo>
                    <a:pt x="47" y="140"/>
                  </a:lnTo>
                  <a:lnTo>
                    <a:pt x="52" y="144"/>
                  </a:lnTo>
                  <a:lnTo>
                    <a:pt x="57" y="145"/>
                  </a:lnTo>
                  <a:lnTo>
                    <a:pt x="63" y="147"/>
                  </a:lnTo>
                  <a:lnTo>
                    <a:pt x="69" y="149"/>
                  </a:lnTo>
                  <a:lnTo>
                    <a:pt x="75" y="150"/>
                  </a:lnTo>
                  <a:lnTo>
                    <a:pt x="81" y="152"/>
                  </a:lnTo>
                  <a:lnTo>
                    <a:pt x="86" y="154"/>
                  </a:lnTo>
                  <a:lnTo>
                    <a:pt x="93" y="156"/>
                  </a:lnTo>
                  <a:lnTo>
                    <a:pt x="100" y="157"/>
                  </a:lnTo>
                  <a:lnTo>
                    <a:pt x="107" y="157"/>
                  </a:lnTo>
                  <a:lnTo>
                    <a:pt x="114" y="157"/>
                  </a:lnTo>
                  <a:lnTo>
                    <a:pt x="121" y="159"/>
                  </a:lnTo>
                  <a:lnTo>
                    <a:pt x="127" y="157"/>
                  </a:lnTo>
                  <a:lnTo>
                    <a:pt x="132" y="157"/>
                  </a:lnTo>
                  <a:lnTo>
                    <a:pt x="139" y="157"/>
                  </a:lnTo>
                  <a:lnTo>
                    <a:pt x="146" y="157"/>
                  </a:lnTo>
                  <a:lnTo>
                    <a:pt x="153" y="157"/>
                  </a:lnTo>
                  <a:lnTo>
                    <a:pt x="158" y="156"/>
                  </a:lnTo>
                  <a:lnTo>
                    <a:pt x="167" y="156"/>
                  </a:lnTo>
                  <a:lnTo>
                    <a:pt x="172" y="154"/>
                  </a:lnTo>
                  <a:lnTo>
                    <a:pt x="184" y="152"/>
                  </a:lnTo>
                  <a:lnTo>
                    <a:pt x="190" y="149"/>
                  </a:lnTo>
                  <a:lnTo>
                    <a:pt x="196" y="149"/>
                  </a:lnTo>
                  <a:lnTo>
                    <a:pt x="202" y="147"/>
                  </a:lnTo>
                  <a:lnTo>
                    <a:pt x="213" y="142"/>
                  </a:lnTo>
                  <a:lnTo>
                    <a:pt x="218" y="139"/>
                  </a:lnTo>
                  <a:lnTo>
                    <a:pt x="223" y="137"/>
                  </a:lnTo>
                  <a:lnTo>
                    <a:pt x="228" y="135"/>
                  </a:lnTo>
                  <a:lnTo>
                    <a:pt x="233" y="132"/>
                  </a:lnTo>
                  <a:lnTo>
                    <a:pt x="236" y="128"/>
                  </a:lnTo>
                  <a:lnTo>
                    <a:pt x="242" y="127"/>
                  </a:lnTo>
                  <a:lnTo>
                    <a:pt x="245" y="123"/>
                  </a:lnTo>
                  <a:lnTo>
                    <a:pt x="250" y="120"/>
                  </a:lnTo>
                  <a:lnTo>
                    <a:pt x="252" y="115"/>
                  </a:lnTo>
                  <a:lnTo>
                    <a:pt x="255" y="113"/>
                  </a:lnTo>
                  <a:lnTo>
                    <a:pt x="255" y="111"/>
                  </a:lnTo>
                  <a:lnTo>
                    <a:pt x="259" y="108"/>
                  </a:lnTo>
                  <a:lnTo>
                    <a:pt x="260" y="104"/>
                  </a:lnTo>
                  <a:lnTo>
                    <a:pt x="264" y="101"/>
                  </a:lnTo>
                  <a:lnTo>
                    <a:pt x="265" y="98"/>
                  </a:lnTo>
                  <a:lnTo>
                    <a:pt x="267" y="92"/>
                  </a:lnTo>
                  <a:lnTo>
                    <a:pt x="267" y="89"/>
                  </a:lnTo>
                  <a:lnTo>
                    <a:pt x="269" y="86"/>
                  </a:lnTo>
                  <a:lnTo>
                    <a:pt x="269" y="82"/>
                  </a:lnTo>
                  <a:lnTo>
                    <a:pt x="269" y="77"/>
                  </a:lnTo>
                  <a:lnTo>
                    <a:pt x="269" y="74"/>
                  </a:lnTo>
                  <a:lnTo>
                    <a:pt x="269" y="70"/>
                  </a:lnTo>
                  <a:lnTo>
                    <a:pt x="269" y="67"/>
                  </a:lnTo>
                  <a:lnTo>
                    <a:pt x="267" y="62"/>
                  </a:lnTo>
                  <a:lnTo>
                    <a:pt x="265" y="60"/>
                  </a:lnTo>
                  <a:lnTo>
                    <a:pt x="264" y="55"/>
                  </a:lnTo>
                  <a:lnTo>
                    <a:pt x="260" y="52"/>
                  </a:lnTo>
                  <a:lnTo>
                    <a:pt x="257" y="45"/>
                  </a:lnTo>
                  <a:lnTo>
                    <a:pt x="254" y="41"/>
                  </a:lnTo>
                  <a:lnTo>
                    <a:pt x="250" y="38"/>
                  </a:lnTo>
                  <a:lnTo>
                    <a:pt x="247" y="35"/>
                  </a:lnTo>
                  <a:lnTo>
                    <a:pt x="243" y="33"/>
                  </a:lnTo>
                  <a:lnTo>
                    <a:pt x="240" y="29"/>
                  </a:lnTo>
                  <a:lnTo>
                    <a:pt x="236" y="26"/>
                  </a:lnTo>
                  <a:lnTo>
                    <a:pt x="230" y="23"/>
                  </a:lnTo>
                  <a:lnTo>
                    <a:pt x="226" y="21"/>
                  </a:lnTo>
                  <a:lnTo>
                    <a:pt x="221" y="19"/>
                  </a:lnTo>
                  <a:lnTo>
                    <a:pt x="211" y="14"/>
                  </a:lnTo>
                  <a:lnTo>
                    <a:pt x="204" y="12"/>
                  </a:lnTo>
                  <a:lnTo>
                    <a:pt x="180" y="6"/>
                  </a:lnTo>
                  <a:lnTo>
                    <a:pt x="173" y="4"/>
                  </a:lnTo>
                  <a:lnTo>
                    <a:pt x="161" y="2"/>
                  </a:lnTo>
                  <a:lnTo>
                    <a:pt x="153" y="2"/>
                  </a:lnTo>
                  <a:lnTo>
                    <a:pt x="148" y="2"/>
                  </a:lnTo>
                  <a:lnTo>
                    <a:pt x="141" y="0"/>
                  </a:lnTo>
                  <a:lnTo>
                    <a:pt x="134" y="0"/>
                  </a:lnTo>
                  <a:lnTo>
                    <a:pt x="127" y="2"/>
                  </a:lnTo>
                  <a:lnTo>
                    <a:pt x="122" y="2"/>
                  </a:lnTo>
                  <a:lnTo>
                    <a:pt x="115" y="2"/>
                  </a:lnTo>
                  <a:lnTo>
                    <a:pt x="109" y="2"/>
                  </a:lnTo>
                  <a:lnTo>
                    <a:pt x="97" y="6"/>
                  </a:lnTo>
                  <a:lnTo>
                    <a:pt x="90" y="7"/>
                  </a:lnTo>
                  <a:lnTo>
                    <a:pt x="85" y="7"/>
                  </a:lnTo>
                  <a:lnTo>
                    <a:pt x="78" y="9"/>
                  </a:lnTo>
                  <a:lnTo>
                    <a:pt x="73" y="12"/>
                  </a:lnTo>
                  <a:lnTo>
                    <a:pt x="61" y="14"/>
                  </a:lnTo>
                  <a:lnTo>
                    <a:pt x="56" y="17"/>
                  </a:lnTo>
                  <a:lnTo>
                    <a:pt x="51" y="21"/>
                  </a:lnTo>
                  <a:lnTo>
                    <a:pt x="46" y="23"/>
                  </a:lnTo>
                  <a:lnTo>
                    <a:pt x="40" y="24"/>
                  </a:lnTo>
                  <a:lnTo>
                    <a:pt x="35" y="28"/>
                  </a:lnTo>
                  <a:lnTo>
                    <a:pt x="32" y="31"/>
                  </a:lnTo>
                  <a:lnTo>
                    <a:pt x="27" y="35"/>
                  </a:lnTo>
                  <a:lnTo>
                    <a:pt x="23" y="36"/>
                  </a:lnTo>
                  <a:lnTo>
                    <a:pt x="20" y="41"/>
                  </a:lnTo>
                  <a:lnTo>
                    <a:pt x="13" y="48"/>
                  </a:lnTo>
                  <a:lnTo>
                    <a:pt x="20" y="50"/>
                  </a:lnTo>
                  <a:lnTo>
                    <a:pt x="27" y="43"/>
                  </a:lnTo>
                  <a:lnTo>
                    <a:pt x="30" y="40"/>
                  </a:lnTo>
                  <a:lnTo>
                    <a:pt x="32" y="36"/>
                  </a:lnTo>
                  <a:lnTo>
                    <a:pt x="37" y="33"/>
                  </a:lnTo>
                  <a:lnTo>
                    <a:pt x="40" y="31"/>
                  </a:lnTo>
                  <a:lnTo>
                    <a:pt x="47" y="29"/>
                  </a:lnTo>
                  <a:lnTo>
                    <a:pt x="51" y="26"/>
                  </a:lnTo>
                  <a:lnTo>
                    <a:pt x="56" y="23"/>
                  </a:lnTo>
                  <a:lnTo>
                    <a:pt x="61" y="21"/>
                  </a:lnTo>
                  <a:lnTo>
                    <a:pt x="66" y="19"/>
                  </a:lnTo>
                  <a:lnTo>
                    <a:pt x="76" y="14"/>
                  </a:lnTo>
                  <a:lnTo>
                    <a:pt x="81" y="14"/>
                  </a:lnTo>
                  <a:lnTo>
                    <a:pt x="86" y="12"/>
                  </a:lnTo>
                  <a:lnTo>
                    <a:pt x="92" y="11"/>
                  </a:lnTo>
                  <a:lnTo>
                    <a:pt x="98" y="9"/>
                  </a:lnTo>
                  <a:lnTo>
                    <a:pt x="104" y="9"/>
                  </a:lnTo>
                  <a:lnTo>
                    <a:pt x="110" y="7"/>
                  </a:lnTo>
                  <a:lnTo>
                    <a:pt x="117" y="7"/>
                  </a:lnTo>
                  <a:lnTo>
                    <a:pt x="124" y="7"/>
                  </a:lnTo>
                  <a:lnTo>
                    <a:pt x="129" y="7"/>
                  </a:lnTo>
                  <a:lnTo>
                    <a:pt x="134" y="6"/>
                  </a:lnTo>
                  <a:lnTo>
                    <a:pt x="141" y="6"/>
                  </a:lnTo>
                  <a:lnTo>
                    <a:pt x="148" y="6"/>
                  </a:lnTo>
                  <a:lnTo>
                    <a:pt x="153" y="7"/>
                  </a:lnTo>
                  <a:lnTo>
                    <a:pt x="160" y="7"/>
                  </a:lnTo>
                  <a:lnTo>
                    <a:pt x="172" y="9"/>
                  </a:lnTo>
                  <a:lnTo>
                    <a:pt x="177" y="9"/>
                  </a:lnTo>
                  <a:lnTo>
                    <a:pt x="190" y="12"/>
                  </a:lnTo>
                  <a:lnTo>
                    <a:pt x="201" y="14"/>
                  </a:lnTo>
                  <a:lnTo>
                    <a:pt x="206" y="17"/>
                  </a:lnTo>
                  <a:lnTo>
                    <a:pt x="216" y="21"/>
                  </a:lnTo>
                  <a:lnTo>
                    <a:pt x="219" y="24"/>
                  </a:lnTo>
                  <a:lnTo>
                    <a:pt x="225" y="26"/>
                  </a:lnTo>
                  <a:lnTo>
                    <a:pt x="230" y="29"/>
                  </a:lnTo>
                  <a:lnTo>
                    <a:pt x="235" y="31"/>
                  </a:lnTo>
                  <a:lnTo>
                    <a:pt x="238" y="35"/>
                  </a:lnTo>
                  <a:lnTo>
                    <a:pt x="242" y="38"/>
                  </a:lnTo>
                  <a:lnTo>
                    <a:pt x="243" y="41"/>
                  </a:lnTo>
                  <a:lnTo>
                    <a:pt x="247" y="43"/>
                  </a:lnTo>
                  <a:lnTo>
                    <a:pt x="250" y="48"/>
                  </a:lnTo>
                  <a:lnTo>
                    <a:pt x="255" y="53"/>
                  </a:lnTo>
                  <a:lnTo>
                    <a:pt x="255" y="57"/>
                  </a:lnTo>
                  <a:lnTo>
                    <a:pt x="259" y="60"/>
                  </a:lnTo>
                  <a:lnTo>
                    <a:pt x="260" y="64"/>
                  </a:lnTo>
                  <a:lnTo>
                    <a:pt x="260" y="67"/>
                  </a:lnTo>
                  <a:lnTo>
                    <a:pt x="260" y="70"/>
                  </a:lnTo>
                  <a:lnTo>
                    <a:pt x="262" y="74"/>
                  </a:lnTo>
                  <a:lnTo>
                    <a:pt x="262" y="77"/>
                  </a:lnTo>
                  <a:lnTo>
                    <a:pt x="262" y="81"/>
                  </a:lnTo>
                  <a:lnTo>
                    <a:pt x="260" y="86"/>
                  </a:lnTo>
                  <a:lnTo>
                    <a:pt x="260" y="89"/>
                  </a:lnTo>
                  <a:lnTo>
                    <a:pt x="260" y="92"/>
                  </a:lnTo>
                  <a:lnTo>
                    <a:pt x="259" y="96"/>
                  </a:lnTo>
                  <a:lnTo>
                    <a:pt x="255" y="99"/>
                  </a:lnTo>
                  <a:lnTo>
                    <a:pt x="255" y="103"/>
                  </a:lnTo>
                  <a:lnTo>
                    <a:pt x="252" y="106"/>
                  </a:lnTo>
                  <a:lnTo>
                    <a:pt x="250" y="111"/>
                  </a:lnTo>
                  <a:lnTo>
                    <a:pt x="250" y="110"/>
                  </a:lnTo>
                  <a:lnTo>
                    <a:pt x="245" y="113"/>
                  </a:lnTo>
                  <a:lnTo>
                    <a:pt x="243" y="116"/>
                  </a:lnTo>
                  <a:lnTo>
                    <a:pt x="240" y="120"/>
                  </a:lnTo>
                  <a:lnTo>
                    <a:pt x="236" y="123"/>
                  </a:lnTo>
                  <a:lnTo>
                    <a:pt x="231" y="127"/>
                  </a:lnTo>
                  <a:lnTo>
                    <a:pt x="228" y="128"/>
                  </a:lnTo>
                  <a:lnTo>
                    <a:pt x="223" y="132"/>
                  </a:lnTo>
                  <a:lnTo>
                    <a:pt x="219" y="133"/>
                  </a:lnTo>
                  <a:lnTo>
                    <a:pt x="214" y="137"/>
                  </a:lnTo>
                  <a:lnTo>
                    <a:pt x="209" y="139"/>
                  </a:lnTo>
                  <a:lnTo>
                    <a:pt x="197" y="144"/>
                  </a:lnTo>
                  <a:lnTo>
                    <a:pt x="192" y="145"/>
                  </a:lnTo>
                  <a:lnTo>
                    <a:pt x="187" y="145"/>
                  </a:lnTo>
                  <a:lnTo>
                    <a:pt x="182" y="147"/>
                  </a:lnTo>
                  <a:lnTo>
                    <a:pt x="165" y="150"/>
                  </a:lnTo>
                  <a:lnTo>
                    <a:pt x="158" y="152"/>
                  </a:lnTo>
                  <a:lnTo>
                    <a:pt x="151" y="152"/>
                  </a:lnTo>
                  <a:lnTo>
                    <a:pt x="146" y="152"/>
                  </a:lnTo>
                  <a:lnTo>
                    <a:pt x="139" y="154"/>
                  </a:lnTo>
                  <a:lnTo>
                    <a:pt x="132" y="154"/>
                  </a:lnTo>
                  <a:lnTo>
                    <a:pt x="127" y="154"/>
                  </a:lnTo>
                  <a:lnTo>
                    <a:pt x="121" y="154"/>
                  </a:lnTo>
                  <a:lnTo>
                    <a:pt x="114" y="152"/>
                  </a:lnTo>
                  <a:lnTo>
                    <a:pt x="107" y="152"/>
                  </a:lnTo>
                  <a:lnTo>
                    <a:pt x="102" y="152"/>
                  </a:lnTo>
                  <a:lnTo>
                    <a:pt x="97" y="150"/>
                  </a:lnTo>
                  <a:lnTo>
                    <a:pt x="90" y="150"/>
                  </a:lnTo>
                  <a:lnTo>
                    <a:pt x="83" y="149"/>
                  </a:lnTo>
                  <a:lnTo>
                    <a:pt x="78" y="147"/>
                  </a:lnTo>
                  <a:lnTo>
                    <a:pt x="73" y="145"/>
                  </a:lnTo>
                  <a:lnTo>
                    <a:pt x="66" y="144"/>
                  </a:lnTo>
                  <a:lnTo>
                    <a:pt x="61" y="142"/>
                  </a:lnTo>
                  <a:lnTo>
                    <a:pt x="57" y="140"/>
                  </a:lnTo>
                  <a:lnTo>
                    <a:pt x="52" y="137"/>
                  </a:lnTo>
                  <a:lnTo>
                    <a:pt x="47" y="135"/>
                  </a:lnTo>
                  <a:lnTo>
                    <a:pt x="42" y="133"/>
                  </a:lnTo>
                  <a:lnTo>
                    <a:pt x="34" y="128"/>
                  </a:lnTo>
                  <a:lnTo>
                    <a:pt x="32" y="125"/>
                  </a:lnTo>
                  <a:lnTo>
                    <a:pt x="27" y="121"/>
                  </a:lnTo>
                  <a:lnTo>
                    <a:pt x="23" y="120"/>
                  </a:lnTo>
                  <a:lnTo>
                    <a:pt x="20" y="115"/>
                  </a:lnTo>
                  <a:lnTo>
                    <a:pt x="18" y="113"/>
                  </a:lnTo>
                  <a:lnTo>
                    <a:pt x="15" y="110"/>
                  </a:lnTo>
                  <a:lnTo>
                    <a:pt x="13" y="106"/>
                  </a:lnTo>
                  <a:lnTo>
                    <a:pt x="11" y="103"/>
                  </a:lnTo>
                  <a:lnTo>
                    <a:pt x="11" y="99"/>
                  </a:lnTo>
                  <a:lnTo>
                    <a:pt x="10" y="96"/>
                  </a:lnTo>
                  <a:lnTo>
                    <a:pt x="8" y="92"/>
                  </a:lnTo>
                  <a:lnTo>
                    <a:pt x="6" y="89"/>
                  </a:lnTo>
                  <a:lnTo>
                    <a:pt x="6" y="86"/>
                  </a:lnTo>
                  <a:lnTo>
                    <a:pt x="6" y="82"/>
                  </a:lnTo>
                  <a:lnTo>
                    <a:pt x="6" y="79"/>
                  </a:lnTo>
                  <a:lnTo>
                    <a:pt x="8" y="74"/>
                  </a:lnTo>
                  <a:lnTo>
                    <a:pt x="8" y="72"/>
                  </a:lnTo>
                  <a:lnTo>
                    <a:pt x="10" y="67"/>
                  </a:lnTo>
                  <a:lnTo>
                    <a:pt x="11" y="64"/>
                  </a:lnTo>
                  <a:lnTo>
                    <a:pt x="11" y="60"/>
                  </a:lnTo>
                  <a:lnTo>
                    <a:pt x="17" y="53"/>
                  </a:lnTo>
                  <a:lnTo>
                    <a:pt x="20" y="50"/>
                  </a:lnTo>
                  <a:lnTo>
                    <a:pt x="13" y="48"/>
                  </a:lnTo>
                  <a:close/>
                </a:path>
              </a:pathLst>
            </a:custGeom>
            <a:solidFill>
              <a:srgbClr val="808080"/>
            </a:solidFill>
            <a:ln w="9525">
              <a:noFill/>
              <a:round/>
              <a:headEnd/>
              <a:tailEnd/>
            </a:ln>
          </p:spPr>
          <p:txBody>
            <a:bodyPr/>
            <a:lstStyle/>
            <a:p>
              <a:endParaRPr lang="en-US"/>
            </a:p>
          </p:txBody>
        </p:sp>
        <p:sp>
          <p:nvSpPr>
            <p:cNvPr id="1003" name="Freeform 3174"/>
            <p:cNvSpPr>
              <a:spLocks/>
            </p:cNvSpPr>
            <p:nvPr/>
          </p:nvSpPr>
          <p:spPr bwMode="auto">
            <a:xfrm>
              <a:off x="2091" y="3256"/>
              <a:ext cx="48" cy="44"/>
            </a:xfrm>
            <a:custGeom>
              <a:avLst/>
              <a:gdLst>
                <a:gd name="T0" fmla="*/ 31 w 48"/>
                <a:gd name="T1" fmla="*/ 0 h 44"/>
                <a:gd name="T2" fmla="*/ 27 w 48"/>
                <a:gd name="T3" fmla="*/ 0 h 44"/>
                <a:gd name="T4" fmla="*/ 24 w 48"/>
                <a:gd name="T5" fmla="*/ 0 h 44"/>
                <a:gd name="T6" fmla="*/ 21 w 48"/>
                <a:gd name="T7" fmla="*/ 0 h 44"/>
                <a:gd name="T8" fmla="*/ 17 w 48"/>
                <a:gd name="T9" fmla="*/ 0 h 44"/>
                <a:gd name="T10" fmla="*/ 15 w 48"/>
                <a:gd name="T11" fmla="*/ 2 h 44"/>
                <a:gd name="T12" fmla="*/ 12 w 48"/>
                <a:gd name="T13" fmla="*/ 3 h 44"/>
                <a:gd name="T14" fmla="*/ 7 w 48"/>
                <a:gd name="T15" fmla="*/ 5 h 44"/>
                <a:gd name="T16" fmla="*/ 5 w 48"/>
                <a:gd name="T17" fmla="*/ 7 h 44"/>
                <a:gd name="T18" fmla="*/ 4 w 48"/>
                <a:gd name="T19" fmla="*/ 10 h 44"/>
                <a:gd name="T20" fmla="*/ 2 w 48"/>
                <a:gd name="T21" fmla="*/ 15 h 44"/>
                <a:gd name="T22" fmla="*/ 0 w 48"/>
                <a:gd name="T23" fmla="*/ 17 h 44"/>
                <a:gd name="T24" fmla="*/ 0 w 48"/>
                <a:gd name="T25" fmla="*/ 21 h 44"/>
                <a:gd name="T26" fmla="*/ 0 w 48"/>
                <a:gd name="T27" fmla="*/ 24 h 44"/>
                <a:gd name="T28" fmla="*/ 0 w 48"/>
                <a:gd name="T29" fmla="*/ 27 h 44"/>
                <a:gd name="T30" fmla="*/ 2 w 48"/>
                <a:gd name="T31" fmla="*/ 29 h 44"/>
                <a:gd name="T32" fmla="*/ 2 w 48"/>
                <a:gd name="T33" fmla="*/ 32 h 44"/>
                <a:gd name="T34" fmla="*/ 4 w 48"/>
                <a:gd name="T35" fmla="*/ 34 h 44"/>
                <a:gd name="T36" fmla="*/ 5 w 48"/>
                <a:gd name="T37" fmla="*/ 36 h 44"/>
                <a:gd name="T38" fmla="*/ 5 w 48"/>
                <a:gd name="T39" fmla="*/ 39 h 44"/>
                <a:gd name="T40" fmla="*/ 9 w 48"/>
                <a:gd name="T41" fmla="*/ 39 h 44"/>
                <a:gd name="T42" fmla="*/ 10 w 48"/>
                <a:gd name="T43" fmla="*/ 41 h 44"/>
                <a:gd name="T44" fmla="*/ 15 w 48"/>
                <a:gd name="T45" fmla="*/ 43 h 44"/>
                <a:gd name="T46" fmla="*/ 17 w 48"/>
                <a:gd name="T47" fmla="*/ 44 h 44"/>
                <a:gd name="T48" fmla="*/ 21 w 48"/>
                <a:gd name="T49" fmla="*/ 44 h 44"/>
                <a:gd name="T50" fmla="*/ 24 w 48"/>
                <a:gd name="T51" fmla="*/ 44 h 44"/>
                <a:gd name="T52" fmla="*/ 27 w 48"/>
                <a:gd name="T53" fmla="*/ 44 h 44"/>
                <a:gd name="T54" fmla="*/ 31 w 48"/>
                <a:gd name="T55" fmla="*/ 43 h 44"/>
                <a:gd name="T56" fmla="*/ 34 w 48"/>
                <a:gd name="T57" fmla="*/ 43 h 44"/>
                <a:gd name="T58" fmla="*/ 36 w 48"/>
                <a:gd name="T59" fmla="*/ 41 h 44"/>
                <a:gd name="T60" fmla="*/ 38 w 48"/>
                <a:gd name="T61" fmla="*/ 39 h 44"/>
                <a:gd name="T62" fmla="*/ 41 w 48"/>
                <a:gd name="T63" fmla="*/ 38 h 44"/>
                <a:gd name="T64" fmla="*/ 43 w 48"/>
                <a:gd name="T65" fmla="*/ 34 h 44"/>
                <a:gd name="T66" fmla="*/ 46 w 48"/>
                <a:gd name="T67" fmla="*/ 29 h 44"/>
                <a:gd name="T68" fmla="*/ 46 w 48"/>
                <a:gd name="T69" fmla="*/ 26 h 44"/>
                <a:gd name="T70" fmla="*/ 48 w 48"/>
                <a:gd name="T71" fmla="*/ 24 h 44"/>
                <a:gd name="T72" fmla="*/ 48 w 48"/>
                <a:gd name="T73" fmla="*/ 21 h 44"/>
                <a:gd name="T74" fmla="*/ 48 w 48"/>
                <a:gd name="T75" fmla="*/ 17 h 44"/>
                <a:gd name="T76" fmla="*/ 48 w 48"/>
                <a:gd name="T77" fmla="*/ 17 h 44"/>
                <a:gd name="T78" fmla="*/ 46 w 48"/>
                <a:gd name="T79" fmla="*/ 15 h 44"/>
                <a:gd name="T80" fmla="*/ 44 w 48"/>
                <a:gd name="T81" fmla="*/ 14 h 44"/>
                <a:gd name="T82" fmla="*/ 44 w 48"/>
                <a:gd name="T83" fmla="*/ 10 h 44"/>
                <a:gd name="T84" fmla="*/ 43 w 48"/>
                <a:gd name="T85" fmla="*/ 9 h 44"/>
                <a:gd name="T86" fmla="*/ 41 w 48"/>
                <a:gd name="T87" fmla="*/ 7 h 44"/>
                <a:gd name="T88" fmla="*/ 39 w 48"/>
                <a:gd name="T89" fmla="*/ 5 h 44"/>
                <a:gd name="T90" fmla="*/ 38 w 48"/>
                <a:gd name="T91" fmla="*/ 3 h 44"/>
                <a:gd name="T92" fmla="*/ 33 w 48"/>
                <a:gd name="T93" fmla="*/ 2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8"/>
                <a:gd name="T142" fmla="*/ 0 h 44"/>
                <a:gd name="T143" fmla="*/ 48 w 48"/>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8" h="44">
                  <a:moveTo>
                    <a:pt x="33" y="2"/>
                  </a:moveTo>
                  <a:lnTo>
                    <a:pt x="31" y="0"/>
                  </a:lnTo>
                  <a:lnTo>
                    <a:pt x="29" y="0"/>
                  </a:lnTo>
                  <a:lnTo>
                    <a:pt x="27" y="0"/>
                  </a:lnTo>
                  <a:lnTo>
                    <a:pt x="26" y="0"/>
                  </a:lnTo>
                  <a:lnTo>
                    <a:pt x="24" y="0"/>
                  </a:lnTo>
                  <a:lnTo>
                    <a:pt x="22" y="0"/>
                  </a:lnTo>
                  <a:lnTo>
                    <a:pt x="21" y="0"/>
                  </a:lnTo>
                  <a:lnTo>
                    <a:pt x="19" y="0"/>
                  </a:lnTo>
                  <a:lnTo>
                    <a:pt x="17" y="0"/>
                  </a:lnTo>
                  <a:lnTo>
                    <a:pt x="15" y="0"/>
                  </a:lnTo>
                  <a:lnTo>
                    <a:pt x="15" y="2"/>
                  </a:lnTo>
                  <a:lnTo>
                    <a:pt x="14" y="2"/>
                  </a:lnTo>
                  <a:lnTo>
                    <a:pt x="12" y="3"/>
                  </a:lnTo>
                  <a:lnTo>
                    <a:pt x="9" y="5"/>
                  </a:lnTo>
                  <a:lnTo>
                    <a:pt x="7" y="5"/>
                  </a:lnTo>
                  <a:lnTo>
                    <a:pt x="7" y="7"/>
                  </a:lnTo>
                  <a:lnTo>
                    <a:pt x="5" y="7"/>
                  </a:lnTo>
                  <a:lnTo>
                    <a:pt x="5" y="9"/>
                  </a:lnTo>
                  <a:lnTo>
                    <a:pt x="4" y="10"/>
                  </a:lnTo>
                  <a:lnTo>
                    <a:pt x="2" y="12"/>
                  </a:lnTo>
                  <a:lnTo>
                    <a:pt x="2" y="15"/>
                  </a:lnTo>
                  <a:lnTo>
                    <a:pt x="2" y="17"/>
                  </a:lnTo>
                  <a:lnTo>
                    <a:pt x="0" y="17"/>
                  </a:lnTo>
                  <a:lnTo>
                    <a:pt x="0" y="19"/>
                  </a:lnTo>
                  <a:lnTo>
                    <a:pt x="0" y="21"/>
                  </a:lnTo>
                  <a:lnTo>
                    <a:pt x="0" y="22"/>
                  </a:lnTo>
                  <a:lnTo>
                    <a:pt x="0" y="24"/>
                  </a:lnTo>
                  <a:lnTo>
                    <a:pt x="0" y="26"/>
                  </a:lnTo>
                  <a:lnTo>
                    <a:pt x="0" y="27"/>
                  </a:lnTo>
                  <a:lnTo>
                    <a:pt x="0" y="29"/>
                  </a:lnTo>
                  <a:lnTo>
                    <a:pt x="2" y="29"/>
                  </a:lnTo>
                  <a:lnTo>
                    <a:pt x="2" y="31"/>
                  </a:lnTo>
                  <a:lnTo>
                    <a:pt x="2" y="32"/>
                  </a:lnTo>
                  <a:lnTo>
                    <a:pt x="2" y="34"/>
                  </a:lnTo>
                  <a:lnTo>
                    <a:pt x="4" y="34"/>
                  </a:lnTo>
                  <a:lnTo>
                    <a:pt x="4" y="36"/>
                  </a:lnTo>
                  <a:lnTo>
                    <a:pt x="5" y="36"/>
                  </a:lnTo>
                  <a:lnTo>
                    <a:pt x="5" y="38"/>
                  </a:lnTo>
                  <a:lnTo>
                    <a:pt x="5" y="39"/>
                  </a:lnTo>
                  <a:lnTo>
                    <a:pt x="7" y="39"/>
                  </a:lnTo>
                  <a:lnTo>
                    <a:pt x="9" y="39"/>
                  </a:lnTo>
                  <a:lnTo>
                    <a:pt x="9" y="41"/>
                  </a:lnTo>
                  <a:lnTo>
                    <a:pt x="10" y="41"/>
                  </a:lnTo>
                  <a:lnTo>
                    <a:pt x="12" y="43"/>
                  </a:lnTo>
                  <a:lnTo>
                    <a:pt x="15" y="43"/>
                  </a:lnTo>
                  <a:lnTo>
                    <a:pt x="17" y="43"/>
                  </a:lnTo>
                  <a:lnTo>
                    <a:pt x="17" y="44"/>
                  </a:lnTo>
                  <a:lnTo>
                    <a:pt x="19" y="44"/>
                  </a:lnTo>
                  <a:lnTo>
                    <a:pt x="21" y="44"/>
                  </a:lnTo>
                  <a:lnTo>
                    <a:pt x="22" y="44"/>
                  </a:lnTo>
                  <a:lnTo>
                    <a:pt x="24" y="44"/>
                  </a:lnTo>
                  <a:lnTo>
                    <a:pt x="26" y="44"/>
                  </a:lnTo>
                  <a:lnTo>
                    <a:pt x="27" y="44"/>
                  </a:lnTo>
                  <a:lnTo>
                    <a:pt x="29" y="43"/>
                  </a:lnTo>
                  <a:lnTo>
                    <a:pt x="31" y="43"/>
                  </a:lnTo>
                  <a:lnTo>
                    <a:pt x="33" y="43"/>
                  </a:lnTo>
                  <a:lnTo>
                    <a:pt x="34" y="43"/>
                  </a:lnTo>
                  <a:lnTo>
                    <a:pt x="34" y="41"/>
                  </a:lnTo>
                  <a:lnTo>
                    <a:pt x="36" y="41"/>
                  </a:lnTo>
                  <a:lnTo>
                    <a:pt x="36" y="39"/>
                  </a:lnTo>
                  <a:lnTo>
                    <a:pt x="38" y="39"/>
                  </a:lnTo>
                  <a:lnTo>
                    <a:pt x="39" y="38"/>
                  </a:lnTo>
                  <a:lnTo>
                    <a:pt x="41" y="38"/>
                  </a:lnTo>
                  <a:lnTo>
                    <a:pt x="43" y="36"/>
                  </a:lnTo>
                  <a:lnTo>
                    <a:pt x="43" y="34"/>
                  </a:lnTo>
                  <a:lnTo>
                    <a:pt x="44" y="32"/>
                  </a:lnTo>
                  <a:lnTo>
                    <a:pt x="46" y="29"/>
                  </a:lnTo>
                  <a:lnTo>
                    <a:pt x="46" y="27"/>
                  </a:lnTo>
                  <a:lnTo>
                    <a:pt x="46" y="26"/>
                  </a:lnTo>
                  <a:lnTo>
                    <a:pt x="48" y="26"/>
                  </a:lnTo>
                  <a:lnTo>
                    <a:pt x="48" y="24"/>
                  </a:lnTo>
                  <a:lnTo>
                    <a:pt x="48" y="22"/>
                  </a:lnTo>
                  <a:lnTo>
                    <a:pt x="48" y="21"/>
                  </a:lnTo>
                  <a:lnTo>
                    <a:pt x="48" y="19"/>
                  </a:lnTo>
                  <a:lnTo>
                    <a:pt x="48" y="17"/>
                  </a:lnTo>
                  <a:lnTo>
                    <a:pt x="46" y="17"/>
                  </a:lnTo>
                  <a:lnTo>
                    <a:pt x="48" y="17"/>
                  </a:lnTo>
                  <a:lnTo>
                    <a:pt x="46" y="17"/>
                  </a:lnTo>
                  <a:lnTo>
                    <a:pt x="46" y="15"/>
                  </a:lnTo>
                  <a:lnTo>
                    <a:pt x="46" y="14"/>
                  </a:lnTo>
                  <a:lnTo>
                    <a:pt x="44" y="14"/>
                  </a:lnTo>
                  <a:lnTo>
                    <a:pt x="44" y="12"/>
                  </a:lnTo>
                  <a:lnTo>
                    <a:pt x="44" y="10"/>
                  </a:lnTo>
                  <a:lnTo>
                    <a:pt x="43" y="10"/>
                  </a:lnTo>
                  <a:lnTo>
                    <a:pt x="43" y="9"/>
                  </a:lnTo>
                  <a:lnTo>
                    <a:pt x="43" y="7"/>
                  </a:lnTo>
                  <a:lnTo>
                    <a:pt x="41" y="7"/>
                  </a:lnTo>
                  <a:lnTo>
                    <a:pt x="39" y="7"/>
                  </a:lnTo>
                  <a:lnTo>
                    <a:pt x="39" y="5"/>
                  </a:lnTo>
                  <a:lnTo>
                    <a:pt x="38" y="5"/>
                  </a:lnTo>
                  <a:lnTo>
                    <a:pt x="38" y="3"/>
                  </a:lnTo>
                  <a:lnTo>
                    <a:pt x="36" y="3"/>
                  </a:lnTo>
                  <a:lnTo>
                    <a:pt x="33" y="2"/>
                  </a:lnTo>
                  <a:close/>
                </a:path>
              </a:pathLst>
            </a:custGeom>
            <a:solidFill>
              <a:srgbClr val="808080"/>
            </a:solidFill>
            <a:ln w="9525">
              <a:noFill/>
              <a:round/>
              <a:headEnd/>
              <a:tailEnd/>
            </a:ln>
          </p:spPr>
          <p:txBody>
            <a:bodyPr/>
            <a:lstStyle/>
            <a:p>
              <a:endParaRPr lang="en-US"/>
            </a:p>
          </p:txBody>
        </p:sp>
        <p:sp>
          <p:nvSpPr>
            <p:cNvPr id="1004" name="Freeform 3175"/>
            <p:cNvSpPr>
              <a:spLocks/>
            </p:cNvSpPr>
            <p:nvPr/>
          </p:nvSpPr>
          <p:spPr bwMode="auto">
            <a:xfrm>
              <a:off x="2089" y="3254"/>
              <a:ext cx="50" cy="50"/>
            </a:xfrm>
            <a:custGeom>
              <a:avLst/>
              <a:gdLst>
                <a:gd name="T0" fmla="*/ 0 w 50"/>
                <a:gd name="T1" fmla="*/ 19 h 50"/>
                <a:gd name="T2" fmla="*/ 0 w 50"/>
                <a:gd name="T3" fmla="*/ 24 h 50"/>
                <a:gd name="T4" fmla="*/ 0 w 50"/>
                <a:gd name="T5" fmla="*/ 29 h 50"/>
                <a:gd name="T6" fmla="*/ 2 w 50"/>
                <a:gd name="T7" fmla="*/ 34 h 50"/>
                <a:gd name="T8" fmla="*/ 4 w 50"/>
                <a:gd name="T9" fmla="*/ 40 h 50"/>
                <a:gd name="T10" fmla="*/ 9 w 50"/>
                <a:gd name="T11" fmla="*/ 43 h 50"/>
                <a:gd name="T12" fmla="*/ 16 w 50"/>
                <a:gd name="T13" fmla="*/ 48 h 50"/>
                <a:gd name="T14" fmla="*/ 21 w 50"/>
                <a:gd name="T15" fmla="*/ 48 h 50"/>
                <a:gd name="T16" fmla="*/ 24 w 50"/>
                <a:gd name="T17" fmla="*/ 48 h 50"/>
                <a:gd name="T18" fmla="*/ 29 w 50"/>
                <a:gd name="T19" fmla="*/ 48 h 50"/>
                <a:gd name="T20" fmla="*/ 35 w 50"/>
                <a:gd name="T21" fmla="*/ 46 h 50"/>
                <a:gd name="T22" fmla="*/ 40 w 50"/>
                <a:gd name="T23" fmla="*/ 45 h 50"/>
                <a:gd name="T24" fmla="*/ 45 w 50"/>
                <a:gd name="T25" fmla="*/ 40 h 50"/>
                <a:gd name="T26" fmla="*/ 48 w 50"/>
                <a:gd name="T27" fmla="*/ 34 h 50"/>
                <a:gd name="T28" fmla="*/ 50 w 50"/>
                <a:gd name="T29" fmla="*/ 26 h 50"/>
                <a:gd name="T30" fmla="*/ 50 w 50"/>
                <a:gd name="T31" fmla="*/ 21 h 50"/>
                <a:gd name="T32" fmla="*/ 48 w 50"/>
                <a:gd name="T33" fmla="*/ 16 h 50"/>
                <a:gd name="T34" fmla="*/ 46 w 50"/>
                <a:gd name="T35" fmla="*/ 9 h 50"/>
                <a:gd name="T36" fmla="*/ 43 w 50"/>
                <a:gd name="T37" fmla="*/ 7 h 50"/>
                <a:gd name="T38" fmla="*/ 33 w 50"/>
                <a:gd name="T39" fmla="*/ 2 h 50"/>
                <a:gd name="T40" fmla="*/ 28 w 50"/>
                <a:gd name="T41" fmla="*/ 0 h 50"/>
                <a:gd name="T42" fmla="*/ 21 w 50"/>
                <a:gd name="T43" fmla="*/ 2 h 50"/>
                <a:gd name="T44" fmla="*/ 16 w 50"/>
                <a:gd name="T45" fmla="*/ 4 h 50"/>
                <a:gd name="T46" fmla="*/ 9 w 50"/>
                <a:gd name="T47" fmla="*/ 5 h 50"/>
                <a:gd name="T48" fmla="*/ 6 w 50"/>
                <a:gd name="T49" fmla="*/ 11 h 50"/>
                <a:gd name="T50" fmla="*/ 6 w 50"/>
                <a:gd name="T51" fmla="*/ 16 h 50"/>
                <a:gd name="T52" fmla="*/ 9 w 50"/>
                <a:gd name="T53" fmla="*/ 11 h 50"/>
                <a:gd name="T54" fmla="*/ 12 w 50"/>
                <a:gd name="T55" fmla="*/ 7 h 50"/>
                <a:gd name="T56" fmla="*/ 16 w 50"/>
                <a:gd name="T57" fmla="*/ 5 h 50"/>
                <a:gd name="T58" fmla="*/ 24 w 50"/>
                <a:gd name="T59" fmla="*/ 4 h 50"/>
                <a:gd name="T60" fmla="*/ 31 w 50"/>
                <a:gd name="T61" fmla="*/ 4 h 50"/>
                <a:gd name="T62" fmla="*/ 41 w 50"/>
                <a:gd name="T63" fmla="*/ 9 h 50"/>
                <a:gd name="T64" fmla="*/ 45 w 50"/>
                <a:gd name="T65" fmla="*/ 12 h 50"/>
                <a:gd name="T66" fmla="*/ 46 w 50"/>
                <a:gd name="T67" fmla="*/ 17 h 50"/>
                <a:gd name="T68" fmla="*/ 46 w 50"/>
                <a:gd name="T69" fmla="*/ 23 h 50"/>
                <a:gd name="T70" fmla="*/ 46 w 50"/>
                <a:gd name="T71" fmla="*/ 28 h 50"/>
                <a:gd name="T72" fmla="*/ 45 w 50"/>
                <a:gd name="T73" fmla="*/ 36 h 50"/>
                <a:gd name="T74" fmla="*/ 40 w 50"/>
                <a:gd name="T75" fmla="*/ 41 h 50"/>
                <a:gd name="T76" fmla="*/ 35 w 50"/>
                <a:gd name="T77" fmla="*/ 43 h 50"/>
                <a:gd name="T78" fmla="*/ 28 w 50"/>
                <a:gd name="T79" fmla="*/ 46 h 50"/>
                <a:gd name="T80" fmla="*/ 23 w 50"/>
                <a:gd name="T81" fmla="*/ 46 h 50"/>
                <a:gd name="T82" fmla="*/ 16 w 50"/>
                <a:gd name="T83" fmla="*/ 45 h 50"/>
                <a:gd name="T84" fmla="*/ 9 w 50"/>
                <a:gd name="T85" fmla="*/ 40 h 50"/>
                <a:gd name="T86" fmla="*/ 6 w 50"/>
                <a:gd name="T87" fmla="*/ 36 h 50"/>
                <a:gd name="T88" fmla="*/ 4 w 50"/>
                <a:gd name="T89" fmla="*/ 28 h 50"/>
                <a:gd name="T90" fmla="*/ 4 w 50"/>
                <a:gd name="T91" fmla="*/ 23 h 50"/>
                <a:gd name="T92" fmla="*/ 6 w 50"/>
                <a:gd name="T93" fmla="*/ 16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
                <a:gd name="T142" fmla="*/ 0 h 50"/>
                <a:gd name="T143" fmla="*/ 50 w 50"/>
                <a:gd name="T144" fmla="*/ 50 h 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 h="50">
                  <a:moveTo>
                    <a:pt x="4" y="16"/>
                  </a:moveTo>
                  <a:lnTo>
                    <a:pt x="0" y="17"/>
                  </a:lnTo>
                  <a:lnTo>
                    <a:pt x="0" y="19"/>
                  </a:lnTo>
                  <a:lnTo>
                    <a:pt x="0" y="21"/>
                  </a:lnTo>
                  <a:lnTo>
                    <a:pt x="0" y="23"/>
                  </a:lnTo>
                  <a:lnTo>
                    <a:pt x="0" y="24"/>
                  </a:lnTo>
                  <a:lnTo>
                    <a:pt x="0" y="26"/>
                  </a:lnTo>
                  <a:lnTo>
                    <a:pt x="0" y="28"/>
                  </a:lnTo>
                  <a:lnTo>
                    <a:pt x="0" y="29"/>
                  </a:lnTo>
                  <a:lnTo>
                    <a:pt x="0" y="31"/>
                  </a:lnTo>
                  <a:lnTo>
                    <a:pt x="0" y="33"/>
                  </a:lnTo>
                  <a:lnTo>
                    <a:pt x="2" y="34"/>
                  </a:lnTo>
                  <a:lnTo>
                    <a:pt x="4" y="36"/>
                  </a:lnTo>
                  <a:lnTo>
                    <a:pt x="4" y="38"/>
                  </a:lnTo>
                  <a:lnTo>
                    <a:pt x="4" y="40"/>
                  </a:lnTo>
                  <a:lnTo>
                    <a:pt x="6" y="40"/>
                  </a:lnTo>
                  <a:lnTo>
                    <a:pt x="7" y="41"/>
                  </a:lnTo>
                  <a:lnTo>
                    <a:pt x="9" y="43"/>
                  </a:lnTo>
                  <a:lnTo>
                    <a:pt x="11" y="45"/>
                  </a:lnTo>
                  <a:lnTo>
                    <a:pt x="14" y="46"/>
                  </a:lnTo>
                  <a:lnTo>
                    <a:pt x="16" y="48"/>
                  </a:lnTo>
                  <a:lnTo>
                    <a:pt x="17" y="48"/>
                  </a:lnTo>
                  <a:lnTo>
                    <a:pt x="19" y="48"/>
                  </a:lnTo>
                  <a:lnTo>
                    <a:pt x="21" y="48"/>
                  </a:lnTo>
                  <a:lnTo>
                    <a:pt x="23" y="48"/>
                  </a:lnTo>
                  <a:lnTo>
                    <a:pt x="24" y="50"/>
                  </a:lnTo>
                  <a:lnTo>
                    <a:pt x="24" y="48"/>
                  </a:lnTo>
                  <a:lnTo>
                    <a:pt x="26" y="48"/>
                  </a:lnTo>
                  <a:lnTo>
                    <a:pt x="28" y="48"/>
                  </a:lnTo>
                  <a:lnTo>
                    <a:pt x="29" y="48"/>
                  </a:lnTo>
                  <a:lnTo>
                    <a:pt x="33" y="48"/>
                  </a:lnTo>
                  <a:lnTo>
                    <a:pt x="35" y="48"/>
                  </a:lnTo>
                  <a:lnTo>
                    <a:pt x="35" y="46"/>
                  </a:lnTo>
                  <a:lnTo>
                    <a:pt x="36" y="46"/>
                  </a:lnTo>
                  <a:lnTo>
                    <a:pt x="38" y="46"/>
                  </a:lnTo>
                  <a:lnTo>
                    <a:pt x="40" y="45"/>
                  </a:lnTo>
                  <a:lnTo>
                    <a:pt x="41" y="45"/>
                  </a:lnTo>
                  <a:lnTo>
                    <a:pt x="41" y="43"/>
                  </a:lnTo>
                  <a:lnTo>
                    <a:pt x="45" y="40"/>
                  </a:lnTo>
                  <a:lnTo>
                    <a:pt x="46" y="38"/>
                  </a:lnTo>
                  <a:lnTo>
                    <a:pt x="46" y="36"/>
                  </a:lnTo>
                  <a:lnTo>
                    <a:pt x="48" y="34"/>
                  </a:lnTo>
                  <a:lnTo>
                    <a:pt x="50" y="31"/>
                  </a:lnTo>
                  <a:lnTo>
                    <a:pt x="50" y="29"/>
                  </a:lnTo>
                  <a:lnTo>
                    <a:pt x="50" y="26"/>
                  </a:lnTo>
                  <a:lnTo>
                    <a:pt x="50" y="24"/>
                  </a:lnTo>
                  <a:lnTo>
                    <a:pt x="50" y="23"/>
                  </a:lnTo>
                  <a:lnTo>
                    <a:pt x="50" y="21"/>
                  </a:lnTo>
                  <a:lnTo>
                    <a:pt x="50" y="17"/>
                  </a:lnTo>
                  <a:lnTo>
                    <a:pt x="50" y="16"/>
                  </a:lnTo>
                  <a:lnTo>
                    <a:pt x="48" y="16"/>
                  </a:lnTo>
                  <a:lnTo>
                    <a:pt x="48" y="12"/>
                  </a:lnTo>
                  <a:lnTo>
                    <a:pt x="46" y="11"/>
                  </a:lnTo>
                  <a:lnTo>
                    <a:pt x="46" y="9"/>
                  </a:lnTo>
                  <a:lnTo>
                    <a:pt x="45" y="9"/>
                  </a:lnTo>
                  <a:lnTo>
                    <a:pt x="45" y="7"/>
                  </a:lnTo>
                  <a:lnTo>
                    <a:pt x="43" y="7"/>
                  </a:lnTo>
                  <a:lnTo>
                    <a:pt x="41" y="5"/>
                  </a:lnTo>
                  <a:lnTo>
                    <a:pt x="41" y="4"/>
                  </a:lnTo>
                  <a:lnTo>
                    <a:pt x="33" y="2"/>
                  </a:lnTo>
                  <a:lnTo>
                    <a:pt x="31" y="2"/>
                  </a:lnTo>
                  <a:lnTo>
                    <a:pt x="29" y="0"/>
                  </a:lnTo>
                  <a:lnTo>
                    <a:pt x="28" y="0"/>
                  </a:lnTo>
                  <a:lnTo>
                    <a:pt x="24" y="0"/>
                  </a:lnTo>
                  <a:lnTo>
                    <a:pt x="23" y="0"/>
                  </a:lnTo>
                  <a:lnTo>
                    <a:pt x="21" y="2"/>
                  </a:lnTo>
                  <a:lnTo>
                    <a:pt x="17" y="2"/>
                  </a:lnTo>
                  <a:lnTo>
                    <a:pt x="16" y="2"/>
                  </a:lnTo>
                  <a:lnTo>
                    <a:pt x="16" y="4"/>
                  </a:lnTo>
                  <a:lnTo>
                    <a:pt x="12" y="4"/>
                  </a:lnTo>
                  <a:lnTo>
                    <a:pt x="11" y="5"/>
                  </a:lnTo>
                  <a:lnTo>
                    <a:pt x="9" y="5"/>
                  </a:lnTo>
                  <a:lnTo>
                    <a:pt x="9" y="7"/>
                  </a:lnTo>
                  <a:lnTo>
                    <a:pt x="7" y="9"/>
                  </a:lnTo>
                  <a:lnTo>
                    <a:pt x="6" y="11"/>
                  </a:lnTo>
                  <a:lnTo>
                    <a:pt x="4" y="12"/>
                  </a:lnTo>
                  <a:lnTo>
                    <a:pt x="4" y="16"/>
                  </a:lnTo>
                  <a:lnTo>
                    <a:pt x="6" y="16"/>
                  </a:lnTo>
                  <a:lnTo>
                    <a:pt x="6" y="14"/>
                  </a:lnTo>
                  <a:lnTo>
                    <a:pt x="9" y="12"/>
                  </a:lnTo>
                  <a:lnTo>
                    <a:pt x="9" y="11"/>
                  </a:lnTo>
                  <a:lnTo>
                    <a:pt x="9" y="9"/>
                  </a:lnTo>
                  <a:lnTo>
                    <a:pt x="11" y="9"/>
                  </a:lnTo>
                  <a:lnTo>
                    <a:pt x="12" y="7"/>
                  </a:lnTo>
                  <a:lnTo>
                    <a:pt x="14" y="7"/>
                  </a:lnTo>
                  <a:lnTo>
                    <a:pt x="16" y="7"/>
                  </a:lnTo>
                  <a:lnTo>
                    <a:pt x="16" y="5"/>
                  </a:lnTo>
                  <a:lnTo>
                    <a:pt x="19" y="4"/>
                  </a:lnTo>
                  <a:lnTo>
                    <a:pt x="21" y="4"/>
                  </a:lnTo>
                  <a:lnTo>
                    <a:pt x="24" y="4"/>
                  </a:lnTo>
                  <a:lnTo>
                    <a:pt x="28" y="4"/>
                  </a:lnTo>
                  <a:lnTo>
                    <a:pt x="29" y="4"/>
                  </a:lnTo>
                  <a:lnTo>
                    <a:pt x="31" y="4"/>
                  </a:lnTo>
                  <a:lnTo>
                    <a:pt x="38" y="7"/>
                  </a:lnTo>
                  <a:lnTo>
                    <a:pt x="40" y="7"/>
                  </a:lnTo>
                  <a:lnTo>
                    <a:pt x="41" y="9"/>
                  </a:lnTo>
                  <a:lnTo>
                    <a:pt x="41" y="11"/>
                  </a:lnTo>
                  <a:lnTo>
                    <a:pt x="43" y="11"/>
                  </a:lnTo>
                  <a:lnTo>
                    <a:pt x="45" y="12"/>
                  </a:lnTo>
                  <a:lnTo>
                    <a:pt x="45" y="14"/>
                  </a:lnTo>
                  <a:lnTo>
                    <a:pt x="46" y="16"/>
                  </a:lnTo>
                  <a:lnTo>
                    <a:pt x="46" y="17"/>
                  </a:lnTo>
                  <a:lnTo>
                    <a:pt x="46" y="21"/>
                  </a:lnTo>
                  <a:lnTo>
                    <a:pt x="48" y="21"/>
                  </a:lnTo>
                  <a:lnTo>
                    <a:pt x="46" y="23"/>
                  </a:lnTo>
                  <a:lnTo>
                    <a:pt x="48" y="24"/>
                  </a:lnTo>
                  <a:lnTo>
                    <a:pt x="48" y="26"/>
                  </a:lnTo>
                  <a:lnTo>
                    <a:pt x="46" y="28"/>
                  </a:lnTo>
                  <a:lnTo>
                    <a:pt x="46" y="29"/>
                  </a:lnTo>
                  <a:lnTo>
                    <a:pt x="46" y="34"/>
                  </a:lnTo>
                  <a:lnTo>
                    <a:pt x="45" y="36"/>
                  </a:lnTo>
                  <a:lnTo>
                    <a:pt x="43" y="38"/>
                  </a:lnTo>
                  <a:lnTo>
                    <a:pt x="41" y="40"/>
                  </a:lnTo>
                  <a:lnTo>
                    <a:pt x="40" y="41"/>
                  </a:lnTo>
                  <a:lnTo>
                    <a:pt x="38" y="41"/>
                  </a:lnTo>
                  <a:lnTo>
                    <a:pt x="36" y="43"/>
                  </a:lnTo>
                  <a:lnTo>
                    <a:pt x="35" y="43"/>
                  </a:lnTo>
                  <a:lnTo>
                    <a:pt x="35" y="45"/>
                  </a:lnTo>
                  <a:lnTo>
                    <a:pt x="29" y="46"/>
                  </a:lnTo>
                  <a:lnTo>
                    <a:pt x="28" y="46"/>
                  </a:lnTo>
                  <a:lnTo>
                    <a:pt x="26" y="46"/>
                  </a:lnTo>
                  <a:lnTo>
                    <a:pt x="24" y="46"/>
                  </a:lnTo>
                  <a:lnTo>
                    <a:pt x="23" y="46"/>
                  </a:lnTo>
                  <a:lnTo>
                    <a:pt x="21" y="46"/>
                  </a:lnTo>
                  <a:lnTo>
                    <a:pt x="19" y="46"/>
                  </a:lnTo>
                  <a:lnTo>
                    <a:pt x="16" y="45"/>
                  </a:lnTo>
                  <a:lnTo>
                    <a:pt x="12" y="43"/>
                  </a:lnTo>
                  <a:lnTo>
                    <a:pt x="9" y="41"/>
                  </a:lnTo>
                  <a:lnTo>
                    <a:pt x="9" y="40"/>
                  </a:lnTo>
                  <a:lnTo>
                    <a:pt x="9" y="38"/>
                  </a:lnTo>
                  <a:lnTo>
                    <a:pt x="7" y="38"/>
                  </a:lnTo>
                  <a:lnTo>
                    <a:pt x="6" y="36"/>
                  </a:lnTo>
                  <a:lnTo>
                    <a:pt x="4" y="33"/>
                  </a:lnTo>
                  <a:lnTo>
                    <a:pt x="4" y="29"/>
                  </a:lnTo>
                  <a:lnTo>
                    <a:pt x="4" y="28"/>
                  </a:lnTo>
                  <a:lnTo>
                    <a:pt x="4" y="26"/>
                  </a:lnTo>
                  <a:lnTo>
                    <a:pt x="4" y="24"/>
                  </a:lnTo>
                  <a:lnTo>
                    <a:pt x="4" y="23"/>
                  </a:lnTo>
                  <a:lnTo>
                    <a:pt x="4" y="21"/>
                  </a:lnTo>
                  <a:lnTo>
                    <a:pt x="4" y="19"/>
                  </a:lnTo>
                  <a:lnTo>
                    <a:pt x="6" y="16"/>
                  </a:lnTo>
                  <a:lnTo>
                    <a:pt x="4" y="16"/>
                  </a:lnTo>
                  <a:close/>
                </a:path>
              </a:pathLst>
            </a:custGeom>
            <a:solidFill>
              <a:srgbClr val="808080"/>
            </a:solidFill>
            <a:ln w="9525">
              <a:noFill/>
              <a:round/>
              <a:headEnd/>
              <a:tailEnd/>
            </a:ln>
          </p:spPr>
          <p:txBody>
            <a:bodyPr/>
            <a:lstStyle/>
            <a:p>
              <a:endParaRPr lang="en-US"/>
            </a:p>
          </p:txBody>
        </p:sp>
        <p:sp>
          <p:nvSpPr>
            <p:cNvPr id="1005" name="Freeform 3176"/>
            <p:cNvSpPr>
              <a:spLocks/>
            </p:cNvSpPr>
            <p:nvPr/>
          </p:nvSpPr>
          <p:spPr bwMode="auto">
            <a:xfrm>
              <a:off x="2088" y="3234"/>
              <a:ext cx="46" cy="97"/>
            </a:xfrm>
            <a:custGeom>
              <a:avLst/>
              <a:gdLst>
                <a:gd name="T0" fmla="*/ 42 w 46"/>
                <a:gd name="T1" fmla="*/ 22 h 97"/>
                <a:gd name="T2" fmla="*/ 36 w 46"/>
                <a:gd name="T3" fmla="*/ 32 h 97"/>
                <a:gd name="T4" fmla="*/ 42 w 46"/>
                <a:gd name="T5" fmla="*/ 56 h 97"/>
                <a:gd name="T6" fmla="*/ 46 w 46"/>
                <a:gd name="T7" fmla="*/ 60 h 97"/>
                <a:gd name="T8" fmla="*/ 1 w 46"/>
                <a:gd name="T9" fmla="*/ 97 h 97"/>
                <a:gd name="T10" fmla="*/ 0 w 46"/>
                <a:gd name="T11" fmla="*/ 0 h 97"/>
                <a:gd name="T12" fmla="*/ 42 w 46"/>
                <a:gd name="T13" fmla="*/ 22 h 97"/>
                <a:gd name="T14" fmla="*/ 0 60000 65536"/>
                <a:gd name="T15" fmla="*/ 0 60000 65536"/>
                <a:gd name="T16" fmla="*/ 0 60000 65536"/>
                <a:gd name="T17" fmla="*/ 0 60000 65536"/>
                <a:gd name="T18" fmla="*/ 0 60000 65536"/>
                <a:gd name="T19" fmla="*/ 0 60000 65536"/>
                <a:gd name="T20" fmla="*/ 0 60000 65536"/>
                <a:gd name="T21" fmla="*/ 0 w 46"/>
                <a:gd name="T22" fmla="*/ 0 h 97"/>
                <a:gd name="T23" fmla="*/ 46 w 46"/>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7">
                  <a:moveTo>
                    <a:pt x="42" y="22"/>
                  </a:moveTo>
                  <a:lnTo>
                    <a:pt x="36" y="32"/>
                  </a:lnTo>
                  <a:lnTo>
                    <a:pt x="42" y="56"/>
                  </a:lnTo>
                  <a:lnTo>
                    <a:pt x="46" y="60"/>
                  </a:lnTo>
                  <a:lnTo>
                    <a:pt x="1" y="97"/>
                  </a:lnTo>
                  <a:lnTo>
                    <a:pt x="0" y="0"/>
                  </a:lnTo>
                  <a:lnTo>
                    <a:pt x="42" y="22"/>
                  </a:lnTo>
                  <a:close/>
                </a:path>
              </a:pathLst>
            </a:custGeom>
            <a:solidFill>
              <a:srgbClr val="808080"/>
            </a:solidFill>
            <a:ln w="9525">
              <a:noFill/>
              <a:round/>
              <a:headEnd/>
              <a:tailEnd/>
            </a:ln>
          </p:spPr>
          <p:txBody>
            <a:bodyPr/>
            <a:lstStyle/>
            <a:p>
              <a:endParaRPr lang="en-US"/>
            </a:p>
          </p:txBody>
        </p:sp>
        <p:sp>
          <p:nvSpPr>
            <p:cNvPr id="1006" name="Freeform 3177"/>
            <p:cNvSpPr>
              <a:spLocks/>
            </p:cNvSpPr>
            <p:nvPr/>
          </p:nvSpPr>
          <p:spPr bwMode="auto">
            <a:xfrm>
              <a:off x="2086" y="3232"/>
              <a:ext cx="49" cy="99"/>
            </a:xfrm>
            <a:custGeom>
              <a:avLst/>
              <a:gdLst>
                <a:gd name="T0" fmla="*/ 44 w 49"/>
                <a:gd name="T1" fmla="*/ 24 h 99"/>
                <a:gd name="T2" fmla="*/ 44 w 49"/>
                <a:gd name="T3" fmla="*/ 22 h 99"/>
                <a:gd name="T4" fmla="*/ 38 w 49"/>
                <a:gd name="T5" fmla="*/ 33 h 99"/>
                <a:gd name="T6" fmla="*/ 38 w 49"/>
                <a:gd name="T7" fmla="*/ 34 h 99"/>
                <a:gd name="T8" fmla="*/ 44 w 49"/>
                <a:gd name="T9" fmla="*/ 58 h 99"/>
                <a:gd name="T10" fmla="*/ 46 w 49"/>
                <a:gd name="T11" fmla="*/ 62 h 99"/>
                <a:gd name="T12" fmla="*/ 46 w 49"/>
                <a:gd name="T13" fmla="*/ 60 h 99"/>
                <a:gd name="T14" fmla="*/ 2 w 49"/>
                <a:gd name="T15" fmla="*/ 97 h 99"/>
                <a:gd name="T16" fmla="*/ 3 w 49"/>
                <a:gd name="T17" fmla="*/ 97 h 99"/>
                <a:gd name="T18" fmla="*/ 3 w 49"/>
                <a:gd name="T19" fmla="*/ 2 h 99"/>
                <a:gd name="T20" fmla="*/ 0 w 49"/>
                <a:gd name="T21" fmla="*/ 4 h 99"/>
                <a:gd name="T22" fmla="*/ 44 w 49"/>
                <a:gd name="T23" fmla="*/ 24 h 99"/>
                <a:gd name="T24" fmla="*/ 44 w 49"/>
                <a:gd name="T25" fmla="*/ 22 h 99"/>
                <a:gd name="T26" fmla="*/ 2 w 49"/>
                <a:gd name="T27" fmla="*/ 0 h 99"/>
                <a:gd name="T28" fmla="*/ 0 w 49"/>
                <a:gd name="T29" fmla="*/ 0 h 99"/>
                <a:gd name="T30" fmla="*/ 0 w 49"/>
                <a:gd name="T31" fmla="*/ 2 h 99"/>
                <a:gd name="T32" fmla="*/ 2 w 49"/>
                <a:gd name="T33" fmla="*/ 97 h 99"/>
                <a:gd name="T34" fmla="*/ 2 w 49"/>
                <a:gd name="T35" fmla="*/ 99 h 99"/>
                <a:gd name="T36" fmla="*/ 3 w 49"/>
                <a:gd name="T37" fmla="*/ 99 h 99"/>
                <a:gd name="T38" fmla="*/ 49 w 49"/>
                <a:gd name="T39" fmla="*/ 62 h 99"/>
                <a:gd name="T40" fmla="*/ 49 w 49"/>
                <a:gd name="T41" fmla="*/ 63 h 99"/>
                <a:gd name="T42" fmla="*/ 49 w 49"/>
                <a:gd name="T43" fmla="*/ 62 h 99"/>
                <a:gd name="T44" fmla="*/ 49 w 49"/>
                <a:gd name="T45" fmla="*/ 60 h 99"/>
                <a:gd name="T46" fmla="*/ 46 w 49"/>
                <a:gd name="T47" fmla="*/ 58 h 99"/>
                <a:gd name="T48" fmla="*/ 41 w 49"/>
                <a:gd name="T49" fmla="*/ 33 h 99"/>
                <a:gd name="T50" fmla="*/ 41 w 49"/>
                <a:gd name="T51" fmla="*/ 34 h 99"/>
                <a:gd name="T52" fmla="*/ 46 w 49"/>
                <a:gd name="T53" fmla="*/ 24 h 99"/>
                <a:gd name="T54" fmla="*/ 46 w 49"/>
                <a:gd name="T55" fmla="*/ 22 h 99"/>
                <a:gd name="T56" fmla="*/ 44 w 49"/>
                <a:gd name="T57" fmla="*/ 22 h 99"/>
                <a:gd name="T58" fmla="*/ 44 w 49"/>
                <a:gd name="T59" fmla="*/ 24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99"/>
                <a:gd name="T92" fmla="*/ 49 w 49"/>
                <a:gd name="T93" fmla="*/ 99 h 9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99">
                  <a:moveTo>
                    <a:pt x="44" y="24"/>
                  </a:moveTo>
                  <a:lnTo>
                    <a:pt x="44" y="22"/>
                  </a:lnTo>
                  <a:lnTo>
                    <a:pt x="38" y="33"/>
                  </a:lnTo>
                  <a:lnTo>
                    <a:pt x="38" y="34"/>
                  </a:lnTo>
                  <a:lnTo>
                    <a:pt x="44" y="58"/>
                  </a:lnTo>
                  <a:lnTo>
                    <a:pt x="46" y="62"/>
                  </a:lnTo>
                  <a:lnTo>
                    <a:pt x="46" y="60"/>
                  </a:lnTo>
                  <a:lnTo>
                    <a:pt x="2" y="97"/>
                  </a:lnTo>
                  <a:lnTo>
                    <a:pt x="3" y="97"/>
                  </a:lnTo>
                  <a:lnTo>
                    <a:pt x="3" y="2"/>
                  </a:lnTo>
                  <a:lnTo>
                    <a:pt x="0" y="4"/>
                  </a:lnTo>
                  <a:lnTo>
                    <a:pt x="44" y="24"/>
                  </a:lnTo>
                  <a:lnTo>
                    <a:pt x="44" y="22"/>
                  </a:lnTo>
                  <a:lnTo>
                    <a:pt x="2" y="0"/>
                  </a:lnTo>
                  <a:lnTo>
                    <a:pt x="0" y="0"/>
                  </a:lnTo>
                  <a:lnTo>
                    <a:pt x="0" y="2"/>
                  </a:lnTo>
                  <a:lnTo>
                    <a:pt x="2" y="97"/>
                  </a:lnTo>
                  <a:lnTo>
                    <a:pt x="2" y="99"/>
                  </a:lnTo>
                  <a:lnTo>
                    <a:pt x="3" y="99"/>
                  </a:lnTo>
                  <a:lnTo>
                    <a:pt x="49" y="62"/>
                  </a:lnTo>
                  <a:lnTo>
                    <a:pt x="49" y="63"/>
                  </a:lnTo>
                  <a:lnTo>
                    <a:pt x="49" y="62"/>
                  </a:lnTo>
                  <a:lnTo>
                    <a:pt x="49" y="60"/>
                  </a:lnTo>
                  <a:lnTo>
                    <a:pt x="46" y="58"/>
                  </a:lnTo>
                  <a:lnTo>
                    <a:pt x="41" y="33"/>
                  </a:lnTo>
                  <a:lnTo>
                    <a:pt x="41" y="34"/>
                  </a:lnTo>
                  <a:lnTo>
                    <a:pt x="46" y="24"/>
                  </a:lnTo>
                  <a:lnTo>
                    <a:pt x="46" y="22"/>
                  </a:lnTo>
                  <a:lnTo>
                    <a:pt x="44" y="22"/>
                  </a:lnTo>
                  <a:lnTo>
                    <a:pt x="44" y="24"/>
                  </a:lnTo>
                  <a:close/>
                </a:path>
              </a:pathLst>
            </a:custGeom>
            <a:solidFill>
              <a:srgbClr val="808080"/>
            </a:solidFill>
            <a:ln w="9525">
              <a:noFill/>
              <a:round/>
              <a:headEnd/>
              <a:tailEnd/>
            </a:ln>
          </p:spPr>
          <p:txBody>
            <a:bodyPr/>
            <a:lstStyle/>
            <a:p>
              <a:endParaRPr lang="en-US"/>
            </a:p>
          </p:txBody>
        </p:sp>
        <p:sp>
          <p:nvSpPr>
            <p:cNvPr id="1007" name="Freeform 3178"/>
            <p:cNvSpPr>
              <a:spLocks/>
            </p:cNvSpPr>
            <p:nvPr/>
          </p:nvSpPr>
          <p:spPr bwMode="auto">
            <a:xfrm>
              <a:off x="2362" y="3256"/>
              <a:ext cx="162" cy="155"/>
            </a:xfrm>
            <a:custGeom>
              <a:avLst/>
              <a:gdLst>
                <a:gd name="T0" fmla="*/ 106 w 162"/>
                <a:gd name="T1" fmla="*/ 2 h 155"/>
                <a:gd name="T2" fmla="*/ 97 w 162"/>
                <a:gd name="T3" fmla="*/ 0 h 155"/>
                <a:gd name="T4" fmla="*/ 89 w 162"/>
                <a:gd name="T5" fmla="*/ 0 h 155"/>
                <a:gd name="T6" fmla="*/ 79 w 162"/>
                <a:gd name="T7" fmla="*/ 0 h 155"/>
                <a:gd name="T8" fmla="*/ 68 w 162"/>
                <a:gd name="T9" fmla="*/ 0 h 155"/>
                <a:gd name="T10" fmla="*/ 60 w 162"/>
                <a:gd name="T11" fmla="*/ 2 h 155"/>
                <a:gd name="T12" fmla="*/ 46 w 162"/>
                <a:gd name="T13" fmla="*/ 7 h 155"/>
                <a:gd name="T14" fmla="*/ 36 w 162"/>
                <a:gd name="T15" fmla="*/ 12 h 155"/>
                <a:gd name="T16" fmla="*/ 29 w 162"/>
                <a:gd name="T17" fmla="*/ 19 h 155"/>
                <a:gd name="T18" fmla="*/ 22 w 162"/>
                <a:gd name="T19" fmla="*/ 24 h 155"/>
                <a:gd name="T20" fmla="*/ 17 w 162"/>
                <a:gd name="T21" fmla="*/ 31 h 155"/>
                <a:gd name="T22" fmla="*/ 12 w 162"/>
                <a:gd name="T23" fmla="*/ 36 h 155"/>
                <a:gd name="T24" fmla="*/ 7 w 162"/>
                <a:gd name="T25" fmla="*/ 46 h 155"/>
                <a:gd name="T26" fmla="*/ 4 w 162"/>
                <a:gd name="T27" fmla="*/ 56 h 155"/>
                <a:gd name="T28" fmla="*/ 2 w 162"/>
                <a:gd name="T29" fmla="*/ 63 h 155"/>
                <a:gd name="T30" fmla="*/ 0 w 162"/>
                <a:gd name="T31" fmla="*/ 72 h 155"/>
                <a:gd name="T32" fmla="*/ 0 w 162"/>
                <a:gd name="T33" fmla="*/ 82 h 155"/>
                <a:gd name="T34" fmla="*/ 0 w 162"/>
                <a:gd name="T35" fmla="*/ 90 h 155"/>
                <a:gd name="T36" fmla="*/ 2 w 162"/>
                <a:gd name="T37" fmla="*/ 99 h 155"/>
                <a:gd name="T38" fmla="*/ 7 w 162"/>
                <a:gd name="T39" fmla="*/ 109 h 155"/>
                <a:gd name="T40" fmla="*/ 10 w 162"/>
                <a:gd name="T41" fmla="*/ 119 h 155"/>
                <a:gd name="T42" fmla="*/ 16 w 162"/>
                <a:gd name="T43" fmla="*/ 125 h 155"/>
                <a:gd name="T44" fmla="*/ 19 w 162"/>
                <a:gd name="T45" fmla="*/ 130 h 155"/>
                <a:gd name="T46" fmla="*/ 24 w 162"/>
                <a:gd name="T47" fmla="*/ 135 h 155"/>
                <a:gd name="T48" fmla="*/ 31 w 162"/>
                <a:gd name="T49" fmla="*/ 140 h 155"/>
                <a:gd name="T50" fmla="*/ 36 w 162"/>
                <a:gd name="T51" fmla="*/ 145 h 155"/>
                <a:gd name="T52" fmla="*/ 50 w 162"/>
                <a:gd name="T53" fmla="*/ 150 h 155"/>
                <a:gd name="T54" fmla="*/ 62 w 162"/>
                <a:gd name="T55" fmla="*/ 154 h 155"/>
                <a:gd name="T56" fmla="*/ 70 w 162"/>
                <a:gd name="T57" fmla="*/ 154 h 155"/>
                <a:gd name="T58" fmla="*/ 79 w 162"/>
                <a:gd name="T59" fmla="*/ 154 h 155"/>
                <a:gd name="T60" fmla="*/ 89 w 162"/>
                <a:gd name="T61" fmla="*/ 154 h 155"/>
                <a:gd name="T62" fmla="*/ 97 w 162"/>
                <a:gd name="T63" fmla="*/ 152 h 155"/>
                <a:gd name="T64" fmla="*/ 108 w 162"/>
                <a:gd name="T65" fmla="*/ 148 h 155"/>
                <a:gd name="T66" fmla="*/ 114 w 162"/>
                <a:gd name="T67" fmla="*/ 147 h 155"/>
                <a:gd name="T68" fmla="*/ 121 w 162"/>
                <a:gd name="T69" fmla="*/ 143 h 155"/>
                <a:gd name="T70" fmla="*/ 128 w 162"/>
                <a:gd name="T71" fmla="*/ 136 h 155"/>
                <a:gd name="T72" fmla="*/ 137 w 162"/>
                <a:gd name="T73" fmla="*/ 133 h 155"/>
                <a:gd name="T74" fmla="*/ 142 w 162"/>
                <a:gd name="T75" fmla="*/ 128 h 155"/>
                <a:gd name="T76" fmla="*/ 147 w 162"/>
                <a:gd name="T77" fmla="*/ 121 h 155"/>
                <a:gd name="T78" fmla="*/ 150 w 162"/>
                <a:gd name="T79" fmla="*/ 113 h 155"/>
                <a:gd name="T80" fmla="*/ 157 w 162"/>
                <a:gd name="T81" fmla="*/ 101 h 155"/>
                <a:gd name="T82" fmla="*/ 159 w 162"/>
                <a:gd name="T83" fmla="*/ 94 h 155"/>
                <a:gd name="T84" fmla="*/ 160 w 162"/>
                <a:gd name="T85" fmla="*/ 85 h 155"/>
                <a:gd name="T86" fmla="*/ 162 w 162"/>
                <a:gd name="T87" fmla="*/ 78 h 155"/>
                <a:gd name="T88" fmla="*/ 160 w 162"/>
                <a:gd name="T89" fmla="*/ 68 h 155"/>
                <a:gd name="T90" fmla="*/ 159 w 162"/>
                <a:gd name="T91" fmla="*/ 58 h 155"/>
                <a:gd name="T92" fmla="*/ 157 w 162"/>
                <a:gd name="T93" fmla="*/ 50 h 155"/>
                <a:gd name="T94" fmla="*/ 152 w 162"/>
                <a:gd name="T95" fmla="*/ 38 h 155"/>
                <a:gd name="T96" fmla="*/ 147 w 162"/>
                <a:gd name="T97" fmla="*/ 31 h 155"/>
                <a:gd name="T98" fmla="*/ 143 w 162"/>
                <a:gd name="T99" fmla="*/ 24 h 155"/>
                <a:gd name="T100" fmla="*/ 137 w 162"/>
                <a:gd name="T101" fmla="*/ 19 h 155"/>
                <a:gd name="T102" fmla="*/ 131 w 162"/>
                <a:gd name="T103" fmla="*/ 15 h 155"/>
                <a:gd name="T104" fmla="*/ 125 w 162"/>
                <a:gd name="T105" fmla="*/ 10 h 1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5"/>
                <a:gd name="T161" fmla="*/ 162 w 162"/>
                <a:gd name="T162" fmla="*/ 155 h 1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5">
                  <a:moveTo>
                    <a:pt x="116" y="7"/>
                  </a:moveTo>
                  <a:lnTo>
                    <a:pt x="113" y="5"/>
                  </a:lnTo>
                  <a:lnTo>
                    <a:pt x="111" y="5"/>
                  </a:lnTo>
                  <a:lnTo>
                    <a:pt x="108" y="2"/>
                  </a:lnTo>
                  <a:lnTo>
                    <a:pt x="106" y="2"/>
                  </a:lnTo>
                  <a:lnTo>
                    <a:pt x="104" y="2"/>
                  </a:lnTo>
                  <a:lnTo>
                    <a:pt x="103" y="2"/>
                  </a:lnTo>
                  <a:lnTo>
                    <a:pt x="103" y="0"/>
                  </a:lnTo>
                  <a:lnTo>
                    <a:pt x="99" y="0"/>
                  </a:lnTo>
                  <a:lnTo>
                    <a:pt x="97" y="0"/>
                  </a:lnTo>
                  <a:lnTo>
                    <a:pt x="96" y="0"/>
                  </a:lnTo>
                  <a:lnTo>
                    <a:pt x="94" y="0"/>
                  </a:lnTo>
                  <a:lnTo>
                    <a:pt x="92" y="0"/>
                  </a:lnTo>
                  <a:lnTo>
                    <a:pt x="91" y="0"/>
                  </a:lnTo>
                  <a:lnTo>
                    <a:pt x="89" y="0"/>
                  </a:lnTo>
                  <a:lnTo>
                    <a:pt x="87" y="0"/>
                  </a:lnTo>
                  <a:lnTo>
                    <a:pt x="85" y="0"/>
                  </a:lnTo>
                  <a:lnTo>
                    <a:pt x="82" y="0"/>
                  </a:lnTo>
                  <a:lnTo>
                    <a:pt x="80" y="0"/>
                  </a:lnTo>
                  <a:lnTo>
                    <a:pt x="79" y="0"/>
                  </a:lnTo>
                  <a:lnTo>
                    <a:pt x="77" y="0"/>
                  </a:lnTo>
                  <a:lnTo>
                    <a:pt x="75" y="0"/>
                  </a:lnTo>
                  <a:lnTo>
                    <a:pt x="74" y="0"/>
                  </a:lnTo>
                  <a:lnTo>
                    <a:pt x="70" y="0"/>
                  </a:lnTo>
                  <a:lnTo>
                    <a:pt x="68" y="0"/>
                  </a:lnTo>
                  <a:lnTo>
                    <a:pt x="67" y="0"/>
                  </a:lnTo>
                  <a:lnTo>
                    <a:pt x="65" y="0"/>
                  </a:lnTo>
                  <a:lnTo>
                    <a:pt x="63" y="2"/>
                  </a:lnTo>
                  <a:lnTo>
                    <a:pt x="62" y="2"/>
                  </a:lnTo>
                  <a:lnTo>
                    <a:pt x="60" y="2"/>
                  </a:lnTo>
                  <a:lnTo>
                    <a:pt x="53" y="5"/>
                  </a:lnTo>
                  <a:lnTo>
                    <a:pt x="51" y="5"/>
                  </a:lnTo>
                  <a:lnTo>
                    <a:pt x="50" y="5"/>
                  </a:lnTo>
                  <a:lnTo>
                    <a:pt x="48" y="7"/>
                  </a:lnTo>
                  <a:lnTo>
                    <a:pt x="46" y="7"/>
                  </a:lnTo>
                  <a:lnTo>
                    <a:pt x="45" y="9"/>
                  </a:lnTo>
                  <a:lnTo>
                    <a:pt x="43" y="9"/>
                  </a:lnTo>
                  <a:lnTo>
                    <a:pt x="41" y="10"/>
                  </a:lnTo>
                  <a:lnTo>
                    <a:pt x="39" y="12"/>
                  </a:lnTo>
                  <a:lnTo>
                    <a:pt x="36" y="12"/>
                  </a:lnTo>
                  <a:lnTo>
                    <a:pt x="36" y="14"/>
                  </a:lnTo>
                  <a:lnTo>
                    <a:pt x="34" y="14"/>
                  </a:lnTo>
                  <a:lnTo>
                    <a:pt x="33" y="15"/>
                  </a:lnTo>
                  <a:lnTo>
                    <a:pt x="31" y="17"/>
                  </a:lnTo>
                  <a:lnTo>
                    <a:pt x="29" y="19"/>
                  </a:lnTo>
                  <a:lnTo>
                    <a:pt x="27" y="19"/>
                  </a:lnTo>
                  <a:lnTo>
                    <a:pt x="27" y="21"/>
                  </a:lnTo>
                  <a:lnTo>
                    <a:pt x="26" y="22"/>
                  </a:lnTo>
                  <a:lnTo>
                    <a:pt x="24" y="22"/>
                  </a:lnTo>
                  <a:lnTo>
                    <a:pt x="22" y="24"/>
                  </a:lnTo>
                  <a:lnTo>
                    <a:pt x="22" y="26"/>
                  </a:lnTo>
                  <a:lnTo>
                    <a:pt x="21" y="26"/>
                  </a:lnTo>
                  <a:lnTo>
                    <a:pt x="19" y="29"/>
                  </a:lnTo>
                  <a:lnTo>
                    <a:pt x="17" y="29"/>
                  </a:lnTo>
                  <a:lnTo>
                    <a:pt x="17" y="31"/>
                  </a:lnTo>
                  <a:lnTo>
                    <a:pt x="16" y="31"/>
                  </a:lnTo>
                  <a:lnTo>
                    <a:pt x="16" y="32"/>
                  </a:lnTo>
                  <a:lnTo>
                    <a:pt x="16" y="34"/>
                  </a:lnTo>
                  <a:lnTo>
                    <a:pt x="14" y="34"/>
                  </a:lnTo>
                  <a:lnTo>
                    <a:pt x="12" y="36"/>
                  </a:lnTo>
                  <a:lnTo>
                    <a:pt x="12" y="38"/>
                  </a:lnTo>
                  <a:lnTo>
                    <a:pt x="10" y="38"/>
                  </a:lnTo>
                  <a:lnTo>
                    <a:pt x="10" y="41"/>
                  </a:lnTo>
                  <a:lnTo>
                    <a:pt x="9" y="41"/>
                  </a:lnTo>
                  <a:lnTo>
                    <a:pt x="7" y="46"/>
                  </a:lnTo>
                  <a:lnTo>
                    <a:pt x="7" y="50"/>
                  </a:lnTo>
                  <a:lnTo>
                    <a:pt x="5" y="50"/>
                  </a:lnTo>
                  <a:lnTo>
                    <a:pt x="4" y="53"/>
                  </a:lnTo>
                  <a:lnTo>
                    <a:pt x="4" y="55"/>
                  </a:lnTo>
                  <a:lnTo>
                    <a:pt x="4" y="56"/>
                  </a:lnTo>
                  <a:lnTo>
                    <a:pt x="2" y="56"/>
                  </a:lnTo>
                  <a:lnTo>
                    <a:pt x="2" y="58"/>
                  </a:lnTo>
                  <a:lnTo>
                    <a:pt x="2" y="60"/>
                  </a:lnTo>
                  <a:lnTo>
                    <a:pt x="2" y="61"/>
                  </a:lnTo>
                  <a:lnTo>
                    <a:pt x="2" y="63"/>
                  </a:lnTo>
                  <a:lnTo>
                    <a:pt x="2" y="65"/>
                  </a:lnTo>
                  <a:lnTo>
                    <a:pt x="0" y="65"/>
                  </a:lnTo>
                  <a:lnTo>
                    <a:pt x="0" y="68"/>
                  </a:lnTo>
                  <a:lnTo>
                    <a:pt x="0" y="70"/>
                  </a:lnTo>
                  <a:lnTo>
                    <a:pt x="0" y="72"/>
                  </a:lnTo>
                  <a:lnTo>
                    <a:pt x="0" y="73"/>
                  </a:lnTo>
                  <a:lnTo>
                    <a:pt x="0" y="77"/>
                  </a:lnTo>
                  <a:lnTo>
                    <a:pt x="0" y="78"/>
                  </a:lnTo>
                  <a:lnTo>
                    <a:pt x="0" y="80"/>
                  </a:lnTo>
                  <a:lnTo>
                    <a:pt x="0" y="82"/>
                  </a:lnTo>
                  <a:lnTo>
                    <a:pt x="0" y="84"/>
                  </a:lnTo>
                  <a:lnTo>
                    <a:pt x="0" y="85"/>
                  </a:lnTo>
                  <a:lnTo>
                    <a:pt x="0" y="87"/>
                  </a:lnTo>
                  <a:lnTo>
                    <a:pt x="0" y="89"/>
                  </a:lnTo>
                  <a:lnTo>
                    <a:pt x="0" y="90"/>
                  </a:lnTo>
                  <a:lnTo>
                    <a:pt x="0" y="92"/>
                  </a:lnTo>
                  <a:lnTo>
                    <a:pt x="2" y="94"/>
                  </a:lnTo>
                  <a:lnTo>
                    <a:pt x="2" y="96"/>
                  </a:lnTo>
                  <a:lnTo>
                    <a:pt x="2" y="97"/>
                  </a:lnTo>
                  <a:lnTo>
                    <a:pt x="2" y="99"/>
                  </a:lnTo>
                  <a:lnTo>
                    <a:pt x="2" y="101"/>
                  </a:lnTo>
                  <a:lnTo>
                    <a:pt x="2" y="102"/>
                  </a:lnTo>
                  <a:lnTo>
                    <a:pt x="4" y="104"/>
                  </a:lnTo>
                  <a:lnTo>
                    <a:pt x="4" y="106"/>
                  </a:lnTo>
                  <a:lnTo>
                    <a:pt x="7" y="109"/>
                  </a:lnTo>
                  <a:lnTo>
                    <a:pt x="7" y="111"/>
                  </a:lnTo>
                  <a:lnTo>
                    <a:pt x="7" y="113"/>
                  </a:lnTo>
                  <a:lnTo>
                    <a:pt x="9" y="116"/>
                  </a:lnTo>
                  <a:lnTo>
                    <a:pt x="10" y="118"/>
                  </a:lnTo>
                  <a:lnTo>
                    <a:pt x="10" y="119"/>
                  </a:lnTo>
                  <a:lnTo>
                    <a:pt x="10" y="121"/>
                  </a:lnTo>
                  <a:lnTo>
                    <a:pt x="12" y="121"/>
                  </a:lnTo>
                  <a:lnTo>
                    <a:pt x="12" y="123"/>
                  </a:lnTo>
                  <a:lnTo>
                    <a:pt x="14" y="123"/>
                  </a:lnTo>
                  <a:lnTo>
                    <a:pt x="16" y="125"/>
                  </a:lnTo>
                  <a:lnTo>
                    <a:pt x="16" y="126"/>
                  </a:lnTo>
                  <a:lnTo>
                    <a:pt x="16" y="128"/>
                  </a:lnTo>
                  <a:lnTo>
                    <a:pt x="17" y="128"/>
                  </a:lnTo>
                  <a:lnTo>
                    <a:pt x="17" y="130"/>
                  </a:lnTo>
                  <a:lnTo>
                    <a:pt x="19" y="130"/>
                  </a:lnTo>
                  <a:lnTo>
                    <a:pt x="21" y="130"/>
                  </a:lnTo>
                  <a:lnTo>
                    <a:pt x="22" y="131"/>
                  </a:lnTo>
                  <a:lnTo>
                    <a:pt x="22" y="133"/>
                  </a:lnTo>
                  <a:lnTo>
                    <a:pt x="22" y="135"/>
                  </a:lnTo>
                  <a:lnTo>
                    <a:pt x="24" y="135"/>
                  </a:lnTo>
                  <a:lnTo>
                    <a:pt x="26" y="135"/>
                  </a:lnTo>
                  <a:lnTo>
                    <a:pt x="27" y="136"/>
                  </a:lnTo>
                  <a:lnTo>
                    <a:pt x="27" y="138"/>
                  </a:lnTo>
                  <a:lnTo>
                    <a:pt x="29" y="140"/>
                  </a:lnTo>
                  <a:lnTo>
                    <a:pt x="31" y="140"/>
                  </a:lnTo>
                  <a:lnTo>
                    <a:pt x="31" y="142"/>
                  </a:lnTo>
                  <a:lnTo>
                    <a:pt x="33" y="142"/>
                  </a:lnTo>
                  <a:lnTo>
                    <a:pt x="34" y="142"/>
                  </a:lnTo>
                  <a:lnTo>
                    <a:pt x="36" y="143"/>
                  </a:lnTo>
                  <a:lnTo>
                    <a:pt x="36" y="145"/>
                  </a:lnTo>
                  <a:lnTo>
                    <a:pt x="41" y="145"/>
                  </a:lnTo>
                  <a:lnTo>
                    <a:pt x="41" y="147"/>
                  </a:lnTo>
                  <a:lnTo>
                    <a:pt x="45" y="148"/>
                  </a:lnTo>
                  <a:lnTo>
                    <a:pt x="48" y="150"/>
                  </a:lnTo>
                  <a:lnTo>
                    <a:pt x="50" y="150"/>
                  </a:lnTo>
                  <a:lnTo>
                    <a:pt x="53" y="152"/>
                  </a:lnTo>
                  <a:lnTo>
                    <a:pt x="56" y="152"/>
                  </a:lnTo>
                  <a:lnTo>
                    <a:pt x="58" y="152"/>
                  </a:lnTo>
                  <a:lnTo>
                    <a:pt x="60" y="152"/>
                  </a:lnTo>
                  <a:lnTo>
                    <a:pt x="62" y="154"/>
                  </a:lnTo>
                  <a:lnTo>
                    <a:pt x="63" y="154"/>
                  </a:lnTo>
                  <a:lnTo>
                    <a:pt x="65" y="154"/>
                  </a:lnTo>
                  <a:lnTo>
                    <a:pt x="67" y="154"/>
                  </a:lnTo>
                  <a:lnTo>
                    <a:pt x="68" y="154"/>
                  </a:lnTo>
                  <a:lnTo>
                    <a:pt x="70" y="154"/>
                  </a:lnTo>
                  <a:lnTo>
                    <a:pt x="74" y="154"/>
                  </a:lnTo>
                  <a:lnTo>
                    <a:pt x="75" y="155"/>
                  </a:lnTo>
                  <a:lnTo>
                    <a:pt x="77" y="154"/>
                  </a:lnTo>
                  <a:lnTo>
                    <a:pt x="77" y="155"/>
                  </a:lnTo>
                  <a:lnTo>
                    <a:pt x="79" y="154"/>
                  </a:lnTo>
                  <a:lnTo>
                    <a:pt x="80" y="154"/>
                  </a:lnTo>
                  <a:lnTo>
                    <a:pt x="82" y="154"/>
                  </a:lnTo>
                  <a:lnTo>
                    <a:pt x="85" y="154"/>
                  </a:lnTo>
                  <a:lnTo>
                    <a:pt x="87" y="154"/>
                  </a:lnTo>
                  <a:lnTo>
                    <a:pt x="89" y="154"/>
                  </a:lnTo>
                  <a:lnTo>
                    <a:pt x="91" y="154"/>
                  </a:lnTo>
                  <a:lnTo>
                    <a:pt x="92" y="154"/>
                  </a:lnTo>
                  <a:lnTo>
                    <a:pt x="94" y="154"/>
                  </a:lnTo>
                  <a:lnTo>
                    <a:pt x="96" y="152"/>
                  </a:lnTo>
                  <a:lnTo>
                    <a:pt x="97" y="152"/>
                  </a:lnTo>
                  <a:lnTo>
                    <a:pt x="99" y="152"/>
                  </a:lnTo>
                  <a:lnTo>
                    <a:pt x="101" y="152"/>
                  </a:lnTo>
                  <a:lnTo>
                    <a:pt x="103" y="152"/>
                  </a:lnTo>
                  <a:lnTo>
                    <a:pt x="106" y="150"/>
                  </a:lnTo>
                  <a:lnTo>
                    <a:pt x="108" y="148"/>
                  </a:lnTo>
                  <a:lnTo>
                    <a:pt x="109" y="148"/>
                  </a:lnTo>
                  <a:lnTo>
                    <a:pt x="111" y="148"/>
                  </a:lnTo>
                  <a:lnTo>
                    <a:pt x="113" y="148"/>
                  </a:lnTo>
                  <a:lnTo>
                    <a:pt x="113" y="147"/>
                  </a:lnTo>
                  <a:lnTo>
                    <a:pt x="114" y="147"/>
                  </a:lnTo>
                  <a:lnTo>
                    <a:pt x="116" y="147"/>
                  </a:lnTo>
                  <a:lnTo>
                    <a:pt x="118" y="145"/>
                  </a:lnTo>
                  <a:lnTo>
                    <a:pt x="120" y="145"/>
                  </a:lnTo>
                  <a:lnTo>
                    <a:pt x="120" y="143"/>
                  </a:lnTo>
                  <a:lnTo>
                    <a:pt x="121" y="143"/>
                  </a:lnTo>
                  <a:lnTo>
                    <a:pt x="123" y="142"/>
                  </a:lnTo>
                  <a:lnTo>
                    <a:pt x="125" y="142"/>
                  </a:lnTo>
                  <a:lnTo>
                    <a:pt x="126" y="140"/>
                  </a:lnTo>
                  <a:lnTo>
                    <a:pt x="128" y="140"/>
                  </a:lnTo>
                  <a:lnTo>
                    <a:pt x="128" y="136"/>
                  </a:lnTo>
                  <a:lnTo>
                    <a:pt x="130" y="136"/>
                  </a:lnTo>
                  <a:lnTo>
                    <a:pt x="131" y="136"/>
                  </a:lnTo>
                  <a:lnTo>
                    <a:pt x="133" y="135"/>
                  </a:lnTo>
                  <a:lnTo>
                    <a:pt x="135" y="133"/>
                  </a:lnTo>
                  <a:lnTo>
                    <a:pt x="137" y="133"/>
                  </a:lnTo>
                  <a:lnTo>
                    <a:pt x="137" y="131"/>
                  </a:lnTo>
                  <a:lnTo>
                    <a:pt x="138" y="130"/>
                  </a:lnTo>
                  <a:lnTo>
                    <a:pt x="140" y="130"/>
                  </a:lnTo>
                  <a:lnTo>
                    <a:pt x="140" y="128"/>
                  </a:lnTo>
                  <a:lnTo>
                    <a:pt x="142" y="128"/>
                  </a:lnTo>
                  <a:lnTo>
                    <a:pt x="142" y="126"/>
                  </a:lnTo>
                  <a:lnTo>
                    <a:pt x="143" y="125"/>
                  </a:lnTo>
                  <a:lnTo>
                    <a:pt x="143" y="123"/>
                  </a:lnTo>
                  <a:lnTo>
                    <a:pt x="145" y="121"/>
                  </a:lnTo>
                  <a:lnTo>
                    <a:pt x="147" y="121"/>
                  </a:lnTo>
                  <a:lnTo>
                    <a:pt x="147" y="119"/>
                  </a:lnTo>
                  <a:lnTo>
                    <a:pt x="147" y="118"/>
                  </a:lnTo>
                  <a:lnTo>
                    <a:pt x="149" y="118"/>
                  </a:lnTo>
                  <a:lnTo>
                    <a:pt x="149" y="116"/>
                  </a:lnTo>
                  <a:lnTo>
                    <a:pt x="150" y="113"/>
                  </a:lnTo>
                  <a:lnTo>
                    <a:pt x="152" y="113"/>
                  </a:lnTo>
                  <a:lnTo>
                    <a:pt x="152" y="109"/>
                  </a:lnTo>
                  <a:lnTo>
                    <a:pt x="155" y="106"/>
                  </a:lnTo>
                  <a:lnTo>
                    <a:pt x="155" y="104"/>
                  </a:lnTo>
                  <a:lnTo>
                    <a:pt x="157" y="101"/>
                  </a:lnTo>
                  <a:lnTo>
                    <a:pt x="157" y="99"/>
                  </a:lnTo>
                  <a:lnTo>
                    <a:pt x="159" y="99"/>
                  </a:lnTo>
                  <a:lnTo>
                    <a:pt x="159" y="97"/>
                  </a:lnTo>
                  <a:lnTo>
                    <a:pt x="159" y="96"/>
                  </a:lnTo>
                  <a:lnTo>
                    <a:pt x="159" y="94"/>
                  </a:lnTo>
                  <a:lnTo>
                    <a:pt x="159" y="92"/>
                  </a:lnTo>
                  <a:lnTo>
                    <a:pt x="159" y="90"/>
                  </a:lnTo>
                  <a:lnTo>
                    <a:pt x="160" y="89"/>
                  </a:lnTo>
                  <a:lnTo>
                    <a:pt x="160" y="87"/>
                  </a:lnTo>
                  <a:lnTo>
                    <a:pt x="160" y="85"/>
                  </a:lnTo>
                  <a:lnTo>
                    <a:pt x="160" y="84"/>
                  </a:lnTo>
                  <a:lnTo>
                    <a:pt x="160" y="82"/>
                  </a:lnTo>
                  <a:lnTo>
                    <a:pt x="162" y="82"/>
                  </a:lnTo>
                  <a:lnTo>
                    <a:pt x="162" y="80"/>
                  </a:lnTo>
                  <a:lnTo>
                    <a:pt x="162" y="78"/>
                  </a:lnTo>
                  <a:lnTo>
                    <a:pt x="162" y="77"/>
                  </a:lnTo>
                  <a:lnTo>
                    <a:pt x="162" y="73"/>
                  </a:lnTo>
                  <a:lnTo>
                    <a:pt x="162" y="72"/>
                  </a:lnTo>
                  <a:lnTo>
                    <a:pt x="162" y="70"/>
                  </a:lnTo>
                  <a:lnTo>
                    <a:pt x="160" y="68"/>
                  </a:lnTo>
                  <a:lnTo>
                    <a:pt x="160" y="67"/>
                  </a:lnTo>
                  <a:lnTo>
                    <a:pt x="160" y="65"/>
                  </a:lnTo>
                  <a:lnTo>
                    <a:pt x="160" y="61"/>
                  </a:lnTo>
                  <a:lnTo>
                    <a:pt x="160" y="60"/>
                  </a:lnTo>
                  <a:lnTo>
                    <a:pt x="159" y="58"/>
                  </a:lnTo>
                  <a:lnTo>
                    <a:pt x="159" y="56"/>
                  </a:lnTo>
                  <a:lnTo>
                    <a:pt x="159" y="55"/>
                  </a:lnTo>
                  <a:lnTo>
                    <a:pt x="159" y="53"/>
                  </a:lnTo>
                  <a:lnTo>
                    <a:pt x="159" y="50"/>
                  </a:lnTo>
                  <a:lnTo>
                    <a:pt x="157" y="50"/>
                  </a:lnTo>
                  <a:lnTo>
                    <a:pt x="155" y="44"/>
                  </a:lnTo>
                  <a:lnTo>
                    <a:pt x="154" y="43"/>
                  </a:lnTo>
                  <a:lnTo>
                    <a:pt x="152" y="41"/>
                  </a:lnTo>
                  <a:lnTo>
                    <a:pt x="152" y="39"/>
                  </a:lnTo>
                  <a:lnTo>
                    <a:pt x="152" y="38"/>
                  </a:lnTo>
                  <a:lnTo>
                    <a:pt x="150" y="36"/>
                  </a:lnTo>
                  <a:lnTo>
                    <a:pt x="150" y="34"/>
                  </a:lnTo>
                  <a:lnTo>
                    <a:pt x="149" y="34"/>
                  </a:lnTo>
                  <a:lnTo>
                    <a:pt x="147" y="32"/>
                  </a:lnTo>
                  <a:lnTo>
                    <a:pt x="147" y="31"/>
                  </a:lnTo>
                  <a:lnTo>
                    <a:pt x="147" y="29"/>
                  </a:lnTo>
                  <a:lnTo>
                    <a:pt x="145" y="29"/>
                  </a:lnTo>
                  <a:lnTo>
                    <a:pt x="143" y="27"/>
                  </a:lnTo>
                  <a:lnTo>
                    <a:pt x="143" y="26"/>
                  </a:lnTo>
                  <a:lnTo>
                    <a:pt x="143" y="24"/>
                  </a:lnTo>
                  <a:lnTo>
                    <a:pt x="142" y="24"/>
                  </a:lnTo>
                  <a:lnTo>
                    <a:pt x="140" y="22"/>
                  </a:lnTo>
                  <a:lnTo>
                    <a:pt x="140" y="21"/>
                  </a:lnTo>
                  <a:lnTo>
                    <a:pt x="138" y="21"/>
                  </a:lnTo>
                  <a:lnTo>
                    <a:pt x="137" y="19"/>
                  </a:lnTo>
                  <a:lnTo>
                    <a:pt x="135" y="19"/>
                  </a:lnTo>
                  <a:lnTo>
                    <a:pt x="135" y="17"/>
                  </a:lnTo>
                  <a:lnTo>
                    <a:pt x="133" y="17"/>
                  </a:lnTo>
                  <a:lnTo>
                    <a:pt x="133" y="15"/>
                  </a:lnTo>
                  <a:lnTo>
                    <a:pt x="131" y="15"/>
                  </a:lnTo>
                  <a:lnTo>
                    <a:pt x="130" y="14"/>
                  </a:lnTo>
                  <a:lnTo>
                    <a:pt x="128" y="14"/>
                  </a:lnTo>
                  <a:lnTo>
                    <a:pt x="128" y="12"/>
                  </a:lnTo>
                  <a:lnTo>
                    <a:pt x="126" y="12"/>
                  </a:lnTo>
                  <a:lnTo>
                    <a:pt x="125" y="10"/>
                  </a:lnTo>
                  <a:lnTo>
                    <a:pt x="123" y="10"/>
                  </a:lnTo>
                  <a:lnTo>
                    <a:pt x="121" y="9"/>
                  </a:lnTo>
                  <a:lnTo>
                    <a:pt x="120" y="7"/>
                  </a:lnTo>
                  <a:lnTo>
                    <a:pt x="116" y="7"/>
                  </a:lnTo>
                  <a:close/>
                </a:path>
              </a:pathLst>
            </a:custGeom>
            <a:solidFill>
              <a:srgbClr val="808080"/>
            </a:solidFill>
            <a:ln w="9525">
              <a:noFill/>
              <a:round/>
              <a:headEnd/>
              <a:tailEnd/>
            </a:ln>
          </p:spPr>
          <p:txBody>
            <a:bodyPr/>
            <a:lstStyle/>
            <a:p>
              <a:endParaRPr lang="en-US"/>
            </a:p>
          </p:txBody>
        </p:sp>
        <p:sp>
          <p:nvSpPr>
            <p:cNvPr id="1008" name="Freeform 3179"/>
            <p:cNvSpPr>
              <a:spLocks/>
            </p:cNvSpPr>
            <p:nvPr/>
          </p:nvSpPr>
          <p:spPr bwMode="auto">
            <a:xfrm>
              <a:off x="2359" y="3253"/>
              <a:ext cx="165" cy="160"/>
            </a:xfrm>
            <a:custGeom>
              <a:avLst/>
              <a:gdLst>
                <a:gd name="T0" fmla="*/ 2 w 165"/>
                <a:gd name="T1" fmla="*/ 63 h 160"/>
                <a:gd name="T2" fmla="*/ 0 w 165"/>
                <a:gd name="T3" fmla="*/ 81 h 160"/>
                <a:gd name="T4" fmla="*/ 2 w 165"/>
                <a:gd name="T5" fmla="*/ 102 h 160"/>
                <a:gd name="T6" fmla="*/ 10 w 165"/>
                <a:gd name="T7" fmla="*/ 119 h 160"/>
                <a:gd name="T8" fmla="*/ 20 w 165"/>
                <a:gd name="T9" fmla="*/ 134 h 160"/>
                <a:gd name="T10" fmla="*/ 36 w 165"/>
                <a:gd name="T11" fmla="*/ 148 h 160"/>
                <a:gd name="T12" fmla="*/ 54 w 165"/>
                <a:gd name="T13" fmla="*/ 155 h 160"/>
                <a:gd name="T14" fmla="*/ 73 w 165"/>
                <a:gd name="T15" fmla="*/ 160 h 160"/>
                <a:gd name="T16" fmla="*/ 94 w 165"/>
                <a:gd name="T17" fmla="*/ 158 h 160"/>
                <a:gd name="T18" fmla="*/ 112 w 165"/>
                <a:gd name="T19" fmla="*/ 153 h 160"/>
                <a:gd name="T20" fmla="*/ 131 w 165"/>
                <a:gd name="T21" fmla="*/ 143 h 160"/>
                <a:gd name="T22" fmla="*/ 146 w 165"/>
                <a:gd name="T23" fmla="*/ 129 h 160"/>
                <a:gd name="T24" fmla="*/ 157 w 165"/>
                <a:gd name="T25" fmla="*/ 114 h 160"/>
                <a:gd name="T26" fmla="*/ 163 w 165"/>
                <a:gd name="T27" fmla="*/ 93 h 160"/>
                <a:gd name="T28" fmla="*/ 165 w 165"/>
                <a:gd name="T29" fmla="*/ 75 h 160"/>
                <a:gd name="T30" fmla="*/ 162 w 165"/>
                <a:gd name="T31" fmla="*/ 56 h 160"/>
                <a:gd name="T32" fmla="*/ 155 w 165"/>
                <a:gd name="T33" fmla="*/ 39 h 160"/>
                <a:gd name="T34" fmla="*/ 143 w 165"/>
                <a:gd name="T35" fmla="*/ 24 h 160"/>
                <a:gd name="T36" fmla="*/ 126 w 165"/>
                <a:gd name="T37" fmla="*/ 12 h 160"/>
                <a:gd name="T38" fmla="*/ 104 w 165"/>
                <a:gd name="T39" fmla="*/ 3 h 160"/>
                <a:gd name="T40" fmla="*/ 83 w 165"/>
                <a:gd name="T41" fmla="*/ 0 h 160"/>
                <a:gd name="T42" fmla="*/ 63 w 165"/>
                <a:gd name="T43" fmla="*/ 5 h 160"/>
                <a:gd name="T44" fmla="*/ 44 w 165"/>
                <a:gd name="T45" fmla="*/ 12 h 160"/>
                <a:gd name="T46" fmla="*/ 27 w 165"/>
                <a:gd name="T47" fmla="*/ 22 h 160"/>
                <a:gd name="T48" fmla="*/ 15 w 165"/>
                <a:gd name="T49" fmla="*/ 37 h 160"/>
                <a:gd name="T50" fmla="*/ 13 w 165"/>
                <a:gd name="T51" fmla="*/ 46 h 160"/>
                <a:gd name="T52" fmla="*/ 25 w 165"/>
                <a:gd name="T53" fmla="*/ 30 h 160"/>
                <a:gd name="T54" fmla="*/ 39 w 165"/>
                <a:gd name="T55" fmla="*/ 17 h 160"/>
                <a:gd name="T56" fmla="*/ 58 w 165"/>
                <a:gd name="T57" fmla="*/ 8 h 160"/>
                <a:gd name="T58" fmla="*/ 75 w 165"/>
                <a:gd name="T59" fmla="*/ 5 h 160"/>
                <a:gd name="T60" fmla="*/ 95 w 165"/>
                <a:gd name="T61" fmla="*/ 5 h 160"/>
                <a:gd name="T62" fmla="*/ 114 w 165"/>
                <a:gd name="T63" fmla="*/ 8 h 160"/>
                <a:gd name="T64" fmla="*/ 134 w 165"/>
                <a:gd name="T65" fmla="*/ 20 h 160"/>
                <a:gd name="T66" fmla="*/ 148 w 165"/>
                <a:gd name="T67" fmla="*/ 34 h 160"/>
                <a:gd name="T68" fmla="*/ 157 w 165"/>
                <a:gd name="T69" fmla="*/ 49 h 160"/>
                <a:gd name="T70" fmla="*/ 162 w 165"/>
                <a:gd name="T71" fmla="*/ 68 h 160"/>
                <a:gd name="T72" fmla="*/ 162 w 165"/>
                <a:gd name="T73" fmla="*/ 87 h 160"/>
                <a:gd name="T74" fmla="*/ 158 w 165"/>
                <a:gd name="T75" fmla="*/ 104 h 160"/>
                <a:gd name="T76" fmla="*/ 148 w 165"/>
                <a:gd name="T77" fmla="*/ 122 h 160"/>
                <a:gd name="T78" fmla="*/ 134 w 165"/>
                <a:gd name="T79" fmla="*/ 136 h 160"/>
                <a:gd name="T80" fmla="*/ 119 w 165"/>
                <a:gd name="T81" fmla="*/ 148 h 160"/>
                <a:gd name="T82" fmla="*/ 102 w 165"/>
                <a:gd name="T83" fmla="*/ 155 h 160"/>
                <a:gd name="T84" fmla="*/ 83 w 165"/>
                <a:gd name="T85" fmla="*/ 158 h 160"/>
                <a:gd name="T86" fmla="*/ 63 w 165"/>
                <a:gd name="T87" fmla="*/ 155 h 160"/>
                <a:gd name="T88" fmla="*/ 44 w 165"/>
                <a:gd name="T89" fmla="*/ 150 h 160"/>
                <a:gd name="T90" fmla="*/ 27 w 165"/>
                <a:gd name="T91" fmla="*/ 138 h 160"/>
                <a:gd name="T92" fmla="*/ 17 w 165"/>
                <a:gd name="T93" fmla="*/ 124 h 160"/>
                <a:gd name="T94" fmla="*/ 7 w 165"/>
                <a:gd name="T95" fmla="*/ 107 h 160"/>
                <a:gd name="T96" fmla="*/ 3 w 165"/>
                <a:gd name="T97" fmla="*/ 90 h 160"/>
                <a:gd name="T98" fmla="*/ 3 w 165"/>
                <a:gd name="T99" fmla="*/ 71 h 160"/>
                <a:gd name="T100" fmla="*/ 10 w 165"/>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5"/>
                <a:gd name="T154" fmla="*/ 0 h 160"/>
                <a:gd name="T155" fmla="*/ 165 w 165"/>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5" h="160">
                  <a:moveTo>
                    <a:pt x="8" y="47"/>
                  </a:moveTo>
                  <a:lnTo>
                    <a:pt x="7" y="53"/>
                  </a:lnTo>
                  <a:lnTo>
                    <a:pt x="5" y="56"/>
                  </a:lnTo>
                  <a:lnTo>
                    <a:pt x="3" y="59"/>
                  </a:lnTo>
                  <a:lnTo>
                    <a:pt x="2" y="63"/>
                  </a:lnTo>
                  <a:lnTo>
                    <a:pt x="2" y="66"/>
                  </a:lnTo>
                  <a:lnTo>
                    <a:pt x="0" y="71"/>
                  </a:lnTo>
                  <a:lnTo>
                    <a:pt x="0" y="75"/>
                  </a:lnTo>
                  <a:lnTo>
                    <a:pt x="0" y="78"/>
                  </a:lnTo>
                  <a:lnTo>
                    <a:pt x="0" y="81"/>
                  </a:lnTo>
                  <a:lnTo>
                    <a:pt x="0" y="87"/>
                  </a:lnTo>
                  <a:lnTo>
                    <a:pt x="0" y="90"/>
                  </a:lnTo>
                  <a:lnTo>
                    <a:pt x="0" y="93"/>
                  </a:lnTo>
                  <a:lnTo>
                    <a:pt x="2" y="99"/>
                  </a:lnTo>
                  <a:lnTo>
                    <a:pt x="2" y="102"/>
                  </a:lnTo>
                  <a:lnTo>
                    <a:pt x="3" y="105"/>
                  </a:lnTo>
                  <a:lnTo>
                    <a:pt x="5" y="109"/>
                  </a:lnTo>
                  <a:lnTo>
                    <a:pt x="5" y="112"/>
                  </a:lnTo>
                  <a:lnTo>
                    <a:pt x="7" y="116"/>
                  </a:lnTo>
                  <a:lnTo>
                    <a:pt x="10" y="119"/>
                  </a:lnTo>
                  <a:lnTo>
                    <a:pt x="12" y="122"/>
                  </a:lnTo>
                  <a:lnTo>
                    <a:pt x="13" y="126"/>
                  </a:lnTo>
                  <a:lnTo>
                    <a:pt x="17" y="129"/>
                  </a:lnTo>
                  <a:lnTo>
                    <a:pt x="17" y="131"/>
                  </a:lnTo>
                  <a:lnTo>
                    <a:pt x="20" y="134"/>
                  </a:lnTo>
                  <a:lnTo>
                    <a:pt x="22" y="138"/>
                  </a:lnTo>
                  <a:lnTo>
                    <a:pt x="25" y="139"/>
                  </a:lnTo>
                  <a:lnTo>
                    <a:pt x="29" y="143"/>
                  </a:lnTo>
                  <a:lnTo>
                    <a:pt x="32" y="145"/>
                  </a:lnTo>
                  <a:lnTo>
                    <a:pt x="36" y="148"/>
                  </a:lnTo>
                  <a:lnTo>
                    <a:pt x="39" y="150"/>
                  </a:lnTo>
                  <a:lnTo>
                    <a:pt x="42" y="151"/>
                  </a:lnTo>
                  <a:lnTo>
                    <a:pt x="46" y="153"/>
                  </a:lnTo>
                  <a:lnTo>
                    <a:pt x="51" y="155"/>
                  </a:lnTo>
                  <a:lnTo>
                    <a:pt x="54" y="155"/>
                  </a:lnTo>
                  <a:lnTo>
                    <a:pt x="58" y="158"/>
                  </a:lnTo>
                  <a:lnTo>
                    <a:pt x="63" y="158"/>
                  </a:lnTo>
                  <a:lnTo>
                    <a:pt x="66" y="158"/>
                  </a:lnTo>
                  <a:lnTo>
                    <a:pt x="70" y="160"/>
                  </a:lnTo>
                  <a:lnTo>
                    <a:pt x="73" y="160"/>
                  </a:lnTo>
                  <a:lnTo>
                    <a:pt x="78" y="160"/>
                  </a:lnTo>
                  <a:lnTo>
                    <a:pt x="83" y="160"/>
                  </a:lnTo>
                  <a:lnTo>
                    <a:pt x="87" y="160"/>
                  </a:lnTo>
                  <a:lnTo>
                    <a:pt x="90" y="160"/>
                  </a:lnTo>
                  <a:lnTo>
                    <a:pt x="94" y="158"/>
                  </a:lnTo>
                  <a:lnTo>
                    <a:pt x="99" y="158"/>
                  </a:lnTo>
                  <a:lnTo>
                    <a:pt x="102" y="157"/>
                  </a:lnTo>
                  <a:lnTo>
                    <a:pt x="106" y="155"/>
                  </a:lnTo>
                  <a:lnTo>
                    <a:pt x="109" y="155"/>
                  </a:lnTo>
                  <a:lnTo>
                    <a:pt x="112" y="153"/>
                  </a:lnTo>
                  <a:lnTo>
                    <a:pt x="117" y="151"/>
                  </a:lnTo>
                  <a:lnTo>
                    <a:pt x="121" y="150"/>
                  </a:lnTo>
                  <a:lnTo>
                    <a:pt x="124" y="148"/>
                  </a:lnTo>
                  <a:lnTo>
                    <a:pt x="128" y="146"/>
                  </a:lnTo>
                  <a:lnTo>
                    <a:pt x="131" y="143"/>
                  </a:lnTo>
                  <a:lnTo>
                    <a:pt x="133" y="141"/>
                  </a:lnTo>
                  <a:lnTo>
                    <a:pt x="138" y="138"/>
                  </a:lnTo>
                  <a:lnTo>
                    <a:pt x="140" y="136"/>
                  </a:lnTo>
                  <a:lnTo>
                    <a:pt x="143" y="133"/>
                  </a:lnTo>
                  <a:lnTo>
                    <a:pt x="146" y="129"/>
                  </a:lnTo>
                  <a:lnTo>
                    <a:pt x="150" y="126"/>
                  </a:lnTo>
                  <a:lnTo>
                    <a:pt x="150" y="124"/>
                  </a:lnTo>
                  <a:lnTo>
                    <a:pt x="153" y="119"/>
                  </a:lnTo>
                  <a:lnTo>
                    <a:pt x="155" y="116"/>
                  </a:lnTo>
                  <a:lnTo>
                    <a:pt x="157" y="114"/>
                  </a:lnTo>
                  <a:lnTo>
                    <a:pt x="158" y="109"/>
                  </a:lnTo>
                  <a:lnTo>
                    <a:pt x="160" y="105"/>
                  </a:lnTo>
                  <a:lnTo>
                    <a:pt x="162" y="102"/>
                  </a:lnTo>
                  <a:lnTo>
                    <a:pt x="163" y="99"/>
                  </a:lnTo>
                  <a:lnTo>
                    <a:pt x="163" y="93"/>
                  </a:lnTo>
                  <a:lnTo>
                    <a:pt x="163" y="90"/>
                  </a:lnTo>
                  <a:lnTo>
                    <a:pt x="163" y="87"/>
                  </a:lnTo>
                  <a:lnTo>
                    <a:pt x="165" y="81"/>
                  </a:lnTo>
                  <a:lnTo>
                    <a:pt x="165" y="78"/>
                  </a:lnTo>
                  <a:lnTo>
                    <a:pt x="165" y="75"/>
                  </a:lnTo>
                  <a:lnTo>
                    <a:pt x="165" y="70"/>
                  </a:lnTo>
                  <a:lnTo>
                    <a:pt x="163" y="66"/>
                  </a:lnTo>
                  <a:lnTo>
                    <a:pt x="163" y="63"/>
                  </a:lnTo>
                  <a:lnTo>
                    <a:pt x="163" y="59"/>
                  </a:lnTo>
                  <a:lnTo>
                    <a:pt x="162" y="56"/>
                  </a:lnTo>
                  <a:lnTo>
                    <a:pt x="160" y="53"/>
                  </a:lnTo>
                  <a:lnTo>
                    <a:pt x="158" y="47"/>
                  </a:lnTo>
                  <a:lnTo>
                    <a:pt x="158" y="46"/>
                  </a:lnTo>
                  <a:lnTo>
                    <a:pt x="157" y="42"/>
                  </a:lnTo>
                  <a:lnTo>
                    <a:pt x="155" y="39"/>
                  </a:lnTo>
                  <a:lnTo>
                    <a:pt x="153" y="35"/>
                  </a:lnTo>
                  <a:lnTo>
                    <a:pt x="150" y="32"/>
                  </a:lnTo>
                  <a:lnTo>
                    <a:pt x="148" y="29"/>
                  </a:lnTo>
                  <a:lnTo>
                    <a:pt x="145" y="27"/>
                  </a:lnTo>
                  <a:lnTo>
                    <a:pt x="143" y="24"/>
                  </a:lnTo>
                  <a:lnTo>
                    <a:pt x="138" y="20"/>
                  </a:lnTo>
                  <a:lnTo>
                    <a:pt x="136" y="18"/>
                  </a:lnTo>
                  <a:lnTo>
                    <a:pt x="133" y="17"/>
                  </a:lnTo>
                  <a:lnTo>
                    <a:pt x="129" y="13"/>
                  </a:lnTo>
                  <a:lnTo>
                    <a:pt x="126" y="12"/>
                  </a:lnTo>
                  <a:lnTo>
                    <a:pt x="123" y="10"/>
                  </a:lnTo>
                  <a:lnTo>
                    <a:pt x="114" y="6"/>
                  </a:lnTo>
                  <a:lnTo>
                    <a:pt x="111" y="5"/>
                  </a:lnTo>
                  <a:lnTo>
                    <a:pt x="107" y="3"/>
                  </a:lnTo>
                  <a:lnTo>
                    <a:pt x="104" y="3"/>
                  </a:lnTo>
                  <a:lnTo>
                    <a:pt x="99" y="3"/>
                  </a:lnTo>
                  <a:lnTo>
                    <a:pt x="95" y="1"/>
                  </a:lnTo>
                  <a:lnTo>
                    <a:pt x="92" y="1"/>
                  </a:lnTo>
                  <a:lnTo>
                    <a:pt x="88" y="1"/>
                  </a:lnTo>
                  <a:lnTo>
                    <a:pt x="83" y="0"/>
                  </a:lnTo>
                  <a:lnTo>
                    <a:pt x="78" y="1"/>
                  </a:lnTo>
                  <a:lnTo>
                    <a:pt x="75" y="1"/>
                  </a:lnTo>
                  <a:lnTo>
                    <a:pt x="71" y="3"/>
                  </a:lnTo>
                  <a:lnTo>
                    <a:pt x="66" y="3"/>
                  </a:lnTo>
                  <a:lnTo>
                    <a:pt x="63" y="5"/>
                  </a:lnTo>
                  <a:lnTo>
                    <a:pt x="59" y="5"/>
                  </a:lnTo>
                  <a:lnTo>
                    <a:pt x="56" y="6"/>
                  </a:lnTo>
                  <a:lnTo>
                    <a:pt x="53" y="8"/>
                  </a:lnTo>
                  <a:lnTo>
                    <a:pt x="48" y="10"/>
                  </a:lnTo>
                  <a:lnTo>
                    <a:pt x="44" y="12"/>
                  </a:lnTo>
                  <a:lnTo>
                    <a:pt x="42" y="13"/>
                  </a:lnTo>
                  <a:lnTo>
                    <a:pt x="37" y="15"/>
                  </a:lnTo>
                  <a:lnTo>
                    <a:pt x="34" y="18"/>
                  </a:lnTo>
                  <a:lnTo>
                    <a:pt x="32" y="20"/>
                  </a:lnTo>
                  <a:lnTo>
                    <a:pt x="27" y="22"/>
                  </a:lnTo>
                  <a:lnTo>
                    <a:pt x="25" y="25"/>
                  </a:lnTo>
                  <a:lnTo>
                    <a:pt x="22" y="29"/>
                  </a:lnTo>
                  <a:lnTo>
                    <a:pt x="20" y="30"/>
                  </a:lnTo>
                  <a:lnTo>
                    <a:pt x="17" y="34"/>
                  </a:lnTo>
                  <a:lnTo>
                    <a:pt x="15" y="37"/>
                  </a:lnTo>
                  <a:lnTo>
                    <a:pt x="12" y="41"/>
                  </a:lnTo>
                  <a:lnTo>
                    <a:pt x="10" y="44"/>
                  </a:lnTo>
                  <a:lnTo>
                    <a:pt x="8" y="47"/>
                  </a:lnTo>
                  <a:lnTo>
                    <a:pt x="12" y="49"/>
                  </a:lnTo>
                  <a:lnTo>
                    <a:pt x="13" y="46"/>
                  </a:lnTo>
                  <a:lnTo>
                    <a:pt x="15" y="42"/>
                  </a:lnTo>
                  <a:lnTo>
                    <a:pt x="17" y="39"/>
                  </a:lnTo>
                  <a:lnTo>
                    <a:pt x="20" y="35"/>
                  </a:lnTo>
                  <a:lnTo>
                    <a:pt x="22" y="32"/>
                  </a:lnTo>
                  <a:lnTo>
                    <a:pt x="25" y="30"/>
                  </a:lnTo>
                  <a:lnTo>
                    <a:pt x="27" y="27"/>
                  </a:lnTo>
                  <a:lnTo>
                    <a:pt x="30" y="24"/>
                  </a:lnTo>
                  <a:lnTo>
                    <a:pt x="32" y="22"/>
                  </a:lnTo>
                  <a:lnTo>
                    <a:pt x="37" y="20"/>
                  </a:lnTo>
                  <a:lnTo>
                    <a:pt x="39" y="17"/>
                  </a:lnTo>
                  <a:lnTo>
                    <a:pt x="42" y="15"/>
                  </a:lnTo>
                  <a:lnTo>
                    <a:pt x="46" y="13"/>
                  </a:lnTo>
                  <a:lnTo>
                    <a:pt x="49" y="12"/>
                  </a:lnTo>
                  <a:lnTo>
                    <a:pt x="53" y="10"/>
                  </a:lnTo>
                  <a:lnTo>
                    <a:pt x="58" y="8"/>
                  </a:lnTo>
                  <a:lnTo>
                    <a:pt x="61" y="8"/>
                  </a:lnTo>
                  <a:lnTo>
                    <a:pt x="65" y="6"/>
                  </a:lnTo>
                  <a:lnTo>
                    <a:pt x="66" y="6"/>
                  </a:lnTo>
                  <a:lnTo>
                    <a:pt x="71" y="5"/>
                  </a:lnTo>
                  <a:lnTo>
                    <a:pt x="75" y="5"/>
                  </a:lnTo>
                  <a:lnTo>
                    <a:pt x="80" y="5"/>
                  </a:lnTo>
                  <a:lnTo>
                    <a:pt x="83" y="3"/>
                  </a:lnTo>
                  <a:lnTo>
                    <a:pt x="87" y="5"/>
                  </a:lnTo>
                  <a:lnTo>
                    <a:pt x="92" y="5"/>
                  </a:lnTo>
                  <a:lnTo>
                    <a:pt x="95" y="5"/>
                  </a:lnTo>
                  <a:lnTo>
                    <a:pt x="99" y="5"/>
                  </a:lnTo>
                  <a:lnTo>
                    <a:pt x="104" y="5"/>
                  </a:lnTo>
                  <a:lnTo>
                    <a:pt x="107" y="6"/>
                  </a:lnTo>
                  <a:lnTo>
                    <a:pt x="111" y="8"/>
                  </a:lnTo>
                  <a:lnTo>
                    <a:pt x="114" y="8"/>
                  </a:lnTo>
                  <a:lnTo>
                    <a:pt x="121" y="12"/>
                  </a:lnTo>
                  <a:lnTo>
                    <a:pt x="124" y="15"/>
                  </a:lnTo>
                  <a:lnTo>
                    <a:pt x="129" y="17"/>
                  </a:lnTo>
                  <a:lnTo>
                    <a:pt x="131" y="18"/>
                  </a:lnTo>
                  <a:lnTo>
                    <a:pt x="134" y="20"/>
                  </a:lnTo>
                  <a:lnTo>
                    <a:pt x="138" y="22"/>
                  </a:lnTo>
                  <a:lnTo>
                    <a:pt x="140" y="25"/>
                  </a:lnTo>
                  <a:lnTo>
                    <a:pt x="143" y="29"/>
                  </a:lnTo>
                  <a:lnTo>
                    <a:pt x="145" y="30"/>
                  </a:lnTo>
                  <a:lnTo>
                    <a:pt x="148" y="34"/>
                  </a:lnTo>
                  <a:lnTo>
                    <a:pt x="150" y="37"/>
                  </a:lnTo>
                  <a:lnTo>
                    <a:pt x="152" y="41"/>
                  </a:lnTo>
                  <a:lnTo>
                    <a:pt x="153" y="42"/>
                  </a:lnTo>
                  <a:lnTo>
                    <a:pt x="155" y="46"/>
                  </a:lnTo>
                  <a:lnTo>
                    <a:pt x="157" y="49"/>
                  </a:lnTo>
                  <a:lnTo>
                    <a:pt x="158" y="53"/>
                  </a:lnTo>
                  <a:lnTo>
                    <a:pt x="158" y="56"/>
                  </a:lnTo>
                  <a:lnTo>
                    <a:pt x="160" y="59"/>
                  </a:lnTo>
                  <a:lnTo>
                    <a:pt x="160" y="64"/>
                  </a:lnTo>
                  <a:lnTo>
                    <a:pt x="162" y="68"/>
                  </a:lnTo>
                  <a:lnTo>
                    <a:pt x="162" y="71"/>
                  </a:lnTo>
                  <a:lnTo>
                    <a:pt x="163" y="75"/>
                  </a:lnTo>
                  <a:lnTo>
                    <a:pt x="163" y="78"/>
                  </a:lnTo>
                  <a:lnTo>
                    <a:pt x="162" y="81"/>
                  </a:lnTo>
                  <a:lnTo>
                    <a:pt x="162" y="87"/>
                  </a:lnTo>
                  <a:lnTo>
                    <a:pt x="162" y="90"/>
                  </a:lnTo>
                  <a:lnTo>
                    <a:pt x="160" y="93"/>
                  </a:lnTo>
                  <a:lnTo>
                    <a:pt x="160" y="97"/>
                  </a:lnTo>
                  <a:lnTo>
                    <a:pt x="158" y="100"/>
                  </a:lnTo>
                  <a:lnTo>
                    <a:pt x="158" y="104"/>
                  </a:lnTo>
                  <a:lnTo>
                    <a:pt x="157" y="107"/>
                  </a:lnTo>
                  <a:lnTo>
                    <a:pt x="155" y="112"/>
                  </a:lnTo>
                  <a:lnTo>
                    <a:pt x="153" y="116"/>
                  </a:lnTo>
                  <a:lnTo>
                    <a:pt x="150" y="119"/>
                  </a:lnTo>
                  <a:lnTo>
                    <a:pt x="148" y="122"/>
                  </a:lnTo>
                  <a:lnTo>
                    <a:pt x="146" y="126"/>
                  </a:lnTo>
                  <a:lnTo>
                    <a:pt x="145" y="128"/>
                  </a:lnTo>
                  <a:lnTo>
                    <a:pt x="141" y="131"/>
                  </a:lnTo>
                  <a:lnTo>
                    <a:pt x="138" y="134"/>
                  </a:lnTo>
                  <a:lnTo>
                    <a:pt x="134" y="136"/>
                  </a:lnTo>
                  <a:lnTo>
                    <a:pt x="133" y="139"/>
                  </a:lnTo>
                  <a:lnTo>
                    <a:pt x="129" y="141"/>
                  </a:lnTo>
                  <a:lnTo>
                    <a:pt x="126" y="143"/>
                  </a:lnTo>
                  <a:lnTo>
                    <a:pt x="123" y="146"/>
                  </a:lnTo>
                  <a:lnTo>
                    <a:pt x="119" y="148"/>
                  </a:lnTo>
                  <a:lnTo>
                    <a:pt x="116" y="150"/>
                  </a:lnTo>
                  <a:lnTo>
                    <a:pt x="112" y="150"/>
                  </a:lnTo>
                  <a:lnTo>
                    <a:pt x="109" y="151"/>
                  </a:lnTo>
                  <a:lnTo>
                    <a:pt x="106" y="153"/>
                  </a:lnTo>
                  <a:lnTo>
                    <a:pt x="102" y="155"/>
                  </a:lnTo>
                  <a:lnTo>
                    <a:pt x="99" y="155"/>
                  </a:lnTo>
                  <a:lnTo>
                    <a:pt x="94" y="155"/>
                  </a:lnTo>
                  <a:lnTo>
                    <a:pt x="90" y="157"/>
                  </a:lnTo>
                  <a:lnTo>
                    <a:pt x="87" y="157"/>
                  </a:lnTo>
                  <a:lnTo>
                    <a:pt x="83" y="158"/>
                  </a:lnTo>
                  <a:lnTo>
                    <a:pt x="78" y="158"/>
                  </a:lnTo>
                  <a:lnTo>
                    <a:pt x="75" y="157"/>
                  </a:lnTo>
                  <a:lnTo>
                    <a:pt x="71" y="157"/>
                  </a:lnTo>
                  <a:lnTo>
                    <a:pt x="66" y="157"/>
                  </a:lnTo>
                  <a:lnTo>
                    <a:pt x="63" y="155"/>
                  </a:lnTo>
                  <a:lnTo>
                    <a:pt x="59" y="155"/>
                  </a:lnTo>
                  <a:lnTo>
                    <a:pt x="56" y="153"/>
                  </a:lnTo>
                  <a:lnTo>
                    <a:pt x="53" y="151"/>
                  </a:lnTo>
                  <a:lnTo>
                    <a:pt x="48" y="151"/>
                  </a:lnTo>
                  <a:lnTo>
                    <a:pt x="44" y="150"/>
                  </a:lnTo>
                  <a:lnTo>
                    <a:pt x="41" y="146"/>
                  </a:lnTo>
                  <a:lnTo>
                    <a:pt x="37" y="145"/>
                  </a:lnTo>
                  <a:lnTo>
                    <a:pt x="34" y="143"/>
                  </a:lnTo>
                  <a:lnTo>
                    <a:pt x="32" y="141"/>
                  </a:lnTo>
                  <a:lnTo>
                    <a:pt x="27" y="138"/>
                  </a:lnTo>
                  <a:lnTo>
                    <a:pt x="25" y="136"/>
                  </a:lnTo>
                  <a:lnTo>
                    <a:pt x="22" y="133"/>
                  </a:lnTo>
                  <a:lnTo>
                    <a:pt x="20" y="129"/>
                  </a:lnTo>
                  <a:lnTo>
                    <a:pt x="17" y="128"/>
                  </a:lnTo>
                  <a:lnTo>
                    <a:pt x="17" y="124"/>
                  </a:lnTo>
                  <a:lnTo>
                    <a:pt x="13" y="121"/>
                  </a:lnTo>
                  <a:lnTo>
                    <a:pt x="12" y="117"/>
                  </a:lnTo>
                  <a:lnTo>
                    <a:pt x="10" y="114"/>
                  </a:lnTo>
                  <a:lnTo>
                    <a:pt x="8" y="112"/>
                  </a:lnTo>
                  <a:lnTo>
                    <a:pt x="7" y="107"/>
                  </a:lnTo>
                  <a:lnTo>
                    <a:pt x="5" y="104"/>
                  </a:lnTo>
                  <a:lnTo>
                    <a:pt x="5" y="100"/>
                  </a:lnTo>
                  <a:lnTo>
                    <a:pt x="5" y="97"/>
                  </a:lnTo>
                  <a:lnTo>
                    <a:pt x="3" y="93"/>
                  </a:lnTo>
                  <a:lnTo>
                    <a:pt x="3" y="90"/>
                  </a:lnTo>
                  <a:lnTo>
                    <a:pt x="3" y="87"/>
                  </a:lnTo>
                  <a:lnTo>
                    <a:pt x="3" y="81"/>
                  </a:lnTo>
                  <a:lnTo>
                    <a:pt x="3" y="78"/>
                  </a:lnTo>
                  <a:lnTo>
                    <a:pt x="3" y="75"/>
                  </a:lnTo>
                  <a:lnTo>
                    <a:pt x="3" y="71"/>
                  </a:lnTo>
                  <a:lnTo>
                    <a:pt x="5" y="68"/>
                  </a:lnTo>
                  <a:lnTo>
                    <a:pt x="5" y="64"/>
                  </a:lnTo>
                  <a:lnTo>
                    <a:pt x="7" y="59"/>
                  </a:lnTo>
                  <a:lnTo>
                    <a:pt x="8" y="56"/>
                  </a:lnTo>
                  <a:lnTo>
                    <a:pt x="10" y="53"/>
                  </a:lnTo>
                  <a:lnTo>
                    <a:pt x="12" y="49"/>
                  </a:lnTo>
                  <a:lnTo>
                    <a:pt x="8" y="47"/>
                  </a:lnTo>
                  <a:close/>
                </a:path>
              </a:pathLst>
            </a:custGeom>
            <a:solidFill>
              <a:srgbClr val="808080"/>
            </a:solidFill>
            <a:ln w="9525">
              <a:noFill/>
              <a:round/>
              <a:headEnd/>
              <a:tailEnd/>
            </a:ln>
          </p:spPr>
          <p:txBody>
            <a:bodyPr/>
            <a:lstStyle/>
            <a:p>
              <a:endParaRPr lang="en-US"/>
            </a:p>
          </p:txBody>
        </p:sp>
        <p:sp>
          <p:nvSpPr>
            <p:cNvPr id="1009" name="Freeform 3180"/>
            <p:cNvSpPr>
              <a:spLocks/>
            </p:cNvSpPr>
            <p:nvPr/>
          </p:nvSpPr>
          <p:spPr bwMode="auto">
            <a:xfrm>
              <a:off x="2429" y="3312"/>
              <a:ext cx="121" cy="41"/>
            </a:xfrm>
            <a:custGeom>
              <a:avLst/>
              <a:gdLst>
                <a:gd name="T0" fmla="*/ 3 w 121"/>
                <a:gd name="T1" fmla="*/ 28 h 41"/>
                <a:gd name="T2" fmla="*/ 0 w 121"/>
                <a:gd name="T3" fmla="*/ 41 h 41"/>
                <a:gd name="T4" fmla="*/ 121 w 121"/>
                <a:gd name="T5" fmla="*/ 34 h 41"/>
                <a:gd name="T6" fmla="*/ 87 w 121"/>
                <a:gd name="T7" fmla="*/ 0 h 41"/>
                <a:gd name="T8" fmla="*/ 3 w 121"/>
                <a:gd name="T9" fmla="*/ 28 h 41"/>
                <a:gd name="T10" fmla="*/ 0 60000 65536"/>
                <a:gd name="T11" fmla="*/ 0 60000 65536"/>
                <a:gd name="T12" fmla="*/ 0 60000 65536"/>
                <a:gd name="T13" fmla="*/ 0 60000 65536"/>
                <a:gd name="T14" fmla="*/ 0 60000 65536"/>
                <a:gd name="T15" fmla="*/ 0 w 121"/>
                <a:gd name="T16" fmla="*/ 0 h 41"/>
                <a:gd name="T17" fmla="*/ 121 w 121"/>
                <a:gd name="T18" fmla="*/ 41 h 41"/>
              </a:gdLst>
              <a:ahLst/>
              <a:cxnLst>
                <a:cxn ang="T10">
                  <a:pos x="T0" y="T1"/>
                </a:cxn>
                <a:cxn ang="T11">
                  <a:pos x="T2" y="T3"/>
                </a:cxn>
                <a:cxn ang="T12">
                  <a:pos x="T4" y="T5"/>
                </a:cxn>
                <a:cxn ang="T13">
                  <a:pos x="T6" y="T7"/>
                </a:cxn>
                <a:cxn ang="T14">
                  <a:pos x="T8" y="T9"/>
                </a:cxn>
              </a:cxnLst>
              <a:rect l="T15" t="T16" r="T17" b="T18"/>
              <a:pathLst>
                <a:path w="121" h="41">
                  <a:moveTo>
                    <a:pt x="3" y="28"/>
                  </a:moveTo>
                  <a:lnTo>
                    <a:pt x="0" y="41"/>
                  </a:lnTo>
                  <a:lnTo>
                    <a:pt x="121" y="34"/>
                  </a:lnTo>
                  <a:lnTo>
                    <a:pt x="87" y="0"/>
                  </a:lnTo>
                  <a:lnTo>
                    <a:pt x="3" y="28"/>
                  </a:lnTo>
                  <a:close/>
                </a:path>
              </a:pathLst>
            </a:custGeom>
            <a:solidFill>
              <a:srgbClr val="808080"/>
            </a:solidFill>
            <a:ln w="9525">
              <a:noFill/>
              <a:round/>
              <a:headEnd/>
              <a:tailEnd/>
            </a:ln>
          </p:spPr>
          <p:txBody>
            <a:bodyPr/>
            <a:lstStyle/>
            <a:p>
              <a:endParaRPr lang="en-US"/>
            </a:p>
          </p:txBody>
        </p:sp>
        <p:sp>
          <p:nvSpPr>
            <p:cNvPr id="1010" name="Freeform 3181"/>
            <p:cNvSpPr>
              <a:spLocks/>
            </p:cNvSpPr>
            <p:nvPr/>
          </p:nvSpPr>
          <p:spPr bwMode="auto">
            <a:xfrm>
              <a:off x="2524" y="3319"/>
              <a:ext cx="63" cy="60"/>
            </a:xfrm>
            <a:custGeom>
              <a:avLst/>
              <a:gdLst>
                <a:gd name="T0" fmla="*/ 2 w 63"/>
                <a:gd name="T1" fmla="*/ 24 h 60"/>
                <a:gd name="T2" fmla="*/ 0 w 63"/>
                <a:gd name="T3" fmla="*/ 29 h 60"/>
                <a:gd name="T4" fmla="*/ 0 w 63"/>
                <a:gd name="T5" fmla="*/ 34 h 60"/>
                <a:gd name="T6" fmla="*/ 4 w 63"/>
                <a:gd name="T7" fmla="*/ 41 h 60"/>
                <a:gd name="T8" fmla="*/ 5 w 63"/>
                <a:gd name="T9" fmla="*/ 44 h 60"/>
                <a:gd name="T10" fmla="*/ 9 w 63"/>
                <a:gd name="T11" fmla="*/ 50 h 60"/>
                <a:gd name="T12" fmla="*/ 14 w 63"/>
                <a:gd name="T13" fmla="*/ 55 h 60"/>
                <a:gd name="T14" fmla="*/ 19 w 63"/>
                <a:gd name="T15" fmla="*/ 58 h 60"/>
                <a:gd name="T16" fmla="*/ 27 w 63"/>
                <a:gd name="T17" fmla="*/ 60 h 60"/>
                <a:gd name="T18" fmla="*/ 36 w 63"/>
                <a:gd name="T19" fmla="*/ 60 h 60"/>
                <a:gd name="T20" fmla="*/ 39 w 63"/>
                <a:gd name="T21" fmla="*/ 58 h 60"/>
                <a:gd name="T22" fmla="*/ 50 w 63"/>
                <a:gd name="T23" fmla="*/ 53 h 60"/>
                <a:gd name="T24" fmla="*/ 53 w 63"/>
                <a:gd name="T25" fmla="*/ 50 h 60"/>
                <a:gd name="T26" fmla="*/ 56 w 63"/>
                <a:gd name="T27" fmla="*/ 46 h 60"/>
                <a:gd name="T28" fmla="*/ 62 w 63"/>
                <a:gd name="T29" fmla="*/ 39 h 60"/>
                <a:gd name="T30" fmla="*/ 62 w 63"/>
                <a:gd name="T31" fmla="*/ 34 h 60"/>
                <a:gd name="T32" fmla="*/ 62 w 63"/>
                <a:gd name="T33" fmla="*/ 29 h 60"/>
                <a:gd name="T34" fmla="*/ 60 w 63"/>
                <a:gd name="T35" fmla="*/ 15 h 60"/>
                <a:gd name="T36" fmla="*/ 56 w 63"/>
                <a:gd name="T37" fmla="*/ 12 h 60"/>
                <a:gd name="T38" fmla="*/ 53 w 63"/>
                <a:gd name="T39" fmla="*/ 7 h 60"/>
                <a:gd name="T40" fmla="*/ 50 w 63"/>
                <a:gd name="T41" fmla="*/ 4 h 60"/>
                <a:gd name="T42" fmla="*/ 41 w 63"/>
                <a:gd name="T43" fmla="*/ 0 h 60"/>
                <a:gd name="T44" fmla="*/ 36 w 63"/>
                <a:gd name="T45" fmla="*/ 0 h 60"/>
                <a:gd name="T46" fmla="*/ 29 w 63"/>
                <a:gd name="T47" fmla="*/ 0 h 60"/>
                <a:gd name="T48" fmla="*/ 24 w 63"/>
                <a:gd name="T49" fmla="*/ 2 h 60"/>
                <a:gd name="T50" fmla="*/ 16 w 63"/>
                <a:gd name="T51" fmla="*/ 4 h 60"/>
                <a:gd name="T52" fmla="*/ 12 w 63"/>
                <a:gd name="T53" fmla="*/ 7 h 60"/>
                <a:gd name="T54" fmla="*/ 10 w 63"/>
                <a:gd name="T55" fmla="*/ 10 h 60"/>
                <a:gd name="T56" fmla="*/ 5 w 63"/>
                <a:gd name="T57" fmla="*/ 14 h 60"/>
                <a:gd name="T58" fmla="*/ 9 w 63"/>
                <a:gd name="T59" fmla="*/ 14 h 60"/>
                <a:gd name="T60" fmla="*/ 12 w 63"/>
                <a:gd name="T61" fmla="*/ 10 h 60"/>
                <a:gd name="T62" fmla="*/ 16 w 63"/>
                <a:gd name="T63" fmla="*/ 7 h 60"/>
                <a:gd name="T64" fmla="*/ 21 w 63"/>
                <a:gd name="T65" fmla="*/ 4 h 60"/>
                <a:gd name="T66" fmla="*/ 27 w 63"/>
                <a:gd name="T67" fmla="*/ 4 h 60"/>
                <a:gd name="T68" fmla="*/ 36 w 63"/>
                <a:gd name="T69" fmla="*/ 2 h 60"/>
                <a:gd name="T70" fmla="*/ 41 w 63"/>
                <a:gd name="T71" fmla="*/ 4 h 60"/>
                <a:gd name="T72" fmla="*/ 50 w 63"/>
                <a:gd name="T73" fmla="*/ 7 h 60"/>
                <a:gd name="T74" fmla="*/ 53 w 63"/>
                <a:gd name="T75" fmla="*/ 12 h 60"/>
                <a:gd name="T76" fmla="*/ 56 w 63"/>
                <a:gd name="T77" fmla="*/ 15 h 60"/>
                <a:gd name="T78" fmla="*/ 58 w 63"/>
                <a:gd name="T79" fmla="*/ 22 h 60"/>
                <a:gd name="T80" fmla="*/ 60 w 63"/>
                <a:gd name="T81" fmla="*/ 29 h 60"/>
                <a:gd name="T82" fmla="*/ 60 w 63"/>
                <a:gd name="T83" fmla="*/ 34 h 60"/>
                <a:gd name="T84" fmla="*/ 56 w 63"/>
                <a:gd name="T85" fmla="*/ 41 h 60"/>
                <a:gd name="T86" fmla="*/ 51 w 63"/>
                <a:gd name="T87" fmla="*/ 48 h 60"/>
                <a:gd name="T88" fmla="*/ 48 w 63"/>
                <a:gd name="T89" fmla="*/ 50 h 60"/>
                <a:gd name="T90" fmla="*/ 43 w 63"/>
                <a:gd name="T91" fmla="*/ 53 h 60"/>
                <a:gd name="T92" fmla="*/ 36 w 63"/>
                <a:gd name="T93" fmla="*/ 55 h 60"/>
                <a:gd name="T94" fmla="*/ 31 w 63"/>
                <a:gd name="T95" fmla="*/ 56 h 60"/>
                <a:gd name="T96" fmla="*/ 21 w 63"/>
                <a:gd name="T97" fmla="*/ 55 h 60"/>
                <a:gd name="T98" fmla="*/ 16 w 63"/>
                <a:gd name="T99" fmla="*/ 51 h 60"/>
                <a:gd name="T100" fmla="*/ 9 w 63"/>
                <a:gd name="T101" fmla="*/ 46 h 60"/>
                <a:gd name="T102" fmla="*/ 5 w 63"/>
                <a:gd name="T103" fmla="*/ 41 h 60"/>
                <a:gd name="T104" fmla="*/ 5 w 63"/>
                <a:gd name="T105" fmla="*/ 36 h 60"/>
                <a:gd name="T106" fmla="*/ 5 w 63"/>
                <a:gd name="T107" fmla="*/ 31 h 60"/>
                <a:gd name="T108" fmla="*/ 4 w 63"/>
                <a:gd name="T109" fmla="*/ 27 h 60"/>
                <a:gd name="T110" fmla="*/ 5 w 63"/>
                <a:gd name="T111" fmla="*/ 22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60"/>
                <a:gd name="T170" fmla="*/ 63 w 63"/>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60">
                  <a:moveTo>
                    <a:pt x="5" y="17"/>
                  </a:moveTo>
                  <a:lnTo>
                    <a:pt x="2" y="22"/>
                  </a:lnTo>
                  <a:lnTo>
                    <a:pt x="2" y="24"/>
                  </a:lnTo>
                  <a:lnTo>
                    <a:pt x="0" y="26"/>
                  </a:lnTo>
                  <a:lnTo>
                    <a:pt x="0" y="27"/>
                  </a:lnTo>
                  <a:lnTo>
                    <a:pt x="0" y="29"/>
                  </a:lnTo>
                  <a:lnTo>
                    <a:pt x="0" y="31"/>
                  </a:lnTo>
                  <a:lnTo>
                    <a:pt x="0" y="33"/>
                  </a:lnTo>
                  <a:lnTo>
                    <a:pt x="0" y="34"/>
                  </a:lnTo>
                  <a:lnTo>
                    <a:pt x="2" y="36"/>
                  </a:lnTo>
                  <a:lnTo>
                    <a:pt x="2" y="38"/>
                  </a:lnTo>
                  <a:lnTo>
                    <a:pt x="4" y="41"/>
                  </a:lnTo>
                  <a:lnTo>
                    <a:pt x="4" y="43"/>
                  </a:lnTo>
                  <a:lnTo>
                    <a:pt x="5" y="43"/>
                  </a:lnTo>
                  <a:lnTo>
                    <a:pt x="5" y="44"/>
                  </a:lnTo>
                  <a:lnTo>
                    <a:pt x="5" y="46"/>
                  </a:lnTo>
                  <a:lnTo>
                    <a:pt x="7" y="48"/>
                  </a:lnTo>
                  <a:lnTo>
                    <a:pt x="9" y="50"/>
                  </a:lnTo>
                  <a:lnTo>
                    <a:pt x="10" y="51"/>
                  </a:lnTo>
                  <a:lnTo>
                    <a:pt x="14" y="53"/>
                  </a:lnTo>
                  <a:lnTo>
                    <a:pt x="14" y="55"/>
                  </a:lnTo>
                  <a:lnTo>
                    <a:pt x="16" y="55"/>
                  </a:lnTo>
                  <a:lnTo>
                    <a:pt x="19" y="56"/>
                  </a:lnTo>
                  <a:lnTo>
                    <a:pt x="19" y="58"/>
                  </a:lnTo>
                  <a:lnTo>
                    <a:pt x="22" y="58"/>
                  </a:lnTo>
                  <a:lnTo>
                    <a:pt x="24" y="58"/>
                  </a:lnTo>
                  <a:lnTo>
                    <a:pt x="27" y="60"/>
                  </a:lnTo>
                  <a:lnTo>
                    <a:pt x="31" y="60"/>
                  </a:lnTo>
                  <a:lnTo>
                    <a:pt x="33" y="60"/>
                  </a:lnTo>
                  <a:lnTo>
                    <a:pt x="36" y="60"/>
                  </a:lnTo>
                  <a:lnTo>
                    <a:pt x="36" y="58"/>
                  </a:lnTo>
                  <a:lnTo>
                    <a:pt x="38" y="58"/>
                  </a:lnTo>
                  <a:lnTo>
                    <a:pt x="39" y="58"/>
                  </a:lnTo>
                  <a:lnTo>
                    <a:pt x="45" y="56"/>
                  </a:lnTo>
                  <a:lnTo>
                    <a:pt x="46" y="55"/>
                  </a:lnTo>
                  <a:lnTo>
                    <a:pt x="50" y="53"/>
                  </a:lnTo>
                  <a:lnTo>
                    <a:pt x="50" y="51"/>
                  </a:lnTo>
                  <a:lnTo>
                    <a:pt x="51" y="51"/>
                  </a:lnTo>
                  <a:lnTo>
                    <a:pt x="53" y="50"/>
                  </a:lnTo>
                  <a:lnTo>
                    <a:pt x="55" y="50"/>
                  </a:lnTo>
                  <a:lnTo>
                    <a:pt x="56" y="48"/>
                  </a:lnTo>
                  <a:lnTo>
                    <a:pt x="56" y="46"/>
                  </a:lnTo>
                  <a:lnTo>
                    <a:pt x="58" y="43"/>
                  </a:lnTo>
                  <a:lnTo>
                    <a:pt x="60" y="41"/>
                  </a:lnTo>
                  <a:lnTo>
                    <a:pt x="62" y="39"/>
                  </a:lnTo>
                  <a:lnTo>
                    <a:pt x="62" y="38"/>
                  </a:lnTo>
                  <a:lnTo>
                    <a:pt x="62" y="36"/>
                  </a:lnTo>
                  <a:lnTo>
                    <a:pt x="62" y="34"/>
                  </a:lnTo>
                  <a:lnTo>
                    <a:pt x="62" y="33"/>
                  </a:lnTo>
                  <a:lnTo>
                    <a:pt x="62" y="31"/>
                  </a:lnTo>
                  <a:lnTo>
                    <a:pt x="62" y="29"/>
                  </a:lnTo>
                  <a:lnTo>
                    <a:pt x="63" y="26"/>
                  </a:lnTo>
                  <a:lnTo>
                    <a:pt x="62" y="22"/>
                  </a:lnTo>
                  <a:lnTo>
                    <a:pt x="60" y="15"/>
                  </a:lnTo>
                  <a:lnTo>
                    <a:pt x="58" y="14"/>
                  </a:lnTo>
                  <a:lnTo>
                    <a:pt x="58" y="12"/>
                  </a:lnTo>
                  <a:lnTo>
                    <a:pt x="56" y="12"/>
                  </a:lnTo>
                  <a:lnTo>
                    <a:pt x="56" y="10"/>
                  </a:lnTo>
                  <a:lnTo>
                    <a:pt x="55" y="7"/>
                  </a:lnTo>
                  <a:lnTo>
                    <a:pt x="53" y="7"/>
                  </a:lnTo>
                  <a:lnTo>
                    <a:pt x="51" y="7"/>
                  </a:lnTo>
                  <a:lnTo>
                    <a:pt x="50" y="5"/>
                  </a:lnTo>
                  <a:lnTo>
                    <a:pt x="50" y="4"/>
                  </a:lnTo>
                  <a:lnTo>
                    <a:pt x="48" y="4"/>
                  </a:lnTo>
                  <a:lnTo>
                    <a:pt x="43" y="2"/>
                  </a:lnTo>
                  <a:lnTo>
                    <a:pt x="41" y="0"/>
                  </a:lnTo>
                  <a:lnTo>
                    <a:pt x="39" y="0"/>
                  </a:lnTo>
                  <a:lnTo>
                    <a:pt x="38" y="0"/>
                  </a:lnTo>
                  <a:lnTo>
                    <a:pt x="36" y="0"/>
                  </a:lnTo>
                  <a:lnTo>
                    <a:pt x="33" y="0"/>
                  </a:lnTo>
                  <a:lnTo>
                    <a:pt x="31" y="0"/>
                  </a:lnTo>
                  <a:lnTo>
                    <a:pt x="29" y="0"/>
                  </a:lnTo>
                  <a:lnTo>
                    <a:pt x="27" y="0"/>
                  </a:lnTo>
                  <a:lnTo>
                    <a:pt x="26" y="0"/>
                  </a:lnTo>
                  <a:lnTo>
                    <a:pt x="24" y="2"/>
                  </a:lnTo>
                  <a:lnTo>
                    <a:pt x="19" y="2"/>
                  </a:lnTo>
                  <a:lnTo>
                    <a:pt x="17" y="4"/>
                  </a:lnTo>
                  <a:lnTo>
                    <a:pt x="16" y="4"/>
                  </a:lnTo>
                  <a:lnTo>
                    <a:pt x="16" y="5"/>
                  </a:lnTo>
                  <a:lnTo>
                    <a:pt x="14" y="7"/>
                  </a:lnTo>
                  <a:lnTo>
                    <a:pt x="12" y="7"/>
                  </a:lnTo>
                  <a:lnTo>
                    <a:pt x="10" y="7"/>
                  </a:lnTo>
                  <a:lnTo>
                    <a:pt x="10" y="9"/>
                  </a:lnTo>
                  <a:lnTo>
                    <a:pt x="10" y="10"/>
                  </a:lnTo>
                  <a:lnTo>
                    <a:pt x="9" y="10"/>
                  </a:lnTo>
                  <a:lnTo>
                    <a:pt x="7" y="12"/>
                  </a:lnTo>
                  <a:lnTo>
                    <a:pt x="5" y="14"/>
                  </a:lnTo>
                  <a:lnTo>
                    <a:pt x="5" y="17"/>
                  </a:lnTo>
                  <a:lnTo>
                    <a:pt x="7" y="19"/>
                  </a:lnTo>
                  <a:lnTo>
                    <a:pt x="9" y="14"/>
                  </a:lnTo>
                  <a:lnTo>
                    <a:pt x="10" y="14"/>
                  </a:lnTo>
                  <a:lnTo>
                    <a:pt x="10" y="12"/>
                  </a:lnTo>
                  <a:lnTo>
                    <a:pt x="12" y="10"/>
                  </a:lnTo>
                  <a:lnTo>
                    <a:pt x="14" y="10"/>
                  </a:lnTo>
                  <a:lnTo>
                    <a:pt x="16" y="9"/>
                  </a:lnTo>
                  <a:lnTo>
                    <a:pt x="16" y="7"/>
                  </a:lnTo>
                  <a:lnTo>
                    <a:pt x="17" y="7"/>
                  </a:lnTo>
                  <a:lnTo>
                    <a:pt x="19" y="7"/>
                  </a:lnTo>
                  <a:lnTo>
                    <a:pt x="21" y="4"/>
                  </a:lnTo>
                  <a:lnTo>
                    <a:pt x="24" y="4"/>
                  </a:lnTo>
                  <a:lnTo>
                    <a:pt x="26" y="4"/>
                  </a:lnTo>
                  <a:lnTo>
                    <a:pt x="27" y="4"/>
                  </a:lnTo>
                  <a:lnTo>
                    <a:pt x="29" y="2"/>
                  </a:lnTo>
                  <a:lnTo>
                    <a:pt x="31" y="2"/>
                  </a:lnTo>
                  <a:lnTo>
                    <a:pt x="36" y="2"/>
                  </a:lnTo>
                  <a:lnTo>
                    <a:pt x="38" y="2"/>
                  </a:lnTo>
                  <a:lnTo>
                    <a:pt x="39" y="4"/>
                  </a:lnTo>
                  <a:lnTo>
                    <a:pt x="41" y="4"/>
                  </a:lnTo>
                  <a:lnTo>
                    <a:pt x="46" y="7"/>
                  </a:lnTo>
                  <a:lnTo>
                    <a:pt x="48" y="7"/>
                  </a:lnTo>
                  <a:lnTo>
                    <a:pt x="50" y="7"/>
                  </a:lnTo>
                  <a:lnTo>
                    <a:pt x="50" y="9"/>
                  </a:lnTo>
                  <a:lnTo>
                    <a:pt x="51" y="10"/>
                  </a:lnTo>
                  <a:lnTo>
                    <a:pt x="53" y="12"/>
                  </a:lnTo>
                  <a:lnTo>
                    <a:pt x="55" y="12"/>
                  </a:lnTo>
                  <a:lnTo>
                    <a:pt x="56" y="14"/>
                  </a:lnTo>
                  <a:lnTo>
                    <a:pt x="56" y="15"/>
                  </a:lnTo>
                  <a:lnTo>
                    <a:pt x="56" y="17"/>
                  </a:lnTo>
                  <a:lnTo>
                    <a:pt x="58" y="21"/>
                  </a:lnTo>
                  <a:lnTo>
                    <a:pt x="58" y="22"/>
                  </a:lnTo>
                  <a:lnTo>
                    <a:pt x="60" y="24"/>
                  </a:lnTo>
                  <a:lnTo>
                    <a:pt x="60" y="26"/>
                  </a:lnTo>
                  <a:lnTo>
                    <a:pt x="60" y="29"/>
                  </a:lnTo>
                  <a:lnTo>
                    <a:pt x="60" y="31"/>
                  </a:lnTo>
                  <a:lnTo>
                    <a:pt x="60" y="33"/>
                  </a:lnTo>
                  <a:lnTo>
                    <a:pt x="60" y="34"/>
                  </a:lnTo>
                  <a:lnTo>
                    <a:pt x="58" y="36"/>
                  </a:lnTo>
                  <a:lnTo>
                    <a:pt x="56" y="39"/>
                  </a:lnTo>
                  <a:lnTo>
                    <a:pt x="56" y="41"/>
                  </a:lnTo>
                  <a:lnTo>
                    <a:pt x="55" y="43"/>
                  </a:lnTo>
                  <a:lnTo>
                    <a:pt x="53" y="46"/>
                  </a:lnTo>
                  <a:lnTo>
                    <a:pt x="51" y="48"/>
                  </a:lnTo>
                  <a:lnTo>
                    <a:pt x="50" y="48"/>
                  </a:lnTo>
                  <a:lnTo>
                    <a:pt x="50" y="50"/>
                  </a:lnTo>
                  <a:lnTo>
                    <a:pt x="48" y="50"/>
                  </a:lnTo>
                  <a:lnTo>
                    <a:pt x="46" y="51"/>
                  </a:lnTo>
                  <a:lnTo>
                    <a:pt x="45" y="51"/>
                  </a:lnTo>
                  <a:lnTo>
                    <a:pt x="43" y="53"/>
                  </a:lnTo>
                  <a:lnTo>
                    <a:pt x="39" y="55"/>
                  </a:lnTo>
                  <a:lnTo>
                    <a:pt x="38" y="55"/>
                  </a:lnTo>
                  <a:lnTo>
                    <a:pt x="36" y="55"/>
                  </a:lnTo>
                  <a:lnTo>
                    <a:pt x="34" y="56"/>
                  </a:lnTo>
                  <a:lnTo>
                    <a:pt x="33" y="56"/>
                  </a:lnTo>
                  <a:lnTo>
                    <a:pt x="31" y="56"/>
                  </a:lnTo>
                  <a:lnTo>
                    <a:pt x="27" y="56"/>
                  </a:lnTo>
                  <a:lnTo>
                    <a:pt x="24" y="55"/>
                  </a:lnTo>
                  <a:lnTo>
                    <a:pt x="21" y="55"/>
                  </a:lnTo>
                  <a:lnTo>
                    <a:pt x="19" y="55"/>
                  </a:lnTo>
                  <a:lnTo>
                    <a:pt x="17" y="53"/>
                  </a:lnTo>
                  <a:lnTo>
                    <a:pt x="16" y="51"/>
                  </a:lnTo>
                  <a:lnTo>
                    <a:pt x="12" y="50"/>
                  </a:lnTo>
                  <a:lnTo>
                    <a:pt x="10" y="48"/>
                  </a:lnTo>
                  <a:lnTo>
                    <a:pt x="9" y="46"/>
                  </a:lnTo>
                  <a:lnTo>
                    <a:pt x="9" y="44"/>
                  </a:lnTo>
                  <a:lnTo>
                    <a:pt x="7" y="43"/>
                  </a:lnTo>
                  <a:lnTo>
                    <a:pt x="5" y="41"/>
                  </a:lnTo>
                  <a:lnTo>
                    <a:pt x="5" y="39"/>
                  </a:lnTo>
                  <a:lnTo>
                    <a:pt x="5" y="38"/>
                  </a:lnTo>
                  <a:lnTo>
                    <a:pt x="5" y="36"/>
                  </a:lnTo>
                  <a:lnTo>
                    <a:pt x="5" y="34"/>
                  </a:lnTo>
                  <a:lnTo>
                    <a:pt x="5" y="33"/>
                  </a:lnTo>
                  <a:lnTo>
                    <a:pt x="5" y="31"/>
                  </a:lnTo>
                  <a:lnTo>
                    <a:pt x="4" y="29"/>
                  </a:lnTo>
                  <a:lnTo>
                    <a:pt x="5" y="29"/>
                  </a:lnTo>
                  <a:lnTo>
                    <a:pt x="4" y="27"/>
                  </a:lnTo>
                  <a:lnTo>
                    <a:pt x="5" y="26"/>
                  </a:lnTo>
                  <a:lnTo>
                    <a:pt x="5" y="24"/>
                  </a:lnTo>
                  <a:lnTo>
                    <a:pt x="5" y="22"/>
                  </a:lnTo>
                  <a:lnTo>
                    <a:pt x="7" y="19"/>
                  </a:lnTo>
                  <a:lnTo>
                    <a:pt x="5" y="17"/>
                  </a:lnTo>
                  <a:close/>
                </a:path>
              </a:pathLst>
            </a:custGeom>
            <a:solidFill>
              <a:srgbClr val="808080"/>
            </a:solidFill>
            <a:ln w="9525">
              <a:noFill/>
              <a:round/>
              <a:headEnd/>
              <a:tailEnd/>
            </a:ln>
          </p:spPr>
          <p:txBody>
            <a:bodyPr/>
            <a:lstStyle/>
            <a:p>
              <a:endParaRPr lang="en-US"/>
            </a:p>
          </p:txBody>
        </p:sp>
        <p:sp>
          <p:nvSpPr>
            <p:cNvPr id="1011" name="Freeform 3182"/>
            <p:cNvSpPr>
              <a:spLocks/>
            </p:cNvSpPr>
            <p:nvPr/>
          </p:nvSpPr>
          <p:spPr bwMode="auto">
            <a:xfrm>
              <a:off x="2199" y="3258"/>
              <a:ext cx="165" cy="160"/>
            </a:xfrm>
            <a:custGeom>
              <a:avLst/>
              <a:gdLst>
                <a:gd name="T0" fmla="*/ 1 w 165"/>
                <a:gd name="T1" fmla="*/ 63 h 160"/>
                <a:gd name="T2" fmla="*/ 0 w 165"/>
                <a:gd name="T3" fmla="*/ 82 h 160"/>
                <a:gd name="T4" fmla="*/ 1 w 165"/>
                <a:gd name="T5" fmla="*/ 102 h 160"/>
                <a:gd name="T6" fmla="*/ 10 w 165"/>
                <a:gd name="T7" fmla="*/ 119 h 160"/>
                <a:gd name="T8" fmla="*/ 20 w 165"/>
                <a:gd name="T9" fmla="*/ 134 h 160"/>
                <a:gd name="T10" fmla="*/ 35 w 165"/>
                <a:gd name="T11" fmla="*/ 148 h 160"/>
                <a:gd name="T12" fmla="*/ 54 w 165"/>
                <a:gd name="T13" fmla="*/ 155 h 160"/>
                <a:gd name="T14" fmla="*/ 73 w 165"/>
                <a:gd name="T15" fmla="*/ 160 h 160"/>
                <a:gd name="T16" fmla="*/ 93 w 165"/>
                <a:gd name="T17" fmla="*/ 158 h 160"/>
                <a:gd name="T18" fmla="*/ 112 w 165"/>
                <a:gd name="T19" fmla="*/ 153 h 160"/>
                <a:gd name="T20" fmla="*/ 131 w 165"/>
                <a:gd name="T21" fmla="*/ 143 h 160"/>
                <a:gd name="T22" fmla="*/ 146 w 165"/>
                <a:gd name="T23" fmla="*/ 129 h 160"/>
                <a:gd name="T24" fmla="*/ 156 w 165"/>
                <a:gd name="T25" fmla="*/ 114 h 160"/>
                <a:gd name="T26" fmla="*/ 165 w 165"/>
                <a:gd name="T27" fmla="*/ 94 h 160"/>
                <a:gd name="T28" fmla="*/ 165 w 165"/>
                <a:gd name="T29" fmla="*/ 75 h 160"/>
                <a:gd name="T30" fmla="*/ 162 w 165"/>
                <a:gd name="T31" fmla="*/ 56 h 160"/>
                <a:gd name="T32" fmla="*/ 155 w 165"/>
                <a:gd name="T33" fmla="*/ 39 h 160"/>
                <a:gd name="T34" fmla="*/ 143 w 165"/>
                <a:gd name="T35" fmla="*/ 24 h 160"/>
                <a:gd name="T36" fmla="*/ 126 w 165"/>
                <a:gd name="T37" fmla="*/ 12 h 160"/>
                <a:gd name="T38" fmla="*/ 104 w 165"/>
                <a:gd name="T39" fmla="*/ 3 h 160"/>
                <a:gd name="T40" fmla="*/ 83 w 165"/>
                <a:gd name="T41" fmla="*/ 0 h 160"/>
                <a:gd name="T42" fmla="*/ 63 w 165"/>
                <a:gd name="T43" fmla="*/ 5 h 160"/>
                <a:gd name="T44" fmla="*/ 44 w 165"/>
                <a:gd name="T45" fmla="*/ 12 h 160"/>
                <a:gd name="T46" fmla="*/ 27 w 165"/>
                <a:gd name="T47" fmla="*/ 22 h 160"/>
                <a:gd name="T48" fmla="*/ 15 w 165"/>
                <a:gd name="T49" fmla="*/ 37 h 160"/>
                <a:gd name="T50" fmla="*/ 13 w 165"/>
                <a:gd name="T51" fmla="*/ 46 h 160"/>
                <a:gd name="T52" fmla="*/ 25 w 165"/>
                <a:gd name="T53" fmla="*/ 29 h 160"/>
                <a:gd name="T54" fmla="*/ 39 w 165"/>
                <a:gd name="T55" fmla="*/ 17 h 160"/>
                <a:gd name="T56" fmla="*/ 58 w 165"/>
                <a:gd name="T57" fmla="*/ 8 h 160"/>
                <a:gd name="T58" fmla="*/ 75 w 165"/>
                <a:gd name="T59" fmla="*/ 5 h 160"/>
                <a:gd name="T60" fmla="*/ 95 w 165"/>
                <a:gd name="T61" fmla="*/ 5 h 160"/>
                <a:gd name="T62" fmla="*/ 114 w 165"/>
                <a:gd name="T63" fmla="*/ 8 h 160"/>
                <a:gd name="T64" fmla="*/ 134 w 165"/>
                <a:gd name="T65" fmla="*/ 20 h 160"/>
                <a:gd name="T66" fmla="*/ 148 w 165"/>
                <a:gd name="T67" fmla="*/ 34 h 160"/>
                <a:gd name="T68" fmla="*/ 156 w 165"/>
                <a:gd name="T69" fmla="*/ 49 h 160"/>
                <a:gd name="T70" fmla="*/ 162 w 165"/>
                <a:gd name="T71" fmla="*/ 68 h 160"/>
                <a:gd name="T72" fmla="*/ 162 w 165"/>
                <a:gd name="T73" fmla="*/ 87 h 160"/>
                <a:gd name="T74" fmla="*/ 158 w 165"/>
                <a:gd name="T75" fmla="*/ 104 h 160"/>
                <a:gd name="T76" fmla="*/ 148 w 165"/>
                <a:gd name="T77" fmla="*/ 123 h 160"/>
                <a:gd name="T78" fmla="*/ 134 w 165"/>
                <a:gd name="T79" fmla="*/ 136 h 160"/>
                <a:gd name="T80" fmla="*/ 119 w 165"/>
                <a:gd name="T81" fmla="*/ 148 h 160"/>
                <a:gd name="T82" fmla="*/ 102 w 165"/>
                <a:gd name="T83" fmla="*/ 155 h 160"/>
                <a:gd name="T84" fmla="*/ 83 w 165"/>
                <a:gd name="T85" fmla="*/ 158 h 160"/>
                <a:gd name="T86" fmla="*/ 63 w 165"/>
                <a:gd name="T87" fmla="*/ 155 h 160"/>
                <a:gd name="T88" fmla="*/ 44 w 165"/>
                <a:gd name="T89" fmla="*/ 150 h 160"/>
                <a:gd name="T90" fmla="*/ 27 w 165"/>
                <a:gd name="T91" fmla="*/ 138 h 160"/>
                <a:gd name="T92" fmla="*/ 17 w 165"/>
                <a:gd name="T93" fmla="*/ 124 h 160"/>
                <a:gd name="T94" fmla="*/ 6 w 165"/>
                <a:gd name="T95" fmla="*/ 107 h 160"/>
                <a:gd name="T96" fmla="*/ 3 w 165"/>
                <a:gd name="T97" fmla="*/ 90 h 160"/>
                <a:gd name="T98" fmla="*/ 3 w 165"/>
                <a:gd name="T99" fmla="*/ 71 h 160"/>
                <a:gd name="T100" fmla="*/ 10 w 165"/>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5"/>
                <a:gd name="T154" fmla="*/ 0 h 160"/>
                <a:gd name="T155" fmla="*/ 165 w 165"/>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5" h="160">
                  <a:moveTo>
                    <a:pt x="8" y="48"/>
                  </a:moveTo>
                  <a:lnTo>
                    <a:pt x="6" y="53"/>
                  </a:lnTo>
                  <a:lnTo>
                    <a:pt x="5" y="56"/>
                  </a:lnTo>
                  <a:lnTo>
                    <a:pt x="3" y="59"/>
                  </a:lnTo>
                  <a:lnTo>
                    <a:pt x="1" y="63"/>
                  </a:lnTo>
                  <a:lnTo>
                    <a:pt x="1" y="66"/>
                  </a:lnTo>
                  <a:lnTo>
                    <a:pt x="1" y="71"/>
                  </a:lnTo>
                  <a:lnTo>
                    <a:pt x="1" y="75"/>
                  </a:lnTo>
                  <a:lnTo>
                    <a:pt x="1" y="78"/>
                  </a:lnTo>
                  <a:lnTo>
                    <a:pt x="0" y="82"/>
                  </a:lnTo>
                  <a:lnTo>
                    <a:pt x="0" y="87"/>
                  </a:lnTo>
                  <a:lnTo>
                    <a:pt x="1" y="90"/>
                  </a:lnTo>
                  <a:lnTo>
                    <a:pt x="1" y="94"/>
                  </a:lnTo>
                  <a:lnTo>
                    <a:pt x="1" y="99"/>
                  </a:lnTo>
                  <a:lnTo>
                    <a:pt x="1" y="102"/>
                  </a:lnTo>
                  <a:lnTo>
                    <a:pt x="3" y="105"/>
                  </a:lnTo>
                  <a:lnTo>
                    <a:pt x="5" y="109"/>
                  </a:lnTo>
                  <a:lnTo>
                    <a:pt x="6" y="112"/>
                  </a:lnTo>
                  <a:lnTo>
                    <a:pt x="6" y="116"/>
                  </a:lnTo>
                  <a:lnTo>
                    <a:pt x="10" y="119"/>
                  </a:lnTo>
                  <a:lnTo>
                    <a:pt x="11" y="123"/>
                  </a:lnTo>
                  <a:lnTo>
                    <a:pt x="13" y="126"/>
                  </a:lnTo>
                  <a:lnTo>
                    <a:pt x="17" y="129"/>
                  </a:lnTo>
                  <a:lnTo>
                    <a:pt x="17" y="131"/>
                  </a:lnTo>
                  <a:lnTo>
                    <a:pt x="20" y="134"/>
                  </a:lnTo>
                  <a:lnTo>
                    <a:pt x="22" y="138"/>
                  </a:lnTo>
                  <a:lnTo>
                    <a:pt x="27" y="140"/>
                  </a:lnTo>
                  <a:lnTo>
                    <a:pt x="29" y="143"/>
                  </a:lnTo>
                  <a:lnTo>
                    <a:pt x="34" y="145"/>
                  </a:lnTo>
                  <a:lnTo>
                    <a:pt x="35" y="148"/>
                  </a:lnTo>
                  <a:lnTo>
                    <a:pt x="39" y="150"/>
                  </a:lnTo>
                  <a:lnTo>
                    <a:pt x="42" y="152"/>
                  </a:lnTo>
                  <a:lnTo>
                    <a:pt x="47" y="153"/>
                  </a:lnTo>
                  <a:lnTo>
                    <a:pt x="51" y="155"/>
                  </a:lnTo>
                  <a:lnTo>
                    <a:pt x="54" y="155"/>
                  </a:lnTo>
                  <a:lnTo>
                    <a:pt x="59" y="158"/>
                  </a:lnTo>
                  <a:lnTo>
                    <a:pt x="63" y="158"/>
                  </a:lnTo>
                  <a:lnTo>
                    <a:pt x="66" y="158"/>
                  </a:lnTo>
                  <a:lnTo>
                    <a:pt x="69" y="160"/>
                  </a:lnTo>
                  <a:lnTo>
                    <a:pt x="73" y="160"/>
                  </a:lnTo>
                  <a:lnTo>
                    <a:pt x="80" y="160"/>
                  </a:lnTo>
                  <a:lnTo>
                    <a:pt x="83" y="160"/>
                  </a:lnTo>
                  <a:lnTo>
                    <a:pt x="87" y="160"/>
                  </a:lnTo>
                  <a:lnTo>
                    <a:pt x="90" y="160"/>
                  </a:lnTo>
                  <a:lnTo>
                    <a:pt x="93" y="158"/>
                  </a:lnTo>
                  <a:lnTo>
                    <a:pt x="98" y="158"/>
                  </a:lnTo>
                  <a:lnTo>
                    <a:pt x="102" y="157"/>
                  </a:lnTo>
                  <a:lnTo>
                    <a:pt x="105" y="155"/>
                  </a:lnTo>
                  <a:lnTo>
                    <a:pt x="109" y="155"/>
                  </a:lnTo>
                  <a:lnTo>
                    <a:pt x="112" y="153"/>
                  </a:lnTo>
                  <a:lnTo>
                    <a:pt x="117" y="152"/>
                  </a:lnTo>
                  <a:lnTo>
                    <a:pt x="121" y="150"/>
                  </a:lnTo>
                  <a:lnTo>
                    <a:pt x="126" y="148"/>
                  </a:lnTo>
                  <a:lnTo>
                    <a:pt x="127" y="146"/>
                  </a:lnTo>
                  <a:lnTo>
                    <a:pt x="131" y="143"/>
                  </a:lnTo>
                  <a:lnTo>
                    <a:pt x="133" y="141"/>
                  </a:lnTo>
                  <a:lnTo>
                    <a:pt x="138" y="138"/>
                  </a:lnTo>
                  <a:lnTo>
                    <a:pt x="139" y="136"/>
                  </a:lnTo>
                  <a:lnTo>
                    <a:pt x="143" y="133"/>
                  </a:lnTo>
                  <a:lnTo>
                    <a:pt x="146" y="129"/>
                  </a:lnTo>
                  <a:lnTo>
                    <a:pt x="150" y="126"/>
                  </a:lnTo>
                  <a:lnTo>
                    <a:pt x="150" y="124"/>
                  </a:lnTo>
                  <a:lnTo>
                    <a:pt x="153" y="119"/>
                  </a:lnTo>
                  <a:lnTo>
                    <a:pt x="155" y="116"/>
                  </a:lnTo>
                  <a:lnTo>
                    <a:pt x="156" y="114"/>
                  </a:lnTo>
                  <a:lnTo>
                    <a:pt x="160" y="109"/>
                  </a:lnTo>
                  <a:lnTo>
                    <a:pt x="160" y="105"/>
                  </a:lnTo>
                  <a:lnTo>
                    <a:pt x="162" y="102"/>
                  </a:lnTo>
                  <a:lnTo>
                    <a:pt x="163" y="99"/>
                  </a:lnTo>
                  <a:lnTo>
                    <a:pt x="165" y="94"/>
                  </a:lnTo>
                  <a:lnTo>
                    <a:pt x="165" y="90"/>
                  </a:lnTo>
                  <a:lnTo>
                    <a:pt x="165" y="87"/>
                  </a:lnTo>
                  <a:lnTo>
                    <a:pt x="165" y="82"/>
                  </a:lnTo>
                  <a:lnTo>
                    <a:pt x="165" y="78"/>
                  </a:lnTo>
                  <a:lnTo>
                    <a:pt x="165" y="75"/>
                  </a:lnTo>
                  <a:lnTo>
                    <a:pt x="165" y="70"/>
                  </a:lnTo>
                  <a:lnTo>
                    <a:pt x="165" y="66"/>
                  </a:lnTo>
                  <a:lnTo>
                    <a:pt x="165" y="63"/>
                  </a:lnTo>
                  <a:lnTo>
                    <a:pt x="163" y="59"/>
                  </a:lnTo>
                  <a:lnTo>
                    <a:pt x="162" y="56"/>
                  </a:lnTo>
                  <a:lnTo>
                    <a:pt x="160" y="53"/>
                  </a:lnTo>
                  <a:lnTo>
                    <a:pt x="160" y="48"/>
                  </a:lnTo>
                  <a:lnTo>
                    <a:pt x="158" y="46"/>
                  </a:lnTo>
                  <a:lnTo>
                    <a:pt x="156" y="42"/>
                  </a:lnTo>
                  <a:lnTo>
                    <a:pt x="155" y="39"/>
                  </a:lnTo>
                  <a:lnTo>
                    <a:pt x="153" y="36"/>
                  </a:lnTo>
                  <a:lnTo>
                    <a:pt x="150" y="32"/>
                  </a:lnTo>
                  <a:lnTo>
                    <a:pt x="148" y="29"/>
                  </a:lnTo>
                  <a:lnTo>
                    <a:pt x="146" y="27"/>
                  </a:lnTo>
                  <a:lnTo>
                    <a:pt x="143" y="24"/>
                  </a:lnTo>
                  <a:lnTo>
                    <a:pt x="139" y="20"/>
                  </a:lnTo>
                  <a:lnTo>
                    <a:pt x="136" y="17"/>
                  </a:lnTo>
                  <a:lnTo>
                    <a:pt x="133" y="17"/>
                  </a:lnTo>
                  <a:lnTo>
                    <a:pt x="129" y="13"/>
                  </a:lnTo>
                  <a:lnTo>
                    <a:pt x="126" y="12"/>
                  </a:lnTo>
                  <a:lnTo>
                    <a:pt x="122" y="10"/>
                  </a:lnTo>
                  <a:lnTo>
                    <a:pt x="114" y="5"/>
                  </a:lnTo>
                  <a:lnTo>
                    <a:pt x="110" y="5"/>
                  </a:lnTo>
                  <a:lnTo>
                    <a:pt x="107" y="3"/>
                  </a:lnTo>
                  <a:lnTo>
                    <a:pt x="104" y="3"/>
                  </a:lnTo>
                  <a:lnTo>
                    <a:pt x="100" y="3"/>
                  </a:lnTo>
                  <a:lnTo>
                    <a:pt x="95" y="1"/>
                  </a:lnTo>
                  <a:lnTo>
                    <a:pt x="92" y="1"/>
                  </a:lnTo>
                  <a:lnTo>
                    <a:pt x="88" y="1"/>
                  </a:lnTo>
                  <a:lnTo>
                    <a:pt x="83" y="0"/>
                  </a:lnTo>
                  <a:lnTo>
                    <a:pt x="80" y="1"/>
                  </a:lnTo>
                  <a:lnTo>
                    <a:pt x="75" y="1"/>
                  </a:lnTo>
                  <a:lnTo>
                    <a:pt x="71" y="3"/>
                  </a:lnTo>
                  <a:lnTo>
                    <a:pt x="66" y="3"/>
                  </a:lnTo>
                  <a:lnTo>
                    <a:pt x="63" y="5"/>
                  </a:lnTo>
                  <a:lnTo>
                    <a:pt x="59" y="5"/>
                  </a:lnTo>
                  <a:lnTo>
                    <a:pt x="56" y="5"/>
                  </a:lnTo>
                  <a:lnTo>
                    <a:pt x="52" y="8"/>
                  </a:lnTo>
                  <a:lnTo>
                    <a:pt x="47" y="10"/>
                  </a:lnTo>
                  <a:lnTo>
                    <a:pt x="44" y="12"/>
                  </a:lnTo>
                  <a:lnTo>
                    <a:pt x="42" y="13"/>
                  </a:lnTo>
                  <a:lnTo>
                    <a:pt x="37" y="15"/>
                  </a:lnTo>
                  <a:lnTo>
                    <a:pt x="34" y="17"/>
                  </a:lnTo>
                  <a:lnTo>
                    <a:pt x="32" y="20"/>
                  </a:lnTo>
                  <a:lnTo>
                    <a:pt x="27" y="22"/>
                  </a:lnTo>
                  <a:lnTo>
                    <a:pt x="25" y="25"/>
                  </a:lnTo>
                  <a:lnTo>
                    <a:pt x="22" y="29"/>
                  </a:lnTo>
                  <a:lnTo>
                    <a:pt x="20" y="30"/>
                  </a:lnTo>
                  <a:lnTo>
                    <a:pt x="17" y="34"/>
                  </a:lnTo>
                  <a:lnTo>
                    <a:pt x="15" y="37"/>
                  </a:lnTo>
                  <a:lnTo>
                    <a:pt x="13" y="41"/>
                  </a:lnTo>
                  <a:lnTo>
                    <a:pt x="10" y="44"/>
                  </a:lnTo>
                  <a:lnTo>
                    <a:pt x="8" y="48"/>
                  </a:lnTo>
                  <a:lnTo>
                    <a:pt x="11" y="49"/>
                  </a:lnTo>
                  <a:lnTo>
                    <a:pt x="13" y="46"/>
                  </a:lnTo>
                  <a:lnTo>
                    <a:pt x="15" y="42"/>
                  </a:lnTo>
                  <a:lnTo>
                    <a:pt x="17" y="39"/>
                  </a:lnTo>
                  <a:lnTo>
                    <a:pt x="20" y="36"/>
                  </a:lnTo>
                  <a:lnTo>
                    <a:pt x="22" y="32"/>
                  </a:lnTo>
                  <a:lnTo>
                    <a:pt x="25" y="29"/>
                  </a:lnTo>
                  <a:lnTo>
                    <a:pt x="27" y="27"/>
                  </a:lnTo>
                  <a:lnTo>
                    <a:pt x="30" y="24"/>
                  </a:lnTo>
                  <a:lnTo>
                    <a:pt x="34" y="22"/>
                  </a:lnTo>
                  <a:lnTo>
                    <a:pt x="37" y="20"/>
                  </a:lnTo>
                  <a:lnTo>
                    <a:pt x="39" y="17"/>
                  </a:lnTo>
                  <a:lnTo>
                    <a:pt x="42" y="15"/>
                  </a:lnTo>
                  <a:lnTo>
                    <a:pt x="47" y="13"/>
                  </a:lnTo>
                  <a:lnTo>
                    <a:pt x="49" y="12"/>
                  </a:lnTo>
                  <a:lnTo>
                    <a:pt x="54" y="10"/>
                  </a:lnTo>
                  <a:lnTo>
                    <a:pt x="58" y="8"/>
                  </a:lnTo>
                  <a:lnTo>
                    <a:pt x="61" y="8"/>
                  </a:lnTo>
                  <a:lnTo>
                    <a:pt x="64" y="7"/>
                  </a:lnTo>
                  <a:lnTo>
                    <a:pt x="66" y="5"/>
                  </a:lnTo>
                  <a:lnTo>
                    <a:pt x="71" y="5"/>
                  </a:lnTo>
                  <a:lnTo>
                    <a:pt x="75" y="5"/>
                  </a:lnTo>
                  <a:lnTo>
                    <a:pt x="80" y="5"/>
                  </a:lnTo>
                  <a:lnTo>
                    <a:pt x="83" y="3"/>
                  </a:lnTo>
                  <a:lnTo>
                    <a:pt x="87" y="5"/>
                  </a:lnTo>
                  <a:lnTo>
                    <a:pt x="92" y="5"/>
                  </a:lnTo>
                  <a:lnTo>
                    <a:pt x="95" y="5"/>
                  </a:lnTo>
                  <a:lnTo>
                    <a:pt x="100" y="5"/>
                  </a:lnTo>
                  <a:lnTo>
                    <a:pt x="104" y="5"/>
                  </a:lnTo>
                  <a:lnTo>
                    <a:pt x="107" y="5"/>
                  </a:lnTo>
                  <a:lnTo>
                    <a:pt x="110" y="8"/>
                  </a:lnTo>
                  <a:lnTo>
                    <a:pt x="114" y="8"/>
                  </a:lnTo>
                  <a:lnTo>
                    <a:pt x="121" y="12"/>
                  </a:lnTo>
                  <a:lnTo>
                    <a:pt x="126" y="15"/>
                  </a:lnTo>
                  <a:lnTo>
                    <a:pt x="129" y="17"/>
                  </a:lnTo>
                  <a:lnTo>
                    <a:pt x="131" y="17"/>
                  </a:lnTo>
                  <a:lnTo>
                    <a:pt x="134" y="20"/>
                  </a:lnTo>
                  <a:lnTo>
                    <a:pt x="138" y="22"/>
                  </a:lnTo>
                  <a:lnTo>
                    <a:pt x="139" y="25"/>
                  </a:lnTo>
                  <a:lnTo>
                    <a:pt x="143" y="29"/>
                  </a:lnTo>
                  <a:lnTo>
                    <a:pt x="146" y="30"/>
                  </a:lnTo>
                  <a:lnTo>
                    <a:pt x="148" y="34"/>
                  </a:lnTo>
                  <a:lnTo>
                    <a:pt x="150" y="37"/>
                  </a:lnTo>
                  <a:lnTo>
                    <a:pt x="151" y="41"/>
                  </a:lnTo>
                  <a:lnTo>
                    <a:pt x="153" y="42"/>
                  </a:lnTo>
                  <a:lnTo>
                    <a:pt x="155" y="46"/>
                  </a:lnTo>
                  <a:lnTo>
                    <a:pt x="156" y="49"/>
                  </a:lnTo>
                  <a:lnTo>
                    <a:pt x="158" y="53"/>
                  </a:lnTo>
                  <a:lnTo>
                    <a:pt x="160" y="56"/>
                  </a:lnTo>
                  <a:lnTo>
                    <a:pt x="160" y="59"/>
                  </a:lnTo>
                  <a:lnTo>
                    <a:pt x="160" y="65"/>
                  </a:lnTo>
                  <a:lnTo>
                    <a:pt x="162" y="68"/>
                  </a:lnTo>
                  <a:lnTo>
                    <a:pt x="162" y="71"/>
                  </a:lnTo>
                  <a:lnTo>
                    <a:pt x="163" y="75"/>
                  </a:lnTo>
                  <a:lnTo>
                    <a:pt x="163" y="78"/>
                  </a:lnTo>
                  <a:lnTo>
                    <a:pt x="162" y="82"/>
                  </a:lnTo>
                  <a:lnTo>
                    <a:pt x="162" y="87"/>
                  </a:lnTo>
                  <a:lnTo>
                    <a:pt x="162" y="90"/>
                  </a:lnTo>
                  <a:lnTo>
                    <a:pt x="160" y="94"/>
                  </a:lnTo>
                  <a:lnTo>
                    <a:pt x="160" y="97"/>
                  </a:lnTo>
                  <a:lnTo>
                    <a:pt x="160" y="100"/>
                  </a:lnTo>
                  <a:lnTo>
                    <a:pt x="158" y="104"/>
                  </a:lnTo>
                  <a:lnTo>
                    <a:pt x="156" y="107"/>
                  </a:lnTo>
                  <a:lnTo>
                    <a:pt x="155" y="112"/>
                  </a:lnTo>
                  <a:lnTo>
                    <a:pt x="153" y="116"/>
                  </a:lnTo>
                  <a:lnTo>
                    <a:pt x="150" y="119"/>
                  </a:lnTo>
                  <a:lnTo>
                    <a:pt x="148" y="123"/>
                  </a:lnTo>
                  <a:lnTo>
                    <a:pt x="146" y="126"/>
                  </a:lnTo>
                  <a:lnTo>
                    <a:pt x="144" y="128"/>
                  </a:lnTo>
                  <a:lnTo>
                    <a:pt x="141" y="131"/>
                  </a:lnTo>
                  <a:lnTo>
                    <a:pt x="139" y="134"/>
                  </a:lnTo>
                  <a:lnTo>
                    <a:pt x="134" y="136"/>
                  </a:lnTo>
                  <a:lnTo>
                    <a:pt x="133" y="140"/>
                  </a:lnTo>
                  <a:lnTo>
                    <a:pt x="129" y="141"/>
                  </a:lnTo>
                  <a:lnTo>
                    <a:pt x="126" y="143"/>
                  </a:lnTo>
                  <a:lnTo>
                    <a:pt x="122" y="146"/>
                  </a:lnTo>
                  <a:lnTo>
                    <a:pt x="119" y="148"/>
                  </a:lnTo>
                  <a:lnTo>
                    <a:pt x="115" y="150"/>
                  </a:lnTo>
                  <a:lnTo>
                    <a:pt x="112" y="150"/>
                  </a:lnTo>
                  <a:lnTo>
                    <a:pt x="109" y="152"/>
                  </a:lnTo>
                  <a:lnTo>
                    <a:pt x="105" y="153"/>
                  </a:lnTo>
                  <a:lnTo>
                    <a:pt x="102" y="155"/>
                  </a:lnTo>
                  <a:lnTo>
                    <a:pt x="98" y="155"/>
                  </a:lnTo>
                  <a:lnTo>
                    <a:pt x="93" y="155"/>
                  </a:lnTo>
                  <a:lnTo>
                    <a:pt x="90" y="157"/>
                  </a:lnTo>
                  <a:lnTo>
                    <a:pt x="87" y="157"/>
                  </a:lnTo>
                  <a:lnTo>
                    <a:pt x="83" y="158"/>
                  </a:lnTo>
                  <a:lnTo>
                    <a:pt x="80" y="158"/>
                  </a:lnTo>
                  <a:lnTo>
                    <a:pt x="75" y="157"/>
                  </a:lnTo>
                  <a:lnTo>
                    <a:pt x="71" y="157"/>
                  </a:lnTo>
                  <a:lnTo>
                    <a:pt x="66" y="157"/>
                  </a:lnTo>
                  <a:lnTo>
                    <a:pt x="63" y="155"/>
                  </a:lnTo>
                  <a:lnTo>
                    <a:pt x="59" y="155"/>
                  </a:lnTo>
                  <a:lnTo>
                    <a:pt x="56" y="153"/>
                  </a:lnTo>
                  <a:lnTo>
                    <a:pt x="52" y="152"/>
                  </a:lnTo>
                  <a:lnTo>
                    <a:pt x="47" y="152"/>
                  </a:lnTo>
                  <a:lnTo>
                    <a:pt x="44" y="150"/>
                  </a:lnTo>
                  <a:lnTo>
                    <a:pt x="40" y="146"/>
                  </a:lnTo>
                  <a:lnTo>
                    <a:pt x="37" y="145"/>
                  </a:lnTo>
                  <a:lnTo>
                    <a:pt x="34" y="143"/>
                  </a:lnTo>
                  <a:lnTo>
                    <a:pt x="32" y="141"/>
                  </a:lnTo>
                  <a:lnTo>
                    <a:pt x="27" y="138"/>
                  </a:lnTo>
                  <a:lnTo>
                    <a:pt x="25" y="136"/>
                  </a:lnTo>
                  <a:lnTo>
                    <a:pt x="22" y="133"/>
                  </a:lnTo>
                  <a:lnTo>
                    <a:pt x="20" y="129"/>
                  </a:lnTo>
                  <a:lnTo>
                    <a:pt x="17" y="128"/>
                  </a:lnTo>
                  <a:lnTo>
                    <a:pt x="17" y="124"/>
                  </a:lnTo>
                  <a:lnTo>
                    <a:pt x="13" y="121"/>
                  </a:lnTo>
                  <a:lnTo>
                    <a:pt x="13" y="117"/>
                  </a:lnTo>
                  <a:lnTo>
                    <a:pt x="10" y="114"/>
                  </a:lnTo>
                  <a:lnTo>
                    <a:pt x="8" y="112"/>
                  </a:lnTo>
                  <a:lnTo>
                    <a:pt x="6" y="107"/>
                  </a:lnTo>
                  <a:lnTo>
                    <a:pt x="6" y="104"/>
                  </a:lnTo>
                  <a:lnTo>
                    <a:pt x="5" y="100"/>
                  </a:lnTo>
                  <a:lnTo>
                    <a:pt x="5" y="97"/>
                  </a:lnTo>
                  <a:lnTo>
                    <a:pt x="3" y="94"/>
                  </a:lnTo>
                  <a:lnTo>
                    <a:pt x="3" y="90"/>
                  </a:lnTo>
                  <a:lnTo>
                    <a:pt x="3" y="87"/>
                  </a:lnTo>
                  <a:lnTo>
                    <a:pt x="3" y="82"/>
                  </a:lnTo>
                  <a:lnTo>
                    <a:pt x="3" y="78"/>
                  </a:lnTo>
                  <a:lnTo>
                    <a:pt x="3" y="75"/>
                  </a:lnTo>
                  <a:lnTo>
                    <a:pt x="3" y="71"/>
                  </a:lnTo>
                  <a:lnTo>
                    <a:pt x="5" y="68"/>
                  </a:lnTo>
                  <a:lnTo>
                    <a:pt x="6" y="65"/>
                  </a:lnTo>
                  <a:lnTo>
                    <a:pt x="6" y="59"/>
                  </a:lnTo>
                  <a:lnTo>
                    <a:pt x="8" y="56"/>
                  </a:lnTo>
                  <a:lnTo>
                    <a:pt x="10" y="53"/>
                  </a:lnTo>
                  <a:lnTo>
                    <a:pt x="11" y="49"/>
                  </a:lnTo>
                  <a:lnTo>
                    <a:pt x="8" y="48"/>
                  </a:lnTo>
                  <a:close/>
                </a:path>
              </a:pathLst>
            </a:custGeom>
            <a:solidFill>
              <a:srgbClr val="808080"/>
            </a:solidFill>
            <a:ln w="9525">
              <a:noFill/>
              <a:round/>
              <a:headEnd/>
              <a:tailEnd/>
            </a:ln>
          </p:spPr>
          <p:txBody>
            <a:bodyPr/>
            <a:lstStyle/>
            <a:p>
              <a:endParaRPr lang="en-US"/>
            </a:p>
          </p:txBody>
        </p:sp>
        <p:sp>
          <p:nvSpPr>
            <p:cNvPr id="1012" name="Freeform 3183"/>
            <p:cNvSpPr>
              <a:spLocks/>
            </p:cNvSpPr>
            <p:nvPr/>
          </p:nvSpPr>
          <p:spPr bwMode="auto">
            <a:xfrm>
              <a:off x="2332" y="3198"/>
              <a:ext cx="119" cy="68"/>
            </a:xfrm>
            <a:custGeom>
              <a:avLst/>
              <a:gdLst>
                <a:gd name="T0" fmla="*/ 73 w 119"/>
                <a:gd name="T1" fmla="*/ 0 h 68"/>
                <a:gd name="T2" fmla="*/ 66 w 119"/>
                <a:gd name="T3" fmla="*/ 0 h 68"/>
                <a:gd name="T4" fmla="*/ 61 w 119"/>
                <a:gd name="T5" fmla="*/ 0 h 68"/>
                <a:gd name="T6" fmla="*/ 56 w 119"/>
                <a:gd name="T7" fmla="*/ 0 h 68"/>
                <a:gd name="T8" fmla="*/ 47 w 119"/>
                <a:gd name="T9" fmla="*/ 0 h 68"/>
                <a:gd name="T10" fmla="*/ 37 w 119"/>
                <a:gd name="T11" fmla="*/ 2 h 68"/>
                <a:gd name="T12" fmla="*/ 30 w 119"/>
                <a:gd name="T13" fmla="*/ 4 h 68"/>
                <a:gd name="T14" fmla="*/ 27 w 119"/>
                <a:gd name="T15" fmla="*/ 7 h 68"/>
                <a:gd name="T16" fmla="*/ 23 w 119"/>
                <a:gd name="T17" fmla="*/ 9 h 68"/>
                <a:gd name="T18" fmla="*/ 18 w 119"/>
                <a:gd name="T19" fmla="*/ 10 h 68"/>
                <a:gd name="T20" fmla="*/ 13 w 119"/>
                <a:gd name="T21" fmla="*/ 14 h 68"/>
                <a:gd name="T22" fmla="*/ 6 w 119"/>
                <a:gd name="T23" fmla="*/ 21 h 68"/>
                <a:gd name="T24" fmla="*/ 3 w 119"/>
                <a:gd name="T25" fmla="*/ 27 h 68"/>
                <a:gd name="T26" fmla="*/ 1 w 119"/>
                <a:gd name="T27" fmla="*/ 32 h 68"/>
                <a:gd name="T28" fmla="*/ 0 w 119"/>
                <a:gd name="T29" fmla="*/ 36 h 68"/>
                <a:gd name="T30" fmla="*/ 1 w 119"/>
                <a:gd name="T31" fmla="*/ 41 h 68"/>
                <a:gd name="T32" fmla="*/ 3 w 119"/>
                <a:gd name="T33" fmla="*/ 44 h 68"/>
                <a:gd name="T34" fmla="*/ 6 w 119"/>
                <a:gd name="T35" fmla="*/ 50 h 68"/>
                <a:gd name="T36" fmla="*/ 11 w 119"/>
                <a:gd name="T37" fmla="*/ 55 h 68"/>
                <a:gd name="T38" fmla="*/ 15 w 119"/>
                <a:gd name="T39" fmla="*/ 56 h 68"/>
                <a:gd name="T40" fmla="*/ 18 w 119"/>
                <a:gd name="T41" fmla="*/ 60 h 68"/>
                <a:gd name="T42" fmla="*/ 22 w 119"/>
                <a:gd name="T43" fmla="*/ 61 h 68"/>
                <a:gd name="T44" fmla="*/ 27 w 119"/>
                <a:gd name="T45" fmla="*/ 63 h 68"/>
                <a:gd name="T46" fmla="*/ 42 w 119"/>
                <a:gd name="T47" fmla="*/ 67 h 68"/>
                <a:gd name="T48" fmla="*/ 49 w 119"/>
                <a:gd name="T49" fmla="*/ 67 h 68"/>
                <a:gd name="T50" fmla="*/ 54 w 119"/>
                <a:gd name="T51" fmla="*/ 68 h 68"/>
                <a:gd name="T52" fmla="*/ 59 w 119"/>
                <a:gd name="T53" fmla="*/ 68 h 68"/>
                <a:gd name="T54" fmla="*/ 64 w 119"/>
                <a:gd name="T55" fmla="*/ 68 h 68"/>
                <a:gd name="T56" fmla="*/ 71 w 119"/>
                <a:gd name="T57" fmla="*/ 67 h 68"/>
                <a:gd name="T58" fmla="*/ 76 w 119"/>
                <a:gd name="T59" fmla="*/ 67 h 68"/>
                <a:gd name="T60" fmla="*/ 83 w 119"/>
                <a:gd name="T61" fmla="*/ 65 h 68"/>
                <a:gd name="T62" fmla="*/ 92 w 119"/>
                <a:gd name="T63" fmla="*/ 61 h 68"/>
                <a:gd name="T64" fmla="*/ 97 w 119"/>
                <a:gd name="T65" fmla="*/ 60 h 68"/>
                <a:gd name="T66" fmla="*/ 100 w 119"/>
                <a:gd name="T67" fmla="*/ 56 h 68"/>
                <a:gd name="T68" fmla="*/ 105 w 119"/>
                <a:gd name="T69" fmla="*/ 55 h 68"/>
                <a:gd name="T70" fmla="*/ 115 w 119"/>
                <a:gd name="T71" fmla="*/ 43 h 68"/>
                <a:gd name="T72" fmla="*/ 117 w 119"/>
                <a:gd name="T73" fmla="*/ 39 h 68"/>
                <a:gd name="T74" fmla="*/ 119 w 119"/>
                <a:gd name="T75" fmla="*/ 38 h 68"/>
                <a:gd name="T76" fmla="*/ 117 w 119"/>
                <a:gd name="T77" fmla="*/ 36 h 68"/>
                <a:gd name="T78" fmla="*/ 119 w 119"/>
                <a:gd name="T79" fmla="*/ 31 h 68"/>
                <a:gd name="T80" fmla="*/ 117 w 119"/>
                <a:gd name="T81" fmla="*/ 26 h 68"/>
                <a:gd name="T82" fmla="*/ 115 w 119"/>
                <a:gd name="T83" fmla="*/ 24 h 68"/>
                <a:gd name="T84" fmla="*/ 114 w 119"/>
                <a:gd name="T85" fmla="*/ 19 h 68"/>
                <a:gd name="T86" fmla="*/ 109 w 119"/>
                <a:gd name="T87" fmla="*/ 15 h 68"/>
                <a:gd name="T88" fmla="*/ 107 w 119"/>
                <a:gd name="T89" fmla="*/ 12 h 68"/>
                <a:gd name="T90" fmla="*/ 104 w 119"/>
                <a:gd name="T91" fmla="*/ 10 h 68"/>
                <a:gd name="T92" fmla="*/ 98 w 119"/>
                <a:gd name="T93" fmla="*/ 9 h 68"/>
                <a:gd name="T94" fmla="*/ 93 w 119"/>
                <a:gd name="T95" fmla="*/ 5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9"/>
                <a:gd name="T145" fmla="*/ 0 h 68"/>
                <a:gd name="T146" fmla="*/ 119 w 119"/>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9" h="68">
                  <a:moveTo>
                    <a:pt x="85" y="2"/>
                  </a:moveTo>
                  <a:lnTo>
                    <a:pt x="76" y="0"/>
                  </a:lnTo>
                  <a:lnTo>
                    <a:pt x="73" y="0"/>
                  </a:lnTo>
                  <a:lnTo>
                    <a:pt x="69" y="0"/>
                  </a:lnTo>
                  <a:lnTo>
                    <a:pt x="68" y="0"/>
                  </a:lnTo>
                  <a:lnTo>
                    <a:pt x="66" y="0"/>
                  </a:lnTo>
                  <a:lnTo>
                    <a:pt x="64" y="0"/>
                  </a:lnTo>
                  <a:lnTo>
                    <a:pt x="63" y="0"/>
                  </a:lnTo>
                  <a:lnTo>
                    <a:pt x="61" y="0"/>
                  </a:lnTo>
                  <a:lnTo>
                    <a:pt x="59" y="0"/>
                  </a:lnTo>
                  <a:lnTo>
                    <a:pt x="57" y="0"/>
                  </a:lnTo>
                  <a:lnTo>
                    <a:pt x="56" y="0"/>
                  </a:lnTo>
                  <a:lnTo>
                    <a:pt x="54" y="0"/>
                  </a:lnTo>
                  <a:lnTo>
                    <a:pt x="52" y="0"/>
                  </a:lnTo>
                  <a:lnTo>
                    <a:pt x="47" y="0"/>
                  </a:lnTo>
                  <a:lnTo>
                    <a:pt x="44" y="2"/>
                  </a:lnTo>
                  <a:lnTo>
                    <a:pt x="39" y="2"/>
                  </a:lnTo>
                  <a:lnTo>
                    <a:pt x="37" y="2"/>
                  </a:lnTo>
                  <a:lnTo>
                    <a:pt x="35" y="4"/>
                  </a:lnTo>
                  <a:lnTo>
                    <a:pt x="32" y="4"/>
                  </a:lnTo>
                  <a:lnTo>
                    <a:pt x="30" y="4"/>
                  </a:lnTo>
                  <a:lnTo>
                    <a:pt x="30" y="5"/>
                  </a:lnTo>
                  <a:lnTo>
                    <a:pt x="27" y="5"/>
                  </a:lnTo>
                  <a:lnTo>
                    <a:pt x="27" y="7"/>
                  </a:lnTo>
                  <a:lnTo>
                    <a:pt x="25" y="7"/>
                  </a:lnTo>
                  <a:lnTo>
                    <a:pt x="23" y="7"/>
                  </a:lnTo>
                  <a:lnTo>
                    <a:pt x="23" y="9"/>
                  </a:lnTo>
                  <a:lnTo>
                    <a:pt x="22" y="9"/>
                  </a:lnTo>
                  <a:lnTo>
                    <a:pt x="20" y="10"/>
                  </a:lnTo>
                  <a:lnTo>
                    <a:pt x="18" y="10"/>
                  </a:lnTo>
                  <a:lnTo>
                    <a:pt x="17" y="12"/>
                  </a:lnTo>
                  <a:lnTo>
                    <a:pt x="15" y="12"/>
                  </a:lnTo>
                  <a:lnTo>
                    <a:pt x="13" y="14"/>
                  </a:lnTo>
                  <a:lnTo>
                    <a:pt x="11" y="15"/>
                  </a:lnTo>
                  <a:lnTo>
                    <a:pt x="10" y="15"/>
                  </a:lnTo>
                  <a:lnTo>
                    <a:pt x="6" y="21"/>
                  </a:lnTo>
                  <a:lnTo>
                    <a:pt x="3" y="24"/>
                  </a:lnTo>
                  <a:lnTo>
                    <a:pt x="1" y="27"/>
                  </a:lnTo>
                  <a:lnTo>
                    <a:pt x="3" y="27"/>
                  </a:lnTo>
                  <a:lnTo>
                    <a:pt x="1" y="29"/>
                  </a:lnTo>
                  <a:lnTo>
                    <a:pt x="1" y="31"/>
                  </a:lnTo>
                  <a:lnTo>
                    <a:pt x="1" y="32"/>
                  </a:lnTo>
                  <a:lnTo>
                    <a:pt x="0" y="32"/>
                  </a:lnTo>
                  <a:lnTo>
                    <a:pt x="1" y="34"/>
                  </a:lnTo>
                  <a:lnTo>
                    <a:pt x="0" y="36"/>
                  </a:lnTo>
                  <a:lnTo>
                    <a:pt x="1" y="38"/>
                  </a:lnTo>
                  <a:lnTo>
                    <a:pt x="1" y="39"/>
                  </a:lnTo>
                  <a:lnTo>
                    <a:pt x="1" y="41"/>
                  </a:lnTo>
                  <a:lnTo>
                    <a:pt x="1" y="43"/>
                  </a:lnTo>
                  <a:lnTo>
                    <a:pt x="3" y="43"/>
                  </a:lnTo>
                  <a:lnTo>
                    <a:pt x="3" y="44"/>
                  </a:lnTo>
                  <a:lnTo>
                    <a:pt x="3" y="48"/>
                  </a:lnTo>
                  <a:lnTo>
                    <a:pt x="5" y="48"/>
                  </a:lnTo>
                  <a:lnTo>
                    <a:pt x="6" y="50"/>
                  </a:lnTo>
                  <a:lnTo>
                    <a:pt x="8" y="53"/>
                  </a:lnTo>
                  <a:lnTo>
                    <a:pt x="10" y="55"/>
                  </a:lnTo>
                  <a:lnTo>
                    <a:pt x="11" y="55"/>
                  </a:lnTo>
                  <a:lnTo>
                    <a:pt x="13" y="55"/>
                  </a:lnTo>
                  <a:lnTo>
                    <a:pt x="13" y="56"/>
                  </a:lnTo>
                  <a:lnTo>
                    <a:pt x="15" y="56"/>
                  </a:lnTo>
                  <a:lnTo>
                    <a:pt x="17" y="58"/>
                  </a:lnTo>
                  <a:lnTo>
                    <a:pt x="18" y="58"/>
                  </a:lnTo>
                  <a:lnTo>
                    <a:pt x="18" y="60"/>
                  </a:lnTo>
                  <a:lnTo>
                    <a:pt x="20" y="60"/>
                  </a:lnTo>
                  <a:lnTo>
                    <a:pt x="20" y="61"/>
                  </a:lnTo>
                  <a:lnTo>
                    <a:pt x="22" y="61"/>
                  </a:lnTo>
                  <a:lnTo>
                    <a:pt x="23" y="61"/>
                  </a:lnTo>
                  <a:lnTo>
                    <a:pt x="25" y="63"/>
                  </a:lnTo>
                  <a:lnTo>
                    <a:pt x="27" y="63"/>
                  </a:lnTo>
                  <a:lnTo>
                    <a:pt x="32" y="65"/>
                  </a:lnTo>
                  <a:lnTo>
                    <a:pt x="40" y="67"/>
                  </a:lnTo>
                  <a:lnTo>
                    <a:pt x="42" y="67"/>
                  </a:lnTo>
                  <a:lnTo>
                    <a:pt x="46" y="67"/>
                  </a:lnTo>
                  <a:lnTo>
                    <a:pt x="47" y="67"/>
                  </a:lnTo>
                  <a:lnTo>
                    <a:pt x="49" y="67"/>
                  </a:lnTo>
                  <a:lnTo>
                    <a:pt x="51" y="68"/>
                  </a:lnTo>
                  <a:lnTo>
                    <a:pt x="52" y="67"/>
                  </a:lnTo>
                  <a:lnTo>
                    <a:pt x="54" y="68"/>
                  </a:lnTo>
                  <a:lnTo>
                    <a:pt x="56" y="68"/>
                  </a:lnTo>
                  <a:lnTo>
                    <a:pt x="57" y="68"/>
                  </a:lnTo>
                  <a:lnTo>
                    <a:pt x="59" y="68"/>
                  </a:lnTo>
                  <a:lnTo>
                    <a:pt x="61" y="68"/>
                  </a:lnTo>
                  <a:lnTo>
                    <a:pt x="63" y="68"/>
                  </a:lnTo>
                  <a:lnTo>
                    <a:pt x="64" y="68"/>
                  </a:lnTo>
                  <a:lnTo>
                    <a:pt x="66" y="67"/>
                  </a:lnTo>
                  <a:lnTo>
                    <a:pt x="66" y="68"/>
                  </a:lnTo>
                  <a:lnTo>
                    <a:pt x="71" y="67"/>
                  </a:lnTo>
                  <a:lnTo>
                    <a:pt x="73" y="67"/>
                  </a:lnTo>
                  <a:lnTo>
                    <a:pt x="75" y="67"/>
                  </a:lnTo>
                  <a:lnTo>
                    <a:pt x="76" y="67"/>
                  </a:lnTo>
                  <a:lnTo>
                    <a:pt x="80" y="65"/>
                  </a:lnTo>
                  <a:lnTo>
                    <a:pt x="81" y="65"/>
                  </a:lnTo>
                  <a:lnTo>
                    <a:pt x="83" y="65"/>
                  </a:lnTo>
                  <a:lnTo>
                    <a:pt x="86" y="63"/>
                  </a:lnTo>
                  <a:lnTo>
                    <a:pt x="88" y="63"/>
                  </a:lnTo>
                  <a:lnTo>
                    <a:pt x="92" y="61"/>
                  </a:lnTo>
                  <a:lnTo>
                    <a:pt x="93" y="61"/>
                  </a:lnTo>
                  <a:lnTo>
                    <a:pt x="95" y="60"/>
                  </a:lnTo>
                  <a:lnTo>
                    <a:pt x="97" y="60"/>
                  </a:lnTo>
                  <a:lnTo>
                    <a:pt x="98" y="60"/>
                  </a:lnTo>
                  <a:lnTo>
                    <a:pt x="98" y="58"/>
                  </a:lnTo>
                  <a:lnTo>
                    <a:pt x="100" y="56"/>
                  </a:lnTo>
                  <a:lnTo>
                    <a:pt x="102" y="56"/>
                  </a:lnTo>
                  <a:lnTo>
                    <a:pt x="104" y="55"/>
                  </a:lnTo>
                  <a:lnTo>
                    <a:pt x="105" y="55"/>
                  </a:lnTo>
                  <a:lnTo>
                    <a:pt x="109" y="51"/>
                  </a:lnTo>
                  <a:lnTo>
                    <a:pt x="112" y="48"/>
                  </a:lnTo>
                  <a:lnTo>
                    <a:pt x="115" y="43"/>
                  </a:lnTo>
                  <a:lnTo>
                    <a:pt x="114" y="43"/>
                  </a:lnTo>
                  <a:lnTo>
                    <a:pt x="117" y="41"/>
                  </a:lnTo>
                  <a:lnTo>
                    <a:pt x="117" y="39"/>
                  </a:lnTo>
                  <a:lnTo>
                    <a:pt x="119" y="38"/>
                  </a:lnTo>
                  <a:lnTo>
                    <a:pt x="117" y="38"/>
                  </a:lnTo>
                  <a:lnTo>
                    <a:pt x="119" y="38"/>
                  </a:lnTo>
                  <a:lnTo>
                    <a:pt x="117" y="36"/>
                  </a:lnTo>
                  <a:lnTo>
                    <a:pt x="119" y="36"/>
                  </a:lnTo>
                  <a:lnTo>
                    <a:pt x="117" y="36"/>
                  </a:lnTo>
                  <a:lnTo>
                    <a:pt x="119" y="34"/>
                  </a:lnTo>
                  <a:lnTo>
                    <a:pt x="119" y="32"/>
                  </a:lnTo>
                  <a:lnTo>
                    <a:pt x="119" y="31"/>
                  </a:lnTo>
                  <a:lnTo>
                    <a:pt x="119" y="29"/>
                  </a:lnTo>
                  <a:lnTo>
                    <a:pt x="117" y="27"/>
                  </a:lnTo>
                  <a:lnTo>
                    <a:pt x="117" y="26"/>
                  </a:lnTo>
                  <a:lnTo>
                    <a:pt x="115" y="24"/>
                  </a:lnTo>
                  <a:lnTo>
                    <a:pt x="117" y="24"/>
                  </a:lnTo>
                  <a:lnTo>
                    <a:pt x="115" y="24"/>
                  </a:lnTo>
                  <a:lnTo>
                    <a:pt x="115" y="22"/>
                  </a:lnTo>
                  <a:lnTo>
                    <a:pt x="114" y="21"/>
                  </a:lnTo>
                  <a:lnTo>
                    <a:pt x="114" y="19"/>
                  </a:lnTo>
                  <a:lnTo>
                    <a:pt x="112" y="19"/>
                  </a:lnTo>
                  <a:lnTo>
                    <a:pt x="110" y="15"/>
                  </a:lnTo>
                  <a:lnTo>
                    <a:pt x="109" y="15"/>
                  </a:lnTo>
                  <a:lnTo>
                    <a:pt x="109" y="14"/>
                  </a:lnTo>
                  <a:lnTo>
                    <a:pt x="107" y="14"/>
                  </a:lnTo>
                  <a:lnTo>
                    <a:pt x="107" y="12"/>
                  </a:lnTo>
                  <a:lnTo>
                    <a:pt x="105" y="12"/>
                  </a:lnTo>
                  <a:lnTo>
                    <a:pt x="104" y="12"/>
                  </a:lnTo>
                  <a:lnTo>
                    <a:pt x="104" y="10"/>
                  </a:lnTo>
                  <a:lnTo>
                    <a:pt x="102" y="10"/>
                  </a:lnTo>
                  <a:lnTo>
                    <a:pt x="100" y="9"/>
                  </a:lnTo>
                  <a:lnTo>
                    <a:pt x="98" y="9"/>
                  </a:lnTo>
                  <a:lnTo>
                    <a:pt x="98" y="7"/>
                  </a:lnTo>
                  <a:lnTo>
                    <a:pt x="97" y="7"/>
                  </a:lnTo>
                  <a:lnTo>
                    <a:pt x="93" y="5"/>
                  </a:lnTo>
                  <a:lnTo>
                    <a:pt x="93" y="4"/>
                  </a:lnTo>
                  <a:lnTo>
                    <a:pt x="85" y="2"/>
                  </a:lnTo>
                  <a:close/>
                </a:path>
              </a:pathLst>
            </a:custGeom>
            <a:solidFill>
              <a:srgbClr val="808080"/>
            </a:solidFill>
            <a:ln w="9525">
              <a:noFill/>
              <a:round/>
              <a:headEnd/>
              <a:tailEnd/>
            </a:ln>
          </p:spPr>
          <p:txBody>
            <a:bodyPr/>
            <a:lstStyle/>
            <a:p>
              <a:endParaRPr lang="en-US"/>
            </a:p>
          </p:txBody>
        </p:sp>
        <p:sp>
          <p:nvSpPr>
            <p:cNvPr id="1013" name="Freeform 3184"/>
            <p:cNvSpPr>
              <a:spLocks/>
            </p:cNvSpPr>
            <p:nvPr/>
          </p:nvSpPr>
          <p:spPr bwMode="auto">
            <a:xfrm>
              <a:off x="2328" y="3196"/>
              <a:ext cx="126" cy="72"/>
            </a:xfrm>
            <a:custGeom>
              <a:avLst/>
              <a:gdLst>
                <a:gd name="T0" fmla="*/ 2 w 126"/>
                <a:gd name="T1" fmla="*/ 28 h 72"/>
                <a:gd name="T2" fmla="*/ 0 w 126"/>
                <a:gd name="T3" fmla="*/ 34 h 72"/>
                <a:gd name="T4" fmla="*/ 2 w 126"/>
                <a:gd name="T5" fmla="*/ 45 h 72"/>
                <a:gd name="T6" fmla="*/ 5 w 126"/>
                <a:gd name="T7" fmla="*/ 52 h 72"/>
                <a:gd name="T8" fmla="*/ 14 w 126"/>
                <a:gd name="T9" fmla="*/ 58 h 72"/>
                <a:gd name="T10" fmla="*/ 22 w 126"/>
                <a:gd name="T11" fmla="*/ 65 h 72"/>
                <a:gd name="T12" fmla="*/ 34 w 126"/>
                <a:gd name="T13" fmla="*/ 69 h 72"/>
                <a:gd name="T14" fmla="*/ 43 w 126"/>
                <a:gd name="T15" fmla="*/ 70 h 72"/>
                <a:gd name="T16" fmla="*/ 53 w 126"/>
                <a:gd name="T17" fmla="*/ 72 h 72"/>
                <a:gd name="T18" fmla="*/ 61 w 126"/>
                <a:gd name="T19" fmla="*/ 72 h 72"/>
                <a:gd name="T20" fmla="*/ 73 w 126"/>
                <a:gd name="T21" fmla="*/ 70 h 72"/>
                <a:gd name="T22" fmla="*/ 92 w 126"/>
                <a:gd name="T23" fmla="*/ 67 h 72"/>
                <a:gd name="T24" fmla="*/ 99 w 126"/>
                <a:gd name="T25" fmla="*/ 65 h 72"/>
                <a:gd name="T26" fmla="*/ 111 w 126"/>
                <a:gd name="T27" fmla="*/ 58 h 72"/>
                <a:gd name="T28" fmla="*/ 119 w 126"/>
                <a:gd name="T29" fmla="*/ 52 h 72"/>
                <a:gd name="T30" fmla="*/ 125 w 126"/>
                <a:gd name="T31" fmla="*/ 36 h 72"/>
                <a:gd name="T32" fmla="*/ 126 w 126"/>
                <a:gd name="T33" fmla="*/ 31 h 72"/>
                <a:gd name="T34" fmla="*/ 123 w 126"/>
                <a:gd name="T35" fmla="*/ 24 h 72"/>
                <a:gd name="T36" fmla="*/ 119 w 126"/>
                <a:gd name="T37" fmla="*/ 17 h 72"/>
                <a:gd name="T38" fmla="*/ 111 w 126"/>
                <a:gd name="T39" fmla="*/ 12 h 72"/>
                <a:gd name="T40" fmla="*/ 106 w 126"/>
                <a:gd name="T41" fmla="*/ 9 h 72"/>
                <a:gd name="T42" fmla="*/ 99 w 126"/>
                <a:gd name="T43" fmla="*/ 6 h 72"/>
                <a:gd name="T44" fmla="*/ 75 w 126"/>
                <a:gd name="T45" fmla="*/ 0 h 72"/>
                <a:gd name="T46" fmla="*/ 61 w 126"/>
                <a:gd name="T47" fmla="*/ 0 h 72"/>
                <a:gd name="T48" fmla="*/ 51 w 126"/>
                <a:gd name="T49" fmla="*/ 0 h 72"/>
                <a:gd name="T50" fmla="*/ 34 w 126"/>
                <a:gd name="T51" fmla="*/ 6 h 72"/>
                <a:gd name="T52" fmla="*/ 26 w 126"/>
                <a:gd name="T53" fmla="*/ 7 h 72"/>
                <a:gd name="T54" fmla="*/ 17 w 126"/>
                <a:gd name="T55" fmla="*/ 12 h 72"/>
                <a:gd name="T56" fmla="*/ 7 w 126"/>
                <a:gd name="T57" fmla="*/ 21 h 72"/>
                <a:gd name="T58" fmla="*/ 19 w 126"/>
                <a:gd name="T59" fmla="*/ 17 h 72"/>
                <a:gd name="T60" fmla="*/ 27 w 126"/>
                <a:gd name="T61" fmla="*/ 12 h 72"/>
                <a:gd name="T62" fmla="*/ 34 w 126"/>
                <a:gd name="T63" fmla="*/ 9 h 72"/>
                <a:gd name="T64" fmla="*/ 53 w 126"/>
                <a:gd name="T65" fmla="*/ 6 h 72"/>
                <a:gd name="T66" fmla="*/ 63 w 126"/>
                <a:gd name="T67" fmla="*/ 4 h 72"/>
                <a:gd name="T68" fmla="*/ 73 w 126"/>
                <a:gd name="T69" fmla="*/ 4 h 72"/>
                <a:gd name="T70" fmla="*/ 94 w 126"/>
                <a:gd name="T71" fmla="*/ 9 h 72"/>
                <a:gd name="T72" fmla="*/ 101 w 126"/>
                <a:gd name="T73" fmla="*/ 11 h 72"/>
                <a:gd name="T74" fmla="*/ 106 w 126"/>
                <a:gd name="T75" fmla="*/ 14 h 72"/>
                <a:gd name="T76" fmla="*/ 111 w 126"/>
                <a:gd name="T77" fmla="*/ 21 h 72"/>
                <a:gd name="T78" fmla="*/ 118 w 126"/>
                <a:gd name="T79" fmla="*/ 29 h 72"/>
                <a:gd name="T80" fmla="*/ 119 w 126"/>
                <a:gd name="T81" fmla="*/ 34 h 72"/>
                <a:gd name="T82" fmla="*/ 116 w 126"/>
                <a:gd name="T83" fmla="*/ 41 h 72"/>
                <a:gd name="T84" fmla="*/ 108 w 126"/>
                <a:gd name="T85" fmla="*/ 53 h 72"/>
                <a:gd name="T86" fmla="*/ 99 w 126"/>
                <a:gd name="T87" fmla="*/ 58 h 72"/>
                <a:gd name="T88" fmla="*/ 92 w 126"/>
                <a:gd name="T89" fmla="*/ 62 h 72"/>
                <a:gd name="T90" fmla="*/ 82 w 126"/>
                <a:gd name="T91" fmla="*/ 65 h 72"/>
                <a:gd name="T92" fmla="*/ 67 w 126"/>
                <a:gd name="T93" fmla="*/ 67 h 72"/>
                <a:gd name="T94" fmla="*/ 60 w 126"/>
                <a:gd name="T95" fmla="*/ 69 h 72"/>
                <a:gd name="T96" fmla="*/ 51 w 126"/>
                <a:gd name="T97" fmla="*/ 69 h 72"/>
                <a:gd name="T98" fmla="*/ 39 w 126"/>
                <a:gd name="T99" fmla="*/ 65 h 72"/>
                <a:gd name="T100" fmla="*/ 31 w 126"/>
                <a:gd name="T101" fmla="*/ 63 h 72"/>
                <a:gd name="T102" fmla="*/ 22 w 126"/>
                <a:gd name="T103" fmla="*/ 58 h 72"/>
                <a:gd name="T104" fmla="*/ 14 w 126"/>
                <a:gd name="T105" fmla="*/ 52 h 72"/>
                <a:gd name="T106" fmla="*/ 7 w 126"/>
                <a:gd name="T107" fmla="*/ 36 h 72"/>
                <a:gd name="T108" fmla="*/ 10 w 126"/>
                <a:gd name="T109" fmla="*/ 29 h 72"/>
                <a:gd name="T110" fmla="*/ 7 w 126"/>
                <a:gd name="T111" fmla="*/ 2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6"/>
                <a:gd name="T169" fmla="*/ 0 h 72"/>
                <a:gd name="T170" fmla="*/ 126 w 126"/>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6" h="72">
                  <a:moveTo>
                    <a:pt x="7" y="21"/>
                  </a:moveTo>
                  <a:lnTo>
                    <a:pt x="4" y="26"/>
                  </a:lnTo>
                  <a:lnTo>
                    <a:pt x="2" y="28"/>
                  </a:lnTo>
                  <a:lnTo>
                    <a:pt x="2" y="29"/>
                  </a:lnTo>
                  <a:lnTo>
                    <a:pt x="2" y="31"/>
                  </a:lnTo>
                  <a:lnTo>
                    <a:pt x="0" y="34"/>
                  </a:lnTo>
                  <a:lnTo>
                    <a:pt x="0" y="36"/>
                  </a:lnTo>
                  <a:lnTo>
                    <a:pt x="0" y="41"/>
                  </a:lnTo>
                  <a:lnTo>
                    <a:pt x="2" y="45"/>
                  </a:lnTo>
                  <a:lnTo>
                    <a:pt x="4" y="46"/>
                  </a:lnTo>
                  <a:lnTo>
                    <a:pt x="4" y="52"/>
                  </a:lnTo>
                  <a:lnTo>
                    <a:pt x="5" y="52"/>
                  </a:lnTo>
                  <a:lnTo>
                    <a:pt x="7" y="53"/>
                  </a:lnTo>
                  <a:lnTo>
                    <a:pt x="10" y="58"/>
                  </a:lnTo>
                  <a:lnTo>
                    <a:pt x="14" y="58"/>
                  </a:lnTo>
                  <a:lnTo>
                    <a:pt x="17" y="62"/>
                  </a:lnTo>
                  <a:lnTo>
                    <a:pt x="19" y="63"/>
                  </a:lnTo>
                  <a:lnTo>
                    <a:pt x="22" y="65"/>
                  </a:lnTo>
                  <a:lnTo>
                    <a:pt x="26" y="65"/>
                  </a:lnTo>
                  <a:lnTo>
                    <a:pt x="31" y="69"/>
                  </a:lnTo>
                  <a:lnTo>
                    <a:pt x="34" y="69"/>
                  </a:lnTo>
                  <a:lnTo>
                    <a:pt x="34" y="70"/>
                  </a:lnTo>
                  <a:lnTo>
                    <a:pt x="38" y="70"/>
                  </a:lnTo>
                  <a:lnTo>
                    <a:pt x="43" y="70"/>
                  </a:lnTo>
                  <a:lnTo>
                    <a:pt x="46" y="72"/>
                  </a:lnTo>
                  <a:lnTo>
                    <a:pt x="50" y="72"/>
                  </a:lnTo>
                  <a:lnTo>
                    <a:pt x="53" y="72"/>
                  </a:lnTo>
                  <a:lnTo>
                    <a:pt x="56" y="72"/>
                  </a:lnTo>
                  <a:lnTo>
                    <a:pt x="58" y="72"/>
                  </a:lnTo>
                  <a:lnTo>
                    <a:pt x="61" y="72"/>
                  </a:lnTo>
                  <a:lnTo>
                    <a:pt x="65" y="72"/>
                  </a:lnTo>
                  <a:lnTo>
                    <a:pt x="68" y="72"/>
                  </a:lnTo>
                  <a:lnTo>
                    <a:pt x="73" y="70"/>
                  </a:lnTo>
                  <a:lnTo>
                    <a:pt x="77" y="70"/>
                  </a:lnTo>
                  <a:lnTo>
                    <a:pt x="85" y="69"/>
                  </a:lnTo>
                  <a:lnTo>
                    <a:pt x="92" y="67"/>
                  </a:lnTo>
                  <a:lnTo>
                    <a:pt x="94" y="65"/>
                  </a:lnTo>
                  <a:lnTo>
                    <a:pt x="97" y="65"/>
                  </a:lnTo>
                  <a:lnTo>
                    <a:pt x="99" y="65"/>
                  </a:lnTo>
                  <a:lnTo>
                    <a:pt x="102" y="63"/>
                  </a:lnTo>
                  <a:lnTo>
                    <a:pt x="104" y="62"/>
                  </a:lnTo>
                  <a:lnTo>
                    <a:pt x="111" y="58"/>
                  </a:lnTo>
                  <a:lnTo>
                    <a:pt x="113" y="57"/>
                  </a:lnTo>
                  <a:lnTo>
                    <a:pt x="114" y="55"/>
                  </a:lnTo>
                  <a:lnTo>
                    <a:pt x="119" y="52"/>
                  </a:lnTo>
                  <a:lnTo>
                    <a:pt x="123" y="45"/>
                  </a:lnTo>
                  <a:lnTo>
                    <a:pt x="123" y="41"/>
                  </a:lnTo>
                  <a:lnTo>
                    <a:pt x="125" y="36"/>
                  </a:lnTo>
                  <a:lnTo>
                    <a:pt x="126" y="34"/>
                  </a:lnTo>
                  <a:lnTo>
                    <a:pt x="125" y="33"/>
                  </a:lnTo>
                  <a:lnTo>
                    <a:pt x="126" y="31"/>
                  </a:lnTo>
                  <a:lnTo>
                    <a:pt x="125" y="29"/>
                  </a:lnTo>
                  <a:lnTo>
                    <a:pt x="123" y="29"/>
                  </a:lnTo>
                  <a:lnTo>
                    <a:pt x="123" y="24"/>
                  </a:lnTo>
                  <a:lnTo>
                    <a:pt x="123" y="23"/>
                  </a:lnTo>
                  <a:lnTo>
                    <a:pt x="121" y="21"/>
                  </a:lnTo>
                  <a:lnTo>
                    <a:pt x="119" y="17"/>
                  </a:lnTo>
                  <a:lnTo>
                    <a:pt x="114" y="16"/>
                  </a:lnTo>
                  <a:lnTo>
                    <a:pt x="113" y="14"/>
                  </a:lnTo>
                  <a:lnTo>
                    <a:pt x="111" y="12"/>
                  </a:lnTo>
                  <a:lnTo>
                    <a:pt x="109" y="11"/>
                  </a:lnTo>
                  <a:lnTo>
                    <a:pt x="106" y="11"/>
                  </a:lnTo>
                  <a:lnTo>
                    <a:pt x="106" y="9"/>
                  </a:lnTo>
                  <a:lnTo>
                    <a:pt x="102" y="7"/>
                  </a:lnTo>
                  <a:lnTo>
                    <a:pt x="101" y="7"/>
                  </a:lnTo>
                  <a:lnTo>
                    <a:pt x="99" y="6"/>
                  </a:lnTo>
                  <a:lnTo>
                    <a:pt x="80" y="0"/>
                  </a:lnTo>
                  <a:lnTo>
                    <a:pt x="77" y="0"/>
                  </a:lnTo>
                  <a:lnTo>
                    <a:pt x="75" y="0"/>
                  </a:lnTo>
                  <a:lnTo>
                    <a:pt x="72" y="0"/>
                  </a:lnTo>
                  <a:lnTo>
                    <a:pt x="68" y="0"/>
                  </a:lnTo>
                  <a:lnTo>
                    <a:pt x="61" y="0"/>
                  </a:lnTo>
                  <a:lnTo>
                    <a:pt x="60" y="0"/>
                  </a:lnTo>
                  <a:lnTo>
                    <a:pt x="56" y="0"/>
                  </a:lnTo>
                  <a:lnTo>
                    <a:pt x="51" y="0"/>
                  </a:lnTo>
                  <a:lnTo>
                    <a:pt x="43" y="2"/>
                  </a:lnTo>
                  <a:lnTo>
                    <a:pt x="39" y="2"/>
                  </a:lnTo>
                  <a:lnTo>
                    <a:pt x="34" y="6"/>
                  </a:lnTo>
                  <a:lnTo>
                    <a:pt x="31" y="6"/>
                  </a:lnTo>
                  <a:lnTo>
                    <a:pt x="29" y="6"/>
                  </a:lnTo>
                  <a:lnTo>
                    <a:pt x="26" y="7"/>
                  </a:lnTo>
                  <a:lnTo>
                    <a:pt x="24" y="9"/>
                  </a:lnTo>
                  <a:lnTo>
                    <a:pt x="21" y="9"/>
                  </a:lnTo>
                  <a:lnTo>
                    <a:pt x="17" y="12"/>
                  </a:lnTo>
                  <a:lnTo>
                    <a:pt x="14" y="14"/>
                  </a:lnTo>
                  <a:lnTo>
                    <a:pt x="10" y="17"/>
                  </a:lnTo>
                  <a:lnTo>
                    <a:pt x="7" y="21"/>
                  </a:lnTo>
                  <a:lnTo>
                    <a:pt x="14" y="23"/>
                  </a:lnTo>
                  <a:lnTo>
                    <a:pt x="15" y="21"/>
                  </a:lnTo>
                  <a:lnTo>
                    <a:pt x="19" y="17"/>
                  </a:lnTo>
                  <a:lnTo>
                    <a:pt x="22" y="14"/>
                  </a:lnTo>
                  <a:lnTo>
                    <a:pt x="26" y="12"/>
                  </a:lnTo>
                  <a:lnTo>
                    <a:pt x="27" y="12"/>
                  </a:lnTo>
                  <a:lnTo>
                    <a:pt x="31" y="11"/>
                  </a:lnTo>
                  <a:lnTo>
                    <a:pt x="33" y="9"/>
                  </a:lnTo>
                  <a:lnTo>
                    <a:pt x="34" y="9"/>
                  </a:lnTo>
                  <a:lnTo>
                    <a:pt x="38" y="9"/>
                  </a:lnTo>
                  <a:lnTo>
                    <a:pt x="43" y="7"/>
                  </a:lnTo>
                  <a:lnTo>
                    <a:pt x="53" y="6"/>
                  </a:lnTo>
                  <a:lnTo>
                    <a:pt x="58" y="4"/>
                  </a:lnTo>
                  <a:lnTo>
                    <a:pt x="60" y="4"/>
                  </a:lnTo>
                  <a:lnTo>
                    <a:pt x="63" y="4"/>
                  </a:lnTo>
                  <a:lnTo>
                    <a:pt x="68" y="4"/>
                  </a:lnTo>
                  <a:lnTo>
                    <a:pt x="72" y="4"/>
                  </a:lnTo>
                  <a:lnTo>
                    <a:pt x="73" y="4"/>
                  </a:lnTo>
                  <a:lnTo>
                    <a:pt x="77" y="6"/>
                  </a:lnTo>
                  <a:lnTo>
                    <a:pt x="79" y="6"/>
                  </a:lnTo>
                  <a:lnTo>
                    <a:pt x="94" y="9"/>
                  </a:lnTo>
                  <a:lnTo>
                    <a:pt x="96" y="9"/>
                  </a:lnTo>
                  <a:lnTo>
                    <a:pt x="97" y="11"/>
                  </a:lnTo>
                  <a:lnTo>
                    <a:pt x="101" y="11"/>
                  </a:lnTo>
                  <a:lnTo>
                    <a:pt x="102" y="12"/>
                  </a:lnTo>
                  <a:lnTo>
                    <a:pt x="102" y="14"/>
                  </a:lnTo>
                  <a:lnTo>
                    <a:pt x="106" y="14"/>
                  </a:lnTo>
                  <a:lnTo>
                    <a:pt x="106" y="16"/>
                  </a:lnTo>
                  <a:lnTo>
                    <a:pt x="109" y="17"/>
                  </a:lnTo>
                  <a:lnTo>
                    <a:pt x="111" y="21"/>
                  </a:lnTo>
                  <a:lnTo>
                    <a:pt x="113" y="21"/>
                  </a:lnTo>
                  <a:lnTo>
                    <a:pt x="116" y="26"/>
                  </a:lnTo>
                  <a:lnTo>
                    <a:pt x="118" y="29"/>
                  </a:lnTo>
                  <a:lnTo>
                    <a:pt x="119" y="31"/>
                  </a:lnTo>
                  <a:lnTo>
                    <a:pt x="118" y="33"/>
                  </a:lnTo>
                  <a:lnTo>
                    <a:pt x="119" y="34"/>
                  </a:lnTo>
                  <a:lnTo>
                    <a:pt x="119" y="36"/>
                  </a:lnTo>
                  <a:lnTo>
                    <a:pt x="118" y="41"/>
                  </a:lnTo>
                  <a:lnTo>
                    <a:pt x="116" y="41"/>
                  </a:lnTo>
                  <a:lnTo>
                    <a:pt x="116" y="45"/>
                  </a:lnTo>
                  <a:lnTo>
                    <a:pt x="113" y="48"/>
                  </a:lnTo>
                  <a:lnTo>
                    <a:pt x="108" y="53"/>
                  </a:lnTo>
                  <a:lnTo>
                    <a:pt x="106" y="53"/>
                  </a:lnTo>
                  <a:lnTo>
                    <a:pt x="106" y="57"/>
                  </a:lnTo>
                  <a:lnTo>
                    <a:pt x="99" y="58"/>
                  </a:lnTo>
                  <a:lnTo>
                    <a:pt x="97" y="60"/>
                  </a:lnTo>
                  <a:lnTo>
                    <a:pt x="94" y="62"/>
                  </a:lnTo>
                  <a:lnTo>
                    <a:pt x="92" y="62"/>
                  </a:lnTo>
                  <a:lnTo>
                    <a:pt x="90" y="63"/>
                  </a:lnTo>
                  <a:lnTo>
                    <a:pt x="89" y="63"/>
                  </a:lnTo>
                  <a:lnTo>
                    <a:pt x="82" y="65"/>
                  </a:lnTo>
                  <a:lnTo>
                    <a:pt x="75" y="65"/>
                  </a:lnTo>
                  <a:lnTo>
                    <a:pt x="72" y="67"/>
                  </a:lnTo>
                  <a:lnTo>
                    <a:pt x="67" y="67"/>
                  </a:lnTo>
                  <a:lnTo>
                    <a:pt x="65" y="69"/>
                  </a:lnTo>
                  <a:lnTo>
                    <a:pt x="61" y="69"/>
                  </a:lnTo>
                  <a:lnTo>
                    <a:pt x="60" y="69"/>
                  </a:lnTo>
                  <a:lnTo>
                    <a:pt x="56" y="69"/>
                  </a:lnTo>
                  <a:lnTo>
                    <a:pt x="55" y="69"/>
                  </a:lnTo>
                  <a:lnTo>
                    <a:pt x="51" y="69"/>
                  </a:lnTo>
                  <a:lnTo>
                    <a:pt x="48" y="67"/>
                  </a:lnTo>
                  <a:lnTo>
                    <a:pt x="44" y="67"/>
                  </a:lnTo>
                  <a:lnTo>
                    <a:pt x="39" y="65"/>
                  </a:lnTo>
                  <a:lnTo>
                    <a:pt x="38" y="65"/>
                  </a:lnTo>
                  <a:lnTo>
                    <a:pt x="36" y="65"/>
                  </a:lnTo>
                  <a:lnTo>
                    <a:pt x="31" y="63"/>
                  </a:lnTo>
                  <a:lnTo>
                    <a:pt x="26" y="62"/>
                  </a:lnTo>
                  <a:lnTo>
                    <a:pt x="24" y="60"/>
                  </a:lnTo>
                  <a:lnTo>
                    <a:pt x="22" y="58"/>
                  </a:lnTo>
                  <a:lnTo>
                    <a:pt x="19" y="57"/>
                  </a:lnTo>
                  <a:lnTo>
                    <a:pt x="17" y="55"/>
                  </a:lnTo>
                  <a:lnTo>
                    <a:pt x="14" y="52"/>
                  </a:lnTo>
                  <a:lnTo>
                    <a:pt x="10" y="46"/>
                  </a:lnTo>
                  <a:lnTo>
                    <a:pt x="9" y="41"/>
                  </a:lnTo>
                  <a:lnTo>
                    <a:pt x="7" y="36"/>
                  </a:lnTo>
                  <a:lnTo>
                    <a:pt x="9" y="34"/>
                  </a:lnTo>
                  <a:lnTo>
                    <a:pt x="9" y="33"/>
                  </a:lnTo>
                  <a:lnTo>
                    <a:pt x="10" y="29"/>
                  </a:lnTo>
                  <a:lnTo>
                    <a:pt x="10" y="28"/>
                  </a:lnTo>
                  <a:lnTo>
                    <a:pt x="14" y="23"/>
                  </a:lnTo>
                  <a:lnTo>
                    <a:pt x="7" y="21"/>
                  </a:lnTo>
                  <a:close/>
                </a:path>
              </a:pathLst>
            </a:custGeom>
            <a:solidFill>
              <a:srgbClr val="808080"/>
            </a:solidFill>
            <a:ln w="9525">
              <a:noFill/>
              <a:round/>
              <a:headEnd/>
              <a:tailEnd/>
            </a:ln>
          </p:spPr>
          <p:txBody>
            <a:bodyPr/>
            <a:lstStyle/>
            <a:p>
              <a:endParaRPr lang="en-US"/>
            </a:p>
          </p:txBody>
        </p:sp>
        <p:sp>
          <p:nvSpPr>
            <p:cNvPr id="1014" name="Freeform 3185"/>
            <p:cNvSpPr>
              <a:spLocks/>
            </p:cNvSpPr>
            <p:nvPr/>
          </p:nvSpPr>
          <p:spPr bwMode="auto">
            <a:xfrm>
              <a:off x="2420" y="3200"/>
              <a:ext cx="120" cy="42"/>
            </a:xfrm>
            <a:custGeom>
              <a:avLst/>
              <a:gdLst>
                <a:gd name="T0" fmla="*/ 2 w 120"/>
                <a:gd name="T1" fmla="*/ 27 h 42"/>
                <a:gd name="T2" fmla="*/ 0 w 120"/>
                <a:gd name="T3" fmla="*/ 42 h 42"/>
                <a:gd name="T4" fmla="*/ 120 w 120"/>
                <a:gd name="T5" fmla="*/ 34 h 42"/>
                <a:gd name="T6" fmla="*/ 87 w 120"/>
                <a:gd name="T7" fmla="*/ 0 h 42"/>
                <a:gd name="T8" fmla="*/ 2 w 120"/>
                <a:gd name="T9" fmla="*/ 27 h 42"/>
                <a:gd name="T10" fmla="*/ 0 60000 65536"/>
                <a:gd name="T11" fmla="*/ 0 60000 65536"/>
                <a:gd name="T12" fmla="*/ 0 60000 65536"/>
                <a:gd name="T13" fmla="*/ 0 60000 65536"/>
                <a:gd name="T14" fmla="*/ 0 60000 65536"/>
                <a:gd name="T15" fmla="*/ 0 w 120"/>
                <a:gd name="T16" fmla="*/ 0 h 42"/>
                <a:gd name="T17" fmla="*/ 120 w 120"/>
                <a:gd name="T18" fmla="*/ 42 h 42"/>
              </a:gdLst>
              <a:ahLst/>
              <a:cxnLst>
                <a:cxn ang="T10">
                  <a:pos x="T0" y="T1"/>
                </a:cxn>
                <a:cxn ang="T11">
                  <a:pos x="T2" y="T3"/>
                </a:cxn>
                <a:cxn ang="T12">
                  <a:pos x="T4" y="T5"/>
                </a:cxn>
                <a:cxn ang="T13">
                  <a:pos x="T6" y="T7"/>
                </a:cxn>
                <a:cxn ang="T14">
                  <a:pos x="T8" y="T9"/>
                </a:cxn>
              </a:cxnLst>
              <a:rect l="T15" t="T16" r="T17" b="T18"/>
              <a:pathLst>
                <a:path w="120" h="42">
                  <a:moveTo>
                    <a:pt x="2" y="27"/>
                  </a:moveTo>
                  <a:lnTo>
                    <a:pt x="0" y="42"/>
                  </a:lnTo>
                  <a:lnTo>
                    <a:pt x="120" y="34"/>
                  </a:lnTo>
                  <a:lnTo>
                    <a:pt x="87" y="0"/>
                  </a:lnTo>
                  <a:lnTo>
                    <a:pt x="2" y="27"/>
                  </a:lnTo>
                  <a:close/>
                </a:path>
              </a:pathLst>
            </a:custGeom>
            <a:solidFill>
              <a:srgbClr val="808080"/>
            </a:solidFill>
            <a:ln w="9525">
              <a:noFill/>
              <a:round/>
              <a:headEnd/>
              <a:tailEnd/>
            </a:ln>
          </p:spPr>
          <p:txBody>
            <a:bodyPr/>
            <a:lstStyle/>
            <a:p>
              <a:endParaRPr lang="en-US"/>
            </a:p>
          </p:txBody>
        </p:sp>
        <p:sp>
          <p:nvSpPr>
            <p:cNvPr id="1015" name="Freeform 3186"/>
            <p:cNvSpPr>
              <a:spLocks/>
            </p:cNvSpPr>
            <p:nvPr/>
          </p:nvSpPr>
          <p:spPr bwMode="auto">
            <a:xfrm>
              <a:off x="2332" y="3270"/>
              <a:ext cx="119" cy="68"/>
            </a:xfrm>
            <a:custGeom>
              <a:avLst/>
              <a:gdLst>
                <a:gd name="T0" fmla="*/ 73 w 119"/>
                <a:gd name="T1" fmla="*/ 0 h 68"/>
                <a:gd name="T2" fmla="*/ 66 w 119"/>
                <a:gd name="T3" fmla="*/ 0 h 68"/>
                <a:gd name="T4" fmla="*/ 61 w 119"/>
                <a:gd name="T5" fmla="*/ 0 h 68"/>
                <a:gd name="T6" fmla="*/ 56 w 119"/>
                <a:gd name="T7" fmla="*/ 0 h 68"/>
                <a:gd name="T8" fmla="*/ 47 w 119"/>
                <a:gd name="T9" fmla="*/ 0 h 68"/>
                <a:gd name="T10" fmla="*/ 37 w 119"/>
                <a:gd name="T11" fmla="*/ 1 h 68"/>
                <a:gd name="T12" fmla="*/ 30 w 119"/>
                <a:gd name="T13" fmla="*/ 3 h 68"/>
                <a:gd name="T14" fmla="*/ 27 w 119"/>
                <a:gd name="T15" fmla="*/ 7 h 68"/>
                <a:gd name="T16" fmla="*/ 23 w 119"/>
                <a:gd name="T17" fmla="*/ 8 h 68"/>
                <a:gd name="T18" fmla="*/ 18 w 119"/>
                <a:gd name="T19" fmla="*/ 10 h 68"/>
                <a:gd name="T20" fmla="*/ 13 w 119"/>
                <a:gd name="T21" fmla="*/ 13 h 68"/>
                <a:gd name="T22" fmla="*/ 6 w 119"/>
                <a:gd name="T23" fmla="*/ 20 h 68"/>
                <a:gd name="T24" fmla="*/ 3 w 119"/>
                <a:gd name="T25" fmla="*/ 27 h 68"/>
                <a:gd name="T26" fmla="*/ 1 w 119"/>
                <a:gd name="T27" fmla="*/ 32 h 68"/>
                <a:gd name="T28" fmla="*/ 0 w 119"/>
                <a:gd name="T29" fmla="*/ 36 h 68"/>
                <a:gd name="T30" fmla="*/ 1 w 119"/>
                <a:gd name="T31" fmla="*/ 41 h 68"/>
                <a:gd name="T32" fmla="*/ 3 w 119"/>
                <a:gd name="T33" fmla="*/ 47 h 68"/>
                <a:gd name="T34" fmla="*/ 8 w 119"/>
                <a:gd name="T35" fmla="*/ 53 h 68"/>
                <a:gd name="T36" fmla="*/ 13 w 119"/>
                <a:gd name="T37" fmla="*/ 54 h 68"/>
                <a:gd name="T38" fmla="*/ 17 w 119"/>
                <a:gd name="T39" fmla="*/ 58 h 68"/>
                <a:gd name="T40" fmla="*/ 20 w 119"/>
                <a:gd name="T41" fmla="*/ 59 h 68"/>
                <a:gd name="T42" fmla="*/ 23 w 119"/>
                <a:gd name="T43" fmla="*/ 61 h 68"/>
                <a:gd name="T44" fmla="*/ 32 w 119"/>
                <a:gd name="T45" fmla="*/ 64 h 68"/>
                <a:gd name="T46" fmla="*/ 46 w 119"/>
                <a:gd name="T47" fmla="*/ 66 h 68"/>
                <a:gd name="T48" fmla="*/ 51 w 119"/>
                <a:gd name="T49" fmla="*/ 68 h 68"/>
                <a:gd name="T50" fmla="*/ 56 w 119"/>
                <a:gd name="T51" fmla="*/ 68 h 68"/>
                <a:gd name="T52" fmla="*/ 61 w 119"/>
                <a:gd name="T53" fmla="*/ 68 h 68"/>
                <a:gd name="T54" fmla="*/ 66 w 119"/>
                <a:gd name="T55" fmla="*/ 66 h 68"/>
                <a:gd name="T56" fmla="*/ 73 w 119"/>
                <a:gd name="T57" fmla="*/ 66 h 68"/>
                <a:gd name="T58" fmla="*/ 80 w 119"/>
                <a:gd name="T59" fmla="*/ 64 h 68"/>
                <a:gd name="T60" fmla="*/ 86 w 119"/>
                <a:gd name="T61" fmla="*/ 63 h 68"/>
                <a:gd name="T62" fmla="*/ 93 w 119"/>
                <a:gd name="T63" fmla="*/ 61 h 68"/>
                <a:gd name="T64" fmla="*/ 98 w 119"/>
                <a:gd name="T65" fmla="*/ 59 h 68"/>
                <a:gd name="T66" fmla="*/ 102 w 119"/>
                <a:gd name="T67" fmla="*/ 56 h 68"/>
                <a:gd name="T68" fmla="*/ 109 w 119"/>
                <a:gd name="T69" fmla="*/ 51 h 68"/>
                <a:gd name="T70" fmla="*/ 114 w 119"/>
                <a:gd name="T71" fmla="*/ 42 h 68"/>
                <a:gd name="T72" fmla="*/ 119 w 119"/>
                <a:gd name="T73" fmla="*/ 37 h 68"/>
                <a:gd name="T74" fmla="*/ 117 w 119"/>
                <a:gd name="T75" fmla="*/ 36 h 68"/>
                <a:gd name="T76" fmla="*/ 119 w 119"/>
                <a:gd name="T77" fmla="*/ 34 h 68"/>
                <a:gd name="T78" fmla="*/ 119 w 119"/>
                <a:gd name="T79" fmla="*/ 29 h 68"/>
                <a:gd name="T80" fmla="*/ 115 w 119"/>
                <a:gd name="T81" fmla="*/ 24 h 68"/>
                <a:gd name="T82" fmla="*/ 115 w 119"/>
                <a:gd name="T83" fmla="*/ 22 h 68"/>
                <a:gd name="T84" fmla="*/ 112 w 119"/>
                <a:gd name="T85" fmla="*/ 18 h 68"/>
                <a:gd name="T86" fmla="*/ 109 w 119"/>
                <a:gd name="T87" fmla="*/ 13 h 68"/>
                <a:gd name="T88" fmla="*/ 105 w 119"/>
                <a:gd name="T89" fmla="*/ 12 h 68"/>
                <a:gd name="T90" fmla="*/ 102 w 119"/>
                <a:gd name="T91" fmla="*/ 10 h 68"/>
                <a:gd name="T92" fmla="*/ 98 w 119"/>
                <a:gd name="T93" fmla="*/ 7 h 68"/>
                <a:gd name="T94" fmla="*/ 93 w 119"/>
                <a:gd name="T95" fmla="*/ 3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9"/>
                <a:gd name="T145" fmla="*/ 0 h 68"/>
                <a:gd name="T146" fmla="*/ 119 w 119"/>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9" h="68">
                  <a:moveTo>
                    <a:pt x="85" y="1"/>
                  </a:moveTo>
                  <a:lnTo>
                    <a:pt x="76" y="0"/>
                  </a:lnTo>
                  <a:lnTo>
                    <a:pt x="73" y="0"/>
                  </a:lnTo>
                  <a:lnTo>
                    <a:pt x="69" y="0"/>
                  </a:lnTo>
                  <a:lnTo>
                    <a:pt x="68" y="0"/>
                  </a:lnTo>
                  <a:lnTo>
                    <a:pt x="66" y="0"/>
                  </a:lnTo>
                  <a:lnTo>
                    <a:pt x="64" y="0"/>
                  </a:lnTo>
                  <a:lnTo>
                    <a:pt x="63" y="0"/>
                  </a:lnTo>
                  <a:lnTo>
                    <a:pt x="61" y="0"/>
                  </a:lnTo>
                  <a:lnTo>
                    <a:pt x="59" y="0"/>
                  </a:lnTo>
                  <a:lnTo>
                    <a:pt x="57" y="0"/>
                  </a:lnTo>
                  <a:lnTo>
                    <a:pt x="56" y="0"/>
                  </a:lnTo>
                  <a:lnTo>
                    <a:pt x="54" y="0"/>
                  </a:lnTo>
                  <a:lnTo>
                    <a:pt x="52" y="0"/>
                  </a:lnTo>
                  <a:lnTo>
                    <a:pt x="47" y="0"/>
                  </a:lnTo>
                  <a:lnTo>
                    <a:pt x="44" y="1"/>
                  </a:lnTo>
                  <a:lnTo>
                    <a:pt x="39" y="1"/>
                  </a:lnTo>
                  <a:lnTo>
                    <a:pt x="37" y="1"/>
                  </a:lnTo>
                  <a:lnTo>
                    <a:pt x="35" y="3"/>
                  </a:lnTo>
                  <a:lnTo>
                    <a:pt x="32" y="3"/>
                  </a:lnTo>
                  <a:lnTo>
                    <a:pt x="30" y="3"/>
                  </a:lnTo>
                  <a:lnTo>
                    <a:pt x="30" y="5"/>
                  </a:lnTo>
                  <a:lnTo>
                    <a:pt x="27" y="5"/>
                  </a:lnTo>
                  <a:lnTo>
                    <a:pt x="27" y="7"/>
                  </a:lnTo>
                  <a:lnTo>
                    <a:pt x="25" y="7"/>
                  </a:lnTo>
                  <a:lnTo>
                    <a:pt x="23" y="7"/>
                  </a:lnTo>
                  <a:lnTo>
                    <a:pt x="23" y="8"/>
                  </a:lnTo>
                  <a:lnTo>
                    <a:pt x="22" y="8"/>
                  </a:lnTo>
                  <a:lnTo>
                    <a:pt x="20" y="10"/>
                  </a:lnTo>
                  <a:lnTo>
                    <a:pt x="18" y="10"/>
                  </a:lnTo>
                  <a:lnTo>
                    <a:pt x="17" y="12"/>
                  </a:lnTo>
                  <a:lnTo>
                    <a:pt x="15" y="12"/>
                  </a:lnTo>
                  <a:lnTo>
                    <a:pt x="13" y="13"/>
                  </a:lnTo>
                  <a:lnTo>
                    <a:pt x="11" y="15"/>
                  </a:lnTo>
                  <a:lnTo>
                    <a:pt x="10" y="15"/>
                  </a:lnTo>
                  <a:lnTo>
                    <a:pt x="6" y="20"/>
                  </a:lnTo>
                  <a:lnTo>
                    <a:pt x="3" y="24"/>
                  </a:lnTo>
                  <a:lnTo>
                    <a:pt x="1" y="27"/>
                  </a:lnTo>
                  <a:lnTo>
                    <a:pt x="3" y="27"/>
                  </a:lnTo>
                  <a:lnTo>
                    <a:pt x="1" y="29"/>
                  </a:lnTo>
                  <a:lnTo>
                    <a:pt x="1" y="30"/>
                  </a:lnTo>
                  <a:lnTo>
                    <a:pt x="1" y="32"/>
                  </a:lnTo>
                  <a:lnTo>
                    <a:pt x="0" y="32"/>
                  </a:lnTo>
                  <a:lnTo>
                    <a:pt x="1" y="34"/>
                  </a:lnTo>
                  <a:lnTo>
                    <a:pt x="0" y="36"/>
                  </a:lnTo>
                  <a:lnTo>
                    <a:pt x="1" y="37"/>
                  </a:lnTo>
                  <a:lnTo>
                    <a:pt x="1" y="39"/>
                  </a:lnTo>
                  <a:lnTo>
                    <a:pt x="1" y="41"/>
                  </a:lnTo>
                  <a:lnTo>
                    <a:pt x="3" y="42"/>
                  </a:lnTo>
                  <a:lnTo>
                    <a:pt x="3" y="44"/>
                  </a:lnTo>
                  <a:lnTo>
                    <a:pt x="3" y="47"/>
                  </a:lnTo>
                  <a:lnTo>
                    <a:pt x="5" y="47"/>
                  </a:lnTo>
                  <a:lnTo>
                    <a:pt x="6" y="49"/>
                  </a:lnTo>
                  <a:lnTo>
                    <a:pt x="8" y="53"/>
                  </a:lnTo>
                  <a:lnTo>
                    <a:pt x="10" y="53"/>
                  </a:lnTo>
                  <a:lnTo>
                    <a:pt x="11" y="54"/>
                  </a:lnTo>
                  <a:lnTo>
                    <a:pt x="13" y="54"/>
                  </a:lnTo>
                  <a:lnTo>
                    <a:pt x="13" y="56"/>
                  </a:lnTo>
                  <a:lnTo>
                    <a:pt x="15" y="56"/>
                  </a:lnTo>
                  <a:lnTo>
                    <a:pt x="17" y="58"/>
                  </a:lnTo>
                  <a:lnTo>
                    <a:pt x="18" y="58"/>
                  </a:lnTo>
                  <a:lnTo>
                    <a:pt x="18" y="59"/>
                  </a:lnTo>
                  <a:lnTo>
                    <a:pt x="20" y="59"/>
                  </a:lnTo>
                  <a:lnTo>
                    <a:pt x="20" y="61"/>
                  </a:lnTo>
                  <a:lnTo>
                    <a:pt x="22" y="61"/>
                  </a:lnTo>
                  <a:lnTo>
                    <a:pt x="23" y="61"/>
                  </a:lnTo>
                  <a:lnTo>
                    <a:pt x="25" y="63"/>
                  </a:lnTo>
                  <a:lnTo>
                    <a:pt x="27" y="63"/>
                  </a:lnTo>
                  <a:lnTo>
                    <a:pt x="32" y="64"/>
                  </a:lnTo>
                  <a:lnTo>
                    <a:pt x="40" y="66"/>
                  </a:lnTo>
                  <a:lnTo>
                    <a:pt x="42" y="66"/>
                  </a:lnTo>
                  <a:lnTo>
                    <a:pt x="46" y="66"/>
                  </a:lnTo>
                  <a:lnTo>
                    <a:pt x="47" y="66"/>
                  </a:lnTo>
                  <a:lnTo>
                    <a:pt x="49" y="66"/>
                  </a:lnTo>
                  <a:lnTo>
                    <a:pt x="51" y="68"/>
                  </a:lnTo>
                  <a:lnTo>
                    <a:pt x="52" y="66"/>
                  </a:lnTo>
                  <a:lnTo>
                    <a:pt x="54" y="68"/>
                  </a:lnTo>
                  <a:lnTo>
                    <a:pt x="56" y="68"/>
                  </a:lnTo>
                  <a:lnTo>
                    <a:pt x="57" y="68"/>
                  </a:lnTo>
                  <a:lnTo>
                    <a:pt x="59" y="68"/>
                  </a:lnTo>
                  <a:lnTo>
                    <a:pt x="61" y="68"/>
                  </a:lnTo>
                  <a:lnTo>
                    <a:pt x="63" y="68"/>
                  </a:lnTo>
                  <a:lnTo>
                    <a:pt x="64" y="68"/>
                  </a:lnTo>
                  <a:lnTo>
                    <a:pt x="66" y="66"/>
                  </a:lnTo>
                  <a:lnTo>
                    <a:pt x="66" y="68"/>
                  </a:lnTo>
                  <a:lnTo>
                    <a:pt x="71" y="66"/>
                  </a:lnTo>
                  <a:lnTo>
                    <a:pt x="73" y="66"/>
                  </a:lnTo>
                  <a:lnTo>
                    <a:pt x="75" y="66"/>
                  </a:lnTo>
                  <a:lnTo>
                    <a:pt x="76" y="66"/>
                  </a:lnTo>
                  <a:lnTo>
                    <a:pt x="80" y="64"/>
                  </a:lnTo>
                  <a:lnTo>
                    <a:pt x="81" y="64"/>
                  </a:lnTo>
                  <a:lnTo>
                    <a:pt x="83" y="64"/>
                  </a:lnTo>
                  <a:lnTo>
                    <a:pt x="86" y="63"/>
                  </a:lnTo>
                  <a:lnTo>
                    <a:pt x="88" y="63"/>
                  </a:lnTo>
                  <a:lnTo>
                    <a:pt x="92" y="61"/>
                  </a:lnTo>
                  <a:lnTo>
                    <a:pt x="93" y="61"/>
                  </a:lnTo>
                  <a:lnTo>
                    <a:pt x="95" y="59"/>
                  </a:lnTo>
                  <a:lnTo>
                    <a:pt x="97" y="59"/>
                  </a:lnTo>
                  <a:lnTo>
                    <a:pt x="98" y="59"/>
                  </a:lnTo>
                  <a:lnTo>
                    <a:pt x="98" y="58"/>
                  </a:lnTo>
                  <a:lnTo>
                    <a:pt x="100" y="56"/>
                  </a:lnTo>
                  <a:lnTo>
                    <a:pt x="102" y="56"/>
                  </a:lnTo>
                  <a:lnTo>
                    <a:pt x="104" y="54"/>
                  </a:lnTo>
                  <a:lnTo>
                    <a:pt x="105" y="54"/>
                  </a:lnTo>
                  <a:lnTo>
                    <a:pt x="109" y="51"/>
                  </a:lnTo>
                  <a:lnTo>
                    <a:pt x="112" y="47"/>
                  </a:lnTo>
                  <a:lnTo>
                    <a:pt x="115" y="42"/>
                  </a:lnTo>
                  <a:lnTo>
                    <a:pt x="114" y="42"/>
                  </a:lnTo>
                  <a:lnTo>
                    <a:pt x="117" y="41"/>
                  </a:lnTo>
                  <a:lnTo>
                    <a:pt x="117" y="39"/>
                  </a:lnTo>
                  <a:lnTo>
                    <a:pt x="119" y="37"/>
                  </a:lnTo>
                  <a:lnTo>
                    <a:pt x="117" y="37"/>
                  </a:lnTo>
                  <a:lnTo>
                    <a:pt x="119" y="37"/>
                  </a:lnTo>
                  <a:lnTo>
                    <a:pt x="117" y="36"/>
                  </a:lnTo>
                  <a:lnTo>
                    <a:pt x="119" y="36"/>
                  </a:lnTo>
                  <a:lnTo>
                    <a:pt x="117" y="36"/>
                  </a:lnTo>
                  <a:lnTo>
                    <a:pt x="119" y="34"/>
                  </a:lnTo>
                  <a:lnTo>
                    <a:pt x="119" y="32"/>
                  </a:lnTo>
                  <a:lnTo>
                    <a:pt x="119" y="30"/>
                  </a:lnTo>
                  <a:lnTo>
                    <a:pt x="119" y="29"/>
                  </a:lnTo>
                  <a:lnTo>
                    <a:pt x="117" y="27"/>
                  </a:lnTo>
                  <a:lnTo>
                    <a:pt x="117" y="25"/>
                  </a:lnTo>
                  <a:lnTo>
                    <a:pt x="115" y="24"/>
                  </a:lnTo>
                  <a:lnTo>
                    <a:pt x="117" y="24"/>
                  </a:lnTo>
                  <a:lnTo>
                    <a:pt x="115" y="24"/>
                  </a:lnTo>
                  <a:lnTo>
                    <a:pt x="115" y="22"/>
                  </a:lnTo>
                  <a:lnTo>
                    <a:pt x="114" y="20"/>
                  </a:lnTo>
                  <a:lnTo>
                    <a:pt x="114" y="18"/>
                  </a:lnTo>
                  <a:lnTo>
                    <a:pt x="112" y="18"/>
                  </a:lnTo>
                  <a:lnTo>
                    <a:pt x="110" y="15"/>
                  </a:lnTo>
                  <a:lnTo>
                    <a:pt x="109" y="15"/>
                  </a:lnTo>
                  <a:lnTo>
                    <a:pt x="109" y="13"/>
                  </a:lnTo>
                  <a:lnTo>
                    <a:pt x="107" y="13"/>
                  </a:lnTo>
                  <a:lnTo>
                    <a:pt x="107" y="12"/>
                  </a:lnTo>
                  <a:lnTo>
                    <a:pt x="105" y="12"/>
                  </a:lnTo>
                  <a:lnTo>
                    <a:pt x="104" y="12"/>
                  </a:lnTo>
                  <a:lnTo>
                    <a:pt x="104" y="10"/>
                  </a:lnTo>
                  <a:lnTo>
                    <a:pt x="102" y="10"/>
                  </a:lnTo>
                  <a:lnTo>
                    <a:pt x="100" y="8"/>
                  </a:lnTo>
                  <a:lnTo>
                    <a:pt x="98" y="8"/>
                  </a:lnTo>
                  <a:lnTo>
                    <a:pt x="98" y="7"/>
                  </a:lnTo>
                  <a:lnTo>
                    <a:pt x="97" y="7"/>
                  </a:lnTo>
                  <a:lnTo>
                    <a:pt x="93" y="5"/>
                  </a:lnTo>
                  <a:lnTo>
                    <a:pt x="93" y="3"/>
                  </a:lnTo>
                  <a:lnTo>
                    <a:pt x="85" y="1"/>
                  </a:lnTo>
                  <a:close/>
                </a:path>
              </a:pathLst>
            </a:custGeom>
            <a:solidFill>
              <a:srgbClr val="808080"/>
            </a:solidFill>
            <a:ln w="9525">
              <a:noFill/>
              <a:round/>
              <a:headEnd/>
              <a:tailEnd/>
            </a:ln>
          </p:spPr>
          <p:txBody>
            <a:bodyPr/>
            <a:lstStyle/>
            <a:p>
              <a:endParaRPr lang="en-US"/>
            </a:p>
          </p:txBody>
        </p:sp>
        <p:sp>
          <p:nvSpPr>
            <p:cNvPr id="1016" name="Freeform 3187"/>
            <p:cNvSpPr>
              <a:spLocks/>
            </p:cNvSpPr>
            <p:nvPr/>
          </p:nvSpPr>
          <p:spPr bwMode="auto">
            <a:xfrm>
              <a:off x="2328" y="3268"/>
              <a:ext cx="126" cy="72"/>
            </a:xfrm>
            <a:custGeom>
              <a:avLst/>
              <a:gdLst>
                <a:gd name="T0" fmla="*/ 2 w 126"/>
                <a:gd name="T1" fmla="*/ 27 h 72"/>
                <a:gd name="T2" fmla="*/ 0 w 126"/>
                <a:gd name="T3" fmla="*/ 34 h 72"/>
                <a:gd name="T4" fmla="*/ 2 w 126"/>
                <a:gd name="T5" fmla="*/ 44 h 72"/>
                <a:gd name="T6" fmla="*/ 5 w 126"/>
                <a:gd name="T7" fmla="*/ 51 h 72"/>
                <a:gd name="T8" fmla="*/ 14 w 126"/>
                <a:gd name="T9" fmla="*/ 58 h 72"/>
                <a:gd name="T10" fmla="*/ 22 w 126"/>
                <a:gd name="T11" fmla="*/ 63 h 72"/>
                <a:gd name="T12" fmla="*/ 34 w 126"/>
                <a:gd name="T13" fmla="*/ 68 h 72"/>
                <a:gd name="T14" fmla="*/ 43 w 126"/>
                <a:gd name="T15" fmla="*/ 70 h 72"/>
                <a:gd name="T16" fmla="*/ 53 w 126"/>
                <a:gd name="T17" fmla="*/ 72 h 72"/>
                <a:gd name="T18" fmla="*/ 61 w 126"/>
                <a:gd name="T19" fmla="*/ 72 h 72"/>
                <a:gd name="T20" fmla="*/ 73 w 126"/>
                <a:gd name="T21" fmla="*/ 70 h 72"/>
                <a:gd name="T22" fmla="*/ 92 w 126"/>
                <a:gd name="T23" fmla="*/ 66 h 72"/>
                <a:gd name="T24" fmla="*/ 99 w 126"/>
                <a:gd name="T25" fmla="*/ 63 h 72"/>
                <a:gd name="T26" fmla="*/ 111 w 126"/>
                <a:gd name="T27" fmla="*/ 58 h 72"/>
                <a:gd name="T28" fmla="*/ 119 w 126"/>
                <a:gd name="T29" fmla="*/ 49 h 72"/>
                <a:gd name="T30" fmla="*/ 125 w 126"/>
                <a:gd name="T31" fmla="*/ 36 h 72"/>
                <a:gd name="T32" fmla="*/ 126 w 126"/>
                <a:gd name="T33" fmla="*/ 31 h 72"/>
                <a:gd name="T34" fmla="*/ 123 w 126"/>
                <a:gd name="T35" fmla="*/ 24 h 72"/>
                <a:gd name="T36" fmla="*/ 119 w 126"/>
                <a:gd name="T37" fmla="*/ 17 h 72"/>
                <a:gd name="T38" fmla="*/ 111 w 126"/>
                <a:gd name="T39" fmla="*/ 12 h 72"/>
                <a:gd name="T40" fmla="*/ 106 w 126"/>
                <a:gd name="T41" fmla="*/ 9 h 72"/>
                <a:gd name="T42" fmla="*/ 99 w 126"/>
                <a:gd name="T43" fmla="*/ 5 h 72"/>
                <a:gd name="T44" fmla="*/ 75 w 126"/>
                <a:gd name="T45" fmla="*/ 0 h 72"/>
                <a:gd name="T46" fmla="*/ 61 w 126"/>
                <a:gd name="T47" fmla="*/ 0 h 72"/>
                <a:gd name="T48" fmla="*/ 51 w 126"/>
                <a:gd name="T49" fmla="*/ 0 h 72"/>
                <a:gd name="T50" fmla="*/ 34 w 126"/>
                <a:gd name="T51" fmla="*/ 3 h 72"/>
                <a:gd name="T52" fmla="*/ 26 w 126"/>
                <a:gd name="T53" fmla="*/ 7 h 72"/>
                <a:gd name="T54" fmla="*/ 17 w 126"/>
                <a:gd name="T55" fmla="*/ 12 h 72"/>
                <a:gd name="T56" fmla="*/ 7 w 126"/>
                <a:gd name="T57" fmla="*/ 20 h 72"/>
                <a:gd name="T58" fmla="*/ 19 w 126"/>
                <a:gd name="T59" fmla="*/ 15 h 72"/>
                <a:gd name="T60" fmla="*/ 27 w 126"/>
                <a:gd name="T61" fmla="*/ 12 h 72"/>
                <a:gd name="T62" fmla="*/ 34 w 126"/>
                <a:gd name="T63" fmla="*/ 9 h 72"/>
                <a:gd name="T64" fmla="*/ 53 w 126"/>
                <a:gd name="T65" fmla="*/ 3 h 72"/>
                <a:gd name="T66" fmla="*/ 63 w 126"/>
                <a:gd name="T67" fmla="*/ 3 h 72"/>
                <a:gd name="T68" fmla="*/ 73 w 126"/>
                <a:gd name="T69" fmla="*/ 3 h 72"/>
                <a:gd name="T70" fmla="*/ 94 w 126"/>
                <a:gd name="T71" fmla="*/ 9 h 72"/>
                <a:gd name="T72" fmla="*/ 101 w 126"/>
                <a:gd name="T73" fmla="*/ 10 h 72"/>
                <a:gd name="T74" fmla="*/ 106 w 126"/>
                <a:gd name="T75" fmla="*/ 14 h 72"/>
                <a:gd name="T76" fmla="*/ 111 w 126"/>
                <a:gd name="T77" fmla="*/ 20 h 72"/>
                <a:gd name="T78" fmla="*/ 118 w 126"/>
                <a:gd name="T79" fmla="*/ 29 h 72"/>
                <a:gd name="T80" fmla="*/ 119 w 126"/>
                <a:gd name="T81" fmla="*/ 34 h 72"/>
                <a:gd name="T82" fmla="*/ 116 w 126"/>
                <a:gd name="T83" fmla="*/ 41 h 72"/>
                <a:gd name="T84" fmla="*/ 108 w 126"/>
                <a:gd name="T85" fmla="*/ 53 h 72"/>
                <a:gd name="T86" fmla="*/ 99 w 126"/>
                <a:gd name="T87" fmla="*/ 58 h 72"/>
                <a:gd name="T88" fmla="*/ 92 w 126"/>
                <a:gd name="T89" fmla="*/ 61 h 72"/>
                <a:gd name="T90" fmla="*/ 82 w 126"/>
                <a:gd name="T91" fmla="*/ 65 h 72"/>
                <a:gd name="T92" fmla="*/ 67 w 126"/>
                <a:gd name="T93" fmla="*/ 66 h 72"/>
                <a:gd name="T94" fmla="*/ 60 w 126"/>
                <a:gd name="T95" fmla="*/ 68 h 72"/>
                <a:gd name="T96" fmla="*/ 51 w 126"/>
                <a:gd name="T97" fmla="*/ 68 h 72"/>
                <a:gd name="T98" fmla="*/ 39 w 126"/>
                <a:gd name="T99" fmla="*/ 65 h 72"/>
                <a:gd name="T100" fmla="*/ 31 w 126"/>
                <a:gd name="T101" fmla="*/ 63 h 72"/>
                <a:gd name="T102" fmla="*/ 22 w 126"/>
                <a:gd name="T103" fmla="*/ 58 h 72"/>
                <a:gd name="T104" fmla="*/ 14 w 126"/>
                <a:gd name="T105" fmla="*/ 51 h 72"/>
                <a:gd name="T106" fmla="*/ 7 w 126"/>
                <a:gd name="T107" fmla="*/ 36 h 72"/>
                <a:gd name="T108" fmla="*/ 10 w 126"/>
                <a:gd name="T109" fmla="*/ 29 h 72"/>
                <a:gd name="T110" fmla="*/ 7 w 126"/>
                <a:gd name="T111" fmla="*/ 20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6"/>
                <a:gd name="T169" fmla="*/ 0 h 72"/>
                <a:gd name="T170" fmla="*/ 126 w 126"/>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6" h="72">
                  <a:moveTo>
                    <a:pt x="7" y="20"/>
                  </a:moveTo>
                  <a:lnTo>
                    <a:pt x="4" y="26"/>
                  </a:lnTo>
                  <a:lnTo>
                    <a:pt x="2" y="27"/>
                  </a:lnTo>
                  <a:lnTo>
                    <a:pt x="2" y="29"/>
                  </a:lnTo>
                  <a:lnTo>
                    <a:pt x="2" y="31"/>
                  </a:lnTo>
                  <a:lnTo>
                    <a:pt x="0" y="34"/>
                  </a:lnTo>
                  <a:lnTo>
                    <a:pt x="0" y="36"/>
                  </a:lnTo>
                  <a:lnTo>
                    <a:pt x="0" y="41"/>
                  </a:lnTo>
                  <a:lnTo>
                    <a:pt x="2" y="44"/>
                  </a:lnTo>
                  <a:lnTo>
                    <a:pt x="4" y="46"/>
                  </a:lnTo>
                  <a:lnTo>
                    <a:pt x="4" y="49"/>
                  </a:lnTo>
                  <a:lnTo>
                    <a:pt x="5" y="51"/>
                  </a:lnTo>
                  <a:lnTo>
                    <a:pt x="7" y="53"/>
                  </a:lnTo>
                  <a:lnTo>
                    <a:pt x="10" y="58"/>
                  </a:lnTo>
                  <a:lnTo>
                    <a:pt x="14" y="58"/>
                  </a:lnTo>
                  <a:lnTo>
                    <a:pt x="17" y="61"/>
                  </a:lnTo>
                  <a:lnTo>
                    <a:pt x="19" y="63"/>
                  </a:lnTo>
                  <a:lnTo>
                    <a:pt x="22" y="63"/>
                  </a:lnTo>
                  <a:lnTo>
                    <a:pt x="26" y="65"/>
                  </a:lnTo>
                  <a:lnTo>
                    <a:pt x="31" y="68"/>
                  </a:lnTo>
                  <a:lnTo>
                    <a:pt x="34" y="68"/>
                  </a:lnTo>
                  <a:lnTo>
                    <a:pt x="34" y="70"/>
                  </a:lnTo>
                  <a:lnTo>
                    <a:pt x="38" y="70"/>
                  </a:lnTo>
                  <a:lnTo>
                    <a:pt x="43" y="70"/>
                  </a:lnTo>
                  <a:lnTo>
                    <a:pt x="46" y="72"/>
                  </a:lnTo>
                  <a:lnTo>
                    <a:pt x="50" y="72"/>
                  </a:lnTo>
                  <a:lnTo>
                    <a:pt x="53" y="72"/>
                  </a:lnTo>
                  <a:lnTo>
                    <a:pt x="56" y="72"/>
                  </a:lnTo>
                  <a:lnTo>
                    <a:pt x="58" y="72"/>
                  </a:lnTo>
                  <a:lnTo>
                    <a:pt x="61" y="72"/>
                  </a:lnTo>
                  <a:lnTo>
                    <a:pt x="65" y="72"/>
                  </a:lnTo>
                  <a:lnTo>
                    <a:pt x="68" y="72"/>
                  </a:lnTo>
                  <a:lnTo>
                    <a:pt x="73" y="70"/>
                  </a:lnTo>
                  <a:lnTo>
                    <a:pt x="77" y="70"/>
                  </a:lnTo>
                  <a:lnTo>
                    <a:pt x="85" y="68"/>
                  </a:lnTo>
                  <a:lnTo>
                    <a:pt x="92" y="66"/>
                  </a:lnTo>
                  <a:lnTo>
                    <a:pt x="94" y="65"/>
                  </a:lnTo>
                  <a:lnTo>
                    <a:pt x="97" y="65"/>
                  </a:lnTo>
                  <a:lnTo>
                    <a:pt x="99" y="63"/>
                  </a:lnTo>
                  <a:lnTo>
                    <a:pt x="102" y="63"/>
                  </a:lnTo>
                  <a:lnTo>
                    <a:pt x="104" y="61"/>
                  </a:lnTo>
                  <a:lnTo>
                    <a:pt x="111" y="58"/>
                  </a:lnTo>
                  <a:lnTo>
                    <a:pt x="113" y="56"/>
                  </a:lnTo>
                  <a:lnTo>
                    <a:pt x="114" y="55"/>
                  </a:lnTo>
                  <a:lnTo>
                    <a:pt x="119" y="49"/>
                  </a:lnTo>
                  <a:lnTo>
                    <a:pt x="123" y="44"/>
                  </a:lnTo>
                  <a:lnTo>
                    <a:pt x="123" y="41"/>
                  </a:lnTo>
                  <a:lnTo>
                    <a:pt x="125" y="36"/>
                  </a:lnTo>
                  <a:lnTo>
                    <a:pt x="126" y="34"/>
                  </a:lnTo>
                  <a:lnTo>
                    <a:pt x="125" y="32"/>
                  </a:lnTo>
                  <a:lnTo>
                    <a:pt x="126" y="31"/>
                  </a:lnTo>
                  <a:lnTo>
                    <a:pt x="125" y="29"/>
                  </a:lnTo>
                  <a:lnTo>
                    <a:pt x="123" y="27"/>
                  </a:lnTo>
                  <a:lnTo>
                    <a:pt x="123" y="24"/>
                  </a:lnTo>
                  <a:lnTo>
                    <a:pt x="123" y="22"/>
                  </a:lnTo>
                  <a:lnTo>
                    <a:pt x="121" y="20"/>
                  </a:lnTo>
                  <a:lnTo>
                    <a:pt x="119" y="17"/>
                  </a:lnTo>
                  <a:lnTo>
                    <a:pt x="114" y="15"/>
                  </a:lnTo>
                  <a:lnTo>
                    <a:pt x="113" y="14"/>
                  </a:lnTo>
                  <a:lnTo>
                    <a:pt x="111" y="12"/>
                  </a:lnTo>
                  <a:lnTo>
                    <a:pt x="109" y="10"/>
                  </a:lnTo>
                  <a:lnTo>
                    <a:pt x="106" y="10"/>
                  </a:lnTo>
                  <a:lnTo>
                    <a:pt x="106" y="9"/>
                  </a:lnTo>
                  <a:lnTo>
                    <a:pt x="102" y="7"/>
                  </a:lnTo>
                  <a:lnTo>
                    <a:pt x="101" y="5"/>
                  </a:lnTo>
                  <a:lnTo>
                    <a:pt x="99" y="5"/>
                  </a:lnTo>
                  <a:lnTo>
                    <a:pt x="80" y="0"/>
                  </a:lnTo>
                  <a:lnTo>
                    <a:pt x="77" y="0"/>
                  </a:lnTo>
                  <a:lnTo>
                    <a:pt x="75" y="0"/>
                  </a:lnTo>
                  <a:lnTo>
                    <a:pt x="72" y="0"/>
                  </a:lnTo>
                  <a:lnTo>
                    <a:pt x="68" y="0"/>
                  </a:lnTo>
                  <a:lnTo>
                    <a:pt x="61" y="0"/>
                  </a:lnTo>
                  <a:lnTo>
                    <a:pt x="60" y="0"/>
                  </a:lnTo>
                  <a:lnTo>
                    <a:pt x="56" y="0"/>
                  </a:lnTo>
                  <a:lnTo>
                    <a:pt x="51" y="0"/>
                  </a:lnTo>
                  <a:lnTo>
                    <a:pt x="43" y="2"/>
                  </a:lnTo>
                  <a:lnTo>
                    <a:pt x="39" y="2"/>
                  </a:lnTo>
                  <a:lnTo>
                    <a:pt x="34" y="3"/>
                  </a:lnTo>
                  <a:lnTo>
                    <a:pt x="31" y="5"/>
                  </a:lnTo>
                  <a:lnTo>
                    <a:pt x="29" y="5"/>
                  </a:lnTo>
                  <a:lnTo>
                    <a:pt x="26" y="7"/>
                  </a:lnTo>
                  <a:lnTo>
                    <a:pt x="24" y="9"/>
                  </a:lnTo>
                  <a:lnTo>
                    <a:pt x="21" y="9"/>
                  </a:lnTo>
                  <a:lnTo>
                    <a:pt x="17" y="12"/>
                  </a:lnTo>
                  <a:lnTo>
                    <a:pt x="14" y="14"/>
                  </a:lnTo>
                  <a:lnTo>
                    <a:pt x="10" y="17"/>
                  </a:lnTo>
                  <a:lnTo>
                    <a:pt x="7" y="20"/>
                  </a:lnTo>
                  <a:lnTo>
                    <a:pt x="14" y="22"/>
                  </a:lnTo>
                  <a:lnTo>
                    <a:pt x="15" y="20"/>
                  </a:lnTo>
                  <a:lnTo>
                    <a:pt x="19" y="15"/>
                  </a:lnTo>
                  <a:lnTo>
                    <a:pt x="22" y="14"/>
                  </a:lnTo>
                  <a:lnTo>
                    <a:pt x="26" y="12"/>
                  </a:lnTo>
                  <a:lnTo>
                    <a:pt x="27" y="12"/>
                  </a:lnTo>
                  <a:lnTo>
                    <a:pt x="31" y="10"/>
                  </a:lnTo>
                  <a:lnTo>
                    <a:pt x="33" y="9"/>
                  </a:lnTo>
                  <a:lnTo>
                    <a:pt x="34" y="9"/>
                  </a:lnTo>
                  <a:lnTo>
                    <a:pt x="38" y="9"/>
                  </a:lnTo>
                  <a:lnTo>
                    <a:pt x="43" y="5"/>
                  </a:lnTo>
                  <a:lnTo>
                    <a:pt x="53" y="3"/>
                  </a:lnTo>
                  <a:lnTo>
                    <a:pt x="58" y="3"/>
                  </a:lnTo>
                  <a:lnTo>
                    <a:pt x="60" y="3"/>
                  </a:lnTo>
                  <a:lnTo>
                    <a:pt x="63" y="3"/>
                  </a:lnTo>
                  <a:lnTo>
                    <a:pt x="68" y="3"/>
                  </a:lnTo>
                  <a:lnTo>
                    <a:pt x="72" y="3"/>
                  </a:lnTo>
                  <a:lnTo>
                    <a:pt x="73" y="3"/>
                  </a:lnTo>
                  <a:lnTo>
                    <a:pt x="77" y="3"/>
                  </a:lnTo>
                  <a:lnTo>
                    <a:pt x="79" y="3"/>
                  </a:lnTo>
                  <a:lnTo>
                    <a:pt x="94" y="9"/>
                  </a:lnTo>
                  <a:lnTo>
                    <a:pt x="96" y="9"/>
                  </a:lnTo>
                  <a:lnTo>
                    <a:pt x="97" y="10"/>
                  </a:lnTo>
                  <a:lnTo>
                    <a:pt x="101" y="10"/>
                  </a:lnTo>
                  <a:lnTo>
                    <a:pt x="102" y="12"/>
                  </a:lnTo>
                  <a:lnTo>
                    <a:pt x="102" y="14"/>
                  </a:lnTo>
                  <a:lnTo>
                    <a:pt x="106" y="14"/>
                  </a:lnTo>
                  <a:lnTo>
                    <a:pt x="106" y="15"/>
                  </a:lnTo>
                  <a:lnTo>
                    <a:pt x="109" y="17"/>
                  </a:lnTo>
                  <a:lnTo>
                    <a:pt x="111" y="20"/>
                  </a:lnTo>
                  <a:lnTo>
                    <a:pt x="113" y="20"/>
                  </a:lnTo>
                  <a:lnTo>
                    <a:pt x="116" y="26"/>
                  </a:lnTo>
                  <a:lnTo>
                    <a:pt x="118" y="29"/>
                  </a:lnTo>
                  <a:lnTo>
                    <a:pt x="119" y="31"/>
                  </a:lnTo>
                  <a:lnTo>
                    <a:pt x="118" y="32"/>
                  </a:lnTo>
                  <a:lnTo>
                    <a:pt x="119" y="34"/>
                  </a:lnTo>
                  <a:lnTo>
                    <a:pt x="119" y="36"/>
                  </a:lnTo>
                  <a:lnTo>
                    <a:pt x="118" y="41"/>
                  </a:lnTo>
                  <a:lnTo>
                    <a:pt x="116" y="41"/>
                  </a:lnTo>
                  <a:lnTo>
                    <a:pt x="116" y="44"/>
                  </a:lnTo>
                  <a:lnTo>
                    <a:pt x="113" y="48"/>
                  </a:lnTo>
                  <a:lnTo>
                    <a:pt x="108" y="53"/>
                  </a:lnTo>
                  <a:lnTo>
                    <a:pt x="106" y="53"/>
                  </a:lnTo>
                  <a:lnTo>
                    <a:pt x="106" y="56"/>
                  </a:lnTo>
                  <a:lnTo>
                    <a:pt x="99" y="58"/>
                  </a:lnTo>
                  <a:lnTo>
                    <a:pt x="97" y="60"/>
                  </a:lnTo>
                  <a:lnTo>
                    <a:pt x="94" y="61"/>
                  </a:lnTo>
                  <a:lnTo>
                    <a:pt x="92" y="61"/>
                  </a:lnTo>
                  <a:lnTo>
                    <a:pt x="90" y="61"/>
                  </a:lnTo>
                  <a:lnTo>
                    <a:pt x="89" y="63"/>
                  </a:lnTo>
                  <a:lnTo>
                    <a:pt x="82" y="65"/>
                  </a:lnTo>
                  <a:lnTo>
                    <a:pt x="75" y="65"/>
                  </a:lnTo>
                  <a:lnTo>
                    <a:pt x="72" y="66"/>
                  </a:lnTo>
                  <a:lnTo>
                    <a:pt x="67" y="66"/>
                  </a:lnTo>
                  <a:lnTo>
                    <a:pt x="65" y="68"/>
                  </a:lnTo>
                  <a:lnTo>
                    <a:pt x="61" y="68"/>
                  </a:lnTo>
                  <a:lnTo>
                    <a:pt x="60" y="68"/>
                  </a:lnTo>
                  <a:lnTo>
                    <a:pt x="56" y="68"/>
                  </a:lnTo>
                  <a:lnTo>
                    <a:pt x="55" y="68"/>
                  </a:lnTo>
                  <a:lnTo>
                    <a:pt x="51" y="68"/>
                  </a:lnTo>
                  <a:lnTo>
                    <a:pt x="48" y="66"/>
                  </a:lnTo>
                  <a:lnTo>
                    <a:pt x="44" y="66"/>
                  </a:lnTo>
                  <a:lnTo>
                    <a:pt x="39" y="65"/>
                  </a:lnTo>
                  <a:lnTo>
                    <a:pt x="38" y="65"/>
                  </a:lnTo>
                  <a:lnTo>
                    <a:pt x="36" y="63"/>
                  </a:lnTo>
                  <a:lnTo>
                    <a:pt x="31" y="63"/>
                  </a:lnTo>
                  <a:lnTo>
                    <a:pt x="26" y="61"/>
                  </a:lnTo>
                  <a:lnTo>
                    <a:pt x="24" y="60"/>
                  </a:lnTo>
                  <a:lnTo>
                    <a:pt x="22" y="58"/>
                  </a:lnTo>
                  <a:lnTo>
                    <a:pt x="19" y="56"/>
                  </a:lnTo>
                  <a:lnTo>
                    <a:pt x="17" y="55"/>
                  </a:lnTo>
                  <a:lnTo>
                    <a:pt x="14" y="51"/>
                  </a:lnTo>
                  <a:lnTo>
                    <a:pt x="10" y="46"/>
                  </a:lnTo>
                  <a:lnTo>
                    <a:pt x="9" y="41"/>
                  </a:lnTo>
                  <a:lnTo>
                    <a:pt x="7" y="36"/>
                  </a:lnTo>
                  <a:lnTo>
                    <a:pt x="9" y="34"/>
                  </a:lnTo>
                  <a:lnTo>
                    <a:pt x="9" y="32"/>
                  </a:lnTo>
                  <a:lnTo>
                    <a:pt x="10" y="29"/>
                  </a:lnTo>
                  <a:lnTo>
                    <a:pt x="10" y="27"/>
                  </a:lnTo>
                  <a:lnTo>
                    <a:pt x="14" y="22"/>
                  </a:lnTo>
                  <a:lnTo>
                    <a:pt x="7" y="20"/>
                  </a:lnTo>
                  <a:close/>
                </a:path>
              </a:pathLst>
            </a:custGeom>
            <a:solidFill>
              <a:srgbClr val="808080"/>
            </a:solidFill>
            <a:ln w="9525">
              <a:noFill/>
              <a:round/>
              <a:headEnd/>
              <a:tailEnd/>
            </a:ln>
          </p:spPr>
          <p:txBody>
            <a:bodyPr/>
            <a:lstStyle/>
            <a:p>
              <a:endParaRPr lang="en-US"/>
            </a:p>
          </p:txBody>
        </p:sp>
        <p:sp>
          <p:nvSpPr>
            <p:cNvPr id="1017" name="Freeform 3188"/>
            <p:cNvSpPr>
              <a:spLocks/>
            </p:cNvSpPr>
            <p:nvPr/>
          </p:nvSpPr>
          <p:spPr bwMode="auto">
            <a:xfrm>
              <a:off x="2284" y="3203"/>
              <a:ext cx="148" cy="89"/>
            </a:xfrm>
            <a:custGeom>
              <a:avLst/>
              <a:gdLst>
                <a:gd name="T0" fmla="*/ 95 w 148"/>
                <a:gd name="T1" fmla="*/ 4 h 89"/>
                <a:gd name="T2" fmla="*/ 88 w 148"/>
                <a:gd name="T3" fmla="*/ 2 h 89"/>
                <a:gd name="T4" fmla="*/ 83 w 148"/>
                <a:gd name="T5" fmla="*/ 2 h 89"/>
                <a:gd name="T6" fmla="*/ 78 w 148"/>
                <a:gd name="T7" fmla="*/ 2 h 89"/>
                <a:gd name="T8" fmla="*/ 75 w 148"/>
                <a:gd name="T9" fmla="*/ 2 h 89"/>
                <a:gd name="T10" fmla="*/ 71 w 148"/>
                <a:gd name="T11" fmla="*/ 0 h 89"/>
                <a:gd name="T12" fmla="*/ 61 w 148"/>
                <a:gd name="T13" fmla="*/ 2 h 89"/>
                <a:gd name="T14" fmla="*/ 41 w 148"/>
                <a:gd name="T15" fmla="*/ 7 h 89"/>
                <a:gd name="T16" fmla="*/ 36 w 148"/>
                <a:gd name="T17" fmla="*/ 9 h 89"/>
                <a:gd name="T18" fmla="*/ 30 w 148"/>
                <a:gd name="T19" fmla="*/ 10 h 89"/>
                <a:gd name="T20" fmla="*/ 27 w 148"/>
                <a:gd name="T21" fmla="*/ 12 h 89"/>
                <a:gd name="T22" fmla="*/ 24 w 148"/>
                <a:gd name="T23" fmla="*/ 14 h 89"/>
                <a:gd name="T24" fmla="*/ 19 w 148"/>
                <a:gd name="T25" fmla="*/ 17 h 89"/>
                <a:gd name="T26" fmla="*/ 13 w 148"/>
                <a:gd name="T27" fmla="*/ 19 h 89"/>
                <a:gd name="T28" fmla="*/ 8 w 148"/>
                <a:gd name="T29" fmla="*/ 27 h 89"/>
                <a:gd name="T30" fmla="*/ 2 w 148"/>
                <a:gd name="T31" fmla="*/ 34 h 89"/>
                <a:gd name="T32" fmla="*/ 2 w 148"/>
                <a:gd name="T33" fmla="*/ 38 h 89"/>
                <a:gd name="T34" fmla="*/ 0 w 148"/>
                <a:gd name="T35" fmla="*/ 43 h 89"/>
                <a:gd name="T36" fmla="*/ 0 w 148"/>
                <a:gd name="T37" fmla="*/ 48 h 89"/>
                <a:gd name="T38" fmla="*/ 0 w 148"/>
                <a:gd name="T39" fmla="*/ 53 h 89"/>
                <a:gd name="T40" fmla="*/ 8 w 148"/>
                <a:gd name="T41" fmla="*/ 67 h 89"/>
                <a:gd name="T42" fmla="*/ 13 w 148"/>
                <a:gd name="T43" fmla="*/ 72 h 89"/>
                <a:gd name="T44" fmla="*/ 19 w 148"/>
                <a:gd name="T45" fmla="*/ 75 h 89"/>
                <a:gd name="T46" fmla="*/ 24 w 148"/>
                <a:gd name="T47" fmla="*/ 77 h 89"/>
                <a:gd name="T48" fmla="*/ 29 w 148"/>
                <a:gd name="T49" fmla="*/ 80 h 89"/>
                <a:gd name="T50" fmla="*/ 49 w 148"/>
                <a:gd name="T51" fmla="*/ 87 h 89"/>
                <a:gd name="T52" fmla="*/ 56 w 148"/>
                <a:gd name="T53" fmla="*/ 87 h 89"/>
                <a:gd name="T54" fmla="*/ 65 w 148"/>
                <a:gd name="T55" fmla="*/ 89 h 89"/>
                <a:gd name="T56" fmla="*/ 70 w 148"/>
                <a:gd name="T57" fmla="*/ 89 h 89"/>
                <a:gd name="T58" fmla="*/ 75 w 148"/>
                <a:gd name="T59" fmla="*/ 89 h 89"/>
                <a:gd name="T60" fmla="*/ 80 w 148"/>
                <a:gd name="T61" fmla="*/ 87 h 89"/>
                <a:gd name="T62" fmla="*/ 87 w 148"/>
                <a:gd name="T63" fmla="*/ 87 h 89"/>
                <a:gd name="T64" fmla="*/ 109 w 148"/>
                <a:gd name="T65" fmla="*/ 84 h 89"/>
                <a:gd name="T66" fmla="*/ 116 w 148"/>
                <a:gd name="T67" fmla="*/ 80 h 89"/>
                <a:gd name="T68" fmla="*/ 121 w 148"/>
                <a:gd name="T69" fmla="*/ 77 h 89"/>
                <a:gd name="T70" fmla="*/ 126 w 148"/>
                <a:gd name="T71" fmla="*/ 75 h 89"/>
                <a:gd name="T72" fmla="*/ 129 w 148"/>
                <a:gd name="T73" fmla="*/ 74 h 89"/>
                <a:gd name="T74" fmla="*/ 133 w 148"/>
                <a:gd name="T75" fmla="*/ 70 h 89"/>
                <a:gd name="T76" fmla="*/ 143 w 148"/>
                <a:gd name="T77" fmla="*/ 58 h 89"/>
                <a:gd name="T78" fmla="*/ 146 w 148"/>
                <a:gd name="T79" fmla="*/ 51 h 89"/>
                <a:gd name="T80" fmla="*/ 146 w 148"/>
                <a:gd name="T81" fmla="*/ 46 h 89"/>
                <a:gd name="T82" fmla="*/ 148 w 148"/>
                <a:gd name="T83" fmla="*/ 45 h 89"/>
                <a:gd name="T84" fmla="*/ 146 w 148"/>
                <a:gd name="T85" fmla="*/ 41 h 89"/>
                <a:gd name="T86" fmla="*/ 146 w 148"/>
                <a:gd name="T87" fmla="*/ 36 h 89"/>
                <a:gd name="T88" fmla="*/ 140 w 148"/>
                <a:gd name="T89" fmla="*/ 24 h 89"/>
                <a:gd name="T90" fmla="*/ 134 w 148"/>
                <a:gd name="T91" fmla="*/ 17 h 89"/>
                <a:gd name="T92" fmla="*/ 129 w 148"/>
                <a:gd name="T93" fmla="*/ 16 h 89"/>
                <a:gd name="T94" fmla="*/ 126 w 148"/>
                <a:gd name="T95" fmla="*/ 14 h 89"/>
                <a:gd name="T96" fmla="*/ 123 w 148"/>
                <a:gd name="T97" fmla="*/ 12 h 89"/>
                <a:gd name="T98" fmla="*/ 119 w 148"/>
                <a:gd name="T99" fmla="*/ 10 h 89"/>
                <a:gd name="T100" fmla="*/ 112 w 148"/>
                <a:gd name="T101" fmla="*/ 7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8"/>
                <a:gd name="T154" fmla="*/ 0 h 89"/>
                <a:gd name="T155" fmla="*/ 148 w 148"/>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8" h="89">
                  <a:moveTo>
                    <a:pt x="104" y="5"/>
                  </a:moveTo>
                  <a:lnTo>
                    <a:pt x="99" y="4"/>
                  </a:lnTo>
                  <a:lnTo>
                    <a:pt x="95" y="4"/>
                  </a:lnTo>
                  <a:lnTo>
                    <a:pt x="92" y="2"/>
                  </a:lnTo>
                  <a:lnTo>
                    <a:pt x="92" y="4"/>
                  </a:lnTo>
                  <a:lnTo>
                    <a:pt x="88" y="2"/>
                  </a:lnTo>
                  <a:lnTo>
                    <a:pt x="87" y="2"/>
                  </a:lnTo>
                  <a:lnTo>
                    <a:pt x="85" y="2"/>
                  </a:lnTo>
                  <a:lnTo>
                    <a:pt x="83" y="2"/>
                  </a:lnTo>
                  <a:lnTo>
                    <a:pt x="80" y="2"/>
                  </a:lnTo>
                  <a:lnTo>
                    <a:pt x="78" y="0"/>
                  </a:lnTo>
                  <a:lnTo>
                    <a:pt x="78" y="2"/>
                  </a:lnTo>
                  <a:lnTo>
                    <a:pt x="78" y="0"/>
                  </a:lnTo>
                  <a:lnTo>
                    <a:pt x="75" y="0"/>
                  </a:lnTo>
                  <a:lnTo>
                    <a:pt x="75" y="2"/>
                  </a:lnTo>
                  <a:lnTo>
                    <a:pt x="73" y="0"/>
                  </a:lnTo>
                  <a:lnTo>
                    <a:pt x="71" y="2"/>
                  </a:lnTo>
                  <a:lnTo>
                    <a:pt x="71" y="0"/>
                  </a:lnTo>
                  <a:lnTo>
                    <a:pt x="66" y="2"/>
                  </a:lnTo>
                  <a:lnTo>
                    <a:pt x="63" y="2"/>
                  </a:lnTo>
                  <a:lnTo>
                    <a:pt x="61" y="2"/>
                  </a:lnTo>
                  <a:lnTo>
                    <a:pt x="59" y="2"/>
                  </a:lnTo>
                  <a:lnTo>
                    <a:pt x="42" y="5"/>
                  </a:lnTo>
                  <a:lnTo>
                    <a:pt x="41" y="7"/>
                  </a:lnTo>
                  <a:lnTo>
                    <a:pt x="39" y="7"/>
                  </a:lnTo>
                  <a:lnTo>
                    <a:pt x="37" y="7"/>
                  </a:lnTo>
                  <a:lnTo>
                    <a:pt x="36" y="9"/>
                  </a:lnTo>
                  <a:lnTo>
                    <a:pt x="34" y="9"/>
                  </a:lnTo>
                  <a:lnTo>
                    <a:pt x="32" y="9"/>
                  </a:lnTo>
                  <a:lnTo>
                    <a:pt x="30" y="10"/>
                  </a:lnTo>
                  <a:lnTo>
                    <a:pt x="29" y="10"/>
                  </a:lnTo>
                  <a:lnTo>
                    <a:pt x="29" y="12"/>
                  </a:lnTo>
                  <a:lnTo>
                    <a:pt x="27" y="12"/>
                  </a:lnTo>
                  <a:lnTo>
                    <a:pt x="25" y="12"/>
                  </a:lnTo>
                  <a:lnTo>
                    <a:pt x="25" y="14"/>
                  </a:lnTo>
                  <a:lnTo>
                    <a:pt x="24" y="14"/>
                  </a:lnTo>
                  <a:lnTo>
                    <a:pt x="22" y="14"/>
                  </a:lnTo>
                  <a:lnTo>
                    <a:pt x="20" y="16"/>
                  </a:lnTo>
                  <a:lnTo>
                    <a:pt x="19" y="17"/>
                  </a:lnTo>
                  <a:lnTo>
                    <a:pt x="17" y="17"/>
                  </a:lnTo>
                  <a:lnTo>
                    <a:pt x="15" y="19"/>
                  </a:lnTo>
                  <a:lnTo>
                    <a:pt x="13" y="19"/>
                  </a:lnTo>
                  <a:lnTo>
                    <a:pt x="12" y="22"/>
                  </a:lnTo>
                  <a:lnTo>
                    <a:pt x="10" y="24"/>
                  </a:lnTo>
                  <a:lnTo>
                    <a:pt x="8" y="27"/>
                  </a:lnTo>
                  <a:lnTo>
                    <a:pt x="5" y="31"/>
                  </a:lnTo>
                  <a:lnTo>
                    <a:pt x="5" y="33"/>
                  </a:lnTo>
                  <a:lnTo>
                    <a:pt x="2" y="34"/>
                  </a:lnTo>
                  <a:lnTo>
                    <a:pt x="2" y="36"/>
                  </a:lnTo>
                  <a:lnTo>
                    <a:pt x="0" y="38"/>
                  </a:lnTo>
                  <a:lnTo>
                    <a:pt x="2" y="38"/>
                  </a:lnTo>
                  <a:lnTo>
                    <a:pt x="0" y="39"/>
                  </a:lnTo>
                  <a:lnTo>
                    <a:pt x="0" y="41"/>
                  </a:lnTo>
                  <a:lnTo>
                    <a:pt x="0" y="43"/>
                  </a:lnTo>
                  <a:lnTo>
                    <a:pt x="0" y="45"/>
                  </a:lnTo>
                  <a:lnTo>
                    <a:pt x="0" y="46"/>
                  </a:lnTo>
                  <a:lnTo>
                    <a:pt x="0" y="48"/>
                  </a:lnTo>
                  <a:lnTo>
                    <a:pt x="0" y="50"/>
                  </a:lnTo>
                  <a:lnTo>
                    <a:pt x="0" y="51"/>
                  </a:lnTo>
                  <a:lnTo>
                    <a:pt x="0" y="53"/>
                  </a:lnTo>
                  <a:lnTo>
                    <a:pt x="0" y="55"/>
                  </a:lnTo>
                  <a:lnTo>
                    <a:pt x="2" y="56"/>
                  </a:lnTo>
                  <a:lnTo>
                    <a:pt x="8" y="67"/>
                  </a:lnTo>
                  <a:lnTo>
                    <a:pt x="10" y="68"/>
                  </a:lnTo>
                  <a:lnTo>
                    <a:pt x="12" y="68"/>
                  </a:lnTo>
                  <a:lnTo>
                    <a:pt x="13" y="72"/>
                  </a:lnTo>
                  <a:lnTo>
                    <a:pt x="15" y="74"/>
                  </a:lnTo>
                  <a:lnTo>
                    <a:pt x="17" y="74"/>
                  </a:lnTo>
                  <a:lnTo>
                    <a:pt x="19" y="75"/>
                  </a:lnTo>
                  <a:lnTo>
                    <a:pt x="20" y="75"/>
                  </a:lnTo>
                  <a:lnTo>
                    <a:pt x="20" y="77"/>
                  </a:lnTo>
                  <a:lnTo>
                    <a:pt x="24" y="77"/>
                  </a:lnTo>
                  <a:lnTo>
                    <a:pt x="25" y="79"/>
                  </a:lnTo>
                  <a:lnTo>
                    <a:pt x="29" y="79"/>
                  </a:lnTo>
                  <a:lnTo>
                    <a:pt x="29" y="80"/>
                  </a:lnTo>
                  <a:lnTo>
                    <a:pt x="34" y="82"/>
                  </a:lnTo>
                  <a:lnTo>
                    <a:pt x="41" y="84"/>
                  </a:lnTo>
                  <a:lnTo>
                    <a:pt x="49" y="87"/>
                  </a:lnTo>
                  <a:lnTo>
                    <a:pt x="51" y="87"/>
                  </a:lnTo>
                  <a:lnTo>
                    <a:pt x="54" y="87"/>
                  </a:lnTo>
                  <a:lnTo>
                    <a:pt x="56" y="87"/>
                  </a:lnTo>
                  <a:lnTo>
                    <a:pt x="59" y="87"/>
                  </a:lnTo>
                  <a:lnTo>
                    <a:pt x="63" y="87"/>
                  </a:lnTo>
                  <a:lnTo>
                    <a:pt x="65" y="89"/>
                  </a:lnTo>
                  <a:lnTo>
                    <a:pt x="66" y="89"/>
                  </a:lnTo>
                  <a:lnTo>
                    <a:pt x="68" y="89"/>
                  </a:lnTo>
                  <a:lnTo>
                    <a:pt x="70" y="89"/>
                  </a:lnTo>
                  <a:lnTo>
                    <a:pt x="71" y="89"/>
                  </a:lnTo>
                  <a:lnTo>
                    <a:pt x="73" y="87"/>
                  </a:lnTo>
                  <a:lnTo>
                    <a:pt x="75" y="89"/>
                  </a:lnTo>
                  <a:lnTo>
                    <a:pt x="75" y="87"/>
                  </a:lnTo>
                  <a:lnTo>
                    <a:pt x="77" y="89"/>
                  </a:lnTo>
                  <a:lnTo>
                    <a:pt x="80" y="87"/>
                  </a:lnTo>
                  <a:lnTo>
                    <a:pt x="82" y="87"/>
                  </a:lnTo>
                  <a:lnTo>
                    <a:pt x="85" y="87"/>
                  </a:lnTo>
                  <a:lnTo>
                    <a:pt x="87" y="87"/>
                  </a:lnTo>
                  <a:lnTo>
                    <a:pt x="104" y="84"/>
                  </a:lnTo>
                  <a:lnTo>
                    <a:pt x="105" y="84"/>
                  </a:lnTo>
                  <a:lnTo>
                    <a:pt x="109" y="84"/>
                  </a:lnTo>
                  <a:lnTo>
                    <a:pt x="111" y="82"/>
                  </a:lnTo>
                  <a:lnTo>
                    <a:pt x="114" y="82"/>
                  </a:lnTo>
                  <a:lnTo>
                    <a:pt x="116" y="80"/>
                  </a:lnTo>
                  <a:lnTo>
                    <a:pt x="117" y="79"/>
                  </a:lnTo>
                  <a:lnTo>
                    <a:pt x="119" y="79"/>
                  </a:lnTo>
                  <a:lnTo>
                    <a:pt x="121" y="77"/>
                  </a:lnTo>
                  <a:lnTo>
                    <a:pt x="123" y="77"/>
                  </a:lnTo>
                  <a:lnTo>
                    <a:pt x="124" y="75"/>
                  </a:lnTo>
                  <a:lnTo>
                    <a:pt x="126" y="75"/>
                  </a:lnTo>
                  <a:lnTo>
                    <a:pt x="126" y="74"/>
                  </a:lnTo>
                  <a:lnTo>
                    <a:pt x="128" y="74"/>
                  </a:lnTo>
                  <a:lnTo>
                    <a:pt x="129" y="74"/>
                  </a:lnTo>
                  <a:lnTo>
                    <a:pt x="129" y="72"/>
                  </a:lnTo>
                  <a:lnTo>
                    <a:pt x="131" y="70"/>
                  </a:lnTo>
                  <a:lnTo>
                    <a:pt x="133" y="70"/>
                  </a:lnTo>
                  <a:lnTo>
                    <a:pt x="136" y="67"/>
                  </a:lnTo>
                  <a:lnTo>
                    <a:pt x="140" y="63"/>
                  </a:lnTo>
                  <a:lnTo>
                    <a:pt x="143" y="58"/>
                  </a:lnTo>
                  <a:lnTo>
                    <a:pt x="143" y="56"/>
                  </a:lnTo>
                  <a:lnTo>
                    <a:pt x="146" y="55"/>
                  </a:lnTo>
                  <a:lnTo>
                    <a:pt x="146" y="51"/>
                  </a:lnTo>
                  <a:lnTo>
                    <a:pt x="146" y="50"/>
                  </a:lnTo>
                  <a:lnTo>
                    <a:pt x="146" y="48"/>
                  </a:lnTo>
                  <a:lnTo>
                    <a:pt x="146" y="46"/>
                  </a:lnTo>
                  <a:lnTo>
                    <a:pt x="148" y="46"/>
                  </a:lnTo>
                  <a:lnTo>
                    <a:pt x="146" y="45"/>
                  </a:lnTo>
                  <a:lnTo>
                    <a:pt x="148" y="45"/>
                  </a:lnTo>
                  <a:lnTo>
                    <a:pt x="148" y="43"/>
                  </a:lnTo>
                  <a:lnTo>
                    <a:pt x="146" y="43"/>
                  </a:lnTo>
                  <a:lnTo>
                    <a:pt x="146" y="41"/>
                  </a:lnTo>
                  <a:lnTo>
                    <a:pt x="146" y="39"/>
                  </a:lnTo>
                  <a:lnTo>
                    <a:pt x="146" y="38"/>
                  </a:lnTo>
                  <a:lnTo>
                    <a:pt x="146" y="36"/>
                  </a:lnTo>
                  <a:lnTo>
                    <a:pt x="146" y="34"/>
                  </a:lnTo>
                  <a:lnTo>
                    <a:pt x="146" y="33"/>
                  </a:lnTo>
                  <a:lnTo>
                    <a:pt x="140" y="24"/>
                  </a:lnTo>
                  <a:lnTo>
                    <a:pt x="138" y="22"/>
                  </a:lnTo>
                  <a:lnTo>
                    <a:pt x="136" y="21"/>
                  </a:lnTo>
                  <a:lnTo>
                    <a:pt x="134" y="17"/>
                  </a:lnTo>
                  <a:lnTo>
                    <a:pt x="131" y="17"/>
                  </a:lnTo>
                  <a:lnTo>
                    <a:pt x="129" y="17"/>
                  </a:lnTo>
                  <a:lnTo>
                    <a:pt x="129" y="16"/>
                  </a:lnTo>
                  <a:lnTo>
                    <a:pt x="128" y="16"/>
                  </a:lnTo>
                  <a:lnTo>
                    <a:pt x="128" y="14"/>
                  </a:lnTo>
                  <a:lnTo>
                    <a:pt x="126" y="14"/>
                  </a:lnTo>
                  <a:lnTo>
                    <a:pt x="124" y="14"/>
                  </a:lnTo>
                  <a:lnTo>
                    <a:pt x="124" y="12"/>
                  </a:lnTo>
                  <a:lnTo>
                    <a:pt x="123" y="12"/>
                  </a:lnTo>
                  <a:lnTo>
                    <a:pt x="121" y="12"/>
                  </a:lnTo>
                  <a:lnTo>
                    <a:pt x="121" y="10"/>
                  </a:lnTo>
                  <a:lnTo>
                    <a:pt x="119" y="10"/>
                  </a:lnTo>
                  <a:lnTo>
                    <a:pt x="119" y="9"/>
                  </a:lnTo>
                  <a:lnTo>
                    <a:pt x="114" y="9"/>
                  </a:lnTo>
                  <a:lnTo>
                    <a:pt x="112" y="7"/>
                  </a:lnTo>
                  <a:lnTo>
                    <a:pt x="104" y="5"/>
                  </a:lnTo>
                  <a:close/>
                </a:path>
              </a:pathLst>
            </a:custGeom>
            <a:solidFill>
              <a:srgbClr val="808080"/>
            </a:solidFill>
            <a:ln w="9525">
              <a:noFill/>
              <a:round/>
              <a:headEnd/>
              <a:tailEnd/>
            </a:ln>
          </p:spPr>
          <p:txBody>
            <a:bodyPr/>
            <a:lstStyle/>
            <a:p>
              <a:endParaRPr lang="en-US"/>
            </a:p>
          </p:txBody>
        </p:sp>
        <p:sp>
          <p:nvSpPr>
            <p:cNvPr id="1018" name="Freeform 3189"/>
            <p:cNvSpPr>
              <a:spLocks/>
            </p:cNvSpPr>
            <p:nvPr/>
          </p:nvSpPr>
          <p:spPr bwMode="auto">
            <a:xfrm>
              <a:off x="2280" y="3203"/>
              <a:ext cx="154" cy="91"/>
            </a:xfrm>
            <a:custGeom>
              <a:avLst/>
              <a:gdLst>
                <a:gd name="T0" fmla="*/ 2 w 154"/>
                <a:gd name="T1" fmla="*/ 38 h 91"/>
                <a:gd name="T2" fmla="*/ 0 w 154"/>
                <a:gd name="T3" fmla="*/ 46 h 91"/>
                <a:gd name="T4" fmla="*/ 2 w 154"/>
                <a:gd name="T5" fmla="*/ 55 h 91"/>
                <a:gd name="T6" fmla="*/ 11 w 154"/>
                <a:gd name="T7" fmla="*/ 68 h 91"/>
                <a:gd name="T8" fmla="*/ 23 w 154"/>
                <a:gd name="T9" fmla="*/ 77 h 91"/>
                <a:gd name="T10" fmla="*/ 38 w 154"/>
                <a:gd name="T11" fmla="*/ 84 h 91"/>
                <a:gd name="T12" fmla="*/ 55 w 154"/>
                <a:gd name="T13" fmla="*/ 89 h 91"/>
                <a:gd name="T14" fmla="*/ 74 w 154"/>
                <a:gd name="T15" fmla="*/ 91 h 91"/>
                <a:gd name="T16" fmla="*/ 92 w 154"/>
                <a:gd name="T17" fmla="*/ 89 h 91"/>
                <a:gd name="T18" fmla="*/ 116 w 154"/>
                <a:gd name="T19" fmla="*/ 82 h 91"/>
                <a:gd name="T20" fmla="*/ 128 w 154"/>
                <a:gd name="T21" fmla="*/ 77 h 91"/>
                <a:gd name="T22" fmla="*/ 142 w 154"/>
                <a:gd name="T23" fmla="*/ 68 h 91"/>
                <a:gd name="T24" fmla="*/ 149 w 154"/>
                <a:gd name="T25" fmla="*/ 62 h 91"/>
                <a:gd name="T26" fmla="*/ 154 w 154"/>
                <a:gd name="T27" fmla="*/ 50 h 91"/>
                <a:gd name="T28" fmla="*/ 154 w 154"/>
                <a:gd name="T29" fmla="*/ 34 h 91"/>
                <a:gd name="T30" fmla="*/ 144 w 154"/>
                <a:gd name="T31" fmla="*/ 21 h 91"/>
                <a:gd name="T32" fmla="*/ 133 w 154"/>
                <a:gd name="T33" fmla="*/ 14 h 91"/>
                <a:gd name="T34" fmla="*/ 121 w 154"/>
                <a:gd name="T35" fmla="*/ 7 h 91"/>
                <a:gd name="T36" fmla="*/ 98 w 154"/>
                <a:gd name="T37" fmla="*/ 0 h 91"/>
                <a:gd name="T38" fmla="*/ 75 w 154"/>
                <a:gd name="T39" fmla="*/ 0 h 91"/>
                <a:gd name="T40" fmla="*/ 55 w 154"/>
                <a:gd name="T41" fmla="*/ 2 h 91"/>
                <a:gd name="T42" fmla="*/ 34 w 154"/>
                <a:gd name="T43" fmla="*/ 9 h 91"/>
                <a:gd name="T44" fmla="*/ 24 w 154"/>
                <a:gd name="T45" fmla="*/ 14 h 91"/>
                <a:gd name="T46" fmla="*/ 12 w 154"/>
                <a:gd name="T47" fmla="*/ 21 h 91"/>
                <a:gd name="T48" fmla="*/ 23 w 154"/>
                <a:gd name="T49" fmla="*/ 21 h 91"/>
                <a:gd name="T50" fmla="*/ 31 w 154"/>
                <a:gd name="T51" fmla="*/ 16 h 91"/>
                <a:gd name="T52" fmla="*/ 41 w 154"/>
                <a:gd name="T53" fmla="*/ 10 h 91"/>
                <a:gd name="T54" fmla="*/ 63 w 154"/>
                <a:gd name="T55" fmla="*/ 5 h 91"/>
                <a:gd name="T56" fmla="*/ 79 w 154"/>
                <a:gd name="T57" fmla="*/ 4 h 91"/>
                <a:gd name="T58" fmla="*/ 99 w 154"/>
                <a:gd name="T59" fmla="*/ 5 h 91"/>
                <a:gd name="T60" fmla="*/ 120 w 154"/>
                <a:gd name="T61" fmla="*/ 12 h 91"/>
                <a:gd name="T62" fmla="*/ 132 w 154"/>
                <a:gd name="T63" fmla="*/ 19 h 91"/>
                <a:gd name="T64" fmla="*/ 138 w 154"/>
                <a:gd name="T65" fmla="*/ 26 h 91"/>
                <a:gd name="T66" fmla="*/ 145 w 154"/>
                <a:gd name="T67" fmla="*/ 36 h 91"/>
                <a:gd name="T68" fmla="*/ 145 w 154"/>
                <a:gd name="T69" fmla="*/ 50 h 91"/>
                <a:gd name="T70" fmla="*/ 142 w 154"/>
                <a:gd name="T71" fmla="*/ 60 h 91"/>
                <a:gd name="T72" fmla="*/ 133 w 154"/>
                <a:gd name="T73" fmla="*/ 68 h 91"/>
                <a:gd name="T74" fmla="*/ 120 w 154"/>
                <a:gd name="T75" fmla="*/ 75 h 91"/>
                <a:gd name="T76" fmla="*/ 108 w 154"/>
                <a:gd name="T77" fmla="*/ 80 h 91"/>
                <a:gd name="T78" fmla="*/ 89 w 154"/>
                <a:gd name="T79" fmla="*/ 85 h 91"/>
                <a:gd name="T80" fmla="*/ 75 w 154"/>
                <a:gd name="T81" fmla="*/ 85 h 91"/>
                <a:gd name="T82" fmla="*/ 57 w 154"/>
                <a:gd name="T83" fmla="*/ 84 h 91"/>
                <a:gd name="T84" fmla="*/ 41 w 154"/>
                <a:gd name="T85" fmla="*/ 80 h 91"/>
                <a:gd name="T86" fmla="*/ 28 w 154"/>
                <a:gd name="T87" fmla="*/ 75 h 91"/>
                <a:gd name="T88" fmla="*/ 17 w 154"/>
                <a:gd name="T89" fmla="*/ 67 h 91"/>
                <a:gd name="T90" fmla="*/ 9 w 154"/>
                <a:gd name="T91" fmla="*/ 53 h 91"/>
                <a:gd name="T92" fmla="*/ 9 w 154"/>
                <a:gd name="T93" fmla="*/ 46 h 91"/>
                <a:gd name="T94" fmla="*/ 9 w 154"/>
                <a:gd name="T95" fmla="*/ 38 h 91"/>
                <a:gd name="T96" fmla="*/ 9 w 154"/>
                <a:gd name="T97" fmla="*/ 27 h 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4"/>
                <a:gd name="T148" fmla="*/ 0 h 91"/>
                <a:gd name="T149" fmla="*/ 154 w 154"/>
                <a:gd name="T150" fmla="*/ 91 h 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4" h="91">
                  <a:moveTo>
                    <a:pt x="9" y="27"/>
                  </a:moveTo>
                  <a:lnTo>
                    <a:pt x="4" y="33"/>
                  </a:lnTo>
                  <a:lnTo>
                    <a:pt x="2" y="34"/>
                  </a:lnTo>
                  <a:lnTo>
                    <a:pt x="2" y="38"/>
                  </a:lnTo>
                  <a:lnTo>
                    <a:pt x="0" y="39"/>
                  </a:lnTo>
                  <a:lnTo>
                    <a:pt x="0" y="41"/>
                  </a:lnTo>
                  <a:lnTo>
                    <a:pt x="0" y="43"/>
                  </a:lnTo>
                  <a:lnTo>
                    <a:pt x="0" y="46"/>
                  </a:lnTo>
                  <a:lnTo>
                    <a:pt x="0" y="50"/>
                  </a:lnTo>
                  <a:lnTo>
                    <a:pt x="0" y="51"/>
                  </a:lnTo>
                  <a:lnTo>
                    <a:pt x="0" y="53"/>
                  </a:lnTo>
                  <a:lnTo>
                    <a:pt x="2" y="55"/>
                  </a:lnTo>
                  <a:lnTo>
                    <a:pt x="4" y="58"/>
                  </a:lnTo>
                  <a:lnTo>
                    <a:pt x="6" y="63"/>
                  </a:lnTo>
                  <a:lnTo>
                    <a:pt x="9" y="67"/>
                  </a:lnTo>
                  <a:lnTo>
                    <a:pt x="11" y="68"/>
                  </a:lnTo>
                  <a:lnTo>
                    <a:pt x="12" y="70"/>
                  </a:lnTo>
                  <a:lnTo>
                    <a:pt x="14" y="72"/>
                  </a:lnTo>
                  <a:lnTo>
                    <a:pt x="19" y="75"/>
                  </a:lnTo>
                  <a:lnTo>
                    <a:pt x="23" y="77"/>
                  </a:lnTo>
                  <a:lnTo>
                    <a:pt x="24" y="79"/>
                  </a:lnTo>
                  <a:lnTo>
                    <a:pt x="31" y="82"/>
                  </a:lnTo>
                  <a:lnTo>
                    <a:pt x="33" y="82"/>
                  </a:lnTo>
                  <a:lnTo>
                    <a:pt x="38" y="84"/>
                  </a:lnTo>
                  <a:lnTo>
                    <a:pt x="43" y="85"/>
                  </a:lnTo>
                  <a:lnTo>
                    <a:pt x="43" y="87"/>
                  </a:lnTo>
                  <a:lnTo>
                    <a:pt x="48" y="87"/>
                  </a:lnTo>
                  <a:lnTo>
                    <a:pt x="55" y="89"/>
                  </a:lnTo>
                  <a:lnTo>
                    <a:pt x="58" y="89"/>
                  </a:lnTo>
                  <a:lnTo>
                    <a:pt x="65" y="89"/>
                  </a:lnTo>
                  <a:lnTo>
                    <a:pt x="69" y="89"/>
                  </a:lnTo>
                  <a:lnTo>
                    <a:pt x="74" y="91"/>
                  </a:lnTo>
                  <a:lnTo>
                    <a:pt x="81" y="89"/>
                  </a:lnTo>
                  <a:lnTo>
                    <a:pt x="84" y="89"/>
                  </a:lnTo>
                  <a:lnTo>
                    <a:pt x="87" y="89"/>
                  </a:lnTo>
                  <a:lnTo>
                    <a:pt x="92" y="89"/>
                  </a:lnTo>
                  <a:lnTo>
                    <a:pt x="94" y="89"/>
                  </a:lnTo>
                  <a:lnTo>
                    <a:pt x="109" y="85"/>
                  </a:lnTo>
                  <a:lnTo>
                    <a:pt x="113" y="84"/>
                  </a:lnTo>
                  <a:lnTo>
                    <a:pt x="116" y="82"/>
                  </a:lnTo>
                  <a:lnTo>
                    <a:pt x="120" y="82"/>
                  </a:lnTo>
                  <a:lnTo>
                    <a:pt x="123" y="80"/>
                  </a:lnTo>
                  <a:lnTo>
                    <a:pt x="125" y="79"/>
                  </a:lnTo>
                  <a:lnTo>
                    <a:pt x="128" y="77"/>
                  </a:lnTo>
                  <a:lnTo>
                    <a:pt x="133" y="75"/>
                  </a:lnTo>
                  <a:lnTo>
                    <a:pt x="137" y="74"/>
                  </a:lnTo>
                  <a:lnTo>
                    <a:pt x="138" y="70"/>
                  </a:lnTo>
                  <a:lnTo>
                    <a:pt x="142" y="68"/>
                  </a:lnTo>
                  <a:lnTo>
                    <a:pt x="144" y="65"/>
                  </a:lnTo>
                  <a:lnTo>
                    <a:pt x="147" y="63"/>
                  </a:lnTo>
                  <a:lnTo>
                    <a:pt x="149" y="63"/>
                  </a:lnTo>
                  <a:lnTo>
                    <a:pt x="149" y="62"/>
                  </a:lnTo>
                  <a:lnTo>
                    <a:pt x="152" y="56"/>
                  </a:lnTo>
                  <a:lnTo>
                    <a:pt x="152" y="55"/>
                  </a:lnTo>
                  <a:lnTo>
                    <a:pt x="154" y="53"/>
                  </a:lnTo>
                  <a:lnTo>
                    <a:pt x="154" y="50"/>
                  </a:lnTo>
                  <a:lnTo>
                    <a:pt x="154" y="48"/>
                  </a:lnTo>
                  <a:lnTo>
                    <a:pt x="154" y="46"/>
                  </a:lnTo>
                  <a:lnTo>
                    <a:pt x="154" y="39"/>
                  </a:lnTo>
                  <a:lnTo>
                    <a:pt x="154" y="34"/>
                  </a:lnTo>
                  <a:lnTo>
                    <a:pt x="152" y="33"/>
                  </a:lnTo>
                  <a:lnTo>
                    <a:pt x="147" y="26"/>
                  </a:lnTo>
                  <a:lnTo>
                    <a:pt x="145" y="22"/>
                  </a:lnTo>
                  <a:lnTo>
                    <a:pt x="144" y="21"/>
                  </a:lnTo>
                  <a:lnTo>
                    <a:pt x="142" y="19"/>
                  </a:lnTo>
                  <a:lnTo>
                    <a:pt x="138" y="17"/>
                  </a:lnTo>
                  <a:lnTo>
                    <a:pt x="138" y="16"/>
                  </a:lnTo>
                  <a:lnTo>
                    <a:pt x="133" y="14"/>
                  </a:lnTo>
                  <a:lnTo>
                    <a:pt x="130" y="12"/>
                  </a:lnTo>
                  <a:lnTo>
                    <a:pt x="128" y="10"/>
                  </a:lnTo>
                  <a:lnTo>
                    <a:pt x="125" y="9"/>
                  </a:lnTo>
                  <a:lnTo>
                    <a:pt x="121" y="7"/>
                  </a:lnTo>
                  <a:lnTo>
                    <a:pt x="120" y="7"/>
                  </a:lnTo>
                  <a:lnTo>
                    <a:pt x="104" y="2"/>
                  </a:lnTo>
                  <a:lnTo>
                    <a:pt x="99" y="2"/>
                  </a:lnTo>
                  <a:lnTo>
                    <a:pt x="98" y="0"/>
                  </a:lnTo>
                  <a:lnTo>
                    <a:pt x="94" y="0"/>
                  </a:lnTo>
                  <a:lnTo>
                    <a:pt x="84" y="0"/>
                  </a:lnTo>
                  <a:lnTo>
                    <a:pt x="79" y="0"/>
                  </a:lnTo>
                  <a:lnTo>
                    <a:pt x="75" y="0"/>
                  </a:lnTo>
                  <a:lnTo>
                    <a:pt x="70" y="0"/>
                  </a:lnTo>
                  <a:lnTo>
                    <a:pt x="67" y="0"/>
                  </a:lnTo>
                  <a:lnTo>
                    <a:pt x="62" y="0"/>
                  </a:lnTo>
                  <a:lnTo>
                    <a:pt x="55" y="2"/>
                  </a:lnTo>
                  <a:lnTo>
                    <a:pt x="48" y="4"/>
                  </a:lnTo>
                  <a:lnTo>
                    <a:pt x="41" y="5"/>
                  </a:lnTo>
                  <a:lnTo>
                    <a:pt x="38" y="7"/>
                  </a:lnTo>
                  <a:lnTo>
                    <a:pt x="34" y="9"/>
                  </a:lnTo>
                  <a:lnTo>
                    <a:pt x="33" y="9"/>
                  </a:lnTo>
                  <a:lnTo>
                    <a:pt x="29" y="10"/>
                  </a:lnTo>
                  <a:lnTo>
                    <a:pt x="26" y="12"/>
                  </a:lnTo>
                  <a:lnTo>
                    <a:pt x="24" y="14"/>
                  </a:lnTo>
                  <a:lnTo>
                    <a:pt x="21" y="14"/>
                  </a:lnTo>
                  <a:lnTo>
                    <a:pt x="17" y="16"/>
                  </a:lnTo>
                  <a:lnTo>
                    <a:pt x="16" y="19"/>
                  </a:lnTo>
                  <a:lnTo>
                    <a:pt x="12" y="21"/>
                  </a:lnTo>
                  <a:lnTo>
                    <a:pt x="9" y="27"/>
                  </a:lnTo>
                  <a:lnTo>
                    <a:pt x="14" y="27"/>
                  </a:lnTo>
                  <a:lnTo>
                    <a:pt x="19" y="22"/>
                  </a:lnTo>
                  <a:lnTo>
                    <a:pt x="23" y="21"/>
                  </a:lnTo>
                  <a:lnTo>
                    <a:pt x="24" y="19"/>
                  </a:lnTo>
                  <a:lnTo>
                    <a:pt x="26" y="17"/>
                  </a:lnTo>
                  <a:lnTo>
                    <a:pt x="29" y="16"/>
                  </a:lnTo>
                  <a:lnTo>
                    <a:pt x="31" y="16"/>
                  </a:lnTo>
                  <a:lnTo>
                    <a:pt x="33" y="14"/>
                  </a:lnTo>
                  <a:lnTo>
                    <a:pt x="38" y="14"/>
                  </a:lnTo>
                  <a:lnTo>
                    <a:pt x="40" y="12"/>
                  </a:lnTo>
                  <a:lnTo>
                    <a:pt x="41" y="10"/>
                  </a:lnTo>
                  <a:lnTo>
                    <a:pt x="45" y="9"/>
                  </a:lnTo>
                  <a:lnTo>
                    <a:pt x="52" y="7"/>
                  </a:lnTo>
                  <a:lnTo>
                    <a:pt x="58" y="7"/>
                  </a:lnTo>
                  <a:lnTo>
                    <a:pt x="63" y="5"/>
                  </a:lnTo>
                  <a:lnTo>
                    <a:pt x="69" y="4"/>
                  </a:lnTo>
                  <a:lnTo>
                    <a:pt x="70" y="4"/>
                  </a:lnTo>
                  <a:lnTo>
                    <a:pt x="75" y="4"/>
                  </a:lnTo>
                  <a:lnTo>
                    <a:pt x="79" y="4"/>
                  </a:lnTo>
                  <a:lnTo>
                    <a:pt x="84" y="4"/>
                  </a:lnTo>
                  <a:lnTo>
                    <a:pt x="92" y="4"/>
                  </a:lnTo>
                  <a:lnTo>
                    <a:pt x="96" y="5"/>
                  </a:lnTo>
                  <a:lnTo>
                    <a:pt x="99" y="5"/>
                  </a:lnTo>
                  <a:lnTo>
                    <a:pt x="101" y="7"/>
                  </a:lnTo>
                  <a:lnTo>
                    <a:pt x="113" y="10"/>
                  </a:lnTo>
                  <a:lnTo>
                    <a:pt x="116" y="10"/>
                  </a:lnTo>
                  <a:lnTo>
                    <a:pt x="120" y="12"/>
                  </a:lnTo>
                  <a:lnTo>
                    <a:pt x="121" y="14"/>
                  </a:lnTo>
                  <a:lnTo>
                    <a:pt x="125" y="14"/>
                  </a:lnTo>
                  <a:lnTo>
                    <a:pt x="127" y="16"/>
                  </a:lnTo>
                  <a:lnTo>
                    <a:pt x="132" y="19"/>
                  </a:lnTo>
                  <a:lnTo>
                    <a:pt x="133" y="21"/>
                  </a:lnTo>
                  <a:lnTo>
                    <a:pt x="135" y="22"/>
                  </a:lnTo>
                  <a:lnTo>
                    <a:pt x="137" y="22"/>
                  </a:lnTo>
                  <a:lnTo>
                    <a:pt x="138" y="26"/>
                  </a:lnTo>
                  <a:lnTo>
                    <a:pt x="140" y="27"/>
                  </a:lnTo>
                  <a:lnTo>
                    <a:pt x="144" y="33"/>
                  </a:lnTo>
                  <a:lnTo>
                    <a:pt x="144" y="34"/>
                  </a:lnTo>
                  <a:lnTo>
                    <a:pt x="145" y="36"/>
                  </a:lnTo>
                  <a:lnTo>
                    <a:pt x="147" y="39"/>
                  </a:lnTo>
                  <a:lnTo>
                    <a:pt x="147" y="46"/>
                  </a:lnTo>
                  <a:lnTo>
                    <a:pt x="147" y="48"/>
                  </a:lnTo>
                  <a:lnTo>
                    <a:pt x="145" y="50"/>
                  </a:lnTo>
                  <a:lnTo>
                    <a:pt x="145" y="51"/>
                  </a:lnTo>
                  <a:lnTo>
                    <a:pt x="145" y="53"/>
                  </a:lnTo>
                  <a:lnTo>
                    <a:pt x="144" y="55"/>
                  </a:lnTo>
                  <a:lnTo>
                    <a:pt x="142" y="60"/>
                  </a:lnTo>
                  <a:lnTo>
                    <a:pt x="140" y="62"/>
                  </a:lnTo>
                  <a:lnTo>
                    <a:pt x="138" y="63"/>
                  </a:lnTo>
                  <a:lnTo>
                    <a:pt x="135" y="67"/>
                  </a:lnTo>
                  <a:lnTo>
                    <a:pt x="133" y="68"/>
                  </a:lnTo>
                  <a:lnTo>
                    <a:pt x="130" y="70"/>
                  </a:lnTo>
                  <a:lnTo>
                    <a:pt x="128" y="72"/>
                  </a:lnTo>
                  <a:lnTo>
                    <a:pt x="125" y="75"/>
                  </a:lnTo>
                  <a:lnTo>
                    <a:pt x="120" y="75"/>
                  </a:lnTo>
                  <a:lnTo>
                    <a:pt x="118" y="77"/>
                  </a:lnTo>
                  <a:lnTo>
                    <a:pt x="115" y="79"/>
                  </a:lnTo>
                  <a:lnTo>
                    <a:pt x="113" y="79"/>
                  </a:lnTo>
                  <a:lnTo>
                    <a:pt x="108" y="80"/>
                  </a:lnTo>
                  <a:lnTo>
                    <a:pt x="106" y="82"/>
                  </a:lnTo>
                  <a:lnTo>
                    <a:pt x="104" y="82"/>
                  </a:lnTo>
                  <a:lnTo>
                    <a:pt x="94" y="84"/>
                  </a:lnTo>
                  <a:lnTo>
                    <a:pt x="89" y="85"/>
                  </a:lnTo>
                  <a:lnTo>
                    <a:pt x="87" y="85"/>
                  </a:lnTo>
                  <a:lnTo>
                    <a:pt x="82" y="85"/>
                  </a:lnTo>
                  <a:lnTo>
                    <a:pt x="79" y="85"/>
                  </a:lnTo>
                  <a:lnTo>
                    <a:pt x="75" y="85"/>
                  </a:lnTo>
                  <a:lnTo>
                    <a:pt x="69" y="85"/>
                  </a:lnTo>
                  <a:lnTo>
                    <a:pt x="67" y="85"/>
                  </a:lnTo>
                  <a:lnTo>
                    <a:pt x="60" y="85"/>
                  </a:lnTo>
                  <a:lnTo>
                    <a:pt x="57" y="84"/>
                  </a:lnTo>
                  <a:lnTo>
                    <a:pt x="50" y="82"/>
                  </a:lnTo>
                  <a:lnTo>
                    <a:pt x="46" y="82"/>
                  </a:lnTo>
                  <a:lnTo>
                    <a:pt x="48" y="82"/>
                  </a:lnTo>
                  <a:lnTo>
                    <a:pt x="41" y="80"/>
                  </a:lnTo>
                  <a:lnTo>
                    <a:pt x="38" y="79"/>
                  </a:lnTo>
                  <a:lnTo>
                    <a:pt x="34" y="79"/>
                  </a:lnTo>
                  <a:lnTo>
                    <a:pt x="29" y="75"/>
                  </a:lnTo>
                  <a:lnTo>
                    <a:pt x="28" y="75"/>
                  </a:lnTo>
                  <a:lnTo>
                    <a:pt x="26" y="74"/>
                  </a:lnTo>
                  <a:lnTo>
                    <a:pt x="21" y="70"/>
                  </a:lnTo>
                  <a:lnTo>
                    <a:pt x="19" y="68"/>
                  </a:lnTo>
                  <a:lnTo>
                    <a:pt x="17" y="67"/>
                  </a:lnTo>
                  <a:lnTo>
                    <a:pt x="16" y="65"/>
                  </a:lnTo>
                  <a:lnTo>
                    <a:pt x="12" y="62"/>
                  </a:lnTo>
                  <a:lnTo>
                    <a:pt x="11" y="56"/>
                  </a:lnTo>
                  <a:lnTo>
                    <a:pt x="9" y="53"/>
                  </a:lnTo>
                  <a:lnTo>
                    <a:pt x="9" y="51"/>
                  </a:lnTo>
                  <a:lnTo>
                    <a:pt x="9" y="50"/>
                  </a:lnTo>
                  <a:lnTo>
                    <a:pt x="9" y="48"/>
                  </a:lnTo>
                  <a:lnTo>
                    <a:pt x="9" y="46"/>
                  </a:lnTo>
                  <a:lnTo>
                    <a:pt x="9" y="45"/>
                  </a:lnTo>
                  <a:lnTo>
                    <a:pt x="9" y="41"/>
                  </a:lnTo>
                  <a:lnTo>
                    <a:pt x="9" y="39"/>
                  </a:lnTo>
                  <a:lnTo>
                    <a:pt x="9" y="38"/>
                  </a:lnTo>
                  <a:lnTo>
                    <a:pt x="9" y="36"/>
                  </a:lnTo>
                  <a:lnTo>
                    <a:pt x="11" y="33"/>
                  </a:lnTo>
                  <a:lnTo>
                    <a:pt x="14" y="27"/>
                  </a:lnTo>
                  <a:lnTo>
                    <a:pt x="9" y="27"/>
                  </a:lnTo>
                  <a:close/>
                </a:path>
              </a:pathLst>
            </a:custGeom>
            <a:solidFill>
              <a:srgbClr val="808080"/>
            </a:solidFill>
            <a:ln w="9525">
              <a:noFill/>
              <a:round/>
              <a:headEnd/>
              <a:tailEnd/>
            </a:ln>
          </p:spPr>
          <p:txBody>
            <a:bodyPr/>
            <a:lstStyle/>
            <a:p>
              <a:endParaRPr lang="en-US"/>
            </a:p>
          </p:txBody>
        </p:sp>
        <p:sp>
          <p:nvSpPr>
            <p:cNvPr id="1019" name="Freeform 3190"/>
            <p:cNvSpPr>
              <a:spLocks/>
            </p:cNvSpPr>
            <p:nvPr/>
          </p:nvSpPr>
          <p:spPr bwMode="auto">
            <a:xfrm>
              <a:off x="2084" y="3207"/>
              <a:ext cx="60" cy="58"/>
            </a:xfrm>
            <a:custGeom>
              <a:avLst/>
              <a:gdLst>
                <a:gd name="T0" fmla="*/ 40 w 60"/>
                <a:gd name="T1" fmla="*/ 1 h 58"/>
                <a:gd name="T2" fmla="*/ 36 w 60"/>
                <a:gd name="T3" fmla="*/ 1 h 58"/>
                <a:gd name="T4" fmla="*/ 33 w 60"/>
                <a:gd name="T5" fmla="*/ 0 h 58"/>
                <a:gd name="T6" fmla="*/ 29 w 60"/>
                <a:gd name="T7" fmla="*/ 0 h 58"/>
                <a:gd name="T8" fmla="*/ 26 w 60"/>
                <a:gd name="T9" fmla="*/ 0 h 58"/>
                <a:gd name="T10" fmla="*/ 22 w 60"/>
                <a:gd name="T11" fmla="*/ 0 h 58"/>
                <a:gd name="T12" fmla="*/ 16 w 60"/>
                <a:gd name="T13" fmla="*/ 5 h 58"/>
                <a:gd name="T14" fmla="*/ 12 w 60"/>
                <a:gd name="T15" fmla="*/ 5 h 58"/>
                <a:gd name="T16" fmla="*/ 9 w 60"/>
                <a:gd name="T17" fmla="*/ 8 h 58"/>
                <a:gd name="T18" fmla="*/ 7 w 60"/>
                <a:gd name="T19" fmla="*/ 10 h 58"/>
                <a:gd name="T20" fmla="*/ 4 w 60"/>
                <a:gd name="T21" fmla="*/ 15 h 58"/>
                <a:gd name="T22" fmla="*/ 0 w 60"/>
                <a:gd name="T23" fmla="*/ 20 h 58"/>
                <a:gd name="T24" fmla="*/ 0 w 60"/>
                <a:gd name="T25" fmla="*/ 22 h 58"/>
                <a:gd name="T26" fmla="*/ 0 w 60"/>
                <a:gd name="T27" fmla="*/ 25 h 58"/>
                <a:gd name="T28" fmla="*/ 0 w 60"/>
                <a:gd name="T29" fmla="*/ 29 h 58"/>
                <a:gd name="T30" fmla="*/ 0 w 60"/>
                <a:gd name="T31" fmla="*/ 32 h 58"/>
                <a:gd name="T32" fmla="*/ 0 w 60"/>
                <a:gd name="T33" fmla="*/ 35 h 58"/>
                <a:gd name="T34" fmla="*/ 4 w 60"/>
                <a:gd name="T35" fmla="*/ 42 h 58"/>
                <a:gd name="T36" fmla="*/ 4 w 60"/>
                <a:gd name="T37" fmla="*/ 46 h 58"/>
                <a:gd name="T38" fmla="*/ 5 w 60"/>
                <a:gd name="T39" fmla="*/ 47 h 58"/>
                <a:gd name="T40" fmla="*/ 7 w 60"/>
                <a:gd name="T41" fmla="*/ 49 h 58"/>
                <a:gd name="T42" fmla="*/ 9 w 60"/>
                <a:gd name="T43" fmla="*/ 51 h 58"/>
                <a:gd name="T44" fmla="*/ 14 w 60"/>
                <a:gd name="T45" fmla="*/ 52 h 58"/>
                <a:gd name="T46" fmla="*/ 16 w 60"/>
                <a:gd name="T47" fmla="*/ 54 h 58"/>
                <a:gd name="T48" fmla="*/ 21 w 60"/>
                <a:gd name="T49" fmla="*/ 56 h 58"/>
                <a:gd name="T50" fmla="*/ 22 w 60"/>
                <a:gd name="T51" fmla="*/ 58 h 58"/>
                <a:gd name="T52" fmla="*/ 26 w 60"/>
                <a:gd name="T53" fmla="*/ 58 h 58"/>
                <a:gd name="T54" fmla="*/ 29 w 60"/>
                <a:gd name="T55" fmla="*/ 58 h 58"/>
                <a:gd name="T56" fmla="*/ 33 w 60"/>
                <a:gd name="T57" fmla="*/ 58 h 58"/>
                <a:gd name="T58" fmla="*/ 41 w 60"/>
                <a:gd name="T59" fmla="*/ 54 h 58"/>
                <a:gd name="T60" fmla="*/ 46 w 60"/>
                <a:gd name="T61" fmla="*/ 52 h 58"/>
                <a:gd name="T62" fmla="*/ 48 w 60"/>
                <a:gd name="T63" fmla="*/ 51 h 58"/>
                <a:gd name="T64" fmla="*/ 50 w 60"/>
                <a:gd name="T65" fmla="*/ 47 h 58"/>
                <a:gd name="T66" fmla="*/ 53 w 60"/>
                <a:gd name="T67" fmla="*/ 46 h 58"/>
                <a:gd name="T68" fmla="*/ 55 w 60"/>
                <a:gd name="T69" fmla="*/ 42 h 58"/>
                <a:gd name="T70" fmla="*/ 57 w 60"/>
                <a:gd name="T71" fmla="*/ 37 h 58"/>
                <a:gd name="T72" fmla="*/ 58 w 60"/>
                <a:gd name="T73" fmla="*/ 34 h 58"/>
                <a:gd name="T74" fmla="*/ 58 w 60"/>
                <a:gd name="T75" fmla="*/ 30 h 58"/>
                <a:gd name="T76" fmla="*/ 60 w 60"/>
                <a:gd name="T77" fmla="*/ 29 h 58"/>
                <a:gd name="T78" fmla="*/ 58 w 60"/>
                <a:gd name="T79" fmla="*/ 23 h 58"/>
                <a:gd name="T80" fmla="*/ 55 w 60"/>
                <a:gd name="T81" fmla="*/ 15 h 58"/>
                <a:gd name="T82" fmla="*/ 55 w 60"/>
                <a:gd name="T83" fmla="*/ 12 h 58"/>
                <a:gd name="T84" fmla="*/ 53 w 60"/>
                <a:gd name="T85" fmla="*/ 10 h 58"/>
                <a:gd name="T86" fmla="*/ 50 w 60"/>
                <a:gd name="T87" fmla="*/ 8 h 58"/>
                <a:gd name="T88" fmla="*/ 48 w 60"/>
                <a:gd name="T89" fmla="*/ 6 h 58"/>
                <a:gd name="T90" fmla="*/ 46 w 60"/>
                <a:gd name="T91" fmla="*/ 5 h 58"/>
                <a:gd name="T92" fmla="*/ 41 w 60"/>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58"/>
                <a:gd name="T143" fmla="*/ 60 w 60"/>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58">
                  <a:moveTo>
                    <a:pt x="41" y="1"/>
                  </a:moveTo>
                  <a:lnTo>
                    <a:pt x="40" y="1"/>
                  </a:lnTo>
                  <a:lnTo>
                    <a:pt x="36" y="0"/>
                  </a:lnTo>
                  <a:lnTo>
                    <a:pt x="36" y="1"/>
                  </a:lnTo>
                  <a:lnTo>
                    <a:pt x="34" y="0"/>
                  </a:lnTo>
                  <a:lnTo>
                    <a:pt x="33" y="0"/>
                  </a:lnTo>
                  <a:lnTo>
                    <a:pt x="31" y="0"/>
                  </a:lnTo>
                  <a:lnTo>
                    <a:pt x="29" y="0"/>
                  </a:lnTo>
                  <a:lnTo>
                    <a:pt x="28" y="0"/>
                  </a:lnTo>
                  <a:lnTo>
                    <a:pt x="26" y="0"/>
                  </a:lnTo>
                  <a:lnTo>
                    <a:pt x="24" y="1"/>
                  </a:lnTo>
                  <a:lnTo>
                    <a:pt x="22" y="0"/>
                  </a:lnTo>
                  <a:lnTo>
                    <a:pt x="16" y="3"/>
                  </a:lnTo>
                  <a:lnTo>
                    <a:pt x="16" y="5"/>
                  </a:lnTo>
                  <a:lnTo>
                    <a:pt x="14" y="5"/>
                  </a:lnTo>
                  <a:lnTo>
                    <a:pt x="12" y="5"/>
                  </a:lnTo>
                  <a:lnTo>
                    <a:pt x="11" y="6"/>
                  </a:lnTo>
                  <a:lnTo>
                    <a:pt x="9" y="8"/>
                  </a:lnTo>
                  <a:lnTo>
                    <a:pt x="9" y="10"/>
                  </a:lnTo>
                  <a:lnTo>
                    <a:pt x="7" y="10"/>
                  </a:lnTo>
                  <a:lnTo>
                    <a:pt x="5" y="12"/>
                  </a:lnTo>
                  <a:lnTo>
                    <a:pt x="4" y="15"/>
                  </a:lnTo>
                  <a:lnTo>
                    <a:pt x="4" y="17"/>
                  </a:lnTo>
                  <a:lnTo>
                    <a:pt x="0" y="20"/>
                  </a:lnTo>
                  <a:lnTo>
                    <a:pt x="2" y="20"/>
                  </a:lnTo>
                  <a:lnTo>
                    <a:pt x="0" y="22"/>
                  </a:lnTo>
                  <a:lnTo>
                    <a:pt x="0" y="23"/>
                  </a:lnTo>
                  <a:lnTo>
                    <a:pt x="0" y="25"/>
                  </a:lnTo>
                  <a:lnTo>
                    <a:pt x="0" y="27"/>
                  </a:lnTo>
                  <a:lnTo>
                    <a:pt x="0" y="29"/>
                  </a:lnTo>
                  <a:lnTo>
                    <a:pt x="0" y="30"/>
                  </a:lnTo>
                  <a:lnTo>
                    <a:pt x="0" y="32"/>
                  </a:lnTo>
                  <a:lnTo>
                    <a:pt x="0" y="34"/>
                  </a:lnTo>
                  <a:lnTo>
                    <a:pt x="0" y="35"/>
                  </a:lnTo>
                  <a:lnTo>
                    <a:pt x="2" y="42"/>
                  </a:lnTo>
                  <a:lnTo>
                    <a:pt x="4" y="42"/>
                  </a:lnTo>
                  <a:lnTo>
                    <a:pt x="4" y="44"/>
                  </a:lnTo>
                  <a:lnTo>
                    <a:pt x="4" y="46"/>
                  </a:lnTo>
                  <a:lnTo>
                    <a:pt x="5" y="46"/>
                  </a:lnTo>
                  <a:lnTo>
                    <a:pt x="5" y="47"/>
                  </a:lnTo>
                  <a:lnTo>
                    <a:pt x="7" y="47"/>
                  </a:lnTo>
                  <a:lnTo>
                    <a:pt x="7" y="49"/>
                  </a:lnTo>
                  <a:lnTo>
                    <a:pt x="9" y="49"/>
                  </a:lnTo>
                  <a:lnTo>
                    <a:pt x="9" y="51"/>
                  </a:lnTo>
                  <a:lnTo>
                    <a:pt x="11" y="52"/>
                  </a:lnTo>
                  <a:lnTo>
                    <a:pt x="14" y="52"/>
                  </a:lnTo>
                  <a:lnTo>
                    <a:pt x="14" y="54"/>
                  </a:lnTo>
                  <a:lnTo>
                    <a:pt x="16" y="54"/>
                  </a:lnTo>
                  <a:lnTo>
                    <a:pt x="19" y="56"/>
                  </a:lnTo>
                  <a:lnTo>
                    <a:pt x="21" y="56"/>
                  </a:lnTo>
                  <a:lnTo>
                    <a:pt x="21" y="58"/>
                  </a:lnTo>
                  <a:lnTo>
                    <a:pt x="22" y="58"/>
                  </a:lnTo>
                  <a:lnTo>
                    <a:pt x="24" y="58"/>
                  </a:lnTo>
                  <a:lnTo>
                    <a:pt x="26" y="58"/>
                  </a:lnTo>
                  <a:lnTo>
                    <a:pt x="28" y="58"/>
                  </a:lnTo>
                  <a:lnTo>
                    <a:pt x="29" y="58"/>
                  </a:lnTo>
                  <a:lnTo>
                    <a:pt x="31" y="58"/>
                  </a:lnTo>
                  <a:lnTo>
                    <a:pt x="33" y="58"/>
                  </a:lnTo>
                  <a:lnTo>
                    <a:pt x="34" y="58"/>
                  </a:lnTo>
                  <a:lnTo>
                    <a:pt x="41" y="54"/>
                  </a:lnTo>
                  <a:lnTo>
                    <a:pt x="45" y="52"/>
                  </a:lnTo>
                  <a:lnTo>
                    <a:pt x="46" y="52"/>
                  </a:lnTo>
                  <a:lnTo>
                    <a:pt x="46" y="51"/>
                  </a:lnTo>
                  <a:lnTo>
                    <a:pt x="48" y="51"/>
                  </a:lnTo>
                  <a:lnTo>
                    <a:pt x="50" y="49"/>
                  </a:lnTo>
                  <a:lnTo>
                    <a:pt x="50" y="47"/>
                  </a:lnTo>
                  <a:lnTo>
                    <a:pt x="51" y="46"/>
                  </a:lnTo>
                  <a:lnTo>
                    <a:pt x="53" y="46"/>
                  </a:lnTo>
                  <a:lnTo>
                    <a:pt x="55" y="44"/>
                  </a:lnTo>
                  <a:lnTo>
                    <a:pt x="55" y="42"/>
                  </a:lnTo>
                  <a:lnTo>
                    <a:pt x="55" y="41"/>
                  </a:lnTo>
                  <a:lnTo>
                    <a:pt x="57" y="37"/>
                  </a:lnTo>
                  <a:lnTo>
                    <a:pt x="58" y="35"/>
                  </a:lnTo>
                  <a:lnTo>
                    <a:pt x="58" y="34"/>
                  </a:lnTo>
                  <a:lnTo>
                    <a:pt x="58" y="32"/>
                  </a:lnTo>
                  <a:lnTo>
                    <a:pt x="58" y="30"/>
                  </a:lnTo>
                  <a:lnTo>
                    <a:pt x="58" y="29"/>
                  </a:lnTo>
                  <a:lnTo>
                    <a:pt x="60" y="29"/>
                  </a:lnTo>
                  <a:lnTo>
                    <a:pt x="58" y="27"/>
                  </a:lnTo>
                  <a:lnTo>
                    <a:pt x="58" y="23"/>
                  </a:lnTo>
                  <a:lnTo>
                    <a:pt x="58" y="22"/>
                  </a:lnTo>
                  <a:lnTo>
                    <a:pt x="55" y="15"/>
                  </a:lnTo>
                  <a:lnTo>
                    <a:pt x="55" y="13"/>
                  </a:lnTo>
                  <a:lnTo>
                    <a:pt x="55" y="12"/>
                  </a:lnTo>
                  <a:lnTo>
                    <a:pt x="53" y="12"/>
                  </a:lnTo>
                  <a:lnTo>
                    <a:pt x="53" y="10"/>
                  </a:lnTo>
                  <a:lnTo>
                    <a:pt x="51" y="10"/>
                  </a:lnTo>
                  <a:lnTo>
                    <a:pt x="50" y="8"/>
                  </a:lnTo>
                  <a:lnTo>
                    <a:pt x="50" y="6"/>
                  </a:lnTo>
                  <a:lnTo>
                    <a:pt x="48" y="6"/>
                  </a:lnTo>
                  <a:lnTo>
                    <a:pt x="48" y="5"/>
                  </a:lnTo>
                  <a:lnTo>
                    <a:pt x="46" y="5"/>
                  </a:lnTo>
                  <a:lnTo>
                    <a:pt x="46" y="3"/>
                  </a:lnTo>
                  <a:lnTo>
                    <a:pt x="41" y="1"/>
                  </a:lnTo>
                  <a:close/>
                </a:path>
              </a:pathLst>
            </a:custGeom>
            <a:solidFill>
              <a:srgbClr val="808080"/>
            </a:solidFill>
            <a:ln w="9525">
              <a:noFill/>
              <a:round/>
              <a:headEnd/>
              <a:tailEnd/>
            </a:ln>
          </p:spPr>
          <p:txBody>
            <a:bodyPr/>
            <a:lstStyle/>
            <a:p>
              <a:endParaRPr lang="en-US"/>
            </a:p>
          </p:txBody>
        </p:sp>
        <p:sp>
          <p:nvSpPr>
            <p:cNvPr id="1020" name="Freeform 3191"/>
            <p:cNvSpPr>
              <a:spLocks/>
            </p:cNvSpPr>
            <p:nvPr/>
          </p:nvSpPr>
          <p:spPr bwMode="auto">
            <a:xfrm>
              <a:off x="2083" y="3207"/>
              <a:ext cx="61" cy="58"/>
            </a:xfrm>
            <a:custGeom>
              <a:avLst/>
              <a:gdLst>
                <a:gd name="T0" fmla="*/ 0 w 61"/>
                <a:gd name="T1" fmla="*/ 23 h 58"/>
                <a:gd name="T2" fmla="*/ 0 w 61"/>
                <a:gd name="T3" fmla="*/ 30 h 58"/>
                <a:gd name="T4" fmla="*/ 0 w 61"/>
                <a:gd name="T5" fmla="*/ 35 h 58"/>
                <a:gd name="T6" fmla="*/ 1 w 61"/>
                <a:gd name="T7" fmla="*/ 42 h 58"/>
                <a:gd name="T8" fmla="*/ 5 w 61"/>
                <a:gd name="T9" fmla="*/ 46 h 58"/>
                <a:gd name="T10" fmla="*/ 12 w 61"/>
                <a:gd name="T11" fmla="*/ 52 h 58"/>
                <a:gd name="T12" fmla="*/ 17 w 61"/>
                <a:gd name="T13" fmla="*/ 56 h 58"/>
                <a:gd name="T14" fmla="*/ 22 w 61"/>
                <a:gd name="T15" fmla="*/ 58 h 58"/>
                <a:gd name="T16" fmla="*/ 30 w 61"/>
                <a:gd name="T17" fmla="*/ 58 h 58"/>
                <a:gd name="T18" fmla="*/ 37 w 61"/>
                <a:gd name="T19" fmla="*/ 56 h 58"/>
                <a:gd name="T20" fmla="*/ 44 w 61"/>
                <a:gd name="T21" fmla="*/ 54 h 58"/>
                <a:gd name="T22" fmla="*/ 51 w 61"/>
                <a:gd name="T23" fmla="*/ 51 h 58"/>
                <a:gd name="T24" fmla="*/ 54 w 61"/>
                <a:gd name="T25" fmla="*/ 46 h 58"/>
                <a:gd name="T26" fmla="*/ 59 w 61"/>
                <a:gd name="T27" fmla="*/ 39 h 58"/>
                <a:gd name="T28" fmla="*/ 59 w 61"/>
                <a:gd name="T29" fmla="*/ 32 h 58"/>
                <a:gd name="T30" fmla="*/ 61 w 61"/>
                <a:gd name="T31" fmla="*/ 23 h 58"/>
                <a:gd name="T32" fmla="*/ 56 w 61"/>
                <a:gd name="T33" fmla="*/ 13 h 58"/>
                <a:gd name="T34" fmla="*/ 54 w 61"/>
                <a:gd name="T35" fmla="*/ 10 h 58"/>
                <a:gd name="T36" fmla="*/ 51 w 61"/>
                <a:gd name="T37" fmla="*/ 5 h 58"/>
                <a:gd name="T38" fmla="*/ 46 w 61"/>
                <a:gd name="T39" fmla="*/ 3 h 58"/>
                <a:gd name="T40" fmla="*/ 37 w 61"/>
                <a:gd name="T41" fmla="*/ 0 h 58"/>
                <a:gd name="T42" fmla="*/ 30 w 61"/>
                <a:gd name="T43" fmla="*/ 0 h 58"/>
                <a:gd name="T44" fmla="*/ 25 w 61"/>
                <a:gd name="T45" fmla="*/ 0 h 58"/>
                <a:gd name="T46" fmla="*/ 15 w 61"/>
                <a:gd name="T47" fmla="*/ 3 h 58"/>
                <a:gd name="T48" fmla="*/ 12 w 61"/>
                <a:gd name="T49" fmla="*/ 5 h 58"/>
                <a:gd name="T50" fmla="*/ 8 w 61"/>
                <a:gd name="T51" fmla="*/ 8 h 58"/>
                <a:gd name="T52" fmla="*/ 5 w 61"/>
                <a:gd name="T53" fmla="*/ 12 h 58"/>
                <a:gd name="T54" fmla="*/ 5 w 61"/>
                <a:gd name="T55" fmla="*/ 17 h 58"/>
                <a:gd name="T56" fmla="*/ 8 w 61"/>
                <a:gd name="T57" fmla="*/ 12 h 58"/>
                <a:gd name="T58" fmla="*/ 13 w 61"/>
                <a:gd name="T59" fmla="*/ 8 h 58"/>
                <a:gd name="T60" fmla="*/ 15 w 61"/>
                <a:gd name="T61" fmla="*/ 5 h 58"/>
                <a:gd name="T62" fmla="*/ 22 w 61"/>
                <a:gd name="T63" fmla="*/ 3 h 58"/>
                <a:gd name="T64" fmla="*/ 29 w 61"/>
                <a:gd name="T65" fmla="*/ 1 h 58"/>
                <a:gd name="T66" fmla="*/ 35 w 61"/>
                <a:gd name="T67" fmla="*/ 1 h 58"/>
                <a:gd name="T68" fmla="*/ 44 w 61"/>
                <a:gd name="T69" fmla="*/ 5 h 58"/>
                <a:gd name="T70" fmla="*/ 49 w 61"/>
                <a:gd name="T71" fmla="*/ 8 h 58"/>
                <a:gd name="T72" fmla="*/ 52 w 61"/>
                <a:gd name="T73" fmla="*/ 12 h 58"/>
                <a:gd name="T74" fmla="*/ 54 w 61"/>
                <a:gd name="T75" fmla="*/ 17 h 58"/>
                <a:gd name="T76" fmla="*/ 58 w 61"/>
                <a:gd name="T77" fmla="*/ 23 h 58"/>
                <a:gd name="T78" fmla="*/ 58 w 61"/>
                <a:gd name="T79" fmla="*/ 30 h 58"/>
                <a:gd name="T80" fmla="*/ 56 w 61"/>
                <a:gd name="T81" fmla="*/ 35 h 58"/>
                <a:gd name="T82" fmla="*/ 52 w 61"/>
                <a:gd name="T83" fmla="*/ 42 h 58"/>
                <a:gd name="T84" fmla="*/ 47 w 61"/>
                <a:gd name="T85" fmla="*/ 47 h 58"/>
                <a:gd name="T86" fmla="*/ 41 w 61"/>
                <a:gd name="T87" fmla="*/ 52 h 58"/>
                <a:gd name="T88" fmla="*/ 35 w 61"/>
                <a:gd name="T89" fmla="*/ 54 h 58"/>
                <a:gd name="T90" fmla="*/ 30 w 61"/>
                <a:gd name="T91" fmla="*/ 56 h 58"/>
                <a:gd name="T92" fmla="*/ 23 w 61"/>
                <a:gd name="T93" fmla="*/ 54 h 58"/>
                <a:gd name="T94" fmla="*/ 17 w 61"/>
                <a:gd name="T95" fmla="*/ 54 h 58"/>
                <a:gd name="T96" fmla="*/ 13 w 61"/>
                <a:gd name="T97" fmla="*/ 51 h 58"/>
                <a:gd name="T98" fmla="*/ 8 w 61"/>
                <a:gd name="T99" fmla="*/ 47 h 58"/>
                <a:gd name="T100" fmla="*/ 5 w 61"/>
                <a:gd name="T101" fmla="*/ 42 h 58"/>
                <a:gd name="T102" fmla="*/ 3 w 61"/>
                <a:gd name="T103" fmla="*/ 37 h 58"/>
                <a:gd name="T104" fmla="*/ 3 w 61"/>
                <a:gd name="T105" fmla="*/ 32 h 58"/>
                <a:gd name="T106" fmla="*/ 3 w 61"/>
                <a:gd name="T107" fmla="*/ 29 h 58"/>
                <a:gd name="T108" fmla="*/ 3 w 61"/>
                <a:gd name="T109" fmla="*/ 23 h 58"/>
                <a:gd name="T110" fmla="*/ 3 w 61"/>
                <a:gd name="T111" fmla="*/ 17 h 5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1"/>
                <a:gd name="T169" fmla="*/ 0 h 58"/>
                <a:gd name="T170" fmla="*/ 61 w 61"/>
                <a:gd name="T171" fmla="*/ 58 h 5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1" h="58">
                  <a:moveTo>
                    <a:pt x="3" y="17"/>
                  </a:moveTo>
                  <a:lnTo>
                    <a:pt x="0" y="22"/>
                  </a:lnTo>
                  <a:lnTo>
                    <a:pt x="0" y="23"/>
                  </a:lnTo>
                  <a:lnTo>
                    <a:pt x="0" y="27"/>
                  </a:lnTo>
                  <a:lnTo>
                    <a:pt x="0" y="29"/>
                  </a:lnTo>
                  <a:lnTo>
                    <a:pt x="0" y="30"/>
                  </a:lnTo>
                  <a:lnTo>
                    <a:pt x="0" y="32"/>
                  </a:lnTo>
                  <a:lnTo>
                    <a:pt x="0" y="34"/>
                  </a:lnTo>
                  <a:lnTo>
                    <a:pt x="0" y="35"/>
                  </a:lnTo>
                  <a:lnTo>
                    <a:pt x="0" y="37"/>
                  </a:lnTo>
                  <a:lnTo>
                    <a:pt x="1" y="41"/>
                  </a:lnTo>
                  <a:lnTo>
                    <a:pt x="1" y="42"/>
                  </a:lnTo>
                  <a:lnTo>
                    <a:pt x="3" y="42"/>
                  </a:lnTo>
                  <a:lnTo>
                    <a:pt x="3" y="44"/>
                  </a:lnTo>
                  <a:lnTo>
                    <a:pt x="5" y="46"/>
                  </a:lnTo>
                  <a:lnTo>
                    <a:pt x="6" y="49"/>
                  </a:lnTo>
                  <a:lnTo>
                    <a:pt x="8" y="51"/>
                  </a:lnTo>
                  <a:lnTo>
                    <a:pt x="12" y="52"/>
                  </a:lnTo>
                  <a:lnTo>
                    <a:pt x="12" y="54"/>
                  </a:lnTo>
                  <a:lnTo>
                    <a:pt x="13" y="54"/>
                  </a:lnTo>
                  <a:lnTo>
                    <a:pt x="17" y="56"/>
                  </a:lnTo>
                  <a:lnTo>
                    <a:pt x="18" y="56"/>
                  </a:lnTo>
                  <a:lnTo>
                    <a:pt x="20" y="58"/>
                  </a:lnTo>
                  <a:lnTo>
                    <a:pt x="22" y="58"/>
                  </a:lnTo>
                  <a:lnTo>
                    <a:pt x="25" y="58"/>
                  </a:lnTo>
                  <a:lnTo>
                    <a:pt x="29" y="58"/>
                  </a:lnTo>
                  <a:lnTo>
                    <a:pt x="30" y="58"/>
                  </a:lnTo>
                  <a:lnTo>
                    <a:pt x="34" y="58"/>
                  </a:lnTo>
                  <a:lnTo>
                    <a:pt x="35" y="58"/>
                  </a:lnTo>
                  <a:lnTo>
                    <a:pt x="37" y="56"/>
                  </a:lnTo>
                  <a:lnTo>
                    <a:pt x="39" y="56"/>
                  </a:lnTo>
                  <a:lnTo>
                    <a:pt x="42" y="56"/>
                  </a:lnTo>
                  <a:lnTo>
                    <a:pt x="44" y="54"/>
                  </a:lnTo>
                  <a:lnTo>
                    <a:pt x="47" y="52"/>
                  </a:lnTo>
                  <a:lnTo>
                    <a:pt x="49" y="51"/>
                  </a:lnTo>
                  <a:lnTo>
                    <a:pt x="51" y="51"/>
                  </a:lnTo>
                  <a:lnTo>
                    <a:pt x="51" y="49"/>
                  </a:lnTo>
                  <a:lnTo>
                    <a:pt x="52" y="47"/>
                  </a:lnTo>
                  <a:lnTo>
                    <a:pt x="54" y="46"/>
                  </a:lnTo>
                  <a:lnTo>
                    <a:pt x="56" y="42"/>
                  </a:lnTo>
                  <a:lnTo>
                    <a:pt x="58" y="41"/>
                  </a:lnTo>
                  <a:lnTo>
                    <a:pt x="59" y="39"/>
                  </a:lnTo>
                  <a:lnTo>
                    <a:pt x="59" y="35"/>
                  </a:lnTo>
                  <a:lnTo>
                    <a:pt x="59" y="34"/>
                  </a:lnTo>
                  <a:lnTo>
                    <a:pt x="59" y="32"/>
                  </a:lnTo>
                  <a:lnTo>
                    <a:pt x="59" y="30"/>
                  </a:lnTo>
                  <a:lnTo>
                    <a:pt x="59" y="29"/>
                  </a:lnTo>
                  <a:lnTo>
                    <a:pt x="61" y="23"/>
                  </a:lnTo>
                  <a:lnTo>
                    <a:pt x="59" y="22"/>
                  </a:lnTo>
                  <a:lnTo>
                    <a:pt x="58" y="15"/>
                  </a:lnTo>
                  <a:lnTo>
                    <a:pt x="56" y="13"/>
                  </a:lnTo>
                  <a:lnTo>
                    <a:pt x="56" y="12"/>
                  </a:lnTo>
                  <a:lnTo>
                    <a:pt x="54" y="12"/>
                  </a:lnTo>
                  <a:lnTo>
                    <a:pt x="54" y="10"/>
                  </a:lnTo>
                  <a:lnTo>
                    <a:pt x="52" y="6"/>
                  </a:lnTo>
                  <a:lnTo>
                    <a:pt x="51" y="6"/>
                  </a:lnTo>
                  <a:lnTo>
                    <a:pt x="51" y="5"/>
                  </a:lnTo>
                  <a:lnTo>
                    <a:pt x="49" y="5"/>
                  </a:lnTo>
                  <a:lnTo>
                    <a:pt x="47" y="3"/>
                  </a:lnTo>
                  <a:lnTo>
                    <a:pt x="46" y="3"/>
                  </a:lnTo>
                  <a:lnTo>
                    <a:pt x="41" y="1"/>
                  </a:lnTo>
                  <a:lnTo>
                    <a:pt x="39" y="0"/>
                  </a:lnTo>
                  <a:lnTo>
                    <a:pt x="37" y="0"/>
                  </a:lnTo>
                  <a:lnTo>
                    <a:pt x="35" y="0"/>
                  </a:lnTo>
                  <a:lnTo>
                    <a:pt x="34" y="0"/>
                  </a:lnTo>
                  <a:lnTo>
                    <a:pt x="30" y="0"/>
                  </a:lnTo>
                  <a:lnTo>
                    <a:pt x="29" y="0"/>
                  </a:lnTo>
                  <a:lnTo>
                    <a:pt x="27" y="0"/>
                  </a:lnTo>
                  <a:lnTo>
                    <a:pt x="25" y="0"/>
                  </a:lnTo>
                  <a:lnTo>
                    <a:pt x="22" y="1"/>
                  </a:lnTo>
                  <a:lnTo>
                    <a:pt x="18" y="1"/>
                  </a:lnTo>
                  <a:lnTo>
                    <a:pt x="15" y="3"/>
                  </a:lnTo>
                  <a:lnTo>
                    <a:pt x="13" y="3"/>
                  </a:lnTo>
                  <a:lnTo>
                    <a:pt x="13" y="5"/>
                  </a:lnTo>
                  <a:lnTo>
                    <a:pt x="12" y="5"/>
                  </a:lnTo>
                  <a:lnTo>
                    <a:pt x="10" y="6"/>
                  </a:lnTo>
                  <a:lnTo>
                    <a:pt x="8" y="6"/>
                  </a:lnTo>
                  <a:lnTo>
                    <a:pt x="8" y="8"/>
                  </a:lnTo>
                  <a:lnTo>
                    <a:pt x="8" y="10"/>
                  </a:lnTo>
                  <a:lnTo>
                    <a:pt x="6" y="10"/>
                  </a:lnTo>
                  <a:lnTo>
                    <a:pt x="5" y="12"/>
                  </a:lnTo>
                  <a:lnTo>
                    <a:pt x="5" y="13"/>
                  </a:lnTo>
                  <a:lnTo>
                    <a:pt x="3" y="17"/>
                  </a:lnTo>
                  <a:lnTo>
                    <a:pt x="5" y="17"/>
                  </a:lnTo>
                  <a:lnTo>
                    <a:pt x="6" y="13"/>
                  </a:lnTo>
                  <a:lnTo>
                    <a:pt x="8" y="13"/>
                  </a:lnTo>
                  <a:lnTo>
                    <a:pt x="8" y="12"/>
                  </a:lnTo>
                  <a:lnTo>
                    <a:pt x="10" y="10"/>
                  </a:lnTo>
                  <a:lnTo>
                    <a:pt x="12" y="10"/>
                  </a:lnTo>
                  <a:lnTo>
                    <a:pt x="13" y="8"/>
                  </a:lnTo>
                  <a:lnTo>
                    <a:pt x="13" y="6"/>
                  </a:lnTo>
                  <a:lnTo>
                    <a:pt x="15" y="6"/>
                  </a:lnTo>
                  <a:lnTo>
                    <a:pt x="15" y="5"/>
                  </a:lnTo>
                  <a:lnTo>
                    <a:pt x="17" y="5"/>
                  </a:lnTo>
                  <a:lnTo>
                    <a:pt x="18" y="3"/>
                  </a:lnTo>
                  <a:lnTo>
                    <a:pt x="22" y="3"/>
                  </a:lnTo>
                  <a:lnTo>
                    <a:pt x="25" y="3"/>
                  </a:lnTo>
                  <a:lnTo>
                    <a:pt x="27" y="1"/>
                  </a:lnTo>
                  <a:lnTo>
                    <a:pt x="29" y="1"/>
                  </a:lnTo>
                  <a:lnTo>
                    <a:pt x="30" y="1"/>
                  </a:lnTo>
                  <a:lnTo>
                    <a:pt x="34" y="1"/>
                  </a:lnTo>
                  <a:lnTo>
                    <a:pt x="35" y="1"/>
                  </a:lnTo>
                  <a:lnTo>
                    <a:pt x="37" y="3"/>
                  </a:lnTo>
                  <a:lnTo>
                    <a:pt x="39" y="3"/>
                  </a:lnTo>
                  <a:lnTo>
                    <a:pt x="44" y="5"/>
                  </a:lnTo>
                  <a:lnTo>
                    <a:pt x="46" y="6"/>
                  </a:lnTo>
                  <a:lnTo>
                    <a:pt x="47" y="6"/>
                  </a:lnTo>
                  <a:lnTo>
                    <a:pt x="49" y="8"/>
                  </a:lnTo>
                  <a:lnTo>
                    <a:pt x="51" y="10"/>
                  </a:lnTo>
                  <a:lnTo>
                    <a:pt x="51" y="12"/>
                  </a:lnTo>
                  <a:lnTo>
                    <a:pt x="52" y="12"/>
                  </a:lnTo>
                  <a:lnTo>
                    <a:pt x="54" y="13"/>
                  </a:lnTo>
                  <a:lnTo>
                    <a:pt x="54" y="15"/>
                  </a:lnTo>
                  <a:lnTo>
                    <a:pt x="54" y="17"/>
                  </a:lnTo>
                  <a:lnTo>
                    <a:pt x="56" y="20"/>
                  </a:lnTo>
                  <a:lnTo>
                    <a:pt x="56" y="22"/>
                  </a:lnTo>
                  <a:lnTo>
                    <a:pt x="58" y="23"/>
                  </a:lnTo>
                  <a:lnTo>
                    <a:pt x="58" y="25"/>
                  </a:lnTo>
                  <a:lnTo>
                    <a:pt x="58" y="29"/>
                  </a:lnTo>
                  <a:lnTo>
                    <a:pt x="58" y="30"/>
                  </a:lnTo>
                  <a:lnTo>
                    <a:pt x="58" y="32"/>
                  </a:lnTo>
                  <a:lnTo>
                    <a:pt x="58" y="34"/>
                  </a:lnTo>
                  <a:lnTo>
                    <a:pt x="56" y="35"/>
                  </a:lnTo>
                  <a:lnTo>
                    <a:pt x="54" y="39"/>
                  </a:lnTo>
                  <a:lnTo>
                    <a:pt x="54" y="41"/>
                  </a:lnTo>
                  <a:lnTo>
                    <a:pt x="52" y="42"/>
                  </a:lnTo>
                  <a:lnTo>
                    <a:pt x="51" y="46"/>
                  </a:lnTo>
                  <a:lnTo>
                    <a:pt x="49" y="47"/>
                  </a:lnTo>
                  <a:lnTo>
                    <a:pt x="47" y="47"/>
                  </a:lnTo>
                  <a:lnTo>
                    <a:pt x="46" y="49"/>
                  </a:lnTo>
                  <a:lnTo>
                    <a:pt x="44" y="51"/>
                  </a:lnTo>
                  <a:lnTo>
                    <a:pt x="41" y="52"/>
                  </a:lnTo>
                  <a:lnTo>
                    <a:pt x="39" y="54"/>
                  </a:lnTo>
                  <a:lnTo>
                    <a:pt x="37" y="54"/>
                  </a:lnTo>
                  <a:lnTo>
                    <a:pt x="35" y="54"/>
                  </a:lnTo>
                  <a:lnTo>
                    <a:pt x="34" y="54"/>
                  </a:lnTo>
                  <a:lnTo>
                    <a:pt x="32" y="56"/>
                  </a:lnTo>
                  <a:lnTo>
                    <a:pt x="30" y="56"/>
                  </a:lnTo>
                  <a:lnTo>
                    <a:pt x="29" y="56"/>
                  </a:lnTo>
                  <a:lnTo>
                    <a:pt x="25" y="56"/>
                  </a:lnTo>
                  <a:lnTo>
                    <a:pt x="23" y="54"/>
                  </a:lnTo>
                  <a:lnTo>
                    <a:pt x="22" y="54"/>
                  </a:lnTo>
                  <a:lnTo>
                    <a:pt x="18" y="54"/>
                  </a:lnTo>
                  <a:lnTo>
                    <a:pt x="17" y="54"/>
                  </a:lnTo>
                  <a:lnTo>
                    <a:pt x="18" y="54"/>
                  </a:lnTo>
                  <a:lnTo>
                    <a:pt x="15" y="52"/>
                  </a:lnTo>
                  <a:lnTo>
                    <a:pt x="13" y="51"/>
                  </a:lnTo>
                  <a:lnTo>
                    <a:pt x="10" y="49"/>
                  </a:lnTo>
                  <a:lnTo>
                    <a:pt x="10" y="47"/>
                  </a:lnTo>
                  <a:lnTo>
                    <a:pt x="8" y="47"/>
                  </a:lnTo>
                  <a:lnTo>
                    <a:pt x="6" y="46"/>
                  </a:lnTo>
                  <a:lnTo>
                    <a:pt x="6" y="44"/>
                  </a:lnTo>
                  <a:lnTo>
                    <a:pt x="5" y="42"/>
                  </a:lnTo>
                  <a:lnTo>
                    <a:pt x="5" y="41"/>
                  </a:lnTo>
                  <a:lnTo>
                    <a:pt x="5" y="39"/>
                  </a:lnTo>
                  <a:lnTo>
                    <a:pt x="3" y="37"/>
                  </a:lnTo>
                  <a:lnTo>
                    <a:pt x="3" y="35"/>
                  </a:lnTo>
                  <a:lnTo>
                    <a:pt x="3" y="34"/>
                  </a:lnTo>
                  <a:lnTo>
                    <a:pt x="3" y="32"/>
                  </a:lnTo>
                  <a:lnTo>
                    <a:pt x="3" y="30"/>
                  </a:lnTo>
                  <a:lnTo>
                    <a:pt x="1" y="29"/>
                  </a:lnTo>
                  <a:lnTo>
                    <a:pt x="3" y="29"/>
                  </a:lnTo>
                  <a:lnTo>
                    <a:pt x="1" y="27"/>
                  </a:lnTo>
                  <a:lnTo>
                    <a:pt x="3" y="25"/>
                  </a:lnTo>
                  <a:lnTo>
                    <a:pt x="3" y="23"/>
                  </a:lnTo>
                  <a:lnTo>
                    <a:pt x="3" y="22"/>
                  </a:lnTo>
                  <a:lnTo>
                    <a:pt x="5" y="17"/>
                  </a:lnTo>
                  <a:lnTo>
                    <a:pt x="3" y="17"/>
                  </a:lnTo>
                  <a:close/>
                </a:path>
              </a:pathLst>
            </a:custGeom>
            <a:solidFill>
              <a:srgbClr val="808080"/>
            </a:solidFill>
            <a:ln w="9525">
              <a:noFill/>
              <a:round/>
              <a:headEnd/>
              <a:tailEnd/>
            </a:ln>
          </p:spPr>
          <p:txBody>
            <a:bodyPr/>
            <a:lstStyle/>
            <a:p>
              <a:endParaRPr lang="en-US"/>
            </a:p>
          </p:txBody>
        </p:sp>
        <p:sp>
          <p:nvSpPr>
            <p:cNvPr id="1021" name="Freeform 3192"/>
            <p:cNvSpPr>
              <a:spLocks/>
            </p:cNvSpPr>
            <p:nvPr/>
          </p:nvSpPr>
          <p:spPr bwMode="auto">
            <a:xfrm>
              <a:off x="2274" y="3217"/>
              <a:ext cx="69" cy="46"/>
            </a:xfrm>
            <a:custGeom>
              <a:avLst/>
              <a:gdLst>
                <a:gd name="T0" fmla="*/ 51 w 69"/>
                <a:gd name="T1" fmla="*/ 0 h 46"/>
                <a:gd name="T2" fmla="*/ 69 w 69"/>
                <a:gd name="T3" fmla="*/ 5 h 46"/>
                <a:gd name="T4" fmla="*/ 27 w 69"/>
                <a:gd name="T5" fmla="*/ 46 h 46"/>
                <a:gd name="T6" fmla="*/ 0 w 69"/>
                <a:gd name="T7" fmla="*/ 29 h 46"/>
                <a:gd name="T8" fmla="*/ 51 w 69"/>
                <a:gd name="T9" fmla="*/ 0 h 46"/>
                <a:gd name="T10" fmla="*/ 0 60000 65536"/>
                <a:gd name="T11" fmla="*/ 0 60000 65536"/>
                <a:gd name="T12" fmla="*/ 0 60000 65536"/>
                <a:gd name="T13" fmla="*/ 0 60000 65536"/>
                <a:gd name="T14" fmla="*/ 0 60000 65536"/>
                <a:gd name="T15" fmla="*/ 0 w 69"/>
                <a:gd name="T16" fmla="*/ 0 h 46"/>
                <a:gd name="T17" fmla="*/ 69 w 69"/>
                <a:gd name="T18" fmla="*/ 46 h 46"/>
              </a:gdLst>
              <a:ahLst/>
              <a:cxnLst>
                <a:cxn ang="T10">
                  <a:pos x="T0" y="T1"/>
                </a:cxn>
                <a:cxn ang="T11">
                  <a:pos x="T2" y="T3"/>
                </a:cxn>
                <a:cxn ang="T12">
                  <a:pos x="T4" y="T5"/>
                </a:cxn>
                <a:cxn ang="T13">
                  <a:pos x="T6" y="T7"/>
                </a:cxn>
                <a:cxn ang="T14">
                  <a:pos x="T8" y="T9"/>
                </a:cxn>
              </a:cxnLst>
              <a:rect l="T15" t="T16" r="T17" b="T18"/>
              <a:pathLst>
                <a:path w="69" h="46">
                  <a:moveTo>
                    <a:pt x="51" y="0"/>
                  </a:moveTo>
                  <a:lnTo>
                    <a:pt x="69"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1022" name="Freeform 3193"/>
            <p:cNvSpPr>
              <a:spLocks/>
            </p:cNvSpPr>
            <p:nvPr/>
          </p:nvSpPr>
          <p:spPr bwMode="auto">
            <a:xfrm>
              <a:off x="2270" y="3213"/>
              <a:ext cx="77" cy="52"/>
            </a:xfrm>
            <a:custGeom>
              <a:avLst/>
              <a:gdLst>
                <a:gd name="T0" fmla="*/ 56 w 77"/>
                <a:gd name="T1" fmla="*/ 6 h 52"/>
                <a:gd name="T2" fmla="*/ 51 w 77"/>
                <a:gd name="T3" fmla="*/ 6 h 52"/>
                <a:gd name="T4" fmla="*/ 72 w 77"/>
                <a:gd name="T5" fmla="*/ 11 h 52"/>
                <a:gd name="T6" fmla="*/ 72 w 77"/>
                <a:gd name="T7" fmla="*/ 9 h 52"/>
                <a:gd name="T8" fmla="*/ 26 w 77"/>
                <a:gd name="T9" fmla="*/ 48 h 52"/>
                <a:gd name="T10" fmla="*/ 33 w 77"/>
                <a:gd name="T11" fmla="*/ 48 h 52"/>
                <a:gd name="T12" fmla="*/ 7 w 77"/>
                <a:gd name="T13" fmla="*/ 31 h 52"/>
                <a:gd name="T14" fmla="*/ 7 w 77"/>
                <a:gd name="T15" fmla="*/ 35 h 52"/>
                <a:gd name="T16" fmla="*/ 56 w 77"/>
                <a:gd name="T17" fmla="*/ 6 h 52"/>
                <a:gd name="T18" fmla="*/ 51 w 77"/>
                <a:gd name="T19" fmla="*/ 2 h 52"/>
                <a:gd name="T20" fmla="*/ 2 w 77"/>
                <a:gd name="T21" fmla="*/ 31 h 52"/>
                <a:gd name="T22" fmla="*/ 0 w 77"/>
                <a:gd name="T23" fmla="*/ 33 h 52"/>
                <a:gd name="T24" fmla="*/ 2 w 77"/>
                <a:gd name="T25" fmla="*/ 35 h 52"/>
                <a:gd name="T26" fmla="*/ 26 w 77"/>
                <a:gd name="T27" fmla="*/ 52 h 52"/>
                <a:gd name="T28" fmla="*/ 27 w 77"/>
                <a:gd name="T29" fmla="*/ 52 h 52"/>
                <a:gd name="T30" fmla="*/ 29 w 77"/>
                <a:gd name="T31" fmla="*/ 52 h 52"/>
                <a:gd name="T32" fmla="*/ 31 w 77"/>
                <a:gd name="T33" fmla="*/ 52 h 52"/>
                <a:gd name="T34" fmla="*/ 33 w 77"/>
                <a:gd name="T35" fmla="*/ 52 h 52"/>
                <a:gd name="T36" fmla="*/ 77 w 77"/>
                <a:gd name="T37" fmla="*/ 11 h 52"/>
                <a:gd name="T38" fmla="*/ 77 w 77"/>
                <a:gd name="T39" fmla="*/ 9 h 52"/>
                <a:gd name="T40" fmla="*/ 75 w 77"/>
                <a:gd name="T41" fmla="*/ 7 h 52"/>
                <a:gd name="T42" fmla="*/ 56 w 77"/>
                <a:gd name="T43" fmla="*/ 0 h 52"/>
                <a:gd name="T44" fmla="*/ 53 w 77"/>
                <a:gd name="T45" fmla="*/ 0 h 52"/>
                <a:gd name="T46" fmla="*/ 51 w 77"/>
                <a:gd name="T47" fmla="*/ 0 h 52"/>
                <a:gd name="T48" fmla="*/ 51 w 77"/>
                <a:gd name="T49" fmla="*/ 2 h 52"/>
                <a:gd name="T50" fmla="*/ 56 w 77"/>
                <a:gd name="T51" fmla="*/ 6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52"/>
                <a:gd name="T80" fmla="*/ 77 w 77"/>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52">
                  <a:moveTo>
                    <a:pt x="56" y="6"/>
                  </a:moveTo>
                  <a:lnTo>
                    <a:pt x="51" y="6"/>
                  </a:lnTo>
                  <a:lnTo>
                    <a:pt x="72" y="11"/>
                  </a:lnTo>
                  <a:lnTo>
                    <a:pt x="72" y="9"/>
                  </a:lnTo>
                  <a:lnTo>
                    <a:pt x="26" y="48"/>
                  </a:lnTo>
                  <a:lnTo>
                    <a:pt x="33" y="48"/>
                  </a:lnTo>
                  <a:lnTo>
                    <a:pt x="7" y="31"/>
                  </a:lnTo>
                  <a:lnTo>
                    <a:pt x="7" y="35"/>
                  </a:lnTo>
                  <a:lnTo>
                    <a:pt x="56" y="6"/>
                  </a:lnTo>
                  <a:lnTo>
                    <a:pt x="51" y="2"/>
                  </a:lnTo>
                  <a:lnTo>
                    <a:pt x="2" y="31"/>
                  </a:lnTo>
                  <a:lnTo>
                    <a:pt x="0" y="33"/>
                  </a:lnTo>
                  <a:lnTo>
                    <a:pt x="2" y="35"/>
                  </a:lnTo>
                  <a:lnTo>
                    <a:pt x="26" y="52"/>
                  </a:lnTo>
                  <a:lnTo>
                    <a:pt x="27" y="52"/>
                  </a:lnTo>
                  <a:lnTo>
                    <a:pt x="29" y="52"/>
                  </a:lnTo>
                  <a:lnTo>
                    <a:pt x="31" y="52"/>
                  </a:lnTo>
                  <a:lnTo>
                    <a:pt x="33" y="52"/>
                  </a:lnTo>
                  <a:lnTo>
                    <a:pt x="77" y="11"/>
                  </a:lnTo>
                  <a:lnTo>
                    <a:pt x="77" y="9"/>
                  </a:lnTo>
                  <a:lnTo>
                    <a:pt x="75" y="7"/>
                  </a:lnTo>
                  <a:lnTo>
                    <a:pt x="56" y="0"/>
                  </a:lnTo>
                  <a:lnTo>
                    <a:pt x="53" y="0"/>
                  </a:lnTo>
                  <a:lnTo>
                    <a:pt x="51" y="0"/>
                  </a:lnTo>
                  <a:lnTo>
                    <a:pt x="51" y="2"/>
                  </a:lnTo>
                  <a:lnTo>
                    <a:pt x="56" y="6"/>
                  </a:lnTo>
                  <a:close/>
                </a:path>
              </a:pathLst>
            </a:custGeom>
            <a:solidFill>
              <a:srgbClr val="808080"/>
            </a:solidFill>
            <a:ln w="9525">
              <a:noFill/>
              <a:round/>
              <a:headEnd/>
              <a:tailEnd/>
            </a:ln>
          </p:spPr>
          <p:txBody>
            <a:bodyPr/>
            <a:lstStyle/>
            <a:p>
              <a:endParaRPr lang="en-US"/>
            </a:p>
          </p:txBody>
        </p:sp>
        <p:sp>
          <p:nvSpPr>
            <p:cNvPr id="1023" name="Freeform 3194"/>
            <p:cNvSpPr>
              <a:spLocks/>
            </p:cNvSpPr>
            <p:nvPr/>
          </p:nvSpPr>
          <p:spPr bwMode="auto">
            <a:xfrm>
              <a:off x="2072" y="3207"/>
              <a:ext cx="263" cy="151"/>
            </a:xfrm>
            <a:custGeom>
              <a:avLst/>
              <a:gdLst>
                <a:gd name="T0" fmla="*/ 169 w 263"/>
                <a:gd name="T1" fmla="*/ 1 h 151"/>
                <a:gd name="T2" fmla="*/ 157 w 263"/>
                <a:gd name="T3" fmla="*/ 0 h 151"/>
                <a:gd name="T4" fmla="*/ 147 w 263"/>
                <a:gd name="T5" fmla="*/ 0 h 151"/>
                <a:gd name="T6" fmla="*/ 135 w 263"/>
                <a:gd name="T7" fmla="*/ 0 h 151"/>
                <a:gd name="T8" fmla="*/ 125 w 263"/>
                <a:gd name="T9" fmla="*/ 0 h 151"/>
                <a:gd name="T10" fmla="*/ 110 w 263"/>
                <a:gd name="T11" fmla="*/ 0 h 151"/>
                <a:gd name="T12" fmla="*/ 84 w 263"/>
                <a:gd name="T13" fmla="*/ 5 h 151"/>
                <a:gd name="T14" fmla="*/ 70 w 263"/>
                <a:gd name="T15" fmla="*/ 10 h 151"/>
                <a:gd name="T16" fmla="*/ 60 w 263"/>
                <a:gd name="T17" fmla="*/ 13 h 151"/>
                <a:gd name="T18" fmla="*/ 48 w 263"/>
                <a:gd name="T19" fmla="*/ 17 h 151"/>
                <a:gd name="T20" fmla="*/ 40 w 263"/>
                <a:gd name="T21" fmla="*/ 22 h 151"/>
                <a:gd name="T22" fmla="*/ 31 w 263"/>
                <a:gd name="T23" fmla="*/ 29 h 151"/>
                <a:gd name="T24" fmla="*/ 19 w 263"/>
                <a:gd name="T25" fmla="*/ 39 h 151"/>
                <a:gd name="T26" fmla="*/ 7 w 263"/>
                <a:gd name="T27" fmla="*/ 54 h 151"/>
                <a:gd name="T28" fmla="*/ 2 w 263"/>
                <a:gd name="T29" fmla="*/ 63 h 151"/>
                <a:gd name="T30" fmla="*/ 0 w 263"/>
                <a:gd name="T31" fmla="*/ 71 h 151"/>
                <a:gd name="T32" fmla="*/ 0 w 263"/>
                <a:gd name="T33" fmla="*/ 80 h 151"/>
                <a:gd name="T34" fmla="*/ 2 w 263"/>
                <a:gd name="T35" fmla="*/ 87 h 151"/>
                <a:gd name="T36" fmla="*/ 6 w 263"/>
                <a:gd name="T37" fmla="*/ 95 h 151"/>
                <a:gd name="T38" fmla="*/ 12 w 263"/>
                <a:gd name="T39" fmla="*/ 107 h 151"/>
                <a:gd name="T40" fmla="*/ 17 w 263"/>
                <a:gd name="T41" fmla="*/ 116 h 151"/>
                <a:gd name="T42" fmla="*/ 26 w 263"/>
                <a:gd name="T43" fmla="*/ 122 h 151"/>
                <a:gd name="T44" fmla="*/ 33 w 263"/>
                <a:gd name="T45" fmla="*/ 126 h 151"/>
                <a:gd name="T46" fmla="*/ 41 w 263"/>
                <a:gd name="T47" fmla="*/ 131 h 151"/>
                <a:gd name="T48" fmla="*/ 50 w 263"/>
                <a:gd name="T49" fmla="*/ 136 h 151"/>
                <a:gd name="T50" fmla="*/ 63 w 263"/>
                <a:gd name="T51" fmla="*/ 141 h 151"/>
                <a:gd name="T52" fmla="*/ 91 w 263"/>
                <a:gd name="T53" fmla="*/ 148 h 151"/>
                <a:gd name="T54" fmla="*/ 103 w 263"/>
                <a:gd name="T55" fmla="*/ 150 h 151"/>
                <a:gd name="T56" fmla="*/ 116 w 263"/>
                <a:gd name="T57" fmla="*/ 150 h 151"/>
                <a:gd name="T58" fmla="*/ 128 w 263"/>
                <a:gd name="T59" fmla="*/ 151 h 151"/>
                <a:gd name="T60" fmla="*/ 140 w 263"/>
                <a:gd name="T61" fmla="*/ 150 h 151"/>
                <a:gd name="T62" fmla="*/ 152 w 263"/>
                <a:gd name="T63" fmla="*/ 150 h 151"/>
                <a:gd name="T64" fmla="*/ 178 w 263"/>
                <a:gd name="T65" fmla="*/ 145 h 151"/>
                <a:gd name="T66" fmla="*/ 191 w 263"/>
                <a:gd name="T67" fmla="*/ 141 h 151"/>
                <a:gd name="T68" fmla="*/ 202 w 263"/>
                <a:gd name="T69" fmla="*/ 138 h 151"/>
                <a:gd name="T70" fmla="*/ 210 w 263"/>
                <a:gd name="T71" fmla="*/ 134 h 151"/>
                <a:gd name="T72" fmla="*/ 224 w 263"/>
                <a:gd name="T73" fmla="*/ 127 h 151"/>
                <a:gd name="T74" fmla="*/ 232 w 263"/>
                <a:gd name="T75" fmla="*/ 122 h 151"/>
                <a:gd name="T76" fmla="*/ 239 w 263"/>
                <a:gd name="T77" fmla="*/ 116 h 151"/>
                <a:gd name="T78" fmla="*/ 253 w 263"/>
                <a:gd name="T79" fmla="*/ 102 h 151"/>
                <a:gd name="T80" fmla="*/ 258 w 263"/>
                <a:gd name="T81" fmla="*/ 92 h 151"/>
                <a:gd name="T82" fmla="*/ 261 w 263"/>
                <a:gd name="T83" fmla="*/ 83 h 151"/>
                <a:gd name="T84" fmla="*/ 263 w 263"/>
                <a:gd name="T85" fmla="*/ 75 h 151"/>
                <a:gd name="T86" fmla="*/ 261 w 263"/>
                <a:gd name="T87" fmla="*/ 64 h 151"/>
                <a:gd name="T88" fmla="*/ 258 w 263"/>
                <a:gd name="T89" fmla="*/ 54 h 151"/>
                <a:gd name="T90" fmla="*/ 249 w 263"/>
                <a:gd name="T91" fmla="*/ 39 h 151"/>
                <a:gd name="T92" fmla="*/ 241 w 263"/>
                <a:gd name="T93" fmla="*/ 32 h 151"/>
                <a:gd name="T94" fmla="*/ 234 w 263"/>
                <a:gd name="T95" fmla="*/ 27 h 151"/>
                <a:gd name="T96" fmla="*/ 225 w 263"/>
                <a:gd name="T97" fmla="*/ 22 h 151"/>
                <a:gd name="T98" fmla="*/ 219 w 263"/>
                <a:gd name="T99" fmla="*/ 17 h 151"/>
                <a:gd name="T100" fmla="*/ 208 w 263"/>
                <a:gd name="T101" fmla="*/ 12 h 151"/>
                <a:gd name="T102" fmla="*/ 190 w 263"/>
                <a:gd name="T103" fmla="*/ 5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3"/>
                <a:gd name="T157" fmla="*/ 0 h 151"/>
                <a:gd name="T158" fmla="*/ 263 w 263"/>
                <a:gd name="T159" fmla="*/ 151 h 15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3" h="151">
                  <a:moveTo>
                    <a:pt x="190" y="5"/>
                  </a:moveTo>
                  <a:lnTo>
                    <a:pt x="179" y="3"/>
                  </a:lnTo>
                  <a:lnTo>
                    <a:pt x="178" y="3"/>
                  </a:lnTo>
                  <a:lnTo>
                    <a:pt x="173" y="1"/>
                  </a:lnTo>
                  <a:lnTo>
                    <a:pt x="169" y="1"/>
                  </a:lnTo>
                  <a:lnTo>
                    <a:pt x="167" y="1"/>
                  </a:lnTo>
                  <a:lnTo>
                    <a:pt x="164" y="1"/>
                  </a:lnTo>
                  <a:lnTo>
                    <a:pt x="162" y="1"/>
                  </a:lnTo>
                  <a:lnTo>
                    <a:pt x="161" y="1"/>
                  </a:lnTo>
                  <a:lnTo>
                    <a:pt x="157" y="0"/>
                  </a:lnTo>
                  <a:lnTo>
                    <a:pt x="156" y="0"/>
                  </a:lnTo>
                  <a:lnTo>
                    <a:pt x="154" y="0"/>
                  </a:lnTo>
                  <a:lnTo>
                    <a:pt x="152" y="0"/>
                  </a:lnTo>
                  <a:lnTo>
                    <a:pt x="150" y="0"/>
                  </a:lnTo>
                  <a:lnTo>
                    <a:pt x="147" y="0"/>
                  </a:lnTo>
                  <a:lnTo>
                    <a:pt x="144" y="0"/>
                  </a:lnTo>
                  <a:lnTo>
                    <a:pt x="142" y="0"/>
                  </a:lnTo>
                  <a:lnTo>
                    <a:pt x="140" y="0"/>
                  </a:lnTo>
                  <a:lnTo>
                    <a:pt x="137" y="0"/>
                  </a:lnTo>
                  <a:lnTo>
                    <a:pt x="135" y="0"/>
                  </a:lnTo>
                  <a:lnTo>
                    <a:pt x="133" y="0"/>
                  </a:lnTo>
                  <a:lnTo>
                    <a:pt x="130" y="0"/>
                  </a:lnTo>
                  <a:lnTo>
                    <a:pt x="128" y="0"/>
                  </a:lnTo>
                  <a:lnTo>
                    <a:pt x="127" y="0"/>
                  </a:lnTo>
                  <a:lnTo>
                    <a:pt x="125" y="0"/>
                  </a:lnTo>
                  <a:lnTo>
                    <a:pt x="123" y="0"/>
                  </a:lnTo>
                  <a:lnTo>
                    <a:pt x="118" y="0"/>
                  </a:lnTo>
                  <a:lnTo>
                    <a:pt x="115" y="0"/>
                  </a:lnTo>
                  <a:lnTo>
                    <a:pt x="111" y="0"/>
                  </a:lnTo>
                  <a:lnTo>
                    <a:pt x="110" y="0"/>
                  </a:lnTo>
                  <a:lnTo>
                    <a:pt x="108" y="1"/>
                  </a:lnTo>
                  <a:lnTo>
                    <a:pt x="106" y="1"/>
                  </a:lnTo>
                  <a:lnTo>
                    <a:pt x="98" y="3"/>
                  </a:lnTo>
                  <a:lnTo>
                    <a:pt x="94" y="3"/>
                  </a:lnTo>
                  <a:lnTo>
                    <a:pt x="84" y="5"/>
                  </a:lnTo>
                  <a:lnTo>
                    <a:pt x="82" y="5"/>
                  </a:lnTo>
                  <a:lnTo>
                    <a:pt x="79" y="6"/>
                  </a:lnTo>
                  <a:lnTo>
                    <a:pt x="74" y="8"/>
                  </a:lnTo>
                  <a:lnTo>
                    <a:pt x="72" y="10"/>
                  </a:lnTo>
                  <a:lnTo>
                    <a:pt x="70" y="10"/>
                  </a:lnTo>
                  <a:lnTo>
                    <a:pt x="67" y="10"/>
                  </a:lnTo>
                  <a:lnTo>
                    <a:pt x="65" y="12"/>
                  </a:lnTo>
                  <a:lnTo>
                    <a:pt x="63" y="12"/>
                  </a:lnTo>
                  <a:lnTo>
                    <a:pt x="62" y="12"/>
                  </a:lnTo>
                  <a:lnTo>
                    <a:pt x="60" y="13"/>
                  </a:lnTo>
                  <a:lnTo>
                    <a:pt x="58" y="13"/>
                  </a:lnTo>
                  <a:lnTo>
                    <a:pt x="55" y="15"/>
                  </a:lnTo>
                  <a:lnTo>
                    <a:pt x="53" y="15"/>
                  </a:lnTo>
                  <a:lnTo>
                    <a:pt x="52" y="17"/>
                  </a:lnTo>
                  <a:lnTo>
                    <a:pt x="48" y="17"/>
                  </a:lnTo>
                  <a:lnTo>
                    <a:pt x="46" y="18"/>
                  </a:lnTo>
                  <a:lnTo>
                    <a:pt x="45" y="18"/>
                  </a:lnTo>
                  <a:lnTo>
                    <a:pt x="43" y="20"/>
                  </a:lnTo>
                  <a:lnTo>
                    <a:pt x="41" y="22"/>
                  </a:lnTo>
                  <a:lnTo>
                    <a:pt x="40" y="22"/>
                  </a:lnTo>
                  <a:lnTo>
                    <a:pt x="38" y="23"/>
                  </a:lnTo>
                  <a:lnTo>
                    <a:pt x="34" y="25"/>
                  </a:lnTo>
                  <a:lnTo>
                    <a:pt x="33" y="25"/>
                  </a:lnTo>
                  <a:lnTo>
                    <a:pt x="33" y="27"/>
                  </a:lnTo>
                  <a:lnTo>
                    <a:pt x="31" y="29"/>
                  </a:lnTo>
                  <a:lnTo>
                    <a:pt x="29" y="29"/>
                  </a:lnTo>
                  <a:lnTo>
                    <a:pt x="28" y="30"/>
                  </a:lnTo>
                  <a:lnTo>
                    <a:pt x="24" y="34"/>
                  </a:lnTo>
                  <a:lnTo>
                    <a:pt x="21" y="35"/>
                  </a:lnTo>
                  <a:lnTo>
                    <a:pt x="19" y="39"/>
                  </a:lnTo>
                  <a:lnTo>
                    <a:pt x="17" y="39"/>
                  </a:lnTo>
                  <a:lnTo>
                    <a:pt x="14" y="44"/>
                  </a:lnTo>
                  <a:lnTo>
                    <a:pt x="9" y="47"/>
                  </a:lnTo>
                  <a:lnTo>
                    <a:pt x="9" y="51"/>
                  </a:lnTo>
                  <a:lnTo>
                    <a:pt x="7" y="54"/>
                  </a:lnTo>
                  <a:lnTo>
                    <a:pt x="7" y="56"/>
                  </a:lnTo>
                  <a:lnTo>
                    <a:pt x="6" y="58"/>
                  </a:lnTo>
                  <a:lnTo>
                    <a:pt x="4" y="59"/>
                  </a:lnTo>
                  <a:lnTo>
                    <a:pt x="2" y="61"/>
                  </a:lnTo>
                  <a:lnTo>
                    <a:pt x="2" y="63"/>
                  </a:lnTo>
                  <a:lnTo>
                    <a:pt x="2" y="64"/>
                  </a:lnTo>
                  <a:lnTo>
                    <a:pt x="2" y="66"/>
                  </a:lnTo>
                  <a:lnTo>
                    <a:pt x="2" y="68"/>
                  </a:lnTo>
                  <a:lnTo>
                    <a:pt x="0" y="70"/>
                  </a:lnTo>
                  <a:lnTo>
                    <a:pt x="0" y="71"/>
                  </a:lnTo>
                  <a:lnTo>
                    <a:pt x="0" y="73"/>
                  </a:lnTo>
                  <a:lnTo>
                    <a:pt x="0" y="75"/>
                  </a:lnTo>
                  <a:lnTo>
                    <a:pt x="0" y="76"/>
                  </a:lnTo>
                  <a:lnTo>
                    <a:pt x="0" y="78"/>
                  </a:lnTo>
                  <a:lnTo>
                    <a:pt x="0" y="80"/>
                  </a:lnTo>
                  <a:lnTo>
                    <a:pt x="0" y="81"/>
                  </a:lnTo>
                  <a:lnTo>
                    <a:pt x="2" y="81"/>
                  </a:lnTo>
                  <a:lnTo>
                    <a:pt x="0" y="83"/>
                  </a:lnTo>
                  <a:lnTo>
                    <a:pt x="2" y="85"/>
                  </a:lnTo>
                  <a:lnTo>
                    <a:pt x="2" y="87"/>
                  </a:lnTo>
                  <a:lnTo>
                    <a:pt x="2" y="88"/>
                  </a:lnTo>
                  <a:lnTo>
                    <a:pt x="2" y="90"/>
                  </a:lnTo>
                  <a:lnTo>
                    <a:pt x="2" y="92"/>
                  </a:lnTo>
                  <a:lnTo>
                    <a:pt x="2" y="93"/>
                  </a:lnTo>
                  <a:lnTo>
                    <a:pt x="6" y="95"/>
                  </a:lnTo>
                  <a:lnTo>
                    <a:pt x="6" y="97"/>
                  </a:lnTo>
                  <a:lnTo>
                    <a:pt x="6" y="99"/>
                  </a:lnTo>
                  <a:lnTo>
                    <a:pt x="6" y="100"/>
                  </a:lnTo>
                  <a:lnTo>
                    <a:pt x="9" y="105"/>
                  </a:lnTo>
                  <a:lnTo>
                    <a:pt x="12" y="107"/>
                  </a:lnTo>
                  <a:lnTo>
                    <a:pt x="14" y="112"/>
                  </a:lnTo>
                  <a:lnTo>
                    <a:pt x="16" y="112"/>
                  </a:lnTo>
                  <a:lnTo>
                    <a:pt x="16" y="114"/>
                  </a:lnTo>
                  <a:lnTo>
                    <a:pt x="17" y="114"/>
                  </a:lnTo>
                  <a:lnTo>
                    <a:pt x="17" y="116"/>
                  </a:lnTo>
                  <a:lnTo>
                    <a:pt x="19" y="117"/>
                  </a:lnTo>
                  <a:lnTo>
                    <a:pt x="21" y="117"/>
                  </a:lnTo>
                  <a:lnTo>
                    <a:pt x="23" y="119"/>
                  </a:lnTo>
                  <a:lnTo>
                    <a:pt x="24" y="121"/>
                  </a:lnTo>
                  <a:lnTo>
                    <a:pt x="26" y="122"/>
                  </a:lnTo>
                  <a:lnTo>
                    <a:pt x="28" y="122"/>
                  </a:lnTo>
                  <a:lnTo>
                    <a:pt x="28" y="124"/>
                  </a:lnTo>
                  <a:lnTo>
                    <a:pt x="29" y="124"/>
                  </a:lnTo>
                  <a:lnTo>
                    <a:pt x="31" y="126"/>
                  </a:lnTo>
                  <a:lnTo>
                    <a:pt x="33" y="126"/>
                  </a:lnTo>
                  <a:lnTo>
                    <a:pt x="34" y="127"/>
                  </a:lnTo>
                  <a:lnTo>
                    <a:pt x="36" y="127"/>
                  </a:lnTo>
                  <a:lnTo>
                    <a:pt x="38" y="129"/>
                  </a:lnTo>
                  <a:lnTo>
                    <a:pt x="40" y="131"/>
                  </a:lnTo>
                  <a:lnTo>
                    <a:pt x="41" y="131"/>
                  </a:lnTo>
                  <a:lnTo>
                    <a:pt x="43" y="133"/>
                  </a:lnTo>
                  <a:lnTo>
                    <a:pt x="45" y="134"/>
                  </a:lnTo>
                  <a:lnTo>
                    <a:pt x="46" y="134"/>
                  </a:lnTo>
                  <a:lnTo>
                    <a:pt x="48" y="136"/>
                  </a:lnTo>
                  <a:lnTo>
                    <a:pt x="50" y="136"/>
                  </a:lnTo>
                  <a:lnTo>
                    <a:pt x="53" y="136"/>
                  </a:lnTo>
                  <a:lnTo>
                    <a:pt x="53" y="138"/>
                  </a:lnTo>
                  <a:lnTo>
                    <a:pt x="57" y="138"/>
                  </a:lnTo>
                  <a:lnTo>
                    <a:pt x="58" y="139"/>
                  </a:lnTo>
                  <a:lnTo>
                    <a:pt x="63" y="141"/>
                  </a:lnTo>
                  <a:lnTo>
                    <a:pt x="65" y="141"/>
                  </a:lnTo>
                  <a:lnTo>
                    <a:pt x="74" y="143"/>
                  </a:lnTo>
                  <a:lnTo>
                    <a:pt x="82" y="146"/>
                  </a:lnTo>
                  <a:lnTo>
                    <a:pt x="86" y="146"/>
                  </a:lnTo>
                  <a:lnTo>
                    <a:pt x="91" y="148"/>
                  </a:lnTo>
                  <a:lnTo>
                    <a:pt x="94" y="148"/>
                  </a:lnTo>
                  <a:lnTo>
                    <a:pt x="96" y="148"/>
                  </a:lnTo>
                  <a:lnTo>
                    <a:pt x="99" y="150"/>
                  </a:lnTo>
                  <a:lnTo>
                    <a:pt x="101" y="150"/>
                  </a:lnTo>
                  <a:lnTo>
                    <a:pt x="103" y="150"/>
                  </a:lnTo>
                  <a:lnTo>
                    <a:pt x="104" y="150"/>
                  </a:lnTo>
                  <a:lnTo>
                    <a:pt x="108" y="150"/>
                  </a:lnTo>
                  <a:lnTo>
                    <a:pt x="111" y="150"/>
                  </a:lnTo>
                  <a:lnTo>
                    <a:pt x="113" y="150"/>
                  </a:lnTo>
                  <a:lnTo>
                    <a:pt x="116" y="150"/>
                  </a:lnTo>
                  <a:lnTo>
                    <a:pt x="118" y="151"/>
                  </a:lnTo>
                  <a:lnTo>
                    <a:pt x="121" y="150"/>
                  </a:lnTo>
                  <a:lnTo>
                    <a:pt x="123" y="150"/>
                  </a:lnTo>
                  <a:lnTo>
                    <a:pt x="125" y="150"/>
                  </a:lnTo>
                  <a:lnTo>
                    <a:pt x="128" y="151"/>
                  </a:lnTo>
                  <a:lnTo>
                    <a:pt x="130" y="151"/>
                  </a:lnTo>
                  <a:lnTo>
                    <a:pt x="132" y="151"/>
                  </a:lnTo>
                  <a:lnTo>
                    <a:pt x="133" y="150"/>
                  </a:lnTo>
                  <a:lnTo>
                    <a:pt x="137" y="150"/>
                  </a:lnTo>
                  <a:lnTo>
                    <a:pt x="140" y="150"/>
                  </a:lnTo>
                  <a:lnTo>
                    <a:pt x="144" y="150"/>
                  </a:lnTo>
                  <a:lnTo>
                    <a:pt x="145" y="150"/>
                  </a:lnTo>
                  <a:lnTo>
                    <a:pt x="149" y="150"/>
                  </a:lnTo>
                  <a:lnTo>
                    <a:pt x="150" y="150"/>
                  </a:lnTo>
                  <a:lnTo>
                    <a:pt x="152" y="150"/>
                  </a:lnTo>
                  <a:lnTo>
                    <a:pt x="154" y="150"/>
                  </a:lnTo>
                  <a:lnTo>
                    <a:pt x="157" y="150"/>
                  </a:lnTo>
                  <a:lnTo>
                    <a:pt x="166" y="148"/>
                  </a:lnTo>
                  <a:lnTo>
                    <a:pt x="169" y="148"/>
                  </a:lnTo>
                  <a:lnTo>
                    <a:pt x="178" y="145"/>
                  </a:lnTo>
                  <a:lnTo>
                    <a:pt x="181" y="145"/>
                  </a:lnTo>
                  <a:lnTo>
                    <a:pt x="183" y="143"/>
                  </a:lnTo>
                  <a:lnTo>
                    <a:pt x="185" y="143"/>
                  </a:lnTo>
                  <a:lnTo>
                    <a:pt x="190" y="141"/>
                  </a:lnTo>
                  <a:lnTo>
                    <a:pt x="191" y="141"/>
                  </a:lnTo>
                  <a:lnTo>
                    <a:pt x="193" y="139"/>
                  </a:lnTo>
                  <a:lnTo>
                    <a:pt x="195" y="139"/>
                  </a:lnTo>
                  <a:lnTo>
                    <a:pt x="196" y="139"/>
                  </a:lnTo>
                  <a:lnTo>
                    <a:pt x="200" y="139"/>
                  </a:lnTo>
                  <a:lnTo>
                    <a:pt x="202" y="138"/>
                  </a:lnTo>
                  <a:lnTo>
                    <a:pt x="203" y="138"/>
                  </a:lnTo>
                  <a:lnTo>
                    <a:pt x="205" y="136"/>
                  </a:lnTo>
                  <a:lnTo>
                    <a:pt x="208" y="136"/>
                  </a:lnTo>
                  <a:lnTo>
                    <a:pt x="208" y="134"/>
                  </a:lnTo>
                  <a:lnTo>
                    <a:pt x="210" y="134"/>
                  </a:lnTo>
                  <a:lnTo>
                    <a:pt x="212" y="134"/>
                  </a:lnTo>
                  <a:lnTo>
                    <a:pt x="215" y="131"/>
                  </a:lnTo>
                  <a:lnTo>
                    <a:pt x="219" y="131"/>
                  </a:lnTo>
                  <a:lnTo>
                    <a:pt x="220" y="129"/>
                  </a:lnTo>
                  <a:lnTo>
                    <a:pt x="224" y="127"/>
                  </a:lnTo>
                  <a:lnTo>
                    <a:pt x="224" y="126"/>
                  </a:lnTo>
                  <a:lnTo>
                    <a:pt x="225" y="126"/>
                  </a:lnTo>
                  <a:lnTo>
                    <a:pt x="229" y="124"/>
                  </a:lnTo>
                  <a:lnTo>
                    <a:pt x="229" y="122"/>
                  </a:lnTo>
                  <a:lnTo>
                    <a:pt x="232" y="122"/>
                  </a:lnTo>
                  <a:lnTo>
                    <a:pt x="234" y="121"/>
                  </a:lnTo>
                  <a:lnTo>
                    <a:pt x="234" y="119"/>
                  </a:lnTo>
                  <a:lnTo>
                    <a:pt x="236" y="119"/>
                  </a:lnTo>
                  <a:lnTo>
                    <a:pt x="237" y="117"/>
                  </a:lnTo>
                  <a:lnTo>
                    <a:pt x="239" y="116"/>
                  </a:lnTo>
                  <a:lnTo>
                    <a:pt x="241" y="116"/>
                  </a:lnTo>
                  <a:lnTo>
                    <a:pt x="244" y="112"/>
                  </a:lnTo>
                  <a:lnTo>
                    <a:pt x="246" y="110"/>
                  </a:lnTo>
                  <a:lnTo>
                    <a:pt x="249" y="105"/>
                  </a:lnTo>
                  <a:lnTo>
                    <a:pt x="253" y="102"/>
                  </a:lnTo>
                  <a:lnTo>
                    <a:pt x="253" y="100"/>
                  </a:lnTo>
                  <a:lnTo>
                    <a:pt x="256" y="95"/>
                  </a:lnTo>
                  <a:lnTo>
                    <a:pt x="256" y="93"/>
                  </a:lnTo>
                  <a:lnTo>
                    <a:pt x="258" y="93"/>
                  </a:lnTo>
                  <a:lnTo>
                    <a:pt x="258" y="92"/>
                  </a:lnTo>
                  <a:lnTo>
                    <a:pt x="260" y="90"/>
                  </a:lnTo>
                  <a:lnTo>
                    <a:pt x="260" y="88"/>
                  </a:lnTo>
                  <a:lnTo>
                    <a:pt x="260" y="87"/>
                  </a:lnTo>
                  <a:lnTo>
                    <a:pt x="261" y="87"/>
                  </a:lnTo>
                  <a:lnTo>
                    <a:pt x="261" y="83"/>
                  </a:lnTo>
                  <a:lnTo>
                    <a:pt x="261" y="81"/>
                  </a:lnTo>
                  <a:lnTo>
                    <a:pt x="263" y="81"/>
                  </a:lnTo>
                  <a:lnTo>
                    <a:pt x="263" y="78"/>
                  </a:lnTo>
                  <a:lnTo>
                    <a:pt x="263" y="76"/>
                  </a:lnTo>
                  <a:lnTo>
                    <a:pt x="263" y="75"/>
                  </a:lnTo>
                  <a:lnTo>
                    <a:pt x="263" y="71"/>
                  </a:lnTo>
                  <a:lnTo>
                    <a:pt x="263" y="70"/>
                  </a:lnTo>
                  <a:lnTo>
                    <a:pt x="261" y="68"/>
                  </a:lnTo>
                  <a:lnTo>
                    <a:pt x="263" y="66"/>
                  </a:lnTo>
                  <a:lnTo>
                    <a:pt x="261" y="64"/>
                  </a:lnTo>
                  <a:lnTo>
                    <a:pt x="261" y="63"/>
                  </a:lnTo>
                  <a:lnTo>
                    <a:pt x="261" y="59"/>
                  </a:lnTo>
                  <a:lnTo>
                    <a:pt x="260" y="59"/>
                  </a:lnTo>
                  <a:lnTo>
                    <a:pt x="260" y="58"/>
                  </a:lnTo>
                  <a:lnTo>
                    <a:pt x="258" y="54"/>
                  </a:lnTo>
                  <a:lnTo>
                    <a:pt x="258" y="52"/>
                  </a:lnTo>
                  <a:lnTo>
                    <a:pt x="258" y="51"/>
                  </a:lnTo>
                  <a:lnTo>
                    <a:pt x="253" y="44"/>
                  </a:lnTo>
                  <a:lnTo>
                    <a:pt x="251" y="42"/>
                  </a:lnTo>
                  <a:lnTo>
                    <a:pt x="249" y="39"/>
                  </a:lnTo>
                  <a:lnTo>
                    <a:pt x="248" y="37"/>
                  </a:lnTo>
                  <a:lnTo>
                    <a:pt x="246" y="35"/>
                  </a:lnTo>
                  <a:lnTo>
                    <a:pt x="246" y="34"/>
                  </a:lnTo>
                  <a:lnTo>
                    <a:pt x="244" y="34"/>
                  </a:lnTo>
                  <a:lnTo>
                    <a:pt x="241" y="32"/>
                  </a:lnTo>
                  <a:lnTo>
                    <a:pt x="241" y="30"/>
                  </a:lnTo>
                  <a:lnTo>
                    <a:pt x="239" y="29"/>
                  </a:lnTo>
                  <a:lnTo>
                    <a:pt x="237" y="29"/>
                  </a:lnTo>
                  <a:lnTo>
                    <a:pt x="236" y="27"/>
                  </a:lnTo>
                  <a:lnTo>
                    <a:pt x="234" y="27"/>
                  </a:lnTo>
                  <a:lnTo>
                    <a:pt x="234" y="25"/>
                  </a:lnTo>
                  <a:lnTo>
                    <a:pt x="232" y="25"/>
                  </a:lnTo>
                  <a:lnTo>
                    <a:pt x="229" y="23"/>
                  </a:lnTo>
                  <a:lnTo>
                    <a:pt x="227" y="22"/>
                  </a:lnTo>
                  <a:lnTo>
                    <a:pt x="225" y="22"/>
                  </a:lnTo>
                  <a:lnTo>
                    <a:pt x="224" y="20"/>
                  </a:lnTo>
                  <a:lnTo>
                    <a:pt x="224" y="18"/>
                  </a:lnTo>
                  <a:lnTo>
                    <a:pt x="222" y="18"/>
                  </a:lnTo>
                  <a:lnTo>
                    <a:pt x="220" y="17"/>
                  </a:lnTo>
                  <a:lnTo>
                    <a:pt x="219" y="17"/>
                  </a:lnTo>
                  <a:lnTo>
                    <a:pt x="217" y="15"/>
                  </a:lnTo>
                  <a:lnTo>
                    <a:pt x="215" y="15"/>
                  </a:lnTo>
                  <a:lnTo>
                    <a:pt x="214" y="13"/>
                  </a:lnTo>
                  <a:lnTo>
                    <a:pt x="210" y="13"/>
                  </a:lnTo>
                  <a:lnTo>
                    <a:pt x="208" y="12"/>
                  </a:lnTo>
                  <a:lnTo>
                    <a:pt x="207" y="12"/>
                  </a:lnTo>
                  <a:lnTo>
                    <a:pt x="205" y="12"/>
                  </a:lnTo>
                  <a:lnTo>
                    <a:pt x="200" y="10"/>
                  </a:lnTo>
                  <a:lnTo>
                    <a:pt x="198" y="8"/>
                  </a:lnTo>
                  <a:lnTo>
                    <a:pt x="190" y="5"/>
                  </a:lnTo>
                  <a:close/>
                </a:path>
              </a:pathLst>
            </a:custGeom>
            <a:solidFill>
              <a:srgbClr val="808080"/>
            </a:solidFill>
            <a:ln w="9525">
              <a:noFill/>
              <a:round/>
              <a:headEnd/>
              <a:tailEnd/>
            </a:ln>
          </p:spPr>
          <p:txBody>
            <a:bodyPr/>
            <a:lstStyle/>
            <a:p>
              <a:endParaRPr lang="en-US"/>
            </a:p>
          </p:txBody>
        </p:sp>
        <p:sp>
          <p:nvSpPr>
            <p:cNvPr id="1024" name="Freeform 3195"/>
            <p:cNvSpPr>
              <a:spLocks/>
            </p:cNvSpPr>
            <p:nvPr/>
          </p:nvSpPr>
          <p:spPr bwMode="auto">
            <a:xfrm>
              <a:off x="2067" y="3203"/>
              <a:ext cx="271" cy="157"/>
            </a:xfrm>
            <a:custGeom>
              <a:avLst/>
              <a:gdLst>
                <a:gd name="T0" fmla="*/ 5 w 271"/>
                <a:gd name="T1" fmla="*/ 62 h 157"/>
                <a:gd name="T2" fmla="*/ 0 w 271"/>
                <a:gd name="T3" fmla="*/ 75 h 157"/>
                <a:gd name="T4" fmla="*/ 2 w 271"/>
                <a:gd name="T5" fmla="*/ 92 h 157"/>
                <a:gd name="T6" fmla="*/ 12 w 271"/>
                <a:gd name="T7" fmla="*/ 111 h 157"/>
                <a:gd name="T8" fmla="*/ 22 w 271"/>
                <a:gd name="T9" fmla="*/ 123 h 157"/>
                <a:gd name="T10" fmla="*/ 43 w 271"/>
                <a:gd name="T11" fmla="*/ 137 h 157"/>
                <a:gd name="T12" fmla="*/ 65 w 271"/>
                <a:gd name="T13" fmla="*/ 147 h 157"/>
                <a:gd name="T14" fmla="*/ 89 w 271"/>
                <a:gd name="T15" fmla="*/ 152 h 157"/>
                <a:gd name="T16" fmla="*/ 116 w 271"/>
                <a:gd name="T17" fmla="*/ 157 h 157"/>
                <a:gd name="T18" fmla="*/ 142 w 271"/>
                <a:gd name="T19" fmla="*/ 157 h 157"/>
                <a:gd name="T20" fmla="*/ 169 w 271"/>
                <a:gd name="T21" fmla="*/ 154 h 157"/>
                <a:gd name="T22" fmla="*/ 198 w 271"/>
                <a:gd name="T23" fmla="*/ 147 h 157"/>
                <a:gd name="T24" fmla="*/ 225 w 271"/>
                <a:gd name="T25" fmla="*/ 135 h 157"/>
                <a:gd name="T26" fmla="*/ 244 w 271"/>
                <a:gd name="T27" fmla="*/ 125 h 157"/>
                <a:gd name="T28" fmla="*/ 258 w 271"/>
                <a:gd name="T29" fmla="*/ 111 h 157"/>
                <a:gd name="T30" fmla="*/ 268 w 271"/>
                <a:gd name="T31" fmla="*/ 96 h 157"/>
                <a:gd name="T32" fmla="*/ 271 w 271"/>
                <a:gd name="T33" fmla="*/ 80 h 157"/>
                <a:gd name="T34" fmla="*/ 271 w 271"/>
                <a:gd name="T35" fmla="*/ 65 h 157"/>
                <a:gd name="T36" fmla="*/ 263 w 271"/>
                <a:gd name="T37" fmla="*/ 50 h 157"/>
                <a:gd name="T38" fmla="*/ 249 w 271"/>
                <a:gd name="T39" fmla="*/ 34 h 157"/>
                <a:gd name="T40" fmla="*/ 232 w 271"/>
                <a:gd name="T41" fmla="*/ 22 h 157"/>
                <a:gd name="T42" fmla="*/ 207 w 271"/>
                <a:gd name="T43" fmla="*/ 10 h 157"/>
                <a:gd name="T44" fmla="*/ 155 w 271"/>
                <a:gd name="T45" fmla="*/ 0 h 157"/>
                <a:gd name="T46" fmla="*/ 130 w 271"/>
                <a:gd name="T47" fmla="*/ 0 h 157"/>
                <a:gd name="T48" fmla="*/ 97 w 271"/>
                <a:gd name="T49" fmla="*/ 4 h 157"/>
                <a:gd name="T50" fmla="*/ 74 w 271"/>
                <a:gd name="T51" fmla="*/ 10 h 157"/>
                <a:gd name="T52" fmla="*/ 46 w 271"/>
                <a:gd name="T53" fmla="*/ 22 h 157"/>
                <a:gd name="T54" fmla="*/ 28 w 271"/>
                <a:gd name="T55" fmla="*/ 33 h 157"/>
                <a:gd name="T56" fmla="*/ 21 w 271"/>
                <a:gd name="T57" fmla="*/ 50 h 157"/>
                <a:gd name="T58" fmla="*/ 39 w 271"/>
                <a:gd name="T59" fmla="*/ 33 h 157"/>
                <a:gd name="T60" fmla="*/ 57 w 271"/>
                <a:gd name="T61" fmla="*/ 22 h 157"/>
                <a:gd name="T62" fmla="*/ 84 w 271"/>
                <a:gd name="T63" fmla="*/ 12 h 157"/>
                <a:gd name="T64" fmla="*/ 106 w 271"/>
                <a:gd name="T65" fmla="*/ 7 h 157"/>
                <a:gd name="T66" fmla="*/ 132 w 271"/>
                <a:gd name="T67" fmla="*/ 5 h 157"/>
                <a:gd name="T68" fmla="*/ 155 w 271"/>
                <a:gd name="T69" fmla="*/ 5 h 157"/>
                <a:gd name="T70" fmla="*/ 191 w 271"/>
                <a:gd name="T71" fmla="*/ 10 h 157"/>
                <a:gd name="T72" fmla="*/ 222 w 271"/>
                <a:gd name="T73" fmla="*/ 22 h 157"/>
                <a:gd name="T74" fmla="*/ 241 w 271"/>
                <a:gd name="T75" fmla="*/ 34 h 157"/>
                <a:gd name="T76" fmla="*/ 251 w 271"/>
                <a:gd name="T77" fmla="*/ 46 h 157"/>
                <a:gd name="T78" fmla="*/ 261 w 271"/>
                <a:gd name="T79" fmla="*/ 62 h 157"/>
                <a:gd name="T80" fmla="*/ 265 w 271"/>
                <a:gd name="T81" fmla="*/ 75 h 157"/>
                <a:gd name="T82" fmla="*/ 261 w 271"/>
                <a:gd name="T83" fmla="*/ 91 h 157"/>
                <a:gd name="T84" fmla="*/ 254 w 271"/>
                <a:gd name="T85" fmla="*/ 104 h 157"/>
                <a:gd name="T86" fmla="*/ 241 w 271"/>
                <a:gd name="T87" fmla="*/ 118 h 157"/>
                <a:gd name="T88" fmla="*/ 225 w 271"/>
                <a:gd name="T89" fmla="*/ 130 h 157"/>
                <a:gd name="T90" fmla="*/ 200 w 271"/>
                <a:gd name="T91" fmla="*/ 142 h 157"/>
                <a:gd name="T92" fmla="*/ 166 w 271"/>
                <a:gd name="T93" fmla="*/ 150 h 157"/>
                <a:gd name="T94" fmla="*/ 142 w 271"/>
                <a:gd name="T95" fmla="*/ 152 h 157"/>
                <a:gd name="T96" fmla="*/ 116 w 271"/>
                <a:gd name="T97" fmla="*/ 152 h 157"/>
                <a:gd name="T98" fmla="*/ 92 w 271"/>
                <a:gd name="T99" fmla="*/ 149 h 157"/>
                <a:gd name="T100" fmla="*/ 75 w 271"/>
                <a:gd name="T101" fmla="*/ 145 h 157"/>
                <a:gd name="T102" fmla="*/ 53 w 271"/>
                <a:gd name="T103" fmla="*/ 137 h 157"/>
                <a:gd name="T104" fmla="*/ 33 w 271"/>
                <a:gd name="T105" fmla="*/ 125 h 157"/>
                <a:gd name="T106" fmla="*/ 21 w 271"/>
                <a:gd name="T107" fmla="*/ 111 h 157"/>
                <a:gd name="T108" fmla="*/ 12 w 271"/>
                <a:gd name="T109" fmla="*/ 99 h 157"/>
                <a:gd name="T110" fmla="*/ 9 w 271"/>
                <a:gd name="T111" fmla="*/ 85 h 157"/>
                <a:gd name="T112" fmla="*/ 11 w 271"/>
                <a:gd name="T113" fmla="*/ 70 h 157"/>
                <a:gd name="T114" fmla="*/ 19 w 271"/>
                <a:gd name="T115" fmla="*/ 51 h 1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7"/>
                <a:gd name="T176" fmla="*/ 271 w 271"/>
                <a:gd name="T177" fmla="*/ 157 h 1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7">
                  <a:moveTo>
                    <a:pt x="16" y="46"/>
                  </a:moveTo>
                  <a:lnTo>
                    <a:pt x="12" y="50"/>
                  </a:lnTo>
                  <a:lnTo>
                    <a:pt x="7" y="58"/>
                  </a:lnTo>
                  <a:lnTo>
                    <a:pt x="5" y="62"/>
                  </a:lnTo>
                  <a:lnTo>
                    <a:pt x="4" y="65"/>
                  </a:lnTo>
                  <a:lnTo>
                    <a:pt x="2" y="68"/>
                  </a:lnTo>
                  <a:lnTo>
                    <a:pt x="0" y="74"/>
                  </a:lnTo>
                  <a:lnTo>
                    <a:pt x="0" y="75"/>
                  </a:lnTo>
                  <a:lnTo>
                    <a:pt x="0" y="80"/>
                  </a:lnTo>
                  <a:lnTo>
                    <a:pt x="0" y="85"/>
                  </a:lnTo>
                  <a:lnTo>
                    <a:pt x="0" y="87"/>
                  </a:lnTo>
                  <a:lnTo>
                    <a:pt x="2" y="92"/>
                  </a:lnTo>
                  <a:lnTo>
                    <a:pt x="4" y="96"/>
                  </a:lnTo>
                  <a:lnTo>
                    <a:pt x="5" y="99"/>
                  </a:lnTo>
                  <a:lnTo>
                    <a:pt x="5" y="103"/>
                  </a:lnTo>
                  <a:lnTo>
                    <a:pt x="12" y="111"/>
                  </a:lnTo>
                  <a:lnTo>
                    <a:pt x="14" y="113"/>
                  </a:lnTo>
                  <a:lnTo>
                    <a:pt x="17" y="116"/>
                  </a:lnTo>
                  <a:lnTo>
                    <a:pt x="19" y="120"/>
                  </a:lnTo>
                  <a:lnTo>
                    <a:pt x="22" y="123"/>
                  </a:lnTo>
                  <a:lnTo>
                    <a:pt x="26" y="126"/>
                  </a:lnTo>
                  <a:lnTo>
                    <a:pt x="31" y="130"/>
                  </a:lnTo>
                  <a:lnTo>
                    <a:pt x="39" y="135"/>
                  </a:lnTo>
                  <a:lnTo>
                    <a:pt x="43" y="137"/>
                  </a:lnTo>
                  <a:lnTo>
                    <a:pt x="48" y="140"/>
                  </a:lnTo>
                  <a:lnTo>
                    <a:pt x="53" y="142"/>
                  </a:lnTo>
                  <a:lnTo>
                    <a:pt x="58" y="145"/>
                  </a:lnTo>
                  <a:lnTo>
                    <a:pt x="65" y="147"/>
                  </a:lnTo>
                  <a:lnTo>
                    <a:pt x="70" y="149"/>
                  </a:lnTo>
                  <a:lnTo>
                    <a:pt x="77" y="150"/>
                  </a:lnTo>
                  <a:lnTo>
                    <a:pt x="84" y="152"/>
                  </a:lnTo>
                  <a:lnTo>
                    <a:pt x="89" y="152"/>
                  </a:lnTo>
                  <a:lnTo>
                    <a:pt x="96" y="154"/>
                  </a:lnTo>
                  <a:lnTo>
                    <a:pt x="103" y="155"/>
                  </a:lnTo>
                  <a:lnTo>
                    <a:pt x="109" y="155"/>
                  </a:lnTo>
                  <a:lnTo>
                    <a:pt x="116" y="157"/>
                  </a:lnTo>
                  <a:lnTo>
                    <a:pt x="123" y="157"/>
                  </a:lnTo>
                  <a:lnTo>
                    <a:pt x="130" y="157"/>
                  </a:lnTo>
                  <a:lnTo>
                    <a:pt x="135" y="157"/>
                  </a:lnTo>
                  <a:lnTo>
                    <a:pt x="142" y="157"/>
                  </a:lnTo>
                  <a:lnTo>
                    <a:pt x="149" y="157"/>
                  </a:lnTo>
                  <a:lnTo>
                    <a:pt x="155" y="155"/>
                  </a:lnTo>
                  <a:lnTo>
                    <a:pt x="161" y="154"/>
                  </a:lnTo>
                  <a:lnTo>
                    <a:pt x="169" y="154"/>
                  </a:lnTo>
                  <a:lnTo>
                    <a:pt x="174" y="152"/>
                  </a:lnTo>
                  <a:lnTo>
                    <a:pt x="186" y="150"/>
                  </a:lnTo>
                  <a:lnTo>
                    <a:pt x="193" y="149"/>
                  </a:lnTo>
                  <a:lnTo>
                    <a:pt x="198" y="147"/>
                  </a:lnTo>
                  <a:lnTo>
                    <a:pt x="205" y="145"/>
                  </a:lnTo>
                  <a:lnTo>
                    <a:pt x="215" y="140"/>
                  </a:lnTo>
                  <a:lnTo>
                    <a:pt x="220" y="138"/>
                  </a:lnTo>
                  <a:lnTo>
                    <a:pt x="225" y="135"/>
                  </a:lnTo>
                  <a:lnTo>
                    <a:pt x="229" y="133"/>
                  </a:lnTo>
                  <a:lnTo>
                    <a:pt x="234" y="130"/>
                  </a:lnTo>
                  <a:lnTo>
                    <a:pt x="239" y="128"/>
                  </a:lnTo>
                  <a:lnTo>
                    <a:pt x="244" y="125"/>
                  </a:lnTo>
                  <a:lnTo>
                    <a:pt x="247" y="121"/>
                  </a:lnTo>
                  <a:lnTo>
                    <a:pt x="251" y="118"/>
                  </a:lnTo>
                  <a:lnTo>
                    <a:pt x="254" y="114"/>
                  </a:lnTo>
                  <a:lnTo>
                    <a:pt x="258" y="111"/>
                  </a:lnTo>
                  <a:lnTo>
                    <a:pt x="261" y="106"/>
                  </a:lnTo>
                  <a:lnTo>
                    <a:pt x="263" y="103"/>
                  </a:lnTo>
                  <a:lnTo>
                    <a:pt x="266" y="99"/>
                  </a:lnTo>
                  <a:lnTo>
                    <a:pt x="268" y="96"/>
                  </a:lnTo>
                  <a:lnTo>
                    <a:pt x="270" y="92"/>
                  </a:lnTo>
                  <a:lnTo>
                    <a:pt x="270" y="87"/>
                  </a:lnTo>
                  <a:lnTo>
                    <a:pt x="271" y="84"/>
                  </a:lnTo>
                  <a:lnTo>
                    <a:pt x="271" y="80"/>
                  </a:lnTo>
                  <a:lnTo>
                    <a:pt x="271" y="75"/>
                  </a:lnTo>
                  <a:lnTo>
                    <a:pt x="271" y="74"/>
                  </a:lnTo>
                  <a:lnTo>
                    <a:pt x="271" y="68"/>
                  </a:lnTo>
                  <a:lnTo>
                    <a:pt x="271" y="65"/>
                  </a:lnTo>
                  <a:lnTo>
                    <a:pt x="270" y="62"/>
                  </a:lnTo>
                  <a:lnTo>
                    <a:pt x="266" y="58"/>
                  </a:lnTo>
                  <a:lnTo>
                    <a:pt x="266" y="55"/>
                  </a:lnTo>
                  <a:lnTo>
                    <a:pt x="263" y="50"/>
                  </a:lnTo>
                  <a:lnTo>
                    <a:pt x="259" y="45"/>
                  </a:lnTo>
                  <a:lnTo>
                    <a:pt x="254" y="39"/>
                  </a:lnTo>
                  <a:lnTo>
                    <a:pt x="253" y="38"/>
                  </a:lnTo>
                  <a:lnTo>
                    <a:pt x="249" y="34"/>
                  </a:lnTo>
                  <a:lnTo>
                    <a:pt x="246" y="31"/>
                  </a:lnTo>
                  <a:lnTo>
                    <a:pt x="241" y="27"/>
                  </a:lnTo>
                  <a:lnTo>
                    <a:pt x="237" y="26"/>
                  </a:lnTo>
                  <a:lnTo>
                    <a:pt x="232" y="22"/>
                  </a:lnTo>
                  <a:lnTo>
                    <a:pt x="229" y="19"/>
                  </a:lnTo>
                  <a:lnTo>
                    <a:pt x="224" y="17"/>
                  </a:lnTo>
                  <a:lnTo>
                    <a:pt x="212" y="12"/>
                  </a:lnTo>
                  <a:lnTo>
                    <a:pt x="207" y="10"/>
                  </a:lnTo>
                  <a:lnTo>
                    <a:pt x="183" y="4"/>
                  </a:lnTo>
                  <a:lnTo>
                    <a:pt x="176" y="2"/>
                  </a:lnTo>
                  <a:lnTo>
                    <a:pt x="162" y="2"/>
                  </a:lnTo>
                  <a:lnTo>
                    <a:pt x="155" y="0"/>
                  </a:lnTo>
                  <a:lnTo>
                    <a:pt x="150" y="0"/>
                  </a:lnTo>
                  <a:lnTo>
                    <a:pt x="142" y="0"/>
                  </a:lnTo>
                  <a:lnTo>
                    <a:pt x="137" y="0"/>
                  </a:lnTo>
                  <a:lnTo>
                    <a:pt x="130" y="0"/>
                  </a:lnTo>
                  <a:lnTo>
                    <a:pt x="123" y="0"/>
                  </a:lnTo>
                  <a:lnTo>
                    <a:pt x="116" y="2"/>
                  </a:lnTo>
                  <a:lnTo>
                    <a:pt x="111" y="2"/>
                  </a:lnTo>
                  <a:lnTo>
                    <a:pt x="97" y="4"/>
                  </a:lnTo>
                  <a:lnTo>
                    <a:pt x="92" y="5"/>
                  </a:lnTo>
                  <a:lnTo>
                    <a:pt x="87" y="7"/>
                  </a:lnTo>
                  <a:lnTo>
                    <a:pt x="80" y="9"/>
                  </a:lnTo>
                  <a:lnTo>
                    <a:pt x="74" y="10"/>
                  </a:lnTo>
                  <a:lnTo>
                    <a:pt x="63" y="14"/>
                  </a:lnTo>
                  <a:lnTo>
                    <a:pt x="57" y="16"/>
                  </a:lnTo>
                  <a:lnTo>
                    <a:pt x="51" y="19"/>
                  </a:lnTo>
                  <a:lnTo>
                    <a:pt x="46" y="22"/>
                  </a:lnTo>
                  <a:lnTo>
                    <a:pt x="43" y="24"/>
                  </a:lnTo>
                  <a:lnTo>
                    <a:pt x="38" y="26"/>
                  </a:lnTo>
                  <a:lnTo>
                    <a:pt x="33" y="29"/>
                  </a:lnTo>
                  <a:lnTo>
                    <a:pt x="28" y="33"/>
                  </a:lnTo>
                  <a:lnTo>
                    <a:pt x="24" y="36"/>
                  </a:lnTo>
                  <a:lnTo>
                    <a:pt x="21" y="39"/>
                  </a:lnTo>
                  <a:lnTo>
                    <a:pt x="16" y="46"/>
                  </a:lnTo>
                  <a:lnTo>
                    <a:pt x="21" y="50"/>
                  </a:lnTo>
                  <a:lnTo>
                    <a:pt x="28" y="41"/>
                  </a:lnTo>
                  <a:lnTo>
                    <a:pt x="31" y="38"/>
                  </a:lnTo>
                  <a:lnTo>
                    <a:pt x="34" y="34"/>
                  </a:lnTo>
                  <a:lnTo>
                    <a:pt x="39" y="33"/>
                  </a:lnTo>
                  <a:lnTo>
                    <a:pt x="43" y="31"/>
                  </a:lnTo>
                  <a:lnTo>
                    <a:pt x="48" y="27"/>
                  </a:lnTo>
                  <a:lnTo>
                    <a:pt x="51" y="26"/>
                  </a:lnTo>
                  <a:lnTo>
                    <a:pt x="57" y="22"/>
                  </a:lnTo>
                  <a:lnTo>
                    <a:pt x="63" y="21"/>
                  </a:lnTo>
                  <a:lnTo>
                    <a:pt x="67" y="17"/>
                  </a:lnTo>
                  <a:lnTo>
                    <a:pt x="77" y="14"/>
                  </a:lnTo>
                  <a:lnTo>
                    <a:pt x="84" y="12"/>
                  </a:lnTo>
                  <a:lnTo>
                    <a:pt x="89" y="10"/>
                  </a:lnTo>
                  <a:lnTo>
                    <a:pt x="94" y="9"/>
                  </a:lnTo>
                  <a:lnTo>
                    <a:pt x="101" y="9"/>
                  </a:lnTo>
                  <a:lnTo>
                    <a:pt x="106" y="7"/>
                  </a:lnTo>
                  <a:lnTo>
                    <a:pt x="113" y="7"/>
                  </a:lnTo>
                  <a:lnTo>
                    <a:pt x="118" y="5"/>
                  </a:lnTo>
                  <a:lnTo>
                    <a:pt x="125" y="5"/>
                  </a:lnTo>
                  <a:lnTo>
                    <a:pt x="132" y="5"/>
                  </a:lnTo>
                  <a:lnTo>
                    <a:pt x="137" y="4"/>
                  </a:lnTo>
                  <a:lnTo>
                    <a:pt x="142" y="4"/>
                  </a:lnTo>
                  <a:lnTo>
                    <a:pt x="149" y="4"/>
                  </a:lnTo>
                  <a:lnTo>
                    <a:pt x="155" y="5"/>
                  </a:lnTo>
                  <a:lnTo>
                    <a:pt x="162" y="5"/>
                  </a:lnTo>
                  <a:lnTo>
                    <a:pt x="174" y="7"/>
                  </a:lnTo>
                  <a:lnTo>
                    <a:pt x="179" y="9"/>
                  </a:lnTo>
                  <a:lnTo>
                    <a:pt x="191" y="10"/>
                  </a:lnTo>
                  <a:lnTo>
                    <a:pt x="203" y="14"/>
                  </a:lnTo>
                  <a:lnTo>
                    <a:pt x="208" y="16"/>
                  </a:lnTo>
                  <a:lnTo>
                    <a:pt x="219" y="21"/>
                  </a:lnTo>
                  <a:lnTo>
                    <a:pt x="222" y="22"/>
                  </a:lnTo>
                  <a:lnTo>
                    <a:pt x="227" y="26"/>
                  </a:lnTo>
                  <a:lnTo>
                    <a:pt x="230" y="27"/>
                  </a:lnTo>
                  <a:lnTo>
                    <a:pt x="236" y="31"/>
                  </a:lnTo>
                  <a:lnTo>
                    <a:pt x="241" y="34"/>
                  </a:lnTo>
                  <a:lnTo>
                    <a:pt x="244" y="38"/>
                  </a:lnTo>
                  <a:lnTo>
                    <a:pt x="246" y="39"/>
                  </a:lnTo>
                  <a:lnTo>
                    <a:pt x="249" y="43"/>
                  </a:lnTo>
                  <a:lnTo>
                    <a:pt x="251" y="46"/>
                  </a:lnTo>
                  <a:lnTo>
                    <a:pt x="256" y="51"/>
                  </a:lnTo>
                  <a:lnTo>
                    <a:pt x="258" y="56"/>
                  </a:lnTo>
                  <a:lnTo>
                    <a:pt x="261" y="58"/>
                  </a:lnTo>
                  <a:lnTo>
                    <a:pt x="261" y="62"/>
                  </a:lnTo>
                  <a:lnTo>
                    <a:pt x="261" y="67"/>
                  </a:lnTo>
                  <a:lnTo>
                    <a:pt x="263" y="68"/>
                  </a:lnTo>
                  <a:lnTo>
                    <a:pt x="265" y="74"/>
                  </a:lnTo>
                  <a:lnTo>
                    <a:pt x="265" y="75"/>
                  </a:lnTo>
                  <a:lnTo>
                    <a:pt x="265" y="80"/>
                  </a:lnTo>
                  <a:lnTo>
                    <a:pt x="263" y="84"/>
                  </a:lnTo>
                  <a:lnTo>
                    <a:pt x="261" y="87"/>
                  </a:lnTo>
                  <a:lnTo>
                    <a:pt x="261" y="91"/>
                  </a:lnTo>
                  <a:lnTo>
                    <a:pt x="261" y="94"/>
                  </a:lnTo>
                  <a:lnTo>
                    <a:pt x="258" y="99"/>
                  </a:lnTo>
                  <a:lnTo>
                    <a:pt x="256" y="103"/>
                  </a:lnTo>
                  <a:lnTo>
                    <a:pt x="254" y="104"/>
                  </a:lnTo>
                  <a:lnTo>
                    <a:pt x="251" y="109"/>
                  </a:lnTo>
                  <a:lnTo>
                    <a:pt x="247" y="111"/>
                  </a:lnTo>
                  <a:lnTo>
                    <a:pt x="246" y="116"/>
                  </a:lnTo>
                  <a:lnTo>
                    <a:pt x="241" y="118"/>
                  </a:lnTo>
                  <a:lnTo>
                    <a:pt x="237" y="123"/>
                  </a:lnTo>
                  <a:lnTo>
                    <a:pt x="234" y="125"/>
                  </a:lnTo>
                  <a:lnTo>
                    <a:pt x="229" y="126"/>
                  </a:lnTo>
                  <a:lnTo>
                    <a:pt x="225" y="130"/>
                  </a:lnTo>
                  <a:lnTo>
                    <a:pt x="220" y="133"/>
                  </a:lnTo>
                  <a:lnTo>
                    <a:pt x="215" y="135"/>
                  </a:lnTo>
                  <a:lnTo>
                    <a:pt x="210" y="138"/>
                  </a:lnTo>
                  <a:lnTo>
                    <a:pt x="200" y="142"/>
                  </a:lnTo>
                  <a:lnTo>
                    <a:pt x="195" y="143"/>
                  </a:lnTo>
                  <a:lnTo>
                    <a:pt x="188" y="145"/>
                  </a:lnTo>
                  <a:lnTo>
                    <a:pt x="183" y="147"/>
                  </a:lnTo>
                  <a:lnTo>
                    <a:pt x="166" y="150"/>
                  </a:lnTo>
                  <a:lnTo>
                    <a:pt x="159" y="150"/>
                  </a:lnTo>
                  <a:lnTo>
                    <a:pt x="154" y="152"/>
                  </a:lnTo>
                  <a:lnTo>
                    <a:pt x="149" y="152"/>
                  </a:lnTo>
                  <a:lnTo>
                    <a:pt x="142" y="152"/>
                  </a:lnTo>
                  <a:lnTo>
                    <a:pt x="135" y="152"/>
                  </a:lnTo>
                  <a:lnTo>
                    <a:pt x="130" y="152"/>
                  </a:lnTo>
                  <a:lnTo>
                    <a:pt x="123" y="152"/>
                  </a:lnTo>
                  <a:lnTo>
                    <a:pt x="116" y="152"/>
                  </a:lnTo>
                  <a:lnTo>
                    <a:pt x="109" y="152"/>
                  </a:lnTo>
                  <a:lnTo>
                    <a:pt x="104" y="150"/>
                  </a:lnTo>
                  <a:lnTo>
                    <a:pt x="97" y="150"/>
                  </a:lnTo>
                  <a:lnTo>
                    <a:pt x="92" y="149"/>
                  </a:lnTo>
                  <a:lnTo>
                    <a:pt x="86" y="147"/>
                  </a:lnTo>
                  <a:lnTo>
                    <a:pt x="79" y="147"/>
                  </a:lnTo>
                  <a:lnTo>
                    <a:pt x="80" y="147"/>
                  </a:lnTo>
                  <a:lnTo>
                    <a:pt x="75" y="145"/>
                  </a:lnTo>
                  <a:lnTo>
                    <a:pt x="68" y="142"/>
                  </a:lnTo>
                  <a:lnTo>
                    <a:pt x="63" y="140"/>
                  </a:lnTo>
                  <a:lnTo>
                    <a:pt x="58" y="138"/>
                  </a:lnTo>
                  <a:lnTo>
                    <a:pt x="53" y="137"/>
                  </a:lnTo>
                  <a:lnTo>
                    <a:pt x="50" y="135"/>
                  </a:lnTo>
                  <a:lnTo>
                    <a:pt x="45" y="131"/>
                  </a:lnTo>
                  <a:lnTo>
                    <a:pt x="36" y="126"/>
                  </a:lnTo>
                  <a:lnTo>
                    <a:pt x="33" y="125"/>
                  </a:lnTo>
                  <a:lnTo>
                    <a:pt x="29" y="121"/>
                  </a:lnTo>
                  <a:lnTo>
                    <a:pt x="24" y="118"/>
                  </a:lnTo>
                  <a:lnTo>
                    <a:pt x="22" y="114"/>
                  </a:lnTo>
                  <a:lnTo>
                    <a:pt x="21" y="111"/>
                  </a:lnTo>
                  <a:lnTo>
                    <a:pt x="17" y="109"/>
                  </a:lnTo>
                  <a:lnTo>
                    <a:pt x="16" y="104"/>
                  </a:lnTo>
                  <a:lnTo>
                    <a:pt x="14" y="103"/>
                  </a:lnTo>
                  <a:lnTo>
                    <a:pt x="12" y="99"/>
                  </a:lnTo>
                  <a:lnTo>
                    <a:pt x="12" y="94"/>
                  </a:lnTo>
                  <a:lnTo>
                    <a:pt x="11" y="91"/>
                  </a:lnTo>
                  <a:lnTo>
                    <a:pt x="9" y="87"/>
                  </a:lnTo>
                  <a:lnTo>
                    <a:pt x="9" y="85"/>
                  </a:lnTo>
                  <a:lnTo>
                    <a:pt x="9" y="80"/>
                  </a:lnTo>
                  <a:lnTo>
                    <a:pt x="9" y="77"/>
                  </a:lnTo>
                  <a:lnTo>
                    <a:pt x="11" y="74"/>
                  </a:lnTo>
                  <a:lnTo>
                    <a:pt x="11" y="70"/>
                  </a:lnTo>
                  <a:lnTo>
                    <a:pt x="12" y="67"/>
                  </a:lnTo>
                  <a:lnTo>
                    <a:pt x="12" y="62"/>
                  </a:lnTo>
                  <a:lnTo>
                    <a:pt x="14" y="58"/>
                  </a:lnTo>
                  <a:lnTo>
                    <a:pt x="19" y="51"/>
                  </a:lnTo>
                  <a:lnTo>
                    <a:pt x="21" y="50"/>
                  </a:lnTo>
                  <a:lnTo>
                    <a:pt x="16" y="46"/>
                  </a:lnTo>
                  <a:close/>
                </a:path>
              </a:pathLst>
            </a:custGeom>
            <a:solidFill>
              <a:srgbClr val="808080"/>
            </a:solidFill>
            <a:ln w="9525">
              <a:noFill/>
              <a:round/>
              <a:headEnd/>
              <a:tailEnd/>
            </a:ln>
          </p:spPr>
          <p:txBody>
            <a:bodyPr/>
            <a:lstStyle/>
            <a:p>
              <a:endParaRPr lang="en-US"/>
            </a:p>
          </p:txBody>
        </p:sp>
        <p:sp>
          <p:nvSpPr>
            <p:cNvPr id="1025" name="Freeform 3196"/>
            <p:cNvSpPr>
              <a:spLocks/>
            </p:cNvSpPr>
            <p:nvPr/>
          </p:nvSpPr>
          <p:spPr bwMode="auto">
            <a:xfrm>
              <a:off x="2083" y="3217"/>
              <a:ext cx="46" cy="42"/>
            </a:xfrm>
            <a:custGeom>
              <a:avLst/>
              <a:gdLst>
                <a:gd name="T0" fmla="*/ 30 w 46"/>
                <a:gd name="T1" fmla="*/ 0 h 42"/>
                <a:gd name="T2" fmla="*/ 27 w 46"/>
                <a:gd name="T3" fmla="*/ 0 h 42"/>
                <a:gd name="T4" fmla="*/ 23 w 46"/>
                <a:gd name="T5" fmla="*/ 0 h 42"/>
                <a:gd name="T6" fmla="*/ 20 w 46"/>
                <a:gd name="T7" fmla="*/ 0 h 42"/>
                <a:gd name="T8" fmla="*/ 17 w 46"/>
                <a:gd name="T9" fmla="*/ 0 h 42"/>
                <a:gd name="T10" fmla="*/ 13 w 46"/>
                <a:gd name="T11" fmla="*/ 0 h 42"/>
                <a:gd name="T12" fmla="*/ 10 w 46"/>
                <a:gd name="T13" fmla="*/ 2 h 42"/>
                <a:gd name="T14" fmla="*/ 8 w 46"/>
                <a:gd name="T15" fmla="*/ 5 h 42"/>
                <a:gd name="T16" fmla="*/ 5 w 46"/>
                <a:gd name="T17" fmla="*/ 5 h 42"/>
                <a:gd name="T18" fmla="*/ 5 w 46"/>
                <a:gd name="T19" fmla="*/ 8 h 42"/>
                <a:gd name="T20" fmla="*/ 3 w 46"/>
                <a:gd name="T21" fmla="*/ 10 h 42"/>
                <a:gd name="T22" fmla="*/ 0 w 46"/>
                <a:gd name="T23" fmla="*/ 13 h 42"/>
                <a:gd name="T24" fmla="*/ 0 w 46"/>
                <a:gd name="T25" fmla="*/ 17 h 42"/>
                <a:gd name="T26" fmla="*/ 0 w 46"/>
                <a:gd name="T27" fmla="*/ 20 h 42"/>
                <a:gd name="T28" fmla="*/ 0 w 46"/>
                <a:gd name="T29" fmla="*/ 24 h 42"/>
                <a:gd name="T30" fmla="*/ 0 w 46"/>
                <a:gd name="T31" fmla="*/ 27 h 42"/>
                <a:gd name="T32" fmla="*/ 0 w 46"/>
                <a:gd name="T33" fmla="*/ 31 h 42"/>
                <a:gd name="T34" fmla="*/ 1 w 46"/>
                <a:gd name="T35" fmla="*/ 32 h 42"/>
                <a:gd name="T36" fmla="*/ 3 w 46"/>
                <a:gd name="T37" fmla="*/ 34 h 42"/>
                <a:gd name="T38" fmla="*/ 5 w 46"/>
                <a:gd name="T39" fmla="*/ 36 h 42"/>
                <a:gd name="T40" fmla="*/ 6 w 46"/>
                <a:gd name="T41" fmla="*/ 37 h 42"/>
                <a:gd name="T42" fmla="*/ 8 w 46"/>
                <a:gd name="T43" fmla="*/ 39 h 42"/>
                <a:gd name="T44" fmla="*/ 12 w 46"/>
                <a:gd name="T45" fmla="*/ 41 h 42"/>
                <a:gd name="T46" fmla="*/ 15 w 46"/>
                <a:gd name="T47" fmla="*/ 42 h 42"/>
                <a:gd name="T48" fmla="*/ 18 w 46"/>
                <a:gd name="T49" fmla="*/ 42 h 42"/>
                <a:gd name="T50" fmla="*/ 22 w 46"/>
                <a:gd name="T51" fmla="*/ 42 h 42"/>
                <a:gd name="T52" fmla="*/ 25 w 46"/>
                <a:gd name="T53" fmla="*/ 42 h 42"/>
                <a:gd name="T54" fmla="*/ 29 w 46"/>
                <a:gd name="T55" fmla="*/ 42 h 42"/>
                <a:gd name="T56" fmla="*/ 30 w 46"/>
                <a:gd name="T57" fmla="*/ 41 h 42"/>
                <a:gd name="T58" fmla="*/ 34 w 46"/>
                <a:gd name="T59" fmla="*/ 41 h 42"/>
                <a:gd name="T60" fmla="*/ 35 w 46"/>
                <a:gd name="T61" fmla="*/ 39 h 42"/>
                <a:gd name="T62" fmla="*/ 37 w 46"/>
                <a:gd name="T63" fmla="*/ 37 h 42"/>
                <a:gd name="T64" fmla="*/ 41 w 46"/>
                <a:gd name="T65" fmla="*/ 34 h 42"/>
                <a:gd name="T66" fmla="*/ 44 w 46"/>
                <a:gd name="T67" fmla="*/ 31 h 42"/>
                <a:gd name="T68" fmla="*/ 44 w 46"/>
                <a:gd name="T69" fmla="*/ 25 h 42"/>
                <a:gd name="T70" fmla="*/ 46 w 46"/>
                <a:gd name="T71" fmla="*/ 22 h 42"/>
                <a:gd name="T72" fmla="*/ 46 w 46"/>
                <a:gd name="T73" fmla="*/ 19 h 42"/>
                <a:gd name="T74" fmla="*/ 44 w 46"/>
                <a:gd name="T75" fmla="*/ 17 h 42"/>
                <a:gd name="T76" fmla="*/ 44 w 46"/>
                <a:gd name="T77" fmla="*/ 15 h 42"/>
                <a:gd name="T78" fmla="*/ 44 w 46"/>
                <a:gd name="T79" fmla="*/ 12 h 42"/>
                <a:gd name="T80" fmla="*/ 42 w 46"/>
                <a:gd name="T81" fmla="*/ 10 h 42"/>
                <a:gd name="T82" fmla="*/ 41 w 46"/>
                <a:gd name="T83" fmla="*/ 8 h 42"/>
                <a:gd name="T84" fmla="*/ 41 w 46"/>
                <a:gd name="T85" fmla="*/ 8 h 42"/>
                <a:gd name="T86" fmla="*/ 39 w 46"/>
                <a:gd name="T87" fmla="*/ 7 h 42"/>
                <a:gd name="T88" fmla="*/ 37 w 46"/>
                <a:gd name="T89" fmla="*/ 5 h 42"/>
                <a:gd name="T90" fmla="*/ 37 w 46"/>
                <a:gd name="T91" fmla="*/ 2 h 42"/>
                <a:gd name="T92" fmla="*/ 34 w 46"/>
                <a:gd name="T93" fmla="*/ 2 h 4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
                <a:gd name="T142" fmla="*/ 0 h 42"/>
                <a:gd name="T143" fmla="*/ 46 w 46"/>
                <a:gd name="T144" fmla="*/ 42 h 4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 h="42">
                  <a:moveTo>
                    <a:pt x="32" y="0"/>
                  </a:moveTo>
                  <a:lnTo>
                    <a:pt x="30" y="0"/>
                  </a:lnTo>
                  <a:lnTo>
                    <a:pt x="29" y="0"/>
                  </a:lnTo>
                  <a:lnTo>
                    <a:pt x="27" y="0"/>
                  </a:lnTo>
                  <a:lnTo>
                    <a:pt x="25" y="0"/>
                  </a:lnTo>
                  <a:lnTo>
                    <a:pt x="23" y="0"/>
                  </a:lnTo>
                  <a:lnTo>
                    <a:pt x="22" y="0"/>
                  </a:lnTo>
                  <a:lnTo>
                    <a:pt x="20" y="0"/>
                  </a:lnTo>
                  <a:lnTo>
                    <a:pt x="18" y="0"/>
                  </a:lnTo>
                  <a:lnTo>
                    <a:pt x="17" y="0"/>
                  </a:lnTo>
                  <a:lnTo>
                    <a:pt x="15" y="0"/>
                  </a:lnTo>
                  <a:lnTo>
                    <a:pt x="13" y="0"/>
                  </a:lnTo>
                  <a:lnTo>
                    <a:pt x="12" y="2"/>
                  </a:lnTo>
                  <a:lnTo>
                    <a:pt x="10" y="2"/>
                  </a:lnTo>
                  <a:lnTo>
                    <a:pt x="8" y="3"/>
                  </a:lnTo>
                  <a:lnTo>
                    <a:pt x="8" y="5"/>
                  </a:lnTo>
                  <a:lnTo>
                    <a:pt x="6" y="5"/>
                  </a:lnTo>
                  <a:lnTo>
                    <a:pt x="5" y="5"/>
                  </a:lnTo>
                  <a:lnTo>
                    <a:pt x="5" y="7"/>
                  </a:lnTo>
                  <a:lnTo>
                    <a:pt x="5" y="8"/>
                  </a:lnTo>
                  <a:lnTo>
                    <a:pt x="3" y="8"/>
                  </a:lnTo>
                  <a:lnTo>
                    <a:pt x="3" y="10"/>
                  </a:lnTo>
                  <a:lnTo>
                    <a:pt x="1" y="12"/>
                  </a:lnTo>
                  <a:lnTo>
                    <a:pt x="0" y="13"/>
                  </a:lnTo>
                  <a:lnTo>
                    <a:pt x="0" y="15"/>
                  </a:lnTo>
                  <a:lnTo>
                    <a:pt x="0" y="17"/>
                  </a:lnTo>
                  <a:lnTo>
                    <a:pt x="0" y="19"/>
                  </a:lnTo>
                  <a:lnTo>
                    <a:pt x="0" y="20"/>
                  </a:lnTo>
                  <a:lnTo>
                    <a:pt x="0" y="22"/>
                  </a:lnTo>
                  <a:lnTo>
                    <a:pt x="0" y="24"/>
                  </a:lnTo>
                  <a:lnTo>
                    <a:pt x="0" y="25"/>
                  </a:lnTo>
                  <a:lnTo>
                    <a:pt x="0" y="27"/>
                  </a:lnTo>
                  <a:lnTo>
                    <a:pt x="0" y="29"/>
                  </a:lnTo>
                  <a:lnTo>
                    <a:pt x="0" y="31"/>
                  </a:lnTo>
                  <a:lnTo>
                    <a:pt x="0" y="32"/>
                  </a:lnTo>
                  <a:lnTo>
                    <a:pt x="1" y="32"/>
                  </a:lnTo>
                  <a:lnTo>
                    <a:pt x="1" y="34"/>
                  </a:lnTo>
                  <a:lnTo>
                    <a:pt x="3" y="34"/>
                  </a:lnTo>
                  <a:lnTo>
                    <a:pt x="5" y="34"/>
                  </a:lnTo>
                  <a:lnTo>
                    <a:pt x="5" y="36"/>
                  </a:lnTo>
                  <a:lnTo>
                    <a:pt x="5" y="37"/>
                  </a:lnTo>
                  <a:lnTo>
                    <a:pt x="6" y="37"/>
                  </a:lnTo>
                  <a:lnTo>
                    <a:pt x="6" y="39"/>
                  </a:lnTo>
                  <a:lnTo>
                    <a:pt x="8" y="39"/>
                  </a:lnTo>
                  <a:lnTo>
                    <a:pt x="8" y="41"/>
                  </a:lnTo>
                  <a:lnTo>
                    <a:pt x="12" y="41"/>
                  </a:lnTo>
                  <a:lnTo>
                    <a:pt x="13" y="42"/>
                  </a:lnTo>
                  <a:lnTo>
                    <a:pt x="15" y="42"/>
                  </a:lnTo>
                  <a:lnTo>
                    <a:pt x="17" y="42"/>
                  </a:lnTo>
                  <a:lnTo>
                    <a:pt x="18" y="42"/>
                  </a:lnTo>
                  <a:lnTo>
                    <a:pt x="20" y="42"/>
                  </a:lnTo>
                  <a:lnTo>
                    <a:pt x="22" y="42"/>
                  </a:lnTo>
                  <a:lnTo>
                    <a:pt x="23" y="42"/>
                  </a:lnTo>
                  <a:lnTo>
                    <a:pt x="25" y="42"/>
                  </a:lnTo>
                  <a:lnTo>
                    <a:pt x="27" y="42"/>
                  </a:lnTo>
                  <a:lnTo>
                    <a:pt x="29" y="42"/>
                  </a:lnTo>
                  <a:lnTo>
                    <a:pt x="30" y="42"/>
                  </a:lnTo>
                  <a:lnTo>
                    <a:pt x="30" y="41"/>
                  </a:lnTo>
                  <a:lnTo>
                    <a:pt x="32" y="41"/>
                  </a:lnTo>
                  <a:lnTo>
                    <a:pt x="34" y="41"/>
                  </a:lnTo>
                  <a:lnTo>
                    <a:pt x="34" y="39"/>
                  </a:lnTo>
                  <a:lnTo>
                    <a:pt x="35" y="39"/>
                  </a:lnTo>
                  <a:lnTo>
                    <a:pt x="37" y="39"/>
                  </a:lnTo>
                  <a:lnTo>
                    <a:pt x="37" y="37"/>
                  </a:lnTo>
                  <a:lnTo>
                    <a:pt x="39" y="36"/>
                  </a:lnTo>
                  <a:lnTo>
                    <a:pt x="41" y="34"/>
                  </a:lnTo>
                  <a:lnTo>
                    <a:pt x="42" y="34"/>
                  </a:lnTo>
                  <a:lnTo>
                    <a:pt x="44" y="31"/>
                  </a:lnTo>
                  <a:lnTo>
                    <a:pt x="44" y="27"/>
                  </a:lnTo>
                  <a:lnTo>
                    <a:pt x="44" y="25"/>
                  </a:lnTo>
                  <a:lnTo>
                    <a:pt x="46" y="24"/>
                  </a:lnTo>
                  <a:lnTo>
                    <a:pt x="46" y="22"/>
                  </a:lnTo>
                  <a:lnTo>
                    <a:pt x="46" y="20"/>
                  </a:lnTo>
                  <a:lnTo>
                    <a:pt x="46" y="19"/>
                  </a:lnTo>
                  <a:lnTo>
                    <a:pt x="46" y="17"/>
                  </a:lnTo>
                  <a:lnTo>
                    <a:pt x="44" y="17"/>
                  </a:lnTo>
                  <a:lnTo>
                    <a:pt x="46" y="17"/>
                  </a:lnTo>
                  <a:lnTo>
                    <a:pt x="44" y="15"/>
                  </a:lnTo>
                  <a:lnTo>
                    <a:pt x="44" y="13"/>
                  </a:lnTo>
                  <a:lnTo>
                    <a:pt x="44" y="12"/>
                  </a:lnTo>
                  <a:lnTo>
                    <a:pt x="44" y="10"/>
                  </a:lnTo>
                  <a:lnTo>
                    <a:pt x="42" y="10"/>
                  </a:lnTo>
                  <a:lnTo>
                    <a:pt x="42" y="8"/>
                  </a:lnTo>
                  <a:lnTo>
                    <a:pt x="41" y="8"/>
                  </a:lnTo>
                  <a:lnTo>
                    <a:pt x="42" y="8"/>
                  </a:lnTo>
                  <a:lnTo>
                    <a:pt x="41" y="8"/>
                  </a:lnTo>
                  <a:lnTo>
                    <a:pt x="41" y="7"/>
                  </a:lnTo>
                  <a:lnTo>
                    <a:pt x="39" y="7"/>
                  </a:lnTo>
                  <a:lnTo>
                    <a:pt x="39" y="5"/>
                  </a:lnTo>
                  <a:lnTo>
                    <a:pt x="37" y="5"/>
                  </a:lnTo>
                  <a:lnTo>
                    <a:pt x="37" y="3"/>
                  </a:lnTo>
                  <a:lnTo>
                    <a:pt x="37" y="2"/>
                  </a:lnTo>
                  <a:lnTo>
                    <a:pt x="35" y="2"/>
                  </a:lnTo>
                  <a:lnTo>
                    <a:pt x="34" y="2"/>
                  </a:lnTo>
                  <a:lnTo>
                    <a:pt x="32" y="0"/>
                  </a:lnTo>
                  <a:close/>
                </a:path>
              </a:pathLst>
            </a:custGeom>
            <a:solidFill>
              <a:srgbClr val="808080"/>
            </a:solidFill>
            <a:ln w="9525">
              <a:noFill/>
              <a:round/>
              <a:headEnd/>
              <a:tailEnd/>
            </a:ln>
          </p:spPr>
          <p:txBody>
            <a:bodyPr/>
            <a:lstStyle/>
            <a:p>
              <a:endParaRPr lang="en-US"/>
            </a:p>
          </p:txBody>
        </p:sp>
        <p:sp>
          <p:nvSpPr>
            <p:cNvPr id="1026" name="Freeform 3197"/>
            <p:cNvSpPr>
              <a:spLocks/>
            </p:cNvSpPr>
            <p:nvPr/>
          </p:nvSpPr>
          <p:spPr bwMode="auto">
            <a:xfrm>
              <a:off x="2079" y="3213"/>
              <a:ext cx="51" cy="50"/>
            </a:xfrm>
            <a:custGeom>
              <a:avLst/>
              <a:gdLst>
                <a:gd name="T0" fmla="*/ 2 w 51"/>
                <a:gd name="T1" fmla="*/ 23 h 50"/>
                <a:gd name="T2" fmla="*/ 2 w 51"/>
                <a:gd name="T3" fmla="*/ 28 h 50"/>
                <a:gd name="T4" fmla="*/ 2 w 51"/>
                <a:gd name="T5" fmla="*/ 33 h 50"/>
                <a:gd name="T6" fmla="*/ 5 w 51"/>
                <a:gd name="T7" fmla="*/ 40 h 50"/>
                <a:gd name="T8" fmla="*/ 9 w 51"/>
                <a:gd name="T9" fmla="*/ 43 h 50"/>
                <a:gd name="T10" fmla="*/ 16 w 51"/>
                <a:gd name="T11" fmla="*/ 48 h 50"/>
                <a:gd name="T12" fmla="*/ 22 w 51"/>
                <a:gd name="T13" fmla="*/ 50 h 50"/>
                <a:gd name="T14" fmla="*/ 27 w 51"/>
                <a:gd name="T15" fmla="*/ 50 h 50"/>
                <a:gd name="T16" fmla="*/ 34 w 51"/>
                <a:gd name="T17" fmla="*/ 48 h 50"/>
                <a:gd name="T18" fmla="*/ 39 w 51"/>
                <a:gd name="T19" fmla="*/ 45 h 50"/>
                <a:gd name="T20" fmla="*/ 45 w 51"/>
                <a:gd name="T21" fmla="*/ 41 h 50"/>
                <a:gd name="T22" fmla="*/ 50 w 51"/>
                <a:gd name="T23" fmla="*/ 36 h 50"/>
                <a:gd name="T24" fmla="*/ 51 w 51"/>
                <a:gd name="T25" fmla="*/ 26 h 50"/>
                <a:gd name="T26" fmla="*/ 51 w 51"/>
                <a:gd name="T27" fmla="*/ 21 h 50"/>
                <a:gd name="T28" fmla="*/ 50 w 51"/>
                <a:gd name="T29" fmla="*/ 16 h 50"/>
                <a:gd name="T30" fmla="*/ 46 w 51"/>
                <a:gd name="T31" fmla="*/ 11 h 50"/>
                <a:gd name="T32" fmla="*/ 43 w 51"/>
                <a:gd name="T33" fmla="*/ 7 h 50"/>
                <a:gd name="T34" fmla="*/ 33 w 51"/>
                <a:gd name="T35" fmla="*/ 2 h 50"/>
                <a:gd name="T36" fmla="*/ 26 w 51"/>
                <a:gd name="T37" fmla="*/ 0 h 50"/>
                <a:gd name="T38" fmla="*/ 19 w 51"/>
                <a:gd name="T39" fmla="*/ 4 h 50"/>
                <a:gd name="T40" fmla="*/ 12 w 51"/>
                <a:gd name="T41" fmla="*/ 6 h 50"/>
                <a:gd name="T42" fmla="*/ 9 w 51"/>
                <a:gd name="T43" fmla="*/ 7 h 50"/>
                <a:gd name="T44" fmla="*/ 5 w 51"/>
                <a:gd name="T45" fmla="*/ 12 h 50"/>
                <a:gd name="T46" fmla="*/ 7 w 51"/>
                <a:gd name="T47" fmla="*/ 16 h 50"/>
                <a:gd name="T48" fmla="*/ 10 w 51"/>
                <a:gd name="T49" fmla="*/ 11 h 50"/>
                <a:gd name="T50" fmla="*/ 16 w 51"/>
                <a:gd name="T51" fmla="*/ 7 h 50"/>
                <a:gd name="T52" fmla="*/ 21 w 51"/>
                <a:gd name="T53" fmla="*/ 6 h 50"/>
                <a:gd name="T54" fmla="*/ 29 w 51"/>
                <a:gd name="T55" fmla="*/ 4 h 50"/>
                <a:gd name="T56" fmla="*/ 38 w 51"/>
                <a:gd name="T57" fmla="*/ 7 h 50"/>
                <a:gd name="T58" fmla="*/ 41 w 51"/>
                <a:gd name="T59" fmla="*/ 9 h 50"/>
                <a:gd name="T60" fmla="*/ 45 w 51"/>
                <a:gd name="T61" fmla="*/ 11 h 50"/>
                <a:gd name="T62" fmla="*/ 46 w 51"/>
                <a:gd name="T63" fmla="*/ 16 h 50"/>
                <a:gd name="T64" fmla="*/ 50 w 51"/>
                <a:gd name="T65" fmla="*/ 23 h 50"/>
                <a:gd name="T66" fmla="*/ 50 w 51"/>
                <a:gd name="T67" fmla="*/ 26 h 50"/>
                <a:gd name="T68" fmla="*/ 46 w 51"/>
                <a:gd name="T69" fmla="*/ 35 h 50"/>
                <a:gd name="T70" fmla="*/ 45 w 51"/>
                <a:gd name="T71" fmla="*/ 40 h 50"/>
                <a:gd name="T72" fmla="*/ 39 w 51"/>
                <a:gd name="T73" fmla="*/ 41 h 50"/>
                <a:gd name="T74" fmla="*/ 34 w 51"/>
                <a:gd name="T75" fmla="*/ 45 h 50"/>
                <a:gd name="T76" fmla="*/ 27 w 51"/>
                <a:gd name="T77" fmla="*/ 46 h 50"/>
                <a:gd name="T78" fmla="*/ 24 w 51"/>
                <a:gd name="T79" fmla="*/ 46 h 50"/>
                <a:gd name="T80" fmla="*/ 17 w 51"/>
                <a:gd name="T81" fmla="*/ 45 h 50"/>
                <a:gd name="T82" fmla="*/ 16 w 51"/>
                <a:gd name="T83" fmla="*/ 45 h 50"/>
                <a:gd name="T84" fmla="*/ 9 w 51"/>
                <a:gd name="T85" fmla="*/ 40 h 50"/>
                <a:gd name="T86" fmla="*/ 5 w 51"/>
                <a:gd name="T87" fmla="*/ 33 h 50"/>
                <a:gd name="T88" fmla="*/ 5 w 51"/>
                <a:gd name="T89" fmla="*/ 28 h 50"/>
                <a:gd name="T90" fmla="*/ 5 w 51"/>
                <a:gd name="T91" fmla="*/ 23 h 50"/>
                <a:gd name="T92" fmla="*/ 7 w 51"/>
                <a:gd name="T93" fmla="*/ 17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
                <a:gd name="T142" fmla="*/ 0 h 50"/>
                <a:gd name="T143" fmla="*/ 51 w 51"/>
                <a:gd name="T144" fmla="*/ 50 h 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 h="50">
                  <a:moveTo>
                    <a:pt x="5" y="16"/>
                  </a:moveTo>
                  <a:lnTo>
                    <a:pt x="2" y="19"/>
                  </a:lnTo>
                  <a:lnTo>
                    <a:pt x="2" y="23"/>
                  </a:lnTo>
                  <a:lnTo>
                    <a:pt x="2" y="24"/>
                  </a:lnTo>
                  <a:lnTo>
                    <a:pt x="0" y="26"/>
                  </a:lnTo>
                  <a:lnTo>
                    <a:pt x="2" y="28"/>
                  </a:lnTo>
                  <a:lnTo>
                    <a:pt x="2" y="29"/>
                  </a:lnTo>
                  <a:lnTo>
                    <a:pt x="2" y="31"/>
                  </a:lnTo>
                  <a:lnTo>
                    <a:pt x="2" y="33"/>
                  </a:lnTo>
                  <a:lnTo>
                    <a:pt x="4" y="36"/>
                  </a:lnTo>
                  <a:lnTo>
                    <a:pt x="5" y="38"/>
                  </a:lnTo>
                  <a:lnTo>
                    <a:pt x="5" y="40"/>
                  </a:lnTo>
                  <a:lnTo>
                    <a:pt x="7" y="41"/>
                  </a:lnTo>
                  <a:lnTo>
                    <a:pt x="9" y="41"/>
                  </a:lnTo>
                  <a:lnTo>
                    <a:pt x="9" y="43"/>
                  </a:lnTo>
                  <a:lnTo>
                    <a:pt x="12" y="45"/>
                  </a:lnTo>
                  <a:lnTo>
                    <a:pt x="14" y="48"/>
                  </a:lnTo>
                  <a:lnTo>
                    <a:pt x="16" y="48"/>
                  </a:lnTo>
                  <a:lnTo>
                    <a:pt x="17" y="48"/>
                  </a:lnTo>
                  <a:lnTo>
                    <a:pt x="19" y="50"/>
                  </a:lnTo>
                  <a:lnTo>
                    <a:pt x="22" y="50"/>
                  </a:lnTo>
                  <a:lnTo>
                    <a:pt x="24" y="50"/>
                  </a:lnTo>
                  <a:lnTo>
                    <a:pt x="26" y="50"/>
                  </a:lnTo>
                  <a:lnTo>
                    <a:pt x="27" y="50"/>
                  </a:lnTo>
                  <a:lnTo>
                    <a:pt x="29" y="50"/>
                  </a:lnTo>
                  <a:lnTo>
                    <a:pt x="31" y="50"/>
                  </a:lnTo>
                  <a:lnTo>
                    <a:pt x="34" y="48"/>
                  </a:lnTo>
                  <a:lnTo>
                    <a:pt x="36" y="48"/>
                  </a:lnTo>
                  <a:lnTo>
                    <a:pt x="38" y="46"/>
                  </a:lnTo>
                  <a:lnTo>
                    <a:pt x="39" y="45"/>
                  </a:lnTo>
                  <a:lnTo>
                    <a:pt x="41" y="45"/>
                  </a:lnTo>
                  <a:lnTo>
                    <a:pt x="43" y="43"/>
                  </a:lnTo>
                  <a:lnTo>
                    <a:pt x="45" y="41"/>
                  </a:lnTo>
                  <a:lnTo>
                    <a:pt x="46" y="40"/>
                  </a:lnTo>
                  <a:lnTo>
                    <a:pt x="48" y="38"/>
                  </a:lnTo>
                  <a:lnTo>
                    <a:pt x="50" y="36"/>
                  </a:lnTo>
                  <a:lnTo>
                    <a:pt x="50" y="31"/>
                  </a:lnTo>
                  <a:lnTo>
                    <a:pt x="50" y="29"/>
                  </a:lnTo>
                  <a:lnTo>
                    <a:pt x="51" y="26"/>
                  </a:lnTo>
                  <a:lnTo>
                    <a:pt x="51" y="24"/>
                  </a:lnTo>
                  <a:lnTo>
                    <a:pt x="51" y="23"/>
                  </a:lnTo>
                  <a:lnTo>
                    <a:pt x="51" y="21"/>
                  </a:lnTo>
                  <a:lnTo>
                    <a:pt x="50" y="21"/>
                  </a:lnTo>
                  <a:lnTo>
                    <a:pt x="50" y="17"/>
                  </a:lnTo>
                  <a:lnTo>
                    <a:pt x="50" y="16"/>
                  </a:lnTo>
                  <a:lnTo>
                    <a:pt x="50" y="12"/>
                  </a:lnTo>
                  <a:lnTo>
                    <a:pt x="48" y="11"/>
                  </a:lnTo>
                  <a:lnTo>
                    <a:pt x="46" y="11"/>
                  </a:lnTo>
                  <a:lnTo>
                    <a:pt x="45" y="9"/>
                  </a:lnTo>
                  <a:lnTo>
                    <a:pt x="45" y="7"/>
                  </a:lnTo>
                  <a:lnTo>
                    <a:pt x="43" y="7"/>
                  </a:lnTo>
                  <a:lnTo>
                    <a:pt x="41" y="6"/>
                  </a:lnTo>
                  <a:lnTo>
                    <a:pt x="34" y="2"/>
                  </a:lnTo>
                  <a:lnTo>
                    <a:pt x="33" y="2"/>
                  </a:lnTo>
                  <a:lnTo>
                    <a:pt x="31" y="0"/>
                  </a:lnTo>
                  <a:lnTo>
                    <a:pt x="29" y="0"/>
                  </a:lnTo>
                  <a:lnTo>
                    <a:pt x="26" y="0"/>
                  </a:lnTo>
                  <a:lnTo>
                    <a:pt x="24" y="0"/>
                  </a:lnTo>
                  <a:lnTo>
                    <a:pt x="22" y="2"/>
                  </a:lnTo>
                  <a:lnTo>
                    <a:pt x="19" y="4"/>
                  </a:lnTo>
                  <a:lnTo>
                    <a:pt x="17" y="4"/>
                  </a:lnTo>
                  <a:lnTo>
                    <a:pt x="16" y="4"/>
                  </a:lnTo>
                  <a:lnTo>
                    <a:pt x="12" y="6"/>
                  </a:lnTo>
                  <a:lnTo>
                    <a:pt x="12" y="7"/>
                  </a:lnTo>
                  <a:lnTo>
                    <a:pt x="10" y="7"/>
                  </a:lnTo>
                  <a:lnTo>
                    <a:pt x="9" y="7"/>
                  </a:lnTo>
                  <a:lnTo>
                    <a:pt x="9" y="9"/>
                  </a:lnTo>
                  <a:lnTo>
                    <a:pt x="7" y="11"/>
                  </a:lnTo>
                  <a:lnTo>
                    <a:pt x="5" y="12"/>
                  </a:lnTo>
                  <a:lnTo>
                    <a:pt x="5" y="16"/>
                  </a:lnTo>
                  <a:lnTo>
                    <a:pt x="7" y="17"/>
                  </a:lnTo>
                  <a:lnTo>
                    <a:pt x="7" y="16"/>
                  </a:lnTo>
                  <a:lnTo>
                    <a:pt x="9" y="12"/>
                  </a:lnTo>
                  <a:lnTo>
                    <a:pt x="9" y="11"/>
                  </a:lnTo>
                  <a:lnTo>
                    <a:pt x="10" y="11"/>
                  </a:lnTo>
                  <a:lnTo>
                    <a:pt x="12" y="9"/>
                  </a:lnTo>
                  <a:lnTo>
                    <a:pt x="14" y="7"/>
                  </a:lnTo>
                  <a:lnTo>
                    <a:pt x="16" y="7"/>
                  </a:lnTo>
                  <a:lnTo>
                    <a:pt x="17" y="7"/>
                  </a:lnTo>
                  <a:lnTo>
                    <a:pt x="19" y="6"/>
                  </a:lnTo>
                  <a:lnTo>
                    <a:pt x="21" y="6"/>
                  </a:lnTo>
                  <a:lnTo>
                    <a:pt x="22" y="6"/>
                  </a:lnTo>
                  <a:lnTo>
                    <a:pt x="26" y="4"/>
                  </a:lnTo>
                  <a:lnTo>
                    <a:pt x="29" y="4"/>
                  </a:lnTo>
                  <a:lnTo>
                    <a:pt x="31" y="4"/>
                  </a:lnTo>
                  <a:lnTo>
                    <a:pt x="33" y="6"/>
                  </a:lnTo>
                  <a:lnTo>
                    <a:pt x="38" y="7"/>
                  </a:lnTo>
                  <a:lnTo>
                    <a:pt x="39" y="7"/>
                  </a:lnTo>
                  <a:lnTo>
                    <a:pt x="39" y="9"/>
                  </a:lnTo>
                  <a:lnTo>
                    <a:pt x="41" y="9"/>
                  </a:lnTo>
                  <a:lnTo>
                    <a:pt x="43" y="9"/>
                  </a:lnTo>
                  <a:lnTo>
                    <a:pt x="43" y="11"/>
                  </a:lnTo>
                  <a:lnTo>
                    <a:pt x="45" y="11"/>
                  </a:lnTo>
                  <a:lnTo>
                    <a:pt x="45" y="12"/>
                  </a:lnTo>
                  <a:lnTo>
                    <a:pt x="45" y="16"/>
                  </a:lnTo>
                  <a:lnTo>
                    <a:pt x="46" y="16"/>
                  </a:lnTo>
                  <a:lnTo>
                    <a:pt x="48" y="19"/>
                  </a:lnTo>
                  <a:lnTo>
                    <a:pt x="48" y="21"/>
                  </a:lnTo>
                  <a:lnTo>
                    <a:pt x="50" y="23"/>
                  </a:lnTo>
                  <a:lnTo>
                    <a:pt x="48" y="24"/>
                  </a:lnTo>
                  <a:lnTo>
                    <a:pt x="50" y="24"/>
                  </a:lnTo>
                  <a:lnTo>
                    <a:pt x="50" y="26"/>
                  </a:lnTo>
                  <a:lnTo>
                    <a:pt x="48" y="29"/>
                  </a:lnTo>
                  <a:lnTo>
                    <a:pt x="48" y="31"/>
                  </a:lnTo>
                  <a:lnTo>
                    <a:pt x="46" y="35"/>
                  </a:lnTo>
                  <a:lnTo>
                    <a:pt x="45" y="36"/>
                  </a:lnTo>
                  <a:lnTo>
                    <a:pt x="45" y="38"/>
                  </a:lnTo>
                  <a:lnTo>
                    <a:pt x="45" y="40"/>
                  </a:lnTo>
                  <a:lnTo>
                    <a:pt x="43" y="40"/>
                  </a:lnTo>
                  <a:lnTo>
                    <a:pt x="41" y="41"/>
                  </a:lnTo>
                  <a:lnTo>
                    <a:pt x="39" y="41"/>
                  </a:lnTo>
                  <a:lnTo>
                    <a:pt x="38" y="43"/>
                  </a:lnTo>
                  <a:lnTo>
                    <a:pt x="36" y="43"/>
                  </a:lnTo>
                  <a:lnTo>
                    <a:pt x="34" y="45"/>
                  </a:lnTo>
                  <a:lnTo>
                    <a:pt x="31" y="46"/>
                  </a:lnTo>
                  <a:lnTo>
                    <a:pt x="29" y="46"/>
                  </a:lnTo>
                  <a:lnTo>
                    <a:pt x="27" y="46"/>
                  </a:lnTo>
                  <a:lnTo>
                    <a:pt x="26" y="46"/>
                  </a:lnTo>
                  <a:lnTo>
                    <a:pt x="26" y="48"/>
                  </a:lnTo>
                  <a:lnTo>
                    <a:pt x="24" y="46"/>
                  </a:lnTo>
                  <a:lnTo>
                    <a:pt x="21" y="46"/>
                  </a:lnTo>
                  <a:lnTo>
                    <a:pt x="19" y="46"/>
                  </a:lnTo>
                  <a:lnTo>
                    <a:pt x="17" y="45"/>
                  </a:lnTo>
                  <a:lnTo>
                    <a:pt x="16" y="45"/>
                  </a:lnTo>
                  <a:lnTo>
                    <a:pt x="17" y="45"/>
                  </a:lnTo>
                  <a:lnTo>
                    <a:pt x="16" y="45"/>
                  </a:lnTo>
                  <a:lnTo>
                    <a:pt x="12" y="43"/>
                  </a:lnTo>
                  <a:lnTo>
                    <a:pt x="10" y="41"/>
                  </a:lnTo>
                  <a:lnTo>
                    <a:pt x="9" y="40"/>
                  </a:lnTo>
                  <a:lnTo>
                    <a:pt x="9" y="38"/>
                  </a:lnTo>
                  <a:lnTo>
                    <a:pt x="7" y="36"/>
                  </a:lnTo>
                  <a:lnTo>
                    <a:pt x="5" y="33"/>
                  </a:lnTo>
                  <a:lnTo>
                    <a:pt x="5" y="31"/>
                  </a:lnTo>
                  <a:lnTo>
                    <a:pt x="5" y="29"/>
                  </a:lnTo>
                  <a:lnTo>
                    <a:pt x="5" y="28"/>
                  </a:lnTo>
                  <a:lnTo>
                    <a:pt x="5" y="26"/>
                  </a:lnTo>
                  <a:lnTo>
                    <a:pt x="5" y="24"/>
                  </a:lnTo>
                  <a:lnTo>
                    <a:pt x="5" y="23"/>
                  </a:lnTo>
                  <a:lnTo>
                    <a:pt x="5" y="21"/>
                  </a:lnTo>
                  <a:lnTo>
                    <a:pt x="5" y="19"/>
                  </a:lnTo>
                  <a:lnTo>
                    <a:pt x="7" y="17"/>
                  </a:lnTo>
                  <a:lnTo>
                    <a:pt x="5" y="16"/>
                  </a:lnTo>
                  <a:close/>
                </a:path>
              </a:pathLst>
            </a:custGeom>
            <a:solidFill>
              <a:srgbClr val="808080"/>
            </a:solidFill>
            <a:ln w="9525">
              <a:noFill/>
              <a:round/>
              <a:headEnd/>
              <a:tailEnd/>
            </a:ln>
          </p:spPr>
          <p:txBody>
            <a:bodyPr/>
            <a:lstStyle/>
            <a:p>
              <a:endParaRPr lang="en-US"/>
            </a:p>
          </p:txBody>
        </p:sp>
        <p:sp>
          <p:nvSpPr>
            <p:cNvPr id="1027" name="Freeform 3198"/>
            <p:cNvSpPr>
              <a:spLocks/>
            </p:cNvSpPr>
            <p:nvPr/>
          </p:nvSpPr>
          <p:spPr bwMode="auto">
            <a:xfrm>
              <a:off x="2079" y="3195"/>
              <a:ext cx="45" cy="95"/>
            </a:xfrm>
            <a:custGeom>
              <a:avLst/>
              <a:gdLst>
                <a:gd name="T0" fmla="*/ 43 w 45"/>
                <a:gd name="T1" fmla="*/ 22 h 95"/>
                <a:gd name="T2" fmla="*/ 36 w 45"/>
                <a:gd name="T3" fmla="*/ 30 h 95"/>
                <a:gd name="T4" fmla="*/ 43 w 45"/>
                <a:gd name="T5" fmla="*/ 54 h 95"/>
                <a:gd name="T6" fmla="*/ 45 w 45"/>
                <a:gd name="T7" fmla="*/ 59 h 95"/>
                <a:gd name="T8" fmla="*/ 2 w 45"/>
                <a:gd name="T9" fmla="*/ 95 h 95"/>
                <a:gd name="T10" fmla="*/ 0 w 45"/>
                <a:gd name="T11" fmla="*/ 0 h 95"/>
                <a:gd name="T12" fmla="*/ 43 w 45"/>
                <a:gd name="T13" fmla="*/ 22 h 95"/>
                <a:gd name="T14" fmla="*/ 0 60000 65536"/>
                <a:gd name="T15" fmla="*/ 0 60000 65536"/>
                <a:gd name="T16" fmla="*/ 0 60000 65536"/>
                <a:gd name="T17" fmla="*/ 0 60000 65536"/>
                <a:gd name="T18" fmla="*/ 0 60000 65536"/>
                <a:gd name="T19" fmla="*/ 0 60000 65536"/>
                <a:gd name="T20" fmla="*/ 0 60000 65536"/>
                <a:gd name="T21" fmla="*/ 0 w 45"/>
                <a:gd name="T22" fmla="*/ 0 h 95"/>
                <a:gd name="T23" fmla="*/ 45 w 45"/>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95">
                  <a:moveTo>
                    <a:pt x="43" y="22"/>
                  </a:moveTo>
                  <a:lnTo>
                    <a:pt x="36" y="30"/>
                  </a:lnTo>
                  <a:lnTo>
                    <a:pt x="43" y="54"/>
                  </a:lnTo>
                  <a:lnTo>
                    <a:pt x="45" y="59"/>
                  </a:lnTo>
                  <a:lnTo>
                    <a:pt x="2" y="95"/>
                  </a:lnTo>
                  <a:lnTo>
                    <a:pt x="0" y="0"/>
                  </a:lnTo>
                  <a:lnTo>
                    <a:pt x="43" y="22"/>
                  </a:lnTo>
                  <a:close/>
                </a:path>
              </a:pathLst>
            </a:custGeom>
            <a:solidFill>
              <a:srgbClr val="808080"/>
            </a:solidFill>
            <a:ln w="9525">
              <a:noFill/>
              <a:round/>
              <a:headEnd/>
              <a:tailEnd/>
            </a:ln>
          </p:spPr>
          <p:txBody>
            <a:bodyPr/>
            <a:lstStyle/>
            <a:p>
              <a:endParaRPr lang="en-US"/>
            </a:p>
          </p:txBody>
        </p:sp>
        <p:sp>
          <p:nvSpPr>
            <p:cNvPr id="1028" name="Freeform 3199"/>
            <p:cNvSpPr>
              <a:spLocks/>
            </p:cNvSpPr>
            <p:nvPr/>
          </p:nvSpPr>
          <p:spPr bwMode="auto">
            <a:xfrm>
              <a:off x="2078" y="3191"/>
              <a:ext cx="49" cy="101"/>
            </a:xfrm>
            <a:custGeom>
              <a:avLst/>
              <a:gdLst>
                <a:gd name="T0" fmla="*/ 42 w 49"/>
                <a:gd name="T1" fmla="*/ 26 h 101"/>
                <a:gd name="T2" fmla="*/ 42 w 49"/>
                <a:gd name="T3" fmla="*/ 24 h 101"/>
                <a:gd name="T4" fmla="*/ 35 w 49"/>
                <a:gd name="T5" fmla="*/ 34 h 101"/>
                <a:gd name="T6" fmla="*/ 42 w 49"/>
                <a:gd name="T7" fmla="*/ 58 h 101"/>
                <a:gd name="T8" fmla="*/ 46 w 49"/>
                <a:gd name="T9" fmla="*/ 63 h 101"/>
                <a:gd name="T10" fmla="*/ 46 w 49"/>
                <a:gd name="T11" fmla="*/ 62 h 101"/>
                <a:gd name="T12" fmla="*/ 1 w 49"/>
                <a:gd name="T13" fmla="*/ 97 h 101"/>
                <a:gd name="T14" fmla="*/ 3 w 49"/>
                <a:gd name="T15" fmla="*/ 99 h 101"/>
                <a:gd name="T16" fmla="*/ 1 w 49"/>
                <a:gd name="T17" fmla="*/ 2 h 101"/>
                <a:gd name="T18" fmla="*/ 0 w 49"/>
                <a:gd name="T19" fmla="*/ 4 h 101"/>
                <a:gd name="T20" fmla="*/ 42 w 49"/>
                <a:gd name="T21" fmla="*/ 26 h 101"/>
                <a:gd name="T22" fmla="*/ 44 w 49"/>
                <a:gd name="T23" fmla="*/ 24 h 101"/>
                <a:gd name="T24" fmla="*/ 1 w 49"/>
                <a:gd name="T25" fmla="*/ 2 h 101"/>
                <a:gd name="T26" fmla="*/ 1 w 49"/>
                <a:gd name="T27" fmla="*/ 0 h 101"/>
                <a:gd name="T28" fmla="*/ 1 w 49"/>
                <a:gd name="T29" fmla="*/ 2 h 101"/>
                <a:gd name="T30" fmla="*/ 0 w 49"/>
                <a:gd name="T31" fmla="*/ 0 h 101"/>
                <a:gd name="T32" fmla="*/ 0 w 49"/>
                <a:gd name="T33" fmla="*/ 2 h 101"/>
                <a:gd name="T34" fmla="*/ 1 w 49"/>
                <a:gd name="T35" fmla="*/ 99 h 101"/>
                <a:gd name="T36" fmla="*/ 1 w 49"/>
                <a:gd name="T37" fmla="*/ 101 h 101"/>
                <a:gd name="T38" fmla="*/ 3 w 49"/>
                <a:gd name="T39" fmla="*/ 101 h 101"/>
                <a:gd name="T40" fmla="*/ 49 w 49"/>
                <a:gd name="T41" fmla="*/ 63 h 101"/>
                <a:gd name="T42" fmla="*/ 49 w 49"/>
                <a:gd name="T43" fmla="*/ 62 h 101"/>
                <a:gd name="T44" fmla="*/ 46 w 49"/>
                <a:gd name="T45" fmla="*/ 58 h 101"/>
                <a:gd name="T46" fmla="*/ 39 w 49"/>
                <a:gd name="T47" fmla="*/ 34 h 101"/>
                <a:gd name="T48" fmla="*/ 46 w 49"/>
                <a:gd name="T49" fmla="*/ 26 h 101"/>
                <a:gd name="T50" fmla="*/ 46 w 49"/>
                <a:gd name="T51" fmla="*/ 24 h 101"/>
                <a:gd name="T52" fmla="*/ 44 w 49"/>
                <a:gd name="T53" fmla="*/ 24 h 101"/>
                <a:gd name="T54" fmla="*/ 42 w 49"/>
                <a:gd name="T55" fmla="*/ 26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101"/>
                <a:gd name="T86" fmla="*/ 49 w 49"/>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101">
                  <a:moveTo>
                    <a:pt x="42" y="26"/>
                  </a:moveTo>
                  <a:lnTo>
                    <a:pt x="42" y="24"/>
                  </a:lnTo>
                  <a:lnTo>
                    <a:pt x="35" y="34"/>
                  </a:lnTo>
                  <a:lnTo>
                    <a:pt x="42" y="58"/>
                  </a:lnTo>
                  <a:lnTo>
                    <a:pt x="46" y="63"/>
                  </a:lnTo>
                  <a:lnTo>
                    <a:pt x="46" y="62"/>
                  </a:lnTo>
                  <a:lnTo>
                    <a:pt x="1" y="97"/>
                  </a:lnTo>
                  <a:lnTo>
                    <a:pt x="3" y="99"/>
                  </a:lnTo>
                  <a:lnTo>
                    <a:pt x="1" y="2"/>
                  </a:lnTo>
                  <a:lnTo>
                    <a:pt x="0" y="4"/>
                  </a:lnTo>
                  <a:lnTo>
                    <a:pt x="42" y="26"/>
                  </a:lnTo>
                  <a:lnTo>
                    <a:pt x="44" y="24"/>
                  </a:lnTo>
                  <a:lnTo>
                    <a:pt x="1" y="2"/>
                  </a:lnTo>
                  <a:lnTo>
                    <a:pt x="1" y="0"/>
                  </a:lnTo>
                  <a:lnTo>
                    <a:pt x="1" y="2"/>
                  </a:lnTo>
                  <a:lnTo>
                    <a:pt x="0" y="0"/>
                  </a:lnTo>
                  <a:lnTo>
                    <a:pt x="0" y="2"/>
                  </a:lnTo>
                  <a:lnTo>
                    <a:pt x="1" y="99"/>
                  </a:lnTo>
                  <a:lnTo>
                    <a:pt x="1" y="101"/>
                  </a:lnTo>
                  <a:lnTo>
                    <a:pt x="3" y="101"/>
                  </a:lnTo>
                  <a:lnTo>
                    <a:pt x="49" y="63"/>
                  </a:lnTo>
                  <a:lnTo>
                    <a:pt x="49" y="62"/>
                  </a:lnTo>
                  <a:lnTo>
                    <a:pt x="46" y="58"/>
                  </a:lnTo>
                  <a:lnTo>
                    <a:pt x="39" y="34"/>
                  </a:lnTo>
                  <a:lnTo>
                    <a:pt x="46" y="26"/>
                  </a:lnTo>
                  <a:lnTo>
                    <a:pt x="46" y="24"/>
                  </a:lnTo>
                  <a:lnTo>
                    <a:pt x="44" y="24"/>
                  </a:lnTo>
                  <a:lnTo>
                    <a:pt x="42" y="26"/>
                  </a:lnTo>
                  <a:close/>
                </a:path>
              </a:pathLst>
            </a:custGeom>
            <a:solidFill>
              <a:srgbClr val="808080"/>
            </a:solidFill>
            <a:ln w="9525">
              <a:noFill/>
              <a:round/>
              <a:headEnd/>
              <a:tailEnd/>
            </a:ln>
          </p:spPr>
          <p:txBody>
            <a:bodyPr/>
            <a:lstStyle/>
            <a:p>
              <a:endParaRPr lang="en-US"/>
            </a:p>
          </p:txBody>
        </p:sp>
        <p:sp>
          <p:nvSpPr>
            <p:cNvPr id="1029" name="Freeform 3200"/>
            <p:cNvSpPr>
              <a:spLocks/>
            </p:cNvSpPr>
            <p:nvPr/>
          </p:nvSpPr>
          <p:spPr bwMode="auto">
            <a:xfrm>
              <a:off x="2509" y="3219"/>
              <a:ext cx="60" cy="56"/>
            </a:xfrm>
            <a:custGeom>
              <a:avLst/>
              <a:gdLst>
                <a:gd name="T0" fmla="*/ 39 w 60"/>
                <a:gd name="T1" fmla="*/ 0 h 56"/>
                <a:gd name="T2" fmla="*/ 36 w 60"/>
                <a:gd name="T3" fmla="*/ 0 h 56"/>
                <a:gd name="T4" fmla="*/ 32 w 60"/>
                <a:gd name="T5" fmla="*/ 0 h 56"/>
                <a:gd name="T6" fmla="*/ 29 w 60"/>
                <a:gd name="T7" fmla="*/ 0 h 56"/>
                <a:gd name="T8" fmla="*/ 25 w 60"/>
                <a:gd name="T9" fmla="*/ 0 h 56"/>
                <a:gd name="T10" fmla="*/ 22 w 60"/>
                <a:gd name="T11" fmla="*/ 0 h 56"/>
                <a:gd name="T12" fmla="*/ 17 w 60"/>
                <a:gd name="T13" fmla="*/ 3 h 56"/>
                <a:gd name="T14" fmla="*/ 15 w 60"/>
                <a:gd name="T15" fmla="*/ 5 h 56"/>
                <a:gd name="T16" fmla="*/ 12 w 60"/>
                <a:gd name="T17" fmla="*/ 5 h 56"/>
                <a:gd name="T18" fmla="*/ 10 w 60"/>
                <a:gd name="T19" fmla="*/ 6 h 56"/>
                <a:gd name="T20" fmla="*/ 7 w 60"/>
                <a:gd name="T21" fmla="*/ 8 h 56"/>
                <a:gd name="T22" fmla="*/ 5 w 60"/>
                <a:gd name="T23" fmla="*/ 11 h 56"/>
                <a:gd name="T24" fmla="*/ 3 w 60"/>
                <a:gd name="T25" fmla="*/ 17 h 56"/>
                <a:gd name="T26" fmla="*/ 2 w 60"/>
                <a:gd name="T27" fmla="*/ 20 h 56"/>
                <a:gd name="T28" fmla="*/ 0 w 60"/>
                <a:gd name="T29" fmla="*/ 23 h 56"/>
                <a:gd name="T30" fmla="*/ 0 w 60"/>
                <a:gd name="T31" fmla="*/ 27 h 56"/>
                <a:gd name="T32" fmla="*/ 0 w 60"/>
                <a:gd name="T33" fmla="*/ 30 h 56"/>
                <a:gd name="T34" fmla="*/ 0 w 60"/>
                <a:gd name="T35" fmla="*/ 35 h 56"/>
                <a:gd name="T36" fmla="*/ 3 w 60"/>
                <a:gd name="T37" fmla="*/ 42 h 56"/>
                <a:gd name="T38" fmla="*/ 5 w 60"/>
                <a:gd name="T39" fmla="*/ 46 h 56"/>
                <a:gd name="T40" fmla="*/ 7 w 60"/>
                <a:gd name="T41" fmla="*/ 47 h 56"/>
                <a:gd name="T42" fmla="*/ 8 w 60"/>
                <a:gd name="T43" fmla="*/ 49 h 56"/>
                <a:gd name="T44" fmla="*/ 10 w 60"/>
                <a:gd name="T45" fmla="*/ 51 h 56"/>
                <a:gd name="T46" fmla="*/ 13 w 60"/>
                <a:gd name="T47" fmla="*/ 52 h 56"/>
                <a:gd name="T48" fmla="*/ 19 w 60"/>
                <a:gd name="T49" fmla="*/ 54 h 56"/>
                <a:gd name="T50" fmla="*/ 20 w 60"/>
                <a:gd name="T51" fmla="*/ 56 h 56"/>
                <a:gd name="T52" fmla="*/ 24 w 60"/>
                <a:gd name="T53" fmla="*/ 56 h 56"/>
                <a:gd name="T54" fmla="*/ 27 w 60"/>
                <a:gd name="T55" fmla="*/ 56 h 56"/>
                <a:gd name="T56" fmla="*/ 31 w 60"/>
                <a:gd name="T57" fmla="*/ 56 h 56"/>
                <a:gd name="T58" fmla="*/ 34 w 60"/>
                <a:gd name="T59" fmla="*/ 56 h 56"/>
                <a:gd name="T60" fmla="*/ 42 w 60"/>
                <a:gd name="T61" fmla="*/ 54 h 56"/>
                <a:gd name="T62" fmla="*/ 44 w 60"/>
                <a:gd name="T63" fmla="*/ 52 h 56"/>
                <a:gd name="T64" fmla="*/ 48 w 60"/>
                <a:gd name="T65" fmla="*/ 49 h 56"/>
                <a:gd name="T66" fmla="*/ 49 w 60"/>
                <a:gd name="T67" fmla="*/ 47 h 56"/>
                <a:gd name="T68" fmla="*/ 51 w 60"/>
                <a:gd name="T69" fmla="*/ 44 h 56"/>
                <a:gd name="T70" fmla="*/ 54 w 60"/>
                <a:gd name="T71" fmla="*/ 42 h 56"/>
                <a:gd name="T72" fmla="*/ 56 w 60"/>
                <a:gd name="T73" fmla="*/ 35 h 56"/>
                <a:gd name="T74" fmla="*/ 58 w 60"/>
                <a:gd name="T75" fmla="*/ 34 h 56"/>
                <a:gd name="T76" fmla="*/ 58 w 60"/>
                <a:gd name="T77" fmla="*/ 30 h 56"/>
                <a:gd name="T78" fmla="*/ 60 w 60"/>
                <a:gd name="T79" fmla="*/ 27 h 56"/>
                <a:gd name="T80" fmla="*/ 58 w 60"/>
                <a:gd name="T81" fmla="*/ 23 h 56"/>
                <a:gd name="T82" fmla="*/ 58 w 60"/>
                <a:gd name="T83" fmla="*/ 20 h 56"/>
                <a:gd name="T84" fmla="*/ 54 w 60"/>
                <a:gd name="T85" fmla="*/ 11 h 56"/>
                <a:gd name="T86" fmla="*/ 51 w 60"/>
                <a:gd name="T87" fmla="*/ 10 h 56"/>
                <a:gd name="T88" fmla="*/ 49 w 60"/>
                <a:gd name="T89" fmla="*/ 8 h 56"/>
                <a:gd name="T90" fmla="*/ 48 w 60"/>
                <a:gd name="T91" fmla="*/ 6 h 56"/>
                <a:gd name="T92" fmla="*/ 46 w 60"/>
                <a:gd name="T93" fmla="*/ 5 h 56"/>
                <a:gd name="T94" fmla="*/ 42 w 60"/>
                <a:gd name="T95" fmla="*/ 1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56"/>
                <a:gd name="T146" fmla="*/ 60 w 60"/>
                <a:gd name="T147" fmla="*/ 56 h 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56">
                  <a:moveTo>
                    <a:pt x="42" y="1"/>
                  </a:moveTo>
                  <a:lnTo>
                    <a:pt x="39" y="0"/>
                  </a:lnTo>
                  <a:lnTo>
                    <a:pt x="37" y="0"/>
                  </a:lnTo>
                  <a:lnTo>
                    <a:pt x="36" y="0"/>
                  </a:lnTo>
                  <a:lnTo>
                    <a:pt x="34" y="0"/>
                  </a:lnTo>
                  <a:lnTo>
                    <a:pt x="32" y="0"/>
                  </a:lnTo>
                  <a:lnTo>
                    <a:pt x="31" y="0"/>
                  </a:lnTo>
                  <a:lnTo>
                    <a:pt x="29" y="0"/>
                  </a:lnTo>
                  <a:lnTo>
                    <a:pt x="27" y="0"/>
                  </a:lnTo>
                  <a:lnTo>
                    <a:pt x="25" y="0"/>
                  </a:lnTo>
                  <a:lnTo>
                    <a:pt x="24" y="0"/>
                  </a:lnTo>
                  <a:lnTo>
                    <a:pt x="22" y="0"/>
                  </a:lnTo>
                  <a:lnTo>
                    <a:pt x="17" y="1"/>
                  </a:lnTo>
                  <a:lnTo>
                    <a:pt x="17" y="3"/>
                  </a:lnTo>
                  <a:lnTo>
                    <a:pt x="15" y="3"/>
                  </a:lnTo>
                  <a:lnTo>
                    <a:pt x="15" y="5"/>
                  </a:lnTo>
                  <a:lnTo>
                    <a:pt x="13" y="5"/>
                  </a:lnTo>
                  <a:lnTo>
                    <a:pt x="12" y="5"/>
                  </a:lnTo>
                  <a:lnTo>
                    <a:pt x="12" y="6"/>
                  </a:lnTo>
                  <a:lnTo>
                    <a:pt x="10" y="6"/>
                  </a:lnTo>
                  <a:lnTo>
                    <a:pt x="8" y="8"/>
                  </a:lnTo>
                  <a:lnTo>
                    <a:pt x="7" y="8"/>
                  </a:lnTo>
                  <a:lnTo>
                    <a:pt x="7" y="10"/>
                  </a:lnTo>
                  <a:lnTo>
                    <a:pt x="5" y="11"/>
                  </a:lnTo>
                  <a:lnTo>
                    <a:pt x="5" y="13"/>
                  </a:lnTo>
                  <a:lnTo>
                    <a:pt x="3" y="17"/>
                  </a:lnTo>
                  <a:lnTo>
                    <a:pt x="0" y="18"/>
                  </a:lnTo>
                  <a:lnTo>
                    <a:pt x="2" y="20"/>
                  </a:lnTo>
                  <a:lnTo>
                    <a:pt x="0" y="22"/>
                  </a:lnTo>
                  <a:lnTo>
                    <a:pt x="0" y="23"/>
                  </a:lnTo>
                  <a:lnTo>
                    <a:pt x="0" y="25"/>
                  </a:lnTo>
                  <a:lnTo>
                    <a:pt x="0" y="27"/>
                  </a:lnTo>
                  <a:lnTo>
                    <a:pt x="0" y="29"/>
                  </a:lnTo>
                  <a:lnTo>
                    <a:pt x="0" y="30"/>
                  </a:lnTo>
                  <a:lnTo>
                    <a:pt x="0" y="32"/>
                  </a:lnTo>
                  <a:lnTo>
                    <a:pt x="0" y="35"/>
                  </a:lnTo>
                  <a:lnTo>
                    <a:pt x="2" y="40"/>
                  </a:lnTo>
                  <a:lnTo>
                    <a:pt x="3" y="42"/>
                  </a:lnTo>
                  <a:lnTo>
                    <a:pt x="5" y="44"/>
                  </a:lnTo>
                  <a:lnTo>
                    <a:pt x="5" y="46"/>
                  </a:lnTo>
                  <a:lnTo>
                    <a:pt x="5" y="47"/>
                  </a:lnTo>
                  <a:lnTo>
                    <a:pt x="7" y="47"/>
                  </a:lnTo>
                  <a:lnTo>
                    <a:pt x="7" y="49"/>
                  </a:lnTo>
                  <a:lnTo>
                    <a:pt x="8" y="49"/>
                  </a:lnTo>
                  <a:lnTo>
                    <a:pt x="10" y="49"/>
                  </a:lnTo>
                  <a:lnTo>
                    <a:pt x="10" y="51"/>
                  </a:lnTo>
                  <a:lnTo>
                    <a:pt x="12" y="51"/>
                  </a:lnTo>
                  <a:lnTo>
                    <a:pt x="13" y="52"/>
                  </a:lnTo>
                  <a:lnTo>
                    <a:pt x="17" y="54"/>
                  </a:lnTo>
                  <a:lnTo>
                    <a:pt x="19" y="54"/>
                  </a:lnTo>
                  <a:lnTo>
                    <a:pt x="20" y="54"/>
                  </a:lnTo>
                  <a:lnTo>
                    <a:pt x="20" y="56"/>
                  </a:lnTo>
                  <a:lnTo>
                    <a:pt x="22" y="56"/>
                  </a:lnTo>
                  <a:lnTo>
                    <a:pt x="24" y="56"/>
                  </a:lnTo>
                  <a:lnTo>
                    <a:pt x="25" y="56"/>
                  </a:lnTo>
                  <a:lnTo>
                    <a:pt x="27" y="56"/>
                  </a:lnTo>
                  <a:lnTo>
                    <a:pt x="29" y="56"/>
                  </a:lnTo>
                  <a:lnTo>
                    <a:pt x="31" y="56"/>
                  </a:lnTo>
                  <a:lnTo>
                    <a:pt x="32" y="56"/>
                  </a:lnTo>
                  <a:lnTo>
                    <a:pt x="34" y="56"/>
                  </a:lnTo>
                  <a:lnTo>
                    <a:pt x="36" y="56"/>
                  </a:lnTo>
                  <a:lnTo>
                    <a:pt x="42" y="54"/>
                  </a:lnTo>
                  <a:lnTo>
                    <a:pt x="42" y="52"/>
                  </a:lnTo>
                  <a:lnTo>
                    <a:pt x="44" y="52"/>
                  </a:lnTo>
                  <a:lnTo>
                    <a:pt x="46" y="51"/>
                  </a:lnTo>
                  <a:lnTo>
                    <a:pt x="48" y="49"/>
                  </a:lnTo>
                  <a:lnTo>
                    <a:pt x="49" y="49"/>
                  </a:lnTo>
                  <a:lnTo>
                    <a:pt x="49" y="47"/>
                  </a:lnTo>
                  <a:lnTo>
                    <a:pt x="51" y="46"/>
                  </a:lnTo>
                  <a:lnTo>
                    <a:pt x="51" y="44"/>
                  </a:lnTo>
                  <a:lnTo>
                    <a:pt x="53" y="44"/>
                  </a:lnTo>
                  <a:lnTo>
                    <a:pt x="54" y="42"/>
                  </a:lnTo>
                  <a:lnTo>
                    <a:pt x="56" y="39"/>
                  </a:lnTo>
                  <a:lnTo>
                    <a:pt x="56" y="35"/>
                  </a:lnTo>
                  <a:lnTo>
                    <a:pt x="58" y="35"/>
                  </a:lnTo>
                  <a:lnTo>
                    <a:pt x="58" y="34"/>
                  </a:lnTo>
                  <a:lnTo>
                    <a:pt x="58" y="32"/>
                  </a:lnTo>
                  <a:lnTo>
                    <a:pt x="58" y="30"/>
                  </a:lnTo>
                  <a:lnTo>
                    <a:pt x="58" y="29"/>
                  </a:lnTo>
                  <a:lnTo>
                    <a:pt x="60" y="27"/>
                  </a:lnTo>
                  <a:lnTo>
                    <a:pt x="58" y="25"/>
                  </a:lnTo>
                  <a:lnTo>
                    <a:pt x="58" y="23"/>
                  </a:lnTo>
                  <a:lnTo>
                    <a:pt x="58" y="22"/>
                  </a:lnTo>
                  <a:lnTo>
                    <a:pt x="58" y="20"/>
                  </a:lnTo>
                  <a:lnTo>
                    <a:pt x="56" y="13"/>
                  </a:lnTo>
                  <a:lnTo>
                    <a:pt x="54" y="11"/>
                  </a:lnTo>
                  <a:lnTo>
                    <a:pt x="53" y="10"/>
                  </a:lnTo>
                  <a:lnTo>
                    <a:pt x="51" y="10"/>
                  </a:lnTo>
                  <a:lnTo>
                    <a:pt x="51" y="8"/>
                  </a:lnTo>
                  <a:lnTo>
                    <a:pt x="49" y="8"/>
                  </a:lnTo>
                  <a:lnTo>
                    <a:pt x="49" y="6"/>
                  </a:lnTo>
                  <a:lnTo>
                    <a:pt x="48" y="6"/>
                  </a:lnTo>
                  <a:lnTo>
                    <a:pt x="48" y="5"/>
                  </a:lnTo>
                  <a:lnTo>
                    <a:pt x="46" y="5"/>
                  </a:lnTo>
                  <a:lnTo>
                    <a:pt x="46" y="3"/>
                  </a:lnTo>
                  <a:lnTo>
                    <a:pt x="42" y="1"/>
                  </a:lnTo>
                  <a:close/>
                </a:path>
              </a:pathLst>
            </a:custGeom>
            <a:solidFill>
              <a:srgbClr val="808080"/>
            </a:solidFill>
            <a:ln w="9525">
              <a:noFill/>
              <a:round/>
              <a:headEnd/>
              <a:tailEnd/>
            </a:ln>
          </p:spPr>
          <p:txBody>
            <a:bodyPr/>
            <a:lstStyle/>
            <a:p>
              <a:endParaRPr lang="en-US"/>
            </a:p>
          </p:txBody>
        </p:sp>
        <p:sp>
          <p:nvSpPr>
            <p:cNvPr id="1030" name="Freeform 3201"/>
            <p:cNvSpPr>
              <a:spLocks/>
            </p:cNvSpPr>
            <p:nvPr/>
          </p:nvSpPr>
          <p:spPr bwMode="auto">
            <a:xfrm>
              <a:off x="2507" y="3217"/>
              <a:ext cx="62" cy="60"/>
            </a:xfrm>
            <a:custGeom>
              <a:avLst/>
              <a:gdLst>
                <a:gd name="T0" fmla="*/ 2 w 62"/>
                <a:gd name="T1" fmla="*/ 25 h 60"/>
                <a:gd name="T2" fmla="*/ 0 w 62"/>
                <a:gd name="T3" fmla="*/ 29 h 60"/>
                <a:gd name="T4" fmla="*/ 0 w 62"/>
                <a:gd name="T5" fmla="*/ 34 h 60"/>
                <a:gd name="T6" fmla="*/ 2 w 62"/>
                <a:gd name="T7" fmla="*/ 39 h 60"/>
                <a:gd name="T8" fmla="*/ 5 w 62"/>
                <a:gd name="T9" fmla="*/ 46 h 60"/>
                <a:gd name="T10" fmla="*/ 9 w 62"/>
                <a:gd name="T11" fmla="*/ 51 h 60"/>
                <a:gd name="T12" fmla="*/ 15 w 62"/>
                <a:gd name="T13" fmla="*/ 56 h 60"/>
                <a:gd name="T14" fmla="*/ 22 w 62"/>
                <a:gd name="T15" fmla="*/ 58 h 60"/>
                <a:gd name="T16" fmla="*/ 31 w 62"/>
                <a:gd name="T17" fmla="*/ 60 h 60"/>
                <a:gd name="T18" fmla="*/ 36 w 62"/>
                <a:gd name="T19" fmla="*/ 58 h 60"/>
                <a:gd name="T20" fmla="*/ 43 w 62"/>
                <a:gd name="T21" fmla="*/ 56 h 60"/>
                <a:gd name="T22" fmla="*/ 48 w 62"/>
                <a:gd name="T23" fmla="*/ 53 h 60"/>
                <a:gd name="T24" fmla="*/ 53 w 62"/>
                <a:gd name="T25" fmla="*/ 49 h 60"/>
                <a:gd name="T26" fmla="*/ 56 w 62"/>
                <a:gd name="T27" fmla="*/ 42 h 60"/>
                <a:gd name="T28" fmla="*/ 60 w 62"/>
                <a:gd name="T29" fmla="*/ 41 h 60"/>
                <a:gd name="T30" fmla="*/ 60 w 62"/>
                <a:gd name="T31" fmla="*/ 34 h 60"/>
                <a:gd name="T32" fmla="*/ 62 w 62"/>
                <a:gd name="T33" fmla="*/ 25 h 60"/>
                <a:gd name="T34" fmla="*/ 58 w 62"/>
                <a:gd name="T35" fmla="*/ 15 h 60"/>
                <a:gd name="T36" fmla="*/ 55 w 62"/>
                <a:gd name="T37" fmla="*/ 10 h 60"/>
                <a:gd name="T38" fmla="*/ 50 w 62"/>
                <a:gd name="T39" fmla="*/ 5 h 60"/>
                <a:gd name="T40" fmla="*/ 41 w 62"/>
                <a:gd name="T41" fmla="*/ 2 h 60"/>
                <a:gd name="T42" fmla="*/ 34 w 62"/>
                <a:gd name="T43" fmla="*/ 0 h 60"/>
                <a:gd name="T44" fmla="*/ 27 w 62"/>
                <a:gd name="T45" fmla="*/ 0 h 60"/>
                <a:gd name="T46" fmla="*/ 19 w 62"/>
                <a:gd name="T47" fmla="*/ 3 h 60"/>
                <a:gd name="T48" fmla="*/ 14 w 62"/>
                <a:gd name="T49" fmla="*/ 5 h 60"/>
                <a:gd name="T50" fmla="*/ 9 w 62"/>
                <a:gd name="T51" fmla="*/ 8 h 60"/>
                <a:gd name="T52" fmla="*/ 5 w 62"/>
                <a:gd name="T53" fmla="*/ 12 h 60"/>
                <a:gd name="T54" fmla="*/ 5 w 62"/>
                <a:gd name="T55" fmla="*/ 19 h 60"/>
                <a:gd name="T56" fmla="*/ 9 w 62"/>
                <a:gd name="T57" fmla="*/ 12 h 60"/>
                <a:gd name="T58" fmla="*/ 14 w 62"/>
                <a:gd name="T59" fmla="*/ 8 h 60"/>
                <a:gd name="T60" fmla="*/ 17 w 62"/>
                <a:gd name="T61" fmla="*/ 7 h 60"/>
                <a:gd name="T62" fmla="*/ 26 w 62"/>
                <a:gd name="T63" fmla="*/ 3 h 60"/>
                <a:gd name="T64" fmla="*/ 31 w 62"/>
                <a:gd name="T65" fmla="*/ 3 h 60"/>
                <a:gd name="T66" fmla="*/ 38 w 62"/>
                <a:gd name="T67" fmla="*/ 3 h 60"/>
                <a:gd name="T68" fmla="*/ 46 w 62"/>
                <a:gd name="T69" fmla="*/ 7 h 60"/>
                <a:gd name="T70" fmla="*/ 50 w 62"/>
                <a:gd name="T71" fmla="*/ 8 h 60"/>
                <a:gd name="T72" fmla="*/ 53 w 62"/>
                <a:gd name="T73" fmla="*/ 13 h 60"/>
                <a:gd name="T74" fmla="*/ 56 w 62"/>
                <a:gd name="T75" fmla="*/ 20 h 60"/>
                <a:gd name="T76" fmla="*/ 58 w 62"/>
                <a:gd name="T77" fmla="*/ 27 h 60"/>
                <a:gd name="T78" fmla="*/ 58 w 62"/>
                <a:gd name="T79" fmla="*/ 34 h 60"/>
                <a:gd name="T80" fmla="*/ 55 w 62"/>
                <a:gd name="T81" fmla="*/ 41 h 60"/>
                <a:gd name="T82" fmla="*/ 51 w 62"/>
                <a:gd name="T83" fmla="*/ 46 h 60"/>
                <a:gd name="T84" fmla="*/ 48 w 62"/>
                <a:gd name="T85" fmla="*/ 49 h 60"/>
                <a:gd name="T86" fmla="*/ 44 w 62"/>
                <a:gd name="T87" fmla="*/ 53 h 60"/>
                <a:gd name="T88" fmla="*/ 38 w 62"/>
                <a:gd name="T89" fmla="*/ 54 h 60"/>
                <a:gd name="T90" fmla="*/ 33 w 62"/>
                <a:gd name="T91" fmla="*/ 56 h 60"/>
                <a:gd name="T92" fmla="*/ 27 w 62"/>
                <a:gd name="T93" fmla="*/ 56 h 60"/>
                <a:gd name="T94" fmla="*/ 21 w 62"/>
                <a:gd name="T95" fmla="*/ 54 h 60"/>
                <a:gd name="T96" fmla="*/ 15 w 62"/>
                <a:gd name="T97" fmla="*/ 53 h 60"/>
                <a:gd name="T98" fmla="*/ 10 w 62"/>
                <a:gd name="T99" fmla="*/ 49 h 60"/>
                <a:gd name="T100" fmla="*/ 7 w 62"/>
                <a:gd name="T101" fmla="*/ 44 h 60"/>
                <a:gd name="T102" fmla="*/ 5 w 62"/>
                <a:gd name="T103" fmla="*/ 41 h 60"/>
                <a:gd name="T104" fmla="*/ 4 w 62"/>
                <a:gd name="T105" fmla="*/ 37 h 60"/>
                <a:gd name="T106" fmla="*/ 4 w 62"/>
                <a:gd name="T107" fmla="*/ 32 h 60"/>
                <a:gd name="T108" fmla="*/ 2 w 62"/>
                <a:gd name="T109" fmla="*/ 27 h 60"/>
                <a:gd name="T110" fmla="*/ 4 w 62"/>
                <a:gd name="T111" fmla="*/ 24 h 60"/>
                <a:gd name="T112" fmla="*/ 4 w 62"/>
                <a:gd name="T113" fmla="*/ 17 h 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
                <a:gd name="T172" fmla="*/ 0 h 60"/>
                <a:gd name="T173" fmla="*/ 62 w 62"/>
                <a:gd name="T174" fmla="*/ 60 h 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 h="60">
                  <a:moveTo>
                    <a:pt x="4" y="17"/>
                  </a:moveTo>
                  <a:lnTo>
                    <a:pt x="2" y="22"/>
                  </a:lnTo>
                  <a:lnTo>
                    <a:pt x="2" y="25"/>
                  </a:lnTo>
                  <a:lnTo>
                    <a:pt x="0" y="25"/>
                  </a:lnTo>
                  <a:lnTo>
                    <a:pt x="0" y="27"/>
                  </a:lnTo>
                  <a:lnTo>
                    <a:pt x="0" y="29"/>
                  </a:lnTo>
                  <a:lnTo>
                    <a:pt x="0" y="31"/>
                  </a:lnTo>
                  <a:lnTo>
                    <a:pt x="0" y="32"/>
                  </a:lnTo>
                  <a:lnTo>
                    <a:pt x="0" y="34"/>
                  </a:lnTo>
                  <a:lnTo>
                    <a:pt x="2" y="36"/>
                  </a:lnTo>
                  <a:lnTo>
                    <a:pt x="2" y="37"/>
                  </a:lnTo>
                  <a:lnTo>
                    <a:pt x="2" y="39"/>
                  </a:lnTo>
                  <a:lnTo>
                    <a:pt x="2" y="42"/>
                  </a:lnTo>
                  <a:lnTo>
                    <a:pt x="4" y="44"/>
                  </a:lnTo>
                  <a:lnTo>
                    <a:pt x="5" y="46"/>
                  </a:lnTo>
                  <a:lnTo>
                    <a:pt x="5" y="48"/>
                  </a:lnTo>
                  <a:lnTo>
                    <a:pt x="7" y="51"/>
                  </a:lnTo>
                  <a:lnTo>
                    <a:pt x="9" y="51"/>
                  </a:lnTo>
                  <a:lnTo>
                    <a:pt x="9" y="53"/>
                  </a:lnTo>
                  <a:lnTo>
                    <a:pt x="12" y="54"/>
                  </a:lnTo>
                  <a:lnTo>
                    <a:pt x="15" y="56"/>
                  </a:lnTo>
                  <a:lnTo>
                    <a:pt x="17" y="56"/>
                  </a:lnTo>
                  <a:lnTo>
                    <a:pt x="19" y="58"/>
                  </a:lnTo>
                  <a:lnTo>
                    <a:pt x="22" y="58"/>
                  </a:lnTo>
                  <a:lnTo>
                    <a:pt x="27" y="60"/>
                  </a:lnTo>
                  <a:lnTo>
                    <a:pt x="29" y="60"/>
                  </a:lnTo>
                  <a:lnTo>
                    <a:pt x="31" y="60"/>
                  </a:lnTo>
                  <a:lnTo>
                    <a:pt x="34" y="60"/>
                  </a:lnTo>
                  <a:lnTo>
                    <a:pt x="34" y="58"/>
                  </a:lnTo>
                  <a:lnTo>
                    <a:pt x="36" y="58"/>
                  </a:lnTo>
                  <a:lnTo>
                    <a:pt x="38" y="58"/>
                  </a:lnTo>
                  <a:lnTo>
                    <a:pt x="39" y="58"/>
                  </a:lnTo>
                  <a:lnTo>
                    <a:pt x="43" y="56"/>
                  </a:lnTo>
                  <a:lnTo>
                    <a:pt x="46" y="54"/>
                  </a:lnTo>
                  <a:lnTo>
                    <a:pt x="48" y="54"/>
                  </a:lnTo>
                  <a:lnTo>
                    <a:pt x="48" y="53"/>
                  </a:lnTo>
                  <a:lnTo>
                    <a:pt x="50" y="53"/>
                  </a:lnTo>
                  <a:lnTo>
                    <a:pt x="51" y="51"/>
                  </a:lnTo>
                  <a:lnTo>
                    <a:pt x="53" y="49"/>
                  </a:lnTo>
                  <a:lnTo>
                    <a:pt x="55" y="48"/>
                  </a:lnTo>
                  <a:lnTo>
                    <a:pt x="55" y="46"/>
                  </a:lnTo>
                  <a:lnTo>
                    <a:pt x="56" y="42"/>
                  </a:lnTo>
                  <a:lnTo>
                    <a:pt x="58" y="42"/>
                  </a:lnTo>
                  <a:lnTo>
                    <a:pt x="58" y="41"/>
                  </a:lnTo>
                  <a:lnTo>
                    <a:pt x="60" y="41"/>
                  </a:lnTo>
                  <a:lnTo>
                    <a:pt x="60" y="37"/>
                  </a:lnTo>
                  <a:lnTo>
                    <a:pt x="60" y="36"/>
                  </a:lnTo>
                  <a:lnTo>
                    <a:pt x="60" y="34"/>
                  </a:lnTo>
                  <a:lnTo>
                    <a:pt x="60" y="32"/>
                  </a:lnTo>
                  <a:lnTo>
                    <a:pt x="60" y="31"/>
                  </a:lnTo>
                  <a:lnTo>
                    <a:pt x="62" y="25"/>
                  </a:lnTo>
                  <a:lnTo>
                    <a:pt x="60" y="22"/>
                  </a:lnTo>
                  <a:lnTo>
                    <a:pt x="58" y="17"/>
                  </a:lnTo>
                  <a:lnTo>
                    <a:pt x="58" y="15"/>
                  </a:lnTo>
                  <a:lnTo>
                    <a:pt x="56" y="13"/>
                  </a:lnTo>
                  <a:lnTo>
                    <a:pt x="55" y="12"/>
                  </a:lnTo>
                  <a:lnTo>
                    <a:pt x="55" y="10"/>
                  </a:lnTo>
                  <a:lnTo>
                    <a:pt x="53" y="8"/>
                  </a:lnTo>
                  <a:lnTo>
                    <a:pt x="51" y="7"/>
                  </a:lnTo>
                  <a:lnTo>
                    <a:pt x="50" y="5"/>
                  </a:lnTo>
                  <a:lnTo>
                    <a:pt x="48" y="5"/>
                  </a:lnTo>
                  <a:lnTo>
                    <a:pt x="48" y="3"/>
                  </a:lnTo>
                  <a:lnTo>
                    <a:pt x="41" y="2"/>
                  </a:lnTo>
                  <a:lnTo>
                    <a:pt x="38" y="2"/>
                  </a:lnTo>
                  <a:lnTo>
                    <a:pt x="36" y="0"/>
                  </a:lnTo>
                  <a:lnTo>
                    <a:pt x="34" y="0"/>
                  </a:lnTo>
                  <a:lnTo>
                    <a:pt x="31" y="0"/>
                  </a:lnTo>
                  <a:lnTo>
                    <a:pt x="29" y="0"/>
                  </a:lnTo>
                  <a:lnTo>
                    <a:pt x="27" y="0"/>
                  </a:lnTo>
                  <a:lnTo>
                    <a:pt x="26" y="2"/>
                  </a:lnTo>
                  <a:lnTo>
                    <a:pt x="22" y="2"/>
                  </a:lnTo>
                  <a:lnTo>
                    <a:pt x="19" y="3"/>
                  </a:lnTo>
                  <a:lnTo>
                    <a:pt x="15" y="3"/>
                  </a:lnTo>
                  <a:lnTo>
                    <a:pt x="15" y="5"/>
                  </a:lnTo>
                  <a:lnTo>
                    <a:pt x="14" y="5"/>
                  </a:lnTo>
                  <a:lnTo>
                    <a:pt x="12" y="7"/>
                  </a:lnTo>
                  <a:lnTo>
                    <a:pt x="10" y="7"/>
                  </a:lnTo>
                  <a:lnTo>
                    <a:pt x="9" y="8"/>
                  </a:lnTo>
                  <a:lnTo>
                    <a:pt x="9" y="10"/>
                  </a:lnTo>
                  <a:lnTo>
                    <a:pt x="7" y="10"/>
                  </a:lnTo>
                  <a:lnTo>
                    <a:pt x="5" y="12"/>
                  </a:lnTo>
                  <a:lnTo>
                    <a:pt x="5" y="13"/>
                  </a:lnTo>
                  <a:lnTo>
                    <a:pt x="4" y="17"/>
                  </a:lnTo>
                  <a:lnTo>
                    <a:pt x="5" y="19"/>
                  </a:lnTo>
                  <a:lnTo>
                    <a:pt x="7" y="15"/>
                  </a:lnTo>
                  <a:lnTo>
                    <a:pt x="9" y="13"/>
                  </a:lnTo>
                  <a:lnTo>
                    <a:pt x="9" y="12"/>
                  </a:lnTo>
                  <a:lnTo>
                    <a:pt x="10" y="10"/>
                  </a:lnTo>
                  <a:lnTo>
                    <a:pt x="12" y="10"/>
                  </a:lnTo>
                  <a:lnTo>
                    <a:pt x="14" y="8"/>
                  </a:lnTo>
                  <a:lnTo>
                    <a:pt x="15" y="8"/>
                  </a:lnTo>
                  <a:lnTo>
                    <a:pt x="15" y="7"/>
                  </a:lnTo>
                  <a:lnTo>
                    <a:pt x="17" y="7"/>
                  </a:lnTo>
                  <a:lnTo>
                    <a:pt x="21" y="5"/>
                  </a:lnTo>
                  <a:lnTo>
                    <a:pt x="22" y="5"/>
                  </a:lnTo>
                  <a:lnTo>
                    <a:pt x="26" y="3"/>
                  </a:lnTo>
                  <a:lnTo>
                    <a:pt x="27" y="3"/>
                  </a:lnTo>
                  <a:lnTo>
                    <a:pt x="29" y="3"/>
                  </a:lnTo>
                  <a:lnTo>
                    <a:pt x="31" y="3"/>
                  </a:lnTo>
                  <a:lnTo>
                    <a:pt x="34" y="3"/>
                  </a:lnTo>
                  <a:lnTo>
                    <a:pt x="36" y="3"/>
                  </a:lnTo>
                  <a:lnTo>
                    <a:pt x="38" y="3"/>
                  </a:lnTo>
                  <a:lnTo>
                    <a:pt x="39" y="3"/>
                  </a:lnTo>
                  <a:lnTo>
                    <a:pt x="41" y="5"/>
                  </a:lnTo>
                  <a:lnTo>
                    <a:pt x="46" y="7"/>
                  </a:lnTo>
                  <a:lnTo>
                    <a:pt x="48" y="7"/>
                  </a:lnTo>
                  <a:lnTo>
                    <a:pt x="48" y="8"/>
                  </a:lnTo>
                  <a:lnTo>
                    <a:pt x="50" y="8"/>
                  </a:lnTo>
                  <a:lnTo>
                    <a:pt x="51" y="10"/>
                  </a:lnTo>
                  <a:lnTo>
                    <a:pt x="51" y="12"/>
                  </a:lnTo>
                  <a:lnTo>
                    <a:pt x="53" y="13"/>
                  </a:lnTo>
                  <a:lnTo>
                    <a:pt x="55" y="15"/>
                  </a:lnTo>
                  <a:lnTo>
                    <a:pt x="55" y="17"/>
                  </a:lnTo>
                  <a:lnTo>
                    <a:pt x="56" y="20"/>
                  </a:lnTo>
                  <a:lnTo>
                    <a:pt x="56" y="22"/>
                  </a:lnTo>
                  <a:lnTo>
                    <a:pt x="58" y="24"/>
                  </a:lnTo>
                  <a:lnTo>
                    <a:pt x="58" y="27"/>
                  </a:lnTo>
                  <a:lnTo>
                    <a:pt x="58" y="31"/>
                  </a:lnTo>
                  <a:lnTo>
                    <a:pt x="58" y="32"/>
                  </a:lnTo>
                  <a:lnTo>
                    <a:pt x="58" y="34"/>
                  </a:lnTo>
                  <a:lnTo>
                    <a:pt x="56" y="37"/>
                  </a:lnTo>
                  <a:lnTo>
                    <a:pt x="55" y="39"/>
                  </a:lnTo>
                  <a:lnTo>
                    <a:pt x="55" y="41"/>
                  </a:lnTo>
                  <a:lnTo>
                    <a:pt x="55" y="42"/>
                  </a:lnTo>
                  <a:lnTo>
                    <a:pt x="53" y="44"/>
                  </a:lnTo>
                  <a:lnTo>
                    <a:pt x="51" y="46"/>
                  </a:lnTo>
                  <a:lnTo>
                    <a:pt x="51" y="48"/>
                  </a:lnTo>
                  <a:lnTo>
                    <a:pt x="50" y="49"/>
                  </a:lnTo>
                  <a:lnTo>
                    <a:pt x="48" y="49"/>
                  </a:lnTo>
                  <a:lnTo>
                    <a:pt x="48" y="51"/>
                  </a:lnTo>
                  <a:lnTo>
                    <a:pt x="46" y="51"/>
                  </a:lnTo>
                  <a:lnTo>
                    <a:pt x="44" y="53"/>
                  </a:lnTo>
                  <a:lnTo>
                    <a:pt x="41" y="54"/>
                  </a:lnTo>
                  <a:lnTo>
                    <a:pt x="39" y="54"/>
                  </a:lnTo>
                  <a:lnTo>
                    <a:pt x="38" y="54"/>
                  </a:lnTo>
                  <a:lnTo>
                    <a:pt x="36" y="56"/>
                  </a:lnTo>
                  <a:lnTo>
                    <a:pt x="34" y="56"/>
                  </a:lnTo>
                  <a:lnTo>
                    <a:pt x="33" y="56"/>
                  </a:lnTo>
                  <a:lnTo>
                    <a:pt x="31" y="56"/>
                  </a:lnTo>
                  <a:lnTo>
                    <a:pt x="29" y="56"/>
                  </a:lnTo>
                  <a:lnTo>
                    <a:pt x="27" y="56"/>
                  </a:lnTo>
                  <a:lnTo>
                    <a:pt x="24" y="56"/>
                  </a:lnTo>
                  <a:lnTo>
                    <a:pt x="22" y="56"/>
                  </a:lnTo>
                  <a:lnTo>
                    <a:pt x="21" y="54"/>
                  </a:lnTo>
                  <a:lnTo>
                    <a:pt x="17" y="54"/>
                  </a:lnTo>
                  <a:lnTo>
                    <a:pt x="19" y="54"/>
                  </a:lnTo>
                  <a:lnTo>
                    <a:pt x="15" y="53"/>
                  </a:lnTo>
                  <a:lnTo>
                    <a:pt x="14" y="53"/>
                  </a:lnTo>
                  <a:lnTo>
                    <a:pt x="10" y="51"/>
                  </a:lnTo>
                  <a:lnTo>
                    <a:pt x="10" y="49"/>
                  </a:lnTo>
                  <a:lnTo>
                    <a:pt x="9" y="49"/>
                  </a:lnTo>
                  <a:lnTo>
                    <a:pt x="7" y="46"/>
                  </a:lnTo>
                  <a:lnTo>
                    <a:pt x="7" y="44"/>
                  </a:lnTo>
                  <a:lnTo>
                    <a:pt x="5" y="44"/>
                  </a:lnTo>
                  <a:lnTo>
                    <a:pt x="5" y="42"/>
                  </a:lnTo>
                  <a:lnTo>
                    <a:pt x="5" y="41"/>
                  </a:lnTo>
                  <a:lnTo>
                    <a:pt x="5" y="39"/>
                  </a:lnTo>
                  <a:lnTo>
                    <a:pt x="4" y="39"/>
                  </a:lnTo>
                  <a:lnTo>
                    <a:pt x="4" y="37"/>
                  </a:lnTo>
                  <a:lnTo>
                    <a:pt x="4" y="36"/>
                  </a:lnTo>
                  <a:lnTo>
                    <a:pt x="4" y="34"/>
                  </a:lnTo>
                  <a:lnTo>
                    <a:pt x="4" y="32"/>
                  </a:lnTo>
                  <a:lnTo>
                    <a:pt x="2" y="31"/>
                  </a:lnTo>
                  <a:lnTo>
                    <a:pt x="4" y="29"/>
                  </a:lnTo>
                  <a:lnTo>
                    <a:pt x="2" y="27"/>
                  </a:lnTo>
                  <a:lnTo>
                    <a:pt x="4" y="27"/>
                  </a:lnTo>
                  <a:lnTo>
                    <a:pt x="4" y="25"/>
                  </a:lnTo>
                  <a:lnTo>
                    <a:pt x="4" y="24"/>
                  </a:lnTo>
                  <a:lnTo>
                    <a:pt x="4" y="22"/>
                  </a:lnTo>
                  <a:lnTo>
                    <a:pt x="5" y="19"/>
                  </a:lnTo>
                  <a:lnTo>
                    <a:pt x="4" y="17"/>
                  </a:lnTo>
                  <a:close/>
                </a:path>
              </a:pathLst>
            </a:custGeom>
            <a:solidFill>
              <a:srgbClr val="808080"/>
            </a:solidFill>
            <a:ln w="9525">
              <a:noFill/>
              <a:round/>
              <a:headEnd/>
              <a:tailEnd/>
            </a:ln>
          </p:spPr>
          <p:txBody>
            <a:bodyPr/>
            <a:lstStyle/>
            <a:p>
              <a:endParaRPr lang="en-US"/>
            </a:p>
          </p:txBody>
        </p:sp>
        <p:sp>
          <p:nvSpPr>
            <p:cNvPr id="1031" name="Freeform 3202"/>
            <p:cNvSpPr>
              <a:spLocks/>
            </p:cNvSpPr>
            <p:nvPr/>
          </p:nvSpPr>
          <p:spPr bwMode="auto">
            <a:xfrm>
              <a:off x="2507" y="3227"/>
              <a:ext cx="46" cy="44"/>
            </a:xfrm>
            <a:custGeom>
              <a:avLst/>
              <a:gdLst>
                <a:gd name="T0" fmla="*/ 31 w 46"/>
                <a:gd name="T1" fmla="*/ 0 h 44"/>
                <a:gd name="T2" fmla="*/ 27 w 46"/>
                <a:gd name="T3" fmla="*/ 0 h 44"/>
                <a:gd name="T4" fmla="*/ 24 w 46"/>
                <a:gd name="T5" fmla="*/ 0 h 44"/>
                <a:gd name="T6" fmla="*/ 21 w 46"/>
                <a:gd name="T7" fmla="*/ 0 h 44"/>
                <a:gd name="T8" fmla="*/ 17 w 46"/>
                <a:gd name="T9" fmla="*/ 0 h 44"/>
                <a:gd name="T10" fmla="*/ 15 w 46"/>
                <a:gd name="T11" fmla="*/ 2 h 44"/>
                <a:gd name="T12" fmla="*/ 12 w 46"/>
                <a:gd name="T13" fmla="*/ 3 h 44"/>
                <a:gd name="T14" fmla="*/ 9 w 46"/>
                <a:gd name="T15" fmla="*/ 5 h 44"/>
                <a:gd name="T16" fmla="*/ 5 w 46"/>
                <a:gd name="T17" fmla="*/ 5 h 44"/>
                <a:gd name="T18" fmla="*/ 5 w 46"/>
                <a:gd name="T19" fmla="*/ 9 h 44"/>
                <a:gd name="T20" fmla="*/ 2 w 46"/>
                <a:gd name="T21" fmla="*/ 12 h 44"/>
                <a:gd name="T22" fmla="*/ 0 w 46"/>
                <a:gd name="T23" fmla="*/ 17 h 44"/>
                <a:gd name="T24" fmla="*/ 0 w 46"/>
                <a:gd name="T25" fmla="*/ 21 h 44"/>
                <a:gd name="T26" fmla="*/ 0 w 46"/>
                <a:gd name="T27" fmla="*/ 24 h 44"/>
                <a:gd name="T28" fmla="*/ 0 w 46"/>
                <a:gd name="T29" fmla="*/ 27 h 44"/>
                <a:gd name="T30" fmla="*/ 2 w 46"/>
                <a:gd name="T31" fmla="*/ 29 h 44"/>
                <a:gd name="T32" fmla="*/ 2 w 46"/>
                <a:gd name="T33" fmla="*/ 32 h 44"/>
                <a:gd name="T34" fmla="*/ 4 w 46"/>
                <a:gd name="T35" fmla="*/ 34 h 44"/>
                <a:gd name="T36" fmla="*/ 5 w 46"/>
                <a:gd name="T37" fmla="*/ 36 h 44"/>
                <a:gd name="T38" fmla="*/ 5 w 46"/>
                <a:gd name="T39" fmla="*/ 39 h 44"/>
                <a:gd name="T40" fmla="*/ 9 w 46"/>
                <a:gd name="T41" fmla="*/ 39 h 44"/>
                <a:gd name="T42" fmla="*/ 12 w 46"/>
                <a:gd name="T43" fmla="*/ 43 h 44"/>
                <a:gd name="T44" fmla="*/ 17 w 46"/>
                <a:gd name="T45" fmla="*/ 44 h 44"/>
                <a:gd name="T46" fmla="*/ 21 w 46"/>
                <a:gd name="T47" fmla="*/ 44 h 44"/>
                <a:gd name="T48" fmla="*/ 24 w 46"/>
                <a:gd name="T49" fmla="*/ 44 h 44"/>
                <a:gd name="T50" fmla="*/ 27 w 46"/>
                <a:gd name="T51" fmla="*/ 44 h 44"/>
                <a:gd name="T52" fmla="*/ 31 w 46"/>
                <a:gd name="T53" fmla="*/ 43 h 44"/>
                <a:gd name="T54" fmla="*/ 34 w 46"/>
                <a:gd name="T55" fmla="*/ 43 h 44"/>
                <a:gd name="T56" fmla="*/ 36 w 46"/>
                <a:gd name="T57" fmla="*/ 39 h 44"/>
                <a:gd name="T58" fmla="*/ 39 w 46"/>
                <a:gd name="T59" fmla="*/ 38 h 44"/>
                <a:gd name="T60" fmla="*/ 41 w 46"/>
                <a:gd name="T61" fmla="*/ 36 h 44"/>
                <a:gd name="T62" fmla="*/ 44 w 46"/>
                <a:gd name="T63" fmla="*/ 31 h 44"/>
                <a:gd name="T64" fmla="*/ 46 w 46"/>
                <a:gd name="T65" fmla="*/ 27 h 44"/>
                <a:gd name="T66" fmla="*/ 46 w 46"/>
                <a:gd name="T67" fmla="*/ 24 h 44"/>
                <a:gd name="T68" fmla="*/ 46 w 46"/>
                <a:gd name="T69" fmla="*/ 21 h 44"/>
                <a:gd name="T70" fmla="*/ 46 w 46"/>
                <a:gd name="T71" fmla="*/ 17 h 44"/>
                <a:gd name="T72" fmla="*/ 46 w 46"/>
                <a:gd name="T73" fmla="*/ 14 h 44"/>
                <a:gd name="T74" fmla="*/ 44 w 46"/>
                <a:gd name="T75" fmla="*/ 12 h 44"/>
                <a:gd name="T76" fmla="*/ 43 w 46"/>
                <a:gd name="T77" fmla="*/ 10 h 44"/>
                <a:gd name="T78" fmla="*/ 41 w 46"/>
                <a:gd name="T79" fmla="*/ 9 h 44"/>
                <a:gd name="T80" fmla="*/ 41 w 46"/>
                <a:gd name="T81" fmla="*/ 9 h 44"/>
                <a:gd name="T82" fmla="*/ 41 w 46"/>
                <a:gd name="T83" fmla="*/ 5 h 44"/>
                <a:gd name="T84" fmla="*/ 38 w 46"/>
                <a:gd name="T85" fmla="*/ 5 h 44"/>
                <a:gd name="T86" fmla="*/ 36 w 46"/>
                <a:gd name="T87" fmla="*/ 3 h 44"/>
                <a:gd name="T88" fmla="*/ 33 w 46"/>
                <a:gd name="T89" fmla="*/ 2 h 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
                <a:gd name="T136" fmla="*/ 0 h 44"/>
                <a:gd name="T137" fmla="*/ 46 w 46"/>
                <a:gd name="T138" fmla="*/ 44 h 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 h="44">
                  <a:moveTo>
                    <a:pt x="33" y="2"/>
                  </a:moveTo>
                  <a:lnTo>
                    <a:pt x="31" y="0"/>
                  </a:lnTo>
                  <a:lnTo>
                    <a:pt x="29" y="0"/>
                  </a:lnTo>
                  <a:lnTo>
                    <a:pt x="27" y="0"/>
                  </a:lnTo>
                  <a:lnTo>
                    <a:pt x="26" y="0"/>
                  </a:lnTo>
                  <a:lnTo>
                    <a:pt x="24" y="0"/>
                  </a:lnTo>
                  <a:lnTo>
                    <a:pt x="22" y="0"/>
                  </a:lnTo>
                  <a:lnTo>
                    <a:pt x="21" y="0"/>
                  </a:lnTo>
                  <a:lnTo>
                    <a:pt x="19" y="0"/>
                  </a:lnTo>
                  <a:lnTo>
                    <a:pt x="17" y="0"/>
                  </a:lnTo>
                  <a:lnTo>
                    <a:pt x="15" y="0"/>
                  </a:lnTo>
                  <a:lnTo>
                    <a:pt x="15" y="2"/>
                  </a:lnTo>
                  <a:lnTo>
                    <a:pt x="14" y="2"/>
                  </a:lnTo>
                  <a:lnTo>
                    <a:pt x="12" y="3"/>
                  </a:lnTo>
                  <a:lnTo>
                    <a:pt x="10" y="3"/>
                  </a:lnTo>
                  <a:lnTo>
                    <a:pt x="9" y="5"/>
                  </a:lnTo>
                  <a:lnTo>
                    <a:pt x="7" y="5"/>
                  </a:lnTo>
                  <a:lnTo>
                    <a:pt x="5" y="5"/>
                  </a:lnTo>
                  <a:lnTo>
                    <a:pt x="5" y="7"/>
                  </a:lnTo>
                  <a:lnTo>
                    <a:pt x="5" y="9"/>
                  </a:lnTo>
                  <a:lnTo>
                    <a:pt x="4" y="10"/>
                  </a:lnTo>
                  <a:lnTo>
                    <a:pt x="2" y="12"/>
                  </a:lnTo>
                  <a:lnTo>
                    <a:pt x="2" y="15"/>
                  </a:lnTo>
                  <a:lnTo>
                    <a:pt x="0" y="17"/>
                  </a:lnTo>
                  <a:lnTo>
                    <a:pt x="0" y="19"/>
                  </a:lnTo>
                  <a:lnTo>
                    <a:pt x="0" y="21"/>
                  </a:lnTo>
                  <a:lnTo>
                    <a:pt x="0" y="22"/>
                  </a:lnTo>
                  <a:lnTo>
                    <a:pt x="0" y="24"/>
                  </a:lnTo>
                  <a:lnTo>
                    <a:pt x="0" y="26"/>
                  </a:lnTo>
                  <a:lnTo>
                    <a:pt x="0" y="27"/>
                  </a:lnTo>
                  <a:lnTo>
                    <a:pt x="0" y="29"/>
                  </a:lnTo>
                  <a:lnTo>
                    <a:pt x="2" y="29"/>
                  </a:lnTo>
                  <a:lnTo>
                    <a:pt x="2" y="31"/>
                  </a:lnTo>
                  <a:lnTo>
                    <a:pt x="2" y="32"/>
                  </a:lnTo>
                  <a:lnTo>
                    <a:pt x="2" y="34"/>
                  </a:lnTo>
                  <a:lnTo>
                    <a:pt x="4" y="34"/>
                  </a:lnTo>
                  <a:lnTo>
                    <a:pt x="4" y="36"/>
                  </a:lnTo>
                  <a:lnTo>
                    <a:pt x="5" y="36"/>
                  </a:lnTo>
                  <a:lnTo>
                    <a:pt x="5" y="38"/>
                  </a:lnTo>
                  <a:lnTo>
                    <a:pt x="5" y="39"/>
                  </a:lnTo>
                  <a:lnTo>
                    <a:pt x="7" y="39"/>
                  </a:lnTo>
                  <a:lnTo>
                    <a:pt x="9" y="39"/>
                  </a:lnTo>
                  <a:lnTo>
                    <a:pt x="9" y="41"/>
                  </a:lnTo>
                  <a:lnTo>
                    <a:pt x="12" y="43"/>
                  </a:lnTo>
                  <a:lnTo>
                    <a:pt x="15" y="43"/>
                  </a:lnTo>
                  <a:lnTo>
                    <a:pt x="17" y="44"/>
                  </a:lnTo>
                  <a:lnTo>
                    <a:pt x="19" y="44"/>
                  </a:lnTo>
                  <a:lnTo>
                    <a:pt x="21" y="44"/>
                  </a:lnTo>
                  <a:lnTo>
                    <a:pt x="22" y="44"/>
                  </a:lnTo>
                  <a:lnTo>
                    <a:pt x="24" y="44"/>
                  </a:lnTo>
                  <a:lnTo>
                    <a:pt x="26" y="44"/>
                  </a:lnTo>
                  <a:lnTo>
                    <a:pt x="27" y="44"/>
                  </a:lnTo>
                  <a:lnTo>
                    <a:pt x="29" y="43"/>
                  </a:lnTo>
                  <a:lnTo>
                    <a:pt x="31" y="43"/>
                  </a:lnTo>
                  <a:lnTo>
                    <a:pt x="33" y="43"/>
                  </a:lnTo>
                  <a:lnTo>
                    <a:pt x="34" y="43"/>
                  </a:lnTo>
                  <a:lnTo>
                    <a:pt x="34" y="41"/>
                  </a:lnTo>
                  <a:lnTo>
                    <a:pt x="36" y="39"/>
                  </a:lnTo>
                  <a:lnTo>
                    <a:pt x="38" y="39"/>
                  </a:lnTo>
                  <a:lnTo>
                    <a:pt x="39" y="38"/>
                  </a:lnTo>
                  <a:lnTo>
                    <a:pt x="41" y="38"/>
                  </a:lnTo>
                  <a:lnTo>
                    <a:pt x="41" y="36"/>
                  </a:lnTo>
                  <a:lnTo>
                    <a:pt x="43" y="34"/>
                  </a:lnTo>
                  <a:lnTo>
                    <a:pt x="44" y="31"/>
                  </a:lnTo>
                  <a:lnTo>
                    <a:pt x="46" y="29"/>
                  </a:lnTo>
                  <a:lnTo>
                    <a:pt x="46" y="27"/>
                  </a:lnTo>
                  <a:lnTo>
                    <a:pt x="46" y="26"/>
                  </a:lnTo>
                  <a:lnTo>
                    <a:pt x="46" y="24"/>
                  </a:lnTo>
                  <a:lnTo>
                    <a:pt x="46" y="22"/>
                  </a:lnTo>
                  <a:lnTo>
                    <a:pt x="46" y="21"/>
                  </a:lnTo>
                  <a:lnTo>
                    <a:pt x="46" y="19"/>
                  </a:lnTo>
                  <a:lnTo>
                    <a:pt x="46" y="17"/>
                  </a:lnTo>
                  <a:lnTo>
                    <a:pt x="46" y="15"/>
                  </a:lnTo>
                  <a:lnTo>
                    <a:pt x="46" y="14"/>
                  </a:lnTo>
                  <a:lnTo>
                    <a:pt x="44" y="14"/>
                  </a:lnTo>
                  <a:lnTo>
                    <a:pt x="44" y="12"/>
                  </a:lnTo>
                  <a:lnTo>
                    <a:pt x="44" y="10"/>
                  </a:lnTo>
                  <a:lnTo>
                    <a:pt x="43" y="10"/>
                  </a:lnTo>
                  <a:lnTo>
                    <a:pt x="43" y="9"/>
                  </a:lnTo>
                  <a:lnTo>
                    <a:pt x="41" y="9"/>
                  </a:lnTo>
                  <a:lnTo>
                    <a:pt x="43" y="9"/>
                  </a:lnTo>
                  <a:lnTo>
                    <a:pt x="41" y="9"/>
                  </a:lnTo>
                  <a:lnTo>
                    <a:pt x="41" y="7"/>
                  </a:lnTo>
                  <a:lnTo>
                    <a:pt x="41" y="5"/>
                  </a:lnTo>
                  <a:lnTo>
                    <a:pt x="39" y="5"/>
                  </a:lnTo>
                  <a:lnTo>
                    <a:pt x="38" y="5"/>
                  </a:lnTo>
                  <a:lnTo>
                    <a:pt x="38" y="3"/>
                  </a:lnTo>
                  <a:lnTo>
                    <a:pt x="36" y="3"/>
                  </a:lnTo>
                  <a:lnTo>
                    <a:pt x="34" y="3"/>
                  </a:lnTo>
                  <a:lnTo>
                    <a:pt x="33" y="2"/>
                  </a:lnTo>
                  <a:close/>
                </a:path>
              </a:pathLst>
            </a:custGeom>
            <a:solidFill>
              <a:srgbClr val="808080"/>
            </a:solidFill>
            <a:ln w="9525">
              <a:noFill/>
              <a:round/>
              <a:headEnd/>
              <a:tailEnd/>
            </a:ln>
          </p:spPr>
          <p:txBody>
            <a:bodyPr/>
            <a:lstStyle/>
            <a:p>
              <a:endParaRPr lang="en-US"/>
            </a:p>
          </p:txBody>
        </p:sp>
        <p:sp>
          <p:nvSpPr>
            <p:cNvPr id="1032" name="Freeform 3203"/>
            <p:cNvSpPr>
              <a:spLocks/>
            </p:cNvSpPr>
            <p:nvPr/>
          </p:nvSpPr>
          <p:spPr bwMode="auto">
            <a:xfrm>
              <a:off x="2505" y="3225"/>
              <a:ext cx="50" cy="50"/>
            </a:xfrm>
            <a:custGeom>
              <a:avLst/>
              <a:gdLst>
                <a:gd name="T0" fmla="*/ 0 w 50"/>
                <a:gd name="T1" fmla="*/ 19 h 50"/>
                <a:gd name="T2" fmla="*/ 0 w 50"/>
                <a:gd name="T3" fmla="*/ 24 h 50"/>
                <a:gd name="T4" fmla="*/ 0 w 50"/>
                <a:gd name="T5" fmla="*/ 29 h 50"/>
                <a:gd name="T6" fmla="*/ 2 w 50"/>
                <a:gd name="T7" fmla="*/ 34 h 50"/>
                <a:gd name="T8" fmla="*/ 4 w 50"/>
                <a:gd name="T9" fmla="*/ 40 h 50"/>
                <a:gd name="T10" fmla="*/ 7 w 50"/>
                <a:gd name="T11" fmla="*/ 43 h 50"/>
                <a:gd name="T12" fmla="*/ 14 w 50"/>
                <a:gd name="T13" fmla="*/ 48 h 50"/>
                <a:gd name="T14" fmla="*/ 19 w 50"/>
                <a:gd name="T15" fmla="*/ 48 h 50"/>
                <a:gd name="T16" fmla="*/ 24 w 50"/>
                <a:gd name="T17" fmla="*/ 50 h 50"/>
                <a:gd name="T18" fmla="*/ 28 w 50"/>
                <a:gd name="T19" fmla="*/ 48 h 50"/>
                <a:gd name="T20" fmla="*/ 35 w 50"/>
                <a:gd name="T21" fmla="*/ 46 h 50"/>
                <a:gd name="T22" fmla="*/ 38 w 50"/>
                <a:gd name="T23" fmla="*/ 45 h 50"/>
                <a:gd name="T24" fmla="*/ 45 w 50"/>
                <a:gd name="T25" fmla="*/ 40 h 50"/>
                <a:gd name="T26" fmla="*/ 46 w 50"/>
                <a:gd name="T27" fmla="*/ 36 h 50"/>
                <a:gd name="T28" fmla="*/ 50 w 50"/>
                <a:gd name="T29" fmla="*/ 29 h 50"/>
                <a:gd name="T30" fmla="*/ 50 w 50"/>
                <a:gd name="T31" fmla="*/ 23 h 50"/>
                <a:gd name="T32" fmla="*/ 50 w 50"/>
                <a:gd name="T33" fmla="*/ 17 h 50"/>
                <a:gd name="T34" fmla="*/ 48 w 50"/>
                <a:gd name="T35" fmla="*/ 12 h 50"/>
                <a:gd name="T36" fmla="*/ 45 w 50"/>
                <a:gd name="T37" fmla="*/ 7 h 50"/>
                <a:gd name="T38" fmla="*/ 40 w 50"/>
                <a:gd name="T39" fmla="*/ 5 h 50"/>
                <a:gd name="T40" fmla="*/ 31 w 50"/>
                <a:gd name="T41" fmla="*/ 0 h 50"/>
                <a:gd name="T42" fmla="*/ 24 w 50"/>
                <a:gd name="T43" fmla="*/ 0 h 50"/>
                <a:gd name="T44" fmla="*/ 17 w 50"/>
                <a:gd name="T45" fmla="*/ 2 h 50"/>
                <a:gd name="T46" fmla="*/ 12 w 50"/>
                <a:gd name="T47" fmla="*/ 4 h 50"/>
                <a:gd name="T48" fmla="*/ 7 w 50"/>
                <a:gd name="T49" fmla="*/ 7 h 50"/>
                <a:gd name="T50" fmla="*/ 4 w 50"/>
                <a:gd name="T51" fmla="*/ 12 h 50"/>
                <a:gd name="T52" fmla="*/ 6 w 50"/>
                <a:gd name="T53" fmla="*/ 14 h 50"/>
                <a:gd name="T54" fmla="*/ 9 w 50"/>
                <a:gd name="T55" fmla="*/ 9 h 50"/>
                <a:gd name="T56" fmla="*/ 14 w 50"/>
                <a:gd name="T57" fmla="*/ 7 h 50"/>
                <a:gd name="T58" fmla="*/ 21 w 50"/>
                <a:gd name="T59" fmla="*/ 4 h 50"/>
                <a:gd name="T60" fmla="*/ 29 w 50"/>
                <a:gd name="T61" fmla="*/ 2 h 50"/>
                <a:gd name="T62" fmla="*/ 40 w 50"/>
                <a:gd name="T63" fmla="*/ 9 h 50"/>
                <a:gd name="T64" fmla="*/ 43 w 50"/>
                <a:gd name="T65" fmla="*/ 11 h 50"/>
                <a:gd name="T66" fmla="*/ 45 w 50"/>
                <a:gd name="T67" fmla="*/ 16 h 50"/>
                <a:gd name="T68" fmla="*/ 48 w 50"/>
                <a:gd name="T69" fmla="*/ 21 h 50"/>
                <a:gd name="T70" fmla="*/ 48 w 50"/>
                <a:gd name="T71" fmla="*/ 26 h 50"/>
                <a:gd name="T72" fmla="*/ 45 w 50"/>
                <a:gd name="T73" fmla="*/ 33 h 50"/>
                <a:gd name="T74" fmla="*/ 41 w 50"/>
                <a:gd name="T75" fmla="*/ 40 h 50"/>
                <a:gd name="T76" fmla="*/ 36 w 50"/>
                <a:gd name="T77" fmla="*/ 43 h 50"/>
                <a:gd name="T78" fmla="*/ 29 w 50"/>
                <a:gd name="T79" fmla="*/ 46 h 50"/>
                <a:gd name="T80" fmla="*/ 24 w 50"/>
                <a:gd name="T81" fmla="*/ 46 h 50"/>
                <a:gd name="T82" fmla="*/ 16 w 50"/>
                <a:gd name="T83" fmla="*/ 45 h 50"/>
                <a:gd name="T84" fmla="*/ 14 w 50"/>
                <a:gd name="T85" fmla="*/ 45 h 50"/>
                <a:gd name="T86" fmla="*/ 9 w 50"/>
                <a:gd name="T87" fmla="*/ 40 h 50"/>
                <a:gd name="T88" fmla="*/ 6 w 50"/>
                <a:gd name="T89" fmla="*/ 36 h 50"/>
                <a:gd name="T90" fmla="*/ 4 w 50"/>
                <a:gd name="T91" fmla="*/ 28 h 50"/>
                <a:gd name="T92" fmla="*/ 4 w 50"/>
                <a:gd name="T93" fmla="*/ 23 h 50"/>
                <a:gd name="T94" fmla="*/ 6 w 50"/>
                <a:gd name="T95" fmla="*/ 16 h 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0"/>
                <a:gd name="T145" fmla="*/ 0 h 50"/>
                <a:gd name="T146" fmla="*/ 50 w 50"/>
                <a:gd name="T147" fmla="*/ 50 h 5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0" h="50">
                  <a:moveTo>
                    <a:pt x="4" y="16"/>
                  </a:moveTo>
                  <a:lnTo>
                    <a:pt x="0" y="17"/>
                  </a:lnTo>
                  <a:lnTo>
                    <a:pt x="0" y="19"/>
                  </a:lnTo>
                  <a:lnTo>
                    <a:pt x="0" y="21"/>
                  </a:lnTo>
                  <a:lnTo>
                    <a:pt x="0" y="23"/>
                  </a:lnTo>
                  <a:lnTo>
                    <a:pt x="0" y="24"/>
                  </a:lnTo>
                  <a:lnTo>
                    <a:pt x="0" y="26"/>
                  </a:lnTo>
                  <a:lnTo>
                    <a:pt x="0" y="28"/>
                  </a:lnTo>
                  <a:lnTo>
                    <a:pt x="0" y="29"/>
                  </a:lnTo>
                  <a:lnTo>
                    <a:pt x="0" y="31"/>
                  </a:lnTo>
                  <a:lnTo>
                    <a:pt x="0" y="33"/>
                  </a:lnTo>
                  <a:lnTo>
                    <a:pt x="2" y="34"/>
                  </a:lnTo>
                  <a:lnTo>
                    <a:pt x="4" y="36"/>
                  </a:lnTo>
                  <a:lnTo>
                    <a:pt x="4" y="38"/>
                  </a:lnTo>
                  <a:lnTo>
                    <a:pt x="4" y="40"/>
                  </a:lnTo>
                  <a:lnTo>
                    <a:pt x="6" y="40"/>
                  </a:lnTo>
                  <a:lnTo>
                    <a:pt x="7" y="41"/>
                  </a:lnTo>
                  <a:lnTo>
                    <a:pt x="7" y="43"/>
                  </a:lnTo>
                  <a:lnTo>
                    <a:pt x="11" y="45"/>
                  </a:lnTo>
                  <a:lnTo>
                    <a:pt x="12" y="46"/>
                  </a:lnTo>
                  <a:lnTo>
                    <a:pt x="14" y="48"/>
                  </a:lnTo>
                  <a:lnTo>
                    <a:pt x="16" y="48"/>
                  </a:lnTo>
                  <a:lnTo>
                    <a:pt x="17" y="48"/>
                  </a:lnTo>
                  <a:lnTo>
                    <a:pt x="19" y="48"/>
                  </a:lnTo>
                  <a:lnTo>
                    <a:pt x="21" y="48"/>
                  </a:lnTo>
                  <a:lnTo>
                    <a:pt x="23" y="48"/>
                  </a:lnTo>
                  <a:lnTo>
                    <a:pt x="24" y="50"/>
                  </a:lnTo>
                  <a:lnTo>
                    <a:pt x="24" y="48"/>
                  </a:lnTo>
                  <a:lnTo>
                    <a:pt x="26" y="48"/>
                  </a:lnTo>
                  <a:lnTo>
                    <a:pt x="28" y="48"/>
                  </a:lnTo>
                  <a:lnTo>
                    <a:pt x="29" y="48"/>
                  </a:lnTo>
                  <a:lnTo>
                    <a:pt x="33" y="48"/>
                  </a:lnTo>
                  <a:lnTo>
                    <a:pt x="35" y="46"/>
                  </a:lnTo>
                  <a:lnTo>
                    <a:pt x="36" y="46"/>
                  </a:lnTo>
                  <a:lnTo>
                    <a:pt x="38" y="46"/>
                  </a:lnTo>
                  <a:lnTo>
                    <a:pt x="38" y="45"/>
                  </a:lnTo>
                  <a:lnTo>
                    <a:pt x="40" y="45"/>
                  </a:lnTo>
                  <a:lnTo>
                    <a:pt x="41" y="43"/>
                  </a:lnTo>
                  <a:lnTo>
                    <a:pt x="45" y="40"/>
                  </a:lnTo>
                  <a:lnTo>
                    <a:pt x="45" y="38"/>
                  </a:lnTo>
                  <a:lnTo>
                    <a:pt x="46" y="38"/>
                  </a:lnTo>
                  <a:lnTo>
                    <a:pt x="46" y="36"/>
                  </a:lnTo>
                  <a:lnTo>
                    <a:pt x="48" y="34"/>
                  </a:lnTo>
                  <a:lnTo>
                    <a:pt x="50" y="31"/>
                  </a:lnTo>
                  <a:lnTo>
                    <a:pt x="50" y="29"/>
                  </a:lnTo>
                  <a:lnTo>
                    <a:pt x="50" y="26"/>
                  </a:lnTo>
                  <a:lnTo>
                    <a:pt x="50" y="24"/>
                  </a:lnTo>
                  <a:lnTo>
                    <a:pt x="50" y="23"/>
                  </a:lnTo>
                  <a:lnTo>
                    <a:pt x="50" y="21"/>
                  </a:lnTo>
                  <a:lnTo>
                    <a:pt x="50" y="19"/>
                  </a:lnTo>
                  <a:lnTo>
                    <a:pt x="50" y="17"/>
                  </a:lnTo>
                  <a:lnTo>
                    <a:pt x="50" y="16"/>
                  </a:lnTo>
                  <a:lnTo>
                    <a:pt x="48" y="16"/>
                  </a:lnTo>
                  <a:lnTo>
                    <a:pt x="48" y="12"/>
                  </a:lnTo>
                  <a:lnTo>
                    <a:pt x="46" y="11"/>
                  </a:lnTo>
                  <a:lnTo>
                    <a:pt x="45" y="9"/>
                  </a:lnTo>
                  <a:lnTo>
                    <a:pt x="45" y="7"/>
                  </a:lnTo>
                  <a:lnTo>
                    <a:pt x="43" y="7"/>
                  </a:lnTo>
                  <a:lnTo>
                    <a:pt x="41" y="5"/>
                  </a:lnTo>
                  <a:lnTo>
                    <a:pt x="40" y="5"/>
                  </a:lnTo>
                  <a:lnTo>
                    <a:pt x="40" y="4"/>
                  </a:lnTo>
                  <a:lnTo>
                    <a:pt x="33" y="0"/>
                  </a:lnTo>
                  <a:lnTo>
                    <a:pt x="31" y="0"/>
                  </a:lnTo>
                  <a:lnTo>
                    <a:pt x="29" y="0"/>
                  </a:lnTo>
                  <a:lnTo>
                    <a:pt x="28" y="0"/>
                  </a:lnTo>
                  <a:lnTo>
                    <a:pt x="24" y="0"/>
                  </a:lnTo>
                  <a:lnTo>
                    <a:pt x="23" y="0"/>
                  </a:lnTo>
                  <a:lnTo>
                    <a:pt x="21" y="0"/>
                  </a:lnTo>
                  <a:lnTo>
                    <a:pt x="17" y="2"/>
                  </a:lnTo>
                  <a:lnTo>
                    <a:pt x="16" y="2"/>
                  </a:lnTo>
                  <a:lnTo>
                    <a:pt x="14" y="2"/>
                  </a:lnTo>
                  <a:lnTo>
                    <a:pt x="12" y="4"/>
                  </a:lnTo>
                  <a:lnTo>
                    <a:pt x="11" y="5"/>
                  </a:lnTo>
                  <a:lnTo>
                    <a:pt x="9" y="5"/>
                  </a:lnTo>
                  <a:lnTo>
                    <a:pt x="7" y="7"/>
                  </a:lnTo>
                  <a:lnTo>
                    <a:pt x="7" y="9"/>
                  </a:lnTo>
                  <a:lnTo>
                    <a:pt x="6" y="11"/>
                  </a:lnTo>
                  <a:lnTo>
                    <a:pt x="4" y="12"/>
                  </a:lnTo>
                  <a:lnTo>
                    <a:pt x="4" y="16"/>
                  </a:lnTo>
                  <a:lnTo>
                    <a:pt x="6" y="16"/>
                  </a:lnTo>
                  <a:lnTo>
                    <a:pt x="6" y="14"/>
                  </a:lnTo>
                  <a:lnTo>
                    <a:pt x="7" y="12"/>
                  </a:lnTo>
                  <a:lnTo>
                    <a:pt x="7" y="11"/>
                  </a:lnTo>
                  <a:lnTo>
                    <a:pt x="9" y="9"/>
                  </a:lnTo>
                  <a:lnTo>
                    <a:pt x="11" y="9"/>
                  </a:lnTo>
                  <a:lnTo>
                    <a:pt x="12" y="7"/>
                  </a:lnTo>
                  <a:lnTo>
                    <a:pt x="14" y="7"/>
                  </a:lnTo>
                  <a:lnTo>
                    <a:pt x="16" y="5"/>
                  </a:lnTo>
                  <a:lnTo>
                    <a:pt x="19" y="4"/>
                  </a:lnTo>
                  <a:lnTo>
                    <a:pt x="21" y="4"/>
                  </a:lnTo>
                  <a:lnTo>
                    <a:pt x="24" y="2"/>
                  </a:lnTo>
                  <a:lnTo>
                    <a:pt x="28" y="2"/>
                  </a:lnTo>
                  <a:lnTo>
                    <a:pt x="29" y="2"/>
                  </a:lnTo>
                  <a:lnTo>
                    <a:pt x="31" y="4"/>
                  </a:lnTo>
                  <a:lnTo>
                    <a:pt x="38" y="7"/>
                  </a:lnTo>
                  <a:lnTo>
                    <a:pt x="40" y="9"/>
                  </a:lnTo>
                  <a:lnTo>
                    <a:pt x="41" y="9"/>
                  </a:lnTo>
                  <a:lnTo>
                    <a:pt x="41" y="11"/>
                  </a:lnTo>
                  <a:lnTo>
                    <a:pt x="43" y="11"/>
                  </a:lnTo>
                  <a:lnTo>
                    <a:pt x="45" y="12"/>
                  </a:lnTo>
                  <a:lnTo>
                    <a:pt x="45" y="14"/>
                  </a:lnTo>
                  <a:lnTo>
                    <a:pt x="45" y="16"/>
                  </a:lnTo>
                  <a:lnTo>
                    <a:pt x="46" y="17"/>
                  </a:lnTo>
                  <a:lnTo>
                    <a:pt x="46" y="21"/>
                  </a:lnTo>
                  <a:lnTo>
                    <a:pt x="48" y="21"/>
                  </a:lnTo>
                  <a:lnTo>
                    <a:pt x="46" y="23"/>
                  </a:lnTo>
                  <a:lnTo>
                    <a:pt x="48" y="24"/>
                  </a:lnTo>
                  <a:lnTo>
                    <a:pt x="48" y="26"/>
                  </a:lnTo>
                  <a:lnTo>
                    <a:pt x="46" y="28"/>
                  </a:lnTo>
                  <a:lnTo>
                    <a:pt x="46" y="29"/>
                  </a:lnTo>
                  <a:lnTo>
                    <a:pt x="45" y="33"/>
                  </a:lnTo>
                  <a:lnTo>
                    <a:pt x="45" y="36"/>
                  </a:lnTo>
                  <a:lnTo>
                    <a:pt x="43" y="38"/>
                  </a:lnTo>
                  <a:lnTo>
                    <a:pt x="41" y="40"/>
                  </a:lnTo>
                  <a:lnTo>
                    <a:pt x="40" y="40"/>
                  </a:lnTo>
                  <a:lnTo>
                    <a:pt x="38" y="41"/>
                  </a:lnTo>
                  <a:lnTo>
                    <a:pt x="36" y="43"/>
                  </a:lnTo>
                  <a:lnTo>
                    <a:pt x="35" y="43"/>
                  </a:lnTo>
                  <a:lnTo>
                    <a:pt x="33" y="45"/>
                  </a:lnTo>
                  <a:lnTo>
                    <a:pt x="29" y="46"/>
                  </a:lnTo>
                  <a:lnTo>
                    <a:pt x="28" y="46"/>
                  </a:lnTo>
                  <a:lnTo>
                    <a:pt x="26" y="46"/>
                  </a:lnTo>
                  <a:lnTo>
                    <a:pt x="24" y="46"/>
                  </a:lnTo>
                  <a:lnTo>
                    <a:pt x="23" y="46"/>
                  </a:lnTo>
                  <a:lnTo>
                    <a:pt x="19" y="46"/>
                  </a:lnTo>
                  <a:lnTo>
                    <a:pt x="16" y="45"/>
                  </a:lnTo>
                  <a:lnTo>
                    <a:pt x="14" y="45"/>
                  </a:lnTo>
                  <a:lnTo>
                    <a:pt x="16" y="45"/>
                  </a:lnTo>
                  <a:lnTo>
                    <a:pt x="14" y="45"/>
                  </a:lnTo>
                  <a:lnTo>
                    <a:pt x="12" y="43"/>
                  </a:lnTo>
                  <a:lnTo>
                    <a:pt x="9" y="41"/>
                  </a:lnTo>
                  <a:lnTo>
                    <a:pt x="9" y="40"/>
                  </a:lnTo>
                  <a:lnTo>
                    <a:pt x="7" y="40"/>
                  </a:lnTo>
                  <a:lnTo>
                    <a:pt x="7" y="38"/>
                  </a:lnTo>
                  <a:lnTo>
                    <a:pt x="6" y="36"/>
                  </a:lnTo>
                  <a:lnTo>
                    <a:pt x="4" y="33"/>
                  </a:lnTo>
                  <a:lnTo>
                    <a:pt x="4" y="29"/>
                  </a:lnTo>
                  <a:lnTo>
                    <a:pt x="4" y="28"/>
                  </a:lnTo>
                  <a:lnTo>
                    <a:pt x="4" y="26"/>
                  </a:lnTo>
                  <a:lnTo>
                    <a:pt x="4" y="24"/>
                  </a:lnTo>
                  <a:lnTo>
                    <a:pt x="4" y="23"/>
                  </a:lnTo>
                  <a:lnTo>
                    <a:pt x="4" y="21"/>
                  </a:lnTo>
                  <a:lnTo>
                    <a:pt x="4" y="19"/>
                  </a:lnTo>
                  <a:lnTo>
                    <a:pt x="6" y="16"/>
                  </a:lnTo>
                  <a:lnTo>
                    <a:pt x="4" y="16"/>
                  </a:lnTo>
                  <a:close/>
                </a:path>
              </a:pathLst>
            </a:custGeom>
            <a:solidFill>
              <a:srgbClr val="808080"/>
            </a:solidFill>
            <a:ln w="9525">
              <a:noFill/>
              <a:round/>
              <a:headEnd/>
              <a:tailEnd/>
            </a:ln>
          </p:spPr>
          <p:txBody>
            <a:bodyPr/>
            <a:lstStyle/>
            <a:p>
              <a:endParaRPr lang="en-US"/>
            </a:p>
          </p:txBody>
        </p:sp>
        <p:sp>
          <p:nvSpPr>
            <p:cNvPr id="1033" name="Freeform 3204"/>
            <p:cNvSpPr>
              <a:spLocks/>
            </p:cNvSpPr>
            <p:nvPr/>
          </p:nvSpPr>
          <p:spPr bwMode="auto">
            <a:xfrm>
              <a:off x="2504" y="3205"/>
              <a:ext cx="46" cy="97"/>
            </a:xfrm>
            <a:custGeom>
              <a:avLst/>
              <a:gdLst>
                <a:gd name="T0" fmla="*/ 42 w 46"/>
                <a:gd name="T1" fmla="*/ 22 h 97"/>
                <a:gd name="T2" fmla="*/ 36 w 46"/>
                <a:gd name="T3" fmla="*/ 32 h 97"/>
                <a:gd name="T4" fmla="*/ 42 w 46"/>
                <a:gd name="T5" fmla="*/ 56 h 97"/>
                <a:gd name="T6" fmla="*/ 46 w 46"/>
                <a:gd name="T7" fmla="*/ 60 h 97"/>
                <a:gd name="T8" fmla="*/ 1 w 46"/>
                <a:gd name="T9" fmla="*/ 97 h 97"/>
                <a:gd name="T10" fmla="*/ 0 w 46"/>
                <a:gd name="T11" fmla="*/ 0 h 97"/>
                <a:gd name="T12" fmla="*/ 42 w 46"/>
                <a:gd name="T13" fmla="*/ 22 h 97"/>
                <a:gd name="T14" fmla="*/ 0 60000 65536"/>
                <a:gd name="T15" fmla="*/ 0 60000 65536"/>
                <a:gd name="T16" fmla="*/ 0 60000 65536"/>
                <a:gd name="T17" fmla="*/ 0 60000 65536"/>
                <a:gd name="T18" fmla="*/ 0 60000 65536"/>
                <a:gd name="T19" fmla="*/ 0 60000 65536"/>
                <a:gd name="T20" fmla="*/ 0 60000 65536"/>
                <a:gd name="T21" fmla="*/ 0 w 46"/>
                <a:gd name="T22" fmla="*/ 0 h 97"/>
                <a:gd name="T23" fmla="*/ 46 w 46"/>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7">
                  <a:moveTo>
                    <a:pt x="42" y="22"/>
                  </a:moveTo>
                  <a:lnTo>
                    <a:pt x="36" y="32"/>
                  </a:lnTo>
                  <a:lnTo>
                    <a:pt x="42" y="56"/>
                  </a:lnTo>
                  <a:lnTo>
                    <a:pt x="46" y="60"/>
                  </a:lnTo>
                  <a:lnTo>
                    <a:pt x="1" y="97"/>
                  </a:lnTo>
                  <a:lnTo>
                    <a:pt x="0" y="0"/>
                  </a:lnTo>
                  <a:lnTo>
                    <a:pt x="42" y="22"/>
                  </a:lnTo>
                  <a:close/>
                </a:path>
              </a:pathLst>
            </a:custGeom>
            <a:solidFill>
              <a:srgbClr val="808080"/>
            </a:solidFill>
            <a:ln w="9525">
              <a:noFill/>
              <a:round/>
              <a:headEnd/>
              <a:tailEnd/>
            </a:ln>
          </p:spPr>
          <p:txBody>
            <a:bodyPr/>
            <a:lstStyle/>
            <a:p>
              <a:endParaRPr lang="en-US"/>
            </a:p>
          </p:txBody>
        </p:sp>
        <p:sp>
          <p:nvSpPr>
            <p:cNvPr id="1034" name="Freeform 3205"/>
            <p:cNvSpPr>
              <a:spLocks/>
            </p:cNvSpPr>
            <p:nvPr/>
          </p:nvSpPr>
          <p:spPr bwMode="auto">
            <a:xfrm>
              <a:off x="2502" y="3203"/>
              <a:ext cx="49" cy="99"/>
            </a:xfrm>
            <a:custGeom>
              <a:avLst/>
              <a:gdLst>
                <a:gd name="T0" fmla="*/ 44 w 49"/>
                <a:gd name="T1" fmla="*/ 24 h 99"/>
                <a:gd name="T2" fmla="*/ 44 w 49"/>
                <a:gd name="T3" fmla="*/ 22 h 99"/>
                <a:gd name="T4" fmla="*/ 38 w 49"/>
                <a:gd name="T5" fmla="*/ 33 h 99"/>
                <a:gd name="T6" fmla="*/ 38 w 49"/>
                <a:gd name="T7" fmla="*/ 34 h 99"/>
                <a:gd name="T8" fmla="*/ 44 w 49"/>
                <a:gd name="T9" fmla="*/ 58 h 99"/>
                <a:gd name="T10" fmla="*/ 46 w 49"/>
                <a:gd name="T11" fmla="*/ 62 h 99"/>
                <a:gd name="T12" fmla="*/ 46 w 49"/>
                <a:gd name="T13" fmla="*/ 60 h 99"/>
                <a:gd name="T14" fmla="*/ 2 w 49"/>
                <a:gd name="T15" fmla="*/ 97 h 99"/>
                <a:gd name="T16" fmla="*/ 3 w 49"/>
                <a:gd name="T17" fmla="*/ 97 h 99"/>
                <a:gd name="T18" fmla="*/ 3 w 49"/>
                <a:gd name="T19" fmla="*/ 2 h 99"/>
                <a:gd name="T20" fmla="*/ 0 w 49"/>
                <a:gd name="T21" fmla="*/ 2 h 99"/>
                <a:gd name="T22" fmla="*/ 44 w 49"/>
                <a:gd name="T23" fmla="*/ 24 h 99"/>
                <a:gd name="T24" fmla="*/ 44 w 49"/>
                <a:gd name="T25" fmla="*/ 22 h 99"/>
                <a:gd name="T26" fmla="*/ 2 w 49"/>
                <a:gd name="T27" fmla="*/ 0 h 99"/>
                <a:gd name="T28" fmla="*/ 0 w 49"/>
                <a:gd name="T29" fmla="*/ 0 h 99"/>
                <a:gd name="T30" fmla="*/ 0 w 49"/>
                <a:gd name="T31" fmla="*/ 2 h 99"/>
                <a:gd name="T32" fmla="*/ 2 w 49"/>
                <a:gd name="T33" fmla="*/ 97 h 99"/>
                <a:gd name="T34" fmla="*/ 2 w 49"/>
                <a:gd name="T35" fmla="*/ 99 h 99"/>
                <a:gd name="T36" fmla="*/ 3 w 49"/>
                <a:gd name="T37" fmla="*/ 99 h 99"/>
                <a:gd name="T38" fmla="*/ 49 w 49"/>
                <a:gd name="T39" fmla="*/ 62 h 99"/>
                <a:gd name="T40" fmla="*/ 49 w 49"/>
                <a:gd name="T41" fmla="*/ 63 h 99"/>
                <a:gd name="T42" fmla="*/ 49 w 49"/>
                <a:gd name="T43" fmla="*/ 62 h 99"/>
                <a:gd name="T44" fmla="*/ 49 w 49"/>
                <a:gd name="T45" fmla="*/ 60 h 99"/>
                <a:gd name="T46" fmla="*/ 46 w 49"/>
                <a:gd name="T47" fmla="*/ 58 h 99"/>
                <a:gd name="T48" fmla="*/ 39 w 49"/>
                <a:gd name="T49" fmla="*/ 33 h 99"/>
                <a:gd name="T50" fmla="*/ 39 w 49"/>
                <a:gd name="T51" fmla="*/ 34 h 99"/>
                <a:gd name="T52" fmla="*/ 46 w 49"/>
                <a:gd name="T53" fmla="*/ 24 h 99"/>
                <a:gd name="T54" fmla="*/ 46 w 49"/>
                <a:gd name="T55" fmla="*/ 22 h 99"/>
                <a:gd name="T56" fmla="*/ 44 w 49"/>
                <a:gd name="T57" fmla="*/ 22 h 99"/>
                <a:gd name="T58" fmla="*/ 44 w 49"/>
                <a:gd name="T59" fmla="*/ 24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99"/>
                <a:gd name="T92" fmla="*/ 49 w 49"/>
                <a:gd name="T93" fmla="*/ 99 h 9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99">
                  <a:moveTo>
                    <a:pt x="44" y="24"/>
                  </a:moveTo>
                  <a:lnTo>
                    <a:pt x="44" y="22"/>
                  </a:lnTo>
                  <a:lnTo>
                    <a:pt x="38" y="33"/>
                  </a:lnTo>
                  <a:lnTo>
                    <a:pt x="38" y="34"/>
                  </a:lnTo>
                  <a:lnTo>
                    <a:pt x="44" y="58"/>
                  </a:lnTo>
                  <a:lnTo>
                    <a:pt x="46" y="62"/>
                  </a:lnTo>
                  <a:lnTo>
                    <a:pt x="46" y="60"/>
                  </a:lnTo>
                  <a:lnTo>
                    <a:pt x="2" y="97"/>
                  </a:lnTo>
                  <a:lnTo>
                    <a:pt x="3" y="97"/>
                  </a:lnTo>
                  <a:lnTo>
                    <a:pt x="3" y="2"/>
                  </a:lnTo>
                  <a:lnTo>
                    <a:pt x="0" y="2"/>
                  </a:lnTo>
                  <a:lnTo>
                    <a:pt x="44" y="24"/>
                  </a:lnTo>
                  <a:lnTo>
                    <a:pt x="44" y="22"/>
                  </a:lnTo>
                  <a:lnTo>
                    <a:pt x="2" y="0"/>
                  </a:lnTo>
                  <a:lnTo>
                    <a:pt x="0" y="0"/>
                  </a:lnTo>
                  <a:lnTo>
                    <a:pt x="0" y="2"/>
                  </a:lnTo>
                  <a:lnTo>
                    <a:pt x="2" y="97"/>
                  </a:lnTo>
                  <a:lnTo>
                    <a:pt x="2" y="99"/>
                  </a:lnTo>
                  <a:lnTo>
                    <a:pt x="3" y="99"/>
                  </a:lnTo>
                  <a:lnTo>
                    <a:pt x="49" y="62"/>
                  </a:lnTo>
                  <a:lnTo>
                    <a:pt x="49" y="63"/>
                  </a:lnTo>
                  <a:lnTo>
                    <a:pt x="49" y="62"/>
                  </a:lnTo>
                  <a:lnTo>
                    <a:pt x="49" y="60"/>
                  </a:lnTo>
                  <a:lnTo>
                    <a:pt x="46" y="58"/>
                  </a:lnTo>
                  <a:lnTo>
                    <a:pt x="39" y="33"/>
                  </a:lnTo>
                  <a:lnTo>
                    <a:pt x="39" y="34"/>
                  </a:lnTo>
                  <a:lnTo>
                    <a:pt x="46" y="24"/>
                  </a:lnTo>
                  <a:lnTo>
                    <a:pt x="46" y="22"/>
                  </a:lnTo>
                  <a:lnTo>
                    <a:pt x="44" y="22"/>
                  </a:lnTo>
                  <a:lnTo>
                    <a:pt x="44" y="24"/>
                  </a:lnTo>
                  <a:close/>
                </a:path>
              </a:pathLst>
            </a:custGeom>
            <a:solidFill>
              <a:srgbClr val="808080"/>
            </a:solidFill>
            <a:ln w="9525">
              <a:noFill/>
              <a:round/>
              <a:headEnd/>
              <a:tailEnd/>
            </a:ln>
          </p:spPr>
          <p:txBody>
            <a:bodyPr/>
            <a:lstStyle/>
            <a:p>
              <a:endParaRPr lang="en-US"/>
            </a:p>
          </p:txBody>
        </p:sp>
        <p:sp>
          <p:nvSpPr>
            <p:cNvPr id="1035" name="Freeform 3206"/>
            <p:cNvSpPr>
              <a:spLocks/>
            </p:cNvSpPr>
            <p:nvPr/>
          </p:nvSpPr>
          <p:spPr bwMode="auto">
            <a:xfrm>
              <a:off x="2352" y="3215"/>
              <a:ext cx="162" cy="155"/>
            </a:xfrm>
            <a:custGeom>
              <a:avLst/>
              <a:gdLst>
                <a:gd name="T0" fmla="*/ 107 w 162"/>
                <a:gd name="T1" fmla="*/ 4 h 155"/>
                <a:gd name="T2" fmla="*/ 99 w 162"/>
                <a:gd name="T3" fmla="*/ 2 h 155"/>
                <a:gd name="T4" fmla="*/ 92 w 162"/>
                <a:gd name="T5" fmla="*/ 0 h 155"/>
                <a:gd name="T6" fmla="*/ 82 w 162"/>
                <a:gd name="T7" fmla="*/ 0 h 155"/>
                <a:gd name="T8" fmla="*/ 73 w 162"/>
                <a:gd name="T9" fmla="*/ 0 h 155"/>
                <a:gd name="T10" fmla="*/ 65 w 162"/>
                <a:gd name="T11" fmla="*/ 2 h 155"/>
                <a:gd name="T12" fmla="*/ 53 w 162"/>
                <a:gd name="T13" fmla="*/ 5 h 155"/>
                <a:gd name="T14" fmla="*/ 44 w 162"/>
                <a:gd name="T15" fmla="*/ 9 h 155"/>
                <a:gd name="T16" fmla="*/ 37 w 162"/>
                <a:gd name="T17" fmla="*/ 14 h 155"/>
                <a:gd name="T18" fmla="*/ 29 w 162"/>
                <a:gd name="T19" fmla="*/ 21 h 155"/>
                <a:gd name="T20" fmla="*/ 24 w 162"/>
                <a:gd name="T21" fmla="*/ 24 h 155"/>
                <a:gd name="T22" fmla="*/ 19 w 162"/>
                <a:gd name="T23" fmla="*/ 31 h 155"/>
                <a:gd name="T24" fmla="*/ 14 w 162"/>
                <a:gd name="T25" fmla="*/ 36 h 155"/>
                <a:gd name="T26" fmla="*/ 9 w 162"/>
                <a:gd name="T27" fmla="*/ 46 h 155"/>
                <a:gd name="T28" fmla="*/ 5 w 162"/>
                <a:gd name="T29" fmla="*/ 56 h 155"/>
                <a:gd name="T30" fmla="*/ 2 w 162"/>
                <a:gd name="T31" fmla="*/ 65 h 155"/>
                <a:gd name="T32" fmla="*/ 0 w 162"/>
                <a:gd name="T33" fmla="*/ 73 h 155"/>
                <a:gd name="T34" fmla="*/ 0 w 162"/>
                <a:gd name="T35" fmla="*/ 82 h 155"/>
                <a:gd name="T36" fmla="*/ 0 w 162"/>
                <a:gd name="T37" fmla="*/ 91 h 155"/>
                <a:gd name="T38" fmla="*/ 3 w 162"/>
                <a:gd name="T39" fmla="*/ 99 h 155"/>
                <a:gd name="T40" fmla="*/ 7 w 162"/>
                <a:gd name="T41" fmla="*/ 111 h 155"/>
                <a:gd name="T42" fmla="*/ 12 w 162"/>
                <a:gd name="T43" fmla="*/ 119 h 155"/>
                <a:gd name="T44" fmla="*/ 15 w 162"/>
                <a:gd name="T45" fmla="*/ 126 h 155"/>
                <a:gd name="T46" fmla="*/ 20 w 162"/>
                <a:gd name="T47" fmla="*/ 131 h 155"/>
                <a:gd name="T48" fmla="*/ 26 w 162"/>
                <a:gd name="T49" fmla="*/ 137 h 155"/>
                <a:gd name="T50" fmla="*/ 32 w 162"/>
                <a:gd name="T51" fmla="*/ 142 h 155"/>
                <a:gd name="T52" fmla="*/ 41 w 162"/>
                <a:gd name="T53" fmla="*/ 145 h 155"/>
                <a:gd name="T54" fmla="*/ 55 w 162"/>
                <a:gd name="T55" fmla="*/ 152 h 155"/>
                <a:gd name="T56" fmla="*/ 65 w 162"/>
                <a:gd name="T57" fmla="*/ 154 h 155"/>
                <a:gd name="T58" fmla="*/ 73 w 162"/>
                <a:gd name="T59" fmla="*/ 155 h 155"/>
                <a:gd name="T60" fmla="*/ 82 w 162"/>
                <a:gd name="T61" fmla="*/ 155 h 155"/>
                <a:gd name="T62" fmla="*/ 92 w 162"/>
                <a:gd name="T63" fmla="*/ 154 h 155"/>
                <a:gd name="T64" fmla="*/ 101 w 162"/>
                <a:gd name="T65" fmla="*/ 154 h 155"/>
                <a:gd name="T66" fmla="*/ 111 w 162"/>
                <a:gd name="T67" fmla="*/ 150 h 155"/>
                <a:gd name="T68" fmla="*/ 118 w 162"/>
                <a:gd name="T69" fmla="*/ 145 h 155"/>
                <a:gd name="T70" fmla="*/ 126 w 162"/>
                <a:gd name="T71" fmla="*/ 142 h 155"/>
                <a:gd name="T72" fmla="*/ 131 w 162"/>
                <a:gd name="T73" fmla="*/ 137 h 155"/>
                <a:gd name="T74" fmla="*/ 140 w 162"/>
                <a:gd name="T75" fmla="*/ 130 h 155"/>
                <a:gd name="T76" fmla="*/ 145 w 162"/>
                <a:gd name="T77" fmla="*/ 123 h 155"/>
                <a:gd name="T78" fmla="*/ 150 w 162"/>
                <a:gd name="T79" fmla="*/ 116 h 155"/>
                <a:gd name="T80" fmla="*/ 157 w 162"/>
                <a:gd name="T81" fmla="*/ 104 h 155"/>
                <a:gd name="T82" fmla="*/ 160 w 162"/>
                <a:gd name="T83" fmla="*/ 96 h 155"/>
                <a:gd name="T84" fmla="*/ 162 w 162"/>
                <a:gd name="T85" fmla="*/ 89 h 155"/>
                <a:gd name="T86" fmla="*/ 162 w 162"/>
                <a:gd name="T87" fmla="*/ 80 h 155"/>
                <a:gd name="T88" fmla="*/ 162 w 162"/>
                <a:gd name="T89" fmla="*/ 72 h 155"/>
                <a:gd name="T90" fmla="*/ 162 w 162"/>
                <a:gd name="T91" fmla="*/ 62 h 155"/>
                <a:gd name="T92" fmla="*/ 159 w 162"/>
                <a:gd name="T93" fmla="*/ 51 h 155"/>
                <a:gd name="T94" fmla="*/ 153 w 162"/>
                <a:gd name="T95" fmla="*/ 41 h 155"/>
                <a:gd name="T96" fmla="*/ 148 w 162"/>
                <a:gd name="T97" fmla="*/ 34 h 155"/>
                <a:gd name="T98" fmla="*/ 145 w 162"/>
                <a:gd name="T99" fmla="*/ 27 h 155"/>
                <a:gd name="T100" fmla="*/ 141 w 162"/>
                <a:gd name="T101" fmla="*/ 22 h 155"/>
                <a:gd name="T102" fmla="*/ 136 w 162"/>
                <a:gd name="T103" fmla="*/ 17 h 155"/>
                <a:gd name="T104" fmla="*/ 128 w 162"/>
                <a:gd name="T105" fmla="*/ 12 h 155"/>
                <a:gd name="T106" fmla="*/ 116 w 162"/>
                <a:gd name="T107" fmla="*/ 7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2"/>
                <a:gd name="T163" fmla="*/ 0 h 155"/>
                <a:gd name="T164" fmla="*/ 162 w 162"/>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2" h="155">
                  <a:moveTo>
                    <a:pt x="116" y="7"/>
                  </a:moveTo>
                  <a:lnTo>
                    <a:pt x="113" y="5"/>
                  </a:lnTo>
                  <a:lnTo>
                    <a:pt x="111" y="5"/>
                  </a:lnTo>
                  <a:lnTo>
                    <a:pt x="109" y="4"/>
                  </a:lnTo>
                  <a:lnTo>
                    <a:pt x="107" y="4"/>
                  </a:lnTo>
                  <a:lnTo>
                    <a:pt x="106" y="4"/>
                  </a:lnTo>
                  <a:lnTo>
                    <a:pt x="104" y="4"/>
                  </a:lnTo>
                  <a:lnTo>
                    <a:pt x="104" y="2"/>
                  </a:lnTo>
                  <a:lnTo>
                    <a:pt x="101" y="2"/>
                  </a:lnTo>
                  <a:lnTo>
                    <a:pt x="99" y="2"/>
                  </a:lnTo>
                  <a:lnTo>
                    <a:pt x="97" y="2"/>
                  </a:lnTo>
                  <a:lnTo>
                    <a:pt x="97" y="0"/>
                  </a:lnTo>
                  <a:lnTo>
                    <a:pt x="95" y="0"/>
                  </a:lnTo>
                  <a:lnTo>
                    <a:pt x="94" y="0"/>
                  </a:lnTo>
                  <a:lnTo>
                    <a:pt x="92" y="0"/>
                  </a:lnTo>
                  <a:lnTo>
                    <a:pt x="90" y="0"/>
                  </a:lnTo>
                  <a:lnTo>
                    <a:pt x="89" y="0"/>
                  </a:lnTo>
                  <a:lnTo>
                    <a:pt x="87" y="0"/>
                  </a:lnTo>
                  <a:lnTo>
                    <a:pt x="84" y="0"/>
                  </a:lnTo>
                  <a:lnTo>
                    <a:pt x="82" y="0"/>
                  </a:lnTo>
                  <a:lnTo>
                    <a:pt x="80" y="0"/>
                  </a:lnTo>
                  <a:lnTo>
                    <a:pt x="78" y="0"/>
                  </a:lnTo>
                  <a:lnTo>
                    <a:pt x="77" y="0"/>
                  </a:lnTo>
                  <a:lnTo>
                    <a:pt x="75" y="0"/>
                  </a:lnTo>
                  <a:lnTo>
                    <a:pt x="73" y="0"/>
                  </a:lnTo>
                  <a:lnTo>
                    <a:pt x="72" y="0"/>
                  </a:lnTo>
                  <a:lnTo>
                    <a:pt x="70" y="0"/>
                  </a:lnTo>
                  <a:lnTo>
                    <a:pt x="68" y="2"/>
                  </a:lnTo>
                  <a:lnTo>
                    <a:pt x="66" y="2"/>
                  </a:lnTo>
                  <a:lnTo>
                    <a:pt x="65" y="2"/>
                  </a:lnTo>
                  <a:lnTo>
                    <a:pt x="65" y="4"/>
                  </a:lnTo>
                  <a:lnTo>
                    <a:pt x="63" y="4"/>
                  </a:lnTo>
                  <a:lnTo>
                    <a:pt x="61" y="4"/>
                  </a:lnTo>
                  <a:lnTo>
                    <a:pt x="55" y="5"/>
                  </a:lnTo>
                  <a:lnTo>
                    <a:pt x="53" y="5"/>
                  </a:lnTo>
                  <a:lnTo>
                    <a:pt x="51" y="5"/>
                  </a:lnTo>
                  <a:lnTo>
                    <a:pt x="49" y="7"/>
                  </a:lnTo>
                  <a:lnTo>
                    <a:pt x="48" y="9"/>
                  </a:lnTo>
                  <a:lnTo>
                    <a:pt x="46" y="9"/>
                  </a:lnTo>
                  <a:lnTo>
                    <a:pt x="44" y="9"/>
                  </a:lnTo>
                  <a:lnTo>
                    <a:pt x="44" y="10"/>
                  </a:lnTo>
                  <a:lnTo>
                    <a:pt x="43" y="10"/>
                  </a:lnTo>
                  <a:lnTo>
                    <a:pt x="41" y="10"/>
                  </a:lnTo>
                  <a:lnTo>
                    <a:pt x="41" y="12"/>
                  </a:lnTo>
                  <a:lnTo>
                    <a:pt x="37" y="14"/>
                  </a:lnTo>
                  <a:lnTo>
                    <a:pt x="36" y="15"/>
                  </a:lnTo>
                  <a:lnTo>
                    <a:pt x="34" y="15"/>
                  </a:lnTo>
                  <a:lnTo>
                    <a:pt x="32" y="17"/>
                  </a:lnTo>
                  <a:lnTo>
                    <a:pt x="31" y="19"/>
                  </a:lnTo>
                  <a:lnTo>
                    <a:pt x="29" y="21"/>
                  </a:lnTo>
                  <a:lnTo>
                    <a:pt x="27" y="21"/>
                  </a:lnTo>
                  <a:lnTo>
                    <a:pt x="27" y="22"/>
                  </a:lnTo>
                  <a:lnTo>
                    <a:pt x="26" y="22"/>
                  </a:lnTo>
                  <a:lnTo>
                    <a:pt x="26" y="24"/>
                  </a:lnTo>
                  <a:lnTo>
                    <a:pt x="24" y="24"/>
                  </a:lnTo>
                  <a:lnTo>
                    <a:pt x="24" y="26"/>
                  </a:lnTo>
                  <a:lnTo>
                    <a:pt x="22" y="26"/>
                  </a:lnTo>
                  <a:lnTo>
                    <a:pt x="20" y="27"/>
                  </a:lnTo>
                  <a:lnTo>
                    <a:pt x="19" y="29"/>
                  </a:lnTo>
                  <a:lnTo>
                    <a:pt x="19" y="31"/>
                  </a:lnTo>
                  <a:lnTo>
                    <a:pt x="17" y="33"/>
                  </a:lnTo>
                  <a:lnTo>
                    <a:pt x="15" y="33"/>
                  </a:lnTo>
                  <a:lnTo>
                    <a:pt x="15" y="34"/>
                  </a:lnTo>
                  <a:lnTo>
                    <a:pt x="15" y="36"/>
                  </a:lnTo>
                  <a:lnTo>
                    <a:pt x="14" y="36"/>
                  </a:lnTo>
                  <a:lnTo>
                    <a:pt x="14" y="38"/>
                  </a:lnTo>
                  <a:lnTo>
                    <a:pt x="12" y="38"/>
                  </a:lnTo>
                  <a:lnTo>
                    <a:pt x="12" y="41"/>
                  </a:lnTo>
                  <a:lnTo>
                    <a:pt x="10" y="41"/>
                  </a:lnTo>
                  <a:lnTo>
                    <a:pt x="9" y="46"/>
                  </a:lnTo>
                  <a:lnTo>
                    <a:pt x="7" y="50"/>
                  </a:lnTo>
                  <a:lnTo>
                    <a:pt x="5" y="51"/>
                  </a:lnTo>
                  <a:lnTo>
                    <a:pt x="5" y="53"/>
                  </a:lnTo>
                  <a:lnTo>
                    <a:pt x="5" y="55"/>
                  </a:lnTo>
                  <a:lnTo>
                    <a:pt x="5" y="56"/>
                  </a:lnTo>
                  <a:lnTo>
                    <a:pt x="3" y="56"/>
                  </a:lnTo>
                  <a:lnTo>
                    <a:pt x="3" y="60"/>
                  </a:lnTo>
                  <a:lnTo>
                    <a:pt x="3" y="62"/>
                  </a:lnTo>
                  <a:lnTo>
                    <a:pt x="2" y="63"/>
                  </a:lnTo>
                  <a:lnTo>
                    <a:pt x="2" y="65"/>
                  </a:lnTo>
                  <a:lnTo>
                    <a:pt x="0" y="67"/>
                  </a:lnTo>
                  <a:lnTo>
                    <a:pt x="0" y="68"/>
                  </a:lnTo>
                  <a:lnTo>
                    <a:pt x="0" y="70"/>
                  </a:lnTo>
                  <a:lnTo>
                    <a:pt x="0" y="72"/>
                  </a:lnTo>
                  <a:lnTo>
                    <a:pt x="0" y="73"/>
                  </a:lnTo>
                  <a:lnTo>
                    <a:pt x="0" y="75"/>
                  </a:lnTo>
                  <a:lnTo>
                    <a:pt x="0" y="77"/>
                  </a:lnTo>
                  <a:lnTo>
                    <a:pt x="0" y="79"/>
                  </a:lnTo>
                  <a:lnTo>
                    <a:pt x="0" y="80"/>
                  </a:lnTo>
                  <a:lnTo>
                    <a:pt x="0" y="82"/>
                  </a:lnTo>
                  <a:lnTo>
                    <a:pt x="0" y="84"/>
                  </a:lnTo>
                  <a:lnTo>
                    <a:pt x="0" y="85"/>
                  </a:lnTo>
                  <a:lnTo>
                    <a:pt x="0" y="87"/>
                  </a:lnTo>
                  <a:lnTo>
                    <a:pt x="0" y="89"/>
                  </a:lnTo>
                  <a:lnTo>
                    <a:pt x="0" y="91"/>
                  </a:lnTo>
                  <a:lnTo>
                    <a:pt x="0" y="92"/>
                  </a:lnTo>
                  <a:lnTo>
                    <a:pt x="2" y="94"/>
                  </a:lnTo>
                  <a:lnTo>
                    <a:pt x="2" y="96"/>
                  </a:lnTo>
                  <a:lnTo>
                    <a:pt x="2" y="97"/>
                  </a:lnTo>
                  <a:lnTo>
                    <a:pt x="3" y="99"/>
                  </a:lnTo>
                  <a:lnTo>
                    <a:pt x="3" y="101"/>
                  </a:lnTo>
                  <a:lnTo>
                    <a:pt x="3" y="102"/>
                  </a:lnTo>
                  <a:lnTo>
                    <a:pt x="5" y="104"/>
                  </a:lnTo>
                  <a:lnTo>
                    <a:pt x="5" y="106"/>
                  </a:lnTo>
                  <a:lnTo>
                    <a:pt x="7" y="111"/>
                  </a:lnTo>
                  <a:lnTo>
                    <a:pt x="9" y="113"/>
                  </a:lnTo>
                  <a:lnTo>
                    <a:pt x="9" y="114"/>
                  </a:lnTo>
                  <a:lnTo>
                    <a:pt x="10" y="116"/>
                  </a:lnTo>
                  <a:lnTo>
                    <a:pt x="12" y="118"/>
                  </a:lnTo>
                  <a:lnTo>
                    <a:pt x="12" y="119"/>
                  </a:lnTo>
                  <a:lnTo>
                    <a:pt x="12" y="121"/>
                  </a:lnTo>
                  <a:lnTo>
                    <a:pt x="14" y="121"/>
                  </a:lnTo>
                  <a:lnTo>
                    <a:pt x="14" y="123"/>
                  </a:lnTo>
                  <a:lnTo>
                    <a:pt x="15" y="125"/>
                  </a:lnTo>
                  <a:lnTo>
                    <a:pt x="15" y="126"/>
                  </a:lnTo>
                  <a:lnTo>
                    <a:pt x="17" y="128"/>
                  </a:lnTo>
                  <a:lnTo>
                    <a:pt x="19" y="128"/>
                  </a:lnTo>
                  <a:lnTo>
                    <a:pt x="19" y="130"/>
                  </a:lnTo>
                  <a:lnTo>
                    <a:pt x="19" y="131"/>
                  </a:lnTo>
                  <a:lnTo>
                    <a:pt x="20" y="131"/>
                  </a:lnTo>
                  <a:lnTo>
                    <a:pt x="22" y="133"/>
                  </a:lnTo>
                  <a:lnTo>
                    <a:pt x="24" y="133"/>
                  </a:lnTo>
                  <a:lnTo>
                    <a:pt x="24" y="135"/>
                  </a:lnTo>
                  <a:lnTo>
                    <a:pt x="26" y="135"/>
                  </a:lnTo>
                  <a:lnTo>
                    <a:pt x="26" y="137"/>
                  </a:lnTo>
                  <a:lnTo>
                    <a:pt x="27" y="137"/>
                  </a:lnTo>
                  <a:lnTo>
                    <a:pt x="29" y="138"/>
                  </a:lnTo>
                  <a:lnTo>
                    <a:pt x="31" y="140"/>
                  </a:lnTo>
                  <a:lnTo>
                    <a:pt x="32" y="140"/>
                  </a:lnTo>
                  <a:lnTo>
                    <a:pt x="32" y="142"/>
                  </a:lnTo>
                  <a:lnTo>
                    <a:pt x="34" y="143"/>
                  </a:lnTo>
                  <a:lnTo>
                    <a:pt x="36" y="143"/>
                  </a:lnTo>
                  <a:lnTo>
                    <a:pt x="37" y="143"/>
                  </a:lnTo>
                  <a:lnTo>
                    <a:pt x="37" y="145"/>
                  </a:lnTo>
                  <a:lnTo>
                    <a:pt x="41" y="145"/>
                  </a:lnTo>
                  <a:lnTo>
                    <a:pt x="41" y="147"/>
                  </a:lnTo>
                  <a:lnTo>
                    <a:pt x="44" y="148"/>
                  </a:lnTo>
                  <a:lnTo>
                    <a:pt x="49" y="150"/>
                  </a:lnTo>
                  <a:lnTo>
                    <a:pt x="51" y="150"/>
                  </a:lnTo>
                  <a:lnTo>
                    <a:pt x="55" y="152"/>
                  </a:lnTo>
                  <a:lnTo>
                    <a:pt x="58" y="152"/>
                  </a:lnTo>
                  <a:lnTo>
                    <a:pt x="60" y="154"/>
                  </a:lnTo>
                  <a:lnTo>
                    <a:pt x="61" y="154"/>
                  </a:lnTo>
                  <a:lnTo>
                    <a:pt x="63" y="154"/>
                  </a:lnTo>
                  <a:lnTo>
                    <a:pt x="65" y="154"/>
                  </a:lnTo>
                  <a:lnTo>
                    <a:pt x="66" y="155"/>
                  </a:lnTo>
                  <a:lnTo>
                    <a:pt x="68" y="155"/>
                  </a:lnTo>
                  <a:lnTo>
                    <a:pt x="70" y="155"/>
                  </a:lnTo>
                  <a:lnTo>
                    <a:pt x="72" y="155"/>
                  </a:lnTo>
                  <a:lnTo>
                    <a:pt x="73" y="155"/>
                  </a:lnTo>
                  <a:lnTo>
                    <a:pt x="75" y="155"/>
                  </a:lnTo>
                  <a:lnTo>
                    <a:pt x="77" y="155"/>
                  </a:lnTo>
                  <a:lnTo>
                    <a:pt x="78" y="155"/>
                  </a:lnTo>
                  <a:lnTo>
                    <a:pt x="80" y="155"/>
                  </a:lnTo>
                  <a:lnTo>
                    <a:pt x="82" y="155"/>
                  </a:lnTo>
                  <a:lnTo>
                    <a:pt x="84" y="155"/>
                  </a:lnTo>
                  <a:lnTo>
                    <a:pt x="87" y="155"/>
                  </a:lnTo>
                  <a:lnTo>
                    <a:pt x="89" y="155"/>
                  </a:lnTo>
                  <a:lnTo>
                    <a:pt x="90" y="155"/>
                  </a:lnTo>
                  <a:lnTo>
                    <a:pt x="92" y="154"/>
                  </a:lnTo>
                  <a:lnTo>
                    <a:pt x="94" y="154"/>
                  </a:lnTo>
                  <a:lnTo>
                    <a:pt x="95" y="154"/>
                  </a:lnTo>
                  <a:lnTo>
                    <a:pt x="97" y="154"/>
                  </a:lnTo>
                  <a:lnTo>
                    <a:pt x="99" y="154"/>
                  </a:lnTo>
                  <a:lnTo>
                    <a:pt x="101" y="154"/>
                  </a:lnTo>
                  <a:lnTo>
                    <a:pt x="102" y="152"/>
                  </a:lnTo>
                  <a:lnTo>
                    <a:pt x="104" y="152"/>
                  </a:lnTo>
                  <a:lnTo>
                    <a:pt x="107" y="150"/>
                  </a:lnTo>
                  <a:lnTo>
                    <a:pt x="109" y="150"/>
                  </a:lnTo>
                  <a:lnTo>
                    <a:pt x="111" y="150"/>
                  </a:lnTo>
                  <a:lnTo>
                    <a:pt x="111" y="148"/>
                  </a:lnTo>
                  <a:lnTo>
                    <a:pt x="113" y="148"/>
                  </a:lnTo>
                  <a:lnTo>
                    <a:pt x="114" y="148"/>
                  </a:lnTo>
                  <a:lnTo>
                    <a:pt x="116" y="147"/>
                  </a:lnTo>
                  <a:lnTo>
                    <a:pt x="118" y="145"/>
                  </a:lnTo>
                  <a:lnTo>
                    <a:pt x="119" y="145"/>
                  </a:lnTo>
                  <a:lnTo>
                    <a:pt x="121" y="143"/>
                  </a:lnTo>
                  <a:lnTo>
                    <a:pt x="123" y="143"/>
                  </a:lnTo>
                  <a:lnTo>
                    <a:pt x="124" y="143"/>
                  </a:lnTo>
                  <a:lnTo>
                    <a:pt x="126" y="142"/>
                  </a:lnTo>
                  <a:lnTo>
                    <a:pt x="128" y="140"/>
                  </a:lnTo>
                  <a:lnTo>
                    <a:pt x="130" y="140"/>
                  </a:lnTo>
                  <a:lnTo>
                    <a:pt x="130" y="138"/>
                  </a:lnTo>
                  <a:lnTo>
                    <a:pt x="131" y="138"/>
                  </a:lnTo>
                  <a:lnTo>
                    <a:pt x="131" y="137"/>
                  </a:lnTo>
                  <a:lnTo>
                    <a:pt x="133" y="137"/>
                  </a:lnTo>
                  <a:lnTo>
                    <a:pt x="135" y="135"/>
                  </a:lnTo>
                  <a:lnTo>
                    <a:pt x="136" y="133"/>
                  </a:lnTo>
                  <a:lnTo>
                    <a:pt x="138" y="131"/>
                  </a:lnTo>
                  <a:lnTo>
                    <a:pt x="140" y="130"/>
                  </a:lnTo>
                  <a:lnTo>
                    <a:pt x="141" y="128"/>
                  </a:lnTo>
                  <a:lnTo>
                    <a:pt x="143" y="128"/>
                  </a:lnTo>
                  <a:lnTo>
                    <a:pt x="143" y="126"/>
                  </a:lnTo>
                  <a:lnTo>
                    <a:pt x="143" y="125"/>
                  </a:lnTo>
                  <a:lnTo>
                    <a:pt x="145" y="123"/>
                  </a:lnTo>
                  <a:lnTo>
                    <a:pt x="147" y="121"/>
                  </a:lnTo>
                  <a:lnTo>
                    <a:pt x="148" y="121"/>
                  </a:lnTo>
                  <a:lnTo>
                    <a:pt x="148" y="119"/>
                  </a:lnTo>
                  <a:lnTo>
                    <a:pt x="150" y="118"/>
                  </a:lnTo>
                  <a:lnTo>
                    <a:pt x="150" y="116"/>
                  </a:lnTo>
                  <a:lnTo>
                    <a:pt x="152" y="114"/>
                  </a:lnTo>
                  <a:lnTo>
                    <a:pt x="153" y="113"/>
                  </a:lnTo>
                  <a:lnTo>
                    <a:pt x="153" y="109"/>
                  </a:lnTo>
                  <a:lnTo>
                    <a:pt x="157" y="106"/>
                  </a:lnTo>
                  <a:lnTo>
                    <a:pt x="157" y="104"/>
                  </a:lnTo>
                  <a:lnTo>
                    <a:pt x="157" y="102"/>
                  </a:lnTo>
                  <a:lnTo>
                    <a:pt x="157" y="101"/>
                  </a:lnTo>
                  <a:lnTo>
                    <a:pt x="159" y="99"/>
                  </a:lnTo>
                  <a:lnTo>
                    <a:pt x="159" y="97"/>
                  </a:lnTo>
                  <a:lnTo>
                    <a:pt x="160" y="96"/>
                  </a:lnTo>
                  <a:lnTo>
                    <a:pt x="160" y="94"/>
                  </a:lnTo>
                  <a:lnTo>
                    <a:pt x="160" y="92"/>
                  </a:lnTo>
                  <a:lnTo>
                    <a:pt x="160" y="91"/>
                  </a:lnTo>
                  <a:lnTo>
                    <a:pt x="162" y="91"/>
                  </a:lnTo>
                  <a:lnTo>
                    <a:pt x="162" y="89"/>
                  </a:lnTo>
                  <a:lnTo>
                    <a:pt x="162" y="87"/>
                  </a:lnTo>
                  <a:lnTo>
                    <a:pt x="162" y="85"/>
                  </a:lnTo>
                  <a:lnTo>
                    <a:pt x="162" y="84"/>
                  </a:lnTo>
                  <a:lnTo>
                    <a:pt x="162" y="82"/>
                  </a:lnTo>
                  <a:lnTo>
                    <a:pt x="162" y="80"/>
                  </a:lnTo>
                  <a:lnTo>
                    <a:pt x="162" y="79"/>
                  </a:lnTo>
                  <a:lnTo>
                    <a:pt x="162" y="77"/>
                  </a:lnTo>
                  <a:lnTo>
                    <a:pt x="162" y="75"/>
                  </a:lnTo>
                  <a:lnTo>
                    <a:pt x="162" y="73"/>
                  </a:lnTo>
                  <a:lnTo>
                    <a:pt x="162" y="72"/>
                  </a:lnTo>
                  <a:lnTo>
                    <a:pt x="162" y="70"/>
                  </a:lnTo>
                  <a:lnTo>
                    <a:pt x="162" y="68"/>
                  </a:lnTo>
                  <a:lnTo>
                    <a:pt x="162" y="65"/>
                  </a:lnTo>
                  <a:lnTo>
                    <a:pt x="162" y="63"/>
                  </a:lnTo>
                  <a:lnTo>
                    <a:pt x="162" y="62"/>
                  </a:lnTo>
                  <a:lnTo>
                    <a:pt x="160" y="60"/>
                  </a:lnTo>
                  <a:lnTo>
                    <a:pt x="160" y="56"/>
                  </a:lnTo>
                  <a:lnTo>
                    <a:pt x="160" y="55"/>
                  </a:lnTo>
                  <a:lnTo>
                    <a:pt x="159" y="53"/>
                  </a:lnTo>
                  <a:lnTo>
                    <a:pt x="159" y="51"/>
                  </a:lnTo>
                  <a:lnTo>
                    <a:pt x="157" y="50"/>
                  </a:lnTo>
                  <a:lnTo>
                    <a:pt x="157" y="44"/>
                  </a:lnTo>
                  <a:lnTo>
                    <a:pt x="155" y="44"/>
                  </a:lnTo>
                  <a:lnTo>
                    <a:pt x="155" y="43"/>
                  </a:lnTo>
                  <a:lnTo>
                    <a:pt x="153" y="41"/>
                  </a:lnTo>
                  <a:lnTo>
                    <a:pt x="153" y="39"/>
                  </a:lnTo>
                  <a:lnTo>
                    <a:pt x="153" y="38"/>
                  </a:lnTo>
                  <a:lnTo>
                    <a:pt x="152" y="36"/>
                  </a:lnTo>
                  <a:lnTo>
                    <a:pt x="150" y="34"/>
                  </a:lnTo>
                  <a:lnTo>
                    <a:pt x="148" y="34"/>
                  </a:lnTo>
                  <a:lnTo>
                    <a:pt x="148" y="33"/>
                  </a:lnTo>
                  <a:lnTo>
                    <a:pt x="148" y="31"/>
                  </a:lnTo>
                  <a:lnTo>
                    <a:pt x="148" y="29"/>
                  </a:lnTo>
                  <a:lnTo>
                    <a:pt x="147" y="29"/>
                  </a:lnTo>
                  <a:lnTo>
                    <a:pt x="145" y="27"/>
                  </a:lnTo>
                  <a:lnTo>
                    <a:pt x="143" y="27"/>
                  </a:lnTo>
                  <a:lnTo>
                    <a:pt x="143" y="26"/>
                  </a:lnTo>
                  <a:lnTo>
                    <a:pt x="143" y="24"/>
                  </a:lnTo>
                  <a:lnTo>
                    <a:pt x="141" y="24"/>
                  </a:lnTo>
                  <a:lnTo>
                    <a:pt x="141" y="22"/>
                  </a:lnTo>
                  <a:lnTo>
                    <a:pt x="140" y="22"/>
                  </a:lnTo>
                  <a:lnTo>
                    <a:pt x="138" y="21"/>
                  </a:lnTo>
                  <a:lnTo>
                    <a:pt x="136" y="21"/>
                  </a:lnTo>
                  <a:lnTo>
                    <a:pt x="136" y="19"/>
                  </a:lnTo>
                  <a:lnTo>
                    <a:pt x="136" y="17"/>
                  </a:lnTo>
                  <a:lnTo>
                    <a:pt x="135" y="17"/>
                  </a:lnTo>
                  <a:lnTo>
                    <a:pt x="133" y="15"/>
                  </a:lnTo>
                  <a:lnTo>
                    <a:pt x="131" y="15"/>
                  </a:lnTo>
                  <a:lnTo>
                    <a:pt x="130" y="14"/>
                  </a:lnTo>
                  <a:lnTo>
                    <a:pt x="128" y="12"/>
                  </a:lnTo>
                  <a:lnTo>
                    <a:pt x="126" y="10"/>
                  </a:lnTo>
                  <a:lnTo>
                    <a:pt x="124" y="10"/>
                  </a:lnTo>
                  <a:lnTo>
                    <a:pt x="123" y="9"/>
                  </a:lnTo>
                  <a:lnTo>
                    <a:pt x="121" y="9"/>
                  </a:lnTo>
                  <a:lnTo>
                    <a:pt x="116" y="7"/>
                  </a:lnTo>
                  <a:close/>
                </a:path>
              </a:pathLst>
            </a:custGeom>
            <a:solidFill>
              <a:srgbClr val="808080"/>
            </a:solidFill>
            <a:ln w="9525">
              <a:noFill/>
              <a:round/>
              <a:headEnd/>
              <a:tailEnd/>
            </a:ln>
          </p:spPr>
          <p:txBody>
            <a:bodyPr/>
            <a:lstStyle/>
            <a:p>
              <a:endParaRPr lang="en-US"/>
            </a:p>
          </p:txBody>
        </p:sp>
        <p:sp>
          <p:nvSpPr>
            <p:cNvPr id="1036" name="Freeform 3207"/>
            <p:cNvSpPr>
              <a:spLocks/>
            </p:cNvSpPr>
            <p:nvPr/>
          </p:nvSpPr>
          <p:spPr bwMode="auto">
            <a:xfrm>
              <a:off x="2350" y="3213"/>
              <a:ext cx="166" cy="161"/>
            </a:xfrm>
            <a:custGeom>
              <a:avLst/>
              <a:gdLst>
                <a:gd name="T0" fmla="*/ 2 w 166"/>
                <a:gd name="T1" fmla="*/ 62 h 161"/>
                <a:gd name="T2" fmla="*/ 0 w 166"/>
                <a:gd name="T3" fmla="*/ 82 h 161"/>
                <a:gd name="T4" fmla="*/ 2 w 166"/>
                <a:gd name="T5" fmla="*/ 101 h 161"/>
                <a:gd name="T6" fmla="*/ 9 w 166"/>
                <a:gd name="T7" fmla="*/ 118 h 161"/>
                <a:gd name="T8" fmla="*/ 21 w 166"/>
                <a:gd name="T9" fmla="*/ 133 h 161"/>
                <a:gd name="T10" fmla="*/ 34 w 166"/>
                <a:gd name="T11" fmla="*/ 147 h 161"/>
                <a:gd name="T12" fmla="*/ 55 w 166"/>
                <a:gd name="T13" fmla="*/ 156 h 161"/>
                <a:gd name="T14" fmla="*/ 74 w 166"/>
                <a:gd name="T15" fmla="*/ 161 h 161"/>
                <a:gd name="T16" fmla="*/ 94 w 166"/>
                <a:gd name="T17" fmla="*/ 157 h 161"/>
                <a:gd name="T18" fmla="*/ 113 w 166"/>
                <a:gd name="T19" fmla="*/ 152 h 161"/>
                <a:gd name="T20" fmla="*/ 132 w 166"/>
                <a:gd name="T21" fmla="*/ 144 h 161"/>
                <a:gd name="T22" fmla="*/ 147 w 166"/>
                <a:gd name="T23" fmla="*/ 130 h 161"/>
                <a:gd name="T24" fmla="*/ 157 w 166"/>
                <a:gd name="T25" fmla="*/ 113 h 161"/>
                <a:gd name="T26" fmla="*/ 164 w 166"/>
                <a:gd name="T27" fmla="*/ 94 h 161"/>
                <a:gd name="T28" fmla="*/ 166 w 166"/>
                <a:gd name="T29" fmla="*/ 74 h 161"/>
                <a:gd name="T30" fmla="*/ 162 w 166"/>
                <a:gd name="T31" fmla="*/ 55 h 161"/>
                <a:gd name="T32" fmla="*/ 154 w 166"/>
                <a:gd name="T33" fmla="*/ 38 h 161"/>
                <a:gd name="T34" fmla="*/ 142 w 166"/>
                <a:gd name="T35" fmla="*/ 23 h 161"/>
                <a:gd name="T36" fmla="*/ 126 w 166"/>
                <a:gd name="T37" fmla="*/ 11 h 161"/>
                <a:gd name="T38" fmla="*/ 103 w 166"/>
                <a:gd name="T39" fmla="*/ 2 h 161"/>
                <a:gd name="T40" fmla="*/ 82 w 166"/>
                <a:gd name="T41" fmla="*/ 0 h 161"/>
                <a:gd name="T42" fmla="*/ 63 w 166"/>
                <a:gd name="T43" fmla="*/ 4 h 161"/>
                <a:gd name="T44" fmla="*/ 45 w 166"/>
                <a:gd name="T45" fmla="*/ 11 h 161"/>
                <a:gd name="T46" fmla="*/ 28 w 166"/>
                <a:gd name="T47" fmla="*/ 23 h 161"/>
                <a:gd name="T48" fmla="*/ 14 w 166"/>
                <a:gd name="T49" fmla="*/ 36 h 161"/>
                <a:gd name="T50" fmla="*/ 14 w 166"/>
                <a:gd name="T51" fmla="*/ 45 h 161"/>
                <a:gd name="T52" fmla="*/ 26 w 166"/>
                <a:gd name="T53" fmla="*/ 29 h 161"/>
                <a:gd name="T54" fmla="*/ 39 w 166"/>
                <a:gd name="T55" fmla="*/ 17 h 161"/>
                <a:gd name="T56" fmla="*/ 57 w 166"/>
                <a:gd name="T57" fmla="*/ 9 h 161"/>
                <a:gd name="T58" fmla="*/ 75 w 166"/>
                <a:gd name="T59" fmla="*/ 4 h 161"/>
                <a:gd name="T60" fmla="*/ 96 w 166"/>
                <a:gd name="T61" fmla="*/ 4 h 161"/>
                <a:gd name="T62" fmla="*/ 115 w 166"/>
                <a:gd name="T63" fmla="*/ 9 h 161"/>
                <a:gd name="T64" fmla="*/ 135 w 166"/>
                <a:gd name="T65" fmla="*/ 19 h 161"/>
                <a:gd name="T66" fmla="*/ 147 w 166"/>
                <a:gd name="T67" fmla="*/ 33 h 161"/>
                <a:gd name="T68" fmla="*/ 157 w 166"/>
                <a:gd name="T69" fmla="*/ 48 h 161"/>
                <a:gd name="T70" fmla="*/ 162 w 166"/>
                <a:gd name="T71" fmla="*/ 67 h 161"/>
                <a:gd name="T72" fmla="*/ 162 w 166"/>
                <a:gd name="T73" fmla="*/ 86 h 161"/>
                <a:gd name="T74" fmla="*/ 159 w 166"/>
                <a:gd name="T75" fmla="*/ 104 h 161"/>
                <a:gd name="T76" fmla="*/ 147 w 166"/>
                <a:gd name="T77" fmla="*/ 121 h 161"/>
                <a:gd name="T78" fmla="*/ 135 w 166"/>
                <a:gd name="T79" fmla="*/ 137 h 161"/>
                <a:gd name="T80" fmla="*/ 120 w 166"/>
                <a:gd name="T81" fmla="*/ 147 h 161"/>
                <a:gd name="T82" fmla="*/ 101 w 166"/>
                <a:gd name="T83" fmla="*/ 154 h 161"/>
                <a:gd name="T84" fmla="*/ 82 w 166"/>
                <a:gd name="T85" fmla="*/ 157 h 161"/>
                <a:gd name="T86" fmla="*/ 63 w 166"/>
                <a:gd name="T87" fmla="*/ 156 h 161"/>
                <a:gd name="T88" fmla="*/ 45 w 166"/>
                <a:gd name="T89" fmla="*/ 149 h 161"/>
                <a:gd name="T90" fmla="*/ 28 w 166"/>
                <a:gd name="T91" fmla="*/ 139 h 161"/>
                <a:gd name="T92" fmla="*/ 16 w 166"/>
                <a:gd name="T93" fmla="*/ 125 h 161"/>
                <a:gd name="T94" fmla="*/ 7 w 166"/>
                <a:gd name="T95" fmla="*/ 108 h 161"/>
                <a:gd name="T96" fmla="*/ 4 w 166"/>
                <a:gd name="T97" fmla="*/ 89 h 161"/>
                <a:gd name="T98" fmla="*/ 4 w 166"/>
                <a:gd name="T99" fmla="*/ 70 h 161"/>
                <a:gd name="T100" fmla="*/ 9 w 166"/>
                <a:gd name="T101" fmla="*/ 53 h 1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
                <a:gd name="T154" fmla="*/ 0 h 161"/>
                <a:gd name="T155" fmla="*/ 166 w 166"/>
                <a:gd name="T156" fmla="*/ 161 h 1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 h="161">
                  <a:moveTo>
                    <a:pt x="9" y="48"/>
                  </a:moveTo>
                  <a:lnTo>
                    <a:pt x="7" y="52"/>
                  </a:lnTo>
                  <a:lnTo>
                    <a:pt x="4" y="55"/>
                  </a:lnTo>
                  <a:lnTo>
                    <a:pt x="4" y="58"/>
                  </a:lnTo>
                  <a:lnTo>
                    <a:pt x="2" y="62"/>
                  </a:lnTo>
                  <a:lnTo>
                    <a:pt x="2" y="67"/>
                  </a:lnTo>
                  <a:lnTo>
                    <a:pt x="0" y="70"/>
                  </a:lnTo>
                  <a:lnTo>
                    <a:pt x="0" y="74"/>
                  </a:lnTo>
                  <a:lnTo>
                    <a:pt x="0" y="79"/>
                  </a:lnTo>
                  <a:lnTo>
                    <a:pt x="0" y="82"/>
                  </a:lnTo>
                  <a:lnTo>
                    <a:pt x="0" y="86"/>
                  </a:lnTo>
                  <a:lnTo>
                    <a:pt x="0" y="91"/>
                  </a:lnTo>
                  <a:lnTo>
                    <a:pt x="0" y="94"/>
                  </a:lnTo>
                  <a:lnTo>
                    <a:pt x="2" y="98"/>
                  </a:lnTo>
                  <a:lnTo>
                    <a:pt x="2" y="101"/>
                  </a:lnTo>
                  <a:lnTo>
                    <a:pt x="4" y="104"/>
                  </a:lnTo>
                  <a:lnTo>
                    <a:pt x="4" y="108"/>
                  </a:lnTo>
                  <a:lnTo>
                    <a:pt x="5" y="113"/>
                  </a:lnTo>
                  <a:lnTo>
                    <a:pt x="7" y="116"/>
                  </a:lnTo>
                  <a:lnTo>
                    <a:pt x="9" y="118"/>
                  </a:lnTo>
                  <a:lnTo>
                    <a:pt x="11" y="121"/>
                  </a:lnTo>
                  <a:lnTo>
                    <a:pt x="14" y="125"/>
                  </a:lnTo>
                  <a:lnTo>
                    <a:pt x="16" y="128"/>
                  </a:lnTo>
                  <a:lnTo>
                    <a:pt x="17" y="132"/>
                  </a:lnTo>
                  <a:lnTo>
                    <a:pt x="21" y="133"/>
                  </a:lnTo>
                  <a:lnTo>
                    <a:pt x="22" y="137"/>
                  </a:lnTo>
                  <a:lnTo>
                    <a:pt x="26" y="140"/>
                  </a:lnTo>
                  <a:lnTo>
                    <a:pt x="29" y="142"/>
                  </a:lnTo>
                  <a:lnTo>
                    <a:pt x="33" y="144"/>
                  </a:lnTo>
                  <a:lnTo>
                    <a:pt x="34" y="147"/>
                  </a:lnTo>
                  <a:lnTo>
                    <a:pt x="39" y="149"/>
                  </a:lnTo>
                  <a:lnTo>
                    <a:pt x="43" y="150"/>
                  </a:lnTo>
                  <a:lnTo>
                    <a:pt x="46" y="152"/>
                  </a:lnTo>
                  <a:lnTo>
                    <a:pt x="50" y="154"/>
                  </a:lnTo>
                  <a:lnTo>
                    <a:pt x="55" y="156"/>
                  </a:lnTo>
                  <a:lnTo>
                    <a:pt x="58" y="157"/>
                  </a:lnTo>
                  <a:lnTo>
                    <a:pt x="62" y="157"/>
                  </a:lnTo>
                  <a:lnTo>
                    <a:pt x="67" y="157"/>
                  </a:lnTo>
                  <a:lnTo>
                    <a:pt x="70" y="159"/>
                  </a:lnTo>
                  <a:lnTo>
                    <a:pt x="74" y="161"/>
                  </a:lnTo>
                  <a:lnTo>
                    <a:pt x="79" y="159"/>
                  </a:lnTo>
                  <a:lnTo>
                    <a:pt x="82" y="161"/>
                  </a:lnTo>
                  <a:lnTo>
                    <a:pt x="87" y="159"/>
                  </a:lnTo>
                  <a:lnTo>
                    <a:pt x="91" y="159"/>
                  </a:lnTo>
                  <a:lnTo>
                    <a:pt x="94" y="157"/>
                  </a:lnTo>
                  <a:lnTo>
                    <a:pt x="97" y="157"/>
                  </a:lnTo>
                  <a:lnTo>
                    <a:pt x="101" y="156"/>
                  </a:lnTo>
                  <a:lnTo>
                    <a:pt x="106" y="156"/>
                  </a:lnTo>
                  <a:lnTo>
                    <a:pt x="109" y="154"/>
                  </a:lnTo>
                  <a:lnTo>
                    <a:pt x="113" y="152"/>
                  </a:lnTo>
                  <a:lnTo>
                    <a:pt x="116" y="152"/>
                  </a:lnTo>
                  <a:lnTo>
                    <a:pt x="121" y="150"/>
                  </a:lnTo>
                  <a:lnTo>
                    <a:pt x="125" y="147"/>
                  </a:lnTo>
                  <a:lnTo>
                    <a:pt x="126" y="145"/>
                  </a:lnTo>
                  <a:lnTo>
                    <a:pt x="132" y="144"/>
                  </a:lnTo>
                  <a:lnTo>
                    <a:pt x="133" y="140"/>
                  </a:lnTo>
                  <a:lnTo>
                    <a:pt x="138" y="139"/>
                  </a:lnTo>
                  <a:lnTo>
                    <a:pt x="140" y="135"/>
                  </a:lnTo>
                  <a:lnTo>
                    <a:pt x="142" y="132"/>
                  </a:lnTo>
                  <a:lnTo>
                    <a:pt x="147" y="130"/>
                  </a:lnTo>
                  <a:lnTo>
                    <a:pt x="149" y="127"/>
                  </a:lnTo>
                  <a:lnTo>
                    <a:pt x="150" y="123"/>
                  </a:lnTo>
                  <a:lnTo>
                    <a:pt x="154" y="120"/>
                  </a:lnTo>
                  <a:lnTo>
                    <a:pt x="155" y="116"/>
                  </a:lnTo>
                  <a:lnTo>
                    <a:pt x="157" y="113"/>
                  </a:lnTo>
                  <a:lnTo>
                    <a:pt x="159" y="108"/>
                  </a:lnTo>
                  <a:lnTo>
                    <a:pt x="161" y="104"/>
                  </a:lnTo>
                  <a:lnTo>
                    <a:pt x="162" y="101"/>
                  </a:lnTo>
                  <a:lnTo>
                    <a:pt x="162" y="98"/>
                  </a:lnTo>
                  <a:lnTo>
                    <a:pt x="164" y="94"/>
                  </a:lnTo>
                  <a:lnTo>
                    <a:pt x="164" y="91"/>
                  </a:lnTo>
                  <a:lnTo>
                    <a:pt x="164" y="86"/>
                  </a:lnTo>
                  <a:lnTo>
                    <a:pt x="166" y="82"/>
                  </a:lnTo>
                  <a:lnTo>
                    <a:pt x="166" y="79"/>
                  </a:lnTo>
                  <a:lnTo>
                    <a:pt x="166" y="74"/>
                  </a:lnTo>
                  <a:lnTo>
                    <a:pt x="166" y="70"/>
                  </a:lnTo>
                  <a:lnTo>
                    <a:pt x="164" y="67"/>
                  </a:lnTo>
                  <a:lnTo>
                    <a:pt x="164" y="62"/>
                  </a:lnTo>
                  <a:lnTo>
                    <a:pt x="162" y="58"/>
                  </a:lnTo>
                  <a:lnTo>
                    <a:pt x="162" y="55"/>
                  </a:lnTo>
                  <a:lnTo>
                    <a:pt x="161" y="52"/>
                  </a:lnTo>
                  <a:lnTo>
                    <a:pt x="159" y="48"/>
                  </a:lnTo>
                  <a:lnTo>
                    <a:pt x="159" y="45"/>
                  </a:lnTo>
                  <a:lnTo>
                    <a:pt x="157" y="41"/>
                  </a:lnTo>
                  <a:lnTo>
                    <a:pt x="154" y="38"/>
                  </a:lnTo>
                  <a:lnTo>
                    <a:pt x="154" y="35"/>
                  </a:lnTo>
                  <a:lnTo>
                    <a:pt x="150" y="31"/>
                  </a:lnTo>
                  <a:lnTo>
                    <a:pt x="147" y="29"/>
                  </a:lnTo>
                  <a:lnTo>
                    <a:pt x="145" y="26"/>
                  </a:lnTo>
                  <a:lnTo>
                    <a:pt x="142" y="23"/>
                  </a:lnTo>
                  <a:lnTo>
                    <a:pt x="138" y="21"/>
                  </a:lnTo>
                  <a:lnTo>
                    <a:pt x="137" y="17"/>
                  </a:lnTo>
                  <a:lnTo>
                    <a:pt x="133" y="16"/>
                  </a:lnTo>
                  <a:lnTo>
                    <a:pt x="130" y="12"/>
                  </a:lnTo>
                  <a:lnTo>
                    <a:pt x="126" y="11"/>
                  </a:lnTo>
                  <a:lnTo>
                    <a:pt x="121" y="9"/>
                  </a:lnTo>
                  <a:lnTo>
                    <a:pt x="115" y="6"/>
                  </a:lnTo>
                  <a:lnTo>
                    <a:pt x="111" y="6"/>
                  </a:lnTo>
                  <a:lnTo>
                    <a:pt x="108" y="2"/>
                  </a:lnTo>
                  <a:lnTo>
                    <a:pt x="103" y="2"/>
                  </a:lnTo>
                  <a:lnTo>
                    <a:pt x="99" y="2"/>
                  </a:lnTo>
                  <a:lnTo>
                    <a:pt x="96" y="0"/>
                  </a:lnTo>
                  <a:lnTo>
                    <a:pt x="92" y="0"/>
                  </a:lnTo>
                  <a:lnTo>
                    <a:pt x="87" y="0"/>
                  </a:lnTo>
                  <a:lnTo>
                    <a:pt x="82" y="0"/>
                  </a:lnTo>
                  <a:lnTo>
                    <a:pt x="79" y="0"/>
                  </a:lnTo>
                  <a:lnTo>
                    <a:pt x="75" y="0"/>
                  </a:lnTo>
                  <a:lnTo>
                    <a:pt x="72" y="2"/>
                  </a:lnTo>
                  <a:lnTo>
                    <a:pt x="67" y="2"/>
                  </a:lnTo>
                  <a:lnTo>
                    <a:pt x="63" y="4"/>
                  </a:lnTo>
                  <a:lnTo>
                    <a:pt x="60" y="6"/>
                  </a:lnTo>
                  <a:lnTo>
                    <a:pt x="55" y="6"/>
                  </a:lnTo>
                  <a:lnTo>
                    <a:pt x="51" y="7"/>
                  </a:lnTo>
                  <a:lnTo>
                    <a:pt x="48" y="9"/>
                  </a:lnTo>
                  <a:lnTo>
                    <a:pt x="45" y="11"/>
                  </a:lnTo>
                  <a:lnTo>
                    <a:pt x="41" y="12"/>
                  </a:lnTo>
                  <a:lnTo>
                    <a:pt x="38" y="14"/>
                  </a:lnTo>
                  <a:lnTo>
                    <a:pt x="34" y="17"/>
                  </a:lnTo>
                  <a:lnTo>
                    <a:pt x="31" y="19"/>
                  </a:lnTo>
                  <a:lnTo>
                    <a:pt x="28" y="23"/>
                  </a:lnTo>
                  <a:lnTo>
                    <a:pt x="26" y="24"/>
                  </a:lnTo>
                  <a:lnTo>
                    <a:pt x="22" y="28"/>
                  </a:lnTo>
                  <a:lnTo>
                    <a:pt x="21" y="31"/>
                  </a:lnTo>
                  <a:lnTo>
                    <a:pt x="17" y="35"/>
                  </a:lnTo>
                  <a:lnTo>
                    <a:pt x="14" y="36"/>
                  </a:lnTo>
                  <a:lnTo>
                    <a:pt x="12" y="41"/>
                  </a:lnTo>
                  <a:lnTo>
                    <a:pt x="9" y="45"/>
                  </a:lnTo>
                  <a:lnTo>
                    <a:pt x="9" y="48"/>
                  </a:lnTo>
                  <a:lnTo>
                    <a:pt x="11" y="48"/>
                  </a:lnTo>
                  <a:lnTo>
                    <a:pt x="14" y="45"/>
                  </a:lnTo>
                  <a:lnTo>
                    <a:pt x="14" y="41"/>
                  </a:lnTo>
                  <a:lnTo>
                    <a:pt x="17" y="38"/>
                  </a:lnTo>
                  <a:lnTo>
                    <a:pt x="21" y="35"/>
                  </a:lnTo>
                  <a:lnTo>
                    <a:pt x="22" y="33"/>
                  </a:lnTo>
                  <a:lnTo>
                    <a:pt x="26" y="29"/>
                  </a:lnTo>
                  <a:lnTo>
                    <a:pt x="28" y="26"/>
                  </a:lnTo>
                  <a:lnTo>
                    <a:pt x="29" y="24"/>
                  </a:lnTo>
                  <a:lnTo>
                    <a:pt x="33" y="21"/>
                  </a:lnTo>
                  <a:lnTo>
                    <a:pt x="36" y="19"/>
                  </a:lnTo>
                  <a:lnTo>
                    <a:pt x="39" y="17"/>
                  </a:lnTo>
                  <a:lnTo>
                    <a:pt x="43" y="14"/>
                  </a:lnTo>
                  <a:lnTo>
                    <a:pt x="46" y="12"/>
                  </a:lnTo>
                  <a:lnTo>
                    <a:pt x="50" y="11"/>
                  </a:lnTo>
                  <a:lnTo>
                    <a:pt x="53" y="11"/>
                  </a:lnTo>
                  <a:lnTo>
                    <a:pt x="57" y="9"/>
                  </a:lnTo>
                  <a:lnTo>
                    <a:pt x="62" y="7"/>
                  </a:lnTo>
                  <a:lnTo>
                    <a:pt x="65" y="7"/>
                  </a:lnTo>
                  <a:lnTo>
                    <a:pt x="67" y="6"/>
                  </a:lnTo>
                  <a:lnTo>
                    <a:pt x="72" y="6"/>
                  </a:lnTo>
                  <a:lnTo>
                    <a:pt x="75" y="4"/>
                  </a:lnTo>
                  <a:lnTo>
                    <a:pt x="80" y="4"/>
                  </a:lnTo>
                  <a:lnTo>
                    <a:pt x="84" y="2"/>
                  </a:lnTo>
                  <a:lnTo>
                    <a:pt x="87" y="4"/>
                  </a:lnTo>
                  <a:lnTo>
                    <a:pt x="92" y="4"/>
                  </a:lnTo>
                  <a:lnTo>
                    <a:pt x="96" y="4"/>
                  </a:lnTo>
                  <a:lnTo>
                    <a:pt x="99" y="6"/>
                  </a:lnTo>
                  <a:lnTo>
                    <a:pt x="103" y="6"/>
                  </a:lnTo>
                  <a:lnTo>
                    <a:pt x="108" y="6"/>
                  </a:lnTo>
                  <a:lnTo>
                    <a:pt x="111" y="7"/>
                  </a:lnTo>
                  <a:lnTo>
                    <a:pt x="115" y="9"/>
                  </a:lnTo>
                  <a:lnTo>
                    <a:pt x="121" y="12"/>
                  </a:lnTo>
                  <a:lnTo>
                    <a:pt x="125" y="14"/>
                  </a:lnTo>
                  <a:lnTo>
                    <a:pt x="128" y="16"/>
                  </a:lnTo>
                  <a:lnTo>
                    <a:pt x="132" y="17"/>
                  </a:lnTo>
                  <a:lnTo>
                    <a:pt x="135" y="19"/>
                  </a:lnTo>
                  <a:lnTo>
                    <a:pt x="138" y="23"/>
                  </a:lnTo>
                  <a:lnTo>
                    <a:pt x="140" y="24"/>
                  </a:lnTo>
                  <a:lnTo>
                    <a:pt x="142" y="28"/>
                  </a:lnTo>
                  <a:lnTo>
                    <a:pt x="145" y="31"/>
                  </a:lnTo>
                  <a:lnTo>
                    <a:pt x="147" y="33"/>
                  </a:lnTo>
                  <a:lnTo>
                    <a:pt x="149" y="36"/>
                  </a:lnTo>
                  <a:lnTo>
                    <a:pt x="152" y="40"/>
                  </a:lnTo>
                  <a:lnTo>
                    <a:pt x="154" y="43"/>
                  </a:lnTo>
                  <a:lnTo>
                    <a:pt x="155" y="46"/>
                  </a:lnTo>
                  <a:lnTo>
                    <a:pt x="157" y="48"/>
                  </a:lnTo>
                  <a:lnTo>
                    <a:pt x="159" y="53"/>
                  </a:lnTo>
                  <a:lnTo>
                    <a:pt x="159" y="57"/>
                  </a:lnTo>
                  <a:lnTo>
                    <a:pt x="161" y="60"/>
                  </a:lnTo>
                  <a:lnTo>
                    <a:pt x="161" y="64"/>
                  </a:lnTo>
                  <a:lnTo>
                    <a:pt x="162" y="67"/>
                  </a:lnTo>
                  <a:lnTo>
                    <a:pt x="162" y="70"/>
                  </a:lnTo>
                  <a:lnTo>
                    <a:pt x="162" y="74"/>
                  </a:lnTo>
                  <a:lnTo>
                    <a:pt x="162" y="79"/>
                  </a:lnTo>
                  <a:lnTo>
                    <a:pt x="162" y="82"/>
                  </a:lnTo>
                  <a:lnTo>
                    <a:pt x="162" y="86"/>
                  </a:lnTo>
                  <a:lnTo>
                    <a:pt x="162" y="89"/>
                  </a:lnTo>
                  <a:lnTo>
                    <a:pt x="161" y="93"/>
                  </a:lnTo>
                  <a:lnTo>
                    <a:pt x="161" y="96"/>
                  </a:lnTo>
                  <a:lnTo>
                    <a:pt x="159" y="101"/>
                  </a:lnTo>
                  <a:lnTo>
                    <a:pt x="159" y="104"/>
                  </a:lnTo>
                  <a:lnTo>
                    <a:pt x="157" y="108"/>
                  </a:lnTo>
                  <a:lnTo>
                    <a:pt x="154" y="111"/>
                  </a:lnTo>
                  <a:lnTo>
                    <a:pt x="154" y="115"/>
                  </a:lnTo>
                  <a:lnTo>
                    <a:pt x="150" y="118"/>
                  </a:lnTo>
                  <a:lnTo>
                    <a:pt x="147" y="121"/>
                  </a:lnTo>
                  <a:lnTo>
                    <a:pt x="147" y="125"/>
                  </a:lnTo>
                  <a:lnTo>
                    <a:pt x="143" y="128"/>
                  </a:lnTo>
                  <a:lnTo>
                    <a:pt x="142" y="130"/>
                  </a:lnTo>
                  <a:lnTo>
                    <a:pt x="138" y="133"/>
                  </a:lnTo>
                  <a:lnTo>
                    <a:pt x="135" y="137"/>
                  </a:lnTo>
                  <a:lnTo>
                    <a:pt x="133" y="139"/>
                  </a:lnTo>
                  <a:lnTo>
                    <a:pt x="128" y="140"/>
                  </a:lnTo>
                  <a:lnTo>
                    <a:pt x="126" y="144"/>
                  </a:lnTo>
                  <a:lnTo>
                    <a:pt x="121" y="145"/>
                  </a:lnTo>
                  <a:lnTo>
                    <a:pt x="120" y="147"/>
                  </a:lnTo>
                  <a:lnTo>
                    <a:pt x="116" y="149"/>
                  </a:lnTo>
                  <a:lnTo>
                    <a:pt x="113" y="150"/>
                  </a:lnTo>
                  <a:lnTo>
                    <a:pt x="108" y="152"/>
                  </a:lnTo>
                  <a:lnTo>
                    <a:pt x="106" y="152"/>
                  </a:lnTo>
                  <a:lnTo>
                    <a:pt x="101" y="154"/>
                  </a:lnTo>
                  <a:lnTo>
                    <a:pt x="97" y="154"/>
                  </a:lnTo>
                  <a:lnTo>
                    <a:pt x="94" y="156"/>
                  </a:lnTo>
                  <a:lnTo>
                    <a:pt x="91" y="156"/>
                  </a:lnTo>
                  <a:lnTo>
                    <a:pt x="87" y="156"/>
                  </a:lnTo>
                  <a:lnTo>
                    <a:pt x="82" y="157"/>
                  </a:lnTo>
                  <a:lnTo>
                    <a:pt x="79" y="157"/>
                  </a:lnTo>
                  <a:lnTo>
                    <a:pt x="75" y="156"/>
                  </a:lnTo>
                  <a:lnTo>
                    <a:pt x="72" y="156"/>
                  </a:lnTo>
                  <a:lnTo>
                    <a:pt x="67" y="156"/>
                  </a:lnTo>
                  <a:lnTo>
                    <a:pt x="63" y="156"/>
                  </a:lnTo>
                  <a:lnTo>
                    <a:pt x="60" y="154"/>
                  </a:lnTo>
                  <a:lnTo>
                    <a:pt x="55" y="152"/>
                  </a:lnTo>
                  <a:lnTo>
                    <a:pt x="51" y="152"/>
                  </a:lnTo>
                  <a:lnTo>
                    <a:pt x="48" y="150"/>
                  </a:lnTo>
                  <a:lnTo>
                    <a:pt x="45" y="149"/>
                  </a:lnTo>
                  <a:lnTo>
                    <a:pt x="41" y="145"/>
                  </a:lnTo>
                  <a:lnTo>
                    <a:pt x="38" y="144"/>
                  </a:lnTo>
                  <a:lnTo>
                    <a:pt x="34" y="142"/>
                  </a:lnTo>
                  <a:lnTo>
                    <a:pt x="31" y="140"/>
                  </a:lnTo>
                  <a:lnTo>
                    <a:pt x="28" y="139"/>
                  </a:lnTo>
                  <a:lnTo>
                    <a:pt x="26" y="135"/>
                  </a:lnTo>
                  <a:lnTo>
                    <a:pt x="22" y="132"/>
                  </a:lnTo>
                  <a:lnTo>
                    <a:pt x="21" y="130"/>
                  </a:lnTo>
                  <a:lnTo>
                    <a:pt x="17" y="127"/>
                  </a:lnTo>
                  <a:lnTo>
                    <a:pt x="16" y="125"/>
                  </a:lnTo>
                  <a:lnTo>
                    <a:pt x="14" y="120"/>
                  </a:lnTo>
                  <a:lnTo>
                    <a:pt x="12" y="118"/>
                  </a:lnTo>
                  <a:lnTo>
                    <a:pt x="9" y="115"/>
                  </a:lnTo>
                  <a:lnTo>
                    <a:pt x="9" y="111"/>
                  </a:lnTo>
                  <a:lnTo>
                    <a:pt x="7" y="108"/>
                  </a:lnTo>
                  <a:lnTo>
                    <a:pt x="5" y="104"/>
                  </a:lnTo>
                  <a:lnTo>
                    <a:pt x="4" y="101"/>
                  </a:lnTo>
                  <a:lnTo>
                    <a:pt x="4" y="96"/>
                  </a:lnTo>
                  <a:lnTo>
                    <a:pt x="4" y="94"/>
                  </a:lnTo>
                  <a:lnTo>
                    <a:pt x="4" y="89"/>
                  </a:lnTo>
                  <a:lnTo>
                    <a:pt x="4" y="86"/>
                  </a:lnTo>
                  <a:lnTo>
                    <a:pt x="4" y="82"/>
                  </a:lnTo>
                  <a:lnTo>
                    <a:pt x="4" y="79"/>
                  </a:lnTo>
                  <a:lnTo>
                    <a:pt x="4" y="74"/>
                  </a:lnTo>
                  <a:lnTo>
                    <a:pt x="4" y="70"/>
                  </a:lnTo>
                  <a:lnTo>
                    <a:pt x="4" y="67"/>
                  </a:lnTo>
                  <a:lnTo>
                    <a:pt x="5" y="64"/>
                  </a:lnTo>
                  <a:lnTo>
                    <a:pt x="7" y="60"/>
                  </a:lnTo>
                  <a:lnTo>
                    <a:pt x="9" y="57"/>
                  </a:lnTo>
                  <a:lnTo>
                    <a:pt x="9" y="53"/>
                  </a:lnTo>
                  <a:lnTo>
                    <a:pt x="11" y="48"/>
                  </a:lnTo>
                  <a:lnTo>
                    <a:pt x="9" y="48"/>
                  </a:lnTo>
                  <a:close/>
                </a:path>
              </a:pathLst>
            </a:custGeom>
            <a:solidFill>
              <a:srgbClr val="808080"/>
            </a:solidFill>
            <a:ln w="9525">
              <a:noFill/>
              <a:round/>
              <a:headEnd/>
              <a:tailEnd/>
            </a:ln>
          </p:spPr>
          <p:txBody>
            <a:bodyPr/>
            <a:lstStyle/>
            <a:p>
              <a:endParaRPr lang="en-US"/>
            </a:p>
          </p:txBody>
        </p:sp>
        <p:sp>
          <p:nvSpPr>
            <p:cNvPr id="1037" name="Freeform 3208"/>
            <p:cNvSpPr>
              <a:spLocks/>
            </p:cNvSpPr>
            <p:nvPr/>
          </p:nvSpPr>
          <p:spPr bwMode="auto">
            <a:xfrm>
              <a:off x="2420" y="3271"/>
              <a:ext cx="120" cy="43"/>
            </a:xfrm>
            <a:custGeom>
              <a:avLst/>
              <a:gdLst>
                <a:gd name="T0" fmla="*/ 2 w 120"/>
                <a:gd name="T1" fmla="*/ 28 h 43"/>
                <a:gd name="T2" fmla="*/ 0 w 120"/>
                <a:gd name="T3" fmla="*/ 43 h 43"/>
                <a:gd name="T4" fmla="*/ 120 w 120"/>
                <a:gd name="T5" fmla="*/ 35 h 43"/>
                <a:gd name="T6" fmla="*/ 87 w 120"/>
                <a:gd name="T7" fmla="*/ 0 h 43"/>
                <a:gd name="T8" fmla="*/ 2 w 120"/>
                <a:gd name="T9" fmla="*/ 28 h 43"/>
                <a:gd name="T10" fmla="*/ 0 60000 65536"/>
                <a:gd name="T11" fmla="*/ 0 60000 65536"/>
                <a:gd name="T12" fmla="*/ 0 60000 65536"/>
                <a:gd name="T13" fmla="*/ 0 60000 65536"/>
                <a:gd name="T14" fmla="*/ 0 60000 65536"/>
                <a:gd name="T15" fmla="*/ 0 w 120"/>
                <a:gd name="T16" fmla="*/ 0 h 43"/>
                <a:gd name="T17" fmla="*/ 120 w 120"/>
                <a:gd name="T18" fmla="*/ 43 h 43"/>
              </a:gdLst>
              <a:ahLst/>
              <a:cxnLst>
                <a:cxn ang="T10">
                  <a:pos x="T0" y="T1"/>
                </a:cxn>
                <a:cxn ang="T11">
                  <a:pos x="T2" y="T3"/>
                </a:cxn>
                <a:cxn ang="T12">
                  <a:pos x="T4" y="T5"/>
                </a:cxn>
                <a:cxn ang="T13">
                  <a:pos x="T6" y="T7"/>
                </a:cxn>
                <a:cxn ang="T14">
                  <a:pos x="T8" y="T9"/>
                </a:cxn>
              </a:cxnLst>
              <a:rect l="T15" t="T16" r="T17" b="T18"/>
              <a:pathLst>
                <a:path w="120" h="43">
                  <a:moveTo>
                    <a:pt x="2" y="28"/>
                  </a:moveTo>
                  <a:lnTo>
                    <a:pt x="0" y="43"/>
                  </a:lnTo>
                  <a:lnTo>
                    <a:pt x="120" y="35"/>
                  </a:lnTo>
                  <a:lnTo>
                    <a:pt x="87" y="0"/>
                  </a:lnTo>
                  <a:lnTo>
                    <a:pt x="2" y="28"/>
                  </a:lnTo>
                  <a:close/>
                </a:path>
              </a:pathLst>
            </a:custGeom>
            <a:solidFill>
              <a:srgbClr val="808080"/>
            </a:solidFill>
            <a:ln w="9525">
              <a:noFill/>
              <a:round/>
              <a:headEnd/>
              <a:tailEnd/>
            </a:ln>
          </p:spPr>
          <p:txBody>
            <a:bodyPr/>
            <a:lstStyle/>
            <a:p>
              <a:endParaRPr lang="en-US"/>
            </a:p>
          </p:txBody>
        </p:sp>
        <p:sp>
          <p:nvSpPr>
            <p:cNvPr id="1038" name="Freeform 3209"/>
            <p:cNvSpPr>
              <a:spLocks/>
            </p:cNvSpPr>
            <p:nvPr/>
          </p:nvSpPr>
          <p:spPr bwMode="auto">
            <a:xfrm>
              <a:off x="2376" y="3304"/>
              <a:ext cx="119" cy="70"/>
            </a:xfrm>
            <a:custGeom>
              <a:avLst/>
              <a:gdLst>
                <a:gd name="T0" fmla="*/ 73 w 119"/>
                <a:gd name="T1" fmla="*/ 2 h 70"/>
                <a:gd name="T2" fmla="*/ 68 w 119"/>
                <a:gd name="T3" fmla="*/ 0 h 70"/>
                <a:gd name="T4" fmla="*/ 63 w 119"/>
                <a:gd name="T5" fmla="*/ 0 h 70"/>
                <a:gd name="T6" fmla="*/ 58 w 119"/>
                <a:gd name="T7" fmla="*/ 0 h 70"/>
                <a:gd name="T8" fmla="*/ 53 w 119"/>
                <a:gd name="T9" fmla="*/ 0 h 70"/>
                <a:gd name="T10" fmla="*/ 39 w 119"/>
                <a:gd name="T11" fmla="*/ 3 h 70"/>
                <a:gd name="T12" fmla="*/ 32 w 119"/>
                <a:gd name="T13" fmla="*/ 5 h 70"/>
                <a:gd name="T14" fmla="*/ 27 w 119"/>
                <a:gd name="T15" fmla="*/ 7 h 70"/>
                <a:gd name="T16" fmla="*/ 22 w 119"/>
                <a:gd name="T17" fmla="*/ 10 h 70"/>
                <a:gd name="T18" fmla="*/ 19 w 119"/>
                <a:gd name="T19" fmla="*/ 12 h 70"/>
                <a:gd name="T20" fmla="*/ 13 w 119"/>
                <a:gd name="T21" fmla="*/ 13 h 70"/>
                <a:gd name="T22" fmla="*/ 10 w 119"/>
                <a:gd name="T23" fmla="*/ 17 h 70"/>
                <a:gd name="T24" fmla="*/ 2 w 119"/>
                <a:gd name="T25" fmla="*/ 29 h 70"/>
                <a:gd name="T26" fmla="*/ 2 w 119"/>
                <a:gd name="T27" fmla="*/ 32 h 70"/>
                <a:gd name="T28" fmla="*/ 2 w 119"/>
                <a:gd name="T29" fmla="*/ 36 h 70"/>
                <a:gd name="T30" fmla="*/ 2 w 119"/>
                <a:gd name="T31" fmla="*/ 39 h 70"/>
                <a:gd name="T32" fmla="*/ 3 w 119"/>
                <a:gd name="T33" fmla="*/ 44 h 70"/>
                <a:gd name="T34" fmla="*/ 5 w 119"/>
                <a:gd name="T35" fmla="*/ 49 h 70"/>
                <a:gd name="T36" fmla="*/ 10 w 119"/>
                <a:gd name="T37" fmla="*/ 54 h 70"/>
                <a:gd name="T38" fmla="*/ 13 w 119"/>
                <a:gd name="T39" fmla="*/ 58 h 70"/>
                <a:gd name="T40" fmla="*/ 19 w 119"/>
                <a:gd name="T41" fmla="*/ 59 h 70"/>
                <a:gd name="T42" fmla="*/ 24 w 119"/>
                <a:gd name="T43" fmla="*/ 63 h 70"/>
                <a:gd name="T44" fmla="*/ 32 w 119"/>
                <a:gd name="T45" fmla="*/ 65 h 70"/>
                <a:gd name="T46" fmla="*/ 46 w 119"/>
                <a:gd name="T47" fmla="*/ 68 h 70"/>
                <a:gd name="T48" fmla="*/ 51 w 119"/>
                <a:gd name="T49" fmla="*/ 70 h 70"/>
                <a:gd name="T50" fmla="*/ 56 w 119"/>
                <a:gd name="T51" fmla="*/ 70 h 70"/>
                <a:gd name="T52" fmla="*/ 61 w 119"/>
                <a:gd name="T53" fmla="*/ 70 h 70"/>
                <a:gd name="T54" fmla="*/ 66 w 119"/>
                <a:gd name="T55" fmla="*/ 68 h 70"/>
                <a:gd name="T56" fmla="*/ 73 w 119"/>
                <a:gd name="T57" fmla="*/ 68 h 70"/>
                <a:gd name="T58" fmla="*/ 80 w 119"/>
                <a:gd name="T59" fmla="*/ 66 h 70"/>
                <a:gd name="T60" fmla="*/ 82 w 119"/>
                <a:gd name="T61" fmla="*/ 65 h 70"/>
                <a:gd name="T62" fmla="*/ 92 w 119"/>
                <a:gd name="T63" fmla="*/ 63 h 70"/>
                <a:gd name="T64" fmla="*/ 97 w 119"/>
                <a:gd name="T65" fmla="*/ 59 h 70"/>
                <a:gd name="T66" fmla="*/ 102 w 119"/>
                <a:gd name="T67" fmla="*/ 58 h 70"/>
                <a:gd name="T68" fmla="*/ 107 w 119"/>
                <a:gd name="T69" fmla="*/ 53 h 70"/>
                <a:gd name="T70" fmla="*/ 116 w 119"/>
                <a:gd name="T71" fmla="*/ 44 h 70"/>
                <a:gd name="T72" fmla="*/ 117 w 119"/>
                <a:gd name="T73" fmla="*/ 41 h 70"/>
                <a:gd name="T74" fmla="*/ 119 w 119"/>
                <a:gd name="T75" fmla="*/ 37 h 70"/>
                <a:gd name="T76" fmla="*/ 117 w 119"/>
                <a:gd name="T77" fmla="*/ 36 h 70"/>
                <a:gd name="T78" fmla="*/ 119 w 119"/>
                <a:gd name="T79" fmla="*/ 32 h 70"/>
                <a:gd name="T80" fmla="*/ 117 w 119"/>
                <a:gd name="T81" fmla="*/ 27 h 70"/>
                <a:gd name="T82" fmla="*/ 116 w 119"/>
                <a:gd name="T83" fmla="*/ 24 h 70"/>
                <a:gd name="T84" fmla="*/ 112 w 119"/>
                <a:gd name="T85" fmla="*/ 19 h 70"/>
                <a:gd name="T86" fmla="*/ 109 w 119"/>
                <a:gd name="T87" fmla="*/ 15 h 70"/>
                <a:gd name="T88" fmla="*/ 106 w 119"/>
                <a:gd name="T89" fmla="*/ 13 h 70"/>
                <a:gd name="T90" fmla="*/ 102 w 119"/>
                <a:gd name="T91" fmla="*/ 12 h 70"/>
                <a:gd name="T92" fmla="*/ 99 w 119"/>
                <a:gd name="T93" fmla="*/ 8 h 70"/>
                <a:gd name="T94" fmla="*/ 94 w 119"/>
                <a:gd name="T95" fmla="*/ 7 h 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9"/>
                <a:gd name="T145" fmla="*/ 0 h 70"/>
                <a:gd name="T146" fmla="*/ 119 w 119"/>
                <a:gd name="T147" fmla="*/ 70 h 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9" h="70">
                  <a:moveTo>
                    <a:pt x="85" y="3"/>
                  </a:moveTo>
                  <a:lnTo>
                    <a:pt x="77" y="2"/>
                  </a:lnTo>
                  <a:lnTo>
                    <a:pt x="73" y="2"/>
                  </a:lnTo>
                  <a:lnTo>
                    <a:pt x="70" y="0"/>
                  </a:lnTo>
                  <a:lnTo>
                    <a:pt x="70" y="2"/>
                  </a:lnTo>
                  <a:lnTo>
                    <a:pt x="68" y="0"/>
                  </a:lnTo>
                  <a:lnTo>
                    <a:pt x="66" y="0"/>
                  </a:lnTo>
                  <a:lnTo>
                    <a:pt x="65" y="0"/>
                  </a:lnTo>
                  <a:lnTo>
                    <a:pt x="63" y="0"/>
                  </a:lnTo>
                  <a:lnTo>
                    <a:pt x="61" y="0"/>
                  </a:lnTo>
                  <a:lnTo>
                    <a:pt x="60" y="0"/>
                  </a:lnTo>
                  <a:lnTo>
                    <a:pt x="58" y="0"/>
                  </a:lnTo>
                  <a:lnTo>
                    <a:pt x="56" y="0"/>
                  </a:lnTo>
                  <a:lnTo>
                    <a:pt x="54" y="0"/>
                  </a:lnTo>
                  <a:lnTo>
                    <a:pt x="53" y="0"/>
                  </a:lnTo>
                  <a:lnTo>
                    <a:pt x="48" y="2"/>
                  </a:lnTo>
                  <a:lnTo>
                    <a:pt x="44" y="2"/>
                  </a:lnTo>
                  <a:lnTo>
                    <a:pt x="39" y="3"/>
                  </a:lnTo>
                  <a:lnTo>
                    <a:pt x="37" y="3"/>
                  </a:lnTo>
                  <a:lnTo>
                    <a:pt x="36" y="5"/>
                  </a:lnTo>
                  <a:lnTo>
                    <a:pt x="32" y="5"/>
                  </a:lnTo>
                  <a:lnTo>
                    <a:pt x="31" y="5"/>
                  </a:lnTo>
                  <a:lnTo>
                    <a:pt x="31" y="7"/>
                  </a:lnTo>
                  <a:lnTo>
                    <a:pt x="27" y="7"/>
                  </a:lnTo>
                  <a:lnTo>
                    <a:pt x="25" y="8"/>
                  </a:lnTo>
                  <a:lnTo>
                    <a:pt x="24" y="8"/>
                  </a:lnTo>
                  <a:lnTo>
                    <a:pt x="22" y="10"/>
                  </a:lnTo>
                  <a:lnTo>
                    <a:pt x="20" y="10"/>
                  </a:lnTo>
                  <a:lnTo>
                    <a:pt x="19" y="10"/>
                  </a:lnTo>
                  <a:lnTo>
                    <a:pt x="19" y="12"/>
                  </a:lnTo>
                  <a:lnTo>
                    <a:pt x="17" y="12"/>
                  </a:lnTo>
                  <a:lnTo>
                    <a:pt x="15" y="12"/>
                  </a:lnTo>
                  <a:lnTo>
                    <a:pt x="13" y="13"/>
                  </a:lnTo>
                  <a:lnTo>
                    <a:pt x="12" y="13"/>
                  </a:lnTo>
                  <a:lnTo>
                    <a:pt x="12" y="17"/>
                  </a:lnTo>
                  <a:lnTo>
                    <a:pt x="10" y="17"/>
                  </a:lnTo>
                  <a:lnTo>
                    <a:pt x="7" y="20"/>
                  </a:lnTo>
                  <a:lnTo>
                    <a:pt x="3" y="25"/>
                  </a:lnTo>
                  <a:lnTo>
                    <a:pt x="2" y="29"/>
                  </a:lnTo>
                  <a:lnTo>
                    <a:pt x="3" y="29"/>
                  </a:lnTo>
                  <a:lnTo>
                    <a:pt x="2" y="30"/>
                  </a:lnTo>
                  <a:lnTo>
                    <a:pt x="2" y="32"/>
                  </a:lnTo>
                  <a:lnTo>
                    <a:pt x="2" y="34"/>
                  </a:lnTo>
                  <a:lnTo>
                    <a:pt x="0" y="34"/>
                  </a:lnTo>
                  <a:lnTo>
                    <a:pt x="2" y="36"/>
                  </a:lnTo>
                  <a:lnTo>
                    <a:pt x="0" y="36"/>
                  </a:lnTo>
                  <a:lnTo>
                    <a:pt x="0" y="37"/>
                  </a:lnTo>
                  <a:lnTo>
                    <a:pt x="2" y="39"/>
                  </a:lnTo>
                  <a:lnTo>
                    <a:pt x="2" y="41"/>
                  </a:lnTo>
                  <a:lnTo>
                    <a:pt x="2" y="42"/>
                  </a:lnTo>
                  <a:lnTo>
                    <a:pt x="3" y="44"/>
                  </a:lnTo>
                  <a:lnTo>
                    <a:pt x="3" y="46"/>
                  </a:lnTo>
                  <a:lnTo>
                    <a:pt x="3" y="48"/>
                  </a:lnTo>
                  <a:lnTo>
                    <a:pt x="5" y="49"/>
                  </a:lnTo>
                  <a:lnTo>
                    <a:pt x="7" y="51"/>
                  </a:lnTo>
                  <a:lnTo>
                    <a:pt x="8" y="53"/>
                  </a:lnTo>
                  <a:lnTo>
                    <a:pt x="10" y="54"/>
                  </a:lnTo>
                  <a:lnTo>
                    <a:pt x="12" y="54"/>
                  </a:lnTo>
                  <a:lnTo>
                    <a:pt x="12" y="56"/>
                  </a:lnTo>
                  <a:lnTo>
                    <a:pt x="13" y="58"/>
                  </a:lnTo>
                  <a:lnTo>
                    <a:pt x="15" y="58"/>
                  </a:lnTo>
                  <a:lnTo>
                    <a:pt x="17" y="59"/>
                  </a:lnTo>
                  <a:lnTo>
                    <a:pt x="19" y="59"/>
                  </a:lnTo>
                  <a:lnTo>
                    <a:pt x="20" y="61"/>
                  </a:lnTo>
                  <a:lnTo>
                    <a:pt x="22" y="61"/>
                  </a:lnTo>
                  <a:lnTo>
                    <a:pt x="24" y="63"/>
                  </a:lnTo>
                  <a:lnTo>
                    <a:pt x="25" y="63"/>
                  </a:lnTo>
                  <a:lnTo>
                    <a:pt x="27" y="63"/>
                  </a:lnTo>
                  <a:lnTo>
                    <a:pt x="32" y="65"/>
                  </a:lnTo>
                  <a:lnTo>
                    <a:pt x="41" y="68"/>
                  </a:lnTo>
                  <a:lnTo>
                    <a:pt x="42" y="66"/>
                  </a:lnTo>
                  <a:lnTo>
                    <a:pt x="46" y="68"/>
                  </a:lnTo>
                  <a:lnTo>
                    <a:pt x="48" y="68"/>
                  </a:lnTo>
                  <a:lnTo>
                    <a:pt x="49" y="68"/>
                  </a:lnTo>
                  <a:lnTo>
                    <a:pt x="51" y="70"/>
                  </a:lnTo>
                  <a:lnTo>
                    <a:pt x="53" y="68"/>
                  </a:lnTo>
                  <a:lnTo>
                    <a:pt x="54" y="70"/>
                  </a:lnTo>
                  <a:lnTo>
                    <a:pt x="56" y="70"/>
                  </a:lnTo>
                  <a:lnTo>
                    <a:pt x="58" y="70"/>
                  </a:lnTo>
                  <a:lnTo>
                    <a:pt x="60" y="70"/>
                  </a:lnTo>
                  <a:lnTo>
                    <a:pt x="61" y="70"/>
                  </a:lnTo>
                  <a:lnTo>
                    <a:pt x="63" y="70"/>
                  </a:lnTo>
                  <a:lnTo>
                    <a:pt x="65" y="70"/>
                  </a:lnTo>
                  <a:lnTo>
                    <a:pt x="66" y="68"/>
                  </a:lnTo>
                  <a:lnTo>
                    <a:pt x="66" y="70"/>
                  </a:lnTo>
                  <a:lnTo>
                    <a:pt x="71" y="68"/>
                  </a:lnTo>
                  <a:lnTo>
                    <a:pt x="73" y="68"/>
                  </a:lnTo>
                  <a:lnTo>
                    <a:pt x="75" y="66"/>
                  </a:lnTo>
                  <a:lnTo>
                    <a:pt x="77" y="66"/>
                  </a:lnTo>
                  <a:lnTo>
                    <a:pt x="80" y="66"/>
                  </a:lnTo>
                  <a:lnTo>
                    <a:pt x="82" y="65"/>
                  </a:lnTo>
                  <a:lnTo>
                    <a:pt x="82" y="66"/>
                  </a:lnTo>
                  <a:lnTo>
                    <a:pt x="82" y="65"/>
                  </a:lnTo>
                  <a:lnTo>
                    <a:pt x="87" y="65"/>
                  </a:lnTo>
                  <a:lnTo>
                    <a:pt x="89" y="63"/>
                  </a:lnTo>
                  <a:lnTo>
                    <a:pt x="92" y="63"/>
                  </a:lnTo>
                  <a:lnTo>
                    <a:pt x="94" y="61"/>
                  </a:lnTo>
                  <a:lnTo>
                    <a:pt x="95" y="61"/>
                  </a:lnTo>
                  <a:lnTo>
                    <a:pt x="97" y="59"/>
                  </a:lnTo>
                  <a:lnTo>
                    <a:pt x="99" y="59"/>
                  </a:lnTo>
                  <a:lnTo>
                    <a:pt x="100" y="58"/>
                  </a:lnTo>
                  <a:lnTo>
                    <a:pt x="102" y="58"/>
                  </a:lnTo>
                  <a:lnTo>
                    <a:pt x="104" y="54"/>
                  </a:lnTo>
                  <a:lnTo>
                    <a:pt x="106" y="54"/>
                  </a:lnTo>
                  <a:lnTo>
                    <a:pt x="107" y="53"/>
                  </a:lnTo>
                  <a:lnTo>
                    <a:pt x="109" y="53"/>
                  </a:lnTo>
                  <a:lnTo>
                    <a:pt x="112" y="49"/>
                  </a:lnTo>
                  <a:lnTo>
                    <a:pt x="116" y="44"/>
                  </a:lnTo>
                  <a:lnTo>
                    <a:pt x="114" y="42"/>
                  </a:lnTo>
                  <a:lnTo>
                    <a:pt x="117" y="42"/>
                  </a:lnTo>
                  <a:lnTo>
                    <a:pt x="117" y="41"/>
                  </a:lnTo>
                  <a:lnTo>
                    <a:pt x="119" y="39"/>
                  </a:lnTo>
                  <a:lnTo>
                    <a:pt x="117" y="39"/>
                  </a:lnTo>
                  <a:lnTo>
                    <a:pt x="119" y="37"/>
                  </a:lnTo>
                  <a:lnTo>
                    <a:pt x="117" y="37"/>
                  </a:lnTo>
                  <a:lnTo>
                    <a:pt x="119" y="36"/>
                  </a:lnTo>
                  <a:lnTo>
                    <a:pt x="117" y="36"/>
                  </a:lnTo>
                  <a:lnTo>
                    <a:pt x="119" y="36"/>
                  </a:lnTo>
                  <a:lnTo>
                    <a:pt x="119" y="34"/>
                  </a:lnTo>
                  <a:lnTo>
                    <a:pt x="119" y="32"/>
                  </a:lnTo>
                  <a:lnTo>
                    <a:pt x="119" y="30"/>
                  </a:lnTo>
                  <a:lnTo>
                    <a:pt x="117" y="29"/>
                  </a:lnTo>
                  <a:lnTo>
                    <a:pt x="117" y="27"/>
                  </a:lnTo>
                  <a:lnTo>
                    <a:pt x="116" y="25"/>
                  </a:lnTo>
                  <a:lnTo>
                    <a:pt x="117" y="24"/>
                  </a:lnTo>
                  <a:lnTo>
                    <a:pt x="116" y="24"/>
                  </a:lnTo>
                  <a:lnTo>
                    <a:pt x="114" y="20"/>
                  </a:lnTo>
                  <a:lnTo>
                    <a:pt x="114" y="19"/>
                  </a:lnTo>
                  <a:lnTo>
                    <a:pt x="112" y="19"/>
                  </a:lnTo>
                  <a:lnTo>
                    <a:pt x="111" y="17"/>
                  </a:lnTo>
                  <a:lnTo>
                    <a:pt x="109" y="17"/>
                  </a:lnTo>
                  <a:lnTo>
                    <a:pt x="109" y="15"/>
                  </a:lnTo>
                  <a:lnTo>
                    <a:pt x="107" y="15"/>
                  </a:lnTo>
                  <a:lnTo>
                    <a:pt x="107" y="13"/>
                  </a:lnTo>
                  <a:lnTo>
                    <a:pt x="106" y="13"/>
                  </a:lnTo>
                  <a:lnTo>
                    <a:pt x="106" y="12"/>
                  </a:lnTo>
                  <a:lnTo>
                    <a:pt x="104" y="12"/>
                  </a:lnTo>
                  <a:lnTo>
                    <a:pt x="102" y="12"/>
                  </a:lnTo>
                  <a:lnTo>
                    <a:pt x="102" y="10"/>
                  </a:lnTo>
                  <a:lnTo>
                    <a:pt x="100" y="10"/>
                  </a:lnTo>
                  <a:lnTo>
                    <a:pt x="99" y="8"/>
                  </a:lnTo>
                  <a:lnTo>
                    <a:pt x="97" y="8"/>
                  </a:lnTo>
                  <a:lnTo>
                    <a:pt x="97" y="7"/>
                  </a:lnTo>
                  <a:lnTo>
                    <a:pt x="94" y="7"/>
                  </a:lnTo>
                  <a:lnTo>
                    <a:pt x="94" y="5"/>
                  </a:lnTo>
                  <a:lnTo>
                    <a:pt x="85" y="3"/>
                  </a:lnTo>
                  <a:close/>
                </a:path>
              </a:pathLst>
            </a:custGeom>
            <a:solidFill>
              <a:srgbClr val="808080"/>
            </a:solidFill>
            <a:ln w="9525">
              <a:noFill/>
              <a:round/>
              <a:headEnd/>
              <a:tailEnd/>
            </a:ln>
          </p:spPr>
          <p:txBody>
            <a:bodyPr/>
            <a:lstStyle/>
            <a:p>
              <a:endParaRPr lang="en-US"/>
            </a:p>
          </p:txBody>
        </p:sp>
        <p:sp>
          <p:nvSpPr>
            <p:cNvPr id="1039" name="Freeform 3210"/>
            <p:cNvSpPr>
              <a:spLocks/>
            </p:cNvSpPr>
            <p:nvPr/>
          </p:nvSpPr>
          <p:spPr bwMode="auto">
            <a:xfrm>
              <a:off x="2372" y="3302"/>
              <a:ext cx="127" cy="72"/>
            </a:xfrm>
            <a:custGeom>
              <a:avLst/>
              <a:gdLst>
                <a:gd name="T0" fmla="*/ 2 w 127"/>
                <a:gd name="T1" fmla="*/ 27 h 72"/>
                <a:gd name="T2" fmla="*/ 0 w 127"/>
                <a:gd name="T3" fmla="*/ 36 h 72"/>
                <a:gd name="T4" fmla="*/ 2 w 127"/>
                <a:gd name="T5" fmla="*/ 44 h 72"/>
                <a:gd name="T6" fmla="*/ 6 w 127"/>
                <a:gd name="T7" fmla="*/ 51 h 72"/>
                <a:gd name="T8" fmla="*/ 14 w 127"/>
                <a:gd name="T9" fmla="*/ 60 h 72"/>
                <a:gd name="T10" fmla="*/ 23 w 127"/>
                <a:gd name="T11" fmla="*/ 65 h 72"/>
                <a:gd name="T12" fmla="*/ 35 w 127"/>
                <a:gd name="T13" fmla="*/ 70 h 72"/>
                <a:gd name="T14" fmla="*/ 46 w 127"/>
                <a:gd name="T15" fmla="*/ 72 h 72"/>
                <a:gd name="T16" fmla="*/ 57 w 127"/>
                <a:gd name="T17" fmla="*/ 72 h 72"/>
                <a:gd name="T18" fmla="*/ 65 w 127"/>
                <a:gd name="T19" fmla="*/ 72 h 72"/>
                <a:gd name="T20" fmla="*/ 77 w 127"/>
                <a:gd name="T21" fmla="*/ 72 h 72"/>
                <a:gd name="T22" fmla="*/ 94 w 127"/>
                <a:gd name="T23" fmla="*/ 67 h 72"/>
                <a:gd name="T24" fmla="*/ 103 w 127"/>
                <a:gd name="T25" fmla="*/ 63 h 72"/>
                <a:gd name="T26" fmla="*/ 113 w 127"/>
                <a:gd name="T27" fmla="*/ 58 h 72"/>
                <a:gd name="T28" fmla="*/ 123 w 127"/>
                <a:gd name="T29" fmla="*/ 46 h 72"/>
                <a:gd name="T30" fmla="*/ 125 w 127"/>
                <a:gd name="T31" fmla="*/ 38 h 72"/>
                <a:gd name="T32" fmla="*/ 127 w 127"/>
                <a:gd name="T33" fmla="*/ 32 h 72"/>
                <a:gd name="T34" fmla="*/ 123 w 127"/>
                <a:gd name="T35" fmla="*/ 26 h 72"/>
                <a:gd name="T36" fmla="*/ 120 w 127"/>
                <a:gd name="T37" fmla="*/ 19 h 72"/>
                <a:gd name="T38" fmla="*/ 111 w 127"/>
                <a:gd name="T39" fmla="*/ 14 h 72"/>
                <a:gd name="T40" fmla="*/ 106 w 127"/>
                <a:gd name="T41" fmla="*/ 9 h 72"/>
                <a:gd name="T42" fmla="*/ 99 w 127"/>
                <a:gd name="T43" fmla="*/ 7 h 72"/>
                <a:gd name="T44" fmla="*/ 75 w 127"/>
                <a:gd name="T45" fmla="*/ 0 h 72"/>
                <a:gd name="T46" fmla="*/ 62 w 127"/>
                <a:gd name="T47" fmla="*/ 0 h 72"/>
                <a:gd name="T48" fmla="*/ 52 w 127"/>
                <a:gd name="T49" fmla="*/ 0 h 72"/>
                <a:gd name="T50" fmla="*/ 35 w 127"/>
                <a:gd name="T51" fmla="*/ 5 h 72"/>
                <a:gd name="T52" fmla="*/ 26 w 127"/>
                <a:gd name="T53" fmla="*/ 9 h 72"/>
                <a:gd name="T54" fmla="*/ 17 w 127"/>
                <a:gd name="T55" fmla="*/ 12 h 72"/>
                <a:gd name="T56" fmla="*/ 7 w 127"/>
                <a:gd name="T57" fmla="*/ 22 h 72"/>
                <a:gd name="T58" fmla="*/ 19 w 127"/>
                <a:gd name="T59" fmla="*/ 17 h 72"/>
                <a:gd name="T60" fmla="*/ 28 w 127"/>
                <a:gd name="T61" fmla="*/ 12 h 72"/>
                <a:gd name="T62" fmla="*/ 35 w 127"/>
                <a:gd name="T63" fmla="*/ 10 h 72"/>
                <a:gd name="T64" fmla="*/ 53 w 127"/>
                <a:gd name="T65" fmla="*/ 5 h 72"/>
                <a:gd name="T66" fmla="*/ 64 w 127"/>
                <a:gd name="T67" fmla="*/ 5 h 72"/>
                <a:gd name="T68" fmla="*/ 74 w 127"/>
                <a:gd name="T69" fmla="*/ 5 h 72"/>
                <a:gd name="T70" fmla="*/ 94 w 127"/>
                <a:gd name="T71" fmla="*/ 9 h 72"/>
                <a:gd name="T72" fmla="*/ 101 w 127"/>
                <a:gd name="T73" fmla="*/ 12 h 72"/>
                <a:gd name="T74" fmla="*/ 106 w 127"/>
                <a:gd name="T75" fmla="*/ 15 h 72"/>
                <a:gd name="T76" fmla="*/ 111 w 127"/>
                <a:gd name="T77" fmla="*/ 21 h 72"/>
                <a:gd name="T78" fmla="*/ 118 w 127"/>
                <a:gd name="T79" fmla="*/ 31 h 72"/>
                <a:gd name="T80" fmla="*/ 120 w 127"/>
                <a:gd name="T81" fmla="*/ 36 h 72"/>
                <a:gd name="T82" fmla="*/ 116 w 127"/>
                <a:gd name="T83" fmla="*/ 43 h 72"/>
                <a:gd name="T84" fmla="*/ 108 w 127"/>
                <a:gd name="T85" fmla="*/ 55 h 72"/>
                <a:gd name="T86" fmla="*/ 99 w 127"/>
                <a:gd name="T87" fmla="*/ 60 h 72"/>
                <a:gd name="T88" fmla="*/ 93 w 127"/>
                <a:gd name="T89" fmla="*/ 61 h 72"/>
                <a:gd name="T90" fmla="*/ 82 w 127"/>
                <a:gd name="T91" fmla="*/ 67 h 72"/>
                <a:gd name="T92" fmla="*/ 67 w 127"/>
                <a:gd name="T93" fmla="*/ 68 h 72"/>
                <a:gd name="T94" fmla="*/ 60 w 127"/>
                <a:gd name="T95" fmla="*/ 68 h 72"/>
                <a:gd name="T96" fmla="*/ 52 w 127"/>
                <a:gd name="T97" fmla="*/ 68 h 72"/>
                <a:gd name="T98" fmla="*/ 40 w 127"/>
                <a:gd name="T99" fmla="*/ 67 h 72"/>
                <a:gd name="T100" fmla="*/ 31 w 127"/>
                <a:gd name="T101" fmla="*/ 63 h 72"/>
                <a:gd name="T102" fmla="*/ 23 w 127"/>
                <a:gd name="T103" fmla="*/ 60 h 72"/>
                <a:gd name="T104" fmla="*/ 14 w 127"/>
                <a:gd name="T105" fmla="*/ 51 h 72"/>
                <a:gd name="T106" fmla="*/ 7 w 127"/>
                <a:gd name="T107" fmla="*/ 38 h 72"/>
                <a:gd name="T108" fmla="*/ 11 w 127"/>
                <a:gd name="T109" fmla="*/ 31 h 72"/>
                <a:gd name="T110" fmla="*/ 14 w 127"/>
                <a:gd name="T111" fmla="*/ 24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7"/>
                <a:gd name="T169" fmla="*/ 0 h 72"/>
                <a:gd name="T170" fmla="*/ 127 w 127"/>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7" h="72">
                  <a:moveTo>
                    <a:pt x="7" y="22"/>
                  </a:moveTo>
                  <a:lnTo>
                    <a:pt x="4" y="27"/>
                  </a:lnTo>
                  <a:lnTo>
                    <a:pt x="2" y="27"/>
                  </a:lnTo>
                  <a:lnTo>
                    <a:pt x="2" y="31"/>
                  </a:lnTo>
                  <a:lnTo>
                    <a:pt x="2" y="32"/>
                  </a:lnTo>
                  <a:lnTo>
                    <a:pt x="0" y="36"/>
                  </a:lnTo>
                  <a:lnTo>
                    <a:pt x="0" y="38"/>
                  </a:lnTo>
                  <a:lnTo>
                    <a:pt x="0" y="43"/>
                  </a:lnTo>
                  <a:lnTo>
                    <a:pt x="2" y="44"/>
                  </a:lnTo>
                  <a:lnTo>
                    <a:pt x="4" y="48"/>
                  </a:lnTo>
                  <a:lnTo>
                    <a:pt x="4" y="51"/>
                  </a:lnTo>
                  <a:lnTo>
                    <a:pt x="6" y="51"/>
                  </a:lnTo>
                  <a:lnTo>
                    <a:pt x="7" y="55"/>
                  </a:lnTo>
                  <a:lnTo>
                    <a:pt x="11" y="58"/>
                  </a:lnTo>
                  <a:lnTo>
                    <a:pt x="14" y="60"/>
                  </a:lnTo>
                  <a:lnTo>
                    <a:pt x="17" y="61"/>
                  </a:lnTo>
                  <a:lnTo>
                    <a:pt x="19" y="63"/>
                  </a:lnTo>
                  <a:lnTo>
                    <a:pt x="23" y="65"/>
                  </a:lnTo>
                  <a:lnTo>
                    <a:pt x="26" y="67"/>
                  </a:lnTo>
                  <a:lnTo>
                    <a:pt x="31" y="68"/>
                  </a:lnTo>
                  <a:lnTo>
                    <a:pt x="35" y="70"/>
                  </a:lnTo>
                  <a:lnTo>
                    <a:pt x="38" y="70"/>
                  </a:lnTo>
                  <a:lnTo>
                    <a:pt x="43" y="72"/>
                  </a:lnTo>
                  <a:lnTo>
                    <a:pt x="46" y="72"/>
                  </a:lnTo>
                  <a:lnTo>
                    <a:pt x="50" y="72"/>
                  </a:lnTo>
                  <a:lnTo>
                    <a:pt x="53" y="72"/>
                  </a:lnTo>
                  <a:lnTo>
                    <a:pt x="57" y="72"/>
                  </a:lnTo>
                  <a:lnTo>
                    <a:pt x="58" y="72"/>
                  </a:lnTo>
                  <a:lnTo>
                    <a:pt x="62" y="72"/>
                  </a:lnTo>
                  <a:lnTo>
                    <a:pt x="65" y="72"/>
                  </a:lnTo>
                  <a:lnTo>
                    <a:pt x="69" y="72"/>
                  </a:lnTo>
                  <a:lnTo>
                    <a:pt x="74" y="72"/>
                  </a:lnTo>
                  <a:lnTo>
                    <a:pt x="77" y="72"/>
                  </a:lnTo>
                  <a:lnTo>
                    <a:pt x="86" y="70"/>
                  </a:lnTo>
                  <a:lnTo>
                    <a:pt x="93" y="68"/>
                  </a:lnTo>
                  <a:lnTo>
                    <a:pt x="94" y="67"/>
                  </a:lnTo>
                  <a:lnTo>
                    <a:pt x="98" y="67"/>
                  </a:lnTo>
                  <a:lnTo>
                    <a:pt x="99" y="65"/>
                  </a:lnTo>
                  <a:lnTo>
                    <a:pt x="103" y="63"/>
                  </a:lnTo>
                  <a:lnTo>
                    <a:pt x="104" y="61"/>
                  </a:lnTo>
                  <a:lnTo>
                    <a:pt x="111" y="58"/>
                  </a:lnTo>
                  <a:lnTo>
                    <a:pt x="113" y="58"/>
                  </a:lnTo>
                  <a:lnTo>
                    <a:pt x="115" y="56"/>
                  </a:lnTo>
                  <a:lnTo>
                    <a:pt x="120" y="51"/>
                  </a:lnTo>
                  <a:lnTo>
                    <a:pt x="123" y="46"/>
                  </a:lnTo>
                  <a:lnTo>
                    <a:pt x="123" y="44"/>
                  </a:lnTo>
                  <a:lnTo>
                    <a:pt x="123" y="43"/>
                  </a:lnTo>
                  <a:lnTo>
                    <a:pt x="125" y="38"/>
                  </a:lnTo>
                  <a:lnTo>
                    <a:pt x="127" y="36"/>
                  </a:lnTo>
                  <a:lnTo>
                    <a:pt x="125" y="34"/>
                  </a:lnTo>
                  <a:lnTo>
                    <a:pt x="127" y="32"/>
                  </a:lnTo>
                  <a:lnTo>
                    <a:pt x="125" y="31"/>
                  </a:lnTo>
                  <a:lnTo>
                    <a:pt x="123" y="29"/>
                  </a:lnTo>
                  <a:lnTo>
                    <a:pt x="123" y="26"/>
                  </a:lnTo>
                  <a:lnTo>
                    <a:pt x="123" y="24"/>
                  </a:lnTo>
                  <a:lnTo>
                    <a:pt x="121" y="22"/>
                  </a:lnTo>
                  <a:lnTo>
                    <a:pt x="120" y="19"/>
                  </a:lnTo>
                  <a:lnTo>
                    <a:pt x="115" y="17"/>
                  </a:lnTo>
                  <a:lnTo>
                    <a:pt x="113" y="15"/>
                  </a:lnTo>
                  <a:lnTo>
                    <a:pt x="111" y="14"/>
                  </a:lnTo>
                  <a:lnTo>
                    <a:pt x="110" y="12"/>
                  </a:lnTo>
                  <a:lnTo>
                    <a:pt x="106" y="10"/>
                  </a:lnTo>
                  <a:lnTo>
                    <a:pt x="106" y="9"/>
                  </a:lnTo>
                  <a:lnTo>
                    <a:pt x="103" y="9"/>
                  </a:lnTo>
                  <a:lnTo>
                    <a:pt x="101" y="7"/>
                  </a:lnTo>
                  <a:lnTo>
                    <a:pt x="99" y="7"/>
                  </a:lnTo>
                  <a:lnTo>
                    <a:pt x="81" y="0"/>
                  </a:lnTo>
                  <a:lnTo>
                    <a:pt x="77" y="0"/>
                  </a:lnTo>
                  <a:lnTo>
                    <a:pt x="75" y="0"/>
                  </a:lnTo>
                  <a:lnTo>
                    <a:pt x="72" y="0"/>
                  </a:lnTo>
                  <a:lnTo>
                    <a:pt x="69" y="0"/>
                  </a:lnTo>
                  <a:lnTo>
                    <a:pt x="62" y="0"/>
                  </a:lnTo>
                  <a:lnTo>
                    <a:pt x="60" y="0"/>
                  </a:lnTo>
                  <a:lnTo>
                    <a:pt x="57" y="0"/>
                  </a:lnTo>
                  <a:lnTo>
                    <a:pt x="52" y="0"/>
                  </a:lnTo>
                  <a:lnTo>
                    <a:pt x="43" y="4"/>
                  </a:lnTo>
                  <a:lnTo>
                    <a:pt x="40" y="4"/>
                  </a:lnTo>
                  <a:lnTo>
                    <a:pt x="35" y="5"/>
                  </a:lnTo>
                  <a:lnTo>
                    <a:pt x="31" y="7"/>
                  </a:lnTo>
                  <a:lnTo>
                    <a:pt x="29" y="7"/>
                  </a:lnTo>
                  <a:lnTo>
                    <a:pt x="26" y="9"/>
                  </a:lnTo>
                  <a:lnTo>
                    <a:pt x="24" y="9"/>
                  </a:lnTo>
                  <a:lnTo>
                    <a:pt x="21" y="10"/>
                  </a:lnTo>
                  <a:lnTo>
                    <a:pt x="17" y="12"/>
                  </a:lnTo>
                  <a:lnTo>
                    <a:pt x="14" y="15"/>
                  </a:lnTo>
                  <a:lnTo>
                    <a:pt x="11" y="19"/>
                  </a:lnTo>
                  <a:lnTo>
                    <a:pt x="7" y="22"/>
                  </a:lnTo>
                  <a:lnTo>
                    <a:pt x="14" y="24"/>
                  </a:lnTo>
                  <a:lnTo>
                    <a:pt x="16" y="21"/>
                  </a:lnTo>
                  <a:lnTo>
                    <a:pt x="19" y="17"/>
                  </a:lnTo>
                  <a:lnTo>
                    <a:pt x="23" y="15"/>
                  </a:lnTo>
                  <a:lnTo>
                    <a:pt x="26" y="12"/>
                  </a:lnTo>
                  <a:lnTo>
                    <a:pt x="28" y="12"/>
                  </a:lnTo>
                  <a:lnTo>
                    <a:pt x="31" y="12"/>
                  </a:lnTo>
                  <a:lnTo>
                    <a:pt x="33" y="10"/>
                  </a:lnTo>
                  <a:lnTo>
                    <a:pt x="35" y="10"/>
                  </a:lnTo>
                  <a:lnTo>
                    <a:pt x="38" y="9"/>
                  </a:lnTo>
                  <a:lnTo>
                    <a:pt x="43" y="7"/>
                  </a:lnTo>
                  <a:lnTo>
                    <a:pt x="53" y="5"/>
                  </a:lnTo>
                  <a:lnTo>
                    <a:pt x="58" y="5"/>
                  </a:lnTo>
                  <a:lnTo>
                    <a:pt x="60" y="5"/>
                  </a:lnTo>
                  <a:lnTo>
                    <a:pt x="64" y="5"/>
                  </a:lnTo>
                  <a:lnTo>
                    <a:pt x="69" y="5"/>
                  </a:lnTo>
                  <a:lnTo>
                    <a:pt x="72" y="5"/>
                  </a:lnTo>
                  <a:lnTo>
                    <a:pt x="74" y="5"/>
                  </a:lnTo>
                  <a:lnTo>
                    <a:pt x="77" y="5"/>
                  </a:lnTo>
                  <a:lnTo>
                    <a:pt x="79" y="5"/>
                  </a:lnTo>
                  <a:lnTo>
                    <a:pt x="94" y="9"/>
                  </a:lnTo>
                  <a:lnTo>
                    <a:pt x="96" y="10"/>
                  </a:lnTo>
                  <a:lnTo>
                    <a:pt x="98" y="10"/>
                  </a:lnTo>
                  <a:lnTo>
                    <a:pt x="101" y="12"/>
                  </a:lnTo>
                  <a:lnTo>
                    <a:pt x="103" y="12"/>
                  </a:lnTo>
                  <a:lnTo>
                    <a:pt x="103" y="15"/>
                  </a:lnTo>
                  <a:lnTo>
                    <a:pt x="106" y="15"/>
                  </a:lnTo>
                  <a:lnTo>
                    <a:pt x="106" y="17"/>
                  </a:lnTo>
                  <a:lnTo>
                    <a:pt x="110" y="19"/>
                  </a:lnTo>
                  <a:lnTo>
                    <a:pt x="111" y="21"/>
                  </a:lnTo>
                  <a:lnTo>
                    <a:pt x="113" y="22"/>
                  </a:lnTo>
                  <a:lnTo>
                    <a:pt x="116" y="27"/>
                  </a:lnTo>
                  <a:lnTo>
                    <a:pt x="118" y="31"/>
                  </a:lnTo>
                  <a:lnTo>
                    <a:pt x="120" y="32"/>
                  </a:lnTo>
                  <a:lnTo>
                    <a:pt x="118" y="34"/>
                  </a:lnTo>
                  <a:lnTo>
                    <a:pt x="120" y="36"/>
                  </a:lnTo>
                  <a:lnTo>
                    <a:pt x="120" y="38"/>
                  </a:lnTo>
                  <a:lnTo>
                    <a:pt x="118" y="43"/>
                  </a:lnTo>
                  <a:lnTo>
                    <a:pt x="116" y="43"/>
                  </a:lnTo>
                  <a:lnTo>
                    <a:pt x="116" y="44"/>
                  </a:lnTo>
                  <a:lnTo>
                    <a:pt x="113" y="50"/>
                  </a:lnTo>
                  <a:lnTo>
                    <a:pt x="108" y="55"/>
                  </a:lnTo>
                  <a:lnTo>
                    <a:pt x="106" y="55"/>
                  </a:lnTo>
                  <a:lnTo>
                    <a:pt x="106" y="56"/>
                  </a:lnTo>
                  <a:lnTo>
                    <a:pt x="99" y="60"/>
                  </a:lnTo>
                  <a:lnTo>
                    <a:pt x="98" y="60"/>
                  </a:lnTo>
                  <a:lnTo>
                    <a:pt x="94" y="61"/>
                  </a:lnTo>
                  <a:lnTo>
                    <a:pt x="93" y="61"/>
                  </a:lnTo>
                  <a:lnTo>
                    <a:pt x="91" y="63"/>
                  </a:lnTo>
                  <a:lnTo>
                    <a:pt x="89" y="63"/>
                  </a:lnTo>
                  <a:lnTo>
                    <a:pt x="82" y="67"/>
                  </a:lnTo>
                  <a:lnTo>
                    <a:pt x="75" y="67"/>
                  </a:lnTo>
                  <a:lnTo>
                    <a:pt x="72" y="68"/>
                  </a:lnTo>
                  <a:lnTo>
                    <a:pt x="67" y="68"/>
                  </a:lnTo>
                  <a:lnTo>
                    <a:pt x="65" y="68"/>
                  </a:lnTo>
                  <a:lnTo>
                    <a:pt x="62" y="68"/>
                  </a:lnTo>
                  <a:lnTo>
                    <a:pt x="60" y="68"/>
                  </a:lnTo>
                  <a:lnTo>
                    <a:pt x="57" y="68"/>
                  </a:lnTo>
                  <a:lnTo>
                    <a:pt x="55" y="68"/>
                  </a:lnTo>
                  <a:lnTo>
                    <a:pt x="52" y="68"/>
                  </a:lnTo>
                  <a:lnTo>
                    <a:pt x="48" y="68"/>
                  </a:lnTo>
                  <a:lnTo>
                    <a:pt x="45" y="68"/>
                  </a:lnTo>
                  <a:lnTo>
                    <a:pt x="40" y="67"/>
                  </a:lnTo>
                  <a:lnTo>
                    <a:pt x="38" y="67"/>
                  </a:lnTo>
                  <a:lnTo>
                    <a:pt x="36" y="65"/>
                  </a:lnTo>
                  <a:lnTo>
                    <a:pt x="31" y="63"/>
                  </a:lnTo>
                  <a:lnTo>
                    <a:pt x="26" y="61"/>
                  </a:lnTo>
                  <a:lnTo>
                    <a:pt x="24" y="60"/>
                  </a:lnTo>
                  <a:lnTo>
                    <a:pt x="23" y="60"/>
                  </a:lnTo>
                  <a:lnTo>
                    <a:pt x="19" y="58"/>
                  </a:lnTo>
                  <a:lnTo>
                    <a:pt x="17" y="56"/>
                  </a:lnTo>
                  <a:lnTo>
                    <a:pt x="14" y="51"/>
                  </a:lnTo>
                  <a:lnTo>
                    <a:pt x="11" y="46"/>
                  </a:lnTo>
                  <a:lnTo>
                    <a:pt x="9" y="43"/>
                  </a:lnTo>
                  <a:lnTo>
                    <a:pt x="7" y="38"/>
                  </a:lnTo>
                  <a:lnTo>
                    <a:pt x="9" y="36"/>
                  </a:lnTo>
                  <a:lnTo>
                    <a:pt x="9" y="32"/>
                  </a:lnTo>
                  <a:lnTo>
                    <a:pt x="11" y="31"/>
                  </a:lnTo>
                  <a:lnTo>
                    <a:pt x="11" y="29"/>
                  </a:lnTo>
                  <a:lnTo>
                    <a:pt x="11" y="27"/>
                  </a:lnTo>
                  <a:lnTo>
                    <a:pt x="14" y="24"/>
                  </a:lnTo>
                  <a:lnTo>
                    <a:pt x="7" y="22"/>
                  </a:lnTo>
                  <a:close/>
                </a:path>
              </a:pathLst>
            </a:custGeom>
            <a:solidFill>
              <a:srgbClr val="808080"/>
            </a:solidFill>
            <a:ln w="9525">
              <a:noFill/>
              <a:round/>
              <a:headEnd/>
              <a:tailEnd/>
            </a:ln>
          </p:spPr>
          <p:txBody>
            <a:bodyPr/>
            <a:lstStyle/>
            <a:p>
              <a:endParaRPr lang="en-US"/>
            </a:p>
          </p:txBody>
        </p:sp>
        <p:sp>
          <p:nvSpPr>
            <p:cNvPr id="1040" name="Freeform 3211"/>
            <p:cNvSpPr>
              <a:spLocks/>
            </p:cNvSpPr>
            <p:nvPr/>
          </p:nvSpPr>
          <p:spPr bwMode="auto">
            <a:xfrm>
              <a:off x="2328" y="3239"/>
              <a:ext cx="148" cy="87"/>
            </a:xfrm>
            <a:custGeom>
              <a:avLst/>
              <a:gdLst>
                <a:gd name="T0" fmla="*/ 96 w 148"/>
                <a:gd name="T1" fmla="*/ 3 h 87"/>
                <a:gd name="T2" fmla="*/ 89 w 148"/>
                <a:gd name="T3" fmla="*/ 2 h 87"/>
                <a:gd name="T4" fmla="*/ 84 w 148"/>
                <a:gd name="T5" fmla="*/ 2 h 87"/>
                <a:gd name="T6" fmla="*/ 79 w 148"/>
                <a:gd name="T7" fmla="*/ 2 h 87"/>
                <a:gd name="T8" fmla="*/ 75 w 148"/>
                <a:gd name="T9" fmla="*/ 2 h 87"/>
                <a:gd name="T10" fmla="*/ 72 w 148"/>
                <a:gd name="T11" fmla="*/ 0 h 87"/>
                <a:gd name="T12" fmla="*/ 63 w 148"/>
                <a:gd name="T13" fmla="*/ 2 h 87"/>
                <a:gd name="T14" fmla="*/ 43 w 148"/>
                <a:gd name="T15" fmla="*/ 5 h 87"/>
                <a:gd name="T16" fmla="*/ 38 w 148"/>
                <a:gd name="T17" fmla="*/ 7 h 87"/>
                <a:gd name="T18" fmla="*/ 33 w 148"/>
                <a:gd name="T19" fmla="*/ 9 h 87"/>
                <a:gd name="T20" fmla="*/ 27 w 148"/>
                <a:gd name="T21" fmla="*/ 12 h 87"/>
                <a:gd name="T22" fmla="*/ 24 w 148"/>
                <a:gd name="T23" fmla="*/ 14 h 87"/>
                <a:gd name="T24" fmla="*/ 21 w 148"/>
                <a:gd name="T25" fmla="*/ 15 h 87"/>
                <a:gd name="T26" fmla="*/ 15 w 148"/>
                <a:gd name="T27" fmla="*/ 17 h 87"/>
                <a:gd name="T28" fmla="*/ 10 w 148"/>
                <a:gd name="T29" fmla="*/ 22 h 87"/>
                <a:gd name="T30" fmla="*/ 5 w 148"/>
                <a:gd name="T31" fmla="*/ 32 h 87"/>
                <a:gd name="T32" fmla="*/ 0 w 148"/>
                <a:gd name="T33" fmla="*/ 36 h 87"/>
                <a:gd name="T34" fmla="*/ 0 w 148"/>
                <a:gd name="T35" fmla="*/ 41 h 87"/>
                <a:gd name="T36" fmla="*/ 0 w 148"/>
                <a:gd name="T37" fmla="*/ 46 h 87"/>
                <a:gd name="T38" fmla="*/ 0 w 148"/>
                <a:gd name="T39" fmla="*/ 51 h 87"/>
                <a:gd name="T40" fmla="*/ 9 w 148"/>
                <a:gd name="T41" fmla="*/ 67 h 87"/>
                <a:gd name="T42" fmla="*/ 14 w 148"/>
                <a:gd name="T43" fmla="*/ 72 h 87"/>
                <a:gd name="T44" fmla="*/ 19 w 148"/>
                <a:gd name="T45" fmla="*/ 73 h 87"/>
                <a:gd name="T46" fmla="*/ 24 w 148"/>
                <a:gd name="T47" fmla="*/ 77 h 87"/>
                <a:gd name="T48" fmla="*/ 29 w 148"/>
                <a:gd name="T49" fmla="*/ 80 h 87"/>
                <a:gd name="T50" fmla="*/ 41 w 148"/>
                <a:gd name="T51" fmla="*/ 84 h 87"/>
                <a:gd name="T52" fmla="*/ 55 w 148"/>
                <a:gd name="T53" fmla="*/ 87 h 87"/>
                <a:gd name="T54" fmla="*/ 63 w 148"/>
                <a:gd name="T55" fmla="*/ 87 h 87"/>
                <a:gd name="T56" fmla="*/ 68 w 148"/>
                <a:gd name="T57" fmla="*/ 87 h 87"/>
                <a:gd name="T58" fmla="*/ 73 w 148"/>
                <a:gd name="T59" fmla="*/ 87 h 87"/>
                <a:gd name="T60" fmla="*/ 80 w 148"/>
                <a:gd name="T61" fmla="*/ 87 h 87"/>
                <a:gd name="T62" fmla="*/ 87 w 148"/>
                <a:gd name="T63" fmla="*/ 87 h 87"/>
                <a:gd name="T64" fmla="*/ 109 w 148"/>
                <a:gd name="T65" fmla="*/ 82 h 87"/>
                <a:gd name="T66" fmla="*/ 114 w 148"/>
                <a:gd name="T67" fmla="*/ 80 h 87"/>
                <a:gd name="T68" fmla="*/ 118 w 148"/>
                <a:gd name="T69" fmla="*/ 78 h 87"/>
                <a:gd name="T70" fmla="*/ 123 w 148"/>
                <a:gd name="T71" fmla="*/ 75 h 87"/>
                <a:gd name="T72" fmla="*/ 128 w 148"/>
                <a:gd name="T73" fmla="*/ 73 h 87"/>
                <a:gd name="T74" fmla="*/ 133 w 148"/>
                <a:gd name="T75" fmla="*/ 70 h 87"/>
                <a:gd name="T76" fmla="*/ 143 w 148"/>
                <a:gd name="T77" fmla="*/ 58 h 87"/>
                <a:gd name="T78" fmla="*/ 147 w 148"/>
                <a:gd name="T79" fmla="*/ 53 h 87"/>
                <a:gd name="T80" fmla="*/ 147 w 148"/>
                <a:gd name="T81" fmla="*/ 48 h 87"/>
                <a:gd name="T82" fmla="*/ 147 w 148"/>
                <a:gd name="T83" fmla="*/ 44 h 87"/>
                <a:gd name="T84" fmla="*/ 147 w 148"/>
                <a:gd name="T85" fmla="*/ 39 h 87"/>
                <a:gd name="T86" fmla="*/ 147 w 148"/>
                <a:gd name="T87" fmla="*/ 34 h 87"/>
                <a:gd name="T88" fmla="*/ 138 w 148"/>
                <a:gd name="T89" fmla="*/ 22 h 87"/>
                <a:gd name="T90" fmla="*/ 131 w 148"/>
                <a:gd name="T91" fmla="*/ 17 h 87"/>
                <a:gd name="T92" fmla="*/ 130 w 148"/>
                <a:gd name="T93" fmla="*/ 14 h 87"/>
                <a:gd name="T94" fmla="*/ 125 w 148"/>
                <a:gd name="T95" fmla="*/ 12 h 87"/>
                <a:gd name="T96" fmla="*/ 119 w 148"/>
                <a:gd name="T97" fmla="*/ 10 h 87"/>
                <a:gd name="T98" fmla="*/ 113 w 148"/>
                <a:gd name="T99" fmla="*/ 7 h 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8"/>
                <a:gd name="T151" fmla="*/ 0 h 87"/>
                <a:gd name="T152" fmla="*/ 148 w 148"/>
                <a:gd name="T153" fmla="*/ 87 h 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8" h="87">
                  <a:moveTo>
                    <a:pt x="104" y="3"/>
                  </a:moveTo>
                  <a:lnTo>
                    <a:pt x="99" y="3"/>
                  </a:lnTo>
                  <a:lnTo>
                    <a:pt x="96" y="3"/>
                  </a:lnTo>
                  <a:lnTo>
                    <a:pt x="92" y="2"/>
                  </a:lnTo>
                  <a:lnTo>
                    <a:pt x="90" y="2"/>
                  </a:lnTo>
                  <a:lnTo>
                    <a:pt x="89" y="2"/>
                  </a:lnTo>
                  <a:lnTo>
                    <a:pt x="87" y="2"/>
                  </a:lnTo>
                  <a:lnTo>
                    <a:pt x="85" y="2"/>
                  </a:lnTo>
                  <a:lnTo>
                    <a:pt x="84" y="2"/>
                  </a:lnTo>
                  <a:lnTo>
                    <a:pt x="80" y="2"/>
                  </a:lnTo>
                  <a:lnTo>
                    <a:pt x="79" y="0"/>
                  </a:lnTo>
                  <a:lnTo>
                    <a:pt x="79" y="2"/>
                  </a:lnTo>
                  <a:lnTo>
                    <a:pt x="79" y="0"/>
                  </a:lnTo>
                  <a:lnTo>
                    <a:pt x="75" y="0"/>
                  </a:lnTo>
                  <a:lnTo>
                    <a:pt x="75" y="2"/>
                  </a:lnTo>
                  <a:lnTo>
                    <a:pt x="73" y="0"/>
                  </a:lnTo>
                  <a:lnTo>
                    <a:pt x="72" y="2"/>
                  </a:lnTo>
                  <a:lnTo>
                    <a:pt x="72" y="0"/>
                  </a:lnTo>
                  <a:lnTo>
                    <a:pt x="67" y="2"/>
                  </a:lnTo>
                  <a:lnTo>
                    <a:pt x="65" y="2"/>
                  </a:lnTo>
                  <a:lnTo>
                    <a:pt x="63" y="2"/>
                  </a:lnTo>
                  <a:lnTo>
                    <a:pt x="61" y="2"/>
                  </a:lnTo>
                  <a:lnTo>
                    <a:pt x="60" y="2"/>
                  </a:lnTo>
                  <a:lnTo>
                    <a:pt x="43" y="5"/>
                  </a:lnTo>
                  <a:lnTo>
                    <a:pt x="41" y="5"/>
                  </a:lnTo>
                  <a:lnTo>
                    <a:pt x="39" y="5"/>
                  </a:lnTo>
                  <a:lnTo>
                    <a:pt x="38" y="7"/>
                  </a:lnTo>
                  <a:lnTo>
                    <a:pt x="36" y="9"/>
                  </a:lnTo>
                  <a:lnTo>
                    <a:pt x="34" y="9"/>
                  </a:lnTo>
                  <a:lnTo>
                    <a:pt x="33" y="9"/>
                  </a:lnTo>
                  <a:lnTo>
                    <a:pt x="31" y="10"/>
                  </a:lnTo>
                  <a:lnTo>
                    <a:pt x="29" y="10"/>
                  </a:lnTo>
                  <a:lnTo>
                    <a:pt x="27" y="12"/>
                  </a:lnTo>
                  <a:lnTo>
                    <a:pt x="26" y="12"/>
                  </a:lnTo>
                  <a:lnTo>
                    <a:pt x="26" y="14"/>
                  </a:lnTo>
                  <a:lnTo>
                    <a:pt x="24" y="14"/>
                  </a:lnTo>
                  <a:lnTo>
                    <a:pt x="22" y="14"/>
                  </a:lnTo>
                  <a:lnTo>
                    <a:pt x="21" y="14"/>
                  </a:lnTo>
                  <a:lnTo>
                    <a:pt x="21" y="15"/>
                  </a:lnTo>
                  <a:lnTo>
                    <a:pt x="19" y="17"/>
                  </a:lnTo>
                  <a:lnTo>
                    <a:pt x="17" y="17"/>
                  </a:lnTo>
                  <a:lnTo>
                    <a:pt x="15" y="17"/>
                  </a:lnTo>
                  <a:lnTo>
                    <a:pt x="14" y="19"/>
                  </a:lnTo>
                  <a:lnTo>
                    <a:pt x="12" y="22"/>
                  </a:lnTo>
                  <a:lnTo>
                    <a:pt x="10" y="22"/>
                  </a:lnTo>
                  <a:lnTo>
                    <a:pt x="9" y="27"/>
                  </a:lnTo>
                  <a:lnTo>
                    <a:pt x="5" y="31"/>
                  </a:lnTo>
                  <a:lnTo>
                    <a:pt x="5" y="32"/>
                  </a:lnTo>
                  <a:lnTo>
                    <a:pt x="2" y="34"/>
                  </a:lnTo>
                  <a:lnTo>
                    <a:pt x="2" y="36"/>
                  </a:lnTo>
                  <a:lnTo>
                    <a:pt x="0" y="36"/>
                  </a:lnTo>
                  <a:lnTo>
                    <a:pt x="2" y="38"/>
                  </a:lnTo>
                  <a:lnTo>
                    <a:pt x="0" y="39"/>
                  </a:lnTo>
                  <a:lnTo>
                    <a:pt x="0" y="41"/>
                  </a:lnTo>
                  <a:lnTo>
                    <a:pt x="0" y="43"/>
                  </a:lnTo>
                  <a:lnTo>
                    <a:pt x="0" y="44"/>
                  </a:lnTo>
                  <a:lnTo>
                    <a:pt x="0" y="46"/>
                  </a:lnTo>
                  <a:lnTo>
                    <a:pt x="0" y="48"/>
                  </a:lnTo>
                  <a:lnTo>
                    <a:pt x="0" y="49"/>
                  </a:lnTo>
                  <a:lnTo>
                    <a:pt x="0" y="51"/>
                  </a:lnTo>
                  <a:lnTo>
                    <a:pt x="0" y="53"/>
                  </a:lnTo>
                  <a:lnTo>
                    <a:pt x="2" y="55"/>
                  </a:lnTo>
                  <a:lnTo>
                    <a:pt x="9" y="67"/>
                  </a:lnTo>
                  <a:lnTo>
                    <a:pt x="10" y="68"/>
                  </a:lnTo>
                  <a:lnTo>
                    <a:pt x="12" y="68"/>
                  </a:lnTo>
                  <a:lnTo>
                    <a:pt x="14" y="72"/>
                  </a:lnTo>
                  <a:lnTo>
                    <a:pt x="15" y="72"/>
                  </a:lnTo>
                  <a:lnTo>
                    <a:pt x="17" y="73"/>
                  </a:lnTo>
                  <a:lnTo>
                    <a:pt x="19" y="73"/>
                  </a:lnTo>
                  <a:lnTo>
                    <a:pt x="21" y="73"/>
                  </a:lnTo>
                  <a:lnTo>
                    <a:pt x="21" y="75"/>
                  </a:lnTo>
                  <a:lnTo>
                    <a:pt x="24" y="77"/>
                  </a:lnTo>
                  <a:lnTo>
                    <a:pt x="26" y="78"/>
                  </a:lnTo>
                  <a:lnTo>
                    <a:pt x="29" y="78"/>
                  </a:lnTo>
                  <a:lnTo>
                    <a:pt x="29" y="80"/>
                  </a:lnTo>
                  <a:lnTo>
                    <a:pt x="34" y="80"/>
                  </a:lnTo>
                  <a:lnTo>
                    <a:pt x="34" y="82"/>
                  </a:lnTo>
                  <a:lnTo>
                    <a:pt x="41" y="84"/>
                  </a:lnTo>
                  <a:lnTo>
                    <a:pt x="50" y="85"/>
                  </a:lnTo>
                  <a:lnTo>
                    <a:pt x="51" y="85"/>
                  </a:lnTo>
                  <a:lnTo>
                    <a:pt x="55" y="87"/>
                  </a:lnTo>
                  <a:lnTo>
                    <a:pt x="56" y="85"/>
                  </a:lnTo>
                  <a:lnTo>
                    <a:pt x="60" y="87"/>
                  </a:lnTo>
                  <a:lnTo>
                    <a:pt x="63" y="87"/>
                  </a:lnTo>
                  <a:lnTo>
                    <a:pt x="65" y="87"/>
                  </a:lnTo>
                  <a:lnTo>
                    <a:pt x="67" y="87"/>
                  </a:lnTo>
                  <a:lnTo>
                    <a:pt x="68" y="87"/>
                  </a:lnTo>
                  <a:lnTo>
                    <a:pt x="70" y="87"/>
                  </a:lnTo>
                  <a:lnTo>
                    <a:pt x="72" y="87"/>
                  </a:lnTo>
                  <a:lnTo>
                    <a:pt x="73" y="87"/>
                  </a:lnTo>
                  <a:lnTo>
                    <a:pt x="75" y="87"/>
                  </a:lnTo>
                  <a:lnTo>
                    <a:pt x="77" y="87"/>
                  </a:lnTo>
                  <a:lnTo>
                    <a:pt x="80" y="87"/>
                  </a:lnTo>
                  <a:lnTo>
                    <a:pt x="82" y="87"/>
                  </a:lnTo>
                  <a:lnTo>
                    <a:pt x="85" y="87"/>
                  </a:lnTo>
                  <a:lnTo>
                    <a:pt x="87" y="87"/>
                  </a:lnTo>
                  <a:lnTo>
                    <a:pt x="104" y="84"/>
                  </a:lnTo>
                  <a:lnTo>
                    <a:pt x="106" y="82"/>
                  </a:lnTo>
                  <a:lnTo>
                    <a:pt x="109" y="82"/>
                  </a:lnTo>
                  <a:lnTo>
                    <a:pt x="111" y="82"/>
                  </a:lnTo>
                  <a:lnTo>
                    <a:pt x="111" y="80"/>
                  </a:lnTo>
                  <a:lnTo>
                    <a:pt x="114" y="80"/>
                  </a:lnTo>
                  <a:lnTo>
                    <a:pt x="116" y="80"/>
                  </a:lnTo>
                  <a:lnTo>
                    <a:pt x="116" y="78"/>
                  </a:lnTo>
                  <a:lnTo>
                    <a:pt x="118" y="78"/>
                  </a:lnTo>
                  <a:lnTo>
                    <a:pt x="119" y="78"/>
                  </a:lnTo>
                  <a:lnTo>
                    <a:pt x="121" y="77"/>
                  </a:lnTo>
                  <a:lnTo>
                    <a:pt x="123" y="75"/>
                  </a:lnTo>
                  <a:lnTo>
                    <a:pt x="125" y="75"/>
                  </a:lnTo>
                  <a:lnTo>
                    <a:pt x="126" y="73"/>
                  </a:lnTo>
                  <a:lnTo>
                    <a:pt x="128" y="73"/>
                  </a:lnTo>
                  <a:lnTo>
                    <a:pt x="130" y="72"/>
                  </a:lnTo>
                  <a:lnTo>
                    <a:pt x="131" y="70"/>
                  </a:lnTo>
                  <a:lnTo>
                    <a:pt x="133" y="70"/>
                  </a:lnTo>
                  <a:lnTo>
                    <a:pt x="137" y="67"/>
                  </a:lnTo>
                  <a:lnTo>
                    <a:pt x="140" y="61"/>
                  </a:lnTo>
                  <a:lnTo>
                    <a:pt x="143" y="58"/>
                  </a:lnTo>
                  <a:lnTo>
                    <a:pt x="143" y="56"/>
                  </a:lnTo>
                  <a:lnTo>
                    <a:pt x="147" y="55"/>
                  </a:lnTo>
                  <a:lnTo>
                    <a:pt x="147" y="53"/>
                  </a:lnTo>
                  <a:lnTo>
                    <a:pt x="147" y="51"/>
                  </a:lnTo>
                  <a:lnTo>
                    <a:pt x="147" y="49"/>
                  </a:lnTo>
                  <a:lnTo>
                    <a:pt x="147" y="48"/>
                  </a:lnTo>
                  <a:lnTo>
                    <a:pt x="147" y="46"/>
                  </a:lnTo>
                  <a:lnTo>
                    <a:pt x="148" y="46"/>
                  </a:lnTo>
                  <a:lnTo>
                    <a:pt x="147" y="44"/>
                  </a:lnTo>
                  <a:lnTo>
                    <a:pt x="148" y="43"/>
                  </a:lnTo>
                  <a:lnTo>
                    <a:pt x="147" y="41"/>
                  </a:lnTo>
                  <a:lnTo>
                    <a:pt x="147" y="39"/>
                  </a:lnTo>
                  <a:lnTo>
                    <a:pt x="147" y="38"/>
                  </a:lnTo>
                  <a:lnTo>
                    <a:pt x="147" y="36"/>
                  </a:lnTo>
                  <a:lnTo>
                    <a:pt x="147" y="34"/>
                  </a:lnTo>
                  <a:lnTo>
                    <a:pt x="147" y="32"/>
                  </a:lnTo>
                  <a:lnTo>
                    <a:pt x="140" y="22"/>
                  </a:lnTo>
                  <a:lnTo>
                    <a:pt x="138" y="22"/>
                  </a:lnTo>
                  <a:lnTo>
                    <a:pt x="137" y="20"/>
                  </a:lnTo>
                  <a:lnTo>
                    <a:pt x="135" y="17"/>
                  </a:lnTo>
                  <a:lnTo>
                    <a:pt x="131" y="17"/>
                  </a:lnTo>
                  <a:lnTo>
                    <a:pt x="131" y="15"/>
                  </a:lnTo>
                  <a:lnTo>
                    <a:pt x="130" y="15"/>
                  </a:lnTo>
                  <a:lnTo>
                    <a:pt x="130" y="14"/>
                  </a:lnTo>
                  <a:lnTo>
                    <a:pt x="128" y="14"/>
                  </a:lnTo>
                  <a:lnTo>
                    <a:pt x="126" y="14"/>
                  </a:lnTo>
                  <a:lnTo>
                    <a:pt x="125" y="12"/>
                  </a:lnTo>
                  <a:lnTo>
                    <a:pt x="123" y="10"/>
                  </a:lnTo>
                  <a:lnTo>
                    <a:pt x="121" y="10"/>
                  </a:lnTo>
                  <a:lnTo>
                    <a:pt x="119" y="10"/>
                  </a:lnTo>
                  <a:lnTo>
                    <a:pt x="119" y="9"/>
                  </a:lnTo>
                  <a:lnTo>
                    <a:pt x="114" y="9"/>
                  </a:lnTo>
                  <a:lnTo>
                    <a:pt x="113" y="7"/>
                  </a:lnTo>
                  <a:lnTo>
                    <a:pt x="104" y="3"/>
                  </a:lnTo>
                  <a:close/>
                </a:path>
              </a:pathLst>
            </a:custGeom>
            <a:solidFill>
              <a:srgbClr val="808080"/>
            </a:solidFill>
            <a:ln w="9525">
              <a:noFill/>
              <a:round/>
              <a:headEnd/>
              <a:tailEnd/>
            </a:ln>
          </p:spPr>
          <p:txBody>
            <a:bodyPr/>
            <a:lstStyle/>
            <a:p>
              <a:endParaRPr lang="en-US"/>
            </a:p>
          </p:txBody>
        </p:sp>
        <p:sp>
          <p:nvSpPr>
            <p:cNvPr id="1041" name="Freeform 3212"/>
            <p:cNvSpPr>
              <a:spLocks/>
            </p:cNvSpPr>
            <p:nvPr/>
          </p:nvSpPr>
          <p:spPr bwMode="auto">
            <a:xfrm>
              <a:off x="2325" y="3239"/>
              <a:ext cx="153" cy="90"/>
            </a:xfrm>
            <a:custGeom>
              <a:avLst/>
              <a:gdLst>
                <a:gd name="T0" fmla="*/ 1 w 153"/>
                <a:gd name="T1" fmla="*/ 36 h 90"/>
                <a:gd name="T2" fmla="*/ 0 w 153"/>
                <a:gd name="T3" fmla="*/ 46 h 90"/>
                <a:gd name="T4" fmla="*/ 1 w 153"/>
                <a:gd name="T5" fmla="*/ 55 h 90"/>
                <a:gd name="T6" fmla="*/ 10 w 153"/>
                <a:gd name="T7" fmla="*/ 68 h 90"/>
                <a:gd name="T8" fmla="*/ 22 w 153"/>
                <a:gd name="T9" fmla="*/ 77 h 90"/>
                <a:gd name="T10" fmla="*/ 37 w 153"/>
                <a:gd name="T11" fmla="*/ 84 h 90"/>
                <a:gd name="T12" fmla="*/ 58 w 153"/>
                <a:gd name="T13" fmla="*/ 89 h 90"/>
                <a:gd name="T14" fmla="*/ 80 w 153"/>
                <a:gd name="T15" fmla="*/ 89 h 90"/>
                <a:gd name="T16" fmla="*/ 93 w 153"/>
                <a:gd name="T17" fmla="*/ 87 h 90"/>
                <a:gd name="T18" fmla="*/ 119 w 153"/>
                <a:gd name="T19" fmla="*/ 82 h 90"/>
                <a:gd name="T20" fmla="*/ 133 w 153"/>
                <a:gd name="T21" fmla="*/ 73 h 90"/>
                <a:gd name="T22" fmla="*/ 143 w 153"/>
                <a:gd name="T23" fmla="*/ 65 h 90"/>
                <a:gd name="T24" fmla="*/ 151 w 153"/>
                <a:gd name="T25" fmla="*/ 56 h 90"/>
                <a:gd name="T26" fmla="*/ 153 w 153"/>
                <a:gd name="T27" fmla="*/ 48 h 90"/>
                <a:gd name="T28" fmla="*/ 151 w 153"/>
                <a:gd name="T29" fmla="*/ 32 h 90"/>
                <a:gd name="T30" fmla="*/ 141 w 153"/>
                <a:gd name="T31" fmla="*/ 19 h 90"/>
                <a:gd name="T32" fmla="*/ 129 w 153"/>
                <a:gd name="T33" fmla="*/ 12 h 90"/>
                <a:gd name="T34" fmla="*/ 117 w 153"/>
                <a:gd name="T35" fmla="*/ 5 h 90"/>
                <a:gd name="T36" fmla="*/ 93 w 153"/>
                <a:gd name="T37" fmla="*/ 0 h 90"/>
                <a:gd name="T38" fmla="*/ 70 w 153"/>
                <a:gd name="T39" fmla="*/ 0 h 90"/>
                <a:gd name="T40" fmla="*/ 47 w 153"/>
                <a:gd name="T41" fmla="*/ 3 h 90"/>
                <a:gd name="T42" fmla="*/ 32 w 153"/>
                <a:gd name="T43" fmla="*/ 9 h 90"/>
                <a:gd name="T44" fmla="*/ 20 w 153"/>
                <a:gd name="T45" fmla="*/ 14 h 90"/>
                <a:gd name="T46" fmla="*/ 8 w 153"/>
                <a:gd name="T47" fmla="*/ 26 h 90"/>
                <a:gd name="T48" fmla="*/ 24 w 153"/>
                <a:gd name="T49" fmla="*/ 19 h 90"/>
                <a:gd name="T50" fmla="*/ 32 w 153"/>
                <a:gd name="T51" fmla="*/ 14 h 90"/>
                <a:gd name="T52" fmla="*/ 44 w 153"/>
                <a:gd name="T53" fmla="*/ 9 h 90"/>
                <a:gd name="T54" fmla="*/ 68 w 153"/>
                <a:gd name="T55" fmla="*/ 3 h 90"/>
                <a:gd name="T56" fmla="*/ 83 w 153"/>
                <a:gd name="T57" fmla="*/ 3 h 90"/>
                <a:gd name="T58" fmla="*/ 100 w 153"/>
                <a:gd name="T59" fmla="*/ 5 h 90"/>
                <a:gd name="T60" fmla="*/ 121 w 153"/>
                <a:gd name="T61" fmla="*/ 12 h 90"/>
                <a:gd name="T62" fmla="*/ 133 w 153"/>
                <a:gd name="T63" fmla="*/ 19 h 90"/>
                <a:gd name="T64" fmla="*/ 140 w 153"/>
                <a:gd name="T65" fmla="*/ 26 h 90"/>
                <a:gd name="T66" fmla="*/ 146 w 153"/>
                <a:gd name="T67" fmla="*/ 39 h 90"/>
                <a:gd name="T68" fmla="*/ 145 w 153"/>
                <a:gd name="T69" fmla="*/ 51 h 90"/>
                <a:gd name="T70" fmla="*/ 140 w 153"/>
                <a:gd name="T71" fmla="*/ 61 h 90"/>
                <a:gd name="T72" fmla="*/ 133 w 153"/>
                <a:gd name="T73" fmla="*/ 68 h 90"/>
                <a:gd name="T74" fmla="*/ 119 w 153"/>
                <a:gd name="T75" fmla="*/ 75 h 90"/>
                <a:gd name="T76" fmla="*/ 107 w 153"/>
                <a:gd name="T77" fmla="*/ 80 h 90"/>
                <a:gd name="T78" fmla="*/ 88 w 153"/>
                <a:gd name="T79" fmla="*/ 84 h 90"/>
                <a:gd name="T80" fmla="*/ 73 w 153"/>
                <a:gd name="T81" fmla="*/ 85 h 90"/>
                <a:gd name="T82" fmla="*/ 56 w 153"/>
                <a:gd name="T83" fmla="*/ 84 h 90"/>
                <a:gd name="T84" fmla="*/ 41 w 153"/>
                <a:gd name="T85" fmla="*/ 80 h 90"/>
                <a:gd name="T86" fmla="*/ 27 w 153"/>
                <a:gd name="T87" fmla="*/ 73 h 90"/>
                <a:gd name="T88" fmla="*/ 17 w 153"/>
                <a:gd name="T89" fmla="*/ 67 h 90"/>
                <a:gd name="T90" fmla="*/ 8 w 153"/>
                <a:gd name="T91" fmla="*/ 53 h 90"/>
                <a:gd name="T92" fmla="*/ 8 w 153"/>
                <a:gd name="T93" fmla="*/ 46 h 90"/>
                <a:gd name="T94" fmla="*/ 8 w 153"/>
                <a:gd name="T95" fmla="*/ 38 h 90"/>
                <a:gd name="T96" fmla="*/ 8 w 153"/>
                <a:gd name="T97" fmla="*/ 26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90"/>
                <a:gd name="T149" fmla="*/ 153 w 153"/>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90">
                  <a:moveTo>
                    <a:pt x="8" y="26"/>
                  </a:moveTo>
                  <a:lnTo>
                    <a:pt x="3" y="31"/>
                  </a:lnTo>
                  <a:lnTo>
                    <a:pt x="1" y="34"/>
                  </a:lnTo>
                  <a:lnTo>
                    <a:pt x="1" y="36"/>
                  </a:lnTo>
                  <a:lnTo>
                    <a:pt x="0" y="39"/>
                  </a:lnTo>
                  <a:lnTo>
                    <a:pt x="0" y="41"/>
                  </a:lnTo>
                  <a:lnTo>
                    <a:pt x="0" y="43"/>
                  </a:lnTo>
                  <a:lnTo>
                    <a:pt x="0" y="46"/>
                  </a:lnTo>
                  <a:lnTo>
                    <a:pt x="0" y="48"/>
                  </a:lnTo>
                  <a:lnTo>
                    <a:pt x="0" y="49"/>
                  </a:lnTo>
                  <a:lnTo>
                    <a:pt x="0" y="51"/>
                  </a:lnTo>
                  <a:lnTo>
                    <a:pt x="1" y="55"/>
                  </a:lnTo>
                  <a:lnTo>
                    <a:pt x="3" y="58"/>
                  </a:lnTo>
                  <a:lnTo>
                    <a:pt x="5" y="61"/>
                  </a:lnTo>
                  <a:lnTo>
                    <a:pt x="8" y="67"/>
                  </a:lnTo>
                  <a:lnTo>
                    <a:pt x="10" y="68"/>
                  </a:lnTo>
                  <a:lnTo>
                    <a:pt x="12" y="70"/>
                  </a:lnTo>
                  <a:lnTo>
                    <a:pt x="13" y="72"/>
                  </a:lnTo>
                  <a:lnTo>
                    <a:pt x="18" y="75"/>
                  </a:lnTo>
                  <a:lnTo>
                    <a:pt x="22" y="77"/>
                  </a:lnTo>
                  <a:lnTo>
                    <a:pt x="24" y="78"/>
                  </a:lnTo>
                  <a:lnTo>
                    <a:pt x="30" y="82"/>
                  </a:lnTo>
                  <a:lnTo>
                    <a:pt x="32" y="82"/>
                  </a:lnTo>
                  <a:lnTo>
                    <a:pt x="37" y="84"/>
                  </a:lnTo>
                  <a:lnTo>
                    <a:pt x="42" y="85"/>
                  </a:lnTo>
                  <a:lnTo>
                    <a:pt x="47" y="85"/>
                  </a:lnTo>
                  <a:lnTo>
                    <a:pt x="54" y="87"/>
                  </a:lnTo>
                  <a:lnTo>
                    <a:pt x="58" y="89"/>
                  </a:lnTo>
                  <a:lnTo>
                    <a:pt x="64" y="89"/>
                  </a:lnTo>
                  <a:lnTo>
                    <a:pt x="68" y="89"/>
                  </a:lnTo>
                  <a:lnTo>
                    <a:pt x="73" y="90"/>
                  </a:lnTo>
                  <a:lnTo>
                    <a:pt x="80" y="89"/>
                  </a:lnTo>
                  <a:lnTo>
                    <a:pt x="83" y="89"/>
                  </a:lnTo>
                  <a:lnTo>
                    <a:pt x="87" y="89"/>
                  </a:lnTo>
                  <a:lnTo>
                    <a:pt x="92" y="87"/>
                  </a:lnTo>
                  <a:lnTo>
                    <a:pt x="93" y="87"/>
                  </a:lnTo>
                  <a:lnTo>
                    <a:pt x="109" y="84"/>
                  </a:lnTo>
                  <a:lnTo>
                    <a:pt x="112" y="84"/>
                  </a:lnTo>
                  <a:lnTo>
                    <a:pt x="116" y="82"/>
                  </a:lnTo>
                  <a:lnTo>
                    <a:pt x="119" y="82"/>
                  </a:lnTo>
                  <a:lnTo>
                    <a:pt x="122" y="80"/>
                  </a:lnTo>
                  <a:lnTo>
                    <a:pt x="124" y="78"/>
                  </a:lnTo>
                  <a:lnTo>
                    <a:pt x="128" y="77"/>
                  </a:lnTo>
                  <a:lnTo>
                    <a:pt x="133" y="73"/>
                  </a:lnTo>
                  <a:lnTo>
                    <a:pt x="136" y="72"/>
                  </a:lnTo>
                  <a:lnTo>
                    <a:pt x="138" y="70"/>
                  </a:lnTo>
                  <a:lnTo>
                    <a:pt x="141" y="68"/>
                  </a:lnTo>
                  <a:lnTo>
                    <a:pt x="143" y="65"/>
                  </a:lnTo>
                  <a:lnTo>
                    <a:pt x="146" y="63"/>
                  </a:lnTo>
                  <a:lnTo>
                    <a:pt x="148" y="61"/>
                  </a:lnTo>
                  <a:lnTo>
                    <a:pt x="148" y="60"/>
                  </a:lnTo>
                  <a:lnTo>
                    <a:pt x="151" y="56"/>
                  </a:lnTo>
                  <a:lnTo>
                    <a:pt x="151" y="55"/>
                  </a:lnTo>
                  <a:lnTo>
                    <a:pt x="153" y="51"/>
                  </a:lnTo>
                  <a:lnTo>
                    <a:pt x="153" y="49"/>
                  </a:lnTo>
                  <a:lnTo>
                    <a:pt x="153" y="48"/>
                  </a:lnTo>
                  <a:lnTo>
                    <a:pt x="153" y="46"/>
                  </a:lnTo>
                  <a:lnTo>
                    <a:pt x="153" y="39"/>
                  </a:lnTo>
                  <a:lnTo>
                    <a:pt x="153" y="34"/>
                  </a:lnTo>
                  <a:lnTo>
                    <a:pt x="151" y="32"/>
                  </a:lnTo>
                  <a:lnTo>
                    <a:pt x="146" y="24"/>
                  </a:lnTo>
                  <a:lnTo>
                    <a:pt x="145" y="22"/>
                  </a:lnTo>
                  <a:lnTo>
                    <a:pt x="143" y="20"/>
                  </a:lnTo>
                  <a:lnTo>
                    <a:pt x="141" y="19"/>
                  </a:lnTo>
                  <a:lnTo>
                    <a:pt x="138" y="17"/>
                  </a:lnTo>
                  <a:lnTo>
                    <a:pt x="138" y="15"/>
                  </a:lnTo>
                  <a:lnTo>
                    <a:pt x="133" y="12"/>
                  </a:lnTo>
                  <a:lnTo>
                    <a:pt x="129" y="12"/>
                  </a:lnTo>
                  <a:lnTo>
                    <a:pt x="128" y="9"/>
                  </a:lnTo>
                  <a:lnTo>
                    <a:pt x="124" y="7"/>
                  </a:lnTo>
                  <a:lnTo>
                    <a:pt x="121" y="7"/>
                  </a:lnTo>
                  <a:lnTo>
                    <a:pt x="117" y="5"/>
                  </a:lnTo>
                  <a:lnTo>
                    <a:pt x="104" y="0"/>
                  </a:lnTo>
                  <a:lnTo>
                    <a:pt x="99" y="0"/>
                  </a:lnTo>
                  <a:lnTo>
                    <a:pt x="97" y="0"/>
                  </a:lnTo>
                  <a:lnTo>
                    <a:pt x="93" y="0"/>
                  </a:lnTo>
                  <a:lnTo>
                    <a:pt x="83" y="0"/>
                  </a:lnTo>
                  <a:lnTo>
                    <a:pt x="78" y="0"/>
                  </a:lnTo>
                  <a:lnTo>
                    <a:pt x="73" y="0"/>
                  </a:lnTo>
                  <a:lnTo>
                    <a:pt x="70" y="0"/>
                  </a:lnTo>
                  <a:lnTo>
                    <a:pt x="66" y="0"/>
                  </a:lnTo>
                  <a:lnTo>
                    <a:pt x="61" y="0"/>
                  </a:lnTo>
                  <a:lnTo>
                    <a:pt x="54" y="0"/>
                  </a:lnTo>
                  <a:lnTo>
                    <a:pt x="47" y="3"/>
                  </a:lnTo>
                  <a:lnTo>
                    <a:pt x="41" y="5"/>
                  </a:lnTo>
                  <a:lnTo>
                    <a:pt x="37" y="5"/>
                  </a:lnTo>
                  <a:lnTo>
                    <a:pt x="34" y="7"/>
                  </a:lnTo>
                  <a:lnTo>
                    <a:pt x="32" y="9"/>
                  </a:lnTo>
                  <a:lnTo>
                    <a:pt x="29" y="10"/>
                  </a:lnTo>
                  <a:lnTo>
                    <a:pt x="25" y="12"/>
                  </a:lnTo>
                  <a:lnTo>
                    <a:pt x="24" y="14"/>
                  </a:lnTo>
                  <a:lnTo>
                    <a:pt x="20" y="14"/>
                  </a:lnTo>
                  <a:lnTo>
                    <a:pt x="17" y="15"/>
                  </a:lnTo>
                  <a:lnTo>
                    <a:pt x="15" y="17"/>
                  </a:lnTo>
                  <a:lnTo>
                    <a:pt x="12" y="19"/>
                  </a:lnTo>
                  <a:lnTo>
                    <a:pt x="8" y="26"/>
                  </a:lnTo>
                  <a:lnTo>
                    <a:pt x="13" y="27"/>
                  </a:lnTo>
                  <a:lnTo>
                    <a:pt x="18" y="20"/>
                  </a:lnTo>
                  <a:lnTo>
                    <a:pt x="22" y="20"/>
                  </a:lnTo>
                  <a:lnTo>
                    <a:pt x="24" y="19"/>
                  </a:lnTo>
                  <a:lnTo>
                    <a:pt x="25" y="17"/>
                  </a:lnTo>
                  <a:lnTo>
                    <a:pt x="29" y="15"/>
                  </a:lnTo>
                  <a:lnTo>
                    <a:pt x="30" y="15"/>
                  </a:lnTo>
                  <a:lnTo>
                    <a:pt x="32" y="14"/>
                  </a:lnTo>
                  <a:lnTo>
                    <a:pt x="37" y="12"/>
                  </a:lnTo>
                  <a:lnTo>
                    <a:pt x="39" y="12"/>
                  </a:lnTo>
                  <a:lnTo>
                    <a:pt x="41" y="9"/>
                  </a:lnTo>
                  <a:lnTo>
                    <a:pt x="44" y="9"/>
                  </a:lnTo>
                  <a:lnTo>
                    <a:pt x="51" y="7"/>
                  </a:lnTo>
                  <a:lnTo>
                    <a:pt x="58" y="5"/>
                  </a:lnTo>
                  <a:lnTo>
                    <a:pt x="63" y="5"/>
                  </a:lnTo>
                  <a:lnTo>
                    <a:pt x="68" y="3"/>
                  </a:lnTo>
                  <a:lnTo>
                    <a:pt x="70" y="3"/>
                  </a:lnTo>
                  <a:lnTo>
                    <a:pt x="73" y="3"/>
                  </a:lnTo>
                  <a:lnTo>
                    <a:pt x="78" y="3"/>
                  </a:lnTo>
                  <a:lnTo>
                    <a:pt x="83" y="3"/>
                  </a:lnTo>
                  <a:lnTo>
                    <a:pt x="92" y="3"/>
                  </a:lnTo>
                  <a:lnTo>
                    <a:pt x="95" y="5"/>
                  </a:lnTo>
                  <a:lnTo>
                    <a:pt x="99" y="5"/>
                  </a:lnTo>
                  <a:lnTo>
                    <a:pt x="100" y="5"/>
                  </a:lnTo>
                  <a:lnTo>
                    <a:pt x="112" y="9"/>
                  </a:lnTo>
                  <a:lnTo>
                    <a:pt x="116" y="10"/>
                  </a:lnTo>
                  <a:lnTo>
                    <a:pt x="119" y="12"/>
                  </a:lnTo>
                  <a:lnTo>
                    <a:pt x="121" y="12"/>
                  </a:lnTo>
                  <a:lnTo>
                    <a:pt x="124" y="14"/>
                  </a:lnTo>
                  <a:lnTo>
                    <a:pt x="126" y="15"/>
                  </a:lnTo>
                  <a:lnTo>
                    <a:pt x="131" y="17"/>
                  </a:lnTo>
                  <a:lnTo>
                    <a:pt x="133" y="19"/>
                  </a:lnTo>
                  <a:lnTo>
                    <a:pt x="134" y="20"/>
                  </a:lnTo>
                  <a:lnTo>
                    <a:pt x="136" y="22"/>
                  </a:lnTo>
                  <a:lnTo>
                    <a:pt x="138" y="24"/>
                  </a:lnTo>
                  <a:lnTo>
                    <a:pt x="140" y="26"/>
                  </a:lnTo>
                  <a:lnTo>
                    <a:pt x="143" y="31"/>
                  </a:lnTo>
                  <a:lnTo>
                    <a:pt x="143" y="32"/>
                  </a:lnTo>
                  <a:lnTo>
                    <a:pt x="145" y="36"/>
                  </a:lnTo>
                  <a:lnTo>
                    <a:pt x="146" y="39"/>
                  </a:lnTo>
                  <a:lnTo>
                    <a:pt x="146" y="46"/>
                  </a:lnTo>
                  <a:lnTo>
                    <a:pt x="146" y="48"/>
                  </a:lnTo>
                  <a:lnTo>
                    <a:pt x="145" y="49"/>
                  </a:lnTo>
                  <a:lnTo>
                    <a:pt x="145" y="51"/>
                  </a:lnTo>
                  <a:lnTo>
                    <a:pt x="145" y="53"/>
                  </a:lnTo>
                  <a:lnTo>
                    <a:pt x="143" y="55"/>
                  </a:lnTo>
                  <a:lnTo>
                    <a:pt x="141" y="60"/>
                  </a:lnTo>
                  <a:lnTo>
                    <a:pt x="140" y="61"/>
                  </a:lnTo>
                  <a:lnTo>
                    <a:pt x="140" y="60"/>
                  </a:lnTo>
                  <a:lnTo>
                    <a:pt x="138" y="63"/>
                  </a:lnTo>
                  <a:lnTo>
                    <a:pt x="134" y="67"/>
                  </a:lnTo>
                  <a:lnTo>
                    <a:pt x="133" y="68"/>
                  </a:lnTo>
                  <a:lnTo>
                    <a:pt x="129" y="70"/>
                  </a:lnTo>
                  <a:lnTo>
                    <a:pt x="128" y="72"/>
                  </a:lnTo>
                  <a:lnTo>
                    <a:pt x="124" y="73"/>
                  </a:lnTo>
                  <a:lnTo>
                    <a:pt x="119" y="75"/>
                  </a:lnTo>
                  <a:lnTo>
                    <a:pt x="117" y="77"/>
                  </a:lnTo>
                  <a:lnTo>
                    <a:pt x="114" y="78"/>
                  </a:lnTo>
                  <a:lnTo>
                    <a:pt x="112" y="78"/>
                  </a:lnTo>
                  <a:lnTo>
                    <a:pt x="107" y="80"/>
                  </a:lnTo>
                  <a:lnTo>
                    <a:pt x="105" y="80"/>
                  </a:lnTo>
                  <a:lnTo>
                    <a:pt x="104" y="82"/>
                  </a:lnTo>
                  <a:lnTo>
                    <a:pt x="93" y="84"/>
                  </a:lnTo>
                  <a:lnTo>
                    <a:pt x="88" y="84"/>
                  </a:lnTo>
                  <a:lnTo>
                    <a:pt x="87" y="84"/>
                  </a:lnTo>
                  <a:lnTo>
                    <a:pt x="82" y="84"/>
                  </a:lnTo>
                  <a:lnTo>
                    <a:pt x="78" y="85"/>
                  </a:lnTo>
                  <a:lnTo>
                    <a:pt x="73" y="85"/>
                  </a:lnTo>
                  <a:lnTo>
                    <a:pt x="68" y="85"/>
                  </a:lnTo>
                  <a:lnTo>
                    <a:pt x="66" y="85"/>
                  </a:lnTo>
                  <a:lnTo>
                    <a:pt x="59" y="84"/>
                  </a:lnTo>
                  <a:lnTo>
                    <a:pt x="56" y="84"/>
                  </a:lnTo>
                  <a:lnTo>
                    <a:pt x="49" y="82"/>
                  </a:lnTo>
                  <a:lnTo>
                    <a:pt x="46" y="82"/>
                  </a:lnTo>
                  <a:lnTo>
                    <a:pt x="47" y="82"/>
                  </a:lnTo>
                  <a:lnTo>
                    <a:pt x="41" y="80"/>
                  </a:lnTo>
                  <a:lnTo>
                    <a:pt x="37" y="78"/>
                  </a:lnTo>
                  <a:lnTo>
                    <a:pt x="34" y="78"/>
                  </a:lnTo>
                  <a:lnTo>
                    <a:pt x="29" y="75"/>
                  </a:lnTo>
                  <a:lnTo>
                    <a:pt x="27" y="73"/>
                  </a:lnTo>
                  <a:lnTo>
                    <a:pt x="25" y="72"/>
                  </a:lnTo>
                  <a:lnTo>
                    <a:pt x="20" y="70"/>
                  </a:lnTo>
                  <a:lnTo>
                    <a:pt x="18" y="68"/>
                  </a:lnTo>
                  <a:lnTo>
                    <a:pt x="17" y="67"/>
                  </a:lnTo>
                  <a:lnTo>
                    <a:pt x="15" y="63"/>
                  </a:lnTo>
                  <a:lnTo>
                    <a:pt x="12" y="60"/>
                  </a:lnTo>
                  <a:lnTo>
                    <a:pt x="10" y="56"/>
                  </a:lnTo>
                  <a:lnTo>
                    <a:pt x="8" y="53"/>
                  </a:lnTo>
                  <a:lnTo>
                    <a:pt x="8" y="51"/>
                  </a:lnTo>
                  <a:lnTo>
                    <a:pt x="8" y="49"/>
                  </a:lnTo>
                  <a:lnTo>
                    <a:pt x="8" y="48"/>
                  </a:lnTo>
                  <a:lnTo>
                    <a:pt x="8" y="46"/>
                  </a:lnTo>
                  <a:lnTo>
                    <a:pt x="8" y="43"/>
                  </a:lnTo>
                  <a:lnTo>
                    <a:pt x="8" y="41"/>
                  </a:lnTo>
                  <a:lnTo>
                    <a:pt x="8" y="39"/>
                  </a:lnTo>
                  <a:lnTo>
                    <a:pt x="8" y="38"/>
                  </a:lnTo>
                  <a:lnTo>
                    <a:pt x="8" y="36"/>
                  </a:lnTo>
                  <a:lnTo>
                    <a:pt x="10" y="32"/>
                  </a:lnTo>
                  <a:lnTo>
                    <a:pt x="13" y="27"/>
                  </a:lnTo>
                  <a:lnTo>
                    <a:pt x="8" y="26"/>
                  </a:lnTo>
                  <a:close/>
                </a:path>
              </a:pathLst>
            </a:custGeom>
            <a:solidFill>
              <a:srgbClr val="808080"/>
            </a:solidFill>
            <a:ln w="9525">
              <a:noFill/>
              <a:round/>
              <a:headEnd/>
              <a:tailEnd/>
            </a:ln>
          </p:spPr>
          <p:txBody>
            <a:bodyPr/>
            <a:lstStyle/>
            <a:p>
              <a:endParaRPr lang="en-US"/>
            </a:p>
          </p:txBody>
        </p:sp>
        <p:sp>
          <p:nvSpPr>
            <p:cNvPr id="1042" name="Freeform 3213"/>
            <p:cNvSpPr>
              <a:spLocks/>
            </p:cNvSpPr>
            <p:nvPr/>
          </p:nvSpPr>
          <p:spPr bwMode="auto">
            <a:xfrm>
              <a:off x="2129" y="3242"/>
              <a:ext cx="59" cy="58"/>
            </a:xfrm>
            <a:custGeom>
              <a:avLst/>
              <a:gdLst>
                <a:gd name="T0" fmla="*/ 39 w 59"/>
                <a:gd name="T1" fmla="*/ 2 h 58"/>
                <a:gd name="T2" fmla="*/ 35 w 59"/>
                <a:gd name="T3" fmla="*/ 2 h 58"/>
                <a:gd name="T4" fmla="*/ 32 w 59"/>
                <a:gd name="T5" fmla="*/ 0 h 58"/>
                <a:gd name="T6" fmla="*/ 29 w 59"/>
                <a:gd name="T7" fmla="*/ 0 h 58"/>
                <a:gd name="T8" fmla="*/ 25 w 59"/>
                <a:gd name="T9" fmla="*/ 0 h 58"/>
                <a:gd name="T10" fmla="*/ 22 w 59"/>
                <a:gd name="T11" fmla="*/ 0 h 58"/>
                <a:gd name="T12" fmla="*/ 15 w 59"/>
                <a:gd name="T13" fmla="*/ 4 h 58"/>
                <a:gd name="T14" fmla="*/ 13 w 59"/>
                <a:gd name="T15" fmla="*/ 6 h 58"/>
                <a:gd name="T16" fmla="*/ 10 w 59"/>
                <a:gd name="T17" fmla="*/ 7 h 58"/>
                <a:gd name="T18" fmla="*/ 8 w 59"/>
                <a:gd name="T19" fmla="*/ 9 h 58"/>
                <a:gd name="T20" fmla="*/ 6 w 59"/>
                <a:gd name="T21" fmla="*/ 11 h 58"/>
                <a:gd name="T22" fmla="*/ 3 w 59"/>
                <a:gd name="T23" fmla="*/ 14 h 58"/>
                <a:gd name="T24" fmla="*/ 0 w 59"/>
                <a:gd name="T25" fmla="*/ 19 h 58"/>
                <a:gd name="T26" fmla="*/ 0 w 59"/>
                <a:gd name="T27" fmla="*/ 23 h 58"/>
                <a:gd name="T28" fmla="*/ 0 w 59"/>
                <a:gd name="T29" fmla="*/ 26 h 58"/>
                <a:gd name="T30" fmla="*/ 0 w 59"/>
                <a:gd name="T31" fmla="*/ 29 h 58"/>
                <a:gd name="T32" fmla="*/ 0 w 59"/>
                <a:gd name="T33" fmla="*/ 33 h 58"/>
                <a:gd name="T34" fmla="*/ 1 w 59"/>
                <a:gd name="T35" fmla="*/ 43 h 58"/>
                <a:gd name="T36" fmla="*/ 3 w 59"/>
                <a:gd name="T37" fmla="*/ 45 h 58"/>
                <a:gd name="T38" fmla="*/ 5 w 59"/>
                <a:gd name="T39" fmla="*/ 46 h 58"/>
                <a:gd name="T40" fmla="*/ 6 w 59"/>
                <a:gd name="T41" fmla="*/ 48 h 58"/>
                <a:gd name="T42" fmla="*/ 8 w 59"/>
                <a:gd name="T43" fmla="*/ 50 h 58"/>
                <a:gd name="T44" fmla="*/ 10 w 59"/>
                <a:gd name="T45" fmla="*/ 52 h 58"/>
                <a:gd name="T46" fmla="*/ 13 w 59"/>
                <a:gd name="T47" fmla="*/ 55 h 58"/>
                <a:gd name="T48" fmla="*/ 18 w 59"/>
                <a:gd name="T49" fmla="*/ 57 h 58"/>
                <a:gd name="T50" fmla="*/ 22 w 59"/>
                <a:gd name="T51" fmla="*/ 57 h 58"/>
                <a:gd name="T52" fmla="*/ 25 w 59"/>
                <a:gd name="T53" fmla="*/ 57 h 58"/>
                <a:gd name="T54" fmla="*/ 27 w 59"/>
                <a:gd name="T55" fmla="*/ 57 h 58"/>
                <a:gd name="T56" fmla="*/ 30 w 59"/>
                <a:gd name="T57" fmla="*/ 58 h 58"/>
                <a:gd name="T58" fmla="*/ 32 w 59"/>
                <a:gd name="T59" fmla="*/ 58 h 58"/>
                <a:gd name="T60" fmla="*/ 34 w 59"/>
                <a:gd name="T61" fmla="*/ 57 h 58"/>
                <a:gd name="T62" fmla="*/ 44 w 59"/>
                <a:gd name="T63" fmla="*/ 53 h 58"/>
                <a:gd name="T64" fmla="*/ 47 w 59"/>
                <a:gd name="T65" fmla="*/ 50 h 58"/>
                <a:gd name="T66" fmla="*/ 49 w 59"/>
                <a:gd name="T67" fmla="*/ 48 h 58"/>
                <a:gd name="T68" fmla="*/ 51 w 59"/>
                <a:gd name="T69" fmla="*/ 45 h 58"/>
                <a:gd name="T70" fmla="*/ 53 w 59"/>
                <a:gd name="T71" fmla="*/ 43 h 58"/>
                <a:gd name="T72" fmla="*/ 56 w 59"/>
                <a:gd name="T73" fmla="*/ 38 h 58"/>
                <a:gd name="T74" fmla="*/ 58 w 59"/>
                <a:gd name="T75" fmla="*/ 35 h 58"/>
                <a:gd name="T76" fmla="*/ 58 w 59"/>
                <a:gd name="T77" fmla="*/ 31 h 58"/>
                <a:gd name="T78" fmla="*/ 59 w 59"/>
                <a:gd name="T79" fmla="*/ 28 h 58"/>
                <a:gd name="T80" fmla="*/ 58 w 59"/>
                <a:gd name="T81" fmla="*/ 26 h 58"/>
                <a:gd name="T82" fmla="*/ 58 w 59"/>
                <a:gd name="T83" fmla="*/ 21 h 58"/>
                <a:gd name="T84" fmla="*/ 53 w 59"/>
                <a:gd name="T85" fmla="*/ 14 h 58"/>
                <a:gd name="T86" fmla="*/ 53 w 59"/>
                <a:gd name="T87" fmla="*/ 11 h 58"/>
                <a:gd name="T88" fmla="*/ 51 w 59"/>
                <a:gd name="T89" fmla="*/ 9 h 58"/>
                <a:gd name="T90" fmla="*/ 49 w 59"/>
                <a:gd name="T91" fmla="*/ 7 h 58"/>
                <a:gd name="T92" fmla="*/ 47 w 59"/>
                <a:gd name="T93" fmla="*/ 6 h 58"/>
                <a:gd name="T94" fmla="*/ 46 w 59"/>
                <a:gd name="T95" fmla="*/ 4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58"/>
                <a:gd name="T146" fmla="*/ 59 w 59"/>
                <a:gd name="T147" fmla="*/ 58 h 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58">
                  <a:moveTo>
                    <a:pt x="41" y="2"/>
                  </a:moveTo>
                  <a:lnTo>
                    <a:pt x="39" y="2"/>
                  </a:lnTo>
                  <a:lnTo>
                    <a:pt x="35" y="0"/>
                  </a:lnTo>
                  <a:lnTo>
                    <a:pt x="35" y="2"/>
                  </a:lnTo>
                  <a:lnTo>
                    <a:pt x="34" y="0"/>
                  </a:lnTo>
                  <a:lnTo>
                    <a:pt x="32" y="0"/>
                  </a:lnTo>
                  <a:lnTo>
                    <a:pt x="30" y="0"/>
                  </a:lnTo>
                  <a:lnTo>
                    <a:pt x="29" y="0"/>
                  </a:lnTo>
                  <a:lnTo>
                    <a:pt x="27" y="0"/>
                  </a:lnTo>
                  <a:lnTo>
                    <a:pt x="25" y="0"/>
                  </a:lnTo>
                  <a:lnTo>
                    <a:pt x="24" y="2"/>
                  </a:lnTo>
                  <a:lnTo>
                    <a:pt x="22" y="0"/>
                  </a:lnTo>
                  <a:lnTo>
                    <a:pt x="15" y="2"/>
                  </a:lnTo>
                  <a:lnTo>
                    <a:pt x="15" y="4"/>
                  </a:lnTo>
                  <a:lnTo>
                    <a:pt x="15" y="6"/>
                  </a:lnTo>
                  <a:lnTo>
                    <a:pt x="13" y="6"/>
                  </a:lnTo>
                  <a:lnTo>
                    <a:pt x="12" y="6"/>
                  </a:lnTo>
                  <a:lnTo>
                    <a:pt x="10" y="7"/>
                  </a:lnTo>
                  <a:lnTo>
                    <a:pt x="8" y="7"/>
                  </a:lnTo>
                  <a:lnTo>
                    <a:pt x="8" y="9"/>
                  </a:lnTo>
                  <a:lnTo>
                    <a:pt x="6" y="9"/>
                  </a:lnTo>
                  <a:lnTo>
                    <a:pt x="6" y="11"/>
                  </a:lnTo>
                  <a:lnTo>
                    <a:pt x="5" y="12"/>
                  </a:lnTo>
                  <a:lnTo>
                    <a:pt x="3" y="14"/>
                  </a:lnTo>
                  <a:lnTo>
                    <a:pt x="3" y="17"/>
                  </a:lnTo>
                  <a:lnTo>
                    <a:pt x="0" y="19"/>
                  </a:lnTo>
                  <a:lnTo>
                    <a:pt x="1" y="21"/>
                  </a:lnTo>
                  <a:lnTo>
                    <a:pt x="0" y="23"/>
                  </a:lnTo>
                  <a:lnTo>
                    <a:pt x="0" y="24"/>
                  </a:lnTo>
                  <a:lnTo>
                    <a:pt x="0" y="26"/>
                  </a:lnTo>
                  <a:lnTo>
                    <a:pt x="0" y="28"/>
                  </a:lnTo>
                  <a:lnTo>
                    <a:pt x="0" y="29"/>
                  </a:lnTo>
                  <a:lnTo>
                    <a:pt x="0" y="31"/>
                  </a:lnTo>
                  <a:lnTo>
                    <a:pt x="0" y="33"/>
                  </a:lnTo>
                  <a:lnTo>
                    <a:pt x="0" y="36"/>
                  </a:lnTo>
                  <a:lnTo>
                    <a:pt x="1" y="43"/>
                  </a:lnTo>
                  <a:lnTo>
                    <a:pt x="3" y="43"/>
                  </a:lnTo>
                  <a:lnTo>
                    <a:pt x="3" y="45"/>
                  </a:lnTo>
                  <a:lnTo>
                    <a:pt x="3" y="46"/>
                  </a:lnTo>
                  <a:lnTo>
                    <a:pt x="5" y="46"/>
                  </a:lnTo>
                  <a:lnTo>
                    <a:pt x="5" y="48"/>
                  </a:lnTo>
                  <a:lnTo>
                    <a:pt x="6" y="48"/>
                  </a:lnTo>
                  <a:lnTo>
                    <a:pt x="6" y="50"/>
                  </a:lnTo>
                  <a:lnTo>
                    <a:pt x="8" y="50"/>
                  </a:lnTo>
                  <a:lnTo>
                    <a:pt x="8" y="52"/>
                  </a:lnTo>
                  <a:lnTo>
                    <a:pt x="10" y="52"/>
                  </a:lnTo>
                  <a:lnTo>
                    <a:pt x="13" y="53"/>
                  </a:lnTo>
                  <a:lnTo>
                    <a:pt x="13" y="55"/>
                  </a:lnTo>
                  <a:lnTo>
                    <a:pt x="15" y="55"/>
                  </a:lnTo>
                  <a:lnTo>
                    <a:pt x="18" y="57"/>
                  </a:lnTo>
                  <a:lnTo>
                    <a:pt x="20" y="57"/>
                  </a:lnTo>
                  <a:lnTo>
                    <a:pt x="22" y="57"/>
                  </a:lnTo>
                  <a:lnTo>
                    <a:pt x="24" y="57"/>
                  </a:lnTo>
                  <a:lnTo>
                    <a:pt x="25" y="57"/>
                  </a:lnTo>
                  <a:lnTo>
                    <a:pt x="25" y="58"/>
                  </a:lnTo>
                  <a:lnTo>
                    <a:pt x="27" y="57"/>
                  </a:lnTo>
                  <a:lnTo>
                    <a:pt x="29" y="58"/>
                  </a:lnTo>
                  <a:lnTo>
                    <a:pt x="30" y="58"/>
                  </a:lnTo>
                  <a:lnTo>
                    <a:pt x="30" y="57"/>
                  </a:lnTo>
                  <a:lnTo>
                    <a:pt x="32" y="58"/>
                  </a:lnTo>
                  <a:lnTo>
                    <a:pt x="32" y="57"/>
                  </a:lnTo>
                  <a:lnTo>
                    <a:pt x="34" y="57"/>
                  </a:lnTo>
                  <a:lnTo>
                    <a:pt x="41" y="55"/>
                  </a:lnTo>
                  <a:lnTo>
                    <a:pt x="44" y="53"/>
                  </a:lnTo>
                  <a:lnTo>
                    <a:pt x="46" y="52"/>
                  </a:lnTo>
                  <a:lnTo>
                    <a:pt x="47" y="50"/>
                  </a:lnTo>
                  <a:lnTo>
                    <a:pt x="49" y="50"/>
                  </a:lnTo>
                  <a:lnTo>
                    <a:pt x="49" y="48"/>
                  </a:lnTo>
                  <a:lnTo>
                    <a:pt x="51" y="46"/>
                  </a:lnTo>
                  <a:lnTo>
                    <a:pt x="51" y="45"/>
                  </a:lnTo>
                  <a:lnTo>
                    <a:pt x="53" y="45"/>
                  </a:lnTo>
                  <a:lnTo>
                    <a:pt x="53" y="43"/>
                  </a:lnTo>
                  <a:lnTo>
                    <a:pt x="54" y="40"/>
                  </a:lnTo>
                  <a:lnTo>
                    <a:pt x="56" y="38"/>
                  </a:lnTo>
                  <a:lnTo>
                    <a:pt x="58" y="36"/>
                  </a:lnTo>
                  <a:lnTo>
                    <a:pt x="58" y="35"/>
                  </a:lnTo>
                  <a:lnTo>
                    <a:pt x="58" y="33"/>
                  </a:lnTo>
                  <a:lnTo>
                    <a:pt x="58" y="31"/>
                  </a:lnTo>
                  <a:lnTo>
                    <a:pt x="58" y="29"/>
                  </a:lnTo>
                  <a:lnTo>
                    <a:pt x="59" y="28"/>
                  </a:lnTo>
                  <a:lnTo>
                    <a:pt x="58" y="28"/>
                  </a:lnTo>
                  <a:lnTo>
                    <a:pt x="58" y="26"/>
                  </a:lnTo>
                  <a:lnTo>
                    <a:pt x="58" y="24"/>
                  </a:lnTo>
                  <a:lnTo>
                    <a:pt x="58" y="21"/>
                  </a:lnTo>
                  <a:lnTo>
                    <a:pt x="54" y="16"/>
                  </a:lnTo>
                  <a:lnTo>
                    <a:pt x="53" y="14"/>
                  </a:lnTo>
                  <a:lnTo>
                    <a:pt x="53" y="12"/>
                  </a:lnTo>
                  <a:lnTo>
                    <a:pt x="53" y="11"/>
                  </a:lnTo>
                  <a:lnTo>
                    <a:pt x="51" y="11"/>
                  </a:lnTo>
                  <a:lnTo>
                    <a:pt x="51" y="9"/>
                  </a:lnTo>
                  <a:lnTo>
                    <a:pt x="49" y="9"/>
                  </a:lnTo>
                  <a:lnTo>
                    <a:pt x="49" y="7"/>
                  </a:lnTo>
                  <a:lnTo>
                    <a:pt x="47" y="7"/>
                  </a:lnTo>
                  <a:lnTo>
                    <a:pt x="47" y="6"/>
                  </a:lnTo>
                  <a:lnTo>
                    <a:pt x="46" y="6"/>
                  </a:lnTo>
                  <a:lnTo>
                    <a:pt x="46" y="4"/>
                  </a:lnTo>
                  <a:lnTo>
                    <a:pt x="41" y="2"/>
                  </a:lnTo>
                  <a:close/>
                </a:path>
              </a:pathLst>
            </a:custGeom>
            <a:solidFill>
              <a:srgbClr val="808080"/>
            </a:solidFill>
            <a:ln w="9525">
              <a:noFill/>
              <a:round/>
              <a:headEnd/>
              <a:tailEnd/>
            </a:ln>
          </p:spPr>
          <p:txBody>
            <a:bodyPr/>
            <a:lstStyle/>
            <a:p>
              <a:endParaRPr lang="en-US"/>
            </a:p>
          </p:txBody>
        </p:sp>
        <p:sp>
          <p:nvSpPr>
            <p:cNvPr id="1043" name="Freeform 3214"/>
            <p:cNvSpPr>
              <a:spLocks/>
            </p:cNvSpPr>
            <p:nvPr/>
          </p:nvSpPr>
          <p:spPr bwMode="auto">
            <a:xfrm>
              <a:off x="2127" y="3241"/>
              <a:ext cx="61" cy="59"/>
            </a:xfrm>
            <a:custGeom>
              <a:avLst/>
              <a:gdLst>
                <a:gd name="T0" fmla="*/ 0 w 61"/>
                <a:gd name="T1" fmla="*/ 24 h 59"/>
                <a:gd name="T2" fmla="*/ 0 w 61"/>
                <a:gd name="T3" fmla="*/ 29 h 59"/>
                <a:gd name="T4" fmla="*/ 0 w 61"/>
                <a:gd name="T5" fmla="*/ 34 h 59"/>
                <a:gd name="T6" fmla="*/ 0 w 61"/>
                <a:gd name="T7" fmla="*/ 39 h 59"/>
                <a:gd name="T8" fmla="*/ 3 w 61"/>
                <a:gd name="T9" fmla="*/ 44 h 59"/>
                <a:gd name="T10" fmla="*/ 7 w 61"/>
                <a:gd name="T11" fmla="*/ 51 h 59"/>
                <a:gd name="T12" fmla="*/ 12 w 61"/>
                <a:gd name="T13" fmla="*/ 54 h 59"/>
                <a:gd name="T14" fmla="*/ 17 w 61"/>
                <a:gd name="T15" fmla="*/ 58 h 59"/>
                <a:gd name="T16" fmla="*/ 22 w 61"/>
                <a:gd name="T17" fmla="*/ 58 h 59"/>
                <a:gd name="T18" fmla="*/ 31 w 61"/>
                <a:gd name="T19" fmla="*/ 59 h 59"/>
                <a:gd name="T20" fmla="*/ 36 w 61"/>
                <a:gd name="T21" fmla="*/ 58 h 59"/>
                <a:gd name="T22" fmla="*/ 44 w 61"/>
                <a:gd name="T23" fmla="*/ 56 h 59"/>
                <a:gd name="T24" fmla="*/ 49 w 61"/>
                <a:gd name="T25" fmla="*/ 53 h 59"/>
                <a:gd name="T26" fmla="*/ 55 w 61"/>
                <a:gd name="T27" fmla="*/ 47 h 59"/>
                <a:gd name="T28" fmla="*/ 58 w 61"/>
                <a:gd name="T29" fmla="*/ 42 h 59"/>
                <a:gd name="T30" fmla="*/ 60 w 61"/>
                <a:gd name="T31" fmla="*/ 37 h 59"/>
                <a:gd name="T32" fmla="*/ 60 w 61"/>
                <a:gd name="T33" fmla="*/ 32 h 59"/>
                <a:gd name="T34" fmla="*/ 60 w 61"/>
                <a:gd name="T35" fmla="*/ 24 h 59"/>
                <a:gd name="T36" fmla="*/ 58 w 61"/>
                <a:gd name="T37" fmla="*/ 15 h 59"/>
                <a:gd name="T38" fmla="*/ 55 w 61"/>
                <a:gd name="T39" fmla="*/ 10 h 59"/>
                <a:gd name="T40" fmla="*/ 49 w 61"/>
                <a:gd name="T41" fmla="*/ 5 h 59"/>
                <a:gd name="T42" fmla="*/ 41 w 61"/>
                <a:gd name="T43" fmla="*/ 1 h 59"/>
                <a:gd name="T44" fmla="*/ 36 w 61"/>
                <a:gd name="T45" fmla="*/ 0 h 59"/>
                <a:gd name="T46" fmla="*/ 29 w 61"/>
                <a:gd name="T47" fmla="*/ 0 h 59"/>
                <a:gd name="T48" fmla="*/ 26 w 61"/>
                <a:gd name="T49" fmla="*/ 1 h 59"/>
                <a:gd name="T50" fmla="*/ 15 w 61"/>
                <a:gd name="T51" fmla="*/ 3 h 59"/>
                <a:gd name="T52" fmla="*/ 10 w 61"/>
                <a:gd name="T53" fmla="*/ 7 h 59"/>
                <a:gd name="T54" fmla="*/ 7 w 61"/>
                <a:gd name="T55" fmla="*/ 12 h 59"/>
                <a:gd name="T56" fmla="*/ 3 w 61"/>
                <a:gd name="T57" fmla="*/ 17 h 59"/>
                <a:gd name="T58" fmla="*/ 8 w 61"/>
                <a:gd name="T59" fmla="*/ 13 h 59"/>
                <a:gd name="T60" fmla="*/ 12 w 61"/>
                <a:gd name="T61" fmla="*/ 10 h 59"/>
                <a:gd name="T62" fmla="*/ 15 w 61"/>
                <a:gd name="T63" fmla="*/ 7 h 59"/>
                <a:gd name="T64" fmla="*/ 22 w 61"/>
                <a:gd name="T65" fmla="*/ 5 h 59"/>
                <a:gd name="T66" fmla="*/ 29 w 61"/>
                <a:gd name="T67" fmla="*/ 3 h 59"/>
                <a:gd name="T68" fmla="*/ 36 w 61"/>
                <a:gd name="T69" fmla="*/ 3 h 59"/>
                <a:gd name="T70" fmla="*/ 44 w 61"/>
                <a:gd name="T71" fmla="*/ 7 h 59"/>
                <a:gd name="T72" fmla="*/ 48 w 61"/>
                <a:gd name="T73" fmla="*/ 8 h 59"/>
                <a:gd name="T74" fmla="*/ 51 w 61"/>
                <a:gd name="T75" fmla="*/ 12 h 59"/>
                <a:gd name="T76" fmla="*/ 55 w 61"/>
                <a:gd name="T77" fmla="*/ 17 h 59"/>
                <a:gd name="T78" fmla="*/ 58 w 61"/>
                <a:gd name="T79" fmla="*/ 27 h 59"/>
                <a:gd name="T80" fmla="*/ 58 w 61"/>
                <a:gd name="T81" fmla="*/ 36 h 59"/>
                <a:gd name="T82" fmla="*/ 55 w 61"/>
                <a:gd name="T83" fmla="*/ 41 h 59"/>
                <a:gd name="T84" fmla="*/ 51 w 61"/>
                <a:gd name="T85" fmla="*/ 46 h 59"/>
                <a:gd name="T86" fmla="*/ 48 w 61"/>
                <a:gd name="T87" fmla="*/ 49 h 59"/>
                <a:gd name="T88" fmla="*/ 44 w 61"/>
                <a:gd name="T89" fmla="*/ 53 h 59"/>
                <a:gd name="T90" fmla="*/ 36 w 61"/>
                <a:gd name="T91" fmla="*/ 56 h 59"/>
                <a:gd name="T92" fmla="*/ 31 w 61"/>
                <a:gd name="T93" fmla="*/ 58 h 59"/>
                <a:gd name="T94" fmla="*/ 24 w 61"/>
                <a:gd name="T95" fmla="*/ 56 h 59"/>
                <a:gd name="T96" fmla="*/ 17 w 61"/>
                <a:gd name="T97" fmla="*/ 56 h 59"/>
                <a:gd name="T98" fmla="*/ 14 w 61"/>
                <a:gd name="T99" fmla="*/ 53 h 59"/>
                <a:gd name="T100" fmla="*/ 8 w 61"/>
                <a:gd name="T101" fmla="*/ 49 h 59"/>
                <a:gd name="T102" fmla="*/ 5 w 61"/>
                <a:gd name="T103" fmla="*/ 41 h 59"/>
                <a:gd name="T104" fmla="*/ 3 w 61"/>
                <a:gd name="T105" fmla="*/ 37 h 59"/>
                <a:gd name="T106" fmla="*/ 3 w 61"/>
                <a:gd name="T107" fmla="*/ 32 h 59"/>
                <a:gd name="T108" fmla="*/ 2 w 61"/>
                <a:gd name="T109" fmla="*/ 27 h 59"/>
                <a:gd name="T110" fmla="*/ 3 w 61"/>
                <a:gd name="T111" fmla="*/ 24 h 59"/>
                <a:gd name="T112" fmla="*/ 3 w 61"/>
                <a:gd name="T113" fmla="*/ 17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
                <a:gd name="T172" fmla="*/ 0 h 59"/>
                <a:gd name="T173" fmla="*/ 61 w 61"/>
                <a:gd name="T174" fmla="*/ 59 h 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 h="59">
                  <a:moveTo>
                    <a:pt x="3" y="17"/>
                  </a:moveTo>
                  <a:lnTo>
                    <a:pt x="0" y="22"/>
                  </a:lnTo>
                  <a:lnTo>
                    <a:pt x="0" y="24"/>
                  </a:lnTo>
                  <a:lnTo>
                    <a:pt x="0" y="25"/>
                  </a:lnTo>
                  <a:lnTo>
                    <a:pt x="0" y="27"/>
                  </a:lnTo>
                  <a:lnTo>
                    <a:pt x="0" y="29"/>
                  </a:lnTo>
                  <a:lnTo>
                    <a:pt x="0" y="30"/>
                  </a:lnTo>
                  <a:lnTo>
                    <a:pt x="0" y="32"/>
                  </a:lnTo>
                  <a:lnTo>
                    <a:pt x="0" y="34"/>
                  </a:lnTo>
                  <a:lnTo>
                    <a:pt x="0" y="36"/>
                  </a:lnTo>
                  <a:lnTo>
                    <a:pt x="0" y="37"/>
                  </a:lnTo>
                  <a:lnTo>
                    <a:pt x="0" y="39"/>
                  </a:lnTo>
                  <a:lnTo>
                    <a:pt x="2" y="42"/>
                  </a:lnTo>
                  <a:lnTo>
                    <a:pt x="2" y="44"/>
                  </a:lnTo>
                  <a:lnTo>
                    <a:pt x="3" y="44"/>
                  </a:lnTo>
                  <a:lnTo>
                    <a:pt x="3" y="46"/>
                  </a:lnTo>
                  <a:lnTo>
                    <a:pt x="5" y="47"/>
                  </a:lnTo>
                  <a:lnTo>
                    <a:pt x="7" y="51"/>
                  </a:lnTo>
                  <a:lnTo>
                    <a:pt x="8" y="51"/>
                  </a:lnTo>
                  <a:lnTo>
                    <a:pt x="8" y="53"/>
                  </a:lnTo>
                  <a:lnTo>
                    <a:pt x="12" y="54"/>
                  </a:lnTo>
                  <a:lnTo>
                    <a:pt x="12" y="56"/>
                  </a:lnTo>
                  <a:lnTo>
                    <a:pt x="14" y="56"/>
                  </a:lnTo>
                  <a:lnTo>
                    <a:pt x="17" y="58"/>
                  </a:lnTo>
                  <a:lnTo>
                    <a:pt x="19" y="58"/>
                  </a:lnTo>
                  <a:lnTo>
                    <a:pt x="20" y="58"/>
                  </a:lnTo>
                  <a:lnTo>
                    <a:pt x="22" y="58"/>
                  </a:lnTo>
                  <a:lnTo>
                    <a:pt x="26" y="59"/>
                  </a:lnTo>
                  <a:lnTo>
                    <a:pt x="29" y="59"/>
                  </a:lnTo>
                  <a:lnTo>
                    <a:pt x="31" y="59"/>
                  </a:lnTo>
                  <a:lnTo>
                    <a:pt x="34" y="59"/>
                  </a:lnTo>
                  <a:lnTo>
                    <a:pt x="34" y="58"/>
                  </a:lnTo>
                  <a:lnTo>
                    <a:pt x="36" y="58"/>
                  </a:lnTo>
                  <a:lnTo>
                    <a:pt x="37" y="58"/>
                  </a:lnTo>
                  <a:lnTo>
                    <a:pt x="43" y="58"/>
                  </a:lnTo>
                  <a:lnTo>
                    <a:pt x="44" y="56"/>
                  </a:lnTo>
                  <a:lnTo>
                    <a:pt x="48" y="54"/>
                  </a:lnTo>
                  <a:lnTo>
                    <a:pt x="48" y="53"/>
                  </a:lnTo>
                  <a:lnTo>
                    <a:pt x="49" y="53"/>
                  </a:lnTo>
                  <a:lnTo>
                    <a:pt x="51" y="51"/>
                  </a:lnTo>
                  <a:lnTo>
                    <a:pt x="53" y="49"/>
                  </a:lnTo>
                  <a:lnTo>
                    <a:pt x="55" y="47"/>
                  </a:lnTo>
                  <a:lnTo>
                    <a:pt x="55" y="46"/>
                  </a:lnTo>
                  <a:lnTo>
                    <a:pt x="56" y="44"/>
                  </a:lnTo>
                  <a:lnTo>
                    <a:pt x="58" y="42"/>
                  </a:lnTo>
                  <a:lnTo>
                    <a:pt x="58" y="41"/>
                  </a:lnTo>
                  <a:lnTo>
                    <a:pt x="60" y="41"/>
                  </a:lnTo>
                  <a:lnTo>
                    <a:pt x="60" y="37"/>
                  </a:lnTo>
                  <a:lnTo>
                    <a:pt x="60" y="36"/>
                  </a:lnTo>
                  <a:lnTo>
                    <a:pt x="60" y="34"/>
                  </a:lnTo>
                  <a:lnTo>
                    <a:pt x="60" y="32"/>
                  </a:lnTo>
                  <a:lnTo>
                    <a:pt x="60" y="30"/>
                  </a:lnTo>
                  <a:lnTo>
                    <a:pt x="61" y="25"/>
                  </a:lnTo>
                  <a:lnTo>
                    <a:pt x="60" y="24"/>
                  </a:lnTo>
                  <a:lnTo>
                    <a:pt x="60" y="22"/>
                  </a:lnTo>
                  <a:lnTo>
                    <a:pt x="58" y="17"/>
                  </a:lnTo>
                  <a:lnTo>
                    <a:pt x="58" y="15"/>
                  </a:lnTo>
                  <a:lnTo>
                    <a:pt x="56" y="13"/>
                  </a:lnTo>
                  <a:lnTo>
                    <a:pt x="55" y="12"/>
                  </a:lnTo>
                  <a:lnTo>
                    <a:pt x="55" y="10"/>
                  </a:lnTo>
                  <a:lnTo>
                    <a:pt x="53" y="8"/>
                  </a:lnTo>
                  <a:lnTo>
                    <a:pt x="51" y="7"/>
                  </a:lnTo>
                  <a:lnTo>
                    <a:pt x="49" y="5"/>
                  </a:lnTo>
                  <a:lnTo>
                    <a:pt x="48" y="5"/>
                  </a:lnTo>
                  <a:lnTo>
                    <a:pt x="46" y="3"/>
                  </a:lnTo>
                  <a:lnTo>
                    <a:pt x="41" y="1"/>
                  </a:lnTo>
                  <a:lnTo>
                    <a:pt x="39" y="1"/>
                  </a:lnTo>
                  <a:lnTo>
                    <a:pt x="37" y="1"/>
                  </a:lnTo>
                  <a:lnTo>
                    <a:pt x="36" y="0"/>
                  </a:lnTo>
                  <a:lnTo>
                    <a:pt x="34" y="0"/>
                  </a:lnTo>
                  <a:lnTo>
                    <a:pt x="31" y="0"/>
                  </a:lnTo>
                  <a:lnTo>
                    <a:pt x="29" y="0"/>
                  </a:lnTo>
                  <a:lnTo>
                    <a:pt x="27" y="0"/>
                  </a:lnTo>
                  <a:lnTo>
                    <a:pt x="26" y="0"/>
                  </a:lnTo>
                  <a:lnTo>
                    <a:pt x="26" y="1"/>
                  </a:lnTo>
                  <a:lnTo>
                    <a:pt x="22" y="1"/>
                  </a:lnTo>
                  <a:lnTo>
                    <a:pt x="19" y="3"/>
                  </a:lnTo>
                  <a:lnTo>
                    <a:pt x="15" y="3"/>
                  </a:lnTo>
                  <a:lnTo>
                    <a:pt x="14" y="5"/>
                  </a:lnTo>
                  <a:lnTo>
                    <a:pt x="12" y="7"/>
                  </a:lnTo>
                  <a:lnTo>
                    <a:pt x="10" y="7"/>
                  </a:lnTo>
                  <a:lnTo>
                    <a:pt x="8" y="8"/>
                  </a:lnTo>
                  <a:lnTo>
                    <a:pt x="8" y="10"/>
                  </a:lnTo>
                  <a:lnTo>
                    <a:pt x="7" y="12"/>
                  </a:lnTo>
                  <a:lnTo>
                    <a:pt x="5" y="12"/>
                  </a:lnTo>
                  <a:lnTo>
                    <a:pt x="5" y="13"/>
                  </a:lnTo>
                  <a:lnTo>
                    <a:pt x="3" y="17"/>
                  </a:lnTo>
                  <a:lnTo>
                    <a:pt x="5" y="18"/>
                  </a:lnTo>
                  <a:lnTo>
                    <a:pt x="7" y="15"/>
                  </a:lnTo>
                  <a:lnTo>
                    <a:pt x="8" y="13"/>
                  </a:lnTo>
                  <a:lnTo>
                    <a:pt x="8" y="12"/>
                  </a:lnTo>
                  <a:lnTo>
                    <a:pt x="10" y="12"/>
                  </a:lnTo>
                  <a:lnTo>
                    <a:pt x="12" y="10"/>
                  </a:lnTo>
                  <a:lnTo>
                    <a:pt x="14" y="10"/>
                  </a:lnTo>
                  <a:lnTo>
                    <a:pt x="14" y="8"/>
                  </a:lnTo>
                  <a:lnTo>
                    <a:pt x="15" y="7"/>
                  </a:lnTo>
                  <a:lnTo>
                    <a:pt x="17" y="7"/>
                  </a:lnTo>
                  <a:lnTo>
                    <a:pt x="19" y="5"/>
                  </a:lnTo>
                  <a:lnTo>
                    <a:pt x="22" y="5"/>
                  </a:lnTo>
                  <a:lnTo>
                    <a:pt x="26" y="3"/>
                  </a:lnTo>
                  <a:lnTo>
                    <a:pt x="27" y="3"/>
                  </a:lnTo>
                  <a:lnTo>
                    <a:pt x="29" y="3"/>
                  </a:lnTo>
                  <a:lnTo>
                    <a:pt x="31" y="3"/>
                  </a:lnTo>
                  <a:lnTo>
                    <a:pt x="34" y="3"/>
                  </a:lnTo>
                  <a:lnTo>
                    <a:pt x="36" y="3"/>
                  </a:lnTo>
                  <a:lnTo>
                    <a:pt x="37" y="3"/>
                  </a:lnTo>
                  <a:lnTo>
                    <a:pt x="39" y="5"/>
                  </a:lnTo>
                  <a:lnTo>
                    <a:pt x="44" y="7"/>
                  </a:lnTo>
                  <a:lnTo>
                    <a:pt x="46" y="7"/>
                  </a:lnTo>
                  <a:lnTo>
                    <a:pt x="48" y="7"/>
                  </a:lnTo>
                  <a:lnTo>
                    <a:pt x="48" y="8"/>
                  </a:lnTo>
                  <a:lnTo>
                    <a:pt x="49" y="10"/>
                  </a:lnTo>
                  <a:lnTo>
                    <a:pt x="51" y="10"/>
                  </a:lnTo>
                  <a:lnTo>
                    <a:pt x="51" y="12"/>
                  </a:lnTo>
                  <a:lnTo>
                    <a:pt x="53" y="13"/>
                  </a:lnTo>
                  <a:lnTo>
                    <a:pt x="55" y="15"/>
                  </a:lnTo>
                  <a:lnTo>
                    <a:pt x="55" y="17"/>
                  </a:lnTo>
                  <a:lnTo>
                    <a:pt x="56" y="22"/>
                  </a:lnTo>
                  <a:lnTo>
                    <a:pt x="58" y="24"/>
                  </a:lnTo>
                  <a:lnTo>
                    <a:pt x="58" y="27"/>
                  </a:lnTo>
                  <a:lnTo>
                    <a:pt x="58" y="30"/>
                  </a:lnTo>
                  <a:lnTo>
                    <a:pt x="58" y="34"/>
                  </a:lnTo>
                  <a:lnTo>
                    <a:pt x="58" y="36"/>
                  </a:lnTo>
                  <a:lnTo>
                    <a:pt x="56" y="37"/>
                  </a:lnTo>
                  <a:lnTo>
                    <a:pt x="55" y="39"/>
                  </a:lnTo>
                  <a:lnTo>
                    <a:pt x="55" y="41"/>
                  </a:lnTo>
                  <a:lnTo>
                    <a:pt x="55" y="42"/>
                  </a:lnTo>
                  <a:lnTo>
                    <a:pt x="53" y="44"/>
                  </a:lnTo>
                  <a:lnTo>
                    <a:pt x="51" y="46"/>
                  </a:lnTo>
                  <a:lnTo>
                    <a:pt x="51" y="47"/>
                  </a:lnTo>
                  <a:lnTo>
                    <a:pt x="49" y="49"/>
                  </a:lnTo>
                  <a:lnTo>
                    <a:pt x="48" y="49"/>
                  </a:lnTo>
                  <a:lnTo>
                    <a:pt x="46" y="51"/>
                  </a:lnTo>
                  <a:lnTo>
                    <a:pt x="44" y="51"/>
                  </a:lnTo>
                  <a:lnTo>
                    <a:pt x="44" y="53"/>
                  </a:lnTo>
                  <a:lnTo>
                    <a:pt x="41" y="54"/>
                  </a:lnTo>
                  <a:lnTo>
                    <a:pt x="37" y="56"/>
                  </a:lnTo>
                  <a:lnTo>
                    <a:pt x="36" y="56"/>
                  </a:lnTo>
                  <a:lnTo>
                    <a:pt x="34" y="56"/>
                  </a:lnTo>
                  <a:lnTo>
                    <a:pt x="32" y="58"/>
                  </a:lnTo>
                  <a:lnTo>
                    <a:pt x="31" y="58"/>
                  </a:lnTo>
                  <a:lnTo>
                    <a:pt x="29" y="58"/>
                  </a:lnTo>
                  <a:lnTo>
                    <a:pt x="26" y="58"/>
                  </a:lnTo>
                  <a:lnTo>
                    <a:pt x="24" y="56"/>
                  </a:lnTo>
                  <a:lnTo>
                    <a:pt x="22" y="56"/>
                  </a:lnTo>
                  <a:lnTo>
                    <a:pt x="19" y="56"/>
                  </a:lnTo>
                  <a:lnTo>
                    <a:pt x="17" y="56"/>
                  </a:lnTo>
                  <a:lnTo>
                    <a:pt x="19" y="56"/>
                  </a:lnTo>
                  <a:lnTo>
                    <a:pt x="15" y="53"/>
                  </a:lnTo>
                  <a:lnTo>
                    <a:pt x="14" y="53"/>
                  </a:lnTo>
                  <a:lnTo>
                    <a:pt x="10" y="51"/>
                  </a:lnTo>
                  <a:lnTo>
                    <a:pt x="10" y="49"/>
                  </a:lnTo>
                  <a:lnTo>
                    <a:pt x="8" y="49"/>
                  </a:lnTo>
                  <a:lnTo>
                    <a:pt x="7" y="46"/>
                  </a:lnTo>
                  <a:lnTo>
                    <a:pt x="5" y="44"/>
                  </a:lnTo>
                  <a:lnTo>
                    <a:pt x="5" y="41"/>
                  </a:lnTo>
                  <a:lnTo>
                    <a:pt x="5" y="39"/>
                  </a:lnTo>
                  <a:lnTo>
                    <a:pt x="3" y="39"/>
                  </a:lnTo>
                  <a:lnTo>
                    <a:pt x="3" y="37"/>
                  </a:lnTo>
                  <a:lnTo>
                    <a:pt x="3" y="36"/>
                  </a:lnTo>
                  <a:lnTo>
                    <a:pt x="3" y="34"/>
                  </a:lnTo>
                  <a:lnTo>
                    <a:pt x="3" y="32"/>
                  </a:lnTo>
                  <a:lnTo>
                    <a:pt x="2" y="30"/>
                  </a:lnTo>
                  <a:lnTo>
                    <a:pt x="3" y="29"/>
                  </a:lnTo>
                  <a:lnTo>
                    <a:pt x="2" y="27"/>
                  </a:lnTo>
                  <a:lnTo>
                    <a:pt x="3" y="27"/>
                  </a:lnTo>
                  <a:lnTo>
                    <a:pt x="3" y="25"/>
                  </a:lnTo>
                  <a:lnTo>
                    <a:pt x="3" y="24"/>
                  </a:lnTo>
                  <a:lnTo>
                    <a:pt x="3" y="22"/>
                  </a:lnTo>
                  <a:lnTo>
                    <a:pt x="5" y="18"/>
                  </a:lnTo>
                  <a:lnTo>
                    <a:pt x="3" y="17"/>
                  </a:lnTo>
                  <a:close/>
                </a:path>
              </a:pathLst>
            </a:custGeom>
            <a:solidFill>
              <a:srgbClr val="808080"/>
            </a:solidFill>
            <a:ln w="9525">
              <a:noFill/>
              <a:round/>
              <a:headEnd/>
              <a:tailEnd/>
            </a:ln>
          </p:spPr>
          <p:txBody>
            <a:bodyPr/>
            <a:lstStyle/>
            <a:p>
              <a:endParaRPr lang="en-US"/>
            </a:p>
          </p:txBody>
        </p:sp>
        <p:sp>
          <p:nvSpPr>
            <p:cNvPr id="1044" name="Freeform 3215"/>
            <p:cNvSpPr>
              <a:spLocks/>
            </p:cNvSpPr>
            <p:nvPr/>
          </p:nvSpPr>
          <p:spPr bwMode="auto">
            <a:xfrm>
              <a:off x="2318" y="3253"/>
              <a:ext cx="70" cy="46"/>
            </a:xfrm>
            <a:custGeom>
              <a:avLst/>
              <a:gdLst>
                <a:gd name="T0" fmla="*/ 51 w 70"/>
                <a:gd name="T1" fmla="*/ 0 h 46"/>
                <a:gd name="T2" fmla="*/ 70 w 70"/>
                <a:gd name="T3" fmla="*/ 5 h 46"/>
                <a:gd name="T4" fmla="*/ 27 w 70"/>
                <a:gd name="T5" fmla="*/ 46 h 46"/>
                <a:gd name="T6" fmla="*/ 0 w 70"/>
                <a:gd name="T7" fmla="*/ 29 h 46"/>
                <a:gd name="T8" fmla="*/ 51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1" y="0"/>
                  </a:moveTo>
                  <a:lnTo>
                    <a:pt x="70"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1045" name="Freeform 3216"/>
            <p:cNvSpPr>
              <a:spLocks/>
            </p:cNvSpPr>
            <p:nvPr/>
          </p:nvSpPr>
          <p:spPr bwMode="auto">
            <a:xfrm>
              <a:off x="2314" y="3249"/>
              <a:ext cx="77" cy="51"/>
            </a:xfrm>
            <a:custGeom>
              <a:avLst/>
              <a:gdLst>
                <a:gd name="T0" fmla="*/ 57 w 77"/>
                <a:gd name="T1" fmla="*/ 4 h 51"/>
                <a:gd name="T2" fmla="*/ 52 w 77"/>
                <a:gd name="T3" fmla="*/ 4 h 51"/>
                <a:gd name="T4" fmla="*/ 72 w 77"/>
                <a:gd name="T5" fmla="*/ 10 h 51"/>
                <a:gd name="T6" fmla="*/ 72 w 77"/>
                <a:gd name="T7" fmla="*/ 7 h 51"/>
                <a:gd name="T8" fmla="*/ 26 w 77"/>
                <a:gd name="T9" fmla="*/ 48 h 51"/>
                <a:gd name="T10" fmla="*/ 33 w 77"/>
                <a:gd name="T11" fmla="*/ 48 h 51"/>
                <a:gd name="T12" fmla="*/ 6 w 77"/>
                <a:gd name="T13" fmla="*/ 31 h 51"/>
                <a:gd name="T14" fmla="*/ 6 w 77"/>
                <a:gd name="T15" fmla="*/ 33 h 51"/>
                <a:gd name="T16" fmla="*/ 57 w 77"/>
                <a:gd name="T17" fmla="*/ 4 h 51"/>
                <a:gd name="T18" fmla="*/ 52 w 77"/>
                <a:gd name="T19" fmla="*/ 2 h 51"/>
                <a:gd name="T20" fmla="*/ 2 w 77"/>
                <a:gd name="T21" fmla="*/ 31 h 51"/>
                <a:gd name="T22" fmla="*/ 0 w 77"/>
                <a:gd name="T23" fmla="*/ 33 h 51"/>
                <a:gd name="T24" fmla="*/ 2 w 77"/>
                <a:gd name="T25" fmla="*/ 33 h 51"/>
                <a:gd name="T26" fmla="*/ 26 w 77"/>
                <a:gd name="T27" fmla="*/ 50 h 51"/>
                <a:gd name="T28" fmla="*/ 28 w 77"/>
                <a:gd name="T29" fmla="*/ 51 h 51"/>
                <a:gd name="T30" fmla="*/ 29 w 77"/>
                <a:gd name="T31" fmla="*/ 51 h 51"/>
                <a:gd name="T32" fmla="*/ 31 w 77"/>
                <a:gd name="T33" fmla="*/ 51 h 51"/>
                <a:gd name="T34" fmla="*/ 33 w 77"/>
                <a:gd name="T35" fmla="*/ 51 h 51"/>
                <a:gd name="T36" fmla="*/ 33 w 77"/>
                <a:gd name="T37" fmla="*/ 50 h 51"/>
                <a:gd name="T38" fmla="*/ 77 w 77"/>
                <a:gd name="T39" fmla="*/ 9 h 51"/>
                <a:gd name="T40" fmla="*/ 77 w 77"/>
                <a:gd name="T41" fmla="*/ 7 h 51"/>
                <a:gd name="T42" fmla="*/ 75 w 77"/>
                <a:gd name="T43" fmla="*/ 7 h 51"/>
                <a:gd name="T44" fmla="*/ 57 w 77"/>
                <a:gd name="T45" fmla="*/ 0 h 51"/>
                <a:gd name="T46" fmla="*/ 53 w 77"/>
                <a:gd name="T47" fmla="*/ 0 h 51"/>
                <a:gd name="T48" fmla="*/ 52 w 77"/>
                <a:gd name="T49" fmla="*/ 0 h 51"/>
                <a:gd name="T50" fmla="*/ 52 w 77"/>
                <a:gd name="T51" fmla="*/ 2 h 51"/>
                <a:gd name="T52" fmla="*/ 57 w 77"/>
                <a:gd name="T53" fmla="*/ 4 h 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7"/>
                <a:gd name="T82" fmla="*/ 0 h 51"/>
                <a:gd name="T83" fmla="*/ 77 w 77"/>
                <a:gd name="T84" fmla="*/ 51 h 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7" h="51">
                  <a:moveTo>
                    <a:pt x="57" y="4"/>
                  </a:moveTo>
                  <a:lnTo>
                    <a:pt x="52" y="4"/>
                  </a:lnTo>
                  <a:lnTo>
                    <a:pt x="72" y="10"/>
                  </a:lnTo>
                  <a:lnTo>
                    <a:pt x="72" y="7"/>
                  </a:lnTo>
                  <a:lnTo>
                    <a:pt x="26" y="48"/>
                  </a:lnTo>
                  <a:lnTo>
                    <a:pt x="33" y="48"/>
                  </a:lnTo>
                  <a:lnTo>
                    <a:pt x="6" y="31"/>
                  </a:lnTo>
                  <a:lnTo>
                    <a:pt x="6" y="33"/>
                  </a:lnTo>
                  <a:lnTo>
                    <a:pt x="57" y="4"/>
                  </a:lnTo>
                  <a:lnTo>
                    <a:pt x="52" y="2"/>
                  </a:lnTo>
                  <a:lnTo>
                    <a:pt x="2" y="31"/>
                  </a:lnTo>
                  <a:lnTo>
                    <a:pt x="0" y="33"/>
                  </a:lnTo>
                  <a:lnTo>
                    <a:pt x="2" y="33"/>
                  </a:lnTo>
                  <a:lnTo>
                    <a:pt x="26" y="50"/>
                  </a:lnTo>
                  <a:lnTo>
                    <a:pt x="28" y="51"/>
                  </a:lnTo>
                  <a:lnTo>
                    <a:pt x="29" y="51"/>
                  </a:lnTo>
                  <a:lnTo>
                    <a:pt x="31" y="51"/>
                  </a:lnTo>
                  <a:lnTo>
                    <a:pt x="33" y="51"/>
                  </a:lnTo>
                  <a:lnTo>
                    <a:pt x="33" y="50"/>
                  </a:lnTo>
                  <a:lnTo>
                    <a:pt x="77" y="9"/>
                  </a:lnTo>
                  <a:lnTo>
                    <a:pt x="77" y="7"/>
                  </a:lnTo>
                  <a:lnTo>
                    <a:pt x="75" y="7"/>
                  </a:lnTo>
                  <a:lnTo>
                    <a:pt x="57" y="0"/>
                  </a:lnTo>
                  <a:lnTo>
                    <a:pt x="53" y="0"/>
                  </a:lnTo>
                  <a:lnTo>
                    <a:pt x="52" y="0"/>
                  </a:lnTo>
                  <a:lnTo>
                    <a:pt x="52" y="2"/>
                  </a:lnTo>
                  <a:lnTo>
                    <a:pt x="57" y="4"/>
                  </a:lnTo>
                  <a:close/>
                </a:path>
              </a:pathLst>
            </a:custGeom>
            <a:solidFill>
              <a:srgbClr val="808080"/>
            </a:solidFill>
            <a:ln w="9525">
              <a:noFill/>
              <a:round/>
              <a:headEnd/>
              <a:tailEnd/>
            </a:ln>
          </p:spPr>
          <p:txBody>
            <a:bodyPr/>
            <a:lstStyle/>
            <a:p>
              <a:endParaRPr lang="en-US"/>
            </a:p>
          </p:txBody>
        </p:sp>
        <p:sp>
          <p:nvSpPr>
            <p:cNvPr id="1046" name="Freeform 3217"/>
            <p:cNvSpPr>
              <a:spLocks/>
            </p:cNvSpPr>
            <p:nvPr/>
          </p:nvSpPr>
          <p:spPr bwMode="auto">
            <a:xfrm>
              <a:off x="2117" y="3241"/>
              <a:ext cx="262" cy="151"/>
            </a:xfrm>
            <a:custGeom>
              <a:avLst/>
              <a:gdLst>
                <a:gd name="T0" fmla="*/ 169 w 262"/>
                <a:gd name="T1" fmla="*/ 3 h 151"/>
                <a:gd name="T2" fmla="*/ 157 w 262"/>
                <a:gd name="T3" fmla="*/ 1 h 151"/>
                <a:gd name="T4" fmla="*/ 146 w 262"/>
                <a:gd name="T5" fmla="*/ 1 h 151"/>
                <a:gd name="T6" fmla="*/ 134 w 262"/>
                <a:gd name="T7" fmla="*/ 0 h 151"/>
                <a:gd name="T8" fmla="*/ 124 w 262"/>
                <a:gd name="T9" fmla="*/ 0 h 151"/>
                <a:gd name="T10" fmla="*/ 109 w 262"/>
                <a:gd name="T11" fmla="*/ 1 h 151"/>
                <a:gd name="T12" fmla="*/ 83 w 262"/>
                <a:gd name="T13" fmla="*/ 5 h 151"/>
                <a:gd name="T14" fmla="*/ 70 w 262"/>
                <a:gd name="T15" fmla="*/ 10 h 151"/>
                <a:gd name="T16" fmla="*/ 59 w 262"/>
                <a:gd name="T17" fmla="*/ 13 h 151"/>
                <a:gd name="T18" fmla="*/ 47 w 262"/>
                <a:gd name="T19" fmla="*/ 18 h 151"/>
                <a:gd name="T20" fmla="*/ 39 w 262"/>
                <a:gd name="T21" fmla="*/ 24 h 151"/>
                <a:gd name="T22" fmla="*/ 30 w 262"/>
                <a:gd name="T23" fmla="*/ 29 h 151"/>
                <a:gd name="T24" fmla="*/ 24 w 262"/>
                <a:gd name="T25" fmla="*/ 36 h 151"/>
                <a:gd name="T26" fmla="*/ 8 w 262"/>
                <a:gd name="T27" fmla="*/ 49 h 151"/>
                <a:gd name="T28" fmla="*/ 5 w 262"/>
                <a:gd name="T29" fmla="*/ 59 h 151"/>
                <a:gd name="T30" fmla="*/ 1 w 262"/>
                <a:gd name="T31" fmla="*/ 66 h 151"/>
                <a:gd name="T32" fmla="*/ 0 w 262"/>
                <a:gd name="T33" fmla="*/ 75 h 151"/>
                <a:gd name="T34" fmla="*/ 1 w 262"/>
                <a:gd name="T35" fmla="*/ 83 h 151"/>
                <a:gd name="T36" fmla="*/ 1 w 262"/>
                <a:gd name="T37" fmla="*/ 92 h 151"/>
                <a:gd name="T38" fmla="*/ 8 w 262"/>
                <a:gd name="T39" fmla="*/ 107 h 151"/>
                <a:gd name="T40" fmla="*/ 17 w 262"/>
                <a:gd name="T41" fmla="*/ 116 h 151"/>
                <a:gd name="T42" fmla="*/ 24 w 262"/>
                <a:gd name="T43" fmla="*/ 122 h 151"/>
                <a:gd name="T44" fmla="*/ 32 w 262"/>
                <a:gd name="T45" fmla="*/ 128 h 151"/>
                <a:gd name="T46" fmla="*/ 39 w 262"/>
                <a:gd name="T47" fmla="*/ 133 h 151"/>
                <a:gd name="T48" fmla="*/ 47 w 262"/>
                <a:gd name="T49" fmla="*/ 136 h 151"/>
                <a:gd name="T50" fmla="*/ 63 w 262"/>
                <a:gd name="T51" fmla="*/ 141 h 151"/>
                <a:gd name="T52" fmla="*/ 90 w 262"/>
                <a:gd name="T53" fmla="*/ 150 h 151"/>
                <a:gd name="T54" fmla="*/ 102 w 262"/>
                <a:gd name="T55" fmla="*/ 150 h 151"/>
                <a:gd name="T56" fmla="*/ 116 w 262"/>
                <a:gd name="T57" fmla="*/ 151 h 151"/>
                <a:gd name="T58" fmla="*/ 128 w 262"/>
                <a:gd name="T59" fmla="*/ 151 h 151"/>
                <a:gd name="T60" fmla="*/ 140 w 262"/>
                <a:gd name="T61" fmla="*/ 151 h 151"/>
                <a:gd name="T62" fmla="*/ 151 w 262"/>
                <a:gd name="T63" fmla="*/ 150 h 151"/>
                <a:gd name="T64" fmla="*/ 177 w 262"/>
                <a:gd name="T65" fmla="*/ 146 h 151"/>
                <a:gd name="T66" fmla="*/ 191 w 262"/>
                <a:gd name="T67" fmla="*/ 141 h 151"/>
                <a:gd name="T68" fmla="*/ 201 w 262"/>
                <a:gd name="T69" fmla="*/ 140 h 151"/>
                <a:gd name="T70" fmla="*/ 211 w 262"/>
                <a:gd name="T71" fmla="*/ 134 h 151"/>
                <a:gd name="T72" fmla="*/ 223 w 262"/>
                <a:gd name="T73" fmla="*/ 129 h 151"/>
                <a:gd name="T74" fmla="*/ 232 w 262"/>
                <a:gd name="T75" fmla="*/ 122 h 151"/>
                <a:gd name="T76" fmla="*/ 238 w 262"/>
                <a:gd name="T77" fmla="*/ 117 h 151"/>
                <a:gd name="T78" fmla="*/ 252 w 262"/>
                <a:gd name="T79" fmla="*/ 104 h 151"/>
                <a:gd name="T80" fmla="*/ 259 w 262"/>
                <a:gd name="T81" fmla="*/ 92 h 151"/>
                <a:gd name="T82" fmla="*/ 261 w 262"/>
                <a:gd name="T83" fmla="*/ 83 h 151"/>
                <a:gd name="T84" fmla="*/ 262 w 262"/>
                <a:gd name="T85" fmla="*/ 73 h 151"/>
                <a:gd name="T86" fmla="*/ 261 w 262"/>
                <a:gd name="T87" fmla="*/ 66 h 151"/>
                <a:gd name="T88" fmla="*/ 259 w 262"/>
                <a:gd name="T89" fmla="*/ 59 h 151"/>
                <a:gd name="T90" fmla="*/ 257 w 262"/>
                <a:gd name="T91" fmla="*/ 51 h 151"/>
                <a:gd name="T92" fmla="*/ 245 w 262"/>
                <a:gd name="T93" fmla="*/ 37 h 151"/>
                <a:gd name="T94" fmla="*/ 238 w 262"/>
                <a:gd name="T95" fmla="*/ 30 h 151"/>
                <a:gd name="T96" fmla="*/ 228 w 262"/>
                <a:gd name="T97" fmla="*/ 25 h 151"/>
                <a:gd name="T98" fmla="*/ 223 w 262"/>
                <a:gd name="T99" fmla="*/ 20 h 151"/>
                <a:gd name="T100" fmla="*/ 213 w 262"/>
                <a:gd name="T101" fmla="*/ 15 h 151"/>
                <a:gd name="T102" fmla="*/ 199 w 262"/>
                <a:gd name="T103" fmla="*/ 10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2"/>
                <a:gd name="T157" fmla="*/ 0 h 151"/>
                <a:gd name="T158" fmla="*/ 262 w 262"/>
                <a:gd name="T159" fmla="*/ 151 h 15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2" h="151">
                  <a:moveTo>
                    <a:pt x="187" y="7"/>
                  </a:moveTo>
                  <a:lnTo>
                    <a:pt x="179" y="5"/>
                  </a:lnTo>
                  <a:lnTo>
                    <a:pt x="177" y="5"/>
                  </a:lnTo>
                  <a:lnTo>
                    <a:pt x="172" y="3"/>
                  </a:lnTo>
                  <a:lnTo>
                    <a:pt x="169" y="3"/>
                  </a:lnTo>
                  <a:lnTo>
                    <a:pt x="167" y="1"/>
                  </a:lnTo>
                  <a:lnTo>
                    <a:pt x="163" y="1"/>
                  </a:lnTo>
                  <a:lnTo>
                    <a:pt x="162" y="1"/>
                  </a:lnTo>
                  <a:lnTo>
                    <a:pt x="160" y="1"/>
                  </a:lnTo>
                  <a:lnTo>
                    <a:pt x="157" y="1"/>
                  </a:lnTo>
                  <a:lnTo>
                    <a:pt x="155" y="1"/>
                  </a:lnTo>
                  <a:lnTo>
                    <a:pt x="153" y="1"/>
                  </a:lnTo>
                  <a:lnTo>
                    <a:pt x="151" y="0"/>
                  </a:lnTo>
                  <a:lnTo>
                    <a:pt x="150" y="0"/>
                  </a:lnTo>
                  <a:lnTo>
                    <a:pt x="146" y="1"/>
                  </a:lnTo>
                  <a:lnTo>
                    <a:pt x="143" y="0"/>
                  </a:lnTo>
                  <a:lnTo>
                    <a:pt x="141" y="0"/>
                  </a:lnTo>
                  <a:lnTo>
                    <a:pt x="140" y="0"/>
                  </a:lnTo>
                  <a:lnTo>
                    <a:pt x="136" y="0"/>
                  </a:lnTo>
                  <a:lnTo>
                    <a:pt x="134" y="0"/>
                  </a:lnTo>
                  <a:lnTo>
                    <a:pt x="133" y="0"/>
                  </a:lnTo>
                  <a:lnTo>
                    <a:pt x="129" y="0"/>
                  </a:lnTo>
                  <a:lnTo>
                    <a:pt x="128" y="0"/>
                  </a:lnTo>
                  <a:lnTo>
                    <a:pt x="126" y="0"/>
                  </a:lnTo>
                  <a:lnTo>
                    <a:pt x="124" y="0"/>
                  </a:lnTo>
                  <a:lnTo>
                    <a:pt x="122" y="0"/>
                  </a:lnTo>
                  <a:lnTo>
                    <a:pt x="117" y="1"/>
                  </a:lnTo>
                  <a:lnTo>
                    <a:pt x="114" y="1"/>
                  </a:lnTo>
                  <a:lnTo>
                    <a:pt x="111" y="1"/>
                  </a:lnTo>
                  <a:lnTo>
                    <a:pt x="109" y="1"/>
                  </a:lnTo>
                  <a:lnTo>
                    <a:pt x="107" y="1"/>
                  </a:lnTo>
                  <a:lnTo>
                    <a:pt x="105" y="1"/>
                  </a:lnTo>
                  <a:lnTo>
                    <a:pt x="97" y="3"/>
                  </a:lnTo>
                  <a:lnTo>
                    <a:pt x="93" y="3"/>
                  </a:lnTo>
                  <a:lnTo>
                    <a:pt x="83" y="5"/>
                  </a:lnTo>
                  <a:lnTo>
                    <a:pt x="82" y="7"/>
                  </a:lnTo>
                  <a:lnTo>
                    <a:pt x="78" y="7"/>
                  </a:lnTo>
                  <a:lnTo>
                    <a:pt x="78" y="8"/>
                  </a:lnTo>
                  <a:lnTo>
                    <a:pt x="71" y="10"/>
                  </a:lnTo>
                  <a:lnTo>
                    <a:pt x="70" y="10"/>
                  </a:lnTo>
                  <a:lnTo>
                    <a:pt x="66" y="12"/>
                  </a:lnTo>
                  <a:lnTo>
                    <a:pt x="65" y="12"/>
                  </a:lnTo>
                  <a:lnTo>
                    <a:pt x="63" y="12"/>
                  </a:lnTo>
                  <a:lnTo>
                    <a:pt x="61" y="13"/>
                  </a:lnTo>
                  <a:lnTo>
                    <a:pt x="59" y="13"/>
                  </a:lnTo>
                  <a:lnTo>
                    <a:pt x="58" y="15"/>
                  </a:lnTo>
                  <a:lnTo>
                    <a:pt x="54" y="15"/>
                  </a:lnTo>
                  <a:lnTo>
                    <a:pt x="53" y="17"/>
                  </a:lnTo>
                  <a:lnTo>
                    <a:pt x="51" y="17"/>
                  </a:lnTo>
                  <a:lnTo>
                    <a:pt x="47" y="18"/>
                  </a:lnTo>
                  <a:lnTo>
                    <a:pt x="46" y="18"/>
                  </a:lnTo>
                  <a:lnTo>
                    <a:pt x="44" y="20"/>
                  </a:lnTo>
                  <a:lnTo>
                    <a:pt x="42" y="22"/>
                  </a:lnTo>
                  <a:lnTo>
                    <a:pt x="41" y="22"/>
                  </a:lnTo>
                  <a:lnTo>
                    <a:pt x="39" y="24"/>
                  </a:lnTo>
                  <a:lnTo>
                    <a:pt x="37" y="25"/>
                  </a:lnTo>
                  <a:lnTo>
                    <a:pt x="34" y="27"/>
                  </a:lnTo>
                  <a:lnTo>
                    <a:pt x="32" y="27"/>
                  </a:lnTo>
                  <a:lnTo>
                    <a:pt x="32" y="29"/>
                  </a:lnTo>
                  <a:lnTo>
                    <a:pt x="30" y="29"/>
                  </a:lnTo>
                  <a:lnTo>
                    <a:pt x="29" y="30"/>
                  </a:lnTo>
                  <a:lnTo>
                    <a:pt x="27" y="30"/>
                  </a:lnTo>
                  <a:lnTo>
                    <a:pt x="27" y="32"/>
                  </a:lnTo>
                  <a:lnTo>
                    <a:pt x="24" y="34"/>
                  </a:lnTo>
                  <a:lnTo>
                    <a:pt x="24" y="36"/>
                  </a:lnTo>
                  <a:lnTo>
                    <a:pt x="20" y="36"/>
                  </a:lnTo>
                  <a:lnTo>
                    <a:pt x="18" y="39"/>
                  </a:lnTo>
                  <a:lnTo>
                    <a:pt x="17" y="41"/>
                  </a:lnTo>
                  <a:lnTo>
                    <a:pt x="13" y="46"/>
                  </a:lnTo>
                  <a:lnTo>
                    <a:pt x="8" y="49"/>
                  </a:lnTo>
                  <a:lnTo>
                    <a:pt x="8" y="51"/>
                  </a:lnTo>
                  <a:lnTo>
                    <a:pt x="7" y="56"/>
                  </a:lnTo>
                  <a:lnTo>
                    <a:pt x="7" y="58"/>
                  </a:lnTo>
                  <a:lnTo>
                    <a:pt x="5" y="58"/>
                  </a:lnTo>
                  <a:lnTo>
                    <a:pt x="5" y="59"/>
                  </a:lnTo>
                  <a:lnTo>
                    <a:pt x="3" y="59"/>
                  </a:lnTo>
                  <a:lnTo>
                    <a:pt x="3" y="61"/>
                  </a:lnTo>
                  <a:lnTo>
                    <a:pt x="1" y="63"/>
                  </a:lnTo>
                  <a:lnTo>
                    <a:pt x="1" y="65"/>
                  </a:lnTo>
                  <a:lnTo>
                    <a:pt x="1" y="66"/>
                  </a:lnTo>
                  <a:lnTo>
                    <a:pt x="1" y="68"/>
                  </a:lnTo>
                  <a:lnTo>
                    <a:pt x="1" y="70"/>
                  </a:lnTo>
                  <a:lnTo>
                    <a:pt x="0" y="71"/>
                  </a:lnTo>
                  <a:lnTo>
                    <a:pt x="0" y="73"/>
                  </a:lnTo>
                  <a:lnTo>
                    <a:pt x="0" y="75"/>
                  </a:lnTo>
                  <a:lnTo>
                    <a:pt x="0" y="76"/>
                  </a:lnTo>
                  <a:lnTo>
                    <a:pt x="0" y="80"/>
                  </a:lnTo>
                  <a:lnTo>
                    <a:pt x="0" y="82"/>
                  </a:lnTo>
                  <a:lnTo>
                    <a:pt x="0" y="83"/>
                  </a:lnTo>
                  <a:lnTo>
                    <a:pt x="1" y="83"/>
                  </a:lnTo>
                  <a:lnTo>
                    <a:pt x="0" y="85"/>
                  </a:lnTo>
                  <a:lnTo>
                    <a:pt x="1" y="87"/>
                  </a:lnTo>
                  <a:lnTo>
                    <a:pt x="1" y="88"/>
                  </a:lnTo>
                  <a:lnTo>
                    <a:pt x="1" y="90"/>
                  </a:lnTo>
                  <a:lnTo>
                    <a:pt x="1" y="92"/>
                  </a:lnTo>
                  <a:lnTo>
                    <a:pt x="1" y="93"/>
                  </a:lnTo>
                  <a:lnTo>
                    <a:pt x="5" y="97"/>
                  </a:lnTo>
                  <a:lnTo>
                    <a:pt x="5" y="99"/>
                  </a:lnTo>
                  <a:lnTo>
                    <a:pt x="5" y="100"/>
                  </a:lnTo>
                  <a:lnTo>
                    <a:pt x="8" y="107"/>
                  </a:lnTo>
                  <a:lnTo>
                    <a:pt x="12" y="109"/>
                  </a:lnTo>
                  <a:lnTo>
                    <a:pt x="13" y="112"/>
                  </a:lnTo>
                  <a:lnTo>
                    <a:pt x="15" y="114"/>
                  </a:lnTo>
                  <a:lnTo>
                    <a:pt x="15" y="116"/>
                  </a:lnTo>
                  <a:lnTo>
                    <a:pt x="17" y="116"/>
                  </a:lnTo>
                  <a:lnTo>
                    <a:pt x="17" y="117"/>
                  </a:lnTo>
                  <a:lnTo>
                    <a:pt x="18" y="117"/>
                  </a:lnTo>
                  <a:lnTo>
                    <a:pt x="20" y="119"/>
                  </a:lnTo>
                  <a:lnTo>
                    <a:pt x="22" y="121"/>
                  </a:lnTo>
                  <a:lnTo>
                    <a:pt x="24" y="122"/>
                  </a:lnTo>
                  <a:lnTo>
                    <a:pt x="25" y="122"/>
                  </a:lnTo>
                  <a:lnTo>
                    <a:pt x="27" y="124"/>
                  </a:lnTo>
                  <a:lnTo>
                    <a:pt x="29" y="126"/>
                  </a:lnTo>
                  <a:lnTo>
                    <a:pt x="30" y="128"/>
                  </a:lnTo>
                  <a:lnTo>
                    <a:pt x="32" y="128"/>
                  </a:lnTo>
                  <a:lnTo>
                    <a:pt x="34" y="128"/>
                  </a:lnTo>
                  <a:lnTo>
                    <a:pt x="36" y="129"/>
                  </a:lnTo>
                  <a:lnTo>
                    <a:pt x="37" y="129"/>
                  </a:lnTo>
                  <a:lnTo>
                    <a:pt x="37" y="131"/>
                  </a:lnTo>
                  <a:lnTo>
                    <a:pt x="39" y="133"/>
                  </a:lnTo>
                  <a:lnTo>
                    <a:pt x="41" y="133"/>
                  </a:lnTo>
                  <a:lnTo>
                    <a:pt x="42" y="134"/>
                  </a:lnTo>
                  <a:lnTo>
                    <a:pt x="44" y="134"/>
                  </a:lnTo>
                  <a:lnTo>
                    <a:pt x="46" y="136"/>
                  </a:lnTo>
                  <a:lnTo>
                    <a:pt x="47" y="136"/>
                  </a:lnTo>
                  <a:lnTo>
                    <a:pt x="49" y="138"/>
                  </a:lnTo>
                  <a:lnTo>
                    <a:pt x="53" y="138"/>
                  </a:lnTo>
                  <a:lnTo>
                    <a:pt x="56" y="140"/>
                  </a:lnTo>
                  <a:lnTo>
                    <a:pt x="58" y="140"/>
                  </a:lnTo>
                  <a:lnTo>
                    <a:pt x="63" y="141"/>
                  </a:lnTo>
                  <a:lnTo>
                    <a:pt x="65" y="143"/>
                  </a:lnTo>
                  <a:lnTo>
                    <a:pt x="73" y="145"/>
                  </a:lnTo>
                  <a:lnTo>
                    <a:pt x="82" y="148"/>
                  </a:lnTo>
                  <a:lnTo>
                    <a:pt x="85" y="148"/>
                  </a:lnTo>
                  <a:lnTo>
                    <a:pt x="90" y="150"/>
                  </a:lnTo>
                  <a:lnTo>
                    <a:pt x="93" y="150"/>
                  </a:lnTo>
                  <a:lnTo>
                    <a:pt x="95" y="150"/>
                  </a:lnTo>
                  <a:lnTo>
                    <a:pt x="97" y="150"/>
                  </a:lnTo>
                  <a:lnTo>
                    <a:pt x="100" y="150"/>
                  </a:lnTo>
                  <a:lnTo>
                    <a:pt x="102" y="150"/>
                  </a:lnTo>
                  <a:lnTo>
                    <a:pt x="104" y="151"/>
                  </a:lnTo>
                  <a:lnTo>
                    <a:pt x="107" y="151"/>
                  </a:lnTo>
                  <a:lnTo>
                    <a:pt x="111" y="151"/>
                  </a:lnTo>
                  <a:lnTo>
                    <a:pt x="112" y="151"/>
                  </a:lnTo>
                  <a:lnTo>
                    <a:pt x="116" y="151"/>
                  </a:lnTo>
                  <a:lnTo>
                    <a:pt x="117" y="151"/>
                  </a:lnTo>
                  <a:lnTo>
                    <a:pt x="121" y="151"/>
                  </a:lnTo>
                  <a:lnTo>
                    <a:pt x="122" y="151"/>
                  </a:lnTo>
                  <a:lnTo>
                    <a:pt x="124" y="151"/>
                  </a:lnTo>
                  <a:lnTo>
                    <a:pt x="128" y="151"/>
                  </a:lnTo>
                  <a:lnTo>
                    <a:pt x="129" y="151"/>
                  </a:lnTo>
                  <a:lnTo>
                    <a:pt x="131" y="151"/>
                  </a:lnTo>
                  <a:lnTo>
                    <a:pt x="133" y="151"/>
                  </a:lnTo>
                  <a:lnTo>
                    <a:pt x="136" y="151"/>
                  </a:lnTo>
                  <a:lnTo>
                    <a:pt x="140" y="151"/>
                  </a:lnTo>
                  <a:lnTo>
                    <a:pt x="143" y="151"/>
                  </a:lnTo>
                  <a:lnTo>
                    <a:pt x="145" y="151"/>
                  </a:lnTo>
                  <a:lnTo>
                    <a:pt x="148" y="151"/>
                  </a:lnTo>
                  <a:lnTo>
                    <a:pt x="150" y="150"/>
                  </a:lnTo>
                  <a:lnTo>
                    <a:pt x="151" y="150"/>
                  </a:lnTo>
                  <a:lnTo>
                    <a:pt x="153" y="150"/>
                  </a:lnTo>
                  <a:lnTo>
                    <a:pt x="157" y="150"/>
                  </a:lnTo>
                  <a:lnTo>
                    <a:pt x="165" y="148"/>
                  </a:lnTo>
                  <a:lnTo>
                    <a:pt x="169" y="148"/>
                  </a:lnTo>
                  <a:lnTo>
                    <a:pt x="177" y="146"/>
                  </a:lnTo>
                  <a:lnTo>
                    <a:pt x="180" y="146"/>
                  </a:lnTo>
                  <a:lnTo>
                    <a:pt x="182" y="145"/>
                  </a:lnTo>
                  <a:lnTo>
                    <a:pt x="184" y="145"/>
                  </a:lnTo>
                  <a:lnTo>
                    <a:pt x="189" y="143"/>
                  </a:lnTo>
                  <a:lnTo>
                    <a:pt x="191" y="141"/>
                  </a:lnTo>
                  <a:lnTo>
                    <a:pt x="192" y="141"/>
                  </a:lnTo>
                  <a:lnTo>
                    <a:pt x="194" y="141"/>
                  </a:lnTo>
                  <a:lnTo>
                    <a:pt x="196" y="140"/>
                  </a:lnTo>
                  <a:lnTo>
                    <a:pt x="199" y="140"/>
                  </a:lnTo>
                  <a:lnTo>
                    <a:pt x="201" y="140"/>
                  </a:lnTo>
                  <a:lnTo>
                    <a:pt x="203" y="138"/>
                  </a:lnTo>
                  <a:lnTo>
                    <a:pt x="204" y="138"/>
                  </a:lnTo>
                  <a:lnTo>
                    <a:pt x="208" y="136"/>
                  </a:lnTo>
                  <a:lnTo>
                    <a:pt x="209" y="134"/>
                  </a:lnTo>
                  <a:lnTo>
                    <a:pt x="211" y="134"/>
                  </a:lnTo>
                  <a:lnTo>
                    <a:pt x="213" y="133"/>
                  </a:lnTo>
                  <a:lnTo>
                    <a:pt x="215" y="133"/>
                  </a:lnTo>
                  <a:lnTo>
                    <a:pt x="218" y="133"/>
                  </a:lnTo>
                  <a:lnTo>
                    <a:pt x="220" y="129"/>
                  </a:lnTo>
                  <a:lnTo>
                    <a:pt x="223" y="129"/>
                  </a:lnTo>
                  <a:lnTo>
                    <a:pt x="223" y="128"/>
                  </a:lnTo>
                  <a:lnTo>
                    <a:pt x="225" y="128"/>
                  </a:lnTo>
                  <a:lnTo>
                    <a:pt x="228" y="126"/>
                  </a:lnTo>
                  <a:lnTo>
                    <a:pt x="228" y="124"/>
                  </a:lnTo>
                  <a:lnTo>
                    <a:pt x="232" y="122"/>
                  </a:lnTo>
                  <a:lnTo>
                    <a:pt x="233" y="122"/>
                  </a:lnTo>
                  <a:lnTo>
                    <a:pt x="233" y="121"/>
                  </a:lnTo>
                  <a:lnTo>
                    <a:pt x="235" y="121"/>
                  </a:lnTo>
                  <a:lnTo>
                    <a:pt x="237" y="117"/>
                  </a:lnTo>
                  <a:lnTo>
                    <a:pt x="238" y="117"/>
                  </a:lnTo>
                  <a:lnTo>
                    <a:pt x="240" y="116"/>
                  </a:lnTo>
                  <a:lnTo>
                    <a:pt x="244" y="112"/>
                  </a:lnTo>
                  <a:lnTo>
                    <a:pt x="245" y="112"/>
                  </a:lnTo>
                  <a:lnTo>
                    <a:pt x="249" y="107"/>
                  </a:lnTo>
                  <a:lnTo>
                    <a:pt x="252" y="104"/>
                  </a:lnTo>
                  <a:lnTo>
                    <a:pt x="252" y="100"/>
                  </a:lnTo>
                  <a:lnTo>
                    <a:pt x="255" y="97"/>
                  </a:lnTo>
                  <a:lnTo>
                    <a:pt x="255" y="95"/>
                  </a:lnTo>
                  <a:lnTo>
                    <a:pt x="257" y="93"/>
                  </a:lnTo>
                  <a:lnTo>
                    <a:pt x="259" y="92"/>
                  </a:lnTo>
                  <a:lnTo>
                    <a:pt x="259" y="90"/>
                  </a:lnTo>
                  <a:lnTo>
                    <a:pt x="259" y="88"/>
                  </a:lnTo>
                  <a:lnTo>
                    <a:pt x="261" y="87"/>
                  </a:lnTo>
                  <a:lnTo>
                    <a:pt x="261" y="85"/>
                  </a:lnTo>
                  <a:lnTo>
                    <a:pt x="261" y="83"/>
                  </a:lnTo>
                  <a:lnTo>
                    <a:pt x="262" y="82"/>
                  </a:lnTo>
                  <a:lnTo>
                    <a:pt x="262" y="80"/>
                  </a:lnTo>
                  <a:lnTo>
                    <a:pt x="262" y="76"/>
                  </a:lnTo>
                  <a:lnTo>
                    <a:pt x="262" y="75"/>
                  </a:lnTo>
                  <a:lnTo>
                    <a:pt x="262" y="73"/>
                  </a:lnTo>
                  <a:lnTo>
                    <a:pt x="262" y="71"/>
                  </a:lnTo>
                  <a:lnTo>
                    <a:pt x="262" y="70"/>
                  </a:lnTo>
                  <a:lnTo>
                    <a:pt x="261" y="70"/>
                  </a:lnTo>
                  <a:lnTo>
                    <a:pt x="262" y="68"/>
                  </a:lnTo>
                  <a:lnTo>
                    <a:pt x="261" y="66"/>
                  </a:lnTo>
                  <a:lnTo>
                    <a:pt x="261" y="65"/>
                  </a:lnTo>
                  <a:lnTo>
                    <a:pt x="261" y="63"/>
                  </a:lnTo>
                  <a:lnTo>
                    <a:pt x="261" y="61"/>
                  </a:lnTo>
                  <a:lnTo>
                    <a:pt x="259" y="61"/>
                  </a:lnTo>
                  <a:lnTo>
                    <a:pt x="259" y="59"/>
                  </a:lnTo>
                  <a:lnTo>
                    <a:pt x="259" y="58"/>
                  </a:lnTo>
                  <a:lnTo>
                    <a:pt x="257" y="56"/>
                  </a:lnTo>
                  <a:lnTo>
                    <a:pt x="257" y="54"/>
                  </a:lnTo>
                  <a:lnTo>
                    <a:pt x="257" y="53"/>
                  </a:lnTo>
                  <a:lnTo>
                    <a:pt x="257" y="51"/>
                  </a:lnTo>
                  <a:lnTo>
                    <a:pt x="252" y="46"/>
                  </a:lnTo>
                  <a:lnTo>
                    <a:pt x="250" y="44"/>
                  </a:lnTo>
                  <a:lnTo>
                    <a:pt x="249" y="39"/>
                  </a:lnTo>
                  <a:lnTo>
                    <a:pt x="247" y="39"/>
                  </a:lnTo>
                  <a:lnTo>
                    <a:pt x="245" y="37"/>
                  </a:lnTo>
                  <a:lnTo>
                    <a:pt x="245" y="36"/>
                  </a:lnTo>
                  <a:lnTo>
                    <a:pt x="244" y="34"/>
                  </a:lnTo>
                  <a:lnTo>
                    <a:pt x="240" y="34"/>
                  </a:lnTo>
                  <a:lnTo>
                    <a:pt x="240" y="30"/>
                  </a:lnTo>
                  <a:lnTo>
                    <a:pt x="238" y="30"/>
                  </a:lnTo>
                  <a:lnTo>
                    <a:pt x="237" y="29"/>
                  </a:lnTo>
                  <a:lnTo>
                    <a:pt x="235" y="29"/>
                  </a:lnTo>
                  <a:lnTo>
                    <a:pt x="233" y="27"/>
                  </a:lnTo>
                  <a:lnTo>
                    <a:pt x="232" y="25"/>
                  </a:lnTo>
                  <a:lnTo>
                    <a:pt x="228" y="25"/>
                  </a:lnTo>
                  <a:lnTo>
                    <a:pt x="228" y="24"/>
                  </a:lnTo>
                  <a:lnTo>
                    <a:pt x="226" y="24"/>
                  </a:lnTo>
                  <a:lnTo>
                    <a:pt x="225" y="22"/>
                  </a:lnTo>
                  <a:lnTo>
                    <a:pt x="223" y="22"/>
                  </a:lnTo>
                  <a:lnTo>
                    <a:pt x="223" y="20"/>
                  </a:lnTo>
                  <a:lnTo>
                    <a:pt x="221" y="18"/>
                  </a:lnTo>
                  <a:lnTo>
                    <a:pt x="220" y="18"/>
                  </a:lnTo>
                  <a:lnTo>
                    <a:pt x="218" y="17"/>
                  </a:lnTo>
                  <a:lnTo>
                    <a:pt x="216" y="17"/>
                  </a:lnTo>
                  <a:lnTo>
                    <a:pt x="213" y="15"/>
                  </a:lnTo>
                  <a:lnTo>
                    <a:pt x="209" y="15"/>
                  </a:lnTo>
                  <a:lnTo>
                    <a:pt x="208" y="13"/>
                  </a:lnTo>
                  <a:lnTo>
                    <a:pt x="206" y="13"/>
                  </a:lnTo>
                  <a:lnTo>
                    <a:pt x="204" y="12"/>
                  </a:lnTo>
                  <a:lnTo>
                    <a:pt x="199" y="10"/>
                  </a:lnTo>
                  <a:lnTo>
                    <a:pt x="197" y="10"/>
                  </a:lnTo>
                  <a:lnTo>
                    <a:pt x="187" y="7"/>
                  </a:lnTo>
                  <a:close/>
                </a:path>
              </a:pathLst>
            </a:custGeom>
            <a:solidFill>
              <a:srgbClr val="808080"/>
            </a:solidFill>
            <a:ln w="9525">
              <a:noFill/>
              <a:round/>
              <a:headEnd/>
              <a:tailEnd/>
            </a:ln>
          </p:spPr>
          <p:txBody>
            <a:bodyPr/>
            <a:lstStyle/>
            <a:p>
              <a:endParaRPr lang="en-US"/>
            </a:p>
          </p:txBody>
        </p:sp>
        <p:sp>
          <p:nvSpPr>
            <p:cNvPr id="1047" name="Freeform 3218"/>
            <p:cNvSpPr>
              <a:spLocks/>
            </p:cNvSpPr>
            <p:nvPr/>
          </p:nvSpPr>
          <p:spPr bwMode="auto">
            <a:xfrm>
              <a:off x="2112" y="3239"/>
              <a:ext cx="271" cy="157"/>
            </a:xfrm>
            <a:custGeom>
              <a:avLst/>
              <a:gdLst>
                <a:gd name="T0" fmla="*/ 5 w 271"/>
                <a:gd name="T1" fmla="*/ 61 h 157"/>
                <a:gd name="T2" fmla="*/ 0 w 271"/>
                <a:gd name="T3" fmla="*/ 75 h 157"/>
                <a:gd name="T4" fmla="*/ 1 w 271"/>
                <a:gd name="T5" fmla="*/ 90 h 157"/>
                <a:gd name="T6" fmla="*/ 10 w 271"/>
                <a:gd name="T7" fmla="*/ 109 h 157"/>
                <a:gd name="T8" fmla="*/ 22 w 271"/>
                <a:gd name="T9" fmla="*/ 123 h 157"/>
                <a:gd name="T10" fmla="*/ 42 w 271"/>
                <a:gd name="T11" fmla="*/ 136 h 157"/>
                <a:gd name="T12" fmla="*/ 64 w 271"/>
                <a:gd name="T13" fmla="*/ 145 h 157"/>
                <a:gd name="T14" fmla="*/ 88 w 271"/>
                <a:gd name="T15" fmla="*/ 152 h 157"/>
                <a:gd name="T16" fmla="*/ 116 w 271"/>
                <a:gd name="T17" fmla="*/ 155 h 157"/>
                <a:gd name="T18" fmla="*/ 141 w 271"/>
                <a:gd name="T19" fmla="*/ 155 h 157"/>
                <a:gd name="T20" fmla="*/ 168 w 271"/>
                <a:gd name="T21" fmla="*/ 153 h 157"/>
                <a:gd name="T22" fmla="*/ 197 w 271"/>
                <a:gd name="T23" fmla="*/ 147 h 157"/>
                <a:gd name="T24" fmla="*/ 225 w 271"/>
                <a:gd name="T25" fmla="*/ 135 h 157"/>
                <a:gd name="T26" fmla="*/ 243 w 271"/>
                <a:gd name="T27" fmla="*/ 124 h 157"/>
                <a:gd name="T28" fmla="*/ 257 w 271"/>
                <a:gd name="T29" fmla="*/ 111 h 157"/>
                <a:gd name="T30" fmla="*/ 266 w 271"/>
                <a:gd name="T31" fmla="*/ 99 h 157"/>
                <a:gd name="T32" fmla="*/ 271 w 271"/>
                <a:gd name="T33" fmla="*/ 84 h 157"/>
                <a:gd name="T34" fmla="*/ 271 w 271"/>
                <a:gd name="T35" fmla="*/ 68 h 157"/>
                <a:gd name="T36" fmla="*/ 266 w 271"/>
                <a:gd name="T37" fmla="*/ 53 h 157"/>
                <a:gd name="T38" fmla="*/ 252 w 271"/>
                <a:gd name="T39" fmla="*/ 36 h 157"/>
                <a:gd name="T40" fmla="*/ 237 w 271"/>
                <a:gd name="T41" fmla="*/ 24 h 157"/>
                <a:gd name="T42" fmla="*/ 211 w 271"/>
                <a:gd name="T43" fmla="*/ 12 h 157"/>
                <a:gd name="T44" fmla="*/ 162 w 271"/>
                <a:gd name="T45" fmla="*/ 0 h 157"/>
                <a:gd name="T46" fmla="*/ 136 w 271"/>
                <a:gd name="T47" fmla="*/ 0 h 157"/>
                <a:gd name="T48" fmla="*/ 110 w 271"/>
                <a:gd name="T49" fmla="*/ 0 h 157"/>
                <a:gd name="T50" fmla="*/ 80 w 271"/>
                <a:gd name="T51" fmla="*/ 7 h 157"/>
                <a:gd name="T52" fmla="*/ 51 w 271"/>
                <a:gd name="T53" fmla="*/ 19 h 157"/>
                <a:gd name="T54" fmla="*/ 32 w 271"/>
                <a:gd name="T55" fmla="*/ 29 h 157"/>
                <a:gd name="T56" fmla="*/ 15 w 271"/>
                <a:gd name="T57" fmla="*/ 46 h 157"/>
                <a:gd name="T58" fmla="*/ 34 w 271"/>
                <a:gd name="T59" fmla="*/ 34 h 157"/>
                <a:gd name="T60" fmla="*/ 51 w 271"/>
                <a:gd name="T61" fmla="*/ 24 h 157"/>
                <a:gd name="T62" fmla="*/ 76 w 271"/>
                <a:gd name="T63" fmla="*/ 12 h 157"/>
                <a:gd name="T64" fmla="*/ 100 w 271"/>
                <a:gd name="T65" fmla="*/ 7 h 157"/>
                <a:gd name="T66" fmla="*/ 124 w 271"/>
                <a:gd name="T67" fmla="*/ 5 h 157"/>
                <a:gd name="T68" fmla="*/ 148 w 271"/>
                <a:gd name="T69" fmla="*/ 3 h 157"/>
                <a:gd name="T70" fmla="*/ 179 w 271"/>
                <a:gd name="T71" fmla="*/ 7 h 157"/>
                <a:gd name="T72" fmla="*/ 218 w 271"/>
                <a:gd name="T73" fmla="*/ 19 h 157"/>
                <a:gd name="T74" fmla="*/ 235 w 271"/>
                <a:gd name="T75" fmla="*/ 29 h 157"/>
                <a:gd name="T76" fmla="*/ 249 w 271"/>
                <a:gd name="T77" fmla="*/ 41 h 157"/>
                <a:gd name="T78" fmla="*/ 259 w 271"/>
                <a:gd name="T79" fmla="*/ 58 h 157"/>
                <a:gd name="T80" fmla="*/ 264 w 271"/>
                <a:gd name="T81" fmla="*/ 72 h 157"/>
                <a:gd name="T82" fmla="*/ 260 w 271"/>
                <a:gd name="T83" fmla="*/ 87 h 157"/>
                <a:gd name="T84" fmla="*/ 255 w 271"/>
                <a:gd name="T85" fmla="*/ 101 h 157"/>
                <a:gd name="T86" fmla="*/ 247 w 271"/>
                <a:gd name="T87" fmla="*/ 111 h 157"/>
                <a:gd name="T88" fmla="*/ 233 w 271"/>
                <a:gd name="T89" fmla="*/ 124 h 157"/>
                <a:gd name="T90" fmla="*/ 214 w 271"/>
                <a:gd name="T91" fmla="*/ 135 h 157"/>
                <a:gd name="T92" fmla="*/ 187 w 271"/>
                <a:gd name="T93" fmla="*/ 143 h 157"/>
                <a:gd name="T94" fmla="*/ 153 w 271"/>
                <a:gd name="T95" fmla="*/ 150 h 157"/>
                <a:gd name="T96" fmla="*/ 129 w 271"/>
                <a:gd name="T97" fmla="*/ 152 h 157"/>
                <a:gd name="T98" fmla="*/ 104 w 271"/>
                <a:gd name="T99" fmla="*/ 150 h 157"/>
                <a:gd name="T100" fmla="*/ 78 w 271"/>
                <a:gd name="T101" fmla="*/ 145 h 157"/>
                <a:gd name="T102" fmla="*/ 63 w 271"/>
                <a:gd name="T103" fmla="*/ 140 h 157"/>
                <a:gd name="T104" fmla="*/ 44 w 271"/>
                <a:gd name="T105" fmla="*/ 131 h 157"/>
                <a:gd name="T106" fmla="*/ 23 w 271"/>
                <a:gd name="T107" fmla="*/ 118 h 157"/>
                <a:gd name="T108" fmla="*/ 15 w 271"/>
                <a:gd name="T109" fmla="*/ 104 h 157"/>
                <a:gd name="T110" fmla="*/ 10 w 271"/>
                <a:gd name="T111" fmla="*/ 90 h 157"/>
                <a:gd name="T112" fmla="*/ 8 w 271"/>
                <a:gd name="T113" fmla="*/ 77 h 157"/>
                <a:gd name="T114" fmla="*/ 12 w 271"/>
                <a:gd name="T115" fmla="*/ 61 h 157"/>
                <a:gd name="T116" fmla="*/ 15 w 271"/>
                <a:gd name="T117" fmla="*/ 46 h 1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1"/>
                <a:gd name="T178" fmla="*/ 0 h 157"/>
                <a:gd name="T179" fmla="*/ 271 w 271"/>
                <a:gd name="T180" fmla="*/ 157 h 1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1" h="157">
                  <a:moveTo>
                    <a:pt x="15" y="46"/>
                  </a:moveTo>
                  <a:lnTo>
                    <a:pt x="12" y="49"/>
                  </a:lnTo>
                  <a:lnTo>
                    <a:pt x="6" y="58"/>
                  </a:lnTo>
                  <a:lnTo>
                    <a:pt x="5" y="61"/>
                  </a:lnTo>
                  <a:lnTo>
                    <a:pt x="3" y="65"/>
                  </a:lnTo>
                  <a:lnTo>
                    <a:pt x="1" y="68"/>
                  </a:lnTo>
                  <a:lnTo>
                    <a:pt x="0" y="73"/>
                  </a:lnTo>
                  <a:lnTo>
                    <a:pt x="0" y="75"/>
                  </a:lnTo>
                  <a:lnTo>
                    <a:pt x="0" y="80"/>
                  </a:lnTo>
                  <a:lnTo>
                    <a:pt x="0" y="84"/>
                  </a:lnTo>
                  <a:lnTo>
                    <a:pt x="0" y="87"/>
                  </a:lnTo>
                  <a:lnTo>
                    <a:pt x="1" y="90"/>
                  </a:lnTo>
                  <a:lnTo>
                    <a:pt x="3" y="95"/>
                  </a:lnTo>
                  <a:lnTo>
                    <a:pt x="5" y="99"/>
                  </a:lnTo>
                  <a:lnTo>
                    <a:pt x="5" y="102"/>
                  </a:lnTo>
                  <a:lnTo>
                    <a:pt x="10" y="109"/>
                  </a:lnTo>
                  <a:lnTo>
                    <a:pt x="13" y="113"/>
                  </a:lnTo>
                  <a:lnTo>
                    <a:pt x="17" y="116"/>
                  </a:lnTo>
                  <a:lnTo>
                    <a:pt x="18" y="119"/>
                  </a:lnTo>
                  <a:lnTo>
                    <a:pt x="22" y="123"/>
                  </a:lnTo>
                  <a:lnTo>
                    <a:pt x="25" y="126"/>
                  </a:lnTo>
                  <a:lnTo>
                    <a:pt x="30" y="130"/>
                  </a:lnTo>
                  <a:lnTo>
                    <a:pt x="39" y="135"/>
                  </a:lnTo>
                  <a:lnTo>
                    <a:pt x="42" y="136"/>
                  </a:lnTo>
                  <a:lnTo>
                    <a:pt x="47" y="138"/>
                  </a:lnTo>
                  <a:lnTo>
                    <a:pt x="52" y="142"/>
                  </a:lnTo>
                  <a:lnTo>
                    <a:pt x="58" y="143"/>
                  </a:lnTo>
                  <a:lnTo>
                    <a:pt x="64" y="145"/>
                  </a:lnTo>
                  <a:lnTo>
                    <a:pt x="70" y="147"/>
                  </a:lnTo>
                  <a:lnTo>
                    <a:pt x="76" y="148"/>
                  </a:lnTo>
                  <a:lnTo>
                    <a:pt x="83" y="150"/>
                  </a:lnTo>
                  <a:lnTo>
                    <a:pt x="88" y="152"/>
                  </a:lnTo>
                  <a:lnTo>
                    <a:pt x="95" y="153"/>
                  </a:lnTo>
                  <a:lnTo>
                    <a:pt x="102" y="155"/>
                  </a:lnTo>
                  <a:lnTo>
                    <a:pt x="109" y="155"/>
                  </a:lnTo>
                  <a:lnTo>
                    <a:pt x="116" y="155"/>
                  </a:lnTo>
                  <a:lnTo>
                    <a:pt x="122" y="157"/>
                  </a:lnTo>
                  <a:lnTo>
                    <a:pt x="129" y="155"/>
                  </a:lnTo>
                  <a:lnTo>
                    <a:pt x="134" y="155"/>
                  </a:lnTo>
                  <a:lnTo>
                    <a:pt x="141" y="155"/>
                  </a:lnTo>
                  <a:lnTo>
                    <a:pt x="148" y="155"/>
                  </a:lnTo>
                  <a:lnTo>
                    <a:pt x="155" y="155"/>
                  </a:lnTo>
                  <a:lnTo>
                    <a:pt x="160" y="153"/>
                  </a:lnTo>
                  <a:lnTo>
                    <a:pt x="168" y="153"/>
                  </a:lnTo>
                  <a:lnTo>
                    <a:pt x="174" y="152"/>
                  </a:lnTo>
                  <a:lnTo>
                    <a:pt x="185" y="150"/>
                  </a:lnTo>
                  <a:lnTo>
                    <a:pt x="192" y="147"/>
                  </a:lnTo>
                  <a:lnTo>
                    <a:pt x="197" y="147"/>
                  </a:lnTo>
                  <a:lnTo>
                    <a:pt x="204" y="145"/>
                  </a:lnTo>
                  <a:lnTo>
                    <a:pt x="213" y="140"/>
                  </a:lnTo>
                  <a:lnTo>
                    <a:pt x="220" y="136"/>
                  </a:lnTo>
                  <a:lnTo>
                    <a:pt x="225" y="135"/>
                  </a:lnTo>
                  <a:lnTo>
                    <a:pt x="228" y="133"/>
                  </a:lnTo>
                  <a:lnTo>
                    <a:pt x="233" y="130"/>
                  </a:lnTo>
                  <a:lnTo>
                    <a:pt x="238" y="126"/>
                  </a:lnTo>
                  <a:lnTo>
                    <a:pt x="243" y="124"/>
                  </a:lnTo>
                  <a:lnTo>
                    <a:pt x="247" y="121"/>
                  </a:lnTo>
                  <a:lnTo>
                    <a:pt x="250" y="118"/>
                  </a:lnTo>
                  <a:lnTo>
                    <a:pt x="254" y="113"/>
                  </a:lnTo>
                  <a:lnTo>
                    <a:pt x="257" y="111"/>
                  </a:lnTo>
                  <a:lnTo>
                    <a:pt x="257" y="109"/>
                  </a:lnTo>
                  <a:lnTo>
                    <a:pt x="259" y="106"/>
                  </a:lnTo>
                  <a:lnTo>
                    <a:pt x="262" y="102"/>
                  </a:lnTo>
                  <a:lnTo>
                    <a:pt x="266" y="99"/>
                  </a:lnTo>
                  <a:lnTo>
                    <a:pt x="267" y="95"/>
                  </a:lnTo>
                  <a:lnTo>
                    <a:pt x="269" y="90"/>
                  </a:lnTo>
                  <a:lnTo>
                    <a:pt x="269" y="87"/>
                  </a:lnTo>
                  <a:lnTo>
                    <a:pt x="271" y="84"/>
                  </a:lnTo>
                  <a:lnTo>
                    <a:pt x="271" y="80"/>
                  </a:lnTo>
                  <a:lnTo>
                    <a:pt x="271" y="75"/>
                  </a:lnTo>
                  <a:lnTo>
                    <a:pt x="271" y="72"/>
                  </a:lnTo>
                  <a:lnTo>
                    <a:pt x="271" y="68"/>
                  </a:lnTo>
                  <a:lnTo>
                    <a:pt x="271" y="65"/>
                  </a:lnTo>
                  <a:lnTo>
                    <a:pt x="269" y="61"/>
                  </a:lnTo>
                  <a:lnTo>
                    <a:pt x="266" y="58"/>
                  </a:lnTo>
                  <a:lnTo>
                    <a:pt x="266" y="53"/>
                  </a:lnTo>
                  <a:lnTo>
                    <a:pt x="262" y="49"/>
                  </a:lnTo>
                  <a:lnTo>
                    <a:pt x="259" y="43"/>
                  </a:lnTo>
                  <a:lnTo>
                    <a:pt x="254" y="39"/>
                  </a:lnTo>
                  <a:lnTo>
                    <a:pt x="252" y="36"/>
                  </a:lnTo>
                  <a:lnTo>
                    <a:pt x="249" y="32"/>
                  </a:lnTo>
                  <a:lnTo>
                    <a:pt x="245" y="31"/>
                  </a:lnTo>
                  <a:lnTo>
                    <a:pt x="240" y="27"/>
                  </a:lnTo>
                  <a:lnTo>
                    <a:pt x="237" y="24"/>
                  </a:lnTo>
                  <a:lnTo>
                    <a:pt x="231" y="20"/>
                  </a:lnTo>
                  <a:lnTo>
                    <a:pt x="228" y="19"/>
                  </a:lnTo>
                  <a:lnTo>
                    <a:pt x="223" y="17"/>
                  </a:lnTo>
                  <a:lnTo>
                    <a:pt x="211" y="12"/>
                  </a:lnTo>
                  <a:lnTo>
                    <a:pt x="206" y="10"/>
                  </a:lnTo>
                  <a:lnTo>
                    <a:pt x="182" y="3"/>
                  </a:lnTo>
                  <a:lnTo>
                    <a:pt x="175" y="2"/>
                  </a:lnTo>
                  <a:lnTo>
                    <a:pt x="162" y="0"/>
                  </a:lnTo>
                  <a:lnTo>
                    <a:pt x="155" y="0"/>
                  </a:lnTo>
                  <a:lnTo>
                    <a:pt x="150" y="0"/>
                  </a:lnTo>
                  <a:lnTo>
                    <a:pt x="141" y="0"/>
                  </a:lnTo>
                  <a:lnTo>
                    <a:pt x="136" y="0"/>
                  </a:lnTo>
                  <a:lnTo>
                    <a:pt x="129" y="0"/>
                  </a:lnTo>
                  <a:lnTo>
                    <a:pt x="122" y="0"/>
                  </a:lnTo>
                  <a:lnTo>
                    <a:pt x="116" y="0"/>
                  </a:lnTo>
                  <a:lnTo>
                    <a:pt x="110" y="0"/>
                  </a:lnTo>
                  <a:lnTo>
                    <a:pt x="97" y="3"/>
                  </a:lnTo>
                  <a:lnTo>
                    <a:pt x="92" y="5"/>
                  </a:lnTo>
                  <a:lnTo>
                    <a:pt x="87" y="5"/>
                  </a:lnTo>
                  <a:lnTo>
                    <a:pt x="80" y="7"/>
                  </a:lnTo>
                  <a:lnTo>
                    <a:pt x="73" y="10"/>
                  </a:lnTo>
                  <a:lnTo>
                    <a:pt x="63" y="12"/>
                  </a:lnTo>
                  <a:lnTo>
                    <a:pt x="56" y="15"/>
                  </a:lnTo>
                  <a:lnTo>
                    <a:pt x="51" y="19"/>
                  </a:lnTo>
                  <a:lnTo>
                    <a:pt x="46" y="20"/>
                  </a:lnTo>
                  <a:lnTo>
                    <a:pt x="42" y="24"/>
                  </a:lnTo>
                  <a:lnTo>
                    <a:pt x="37" y="26"/>
                  </a:lnTo>
                  <a:lnTo>
                    <a:pt x="32" y="29"/>
                  </a:lnTo>
                  <a:lnTo>
                    <a:pt x="27" y="32"/>
                  </a:lnTo>
                  <a:lnTo>
                    <a:pt x="23" y="36"/>
                  </a:lnTo>
                  <a:lnTo>
                    <a:pt x="20" y="39"/>
                  </a:lnTo>
                  <a:lnTo>
                    <a:pt x="15" y="46"/>
                  </a:lnTo>
                  <a:lnTo>
                    <a:pt x="20" y="48"/>
                  </a:lnTo>
                  <a:lnTo>
                    <a:pt x="27" y="41"/>
                  </a:lnTo>
                  <a:lnTo>
                    <a:pt x="30" y="38"/>
                  </a:lnTo>
                  <a:lnTo>
                    <a:pt x="34" y="34"/>
                  </a:lnTo>
                  <a:lnTo>
                    <a:pt x="39" y="31"/>
                  </a:lnTo>
                  <a:lnTo>
                    <a:pt x="42" y="29"/>
                  </a:lnTo>
                  <a:lnTo>
                    <a:pt x="47" y="27"/>
                  </a:lnTo>
                  <a:lnTo>
                    <a:pt x="51" y="24"/>
                  </a:lnTo>
                  <a:lnTo>
                    <a:pt x="56" y="20"/>
                  </a:lnTo>
                  <a:lnTo>
                    <a:pt x="63" y="19"/>
                  </a:lnTo>
                  <a:lnTo>
                    <a:pt x="66" y="17"/>
                  </a:lnTo>
                  <a:lnTo>
                    <a:pt x="76" y="12"/>
                  </a:lnTo>
                  <a:lnTo>
                    <a:pt x="83" y="12"/>
                  </a:lnTo>
                  <a:lnTo>
                    <a:pt x="88" y="10"/>
                  </a:lnTo>
                  <a:lnTo>
                    <a:pt x="93" y="9"/>
                  </a:lnTo>
                  <a:lnTo>
                    <a:pt x="100" y="7"/>
                  </a:lnTo>
                  <a:lnTo>
                    <a:pt x="105" y="7"/>
                  </a:lnTo>
                  <a:lnTo>
                    <a:pt x="112" y="5"/>
                  </a:lnTo>
                  <a:lnTo>
                    <a:pt x="117" y="5"/>
                  </a:lnTo>
                  <a:lnTo>
                    <a:pt x="124" y="5"/>
                  </a:lnTo>
                  <a:lnTo>
                    <a:pt x="131" y="5"/>
                  </a:lnTo>
                  <a:lnTo>
                    <a:pt x="136" y="3"/>
                  </a:lnTo>
                  <a:lnTo>
                    <a:pt x="141" y="3"/>
                  </a:lnTo>
                  <a:lnTo>
                    <a:pt x="148" y="3"/>
                  </a:lnTo>
                  <a:lnTo>
                    <a:pt x="155" y="5"/>
                  </a:lnTo>
                  <a:lnTo>
                    <a:pt x="162" y="5"/>
                  </a:lnTo>
                  <a:lnTo>
                    <a:pt x="174" y="7"/>
                  </a:lnTo>
                  <a:lnTo>
                    <a:pt x="179" y="7"/>
                  </a:lnTo>
                  <a:lnTo>
                    <a:pt x="191" y="10"/>
                  </a:lnTo>
                  <a:lnTo>
                    <a:pt x="202" y="12"/>
                  </a:lnTo>
                  <a:lnTo>
                    <a:pt x="208" y="15"/>
                  </a:lnTo>
                  <a:lnTo>
                    <a:pt x="218" y="19"/>
                  </a:lnTo>
                  <a:lnTo>
                    <a:pt x="221" y="22"/>
                  </a:lnTo>
                  <a:lnTo>
                    <a:pt x="226" y="24"/>
                  </a:lnTo>
                  <a:lnTo>
                    <a:pt x="230" y="27"/>
                  </a:lnTo>
                  <a:lnTo>
                    <a:pt x="235" y="29"/>
                  </a:lnTo>
                  <a:lnTo>
                    <a:pt x="240" y="32"/>
                  </a:lnTo>
                  <a:lnTo>
                    <a:pt x="243" y="36"/>
                  </a:lnTo>
                  <a:lnTo>
                    <a:pt x="245" y="39"/>
                  </a:lnTo>
                  <a:lnTo>
                    <a:pt x="249" y="41"/>
                  </a:lnTo>
                  <a:lnTo>
                    <a:pt x="250" y="46"/>
                  </a:lnTo>
                  <a:lnTo>
                    <a:pt x="255" y="51"/>
                  </a:lnTo>
                  <a:lnTo>
                    <a:pt x="257" y="55"/>
                  </a:lnTo>
                  <a:lnTo>
                    <a:pt x="259" y="58"/>
                  </a:lnTo>
                  <a:lnTo>
                    <a:pt x="260" y="61"/>
                  </a:lnTo>
                  <a:lnTo>
                    <a:pt x="260" y="65"/>
                  </a:lnTo>
                  <a:lnTo>
                    <a:pt x="262" y="68"/>
                  </a:lnTo>
                  <a:lnTo>
                    <a:pt x="264" y="72"/>
                  </a:lnTo>
                  <a:lnTo>
                    <a:pt x="264" y="75"/>
                  </a:lnTo>
                  <a:lnTo>
                    <a:pt x="264" y="78"/>
                  </a:lnTo>
                  <a:lnTo>
                    <a:pt x="262" y="84"/>
                  </a:lnTo>
                  <a:lnTo>
                    <a:pt x="260" y="87"/>
                  </a:lnTo>
                  <a:lnTo>
                    <a:pt x="260" y="90"/>
                  </a:lnTo>
                  <a:lnTo>
                    <a:pt x="259" y="94"/>
                  </a:lnTo>
                  <a:lnTo>
                    <a:pt x="257" y="97"/>
                  </a:lnTo>
                  <a:lnTo>
                    <a:pt x="255" y="101"/>
                  </a:lnTo>
                  <a:lnTo>
                    <a:pt x="254" y="104"/>
                  </a:lnTo>
                  <a:lnTo>
                    <a:pt x="250" y="109"/>
                  </a:lnTo>
                  <a:lnTo>
                    <a:pt x="250" y="107"/>
                  </a:lnTo>
                  <a:lnTo>
                    <a:pt x="247" y="111"/>
                  </a:lnTo>
                  <a:lnTo>
                    <a:pt x="245" y="114"/>
                  </a:lnTo>
                  <a:lnTo>
                    <a:pt x="240" y="118"/>
                  </a:lnTo>
                  <a:lnTo>
                    <a:pt x="237" y="121"/>
                  </a:lnTo>
                  <a:lnTo>
                    <a:pt x="233" y="124"/>
                  </a:lnTo>
                  <a:lnTo>
                    <a:pt x="228" y="126"/>
                  </a:lnTo>
                  <a:lnTo>
                    <a:pt x="225" y="130"/>
                  </a:lnTo>
                  <a:lnTo>
                    <a:pt x="220" y="131"/>
                  </a:lnTo>
                  <a:lnTo>
                    <a:pt x="214" y="135"/>
                  </a:lnTo>
                  <a:lnTo>
                    <a:pt x="209" y="136"/>
                  </a:lnTo>
                  <a:lnTo>
                    <a:pt x="199" y="142"/>
                  </a:lnTo>
                  <a:lnTo>
                    <a:pt x="194" y="143"/>
                  </a:lnTo>
                  <a:lnTo>
                    <a:pt x="187" y="143"/>
                  </a:lnTo>
                  <a:lnTo>
                    <a:pt x="182" y="145"/>
                  </a:lnTo>
                  <a:lnTo>
                    <a:pt x="165" y="148"/>
                  </a:lnTo>
                  <a:lnTo>
                    <a:pt x="158" y="150"/>
                  </a:lnTo>
                  <a:lnTo>
                    <a:pt x="153" y="150"/>
                  </a:lnTo>
                  <a:lnTo>
                    <a:pt x="148" y="150"/>
                  </a:lnTo>
                  <a:lnTo>
                    <a:pt x="141" y="152"/>
                  </a:lnTo>
                  <a:lnTo>
                    <a:pt x="134" y="152"/>
                  </a:lnTo>
                  <a:lnTo>
                    <a:pt x="129" y="152"/>
                  </a:lnTo>
                  <a:lnTo>
                    <a:pt x="122" y="152"/>
                  </a:lnTo>
                  <a:lnTo>
                    <a:pt x="116" y="150"/>
                  </a:lnTo>
                  <a:lnTo>
                    <a:pt x="109" y="150"/>
                  </a:lnTo>
                  <a:lnTo>
                    <a:pt x="104" y="150"/>
                  </a:lnTo>
                  <a:lnTo>
                    <a:pt x="97" y="148"/>
                  </a:lnTo>
                  <a:lnTo>
                    <a:pt x="92" y="148"/>
                  </a:lnTo>
                  <a:lnTo>
                    <a:pt x="85" y="147"/>
                  </a:lnTo>
                  <a:lnTo>
                    <a:pt x="78" y="145"/>
                  </a:lnTo>
                  <a:lnTo>
                    <a:pt x="80" y="145"/>
                  </a:lnTo>
                  <a:lnTo>
                    <a:pt x="75" y="143"/>
                  </a:lnTo>
                  <a:lnTo>
                    <a:pt x="68" y="142"/>
                  </a:lnTo>
                  <a:lnTo>
                    <a:pt x="63" y="140"/>
                  </a:lnTo>
                  <a:lnTo>
                    <a:pt x="58" y="138"/>
                  </a:lnTo>
                  <a:lnTo>
                    <a:pt x="52" y="135"/>
                  </a:lnTo>
                  <a:lnTo>
                    <a:pt x="49" y="133"/>
                  </a:lnTo>
                  <a:lnTo>
                    <a:pt x="44" y="131"/>
                  </a:lnTo>
                  <a:lnTo>
                    <a:pt x="35" y="126"/>
                  </a:lnTo>
                  <a:lnTo>
                    <a:pt x="32" y="123"/>
                  </a:lnTo>
                  <a:lnTo>
                    <a:pt x="29" y="119"/>
                  </a:lnTo>
                  <a:lnTo>
                    <a:pt x="23" y="118"/>
                  </a:lnTo>
                  <a:lnTo>
                    <a:pt x="22" y="113"/>
                  </a:lnTo>
                  <a:lnTo>
                    <a:pt x="20" y="111"/>
                  </a:lnTo>
                  <a:lnTo>
                    <a:pt x="17" y="107"/>
                  </a:lnTo>
                  <a:lnTo>
                    <a:pt x="15" y="104"/>
                  </a:lnTo>
                  <a:lnTo>
                    <a:pt x="13" y="101"/>
                  </a:lnTo>
                  <a:lnTo>
                    <a:pt x="12" y="97"/>
                  </a:lnTo>
                  <a:lnTo>
                    <a:pt x="10" y="94"/>
                  </a:lnTo>
                  <a:lnTo>
                    <a:pt x="10" y="90"/>
                  </a:lnTo>
                  <a:lnTo>
                    <a:pt x="8" y="87"/>
                  </a:lnTo>
                  <a:lnTo>
                    <a:pt x="8" y="84"/>
                  </a:lnTo>
                  <a:lnTo>
                    <a:pt x="8" y="80"/>
                  </a:lnTo>
                  <a:lnTo>
                    <a:pt x="8" y="77"/>
                  </a:lnTo>
                  <a:lnTo>
                    <a:pt x="10" y="73"/>
                  </a:lnTo>
                  <a:lnTo>
                    <a:pt x="10" y="70"/>
                  </a:lnTo>
                  <a:lnTo>
                    <a:pt x="10" y="65"/>
                  </a:lnTo>
                  <a:lnTo>
                    <a:pt x="12" y="61"/>
                  </a:lnTo>
                  <a:lnTo>
                    <a:pt x="13" y="58"/>
                  </a:lnTo>
                  <a:lnTo>
                    <a:pt x="18" y="51"/>
                  </a:lnTo>
                  <a:lnTo>
                    <a:pt x="20" y="48"/>
                  </a:lnTo>
                  <a:lnTo>
                    <a:pt x="15" y="46"/>
                  </a:lnTo>
                  <a:close/>
                </a:path>
              </a:pathLst>
            </a:custGeom>
            <a:solidFill>
              <a:srgbClr val="808080"/>
            </a:solidFill>
            <a:ln w="9525">
              <a:noFill/>
              <a:round/>
              <a:headEnd/>
              <a:tailEnd/>
            </a:ln>
          </p:spPr>
          <p:txBody>
            <a:bodyPr/>
            <a:lstStyle/>
            <a:p>
              <a:endParaRPr lang="en-US"/>
            </a:p>
          </p:txBody>
        </p:sp>
        <p:sp>
          <p:nvSpPr>
            <p:cNvPr id="1048" name="Freeform 3219"/>
            <p:cNvSpPr>
              <a:spLocks/>
            </p:cNvSpPr>
            <p:nvPr/>
          </p:nvSpPr>
          <p:spPr bwMode="auto">
            <a:xfrm>
              <a:off x="2127" y="3251"/>
              <a:ext cx="46" cy="44"/>
            </a:xfrm>
            <a:custGeom>
              <a:avLst/>
              <a:gdLst>
                <a:gd name="T0" fmla="*/ 31 w 46"/>
                <a:gd name="T1" fmla="*/ 0 h 44"/>
                <a:gd name="T2" fmla="*/ 27 w 46"/>
                <a:gd name="T3" fmla="*/ 0 h 44"/>
                <a:gd name="T4" fmla="*/ 24 w 46"/>
                <a:gd name="T5" fmla="*/ 0 h 44"/>
                <a:gd name="T6" fmla="*/ 20 w 46"/>
                <a:gd name="T7" fmla="*/ 0 h 44"/>
                <a:gd name="T8" fmla="*/ 17 w 46"/>
                <a:gd name="T9" fmla="*/ 0 h 44"/>
                <a:gd name="T10" fmla="*/ 14 w 46"/>
                <a:gd name="T11" fmla="*/ 0 h 44"/>
                <a:gd name="T12" fmla="*/ 12 w 46"/>
                <a:gd name="T13" fmla="*/ 3 h 44"/>
                <a:gd name="T14" fmla="*/ 8 w 46"/>
                <a:gd name="T15" fmla="*/ 5 h 44"/>
                <a:gd name="T16" fmla="*/ 7 w 46"/>
                <a:gd name="T17" fmla="*/ 7 h 44"/>
                <a:gd name="T18" fmla="*/ 5 w 46"/>
                <a:gd name="T19" fmla="*/ 8 h 44"/>
                <a:gd name="T20" fmla="*/ 2 w 46"/>
                <a:gd name="T21" fmla="*/ 12 h 44"/>
                <a:gd name="T22" fmla="*/ 0 w 46"/>
                <a:gd name="T23" fmla="*/ 17 h 44"/>
                <a:gd name="T24" fmla="*/ 0 w 46"/>
                <a:gd name="T25" fmla="*/ 20 h 44"/>
                <a:gd name="T26" fmla="*/ 0 w 46"/>
                <a:gd name="T27" fmla="*/ 24 h 44"/>
                <a:gd name="T28" fmla="*/ 0 w 46"/>
                <a:gd name="T29" fmla="*/ 27 h 44"/>
                <a:gd name="T30" fmla="*/ 0 w 46"/>
                <a:gd name="T31" fmla="*/ 31 h 44"/>
                <a:gd name="T32" fmla="*/ 2 w 46"/>
                <a:gd name="T33" fmla="*/ 32 h 44"/>
                <a:gd name="T34" fmla="*/ 3 w 46"/>
                <a:gd name="T35" fmla="*/ 34 h 44"/>
                <a:gd name="T36" fmla="*/ 5 w 46"/>
                <a:gd name="T37" fmla="*/ 36 h 44"/>
                <a:gd name="T38" fmla="*/ 5 w 46"/>
                <a:gd name="T39" fmla="*/ 39 h 44"/>
                <a:gd name="T40" fmla="*/ 8 w 46"/>
                <a:gd name="T41" fmla="*/ 39 h 44"/>
                <a:gd name="T42" fmla="*/ 12 w 46"/>
                <a:gd name="T43" fmla="*/ 43 h 44"/>
                <a:gd name="T44" fmla="*/ 15 w 46"/>
                <a:gd name="T45" fmla="*/ 44 h 44"/>
                <a:gd name="T46" fmla="*/ 19 w 46"/>
                <a:gd name="T47" fmla="*/ 44 h 44"/>
                <a:gd name="T48" fmla="*/ 22 w 46"/>
                <a:gd name="T49" fmla="*/ 44 h 44"/>
                <a:gd name="T50" fmla="*/ 26 w 46"/>
                <a:gd name="T51" fmla="*/ 44 h 44"/>
                <a:gd name="T52" fmla="*/ 29 w 46"/>
                <a:gd name="T53" fmla="*/ 44 h 44"/>
                <a:gd name="T54" fmla="*/ 31 w 46"/>
                <a:gd name="T55" fmla="*/ 43 h 44"/>
                <a:gd name="T56" fmla="*/ 34 w 46"/>
                <a:gd name="T57" fmla="*/ 43 h 44"/>
                <a:gd name="T58" fmla="*/ 36 w 46"/>
                <a:gd name="T59" fmla="*/ 39 h 44"/>
                <a:gd name="T60" fmla="*/ 37 w 46"/>
                <a:gd name="T61" fmla="*/ 37 h 44"/>
                <a:gd name="T62" fmla="*/ 41 w 46"/>
                <a:gd name="T63" fmla="*/ 36 h 44"/>
                <a:gd name="T64" fmla="*/ 44 w 46"/>
                <a:gd name="T65" fmla="*/ 32 h 44"/>
                <a:gd name="T66" fmla="*/ 44 w 46"/>
                <a:gd name="T67" fmla="*/ 27 h 44"/>
                <a:gd name="T68" fmla="*/ 46 w 46"/>
                <a:gd name="T69" fmla="*/ 24 h 44"/>
                <a:gd name="T70" fmla="*/ 46 w 46"/>
                <a:gd name="T71" fmla="*/ 20 h 44"/>
                <a:gd name="T72" fmla="*/ 44 w 46"/>
                <a:gd name="T73" fmla="*/ 17 h 44"/>
                <a:gd name="T74" fmla="*/ 44 w 46"/>
                <a:gd name="T75" fmla="*/ 17 h 44"/>
                <a:gd name="T76" fmla="*/ 44 w 46"/>
                <a:gd name="T77" fmla="*/ 14 h 44"/>
                <a:gd name="T78" fmla="*/ 44 w 46"/>
                <a:gd name="T79" fmla="*/ 10 h 44"/>
                <a:gd name="T80" fmla="*/ 43 w 46"/>
                <a:gd name="T81" fmla="*/ 8 h 44"/>
                <a:gd name="T82" fmla="*/ 43 w 46"/>
                <a:gd name="T83" fmla="*/ 8 h 44"/>
                <a:gd name="T84" fmla="*/ 41 w 46"/>
                <a:gd name="T85" fmla="*/ 7 h 44"/>
                <a:gd name="T86" fmla="*/ 37 w 46"/>
                <a:gd name="T87" fmla="*/ 7 h 44"/>
                <a:gd name="T88" fmla="*/ 37 w 46"/>
                <a:gd name="T89" fmla="*/ 3 h 44"/>
                <a:gd name="T90" fmla="*/ 34 w 46"/>
                <a:gd name="T91" fmla="*/ 3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44"/>
                <a:gd name="T140" fmla="*/ 46 w 46"/>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44">
                  <a:moveTo>
                    <a:pt x="32" y="2"/>
                  </a:moveTo>
                  <a:lnTo>
                    <a:pt x="31" y="0"/>
                  </a:lnTo>
                  <a:lnTo>
                    <a:pt x="29" y="0"/>
                  </a:lnTo>
                  <a:lnTo>
                    <a:pt x="27" y="0"/>
                  </a:lnTo>
                  <a:lnTo>
                    <a:pt x="26" y="0"/>
                  </a:lnTo>
                  <a:lnTo>
                    <a:pt x="24" y="0"/>
                  </a:lnTo>
                  <a:lnTo>
                    <a:pt x="22" y="0"/>
                  </a:lnTo>
                  <a:lnTo>
                    <a:pt x="20" y="0"/>
                  </a:lnTo>
                  <a:lnTo>
                    <a:pt x="19" y="0"/>
                  </a:lnTo>
                  <a:lnTo>
                    <a:pt x="17" y="0"/>
                  </a:lnTo>
                  <a:lnTo>
                    <a:pt x="15" y="0"/>
                  </a:lnTo>
                  <a:lnTo>
                    <a:pt x="14" y="0"/>
                  </a:lnTo>
                  <a:lnTo>
                    <a:pt x="14" y="2"/>
                  </a:lnTo>
                  <a:lnTo>
                    <a:pt x="12" y="3"/>
                  </a:lnTo>
                  <a:lnTo>
                    <a:pt x="10" y="3"/>
                  </a:lnTo>
                  <a:lnTo>
                    <a:pt x="8" y="5"/>
                  </a:lnTo>
                  <a:lnTo>
                    <a:pt x="7" y="5"/>
                  </a:lnTo>
                  <a:lnTo>
                    <a:pt x="7" y="7"/>
                  </a:lnTo>
                  <a:lnTo>
                    <a:pt x="5" y="7"/>
                  </a:lnTo>
                  <a:lnTo>
                    <a:pt x="5" y="8"/>
                  </a:lnTo>
                  <a:lnTo>
                    <a:pt x="3" y="10"/>
                  </a:lnTo>
                  <a:lnTo>
                    <a:pt x="2" y="12"/>
                  </a:lnTo>
                  <a:lnTo>
                    <a:pt x="0" y="15"/>
                  </a:lnTo>
                  <a:lnTo>
                    <a:pt x="0" y="17"/>
                  </a:lnTo>
                  <a:lnTo>
                    <a:pt x="0" y="19"/>
                  </a:lnTo>
                  <a:lnTo>
                    <a:pt x="0" y="20"/>
                  </a:lnTo>
                  <a:lnTo>
                    <a:pt x="0" y="22"/>
                  </a:lnTo>
                  <a:lnTo>
                    <a:pt x="0" y="24"/>
                  </a:lnTo>
                  <a:lnTo>
                    <a:pt x="0" y="26"/>
                  </a:lnTo>
                  <a:lnTo>
                    <a:pt x="0" y="27"/>
                  </a:lnTo>
                  <a:lnTo>
                    <a:pt x="0" y="29"/>
                  </a:lnTo>
                  <a:lnTo>
                    <a:pt x="0" y="31"/>
                  </a:lnTo>
                  <a:lnTo>
                    <a:pt x="0" y="32"/>
                  </a:lnTo>
                  <a:lnTo>
                    <a:pt x="2" y="32"/>
                  </a:lnTo>
                  <a:lnTo>
                    <a:pt x="2" y="34"/>
                  </a:lnTo>
                  <a:lnTo>
                    <a:pt x="3" y="34"/>
                  </a:lnTo>
                  <a:lnTo>
                    <a:pt x="3" y="36"/>
                  </a:lnTo>
                  <a:lnTo>
                    <a:pt x="5" y="36"/>
                  </a:lnTo>
                  <a:lnTo>
                    <a:pt x="5" y="37"/>
                  </a:lnTo>
                  <a:lnTo>
                    <a:pt x="5" y="39"/>
                  </a:lnTo>
                  <a:lnTo>
                    <a:pt x="7" y="39"/>
                  </a:lnTo>
                  <a:lnTo>
                    <a:pt x="8" y="39"/>
                  </a:lnTo>
                  <a:lnTo>
                    <a:pt x="8" y="41"/>
                  </a:lnTo>
                  <a:lnTo>
                    <a:pt x="12" y="43"/>
                  </a:lnTo>
                  <a:lnTo>
                    <a:pt x="14" y="44"/>
                  </a:lnTo>
                  <a:lnTo>
                    <a:pt x="15" y="44"/>
                  </a:lnTo>
                  <a:lnTo>
                    <a:pt x="17" y="44"/>
                  </a:lnTo>
                  <a:lnTo>
                    <a:pt x="19" y="44"/>
                  </a:lnTo>
                  <a:lnTo>
                    <a:pt x="20" y="44"/>
                  </a:lnTo>
                  <a:lnTo>
                    <a:pt x="22" y="44"/>
                  </a:lnTo>
                  <a:lnTo>
                    <a:pt x="24" y="44"/>
                  </a:lnTo>
                  <a:lnTo>
                    <a:pt x="26" y="44"/>
                  </a:lnTo>
                  <a:lnTo>
                    <a:pt x="27" y="44"/>
                  </a:lnTo>
                  <a:lnTo>
                    <a:pt x="29" y="44"/>
                  </a:lnTo>
                  <a:lnTo>
                    <a:pt x="31" y="44"/>
                  </a:lnTo>
                  <a:lnTo>
                    <a:pt x="31" y="43"/>
                  </a:lnTo>
                  <a:lnTo>
                    <a:pt x="32" y="43"/>
                  </a:lnTo>
                  <a:lnTo>
                    <a:pt x="34" y="43"/>
                  </a:lnTo>
                  <a:lnTo>
                    <a:pt x="34" y="41"/>
                  </a:lnTo>
                  <a:lnTo>
                    <a:pt x="36" y="39"/>
                  </a:lnTo>
                  <a:lnTo>
                    <a:pt x="37" y="39"/>
                  </a:lnTo>
                  <a:lnTo>
                    <a:pt x="37" y="37"/>
                  </a:lnTo>
                  <a:lnTo>
                    <a:pt x="39" y="37"/>
                  </a:lnTo>
                  <a:lnTo>
                    <a:pt x="41" y="36"/>
                  </a:lnTo>
                  <a:lnTo>
                    <a:pt x="43" y="34"/>
                  </a:lnTo>
                  <a:lnTo>
                    <a:pt x="44" y="32"/>
                  </a:lnTo>
                  <a:lnTo>
                    <a:pt x="44" y="29"/>
                  </a:lnTo>
                  <a:lnTo>
                    <a:pt x="44" y="27"/>
                  </a:lnTo>
                  <a:lnTo>
                    <a:pt x="46" y="26"/>
                  </a:lnTo>
                  <a:lnTo>
                    <a:pt x="46" y="24"/>
                  </a:lnTo>
                  <a:lnTo>
                    <a:pt x="46" y="22"/>
                  </a:lnTo>
                  <a:lnTo>
                    <a:pt x="46" y="20"/>
                  </a:lnTo>
                  <a:lnTo>
                    <a:pt x="46" y="19"/>
                  </a:lnTo>
                  <a:lnTo>
                    <a:pt x="44" y="17"/>
                  </a:lnTo>
                  <a:lnTo>
                    <a:pt x="46" y="17"/>
                  </a:lnTo>
                  <a:lnTo>
                    <a:pt x="44" y="17"/>
                  </a:lnTo>
                  <a:lnTo>
                    <a:pt x="44" y="15"/>
                  </a:lnTo>
                  <a:lnTo>
                    <a:pt x="44" y="14"/>
                  </a:lnTo>
                  <a:lnTo>
                    <a:pt x="44" y="12"/>
                  </a:lnTo>
                  <a:lnTo>
                    <a:pt x="44" y="10"/>
                  </a:lnTo>
                  <a:lnTo>
                    <a:pt x="43" y="10"/>
                  </a:lnTo>
                  <a:lnTo>
                    <a:pt x="43" y="8"/>
                  </a:lnTo>
                  <a:lnTo>
                    <a:pt x="41" y="8"/>
                  </a:lnTo>
                  <a:lnTo>
                    <a:pt x="43" y="8"/>
                  </a:lnTo>
                  <a:lnTo>
                    <a:pt x="41" y="8"/>
                  </a:lnTo>
                  <a:lnTo>
                    <a:pt x="41" y="7"/>
                  </a:lnTo>
                  <a:lnTo>
                    <a:pt x="39" y="7"/>
                  </a:lnTo>
                  <a:lnTo>
                    <a:pt x="37" y="7"/>
                  </a:lnTo>
                  <a:lnTo>
                    <a:pt x="37" y="5"/>
                  </a:lnTo>
                  <a:lnTo>
                    <a:pt x="37" y="3"/>
                  </a:lnTo>
                  <a:lnTo>
                    <a:pt x="36" y="3"/>
                  </a:lnTo>
                  <a:lnTo>
                    <a:pt x="34" y="3"/>
                  </a:lnTo>
                  <a:lnTo>
                    <a:pt x="32" y="2"/>
                  </a:lnTo>
                  <a:close/>
                </a:path>
              </a:pathLst>
            </a:custGeom>
            <a:solidFill>
              <a:srgbClr val="808080"/>
            </a:solidFill>
            <a:ln w="9525">
              <a:noFill/>
              <a:round/>
              <a:headEnd/>
              <a:tailEnd/>
            </a:ln>
          </p:spPr>
          <p:txBody>
            <a:bodyPr/>
            <a:lstStyle/>
            <a:p>
              <a:endParaRPr lang="en-US"/>
            </a:p>
          </p:txBody>
        </p:sp>
        <p:sp>
          <p:nvSpPr>
            <p:cNvPr id="1049" name="Freeform 3220"/>
            <p:cNvSpPr>
              <a:spLocks/>
            </p:cNvSpPr>
            <p:nvPr/>
          </p:nvSpPr>
          <p:spPr bwMode="auto">
            <a:xfrm>
              <a:off x="2124" y="3249"/>
              <a:ext cx="51" cy="50"/>
            </a:xfrm>
            <a:custGeom>
              <a:avLst/>
              <a:gdLst>
                <a:gd name="T0" fmla="*/ 1 w 51"/>
                <a:gd name="T1" fmla="*/ 19 h 50"/>
                <a:gd name="T2" fmla="*/ 0 w 51"/>
                <a:gd name="T3" fmla="*/ 26 h 50"/>
                <a:gd name="T4" fmla="*/ 1 w 51"/>
                <a:gd name="T5" fmla="*/ 29 h 50"/>
                <a:gd name="T6" fmla="*/ 3 w 51"/>
                <a:gd name="T7" fmla="*/ 34 h 50"/>
                <a:gd name="T8" fmla="*/ 6 w 51"/>
                <a:gd name="T9" fmla="*/ 39 h 50"/>
                <a:gd name="T10" fmla="*/ 11 w 51"/>
                <a:gd name="T11" fmla="*/ 45 h 50"/>
                <a:gd name="T12" fmla="*/ 17 w 51"/>
                <a:gd name="T13" fmla="*/ 48 h 50"/>
                <a:gd name="T14" fmla="*/ 23 w 51"/>
                <a:gd name="T15" fmla="*/ 48 h 50"/>
                <a:gd name="T16" fmla="*/ 27 w 51"/>
                <a:gd name="T17" fmla="*/ 48 h 50"/>
                <a:gd name="T18" fmla="*/ 34 w 51"/>
                <a:gd name="T19" fmla="*/ 48 h 50"/>
                <a:gd name="T20" fmla="*/ 39 w 51"/>
                <a:gd name="T21" fmla="*/ 45 h 50"/>
                <a:gd name="T22" fmla="*/ 44 w 51"/>
                <a:gd name="T23" fmla="*/ 39 h 50"/>
                <a:gd name="T24" fmla="*/ 47 w 51"/>
                <a:gd name="T25" fmla="*/ 36 h 50"/>
                <a:gd name="T26" fmla="*/ 49 w 51"/>
                <a:gd name="T27" fmla="*/ 29 h 50"/>
                <a:gd name="T28" fmla="*/ 51 w 51"/>
                <a:gd name="T29" fmla="*/ 22 h 50"/>
                <a:gd name="T30" fmla="*/ 49 w 51"/>
                <a:gd name="T31" fmla="*/ 17 h 50"/>
                <a:gd name="T32" fmla="*/ 47 w 51"/>
                <a:gd name="T33" fmla="*/ 10 h 50"/>
                <a:gd name="T34" fmla="*/ 42 w 51"/>
                <a:gd name="T35" fmla="*/ 7 h 50"/>
                <a:gd name="T36" fmla="*/ 40 w 51"/>
                <a:gd name="T37" fmla="*/ 4 h 50"/>
                <a:gd name="T38" fmla="*/ 30 w 51"/>
                <a:gd name="T39" fmla="*/ 0 h 50"/>
                <a:gd name="T40" fmla="*/ 23 w 51"/>
                <a:gd name="T41" fmla="*/ 0 h 50"/>
                <a:gd name="T42" fmla="*/ 17 w 51"/>
                <a:gd name="T43" fmla="*/ 2 h 50"/>
                <a:gd name="T44" fmla="*/ 11 w 51"/>
                <a:gd name="T45" fmla="*/ 5 h 50"/>
                <a:gd name="T46" fmla="*/ 8 w 51"/>
                <a:gd name="T47" fmla="*/ 9 h 50"/>
                <a:gd name="T48" fmla="*/ 5 w 51"/>
                <a:gd name="T49" fmla="*/ 16 h 50"/>
                <a:gd name="T50" fmla="*/ 8 w 51"/>
                <a:gd name="T51" fmla="*/ 12 h 50"/>
                <a:gd name="T52" fmla="*/ 11 w 51"/>
                <a:gd name="T53" fmla="*/ 9 h 50"/>
                <a:gd name="T54" fmla="*/ 17 w 51"/>
                <a:gd name="T55" fmla="*/ 5 h 50"/>
                <a:gd name="T56" fmla="*/ 22 w 51"/>
                <a:gd name="T57" fmla="*/ 4 h 50"/>
                <a:gd name="T58" fmla="*/ 29 w 51"/>
                <a:gd name="T59" fmla="*/ 4 h 50"/>
                <a:gd name="T60" fmla="*/ 37 w 51"/>
                <a:gd name="T61" fmla="*/ 7 h 50"/>
                <a:gd name="T62" fmla="*/ 40 w 51"/>
                <a:gd name="T63" fmla="*/ 9 h 50"/>
                <a:gd name="T64" fmla="*/ 44 w 51"/>
                <a:gd name="T65" fmla="*/ 12 h 50"/>
                <a:gd name="T66" fmla="*/ 47 w 51"/>
                <a:gd name="T67" fmla="*/ 17 h 50"/>
                <a:gd name="T68" fmla="*/ 47 w 51"/>
                <a:gd name="T69" fmla="*/ 24 h 50"/>
                <a:gd name="T70" fmla="*/ 47 w 51"/>
                <a:gd name="T71" fmla="*/ 28 h 50"/>
                <a:gd name="T72" fmla="*/ 44 w 51"/>
                <a:gd name="T73" fmla="*/ 36 h 50"/>
                <a:gd name="T74" fmla="*/ 40 w 51"/>
                <a:gd name="T75" fmla="*/ 39 h 50"/>
                <a:gd name="T76" fmla="*/ 37 w 51"/>
                <a:gd name="T77" fmla="*/ 43 h 50"/>
                <a:gd name="T78" fmla="*/ 30 w 51"/>
                <a:gd name="T79" fmla="*/ 46 h 50"/>
                <a:gd name="T80" fmla="*/ 25 w 51"/>
                <a:gd name="T81" fmla="*/ 46 h 50"/>
                <a:gd name="T82" fmla="*/ 18 w 51"/>
                <a:gd name="T83" fmla="*/ 46 h 50"/>
                <a:gd name="T84" fmla="*/ 17 w 51"/>
                <a:gd name="T85" fmla="*/ 45 h 50"/>
                <a:gd name="T86" fmla="*/ 10 w 51"/>
                <a:gd name="T87" fmla="*/ 41 h 50"/>
                <a:gd name="T88" fmla="*/ 8 w 51"/>
                <a:gd name="T89" fmla="*/ 38 h 50"/>
                <a:gd name="T90" fmla="*/ 5 w 51"/>
                <a:gd name="T91" fmla="*/ 29 h 50"/>
                <a:gd name="T92" fmla="*/ 5 w 51"/>
                <a:gd name="T93" fmla="*/ 24 h 50"/>
                <a:gd name="T94" fmla="*/ 5 w 51"/>
                <a:gd name="T95" fmla="*/ 19 h 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50"/>
                <a:gd name="T146" fmla="*/ 51 w 51"/>
                <a:gd name="T147" fmla="*/ 50 h 5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50">
                  <a:moveTo>
                    <a:pt x="5" y="16"/>
                  </a:moveTo>
                  <a:lnTo>
                    <a:pt x="1" y="17"/>
                  </a:lnTo>
                  <a:lnTo>
                    <a:pt x="1" y="19"/>
                  </a:lnTo>
                  <a:lnTo>
                    <a:pt x="1" y="22"/>
                  </a:lnTo>
                  <a:lnTo>
                    <a:pt x="1" y="24"/>
                  </a:lnTo>
                  <a:lnTo>
                    <a:pt x="0" y="26"/>
                  </a:lnTo>
                  <a:lnTo>
                    <a:pt x="1" y="26"/>
                  </a:lnTo>
                  <a:lnTo>
                    <a:pt x="1" y="28"/>
                  </a:lnTo>
                  <a:lnTo>
                    <a:pt x="1" y="29"/>
                  </a:lnTo>
                  <a:lnTo>
                    <a:pt x="1" y="31"/>
                  </a:lnTo>
                  <a:lnTo>
                    <a:pt x="1" y="33"/>
                  </a:lnTo>
                  <a:lnTo>
                    <a:pt x="3" y="34"/>
                  </a:lnTo>
                  <a:lnTo>
                    <a:pt x="5" y="36"/>
                  </a:lnTo>
                  <a:lnTo>
                    <a:pt x="5" y="39"/>
                  </a:lnTo>
                  <a:lnTo>
                    <a:pt x="6" y="39"/>
                  </a:lnTo>
                  <a:lnTo>
                    <a:pt x="8" y="41"/>
                  </a:lnTo>
                  <a:lnTo>
                    <a:pt x="8" y="43"/>
                  </a:lnTo>
                  <a:lnTo>
                    <a:pt x="11" y="45"/>
                  </a:lnTo>
                  <a:lnTo>
                    <a:pt x="13" y="46"/>
                  </a:lnTo>
                  <a:lnTo>
                    <a:pt x="15" y="48"/>
                  </a:lnTo>
                  <a:lnTo>
                    <a:pt x="17" y="48"/>
                  </a:lnTo>
                  <a:lnTo>
                    <a:pt x="18" y="48"/>
                  </a:lnTo>
                  <a:lnTo>
                    <a:pt x="22" y="48"/>
                  </a:lnTo>
                  <a:lnTo>
                    <a:pt x="23" y="48"/>
                  </a:lnTo>
                  <a:lnTo>
                    <a:pt x="23" y="50"/>
                  </a:lnTo>
                  <a:lnTo>
                    <a:pt x="25" y="48"/>
                  </a:lnTo>
                  <a:lnTo>
                    <a:pt x="27" y="48"/>
                  </a:lnTo>
                  <a:lnTo>
                    <a:pt x="29" y="48"/>
                  </a:lnTo>
                  <a:lnTo>
                    <a:pt x="30" y="48"/>
                  </a:lnTo>
                  <a:lnTo>
                    <a:pt x="34" y="48"/>
                  </a:lnTo>
                  <a:lnTo>
                    <a:pt x="35" y="46"/>
                  </a:lnTo>
                  <a:lnTo>
                    <a:pt x="37" y="46"/>
                  </a:lnTo>
                  <a:lnTo>
                    <a:pt x="39" y="45"/>
                  </a:lnTo>
                  <a:lnTo>
                    <a:pt x="40" y="45"/>
                  </a:lnTo>
                  <a:lnTo>
                    <a:pt x="42" y="43"/>
                  </a:lnTo>
                  <a:lnTo>
                    <a:pt x="44" y="39"/>
                  </a:lnTo>
                  <a:lnTo>
                    <a:pt x="46" y="39"/>
                  </a:lnTo>
                  <a:lnTo>
                    <a:pt x="47" y="38"/>
                  </a:lnTo>
                  <a:lnTo>
                    <a:pt x="47" y="36"/>
                  </a:lnTo>
                  <a:lnTo>
                    <a:pt x="49" y="34"/>
                  </a:lnTo>
                  <a:lnTo>
                    <a:pt x="49" y="31"/>
                  </a:lnTo>
                  <a:lnTo>
                    <a:pt x="49" y="29"/>
                  </a:lnTo>
                  <a:lnTo>
                    <a:pt x="51" y="26"/>
                  </a:lnTo>
                  <a:lnTo>
                    <a:pt x="51" y="24"/>
                  </a:lnTo>
                  <a:lnTo>
                    <a:pt x="51" y="22"/>
                  </a:lnTo>
                  <a:lnTo>
                    <a:pt x="51" y="21"/>
                  </a:lnTo>
                  <a:lnTo>
                    <a:pt x="49" y="21"/>
                  </a:lnTo>
                  <a:lnTo>
                    <a:pt x="49" y="17"/>
                  </a:lnTo>
                  <a:lnTo>
                    <a:pt x="49" y="16"/>
                  </a:lnTo>
                  <a:lnTo>
                    <a:pt x="49" y="12"/>
                  </a:lnTo>
                  <a:lnTo>
                    <a:pt x="47" y="10"/>
                  </a:lnTo>
                  <a:lnTo>
                    <a:pt x="46" y="9"/>
                  </a:lnTo>
                  <a:lnTo>
                    <a:pt x="44" y="9"/>
                  </a:lnTo>
                  <a:lnTo>
                    <a:pt x="42" y="7"/>
                  </a:lnTo>
                  <a:lnTo>
                    <a:pt x="42" y="5"/>
                  </a:lnTo>
                  <a:lnTo>
                    <a:pt x="40" y="5"/>
                  </a:lnTo>
                  <a:lnTo>
                    <a:pt x="40" y="4"/>
                  </a:lnTo>
                  <a:lnTo>
                    <a:pt x="34" y="2"/>
                  </a:lnTo>
                  <a:lnTo>
                    <a:pt x="32" y="2"/>
                  </a:lnTo>
                  <a:lnTo>
                    <a:pt x="30" y="0"/>
                  </a:lnTo>
                  <a:lnTo>
                    <a:pt x="29" y="0"/>
                  </a:lnTo>
                  <a:lnTo>
                    <a:pt x="25" y="0"/>
                  </a:lnTo>
                  <a:lnTo>
                    <a:pt x="23" y="0"/>
                  </a:lnTo>
                  <a:lnTo>
                    <a:pt x="22" y="2"/>
                  </a:lnTo>
                  <a:lnTo>
                    <a:pt x="18" y="2"/>
                  </a:lnTo>
                  <a:lnTo>
                    <a:pt x="17" y="2"/>
                  </a:lnTo>
                  <a:lnTo>
                    <a:pt x="15" y="4"/>
                  </a:lnTo>
                  <a:lnTo>
                    <a:pt x="11" y="4"/>
                  </a:lnTo>
                  <a:lnTo>
                    <a:pt x="11" y="5"/>
                  </a:lnTo>
                  <a:lnTo>
                    <a:pt x="10" y="5"/>
                  </a:lnTo>
                  <a:lnTo>
                    <a:pt x="8" y="7"/>
                  </a:lnTo>
                  <a:lnTo>
                    <a:pt x="8" y="9"/>
                  </a:lnTo>
                  <a:lnTo>
                    <a:pt x="6" y="10"/>
                  </a:lnTo>
                  <a:lnTo>
                    <a:pt x="5" y="12"/>
                  </a:lnTo>
                  <a:lnTo>
                    <a:pt x="5" y="16"/>
                  </a:lnTo>
                  <a:lnTo>
                    <a:pt x="6" y="16"/>
                  </a:lnTo>
                  <a:lnTo>
                    <a:pt x="6" y="14"/>
                  </a:lnTo>
                  <a:lnTo>
                    <a:pt x="8" y="12"/>
                  </a:lnTo>
                  <a:lnTo>
                    <a:pt x="8" y="10"/>
                  </a:lnTo>
                  <a:lnTo>
                    <a:pt x="10" y="9"/>
                  </a:lnTo>
                  <a:lnTo>
                    <a:pt x="11" y="9"/>
                  </a:lnTo>
                  <a:lnTo>
                    <a:pt x="13" y="7"/>
                  </a:lnTo>
                  <a:lnTo>
                    <a:pt x="15" y="7"/>
                  </a:lnTo>
                  <a:lnTo>
                    <a:pt x="17" y="5"/>
                  </a:lnTo>
                  <a:lnTo>
                    <a:pt x="18" y="4"/>
                  </a:lnTo>
                  <a:lnTo>
                    <a:pt x="20" y="4"/>
                  </a:lnTo>
                  <a:lnTo>
                    <a:pt x="22" y="4"/>
                  </a:lnTo>
                  <a:lnTo>
                    <a:pt x="23" y="4"/>
                  </a:lnTo>
                  <a:lnTo>
                    <a:pt x="25" y="4"/>
                  </a:lnTo>
                  <a:lnTo>
                    <a:pt x="29" y="4"/>
                  </a:lnTo>
                  <a:lnTo>
                    <a:pt x="30" y="4"/>
                  </a:lnTo>
                  <a:lnTo>
                    <a:pt x="32" y="4"/>
                  </a:lnTo>
                  <a:lnTo>
                    <a:pt x="37" y="7"/>
                  </a:lnTo>
                  <a:lnTo>
                    <a:pt x="39" y="7"/>
                  </a:lnTo>
                  <a:lnTo>
                    <a:pt x="39" y="9"/>
                  </a:lnTo>
                  <a:lnTo>
                    <a:pt x="40" y="9"/>
                  </a:lnTo>
                  <a:lnTo>
                    <a:pt x="42" y="9"/>
                  </a:lnTo>
                  <a:lnTo>
                    <a:pt x="42" y="10"/>
                  </a:lnTo>
                  <a:lnTo>
                    <a:pt x="44" y="12"/>
                  </a:lnTo>
                  <a:lnTo>
                    <a:pt x="44" y="14"/>
                  </a:lnTo>
                  <a:lnTo>
                    <a:pt x="46" y="16"/>
                  </a:lnTo>
                  <a:lnTo>
                    <a:pt x="47" y="17"/>
                  </a:lnTo>
                  <a:lnTo>
                    <a:pt x="47" y="21"/>
                  </a:lnTo>
                  <a:lnTo>
                    <a:pt x="49" y="22"/>
                  </a:lnTo>
                  <a:lnTo>
                    <a:pt x="47" y="24"/>
                  </a:lnTo>
                  <a:lnTo>
                    <a:pt x="49" y="24"/>
                  </a:lnTo>
                  <a:lnTo>
                    <a:pt x="49" y="26"/>
                  </a:lnTo>
                  <a:lnTo>
                    <a:pt x="47" y="28"/>
                  </a:lnTo>
                  <a:lnTo>
                    <a:pt x="47" y="29"/>
                  </a:lnTo>
                  <a:lnTo>
                    <a:pt x="46" y="34"/>
                  </a:lnTo>
                  <a:lnTo>
                    <a:pt x="44" y="36"/>
                  </a:lnTo>
                  <a:lnTo>
                    <a:pt x="42" y="38"/>
                  </a:lnTo>
                  <a:lnTo>
                    <a:pt x="42" y="39"/>
                  </a:lnTo>
                  <a:lnTo>
                    <a:pt x="40" y="39"/>
                  </a:lnTo>
                  <a:lnTo>
                    <a:pt x="39" y="41"/>
                  </a:lnTo>
                  <a:lnTo>
                    <a:pt x="37" y="41"/>
                  </a:lnTo>
                  <a:lnTo>
                    <a:pt x="37" y="43"/>
                  </a:lnTo>
                  <a:lnTo>
                    <a:pt x="35" y="43"/>
                  </a:lnTo>
                  <a:lnTo>
                    <a:pt x="34" y="45"/>
                  </a:lnTo>
                  <a:lnTo>
                    <a:pt x="30" y="46"/>
                  </a:lnTo>
                  <a:lnTo>
                    <a:pt x="29" y="46"/>
                  </a:lnTo>
                  <a:lnTo>
                    <a:pt x="27" y="46"/>
                  </a:lnTo>
                  <a:lnTo>
                    <a:pt x="25" y="46"/>
                  </a:lnTo>
                  <a:lnTo>
                    <a:pt x="23" y="46"/>
                  </a:lnTo>
                  <a:lnTo>
                    <a:pt x="20" y="46"/>
                  </a:lnTo>
                  <a:lnTo>
                    <a:pt x="18" y="46"/>
                  </a:lnTo>
                  <a:lnTo>
                    <a:pt x="17" y="45"/>
                  </a:lnTo>
                  <a:lnTo>
                    <a:pt x="15" y="45"/>
                  </a:lnTo>
                  <a:lnTo>
                    <a:pt x="17" y="45"/>
                  </a:lnTo>
                  <a:lnTo>
                    <a:pt x="15" y="45"/>
                  </a:lnTo>
                  <a:lnTo>
                    <a:pt x="11" y="43"/>
                  </a:lnTo>
                  <a:lnTo>
                    <a:pt x="10" y="41"/>
                  </a:lnTo>
                  <a:lnTo>
                    <a:pt x="10" y="39"/>
                  </a:lnTo>
                  <a:lnTo>
                    <a:pt x="8" y="39"/>
                  </a:lnTo>
                  <a:lnTo>
                    <a:pt x="8" y="38"/>
                  </a:lnTo>
                  <a:lnTo>
                    <a:pt x="6" y="36"/>
                  </a:lnTo>
                  <a:lnTo>
                    <a:pt x="5" y="33"/>
                  </a:lnTo>
                  <a:lnTo>
                    <a:pt x="5" y="29"/>
                  </a:lnTo>
                  <a:lnTo>
                    <a:pt x="5" y="28"/>
                  </a:lnTo>
                  <a:lnTo>
                    <a:pt x="5" y="26"/>
                  </a:lnTo>
                  <a:lnTo>
                    <a:pt x="5" y="24"/>
                  </a:lnTo>
                  <a:lnTo>
                    <a:pt x="5" y="22"/>
                  </a:lnTo>
                  <a:lnTo>
                    <a:pt x="5" y="21"/>
                  </a:lnTo>
                  <a:lnTo>
                    <a:pt x="5" y="19"/>
                  </a:lnTo>
                  <a:lnTo>
                    <a:pt x="6" y="16"/>
                  </a:lnTo>
                  <a:lnTo>
                    <a:pt x="5" y="16"/>
                  </a:lnTo>
                  <a:close/>
                </a:path>
              </a:pathLst>
            </a:custGeom>
            <a:solidFill>
              <a:srgbClr val="808080"/>
            </a:solidFill>
            <a:ln w="9525">
              <a:noFill/>
              <a:round/>
              <a:headEnd/>
              <a:tailEnd/>
            </a:ln>
          </p:spPr>
          <p:txBody>
            <a:bodyPr/>
            <a:lstStyle/>
            <a:p>
              <a:endParaRPr lang="en-US"/>
            </a:p>
          </p:txBody>
        </p:sp>
        <p:sp>
          <p:nvSpPr>
            <p:cNvPr id="1050" name="Freeform 3221"/>
            <p:cNvSpPr>
              <a:spLocks/>
            </p:cNvSpPr>
            <p:nvPr/>
          </p:nvSpPr>
          <p:spPr bwMode="auto">
            <a:xfrm>
              <a:off x="2124" y="3229"/>
              <a:ext cx="44" cy="97"/>
            </a:xfrm>
            <a:custGeom>
              <a:avLst/>
              <a:gdLst>
                <a:gd name="T0" fmla="*/ 42 w 44"/>
                <a:gd name="T1" fmla="*/ 22 h 97"/>
                <a:gd name="T2" fmla="*/ 35 w 44"/>
                <a:gd name="T3" fmla="*/ 32 h 97"/>
                <a:gd name="T4" fmla="*/ 42 w 44"/>
                <a:gd name="T5" fmla="*/ 56 h 97"/>
                <a:gd name="T6" fmla="*/ 44 w 44"/>
                <a:gd name="T7" fmla="*/ 59 h 97"/>
                <a:gd name="T8" fmla="*/ 1 w 44"/>
                <a:gd name="T9" fmla="*/ 97 h 97"/>
                <a:gd name="T10" fmla="*/ 0 w 44"/>
                <a:gd name="T11" fmla="*/ 0 h 97"/>
                <a:gd name="T12" fmla="*/ 42 w 44"/>
                <a:gd name="T13" fmla="*/ 22 h 97"/>
                <a:gd name="T14" fmla="*/ 0 60000 65536"/>
                <a:gd name="T15" fmla="*/ 0 60000 65536"/>
                <a:gd name="T16" fmla="*/ 0 60000 65536"/>
                <a:gd name="T17" fmla="*/ 0 60000 65536"/>
                <a:gd name="T18" fmla="*/ 0 60000 65536"/>
                <a:gd name="T19" fmla="*/ 0 60000 65536"/>
                <a:gd name="T20" fmla="*/ 0 60000 65536"/>
                <a:gd name="T21" fmla="*/ 0 w 44"/>
                <a:gd name="T22" fmla="*/ 0 h 97"/>
                <a:gd name="T23" fmla="*/ 44 w 44"/>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97">
                  <a:moveTo>
                    <a:pt x="42" y="22"/>
                  </a:moveTo>
                  <a:lnTo>
                    <a:pt x="35" y="32"/>
                  </a:lnTo>
                  <a:lnTo>
                    <a:pt x="42" y="56"/>
                  </a:lnTo>
                  <a:lnTo>
                    <a:pt x="44" y="59"/>
                  </a:lnTo>
                  <a:lnTo>
                    <a:pt x="1" y="97"/>
                  </a:lnTo>
                  <a:lnTo>
                    <a:pt x="0" y="0"/>
                  </a:lnTo>
                  <a:lnTo>
                    <a:pt x="42" y="22"/>
                  </a:lnTo>
                  <a:close/>
                </a:path>
              </a:pathLst>
            </a:custGeom>
            <a:solidFill>
              <a:srgbClr val="808080"/>
            </a:solidFill>
            <a:ln w="9525">
              <a:noFill/>
              <a:round/>
              <a:headEnd/>
              <a:tailEnd/>
            </a:ln>
          </p:spPr>
          <p:txBody>
            <a:bodyPr/>
            <a:lstStyle/>
            <a:p>
              <a:endParaRPr lang="en-US"/>
            </a:p>
          </p:txBody>
        </p:sp>
        <p:sp>
          <p:nvSpPr>
            <p:cNvPr id="1051" name="Freeform 3222"/>
            <p:cNvSpPr>
              <a:spLocks/>
            </p:cNvSpPr>
            <p:nvPr/>
          </p:nvSpPr>
          <p:spPr bwMode="auto">
            <a:xfrm>
              <a:off x="2122" y="3227"/>
              <a:ext cx="49" cy="99"/>
            </a:xfrm>
            <a:custGeom>
              <a:avLst/>
              <a:gdLst>
                <a:gd name="T0" fmla="*/ 42 w 49"/>
                <a:gd name="T1" fmla="*/ 24 h 99"/>
                <a:gd name="T2" fmla="*/ 36 w 49"/>
                <a:gd name="T3" fmla="*/ 32 h 99"/>
                <a:gd name="T4" fmla="*/ 36 w 49"/>
                <a:gd name="T5" fmla="*/ 34 h 99"/>
                <a:gd name="T6" fmla="*/ 42 w 49"/>
                <a:gd name="T7" fmla="*/ 58 h 99"/>
                <a:gd name="T8" fmla="*/ 46 w 49"/>
                <a:gd name="T9" fmla="*/ 61 h 99"/>
                <a:gd name="T10" fmla="*/ 46 w 49"/>
                <a:gd name="T11" fmla="*/ 60 h 99"/>
                <a:gd name="T12" fmla="*/ 0 w 49"/>
                <a:gd name="T13" fmla="*/ 97 h 99"/>
                <a:gd name="T14" fmla="*/ 3 w 49"/>
                <a:gd name="T15" fmla="*/ 99 h 99"/>
                <a:gd name="T16" fmla="*/ 2 w 49"/>
                <a:gd name="T17" fmla="*/ 2 h 99"/>
                <a:gd name="T18" fmla="*/ 0 w 49"/>
                <a:gd name="T19" fmla="*/ 3 h 99"/>
                <a:gd name="T20" fmla="*/ 42 w 49"/>
                <a:gd name="T21" fmla="*/ 24 h 99"/>
                <a:gd name="T22" fmla="*/ 44 w 49"/>
                <a:gd name="T23" fmla="*/ 24 h 99"/>
                <a:gd name="T24" fmla="*/ 0 w 49"/>
                <a:gd name="T25" fmla="*/ 0 h 99"/>
                <a:gd name="T26" fmla="*/ 0 w 49"/>
                <a:gd name="T27" fmla="*/ 2 h 99"/>
                <a:gd name="T28" fmla="*/ 0 w 49"/>
                <a:gd name="T29" fmla="*/ 99 h 99"/>
                <a:gd name="T30" fmla="*/ 2 w 49"/>
                <a:gd name="T31" fmla="*/ 99 h 99"/>
                <a:gd name="T32" fmla="*/ 3 w 49"/>
                <a:gd name="T33" fmla="*/ 99 h 99"/>
                <a:gd name="T34" fmla="*/ 49 w 49"/>
                <a:gd name="T35" fmla="*/ 61 h 99"/>
                <a:gd name="T36" fmla="*/ 49 w 49"/>
                <a:gd name="T37" fmla="*/ 63 h 99"/>
                <a:gd name="T38" fmla="*/ 49 w 49"/>
                <a:gd name="T39" fmla="*/ 61 h 99"/>
                <a:gd name="T40" fmla="*/ 49 w 49"/>
                <a:gd name="T41" fmla="*/ 60 h 99"/>
                <a:gd name="T42" fmla="*/ 46 w 49"/>
                <a:gd name="T43" fmla="*/ 58 h 99"/>
                <a:gd name="T44" fmla="*/ 39 w 49"/>
                <a:gd name="T45" fmla="*/ 32 h 99"/>
                <a:gd name="T46" fmla="*/ 39 w 49"/>
                <a:gd name="T47" fmla="*/ 34 h 99"/>
                <a:gd name="T48" fmla="*/ 46 w 49"/>
                <a:gd name="T49" fmla="*/ 24 h 99"/>
                <a:gd name="T50" fmla="*/ 44 w 49"/>
                <a:gd name="T51" fmla="*/ 24 h 99"/>
                <a:gd name="T52" fmla="*/ 42 w 49"/>
                <a:gd name="T53" fmla="*/ 24 h 9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9"/>
                <a:gd name="T82" fmla="*/ 0 h 99"/>
                <a:gd name="T83" fmla="*/ 49 w 49"/>
                <a:gd name="T84" fmla="*/ 99 h 9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9" h="99">
                  <a:moveTo>
                    <a:pt x="42" y="24"/>
                  </a:moveTo>
                  <a:lnTo>
                    <a:pt x="36" y="32"/>
                  </a:lnTo>
                  <a:lnTo>
                    <a:pt x="36" y="34"/>
                  </a:lnTo>
                  <a:lnTo>
                    <a:pt x="42" y="58"/>
                  </a:lnTo>
                  <a:lnTo>
                    <a:pt x="46" y="61"/>
                  </a:lnTo>
                  <a:lnTo>
                    <a:pt x="46" y="60"/>
                  </a:lnTo>
                  <a:lnTo>
                    <a:pt x="0" y="97"/>
                  </a:lnTo>
                  <a:lnTo>
                    <a:pt x="3" y="99"/>
                  </a:lnTo>
                  <a:lnTo>
                    <a:pt x="2" y="2"/>
                  </a:lnTo>
                  <a:lnTo>
                    <a:pt x="0" y="3"/>
                  </a:lnTo>
                  <a:lnTo>
                    <a:pt x="42" y="24"/>
                  </a:lnTo>
                  <a:lnTo>
                    <a:pt x="44" y="24"/>
                  </a:lnTo>
                  <a:lnTo>
                    <a:pt x="0" y="0"/>
                  </a:lnTo>
                  <a:lnTo>
                    <a:pt x="0" y="2"/>
                  </a:lnTo>
                  <a:lnTo>
                    <a:pt x="0" y="99"/>
                  </a:lnTo>
                  <a:lnTo>
                    <a:pt x="2" y="99"/>
                  </a:lnTo>
                  <a:lnTo>
                    <a:pt x="3" y="99"/>
                  </a:lnTo>
                  <a:lnTo>
                    <a:pt x="49" y="61"/>
                  </a:lnTo>
                  <a:lnTo>
                    <a:pt x="49" y="63"/>
                  </a:lnTo>
                  <a:lnTo>
                    <a:pt x="49" y="61"/>
                  </a:lnTo>
                  <a:lnTo>
                    <a:pt x="49" y="60"/>
                  </a:lnTo>
                  <a:lnTo>
                    <a:pt x="46" y="58"/>
                  </a:lnTo>
                  <a:lnTo>
                    <a:pt x="39" y="32"/>
                  </a:lnTo>
                  <a:lnTo>
                    <a:pt x="39" y="34"/>
                  </a:lnTo>
                  <a:lnTo>
                    <a:pt x="46" y="24"/>
                  </a:lnTo>
                  <a:lnTo>
                    <a:pt x="44" y="24"/>
                  </a:lnTo>
                  <a:lnTo>
                    <a:pt x="42" y="24"/>
                  </a:lnTo>
                  <a:close/>
                </a:path>
              </a:pathLst>
            </a:custGeom>
            <a:solidFill>
              <a:srgbClr val="808080"/>
            </a:solidFill>
            <a:ln w="9525">
              <a:noFill/>
              <a:round/>
              <a:headEnd/>
              <a:tailEnd/>
            </a:ln>
          </p:spPr>
          <p:txBody>
            <a:bodyPr/>
            <a:lstStyle/>
            <a:p>
              <a:endParaRPr lang="en-US"/>
            </a:p>
          </p:txBody>
        </p:sp>
        <p:sp>
          <p:nvSpPr>
            <p:cNvPr id="1052" name="Freeform 3223"/>
            <p:cNvSpPr>
              <a:spLocks/>
            </p:cNvSpPr>
            <p:nvPr/>
          </p:nvSpPr>
          <p:spPr bwMode="auto">
            <a:xfrm>
              <a:off x="2551" y="3263"/>
              <a:ext cx="46" cy="44"/>
            </a:xfrm>
            <a:custGeom>
              <a:avLst/>
              <a:gdLst>
                <a:gd name="T0" fmla="*/ 31 w 46"/>
                <a:gd name="T1" fmla="*/ 0 h 44"/>
                <a:gd name="T2" fmla="*/ 28 w 46"/>
                <a:gd name="T3" fmla="*/ 0 h 44"/>
                <a:gd name="T4" fmla="*/ 24 w 46"/>
                <a:gd name="T5" fmla="*/ 0 h 44"/>
                <a:gd name="T6" fmla="*/ 21 w 46"/>
                <a:gd name="T7" fmla="*/ 0 h 44"/>
                <a:gd name="T8" fmla="*/ 18 w 46"/>
                <a:gd name="T9" fmla="*/ 0 h 44"/>
                <a:gd name="T10" fmla="*/ 16 w 46"/>
                <a:gd name="T11" fmla="*/ 2 h 44"/>
                <a:gd name="T12" fmla="*/ 12 w 46"/>
                <a:gd name="T13" fmla="*/ 2 h 44"/>
                <a:gd name="T14" fmla="*/ 11 w 46"/>
                <a:gd name="T15" fmla="*/ 3 h 44"/>
                <a:gd name="T16" fmla="*/ 9 w 46"/>
                <a:gd name="T17" fmla="*/ 5 h 44"/>
                <a:gd name="T18" fmla="*/ 6 w 46"/>
                <a:gd name="T19" fmla="*/ 5 h 44"/>
                <a:gd name="T20" fmla="*/ 6 w 46"/>
                <a:gd name="T21" fmla="*/ 8 h 44"/>
                <a:gd name="T22" fmla="*/ 4 w 46"/>
                <a:gd name="T23" fmla="*/ 10 h 44"/>
                <a:gd name="T24" fmla="*/ 2 w 46"/>
                <a:gd name="T25" fmla="*/ 14 h 44"/>
                <a:gd name="T26" fmla="*/ 0 w 46"/>
                <a:gd name="T27" fmla="*/ 17 h 44"/>
                <a:gd name="T28" fmla="*/ 0 w 46"/>
                <a:gd name="T29" fmla="*/ 20 h 44"/>
                <a:gd name="T30" fmla="*/ 0 w 46"/>
                <a:gd name="T31" fmla="*/ 24 h 44"/>
                <a:gd name="T32" fmla="*/ 0 w 46"/>
                <a:gd name="T33" fmla="*/ 27 h 44"/>
                <a:gd name="T34" fmla="*/ 2 w 46"/>
                <a:gd name="T35" fmla="*/ 29 h 44"/>
                <a:gd name="T36" fmla="*/ 2 w 46"/>
                <a:gd name="T37" fmla="*/ 32 h 44"/>
                <a:gd name="T38" fmla="*/ 4 w 46"/>
                <a:gd name="T39" fmla="*/ 34 h 44"/>
                <a:gd name="T40" fmla="*/ 6 w 46"/>
                <a:gd name="T41" fmla="*/ 36 h 44"/>
                <a:gd name="T42" fmla="*/ 7 w 46"/>
                <a:gd name="T43" fmla="*/ 37 h 44"/>
                <a:gd name="T44" fmla="*/ 9 w 46"/>
                <a:gd name="T45" fmla="*/ 39 h 44"/>
                <a:gd name="T46" fmla="*/ 12 w 46"/>
                <a:gd name="T47" fmla="*/ 41 h 44"/>
                <a:gd name="T48" fmla="*/ 18 w 46"/>
                <a:gd name="T49" fmla="*/ 44 h 44"/>
                <a:gd name="T50" fmla="*/ 21 w 46"/>
                <a:gd name="T51" fmla="*/ 44 h 44"/>
                <a:gd name="T52" fmla="*/ 24 w 46"/>
                <a:gd name="T53" fmla="*/ 44 h 44"/>
                <a:gd name="T54" fmla="*/ 28 w 46"/>
                <a:gd name="T55" fmla="*/ 44 h 44"/>
                <a:gd name="T56" fmla="*/ 31 w 46"/>
                <a:gd name="T57" fmla="*/ 43 h 44"/>
                <a:gd name="T58" fmla="*/ 33 w 46"/>
                <a:gd name="T59" fmla="*/ 41 h 44"/>
                <a:gd name="T60" fmla="*/ 35 w 46"/>
                <a:gd name="T61" fmla="*/ 39 h 44"/>
                <a:gd name="T62" fmla="*/ 38 w 46"/>
                <a:gd name="T63" fmla="*/ 39 h 44"/>
                <a:gd name="T64" fmla="*/ 40 w 46"/>
                <a:gd name="T65" fmla="*/ 37 h 44"/>
                <a:gd name="T66" fmla="*/ 43 w 46"/>
                <a:gd name="T67" fmla="*/ 34 h 44"/>
                <a:gd name="T68" fmla="*/ 46 w 46"/>
                <a:gd name="T69" fmla="*/ 29 h 44"/>
                <a:gd name="T70" fmla="*/ 46 w 46"/>
                <a:gd name="T71" fmla="*/ 25 h 44"/>
                <a:gd name="T72" fmla="*/ 46 w 46"/>
                <a:gd name="T73" fmla="*/ 22 h 44"/>
                <a:gd name="T74" fmla="*/ 46 w 46"/>
                <a:gd name="T75" fmla="*/ 19 h 44"/>
                <a:gd name="T76" fmla="*/ 46 w 46"/>
                <a:gd name="T77" fmla="*/ 15 h 44"/>
                <a:gd name="T78" fmla="*/ 45 w 46"/>
                <a:gd name="T79" fmla="*/ 14 h 44"/>
                <a:gd name="T80" fmla="*/ 45 w 46"/>
                <a:gd name="T81" fmla="*/ 10 h 44"/>
                <a:gd name="T82" fmla="*/ 43 w 46"/>
                <a:gd name="T83" fmla="*/ 8 h 44"/>
                <a:gd name="T84" fmla="*/ 43 w 46"/>
                <a:gd name="T85" fmla="*/ 8 h 44"/>
                <a:gd name="T86" fmla="*/ 41 w 46"/>
                <a:gd name="T87" fmla="*/ 7 h 44"/>
                <a:gd name="T88" fmla="*/ 40 w 46"/>
                <a:gd name="T89" fmla="*/ 5 h 44"/>
                <a:gd name="T90" fmla="*/ 36 w 46"/>
                <a:gd name="T91" fmla="*/ 3 h 44"/>
                <a:gd name="T92" fmla="*/ 33 w 46"/>
                <a:gd name="T93" fmla="*/ 2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
                <a:gd name="T142" fmla="*/ 0 h 44"/>
                <a:gd name="T143" fmla="*/ 46 w 46"/>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 h="44">
                  <a:moveTo>
                    <a:pt x="33" y="2"/>
                  </a:moveTo>
                  <a:lnTo>
                    <a:pt x="31" y="0"/>
                  </a:lnTo>
                  <a:lnTo>
                    <a:pt x="29" y="0"/>
                  </a:lnTo>
                  <a:lnTo>
                    <a:pt x="28" y="0"/>
                  </a:lnTo>
                  <a:lnTo>
                    <a:pt x="26" y="0"/>
                  </a:lnTo>
                  <a:lnTo>
                    <a:pt x="24" y="0"/>
                  </a:lnTo>
                  <a:lnTo>
                    <a:pt x="23" y="0"/>
                  </a:lnTo>
                  <a:lnTo>
                    <a:pt x="21" y="0"/>
                  </a:lnTo>
                  <a:lnTo>
                    <a:pt x="19" y="0"/>
                  </a:lnTo>
                  <a:lnTo>
                    <a:pt x="18" y="0"/>
                  </a:lnTo>
                  <a:lnTo>
                    <a:pt x="16" y="0"/>
                  </a:lnTo>
                  <a:lnTo>
                    <a:pt x="16" y="2"/>
                  </a:lnTo>
                  <a:lnTo>
                    <a:pt x="14" y="2"/>
                  </a:lnTo>
                  <a:lnTo>
                    <a:pt x="12" y="2"/>
                  </a:lnTo>
                  <a:lnTo>
                    <a:pt x="11" y="2"/>
                  </a:lnTo>
                  <a:lnTo>
                    <a:pt x="11" y="3"/>
                  </a:lnTo>
                  <a:lnTo>
                    <a:pt x="9" y="3"/>
                  </a:lnTo>
                  <a:lnTo>
                    <a:pt x="9" y="5"/>
                  </a:lnTo>
                  <a:lnTo>
                    <a:pt x="7" y="5"/>
                  </a:lnTo>
                  <a:lnTo>
                    <a:pt x="6" y="5"/>
                  </a:lnTo>
                  <a:lnTo>
                    <a:pt x="6" y="7"/>
                  </a:lnTo>
                  <a:lnTo>
                    <a:pt x="6" y="8"/>
                  </a:lnTo>
                  <a:lnTo>
                    <a:pt x="4" y="8"/>
                  </a:lnTo>
                  <a:lnTo>
                    <a:pt x="4" y="10"/>
                  </a:lnTo>
                  <a:lnTo>
                    <a:pt x="2" y="12"/>
                  </a:lnTo>
                  <a:lnTo>
                    <a:pt x="2" y="14"/>
                  </a:lnTo>
                  <a:lnTo>
                    <a:pt x="2" y="15"/>
                  </a:lnTo>
                  <a:lnTo>
                    <a:pt x="0" y="17"/>
                  </a:lnTo>
                  <a:lnTo>
                    <a:pt x="0" y="19"/>
                  </a:lnTo>
                  <a:lnTo>
                    <a:pt x="0" y="20"/>
                  </a:lnTo>
                  <a:lnTo>
                    <a:pt x="0" y="22"/>
                  </a:lnTo>
                  <a:lnTo>
                    <a:pt x="0" y="24"/>
                  </a:lnTo>
                  <a:lnTo>
                    <a:pt x="0" y="25"/>
                  </a:lnTo>
                  <a:lnTo>
                    <a:pt x="0" y="27"/>
                  </a:lnTo>
                  <a:lnTo>
                    <a:pt x="0" y="29"/>
                  </a:lnTo>
                  <a:lnTo>
                    <a:pt x="2" y="29"/>
                  </a:lnTo>
                  <a:lnTo>
                    <a:pt x="2" y="31"/>
                  </a:lnTo>
                  <a:lnTo>
                    <a:pt x="2" y="32"/>
                  </a:lnTo>
                  <a:lnTo>
                    <a:pt x="2" y="34"/>
                  </a:lnTo>
                  <a:lnTo>
                    <a:pt x="4" y="34"/>
                  </a:lnTo>
                  <a:lnTo>
                    <a:pt x="4" y="36"/>
                  </a:lnTo>
                  <a:lnTo>
                    <a:pt x="6" y="36"/>
                  </a:lnTo>
                  <a:lnTo>
                    <a:pt x="6" y="37"/>
                  </a:lnTo>
                  <a:lnTo>
                    <a:pt x="7" y="37"/>
                  </a:lnTo>
                  <a:lnTo>
                    <a:pt x="7" y="39"/>
                  </a:lnTo>
                  <a:lnTo>
                    <a:pt x="9" y="39"/>
                  </a:lnTo>
                  <a:lnTo>
                    <a:pt x="9" y="41"/>
                  </a:lnTo>
                  <a:lnTo>
                    <a:pt x="12" y="41"/>
                  </a:lnTo>
                  <a:lnTo>
                    <a:pt x="16" y="43"/>
                  </a:lnTo>
                  <a:lnTo>
                    <a:pt x="18" y="44"/>
                  </a:lnTo>
                  <a:lnTo>
                    <a:pt x="19" y="44"/>
                  </a:lnTo>
                  <a:lnTo>
                    <a:pt x="21" y="44"/>
                  </a:lnTo>
                  <a:lnTo>
                    <a:pt x="23" y="44"/>
                  </a:lnTo>
                  <a:lnTo>
                    <a:pt x="24" y="44"/>
                  </a:lnTo>
                  <a:lnTo>
                    <a:pt x="26" y="44"/>
                  </a:lnTo>
                  <a:lnTo>
                    <a:pt x="28" y="44"/>
                  </a:lnTo>
                  <a:lnTo>
                    <a:pt x="29" y="43"/>
                  </a:lnTo>
                  <a:lnTo>
                    <a:pt x="31" y="43"/>
                  </a:lnTo>
                  <a:lnTo>
                    <a:pt x="31" y="41"/>
                  </a:lnTo>
                  <a:lnTo>
                    <a:pt x="33" y="41"/>
                  </a:lnTo>
                  <a:lnTo>
                    <a:pt x="35" y="41"/>
                  </a:lnTo>
                  <a:lnTo>
                    <a:pt x="35" y="39"/>
                  </a:lnTo>
                  <a:lnTo>
                    <a:pt x="36" y="39"/>
                  </a:lnTo>
                  <a:lnTo>
                    <a:pt x="38" y="39"/>
                  </a:lnTo>
                  <a:lnTo>
                    <a:pt x="38" y="37"/>
                  </a:lnTo>
                  <a:lnTo>
                    <a:pt x="40" y="37"/>
                  </a:lnTo>
                  <a:lnTo>
                    <a:pt x="41" y="36"/>
                  </a:lnTo>
                  <a:lnTo>
                    <a:pt x="43" y="34"/>
                  </a:lnTo>
                  <a:lnTo>
                    <a:pt x="45" y="31"/>
                  </a:lnTo>
                  <a:lnTo>
                    <a:pt x="46" y="29"/>
                  </a:lnTo>
                  <a:lnTo>
                    <a:pt x="46" y="27"/>
                  </a:lnTo>
                  <a:lnTo>
                    <a:pt x="46" y="25"/>
                  </a:lnTo>
                  <a:lnTo>
                    <a:pt x="46" y="24"/>
                  </a:lnTo>
                  <a:lnTo>
                    <a:pt x="46" y="22"/>
                  </a:lnTo>
                  <a:lnTo>
                    <a:pt x="46" y="20"/>
                  </a:lnTo>
                  <a:lnTo>
                    <a:pt x="46" y="19"/>
                  </a:lnTo>
                  <a:lnTo>
                    <a:pt x="46" y="17"/>
                  </a:lnTo>
                  <a:lnTo>
                    <a:pt x="46" y="15"/>
                  </a:lnTo>
                  <a:lnTo>
                    <a:pt x="46" y="14"/>
                  </a:lnTo>
                  <a:lnTo>
                    <a:pt x="45" y="14"/>
                  </a:lnTo>
                  <a:lnTo>
                    <a:pt x="45" y="12"/>
                  </a:lnTo>
                  <a:lnTo>
                    <a:pt x="45" y="10"/>
                  </a:lnTo>
                  <a:lnTo>
                    <a:pt x="43" y="10"/>
                  </a:lnTo>
                  <a:lnTo>
                    <a:pt x="43" y="8"/>
                  </a:lnTo>
                  <a:lnTo>
                    <a:pt x="41" y="8"/>
                  </a:lnTo>
                  <a:lnTo>
                    <a:pt x="43" y="8"/>
                  </a:lnTo>
                  <a:lnTo>
                    <a:pt x="41" y="8"/>
                  </a:lnTo>
                  <a:lnTo>
                    <a:pt x="41" y="7"/>
                  </a:lnTo>
                  <a:lnTo>
                    <a:pt x="41" y="5"/>
                  </a:lnTo>
                  <a:lnTo>
                    <a:pt x="40" y="5"/>
                  </a:lnTo>
                  <a:lnTo>
                    <a:pt x="38" y="3"/>
                  </a:lnTo>
                  <a:lnTo>
                    <a:pt x="36" y="3"/>
                  </a:lnTo>
                  <a:lnTo>
                    <a:pt x="35" y="2"/>
                  </a:lnTo>
                  <a:lnTo>
                    <a:pt x="33" y="2"/>
                  </a:lnTo>
                  <a:close/>
                </a:path>
              </a:pathLst>
            </a:custGeom>
            <a:solidFill>
              <a:srgbClr val="808080"/>
            </a:solidFill>
            <a:ln w="9525">
              <a:noFill/>
              <a:round/>
              <a:headEnd/>
              <a:tailEnd/>
            </a:ln>
          </p:spPr>
          <p:txBody>
            <a:bodyPr/>
            <a:lstStyle/>
            <a:p>
              <a:endParaRPr lang="en-US"/>
            </a:p>
          </p:txBody>
        </p:sp>
        <p:sp>
          <p:nvSpPr>
            <p:cNvPr id="1053" name="Freeform 3224"/>
            <p:cNvSpPr>
              <a:spLocks/>
            </p:cNvSpPr>
            <p:nvPr/>
          </p:nvSpPr>
          <p:spPr bwMode="auto">
            <a:xfrm>
              <a:off x="2550" y="3259"/>
              <a:ext cx="49" cy="50"/>
            </a:xfrm>
            <a:custGeom>
              <a:avLst/>
              <a:gdLst>
                <a:gd name="T0" fmla="*/ 0 w 49"/>
                <a:gd name="T1" fmla="*/ 23 h 50"/>
                <a:gd name="T2" fmla="*/ 0 w 49"/>
                <a:gd name="T3" fmla="*/ 28 h 50"/>
                <a:gd name="T4" fmla="*/ 1 w 49"/>
                <a:gd name="T5" fmla="*/ 36 h 50"/>
                <a:gd name="T6" fmla="*/ 5 w 49"/>
                <a:gd name="T7" fmla="*/ 41 h 50"/>
                <a:gd name="T8" fmla="*/ 10 w 49"/>
                <a:gd name="T9" fmla="*/ 47 h 50"/>
                <a:gd name="T10" fmla="*/ 15 w 49"/>
                <a:gd name="T11" fmla="*/ 48 h 50"/>
                <a:gd name="T12" fmla="*/ 20 w 49"/>
                <a:gd name="T13" fmla="*/ 50 h 50"/>
                <a:gd name="T14" fmla="*/ 25 w 49"/>
                <a:gd name="T15" fmla="*/ 50 h 50"/>
                <a:gd name="T16" fmla="*/ 32 w 49"/>
                <a:gd name="T17" fmla="*/ 48 h 50"/>
                <a:gd name="T18" fmla="*/ 37 w 49"/>
                <a:gd name="T19" fmla="*/ 47 h 50"/>
                <a:gd name="T20" fmla="*/ 44 w 49"/>
                <a:gd name="T21" fmla="*/ 41 h 50"/>
                <a:gd name="T22" fmla="*/ 47 w 49"/>
                <a:gd name="T23" fmla="*/ 36 h 50"/>
                <a:gd name="T24" fmla="*/ 49 w 49"/>
                <a:gd name="T25" fmla="*/ 24 h 50"/>
                <a:gd name="T26" fmla="*/ 49 w 49"/>
                <a:gd name="T27" fmla="*/ 18 h 50"/>
                <a:gd name="T28" fmla="*/ 46 w 49"/>
                <a:gd name="T29" fmla="*/ 12 h 50"/>
                <a:gd name="T30" fmla="*/ 42 w 49"/>
                <a:gd name="T31" fmla="*/ 7 h 50"/>
                <a:gd name="T32" fmla="*/ 32 w 49"/>
                <a:gd name="T33" fmla="*/ 2 h 50"/>
                <a:gd name="T34" fmla="*/ 27 w 49"/>
                <a:gd name="T35" fmla="*/ 0 h 50"/>
                <a:gd name="T36" fmla="*/ 20 w 49"/>
                <a:gd name="T37" fmla="*/ 2 h 50"/>
                <a:gd name="T38" fmla="*/ 13 w 49"/>
                <a:gd name="T39" fmla="*/ 4 h 50"/>
                <a:gd name="T40" fmla="*/ 10 w 49"/>
                <a:gd name="T41" fmla="*/ 7 h 50"/>
                <a:gd name="T42" fmla="*/ 7 w 49"/>
                <a:gd name="T43" fmla="*/ 9 h 50"/>
                <a:gd name="T44" fmla="*/ 3 w 49"/>
                <a:gd name="T45" fmla="*/ 16 h 50"/>
                <a:gd name="T46" fmla="*/ 7 w 49"/>
                <a:gd name="T47" fmla="*/ 14 h 50"/>
                <a:gd name="T48" fmla="*/ 10 w 49"/>
                <a:gd name="T49" fmla="*/ 9 h 50"/>
                <a:gd name="T50" fmla="*/ 13 w 49"/>
                <a:gd name="T51" fmla="*/ 7 h 50"/>
                <a:gd name="T52" fmla="*/ 20 w 49"/>
                <a:gd name="T53" fmla="*/ 6 h 50"/>
                <a:gd name="T54" fmla="*/ 29 w 49"/>
                <a:gd name="T55" fmla="*/ 4 h 50"/>
                <a:gd name="T56" fmla="*/ 37 w 49"/>
                <a:gd name="T57" fmla="*/ 9 h 50"/>
                <a:gd name="T58" fmla="*/ 41 w 49"/>
                <a:gd name="T59" fmla="*/ 12 h 50"/>
                <a:gd name="T60" fmla="*/ 44 w 49"/>
                <a:gd name="T61" fmla="*/ 16 h 50"/>
                <a:gd name="T62" fmla="*/ 47 w 49"/>
                <a:gd name="T63" fmla="*/ 23 h 50"/>
                <a:gd name="T64" fmla="*/ 46 w 49"/>
                <a:gd name="T65" fmla="*/ 29 h 50"/>
                <a:gd name="T66" fmla="*/ 44 w 49"/>
                <a:gd name="T67" fmla="*/ 36 h 50"/>
                <a:gd name="T68" fmla="*/ 42 w 49"/>
                <a:gd name="T69" fmla="*/ 40 h 50"/>
                <a:gd name="T70" fmla="*/ 37 w 49"/>
                <a:gd name="T71" fmla="*/ 43 h 50"/>
                <a:gd name="T72" fmla="*/ 32 w 49"/>
                <a:gd name="T73" fmla="*/ 45 h 50"/>
                <a:gd name="T74" fmla="*/ 25 w 49"/>
                <a:gd name="T75" fmla="*/ 47 h 50"/>
                <a:gd name="T76" fmla="*/ 22 w 49"/>
                <a:gd name="T77" fmla="*/ 47 h 50"/>
                <a:gd name="T78" fmla="*/ 13 w 49"/>
                <a:gd name="T79" fmla="*/ 47 h 50"/>
                <a:gd name="T80" fmla="*/ 12 w 49"/>
                <a:gd name="T81" fmla="*/ 45 h 50"/>
                <a:gd name="T82" fmla="*/ 7 w 49"/>
                <a:gd name="T83" fmla="*/ 40 h 50"/>
                <a:gd name="T84" fmla="*/ 3 w 49"/>
                <a:gd name="T85" fmla="*/ 33 h 50"/>
                <a:gd name="T86" fmla="*/ 3 w 49"/>
                <a:gd name="T87" fmla="*/ 28 h 50"/>
                <a:gd name="T88" fmla="*/ 3 w 49"/>
                <a:gd name="T89" fmla="*/ 23 h 50"/>
                <a:gd name="T90" fmla="*/ 5 w 49"/>
                <a:gd name="T91" fmla="*/ 18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
                <a:gd name="T139" fmla="*/ 0 h 50"/>
                <a:gd name="T140" fmla="*/ 49 w 49"/>
                <a:gd name="T141" fmla="*/ 50 h 5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 h="50">
                  <a:moveTo>
                    <a:pt x="3" y="16"/>
                  </a:moveTo>
                  <a:lnTo>
                    <a:pt x="0" y="19"/>
                  </a:lnTo>
                  <a:lnTo>
                    <a:pt x="0" y="23"/>
                  </a:lnTo>
                  <a:lnTo>
                    <a:pt x="0" y="24"/>
                  </a:lnTo>
                  <a:lnTo>
                    <a:pt x="0" y="26"/>
                  </a:lnTo>
                  <a:lnTo>
                    <a:pt x="0" y="28"/>
                  </a:lnTo>
                  <a:lnTo>
                    <a:pt x="0" y="31"/>
                  </a:lnTo>
                  <a:lnTo>
                    <a:pt x="0" y="33"/>
                  </a:lnTo>
                  <a:lnTo>
                    <a:pt x="1" y="36"/>
                  </a:lnTo>
                  <a:lnTo>
                    <a:pt x="3" y="38"/>
                  </a:lnTo>
                  <a:lnTo>
                    <a:pt x="3" y="40"/>
                  </a:lnTo>
                  <a:lnTo>
                    <a:pt x="5" y="41"/>
                  </a:lnTo>
                  <a:lnTo>
                    <a:pt x="7" y="43"/>
                  </a:lnTo>
                  <a:lnTo>
                    <a:pt x="7" y="45"/>
                  </a:lnTo>
                  <a:lnTo>
                    <a:pt x="10" y="47"/>
                  </a:lnTo>
                  <a:lnTo>
                    <a:pt x="12" y="48"/>
                  </a:lnTo>
                  <a:lnTo>
                    <a:pt x="13" y="48"/>
                  </a:lnTo>
                  <a:lnTo>
                    <a:pt x="15" y="48"/>
                  </a:lnTo>
                  <a:lnTo>
                    <a:pt x="17" y="50"/>
                  </a:lnTo>
                  <a:lnTo>
                    <a:pt x="19" y="50"/>
                  </a:lnTo>
                  <a:lnTo>
                    <a:pt x="20" y="50"/>
                  </a:lnTo>
                  <a:lnTo>
                    <a:pt x="22" y="50"/>
                  </a:lnTo>
                  <a:lnTo>
                    <a:pt x="24" y="50"/>
                  </a:lnTo>
                  <a:lnTo>
                    <a:pt x="25" y="50"/>
                  </a:lnTo>
                  <a:lnTo>
                    <a:pt x="27" y="50"/>
                  </a:lnTo>
                  <a:lnTo>
                    <a:pt x="29" y="50"/>
                  </a:lnTo>
                  <a:lnTo>
                    <a:pt x="32" y="48"/>
                  </a:lnTo>
                  <a:lnTo>
                    <a:pt x="34" y="48"/>
                  </a:lnTo>
                  <a:lnTo>
                    <a:pt x="36" y="47"/>
                  </a:lnTo>
                  <a:lnTo>
                    <a:pt x="37" y="47"/>
                  </a:lnTo>
                  <a:lnTo>
                    <a:pt x="39" y="45"/>
                  </a:lnTo>
                  <a:lnTo>
                    <a:pt x="41" y="45"/>
                  </a:lnTo>
                  <a:lnTo>
                    <a:pt x="44" y="41"/>
                  </a:lnTo>
                  <a:lnTo>
                    <a:pt x="44" y="40"/>
                  </a:lnTo>
                  <a:lnTo>
                    <a:pt x="46" y="38"/>
                  </a:lnTo>
                  <a:lnTo>
                    <a:pt x="47" y="36"/>
                  </a:lnTo>
                  <a:lnTo>
                    <a:pt x="49" y="31"/>
                  </a:lnTo>
                  <a:lnTo>
                    <a:pt x="49" y="26"/>
                  </a:lnTo>
                  <a:lnTo>
                    <a:pt x="49" y="24"/>
                  </a:lnTo>
                  <a:lnTo>
                    <a:pt x="49" y="23"/>
                  </a:lnTo>
                  <a:lnTo>
                    <a:pt x="49" y="21"/>
                  </a:lnTo>
                  <a:lnTo>
                    <a:pt x="49" y="18"/>
                  </a:lnTo>
                  <a:lnTo>
                    <a:pt x="47" y="16"/>
                  </a:lnTo>
                  <a:lnTo>
                    <a:pt x="47" y="14"/>
                  </a:lnTo>
                  <a:lnTo>
                    <a:pt x="46" y="12"/>
                  </a:lnTo>
                  <a:lnTo>
                    <a:pt x="44" y="11"/>
                  </a:lnTo>
                  <a:lnTo>
                    <a:pt x="44" y="9"/>
                  </a:lnTo>
                  <a:lnTo>
                    <a:pt x="42" y="7"/>
                  </a:lnTo>
                  <a:lnTo>
                    <a:pt x="41" y="7"/>
                  </a:lnTo>
                  <a:lnTo>
                    <a:pt x="39" y="6"/>
                  </a:lnTo>
                  <a:lnTo>
                    <a:pt x="32" y="2"/>
                  </a:lnTo>
                  <a:lnTo>
                    <a:pt x="30" y="2"/>
                  </a:lnTo>
                  <a:lnTo>
                    <a:pt x="29" y="0"/>
                  </a:lnTo>
                  <a:lnTo>
                    <a:pt x="27" y="0"/>
                  </a:lnTo>
                  <a:lnTo>
                    <a:pt x="24" y="0"/>
                  </a:lnTo>
                  <a:lnTo>
                    <a:pt x="22" y="0"/>
                  </a:lnTo>
                  <a:lnTo>
                    <a:pt x="20" y="2"/>
                  </a:lnTo>
                  <a:lnTo>
                    <a:pt x="17" y="4"/>
                  </a:lnTo>
                  <a:lnTo>
                    <a:pt x="15" y="4"/>
                  </a:lnTo>
                  <a:lnTo>
                    <a:pt x="13" y="4"/>
                  </a:lnTo>
                  <a:lnTo>
                    <a:pt x="12" y="6"/>
                  </a:lnTo>
                  <a:lnTo>
                    <a:pt x="10" y="6"/>
                  </a:lnTo>
                  <a:lnTo>
                    <a:pt x="10" y="7"/>
                  </a:lnTo>
                  <a:lnTo>
                    <a:pt x="8" y="7"/>
                  </a:lnTo>
                  <a:lnTo>
                    <a:pt x="7" y="7"/>
                  </a:lnTo>
                  <a:lnTo>
                    <a:pt x="7" y="9"/>
                  </a:lnTo>
                  <a:lnTo>
                    <a:pt x="5" y="12"/>
                  </a:lnTo>
                  <a:lnTo>
                    <a:pt x="3" y="14"/>
                  </a:lnTo>
                  <a:lnTo>
                    <a:pt x="3" y="16"/>
                  </a:lnTo>
                  <a:lnTo>
                    <a:pt x="5" y="18"/>
                  </a:lnTo>
                  <a:lnTo>
                    <a:pt x="5" y="16"/>
                  </a:lnTo>
                  <a:lnTo>
                    <a:pt x="7" y="14"/>
                  </a:lnTo>
                  <a:lnTo>
                    <a:pt x="7" y="12"/>
                  </a:lnTo>
                  <a:lnTo>
                    <a:pt x="8" y="11"/>
                  </a:lnTo>
                  <a:lnTo>
                    <a:pt x="10" y="9"/>
                  </a:lnTo>
                  <a:lnTo>
                    <a:pt x="12" y="9"/>
                  </a:lnTo>
                  <a:lnTo>
                    <a:pt x="12" y="7"/>
                  </a:lnTo>
                  <a:lnTo>
                    <a:pt x="13" y="7"/>
                  </a:lnTo>
                  <a:lnTo>
                    <a:pt x="15" y="7"/>
                  </a:lnTo>
                  <a:lnTo>
                    <a:pt x="19" y="6"/>
                  </a:lnTo>
                  <a:lnTo>
                    <a:pt x="20" y="6"/>
                  </a:lnTo>
                  <a:lnTo>
                    <a:pt x="24" y="4"/>
                  </a:lnTo>
                  <a:lnTo>
                    <a:pt x="27" y="4"/>
                  </a:lnTo>
                  <a:lnTo>
                    <a:pt x="29" y="4"/>
                  </a:lnTo>
                  <a:lnTo>
                    <a:pt x="30" y="6"/>
                  </a:lnTo>
                  <a:lnTo>
                    <a:pt x="37" y="7"/>
                  </a:lnTo>
                  <a:lnTo>
                    <a:pt x="37" y="9"/>
                  </a:lnTo>
                  <a:lnTo>
                    <a:pt x="39" y="9"/>
                  </a:lnTo>
                  <a:lnTo>
                    <a:pt x="41" y="9"/>
                  </a:lnTo>
                  <a:lnTo>
                    <a:pt x="41" y="12"/>
                  </a:lnTo>
                  <a:lnTo>
                    <a:pt x="42" y="12"/>
                  </a:lnTo>
                  <a:lnTo>
                    <a:pt x="44" y="14"/>
                  </a:lnTo>
                  <a:lnTo>
                    <a:pt x="44" y="16"/>
                  </a:lnTo>
                  <a:lnTo>
                    <a:pt x="46" y="19"/>
                  </a:lnTo>
                  <a:lnTo>
                    <a:pt x="46" y="21"/>
                  </a:lnTo>
                  <a:lnTo>
                    <a:pt x="47" y="23"/>
                  </a:lnTo>
                  <a:lnTo>
                    <a:pt x="46" y="24"/>
                  </a:lnTo>
                  <a:lnTo>
                    <a:pt x="47" y="26"/>
                  </a:lnTo>
                  <a:lnTo>
                    <a:pt x="46" y="29"/>
                  </a:lnTo>
                  <a:lnTo>
                    <a:pt x="46" y="31"/>
                  </a:lnTo>
                  <a:lnTo>
                    <a:pt x="44" y="35"/>
                  </a:lnTo>
                  <a:lnTo>
                    <a:pt x="44" y="36"/>
                  </a:lnTo>
                  <a:lnTo>
                    <a:pt x="44" y="38"/>
                  </a:lnTo>
                  <a:lnTo>
                    <a:pt x="42" y="38"/>
                  </a:lnTo>
                  <a:lnTo>
                    <a:pt x="42" y="40"/>
                  </a:lnTo>
                  <a:lnTo>
                    <a:pt x="41" y="40"/>
                  </a:lnTo>
                  <a:lnTo>
                    <a:pt x="39" y="41"/>
                  </a:lnTo>
                  <a:lnTo>
                    <a:pt x="37" y="43"/>
                  </a:lnTo>
                  <a:lnTo>
                    <a:pt x="36" y="45"/>
                  </a:lnTo>
                  <a:lnTo>
                    <a:pt x="34" y="45"/>
                  </a:lnTo>
                  <a:lnTo>
                    <a:pt x="32" y="45"/>
                  </a:lnTo>
                  <a:lnTo>
                    <a:pt x="29" y="47"/>
                  </a:lnTo>
                  <a:lnTo>
                    <a:pt x="27" y="47"/>
                  </a:lnTo>
                  <a:lnTo>
                    <a:pt x="25" y="47"/>
                  </a:lnTo>
                  <a:lnTo>
                    <a:pt x="24" y="47"/>
                  </a:lnTo>
                  <a:lnTo>
                    <a:pt x="24" y="48"/>
                  </a:lnTo>
                  <a:lnTo>
                    <a:pt x="22" y="47"/>
                  </a:lnTo>
                  <a:lnTo>
                    <a:pt x="19" y="47"/>
                  </a:lnTo>
                  <a:lnTo>
                    <a:pt x="15" y="47"/>
                  </a:lnTo>
                  <a:lnTo>
                    <a:pt x="13" y="47"/>
                  </a:lnTo>
                  <a:lnTo>
                    <a:pt x="15" y="47"/>
                  </a:lnTo>
                  <a:lnTo>
                    <a:pt x="13" y="45"/>
                  </a:lnTo>
                  <a:lnTo>
                    <a:pt x="12" y="45"/>
                  </a:lnTo>
                  <a:lnTo>
                    <a:pt x="8" y="43"/>
                  </a:lnTo>
                  <a:lnTo>
                    <a:pt x="8" y="41"/>
                  </a:lnTo>
                  <a:lnTo>
                    <a:pt x="7" y="40"/>
                  </a:lnTo>
                  <a:lnTo>
                    <a:pt x="7" y="38"/>
                  </a:lnTo>
                  <a:lnTo>
                    <a:pt x="5" y="36"/>
                  </a:lnTo>
                  <a:lnTo>
                    <a:pt x="3" y="33"/>
                  </a:lnTo>
                  <a:lnTo>
                    <a:pt x="3" y="31"/>
                  </a:lnTo>
                  <a:lnTo>
                    <a:pt x="3" y="29"/>
                  </a:lnTo>
                  <a:lnTo>
                    <a:pt x="3" y="28"/>
                  </a:lnTo>
                  <a:lnTo>
                    <a:pt x="3" y="26"/>
                  </a:lnTo>
                  <a:lnTo>
                    <a:pt x="3" y="24"/>
                  </a:lnTo>
                  <a:lnTo>
                    <a:pt x="3" y="23"/>
                  </a:lnTo>
                  <a:lnTo>
                    <a:pt x="3" y="21"/>
                  </a:lnTo>
                  <a:lnTo>
                    <a:pt x="3" y="19"/>
                  </a:lnTo>
                  <a:lnTo>
                    <a:pt x="5" y="18"/>
                  </a:lnTo>
                  <a:lnTo>
                    <a:pt x="3" y="16"/>
                  </a:lnTo>
                  <a:close/>
                </a:path>
              </a:pathLst>
            </a:custGeom>
            <a:solidFill>
              <a:srgbClr val="808080"/>
            </a:solidFill>
            <a:ln w="9525">
              <a:noFill/>
              <a:round/>
              <a:headEnd/>
              <a:tailEnd/>
            </a:ln>
          </p:spPr>
          <p:txBody>
            <a:bodyPr/>
            <a:lstStyle/>
            <a:p>
              <a:endParaRPr lang="en-US"/>
            </a:p>
          </p:txBody>
        </p:sp>
        <p:sp>
          <p:nvSpPr>
            <p:cNvPr id="1054" name="Freeform 3225"/>
            <p:cNvSpPr>
              <a:spLocks/>
            </p:cNvSpPr>
            <p:nvPr/>
          </p:nvSpPr>
          <p:spPr bwMode="auto">
            <a:xfrm>
              <a:off x="2548" y="3241"/>
              <a:ext cx="46" cy="95"/>
            </a:xfrm>
            <a:custGeom>
              <a:avLst/>
              <a:gdLst>
                <a:gd name="T0" fmla="*/ 43 w 46"/>
                <a:gd name="T1" fmla="*/ 22 h 95"/>
                <a:gd name="T2" fmla="*/ 36 w 46"/>
                <a:gd name="T3" fmla="*/ 30 h 95"/>
                <a:gd name="T4" fmla="*/ 43 w 46"/>
                <a:gd name="T5" fmla="*/ 54 h 95"/>
                <a:gd name="T6" fmla="*/ 46 w 46"/>
                <a:gd name="T7" fmla="*/ 59 h 95"/>
                <a:gd name="T8" fmla="*/ 2 w 46"/>
                <a:gd name="T9" fmla="*/ 95 h 95"/>
                <a:gd name="T10" fmla="*/ 0 w 46"/>
                <a:gd name="T11" fmla="*/ 0 h 95"/>
                <a:gd name="T12" fmla="*/ 43 w 46"/>
                <a:gd name="T13" fmla="*/ 22 h 95"/>
                <a:gd name="T14" fmla="*/ 0 60000 65536"/>
                <a:gd name="T15" fmla="*/ 0 60000 65536"/>
                <a:gd name="T16" fmla="*/ 0 60000 65536"/>
                <a:gd name="T17" fmla="*/ 0 60000 65536"/>
                <a:gd name="T18" fmla="*/ 0 60000 65536"/>
                <a:gd name="T19" fmla="*/ 0 60000 65536"/>
                <a:gd name="T20" fmla="*/ 0 60000 65536"/>
                <a:gd name="T21" fmla="*/ 0 w 46"/>
                <a:gd name="T22" fmla="*/ 0 h 95"/>
                <a:gd name="T23" fmla="*/ 46 w 46"/>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5">
                  <a:moveTo>
                    <a:pt x="43" y="22"/>
                  </a:moveTo>
                  <a:lnTo>
                    <a:pt x="36" y="30"/>
                  </a:lnTo>
                  <a:lnTo>
                    <a:pt x="43" y="54"/>
                  </a:lnTo>
                  <a:lnTo>
                    <a:pt x="46" y="59"/>
                  </a:lnTo>
                  <a:lnTo>
                    <a:pt x="2" y="95"/>
                  </a:lnTo>
                  <a:lnTo>
                    <a:pt x="0" y="0"/>
                  </a:lnTo>
                  <a:lnTo>
                    <a:pt x="43" y="22"/>
                  </a:lnTo>
                  <a:close/>
                </a:path>
              </a:pathLst>
            </a:custGeom>
            <a:solidFill>
              <a:srgbClr val="808080"/>
            </a:solidFill>
            <a:ln w="9525">
              <a:noFill/>
              <a:round/>
              <a:headEnd/>
              <a:tailEnd/>
            </a:ln>
          </p:spPr>
          <p:txBody>
            <a:bodyPr/>
            <a:lstStyle/>
            <a:p>
              <a:endParaRPr lang="en-US"/>
            </a:p>
          </p:txBody>
        </p:sp>
        <p:sp>
          <p:nvSpPr>
            <p:cNvPr id="1055" name="Freeform 3226"/>
            <p:cNvSpPr>
              <a:spLocks/>
            </p:cNvSpPr>
            <p:nvPr/>
          </p:nvSpPr>
          <p:spPr bwMode="auto">
            <a:xfrm>
              <a:off x="2546" y="3239"/>
              <a:ext cx="50" cy="99"/>
            </a:xfrm>
            <a:custGeom>
              <a:avLst/>
              <a:gdLst>
                <a:gd name="T0" fmla="*/ 45 w 50"/>
                <a:gd name="T1" fmla="*/ 24 h 99"/>
                <a:gd name="T2" fmla="*/ 45 w 50"/>
                <a:gd name="T3" fmla="*/ 22 h 99"/>
                <a:gd name="T4" fmla="*/ 38 w 50"/>
                <a:gd name="T5" fmla="*/ 32 h 99"/>
                <a:gd name="T6" fmla="*/ 45 w 50"/>
                <a:gd name="T7" fmla="*/ 58 h 99"/>
                <a:gd name="T8" fmla="*/ 46 w 50"/>
                <a:gd name="T9" fmla="*/ 61 h 99"/>
                <a:gd name="T10" fmla="*/ 46 w 50"/>
                <a:gd name="T11" fmla="*/ 60 h 99"/>
                <a:gd name="T12" fmla="*/ 2 w 50"/>
                <a:gd name="T13" fmla="*/ 95 h 99"/>
                <a:gd name="T14" fmla="*/ 4 w 50"/>
                <a:gd name="T15" fmla="*/ 97 h 99"/>
                <a:gd name="T16" fmla="*/ 4 w 50"/>
                <a:gd name="T17" fmla="*/ 0 h 99"/>
                <a:gd name="T18" fmla="*/ 0 w 50"/>
                <a:gd name="T19" fmla="*/ 2 h 99"/>
                <a:gd name="T20" fmla="*/ 45 w 50"/>
                <a:gd name="T21" fmla="*/ 24 h 99"/>
                <a:gd name="T22" fmla="*/ 45 w 50"/>
                <a:gd name="T23" fmla="*/ 22 h 99"/>
                <a:gd name="T24" fmla="*/ 2 w 50"/>
                <a:gd name="T25" fmla="*/ 0 h 99"/>
                <a:gd name="T26" fmla="*/ 0 w 50"/>
                <a:gd name="T27" fmla="*/ 0 h 99"/>
                <a:gd name="T28" fmla="*/ 2 w 50"/>
                <a:gd name="T29" fmla="*/ 97 h 99"/>
                <a:gd name="T30" fmla="*/ 2 w 50"/>
                <a:gd name="T31" fmla="*/ 99 h 99"/>
                <a:gd name="T32" fmla="*/ 4 w 50"/>
                <a:gd name="T33" fmla="*/ 99 h 99"/>
                <a:gd name="T34" fmla="*/ 50 w 50"/>
                <a:gd name="T35" fmla="*/ 61 h 99"/>
                <a:gd name="T36" fmla="*/ 50 w 50"/>
                <a:gd name="T37" fmla="*/ 60 h 99"/>
                <a:gd name="T38" fmla="*/ 46 w 50"/>
                <a:gd name="T39" fmla="*/ 56 h 99"/>
                <a:gd name="T40" fmla="*/ 40 w 50"/>
                <a:gd name="T41" fmla="*/ 32 h 99"/>
                <a:gd name="T42" fmla="*/ 46 w 50"/>
                <a:gd name="T43" fmla="*/ 24 h 99"/>
                <a:gd name="T44" fmla="*/ 46 w 50"/>
                <a:gd name="T45" fmla="*/ 22 h 99"/>
                <a:gd name="T46" fmla="*/ 45 w 50"/>
                <a:gd name="T47" fmla="*/ 22 h 99"/>
                <a:gd name="T48" fmla="*/ 45 w 50"/>
                <a:gd name="T49" fmla="*/ 24 h 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0"/>
                <a:gd name="T76" fmla="*/ 0 h 99"/>
                <a:gd name="T77" fmla="*/ 50 w 50"/>
                <a:gd name="T78" fmla="*/ 99 h 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0" h="99">
                  <a:moveTo>
                    <a:pt x="45" y="24"/>
                  </a:moveTo>
                  <a:lnTo>
                    <a:pt x="45" y="22"/>
                  </a:lnTo>
                  <a:lnTo>
                    <a:pt x="38" y="32"/>
                  </a:lnTo>
                  <a:lnTo>
                    <a:pt x="45" y="58"/>
                  </a:lnTo>
                  <a:lnTo>
                    <a:pt x="46" y="61"/>
                  </a:lnTo>
                  <a:lnTo>
                    <a:pt x="46" y="60"/>
                  </a:lnTo>
                  <a:lnTo>
                    <a:pt x="2" y="95"/>
                  </a:lnTo>
                  <a:lnTo>
                    <a:pt x="4" y="97"/>
                  </a:lnTo>
                  <a:lnTo>
                    <a:pt x="4" y="0"/>
                  </a:lnTo>
                  <a:lnTo>
                    <a:pt x="0" y="2"/>
                  </a:lnTo>
                  <a:lnTo>
                    <a:pt x="45" y="24"/>
                  </a:lnTo>
                  <a:lnTo>
                    <a:pt x="45" y="22"/>
                  </a:lnTo>
                  <a:lnTo>
                    <a:pt x="2" y="0"/>
                  </a:lnTo>
                  <a:lnTo>
                    <a:pt x="0" y="0"/>
                  </a:lnTo>
                  <a:lnTo>
                    <a:pt x="2" y="97"/>
                  </a:lnTo>
                  <a:lnTo>
                    <a:pt x="2" y="99"/>
                  </a:lnTo>
                  <a:lnTo>
                    <a:pt x="4" y="99"/>
                  </a:lnTo>
                  <a:lnTo>
                    <a:pt x="50" y="61"/>
                  </a:lnTo>
                  <a:lnTo>
                    <a:pt x="50" y="60"/>
                  </a:lnTo>
                  <a:lnTo>
                    <a:pt x="46" y="56"/>
                  </a:lnTo>
                  <a:lnTo>
                    <a:pt x="40" y="32"/>
                  </a:lnTo>
                  <a:lnTo>
                    <a:pt x="46" y="24"/>
                  </a:lnTo>
                  <a:lnTo>
                    <a:pt x="46" y="22"/>
                  </a:lnTo>
                  <a:lnTo>
                    <a:pt x="45" y="22"/>
                  </a:lnTo>
                  <a:lnTo>
                    <a:pt x="45" y="24"/>
                  </a:lnTo>
                  <a:close/>
                </a:path>
              </a:pathLst>
            </a:custGeom>
            <a:solidFill>
              <a:srgbClr val="808080"/>
            </a:solidFill>
            <a:ln w="9525">
              <a:noFill/>
              <a:round/>
              <a:headEnd/>
              <a:tailEnd/>
            </a:ln>
          </p:spPr>
          <p:txBody>
            <a:bodyPr/>
            <a:lstStyle/>
            <a:p>
              <a:endParaRPr lang="en-US"/>
            </a:p>
          </p:txBody>
        </p:sp>
        <p:sp>
          <p:nvSpPr>
            <p:cNvPr id="1056" name="Freeform 3227"/>
            <p:cNvSpPr>
              <a:spLocks/>
            </p:cNvSpPr>
            <p:nvPr/>
          </p:nvSpPr>
          <p:spPr bwMode="auto">
            <a:xfrm>
              <a:off x="2396" y="3251"/>
              <a:ext cx="162" cy="155"/>
            </a:xfrm>
            <a:custGeom>
              <a:avLst/>
              <a:gdLst>
                <a:gd name="T0" fmla="*/ 108 w 162"/>
                <a:gd name="T1" fmla="*/ 2 h 155"/>
                <a:gd name="T2" fmla="*/ 97 w 162"/>
                <a:gd name="T3" fmla="*/ 2 h 155"/>
                <a:gd name="T4" fmla="*/ 91 w 162"/>
                <a:gd name="T5" fmla="*/ 0 h 155"/>
                <a:gd name="T6" fmla="*/ 80 w 162"/>
                <a:gd name="T7" fmla="*/ 0 h 155"/>
                <a:gd name="T8" fmla="*/ 72 w 162"/>
                <a:gd name="T9" fmla="*/ 0 h 155"/>
                <a:gd name="T10" fmla="*/ 63 w 162"/>
                <a:gd name="T11" fmla="*/ 2 h 155"/>
                <a:gd name="T12" fmla="*/ 50 w 162"/>
                <a:gd name="T13" fmla="*/ 7 h 155"/>
                <a:gd name="T14" fmla="*/ 41 w 162"/>
                <a:gd name="T15" fmla="*/ 10 h 155"/>
                <a:gd name="T16" fmla="*/ 33 w 162"/>
                <a:gd name="T17" fmla="*/ 17 h 155"/>
                <a:gd name="T18" fmla="*/ 26 w 162"/>
                <a:gd name="T19" fmla="*/ 24 h 155"/>
                <a:gd name="T20" fmla="*/ 19 w 162"/>
                <a:gd name="T21" fmla="*/ 31 h 155"/>
                <a:gd name="T22" fmla="*/ 14 w 162"/>
                <a:gd name="T23" fmla="*/ 37 h 155"/>
                <a:gd name="T24" fmla="*/ 7 w 162"/>
                <a:gd name="T25" fmla="*/ 49 h 155"/>
                <a:gd name="T26" fmla="*/ 4 w 162"/>
                <a:gd name="T27" fmla="*/ 56 h 155"/>
                <a:gd name="T28" fmla="*/ 2 w 162"/>
                <a:gd name="T29" fmla="*/ 63 h 155"/>
                <a:gd name="T30" fmla="*/ 0 w 162"/>
                <a:gd name="T31" fmla="*/ 72 h 155"/>
                <a:gd name="T32" fmla="*/ 0 w 162"/>
                <a:gd name="T33" fmla="*/ 82 h 155"/>
                <a:gd name="T34" fmla="*/ 0 w 162"/>
                <a:gd name="T35" fmla="*/ 90 h 155"/>
                <a:gd name="T36" fmla="*/ 4 w 162"/>
                <a:gd name="T37" fmla="*/ 99 h 155"/>
                <a:gd name="T38" fmla="*/ 7 w 162"/>
                <a:gd name="T39" fmla="*/ 109 h 155"/>
                <a:gd name="T40" fmla="*/ 12 w 162"/>
                <a:gd name="T41" fmla="*/ 119 h 155"/>
                <a:gd name="T42" fmla="*/ 16 w 162"/>
                <a:gd name="T43" fmla="*/ 124 h 155"/>
                <a:gd name="T44" fmla="*/ 21 w 162"/>
                <a:gd name="T45" fmla="*/ 131 h 155"/>
                <a:gd name="T46" fmla="*/ 28 w 162"/>
                <a:gd name="T47" fmla="*/ 136 h 155"/>
                <a:gd name="T48" fmla="*/ 33 w 162"/>
                <a:gd name="T49" fmla="*/ 141 h 155"/>
                <a:gd name="T50" fmla="*/ 41 w 162"/>
                <a:gd name="T51" fmla="*/ 145 h 155"/>
                <a:gd name="T52" fmla="*/ 55 w 162"/>
                <a:gd name="T53" fmla="*/ 152 h 155"/>
                <a:gd name="T54" fmla="*/ 65 w 162"/>
                <a:gd name="T55" fmla="*/ 153 h 155"/>
                <a:gd name="T56" fmla="*/ 74 w 162"/>
                <a:gd name="T57" fmla="*/ 153 h 155"/>
                <a:gd name="T58" fmla="*/ 80 w 162"/>
                <a:gd name="T59" fmla="*/ 153 h 155"/>
                <a:gd name="T60" fmla="*/ 91 w 162"/>
                <a:gd name="T61" fmla="*/ 153 h 155"/>
                <a:gd name="T62" fmla="*/ 99 w 162"/>
                <a:gd name="T63" fmla="*/ 153 h 155"/>
                <a:gd name="T64" fmla="*/ 109 w 162"/>
                <a:gd name="T65" fmla="*/ 148 h 155"/>
                <a:gd name="T66" fmla="*/ 118 w 162"/>
                <a:gd name="T67" fmla="*/ 145 h 155"/>
                <a:gd name="T68" fmla="*/ 126 w 162"/>
                <a:gd name="T69" fmla="*/ 141 h 155"/>
                <a:gd name="T70" fmla="*/ 133 w 162"/>
                <a:gd name="T71" fmla="*/ 135 h 155"/>
                <a:gd name="T72" fmla="*/ 140 w 162"/>
                <a:gd name="T73" fmla="*/ 130 h 155"/>
                <a:gd name="T74" fmla="*/ 145 w 162"/>
                <a:gd name="T75" fmla="*/ 123 h 155"/>
                <a:gd name="T76" fmla="*/ 150 w 162"/>
                <a:gd name="T77" fmla="*/ 118 h 155"/>
                <a:gd name="T78" fmla="*/ 157 w 162"/>
                <a:gd name="T79" fmla="*/ 106 h 155"/>
                <a:gd name="T80" fmla="*/ 159 w 162"/>
                <a:gd name="T81" fmla="*/ 97 h 155"/>
                <a:gd name="T82" fmla="*/ 161 w 162"/>
                <a:gd name="T83" fmla="*/ 90 h 155"/>
                <a:gd name="T84" fmla="*/ 162 w 162"/>
                <a:gd name="T85" fmla="*/ 82 h 155"/>
                <a:gd name="T86" fmla="*/ 162 w 162"/>
                <a:gd name="T87" fmla="*/ 72 h 155"/>
                <a:gd name="T88" fmla="*/ 162 w 162"/>
                <a:gd name="T89" fmla="*/ 61 h 155"/>
                <a:gd name="T90" fmla="*/ 159 w 162"/>
                <a:gd name="T91" fmla="*/ 53 h 155"/>
                <a:gd name="T92" fmla="*/ 154 w 162"/>
                <a:gd name="T93" fmla="*/ 41 h 155"/>
                <a:gd name="T94" fmla="*/ 150 w 162"/>
                <a:gd name="T95" fmla="*/ 34 h 155"/>
                <a:gd name="T96" fmla="*/ 145 w 162"/>
                <a:gd name="T97" fmla="*/ 27 h 155"/>
                <a:gd name="T98" fmla="*/ 140 w 162"/>
                <a:gd name="T99" fmla="*/ 20 h 155"/>
                <a:gd name="T100" fmla="*/ 133 w 162"/>
                <a:gd name="T101" fmla="*/ 15 h 155"/>
                <a:gd name="T102" fmla="*/ 126 w 162"/>
                <a:gd name="T103" fmla="*/ 10 h 1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2"/>
                <a:gd name="T157" fmla="*/ 0 h 155"/>
                <a:gd name="T158" fmla="*/ 162 w 162"/>
                <a:gd name="T159" fmla="*/ 155 h 1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2" h="155">
                  <a:moveTo>
                    <a:pt x="116" y="7"/>
                  </a:moveTo>
                  <a:lnTo>
                    <a:pt x="113" y="5"/>
                  </a:lnTo>
                  <a:lnTo>
                    <a:pt x="111" y="5"/>
                  </a:lnTo>
                  <a:lnTo>
                    <a:pt x="109" y="2"/>
                  </a:lnTo>
                  <a:lnTo>
                    <a:pt x="108" y="2"/>
                  </a:lnTo>
                  <a:lnTo>
                    <a:pt x="106" y="2"/>
                  </a:lnTo>
                  <a:lnTo>
                    <a:pt x="104" y="2"/>
                  </a:lnTo>
                  <a:lnTo>
                    <a:pt x="101" y="2"/>
                  </a:lnTo>
                  <a:lnTo>
                    <a:pt x="99" y="2"/>
                  </a:lnTo>
                  <a:lnTo>
                    <a:pt x="97" y="2"/>
                  </a:lnTo>
                  <a:lnTo>
                    <a:pt x="97" y="0"/>
                  </a:lnTo>
                  <a:lnTo>
                    <a:pt x="96" y="0"/>
                  </a:lnTo>
                  <a:lnTo>
                    <a:pt x="94" y="0"/>
                  </a:lnTo>
                  <a:lnTo>
                    <a:pt x="92" y="0"/>
                  </a:lnTo>
                  <a:lnTo>
                    <a:pt x="91" y="0"/>
                  </a:lnTo>
                  <a:lnTo>
                    <a:pt x="89" y="0"/>
                  </a:lnTo>
                  <a:lnTo>
                    <a:pt x="87" y="0"/>
                  </a:lnTo>
                  <a:lnTo>
                    <a:pt x="84" y="0"/>
                  </a:lnTo>
                  <a:lnTo>
                    <a:pt x="82" y="0"/>
                  </a:lnTo>
                  <a:lnTo>
                    <a:pt x="80" y="0"/>
                  </a:lnTo>
                  <a:lnTo>
                    <a:pt x="79" y="0"/>
                  </a:lnTo>
                  <a:lnTo>
                    <a:pt x="77" y="0"/>
                  </a:lnTo>
                  <a:lnTo>
                    <a:pt x="75" y="0"/>
                  </a:lnTo>
                  <a:lnTo>
                    <a:pt x="74" y="0"/>
                  </a:lnTo>
                  <a:lnTo>
                    <a:pt x="72" y="0"/>
                  </a:lnTo>
                  <a:lnTo>
                    <a:pt x="70" y="0"/>
                  </a:lnTo>
                  <a:lnTo>
                    <a:pt x="69" y="2"/>
                  </a:lnTo>
                  <a:lnTo>
                    <a:pt x="67" y="2"/>
                  </a:lnTo>
                  <a:lnTo>
                    <a:pt x="65" y="2"/>
                  </a:lnTo>
                  <a:lnTo>
                    <a:pt x="63" y="2"/>
                  </a:lnTo>
                  <a:lnTo>
                    <a:pt x="62" y="2"/>
                  </a:lnTo>
                  <a:lnTo>
                    <a:pt x="55" y="5"/>
                  </a:lnTo>
                  <a:lnTo>
                    <a:pt x="53" y="5"/>
                  </a:lnTo>
                  <a:lnTo>
                    <a:pt x="51" y="5"/>
                  </a:lnTo>
                  <a:lnTo>
                    <a:pt x="50" y="7"/>
                  </a:lnTo>
                  <a:lnTo>
                    <a:pt x="48" y="7"/>
                  </a:lnTo>
                  <a:lnTo>
                    <a:pt x="46" y="7"/>
                  </a:lnTo>
                  <a:lnTo>
                    <a:pt x="45" y="8"/>
                  </a:lnTo>
                  <a:lnTo>
                    <a:pt x="43" y="10"/>
                  </a:lnTo>
                  <a:lnTo>
                    <a:pt x="41" y="10"/>
                  </a:lnTo>
                  <a:lnTo>
                    <a:pt x="41" y="12"/>
                  </a:lnTo>
                  <a:lnTo>
                    <a:pt x="38" y="14"/>
                  </a:lnTo>
                  <a:lnTo>
                    <a:pt x="36" y="14"/>
                  </a:lnTo>
                  <a:lnTo>
                    <a:pt x="34" y="15"/>
                  </a:lnTo>
                  <a:lnTo>
                    <a:pt x="33" y="17"/>
                  </a:lnTo>
                  <a:lnTo>
                    <a:pt x="31" y="19"/>
                  </a:lnTo>
                  <a:lnTo>
                    <a:pt x="29" y="19"/>
                  </a:lnTo>
                  <a:lnTo>
                    <a:pt x="28" y="20"/>
                  </a:lnTo>
                  <a:lnTo>
                    <a:pt x="26" y="22"/>
                  </a:lnTo>
                  <a:lnTo>
                    <a:pt x="26" y="24"/>
                  </a:lnTo>
                  <a:lnTo>
                    <a:pt x="24" y="24"/>
                  </a:lnTo>
                  <a:lnTo>
                    <a:pt x="22" y="26"/>
                  </a:lnTo>
                  <a:lnTo>
                    <a:pt x="21" y="26"/>
                  </a:lnTo>
                  <a:lnTo>
                    <a:pt x="19" y="29"/>
                  </a:lnTo>
                  <a:lnTo>
                    <a:pt x="19" y="31"/>
                  </a:lnTo>
                  <a:lnTo>
                    <a:pt x="17" y="31"/>
                  </a:lnTo>
                  <a:lnTo>
                    <a:pt x="16" y="32"/>
                  </a:lnTo>
                  <a:lnTo>
                    <a:pt x="16" y="34"/>
                  </a:lnTo>
                  <a:lnTo>
                    <a:pt x="14" y="36"/>
                  </a:lnTo>
                  <a:lnTo>
                    <a:pt x="14" y="37"/>
                  </a:lnTo>
                  <a:lnTo>
                    <a:pt x="12" y="37"/>
                  </a:lnTo>
                  <a:lnTo>
                    <a:pt x="12" y="41"/>
                  </a:lnTo>
                  <a:lnTo>
                    <a:pt x="11" y="41"/>
                  </a:lnTo>
                  <a:lnTo>
                    <a:pt x="9" y="46"/>
                  </a:lnTo>
                  <a:lnTo>
                    <a:pt x="7" y="49"/>
                  </a:lnTo>
                  <a:lnTo>
                    <a:pt x="5" y="49"/>
                  </a:lnTo>
                  <a:lnTo>
                    <a:pt x="5" y="53"/>
                  </a:lnTo>
                  <a:lnTo>
                    <a:pt x="5" y="55"/>
                  </a:lnTo>
                  <a:lnTo>
                    <a:pt x="5" y="56"/>
                  </a:lnTo>
                  <a:lnTo>
                    <a:pt x="4" y="56"/>
                  </a:lnTo>
                  <a:lnTo>
                    <a:pt x="4" y="58"/>
                  </a:lnTo>
                  <a:lnTo>
                    <a:pt x="4" y="60"/>
                  </a:lnTo>
                  <a:lnTo>
                    <a:pt x="4" y="61"/>
                  </a:lnTo>
                  <a:lnTo>
                    <a:pt x="2" y="61"/>
                  </a:lnTo>
                  <a:lnTo>
                    <a:pt x="2" y="63"/>
                  </a:lnTo>
                  <a:lnTo>
                    <a:pt x="2" y="65"/>
                  </a:lnTo>
                  <a:lnTo>
                    <a:pt x="0" y="66"/>
                  </a:lnTo>
                  <a:lnTo>
                    <a:pt x="0" y="68"/>
                  </a:lnTo>
                  <a:lnTo>
                    <a:pt x="0" y="70"/>
                  </a:lnTo>
                  <a:lnTo>
                    <a:pt x="0" y="72"/>
                  </a:lnTo>
                  <a:lnTo>
                    <a:pt x="0" y="73"/>
                  </a:lnTo>
                  <a:lnTo>
                    <a:pt x="0" y="77"/>
                  </a:lnTo>
                  <a:lnTo>
                    <a:pt x="0" y="78"/>
                  </a:lnTo>
                  <a:lnTo>
                    <a:pt x="0" y="80"/>
                  </a:lnTo>
                  <a:lnTo>
                    <a:pt x="0" y="82"/>
                  </a:lnTo>
                  <a:lnTo>
                    <a:pt x="0" y="83"/>
                  </a:lnTo>
                  <a:lnTo>
                    <a:pt x="0" y="85"/>
                  </a:lnTo>
                  <a:lnTo>
                    <a:pt x="0" y="87"/>
                  </a:lnTo>
                  <a:lnTo>
                    <a:pt x="0" y="89"/>
                  </a:lnTo>
                  <a:lnTo>
                    <a:pt x="0" y="90"/>
                  </a:lnTo>
                  <a:lnTo>
                    <a:pt x="0" y="92"/>
                  </a:lnTo>
                  <a:lnTo>
                    <a:pt x="2" y="94"/>
                  </a:lnTo>
                  <a:lnTo>
                    <a:pt x="2" y="95"/>
                  </a:lnTo>
                  <a:lnTo>
                    <a:pt x="2" y="97"/>
                  </a:lnTo>
                  <a:lnTo>
                    <a:pt x="4" y="99"/>
                  </a:lnTo>
                  <a:lnTo>
                    <a:pt x="4" y="101"/>
                  </a:lnTo>
                  <a:lnTo>
                    <a:pt x="4" y="102"/>
                  </a:lnTo>
                  <a:lnTo>
                    <a:pt x="5" y="104"/>
                  </a:lnTo>
                  <a:lnTo>
                    <a:pt x="5" y="106"/>
                  </a:lnTo>
                  <a:lnTo>
                    <a:pt x="7" y="109"/>
                  </a:lnTo>
                  <a:lnTo>
                    <a:pt x="7" y="111"/>
                  </a:lnTo>
                  <a:lnTo>
                    <a:pt x="9" y="112"/>
                  </a:lnTo>
                  <a:lnTo>
                    <a:pt x="11" y="116"/>
                  </a:lnTo>
                  <a:lnTo>
                    <a:pt x="12" y="118"/>
                  </a:lnTo>
                  <a:lnTo>
                    <a:pt x="12" y="119"/>
                  </a:lnTo>
                  <a:lnTo>
                    <a:pt x="12" y="121"/>
                  </a:lnTo>
                  <a:lnTo>
                    <a:pt x="14" y="121"/>
                  </a:lnTo>
                  <a:lnTo>
                    <a:pt x="14" y="123"/>
                  </a:lnTo>
                  <a:lnTo>
                    <a:pt x="16" y="123"/>
                  </a:lnTo>
                  <a:lnTo>
                    <a:pt x="16" y="124"/>
                  </a:lnTo>
                  <a:lnTo>
                    <a:pt x="16" y="126"/>
                  </a:lnTo>
                  <a:lnTo>
                    <a:pt x="17" y="128"/>
                  </a:lnTo>
                  <a:lnTo>
                    <a:pt x="19" y="128"/>
                  </a:lnTo>
                  <a:lnTo>
                    <a:pt x="19" y="130"/>
                  </a:lnTo>
                  <a:lnTo>
                    <a:pt x="21" y="131"/>
                  </a:lnTo>
                  <a:lnTo>
                    <a:pt x="22" y="131"/>
                  </a:lnTo>
                  <a:lnTo>
                    <a:pt x="24" y="133"/>
                  </a:lnTo>
                  <a:lnTo>
                    <a:pt x="24" y="135"/>
                  </a:lnTo>
                  <a:lnTo>
                    <a:pt x="26" y="135"/>
                  </a:lnTo>
                  <a:lnTo>
                    <a:pt x="28" y="136"/>
                  </a:lnTo>
                  <a:lnTo>
                    <a:pt x="29" y="136"/>
                  </a:lnTo>
                  <a:lnTo>
                    <a:pt x="29" y="138"/>
                  </a:lnTo>
                  <a:lnTo>
                    <a:pt x="31" y="140"/>
                  </a:lnTo>
                  <a:lnTo>
                    <a:pt x="33" y="140"/>
                  </a:lnTo>
                  <a:lnTo>
                    <a:pt x="33" y="141"/>
                  </a:lnTo>
                  <a:lnTo>
                    <a:pt x="34" y="141"/>
                  </a:lnTo>
                  <a:lnTo>
                    <a:pt x="36" y="143"/>
                  </a:lnTo>
                  <a:lnTo>
                    <a:pt x="38" y="143"/>
                  </a:lnTo>
                  <a:lnTo>
                    <a:pt x="38" y="145"/>
                  </a:lnTo>
                  <a:lnTo>
                    <a:pt x="41" y="145"/>
                  </a:lnTo>
                  <a:lnTo>
                    <a:pt x="41" y="147"/>
                  </a:lnTo>
                  <a:lnTo>
                    <a:pt x="45" y="148"/>
                  </a:lnTo>
                  <a:lnTo>
                    <a:pt x="50" y="150"/>
                  </a:lnTo>
                  <a:lnTo>
                    <a:pt x="51" y="150"/>
                  </a:lnTo>
                  <a:lnTo>
                    <a:pt x="55" y="152"/>
                  </a:lnTo>
                  <a:lnTo>
                    <a:pt x="58" y="152"/>
                  </a:lnTo>
                  <a:lnTo>
                    <a:pt x="60" y="153"/>
                  </a:lnTo>
                  <a:lnTo>
                    <a:pt x="62" y="153"/>
                  </a:lnTo>
                  <a:lnTo>
                    <a:pt x="63" y="153"/>
                  </a:lnTo>
                  <a:lnTo>
                    <a:pt x="65" y="153"/>
                  </a:lnTo>
                  <a:lnTo>
                    <a:pt x="67" y="153"/>
                  </a:lnTo>
                  <a:lnTo>
                    <a:pt x="69" y="153"/>
                  </a:lnTo>
                  <a:lnTo>
                    <a:pt x="70" y="153"/>
                  </a:lnTo>
                  <a:lnTo>
                    <a:pt x="72" y="153"/>
                  </a:lnTo>
                  <a:lnTo>
                    <a:pt x="74" y="153"/>
                  </a:lnTo>
                  <a:lnTo>
                    <a:pt x="75" y="153"/>
                  </a:lnTo>
                  <a:lnTo>
                    <a:pt x="77" y="155"/>
                  </a:lnTo>
                  <a:lnTo>
                    <a:pt x="77" y="153"/>
                  </a:lnTo>
                  <a:lnTo>
                    <a:pt x="79" y="155"/>
                  </a:lnTo>
                  <a:lnTo>
                    <a:pt x="80" y="153"/>
                  </a:lnTo>
                  <a:lnTo>
                    <a:pt x="82" y="153"/>
                  </a:lnTo>
                  <a:lnTo>
                    <a:pt x="84" y="153"/>
                  </a:lnTo>
                  <a:lnTo>
                    <a:pt x="87" y="153"/>
                  </a:lnTo>
                  <a:lnTo>
                    <a:pt x="89" y="153"/>
                  </a:lnTo>
                  <a:lnTo>
                    <a:pt x="91" y="153"/>
                  </a:lnTo>
                  <a:lnTo>
                    <a:pt x="92" y="153"/>
                  </a:lnTo>
                  <a:lnTo>
                    <a:pt x="94" y="153"/>
                  </a:lnTo>
                  <a:lnTo>
                    <a:pt x="96" y="153"/>
                  </a:lnTo>
                  <a:lnTo>
                    <a:pt x="97" y="153"/>
                  </a:lnTo>
                  <a:lnTo>
                    <a:pt x="99" y="153"/>
                  </a:lnTo>
                  <a:lnTo>
                    <a:pt x="101" y="153"/>
                  </a:lnTo>
                  <a:lnTo>
                    <a:pt x="103" y="152"/>
                  </a:lnTo>
                  <a:lnTo>
                    <a:pt x="104" y="152"/>
                  </a:lnTo>
                  <a:lnTo>
                    <a:pt x="108" y="150"/>
                  </a:lnTo>
                  <a:lnTo>
                    <a:pt x="109" y="148"/>
                  </a:lnTo>
                  <a:lnTo>
                    <a:pt x="111" y="148"/>
                  </a:lnTo>
                  <a:lnTo>
                    <a:pt x="113" y="148"/>
                  </a:lnTo>
                  <a:lnTo>
                    <a:pt x="115" y="147"/>
                  </a:lnTo>
                  <a:lnTo>
                    <a:pt x="116" y="147"/>
                  </a:lnTo>
                  <a:lnTo>
                    <a:pt x="118" y="145"/>
                  </a:lnTo>
                  <a:lnTo>
                    <a:pt x="120" y="145"/>
                  </a:lnTo>
                  <a:lnTo>
                    <a:pt x="121" y="143"/>
                  </a:lnTo>
                  <a:lnTo>
                    <a:pt x="123" y="143"/>
                  </a:lnTo>
                  <a:lnTo>
                    <a:pt x="125" y="141"/>
                  </a:lnTo>
                  <a:lnTo>
                    <a:pt x="126" y="141"/>
                  </a:lnTo>
                  <a:lnTo>
                    <a:pt x="128" y="140"/>
                  </a:lnTo>
                  <a:lnTo>
                    <a:pt x="130" y="140"/>
                  </a:lnTo>
                  <a:lnTo>
                    <a:pt x="130" y="136"/>
                  </a:lnTo>
                  <a:lnTo>
                    <a:pt x="132" y="136"/>
                  </a:lnTo>
                  <a:lnTo>
                    <a:pt x="133" y="135"/>
                  </a:lnTo>
                  <a:lnTo>
                    <a:pt x="135" y="135"/>
                  </a:lnTo>
                  <a:lnTo>
                    <a:pt x="137" y="133"/>
                  </a:lnTo>
                  <a:lnTo>
                    <a:pt x="137" y="131"/>
                  </a:lnTo>
                  <a:lnTo>
                    <a:pt x="138" y="130"/>
                  </a:lnTo>
                  <a:lnTo>
                    <a:pt x="140" y="130"/>
                  </a:lnTo>
                  <a:lnTo>
                    <a:pt x="142" y="128"/>
                  </a:lnTo>
                  <a:lnTo>
                    <a:pt x="144" y="128"/>
                  </a:lnTo>
                  <a:lnTo>
                    <a:pt x="144" y="126"/>
                  </a:lnTo>
                  <a:lnTo>
                    <a:pt x="144" y="124"/>
                  </a:lnTo>
                  <a:lnTo>
                    <a:pt x="145" y="123"/>
                  </a:lnTo>
                  <a:lnTo>
                    <a:pt x="147" y="121"/>
                  </a:lnTo>
                  <a:lnTo>
                    <a:pt x="149" y="121"/>
                  </a:lnTo>
                  <a:lnTo>
                    <a:pt x="149" y="119"/>
                  </a:lnTo>
                  <a:lnTo>
                    <a:pt x="149" y="118"/>
                  </a:lnTo>
                  <a:lnTo>
                    <a:pt x="150" y="118"/>
                  </a:lnTo>
                  <a:lnTo>
                    <a:pt x="150" y="116"/>
                  </a:lnTo>
                  <a:lnTo>
                    <a:pt x="152" y="112"/>
                  </a:lnTo>
                  <a:lnTo>
                    <a:pt x="154" y="112"/>
                  </a:lnTo>
                  <a:lnTo>
                    <a:pt x="154" y="109"/>
                  </a:lnTo>
                  <a:lnTo>
                    <a:pt x="157" y="106"/>
                  </a:lnTo>
                  <a:lnTo>
                    <a:pt x="157" y="104"/>
                  </a:lnTo>
                  <a:lnTo>
                    <a:pt x="157" y="101"/>
                  </a:lnTo>
                  <a:lnTo>
                    <a:pt x="157" y="99"/>
                  </a:lnTo>
                  <a:lnTo>
                    <a:pt x="159" y="99"/>
                  </a:lnTo>
                  <a:lnTo>
                    <a:pt x="159" y="97"/>
                  </a:lnTo>
                  <a:lnTo>
                    <a:pt x="159" y="95"/>
                  </a:lnTo>
                  <a:lnTo>
                    <a:pt x="161" y="95"/>
                  </a:lnTo>
                  <a:lnTo>
                    <a:pt x="161" y="94"/>
                  </a:lnTo>
                  <a:lnTo>
                    <a:pt x="161" y="92"/>
                  </a:lnTo>
                  <a:lnTo>
                    <a:pt x="161" y="90"/>
                  </a:lnTo>
                  <a:lnTo>
                    <a:pt x="162" y="89"/>
                  </a:lnTo>
                  <a:lnTo>
                    <a:pt x="162" y="87"/>
                  </a:lnTo>
                  <a:lnTo>
                    <a:pt x="162" y="85"/>
                  </a:lnTo>
                  <a:lnTo>
                    <a:pt x="162" y="83"/>
                  </a:lnTo>
                  <a:lnTo>
                    <a:pt x="162" y="82"/>
                  </a:lnTo>
                  <a:lnTo>
                    <a:pt x="162" y="80"/>
                  </a:lnTo>
                  <a:lnTo>
                    <a:pt x="162" y="78"/>
                  </a:lnTo>
                  <a:lnTo>
                    <a:pt x="162" y="77"/>
                  </a:lnTo>
                  <a:lnTo>
                    <a:pt x="162" y="73"/>
                  </a:lnTo>
                  <a:lnTo>
                    <a:pt x="162" y="72"/>
                  </a:lnTo>
                  <a:lnTo>
                    <a:pt x="162" y="70"/>
                  </a:lnTo>
                  <a:lnTo>
                    <a:pt x="162" y="68"/>
                  </a:lnTo>
                  <a:lnTo>
                    <a:pt x="162" y="66"/>
                  </a:lnTo>
                  <a:lnTo>
                    <a:pt x="162" y="65"/>
                  </a:lnTo>
                  <a:lnTo>
                    <a:pt x="162" y="61"/>
                  </a:lnTo>
                  <a:lnTo>
                    <a:pt x="162" y="60"/>
                  </a:lnTo>
                  <a:lnTo>
                    <a:pt x="161" y="58"/>
                  </a:lnTo>
                  <a:lnTo>
                    <a:pt x="161" y="56"/>
                  </a:lnTo>
                  <a:lnTo>
                    <a:pt x="161" y="55"/>
                  </a:lnTo>
                  <a:lnTo>
                    <a:pt x="159" y="53"/>
                  </a:lnTo>
                  <a:lnTo>
                    <a:pt x="159" y="49"/>
                  </a:lnTo>
                  <a:lnTo>
                    <a:pt x="157" y="49"/>
                  </a:lnTo>
                  <a:lnTo>
                    <a:pt x="157" y="44"/>
                  </a:lnTo>
                  <a:lnTo>
                    <a:pt x="155" y="43"/>
                  </a:lnTo>
                  <a:lnTo>
                    <a:pt x="154" y="41"/>
                  </a:lnTo>
                  <a:lnTo>
                    <a:pt x="154" y="39"/>
                  </a:lnTo>
                  <a:lnTo>
                    <a:pt x="154" y="37"/>
                  </a:lnTo>
                  <a:lnTo>
                    <a:pt x="152" y="36"/>
                  </a:lnTo>
                  <a:lnTo>
                    <a:pt x="152" y="34"/>
                  </a:lnTo>
                  <a:lnTo>
                    <a:pt x="150" y="34"/>
                  </a:lnTo>
                  <a:lnTo>
                    <a:pt x="149" y="32"/>
                  </a:lnTo>
                  <a:lnTo>
                    <a:pt x="149" y="31"/>
                  </a:lnTo>
                  <a:lnTo>
                    <a:pt x="149" y="29"/>
                  </a:lnTo>
                  <a:lnTo>
                    <a:pt x="147" y="29"/>
                  </a:lnTo>
                  <a:lnTo>
                    <a:pt x="145" y="27"/>
                  </a:lnTo>
                  <a:lnTo>
                    <a:pt x="144" y="26"/>
                  </a:lnTo>
                  <a:lnTo>
                    <a:pt x="144" y="24"/>
                  </a:lnTo>
                  <a:lnTo>
                    <a:pt x="142" y="24"/>
                  </a:lnTo>
                  <a:lnTo>
                    <a:pt x="142" y="22"/>
                  </a:lnTo>
                  <a:lnTo>
                    <a:pt x="140" y="20"/>
                  </a:lnTo>
                  <a:lnTo>
                    <a:pt x="138" y="20"/>
                  </a:lnTo>
                  <a:lnTo>
                    <a:pt x="137" y="19"/>
                  </a:lnTo>
                  <a:lnTo>
                    <a:pt x="137" y="17"/>
                  </a:lnTo>
                  <a:lnTo>
                    <a:pt x="135" y="17"/>
                  </a:lnTo>
                  <a:lnTo>
                    <a:pt x="133" y="15"/>
                  </a:lnTo>
                  <a:lnTo>
                    <a:pt x="132" y="15"/>
                  </a:lnTo>
                  <a:lnTo>
                    <a:pt x="132" y="14"/>
                  </a:lnTo>
                  <a:lnTo>
                    <a:pt x="130" y="14"/>
                  </a:lnTo>
                  <a:lnTo>
                    <a:pt x="128" y="12"/>
                  </a:lnTo>
                  <a:lnTo>
                    <a:pt x="126" y="10"/>
                  </a:lnTo>
                  <a:lnTo>
                    <a:pt x="125" y="10"/>
                  </a:lnTo>
                  <a:lnTo>
                    <a:pt x="123" y="8"/>
                  </a:lnTo>
                  <a:lnTo>
                    <a:pt x="121" y="7"/>
                  </a:lnTo>
                  <a:lnTo>
                    <a:pt x="116" y="7"/>
                  </a:lnTo>
                  <a:close/>
                </a:path>
              </a:pathLst>
            </a:custGeom>
            <a:solidFill>
              <a:srgbClr val="808080"/>
            </a:solidFill>
            <a:ln w="9525">
              <a:noFill/>
              <a:round/>
              <a:headEnd/>
              <a:tailEnd/>
            </a:ln>
          </p:spPr>
          <p:txBody>
            <a:bodyPr/>
            <a:lstStyle/>
            <a:p>
              <a:endParaRPr lang="en-US"/>
            </a:p>
          </p:txBody>
        </p:sp>
        <p:sp>
          <p:nvSpPr>
            <p:cNvPr id="1057" name="Freeform 3228"/>
            <p:cNvSpPr>
              <a:spLocks/>
            </p:cNvSpPr>
            <p:nvPr/>
          </p:nvSpPr>
          <p:spPr bwMode="auto">
            <a:xfrm>
              <a:off x="2395" y="3248"/>
              <a:ext cx="165" cy="160"/>
            </a:xfrm>
            <a:custGeom>
              <a:avLst/>
              <a:gdLst>
                <a:gd name="T0" fmla="*/ 1 w 165"/>
                <a:gd name="T1" fmla="*/ 63 h 160"/>
                <a:gd name="T2" fmla="*/ 0 w 165"/>
                <a:gd name="T3" fmla="*/ 81 h 160"/>
                <a:gd name="T4" fmla="*/ 1 w 165"/>
                <a:gd name="T5" fmla="*/ 102 h 160"/>
                <a:gd name="T6" fmla="*/ 8 w 165"/>
                <a:gd name="T7" fmla="*/ 119 h 160"/>
                <a:gd name="T8" fmla="*/ 20 w 165"/>
                <a:gd name="T9" fmla="*/ 134 h 160"/>
                <a:gd name="T10" fmla="*/ 34 w 165"/>
                <a:gd name="T11" fmla="*/ 148 h 160"/>
                <a:gd name="T12" fmla="*/ 52 w 165"/>
                <a:gd name="T13" fmla="*/ 155 h 160"/>
                <a:gd name="T14" fmla="*/ 73 w 165"/>
                <a:gd name="T15" fmla="*/ 160 h 160"/>
                <a:gd name="T16" fmla="*/ 93 w 165"/>
                <a:gd name="T17" fmla="*/ 158 h 160"/>
                <a:gd name="T18" fmla="*/ 112 w 165"/>
                <a:gd name="T19" fmla="*/ 153 h 160"/>
                <a:gd name="T20" fmla="*/ 131 w 165"/>
                <a:gd name="T21" fmla="*/ 143 h 160"/>
                <a:gd name="T22" fmla="*/ 146 w 165"/>
                <a:gd name="T23" fmla="*/ 129 h 160"/>
                <a:gd name="T24" fmla="*/ 156 w 165"/>
                <a:gd name="T25" fmla="*/ 114 h 160"/>
                <a:gd name="T26" fmla="*/ 163 w 165"/>
                <a:gd name="T27" fmla="*/ 93 h 160"/>
                <a:gd name="T28" fmla="*/ 165 w 165"/>
                <a:gd name="T29" fmla="*/ 75 h 160"/>
                <a:gd name="T30" fmla="*/ 162 w 165"/>
                <a:gd name="T31" fmla="*/ 56 h 160"/>
                <a:gd name="T32" fmla="*/ 153 w 165"/>
                <a:gd name="T33" fmla="*/ 39 h 160"/>
                <a:gd name="T34" fmla="*/ 141 w 165"/>
                <a:gd name="T35" fmla="*/ 23 h 160"/>
                <a:gd name="T36" fmla="*/ 126 w 165"/>
                <a:gd name="T37" fmla="*/ 11 h 160"/>
                <a:gd name="T38" fmla="*/ 102 w 165"/>
                <a:gd name="T39" fmla="*/ 3 h 160"/>
                <a:gd name="T40" fmla="*/ 81 w 165"/>
                <a:gd name="T41" fmla="*/ 0 h 160"/>
                <a:gd name="T42" fmla="*/ 63 w 165"/>
                <a:gd name="T43" fmla="*/ 5 h 160"/>
                <a:gd name="T44" fmla="*/ 44 w 165"/>
                <a:gd name="T45" fmla="*/ 11 h 160"/>
                <a:gd name="T46" fmla="*/ 27 w 165"/>
                <a:gd name="T47" fmla="*/ 22 h 160"/>
                <a:gd name="T48" fmla="*/ 13 w 165"/>
                <a:gd name="T49" fmla="*/ 37 h 160"/>
                <a:gd name="T50" fmla="*/ 13 w 165"/>
                <a:gd name="T51" fmla="*/ 46 h 160"/>
                <a:gd name="T52" fmla="*/ 25 w 165"/>
                <a:gd name="T53" fmla="*/ 30 h 160"/>
                <a:gd name="T54" fmla="*/ 39 w 165"/>
                <a:gd name="T55" fmla="*/ 17 h 160"/>
                <a:gd name="T56" fmla="*/ 56 w 165"/>
                <a:gd name="T57" fmla="*/ 8 h 160"/>
                <a:gd name="T58" fmla="*/ 75 w 165"/>
                <a:gd name="T59" fmla="*/ 5 h 160"/>
                <a:gd name="T60" fmla="*/ 95 w 165"/>
                <a:gd name="T61" fmla="*/ 5 h 160"/>
                <a:gd name="T62" fmla="*/ 114 w 165"/>
                <a:gd name="T63" fmla="*/ 8 h 160"/>
                <a:gd name="T64" fmla="*/ 134 w 165"/>
                <a:gd name="T65" fmla="*/ 20 h 160"/>
                <a:gd name="T66" fmla="*/ 146 w 165"/>
                <a:gd name="T67" fmla="*/ 34 h 160"/>
                <a:gd name="T68" fmla="*/ 156 w 165"/>
                <a:gd name="T69" fmla="*/ 49 h 160"/>
                <a:gd name="T70" fmla="*/ 162 w 165"/>
                <a:gd name="T71" fmla="*/ 68 h 160"/>
                <a:gd name="T72" fmla="*/ 162 w 165"/>
                <a:gd name="T73" fmla="*/ 86 h 160"/>
                <a:gd name="T74" fmla="*/ 158 w 165"/>
                <a:gd name="T75" fmla="*/ 105 h 160"/>
                <a:gd name="T76" fmla="*/ 146 w 165"/>
                <a:gd name="T77" fmla="*/ 122 h 160"/>
                <a:gd name="T78" fmla="*/ 134 w 165"/>
                <a:gd name="T79" fmla="*/ 136 h 160"/>
                <a:gd name="T80" fmla="*/ 119 w 165"/>
                <a:gd name="T81" fmla="*/ 148 h 160"/>
                <a:gd name="T82" fmla="*/ 100 w 165"/>
                <a:gd name="T83" fmla="*/ 155 h 160"/>
                <a:gd name="T84" fmla="*/ 81 w 165"/>
                <a:gd name="T85" fmla="*/ 158 h 160"/>
                <a:gd name="T86" fmla="*/ 63 w 165"/>
                <a:gd name="T87" fmla="*/ 155 h 160"/>
                <a:gd name="T88" fmla="*/ 44 w 165"/>
                <a:gd name="T89" fmla="*/ 150 h 160"/>
                <a:gd name="T90" fmla="*/ 27 w 165"/>
                <a:gd name="T91" fmla="*/ 138 h 160"/>
                <a:gd name="T92" fmla="*/ 15 w 165"/>
                <a:gd name="T93" fmla="*/ 124 h 160"/>
                <a:gd name="T94" fmla="*/ 6 w 165"/>
                <a:gd name="T95" fmla="*/ 107 h 160"/>
                <a:gd name="T96" fmla="*/ 3 w 165"/>
                <a:gd name="T97" fmla="*/ 90 h 160"/>
                <a:gd name="T98" fmla="*/ 3 w 165"/>
                <a:gd name="T99" fmla="*/ 71 h 160"/>
                <a:gd name="T100" fmla="*/ 8 w 165"/>
                <a:gd name="T101" fmla="*/ 52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5"/>
                <a:gd name="T154" fmla="*/ 0 h 160"/>
                <a:gd name="T155" fmla="*/ 165 w 165"/>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5" h="160">
                  <a:moveTo>
                    <a:pt x="8" y="47"/>
                  </a:moveTo>
                  <a:lnTo>
                    <a:pt x="6" y="52"/>
                  </a:lnTo>
                  <a:lnTo>
                    <a:pt x="3" y="56"/>
                  </a:lnTo>
                  <a:lnTo>
                    <a:pt x="3" y="59"/>
                  </a:lnTo>
                  <a:lnTo>
                    <a:pt x="1" y="63"/>
                  </a:lnTo>
                  <a:lnTo>
                    <a:pt x="1" y="66"/>
                  </a:lnTo>
                  <a:lnTo>
                    <a:pt x="0" y="71"/>
                  </a:lnTo>
                  <a:lnTo>
                    <a:pt x="0" y="75"/>
                  </a:lnTo>
                  <a:lnTo>
                    <a:pt x="0" y="78"/>
                  </a:lnTo>
                  <a:lnTo>
                    <a:pt x="0" y="81"/>
                  </a:lnTo>
                  <a:lnTo>
                    <a:pt x="0" y="86"/>
                  </a:lnTo>
                  <a:lnTo>
                    <a:pt x="0" y="90"/>
                  </a:lnTo>
                  <a:lnTo>
                    <a:pt x="0" y="93"/>
                  </a:lnTo>
                  <a:lnTo>
                    <a:pt x="1" y="98"/>
                  </a:lnTo>
                  <a:lnTo>
                    <a:pt x="1" y="102"/>
                  </a:lnTo>
                  <a:lnTo>
                    <a:pt x="3" y="105"/>
                  </a:lnTo>
                  <a:lnTo>
                    <a:pt x="3" y="109"/>
                  </a:lnTo>
                  <a:lnTo>
                    <a:pt x="5" y="112"/>
                  </a:lnTo>
                  <a:lnTo>
                    <a:pt x="6" y="117"/>
                  </a:lnTo>
                  <a:lnTo>
                    <a:pt x="8" y="119"/>
                  </a:lnTo>
                  <a:lnTo>
                    <a:pt x="10" y="122"/>
                  </a:lnTo>
                  <a:lnTo>
                    <a:pt x="13" y="126"/>
                  </a:lnTo>
                  <a:lnTo>
                    <a:pt x="15" y="129"/>
                  </a:lnTo>
                  <a:lnTo>
                    <a:pt x="17" y="131"/>
                  </a:lnTo>
                  <a:lnTo>
                    <a:pt x="20" y="134"/>
                  </a:lnTo>
                  <a:lnTo>
                    <a:pt x="22" y="138"/>
                  </a:lnTo>
                  <a:lnTo>
                    <a:pt x="25" y="141"/>
                  </a:lnTo>
                  <a:lnTo>
                    <a:pt x="29" y="143"/>
                  </a:lnTo>
                  <a:lnTo>
                    <a:pt x="32" y="144"/>
                  </a:lnTo>
                  <a:lnTo>
                    <a:pt x="34" y="148"/>
                  </a:lnTo>
                  <a:lnTo>
                    <a:pt x="39" y="150"/>
                  </a:lnTo>
                  <a:lnTo>
                    <a:pt x="42" y="151"/>
                  </a:lnTo>
                  <a:lnTo>
                    <a:pt x="46" y="153"/>
                  </a:lnTo>
                  <a:lnTo>
                    <a:pt x="49" y="155"/>
                  </a:lnTo>
                  <a:lnTo>
                    <a:pt x="52" y="155"/>
                  </a:lnTo>
                  <a:lnTo>
                    <a:pt x="58" y="158"/>
                  </a:lnTo>
                  <a:lnTo>
                    <a:pt x="61" y="158"/>
                  </a:lnTo>
                  <a:lnTo>
                    <a:pt x="66" y="158"/>
                  </a:lnTo>
                  <a:lnTo>
                    <a:pt x="70" y="160"/>
                  </a:lnTo>
                  <a:lnTo>
                    <a:pt x="73" y="160"/>
                  </a:lnTo>
                  <a:lnTo>
                    <a:pt x="78" y="160"/>
                  </a:lnTo>
                  <a:lnTo>
                    <a:pt x="81" y="160"/>
                  </a:lnTo>
                  <a:lnTo>
                    <a:pt x="87" y="160"/>
                  </a:lnTo>
                  <a:lnTo>
                    <a:pt x="90" y="160"/>
                  </a:lnTo>
                  <a:lnTo>
                    <a:pt x="93" y="158"/>
                  </a:lnTo>
                  <a:lnTo>
                    <a:pt x="97" y="158"/>
                  </a:lnTo>
                  <a:lnTo>
                    <a:pt x="100" y="156"/>
                  </a:lnTo>
                  <a:lnTo>
                    <a:pt x="105" y="155"/>
                  </a:lnTo>
                  <a:lnTo>
                    <a:pt x="109" y="155"/>
                  </a:lnTo>
                  <a:lnTo>
                    <a:pt x="112" y="153"/>
                  </a:lnTo>
                  <a:lnTo>
                    <a:pt x="116" y="153"/>
                  </a:lnTo>
                  <a:lnTo>
                    <a:pt x="121" y="150"/>
                  </a:lnTo>
                  <a:lnTo>
                    <a:pt x="124" y="148"/>
                  </a:lnTo>
                  <a:lnTo>
                    <a:pt x="126" y="146"/>
                  </a:lnTo>
                  <a:lnTo>
                    <a:pt x="131" y="143"/>
                  </a:lnTo>
                  <a:lnTo>
                    <a:pt x="133" y="141"/>
                  </a:lnTo>
                  <a:lnTo>
                    <a:pt x="138" y="138"/>
                  </a:lnTo>
                  <a:lnTo>
                    <a:pt x="139" y="136"/>
                  </a:lnTo>
                  <a:lnTo>
                    <a:pt x="141" y="133"/>
                  </a:lnTo>
                  <a:lnTo>
                    <a:pt x="146" y="129"/>
                  </a:lnTo>
                  <a:lnTo>
                    <a:pt x="148" y="126"/>
                  </a:lnTo>
                  <a:lnTo>
                    <a:pt x="150" y="124"/>
                  </a:lnTo>
                  <a:lnTo>
                    <a:pt x="153" y="119"/>
                  </a:lnTo>
                  <a:lnTo>
                    <a:pt x="155" y="117"/>
                  </a:lnTo>
                  <a:lnTo>
                    <a:pt x="156" y="114"/>
                  </a:lnTo>
                  <a:lnTo>
                    <a:pt x="158" y="109"/>
                  </a:lnTo>
                  <a:lnTo>
                    <a:pt x="160" y="105"/>
                  </a:lnTo>
                  <a:lnTo>
                    <a:pt x="162" y="102"/>
                  </a:lnTo>
                  <a:lnTo>
                    <a:pt x="162" y="98"/>
                  </a:lnTo>
                  <a:lnTo>
                    <a:pt x="163" y="93"/>
                  </a:lnTo>
                  <a:lnTo>
                    <a:pt x="163" y="90"/>
                  </a:lnTo>
                  <a:lnTo>
                    <a:pt x="163" y="86"/>
                  </a:lnTo>
                  <a:lnTo>
                    <a:pt x="165" y="81"/>
                  </a:lnTo>
                  <a:lnTo>
                    <a:pt x="165" y="78"/>
                  </a:lnTo>
                  <a:lnTo>
                    <a:pt x="165" y="75"/>
                  </a:lnTo>
                  <a:lnTo>
                    <a:pt x="165" y="69"/>
                  </a:lnTo>
                  <a:lnTo>
                    <a:pt x="163" y="66"/>
                  </a:lnTo>
                  <a:lnTo>
                    <a:pt x="163" y="63"/>
                  </a:lnTo>
                  <a:lnTo>
                    <a:pt x="162" y="59"/>
                  </a:lnTo>
                  <a:lnTo>
                    <a:pt x="162" y="56"/>
                  </a:lnTo>
                  <a:lnTo>
                    <a:pt x="160" y="52"/>
                  </a:lnTo>
                  <a:lnTo>
                    <a:pt x="158" y="47"/>
                  </a:lnTo>
                  <a:lnTo>
                    <a:pt x="158" y="46"/>
                  </a:lnTo>
                  <a:lnTo>
                    <a:pt x="156" y="42"/>
                  </a:lnTo>
                  <a:lnTo>
                    <a:pt x="153" y="39"/>
                  </a:lnTo>
                  <a:lnTo>
                    <a:pt x="153" y="35"/>
                  </a:lnTo>
                  <a:lnTo>
                    <a:pt x="150" y="32"/>
                  </a:lnTo>
                  <a:lnTo>
                    <a:pt x="146" y="29"/>
                  </a:lnTo>
                  <a:lnTo>
                    <a:pt x="145" y="27"/>
                  </a:lnTo>
                  <a:lnTo>
                    <a:pt x="141" y="23"/>
                  </a:lnTo>
                  <a:lnTo>
                    <a:pt x="138" y="20"/>
                  </a:lnTo>
                  <a:lnTo>
                    <a:pt x="136" y="18"/>
                  </a:lnTo>
                  <a:lnTo>
                    <a:pt x="133" y="17"/>
                  </a:lnTo>
                  <a:lnTo>
                    <a:pt x="129" y="13"/>
                  </a:lnTo>
                  <a:lnTo>
                    <a:pt x="126" y="11"/>
                  </a:lnTo>
                  <a:lnTo>
                    <a:pt x="121" y="10"/>
                  </a:lnTo>
                  <a:lnTo>
                    <a:pt x="114" y="6"/>
                  </a:lnTo>
                  <a:lnTo>
                    <a:pt x="110" y="5"/>
                  </a:lnTo>
                  <a:lnTo>
                    <a:pt x="105" y="3"/>
                  </a:lnTo>
                  <a:lnTo>
                    <a:pt x="102" y="3"/>
                  </a:lnTo>
                  <a:lnTo>
                    <a:pt x="98" y="3"/>
                  </a:lnTo>
                  <a:lnTo>
                    <a:pt x="95" y="1"/>
                  </a:lnTo>
                  <a:lnTo>
                    <a:pt x="92" y="1"/>
                  </a:lnTo>
                  <a:lnTo>
                    <a:pt x="87" y="1"/>
                  </a:lnTo>
                  <a:lnTo>
                    <a:pt x="81" y="0"/>
                  </a:lnTo>
                  <a:lnTo>
                    <a:pt x="78" y="1"/>
                  </a:lnTo>
                  <a:lnTo>
                    <a:pt x="75" y="1"/>
                  </a:lnTo>
                  <a:lnTo>
                    <a:pt x="71" y="3"/>
                  </a:lnTo>
                  <a:lnTo>
                    <a:pt x="66" y="3"/>
                  </a:lnTo>
                  <a:lnTo>
                    <a:pt x="63" y="5"/>
                  </a:lnTo>
                  <a:lnTo>
                    <a:pt x="59" y="5"/>
                  </a:lnTo>
                  <a:lnTo>
                    <a:pt x="54" y="6"/>
                  </a:lnTo>
                  <a:lnTo>
                    <a:pt x="51" y="8"/>
                  </a:lnTo>
                  <a:lnTo>
                    <a:pt x="47" y="10"/>
                  </a:lnTo>
                  <a:lnTo>
                    <a:pt x="44" y="11"/>
                  </a:lnTo>
                  <a:lnTo>
                    <a:pt x="41" y="13"/>
                  </a:lnTo>
                  <a:lnTo>
                    <a:pt x="37" y="15"/>
                  </a:lnTo>
                  <a:lnTo>
                    <a:pt x="34" y="18"/>
                  </a:lnTo>
                  <a:lnTo>
                    <a:pt x="30" y="20"/>
                  </a:lnTo>
                  <a:lnTo>
                    <a:pt x="27" y="22"/>
                  </a:lnTo>
                  <a:lnTo>
                    <a:pt x="25" y="25"/>
                  </a:lnTo>
                  <a:lnTo>
                    <a:pt x="22" y="29"/>
                  </a:lnTo>
                  <a:lnTo>
                    <a:pt x="20" y="30"/>
                  </a:lnTo>
                  <a:lnTo>
                    <a:pt x="17" y="34"/>
                  </a:lnTo>
                  <a:lnTo>
                    <a:pt x="13" y="37"/>
                  </a:lnTo>
                  <a:lnTo>
                    <a:pt x="12" y="40"/>
                  </a:lnTo>
                  <a:lnTo>
                    <a:pt x="8" y="44"/>
                  </a:lnTo>
                  <a:lnTo>
                    <a:pt x="8" y="47"/>
                  </a:lnTo>
                  <a:lnTo>
                    <a:pt x="10" y="49"/>
                  </a:lnTo>
                  <a:lnTo>
                    <a:pt x="13" y="46"/>
                  </a:lnTo>
                  <a:lnTo>
                    <a:pt x="13" y="42"/>
                  </a:lnTo>
                  <a:lnTo>
                    <a:pt x="17" y="39"/>
                  </a:lnTo>
                  <a:lnTo>
                    <a:pt x="20" y="35"/>
                  </a:lnTo>
                  <a:lnTo>
                    <a:pt x="22" y="32"/>
                  </a:lnTo>
                  <a:lnTo>
                    <a:pt x="25" y="30"/>
                  </a:lnTo>
                  <a:lnTo>
                    <a:pt x="27" y="27"/>
                  </a:lnTo>
                  <a:lnTo>
                    <a:pt x="29" y="23"/>
                  </a:lnTo>
                  <a:lnTo>
                    <a:pt x="32" y="22"/>
                  </a:lnTo>
                  <a:lnTo>
                    <a:pt x="35" y="20"/>
                  </a:lnTo>
                  <a:lnTo>
                    <a:pt x="39" y="17"/>
                  </a:lnTo>
                  <a:lnTo>
                    <a:pt x="42" y="15"/>
                  </a:lnTo>
                  <a:lnTo>
                    <a:pt x="46" y="13"/>
                  </a:lnTo>
                  <a:lnTo>
                    <a:pt x="49" y="11"/>
                  </a:lnTo>
                  <a:lnTo>
                    <a:pt x="52" y="10"/>
                  </a:lnTo>
                  <a:lnTo>
                    <a:pt x="56" y="8"/>
                  </a:lnTo>
                  <a:lnTo>
                    <a:pt x="59" y="8"/>
                  </a:lnTo>
                  <a:lnTo>
                    <a:pt x="64" y="6"/>
                  </a:lnTo>
                  <a:lnTo>
                    <a:pt x="66" y="6"/>
                  </a:lnTo>
                  <a:lnTo>
                    <a:pt x="71" y="5"/>
                  </a:lnTo>
                  <a:lnTo>
                    <a:pt x="75" y="5"/>
                  </a:lnTo>
                  <a:lnTo>
                    <a:pt x="80" y="5"/>
                  </a:lnTo>
                  <a:lnTo>
                    <a:pt x="83" y="3"/>
                  </a:lnTo>
                  <a:lnTo>
                    <a:pt x="87" y="5"/>
                  </a:lnTo>
                  <a:lnTo>
                    <a:pt x="92" y="5"/>
                  </a:lnTo>
                  <a:lnTo>
                    <a:pt x="95" y="5"/>
                  </a:lnTo>
                  <a:lnTo>
                    <a:pt x="98" y="5"/>
                  </a:lnTo>
                  <a:lnTo>
                    <a:pt x="102" y="5"/>
                  </a:lnTo>
                  <a:lnTo>
                    <a:pt x="105" y="6"/>
                  </a:lnTo>
                  <a:lnTo>
                    <a:pt x="110" y="8"/>
                  </a:lnTo>
                  <a:lnTo>
                    <a:pt x="114" y="8"/>
                  </a:lnTo>
                  <a:lnTo>
                    <a:pt x="121" y="11"/>
                  </a:lnTo>
                  <a:lnTo>
                    <a:pt x="124" y="15"/>
                  </a:lnTo>
                  <a:lnTo>
                    <a:pt x="127" y="17"/>
                  </a:lnTo>
                  <a:lnTo>
                    <a:pt x="131" y="18"/>
                  </a:lnTo>
                  <a:lnTo>
                    <a:pt x="134" y="20"/>
                  </a:lnTo>
                  <a:lnTo>
                    <a:pt x="138" y="22"/>
                  </a:lnTo>
                  <a:lnTo>
                    <a:pt x="139" y="25"/>
                  </a:lnTo>
                  <a:lnTo>
                    <a:pt x="141" y="29"/>
                  </a:lnTo>
                  <a:lnTo>
                    <a:pt x="145" y="30"/>
                  </a:lnTo>
                  <a:lnTo>
                    <a:pt x="146" y="34"/>
                  </a:lnTo>
                  <a:lnTo>
                    <a:pt x="148" y="37"/>
                  </a:lnTo>
                  <a:lnTo>
                    <a:pt x="151" y="40"/>
                  </a:lnTo>
                  <a:lnTo>
                    <a:pt x="153" y="42"/>
                  </a:lnTo>
                  <a:lnTo>
                    <a:pt x="155" y="46"/>
                  </a:lnTo>
                  <a:lnTo>
                    <a:pt x="156" y="49"/>
                  </a:lnTo>
                  <a:lnTo>
                    <a:pt x="158" y="52"/>
                  </a:lnTo>
                  <a:lnTo>
                    <a:pt x="158" y="56"/>
                  </a:lnTo>
                  <a:lnTo>
                    <a:pt x="160" y="59"/>
                  </a:lnTo>
                  <a:lnTo>
                    <a:pt x="160" y="64"/>
                  </a:lnTo>
                  <a:lnTo>
                    <a:pt x="162" y="68"/>
                  </a:lnTo>
                  <a:lnTo>
                    <a:pt x="162" y="71"/>
                  </a:lnTo>
                  <a:lnTo>
                    <a:pt x="162" y="75"/>
                  </a:lnTo>
                  <a:lnTo>
                    <a:pt x="162" y="78"/>
                  </a:lnTo>
                  <a:lnTo>
                    <a:pt x="162" y="81"/>
                  </a:lnTo>
                  <a:lnTo>
                    <a:pt x="162" y="86"/>
                  </a:lnTo>
                  <a:lnTo>
                    <a:pt x="162" y="90"/>
                  </a:lnTo>
                  <a:lnTo>
                    <a:pt x="160" y="93"/>
                  </a:lnTo>
                  <a:lnTo>
                    <a:pt x="160" y="97"/>
                  </a:lnTo>
                  <a:lnTo>
                    <a:pt x="158" y="100"/>
                  </a:lnTo>
                  <a:lnTo>
                    <a:pt x="158" y="105"/>
                  </a:lnTo>
                  <a:lnTo>
                    <a:pt x="156" y="107"/>
                  </a:lnTo>
                  <a:lnTo>
                    <a:pt x="153" y="112"/>
                  </a:lnTo>
                  <a:lnTo>
                    <a:pt x="153" y="115"/>
                  </a:lnTo>
                  <a:lnTo>
                    <a:pt x="150" y="119"/>
                  </a:lnTo>
                  <a:lnTo>
                    <a:pt x="146" y="122"/>
                  </a:lnTo>
                  <a:lnTo>
                    <a:pt x="146" y="126"/>
                  </a:lnTo>
                  <a:lnTo>
                    <a:pt x="143" y="129"/>
                  </a:lnTo>
                  <a:lnTo>
                    <a:pt x="141" y="131"/>
                  </a:lnTo>
                  <a:lnTo>
                    <a:pt x="138" y="134"/>
                  </a:lnTo>
                  <a:lnTo>
                    <a:pt x="134" y="136"/>
                  </a:lnTo>
                  <a:lnTo>
                    <a:pt x="133" y="139"/>
                  </a:lnTo>
                  <a:lnTo>
                    <a:pt x="127" y="141"/>
                  </a:lnTo>
                  <a:lnTo>
                    <a:pt x="126" y="143"/>
                  </a:lnTo>
                  <a:lnTo>
                    <a:pt x="121" y="146"/>
                  </a:lnTo>
                  <a:lnTo>
                    <a:pt x="119" y="148"/>
                  </a:lnTo>
                  <a:lnTo>
                    <a:pt x="116" y="150"/>
                  </a:lnTo>
                  <a:lnTo>
                    <a:pt x="112" y="150"/>
                  </a:lnTo>
                  <a:lnTo>
                    <a:pt x="107" y="153"/>
                  </a:lnTo>
                  <a:lnTo>
                    <a:pt x="105" y="153"/>
                  </a:lnTo>
                  <a:lnTo>
                    <a:pt x="100" y="155"/>
                  </a:lnTo>
                  <a:lnTo>
                    <a:pt x="97" y="155"/>
                  </a:lnTo>
                  <a:lnTo>
                    <a:pt x="93" y="155"/>
                  </a:lnTo>
                  <a:lnTo>
                    <a:pt x="90" y="156"/>
                  </a:lnTo>
                  <a:lnTo>
                    <a:pt x="87" y="156"/>
                  </a:lnTo>
                  <a:lnTo>
                    <a:pt x="81" y="158"/>
                  </a:lnTo>
                  <a:lnTo>
                    <a:pt x="78" y="158"/>
                  </a:lnTo>
                  <a:lnTo>
                    <a:pt x="75" y="156"/>
                  </a:lnTo>
                  <a:lnTo>
                    <a:pt x="71" y="156"/>
                  </a:lnTo>
                  <a:lnTo>
                    <a:pt x="66" y="156"/>
                  </a:lnTo>
                  <a:lnTo>
                    <a:pt x="63" y="155"/>
                  </a:lnTo>
                  <a:lnTo>
                    <a:pt x="59" y="155"/>
                  </a:lnTo>
                  <a:lnTo>
                    <a:pt x="54" y="153"/>
                  </a:lnTo>
                  <a:lnTo>
                    <a:pt x="51" y="153"/>
                  </a:lnTo>
                  <a:lnTo>
                    <a:pt x="47" y="151"/>
                  </a:lnTo>
                  <a:lnTo>
                    <a:pt x="44" y="150"/>
                  </a:lnTo>
                  <a:lnTo>
                    <a:pt x="41" y="146"/>
                  </a:lnTo>
                  <a:lnTo>
                    <a:pt x="37" y="144"/>
                  </a:lnTo>
                  <a:lnTo>
                    <a:pt x="34" y="143"/>
                  </a:lnTo>
                  <a:lnTo>
                    <a:pt x="30" y="141"/>
                  </a:lnTo>
                  <a:lnTo>
                    <a:pt x="27" y="138"/>
                  </a:lnTo>
                  <a:lnTo>
                    <a:pt x="25" y="136"/>
                  </a:lnTo>
                  <a:lnTo>
                    <a:pt x="22" y="133"/>
                  </a:lnTo>
                  <a:lnTo>
                    <a:pt x="20" y="129"/>
                  </a:lnTo>
                  <a:lnTo>
                    <a:pt x="17" y="127"/>
                  </a:lnTo>
                  <a:lnTo>
                    <a:pt x="15" y="124"/>
                  </a:lnTo>
                  <a:lnTo>
                    <a:pt x="13" y="121"/>
                  </a:lnTo>
                  <a:lnTo>
                    <a:pt x="12" y="117"/>
                  </a:lnTo>
                  <a:lnTo>
                    <a:pt x="8" y="114"/>
                  </a:lnTo>
                  <a:lnTo>
                    <a:pt x="8" y="112"/>
                  </a:lnTo>
                  <a:lnTo>
                    <a:pt x="6" y="107"/>
                  </a:lnTo>
                  <a:lnTo>
                    <a:pt x="5" y="105"/>
                  </a:lnTo>
                  <a:lnTo>
                    <a:pt x="3" y="100"/>
                  </a:lnTo>
                  <a:lnTo>
                    <a:pt x="3" y="97"/>
                  </a:lnTo>
                  <a:lnTo>
                    <a:pt x="3" y="93"/>
                  </a:lnTo>
                  <a:lnTo>
                    <a:pt x="3" y="90"/>
                  </a:lnTo>
                  <a:lnTo>
                    <a:pt x="3" y="86"/>
                  </a:lnTo>
                  <a:lnTo>
                    <a:pt x="3" y="81"/>
                  </a:lnTo>
                  <a:lnTo>
                    <a:pt x="3" y="78"/>
                  </a:lnTo>
                  <a:lnTo>
                    <a:pt x="3" y="75"/>
                  </a:lnTo>
                  <a:lnTo>
                    <a:pt x="3" y="71"/>
                  </a:lnTo>
                  <a:lnTo>
                    <a:pt x="3" y="68"/>
                  </a:lnTo>
                  <a:lnTo>
                    <a:pt x="5" y="64"/>
                  </a:lnTo>
                  <a:lnTo>
                    <a:pt x="6" y="59"/>
                  </a:lnTo>
                  <a:lnTo>
                    <a:pt x="8" y="56"/>
                  </a:lnTo>
                  <a:lnTo>
                    <a:pt x="8" y="52"/>
                  </a:lnTo>
                  <a:lnTo>
                    <a:pt x="10" y="49"/>
                  </a:lnTo>
                  <a:lnTo>
                    <a:pt x="8" y="47"/>
                  </a:lnTo>
                  <a:close/>
                </a:path>
              </a:pathLst>
            </a:custGeom>
            <a:solidFill>
              <a:srgbClr val="808080"/>
            </a:solidFill>
            <a:ln w="9525">
              <a:noFill/>
              <a:round/>
              <a:headEnd/>
              <a:tailEnd/>
            </a:ln>
          </p:spPr>
          <p:txBody>
            <a:bodyPr/>
            <a:lstStyle/>
            <a:p>
              <a:endParaRPr lang="en-US"/>
            </a:p>
          </p:txBody>
        </p:sp>
        <p:sp>
          <p:nvSpPr>
            <p:cNvPr id="1058" name="Freeform 3229"/>
            <p:cNvSpPr>
              <a:spLocks/>
            </p:cNvSpPr>
            <p:nvPr/>
          </p:nvSpPr>
          <p:spPr bwMode="auto">
            <a:xfrm>
              <a:off x="2465" y="3307"/>
              <a:ext cx="119" cy="41"/>
            </a:xfrm>
            <a:custGeom>
              <a:avLst/>
              <a:gdLst>
                <a:gd name="T0" fmla="*/ 1 w 119"/>
                <a:gd name="T1" fmla="*/ 27 h 41"/>
                <a:gd name="T2" fmla="*/ 0 w 119"/>
                <a:gd name="T3" fmla="*/ 41 h 41"/>
                <a:gd name="T4" fmla="*/ 119 w 119"/>
                <a:gd name="T5" fmla="*/ 34 h 41"/>
                <a:gd name="T6" fmla="*/ 86 w 119"/>
                <a:gd name="T7" fmla="*/ 0 h 41"/>
                <a:gd name="T8" fmla="*/ 1 w 119"/>
                <a:gd name="T9" fmla="*/ 27 h 41"/>
                <a:gd name="T10" fmla="*/ 0 60000 65536"/>
                <a:gd name="T11" fmla="*/ 0 60000 65536"/>
                <a:gd name="T12" fmla="*/ 0 60000 65536"/>
                <a:gd name="T13" fmla="*/ 0 60000 65536"/>
                <a:gd name="T14" fmla="*/ 0 60000 65536"/>
                <a:gd name="T15" fmla="*/ 0 w 119"/>
                <a:gd name="T16" fmla="*/ 0 h 41"/>
                <a:gd name="T17" fmla="*/ 119 w 119"/>
                <a:gd name="T18" fmla="*/ 41 h 41"/>
              </a:gdLst>
              <a:ahLst/>
              <a:cxnLst>
                <a:cxn ang="T10">
                  <a:pos x="T0" y="T1"/>
                </a:cxn>
                <a:cxn ang="T11">
                  <a:pos x="T2" y="T3"/>
                </a:cxn>
                <a:cxn ang="T12">
                  <a:pos x="T4" y="T5"/>
                </a:cxn>
                <a:cxn ang="T13">
                  <a:pos x="T6" y="T7"/>
                </a:cxn>
                <a:cxn ang="T14">
                  <a:pos x="T8" y="T9"/>
                </a:cxn>
              </a:cxnLst>
              <a:rect l="T15" t="T16" r="T17" b="T18"/>
              <a:pathLst>
                <a:path w="119" h="41">
                  <a:moveTo>
                    <a:pt x="1" y="27"/>
                  </a:moveTo>
                  <a:lnTo>
                    <a:pt x="0" y="41"/>
                  </a:lnTo>
                  <a:lnTo>
                    <a:pt x="119" y="34"/>
                  </a:lnTo>
                  <a:lnTo>
                    <a:pt x="86" y="0"/>
                  </a:lnTo>
                  <a:lnTo>
                    <a:pt x="1" y="27"/>
                  </a:lnTo>
                  <a:close/>
                </a:path>
              </a:pathLst>
            </a:custGeom>
            <a:solidFill>
              <a:srgbClr val="808080"/>
            </a:solidFill>
            <a:ln w="9525">
              <a:noFill/>
              <a:round/>
              <a:headEnd/>
              <a:tailEnd/>
            </a:ln>
          </p:spPr>
          <p:txBody>
            <a:bodyPr/>
            <a:lstStyle/>
            <a:p>
              <a:endParaRPr lang="en-US"/>
            </a:p>
          </p:txBody>
        </p:sp>
        <p:sp>
          <p:nvSpPr>
            <p:cNvPr id="1059" name="Freeform 3230"/>
            <p:cNvSpPr>
              <a:spLocks/>
            </p:cNvSpPr>
            <p:nvPr/>
          </p:nvSpPr>
          <p:spPr bwMode="auto">
            <a:xfrm>
              <a:off x="2328" y="3248"/>
              <a:ext cx="118" cy="68"/>
            </a:xfrm>
            <a:custGeom>
              <a:avLst/>
              <a:gdLst>
                <a:gd name="T0" fmla="*/ 73 w 118"/>
                <a:gd name="T1" fmla="*/ 0 h 68"/>
                <a:gd name="T2" fmla="*/ 68 w 118"/>
                <a:gd name="T3" fmla="*/ 0 h 68"/>
                <a:gd name="T4" fmla="*/ 63 w 118"/>
                <a:gd name="T5" fmla="*/ 0 h 68"/>
                <a:gd name="T6" fmla="*/ 58 w 118"/>
                <a:gd name="T7" fmla="*/ 0 h 68"/>
                <a:gd name="T8" fmla="*/ 53 w 118"/>
                <a:gd name="T9" fmla="*/ 0 h 68"/>
                <a:gd name="T10" fmla="*/ 43 w 118"/>
                <a:gd name="T11" fmla="*/ 1 h 68"/>
                <a:gd name="T12" fmla="*/ 36 w 118"/>
                <a:gd name="T13" fmla="*/ 1 h 68"/>
                <a:gd name="T14" fmla="*/ 31 w 118"/>
                <a:gd name="T15" fmla="*/ 5 h 68"/>
                <a:gd name="T16" fmla="*/ 26 w 118"/>
                <a:gd name="T17" fmla="*/ 6 h 68"/>
                <a:gd name="T18" fmla="*/ 21 w 118"/>
                <a:gd name="T19" fmla="*/ 8 h 68"/>
                <a:gd name="T20" fmla="*/ 17 w 118"/>
                <a:gd name="T21" fmla="*/ 10 h 68"/>
                <a:gd name="T22" fmla="*/ 14 w 118"/>
                <a:gd name="T23" fmla="*/ 13 h 68"/>
                <a:gd name="T24" fmla="*/ 7 w 118"/>
                <a:gd name="T25" fmla="*/ 20 h 68"/>
                <a:gd name="T26" fmla="*/ 2 w 118"/>
                <a:gd name="T27" fmla="*/ 29 h 68"/>
                <a:gd name="T28" fmla="*/ 0 w 118"/>
                <a:gd name="T29" fmla="*/ 32 h 68"/>
                <a:gd name="T30" fmla="*/ 2 w 118"/>
                <a:gd name="T31" fmla="*/ 37 h 68"/>
                <a:gd name="T32" fmla="*/ 2 w 118"/>
                <a:gd name="T33" fmla="*/ 42 h 68"/>
                <a:gd name="T34" fmla="*/ 2 w 118"/>
                <a:gd name="T35" fmla="*/ 44 h 68"/>
                <a:gd name="T36" fmla="*/ 7 w 118"/>
                <a:gd name="T37" fmla="*/ 49 h 68"/>
                <a:gd name="T38" fmla="*/ 10 w 118"/>
                <a:gd name="T39" fmla="*/ 54 h 68"/>
                <a:gd name="T40" fmla="*/ 15 w 118"/>
                <a:gd name="T41" fmla="*/ 58 h 68"/>
                <a:gd name="T42" fmla="*/ 21 w 118"/>
                <a:gd name="T43" fmla="*/ 59 h 68"/>
                <a:gd name="T44" fmla="*/ 26 w 118"/>
                <a:gd name="T45" fmla="*/ 63 h 68"/>
                <a:gd name="T46" fmla="*/ 39 w 118"/>
                <a:gd name="T47" fmla="*/ 66 h 68"/>
                <a:gd name="T48" fmla="*/ 48 w 118"/>
                <a:gd name="T49" fmla="*/ 66 h 68"/>
                <a:gd name="T50" fmla="*/ 53 w 118"/>
                <a:gd name="T51" fmla="*/ 66 h 68"/>
                <a:gd name="T52" fmla="*/ 58 w 118"/>
                <a:gd name="T53" fmla="*/ 68 h 68"/>
                <a:gd name="T54" fmla="*/ 63 w 118"/>
                <a:gd name="T55" fmla="*/ 68 h 68"/>
                <a:gd name="T56" fmla="*/ 65 w 118"/>
                <a:gd name="T57" fmla="*/ 68 h 68"/>
                <a:gd name="T58" fmla="*/ 77 w 118"/>
                <a:gd name="T59" fmla="*/ 66 h 68"/>
                <a:gd name="T60" fmla="*/ 85 w 118"/>
                <a:gd name="T61" fmla="*/ 63 h 68"/>
                <a:gd name="T62" fmla="*/ 90 w 118"/>
                <a:gd name="T63" fmla="*/ 61 h 68"/>
                <a:gd name="T64" fmla="*/ 97 w 118"/>
                <a:gd name="T65" fmla="*/ 59 h 68"/>
                <a:gd name="T66" fmla="*/ 101 w 118"/>
                <a:gd name="T67" fmla="*/ 56 h 68"/>
                <a:gd name="T68" fmla="*/ 106 w 118"/>
                <a:gd name="T69" fmla="*/ 54 h 68"/>
                <a:gd name="T70" fmla="*/ 111 w 118"/>
                <a:gd name="T71" fmla="*/ 47 h 68"/>
                <a:gd name="T72" fmla="*/ 116 w 118"/>
                <a:gd name="T73" fmla="*/ 40 h 68"/>
                <a:gd name="T74" fmla="*/ 116 w 118"/>
                <a:gd name="T75" fmla="*/ 37 h 68"/>
                <a:gd name="T76" fmla="*/ 118 w 118"/>
                <a:gd name="T77" fmla="*/ 35 h 68"/>
                <a:gd name="T78" fmla="*/ 118 w 118"/>
                <a:gd name="T79" fmla="*/ 32 h 68"/>
                <a:gd name="T80" fmla="*/ 116 w 118"/>
                <a:gd name="T81" fmla="*/ 27 h 68"/>
                <a:gd name="T82" fmla="*/ 116 w 118"/>
                <a:gd name="T83" fmla="*/ 22 h 68"/>
                <a:gd name="T84" fmla="*/ 114 w 118"/>
                <a:gd name="T85" fmla="*/ 20 h 68"/>
                <a:gd name="T86" fmla="*/ 109 w 118"/>
                <a:gd name="T87" fmla="*/ 15 h 68"/>
                <a:gd name="T88" fmla="*/ 106 w 118"/>
                <a:gd name="T89" fmla="*/ 13 h 68"/>
                <a:gd name="T90" fmla="*/ 104 w 118"/>
                <a:gd name="T91" fmla="*/ 10 h 68"/>
                <a:gd name="T92" fmla="*/ 99 w 118"/>
                <a:gd name="T93" fmla="*/ 8 h 68"/>
                <a:gd name="T94" fmla="*/ 92 w 118"/>
                <a:gd name="T95" fmla="*/ 3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8"/>
                <a:gd name="T145" fmla="*/ 0 h 68"/>
                <a:gd name="T146" fmla="*/ 118 w 118"/>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8" h="68">
                  <a:moveTo>
                    <a:pt x="85" y="1"/>
                  </a:moveTo>
                  <a:lnTo>
                    <a:pt x="77" y="0"/>
                  </a:lnTo>
                  <a:lnTo>
                    <a:pt x="73" y="0"/>
                  </a:lnTo>
                  <a:lnTo>
                    <a:pt x="72" y="0"/>
                  </a:lnTo>
                  <a:lnTo>
                    <a:pt x="70" y="0"/>
                  </a:lnTo>
                  <a:lnTo>
                    <a:pt x="68" y="0"/>
                  </a:lnTo>
                  <a:lnTo>
                    <a:pt x="67" y="0"/>
                  </a:lnTo>
                  <a:lnTo>
                    <a:pt x="65" y="0"/>
                  </a:lnTo>
                  <a:lnTo>
                    <a:pt x="63" y="0"/>
                  </a:lnTo>
                  <a:lnTo>
                    <a:pt x="61" y="0"/>
                  </a:lnTo>
                  <a:lnTo>
                    <a:pt x="60" y="0"/>
                  </a:lnTo>
                  <a:lnTo>
                    <a:pt x="58" y="0"/>
                  </a:lnTo>
                  <a:lnTo>
                    <a:pt x="56" y="0"/>
                  </a:lnTo>
                  <a:lnTo>
                    <a:pt x="55" y="0"/>
                  </a:lnTo>
                  <a:lnTo>
                    <a:pt x="53" y="0"/>
                  </a:lnTo>
                  <a:lnTo>
                    <a:pt x="46" y="0"/>
                  </a:lnTo>
                  <a:lnTo>
                    <a:pt x="44" y="1"/>
                  </a:lnTo>
                  <a:lnTo>
                    <a:pt x="43" y="1"/>
                  </a:lnTo>
                  <a:lnTo>
                    <a:pt x="39" y="1"/>
                  </a:lnTo>
                  <a:lnTo>
                    <a:pt x="38" y="1"/>
                  </a:lnTo>
                  <a:lnTo>
                    <a:pt x="36" y="1"/>
                  </a:lnTo>
                  <a:lnTo>
                    <a:pt x="36" y="3"/>
                  </a:lnTo>
                  <a:lnTo>
                    <a:pt x="31" y="3"/>
                  </a:lnTo>
                  <a:lnTo>
                    <a:pt x="31" y="5"/>
                  </a:lnTo>
                  <a:lnTo>
                    <a:pt x="27" y="5"/>
                  </a:lnTo>
                  <a:lnTo>
                    <a:pt x="27" y="6"/>
                  </a:lnTo>
                  <a:lnTo>
                    <a:pt x="26" y="6"/>
                  </a:lnTo>
                  <a:lnTo>
                    <a:pt x="24" y="6"/>
                  </a:lnTo>
                  <a:lnTo>
                    <a:pt x="22" y="8"/>
                  </a:lnTo>
                  <a:lnTo>
                    <a:pt x="21" y="8"/>
                  </a:lnTo>
                  <a:lnTo>
                    <a:pt x="21" y="10"/>
                  </a:lnTo>
                  <a:lnTo>
                    <a:pt x="19" y="10"/>
                  </a:lnTo>
                  <a:lnTo>
                    <a:pt x="17" y="10"/>
                  </a:lnTo>
                  <a:lnTo>
                    <a:pt x="15" y="11"/>
                  </a:lnTo>
                  <a:lnTo>
                    <a:pt x="14" y="11"/>
                  </a:lnTo>
                  <a:lnTo>
                    <a:pt x="14" y="13"/>
                  </a:lnTo>
                  <a:lnTo>
                    <a:pt x="12" y="13"/>
                  </a:lnTo>
                  <a:lnTo>
                    <a:pt x="10" y="15"/>
                  </a:lnTo>
                  <a:lnTo>
                    <a:pt x="7" y="20"/>
                  </a:lnTo>
                  <a:lnTo>
                    <a:pt x="4" y="23"/>
                  </a:lnTo>
                  <a:lnTo>
                    <a:pt x="2" y="27"/>
                  </a:lnTo>
                  <a:lnTo>
                    <a:pt x="2" y="29"/>
                  </a:lnTo>
                  <a:lnTo>
                    <a:pt x="2" y="30"/>
                  </a:lnTo>
                  <a:lnTo>
                    <a:pt x="2" y="32"/>
                  </a:lnTo>
                  <a:lnTo>
                    <a:pt x="0" y="32"/>
                  </a:lnTo>
                  <a:lnTo>
                    <a:pt x="2" y="34"/>
                  </a:lnTo>
                  <a:lnTo>
                    <a:pt x="0" y="35"/>
                  </a:lnTo>
                  <a:lnTo>
                    <a:pt x="2" y="37"/>
                  </a:lnTo>
                  <a:lnTo>
                    <a:pt x="2" y="39"/>
                  </a:lnTo>
                  <a:lnTo>
                    <a:pt x="2" y="40"/>
                  </a:lnTo>
                  <a:lnTo>
                    <a:pt x="2" y="42"/>
                  </a:lnTo>
                  <a:lnTo>
                    <a:pt x="2" y="44"/>
                  </a:lnTo>
                  <a:lnTo>
                    <a:pt x="4" y="44"/>
                  </a:lnTo>
                  <a:lnTo>
                    <a:pt x="2" y="44"/>
                  </a:lnTo>
                  <a:lnTo>
                    <a:pt x="4" y="47"/>
                  </a:lnTo>
                  <a:lnTo>
                    <a:pt x="5" y="47"/>
                  </a:lnTo>
                  <a:lnTo>
                    <a:pt x="7" y="49"/>
                  </a:lnTo>
                  <a:lnTo>
                    <a:pt x="9" y="52"/>
                  </a:lnTo>
                  <a:lnTo>
                    <a:pt x="10" y="52"/>
                  </a:lnTo>
                  <a:lnTo>
                    <a:pt x="10" y="54"/>
                  </a:lnTo>
                  <a:lnTo>
                    <a:pt x="12" y="54"/>
                  </a:lnTo>
                  <a:lnTo>
                    <a:pt x="14" y="56"/>
                  </a:lnTo>
                  <a:lnTo>
                    <a:pt x="15" y="58"/>
                  </a:lnTo>
                  <a:lnTo>
                    <a:pt x="17" y="58"/>
                  </a:lnTo>
                  <a:lnTo>
                    <a:pt x="17" y="59"/>
                  </a:lnTo>
                  <a:lnTo>
                    <a:pt x="21" y="59"/>
                  </a:lnTo>
                  <a:lnTo>
                    <a:pt x="21" y="61"/>
                  </a:lnTo>
                  <a:lnTo>
                    <a:pt x="22" y="61"/>
                  </a:lnTo>
                  <a:lnTo>
                    <a:pt x="26" y="63"/>
                  </a:lnTo>
                  <a:lnTo>
                    <a:pt x="27" y="63"/>
                  </a:lnTo>
                  <a:lnTo>
                    <a:pt x="33" y="64"/>
                  </a:lnTo>
                  <a:lnTo>
                    <a:pt x="39" y="66"/>
                  </a:lnTo>
                  <a:lnTo>
                    <a:pt x="41" y="66"/>
                  </a:lnTo>
                  <a:lnTo>
                    <a:pt x="46" y="66"/>
                  </a:lnTo>
                  <a:lnTo>
                    <a:pt x="48" y="66"/>
                  </a:lnTo>
                  <a:lnTo>
                    <a:pt x="50" y="66"/>
                  </a:lnTo>
                  <a:lnTo>
                    <a:pt x="51" y="68"/>
                  </a:lnTo>
                  <a:lnTo>
                    <a:pt x="53" y="66"/>
                  </a:lnTo>
                  <a:lnTo>
                    <a:pt x="55" y="68"/>
                  </a:lnTo>
                  <a:lnTo>
                    <a:pt x="56" y="68"/>
                  </a:lnTo>
                  <a:lnTo>
                    <a:pt x="58" y="68"/>
                  </a:lnTo>
                  <a:lnTo>
                    <a:pt x="60" y="68"/>
                  </a:lnTo>
                  <a:lnTo>
                    <a:pt x="61" y="68"/>
                  </a:lnTo>
                  <a:lnTo>
                    <a:pt x="63" y="68"/>
                  </a:lnTo>
                  <a:lnTo>
                    <a:pt x="65" y="68"/>
                  </a:lnTo>
                  <a:lnTo>
                    <a:pt x="65" y="66"/>
                  </a:lnTo>
                  <a:lnTo>
                    <a:pt x="65" y="68"/>
                  </a:lnTo>
                  <a:lnTo>
                    <a:pt x="72" y="66"/>
                  </a:lnTo>
                  <a:lnTo>
                    <a:pt x="75" y="66"/>
                  </a:lnTo>
                  <a:lnTo>
                    <a:pt x="77" y="66"/>
                  </a:lnTo>
                  <a:lnTo>
                    <a:pt x="80" y="64"/>
                  </a:lnTo>
                  <a:lnTo>
                    <a:pt x="82" y="64"/>
                  </a:lnTo>
                  <a:lnTo>
                    <a:pt x="85" y="63"/>
                  </a:lnTo>
                  <a:lnTo>
                    <a:pt x="87" y="63"/>
                  </a:lnTo>
                  <a:lnTo>
                    <a:pt x="89" y="63"/>
                  </a:lnTo>
                  <a:lnTo>
                    <a:pt x="90" y="61"/>
                  </a:lnTo>
                  <a:lnTo>
                    <a:pt x="94" y="61"/>
                  </a:lnTo>
                  <a:lnTo>
                    <a:pt x="96" y="59"/>
                  </a:lnTo>
                  <a:lnTo>
                    <a:pt x="97" y="59"/>
                  </a:lnTo>
                  <a:lnTo>
                    <a:pt x="97" y="58"/>
                  </a:lnTo>
                  <a:lnTo>
                    <a:pt x="99" y="58"/>
                  </a:lnTo>
                  <a:lnTo>
                    <a:pt x="101" y="56"/>
                  </a:lnTo>
                  <a:lnTo>
                    <a:pt x="102" y="56"/>
                  </a:lnTo>
                  <a:lnTo>
                    <a:pt x="104" y="54"/>
                  </a:lnTo>
                  <a:lnTo>
                    <a:pt x="106" y="54"/>
                  </a:lnTo>
                  <a:lnTo>
                    <a:pt x="108" y="51"/>
                  </a:lnTo>
                  <a:lnTo>
                    <a:pt x="109" y="51"/>
                  </a:lnTo>
                  <a:lnTo>
                    <a:pt x="111" y="47"/>
                  </a:lnTo>
                  <a:lnTo>
                    <a:pt x="116" y="42"/>
                  </a:lnTo>
                  <a:lnTo>
                    <a:pt x="114" y="42"/>
                  </a:lnTo>
                  <a:lnTo>
                    <a:pt x="116" y="40"/>
                  </a:lnTo>
                  <a:lnTo>
                    <a:pt x="116" y="39"/>
                  </a:lnTo>
                  <a:lnTo>
                    <a:pt x="118" y="37"/>
                  </a:lnTo>
                  <a:lnTo>
                    <a:pt x="116" y="37"/>
                  </a:lnTo>
                  <a:lnTo>
                    <a:pt x="118" y="37"/>
                  </a:lnTo>
                  <a:lnTo>
                    <a:pt x="116" y="35"/>
                  </a:lnTo>
                  <a:lnTo>
                    <a:pt x="118" y="35"/>
                  </a:lnTo>
                  <a:lnTo>
                    <a:pt x="116" y="35"/>
                  </a:lnTo>
                  <a:lnTo>
                    <a:pt x="118" y="34"/>
                  </a:lnTo>
                  <a:lnTo>
                    <a:pt x="118" y="32"/>
                  </a:lnTo>
                  <a:lnTo>
                    <a:pt x="118" y="30"/>
                  </a:lnTo>
                  <a:lnTo>
                    <a:pt x="118" y="29"/>
                  </a:lnTo>
                  <a:lnTo>
                    <a:pt x="116" y="27"/>
                  </a:lnTo>
                  <a:lnTo>
                    <a:pt x="116" y="25"/>
                  </a:lnTo>
                  <a:lnTo>
                    <a:pt x="116" y="23"/>
                  </a:lnTo>
                  <a:lnTo>
                    <a:pt x="116" y="22"/>
                  </a:lnTo>
                  <a:lnTo>
                    <a:pt x="114" y="20"/>
                  </a:lnTo>
                  <a:lnTo>
                    <a:pt x="113" y="20"/>
                  </a:lnTo>
                  <a:lnTo>
                    <a:pt x="114" y="20"/>
                  </a:lnTo>
                  <a:lnTo>
                    <a:pt x="113" y="18"/>
                  </a:lnTo>
                  <a:lnTo>
                    <a:pt x="111" y="18"/>
                  </a:lnTo>
                  <a:lnTo>
                    <a:pt x="109" y="15"/>
                  </a:lnTo>
                  <a:lnTo>
                    <a:pt x="109" y="13"/>
                  </a:lnTo>
                  <a:lnTo>
                    <a:pt x="108" y="13"/>
                  </a:lnTo>
                  <a:lnTo>
                    <a:pt x="106" y="13"/>
                  </a:lnTo>
                  <a:lnTo>
                    <a:pt x="106" y="11"/>
                  </a:lnTo>
                  <a:lnTo>
                    <a:pt x="104" y="11"/>
                  </a:lnTo>
                  <a:lnTo>
                    <a:pt x="104" y="10"/>
                  </a:lnTo>
                  <a:lnTo>
                    <a:pt x="102" y="10"/>
                  </a:lnTo>
                  <a:lnTo>
                    <a:pt x="101" y="8"/>
                  </a:lnTo>
                  <a:lnTo>
                    <a:pt x="99" y="8"/>
                  </a:lnTo>
                  <a:lnTo>
                    <a:pt x="97" y="6"/>
                  </a:lnTo>
                  <a:lnTo>
                    <a:pt x="92" y="5"/>
                  </a:lnTo>
                  <a:lnTo>
                    <a:pt x="92" y="3"/>
                  </a:lnTo>
                  <a:lnTo>
                    <a:pt x="85" y="1"/>
                  </a:lnTo>
                  <a:close/>
                </a:path>
              </a:pathLst>
            </a:custGeom>
            <a:solidFill>
              <a:srgbClr val="808080"/>
            </a:solidFill>
            <a:ln w="9525">
              <a:noFill/>
              <a:round/>
              <a:headEnd/>
              <a:tailEnd/>
            </a:ln>
          </p:spPr>
          <p:txBody>
            <a:bodyPr/>
            <a:lstStyle/>
            <a:p>
              <a:endParaRPr lang="en-US"/>
            </a:p>
          </p:txBody>
        </p:sp>
        <p:sp>
          <p:nvSpPr>
            <p:cNvPr id="1060" name="Freeform 3231"/>
            <p:cNvSpPr>
              <a:spLocks/>
            </p:cNvSpPr>
            <p:nvPr/>
          </p:nvSpPr>
          <p:spPr bwMode="auto">
            <a:xfrm>
              <a:off x="2417" y="3249"/>
              <a:ext cx="119" cy="43"/>
            </a:xfrm>
            <a:custGeom>
              <a:avLst/>
              <a:gdLst>
                <a:gd name="T0" fmla="*/ 1 w 119"/>
                <a:gd name="T1" fmla="*/ 28 h 43"/>
                <a:gd name="T2" fmla="*/ 0 w 119"/>
                <a:gd name="T3" fmla="*/ 43 h 43"/>
                <a:gd name="T4" fmla="*/ 119 w 119"/>
                <a:gd name="T5" fmla="*/ 34 h 43"/>
                <a:gd name="T6" fmla="*/ 85 w 119"/>
                <a:gd name="T7" fmla="*/ 0 h 43"/>
                <a:gd name="T8" fmla="*/ 1 w 119"/>
                <a:gd name="T9" fmla="*/ 28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1" y="28"/>
                  </a:moveTo>
                  <a:lnTo>
                    <a:pt x="0" y="43"/>
                  </a:lnTo>
                  <a:lnTo>
                    <a:pt x="119" y="34"/>
                  </a:lnTo>
                  <a:lnTo>
                    <a:pt x="85" y="0"/>
                  </a:lnTo>
                  <a:lnTo>
                    <a:pt x="1" y="28"/>
                  </a:lnTo>
                  <a:close/>
                </a:path>
              </a:pathLst>
            </a:custGeom>
            <a:solidFill>
              <a:srgbClr val="808080"/>
            </a:solidFill>
            <a:ln w="9525">
              <a:noFill/>
              <a:round/>
              <a:headEnd/>
              <a:tailEnd/>
            </a:ln>
          </p:spPr>
          <p:txBody>
            <a:bodyPr/>
            <a:lstStyle/>
            <a:p>
              <a:endParaRPr lang="en-US"/>
            </a:p>
          </p:txBody>
        </p:sp>
        <p:sp>
          <p:nvSpPr>
            <p:cNvPr id="1061" name="Freeform 3232"/>
            <p:cNvSpPr>
              <a:spLocks/>
            </p:cNvSpPr>
            <p:nvPr/>
          </p:nvSpPr>
          <p:spPr bwMode="auto">
            <a:xfrm>
              <a:off x="2328" y="3319"/>
              <a:ext cx="118" cy="68"/>
            </a:xfrm>
            <a:custGeom>
              <a:avLst/>
              <a:gdLst>
                <a:gd name="T0" fmla="*/ 73 w 118"/>
                <a:gd name="T1" fmla="*/ 0 h 68"/>
                <a:gd name="T2" fmla="*/ 68 w 118"/>
                <a:gd name="T3" fmla="*/ 0 h 68"/>
                <a:gd name="T4" fmla="*/ 63 w 118"/>
                <a:gd name="T5" fmla="*/ 0 h 68"/>
                <a:gd name="T6" fmla="*/ 58 w 118"/>
                <a:gd name="T7" fmla="*/ 0 h 68"/>
                <a:gd name="T8" fmla="*/ 53 w 118"/>
                <a:gd name="T9" fmla="*/ 0 h 68"/>
                <a:gd name="T10" fmla="*/ 43 w 118"/>
                <a:gd name="T11" fmla="*/ 2 h 68"/>
                <a:gd name="T12" fmla="*/ 36 w 118"/>
                <a:gd name="T13" fmla="*/ 2 h 68"/>
                <a:gd name="T14" fmla="*/ 31 w 118"/>
                <a:gd name="T15" fmla="*/ 5 h 68"/>
                <a:gd name="T16" fmla="*/ 26 w 118"/>
                <a:gd name="T17" fmla="*/ 7 h 68"/>
                <a:gd name="T18" fmla="*/ 21 w 118"/>
                <a:gd name="T19" fmla="*/ 9 h 68"/>
                <a:gd name="T20" fmla="*/ 17 w 118"/>
                <a:gd name="T21" fmla="*/ 10 h 68"/>
                <a:gd name="T22" fmla="*/ 14 w 118"/>
                <a:gd name="T23" fmla="*/ 14 h 68"/>
                <a:gd name="T24" fmla="*/ 7 w 118"/>
                <a:gd name="T25" fmla="*/ 19 h 68"/>
                <a:gd name="T26" fmla="*/ 2 w 118"/>
                <a:gd name="T27" fmla="*/ 29 h 68"/>
                <a:gd name="T28" fmla="*/ 0 w 118"/>
                <a:gd name="T29" fmla="*/ 33 h 68"/>
                <a:gd name="T30" fmla="*/ 2 w 118"/>
                <a:gd name="T31" fmla="*/ 38 h 68"/>
                <a:gd name="T32" fmla="*/ 2 w 118"/>
                <a:gd name="T33" fmla="*/ 43 h 68"/>
                <a:gd name="T34" fmla="*/ 2 w 118"/>
                <a:gd name="T35" fmla="*/ 44 h 68"/>
                <a:gd name="T36" fmla="*/ 7 w 118"/>
                <a:gd name="T37" fmla="*/ 50 h 68"/>
                <a:gd name="T38" fmla="*/ 10 w 118"/>
                <a:gd name="T39" fmla="*/ 55 h 68"/>
                <a:gd name="T40" fmla="*/ 15 w 118"/>
                <a:gd name="T41" fmla="*/ 58 h 68"/>
                <a:gd name="T42" fmla="*/ 21 w 118"/>
                <a:gd name="T43" fmla="*/ 60 h 68"/>
                <a:gd name="T44" fmla="*/ 27 w 118"/>
                <a:gd name="T45" fmla="*/ 63 h 68"/>
                <a:gd name="T46" fmla="*/ 41 w 118"/>
                <a:gd name="T47" fmla="*/ 67 h 68"/>
                <a:gd name="T48" fmla="*/ 50 w 118"/>
                <a:gd name="T49" fmla="*/ 67 h 68"/>
                <a:gd name="T50" fmla="*/ 55 w 118"/>
                <a:gd name="T51" fmla="*/ 68 h 68"/>
                <a:gd name="T52" fmla="*/ 60 w 118"/>
                <a:gd name="T53" fmla="*/ 68 h 68"/>
                <a:gd name="T54" fmla="*/ 65 w 118"/>
                <a:gd name="T55" fmla="*/ 68 h 68"/>
                <a:gd name="T56" fmla="*/ 72 w 118"/>
                <a:gd name="T57" fmla="*/ 67 h 68"/>
                <a:gd name="T58" fmla="*/ 80 w 118"/>
                <a:gd name="T59" fmla="*/ 65 h 68"/>
                <a:gd name="T60" fmla="*/ 87 w 118"/>
                <a:gd name="T61" fmla="*/ 63 h 68"/>
                <a:gd name="T62" fmla="*/ 94 w 118"/>
                <a:gd name="T63" fmla="*/ 60 h 68"/>
                <a:gd name="T64" fmla="*/ 97 w 118"/>
                <a:gd name="T65" fmla="*/ 58 h 68"/>
                <a:gd name="T66" fmla="*/ 102 w 118"/>
                <a:gd name="T67" fmla="*/ 56 h 68"/>
                <a:gd name="T68" fmla="*/ 108 w 118"/>
                <a:gd name="T69" fmla="*/ 51 h 68"/>
                <a:gd name="T70" fmla="*/ 116 w 118"/>
                <a:gd name="T71" fmla="*/ 43 h 68"/>
                <a:gd name="T72" fmla="*/ 116 w 118"/>
                <a:gd name="T73" fmla="*/ 39 h 68"/>
                <a:gd name="T74" fmla="*/ 118 w 118"/>
                <a:gd name="T75" fmla="*/ 38 h 68"/>
                <a:gd name="T76" fmla="*/ 116 w 118"/>
                <a:gd name="T77" fmla="*/ 36 h 68"/>
                <a:gd name="T78" fmla="*/ 118 w 118"/>
                <a:gd name="T79" fmla="*/ 31 h 68"/>
                <a:gd name="T80" fmla="*/ 116 w 118"/>
                <a:gd name="T81" fmla="*/ 26 h 68"/>
                <a:gd name="T82" fmla="*/ 114 w 118"/>
                <a:gd name="T83" fmla="*/ 19 h 68"/>
                <a:gd name="T84" fmla="*/ 113 w 118"/>
                <a:gd name="T85" fmla="*/ 17 h 68"/>
                <a:gd name="T86" fmla="*/ 109 w 118"/>
                <a:gd name="T87" fmla="*/ 14 h 68"/>
                <a:gd name="T88" fmla="*/ 106 w 118"/>
                <a:gd name="T89" fmla="*/ 12 h 68"/>
                <a:gd name="T90" fmla="*/ 102 w 118"/>
                <a:gd name="T91" fmla="*/ 10 h 68"/>
                <a:gd name="T92" fmla="*/ 99 w 118"/>
                <a:gd name="T93" fmla="*/ 7 h 68"/>
                <a:gd name="T94" fmla="*/ 92 w 118"/>
                <a:gd name="T95" fmla="*/ 4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8"/>
                <a:gd name="T145" fmla="*/ 0 h 68"/>
                <a:gd name="T146" fmla="*/ 118 w 118"/>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8" h="68">
                  <a:moveTo>
                    <a:pt x="85" y="2"/>
                  </a:moveTo>
                  <a:lnTo>
                    <a:pt x="77" y="0"/>
                  </a:lnTo>
                  <a:lnTo>
                    <a:pt x="73" y="0"/>
                  </a:lnTo>
                  <a:lnTo>
                    <a:pt x="72" y="0"/>
                  </a:lnTo>
                  <a:lnTo>
                    <a:pt x="70" y="0"/>
                  </a:lnTo>
                  <a:lnTo>
                    <a:pt x="68" y="0"/>
                  </a:lnTo>
                  <a:lnTo>
                    <a:pt x="67" y="0"/>
                  </a:lnTo>
                  <a:lnTo>
                    <a:pt x="65" y="0"/>
                  </a:lnTo>
                  <a:lnTo>
                    <a:pt x="63" y="0"/>
                  </a:lnTo>
                  <a:lnTo>
                    <a:pt x="61" y="0"/>
                  </a:lnTo>
                  <a:lnTo>
                    <a:pt x="60" y="0"/>
                  </a:lnTo>
                  <a:lnTo>
                    <a:pt x="58" y="0"/>
                  </a:lnTo>
                  <a:lnTo>
                    <a:pt x="56" y="0"/>
                  </a:lnTo>
                  <a:lnTo>
                    <a:pt x="55" y="0"/>
                  </a:lnTo>
                  <a:lnTo>
                    <a:pt x="53" y="0"/>
                  </a:lnTo>
                  <a:lnTo>
                    <a:pt x="46" y="0"/>
                  </a:lnTo>
                  <a:lnTo>
                    <a:pt x="44" y="2"/>
                  </a:lnTo>
                  <a:lnTo>
                    <a:pt x="43" y="2"/>
                  </a:lnTo>
                  <a:lnTo>
                    <a:pt x="39" y="2"/>
                  </a:lnTo>
                  <a:lnTo>
                    <a:pt x="38" y="2"/>
                  </a:lnTo>
                  <a:lnTo>
                    <a:pt x="36" y="2"/>
                  </a:lnTo>
                  <a:lnTo>
                    <a:pt x="36" y="4"/>
                  </a:lnTo>
                  <a:lnTo>
                    <a:pt x="31" y="4"/>
                  </a:lnTo>
                  <a:lnTo>
                    <a:pt x="31" y="5"/>
                  </a:lnTo>
                  <a:lnTo>
                    <a:pt x="27" y="5"/>
                  </a:lnTo>
                  <a:lnTo>
                    <a:pt x="27" y="7"/>
                  </a:lnTo>
                  <a:lnTo>
                    <a:pt x="26" y="7"/>
                  </a:lnTo>
                  <a:lnTo>
                    <a:pt x="24" y="7"/>
                  </a:lnTo>
                  <a:lnTo>
                    <a:pt x="22" y="7"/>
                  </a:lnTo>
                  <a:lnTo>
                    <a:pt x="21" y="9"/>
                  </a:lnTo>
                  <a:lnTo>
                    <a:pt x="19" y="9"/>
                  </a:lnTo>
                  <a:lnTo>
                    <a:pt x="19" y="10"/>
                  </a:lnTo>
                  <a:lnTo>
                    <a:pt x="17" y="10"/>
                  </a:lnTo>
                  <a:lnTo>
                    <a:pt x="15" y="12"/>
                  </a:lnTo>
                  <a:lnTo>
                    <a:pt x="14" y="12"/>
                  </a:lnTo>
                  <a:lnTo>
                    <a:pt x="14" y="14"/>
                  </a:lnTo>
                  <a:lnTo>
                    <a:pt x="12" y="14"/>
                  </a:lnTo>
                  <a:lnTo>
                    <a:pt x="10" y="15"/>
                  </a:lnTo>
                  <a:lnTo>
                    <a:pt x="7" y="19"/>
                  </a:lnTo>
                  <a:lnTo>
                    <a:pt x="4" y="24"/>
                  </a:lnTo>
                  <a:lnTo>
                    <a:pt x="2" y="27"/>
                  </a:lnTo>
                  <a:lnTo>
                    <a:pt x="2" y="29"/>
                  </a:lnTo>
                  <a:lnTo>
                    <a:pt x="2" y="31"/>
                  </a:lnTo>
                  <a:lnTo>
                    <a:pt x="2" y="33"/>
                  </a:lnTo>
                  <a:lnTo>
                    <a:pt x="0" y="33"/>
                  </a:lnTo>
                  <a:lnTo>
                    <a:pt x="2" y="34"/>
                  </a:lnTo>
                  <a:lnTo>
                    <a:pt x="0" y="36"/>
                  </a:lnTo>
                  <a:lnTo>
                    <a:pt x="2" y="38"/>
                  </a:lnTo>
                  <a:lnTo>
                    <a:pt x="2" y="39"/>
                  </a:lnTo>
                  <a:lnTo>
                    <a:pt x="2" y="41"/>
                  </a:lnTo>
                  <a:lnTo>
                    <a:pt x="2" y="43"/>
                  </a:lnTo>
                  <a:lnTo>
                    <a:pt x="2" y="44"/>
                  </a:lnTo>
                  <a:lnTo>
                    <a:pt x="4" y="44"/>
                  </a:lnTo>
                  <a:lnTo>
                    <a:pt x="2" y="44"/>
                  </a:lnTo>
                  <a:lnTo>
                    <a:pt x="4" y="48"/>
                  </a:lnTo>
                  <a:lnTo>
                    <a:pt x="5" y="48"/>
                  </a:lnTo>
                  <a:lnTo>
                    <a:pt x="7" y="50"/>
                  </a:lnTo>
                  <a:lnTo>
                    <a:pt x="9" y="53"/>
                  </a:lnTo>
                  <a:lnTo>
                    <a:pt x="10" y="53"/>
                  </a:lnTo>
                  <a:lnTo>
                    <a:pt x="10" y="55"/>
                  </a:lnTo>
                  <a:lnTo>
                    <a:pt x="12" y="55"/>
                  </a:lnTo>
                  <a:lnTo>
                    <a:pt x="14" y="56"/>
                  </a:lnTo>
                  <a:lnTo>
                    <a:pt x="15" y="58"/>
                  </a:lnTo>
                  <a:lnTo>
                    <a:pt x="17" y="58"/>
                  </a:lnTo>
                  <a:lnTo>
                    <a:pt x="17" y="60"/>
                  </a:lnTo>
                  <a:lnTo>
                    <a:pt x="21" y="60"/>
                  </a:lnTo>
                  <a:lnTo>
                    <a:pt x="22" y="62"/>
                  </a:lnTo>
                  <a:lnTo>
                    <a:pt x="26" y="63"/>
                  </a:lnTo>
                  <a:lnTo>
                    <a:pt x="27" y="63"/>
                  </a:lnTo>
                  <a:lnTo>
                    <a:pt x="33" y="65"/>
                  </a:lnTo>
                  <a:lnTo>
                    <a:pt x="39" y="67"/>
                  </a:lnTo>
                  <a:lnTo>
                    <a:pt x="41" y="67"/>
                  </a:lnTo>
                  <a:lnTo>
                    <a:pt x="46" y="67"/>
                  </a:lnTo>
                  <a:lnTo>
                    <a:pt x="48" y="67"/>
                  </a:lnTo>
                  <a:lnTo>
                    <a:pt x="50" y="67"/>
                  </a:lnTo>
                  <a:lnTo>
                    <a:pt x="51" y="68"/>
                  </a:lnTo>
                  <a:lnTo>
                    <a:pt x="53" y="67"/>
                  </a:lnTo>
                  <a:lnTo>
                    <a:pt x="55" y="68"/>
                  </a:lnTo>
                  <a:lnTo>
                    <a:pt x="56" y="68"/>
                  </a:lnTo>
                  <a:lnTo>
                    <a:pt x="58" y="68"/>
                  </a:lnTo>
                  <a:lnTo>
                    <a:pt x="60" y="68"/>
                  </a:lnTo>
                  <a:lnTo>
                    <a:pt x="61" y="68"/>
                  </a:lnTo>
                  <a:lnTo>
                    <a:pt x="63" y="68"/>
                  </a:lnTo>
                  <a:lnTo>
                    <a:pt x="65" y="68"/>
                  </a:lnTo>
                  <a:lnTo>
                    <a:pt x="65" y="67"/>
                  </a:lnTo>
                  <a:lnTo>
                    <a:pt x="65" y="68"/>
                  </a:lnTo>
                  <a:lnTo>
                    <a:pt x="72" y="67"/>
                  </a:lnTo>
                  <a:lnTo>
                    <a:pt x="75" y="67"/>
                  </a:lnTo>
                  <a:lnTo>
                    <a:pt x="77" y="67"/>
                  </a:lnTo>
                  <a:lnTo>
                    <a:pt x="80" y="65"/>
                  </a:lnTo>
                  <a:lnTo>
                    <a:pt x="82" y="65"/>
                  </a:lnTo>
                  <a:lnTo>
                    <a:pt x="85" y="63"/>
                  </a:lnTo>
                  <a:lnTo>
                    <a:pt x="87" y="63"/>
                  </a:lnTo>
                  <a:lnTo>
                    <a:pt x="89" y="63"/>
                  </a:lnTo>
                  <a:lnTo>
                    <a:pt x="90" y="62"/>
                  </a:lnTo>
                  <a:lnTo>
                    <a:pt x="94" y="60"/>
                  </a:lnTo>
                  <a:lnTo>
                    <a:pt x="96" y="60"/>
                  </a:lnTo>
                  <a:lnTo>
                    <a:pt x="97" y="60"/>
                  </a:lnTo>
                  <a:lnTo>
                    <a:pt x="97" y="58"/>
                  </a:lnTo>
                  <a:lnTo>
                    <a:pt x="99" y="58"/>
                  </a:lnTo>
                  <a:lnTo>
                    <a:pt x="101" y="56"/>
                  </a:lnTo>
                  <a:lnTo>
                    <a:pt x="102" y="56"/>
                  </a:lnTo>
                  <a:lnTo>
                    <a:pt x="104" y="55"/>
                  </a:lnTo>
                  <a:lnTo>
                    <a:pt x="106" y="55"/>
                  </a:lnTo>
                  <a:lnTo>
                    <a:pt x="108" y="51"/>
                  </a:lnTo>
                  <a:lnTo>
                    <a:pt x="109" y="51"/>
                  </a:lnTo>
                  <a:lnTo>
                    <a:pt x="111" y="48"/>
                  </a:lnTo>
                  <a:lnTo>
                    <a:pt x="116" y="43"/>
                  </a:lnTo>
                  <a:lnTo>
                    <a:pt x="114" y="43"/>
                  </a:lnTo>
                  <a:lnTo>
                    <a:pt x="116" y="41"/>
                  </a:lnTo>
                  <a:lnTo>
                    <a:pt x="116" y="39"/>
                  </a:lnTo>
                  <a:lnTo>
                    <a:pt x="118" y="38"/>
                  </a:lnTo>
                  <a:lnTo>
                    <a:pt x="116" y="38"/>
                  </a:lnTo>
                  <a:lnTo>
                    <a:pt x="118" y="38"/>
                  </a:lnTo>
                  <a:lnTo>
                    <a:pt x="116" y="36"/>
                  </a:lnTo>
                  <a:lnTo>
                    <a:pt x="118" y="36"/>
                  </a:lnTo>
                  <a:lnTo>
                    <a:pt x="116" y="36"/>
                  </a:lnTo>
                  <a:lnTo>
                    <a:pt x="118" y="34"/>
                  </a:lnTo>
                  <a:lnTo>
                    <a:pt x="118" y="33"/>
                  </a:lnTo>
                  <a:lnTo>
                    <a:pt x="118" y="31"/>
                  </a:lnTo>
                  <a:lnTo>
                    <a:pt x="118" y="29"/>
                  </a:lnTo>
                  <a:lnTo>
                    <a:pt x="116" y="27"/>
                  </a:lnTo>
                  <a:lnTo>
                    <a:pt x="116" y="26"/>
                  </a:lnTo>
                  <a:lnTo>
                    <a:pt x="116" y="24"/>
                  </a:lnTo>
                  <a:lnTo>
                    <a:pt x="116" y="22"/>
                  </a:lnTo>
                  <a:lnTo>
                    <a:pt x="114" y="19"/>
                  </a:lnTo>
                  <a:lnTo>
                    <a:pt x="113" y="19"/>
                  </a:lnTo>
                  <a:lnTo>
                    <a:pt x="114" y="19"/>
                  </a:lnTo>
                  <a:lnTo>
                    <a:pt x="113" y="17"/>
                  </a:lnTo>
                  <a:lnTo>
                    <a:pt x="111" y="17"/>
                  </a:lnTo>
                  <a:lnTo>
                    <a:pt x="109" y="15"/>
                  </a:lnTo>
                  <a:lnTo>
                    <a:pt x="109" y="14"/>
                  </a:lnTo>
                  <a:lnTo>
                    <a:pt x="108" y="14"/>
                  </a:lnTo>
                  <a:lnTo>
                    <a:pt x="106" y="14"/>
                  </a:lnTo>
                  <a:lnTo>
                    <a:pt x="106" y="12"/>
                  </a:lnTo>
                  <a:lnTo>
                    <a:pt x="104" y="12"/>
                  </a:lnTo>
                  <a:lnTo>
                    <a:pt x="104" y="10"/>
                  </a:lnTo>
                  <a:lnTo>
                    <a:pt x="102" y="10"/>
                  </a:lnTo>
                  <a:lnTo>
                    <a:pt x="102" y="9"/>
                  </a:lnTo>
                  <a:lnTo>
                    <a:pt x="101" y="9"/>
                  </a:lnTo>
                  <a:lnTo>
                    <a:pt x="99" y="7"/>
                  </a:lnTo>
                  <a:lnTo>
                    <a:pt x="97" y="7"/>
                  </a:lnTo>
                  <a:lnTo>
                    <a:pt x="92" y="5"/>
                  </a:lnTo>
                  <a:lnTo>
                    <a:pt x="92" y="4"/>
                  </a:lnTo>
                  <a:lnTo>
                    <a:pt x="85" y="2"/>
                  </a:lnTo>
                  <a:close/>
                </a:path>
              </a:pathLst>
            </a:custGeom>
            <a:solidFill>
              <a:srgbClr val="808080"/>
            </a:solidFill>
            <a:ln w="9525">
              <a:noFill/>
              <a:round/>
              <a:headEnd/>
              <a:tailEnd/>
            </a:ln>
          </p:spPr>
          <p:txBody>
            <a:bodyPr/>
            <a:lstStyle/>
            <a:p>
              <a:endParaRPr lang="en-US"/>
            </a:p>
          </p:txBody>
        </p:sp>
        <p:sp>
          <p:nvSpPr>
            <p:cNvPr id="1062" name="Freeform 3233"/>
            <p:cNvSpPr>
              <a:spLocks/>
            </p:cNvSpPr>
            <p:nvPr/>
          </p:nvSpPr>
          <p:spPr bwMode="auto">
            <a:xfrm>
              <a:off x="2325" y="3317"/>
              <a:ext cx="126" cy="70"/>
            </a:xfrm>
            <a:custGeom>
              <a:avLst/>
              <a:gdLst>
                <a:gd name="T0" fmla="*/ 0 w 126"/>
                <a:gd name="T1" fmla="*/ 28 h 70"/>
                <a:gd name="T2" fmla="*/ 0 w 126"/>
                <a:gd name="T3" fmla="*/ 35 h 70"/>
                <a:gd name="T4" fmla="*/ 0 w 126"/>
                <a:gd name="T5" fmla="*/ 45 h 70"/>
                <a:gd name="T6" fmla="*/ 5 w 126"/>
                <a:gd name="T7" fmla="*/ 52 h 70"/>
                <a:gd name="T8" fmla="*/ 12 w 126"/>
                <a:gd name="T9" fmla="*/ 58 h 70"/>
                <a:gd name="T10" fmla="*/ 22 w 126"/>
                <a:gd name="T11" fmla="*/ 64 h 70"/>
                <a:gd name="T12" fmla="*/ 32 w 126"/>
                <a:gd name="T13" fmla="*/ 69 h 70"/>
                <a:gd name="T14" fmla="*/ 42 w 126"/>
                <a:gd name="T15" fmla="*/ 70 h 70"/>
                <a:gd name="T16" fmla="*/ 53 w 126"/>
                <a:gd name="T17" fmla="*/ 70 h 70"/>
                <a:gd name="T18" fmla="*/ 61 w 126"/>
                <a:gd name="T19" fmla="*/ 70 h 70"/>
                <a:gd name="T20" fmla="*/ 73 w 126"/>
                <a:gd name="T21" fmla="*/ 70 h 70"/>
                <a:gd name="T22" fmla="*/ 90 w 126"/>
                <a:gd name="T23" fmla="*/ 67 h 70"/>
                <a:gd name="T24" fmla="*/ 99 w 126"/>
                <a:gd name="T25" fmla="*/ 64 h 70"/>
                <a:gd name="T26" fmla="*/ 109 w 126"/>
                <a:gd name="T27" fmla="*/ 58 h 70"/>
                <a:gd name="T28" fmla="*/ 119 w 126"/>
                <a:gd name="T29" fmla="*/ 50 h 70"/>
                <a:gd name="T30" fmla="*/ 124 w 126"/>
                <a:gd name="T31" fmla="*/ 36 h 70"/>
                <a:gd name="T32" fmla="*/ 126 w 126"/>
                <a:gd name="T33" fmla="*/ 31 h 70"/>
                <a:gd name="T34" fmla="*/ 121 w 126"/>
                <a:gd name="T35" fmla="*/ 24 h 70"/>
                <a:gd name="T36" fmla="*/ 117 w 126"/>
                <a:gd name="T37" fmla="*/ 17 h 70"/>
                <a:gd name="T38" fmla="*/ 109 w 126"/>
                <a:gd name="T39" fmla="*/ 12 h 70"/>
                <a:gd name="T40" fmla="*/ 105 w 126"/>
                <a:gd name="T41" fmla="*/ 9 h 70"/>
                <a:gd name="T42" fmla="*/ 99 w 126"/>
                <a:gd name="T43" fmla="*/ 6 h 70"/>
                <a:gd name="T44" fmla="*/ 73 w 126"/>
                <a:gd name="T45" fmla="*/ 0 h 70"/>
                <a:gd name="T46" fmla="*/ 61 w 126"/>
                <a:gd name="T47" fmla="*/ 0 h 70"/>
                <a:gd name="T48" fmla="*/ 49 w 126"/>
                <a:gd name="T49" fmla="*/ 0 h 70"/>
                <a:gd name="T50" fmla="*/ 32 w 126"/>
                <a:gd name="T51" fmla="*/ 4 h 70"/>
                <a:gd name="T52" fmla="*/ 25 w 126"/>
                <a:gd name="T53" fmla="*/ 7 h 70"/>
                <a:gd name="T54" fmla="*/ 17 w 126"/>
                <a:gd name="T55" fmla="*/ 12 h 70"/>
                <a:gd name="T56" fmla="*/ 5 w 126"/>
                <a:gd name="T57" fmla="*/ 21 h 70"/>
                <a:gd name="T58" fmla="*/ 18 w 126"/>
                <a:gd name="T59" fmla="*/ 16 h 70"/>
                <a:gd name="T60" fmla="*/ 30 w 126"/>
                <a:gd name="T61" fmla="*/ 11 h 70"/>
                <a:gd name="T62" fmla="*/ 37 w 126"/>
                <a:gd name="T63" fmla="*/ 9 h 70"/>
                <a:gd name="T64" fmla="*/ 58 w 126"/>
                <a:gd name="T65" fmla="*/ 4 h 70"/>
                <a:gd name="T66" fmla="*/ 68 w 126"/>
                <a:gd name="T67" fmla="*/ 4 h 70"/>
                <a:gd name="T68" fmla="*/ 75 w 126"/>
                <a:gd name="T69" fmla="*/ 4 h 70"/>
                <a:gd name="T70" fmla="*/ 97 w 126"/>
                <a:gd name="T71" fmla="*/ 11 h 70"/>
                <a:gd name="T72" fmla="*/ 102 w 126"/>
                <a:gd name="T73" fmla="*/ 14 h 70"/>
                <a:gd name="T74" fmla="*/ 109 w 126"/>
                <a:gd name="T75" fmla="*/ 17 h 70"/>
                <a:gd name="T76" fmla="*/ 114 w 126"/>
                <a:gd name="T77" fmla="*/ 26 h 70"/>
                <a:gd name="T78" fmla="*/ 116 w 126"/>
                <a:gd name="T79" fmla="*/ 33 h 70"/>
                <a:gd name="T80" fmla="*/ 116 w 126"/>
                <a:gd name="T81" fmla="*/ 41 h 70"/>
                <a:gd name="T82" fmla="*/ 112 w 126"/>
                <a:gd name="T83" fmla="*/ 48 h 70"/>
                <a:gd name="T84" fmla="*/ 105 w 126"/>
                <a:gd name="T85" fmla="*/ 57 h 70"/>
                <a:gd name="T86" fmla="*/ 93 w 126"/>
                <a:gd name="T87" fmla="*/ 62 h 70"/>
                <a:gd name="T88" fmla="*/ 88 w 126"/>
                <a:gd name="T89" fmla="*/ 64 h 70"/>
                <a:gd name="T90" fmla="*/ 71 w 126"/>
                <a:gd name="T91" fmla="*/ 67 h 70"/>
                <a:gd name="T92" fmla="*/ 61 w 126"/>
                <a:gd name="T93" fmla="*/ 69 h 70"/>
                <a:gd name="T94" fmla="*/ 53 w 126"/>
                <a:gd name="T95" fmla="*/ 69 h 70"/>
                <a:gd name="T96" fmla="*/ 44 w 126"/>
                <a:gd name="T97" fmla="*/ 67 h 70"/>
                <a:gd name="T98" fmla="*/ 36 w 126"/>
                <a:gd name="T99" fmla="*/ 64 h 70"/>
                <a:gd name="T100" fmla="*/ 22 w 126"/>
                <a:gd name="T101" fmla="*/ 58 h 70"/>
                <a:gd name="T102" fmla="*/ 12 w 126"/>
                <a:gd name="T103" fmla="*/ 52 h 70"/>
                <a:gd name="T104" fmla="*/ 5 w 126"/>
                <a:gd name="T105" fmla="*/ 36 h 70"/>
                <a:gd name="T106" fmla="*/ 8 w 126"/>
                <a:gd name="T107" fmla="*/ 29 h 70"/>
                <a:gd name="T108" fmla="*/ 5 w 126"/>
                <a:gd name="T109" fmla="*/ 21 h 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6"/>
                <a:gd name="T166" fmla="*/ 0 h 70"/>
                <a:gd name="T167" fmla="*/ 126 w 126"/>
                <a:gd name="T168" fmla="*/ 70 h 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6" h="70">
                  <a:moveTo>
                    <a:pt x="5" y="21"/>
                  </a:moveTo>
                  <a:lnTo>
                    <a:pt x="1" y="26"/>
                  </a:lnTo>
                  <a:lnTo>
                    <a:pt x="0" y="28"/>
                  </a:lnTo>
                  <a:lnTo>
                    <a:pt x="0" y="29"/>
                  </a:lnTo>
                  <a:lnTo>
                    <a:pt x="0" y="31"/>
                  </a:lnTo>
                  <a:lnTo>
                    <a:pt x="0" y="35"/>
                  </a:lnTo>
                  <a:lnTo>
                    <a:pt x="0" y="36"/>
                  </a:lnTo>
                  <a:lnTo>
                    <a:pt x="0" y="41"/>
                  </a:lnTo>
                  <a:lnTo>
                    <a:pt x="0" y="45"/>
                  </a:lnTo>
                  <a:lnTo>
                    <a:pt x="1" y="46"/>
                  </a:lnTo>
                  <a:lnTo>
                    <a:pt x="3" y="50"/>
                  </a:lnTo>
                  <a:lnTo>
                    <a:pt x="5" y="52"/>
                  </a:lnTo>
                  <a:lnTo>
                    <a:pt x="5" y="53"/>
                  </a:lnTo>
                  <a:lnTo>
                    <a:pt x="10" y="58"/>
                  </a:lnTo>
                  <a:lnTo>
                    <a:pt x="12" y="58"/>
                  </a:lnTo>
                  <a:lnTo>
                    <a:pt x="17" y="62"/>
                  </a:lnTo>
                  <a:lnTo>
                    <a:pt x="18" y="64"/>
                  </a:lnTo>
                  <a:lnTo>
                    <a:pt x="22" y="64"/>
                  </a:lnTo>
                  <a:lnTo>
                    <a:pt x="25" y="65"/>
                  </a:lnTo>
                  <a:lnTo>
                    <a:pt x="30" y="69"/>
                  </a:lnTo>
                  <a:lnTo>
                    <a:pt x="32" y="69"/>
                  </a:lnTo>
                  <a:lnTo>
                    <a:pt x="34" y="70"/>
                  </a:lnTo>
                  <a:lnTo>
                    <a:pt x="37" y="70"/>
                  </a:lnTo>
                  <a:lnTo>
                    <a:pt x="42" y="70"/>
                  </a:lnTo>
                  <a:lnTo>
                    <a:pt x="46" y="70"/>
                  </a:lnTo>
                  <a:lnTo>
                    <a:pt x="47" y="70"/>
                  </a:lnTo>
                  <a:lnTo>
                    <a:pt x="53" y="70"/>
                  </a:lnTo>
                  <a:lnTo>
                    <a:pt x="54" y="70"/>
                  </a:lnTo>
                  <a:lnTo>
                    <a:pt x="58" y="70"/>
                  </a:lnTo>
                  <a:lnTo>
                    <a:pt x="61" y="70"/>
                  </a:lnTo>
                  <a:lnTo>
                    <a:pt x="63" y="70"/>
                  </a:lnTo>
                  <a:lnTo>
                    <a:pt x="68" y="70"/>
                  </a:lnTo>
                  <a:lnTo>
                    <a:pt x="73" y="70"/>
                  </a:lnTo>
                  <a:lnTo>
                    <a:pt x="76" y="70"/>
                  </a:lnTo>
                  <a:lnTo>
                    <a:pt x="85" y="69"/>
                  </a:lnTo>
                  <a:lnTo>
                    <a:pt x="90" y="67"/>
                  </a:lnTo>
                  <a:lnTo>
                    <a:pt x="93" y="65"/>
                  </a:lnTo>
                  <a:lnTo>
                    <a:pt x="97" y="65"/>
                  </a:lnTo>
                  <a:lnTo>
                    <a:pt x="99" y="64"/>
                  </a:lnTo>
                  <a:lnTo>
                    <a:pt x="100" y="64"/>
                  </a:lnTo>
                  <a:lnTo>
                    <a:pt x="104" y="62"/>
                  </a:lnTo>
                  <a:lnTo>
                    <a:pt x="109" y="58"/>
                  </a:lnTo>
                  <a:lnTo>
                    <a:pt x="112" y="57"/>
                  </a:lnTo>
                  <a:lnTo>
                    <a:pt x="114" y="55"/>
                  </a:lnTo>
                  <a:lnTo>
                    <a:pt x="119" y="50"/>
                  </a:lnTo>
                  <a:lnTo>
                    <a:pt x="122" y="45"/>
                  </a:lnTo>
                  <a:lnTo>
                    <a:pt x="122" y="41"/>
                  </a:lnTo>
                  <a:lnTo>
                    <a:pt x="124" y="36"/>
                  </a:lnTo>
                  <a:lnTo>
                    <a:pt x="126" y="35"/>
                  </a:lnTo>
                  <a:lnTo>
                    <a:pt x="124" y="33"/>
                  </a:lnTo>
                  <a:lnTo>
                    <a:pt x="126" y="31"/>
                  </a:lnTo>
                  <a:lnTo>
                    <a:pt x="124" y="29"/>
                  </a:lnTo>
                  <a:lnTo>
                    <a:pt x="122" y="28"/>
                  </a:lnTo>
                  <a:lnTo>
                    <a:pt x="121" y="24"/>
                  </a:lnTo>
                  <a:lnTo>
                    <a:pt x="121" y="23"/>
                  </a:lnTo>
                  <a:lnTo>
                    <a:pt x="121" y="21"/>
                  </a:lnTo>
                  <a:lnTo>
                    <a:pt x="117" y="17"/>
                  </a:lnTo>
                  <a:lnTo>
                    <a:pt x="114" y="16"/>
                  </a:lnTo>
                  <a:lnTo>
                    <a:pt x="112" y="14"/>
                  </a:lnTo>
                  <a:lnTo>
                    <a:pt x="109" y="12"/>
                  </a:lnTo>
                  <a:lnTo>
                    <a:pt x="109" y="11"/>
                  </a:lnTo>
                  <a:lnTo>
                    <a:pt x="105" y="11"/>
                  </a:lnTo>
                  <a:lnTo>
                    <a:pt x="105" y="9"/>
                  </a:lnTo>
                  <a:lnTo>
                    <a:pt x="102" y="7"/>
                  </a:lnTo>
                  <a:lnTo>
                    <a:pt x="100" y="6"/>
                  </a:lnTo>
                  <a:lnTo>
                    <a:pt x="99" y="6"/>
                  </a:lnTo>
                  <a:lnTo>
                    <a:pt x="80" y="0"/>
                  </a:lnTo>
                  <a:lnTo>
                    <a:pt x="76" y="0"/>
                  </a:lnTo>
                  <a:lnTo>
                    <a:pt x="73" y="0"/>
                  </a:lnTo>
                  <a:lnTo>
                    <a:pt x="71" y="0"/>
                  </a:lnTo>
                  <a:lnTo>
                    <a:pt x="68" y="0"/>
                  </a:lnTo>
                  <a:lnTo>
                    <a:pt x="61" y="0"/>
                  </a:lnTo>
                  <a:lnTo>
                    <a:pt x="59" y="0"/>
                  </a:lnTo>
                  <a:lnTo>
                    <a:pt x="56" y="0"/>
                  </a:lnTo>
                  <a:lnTo>
                    <a:pt x="49" y="0"/>
                  </a:lnTo>
                  <a:lnTo>
                    <a:pt x="42" y="2"/>
                  </a:lnTo>
                  <a:lnTo>
                    <a:pt x="39" y="2"/>
                  </a:lnTo>
                  <a:lnTo>
                    <a:pt x="32" y="4"/>
                  </a:lnTo>
                  <a:lnTo>
                    <a:pt x="30" y="6"/>
                  </a:lnTo>
                  <a:lnTo>
                    <a:pt x="27" y="6"/>
                  </a:lnTo>
                  <a:lnTo>
                    <a:pt x="25" y="7"/>
                  </a:lnTo>
                  <a:lnTo>
                    <a:pt x="22" y="9"/>
                  </a:lnTo>
                  <a:lnTo>
                    <a:pt x="20" y="9"/>
                  </a:lnTo>
                  <a:lnTo>
                    <a:pt x="17" y="12"/>
                  </a:lnTo>
                  <a:lnTo>
                    <a:pt x="12" y="14"/>
                  </a:lnTo>
                  <a:lnTo>
                    <a:pt x="8" y="17"/>
                  </a:lnTo>
                  <a:lnTo>
                    <a:pt x="5" y="21"/>
                  </a:lnTo>
                  <a:lnTo>
                    <a:pt x="12" y="23"/>
                  </a:lnTo>
                  <a:lnTo>
                    <a:pt x="15" y="21"/>
                  </a:lnTo>
                  <a:lnTo>
                    <a:pt x="18" y="16"/>
                  </a:lnTo>
                  <a:lnTo>
                    <a:pt x="22" y="14"/>
                  </a:lnTo>
                  <a:lnTo>
                    <a:pt x="25" y="12"/>
                  </a:lnTo>
                  <a:lnTo>
                    <a:pt x="30" y="11"/>
                  </a:lnTo>
                  <a:lnTo>
                    <a:pt x="32" y="9"/>
                  </a:lnTo>
                  <a:lnTo>
                    <a:pt x="34" y="9"/>
                  </a:lnTo>
                  <a:lnTo>
                    <a:pt x="37" y="9"/>
                  </a:lnTo>
                  <a:lnTo>
                    <a:pt x="42" y="6"/>
                  </a:lnTo>
                  <a:lnTo>
                    <a:pt x="53" y="4"/>
                  </a:lnTo>
                  <a:lnTo>
                    <a:pt x="58" y="4"/>
                  </a:lnTo>
                  <a:lnTo>
                    <a:pt x="59" y="4"/>
                  </a:lnTo>
                  <a:lnTo>
                    <a:pt x="63" y="4"/>
                  </a:lnTo>
                  <a:lnTo>
                    <a:pt x="68" y="4"/>
                  </a:lnTo>
                  <a:lnTo>
                    <a:pt x="70" y="4"/>
                  </a:lnTo>
                  <a:lnTo>
                    <a:pt x="73" y="4"/>
                  </a:lnTo>
                  <a:lnTo>
                    <a:pt x="75" y="4"/>
                  </a:lnTo>
                  <a:lnTo>
                    <a:pt x="78" y="4"/>
                  </a:lnTo>
                  <a:lnTo>
                    <a:pt x="93" y="9"/>
                  </a:lnTo>
                  <a:lnTo>
                    <a:pt x="97" y="11"/>
                  </a:lnTo>
                  <a:lnTo>
                    <a:pt x="100" y="11"/>
                  </a:lnTo>
                  <a:lnTo>
                    <a:pt x="100" y="12"/>
                  </a:lnTo>
                  <a:lnTo>
                    <a:pt x="102" y="14"/>
                  </a:lnTo>
                  <a:lnTo>
                    <a:pt x="105" y="14"/>
                  </a:lnTo>
                  <a:lnTo>
                    <a:pt x="105" y="16"/>
                  </a:lnTo>
                  <a:lnTo>
                    <a:pt x="109" y="17"/>
                  </a:lnTo>
                  <a:lnTo>
                    <a:pt x="109" y="21"/>
                  </a:lnTo>
                  <a:lnTo>
                    <a:pt x="112" y="21"/>
                  </a:lnTo>
                  <a:lnTo>
                    <a:pt x="114" y="26"/>
                  </a:lnTo>
                  <a:lnTo>
                    <a:pt x="116" y="29"/>
                  </a:lnTo>
                  <a:lnTo>
                    <a:pt x="117" y="31"/>
                  </a:lnTo>
                  <a:lnTo>
                    <a:pt x="116" y="33"/>
                  </a:lnTo>
                  <a:lnTo>
                    <a:pt x="117" y="35"/>
                  </a:lnTo>
                  <a:lnTo>
                    <a:pt x="117" y="36"/>
                  </a:lnTo>
                  <a:lnTo>
                    <a:pt x="116" y="41"/>
                  </a:lnTo>
                  <a:lnTo>
                    <a:pt x="114" y="41"/>
                  </a:lnTo>
                  <a:lnTo>
                    <a:pt x="114" y="45"/>
                  </a:lnTo>
                  <a:lnTo>
                    <a:pt x="112" y="48"/>
                  </a:lnTo>
                  <a:lnTo>
                    <a:pt x="107" y="53"/>
                  </a:lnTo>
                  <a:lnTo>
                    <a:pt x="105" y="53"/>
                  </a:lnTo>
                  <a:lnTo>
                    <a:pt x="105" y="57"/>
                  </a:lnTo>
                  <a:lnTo>
                    <a:pt x="99" y="58"/>
                  </a:lnTo>
                  <a:lnTo>
                    <a:pt x="97" y="58"/>
                  </a:lnTo>
                  <a:lnTo>
                    <a:pt x="93" y="62"/>
                  </a:lnTo>
                  <a:lnTo>
                    <a:pt x="92" y="62"/>
                  </a:lnTo>
                  <a:lnTo>
                    <a:pt x="88" y="62"/>
                  </a:lnTo>
                  <a:lnTo>
                    <a:pt x="88" y="64"/>
                  </a:lnTo>
                  <a:lnTo>
                    <a:pt x="82" y="65"/>
                  </a:lnTo>
                  <a:lnTo>
                    <a:pt x="73" y="65"/>
                  </a:lnTo>
                  <a:lnTo>
                    <a:pt x="71" y="67"/>
                  </a:lnTo>
                  <a:lnTo>
                    <a:pt x="66" y="67"/>
                  </a:lnTo>
                  <a:lnTo>
                    <a:pt x="63" y="69"/>
                  </a:lnTo>
                  <a:lnTo>
                    <a:pt x="61" y="69"/>
                  </a:lnTo>
                  <a:lnTo>
                    <a:pt x="59" y="69"/>
                  </a:lnTo>
                  <a:lnTo>
                    <a:pt x="54" y="69"/>
                  </a:lnTo>
                  <a:lnTo>
                    <a:pt x="53" y="69"/>
                  </a:lnTo>
                  <a:lnTo>
                    <a:pt x="49" y="69"/>
                  </a:lnTo>
                  <a:lnTo>
                    <a:pt x="46" y="67"/>
                  </a:lnTo>
                  <a:lnTo>
                    <a:pt x="44" y="67"/>
                  </a:lnTo>
                  <a:lnTo>
                    <a:pt x="39" y="65"/>
                  </a:lnTo>
                  <a:lnTo>
                    <a:pt x="37" y="65"/>
                  </a:lnTo>
                  <a:lnTo>
                    <a:pt x="36" y="64"/>
                  </a:lnTo>
                  <a:lnTo>
                    <a:pt x="30" y="64"/>
                  </a:lnTo>
                  <a:lnTo>
                    <a:pt x="25" y="62"/>
                  </a:lnTo>
                  <a:lnTo>
                    <a:pt x="22" y="58"/>
                  </a:lnTo>
                  <a:lnTo>
                    <a:pt x="18" y="57"/>
                  </a:lnTo>
                  <a:lnTo>
                    <a:pt x="17" y="55"/>
                  </a:lnTo>
                  <a:lnTo>
                    <a:pt x="12" y="52"/>
                  </a:lnTo>
                  <a:lnTo>
                    <a:pt x="8" y="46"/>
                  </a:lnTo>
                  <a:lnTo>
                    <a:pt x="7" y="41"/>
                  </a:lnTo>
                  <a:lnTo>
                    <a:pt x="5" y="36"/>
                  </a:lnTo>
                  <a:lnTo>
                    <a:pt x="7" y="35"/>
                  </a:lnTo>
                  <a:lnTo>
                    <a:pt x="7" y="33"/>
                  </a:lnTo>
                  <a:lnTo>
                    <a:pt x="8" y="29"/>
                  </a:lnTo>
                  <a:lnTo>
                    <a:pt x="8" y="28"/>
                  </a:lnTo>
                  <a:lnTo>
                    <a:pt x="12" y="23"/>
                  </a:lnTo>
                  <a:lnTo>
                    <a:pt x="5" y="21"/>
                  </a:lnTo>
                  <a:close/>
                </a:path>
              </a:pathLst>
            </a:custGeom>
            <a:solidFill>
              <a:srgbClr val="808080"/>
            </a:solidFill>
            <a:ln w="9525">
              <a:noFill/>
              <a:round/>
              <a:headEnd/>
              <a:tailEnd/>
            </a:ln>
          </p:spPr>
          <p:txBody>
            <a:bodyPr/>
            <a:lstStyle/>
            <a:p>
              <a:endParaRPr lang="en-US"/>
            </a:p>
          </p:txBody>
        </p:sp>
        <p:sp>
          <p:nvSpPr>
            <p:cNvPr id="1063" name="Freeform 3234"/>
            <p:cNvSpPr>
              <a:spLocks/>
            </p:cNvSpPr>
            <p:nvPr/>
          </p:nvSpPr>
          <p:spPr bwMode="auto">
            <a:xfrm>
              <a:off x="2279" y="3253"/>
              <a:ext cx="150" cy="88"/>
            </a:xfrm>
            <a:custGeom>
              <a:avLst/>
              <a:gdLst>
                <a:gd name="T0" fmla="*/ 97 w 150"/>
                <a:gd name="T1" fmla="*/ 3 h 88"/>
                <a:gd name="T2" fmla="*/ 88 w 150"/>
                <a:gd name="T3" fmla="*/ 1 h 88"/>
                <a:gd name="T4" fmla="*/ 82 w 150"/>
                <a:gd name="T5" fmla="*/ 1 h 88"/>
                <a:gd name="T6" fmla="*/ 80 w 150"/>
                <a:gd name="T7" fmla="*/ 0 h 88"/>
                <a:gd name="T8" fmla="*/ 75 w 150"/>
                <a:gd name="T9" fmla="*/ 0 h 88"/>
                <a:gd name="T10" fmla="*/ 68 w 150"/>
                <a:gd name="T11" fmla="*/ 1 h 88"/>
                <a:gd name="T12" fmla="*/ 61 w 150"/>
                <a:gd name="T13" fmla="*/ 1 h 88"/>
                <a:gd name="T14" fmla="*/ 39 w 150"/>
                <a:gd name="T15" fmla="*/ 6 h 88"/>
                <a:gd name="T16" fmla="*/ 34 w 150"/>
                <a:gd name="T17" fmla="*/ 8 h 88"/>
                <a:gd name="T18" fmla="*/ 30 w 150"/>
                <a:gd name="T19" fmla="*/ 12 h 88"/>
                <a:gd name="T20" fmla="*/ 25 w 150"/>
                <a:gd name="T21" fmla="*/ 12 h 88"/>
                <a:gd name="T22" fmla="*/ 22 w 150"/>
                <a:gd name="T23" fmla="*/ 15 h 88"/>
                <a:gd name="T24" fmla="*/ 17 w 150"/>
                <a:gd name="T25" fmla="*/ 18 h 88"/>
                <a:gd name="T26" fmla="*/ 12 w 150"/>
                <a:gd name="T27" fmla="*/ 24 h 88"/>
                <a:gd name="T28" fmla="*/ 5 w 150"/>
                <a:gd name="T29" fmla="*/ 32 h 88"/>
                <a:gd name="T30" fmla="*/ 1 w 150"/>
                <a:gd name="T31" fmla="*/ 37 h 88"/>
                <a:gd name="T32" fmla="*/ 1 w 150"/>
                <a:gd name="T33" fmla="*/ 41 h 88"/>
                <a:gd name="T34" fmla="*/ 1 w 150"/>
                <a:gd name="T35" fmla="*/ 44 h 88"/>
                <a:gd name="T36" fmla="*/ 0 w 150"/>
                <a:gd name="T37" fmla="*/ 47 h 88"/>
                <a:gd name="T38" fmla="*/ 1 w 150"/>
                <a:gd name="T39" fmla="*/ 51 h 88"/>
                <a:gd name="T40" fmla="*/ 3 w 150"/>
                <a:gd name="T41" fmla="*/ 56 h 88"/>
                <a:gd name="T42" fmla="*/ 13 w 150"/>
                <a:gd name="T43" fmla="*/ 68 h 88"/>
                <a:gd name="T44" fmla="*/ 17 w 150"/>
                <a:gd name="T45" fmla="*/ 73 h 88"/>
                <a:gd name="T46" fmla="*/ 20 w 150"/>
                <a:gd name="T47" fmla="*/ 75 h 88"/>
                <a:gd name="T48" fmla="*/ 24 w 150"/>
                <a:gd name="T49" fmla="*/ 76 h 88"/>
                <a:gd name="T50" fmla="*/ 30 w 150"/>
                <a:gd name="T51" fmla="*/ 78 h 88"/>
                <a:gd name="T52" fmla="*/ 42 w 150"/>
                <a:gd name="T53" fmla="*/ 83 h 88"/>
                <a:gd name="T54" fmla="*/ 56 w 150"/>
                <a:gd name="T55" fmla="*/ 87 h 88"/>
                <a:gd name="T56" fmla="*/ 61 w 150"/>
                <a:gd name="T57" fmla="*/ 87 h 88"/>
                <a:gd name="T58" fmla="*/ 68 w 150"/>
                <a:gd name="T59" fmla="*/ 88 h 88"/>
                <a:gd name="T60" fmla="*/ 75 w 150"/>
                <a:gd name="T61" fmla="*/ 87 h 88"/>
                <a:gd name="T62" fmla="*/ 78 w 150"/>
                <a:gd name="T63" fmla="*/ 88 h 88"/>
                <a:gd name="T64" fmla="*/ 85 w 150"/>
                <a:gd name="T65" fmla="*/ 87 h 88"/>
                <a:gd name="T66" fmla="*/ 105 w 150"/>
                <a:gd name="T67" fmla="*/ 83 h 88"/>
                <a:gd name="T68" fmla="*/ 110 w 150"/>
                <a:gd name="T69" fmla="*/ 81 h 88"/>
                <a:gd name="T70" fmla="*/ 116 w 150"/>
                <a:gd name="T71" fmla="*/ 80 h 88"/>
                <a:gd name="T72" fmla="*/ 121 w 150"/>
                <a:gd name="T73" fmla="*/ 76 h 88"/>
                <a:gd name="T74" fmla="*/ 126 w 150"/>
                <a:gd name="T75" fmla="*/ 75 h 88"/>
                <a:gd name="T76" fmla="*/ 129 w 150"/>
                <a:gd name="T77" fmla="*/ 73 h 88"/>
                <a:gd name="T78" fmla="*/ 133 w 150"/>
                <a:gd name="T79" fmla="*/ 70 h 88"/>
                <a:gd name="T80" fmla="*/ 138 w 150"/>
                <a:gd name="T81" fmla="*/ 66 h 88"/>
                <a:gd name="T82" fmla="*/ 145 w 150"/>
                <a:gd name="T83" fmla="*/ 56 h 88"/>
                <a:gd name="T84" fmla="*/ 146 w 150"/>
                <a:gd name="T85" fmla="*/ 51 h 88"/>
                <a:gd name="T86" fmla="*/ 148 w 150"/>
                <a:gd name="T87" fmla="*/ 46 h 88"/>
                <a:gd name="T88" fmla="*/ 150 w 150"/>
                <a:gd name="T89" fmla="*/ 44 h 88"/>
                <a:gd name="T90" fmla="*/ 148 w 150"/>
                <a:gd name="T91" fmla="*/ 41 h 88"/>
                <a:gd name="T92" fmla="*/ 148 w 150"/>
                <a:gd name="T93" fmla="*/ 35 h 88"/>
                <a:gd name="T94" fmla="*/ 139 w 150"/>
                <a:gd name="T95" fmla="*/ 24 h 88"/>
                <a:gd name="T96" fmla="*/ 136 w 150"/>
                <a:gd name="T97" fmla="*/ 20 h 88"/>
                <a:gd name="T98" fmla="*/ 131 w 150"/>
                <a:gd name="T99" fmla="*/ 17 h 88"/>
                <a:gd name="T100" fmla="*/ 129 w 150"/>
                <a:gd name="T101" fmla="*/ 13 h 88"/>
                <a:gd name="T102" fmla="*/ 124 w 150"/>
                <a:gd name="T103" fmla="*/ 12 h 88"/>
                <a:gd name="T104" fmla="*/ 119 w 150"/>
                <a:gd name="T105" fmla="*/ 10 h 88"/>
                <a:gd name="T106" fmla="*/ 114 w 150"/>
                <a:gd name="T107" fmla="*/ 6 h 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88"/>
                <a:gd name="T164" fmla="*/ 150 w 150"/>
                <a:gd name="T165" fmla="*/ 88 h 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88">
                  <a:moveTo>
                    <a:pt x="105" y="5"/>
                  </a:moveTo>
                  <a:lnTo>
                    <a:pt x="100" y="3"/>
                  </a:lnTo>
                  <a:lnTo>
                    <a:pt x="97" y="3"/>
                  </a:lnTo>
                  <a:lnTo>
                    <a:pt x="93" y="1"/>
                  </a:lnTo>
                  <a:lnTo>
                    <a:pt x="92" y="3"/>
                  </a:lnTo>
                  <a:lnTo>
                    <a:pt x="88" y="1"/>
                  </a:lnTo>
                  <a:lnTo>
                    <a:pt x="87" y="1"/>
                  </a:lnTo>
                  <a:lnTo>
                    <a:pt x="85" y="1"/>
                  </a:lnTo>
                  <a:lnTo>
                    <a:pt x="82" y="1"/>
                  </a:lnTo>
                  <a:lnTo>
                    <a:pt x="80" y="0"/>
                  </a:lnTo>
                  <a:lnTo>
                    <a:pt x="80" y="1"/>
                  </a:lnTo>
                  <a:lnTo>
                    <a:pt x="80" y="0"/>
                  </a:lnTo>
                  <a:lnTo>
                    <a:pt x="76" y="0"/>
                  </a:lnTo>
                  <a:lnTo>
                    <a:pt x="75" y="1"/>
                  </a:lnTo>
                  <a:lnTo>
                    <a:pt x="75" y="0"/>
                  </a:lnTo>
                  <a:lnTo>
                    <a:pt x="73" y="1"/>
                  </a:lnTo>
                  <a:lnTo>
                    <a:pt x="71" y="0"/>
                  </a:lnTo>
                  <a:lnTo>
                    <a:pt x="68" y="1"/>
                  </a:lnTo>
                  <a:lnTo>
                    <a:pt x="66" y="1"/>
                  </a:lnTo>
                  <a:lnTo>
                    <a:pt x="63" y="1"/>
                  </a:lnTo>
                  <a:lnTo>
                    <a:pt x="61" y="1"/>
                  </a:lnTo>
                  <a:lnTo>
                    <a:pt x="42" y="5"/>
                  </a:lnTo>
                  <a:lnTo>
                    <a:pt x="42" y="6"/>
                  </a:lnTo>
                  <a:lnTo>
                    <a:pt x="39" y="6"/>
                  </a:lnTo>
                  <a:lnTo>
                    <a:pt x="37" y="8"/>
                  </a:lnTo>
                  <a:lnTo>
                    <a:pt x="35" y="8"/>
                  </a:lnTo>
                  <a:lnTo>
                    <a:pt x="34" y="8"/>
                  </a:lnTo>
                  <a:lnTo>
                    <a:pt x="32" y="10"/>
                  </a:lnTo>
                  <a:lnTo>
                    <a:pt x="30" y="10"/>
                  </a:lnTo>
                  <a:lnTo>
                    <a:pt x="30" y="12"/>
                  </a:lnTo>
                  <a:lnTo>
                    <a:pt x="29" y="12"/>
                  </a:lnTo>
                  <a:lnTo>
                    <a:pt x="27" y="12"/>
                  </a:lnTo>
                  <a:lnTo>
                    <a:pt x="25" y="12"/>
                  </a:lnTo>
                  <a:lnTo>
                    <a:pt x="25" y="13"/>
                  </a:lnTo>
                  <a:lnTo>
                    <a:pt x="24" y="13"/>
                  </a:lnTo>
                  <a:lnTo>
                    <a:pt x="22" y="15"/>
                  </a:lnTo>
                  <a:lnTo>
                    <a:pt x="20" y="15"/>
                  </a:lnTo>
                  <a:lnTo>
                    <a:pt x="18" y="17"/>
                  </a:lnTo>
                  <a:lnTo>
                    <a:pt x="17" y="18"/>
                  </a:lnTo>
                  <a:lnTo>
                    <a:pt x="15" y="18"/>
                  </a:lnTo>
                  <a:lnTo>
                    <a:pt x="13" y="22"/>
                  </a:lnTo>
                  <a:lnTo>
                    <a:pt x="12" y="24"/>
                  </a:lnTo>
                  <a:lnTo>
                    <a:pt x="10" y="27"/>
                  </a:lnTo>
                  <a:lnTo>
                    <a:pt x="5" y="30"/>
                  </a:lnTo>
                  <a:lnTo>
                    <a:pt x="5" y="32"/>
                  </a:lnTo>
                  <a:lnTo>
                    <a:pt x="3" y="34"/>
                  </a:lnTo>
                  <a:lnTo>
                    <a:pt x="3" y="35"/>
                  </a:lnTo>
                  <a:lnTo>
                    <a:pt x="1" y="37"/>
                  </a:lnTo>
                  <a:lnTo>
                    <a:pt x="3" y="37"/>
                  </a:lnTo>
                  <a:lnTo>
                    <a:pt x="1" y="39"/>
                  </a:lnTo>
                  <a:lnTo>
                    <a:pt x="1" y="41"/>
                  </a:lnTo>
                  <a:lnTo>
                    <a:pt x="1" y="42"/>
                  </a:lnTo>
                  <a:lnTo>
                    <a:pt x="0" y="44"/>
                  </a:lnTo>
                  <a:lnTo>
                    <a:pt x="1" y="44"/>
                  </a:lnTo>
                  <a:lnTo>
                    <a:pt x="0" y="46"/>
                  </a:lnTo>
                  <a:lnTo>
                    <a:pt x="1" y="47"/>
                  </a:lnTo>
                  <a:lnTo>
                    <a:pt x="0" y="47"/>
                  </a:lnTo>
                  <a:lnTo>
                    <a:pt x="1" y="47"/>
                  </a:lnTo>
                  <a:lnTo>
                    <a:pt x="0" y="49"/>
                  </a:lnTo>
                  <a:lnTo>
                    <a:pt x="1" y="51"/>
                  </a:lnTo>
                  <a:lnTo>
                    <a:pt x="1" y="53"/>
                  </a:lnTo>
                  <a:lnTo>
                    <a:pt x="1" y="54"/>
                  </a:lnTo>
                  <a:lnTo>
                    <a:pt x="3" y="56"/>
                  </a:lnTo>
                  <a:lnTo>
                    <a:pt x="10" y="66"/>
                  </a:lnTo>
                  <a:lnTo>
                    <a:pt x="12" y="68"/>
                  </a:lnTo>
                  <a:lnTo>
                    <a:pt x="13" y="68"/>
                  </a:lnTo>
                  <a:lnTo>
                    <a:pt x="13" y="71"/>
                  </a:lnTo>
                  <a:lnTo>
                    <a:pt x="15" y="71"/>
                  </a:lnTo>
                  <a:lnTo>
                    <a:pt x="17" y="73"/>
                  </a:lnTo>
                  <a:lnTo>
                    <a:pt x="18" y="73"/>
                  </a:lnTo>
                  <a:lnTo>
                    <a:pt x="18" y="75"/>
                  </a:lnTo>
                  <a:lnTo>
                    <a:pt x="20" y="75"/>
                  </a:lnTo>
                  <a:lnTo>
                    <a:pt x="22" y="75"/>
                  </a:lnTo>
                  <a:lnTo>
                    <a:pt x="22" y="76"/>
                  </a:lnTo>
                  <a:lnTo>
                    <a:pt x="24" y="76"/>
                  </a:lnTo>
                  <a:lnTo>
                    <a:pt x="25" y="78"/>
                  </a:lnTo>
                  <a:lnTo>
                    <a:pt x="27" y="78"/>
                  </a:lnTo>
                  <a:lnTo>
                    <a:pt x="30" y="78"/>
                  </a:lnTo>
                  <a:lnTo>
                    <a:pt x="30" y="80"/>
                  </a:lnTo>
                  <a:lnTo>
                    <a:pt x="35" y="81"/>
                  </a:lnTo>
                  <a:lnTo>
                    <a:pt x="42" y="83"/>
                  </a:lnTo>
                  <a:lnTo>
                    <a:pt x="49" y="87"/>
                  </a:lnTo>
                  <a:lnTo>
                    <a:pt x="51" y="87"/>
                  </a:lnTo>
                  <a:lnTo>
                    <a:pt x="56" y="87"/>
                  </a:lnTo>
                  <a:lnTo>
                    <a:pt x="58" y="87"/>
                  </a:lnTo>
                  <a:lnTo>
                    <a:pt x="59" y="87"/>
                  </a:lnTo>
                  <a:lnTo>
                    <a:pt x="61" y="87"/>
                  </a:lnTo>
                  <a:lnTo>
                    <a:pt x="63" y="87"/>
                  </a:lnTo>
                  <a:lnTo>
                    <a:pt x="64" y="88"/>
                  </a:lnTo>
                  <a:lnTo>
                    <a:pt x="68" y="88"/>
                  </a:lnTo>
                  <a:lnTo>
                    <a:pt x="70" y="88"/>
                  </a:lnTo>
                  <a:lnTo>
                    <a:pt x="73" y="88"/>
                  </a:lnTo>
                  <a:lnTo>
                    <a:pt x="75" y="87"/>
                  </a:lnTo>
                  <a:lnTo>
                    <a:pt x="75" y="88"/>
                  </a:lnTo>
                  <a:lnTo>
                    <a:pt x="76" y="87"/>
                  </a:lnTo>
                  <a:lnTo>
                    <a:pt x="78" y="88"/>
                  </a:lnTo>
                  <a:lnTo>
                    <a:pt x="82" y="87"/>
                  </a:lnTo>
                  <a:lnTo>
                    <a:pt x="83" y="87"/>
                  </a:lnTo>
                  <a:lnTo>
                    <a:pt x="85" y="87"/>
                  </a:lnTo>
                  <a:lnTo>
                    <a:pt x="87" y="87"/>
                  </a:lnTo>
                  <a:lnTo>
                    <a:pt x="88" y="87"/>
                  </a:lnTo>
                  <a:lnTo>
                    <a:pt x="105" y="83"/>
                  </a:lnTo>
                  <a:lnTo>
                    <a:pt x="107" y="81"/>
                  </a:lnTo>
                  <a:lnTo>
                    <a:pt x="109" y="81"/>
                  </a:lnTo>
                  <a:lnTo>
                    <a:pt x="110" y="81"/>
                  </a:lnTo>
                  <a:lnTo>
                    <a:pt x="112" y="81"/>
                  </a:lnTo>
                  <a:lnTo>
                    <a:pt x="114" y="81"/>
                  </a:lnTo>
                  <a:lnTo>
                    <a:pt x="116" y="80"/>
                  </a:lnTo>
                  <a:lnTo>
                    <a:pt x="117" y="78"/>
                  </a:lnTo>
                  <a:lnTo>
                    <a:pt x="119" y="78"/>
                  </a:lnTo>
                  <a:lnTo>
                    <a:pt x="121" y="76"/>
                  </a:lnTo>
                  <a:lnTo>
                    <a:pt x="122" y="76"/>
                  </a:lnTo>
                  <a:lnTo>
                    <a:pt x="124" y="76"/>
                  </a:lnTo>
                  <a:lnTo>
                    <a:pt x="126" y="75"/>
                  </a:lnTo>
                  <a:lnTo>
                    <a:pt x="128" y="75"/>
                  </a:lnTo>
                  <a:lnTo>
                    <a:pt x="128" y="73"/>
                  </a:lnTo>
                  <a:lnTo>
                    <a:pt x="129" y="73"/>
                  </a:lnTo>
                  <a:lnTo>
                    <a:pt x="131" y="73"/>
                  </a:lnTo>
                  <a:lnTo>
                    <a:pt x="131" y="71"/>
                  </a:lnTo>
                  <a:lnTo>
                    <a:pt x="133" y="70"/>
                  </a:lnTo>
                  <a:lnTo>
                    <a:pt x="134" y="70"/>
                  </a:lnTo>
                  <a:lnTo>
                    <a:pt x="136" y="66"/>
                  </a:lnTo>
                  <a:lnTo>
                    <a:pt x="138" y="66"/>
                  </a:lnTo>
                  <a:lnTo>
                    <a:pt x="139" y="63"/>
                  </a:lnTo>
                  <a:lnTo>
                    <a:pt x="145" y="58"/>
                  </a:lnTo>
                  <a:lnTo>
                    <a:pt x="145" y="56"/>
                  </a:lnTo>
                  <a:lnTo>
                    <a:pt x="146" y="54"/>
                  </a:lnTo>
                  <a:lnTo>
                    <a:pt x="148" y="51"/>
                  </a:lnTo>
                  <a:lnTo>
                    <a:pt x="146" y="51"/>
                  </a:lnTo>
                  <a:lnTo>
                    <a:pt x="148" y="49"/>
                  </a:lnTo>
                  <a:lnTo>
                    <a:pt x="148" y="47"/>
                  </a:lnTo>
                  <a:lnTo>
                    <a:pt x="148" y="46"/>
                  </a:lnTo>
                  <a:lnTo>
                    <a:pt x="150" y="46"/>
                  </a:lnTo>
                  <a:lnTo>
                    <a:pt x="148" y="44"/>
                  </a:lnTo>
                  <a:lnTo>
                    <a:pt x="150" y="44"/>
                  </a:lnTo>
                  <a:lnTo>
                    <a:pt x="150" y="42"/>
                  </a:lnTo>
                  <a:lnTo>
                    <a:pt x="148" y="42"/>
                  </a:lnTo>
                  <a:lnTo>
                    <a:pt x="148" y="41"/>
                  </a:lnTo>
                  <a:lnTo>
                    <a:pt x="148" y="39"/>
                  </a:lnTo>
                  <a:lnTo>
                    <a:pt x="148" y="37"/>
                  </a:lnTo>
                  <a:lnTo>
                    <a:pt x="148" y="35"/>
                  </a:lnTo>
                  <a:lnTo>
                    <a:pt x="146" y="34"/>
                  </a:lnTo>
                  <a:lnTo>
                    <a:pt x="146" y="32"/>
                  </a:lnTo>
                  <a:lnTo>
                    <a:pt x="139" y="24"/>
                  </a:lnTo>
                  <a:lnTo>
                    <a:pt x="139" y="22"/>
                  </a:lnTo>
                  <a:lnTo>
                    <a:pt x="138" y="20"/>
                  </a:lnTo>
                  <a:lnTo>
                    <a:pt x="136" y="20"/>
                  </a:lnTo>
                  <a:lnTo>
                    <a:pt x="134" y="17"/>
                  </a:lnTo>
                  <a:lnTo>
                    <a:pt x="133" y="17"/>
                  </a:lnTo>
                  <a:lnTo>
                    <a:pt x="131" y="17"/>
                  </a:lnTo>
                  <a:lnTo>
                    <a:pt x="131" y="15"/>
                  </a:lnTo>
                  <a:lnTo>
                    <a:pt x="129" y="15"/>
                  </a:lnTo>
                  <a:lnTo>
                    <a:pt x="129" y="13"/>
                  </a:lnTo>
                  <a:lnTo>
                    <a:pt x="128" y="13"/>
                  </a:lnTo>
                  <a:lnTo>
                    <a:pt x="126" y="12"/>
                  </a:lnTo>
                  <a:lnTo>
                    <a:pt x="124" y="12"/>
                  </a:lnTo>
                  <a:lnTo>
                    <a:pt x="122" y="12"/>
                  </a:lnTo>
                  <a:lnTo>
                    <a:pt x="122" y="10"/>
                  </a:lnTo>
                  <a:lnTo>
                    <a:pt x="119" y="10"/>
                  </a:lnTo>
                  <a:lnTo>
                    <a:pt x="119" y="8"/>
                  </a:lnTo>
                  <a:lnTo>
                    <a:pt x="114" y="8"/>
                  </a:lnTo>
                  <a:lnTo>
                    <a:pt x="114" y="6"/>
                  </a:lnTo>
                  <a:lnTo>
                    <a:pt x="105" y="5"/>
                  </a:lnTo>
                  <a:close/>
                </a:path>
              </a:pathLst>
            </a:custGeom>
            <a:solidFill>
              <a:srgbClr val="808080"/>
            </a:solidFill>
            <a:ln w="9525">
              <a:noFill/>
              <a:round/>
              <a:headEnd/>
              <a:tailEnd/>
            </a:ln>
          </p:spPr>
          <p:txBody>
            <a:bodyPr/>
            <a:lstStyle/>
            <a:p>
              <a:endParaRPr lang="en-US"/>
            </a:p>
          </p:txBody>
        </p:sp>
        <p:sp>
          <p:nvSpPr>
            <p:cNvPr id="1064" name="Freeform 3235"/>
            <p:cNvSpPr>
              <a:spLocks/>
            </p:cNvSpPr>
            <p:nvPr/>
          </p:nvSpPr>
          <p:spPr bwMode="auto">
            <a:xfrm>
              <a:off x="2277" y="3253"/>
              <a:ext cx="153" cy="90"/>
            </a:xfrm>
            <a:custGeom>
              <a:avLst/>
              <a:gdLst>
                <a:gd name="T0" fmla="*/ 0 w 153"/>
                <a:gd name="T1" fmla="*/ 37 h 90"/>
                <a:gd name="T2" fmla="*/ 0 w 153"/>
                <a:gd name="T3" fmla="*/ 46 h 90"/>
                <a:gd name="T4" fmla="*/ 0 w 153"/>
                <a:gd name="T5" fmla="*/ 54 h 90"/>
                <a:gd name="T6" fmla="*/ 10 w 153"/>
                <a:gd name="T7" fmla="*/ 68 h 90"/>
                <a:gd name="T8" fmla="*/ 20 w 153"/>
                <a:gd name="T9" fmla="*/ 76 h 90"/>
                <a:gd name="T10" fmla="*/ 37 w 153"/>
                <a:gd name="T11" fmla="*/ 83 h 90"/>
                <a:gd name="T12" fmla="*/ 55 w 153"/>
                <a:gd name="T13" fmla="*/ 88 h 90"/>
                <a:gd name="T14" fmla="*/ 72 w 153"/>
                <a:gd name="T15" fmla="*/ 90 h 90"/>
                <a:gd name="T16" fmla="*/ 90 w 153"/>
                <a:gd name="T17" fmla="*/ 88 h 90"/>
                <a:gd name="T18" fmla="*/ 116 w 153"/>
                <a:gd name="T19" fmla="*/ 81 h 90"/>
                <a:gd name="T20" fmla="*/ 126 w 153"/>
                <a:gd name="T21" fmla="*/ 76 h 90"/>
                <a:gd name="T22" fmla="*/ 140 w 153"/>
                <a:gd name="T23" fmla="*/ 68 h 90"/>
                <a:gd name="T24" fmla="*/ 147 w 153"/>
                <a:gd name="T25" fmla="*/ 61 h 90"/>
                <a:gd name="T26" fmla="*/ 153 w 153"/>
                <a:gd name="T27" fmla="*/ 49 h 90"/>
                <a:gd name="T28" fmla="*/ 152 w 153"/>
                <a:gd name="T29" fmla="*/ 34 h 90"/>
                <a:gd name="T30" fmla="*/ 143 w 153"/>
                <a:gd name="T31" fmla="*/ 20 h 90"/>
                <a:gd name="T32" fmla="*/ 133 w 153"/>
                <a:gd name="T33" fmla="*/ 12 h 90"/>
                <a:gd name="T34" fmla="*/ 119 w 153"/>
                <a:gd name="T35" fmla="*/ 6 h 90"/>
                <a:gd name="T36" fmla="*/ 95 w 153"/>
                <a:gd name="T37" fmla="*/ 0 h 90"/>
                <a:gd name="T38" fmla="*/ 73 w 153"/>
                <a:gd name="T39" fmla="*/ 0 h 90"/>
                <a:gd name="T40" fmla="*/ 55 w 153"/>
                <a:gd name="T41" fmla="*/ 1 h 90"/>
                <a:gd name="T42" fmla="*/ 34 w 153"/>
                <a:gd name="T43" fmla="*/ 8 h 90"/>
                <a:gd name="T44" fmla="*/ 22 w 153"/>
                <a:gd name="T45" fmla="*/ 13 h 90"/>
                <a:gd name="T46" fmla="*/ 12 w 153"/>
                <a:gd name="T47" fmla="*/ 20 h 90"/>
                <a:gd name="T48" fmla="*/ 20 w 153"/>
                <a:gd name="T49" fmla="*/ 20 h 90"/>
                <a:gd name="T50" fmla="*/ 31 w 153"/>
                <a:gd name="T51" fmla="*/ 15 h 90"/>
                <a:gd name="T52" fmla="*/ 41 w 153"/>
                <a:gd name="T53" fmla="*/ 10 h 90"/>
                <a:gd name="T54" fmla="*/ 63 w 153"/>
                <a:gd name="T55" fmla="*/ 5 h 90"/>
                <a:gd name="T56" fmla="*/ 77 w 153"/>
                <a:gd name="T57" fmla="*/ 3 h 90"/>
                <a:gd name="T58" fmla="*/ 97 w 153"/>
                <a:gd name="T59" fmla="*/ 5 h 90"/>
                <a:gd name="T60" fmla="*/ 119 w 153"/>
                <a:gd name="T61" fmla="*/ 12 h 90"/>
                <a:gd name="T62" fmla="*/ 133 w 153"/>
                <a:gd name="T63" fmla="*/ 20 h 90"/>
                <a:gd name="T64" fmla="*/ 140 w 153"/>
                <a:gd name="T65" fmla="*/ 25 h 90"/>
                <a:gd name="T66" fmla="*/ 145 w 153"/>
                <a:gd name="T67" fmla="*/ 39 h 90"/>
                <a:gd name="T68" fmla="*/ 145 w 153"/>
                <a:gd name="T69" fmla="*/ 51 h 90"/>
                <a:gd name="T70" fmla="*/ 140 w 153"/>
                <a:gd name="T71" fmla="*/ 61 h 90"/>
                <a:gd name="T72" fmla="*/ 130 w 153"/>
                <a:gd name="T73" fmla="*/ 70 h 90"/>
                <a:gd name="T74" fmla="*/ 116 w 153"/>
                <a:gd name="T75" fmla="*/ 76 h 90"/>
                <a:gd name="T76" fmla="*/ 106 w 153"/>
                <a:gd name="T77" fmla="*/ 80 h 90"/>
                <a:gd name="T78" fmla="*/ 87 w 153"/>
                <a:gd name="T79" fmla="*/ 85 h 90"/>
                <a:gd name="T80" fmla="*/ 68 w 153"/>
                <a:gd name="T81" fmla="*/ 85 h 90"/>
                <a:gd name="T82" fmla="*/ 49 w 153"/>
                <a:gd name="T83" fmla="*/ 81 h 90"/>
                <a:gd name="T84" fmla="*/ 37 w 153"/>
                <a:gd name="T85" fmla="*/ 78 h 90"/>
                <a:gd name="T86" fmla="*/ 26 w 153"/>
                <a:gd name="T87" fmla="*/ 73 h 90"/>
                <a:gd name="T88" fmla="*/ 15 w 153"/>
                <a:gd name="T89" fmla="*/ 64 h 90"/>
                <a:gd name="T90" fmla="*/ 7 w 153"/>
                <a:gd name="T91" fmla="*/ 51 h 90"/>
                <a:gd name="T92" fmla="*/ 7 w 153"/>
                <a:gd name="T93" fmla="*/ 44 h 90"/>
                <a:gd name="T94" fmla="*/ 9 w 153"/>
                <a:gd name="T95" fmla="*/ 35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3"/>
                <a:gd name="T145" fmla="*/ 0 h 90"/>
                <a:gd name="T146" fmla="*/ 153 w 153"/>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3" h="90">
                  <a:moveTo>
                    <a:pt x="7" y="25"/>
                  </a:moveTo>
                  <a:lnTo>
                    <a:pt x="2" y="32"/>
                  </a:lnTo>
                  <a:lnTo>
                    <a:pt x="0" y="34"/>
                  </a:lnTo>
                  <a:lnTo>
                    <a:pt x="0" y="37"/>
                  </a:lnTo>
                  <a:lnTo>
                    <a:pt x="0" y="39"/>
                  </a:lnTo>
                  <a:lnTo>
                    <a:pt x="0" y="41"/>
                  </a:lnTo>
                  <a:lnTo>
                    <a:pt x="0" y="42"/>
                  </a:lnTo>
                  <a:lnTo>
                    <a:pt x="0" y="46"/>
                  </a:lnTo>
                  <a:lnTo>
                    <a:pt x="0" y="49"/>
                  </a:lnTo>
                  <a:lnTo>
                    <a:pt x="0" y="51"/>
                  </a:lnTo>
                  <a:lnTo>
                    <a:pt x="0" y="53"/>
                  </a:lnTo>
                  <a:lnTo>
                    <a:pt x="0" y="54"/>
                  </a:lnTo>
                  <a:lnTo>
                    <a:pt x="2" y="58"/>
                  </a:lnTo>
                  <a:lnTo>
                    <a:pt x="5" y="63"/>
                  </a:lnTo>
                  <a:lnTo>
                    <a:pt x="9" y="66"/>
                  </a:lnTo>
                  <a:lnTo>
                    <a:pt x="10" y="68"/>
                  </a:lnTo>
                  <a:lnTo>
                    <a:pt x="12" y="70"/>
                  </a:lnTo>
                  <a:lnTo>
                    <a:pt x="14" y="71"/>
                  </a:lnTo>
                  <a:lnTo>
                    <a:pt x="19" y="75"/>
                  </a:lnTo>
                  <a:lnTo>
                    <a:pt x="20" y="76"/>
                  </a:lnTo>
                  <a:lnTo>
                    <a:pt x="24" y="78"/>
                  </a:lnTo>
                  <a:lnTo>
                    <a:pt x="31" y="81"/>
                  </a:lnTo>
                  <a:lnTo>
                    <a:pt x="32" y="81"/>
                  </a:lnTo>
                  <a:lnTo>
                    <a:pt x="37" y="83"/>
                  </a:lnTo>
                  <a:lnTo>
                    <a:pt x="43" y="85"/>
                  </a:lnTo>
                  <a:lnTo>
                    <a:pt x="43" y="87"/>
                  </a:lnTo>
                  <a:lnTo>
                    <a:pt x="46" y="87"/>
                  </a:lnTo>
                  <a:lnTo>
                    <a:pt x="55" y="88"/>
                  </a:lnTo>
                  <a:lnTo>
                    <a:pt x="56" y="88"/>
                  </a:lnTo>
                  <a:lnTo>
                    <a:pt x="65" y="88"/>
                  </a:lnTo>
                  <a:lnTo>
                    <a:pt x="68" y="88"/>
                  </a:lnTo>
                  <a:lnTo>
                    <a:pt x="72" y="90"/>
                  </a:lnTo>
                  <a:lnTo>
                    <a:pt x="80" y="88"/>
                  </a:lnTo>
                  <a:lnTo>
                    <a:pt x="84" y="88"/>
                  </a:lnTo>
                  <a:lnTo>
                    <a:pt x="87" y="88"/>
                  </a:lnTo>
                  <a:lnTo>
                    <a:pt x="90" y="88"/>
                  </a:lnTo>
                  <a:lnTo>
                    <a:pt x="94" y="88"/>
                  </a:lnTo>
                  <a:lnTo>
                    <a:pt x="109" y="85"/>
                  </a:lnTo>
                  <a:lnTo>
                    <a:pt x="111" y="83"/>
                  </a:lnTo>
                  <a:lnTo>
                    <a:pt x="116" y="81"/>
                  </a:lnTo>
                  <a:lnTo>
                    <a:pt x="119" y="81"/>
                  </a:lnTo>
                  <a:lnTo>
                    <a:pt x="121" y="80"/>
                  </a:lnTo>
                  <a:lnTo>
                    <a:pt x="124" y="78"/>
                  </a:lnTo>
                  <a:lnTo>
                    <a:pt x="126" y="76"/>
                  </a:lnTo>
                  <a:lnTo>
                    <a:pt x="133" y="75"/>
                  </a:lnTo>
                  <a:lnTo>
                    <a:pt x="136" y="73"/>
                  </a:lnTo>
                  <a:lnTo>
                    <a:pt x="138" y="70"/>
                  </a:lnTo>
                  <a:lnTo>
                    <a:pt x="140" y="68"/>
                  </a:lnTo>
                  <a:lnTo>
                    <a:pt x="143" y="64"/>
                  </a:lnTo>
                  <a:lnTo>
                    <a:pt x="145" y="63"/>
                  </a:lnTo>
                  <a:lnTo>
                    <a:pt x="147" y="63"/>
                  </a:lnTo>
                  <a:lnTo>
                    <a:pt x="147" y="61"/>
                  </a:lnTo>
                  <a:lnTo>
                    <a:pt x="152" y="56"/>
                  </a:lnTo>
                  <a:lnTo>
                    <a:pt x="152" y="54"/>
                  </a:lnTo>
                  <a:lnTo>
                    <a:pt x="152" y="53"/>
                  </a:lnTo>
                  <a:lnTo>
                    <a:pt x="153" y="49"/>
                  </a:lnTo>
                  <a:lnTo>
                    <a:pt x="152" y="47"/>
                  </a:lnTo>
                  <a:lnTo>
                    <a:pt x="153" y="46"/>
                  </a:lnTo>
                  <a:lnTo>
                    <a:pt x="153" y="39"/>
                  </a:lnTo>
                  <a:lnTo>
                    <a:pt x="152" y="34"/>
                  </a:lnTo>
                  <a:lnTo>
                    <a:pt x="152" y="32"/>
                  </a:lnTo>
                  <a:lnTo>
                    <a:pt x="145" y="24"/>
                  </a:lnTo>
                  <a:lnTo>
                    <a:pt x="145" y="22"/>
                  </a:lnTo>
                  <a:lnTo>
                    <a:pt x="143" y="20"/>
                  </a:lnTo>
                  <a:lnTo>
                    <a:pt x="140" y="18"/>
                  </a:lnTo>
                  <a:lnTo>
                    <a:pt x="138" y="17"/>
                  </a:lnTo>
                  <a:lnTo>
                    <a:pt x="136" y="15"/>
                  </a:lnTo>
                  <a:lnTo>
                    <a:pt x="133" y="12"/>
                  </a:lnTo>
                  <a:lnTo>
                    <a:pt x="130" y="12"/>
                  </a:lnTo>
                  <a:lnTo>
                    <a:pt x="126" y="10"/>
                  </a:lnTo>
                  <a:lnTo>
                    <a:pt x="124" y="8"/>
                  </a:lnTo>
                  <a:lnTo>
                    <a:pt x="119" y="6"/>
                  </a:lnTo>
                  <a:lnTo>
                    <a:pt x="118" y="6"/>
                  </a:lnTo>
                  <a:lnTo>
                    <a:pt x="102" y="1"/>
                  </a:lnTo>
                  <a:lnTo>
                    <a:pt x="99" y="1"/>
                  </a:lnTo>
                  <a:lnTo>
                    <a:pt x="95" y="0"/>
                  </a:lnTo>
                  <a:lnTo>
                    <a:pt x="92" y="0"/>
                  </a:lnTo>
                  <a:lnTo>
                    <a:pt x="84" y="0"/>
                  </a:lnTo>
                  <a:lnTo>
                    <a:pt x="77" y="0"/>
                  </a:lnTo>
                  <a:lnTo>
                    <a:pt x="73" y="0"/>
                  </a:lnTo>
                  <a:lnTo>
                    <a:pt x="70" y="0"/>
                  </a:lnTo>
                  <a:lnTo>
                    <a:pt x="65" y="0"/>
                  </a:lnTo>
                  <a:lnTo>
                    <a:pt x="61" y="0"/>
                  </a:lnTo>
                  <a:lnTo>
                    <a:pt x="55" y="1"/>
                  </a:lnTo>
                  <a:lnTo>
                    <a:pt x="46" y="3"/>
                  </a:lnTo>
                  <a:lnTo>
                    <a:pt x="41" y="5"/>
                  </a:lnTo>
                  <a:lnTo>
                    <a:pt x="37" y="6"/>
                  </a:lnTo>
                  <a:lnTo>
                    <a:pt x="34" y="8"/>
                  </a:lnTo>
                  <a:lnTo>
                    <a:pt x="31" y="8"/>
                  </a:lnTo>
                  <a:lnTo>
                    <a:pt x="29" y="10"/>
                  </a:lnTo>
                  <a:lnTo>
                    <a:pt x="26" y="12"/>
                  </a:lnTo>
                  <a:lnTo>
                    <a:pt x="22" y="13"/>
                  </a:lnTo>
                  <a:lnTo>
                    <a:pt x="20" y="13"/>
                  </a:lnTo>
                  <a:lnTo>
                    <a:pt x="17" y="15"/>
                  </a:lnTo>
                  <a:lnTo>
                    <a:pt x="15" y="18"/>
                  </a:lnTo>
                  <a:lnTo>
                    <a:pt x="12" y="20"/>
                  </a:lnTo>
                  <a:lnTo>
                    <a:pt x="7" y="25"/>
                  </a:lnTo>
                  <a:lnTo>
                    <a:pt x="14" y="27"/>
                  </a:lnTo>
                  <a:lnTo>
                    <a:pt x="19" y="22"/>
                  </a:lnTo>
                  <a:lnTo>
                    <a:pt x="20" y="20"/>
                  </a:lnTo>
                  <a:lnTo>
                    <a:pt x="22" y="18"/>
                  </a:lnTo>
                  <a:lnTo>
                    <a:pt x="26" y="17"/>
                  </a:lnTo>
                  <a:lnTo>
                    <a:pt x="27" y="15"/>
                  </a:lnTo>
                  <a:lnTo>
                    <a:pt x="31" y="15"/>
                  </a:lnTo>
                  <a:lnTo>
                    <a:pt x="32" y="13"/>
                  </a:lnTo>
                  <a:lnTo>
                    <a:pt x="37" y="12"/>
                  </a:lnTo>
                  <a:lnTo>
                    <a:pt x="39" y="12"/>
                  </a:lnTo>
                  <a:lnTo>
                    <a:pt x="41" y="10"/>
                  </a:lnTo>
                  <a:lnTo>
                    <a:pt x="44" y="8"/>
                  </a:lnTo>
                  <a:lnTo>
                    <a:pt x="49" y="6"/>
                  </a:lnTo>
                  <a:lnTo>
                    <a:pt x="56" y="6"/>
                  </a:lnTo>
                  <a:lnTo>
                    <a:pt x="63" y="5"/>
                  </a:lnTo>
                  <a:lnTo>
                    <a:pt x="66" y="3"/>
                  </a:lnTo>
                  <a:lnTo>
                    <a:pt x="70" y="3"/>
                  </a:lnTo>
                  <a:lnTo>
                    <a:pt x="73" y="3"/>
                  </a:lnTo>
                  <a:lnTo>
                    <a:pt x="77" y="3"/>
                  </a:lnTo>
                  <a:lnTo>
                    <a:pt x="84" y="3"/>
                  </a:lnTo>
                  <a:lnTo>
                    <a:pt x="90" y="3"/>
                  </a:lnTo>
                  <a:lnTo>
                    <a:pt x="94" y="5"/>
                  </a:lnTo>
                  <a:lnTo>
                    <a:pt x="97" y="5"/>
                  </a:lnTo>
                  <a:lnTo>
                    <a:pt x="101" y="6"/>
                  </a:lnTo>
                  <a:lnTo>
                    <a:pt x="112" y="10"/>
                  </a:lnTo>
                  <a:lnTo>
                    <a:pt x="116" y="10"/>
                  </a:lnTo>
                  <a:lnTo>
                    <a:pt x="119" y="12"/>
                  </a:lnTo>
                  <a:lnTo>
                    <a:pt x="124" y="13"/>
                  </a:lnTo>
                  <a:lnTo>
                    <a:pt x="126" y="15"/>
                  </a:lnTo>
                  <a:lnTo>
                    <a:pt x="131" y="18"/>
                  </a:lnTo>
                  <a:lnTo>
                    <a:pt x="133" y="20"/>
                  </a:lnTo>
                  <a:lnTo>
                    <a:pt x="135" y="22"/>
                  </a:lnTo>
                  <a:lnTo>
                    <a:pt x="136" y="22"/>
                  </a:lnTo>
                  <a:lnTo>
                    <a:pt x="138" y="24"/>
                  </a:lnTo>
                  <a:lnTo>
                    <a:pt x="140" y="25"/>
                  </a:lnTo>
                  <a:lnTo>
                    <a:pt x="143" y="32"/>
                  </a:lnTo>
                  <a:lnTo>
                    <a:pt x="143" y="34"/>
                  </a:lnTo>
                  <a:lnTo>
                    <a:pt x="145" y="35"/>
                  </a:lnTo>
                  <a:lnTo>
                    <a:pt x="145" y="39"/>
                  </a:lnTo>
                  <a:lnTo>
                    <a:pt x="145" y="46"/>
                  </a:lnTo>
                  <a:lnTo>
                    <a:pt x="145" y="47"/>
                  </a:lnTo>
                  <a:lnTo>
                    <a:pt x="145" y="49"/>
                  </a:lnTo>
                  <a:lnTo>
                    <a:pt x="145" y="51"/>
                  </a:lnTo>
                  <a:lnTo>
                    <a:pt x="145" y="53"/>
                  </a:lnTo>
                  <a:lnTo>
                    <a:pt x="143" y="54"/>
                  </a:lnTo>
                  <a:lnTo>
                    <a:pt x="140" y="59"/>
                  </a:lnTo>
                  <a:lnTo>
                    <a:pt x="140" y="61"/>
                  </a:lnTo>
                  <a:lnTo>
                    <a:pt x="136" y="63"/>
                  </a:lnTo>
                  <a:lnTo>
                    <a:pt x="135" y="66"/>
                  </a:lnTo>
                  <a:lnTo>
                    <a:pt x="133" y="68"/>
                  </a:lnTo>
                  <a:lnTo>
                    <a:pt x="130" y="70"/>
                  </a:lnTo>
                  <a:lnTo>
                    <a:pt x="126" y="71"/>
                  </a:lnTo>
                  <a:lnTo>
                    <a:pt x="123" y="75"/>
                  </a:lnTo>
                  <a:lnTo>
                    <a:pt x="119" y="75"/>
                  </a:lnTo>
                  <a:lnTo>
                    <a:pt x="116" y="76"/>
                  </a:lnTo>
                  <a:lnTo>
                    <a:pt x="114" y="78"/>
                  </a:lnTo>
                  <a:lnTo>
                    <a:pt x="111" y="78"/>
                  </a:lnTo>
                  <a:lnTo>
                    <a:pt x="107" y="80"/>
                  </a:lnTo>
                  <a:lnTo>
                    <a:pt x="106" y="80"/>
                  </a:lnTo>
                  <a:lnTo>
                    <a:pt x="102" y="81"/>
                  </a:lnTo>
                  <a:lnTo>
                    <a:pt x="92" y="83"/>
                  </a:lnTo>
                  <a:lnTo>
                    <a:pt x="89" y="85"/>
                  </a:lnTo>
                  <a:lnTo>
                    <a:pt x="87" y="85"/>
                  </a:lnTo>
                  <a:lnTo>
                    <a:pt x="82" y="85"/>
                  </a:lnTo>
                  <a:lnTo>
                    <a:pt x="78" y="85"/>
                  </a:lnTo>
                  <a:lnTo>
                    <a:pt x="73" y="85"/>
                  </a:lnTo>
                  <a:lnTo>
                    <a:pt x="68" y="85"/>
                  </a:lnTo>
                  <a:lnTo>
                    <a:pt x="65" y="85"/>
                  </a:lnTo>
                  <a:lnTo>
                    <a:pt x="60" y="85"/>
                  </a:lnTo>
                  <a:lnTo>
                    <a:pt x="56" y="83"/>
                  </a:lnTo>
                  <a:lnTo>
                    <a:pt x="49" y="81"/>
                  </a:lnTo>
                  <a:lnTo>
                    <a:pt x="44" y="81"/>
                  </a:lnTo>
                  <a:lnTo>
                    <a:pt x="46" y="81"/>
                  </a:lnTo>
                  <a:lnTo>
                    <a:pt x="41" y="80"/>
                  </a:lnTo>
                  <a:lnTo>
                    <a:pt x="37" y="78"/>
                  </a:lnTo>
                  <a:lnTo>
                    <a:pt x="34" y="78"/>
                  </a:lnTo>
                  <a:lnTo>
                    <a:pt x="29" y="75"/>
                  </a:lnTo>
                  <a:lnTo>
                    <a:pt x="26" y="75"/>
                  </a:lnTo>
                  <a:lnTo>
                    <a:pt x="26" y="73"/>
                  </a:lnTo>
                  <a:lnTo>
                    <a:pt x="20" y="70"/>
                  </a:lnTo>
                  <a:lnTo>
                    <a:pt x="19" y="68"/>
                  </a:lnTo>
                  <a:lnTo>
                    <a:pt x="15" y="66"/>
                  </a:lnTo>
                  <a:lnTo>
                    <a:pt x="15" y="64"/>
                  </a:lnTo>
                  <a:lnTo>
                    <a:pt x="12" y="61"/>
                  </a:lnTo>
                  <a:lnTo>
                    <a:pt x="10" y="56"/>
                  </a:lnTo>
                  <a:lnTo>
                    <a:pt x="9" y="53"/>
                  </a:lnTo>
                  <a:lnTo>
                    <a:pt x="7" y="51"/>
                  </a:lnTo>
                  <a:lnTo>
                    <a:pt x="7" y="49"/>
                  </a:lnTo>
                  <a:lnTo>
                    <a:pt x="7" y="47"/>
                  </a:lnTo>
                  <a:lnTo>
                    <a:pt x="7" y="46"/>
                  </a:lnTo>
                  <a:lnTo>
                    <a:pt x="7" y="44"/>
                  </a:lnTo>
                  <a:lnTo>
                    <a:pt x="7" y="41"/>
                  </a:lnTo>
                  <a:lnTo>
                    <a:pt x="7" y="39"/>
                  </a:lnTo>
                  <a:lnTo>
                    <a:pt x="9" y="37"/>
                  </a:lnTo>
                  <a:lnTo>
                    <a:pt x="9" y="35"/>
                  </a:lnTo>
                  <a:lnTo>
                    <a:pt x="10" y="32"/>
                  </a:lnTo>
                  <a:lnTo>
                    <a:pt x="14" y="27"/>
                  </a:lnTo>
                  <a:lnTo>
                    <a:pt x="7" y="25"/>
                  </a:lnTo>
                  <a:close/>
                </a:path>
              </a:pathLst>
            </a:custGeom>
            <a:solidFill>
              <a:srgbClr val="808080"/>
            </a:solidFill>
            <a:ln w="9525">
              <a:noFill/>
              <a:round/>
              <a:headEnd/>
              <a:tailEnd/>
            </a:ln>
          </p:spPr>
          <p:txBody>
            <a:bodyPr/>
            <a:lstStyle/>
            <a:p>
              <a:endParaRPr lang="en-US"/>
            </a:p>
          </p:txBody>
        </p:sp>
        <p:sp>
          <p:nvSpPr>
            <p:cNvPr id="1065" name="Freeform 3236"/>
            <p:cNvSpPr>
              <a:spLocks/>
            </p:cNvSpPr>
            <p:nvPr/>
          </p:nvSpPr>
          <p:spPr bwMode="auto">
            <a:xfrm>
              <a:off x="2270" y="3266"/>
              <a:ext cx="70" cy="46"/>
            </a:xfrm>
            <a:custGeom>
              <a:avLst/>
              <a:gdLst>
                <a:gd name="T0" fmla="*/ 51 w 70"/>
                <a:gd name="T1" fmla="*/ 0 h 46"/>
                <a:gd name="T2" fmla="*/ 70 w 70"/>
                <a:gd name="T3" fmla="*/ 5 h 46"/>
                <a:gd name="T4" fmla="*/ 27 w 70"/>
                <a:gd name="T5" fmla="*/ 46 h 46"/>
                <a:gd name="T6" fmla="*/ 0 w 70"/>
                <a:gd name="T7" fmla="*/ 29 h 46"/>
                <a:gd name="T8" fmla="*/ 51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1" y="0"/>
                  </a:moveTo>
                  <a:lnTo>
                    <a:pt x="70"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1066" name="Freeform 3237"/>
            <p:cNvSpPr>
              <a:spLocks/>
            </p:cNvSpPr>
            <p:nvPr/>
          </p:nvSpPr>
          <p:spPr bwMode="auto">
            <a:xfrm>
              <a:off x="2267" y="3263"/>
              <a:ext cx="76" cy="51"/>
            </a:xfrm>
            <a:custGeom>
              <a:avLst/>
              <a:gdLst>
                <a:gd name="T0" fmla="*/ 54 w 76"/>
                <a:gd name="T1" fmla="*/ 3 h 51"/>
                <a:gd name="T2" fmla="*/ 51 w 76"/>
                <a:gd name="T3" fmla="*/ 3 h 51"/>
                <a:gd name="T4" fmla="*/ 71 w 76"/>
                <a:gd name="T5" fmla="*/ 10 h 51"/>
                <a:gd name="T6" fmla="*/ 71 w 76"/>
                <a:gd name="T7" fmla="*/ 8 h 51"/>
                <a:gd name="T8" fmla="*/ 25 w 76"/>
                <a:gd name="T9" fmla="*/ 48 h 51"/>
                <a:gd name="T10" fmla="*/ 32 w 76"/>
                <a:gd name="T11" fmla="*/ 48 h 51"/>
                <a:gd name="T12" fmla="*/ 5 w 76"/>
                <a:gd name="T13" fmla="*/ 31 h 51"/>
                <a:gd name="T14" fmla="*/ 5 w 76"/>
                <a:gd name="T15" fmla="*/ 34 h 51"/>
                <a:gd name="T16" fmla="*/ 54 w 76"/>
                <a:gd name="T17" fmla="*/ 3 h 51"/>
                <a:gd name="T18" fmla="*/ 51 w 76"/>
                <a:gd name="T19" fmla="*/ 2 h 51"/>
                <a:gd name="T20" fmla="*/ 1 w 76"/>
                <a:gd name="T21" fmla="*/ 31 h 51"/>
                <a:gd name="T22" fmla="*/ 0 w 76"/>
                <a:gd name="T23" fmla="*/ 32 h 51"/>
                <a:gd name="T24" fmla="*/ 1 w 76"/>
                <a:gd name="T25" fmla="*/ 34 h 51"/>
                <a:gd name="T26" fmla="*/ 25 w 76"/>
                <a:gd name="T27" fmla="*/ 49 h 51"/>
                <a:gd name="T28" fmla="*/ 27 w 76"/>
                <a:gd name="T29" fmla="*/ 51 h 51"/>
                <a:gd name="T30" fmla="*/ 29 w 76"/>
                <a:gd name="T31" fmla="*/ 51 h 51"/>
                <a:gd name="T32" fmla="*/ 30 w 76"/>
                <a:gd name="T33" fmla="*/ 51 h 51"/>
                <a:gd name="T34" fmla="*/ 32 w 76"/>
                <a:gd name="T35" fmla="*/ 49 h 51"/>
                <a:gd name="T36" fmla="*/ 76 w 76"/>
                <a:gd name="T37" fmla="*/ 10 h 51"/>
                <a:gd name="T38" fmla="*/ 75 w 76"/>
                <a:gd name="T39" fmla="*/ 8 h 51"/>
                <a:gd name="T40" fmla="*/ 76 w 76"/>
                <a:gd name="T41" fmla="*/ 8 h 51"/>
                <a:gd name="T42" fmla="*/ 75 w 76"/>
                <a:gd name="T43" fmla="*/ 8 h 51"/>
                <a:gd name="T44" fmla="*/ 75 w 76"/>
                <a:gd name="T45" fmla="*/ 7 h 51"/>
                <a:gd name="T46" fmla="*/ 54 w 76"/>
                <a:gd name="T47" fmla="*/ 0 h 51"/>
                <a:gd name="T48" fmla="*/ 53 w 76"/>
                <a:gd name="T49" fmla="*/ 0 h 51"/>
                <a:gd name="T50" fmla="*/ 51 w 76"/>
                <a:gd name="T51" fmla="*/ 0 h 51"/>
                <a:gd name="T52" fmla="*/ 51 w 76"/>
                <a:gd name="T53" fmla="*/ 2 h 51"/>
                <a:gd name="T54" fmla="*/ 54 w 76"/>
                <a:gd name="T55" fmla="*/ 3 h 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
                <a:gd name="T85" fmla="*/ 0 h 51"/>
                <a:gd name="T86" fmla="*/ 76 w 76"/>
                <a:gd name="T87" fmla="*/ 51 h 5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 h="51">
                  <a:moveTo>
                    <a:pt x="54" y="3"/>
                  </a:moveTo>
                  <a:lnTo>
                    <a:pt x="51" y="3"/>
                  </a:lnTo>
                  <a:lnTo>
                    <a:pt x="71" y="10"/>
                  </a:lnTo>
                  <a:lnTo>
                    <a:pt x="71" y="8"/>
                  </a:lnTo>
                  <a:lnTo>
                    <a:pt x="25" y="48"/>
                  </a:lnTo>
                  <a:lnTo>
                    <a:pt x="32" y="48"/>
                  </a:lnTo>
                  <a:lnTo>
                    <a:pt x="5" y="31"/>
                  </a:lnTo>
                  <a:lnTo>
                    <a:pt x="5" y="34"/>
                  </a:lnTo>
                  <a:lnTo>
                    <a:pt x="54" y="3"/>
                  </a:lnTo>
                  <a:lnTo>
                    <a:pt x="51" y="2"/>
                  </a:lnTo>
                  <a:lnTo>
                    <a:pt x="1" y="31"/>
                  </a:lnTo>
                  <a:lnTo>
                    <a:pt x="0" y="32"/>
                  </a:lnTo>
                  <a:lnTo>
                    <a:pt x="1" y="34"/>
                  </a:lnTo>
                  <a:lnTo>
                    <a:pt x="25" y="49"/>
                  </a:lnTo>
                  <a:lnTo>
                    <a:pt x="27" y="51"/>
                  </a:lnTo>
                  <a:lnTo>
                    <a:pt x="29" y="51"/>
                  </a:lnTo>
                  <a:lnTo>
                    <a:pt x="30" y="51"/>
                  </a:lnTo>
                  <a:lnTo>
                    <a:pt x="32" y="49"/>
                  </a:lnTo>
                  <a:lnTo>
                    <a:pt x="76" y="10"/>
                  </a:lnTo>
                  <a:lnTo>
                    <a:pt x="75" y="8"/>
                  </a:lnTo>
                  <a:lnTo>
                    <a:pt x="76" y="8"/>
                  </a:lnTo>
                  <a:lnTo>
                    <a:pt x="75" y="8"/>
                  </a:lnTo>
                  <a:lnTo>
                    <a:pt x="75" y="7"/>
                  </a:lnTo>
                  <a:lnTo>
                    <a:pt x="54" y="0"/>
                  </a:lnTo>
                  <a:lnTo>
                    <a:pt x="53" y="0"/>
                  </a:lnTo>
                  <a:lnTo>
                    <a:pt x="51" y="0"/>
                  </a:lnTo>
                  <a:lnTo>
                    <a:pt x="51" y="2"/>
                  </a:lnTo>
                  <a:lnTo>
                    <a:pt x="54" y="3"/>
                  </a:lnTo>
                  <a:close/>
                </a:path>
              </a:pathLst>
            </a:custGeom>
            <a:solidFill>
              <a:srgbClr val="808080"/>
            </a:solidFill>
            <a:ln w="9525">
              <a:noFill/>
              <a:round/>
              <a:headEnd/>
              <a:tailEnd/>
            </a:ln>
          </p:spPr>
          <p:txBody>
            <a:bodyPr/>
            <a:lstStyle/>
            <a:p>
              <a:endParaRPr lang="en-US"/>
            </a:p>
          </p:txBody>
        </p:sp>
        <p:sp>
          <p:nvSpPr>
            <p:cNvPr id="1067" name="Freeform 3238"/>
            <p:cNvSpPr>
              <a:spLocks/>
            </p:cNvSpPr>
            <p:nvPr/>
          </p:nvSpPr>
          <p:spPr bwMode="auto">
            <a:xfrm>
              <a:off x="2505" y="3268"/>
              <a:ext cx="58" cy="56"/>
            </a:xfrm>
            <a:custGeom>
              <a:avLst/>
              <a:gdLst>
                <a:gd name="T0" fmla="*/ 38 w 58"/>
                <a:gd name="T1" fmla="*/ 0 h 56"/>
                <a:gd name="T2" fmla="*/ 35 w 58"/>
                <a:gd name="T3" fmla="*/ 0 h 56"/>
                <a:gd name="T4" fmla="*/ 31 w 58"/>
                <a:gd name="T5" fmla="*/ 0 h 56"/>
                <a:gd name="T6" fmla="*/ 28 w 58"/>
                <a:gd name="T7" fmla="*/ 0 h 56"/>
                <a:gd name="T8" fmla="*/ 24 w 58"/>
                <a:gd name="T9" fmla="*/ 0 h 56"/>
                <a:gd name="T10" fmla="*/ 16 w 58"/>
                <a:gd name="T11" fmla="*/ 2 h 56"/>
                <a:gd name="T12" fmla="*/ 14 w 58"/>
                <a:gd name="T13" fmla="*/ 3 h 56"/>
                <a:gd name="T14" fmla="*/ 12 w 58"/>
                <a:gd name="T15" fmla="*/ 5 h 56"/>
                <a:gd name="T16" fmla="*/ 9 w 58"/>
                <a:gd name="T17" fmla="*/ 7 h 56"/>
                <a:gd name="T18" fmla="*/ 7 w 58"/>
                <a:gd name="T19" fmla="*/ 10 h 56"/>
                <a:gd name="T20" fmla="*/ 4 w 58"/>
                <a:gd name="T21" fmla="*/ 14 h 56"/>
                <a:gd name="T22" fmla="*/ 0 w 58"/>
                <a:gd name="T23" fmla="*/ 19 h 56"/>
                <a:gd name="T24" fmla="*/ 0 w 58"/>
                <a:gd name="T25" fmla="*/ 22 h 56"/>
                <a:gd name="T26" fmla="*/ 0 w 58"/>
                <a:gd name="T27" fmla="*/ 26 h 56"/>
                <a:gd name="T28" fmla="*/ 0 w 58"/>
                <a:gd name="T29" fmla="*/ 29 h 56"/>
                <a:gd name="T30" fmla="*/ 0 w 58"/>
                <a:gd name="T31" fmla="*/ 32 h 56"/>
                <a:gd name="T32" fmla="*/ 0 w 58"/>
                <a:gd name="T33" fmla="*/ 36 h 56"/>
                <a:gd name="T34" fmla="*/ 4 w 58"/>
                <a:gd name="T35" fmla="*/ 43 h 56"/>
                <a:gd name="T36" fmla="*/ 4 w 58"/>
                <a:gd name="T37" fmla="*/ 46 h 56"/>
                <a:gd name="T38" fmla="*/ 6 w 58"/>
                <a:gd name="T39" fmla="*/ 48 h 56"/>
                <a:gd name="T40" fmla="*/ 7 w 58"/>
                <a:gd name="T41" fmla="*/ 49 h 56"/>
                <a:gd name="T42" fmla="*/ 11 w 58"/>
                <a:gd name="T43" fmla="*/ 51 h 56"/>
                <a:gd name="T44" fmla="*/ 16 w 58"/>
                <a:gd name="T45" fmla="*/ 55 h 56"/>
                <a:gd name="T46" fmla="*/ 21 w 58"/>
                <a:gd name="T47" fmla="*/ 56 h 56"/>
                <a:gd name="T48" fmla="*/ 24 w 58"/>
                <a:gd name="T49" fmla="*/ 56 h 56"/>
                <a:gd name="T50" fmla="*/ 28 w 58"/>
                <a:gd name="T51" fmla="*/ 56 h 56"/>
                <a:gd name="T52" fmla="*/ 31 w 58"/>
                <a:gd name="T53" fmla="*/ 56 h 56"/>
                <a:gd name="T54" fmla="*/ 35 w 58"/>
                <a:gd name="T55" fmla="*/ 56 h 56"/>
                <a:gd name="T56" fmla="*/ 41 w 58"/>
                <a:gd name="T57" fmla="*/ 53 h 56"/>
                <a:gd name="T58" fmla="*/ 45 w 58"/>
                <a:gd name="T59" fmla="*/ 51 h 56"/>
                <a:gd name="T60" fmla="*/ 46 w 58"/>
                <a:gd name="T61" fmla="*/ 49 h 56"/>
                <a:gd name="T62" fmla="*/ 50 w 58"/>
                <a:gd name="T63" fmla="*/ 48 h 56"/>
                <a:gd name="T64" fmla="*/ 52 w 58"/>
                <a:gd name="T65" fmla="*/ 44 h 56"/>
                <a:gd name="T66" fmla="*/ 53 w 58"/>
                <a:gd name="T67" fmla="*/ 43 h 56"/>
                <a:gd name="T68" fmla="*/ 57 w 58"/>
                <a:gd name="T69" fmla="*/ 36 h 56"/>
                <a:gd name="T70" fmla="*/ 58 w 58"/>
                <a:gd name="T71" fmla="*/ 32 h 56"/>
                <a:gd name="T72" fmla="*/ 58 w 58"/>
                <a:gd name="T73" fmla="*/ 29 h 56"/>
                <a:gd name="T74" fmla="*/ 58 w 58"/>
                <a:gd name="T75" fmla="*/ 26 h 56"/>
                <a:gd name="T76" fmla="*/ 58 w 58"/>
                <a:gd name="T77" fmla="*/ 22 h 56"/>
                <a:gd name="T78" fmla="*/ 55 w 58"/>
                <a:gd name="T79" fmla="*/ 14 h 56"/>
                <a:gd name="T80" fmla="*/ 53 w 58"/>
                <a:gd name="T81" fmla="*/ 10 h 56"/>
                <a:gd name="T82" fmla="*/ 52 w 58"/>
                <a:gd name="T83" fmla="*/ 9 h 56"/>
                <a:gd name="T84" fmla="*/ 50 w 58"/>
                <a:gd name="T85" fmla="*/ 7 h 56"/>
                <a:gd name="T86" fmla="*/ 48 w 58"/>
                <a:gd name="T87" fmla="*/ 5 h 56"/>
                <a:gd name="T88" fmla="*/ 45 w 58"/>
                <a:gd name="T89" fmla="*/ 3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6"/>
                <a:gd name="T137" fmla="*/ 58 w 58"/>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6">
                  <a:moveTo>
                    <a:pt x="41" y="2"/>
                  </a:moveTo>
                  <a:lnTo>
                    <a:pt x="38" y="0"/>
                  </a:lnTo>
                  <a:lnTo>
                    <a:pt x="36" y="0"/>
                  </a:lnTo>
                  <a:lnTo>
                    <a:pt x="35" y="0"/>
                  </a:lnTo>
                  <a:lnTo>
                    <a:pt x="33" y="0"/>
                  </a:lnTo>
                  <a:lnTo>
                    <a:pt x="31" y="0"/>
                  </a:lnTo>
                  <a:lnTo>
                    <a:pt x="29" y="0"/>
                  </a:lnTo>
                  <a:lnTo>
                    <a:pt x="28" y="0"/>
                  </a:lnTo>
                  <a:lnTo>
                    <a:pt x="26" y="0"/>
                  </a:lnTo>
                  <a:lnTo>
                    <a:pt x="24" y="0"/>
                  </a:lnTo>
                  <a:lnTo>
                    <a:pt x="23" y="0"/>
                  </a:lnTo>
                  <a:lnTo>
                    <a:pt x="16" y="2"/>
                  </a:lnTo>
                  <a:lnTo>
                    <a:pt x="16" y="3"/>
                  </a:lnTo>
                  <a:lnTo>
                    <a:pt x="14" y="3"/>
                  </a:lnTo>
                  <a:lnTo>
                    <a:pt x="14" y="5"/>
                  </a:lnTo>
                  <a:lnTo>
                    <a:pt x="12" y="5"/>
                  </a:lnTo>
                  <a:lnTo>
                    <a:pt x="11" y="5"/>
                  </a:lnTo>
                  <a:lnTo>
                    <a:pt x="9" y="7"/>
                  </a:lnTo>
                  <a:lnTo>
                    <a:pt x="7" y="9"/>
                  </a:lnTo>
                  <a:lnTo>
                    <a:pt x="7" y="10"/>
                  </a:lnTo>
                  <a:lnTo>
                    <a:pt x="6" y="12"/>
                  </a:lnTo>
                  <a:lnTo>
                    <a:pt x="4" y="14"/>
                  </a:lnTo>
                  <a:lnTo>
                    <a:pt x="4" y="17"/>
                  </a:lnTo>
                  <a:lnTo>
                    <a:pt x="0" y="19"/>
                  </a:lnTo>
                  <a:lnTo>
                    <a:pt x="2" y="20"/>
                  </a:lnTo>
                  <a:lnTo>
                    <a:pt x="0" y="22"/>
                  </a:lnTo>
                  <a:lnTo>
                    <a:pt x="0" y="24"/>
                  </a:lnTo>
                  <a:lnTo>
                    <a:pt x="0" y="26"/>
                  </a:lnTo>
                  <a:lnTo>
                    <a:pt x="0" y="27"/>
                  </a:lnTo>
                  <a:lnTo>
                    <a:pt x="0" y="29"/>
                  </a:lnTo>
                  <a:lnTo>
                    <a:pt x="0" y="31"/>
                  </a:lnTo>
                  <a:lnTo>
                    <a:pt x="0" y="32"/>
                  </a:lnTo>
                  <a:lnTo>
                    <a:pt x="0" y="34"/>
                  </a:lnTo>
                  <a:lnTo>
                    <a:pt x="0" y="36"/>
                  </a:lnTo>
                  <a:lnTo>
                    <a:pt x="2" y="41"/>
                  </a:lnTo>
                  <a:lnTo>
                    <a:pt x="4" y="43"/>
                  </a:lnTo>
                  <a:lnTo>
                    <a:pt x="4" y="44"/>
                  </a:lnTo>
                  <a:lnTo>
                    <a:pt x="4" y="46"/>
                  </a:lnTo>
                  <a:lnTo>
                    <a:pt x="6" y="46"/>
                  </a:lnTo>
                  <a:lnTo>
                    <a:pt x="6" y="48"/>
                  </a:lnTo>
                  <a:lnTo>
                    <a:pt x="7" y="48"/>
                  </a:lnTo>
                  <a:lnTo>
                    <a:pt x="7" y="49"/>
                  </a:lnTo>
                  <a:lnTo>
                    <a:pt x="9" y="49"/>
                  </a:lnTo>
                  <a:lnTo>
                    <a:pt x="11" y="51"/>
                  </a:lnTo>
                  <a:lnTo>
                    <a:pt x="12" y="53"/>
                  </a:lnTo>
                  <a:lnTo>
                    <a:pt x="16" y="55"/>
                  </a:lnTo>
                  <a:lnTo>
                    <a:pt x="19" y="55"/>
                  </a:lnTo>
                  <a:lnTo>
                    <a:pt x="21" y="56"/>
                  </a:lnTo>
                  <a:lnTo>
                    <a:pt x="23" y="56"/>
                  </a:lnTo>
                  <a:lnTo>
                    <a:pt x="24" y="56"/>
                  </a:lnTo>
                  <a:lnTo>
                    <a:pt x="26" y="56"/>
                  </a:lnTo>
                  <a:lnTo>
                    <a:pt x="28" y="56"/>
                  </a:lnTo>
                  <a:lnTo>
                    <a:pt x="29" y="56"/>
                  </a:lnTo>
                  <a:lnTo>
                    <a:pt x="31" y="56"/>
                  </a:lnTo>
                  <a:lnTo>
                    <a:pt x="33" y="56"/>
                  </a:lnTo>
                  <a:lnTo>
                    <a:pt x="35" y="56"/>
                  </a:lnTo>
                  <a:lnTo>
                    <a:pt x="41" y="55"/>
                  </a:lnTo>
                  <a:lnTo>
                    <a:pt x="41" y="53"/>
                  </a:lnTo>
                  <a:lnTo>
                    <a:pt x="45" y="53"/>
                  </a:lnTo>
                  <a:lnTo>
                    <a:pt x="45" y="51"/>
                  </a:lnTo>
                  <a:lnTo>
                    <a:pt x="45" y="49"/>
                  </a:lnTo>
                  <a:lnTo>
                    <a:pt x="46" y="49"/>
                  </a:lnTo>
                  <a:lnTo>
                    <a:pt x="48" y="49"/>
                  </a:lnTo>
                  <a:lnTo>
                    <a:pt x="50" y="48"/>
                  </a:lnTo>
                  <a:lnTo>
                    <a:pt x="52" y="46"/>
                  </a:lnTo>
                  <a:lnTo>
                    <a:pt x="52" y="44"/>
                  </a:lnTo>
                  <a:lnTo>
                    <a:pt x="53" y="44"/>
                  </a:lnTo>
                  <a:lnTo>
                    <a:pt x="53" y="43"/>
                  </a:lnTo>
                  <a:lnTo>
                    <a:pt x="55" y="39"/>
                  </a:lnTo>
                  <a:lnTo>
                    <a:pt x="57" y="36"/>
                  </a:lnTo>
                  <a:lnTo>
                    <a:pt x="58" y="34"/>
                  </a:lnTo>
                  <a:lnTo>
                    <a:pt x="58" y="32"/>
                  </a:lnTo>
                  <a:lnTo>
                    <a:pt x="58" y="31"/>
                  </a:lnTo>
                  <a:lnTo>
                    <a:pt x="58" y="29"/>
                  </a:lnTo>
                  <a:lnTo>
                    <a:pt x="58" y="27"/>
                  </a:lnTo>
                  <a:lnTo>
                    <a:pt x="58" y="26"/>
                  </a:lnTo>
                  <a:lnTo>
                    <a:pt x="58" y="24"/>
                  </a:lnTo>
                  <a:lnTo>
                    <a:pt x="58" y="22"/>
                  </a:lnTo>
                  <a:lnTo>
                    <a:pt x="58" y="20"/>
                  </a:lnTo>
                  <a:lnTo>
                    <a:pt x="55" y="14"/>
                  </a:lnTo>
                  <a:lnTo>
                    <a:pt x="53" y="12"/>
                  </a:lnTo>
                  <a:lnTo>
                    <a:pt x="53" y="10"/>
                  </a:lnTo>
                  <a:lnTo>
                    <a:pt x="52" y="10"/>
                  </a:lnTo>
                  <a:lnTo>
                    <a:pt x="52" y="9"/>
                  </a:lnTo>
                  <a:lnTo>
                    <a:pt x="50" y="9"/>
                  </a:lnTo>
                  <a:lnTo>
                    <a:pt x="50" y="7"/>
                  </a:lnTo>
                  <a:lnTo>
                    <a:pt x="50" y="5"/>
                  </a:lnTo>
                  <a:lnTo>
                    <a:pt x="48" y="5"/>
                  </a:lnTo>
                  <a:lnTo>
                    <a:pt x="46" y="5"/>
                  </a:lnTo>
                  <a:lnTo>
                    <a:pt x="45" y="3"/>
                  </a:lnTo>
                  <a:lnTo>
                    <a:pt x="41" y="2"/>
                  </a:lnTo>
                  <a:close/>
                </a:path>
              </a:pathLst>
            </a:custGeom>
            <a:solidFill>
              <a:srgbClr val="808080"/>
            </a:solidFill>
            <a:ln w="9525">
              <a:noFill/>
              <a:round/>
              <a:headEnd/>
              <a:tailEnd/>
            </a:ln>
          </p:spPr>
          <p:txBody>
            <a:bodyPr/>
            <a:lstStyle/>
            <a:p>
              <a:endParaRPr lang="en-US"/>
            </a:p>
          </p:txBody>
        </p:sp>
        <p:sp>
          <p:nvSpPr>
            <p:cNvPr id="1068" name="Freeform 3239"/>
            <p:cNvSpPr>
              <a:spLocks/>
            </p:cNvSpPr>
            <p:nvPr/>
          </p:nvSpPr>
          <p:spPr bwMode="auto">
            <a:xfrm>
              <a:off x="2502" y="3266"/>
              <a:ext cx="63" cy="60"/>
            </a:xfrm>
            <a:custGeom>
              <a:avLst/>
              <a:gdLst>
                <a:gd name="T0" fmla="*/ 2 w 63"/>
                <a:gd name="T1" fmla="*/ 26 h 60"/>
                <a:gd name="T2" fmla="*/ 0 w 63"/>
                <a:gd name="T3" fmla="*/ 29 h 60"/>
                <a:gd name="T4" fmla="*/ 0 w 63"/>
                <a:gd name="T5" fmla="*/ 34 h 60"/>
                <a:gd name="T6" fmla="*/ 2 w 63"/>
                <a:gd name="T7" fmla="*/ 40 h 60"/>
                <a:gd name="T8" fmla="*/ 5 w 63"/>
                <a:gd name="T9" fmla="*/ 46 h 60"/>
                <a:gd name="T10" fmla="*/ 10 w 63"/>
                <a:gd name="T11" fmla="*/ 51 h 60"/>
                <a:gd name="T12" fmla="*/ 19 w 63"/>
                <a:gd name="T13" fmla="*/ 57 h 60"/>
                <a:gd name="T14" fmla="*/ 24 w 63"/>
                <a:gd name="T15" fmla="*/ 58 h 60"/>
                <a:gd name="T16" fmla="*/ 32 w 63"/>
                <a:gd name="T17" fmla="*/ 60 h 60"/>
                <a:gd name="T18" fmla="*/ 38 w 63"/>
                <a:gd name="T19" fmla="*/ 58 h 60"/>
                <a:gd name="T20" fmla="*/ 46 w 63"/>
                <a:gd name="T21" fmla="*/ 55 h 60"/>
                <a:gd name="T22" fmla="*/ 49 w 63"/>
                <a:gd name="T23" fmla="*/ 51 h 60"/>
                <a:gd name="T24" fmla="*/ 55 w 63"/>
                <a:gd name="T25" fmla="*/ 50 h 60"/>
                <a:gd name="T26" fmla="*/ 58 w 63"/>
                <a:gd name="T27" fmla="*/ 43 h 60"/>
                <a:gd name="T28" fmla="*/ 61 w 63"/>
                <a:gd name="T29" fmla="*/ 40 h 60"/>
                <a:gd name="T30" fmla="*/ 61 w 63"/>
                <a:gd name="T31" fmla="*/ 34 h 60"/>
                <a:gd name="T32" fmla="*/ 63 w 63"/>
                <a:gd name="T33" fmla="*/ 26 h 60"/>
                <a:gd name="T34" fmla="*/ 60 w 63"/>
                <a:gd name="T35" fmla="*/ 16 h 60"/>
                <a:gd name="T36" fmla="*/ 56 w 63"/>
                <a:gd name="T37" fmla="*/ 11 h 60"/>
                <a:gd name="T38" fmla="*/ 51 w 63"/>
                <a:gd name="T39" fmla="*/ 7 h 60"/>
                <a:gd name="T40" fmla="*/ 43 w 63"/>
                <a:gd name="T41" fmla="*/ 2 h 60"/>
                <a:gd name="T42" fmla="*/ 38 w 63"/>
                <a:gd name="T43" fmla="*/ 0 h 60"/>
                <a:gd name="T44" fmla="*/ 31 w 63"/>
                <a:gd name="T45" fmla="*/ 0 h 60"/>
                <a:gd name="T46" fmla="*/ 26 w 63"/>
                <a:gd name="T47" fmla="*/ 2 h 60"/>
                <a:gd name="T48" fmla="*/ 17 w 63"/>
                <a:gd name="T49" fmla="*/ 4 h 60"/>
                <a:gd name="T50" fmla="*/ 12 w 63"/>
                <a:gd name="T51" fmla="*/ 7 h 60"/>
                <a:gd name="T52" fmla="*/ 9 w 63"/>
                <a:gd name="T53" fmla="*/ 11 h 60"/>
                <a:gd name="T54" fmla="*/ 5 w 63"/>
                <a:gd name="T55" fmla="*/ 17 h 60"/>
                <a:gd name="T56" fmla="*/ 10 w 63"/>
                <a:gd name="T57" fmla="*/ 14 h 60"/>
                <a:gd name="T58" fmla="*/ 14 w 63"/>
                <a:gd name="T59" fmla="*/ 11 h 60"/>
                <a:gd name="T60" fmla="*/ 19 w 63"/>
                <a:gd name="T61" fmla="*/ 7 h 60"/>
                <a:gd name="T62" fmla="*/ 26 w 63"/>
                <a:gd name="T63" fmla="*/ 4 h 60"/>
                <a:gd name="T64" fmla="*/ 31 w 63"/>
                <a:gd name="T65" fmla="*/ 4 h 60"/>
                <a:gd name="T66" fmla="*/ 39 w 63"/>
                <a:gd name="T67" fmla="*/ 4 h 60"/>
                <a:gd name="T68" fmla="*/ 48 w 63"/>
                <a:gd name="T69" fmla="*/ 7 h 60"/>
                <a:gd name="T70" fmla="*/ 51 w 63"/>
                <a:gd name="T71" fmla="*/ 11 h 60"/>
                <a:gd name="T72" fmla="*/ 56 w 63"/>
                <a:gd name="T73" fmla="*/ 16 h 60"/>
                <a:gd name="T74" fmla="*/ 58 w 63"/>
                <a:gd name="T75" fmla="*/ 22 h 60"/>
                <a:gd name="T76" fmla="*/ 60 w 63"/>
                <a:gd name="T77" fmla="*/ 31 h 60"/>
                <a:gd name="T78" fmla="*/ 58 w 63"/>
                <a:gd name="T79" fmla="*/ 38 h 60"/>
                <a:gd name="T80" fmla="*/ 55 w 63"/>
                <a:gd name="T81" fmla="*/ 45 h 60"/>
                <a:gd name="T82" fmla="*/ 49 w 63"/>
                <a:gd name="T83" fmla="*/ 50 h 60"/>
                <a:gd name="T84" fmla="*/ 44 w 63"/>
                <a:gd name="T85" fmla="*/ 51 h 60"/>
                <a:gd name="T86" fmla="*/ 38 w 63"/>
                <a:gd name="T87" fmla="*/ 57 h 60"/>
                <a:gd name="T88" fmla="*/ 32 w 63"/>
                <a:gd name="T89" fmla="*/ 57 h 60"/>
                <a:gd name="T90" fmla="*/ 24 w 63"/>
                <a:gd name="T91" fmla="*/ 57 h 60"/>
                <a:gd name="T92" fmla="*/ 17 w 63"/>
                <a:gd name="T93" fmla="*/ 53 h 60"/>
                <a:gd name="T94" fmla="*/ 10 w 63"/>
                <a:gd name="T95" fmla="*/ 50 h 60"/>
                <a:gd name="T96" fmla="*/ 7 w 63"/>
                <a:gd name="T97" fmla="*/ 45 h 60"/>
                <a:gd name="T98" fmla="*/ 5 w 63"/>
                <a:gd name="T99" fmla="*/ 40 h 60"/>
                <a:gd name="T100" fmla="*/ 5 w 63"/>
                <a:gd name="T101" fmla="*/ 34 h 60"/>
                <a:gd name="T102" fmla="*/ 5 w 63"/>
                <a:gd name="T103" fmla="*/ 29 h 60"/>
                <a:gd name="T104" fmla="*/ 5 w 63"/>
                <a:gd name="T105" fmla="*/ 26 h 60"/>
                <a:gd name="T106" fmla="*/ 7 w 63"/>
                <a:gd name="T107" fmla="*/ 19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
                <a:gd name="T163" fmla="*/ 0 h 60"/>
                <a:gd name="T164" fmla="*/ 63 w 63"/>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 h="60">
                  <a:moveTo>
                    <a:pt x="5" y="17"/>
                  </a:moveTo>
                  <a:lnTo>
                    <a:pt x="2" y="22"/>
                  </a:lnTo>
                  <a:lnTo>
                    <a:pt x="2" y="26"/>
                  </a:lnTo>
                  <a:lnTo>
                    <a:pt x="0" y="26"/>
                  </a:lnTo>
                  <a:lnTo>
                    <a:pt x="0" y="28"/>
                  </a:lnTo>
                  <a:lnTo>
                    <a:pt x="0" y="29"/>
                  </a:lnTo>
                  <a:lnTo>
                    <a:pt x="0" y="31"/>
                  </a:lnTo>
                  <a:lnTo>
                    <a:pt x="0" y="33"/>
                  </a:lnTo>
                  <a:lnTo>
                    <a:pt x="0" y="34"/>
                  </a:lnTo>
                  <a:lnTo>
                    <a:pt x="2" y="36"/>
                  </a:lnTo>
                  <a:lnTo>
                    <a:pt x="2" y="38"/>
                  </a:lnTo>
                  <a:lnTo>
                    <a:pt x="2" y="40"/>
                  </a:lnTo>
                  <a:lnTo>
                    <a:pt x="3" y="43"/>
                  </a:lnTo>
                  <a:lnTo>
                    <a:pt x="5" y="45"/>
                  </a:lnTo>
                  <a:lnTo>
                    <a:pt x="5" y="46"/>
                  </a:lnTo>
                  <a:lnTo>
                    <a:pt x="7" y="48"/>
                  </a:lnTo>
                  <a:lnTo>
                    <a:pt x="9" y="50"/>
                  </a:lnTo>
                  <a:lnTo>
                    <a:pt x="10" y="51"/>
                  </a:lnTo>
                  <a:lnTo>
                    <a:pt x="14" y="55"/>
                  </a:lnTo>
                  <a:lnTo>
                    <a:pt x="15" y="57"/>
                  </a:lnTo>
                  <a:lnTo>
                    <a:pt x="19" y="57"/>
                  </a:lnTo>
                  <a:lnTo>
                    <a:pt x="19" y="58"/>
                  </a:lnTo>
                  <a:lnTo>
                    <a:pt x="22" y="58"/>
                  </a:lnTo>
                  <a:lnTo>
                    <a:pt x="24" y="58"/>
                  </a:lnTo>
                  <a:lnTo>
                    <a:pt x="27" y="60"/>
                  </a:lnTo>
                  <a:lnTo>
                    <a:pt x="31" y="60"/>
                  </a:lnTo>
                  <a:lnTo>
                    <a:pt x="32" y="60"/>
                  </a:lnTo>
                  <a:lnTo>
                    <a:pt x="36" y="60"/>
                  </a:lnTo>
                  <a:lnTo>
                    <a:pt x="36" y="58"/>
                  </a:lnTo>
                  <a:lnTo>
                    <a:pt x="38" y="58"/>
                  </a:lnTo>
                  <a:lnTo>
                    <a:pt x="39" y="58"/>
                  </a:lnTo>
                  <a:lnTo>
                    <a:pt x="44" y="57"/>
                  </a:lnTo>
                  <a:lnTo>
                    <a:pt x="46" y="55"/>
                  </a:lnTo>
                  <a:lnTo>
                    <a:pt x="49" y="55"/>
                  </a:lnTo>
                  <a:lnTo>
                    <a:pt x="49" y="53"/>
                  </a:lnTo>
                  <a:lnTo>
                    <a:pt x="49" y="51"/>
                  </a:lnTo>
                  <a:lnTo>
                    <a:pt x="51" y="51"/>
                  </a:lnTo>
                  <a:lnTo>
                    <a:pt x="53" y="50"/>
                  </a:lnTo>
                  <a:lnTo>
                    <a:pt x="55" y="50"/>
                  </a:lnTo>
                  <a:lnTo>
                    <a:pt x="56" y="48"/>
                  </a:lnTo>
                  <a:lnTo>
                    <a:pt x="56" y="46"/>
                  </a:lnTo>
                  <a:lnTo>
                    <a:pt x="58" y="43"/>
                  </a:lnTo>
                  <a:lnTo>
                    <a:pt x="60" y="43"/>
                  </a:lnTo>
                  <a:lnTo>
                    <a:pt x="60" y="41"/>
                  </a:lnTo>
                  <a:lnTo>
                    <a:pt x="61" y="40"/>
                  </a:lnTo>
                  <a:lnTo>
                    <a:pt x="61" y="38"/>
                  </a:lnTo>
                  <a:lnTo>
                    <a:pt x="61" y="36"/>
                  </a:lnTo>
                  <a:lnTo>
                    <a:pt x="61" y="34"/>
                  </a:lnTo>
                  <a:lnTo>
                    <a:pt x="61" y="33"/>
                  </a:lnTo>
                  <a:lnTo>
                    <a:pt x="61" y="31"/>
                  </a:lnTo>
                  <a:lnTo>
                    <a:pt x="63" y="26"/>
                  </a:lnTo>
                  <a:lnTo>
                    <a:pt x="61" y="22"/>
                  </a:lnTo>
                  <a:lnTo>
                    <a:pt x="60" y="17"/>
                  </a:lnTo>
                  <a:lnTo>
                    <a:pt x="60" y="16"/>
                  </a:lnTo>
                  <a:lnTo>
                    <a:pt x="58" y="14"/>
                  </a:lnTo>
                  <a:lnTo>
                    <a:pt x="56" y="12"/>
                  </a:lnTo>
                  <a:lnTo>
                    <a:pt x="56" y="11"/>
                  </a:lnTo>
                  <a:lnTo>
                    <a:pt x="55" y="9"/>
                  </a:lnTo>
                  <a:lnTo>
                    <a:pt x="53" y="7"/>
                  </a:lnTo>
                  <a:lnTo>
                    <a:pt x="51" y="7"/>
                  </a:lnTo>
                  <a:lnTo>
                    <a:pt x="49" y="5"/>
                  </a:lnTo>
                  <a:lnTo>
                    <a:pt x="48" y="4"/>
                  </a:lnTo>
                  <a:lnTo>
                    <a:pt x="43" y="2"/>
                  </a:lnTo>
                  <a:lnTo>
                    <a:pt x="41" y="2"/>
                  </a:lnTo>
                  <a:lnTo>
                    <a:pt x="39" y="2"/>
                  </a:lnTo>
                  <a:lnTo>
                    <a:pt x="38" y="0"/>
                  </a:lnTo>
                  <a:lnTo>
                    <a:pt x="36" y="0"/>
                  </a:lnTo>
                  <a:lnTo>
                    <a:pt x="32" y="0"/>
                  </a:lnTo>
                  <a:lnTo>
                    <a:pt x="31" y="0"/>
                  </a:lnTo>
                  <a:lnTo>
                    <a:pt x="29" y="0"/>
                  </a:lnTo>
                  <a:lnTo>
                    <a:pt x="27" y="0"/>
                  </a:lnTo>
                  <a:lnTo>
                    <a:pt x="26" y="2"/>
                  </a:lnTo>
                  <a:lnTo>
                    <a:pt x="24" y="2"/>
                  </a:lnTo>
                  <a:lnTo>
                    <a:pt x="19" y="4"/>
                  </a:lnTo>
                  <a:lnTo>
                    <a:pt x="17" y="4"/>
                  </a:lnTo>
                  <a:lnTo>
                    <a:pt x="15" y="5"/>
                  </a:lnTo>
                  <a:lnTo>
                    <a:pt x="14" y="7"/>
                  </a:lnTo>
                  <a:lnTo>
                    <a:pt x="12" y="7"/>
                  </a:lnTo>
                  <a:lnTo>
                    <a:pt x="10" y="9"/>
                  </a:lnTo>
                  <a:lnTo>
                    <a:pt x="10" y="11"/>
                  </a:lnTo>
                  <a:lnTo>
                    <a:pt x="9" y="11"/>
                  </a:lnTo>
                  <a:lnTo>
                    <a:pt x="7" y="12"/>
                  </a:lnTo>
                  <a:lnTo>
                    <a:pt x="5" y="14"/>
                  </a:lnTo>
                  <a:lnTo>
                    <a:pt x="5" y="17"/>
                  </a:lnTo>
                  <a:lnTo>
                    <a:pt x="7" y="19"/>
                  </a:lnTo>
                  <a:lnTo>
                    <a:pt x="9" y="16"/>
                  </a:lnTo>
                  <a:lnTo>
                    <a:pt x="10" y="14"/>
                  </a:lnTo>
                  <a:lnTo>
                    <a:pt x="10" y="12"/>
                  </a:lnTo>
                  <a:lnTo>
                    <a:pt x="12" y="11"/>
                  </a:lnTo>
                  <a:lnTo>
                    <a:pt x="14" y="11"/>
                  </a:lnTo>
                  <a:lnTo>
                    <a:pt x="15" y="9"/>
                  </a:lnTo>
                  <a:lnTo>
                    <a:pt x="17" y="7"/>
                  </a:lnTo>
                  <a:lnTo>
                    <a:pt x="19" y="7"/>
                  </a:lnTo>
                  <a:lnTo>
                    <a:pt x="20" y="5"/>
                  </a:lnTo>
                  <a:lnTo>
                    <a:pt x="24" y="5"/>
                  </a:lnTo>
                  <a:lnTo>
                    <a:pt x="26" y="4"/>
                  </a:lnTo>
                  <a:lnTo>
                    <a:pt x="27" y="4"/>
                  </a:lnTo>
                  <a:lnTo>
                    <a:pt x="29" y="4"/>
                  </a:lnTo>
                  <a:lnTo>
                    <a:pt x="31" y="4"/>
                  </a:lnTo>
                  <a:lnTo>
                    <a:pt x="36" y="4"/>
                  </a:lnTo>
                  <a:lnTo>
                    <a:pt x="38" y="4"/>
                  </a:lnTo>
                  <a:lnTo>
                    <a:pt x="39" y="4"/>
                  </a:lnTo>
                  <a:lnTo>
                    <a:pt x="41" y="5"/>
                  </a:lnTo>
                  <a:lnTo>
                    <a:pt x="46" y="7"/>
                  </a:lnTo>
                  <a:lnTo>
                    <a:pt x="48" y="7"/>
                  </a:lnTo>
                  <a:lnTo>
                    <a:pt x="49" y="7"/>
                  </a:lnTo>
                  <a:lnTo>
                    <a:pt x="49" y="9"/>
                  </a:lnTo>
                  <a:lnTo>
                    <a:pt x="51" y="11"/>
                  </a:lnTo>
                  <a:lnTo>
                    <a:pt x="53" y="12"/>
                  </a:lnTo>
                  <a:lnTo>
                    <a:pt x="55" y="14"/>
                  </a:lnTo>
                  <a:lnTo>
                    <a:pt x="56" y="16"/>
                  </a:lnTo>
                  <a:lnTo>
                    <a:pt x="56" y="17"/>
                  </a:lnTo>
                  <a:lnTo>
                    <a:pt x="58" y="21"/>
                  </a:lnTo>
                  <a:lnTo>
                    <a:pt x="58" y="22"/>
                  </a:lnTo>
                  <a:lnTo>
                    <a:pt x="60" y="24"/>
                  </a:lnTo>
                  <a:lnTo>
                    <a:pt x="60" y="28"/>
                  </a:lnTo>
                  <a:lnTo>
                    <a:pt x="60" y="31"/>
                  </a:lnTo>
                  <a:lnTo>
                    <a:pt x="60" y="33"/>
                  </a:lnTo>
                  <a:lnTo>
                    <a:pt x="60" y="34"/>
                  </a:lnTo>
                  <a:lnTo>
                    <a:pt x="58" y="38"/>
                  </a:lnTo>
                  <a:lnTo>
                    <a:pt x="56" y="40"/>
                  </a:lnTo>
                  <a:lnTo>
                    <a:pt x="56" y="43"/>
                  </a:lnTo>
                  <a:lnTo>
                    <a:pt x="55" y="45"/>
                  </a:lnTo>
                  <a:lnTo>
                    <a:pt x="53" y="46"/>
                  </a:lnTo>
                  <a:lnTo>
                    <a:pt x="51" y="48"/>
                  </a:lnTo>
                  <a:lnTo>
                    <a:pt x="49" y="50"/>
                  </a:lnTo>
                  <a:lnTo>
                    <a:pt x="48" y="50"/>
                  </a:lnTo>
                  <a:lnTo>
                    <a:pt x="46" y="51"/>
                  </a:lnTo>
                  <a:lnTo>
                    <a:pt x="44" y="51"/>
                  </a:lnTo>
                  <a:lnTo>
                    <a:pt x="43" y="55"/>
                  </a:lnTo>
                  <a:lnTo>
                    <a:pt x="39" y="55"/>
                  </a:lnTo>
                  <a:lnTo>
                    <a:pt x="38" y="57"/>
                  </a:lnTo>
                  <a:lnTo>
                    <a:pt x="36" y="57"/>
                  </a:lnTo>
                  <a:lnTo>
                    <a:pt x="34" y="57"/>
                  </a:lnTo>
                  <a:lnTo>
                    <a:pt x="32" y="57"/>
                  </a:lnTo>
                  <a:lnTo>
                    <a:pt x="31" y="57"/>
                  </a:lnTo>
                  <a:lnTo>
                    <a:pt x="27" y="57"/>
                  </a:lnTo>
                  <a:lnTo>
                    <a:pt x="24" y="57"/>
                  </a:lnTo>
                  <a:lnTo>
                    <a:pt x="20" y="55"/>
                  </a:lnTo>
                  <a:lnTo>
                    <a:pt x="19" y="55"/>
                  </a:lnTo>
                  <a:lnTo>
                    <a:pt x="17" y="53"/>
                  </a:lnTo>
                  <a:lnTo>
                    <a:pt x="15" y="51"/>
                  </a:lnTo>
                  <a:lnTo>
                    <a:pt x="12" y="50"/>
                  </a:lnTo>
                  <a:lnTo>
                    <a:pt x="10" y="50"/>
                  </a:lnTo>
                  <a:lnTo>
                    <a:pt x="9" y="46"/>
                  </a:lnTo>
                  <a:lnTo>
                    <a:pt x="9" y="45"/>
                  </a:lnTo>
                  <a:lnTo>
                    <a:pt x="7" y="45"/>
                  </a:lnTo>
                  <a:lnTo>
                    <a:pt x="7" y="43"/>
                  </a:lnTo>
                  <a:lnTo>
                    <a:pt x="5" y="41"/>
                  </a:lnTo>
                  <a:lnTo>
                    <a:pt x="5" y="40"/>
                  </a:lnTo>
                  <a:lnTo>
                    <a:pt x="5" y="38"/>
                  </a:lnTo>
                  <a:lnTo>
                    <a:pt x="5" y="36"/>
                  </a:lnTo>
                  <a:lnTo>
                    <a:pt x="5" y="34"/>
                  </a:lnTo>
                  <a:lnTo>
                    <a:pt x="5" y="33"/>
                  </a:lnTo>
                  <a:lnTo>
                    <a:pt x="3" y="31"/>
                  </a:lnTo>
                  <a:lnTo>
                    <a:pt x="5" y="29"/>
                  </a:lnTo>
                  <a:lnTo>
                    <a:pt x="3" y="28"/>
                  </a:lnTo>
                  <a:lnTo>
                    <a:pt x="5" y="28"/>
                  </a:lnTo>
                  <a:lnTo>
                    <a:pt x="5" y="26"/>
                  </a:lnTo>
                  <a:lnTo>
                    <a:pt x="5" y="24"/>
                  </a:lnTo>
                  <a:lnTo>
                    <a:pt x="5" y="22"/>
                  </a:lnTo>
                  <a:lnTo>
                    <a:pt x="7" y="19"/>
                  </a:lnTo>
                  <a:lnTo>
                    <a:pt x="5" y="17"/>
                  </a:lnTo>
                  <a:close/>
                </a:path>
              </a:pathLst>
            </a:custGeom>
            <a:solidFill>
              <a:srgbClr val="808080"/>
            </a:solidFill>
            <a:ln w="9525">
              <a:noFill/>
              <a:round/>
              <a:headEnd/>
              <a:tailEnd/>
            </a:ln>
          </p:spPr>
          <p:txBody>
            <a:bodyPr/>
            <a:lstStyle/>
            <a:p>
              <a:endParaRPr lang="en-US"/>
            </a:p>
          </p:txBody>
        </p:sp>
        <p:sp>
          <p:nvSpPr>
            <p:cNvPr id="1069" name="Freeform 3240"/>
            <p:cNvSpPr>
              <a:spLocks/>
            </p:cNvSpPr>
            <p:nvPr/>
          </p:nvSpPr>
          <p:spPr bwMode="auto">
            <a:xfrm>
              <a:off x="2502" y="3277"/>
              <a:ext cx="48" cy="44"/>
            </a:xfrm>
            <a:custGeom>
              <a:avLst/>
              <a:gdLst>
                <a:gd name="T0" fmla="*/ 31 w 48"/>
                <a:gd name="T1" fmla="*/ 0 h 44"/>
                <a:gd name="T2" fmla="*/ 27 w 48"/>
                <a:gd name="T3" fmla="*/ 0 h 44"/>
                <a:gd name="T4" fmla="*/ 24 w 48"/>
                <a:gd name="T5" fmla="*/ 0 h 44"/>
                <a:gd name="T6" fmla="*/ 20 w 48"/>
                <a:gd name="T7" fmla="*/ 0 h 44"/>
                <a:gd name="T8" fmla="*/ 17 w 48"/>
                <a:gd name="T9" fmla="*/ 0 h 44"/>
                <a:gd name="T10" fmla="*/ 15 w 48"/>
                <a:gd name="T11" fmla="*/ 1 h 44"/>
                <a:gd name="T12" fmla="*/ 12 w 48"/>
                <a:gd name="T13" fmla="*/ 3 h 44"/>
                <a:gd name="T14" fmla="*/ 10 w 48"/>
                <a:gd name="T15" fmla="*/ 5 h 44"/>
                <a:gd name="T16" fmla="*/ 7 w 48"/>
                <a:gd name="T17" fmla="*/ 5 h 44"/>
                <a:gd name="T18" fmla="*/ 5 w 48"/>
                <a:gd name="T19" fmla="*/ 6 h 44"/>
                <a:gd name="T20" fmla="*/ 5 w 48"/>
                <a:gd name="T21" fmla="*/ 10 h 44"/>
                <a:gd name="T22" fmla="*/ 2 w 48"/>
                <a:gd name="T23" fmla="*/ 15 h 44"/>
                <a:gd name="T24" fmla="*/ 0 w 48"/>
                <a:gd name="T25" fmla="*/ 18 h 44"/>
                <a:gd name="T26" fmla="*/ 0 w 48"/>
                <a:gd name="T27" fmla="*/ 22 h 44"/>
                <a:gd name="T28" fmla="*/ 0 w 48"/>
                <a:gd name="T29" fmla="*/ 25 h 44"/>
                <a:gd name="T30" fmla="*/ 0 w 48"/>
                <a:gd name="T31" fmla="*/ 29 h 44"/>
                <a:gd name="T32" fmla="*/ 2 w 48"/>
                <a:gd name="T33" fmla="*/ 30 h 44"/>
                <a:gd name="T34" fmla="*/ 3 w 48"/>
                <a:gd name="T35" fmla="*/ 32 h 44"/>
                <a:gd name="T36" fmla="*/ 5 w 48"/>
                <a:gd name="T37" fmla="*/ 34 h 44"/>
                <a:gd name="T38" fmla="*/ 5 w 48"/>
                <a:gd name="T39" fmla="*/ 37 h 44"/>
                <a:gd name="T40" fmla="*/ 9 w 48"/>
                <a:gd name="T41" fmla="*/ 37 h 44"/>
                <a:gd name="T42" fmla="*/ 10 w 48"/>
                <a:gd name="T43" fmla="*/ 39 h 44"/>
                <a:gd name="T44" fmla="*/ 14 w 48"/>
                <a:gd name="T45" fmla="*/ 42 h 44"/>
                <a:gd name="T46" fmla="*/ 17 w 48"/>
                <a:gd name="T47" fmla="*/ 42 h 44"/>
                <a:gd name="T48" fmla="*/ 20 w 48"/>
                <a:gd name="T49" fmla="*/ 44 h 44"/>
                <a:gd name="T50" fmla="*/ 24 w 48"/>
                <a:gd name="T51" fmla="*/ 44 h 44"/>
                <a:gd name="T52" fmla="*/ 27 w 48"/>
                <a:gd name="T53" fmla="*/ 44 h 44"/>
                <a:gd name="T54" fmla="*/ 31 w 48"/>
                <a:gd name="T55" fmla="*/ 42 h 44"/>
                <a:gd name="T56" fmla="*/ 34 w 48"/>
                <a:gd name="T57" fmla="*/ 42 h 44"/>
                <a:gd name="T58" fmla="*/ 36 w 48"/>
                <a:gd name="T59" fmla="*/ 40 h 44"/>
                <a:gd name="T60" fmla="*/ 39 w 48"/>
                <a:gd name="T61" fmla="*/ 39 h 44"/>
                <a:gd name="T62" fmla="*/ 41 w 48"/>
                <a:gd name="T63" fmla="*/ 37 h 44"/>
                <a:gd name="T64" fmla="*/ 44 w 48"/>
                <a:gd name="T65" fmla="*/ 34 h 44"/>
                <a:gd name="T66" fmla="*/ 46 w 48"/>
                <a:gd name="T67" fmla="*/ 29 h 44"/>
                <a:gd name="T68" fmla="*/ 46 w 48"/>
                <a:gd name="T69" fmla="*/ 25 h 44"/>
                <a:gd name="T70" fmla="*/ 48 w 48"/>
                <a:gd name="T71" fmla="*/ 23 h 44"/>
                <a:gd name="T72" fmla="*/ 48 w 48"/>
                <a:gd name="T73" fmla="*/ 20 h 44"/>
                <a:gd name="T74" fmla="*/ 48 w 48"/>
                <a:gd name="T75" fmla="*/ 17 h 44"/>
                <a:gd name="T76" fmla="*/ 48 w 48"/>
                <a:gd name="T77" fmla="*/ 17 h 44"/>
                <a:gd name="T78" fmla="*/ 46 w 48"/>
                <a:gd name="T79" fmla="*/ 13 h 44"/>
                <a:gd name="T80" fmla="*/ 44 w 48"/>
                <a:gd name="T81" fmla="*/ 11 h 44"/>
                <a:gd name="T82" fmla="*/ 44 w 48"/>
                <a:gd name="T83" fmla="*/ 8 h 44"/>
                <a:gd name="T84" fmla="*/ 44 w 48"/>
                <a:gd name="T85" fmla="*/ 8 h 44"/>
                <a:gd name="T86" fmla="*/ 43 w 48"/>
                <a:gd name="T87" fmla="*/ 6 h 44"/>
                <a:gd name="T88" fmla="*/ 41 w 48"/>
                <a:gd name="T89" fmla="*/ 5 h 44"/>
                <a:gd name="T90" fmla="*/ 39 w 48"/>
                <a:gd name="T91" fmla="*/ 3 h 44"/>
                <a:gd name="T92" fmla="*/ 36 w 48"/>
                <a:gd name="T93" fmla="*/ 3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8"/>
                <a:gd name="T142" fmla="*/ 0 h 44"/>
                <a:gd name="T143" fmla="*/ 48 w 48"/>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8" h="44">
                  <a:moveTo>
                    <a:pt x="34" y="1"/>
                  </a:moveTo>
                  <a:lnTo>
                    <a:pt x="31" y="0"/>
                  </a:lnTo>
                  <a:lnTo>
                    <a:pt x="29" y="0"/>
                  </a:lnTo>
                  <a:lnTo>
                    <a:pt x="27" y="0"/>
                  </a:lnTo>
                  <a:lnTo>
                    <a:pt x="26" y="0"/>
                  </a:lnTo>
                  <a:lnTo>
                    <a:pt x="24" y="0"/>
                  </a:lnTo>
                  <a:lnTo>
                    <a:pt x="22" y="0"/>
                  </a:lnTo>
                  <a:lnTo>
                    <a:pt x="20" y="0"/>
                  </a:lnTo>
                  <a:lnTo>
                    <a:pt x="19" y="0"/>
                  </a:lnTo>
                  <a:lnTo>
                    <a:pt x="17" y="0"/>
                  </a:lnTo>
                  <a:lnTo>
                    <a:pt x="15" y="0"/>
                  </a:lnTo>
                  <a:lnTo>
                    <a:pt x="15" y="1"/>
                  </a:lnTo>
                  <a:lnTo>
                    <a:pt x="14" y="3"/>
                  </a:lnTo>
                  <a:lnTo>
                    <a:pt x="12" y="3"/>
                  </a:lnTo>
                  <a:lnTo>
                    <a:pt x="10" y="3"/>
                  </a:lnTo>
                  <a:lnTo>
                    <a:pt x="10" y="5"/>
                  </a:lnTo>
                  <a:lnTo>
                    <a:pt x="9" y="5"/>
                  </a:lnTo>
                  <a:lnTo>
                    <a:pt x="7" y="5"/>
                  </a:lnTo>
                  <a:lnTo>
                    <a:pt x="7" y="6"/>
                  </a:lnTo>
                  <a:lnTo>
                    <a:pt x="5" y="6"/>
                  </a:lnTo>
                  <a:lnTo>
                    <a:pt x="5" y="8"/>
                  </a:lnTo>
                  <a:lnTo>
                    <a:pt x="5" y="10"/>
                  </a:lnTo>
                  <a:lnTo>
                    <a:pt x="3" y="11"/>
                  </a:lnTo>
                  <a:lnTo>
                    <a:pt x="2" y="15"/>
                  </a:lnTo>
                  <a:lnTo>
                    <a:pt x="0" y="17"/>
                  </a:lnTo>
                  <a:lnTo>
                    <a:pt x="0" y="18"/>
                  </a:lnTo>
                  <a:lnTo>
                    <a:pt x="0" y="20"/>
                  </a:lnTo>
                  <a:lnTo>
                    <a:pt x="0" y="22"/>
                  </a:lnTo>
                  <a:lnTo>
                    <a:pt x="0" y="23"/>
                  </a:lnTo>
                  <a:lnTo>
                    <a:pt x="0" y="25"/>
                  </a:lnTo>
                  <a:lnTo>
                    <a:pt x="0" y="27"/>
                  </a:lnTo>
                  <a:lnTo>
                    <a:pt x="0" y="29"/>
                  </a:lnTo>
                  <a:lnTo>
                    <a:pt x="2" y="29"/>
                  </a:lnTo>
                  <a:lnTo>
                    <a:pt x="2" y="30"/>
                  </a:lnTo>
                  <a:lnTo>
                    <a:pt x="2" y="32"/>
                  </a:lnTo>
                  <a:lnTo>
                    <a:pt x="3" y="32"/>
                  </a:lnTo>
                  <a:lnTo>
                    <a:pt x="3" y="34"/>
                  </a:lnTo>
                  <a:lnTo>
                    <a:pt x="5" y="34"/>
                  </a:lnTo>
                  <a:lnTo>
                    <a:pt x="5" y="35"/>
                  </a:lnTo>
                  <a:lnTo>
                    <a:pt x="5" y="37"/>
                  </a:lnTo>
                  <a:lnTo>
                    <a:pt x="7" y="37"/>
                  </a:lnTo>
                  <a:lnTo>
                    <a:pt x="9" y="37"/>
                  </a:lnTo>
                  <a:lnTo>
                    <a:pt x="9" y="39"/>
                  </a:lnTo>
                  <a:lnTo>
                    <a:pt x="10" y="39"/>
                  </a:lnTo>
                  <a:lnTo>
                    <a:pt x="10" y="40"/>
                  </a:lnTo>
                  <a:lnTo>
                    <a:pt x="14" y="42"/>
                  </a:lnTo>
                  <a:lnTo>
                    <a:pt x="15" y="42"/>
                  </a:lnTo>
                  <a:lnTo>
                    <a:pt x="17" y="42"/>
                  </a:lnTo>
                  <a:lnTo>
                    <a:pt x="19" y="44"/>
                  </a:lnTo>
                  <a:lnTo>
                    <a:pt x="20" y="44"/>
                  </a:lnTo>
                  <a:lnTo>
                    <a:pt x="22" y="44"/>
                  </a:lnTo>
                  <a:lnTo>
                    <a:pt x="24" y="44"/>
                  </a:lnTo>
                  <a:lnTo>
                    <a:pt x="26" y="44"/>
                  </a:lnTo>
                  <a:lnTo>
                    <a:pt x="27" y="44"/>
                  </a:lnTo>
                  <a:lnTo>
                    <a:pt x="29" y="44"/>
                  </a:lnTo>
                  <a:lnTo>
                    <a:pt x="31" y="42"/>
                  </a:lnTo>
                  <a:lnTo>
                    <a:pt x="32" y="42"/>
                  </a:lnTo>
                  <a:lnTo>
                    <a:pt x="34" y="42"/>
                  </a:lnTo>
                  <a:lnTo>
                    <a:pt x="36" y="42"/>
                  </a:lnTo>
                  <a:lnTo>
                    <a:pt x="36" y="40"/>
                  </a:lnTo>
                  <a:lnTo>
                    <a:pt x="38" y="39"/>
                  </a:lnTo>
                  <a:lnTo>
                    <a:pt x="39" y="39"/>
                  </a:lnTo>
                  <a:lnTo>
                    <a:pt x="39" y="37"/>
                  </a:lnTo>
                  <a:lnTo>
                    <a:pt x="41" y="37"/>
                  </a:lnTo>
                  <a:lnTo>
                    <a:pt x="43" y="35"/>
                  </a:lnTo>
                  <a:lnTo>
                    <a:pt x="44" y="34"/>
                  </a:lnTo>
                  <a:lnTo>
                    <a:pt x="44" y="30"/>
                  </a:lnTo>
                  <a:lnTo>
                    <a:pt x="46" y="29"/>
                  </a:lnTo>
                  <a:lnTo>
                    <a:pt x="46" y="27"/>
                  </a:lnTo>
                  <a:lnTo>
                    <a:pt x="46" y="25"/>
                  </a:lnTo>
                  <a:lnTo>
                    <a:pt x="48" y="25"/>
                  </a:lnTo>
                  <a:lnTo>
                    <a:pt x="48" y="23"/>
                  </a:lnTo>
                  <a:lnTo>
                    <a:pt x="48" y="22"/>
                  </a:lnTo>
                  <a:lnTo>
                    <a:pt x="48" y="20"/>
                  </a:lnTo>
                  <a:lnTo>
                    <a:pt x="48" y="18"/>
                  </a:lnTo>
                  <a:lnTo>
                    <a:pt x="48" y="17"/>
                  </a:lnTo>
                  <a:lnTo>
                    <a:pt x="46" y="17"/>
                  </a:lnTo>
                  <a:lnTo>
                    <a:pt x="48" y="17"/>
                  </a:lnTo>
                  <a:lnTo>
                    <a:pt x="46" y="15"/>
                  </a:lnTo>
                  <a:lnTo>
                    <a:pt x="46" y="13"/>
                  </a:lnTo>
                  <a:lnTo>
                    <a:pt x="44" y="13"/>
                  </a:lnTo>
                  <a:lnTo>
                    <a:pt x="44" y="11"/>
                  </a:lnTo>
                  <a:lnTo>
                    <a:pt x="44" y="10"/>
                  </a:lnTo>
                  <a:lnTo>
                    <a:pt x="44" y="8"/>
                  </a:lnTo>
                  <a:lnTo>
                    <a:pt x="43" y="8"/>
                  </a:lnTo>
                  <a:lnTo>
                    <a:pt x="44" y="8"/>
                  </a:lnTo>
                  <a:lnTo>
                    <a:pt x="43" y="8"/>
                  </a:lnTo>
                  <a:lnTo>
                    <a:pt x="43" y="6"/>
                  </a:lnTo>
                  <a:lnTo>
                    <a:pt x="41" y="6"/>
                  </a:lnTo>
                  <a:lnTo>
                    <a:pt x="41" y="5"/>
                  </a:lnTo>
                  <a:lnTo>
                    <a:pt x="39" y="5"/>
                  </a:lnTo>
                  <a:lnTo>
                    <a:pt x="39" y="3"/>
                  </a:lnTo>
                  <a:lnTo>
                    <a:pt x="38" y="3"/>
                  </a:lnTo>
                  <a:lnTo>
                    <a:pt x="36" y="3"/>
                  </a:lnTo>
                  <a:lnTo>
                    <a:pt x="34" y="1"/>
                  </a:lnTo>
                  <a:close/>
                </a:path>
              </a:pathLst>
            </a:custGeom>
            <a:solidFill>
              <a:srgbClr val="808080"/>
            </a:solidFill>
            <a:ln w="9525">
              <a:noFill/>
              <a:round/>
              <a:headEnd/>
              <a:tailEnd/>
            </a:ln>
          </p:spPr>
          <p:txBody>
            <a:bodyPr/>
            <a:lstStyle/>
            <a:p>
              <a:endParaRPr lang="en-US"/>
            </a:p>
          </p:txBody>
        </p:sp>
        <p:sp>
          <p:nvSpPr>
            <p:cNvPr id="1070" name="Freeform 3241"/>
            <p:cNvSpPr>
              <a:spLocks/>
            </p:cNvSpPr>
            <p:nvPr/>
          </p:nvSpPr>
          <p:spPr bwMode="auto">
            <a:xfrm>
              <a:off x="2500" y="3275"/>
              <a:ext cx="51" cy="49"/>
            </a:xfrm>
            <a:custGeom>
              <a:avLst/>
              <a:gdLst>
                <a:gd name="T0" fmla="*/ 2 w 51"/>
                <a:gd name="T1" fmla="*/ 19 h 49"/>
                <a:gd name="T2" fmla="*/ 2 w 51"/>
                <a:gd name="T3" fmla="*/ 24 h 49"/>
                <a:gd name="T4" fmla="*/ 2 w 51"/>
                <a:gd name="T5" fmla="*/ 27 h 49"/>
                <a:gd name="T6" fmla="*/ 2 w 51"/>
                <a:gd name="T7" fmla="*/ 32 h 49"/>
                <a:gd name="T8" fmla="*/ 5 w 51"/>
                <a:gd name="T9" fmla="*/ 37 h 49"/>
                <a:gd name="T10" fmla="*/ 9 w 51"/>
                <a:gd name="T11" fmla="*/ 41 h 49"/>
                <a:gd name="T12" fmla="*/ 14 w 51"/>
                <a:gd name="T13" fmla="*/ 46 h 49"/>
                <a:gd name="T14" fmla="*/ 19 w 51"/>
                <a:gd name="T15" fmla="*/ 48 h 49"/>
                <a:gd name="T16" fmla="*/ 26 w 51"/>
                <a:gd name="T17" fmla="*/ 48 h 49"/>
                <a:gd name="T18" fmla="*/ 34 w 51"/>
                <a:gd name="T19" fmla="*/ 48 h 49"/>
                <a:gd name="T20" fmla="*/ 40 w 51"/>
                <a:gd name="T21" fmla="*/ 44 h 49"/>
                <a:gd name="T22" fmla="*/ 46 w 51"/>
                <a:gd name="T23" fmla="*/ 37 h 49"/>
                <a:gd name="T24" fmla="*/ 48 w 51"/>
                <a:gd name="T25" fmla="*/ 34 h 49"/>
                <a:gd name="T26" fmla="*/ 51 w 51"/>
                <a:gd name="T27" fmla="*/ 25 h 49"/>
                <a:gd name="T28" fmla="*/ 51 w 51"/>
                <a:gd name="T29" fmla="*/ 20 h 49"/>
                <a:gd name="T30" fmla="*/ 50 w 51"/>
                <a:gd name="T31" fmla="*/ 15 h 49"/>
                <a:gd name="T32" fmla="*/ 48 w 51"/>
                <a:gd name="T33" fmla="*/ 10 h 49"/>
                <a:gd name="T34" fmla="*/ 45 w 51"/>
                <a:gd name="T35" fmla="*/ 7 h 49"/>
                <a:gd name="T36" fmla="*/ 41 w 51"/>
                <a:gd name="T37" fmla="*/ 3 h 49"/>
                <a:gd name="T38" fmla="*/ 31 w 51"/>
                <a:gd name="T39" fmla="*/ 0 h 49"/>
                <a:gd name="T40" fmla="*/ 22 w 51"/>
                <a:gd name="T41" fmla="*/ 0 h 49"/>
                <a:gd name="T42" fmla="*/ 12 w 51"/>
                <a:gd name="T43" fmla="*/ 3 h 49"/>
                <a:gd name="T44" fmla="*/ 9 w 51"/>
                <a:gd name="T45" fmla="*/ 7 h 49"/>
                <a:gd name="T46" fmla="*/ 4 w 51"/>
                <a:gd name="T47" fmla="*/ 12 h 49"/>
                <a:gd name="T48" fmla="*/ 7 w 51"/>
                <a:gd name="T49" fmla="*/ 13 h 49"/>
                <a:gd name="T50" fmla="*/ 11 w 51"/>
                <a:gd name="T51" fmla="*/ 8 h 49"/>
                <a:gd name="T52" fmla="*/ 14 w 51"/>
                <a:gd name="T53" fmla="*/ 7 h 49"/>
                <a:gd name="T54" fmla="*/ 19 w 51"/>
                <a:gd name="T55" fmla="*/ 3 h 49"/>
                <a:gd name="T56" fmla="*/ 24 w 51"/>
                <a:gd name="T57" fmla="*/ 2 h 49"/>
                <a:gd name="T58" fmla="*/ 31 w 51"/>
                <a:gd name="T59" fmla="*/ 2 h 49"/>
                <a:gd name="T60" fmla="*/ 40 w 51"/>
                <a:gd name="T61" fmla="*/ 7 h 49"/>
                <a:gd name="T62" fmla="*/ 43 w 51"/>
                <a:gd name="T63" fmla="*/ 10 h 49"/>
                <a:gd name="T64" fmla="*/ 46 w 51"/>
                <a:gd name="T65" fmla="*/ 13 h 49"/>
                <a:gd name="T66" fmla="*/ 48 w 51"/>
                <a:gd name="T67" fmla="*/ 22 h 49"/>
                <a:gd name="T68" fmla="*/ 48 w 51"/>
                <a:gd name="T69" fmla="*/ 27 h 49"/>
                <a:gd name="T70" fmla="*/ 45 w 51"/>
                <a:gd name="T71" fmla="*/ 36 h 49"/>
                <a:gd name="T72" fmla="*/ 40 w 51"/>
                <a:gd name="T73" fmla="*/ 41 h 49"/>
                <a:gd name="T74" fmla="*/ 36 w 51"/>
                <a:gd name="T75" fmla="*/ 42 h 49"/>
                <a:gd name="T76" fmla="*/ 29 w 51"/>
                <a:gd name="T77" fmla="*/ 44 h 49"/>
                <a:gd name="T78" fmla="*/ 24 w 51"/>
                <a:gd name="T79" fmla="*/ 46 h 49"/>
                <a:gd name="T80" fmla="*/ 19 w 51"/>
                <a:gd name="T81" fmla="*/ 44 h 49"/>
                <a:gd name="T82" fmla="*/ 17 w 51"/>
                <a:gd name="T83" fmla="*/ 44 h 49"/>
                <a:gd name="T84" fmla="*/ 11 w 51"/>
                <a:gd name="T85" fmla="*/ 41 h 49"/>
                <a:gd name="T86" fmla="*/ 9 w 51"/>
                <a:gd name="T87" fmla="*/ 37 h 49"/>
                <a:gd name="T88" fmla="*/ 4 w 51"/>
                <a:gd name="T89" fmla="*/ 29 h 49"/>
                <a:gd name="T90" fmla="*/ 4 w 51"/>
                <a:gd name="T91" fmla="*/ 24 h 49"/>
                <a:gd name="T92" fmla="*/ 4 w 51"/>
                <a:gd name="T93" fmla="*/ 19 h 49"/>
                <a:gd name="T94" fmla="*/ 4 w 51"/>
                <a:gd name="T95" fmla="*/ 13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49"/>
                <a:gd name="T146" fmla="*/ 51 w 51"/>
                <a:gd name="T147" fmla="*/ 49 h 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49">
                  <a:moveTo>
                    <a:pt x="4" y="13"/>
                  </a:moveTo>
                  <a:lnTo>
                    <a:pt x="2" y="17"/>
                  </a:lnTo>
                  <a:lnTo>
                    <a:pt x="2" y="19"/>
                  </a:lnTo>
                  <a:lnTo>
                    <a:pt x="2" y="20"/>
                  </a:lnTo>
                  <a:lnTo>
                    <a:pt x="2" y="22"/>
                  </a:lnTo>
                  <a:lnTo>
                    <a:pt x="2" y="24"/>
                  </a:lnTo>
                  <a:lnTo>
                    <a:pt x="0" y="25"/>
                  </a:lnTo>
                  <a:lnTo>
                    <a:pt x="2" y="25"/>
                  </a:lnTo>
                  <a:lnTo>
                    <a:pt x="2" y="27"/>
                  </a:lnTo>
                  <a:lnTo>
                    <a:pt x="2" y="29"/>
                  </a:lnTo>
                  <a:lnTo>
                    <a:pt x="2" y="31"/>
                  </a:lnTo>
                  <a:lnTo>
                    <a:pt x="2" y="32"/>
                  </a:lnTo>
                  <a:lnTo>
                    <a:pt x="4" y="34"/>
                  </a:lnTo>
                  <a:lnTo>
                    <a:pt x="4" y="36"/>
                  </a:lnTo>
                  <a:lnTo>
                    <a:pt x="5" y="37"/>
                  </a:lnTo>
                  <a:lnTo>
                    <a:pt x="5" y="39"/>
                  </a:lnTo>
                  <a:lnTo>
                    <a:pt x="7" y="39"/>
                  </a:lnTo>
                  <a:lnTo>
                    <a:pt x="9" y="41"/>
                  </a:lnTo>
                  <a:lnTo>
                    <a:pt x="9" y="42"/>
                  </a:lnTo>
                  <a:lnTo>
                    <a:pt x="12" y="44"/>
                  </a:lnTo>
                  <a:lnTo>
                    <a:pt x="14" y="46"/>
                  </a:lnTo>
                  <a:lnTo>
                    <a:pt x="16" y="48"/>
                  </a:lnTo>
                  <a:lnTo>
                    <a:pt x="17" y="48"/>
                  </a:lnTo>
                  <a:lnTo>
                    <a:pt x="19" y="48"/>
                  </a:lnTo>
                  <a:lnTo>
                    <a:pt x="22" y="48"/>
                  </a:lnTo>
                  <a:lnTo>
                    <a:pt x="24" y="49"/>
                  </a:lnTo>
                  <a:lnTo>
                    <a:pt x="26" y="48"/>
                  </a:lnTo>
                  <a:lnTo>
                    <a:pt x="28" y="48"/>
                  </a:lnTo>
                  <a:lnTo>
                    <a:pt x="31" y="48"/>
                  </a:lnTo>
                  <a:lnTo>
                    <a:pt x="34" y="48"/>
                  </a:lnTo>
                  <a:lnTo>
                    <a:pt x="36" y="46"/>
                  </a:lnTo>
                  <a:lnTo>
                    <a:pt x="38" y="44"/>
                  </a:lnTo>
                  <a:lnTo>
                    <a:pt x="40" y="44"/>
                  </a:lnTo>
                  <a:lnTo>
                    <a:pt x="41" y="42"/>
                  </a:lnTo>
                  <a:lnTo>
                    <a:pt x="45" y="39"/>
                  </a:lnTo>
                  <a:lnTo>
                    <a:pt x="46" y="37"/>
                  </a:lnTo>
                  <a:lnTo>
                    <a:pt x="48" y="37"/>
                  </a:lnTo>
                  <a:lnTo>
                    <a:pt x="48" y="36"/>
                  </a:lnTo>
                  <a:lnTo>
                    <a:pt x="48" y="34"/>
                  </a:lnTo>
                  <a:lnTo>
                    <a:pt x="50" y="31"/>
                  </a:lnTo>
                  <a:lnTo>
                    <a:pt x="50" y="29"/>
                  </a:lnTo>
                  <a:lnTo>
                    <a:pt x="51" y="25"/>
                  </a:lnTo>
                  <a:lnTo>
                    <a:pt x="51" y="24"/>
                  </a:lnTo>
                  <a:lnTo>
                    <a:pt x="51" y="22"/>
                  </a:lnTo>
                  <a:lnTo>
                    <a:pt x="51" y="20"/>
                  </a:lnTo>
                  <a:lnTo>
                    <a:pt x="50" y="19"/>
                  </a:lnTo>
                  <a:lnTo>
                    <a:pt x="50" y="17"/>
                  </a:lnTo>
                  <a:lnTo>
                    <a:pt x="50" y="15"/>
                  </a:lnTo>
                  <a:lnTo>
                    <a:pt x="48" y="13"/>
                  </a:lnTo>
                  <a:lnTo>
                    <a:pt x="48" y="12"/>
                  </a:lnTo>
                  <a:lnTo>
                    <a:pt x="48" y="10"/>
                  </a:lnTo>
                  <a:lnTo>
                    <a:pt x="46" y="8"/>
                  </a:lnTo>
                  <a:lnTo>
                    <a:pt x="45" y="8"/>
                  </a:lnTo>
                  <a:lnTo>
                    <a:pt x="45" y="7"/>
                  </a:lnTo>
                  <a:lnTo>
                    <a:pt x="43" y="7"/>
                  </a:lnTo>
                  <a:lnTo>
                    <a:pt x="41" y="5"/>
                  </a:lnTo>
                  <a:lnTo>
                    <a:pt x="41" y="3"/>
                  </a:lnTo>
                  <a:lnTo>
                    <a:pt x="34" y="0"/>
                  </a:lnTo>
                  <a:lnTo>
                    <a:pt x="33" y="0"/>
                  </a:lnTo>
                  <a:lnTo>
                    <a:pt x="31" y="0"/>
                  </a:lnTo>
                  <a:lnTo>
                    <a:pt x="28" y="0"/>
                  </a:lnTo>
                  <a:lnTo>
                    <a:pt x="26" y="0"/>
                  </a:lnTo>
                  <a:lnTo>
                    <a:pt x="22" y="0"/>
                  </a:lnTo>
                  <a:lnTo>
                    <a:pt x="17" y="2"/>
                  </a:lnTo>
                  <a:lnTo>
                    <a:pt x="16" y="2"/>
                  </a:lnTo>
                  <a:lnTo>
                    <a:pt x="12" y="3"/>
                  </a:lnTo>
                  <a:lnTo>
                    <a:pt x="12" y="5"/>
                  </a:lnTo>
                  <a:lnTo>
                    <a:pt x="11" y="5"/>
                  </a:lnTo>
                  <a:lnTo>
                    <a:pt x="9" y="7"/>
                  </a:lnTo>
                  <a:lnTo>
                    <a:pt x="9" y="8"/>
                  </a:lnTo>
                  <a:lnTo>
                    <a:pt x="7" y="10"/>
                  </a:lnTo>
                  <a:lnTo>
                    <a:pt x="4" y="12"/>
                  </a:lnTo>
                  <a:lnTo>
                    <a:pt x="4" y="13"/>
                  </a:lnTo>
                  <a:lnTo>
                    <a:pt x="7" y="15"/>
                  </a:lnTo>
                  <a:lnTo>
                    <a:pt x="7" y="13"/>
                  </a:lnTo>
                  <a:lnTo>
                    <a:pt x="9" y="12"/>
                  </a:lnTo>
                  <a:lnTo>
                    <a:pt x="9" y="10"/>
                  </a:lnTo>
                  <a:lnTo>
                    <a:pt x="11" y="8"/>
                  </a:lnTo>
                  <a:lnTo>
                    <a:pt x="12" y="8"/>
                  </a:lnTo>
                  <a:lnTo>
                    <a:pt x="12" y="7"/>
                  </a:lnTo>
                  <a:lnTo>
                    <a:pt x="14" y="7"/>
                  </a:lnTo>
                  <a:lnTo>
                    <a:pt x="16" y="7"/>
                  </a:lnTo>
                  <a:lnTo>
                    <a:pt x="17" y="5"/>
                  </a:lnTo>
                  <a:lnTo>
                    <a:pt x="19" y="3"/>
                  </a:lnTo>
                  <a:lnTo>
                    <a:pt x="21" y="3"/>
                  </a:lnTo>
                  <a:lnTo>
                    <a:pt x="22" y="3"/>
                  </a:lnTo>
                  <a:lnTo>
                    <a:pt x="24" y="2"/>
                  </a:lnTo>
                  <a:lnTo>
                    <a:pt x="26" y="2"/>
                  </a:lnTo>
                  <a:lnTo>
                    <a:pt x="28" y="2"/>
                  </a:lnTo>
                  <a:lnTo>
                    <a:pt x="31" y="2"/>
                  </a:lnTo>
                  <a:lnTo>
                    <a:pt x="33" y="3"/>
                  </a:lnTo>
                  <a:lnTo>
                    <a:pt x="38" y="7"/>
                  </a:lnTo>
                  <a:lnTo>
                    <a:pt x="40" y="7"/>
                  </a:lnTo>
                  <a:lnTo>
                    <a:pt x="41" y="8"/>
                  </a:lnTo>
                  <a:lnTo>
                    <a:pt x="41" y="10"/>
                  </a:lnTo>
                  <a:lnTo>
                    <a:pt x="43" y="10"/>
                  </a:lnTo>
                  <a:lnTo>
                    <a:pt x="45" y="12"/>
                  </a:lnTo>
                  <a:lnTo>
                    <a:pt x="45" y="13"/>
                  </a:lnTo>
                  <a:lnTo>
                    <a:pt x="46" y="13"/>
                  </a:lnTo>
                  <a:lnTo>
                    <a:pt x="48" y="17"/>
                  </a:lnTo>
                  <a:lnTo>
                    <a:pt x="48" y="20"/>
                  </a:lnTo>
                  <a:lnTo>
                    <a:pt x="48" y="22"/>
                  </a:lnTo>
                  <a:lnTo>
                    <a:pt x="48" y="24"/>
                  </a:lnTo>
                  <a:lnTo>
                    <a:pt x="48" y="25"/>
                  </a:lnTo>
                  <a:lnTo>
                    <a:pt x="48" y="27"/>
                  </a:lnTo>
                  <a:lnTo>
                    <a:pt x="48" y="29"/>
                  </a:lnTo>
                  <a:lnTo>
                    <a:pt x="46" y="32"/>
                  </a:lnTo>
                  <a:lnTo>
                    <a:pt x="45" y="36"/>
                  </a:lnTo>
                  <a:lnTo>
                    <a:pt x="43" y="37"/>
                  </a:lnTo>
                  <a:lnTo>
                    <a:pt x="41" y="39"/>
                  </a:lnTo>
                  <a:lnTo>
                    <a:pt x="40" y="41"/>
                  </a:lnTo>
                  <a:lnTo>
                    <a:pt x="38" y="41"/>
                  </a:lnTo>
                  <a:lnTo>
                    <a:pt x="38" y="42"/>
                  </a:lnTo>
                  <a:lnTo>
                    <a:pt x="36" y="42"/>
                  </a:lnTo>
                  <a:lnTo>
                    <a:pt x="34" y="42"/>
                  </a:lnTo>
                  <a:lnTo>
                    <a:pt x="31" y="44"/>
                  </a:lnTo>
                  <a:lnTo>
                    <a:pt x="29" y="44"/>
                  </a:lnTo>
                  <a:lnTo>
                    <a:pt x="28" y="44"/>
                  </a:lnTo>
                  <a:lnTo>
                    <a:pt x="26" y="44"/>
                  </a:lnTo>
                  <a:lnTo>
                    <a:pt x="24" y="46"/>
                  </a:lnTo>
                  <a:lnTo>
                    <a:pt x="22" y="44"/>
                  </a:lnTo>
                  <a:lnTo>
                    <a:pt x="21" y="44"/>
                  </a:lnTo>
                  <a:lnTo>
                    <a:pt x="19" y="44"/>
                  </a:lnTo>
                  <a:lnTo>
                    <a:pt x="17" y="44"/>
                  </a:lnTo>
                  <a:lnTo>
                    <a:pt x="16" y="44"/>
                  </a:lnTo>
                  <a:lnTo>
                    <a:pt x="17" y="44"/>
                  </a:lnTo>
                  <a:lnTo>
                    <a:pt x="16" y="42"/>
                  </a:lnTo>
                  <a:lnTo>
                    <a:pt x="12" y="42"/>
                  </a:lnTo>
                  <a:lnTo>
                    <a:pt x="11" y="41"/>
                  </a:lnTo>
                  <a:lnTo>
                    <a:pt x="11" y="39"/>
                  </a:lnTo>
                  <a:lnTo>
                    <a:pt x="9" y="39"/>
                  </a:lnTo>
                  <a:lnTo>
                    <a:pt x="9" y="37"/>
                  </a:lnTo>
                  <a:lnTo>
                    <a:pt x="7" y="36"/>
                  </a:lnTo>
                  <a:lnTo>
                    <a:pt x="5" y="32"/>
                  </a:lnTo>
                  <a:lnTo>
                    <a:pt x="4" y="29"/>
                  </a:lnTo>
                  <a:lnTo>
                    <a:pt x="4" y="27"/>
                  </a:lnTo>
                  <a:lnTo>
                    <a:pt x="4" y="25"/>
                  </a:lnTo>
                  <a:lnTo>
                    <a:pt x="4" y="24"/>
                  </a:lnTo>
                  <a:lnTo>
                    <a:pt x="4" y="22"/>
                  </a:lnTo>
                  <a:lnTo>
                    <a:pt x="4" y="20"/>
                  </a:lnTo>
                  <a:lnTo>
                    <a:pt x="4" y="19"/>
                  </a:lnTo>
                  <a:lnTo>
                    <a:pt x="5" y="19"/>
                  </a:lnTo>
                  <a:lnTo>
                    <a:pt x="7" y="15"/>
                  </a:lnTo>
                  <a:lnTo>
                    <a:pt x="4" y="13"/>
                  </a:lnTo>
                  <a:close/>
                </a:path>
              </a:pathLst>
            </a:custGeom>
            <a:solidFill>
              <a:srgbClr val="808080"/>
            </a:solidFill>
            <a:ln w="9525">
              <a:noFill/>
              <a:round/>
              <a:headEnd/>
              <a:tailEnd/>
            </a:ln>
          </p:spPr>
          <p:txBody>
            <a:bodyPr/>
            <a:lstStyle/>
            <a:p>
              <a:endParaRPr lang="en-US"/>
            </a:p>
          </p:txBody>
        </p:sp>
        <p:sp>
          <p:nvSpPr>
            <p:cNvPr id="1071" name="Freeform 3242"/>
            <p:cNvSpPr>
              <a:spLocks/>
            </p:cNvSpPr>
            <p:nvPr/>
          </p:nvSpPr>
          <p:spPr bwMode="auto">
            <a:xfrm>
              <a:off x="2500" y="3254"/>
              <a:ext cx="45" cy="98"/>
            </a:xfrm>
            <a:custGeom>
              <a:avLst/>
              <a:gdLst>
                <a:gd name="T0" fmla="*/ 41 w 45"/>
                <a:gd name="T1" fmla="*/ 23 h 98"/>
                <a:gd name="T2" fmla="*/ 36 w 45"/>
                <a:gd name="T3" fmla="*/ 33 h 98"/>
                <a:gd name="T4" fmla="*/ 41 w 45"/>
                <a:gd name="T5" fmla="*/ 57 h 98"/>
                <a:gd name="T6" fmla="*/ 45 w 45"/>
                <a:gd name="T7" fmla="*/ 60 h 98"/>
                <a:gd name="T8" fmla="*/ 0 w 45"/>
                <a:gd name="T9" fmla="*/ 98 h 98"/>
                <a:gd name="T10" fmla="*/ 0 w 45"/>
                <a:gd name="T11" fmla="*/ 0 h 98"/>
                <a:gd name="T12" fmla="*/ 41 w 45"/>
                <a:gd name="T13" fmla="*/ 23 h 98"/>
                <a:gd name="T14" fmla="*/ 0 60000 65536"/>
                <a:gd name="T15" fmla="*/ 0 60000 65536"/>
                <a:gd name="T16" fmla="*/ 0 60000 65536"/>
                <a:gd name="T17" fmla="*/ 0 60000 65536"/>
                <a:gd name="T18" fmla="*/ 0 60000 65536"/>
                <a:gd name="T19" fmla="*/ 0 60000 65536"/>
                <a:gd name="T20" fmla="*/ 0 60000 65536"/>
                <a:gd name="T21" fmla="*/ 0 w 45"/>
                <a:gd name="T22" fmla="*/ 0 h 98"/>
                <a:gd name="T23" fmla="*/ 45 w 45"/>
                <a:gd name="T24" fmla="*/ 98 h 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98">
                  <a:moveTo>
                    <a:pt x="41" y="23"/>
                  </a:moveTo>
                  <a:lnTo>
                    <a:pt x="36" y="33"/>
                  </a:lnTo>
                  <a:lnTo>
                    <a:pt x="41" y="57"/>
                  </a:lnTo>
                  <a:lnTo>
                    <a:pt x="45" y="60"/>
                  </a:lnTo>
                  <a:lnTo>
                    <a:pt x="0" y="98"/>
                  </a:lnTo>
                  <a:lnTo>
                    <a:pt x="0" y="0"/>
                  </a:lnTo>
                  <a:lnTo>
                    <a:pt x="41" y="23"/>
                  </a:lnTo>
                  <a:close/>
                </a:path>
              </a:pathLst>
            </a:custGeom>
            <a:solidFill>
              <a:srgbClr val="808080"/>
            </a:solidFill>
            <a:ln w="9525">
              <a:noFill/>
              <a:round/>
              <a:headEnd/>
              <a:tailEnd/>
            </a:ln>
          </p:spPr>
          <p:txBody>
            <a:bodyPr/>
            <a:lstStyle/>
            <a:p>
              <a:endParaRPr lang="en-US"/>
            </a:p>
          </p:txBody>
        </p:sp>
        <p:sp>
          <p:nvSpPr>
            <p:cNvPr id="1072" name="Freeform 3243"/>
            <p:cNvSpPr>
              <a:spLocks/>
            </p:cNvSpPr>
            <p:nvPr/>
          </p:nvSpPr>
          <p:spPr bwMode="auto">
            <a:xfrm>
              <a:off x="2497" y="3253"/>
              <a:ext cx="49" cy="99"/>
            </a:xfrm>
            <a:custGeom>
              <a:avLst/>
              <a:gdLst>
                <a:gd name="T0" fmla="*/ 44 w 49"/>
                <a:gd name="T1" fmla="*/ 24 h 99"/>
                <a:gd name="T2" fmla="*/ 44 w 49"/>
                <a:gd name="T3" fmla="*/ 22 h 99"/>
                <a:gd name="T4" fmla="*/ 37 w 49"/>
                <a:gd name="T5" fmla="*/ 32 h 99"/>
                <a:gd name="T6" fmla="*/ 37 w 49"/>
                <a:gd name="T7" fmla="*/ 34 h 99"/>
                <a:gd name="T8" fmla="*/ 44 w 49"/>
                <a:gd name="T9" fmla="*/ 58 h 99"/>
                <a:gd name="T10" fmla="*/ 48 w 49"/>
                <a:gd name="T11" fmla="*/ 61 h 99"/>
                <a:gd name="T12" fmla="*/ 48 w 49"/>
                <a:gd name="T13" fmla="*/ 59 h 99"/>
                <a:gd name="T14" fmla="*/ 2 w 49"/>
                <a:gd name="T15" fmla="*/ 97 h 99"/>
                <a:gd name="T16" fmla="*/ 5 w 49"/>
                <a:gd name="T17" fmla="*/ 97 h 99"/>
                <a:gd name="T18" fmla="*/ 3 w 49"/>
                <a:gd name="T19" fmla="*/ 1 h 99"/>
                <a:gd name="T20" fmla="*/ 0 w 49"/>
                <a:gd name="T21" fmla="*/ 1 h 99"/>
                <a:gd name="T22" fmla="*/ 44 w 49"/>
                <a:gd name="T23" fmla="*/ 24 h 99"/>
                <a:gd name="T24" fmla="*/ 46 w 49"/>
                <a:gd name="T25" fmla="*/ 22 h 99"/>
                <a:gd name="T26" fmla="*/ 2 w 49"/>
                <a:gd name="T27" fmla="*/ 0 h 99"/>
                <a:gd name="T28" fmla="*/ 0 w 49"/>
                <a:gd name="T29" fmla="*/ 0 h 99"/>
                <a:gd name="T30" fmla="*/ 0 w 49"/>
                <a:gd name="T31" fmla="*/ 1 h 99"/>
                <a:gd name="T32" fmla="*/ 2 w 49"/>
                <a:gd name="T33" fmla="*/ 97 h 99"/>
                <a:gd name="T34" fmla="*/ 2 w 49"/>
                <a:gd name="T35" fmla="*/ 99 h 99"/>
                <a:gd name="T36" fmla="*/ 3 w 49"/>
                <a:gd name="T37" fmla="*/ 99 h 99"/>
                <a:gd name="T38" fmla="*/ 5 w 49"/>
                <a:gd name="T39" fmla="*/ 99 h 99"/>
                <a:gd name="T40" fmla="*/ 49 w 49"/>
                <a:gd name="T41" fmla="*/ 61 h 99"/>
                <a:gd name="T42" fmla="*/ 49 w 49"/>
                <a:gd name="T43" fmla="*/ 63 h 99"/>
                <a:gd name="T44" fmla="*/ 49 w 49"/>
                <a:gd name="T45" fmla="*/ 61 h 99"/>
                <a:gd name="T46" fmla="*/ 49 w 49"/>
                <a:gd name="T47" fmla="*/ 59 h 99"/>
                <a:gd name="T48" fmla="*/ 48 w 49"/>
                <a:gd name="T49" fmla="*/ 56 h 99"/>
                <a:gd name="T50" fmla="*/ 41 w 49"/>
                <a:gd name="T51" fmla="*/ 32 h 99"/>
                <a:gd name="T52" fmla="*/ 41 w 49"/>
                <a:gd name="T53" fmla="*/ 34 h 99"/>
                <a:gd name="T54" fmla="*/ 48 w 49"/>
                <a:gd name="T55" fmla="*/ 24 h 99"/>
                <a:gd name="T56" fmla="*/ 48 w 49"/>
                <a:gd name="T57" fmla="*/ 22 h 99"/>
                <a:gd name="T58" fmla="*/ 46 w 49"/>
                <a:gd name="T59" fmla="*/ 22 h 99"/>
                <a:gd name="T60" fmla="*/ 44 w 49"/>
                <a:gd name="T61" fmla="*/ 24 h 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9"/>
                <a:gd name="T94" fmla="*/ 0 h 99"/>
                <a:gd name="T95" fmla="*/ 49 w 49"/>
                <a:gd name="T96" fmla="*/ 99 h 9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9" h="99">
                  <a:moveTo>
                    <a:pt x="44" y="24"/>
                  </a:moveTo>
                  <a:lnTo>
                    <a:pt x="44" y="22"/>
                  </a:lnTo>
                  <a:lnTo>
                    <a:pt x="37" y="32"/>
                  </a:lnTo>
                  <a:lnTo>
                    <a:pt x="37" y="34"/>
                  </a:lnTo>
                  <a:lnTo>
                    <a:pt x="44" y="58"/>
                  </a:lnTo>
                  <a:lnTo>
                    <a:pt x="48" y="61"/>
                  </a:lnTo>
                  <a:lnTo>
                    <a:pt x="48" y="59"/>
                  </a:lnTo>
                  <a:lnTo>
                    <a:pt x="2" y="97"/>
                  </a:lnTo>
                  <a:lnTo>
                    <a:pt x="5" y="97"/>
                  </a:lnTo>
                  <a:lnTo>
                    <a:pt x="3" y="1"/>
                  </a:lnTo>
                  <a:lnTo>
                    <a:pt x="0" y="1"/>
                  </a:lnTo>
                  <a:lnTo>
                    <a:pt x="44" y="24"/>
                  </a:lnTo>
                  <a:lnTo>
                    <a:pt x="46" y="22"/>
                  </a:lnTo>
                  <a:lnTo>
                    <a:pt x="2" y="0"/>
                  </a:lnTo>
                  <a:lnTo>
                    <a:pt x="0" y="0"/>
                  </a:lnTo>
                  <a:lnTo>
                    <a:pt x="0" y="1"/>
                  </a:lnTo>
                  <a:lnTo>
                    <a:pt x="2" y="97"/>
                  </a:lnTo>
                  <a:lnTo>
                    <a:pt x="2" y="99"/>
                  </a:lnTo>
                  <a:lnTo>
                    <a:pt x="3" y="99"/>
                  </a:lnTo>
                  <a:lnTo>
                    <a:pt x="5" y="99"/>
                  </a:lnTo>
                  <a:lnTo>
                    <a:pt x="49" y="61"/>
                  </a:lnTo>
                  <a:lnTo>
                    <a:pt x="49" y="63"/>
                  </a:lnTo>
                  <a:lnTo>
                    <a:pt x="49" y="61"/>
                  </a:lnTo>
                  <a:lnTo>
                    <a:pt x="49" y="59"/>
                  </a:lnTo>
                  <a:lnTo>
                    <a:pt x="48" y="56"/>
                  </a:lnTo>
                  <a:lnTo>
                    <a:pt x="41" y="32"/>
                  </a:lnTo>
                  <a:lnTo>
                    <a:pt x="41" y="34"/>
                  </a:lnTo>
                  <a:lnTo>
                    <a:pt x="48" y="24"/>
                  </a:lnTo>
                  <a:lnTo>
                    <a:pt x="48" y="22"/>
                  </a:lnTo>
                  <a:lnTo>
                    <a:pt x="46" y="22"/>
                  </a:lnTo>
                  <a:lnTo>
                    <a:pt x="44" y="24"/>
                  </a:lnTo>
                  <a:close/>
                </a:path>
              </a:pathLst>
            </a:custGeom>
            <a:solidFill>
              <a:srgbClr val="808080"/>
            </a:solidFill>
            <a:ln w="9525">
              <a:noFill/>
              <a:round/>
              <a:headEnd/>
              <a:tailEnd/>
            </a:ln>
          </p:spPr>
          <p:txBody>
            <a:bodyPr/>
            <a:lstStyle/>
            <a:p>
              <a:endParaRPr lang="en-US"/>
            </a:p>
          </p:txBody>
        </p:sp>
        <p:sp>
          <p:nvSpPr>
            <p:cNvPr id="1073" name="Freeform 3244"/>
            <p:cNvSpPr>
              <a:spLocks/>
            </p:cNvSpPr>
            <p:nvPr/>
          </p:nvSpPr>
          <p:spPr bwMode="auto">
            <a:xfrm>
              <a:off x="2349" y="3265"/>
              <a:ext cx="162" cy="155"/>
            </a:xfrm>
            <a:custGeom>
              <a:avLst/>
              <a:gdLst>
                <a:gd name="T0" fmla="*/ 107 w 162"/>
                <a:gd name="T1" fmla="*/ 3 h 155"/>
                <a:gd name="T2" fmla="*/ 97 w 162"/>
                <a:gd name="T3" fmla="*/ 1 h 155"/>
                <a:gd name="T4" fmla="*/ 88 w 162"/>
                <a:gd name="T5" fmla="*/ 0 h 155"/>
                <a:gd name="T6" fmla="*/ 80 w 162"/>
                <a:gd name="T7" fmla="*/ 0 h 155"/>
                <a:gd name="T8" fmla="*/ 69 w 162"/>
                <a:gd name="T9" fmla="*/ 0 h 155"/>
                <a:gd name="T10" fmla="*/ 61 w 162"/>
                <a:gd name="T11" fmla="*/ 3 h 155"/>
                <a:gd name="T12" fmla="*/ 47 w 162"/>
                <a:gd name="T13" fmla="*/ 6 h 155"/>
                <a:gd name="T14" fmla="*/ 42 w 162"/>
                <a:gd name="T15" fmla="*/ 10 h 155"/>
                <a:gd name="T16" fmla="*/ 34 w 162"/>
                <a:gd name="T17" fmla="*/ 15 h 155"/>
                <a:gd name="T18" fmla="*/ 27 w 162"/>
                <a:gd name="T19" fmla="*/ 20 h 155"/>
                <a:gd name="T20" fmla="*/ 22 w 162"/>
                <a:gd name="T21" fmla="*/ 25 h 155"/>
                <a:gd name="T22" fmla="*/ 15 w 162"/>
                <a:gd name="T23" fmla="*/ 32 h 155"/>
                <a:gd name="T24" fmla="*/ 10 w 162"/>
                <a:gd name="T25" fmla="*/ 41 h 155"/>
                <a:gd name="T26" fmla="*/ 3 w 162"/>
                <a:gd name="T27" fmla="*/ 52 h 155"/>
                <a:gd name="T28" fmla="*/ 1 w 162"/>
                <a:gd name="T29" fmla="*/ 61 h 155"/>
                <a:gd name="T30" fmla="*/ 0 w 162"/>
                <a:gd name="T31" fmla="*/ 69 h 155"/>
                <a:gd name="T32" fmla="*/ 0 w 162"/>
                <a:gd name="T33" fmla="*/ 78 h 155"/>
                <a:gd name="T34" fmla="*/ 0 w 162"/>
                <a:gd name="T35" fmla="*/ 87 h 155"/>
                <a:gd name="T36" fmla="*/ 1 w 162"/>
                <a:gd name="T37" fmla="*/ 95 h 155"/>
                <a:gd name="T38" fmla="*/ 3 w 162"/>
                <a:gd name="T39" fmla="*/ 104 h 155"/>
                <a:gd name="T40" fmla="*/ 6 w 162"/>
                <a:gd name="T41" fmla="*/ 114 h 155"/>
                <a:gd name="T42" fmla="*/ 12 w 162"/>
                <a:gd name="T43" fmla="*/ 121 h 155"/>
                <a:gd name="T44" fmla="*/ 17 w 162"/>
                <a:gd name="T45" fmla="*/ 127 h 155"/>
                <a:gd name="T46" fmla="*/ 23 w 162"/>
                <a:gd name="T47" fmla="*/ 133 h 155"/>
                <a:gd name="T48" fmla="*/ 29 w 162"/>
                <a:gd name="T49" fmla="*/ 139 h 155"/>
                <a:gd name="T50" fmla="*/ 37 w 162"/>
                <a:gd name="T51" fmla="*/ 143 h 155"/>
                <a:gd name="T52" fmla="*/ 47 w 162"/>
                <a:gd name="T53" fmla="*/ 150 h 155"/>
                <a:gd name="T54" fmla="*/ 59 w 162"/>
                <a:gd name="T55" fmla="*/ 153 h 155"/>
                <a:gd name="T56" fmla="*/ 68 w 162"/>
                <a:gd name="T57" fmla="*/ 155 h 155"/>
                <a:gd name="T58" fmla="*/ 78 w 162"/>
                <a:gd name="T59" fmla="*/ 155 h 155"/>
                <a:gd name="T60" fmla="*/ 87 w 162"/>
                <a:gd name="T61" fmla="*/ 155 h 155"/>
                <a:gd name="T62" fmla="*/ 95 w 162"/>
                <a:gd name="T63" fmla="*/ 153 h 155"/>
                <a:gd name="T64" fmla="*/ 109 w 162"/>
                <a:gd name="T65" fmla="*/ 150 h 155"/>
                <a:gd name="T66" fmla="*/ 114 w 162"/>
                <a:gd name="T67" fmla="*/ 146 h 155"/>
                <a:gd name="T68" fmla="*/ 121 w 162"/>
                <a:gd name="T69" fmla="*/ 143 h 155"/>
                <a:gd name="T70" fmla="*/ 129 w 162"/>
                <a:gd name="T71" fmla="*/ 139 h 155"/>
                <a:gd name="T72" fmla="*/ 134 w 162"/>
                <a:gd name="T73" fmla="*/ 134 h 155"/>
                <a:gd name="T74" fmla="*/ 139 w 162"/>
                <a:gd name="T75" fmla="*/ 127 h 155"/>
                <a:gd name="T76" fmla="*/ 143 w 162"/>
                <a:gd name="T77" fmla="*/ 122 h 155"/>
                <a:gd name="T78" fmla="*/ 150 w 162"/>
                <a:gd name="T79" fmla="*/ 117 h 155"/>
                <a:gd name="T80" fmla="*/ 156 w 162"/>
                <a:gd name="T81" fmla="*/ 105 h 155"/>
                <a:gd name="T82" fmla="*/ 158 w 162"/>
                <a:gd name="T83" fmla="*/ 97 h 155"/>
                <a:gd name="T84" fmla="*/ 160 w 162"/>
                <a:gd name="T85" fmla="*/ 88 h 155"/>
                <a:gd name="T86" fmla="*/ 162 w 162"/>
                <a:gd name="T87" fmla="*/ 80 h 155"/>
                <a:gd name="T88" fmla="*/ 162 w 162"/>
                <a:gd name="T89" fmla="*/ 71 h 155"/>
                <a:gd name="T90" fmla="*/ 160 w 162"/>
                <a:gd name="T91" fmla="*/ 63 h 155"/>
                <a:gd name="T92" fmla="*/ 158 w 162"/>
                <a:gd name="T93" fmla="*/ 52 h 155"/>
                <a:gd name="T94" fmla="*/ 155 w 162"/>
                <a:gd name="T95" fmla="*/ 42 h 155"/>
                <a:gd name="T96" fmla="*/ 150 w 162"/>
                <a:gd name="T97" fmla="*/ 35 h 155"/>
                <a:gd name="T98" fmla="*/ 144 w 162"/>
                <a:gd name="T99" fmla="*/ 29 h 155"/>
                <a:gd name="T100" fmla="*/ 139 w 162"/>
                <a:gd name="T101" fmla="*/ 22 h 155"/>
                <a:gd name="T102" fmla="*/ 134 w 162"/>
                <a:gd name="T103" fmla="*/ 17 h 155"/>
                <a:gd name="T104" fmla="*/ 126 w 162"/>
                <a:gd name="T105" fmla="*/ 12 h 1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55"/>
                <a:gd name="T161" fmla="*/ 162 w 162"/>
                <a:gd name="T162" fmla="*/ 155 h 1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55">
                  <a:moveTo>
                    <a:pt x="116" y="6"/>
                  </a:moveTo>
                  <a:lnTo>
                    <a:pt x="112" y="5"/>
                  </a:lnTo>
                  <a:lnTo>
                    <a:pt x="110" y="5"/>
                  </a:lnTo>
                  <a:lnTo>
                    <a:pt x="109" y="3"/>
                  </a:lnTo>
                  <a:lnTo>
                    <a:pt x="107" y="3"/>
                  </a:lnTo>
                  <a:lnTo>
                    <a:pt x="105" y="1"/>
                  </a:lnTo>
                  <a:lnTo>
                    <a:pt x="104" y="1"/>
                  </a:lnTo>
                  <a:lnTo>
                    <a:pt x="102" y="1"/>
                  </a:lnTo>
                  <a:lnTo>
                    <a:pt x="98" y="1"/>
                  </a:lnTo>
                  <a:lnTo>
                    <a:pt x="97" y="1"/>
                  </a:lnTo>
                  <a:lnTo>
                    <a:pt x="95" y="0"/>
                  </a:lnTo>
                  <a:lnTo>
                    <a:pt x="93" y="0"/>
                  </a:lnTo>
                  <a:lnTo>
                    <a:pt x="92" y="0"/>
                  </a:lnTo>
                  <a:lnTo>
                    <a:pt x="90" y="0"/>
                  </a:lnTo>
                  <a:lnTo>
                    <a:pt x="88" y="0"/>
                  </a:lnTo>
                  <a:lnTo>
                    <a:pt x="87" y="0"/>
                  </a:lnTo>
                  <a:lnTo>
                    <a:pt x="85" y="0"/>
                  </a:lnTo>
                  <a:lnTo>
                    <a:pt x="83" y="0"/>
                  </a:lnTo>
                  <a:lnTo>
                    <a:pt x="81" y="0"/>
                  </a:lnTo>
                  <a:lnTo>
                    <a:pt x="80" y="0"/>
                  </a:lnTo>
                  <a:lnTo>
                    <a:pt x="78" y="0"/>
                  </a:lnTo>
                  <a:lnTo>
                    <a:pt x="76" y="0"/>
                  </a:lnTo>
                  <a:lnTo>
                    <a:pt x="75" y="0"/>
                  </a:lnTo>
                  <a:lnTo>
                    <a:pt x="73" y="0"/>
                  </a:lnTo>
                  <a:lnTo>
                    <a:pt x="69" y="0"/>
                  </a:lnTo>
                  <a:lnTo>
                    <a:pt x="68" y="1"/>
                  </a:lnTo>
                  <a:lnTo>
                    <a:pt x="66" y="1"/>
                  </a:lnTo>
                  <a:lnTo>
                    <a:pt x="64" y="1"/>
                  </a:lnTo>
                  <a:lnTo>
                    <a:pt x="63" y="1"/>
                  </a:lnTo>
                  <a:lnTo>
                    <a:pt x="61" y="3"/>
                  </a:lnTo>
                  <a:lnTo>
                    <a:pt x="59" y="3"/>
                  </a:lnTo>
                  <a:lnTo>
                    <a:pt x="52" y="5"/>
                  </a:lnTo>
                  <a:lnTo>
                    <a:pt x="51" y="5"/>
                  </a:lnTo>
                  <a:lnTo>
                    <a:pt x="49" y="5"/>
                  </a:lnTo>
                  <a:lnTo>
                    <a:pt x="47" y="6"/>
                  </a:lnTo>
                  <a:lnTo>
                    <a:pt x="47" y="8"/>
                  </a:lnTo>
                  <a:lnTo>
                    <a:pt x="46" y="8"/>
                  </a:lnTo>
                  <a:lnTo>
                    <a:pt x="44" y="8"/>
                  </a:lnTo>
                  <a:lnTo>
                    <a:pt x="44" y="10"/>
                  </a:lnTo>
                  <a:lnTo>
                    <a:pt x="42" y="10"/>
                  </a:lnTo>
                  <a:lnTo>
                    <a:pt x="40" y="10"/>
                  </a:lnTo>
                  <a:lnTo>
                    <a:pt x="39" y="12"/>
                  </a:lnTo>
                  <a:lnTo>
                    <a:pt x="37" y="13"/>
                  </a:lnTo>
                  <a:lnTo>
                    <a:pt x="35" y="15"/>
                  </a:lnTo>
                  <a:lnTo>
                    <a:pt x="34" y="15"/>
                  </a:lnTo>
                  <a:lnTo>
                    <a:pt x="32" y="15"/>
                  </a:lnTo>
                  <a:lnTo>
                    <a:pt x="32" y="17"/>
                  </a:lnTo>
                  <a:lnTo>
                    <a:pt x="30" y="17"/>
                  </a:lnTo>
                  <a:lnTo>
                    <a:pt x="29" y="18"/>
                  </a:lnTo>
                  <a:lnTo>
                    <a:pt x="27" y="20"/>
                  </a:lnTo>
                  <a:lnTo>
                    <a:pt x="27" y="22"/>
                  </a:lnTo>
                  <a:lnTo>
                    <a:pt x="25" y="22"/>
                  </a:lnTo>
                  <a:lnTo>
                    <a:pt x="23" y="23"/>
                  </a:lnTo>
                  <a:lnTo>
                    <a:pt x="23" y="25"/>
                  </a:lnTo>
                  <a:lnTo>
                    <a:pt x="22" y="25"/>
                  </a:lnTo>
                  <a:lnTo>
                    <a:pt x="20" y="27"/>
                  </a:lnTo>
                  <a:lnTo>
                    <a:pt x="18" y="29"/>
                  </a:lnTo>
                  <a:lnTo>
                    <a:pt x="18" y="30"/>
                  </a:lnTo>
                  <a:lnTo>
                    <a:pt x="17" y="32"/>
                  </a:lnTo>
                  <a:lnTo>
                    <a:pt x="15" y="32"/>
                  </a:lnTo>
                  <a:lnTo>
                    <a:pt x="15" y="34"/>
                  </a:lnTo>
                  <a:lnTo>
                    <a:pt x="13" y="35"/>
                  </a:lnTo>
                  <a:lnTo>
                    <a:pt x="13" y="37"/>
                  </a:lnTo>
                  <a:lnTo>
                    <a:pt x="12" y="37"/>
                  </a:lnTo>
                  <a:lnTo>
                    <a:pt x="10" y="41"/>
                  </a:lnTo>
                  <a:lnTo>
                    <a:pt x="8" y="41"/>
                  </a:lnTo>
                  <a:lnTo>
                    <a:pt x="6" y="46"/>
                  </a:lnTo>
                  <a:lnTo>
                    <a:pt x="6" y="49"/>
                  </a:lnTo>
                  <a:lnTo>
                    <a:pt x="5" y="51"/>
                  </a:lnTo>
                  <a:lnTo>
                    <a:pt x="3" y="52"/>
                  </a:lnTo>
                  <a:lnTo>
                    <a:pt x="3" y="54"/>
                  </a:lnTo>
                  <a:lnTo>
                    <a:pt x="3" y="56"/>
                  </a:lnTo>
                  <a:lnTo>
                    <a:pt x="1" y="56"/>
                  </a:lnTo>
                  <a:lnTo>
                    <a:pt x="1" y="59"/>
                  </a:lnTo>
                  <a:lnTo>
                    <a:pt x="1" y="61"/>
                  </a:lnTo>
                  <a:lnTo>
                    <a:pt x="1" y="63"/>
                  </a:lnTo>
                  <a:lnTo>
                    <a:pt x="1" y="64"/>
                  </a:lnTo>
                  <a:lnTo>
                    <a:pt x="0" y="66"/>
                  </a:lnTo>
                  <a:lnTo>
                    <a:pt x="0" y="68"/>
                  </a:lnTo>
                  <a:lnTo>
                    <a:pt x="0" y="69"/>
                  </a:lnTo>
                  <a:lnTo>
                    <a:pt x="0" y="71"/>
                  </a:lnTo>
                  <a:lnTo>
                    <a:pt x="0" y="73"/>
                  </a:lnTo>
                  <a:lnTo>
                    <a:pt x="0" y="75"/>
                  </a:lnTo>
                  <a:lnTo>
                    <a:pt x="0" y="76"/>
                  </a:lnTo>
                  <a:lnTo>
                    <a:pt x="0" y="78"/>
                  </a:lnTo>
                  <a:lnTo>
                    <a:pt x="0" y="80"/>
                  </a:lnTo>
                  <a:lnTo>
                    <a:pt x="0" y="81"/>
                  </a:lnTo>
                  <a:lnTo>
                    <a:pt x="0" y="83"/>
                  </a:lnTo>
                  <a:lnTo>
                    <a:pt x="0" y="85"/>
                  </a:lnTo>
                  <a:lnTo>
                    <a:pt x="0" y="87"/>
                  </a:lnTo>
                  <a:lnTo>
                    <a:pt x="0" y="88"/>
                  </a:lnTo>
                  <a:lnTo>
                    <a:pt x="0" y="90"/>
                  </a:lnTo>
                  <a:lnTo>
                    <a:pt x="0" y="92"/>
                  </a:lnTo>
                  <a:lnTo>
                    <a:pt x="1" y="93"/>
                  </a:lnTo>
                  <a:lnTo>
                    <a:pt x="1" y="95"/>
                  </a:lnTo>
                  <a:lnTo>
                    <a:pt x="1" y="97"/>
                  </a:lnTo>
                  <a:lnTo>
                    <a:pt x="1" y="98"/>
                  </a:lnTo>
                  <a:lnTo>
                    <a:pt x="1" y="100"/>
                  </a:lnTo>
                  <a:lnTo>
                    <a:pt x="1" y="102"/>
                  </a:lnTo>
                  <a:lnTo>
                    <a:pt x="3" y="104"/>
                  </a:lnTo>
                  <a:lnTo>
                    <a:pt x="3" y="105"/>
                  </a:lnTo>
                  <a:lnTo>
                    <a:pt x="6" y="109"/>
                  </a:lnTo>
                  <a:lnTo>
                    <a:pt x="6" y="110"/>
                  </a:lnTo>
                  <a:lnTo>
                    <a:pt x="6" y="112"/>
                  </a:lnTo>
                  <a:lnTo>
                    <a:pt x="6" y="114"/>
                  </a:lnTo>
                  <a:lnTo>
                    <a:pt x="8" y="116"/>
                  </a:lnTo>
                  <a:lnTo>
                    <a:pt x="10" y="117"/>
                  </a:lnTo>
                  <a:lnTo>
                    <a:pt x="10" y="119"/>
                  </a:lnTo>
                  <a:lnTo>
                    <a:pt x="12" y="119"/>
                  </a:lnTo>
                  <a:lnTo>
                    <a:pt x="12" y="121"/>
                  </a:lnTo>
                  <a:lnTo>
                    <a:pt x="13" y="121"/>
                  </a:lnTo>
                  <a:lnTo>
                    <a:pt x="13" y="122"/>
                  </a:lnTo>
                  <a:lnTo>
                    <a:pt x="13" y="124"/>
                  </a:lnTo>
                  <a:lnTo>
                    <a:pt x="15" y="126"/>
                  </a:lnTo>
                  <a:lnTo>
                    <a:pt x="17" y="127"/>
                  </a:lnTo>
                  <a:lnTo>
                    <a:pt x="18" y="127"/>
                  </a:lnTo>
                  <a:lnTo>
                    <a:pt x="18" y="129"/>
                  </a:lnTo>
                  <a:lnTo>
                    <a:pt x="20" y="131"/>
                  </a:lnTo>
                  <a:lnTo>
                    <a:pt x="22" y="131"/>
                  </a:lnTo>
                  <a:lnTo>
                    <a:pt x="23" y="133"/>
                  </a:lnTo>
                  <a:lnTo>
                    <a:pt x="23" y="134"/>
                  </a:lnTo>
                  <a:lnTo>
                    <a:pt x="25" y="136"/>
                  </a:lnTo>
                  <a:lnTo>
                    <a:pt x="27" y="136"/>
                  </a:lnTo>
                  <a:lnTo>
                    <a:pt x="27" y="138"/>
                  </a:lnTo>
                  <a:lnTo>
                    <a:pt x="29" y="139"/>
                  </a:lnTo>
                  <a:lnTo>
                    <a:pt x="30" y="139"/>
                  </a:lnTo>
                  <a:lnTo>
                    <a:pt x="32" y="141"/>
                  </a:lnTo>
                  <a:lnTo>
                    <a:pt x="34" y="143"/>
                  </a:lnTo>
                  <a:lnTo>
                    <a:pt x="35" y="143"/>
                  </a:lnTo>
                  <a:lnTo>
                    <a:pt x="37" y="143"/>
                  </a:lnTo>
                  <a:lnTo>
                    <a:pt x="37" y="145"/>
                  </a:lnTo>
                  <a:lnTo>
                    <a:pt x="40" y="145"/>
                  </a:lnTo>
                  <a:lnTo>
                    <a:pt x="40" y="146"/>
                  </a:lnTo>
                  <a:lnTo>
                    <a:pt x="44" y="148"/>
                  </a:lnTo>
                  <a:lnTo>
                    <a:pt x="47" y="150"/>
                  </a:lnTo>
                  <a:lnTo>
                    <a:pt x="49" y="150"/>
                  </a:lnTo>
                  <a:lnTo>
                    <a:pt x="52" y="151"/>
                  </a:lnTo>
                  <a:lnTo>
                    <a:pt x="56" y="151"/>
                  </a:lnTo>
                  <a:lnTo>
                    <a:pt x="58" y="151"/>
                  </a:lnTo>
                  <a:lnTo>
                    <a:pt x="59" y="153"/>
                  </a:lnTo>
                  <a:lnTo>
                    <a:pt x="61" y="153"/>
                  </a:lnTo>
                  <a:lnTo>
                    <a:pt x="63" y="153"/>
                  </a:lnTo>
                  <a:lnTo>
                    <a:pt x="64" y="153"/>
                  </a:lnTo>
                  <a:lnTo>
                    <a:pt x="66" y="155"/>
                  </a:lnTo>
                  <a:lnTo>
                    <a:pt x="68" y="155"/>
                  </a:lnTo>
                  <a:lnTo>
                    <a:pt x="69" y="155"/>
                  </a:lnTo>
                  <a:lnTo>
                    <a:pt x="73" y="155"/>
                  </a:lnTo>
                  <a:lnTo>
                    <a:pt x="75" y="155"/>
                  </a:lnTo>
                  <a:lnTo>
                    <a:pt x="76" y="155"/>
                  </a:lnTo>
                  <a:lnTo>
                    <a:pt x="78" y="155"/>
                  </a:lnTo>
                  <a:lnTo>
                    <a:pt x="80" y="155"/>
                  </a:lnTo>
                  <a:lnTo>
                    <a:pt x="81" y="155"/>
                  </a:lnTo>
                  <a:lnTo>
                    <a:pt x="83" y="155"/>
                  </a:lnTo>
                  <a:lnTo>
                    <a:pt x="85" y="155"/>
                  </a:lnTo>
                  <a:lnTo>
                    <a:pt x="87" y="155"/>
                  </a:lnTo>
                  <a:lnTo>
                    <a:pt x="88" y="155"/>
                  </a:lnTo>
                  <a:lnTo>
                    <a:pt x="90" y="155"/>
                  </a:lnTo>
                  <a:lnTo>
                    <a:pt x="92" y="153"/>
                  </a:lnTo>
                  <a:lnTo>
                    <a:pt x="93" y="153"/>
                  </a:lnTo>
                  <a:lnTo>
                    <a:pt x="95" y="153"/>
                  </a:lnTo>
                  <a:lnTo>
                    <a:pt x="98" y="153"/>
                  </a:lnTo>
                  <a:lnTo>
                    <a:pt x="100" y="151"/>
                  </a:lnTo>
                  <a:lnTo>
                    <a:pt x="102" y="151"/>
                  </a:lnTo>
                  <a:lnTo>
                    <a:pt x="107" y="150"/>
                  </a:lnTo>
                  <a:lnTo>
                    <a:pt x="109" y="150"/>
                  </a:lnTo>
                  <a:lnTo>
                    <a:pt x="110" y="150"/>
                  </a:lnTo>
                  <a:lnTo>
                    <a:pt x="110" y="148"/>
                  </a:lnTo>
                  <a:lnTo>
                    <a:pt x="112" y="148"/>
                  </a:lnTo>
                  <a:lnTo>
                    <a:pt x="114" y="148"/>
                  </a:lnTo>
                  <a:lnTo>
                    <a:pt x="114" y="146"/>
                  </a:lnTo>
                  <a:lnTo>
                    <a:pt x="116" y="146"/>
                  </a:lnTo>
                  <a:lnTo>
                    <a:pt x="117" y="145"/>
                  </a:lnTo>
                  <a:lnTo>
                    <a:pt x="119" y="145"/>
                  </a:lnTo>
                  <a:lnTo>
                    <a:pt x="119" y="143"/>
                  </a:lnTo>
                  <a:lnTo>
                    <a:pt x="121" y="143"/>
                  </a:lnTo>
                  <a:lnTo>
                    <a:pt x="122" y="143"/>
                  </a:lnTo>
                  <a:lnTo>
                    <a:pt x="124" y="141"/>
                  </a:lnTo>
                  <a:lnTo>
                    <a:pt x="126" y="139"/>
                  </a:lnTo>
                  <a:lnTo>
                    <a:pt x="127" y="139"/>
                  </a:lnTo>
                  <a:lnTo>
                    <a:pt x="129" y="139"/>
                  </a:lnTo>
                  <a:lnTo>
                    <a:pt x="129" y="138"/>
                  </a:lnTo>
                  <a:lnTo>
                    <a:pt x="131" y="138"/>
                  </a:lnTo>
                  <a:lnTo>
                    <a:pt x="131" y="136"/>
                  </a:lnTo>
                  <a:lnTo>
                    <a:pt x="133" y="136"/>
                  </a:lnTo>
                  <a:lnTo>
                    <a:pt x="134" y="134"/>
                  </a:lnTo>
                  <a:lnTo>
                    <a:pt x="136" y="133"/>
                  </a:lnTo>
                  <a:lnTo>
                    <a:pt x="136" y="131"/>
                  </a:lnTo>
                  <a:lnTo>
                    <a:pt x="138" y="129"/>
                  </a:lnTo>
                  <a:lnTo>
                    <a:pt x="139" y="129"/>
                  </a:lnTo>
                  <a:lnTo>
                    <a:pt x="139" y="127"/>
                  </a:lnTo>
                  <a:lnTo>
                    <a:pt x="141" y="127"/>
                  </a:lnTo>
                  <a:lnTo>
                    <a:pt x="141" y="126"/>
                  </a:lnTo>
                  <a:lnTo>
                    <a:pt x="143" y="126"/>
                  </a:lnTo>
                  <a:lnTo>
                    <a:pt x="143" y="124"/>
                  </a:lnTo>
                  <a:lnTo>
                    <a:pt x="143" y="122"/>
                  </a:lnTo>
                  <a:lnTo>
                    <a:pt x="144" y="121"/>
                  </a:lnTo>
                  <a:lnTo>
                    <a:pt x="146" y="121"/>
                  </a:lnTo>
                  <a:lnTo>
                    <a:pt x="146" y="119"/>
                  </a:lnTo>
                  <a:lnTo>
                    <a:pt x="148" y="119"/>
                  </a:lnTo>
                  <a:lnTo>
                    <a:pt x="150" y="117"/>
                  </a:lnTo>
                  <a:lnTo>
                    <a:pt x="150" y="116"/>
                  </a:lnTo>
                  <a:lnTo>
                    <a:pt x="150" y="114"/>
                  </a:lnTo>
                  <a:lnTo>
                    <a:pt x="151" y="112"/>
                  </a:lnTo>
                  <a:lnTo>
                    <a:pt x="153" y="109"/>
                  </a:lnTo>
                  <a:lnTo>
                    <a:pt x="156" y="105"/>
                  </a:lnTo>
                  <a:lnTo>
                    <a:pt x="156" y="104"/>
                  </a:lnTo>
                  <a:lnTo>
                    <a:pt x="156" y="102"/>
                  </a:lnTo>
                  <a:lnTo>
                    <a:pt x="156" y="100"/>
                  </a:lnTo>
                  <a:lnTo>
                    <a:pt x="158" y="98"/>
                  </a:lnTo>
                  <a:lnTo>
                    <a:pt x="158" y="97"/>
                  </a:lnTo>
                  <a:lnTo>
                    <a:pt x="160" y="95"/>
                  </a:lnTo>
                  <a:lnTo>
                    <a:pt x="160" y="93"/>
                  </a:lnTo>
                  <a:lnTo>
                    <a:pt x="160" y="92"/>
                  </a:lnTo>
                  <a:lnTo>
                    <a:pt x="160" y="90"/>
                  </a:lnTo>
                  <a:lnTo>
                    <a:pt x="160" y="88"/>
                  </a:lnTo>
                  <a:lnTo>
                    <a:pt x="160" y="87"/>
                  </a:lnTo>
                  <a:lnTo>
                    <a:pt x="160" y="85"/>
                  </a:lnTo>
                  <a:lnTo>
                    <a:pt x="160" y="83"/>
                  </a:lnTo>
                  <a:lnTo>
                    <a:pt x="162" y="81"/>
                  </a:lnTo>
                  <a:lnTo>
                    <a:pt x="162" y="80"/>
                  </a:lnTo>
                  <a:lnTo>
                    <a:pt x="162" y="78"/>
                  </a:lnTo>
                  <a:lnTo>
                    <a:pt x="162" y="76"/>
                  </a:lnTo>
                  <a:lnTo>
                    <a:pt x="162" y="75"/>
                  </a:lnTo>
                  <a:lnTo>
                    <a:pt x="162" y="73"/>
                  </a:lnTo>
                  <a:lnTo>
                    <a:pt x="162" y="71"/>
                  </a:lnTo>
                  <a:lnTo>
                    <a:pt x="162" y="69"/>
                  </a:lnTo>
                  <a:lnTo>
                    <a:pt x="160" y="68"/>
                  </a:lnTo>
                  <a:lnTo>
                    <a:pt x="160" y="66"/>
                  </a:lnTo>
                  <a:lnTo>
                    <a:pt x="160" y="64"/>
                  </a:lnTo>
                  <a:lnTo>
                    <a:pt x="160" y="63"/>
                  </a:lnTo>
                  <a:lnTo>
                    <a:pt x="160" y="61"/>
                  </a:lnTo>
                  <a:lnTo>
                    <a:pt x="160" y="59"/>
                  </a:lnTo>
                  <a:lnTo>
                    <a:pt x="160" y="56"/>
                  </a:lnTo>
                  <a:lnTo>
                    <a:pt x="160" y="54"/>
                  </a:lnTo>
                  <a:lnTo>
                    <a:pt x="158" y="52"/>
                  </a:lnTo>
                  <a:lnTo>
                    <a:pt x="158" y="51"/>
                  </a:lnTo>
                  <a:lnTo>
                    <a:pt x="156" y="49"/>
                  </a:lnTo>
                  <a:lnTo>
                    <a:pt x="156" y="44"/>
                  </a:lnTo>
                  <a:lnTo>
                    <a:pt x="155" y="44"/>
                  </a:lnTo>
                  <a:lnTo>
                    <a:pt x="155" y="42"/>
                  </a:lnTo>
                  <a:lnTo>
                    <a:pt x="153" y="41"/>
                  </a:lnTo>
                  <a:lnTo>
                    <a:pt x="153" y="39"/>
                  </a:lnTo>
                  <a:lnTo>
                    <a:pt x="151" y="39"/>
                  </a:lnTo>
                  <a:lnTo>
                    <a:pt x="151" y="37"/>
                  </a:lnTo>
                  <a:lnTo>
                    <a:pt x="150" y="35"/>
                  </a:lnTo>
                  <a:lnTo>
                    <a:pt x="150" y="34"/>
                  </a:lnTo>
                  <a:lnTo>
                    <a:pt x="148" y="32"/>
                  </a:lnTo>
                  <a:lnTo>
                    <a:pt x="146" y="30"/>
                  </a:lnTo>
                  <a:lnTo>
                    <a:pt x="146" y="29"/>
                  </a:lnTo>
                  <a:lnTo>
                    <a:pt x="144" y="29"/>
                  </a:lnTo>
                  <a:lnTo>
                    <a:pt x="143" y="27"/>
                  </a:lnTo>
                  <a:lnTo>
                    <a:pt x="143" y="25"/>
                  </a:lnTo>
                  <a:lnTo>
                    <a:pt x="141" y="23"/>
                  </a:lnTo>
                  <a:lnTo>
                    <a:pt x="139" y="23"/>
                  </a:lnTo>
                  <a:lnTo>
                    <a:pt x="139" y="22"/>
                  </a:lnTo>
                  <a:lnTo>
                    <a:pt x="138" y="20"/>
                  </a:lnTo>
                  <a:lnTo>
                    <a:pt x="136" y="20"/>
                  </a:lnTo>
                  <a:lnTo>
                    <a:pt x="136" y="18"/>
                  </a:lnTo>
                  <a:lnTo>
                    <a:pt x="136" y="17"/>
                  </a:lnTo>
                  <a:lnTo>
                    <a:pt x="134" y="17"/>
                  </a:lnTo>
                  <a:lnTo>
                    <a:pt x="133" y="15"/>
                  </a:lnTo>
                  <a:lnTo>
                    <a:pt x="131" y="15"/>
                  </a:lnTo>
                  <a:lnTo>
                    <a:pt x="129" y="13"/>
                  </a:lnTo>
                  <a:lnTo>
                    <a:pt x="127" y="12"/>
                  </a:lnTo>
                  <a:lnTo>
                    <a:pt x="126" y="12"/>
                  </a:lnTo>
                  <a:lnTo>
                    <a:pt x="124" y="10"/>
                  </a:lnTo>
                  <a:lnTo>
                    <a:pt x="121" y="8"/>
                  </a:lnTo>
                  <a:lnTo>
                    <a:pt x="119" y="8"/>
                  </a:lnTo>
                  <a:lnTo>
                    <a:pt x="116" y="6"/>
                  </a:lnTo>
                  <a:close/>
                </a:path>
              </a:pathLst>
            </a:custGeom>
            <a:solidFill>
              <a:srgbClr val="808080"/>
            </a:solidFill>
            <a:ln w="9525">
              <a:noFill/>
              <a:round/>
              <a:headEnd/>
              <a:tailEnd/>
            </a:ln>
          </p:spPr>
          <p:txBody>
            <a:bodyPr/>
            <a:lstStyle/>
            <a:p>
              <a:endParaRPr lang="en-US"/>
            </a:p>
          </p:txBody>
        </p:sp>
        <p:sp>
          <p:nvSpPr>
            <p:cNvPr id="1074" name="Freeform 3245"/>
            <p:cNvSpPr>
              <a:spLocks/>
            </p:cNvSpPr>
            <p:nvPr/>
          </p:nvSpPr>
          <p:spPr bwMode="auto">
            <a:xfrm>
              <a:off x="2345" y="3263"/>
              <a:ext cx="167" cy="160"/>
            </a:xfrm>
            <a:custGeom>
              <a:avLst/>
              <a:gdLst>
                <a:gd name="T0" fmla="*/ 4 w 167"/>
                <a:gd name="T1" fmla="*/ 61 h 160"/>
                <a:gd name="T2" fmla="*/ 0 w 167"/>
                <a:gd name="T3" fmla="*/ 82 h 160"/>
                <a:gd name="T4" fmla="*/ 4 w 167"/>
                <a:gd name="T5" fmla="*/ 100 h 160"/>
                <a:gd name="T6" fmla="*/ 10 w 167"/>
                <a:gd name="T7" fmla="*/ 118 h 160"/>
                <a:gd name="T8" fmla="*/ 21 w 167"/>
                <a:gd name="T9" fmla="*/ 133 h 160"/>
                <a:gd name="T10" fmla="*/ 36 w 167"/>
                <a:gd name="T11" fmla="*/ 147 h 160"/>
                <a:gd name="T12" fmla="*/ 55 w 167"/>
                <a:gd name="T13" fmla="*/ 155 h 160"/>
                <a:gd name="T14" fmla="*/ 75 w 167"/>
                <a:gd name="T15" fmla="*/ 160 h 160"/>
                <a:gd name="T16" fmla="*/ 96 w 167"/>
                <a:gd name="T17" fmla="*/ 157 h 160"/>
                <a:gd name="T18" fmla="*/ 114 w 167"/>
                <a:gd name="T19" fmla="*/ 152 h 160"/>
                <a:gd name="T20" fmla="*/ 131 w 167"/>
                <a:gd name="T21" fmla="*/ 143 h 160"/>
                <a:gd name="T22" fmla="*/ 147 w 167"/>
                <a:gd name="T23" fmla="*/ 129 h 160"/>
                <a:gd name="T24" fmla="*/ 157 w 167"/>
                <a:gd name="T25" fmla="*/ 112 h 160"/>
                <a:gd name="T26" fmla="*/ 166 w 167"/>
                <a:gd name="T27" fmla="*/ 94 h 160"/>
                <a:gd name="T28" fmla="*/ 167 w 167"/>
                <a:gd name="T29" fmla="*/ 73 h 160"/>
                <a:gd name="T30" fmla="*/ 162 w 167"/>
                <a:gd name="T31" fmla="*/ 54 h 160"/>
                <a:gd name="T32" fmla="*/ 155 w 167"/>
                <a:gd name="T33" fmla="*/ 37 h 160"/>
                <a:gd name="T34" fmla="*/ 143 w 167"/>
                <a:gd name="T35" fmla="*/ 22 h 160"/>
                <a:gd name="T36" fmla="*/ 126 w 167"/>
                <a:gd name="T37" fmla="*/ 10 h 160"/>
                <a:gd name="T38" fmla="*/ 104 w 167"/>
                <a:gd name="T39" fmla="*/ 2 h 160"/>
                <a:gd name="T40" fmla="*/ 84 w 167"/>
                <a:gd name="T41" fmla="*/ 0 h 160"/>
                <a:gd name="T42" fmla="*/ 63 w 167"/>
                <a:gd name="T43" fmla="*/ 3 h 160"/>
                <a:gd name="T44" fmla="*/ 44 w 167"/>
                <a:gd name="T45" fmla="*/ 10 h 160"/>
                <a:gd name="T46" fmla="*/ 29 w 167"/>
                <a:gd name="T47" fmla="*/ 22 h 160"/>
                <a:gd name="T48" fmla="*/ 16 w 167"/>
                <a:gd name="T49" fmla="*/ 36 h 160"/>
                <a:gd name="T50" fmla="*/ 14 w 167"/>
                <a:gd name="T51" fmla="*/ 44 h 160"/>
                <a:gd name="T52" fmla="*/ 26 w 167"/>
                <a:gd name="T53" fmla="*/ 29 h 160"/>
                <a:gd name="T54" fmla="*/ 39 w 167"/>
                <a:gd name="T55" fmla="*/ 17 h 160"/>
                <a:gd name="T56" fmla="*/ 58 w 167"/>
                <a:gd name="T57" fmla="*/ 7 h 160"/>
                <a:gd name="T58" fmla="*/ 77 w 167"/>
                <a:gd name="T59" fmla="*/ 3 h 160"/>
                <a:gd name="T60" fmla="*/ 97 w 167"/>
                <a:gd name="T61" fmla="*/ 3 h 160"/>
                <a:gd name="T62" fmla="*/ 116 w 167"/>
                <a:gd name="T63" fmla="*/ 7 h 160"/>
                <a:gd name="T64" fmla="*/ 137 w 167"/>
                <a:gd name="T65" fmla="*/ 19 h 160"/>
                <a:gd name="T66" fmla="*/ 148 w 167"/>
                <a:gd name="T67" fmla="*/ 32 h 160"/>
                <a:gd name="T68" fmla="*/ 157 w 167"/>
                <a:gd name="T69" fmla="*/ 48 h 160"/>
                <a:gd name="T70" fmla="*/ 162 w 167"/>
                <a:gd name="T71" fmla="*/ 66 h 160"/>
                <a:gd name="T72" fmla="*/ 162 w 167"/>
                <a:gd name="T73" fmla="*/ 85 h 160"/>
                <a:gd name="T74" fmla="*/ 159 w 167"/>
                <a:gd name="T75" fmla="*/ 104 h 160"/>
                <a:gd name="T76" fmla="*/ 148 w 167"/>
                <a:gd name="T77" fmla="*/ 121 h 160"/>
                <a:gd name="T78" fmla="*/ 137 w 167"/>
                <a:gd name="T79" fmla="*/ 136 h 160"/>
                <a:gd name="T80" fmla="*/ 121 w 167"/>
                <a:gd name="T81" fmla="*/ 147 h 160"/>
                <a:gd name="T82" fmla="*/ 102 w 167"/>
                <a:gd name="T83" fmla="*/ 153 h 160"/>
                <a:gd name="T84" fmla="*/ 84 w 167"/>
                <a:gd name="T85" fmla="*/ 157 h 160"/>
                <a:gd name="T86" fmla="*/ 63 w 167"/>
                <a:gd name="T87" fmla="*/ 155 h 160"/>
                <a:gd name="T88" fmla="*/ 44 w 167"/>
                <a:gd name="T89" fmla="*/ 148 h 160"/>
                <a:gd name="T90" fmla="*/ 29 w 167"/>
                <a:gd name="T91" fmla="*/ 138 h 160"/>
                <a:gd name="T92" fmla="*/ 17 w 167"/>
                <a:gd name="T93" fmla="*/ 124 h 160"/>
                <a:gd name="T94" fmla="*/ 9 w 167"/>
                <a:gd name="T95" fmla="*/ 107 h 160"/>
                <a:gd name="T96" fmla="*/ 4 w 167"/>
                <a:gd name="T97" fmla="*/ 89 h 160"/>
                <a:gd name="T98" fmla="*/ 4 w 167"/>
                <a:gd name="T99" fmla="*/ 70 h 160"/>
                <a:gd name="T100" fmla="*/ 10 w 167"/>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60"/>
                <a:gd name="T155" fmla="*/ 167 w 167"/>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60">
                  <a:moveTo>
                    <a:pt x="10" y="48"/>
                  </a:moveTo>
                  <a:lnTo>
                    <a:pt x="9" y="51"/>
                  </a:lnTo>
                  <a:lnTo>
                    <a:pt x="5" y="54"/>
                  </a:lnTo>
                  <a:lnTo>
                    <a:pt x="4" y="58"/>
                  </a:lnTo>
                  <a:lnTo>
                    <a:pt x="4" y="61"/>
                  </a:lnTo>
                  <a:lnTo>
                    <a:pt x="4" y="66"/>
                  </a:lnTo>
                  <a:lnTo>
                    <a:pt x="2" y="70"/>
                  </a:lnTo>
                  <a:lnTo>
                    <a:pt x="2" y="73"/>
                  </a:lnTo>
                  <a:lnTo>
                    <a:pt x="2" y="78"/>
                  </a:lnTo>
                  <a:lnTo>
                    <a:pt x="0" y="82"/>
                  </a:lnTo>
                  <a:lnTo>
                    <a:pt x="0" y="85"/>
                  </a:lnTo>
                  <a:lnTo>
                    <a:pt x="2" y="90"/>
                  </a:lnTo>
                  <a:lnTo>
                    <a:pt x="2" y="94"/>
                  </a:lnTo>
                  <a:lnTo>
                    <a:pt x="4" y="97"/>
                  </a:lnTo>
                  <a:lnTo>
                    <a:pt x="4" y="100"/>
                  </a:lnTo>
                  <a:lnTo>
                    <a:pt x="4" y="104"/>
                  </a:lnTo>
                  <a:lnTo>
                    <a:pt x="5" y="107"/>
                  </a:lnTo>
                  <a:lnTo>
                    <a:pt x="7" y="112"/>
                  </a:lnTo>
                  <a:lnTo>
                    <a:pt x="9" y="116"/>
                  </a:lnTo>
                  <a:lnTo>
                    <a:pt x="10" y="118"/>
                  </a:lnTo>
                  <a:lnTo>
                    <a:pt x="12" y="121"/>
                  </a:lnTo>
                  <a:lnTo>
                    <a:pt x="14" y="124"/>
                  </a:lnTo>
                  <a:lnTo>
                    <a:pt x="17" y="128"/>
                  </a:lnTo>
                  <a:lnTo>
                    <a:pt x="17" y="131"/>
                  </a:lnTo>
                  <a:lnTo>
                    <a:pt x="21" y="133"/>
                  </a:lnTo>
                  <a:lnTo>
                    <a:pt x="24" y="136"/>
                  </a:lnTo>
                  <a:lnTo>
                    <a:pt x="27" y="140"/>
                  </a:lnTo>
                  <a:lnTo>
                    <a:pt x="31" y="141"/>
                  </a:lnTo>
                  <a:lnTo>
                    <a:pt x="34" y="143"/>
                  </a:lnTo>
                  <a:lnTo>
                    <a:pt x="36" y="147"/>
                  </a:lnTo>
                  <a:lnTo>
                    <a:pt x="39" y="148"/>
                  </a:lnTo>
                  <a:lnTo>
                    <a:pt x="44" y="150"/>
                  </a:lnTo>
                  <a:lnTo>
                    <a:pt x="48" y="152"/>
                  </a:lnTo>
                  <a:lnTo>
                    <a:pt x="51" y="153"/>
                  </a:lnTo>
                  <a:lnTo>
                    <a:pt x="55" y="155"/>
                  </a:lnTo>
                  <a:lnTo>
                    <a:pt x="60" y="157"/>
                  </a:lnTo>
                  <a:lnTo>
                    <a:pt x="63" y="157"/>
                  </a:lnTo>
                  <a:lnTo>
                    <a:pt x="67" y="157"/>
                  </a:lnTo>
                  <a:lnTo>
                    <a:pt x="70" y="158"/>
                  </a:lnTo>
                  <a:lnTo>
                    <a:pt x="75" y="160"/>
                  </a:lnTo>
                  <a:lnTo>
                    <a:pt x="80" y="158"/>
                  </a:lnTo>
                  <a:lnTo>
                    <a:pt x="84" y="160"/>
                  </a:lnTo>
                  <a:lnTo>
                    <a:pt x="87" y="158"/>
                  </a:lnTo>
                  <a:lnTo>
                    <a:pt x="91" y="158"/>
                  </a:lnTo>
                  <a:lnTo>
                    <a:pt x="96" y="157"/>
                  </a:lnTo>
                  <a:lnTo>
                    <a:pt x="99" y="157"/>
                  </a:lnTo>
                  <a:lnTo>
                    <a:pt x="102" y="155"/>
                  </a:lnTo>
                  <a:lnTo>
                    <a:pt x="106" y="155"/>
                  </a:lnTo>
                  <a:lnTo>
                    <a:pt x="109" y="153"/>
                  </a:lnTo>
                  <a:lnTo>
                    <a:pt x="114" y="152"/>
                  </a:lnTo>
                  <a:lnTo>
                    <a:pt x="118" y="152"/>
                  </a:lnTo>
                  <a:lnTo>
                    <a:pt x="123" y="150"/>
                  </a:lnTo>
                  <a:lnTo>
                    <a:pt x="126" y="147"/>
                  </a:lnTo>
                  <a:lnTo>
                    <a:pt x="128" y="145"/>
                  </a:lnTo>
                  <a:lnTo>
                    <a:pt x="131" y="143"/>
                  </a:lnTo>
                  <a:lnTo>
                    <a:pt x="135" y="140"/>
                  </a:lnTo>
                  <a:lnTo>
                    <a:pt x="138" y="138"/>
                  </a:lnTo>
                  <a:lnTo>
                    <a:pt x="142" y="135"/>
                  </a:lnTo>
                  <a:lnTo>
                    <a:pt x="143" y="131"/>
                  </a:lnTo>
                  <a:lnTo>
                    <a:pt x="147" y="129"/>
                  </a:lnTo>
                  <a:lnTo>
                    <a:pt x="150" y="126"/>
                  </a:lnTo>
                  <a:lnTo>
                    <a:pt x="150" y="123"/>
                  </a:lnTo>
                  <a:lnTo>
                    <a:pt x="154" y="119"/>
                  </a:lnTo>
                  <a:lnTo>
                    <a:pt x="155" y="116"/>
                  </a:lnTo>
                  <a:lnTo>
                    <a:pt x="157" y="112"/>
                  </a:lnTo>
                  <a:lnTo>
                    <a:pt x="160" y="107"/>
                  </a:lnTo>
                  <a:lnTo>
                    <a:pt x="162" y="104"/>
                  </a:lnTo>
                  <a:lnTo>
                    <a:pt x="162" y="100"/>
                  </a:lnTo>
                  <a:lnTo>
                    <a:pt x="164" y="97"/>
                  </a:lnTo>
                  <a:lnTo>
                    <a:pt x="166" y="94"/>
                  </a:lnTo>
                  <a:lnTo>
                    <a:pt x="166" y="90"/>
                  </a:lnTo>
                  <a:lnTo>
                    <a:pt x="166" y="85"/>
                  </a:lnTo>
                  <a:lnTo>
                    <a:pt x="167" y="82"/>
                  </a:lnTo>
                  <a:lnTo>
                    <a:pt x="167" y="78"/>
                  </a:lnTo>
                  <a:lnTo>
                    <a:pt x="167" y="73"/>
                  </a:lnTo>
                  <a:lnTo>
                    <a:pt x="167" y="70"/>
                  </a:lnTo>
                  <a:lnTo>
                    <a:pt x="166" y="66"/>
                  </a:lnTo>
                  <a:lnTo>
                    <a:pt x="166" y="61"/>
                  </a:lnTo>
                  <a:lnTo>
                    <a:pt x="164" y="58"/>
                  </a:lnTo>
                  <a:lnTo>
                    <a:pt x="162" y="54"/>
                  </a:lnTo>
                  <a:lnTo>
                    <a:pt x="162" y="51"/>
                  </a:lnTo>
                  <a:lnTo>
                    <a:pt x="160" y="48"/>
                  </a:lnTo>
                  <a:lnTo>
                    <a:pt x="159" y="44"/>
                  </a:lnTo>
                  <a:lnTo>
                    <a:pt x="157" y="41"/>
                  </a:lnTo>
                  <a:lnTo>
                    <a:pt x="155" y="37"/>
                  </a:lnTo>
                  <a:lnTo>
                    <a:pt x="154" y="34"/>
                  </a:lnTo>
                  <a:lnTo>
                    <a:pt x="150" y="31"/>
                  </a:lnTo>
                  <a:lnTo>
                    <a:pt x="148" y="29"/>
                  </a:lnTo>
                  <a:lnTo>
                    <a:pt x="147" y="25"/>
                  </a:lnTo>
                  <a:lnTo>
                    <a:pt x="143" y="22"/>
                  </a:lnTo>
                  <a:lnTo>
                    <a:pt x="140" y="19"/>
                  </a:lnTo>
                  <a:lnTo>
                    <a:pt x="137" y="17"/>
                  </a:lnTo>
                  <a:lnTo>
                    <a:pt x="135" y="15"/>
                  </a:lnTo>
                  <a:lnTo>
                    <a:pt x="130" y="12"/>
                  </a:lnTo>
                  <a:lnTo>
                    <a:pt x="126" y="10"/>
                  </a:lnTo>
                  <a:lnTo>
                    <a:pt x="123" y="8"/>
                  </a:lnTo>
                  <a:lnTo>
                    <a:pt x="116" y="5"/>
                  </a:lnTo>
                  <a:lnTo>
                    <a:pt x="111" y="5"/>
                  </a:lnTo>
                  <a:lnTo>
                    <a:pt x="108" y="2"/>
                  </a:lnTo>
                  <a:lnTo>
                    <a:pt x="104" y="2"/>
                  </a:lnTo>
                  <a:lnTo>
                    <a:pt x="101" y="2"/>
                  </a:lnTo>
                  <a:lnTo>
                    <a:pt x="97" y="0"/>
                  </a:lnTo>
                  <a:lnTo>
                    <a:pt x="92" y="0"/>
                  </a:lnTo>
                  <a:lnTo>
                    <a:pt x="89" y="0"/>
                  </a:lnTo>
                  <a:lnTo>
                    <a:pt x="84" y="0"/>
                  </a:lnTo>
                  <a:lnTo>
                    <a:pt x="80" y="0"/>
                  </a:lnTo>
                  <a:lnTo>
                    <a:pt x="77" y="0"/>
                  </a:lnTo>
                  <a:lnTo>
                    <a:pt x="72" y="2"/>
                  </a:lnTo>
                  <a:lnTo>
                    <a:pt x="68" y="2"/>
                  </a:lnTo>
                  <a:lnTo>
                    <a:pt x="63" y="3"/>
                  </a:lnTo>
                  <a:lnTo>
                    <a:pt x="60" y="5"/>
                  </a:lnTo>
                  <a:lnTo>
                    <a:pt x="56" y="5"/>
                  </a:lnTo>
                  <a:lnTo>
                    <a:pt x="53" y="7"/>
                  </a:lnTo>
                  <a:lnTo>
                    <a:pt x="50" y="8"/>
                  </a:lnTo>
                  <a:lnTo>
                    <a:pt x="44" y="10"/>
                  </a:lnTo>
                  <a:lnTo>
                    <a:pt x="43" y="12"/>
                  </a:lnTo>
                  <a:lnTo>
                    <a:pt x="38" y="14"/>
                  </a:lnTo>
                  <a:lnTo>
                    <a:pt x="34" y="17"/>
                  </a:lnTo>
                  <a:lnTo>
                    <a:pt x="33" y="19"/>
                  </a:lnTo>
                  <a:lnTo>
                    <a:pt x="29" y="22"/>
                  </a:lnTo>
                  <a:lnTo>
                    <a:pt x="26" y="24"/>
                  </a:lnTo>
                  <a:lnTo>
                    <a:pt x="24" y="27"/>
                  </a:lnTo>
                  <a:lnTo>
                    <a:pt x="21" y="29"/>
                  </a:lnTo>
                  <a:lnTo>
                    <a:pt x="17" y="34"/>
                  </a:lnTo>
                  <a:lnTo>
                    <a:pt x="16" y="36"/>
                  </a:lnTo>
                  <a:lnTo>
                    <a:pt x="14" y="41"/>
                  </a:lnTo>
                  <a:lnTo>
                    <a:pt x="10" y="43"/>
                  </a:lnTo>
                  <a:lnTo>
                    <a:pt x="10" y="48"/>
                  </a:lnTo>
                  <a:lnTo>
                    <a:pt x="12" y="48"/>
                  </a:lnTo>
                  <a:lnTo>
                    <a:pt x="14" y="44"/>
                  </a:lnTo>
                  <a:lnTo>
                    <a:pt x="16" y="41"/>
                  </a:lnTo>
                  <a:lnTo>
                    <a:pt x="17" y="37"/>
                  </a:lnTo>
                  <a:lnTo>
                    <a:pt x="21" y="34"/>
                  </a:lnTo>
                  <a:lnTo>
                    <a:pt x="24" y="31"/>
                  </a:lnTo>
                  <a:lnTo>
                    <a:pt x="26" y="29"/>
                  </a:lnTo>
                  <a:lnTo>
                    <a:pt x="29" y="25"/>
                  </a:lnTo>
                  <a:lnTo>
                    <a:pt x="31" y="24"/>
                  </a:lnTo>
                  <a:lnTo>
                    <a:pt x="34" y="20"/>
                  </a:lnTo>
                  <a:lnTo>
                    <a:pt x="38" y="19"/>
                  </a:lnTo>
                  <a:lnTo>
                    <a:pt x="39" y="17"/>
                  </a:lnTo>
                  <a:lnTo>
                    <a:pt x="44" y="14"/>
                  </a:lnTo>
                  <a:lnTo>
                    <a:pt x="48" y="12"/>
                  </a:lnTo>
                  <a:lnTo>
                    <a:pt x="50" y="10"/>
                  </a:lnTo>
                  <a:lnTo>
                    <a:pt x="55" y="10"/>
                  </a:lnTo>
                  <a:lnTo>
                    <a:pt x="58" y="7"/>
                  </a:lnTo>
                  <a:lnTo>
                    <a:pt x="62" y="7"/>
                  </a:lnTo>
                  <a:lnTo>
                    <a:pt x="65" y="5"/>
                  </a:lnTo>
                  <a:lnTo>
                    <a:pt x="68" y="5"/>
                  </a:lnTo>
                  <a:lnTo>
                    <a:pt x="72" y="5"/>
                  </a:lnTo>
                  <a:lnTo>
                    <a:pt x="77" y="3"/>
                  </a:lnTo>
                  <a:lnTo>
                    <a:pt x="80" y="3"/>
                  </a:lnTo>
                  <a:lnTo>
                    <a:pt x="84" y="2"/>
                  </a:lnTo>
                  <a:lnTo>
                    <a:pt x="87" y="3"/>
                  </a:lnTo>
                  <a:lnTo>
                    <a:pt x="92" y="3"/>
                  </a:lnTo>
                  <a:lnTo>
                    <a:pt x="97" y="3"/>
                  </a:lnTo>
                  <a:lnTo>
                    <a:pt x="101" y="5"/>
                  </a:lnTo>
                  <a:lnTo>
                    <a:pt x="104" y="5"/>
                  </a:lnTo>
                  <a:lnTo>
                    <a:pt x="108" y="5"/>
                  </a:lnTo>
                  <a:lnTo>
                    <a:pt x="111" y="7"/>
                  </a:lnTo>
                  <a:lnTo>
                    <a:pt x="116" y="7"/>
                  </a:lnTo>
                  <a:lnTo>
                    <a:pt x="123" y="12"/>
                  </a:lnTo>
                  <a:lnTo>
                    <a:pt x="126" y="14"/>
                  </a:lnTo>
                  <a:lnTo>
                    <a:pt x="130" y="15"/>
                  </a:lnTo>
                  <a:lnTo>
                    <a:pt x="131" y="17"/>
                  </a:lnTo>
                  <a:lnTo>
                    <a:pt x="137" y="19"/>
                  </a:lnTo>
                  <a:lnTo>
                    <a:pt x="138" y="22"/>
                  </a:lnTo>
                  <a:lnTo>
                    <a:pt x="142" y="24"/>
                  </a:lnTo>
                  <a:lnTo>
                    <a:pt x="143" y="27"/>
                  </a:lnTo>
                  <a:lnTo>
                    <a:pt x="147" y="29"/>
                  </a:lnTo>
                  <a:lnTo>
                    <a:pt x="148" y="32"/>
                  </a:lnTo>
                  <a:lnTo>
                    <a:pt x="150" y="36"/>
                  </a:lnTo>
                  <a:lnTo>
                    <a:pt x="152" y="39"/>
                  </a:lnTo>
                  <a:lnTo>
                    <a:pt x="154" y="41"/>
                  </a:lnTo>
                  <a:lnTo>
                    <a:pt x="155" y="46"/>
                  </a:lnTo>
                  <a:lnTo>
                    <a:pt x="157" y="48"/>
                  </a:lnTo>
                  <a:lnTo>
                    <a:pt x="159" y="53"/>
                  </a:lnTo>
                  <a:lnTo>
                    <a:pt x="160" y="54"/>
                  </a:lnTo>
                  <a:lnTo>
                    <a:pt x="162" y="60"/>
                  </a:lnTo>
                  <a:lnTo>
                    <a:pt x="162" y="63"/>
                  </a:lnTo>
                  <a:lnTo>
                    <a:pt x="162" y="66"/>
                  </a:lnTo>
                  <a:lnTo>
                    <a:pt x="162" y="70"/>
                  </a:lnTo>
                  <a:lnTo>
                    <a:pt x="164" y="73"/>
                  </a:lnTo>
                  <a:lnTo>
                    <a:pt x="164" y="78"/>
                  </a:lnTo>
                  <a:lnTo>
                    <a:pt x="162" y="82"/>
                  </a:lnTo>
                  <a:lnTo>
                    <a:pt x="162" y="85"/>
                  </a:lnTo>
                  <a:lnTo>
                    <a:pt x="162" y="89"/>
                  </a:lnTo>
                  <a:lnTo>
                    <a:pt x="162" y="92"/>
                  </a:lnTo>
                  <a:lnTo>
                    <a:pt x="162" y="95"/>
                  </a:lnTo>
                  <a:lnTo>
                    <a:pt x="160" y="100"/>
                  </a:lnTo>
                  <a:lnTo>
                    <a:pt x="159" y="104"/>
                  </a:lnTo>
                  <a:lnTo>
                    <a:pt x="157" y="107"/>
                  </a:lnTo>
                  <a:lnTo>
                    <a:pt x="155" y="111"/>
                  </a:lnTo>
                  <a:lnTo>
                    <a:pt x="154" y="114"/>
                  </a:lnTo>
                  <a:lnTo>
                    <a:pt x="150" y="118"/>
                  </a:lnTo>
                  <a:lnTo>
                    <a:pt x="148" y="121"/>
                  </a:lnTo>
                  <a:lnTo>
                    <a:pt x="147" y="124"/>
                  </a:lnTo>
                  <a:lnTo>
                    <a:pt x="145" y="128"/>
                  </a:lnTo>
                  <a:lnTo>
                    <a:pt x="143" y="129"/>
                  </a:lnTo>
                  <a:lnTo>
                    <a:pt x="140" y="133"/>
                  </a:lnTo>
                  <a:lnTo>
                    <a:pt x="137" y="136"/>
                  </a:lnTo>
                  <a:lnTo>
                    <a:pt x="133" y="138"/>
                  </a:lnTo>
                  <a:lnTo>
                    <a:pt x="130" y="140"/>
                  </a:lnTo>
                  <a:lnTo>
                    <a:pt x="126" y="143"/>
                  </a:lnTo>
                  <a:lnTo>
                    <a:pt x="123" y="145"/>
                  </a:lnTo>
                  <a:lnTo>
                    <a:pt x="121" y="147"/>
                  </a:lnTo>
                  <a:lnTo>
                    <a:pt x="116" y="148"/>
                  </a:lnTo>
                  <a:lnTo>
                    <a:pt x="113" y="150"/>
                  </a:lnTo>
                  <a:lnTo>
                    <a:pt x="109" y="152"/>
                  </a:lnTo>
                  <a:lnTo>
                    <a:pt x="106" y="152"/>
                  </a:lnTo>
                  <a:lnTo>
                    <a:pt x="102" y="153"/>
                  </a:lnTo>
                  <a:lnTo>
                    <a:pt x="99" y="153"/>
                  </a:lnTo>
                  <a:lnTo>
                    <a:pt x="96" y="155"/>
                  </a:lnTo>
                  <a:lnTo>
                    <a:pt x="91" y="155"/>
                  </a:lnTo>
                  <a:lnTo>
                    <a:pt x="87" y="155"/>
                  </a:lnTo>
                  <a:lnTo>
                    <a:pt x="84" y="157"/>
                  </a:lnTo>
                  <a:lnTo>
                    <a:pt x="80" y="157"/>
                  </a:lnTo>
                  <a:lnTo>
                    <a:pt x="77" y="155"/>
                  </a:lnTo>
                  <a:lnTo>
                    <a:pt x="72" y="155"/>
                  </a:lnTo>
                  <a:lnTo>
                    <a:pt x="67" y="155"/>
                  </a:lnTo>
                  <a:lnTo>
                    <a:pt x="63" y="155"/>
                  </a:lnTo>
                  <a:lnTo>
                    <a:pt x="60" y="153"/>
                  </a:lnTo>
                  <a:lnTo>
                    <a:pt x="56" y="152"/>
                  </a:lnTo>
                  <a:lnTo>
                    <a:pt x="53" y="152"/>
                  </a:lnTo>
                  <a:lnTo>
                    <a:pt x="50" y="150"/>
                  </a:lnTo>
                  <a:lnTo>
                    <a:pt x="44" y="148"/>
                  </a:lnTo>
                  <a:lnTo>
                    <a:pt x="41" y="145"/>
                  </a:lnTo>
                  <a:lnTo>
                    <a:pt x="38" y="143"/>
                  </a:lnTo>
                  <a:lnTo>
                    <a:pt x="34" y="141"/>
                  </a:lnTo>
                  <a:lnTo>
                    <a:pt x="33" y="140"/>
                  </a:lnTo>
                  <a:lnTo>
                    <a:pt x="29" y="138"/>
                  </a:lnTo>
                  <a:lnTo>
                    <a:pt x="26" y="135"/>
                  </a:lnTo>
                  <a:lnTo>
                    <a:pt x="24" y="131"/>
                  </a:lnTo>
                  <a:lnTo>
                    <a:pt x="21" y="129"/>
                  </a:lnTo>
                  <a:lnTo>
                    <a:pt x="17" y="126"/>
                  </a:lnTo>
                  <a:lnTo>
                    <a:pt x="17" y="124"/>
                  </a:lnTo>
                  <a:lnTo>
                    <a:pt x="14" y="119"/>
                  </a:lnTo>
                  <a:lnTo>
                    <a:pt x="14" y="118"/>
                  </a:lnTo>
                  <a:lnTo>
                    <a:pt x="10" y="114"/>
                  </a:lnTo>
                  <a:lnTo>
                    <a:pt x="10" y="111"/>
                  </a:lnTo>
                  <a:lnTo>
                    <a:pt x="9" y="107"/>
                  </a:lnTo>
                  <a:lnTo>
                    <a:pt x="7" y="104"/>
                  </a:lnTo>
                  <a:lnTo>
                    <a:pt x="5" y="100"/>
                  </a:lnTo>
                  <a:lnTo>
                    <a:pt x="5" y="95"/>
                  </a:lnTo>
                  <a:lnTo>
                    <a:pt x="4" y="94"/>
                  </a:lnTo>
                  <a:lnTo>
                    <a:pt x="4" y="89"/>
                  </a:lnTo>
                  <a:lnTo>
                    <a:pt x="4" y="85"/>
                  </a:lnTo>
                  <a:lnTo>
                    <a:pt x="4" y="82"/>
                  </a:lnTo>
                  <a:lnTo>
                    <a:pt x="4" y="78"/>
                  </a:lnTo>
                  <a:lnTo>
                    <a:pt x="4" y="73"/>
                  </a:lnTo>
                  <a:lnTo>
                    <a:pt x="4" y="70"/>
                  </a:lnTo>
                  <a:lnTo>
                    <a:pt x="5" y="66"/>
                  </a:lnTo>
                  <a:lnTo>
                    <a:pt x="7" y="63"/>
                  </a:lnTo>
                  <a:lnTo>
                    <a:pt x="9" y="60"/>
                  </a:lnTo>
                  <a:lnTo>
                    <a:pt x="10" y="54"/>
                  </a:lnTo>
                  <a:lnTo>
                    <a:pt x="10" y="53"/>
                  </a:lnTo>
                  <a:lnTo>
                    <a:pt x="12" y="48"/>
                  </a:lnTo>
                  <a:lnTo>
                    <a:pt x="10" y="48"/>
                  </a:lnTo>
                  <a:close/>
                </a:path>
              </a:pathLst>
            </a:custGeom>
            <a:solidFill>
              <a:srgbClr val="808080"/>
            </a:solidFill>
            <a:ln w="9525">
              <a:noFill/>
              <a:round/>
              <a:headEnd/>
              <a:tailEnd/>
            </a:ln>
          </p:spPr>
          <p:txBody>
            <a:bodyPr/>
            <a:lstStyle/>
            <a:p>
              <a:endParaRPr lang="en-US"/>
            </a:p>
          </p:txBody>
        </p:sp>
        <p:sp>
          <p:nvSpPr>
            <p:cNvPr id="1075" name="Freeform 3246"/>
            <p:cNvSpPr>
              <a:spLocks/>
            </p:cNvSpPr>
            <p:nvPr/>
          </p:nvSpPr>
          <p:spPr bwMode="auto">
            <a:xfrm>
              <a:off x="2417" y="3321"/>
              <a:ext cx="119" cy="42"/>
            </a:xfrm>
            <a:custGeom>
              <a:avLst/>
              <a:gdLst>
                <a:gd name="T0" fmla="*/ 1 w 119"/>
                <a:gd name="T1" fmla="*/ 27 h 42"/>
                <a:gd name="T2" fmla="*/ 0 w 119"/>
                <a:gd name="T3" fmla="*/ 42 h 42"/>
                <a:gd name="T4" fmla="*/ 119 w 119"/>
                <a:gd name="T5" fmla="*/ 34 h 42"/>
                <a:gd name="T6" fmla="*/ 85 w 119"/>
                <a:gd name="T7" fmla="*/ 0 h 42"/>
                <a:gd name="T8" fmla="*/ 1 w 119"/>
                <a:gd name="T9" fmla="*/ 27 h 42"/>
                <a:gd name="T10" fmla="*/ 0 60000 65536"/>
                <a:gd name="T11" fmla="*/ 0 60000 65536"/>
                <a:gd name="T12" fmla="*/ 0 60000 65536"/>
                <a:gd name="T13" fmla="*/ 0 60000 65536"/>
                <a:gd name="T14" fmla="*/ 0 60000 65536"/>
                <a:gd name="T15" fmla="*/ 0 w 119"/>
                <a:gd name="T16" fmla="*/ 0 h 42"/>
                <a:gd name="T17" fmla="*/ 119 w 119"/>
                <a:gd name="T18" fmla="*/ 42 h 42"/>
              </a:gdLst>
              <a:ahLst/>
              <a:cxnLst>
                <a:cxn ang="T10">
                  <a:pos x="T0" y="T1"/>
                </a:cxn>
                <a:cxn ang="T11">
                  <a:pos x="T2" y="T3"/>
                </a:cxn>
                <a:cxn ang="T12">
                  <a:pos x="T4" y="T5"/>
                </a:cxn>
                <a:cxn ang="T13">
                  <a:pos x="T6" y="T7"/>
                </a:cxn>
                <a:cxn ang="T14">
                  <a:pos x="T8" y="T9"/>
                </a:cxn>
              </a:cxnLst>
              <a:rect l="T15" t="T16" r="T17" b="T18"/>
              <a:pathLst>
                <a:path w="119" h="42">
                  <a:moveTo>
                    <a:pt x="1" y="27"/>
                  </a:moveTo>
                  <a:lnTo>
                    <a:pt x="0" y="42"/>
                  </a:lnTo>
                  <a:lnTo>
                    <a:pt x="119" y="34"/>
                  </a:lnTo>
                  <a:lnTo>
                    <a:pt x="85" y="0"/>
                  </a:lnTo>
                  <a:lnTo>
                    <a:pt x="1" y="27"/>
                  </a:lnTo>
                  <a:close/>
                </a:path>
              </a:pathLst>
            </a:custGeom>
            <a:solidFill>
              <a:srgbClr val="808080"/>
            </a:solidFill>
            <a:ln w="9525">
              <a:noFill/>
              <a:round/>
              <a:headEnd/>
              <a:tailEnd/>
            </a:ln>
          </p:spPr>
          <p:txBody>
            <a:bodyPr/>
            <a:lstStyle/>
            <a:p>
              <a:endParaRPr lang="en-US"/>
            </a:p>
          </p:txBody>
        </p:sp>
        <p:sp>
          <p:nvSpPr>
            <p:cNvPr id="1076" name="Freeform 3247"/>
            <p:cNvSpPr>
              <a:spLocks/>
            </p:cNvSpPr>
            <p:nvPr/>
          </p:nvSpPr>
          <p:spPr bwMode="auto">
            <a:xfrm>
              <a:off x="2372" y="3353"/>
              <a:ext cx="118" cy="70"/>
            </a:xfrm>
            <a:custGeom>
              <a:avLst/>
              <a:gdLst>
                <a:gd name="T0" fmla="*/ 74 w 118"/>
                <a:gd name="T1" fmla="*/ 2 h 70"/>
                <a:gd name="T2" fmla="*/ 69 w 118"/>
                <a:gd name="T3" fmla="*/ 2 h 70"/>
                <a:gd name="T4" fmla="*/ 64 w 118"/>
                <a:gd name="T5" fmla="*/ 0 h 70"/>
                <a:gd name="T6" fmla="*/ 58 w 118"/>
                <a:gd name="T7" fmla="*/ 0 h 70"/>
                <a:gd name="T8" fmla="*/ 53 w 118"/>
                <a:gd name="T9" fmla="*/ 0 h 70"/>
                <a:gd name="T10" fmla="*/ 45 w 118"/>
                <a:gd name="T11" fmla="*/ 2 h 70"/>
                <a:gd name="T12" fmla="*/ 38 w 118"/>
                <a:gd name="T13" fmla="*/ 4 h 70"/>
                <a:gd name="T14" fmla="*/ 31 w 118"/>
                <a:gd name="T15" fmla="*/ 5 h 70"/>
                <a:gd name="T16" fmla="*/ 26 w 118"/>
                <a:gd name="T17" fmla="*/ 9 h 70"/>
                <a:gd name="T18" fmla="*/ 21 w 118"/>
                <a:gd name="T19" fmla="*/ 10 h 70"/>
                <a:gd name="T20" fmla="*/ 17 w 118"/>
                <a:gd name="T21" fmla="*/ 12 h 70"/>
                <a:gd name="T22" fmla="*/ 14 w 118"/>
                <a:gd name="T23" fmla="*/ 14 h 70"/>
                <a:gd name="T24" fmla="*/ 7 w 118"/>
                <a:gd name="T25" fmla="*/ 21 h 70"/>
                <a:gd name="T26" fmla="*/ 2 w 118"/>
                <a:gd name="T27" fmla="*/ 31 h 70"/>
                <a:gd name="T28" fmla="*/ 0 w 118"/>
                <a:gd name="T29" fmla="*/ 34 h 70"/>
                <a:gd name="T30" fmla="*/ 0 w 118"/>
                <a:gd name="T31" fmla="*/ 38 h 70"/>
                <a:gd name="T32" fmla="*/ 2 w 118"/>
                <a:gd name="T33" fmla="*/ 43 h 70"/>
                <a:gd name="T34" fmla="*/ 4 w 118"/>
                <a:gd name="T35" fmla="*/ 46 h 70"/>
                <a:gd name="T36" fmla="*/ 6 w 118"/>
                <a:gd name="T37" fmla="*/ 50 h 70"/>
                <a:gd name="T38" fmla="*/ 11 w 118"/>
                <a:gd name="T39" fmla="*/ 55 h 70"/>
                <a:gd name="T40" fmla="*/ 16 w 118"/>
                <a:gd name="T41" fmla="*/ 60 h 70"/>
                <a:gd name="T42" fmla="*/ 23 w 118"/>
                <a:gd name="T43" fmla="*/ 63 h 70"/>
                <a:gd name="T44" fmla="*/ 40 w 118"/>
                <a:gd name="T45" fmla="*/ 68 h 70"/>
                <a:gd name="T46" fmla="*/ 48 w 118"/>
                <a:gd name="T47" fmla="*/ 68 h 70"/>
                <a:gd name="T48" fmla="*/ 52 w 118"/>
                <a:gd name="T49" fmla="*/ 68 h 70"/>
                <a:gd name="T50" fmla="*/ 58 w 118"/>
                <a:gd name="T51" fmla="*/ 70 h 70"/>
                <a:gd name="T52" fmla="*/ 64 w 118"/>
                <a:gd name="T53" fmla="*/ 70 h 70"/>
                <a:gd name="T54" fmla="*/ 65 w 118"/>
                <a:gd name="T55" fmla="*/ 70 h 70"/>
                <a:gd name="T56" fmla="*/ 77 w 118"/>
                <a:gd name="T57" fmla="*/ 67 h 70"/>
                <a:gd name="T58" fmla="*/ 82 w 118"/>
                <a:gd name="T59" fmla="*/ 67 h 70"/>
                <a:gd name="T60" fmla="*/ 87 w 118"/>
                <a:gd name="T61" fmla="*/ 63 h 70"/>
                <a:gd name="T62" fmla="*/ 94 w 118"/>
                <a:gd name="T63" fmla="*/ 62 h 70"/>
                <a:gd name="T64" fmla="*/ 99 w 118"/>
                <a:gd name="T65" fmla="*/ 60 h 70"/>
                <a:gd name="T66" fmla="*/ 104 w 118"/>
                <a:gd name="T67" fmla="*/ 55 h 70"/>
                <a:gd name="T68" fmla="*/ 110 w 118"/>
                <a:gd name="T69" fmla="*/ 53 h 70"/>
                <a:gd name="T70" fmla="*/ 115 w 118"/>
                <a:gd name="T71" fmla="*/ 43 h 70"/>
                <a:gd name="T72" fmla="*/ 116 w 118"/>
                <a:gd name="T73" fmla="*/ 39 h 70"/>
                <a:gd name="T74" fmla="*/ 118 w 118"/>
                <a:gd name="T75" fmla="*/ 36 h 70"/>
                <a:gd name="T76" fmla="*/ 118 w 118"/>
                <a:gd name="T77" fmla="*/ 34 h 70"/>
                <a:gd name="T78" fmla="*/ 118 w 118"/>
                <a:gd name="T79" fmla="*/ 29 h 70"/>
                <a:gd name="T80" fmla="*/ 116 w 118"/>
                <a:gd name="T81" fmla="*/ 26 h 70"/>
                <a:gd name="T82" fmla="*/ 113 w 118"/>
                <a:gd name="T83" fmla="*/ 21 h 70"/>
                <a:gd name="T84" fmla="*/ 111 w 118"/>
                <a:gd name="T85" fmla="*/ 19 h 70"/>
                <a:gd name="T86" fmla="*/ 108 w 118"/>
                <a:gd name="T87" fmla="*/ 16 h 70"/>
                <a:gd name="T88" fmla="*/ 106 w 118"/>
                <a:gd name="T89" fmla="*/ 12 h 70"/>
                <a:gd name="T90" fmla="*/ 103 w 118"/>
                <a:gd name="T91" fmla="*/ 10 h 70"/>
                <a:gd name="T92" fmla="*/ 98 w 118"/>
                <a:gd name="T93" fmla="*/ 9 h 70"/>
                <a:gd name="T94" fmla="*/ 93 w 118"/>
                <a:gd name="T95" fmla="*/ 5 h 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8"/>
                <a:gd name="T145" fmla="*/ 0 h 70"/>
                <a:gd name="T146" fmla="*/ 118 w 118"/>
                <a:gd name="T147" fmla="*/ 70 h 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8" h="70">
                  <a:moveTo>
                    <a:pt x="86" y="4"/>
                  </a:moveTo>
                  <a:lnTo>
                    <a:pt x="77" y="2"/>
                  </a:lnTo>
                  <a:lnTo>
                    <a:pt x="74" y="2"/>
                  </a:lnTo>
                  <a:lnTo>
                    <a:pt x="72" y="2"/>
                  </a:lnTo>
                  <a:lnTo>
                    <a:pt x="70" y="0"/>
                  </a:lnTo>
                  <a:lnTo>
                    <a:pt x="69" y="2"/>
                  </a:lnTo>
                  <a:lnTo>
                    <a:pt x="67" y="0"/>
                  </a:lnTo>
                  <a:lnTo>
                    <a:pt x="65" y="0"/>
                  </a:lnTo>
                  <a:lnTo>
                    <a:pt x="64" y="0"/>
                  </a:lnTo>
                  <a:lnTo>
                    <a:pt x="62" y="0"/>
                  </a:lnTo>
                  <a:lnTo>
                    <a:pt x="60" y="0"/>
                  </a:lnTo>
                  <a:lnTo>
                    <a:pt x="58" y="0"/>
                  </a:lnTo>
                  <a:lnTo>
                    <a:pt x="57" y="0"/>
                  </a:lnTo>
                  <a:lnTo>
                    <a:pt x="55" y="0"/>
                  </a:lnTo>
                  <a:lnTo>
                    <a:pt x="53" y="0"/>
                  </a:lnTo>
                  <a:lnTo>
                    <a:pt x="52" y="0"/>
                  </a:lnTo>
                  <a:lnTo>
                    <a:pt x="46" y="2"/>
                  </a:lnTo>
                  <a:lnTo>
                    <a:pt x="45" y="2"/>
                  </a:lnTo>
                  <a:lnTo>
                    <a:pt x="43" y="2"/>
                  </a:lnTo>
                  <a:lnTo>
                    <a:pt x="40" y="4"/>
                  </a:lnTo>
                  <a:lnTo>
                    <a:pt x="38" y="4"/>
                  </a:lnTo>
                  <a:lnTo>
                    <a:pt x="36" y="4"/>
                  </a:lnTo>
                  <a:lnTo>
                    <a:pt x="36" y="5"/>
                  </a:lnTo>
                  <a:lnTo>
                    <a:pt x="31" y="5"/>
                  </a:lnTo>
                  <a:lnTo>
                    <a:pt x="31" y="7"/>
                  </a:lnTo>
                  <a:lnTo>
                    <a:pt x="28" y="7"/>
                  </a:lnTo>
                  <a:lnTo>
                    <a:pt x="26" y="9"/>
                  </a:lnTo>
                  <a:lnTo>
                    <a:pt x="24" y="9"/>
                  </a:lnTo>
                  <a:lnTo>
                    <a:pt x="23" y="9"/>
                  </a:lnTo>
                  <a:lnTo>
                    <a:pt x="21" y="10"/>
                  </a:lnTo>
                  <a:lnTo>
                    <a:pt x="19" y="10"/>
                  </a:lnTo>
                  <a:lnTo>
                    <a:pt x="19" y="12"/>
                  </a:lnTo>
                  <a:lnTo>
                    <a:pt x="17" y="12"/>
                  </a:lnTo>
                  <a:lnTo>
                    <a:pt x="16" y="12"/>
                  </a:lnTo>
                  <a:lnTo>
                    <a:pt x="14" y="12"/>
                  </a:lnTo>
                  <a:lnTo>
                    <a:pt x="14" y="14"/>
                  </a:lnTo>
                  <a:lnTo>
                    <a:pt x="12" y="14"/>
                  </a:lnTo>
                  <a:lnTo>
                    <a:pt x="11" y="17"/>
                  </a:lnTo>
                  <a:lnTo>
                    <a:pt x="7" y="21"/>
                  </a:lnTo>
                  <a:lnTo>
                    <a:pt x="4" y="26"/>
                  </a:lnTo>
                  <a:lnTo>
                    <a:pt x="2" y="29"/>
                  </a:lnTo>
                  <a:lnTo>
                    <a:pt x="2" y="31"/>
                  </a:lnTo>
                  <a:lnTo>
                    <a:pt x="2" y="33"/>
                  </a:lnTo>
                  <a:lnTo>
                    <a:pt x="2" y="34"/>
                  </a:lnTo>
                  <a:lnTo>
                    <a:pt x="0" y="34"/>
                  </a:lnTo>
                  <a:lnTo>
                    <a:pt x="2" y="36"/>
                  </a:lnTo>
                  <a:lnTo>
                    <a:pt x="0" y="36"/>
                  </a:lnTo>
                  <a:lnTo>
                    <a:pt x="0" y="38"/>
                  </a:lnTo>
                  <a:lnTo>
                    <a:pt x="2" y="39"/>
                  </a:lnTo>
                  <a:lnTo>
                    <a:pt x="2" y="41"/>
                  </a:lnTo>
                  <a:lnTo>
                    <a:pt x="2" y="43"/>
                  </a:lnTo>
                  <a:lnTo>
                    <a:pt x="2" y="45"/>
                  </a:lnTo>
                  <a:lnTo>
                    <a:pt x="2" y="46"/>
                  </a:lnTo>
                  <a:lnTo>
                    <a:pt x="4" y="46"/>
                  </a:lnTo>
                  <a:lnTo>
                    <a:pt x="2" y="46"/>
                  </a:lnTo>
                  <a:lnTo>
                    <a:pt x="4" y="48"/>
                  </a:lnTo>
                  <a:lnTo>
                    <a:pt x="6" y="50"/>
                  </a:lnTo>
                  <a:lnTo>
                    <a:pt x="7" y="51"/>
                  </a:lnTo>
                  <a:lnTo>
                    <a:pt x="9" y="53"/>
                  </a:lnTo>
                  <a:lnTo>
                    <a:pt x="11" y="55"/>
                  </a:lnTo>
                  <a:lnTo>
                    <a:pt x="12" y="57"/>
                  </a:lnTo>
                  <a:lnTo>
                    <a:pt x="14" y="58"/>
                  </a:lnTo>
                  <a:lnTo>
                    <a:pt x="16" y="60"/>
                  </a:lnTo>
                  <a:lnTo>
                    <a:pt x="17" y="60"/>
                  </a:lnTo>
                  <a:lnTo>
                    <a:pt x="21" y="62"/>
                  </a:lnTo>
                  <a:lnTo>
                    <a:pt x="23" y="63"/>
                  </a:lnTo>
                  <a:lnTo>
                    <a:pt x="26" y="63"/>
                  </a:lnTo>
                  <a:lnTo>
                    <a:pt x="33" y="65"/>
                  </a:lnTo>
                  <a:lnTo>
                    <a:pt x="40" y="68"/>
                  </a:lnTo>
                  <a:lnTo>
                    <a:pt x="41" y="67"/>
                  </a:lnTo>
                  <a:lnTo>
                    <a:pt x="46" y="68"/>
                  </a:lnTo>
                  <a:lnTo>
                    <a:pt x="48" y="68"/>
                  </a:lnTo>
                  <a:lnTo>
                    <a:pt x="50" y="68"/>
                  </a:lnTo>
                  <a:lnTo>
                    <a:pt x="52" y="70"/>
                  </a:lnTo>
                  <a:lnTo>
                    <a:pt x="52" y="68"/>
                  </a:lnTo>
                  <a:lnTo>
                    <a:pt x="55" y="70"/>
                  </a:lnTo>
                  <a:lnTo>
                    <a:pt x="57" y="70"/>
                  </a:lnTo>
                  <a:lnTo>
                    <a:pt x="58" y="70"/>
                  </a:lnTo>
                  <a:lnTo>
                    <a:pt x="60" y="70"/>
                  </a:lnTo>
                  <a:lnTo>
                    <a:pt x="62" y="70"/>
                  </a:lnTo>
                  <a:lnTo>
                    <a:pt x="64" y="70"/>
                  </a:lnTo>
                  <a:lnTo>
                    <a:pt x="65" y="70"/>
                  </a:lnTo>
                  <a:lnTo>
                    <a:pt x="65" y="68"/>
                  </a:lnTo>
                  <a:lnTo>
                    <a:pt x="65" y="70"/>
                  </a:lnTo>
                  <a:lnTo>
                    <a:pt x="72" y="68"/>
                  </a:lnTo>
                  <a:lnTo>
                    <a:pt x="75" y="67"/>
                  </a:lnTo>
                  <a:lnTo>
                    <a:pt x="77" y="67"/>
                  </a:lnTo>
                  <a:lnTo>
                    <a:pt x="81" y="67"/>
                  </a:lnTo>
                  <a:lnTo>
                    <a:pt x="82" y="65"/>
                  </a:lnTo>
                  <a:lnTo>
                    <a:pt x="82" y="67"/>
                  </a:lnTo>
                  <a:lnTo>
                    <a:pt x="82" y="65"/>
                  </a:lnTo>
                  <a:lnTo>
                    <a:pt x="86" y="65"/>
                  </a:lnTo>
                  <a:lnTo>
                    <a:pt x="87" y="63"/>
                  </a:lnTo>
                  <a:lnTo>
                    <a:pt x="89" y="63"/>
                  </a:lnTo>
                  <a:lnTo>
                    <a:pt x="91" y="63"/>
                  </a:lnTo>
                  <a:lnTo>
                    <a:pt x="94" y="62"/>
                  </a:lnTo>
                  <a:lnTo>
                    <a:pt x="96" y="62"/>
                  </a:lnTo>
                  <a:lnTo>
                    <a:pt x="98" y="60"/>
                  </a:lnTo>
                  <a:lnTo>
                    <a:pt x="99" y="60"/>
                  </a:lnTo>
                  <a:lnTo>
                    <a:pt x="101" y="58"/>
                  </a:lnTo>
                  <a:lnTo>
                    <a:pt x="103" y="58"/>
                  </a:lnTo>
                  <a:lnTo>
                    <a:pt x="104" y="55"/>
                  </a:lnTo>
                  <a:lnTo>
                    <a:pt x="106" y="55"/>
                  </a:lnTo>
                  <a:lnTo>
                    <a:pt x="108" y="53"/>
                  </a:lnTo>
                  <a:lnTo>
                    <a:pt x="110" y="53"/>
                  </a:lnTo>
                  <a:lnTo>
                    <a:pt x="111" y="50"/>
                  </a:lnTo>
                  <a:lnTo>
                    <a:pt x="116" y="45"/>
                  </a:lnTo>
                  <a:lnTo>
                    <a:pt x="115" y="43"/>
                  </a:lnTo>
                  <a:lnTo>
                    <a:pt x="116" y="41"/>
                  </a:lnTo>
                  <a:lnTo>
                    <a:pt x="118" y="39"/>
                  </a:lnTo>
                  <a:lnTo>
                    <a:pt x="116" y="39"/>
                  </a:lnTo>
                  <a:lnTo>
                    <a:pt x="118" y="38"/>
                  </a:lnTo>
                  <a:lnTo>
                    <a:pt x="116" y="38"/>
                  </a:lnTo>
                  <a:lnTo>
                    <a:pt x="118" y="36"/>
                  </a:lnTo>
                  <a:lnTo>
                    <a:pt x="116" y="36"/>
                  </a:lnTo>
                  <a:lnTo>
                    <a:pt x="118" y="36"/>
                  </a:lnTo>
                  <a:lnTo>
                    <a:pt x="118" y="34"/>
                  </a:lnTo>
                  <a:lnTo>
                    <a:pt x="118" y="33"/>
                  </a:lnTo>
                  <a:lnTo>
                    <a:pt x="118" y="31"/>
                  </a:lnTo>
                  <a:lnTo>
                    <a:pt x="118" y="29"/>
                  </a:lnTo>
                  <a:lnTo>
                    <a:pt x="116" y="29"/>
                  </a:lnTo>
                  <a:lnTo>
                    <a:pt x="116" y="28"/>
                  </a:lnTo>
                  <a:lnTo>
                    <a:pt x="116" y="26"/>
                  </a:lnTo>
                  <a:lnTo>
                    <a:pt x="116" y="24"/>
                  </a:lnTo>
                  <a:lnTo>
                    <a:pt x="115" y="21"/>
                  </a:lnTo>
                  <a:lnTo>
                    <a:pt x="113" y="21"/>
                  </a:lnTo>
                  <a:lnTo>
                    <a:pt x="115" y="21"/>
                  </a:lnTo>
                  <a:lnTo>
                    <a:pt x="113" y="19"/>
                  </a:lnTo>
                  <a:lnTo>
                    <a:pt x="111" y="19"/>
                  </a:lnTo>
                  <a:lnTo>
                    <a:pt x="110" y="17"/>
                  </a:lnTo>
                  <a:lnTo>
                    <a:pt x="110" y="16"/>
                  </a:lnTo>
                  <a:lnTo>
                    <a:pt x="108" y="16"/>
                  </a:lnTo>
                  <a:lnTo>
                    <a:pt x="108" y="14"/>
                  </a:lnTo>
                  <a:lnTo>
                    <a:pt x="106" y="14"/>
                  </a:lnTo>
                  <a:lnTo>
                    <a:pt x="106" y="12"/>
                  </a:lnTo>
                  <a:lnTo>
                    <a:pt x="104" y="12"/>
                  </a:lnTo>
                  <a:lnTo>
                    <a:pt x="103" y="12"/>
                  </a:lnTo>
                  <a:lnTo>
                    <a:pt x="103" y="10"/>
                  </a:lnTo>
                  <a:lnTo>
                    <a:pt x="101" y="10"/>
                  </a:lnTo>
                  <a:lnTo>
                    <a:pt x="99" y="9"/>
                  </a:lnTo>
                  <a:lnTo>
                    <a:pt x="98" y="9"/>
                  </a:lnTo>
                  <a:lnTo>
                    <a:pt x="98" y="7"/>
                  </a:lnTo>
                  <a:lnTo>
                    <a:pt x="93" y="7"/>
                  </a:lnTo>
                  <a:lnTo>
                    <a:pt x="93" y="5"/>
                  </a:lnTo>
                  <a:lnTo>
                    <a:pt x="86" y="4"/>
                  </a:lnTo>
                  <a:close/>
                </a:path>
              </a:pathLst>
            </a:custGeom>
            <a:solidFill>
              <a:srgbClr val="808080"/>
            </a:solidFill>
            <a:ln w="9525">
              <a:noFill/>
              <a:round/>
              <a:headEnd/>
              <a:tailEnd/>
            </a:ln>
          </p:spPr>
          <p:txBody>
            <a:bodyPr/>
            <a:lstStyle/>
            <a:p>
              <a:endParaRPr lang="en-US"/>
            </a:p>
          </p:txBody>
        </p:sp>
        <p:sp>
          <p:nvSpPr>
            <p:cNvPr id="1077" name="Freeform 3248"/>
            <p:cNvSpPr>
              <a:spLocks/>
            </p:cNvSpPr>
            <p:nvPr/>
          </p:nvSpPr>
          <p:spPr bwMode="auto">
            <a:xfrm>
              <a:off x="2369" y="3352"/>
              <a:ext cx="126" cy="71"/>
            </a:xfrm>
            <a:custGeom>
              <a:avLst/>
              <a:gdLst>
                <a:gd name="T0" fmla="*/ 0 w 126"/>
                <a:gd name="T1" fmla="*/ 27 h 71"/>
                <a:gd name="T2" fmla="*/ 0 w 126"/>
                <a:gd name="T3" fmla="*/ 35 h 71"/>
                <a:gd name="T4" fmla="*/ 0 w 126"/>
                <a:gd name="T5" fmla="*/ 44 h 71"/>
                <a:gd name="T6" fmla="*/ 5 w 126"/>
                <a:gd name="T7" fmla="*/ 51 h 71"/>
                <a:gd name="T8" fmla="*/ 12 w 126"/>
                <a:gd name="T9" fmla="*/ 59 h 71"/>
                <a:gd name="T10" fmla="*/ 22 w 126"/>
                <a:gd name="T11" fmla="*/ 64 h 71"/>
                <a:gd name="T12" fmla="*/ 32 w 126"/>
                <a:gd name="T13" fmla="*/ 69 h 71"/>
                <a:gd name="T14" fmla="*/ 43 w 126"/>
                <a:gd name="T15" fmla="*/ 71 h 71"/>
                <a:gd name="T16" fmla="*/ 53 w 126"/>
                <a:gd name="T17" fmla="*/ 71 h 71"/>
                <a:gd name="T18" fmla="*/ 61 w 126"/>
                <a:gd name="T19" fmla="*/ 71 h 71"/>
                <a:gd name="T20" fmla="*/ 73 w 126"/>
                <a:gd name="T21" fmla="*/ 71 h 71"/>
                <a:gd name="T22" fmla="*/ 90 w 126"/>
                <a:gd name="T23" fmla="*/ 68 h 71"/>
                <a:gd name="T24" fmla="*/ 99 w 126"/>
                <a:gd name="T25" fmla="*/ 64 h 71"/>
                <a:gd name="T26" fmla="*/ 109 w 126"/>
                <a:gd name="T27" fmla="*/ 58 h 71"/>
                <a:gd name="T28" fmla="*/ 119 w 126"/>
                <a:gd name="T29" fmla="*/ 51 h 71"/>
                <a:gd name="T30" fmla="*/ 123 w 126"/>
                <a:gd name="T31" fmla="*/ 42 h 71"/>
                <a:gd name="T32" fmla="*/ 124 w 126"/>
                <a:gd name="T33" fmla="*/ 34 h 71"/>
                <a:gd name="T34" fmla="*/ 123 w 126"/>
                <a:gd name="T35" fmla="*/ 29 h 71"/>
                <a:gd name="T36" fmla="*/ 121 w 126"/>
                <a:gd name="T37" fmla="*/ 22 h 71"/>
                <a:gd name="T38" fmla="*/ 113 w 126"/>
                <a:gd name="T39" fmla="*/ 13 h 71"/>
                <a:gd name="T40" fmla="*/ 106 w 126"/>
                <a:gd name="T41" fmla="*/ 10 h 71"/>
                <a:gd name="T42" fmla="*/ 101 w 126"/>
                <a:gd name="T43" fmla="*/ 6 h 71"/>
                <a:gd name="T44" fmla="*/ 77 w 126"/>
                <a:gd name="T45" fmla="*/ 0 h 71"/>
                <a:gd name="T46" fmla="*/ 68 w 126"/>
                <a:gd name="T47" fmla="*/ 0 h 71"/>
                <a:gd name="T48" fmla="*/ 56 w 126"/>
                <a:gd name="T49" fmla="*/ 0 h 71"/>
                <a:gd name="T50" fmla="*/ 39 w 126"/>
                <a:gd name="T51" fmla="*/ 3 h 71"/>
                <a:gd name="T52" fmla="*/ 27 w 126"/>
                <a:gd name="T53" fmla="*/ 6 h 71"/>
                <a:gd name="T54" fmla="*/ 20 w 126"/>
                <a:gd name="T55" fmla="*/ 10 h 71"/>
                <a:gd name="T56" fmla="*/ 9 w 126"/>
                <a:gd name="T57" fmla="*/ 18 h 71"/>
                <a:gd name="T58" fmla="*/ 15 w 126"/>
                <a:gd name="T59" fmla="*/ 20 h 71"/>
                <a:gd name="T60" fmla="*/ 26 w 126"/>
                <a:gd name="T61" fmla="*/ 11 h 71"/>
                <a:gd name="T62" fmla="*/ 34 w 126"/>
                <a:gd name="T63" fmla="*/ 10 h 71"/>
                <a:gd name="T64" fmla="*/ 53 w 126"/>
                <a:gd name="T65" fmla="*/ 5 h 71"/>
                <a:gd name="T66" fmla="*/ 63 w 126"/>
                <a:gd name="T67" fmla="*/ 3 h 71"/>
                <a:gd name="T68" fmla="*/ 73 w 126"/>
                <a:gd name="T69" fmla="*/ 3 h 71"/>
                <a:gd name="T70" fmla="*/ 94 w 126"/>
                <a:gd name="T71" fmla="*/ 8 h 71"/>
                <a:gd name="T72" fmla="*/ 101 w 126"/>
                <a:gd name="T73" fmla="*/ 11 h 71"/>
                <a:gd name="T74" fmla="*/ 109 w 126"/>
                <a:gd name="T75" fmla="*/ 18 h 71"/>
                <a:gd name="T76" fmla="*/ 114 w 126"/>
                <a:gd name="T77" fmla="*/ 25 h 71"/>
                <a:gd name="T78" fmla="*/ 116 w 126"/>
                <a:gd name="T79" fmla="*/ 34 h 71"/>
                <a:gd name="T80" fmla="*/ 116 w 126"/>
                <a:gd name="T81" fmla="*/ 42 h 71"/>
                <a:gd name="T82" fmla="*/ 113 w 126"/>
                <a:gd name="T83" fmla="*/ 49 h 71"/>
                <a:gd name="T84" fmla="*/ 106 w 126"/>
                <a:gd name="T85" fmla="*/ 56 h 71"/>
                <a:gd name="T86" fmla="*/ 94 w 126"/>
                <a:gd name="T87" fmla="*/ 61 h 71"/>
                <a:gd name="T88" fmla="*/ 82 w 126"/>
                <a:gd name="T89" fmla="*/ 66 h 71"/>
                <a:gd name="T90" fmla="*/ 67 w 126"/>
                <a:gd name="T91" fmla="*/ 68 h 71"/>
                <a:gd name="T92" fmla="*/ 60 w 126"/>
                <a:gd name="T93" fmla="*/ 68 h 71"/>
                <a:gd name="T94" fmla="*/ 49 w 126"/>
                <a:gd name="T95" fmla="*/ 68 h 71"/>
                <a:gd name="T96" fmla="*/ 39 w 126"/>
                <a:gd name="T97" fmla="*/ 66 h 71"/>
                <a:gd name="T98" fmla="*/ 31 w 126"/>
                <a:gd name="T99" fmla="*/ 63 h 71"/>
                <a:gd name="T100" fmla="*/ 19 w 126"/>
                <a:gd name="T101" fmla="*/ 58 h 71"/>
                <a:gd name="T102" fmla="*/ 9 w 126"/>
                <a:gd name="T103" fmla="*/ 46 h 71"/>
                <a:gd name="T104" fmla="*/ 7 w 126"/>
                <a:gd name="T105" fmla="*/ 35 h 71"/>
                <a:gd name="T106" fmla="*/ 9 w 126"/>
                <a:gd name="T107" fmla="*/ 29 h 71"/>
                <a:gd name="T108" fmla="*/ 5 w 126"/>
                <a:gd name="T109" fmla="*/ 22 h 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6"/>
                <a:gd name="T166" fmla="*/ 0 h 71"/>
                <a:gd name="T167" fmla="*/ 126 w 126"/>
                <a:gd name="T168" fmla="*/ 71 h 7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6" h="71">
                  <a:moveTo>
                    <a:pt x="5" y="22"/>
                  </a:moveTo>
                  <a:lnTo>
                    <a:pt x="2" y="25"/>
                  </a:lnTo>
                  <a:lnTo>
                    <a:pt x="0" y="27"/>
                  </a:lnTo>
                  <a:lnTo>
                    <a:pt x="0" y="30"/>
                  </a:lnTo>
                  <a:lnTo>
                    <a:pt x="0" y="32"/>
                  </a:lnTo>
                  <a:lnTo>
                    <a:pt x="0" y="35"/>
                  </a:lnTo>
                  <a:lnTo>
                    <a:pt x="0" y="37"/>
                  </a:lnTo>
                  <a:lnTo>
                    <a:pt x="0" y="42"/>
                  </a:lnTo>
                  <a:lnTo>
                    <a:pt x="0" y="44"/>
                  </a:lnTo>
                  <a:lnTo>
                    <a:pt x="2" y="47"/>
                  </a:lnTo>
                  <a:lnTo>
                    <a:pt x="3" y="51"/>
                  </a:lnTo>
                  <a:lnTo>
                    <a:pt x="5" y="51"/>
                  </a:lnTo>
                  <a:lnTo>
                    <a:pt x="5" y="54"/>
                  </a:lnTo>
                  <a:lnTo>
                    <a:pt x="10" y="58"/>
                  </a:lnTo>
                  <a:lnTo>
                    <a:pt x="12" y="59"/>
                  </a:lnTo>
                  <a:lnTo>
                    <a:pt x="17" y="61"/>
                  </a:lnTo>
                  <a:lnTo>
                    <a:pt x="19" y="63"/>
                  </a:lnTo>
                  <a:lnTo>
                    <a:pt x="22" y="64"/>
                  </a:lnTo>
                  <a:lnTo>
                    <a:pt x="26" y="66"/>
                  </a:lnTo>
                  <a:lnTo>
                    <a:pt x="31" y="68"/>
                  </a:lnTo>
                  <a:lnTo>
                    <a:pt x="32" y="69"/>
                  </a:lnTo>
                  <a:lnTo>
                    <a:pt x="34" y="69"/>
                  </a:lnTo>
                  <a:lnTo>
                    <a:pt x="38" y="69"/>
                  </a:lnTo>
                  <a:lnTo>
                    <a:pt x="43" y="71"/>
                  </a:lnTo>
                  <a:lnTo>
                    <a:pt x="46" y="71"/>
                  </a:lnTo>
                  <a:lnTo>
                    <a:pt x="48" y="71"/>
                  </a:lnTo>
                  <a:lnTo>
                    <a:pt x="53" y="71"/>
                  </a:lnTo>
                  <a:lnTo>
                    <a:pt x="55" y="71"/>
                  </a:lnTo>
                  <a:lnTo>
                    <a:pt x="58" y="71"/>
                  </a:lnTo>
                  <a:lnTo>
                    <a:pt x="61" y="71"/>
                  </a:lnTo>
                  <a:lnTo>
                    <a:pt x="63" y="71"/>
                  </a:lnTo>
                  <a:lnTo>
                    <a:pt x="68" y="71"/>
                  </a:lnTo>
                  <a:lnTo>
                    <a:pt x="73" y="71"/>
                  </a:lnTo>
                  <a:lnTo>
                    <a:pt x="77" y="71"/>
                  </a:lnTo>
                  <a:lnTo>
                    <a:pt x="85" y="69"/>
                  </a:lnTo>
                  <a:lnTo>
                    <a:pt x="90" y="68"/>
                  </a:lnTo>
                  <a:lnTo>
                    <a:pt x="94" y="66"/>
                  </a:lnTo>
                  <a:lnTo>
                    <a:pt x="97" y="66"/>
                  </a:lnTo>
                  <a:lnTo>
                    <a:pt x="99" y="64"/>
                  </a:lnTo>
                  <a:lnTo>
                    <a:pt x="101" y="63"/>
                  </a:lnTo>
                  <a:lnTo>
                    <a:pt x="104" y="61"/>
                  </a:lnTo>
                  <a:lnTo>
                    <a:pt x="109" y="58"/>
                  </a:lnTo>
                  <a:lnTo>
                    <a:pt x="113" y="58"/>
                  </a:lnTo>
                  <a:lnTo>
                    <a:pt x="114" y="56"/>
                  </a:lnTo>
                  <a:lnTo>
                    <a:pt x="119" y="51"/>
                  </a:lnTo>
                  <a:lnTo>
                    <a:pt x="123" y="46"/>
                  </a:lnTo>
                  <a:lnTo>
                    <a:pt x="123" y="44"/>
                  </a:lnTo>
                  <a:lnTo>
                    <a:pt x="123" y="42"/>
                  </a:lnTo>
                  <a:lnTo>
                    <a:pt x="124" y="37"/>
                  </a:lnTo>
                  <a:lnTo>
                    <a:pt x="126" y="35"/>
                  </a:lnTo>
                  <a:lnTo>
                    <a:pt x="124" y="34"/>
                  </a:lnTo>
                  <a:lnTo>
                    <a:pt x="126" y="32"/>
                  </a:lnTo>
                  <a:lnTo>
                    <a:pt x="124" y="30"/>
                  </a:lnTo>
                  <a:lnTo>
                    <a:pt x="123" y="29"/>
                  </a:lnTo>
                  <a:lnTo>
                    <a:pt x="121" y="25"/>
                  </a:lnTo>
                  <a:lnTo>
                    <a:pt x="121" y="23"/>
                  </a:lnTo>
                  <a:lnTo>
                    <a:pt x="121" y="22"/>
                  </a:lnTo>
                  <a:lnTo>
                    <a:pt x="118" y="18"/>
                  </a:lnTo>
                  <a:lnTo>
                    <a:pt x="114" y="15"/>
                  </a:lnTo>
                  <a:lnTo>
                    <a:pt x="113" y="13"/>
                  </a:lnTo>
                  <a:lnTo>
                    <a:pt x="109" y="13"/>
                  </a:lnTo>
                  <a:lnTo>
                    <a:pt x="109" y="11"/>
                  </a:lnTo>
                  <a:lnTo>
                    <a:pt x="106" y="10"/>
                  </a:lnTo>
                  <a:lnTo>
                    <a:pt x="106" y="8"/>
                  </a:lnTo>
                  <a:lnTo>
                    <a:pt x="102" y="8"/>
                  </a:lnTo>
                  <a:lnTo>
                    <a:pt x="101" y="6"/>
                  </a:lnTo>
                  <a:lnTo>
                    <a:pt x="99" y="6"/>
                  </a:lnTo>
                  <a:lnTo>
                    <a:pt x="80" y="0"/>
                  </a:lnTo>
                  <a:lnTo>
                    <a:pt x="77" y="0"/>
                  </a:lnTo>
                  <a:lnTo>
                    <a:pt x="73" y="0"/>
                  </a:lnTo>
                  <a:lnTo>
                    <a:pt x="72" y="0"/>
                  </a:lnTo>
                  <a:lnTo>
                    <a:pt x="68" y="0"/>
                  </a:lnTo>
                  <a:lnTo>
                    <a:pt x="61" y="0"/>
                  </a:lnTo>
                  <a:lnTo>
                    <a:pt x="60" y="0"/>
                  </a:lnTo>
                  <a:lnTo>
                    <a:pt x="56" y="0"/>
                  </a:lnTo>
                  <a:lnTo>
                    <a:pt x="49" y="0"/>
                  </a:lnTo>
                  <a:lnTo>
                    <a:pt x="43" y="1"/>
                  </a:lnTo>
                  <a:lnTo>
                    <a:pt x="39" y="3"/>
                  </a:lnTo>
                  <a:lnTo>
                    <a:pt x="32" y="5"/>
                  </a:lnTo>
                  <a:lnTo>
                    <a:pt x="31" y="6"/>
                  </a:lnTo>
                  <a:lnTo>
                    <a:pt x="27" y="6"/>
                  </a:lnTo>
                  <a:lnTo>
                    <a:pt x="26" y="8"/>
                  </a:lnTo>
                  <a:lnTo>
                    <a:pt x="22" y="8"/>
                  </a:lnTo>
                  <a:lnTo>
                    <a:pt x="20" y="10"/>
                  </a:lnTo>
                  <a:lnTo>
                    <a:pt x="17" y="11"/>
                  </a:lnTo>
                  <a:lnTo>
                    <a:pt x="12" y="15"/>
                  </a:lnTo>
                  <a:lnTo>
                    <a:pt x="9" y="18"/>
                  </a:lnTo>
                  <a:lnTo>
                    <a:pt x="5" y="22"/>
                  </a:lnTo>
                  <a:lnTo>
                    <a:pt x="12" y="23"/>
                  </a:lnTo>
                  <a:lnTo>
                    <a:pt x="15" y="20"/>
                  </a:lnTo>
                  <a:lnTo>
                    <a:pt x="19" y="17"/>
                  </a:lnTo>
                  <a:lnTo>
                    <a:pt x="22" y="15"/>
                  </a:lnTo>
                  <a:lnTo>
                    <a:pt x="26" y="11"/>
                  </a:lnTo>
                  <a:lnTo>
                    <a:pt x="31" y="11"/>
                  </a:lnTo>
                  <a:lnTo>
                    <a:pt x="32" y="10"/>
                  </a:lnTo>
                  <a:lnTo>
                    <a:pt x="34" y="10"/>
                  </a:lnTo>
                  <a:lnTo>
                    <a:pt x="38" y="8"/>
                  </a:lnTo>
                  <a:lnTo>
                    <a:pt x="43" y="6"/>
                  </a:lnTo>
                  <a:lnTo>
                    <a:pt x="53" y="5"/>
                  </a:lnTo>
                  <a:lnTo>
                    <a:pt x="58" y="3"/>
                  </a:lnTo>
                  <a:lnTo>
                    <a:pt x="60" y="3"/>
                  </a:lnTo>
                  <a:lnTo>
                    <a:pt x="63" y="3"/>
                  </a:lnTo>
                  <a:lnTo>
                    <a:pt x="68" y="3"/>
                  </a:lnTo>
                  <a:lnTo>
                    <a:pt x="70" y="3"/>
                  </a:lnTo>
                  <a:lnTo>
                    <a:pt x="73" y="3"/>
                  </a:lnTo>
                  <a:lnTo>
                    <a:pt x="75" y="5"/>
                  </a:lnTo>
                  <a:lnTo>
                    <a:pt x="78" y="5"/>
                  </a:lnTo>
                  <a:lnTo>
                    <a:pt x="94" y="8"/>
                  </a:lnTo>
                  <a:lnTo>
                    <a:pt x="94" y="10"/>
                  </a:lnTo>
                  <a:lnTo>
                    <a:pt x="97" y="10"/>
                  </a:lnTo>
                  <a:lnTo>
                    <a:pt x="101" y="11"/>
                  </a:lnTo>
                  <a:lnTo>
                    <a:pt x="102" y="13"/>
                  </a:lnTo>
                  <a:lnTo>
                    <a:pt x="106" y="15"/>
                  </a:lnTo>
                  <a:lnTo>
                    <a:pt x="109" y="18"/>
                  </a:lnTo>
                  <a:lnTo>
                    <a:pt x="109" y="20"/>
                  </a:lnTo>
                  <a:lnTo>
                    <a:pt x="113" y="22"/>
                  </a:lnTo>
                  <a:lnTo>
                    <a:pt x="114" y="25"/>
                  </a:lnTo>
                  <a:lnTo>
                    <a:pt x="116" y="30"/>
                  </a:lnTo>
                  <a:lnTo>
                    <a:pt x="118" y="32"/>
                  </a:lnTo>
                  <a:lnTo>
                    <a:pt x="116" y="34"/>
                  </a:lnTo>
                  <a:lnTo>
                    <a:pt x="118" y="35"/>
                  </a:lnTo>
                  <a:lnTo>
                    <a:pt x="118" y="37"/>
                  </a:lnTo>
                  <a:lnTo>
                    <a:pt x="116" y="42"/>
                  </a:lnTo>
                  <a:lnTo>
                    <a:pt x="114" y="42"/>
                  </a:lnTo>
                  <a:lnTo>
                    <a:pt x="114" y="44"/>
                  </a:lnTo>
                  <a:lnTo>
                    <a:pt x="113" y="49"/>
                  </a:lnTo>
                  <a:lnTo>
                    <a:pt x="107" y="54"/>
                  </a:lnTo>
                  <a:lnTo>
                    <a:pt x="106" y="54"/>
                  </a:lnTo>
                  <a:lnTo>
                    <a:pt x="106" y="56"/>
                  </a:lnTo>
                  <a:lnTo>
                    <a:pt x="99" y="59"/>
                  </a:lnTo>
                  <a:lnTo>
                    <a:pt x="97" y="59"/>
                  </a:lnTo>
                  <a:lnTo>
                    <a:pt x="94" y="61"/>
                  </a:lnTo>
                  <a:lnTo>
                    <a:pt x="92" y="61"/>
                  </a:lnTo>
                  <a:lnTo>
                    <a:pt x="89" y="63"/>
                  </a:lnTo>
                  <a:lnTo>
                    <a:pt x="82" y="66"/>
                  </a:lnTo>
                  <a:lnTo>
                    <a:pt x="73" y="66"/>
                  </a:lnTo>
                  <a:lnTo>
                    <a:pt x="72" y="68"/>
                  </a:lnTo>
                  <a:lnTo>
                    <a:pt x="67" y="68"/>
                  </a:lnTo>
                  <a:lnTo>
                    <a:pt x="63" y="68"/>
                  </a:lnTo>
                  <a:lnTo>
                    <a:pt x="61" y="68"/>
                  </a:lnTo>
                  <a:lnTo>
                    <a:pt x="60" y="68"/>
                  </a:lnTo>
                  <a:lnTo>
                    <a:pt x="55" y="68"/>
                  </a:lnTo>
                  <a:lnTo>
                    <a:pt x="53" y="68"/>
                  </a:lnTo>
                  <a:lnTo>
                    <a:pt x="49" y="68"/>
                  </a:lnTo>
                  <a:lnTo>
                    <a:pt x="46" y="68"/>
                  </a:lnTo>
                  <a:lnTo>
                    <a:pt x="44" y="68"/>
                  </a:lnTo>
                  <a:lnTo>
                    <a:pt x="39" y="66"/>
                  </a:lnTo>
                  <a:lnTo>
                    <a:pt x="38" y="66"/>
                  </a:lnTo>
                  <a:lnTo>
                    <a:pt x="36" y="64"/>
                  </a:lnTo>
                  <a:lnTo>
                    <a:pt x="31" y="63"/>
                  </a:lnTo>
                  <a:lnTo>
                    <a:pt x="26" y="61"/>
                  </a:lnTo>
                  <a:lnTo>
                    <a:pt x="22" y="59"/>
                  </a:lnTo>
                  <a:lnTo>
                    <a:pt x="19" y="58"/>
                  </a:lnTo>
                  <a:lnTo>
                    <a:pt x="17" y="56"/>
                  </a:lnTo>
                  <a:lnTo>
                    <a:pt x="12" y="51"/>
                  </a:lnTo>
                  <a:lnTo>
                    <a:pt x="9" y="46"/>
                  </a:lnTo>
                  <a:lnTo>
                    <a:pt x="7" y="42"/>
                  </a:lnTo>
                  <a:lnTo>
                    <a:pt x="5" y="37"/>
                  </a:lnTo>
                  <a:lnTo>
                    <a:pt x="7" y="35"/>
                  </a:lnTo>
                  <a:lnTo>
                    <a:pt x="7" y="32"/>
                  </a:lnTo>
                  <a:lnTo>
                    <a:pt x="9" y="30"/>
                  </a:lnTo>
                  <a:lnTo>
                    <a:pt x="9" y="29"/>
                  </a:lnTo>
                  <a:lnTo>
                    <a:pt x="9" y="27"/>
                  </a:lnTo>
                  <a:lnTo>
                    <a:pt x="12" y="23"/>
                  </a:lnTo>
                  <a:lnTo>
                    <a:pt x="5" y="22"/>
                  </a:lnTo>
                  <a:close/>
                </a:path>
              </a:pathLst>
            </a:custGeom>
            <a:solidFill>
              <a:srgbClr val="808080"/>
            </a:solidFill>
            <a:ln w="9525">
              <a:noFill/>
              <a:round/>
              <a:headEnd/>
              <a:tailEnd/>
            </a:ln>
          </p:spPr>
          <p:txBody>
            <a:bodyPr/>
            <a:lstStyle/>
            <a:p>
              <a:endParaRPr lang="en-US"/>
            </a:p>
          </p:txBody>
        </p:sp>
        <p:sp>
          <p:nvSpPr>
            <p:cNvPr id="1078" name="Freeform 3249"/>
            <p:cNvSpPr>
              <a:spLocks/>
            </p:cNvSpPr>
            <p:nvPr/>
          </p:nvSpPr>
          <p:spPr bwMode="auto">
            <a:xfrm>
              <a:off x="2323" y="3288"/>
              <a:ext cx="150" cy="87"/>
            </a:xfrm>
            <a:custGeom>
              <a:avLst/>
              <a:gdLst>
                <a:gd name="T0" fmla="*/ 97 w 150"/>
                <a:gd name="T1" fmla="*/ 4 h 87"/>
                <a:gd name="T2" fmla="*/ 89 w 150"/>
                <a:gd name="T3" fmla="*/ 2 h 87"/>
                <a:gd name="T4" fmla="*/ 82 w 150"/>
                <a:gd name="T5" fmla="*/ 2 h 87"/>
                <a:gd name="T6" fmla="*/ 80 w 150"/>
                <a:gd name="T7" fmla="*/ 0 h 87"/>
                <a:gd name="T8" fmla="*/ 75 w 150"/>
                <a:gd name="T9" fmla="*/ 0 h 87"/>
                <a:gd name="T10" fmla="*/ 68 w 150"/>
                <a:gd name="T11" fmla="*/ 2 h 87"/>
                <a:gd name="T12" fmla="*/ 61 w 150"/>
                <a:gd name="T13" fmla="*/ 2 h 87"/>
                <a:gd name="T14" fmla="*/ 39 w 150"/>
                <a:gd name="T15" fmla="*/ 7 h 87"/>
                <a:gd name="T16" fmla="*/ 34 w 150"/>
                <a:gd name="T17" fmla="*/ 9 h 87"/>
                <a:gd name="T18" fmla="*/ 29 w 150"/>
                <a:gd name="T19" fmla="*/ 11 h 87"/>
                <a:gd name="T20" fmla="*/ 26 w 150"/>
                <a:gd name="T21" fmla="*/ 12 h 87"/>
                <a:gd name="T22" fmla="*/ 22 w 150"/>
                <a:gd name="T23" fmla="*/ 14 h 87"/>
                <a:gd name="T24" fmla="*/ 19 w 150"/>
                <a:gd name="T25" fmla="*/ 18 h 87"/>
                <a:gd name="T26" fmla="*/ 14 w 150"/>
                <a:gd name="T27" fmla="*/ 23 h 87"/>
                <a:gd name="T28" fmla="*/ 5 w 150"/>
                <a:gd name="T29" fmla="*/ 29 h 87"/>
                <a:gd name="T30" fmla="*/ 3 w 150"/>
                <a:gd name="T31" fmla="*/ 36 h 87"/>
                <a:gd name="T32" fmla="*/ 2 w 150"/>
                <a:gd name="T33" fmla="*/ 40 h 87"/>
                <a:gd name="T34" fmla="*/ 0 w 150"/>
                <a:gd name="T35" fmla="*/ 43 h 87"/>
                <a:gd name="T36" fmla="*/ 2 w 150"/>
                <a:gd name="T37" fmla="*/ 46 h 87"/>
                <a:gd name="T38" fmla="*/ 0 w 150"/>
                <a:gd name="T39" fmla="*/ 48 h 87"/>
                <a:gd name="T40" fmla="*/ 2 w 150"/>
                <a:gd name="T41" fmla="*/ 53 h 87"/>
                <a:gd name="T42" fmla="*/ 10 w 150"/>
                <a:gd name="T43" fmla="*/ 67 h 87"/>
                <a:gd name="T44" fmla="*/ 14 w 150"/>
                <a:gd name="T45" fmla="*/ 69 h 87"/>
                <a:gd name="T46" fmla="*/ 17 w 150"/>
                <a:gd name="T47" fmla="*/ 72 h 87"/>
                <a:gd name="T48" fmla="*/ 20 w 150"/>
                <a:gd name="T49" fmla="*/ 75 h 87"/>
                <a:gd name="T50" fmla="*/ 26 w 150"/>
                <a:gd name="T51" fmla="*/ 79 h 87"/>
                <a:gd name="T52" fmla="*/ 29 w 150"/>
                <a:gd name="T53" fmla="*/ 81 h 87"/>
                <a:gd name="T54" fmla="*/ 43 w 150"/>
                <a:gd name="T55" fmla="*/ 84 h 87"/>
                <a:gd name="T56" fmla="*/ 56 w 150"/>
                <a:gd name="T57" fmla="*/ 87 h 87"/>
                <a:gd name="T58" fmla="*/ 61 w 150"/>
                <a:gd name="T59" fmla="*/ 87 h 87"/>
                <a:gd name="T60" fmla="*/ 68 w 150"/>
                <a:gd name="T61" fmla="*/ 87 h 87"/>
                <a:gd name="T62" fmla="*/ 75 w 150"/>
                <a:gd name="T63" fmla="*/ 87 h 87"/>
                <a:gd name="T64" fmla="*/ 82 w 150"/>
                <a:gd name="T65" fmla="*/ 87 h 87"/>
                <a:gd name="T66" fmla="*/ 87 w 150"/>
                <a:gd name="T67" fmla="*/ 87 h 87"/>
                <a:gd name="T68" fmla="*/ 107 w 150"/>
                <a:gd name="T69" fmla="*/ 82 h 87"/>
                <a:gd name="T70" fmla="*/ 113 w 150"/>
                <a:gd name="T71" fmla="*/ 82 h 87"/>
                <a:gd name="T72" fmla="*/ 116 w 150"/>
                <a:gd name="T73" fmla="*/ 81 h 87"/>
                <a:gd name="T74" fmla="*/ 121 w 150"/>
                <a:gd name="T75" fmla="*/ 77 h 87"/>
                <a:gd name="T76" fmla="*/ 126 w 150"/>
                <a:gd name="T77" fmla="*/ 75 h 87"/>
                <a:gd name="T78" fmla="*/ 131 w 150"/>
                <a:gd name="T79" fmla="*/ 72 h 87"/>
                <a:gd name="T80" fmla="*/ 136 w 150"/>
                <a:gd name="T81" fmla="*/ 67 h 87"/>
                <a:gd name="T82" fmla="*/ 145 w 150"/>
                <a:gd name="T83" fmla="*/ 58 h 87"/>
                <a:gd name="T84" fmla="*/ 147 w 150"/>
                <a:gd name="T85" fmla="*/ 53 h 87"/>
                <a:gd name="T86" fmla="*/ 148 w 150"/>
                <a:gd name="T87" fmla="*/ 50 h 87"/>
                <a:gd name="T88" fmla="*/ 150 w 150"/>
                <a:gd name="T89" fmla="*/ 46 h 87"/>
                <a:gd name="T90" fmla="*/ 148 w 150"/>
                <a:gd name="T91" fmla="*/ 41 h 87"/>
                <a:gd name="T92" fmla="*/ 148 w 150"/>
                <a:gd name="T93" fmla="*/ 36 h 87"/>
                <a:gd name="T94" fmla="*/ 147 w 150"/>
                <a:gd name="T95" fmla="*/ 33 h 87"/>
                <a:gd name="T96" fmla="*/ 138 w 150"/>
                <a:gd name="T97" fmla="*/ 21 h 87"/>
                <a:gd name="T98" fmla="*/ 133 w 150"/>
                <a:gd name="T99" fmla="*/ 18 h 87"/>
                <a:gd name="T100" fmla="*/ 131 w 150"/>
                <a:gd name="T101" fmla="*/ 14 h 87"/>
                <a:gd name="T102" fmla="*/ 126 w 150"/>
                <a:gd name="T103" fmla="*/ 12 h 87"/>
                <a:gd name="T104" fmla="*/ 119 w 150"/>
                <a:gd name="T105" fmla="*/ 11 h 87"/>
                <a:gd name="T106" fmla="*/ 114 w 150"/>
                <a:gd name="T107" fmla="*/ 7 h 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87"/>
                <a:gd name="T164" fmla="*/ 150 w 150"/>
                <a:gd name="T165" fmla="*/ 87 h 8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87">
                  <a:moveTo>
                    <a:pt x="106" y="4"/>
                  </a:moveTo>
                  <a:lnTo>
                    <a:pt x="101" y="4"/>
                  </a:lnTo>
                  <a:lnTo>
                    <a:pt x="97" y="4"/>
                  </a:lnTo>
                  <a:lnTo>
                    <a:pt x="94" y="2"/>
                  </a:lnTo>
                  <a:lnTo>
                    <a:pt x="92" y="2"/>
                  </a:lnTo>
                  <a:lnTo>
                    <a:pt x="89" y="2"/>
                  </a:lnTo>
                  <a:lnTo>
                    <a:pt x="87" y="2"/>
                  </a:lnTo>
                  <a:lnTo>
                    <a:pt x="85" y="2"/>
                  </a:lnTo>
                  <a:lnTo>
                    <a:pt x="82" y="2"/>
                  </a:lnTo>
                  <a:lnTo>
                    <a:pt x="80" y="0"/>
                  </a:lnTo>
                  <a:lnTo>
                    <a:pt x="80" y="2"/>
                  </a:lnTo>
                  <a:lnTo>
                    <a:pt x="80" y="0"/>
                  </a:lnTo>
                  <a:lnTo>
                    <a:pt x="77" y="0"/>
                  </a:lnTo>
                  <a:lnTo>
                    <a:pt x="75" y="2"/>
                  </a:lnTo>
                  <a:lnTo>
                    <a:pt x="75" y="0"/>
                  </a:lnTo>
                  <a:lnTo>
                    <a:pt x="73" y="2"/>
                  </a:lnTo>
                  <a:lnTo>
                    <a:pt x="72" y="0"/>
                  </a:lnTo>
                  <a:lnTo>
                    <a:pt x="68" y="2"/>
                  </a:lnTo>
                  <a:lnTo>
                    <a:pt x="66" y="2"/>
                  </a:lnTo>
                  <a:lnTo>
                    <a:pt x="63" y="2"/>
                  </a:lnTo>
                  <a:lnTo>
                    <a:pt x="61" y="2"/>
                  </a:lnTo>
                  <a:lnTo>
                    <a:pt x="43" y="6"/>
                  </a:lnTo>
                  <a:lnTo>
                    <a:pt x="39" y="6"/>
                  </a:lnTo>
                  <a:lnTo>
                    <a:pt x="39" y="7"/>
                  </a:lnTo>
                  <a:lnTo>
                    <a:pt x="38" y="9"/>
                  </a:lnTo>
                  <a:lnTo>
                    <a:pt x="36" y="9"/>
                  </a:lnTo>
                  <a:lnTo>
                    <a:pt x="34" y="9"/>
                  </a:lnTo>
                  <a:lnTo>
                    <a:pt x="32" y="11"/>
                  </a:lnTo>
                  <a:lnTo>
                    <a:pt x="31" y="11"/>
                  </a:lnTo>
                  <a:lnTo>
                    <a:pt x="29" y="11"/>
                  </a:lnTo>
                  <a:lnTo>
                    <a:pt x="29" y="12"/>
                  </a:lnTo>
                  <a:lnTo>
                    <a:pt x="27" y="12"/>
                  </a:lnTo>
                  <a:lnTo>
                    <a:pt x="26" y="12"/>
                  </a:lnTo>
                  <a:lnTo>
                    <a:pt x="26" y="14"/>
                  </a:lnTo>
                  <a:lnTo>
                    <a:pt x="24" y="14"/>
                  </a:lnTo>
                  <a:lnTo>
                    <a:pt x="22" y="14"/>
                  </a:lnTo>
                  <a:lnTo>
                    <a:pt x="22" y="16"/>
                  </a:lnTo>
                  <a:lnTo>
                    <a:pt x="20" y="16"/>
                  </a:lnTo>
                  <a:lnTo>
                    <a:pt x="19" y="18"/>
                  </a:lnTo>
                  <a:lnTo>
                    <a:pt x="17" y="18"/>
                  </a:lnTo>
                  <a:lnTo>
                    <a:pt x="15" y="19"/>
                  </a:lnTo>
                  <a:lnTo>
                    <a:pt x="14" y="23"/>
                  </a:lnTo>
                  <a:lnTo>
                    <a:pt x="12" y="23"/>
                  </a:lnTo>
                  <a:lnTo>
                    <a:pt x="10" y="28"/>
                  </a:lnTo>
                  <a:lnTo>
                    <a:pt x="5" y="29"/>
                  </a:lnTo>
                  <a:lnTo>
                    <a:pt x="5" y="33"/>
                  </a:lnTo>
                  <a:lnTo>
                    <a:pt x="3" y="35"/>
                  </a:lnTo>
                  <a:lnTo>
                    <a:pt x="3" y="36"/>
                  </a:lnTo>
                  <a:lnTo>
                    <a:pt x="2" y="36"/>
                  </a:lnTo>
                  <a:lnTo>
                    <a:pt x="3" y="38"/>
                  </a:lnTo>
                  <a:lnTo>
                    <a:pt x="2" y="40"/>
                  </a:lnTo>
                  <a:lnTo>
                    <a:pt x="2" y="41"/>
                  </a:lnTo>
                  <a:lnTo>
                    <a:pt x="2" y="43"/>
                  </a:lnTo>
                  <a:lnTo>
                    <a:pt x="0" y="43"/>
                  </a:lnTo>
                  <a:lnTo>
                    <a:pt x="2" y="45"/>
                  </a:lnTo>
                  <a:lnTo>
                    <a:pt x="0" y="46"/>
                  </a:lnTo>
                  <a:lnTo>
                    <a:pt x="2" y="46"/>
                  </a:lnTo>
                  <a:lnTo>
                    <a:pt x="0" y="46"/>
                  </a:lnTo>
                  <a:lnTo>
                    <a:pt x="2" y="48"/>
                  </a:lnTo>
                  <a:lnTo>
                    <a:pt x="0" y="48"/>
                  </a:lnTo>
                  <a:lnTo>
                    <a:pt x="0" y="50"/>
                  </a:lnTo>
                  <a:lnTo>
                    <a:pt x="2" y="52"/>
                  </a:lnTo>
                  <a:lnTo>
                    <a:pt x="2" y="53"/>
                  </a:lnTo>
                  <a:lnTo>
                    <a:pt x="3" y="55"/>
                  </a:lnTo>
                  <a:lnTo>
                    <a:pt x="10" y="65"/>
                  </a:lnTo>
                  <a:lnTo>
                    <a:pt x="10" y="67"/>
                  </a:lnTo>
                  <a:lnTo>
                    <a:pt x="12" y="67"/>
                  </a:lnTo>
                  <a:lnTo>
                    <a:pt x="12" y="69"/>
                  </a:lnTo>
                  <a:lnTo>
                    <a:pt x="14" y="69"/>
                  </a:lnTo>
                  <a:lnTo>
                    <a:pt x="14" y="72"/>
                  </a:lnTo>
                  <a:lnTo>
                    <a:pt x="15" y="72"/>
                  </a:lnTo>
                  <a:lnTo>
                    <a:pt x="17" y="72"/>
                  </a:lnTo>
                  <a:lnTo>
                    <a:pt x="19" y="74"/>
                  </a:lnTo>
                  <a:lnTo>
                    <a:pt x="20" y="74"/>
                  </a:lnTo>
                  <a:lnTo>
                    <a:pt x="20" y="75"/>
                  </a:lnTo>
                  <a:lnTo>
                    <a:pt x="22" y="75"/>
                  </a:lnTo>
                  <a:lnTo>
                    <a:pt x="24" y="77"/>
                  </a:lnTo>
                  <a:lnTo>
                    <a:pt x="26" y="79"/>
                  </a:lnTo>
                  <a:lnTo>
                    <a:pt x="27" y="79"/>
                  </a:lnTo>
                  <a:lnTo>
                    <a:pt x="29" y="79"/>
                  </a:lnTo>
                  <a:lnTo>
                    <a:pt x="29" y="81"/>
                  </a:lnTo>
                  <a:lnTo>
                    <a:pt x="36" y="81"/>
                  </a:lnTo>
                  <a:lnTo>
                    <a:pt x="36" y="82"/>
                  </a:lnTo>
                  <a:lnTo>
                    <a:pt x="43" y="84"/>
                  </a:lnTo>
                  <a:lnTo>
                    <a:pt x="49" y="86"/>
                  </a:lnTo>
                  <a:lnTo>
                    <a:pt x="51" y="86"/>
                  </a:lnTo>
                  <a:lnTo>
                    <a:pt x="56" y="87"/>
                  </a:lnTo>
                  <a:lnTo>
                    <a:pt x="58" y="86"/>
                  </a:lnTo>
                  <a:lnTo>
                    <a:pt x="60" y="87"/>
                  </a:lnTo>
                  <a:lnTo>
                    <a:pt x="61" y="87"/>
                  </a:lnTo>
                  <a:lnTo>
                    <a:pt x="63" y="87"/>
                  </a:lnTo>
                  <a:lnTo>
                    <a:pt x="65" y="87"/>
                  </a:lnTo>
                  <a:lnTo>
                    <a:pt x="68" y="87"/>
                  </a:lnTo>
                  <a:lnTo>
                    <a:pt x="70" y="87"/>
                  </a:lnTo>
                  <a:lnTo>
                    <a:pt x="73" y="87"/>
                  </a:lnTo>
                  <a:lnTo>
                    <a:pt x="75" y="87"/>
                  </a:lnTo>
                  <a:lnTo>
                    <a:pt x="77" y="87"/>
                  </a:lnTo>
                  <a:lnTo>
                    <a:pt x="78" y="87"/>
                  </a:lnTo>
                  <a:lnTo>
                    <a:pt x="82" y="87"/>
                  </a:lnTo>
                  <a:lnTo>
                    <a:pt x="84" y="87"/>
                  </a:lnTo>
                  <a:lnTo>
                    <a:pt x="85" y="87"/>
                  </a:lnTo>
                  <a:lnTo>
                    <a:pt x="87" y="87"/>
                  </a:lnTo>
                  <a:lnTo>
                    <a:pt x="89" y="87"/>
                  </a:lnTo>
                  <a:lnTo>
                    <a:pt x="106" y="84"/>
                  </a:lnTo>
                  <a:lnTo>
                    <a:pt x="107" y="82"/>
                  </a:lnTo>
                  <a:lnTo>
                    <a:pt x="109" y="82"/>
                  </a:lnTo>
                  <a:lnTo>
                    <a:pt x="111" y="82"/>
                  </a:lnTo>
                  <a:lnTo>
                    <a:pt x="113" y="82"/>
                  </a:lnTo>
                  <a:lnTo>
                    <a:pt x="113" y="81"/>
                  </a:lnTo>
                  <a:lnTo>
                    <a:pt x="114" y="81"/>
                  </a:lnTo>
                  <a:lnTo>
                    <a:pt x="116" y="81"/>
                  </a:lnTo>
                  <a:lnTo>
                    <a:pt x="118" y="79"/>
                  </a:lnTo>
                  <a:lnTo>
                    <a:pt x="119" y="79"/>
                  </a:lnTo>
                  <a:lnTo>
                    <a:pt x="121" y="77"/>
                  </a:lnTo>
                  <a:lnTo>
                    <a:pt x="123" y="77"/>
                  </a:lnTo>
                  <a:lnTo>
                    <a:pt x="124" y="75"/>
                  </a:lnTo>
                  <a:lnTo>
                    <a:pt x="126" y="75"/>
                  </a:lnTo>
                  <a:lnTo>
                    <a:pt x="128" y="74"/>
                  </a:lnTo>
                  <a:lnTo>
                    <a:pt x="130" y="74"/>
                  </a:lnTo>
                  <a:lnTo>
                    <a:pt x="131" y="72"/>
                  </a:lnTo>
                  <a:lnTo>
                    <a:pt x="133" y="70"/>
                  </a:lnTo>
                  <a:lnTo>
                    <a:pt x="135" y="70"/>
                  </a:lnTo>
                  <a:lnTo>
                    <a:pt x="136" y="67"/>
                  </a:lnTo>
                  <a:lnTo>
                    <a:pt x="138" y="67"/>
                  </a:lnTo>
                  <a:lnTo>
                    <a:pt x="140" y="62"/>
                  </a:lnTo>
                  <a:lnTo>
                    <a:pt x="145" y="58"/>
                  </a:lnTo>
                  <a:lnTo>
                    <a:pt x="145" y="57"/>
                  </a:lnTo>
                  <a:lnTo>
                    <a:pt x="147" y="55"/>
                  </a:lnTo>
                  <a:lnTo>
                    <a:pt x="147" y="53"/>
                  </a:lnTo>
                  <a:lnTo>
                    <a:pt x="148" y="52"/>
                  </a:lnTo>
                  <a:lnTo>
                    <a:pt x="147" y="52"/>
                  </a:lnTo>
                  <a:lnTo>
                    <a:pt x="148" y="50"/>
                  </a:lnTo>
                  <a:lnTo>
                    <a:pt x="148" y="48"/>
                  </a:lnTo>
                  <a:lnTo>
                    <a:pt x="148" y="46"/>
                  </a:lnTo>
                  <a:lnTo>
                    <a:pt x="150" y="46"/>
                  </a:lnTo>
                  <a:lnTo>
                    <a:pt x="148" y="45"/>
                  </a:lnTo>
                  <a:lnTo>
                    <a:pt x="150" y="43"/>
                  </a:lnTo>
                  <a:lnTo>
                    <a:pt x="148" y="41"/>
                  </a:lnTo>
                  <a:lnTo>
                    <a:pt x="148" y="40"/>
                  </a:lnTo>
                  <a:lnTo>
                    <a:pt x="148" y="38"/>
                  </a:lnTo>
                  <a:lnTo>
                    <a:pt x="148" y="36"/>
                  </a:lnTo>
                  <a:lnTo>
                    <a:pt x="148" y="35"/>
                  </a:lnTo>
                  <a:lnTo>
                    <a:pt x="147" y="35"/>
                  </a:lnTo>
                  <a:lnTo>
                    <a:pt x="147" y="33"/>
                  </a:lnTo>
                  <a:lnTo>
                    <a:pt x="140" y="23"/>
                  </a:lnTo>
                  <a:lnTo>
                    <a:pt x="138" y="23"/>
                  </a:lnTo>
                  <a:lnTo>
                    <a:pt x="138" y="21"/>
                  </a:lnTo>
                  <a:lnTo>
                    <a:pt x="136" y="21"/>
                  </a:lnTo>
                  <a:lnTo>
                    <a:pt x="135" y="18"/>
                  </a:lnTo>
                  <a:lnTo>
                    <a:pt x="133" y="18"/>
                  </a:lnTo>
                  <a:lnTo>
                    <a:pt x="133" y="16"/>
                  </a:lnTo>
                  <a:lnTo>
                    <a:pt x="131" y="16"/>
                  </a:lnTo>
                  <a:lnTo>
                    <a:pt x="131" y="14"/>
                  </a:lnTo>
                  <a:lnTo>
                    <a:pt x="130" y="14"/>
                  </a:lnTo>
                  <a:lnTo>
                    <a:pt x="128" y="14"/>
                  </a:lnTo>
                  <a:lnTo>
                    <a:pt x="126" y="12"/>
                  </a:lnTo>
                  <a:lnTo>
                    <a:pt x="124" y="11"/>
                  </a:lnTo>
                  <a:lnTo>
                    <a:pt x="123" y="11"/>
                  </a:lnTo>
                  <a:lnTo>
                    <a:pt x="119" y="11"/>
                  </a:lnTo>
                  <a:lnTo>
                    <a:pt x="119" y="9"/>
                  </a:lnTo>
                  <a:lnTo>
                    <a:pt x="114" y="9"/>
                  </a:lnTo>
                  <a:lnTo>
                    <a:pt x="114" y="7"/>
                  </a:lnTo>
                  <a:lnTo>
                    <a:pt x="106" y="4"/>
                  </a:lnTo>
                  <a:close/>
                </a:path>
              </a:pathLst>
            </a:custGeom>
            <a:solidFill>
              <a:srgbClr val="808080"/>
            </a:solidFill>
            <a:ln w="9525">
              <a:noFill/>
              <a:round/>
              <a:headEnd/>
              <a:tailEnd/>
            </a:ln>
          </p:spPr>
          <p:txBody>
            <a:bodyPr/>
            <a:lstStyle/>
            <a:p>
              <a:endParaRPr lang="en-US"/>
            </a:p>
          </p:txBody>
        </p:sp>
        <p:sp>
          <p:nvSpPr>
            <p:cNvPr id="1079" name="Freeform 3250"/>
            <p:cNvSpPr>
              <a:spLocks/>
            </p:cNvSpPr>
            <p:nvPr/>
          </p:nvSpPr>
          <p:spPr bwMode="auto">
            <a:xfrm>
              <a:off x="2321" y="3287"/>
              <a:ext cx="154" cy="92"/>
            </a:xfrm>
            <a:custGeom>
              <a:avLst/>
              <a:gdLst>
                <a:gd name="T0" fmla="*/ 0 w 154"/>
                <a:gd name="T1" fmla="*/ 37 h 92"/>
                <a:gd name="T2" fmla="*/ 0 w 154"/>
                <a:gd name="T3" fmla="*/ 47 h 92"/>
                <a:gd name="T4" fmla="*/ 0 w 154"/>
                <a:gd name="T5" fmla="*/ 54 h 92"/>
                <a:gd name="T6" fmla="*/ 11 w 154"/>
                <a:gd name="T7" fmla="*/ 70 h 92"/>
                <a:gd name="T8" fmla="*/ 21 w 154"/>
                <a:gd name="T9" fmla="*/ 78 h 92"/>
                <a:gd name="T10" fmla="*/ 38 w 154"/>
                <a:gd name="T11" fmla="*/ 85 h 92"/>
                <a:gd name="T12" fmla="*/ 57 w 154"/>
                <a:gd name="T13" fmla="*/ 90 h 92"/>
                <a:gd name="T14" fmla="*/ 80 w 154"/>
                <a:gd name="T15" fmla="*/ 90 h 92"/>
                <a:gd name="T16" fmla="*/ 94 w 154"/>
                <a:gd name="T17" fmla="*/ 88 h 92"/>
                <a:gd name="T18" fmla="*/ 120 w 154"/>
                <a:gd name="T19" fmla="*/ 83 h 92"/>
                <a:gd name="T20" fmla="*/ 133 w 154"/>
                <a:gd name="T21" fmla="*/ 75 h 92"/>
                <a:gd name="T22" fmla="*/ 144 w 154"/>
                <a:gd name="T23" fmla="*/ 66 h 92"/>
                <a:gd name="T24" fmla="*/ 152 w 154"/>
                <a:gd name="T25" fmla="*/ 58 h 92"/>
                <a:gd name="T26" fmla="*/ 152 w 154"/>
                <a:gd name="T27" fmla="*/ 49 h 92"/>
                <a:gd name="T28" fmla="*/ 152 w 154"/>
                <a:gd name="T29" fmla="*/ 34 h 92"/>
                <a:gd name="T30" fmla="*/ 140 w 154"/>
                <a:gd name="T31" fmla="*/ 20 h 92"/>
                <a:gd name="T32" fmla="*/ 130 w 154"/>
                <a:gd name="T33" fmla="*/ 12 h 92"/>
                <a:gd name="T34" fmla="*/ 118 w 154"/>
                <a:gd name="T35" fmla="*/ 7 h 92"/>
                <a:gd name="T36" fmla="*/ 92 w 154"/>
                <a:gd name="T37" fmla="*/ 1 h 92"/>
                <a:gd name="T38" fmla="*/ 70 w 154"/>
                <a:gd name="T39" fmla="*/ 1 h 92"/>
                <a:gd name="T40" fmla="*/ 46 w 154"/>
                <a:gd name="T41" fmla="*/ 5 h 92"/>
                <a:gd name="T42" fmla="*/ 31 w 154"/>
                <a:gd name="T43" fmla="*/ 10 h 92"/>
                <a:gd name="T44" fmla="*/ 21 w 154"/>
                <a:gd name="T45" fmla="*/ 15 h 92"/>
                <a:gd name="T46" fmla="*/ 7 w 154"/>
                <a:gd name="T47" fmla="*/ 27 h 92"/>
                <a:gd name="T48" fmla="*/ 22 w 154"/>
                <a:gd name="T49" fmla="*/ 20 h 92"/>
                <a:gd name="T50" fmla="*/ 33 w 154"/>
                <a:gd name="T51" fmla="*/ 13 h 92"/>
                <a:gd name="T52" fmla="*/ 45 w 154"/>
                <a:gd name="T53" fmla="*/ 10 h 92"/>
                <a:gd name="T54" fmla="*/ 67 w 154"/>
                <a:gd name="T55" fmla="*/ 5 h 92"/>
                <a:gd name="T56" fmla="*/ 84 w 154"/>
                <a:gd name="T57" fmla="*/ 5 h 92"/>
                <a:gd name="T58" fmla="*/ 101 w 154"/>
                <a:gd name="T59" fmla="*/ 7 h 92"/>
                <a:gd name="T60" fmla="*/ 120 w 154"/>
                <a:gd name="T61" fmla="*/ 13 h 92"/>
                <a:gd name="T62" fmla="*/ 133 w 154"/>
                <a:gd name="T63" fmla="*/ 20 h 92"/>
                <a:gd name="T64" fmla="*/ 140 w 154"/>
                <a:gd name="T65" fmla="*/ 27 h 92"/>
                <a:gd name="T66" fmla="*/ 145 w 154"/>
                <a:gd name="T67" fmla="*/ 41 h 92"/>
                <a:gd name="T68" fmla="*/ 145 w 154"/>
                <a:gd name="T69" fmla="*/ 53 h 92"/>
                <a:gd name="T70" fmla="*/ 140 w 154"/>
                <a:gd name="T71" fmla="*/ 63 h 92"/>
                <a:gd name="T72" fmla="*/ 133 w 154"/>
                <a:gd name="T73" fmla="*/ 68 h 92"/>
                <a:gd name="T74" fmla="*/ 120 w 154"/>
                <a:gd name="T75" fmla="*/ 76 h 92"/>
                <a:gd name="T76" fmla="*/ 108 w 154"/>
                <a:gd name="T77" fmla="*/ 80 h 92"/>
                <a:gd name="T78" fmla="*/ 89 w 154"/>
                <a:gd name="T79" fmla="*/ 85 h 92"/>
                <a:gd name="T80" fmla="*/ 74 w 154"/>
                <a:gd name="T81" fmla="*/ 87 h 92"/>
                <a:gd name="T82" fmla="*/ 57 w 154"/>
                <a:gd name="T83" fmla="*/ 85 h 92"/>
                <a:gd name="T84" fmla="*/ 41 w 154"/>
                <a:gd name="T85" fmla="*/ 80 h 92"/>
                <a:gd name="T86" fmla="*/ 26 w 154"/>
                <a:gd name="T87" fmla="*/ 75 h 92"/>
                <a:gd name="T88" fmla="*/ 16 w 154"/>
                <a:gd name="T89" fmla="*/ 66 h 92"/>
                <a:gd name="T90" fmla="*/ 9 w 154"/>
                <a:gd name="T91" fmla="*/ 54 h 92"/>
                <a:gd name="T92" fmla="*/ 7 w 154"/>
                <a:gd name="T93" fmla="*/ 47 h 92"/>
                <a:gd name="T94" fmla="*/ 9 w 154"/>
                <a:gd name="T95" fmla="*/ 39 h 92"/>
                <a:gd name="T96" fmla="*/ 7 w 154"/>
                <a:gd name="T97" fmla="*/ 27 h 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4"/>
                <a:gd name="T148" fmla="*/ 0 h 92"/>
                <a:gd name="T149" fmla="*/ 154 w 154"/>
                <a:gd name="T150" fmla="*/ 92 h 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4" h="92">
                  <a:moveTo>
                    <a:pt x="7" y="27"/>
                  </a:moveTo>
                  <a:lnTo>
                    <a:pt x="2" y="32"/>
                  </a:lnTo>
                  <a:lnTo>
                    <a:pt x="0" y="36"/>
                  </a:lnTo>
                  <a:lnTo>
                    <a:pt x="0" y="37"/>
                  </a:lnTo>
                  <a:lnTo>
                    <a:pt x="0" y="41"/>
                  </a:lnTo>
                  <a:lnTo>
                    <a:pt x="0" y="42"/>
                  </a:lnTo>
                  <a:lnTo>
                    <a:pt x="0" y="44"/>
                  </a:lnTo>
                  <a:lnTo>
                    <a:pt x="0" y="47"/>
                  </a:lnTo>
                  <a:lnTo>
                    <a:pt x="0" y="49"/>
                  </a:lnTo>
                  <a:lnTo>
                    <a:pt x="0" y="51"/>
                  </a:lnTo>
                  <a:lnTo>
                    <a:pt x="0" y="53"/>
                  </a:lnTo>
                  <a:lnTo>
                    <a:pt x="0" y="54"/>
                  </a:lnTo>
                  <a:lnTo>
                    <a:pt x="2" y="59"/>
                  </a:lnTo>
                  <a:lnTo>
                    <a:pt x="5" y="63"/>
                  </a:lnTo>
                  <a:lnTo>
                    <a:pt x="9" y="66"/>
                  </a:lnTo>
                  <a:lnTo>
                    <a:pt x="11" y="70"/>
                  </a:lnTo>
                  <a:lnTo>
                    <a:pt x="12" y="71"/>
                  </a:lnTo>
                  <a:lnTo>
                    <a:pt x="14" y="73"/>
                  </a:lnTo>
                  <a:lnTo>
                    <a:pt x="19" y="76"/>
                  </a:lnTo>
                  <a:lnTo>
                    <a:pt x="21" y="78"/>
                  </a:lnTo>
                  <a:lnTo>
                    <a:pt x="24" y="80"/>
                  </a:lnTo>
                  <a:lnTo>
                    <a:pt x="31" y="83"/>
                  </a:lnTo>
                  <a:lnTo>
                    <a:pt x="33" y="83"/>
                  </a:lnTo>
                  <a:lnTo>
                    <a:pt x="38" y="85"/>
                  </a:lnTo>
                  <a:lnTo>
                    <a:pt x="43" y="87"/>
                  </a:lnTo>
                  <a:lnTo>
                    <a:pt x="46" y="87"/>
                  </a:lnTo>
                  <a:lnTo>
                    <a:pt x="55" y="88"/>
                  </a:lnTo>
                  <a:lnTo>
                    <a:pt x="57" y="90"/>
                  </a:lnTo>
                  <a:lnTo>
                    <a:pt x="65" y="90"/>
                  </a:lnTo>
                  <a:lnTo>
                    <a:pt x="68" y="90"/>
                  </a:lnTo>
                  <a:lnTo>
                    <a:pt x="72" y="92"/>
                  </a:lnTo>
                  <a:lnTo>
                    <a:pt x="80" y="90"/>
                  </a:lnTo>
                  <a:lnTo>
                    <a:pt x="84" y="90"/>
                  </a:lnTo>
                  <a:lnTo>
                    <a:pt x="87" y="90"/>
                  </a:lnTo>
                  <a:lnTo>
                    <a:pt x="91" y="88"/>
                  </a:lnTo>
                  <a:lnTo>
                    <a:pt x="94" y="88"/>
                  </a:lnTo>
                  <a:lnTo>
                    <a:pt x="109" y="85"/>
                  </a:lnTo>
                  <a:lnTo>
                    <a:pt x="111" y="85"/>
                  </a:lnTo>
                  <a:lnTo>
                    <a:pt x="116" y="83"/>
                  </a:lnTo>
                  <a:lnTo>
                    <a:pt x="120" y="83"/>
                  </a:lnTo>
                  <a:lnTo>
                    <a:pt x="121" y="80"/>
                  </a:lnTo>
                  <a:lnTo>
                    <a:pt x="125" y="80"/>
                  </a:lnTo>
                  <a:lnTo>
                    <a:pt x="126" y="78"/>
                  </a:lnTo>
                  <a:lnTo>
                    <a:pt x="133" y="75"/>
                  </a:lnTo>
                  <a:lnTo>
                    <a:pt x="137" y="73"/>
                  </a:lnTo>
                  <a:lnTo>
                    <a:pt x="138" y="71"/>
                  </a:lnTo>
                  <a:lnTo>
                    <a:pt x="140" y="70"/>
                  </a:lnTo>
                  <a:lnTo>
                    <a:pt x="144" y="66"/>
                  </a:lnTo>
                  <a:lnTo>
                    <a:pt x="145" y="65"/>
                  </a:lnTo>
                  <a:lnTo>
                    <a:pt x="147" y="63"/>
                  </a:lnTo>
                  <a:lnTo>
                    <a:pt x="147" y="61"/>
                  </a:lnTo>
                  <a:lnTo>
                    <a:pt x="152" y="58"/>
                  </a:lnTo>
                  <a:lnTo>
                    <a:pt x="152" y="54"/>
                  </a:lnTo>
                  <a:lnTo>
                    <a:pt x="152" y="53"/>
                  </a:lnTo>
                  <a:lnTo>
                    <a:pt x="154" y="51"/>
                  </a:lnTo>
                  <a:lnTo>
                    <a:pt x="152" y="49"/>
                  </a:lnTo>
                  <a:lnTo>
                    <a:pt x="154" y="47"/>
                  </a:lnTo>
                  <a:lnTo>
                    <a:pt x="154" y="41"/>
                  </a:lnTo>
                  <a:lnTo>
                    <a:pt x="152" y="36"/>
                  </a:lnTo>
                  <a:lnTo>
                    <a:pt x="152" y="34"/>
                  </a:lnTo>
                  <a:lnTo>
                    <a:pt x="145" y="25"/>
                  </a:lnTo>
                  <a:lnTo>
                    <a:pt x="145" y="24"/>
                  </a:lnTo>
                  <a:lnTo>
                    <a:pt x="144" y="22"/>
                  </a:lnTo>
                  <a:lnTo>
                    <a:pt x="140" y="20"/>
                  </a:lnTo>
                  <a:lnTo>
                    <a:pt x="138" y="19"/>
                  </a:lnTo>
                  <a:lnTo>
                    <a:pt x="137" y="17"/>
                  </a:lnTo>
                  <a:lnTo>
                    <a:pt x="133" y="13"/>
                  </a:lnTo>
                  <a:lnTo>
                    <a:pt x="130" y="12"/>
                  </a:lnTo>
                  <a:lnTo>
                    <a:pt x="126" y="10"/>
                  </a:lnTo>
                  <a:lnTo>
                    <a:pt x="125" y="8"/>
                  </a:lnTo>
                  <a:lnTo>
                    <a:pt x="120" y="8"/>
                  </a:lnTo>
                  <a:lnTo>
                    <a:pt x="118" y="7"/>
                  </a:lnTo>
                  <a:lnTo>
                    <a:pt x="103" y="1"/>
                  </a:lnTo>
                  <a:lnTo>
                    <a:pt x="99" y="1"/>
                  </a:lnTo>
                  <a:lnTo>
                    <a:pt x="96" y="1"/>
                  </a:lnTo>
                  <a:lnTo>
                    <a:pt x="92" y="1"/>
                  </a:lnTo>
                  <a:lnTo>
                    <a:pt x="84" y="0"/>
                  </a:lnTo>
                  <a:lnTo>
                    <a:pt x="77" y="0"/>
                  </a:lnTo>
                  <a:lnTo>
                    <a:pt x="74" y="0"/>
                  </a:lnTo>
                  <a:lnTo>
                    <a:pt x="70" y="1"/>
                  </a:lnTo>
                  <a:lnTo>
                    <a:pt x="65" y="1"/>
                  </a:lnTo>
                  <a:lnTo>
                    <a:pt x="62" y="1"/>
                  </a:lnTo>
                  <a:lnTo>
                    <a:pt x="55" y="1"/>
                  </a:lnTo>
                  <a:lnTo>
                    <a:pt x="46" y="5"/>
                  </a:lnTo>
                  <a:lnTo>
                    <a:pt x="41" y="7"/>
                  </a:lnTo>
                  <a:lnTo>
                    <a:pt x="38" y="7"/>
                  </a:lnTo>
                  <a:lnTo>
                    <a:pt x="34" y="8"/>
                  </a:lnTo>
                  <a:lnTo>
                    <a:pt x="31" y="10"/>
                  </a:lnTo>
                  <a:lnTo>
                    <a:pt x="29" y="12"/>
                  </a:lnTo>
                  <a:lnTo>
                    <a:pt x="24" y="12"/>
                  </a:lnTo>
                  <a:lnTo>
                    <a:pt x="22" y="13"/>
                  </a:lnTo>
                  <a:lnTo>
                    <a:pt x="21" y="15"/>
                  </a:lnTo>
                  <a:lnTo>
                    <a:pt x="17" y="17"/>
                  </a:lnTo>
                  <a:lnTo>
                    <a:pt x="16" y="19"/>
                  </a:lnTo>
                  <a:lnTo>
                    <a:pt x="12" y="20"/>
                  </a:lnTo>
                  <a:lnTo>
                    <a:pt x="7" y="27"/>
                  </a:lnTo>
                  <a:lnTo>
                    <a:pt x="14" y="29"/>
                  </a:lnTo>
                  <a:lnTo>
                    <a:pt x="19" y="22"/>
                  </a:lnTo>
                  <a:lnTo>
                    <a:pt x="21" y="22"/>
                  </a:lnTo>
                  <a:lnTo>
                    <a:pt x="22" y="20"/>
                  </a:lnTo>
                  <a:lnTo>
                    <a:pt x="24" y="19"/>
                  </a:lnTo>
                  <a:lnTo>
                    <a:pt x="28" y="17"/>
                  </a:lnTo>
                  <a:lnTo>
                    <a:pt x="31" y="17"/>
                  </a:lnTo>
                  <a:lnTo>
                    <a:pt x="33" y="13"/>
                  </a:lnTo>
                  <a:lnTo>
                    <a:pt x="38" y="13"/>
                  </a:lnTo>
                  <a:lnTo>
                    <a:pt x="40" y="12"/>
                  </a:lnTo>
                  <a:lnTo>
                    <a:pt x="41" y="10"/>
                  </a:lnTo>
                  <a:lnTo>
                    <a:pt x="45" y="10"/>
                  </a:lnTo>
                  <a:lnTo>
                    <a:pt x="50" y="8"/>
                  </a:lnTo>
                  <a:lnTo>
                    <a:pt x="57" y="7"/>
                  </a:lnTo>
                  <a:lnTo>
                    <a:pt x="63" y="7"/>
                  </a:lnTo>
                  <a:lnTo>
                    <a:pt x="67" y="5"/>
                  </a:lnTo>
                  <a:lnTo>
                    <a:pt x="70" y="5"/>
                  </a:lnTo>
                  <a:lnTo>
                    <a:pt x="74" y="5"/>
                  </a:lnTo>
                  <a:lnTo>
                    <a:pt x="77" y="5"/>
                  </a:lnTo>
                  <a:lnTo>
                    <a:pt x="84" y="5"/>
                  </a:lnTo>
                  <a:lnTo>
                    <a:pt x="91" y="5"/>
                  </a:lnTo>
                  <a:lnTo>
                    <a:pt x="94" y="7"/>
                  </a:lnTo>
                  <a:lnTo>
                    <a:pt x="97" y="7"/>
                  </a:lnTo>
                  <a:lnTo>
                    <a:pt x="101" y="7"/>
                  </a:lnTo>
                  <a:lnTo>
                    <a:pt x="113" y="10"/>
                  </a:lnTo>
                  <a:lnTo>
                    <a:pt x="116" y="12"/>
                  </a:lnTo>
                  <a:lnTo>
                    <a:pt x="120" y="12"/>
                  </a:lnTo>
                  <a:lnTo>
                    <a:pt x="120" y="13"/>
                  </a:lnTo>
                  <a:lnTo>
                    <a:pt x="125" y="13"/>
                  </a:lnTo>
                  <a:lnTo>
                    <a:pt x="126" y="17"/>
                  </a:lnTo>
                  <a:lnTo>
                    <a:pt x="132" y="19"/>
                  </a:lnTo>
                  <a:lnTo>
                    <a:pt x="133" y="20"/>
                  </a:lnTo>
                  <a:lnTo>
                    <a:pt x="135" y="22"/>
                  </a:lnTo>
                  <a:lnTo>
                    <a:pt x="137" y="24"/>
                  </a:lnTo>
                  <a:lnTo>
                    <a:pt x="138" y="25"/>
                  </a:lnTo>
                  <a:lnTo>
                    <a:pt x="140" y="27"/>
                  </a:lnTo>
                  <a:lnTo>
                    <a:pt x="144" y="32"/>
                  </a:lnTo>
                  <a:lnTo>
                    <a:pt x="144" y="34"/>
                  </a:lnTo>
                  <a:lnTo>
                    <a:pt x="145" y="37"/>
                  </a:lnTo>
                  <a:lnTo>
                    <a:pt x="145" y="41"/>
                  </a:lnTo>
                  <a:lnTo>
                    <a:pt x="145" y="47"/>
                  </a:lnTo>
                  <a:lnTo>
                    <a:pt x="145" y="49"/>
                  </a:lnTo>
                  <a:lnTo>
                    <a:pt x="145" y="51"/>
                  </a:lnTo>
                  <a:lnTo>
                    <a:pt x="145" y="53"/>
                  </a:lnTo>
                  <a:lnTo>
                    <a:pt x="145" y="54"/>
                  </a:lnTo>
                  <a:lnTo>
                    <a:pt x="144" y="56"/>
                  </a:lnTo>
                  <a:lnTo>
                    <a:pt x="140" y="61"/>
                  </a:lnTo>
                  <a:lnTo>
                    <a:pt x="140" y="63"/>
                  </a:lnTo>
                  <a:lnTo>
                    <a:pt x="140" y="61"/>
                  </a:lnTo>
                  <a:lnTo>
                    <a:pt x="137" y="65"/>
                  </a:lnTo>
                  <a:lnTo>
                    <a:pt x="135" y="66"/>
                  </a:lnTo>
                  <a:lnTo>
                    <a:pt x="133" y="68"/>
                  </a:lnTo>
                  <a:lnTo>
                    <a:pt x="130" y="71"/>
                  </a:lnTo>
                  <a:lnTo>
                    <a:pt x="126" y="73"/>
                  </a:lnTo>
                  <a:lnTo>
                    <a:pt x="123" y="75"/>
                  </a:lnTo>
                  <a:lnTo>
                    <a:pt x="120" y="76"/>
                  </a:lnTo>
                  <a:lnTo>
                    <a:pt x="116" y="78"/>
                  </a:lnTo>
                  <a:lnTo>
                    <a:pt x="115" y="80"/>
                  </a:lnTo>
                  <a:lnTo>
                    <a:pt x="111" y="80"/>
                  </a:lnTo>
                  <a:lnTo>
                    <a:pt x="108" y="80"/>
                  </a:lnTo>
                  <a:lnTo>
                    <a:pt x="106" y="82"/>
                  </a:lnTo>
                  <a:lnTo>
                    <a:pt x="103" y="83"/>
                  </a:lnTo>
                  <a:lnTo>
                    <a:pt x="92" y="85"/>
                  </a:lnTo>
                  <a:lnTo>
                    <a:pt x="89" y="85"/>
                  </a:lnTo>
                  <a:lnTo>
                    <a:pt x="87" y="85"/>
                  </a:lnTo>
                  <a:lnTo>
                    <a:pt x="82" y="85"/>
                  </a:lnTo>
                  <a:lnTo>
                    <a:pt x="79" y="87"/>
                  </a:lnTo>
                  <a:lnTo>
                    <a:pt x="74" y="87"/>
                  </a:lnTo>
                  <a:lnTo>
                    <a:pt x="68" y="87"/>
                  </a:lnTo>
                  <a:lnTo>
                    <a:pt x="65" y="87"/>
                  </a:lnTo>
                  <a:lnTo>
                    <a:pt x="60" y="85"/>
                  </a:lnTo>
                  <a:lnTo>
                    <a:pt x="57" y="85"/>
                  </a:lnTo>
                  <a:lnTo>
                    <a:pt x="50" y="83"/>
                  </a:lnTo>
                  <a:lnTo>
                    <a:pt x="45" y="83"/>
                  </a:lnTo>
                  <a:lnTo>
                    <a:pt x="46" y="83"/>
                  </a:lnTo>
                  <a:lnTo>
                    <a:pt x="41" y="80"/>
                  </a:lnTo>
                  <a:lnTo>
                    <a:pt x="38" y="80"/>
                  </a:lnTo>
                  <a:lnTo>
                    <a:pt x="34" y="80"/>
                  </a:lnTo>
                  <a:lnTo>
                    <a:pt x="29" y="76"/>
                  </a:lnTo>
                  <a:lnTo>
                    <a:pt x="26" y="75"/>
                  </a:lnTo>
                  <a:lnTo>
                    <a:pt x="24" y="73"/>
                  </a:lnTo>
                  <a:lnTo>
                    <a:pt x="21" y="71"/>
                  </a:lnTo>
                  <a:lnTo>
                    <a:pt x="19" y="68"/>
                  </a:lnTo>
                  <a:lnTo>
                    <a:pt x="16" y="66"/>
                  </a:lnTo>
                  <a:lnTo>
                    <a:pt x="16" y="65"/>
                  </a:lnTo>
                  <a:lnTo>
                    <a:pt x="12" y="61"/>
                  </a:lnTo>
                  <a:lnTo>
                    <a:pt x="11" y="58"/>
                  </a:lnTo>
                  <a:lnTo>
                    <a:pt x="9" y="54"/>
                  </a:lnTo>
                  <a:lnTo>
                    <a:pt x="7" y="53"/>
                  </a:lnTo>
                  <a:lnTo>
                    <a:pt x="7" y="51"/>
                  </a:lnTo>
                  <a:lnTo>
                    <a:pt x="7" y="49"/>
                  </a:lnTo>
                  <a:lnTo>
                    <a:pt x="7" y="47"/>
                  </a:lnTo>
                  <a:lnTo>
                    <a:pt x="7" y="44"/>
                  </a:lnTo>
                  <a:lnTo>
                    <a:pt x="7" y="42"/>
                  </a:lnTo>
                  <a:lnTo>
                    <a:pt x="7" y="41"/>
                  </a:lnTo>
                  <a:lnTo>
                    <a:pt x="9" y="39"/>
                  </a:lnTo>
                  <a:lnTo>
                    <a:pt x="9" y="37"/>
                  </a:lnTo>
                  <a:lnTo>
                    <a:pt x="11" y="34"/>
                  </a:lnTo>
                  <a:lnTo>
                    <a:pt x="14" y="29"/>
                  </a:lnTo>
                  <a:lnTo>
                    <a:pt x="7" y="27"/>
                  </a:lnTo>
                  <a:close/>
                </a:path>
              </a:pathLst>
            </a:custGeom>
            <a:solidFill>
              <a:srgbClr val="808080"/>
            </a:solidFill>
            <a:ln w="9525">
              <a:noFill/>
              <a:round/>
              <a:headEnd/>
              <a:tailEnd/>
            </a:ln>
          </p:spPr>
          <p:txBody>
            <a:bodyPr/>
            <a:lstStyle/>
            <a:p>
              <a:endParaRPr lang="en-US"/>
            </a:p>
          </p:txBody>
        </p:sp>
        <p:sp>
          <p:nvSpPr>
            <p:cNvPr id="1080" name="Freeform 3251"/>
            <p:cNvSpPr>
              <a:spLocks/>
            </p:cNvSpPr>
            <p:nvPr/>
          </p:nvSpPr>
          <p:spPr bwMode="auto">
            <a:xfrm>
              <a:off x="2124" y="3292"/>
              <a:ext cx="59" cy="56"/>
            </a:xfrm>
            <a:custGeom>
              <a:avLst/>
              <a:gdLst>
                <a:gd name="T0" fmla="*/ 39 w 59"/>
                <a:gd name="T1" fmla="*/ 0 h 56"/>
                <a:gd name="T2" fmla="*/ 35 w 59"/>
                <a:gd name="T3" fmla="*/ 0 h 56"/>
                <a:gd name="T4" fmla="*/ 32 w 59"/>
                <a:gd name="T5" fmla="*/ 0 h 56"/>
                <a:gd name="T6" fmla="*/ 29 w 59"/>
                <a:gd name="T7" fmla="*/ 0 h 56"/>
                <a:gd name="T8" fmla="*/ 25 w 59"/>
                <a:gd name="T9" fmla="*/ 0 h 56"/>
                <a:gd name="T10" fmla="*/ 17 w 59"/>
                <a:gd name="T11" fmla="*/ 2 h 56"/>
                <a:gd name="T12" fmla="*/ 15 w 59"/>
                <a:gd name="T13" fmla="*/ 3 h 56"/>
                <a:gd name="T14" fmla="*/ 13 w 59"/>
                <a:gd name="T15" fmla="*/ 5 h 56"/>
                <a:gd name="T16" fmla="*/ 10 w 59"/>
                <a:gd name="T17" fmla="*/ 7 h 56"/>
                <a:gd name="T18" fmla="*/ 8 w 59"/>
                <a:gd name="T19" fmla="*/ 10 h 56"/>
                <a:gd name="T20" fmla="*/ 5 w 59"/>
                <a:gd name="T21" fmla="*/ 14 h 56"/>
                <a:gd name="T22" fmla="*/ 1 w 59"/>
                <a:gd name="T23" fmla="*/ 19 h 56"/>
                <a:gd name="T24" fmla="*/ 1 w 59"/>
                <a:gd name="T25" fmla="*/ 22 h 56"/>
                <a:gd name="T26" fmla="*/ 0 w 59"/>
                <a:gd name="T27" fmla="*/ 25 h 56"/>
                <a:gd name="T28" fmla="*/ 0 w 59"/>
                <a:gd name="T29" fmla="*/ 29 h 56"/>
                <a:gd name="T30" fmla="*/ 0 w 59"/>
                <a:gd name="T31" fmla="*/ 32 h 56"/>
                <a:gd name="T32" fmla="*/ 3 w 59"/>
                <a:gd name="T33" fmla="*/ 41 h 56"/>
                <a:gd name="T34" fmla="*/ 5 w 59"/>
                <a:gd name="T35" fmla="*/ 44 h 56"/>
                <a:gd name="T36" fmla="*/ 6 w 59"/>
                <a:gd name="T37" fmla="*/ 46 h 56"/>
                <a:gd name="T38" fmla="*/ 8 w 59"/>
                <a:gd name="T39" fmla="*/ 48 h 56"/>
                <a:gd name="T40" fmla="*/ 10 w 59"/>
                <a:gd name="T41" fmla="*/ 49 h 56"/>
                <a:gd name="T42" fmla="*/ 11 w 59"/>
                <a:gd name="T43" fmla="*/ 51 h 56"/>
                <a:gd name="T44" fmla="*/ 13 w 59"/>
                <a:gd name="T45" fmla="*/ 54 h 56"/>
                <a:gd name="T46" fmla="*/ 18 w 59"/>
                <a:gd name="T47" fmla="*/ 54 h 56"/>
                <a:gd name="T48" fmla="*/ 22 w 59"/>
                <a:gd name="T49" fmla="*/ 56 h 56"/>
                <a:gd name="T50" fmla="*/ 25 w 59"/>
                <a:gd name="T51" fmla="*/ 56 h 56"/>
                <a:gd name="T52" fmla="*/ 29 w 59"/>
                <a:gd name="T53" fmla="*/ 56 h 56"/>
                <a:gd name="T54" fmla="*/ 32 w 59"/>
                <a:gd name="T55" fmla="*/ 56 h 56"/>
                <a:gd name="T56" fmla="*/ 35 w 59"/>
                <a:gd name="T57" fmla="*/ 56 h 56"/>
                <a:gd name="T58" fmla="*/ 44 w 59"/>
                <a:gd name="T59" fmla="*/ 53 h 56"/>
                <a:gd name="T60" fmla="*/ 47 w 59"/>
                <a:gd name="T61" fmla="*/ 51 h 56"/>
                <a:gd name="T62" fmla="*/ 49 w 59"/>
                <a:gd name="T63" fmla="*/ 48 h 56"/>
                <a:gd name="T64" fmla="*/ 52 w 59"/>
                <a:gd name="T65" fmla="*/ 46 h 56"/>
                <a:gd name="T66" fmla="*/ 54 w 59"/>
                <a:gd name="T67" fmla="*/ 44 h 56"/>
                <a:gd name="T68" fmla="*/ 56 w 59"/>
                <a:gd name="T69" fmla="*/ 39 h 56"/>
                <a:gd name="T70" fmla="*/ 59 w 59"/>
                <a:gd name="T71" fmla="*/ 36 h 56"/>
                <a:gd name="T72" fmla="*/ 59 w 59"/>
                <a:gd name="T73" fmla="*/ 32 h 56"/>
                <a:gd name="T74" fmla="*/ 59 w 59"/>
                <a:gd name="T75" fmla="*/ 29 h 56"/>
                <a:gd name="T76" fmla="*/ 59 w 59"/>
                <a:gd name="T77" fmla="*/ 25 h 56"/>
                <a:gd name="T78" fmla="*/ 59 w 59"/>
                <a:gd name="T79" fmla="*/ 20 h 56"/>
                <a:gd name="T80" fmla="*/ 54 w 59"/>
                <a:gd name="T81" fmla="*/ 12 h 56"/>
                <a:gd name="T82" fmla="*/ 52 w 59"/>
                <a:gd name="T83" fmla="*/ 10 h 56"/>
                <a:gd name="T84" fmla="*/ 51 w 59"/>
                <a:gd name="T85" fmla="*/ 8 h 56"/>
                <a:gd name="T86" fmla="*/ 49 w 59"/>
                <a:gd name="T87" fmla="*/ 7 h 56"/>
                <a:gd name="T88" fmla="*/ 47 w 59"/>
                <a:gd name="T89" fmla="*/ 5 h 56"/>
                <a:gd name="T90" fmla="*/ 42 w 59"/>
                <a:gd name="T91" fmla="*/ 2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9"/>
                <a:gd name="T139" fmla="*/ 0 h 56"/>
                <a:gd name="T140" fmla="*/ 59 w 59"/>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9" h="56">
                  <a:moveTo>
                    <a:pt x="42" y="2"/>
                  </a:moveTo>
                  <a:lnTo>
                    <a:pt x="39" y="0"/>
                  </a:lnTo>
                  <a:lnTo>
                    <a:pt x="37" y="0"/>
                  </a:lnTo>
                  <a:lnTo>
                    <a:pt x="35" y="0"/>
                  </a:lnTo>
                  <a:lnTo>
                    <a:pt x="34" y="0"/>
                  </a:lnTo>
                  <a:lnTo>
                    <a:pt x="32" y="0"/>
                  </a:lnTo>
                  <a:lnTo>
                    <a:pt x="30" y="0"/>
                  </a:lnTo>
                  <a:lnTo>
                    <a:pt x="29" y="0"/>
                  </a:lnTo>
                  <a:lnTo>
                    <a:pt x="27" y="0"/>
                  </a:lnTo>
                  <a:lnTo>
                    <a:pt x="25" y="0"/>
                  </a:lnTo>
                  <a:lnTo>
                    <a:pt x="23" y="0"/>
                  </a:lnTo>
                  <a:lnTo>
                    <a:pt x="17" y="2"/>
                  </a:lnTo>
                  <a:lnTo>
                    <a:pt x="17" y="3"/>
                  </a:lnTo>
                  <a:lnTo>
                    <a:pt x="15" y="3"/>
                  </a:lnTo>
                  <a:lnTo>
                    <a:pt x="15" y="5"/>
                  </a:lnTo>
                  <a:lnTo>
                    <a:pt x="13" y="5"/>
                  </a:lnTo>
                  <a:lnTo>
                    <a:pt x="11" y="7"/>
                  </a:lnTo>
                  <a:lnTo>
                    <a:pt x="10" y="7"/>
                  </a:lnTo>
                  <a:lnTo>
                    <a:pt x="8" y="8"/>
                  </a:lnTo>
                  <a:lnTo>
                    <a:pt x="8" y="10"/>
                  </a:lnTo>
                  <a:lnTo>
                    <a:pt x="6" y="12"/>
                  </a:lnTo>
                  <a:lnTo>
                    <a:pt x="5" y="14"/>
                  </a:lnTo>
                  <a:lnTo>
                    <a:pt x="5" y="17"/>
                  </a:lnTo>
                  <a:lnTo>
                    <a:pt x="1" y="19"/>
                  </a:lnTo>
                  <a:lnTo>
                    <a:pt x="3" y="20"/>
                  </a:lnTo>
                  <a:lnTo>
                    <a:pt x="1" y="22"/>
                  </a:lnTo>
                  <a:lnTo>
                    <a:pt x="1" y="24"/>
                  </a:lnTo>
                  <a:lnTo>
                    <a:pt x="0" y="25"/>
                  </a:lnTo>
                  <a:lnTo>
                    <a:pt x="0" y="27"/>
                  </a:lnTo>
                  <a:lnTo>
                    <a:pt x="0" y="29"/>
                  </a:lnTo>
                  <a:lnTo>
                    <a:pt x="0" y="31"/>
                  </a:lnTo>
                  <a:lnTo>
                    <a:pt x="0" y="32"/>
                  </a:lnTo>
                  <a:lnTo>
                    <a:pt x="1" y="36"/>
                  </a:lnTo>
                  <a:lnTo>
                    <a:pt x="3" y="41"/>
                  </a:lnTo>
                  <a:lnTo>
                    <a:pt x="5" y="42"/>
                  </a:lnTo>
                  <a:lnTo>
                    <a:pt x="5" y="44"/>
                  </a:lnTo>
                  <a:lnTo>
                    <a:pt x="5" y="46"/>
                  </a:lnTo>
                  <a:lnTo>
                    <a:pt x="6" y="46"/>
                  </a:lnTo>
                  <a:lnTo>
                    <a:pt x="6" y="48"/>
                  </a:lnTo>
                  <a:lnTo>
                    <a:pt x="8" y="48"/>
                  </a:lnTo>
                  <a:lnTo>
                    <a:pt x="8" y="49"/>
                  </a:lnTo>
                  <a:lnTo>
                    <a:pt x="10" y="49"/>
                  </a:lnTo>
                  <a:lnTo>
                    <a:pt x="10" y="51"/>
                  </a:lnTo>
                  <a:lnTo>
                    <a:pt x="11" y="51"/>
                  </a:lnTo>
                  <a:lnTo>
                    <a:pt x="13" y="53"/>
                  </a:lnTo>
                  <a:lnTo>
                    <a:pt x="13" y="54"/>
                  </a:lnTo>
                  <a:lnTo>
                    <a:pt x="17" y="54"/>
                  </a:lnTo>
                  <a:lnTo>
                    <a:pt x="18" y="54"/>
                  </a:lnTo>
                  <a:lnTo>
                    <a:pt x="20" y="54"/>
                  </a:lnTo>
                  <a:lnTo>
                    <a:pt x="22" y="56"/>
                  </a:lnTo>
                  <a:lnTo>
                    <a:pt x="23" y="56"/>
                  </a:lnTo>
                  <a:lnTo>
                    <a:pt x="25" y="56"/>
                  </a:lnTo>
                  <a:lnTo>
                    <a:pt x="27" y="56"/>
                  </a:lnTo>
                  <a:lnTo>
                    <a:pt x="29" y="56"/>
                  </a:lnTo>
                  <a:lnTo>
                    <a:pt x="30" y="56"/>
                  </a:lnTo>
                  <a:lnTo>
                    <a:pt x="32" y="56"/>
                  </a:lnTo>
                  <a:lnTo>
                    <a:pt x="34" y="56"/>
                  </a:lnTo>
                  <a:lnTo>
                    <a:pt x="35" y="56"/>
                  </a:lnTo>
                  <a:lnTo>
                    <a:pt x="42" y="54"/>
                  </a:lnTo>
                  <a:lnTo>
                    <a:pt x="44" y="53"/>
                  </a:lnTo>
                  <a:lnTo>
                    <a:pt x="46" y="51"/>
                  </a:lnTo>
                  <a:lnTo>
                    <a:pt x="47" y="51"/>
                  </a:lnTo>
                  <a:lnTo>
                    <a:pt x="49" y="49"/>
                  </a:lnTo>
                  <a:lnTo>
                    <a:pt x="49" y="48"/>
                  </a:lnTo>
                  <a:lnTo>
                    <a:pt x="51" y="48"/>
                  </a:lnTo>
                  <a:lnTo>
                    <a:pt x="52" y="46"/>
                  </a:lnTo>
                  <a:lnTo>
                    <a:pt x="52" y="44"/>
                  </a:lnTo>
                  <a:lnTo>
                    <a:pt x="54" y="44"/>
                  </a:lnTo>
                  <a:lnTo>
                    <a:pt x="54" y="42"/>
                  </a:lnTo>
                  <a:lnTo>
                    <a:pt x="56" y="39"/>
                  </a:lnTo>
                  <a:lnTo>
                    <a:pt x="58" y="37"/>
                  </a:lnTo>
                  <a:lnTo>
                    <a:pt x="59" y="36"/>
                  </a:lnTo>
                  <a:lnTo>
                    <a:pt x="59" y="34"/>
                  </a:lnTo>
                  <a:lnTo>
                    <a:pt x="59" y="32"/>
                  </a:lnTo>
                  <a:lnTo>
                    <a:pt x="59" y="31"/>
                  </a:lnTo>
                  <a:lnTo>
                    <a:pt x="59" y="29"/>
                  </a:lnTo>
                  <a:lnTo>
                    <a:pt x="59" y="27"/>
                  </a:lnTo>
                  <a:lnTo>
                    <a:pt x="59" y="25"/>
                  </a:lnTo>
                  <a:lnTo>
                    <a:pt x="59" y="24"/>
                  </a:lnTo>
                  <a:lnTo>
                    <a:pt x="59" y="20"/>
                  </a:lnTo>
                  <a:lnTo>
                    <a:pt x="56" y="14"/>
                  </a:lnTo>
                  <a:lnTo>
                    <a:pt x="54" y="12"/>
                  </a:lnTo>
                  <a:lnTo>
                    <a:pt x="54" y="10"/>
                  </a:lnTo>
                  <a:lnTo>
                    <a:pt x="52" y="10"/>
                  </a:lnTo>
                  <a:lnTo>
                    <a:pt x="52" y="8"/>
                  </a:lnTo>
                  <a:lnTo>
                    <a:pt x="51" y="8"/>
                  </a:lnTo>
                  <a:lnTo>
                    <a:pt x="51" y="7"/>
                  </a:lnTo>
                  <a:lnTo>
                    <a:pt x="49" y="7"/>
                  </a:lnTo>
                  <a:lnTo>
                    <a:pt x="49" y="5"/>
                  </a:lnTo>
                  <a:lnTo>
                    <a:pt x="47" y="5"/>
                  </a:lnTo>
                  <a:lnTo>
                    <a:pt x="46" y="3"/>
                  </a:lnTo>
                  <a:lnTo>
                    <a:pt x="42" y="2"/>
                  </a:lnTo>
                  <a:close/>
                </a:path>
              </a:pathLst>
            </a:custGeom>
            <a:solidFill>
              <a:srgbClr val="808080"/>
            </a:solidFill>
            <a:ln w="9525">
              <a:noFill/>
              <a:round/>
              <a:headEnd/>
              <a:tailEnd/>
            </a:ln>
          </p:spPr>
          <p:txBody>
            <a:bodyPr/>
            <a:lstStyle/>
            <a:p>
              <a:endParaRPr lang="en-US"/>
            </a:p>
          </p:txBody>
        </p:sp>
        <p:sp>
          <p:nvSpPr>
            <p:cNvPr id="1081" name="Freeform 3252"/>
            <p:cNvSpPr>
              <a:spLocks/>
            </p:cNvSpPr>
            <p:nvPr/>
          </p:nvSpPr>
          <p:spPr bwMode="auto">
            <a:xfrm>
              <a:off x="2122" y="3290"/>
              <a:ext cx="63" cy="60"/>
            </a:xfrm>
            <a:custGeom>
              <a:avLst/>
              <a:gdLst>
                <a:gd name="T0" fmla="*/ 2 w 63"/>
                <a:gd name="T1" fmla="*/ 24 h 60"/>
                <a:gd name="T2" fmla="*/ 0 w 63"/>
                <a:gd name="T3" fmla="*/ 27 h 60"/>
                <a:gd name="T4" fmla="*/ 0 w 63"/>
                <a:gd name="T5" fmla="*/ 33 h 60"/>
                <a:gd name="T6" fmla="*/ 2 w 63"/>
                <a:gd name="T7" fmla="*/ 38 h 60"/>
                <a:gd name="T8" fmla="*/ 3 w 63"/>
                <a:gd name="T9" fmla="*/ 44 h 60"/>
                <a:gd name="T10" fmla="*/ 8 w 63"/>
                <a:gd name="T11" fmla="*/ 51 h 60"/>
                <a:gd name="T12" fmla="*/ 13 w 63"/>
                <a:gd name="T13" fmla="*/ 56 h 60"/>
                <a:gd name="T14" fmla="*/ 19 w 63"/>
                <a:gd name="T15" fmla="*/ 58 h 60"/>
                <a:gd name="T16" fmla="*/ 29 w 63"/>
                <a:gd name="T17" fmla="*/ 60 h 60"/>
                <a:gd name="T18" fmla="*/ 36 w 63"/>
                <a:gd name="T19" fmla="*/ 58 h 60"/>
                <a:gd name="T20" fmla="*/ 44 w 63"/>
                <a:gd name="T21" fmla="*/ 56 h 60"/>
                <a:gd name="T22" fmla="*/ 48 w 63"/>
                <a:gd name="T23" fmla="*/ 53 h 60"/>
                <a:gd name="T24" fmla="*/ 53 w 63"/>
                <a:gd name="T25" fmla="*/ 51 h 60"/>
                <a:gd name="T26" fmla="*/ 56 w 63"/>
                <a:gd name="T27" fmla="*/ 46 h 60"/>
                <a:gd name="T28" fmla="*/ 60 w 63"/>
                <a:gd name="T29" fmla="*/ 41 h 60"/>
                <a:gd name="T30" fmla="*/ 61 w 63"/>
                <a:gd name="T31" fmla="*/ 34 h 60"/>
                <a:gd name="T32" fmla="*/ 63 w 63"/>
                <a:gd name="T33" fmla="*/ 26 h 60"/>
                <a:gd name="T34" fmla="*/ 60 w 63"/>
                <a:gd name="T35" fmla="*/ 17 h 60"/>
                <a:gd name="T36" fmla="*/ 56 w 63"/>
                <a:gd name="T37" fmla="*/ 12 h 60"/>
                <a:gd name="T38" fmla="*/ 53 w 63"/>
                <a:gd name="T39" fmla="*/ 7 h 60"/>
                <a:gd name="T40" fmla="*/ 48 w 63"/>
                <a:gd name="T41" fmla="*/ 5 h 60"/>
                <a:gd name="T42" fmla="*/ 41 w 63"/>
                <a:gd name="T43" fmla="*/ 2 h 60"/>
                <a:gd name="T44" fmla="*/ 34 w 63"/>
                <a:gd name="T45" fmla="*/ 0 h 60"/>
                <a:gd name="T46" fmla="*/ 27 w 63"/>
                <a:gd name="T47" fmla="*/ 0 h 60"/>
                <a:gd name="T48" fmla="*/ 19 w 63"/>
                <a:gd name="T49" fmla="*/ 4 h 60"/>
                <a:gd name="T50" fmla="*/ 13 w 63"/>
                <a:gd name="T51" fmla="*/ 7 h 60"/>
                <a:gd name="T52" fmla="*/ 8 w 63"/>
                <a:gd name="T53" fmla="*/ 10 h 60"/>
                <a:gd name="T54" fmla="*/ 5 w 63"/>
                <a:gd name="T55" fmla="*/ 14 h 60"/>
                <a:gd name="T56" fmla="*/ 8 w 63"/>
                <a:gd name="T57" fmla="*/ 16 h 60"/>
                <a:gd name="T58" fmla="*/ 10 w 63"/>
                <a:gd name="T59" fmla="*/ 12 h 60"/>
                <a:gd name="T60" fmla="*/ 15 w 63"/>
                <a:gd name="T61" fmla="*/ 10 h 60"/>
                <a:gd name="T62" fmla="*/ 19 w 63"/>
                <a:gd name="T63" fmla="*/ 7 h 60"/>
                <a:gd name="T64" fmla="*/ 25 w 63"/>
                <a:gd name="T65" fmla="*/ 4 h 60"/>
                <a:gd name="T66" fmla="*/ 31 w 63"/>
                <a:gd name="T67" fmla="*/ 4 h 60"/>
                <a:gd name="T68" fmla="*/ 39 w 63"/>
                <a:gd name="T69" fmla="*/ 4 h 60"/>
                <a:gd name="T70" fmla="*/ 48 w 63"/>
                <a:gd name="T71" fmla="*/ 7 h 60"/>
                <a:gd name="T72" fmla="*/ 51 w 63"/>
                <a:gd name="T73" fmla="*/ 10 h 60"/>
                <a:gd name="T74" fmla="*/ 54 w 63"/>
                <a:gd name="T75" fmla="*/ 16 h 60"/>
                <a:gd name="T76" fmla="*/ 60 w 63"/>
                <a:gd name="T77" fmla="*/ 24 h 60"/>
                <a:gd name="T78" fmla="*/ 60 w 63"/>
                <a:gd name="T79" fmla="*/ 34 h 60"/>
                <a:gd name="T80" fmla="*/ 56 w 63"/>
                <a:gd name="T81" fmla="*/ 41 h 60"/>
                <a:gd name="T82" fmla="*/ 53 w 63"/>
                <a:gd name="T83" fmla="*/ 46 h 60"/>
                <a:gd name="T84" fmla="*/ 48 w 63"/>
                <a:gd name="T85" fmla="*/ 50 h 60"/>
                <a:gd name="T86" fmla="*/ 44 w 63"/>
                <a:gd name="T87" fmla="*/ 53 h 60"/>
                <a:gd name="T88" fmla="*/ 37 w 63"/>
                <a:gd name="T89" fmla="*/ 56 h 60"/>
                <a:gd name="T90" fmla="*/ 32 w 63"/>
                <a:gd name="T91" fmla="*/ 56 h 60"/>
                <a:gd name="T92" fmla="*/ 24 w 63"/>
                <a:gd name="T93" fmla="*/ 56 h 60"/>
                <a:gd name="T94" fmla="*/ 19 w 63"/>
                <a:gd name="T95" fmla="*/ 56 h 60"/>
                <a:gd name="T96" fmla="*/ 12 w 63"/>
                <a:gd name="T97" fmla="*/ 51 h 60"/>
                <a:gd name="T98" fmla="*/ 8 w 63"/>
                <a:gd name="T99" fmla="*/ 46 h 60"/>
                <a:gd name="T100" fmla="*/ 5 w 63"/>
                <a:gd name="T101" fmla="*/ 41 h 60"/>
                <a:gd name="T102" fmla="*/ 3 w 63"/>
                <a:gd name="T103" fmla="*/ 38 h 60"/>
                <a:gd name="T104" fmla="*/ 3 w 63"/>
                <a:gd name="T105" fmla="*/ 33 h 60"/>
                <a:gd name="T106" fmla="*/ 3 w 63"/>
                <a:gd name="T107" fmla="*/ 27 h 60"/>
                <a:gd name="T108" fmla="*/ 3 w 63"/>
                <a:gd name="T109" fmla="*/ 22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60"/>
                <a:gd name="T167" fmla="*/ 63 w 63"/>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60">
                  <a:moveTo>
                    <a:pt x="3" y="17"/>
                  </a:moveTo>
                  <a:lnTo>
                    <a:pt x="2" y="22"/>
                  </a:lnTo>
                  <a:lnTo>
                    <a:pt x="2" y="24"/>
                  </a:lnTo>
                  <a:lnTo>
                    <a:pt x="2" y="26"/>
                  </a:lnTo>
                  <a:lnTo>
                    <a:pt x="0" y="26"/>
                  </a:lnTo>
                  <a:lnTo>
                    <a:pt x="0" y="27"/>
                  </a:lnTo>
                  <a:lnTo>
                    <a:pt x="0" y="29"/>
                  </a:lnTo>
                  <a:lnTo>
                    <a:pt x="0" y="31"/>
                  </a:lnTo>
                  <a:lnTo>
                    <a:pt x="0" y="33"/>
                  </a:lnTo>
                  <a:lnTo>
                    <a:pt x="0" y="34"/>
                  </a:lnTo>
                  <a:lnTo>
                    <a:pt x="2" y="36"/>
                  </a:lnTo>
                  <a:lnTo>
                    <a:pt x="2" y="38"/>
                  </a:lnTo>
                  <a:lnTo>
                    <a:pt x="2" y="39"/>
                  </a:lnTo>
                  <a:lnTo>
                    <a:pt x="3" y="43"/>
                  </a:lnTo>
                  <a:lnTo>
                    <a:pt x="3" y="44"/>
                  </a:lnTo>
                  <a:lnTo>
                    <a:pt x="5" y="46"/>
                  </a:lnTo>
                  <a:lnTo>
                    <a:pt x="7" y="48"/>
                  </a:lnTo>
                  <a:lnTo>
                    <a:pt x="8" y="51"/>
                  </a:lnTo>
                  <a:lnTo>
                    <a:pt x="10" y="53"/>
                  </a:lnTo>
                  <a:lnTo>
                    <a:pt x="13" y="55"/>
                  </a:lnTo>
                  <a:lnTo>
                    <a:pt x="13" y="56"/>
                  </a:lnTo>
                  <a:lnTo>
                    <a:pt x="15" y="56"/>
                  </a:lnTo>
                  <a:lnTo>
                    <a:pt x="19" y="56"/>
                  </a:lnTo>
                  <a:lnTo>
                    <a:pt x="19" y="58"/>
                  </a:lnTo>
                  <a:lnTo>
                    <a:pt x="22" y="58"/>
                  </a:lnTo>
                  <a:lnTo>
                    <a:pt x="27" y="60"/>
                  </a:lnTo>
                  <a:lnTo>
                    <a:pt x="29" y="60"/>
                  </a:lnTo>
                  <a:lnTo>
                    <a:pt x="32" y="60"/>
                  </a:lnTo>
                  <a:lnTo>
                    <a:pt x="34" y="60"/>
                  </a:lnTo>
                  <a:lnTo>
                    <a:pt x="36" y="58"/>
                  </a:lnTo>
                  <a:lnTo>
                    <a:pt x="37" y="58"/>
                  </a:lnTo>
                  <a:lnTo>
                    <a:pt x="39" y="58"/>
                  </a:lnTo>
                  <a:lnTo>
                    <a:pt x="44" y="56"/>
                  </a:lnTo>
                  <a:lnTo>
                    <a:pt x="46" y="56"/>
                  </a:lnTo>
                  <a:lnTo>
                    <a:pt x="48" y="55"/>
                  </a:lnTo>
                  <a:lnTo>
                    <a:pt x="48" y="53"/>
                  </a:lnTo>
                  <a:lnTo>
                    <a:pt x="49" y="53"/>
                  </a:lnTo>
                  <a:lnTo>
                    <a:pt x="51" y="51"/>
                  </a:lnTo>
                  <a:lnTo>
                    <a:pt x="53" y="51"/>
                  </a:lnTo>
                  <a:lnTo>
                    <a:pt x="54" y="50"/>
                  </a:lnTo>
                  <a:lnTo>
                    <a:pt x="54" y="48"/>
                  </a:lnTo>
                  <a:lnTo>
                    <a:pt x="56" y="46"/>
                  </a:lnTo>
                  <a:lnTo>
                    <a:pt x="58" y="44"/>
                  </a:lnTo>
                  <a:lnTo>
                    <a:pt x="60" y="43"/>
                  </a:lnTo>
                  <a:lnTo>
                    <a:pt x="60" y="41"/>
                  </a:lnTo>
                  <a:lnTo>
                    <a:pt x="61" y="38"/>
                  </a:lnTo>
                  <a:lnTo>
                    <a:pt x="61" y="36"/>
                  </a:lnTo>
                  <a:lnTo>
                    <a:pt x="61" y="34"/>
                  </a:lnTo>
                  <a:lnTo>
                    <a:pt x="61" y="33"/>
                  </a:lnTo>
                  <a:lnTo>
                    <a:pt x="61" y="31"/>
                  </a:lnTo>
                  <a:lnTo>
                    <a:pt x="63" y="26"/>
                  </a:lnTo>
                  <a:lnTo>
                    <a:pt x="61" y="24"/>
                  </a:lnTo>
                  <a:lnTo>
                    <a:pt x="61" y="22"/>
                  </a:lnTo>
                  <a:lnTo>
                    <a:pt x="60" y="17"/>
                  </a:lnTo>
                  <a:lnTo>
                    <a:pt x="60" y="16"/>
                  </a:lnTo>
                  <a:lnTo>
                    <a:pt x="58" y="14"/>
                  </a:lnTo>
                  <a:lnTo>
                    <a:pt x="56" y="12"/>
                  </a:lnTo>
                  <a:lnTo>
                    <a:pt x="54" y="10"/>
                  </a:lnTo>
                  <a:lnTo>
                    <a:pt x="54" y="9"/>
                  </a:lnTo>
                  <a:lnTo>
                    <a:pt x="53" y="7"/>
                  </a:lnTo>
                  <a:lnTo>
                    <a:pt x="51" y="7"/>
                  </a:lnTo>
                  <a:lnTo>
                    <a:pt x="49" y="5"/>
                  </a:lnTo>
                  <a:lnTo>
                    <a:pt x="48" y="5"/>
                  </a:lnTo>
                  <a:lnTo>
                    <a:pt x="48" y="4"/>
                  </a:lnTo>
                  <a:lnTo>
                    <a:pt x="42" y="2"/>
                  </a:lnTo>
                  <a:lnTo>
                    <a:pt x="41" y="2"/>
                  </a:lnTo>
                  <a:lnTo>
                    <a:pt x="39" y="2"/>
                  </a:lnTo>
                  <a:lnTo>
                    <a:pt x="37" y="0"/>
                  </a:lnTo>
                  <a:lnTo>
                    <a:pt x="34" y="0"/>
                  </a:lnTo>
                  <a:lnTo>
                    <a:pt x="32" y="0"/>
                  </a:lnTo>
                  <a:lnTo>
                    <a:pt x="29" y="0"/>
                  </a:lnTo>
                  <a:lnTo>
                    <a:pt x="27" y="0"/>
                  </a:lnTo>
                  <a:lnTo>
                    <a:pt x="25" y="2"/>
                  </a:lnTo>
                  <a:lnTo>
                    <a:pt x="22" y="2"/>
                  </a:lnTo>
                  <a:lnTo>
                    <a:pt x="19" y="4"/>
                  </a:lnTo>
                  <a:lnTo>
                    <a:pt x="17" y="4"/>
                  </a:lnTo>
                  <a:lnTo>
                    <a:pt x="15" y="5"/>
                  </a:lnTo>
                  <a:lnTo>
                    <a:pt x="13" y="7"/>
                  </a:lnTo>
                  <a:lnTo>
                    <a:pt x="12" y="7"/>
                  </a:lnTo>
                  <a:lnTo>
                    <a:pt x="10" y="9"/>
                  </a:lnTo>
                  <a:lnTo>
                    <a:pt x="8" y="10"/>
                  </a:lnTo>
                  <a:lnTo>
                    <a:pt x="8" y="12"/>
                  </a:lnTo>
                  <a:lnTo>
                    <a:pt x="7" y="12"/>
                  </a:lnTo>
                  <a:lnTo>
                    <a:pt x="5" y="14"/>
                  </a:lnTo>
                  <a:lnTo>
                    <a:pt x="3" y="17"/>
                  </a:lnTo>
                  <a:lnTo>
                    <a:pt x="7" y="19"/>
                  </a:lnTo>
                  <a:lnTo>
                    <a:pt x="8" y="16"/>
                  </a:lnTo>
                  <a:lnTo>
                    <a:pt x="8" y="14"/>
                  </a:lnTo>
                  <a:lnTo>
                    <a:pt x="10" y="14"/>
                  </a:lnTo>
                  <a:lnTo>
                    <a:pt x="10" y="12"/>
                  </a:lnTo>
                  <a:lnTo>
                    <a:pt x="12" y="12"/>
                  </a:lnTo>
                  <a:lnTo>
                    <a:pt x="13" y="10"/>
                  </a:lnTo>
                  <a:lnTo>
                    <a:pt x="15" y="10"/>
                  </a:lnTo>
                  <a:lnTo>
                    <a:pt x="15" y="9"/>
                  </a:lnTo>
                  <a:lnTo>
                    <a:pt x="17" y="7"/>
                  </a:lnTo>
                  <a:lnTo>
                    <a:pt x="19" y="7"/>
                  </a:lnTo>
                  <a:lnTo>
                    <a:pt x="20" y="5"/>
                  </a:lnTo>
                  <a:lnTo>
                    <a:pt x="22" y="5"/>
                  </a:lnTo>
                  <a:lnTo>
                    <a:pt x="25" y="4"/>
                  </a:lnTo>
                  <a:lnTo>
                    <a:pt x="27" y="4"/>
                  </a:lnTo>
                  <a:lnTo>
                    <a:pt x="29" y="4"/>
                  </a:lnTo>
                  <a:lnTo>
                    <a:pt x="31" y="4"/>
                  </a:lnTo>
                  <a:lnTo>
                    <a:pt x="34" y="4"/>
                  </a:lnTo>
                  <a:lnTo>
                    <a:pt x="37" y="4"/>
                  </a:lnTo>
                  <a:lnTo>
                    <a:pt x="39" y="4"/>
                  </a:lnTo>
                  <a:lnTo>
                    <a:pt x="41" y="5"/>
                  </a:lnTo>
                  <a:lnTo>
                    <a:pt x="46" y="7"/>
                  </a:lnTo>
                  <a:lnTo>
                    <a:pt x="48" y="7"/>
                  </a:lnTo>
                  <a:lnTo>
                    <a:pt x="48" y="9"/>
                  </a:lnTo>
                  <a:lnTo>
                    <a:pt x="49" y="10"/>
                  </a:lnTo>
                  <a:lnTo>
                    <a:pt x="51" y="10"/>
                  </a:lnTo>
                  <a:lnTo>
                    <a:pt x="53" y="12"/>
                  </a:lnTo>
                  <a:lnTo>
                    <a:pt x="54" y="14"/>
                  </a:lnTo>
                  <a:lnTo>
                    <a:pt x="54" y="16"/>
                  </a:lnTo>
                  <a:lnTo>
                    <a:pt x="56" y="17"/>
                  </a:lnTo>
                  <a:lnTo>
                    <a:pt x="58" y="22"/>
                  </a:lnTo>
                  <a:lnTo>
                    <a:pt x="60" y="24"/>
                  </a:lnTo>
                  <a:lnTo>
                    <a:pt x="60" y="27"/>
                  </a:lnTo>
                  <a:lnTo>
                    <a:pt x="60" y="31"/>
                  </a:lnTo>
                  <a:lnTo>
                    <a:pt x="60" y="34"/>
                  </a:lnTo>
                  <a:lnTo>
                    <a:pt x="58" y="38"/>
                  </a:lnTo>
                  <a:lnTo>
                    <a:pt x="56" y="39"/>
                  </a:lnTo>
                  <a:lnTo>
                    <a:pt x="56" y="41"/>
                  </a:lnTo>
                  <a:lnTo>
                    <a:pt x="54" y="43"/>
                  </a:lnTo>
                  <a:lnTo>
                    <a:pt x="54" y="44"/>
                  </a:lnTo>
                  <a:lnTo>
                    <a:pt x="53" y="46"/>
                  </a:lnTo>
                  <a:lnTo>
                    <a:pt x="51" y="48"/>
                  </a:lnTo>
                  <a:lnTo>
                    <a:pt x="49" y="50"/>
                  </a:lnTo>
                  <a:lnTo>
                    <a:pt x="48" y="50"/>
                  </a:lnTo>
                  <a:lnTo>
                    <a:pt x="48" y="51"/>
                  </a:lnTo>
                  <a:lnTo>
                    <a:pt x="46" y="51"/>
                  </a:lnTo>
                  <a:lnTo>
                    <a:pt x="44" y="53"/>
                  </a:lnTo>
                  <a:lnTo>
                    <a:pt x="42" y="55"/>
                  </a:lnTo>
                  <a:lnTo>
                    <a:pt x="39" y="56"/>
                  </a:lnTo>
                  <a:lnTo>
                    <a:pt x="37" y="56"/>
                  </a:lnTo>
                  <a:lnTo>
                    <a:pt x="36" y="56"/>
                  </a:lnTo>
                  <a:lnTo>
                    <a:pt x="34" y="56"/>
                  </a:lnTo>
                  <a:lnTo>
                    <a:pt x="32" y="56"/>
                  </a:lnTo>
                  <a:lnTo>
                    <a:pt x="29" y="56"/>
                  </a:lnTo>
                  <a:lnTo>
                    <a:pt x="27" y="56"/>
                  </a:lnTo>
                  <a:lnTo>
                    <a:pt x="24" y="56"/>
                  </a:lnTo>
                  <a:lnTo>
                    <a:pt x="22" y="56"/>
                  </a:lnTo>
                  <a:lnTo>
                    <a:pt x="20" y="56"/>
                  </a:lnTo>
                  <a:lnTo>
                    <a:pt x="19" y="56"/>
                  </a:lnTo>
                  <a:lnTo>
                    <a:pt x="17" y="53"/>
                  </a:lnTo>
                  <a:lnTo>
                    <a:pt x="15" y="53"/>
                  </a:lnTo>
                  <a:lnTo>
                    <a:pt x="12" y="51"/>
                  </a:lnTo>
                  <a:lnTo>
                    <a:pt x="12" y="50"/>
                  </a:lnTo>
                  <a:lnTo>
                    <a:pt x="10" y="50"/>
                  </a:lnTo>
                  <a:lnTo>
                    <a:pt x="8" y="46"/>
                  </a:lnTo>
                  <a:lnTo>
                    <a:pt x="8" y="44"/>
                  </a:lnTo>
                  <a:lnTo>
                    <a:pt x="7" y="44"/>
                  </a:lnTo>
                  <a:lnTo>
                    <a:pt x="5" y="41"/>
                  </a:lnTo>
                  <a:lnTo>
                    <a:pt x="5" y="39"/>
                  </a:lnTo>
                  <a:lnTo>
                    <a:pt x="3" y="39"/>
                  </a:lnTo>
                  <a:lnTo>
                    <a:pt x="3" y="38"/>
                  </a:lnTo>
                  <a:lnTo>
                    <a:pt x="3" y="36"/>
                  </a:lnTo>
                  <a:lnTo>
                    <a:pt x="3" y="34"/>
                  </a:lnTo>
                  <a:lnTo>
                    <a:pt x="3" y="33"/>
                  </a:lnTo>
                  <a:lnTo>
                    <a:pt x="3" y="31"/>
                  </a:lnTo>
                  <a:lnTo>
                    <a:pt x="3" y="29"/>
                  </a:lnTo>
                  <a:lnTo>
                    <a:pt x="3" y="27"/>
                  </a:lnTo>
                  <a:lnTo>
                    <a:pt x="3" y="26"/>
                  </a:lnTo>
                  <a:lnTo>
                    <a:pt x="3" y="24"/>
                  </a:lnTo>
                  <a:lnTo>
                    <a:pt x="3" y="22"/>
                  </a:lnTo>
                  <a:lnTo>
                    <a:pt x="7" y="19"/>
                  </a:lnTo>
                  <a:lnTo>
                    <a:pt x="3" y="17"/>
                  </a:lnTo>
                  <a:close/>
                </a:path>
              </a:pathLst>
            </a:custGeom>
            <a:solidFill>
              <a:srgbClr val="808080"/>
            </a:solidFill>
            <a:ln w="9525">
              <a:noFill/>
              <a:round/>
              <a:headEnd/>
              <a:tailEnd/>
            </a:ln>
          </p:spPr>
          <p:txBody>
            <a:bodyPr/>
            <a:lstStyle/>
            <a:p>
              <a:endParaRPr lang="en-US"/>
            </a:p>
          </p:txBody>
        </p:sp>
        <p:sp>
          <p:nvSpPr>
            <p:cNvPr id="1082" name="Freeform 3253"/>
            <p:cNvSpPr>
              <a:spLocks/>
            </p:cNvSpPr>
            <p:nvPr/>
          </p:nvSpPr>
          <p:spPr bwMode="auto">
            <a:xfrm>
              <a:off x="2314" y="3302"/>
              <a:ext cx="70" cy="46"/>
            </a:xfrm>
            <a:custGeom>
              <a:avLst/>
              <a:gdLst>
                <a:gd name="T0" fmla="*/ 52 w 70"/>
                <a:gd name="T1" fmla="*/ 0 h 46"/>
                <a:gd name="T2" fmla="*/ 70 w 70"/>
                <a:gd name="T3" fmla="*/ 5 h 46"/>
                <a:gd name="T4" fmla="*/ 28 w 70"/>
                <a:gd name="T5" fmla="*/ 46 h 46"/>
                <a:gd name="T6" fmla="*/ 0 w 70"/>
                <a:gd name="T7" fmla="*/ 29 h 46"/>
                <a:gd name="T8" fmla="*/ 52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2" y="0"/>
                  </a:moveTo>
                  <a:lnTo>
                    <a:pt x="70" y="5"/>
                  </a:lnTo>
                  <a:lnTo>
                    <a:pt x="28" y="46"/>
                  </a:lnTo>
                  <a:lnTo>
                    <a:pt x="0" y="29"/>
                  </a:lnTo>
                  <a:lnTo>
                    <a:pt x="52" y="0"/>
                  </a:lnTo>
                  <a:close/>
                </a:path>
              </a:pathLst>
            </a:custGeom>
            <a:solidFill>
              <a:srgbClr val="808080"/>
            </a:solidFill>
            <a:ln w="9525">
              <a:noFill/>
              <a:round/>
              <a:headEnd/>
              <a:tailEnd/>
            </a:ln>
          </p:spPr>
          <p:txBody>
            <a:bodyPr/>
            <a:lstStyle/>
            <a:p>
              <a:endParaRPr lang="en-US"/>
            </a:p>
          </p:txBody>
        </p:sp>
        <p:sp>
          <p:nvSpPr>
            <p:cNvPr id="1083" name="Freeform 3254"/>
            <p:cNvSpPr>
              <a:spLocks/>
            </p:cNvSpPr>
            <p:nvPr/>
          </p:nvSpPr>
          <p:spPr bwMode="auto">
            <a:xfrm>
              <a:off x="2311" y="3299"/>
              <a:ext cx="77" cy="49"/>
            </a:xfrm>
            <a:custGeom>
              <a:avLst/>
              <a:gdLst>
                <a:gd name="T0" fmla="*/ 55 w 77"/>
                <a:gd name="T1" fmla="*/ 3 h 49"/>
                <a:gd name="T2" fmla="*/ 51 w 77"/>
                <a:gd name="T3" fmla="*/ 3 h 49"/>
                <a:gd name="T4" fmla="*/ 72 w 77"/>
                <a:gd name="T5" fmla="*/ 10 h 49"/>
                <a:gd name="T6" fmla="*/ 72 w 77"/>
                <a:gd name="T7" fmla="*/ 7 h 49"/>
                <a:gd name="T8" fmla="*/ 26 w 77"/>
                <a:gd name="T9" fmla="*/ 47 h 49"/>
                <a:gd name="T10" fmla="*/ 32 w 77"/>
                <a:gd name="T11" fmla="*/ 47 h 49"/>
                <a:gd name="T12" fmla="*/ 5 w 77"/>
                <a:gd name="T13" fmla="*/ 30 h 49"/>
                <a:gd name="T14" fmla="*/ 5 w 77"/>
                <a:gd name="T15" fmla="*/ 32 h 49"/>
                <a:gd name="T16" fmla="*/ 55 w 77"/>
                <a:gd name="T17" fmla="*/ 3 h 49"/>
                <a:gd name="T18" fmla="*/ 51 w 77"/>
                <a:gd name="T19" fmla="*/ 1 h 49"/>
                <a:gd name="T20" fmla="*/ 0 w 77"/>
                <a:gd name="T21" fmla="*/ 30 h 49"/>
                <a:gd name="T22" fmla="*/ 0 w 77"/>
                <a:gd name="T23" fmla="*/ 32 h 49"/>
                <a:gd name="T24" fmla="*/ 26 w 77"/>
                <a:gd name="T25" fmla="*/ 49 h 49"/>
                <a:gd name="T26" fmla="*/ 27 w 77"/>
                <a:gd name="T27" fmla="*/ 49 h 49"/>
                <a:gd name="T28" fmla="*/ 29 w 77"/>
                <a:gd name="T29" fmla="*/ 49 h 49"/>
                <a:gd name="T30" fmla="*/ 31 w 77"/>
                <a:gd name="T31" fmla="*/ 49 h 49"/>
                <a:gd name="T32" fmla="*/ 32 w 77"/>
                <a:gd name="T33" fmla="*/ 49 h 49"/>
                <a:gd name="T34" fmla="*/ 77 w 77"/>
                <a:gd name="T35" fmla="*/ 8 h 49"/>
                <a:gd name="T36" fmla="*/ 75 w 77"/>
                <a:gd name="T37" fmla="*/ 8 h 49"/>
                <a:gd name="T38" fmla="*/ 77 w 77"/>
                <a:gd name="T39" fmla="*/ 8 h 49"/>
                <a:gd name="T40" fmla="*/ 75 w 77"/>
                <a:gd name="T41" fmla="*/ 7 h 49"/>
                <a:gd name="T42" fmla="*/ 55 w 77"/>
                <a:gd name="T43" fmla="*/ 0 h 49"/>
                <a:gd name="T44" fmla="*/ 53 w 77"/>
                <a:gd name="T45" fmla="*/ 0 h 49"/>
                <a:gd name="T46" fmla="*/ 51 w 77"/>
                <a:gd name="T47" fmla="*/ 0 h 49"/>
                <a:gd name="T48" fmla="*/ 51 w 77"/>
                <a:gd name="T49" fmla="*/ 1 h 49"/>
                <a:gd name="T50" fmla="*/ 55 w 77"/>
                <a:gd name="T51" fmla="*/ 3 h 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49"/>
                <a:gd name="T80" fmla="*/ 77 w 77"/>
                <a:gd name="T81" fmla="*/ 49 h 4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49">
                  <a:moveTo>
                    <a:pt x="55" y="3"/>
                  </a:moveTo>
                  <a:lnTo>
                    <a:pt x="51" y="3"/>
                  </a:lnTo>
                  <a:lnTo>
                    <a:pt x="72" y="10"/>
                  </a:lnTo>
                  <a:lnTo>
                    <a:pt x="72" y="7"/>
                  </a:lnTo>
                  <a:lnTo>
                    <a:pt x="26" y="47"/>
                  </a:lnTo>
                  <a:lnTo>
                    <a:pt x="32" y="47"/>
                  </a:lnTo>
                  <a:lnTo>
                    <a:pt x="5" y="30"/>
                  </a:lnTo>
                  <a:lnTo>
                    <a:pt x="5" y="32"/>
                  </a:lnTo>
                  <a:lnTo>
                    <a:pt x="55" y="3"/>
                  </a:lnTo>
                  <a:lnTo>
                    <a:pt x="51" y="1"/>
                  </a:lnTo>
                  <a:lnTo>
                    <a:pt x="0" y="30"/>
                  </a:lnTo>
                  <a:lnTo>
                    <a:pt x="0" y="32"/>
                  </a:lnTo>
                  <a:lnTo>
                    <a:pt x="26" y="49"/>
                  </a:lnTo>
                  <a:lnTo>
                    <a:pt x="27" y="49"/>
                  </a:lnTo>
                  <a:lnTo>
                    <a:pt x="29" y="49"/>
                  </a:lnTo>
                  <a:lnTo>
                    <a:pt x="31" y="49"/>
                  </a:lnTo>
                  <a:lnTo>
                    <a:pt x="32" y="49"/>
                  </a:lnTo>
                  <a:lnTo>
                    <a:pt x="77" y="8"/>
                  </a:lnTo>
                  <a:lnTo>
                    <a:pt x="75" y="8"/>
                  </a:lnTo>
                  <a:lnTo>
                    <a:pt x="77" y="8"/>
                  </a:lnTo>
                  <a:lnTo>
                    <a:pt x="75" y="7"/>
                  </a:lnTo>
                  <a:lnTo>
                    <a:pt x="55" y="0"/>
                  </a:lnTo>
                  <a:lnTo>
                    <a:pt x="53" y="0"/>
                  </a:lnTo>
                  <a:lnTo>
                    <a:pt x="51" y="0"/>
                  </a:lnTo>
                  <a:lnTo>
                    <a:pt x="51" y="1"/>
                  </a:lnTo>
                  <a:lnTo>
                    <a:pt x="55" y="3"/>
                  </a:lnTo>
                  <a:close/>
                </a:path>
              </a:pathLst>
            </a:custGeom>
            <a:solidFill>
              <a:srgbClr val="808080"/>
            </a:solidFill>
            <a:ln w="9525">
              <a:noFill/>
              <a:round/>
              <a:headEnd/>
              <a:tailEnd/>
            </a:ln>
          </p:spPr>
          <p:txBody>
            <a:bodyPr/>
            <a:lstStyle/>
            <a:p>
              <a:endParaRPr lang="en-US"/>
            </a:p>
          </p:txBody>
        </p:sp>
        <p:sp>
          <p:nvSpPr>
            <p:cNvPr id="1084" name="Freeform 3255"/>
            <p:cNvSpPr>
              <a:spLocks/>
            </p:cNvSpPr>
            <p:nvPr/>
          </p:nvSpPr>
          <p:spPr bwMode="auto">
            <a:xfrm>
              <a:off x="2112" y="3290"/>
              <a:ext cx="262" cy="152"/>
            </a:xfrm>
            <a:custGeom>
              <a:avLst/>
              <a:gdLst>
                <a:gd name="T0" fmla="*/ 168 w 262"/>
                <a:gd name="T1" fmla="*/ 4 h 152"/>
                <a:gd name="T2" fmla="*/ 156 w 262"/>
                <a:gd name="T3" fmla="*/ 2 h 152"/>
                <a:gd name="T4" fmla="*/ 145 w 262"/>
                <a:gd name="T5" fmla="*/ 0 h 152"/>
                <a:gd name="T6" fmla="*/ 131 w 262"/>
                <a:gd name="T7" fmla="*/ 0 h 152"/>
                <a:gd name="T8" fmla="*/ 117 w 262"/>
                <a:gd name="T9" fmla="*/ 2 h 152"/>
                <a:gd name="T10" fmla="*/ 107 w 262"/>
                <a:gd name="T11" fmla="*/ 2 h 152"/>
                <a:gd name="T12" fmla="*/ 80 w 262"/>
                <a:gd name="T13" fmla="*/ 7 h 152"/>
                <a:gd name="T14" fmla="*/ 66 w 262"/>
                <a:gd name="T15" fmla="*/ 12 h 152"/>
                <a:gd name="T16" fmla="*/ 56 w 262"/>
                <a:gd name="T17" fmla="*/ 16 h 152"/>
                <a:gd name="T18" fmla="*/ 47 w 262"/>
                <a:gd name="T19" fmla="*/ 19 h 152"/>
                <a:gd name="T20" fmla="*/ 39 w 262"/>
                <a:gd name="T21" fmla="*/ 26 h 152"/>
                <a:gd name="T22" fmla="*/ 30 w 262"/>
                <a:gd name="T23" fmla="*/ 29 h 152"/>
                <a:gd name="T24" fmla="*/ 25 w 262"/>
                <a:gd name="T25" fmla="*/ 36 h 152"/>
                <a:gd name="T26" fmla="*/ 10 w 262"/>
                <a:gd name="T27" fmla="*/ 50 h 152"/>
                <a:gd name="T28" fmla="*/ 5 w 262"/>
                <a:gd name="T29" fmla="*/ 60 h 152"/>
                <a:gd name="T30" fmla="*/ 1 w 262"/>
                <a:gd name="T31" fmla="*/ 67 h 152"/>
                <a:gd name="T32" fmla="*/ 0 w 262"/>
                <a:gd name="T33" fmla="*/ 73 h 152"/>
                <a:gd name="T34" fmla="*/ 1 w 262"/>
                <a:gd name="T35" fmla="*/ 84 h 152"/>
                <a:gd name="T36" fmla="*/ 3 w 262"/>
                <a:gd name="T37" fmla="*/ 92 h 152"/>
                <a:gd name="T38" fmla="*/ 10 w 262"/>
                <a:gd name="T39" fmla="*/ 108 h 152"/>
                <a:gd name="T40" fmla="*/ 18 w 262"/>
                <a:gd name="T41" fmla="*/ 118 h 152"/>
                <a:gd name="T42" fmla="*/ 27 w 262"/>
                <a:gd name="T43" fmla="*/ 125 h 152"/>
                <a:gd name="T44" fmla="*/ 35 w 262"/>
                <a:gd name="T45" fmla="*/ 130 h 152"/>
                <a:gd name="T46" fmla="*/ 44 w 262"/>
                <a:gd name="T47" fmla="*/ 135 h 152"/>
                <a:gd name="T48" fmla="*/ 52 w 262"/>
                <a:gd name="T49" fmla="*/ 138 h 152"/>
                <a:gd name="T50" fmla="*/ 66 w 262"/>
                <a:gd name="T51" fmla="*/ 143 h 152"/>
                <a:gd name="T52" fmla="*/ 95 w 262"/>
                <a:gd name="T53" fmla="*/ 150 h 152"/>
                <a:gd name="T54" fmla="*/ 107 w 262"/>
                <a:gd name="T55" fmla="*/ 152 h 152"/>
                <a:gd name="T56" fmla="*/ 119 w 262"/>
                <a:gd name="T57" fmla="*/ 152 h 152"/>
                <a:gd name="T58" fmla="*/ 131 w 262"/>
                <a:gd name="T59" fmla="*/ 152 h 152"/>
                <a:gd name="T60" fmla="*/ 145 w 262"/>
                <a:gd name="T61" fmla="*/ 152 h 152"/>
                <a:gd name="T62" fmla="*/ 158 w 262"/>
                <a:gd name="T63" fmla="*/ 150 h 152"/>
                <a:gd name="T64" fmla="*/ 184 w 262"/>
                <a:gd name="T65" fmla="*/ 145 h 152"/>
                <a:gd name="T66" fmla="*/ 196 w 262"/>
                <a:gd name="T67" fmla="*/ 142 h 152"/>
                <a:gd name="T68" fmla="*/ 206 w 262"/>
                <a:gd name="T69" fmla="*/ 138 h 152"/>
                <a:gd name="T70" fmla="*/ 216 w 262"/>
                <a:gd name="T71" fmla="*/ 133 h 152"/>
                <a:gd name="T72" fmla="*/ 225 w 262"/>
                <a:gd name="T73" fmla="*/ 128 h 152"/>
                <a:gd name="T74" fmla="*/ 235 w 262"/>
                <a:gd name="T75" fmla="*/ 121 h 152"/>
                <a:gd name="T76" fmla="*/ 243 w 262"/>
                <a:gd name="T77" fmla="*/ 113 h 152"/>
                <a:gd name="T78" fmla="*/ 257 w 262"/>
                <a:gd name="T79" fmla="*/ 97 h 152"/>
                <a:gd name="T80" fmla="*/ 260 w 262"/>
                <a:gd name="T81" fmla="*/ 91 h 152"/>
                <a:gd name="T82" fmla="*/ 262 w 262"/>
                <a:gd name="T83" fmla="*/ 80 h 152"/>
                <a:gd name="T84" fmla="*/ 262 w 262"/>
                <a:gd name="T85" fmla="*/ 68 h 152"/>
                <a:gd name="T86" fmla="*/ 260 w 262"/>
                <a:gd name="T87" fmla="*/ 62 h 152"/>
                <a:gd name="T88" fmla="*/ 257 w 262"/>
                <a:gd name="T89" fmla="*/ 53 h 152"/>
                <a:gd name="T90" fmla="*/ 247 w 262"/>
                <a:gd name="T91" fmla="*/ 38 h 152"/>
                <a:gd name="T92" fmla="*/ 238 w 262"/>
                <a:gd name="T93" fmla="*/ 31 h 152"/>
                <a:gd name="T94" fmla="*/ 230 w 262"/>
                <a:gd name="T95" fmla="*/ 26 h 152"/>
                <a:gd name="T96" fmla="*/ 223 w 262"/>
                <a:gd name="T97" fmla="*/ 21 h 152"/>
                <a:gd name="T98" fmla="*/ 214 w 262"/>
                <a:gd name="T99" fmla="*/ 16 h 152"/>
                <a:gd name="T100" fmla="*/ 206 w 262"/>
                <a:gd name="T101" fmla="*/ 12 h 1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2"/>
                <a:gd name="T154" fmla="*/ 0 h 152"/>
                <a:gd name="T155" fmla="*/ 262 w 262"/>
                <a:gd name="T156" fmla="*/ 152 h 15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2" h="152">
                  <a:moveTo>
                    <a:pt x="189" y="7"/>
                  </a:moveTo>
                  <a:lnTo>
                    <a:pt x="180" y="5"/>
                  </a:lnTo>
                  <a:lnTo>
                    <a:pt x="177" y="5"/>
                  </a:lnTo>
                  <a:lnTo>
                    <a:pt x="172" y="4"/>
                  </a:lnTo>
                  <a:lnTo>
                    <a:pt x="168" y="4"/>
                  </a:lnTo>
                  <a:lnTo>
                    <a:pt x="167" y="2"/>
                  </a:lnTo>
                  <a:lnTo>
                    <a:pt x="165" y="2"/>
                  </a:lnTo>
                  <a:lnTo>
                    <a:pt x="162" y="2"/>
                  </a:lnTo>
                  <a:lnTo>
                    <a:pt x="158" y="2"/>
                  </a:lnTo>
                  <a:lnTo>
                    <a:pt x="156" y="2"/>
                  </a:lnTo>
                  <a:lnTo>
                    <a:pt x="155" y="2"/>
                  </a:lnTo>
                  <a:lnTo>
                    <a:pt x="151" y="0"/>
                  </a:lnTo>
                  <a:lnTo>
                    <a:pt x="150" y="0"/>
                  </a:lnTo>
                  <a:lnTo>
                    <a:pt x="146" y="2"/>
                  </a:lnTo>
                  <a:lnTo>
                    <a:pt x="145" y="0"/>
                  </a:lnTo>
                  <a:lnTo>
                    <a:pt x="141" y="0"/>
                  </a:lnTo>
                  <a:lnTo>
                    <a:pt x="138" y="0"/>
                  </a:lnTo>
                  <a:lnTo>
                    <a:pt x="136" y="0"/>
                  </a:lnTo>
                  <a:lnTo>
                    <a:pt x="133" y="0"/>
                  </a:lnTo>
                  <a:lnTo>
                    <a:pt x="131" y="0"/>
                  </a:lnTo>
                  <a:lnTo>
                    <a:pt x="129" y="0"/>
                  </a:lnTo>
                  <a:lnTo>
                    <a:pt x="126" y="0"/>
                  </a:lnTo>
                  <a:lnTo>
                    <a:pt x="122" y="0"/>
                  </a:lnTo>
                  <a:lnTo>
                    <a:pt x="119" y="2"/>
                  </a:lnTo>
                  <a:lnTo>
                    <a:pt x="117" y="2"/>
                  </a:lnTo>
                  <a:lnTo>
                    <a:pt x="116" y="2"/>
                  </a:lnTo>
                  <a:lnTo>
                    <a:pt x="112" y="2"/>
                  </a:lnTo>
                  <a:lnTo>
                    <a:pt x="110" y="2"/>
                  </a:lnTo>
                  <a:lnTo>
                    <a:pt x="109" y="2"/>
                  </a:lnTo>
                  <a:lnTo>
                    <a:pt x="107" y="2"/>
                  </a:lnTo>
                  <a:lnTo>
                    <a:pt x="97" y="4"/>
                  </a:lnTo>
                  <a:lnTo>
                    <a:pt x="95" y="4"/>
                  </a:lnTo>
                  <a:lnTo>
                    <a:pt x="85" y="5"/>
                  </a:lnTo>
                  <a:lnTo>
                    <a:pt x="81" y="7"/>
                  </a:lnTo>
                  <a:lnTo>
                    <a:pt x="80" y="7"/>
                  </a:lnTo>
                  <a:lnTo>
                    <a:pt x="78" y="9"/>
                  </a:lnTo>
                  <a:lnTo>
                    <a:pt x="73" y="10"/>
                  </a:lnTo>
                  <a:lnTo>
                    <a:pt x="71" y="10"/>
                  </a:lnTo>
                  <a:lnTo>
                    <a:pt x="68" y="12"/>
                  </a:lnTo>
                  <a:lnTo>
                    <a:pt x="66" y="12"/>
                  </a:lnTo>
                  <a:lnTo>
                    <a:pt x="64" y="12"/>
                  </a:lnTo>
                  <a:lnTo>
                    <a:pt x="63" y="14"/>
                  </a:lnTo>
                  <a:lnTo>
                    <a:pt x="61" y="14"/>
                  </a:lnTo>
                  <a:lnTo>
                    <a:pt x="58" y="16"/>
                  </a:lnTo>
                  <a:lnTo>
                    <a:pt x="56" y="16"/>
                  </a:lnTo>
                  <a:lnTo>
                    <a:pt x="54" y="17"/>
                  </a:lnTo>
                  <a:lnTo>
                    <a:pt x="52" y="17"/>
                  </a:lnTo>
                  <a:lnTo>
                    <a:pt x="51" y="17"/>
                  </a:lnTo>
                  <a:lnTo>
                    <a:pt x="49" y="19"/>
                  </a:lnTo>
                  <a:lnTo>
                    <a:pt x="47" y="19"/>
                  </a:lnTo>
                  <a:lnTo>
                    <a:pt x="46" y="21"/>
                  </a:lnTo>
                  <a:lnTo>
                    <a:pt x="44" y="22"/>
                  </a:lnTo>
                  <a:lnTo>
                    <a:pt x="42" y="22"/>
                  </a:lnTo>
                  <a:lnTo>
                    <a:pt x="41" y="24"/>
                  </a:lnTo>
                  <a:lnTo>
                    <a:pt x="39" y="26"/>
                  </a:lnTo>
                  <a:lnTo>
                    <a:pt x="37" y="26"/>
                  </a:lnTo>
                  <a:lnTo>
                    <a:pt x="35" y="27"/>
                  </a:lnTo>
                  <a:lnTo>
                    <a:pt x="34" y="27"/>
                  </a:lnTo>
                  <a:lnTo>
                    <a:pt x="34" y="29"/>
                  </a:lnTo>
                  <a:lnTo>
                    <a:pt x="30" y="29"/>
                  </a:lnTo>
                  <a:lnTo>
                    <a:pt x="30" y="31"/>
                  </a:lnTo>
                  <a:lnTo>
                    <a:pt x="29" y="31"/>
                  </a:lnTo>
                  <a:lnTo>
                    <a:pt x="27" y="33"/>
                  </a:lnTo>
                  <a:lnTo>
                    <a:pt x="25" y="34"/>
                  </a:lnTo>
                  <a:lnTo>
                    <a:pt x="25" y="36"/>
                  </a:lnTo>
                  <a:lnTo>
                    <a:pt x="22" y="36"/>
                  </a:lnTo>
                  <a:lnTo>
                    <a:pt x="20" y="39"/>
                  </a:lnTo>
                  <a:lnTo>
                    <a:pt x="18" y="41"/>
                  </a:lnTo>
                  <a:lnTo>
                    <a:pt x="15" y="46"/>
                  </a:lnTo>
                  <a:lnTo>
                    <a:pt x="10" y="50"/>
                  </a:lnTo>
                  <a:lnTo>
                    <a:pt x="10" y="51"/>
                  </a:lnTo>
                  <a:lnTo>
                    <a:pt x="6" y="56"/>
                  </a:lnTo>
                  <a:lnTo>
                    <a:pt x="6" y="58"/>
                  </a:lnTo>
                  <a:lnTo>
                    <a:pt x="5" y="58"/>
                  </a:lnTo>
                  <a:lnTo>
                    <a:pt x="5" y="60"/>
                  </a:lnTo>
                  <a:lnTo>
                    <a:pt x="5" y="62"/>
                  </a:lnTo>
                  <a:lnTo>
                    <a:pt x="3" y="63"/>
                  </a:lnTo>
                  <a:lnTo>
                    <a:pt x="3" y="65"/>
                  </a:lnTo>
                  <a:lnTo>
                    <a:pt x="1" y="65"/>
                  </a:lnTo>
                  <a:lnTo>
                    <a:pt x="1" y="67"/>
                  </a:lnTo>
                  <a:lnTo>
                    <a:pt x="1" y="68"/>
                  </a:lnTo>
                  <a:lnTo>
                    <a:pt x="1" y="70"/>
                  </a:lnTo>
                  <a:lnTo>
                    <a:pt x="0" y="70"/>
                  </a:lnTo>
                  <a:lnTo>
                    <a:pt x="0" y="72"/>
                  </a:lnTo>
                  <a:lnTo>
                    <a:pt x="0" y="73"/>
                  </a:lnTo>
                  <a:lnTo>
                    <a:pt x="0" y="75"/>
                  </a:lnTo>
                  <a:lnTo>
                    <a:pt x="0" y="77"/>
                  </a:lnTo>
                  <a:lnTo>
                    <a:pt x="0" y="80"/>
                  </a:lnTo>
                  <a:lnTo>
                    <a:pt x="0" y="82"/>
                  </a:lnTo>
                  <a:lnTo>
                    <a:pt x="1" y="84"/>
                  </a:lnTo>
                  <a:lnTo>
                    <a:pt x="0" y="85"/>
                  </a:lnTo>
                  <a:lnTo>
                    <a:pt x="1" y="87"/>
                  </a:lnTo>
                  <a:lnTo>
                    <a:pt x="1" y="89"/>
                  </a:lnTo>
                  <a:lnTo>
                    <a:pt x="1" y="91"/>
                  </a:lnTo>
                  <a:lnTo>
                    <a:pt x="3" y="92"/>
                  </a:lnTo>
                  <a:lnTo>
                    <a:pt x="3" y="94"/>
                  </a:lnTo>
                  <a:lnTo>
                    <a:pt x="5" y="97"/>
                  </a:lnTo>
                  <a:lnTo>
                    <a:pt x="5" y="99"/>
                  </a:lnTo>
                  <a:lnTo>
                    <a:pt x="5" y="101"/>
                  </a:lnTo>
                  <a:lnTo>
                    <a:pt x="10" y="108"/>
                  </a:lnTo>
                  <a:lnTo>
                    <a:pt x="12" y="109"/>
                  </a:lnTo>
                  <a:lnTo>
                    <a:pt x="15" y="113"/>
                  </a:lnTo>
                  <a:lnTo>
                    <a:pt x="17" y="114"/>
                  </a:lnTo>
                  <a:lnTo>
                    <a:pt x="18" y="116"/>
                  </a:lnTo>
                  <a:lnTo>
                    <a:pt x="18" y="118"/>
                  </a:lnTo>
                  <a:lnTo>
                    <a:pt x="20" y="118"/>
                  </a:lnTo>
                  <a:lnTo>
                    <a:pt x="20" y="120"/>
                  </a:lnTo>
                  <a:lnTo>
                    <a:pt x="23" y="121"/>
                  </a:lnTo>
                  <a:lnTo>
                    <a:pt x="25" y="123"/>
                  </a:lnTo>
                  <a:lnTo>
                    <a:pt x="27" y="125"/>
                  </a:lnTo>
                  <a:lnTo>
                    <a:pt x="29" y="125"/>
                  </a:lnTo>
                  <a:lnTo>
                    <a:pt x="30" y="126"/>
                  </a:lnTo>
                  <a:lnTo>
                    <a:pt x="34" y="128"/>
                  </a:lnTo>
                  <a:lnTo>
                    <a:pt x="35" y="128"/>
                  </a:lnTo>
                  <a:lnTo>
                    <a:pt x="35" y="130"/>
                  </a:lnTo>
                  <a:lnTo>
                    <a:pt x="37" y="130"/>
                  </a:lnTo>
                  <a:lnTo>
                    <a:pt x="39" y="131"/>
                  </a:lnTo>
                  <a:lnTo>
                    <a:pt x="41" y="133"/>
                  </a:lnTo>
                  <a:lnTo>
                    <a:pt x="42" y="133"/>
                  </a:lnTo>
                  <a:lnTo>
                    <a:pt x="44" y="135"/>
                  </a:lnTo>
                  <a:lnTo>
                    <a:pt x="46" y="135"/>
                  </a:lnTo>
                  <a:lnTo>
                    <a:pt x="46" y="137"/>
                  </a:lnTo>
                  <a:lnTo>
                    <a:pt x="49" y="137"/>
                  </a:lnTo>
                  <a:lnTo>
                    <a:pt x="49" y="138"/>
                  </a:lnTo>
                  <a:lnTo>
                    <a:pt x="52" y="138"/>
                  </a:lnTo>
                  <a:lnTo>
                    <a:pt x="54" y="138"/>
                  </a:lnTo>
                  <a:lnTo>
                    <a:pt x="56" y="140"/>
                  </a:lnTo>
                  <a:lnTo>
                    <a:pt x="58" y="140"/>
                  </a:lnTo>
                  <a:lnTo>
                    <a:pt x="64" y="142"/>
                  </a:lnTo>
                  <a:lnTo>
                    <a:pt x="66" y="143"/>
                  </a:lnTo>
                  <a:lnTo>
                    <a:pt x="75" y="145"/>
                  </a:lnTo>
                  <a:lnTo>
                    <a:pt x="83" y="149"/>
                  </a:lnTo>
                  <a:lnTo>
                    <a:pt x="87" y="149"/>
                  </a:lnTo>
                  <a:lnTo>
                    <a:pt x="92" y="150"/>
                  </a:lnTo>
                  <a:lnTo>
                    <a:pt x="95" y="150"/>
                  </a:lnTo>
                  <a:lnTo>
                    <a:pt x="98" y="150"/>
                  </a:lnTo>
                  <a:lnTo>
                    <a:pt x="100" y="150"/>
                  </a:lnTo>
                  <a:lnTo>
                    <a:pt x="102" y="150"/>
                  </a:lnTo>
                  <a:lnTo>
                    <a:pt x="105" y="152"/>
                  </a:lnTo>
                  <a:lnTo>
                    <a:pt x="107" y="152"/>
                  </a:lnTo>
                  <a:lnTo>
                    <a:pt x="109" y="152"/>
                  </a:lnTo>
                  <a:lnTo>
                    <a:pt x="112" y="152"/>
                  </a:lnTo>
                  <a:lnTo>
                    <a:pt x="114" y="152"/>
                  </a:lnTo>
                  <a:lnTo>
                    <a:pt x="116" y="152"/>
                  </a:lnTo>
                  <a:lnTo>
                    <a:pt x="119" y="152"/>
                  </a:lnTo>
                  <a:lnTo>
                    <a:pt x="121" y="152"/>
                  </a:lnTo>
                  <a:lnTo>
                    <a:pt x="122" y="152"/>
                  </a:lnTo>
                  <a:lnTo>
                    <a:pt x="126" y="152"/>
                  </a:lnTo>
                  <a:lnTo>
                    <a:pt x="127" y="152"/>
                  </a:lnTo>
                  <a:lnTo>
                    <a:pt x="131" y="152"/>
                  </a:lnTo>
                  <a:lnTo>
                    <a:pt x="133" y="152"/>
                  </a:lnTo>
                  <a:lnTo>
                    <a:pt x="134" y="152"/>
                  </a:lnTo>
                  <a:lnTo>
                    <a:pt x="138" y="152"/>
                  </a:lnTo>
                  <a:lnTo>
                    <a:pt x="141" y="152"/>
                  </a:lnTo>
                  <a:lnTo>
                    <a:pt x="145" y="152"/>
                  </a:lnTo>
                  <a:lnTo>
                    <a:pt x="146" y="152"/>
                  </a:lnTo>
                  <a:lnTo>
                    <a:pt x="148" y="152"/>
                  </a:lnTo>
                  <a:lnTo>
                    <a:pt x="151" y="150"/>
                  </a:lnTo>
                  <a:lnTo>
                    <a:pt x="155" y="150"/>
                  </a:lnTo>
                  <a:lnTo>
                    <a:pt x="158" y="150"/>
                  </a:lnTo>
                  <a:lnTo>
                    <a:pt x="167" y="149"/>
                  </a:lnTo>
                  <a:lnTo>
                    <a:pt x="168" y="149"/>
                  </a:lnTo>
                  <a:lnTo>
                    <a:pt x="179" y="147"/>
                  </a:lnTo>
                  <a:lnTo>
                    <a:pt x="182" y="147"/>
                  </a:lnTo>
                  <a:lnTo>
                    <a:pt x="184" y="145"/>
                  </a:lnTo>
                  <a:lnTo>
                    <a:pt x="185" y="145"/>
                  </a:lnTo>
                  <a:lnTo>
                    <a:pt x="191" y="143"/>
                  </a:lnTo>
                  <a:lnTo>
                    <a:pt x="191" y="142"/>
                  </a:lnTo>
                  <a:lnTo>
                    <a:pt x="192" y="142"/>
                  </a:lnTo>
                  <a:lnTo>
                    <a:pt x="196" y="142"/>
                  </a:lnTo>
                  <a:lnTo>
                    <a:pt x="197" y="140"/>
                  </a:lnTo>
                  <a:lnTo>
                    <a:pt x="199" y="140"/>
                  </a:lnTo>
                  <a:lnTo>
                    <a:pt x="202" y="140"/>
                  </a:lnTo>
                  <a:lnTo>
                    <a:pt x="204" y="138"/>
                  </a:lnTo>
                  <a:lnTo>
                    <a:pt x="206" y="138"/>
                  </a:lnTo>
                  <a:lnTo>
                    <a:pt x="208" y="137"/>
                  </a:lnTo>
                  <a:lnTo>
                    <a:pt x="209" y="137"/>
                  </a:lnTo>
                  <a:lnTo>
                    <a:pt x="211" y="135"/>
                  </a:lnTo>
                  <a:lnTo>
                    <a:pt x="214" y="133"/>
                  </a:lnTo>
                  <a:lnTo>
                    <a:pt x="216" y="133"/>
                  </a:lnTo>
                  <a:lnTo>
                    <a:pt x="218" y="133"/>
                  </a:lnTo>
                  <a:lnTo>
                    <a:pt x="220" y="130"/>
                  </a:lnTo>
                  <a:lnTo>
                    <a:pt x="221" y="130"/>
                  </a:lnTo>
                  <a:lnTo>
                    <a:pt x="223" y="130"/>
                  </a:lnTo>
                  <a:lnTo>
                    <a:pt x="225" y="128"/>
                  </a:lnTo>
                  <a:lnTo>
                    <a:pt x="226" y="126"/>
                  </a:lnTo>
                  <a:lnTo>
                    <a:pt x="230" y="126"/>
                  </a:lnTo>
                  <a:lnTo>
                    <a:pt x="230" y="125"/>
                  </a:lnTo>
                  <a:lnTo>
                    <a:pt x="233" y="123"/>
                  </a:lnTo>
                  <a:lnTo>
                    <a:pt x="235" y="121"/>
                  </a:lnTo>
                  <a:lnTo>
                    <a:pt x="237" y="121"/>
                  </a:lnTo>
                  <a:lnTo>
                    <a:pt x="237" y="118"/>
                  </a:lnTo>
                  <a:lnTo>
                    <a:pt x="238" y="118"/>
                  </a:lnTo>
                  <a:lnTo>
                    <a:pt x="242" y="116"/>
                  </a:lnTo>
                  <a:lnTo>
                    <a:pt x="243" y="113"/>
                  </a:lnTo>
                  <a:lnTo>
                    <a:pt x="245" y="113"/>
                  </a:lnTo>
                  <a:lnTo>
                    <a:pt x="250" y="108"/>
                  </a:lnTo>
                  <a:lnTo>
                    <a:pt x="254" y="102"/>
                  </a:lnTo>
                  <a:lnTo>
                    <a:pt x="254" y="101"/>
                  </a:lnTo>
                  <a:lnTo>
                    <a:pt x="257" y="97"/>
                  </a:lnTo>
                  <a:lnTo>
                    <a:pt x="257" y="96"/>
                  </a:lnTo>
                  <a:lnTo>
                    <a:pt x="257" y="94"/>
                  </a:lnTo>
                  <a:lnTo>
                    <a:pt x="257" y="92"/>
                  </a:lnTo>
                  <a:lnTo>
                    <a:pt x="259" y="92"/>
                  </a:lnTo>
                  <a:lnTo>
                    <a:pt x="260" y="91"/>
                  </a:lnTo>
                  <a:lnTo>
                    <a:pt x="260" y="89"/>
                  </a:lnTo>
                  <a:lnTo>
                    <a:pt x="262" y="87"/>
                  </a:lnTo>
                  <a:lnTo>
                    <a:pt x="262" y="85"/>
                  </a:lnTo>
                  <a:lnTo>
                    <a:pt x="262" y="82"/>
                  </a:lnTo>
                  <a:lnTo>
                    <a:pt x="262" y="80"/>
                  </a:lnTo>
                  <a:lnTo>
                    <a:pt x="262" y="77"/>
                  </a:lnTo>
                  <a:lnTo>
                    <a:pt x="262" y="75"/>
                  </a:lnTo>
                  <a:lnTo>
                    <a:pt x="262" y="73"/>
                  </a:lnTo>
                  <a:lnTo>
                    <a:pt x="262" y="70"/>
                  </a:lnTo>
                  <a:lnTo>
                    <a:pt x="262" y="68"/>
                  </a:lnTo>
                  <a:lnTo>
                    <a:pt x="262" y="67"/>
                  </a:lnTo>
                  <a:lnTo>
                    <a:pt x="262" y="65"/>
                  </a:lnTo>
                  <a:lnTo>
                    <a:pt x="262" y="63"/>
                  </a:lnTo>
                  <a:lnTo>
                    <a:pt x="262" y="62"/>
                  </a:lnTo>
                  <a:lnTo>
                    <a:pt x="260" y="62"/>
                  </a:lnTo>
                  <a:lnTo>
                    <a:pt x="260" y="60"/>
                  </a:lnTo>
                  <a:lnTo>
                    <a:pt x="260" y="58"/>
                  </a:lnTo>
                  <a:lnTo>
                    <a:pt x="257" y="56"/>
                  </a:lnTo>
                  <a:lnTo>
                    <a:pt x="257" y="55"/>
                  </a:lnTo>
                  <a:lnTo>
                    <a:pt x="257" y="53"/>
                  </a:lnTo>
                  <a:lnTo>
                    <a:pt x="257" y="51"/>
                  </a:lnTo>
                  <a:lnTo>
                    <a:pt x="254" y="46"/>
                  </a:lnTo>
                  <a:lnTo>
                    <a:pt x="252" y="44"/>
                  </a:lnTo>
                  <a:lnTo>
                    <a:pt x="249" y="39"/>
                  </a:lnTo>
                  <a:lnTo>
                    <a:pt x="247" y="38"/>
                  </a:lnTo>
                  <a:lnTo>
                    <a:pt x="245" y="36"/>
                  </a:lnTo>
                  <a:lnTo>
                    <a:pt x="243" y="34"/>
                  </a:lnTo>
                  <a:lnTo>
                    <a:pt x="242" y="34"/>
                  </a:lnTo>
                  <a:lnTo>
                    <a:pt x="240" y="31"/>
                  </a:lnTo>
                  <a:lnTo>
                    <a:pt x="238" y="31"/>
                  </a:lnTo>
                  <a:lnTo>
                    <a:pt x="237" y="29"/>
                  </a:lnTo>
                  <a:lnTo>
                    <a:pt x="235" y="27"/>
                  </a:lnTo>
                  <a:lnTo>
                    <a:pt x="233" y="27"/>
                  </a:lnTo>
                  <a:lnTo>
                    <a:pt x="233" y="26"/>
                  </a:lnTo>
                  <a:lnTo>
                    <a:pt x="230" y="26"/>
                  </a:lnTo>
                  <a:lnTo>
                    <a:pt x="230" y="24"/>
                  </a:lnTo>
                  <a:lnTo>
                    <a:pt x="228" y="24"/>
                  </a:lnTo>
                  <a:lnTo>
                    <a:pt x="226" y="22"/>
                  </a:lnTo>
                  <a:lnTo>
                    <a:pt x="225" y="22"/>
                  </a:lnTo>
                  <a:lnTo>
                    <a:pt x="223" y="21"/>
                  </a:lnTo>
                  <a:lnTo>
                    <a:pt x="223" y="19"/>
                  </a:lnTo>
                  <a:lnTo>
                    <a:pt x="220" y="19"/>
                  </a:lnTo>
                  <a:lnTo>
                    <a:pt x="218" y="17"/>
                  </a:lnTo>
                  <a:lnTo>
                    <a:pt x="216" y="17"/>
                  </a:lnTo>
                  <a:lnTo>
                    <a:pt x="214" y="16"/>
                  </a:lnTo>
                  <a:lnTo>
                    <a:pt x="213" y="16"/>
                  </a:lnTo>
                  <a:lnTo>
                    <a:pt x="211" y="16"/>
                  </a:lnTo>
                  <a:lnTo>
                    <a:pt x="209" y="14"/>
                  </a:lnTo>
                  <a:lnTo>
                    <a:pt x="208" y="14"/>
                  </a:lnTo>
                  <a:lnTo>
                    <a:pt x="206" y="12"/>
                  </a:lnTo>
                  <a:lnTo>
                    <a:pt x="199" y="10"/>
                  </a:lnTo>
                  <a:lnTo>
                    <a:pt x="197" y="10"/>
                  </a:lnTo>
                  <a:lnTo>
                    <a:pt x="189" y="7"/>
                  </a:lnTo>
                  <a:close/>
                </a:path>
              </a:pathLst>
            </a:custGeom>
            <a:solidFill>
              <a:srgbClr val="808080"/>
            </a:solidFill>
            <a:ln w="9525">
              <a:noFill/>
              <a:round/>
              <a:headEnd/>
              <a:tailEnd/>
            </a:ln>
          </p:spPr>
          <p:txBody>
            <a:bodyPr/>
            <a:lstStyle/>
            <a:p>
              <a:endParaRPr lang="en-US"/>
            </a:p>
          </p:txBody>
        </p:sp>
        <p:sp>
          <p:nvSpPr>
            <p:cNvPr id="1085" name="Freeform 3256"/>
            <p:cNvSpPr>
              <a:spLocks/>
            </p:cNvSpPr>
            <p:nvPr/>
          </p:nvSpPr>
          <p:spPr bwMode="auto">
            <a:xfrm>
              <a:off x="2108" y="3287"/>
              <a:ext cx="271" cy="158"/>
            </a:xfrm>
            <a:custGeom>
              <a:avLst/>
              <a:gdLst>
                <a:gd name="T0" fmla="*/ 4 w 271"/>
                <a:gd name="T1" fmla="*/ 61 h 158"/>
                <a:gd name="T2" fmla="*/ 0 w 271"/>
                <a:gd name="T3" fmla="*/ 76 h 158"/>
                <a:gd name="T4" fmla="*/ 2 w 271"/>
                <a:gd name="T5" fmla="*/ 92 h 158"/>
                <a:gd name="T6" fmla="*/ 10 w 271"/>
                <a:gd name="T7" fmla="*/ 111 h 158"/>
                <a:gd name="T8" fmla="*/ 22 w 271"/>
                <a:gd name="T9" fmla="*/ 124 h 158"/>
                <a:gd name="T10" fmla="*/ 43 w 271"/>
                <a:gd name="T11" fmla="*/ 138 h 158"/>
                <a:gd name="T12" fmla="*/ 65 w 271"/>
                <a:gd name="T13" fmla="*/ 146 h 158"/>
                <a:gd name="T14" fmla="*/ 89 w 271"/>
                <a:gd name="T15" fmla="*/ 153 h 158"/>
                <a:gd name="T16" fmla="*/ 116 w 271"/>
                <a:gd name="T17" fmla="*/ 157 h 158"/>
                <a:gd name="T18" fmla="*/ 142 w 271"/>
                <a:gd name="T19" fmla="*/ 157 h 158"/>
                <a:gd name="T20" fmla="*/ 167 w 271"/>
                <a:gd name="T21" fmla="*/ 155 h 158"/>
                <a:gd name="T22" fmla="*/ 196 w 271"/>
                <a:gd name="T23" fmla="*/ 148 h 158"/>
                <a:gd name="T24" fmla="*/ 225 w 271"/>
                <a:gd name="T25" fmla="*/ 136 h 158"/>
                <a:gd name="T26" fmla="*/ 242 w 271"/>
                <a:gd name="T27" fmla="*/ 126 h 158"/>
                <a:gd name="T28" fmla="*/ 258 w 271"/>
                <a:gd name="T29" fmla="*/ 112 h 158"/>
                <a:gd name="T30" fmla="*/ 264 w 271"/>
                <a:gd name="T31" fmla="*/ 100 h 158"/>
                <a:gd name="T32" fmla="*/ 270 w 271"/>
                <a:gd name="T33" fmla="*/ 85 h 158"/>
                <a:gd name="T34" fmla="*/ 270 w 271"/>
                <a:gd name="T35" fmla="*/ 70 h 158"/>
                <a:gd name="T36" fmla="*/ 264 w 271"/>
                <a:gd name="T37" fmla="*/ 54 h 158"/>
                <a:gd name="T38" fmla="*/ 253 w 271"/>
                <a:gd name="T39" fmla="*/ 37 h 158"/>
                <a:gd name="T40" fmla="*/ 237 w 271"/>
                <a:gd name="T41" fmla="*/ 25 h 158"/>
                <a:gd name="T42" fmla="*/ 212 w 271"/>
                <a:gd name="T43" fmla="*/ 13 h 158"/>
                <a:gd name="T44" fmla="*/ 162 w 271"/>
                <a:gd name="T45" fmla="*/ 1 h 158"/>
                <a:gd name="T46" fmla="*/ 137 w 271"/>
                <a:gd name="T47" fmla="*/ 0 h 158"/>
                <a:gd name="T48" fmla="*/ 111 w 271"/>
                <a:gd name="T49" fmla="*/ 1 h 158"/>
                <a:gd name="T50" fmla="*/ 79 w 271"/>
                <a:gd name="T51" fmla="*/ 8 h 158"/>
                <a:gd name="T52" fmla="*/ 51 w 271"/>
                <a:gd name="T53" fmla="*/ 20 h 158"/>
                <a:gd name="T54" fmla="*/ 33 w 271"/>
                <a:gd name="T55" fmla="*/ 30 h 158"/>
                <a:gd name="T56" fmla="*/ 14 w 271"/>
                <a:gd name="T57" fmla="*/ 47 h 158"/>
                <a:gd name="T58" fmla="*/ 33 w 271"/>
                <a:gd name="T59" fmla="*/ 36 h 158"/>
                <a:gd name="T60" fmla="*/ 51 w 271"/>
                <a:gd name="T61" fmla="*/ 25 h 158"/>
                <a:gd name="T62" fmla="*/ 77 w 271"/>
                <a:gd name="T63" fmla="*/ 13 h 158"/>
                <a:gd name="T64" fmla="*/ 99 w 271"/>
                <a:gd name="T65" fmla="*/ 8 h 158"/>
                <a:gd name="T66" fmla="*/ 125 w 271"/>
                <a:gd name="T67" fmla="*/ 7 h 158"/>
                <a:gd name="T68" fmla="*/ 149 w 271"/>
                <a:gd name="T69" fmla="*/ 5 h 158"/>
                <a:gd name="T70" fmla="*/ 179 w 271"/>
                <a:gd name="T71" fmla="*/ 8 h 158"/>
                <a:gd name="T72" fmla="*/ 217 w 271"/>
                <a:gd name="T73" fmla="*/ 20 h 158"/>
                <a:gd name="T74" fmla="*/ 235 w 271"/>
                <a:gd name="T75" fmla="*/ 30 h 158"/>
                <a:gd name="T76" fmla="*/ 247 w 271"/>
                <a:gd name="T77" fmla="*/ 42 h 158"/>
                <a:gd name="T78" fmla="*/ 259 w 271"/>
                <a:gd name="T79" fmla="*/ 59 h 158"/>
                <a:gd name="T80" fmla="*/ 263 w 271"/>
                <a:gd name="T81" fmla="*/ 73 h 158"/>
                <a:gd name="T82" fmla="*/ 261 w 271"/>
                <a:gd name="T83" fmla="*/ 88 h 158"/>
                <a:gd name="T84" fmla="*/ 256 w 271"/>
                <a:gd name="T85" fmla="*/ 102 h 158"/>
                <a:gd name="T86" fmla="*/ 244 w 271"/>
                <a:gd name="T87" fmla="*/ 116 h 158"/>
                <a:gd name="T88" fmla="*/ 229 w 271"/>
                <a:gd name="T89" fmla="*/ 128 h 158"/>
                <a:gd name="T90" fmla="*/ 210 w 271"/>
                <a:gd name="T91" fmla="*/ 138 h 158"/>
                <a:gd name="T92" fmla="*/ 183 w 271"/>
                <a:gd name="T93" fmla="*/ 146 h 158"/>
                <a:gd name="T94" fmla="*/ 147 w 271"/>
                <a:gd name="T95" fmla="*/ 152 h 158"/>
                <a:gd name="T96" fmla="*/ 121 w 271"/>
                <a:gd name="T97" fmla="*/ 153 h 158"/>
                <a:gd name="T98" fmla="*/ 97 w 271"/>
                <a:gd name="T99" fmla="*/ 150 h 158"/>
                <a:gd name="T100" fmla="*/ 75 w 271"/>
                <a:gd name="T101" fmla="*/ 145 h 158"/>
                <a:gd name="T102" fmla="*/ 53 w 271"/>
                <a:gd name="T103" fmla="*/ 136 h 158"/>
                <a:gd name="T104" fmla="*/ 33 w 271"/>
                <a:gd name="T105" fmla="*/ 124 h 158"/>
                <a:gd name="T106" fmla="*/ 19 w 271"/>
                <a:gd name="T107" fmla="*/ 112 h 158"/>
                <a:gd name="T108" fmla="*/ 12 w 271"/>
                <a:gd name="T109" fmla="*/ 99 h 158"/>
                <a:gd name="T110" fmla="*/ 7 w 271"/>
                <a:gd name="T111" fmla="*/ 85 h 158"/>
                <a:gd name="T112" fmla="*/ 9 w 271"/>
                <a:gd name="T113" fmla="*/ 71 h 158"/>
                <a:gd name="T114" fmla="*/ 19 w 271"/>
                <a:gd name="T115" fmla="*/ 53 h 1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8"/>
                <a:gd name="T176" fmla="*/ 271 w 271"/>
                <a:gd name="T177" fmla="*/ 158 h 1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8">
                  <a:moveTo>
                    <a:pt x="14" y="47"/>
                  </a:moveTo>
                  <a:lnTo>
                    <a:pt x="12" y="51"/>
                  </a:lnTo>
                  <a:lnTo>
                    <a:pt x="7" y="59"/>
                  </a:lnTo>
                  <a:lnTo>
                    <a:pt x="4" y="61"/>
                  </a:lnTo>
                  <a:lnTo>
                    <a:pt x="4" y="66"/>
                  </a:lnTo>
                  <a:lnTo>
                    <a:pt x="2" y="70"/>
                  </a:lnTo>
                  <a:lnTo>
                    <a:pt x="0" y="73"/>
                  </a:lnTo>
                  <a:lnTo>
                    <a:pt x="0" y="76"/>
                  </a:lnTo>
                  <a:lnTo>
                    <a:pt x="0" y="82"/>
                  </a:lnTo>
                  <a:lnTo>
                    <a:pt x="0" y="85"/>
                  </a:lnTo>
                  <a:lnTo>
                    <a:pt x="0" y="88"/>
                  </a:lnTo>
                  <a:lnTo>
                    <a:pt x="2" y="92"/>
                  </a:lnTo>
                  <a:lnTo>
                    <a:pt x="4" y="97"/>
                  </a:lnTo>
                  <a:lnTo>
                    <a:pt x="4" y="100"/>
                  </a:lnTo>
                  <a:lnTo>
                    <a:pt x="5" y="104"/>
                  </a:lnTo>
                  <a:lnTo>
                    <a:pt x="10" y="111"/>
                  </a:lnTo>
                  <a:lnTo>
                    <a:pt x="12" y="114"/>
                  </a:lnTo>
                  <a:lnTo>
                    <a:pt x="16" y="117"/>
                  </a:lnTo>
                  <a:lnTo>
                    <a:pt x="19" y="121"/>
                  </a:lnTo>
                  <a:lnTo>
                    <a:pt x="22" y="124"/>
                  </a:lnTo>
                  <a:lnTo>
                    <a:pt x="26" y="128"/>
                  </a:lnTo>
                  <a:lnTo>
                    <a:pt x="29" y="131"/>
                  </a:lnTo>
                  <a:lnTo>
                    <a:pt x="38" y="136"/>
                  </a:lnTo>
                  <a:lnTo>
                    <a:pt x="43" y="138"/>
                  </a:lnTo>
                  <a:lnTo>
                    <a:pt x="48" y="140"/>
                  </a:lnTo>
                  <a:lnTo>
                    <a:pt x="53" y="143"/>
                  </a:lnTo>
                  <a:lnTo>
                    <a:pt x="58" y="145"/>
                  </a:lnTo>
                  <a:lnTo>
                    <a:pt x="65" y="146"/>
                  </a:lnTo>
                  <a:lnTo>
                    <a:pt x="70" y="148"/>
                  </a:lnTo>
                  <a:lnTo>
                    <a:pt x="75" y="150"/>
                  </a:lnTo>
                  <a:lnTo>
                    <a:pt x="82" y="152"/>
                  </a:lnTo>
                  <a:lnTo>
                    <a:pt x="89" y="153"/>
                  </a:lnTo>
                  <a:lnTo>
                    <a:pt x="96" y="155"/>
                  </a:lnTo>
                  <a:lnTo>
                    <a:pt x="101" y="157"/>
                  </a:lnTo>
                  <a:lnTo>
                    <a:pt x="108" y="157"/>
                  </a:lnTo>
                  <a:lnTo>
                    <a:pt x="116" y="157"/>
                  </a:lnTo>
                  <a:lnTo>
                    <a:pt x="121" y="158"/>
                  </a:lnTo>
                  <a:lnTo>
                    <a:pt x="128" y="157"/>
                  </a:lnTo>
                  <a:lnTo>
                    <a:pt x="135" y="157"/>
                  </a:lnTo>
                  <a:lnTo>
                    <a:pt x="142" y="157"/>
                  </a:lnTo>
                  <a:lnTo>
                    <a:pt x="147" y="157"/>
                  </a:lnTo>
                  <a:lnTo>
                    <a:pt x="155" y="157"/>
                  </a:lnTo>
                  <a:lnTo>
                    <a:pt x="160" y="155"/>
                  </a:lnTo>
                  <a:lnTo>
                    <a:pt x="167" y="155"/>
                  </a:lnTo>
                  <a:lnTo>
                    <a:pt x="172" y="153"/>
                  </a:lnTo>
                  <a:lnTo>
                    <a:pt x="186" y="152"/>
                  </a:lnTo>
                  <a:lnTo>
                    <a:pt x="191" y="148"/>
                  </a:lnTo>
                  <a:lnTo>
                    <a:pt x="196" y="148"/>
                  </a:lnTo>
                  <a:lnTo>
                    <a:pt x="203" y="146"/>
                  </a:lnTo>
                  <a:lnTo>
                    <a:pt x="213" y="141"/>
                  </a:lnTo>
                  <a:lnTo>
                    <a:pt x="218" y="138"/>
                  </a:lnTo>
                  <a:lnTo>
                    <a:pt x="225" y="136"/>
                  </a:lnTo>
                  <a:lnTo>
                    <a:pt x="229" y="134"/>
                  </a:lnTo>
                  <a:lnTo>
                    <a:pt x="234" y="131"/>
                  </a:lnTo>
                  <a:lnTo>
                    <a:pt x="237" y="128"/>
                  </a:lnTo>
                  <a:lnTo>
                    <a:pt x="242" y="126"/>
                  </a:lnTo>
                  <a:lnTo>
                    <a:pt x="247" y="123"/>
                  </a:lnTo>
                  <a:lnTo>
                    <a:pt x="251" y="119"/>
                  </a:lnTo>
                  <a:lnTo>
                    <a:pt x="254" y="114"/>
                  </a:lnTo>
                  <a:lnTo>
                    <a:pt x="258" y="112"/>
                  </a:lnTo>
                  <a:lnTo>
                    <a:pt x="258" y="111"/>
                  </a:lnTo>
                  <a:lnTo>
                    <a:pt x="259" y="107"/>
                  </a:lnTo>
                  <a:lnTo>
                    <a:pt x="261" y="104"/>
                  </a:lnTo>
                  <a:lnTo>
                    <a:pt x="264" y="100"/>
                  </a:lnTo>
                  <a:lnTo>
                    <a:pt x="268" y="97"/>
                  </a:lnTo>
                  <a:lnTo>
                    <a:pt x="268" y="92"/>
                  </a:lnTo>
                  <a:lnTo>
                    <a:pt x="268" y="88"/>
                  </a:lnTo>
                  <a:lnTo>
                    <a:pt x="270" y="85"/>
                  </a:lnTo>
                  <a:lnTo>
                    <a:pt x="270" y="82"/>
                  </a:lnTo>
                  <a:lnTo>
                    <a:pt x="270" y="76"/>
                  </a:lnTo>
                  <a:lnTo>
                    <a:pt x="271" y="73"/>
                  </a:lnTo>
                  <a:lnTo>
                    <a:pt x="270" y="70"/>
                  </a:lnTo>
                  <a:lnTo>
                    <a:pt x="270" y="66"/>
                  </a:lnTo>
                  <a:lnTo>
                    <a:pt x="268" y="61"/>
                  </a:lnTo>
                  <a:lnTo>
                    <a:pt x="266" y="59"/>
                  </a:lnTo>
                  <a:lnTo>
                    <a:pt x="264" y="54"/>
                  </a:lnTo>
                  <a:lnTo>
                    <a:pt x="261" y="51"/>
                  </a:lnTo>
                  <a:lnTo>
                    <a:pt x="258" y="44"/>
                  </a:lnTo>
                  <a:lnTo>
                    <a:pt x="254" y="41"/>
                  </a:lnTo>
                  <a:lnTo>
                    <a:pt x="253" y="37"/>
                  </a:lnTo>
                  <a:lnTo>
                    <a:pt x="247" y="34"/>
                  </a:lnTo>
                  <a:lnTo>
                    <a:pt x="244" y="32"/>
                  </a:lnTo>
                  <a:lnTo>
                    <a:pt x="241" y="29"/>
                  </a:lnTo>
                  <a:lnTo>
                    <a:pt x="237" y="25"/>
                  </a:lnTo>
                  <a:lnTo>
                    <a:pt x="232" y="22"/>
                  </a:lnTo>
                  <a:lnTo>
                    <a:pt x="229" y="20"/>
                  </a:lnTo>
                  <a:lnTo>
                    <a:pt x="222" y="19"/>
                  </a:lnTo>
                  <a:lnTo>
                    <a:pt x="212" y="13"/>
                  </a:lnTo>
                  <a:lnTo>
                    <a:pt x="206" y="12"/>
                  </a:lnTo>
                  <a:lnTo>
                    <a:pt x="183" y="5"/>
                  </a:lnTo>
                  <a:lnTo>
                    <a:pt x="176" y="3"/>
                  </a:lnTo>
                  <a:lnTo>
                    <a:pt x="162" y="1"/>
                  </a:lnTo>
                  <a:lnTo>
                    <a:pt x="155" y="1"/>
                  </a:lnTo>
                  <a:lnTo>
                    <a:pt x="150" y="1"/>
                  </a:lnTo>
                  <a:lnTo>
                    <a:pt x="142" y="0"/>
                  </a:lnTo>
                  <a:lnTo>
                    <a:pt x="137" y="0"/>
                  </a:lnTo>
                  <a:lnTo>
                    <a:pt x="130" y="1"/>
                  </a:lnTo>
                  <a:lnTo>
                    <a:pt x="123" y="1"/>
                  </a:lnTo>
                  <a:lnTo>
                    <a:pt x="116" y="1"/>
                  </a:lnTo>
                  <a:lnTo>
                    <a:pt x="111" y="1"/>
                  </a:lnTo>
                  <a:lnTo>
                    <a:pt x="97" y="5"/>
                  </a:lnTo>
                  <a:lnTo>
                    <a:pt x="91" y="7"/>
                  </a:lnTo>
                  <a:lnTo>
                    <a:pt x="85" y="7"/>
                  </a:lnTo>
                  <a:lnTo>
                    <a:pt x="79" y="8"/>
                  </a:lnTo>
                  <a:lnTo>
                    <a:pt x="74" y="12"/>
                  </a:lnTo>
                  <a:lnTo>
                    <a:pt x="62" y="13"/>
                  </a:lnTo>
                  <a:lnTo>
                    <a:pt x="56" y="17"/>
                  </a:lnTo>
                  <a:lnTo>
                    <a:pt x="51" y="20"/>
                  </a:lnTo>
                  <a:lnTo>
                    <a:pt x="46" y="22"/>
                  </a:lnTo>
                  <a:lnTo>
                    <a:pt x="41" y="24"/>
                  </a:lnTo>
                  <a:lnTo>
                    <a:pt x="38" y="27"/>
                  </a:lnTo>
                  <a:lnTo>
                    <a:pt x="33" y="30"/>
                  </a:lnTo>
                  <a:lnTo>
                    <a:pt x="27" y="34"/>
                  </a:lnTo>
                  <a:lnTo>
                    <a:pt x="24" y="36"/>
                  </a:lnTo>
                  <a:lnTo>
                    <a:pt x="21" y="41"/>
                  </a:lnTo>
                  <a:lnTo>
                    <a:pt x="14" y="47"/>
                  </a:lnTo>
                  <a:lnTo>
                    <a:pt x="21" y="49"/>
                  </a:lnTo>
                  <a:lnTo>
                    <a:pt x="27" y="42"/>
                  </a:lnTo>
                  <a:lnTo>
                    <a:pt x="31" y="39"/>
                  </a:lnTo>
                  <a:lnTo>
                    <a:pt x="33" y="36"/>
                  </a:lnTo>
                  <a:lnTo>
                    <a:pt x="38" y="32"/>
                  </a:lnTo>
                  <a:lnTo>
                    <a:pt x="43" y="30"/>
                  </a:lnTo>
                  <a:lnTo>
                    <a:pt x="48" y="29"/>
                  </a:lnTo>
                  <a:lnTo>
                    <a:pt x="51" y="25"/>
                  </a:lnTo>
                  <a:lnTo>
                    <a:pt x="56" y="22"/>
                  </a:lnTo>
                  <a:lnTo>
                    <a:pt x="62" y="20"/>
                  </a:lnTo>
                  <a:lnTo>
                    <a:pt x="67" y="19"/>
                  </a:lnTo>
                  <a:lnTo>
                    <a:pt x="77" y="13"/>
                  </a:lnTo>
                  <a:lnTo>
                    <a:pt x="84" y="13"/>
                  </a:lnTo>
                  <a:lnTo>
                    <a:pt x="89" y="12"/>
                  </a:lnTo>
                  <a:lnTo>
                    <a:pt x="94" y="10"/>
                  </a:lnTo>
                  <a:lnTo>
                    <a:pt x="99" y="8"/>
                  </a:lnTo>
                  <a:lnTo>
                    <a:pt x="104" y="8"/>
                  </a:lnTo>
                  <a:lnTo>
                    <a:pt x="111" y="7"/>
                  </a:lnTo>
                  <a:lnTo>
                    <a:pt x="118" y="7"/>
                  </a:lnTo>
                  <a:lnTo>
                    <a:pt x="125" y="7"/>
                  </a:lnTo>
                  <a:lnTo>
                    <a:pt x="130" y="7"/>
                  </a:lnTo>
                  <a:lnTo>
                    <a:pt x="137" y="5"/>
                  </a:lnTo>
                  <a:lnTo>
                    <a:pt x="142" y="5"/>
                  </a:lnTo>
                  <a:lnTo>
                    <a:pt x="149" y="5"/>
                  </a:lnTo>
                  <a:lnTo>
                    <a:pt x="155" y="7"/>
                  </a:lnTo>
                  <a:lnTo>
                    <a:pt x="162" y="7"/>
                  </a:lnTo>
                  <a:lnTo>
                    <a:pt x="172" y="8"/>
                  </a:lnTo>
                  <a:lnTo>
                    <a:pt x="179" y="8"/>
                  </a:lnTo>
                  <a:lnTo>
                    <a:pt x="191" y="12"/>
                  </a:lnTo>
                  <a:lnTo>
                    <a:pt x="201" y="13"/>
                  </a:lnTo>
                  <a:lnTo>
                    <a:pt x="208" y="17"/>
                  </a:lnTo>
                  <a:lnTo>
                    <a:pt x="217" y="20"/>
                  </a:lnTo>
                  <a:lnTo>
                    <a:pt x="222" y="24"/>
                  </a:lnTo>
                  <a:lnTo>
                    <a:pt x="227" y="25"/>
                  </a:lnTo>
                  <a:lnTo>
                    <a:pt x="230" y="29"/>
                  </a:lnTo>
                  <a:lnTo>
                    <a:pt x="235" y="30"/>
                  </a:lnTo>
                  <a:lnTo>
                    <a:pt x="239" y="34"/>
                  </a:lnTo>
                  <a:lnTo>
                    <a:pt x="242" y="37"/>
                  </a:lnTo>
                  <a:lnTo>
                    <a:pt x="246" y="41"/>
                  </a:lnTo>
                  <a:lnTo>
                    <a:pt x="247" y="42"/>
                  </a:lnTo>
                  <a:lnTo>
                    <a:pt x="251" y="47"/>
                  </a:lnTo>
                  <a:lnTo>
                    <a:pt x="256" y="53"/>
                  </a:lnTo>
                  <a:lnTo>
                    <a:pt x="258" y="56"/>
                  </a:lnTo>
                  <a:lnTo>
                    <a:pt x="259" y="59"/>
                  </a:lnTo>
                  <a:lnTo>
                    <a:pt x="261" y="63"/>
                  </a:lnTo>
                  <a:lnTo>
                    <a:pt x="261" y="66"/>
                  </a:lnTo>
                  <a:lnTo>
                    <a:pt x="261" y="70"/>
                  </a:lnTo>
                  <a:lnTo>
                    <a:pt x="263" y="73"/>
                  </a:lnTo>
                  <a:lnTo>
                    <a:pt x="263" y="76"/>
                  </a:lnTo>
                  <a:lnTo>
                    <a:pt x="263" y="80"/>
                  </a:lnTo>
                  <a:lnTo>
                    <a:pt x="261" y="85"/>
                  </a:lnTo>
                  <a:lnTo>
                    <a:pt x="261" y="88"/>
                  </a:lnTo>
                  <a:lnTo>
                    <a:pt x="261" y="92"/>
                  </a:lnTo>
                  <a:lnTo>
                    <a:pt x="259" y="95"/>
                  </a:lnTo>
                  <a:lnTo>
                    <a:pt x="258" y="99"/>
                  </a:lnTo>
                  <a:lnTo>
                    <a:pt x="256" y="102"/>
                  </a:lnTo>
                  <a:lnTo>
                    <a:pt x="254" y="105"/>
                  </a:lnTo>
                  <a:lnTo>
                    <a:pt x="251" y="109"/>
                  </a:lnTo>
                  <a:lnTo>
                    <a:pt x="247" y="112"/>
                  </a:lnTo>
                  <a:lnTo>
                    <a:pt x="244" y="116"/>
                  </a:lnTo>
                  <a:lnTo>
                    <a:pt x="241" y="119"/>
                  </a:lnTo>
                  <a:lnTo>
                    <a:pt x="237" y="123"/>
                  </a:lnTo>
                  <a:lnTo>
                    <a:pt x="234" y="126"/>
                  </a:lnTo>
                  <a:lnTo>
                    <a:pt x="229" y="128"/>
                  </a:lnTo>
                  <a:lnTo>
                    <a:pt x="224" y="131"/>
                  </a:lnTo>
                  <a:lnTo>
                    <a:pt x="220" y="133"/>
                  </a:lnTo>
                  <a:lnTo>
                    <a:pt x="215" y="136"/>
                  </a:lnTo>
                  <a:lnTo>
                    <a:pt x="210" y="138"/>
                  </a:lnTo>
                  <a:lnTo>
                    <a:pt x="200" y="143"/>
                  </a:lnTo>
                  <a:lnTo>
                    <a:pt x="193" y="145"/>
                  </a:lnTo>
                  <a:lnTo>
                    <a:pt x="188" y="145"/>
                  </a:lnTo>
                  <a:lnTo>
                    <a:pt x="183" y="146"/>
                  </a:lnTo>
                  <a:lnTo>
                    <a:pt x="166" y="150"/>
                  </a:lnTo>
                  <a:lnTo>
                    <a:pt x="159" y="152"/>
                  </a:lnTo>
                  <a:lnTo>
                    <a:pt x="152" y="152"/>
                  </a:lnTo>
                  <a:lnTo>
                    <a:pt x="147" y="152"/>
                  </a:lnTo>
                  <a:lnTo>
                    <a:pt x="142" y="153"/>
                  </a:lnTo>
                  <a:lnTo>
                    <a:pt x="135" y="153"/>
                  </a:lnTo>
                  <a:lnTo>
                    <a:pt x="128" y="153"/>
                  </a:lnTo>
                  <a:lnTo>
                    <a:pt x="121" y="153"/>
                  </a:lnTo>
                  <a:lnTo>
                    <a:pt x="116" y="152"/>
                  </a:lnTo>
                  <a:lnTo>
                    <a:pt x="109" y="152"/>
                  </a:lnTo>
                  <a:lnTo>
                    <a:pt x="104" y="152"/>
                  </a:lnTo>
                  <a:lnTo>
                    <a:pt x="97" y="150"/>
                  </a:lnTo>
                  <a:lnTo>
                    <a:pt x="91" y="150"/>
                  </a:lnTo>
                  <a:lnTo>
                    <a:pt x="84" y="148"/>
                  </a:lnTo>
                  <a:lnTo>
                    <a:pt x="79" y="146"/>
                  </a:lnTo>
                  <a:lnTo>
                    <a:pt x="75" y="145"/>
                  </a:lnTo>
                  <a:lnTo>
                    <a:pt x="68" y="143"/>
                  </a:lnTo>
                  <a:lnTo>
                    <a:pt x="63" y="141"/>
                  </a:lnTo>
                  <a:lnTo>
                    <a:pt x="58" y="140"/>
                  </a:lnTo>
                  <a:lnTo>
                    <a:pt x="53" y="136"/>
                  </a:lnTo>
                  <a:lnTo>
                    <a:pt x="50" y="134"/>
                  </a:lnTo>
                  <a:lnTo>
                    <a:pt x="45" y="133"/>
                  </a:lnTo>
                  <a:lnTo>
                    <a:pt x="34" y="128"/>
                  </a:lnTo>
                  <a:lnTo>
                    <a:pt x="33" y="124"/>
                  </a:lnTo>
                  <a:lnTo>
                    <a:pt x="29" y="121"/>
                  </a:lnTo>
                  <a:lnTo>
                    <a:pt x="24" y="119"/>
                  </a:lnTo>
                  <a:lnTo>
                    <a:pt x="22" y="114"/>
                  </a:lnTo>
                  <a:lnTo>
                    <a:pt x="19" y="112"/>
                  </a:lnTo>
                  <a:lnTo>
                    <a:pt x="17" y="109"/>
                  </a:lnTo>
                  <a:lnTo>
                    <a:pt x="14" y="105"/>
                  </a:lnTo>
                  <a:lnTo>
                    <a:pt x="12" y="102"/>
                  </a:lnTo>
                  <a:lnTo>
                    <a:pt x="12" y="99"/>
                  </a:lnTo>
                  <a:lnTo>
                    <a:pt x="10" y="95"/>
                  </a:lnTo>
                  <a:lnTo>
                    <a:pt x="9" y="92"/>
                  </a:lnTo>
                  <a:lnTo>
                    <a:pt x="7" y="88"/>
                  </a:lnTo>
                  <a:lnTo>
                    <a:pt x="7" y="85"/>
                  </a:lnTo>
                  <a:lnTo>
                    <a:pt x="7" y="82"/>
                  </a:lnTo>
                  <a:lnTo>
                    <a:pt x="7" y="78"/>
                  </a:lnTo>
                  <a:lnTo>
                    <a:pt x="9" y="73"/>
                  </a:lnTo>
                  <a:lnTo>
                    <a:pt x="9" y="71"/>
                  </a:lnTo>
                  <a:lnTo>
                    <a:pt x="10" y="66"/>
                  </a:lnTo>
                  <a:lnTo>
                    <a:pt x="12" y="63"/>
                  </a:lnTo>
                  <a:lnTo>
                    <a:pt x="12" y="59"/>
                  </a:lnTo>
                  <a:lnTo>
                    <a:pt x="19" y="53"/>
                  </a:lnTo>
                  <a:lnTo>
                    <a:pt x="21" y="49"/>
                  </a:lnTo>
                  <a:lnTo>
                    <a:pt x="14" y="47"/>
                  </a:lnTo>
                  <a:close/>
                </a:path>
              </a:pathLst>
            </a:custGeom>
            <a:solidFill>
              <a:srgbClr val="808080"/>
            </a:solidFill>
            <a:ln w="9525">
              <a:noFill/>
              <a:round/>
              <a:headEnd/>
              <a:tailEnd/>
            </a:ln>
          </p:spPr>
          <p:txBody>
            <a:bodyPr/>
            <a:lstStyle/>
            <a:p>
              <a:endParaRPr lang="en-US"/>
            </a:p>
          </p:txBody>
        </p:sp>
        <p:sp>
          <p:nvSpPr>
            <p:cNvPr id="1086" name="Freeform 3257"/>
            <p:cNvSpPr>
              <a:spLocks/>
            </p:cNvSpPr>
            <p:nvPr/>
          </p:nvSpPr>
          <p:spPr bwMode="auto">
            <a:xfrm>
              <a:off x="2122" y="3300"/>
              <a:ext cx="48" cy="45"/>
            </a:xfrm>
            <a:custGeom>
              <a:avLst/>
              <a:gdLst>
                <a:gd name="T0" fmla="*/ 31 w 48"/>
                <a:gd name="T1" fmla="*/ 0 h 45"/>
                <a:gd name="T2" fmla="*/ 27 w 48"/>
                <a:gd name="T3" fmla="*/ 0 h 45"/>
                <a:gd name="T4" fmla="*/ 24 w 48"/>
                <a:gd name="T5" fmla="*/ 0 h 45"/>
                <a:gd name="T6" fmla="*/ 20 w 48"/>
                <a:gd name="T7" fmla="*/ 0 h 45"/>
                <a:gd name="T8" fmla="*/ 17 w 48"/>
                <a:gd name="T9" fmla="*/ 0 h 45"/>
                <a:gd name="T10" fmla="*/ 15 w 48"/>
                <a:gd name="T11" fmla="*/ 2 h 45"/>
                <a:gd name="T12" fmla="*/ 12 w 48"/>
                <a:gd name="T13" fmla="*/ 4 h 45"/>
                <a:gd name="T14" fmla="*/ 8 w 48"/>
                <a:gd name="T15" fmla="*/ 7 h 45"/>
                <a:gd name="T16" fmla="*/ 5 w 48"/>
                <a:gd name="T17" fmla="*/ 7 h 45"/>
                <a:gd name="T18" fmla="*/ 3 w 48"/>
                <a:gd name="T19" fmla="*/ 11 h 45"/>
                <a:gd name="T20" fmla="*/ 2 w 48"/>
                <a:gd name="T21" fmla="*/ 16 h 45"/>
                <a:gd name="T22" fmla="*/ 0 w 48"/>
                <a:gd name="T23" fmla="*/ 17 h 45"/>
                <a:gd name="T24" fmla="*/ 0 w 48"/>
                <a:gd name="T25" fmla="*/ 21 h 45"/>
                <a:gd name="T26" fmla="*/ 0 w 48"/>
                <a:gd name="T27" fmla="*/ 24 h 45"/>
                <a:gd name="T28" fmla="*/ 0 w 48"/>
                <a:gd name="T29" fmla="*/ 28 h 45"/>
                <a:gd name="T30" fmla="*/ 2 w 48"/>
                <a:gd name="T31" fmla="*/ 29 h 45"/>
                <a:gd name="T32" fmla="*/ 2 w 48"/>
                <a:gd name="T33" fmla="*/ 33 h 45"/>
                <a:gd name="T34" fmla="*/ 3 w 48"/>
                <a:gd name="T35" fmla="*/ 34 h 45"/>
                <a:gd name="T36" fmla="*/ 5 w 48"/>
                <a:gd name="T37" fmla="*/ 36 h 45"/>
                <a:gd name="T38" fmla="*/ 7 w 48"/>
                <a:gd name="T39" fmla="*/ 38 h 45"/>
                <a:gd name="T40" fmla="*/ 8 w 48"/>
                <a:gd name="T41" fmla="*/ 40 h 45"/>
                <a:gd name="T42" fmla="*/ 10 w 48"/>
                <a:gd name="T43" fmla="*/ 41 h 45"/>
                <a:gd name="T44" fmla="*/ 15 w 48"/>
                <a:gd name="T45" fmla="*/ 43 h 45"/>
                <a:gd name="T46" fmla="*/ 19 w 48"/>
                <a:gd name="T47" fmla="*/ 45 h 45"/>
                <a:gd name="T48" fmla="*/ 22 w 48"/>
                <a:gd name="T49" fmla="*/ 45 h 45"/>
                <a:gd name="T50" fmla="*/ 25 w 48"/>
                <a:gd name="T51" fmla="*/ 45 h 45"/>
                <a:gd name="T52" fmla="*/ 29 w 48"/>
                <a:gd name="T53" fmla="*/ 43 h 45"/>
                <a:gd name="T54" fmla="*/ 32 w 48"/>
                <a:gd name="T55" fmla="*/ 43 h 45"/>
                <a:gd name="T56" fmla="*/ 34 w 48"/>
                <a:gd name="T57" fmla="*/ 41 h 45"/>
                <a:gd name="T58" fmla="*/ 37 w 48"/>
                <a:gd name="T59" fmla="*/ 40 h 45"/>
                <a:gd name="T60" fmla="*/ 39 w 48"/>
                <a:gd name="T61" fmla="*/ 38 h 45"/>
                <a:gd name="T62" fmla="*/ 42 w 48"/>
                <a:gd name="T63" fmla="*/ 36 h 45"/>
                <a:gd name="T64" fmla="*/ 44 w 48"/>
                <a:gd name="T65" fmla="*/ 33 h 45"/>
                <a:gd name="T66" fmla="*/ 46 w 48"/>
                <a:gd name="T67" fmla="*/ 28 h 45"/>
                <a:gd name="T68" fmla="*/ 48 w 48"/>
                <a:gd name="T69" fmla="*/ 26 h 45"/>
                <a:gd name="T70" fmla="*/ 48 w 48"/>
                <a:gd name="T71" fmla="*/ 23 h 45"/>
                <a:gd name="T72" fmla="*/ 48 w 48"/>
                <a:gd name="T73" fmla="*/ 19 h 45"/>
                <a:gd name="T74" fmla="*/ 46 w 48"/>
                <a:gd name="T75" fmla="*/ 17 h 45"/>
                <a:gd name="T76" fmla="*/ 46 w 48"/>
                <a:gd name="T77" fmla="*/ 17 h 45"/>
                <a:gd name="T78" fmla="*/ 46 w 48"/>
                <a:gd name="T79" fmla="*/ 14 h 45"/>
                <a:gd name="T80" fmla="*/ 44 w 48"/>
                <a:gd name="T81" fmla="*/ 12 h 45"/>
                <a:gd name="T82" fmla="*/ 44 w 48"/>
                <a:gd name="T83" fmla="*/ 9 h 45"/>
                <a:gd name="T84" fmla="*/ 44 w 48"/>
                <a:gd name="T85" fmla="*/ 9 h 45"/>
                <a:gd name="T86" fmla="*/ 42 w 48"/>
                <a:gd name="T87" fmla="*/ 7 h 45"/>
                <a:gd name="T88" fmla="*/ 39 w 48"/>
                <a:gd name="T89" fmla="*/ 7 h 45"/>
                <a:gd name="T90" fmla="*/ 39 w 48"/>
                <a:gd name="T91" fmla="*/ 4 h 45"/>
                <a:gd name="T92" fmla="*/ 36 w 48"/>
                <a:gd name="T93" fmla="*/ 4 h 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8"/>
                <a:gd name="T142" fmla="*/ 0 h 45"/>
                <a:gd name="T143" fmla="*/ 48 w 48"/>
                <a:gd name="T144" fmla="*/ 45 h 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8" h="45">
                  <a:moveTo>
                    <a:pt x="34" y="2"/>
                  </a:moveTo>
                  <a:lnTo>
                    <a:pt x="31" y="0"/>
                  </a:lnTo>
                  <a:lnTo>
                    <a:pt x="29" y="0"/>
                  </a:lnTo>
                  <a:lnTo>
                    <a:pt x="27" y="0"/>
                  </a:lnTo>
                  <a:lnTo>
                    <a:pt x="25" y="0"/>
                  </a:lnTo>
                  <a:lnTo>
                    <a:pt x="24" y="0"/>
                  </a:lnTo>
                  <a:lnTo>
                    <a:pt x="22" y="0"/>
                  </a:lnTo>
                  <a:lnTo>
                    <a:pt x="20" y="0"/>
                  </a:lnTo>
                  <a:lnTo>
                    <a:pt x="19" y="0"/>
                  </a:lnTo>
                  <a:lnTo>
                    <a:pt x="17" y="0"/>
                  </a:lnTo>
                  <a:lnTo>
                    <a:pt x="15" y="0"/>
                  </a:lnTo>
                  <a:lnTo>
                    <a:pt x="15" y="2"/>
                  </a:lnTo>
                  <a:lnTo>
                    <a:pt x="13" y="4"/>
                  </a:lnTo>
                  <a:lnTo>
                    <a:pt x="12" y="4"/>
                  </a:lnTo>
                  <a:lnTo>
                    <a:pt x="8" y="6"/>
                  </a:lnTo>
                  <a:lnTo>
                    <a:pt x="8" y="7"/>
                  </a:lnTo>
                  <a:lnTo>
                    <a:pt x="7" y="7"/>
                  </a:lnTo>
                  <a:lnTo>
                    <a:pt x="5" y="7"/>
                  </a:lnTo>
                  <a:lnTo>
                    <a:pt x="5" y="9"/>
                  </a:lnTo>
                  <a:lnTo>
                    <a:pt x="3" y="11"/>
                  </a:lnTo>
                  <a:lnTo>
                    <a:pt x="3" y="12"/>
                  </a:lnTo>
                  <a:lnTo>
                    <a:pt x="2" y="16"/>
                  </a:lnTo>
                  <a:lnTo>
                    <a:pt x="2" y="17"/>
                  </a:lnTo>
                  <a:lnTo>
                    <a:pt x="0" y="17"/>
                  </a:lnTo>
                  <a:lnTo>
                    <a:pt x="0" y="19"/>
                  </a:lnTo>
                  <a:lnTo>
                    <a:pt x="0" y="21"/>
                  </a:lnTo>
                  <a:lnTo>
                    <a:pt x="0" y="23"/>
                  </a:lnTo>
                  <a:lnTo>
                    <a:pt x="0" y="24"/>
                  </a:lnTo>
                  <a:lnTo>
                    <a:pt x="0" y="26"/>
                  </a:lnTo>
                  <a:lnTo>
                    <a:pt x="0" y="28"/>
                  </a:lnTo>
                  <a:lnTo>
                    <a:pt x="0" y="29"/>
                  </a:lnTo>
                  <a:lnTo>
                    <a:pt x="2" y="29"/>
                  </a:lnTo>
                  <a:lnTo>
                    <a:pt x="2" y="31"/>
                  </a:lnTo>
                  <a:lnTo>
                    <a:pt x="2" y="33"/>
                  </a:lnTo>
                  <a:lnTo>
                    <a:pt x="3" y="33"/>
                  </a:lnTo>
                  <a:lnTo>
                    <a:pt x="3" y="34"/>
                  </a:lnTo>
                  <a:lnTo>
                    <a:pt x="3" y="36"/>
                  </a:lnTo>
                  <a:lnTo>
                    <a:pt x="5" y="36"/>
                  </a:lnTo>
                  <a:lnTo>
                    <a:pt x="5" y="38"/>
                  </a:lnTo>
                  <a:lnTo>
                    <a:pt x="7" y="38"/>
                  </a:lnTo>
                  <a:lnTo>
                    <a:pt x="7" y="40"/>
                  </a:lnTo>
                  <a:lnTo>
                    <a:pt x="8" y="40"/>
                  </a:lnTo>
                  <a:lnTo>
                    <a:pt x="8" y="41"/>
                  </a:lnTo>
                  <a:lnTo>
                    <a:pt x="10" y="41"/>
                  </a:lnTo>
                  <a:lnTo>
                    <a:pt x="13" y="43"/>
                  </a:lnTo>
                  <a:lnTo>
                    <a:pt x="15" y="43"/>
                  </a:lnTo>
                  <a:lnTo>
                    <a:pt x="17" y="43"/>
                  </a:lnTo>
                  <a:lnTo>
                    <a:pt x="19" y="45"/>
                  </a:lnTo>
                  <a:lnTo>
                    <a:pt x="20" y="45"/>
                  </a:lnTo>
                  <a:lnTo>
                    <a:pt x="22" y="45"/>
                  </a:lnTo>
                  <a:lnTo>
                    <a:pt x="24" y="45"/>
                  </a:lnTo>
                  <a:lnTo>
                    <a:pt x="25" y="45"/>
                  </a:lnTo>
                  <a:lnTo>
                    <a:pt x="27" y="45"/>
                  </a:lnTo>
                  <a:lnTo>
                    <a:pt x="29" y="43"/>
                  </a:lnTo>
                  <a:lnTo>
                    <a:pt x="31" y="43"/>
                  </a:lnTo>
                  <a:lnTo>
                    <a:pt x="32" y="43"/>
                  </a:lnTo>
                  <a:lnTo>
                    <a:pt x="34" y="43"/>
                  </a:lnTo>
                  <a:lnTo>
                    <a:pt x="34" y="41"/>
                  </a:lnTo>
                  <a:lnTo>
                    <a:pt x="36" y="41"/>
                  </a:lnTo>
                  <a:lnTo>
                    <a:pt x="37" y="40"/>
                  </a:lnTo>
                  <a:lnTo>
                    <a:pt x="39" y="40"/>
                  </a:lnTo>
                  <a:lnTo>
                    <a:pt x="39" y="38"/>
                  </a:lnTo>
                  <a:lnTo>
                    <a:pt x="41" y="38"/>
                  </a:lnTo>
                  <a:lnTo>
                    <a:pt x="42" y="36"/>
                  </a:lnTo>
                  <a:lnTo>
                    <a:pt x="44" y="34"/>
                  </a:lnTo>
                  <a:lnTo>
                    <a:pt x="44" y="33"/>
                  </a:lnTo>
                  <a:lnTo>
                    <a:pt x="46" y="29"/>
                  </a:lnTo>
                  <a:lnTo>
                    <a:pt x="46" y="28"/>
                  </a:lnTo>
                  <a:lnTo>
                    <a:pt x="46" y="26"/>
                  </a:lnTo>
                  <a:lnTo>
                    <a:pt x="48" y="26"/>
                  </a:lnTo>
                  <a:lnTo>
                    <a:pt x="48" y="24"/>
                  </a:lnTo>
                  <a:lnTo>
                    <a:pt x="48" y="23"/>
                  </a:lnTo>
                  <a:lnTo>
                    <a:pt x="48" y="21"/>
                  </a:lnTo>
                  <a:lnTo>
                    <a:pt x="48" y="19"/>
                  </a:lnTo>
                  <a:lnTo>
                    <a:pt x="48" y="17"/>
                  </a:lnTo>
                  <a:lnTo>
                    <a:pt x="46" y="17"/>
                  </a:lnTo>
                  <a:lnTo>
                    <a:pt x="48" y="17"/>
                  </a:lnTo>
                  <a:lnTo>
                    <a:pt x="46" y="17"/>
                  </a:lnTo>
                  <a:lnTo>
                    <a:pt x="46" y="16"/>
                  </a:lnTo>
                  <a:lnTo>
                    <a:pt x="46" y="14"/>
                  </a:lnTo>
                  <a:lnTo>
                    <a:pt x="44" y="14"/>
                  </a:lnTo>
                  <a:lnTo>
                    <a:pt x="44" y="12"/>
                  </a:lnTo>
                  <a:lnTo>
                    <a:pt x="44" y="11"/>
                  </a:lnTo>
                  <a:lnTo>
                    <a:pt x="44" y="9"/>
                  </a:lnTo>
                  <a:lnTo>
                    <a:pt x="42" y="9"/>
                  </a:lnTo>
                  <a:lnTo>
                    <a:pt x="44" y="9"/>
                  </a:lnTo>
                  <a:lnTo>
                    <a:pt x="42" y="9"/>
                  </a:lnTo>
                  <a:lnTo>
                    <a:pt x="42" y="7"/>
                  </a:lnTo>
                  <a:lnTo>
                    <a:pt x="41" y="7"/>
                  </a:lnTo>
                  <a:lnTo>
                    <a:pt x="39" y="7"/>
                  </a:lnTo>
                  <a:lnTo>
                    <a:pt x="39" y="6"/>
                  </a:lnTo>
                  <a:lnTo>
                    <a:pt x="39" y="4"/>
                  </a:lnTo>
                  <a:lnTo>
                    <a:pt x="37" y="4"/>
                  </a:lnTo>
                  <a:lnTo>
                    <a:pt x="36" y="4"/>
                  </a:lnTo>
                  <a:lnTo>
                    <a:pt x="34" y="2"/>
                  </a:lnTo>
                  <a:close/>
                </a:path>
              </a:pathLst>
            </a:custGeom>
            <a:solidFill>
              <a:srgbClr val="808080"/>
            </a:solidFill>
            <a:ln w="9525">
              <a:noFill/>
              <a:round/>
              <a:headEnd/>
              <a:tailEnd/>
            </a:ln>
          </p:spPr>
          <p:txBody>
            <a:bodyPr/>
            <a:lstStyle/>
            <a:p>
              <a:endParaRPr lang="en-US"/>
            </a:p>
          </p:txBody>
        </p:sp>
        <p:sp>
          <p:nvSpPr>
            <p:cNvPr id="1087" name="Freeform 3258"/>
            <p:cNvSpPr>
              <a:spLocks/>
            </p:cNvSpPr>
            <p:nvPr/>
          </p:nvSpPr>
          <p:spPr bwMode="auto">
            <a:xfrm>
              <a:off x="2120" y="3299"/>
              <a:ext cx="51" cy="49"/>
            </a:xfrm>
            <a:custGeom>
              <a:avLst/>
              <a:gdLst>
                <a:gd name="T0" fmla="*/ 0 w 51"/>
                <a:gd name="T1" fmla="*/ 18 h 49"/>
                <a:gd name="T2" fmla="*/ 0 w 51"/>
                <a:gd name="T3" fmla="*/ 24 h 49"/>
                <a:gd name="T4" fmla="*/ 0 w 51"/>
                <a:gd name="T5" fmla="*/ 29 h 49"/>
                <a:gd name="T6" fmla="*/ 2 w 51"/>
                <a:gd name="T7" fmla="*/ 34 h 49"/>
                <a:gd name="T8" fmla="*/ 5 w 51"/>
                <a:gd name="T9" fmla="*/ 39 h 49"/>
                <a:gd name="T10" fmla="*/ 9 w 51"/>
                <a:gd name="T11" fmla="*/ 42 h 49"/>
                <a:gd name="T12" fmla="*/ 15 w 51"/>
                <a:gd name="T13" fmla="*/ 47 h 49"/>
                <a:gd name="T14" fmla="*/ 21 w 51"/>
                <a:gd name="T15" fmla="*/ 47 h 49"/>
                <a:gd name="T16" fmla="*/ 26 w 51"/>
                <a:gd name="T17" fmla="*/ 47 h 49"/>
                <a:gd name="T18" fmla="*/ 33 w 51"/>
                <a:gd name="T19" fmla="*/ 47 h 49"/>
                <a:gd name="T20" fmla="*/ 38 w 51"/>
                <a:gd name="T21" fmla="*/ 46 h 49"/>
                <a:gd name="T22" fmla="*/ 41 w 51"/>
                <a:gd name="T23" fmla="*/ 42 h 49"/>
                <a:gd name="T24" fmla="*/ 46 w 51"/>
                <a:gd name="T25" fmla="*/ 35 h 49"/>
                <a:gd name="T26" fmla="*/ 50 w 51"/>
                <a:gd name="T27" fmla="*/ 29 h 49"/>
                <a:gd name="T28" fmla="*/ 51 w 51"/>
                <a:gd name="T29" fmla="*/ 22 h 49"/>
                <a:gd name="T30" fmla="*/ 50 w 51"/>
                <a:gd name="T31" fmla="*/ 17 h 49"/>
                <a:gd name="T32" fmla="*/ 48 w 51"/>
                <a:gd name="T33" fmla="*/ 12 h 49"/>
                <a:gd name="T34" fmla="*/ 44 w 51"/>
                <a:gd name="T35" fmla="*/ 8 h 49"/>
                <a:gd name="T36" fmla="*/ 41 w 51"/>
                <a:gd name="T37" fmla="*/ 5 h 49"/>
                <a:gd name="T38" fmla="*/ 31 w 51"/>
                <a:gd name="T39" fmla="*/ 0 h 49"/>
                <a:gd name="T40" fmla="*/ 22 w 51"/>
                <a:gd name="T41" fmla="*/ 0 h 49"/>
                <a:gd name="T42" fmla="*/ 15 w 51"/>
                <a:gd name="T43" fmla="*/ 3 h 49"/>
                <a:gd name="T44" fmla="*/ 10 w 51"/>
                <a:gd name="T45" fmla="*/ 5 h 49"/>
                <a:gd name="T46" fmla="*/ 7 w 51"/>
                <a:gd name="T47" fmla="*/ 10 h 49"/>
                <a:gd name="T48" fmla="*/ 7 w 51"/>
                <a:gd name="T49" fmla="*/ 15 h 49"/>
                <a:gd name="T50" fmla="*/ 9 w 51"/>
                <a:gd name="T51" fmla="*/ 10 h 49"/>
                <a:gd name="T52" fmla="*/ 12 w 51"/>
                <a:gd name="T53" fmla="*/ 7 h 49"/>
                <a:gd name="T54" fmla="*/ 17 w 51"/>
                <a:gd name="T55" fmla="*/ 5 h 49"/>
                <a:gd name="T56" fmla="*/ 24 w 51"/>
                <a:gd name="T57" fmla="*/ 3 h 49"/>
                <a:gd name="T58" fmla="*/ 31 w 51"/>
                <a:gd name="T59" fmla="*/ 3 h 49"/>
                <a:gd name="T60" fmla="*/ 39 w 51"/>
                <a:gd name="T61" fmla="*/ 7 h 49"/>
                <a:gd name="T62" fmla="*/ 43 w 51"/>
                <a:gd name="T63" fmla="*/ 10 h 49"/>
                <a:gd name="T64" fmla="*/ 46 w 51"/>
                <a:gd name="T65" fmla="*/ 15 h 49"/>
                <a:gd name="T66" fmla="*/ 48 w 51"/>
                <a:gd name="T67" fmla="*/ 20 h 49"/>
                <a:gd name="T68" fmla="*/ 48 w 51"/>
                <a:gd name="T69" fmla="*/ 25 h 49"/>
                <a:gd name="T70" fmla="*/ 46 w 51"/>
                <a:gd name="T71" fmla="*/ 34 h 49"/>
                <a:gd name="T72" fmla="*/ 41 w 51"/>
                <a:gd name="T73" fmla="*/ 39 h 49"/>
                <a:gd name="T74" fmla="*/ 38 w 51"/>
                <a:gd name="T75" fmla="*/ 42 h 49"/>
                <a:gd name="T76" fmla="*/ 31 w 51"/>
                <a:gd name="T77" fmla="*/ 46 h 49"/>
                <a:gd name="T78" fmla="*/ 26 w 51"/>
                <a:gd name="T79" fmla="*/ 46 h 49"/>
                <a:gd name="T80" fmla="*/ 21 w 51"/>
                <a:gd name="T81" fmla="*/ 46 h 49"/>
                <a:gd name="T82" fmla="*/ 15 w 51"/>
                <a:gd name="T83" fmla="*/ 44 h 49"/>
                <a:gd name="T84" fmla="*/ 12 w 51"/>
                <a:gd name="T85" fmla="*/ 42 h 49"/>
                <a:gd name="T86" fmla="*/ 9 w 51"/>
                <a:gd name="T87" fmla="*/ 39 h 49"/>
                <a:gd name="T88" fmla="*/ 7 w 51"/>
                <a:gd name="T89" fmla="*/ 35 h 49"/>
                <a:gd name="T90" fmla="*/ 4 w 51"/>
                <a:gd name="T91" fmla="*/ 27 h 49"/>
                <a:gd name="T92" fmla="*/ 4 w 51"/>
                <a:gd name="T93" fmla="*/ 22 h 49"/>
                <a:gd name="T94" fmla="*/ 7 w 51"/>
                <a:gd name="T95" fmla="*/ 15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49"/>
                <a:gd name="T146" fmla="*/ 51 w 51"/>
                <a:gd name="T147" fmla="*/ 49 h 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49">
                  <a:moveTo>
                    <a:pt x="4" y="15"/>
                  </a:moveTo>
                  <a:lnTo>
                    <a:pt x="0" y="17"/>
                  </a:lnTo>
                  <a:lnTo>
                    <a:pt x="0" y="18"/>
                  </a:lnTo>
                  <a:lnTo>
                    <a:pt x="0" y="20"/>
                  </a:lnTo>
                  <a:lnTo>
                    <a:pt x="0" y="22"/>
                  </a:lnTo>
                  <a:lnTo>
                    <a:pt x="0" y="24"/>
                  </a:lnTo>
                  <a:lnTo>
                    <a:pt x="0" y="25"/>
                  </a:lnTo>
                  <a:lnTo>
                    <a:pt x="0" y="27"/>
                  </a:lnTo>
                  <a:lnTo>
                    <a:pt x="0" y="29"/>
                  </a:lnTo>
                  <a:lnTo>
                    <a:pt x="0" y="30"/>
                  </a:lnTo>
                  <a:lnTo>
                    <a:pt x="0" y="32"/>
                  </a:lnTo>
                  <a:lnTo>
                    <a:pt x="2" y="34"/>
                  </a:lnTo>
                  <a:lnTo>
                    <a:pt x="4" y="35"/>
                  </a:lnTo>
                  <a:lnTo>
                    <a:pt x="5" y="37"/>
                  </a:lnTo>
                  <a:lnTo>
                    <a:pt x="5" y="39"/>
                  </a:lnTo>
                  <a:lnTo>
                    <a:pt x="7" y="39"/>
                  </a:lnTo>
                  <a:lnTo>
                    <a:pt x="7" y="41"/>
                  </a:lnTo>
                  <a:lnTo>
                    <a:pt x="9" y="42"/>
                  </a:lnTo>
                  <a:lnTo>
                    <a:pt x="12" y="44"/>
                  </a:lnTo>
                  <a:lnTo>
                    <a:pt x="14" y="46"/>
                  </a:lnTo>
                  <a:lnTo>
                    <a:pt x="15" y="47"/>
                  </a:lnTo>
                  <a:lnTo>
                    <a:pt x="17" y="47"/>
                  </a:lnTo>
                  <a:lnTo>
                    <a:pt x="19" y="47"/>
                  </a:lnTo>
                  <a:lnTo>
                    <a:pt x="21" y="47"/>
                  </a:lnTo>
                  <a:lnTo>
                    <a:pt x="22" y="47"/>
                  </a:lnTo>
                  <a:lnTo>
                    <a:pt x="24" y="49"/>
                  </a:lnTo>
                  <a:lnTo>
                    <a:pt x="26" y="47"/>
                  </a:lnTo>
                  <a:lnTo>
                    <a:pt x="27" y="47"/>
                  </a:lnTo>
                  <a:lnTo>
                    <a:pt x="31" y="47"/>
                  </a:lnTo>
                  <a:lnTo>
                    <a:pt x="33" y="47"/>
                  </a:lnTo>
                  <a:lnTo>
                    <a:pt x="34" y="47"/>
                  </a:lnTo>
                  <a:lnTo>
                    <a:pt x="36" y="46"/>
                  </a:lnTo>
                  <a:lnTo>
                    <a:pt x="38" y="46"/>
                  </a:lnTo>
                  <a:lnTo>
                    <a:pt x="39" y="44"/>
                  </a:lnTo>
                  <a:lnTo>
                    <a:pt x="41" y="44"/>
                  </a:lnTo>
                  <a:lnTo>
                    <a:pt x="41" y="42"/>
                  </a:lnTo>
                  <a:lnTo>
                    <a:pt x="44" y="39"/>
                  </a:lnTo>
                  <a:lnTo>
                    <a:pt x="46" y="37"/>
                  </a:lnTo>
                  <a:lnTo>
                    <a:pt x="46" y="35"/>
                  </a:lnTo>
                  <a:lnTo>
                    <a:pt x="48" y="34"/>
                  </a:lnTo>
                  <a:lnTo>
                    <a:pt x="50" y="30"/>
                  </a:lnTo>
                  <a:lnTo>
                    <a:pt x="50" y="29"/>
                  </a:lnTo>
                  <a:lnTo>
                    <a:pt x="51" y="25"/>
                  </a:lnTo>
                  <a:lnTo>
                    <a:pt x="51" y="24"/>
                  </a:lnTo>
                  <a:lnTo>
                    <a:pt x="51" y="22"/>
                  </a:lnTo>
                  <a:lnTo>
                    <a:pt x="51" y="20"/>
                  </a:lnTo>
                  <a:lnTo>
                    <a:pt x="50" y="20"/>
                  </a:lnTo>
                  <a:lnTo>
                    <a:pt x="50" y="17"/>
                  </a:lnTo>
                  <a:lnTo>
                    <a:pt x="50" y="15"/>
                  </a:lnTo>
                  <a:lnTo>
                    <a:pt x="48" y="15"/>
                  </a:lnTo>
                  <a:lnTo>
                    <a:pt x="48" y="12"/>
                  </a:lnTo>
                  <a:lnTo>
                    <a:pt x="46" y="10"/>
                  </a:lnTo>
                  <a:lnTo>
                    <a:pt x="46" y="8"/>
                  </a:lnTo>
                  <a:lnTo>
                    <a:pt x="44" y="8"/>
                  </a:lnTo>
                  <a:lnTo>
                    <a:pt x="44" y="7"/>
                  </a:lnTo>
                  <a:lnTo>
                    <a:pt x="43" y="7"/>
                  </a:lnTo>
                  <a:lnTo>
                    <a:pt x="41" y="5"/>
                  </a:lnTo>
                  <a:lnTo>
                    <a:pt x="41" y="3"/>
                  </a:lnTo>
                  <a:lnTo>
                    <a:pt x="33" y="1"/>
                  </a:lnTo>
                  <a:lnTo>
                    <a:pt x="31" y="0"/>
                  </a:lnTo>
                  <a:lnTo>
                    <a:pt x="27" y="0"/>
                  </a:lnTo>
                  <a:lnTo>
                    <a:pt x="26" y="0"/>
                  </a:lnTo>
                  <a:lnTo>
                    <a:pt x="22" y="0"/>
                  </a:lnTo>
                  <a:lnTo>
                    <a:pt x="21" y="1"/>
                  </a:lnTo>
                  <a:lnTo>
                    <a:pt x="17" y="1"/>
                  </a:lnTo>
                  <a:lnTo>
                    <a:pt x="15" y="3"/>
                  </a:lnTo>
                  <a:lnTo>
                    <a:pt x="12" y="3"/>
                  </a:lnTo>
                  <a:lnTo>
                    <a:pt x="12" y="5"/>
                  </a:lnTo>
                  <a:lnTo>
                    <a:pt x="10" y="5"/>
                  </a:lnTo>
                  <a:lnTo>
                    <a:pt x="9" y="7"/>
                  </a:lnTo>
                  <a:lnTo>
                    <a:pt x="7" y="8"/>
                  </a:lnTo>
                  <a:lnTo>
                    <a:pt x="7" y="10"/>
                  </a:lnTo>
                  <a:lnTo>
                    <a:pt x="4" y="12"/>
                  </a:lnTo>
                  <a:lnTo>
                    <a:pt x="4" y="15"/>
                  </a:lnTo>
                  <a:lnTo>
                    <a:pt x="7" y="15"/>
                  </a:lnTo>
                  <a:lnTo>
                    <a:pt x="7" y="13"/>
                  </a:lnTo>
                  <a:lnTo>
                    <a:pt x="9" y="12"/>
                  </a:lnTo>
                  <a:lnTo>
                    <a:pt x="9" y="10"/>
                  </a:lnTo>
                  <a:lnTo>
                    <a:pt x="10" y="8"/>
                  </a:lnTo>
                  <a:lnTo>
                    <a:pt x="12" y="8"/>
                  </a:lnTo>
                  <a:lnTo>
                    <a:pt x="12" y="7"/>
                  </a:lnTo>
                  <a:lnTo>
                    <a:pt x="14" y="7"/>
                  </a:lnTo>
                  <a:lnTo>
                    <a:pt x="15" y="7"/>
                  </a:lnTo>
                  <a:lnTo>
                    <a:pt x="17" y="5"/>
                  </a:lnTo>
                  <a:lnTo>
                    <a:pt x="19" y="3"/>
                  </a:lnTo>
                  <a:lnTo>
                    <a:pt x="21" y="3"/>
                  </a:lnTo>
                  <a:lnTo>
                    <a:pt x="24" y="3"/>
                  </a:lnTo>
                  <a:lnTo>
                    <a:pt x="26" y="3"/>
                  </a:lnTo>
                  <a:lnTo>
                    <a:pt x="27" y="3"/>
                  </a:lnTo>
                  <a:lnTo>
                    <a:pt x="31" y="3"/>
                  </a:lnTo>
                  <a:lnTo>
                    <a:pt x="33" y="3"/>
                  </a:lnTo>
                  <a:lnTo>
                    <a:pt x="38" y="7"/>
                  </a:lnTo>
                  <a:lnTo>
                    <a:pt x="39" y="7"/>
                  </a:lnTo>
                  <a:lnTo>
                    <a:pt x="41" y="8"/>
                  </a:lnTo>
                  <a:lnTo>
                    <a:pt x="41" y="10"/>
                  </a:lnTo>
                  <a:lnTo>
                    <a:pt x="43" y="10"/>
                  </a:lnTo>
                  <a:lnTo>
                    <a:pt x="44" y="12"/>
                  </a:lnTo>
                  <a:lnTo>
                    <a:pt x="44" y="13"/>
                  </a:lnTo>
                  <a:lnTo>
                    <a:pt x="46" y="15"/>
                  </a:lnTo>
                  <a:lnTo>
                    <a:pt x="46" y="17"/>
                  </a:lnTo>
                  <a:lnTo>
                    <a:pt x="46" y="20"/>
                  </a:lnTo>
                  <a:lnTo>
                    <a:pt x="48" y="20"/>
                  </a:lnTo>
                  <a:lnTo>
                    <a:pt x="46" y="22"/>
                  </a:lnTo>
                  <a:lnTo>
                    <a:pt x="48" y="24"/>
                  </a:lnTo>
                  <a:lnTo>
                    <a:pt x="48" y="25"/>
                  </a:lnTo>
                  <a:lnTo>
                    <a:pt x="46" y="27"/>
                  </a:lnTo>
                  <a:lnTo>
                    <a:pt x="46" y="29"/>
                  </a:lnTo>
                  <a:lnTo>
                    <a:pt x="46" y="34"/>
                  </a:lnTo>
                  <a:lnTo>
                    <a:pt x="44" y="35"/>
                  </a:lnTo>
                  <a:lnTo>
                    <a:pt x="43" y="37"/>
                  </a:lnTo>
                  <a:lnTo>
                    <a:pt x="41" y="39"/>
                  </a:lnTo>
                  <a:lnTo>
                    <a:pt x="39" y="41"/>
                  </a:lnTo>
                  <a:lnTo>
                    <a:pt x="38" y="41"/>
                  </a:lnTo>
                  <a:lnTo>
                    <a:pt x="38" y="42"/>
                  </a:lnTo>
                  <a:lnTo>
                    <a:pt x="36" y="42"/>
                  </a:lnTo>
                  <a:lnTo>
                    <a:pt x="34" y="44"/>
                  </a:lnTo>
                  <a:lnTo>
                    <a:pt x="31" y="46"/>
                  </a:lnTo>
                  <a:lnTo>
                    <a:pt x="29" y="46"/>
                  </a:lnTo>
                  <a:lnTo>
                    <a:pt x="27" y="46"/>
                  </a:lnTo>
                  <a:lnTo>
                    <a:pt x="26" y="46"/>
                  </a:lnTo>
                  <a:lnTo>
                    <a:pt x="24" y="46"/>
                  </a:lnTo>
                  <a:lnTo>
                    <a:pt x="22" y="46"/>
                  </a:lnTo>
                  <a:lnTo>
                    <a:pt x="21" y="46"/>
                  </a:lnTo>
                  <a:lnTo>
                    <a:pt x="19" y="46"/>
                  </a:lnTo>
                  <a:lnTo>
                    <a:pt x="17" y="44"/>
                  </a:lnTo>
                  <a:lnTo>
                    <a:pt x="15" y="44"/>
                  </a:lnTo>
                  <a:lnTo>
                    <a:pt x="17" y="44"/>
                  </a:lnTo>
                  <a:lnTo>
                    <a:pt x="15" y="44"/>
                  </a:lnTo>
                  <a:lnTo>
                    <a:pt x="12" y="42"/>
                  </a:lnTo>
                  <a:lnTo>
                    <a:pt x="10" y="41"/>
                  </a:lnTo>
                  <a:lnTo>
                    <a:pt x="10" y="39"/>
                  </a:lnTo>
                  <a:lnTo>
                    <a:pt x="9" y="39"/>
                  </a:lnTo>
                  <a:lnTo>
                    <a:pt x="9" y="37"/>
                  </a:lnTo>
                  <a:lnTo>
                    <a:pt x="7" y="37"/>
                  </a:lnTo>
                  <a:lnTo>
                    <a:pt x="7" y="35"/>
                  </a:lnTo>
                  <a:lnTo>
                    <a:pt x="5" y="32"/>
                  </a:lnTo>
                  <a:lnTo>
                    <a:pt x="4" y="29"/>
                  </a:lnTo>
                  <a:lnTo>
                    <a:pt x="4" y="27"/>
                  </a:lnTo>
                  <a:lnTo>
                    <a:pt x="4" y="25"/>
                  </a:lnTo>
                  <a:lnTo>
                    <a:pt x="4" y="24"/>
                  </a:lnTo>
                  <a:lnTo>
                    <a:pt x="4" y="22"/>
                  </a:lnTo>
                  <a:lnTo>
                    <a:pt x="4" y="20"/>
                  </a:lnTo>
                  <a:lnTo>
                    <a:pt x="5" y="18"/>
                  </a:lnTo>
                  <a:lnTo>
                    <a:pt x="7" y="15"/>
                  </a:lnTo>
                  <a:lnTo>
                    <a:pt x="4" y="15"/>
                  </a:lnTo>
                  <a:close/>
                </a:path>
              </a:pathLst>
            </a:custGeom>
            <a:solidFill>
              <a:srgbClr val="808080"/>
            </a:solidFill>
            <a:ln w="9525">
              <a:noFill/>
              <a:round/>
              <a:headEnd/>
              <a:tailEnd/>
            </a:ln>
          </p:spPr>
          <p:txBody>
            <a:bodyPr/>
            <a:lstStyle/>
            <a:p>
              <a:endParaRPr lang="en-US"/>
            </a:p>
          </p:txBody>
        </p:sp>
        <p:sp>
          <p:nvSpPr>
            <p:cNvPr id="1088" name="Freeform 3259"/>
            <p:cNvSpPr>
              <a:spLocks/>
            </p:cNvSpPr>
            <p:nvPr/>
          </p:nvSpPr>
          <p:spPr bwMode="auto">
            <a:xfrm>
              <a:off x="2118" y="3278"/>
              <a:ext cx="46" cy="97"/>
            </a:xfrm>
            <a:custGeom>
              <a:avLst/>
              <a:gdLst>
                <a:gd name="T0" fmla="*/ 43 w 46"/>
                <a:gd name="T1" fmla="*/ 22 h 97"/>
                <a:gd name="T2" fmla="*/ 38 w 46"/>
                <a:gd name="T3" fmla="*/ 33 h 97"/>
                <a:gd name="T4" fmla="*/ 43 w 46"/>
                <a:gd name="T5" fmla="*/ 56 h 97"/>
                <a:gd name="T6" fmla="*/ 46 w 46"/>
                <a:gd name="T7" fmla="*/ 60 h 97"/>
                <a:gd name="T8" fmla="*/ 2 w 46"/>
                <a:gd name="T9" fmla="*/ 97 h 97"/>
                <a:gd name="T10" fmla="*/ 0 w 46"/>
                <a:gd name="T11" fmla="*/ 0 h 97"/>
                <a:gd name="T12" fmla="*/ 43 w 46"/>
                <a:gd name="T13" fmla="*/ 22 h 97"/>
                <a:gd name="T14" fmla="*/ 0 60000 65536"/>
                <a:gd name="T15" fmla="*/ 0 60000 65536"/>
                <a:gd name="T16" fmla="*/ 0 60000 65536"/>
                <a:gd name="T17" fmla="*/ 0 60000 65536"/>
                <a:gd name="T18" fmla="*/ 0 60000 65536"/>
                <a:gd name="T19" fmla="*/ 0 60000 65536"/>
                <a:gd name="T20" fmla="*/ 0 60000 65536"/>
                <a:gd name="T21" fmla="*/ 0 w 46"/>
                <a:gd name="T22" fmla="*/ 0 h 97"/>
                <a:gd name="T23" fmla="*/ 46 w 46"/>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7">
                  <a:moveTo>
                    <a:pt x="43" y="22"/>
                  </a:moveTo>
                  <a:lnTo>
                    <a:pt x="38" y="33"/>
                  </a:lnTo>
                  <a:lnTo>
                    <a:pt x="43" y="56"/>
                  </a:lnTo>
                  <a:lnTo>
                    <a:pt x="46" y="60"/>
                  </a:lnTo>
                  <a:lnTo>
                    <a:pt x="2" y="97"/>
                  </a:lnTo>
                  <a:lnTo>
                    <a:pt x="0" y="0"/>
                  </a:lnTo>
                  <a:lnTo>
                    <a:pt x="43" y="22"/>
                  </a:lnTo>
                  <a:close/>
                </a:path>
              </a:pathLst>
            </a:custGeom>
            <a:solidFill>
              <a:srgbClr val="808080"/>
            </a:solidFill>
            <a:ln w="9525">
              <a:noFill/>
              <a:round/>
              <a:headEnd/>
              <a:tailEnd/>
            </a:ln>
          </p:spPr>
          <p:txBody>
            <a:bodyPr/>
            <a:lstStyle/>
            <a:p>
              <a:endParaRPr lang="en-US"/>
            </a:p>
          </p:txBody>
        </p:sp>
        <p:sp>
          <p:nvSpPr>
            <p:cNvPr id="1089" name="Freeform 3260"/>
            <p:cNvSpPr>
              <a:spLocks/>
            </p:cNvSpPr>
            <p:nvPr/>
          </p:nvSpPr>
          <p:spPr bwMode="auto">
            <a:xfrm>
              <a:off x="2117" y="3277"/>
              <a:ext cx="49" cy="98"/>
            </a:xfrm>
            <a:custGeom>
              <a:avLst/>
              <a:gdLst>
                <a:gd name="T0" fmla="*/ 44 w 49"/>
                <a:gd name="T1" fmla="*/ 23 h 98"/>
                <a:gd name="T2" fmla="*/ 44 w 49"/>
                <a:gd name="T3" fmla="*/ 22 h 98"/>
                <a:gd name="T4" fmla="*/ 37 w 49"/>
                <a:gd name="T5" fmla="*/ 32 h 98"/>
                <a:gd name="T6" fmla="*/ 37 w 49"/>
                <a:gd name="T7" fmla="*/ 34 h 98"/>
                <a:gd name="T8" fmla="*/ 44 w 49"/>
                <a:gd name="T9" fmla="*/ 57 h 98"/>
                <a:gd name="T10" fmla="*/ 46 w 49"/>
                <a:gd name="T11" fmla="*/ 61 h 98"/>
                <a:gd name="T12" fmla="*/ 46 w 49"/>
                <a:gd name="T13" fmla="*/ 59 h 98"/>
                <a:gd name="T14" fmla="*/ 1 w 49"/>
                <a:gd name="T15" fmla="*/ 97 h 98"/>
                <a:gd name="T16" fmla="*/ 3 w 49"/>
                <a:gd name="T17" fmla="*/ 97 h 98"/>
                <a:gd name="T18" fmla="*/ 3 w 49"/>
                <a:gd name="T19" fmla="*/ 1 h 98"/>
                <a:gd name="T20" fmla="*/ 0 w 49"/>
                <a:gd name="T21" fmla="*/ 3 h 98"/>
                <a:gd name="T22" fmla="*/ 44 w 49"/>
                <a:gd name="T23" fmla="*/ 23 h 98"/>
                <a:gd name="T24" fmla="*/ 46 w 49"/>
                <a:gd name="T25" fmla="*/ 22 h 98"/>
                <a:gd name="T26" fmla="*/ 1 w 49"/>
                <a:gd name="T27" fmla="*/ 0 h 98"/>
                <a:gd name="T28" fmla="*/ 0 w 49"/>
                <a:gd name="T29" fmla="*/ 0 h 98"/>
                <a:gd name="T30" fmla="*/ 0 w 49"/>
                <a:gd name="T31" fmla="*/ 1 h 98"/>
                <a:gd name="T32" fmla="*/ 1 w 49"/>
                <a:gd name="T33" fmla="*/ 97 h 98"/>
                <a:gd name="T34" fmla="*/ 1 w 49"/>
                <a:gd name="T35" fmla="*/ 98 h 98"/>
                <a:gd name="T36" fmla="*/ 3 w 49"/>
                <a:gd name="T37" fmla="*/ 98 h 98"/>
                <a:gd name="T38" fmla="*/ 49 w 49"/>
                <a:gd name="T39" fmla="*/ 61 h 98"/>
                <a:gd name="T40" fmla="*/ 49 w 49"/>
                <a:gd name="T41" fmla="*/ 63 h 98"/>
                <a:gd name="T42" fmla="*/ 49 w 49"/>
                <a:gd name="T43" fmla="*/ 61 h 98"/>
                <a:gd name="T44" fmla="*/ 49 w 49"/>
                <a:gd name="T45" fmla="*/ 59 h 98"/>
                <a:gd name="T46" fmla="*/ 46 w 49"/>
                <a:gd name="T47" fmla="*/ 57 h 98"/>
                <a:gd name="T48" fmla="*/ 41 w 49"/>
                <a:gd name="T49" fmla="*/ 32 h 98"/>
                <a:gd name="T50" fmla="*/ 41 w 49"/>
                <a:gd name="T51" fmla="*/ 34 h 98"/>
                <a:gd name="T52" fmla="*/ 46 w 49"/>
                <a:gd name="T53" fmla="*/ 23 h 98"/>
                <a:gd name="T54" fmla="*/ 46 w 49"/>
                <a:gd name="T55" fmla="*/ 22 h 98"/>
                <a:gd name="T56" fmla="*/ 44 w 49"/>
                <a:gd name="T57" fmla="*/ 23 h 9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9"/>
                <a:gd name="T88" fmla="*/ 0 h 98"/>
                <a:gd name="T89" fmla="*/ 49 w 49"/>
                <a:gd name="T90" fmla="*/ 98 h 9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9" h="98">
                  <a:moveTo>
                    <a:pt x="44" y="23"/>
                  </a:moveTo>
                  <a:lnTo>
                    <a:pt x="44" y="22"/>
                  </a:lnTo>
                  <a:lnTo>
                    <a:pt x="37" y="32"/>
                  </a:lnTo>
                  <a:lnTo>
                    <a:pt x="37" y="34"/>
                  </a:lnTo>
                  <a:lnTo>
                    <a:pt x="44" y="57"/>
                  </a:lnTo>
                  <a:lnTo>
                    <a:pt x="46" y="61"/>
                  </a:lnTo>
                  <a:lnTo>
                    <a:pt x="46" y="59"/>
                  </a:lnTo>
                  <a:lnTo>
                    <a:pt x="1" y="97"/>
                  </a:lnTo>
                  <a:lnTo>
                    <a:pt x="3" y="97"/>
                  </a:lnTo>
                  <a:lnTo>
                    <a:pt x="3" y="1"/>
                  </a:lnTo>
                  <a:lnTo>
                    <a:pt x="0" y="3"/>
                  </a:lnTo>
                  <a:lnTo>
                    <a:pt x="44" y="23"/>
                  </a:lnTo>
                  <a:lnTo>
                    <a:pt x="46" y="22"/>
                  </a:lnTo>
                  <a:lnTo>
                    <a:pt x="1" y="0"/>
                  </a:lnTo>
                  <a:lnTo>
                    <a:pt x="0" y="0"/>
                  </a:lnTo>
                  <a:lnTo>
                    <a:pt x="0" y="1"/>
                  </a:lnTo>
                  <a:lnTo>
                    <a:pt x="1" y="97"/>
                  </a:lnTo>
                  <a:lnTo>
                    <a:pt x="1" y="98"/>
                  </a:lnTo>
                  <a:lnTo>
                    <a:pt x="3" y="98"/>
                  </a:lnTo>
                  <a:lnTo>
                    <a:pt x="49" y="61"/>
                  </a:lnTo>
                  <a:lnTo>
                    <a:pt x="49" y="63"/>
                  </a:lnTo>
                  <a:lnTo>
                    <a:pt x="49" y="61"/>
                  </a:lnTo>
                  <a:lnTo>
                    <a:pt x="49" y="59"/>
                  </a:lnTo>
                  <a:lnTo>
                    <a:pt x="46" y="57"/>
                  </a:lnTo>
                  <a:lnTo>
                    <a:pt x="41" y="32"/>
                  </a:lnTo>
                  <a:lnTo>
                    <a:pt x="41" y="34"/>
                  </a:lnTo>
                  <a:lnTo>
                    <a:pt x="46" y="23"/>
                  </a:lnTo>
                  <a:lnTo>
                    <a:pt x="46" y="22"/>
                  </a:lnTo>
                  <a:lnTo>
                    <a:pt x="44" y="23"/>
                  </a:lnTo>
                  <a:close/>
                </a:path>
              </a:pathLst>
            </a:custGeom>
            <a:solidFill>
              <a:srgbClr val="808080"/>
            </a:solidFill>
            <a:ln w="9525">
              <a:noFill/>
              <a:round/>
              <a:headEnd/>
              <a:tailEnd/>
            </a:ln>
          </p:spPr>
          <p:txBody>
            <a:bodyPr/>
            <a:lstStyle/>
            <a:p>
              <a:endParaRPr lang="en-US"/>
            </a:p>
          </p:txBody>
        </p:sp>
        <p:sp>
          <p:nvSpPr>
            <p:cNvPr id="1090" name="Freeform 3261"/>
            <p:cNvSpPr>
              <a:spLocks/>
            </p:cNvSpPr>
            <p:nvPr/>
          </p:nvSpPr>
          <p:spPr bwMode="auto">
            <a:xfrm>
              <a:off x="2393" y="3300"/>
              <a:ext cx="162" cy="156"/>
            </a:xfrm>
            <a:custGeom>
              <a:avLst/>
              <a:gdLst>
                <a:gd name="T0" fmla="*/ 107 w 162"/>
                <a:gd name="T1" fmla="*/ 2 h 156"/>
                <a:gd name="T2" fmla="*/ 97 w 162"/>
                <a:gd name="T3" fmla="*/ 0 h 156"/>
                <a:gd name="T4" fmla="*/ 89 w 162"/>
                <a:gd name="T5" fmla="*/ 0 h 156"/>
                <a:gd name="T6" fmla="*/ 80 w 162"/>
                <a:gd name="T7" fmla="*/ 0 h 156"/>
                <a:gd name="T8" fmla="*/ 70 w 162"/>
                <a:gd name="T9" fmla="*/ 0 h 156"/>
                <a:gd name="T10" fmla="*/ 63 w 162"/>
                <a:gd name="T11" fmla="*/ 2 h 156"/>
                <a:gd name="T12" fmla="*/ 49 w 162"/>
                <a:gd name="T13" fmla="*/ 6 h 156"/>
                <a:gd name="T14" fmla="*/ 41 w 162"/>
                <a:gd name="T15" fmla="*/ 11 h 156"/>
                <a:gd name="T16" fmla="*/ 36 w 162"/>
                <a:gd name="T17" fmla="*/ 14 h 156"/>
                <a:gd name="T18" fmla="*/ 29 w 162"/>
                <a:gd name="T19" fmla="*/ 19 h 156"/>
                <a:gd name="T20" fmla="*/ 24 w 162"/>
                <a:gd name="T21" fmla="*/ 24 h 156"/>
                <a:gd name="T22" fmla="*/ 17 w 162"/>
                <a:gd name="T23" fmla="*/ 31 h 156"/>
                <a:gd name="T24" fmla="*/ 14 w 162"/>
                <a:gd name="T25" fmla="*/ 38 h 156"/>
                <a:gd name="T26" fmla="*/ 7 w 162"/>
                <a:gd name="T27" fmla="*/ 50 h 156"/>
                <a:gd name="T28" fmla="*/ 2 w 162"/>
                <a:gd name="T29" fmla="*/ 57 h 156"/>
                <a:gd name="T30" fmla="*/ 2 w 162"/>
                <a:gd name="T31" fmla="*/ 65 h 156"/>
                <a:gd name="T32" fmla="*/ 0 w 162"/>
                <a:gd name="T33" fmla="*/ 74 h 156"/>
                <a:gd name="T34" fmla="*/ 0 w 162"/>
                <a:gd name="T35" fmla="*/ 82 h 156"/>
                <a:gd name="T36" fmla="*/ 0 w 162"/>
                <a:gd name="T37" fmla="*/ 91 h 156"/>
                <a:gd name="T38" fmla="*/ 2 w 162"/>
                <a:gd name="T39" fmla="*/ 99 h 156"/>
                <a:gd name="T40" fmla="*/ 7 w 162"/>
                <a:gd name="T41" fmla="*/ 110 h 156"/>
                <a:gd name="T42" fmla="*/ 12 w 162"/>
                <a:gd name="T43" fmla="*/ 120 h 156"/>
                <a:gd name="T44" fmla="*/ 15 w 162"/>
                <a:gd name="T45" fmla="*/ 127 h 156"/>
                <a:gd name="T46" fmla="*/ 22 w 162"/>
                <a:gd name="T47" fmla="*/ 132 h 156"/>
                <a:gd name="T48" fmla="*/ 27 w 162"/>
                <a:gd name="T49" fmla="*/ 139 h 156"/>
                <a:gd name="T50" fmla="*/ 34 w 162"/>
                <a:gd name="T51" fmla="*/ 142 h 156"/>
                <a:gd name="T52" fmla="*/ 41 w 162"/>
                <a:gd name="T53" fmla="*/ 147 h 156"/>
                <a:gd name="T54" fmla="*/ 56 w 162"/>
                <a:gd name="T55" fmla="*/ 152 h 156"/>
                <a:gd name="T56" fmla="*/ 65 w 162"/>
                <a:gd name="T57" fmla="*/ 154 h 156"/>
                <a:gd name="T58" fmla="*/ 75 w 162"/>
                <a:gd name="T59" fmla="*/ 156 h 156"/>
                <a:gd name="T60" fmla="*/ 82 w 162"/>
                <a:gd name="T61" fmla="*/ 154 h 156"/>
                <a:gd name="T62" fmla="*/ 90 w 162"/>
                <a:gd name="T63" fmla="*/ 154 h 156"/>
                <a:gd name="T64" fmla="*/ 99 w 162"/>
                <a:gd name="T65" fmla="*/ 152 h 156"/>
                <a:gd name="T66" fmla="*/ 111 w 162"/>
                <a:gd name="T67" fmla="*/ 149 h 156"/>
                <a:gd name="T68" fmla="*/ 119 w 162"/>
                <a:gd name="T69" fmla="*/ 145 h 156"/>
                <a:gd name="T70" fmla="*/ 124 w 162"/>
                <a:gd name="T71" fmla="*/ 140 h 156"/>
                <a:gd name="T72" fmla="*/ 131 w 162"/>
                <a:gd name="T73" fmla="*/ 137 h 156"/>
                <a:gd name="T74" fmla="*/ 138 w 162"/>
                <a:gd name="T75" fmla="*/ 130 h 156"/>
                <a:gd name="T76" fmla="*/ 143 w 162"/>
                <a:gd name="T77" fmla="*/ 125 h 156"/>
                <a:gd name="T78" fmla="*/ 148 w 162"/>
                <a:gd name="T79" fmla="*/ 118 h 156"/>
                <a:gd name="T80" fmla="*/ 153 w 162"/>
                <a:gd name="T81" fmla="*/ 110 h 156"/>
                <a:gd name="T82" fmla="*/ 158 w 162"/>
                <a:gd name="T83" fmla="*/ 99 h 156"/>
                <a:gd name="T84" fmla="*/ 160 w 162"/>
                <a:gd name="T85" fmla="*/ 92 h 156"/>
                <a:gd name="T86" fmla="*/ 160 w 162"/>
                <a:gd name="T87" fmla="*/ 84 h 156"/>
                <a:gd name="T88" fmla="*/ 162 w 162"/>
                <a:gd name="T89" fmla="*/ 77 h 156"/>
                <a:gd name="T90" fmla="*/ 160 w 162"/>
                <a:gd name="T91" fmla="*/ 69 h 156"/>
                <a:gd name="T92" fmla="*/ 160 w 162"/>
                <a:gd name="T93" fmla="*/ 58 h 156"/>
                <a:gd name="T94" fmla="*/ 157 w 162"/>
                <a:gd name="T95" fmla="*/ 50 h 156"/>
                <a:gd name="T96" fmla="*/ 152 w 162"/>
                <a:gd name="T97" fmla="*/ 38 h 156"/>
                <a:gd name="T98" fmla="*/ 147 w 162"/>
                <a:gd name="T99" fmla="*/ 31 h 156"/>
                <a:gd name="T100" fmla="*/ 143 w 162"/>
                <a:gd name="T101" fmla="*/ 24 h 156"/>
                <a:gd name="T102" fmla="*/ 136 w 162"/>
                <a:gd name="T103" fmla="*/ 19 h 156"/>
                <a:gd name="T104" fmla="*/ 131 w 162"/>
                <a:gd name="T105" fmla="*/ 14 h 156"/>
                <a:gd name="T106" fmla="*/ 124 w 162"/>
                <a:gd name="T107" fmla="*/ 11 h 1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2"/>
                <a:gd name="T163" fmla="*/ 0 h 156"/>
                <a:gd name="T164" fmla="*/ 162 w 162"/>
                <a:gd name="T165" fmla="*/ 156 h 15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2" h="156">
                  <a:moveTo>
                    <a:pt x="116" y="7"/>
                  </a:moveTo>
                  <a:lnTo>
                    <a:pt x="112" y="6"/>
                  </a:lnTo>
                  <a:lnTo>
                    <a:pt x="111" y="6"/>
                  </a:lnTo>
                  <a:lnTo>
                    <a:pt x="109" y="2"/>
                  </a:lnTo>
                  <a:lnTo>
                    <a:pt x="107" y="2"/>
                  </a:lnTo>
                  <a:lnTo>
                    <a:pt x="106" y="2"/>
                  </a:lnTo>
                  <a:lnTo>
                    <a:pt x="104" y="2"/>
                  </a:lnTo>
                  <a:lnTo>
                    <a:pt x="102" y="0"/>
                  </a:lnTo>
                  <a:lnTo>
                    <a:pt x="99" y="0"/>
                  </a:lnTo>
                  <a:lnTo>
                    <a:pt x="97" y="0"/>
                  </a:lnTo>
                  <a:lnTo>
                    <a:pt x="95" y="0"/>
                  </a:lnTo>
                  <a:lnTo>
                    <a:pt x="94" y="0"/>
                  </a:lnTo>
                  <a:lnTo>
                    <a:pt x="92" y="0"/>
                  </a:lnTo>
                  <a:lnTo>
                    <a:pt x="90" y="0"/>
                  </a:lnTo>
                  <a:lnTo>
                    <a:pt x="89" y="0"/>
                  </a:lnTo>
                  <a:lnTo>
                    <a:pt x="87" y="0"/>
                  </a:lnTo>
                  <a:lnTo>
                    <a:pt x="85" y="0"/>
                  </a:lnTo>
                  <a:lnTo>
                    <a:pt x="83" y="0"/>
                  </a:lnTo>
                  <a:lnTo>
                    <a:pt x="82" y="0"/>
                  </a:lnTo>
                  <a:lnTo>
                    <a:pt x="80" y="0"/>
                  </a:lnTo>
                  <a:lnTo>
                    <a:pt x="78" y="0"/>
                  </a:lnTo>
                  <a:lnTo>
                    <a:pt x="77" y="0"/>
                  </a:lnTo>
                  <a:lnTo>
                    <a:pt x="75" y="0"/>
                  </a:lnTo>
                  <a:lnTo>
                    <a:pt x="73" y="0"/>
                  </a:lnTo>
                  <a:lnTo>
                    <a:pt x="70" y="0"/>
                  </a:lnTo>
                  <a:lnTo>
                    <a:pt x="68" y="0"/>
                  </a:lnTo>
                  <a:lnTo>
                    <a:pt x="66" y="0"/>
                  </a:lnTo>
                  <a:lnTo>
                    <a:pt x="65" y="0"/>
                  </a:lnTo>
                  <a:lnTo>
                    <a:pt x="65" y="2"/>
                  </a:lnTo>
                  <a:lnTo>
                    <a:pt x="63" y="2"/>
                  </a:lnTo>
                  <a:lnTo>
                    <a:pt x="61" y="2"/>
                  </a:lnTo>
                  <a:lnTo>
                    <a:pt x="60" y="2"/>
                  </a:lnTo>
                  <a:lnTo>
                    <a:pt x="53" y="6"/>
                  </a:lnTo>
                  <a:lnTo>
                    <a:pt x="51" y="6"/>
                  </a:lnTo>
                  <a:lnTo>
                    <a:pt x="49" y="6"/>
                  </a:lnTo>
                  <a:lnTo>
                    <a:pt x="48" y="7"/>
                  </a:lnTo>
                  <a:lnTo>
                    <a:pt x="46" y="7"/>
                  </a:lnTo>
                  <a:lnTo>
                    <a:pt x="44" y="9"/>
                  </a:lnTo>
                  <a:lnTo>
                    <a:pt x="43" y="11"/>
                  </a:lnTo>
                  <a:lnTo>
                    <a:pt x="41" y="11"/>
                  </a:lnTo>
                  <a:lnTo>
                    <a:pt x="39" y="11"/>
                  </a:lnTo>
                  <a:lnTo>
                    <a:pt x="39" y="12"/>
                  </a:lnTo>
                  <a:lnTo>
                    <a:pt x="37" y="12"/>
                  </a:lnTo>
                  <a:lnTo>
                    <a:pt x="37" y="14"/>
                  </a:lnTo>
                  <a:lnTo>
                    <a:pt x="36" y="14"/>
                  </a:lnTo>
                  <a:lnTo>
                    <a:pt x="34" y="14"/>
                  </a:lnTo>
                  <a:lnTo>
                    <a:pt x="32" y="16"/>
                  </a:lnTo>
                  <a:lnTo>
                    <a:pt x="32" y="17"/>
                  </a:lnTo>
                  <a:lnTo>
                    <a:pt x="31" y="17"/>
                  </a:lnTo>
                  <a:lnTo>
                    <a:pt x="29" y="19"/>
                  </a:lnTo>
                  <a:lnTo>
                    <a:pt x="27" y="19"/>
                  </a:lnTo>
                  <a:lnTo>
                    <a:pt x="27" y="21"/>
                  </a:lnTo>
                  <a:lnTo>
                    <a:pt x="25" y="23"/>
                  </a:lnTo>
                  <a:lnTo>
                    <a:pt x="24" y="23"/>
                  </a:lnTo>
                  <a:lnTo>
                    <a:pt x="24" y="24"/>
                  </a:lnTo>
                  <a:lnTo>
                    <a:pt x="22" y="26"/>
                  </a:lnTo>
                  <a:lnTo>
                    <a:pt x="20" y="26"/>
                  </a:lnTo>
                  <a:lnTo>
                    <a:pt x="19" y="29"/>
                  </a:lnTo>
                  <a:lnTo>
                    <a:pt x="19" y="31"/>
                  </a:lnTo>
                  <a:lnTo>
                    <a:pt x="17" y="31"/>
                  </a:lnTo>
                  <a:lnTo>
                    <a:pt x="15" y="33"/>
                  </a:lnTo>
                  <a:lnTo>
                    <a:pt x="15" y="34"/>
                  </a:lnTo>
                  <a:lnTo>
                    <a:pt x="14" y="34"/>
                  </a:lnTo>
                  <a:lnTo>
                    <a:pt x="14" y="36"/>
                  </a:lnTo>
                  <a:lnTo>
                    <a:pt x="14" y="38"/>
                  </a:lnTo>
                  <a:lnTo>
                    <a:pt x="12" y="38"/>
                  </a:lnTo>
                  <a:lnTo>
                    <a:pt x="10" y="41"/>
                  </a:lnTo>
                  <a:lnTo>
                    <a:pt x="8" y="41"/>
                  </a:lnTo>
                  <a:lnTo>
                    <a:pt x="7" y="46"/>
                  </a:lnTo>
                  <a:lnTo>
                    <a:pt x="7" y="50"/>
                  </a:lnTo>
                  <a:lnTo>
                    <a:pt x="5" y="50"/>
                  </a:lnTo>
                  <a:lnTo>
                    <a:pt x="3" y="53"/>
                  </a:lnTo>
                  <a:lnTo>
                    <a:pt x="3" y="55"/>
                  </a:lnTo>
                  <a:lnTo>
                    <a:pt x="3" y="57"/>
                  </a:lnTo>
                  <a:lnTo>
                    <a:pt x="2" y="57"/>
                  </a:lnTo>
                  <a:lnTo>
                    <a:pt x="2" y="58"/>
                  </a:lnTo>
                  <a:lnTo>
                    <a:pt x="2" y="60"/>
                  </a:lnTo>
                  <a:lnTo>
                    <a:pt x="2" y="62"/>
                  </a:lnTo>
                  <a:lnTo>
                    <a:pt x="2" y="63"/>
                  </a:lnTo>
                  <a:lnTo>
                    <a:pt x="2" y="65"/>
                  </a:lnTo>
                  <a:lnTo>
                    <a:pt x="0" y="65"/>
                  </a:lnTo>
                  <a:lnTo>
                    <a:pt x="0" y="69"/>
                  </a:lnTo>
                  <a:lnTo>
                    <a:pt x="0" y="70"/>
                  </a:lnTo>
                  <a:lnTo>
                    <a:pt x="0" y="72"/>
                  </a:lnTo>
                  <a:lnTo>
                    <a:pt x="0" y="74"/>
                  </a:lnTo>
                  <a:lnTo>
                    <a:pt x="0" y="75"/>
                  </a:lnTo>
                  <a:lnTo>
                    <a:pt x="0" y="77"/>
                  </a:lnTo>
                  <a:lnTo>
                    <a:pt x="0" y="79"/>
                  </a:lnTo>
                  <a:lnTo>
                    <a:pt x="0" y="81"/>
                  </a:lnTo>
                  <a:lnTo>
                    <a:pt x="0" y="82"/>
                  </a:lnTo>
                  <a:lnTo>
                    <a:pt x="0" y="84"/>
                  </a:lnTo>
                  <a:lnTo>
                    <a:pt x="0" y="86"/>
                  </a:lnTo>
                  <a:lnTo>
                    <a:pt x="0" y="87"/>
                  </a:lnTo>
                  <a:lnTo>
                    <a:pt x="0" y="89"/>
                  </a:lnTo>
                  <a:lnTo>
                    <a:pt x="0" y="91"/>
                  </a:lnTo>
                  <a:lnTo>
                    <a:pt x="0" y="92"/>
                  </a:lnTo>
                  <a:lnTo>
                    <a:pt x="2" y="94"/>
                  </a:lnTo>
                  <a:lnTo>
                    <a:pt x="2" y="96"/>
                  </a:lnTo>
                  <a:lnTo>
                    <a:pt x="2" y="98"/>
                  </a:lnTo>
                  <a:lnTo>
                    <a:pt x="2" y="99"/>
                  </a:lnTo>
                  <a:lnTo>
                    <a:pt x="2" y="101"/>
                  </a:lnTo>
                  <a:lnTo>
                    <a:pt x="2" y="103"/>
                  </a:lnTo>
                  <a:lnTo>
                    <a:pt x="3" y="104"/>
                  </a:lnTo>
                  <a:lnTo>
                    <a:pt x="3" y="106"/>
                  </a:lnTo>
                  <a:lnTo>
                    <a:pt x="7" y="110"/>
                  </a:lnTo>
                  <a:lnTo>
                    <a:pt x="7" y="111"/>
                  </a:lnTo>
                  <a:lnTo>
                    <a:pt x="7" y="113"/>
                  </a:lnTo>
                  <a:lnTo>
                    <a:pt x="8" y="116"/>
                  </a:lnTo>
                  <a:lnTo>
                    <a:pt x="10" y="118"/>
                  </a:lnTo>
                  <a:lnTo>
                    <a:pt x="12" y="120"/>
                  </a:lnTo>
                  <a:lnTo>
                    <a:pt x="12" y="121"/>
                  </a:lnTo>
                  <a:lnTo>
                    <a:pt x="14" y="121"/>
                  </a:lnTo>
                  <a:lnTo>
                    <a:pt x="14" y="123"/>
                  </a:lnTo>
                  <a:lnTo>
                    <a:pt x="15" y="125"/>
                  </a:lnTo>
                  <a:lnTo>
                    <a:pt x="15" y="127"/>
                  </a:lnTo>
                  <a:lnTo>
                    <a:pt x="17" y="128"/>
                  </a:lnTo>
                  <a:lnTo>
                    <a:pt x="19" y="128"/>
                  </a:lnTo>
                  <a:lnTo>
                    <a:pt x="19" y="130"/>
                  </a:lnTo>
                  <a:lnTo>
                    <a:pt x="20" y="130"/>
                  </a:lnTo>
                  <a:lnTo>
                    <a:pt x="22" y="132"/>
                  </a:lnTo>
                  <a:lnTo>
                    <a:pt x="24" y="133"/>
                  </a:lnTo>
                  <a:lnTo>
                    <a:pt x="24" y="135"/>
                  </a:lnTo>
                  <a:lnTo>
                    <a:pt x="25" y="135"/>
                  </a:lnTo>
                  <a:lnTo>
                    <a:pt x="27" y="137"/>
                  </a:lnTo>
                  <a:lnTo>
                    <a:pt x="27" y="139"/>
                  </a:lnTo>
                  <a:lnTo>
                    <a:pt x="29" y="140"/>
                  </a:lnTo>
                  <a:lnTo>
                    <a:pt x="31" y="140"/>
                  </a:lnTo>
                  <a:lnTo>
                    <a:pt x="32" y="140"/>
                  </a:lnTo>
                  <a:lnTo>
                    <a:pt x="32" y="142"/>
                  </a:lnTo>
                  <a:lnTo>
                    <a:pt x="34" y="142"/>
                  </a:lnTo>
                  <a:lnTo>
                    <a:pt x="36" y="142"/>
                  </a:lnTo>
                  <a:lnTo>
                    <a:pt x="37" y="144"/>
                  </a:lnTo>
                  <a:lnTo>
                    <a:pt x="37" y="145"/>
                  </a:lnTo>
                  <a:lnTo>
                    <a:pt x="41" y="145"/>
                  </a:lnTo>
                  <a:lnTo>
                    <a:pt x="41" y="147"/>
                  </a:lnTo>
                  <a:lnTo>
                    <a:pt x="44" y="149"/>
                  </a:lnTo>
                  <a:lnTo>
                    <a:pt x="48" y="150"/>
                  </a:lnTo>
                  <a:lnTo>
                    <a:pt x="49" y="150"/>
                  </a:lnTo>
                  <a:lnTo>
                    <a:pt x="53" y="152"/>
                  </a:lnTo>
                  <a:lnTo>
                    <a:pt x="56" y="152"/>
                  </a:lnTo>
                  <a:lnTo>
                    <a:pt x="58" y="152"/>
                  </a:lnTo>
                  <a:lnTo>
                    <a:pt x="60" y="152"/>
                  </a:lnTo>
                  <a:lnTo>
                    <a:pt x="61" y="154"/>
                  </a:lnTo>
                  <a:lnTo>
                    <a:pt x="63" y="154"/>
                  </a:lnTo>
                  <a:lnTo>
                    <a:pt x="65" y="154"/>
                  </a:lnTo>
                  <a:lnTo>
                    <a:pt x="66" y="154"/>
                  </a:lnTo>
                  <a:lnTo>
                    <a:pt x="68" y="154"/>
                  </a:lnTo>
                  <a:lnTo>
                    <a:pt x="70" y="154"/>
                  </a:lnTo>
                  <a:lnTo>
                    <a:pt x="73" y="154"/>
                  </a:lnTo>
                  <a:lnTo>
                    <a:pt x="75" y="156"/>
                  </a:lnTo>
                  <a:lnTo>
                    <a:pt x="77" y="154"/>
                  </a:lnTo>
                  <a:lnTo>
                    <a:pt x="78" y="156"/>
                  </a:lnTo>
                  <a:lnTo>
                    <a:pt x="78" y="154"/>
                  </a:lnTo>
                  <a:lnTo>
                    <a:pt x="80" y="154"/>
                  </a:lnTo>
                  <a:lnTo>
                    <a:pt x="82" y="154"/>
                  </a:lnTo>
                  <a:lnTo>
                    <a:pt x="83" y="154"/>
                  </a:lnTo>
                  <a:lnTo>
                    <a:pt x="85" y="154"/>
                  </a:lnTo>
                  <a:lnTo>
                    <a:pt x="87" y="154"/>
                  </a:lnTo>
                  <a:lnTo>
                    <a:pt x="89" y="154"/>
                  </a:lnTo>
                  <a:lnTo>
                    <a:pt x="90" y="154"/>
                  </a:lnTo>
                  <a:lnTo>
                    <a:pt x="92" y="154"/>
                  </a:lnTo>
                  <a:lnTo>
                    <a:pt x="94" y="154"/>
                  </a:lnTo>
                  <a:lnTo>
                    <a:pt x="95" y="152"/>
                  </a:lnTo>
                  <a:lnTo>
                    <a:pt x="97" y="152"/>
                  </a:lnTo>
                  <a:lnTo>
                    <a:pt x="99" y="152"/>
                  </a:lnTo>
                  <a:lnTo>
                    <a:pt x="100" y="152"/>
                  </a:lnTo>
                  <a:lnTo>
                    <a:pt x="102" y="152"/>
                  </a:lnTo>
                  <a:lnTo>
                    <a:pt x="107" y="150"/>
                  </a:lnTo>
                  <a:lnTo>
                    <a:pt x="109" y="149"/>
                  </a:lnTo>
                  <a:lnTo>
                    <a:pt x="111" y="149"/>
                  </a:lnTo>
                  <a:lnTo>
                    <a:pt x="112" y="149"/>
                  </a:lnTo>
                  <a:lnTo>
                    <a:pt x="114" y="147"/>
                  </a:lnTo>
                  <a:lnTo>
                    <a:pt x="116" y="147"/>
                  </a:lnTo>
                  <a:lnTo>
                    <a:pt x="118" y="145"/>
                  </a:lnTo>
                  <a:lnTo>
                    <a:pt x="119" y="145"/>
                  </a:lnTo>
                  <a:lnTo>
                    <a:pt x="119" y="144"/>
                  </a:lnTo>
                  <a:lnTo>
                    <a:pt x="121" y="144"/>
                  </a:lnTo>
                  <a:lnTo>
                    <a:pt x="123" y="142"/>
                  </a:lnTo>
                  <a:lnTo>
                    <a:pt x="124" y="142"/>
                  </a:lnTo>
                  <a:lnTo>
                    <a:pt x="124" y="140"/>
                  </a:lnTo>
                  <a:lnTo>
                    <a:pt x="126" y="140"/>
                  </a:lnTo>
                  <a:lnTo>
                    <a:pt x="128" y="140"/>
                  </a:lnTo>
                  <a:lnTo>
                    <a:pt x="129" y="140"/>
                  </a:lnTo>
                  <a:lnTo>
                    <a:pt x="129" y="137"/>
                  </a:lnTo>
                  <a:lnTo>
                    <a:pt x="131" y="137"/>
                  </a:lnTo>
                  <a:lnTo>
                    <a:pt x="133" y="135"/>
                  </a:lnTo>
                  <a:lnTo>
                    <a:pt x="135" y="135"/>
                  </a:lnTo>
                  <a:lnTo>
                    <a:pt x="136" y="133"/>
                  </a:lnTo>
                  <a:lnTo>
                    <a:pt x="136" y="132"/>
                  </a:lnTo>
                  <a:lnTo>
                    <a:pt x="138" y="130"/>
                  </a:lnTo>
                  <a:lnTo>
                    <a:pt x="140" y="130"/>
                  </a:lnTo>
                  <a:lnTo>
                    <a:pt x="140" y="128"/>
                  </a:lnTo>
                  <a:lnTo>
                    <a:pt x="141" y="128"/>
                  </a:lnTo>
                  <a:lnTo>
                    <a:pt x="141" y="127"/>
                  </a:lnTo>
                  <a:lnTo>
                    <a:pt x="143" y="125"/>
                  </a:lnTo>
                  <a:lnTo>
                    <a:pt x="143" y="123"/>
                  </a:lnTo>
                  <a:lnTo>
                    <a:pt x="145" y="121"/>
                  </a:lnTo>
                  <a:lnTo>
                    <a:pt x="147" y="121"/>
                  </a:lnTo>
                  <a:lnTo>
                    <a:pt x="147" y="120"/>
                  </a:lnTo>
                  <a:lnTo>
                    <a:pt x="148" y="118"/>
                  </a:lnTo>
                  <a:lnTo>
                    <a:pt x="150" y="118"/>
                  </a:lnTo>
                  <a:lnTo>
                    <a:pt x="150" y="116"/>
                  </a:lnTo>
                  <a:lnTo>
                    <a:pt x="150" y="113"/>
                  </a:lnTo>
                  <a:lnTo>
                    <a:pt x="152" y="113"/>
                  </a:lnTo>
                  <a:lnTo>
                    <a:pt x="153" y="110"/>
                  </a:lnTo>
                  <a:lnTo>
                    <a:pt x="157" y="106"/>
                  </a:lnTo>
                  <a:lnTo>
                    <a:pt x="157" y="104"/>
                  </a:lnTo>
                  <a:lnTo>
                    <a:pt x="157" y="101"/>
                  </a:lnTo>
                  <a:lnTo>
                    <a:pt x="157" y="99"/>
                  </a:lnTo>
                  <a:lnTo>
                    <a:pt x="158" y="99"/>
                  </a:lnTo>
                  <a:lnTo>
                    <a:pt x="158" y="98"/>
                  </a:lnTo>
                  <a:lnTo>
                    <a:pt x="158" y="96"/>
                  </a:lnTo>
                  <a:lnTo>
                    <a:pt x="160" y="96"/>
                  </a:lnTo>
                  <a:lnTo>
                    <a:pt x="160" y="94"/>
                  </a:lnTo>
                  <a:lnTo>
                    <a:pt x="160" y="92"/>
                  </a:lnTo>
                  <a:lnTo>
                    <a:pt x="160" y="91"/>
                  </a:lnTo>
                  <a:lnTo>
                    <a:pt x="160" y="89"/>
                  </a:lnTo>
                  <a:lnTo>
                    <a:pt x="160" y="87"/>
                  </a:lnTo>
                  <a:lnTo>
                    <a:pt x="160" y="86"/>
                  </a:lnTo>
                  <a:lnTo>
                    <a:pt x="160" y="84"/>
                  </a:lnTo>
                  <a:lnTo>
                    <a:pt x="160" y="82"/>
                  </a:lnTo>
                  <a:lnTo>
                    <a:pt x="162" y="82"/>
                  </a:lnTo>
                  <a:lnTo>
                    <a:pt x="162" y="81"/>
                  </a:lnTo>
                  <a:lnTo>
                    <a:pt x="162" y="79"/>
                  </a:lnTo>
                  <a:lnTo>
                    <a:pt x="162" y="77"/>
                  </a:lnTo>
                  <a:lnTo>
                    <a:pt x="162" y="75"/>
                  </a:lnTo>
                  <a:lnTo>
                    <a:pt x="162" y="74"/>
                  </a:lnTo>
                  <a:lnTo>
                    <a:pt x="162" y="72"/>
                  </a:lnTo>
                  <a:lnTo>
                    <a:pt x="162" y="70"/>
                  </a:lnTo>
                  <a:lnTo>
                    <a:pt x="160" y="69"/>
                  </a:lnTo>
                  <a:lnTo>
                    <a:pt x="160" y="67"/>
                  </a:lnTo>
                  <a:lnTo>
                    <a:pt x="160" y="65"/>
                  </a:lnTo>
                  <a:lnTo>
                    <a:pt x="160" y="62"/>
                  </a:lnTo>
                  <a:lnTo>
                    <a:pt x="160" y="60"/>
                  </a:lnTo>
                  <a:lnTo>
                    <a:pt x="160" y="58"/>
                  </a:lnTo>
                  <a:lnTo>
                    <a:pt x="160" y="57"/>
                  </a:lnTo>
                  <a:lnTo>
                    <a:pt x="160" y="55"/>
                  </a:lnTo>
                  <a:lnTo>
                    <a:pt x="158" y="53"/>
                  </a:lnTo>
                  <a:lnTo>
                    <a:pt x="158" y="50"/>
                  </a:lnTo>
                  <a:lnTo>
                    <a:pt x="157" y="50"/>
                  </a:lnTo>
                  <a:lnTo>
                    <a:pt x="157" y="45"/>
                  </a:lnTo>
                  <a:lnTo>
                    <a:pt x="155" y="43"/>
                  </a:lnTo>
                  <a:lnTo>
                    <a:pt x="153" y="41"/>
                  </a:lnTo>
                  <a:lnTo>
                    <a:pt x="153" y="40"/>
                  </a:lnTo>
                  <a:lnTo>
                    <a:pt x="152" y="38"/>
                  </a:lnTo>
                  <a:lnTo>
                    <a:pt x="150" y="36"/>
                  </a:lnTo>
                  <a:lnTo>
                    <a:pt x="150" y="34"/>
                  </a:lnTo>
                  <a:lnTo>
                    <a:pt x="148" y="33"/>
                  </a:lnTo>
                  <a:lnTo>
                    <a:pt x="148" y="31"/>
                  </a:lnTo>
                  <a:lnTo>
                    <a:pt x="147" y="31"/>
                  </a:lnTo>
                  <a:lnTo>
                    <a:pt x="147" y="29"/>
                  </a:lnTo>
                  <a:lnTo>
                    <a:pt x="145" y="29"/>
                  </a:lnTo>
                  <a:lnTo>
                    <a:pt x="143" y="28"/>
                  </a:lnTo>
                  <a:lnTo>
                    <a:pt x="143" y="26"/>
                  </a:lnTo>
                  <a:lnTo>
                    <a:pt x="143" y="24"/>
                  </a:lnTo>
                  <a:lnTo>
                    <a:pt x="141" y="24"/>
                  </a:lnTo>
                  <a:lnTo>
                    <a:pt x="140" y="23"/>
                  </a:lnTo>
                  <a:lnTo>
                    <a:pt x="140" y="21"/>
                  </a:lnTo>
                  <a:lnTo>
                    <a:pt x="138" y="21"/>
                  </a:lnTo>
                  <a:lnTo>
                    <a:pt x="136" y="19"/>
                  </a:lnTo>
                  <a:lnTo>
                    <a:pt x="136" y="17"/>
                  </a:lnTo>
                  <a:lnTo>
                    <a:pt x="135" y="17"/>
                  </a:lnTo>
                  <a:lnTo>
                    <a:pt x="133" y="16"/>
                  </a:lnTo>
                  <a:lnTo>
                    <a:pt x="131" y="16"/>
                  </a:lnTo>
                  <a:lnTo>
                    <a:pt x="131" y="14"/>
                  </a:lnTo>
                  <a:lnTo>
                    <a:pt x="129" y="14"/>
                  </a:lnTo>
                  <a:lnTo>
                    <a:pt x="129" y="12"/>
                  </a:lnTo>
                  <a:lnTo>
                    <a:pt x="128" y="12"/>
                  </a:lnTo>
                  <a:lnTo>
                    <a:pt x="126" y="11"/>
                  </a:lnTo>
                  <a:lnTo>
                    <a:pt x="124" y="11"/>
                  </a:lnTo>
                  <a:lnTo>
                    <a:pt x="121" y="9"/>
                  </a:lnTo>
                  <a:lnTo>
                    <a:pt x="119" y="7"/>
                  </a:lnTo>
                  <a:lnTo>
                    <a:pt x="116" y="7"/>
                  </a:lnTo>
                  <a:close/>
                </a:path>
              </a:pathLst>
            </a:custGeom>
            <a:solidFill>
              <a:srgbClr val="808080"/>
            </a:solidFill>
            <a:ln w="9525">
              <a:noFill/>
              <a:round/>
              <a:headEnd/>
              <a:tailEnd/>
            </a:ln>
          </p:spPr>
          <p:txBody>
            <a:bodyPr/>
            <a:lstStyle/>
            <a:p>
              <a:endParaRPr lang="en-US"/>
            </a:p>
          </p:txBody>
        </p:sp>
        <p:sp>
          <p:nvSpPr>
            <p:cNvPr id="1091" name="Freeform 3262"/>
            <p:cNvSpPr>
              <a:spLocks/>
            </p:cNvSpPr>
            <p:nvPr/>
          </p:nvSpPr>
          <p:spPr bwMode="auto">
            <a:xfrm>
              <a:off x="2389" y="3297"/>
              <a:ext cx="168" cy="160"/>
            </a:xfrm>
            <a:custGeom>
              <a:avLst/>
              <a:gdLst>
                <a:gd name="T0" fmla="*/ 4 w 168"/>
                <a:gd name="T1" fmla="*/ 63 h 160"/>
                <a:gd name="T2" fmla="*/ 0 w 168"/>
                <a:gd name="T3" fmla="*/ 82 h 160"/>
                <a:gd name="T4" fmla="*/ 4 w 168"/>
                <a:gd name="T5" fmla="*/ 102 h 160"/>
                <a:gd name="T6" fmla="*/ 11 w 168"/>
                <a:gd name="T7" fmla="*/ 119 h 160"/>
                <a:gd name="T8" fmla="*/ 21 w 168"/>
                <a:gd name="T9" fmla="*/ 135 h 160"/>
                <a:gd name="T10" fmla="*/ 36 w 168"/>
                <a:gd name="T11" fmla="*/ 148 h 160"/>
                <a:gd name="T12" fmla="*/ 55 w 168"/>
                <a:gd name="T13" fmla="*/ 155 h 160"/>
                <a:gd name="T14" fmla="*/ 76 w 168"/>
                <a:gd name="T15" fmla="*/ 160 h 160"/>
                <a:gd name="T16" fmla="*/ 96 w 168"/>
                <a:gd name="T17" fmla="*/ 159 h 160"/>
                <a:gd name="T18" fmla="*/ 115 w 168"/>
                <a:gd name="T19" fmla="*/ 153 h 160"/>
                <a:gd name="T20" fmla="*/ 132 w 168"/>
                <a:gd name="T21" fmla="*/ 143 h 160"/>
                <a:gd name="T22" fmla="*/ 147 w 168"/>
                <a:gd name="T23" fmla="*/ 130 h 160"/>
                <a:gd name="T24" fmla="*/ 157 w 168"/>
                <a:gd name="T25" fmla="*/ 114 h 160"/>
                <a:gd name="T26" fmla="*/ 166 w 168"/>
                <a:gd name="T27" fmla="*/ 94 h 160"/>
                <a:gd name="T28" fmla="*/ 168 w 168"/>
                <a:gd name="T29" fmla="*/ 75 h 160"/>
                <a:gd name="T30" fmla="*/ 162 w 168"/>
                <a:gd name="T31" fmla="*/ 56 h 160"/>
                <a:gd name="T32" fmla="*/ 156 w 168"/>
                <a:gd name="T33" fmla="*/ 39 h 160"/>
                <a:gd name="T34" fmla="*/ 144 w 168"/>
                <a:gd name="T35" fmla="*/ 24 h 160"/>
                <a:gd name="T36" fmla="*/ 127 w 168"/>
                <a:gd name="T37" fmla="*/ 12 h 160"/>
                <a:gd name="T38" fmla="*/ 104 w 168"/>
                <a:gd name="T39" fmla="*/ 3 h 160"/>
                <a:gd name="T40" fmla="*/ 84 w 168"/>
                <a:gd name="T41" fmla="*/ 0 h 160"/>
                <a:gd name="T42" fmla="*/ 64 w 168"/>
                <a:gd name="T43" fmla="*/ 5 h 160"/>
                <a:gd name="T44" fmla="*/ 45 w 168"/>
                <a:gd name="T45" fmla="*/ 12 h 160"/>
                <a:gd name="T46" fmla="*/ 29 w 168"/>
                <a:gd name="T47" fmla="*/ 22 h 160"/>
                <a:gd name="T48" fmla="*/ 16 w 168"/>
                <a:gd name="T49" fmla="*/ 37 h 160"/>
                <a:gd name="T50" fmla="*/ 14 w 168"/>
                <a:gd name="T51" fmla="*/ 46 h 160"/>
                <a:gd name="T52" fmla="*/ 26 w 168"/>
                <a:gd name="T53" fmla="*/ 31 h 160"/>
                <a:gd name="T54" fmla="*/ 40 w 168"/>
                <a:gd name="T55" fmla="*/ 17 h 160"/>
                <a:gd name="T56" fmla="*/ 58 w 168"/>
                <a:gd name="T57" fmla="*/ 9 h 160"/>
                <a:gd name="T58" fmla="*/ 77 w 168"/>
                <a:gd name="T59" fmla="*/ 5 h 160"/>
                <a:gd name="T60" fmla="*/ 96 w 168"/>
                <a:gd name="T61" fmla="*/ 5 h 160"/>
                <a:gd name="T62" fmla="*/ 116 w 168"/>
                <a:gd name="T63" fmla="*/ 9 h 160"/>
                <a:gd name="T64" fmla="*/ 137 w 168"/>
                <a:gd name="T65" fmla="*/ 20 h 160"/>
                <a:gd name="T66" fmla="*/ 149 w 168"/>
                <a:gd name="T67" fmla="*/ 34 h 160"/>
                <a:gd name="T68" fmla="*/ 157 w 168"/>
                <a:gd name="T69" fmla="*/ 49 h 160"/>
                <a:gd name="T70" fmla="*/ 162 w 168"/>
                <a:gd name="T71" fmla="*/ 68 h 160"/>
                <a:gd name="T72" fmla="*/ 162 w 168"/>
                <a:gd name="T73" fmla="*/ 87 h 160"/>
                <a:gd name="T74" fmla="*/ 159 w 168"/>
                <a:gd name="T75" fmla="*/ 104 h 160"/>
                <a:gd name="T76" fmla="*/ 149 w 168"/>
                <a:gd name="T77" fmla="*/ 123 h 160"/>
                <a:gd name="T78" fmla="*/ 137 w 168"/>
                <a:gd name="T79" fmla="*/ 136 h 160"/>
                <a:gd name="T80" fmla="*/ 122 w 168"/>
                <a:gd name="T81" fmla="*/ 148 h 160"/>
                <a:gd name="T82" fmla="*/ 103 w 168"/>
                <a:gd name="T83" fmla="*/ 155 h 160"/>
                <a:gd name="T84" fmla="*/ 84 w 168"/>
                <a:gd name="T85" fmla="*/ 159 h 160"/>
                <a:gd name="T86" fmla="*/ 64 w 168"/>
                <a:gd name="T87" fmla="*/ 155 h 160"/>
                <a:gd name="T88" fmla="*/ 45 w 168"/>
                <a:gd name="T89" fmla="*/ 150 h 160"/>
                <a:gd name="T90" fmla="*/ 29 w 168"/>
                <a:gd name="T91" fmla="*/ 138 h 160"/>
                <a:gd name="T92" fmla="*/ 18 w 168"/>
                <a:gd name="T93" fmla="*/ 124 h 160"/>
                <a:gd name="T94" fmla="*/ 9 w 168"/>
                <a:gd name="T95" fmla="*/ 107 h 160"/>
                <a:gd name="T96" fmla="*/ 4 w 168"/>
                <a:gd name="T97" fmla="*/ 90 h 160"/>
                <a:gd name="T98" fmla="*/ 4 w 168"/>
                <a:gd name="T99" fmla="*/ 72 h 160"/>
                <a:gd name="T100" fmla="*/ 11 w 168"/>
                <a:gd name="T101" fmla="*/ 53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8"/>
                <a:gd name="T154" fmla="*/ 0 h 160"/>
                <a:gd name="T155" fmla="*/ 168 w 16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8" h="160">
                  <a:moveTo>
                    <a:pt x="11" y="48"/>
                  </a:moveTo>
                  <a:lnTo>
                    <a:pt x="9" y="53"/>
                  </a:lnTo>
                  <a:lnTo>
                    <a:pt x="6" y="56"/>
                  </a:lnTo>
                  <a:lnTo>
                    <a:pt x="4" y="60"/>
                  </a:lnTo>
                  <a:lnTo>
                    <a:pt x="4" y="63"/>
                  </a:lnTo>
                  <a:lnTo>
                    <a:pt x="4" y="66"/>
                  </a:lnTo>
                  <a:lnTo>
                    <a:pt x="2" y="72"/>
                  </a:lnTo>
                  <a:lnTo>
                    <a:pt x="2" y="75"/>
                  </a:lnTo>
                  <a:lnTo>
                    <a:pt x="2" y="78"/>
                  </a:lnTo>
                  <a:lnTo>
                    <a:pt x="0" y="82"/>
                  </a:lnTo>
                  <a:lnTo>
                    <a:pt x="0" y="87"/>
                  </a:lnTo>
                  <a:lnTo>
                    <a:pt x="2" y="90"/>
                  </a:lnTo>
                  <a:lnTo>
                    <a:pt x="2" y="94"/>
                  </a:lnTo>
                  <a:lnTo>
                    <a:pt x="4" y="99"/>
                  </a:lnTo>
                  <a:lnTo>
                    <a:pt x="4" y="102"/>
                  </a:lnTo>
                  <a:lnTo>
                    <a:pt x="4" y="106"/>
                  </a:lnTo>
                  <a:lnTo>
                    <a:pt x="6" y="109"/>
                  </a:lnTo>
                  <a:lnTo>
                    <a:pt x="7" y="113"/>
                  </a:lnTo>
                  <a:lnTo>
                    <a:pt x="9" y="116"/>
                  </a:lnTo>
                  <a:lnTo>
                    <a:pt x="11" y="119"/>
                  </a:lnTo>
                  <a:lnTo>
                    <a:pt x="12" y="123"/>
                  </a:lnTo>
                  <a:lnTo>
                    <a:pt x="14" y="126"/>
                  </a:lnTo>
                  <a:lnTo>
                    <a:pt x="18" y="130"/>
                  </a:lnTo>
                  <a:lnTo>
                    <a:pt x="18" y="131"/>
                  </a:lnTo>
                  <a:lnTo>
                    <a:pt x="21" y="135"/>
                  </a:lnTo>
                  <a:lnTo>
                    <a:pt x="24" y="138"/>
                  </a:lnTo>
                  <a:lnTo>
                    <a:pt x="28" y="140"/>
                  </a:lnTo>
                  <a:lnTo>
                    <a:pt x="31" y="143"/>
                  </a:lnTo>
                  <a:lnTo>
                    <a:pt x="35" y="145"/>
                  </a:lnTo>
                  <a:lnTo>
                    <a:pt x="36" y="148"/>
                  </a:lnTo>
                  <a:lnTo>
                    <a:pt x="40" y="150"/>
                  </a:lnTo>
                  <a:lnTo>
                    <a:pt x="43" y="152"/>
                  </a:lnTo>
                  <a:lnTo>
                    <a:pt x="48" y="153"/>
                  </a:lnTo>
                  <a:lnTo>
                    <a:pt x="52" y="155"/>
                  </a:lnTo>
                  <a:lnTo>
                    <a:pt x="55" y="155"/>
                  </a:lnTo>
                  <a:lnTo>
                    <a:pt x="60" y="159"/>
                  </a:lnTo>
                  <a:lnTo>
                    <a:pt x="64" y="159"/>
                  </a:lnTo>
                  <a:lnTo>
                    <a:pt x="67" y="159"/>
                  </a:lnTo>
                  <a:lnTo>
                    <a:pt x="70" y="160"/>
                  </a:lnTo>
                  <a:lnTo>
                    <a:pt x="76" y="160"/>
                  </a:lnTo>
                  <a:lnTo>
                    <a:pt x="81" y="160"/>
                  </a:lnTo>
                  <a:lnTo>
                    <a:pt x="84" y="160"/>
                  </a:lnTo>
                  <a:lnTo>
                    <a:pt x="87" y="160"/>
                  </a:lnTo>
                  <a:lnTo>
                    <a:pt x="91" y="160"/>
                  </a:lnTo>
                  <a:lnTo>
                    <a:pt x="96" y="159"/>
                  </a:lnTo>
                  <a:lnTo>
                    <a:pt x="99" y="159"/>
                  </a:lnTo>
                  <a:lnTo>
                    <a:pt x="103" y="157"/>
                  </a:lnTo>
                  <a:lnTo>
                    <a:pt x="106" y="155"/>
                  </a:lnTo>
                  <a:lnTo>
                    <a:pt x="110" y="155"/>
                  </a:lnTo>
                  <a:lnTo>
                    <a:pt x="115" y="153"/>
                  </a:lnTo>
                  <a:lnTo>
                    <a:pt x="118" y="152"/>
                  </a:lnTo>
                  <a:lnTo>
                    <a:pt x="123" y="150"/>
                  </a:lnTo>
                  <a:lnTo>
                    <a:pt x="127" y="148"/>
                  </a:lnTo>
                  <a:lnTo>
                    <a:pt x="128" y="147"/>
                  </a:lnTo>
                  <a:lnTo>
                    <a:pt x="132" y="143"/>
                  </a:lnTo>
                  <a:lnTo>
                    <a:pt x="135" y="142"/>
                  </a:lnTo>
                  <a:lnTo>
                    <a:pt x="139" y="138"/>
                  </a:lnTo>
                  <a:lnTo>
                    <a:pt x="142" y="136"/>
                  </a:lnTo>
                  <a:lnTo>
                    <a:pt x="144" y="133"/>
                  </a:lnTo>
                  <a:lnTo>
                    <a:pt x="147" y="130"/>
                  </a:lnTo>
                  <a:lnTo>
                    <a:pt x="151" y="126"/>
                  </a:lnTo>
                  <a:lnTo>
                    <a:pt x="151" y="124"/>
                  </a:lnTo>
                  <a:lnTo>
                    <a:pt x="154" y="119"/>
                  </a:lnTo>
                  <a:lnTo>
                    <a:pt x="156" y="116"/>
                  </a:lnTo>
                  <a:lnTo>
                    <a:pt x="157" y="114"/>
                  </a:lnTo>
                  <a:lnTo>
                    <a:pt x="161" y="109"/>
                  </a:lnTo>
                  <a:lnTo>
                    <a:pt x="162" y="106"/>
                  </a:lnTo>
                  <a:lnTo>
                    <a:pt x="162" y="102"/>
                  </a:lnTo>
                  <a:lnTo>
                    <a:pt x="164" y="99"/>
                  </a:lnTo>
                  <a:lnTo>
                    <a:pt x="166" y="94"/>
                  </a:lnTo>
                  <a:lnTo>
                    <a:pt x="166" y="90"/>
                  </a:lnTo>
                  <a:lnTo>
                    <a:pt x="166" y="87"/>
                  </a:lnTo>
                  <a:lnTo>
                    <a:pt x="168" y="82"/>
                  </a:lnTo>
                  <a:lnTo>
                    <a:pt x="168" y="78"/>
                  </a:lnTo>
                  <a:lnTo>
                    <a:pt x="168" y="75"/>
                  </a:lnTo>
                  <a:lnTo>
                    <a:pt x="168" y="70"/>
                  </a:lnTo>
                  <a:lnTo>
                    <a:pt x="166" y="66"/>
                  </a:lnTo>
                  <a:lnTo>
                    <a:pt x="166" y="63"/>
                  </a:lnTo>
                  <a:lnTo>
                    <a:pt x="164" y="60"/>
                  </a:lnTo>
                  <a:lnTo>
                    <a:pt x="162" y="56"/>
                  </a:lnTo>
                  <a:lnTo>
                    <a:pt x="162" y="53"/>
                  </a:lnTo>
                  <a:lnTo>
                    <a:pt x="161" y="48"/>
                  </a:lnTo>
                  <a:lnTo>
                    <a:pt x="159" y="46"/>
                  </a:lnTo>
                  <a:lnTo>
                    <a:pt x="157" y="43"/>
                  </a:lnTo>
                  <a:lnTo>
                    <a:pt x="156" y="39"/>
                  </a:lnTo>
                  <a:lnTo>
                    <a:pt x="154" y="36"/>
                  </a:lnTo>
                  <a:lnTo>
                    <a:pt x="151" y="32"/>
                  </a:lnTo>
                  <a:lnTo>
                    <a:pt x="149" y="29"/>
                  </a:lnTo>
                  <a:lnTo>
                    <a:pt x="147" y="27"/>
                  </a:lnTo>
                  <a:lnTo>
                    <a:pt x="144" y="24"/>
                  </a:lnTo>
                  <a:lnTo>
                    <a:pt x="140" y="20"/>
                  </a:lnTo>
                  <a:lnTo>
                    <a:pt x="137" y="19"/>
                  </a:lnTo>
                  <a:lnTo>
                    <a:pt x="135" y="17"/>
                  </a:lnTo>
                  <a:lnTo>
                    <a:pt x="130" y="14"/>
                  </a:lnTo>
                  <a:lnTo>
                    <a:pt x="127" y="12"/>
                  </a:lnTo>
                  <a:lnTo>
                    <a:pt x="123" y="10"/>
                  </a:lnTo>
                  <a:lnTo>
                    <a:pt x="116" y="7"/>
                  </a:lnTo>
                  <a:lnTo>
                    <a:pt x="111" y="5"/>
                  </a:lnTo>
                  <a:lnTo>
                    <a:pt x="108" y="3"/>
                  </a:lnTo>
                  <a:lnTo>
                    <a:pt x="104" y="3"/>
                  </a:lnTo>
                  <a:lnTo>
                    <a:pt x="101" y="3"/>
                  </a:lnTo>
                  <a:lnTo>
                    <a:pt x="96" y="2"/>
                  </a:lnTo>
                  <a:lnTo>
                    <a:pt x="93" y="2"/>
                  </a:lnTo>
                  <a:lnTo>
                    <a:pt x="89" y="2"/>
                  </a:lnTo>
                  <a:lnTo>
                    <a:pt x="84" y="0"/>
                  </a:lnTo>
                  <a:lnTo>
                    <a:pt x="81" y="2"/>
                  </a:lnTo>
                  <a:lnTo>
                    <a:pt x="77" y="2"/>
                  </a:lnTo>
                  <a:lnTo>
                    <a:pt x="72" y="3"/>
                  </a:lnTo>
                  <a:lnTo>
                    <a:pt x="69" y="3"/>
                  </a:lnTo>
                  <a:lnTo>
                    <a:pt x="64" y="5"/>
                  </a:lnTo>
                  <a:lnTo>
                    <a:pt x="60" y="5"/>
                  </a:lnTo>
                  <a:lnTo>
                    <a:pt x="57" y="7"/>
                  </a:lnTo>
                  <a:lnTo>
                    <a:pt x="53" y="9"/>
                  </a:lnTo>
                  <a:lnTo>
                    <a:pt x="50" y="10"/>
                  </a:lnTo>
                  <a:lnTo>
                    <a:pt x="45" y="12"/>
                  </a:lnTo>
                  <a:lnTo>
                    <a:pt x="43" y="14"/>
                  </a:lnTo>
                  <a:lnTo>
                    <a:pt x="38" y="15"/>
                  </a:lnTo>
                  <a:lnTo>
                    <a:pt x="35" y="19"/>
                  </a:lnTo>
                  <a:lnTo>
                    <a:pt x="33" y="20"/>
                  </a:lnTo>
                  <a:lnTo>
                    <a:pt x="29" y="22"/>
                  </a:lnTo>
                  <a:lnTo>
                    <a:pt x="26" y="26"/>
                  </a:lnTo>
                  <a:lnTo>
                    <a:pt x="24" y="29"/>
                  </a:lnTo>
                  <a:lnTo>
                    <a:pt x="21" y="31"/>
                  </a:lnTo>
                  <a:lnTo>
                    <a:pt x="18" y="34"/>
                  </a:lnTo>
                  <a:lnTo>
                    <a:pt x="16" y="37"/>
                  </a:lnTo>
                  <a:lnTo>
                    <a:pt x="14" y="41"/>
                  </a:lnTo>
                  <a:lnTo>
                    <a:pt x="11" y="44"/>
                  </a:lnTo>
                  <a:lnTo>
                    <a:pt x="11" y="48"/>
                  </a:lnTo>
                  <a:lnTo>
                    <a:pt x="12" y="49"/>
                  </a:lnTo>
                  <a:lnTo>
                    <a:pt x="14" y="46"/>
                  </a:lnTo>
                  <a:lnTo>
                    <a:pt x="16" y="43"/>
                  </a:lnTo>
                  <a:lnTo>
                    <a:pt x="18" y="39"/>
                  </a:lnTo>
                  <a:lnTo>
                    <a:pt x="21" y="36"/>
                  </a:lnTo>
                  <a:lnTo>
                    <a:pt x="24" y="32"/>
                  </a:lnTo>
                  <a:lnTo>
                    <a:pt x="26" y="31"/>
                  </a:lnTo>
                  <a:lnTo>
                    <a:pt x="29" y="27"/>
                  </a:lnTo>
                  <a:lnTo>
                    <a:pt x="31" y="24"/>
                  </a:lnTo>
                  <a:lnTo>
                    <a:pt x="35" y="22"/>
                  </a:lnTo>
                  <a:lnTo>
                    <a:pt x="38" y="20"/>
                  </a:lnTo>
                  <a:lnTo>
                    <a:pt x="40" y="17"/>
                  </a:lnTo>
                  <a:lnTo>
                    <a:pt x="43" y="15"/>
                  </a:lnTo>
                  <a:lnTo>
                    <a:pt x="48" y="14"/>
                  </a:lnTo>
                  <a:lnTo>
                    <a:pt x="50" y="12"/>
                  </a:lnTo>
                  <a:lnTo>
                    <a:pt x="55" y="10"/>
                  </a:lnTo>
                  <a:lnTo>
                    <a:pt x="58" y="9"/>
                  </a:lnTo>
                  <a:lnTo>
                    <a:pt x="62" y="9"/>
                  </a:lnTo>
                  <a:lnTo>
                    <a:pt x="65" y="7"/>
                  </a:lnTo>
                  <a:lnTo>
                    <a:pt x="69" y="7"/>
                  </a:lnTo>
                  <a:lnTo>
                    <a:pt x="72" y="5"/>
                  </a:lnTo>
                  <a:lnTo>
                    <a:pt x="77" y="5"/>
                  </a:lnTo>
                  <a:lnTo>
                    <a:pt x="81" y="5"/>
                  </a:lnTo>
                  <a:lnTo>
                    <a:pt x="84" y="3"/>
                  </a:lnTo>
                  <a:lnTo>
                    <a:pt x="87" y="5"/>
                  </a:lnTo>
                  <a:lnTo>
                    <a:pt x="93" y="5"/>
                  </a:lnTo>
                  <a:lnTo>
                    <a:pt x="96" y="5"/>
                  </a:lnTo>
                  <a:lnTo>
                    <a:pt x="101" y="5"/>
                  </a:lnTo>
                  <a:lnTo>
                    <a:pt x="104" y="5"/>
                  </a:lnTo>
                  <a:lnTo>
                    <a:pt x="108" y="7"/>
                  </a:lnTo>
                  <a:lnTo>
                    <a:pt x="111" y="9"/>
                  </a:lnTo>
                  <a:lnTo>
                    <a:pt x="116" y="9"/>
                  </a:lnTo>
                  <a:lnTo>
                    <a:pt x="123" y="12"/>
                  </a:lnTo>
                  <a:lnTo>
                    <a:pt x="127" y="15"/>
                  </a:lnTo>
                  <a:lnTo>
                    <a:pt x="130" y="17"/>
                  </a:lnTo>
                  <a:lnTo>
                    <a:pt x="132" y="19"/>
                  </a:lnTo>
                  <a:lnTo>
                    <a:pt x="137" y="20"/>
                  </a:lnTo>
                  <a:lnTo>
                    <a:pt x="139" y="22"/>
                  </a:lnTo>
                  <a:lnTo>
                    <a:pt x="142" y="26"/>
                  </a:lnTo>
                  <a:lnTo>
                    <a:pt x="144" y="29"/>
                  </a:lnTo>
                  <a:lnTo>
                    <a:pt x="147" y="31"/>
                  </a:lnTo>
                  <a:lnTo>
                    <a:pt x="149" y="34"/>
                  </a:lnTo>
                  <a:lnTo>
                    <a:pt x="151" y="37"/>
                  </a:lnTo>
                  <a:lnTo>
                    <a:pt x="152" y="41"/>
                  </a:lnTo>
                  <a:lnTo>
                    <a:pt x="154" y="43"/>
                  </a:lnTo>
                  <a:lnTo>
                    <a:pt x="156" y="46"/>
                  </a:lnTo>
                  <a:lnTo>
                    <a:pt x="157" y="49"/>
                  </a:lnTo>
                  <a:lnTo>
                    <a:pt x="159" y="53"/>
                  </a:lnTo>
                  <a:lnTo>
                    <a:pt x="161" y="56"/>
                  </a:lnTo>
                  <a:lnTo>
                    <a:pt x="162" y="60"/>
                  </a:lnTo>
                  <a:lnTo>
                    <a:pt x="162" y="65"/>
                  </a:lnTo>
                  <a:lnTo>
                    <a:pt x="162" y="68"/>
                  </a:lnTo>
                  <a:lnTo>
                    <a:pt x="162" y="72"/>
                  </a:lnTo>
                  <a:lnTo>
                    <a:pt x="164" y="75"/>
                  </a:lnTo>
                  <a:lnTo>
                    <a:pt x="164" y="78"/>
                  </a:lnTo>
                  <a:lnTo>
                    <a:pt x="162" y="82"/>
                  </a:lnTo>
                  <a:lnTo>
                    <a:pt x="162" y="87"/>
                  </a:lnTo>
                  <a:lnTo>
                    <a:pt x="162" y="90"/>
                  </a:lnTo>
                  <a:lnTo>
                    <a:pt x="162" y="94"/>
                  </a:lnTo>
                  <a:lnTo>
                    <a:pt x="162" y="97"/>
                  </a:lnTo>
                  <a:lnTo>
                    <a:pt x="161" y="101"/>
                  </a:lnTo>
                  <a:lnTo>
                    <a:pt x="159" y="104"/>
                  </a:lnTo>
                  <a:lnTo>
                    <a:pt x="157" y="107"/>
                  </a:lnTo>
                  <a:lnTo>
                    <a:pt x="156" y="113"/>
                  </a:lnTo>
                  <a:lnTo>
                    <a:pt x="154" y="116"/>
                  </a:lnTo>
                  <a:lnTo>
                    <a:pt x="151" y="119"/>
                  </a:lnTo>
                  <a:lnTo>
                    <a:pt x="149" y="123"/>
                  </a:lnTo>
                  <a:lnTo>
                    <a:pt x="147" y="126"/>
                  </a:lnTo>
                  <a:lnTo>
                    <a:pt x="145" y="128"/>
                  </a:lnTo>
                  <a:lnTo>
                    <a:pt x="142" y="131"/>
                  </a:lnTo>
                  <a:lnTo>
                    <a:pt x="140" y="135"/>
                  </a:lnTo>
                  <a:lnTo>
                    <a:pt x="137" y="136"/>
                  </a:lnTo>
                  <a:lnTo>
                    <a:pt x="133" y="140"/>
                  </a:lnTo>
                  <a:lnTo>
                    <a:pt x="130" y="142"/>
                  </a:lnTo>
                  <a:lnTo>
                    <a:pt x="127" y="143"/>
                  </a:lnTo>
                  <a:lnTo>
                    <a:pt x="123" y="147"/>
                  </a:lnTo>
                  <a:lnTo>
                    <a:pt x="122" y="148"/>
                  </a:lnTo>
                  <a:lnTo>
                    <a:pt x="116" y="150"/>
                  </a:lnTo>
                  <a:lnTo>
                    <a:pt x="113" y="150"/>
                  </a:lnTo>
                  <a:lnTo>
                    <a:pt x="110" y="152"/>
                  </a:lnTo>
                  <a:lnTo>
                    <a:pt x="106" y="153"/>
                  </a:lnTo>
                  <a:lnTo>
                    <a:pt x="103" y="155"/>
                  </a:lnTo>
                  <a:lnTo>
                    <a:pt x="99" y="155"/>
                  </a:lnTo>
                  <a:lnTo>
                    <a:pt x="96" y="155"/>
                  </a:lnTo>
                  <a:lnTo>
                    <a:pt x="91" y="157"/>
                  </a:lnTo>
                  <a:lnTo>
                    <a:pt x="87" y="157"/>
                  </a:lnTo>
                  <a:lnTo>
                    <a:pt x="84" y="159"/>
                  </a:lnTo>
                  <a:lnTo>
                    <a:pt x="81" y="159"/>
                  </a:lnTo>
                  <a:lnTo>
                    <a:pt x="77" y="157"/>
                  </a:lnTo>
                  <a:lnTo>
                    <a:pt x="72" y="157"/>
                  </a:lnTo>
                  <a:lnTo>
                    <a:pt x="67" y="157"/>
                  </a:lnTo>
                  <a:lnTo>
                    <a:pt x="64" y="155"/>
                  </a:lnTo>
                  <a:lnTo>
                    <a:pt x="60" y="155"/>
                  </a:lnTo>
                  <a:lnTo>
                    <a:pt x="57" y="153"/>
                  </a:lnTo>
                  <a:lnTo>
                    <a:pt x="53" y="152"/>
                  </a:lnTo>
                  <a:lnTo>
                    <a:pt x="50" y="152"/>
                  </a:lnTo>
                  <a:lnTo>
                    <a:pt x="45" y="150"/>
                  </a:lnTo>
                  <a:lnTo>
                    <a:pt x="41" y="147"/>
                  </a:lnTo>
                  <a:lnTo>
                    <a:pt x="38" y="145"/>
                  </a:lnTo>
                  <a:lnTo>
                    <a:pt x="35" y="143"/>
                  </a:lnTo>
                  <a:lnTo>
                    <a:pt x="33" y="142"/>
                  </a:lnTo>
                  <a:lnTo>
                    <a:pt x="29" y="138"/>
                  </a:lnTo>
                  <a:lnTo>
                    <a:pt x="26" y="136"/>
                  </a:lnTo>
                  <a:lnTo>
                    <a:pt x="24" y="133"/>
                  </a:lnTo>
                  <a:lnTo>
                    <a:pt x="21" y="130"/>
                  </a:lnTo>
                  <a:lnTo>
                    <a:pt x="18" y="128"/>
                  </a:lnTo>
                  <a:lnTo>
                    <a:pt x="18" y="124"/>
                  </a:lnTo>
                  <a:lnTo>
                    <a:pt x="14" y="121"/>
                  </a:lnTo>
                  <a:lnTo>
                    <a:pt x="14" y="118"/>
                  </a:lnTo>
                  <a:lnTo>
                    <a:pt x="11" y="114"/>
                  </a:lnTo>
                  <a:lnTo>
                    <a:pt x="11" y="113"/>
                  </a:lnTo>
                  <a:lnTo>
                    <a:pt x="9" y="107"/>
                  </a:lnTo>
                  <a:lnTo>
                    <a:pt x="7" y="104"/>
                  </a:lnTo>
                  <a:lnTo>
                    <a:pt x="6" y="101"/>
                  </a:lnTo>
                  <a:lnTo>
                    <a:pt x="6" y="97"/>
                  </a:lnTo>
                  <a:lnTo>
                    <a:pt x="4" y="94"/>
                  </a:lnTo>
                  <a:lnTo>
                    <a:pt x="4" y="90"/>
                  </a:lnTo>
                  <a:lnTo>
                    <a:pt x="4" y="87"/>
                  </a:lnTo>
                  <a:lnTo>
                    <a:pt x="4" y="82"/>
                  </a:lnTo>
                  <a:lnTo>
                    <a:pt x="4" y="78"/>
                  </a:lnTo>
                  <a:lnTo>
                    <a:pt x="4" y="75"/>
                  </a:lnTo>
                  <a:lnTo>
                    <a:pt x="4" y="72"/>
                  </a:lnTo>
                  <a:lnTo>
                    <a:pt x="6" y="68"/>
                  </a:lnTo>
                  <a:lnTo>
                    <a:pt x="7" y="65"/>
                  </a:lnTo>
                  <a:lnTo>
                    <a:pt x="9" y="60"/>
                  </a:lnTo>
                  <a:lnTo>
                    <a:pt x="11" y="56"/>
                  </a:lnTo>
                  <a:lnTo>
                    <a:pt x="11" y="53"/>
                  </a:lnTo>
                  <a:lnTo>
                    <a:pt x="12" y="49"/>
                  </a:lnTo>
                  <a:lnTo>
                    <a:pt x="11" y="48"/>
                  </a:lnTo>
                  <a:close/>
                </a:path>
              </a:pathLst>
            </a:custGeom>
            <a:solidFill>
              <a:srgbClr val="808080"/>
            </a:solidFill>
            <a:ln w="9525">
              <a:noFill/>
              <a:round/>
              <a:headEnd/>
              <a:tailEnd/>
            </a:ln>
          </p:spPr>
          <p:txBody>
            <a:bodyPr/>
            <a:lstStyle/>
            <a:p>
              <a:endParaRPr lang="en-US"/>
            </a:p>
          </p:txBody>
        </p:sp>
        <p:sp>
          <p:nvSpPr>
            <p:cNvPr id="1092" name="Freeform 3263"/>
            <p:cNvSpPr>
              <a:spLocks/>
            </p:cNvSpPr>
            <p:nvPr/>
          </p:nvSpPr>
          <p:spPr bwMode="auto">
            <a:xfrm>
              <a:off x="2461" y="3357"/>
              <a:ext cx="119" cy="41"/>
            </a:xfrm>
            <a:custGeom>
              <a:avLst/>
              <a:gdLst>
                <a:gd name="T0" fmla="*/ 2 w 119"/>
                <a:gd name="T1" fmla="*/ 25 h 41"/>
                <a:gd name="T2" fmla="*/ 0 w 119"/>
                <a:gd name="T3" fmla="*/ 41 h 41"/>
                <a:gd name="T4" fmla="*/ 119 w 119"/>
                <a:gd name="T5" fmla="*/ 34 h 41"/>
                <a:gd name="T6" fmla="*/ 85 w 119"/>
                <a:gd name="T7" fmla="*/ 0 h 41"/>
                <a:gd name="T8" fmla="*/ 2 w 119"/>
                <a:gd name="T9" fmla="*/ 25 h 41"/>
                <a:gd name="T10" fmla="*/ 0 60000 65536"/>
                <a:gd name="T11" fmla="*/ 0 60000 65536"/>
                <a:gd name="T12" fmla="*/ 0 60000 65536"/>
                <a:gd name="T13" fmla="*/ 0 60000 65536"/>
                <a:gd name="T14" fmla="*/ 0 60000 65536"/>
                <a:gd name="T15" fmla="*/ 0 w 119"/>
                <a:gd name="T16" fmla="*/ 0 h 41"/>
                <a:gd name="T17" fmla="*/ 119 w 119"/>
                <a:gd name="T18" fmla="*/ 41 h 41"/>
              </a:gdLst>
              <a:ahLst/>
              <a:cxnLst>
                <a:cxn ang="T10">
                  <a:pos x="T0" y="T1"/>
                </a:cxn>
                <a:cxn ang="T11">
                  <a:pos x="T2" y="T3"/>
                </a:cxn>
                <a:cxn ang="T12">
                  <a:pos x="T4" y="T5"/>
                </a:cxn>
                <a:cxn ang="T13">
                  <a:pos x="T6" y="T7"/>
                </a:cxn>
                <a:cxn ang="T14">
                  <a:pos x="T8" y="T9"/>
                </a:cxn>
              </a:cxnLst>
              <a:rect l="T15" t="T16" r="T17" b="T18"/>
              <a:pathLst>
                <a:path w="119" h="41">
                  <a:moveTo>
                    <a:pt x="2" y="25"/>
                  </a:moveTo>
                  <a:lnTo>
                    <a:pt x="0" y="41"/>
                  </a:lnTo>
                  <a:lnTo>
                    <a:pt x="119" y="34"/>
                  </a:lnTo>
                  <a:lnTo>
                    <a:pt x="85" y="0"/>
                  </a:lnTo>
                  <a:lnTo>
                    <a:pt x="2" y="25"/>
                  </a:lnTo>
                  <a:close/>
                </a:path>
              </a:pathLst>
            </a:custGeom>
            <a:solidFill>
              <a:srgbClr val="808080"/>
            </a:solidFill>
            <a:ln w="9525">
              <a:noFill/>
              <a:round/>
              <a:headEnd/>
              <a:tailEnd/>
            </a:ln>
          </p:spPr>
          <p:txBody>
            <a:bodyPr/>
            <a:lstStyle/>
            <a:p>
              <a:endParaRPr lang="en-US"/>
            </a:p>
          </p:txBody>
        </p:sp>
        <p:sp>
          <p:nvSpPr>
            <p:cNvPr id="1093" name="Freeform 3264"/>
            <p:cNvSpPr>
              <a:spLocks/>
            </p:cNvSpPr>
            <p:nvPr/>
          </p:nvSpPr>
          <p:spPr bwMode="auto">
            <a:xfrm>
              <a:off x="2301" y="3345"/>
              <a:ext cx="117" cy="68"/>
            </a:xfrm>
            <a:custGeom>
              <a:avLst/>
              <a:gdLst>
                <a:gd name="T0" fmla="*/ 73 w 117"/>
                <a:gd name="T1" fmla="*/ 0 h 68"/>
                <a:gd name="T2" fmla="*/ 68 w 117"/>
                <a:gd name="T3" fmla="*/ 0 h 68"/>
                <a:gd name="T4" fmla="*/ 63 w 117"/>
                <a:gd name="T5" fmla="*/ 0 h 68"/>
                <a:gd name="T6" fmla="*/ 58 w 117"/>
                <a:gd name="T7" fmla="*/ 0 h 68"/>
                <a:gd name="T8" fmla="*/ 53 w 117"/>
                <a:gd name="T9" fmla="*/ 0 h 68"/>
                <a:gd name="T10" fmla="*/ 42 w 117"/>
                <a:gd name="T11" fmla="*/ 0 h 68"/>
                <a:gd name="T12" fmla="*/ 36 w 117"/>
                <a:gd name="T13" fmla="*/ 1 h 68"/>
                <a:gd name="T14" fmla="*/ 31 w 117"/>
                <a:gd name="T15" fmla="*/ 5 h 68"/>
                <a:gd name="T16" fmla="*/ 24 w 117"/>
                <a:gd name="T17" fmla="*/ 7 h 68"/>
                <a:gd name="T18" fmla="*/ 19 w 117"/>
                <a:gd name="T19" fmla="*/ 8 h 68"/>
                <a:gd name="T20" fmla="*/ 15 w 117"/>
                <a:gd name="T21" fmla="*/ 10 h 68"/>
                <a:gd name="T22" fmla="*/ 10 w 117"/>
                <a:gd name="T23" fmla="*/ 15 h 68"/>
                <a:gd name="T24" fmla="*/ 2 w 117"/>
                <a:gd name="T25" fmla="*/ 27 h 68"/>
                <a:gd name="T26" fmla="*/ 2 w 117"/>
                <a:gd name="T27" fmla="*/ 32 h 68"/>
                <a:gd name="T28" fmla="*/ 0 w 117"/>
                <a:gd name="T29" fmla="*/ 34 h 68"/>
                <a:gd name="T30" fmla="*/ 2 w 117"/>
                <a:gd name="T31" fmla="*/ 39 h 68"/>
                <a:gd name="T32" fmla="*/ 2 w 117"/>
                <a:gd name="T33" fmla="*/ 44 h 68"/>
                <a:gd name="T34" fmla="*/ 3 w 117"/>
                <a:gd name="T35" fmla="*/ 46 h 68"/>
                <a:gd name="T36" fmla="*/ 8 w 117"/>
                <a:gd name="T37" fmla="*/ 51 h 68"/>
                <a:gd name="T38" fmla="*/ 13 w 117"/>
                <a:gd name="T39" fmla="*/ 56 h 68"/>
                <a:gd name="T40" fmla="*/ 17 w 117"/>
                <a:gd name="T41" fmla="*/ 58 h 68"/>
                <a:gd name="T42" fmla="*/ 25 w 117"/>
                <a:gd name="T43" fmla="*/ 61 h 68"/>
                <a:gd name="T44" fmla="*/ 41 w 117"/>
                <a:gd name="T45" fmla="*/ 66 h 68"/>
                <a:gd name="T46" fmla="*/ 48 w 117"/>
                <a:gd name="T47" fmla="*/ 66 h 68"/>
                <a:gd name="T48" fmla="*/ 53 w 117"/>
                <a:gd name="T49" fmla="*/ 66 h 68"/>
                <a:gd name="T50" fmla="*/ 58 w 117"/>
                <a:gd name="T51" fmla="*/ 68 h 68"/>
                <a:gd name="T52" fmla="*/ 63 w 117"/>
                <a:gd name="T53" fmla="*/ 68 h 68"/>
                <a:gd name="T54" fmla="*/ 66 w 117"/>
                <a:gd name="T55" fmla="*/ 68 h 68"/>
                <a:gd name="T56" fmla="*/ 77 w 117"/>
                <a:gd name="T57" fmla="*/ 65 h 68"/>
                <a:gd name="T58" fmla="*/ 82 w 117"/>
                <a:gd name="T59" fmla="*/ 65 h 68"/>
                <a:gd name="T60" fmla="*/ 87 w 117"/>
                <a:gd name="T61" fmla="*/ 61 h 68"/>
                <a:gd name="T62" fmla="*/ 94 w 117"/>
                <a:gd name="T63" fmla="*/ 59 h 68"/>
                <a:gd name="T64" fmla="*/ 99 w 117"/>
                <a:gd name="T65" fmla="*/ 58 h 68"/>
                <a:gd name="T66" fmla="*/ 104 w 117"/>
                <a:gd name="T67" fmla="*/ 53 h 68"/>
                <a:gd name="T68" fmla="*/ 109 w 117"/>
                <a:gd name="T69" fmla="*/ 51 h 68"/>
                <a:gd name="T70" fmla="*/ 114 w 117"/>
                <a:gd name="T71" fmla="*/ 41 h 68"/>
                <a:gd name="T72" fmla="*/ 117 w 117"/>
                <a:gd name="T73" fmla="*/ 37 h 68"/>
                <a:gd name="T74" fmla="*/ 116 w 117"/>
                <a:gd name="T75" fmla="*/ 36 h 68"/>
                <a:gd name="T76" fmla="*/ 117 w 117"/>
                <a:gd name="T77" fmla="*/ 34 h 68"/>
                <a:gd name="T78" fmla="*/ 117 w 117"/>
                <a:gd name="T79" fmla="*/ 29 h 68"/>
                <a:gd name="T80" fmla="*/ 116 w 117"/>
                <a:gd name="T81" fmla="*/ 24 h 68"/>
                <a:gd name="T82" fmla="*/ 112 w 117"/>
                <a:gd name="T83" fmla="*/ 18 h 68"/>
                <a:gd name="T84" fmla="*/ 111 w 117"/>
                <a:gd name="T85" fmla="*/ 17 h 68"/>
                <a:gd name="T86" fmla="*/ 109 w 117"/>
                <a:gd name="T87" fmla="*/ 13 h 68"/>
                <a:gd name="T88" fmla="*/ 106 w 117"/>
                <a:gd name="T89" fmla="*/ 12 h 68"/>
                <a:gd name="T90" fmla="*/ 102 w 117"/>
                <a:gd name="T91" fmla="*/ 10 h 68"/>
                <a:gd name="T92" fmla="*/ 99 w 117"/>
                <a:gd name="T93" fmla="*/ 7 h 68"/>
                <a:gd name="T94" fmla="*/ 92 w 117"/>
                <a:gd name="T95" fmla="*/ 5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7"/>
                <a:gd name="T145" fmla="*/ 0 h 68"/>
                <a:gd name="T146" fmla="*/ 117 w 117"/>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7" h="68">
                  <a:moveTo>
                    <a:pt x="85" y="1"/>
                  </a:moveTo>
                  <a:lnTo>
                    <a:pt x="77" y="0"/>
                  </a:lnTo>
                  <a:lnTo>
                    <a:pt x="73" y="0"/>
                  </a:lnTo>
                  <a:lnTo>
                    <a:pt x="71" y="0"/>
                  </a:lnTo>
                  <a:lnTo>
                    <a:pt x="70" y="0"/>
                  </a:lnTo>
                  <a:lnTo>
                    <a:pt x="68" y="0"/>
                  </a:lnTo>
                  <a:lnTo>
                    <a:pt x="66" y="0"/>
                  </a:lnTo>
                  <a:lnTo>
                    <a:pt x="65" y="0"/>
                  </a:lnTo>
                  <a:lnTo>
                    <a:pt x="63" y="0"/>
                  </a:lnTo>
                  <a:lnTo>
                    <a:pt x="61" y="0"/>
                  </a:lnTo>
                  <a:lnTo>
                    <a:pt x="60" y="0"/>
                  </a:lnTo>
                  <a:lnTo>
                    <a:pt x="58" y="0"/>
                  </a:lnTo>
                  <a:lnTo>
                    <a:pt x="56" y="0"/>
                  </a:lnTo>
                  <a:lnTo>
                    <a:pt x="54" y="0"/>
                  </a:lnTo>
                  <a:lnTo>
                    <a:pt x="53" y="0"/>
                  </a:lnTo>
                  <a:lnTo>
                    <a:pt x="46" y="0"/>
                  </a:lnTo>
                  <a:lnTo>
                    <a:pt x="44" y="0"/>
                  </a:lnTo>
                  <a:lnTo>
                    <a:pt x="42" y="0"/>
                  </a:lnTo>
                  <a:lnTo>
                    <a:pt x="39" y="1"/>
                  </a:lnTo>
                  <a:lnTo>
                    <a:pt x="37" y="1"/>
                  </a:lnTo>
                  <a:lnTo>
                    <a:pt x="36" y="1"/>
                  </a:lnTo>
                  <a:lnTo>
                    <a:pt x="36" y="3"/>
                  </a:lnTo>
                  <a:lnTo>
                    <a:pt x="31" y="3"/>
                  </a:lnTo>
                  <a:lnTo>
                    <a:pt x="31" y="5"/>
                  </a:lnTo>
                  <a:lnTo>
                    <a:pt x="27" y="5"/>
                  </a:lnTo>
                  <a:lnTo>
                    <a:pt x="25" y="7"/>
                  </a:lnTo>
                  <a:lnTo>
                    <a:pt x="24" y="7"/>
                  </a:lnTo>
                  <a:lnTo>
                    <a:pt x="22" y="7"/>
                  </a:lnTo>
                  <a:lnTo>
                    <a:pt x="20" y="8"/>
                  </a:lnTo>
                  <a:lnTo>
                    <a:pt x="19" y="8"/>
                  </a:lnTo>
                  <a:lnTo>
                    <a:pt x="19" y="10"/>
                  </a:lnTo>
                  <a:lnTo>
                    <a:pt x="17" y="10"/>
                  </a:lnTo>
                  <a:lnTo>
                    <a:pt x="15" y="10"/>
                  </a:lnTo>
                  <a:lnTo>
                    <a:pt x="13" y="12"/>
                  </a:lnTo>
                  <a:lnTo>
                    <a:pt x="12" y="12"/>
                  </a:lnTo>
                  <a:lnTo>
                    <a:pt x="10" y="15"/>
                  </a:lnTo>
                  <a:lnTo>
                    <a:pt x="7" y="18"/>
                  </a:lnTo>
                  <a:lnTo>
                    <a:pt x="3" y="24"/>
                  </a:lnTo>
                  <a:lnTo>
                    <a:pt x="2" y="27"/>
                  </a:lnTo>
                  <a:lnTo>
                    <a:pt x="2" y="29"/>
                  </a:lnTo>
                  <a:lnTo>
                    <a:pt x="2" y="30"/>
                  </a:lnTo>
                  <a:lnTo>
                    <a:pt x="2" y="32"/>
                  </a:lnTo>
                  <a:lnTo>
                    <a:pt x="0" y="32"/>
                  </a:lnTo>
                  <a:lnTo>
                    <a:pt x="2" y="34"/>
                  </a:lnTo>
                  <a:lnTo>
                    <a:pt x="0" y="34"/>
                  </a:lnTo>
                  <a:lnTo>
                    <a:pt x="0" y="36"/>
                  </a:lnTo>
                  <a:lnTo>
                    <a:pt x="2" y="37"/>
                  </a:lnTo>
                  <a:lnTo>
                    <a:pt x="2" y="39"/>
                  </a:lnTo>
                  <a:lnTo>
                    <a:pt x="2" y="41"/>
                  </a:lnTo>
                  <a:lnTo>
                    <a:pt x="2" y="42"/>
                  </a:lnTo>
                  <a:lnTo>
                    <a:pt x="2" y="44"/>
                  </a:lnTo>
                  <a:lnTo>
                    <a:pt x="3" y="44"/>
                  </a:lnTo>
                  <a:lnTo>
                    <a:pt x="2" y="44"/>
                  </a:lnTo>
                  <a:lnTo>
                    <a:pt x="3" y="46"/>
                  </a:lnTo>
                  <a:lnTo>
                    <a:pt x="5" y="47"/>
                  </a:lnTo>
                  <a:lnTo>
                    <a:pt x="7" y="49"/>
                  </a:lnTo>
                  <a:lnTo>
                    <a:pt x="8" y="51"/>
                  </a:lnTo>
                  <a:lnTo>
                    <a:pt x="10" y="53"/>
                  </a:lnTo>
                  <a:lnTo>
                    <a:pt x="12" y="54"/>
                  </a:lnTo>
                  <a:lnTo>
                    <a:pt x="13" y="56"/>
                  </a:lnTo>
                  <a:lnTo>
                    <a:pt x="15" y="56"/>
                  </a:lnTo>
                  <a:lnTo>
                    <a:pt x="15" y="58"/>
                  </a:lnTo>
                  <a:lnTo>
                    <a:pt x="17" y="58"/>
                  </a:lnTo>
                  <a:lnTo>
                    <a:pt x="20" y="59"/>
                  </a:lnTo>
                  <a:lnTo>
                    <a:pt x="22" y="61"/>
                  </a:lnTo>
                  <a:lnTo>
                    <a:pt x="25" y="61"/>
                  </a:lnTo>
                  <a:lnTo>
                    <a:pt x="27" y="61"/>
                  </a:lnTo>
                  <a:lnTo>
                    <a:pt x="32" y="63"/>
                  </a:lnTo>
                  <a:lnTo>
                    <a:pt x="41" y="66"/>
                  </a:lnTo>
                  <a:lnTo>
                    <a:pt x="41" y="65"/>
                  </a:lnTo>
                  <a:lnTo>
                    <a:pt x="46" y="66"/>
                  </a:lnTo>
                  <a:lnTo>
                    <a:pt x="48" y="66"/>
                  </a:lnTo>
                  <a:lnTo>
                    <a:pt x="49" y="66"/>
                  </a:lnTo>
                  <a:lnTo>
                    <a:pt x="51" y="68"/>
                  </a:lnTo>
                  <a:lnTo>
                    <a:pt x="53" y="66"/>
                  </a:lnTo>
                  <a:lnTo>
                    <a:pt x="54" y="68"/>
                  </a:lnTo>
                  <a:lnTo>
                    <a:pt x="56" y="68"/>
                  </a:lnTo>
                  <a:lnTo>
                    <a:pt x="58" y="68"/>
                  </a:lnTo>
                  <a:lnTo>
                    <a:pt x="60" y="68"/>
                  </a:lnTo>
                  <a:lnTo>
                    <a:pt x="61" y="68"/>
                  </a:lnTo>
                  <a:lnTo>
                    <a:pt x="63" y="68"/>
                  </a:lnTo>
                  <a:lnTo>
                    <a:pt x="65" y="68"/>
                  </a:lnTo>
                  <a:lnTo>
                    <a:pt x="66" y="66"/>
                  </a:lnTo>
                  <a:lnTo>
                    <a:pt x="66" y="68"/>
                  </a:lnTo>
                  <a:lnTo>
                    <a:pt x="71" y="66"/>
                  </a:lnTo>
                  <a:lnTo>
                    <a:pt x="75" y="65"/>
                  </a:lnTo>
                  <a:lnTo>
                    <a:pt x="77" y="65"/>
                  </a:lnTo>
                  <a:lnTo>
                    <a:pt x="80" y="65"/>
                  </a:lnTo>
                  <a:lnTo>
                    <a:pt x="82" y="63"/>
                  </a:lnTo>
                  <a:lnTo>
                    <a:pt x="82" y="65"/>
                  </a:lnTo>
                  <a:lnTo>
                    <a:pt x="82" y="63"/>
                  </a:lnTo>
                  <a:lnTo>
                    <a:pt x="85" y="63"/>
                  </a:lnTo>
                  <a:lnTo>
                    <a:pt x="87" y="61"/>
                  </a:lnTo>
                  <a:lnTo>
                    <a:pt x="88" y="61"/>
                  </a:lnTo>
                  <a:lnTo>
                    <a:pt x="90" y="61"/>
                  </a:lnTo>
                  <a:lnTo>
                    <a:pt x="94" y="59"/>
                  </a:lnTo>
                  <a:lnTo>
                    <a:pt x="95" y="59"/>
                  </a:lnTo>
                  <a:lnTo>
                    <a:pt x="97" y="58"/>
                  </a:lnTo>
                  <a:lnTo>
                    <a:pt x="99" y="58"/>
                  </a:lnTo>
                  <a:lnTo>
                    <a:pt x="100" y="56"/>
                  </a:lnTo>
                  <a:lnTo>
                    <a:pt x="102" y="56"/>
                  </a:lnTo>
                  <a:lnTo>
                    <a:pt x="104" y="53"/>
                  </a:lnTo>
                  <a:lnTo>
                    <a:pt x="106" y="53"/>
                  </a:lnTo>
                  <a:lnTo>
                    <a:pt x="107" y="51"/>
                  </a:lnTo>
                  <a:lnTo>
                    <a:pt x="109" y="51"/>
                  </a:lnTo>
                  <a:lnTo>
                    <a:pt x="111" y="47"/>
                  </a:lnTo>
                  <a:lnTo>
                    <a:pt x="116" y="42"/>
                  </a:lnTo>
                  <a:lnTo>
                    <a:pt x="114" y="41"/>
                  </a:lnTo>
                  <a:lnTo>
                    <a:pt x="116" y="41"/>
                  </a:lnTo>
                  <a:lnTo>
                    <a:pt x="116" y="39"/>
                  </a:lnTo>
                  <a:lnTo>
                    <a:pt x="117" y="37"/>
                  </a:lnTo>
                  <a:lnTo>
                    <a:pt x="116" y="37"/>
                  </a:lnTo>
                  <a:lnTo>
                    <a:pt x="117" y="36"/>
                  </a:lnTo>
                  <a:lnTo>
                    <a:pt x="116" y="36"/>
                  </a:lnTo>
                  <a:lnTo>
                    <a:pt x="117" y="34"/>
                  </a:lnTo>
                  <a:lnTo>
                    <a:pt x="116" y="34"/>
                  </a:lnTo>
                  <a:lnTo>
                    <a:pt x="117" y="34"/>
                  </a:lnTo>
                  <a:lnTo>
                    <a:pt x="117" y="32"/>
                  </a:lnTo>
                  <a:lnTo>
                    <a:pt x="117" y="30"/>
                  </a:lnTo>
                  <a:lnTo>
                    <a:pt x="117" y="29"/>
                  </a:lnTo>
                  <a:lnTo>
                    <a:pt x="116" y="27"/>
                  </a:lnTo>
                  <a:lnTo>
                    <a:pt x="116" y="25"/>
                  </a:lnTo>
                  <a:lnTo>
                    <a:pt x="116" y="24"/>
                  </a:lnTo>
                  <a:lnTo>
                    <a:pt x="116" y="22"/>
                  </a:lnTo>
                  <a:lnTo>
                    <a:pt x="114" y="18"/>
                  </a:lnTo>
                  <a:lnTo>
                    <a:pt x="112" y="18"/>
                  </a:lnTo>
                  <a:lnTo>
                    <a:pt x="114" y="18"/>
                  </a:lnTo>
                  <a:lnTo>
                    <a:pt x="112" y="17"/>
                  </a:lnTo>
                  <a:lnTo>
                    <a:pt x="111" y="17"/>
                  </a:lnTo>
                  <a:lnTo>
                    <a:pt x="111" y="15"/>
                  </a:lnTo>
                  <a:lnTo>
                    <a:pt x="109" y="15"/>
                  </a:lnTo>
                  <a:lnTo>
                    <a:pt x="109" y="13"/>
                  </a:lnTo>
                  <a:lnTo>
                    <a:pt x="107" y="13"/>
                  </a:lnTo>
                  <a:lnTo>
                    <a:pt x="107" y="12"/>
                  </a:lnTo>
                  <a:lnTo>
                    <a:pt x="106" y="12"/>
                  </a:lnTo>
                  <a:lnTo>
                    <a:pt x="106" y="10"/>
                  </a:lnTo>
                  <a:lnTo>
                    <a:pt x="104" y="10"/>
                  </a:lnTo>
                  <a:lnTo>
                    <a:pt x="102" y="10"/>
                  </a:lnTo>
                  <a:lnTo>
                    <a:pt x="102" y="8"/>
                  </a:lnTo>
                  <a:lnTo>
                    <a:pt x="100" y="8"/>
                  </a:lnTo>
                  <a:lnTo>
                    <a:pt x="99" y="7"/>
                  </a:lnTo>
                  <a:lnTo>
                    <a:pt x="97" y="7"/>
                  </a:lnTo>
                  <a:lnTo>
                    <a:pt x="97" y="5"/>
                  </a:lnTo>
                  <a:lnTo>
                    <a:pt x="92" y="5"/>
                  </a:lnTo>
                  <a:lnTo>
                    <a:pt x="92" y="3"/>
                  </a:lnTo>
                  <a:lnTo>
                    <a:pt x="85" y="1"/>
                  </a:lnTo>
                  <a:close/>
                </a:path>
              </a:pathLst>
            </a:custGeom>
            <a:solidFill>
              <a:srgbClr val="808080"/>
            </a:solidFill>
            <a:ln w="9525">
              <a:noFill/>
              <a:round/>
              <a:headEnd/>
              <a:tailEnd/>
            </a:ln>
          </p:spPr>
          <p:txBody>
            <a:bodyPr/>
            <a:lstStyle/>
            <a:p>
              <a:endParaRPr lang="en-US"/>
            </a:p>
          </p:txBody>
        </p:sp>
        <p:sp>
          <p:nvSpPr>
            <p:cNvPr id="1094" name="Freeform 3265"/>
            <p:cNvSpPr>
              <a:spLocks/>
            </p:cNvSpPr>
            <p:nvPr/>
          </p:nvSpPr>
          <p:spPr bwMode="auto">
            <a:xfrm>
              <a:off x="2389" y="3346"/>
              <a:ext cx="120" cy="41"/>
            </a:xfrm>
            <a:custGeom>
              <a:avLst/>
              <a:gdLst>
                <a:gd name="T0" fmla="*/ 2 w 120"/>
                <a:gd name="T1" fmla="*/ 28 h 41"/>
                <a:gd name="T2" fmla="*/ 0 w 120"/>
                <a:gd name="T3" fmla="*/ 41 h 41"/>
                <a:gd name="T4" fmla="*/ 120 w 120"/>
                <a:gd name="T5" fmla="*/ 35 h 41"/>
                <a:gd name="T6" fmla="*/ 86 w 120"/>
                <a:gd name="T7" fmla="*/ 0 h 41"/>
                <a:gd name="T8" fmla="*/ 2 w 120"/>
                <a:gd name="T9" fmla="*/ 28 h 41"/>
                <a:gd name="T10" fmla="*/ 0 60000 65536"/>
                <a:gd name="T11" fmla="*/ 0 60000 65536"/>
                <a:gd name="T12" fmla="*/ 0 60000 65536"/>
                <a:gd name="T13" fmla="*/ 0 60000 65536"/>
                <a:gd name="T14" fmla="*/ 0 60000 65536"/>
                <a:gd name="T15" fmla="*/ 0 w 120"/>
                <a:gd name="T16" fmla="*/ 0 h 41"/>
                <a:gd name="T17" fmla="*/ 120 w 120"/>
                <a:gd name="T18" fmla="*/ 41 h 41"/>
              </a:gdLst>
              <a:ahLst/>
              <a:cxnLst>
                <a:cxn ang="T10">
                  <a:pos x="T0" y="T1"/>
                </a:cxn>
                <a:cxn ang="T11">
                  <a:pos x="T2" y="T3"/>
                </a:cxn>
                <a:cxn ang="T12">
                  <a:pos x="T4" y="T5"/>
                </a:cxn>
                <a:cxn ang="T13">
                  <a:pos x="T6" y="T7"/>
                </a:cxn>
                <a:cxn ang="T14">
                  <a:pos x="T8" y="T9"/>
                </a:cxn>
              </a:cxnLst>
              <a:rect l="T15" t="T16" r="T17" b="T18"/>
              <a:pathLst>
                <a:path w="120" h="41">
                  <a:moveTo>
                    <a:pt x="2" y="28"/>
                  </a:moveTo>
                  <a:lnTo>
                    <a:pt x="0" y="41"/>
                  </a:lnTo>
                  <a:lnTo>
                    <a:pt x="120" y="35"/>
                  </a:lnTo>
                  <a:lnTo>
                    <a:pt x="86" y="0"/>
                  </a:lnTo>
                  <a:lnTo>
                    <a:pt x="2" y="28"/>
                  </a:lnTo>
                  <a:close/>
                </a:path>
              </a:pathLst>
            </a:custGeom>
            <a:solidFill>
              <a:srgbClr val="808080"/>
            </a:solidFill>
            <a:ln w="9525">
              <a:noFill/>
              <a:round/>
              <a:headEnd/>
              <a:tailEnd/>
            </a:ln>
          </p:spPr>
          <p:txBody>
            <a:bodyPr/>
            <a:lstStyle/>
            <a:p>
              <a:endParaRPr lang="en-US"/>
            </a:p>
          </p:txBody>
        </p:sp>
        <p:sp>
          <p:nvSpPr>
            <p:cNvPr id="1095" name="Freeform 3266"/>
            <p:cNvSpPr>
              <a:spLocks/>
            </p:cNvSpPr>
            <p:nvPr/>
          </p:nvSpPr>
          <p:spPr bwMode="auto">
            <a:xfrm>
              <a:off x="2301" y="3415"/>
              <a:ext cx="117" cy="70"/>
            </a:xfrm>
            <a:custGeom>
              <a:avLst/>
              <a:gdLst>
                <a:gd name="T0" fmla="*/ 73 w 117"/>
                <a:gd name="T1" fmla="*/ 1 h 70"/>
                <a:gd name="T2" fmla="*/ 68 w 117"/>
                <a:gd name="T3" fmla="*/ 1 h 70"/>
                <a:gd name="T4" fmla="*/ 63 w 117"/>
                <a:gd name="T5" fmla="*/ 0 h 70"/>
                <a:gd name="T6" fmla="*/ 58 w 117"/>
                <a:gd name="T7" fmla="*/ 0 h 70"/>
                <a:gd name="T8" fmla="*/ 53 w 117"/>
                <a:gd name="T9" fmla="*/ 0 h 70"/>
                <a:gd name="T10" fmla="*/ 42 w 117"/>
                <a:gd name="T11" fmla="*/ 1 h 70"/>
                <a:gd name="T12" fmla="*/ 36 w 117"/>
                <a:gd name="T13" fmla="*/ 3 h 70"/>
                <a:gd name="T14" fmla="*/ 31 w 117"/>
                <a:gd name="T15" fmla="*/ 6 h 70"/>
                <a:gd name="T16" fmla="*/ 24 w 117"/>
                <a:gd name="T17" fmla="*/ 8 h 70"/>
                <a:gd name="T18" fmla="*/ 19 w 117"/>
                <a:gd name="T19" fmla="*/ 10 h 70"/>
                <a:gd name="T20" fmla="*/ 15 w 117"/>
                <a:gd name="T21" fmla="*/ 12 h 70"/>
                <a:gd name="T22" fmla="*/ 10 w 117"/>
                <a:gd name="T23" fmla="*/ 17 h 70"/>
                <a:gd name="T24" fmla="*/ 2 w 117"/>
                <a:gd name="T25" fmla="*/ 29 h 70"/>
                <a:gd name="T26" fmla="*/ 2 w 117"/>
                <a:gd name="T27" fmla="*/ 34 h 70"/>
                <a:gd name="T28" fmla="*/ 0 w 117"/>
                <a:gd name="T29" fmla="*/ 35 h 70"/>
                <a:gd name="T30" fmla="*/ 2 w 117"/>
                <a:gd name="T31" fmla="*/ 41 h 70"/>
                <a:gd name="T32" fmla="*/ 2 w 117"/>
                <a:gd name="T33" fmla="*/ 46 h 70"/>
                <a:gd name="T34" fmla="*/ 3 w 117"/>
                <a:gd name="T35" fmla="*/ 47 h 70"/>
                <a:gd name="T36" fmla="*/ 8 w 117"/>
                <a:gd name="T37" fmla="*/ 52 h 70"/>
                <a:gd name="T38" fmla="*/ 13 w 117"/>
                <a:gd name="T39" fmla="*/ 58 h 70"/>
                <a:gd name="T40" fmla="*/ 17 w 117"/>
                <a:gd name="T41" fmla="*/ 59 h 70"/>
                <a:gd name="T42" fmla="*/ 25 w 117"/>
                <a:gd name="T43" fmla="*/ 63 h 70"/>
                <a:gd name="T44" fmla="*/ 41 w 117"/>
                <a:gd name="T45" fmla="*/ 68 h 70"/>
                <a:gd name="T46" fmla="*/ 48 w 117"/>
                <a:gd name="T47" fmla="*/ 68 h 70"/>
                <a:gd name="T48" fmla="*/ 53 w 117"/>
                <a:gd name="T49" fmla="*/ 68 h 70"/>
                <a:gd name="T50" fmla="*/ 58 w 117"/>
                <a:gd name="T51" fmla="*/ 70 h 70"/>
                <a:gd name="T52" fmla="*/ 63 w 117"/>
                <a:gd name="T53" fmla="*/ 70 h 70"/>
                <a:gd name="T54" fmla="*/ 66 w 117"/>
                <a:gd name="T55" fmla="*/ 70 h 70"/>
                <a:gd name="T56" fmla="*/ 77 w 117"/>
                <a:gd name="T57" fmla="*/ 66 h 70"/>
                <a:gd name="T58" fmla="*/ 82 w 117"/>
                <a:gd name="T59" fmla="*/ 66 h 70"/>
                <a:gd name="T60" fmla="*/ 87 w 117"/>
                <a:gd name="T61" fmla="*/ 63 h 70"/>
                <a:gd name="T62" fmla="*/ 94 w 117"/>
                <a:gd name="T63" fmla="*/ 61 h 70"/>
                <a:gd name="T64" fmla="*/ 99 w 117"/>
                <a:gd name="T65" fmla="*/ 59 h 70"/>
                <a:gd name="T66" fmla="*/ 104 w 117"/>
                <a:gd name="T67" fmla="*/ 54 h 70"/>
                <a:gd name="T68" fmla="*/ 109 w 117"/>
                <a:gd name="T69" fmla="*/ 52 h 70"/>
                <a:gd name="T70" fmla="*/ 114 w 117"/>
                <a:gd name="T71" fmla="*/ 42 h 70"/>
                <a:gd name="T72" fmla="*/ 116 w 117"/>
                <a:gd name="T73" fmla="*/ 39 h 70"/>
                <a:gd name="T74" fmla="*/ 117 w 117"/>
                <a:gd name="T75" fmla="*/ 35 h 70"/>
                <a:gd name="T76" fmla="*/ 117 w 117"/>
                <a:gd name="T77" fmla="*/ 34 h 70"/>
                <a:gd name="T78" fmla="*/ 117 w 117"/>
                <a:gd name="T79" fmla="*/ 29 h 70"/>
                <a:gd name="T80" fmla="*/ 116 w 117"/>
                <a:gd name="T81" fmla="*/ 25 h 70"/>
                <a:gd name="T82" fmla="*/ 112 w 117"/>
                <a:gd name="T83" fmla="*/ 20 h 70"/>
                <a:gd name="T84" fmla="*/ 111 w 117"/>
                <a:gd name="T85" fmla="*/ 18 h 70"/>
                <a:gd name="T86" fmla="*/ 109 w 117"/>
                <a:gd name="T87" fmla="*/ 15 h 70"/>
                <a:gd name="T88" fmla="*/ 106 w 117"/>
                <a:gd name="T89" fmla="*/ 13 h 70"/>
                <a:gd name="T90" fmla="*/ 102 w 117"/>
                <a:gd name="T91" fmla="*/ 12 h 70"/>
                <a:gd name="T92" fmla="*/ 99 w 117"/>
                <a:gd name="T93" fmla="*/ 8 h 70"/>
                <a:gd name="T94" fmla="*/ 92 w 117"/>
                <a:gd name="T95" fmla="*/ 6 h 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7"/>
                <a:gd name="T145" fmla="*/ 0 h 70"/>
                <a:gd name="T146" fmla="*/ 117 w 117"/>
                <a:gd name="T147" fmla="*/ 70 h 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7" h="70">
                  <a:moveTo>
                    <a:pt x="85" y="3"/>
                  </a:moveTo>
                  <a:lnTo>
                    <a:pt x="77" y="1"/>
                  </a:lnTo>
                  <a:lnTo>
                    <a:pt x="73" y="1"/>
                  </a:lnTo>
                  <a:lnTo>
                    <a:pt x="71" y="1"/>
                  </a:lnTo>
                  <a:lnTo>
                    <a:pt x="70" y="0"/>
                  </a:lnTo>
                  <a:lnTo>
                    <a:pt x="68" y="1"/>
                  </a:lnTo>
                  <a:lnTo>
                    <a:pt x="66" y="0"/>
                  </a:lnTo>
                  <a:lnTo>
                    <a:pt x="65" y="0"/>
                  </a:lnTo>
                  <a:lnTo>
                    <a:pt x="63" y="0"/>
                  </a:lnTo>
                  <a:lnTo>
                    <a:pt x="61" y="0"/>
                  </a:lnTo>
                  <a:lnTo>
                    <a:pt x="60" y="0"/>
                  </a:lnTo>
                  <a:lnTo>
                    <a:pt x="58" y="0"/>
                  </a:lnTo>
                  <a:lnTo>
                    <a:pt x="56" y="0"/>
                  </a:lnTo>
                  <a:lnTo>
                    <a:pt x="54" y="0"/>
                  </a:lnTo>
                  <a:lnTo>
                    <a:pt x="53" y="0"/>
                  </a:lnTo>
                  <a:lnTo>
                    <a:pt x="46" y="1"/>
                  </a:lnTo>
                  <a:lnTo>
                    <a:pt x="44" y="1"/>
                  </a:lnTo>
                  <a:lnTo>
                    <a:pt x="42" y="1"/>
                  </a:lnTo>
                  <a:lnTo>
                    <a:pt x="39" y="3"/>
                  </a:lnTo>
                  <a:lnTo>
                    <a:pt x="37" y="3"/>
                  </a:lnTo>
                  <a:lnTo>
                    <a:pt x="36" y="3"/>
                  </a:lnTo>
                  <a:lnTo>
                    <a:pt x="36" y="5"/>
                  </a:lnTo>
                  <a:lnTo>
                    <a:pt x="31" y="5"/>
                  </a:lnTo>
                  <a:lnTo>
                    <a:pt x="31" y="6"/>
                  </a:lnTo>
                  <a:lnTo>
                    <a:pt x="27" y="6"/>
                  </a:lnTo>
                  <a:lnTo>
                    <a:pt x="25" y="8"/>
                  </a:lnTo>
                  <a:lnTo>
                    <a:pt x="24" y="8"/>
                  </a:lnTo>
                  <a:lnTo>
                    <a:pt x="22" y="8"/>
                  </a:lnTo>
                  <a:lnTo>
                    <a:pt x="20" y="10"/>
                  </a:lnTo>
                  <a:lnTo>
                    <a:pt x="19" y="10"/>
                  </a:lnTo>
                  <a:lnTo>
                    <a:pt x="19" y="12"/>
                  </a:lnTo>
                  <a:lnTo>
                    <a:pt x="17" y="12"/>
                  </a:lnTo>
                  <a:lnTo>
                    <a:pt x="15" y="12"/>
                  </a:lnTo>
                  <a:lnTo>
                    <a:pt x="13" y="13"/>
                  </a:lnTo>
                  <a:lnTo>
                    <a:pt x="12" y="13"/>
                  </a:lnTo>
                  <a:lnTo>
                    <a:pt x="10" y="17"/>
                  </a:lnTo>
                  <a:lnTo>
                    <a:pt x="7" y="20"/>
                  </a:lnTo>
                  <a:lnTo>
                    <a:pt x="3" y="25"/>
                  </a:lnTo>
                  <a:lnTo>
                    <a:pt x="2" y="29"/>
                  </a:lnTo>
                  <a:lnTo>
                    <a:pt x="2" y="30"/>
                  </a:lnTo>
                  <a:lnTo>
                    <a:pt x="2" y="32"/>
                  </a:lnTo>
                  <a:lnTo>
                    <a:pt x="2" y="34"/>
                  </a:lnTo>
                  <a:lnTo>
                    <a:pt x="0" y="34"/>
                  </a:lnTo>
                  <a:lnTo>
                    <a:pt x="2" y="35"/>
                  </a:lnTo>
                  <a:lnTo>
                    <a:pt x="0" y="35"/>
                  </a:lnTo>
                  <a:lnTo>
                    <a:pt x="0" y="37"/>
                  </a:lnTo>
                  <a:lnTo>
                    <a:pt x="2" y="39"/>
                  </a:lnTo>
                  <a:lnTo>
                    <a:pt x="2" y="41"/>
                  </a:lnTo>
                  <a:lnTo>
                    <a:pt x="2" y="42"/>
                  </a:lnTo>
                  <a:lnTo>
                    <a:pt x="2" y="44"/>
                  </a:lnTo>
                  <a:lnTo>
                    <a:pt x="2" y="46"/>
                  </a:lnTo>
                  <a:lnTo>
                    <a:pt x="3" y="46"/>
                  </a:lnTo>
                  <a:lnTo>
                    <a:pt x="2" y="46"/>
                  </a:lnTo>
                  <a:lnTo>
                    <a:pt x="3" y="47"/>
                  </a:lnTo>
                  <a:lnTo>
                    <a:pt x="5" y="49"/>
                  </a:lnTo>
                  <a:lnTo>
                    <a:pt x="7" y="51"/>
                  </a:lnTo>
                  <a:lnTo>
                    <a:pt x="8" y="52"/>
                  </a:lnTo>
                  <a:lnTo>
                    <a:pt x="10" y="54"/>
                  </a:lnTo>
                  <a:lnTo>
                    <a:pt x="12" y="56"/>
                  </a:lnTo>
                  <a:lnTo>
                    <a:pt x="13" y="58"/>
                  </a:lnTo>
                  <a:lnTo>
                    <a:pt x="15" y="58"/>
                  </a:lnTo>
                  <a:lnTo>
                    <a:pt x="15" y="59"/>
                  </a:lnTo>
                  <a:lnTo>
                    <a:pt x="17" y="59"/>
                  </a:lnTo>
                  <a:lnTo>
                    <a:pt x="20" y="61"/>
                  </a:lnTo>
                  <a:lnTo>
                    <a:pt x="22" y="63"/>
                  </a:lnTo>
                  <a:lnTo>
                    <a:pt x="25" y="63"/>
                  </a:lnTo>
                  <a:lnTo>
                    <a:pt x="27" y="63"/>
                  </a:lnTo>
                  <a:lnTo>
                    <a:pt x="32" y="64"/>
                  </a:lnTo>
                  <a:lnTo>
                    <a:pt x="41" y="68"/>
                  </a:lnTo>
                  <a:lnTo>
                    <a:pt x="41" y="66"/>
                  </a:lnTo>
                  <a:lnTo>
                    <a:pt x="46" y="68"/>
                  </a:lnTo>
                  <a:lnTo>
                    <a:pt x="48" y="68"/>
                  </a:lnTo>
                  <a:lnTo>
                    <a:pt x="49" y="68"/>
                  </a:lnTo>
                  <a:lnTo>
                    <a:pt x="51" y="70"/>
                  </a:lnTo>
                  <a:lnTo>
                    <a:pt x="53" y="68"/>
                  </a:lnTo>
                  <a:lnTo>
                    <a:pt x="54" y="70"/>
                  </a:lnTo>
                  <a:lnTo>
                    <a:pt x="56" y="70"/>
                  </a:lnTo>
                  <a:lnTo>
                    <a:pt x="58" y="70"/>
                  </a:lnTo>
                  <a:lnTo>
                    <a:pt x="60" y="70"/>
                  </a:lnTo>
                  <a:lnTo>
                    <a:pt x="61" y="70"/>
                  </a:lnTo>
                  <a:lnTo>
                    <a:pt x="63" y="70"/>
                  </a:lnTo>
                  <a:lnTo>
                    <a:pt x="65" y="70"/>
                  </a:lnTo>
                  <a:lnTo>
                    <a:pt x="66" y="68"/>
                  </a:lnTo>
                  <a:lnTo>
                    <a:pt x="66" y="70"/>
                  </a:lnTo>
                  <a:lnTo>
                    <a:pt x="71" y="68"/>
                  </a:lnTo>
                  <a:lnTo>
                    <a:pt x="75" y="66"/>
                  </a:lnTo>
                  <a:lnTo>
                    <a:pt x="77" y="66"/>
                  </a:lnTo>
                  <a:lnTo>
                    <a:pt x="80" y="66"/>
                  </a:lnTo>
                  <a:lnTo>
                    <a:pt x="82" y="64"/>
                  </a:lnTo>
                  <a:lnTo>
                    <a:pt x="82" y="66"/>
                  </a:lnTo>
                  <a:lnTo>
                    <a:pt x="82" y="64"/>
                  </a:lnTo>
                  <a:lnTo>
                    <a:pt x="85" y="64"/>
                  </a:lnTo>
                  <a:lnTo>
                    <a:pt x="87" y="63"/>
                  </a:lnTo>
                  <a:lnTo>
                    <a:pt x="88" y="63"/>
                  </a:lnTo>
                  <a:lnTo>
                    <a:pt x="90" y="63"/>
                  </a:lnTo>
                  <a:lnTo>
                    <a:pt x="94" y="61"/>
                  </a:lnTo>
                  <a:lnTo>
                    <a:pt x="95" y="61"/>
                  </a:lnTo>
                  <a:lnTo>
                    <a:pt x="97" y="59"/>
                  </a:lnTo>
                  <a:lnTo>
                    <a:pt x="99" y="59"/>
                  </a:lnTo>
                  <a:lnTo>
                    <a:pt x="100" y="58"/>
                  </a:lnTo>
                  <a:lnTo>
                    <a:pt x="102" y="58"/>
                  </a:lnTo>
                  <a:lnTo>
                    <a:pt x="104" y="54"/>
                  </a:lnTo>
                  <a:lnTo>
                    <a:pt x="106" y="54"/>
                  </a:lnTo>
                  <a:lnTo>
                    <a:pt x="107" y="52"/>
                  </a:lnTo>
                  <a:lnTo>
                    <a:pt x="109" y="52"/>
                  </a:lnTo>
                  <a:lnTo>
                    <a:pt x="111" y="49"/>
                  </a:lnTo>
                  <a:lnTo>
                    <a:pt x="116" y="44"/>
                  </a:lnTo>
                  <a:lnTo>
                    <a:pt x="114" y="42"/>
                  </a:lnTo>
                  <a:lnTo>
                    <a:pt x="116" y="41"/>
                  </a:lnTo>
                  <a:lnTo>
                    <a:pt x="117" y="39"/>
                  </a:lnTo>
                  <a:lnTo>
                    <a:pt x="116" y="39"/>
                  </a:lnTo>
                  <a:lnTo>
                    <a:pt x="117" y="37"/>
                  </a:lnTo>
                  <a:lnTo>
                    <a:pt x="116" y="37"/>
                  </a:lnTo>
                  <a:lnTo>
                    <a:pt x="117" y="35"/>
                  </a:lnTo>
                  <a:lnTo>
                    <a:pt x="116" y="35"/>
                  </a:lnTo>
                  <a:lnTo>
                    <a:pt x="117" y="35"/>
                  </a:lnTo>
                  <a:lnTo>
                    <a:pt x="117" y="34"/>
                  </a:lnTo>
                  <a:lnTo>
                    <a:pt x="117" y="32"/>
                  </a:lnTo>
                  <a:lnTo>
                    <a:pt x="117" y="30"/>
                  </a:lnTo>
                  <a:lnTo>
                    <a:pt x="117" y="29"/>
                  </a:lnTo>
                  <a:lnTo>
                    <a:pt x="116" y="29"/>
                  </a:lnTo>
                  <a:lnTo>
                    <a:pt x="116" y="27"/>
                  </a:lnTo>
                  <a:lnTo>
                    <a:pt x="116" y="25"/>
                  </a:lnTo>
                  <a:lnTo>
                    <a:pt x="116" y="24"/>
                  </a:lnTo>
                  <a:lnTo>
                    <a:pt x="114" y="20"/>
                  </a:lnTo>
                  <a:lnTo>
                    <a:pt x="112" y="20"/>
                  </a:lnTo>
                  <a:lnTo>
                    <a:pt x="114" y="20"/>
                  </a:lnTo>
                  <a:lnTo>
                    <a:pt x="112" y="18"/>
                  </a:lnTo>
                  <a:lnTo>
                    <a:pt x="111" y="18"/>
                  </a:lnTo>
                  <a:lnTo>
                    <a:pt x="111" y="17"/>
                  </a:lnTo>
                  <a:lnTo>
                    <a:pt x="109" y="17"/>
                  </a:lnTo>
                  <a:lnTo>
                    <a:pt x="109" y="15"/>
                  </a:lnTo>
                  <a:lnTo>
                    <a:pt x="107" y="15"/>
                  </a:lnTo>
                  <a:lnTo>
                    <a:pt x="107" y="13"/>
                  </a:lnTo>
                  <a:lnTo>
                    <a:pt x="106" y="13"/>
                  </a:lnTo>
                  <a:lnTo>
                    <a:pt x="106" y="12"/>
                  </a:lnTo>
                  <a:lnTo>
                    <a:pt x="104" y="12"/>
                  </a:lnTo>
                  <a:lnTo>
                    <a:pt x="102" y="12"/>
                  </a:lnTo>
                  <a:lnTo>
                    <a:pt x="102" y="10"/>
                  </a:lnTo>
                  <a:lnTo>
                    <a:pt x="100" y="10"/>
                  </a:lnTo>
                  <a:lnTo>
                    <a:pt x="99" y="8"/>
                  </a:lnTo>
                  <a:lnTo>
                    <a:pt x="97" y="8"/>
                  </a:lnTo>
                  <a:lnTo>
                    <a:pt x="97" y="6"/>
                  </a:lnTo>
                  <a:lnTo>
                    <a:pt x="92" y="6"/>
                  </a:lnTo>
                  <a:lnTo>
                    <a:pt x="92" y="5"/>
                  </a:lnTo>
                  <a:lnTo>
                    <a:pt x="85" y="3"/>
                  </a:lnTo>
                  <a:close/>
                </a:path>
              </a:pathLst>
            </a:custGeom>
            <a:solidFill>
              <a:srgbClr val="808080"/>
            </a:solidFill>
            <a:ln w="9525">
              <a:noFill/>
              <a:round/>
              <a:headEnd/>
              <a:tailEnd/>
            </a:ln>
          </p:spPr>
          <p:txBody>
            <a:bodyPr/>
            <a:lstStyle/>
            <a:p>
              <a:endParaRPr lang="en-US"/>
            </a:p>
          </p:txBody>
        </p:sp>
        <p:sp>
          <p:nvSpPr>
            <p:cNvPr id="1096" name="Freeform 3267"/>
            <p:cNvSpPr>
              <a:spLocks/>
            </p:cNvSpPr>
            <p:nvPr/>
          </p:nvSpPr>
          <p:spPr bwMode="auto">
            <a:xfrm>
              <a:off x="2297" y="3413"/>
              <a:ext cx="127" cy="72"/>
            </a:xfrm>
            <a:custGeom>
              <a:avLst/>
              <a:gdLst>
                <a:gd name="T0" fmla="*/ 0 w 127"/>
                <a:gd name="T1" fmla="*/ 27 h 72"/>
                <a:gd name="T2" fmla="*/ 0 w 127"/>
                <a:gd name="T3" fmla="*/ 36 h 72"/>
                <a:gd name="T4" fmla="*/ 0 w 127"/>
                <a:gd name="T5" fmla="*/ 44 h 72"/>
                <a:gd name="T6" fmla="*/ 6 w 127"/>
                <a:gd name="T7" fmla="*/ 51 h 72"/>
                <a:gd name="T8" fmla="*/ 12 w 127"/>
                <a:gd name="T9" fmla="*/ 60 h 72"/>
                <a:gd name="T10" fmla="*/ 23 w 127"/>
                <a:gd name="T11" fmla="*/ 65 h 72"/>
                <a:gd name="T12" fmla="*/ 33 w 127"/>
                <a:gd name="T13" fmla="*/ 70 h 72"/>
                <a:gd name="T14" fmla="*/ 43 w 127"/>
                <a:gd name="T15" fmla="*/ 72 h 72"/>
                <a:gd name="T16" fmla="*/ 53 w 127"/>
                <a:gd name="T17" fmla="*/ 72 h 72"/>
                <a:gd name="T18" fmla="*/ 62 w 127"/>
                <a:gd name="T19" fmla="*/ 72 h 72"/>
                <a:gd name="T20" fmla="*/ 74 w 127"/>
                <a:gd name="T21" fmla="*/ 72 h 72"/>
                <a:gd name="T22" fmla="*/ 91 w 127"/>
                <a:gd name="T23" fmla="*/ 68 h 72"/>
                <a:gd name="T24" fmla="*/ 99 w 127"/>
                <a:gd name="T25" fmla="*/ 65 h 72"/>
                <a:gd name="T26" fmla="*/ 110 w 127"/>
                <a:gd name="T27" fmla="*/ 58 h 72"/>
                <a:gd name="T28" fmla="*/ 120 w 127"/>
                <a:gd name="T29" fmla="*/ 51 h 72"/>
                <a:gd name="T30" fmla="*/ 123 w 127"/>
                <a:gd name="T31" fmla="*/ 43 h 72"/>
                <a:gd name="T32" fmla="*/ 125 w 127"/>
                <a:gd name="T33" fmla="*/ 34 h 72"/>
                <a:gd name="T34" fmla="*/ 123 w 127"/>
                <a:gd name="T35" fmla="*/ 29 h 72"/>
                <a:gd name="T36" fmla="*/ 121 w 127"/>
                <a:gd name="T37" fmla="*/ 22 h 72"/>
                <a:gd name="T38" fmla="*/ 113 w 127"/>
                <a:gd name="T39" fmla="*/ 14 h 72"/>
                <a:gd name="T40" fmla="*/ 106 w 127"/>
                <a:gd name="T41" fmla="*/ 10 h 72"/>
                <a:gd name="T42" fmla="*/ 101 w 127"/>
                <a:gd name="T43" fmla="*/ 7 h 72"/>
                <a:gd name="T44" fmla="*/ 77 w 127"/>
                <a:gd name="T45" fmla="*/ 0 h 72"/>
                <a:gd name="T46" fmla="*/ 69 w 127"/>
                <a:gd name="T47" fmla="*/ 0 h 72"/>
                <a:gd name="T48" fmla="*/ 57 w 127"/>
                <a:gd name="T49" fmla="*/ 0 h 72"/>
                <a:gd name="T50" fmla="*/ 40 w 127"/>
                <a:gd name="T51" fmla="*/ 3 h 72"/>
                <a:gd name="T52" fmla="*/ 28 w 127"/>
                <a:gd name="T53" fmla="*/ 7 h 72"/>
                <a:gd name="T54" fmla="*/ 21 w 127"/>
                <a:gd name="T55" fmla="*/ 10 h 72"/>
                <a:gd name="T56" fmla="*/ 9 w 127"/>
                <a:gd name="T57" fmla="*/ 19 h 72"/>
                <a:gd name="T58" fmla="*/ 16 w 127"/>
                <a:gd name="T59" fmla="*/ 20 h 72"/>
                <a:gd name="T60" fmla="*/ 26 w 127"/>
                <a:gd name="T61" fmla="*/ 12 h 72"/>
                <a:gd name="T62" fmla="*/ 35 w 127"/>
                <a:gd name="T63" fmla="*/ 10 h 72"/>
                <a:gd name="T64" fmla="*/ 53 w 127"/>
                <a:gd name="T65" fmla="*/ 5 h 72"/>
                <a:gd name="T66" fmla="*/ 64 w 127"/>
                <a:gd name="T67" fmla="*/ 3 h 72"/>
                <a:gd name="T68" fmla="*/ 74 w 127"/>
                <a:gd name="T69" fmla="*/ 3 h 72"/>
                <a:gd name="T70" fmla="*/ 94 w 127"/>
                <a:gd name="T71" fmla="*/ 8 h 72"/>
                <a:gd name="T72" fmla="*/ 101 w 127"/>
                <a:gd name="T73" fmla="*/ 12 h 72"/>
                <a:gd name="T74" fmla="*/ 106 w 127"/>
                <a:gd name="T75" fmla="*/ 15 h 72"/>
                <a:gd name="T76" fmla="*/ 113 w 127"/>
                <a:gd name="T77" fmla="*/ 22 h 72"/>
                <a:gd name="T78" fmla="*/ 118 w 127"/>
                <a:gd name="T79" fmla="*/ 32 h 72"/>
                <a:gd name="T80" fmla="*/ 118 w 127"/>
                <a:gd name="T81" fmla="*/ 37 h 72"/>
                <a:gd name="T82" fmla="*/ 113 w 127"/>
                <a:gd name="T83" fmla="*/ 49 h 72"/>
                <a:gd name="T84" fmla="*/ 106 w 127"/>
                <a:gd name="T85" fmla="*/ 56 h 72"/>
                <a:gd name="T86" fmla="*/ 94 w 127"/>
                <a:gd name="T87" fmla="*/ 61 h 72"/>
                <a:gd name="T88" fmla="*/ 82 w 127"/>
                <a:gd name="T89" fmla="*/ 66 h 72"/>
                <a:gd name="T90" fmla="*/ 67 w 127"/>
                <a:gd name="T91" fmla="*/ 68 h 72"/>
                <a:gd name="T92" fmla="*/ 60 w 127"/>
                <a:gd name="T93" fmla="*/ 68 h 72"/>
                <a:gd name="T94" fmla="*/ 50 w 127"/>
                <a:gd name="T95" fmla="*/ 68 h 72"/>
                <a:gd name="T96" fmla="*/ 40 w 127"/>
                <a:gd name="T97" fmla="*/ 66 h 72"/>
                <a:gd name="T98" fmla="*/ 31 w 127"/>
                <a:gd name="T99" fmla="*/ 63 h 72"/>
                <a:gd name="T100" fmla="*/ 19 w 127"/>
                <a:gd name="T101" fmla="*/ 58 h 72"/>
                <a:gd name="T102" fmla="*/ 9 w 127"/>
                <a:gd name="T103" fmla="*/ 46 h 72"/>
                <a:gd name="T104" fmla="*/ 7 w 127"/>
                <a:gd name="T105" fmla="*/ 36 h 72"/>
                <a:gd name="T106" fmla="*/ 9 w 127"/>
                <a:gd name="T107" fmla="*/ 29 h 72"/>
                <a:gd name="T108" fmla="*/ 6 w 127"/>
                <a:gd name="T109" fmla="*/ 22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7"/>
                <a:gd name="T166" fmla="*/ 0 h 72"/>
                <a:gd name="T167" fmla="*/ 127 w 127"/>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7" h="72">
                  <a:moveTo>
                    <a:pt x="6" y="22"/>
                  </a:moveTo>
                  <a:lnTo>
                    <a:pt x="2" y="26"/>
                  </a:lnTo>
                  <a:lnTo>
                    <a:pt x="0" y="27"/>
                  </a:lnTo>
                  <a:lnTo>
                    <a:pt x="0" y="31"/>
                  </a:lnTo>
                  <a:lnTo>
                    <a:pt x="0" y="32"/>
                  </a:lnTo>
                  <a:lnTo>
                    <a:pt x="0" y="36"/>
                  </a:lnTo>
                  <a:lnTo>
                    <a:pt x="0" y="37"/>
                  </a:lnTo>
                  <a:lnTo>
                    <a:pt x="0" y="43"/>
                  </a:lnTo>
                  <a:lnTo>
                    <a:pt x="0" y="44"/>
                  </a:lnTo>
                  <a:lnTo>
                    <a:pt x="2" y="48"/>
                  </a:lnTo>
                  <a:lnTo>
                    <a:pt x="4" y="51"/>
                  </a:lnTo>
                  <a:lnTo>
                    <a:pt x="6" y="51"/>
                  </a:lnTo>
                  <a:lnTo>
                    <a:pt x="6" y="54"/>
                  </a:lnTo>
                  <a:lnTo>
                    <a:pt x="11" y="58"/>
                  </a:lnTo>
                  <a:lnTo>
                    <a:pt x="12" y="60"/>
                  </a:lnTo>
                  <a:lnTo>
                    <a:pt x="17" y="61"/>
                  </a:lnTo>
                  <a:lnTo>
                    <a:pt x="19" y="63"/>
                  </a:lnTo>
                  <a:lnTo>
                    <a:pt x="23" y="65"/>
                  </a:lnTo>
                  <a:lnTo>
                    <a:pt x="26" y="66"/>
                  </a:lnTo>
                  <a:lnTo>
                    <a:pt x="31" y="68"/>
                  </a:lnTo>
                  <a:lnTo>
                    <a:pt x="33" y="70"/>
                  </a:lnTo>
                  <a:lnTo>
                    <a:pt x="35" y="70"/>
                  </a:lnTo>
                  <a:lnTo>
                    <a:pt x="38" y="70"/>
                  </a:lnTo>
                  <a:lnTo>
                    <a:pt x="43" y="72"/>
                  </a:lnTo>
                  <a:lnTo>
                    <a:pt x="46" y="72"/>
                  </a:lnTo>
                  <a:lnTo>
                    <a:pt x="48" y="72"/>
                  </a:lnTo>
                  <a:lnTo>
                    <a:pt x="53" y="72"/>
                  </a:lnTo>
                  <a:lnTo>
                    <a:pt x="55" y="72"/>
                  </a:lnTo>
                  <a:lnTo>
                    <a:pt x="58" y="72"/>
                  </a:lnTo>
                  <a:lnTo>
                    <a:pt x="62" y="72"/>
                  </a:lnTo>
                  <a:lnTo>
                    <a:pt x="64" y="72"/>
                  </a:lnTo>
                  <a:lnTo>
                    <a:pt x="69" y="72"/>
                  </a:lnTo>
                  <a:lnTo>
                    <a:pt x="74" y="72"/>
                  </a:lnTo>
                  <a:lnTo>
                    <a:pt x="77" y="72"/>
                  </a:lnTo>
                  <a:lnTo>
                    <a:pt x="86" y="70"/>
                  </a:lnTo>
                  <a:lnTo>
                    <a:pt x="91" y="68"/>
                  </a:lnTo>
                  <a:lnTo>
                    <a:pt x="94" y="66"/>
                  </a:lnTo>
                  <a:lnTo>
                    <a:pt x="98" y="66"/>
                  </a:lnTo>
                  <a:lnTo>
                    <a:pt x="99" y="65"/>
                  </a:lnTo>
                  <a:lnTo>
                    <a:pt x="103" y="63"/>
                  </a:lnTo>
                  <a:lnTo>
                    <a:pt x="104" y="61"/>
                  </a:lnTo>
                  <a:lnTo>
                    <a:pt x="110" y="58"/>
                  </a:lnTo>
                  <a:lnTo>
                    <a:pt x="113" y="58"/>
                  </a:lnTo>
                  <a:lnTo>
                    <a:pt x="115" y="56"/>
                  </a:lnTo>
                  <a:lnTo>
                    <a:pt x="120" y="51"/>
                  </a:lnTo>
                  <a:lnTo>
                    <a:pt x="123" y="46"/>
                  </a:lnTo>
                  <a:lnTo>
                    <a:pt x="123" y="44"/>
                  </a:lnTo>
                  <a:lnTo>
                    <a:pt x="123" y="43"/>
                  </a:lnTo>
                  <a:lnTo>
                    <a:pt x="125" y="37"/>
                  </a:lnTo>
                  <a:lnTo>
                    <a:pt x="127" y="36"/>
                  </a:lnTo>
                  <a:lnTo>
                    <a:pt x="125" y="34"/>
                  </a:lnTo>
                  <a:lnTo>
                    <a:pt x="127" y="32"/>
                  </a:lnTo>
                  <a:lnTo>
                    <a:pt x="125" y="31"/>
                  </a:lnTo>
                  <a:lnTo>
                    <a:pt x="123" y="29"/>
                  </a:lnTo>
                  <a:lnTo>
                    <a:pt x="123" y="26"/>
                  </a:lnTo>
                  <a:lnTo>
                    <a:pt x="123" y="24"/>
                  </a:lnTo>
                  <a:lnTo>
                    <a:pt x="121" y="22"/>
                  </a:lnTo>
                  <a:lnTo>
                    <a:pt x="118" y="19"/>
                  </a:lnTo>
                  <a:lnTo>
                    <a:pt x="115" y="15"/>
                  </a:lnTo>
                  <a:lnTo>
                    <a:pt x="113" y="14"/>
                  </a:lnTo>
                  <a:lnTo>
                    <a:pt x="110" y="14"/>
                  </a:lnTo>
                  <a:lnTo>
                    <a:pt x="110" y="12"/>
                  </a:lnTo>
                  <a:lnTo>
                    <a:pt x="106" y="10"/>
                  </a:lnTo>
                  <a:lnTo>
                    <a:pt x="106" y="8"/>
                  </a:lnTo>
                  <a:lnTo>
                    <a:pt x="103" y="8"/>
                  </a:lnTo>
                  <a:lnTo>
                    <a:pt x="101" y="7"/>
                  </a:lnTo>
                  <a:lnTo>
                    <a:pt x="99" y="7"/>
                  </a:lnTo>
                  <a:lnTo>
                    <a:pt x="81" y="0"/>
                  </a:lnTo>
                  <a:lnTo>
                    <a:pt x="77" y="0"/>
                  </a:lnTo>
                  <a:lnTo>
                    <a:pt x="75" y="0"/>
                  </a:lnTo>
                  <a:lnTo>
                    <a:pt x="72" y="0"/>
                  </a:lnTo>
                  <a:lnTo>
                    <a:pt x="69" y="0"/>
                  </a:lnTo>
                  <a:lnTo>
                    <a:pt x="62" y="0"/>
                  </a:lnTo>
                  <a:lnTo>
                    <a:pt x="60" y="0"/>
                  </a:lnTo>
                  <a:lnTo>
                    <a:pt x="57" y="0"/>
                  </a:lnTo>
                  <a:lnTo>
                    <a:pt x="50" y="0"/>
                  </a:lnTo>
                  <a:lnTo>
                    <a:pt x="43" y="3"/>
                  </a:lnTo>
                  <a:lnTo>
                    <a:pt x="40" y="3"/>
                  </a:lnTo>
                  <a:lnTo>
                    <a:pt x="33" y="5"/>
                  </a:lnTo>
                  <a:lnTo>
                    <a:pt x="31" y="7"/>
                  </a:lnTo>
                  <a:lnTo>
                    <a:pt x="28" y="7"/>
                  </a:lnTo>
                  <a:lnTo>
                    <a:pt x="26" y="8"/>
                  </a:lnTo>
                  <a:lnTo>
                    <a:pt x="23" y="8"/>
                  </a:lnTo>
                  <a:lnTo>
                    <a:pt x="21" y="10"/>
                  </a:lnTo>
                  <a:lnTo>
                    <a:pt x="17" y="12"/>
                  </a:lnTo>
                  <a:lnTo>
                    <a:pt x="12" y="15"/>
                  </a:lnTo>
                  <a:lnTo>
                    <a:pt x="9" y="19"/>
                  </a:lnTo>
                  <a:lnTo>
                    <a:pt x="6" y="22"/>
                  </a:lnTo>
                  <a:lnTo>
                    <a:pt x="12" y="24"/>
                  </a:lnTo>
                  <a:lnTo>
                    <a:pt x="16" y="20"/>
                  </a:lnTo>
                  <a:lnTo>
                    <a:pt x="19" y="17"/>
                  </a:lnTo>
                  <a:lnTo>
                    <a:pt x="23" y="15"/>
                  </a:lnTo>
                  <a:lnTo>
                    <a:pt x="26" y="12"/>
                  </a:lnTo>
                  <a:lnTo>
                    <a:pt x="31" y="12"/>
                  </a:lnTo>
                  <a:lnTo>
                    <a:pt x="33" y="10"/>
                  </a:lnTo>
                  <a:lnTo>
                    <a:pt x="35" y="10"/>
                  </a:lnTo>
                  <a:lnTo>
                    <a:pt x="38" y="8"/>
                  </a:lnTo>
                  <a:lnTo>
                    <a:pt x="43" y="7"/>
                  </a:lnTo>
                  <a:lnTo>
                    <a:pt x="53" y="5"/>
                  </a:lnTo>
                  <a:lnTo>
                    <a:pt x="58" y="3"/>
                  </a:lnTo>
                  <a:lnTo>
                    <a:pt x="60" y="3"/>
                  </a:lnTo>
                  <a:lnTo>
                    <a:pt x="64" y="3"/>
                  </a:lnTo>
                  <a:lnTo>
                    <a:pt x="69" y="3"/>
                  </a:lnTo>
                  <a:lnTo>
                    <a:pt x="70" y="3"/>
                  </a:lnTo>
                  <a:lnTo>
                    <a:pt x="74" y="3"/>
                  </a:lnTo>
                  <a:lnTo>
                    <a:pt x="75" y="5"/>
                  </a:lnTo>
                  <a:lnTo>
                    <a:pt x="79" y="5"/>
                  </a:lnTo>
                  <a:lnTo>
                    <a:pt x="94" y="8"/>
                  </a:lnTo>
                  <a:lnTo>
                    <a:pt x="96" y="10"/>
                  </a:lnTo>
                  <a:lnTo>
                    <a:pt x="98" y="10"/>
                  </a:lnTo>
                  <a:lnTo>
                    <a:pt x="101" y="12"/>
                  </a:lnTo>
                  <a:lnTo>
                    <a:pt x="103" y="12"/>
                  </a:lnTo>
                  <a:lnTo>
                    <a:pt x="103" y="14"/>
                  </a:lnTo>
                  <a:lnTo>
                    <a:pt x="106" y="15"/>
                  </a:lnTo>
                  <a:lnTo>
                    <a:pt x="110" y="19"/>
                  </a:lnTo>
                  <a:lnTo>
                    <a:pt x="110" y="20"/>
                  </a:lnTo>
                  <a:lnTo>
                    <a:pt x="113" y="22"/>
                  </a:lnTo>
                  <a:lnTo>
                    <a:pt x="116" y="26"/>
                  </a:lnTo>
                  <a:lnTo>
                    <a:pt x="116" y="31"/>
                  </a:lnTo>
                  <a:lnTo>
                    <a:pt x="118" y="32"/>
                  </a:lnTo>
                  <a:lnTo>
                    <a:pt x="116" y="34"/>
                  </a:lnTo>
                  <a:lnTo>
                    <a:pt x="118" y="36"/>
                  </a:lnTo>
                  <a:lnTo>
                    <a:pt x="118" y="37"/>
                  </a:lnTo>
                  <a:lnTo>
                    <a:pt x="116" y="43"/>
                  </a:lnTo>
                  <a:lnTo>
                    <a:pt x="116" y="44"/>
                  </a:lnTo>
                  <a:lnTo>
                    <a:pt x="113" y="49"/>
                  </a:lnTo>
                  <a:lnTo>
                    <a:pt x="108" y="54"/>
                  </a:lnTo>
                  <a:lnTo>
                    <a:pt x="106" y="54"/>
                  </a:lnTo>
                  <a:lnTo>
                    <a:pt x="106" y="56"/>
                  </a:lnTo>
                  <a:lnTo>
                    <a:pt x="99" y="60"/>
                  </a:lnTo>
                  <a:lnTo>
                    <a:pt x="98" y="60"/>
                  </a:lnTo>
                  <a:lnTo>
                    <a:pt x="94" y="61"/>
                  </a:lnTo>
                  <a:lnTo>
                    <a:pt x="92" y="61"/>
                  </a:lnTo>
                  <a:lnTo>
                    <a:pt x="89" y="63"/>
                  </a:lnTo>
                  <a:lnTo>
                    <a:pt x="82" y="66"/>
                  </a:lnTo>
                  <a:lnTo>
                    <a:pt x="75" y="66"/>
                  </a:lnTo>
                  <a:lnTo>
                    <a:pt x="72" y="68"/>
                  </a:lnTo>
                  <a:lnTo>
                    <a:pt x="67" y="68"/>
                  </a:lnTo>
                  <a:lnTo>
                    <a:pt x="64" y="68"/>
                  </a:lnTo>
                  <a:lnTo>
                    <a:pt x="62" y="68"/>
                  </a:lnTo>
                  <a:lnTo>
                    <a:pt x="60" y="68"/>
                  </a:lnTo>
                  <a:lnTo>
                    <a:pt x="55" y="68"/>
                  </a:lnTo>
                  <a:lnTo>
                    <a:pt x="53" y="68"/>
                  </a:lnTo>
                  <a:lnTo>
                    <a:pt x="50" y="68"/>
                  </a:lnTo>
                  <a:lnTo>
                    <a:pt x="46" y="68"/>
                  </a:lnTo>
                  <a:lnTo>
                    <a:pt x="45" y="68"/>
                  </a:lnTo>
                  <a:lnTo>
                    <a:pt x="40" y="66"/>
                  </a:lnTo>
                  <a:lnTo>
                    <a:pt x="38" y="66"/>
                  </a:lnTo>
                  <a:lnTo>
                    <a:pt x="36" y="65"/>
                  </a:lnTo>
                  <a:lnTo>
                    <a:pt x="31" y="63"/>
                  </a:lnTo>
                  <a:lnTo>
                    <a:pt x="26" y="61"/>
                  </a:lnTo>
                  <a:lnTo>
                    <a:pt x="23" y="60"/>
                  </a:lnTo>
                  <a:lnTo>
                    <a:pt x="19" y="58"/>
                  </a:lnTo>
                  <a:lnTo>
                    <a:pt x="17" y="56"/>
                  </a:lnTo>
                  <a:lnTo>
                    <a:pt x="12" y="51"/>
                  </a:lnTo>
                  <a:lnTo>
                    <a:pt x="9" y="46"/>
                  </a:lnTo>
                  <a:lnTo>
                    <a:pt x="7" y="43"/>
                  </a:lnTo>
                  <a:lnTo>
                    <a:pt x="6" y="37"/>
                  </a:lnTo>
                  <a:lnTo>
                    <a:pt x="7" y="36"/>
                  </a:lnTo>
                  <a:lnTo>
                    <a:pt x="7" y="32"/>
                  </a:lnTo>
                  <a:lnTo>
                    <a:pt x="9" y="31"/>
                  </a:lnTo>
                  <a:lnTo>
                    <a:pt x="9" y="29"/>
                  </a:lnTo>
                  <a:lnTo>
                    <a:pt x="9" y="27"/>
                  </a:lnTo>
                  <a:lnTo>
                    <a:pt x="12" y="24"/>
                  </a:lnTo>
                  <a:lnTo>
                    <a:pt x="6" y="22"/>
                  </a:lnTo>
                  <a:close/>
                </a:path>
              </a:pathLst>
            </a:custGeom>
            <a:solidFill>
              <a:srgbClr val="808080"/>
            </a:solidFill>
            <a:ln w="9525">
              <a:noFill/>
              <a:round/>
              <a:headEnd/>
              <a:tailEnd/>
            </a:ln>
          </p:spPr>
          <p:txBody>
            <a:bodyPr/>
            <a:lstStyle/>
            <a:p>
              <a:endParaRPr lang="en-US"/>
            </a:p>
          </p:txBody>
        </p:sp>
        <p:sp>
          <p:nvSpPr>
            <p:cNvPr id="1097" name="Freeform 3268"/>
            <p:cNvSpPr>
              <a:spLocks/>
            </p:cNvSpPr>
            <p:nvPr/>
          </p:nvSpPr>
          <p:spPr bwMode="auto">
            <a:xfrm>
              <a:off x="2251" y="3350"/>
              <a:ext cx="150" cy="87"/>
            </a:xfrm>
            <a:custGeom>
              <a:avLst/>
              <a:gdLst>
                <a:gd name="T0" fmla="*/ 98 w 150"/>
                <a:gd name="T1" fmla="*/ 3 h 87"/>
                <a:gd name="T2" fmla="*/ 89 w 150"/>
                <a:gd name="T3" fmla="*/ 2 h 87"/>
                <a:gd name="T4" fmla="*/ 82 w 150"/>
                <a:gd name="T5" fmla="*/ 2 h 87"/>
                <a:gd name="T6" fmla="*/ 81 w 150"/>
                <a:gd name="T7" fmla="*/ 0 h 87"/>
                <a:gd name="T8" fmla="*/ 75 w 150"/>
                <a:gd name="T9" fmla="*/ 0 h 87"/>
                <a:gd name="T10" fmla="*/ 69 w 150"/>
                <a:gd name="T11" fmla="*/ 2 h 87"/>
                <a:gd name="T12" fmla="*/ 62 w 150"/>
                <a:gd name="T13" fmla="*/ 2 h 87"/>
                <a:gd name="T14" fmla="*/ 40 w 150"/>
                <a:gd name="T15" fmla="*/ 5 h 87"/>
                <a:gd name="T16" fmla="*/ 36 w 150"/>
                <a:gd name="T17" fmla="*/ 8 h 87"/>
                <a:gd name="T18" fmla="*/ 31 w 150"/>
                <a:gd name="T19" fmla="*/ 10 h 87"/>
                <a:gd name="T20" fmla="*/ 26 w 150"/>
                <a:gd name="T21" fmla="*/ 12 h 87"/>
                <a:gd name="T22" fmla="*/ 23 w 150"/>
                <a:gd name="T23" fmla="*/ 13 h 87"/>
                <a:gd name="T24" fmla="*/ 19 w 150"/>
                <a:gd name="T25" fmla="*/ 17 h 87"/>
                <a:gd name="T26" fmla="*/ 14 w 150"/>
                <a:gd name="T27" fmla="*/ 22 h 87"/>
                <a:gd name="T28" fmla="*/ 6 w 150"/>
                <a:gd name="T29" fmla="*/ 29 h 87"/>
                <a:gd name="T30" fmla="*/ 4 w 150"/>
                <a:gd name="T31" fmla="*/ 36 h 87"/>
                <a:gd name="T32" fmla="*/ 2 w 150"/>
                <a:gd name="T33" fmla="*/ 39 h 87"/>
                <a:gd name="T34" fmla="*/ 0 w 150"/>
                <a:gd name="T35" fmla="*/ 42 h 87"/>
                <a:gd name="T36" fmla="*/ 2 w 150"/>
                <a:gd name="T37" fmla="*/ 48 h 87"/>
                <a:gd name="T38" fmla="*/ 0 w 150"/>
                <a:gd name="T39" fmla="*/ 48 h 87"/>
                <a:gd name="T40" fmla="*/ 2 w 150"/>
                <a:gd name="T41" fmla="*/ 53 h 87"/>
                <a:gd name="T42" fmla="*/ 11 w 150"/>
                <a:gd name="T43" fmla="*/ 66 h 87"/>
                <a:gd name="T44" fmla="*/ 14 w 150"/>
                <a:gd name="T45" fmla="*/ 68 h 87"/>
                <a:gd name="T46" fmla="*/ 17 w 150"/>
                <a:gd name="T47" fmla="*/ 71 h 87"/>
                <a:gd name="T48" fmla="*/ 21 w 150"/>
                <a:gd name="T49" fmla="*/ 75 h 87"/>
                <a:gd name="T50" fmla="*/ 26 w 150"/>
                <a:gd name="T51" fmla="*/ 78 h 87"/>
                <a:gd name="T52" fmla="*/ 31 w 150"/>
                <a:gd name="T53" fmla="*/ 80 h 87"/>
                <a:gd name="T54" fmla="*/ 43 w 150"/>
                <a:gd name="T55" fmla="*/ 83 h 87"/>
                <a:gd name="T56" fmla="*/ 57 w 150"/>
                <a:gd name="T57" fmla="*/ 87 h 87"/>
                <a:gd name="T58" fmla="*/ 62 w 150"/>
                <a:gd name="T59" fmla="*/ 87 h 87"/>
                <a:gd name="T60" fmla="*/ 69 w 150"/>
                <a:gd name="T61" fmla="*/ 87 h 87"/>
                <a:gd name="T62" fmla="*/ 75 w 150"/>
                <a:gd name="T63" fmla="*/ 87 h 87"/>
                <a:gd name="T64" fmla="*/ 82 w 150"/>
                <a:gd name="T65" fmla="*/ 87 h 87"/>
                <a:gd name="T66" fmla="*/ 87 w 150"/>
                <a:gd name="T67" fmla="*/ 87 h 87"/>
                <a:gd name="T68" fmla="*/ 108 w 150"/>
                <a:gd name="T69" fmla="*/ 82 h 87"/>
                <a:gd name="T70" fmla="*/ 113 w 150"/>
                <a:gd name="T71" fmla="*/ 82 h 87"/>
                <a:gd name="T72" fmla="*/ 116 w 150"/>
                <a:gd name="T73" fmla="*/ 80 h 87"/>
                <a:gd name="T74" fmla="*/ 121 w 150"/>
                <a:gd name="T75" fmla="*/ 78 h 87"/>
                <a:gd name="T76" fmla="*/ 125 w 150"/>
                <a:gd name="T77" fmla="*/ 75 h 87"/>
                <a:gd name="T78" fmla="*/ 130 w 150"/>
                <a:gd name="T79" fmla="*/ 73 h 87"/>
                <a:gd name="T80" fmla="*/ 135 w 150"/>
                <a:gd name="T81" fmla="*/ 70 h 87"/>
                <a:gd name="T82" fmla="*/ 140 w 150"/>
                <a:gd name="T83" fmla="*/ 61 h 87"/>
                <a:gd name="T84" fmla="*/ 147 w 150"/>
                <a:gd name="T85" fmla="*/ 54 h 87"/>
                <a:gd name="T86" fmla="*/ 147 w 150"/>
                <a:gd name="T87" fmla="*/ 51 h 87"/>
                <a:gd name="T88" fmla="*/ 149 w 150"/>
                <a:gd name="T89" fmla="*/ 46 h 87"/>
                <a:gd name="T90" fmla="*/ 150 w 150"/>
                <a:gd name="T91" fmla="*/ 42 h 87"/>
                <a:gd name="T92" fmla="*/ 149 w 150"/>
                <a:gd name="T93" fmla="*/ 37 h 87"/>
                <a:gd name="T94" fmla="*/ 147 w 150"/>
                <a:gd name="T95" fmla="*/ 34 h 87"/>
                <a:gd name="T96" fmla="*/ 138 w 150"/>
                <a:gd name="T97" fmla="*/ 20 h 87"/>
                <a:gd name="T98" fmla="*/ 133 w 150"/>
                <a:gd name="T99" fmla="*/ 17 h 87"/>
                <a:gd name="T100" fmla="*/ 132 w 150"/>
                <a:gd name="T101" fmla="*/ 13 h 87"/>
                <a:gd name="T102" fmla="*/ 127 w 150"/>
                <a:gd name="T103" fmla="*/ 12 h 87"/>
                <a:gd name="T104" fmla="*/ 121 w 150"/>
                <a:gd name="T105" fmla="*/ 10 h 87"/>
                <a:gd name="T106" fmla="*/ 115 w 150"/>
                <a:gd name="T107" fmla="*/ 7 h 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87"/>
                <a:gd name="T164" fmla="*/ 150 w 150"/>
                <a:gd name="T165" fmla="*/ 87 h 8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87">
                  <a:moveTo>
                    <a:pt x="106" y="3"/>
                  </a:moveTo>
                  <a:lnTo>
                    <a:pt x="101" y="3"/>
                  </a:lnTo>
                  <a:lnTo>
                    <a:pt x="98" y="3"/>
                  </a:lnTo>
                  <a:lnTo>
                    <a:pt x="94" y="2"/>
                  </a:lnTo>
                  <a:lnTo>
                    <a:pt x="92" y="2"/>
                  </a:lnTo>
                  <a:lnTo>
                    <a:pt x="89" y="2"/>
                  </a:lnTo>
                  <a:lnTo>
                    <a:pt x="87" y="2"/>
                  </a:lnTo>
                  <a:lnTo>
                    <a:pt x="86" y="2"/>
                  </a:lnTo>
                  <a:lnTo>
                    <a:pt x="82" y="2"/>
                  </a:lnTo>
                  <a:lnTo>
                    <a:pt x="81" y="0"/>
                  </a:lnTo>
                  <a:lnTo>
                    <a:pt x="81" y="2"/>
                  </a:lnTo>
                  <a:lnTo>
                    <a:pt x="81" y="0"/>
                  </a:lnTo>
                  <a:lnTo>
                    <a:pt x="77" y="0"/>
                  </a:lnTo>
                  <a:lnTo>
                    <a:pt x="75" y="2"/>
                  </a:lnTo>
                  <a:lnTo>
                    <a:pt x="75" y="0"/>
                  </a:lnTo>
                  <a:lnTo>
                    <a:pt x="74" y="2"/>
                  </a:lnTo>
                  <a:lnTo>
                    <a:pt x="72" y="0"/>
                  </a:lnTo>
                  <a:lnTo>
                    <a:pt x="69" y="2"/>
                  </a:lnTo>
                  <a:lnTo>
                    <a:pt x="67" y="2"/>
                  </a:lnTo>
                  <a:lnTo>
                    <a:pt x="63" y="2"/>
                  </a:lnTo>
                  <a:lnTo>
                    <a:pt x="62" y="2"/>
                  </a:lnTo>
                  <a:lnTo>
                    <a:pt x="45" y="5"/>
                  </a:lnTo>
                  <a:lnTo>
                    <a:pt x="43" y="5"/>
                  </a:lnTo>
                  <a:lnTo>
                    <a:pt x="40" y="5"/>
                  </a:lnTo>
                  <a:lnTo>
                    <a:pt x="40" y="7"/>
                  </a:lnTo>
                  <a:lnTo>
                    <a:pt x="38" y="8"/>
                  </a:lnTo>
                  <a:lnTo>
                    <a:pt x="36" y="8"/>
                  </a:lnTo>
                  <a:lnTo>
                    <a:pt x="35" y="8"/>
                  </a:lnTo>
                  <a:lnTo>
                    <a:pt x="33" y="10"/>
                  </a:lnTo>
                  <a:lnTo>
                    <a:pt x="31" y="10"/>
                  </a:lnTo>
                  <a:lnTo>
                    <a:pt x="29" y="12"/>
                  </a:lnTo>
                  <a:lnTo>
                    <a:pt x="28" y="12"/>
                  </a:lnTo>
                  <a:lnTo>
                    <a:pt x="26" y="12"/>
                  </a:lnTo>
                  <a:lnTo>
                    <a:pt x="26" y="13"/>
                  </a:lnTo>
                  <a:lnTo>
                    <a:pt x="24" y="13"/>
                  </a:lnTo>
                  <a:lnTo>
                    <a:pt x="23" y="13"/>
                  </a:lnTo>
                  <a:lnTo>
                    <a:pt x="23" y="15"/>
                  </a:lnTo>
                  <a:lnTo>
                    <a:pt x="21" y="15"/>
                  </a:lnTo>
                  <a:lnTo>
                    <a:pt x="19" y="17"/>
                  </a:lnTo>
                  <a:lnTo>
                    <a:pt x="17" y="17"/>
                  </a:lnTo>
                  <a:lnTo>
                    <a:pt x="16" y="19"/>
                  </a:lnTo>
                  <a:lnTo>
                    <a:pt x="14" y="22"/>
                  </a:lnTo>
                  <a:lnTo>
                    <a:pt x="12" y="22"/>
                  </a:lnTo>
                  <a:lnTo>
                    <a:pt x="11" y="27"/>
                  </a:lnTo>
                  <a:lnTo>
                    <a:pt x="6" y="29"/>
                  </a:lnTo>
                  <a:lnTo>
                    <a:pt x="6" y="32"/>
                  </a:lnTo>
                  <a:lnTo>
                    <a:pt x="4" y="34"/>
                  </a:lnTo>
                  <a:lnTo>
                    <a:pt x="4" y="36"/>
                  </a:lnTo>
                  <a:lnTo>
                    <a:pt x="2" y="36"/>
                  </a:lnTo>
                  <a:lnTo>
                    <a:pt x="4" y="37"/>
                  </a:lnTo>
                  <a:lnTo>
                    <a:pt x="2" y="39"/>
                  </a:lnTo>
                  <a:lnTo>
                    <a:pt x="2" y="41"/>
                  </a:lnTo>
                  <a:lnTo>
                    <a:pt x="2" y="42"/>
                  </a:lnTo>
                  <a:lnTo>
                    <a:pt x="0" y="42"/>
                  </a:lnTo>
                  <a:lnTo>
                    <a:pt x="2" y="44"/>
                  </a:lnTo>
                  <a:lnTo>
                    <a:pt x="0" y="46"/>
                  </a:lnTo>
                  <a:lnTo>
                    <a:pt x="2" y="48"/>
                  </a:lnTo>
                  <a:lnTo>
                    <a:pt x="0" y="48"/>
                  </a:lnTo>
                  <a:lnTo>
                    <a:pt x="2" y="48"/>
                  </a:lnTo>
                  <a:lnTo>
                    <a:pt x="0" y="48"/>
                  </a:lnTo>
                  <a:lnTo>
                    <a:pt x="0" y="49"/>
                  </a:lnTo>
                  <a:lnTo>
                    <a:pt x="2" y="51"/>
                  </a:lnTo>
                  <a:lnTo>
                    <a:pt x="2" y="53"/>
                  </a:lnTo>
                  <a:lnTo>
                    <a:pt x="4" y="54"/>
                  </a:lnTo>
                  <a:lnTo>
                    <a:pt x="11" y="65"/>
                  </a:lnTo>
                  <a:lnTo>
                    <a:pt x="11" y="66"/>
                  </a:lnTo>
                  <a:lnTo>
                    <a:pt x="12" y="66"/>
                  </a:lnTo>
                  <a:lnTo>
                    <a:pt x="12" y="68"/>
                  </a:lnTo>
                  <a:lnTo>
                    <a:pt x="14" y="68"/>
                  </a:lnTo>
                  <a:lnTo>
                    <a:pt x="14" y="71"/>
                  </a:lnTo>
                  <a:lnTo>
                    <a:pt x="16" y="71"/>
                  </a:lnTo>
                  <a:lnTo>
                    <a:pt x="17" y="71"/>
                  </a:lnTo>
                  <a:lnTo>
                    <a:pt x="19" y="73"/>
                  </a:lnTo>
                  <a:lnTo>
                    <a:pt x="21" y="73"/>
                  </a:lnTo>
                  <a:lnTo>
                    <a:pt x="21" y="75"/>
                  </a:lnTo>
                  <a:lnTo>
                    <a:pt x="23" y="75"/>
                  </a:lnTo>
                  <a:lnTo>
                    <a:pt x="24" y="77"/>
                  </a:lnTo>
                  <a:lnTo>
                    <a:pt x="26" y="78"/>
                  </a:lnTo>
                  <a:lnTo>
                    <a:pt x="28" y="78"/>
                  </a:lnTo>
                  <a:lnTo>
                    <a:pt x="31" y="78"/>
                  </a:lnTo>
                  <a:lnTo>
                    <a:pt x="31" y="80"/>
                  </a:lnTo>
                  <a:lnTo>
                    <a:pt x="36" y="80"/>
                  </a:lnTo>
                  <a:lnTo>
                    <a:pt x="36" y="82"/>
                  </a:lnTo>
                  <a:lnTo>
                    <a:pt x="43" y="83"/>
                  </a:lnTo>
                  <a:lnTo>
                    <a:pt x="50" y="85"/>
                  </a:lnTo>
                  <a:lnTo>
                    <a:pt x="52" y="85"/>
                  </a:lnTo>
                  <a:lnTo>
                    <a:pt x="57" y="87"/>
                  </a:lnTo>
                  <a:lnTo>
                    <a:pt x="58" y="85"/>
                  </a:lnTo>
                  <a:lnTo>
                    <a:pt x="60" y="87"/>
                  </a:lnTo>
                  <a:lnTo>
                    <a:pt x="62" y="87"/>
                  </a:lnTo>
                  <a:lnTo>
                    <a:pt x="63" y="87"/>
                  </a:lnTo>
                  <a:lnTo>
                    <a:pt x="65" y="87"/>
                  </a:lnTo>
                  <a:lnTo>
                    <a:pt x="69" y="87"/>
                  </a:lnTo>
                  <a:lnTo>
                    <a:pt x="70" y="87"/>
                  </a:lnTo>
                  <a:lnTo>
                    <a:pt x="74" y="87"/>
                  </a:lnTo>
                  <a:lnTo>
                    <a:pt x="75" y="87"/>
                  </a:lnTo>
                  <a:lnTo>
                    <a:pt x="77" y="87"/>
                  </a:lnTo>
                  <a:lnTo>
                    <a:pt x="79" y="87"/>
                  </a:lnTo>
                  <a:lnTo>
                    <a:pt x="82" y="87"/>
                  </a:lnTo>
                  <a:lnTo>
                    <a:pt x="84" y="87"/>
                  </a:lnTo>
                  <a:lnTo>
                    <a:pt x="86" y="87"/>
                  </a:lnTo>
                  <a:lnTo>
                    <a:pt x="87" y="87"/>
                  </a:lnTo>
                  <a:lnTo>
                    <a:pt x="89" y="87"/>
                  </a:lnTo>
                  <a:lnTo>
                    <a:pt x="106" y="83"/>
                  </a:lnTo>
                  <a:lnTo>
                    <a:pt x="108" y="82"/>
                  </a:lnTo>
                  <a:lnTo>
                    <a:pt x="110" y="82"/>
                  </a:lnTo>
                  <a:lnTo>
                    <a:pt x="111" y="82"/>
                  </a:lnTo>
                  <a:lnTo>
                    <a:pt x="113" y="82"/>
                  </a:lnTo>
                  <a:lnTo>
                    <a:pt x="113" y="80"/>
                  </a:lnTo>
                  <a:lnTo>
                    <a:pt x="115" y="80"/>
                  </a:lnTo>
                  <a:lnTo>
                    <a:pt x="116" y="80"/>
                  </a:lnTo>
                  <a:lnTo>
                    <a:pt x="118" y="78"/>
                  </a:lnTo>
                  <a:lnTo>
                    <a:pt x="120" y="78"/>
                  </a:lnTo>
                  <a:lnTo>
                    <a:pt x="121" y="78"/>
                  </a:lnTo>
                  <a:lnTo>
                    <a:pt x="121" y="77"/>
                  </a:lnTo>
                  <a:lnTo>
                    <a:pt x="123" y="77"/>
                  </a:lnTo>
                  <a:lnTo>
                    <a:pt x="125" y="75"/>
                  </a:lnTo>
                  <a:lnTo>
                    <a:pt x="127" y="75"/>
                  </a:lnTo>
                  <a:lnTo>
                    <a:pt x="128" y="73"/>
                  </a:lnTo>
                  <a:lnTo>
                    <a:pt x="130" y="73"/>
                  </a:lnTo>
                  <a:lnTo>
                    <a:pt x="132" y="71"/>
                  </a:lnTo>
                  <a:lnTo>
                    <a:pt x="133" y="70"/>
                  </a:lnTo>
                  <a:lnTo>
                    <a:pt x="135" y="70"/>
                  </a:lnTo>
                  <a:lnTo>
                    <a:pt x="137" y="66"/>
                  </a:lnTo>
                  <a:lnTo>
                    <a:pt x="138" y="66"/>
                  </a:lnTo>
                  <a:lnTo>
                    <a:pt x="140" y="61"/>
                  </a:lnTo>
                  <a:lnTo>
                    <a:pt x="145" y="58"/>
                  </a:lnTo>
                  <a:lnTo>
                    <a:pt x="145" y="56"/>
                  </a:lnTo>
                  <a:lnTo>
                    <a:pt x="147" y="54"/>
                  </a:lnTo>
                  <a:lnTo>
                    <a:pt x="147" y="53"/>
                  </a:lnTo>
                  <a:lnTo>
                    <a:pt x="149" y="51"/>
                  </a:lnTo>
                  <a:lnTo>
                    <a:pt x="147" y="51"/>
                  </a:lnTo>
                  <a:lnTo>
                    <a:pt x="149" y="49"/>
                  </a:lnTo>
                  <a:lnTo>
                    <a:pt x="149" y="48"/>
                  </a:lnTo>
                  <a:lnTo>
                    <a:pt x="149" y="46"/>
                  </a:lnTo>
                  <a:lnTo>
                    <a:pt x="150" y="46"/>
                  </a:lnTo>
                  <a:lnTo>
                    <a:pt x="149" y="44"/>
                  </a:lnTo>
                  <a:lnTo>
                    <a:pt x="150" y="42"/>
                  </a:lnTo>
                  <a:lnTo>
                    <a:pt x="149" y="41"/>
                  </a:lnTo>
                  <a:lnTo>
                    <a:pt x="149" y="39"/>
                  </a:lnTo>
                  <a:lnTo>
                    <a:pt x="149" y="37"/>
                  </a:lnTo>
                  <a:lnTo>
                    <a:pt x="149" y="36"/>
                  </a:lnTo>
                  <a:lnTo>
                    <a:pt x="149" y="34"/>
                  </a:lnTo>
                  <a:lnTo>
                    <a:pt x="147" y="34"/>
                  </a:lnTo>
                  <a:lnTo>
                    <a:pt x="147" y="32"/>
                  </a:lnTo>
                  <a:lnTo>
                    <a:pt x="140" y="22"/>
                  </a:lnTo>
                  <a:lnTo>
                    <a:pt x="138" y="20"/>
                  </a:lnTo>
                  <a:lnTo>
                    <a:pt x="137" y="20"/>
                  </a:lnTo>
                  <a:lnTo>
                    <a:pt x="135" y="17"/>
                  </a:lnTo>
                  <a:lnTo>
                    <a:pt x="133" y="17"/>
                  </a:lnTo>
                  <a:lnTo>
                    <a:pt x="133" y="15"/>
                  </a:lnTo>
                  <a:lnTo>
                    <a:pt x="132" y="15"/>
                  </a:lnTo>
                  <a:lnTo>
                    <a:pt x="132" y="13"/>
                  </a:lnTo>
                  <a:lnTo>
                    <a:pt x="130" y="13"/>
                  </a:lnTo>
                  <a:lnTo>
                    <a:pt x="128" y="13"/>
                  </a:lnTo>
                  <a:lnTo>
                    <a:pt x="127" y="12"/>
                  </a:lnTo>
                  <a:lnTo>
                    <a:pt x="125" y="10"/>
                  </a:lnTo>
                  <a:lnTo>
                    <a:pt x="123" y="10"/>
                  </a:lnTo>
                  <a:lnTo>
                    <a:pt x="121" y="10"/>
                  </a:lnTo>
                  <a:lnTo>
                    <a:pt x="121" y="8"/>
                  </a:lnTo>
                  <a:lnTo>
                    <a:pt x="115" y="8"/>
                  </a:lnTo>
                  <a:lnTo>
                    <a:pt x="115" y="7"/>
                  </a:lnTo>
                  <a:lnTo>
                    <a:pt x="106" y="3"/>
                  </a:lnTo>
                  <a:close/>
                </a:path>
              </a:pathLst>
            </a:custGeom>
            <a:solidFill>
              <a:srgbClr val="808080"/>
            </a:solidFill>
            <a:ln w="9525">
              <a:noFill/>
              <a:round/>
              <a:headEnd/>
              <a:tailEnd/>
            </a:ln>
          </p:spPr>
          <p:txBody>
            <a:bodyPr/>
            <a:lstStyle/>
            <a:p>
              <a:endParaRPr lang="en-US"/>
            </a:p>
          </p:txBody>
        </p:sp>
        <p:sp>
          <p:nvSpPr>
            <p:cNvPr id="1098" name="Freeform 3269"/>
            <p:cNvSpPr>
              <a:spLocks/>
            </p:cNvSpPr>
            <p:nvPr/>
          </p:nvSpPr>
          <p:spPr bwMode="auto">
            <a:xfrm>
              <a:off x="2250" y="3348"/>
              <a:ext cx="153" cy="92"/>
            </a:xfrm>
            <a:custGeom>
              <a:avLst/>
              <a:gdLst>
                <a:gd name="T0" fmla="*/ 0 w 153"/>
                <a:gd name="T1" fmla="*/ 38 h 92"/>
                <a:gd name="T2" fmla="*/ 0 w 153"/>
                <a:gd name="T3" fmla="*/ 48 h 92"/>
                <a:gd name="T4" fmla="*/ 0 w 153"/>
                <a:gd name="T5" fmla="*/ 55 h 92"/>
                <a:gd name="T6" fmla="*/ 10 w 153"/>
                <a:gd name="T7" fmla="*/ 70 h 92"/>
                <a:gd name="T8" fmla="*/ 20 w 153"/>
                <a:gd name="T9" fmla="*/ 79 h 92"/>
                <a:gd name="T10" fmla="*/ 37 w 153"/>
                <a:gd name="T11" fmla="*/ 85 h 92"/>
                <a:gd name="T12" fmla="*/ 58 w 153"/>
                <a:gd name="T13" fmla="*/ 91 h 92"/>
                <a:gd name="T14" fmla="*/ 80 w 153"/>
                <a:gd name="T15" fmla="*/ 91 h 92"/>
                <a:gd name="T16" fmla="*/ 93 w 153"/>
                <a:gd name="T17" fmla="*/ 89 h 92"/>
                <a:gd name="T18" fmla="*/ 119 w 153"/>
                <a:gd name="T19" fmla="*/ 84 h 92"/>
                <a:gd name="T20" fmla="*/ 133 w 153"/>
                <a:gd name="T21" fmla="*/ 75 h 92"/>
                <a:gd name="T22" fmla="*/ 143 w 153"/>
                <a:gd name="T23" fmla="*/ 67 h 92"/>
                <a:gd name="T24" fmla="*/ 151 w 153"/>
                <a:gd name="T25" fmla="*/ 58 h 92"/>
                <a:gd name="T26" fmla="*/ 151 w 153"/>
                <a:gd name="T27" fmla="*/ 50 h 92"/>
                <a:gd name="T28" fmla="*/ 151 w 153"/>
                <a:gd name="T29" fmla="*/ 34 h 92"/>
                <a:gd name="T30" fmla="*/ 139 w 153"/>
                <a:gd name="T31" fmla="*/ 21 h 92"/>
                <a:gd name="T32" fmla="*/ 129 w 153"/>
                <a:gd name="T33" fmla="*/ 12 h 92"/>
                <a:gd name="T34" fmla="*/ 117 w 153"/>
                <a:gd name="T35" fmla="*/ 7 h 92"/>
                <a:gd name="T36" fmla="*/ 92 w 153"/>
                <a:gd name="T37" fmla="*/ 2 h 92"/>
                <a:gd name="T38" fmla="*/ 70 w 153"/>
                <a:gd name="T39" fmla="*/ 2 h 92"/>
                <a:gd name="T40" fmla="*/ 46 w 153"/>
                <a:gd name="T41" fmla="*/ 5 h 92"/>
                <a:gd name="T42" fmla="*/ 32 w 153"/>
                <a:gd name="T43" fmla="*/ 10 h 92"/>
                <a:gd name="T44" fmla="*/ 20 w 153"/>
                <a:gd name="T45" fmla="*/ 15 h 92"/>
                <a:gd name="T46" fmla="*/ 7 w 153"/>
                <a:gd name="T47" fmla="*/ 27 h 92"/>
                <a:gd name="T48" fmla="*/ 22 w 153"/>
                <a:gd name="T49" fmla="*/ 21 h 92"/>
                <a:gd name="T50" fmla="*/ 32 w 153"/>
                <a:gd name="T51" fmla="*/ 14 h 92"/>
                <a:gd name="T52" fmla="*/ 44 w 153"/>
                <a:gd name="T53" fmla="*/ 10 h 92"/>
                <a:gd name="T54" fmla="*/ 66 w 153"/>
                <a:gd name="T55" fmla="*/ 5 h 92"/>
                <a:gd name="T56" fmla="*/ 83 w 153"/>
                <a:gd name="T57" fmla="*/ 5 h 92"/>
                <a:gd name="T58" fmla="*/ 100 w 153"/>
                <a:gd name="T59" fmla="*/ 7 h 92"/>
                <a:gd name="T60" fmla="*/ 121 w 153"/>
                <a:gd name="T61" fmla="*/ 14 h 92"/>
                <a:gd name="T62" fmla="*/ 133 w 153"/>
                <a:gd name="T63" fmla="*/ 21 h 92"/>
                <a:gd name="T64" fmla="*/ 139 w 153"/>
                <a:gd name="T65" fmla="*/ 27 h 92"/>
                <a:gd name="T66" fmla="*/ 146 w 153"/>
                <a:gd name="T67" fmla="*/ 41 h 92"/>
                <a:gd name="T68" fmla="*/ 145 w 153"/>
                <a:gd name="T69" fmla="*/ 53 h 92"/>
                <a:gd name="T70" fmla="*/ 139 w 153"/>
                <a:gd name="T71" fmla="*/ 63 h 92"/>
                <a:gd name="T72" fmla="*/ 133 w 153"/>
                <a:gd name="T73" fmla="*/ 68 h 92"/>
                <a:gd name="T74" fmla="*/ 119 w 153"/>
                <a:gd name="T75" fmla="*/ 77 h 92"/>
                <a:gd name="T76" fmla="*/ 107 w 153"/>
                <a:gd name="T77" fmla="*/ 82 h 92"/>
                <a:gd name="T78" fmla="*/ 88 w 153"/>
                <a:gd name="T79" fmla="*/ 85 h 92"/>
                <a:gd name="T80" fmla="*/ 73 w 153"/>
                <a:gd name="T81" fmla="*/ 87 h 92"/>
                <a:gd name="T82" fmla="*/ 56 w 153"/>
                <a:gd name="T83" fmla="*/ 85 h 92"/>
                <a:gd name="T84" fmla="*/ 41 w 153"/>
                <a:gd name="T85" fmla="*/ 82 h 92"/>
                <a:gd name="T86" fmla="*/ 25 w 153"/>
                <a:gd name="T87" fmla="*/ 75 h 92"/>
                <a:gd name="T88" fmla="*/ 15 w 153"/>
                <a:gd name="T89" fmla="*/ 68 h 92"/>
                <a:gd name="T90" fmla="*/ 8 w 153"/>
                <a:gd name="T91" fmla="*/ 55 h 92"/>
                <a:gd name="T92" fmla="*/ 7 w 153"/>
                <a:gd name="T93" fmla="*/ 48 h 92"/>
                <a:gd name="T94" fmla="*/ 8 w 153"/>
                <a:gd name="T95" fmla="*/ 39 h 92"/>
                <a:gd name="T96" fmla="*/ 7 w 153"/>
                <a:gd name="T97" fmla="*/ 27 h 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92"/>
                <a:gd name="T149" fmla="*/ 153 w 153"/>
                <a:gd name="T150" fmla="*/ 92 h 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92">
                  <a:moveTo>
                    <a:pt x="7" y="27"/>
                  </a:moveTo>
                  <a:lnTo>
                    <a:pt x="1" y="33"/>
                  </a:lnTo>
                  <a:lnTo>
                    <a:pt x="0" y="36"/>
                  </a:lnTo>
                  <a:lnTo>
                    <a:pt x="0" y="38"/>
                  </a:lnTo>
                  <a:lnTo>
                    <a:pt x="0" y="41"/>
                  </a:lnTo>
                  <a:lnTo>
                    <a:pt x="0" y="43"/>
                  </a:lnTo>
                  <a:lnTo>
                    <a:pt x="0" y="44"/>
                  </a:lnTo>
                  <a:lnTo>
                    <a:pt x="0" y="48"/>
                  </a:lnTo>
                  <a:lnTo>
                    <a:pt x="0" y="50"/>
                  </a:lnTo>
                  <a:lnTo>
                    <a:pt x="0" y="51"/>
                  </a:lnTo>
                  <a:lnTo>
                    <a:pt x="0" y="53"/>
                  </a:lnTo>
                  <a:lnTo>
                    <a:pt x="0" y="55"/>
                  </a:lnTo>
                  <a:lnTo>
                    <a:pt x="1" y="60"/>
                  </a:lnTo>
                  <a:lnTo>
                    <a:pt x="5" y="63"/>
                  </a:lnTo>
                  <a:lnTo>
                    <a:pt x="8" y="68"/>
                  </a:lnTo>
                  <a:lnTo>
                    <a:pt x="10" y="70"/>
                  </a:lnTo>
                  <a:lnTo>
                    <a:pt x="12" y="72"/>
                  </a:lnTo>
                  <a:lnTo>
                    <a:pt x="13" y="73"/>
                  </a:lnTo>
                  <a:lnTo>
                    <a:pt x="18" y="77"/>
                  </a:lnTo>
                  <a:lnTo>
                    <a:pt x="20" y="79"/>
                  </a:lnTo>
                  <a:lnTo>
                    <a:pt x="24" y="80"/>
                  </a:lnTo>
                  <a:lnTo>
                    <a:pt x="30" y="84"/>
                  </a:lnTo>
                  <a:lnTo>
                    <a:pt x="32" y="84"/>
                  </a:lnTo>
                  <a:lnTo>
                    <a:pt x="37" y="85"/>
                  </a:lnTo>
                  <a:lnTo>
                    <a:pt x="42" y="87"/>
                  </a:lnTo>
                  <a:lnTo>
                    <a:pt x="46" y="87"/>
                  </a:lnTo>
                  <a:lnTo>
                    <a:pt x="54" y="89"/>
                  </a:lnTo>
                  <a:lnTo>
                    <a:pt x="58" y="91"/>
                  </a:lnTo>
                  <a:lnTo>
                    <a:pt x="64" y="91"/>
                  </a:lnTo>
                  <a:lnTo>
                    <a:pt x="68" y="91"/>
                  </a:lnTo>
                  <a:lnTo>
                    <a:pt x="71" y="92"/>
                  </a:lnTo>
                  <a:lnTo>
                    <a:pt x="80" y="91"/>
                  </a:lnTo>
                  <a:lnTo>
                    <a:pt x="83" y="91"/>
                  </a:lnTo>
                  <a:lnTo>
                    <a:pt x="87" y="91"/>
                  </a:lnTo>
                  <a:lnTo>
                    <a:pt x="90" y="89"/>
                  </a:lnTo>
                  <a:lnTo>
                    <a:pt x="93" y="89"/>
                  </a:lnTo>
                  <a:lnTo>
                    <a:pt x="109" y="85"/>
                  </a:lnTo>
                  <a:lnTo>
                    <a:pt x="111" y="85"/>
                  </a:lnTo>
                  <a:lnTo>
                    <a:pt x="116" y="84"/>
                  </a:lnTo>
                  <a:lnTo>
                    <a:pt x="119" y="84"/>
                  </a:lnTo>
                  <a:lnTo>
                    <a:pt x="121" y="82"/>
                  </a:lnTo>
                  <a:lnTo>
                    <a:pt x="124" y="80"/>
                  </a:lnTo>
                  <a:lnTo>
                    <a:pt x="128" y="79"/>
                  </a:lnTo>
                  <a:lnTo>
                    <a:pt x="133" y="75"/>
                  </a:lnTo>
                  <a:lnTo>
                    <a:pt x="136" y="73"/>
                  </a:lnTo>
                  <a:lnTo>
                    <a:pt x="138" y="72"/>
                  </a:lnTo>
                  <a:lnTo>
                    <a:pt x="139" y="70"/>
                  </a:lnTo>
                  <a:lnTo>
                    <a:pt x="143" y="67"/>
                  </a:lnTo>
                  <a:lnTo>
                    <a:pt x="146" y="65"/>
                  </a:lnTo>
                  <a:lnTo>
                    <a:pt x="146" y="63"/>
                  </a:lnTo>
                  <a:lnTo>
                    <a:pt x="146" y="62"/>
                  </a:lnTo>
                  <a:lnTo>
                    <a:pt x="151" y="58"/>
                  </a:lnTo>
                  <a:lnTo>
                    <a:pt x="151" y="55"/>
                  </a:lnTo>
                  <a:lnTo>
                    <a:pt x="151" y="53"/>
                  </a:lnTo>
                  <a:lnTo>
                    <a:pt x="153" y="51"/>
                  </a:lnTo>
                  <a:lnTo>
                    <a:pt x="151" y="50"/>
                  </a:lnTo>
                  <a:lnTo>
                    <a:pt x="153" y="48"/>
                  </a:lnTo>
                  <a:lnTo>
                    <a:pt x="153" y="41"/>
                  </a:lnTo>
                  <a:lnTo>
                    <a:pt x="151" y="36"/>
                  </a:lnTo>
                  <a:lnTo>
                    <a:pt x="151" y="34"/>
                  </a:lnTo>
                  <a:lnTo>
                    <a:pt x="146" y="26"/>
                  </a:lnTo>
                  <a:lnTo>
                    <a:pt x="145" y="24"/>
                  </a:lnTo>
                  <a:lnTo>
                    <a:pt x="143" y="22"/>
                  </a:lnTo>
                  <a:lnTo>
                    <a:pt x="139" y="21"/>
                  </a:lnTo>
                  <a:lnTo>
                    <a:pt x="138" y="19"/>
                  </a:lnTo>
                  <a:lnTo>
                    <a:pt x="136" y="17"/>
                  </a:lnTo>
                  <a:lnTo>
                    <a:pt x="133" y="14"/>
                  </a:lnTo>
                  <a:lnTo>
                    <a:pt x="129" y="12"/>
                  </a:lnTo>
                  <a:lnTo>
                    <a:pt x="128" y="10"/>
                  </a:lnTo>
                  <a:lnTo>
                    <a:pt x="124" y="9"/>
                  </a:lnTo>
                  <a:lnTo>
                    <a:pt x="121" y="9"/>
                  </a:lnTo>
                  <a:lnTo>
                    <a:pt x="117" y="7"/>
                  </a:lnTo>
                  <a:lnTo>
                    <a:pt x="102" y="2"/>
                  </a:lnTo>
                  <a:lnTo>
                    <a:pt x="99" y="2"/>
                  </a:lnTo>
                  <a:lnTo>
                    <a:pt x="95" y="2"/>
                  </a:lnTo>
                  <a:lnTo>
                    <a:pt x="92" y="2"/>
                  </a:lnTo>
                  <a:lnTo>
                    <a:pt x="83" y="0"/>
                  </a:lnTo>
                  <a:lnTo>
                    <a:pt x="76" y="0"/>
                  </a:lnTo>
                  <a:lnTo>
                    <a:pt x="73" y="0"/>
                  </a:lnTo>
                  <a:lnTo>
                    <a:pt x="70" y="2"/>
                  </a:lnTo>
                  <a:lnTo>
                    <a:pt x="64" y="2"/>
                  </a:lnTo>
                  <a:lnTo>
                    <a:pt x="61" y="2"/>
                  </a:lnTo>
                  <a:lnTo>
                    <a:pt x="54" y="2"/>
                  </a:lnTo>
                  <a:lnTo>
                    <a:pt x="46" y="5"/>
                  </a:lnTo>
                  <a:lnTo>
                    <a:pt x="41" y="7"/>
                  </a:lnTo>
                  <a:lnTo>
                    <a:pt x="37" y="7"/>
                  </a:lnTo>
                  <a:lnTo>
                    <a:pt x="34" y="9"/>
                  </a:lnTo>
                  <a:lnTo>
                    <a:pt x="32" y="10"/>
                  </a:lnTo>
                  <a:lnTo>
                    <a:pt x="29" y="12"/>
                  </a:lnTo>
                  <a:lnTo>
                    <a:pt x="25" y="12"/>
                  </a:lnTo>
                  <a:lnTo>
                    <a:pt x="22" y="14"/>
                  </a:lnTo>
                  <a:lnTo>
                    <a:pt x="20" y="15"/>
                  </a:lnTo>
                  <a:lnTo>
                    <a:pt x="17" y="17"/>
                  </a:lnTo>
                  <a:lnTo>
                    <a:pt x="15" y="19"/>
                  </a:lnTo>
                  <a:lnTo>
                    <a:pt x="12" y="21"/>
                  </a:lnTo>
                  <a:lnTo>
                    <a:pt x="7" y="27"/>
                  </a:lnTo>
                  <a:lnTo>
                    <a:pt x="13" y="29"/>
                  </a:lnTo>
                  <a:lnTo>
                    <a:pt x="18" y="22"/>
                  </a:lnTo>
                  <a:lnTo>
                    <a:pt x="20" y="22"/>
                  </a:lnTo>
                  <a:lnTo>
                    <a:pt x="22" y="21"/>
                  </a:lnTo>
                  <a:lnTo>
                    <a:pt x="25" y="19"/>
                  </a:lnTo>
                  <a:lnTo>
                    <a:pt x="27" y="17"/>
                  </a:lnTo>
                  <a:lnTo>
                    <a:pt x="30" y="17"/>
                  </a:lnTo>
                  <a:lnTo>
                    <a:pt x="32" y="14"/>
                  </a:lnTo>
                  <a:lnTo>
                    <a:pt x="37" y="14"/>
                  </a:lnTo>
                  <a:lnTo>
                    <a:pt x="39" y="12"/>
                  </a:lnTo>
                  <a:lnTo>
                    <a:pt x="41" y="10"/>
                  </a:lnTo>
                  <a:lnTo>
                    <a:pt x="44" y="10"/>
                  </a:lnTo>
                  <a:lnTo>
                    <a:pt x="51" y="9"/>
                  </a:lnTo>
                  <a:lnTo>
                    <a:pt x="58" y="7"/>
                  </a:lnTo>
                  <a:lnTo>
                    <a:pt x="63" y="7"/>
                  </a:lnTo>
                  <a:lnTo>
                    <a:pt x="66" y="5"/>
                  </a:lnTo>
                  <a:lnTo>
                    <a:pt x="70" y="5"/>
                  </a:lnTo>
                  <a:lnTo>
                    <a:pt x="73" y="5"/>
                  </a:lnTo>
                  <a:lnTo>
                    <a:pt x="76" y="5"/>
                  </a:lnTo>
                  <a:lnTo>
                    <a:pt x="83" y="5"/>
                  </a:lnTo>
                  <a:lnTo>
                    <a:pt x="90" y="5"/>
                  </a:lnTo>
                  <a:lnTo>
                    <a:pt x="95" y="7"/>
                  </a:lnTo>
                  <a:lnTo>
                    <a:pt x="97" y="7"/>
                  </a:lnTo>
                  <a:lnTo>
                    <a:pt x="100" y="7"/>
                  </a:lnTo>
                  <a:lnTo>
                    <a:pt x="112" y="10"/>
                  </a:lnTo>
                  <a:lnTo>
                    <a:pt x="116" y="12"/>
                  </a:lnTo>
                  <a:lnTo>
                    <a:pt x="119" y="12"/>
                  </a:lnTo>
                  <a:lnTo>
                    <a:pt x="121" y="14"/>
                  </a:lnTo>
                  <a:lnTo>
                    <a:pt x="124" y="14"/>
                  </a:lnTo>
                  <a:lnTo>
                    <a:pt x="126" y="17"/>
                  </a:lnTo>
                  <a:lnTo>
                    <a:pt x="131" y="19"/>
                  </a:lnTo>
                  <a:lnTo>
                    <a:pt x="133" y="21"/>
                  </a:lnTo>
                  <a:lnTo>
                    <a:pt x="134" y="22"/>
                  </a:lnTo>
                  <a:lnTo>
                    <a:pt x="136" y="24"/>
                  </a:lnTo>
                  <a:lnTo>
                    <a:pt x="138" y="26"/>
                  </a:lnTo>
                  <a:lnTo>
                    <a:pt x="139" y="27"/>
                  </a:lnTo>
                  <a:lnTo>
                    <a:pt x="143" y="33"/>
                  </a:lnTo>
                  <a:lnTo>
                    <a:pt x="143" y="34"/>
                  </a:lnTo>
                  <a:lnTo>
                    <a:pt x="145" y="38"/>
                  </a:lnTo>
                  <a:lnTo>
                    <a:pt x="146" y="41"/>
                  </a:lnTo>
                  <a:lnTo>
                    <a:pt x="146" y="48"/>
                  </a:lnTo>
                  <a:lnTo>
                    <a:pt x="146" y="50"/>
                  </a:lnTo>
                  <a:lnTo>
                    <a:pt x="145" y="51"/>
                  </a:lnTo>
                  <a:lnTo>
                    <a:pt x="145" y="53"/>
                  </a:lnTo>
                  <a:lnTo>
                    <a:pt x="145" y="55"/>
                  </a:lnTo>
                  <a:lnTo>
                    <a:pt x="143" y="56"/>
                  </a:lnTo>
                  <a:lnTo>
                    <a:pt x="139" y="62"/>
                  </a:lnTo>
                  <a:lnTo>
                    <a:pt x="139" y="63"/>
                  </a:lnTo>
                  <a:lnTo>
                    <a:pt x="139" y="62"/>
                  </a:lnTo>
                  <a:lnTo>
                    <a:pt x="136" y="65"/>
                  </a:lnTo>
                  <a:lnTo>
                    <a:pt x="134" y="68"/>
                  </a:lnTo>
                  <a:lnTo>
                    <a:pt x="133" y="68"/>
                  </a:lnTo>
                  <a:lnTo>
                    <a:pt x="129" y="72"/>
                  </a:lnTo>
                  <a:lnTo>
                    <a:pt x="128" y="73"/>
                  </a:lnTo>
                  <a:lnTo>
                    <a:pt x="122" y="75"/>
                  </a:lnTo>
                  <a:lnTo>
                    <a:pt x="119" y="77"/>
                  </a:lnTo>
                  <a:lnTo>
                    <a:pt x="116" y="79"/>
                  </a:lnTo>
                  <a:lnTo>
                    <a:pt x="114" y="80"/>
                  </a:lnTo>
                  <a:lnTo>
                    <a:pt x="111" y="80"/>
                  </a:lnTo>
                  <a:lnTo>
                    <a:pt x="107" y="82"/>
                  </a:lnTo>
                  <a:lnTo>
                    <a:pt x="105" y="82"/>
                  </a:lnTo>
                  <a:lnTo>
                    <a:pt x="102" y="84"/>
                  </a:lnTo>
                  <a:lnTo>
                    <a:pt x="92" y="85"/>
                  </a:lnTo>
                  <a:lnTo>
                    <a:pt x="88" y="85"/>
                  </a:lnTo>
                  <a:lnTo>
                    <a:pt x="87" y="85"/>
                  </a:lnTo>
                  <a:lnTo>
                    <a:pt x="82" y="85"/>
                  </a:lnTo>
                  <a:lnTo>
                    <a:pt x="78" y="87"/>
                  </a:lnTo>
                  <a:lnTo>
                    <a:pt x="73" y="87"/>
                  </a:lnTo>
                  <a:lnTo>
                    <a:pt x="68" y="87"/>
                  </a:lnTo>
                  <a:lnTo>
                    <a:pt x="64" y="87"/>
                  </a:lnTo>
                  <a:lnTo>
                    <a:pt x="59" y="85"/>
                  </a:lnTo>
                  <a:lnTo>
                    <a:pt x="56" y="85"/>
                  </a:lnTo>
                  <a:lnTo>
                    <a:pt x="49" y="84"/>
                  </a:lnTo>
                  <a:lnTo>
                    <a:pt x="44" y="84"/>
                  </a:lnTo>
                  <a:lnTo>
                    <a:pt x="46" y="84"/>
                  </a:lnTo>
                  <a:lnTo>
                    <a:pt x="41" y="82"/>
                  </a:lnTo>
                  <a:lnTo>
                    <a:pt x="37" y="80"/>
                  </a:lnTo>
                  <a:lnTo>
                    <a:pt x="34" y="80"/>
                  </a:lnTo>
                  <a:lnTo>
                    <a:pt x="29" y="77"/>
                  </a:lnTo>
                  <a:lnTo>
                    <a:pt x="25" y="75"/>
                  </a:lnTo>
                  <a:lnTo>
                    <a:pt x="25" y="73"/>
                  </a:lnTo>
                  <a:lnTo>
                    <a:pt x="20" y="72"/>
                  </a:lnTo>
                  <a:lnTo>
                    <a:pt x="18" y="68"/>
                  </a:lnTo>
                  <a:lnTo>
                    <a:pt x="15" y="68"/>
                  </a:lnTo>
                  <a:lnTo>
                    <a:pt x="15" y="65"/>
                  </a:lnTo>
                  <a:lnTo>
                    <a:pt x="12" y="62"/>
                  </a:lnTo>
                  <a:lnTo>
                    <a:pt x="10" y="58"/>
                  </a:lnTo>
                  <a:lnTo>
                    <a:pt x="8" y="55"/>
                  </a:lnTo>
                  <a:lnTo>
                    <a:pt x="7" y="53"/>
                  </a:lnTo>
                  <a:lnTo>
                    <a:pt x="7" y="51"/>
                  </a:lnTo>
                  <a:lnTo>
                    <a:pt x="7" y="50"/>
                  </a:lnTo>
                  <a:lnTo>
                    <a:pt x="7" y="48"/>
                  </a:lnTo>
                  <a:lnTo>
                    <a:pt x="7" y="44"/>
                  </a:lnTo>
                  <a:lnTo>
                    <a:pt x="7" y="43"/>
                  </a:lnTo>
                  <a:lnTo>
                    <a:pt x="7" y="41"/>
                  </a:lnTo>
                  <a:lnTo>
                    <a:pt x="8" y="39"/>
                  </a:lnTo>
                  <a:lnTo>
                    <a:pt x="8" y="38"/>
                  </a:lnTo>
                  <a:lnTo>
                    <a:pt x="10" y="34"/>
                  </a:lnTo>
                  <a:lnTo>
                    <a:pt x="13" y="29"/>
                  </a:lnTo>
                  <a:lnTo>
                    <a:pt x="7" y="27"/>
                  </a:lnTo>
                  <a:close/>
                </a:path>
              </a:pathLst>
            </a:custGeom>
            <a:solidFill>
              <a:srgbClr val="808080"/>
            </a:solidFill>
            <a:ln w="9525">
              <a:noFill/>
              <a:round/>
              <a:headEnd/>
              <a:tailEnd/>
            </a:ln>
          </p:spPr>
          <p:txBody>
            <a:bodyPr/>
            <a:lstStyle/>
            <a:p>
              <a:endParaRPr lang="en-US"/>
            </a:p>
          </p:txBody>
        </p:sp>
        <p:sp>
          <p:nvSpPr>
            <p:cNvPr id="1099" name="Freeform 3270"/>
            <p:cNvSpPr>
              <a:spLocks/>
            </p:cNvSpPr>
            <p:nvPr/>
          </p:nvSpPr>
          <p:spPr bwMode="auto">
            <a:xfrm>
              <a:off x="2243" y="3363"/>
              <a:ext cx="70" cy="47"/>
            </a:xfrm>
            <a:custGeom>
              <a:avLst/>
              <a:gdLst>
                <a:gd name="T0" fmla="*/ 51 w 70"/>
                <a:gd name="T1" fmla="*/ 0 h 47"/>
                <a:gd name="T2" fmla="*/ 70 w 70"/>
                <a:gd name="T3" fmla="*/ 6 h 47"/>
                <a:gd name="T4" fmla="*/ 27 w 70"/>
                <a:gd name="T5" fmla="*/ 47 h 47"/>
                <a:gd name="T6" fmla="*/ 0 w 70"/>
                <a:gd name="T7" fmla="*/ 29 h 47"/>
                <a:gd name="T8" fmla="*/ 51 w 70"/>
                <a:gd name="T9" fmla="*/ 0 h 47"/>
                <a:gd name="T10" fmla="*/ 0 60000 65536"/>
                <a:gd name="T11" fmla="*/ 0 60000 65536"/>
                <a:gd name="T12" fmla="*/ 0 60000 65536"/>
                <a:gd name="T13" fmla="*/ 0 60000 65536"/>
                <a:gd name="T14" fmla="*/ 0 60000 65536"/>
                <a:gd name="T15" fmla="*/ 0 w 70"/>
                <a:gd name="T16" fmla="*/ 0 h 47"/>
                <a:gd name="T17" fmla="*/ 70 w 70"/>
                <a:gd name="T18" fmla="*/ 47 h 47"/>
              </a:gdLst>
              <a:ahLst/>
              <a:cxnLst>
                <a:cxn ang="T10">
                  <a:pos x="T0" y="T1"/>
                </a:cxn>
                <a:cxn ang="T11">
                  <a:pos x="T2" y="T3"/>
                </a:cxn>
                <a:cxn ang="T12">
                  <a:pos x="T4" y="T5"/>
                </a:cxn>
                <a:cxn ang="T13">
                  <a:pos x="T6" y="T7"/>
                </a:cxn>
                <a:cxn ang="T14">
                  <a:pos x="T8" y="T9"/>
                </a:cxn>
              </a:cxnLst>
              <a:rect l="T15" t="T16" r="T17" b="T18"/>
              <a:pathLst>
                <a:path w="70" h="47">
                  <a:moveTo>
                    <a:pt x="51" y="0"/>
                  </a:moveTo>
                  <a:lnTo>
                    <a:pt x="70" y="6"/>
                  </a:lnTo>
                  <a:lnTo>
                    <a:pt x="27" y="47"/>
                  </a:lnTo>
                  <a:lnTo>
                    <a:pt x="0" y="29"/>
                  </a:lnTo>
                  <a:lnTo>
                    <a:pt x="51" y="0"/>
                  </a:lnTo>
                  <a:close/>
                </a:path>
              </a:pathLst>
            </a:custGeom>
            <a:solidFill>
              <a:srgbClr val="808080"/>
            </a:solidFill>
            <a:ln w="9525">
              <a:noFill/>
              <a:round/>
              <a:headEnd/>
              <a:tailEnd/>
            </a:ln>
          </p:spPr>
          <p:txBody>
            <a:bodyPr/>
            <a:lstStyle/>
            <a:p>
              <a:endParaRPr lang="en-US"/>
            </a:p>
          </p:txBody>
        </p:sp>
        <p:sp>
          <p:nvSpPr>
            <p:cNvPr id="1100" name="Freeform 3271"/>
            <p:cNvSpPr>
              <a:spLocks/>
            </p:cNvSpPr>
            <p:nvPr/>
          </p:nvSpPr>
          <p:spPr bwMode="auto">
            <a:xfrm>
              <a:off x="2239" y="3360"/>
              <a:ext cx="77" cy="50"/>
            </a:xfrm>
            <a:custGeom>
              <a:avLst/>
              <a:gdLst>
                <a:gd name="T0" fmla="*/ 55 w 77"/>
                <a:gd name="T1" fmla="*/ 3 h 50"/>
                <a:gd name="T2" fmla="*/ 52 w 77"/>
                <a:gd name="T3" fmla="*/ 3 h 50"/>
                <a:gd name="T4" fmla="*/ 72 w 77"/>
                <a:gd name="T5" fmla="*/ 10 h 50"/>
                <a:gd name="T6" fmla="*/ 72 w 77"/>
                <a:gd name="T7" fmla="*/ 7 h 50"/>
                <a:gd name="T8" fmla="*/ 26 w 77"/>
                <a:gd name="T9" fmla="*/ 48 h 50"/>
                <a:gd name="T10" fmla="*/ 33 w 77"/>
                <a:gd name="T11" fmla="*/ 48 h 50"/>
                <a:gd name="T12" fmla="*/ 6 w 77"/>
                <a:gd name="T13" fmla="*/ 31 h 50"/>
                <a:gd name="T14" fmla="*/ 6 w 77"/>
                <a:gd name="T15" fmla="*/ 32 h 50"/>
                <a:gd name="T16" fmla="*/ 55 w 77"/>
                <a:gd name="T17" fmla="*/ 3 h 50"/>
                <a:gd name="T18" fmla="*/ 52 w 77"/>
                <a:gd name="T19" fmla="*/ 2 h 50"/>
                <a:gd name="T20" fmla="*/ 2 w 77"/>
                <a:gd name="T21" fmla="*/ 31 h 50"/>
                <a:gd name="T22" fmla="*/ 0 w 77"/>
                <a:gd name="T23" fmla="*/ 32 h 50"/>
                <a:gd name="T24" fmla="*/ 2 w 77"/>
                <a:gd name="T25" fmla="*/ 32 h 50"/>
                <a:gd name="T26" fmla="*/ 26 w 77"/>
                <a:gd name="T27" fmla="*/ 50 h 50"/>
                <a:gd name="T28" fmla="*/ 28 w 77"/>
                <a:gd name="T29" fmla="*/ 50 h 50"/>
                <a:gd name="T30" fmla="*/ 29 w 77"/>
                <a:gd name="T31" fmla="*/ 50 h 50"/>
                <a:gd name="T32" fmla="*/ 31 w 77"/>
                <a:gd name="T33" fmla="*/ 50 h 50"/>
                <a:gd name="T34" fmla="*/ 33 w 77"/>
                <a:gd name="T35" fmla="*/ 50 h 50"/>
                <a:gd name="T36" fmla="*/ 77 w 77"/>
                <a:gd name="T37" fmla="*/ 9 h 50"/>
                <a:gd name="T38" fmla="*/ 75 w 77"/>
                <a:gd name="T39" fmla="*/ 9 h 50"/>
                <a:gd name="T40" fmla="*/ 77 w 77"/>
                <a:gd name="T41" fmla="*/ 9 h 50"/>
                <a:gd name="T42" fmla="*/ 75 w 77"/>
                <a:gd name="T43" fmla="*/ 7 h 50"/>
                <a:gd name="T44" fmla="*/ 55 w 77"/>
                <a:gd name="T45" fmla="*/ 0 h 50"/>
                <a:gd name="T46" fmla="*/ 53 w 77"/>
                <a:gd name="T47" fmla="*/ 0 h 50"/>
                <a:gd name="T48" fmla="*/ 52 w 77"/>
                <a:gd name="T49" fmla="*/ 0 h 50"/>
                <a:gd name="T50" fmla="*/ 52 w 77"/>
                <a:gd name="T51" fmla="*/ 2 h 50"/>
                <a:gd name="T52" fmla="*/ 55 w 77"/>
                <a:gd name="T53" fmla="*/ 3 h 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7"/>
                <a:gd name="T82" fmla="*/ 0 h 50"/>
                <a:gd name="T83" fmla="*/ 77 w 77"/>
                <a:gd name="T84" fmla="*/ 50 h 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7" h="50">
                  <a:moveTo>
                    <a:pt x="55" y="3"/>
                  </a:moveTo>
                  <a:lnTo>
                    <a:pt x="52" y="3"/>
                  </a:lnTo>
                  <a:lnTo>
                    <a:pt x="72" y="10"/>
                  </a:lnTo>
                  <a:lnTo>
                    <a:pt x="72" y="7"/>
                  </a:lnTo>
                  <a:lnTo>
                    <a:pt x="26" y="48"/>
                  </a:lnTo>
                  <a:lnTo>
                    <a:pt x="33" y="48"/>
                  </a:lnTo>
                  <a:lnTo>
                    <a:pt x="6" y="31"/>
                  </a:lnTo>
                  <a:lnTo>
                    <a:pt x="6" y="32"/>
                  </a:lnTo>
                  <a:lnTo>
                    <a:pt x="55" y="3"/>
                  </a:lnTo>
                  <a:lnTo>
                    <a:pt x="52" y="2"/>
                  </a:lnTo>
                  <a:lnTo>
                    <a:pt x="2" y="31"/>
                  </a:lnTo>
                  <a:lnTo>
                    <a:pt x="0" y="32"/>
                  </a:lnTo>
                  <a:lnTo>
                    <a:pt x="2" y="32"/>
                  </a:lnTo>
                  <a:lnTo>
                    <a:pt x="26" y="50"/>
                  </a:lnTo>
                  <a:lnTo>
                    <a:pt x="28" y="50"/>
                  </a:lnTo>
                  <a:lnTo>
                    <a:pt x="29" y="50"/>
                  </a:lnTo>
                  <a:lnTo>
                    <a:pt x="31" y="50"/>
                  </a:lnTo>
                  <a:lnTo>
                    <a:pt x="33" y="50"/>
                  </a:lnTo>
                  <a:lnTo>
                    <a:pt x="77" y="9"/>
                  </a:lnTo>
                  <a:lnTo>
                    <a:pt x="75" y="9"/>
                  </a:lnTo>
                  <a:lnTo>
                    <a:pt x="77" y="9"/>
                  </a:lnTo>
                  <a:lnTo>
                    <a:pt x="75" y="7"/>
                  </a:lnTo>
                  <a:lnTo>
                    <a:pt x="55" y="0"/>
                  </a:lnTo>
                  <a:lnTo>
                    <a:pt x="53" y="0"/>
                  </a:lnTo>
                  <a:lnTo>
                    <a:pt x="52" y="0"/>
                  </a:lnTo>
                  <a:lnTo>
                    <a:pt x="52" y="2"/>
                  </a:lnTo>
                  <a:lnTo>
                    <a:pt x="55" y="3"/>
                  </a:lnTo>
                  <a:close/>
                </a:path>
              </a:pathLst>
            </a:custGeom>
            <a:solidFill>
              <a:srgbClr val="808080"/>
            </a:solidFill>
            <a:ln w="9525">
              <a:noFill/>
              <a:round/>
              <a:headEnd/>
              <a:tailEnd/>
            </a:ln>
          </p:spPr>
          <p:txBody>
            <a:bodyPr/>
            <a:lstStyle/>
            <a:p>
              <a:endParaRPr lang="en-US"/>
            </a:p>
          </p:txBody>
        </p:sp>
        <p:sp>
          <p:nvSpPr>
            <p:cNvPr id="1101" name="Freeform 3272"/>
            <p:cNvSpPr>
              <a:spLocks/>
            </p:cNvSpPr>
            <p:nvPr/>
          </p:nvSpPr>
          <p:spPr bwMode="auto">
            <a:xfrm>
              <a:off x="2478" y="3363"/>
              <a:ext cx="58" cy="58"/>
            </a:xfrm>
            <a:custGeom>
              <a:avLst/>
              <a:gdLst>
                <a:gd name="T0" fmla="*/ 39 w 58"/>
                <a:gd name="T1" fmla="*/ 2 h 58"/>
                <a:gd name="T2" fmla="*/ 36 w 58"/>
                <a:gd name="T3" fmla="*/ 2 h 58"/>
                <a:gd name="T4" fmla="*/ 33 w 58"/>
                <a:gd name="T5" fmla="*/ 0 h 58"/>
                <a:gd name="T6" fmla="*/ 29 w 58"/>
                <a:gd name="T7" fmla="*/ 0 h 58"/>
                <a:gd name="T8" fmla="*/ 26 w 58"/>
                <a:gd name="T9" fmla="*/ 0 h 58"/>
                <a:gd name="T10" fmla="*/ 22 w 58"/>
                <a:gd name="T11" fmla="*/ 0 h 58"/>
                <a:gd name="T12" fmla="*/ 15 w 58"/>
                <a:gd name="T13" fmla="*/ 6 h 58"/>
                <a:gd name="T14" fmla="*/ 12 w 58"/>
                <a:gd name="T15" fmla="*/ 7 h 58"/>
                <a:gd name="T16" fmla="*/ 9 w 58"/>
                <a:gd name="T17" fmla="*/ 9 h 58"/>
                <a:gd name="T18" fmla="*/ 7 w 58"/>
                <a:gd name="T19" fmla="*/ 11 h 58"/>
                <a:gd name="T20" fmla="*/ 4 w 58"/>
                <a:gd name="T21" fmla="*/ 16 h 58"/>
                <a:gd name="T22" fmla="*/ 0 w 58"/>
                <a:gd name="T23" fmla="*/ 21 h 58"/>
                <a:gd name="T24" fmla="*/ 0 w 58"/>
                <a:gd name="T25" fmla="*/ 23 h 58"/>
                <a:gd name="T26" fmla="*/ 0 w 58"/>
                <a:gd name="T27" fmla="*/ 26 h 58"/>
                <a:gd name="T28" fmla="*/ 0 w 58"/>
                <a:gd name="T29" fmla="*/ 29 h 58"/>
                <a:gd name="T30" fmla="*/ 0 w 58"/>
                <a:gd name="T31" fmla="*/ 33 h 58"/>
                <a:gd name="T32" fmla="*/ 0 w 58"/>
                <a:gd name="T33" fmla="*/ 36 h 58"/>
                <a:gd name="T34" fmla="*/ 4 w 58"/>
                <a:gd name="T35" fmla="*/ 43 h 58"/>
                <a:gd name="T36" fmla="*/ 4 w 58"/>
                <a:gd name="T37" fmla="*/ 47 h 58"/>
                <a:gd name="T38" fmla="*/ 5 w 58"/>
                <a:gd name="T39" fmla="*/ 48 h 58"/>
                <a:gd name="T40" fmla="*/ 7 w 58"/>
                <a:gd name="T41" fmla="*/ 52 h 58"/>
                <a:gd name="T42" fmla="*/ 10 w 58"/>
                <a:gd name="T43" fmla="*/ 53 h 58"/>
                <a:gd name="T44" fmla="*/ 14 w 58"/>
                <a:gd name="T45" fmla="*/ 55 h 58"/>
                <a:gd name="T46" fmla="*/ 19 w 58"/>
                <a:gd name="T47" fmla="*/ 57 h 58"/>
                <a:gd name="T48" fmla="*/ 21 w 58"/>
                <a:gd name="T49" fmla="*/ 58 h 58"/>
                <a:gd name="T50" fmla="*/ 24 w 58"/>
                <a:gd name="T51" fmla="*/ 58 h 58"/>
                <a:gd name="T52" fmla="*/ 27 w 58"/>
                <a:gd name="T53" fmla="*/ 58 h 58"/>
                <a:gd name="T54" fmla="*/ 31 w 58"/>
                <a:gd name="T55" fmla="*/ 58 h 58"/>
                <a:gd name="T56" fmla="*/ 34 w 58"/>
                <a:gd name="T57" fmla="*/ 58 h 58"/>
                <a:gd name="T58" fmla="*/ 44 w 58"/>
                <a:gd name="T59" fmla="*/ 53 h 58"/>
                <a:gd name="T60" fmla="*/ 46 w 58"/>
                <a:gd name="T61" fmla="*/ 52 h 58"/>
                <a:gd name="T62" fmla="*/ 50 w 58"/>
                <a:gd name="T63" fmla="*/ 50 h 58"/>
                <a:gd name="T64" fmla="*/ 51 w 58"/>
                <a:gd name="T65" fmla="*/ 48 h 58"/>
                <a:gd name="T66" fmla="*/ 53 w 58"/>
                <a:gd name="T67" fmla="*/ 47 h 58"/>
                <a:gd name="T68" fmla="*/ 53 w 58"/>
                <a:gd name="T69" fmla="*/ 43 h 58"/>
                <a:gd name="T70" fmla="*/ 56 w 58"/>
                <a:gd name="T71" fmla="*/ 38 h 58"/>
                <a:gd name="T72" fmla="*/ 58 w 58"/>
                <a:gd name="T73" fmla="*/ 35 h 58"/>
                <a:gd name="T74" fmla="*/ 58 w 58"/>
                <a:gd name="T75" fmla="*/ 31 h 58"/>
                <a:gd name="T76" fmla="*/ 58 w 58"/>
                <a:gd name="T77" fmla="*/ 28 h 58"/>
                <a:gd name="T78" fmla="*/ 58 w 58"/>
                <a:gd name="T79" fmla="*/ 23 h 58"/>
                <a:gd name="T80" fmla="*/ 53 w 58"/>
                <a:gd name="T81" fmla="*/ 14 h 58"/>
                <a:gd name="T82" fmla="*/ 53 w 58"/>
                <a:gd name="T83" fmla="*/ 11 h 58"/>
                <a:gd name="T84" fmla="*/ 50 w 58"/>
                <a:gd name="T85" fmla="*/ 9 h 58"/>
                <a:gd name="T86" fmla="*/ 48 w 58"/>
                <a:gd name="T87" fmla="*/ 7 h 58"/>
                <a:gd name="T88" fmla="*/ 46 w 58"/>
                <a:gd name="T89" fmla="*/ 6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8"/>
                <a:gd name="T137" fmla="*/ 58 w 58"/>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8">
                  <a:moveTo>
                    <a:pt x="41" y="4"/>
                  </a:moveTo>
                  <a:lnTo>
                    <a:pt x="39" y="2"/>
                  </a:lnTo>
                  <a:lnTo>
                    <a:pt x="36" y="0"/>
                  </a:lnTo>
                  <a:lnTo>
                    <a:pt x="36" y="2"/>
                  </a:lnTo>
                  <a:lnTo>
                    <a:pt x="34" y="0"/>
                  </a:lnTo>
                  <a:lnTo>
                    <a:pt x="33" y="0"/>
                  </a:lnTo>
                  <a:lnTo>
                    <a:pt x="31" y="0"/>
                  </a:lnTo>
                  <a:lnTo>
                    <a:pt x="29" y="0"/>
                  </a:lnTo>
                  <a:lnTo>
                    <a:pt x="27" y="0"/>
                  </a:lnTo>
                  <a:lnTo>
                    <a:pt x="26" y="0"/>
                  </a:lnTo>
                  <a:lnTo>
                    <a:pt x="24" y="2"/>
                  </a:lnTo>
                  <a:lnTo>
                    <a:pt x="22" y="0"/>
                  </a:lnTo>
                  <a:lnTo>
                    <a:pt x="15" y="4"/>
                  </a:lnTo>
                  <a:lnTo>
                    <a:pt x="15" y="6"/>
                  </a:lnTo>
                  <a:lnTo>
                    <a:pt x="14" y="6"/>
                  </a:lnTo>
                  <a:lnTo>
                    <a:pt x="12" y="7"/>
                  </a:lnTo>
                  <a:lnTo>
                    <a:pt x="10" y="7"/>
                  </a:lnTo>
                  <a:lnTo>
                    <a:pt x="9" y="9"/>
                  </a:lnTo>
                  <a:lnTo>
                    <a:pt x="7" y="9"/>
                  </a:lnTo>
                  <a:lnTo>
                    <a:pt x="7" y="11"/>
                  </a:lnTo>
                  <a:lnTo>
                    <a:pt x="5" y="12"/>
                  </a:lnTo>
                  <a:lnTo>
                    <a:pt x="4" y="16"/>
                  </a:lnTo>
                  <a:lnTo>
                    <a:pt x="4" y="18"/>
                  </a:lnTo>
                  <a:lnTo>
                    <a:pt x="0" y="21"/>
                  </a:lnTo>
                  <a:lnTo>
                    <a:pt x="2" y="21"/>
                  </a:lnTo>
                  <a:lnTo>
                    <a:pt x="0" y="23"/>
                  </a:lnTo>
                  <a:lnTo>
                    <a:pt x="0" y="24"/>
                  </a:lnTo>
                  <a:lnTo>
                    <a:pt x="0" y="26"/>
                  </a:lnTo>
                  <a:lnTo>
                    <a:pt x="0" y="28"/>
                  </a:lnTo>
                  <a:lnTo>
                    <a:pt x="0" y="29"/>
                  </a:lnTo>
                  <a:lnTo>
                    <a:pt x="0" y="31"/>
                  </a:lnTo>
                  <a:lnTo>
                    <a:pt x="0" y="33"/>
                  </a:lnTo>
                  <a:lnTo>
                    <a:pt x="0" y="35"/>
                  </a:lnTo>
                  <a:lnTo>
                    <a:pt x="0" y="36"/>
                  </a:lnTo>
                  <a:lnTo>
                    <a:pt x="2" y="43"/>
                  </a:lnTo>
                  <a:lnTo>
                    <a:pt x="4" y="43"/>
                  </a:lnTo>
                  <a:lnTo>
                    <a:pt x="4" y="45"/>
                  </a:lnTo>
                  <a:lnTo>
                    <a:pt x="4" y="47"/>
                  </a:lnTo>
                  <a:lnTo>
                    <a:pt x="4" y="48"/>
                  </a:lnTo>
                  <a:lnTo>
                    <a:pt x="5" y="48"/>
                  </a:lnTo>
                  <a:lnTo>
                    <a:pt x="7" y="50"/>
                  </a:lnTo>
                  <a:lnTo>
                    <a:pt x="7" y="52"/>
                  </a:lnTo>
                  <a:lnTo>
                    <a:pt x="9" y="52"/>
                  </a:lnTo>
                  <a:lnTo>
                    <a:pt x="10" y="53"/>
                  </a:lnTo>
                  <a:lnTo>
                    <a:pt x="14" y="53"/>
                  </a:lnTo>
                  <a:lnTo>
                    <a:pt x="14" y="55"/>
                  </a:lnTo>
                  <a:lnTo>
                    <a:pt x="15" y="55"/>
                  </a:lnTo>
                  <a:lnTo>
                    <a:pt x="19" y="57"/>
                  </a:lnTo>
                  <a:lnTo>
                    <a:pt x="21" y="57"/>
                  </a:lnTo>
                  <a:lnTo>
                    <a:pt x="21" y="58"/>
                  </a:lnTo>
                  <a:lnTo>
                    <a:pt x="22" y="58"/>
                  </a:lnTo>
                  <a:lnTo>
                    <a:pt x="24" y="58"/>
                  </a:lnTo>
                  <a:lnTo>
                    <a:pt x="26" y="58"/>
                  </a:lnTo>
                  <a:lnTo>
                    <a:pt x="27" y="58"/>
                  </a:lnTo>
                  <a:lnTo>
                    <a:pt x="29" y="58"/>
                  </a:lnTo>
                  <a:lnTo>
                    <a:pt x="31" y="58"/>
                  </a:lnTo>
                  <a:lnTo>
                    <a:pt x="33" y="58"/>
                  </a:lnTo>
                  <a:lnTo>
                    <a:pt x="34" y="58"/>
                  </a:lnTo>
                  <a:lnTo>
                    <a:pt x="41" y="55"/>
                  </a:lnTo>
                  <a:lnTo>
                    <a:pt x="44" y="53"/>
                  </a:lnTo>
                  <a:lnTo>
                    <a:pt x="46" y="53"/>
                  </a:lnTo>
                  <a:lnTo>
                    <a:pt x="46" y="52"/>
                  </a:lnTo>
                  <a:lnTo>
                    <a:pt x="48" y="52"/>
                  </a:lnTo>
                  <a:lnTo>
                    <a:pt x="50" y="50"/>
                  </a:lnTo>
                  <a:lnTo>
                    <a:pt x="50" y="48"/>
                  </a:lnTo>
                  <a:lnTo>
                    <a:pt x="51" y="48"/>
                  </a:lnTo>
                  <a:lnTo>
                    <a:pt x="51" y="47"/>
                  </a:lnTo>
                  <a:lnTo>
                    <a:pt x="53" y="47"/>
                  </a:lnTo>
                  <a:lnTo>
                    <a:pt x="53" y="45"/>
                  </a:lnTo>
                  <a:lnTo>
                    <a:pt x="53" y="43"/>
                  </a:lnTo>
                  <a:lnTo>
                    <a:pt x="55" y="41"/>
                  </a:lnTo>
                  <a:lnTo>
                    <a:pt x="56" y="38"/>
                  </a:lnTo>
                  <a:lnTo>
                    <a:pt x="58" y="36"/>
                  </a:lnTo>
                  <a:lnTo>
                    <a:pt x="58" y="35"/>
                  </a:lnTo>
                  <a:lnTo>
                    <a:pt x="58" y="33"/>
                  </a:lnTo>
                  <a:lnTo>
                    <a:pt x="58" y="31"/>
                  </a:lnTo>
                  <a:lnTo>
                    <a:pt x="58" y="29"/>
                  </a:lnTo>
                  <a:lnTo>
                    <a:pt x="58" y="28"/>
                  </a:lnTo>
                  <a:lnTo>
                    <a:pt x="58" y="24"/>
                  </a:lnTo>
                  <a:lnTo>
                    <a:pt x="58" y="23"/>
                  </a:lnTo>
                  <a:lnTo>
                    <a:pt x="55" y="16"/>
                  </a:lnTo>
                  <a:lnTo>
                    <a:pt x="53" y="14"/>
                  </a:lnTo>
                  <a:lnTo>
                    <a:pt x="53" y="12"/>
                  </a:lnTo>
                  <a:lnTo>
                    <a:pt x="53" y="11"/>
                  </a:lnTo>
                  <a:lnTo>
                    <a:pt x="51" y="11"/>
                  </a:lnTo>
                  <a:lnTo>
                    <a:pt x="50" y="9"/>
                  </a:lnTo>
                  <a:lnTo>
                    <a:pt x="50" y="7"/>
                  </a:lnTo>
                  <a:lnTo>
                    <a:pt x="48" y="7"/>
                  </a:lnTo>
                  <a:lnTo>
                    <a:pt x="46" y="7"/>
                  </a:lnTo>
                  <a:lnTo>
                    <a:pt x="46" y="6"/>
                  </a:lnTo>
                  <a:lnTo>
                    <a:pt x="41" y="4"/>
                  </a:lnTo>
                  <a:close/>
                </a:path>
              </a:pathLst>
            </a:custGeom>
            <a:solidFill>
              <a:srgbClr val="808080"/>
            </a:solidFill>
            <a:ln w="9525">
              <a:noFill/>
              <a:round/>
              <a:headEnd/>
              <a:tailEnd/>
            </a:ln>
          </p:spPr>
          <p:txBody>
            <a:bodyPr/>
            <a:lstStyle/>
            <a:p>
              <a:endParaRPr lang="en-US"/>
            </a:p>
          </p:txBody>
        </p:sp>
        <p:sp>
          <p:nvSpPr>
            <p:cNvPr id="1102" name="Freeform 3273"/>
            <p:cNvSpPr>
              <a:spLocks/>
            </p:cNvSpPr>
            <p:nvPr/>
          </p:nvSpPr>
          <p:spPr bwMode="auto">
            <a:xfrm>
              <a:off x="2475" y="3363"/>
              <a:ext cx="63" cy="60"/>
            </a:xfrm>
            <a:custGeom>
              <a:avLst/>
              <a:gdLst>
                <a:gd name="T0" fmla="*/ 1 w 63"/>
                <a:gd name="T1" fmla="*/ 24 h 60"/>
                <a:gd name="T2" fmla="*/ 0 w 63"/>
                <a:gd name="T3" fmla="*/ 29 h 60"/>
                <a:gd name="T4" fmla="*/ 0 w 63"/>
                <a:gd name="T5" fmla="*/ 35 h 60"/>
                <a:gd name="T6" fmla="*/ 3 w 63"/>
                <a:gd name="T7" fmla="*/ 41 h 60"/>
                <a:gd name="T8" fmla="*/ 5 w 63"/>
                <a:gd name="T9" fmla="*/ 45 h 60"/>
                <a:gd name="T10" fmla="*/ 8 w 63"/>
                <a:gd name="T11" fmla="*/ 50 h 60"/>
                <a:gd name="T12" fmla="*/ 13 w 63"/>
                <a:gd name="T13" fmla="*/ 55 h 60"/>
                <a:gd name="T14" fmla="*/ 18 w 63"/>
                <a:gd name="T15" fmla="*/ 58 h 60"/>
                <a:gd name="T16" fmla="*/ 27 w 63"/>
                <a:gd name="T17" fmla="*/ 60 h 60"/>
                <a:gd name="T18" fmla="*/ 36 w 63"/>
                <a:gd name="T19" fmla="*/ 60 h 60"/>
                <a:gd name="T20" fmla="*/ 39 w 63"/>
                <a:gd name="T21" fmla="*/ 58 h 60"/>
                <a:gd name="T22" fmla="*/ 49 w 63"/>
                <a:gd name="T23" fmla="*/ 53 h 60"/>
                <a:gd name="T24" fmla="*/ 54 w 63"/>
                <a:gd name="T25" fmla="*/ 50 h 60"/>
                <a:gd name="T26" fmla="*/ 58 w 63"/>
                <a:gd name="T27" fmla="*/ 43 h 60"/>
                <a:gd name="T28" fmla="*/ 61 w 63"/>
                <a:gd name="T29" fmla="*/ 38 h 60"/>
                <a:gd name="T30" fmla="*/ 61 w 63"/>
                <a:gd name="T31" fmla="*/ 33 h 60"/>
                <a:gd name="T32" fmla="*/ 63 w 63"/>
                <a:gd name="T33" fmla="*/ 26 h 60"/>
                <a:gd name="T34" fmla="*/ 58 w 63"/>
                <a:gd name="T35" fmla="*/ 14 h 60"/>
                <a:gd name="T36" fmla="*/ 56 w 63"/>
                <a:gd name="T37" fmla="*/ 11 h 60"/>
                <a:gd name="T38" fmla="*/ 51 w 63"/>
                <a:gd name="T39" fmla="*/ 7 h 60"/>
                <a:gd name="T40" fmla="*/ 47 w 63"/>
                <a:gd name="T41" fmla="*/ 4 h 60"/>
                <a:gd name="T42" fmla="*/ 39 w 63"/>
                <a:gd name="T43" fmla="*/ 0 h 60"/>
                <a:gd name="T44" fmla="*/ 32 w 63"/>
                <a:gd name="T45" fmla="*/ 0 h 60"/>
                <a:gd name="T46" fmla="*/ 27 w 63"/>
                <a:gd name="T47" fmla="*/ 0 h 60"/>
                <a:gd name="T48" fmla="*/ 18 w 63"/>
                <a:gd name="T49" fmla="*/ 2 h 60"/>
                <a:gd name="T50" fmla="*/ 15 w 63"/>
                <a:gd name="T51" fmla="*/ 6 h 60"/>
                <a:gd name="T52" fmla="*/ 10 w 63"/>
                <a:gd name="T53" fmla="*/ 7 h 60"/>
                <a:gd name="T54" fmla="*/ 8 w 63"/>
                <a:gd name="T55" fmla="*/ 11 h 60"/>
                <a:gd name="T56" fmla="*/ 5 w 63"/>
                <a:gd name="T57" fmla="*/ 18 h 60"/>
                <a:gd name="T58" fmla="*/ 10 w 63"/>
                <a:gd name="T59" fmla="*/ 14 h 60"/>
                <a:gd name="T60" fmla="*/ 13 w 63"/>
                <a:gd name="T61" fmla="*/ 11 h 60"/>
                <a:gd name="T62" fmla="*/ 17 w 63"/>
                <a:gd name="T63" fmla="*/ 7 h 60"/>
                <a:gd name="T64" fmla="*/ 24 w 63"/>
                <a:gd name="T65" fmla="*/ 4 h 60"/>
                <a:gd name="T66" fmla="*/ 29 w 63"/>
                <a:gd name="T67" fmla="*/ 2 h 60"/>
                <a:gd name="T68" fmla="*/ 36 w 63"/>
                <a:gd name="T69" fmla="*/ 2 h 60"/>
                <a:gd name="T70" fmla="*/ 41 w 63"/>
                <a:gd name="T71" fmla="*/ 4 h 60"/>
                <a:gd name="T72" fmla="*/ 49 w 63"/>
                <a:gd name="T73" fmla="*/ 7 h 60"/>
                <a:gd name="T74" fmla="*/ 53 w 63"/>
                <a:gd name="T75" fmla="*/ 12 h 60"/>
                <a:gd name="T76" fmla="*/ 56 w 63"/>
                <a:gd name="T77" fmla="*/ 16 h 60"/>
                <a:gd name="T78" fmla="*/ 58 w 63"/>
                <a:gd name="T79" fmla="*/ 23 h 60"/>
                <a:gd name="T80" fmla="*/ 59 w 63"/>
                <a:gd name="T81" fmla="*/ 29 h 60"/>
                <a:gd name="T82" fmla="*/ 59 w 63"/>
                <a:gd name="T83" fmla="*/ 35 h 60"/>
                <a:gd name="T84" fmla="*/ 56 w 63"/>
                <a:gd name="T85" fmla="*/ 41 h 60"/>
                <a:gd name="T86" fmla="*/ 51 w 63"/>
                <a:gd name="T87" fmla="*/ 48 h 60"/>
                <a:gd name="T88" fmla="*/ 47 w 63"/>
                <a:gd name="T89" fmla="*/ 50 h 60"/>
                <a:gd name="T90" fmla="*/ 42 w 63"/>
                <a:gd name="T91" fmla="*/ 53 h 60"/>
                <a:gd name="T92" fmla="*/ 36 w 63"/>
                <a:gd name="T93" fmla="*/ 55 h 60"/>
                <a:gd name="T94" fmla="*/ 30 w 63"/>
                <a:gd name="T95" fmla="*/ 57 h 60"/>
                <a:gd name="T96" fmla="*/ 24 w 63"/>
                <a:gd name="T97" fmla="*/ 55 h 60"/>
                <a:gd name="T98" fmla="*/ 17 w 63"/>
                <a:gd name="T99" fmla="*/ 53 h 60"/>
                <a:gd name="T100" fmla="*/ 10 w 63"/>
                <a:gd name="T101" fmla="*/ 48 h 60"/>
                <a:gd name="T102" fmla="*/ 7 w 63"/>
                <a:gd name="T103" fmla="*/ 43 h 60"/>
                <a:gd name="T104" fmla="*/ 5 w 63"/>
                <a:gd name="T105" fmla="*/ 38 h 60"/>
                <a:gd name="T106" fmla="*/ 5 w 63"/>
                <a:gd name="T107" fmla="*/ 33 h 60"/>
                <a:gd name="T108" fmla="*/ 5 w 63"/>
                <a:gd name="T109" fmla="*/ 29 h 60"/>
                <a:gd name="T110" fmla="*/ 5 w 63"/>
                <a:gd name="T111" fmla="*/ 24 h 60"/>
                <a:gd name="T112" fmla="*/ 5 w 63"/>
                <a:gd name="T113" fmla="*/ 18 h 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
                <a:gd name="T172" fmla="*/ 0 h 60"/>
                <a:gd name="T173" fmla="*/ 63 w 63"/>
                <a:gd name="T174" fmla="*/ 60 h 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 h="60">
                  <a:moveTo>
                    <a:pt x="5" y="18"/>
                  </a:moveTo>
                  <a:lnTo>
                    <a:pt x="1" y="23"/>
                  </a:lnTo>
                  <a:lnTo>
                    <a:pt x="1" y="24"/>
                  </a:lnTo>
                  <a:lnTo>
                    <a:pt x="0" y="26"/>
                  </a:lnTo>
                  <a:lnTo>
                    <a:pt x="0" y="28"/>
                  </a:lnTo>
                  <a:lnTo>
                    <a:pt x="0" y="29"/>
                  </a:lnTo>
                  <a:lnTo>
                    <a:pt x="0" y="31"/>
                  </a:lnTo>
                  <a:lnTo>
                    <a:pt x="0" y="33"/>
                  </a:lnTo>
                  <a:lnTo>
                    <a:pt x="0" y="35"/>
                  </a:lnTo>
                  <a:lnTo>
                    <a:pt x="1" y="36"/>
                  </a:lnTo>
                  <a:lnTo>
                    <a:pt x="1" y="38"/>
                  </a:lnTo>
                  <a:lnTo>
                    <a:pt x="3" y="41"/>
                  </a:lnTo>
                  <a:lnTo>
                    <a:pt x="3" y="43"/>
                  </a:lnTo>
                  <a:lnTo>
                    <a:pt x="5" y="43"/>
                  </a:lnTo>
                  <a:lnTo>
                    <a:pt x="5" y="45"/>
                  </a:lnTo>
                  <a:lnTo>
                    <a:pt x="7" y="47"/>
                  </a:lnTo>
                  <a:lnTo>
                    <a:pt x="7" y="48"/>
                  </a:lnTo>
                  <a:lnTo>
                    <a:pt x="8" y="50"/>
                  </a:lnTo>
                  <a:lnTo>
                    <a:pt x="10" y="52"/>
                  </a:lnTo>
                  <a:lnTo>
                    <a:pt x="13" y="53"/>
                  </a:lnTo>
                  <a:lnTo>
                    <a:pt x="13" y="55"/>
                  </a:lnTo>
                  <a:lnTo>
                    <a:pt x="15" y="55"/>
                  </a:lnTo>
                  <a:lnTo>
                    <a:pt x="18" y="57"/>
                  </a:lnTo>
                  <a:lnTo>
                    <a:pt x="18" y="58"/>
                  </a:lnTo>
                  <a:lnTo>
                    <a:pt x="22" y="58"/>
                  </a:lnTo>
                  <a:lnTo>
                    <a:pt x="24" y="58"/>
                  </a:lnTo>
                  <a:lnTo>
                    <a:pt x="27" y="60"/>
                  </a:lnTo>
                  <a:lnTo>
                    <a:pt x="30" y="60"/>
                  </a:lnTo>
                  <a:lnTo>
                    <a:pt x="32" y="60"/>
                  </a:lnTo>
                  <a:lnTo>
                    <a:pt x="36" y="60"/>
                  </a:lnTo>
                  <a:lnTo>
                    <a:pt x="36" y="58"/>
                  </a:lnTo>
                  <a:lnTo>
                    <a:pt x="37" y="58"/>
                  </a:lnTo>
                  <a:lnTo>
                    <a:pt x="39" y="58"/>
                  </a:lnTo>
                  <a:lnTo>
                    <a:pt x="44" y="57"/>
                  </a:lnTo>
                  <a:lnTo>
                    <a:pt x="46" y="55"/>
                  </a:lnTo>
                  <a:lnTo>
                    <a:pt x="49" y="53"/>
                  </a:lnTo>
                  <a:lnTo>
                    <a:pt x="51" y="52"/>
                  </a:lnTo>
                  <a:lnTo>
                    <a:pt x="53" y="50"/>
                  </a:lnTo>
                  <a:lnTo>
                    <a:pt x="54" y="50"/>
                  </a:lnTo>
                  <a:lnTo>
                    <a:pt x="56" y="48"/>
                  </a:lnTo>
                  <a:lnTo>
                    <a:pt x="56" y="47"/>
                  </a:lnTo>
                  <a:lnTo>
                    <a:pt x="58" y="43"/>
                  </a:lnTo>
                  <a:lnTo>
                    <a:pt x="59" y="41"/>
                  </a:lnTo>
                  <a:lnTo>
                    <a:pt x="61" y="40"/>
                  </a:lnTo>
                  <a:lnTo>
                    <a:pt x="61" y="38"/>
                  </a:lnTo>
                  <a:lnTo>
                    <a:pt x="61" y="36"/>
                  </a:lnTo>
                  <a:lnTo>
                    <a:pt x="61" y="35"/>
                  </a:lnTo>
                  <a:lnTo>
                    <a:pt x="61" y="33"/>
                  </a:lnTo>
                  <a:lnTo>
                    <a:pt x="61" y="31"/>
                  </a:lnTo>
                  <a:lnTo>
                    <a:pt x="61" y="29"/>
                  </a:lnTo>
                  <a:lnTo>
                    <a:pt x="63" y="26"/>
                  </a:lnTo>
                  <a:lnTo>
                    <a:pt x="61" y="23"/>
                  </a:lnTo>
                  <a:lnTo>
                    <a:pt x="59" y="16"/>
                  </a:lnTo>
                  <a:lnTo>
                    <a:pt x="58" y="14"/>
                  </a:lnTo>
                  <a:lnTo>
                    <a:pt x="58" y="12"/>
                  </a:lnTo>
                  <a:lnTo>
                    <a:pt x="56" y="12"/>
                  </a:lnTo>
                  <a:lnTo>
                    <a:pt x="56" y="11"/>
                  </a:lnTo>
                  <a:lnTo>
                    <a:pt x="54" y="7"/>
                  </a:lnTo>
                  <a:lnTo>
                    <a:pt x="53" y="7"/>
                  </a:lnTo>
                  <a:lnTo>
                    <a:pt x="51" y="7"/>
                  </a:lnTo>
                  <a:lnTo>
                    <a:pt x="51" y="6"/>
                  </a:lnTo>
                  <a:lnTo>
                    <a:pt x="49" y="4"/>
                  </a:lnTo>
                  <a:lnTo>
                    <a:pt x="47" y="4"/>
                  </a:lnTo>
                  <a:lnTo>
                    <a:pt x="42" y="2"/>
                  </a:lnTo>
                  <a:lnTo>
                    <a:pt x="41" y="0"/>
                  </a:lnTo>
                  <a:lnTo>
                    <a:pt x="39" y="0"/>
                  </a:lnTo>
                  <a:lnTo>
                    <a:pt x="37" y="0"/>
                  </a:lnTo>
                  <a:lnTo>
                    <a:pt x="36" y="0"/>
                  </a:lnTo>
                  <a:lnTo>
                    <a:pt x="32" y="0"/>
                  </a:lnTo>
                  <a:lnTo>
                    <a:pt x="30" y="0"/>
                  </a:lnTo>
                  <a:lnTo>
                    <a:pt x="29" y="0"/>
                  </a:lnTo>
                  <a:lnTo>
                    <a:pt x="27" y="0"/>
                  </a:lnTo>
                  <a:lnTo>
                    <a:pt x="25" y="0"/>
                  </a:lnTo>
                  <a:lnTo>
                    <a:pt x="24" y="2"/>
                  </a:lnTo>
                  <a:lnTo>
                    <a:pt x="18" y="2"/>
                  </a:lnTo>
                  <a:lnTo>
                    <a:pt x="17" y="4"/>
                  </a:lnTo>
                  <a:lnTo>
                    <a:pt x="15" y="4"/>
                  </a:lnTo>
                  <a:lnTo>
                    <a:pt x="15" y="6"/>
                  </a:lnTo>
                  <a:lnTo>
                    <a:pt x="13" y="7"/>
                  </a:lnTo>
                  <a:lnTo>
                    <a:pt x="12" y="7"/>
                  </a:lnTo>
                  <a:lnTo>
                    <a:pt x="10" y="7"/>
                  </a:lnTo>
                  <a:lnTo>
                    <a:pt x="10" y="9"/>
                  </a:lnTo>
                  <a:lnTo>
                    <a:pt x="10" y="11"/>
                  </a:lnTo>
                  <a:lnTo>
                    <a:pt x="8" y="11"/>
                  </a:lnTo>
                  <a:lnTo>
                    <a:pt x="7" y="12"/>
                  </a:lnTo>
                  <a:lnTo>
                    <a:pt x="7" y="14"/>
                  </a:lnTo>
                  <a:lnTo>
                    <a:pt x="5" y="18"/>
                  </a:lnTo>
                  <a:lnTo>
                    <a:pt x="7" y="18"/>
                  </a:lnTo>
                  <a:lnTo>
                    <a:pt x="8" y="14"/>
                  </a:lnTo>
                  <a:lnTo>
                    <a:pt x="10" y="14"/>
                  </a:lnTo>
                  <a:lnTo>
                    <a:pt x="10" y="12"/>
                  </a:lnTo>
                  <a:lnTo>
                    <a:pt x="12" y="11"/>
                  </a:lnTo>
                  <a:lnTo>
                    <a:pt x="13" y="11"/>
                  </a:lnTo>
                  <a:lnTo>
                    <a:pt x="15" y="9"/>
                  </a:lnTo>
                  <a:lnTo>
                    <a:pt x="15" y="7"/>
                  </a:lnTo>
                  <a:lnTo>
                    <a:pt x="17" y="7"/>
                  </a:lnTo>
                  <a:lnTo>
                    <a:pt x="18" y="7"/>
                  </a:lnTo>
                  <a:lnTo>
                    <a:pt x="20" y="4"/>
                  </a:lnTo>
                  <a:lnTo>
                    <a:pt x="24" y="4"/>
                  </a:lnTo>
                  <a:lnTo>
                    <a:pt x="25" y="4"/>
                  </a:lnTo>
                  <a:lnTo>
                    <a:pt x="27" y="4"/>
                  </a:lnTo>
                  <a:lnTo>
                    <a:pt x="29" y="2"/>
                  </a:lnTo>
                  <a:lnTo>
                    <a:pt x="30" y="2"/>
                  </a:lnTo>
                  <a:lnTo>
                    <a:pt x="32" y="2"/>
                  </a:lnTo>
                  <a:lnTo>
                    <a:pt x="36" y="2"/>
                  </a:lnTo>
                  <a:lnTo>
                    <a:pt x="37" y="2"/>
                  </a:lnTo>
                  <a:lnTo>
                    <a:pt x="39" y="4"/>
                  </a:lnTo>
                  <a:lnTo>
                    <a:pt x="41" y="4"/>
                  </a:lnTo>
                  <a:lnTo>
                    <a:pt x="46" y="7"/>
                  </a:lnTo>
                  <a:lnTo>
                    <a:pt x="47" y="7"/>
                  </a:lnTo>
                  <a:lnTo>
                    <a:pt x="49" y="7"/>
                  </a:lnTo>
                  <a:lnTo>
                    <a:pt x="51" y="9"/>
                  </a:lnTo>
                  <a:lnTo>
                    <a:pt x="51" y="11"/>
                  </a:lnTo>
                  <a:lnTo>
                    <a:pt x="53" y="12"/>
                  </a:lnTo>
                  <a:lnTo>
                    <a:pt x="54" y="12"/>
                  </a:lnTo>
                  <a:lnTo>
                    <a:pt x="56" y="14"/>
                  </a:lnTo>
                  <a:lnTo>
                    <a:pt x="56" y="16"/>
                  </a:lnTo>
                  <a:lnTo>
                    <a:pt x="56" y="18"/>
                  </a:lnTo>
                  <a:lnTo>
                    <a:pt x="58" y="21"/>
                  </a:lnTo>
                  <a:lnTo>
                    <a:pt x="58" y="23"/>
                  </a:lnTo>
                  <a:lnTo>
                    <a:pt x="59" y="24"/>
                  </a:lnTo>
                  <a:lnTo>
                    <a:pt x="59" y="26"/>
                  </a:lnTo>
                  <a:lnTo>
                    <a:pt x="59" y="29"/>
                  </a:lnTo>
                  <a:lnTo>
                    <a:pt x="59" y="31"/>
                  </a:lnTo>
                  <a:lnTo>
                    <a:pt x="59" y="33"/>
                  </a:lnTo>
                  <a:lnTo>
                    <a:pt x="59" y="35"/>
                  </a:lnTo>
                  <a:lnTo>
                    <a:pt x="58" y="36"/>
                  </a:lnTo>
                  <a:lnTo>
                    <a:pt x="56" y="40"/>
                  </a:lnTo>
                  <a:lnTo>
                    <a:pt x="56" y="41"/>
                  </a:lnTo>
                  <a:lnTo>
                    <a:pt x="54" y="43"/>
                  </a:lnTo>
                  <a:lnTo>
                    <a:pt x="53" y="47"/>
                  </a:lnTo>
                  <a:lnTo>
                    <a:pt x="51" y="48"/>
                  </a:lnTo>
                  <a:lnTo>
                    <a:pt x="51" y="50"/>
                  </a:lnTo>
                  <a:lnTo>
                    <a:pt x="49" y="50"/>
                  </a:lnTo>
                  <a:lnTo>
                    <a:pt x="47" y="50"/>
                  </a:lnTo>
                  <a:lnTo>
                    <a:pt x="46" y="52"/>
                  </a:lnTo>
                  <a:lnTo>
                    <a:pt x="44" y="52"/>
                  </a:lnTo>
                  <a:lnTo>
                    <a:pt x="42" y="53"/>
                  </a:lnTo>
                  <a:lnTo>
                    <a:pt x="39" y="55"/>
                  </a:lnTo>
                  <a:lnTo>
                    <a:pt x="37" y="55"/>
                  </a:lnTo>
                  <a:lnTo>
                    <a:pt x="36" y="55"/>
                  </a:lnTo>
                  <a:lnTo>
                    <a:pt x="34" y="57"/>
                  </a:lnTo>
                  <a:lnTo>
                    <a:pt x="32" y="57"/>
                  </a:lnTo>
                  <a:lnTo>
                    <a:pt x="30" y="57"/>
                  </a:lnTo>
                  <a:lnTo>
                    <a:pt x="27" y="57"/>
                  </a:lnTo>
                  <a:lnTo>
                    <a:pt x="25" y="55"/>
                  </a:lnTo>
                  <a:lnTo>
                    <a:pt x="24" y="55"/>
                  </a:lnTo>
                  <a:lnTo>
                    <a:pt x="20" y="55"/>
                  </a:lnTo>
                  <a:lnTo>
                    <a:pt x="18" y="55"/>
                  </a:lnTo>
                  <a:lnTo>
                    <a:pt x="17" y="53"/>
                  </a:lnTo>
                  <a:lnTo>
                    <a:pt x="15" y="52"/>
                  </a:lnTo>
                  <a:lnTo>
                    <a:pt x="12" y="50"/>
                  </a:lnTo>
                  <a:lnTo>
                    <a:pt x="10" y="48"/>
                  </a:lnTo>
                  <a:lnTo>
                    <a:pt x="8" y="47"/>
                  </a:lnTo>
                  <a:lnTo>
                    <a:pt x="8" y="45"/>
                  </a:lnTo>
                  <a:lnTo>
                    <a:pt x="7" y="43"/>
                  </a:lnTo>
                  <a:lnTo>
                    <a:pt x="7" y="41"/>
                  </a:lnTo>
                  <a:lnTo>
                    <a:pt x="7" y="40"/>
                  </a:lnTo>
                  <a:lnTo>
                    <a:pt x="5" y="38"/>
                  </a:lnTo>
                  <a:lnTo>
                    <a:pt x="5" y="36"/>
                  </a:lnTo>
                  <a:lnTo>
                    <a:pt x="5" y="35"/>
                  </a:lnTo>
                  <a:lnTo>
                    <a:pt x="5" y="33"/>
                  </a:lnTo>
                  <a:lnTo>
                    <a:pt x="5" y="31"/>
                  </a:lnTo>
                  <a:lnTo>
                    <a:pt x="3" y="29"/>
                  </a:lnTo>
                  <a:lnTo>
                    <a:pt x="5" y="29"/>
                  </a:lnTo>
                  <a:lnTo>
                    <a:pt x="3" y="28"/>
                  </a:lnTo>
                  <a:lnTo>
                    <a:pt x="5" y="26"/>
                  </a:lnTo>
                  <a:lnTo>
                    <a:pt x="5" y="24"/>
                  </a:lnTo>
                  <a:lnTo>
                    <a:pt x="5" y="23"/>
                  </a:lnTo>
                  <a:lnTo>
                    <a:pt x="7" y="18"/>
                  </a:lnTo>
                  <a:lnTo>
                    <a:pt x="5" y="18"/>
                  </a:lnTo>
                  <a:close/>
                </a:path>
              </a:pathLst>
            </a:custGeom>
            <a:solidFill>
              <a:srgbClr val="808080"/>
            </a:solidFill>
            <a:ln w="9525">
              <a:noFill/>
              <a:round/>
              <a:headEnd/>
              <a:tailEnd/>
            </a:ln>
          </p:spPr>
          <p:txBody>
            <a:bodyPr/>
            <a:lstStyle/>
            <a:p>
              <a:endParaRPr lang="en-US"/>
            </a:p>
          </p:txBody>
        </p:sp>
        <p:sp>
          <p:nvSpPr>
            <p:cNvPr id="1103" name="Freeform 3274"/>
            <p:cNvSpPr>
              <a:spLocks/>
            </p:cNvSpPr>
            <p:nvPr/>
          </p:nvSpPr>
          <p:spPr bwMode="auto">
            <a:xfrm>
              <a:off x="2475" y="3374"/>
              <a:ext cx="47" cy="44"/>
            </a:xfrm>
            <a:custGeom>
              <a:avLst/>
              <a:gdLst>
                <a:gd name="T0" fmla="*/ 30 w 47"/>
                <a:gd name="T1" fmla="*/ 0 h 44"/>
                <a:gd name="T2" fmla="*/ 27 w 47"/>
                <a:gd name="T3" fmla="*/ 0 h 44"/>
                <a:gd name="T4" fmla="*/ 24 w 47"/>
                <a:gd name="T5" fmla="*/ 0 h 44"/>
                <a:gd name="T6" fmla="*/ 20 w 47"/>
                <a:gd name="T7" fmla="*/ 0 h 44"/>
                <a:gd name="T8" fmla="*/ 17 w 47"/>
                <a:gd name="T9" fmla="*/ 0 h 44"/>
                <a:gd name="T10" fmla="*/ 15 w 47"/>
                <a:gd name="T11" fmla="*/ 1 h 44"/>
                <a:gd name="T12" fmla="*/ 12 w 47"/>
                <a:gd name="T13" fmla="*/ 1 h 44"/>
                <a:gd name="T14" fmla="*/ 10 w 47"/>
                <a:gd name="T15" fmla="*/ 3 h 44"/>
                <a:gd name="T16" fmla="*/ 8 w 47"/>
                <a:gd name="T17" fmla="*/ 5 h 44"/>
                <a:gd name="T18" fmla="*/ 7 w 47"/>
                <a:gd name="T19" fmla="*/ 7 h 44"/>
                <a:gd name="T20" fmla="*/ 5 w 47"/>
                <a:gd name="T21" fmla="*/ 8 h 44"/>
                <a:gd name="T22" fmla="*/ 3 w 47"/>
                <a:gd name="T23" fmla="*/ 12 h 44"/>
                <a:gd name="T24" fmla="*/ 1 w 47"/>
                <a:gd name="T25" fmla="*/ 15 h 44"/>
                <a:gd name="T26" fmla="*/ 0 w 47"/>
                <a:gd name="T27" fmla="*/ 18 h 44"/>
                <a:gd name="T28" fmla="*/ 0 w 47"/>
                <a:gd name="T29" fmla="*/ 22 h 44"/>
                <a:gd name="T30" fmla="*/ 0 w 47"/>
                <a:gd name="T31" fmla="*/ 25 h 44"/>
                <a:gd name="T32" fmla="*/ 0 w 47"/>
                <a:gd name="T33" fmla="*/ 29 h 44"/>
                <a:gd name="T34" fmla="*/ 1 w 47"/>
                <a:gd name="T35" fmla="*/ 30 h 44"/>
                <a:gd name="T36" fmla="*/ 3 w 47"/>
                <a:gd name="T37" fmla="*/ 32 h 44"/>
                <a:gd name="T38" fmla="*/ 5 w 47"/>
                <a:gd name="T39" fmla="*/ 34 h 44"/>
                <a:gd name="T40" fmla="*/ 7 w 47"/>
                <a:gd name="T41" fmla="*/ 36 h 44"/>
                <a:gd name="T42" fmla="*/ 8 w 47"/>
                <a:gd name="T43" fmla="*/ 37 h 44"/>
                <a:gd name="T44" fmla="*/ 10 w 47"/>
                <a:gd name="T45" fmla="*/ 39 h 44"/>
                <a:gd name="T46" fmla="*/ 13 w 47"/>
                <a:gd name="T47" fmla="*/ 41 h 44"/>
                <a:gd name="T48" fmla="*/ 17 w 47"/>
                <a:gd name="T49" fmla="*/ 42 h 44"/>
                <a:gd name="T50" fmla="*/ 20 w 47"/>
                <a:gd name="T51" fmla="*/ 44 h 44"/>
                <a:gd name="T52" fmla="*/ 24 w 47"/>
                <a:gd name="T53" fmla="*/ 44 h 44"/>
                <a:gd name="T54" fmla="*/ 27 w 47"/>
                <a:gd name="T55" fmla="*/ 44 h 44"/>
                <a:gd name="T56" fmla="*/ 30 w 47"/>
                <a:gd name="T57" fmla="*/ 42 h 44"/>
                <a:gd name="T58" fmla="*/ 34 w 47"/>
                <a:gd name="T59" fmla="*/ 41 h 44"/>
                <a:gd name="T60" fmla="*/ 36 w 47"/>
                <a:gd name="T61" fmla="*/ 39 h 44"/>
                <a:gd name="T62" fmla="*/ 39 w 47"/>
                <a:gd name="T63" fmla="*/ 39 h 44"/>
                <a:gd name="T64" fmla="*/ 41 w 47"/>
                <a:gd name="T65" fmla="*/ 36 h 44"/>
                <a:gd name="T66" fmla="*/ 44 w 47"/>
                <a:gd name="T67" fmla="*/ 34 h 44"/>
                <a:gd name="T68" fmla="*/ 46 w 47"/>
                <a:gd name="T69" fmla="*/ 29 h 44"/>
                <a:gd name="T70" fmla="*/ 46 w 47"/>
                <a:gd name="T71" fmla="*/ 25 h 44"/>
                <a:gd name="T72" fmla="*/ 47 w 47"/>
                <a:gd name="T73" fmla="*/ 22 h 44"/>
                <a:gd name="T74" fmla="*/ 47 w 47"/>
                <a:gd name="T75" fmla="*/ 18 h 44"/>
                <a:gd name="T76" fmla="*/ 46 w 47"/>
                <a:gd name="T77" fmla="*/ 17 h 44"/>
                <a:gd name="T78" fmla="*/ 46 w 47"/>
                <a:gd name="T79" fmla="*/ 15 h 44"/>
                <a:gd name="T80" fmla="*/ 46 w 47"/>
                <a:gd name="T81" fmla="*/ 12 h 44"/>
                <a:gd name="T82" fmla="*/ 44 w 47"/>
                <a:gd name="T83" fmla="*/ 10 h 44"/>
                <a:gd name="T84" fmla="*/ 42 w 47"/>
                <a:gd name="T85" fmla="*/ 8 h 44"/>
                <a:gd name="T86" fmla="*/ 42 w 47"/>
                <a:gd name="T87" fmla="*/ 8 h 44"/>
                <a:gd name="T88" fmla="*/ 41 w 47"/>
                <a:gd name="T89" fmla="*/ 7 h 44"/>
                <a:gd name="T90" fmla="*/ 39 w 47"/>
                <a:gd name="T91" fmla="*/ 5 h 44"/>
                <a:gd name="T92" fmla="*/ 37 w 47"/>
                <a:gd name="T93" fmla="*/ 3 h 44"/>
                <a:gd name="T94" fmla="*/ 34 w 47"/>
                <a:gd name="T95" fmla="*/ 1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7"/>
                <a:gd name="T145" fmla="*/ 0 h 44"/>
                <a:gd name="T146" fmla="*/ 47 w 47"/>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7" h="44">
                  <a:moveTo>
                    <a:pt x="34" y="1"/>
                  </a:moveTo>
                  <a:lnTo>
                    <a:pt x="30" y="0"/>
                  </a:lnTo>
                  <a:lnTo>
                    <a:pt x="29" y="0"/>
                  </a:lnTo>
                  <a:lnTo>
                    <a:pt x="27" y="0"/>
                  </a:lnTo>
                  <a:lnTo>
                    <a:pt x="25" y="0"/>
                  </a:lnTo>
                  <a:lnTo>
                    <a:pt x="24" y="0"/>
                  </a:lnTo>
                  <a:lnTo>
                    <a:pt x="22" y="0"/>
                  </a:lnTo>
                  <a:lnTo>
                    <a:pt x="20" y="0"/>
                  </a:lnTo>
                  <a:lnTo>
                    <a:pt x="18" y="0"/>
                  </a:lnTo>
                  <a:lnTo>
                    <a:pt x="17" y="0"/>
                  </a:lnTo>
                  <a:lnTo>
                    <a:pt x="15" y="0"/>
                  </a:lnTo>
                  <a:lnTo>
                    <a:pt x="15" y="1"/>
                  </a:lnTo>
                  <a:lnTo>
                    <a:pt x="13" y="1"/>
                  </a:lnTo>
                  <a:lnTo>
                    <a:pt x="12" y="1"/>
                  </a:lnTo>
                  <a:lnTo>
                    <a:pt x="12" y="3"/>
                  </a:lnTo>
                  <a:lnTo>
                    <a:pt x="10" y="3"/>
                  </a:lnTo>
                  <a:lnTo>
                    <a:pt x="10" y="5"/>
                  </a:lnTo>
                  <a:lnTo>
                    <a:pt x="8" y="5"/>
                  </a:lnTo>
                  <a:lnTo>
                    <a:pt x="7" y="5"/>
                  </a:lnTo>
                  <a:lnTo>
                    <a:pt x="7" y="7"/>
                  </a:lnTo>
                  <a:lnTo>
                    <a:pt x="7" y="8"/>
                  </a:lnTo>
                  <a:lnTo>
                    <a:pt x="5" y="8"/>
                  </a:lnTo>
                  <a:lnTo>
                    <a:pt x="5" y="10"/>
                  </a:lnTo>
                  <a:lnTo>
                    <a:pt x="3" y="12"/>
                  </a:lnTo>
                  <a:lnTo>
                    <a:pt x="1" y="13"/>
                  </a:lnTo>
                  <a:lnTo>
                    <a:pt x="1" y="15"/>
                  </a:lnTo>
                  <a:lnTo>
                    <a:pt x="0" y="17"/>
                  </a:lnTo>
                  <a:lnTo>
                    <a:pt x="0" y="18"/>
                  </a:lnTo>
                  <a:lnTo>
                    <a:pt x="0" y="20"/>
                  </a:lnTo>
                  <a:lnTo>
                    <a:pt x="0" y="22"/>
                  </a:lnTo>
                  <a:lnTo>
                    <a:pt x="0" y="24"/>
                  </a:lnTo>
                  <a:lnTo>
                    <a:pt x="0" y="25"/>
                  </a:lnTo>
                  <a:lnTo>
                    <a:pt x="0" y="27"/>
                  </a:lnTo>
                  <a:lnTo>
                    <a:pt x="0" y="29"/>
                  </a:lnTo>
                  <a:lnTo>
                    <a:pt x="1" y="29"/>
                  </a:lnTo>
                  <a:lnTo>
                    <a:pt x="1" y="30"/>
                  </a:lnTo>
                  <a:lnTo>
                    <a:pt x="1" y="32"/>
                  </a:lnTo>
                  <a:lnTo>
                    <a:pt x="3" y="32"/>
                  </a:lnTo>
                  <a:lnTo>
                    <a:pt x="3" y="34"/>
                  </a:lnTo>
                  <a:lnTo>
                    <a:pt x="5" y="34"/>
                  </a:lnTo>
                  <a:lnTo>
                    <a:pt x="5" y="36"/>
                  </a:lnTo>
                  <a:lnTo>
                    <a:pt x="7" y="36"/>
                  </a:lnTo>
                  <a:lnTo>
                    <a:pt x="7" y="37"/>
                  </a:lnTo>
                  <a:lnTo>
                    <a:pt x="8" y="37"/>
                  </a:lnTo>
                  <a:lnTo>
                    <a:pt x="8" y="39"/>
                  </a:lnTo>
                  <a:lnTo>
                    <a:pt x="10" y="39"/>
                  </a:lnTo>
                  <a:lnTo>
                    <a:pt x="10" y="41"/>
                  </a:lnTo>
                  <a:lnTo>
                    <a:pt x="13" y="41"/>
                  </a:lnTo>
                  <a:lnTo>
                    <a:pt x="15" y="42"/>
                  </a:lnTo>
                  <a:lnTo>
                    <a:pt x="17" y="42"/>
                  </a:lnTo>
                  <a:lnTo>
                    <a:pt x="18" y="44"/>
                  </a:lnTo>
                  <a:lnTo>
                    <a:pt x="20" y="44"/>
                  </a:lnTo>
                  <a:lnTo>
                    <a:pt x="22" y="44"/>
                  </a:lnTo>
                  <a:lnTo>
                    <a:pt x="24" y="44"/>
                  </a:lnTo>
                  <a:lnTo>
                    <a:pt x="25" y="44"/>
                  </a:lnTo>
                  <a:lnTo>
                    <a:pt x="27" y="44"/>
                  </a:lnTo>
                  <a:lnTo>
                    <a:pt x="29" y="44"/>
                  </a:lnTo>
                  <a:lnTo>
                    <a:pt x="30" y="42"/>
                  </a:lnTo>
                  <a:lnTo>
                    <a:pt x="32" y="41"/>
                  </a:lnTo>
                  <a:lnTo>
                    <a:pt x="34" y="41"/>
                  </a:lnTo>
                  <a:lnTo>
                    <a:pt x="36" y="41"/>
                  </a:lnTo>
                  <a:lnTo>
                    <a:pt x="36" y="39"/>
                  </a:lnTo>
                  <a:lnTo>
                    <a:pt x="37" y="39"/>
                  </a:lnTo>
                  <a:lnTo>
                    <a:pt x="39" y="39"/>
                  </a:lnTo>
                  <a:lnTo>
                    <a:pt x="39" y="37"/>
                  </a:lnTo>
                  <a:lnTo>
                    <a:pt x="41" y="36"/>
                  </a:lnTo>
                  <a:lnTo>
                    <a:pt x="42" y="36"/>
                  </a:lnTo>
                  <a:lnTo>
                    <a:pt x="44" y="34"/>
                  </a:lnTo>
                  <a:lnTo>
                    <a:pt x="44" y="30"/>
                  </a:lnTo>
                  <a:lnTo>
                    <a:pt x="46" y="29"/>
                  </a:lnTo>
                  <a:lnTo>
                    <a:pt x="46" y="27"/>
                  </a:lnTo>
                  <a:lnTo>
                    <a:pt x="46" y="25"/>
                  </a:lnTo>
                  <a:lnTo>
                    <a:pt x="47" y="24"/>
                  </a:lnTo>
                  <a:lnTo>
                    <a:pt x="47" y="22"/>
                  </a:lnTo>
                  <a:lnTo>
                    <a:pt x="47" y="20"/>
                  </a:lnTo>
                  <a:lnTo>
                    <a:pt x="47" y="18"/>
                  </a:lnTo>
                  <a:lnTo>
                    <a:pt x="47" y="17"/>
                  </a:lnTo>
                  <a:lnTo>
                    <a:pt x="46" y="17"/>
                  </a:lnTo>
                  <a:lnTo>
                    <a:pt x="47" y="17"/>
                  </a:lnTo>
                  <a:lnTo>
                    <a:pt x="46" y="15"/>
                  </a:lnTo>
                  <a:lnTo>
                    <a:pt x="46" y="13"/>
                  </a:lnTo>
                  <a:lnTo>
                    <a:pt x="46" y="12"/>
                  </a:lnTo>
                  <a:lnTo>
                    <a:pt x="44" y="12"/>
                  </a:lnTo>
                  <a:lnTo>
                    <a:pt x="44" y="10"/>
                  </a:lnTo>
                  <a:lnTo>
                    <a:pt x="44" y="8"/>
                  </a:lnTo>
                  <a:lnTo>
                    <a:pt x="42" y="8"/>
                  </a:lnTo>
                  <a:lnTo>
                    <a:pt x="44" y="8"/>
                  </a:lnTo>
                  <a:lnTo>
                    <a:pt x="42" y="8"/>
                  </a:lnTo>
                  <a:lnTo>
                    <a:pt x="42" y="7"/>
                  </a:lnTo>
                  <a:lnTo>
                    <a:pt x="41" y="7"/>
                  </a:lnTo>
                  <a:lnTo>
                    <a:pt x="41" y="5"/>
                  </a:lnTo>
                  <a:lnTo>
                    <a:pt x="39" y="5"/>
                  </a:lnTo>
                  <a:lnTo>
                    <a:pt x="39" y="3"/>
                  </a:lnTo>
                  <a:lnTo>
                    <a:pt x="37" y="3"/>
                  </a:lnTo>
                  <a:lnTo>
                    <a:pt x="36" y="1"/>
                  </a:lnTo>
                  <a:lnTo>
                    <a:pt x="34" y="1"/>
                  </a:lnTo>
                  <a:close/>
                </a:path>
              </a:pathLst>
            </a:custGeom>
            <a:solidFill>
              <a:srgbClr val="808080"/>
            </a:solidFill>
            <a:ln w="9525">
              <a:noFill/>
              <a:round/>
              <a:headEnd/>
              <a:tailEnd/>
            </a:ln>
          </p:spPr>
          <p:txBody>
            <a:bodyPr/>
            <a:lstStyle/>
            <a:p>
              <a:endParaRPr lang="en-US"/>
            </a:p>
          </p:txBody>
        </p:sp>
        <p:sp>
          <p:nvSpPr>
            <p:cNvPr id="1104" name="Freeform 3275"/>
            <p:cNvSpPr>
              <a:spLocks/>
            </p:cNvSpPr>
            <p:nvPr/>
          </p:nvSpPr>
          <p:spPr bwMode="auto">
            <a:xfrm>
              <a:off x="2473" y="3370"/>
              <a:ext cx="51" cy="50"/>
            </a:xfrm>
            <a:custGeom>
              <a:avLst/>
              <a:gdLst>
                <a:gd name="T0" fmla="*/ 2 w 51"/>
                <a:gd name="T1" fmla="*/ 22 h 50"/>
                <a:gd name="T2" fmla="*/ 0 w 51"/>
                <a:gd name="T3" fmla="*/ 26 h 50"/>
                <a:gd name="T4" fmla="*/ 2 w 51"/>
                <a:gd name="T5" fmla="*/ 31 h 50"/>
                <a:gd name="T6" fmla="*/ 3 w 51"/>
                <a:gd name="T7" fmla="*/ 38 h 50"/>
                <a:gd name="T8" fmla="*/ 9 w 51"/>
                <a:gd name="T9" fmla="*/ 43 h 50"/>
                <a:gd name="T10" fmla="*/ 14 w 51"/>
                <a:gd name="T11" fmla="*/ 48 h 50"/>
                <a:gd name="T12" fmla="*/ 17 w 51"/>
                <a:gd name="T13" fmla="*/ 50 h 50"/>
                <a:gd name="T14" fmla="*/ 24 w 51"/>
                <a:gd name="T15" fmla="*/ 50 h 50"/>
                <a:gd name="T16" fmla="*/ 29 w 51"/>
                <a:gd name="T17" fmla="*/ 50 h 50"/>
                <a:gd name="T18" fmla="*/ 36 w 51"/>
                <a:gd name="T19" fmla="*/ 48 h 50"/>
                <a:gd name="T20" fmla="*/ 41 w 51"/>
                <a:gd name="T21" fmla="*/ 45 h 50"/>
                <a:gd name="T22" fmla="*/ 48 w 51"/>
                <a:gd name="T23" fmla="*/ 38 h 50"/>
                <a:gd name="T24" fmla="*/ 49 w 51"/>
                <a:gd name="T25" fmla="*/ 29 h 50"/>
                <a:gd name="T26" fmla="*/ 51 w 51"/>
                <a:gd name="T27" fmla="*/ 22 h 50"/>
                <a:gd name="T28" fmla="*/ 49 w 51"/>
                <a:gd name="T29" fmla="*/ 17 h 50"/>
                <a:gd name="T30" fmla="*/ 48 w 51"/>
                <a:gd name="T31" fmla="*/ 12 h 50"/>
                <a:gd name="T32" fmla="*/ 43 w 51"/>
                <a:gd name="T33" fmla="*/ 7 h 50"/>
                <a:gd name="T34" fmla="*/ 34 w 51"/>
                <a:gd name="T35" fmla="*/ 2 h 50"/>
                <a:gd name="T36" fmla="*/ 29 w 51"/>
                <a:gd name="T37" fmla="*/ 0 h 50"/>
                <a:gd name="T38" fmla="*/ 22 w 51"/>
                <a:gd name="T39" fmla="*/ 2 h 50"/>
                <a:gd name="T40" fmla="*/ 12 w 51"/>
                <a:gd name="T41" fmla="*/ 5 h 50"/>
                <a:gd name="T42" fmla="*/ 9 w 51"/>
                <a:gd name="T43" fmla="*/ 7 h 50"/>
                <a:gd name="T44" fmla="*/ 3 w 51"/>
                <a:gd name="T45" fmla="*/ 14 h 50"/>
                <a:gd name="T46" fmla="*/ 7 w 51"/>
                <a:gd name="T47" fmla="*/ 16 h 50"/>
                <a:gd name="T48" fmla="*/ 10 w 51"/>
                <a:gd name="T49" fmla="*/ 11 h 50"/>
                <a:gd name="T50" fmla="*/ 15 w 51"/>
                <a:gd name="T51" fmla="*/ 7 h 50"/>
                <a:gd name="T52" fmla="*/ 20 w 51"/>
                <a:gd name="T53" fmla="*/ 5 h 50"/>
                <a:gd name="T54" fmla="*/ 26 w 51"/>
                <a:gd name="T55" fmla="*/ 4 h 50"/>
                <a:gd name="T56" fmla="*/ 32 w 51"/>
                <a:gd name="T57" fmla="*/ 5 h 50"/>
                <a:gd name="T58" fmla="*/ 39 w 51"/>
                <a:gd name="T59" fmla="*/ 9 h 50"/>
                <a:gd name="T60" fmla="*/ 43 w 51"/>
                <a:gd name="T61" fmla="*/ 12 h 50"/>
                <a:gd name="T62" fmla="*/ 46 w 51"/>
                <a:gd name="T63" fmla="*/ 16 h 50"/>
                <a:gd name="T64" fmla="*/ 48 w 51"/>
                <a:gd name="T65" fmla="*/ 22 h 50"/>
                <a:gd name="T66" fmla="*/ 48 w 51"/>
                <a:gd name="T67" fmla="*/ 29 h 50"/>
                <a:gd name="T68" fmla="*/ 44 w 51"/>
                <a:gd name="T69" fmla="*/ 36 h 50"/>
                <a:gd name="T70" fmla="*/ 43 w 51"/>
                <a:gd name="T71" fmla="*/ 40 h 50"/>
                <a:gd name="T72" fmla="*/ 39 w 51"/>
                <a:gd name="T73" fmla="*/ 43 h 50"/>
                <a:gd name="T74" fmla="*/ 36 w 51"/>
                <a:gd name="T75" fmla="*/ 45 h 50"/>
                <a:gd name="T76" fmla="*/ 29 w 51"/>
                <a:gd name="T77" fmla="*/ 46 h 50"/>
                <a:gd name="T78" fmla="*/ 24 w 51"/>
                <a:gd name="T79" fmla="*/ 48 h 50"/>
                <a:gd name="T80" fmla="*/ 19 w 51"/>
                <a:gd name="T81" fmla="*/ 46 h 50"/>
                <a:gd name="T82" fmla="*/ 17 w 51"/>
                <a:gd name="T83" fmla="*/ 45 h 50"/>
                <a:gd name="T84" fmla="*/ 10 w 51"/>
                <a:gd name="T85" fmla="*/ 43 h 50"/>
                <a:gd name="T86" fmla="*/ 9 w 51"/>
                <a:gd name="T87" fmla="*/ 38 h 50"/>
                <a:gd name="T88" fmla="*/ 3 w 51"/>
                <a:gd name="T89" fmla="*/ 31 h 50"/>
                <a:gd name="T90" fmla="*/ 3 w 51"/>
                <a:gd name="T91" fmla="*/ 26 h 50"/>
                <a:gd name="T92" fmla="*/ 3 w 51"/>
                <a:gd name="T93" fmla="*/ 21 h 50"/>
                <a:gd name="T94" fmla="*/ 3 w 51"/>
                <a:gd name="T95" fmla="*/ 16 h 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50"/>
                <a:gd name="T146" fmla="*/ 51 w 51"/>
                <a:gd name="T147" fmla="*/ 50 h 5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50">
                  <a:moveTo>
                    <a:pt x="3" y="16"/>
                  </a:moveTo>
                  <a:lnTo>
                    <a:pt x="2" y="19"/>
                  </a:lnTo>
                  <a:lnTo>
                    <a:pt x="2" y="22"/>
                  </a:lnTo>
                  <a:lnTo>
                    <a:pt x="2" y="24"/>
                  </a:lnTo>
                  <a:lnTo>
                    <a:pt x="2" y="26"/>
                  </a:lnTo>
                  <a:lnTo>
                    <a:pt x="0" y="26"/>
                  </a:lnTo>
                  <a:lnTo>
                    <a:pt x="2" y="28"/>
                  </a:lnTo>
                  <a:lnTo>
                    <a:pt x="2" y="29"/>
                  </a:lnTo>
                  <a:lnTo>
                    <a:pt x="2" y="31"/>
                  </a:lnTo>
                  <a:lnTo>
                    <a:pt x="2" y="33"/>
                  </a:lnTo>
                  <a:lnTo>
                    <a:pt x="3" y="36"/>
                  </a:lnTo>
                  <a:lnTo>
                    <a:pt x="3" y="38"/>
                  </a:lnTo>
                  <a:lnTo>
                    <a:pt x="5" y="40"/>
                  </a:lnTo>
                  <a:lnTo>
                    <a:pt x="7" y="41"/>
                  </a:lnTo>
                  <a:lnTo>
                    <a:pt x="9" y="43"/>
                  </a:lnTo>
                  <a:lnTo>
                    <a:pt x="9" y="45"/>
                  </a:lnTo>
                  <a:lnTo>
                    <a:pt x="12" y="45"/>
                  </a:lnTo>
                  <a:lnTo>
                    <a:pt x="14" y="48"/>
                  </a:lnTo>
                  <a:lnTo>
                    <a:pt x="15" y="48"/>
                  </a:lnTo>
                  <a:lnTo>
                    <a:pt x="17" y="48"/>
                  </a:lnTo>
                  <a:lnTo>
                    <a:pt x="17" y="50"/>
                  </a:lnTo>
                  <a:lnTo>
                    <a:pt x="19" y="50"/>
                  </a:lnTo>
                  <a:lnTo>
                    <a:pt x="22" y="50"/>
                  </a:lnTo>
                  <a:lnTo>
                    <a:pt x="24" y="50"/>
                  </a:lnTo>
                  <a:lnTo>
                    <a:pt x="26" y="50"/>
                  </a:lnTo>
                  <a:lnTo>
                    <a:pt x="27" y="50"/>
                  </a:lnTo>
                  <a:lnTo>
                    <a:pt x="29" y="50"/>
                  </a:lnTo>
                  <a:lnTo>
                    <a:pt x="31" y="50"/>
                  </a:lnTo>
                  <a:lnTo>
                    <a:pt x="34" y="48"/>
                  </a:lnTo>
                  <a:lnTo>
                    <a:pt x="36" y="48"/>
                  </a:lnTo>
                  <a:lnTo>
                    <a:pt x="38" y="46"/>
                  </a:lnTo>
                  <a:lnTo>
                    <a:pt x="39" y="45"/>
                  </a:lnTo>
                  <a:lnTo>
                    <a:pt x="41" y="45"/>
                  </a:lnTo>
                  <a:lnTo>
                    <a:pt x="44" y="41"/>
                  </a:lnTo>
                  <a:lnTo>
                    <a:pt x="46" y="40"/>
                  </a:lnTo>
                  <a:lnTo>
                    <a:pt x="48" y="38"/>
                  </a:lnTo>
                  <a:lnTo>
                    <a:pt x="48" y="36"/>
                  </a:lnTo>
                  <a:lnTo>
                    <a:pt x="49" y="31"/>
                  </a:lnTo>
                  <a:lnTo>
                    <a:pt x="49" y="29"/>
                  </a:lnTo>
                  <a:lnTo>
                    <a:pt x="51" y="26"/>
                  </a:lnTo>
                  <a:lnTo>
                    <a:pt x="51" y="24"/>
                  </a:lnTo>
                  <a:lnTo>
                    <a:pt x="51" y="22"/>
                  </a:lnTo>
                  <a:lnTo>
                    <a:pt x="51" y="21"/>
                  </a:lnTo>
                  <a:lnTo>
                    <a:pt x="49" y="21"/>
                  </a:lnTo>
                  <a:lnTo>
                    <a:pt x="49" y="17"/>
                  </a:lnTo>
                  <a:lnTo>
                    <a:pt x="48" y="16"/>
                  </a:lnTo>
                  <a:lnTo>
                    <a:pt x="48" y="14"/>
                  </a:lnTo>
                  <a:lnTo>
                    <a:pt x="48" y="12"/>
                  </a:lnTo>
                  <a:lnTo>
                    <a:pt x="46" y="11"/>
                  </a:lnTo>
                  <a:lnTo>
                    <a:pt x="44" y="9"/>
                  </a:lnTo>
                  <a:lnTo>
                    <a:pt x="43" y="7"/>
                  </a:lnTo>
                  <a:lnTo>
                    <a:pt x="41" y="7"/>
                  </a:lnTo>
                  <a:lnTo>
                    <a:pt x="41" y="5"/>
                  </a:lnTo>
                  <a:lnTo>
                    <a:pt x="34" y="2"/>
                  </a:lnTo>
                  <a:lnTo>
                    <a:pt x="32" y="2"/>
                  </a:lnTo>
                  <a:lnTo>
                    <a:pt x="31" y="0"/>
                  </a:lnTo>
                  <a:lnTo>
                    <a:pt x="29" y="0"/>
                  </a:lnTo>
                  <a:lnTo>
                    <a:pt x="26" y="0"/>
                  </a:lnTo>
                  <a:lnTo>
                    <a:pt x="22" y="0"/>
                  </a:lnTo>
                  <a:lnTo>
                    <a:pt x="22" y="2"/>
                  </a:lnTo>
                  <a:lnTo>
                    <a:pt x="17" y="4"/>
                  </a:lnTo>
                  <a:lnTo>
                    <a:pt x="15" y="4"/>
                  </a:lnTo>
                  <a:lnTo>
                    <a:pt x="12" y="5"/>
                  </a:lnTo>
                  <a:lnTo>
                    <a:pt x="12" y="7"/>
                  </a:lnTo>
                  <a:lnTo>
                    <a:pt x="10" y="7"/>
                  </a:lnTo>
                  <a:lnTo>
                    <a:pt x="9" y="7"/>
                  </a:lnTo>
                  <a:lnTo>
                    <a:pt x="9" y="9"/>
                  </a:lnTo>
                  <a:lnTo>
                    <a:pt x="7" y="12"/>
                  </a:lnTo>
                  <a:lnTo>
                    <a:pt x="3" y="14"/>
                  </a:lnTo>
                  <a:lnTo>
                    <a:pt x="3" y="16"/>
                  </a:lnTo>
                  <a:lnTo>
                    <a:pt x="7" y="17"/>
                  </a:lnTo>
                  <a:lnTo>
                    <a:pt x="7" y="16"/>
                  </a:lnTo>
                  <a:lnTo>
                    <a:pt x="9" y="14"/>
                  </a:lnTo>
                  <a:lnTo>
                    <a:pt x="9" y="12"/>
                  </a:lnTo>
                  <a:lnTo>
                    <a:pt x="10" y="11"/>
                  </a:lnTo>
                  <a:lnTo>
                    <a:pt x="12" y="9"/>
                  </a:lnTo>
                  <a:lnTo>
                    <a:pt x="14" y="7"/>
                  </a:lnTo>
                  <a:lnTo>
                    <a:pt x="15" y="7"/>
                  </a:lnTo>
                  <a:lnTo>
                    <a:pt x="17" y="7"/>
                  </a:lnTo>
                  <a:lnTo>
                    <a:pt x="19" y="5"/>
                  </a:lnTo>
                  <a:lnTo>
                    <a:pt x="20" y="5"/>
                  </a:lnTo>
                  <a:lnTo>
                    <a:pt x="22" y="5"/>
                  </a:lnTo>
                  <a:lnTo>
                    <a:pt x="24" y="4"/>
                  </a:lnTo>
                  <a:lnTo>
                    <a:pt x="26" y="4"/>
                  </a:lnTo>
                  <a:lnTo>
                    <a:pt x="29" y="4"/>
                  </a:lnTo>
                  <a:lnTo>
                    <a:pt x="31" y="4"/>
                  </a:lnTo>
                  <a:lnTo>
                    <a:pt x="32" y="5"/>
                  </a:lnTo>
                  <a:lnTo>
                    <a:pt x="38" y="7"/>
                  </a:lnTo>
                  <a:lnTo>
                    <a:pt x="39" y="7"/>
                  </a:lnTo>
                  <a:lnTo>
                    <a:pt x="39" y="9"/>
                  </a:lnTo>
                  <a:lnTo>
                    <a:pt x="41" y="9"/>
                  </a:lnTo>
                  <a:lnTo>
                    <a:pt x="41" y="12"/>
                  </a:lnTo>
                  <a:lnTo>
                    <a:pt x="43" y="12"/>
                  </a:lnTo>
                  <a:lnTo>
                    <a:pt x="44" y="14"/>
                  </a:lnTo>
                  <a:lnTo>
                    <a:pt x="44" y="16"/>
                  </a:lnTo>
                  <a:lnTo>
                    <a:pt x="46" y="16"/>
                  </a:lnTo>
                  <a:lnTo>
                    <a:pt x="48" y="19"/>
                  </a:lnTo>
                  <a:lnTo>
                    <a:pt x="48" y="21"/>
                  </a:lnTo>
                  <a:lnTo>
                    <a:pt x="48" y="22"/>
                  </a:lnTo>
                  <a:lnTo>
                    <a:pt x="48" y="24"/>
                  </a:lnTo>
                  <a:lnTo>
                    <a:pt x="48" y="26"/>
                  </a:lnTo>
                  <a:lnTo>
                    <a:pt x="48" y="29"/>
                  </a:lnTo>
                  <a:lnTo>
                    <a:pt x="48" y="31"/>
                  </a:lnTo>
                  <a:lnTo>
                    <a:pt x="46" y="34"/>
                  </a:lnTo>
                  <a:lnTo>
                    <a:pt x="44" y="36"/>
                  </a:lnTo>
                  <a:lnTo>
                    <a:pt x="44" y="38"/>
                  </a:lnTo>
                  <a:lnTo>
                    <a:pt x="43" y="38"/>
                  </a:lnTo>
                  <a:lnTo>
                    <a:pt x="43" y="40"/>
                  </a:lnTo>
                  <a:lnTo>
                    <a:pt x="41" y="40"/>
                  </a:lnTo>
                  <a:lnTo>
                    <a:pt x="41" y="41"/>
                  </a:lnTo>
                  <a:lnTo>
                    <a:pt x="39" y="43"/>
                  </a:lnTo>
                  <a:lnTo>
                    <a:pt x="38" y="43"/>
                  </a:lnTo>
                  <a:lnTo>
                    <a:pt x="38" y="45"/>
                  </a:lnTo>
                  <a:lnTo>
                    <a:pt x="36" y="45"/>
                  </a:lnTo>
                  <a:lnTo>
                    <a:pt x="34" y="45"/>
                  </a:lnTo>
                  <a:lnTo>
                    <a:pt x="31" y="46"/>
                  </a:lnTo>
                  <a:lnTo>
                    <a:pt x="29" y="46"/>
                  </a:lnTo>
                  <a:lnTo>
                    <a:pt x="27" y="46"/>
                  </a:lnTo>
                  <a:lnTo>
                    <a:pt x="26" y="46"/>
                  </a:lnTo>
                  <a:lnTo>
                    <a:pt x="24" y="48"/>
                  </a:lnTo>
                  <a:lnTo>
                    <a:pt x="22" y="46"/>
                  </a:lnTo>
                  <a:lnTo>
                    <a:pt x="20" y="46"/>
                  </a:lnTo>
                  <a:lnTo>
                    <a:pt x="19" y="46"/>
                  </a:lnTo>
                  <a:lnTo>
                    <a:pt x="17" y="45"/>
                  </a:lnTo>
                  <a:lnTo>
                    <a:pt x="15" y="45"/>
                  </a:lnTo>
                  <a:lnTo>
                    <a:pt x="17" y="45"/>
                  </a:lnTo>
                  <a:lnTo>
                    <a:pt x="15" y="45"/>
                  </a:lnTo>
                  <a:lnTo>
                    <a:pt x="12" y="45"/>
                  </a:lnTo>
                  <a:lnTo>
                    <a:pt x="10" y="43"/>
                  </a:lnTo>
                  <a:lnTo>
                    <a:pt x="10" y="41"/>
                  </a:lnTo>
                  <a:lnTo>
                    <a:pt x="9" y="40"/>
                  </a:lnTo>
                  <a:lnTo>
                    <a:pt x="9" y="38"/>
                  </a:lnTo>
                  <a:lnTo>
                    <a:pt x="7" y="36"/>
                  </a:lnTo>
                  <a:lnTo>
                    <a:pt x="5" y="33"/>
                  </a:lnTo>
                  <a:lnTo>
                    <a:pt x="3" y="31"/>
                  </a:lnTo>
                  <a:lnTo>
                    <a:pt x="3" y="29"/>
                  </a:lnTo>
                  <a:lnTo>
                    <a:pt x="3" y="28"/>
                  </a:lnTo>
                  <a:lnTo>
                    <a:pt x="3" y="26"/>
                  </a:lnTo>
                  <a:lnTo>
                    <a:pt x="3" y="24"/>
                  </a:lnTo>
                  <a:lnTo>
                    <a:pt x="3" y="22"/>
                  </a:lnTo>
                  <a:lnTo>
                    <a:pt x="3" y="21"/>
                  </a:lnTo>
                  <a:lnTo>
                    <a:pt x="5" y="19"/>
                  </a:lnTo>
                  <a:lnTo>
                    <a:pt x="7" y="17"/>
                  </a:lnTo>
                  <a:lnTo>
                    <a:pt x="3" y="16"/>
                  </a:lnTo>
                  <a:close/>
                </a:path>
              </a:pathLst>
            </a:custGeom>
            <a:solidFill>
              <a:srgbClr val="808080"/>
            </a:solidFill>
            <a:ln w="9525">
              <a:noFill/>
              <a:round/>
              <a:headEnd/>
              <a:tailEnd/>
            </a:ln>
          </p:spPr>
          <p:txBody>
            <a:bodyPr/>
            <a:lstStyle/>
            <a:p>
              <a:endParaRPr lang="en-US"/>
            </a:p>
          </p:txBody>
        </p:sp>
        <p:sp>
          <p:nvSpPr>
            <p:cNvPr id="1105" name="Freeform 3276"/>
            <p:cNvSpPr>
              <a:spLocks/>
            </p:cNvSpPr>
            <p:nvPr/>
          </p:nvSpPr>
          <p:spPr bwMode="auto">
            <a:xfrm>
              <a:off x="2473" y="3352"/>
              <a:ext cx="44" cy="95"/>
            </a:xfrm>
            <a:custGeom>
              <a:avLst/>
              <a:gdLst>
                <a:gd name="T0" fmla="*/ 41 w 44"/>
                <a:gd name="T1" fmla="*/ 22 h 95"/>
                <a:gd name="T2" fmla="*/ 36 w 44"/>
                <a:gd name="T3" fmla="*/ 30 h 95"/>
                <a:gd name="T4" fmla="*/ 41 w 44"/>
                <a:gd name="T5" fmla="*/ 54 h 95"/>
                <a:gd name="T6" fmla="*/ 44 w 44"/>
                <a:gd name="T7" fmla="*/ 59 h 95"/>
                <a:gd name="T8" fmla="*/ 2 w 44"/>
                <a:gd name="T9" fmla="*/ 95 h 95"/>
                <a:gd name="T10" fmla="*/ 0 w 44"/>
                <a:gd name="T11" fmla="*/ 0 h 95"/>
                <a:gd name="T12" fmla="*/ 41 w 44"/>
                <a:gd name="T13" fmla="*/ 22 h 95"/>
                <a:gd name="T14" fmla="*/ 0 60000 65536"/>
                <a:gd name="T15" fmla="*/ 0 60000 65536"/>
                <a:gd name="T16" fmla="*/ 0 60000 65536"/>
                <a:gd name="T17" fmla="*/ 0 60000 65536"/>
                <a:gd name="T18" fmla="*/ 0 60000 65536"/>
                <a:gd name="T19" fmla="*/ 0 60000 65536"/>
                <a:gd name="T20" fmla="*/ 0 60000 65536"/>
                <a:gd name="T21" fmla="*/ 0 w 44"/>
                <a:gd name="T22" fmla="*/ 0 h 95"/>
                <a:gd name="T23" fmla="*/ 44 w 44"/>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95">
                  <a:moveTo>
                    <a:pt x="41" y="22"/>
                  </a:moveTo>
                  <a:lnTo>
                    <a:pt x="36" y="30"/>
                  </a:lnTo>
                  <a:lnTo>
                    <a:pt x="41" y="54"/>
                  </a:lnTo>
                  <a:lnTo>
                    <a:pt x="44" y="59"/>
                  </a:lnTo>
                  <a:lnTo>
                    <a:pt x="2" y="95"/>
                  </a:lnTo>
                  <a:lnTo>
                    <a:pt x="0" y="0"/>
                  </a:lnTo>
                  <a:lnTo>
                    <a:pt x="41" y="22"/>
                  </a:lnTo>
                  <a:close/>
                </a:path>
              </a:pathLst>
            </a:custGeom>
            <a:solidFill>
              <a:srgbClr val="808080"/>
            </a:solidFill>
            <a:ln w="9525">
              <a:noFill/>
              <a:round/>
              <a:headEnd/>
              <a:tailEnd/>
            </a:ln>
          </p:spPr>
          <p:txBody>
            <a:bodyPr/>
            <a:lstStyle/>
            <a:p>
              <a:endParaRPr lang="en-US"/>
            </a:p>
          </p:txBody>
        </p:sp>
        <p:sp>
          <p:nvSpPr>
            <p:cNvPr id="1106" name="Freeform 3277"/>
            <p:cNvSpPr>
              <a:spLocks/>
            </p:cNvSpPr>
            <p:nvPr/>
          </p:nvSpPr>
          <p:spPr bwMode="auto">
            <a:xfrm>
              <a:off x="2470" y="3348"/>
              <a:ext cx="49" cy="101"/>
            </a:xfrm>
            <a:custGeom>
              <a:avLst/>
              <a:gdLst>
                <a:gd name="T0" fmla="*/ 44 w 49"/>
                <a:gd name="T1" fmla="*/ 26 h 101"/>
                <a:gd name="T2" fmla="*/ 44 w 49"/>
                <a:gd name="T3" fmla="*/ 24 h 101"/>
                <a:gd name="T4" fmla="*/ 37 w 49"/>
                <a:gd name="T5" fmla="*/ 34 h 101"/>
                <a:gd name="T6" fmla="*/ 44 w 49"/>
                <a:gd name="T7" fmla="*/ 58 h 101"/>
                <a:gd name="T8" fmla="*/ 47 w 49"/>
                <a:gd name="T9" fmla="*/ 63 h 101"/>
                <a:gd name="T10" fmla="*/ 47 w 49"/>
                <a:gd name="T11" fmla="*/ 62 h 101"/>
                <a:gd name="T12" fmla="*/ 1 w 49"/>
                <a:gd name="T13" fmla="*/ 97 h 101"/>
                <a:gd name="T14" fmla="*/ 5 w 49"/>
                <a:gd name="T15" fmla="*/ 99 h 101"/>
                <a:gd name="T16" fmla="*/ 3 w 49"/>
                <a:gd name="T17" fmla="*/ 2 h 101"/>
                <a:gd name="T18" fmla="*/ 0 w 49"/>
                <a:gd name="T19" fmla="*/ 4 h 101"/>
                <a:gd name="T20" fmla="*/ 44 w 49"/>
                <a:gd name="T21" fmla="*/ 26 h 101"/>
                <a:gd name="T22" fmla="*/ 46 w 49"/>
                <a:gd name="T23" fmla="*/ 24 h 101"/>
                <a:gd name="T24" fmla="*/ 1 w 49"/>
                <a:gd name="T25" fmla="*/ 2 h 101"/>
                <a:gd name="T26" fmla="*/ 1 w 49"/>
                <a:gd name="T27" fmla="*/ 0 h 101"/>
                <a:gd name="T28" fmla="*/ 1 w 49"/>
                <a:gd name="T29" fmla="*/ 2 h 101"/>
                <a:gd name="T30" fmla="*/ 0 w 49"/>
                <a:gd name="T31" fmla="*/ 0 h 101"/>
                <a:gd name="T32" fmla="*/ 0 w 49"/>
                <a:gd name="T33" fmla="*/ 2 h 101"/>
                <a:gd name="T34" fmla="*/ 1 w 49"/>
                <a:gd name="T35" fmla="*/ 99 h 101"/>
                <a:gd name="T36" fmla="*/ 1 w 49"/>
                <a:gd name="T37" fmla="*/ 101 h 101"/>
                <a:gd name="T38" fmla="*/ 3 w 49"/>
                <a:gd name="T39" fmla="*/ 101 h 101"/>
                <a:gd name="T40" fmla="*/ 5 w 49"/>
                <a:gd name="T41" fmla="*/ 101 h 101"/>
                <a:gd name="T42" fmla="*/ 49 w 49"/>
                <a:gd name="T43" fmla="*/ 63 h 101"/>
                <a:gd name="T44" fmla="*/ 49 w 49"/>
                <a:gd name="T45" fmla="*/ 62 h 101"/>
                <a:gd name="T46" fmla="*/ 47 w 49"/>
                <a:gd name="T47" fmla="*/ 58 h 101"/>
                <a:gd name="T48" fmla="*/ 41 w 49"/>
                <a:gd name="T49" fmla="*/ 34 h 101"/>
                <a:gd name="T50" fmla="*/ 47 w 49"/>
                <a:gd name="T51" fmla="*/ 26 h 101"/>
                <a:gd name="T52" fmla="*/ 47 w 49"/>
                <a:gd name="T53" fmla="*/ 24 h 101"/>
                <a:gd name="T54" fmla="*/ 46 w 49"/>
                <a:gd name="T55" fmla="*/ 24 h 101"/>
                <a:gd name="T56" fmla="*/ 44 w 49"/>
                <a:gd name="T57" fmla="*/ 26 h 1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9"/>
                <a:gd name="T88" fmla="*/ 0 h 101"/>
                <a:gd name="T89" fmla="*/ 49 w 49"/>
                <a:gd name="T90" fmla="*/ 101 h 1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9" h="101">
                  <a:moveTo>
                    <a:pt x="44" y="26"/>
                  </a:moveTo>
                  <a:lnTo>
                    <a:pt x="44" y="24"/>
                  </a:lnTo>
                  <a:lnTo>
                    <a:pt x="37" y="34"/>
                  </a:lnTo>
                  <a:lnTo>
                    <a:pt x="44" y="58"/>
                  </a:lnTo>
                  <a:lnTo>
                    <a:pt x="47" y="63"/>
                  </a:lnTo>
                  <a:lnTo>
                    <a:pt x="47" y="62"/>
                  </a:lnTo>
                  <a:lnTo>
                    <a:pt x="1" y="97"/>
                  </a:lnTo>
                  <a:lnTo>
                    <a:pt x="5" y="99"/>
                  </a:lnTo>
                  <a:lnTo>
                    <a:pt x="3" y="2"/>
                  </a:lnTo>
                  <a:lnTo>
                    <a:pt x="0" y="4"/>
                  </a:lnTo>
                  <a:lnTo>
                    <a:pt x="44" y="26"/>
                  </a:lnTo>
                  <a:lnTo>
                    <a:pt x="46" y="24"/>
                  </a:lnTo>
                  <a:lnTo>
                    <a:pt x="1" y="2"/>
                  </a:lnTo>
                  <a:lnTo>
                    <a:pt x="1" y="0"/>
                  </a:lnTo>
                  <a:lnTo>
                    <a:pt x="1" y="2"/>
                  </a:lnTo>
                  <a:lnTo>
                    <a:pt x="0" y="0"/>
                  </a:lnTo>
                  <a:lnTo>
                    <a:pt x="0" y="2"/>
                  </a:lnTo>
                  <a:lnTo>
                    <a:pt x="1" y="99"/>
                  </a:lnTo>
                  <a:lnTo>
                    <a:pt x="1" y="101"/>
                  </a:lnTo>
                  <a:lnTo>
                    <a:pt x="3" y="101"/>
                  </a:lnTo>
                  <a:lnTo>
                    <a:pt x="5" y="101"/>
                  </a:lnTo>
                  <a:lnTo>
                    <a:pt x="49" y="63"/>
                  </a:lnTo>
                  <a:lnTo>
                    <a:pt x="49" y="62"/>
                  </a:lnTo>
                  <a:lnTo>
                    <a:pt x="47" y="58"/>
                  </a:lnTo>
                  <a:lnTo>
                    <a:pt x="41" y="34"/>
                  </a:lnTo>
                  <a:lnTo>
                    <a:pt x="47" y="26"/>
                  </a:lnTo>
                  <a:lnTo>
                    <a:pt x="47" y="24"/>
                  </a:lnTo>
                  <a:lnTo>
                    <a:pt x="46" y="24"/>
                  </a:lnTo>
                  <a:lnTo>
                    <a:pt x="44" y="26"/>
                  </a:lnTo>
                  <a:close/>
                </a:path>
              </a:pathLst>
            </a:custGeom>
            <a:solidFill>
              <a:srgbClr val="808080"/>
            </a:solidFill>
            <a:ln w="9525">
              <a:noFill/>
              <a:round/>
              <a:headEnd/>
              <a:tailEnd/>
            </a:ln>
          </p:spPr>
          <p:txBody>
            <a:bodyPr/>
            <a:lstStyle/>
            <a:p>
              <a:endParaRPr lang="en-US"/>
            </a:p>
          </p:txBody>
        </p:sp>
        <p:sp>
          <p:nvSpPr>
            <p:cNvPr id="1107" name="Freeform 3278"/>
            <p:cNvSpPr>
              <a:spLocks/>
            </p:cNvSpPr>
            <p:nvPr/>
          </p:nvSpPr>
          <p:spPr bwMode="auto">
            <a:xfrm>
              <a:off x="2389" y="3418"/>
              <a:ext cx="120" cy="41"/>
            </a:xfrm>
            <a:custGeom>
              <a:avLst/>
              <a:gdLst>
                <a:gd name="T0" fmla="*/ 2 w 120"/>
                <a:gd name="T1" fmla="*/ 26 h 41"/>
                <a:gd name="T2" fmla="*/ 0 w 120"/>
                <a:gd name="T3" fmla="*/ 41 h 41"/>
                <a:gd name="T4" fmla="*/ 120 w 120"/>
                <a:gd name="T5" fmla="*/ 34 h 41"/>
                <a:gd name="T6" fmla="*/ 86 w 120"/>
                <a:gd name="T7" fmla="*/ 0 h 41"/>
                <a:gd name="T8" fmla="*/ 2 w 120"/>
                <a:gd name="T9" fmla="*/ 26 h 41"/>
                <a:gd name="T10" fmla="*/ 0 60000 65536"/>
                <a:gd name="T11" fmla="*/ 0 60000 65536"/>
                <a:gd name="T12" fmla="*/ 0 60000 65536"/>
                <a:gd name="T13" fmla="*/ 0 60000 65536"/>
                <a:gd name="T14" fmla="*/ 0 60000 65536"/>
                <a:gd name="T15" fmla="*/ 0 w 120"/>
                <a:gd name="T16" fmla="*/ 0 h 41"/>
                <a:gd name="T17" fmla="*/ 120 w 120"/>
                <a:gd name="T18" fmla="*/ 41 h 41"/>
              </a:gdLst>
              <a:ahLst/>
              <a:cxnLst>
                <a:cxn ang="T10">
                  <a:pos x="T0" y="T1"/>
                </a:cxn>
                <a:cxn ang="T11">
                  <a:pos x="T2" y="T3"/>
                </a:cxn>
                <a:cxn ang="T12">
                  <a:pos x="T4" y="T5"/>
                </a:cxn>
                <a:cxn ang="T13">
                  <a:pos x="T6" y="T7"/>
                </a:cxn>
                <a:cxn ang="T14">
                  <a:pos x="T8" y="T9"/>
                </a:cxn>
              </a:cxnLst>
              <a:rect l="T15" t="T16" r="T17" b="T18"/>
              <a:pathLst>
                <a:path w="120" h="41">
                  <a:moveTo>
                    <a:pt x="2" y="26"/>
                  </a:moveTo>
                  <a:lnTo>
                    <a:pt x="0" y="41"/>
                  </a:lnTo>
                  <a:lnTo>
                    <a:pt x="120" y="34"/>
                  </a:lnTo>
                  <a:lnTo>
                    <a:pt x="86" y="0"/>
                  </a:lnTo>
                  <a:lnTo>
                    <a:pt x="2" y="26"/>
                  </a:lnTo>
                  <a:close/>
                </a:path>
              </a:pathLst>
            </a:custGeom>
            <a:solidFill>
              <a:srgbClr val="808080"/>
            </a:solidFill>
            <a:ln w="9525">
              <a:noFill/>
              <a:round/>
              <a:headEnd/>
              <a:tailEnd/>
            </a:ln>
          </p:spPr>
          <p:txBody>
            <a:bodyPr/>
            <a:lstStyle/>
            <a:p>
              <a:endParaRPr lang="en-US"/>
            </a:p>
          </p:txBody>
        </p:sp>
        <p:sp>
          <p:nvSpPr>
            <p:cNvPr id="1108" name="Freeform 3279"/>
            <p:cNvSpPr>
              <a:spLocks/>
            </p:cNvSpPr>
            <p:nvPr/>
          </p:nvSpPr>
          <p:spPr bwMode="auto">
            <a:xfrm>
              <a:off x="2296" y="3386"/>
              <a:ext cx="150" cy="87"/>
            </a:xfrm>
            <a:custGeom>
              <a:avLst/>
              <a:gdLst>
                <a:gd name="T0" fmla="*/ 97 w 150"/>
                <a:gd name="T1" fmla="*/ 1 h 87"/>
                <a:gd name="T2" fmla="*/ 88 w 150"/>
                <a:gd name="T3" fmla="*/ 0 h 87"/>
                <a:gd name="T4" fmla="*/ 82 w 150"/>
                <a:gd name="T5" fmla="*/ 0 h 87"/>
                <a:gd name="T6" fmla="*/ 75 w 150"/>
                <a:gd name="T7" fmla="*/ 0 h 87"/>
                <a:gd name="T8" fmla="*/ 68 w 150"/>
                <a:gd name="T9" fmla="*/ 0 h 87"/>
                <a:gd name="T10" fmla="*/ 61 w 150"/>
                <a:gd name="T11" fmla="*/ 0 h 87"/>
                <a:gd name="T12" fmla="*/ 39 w 150"/>
                <a:gd name="T13" fmla="*/ 6 h 87"/>
                <a:gd name="T14" fmla="*/ 34 w 150"/>
                <a:gd name="T15" fmla="*/ 8 h 87"/>
                <a:gd name="T16" fmla="*/ 30 w 150"/>
                <a:gd name="T17" fmla="*/ 10 h 87"/>
                <a:gd name="T18" fmla="*/ 25 w 150"/>
                <a:gd name="T19" fmla="*/ 12 h 87"/>
                <a:gd name="T20" fmla="*/ 20 w 150"/>
                <a:gd name="T21" fmla="*/ 13 h 87"/>
                <a:gd name="T22" fmla="*/ 15 w 150"/>
                <a:gd name="T23" fmla="*/ 18 h 87"/>
                <a:gd name="T24" fmla="*/ 10 w 150"/>
                <a:gd name="T25" fmla="*/ 25 h 87"/>
                <a:gd name="T26" fmla="*/ 3 w 150"/>
                <a:gd name="T27" fmla="*/ 32 h 87"/>
                <a:gd name="T28" fmla="*/ 3 w 150"/>
                <a:gd name="T29" fmla="*/ 37 h 87"/>
                <a:gd name="T30" fmla="*/ 1 w 150"/>
                <a:gd name="T31" fmla="*/ 41 h 87"/>
                <a:gd name="T32" fmla="*/ 0 w 150"/>
                <a:gd name="T33" fmla="*/ 44 h 87"/>
                <a:gd name="T34" fmla="*/ 0 w 150"/>
                <a:gd name="T35" fmla="*/ 46 h 87"/>
                <a:gd name="T36" fmla="*/ 0 w 150"/>
                <a:gd name="T37" fmla="*/ 49 h 87"/>
                <a:gd name="T38" fmla="*/ 1 w 150"/>
                <a:gd name="T39" fmla="*/ 53 h 87"/>
                <a:gd name="T40" fmla="*/ 12 w 150"/>
                <a:gd name="T41" fmla="*/ 66 h 87"/>
                <a:gd name="T42" fmla="*/ 13 w 150"/>
                <a:gd name="T43" fmla="*/ 70 h 87"/>
                <a:gd name="T44" fmla="*/ 18 w 150"/>
                <a:gd name="T45" fmla="*/ 71 h 87"/>
                <a:gd name="T46" fmla="*/ 20 w 150"/>
                <a:gd name="T47" fmla="*/ 75 h 87"/>
                <a:gd name="T48" fmla="*/ 25 w 150"/>
                <a:gd name="T49" fmla="*/ 76 h 87"/>
                <a:gd name="T50" fmla="*/ 30 w 150"/>
                <a:gd name="T51" fmla="*/ 78 h 87"/>
                <a:gd name="T52" fmla="*/ 42 w 150"/>
                <a:gd name="T53" fmla="*/ 81 h 87"/>
                <a:gd name="T54" fmla="*/ 56 w 150"/>
                <a:gd name="T55" fmla="*/ 87 h 87"/>
                <a:gd name="T56" fmla="*/ 61 w 150"/>
                <a:gd name="T57" fmla="*/ 87 h 87"/>
                <a:gd name="T58" fmla="*/ 68 w 150"/>
                <a:gd name="T59" fmla="*/ 87 h 87"/>
                <a:gd name="T60" fmla="*/ 75 w 150"/>
                <a:gd name="T61" fmla="*/ 87 h 87"/>
                <a:gd name="T62" fmla="*/ 82 w 150"/>
                <a:gd name="T63" fmla="*/ 87 h 87"/>
                <a:gd name="T64" fmla="*/ 87 w 150"/>
                <a:gd name="T65" fmla="*/ 87 h 87"/>
                <a:gd name="T66" fmla="*/ 107 w 150"/>
                <a:gd name="T67" fmla="*/ 81 h 87"/>
                <a:gd name="T68" fmla="*/ 112 w 150"/>
                <a:gd name="T69" fmla="*/ 81 h 87"/>
                <a:gd name="T70" fmla="*/ 116 w 150"/>
                <a:gd name="T71" fmla="*/ 78 h 87"/>
                <a:gd name="T72" fmla="*/ 119 w 150"/>
                <a:gd name="T73" fmla="*/ 76 h 87"/>
                <a:gd name="T74" fmla="*/ 124 w 150"/>
                <a:gd name="T75" fmla="*/ 75 h 87"/>
                <a:gd name="T76" fmla="*/ 128 w 150"/>
                <a:gd name="T77" fmla="*/ 71 h 87"/>
                <a:gd name="T78" fmla="*/ 131 w 150"/>
                <a:gd name="T79" fmla="*/ 70 h 87"/>
                <a:gd name="T80" fmla="*/ 136 w 150"/>
                <a:gd name="T81" fmla="*/ 64 h 87"/>
                <a:gd name="T82" fmla="*/ 145 w 150"/>
                <a:gd name="T83" fmla="*/ 58 h 87"/>
                <a:gd name="T84" fmla="*/ 148 w 150"/>
                <a:gd name="T85" fmla="*/ 51 h 87"/>
                <a:gd name="T86" fmla="*/ 148 w 150"/>
                <a:gd name="T87" fmla="*/ 47 h 87"/>
                <a:gd name="T88" fmla="*/ 148 w 150"/>
                <a:gd name="T89" fmla="*/ 44 h 87"/>
                <a:gd name="T90" fmla="*/ 148 w 150"/>
                <a:gd name="T91" fmla="*/ 41 h 87"/>
                <a:gd name="T92" fmla="*/ 148 w 150"/>
                <a:gd name="T93" fmla="*/ 35 h 87"/>
                <a:gd name="T94" fmla="*/ 140 w 150"/>
                <a:gd name="T95" fmla="*/ 22 h 87"/>
                <a:gd name="T96" fmla="*/ 138 w 150"/>
                <a:gd name="T97" fmla="*/ 18 h 87"/>
                <a:gd name="T98" fmla="*/ 133 w 150"/>
                <a:gd name="T99" fmla="*/ 17 h 87"/>
                <a:gd name="T100" fmla="*/ 131 w 150"/>
                <a:gd name="T101" fmla="*/ 13 h 87"/>
                <a:gd name="T102" fmla="*/ 128 w 150"/>
                <a:gd name="T103" fmla="*/ 12 h 87"/>
                <a:gd name="T104" fmla="*/ 124 w 150"/>
                <a:gd name="T105" fmla="*/ 10 h 87"/>
                <a:gd name="T106" fmla="*/ 121 w 150"/>
                <a:gd name="T107" fmla="*/ 8 h 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87"/>
                <a:gd name="T164" fmla="*/ 150 w 150"/>
                <a:gd name="T165" fmla="*/ 87 h 8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87">
                  <a:moveTo>
                    <a:pt x="105" y="3"/>
                  </a:moveTo>
                  <a:lnTo>
                    <a:pt x="100" y="1"/>
                  </a:lnTo>
                  <a:lnTo>
                    <a:pt x="97" y="1"/>
                  </a:lnTo>
                  <a:lnTo>
                    <a:pt x="93" y="0"/>
                  </a:lnTo>
                  <a:lnTo>
                    <a:pt x="92" y="1"/>
                  </a:lnTo>
                  <a:lnTo>
                    <a:pt x="88" y="0"/>
                  </a:lnTo>
                  <a:lnTo>
                    <a:pt x="87" y="0"/>
                  </a:lnTo>
                  <a:lnTo>
                    <a:pt x="85" y="0"/>
                  </a:lnTo>
                  <a:lnTo>
                    <a:pt x="82" y="0"/>
                  </a:lnTo>
                  <a:lnTo>
                    <a:pt x="80" y="0"/>
                  </a:lnTo>
                  <a:lnTo>
                    <a:pt x="76" y="0"/>
                  </a:lnTo>
                  <a:lnTo>
                    <a:pt x="75" y="0"/>
                  </a:lnTo>
                  <a:lnTo>
                    <a:pt x="73" y="0"/>
                  </a:lnTo>
                  <a:lnTo>
                    <a:pt x="71" y="0"/>
                  </a:lnTo>
                  <a:lnTo>
                    <a:pt x="68" y="0"/>
                  </a:lnTo>
                  <a:lnTo>
                    <a:pt x="66" y="0"/>
                  </a:lnTo>
                  <a:lnTo>
                    <a:pt x="63" y="0"/>
                  </a:lnTo>
                  <a:lnTo>
                    <a:pt x="61" y="0"/>
                  </a:lnTo>
                  <a:lnTo>
                    <a:pt x="42" y="5"/>
                  </a:lnTo>
                  <a:lnTo>
                    <a:pt x="39" y="5"/>
                  </a:lnTo>
                  <a:lnTo>
                    <a:pt x="39" y="6"/>
                  </a:lnTo>
                  <a:lnTo>
                    <a:pt x="37" y="6"/>
                  </a:lnTo>
                  <a:lnTo>
                    <a:pt x="36" y="8"/>
                  </a:lnTo>
                  <a:lnTo>
                    <a:pt x="34" y="8"/>
                  </a:lnTo>
                  <a:lnTo>
                    <a:pt x="32" y="8"/>
                  </a:lnTo>
                  <a:lnTo>
                    <a:pt x="30" y="8"/>
                  </a:lnTo>
                  <a:lnTo>
                    <a:pt x="30" y="10"/>
                  </a:lnTo>
                  <a:lnTo>
                    <a:pt x="29" y="10"/>
                  </a:lnTo>
                  <a:lnTo>
                    <a:pt x="27" y="10"/>
                  </a:lnTo>
                  <a:lnTo>
                    <a:pt x="25" y="12"/>
                  </a:lnTo>
                  <a:lnTo>
                    <a:pt x="24" y="12"/>
                  </a:lnTo>
                  <a:lnTo>
                    <a:pt x="22" y="13"/>
                  </a:lnTo>
                  <a:lnTo>
                    <a:pt x="20" y="13"/>
                  </a:lnTo>
                  <a:lnTo>
                    <a:pt x="18" y="17"/>
                  </a:lnTo>
                  <a:lnTo>
                    <a:pt x="17" y="17"/>
                  </a:lnTo>
                  <a:lnTo>
                    <a:pt x="15" y="18"/>
                  </a:lnTo>
                  <a:lnTo>
                    <a:pt x="13" y="20"/>
                  </a:lnTo>
                  <a:lnTo>
                    <a:pt x="12" y="22"/>
                  </a:lnTo>
                  <a:lnTo>
                    <a:pt x="10" y="25"/>
                  </a:lnTo>
                  <a:lnTo>
                    <a:pt x="5" y="29"/>
                  </a:lnTo>
                  <a:lnTo>
                    <a:pt x="5" y="30"/>
                  </a:lnTo>
                  <a:lnTo>
                    <a:pt x="3" y="32"/>
                  </a:lnTo>
                  <a:lnTo>
                    <a:pt x="3" y="35"/>
                  </a:lnTo>
                  <a:lnTo>
                    <a:pt x="1" y="35"/>
                  </a:lnTo>
                  <a:lnTo>
                    <a:pt x="3" y="37"/>
                  </a:lnTo>
                  <a:lnTo>
                    <a:pt x="1" y="37"/>
                  </a:lnTo>
                  <a:lnTo>
                    <a:pt x="1" y="39"/>
                  </a:lnTo>
                  <a:lnTo>
                    <a:pt x="1" y="41"/>
                  </a:lnTo>
                  <a:lnTo>
                    <a:pt x="0" y="42"/>
                  </a:lnTo>
                  <a:lnTo>
                    <a:pt x="1" y="44"/>
                  </a:lnTo>
                  <a:lnTo>
                    <a:pt x="0" y="44"/>
                  </a:lnTo>
                  <a:lnTo>
                    <a:pt x="0" y="46"/>
                  </a:lnTo>
                  <a:lnTo>
                    <a:pt x="1" y="46"/>
                  </a:lnTo>
                  <a:lnTo>
                    <a:pt x="0" y="46"/>
                  </a:lnTo>
                  <a:lnTo>
                    <a:pt x="1" y="47"/>
                  </a:lnTo>
                  <a:lnTo>
                    <a:pt x="0" y="47"/>
                  </a:lnTo>
                  <a:lnTo>
                    <a:pt x="0" y="49"/>
                  </a:lnTo>
                  <a:lnTo>
                    <a:pt x="1" y="49"/>
                  </a:lnTo>
                  <a:lnTo>
                    <a:pt x="1" y="51"/>
                  </a:lnTo>
                  <a:lnTo>
                    <a:pt x="1" y="53"/>
                  </a:lnTo>
                  <a:lnTo>
                    <a:pt x="3" y="54"/>
                  </a:lnTo>
                  <a:lnTo>
                    <a:pt x="10" y="64"/>
                  </a:lnTo>
                  <a:lnTo>
                    <a:pt x="12" y="66"/>
                  </a:lnTo>
                  <a:lnTo>
                    <a:pt x="12" y="68"/>
                  </a:lnTo>
                  <a:lnTo>
                    <a:pt x="13" y="68"/>
                  </a:lnTo>
                  <a:lnTo>
                    <a:pt x="13" y="70"/>
                  </a:lnTo>
                  <a:lnTo>
                    <a:pt x="15" y="70"/>
                  </a:lnTo>
                  <a:lnTo>
                    <a:pt x="17" y="71"/>
                  </a:lnTo>
                  <a:lnTo>
                    <a:pt x="18" y="71"/>
                  </a:lnTo>
                  <a:lnTo>
                    <a:pt x="18" y="73"/>
                  </a:lnTo>
                  <a:lnTo>
                    <a:pt x="20" y="73"/>
                  </a:lnTo>
                  <a:lnTo>
                    <a:pt x="20" y="75"/>
                  </a:lnTo>
                  <a:lnTo>
                    <a:pt x="22" y="75"/>
                  </a:lnTo>
                  <a:lnTo>
                    <a:pt x="24" y="76"/>
                  </a:lnTo>
                  <a:lnTo>
                    <a:pt x="25" y="76"/>
                  </a:lnTo>
                  <a:lnTo>
                    <a:pt x="27" y="76"/>
                  </a:lnTo>
                  <a:lnTo>
                    <a:pt x="27" y="78"/>
                  </a:lnTo>
                  <a:lnTo>
                    <a:pt x="30" y="78"/>
                  </a:lnTo>
                  <a:lnTo>
                    <a:pt x="36" y="80"/>
                  </a:lnTo>
                  <a:lnTo>
                    <a:pt x="36" y="81"/>
                  </a:lnTo>
                  <a:lnTo>
                    <a:pt x="42" y="81"/>
                  </a:lnTo>
                  <a:lnTo>
                    <a:pt x="49" y="85"/>
                  </a:lnTo>
                  <a:lnTo>
                    <a:pt x="51" y="85"/>
                  </a:lnTo>
                  <a:lnTo>
                    <a:pt x="56" y="87"/>
                  </a:lnTo>
                  <a:lnTo>
                    <a:pt x="58" y="85"/>
                  </a:lnTo>
                  <a:lnTo>
                    <a:pt x="59" y="87"/>
                  </a:lnTo>
                  <a:lnTo>
                    <a:pt x="61" y="87"/>
                  </a:lnTo>
                  <a:lnTo>
                    <a:pt x="63" y="87"/>
                  </a:lnTo>
                  <a:lnTo>
                    <a:pt x="65" y="87"/>
                  </a:lnTo>
                  <a:lnTo>
                    <a:pt x="68" y="87"/>
                  </a:lnTo>
                  <a:lnTo>
                    <a:pt x="70" y="87"/>
                  </a:lnTo>
                  <a:lnTo>
                    <a:pt x="73" y="87"/>
                  </a:lnTo>
                  <a:lnTo>
                    <a:pt x="75" y="87"/>
                  </a:lnTo>
                  <a:lnTo>
                    <a:pt x="76" y="87"/>
                  </a:lnTo>
                  <a:lnTo>
                    <a:pt x="78" y="87"/>
                  </a:lnTo>
                  <a:lnTo>
                    <a:pt x="82" y="87"/>
                  </a:lnTo>
                  <a:lnTo>
                    <a:pt x="83" y="87"/>
                  </a:lnTo>
                  <a:lnTo>
                    <a:pt x="85" y="87"/>
                  </a:lnTo>
                  <a:lnTo>
                    <a:pt x="87" y="87"/>
                  </a:lnTo>
                  <a:lnTo>
                    <a:pt x="88" y="87"/>
                  </a:lnTo>
                  <a:lnTo>
                    <a:pt x="105" y="81"/>
                  </a:lnTo>
                  <a:lnTo>
                    <a:pt x="107" y="81"/>
                  </a:lnTo>
                  <a:lnTo>
                    <a:pt x="109" y="81"/>
                  </a:lnTo>
                  <a:lnTo>
                    <a:pt x="111" y="81"/>
                  </a:lnTo>
                  <a:lnTo>
                    <a:pt x="112" y="81"/>
                  </a:lnTo>
                  <a:lnTo>
                    <a:pt x="112" y="80"/>
                  </a:lnTo>
                  <a:lnTo>
                    <a:pt x="114" y="80"/>
                  </a:lnTo>
                  <a:lnTo>
                    <a:pt x="116" y="78"/>
                  </a:lnTo>
                  <a:lnTo>
                    <a:pt x="117" y="78"/>
                  </a:lnTo>
                  <a:lnTo>
                    <a:pt x="119" y="78"/>
                  </a:lnTo>
                  <a:lnTo>
                    <a:pt x="119" y="76"/>
                  </a:lnTo>
                  <a:lnTo>
                    <a:pt x="121" y="76"/>
                  </a:lnTo>
                  <a:lnTo>
                    <a:pt x="122" y="76"/>
                  </a:lnTo>
                  <a:lnTo>
                    <a:pt x="124" y="75"/>
                  </a:lnTo>
                  <a:lnTo>
                    <a:pt x="126" y="75"/>
                  </a:lnTo>
                  <a:lnTo>
                    <a:pt x="128" y="73"/>
                  </a:lnTo>
                  <a:lnTo>
                    <a:pt x="128" y="71"/>
                  </a:lnTo>
                  <a:lnTo>
                    <a:pt x="129" y="71"/>
                  </a:lnTo>
                  <a:lnTo>
                    <a:pt x="131" y="71"/>
                  </a:lnTo>
                  <a:lnTo>
                    <a:pt x="131" y="70"/>
                  </a:lnTo>
                  <a:lnTo>
                    <a:pt x="133" y="70"/>
                  </a:lnTo>
                  <a:lnTo>
                    <a:pt x="134" y="68"/>
                  </a:lnTo>
                  <a:lnTo>
                    <a:pt x="136" y="64"/>
                  </a:lnTo>
                  <a:lnTo>
                    <a:pt x="138" y="64"/>
                  </a:lnTo>
                  <a:lnTo>
                    <a:pt x="140" y="61"/>
                  </a:lnTo>
                  <a:lnTo>
                    <a:pt x="145" y="58"/>
                  </a:lnTo>
                  <a:lnTo>
                    <a:pt x="145" y="56"/>
                  </a:lnTo>
                  <a:lnTo>
                    <a:pt x="146" y="53"/>
                  </a:lnTo>
                  <a:lnTo>
                    <a:pt x="148" y="51"/>
                  </a:lnTo>
                  <a:lnTo>
                    <a:pt x="146" y="49"/>
                  </a:lnTo>
                  <a:lnTo>
                    <a:pt x="148" y="49"/>
                  </a:lnTo>
                  <a:lnTo>
                    <a:pt x="148" y="47"/>
                  </a:lnTo>
                  <a:lnTo>
                    <a:pt x="148" y="46"/>
                  </a:lnTo>
                  <a:lnTo>
                    <a:pt x="150" y="44"/>
                  </a:lnTo>
                  <a:lnTo>
                    <a:pt x="148" y="44"/>
                  </a:lnTo>
                  <a:lnTo>
                    <a:pt x="150" y="42"/>
                  </a:lnTo>
                  <a:lnTo>
                    <a:pt x="150" y="41"/>
                  </a:lnTo>
                  <a:lnTo>
                    <a:pt x="148" y="41"/>
                  </a:lnTo>
                  <a:lnTo>
                    <a:pt x="148" y="39"/>
                  </a:lnTo>
                  <a:lnTo>
                    <a:pt x="148" y="37"/>
                  </a:lnTo>
                  <a:lnTo>
                    <a:pt x="148" y="35"/>
                  </a:lnTo>
                  <a:lnTo>
                    <a:pt x="148" y="34"/>
                  </a:lnTo>
                  <a:lnTo>
                    <a:pt x="146" y="32"/>
                  </a:lnTo>
                  <a:lnTo>
                    <a:pt x="140" y="22"/>
                  </a:lnTo>
                  <a:lnTo>
                    <a:pt x="140" y="20"/>
                  </a:lnTo>
                  <a:lnTo>
                    <a:pt x="138" y="20"/>
                  </a:lnTo>
                  <a:lnTo>
                    <a:pt x="138" y="18"/>
                  </a:lnTo>
                  <a:lnTo>
                    <a:pt x="136" y="18"/>
                  </a:lnTo>
                  <a:lnTo>
                    <a:pt x="134" y="17"/>
                  </a:lnTo>
                  <a:lnTo>
                    <a:pt x="133" y="17"/>
                  </a:lnTo>
                  <a:lnTo>
                    <a:pt x="133" y="15"/>
                  </a:lnTo>
                  <a:lnTo>
                    <a:pt x="131" y="15"/>
                  </a:lnTo>
                  <a:lnTo>
                    <a:pt x="131" y="13"/>
                  </a:lnTo>
                  <a:lnTo>
                    <a:pt x="129" y="13"/>
                  </a:lnTo>
                  <a:lnTo>
                    <a:pt x="129" y="12"/>
                  </a:lnTo>
                  <a:lnTo>
                    <a:pt x="128" y="12"/>
                  </a:lnTo>
                  <a:lnTo>
                    <a:pt x="126" y="12"/>
                  </a:lnTo>
                  <a:lnTo>
                    <a:pt x="126" y="10"/>
                  </a:lnTo>
                  <a:lnTo>
                    <a:pt x="124" y="10"/>
                  </a:lnTo>
                  <a:lnTo>
                    <a:pt x="122" y="10"/>
                  </a:lnTo>
                  <a:lnTo>
                    <a:pt x="122" y="8"/>
                  </a:lnTo>
                  <a:lnTo>
                    <a:pt x="121" y="8"/>
                  </a:lnTo>
                  <a:lnTo>
                    <a:pt x="114" y="6"/>
                  </a:lnTo>
                  <a:lnTo>
                    <a:pt x="105" y="3"/>
                  </a:lnTo>
                  <a:close/>
                </a:path>
              </a:pathLst>
            </a:custGeom>
            <a:solidFill>
              <a:srgbClr val="808080"/>
            </a:solidFill>
            <a:ln w="9525">
              <a:noFill/>
              <a:round/>
              <a:headEnd/>
              <a:tailEnd/>
            </a:ln>
          </p:spPr>
          <p:txBody>
            <a:bodyPr/>
            <a:lstStyle/>
            <a:p>
              <a:endParaRPr lang="en-US"/>
            </a:p>
          </p:txBody>
        </p:sp>
        <p:sp>
          <p:nvSpPr>
            <p:cNvPr id="1109" name="Freeform 3280"/>
            <p:cNvSpPr>
              <a:spLocks/>
            </p:cNvSpPr>
            <p:nvPr/>
          </p:nvSpPr>
          <p:spPr bwMode="auto">
            <a:xfrm>
              <a:off x="2294" y="3384"/>
              <a:ext cx="153" cy="90"/>
            </a:xfrm>
            <a:custGeom>
              <a:avLst/>
              <a:gdLst>
                <a:gd name="T0" fmla="*/ 0 w 153"/>
                <a:gd name="T1" fmla="*/ 37 h 90"/>
                <a:gd name="T2" fmla="*/ 0 w 153"/>
                <a:gd name="T3" fmla="*/ 46 h 90"/>
                <a:gd name="T4" fmla="*/ 0 w 153"/>
                <a:gd name="T5" fmla="*/ 55 h 90"/>
                <a:gd name="T6" fmla="*/ 10 w 153"/>
                <a:gd name="T7" fmla="*/ 70 h 90"/>
                <a:gd name="T8" fmla="*/ 20 w 153"/>
                <a:gd name="T9" fmla="*/ 78 h 90"/>
                <a:gd name="T10" fmla="*/ 38 w 153"/>
                <a:gd name="T11" fmla="*/ 83 h 90"/>
                <a:gd name="T12" fmla="*/ 55 w 153"/>
                <a:gd name="T13" fmla="*/ 89 h 90"/>
                <a:gd name="T14" fmla="*/ 72 w 153"/>
                <a:gd name="T15" fmla="*/ 90 h 90"/>
                <a:gd name="T16" fmla="*/ 90 w 153"/>
                <a:gd name="T17" fmla="*/ 89 h 90"/>
                <a:gd name="T18" fmla="*/ 116 w 153"/>
                <a:gd name="T19" fmla="*/ 83 h 90"/>
                <a:gd name="T20" fmla="*/ 126 w 153"/>
                <a:gd name="T21" fmla="*/ 78 h 90"/>
                <a:gd name="T22" fmla="*/ 140 w 153"/>
                <a:gd name="T23" fmla="*/ 70 h 90"/>
                <a:gd name="T24" fmla="*/ 147 w 153"/>
                <a:gd name="T25" fmla="*/ 61 h 90"/>
                <a:gd name="T26" fmla="*/ 153 w 153"/>
                <a:gd name="T27" fmla="*/ 49 h 90"/>
                <a:gd name="T28" fmla="*/ 152 w 153"/>
                <a:gd name="T29" fmla="*/ 36 h 90"/>
                <a:gd name="T30" fmla="*/ 143 w 153"/>
                <a:gd name="T31" fmla="*/ 22 h 90"/>
                <a:gd name="T32" fmla="*/ 133 w 153"/>
                <a:gd name="T33" fmla="*/ 14 h 90"/>
                <a:gd name="T34" fmla="*/ 121 w 153"/>
                <a:gd name="T35" fmla="*/ 7 h 90"/>
                <a:gd name="T36" fmla="*/ 95 w 153"/>
                <a:gd name="T37" fmla="*/ 2 h 90"/>
                <a:gd name="T38" fmla="*/ 73 w 153"/>
                <a:gd name="T39" fmla="*/ 0 h 90"/>
                <a:gd name="T40" fmla="*/ 55 w 153"/>
                <a:gd name="T41" fmla="*/ 2 h 90"/>
                <a:gd name="T42" fmla="*/ 34 w 153"/>
                <a:gd name="T43" fmla="*/ 8 h 90"/>
                <a:gd name="T44" fmla="*/ 22 w 153"/>
                <a:gd name="T45" fmla="*/ 14 h 90"/>
                <a:gd name="T46" fmla="*/ 12 w 153"/>
                <a:gd name="T47" fmla="*/ 20 h 90"/>
                <a:gd name="T48" fmla="*/ 20 w 153"/>
                <a:gd name="T49" fmla="*/ 22 h 90"/>
                <a:gd name="T50" fmla="*/ 31 w 153"/>
                <a:gd name="T51" fmla="*/ 15 h 90"/>
                <a:gd name="T52" fmla="*/ 41 w 153"/>
                <a:gd name="T53" fmla="*/ 10 h 90"/>
                <a:gd name="T54" fmla="*/ 63 w 153"/>
                <a:gd name="T55" fmla="*/ 5 h 90"/>
                <a:gd name="T56" fmla="*/ 77 w 153"/>
                <a:gd name="T57" fmla="*/ 3 h 90"/>
                <a:gd name="T58" fmla="*/ 97 w 153"/>
                <a:gd name="T59" fmla="*/ 5 h 90"/>
                <a:gd name="T60" fmla="*/ 119 w 153"/>
                <a:gd name="T61" fmla="*/ 12 h 90"/>
                <a:gd name="T62" fmla="*/ 131 w 153"/>
                <a:gd name="T63" fmla="*/ 19 h 90"/>
                <a:gd name="T64" fmla="*/ 138 w 153"/>
                <a:gd name="T65" fmla="*/ 26 h 90"/>
                <a:gd name="T66" fmla="*/ 145 w 153"/>
                <a:gd name="T67" fmla="*/ 36 h 90"/>
                <a:gd name="T68" fmla="*/ 145 w 153"/>
                <a:gd name="T69" fmla="*/ 49 h 90"/>
                <a:gd name="T70" fmla="*/ 140 w 153"/>
                <a:gd name="T71" fmla="*/ 61 h 90"/>
                <a:gd name="T72" fmla="*/ 130 w 153"/>
                <a:gd name="T73" fmla="*/ 70 h 90"/>
                <a:gd name="T74" fmla="*/ 116 w 153"/>
                <a:gd name="T75" fmla="*/ 78 h 90"/>
                <a:gd name="T76" fmla="*/ 106 w 153"/>
                <a:gd name="T77" fmla="*/ 82 h 90"/>
                <a:gd name="T78" fmla="*/ 87 w 153"/>
                <a:gd name="T79" fmla="*/ 85 h 90"/>
                <a:gd name="T80" fmla="*/ 68 w 153"/>
                <a:gd name="T81" fmla="*/ 85 h 90"/>
                <a:gd name="T82" fmla="*/ 49 w 153"/>
                <a:gd name="T83" fmla="*/ 83 h 90"/>
                <a:gd name="T84" fmla="*/ 38 w 153"/>
                <a:gd name="T85" fmla="*/ 80 h 90"/>
                <a:gd name="T86" fmla="*/ 26 w 153"/>
                <a:gd name="T87" fmla="*/ 73 h 90"/>
                <a:gd name="T88" fmla="*/ 15 w 153"/>
                <a:gd name="T89" fmla="*/ 65 h 90"/>
                <a:gd name="T90" fmla="*/ 7 w 153"/>
                <a:gd name="T91" fmla="*/ 53 h 90"/>
                <a:gd name="T92" fmla="*/ 7 w 153"/>
                <a:gd name="T93" fmla="*/ 44 h 90"/>
                <a:gd name="T94" fmla="*/ 9 w 153"/>
                <a:gd name="T95" fmla="*/ 36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3"/>
                <a:gd name="T145" fmla="*/ 0 h 90"/>
                <a:gd name="T146" fmla="*/ 153 w 153"/>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3" h="90">
                  <a:moveTo>
                    <a:pt x="7" y="27"/>
                  </a:moveTo>
                  <a:lnTo>
                    <a:pt x="2" y="32"/>
                  </a:lnTo>
                  <a:lnTo>
                    <a:pt x="0" y="36"/>
                  </a:lnTo>
                  <a:lnTo>
                    <a:pt x="0" y="37"/>
                  </a:lnTo>
                  <a:lnTo>
                    <a:pt x="0" y="39"/>
                  </a:lnTo>
                  <a:lnTo>
                    <a:pt x="0" y="41"/>
                  </a:lnTo>
                  <a:lnTo>
                    <a:pt x="0" y="43"/>
                  </a:lnTo>
                  <a:lnTo>
                    <a:pt x="0" y="46"/>
                  </a:lnTo>
                  <a:lnTo>
                    <a:pt x="0" y="49"/>
                  </a:lnTo>
                  <a:lnTo>
                    <a:pt x="0" y="51"/>
                  </a:lnTo>
                  <a:lnTo>
                    <a:pt x="0" y="53"/>
                  </a:lnTo>
                  <a:lnTo>
                    <a:pt x="0" y="55"/>
                  </a:lnTo>
                  <a:lnTo>
                    <a:pt x="2" y="60"/>
                  </a:lnTo>
                  <a:lnTo>
                    <a:pt x="5" y="63"/>
                  </a:lnTo>
                  <a:lnTo>
                    <a:pt x="9" y="66"/>
                  </a:lnTo>
                  <a:lnTo>
                    <a:pt x="10" y="70"/>
                  </a:lnTo>
                  <a:lnTo>
                    <a:pt x="12" y="72"/>
                  </a:lnTo>
                  <a:lnTo>
                    <a:pt x="14" y="72"/>
                  </a:lnTo>
                  <a:lnTo>
                    <a:pt x="19" y="77"/>
                  </a:lnTo>
                  <a:lnTo>
                    <a:pt x="20" y="78"/>
                  </a:lnTo>
                  <a:lnTo>
                    <a:pt x="24" y="80"/>
                  </a:lnTo>
                  <a:lnTo>
                    <a:pt x="31" y="82"/>
                  </a:lnTo>
                  <a:lnTo>
                    <a:pt x="32" y="83"/>
                  </a:lnTo>
                  <a:lnTo>
                    <a:pt x="38" y="83"/>
                  </a:lnTo>
                  <a:lnTo>
                    <a:pt x="43" y="85"/>
                  </a:lnTo>
                  <a:lnTo>
                    <a:pt x="43" y="87"/>
                  </a:lnTo>
                  <a:lnTo>
                    <a:pt x="46" y="87"/>
                  </a:lnTo>
                  <a:lnTo>
                    <a:pt x="55" y="89"/>
                  </a:lnTo>
                  <a:lnTo>
                    <a:pt x="58" y="90"/>
                  </a:lnTo>
                  <a:lnTo>
                    <a:pt x="65" y="90"/>
                  </a:lnTo>
                  <a:lnTo>
                    <a:pt x="68" y="90"/>
                  </a:lnTo>
                  <a:lnTo>
                    <a:pt x="72" y="90"/>
                  </a:lnTo>
                  <a:lnTo>
                    <a:pt x="80" y="90"/>
                  </a:lnTo>
                  <a:lnTo>
                    <a:pt x="84" y="90"/>
                  </a:lnTo>
                  <a:lnTo>
                    <a:pt x="87" y="90"/>
                  </a:lnTo>
                  <a:lnTo>
                    <a:pt x="90" y="89"/>
                  </a:lnTo>
                  <a:lnTo>
                    <a:pt x="94" y="89"/>
                  </a:lnTo>
                  <a:lnTo>
                    <a:pt x="109" y="85"/>
                  </a:lnTo>
                  <a:lnTo>
                    <a:pt x="111" y="83"/>
                  </a:lnTo>
                  <a:lnTo>
                    <a:pt x="116" y="83"/>
                  </a:lnTo>
                  <a:lnTo>
                    <a:pt x="119" y="82"/>
                  </a:lnTo>
                  <a:lnTo>
                    <a:pt x="121" y="80"/>
                  </a:lnTo>
                  <a:lnTo>
                    <a:pt x="124" y="80"/>
                  </a:lnTo>
                  <a:lnTo>
                    <a:pt x="126" y="78"/>
                  </a:lnTo>
                  <a:lnTo>
                    <a:pt x="133" y="75"/>
                  </a:lnTo>
                  <a:lnTo>
                    <a:pt x="136" y="73"/>
                  </a:lnTo>
                  <a:lnTo>
                    <a:pt x="138" y="72"/>
                  </a:lnTo>
                  <a:lnTo>
                    <a:pt x="140" y="70"/>
                  </a:lnTo>
                  <a:lnTo>
                    <a:pt x="143" y="66"/>
                  </a:lnTo>
                  <a:lnTo>
                    <a:pt x="145" y="65"/>
                  </a:lnTo>
                  <a:lnTo>
                    <a:pt x="147" y="63"/>
                  </a:lnTo>
                  <a:lnTo>
                    <a:pt x="147" y="61"/>
                  </a:lnTo>
                  <a:lnTo>
                    <a:pt x="152" y="58"/>
                  </a:lnTo>
                  <a:lnTo>
                    <a:pt x="152" y="55"/>
                  </a:lnTo>
                  <a:lnTo>
                    <a:pt x="152" y="53"/>
                  </a:lnTo>
                  <a:lnTo>
                    <a:pt x="153" y="49"/>
                  </a:lnTo>
                  <a:lnTo>
                    <a:pt x="152" y="48"/>
                  </a:lnTo>
                  <a:lnTo>
                    <a:pt x="153" y="46"/>
                  </a:lnTo>
                  <a:lnTo>
                    <a:pt x="153" y="39"/>
                  </a:lnTo>
                  <a:lnTo>
                    <a:pt x="152" y="36"/>
                  </a:lnTo>
                  <a:lnTo>
                    <a:pt x="152" y="34"/>
                  </a:lnTo>
                  <a:lnTo>
                    <a:pt x="145" y="26"/>
                  </a:lnTo>
                  <a:lnTo>
                    <a:pt x="145" y="24"/>
                  </a:lnTo>
                  <a:lnTo>
                    <a:pt x="143" y="22"/>
                  </a:lnTo>
                  <a:lnTo>
                    <a:pt x="140" y="19"/>
                  </a:lnTo>
                  <a:lnTo>
                    <a:pt x="138" y="17"/>
                  </a:lnTo>
                  <a:lnTo>
                    <a:pt x="136" y="15"/>
                  </a:lnTo>
                  <a:lnTo>
                    <a:pt x="133" y="14"/>
                  </a:lnTo>
                  <a:lnTo>
                    <a:pt x="130" y="12"/>
                  </a:lnTo>
                  <a:lnTo>
                    <a:pt x="126" y="10"/>
                  </a:lnTo>
                  <a:lnTo>
                    <a:pt x="124" y="8"/>
                  </a:lnTo>
                  <a:lnTo>
                    <a:pt x="121" y="7"/>
                  </a:lnTo>
                  <a:lnTo>
                    <a:pt x="118" y="7"/>
                  </a:lnTo>
                  <a:lnTo>
                    <a:pt x="102" y="2"/>
                  </a:lnTo>
                  <a:lnTo>
                    <a:pt x="99" y="2"/>
                  </a:lnTo>
                  <a:lnTo>
                    <a:pt x="95" y="2"/>
                  </a:lnTo>
                  <a:lnTo>
                    <a:pt x="92" y="2"/>
                  </a:lnTo>
                  <a:lnTo>
                    <a:pt x="84" y="0"/>
                  </a:lnTo>
                  <a:lnTo>
                    <a:pt x="77" y="0"/>
                  </a:lnTo>
                  <a:lnTo>
                    <a:pt x="73" y="0"/>
                  </a:lnTo>
                  <a:lnTo>
                    <a:pt x="70" y="2"/>
                  </a:lnTo>
                  <a:lnTo>
                    <a:pt x="65" y="2"/>
                  </a:lnTo>
                  <a:lnTo>
                    <a:pt x="61" y="2"/>
                  </a:lnTo>
                  <a:lnTo>
                    <a:pt x="55" y="2"/>
                  </a:lnTo>
                  <a:lnTo>
                    <a:pt x="46" y="3"/>
                  </a:lnTo>
                  <a:lnTo>
                    <a:pt x="41" y="5"/>
                  </a:lnTo>
                  <a:lnTo>
                    <a:pt x="38" y="7"/>
                  </a:lnTo>
                  <a:lnTo>
                    <a:pt x="34" y="8"/>
                  </a:lnTo>
                  <a:lnTo>
                    <a:pt x="32" y="10"/>
                  </a:lnTo>
                  <a:lnTo>
                    <a:pt x="29" y="12"/>
                  </a:lnTo>
                  <a:lnTo>
                    <a:pt x="26" y="12"/>
                  </a:lnTo>
                  <a:lnTo>
                    <a:pt x="22" y="14"/>
                  </a:lnTo>
                  <a:lnTo>
                    <a:pt x="20" y="15"/>
                  </a:lnTo>
                  <a:lnTo>
                    <a:pt x="17" y="17"/>
                  </a:lnTo>
                  <a:lnTo>
                    <a:pt x="15" y="19"/>
                  </a:lnTo>
                  <a:lnTo>
                    <a:pt x="12" y="20"/>
                  </a:lnTo>
                  <a:lnTo>
                    <a:pt x="7" y="27"/>
                  </a:lnTo>
                  <a:lnTo>
                    <a:pt x="14" y="29"/>
                  </a:lnTo>
                  <a:lnTo>
                    <a:pt x="19" y="22"/>
                  </a:lnTo>
                  <a:lnTo>
                    <a:pt x="20" y="22"/>
                  </a:lnTo>
                  <a:lnTo>
                    <a:pt x="22" y="19"/>
                  </a:lnTo>
                  <a:lnTo>
                    <a:pt x="26" y="17"/>
                  </a:lnTo>
                  <a:lnTo>
                    <a:pt x="27" y="17"/>
                  </a:lnTo>
                  <a:lnTo>
                    <a:pt x="31" y="15"/>
                  </a:lnTo>
                  <a:lnTo>
                    <a:pt x="32" y="14"/>
                  </a:lnTo>
                  <a:lnTo>
                    <a:pt x="38" y="14"/>
                  </a:lnTo>
                  <a:lnTo>
                    <a:pt x="39" y="12"/>
                  </a:lnTo>
                  <a:lnTo>
                    <a:pt x="41" y="10"/>
                  </a:lnTo>
                  <a:lnTo>
                    <a:pt x="44" y="10"/>
                  </a:lnTo>
                  <a:lnTo>
                    <a:pt x="51" y="7"/>
                  </a:lnTo>
                  <a:lnTo>
                    <a:pt x="58" y="7"/>
                  </a:lnTo>
                  <a:lnTo>
                    <a:pt x="63" y="5"/>
                  </a:lnTo>
                  <a:lnTo>
                    <a:pt x="67" y="5"/>
                  </a:lnTo>
                  <a:lnTo>
                    <a:pt x="70" y="5"/>
                  </a:lnTo>
                  <a:lnTo>
                    <a:pt x="73" y="5"/>
                  </a:lnTo>
                  <a:lnTo>
                    <a:pt x="77" y="3"/>
                  </a:lnTo>
                  <a:lnTo>
                    <a:pt x="84" y="5"/>
                  </a:lnTo>
                  <a:lnTo>
                    <a:pt x="90" y="5"/>
                  </a:lnTo>
                  <a:lnTo>
                    <a:pt x="95" y="5"/>
                  </a:lnTo>
                  <a:lnTo>
                    <a:pt x="97" y="5"/>
                  </a:lnTo>
                  <a:lnTo>
                    <a:pt x="101" y="7"/>
                  </a:lnTo>
                  <a:lnTo>
                    <a:pt x="113" y="10"/>
                  </a:lnTo>
                  <a:lnTo>
                    <a:pt x="116" y="12"/>
                  </a:lnTo>
                  <a:lnTo>
                    <a:pt x="119" y="12"/>
                  </a:lnTo>
                  <a:lnTo>
                    <a:pt x="121" y="14"/>
                  </a:lnTo>
                  <a:lnTo>
                    <a:pt x="124" y="14"/>
                  </a:lnTo>
                  <a:lnTo>
                    <a:pt x="126" y="15"/>
                  </a:lnTo>
                  <a:lnTo>
                    <a:pt x="131" y="19"/>
                  </a:lnTo>
                  <a:lnTo>
                    <a:pt x="133" y="20"/>
                  </a:lnTo>
                  <a:lnTo>
                    <a:pt x="135" y="22"/>
                  </a:lnTo>
                  <a:lnTo>
                    <a:pt x="136" y="24"/>
                  </a:lnTo>
                  <a:lnTo>
                    <a:pt x="138" y="26"/>
                  </a:lnTo>
                  <a:lnTo>
                    <a:pt x="140" y="27"/>
                  </a:lnTo>
                  <a:lnTo>
                    <a:pt x="143" y="32"/>
                  </a:lnTo>
                  <a:lnTo>
                    <a:pt x="143" y="34"/>
                  </a:lnTo>
                  <a:lnTo>
                    <a:pt x="145" y="36"/>
                  </a:lnTo>
                  <a:lnTo>
                    <a:pt x="145" y="39"/>
                  </a:lnTo>
                  <a:lnTo>
                    <a:pt x="145" y="46"/>
                  </a:lnTo>
                  <a:lnTo>
                    <a:pt x="145" y="48"/>
                  </a:lnTo>
                  <a:lnTo>
                    <a:pt x="145" y="49"/>
                  </a:lnTo>
                  <a:lnTo>
                    <a:pt x="145" y="53"/>
                  </a:lnTo>
                  <a:lnTo>
                    <a:pt x="143" y="55"/>
                  </a:lnTo>
                  <a:lnTo>
                    <a:pt x="140" y="60"/>
                  </a:lnTo>
                  <a:lnTo>
                    <a:pt x="140" y="61"/>
                  </a:lnTo>
                  <a:lnTo>
                    <a:pt x="136" y="65"/>
                  </a:lnTo>
                  <a:lnTo>
                    <a:pt x="135" y="66"/>
                  </a:lnTo>
                  <a:lnTo>
                    <a:pt x="133" y="68"/>
                  </a:lnTo>
                  <a:lnTo>
                    <a:pt x="130" y="70"/>
                  </a:lnTo>
                  <a:lnTo>
                    <a:pt x="126" y="72"/>
                  </a:lnTo>
                  <a:lnTo>
                    <a:pt x="123" y="75"/>
                  </a:lnTo>
                  <a:lnTo>
                    <a:pt x="119" y="77"/>
                  </a:lnTo>
                  <a:lnTo>
                    <a:pt x="116" y="78"/>
                  </a:lnTo>
                  <a:lnTo>
                    <a:pt x="114" y="78"/>
                  </a:lnTo>
                  <a:lnTo>
                    <a:pt x="111" y="80"/>
                  </a:lnTo>
                  <a:lnTo>
                    <a:pt x="107" y="80"/>
                  </a:lnTo>
                  <a:lnTo>
                    <a:pt x="106" y="82"/>
                  </a:lnTo>
                  <a:lnTo>
                    <a:pt x="102" y="82"/>
                  </a:lnTo>
                  <a:lnTo>
                    <a:pt x="92" y="83"/>
                  </a:lnTo>
                  <a:lnTo>
                    <a:pt x="89" y="85"/>
                  </a:lnTo>
                  <a:lnTo>
                    <a:pt x="87" y="85"/>
                  </a:lnTo>
                  <a:lnTo>
                    <a:pt x="82" y="85"/>
                  </a:lnTo>
                  <a:lnTo>
                    <a:pt x="78" y="85"/>
                  </a:lnTo>
                  <a:lnTo>
                    <a:pt x="73" y="85"/>
                  </a:lnTo>
                  <a:lnTo>
                    <a:pt x="68" y="85"/>
                  </a:lnTo>
                  <a:lnTo>
                    <a:pt x="65" y="85"/>
                  </a:lnTo>
                  <a:lnTo>
                    <a:pt x="60" y="85"/>
                  </a:lnTo>
                  <a:lnTo>
                    <a:pt x="56" y="83"/>
                  </a:lnTo>
                  <a:lnTo>
                    <a:pt x="49" y="83"/>
                  </a:lnTo>
                  <a:lnTo>
                    <a:pt x="44" y="82"/>
                  </a:lnTo>
                  <a:lnTo>
                    <a:pt x="46" y="83"/>
                  </a:lnTo>
                  <a:lnTo>
                    <a:pt x="41" y="80"/>
                  </a:lnTo>
                  <a:lnTo>
                    <a:pt x="38" y="80"/>
                  </a:lnTo>
                  <a:lnTo>
                    <a:pt x="34" y="78"/>
                  </a:lnTo>
                  <a:lnTo>
                    <a:pt x="29" y="77"/>
                  </a:lnTo>
                  <a:lnTo>
                    <a:pt x="26" y="75"/>
                  </a:lnTo>
                  <a:lnTo>
                    <a:pt x="26" y="73"/>
                  </a:lnTo>
                  <a:lnTo>
                    <a:pt x="20" y="70"/>
                  </a:lnTo>
                  <a:lnTo>
                    <a:pt x="19" y="68"/>
                  </a:lnTo>
                  <a:lnTo>
                    <a:pt x="15" y="66"/>
                  </a:lnTo>
                  <a:lnTo>
                    <a:pt x="15" y="65"/>
                  </a:lnTo>
                  <a:lnTo>
                    <a:pt x="12" y="61"/>
                  </a:lnTo>
                  <a:lnTo>
                    <a:pt x="10" y="58"/>
                  </a:lnTo>
                  <a:lnTo>
                    <a:pt x="9" y="53"/>
                  </a:lnTo>
                  <a:lnTo>
                    <a:pt x="7" y="53"/>
                  </a:lnTo>
                  <a:lnTo>
                    <a:pt x="7" y="49"/>
                  </a:lnTo>
                  <a:lnTo>
                    <a:pt x="7" y="48"/>
                  </a:lnTo>
                  <a:lnTo>
                    <a:pt x="7" y="46"/>
                  </a:lnTo>
                  <a:lnTo>
                    <a:pt x="7" y="44"/>
                  </a:lnTo>
                  <a:lnTo>
                    <a:pt x="7" y="41"/>
                  </a:lnTo>
                  <a:lnTo>
                    <a:pt x="7" y="39"/>
                  </a:lnTo>
                  <a:lnTo>
                    <a:pt x="9" y="37"/>
                  </a:lnTo>
                  <a:lnTo>
                    <a:pt x="9" y="36"/>
                  </a:lnTo>
                  <a:lnTo>
                    <a:pt x="10" y="34"/>
                  </a:lnTo>
                  <a:lnTo>
                    <a:pt x="14" y="29"/>
                  </a:lnTo>
                  <a:lnTo>
                    <a:pt x="7" y="27"/>
                  </a:lnTo>
                  <a:close/>
                </a:path>
              </a:pathLst>
            </a:custGeom>
            <a:solidFill>
              <a:srgbClr val="808080"/>
            </a:solidFill>
            <a:ln w="9525">
              <a:noFill/>
              <a:round/>
              <a:headEnd/>
              <a:tailEnd/>
            </a:ln>
          </p:spPr>
          <p:txBody>
            <a:bodyPr/>
            <a:lstStyle/>
            <a:p>
              <a:endParaRPr lang="en-US"/>
            </a:p>
          </p:txBody>
        </p:sp>
        <p:sp>
          <p:nvSpPr>
            <p:cNvPr id="1110" name="Freeform 3281"/>
            <p:cNvSpPr>
              <a:spLocks/>
            </p:cNvSpPr>
            <p:nvPr/>
          </p:nvSpPr>
          <p:spPr bwMode="auto">
            <a:xfrm>
              <a:off x="2096" y="3387"/>
              <a:ext cx="60" cy="58"/>
            </a:xfrm>
            <a:custGeom>
              <a:avLst/>
              <a:gdLst>
                <a:gd name="T0" fmla="*/ 39 w 60"/>
                <a:gd name="T1" fmla="*/ 2 h 58"/>
                <a:gd name="T2" fmla="*/ 38 w 60"/>
                <a:gd name="T3" fmla="*/ 2 h 58"/>
                <a:gd name="T4" fmla="*/ 34 w 60"/>
                <a:gd name="T5" fmla="*/ 0 h 58"/>
                <a:gd name="T6" fmla="*/ 31 w 60"/>
                <a:gd name="T7" fmla="*/ 0 h 58"/>
                <a:gd name="T8" fmla="*/ 28 w 60"/>
                <a:gd name="T9" fmla="*/ 0 h 58"/>
                <a:gd name="T10" fmla="*/ 26 w 60"/>
                <a:gd name="T11" fmla="*/ 2 h 58"/>
                <a:gd name="T12" fmla="*/ 17 w 60"/>
                <a:gd name="T13" fmla="*/ 4 h 58"/>
                <a:gd name="T14" fmla="*/ 16 w 60"/>
                <a:gd name="T15" fmla="*/ 5 h 58"/>
                <a:gd name="T16" fmla="*/ 14 w 60"/>
                <a:gd name="T17" fmla="*/ 7 h 58"/>
                <a:gd name="T18" fmla="*/ 10 w 60"/>
                <a:gd name="T19" fmla="*/ 9 h 58"/>
                <a:gd name="T20" fmla="*/ 9 w 60"/>
                <a:gd name="T21" fmla="*/ 12 h 58"/>
                <a:gd name="T22" fmla="*/ 5 w 60"/>
                <a:gd name="T23" fmla="*/ 16 h 58"/>
                <a:gd name="T24" fmla="*/ 2 w 60"/>
                <a:gd name="T25" fmla="*/ 21 h 58"/>
                <a:gd name="T26" fmla="*/ 2 w 60"/>
                <a:gd name="T27" fmla="*/ 24 h 58"/>
                <a:gd name="T28" fmla="*/ 0 w 60"/>
                <a:gd name="T29" fmla="*/ 26 h 58"/>
                <a:gd name="T30" fmla="*/ 0 w 60"/>
                <a:gd name="T31" fmla="*/ 29 h 58"/>
                <a:gd name="T32" fmla="*/ 0 w 60"/>
                <a:gd name="T33" fmla="*/ 33 h 58"/>
                <a:gd name="T34" fmla="*/ 2 w 60"/>
                <a:gd name="T35" fmla="*/ 36 h 58"/>
                <a:gd name="T36" fmla="*/ 4 w 60"/>
                <a:gd name="T37" fmla="*/ 43 h 58"/>
                <a:gd name="T38" fmla="*/ 5 w 60"/>
                <a:gd name="T39" fmla="*/ 45 h 58"/>
                <a:gd name="T40" fmla="*/ 5 w 60"/>
                <a:gd name="T41" fmla="*/ 48 h 58"/>
                <a:gd name="T42" fmla="*/ 9 w 60"/>
                <a:gd name="T43" fmla="*/ 50 h 58"/>
                <a:gd name="T44" fmla="*/ 10 w 60"/>
                <a:gd name="T45" fmla="*/ 52 h 58"/>
                <a:gd name="T46" fmla="*/ 14 w 60"/>
                <a:gd name="T47" fmla="*/ 55 h 58"/>
                <a:gd name="T48" fmla="*/ 19 w 60"/>
                <a:gd name="T49" fmla="*/ 57 h 58"/>
                <a:gd name="T50" fmla="*/ 22 w 60"/>
                <a:gd name="T51" fmla="*/ 58 h 58"/>
                <a:gd name="T52" fmla="*/ 26 w 60"/>
                <a:gd name="T53" fmla="*/ 58 h 58"/>
                <a:gd name="T54" fmla="*/ 29 w 60"/>
                <a:gd name="T55" fmla="*/ 58 h 58"/>
                <a:gd name="T56" fmla="*/ 33 w 60"/>
                <a:gd name="T57" fmla="*/ 58 h 58"/>
                <a:gd name="T58" fmla="*/ 36 w 60"/>
                <a:gd name="T59" fmla="*/ 58 h 58"/>
                <a:gd name="T60" fmla="*/ 43 w 60"/>
                <a:gd name="T61" fmla="*/ 55 h 58"/>
                <a:gd name="T62" fmla="*/ 46 w 60"/>
                <a:gd name="T63" fmla="*/ 53 h 58"/>
                <a:gd name="T64" fmla="*/ 48 w 60"/>
                <a:gd name="T65" fmla="*/ 52 h 58"/>
                <a:gd name="T66" fmla="*/ 51 w 60"/>
                <a:gd name="T67" fmla="*/ 50 h 58"/>
                <a:gd name="T68" fmla="*/ 53 w 60"/>
                <a:gd name="T69" fmla="*/ 48 h 58"/>
                <a:gd name="T70" fmla="*/ 55 w 60"/>
                <a:gd name="T71" fmla="*/ 46 h 58"/>
                <a:gd name="T72" fmla="*/ 55 w 60"/>
                <a:gd name="T73" fmla="*/ 43 h 58"/>
                <a:gd name="T74" fmla="*/ 58 w 60"/>
                <a:gd name="T75" fmla="*/ 38 h 58"/>
                <a:gd name="T76" fmla="*/ 60 w 60"/>
                <a:gd name="T77" fmla="*/ 34 h 58"/>
                <a:gd name="T78" fmla="*/ 60 w 60"/>
                <a:gd name="T79" fmla="*/ 31 h 58"/>
                <a:gd name="T80" fmla="*/ 60 w 60"/>
                <a:gd name="T81" fmla="*/ 28 h 58"/>
                <a:gd name="T82" fmla="*/ 60 w 60"/>
                <a:gd name="T83" fmla="*/ 24 h 58"/>
                <a:gd name="T84" fmla="*/ 57 w 60"/>
                <a:gd name="T85" fmla="*/ 16 h 58"/>
                <a:gd name="T86" fmla="*/ 55 w 60"/>
                <a:gd name="T87" fmla="*/ 12 h 58"/>
                <a:gd name="T88" fmla="*/ 53 w 60"/>
                <a:gd name="T89" fmla="*/ 11 h 58"/>
                <a:gd name="T90" fmla="*/ 51 w 60"/>
                <a:gd name="T91" fmla="*/ 9 h 58"/>
                <a:gd name="T92" fmla="*/ 50 w 60"/>
                <a:gd name="T93" fmla="*/ 7 h 58"/>
                <a:gd name="T94" fmla="*/ 48 w 60"/>
                <a:gd name="T95" fmla="*/ 5 h 58"/>
                <a:gd name="T96" fmla="*/ 43 w 60"/>
                <a:gd name="T97" fmla="*/ 4 h 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
                <a:gd name="T148" fmla="*/ 0 h 58"/>
                <a:gd name="T149" fmla="*/ 60 w 60"/>
                <a:gd name="T150" fmla="*/ 58 h 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 h="58">
                  <a:moveTo>
                    <a:pt x="43" y="4"/>
                  </a:moveTo>
                  <a:lnTo>
                    <a:pt x="39" y="2"/>
                  </a:lnTo>
                  <a:lnTo>
                    <a:pt x="38" y="0"/>
                  </a:lnTo>
                  <a:lnTo>
                    <a:pt x="38" y="2"/>
                  </a:lnTo>
                  <a:lnTo>
                    <a:pt x="36" y="0"/>
                  </a:lnTo>
                  <a:lnTo>
                    <a:pt x="34" y="0"/>
                  </a:lnTo>
                  <a:lnTo>
                    <a:pt x="33" y="0"/>
                  </a:lnTo>
                  <a:lnTo>
                    <a:pt x="31" y="0"/>
                  </a:lnTo>
                  <a:lnTo>
                    <a:pt x="29" y="0"/>
                  </a:lnTo>
                  <a:lnTo>
                    <a:pt x="28" y="0"/>
                  </a:lnTo>
                  <a:lnTo>
                    <a:pt x="26" y="0"/>
                  </a:lnTo>
                  <a:lnTo>
                    <a:pt x="26" y="2"/>
                  </a:lnTo>
                  <a:lnTo>
                    <a:pt x="24" y="0"/>
                  </a:lnTo>
                  <a:lnTo>
                    <a:pt x="17" y="4"/>
                  </a:lnTo>
                  <a:lnTo>
                    <a:pt x="17" y="5"/>
                  </a:lnTo>
                  <a:lnTo>
                    <a:pt x="16" y="5"/>
                  </a:lnTo>
                  <a:lnTo>
                    <a:pt x="14" y="5"/>
                  </a:lnTo>
                  <a:lnTo>
                    <a:pt x="14" y="7"/>
                  </a:lnTo>
                  <a:lnTo>
                    <a:pt x="12" y="7"/>
                  </a:lnTo>
                  <a:lnTo>
                    <a:pt x="10" y="9"/>
                  </a:lnTo>
                  <a:lnTo>
                    <a:pt x="9" y="11"/>
                  </a:lnTo>
                  <a:lnTo>
                    <a:pt x="9" y="12"/>
                  </a:lnTo>
                  <a:lnTo>
                    <a:pt x="7" y="14"/>
                  </a:lnTo>
                  <a:lnTo>
                    <a:pt x="5" y="16"/>
                  </a:lnTo>
                  <a:lnTo>
                    <a:pt x="5" y="17"/>
                  </a:lnTo>
                  <a:lnTo>
                    <a:pt x="2" y="21"/>
                  </a:lnTo>
                  <a:lnTo>
                    <a:pt x="4" y="23"/>
                  </a:lnTo>
                  <a:lnTo>
                    <a:pt x="2" y="24"/>
                  </a:lnTo>
                  <a:lnTo>
                    <a:pt x="2" y="26"/>
                  </a:lnTo>
                  <a:lnTo>
                    <a:pt x="0" y="26"/>
                  </a:lnTo>
                  <a:lnTo>
                    <a:pt x="0" y="28"/>
                  </a:lnTo>
                  <a:lnTo>
                    <a:pt x="0" y="29"/>
                  </a:lnTo>
                  <a:lnTo>
                    <a:pt x="0" y="31"/>
                  </a:lnTo>
                  <a:lnTo>
                    <a:pt x="0" y="33"/>
                  </a:lnTo>
                  <a:lnTo>
                    <a:pt x="0" y="34"/>
                  </a:lnTo>
                  <a:lnTo>
                    <a:pt x="2" y="36"/>
                  </a:lnTo>
                  <a:lnTo>
                    <a:pt x="2" y="38"/>
                  </a:lnTo>
                  <a:lnTo>
                    <a:pt x="4" y="43"/>
                  </a:lnTo>
                  <a:lnTo>
                    <a:pt x="5" y="43"/>
                  </a:lnTo>
                  <a:lnTo>
                    <a:pt x="5" y="45"/>
                  </a:lnTo>
                  <a:lnTo>
                    <a:pt x="5" y="46"/>
                  </a:lnTo>
                  <a:lnTo>
                    <a:pt x="5" y="48"/>
                  </a:lnTo>
                  <a:lnTo>
                    <a:pt x="7" y="48"/>
                  </a:lnTo>
                  <a:lnTo>
                    <a:pt x="9" y="50"/>
                  </a:lnTo>
                  <a:lnTo>
                    <a:pt x="9" y="52"/>
                  </a:lnTo>
                  <a:lnTo>
                    <a:pt x="10" y="52"/>
                  </a:lnTo>
                  <a:lnTo>
                    <a:pt x="12" y="53"/>
                  </a:lnTo>
                  <a:lnTo>
                    <a:pt x="14" y="55"/>
                  </a:lnTo>
                  <a:lnTo>
                    <a:pt x="17" y="57"/>
                  </a:lnTo>
                  <a:lnTo>
                    <a:pt x="19" y="57"/>
                  </a:lnTo>
                  <a:lnTo>
                    <a:pt x="21" y="57"/>
                  </a:lnTo>
                  <a:lnTo>
                    <a:pt x="22" y="58"/>
                  </a:lnTo>
                  <a:lnTo>
                    <a:pt x="24" y="58"/>
                  </a:lnTo>
                  <a:lnTo>
                    <a:pt x="26" y="58"/>
                  </a:lnTo>
                  <a:lnTo>
                    <a:pt x="28" y="58"/>
                  </a:lnTo>
                  <a:lnTo>
                    <a:pt x="29" y="58"/>
                  </a:lnTo>
                  <a:lnTo>
                    <a:pt x="31" y="58"/>
                  </a:lnTo>
                  <a:lnTo>
                    <a:pt x="33" y="58"/>
                  </a:lnTo>
                  <a:lnTo>
                    <a:pt x="34" y="58"/>
                  </a:lnTo>
                  <a:lnTo>
                    <a:pt x="36" y="58"/>
                  </a:lnTo>
                  <a:lnTo>
                    <a:pt x="43" y="57"/>
                  </a:lnTo>
                  <a:lnTo>
                    <a:pt x="43" y="55"/>
                  </a:lnTo>
                  <a:lnTo>
                    <a:pt x="45" y="55"/>
                  </a:lnTo>
                  <a:lnTo>
                    <a:pt x="46" y="53"/>
                  </a:lnTo>
                  <a:lnTo>
                    <a:pt x="46" y="52"/>
                  </a:lnTo>
                  <a:lnTo>
                    <a:pt x="48" y="52"/>
                  </a:lnTo>
                  <a:lnTo>
                    <a:pt x="50" y="52"/>
                  </a:lnTo>
                  <a:lnTo>
                    <a:pt x="51" y="50"/>
                  </a:lnTo>
                  <a:lnTo>
                    <a:pt x="51" y="48"/>
                  </a:lnTo>
                  <a:lnTo>
                    <a:pt x="53" y="48"/>
                  </a:lnTo>
                  <a:lnTo>
                    <a:pt x="53" y="46"/>
                  </a:lnTo>
                  <a:lnTo>
                    <a:pt x="55" y="46"/>
                  </a:lnTo>
                  <a:lnTo>
                    <a:pt x="55" y="45"/>
                  </a:lnTo>
                  <a:lnTo>
                    <a:pt x="55" y="43"/>
                  </a:lnTo>
                  <a:lnTo>
                    <a:pt x="57" y="41"/>
                  </a:lnTo>
                  <a:lnTo>
                    <a:pt x="58" y="38"/>
                  </a:lnTo>
                  <a:lnTo>
                    <a:pt x="60" y="36"/>
                  </a:lnTo>
                  <a:lnTo>
                    <a:pt x="60" y="34"/>
                  </a:lnTo>
                  <a:lnTo>
                    <a:pt x="60" y="33"/>
                  </a:lnTo>
                  <a:lnTo>
                    <a:pt x="60" y="31"/>
                  </a:lnTo>
                  <a:lnTo>
                    <a:pt x="60" y="29"/>
                  </a:lnTo>
                  <a:lnTo>
                    <a:pt x="60" y="28"/>
                  </a:lnTo>
                  <a:lnTo>
                    <a:pt x="60" y="26"/>
                  </a:lnTo>
                  <a:lnTo>
                    <a:pt x="60" y="24"/>
                  </a:lnTo>
                  <a:lnTo>
                    <a:pt x="60" y="23"/>
                  </a:lnTo>
                  <a:lnTo>
                    <a:pt x="57" y="16"/>
                  </a:lnTo>
                  <a:lnTo>
                    <a:pt x="55" y="14"/>
                  </a:lnTo>
                  <a:lnTo>
                    <a:pt x="55" y="12"/>
                  </a:lnTo>
                  <a:lnTo>
                    <a:pt x="53" y="12"/>
                  </a:lnTo>
                  <a:lnTo>
                    <a:pt x="53" y="11"/>
                  </a:lnTo>
                  <a:lnTo>
                    <a:pt x="51" y="11"/>
                  </a:lnTo>
                  <a:lnTo>
                    <a:pt x="51" y="9"/>
                  </a:lnTo>
                  <a:lnTo>
                    <a:pt x="51" y="7"/>
                  </a:lnTo>
                  <a:lnTo>
                    <a:pt x="50" y="7"/>
                  </a:lnTo>
                  <a:lnTo>
                    <a:pt x="48" y="7"/>
                  </a:lnTo>
                  <a:lnTo>
                    <a:pt x="48" y="5"/>
                  </a:lnTo>
                  <a:lnTo>
                    <a:pt x="46" y="5"/>
                  </a:lnTo>
                  <a:lnTo>
                    <a:pt x="43" y="4"/>
                  </a:lnTo>
                  <a:close/>
                </a:path>
              </a:pathLst>
            </a:custGeom>
            <a:solidFill>
              <a:srgbClr val="808080"/>
            </a:solidFill>
            <a:ln w="9525">
              <a:noFill/>
              <a:round/>
              <a:headEnd/>
              <a:tailEnd/>
            </a:ln>
          </p:spPr>
          <p:txBody>
            <a:bodyPr/>
            <a:lstStyle/>
            <a:p>
              <a:endParaRPr lang="en-US"/>
            </a:p>
          </p:txBody>
        </p:sp>
        <p:sp>
          <p:nvSpPr>
            <p:cNvPr id="1111" name="Freeform 3282"/>
            <p:cNvSpPr>
              <a:spLocks/>
            </p:cNvSpPr>
            <p:nvPr/>
          </p:nvSpPr>
          <p:spPr bwMode="auto">
            <a:xfrm>
              <a:off x="2095" y="3387"/>
              <a:ext cx="63" cy="60"/>
            </a:xfrm>
            <a:custGeom>
              <a:avLst/>
              <a:gdLst>
                <a:gd name="T0" fmla="*/ 1 w 63"/>
                <a:gd name="T1" fmla="*/ 24 h 60"/>
                <a:gd name="T2" fmla="*/ 0 w 63"/>
                <a:gd name="T3" fmla="*/ 31 h 60"/>
                <a:gd name="T4" fmla="*/ 1 w 63"/>
                <a:gd name="T5" fmla="*/ 36 h 60"/>
                <a:gd name="T6" fmla="*/ 3 w 63"/>
                <a:gd name="T7" fmla="*/ 45 h 60"/>
                <a:gd name="T8" fmla="*/ 8 w 63"/>
                <a:gd name="T9" fmla="*/ 50 h 60"/>
                <a:gd name="T10" fmla="*/ 15 w 63"/>
                <a:gd name="T11" fmla="*/ 57 h 60"/>
                <a:gd name="T12" fmla="*/ 22 w 63"/>
                <a:gd name="T13" fmla="*/ 58 h 60"/>
                <a:gd name="T14" fmla="*/ 32 w 63"/>
                <a:gd name="T15" fmla="*/ 60 h 60"/>
                <a:gd name="T16" fmla="*/ 37 w 63"/>
                <a:gd name="T17" fmla="*/ 58 h 60"/>
                <a:gd name="T18" fmla="*/ 46 w 63"/>
                <a:gd name="T19" fmla="*/ 55 h 60"/>
                <a:gd name="T20" fmla="*/ 49 w 63"/>
                <a:gd name="T21" fmla="*/ 52 h 60"/>
                <a:gd name="T22" fmla="*/ 54 w 63"/>
                <a:gd name="T23" fmla="*/ 50 h 60"/>
                <a:gd name="T24" fmla="*/ 58 w 63"/>
                <a:gd name="T25" fmla="*/ 43 h 60"/>
                <a:gd name="T26" fmla="*/ 61 w 63"/>
                <a:gd name="T27" fmla="*/ 40 h 60"/>
                <a:gd name="T28" fmla="*/ 61 w 63"/>
                <a:gd name="T29" fmla="*/ 34 h 60"/>
                <a:gd name="T30" fmla="*/ 63 w 63"/>
                <a:gd name="T31" fmla="*/ 26 h 60"/>
                <a:gd name="T32" fmla="*/ 58 w 63"/>
                <a:gd name="T33" fmla="*/ 14 h 60"/>
                <a:gd name="T34" fmla="*/ 54 w 63"/>
                <a:gd name="T35" fmla="*/ 11 h 60"/>
                <a:gd name="T36" fmla="*/ 51 w 63"/>
                <a:gd name="T37" fmla="*/ 7 h 60"/>
                <a:gd name="T38" fmla="*/ 42 w 63"/>
                <a:gd name="T39" fmla="*/ 2 h 60"/>
                <a:gd name="T40" fmla="*/ 37 w 63"/>
                <a:gd name="T41" fmla="*/ 0 h 60"/>
                <a:gd name="T42" fmla="*/ 29 w 63"/>
                <a:gd name="T43" fmla="*/ 0 h 60"/>
                <a:gd name="T44" fmla="*/ 22 w 63"/>
                <a:gd name="T45" fmla="*/ 2 h 60"/>
                <a:gd name="T46" fmla="*/ 15 w 63"/>
                <a:gd name="T47" fmla="*/ 4 h 60"/>
                <a:gd name="T48" fmla="*/ 11 w 63"/>
                <a:gd name="T49" fmla="*/ 7 h 60"/>
                <a:gd name="T50" fmla="*/ 8 w 63"/>
                <a:gd name="T51" fmla="*/ 11 h 60"/>
                <a:gd name="T52" fmla="*/ 3 w 63"/>
                <a:gd name="T53" fmla="*/ 17 h 60"/>
                <a:gd name="T54" fmla="*/ 10 w 63"/>
                <a:gd name="T55" fmla="*/ 14 h 60"/>
                <a:gd name="T56" fmla="*/ 13 w 63"/>
                <a:gd name="T57" fmla="*/ 11 h 60"/>
                <a:gd name="T58" fmla="*/ 18 w 63"/>
                <a:gd name="T59" fmla="*/ 7 h 60"/>
                <a:gd name="T60" fmla="*/ 25 w 63"/>
                <a:gd name="T61" fmla="*/ 4 h 60"/>
                <a:gd name="T62" fmla="*/ 30 w 63"/>
                <a:gd name="T63" fmla="*/ 2 h 60"/>
                <a:gd name="T64" fmla="*/ 39 w 63"/>
                <a:gd name="T65" fmla="*/ 4 h 60"/>
                <a:gd name="T66" fmla="*/ 47 w 63"/>
                <a:gd name="T67" fmla="*/ 7 h 60"/>
                <a:gd name="T68" fmla="*/ 51 w 63"/>
                <a:gd name="T69" fmla="*/ 11 h 60"/>
                <a:gd name="T70" fmla="*/ 54 w 63"/>
                <a:gd name="T71" fmla="*/ 14 h 60"/>
                <a:gd name="T72" fmla="*/ 56 w 63"/>
                <a:gd name="T73" fmla="*/ 17 h 60"/>
                <a:gd name="T74" fmla="*/ 59 w 63"/>
                <a:gd name="T75" fmla="*/ 24 h 60"/>
                <a:gd name="T76" fmla="*/ 59 w 63"/>
                <a:gd name="T77" fmla="*/ 33 h 60"/>
                <a:gd name="T78" fmla="*/ 56 w 63"/>
                <a:gd name="T79" fmla="*/ 40 h 60"/>
                <a:gd name="T80" fmla="*/ 52 w 63"/>
                <a:gd name="T81" fmla="*/ 46 h 60"/>
                <a:gd name="T82" fmla="*/ 49 w 63"/>
                <a:gd name="T83" fmla="*/ 50 h 60"/>
                <a:gd name="T84" fmla="*/ 44 w 63"/>
                <a:gd name="T85" fmla="*/ 52 h 60"/>
                <a:gd name="T86" fmla="*/ 37 w 63"/>
                <a:gd name="T87" fmla="*/ 57 h 60"/>
                <a:gd name="T88" fmla="*/ 32 w 63"/>
                <a:gd name="T89" fmla="*/ 57 h 60"/>
                <a:gd name="T90" fmla="*/ 23 w 63"/>
                <a:gd name="T91" fmla="*/ 57 h 60"/>
                <a:gd name="T92" fmla="*/ 18 w 63"/>
                <a:gd name="T93" fmla="*/ 55 h 60"/>
                <a:gd name="T94" fmla="*/ 11 w 63"/>
                <a:gd name="T95" fmla="*/ 50 h 60"/>
                <a:gd name="T96" fmla="*/ 8 w 63"/>
                <a:gd name="T97" fmla="*/ 45 h 60"/>
                <a:gd name="T98" fmla="*/ 5 w 63"/>
                <a:gd name="T99" fmla="*/ 41 h 60"/>
                <a:gd name="T100" fmla="*/ 3 w 63"/>
                <a:gd name="T101" fmla="*/ 36 h 60"/>
                <a:gd name="T102" fmla="*/ 3 w 63"/>
                <a:gd name="T103" fmla="*/ 31 h 60"/>
                <a:gd name="T104" fmla="*/ 3 w 63"/>
                <a:gd name="T105" fmla="*/ 26 h 60"/>
                <a:gd name="T106" fmla="*/ 6 w 63"/>
                <a:gd name="T107" fmla="*/ 19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
                <a:gd name="T163" fmla="*/ 0 h 60"/>
                <a:gd name="T164" fmla="*/ 63 w 63"/>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 h="60">
                  <a:moveTo>
                    <a:pt x="3" y="17"/>
                  </a:moveTo>
                  <a:lnTo>
                    <a:pt x="1" y="23"/>
                  </a:lnTo>
                  <a:lnTo>
                    <a:pt x="1" y="24"/>
                  </a:lnTo>
                  <a:lnTo>
                    <a:pt x="0" y="26"/>
                  </a:lnTo>
                  <a:lnTo>
                    <a:pt x="0" y="28"/>
                  </a:lnTo>
                  <a:lnTo>
                    <a:pt x="0" y="31"/>
                  </a:lnTo>
                  <a:lnTo>
                    <a:pt x="0" y="33"/>
                  </a:lnTo>
                  <a:lnTo>
                    <a:pt x="0" y="34"/>
                  </a:lnTo>
                  <a:lnTo>
                    <a:pt x="1" y="36"/>
                  </a:lnTo>
                  <a:lnTo>
                    <a:pt x="1" y="38"/>
                  </a:lnTo>
                  <a:lnTo>
                    <a:pt x="3" y="43"/>
                  </a:lnTo>
                  <a:lnTo>
                    <a:pt x="3" y="45"/>
                  </a:lnTo>
                  <a:lnTo>
                    <a:pt x="5" y="46"/>
                  </a:lnTo>
                  <a:lnTo>
                    <a:pt x="6" y="48"/>
                  </a:lnTo>
                  <a:lnTo>
                    <a:pt x="8" y="50"/>
                  </a:lnTo>
                  <a:lnTo>
                    <a:pt x="10" y="52"/>
                  </a:lnTo>
                  <a:lnTo>
                    <a:pt x="13" y="55"/>
                  </a:lnTo>
                  <a:lnTo>
                    <a:pt x="15" y="57"/>
                  </a:lnTo>
                  <a:lnTo>
                    <a:pt x="18" y="57"/>
                  </a:lnTo>
                  <a:lnTo>
                    <a:pt x="18" y="58"/>
                  </a:lnTo>
                  <a:lnTo>
                    <a:pt x="22" y="58"/>
                  </a:lnTo>
                  <a:lnTo>
                    <a:pt x="27" y="60"/>
                  </a:lnTo>
                  <a:lnTo>
                    <a:pt x="29" y="60"/>
                  </a:lnTo>
                  <a:lnTo>
                    <a:pt x="32" y="60"/>
                  </a:lnTo>
                  <a:lnTo>
                    <a:pt x="35" y="60"/>
                  </a:lnTo>
                  <a:lnTo>
                    <a:pt x="35" y="58"/>
                  </a:lnTo>
                  <a:lnTo>
                    <a:pt x="37" y="58"/>
                  </a:lnTo>
                  <a:lnTo>
                    <a:pt x="39" y="58"/>
                  </a:lnTo>
                  <a:lnTo>
                    <a:pt x="44" y="57"/>
                  </a:lnTo>
                  <a:lnTo>
                    <a:pt x="46" y="55"/>
                  </a:lnTo>
                  <a:lnTo>
                    <a:pt x="47" y="55"/>
                  </a:lnTo>
                  <a:lnTo>
                    <a:pt x="47" y="53"/>
                  </a:lnTo>
                  <a:lnTo>
                    <a:pt x="49" y="52"/>
                  </a:lnTo>
                  <a:lnTo>
                    <a:pt x="51" y="52"/>
                  </a:lnTo>
                  <a:lnTo>
                    <a:pt x="52" y="50"/>
                  </a:lnTo>
                  <a:lnTo>
                    <a:pt x="54" y="50"/>
                  </a:lnTo>
                  <a:lnTo>
                    <a:pt x="54" y="48"/>
                  </a:lnTo>
                  <a:lnTo>
                    <a:pt x="56" y="46"/>
                  </a:lnTo>
                  <a:lnTo>
                    <a:pt x="58" y="43"/>
                  </a:lnTo>
                  <a:lnTo>
                    <a:pt x="59" y="43"/>
                  </a:lnTo>
                  <a:lnTo>
                    <a:pt x="59" y="41"/>
                  </a:lnTo>
                  <a:lnTo>
                    <a:pt x="61" y="40"/>
                  </a:lnTo>
                  <a:lnTo>
                    <a:pt x="61" y="38"/>
                  </a:lnTo>
                  <a:lnTo>
                    <a:pt x="61" y="36"/>
                  </a:lnTo>
                  <a:lnTo>
                    <a:pt x="61" y="34"/>
                  </a:lnTo>
                  <a:lnTo>
                    <a:pt x="61" y="33"/>
                  </a:lnTo>
                  <a:lnTo>
                    <a:pt x="61" y="31"/>
                  </a:lnTo>
                  <a:lnTo>
                    <a:pt x="63" y="26"/>
                  </a:lnTo>
                  <a:lnTo>
                    <a:pt x="61" y="23"/>
                  </a:lnTo>
                  <a:lnTo>
                    <a:pt x="59" y="16"/>
                  </a:lnTo>
                  <a:lnTo>
                    <a:pt x="58" y="14"/>
                  </a:lnTo>
                  <a:lnTo>
                    <a:pt x="58" y="12"/>
                  </a:lnTo>
                  <a:lnTo>
                    <a:pt x="56" y="12"/>
                  </a:lnTo>
                  <a:lnTo>
                    <a:pt x="54" y="11"/>
                  </a:lnTo>
                  <a:lnTo>
                    <a:pt x="54" y="9"/>
                  </a:lnTo>
                  <a:lnTo>
                    <a:pt x="52" y="7"/>
                  </a:lnTo>
                  <a:lnTo>
                    <a:pt x="51" y="7"/>
                  </a:lnTo>
                  <a:lnTo>
                    <a:pt x="49" y="5"/>
                  </a:lnTo>
                  <a:lnTo>
                    <a:pt x="47" y="4"/>
                  </a:lnTo>
                  <a:lnTo>
                    <a:pt x="42" y="2"/>
                  </a:lnTo>
                  <a:lnTo>
                    <a:pt x="40" y="2"/>
                  </a:lnTo>
                  <a:lnTo>
                    <a:pt x="39" y="2"/>
                  </a:lnTo>
                  <a:lnTo>
                    <a:pt x="37" y="0"/>
                  </a:lnTo>
                  <a:lnTo>
                    <a:pt x="35" y="0"/>
                  </a:lnTo>
                  <a:lnTo>
                    <a:pt x="32" y="0"/>
                  </a:lnTo>
                  <a:lnTo>
                    <a:pt x="29" y="0"/>
                  </a:lnTo>
                  <a:lnTo>
                    <a:pt x="27" y="0"/>
                  </a:lnTo>
                  <a:lnTo>
                    <a:pt x="25" y="2"/>
                  </a:lnTo>
                  <a:lnTo>
                    <a:pt x="22" y="2"/>
                  </a:lnTo>
                  <a:lnTo>
                    <a:pt x="18" y="2"/>
                  </a:lnTo>
                  <a:lnTo>
                    <a:pt x="17" y="4"/>
                  </a:lnTo>
                  <a:lnTo>
                    <a:pt x="15" y="4"/>
                  </a:lnTo>
                  <a:lnTo>
                    <a:pt x="15" y="5"/>
                  </a:lnTo>
                  <a:lnTo>
                    <a:pt x="13" y="7"/>
                  </a:lnTo>
                  <a:lnTo>
                    <a:pt x="11" y="7"/>
                  </a:lnTo>
                  <a:lnTo>
                    <a:pt x="10" y="9"/>
                  </a:lnTo>
                  <a:lnTo>
                    <a:pt x="10" y="11"/>
                  </a:lnTo>
                  <a:lnTo>
                    <a:pt x="8" y="11"/>
                  </a:lnTo>
                  <a:lnTo>
                    <a:pt x="6" y="12"/>
                  </a:lnTo>
                  <a:lnTo>
                    <a:pt x="5" y="14"/>
                  </a:lnTo>
                  <a:lnTo>
                    <a:pt x="3" y="17"/>
                  </a:lnTo>
                  <a:lnTo>
                    <a:pt x="6" y="19"/>
                  </a:lnTo>
                  <a:lnTo>
                    <a:pt x="8" y="14"/>
                  </a:lnTo>
                  <a:lnTo>
                    <a:pt x="10" y="14"/>
                  </a:lnTo>
                  <a:lnTo>
                    <a:pt x="10" y="12"/>
                  </a:lnTo>
                  <a:lnTo>
                    <a:pt x="11" y="11"/>
                  </a:lnTo>
                  <a:lnTo>
                    <a:pt x="13" y="11"/>
                  </a:lnTo>
                  <a:lnTo>
                    <a:pt x="15" y="9"/>
                  </a:lnTo>
                  <a:lnTo>
                    <a:pt x="17" y="7"/>
                  </a:lnTo>
                  <a:lnTo>
                    <a:pt x="18" y="7"/>
                  </a:lnTo>
                  <a:lnTo>
                    <a:pt x="20" y="4"/>
                  </a:lnTo>
                  <a:lnTo>
                    <a:pt x="22" y="4"/>
                  </a:lnTo>
                  <a:lnTo>
                    <a:pt x="25" y="4"/>
                  </a:lnTo>
                  <a:lnTo>
                    <a:pt x="27" y="4"/>
                  </a:lnTo>
                  <a:lnTo>
                    <a:pt x="29" y="2"/>
                  </a:lnTo>
                  <a:lnTo>
                    <a:pt x="30" y="2"/>
                  </a:lnTo>
                  <a:lnTo>
                    <a:pt x="35" y="2"/>
                  </a:lnTo>
                  <a:lnTo>
                    <a:pt x="37" y="2"/>
                  </a:lnTo>
                  <a:lnTo>
                    <a:pt x="39" y="4"/>
                  </a:lnTo>
                  <a:lnTo>
                    <a:pt x="40" y="4"/>
                  </a:lnTo>
                  <a:lnTo>
                    <a:pt x="46" y="7"/>
                  </a:lnTo>
                  <a:lnTo>
                    <a:pt x="47" y="7"/>
                  </a:lnTo>
                  <a:lnTo>
                    <a:pt x="47" y="9"/>
                  </a:lnTo>
                  <a:lnTo>
                    <a:pt x="49" y="9"/>
                  </a:lnTo>
                  <a:lnTo>
                    <a:pt x="51" y="11"/>
                  </a:lnTo>
                  <a:lnTo>
                    <a:pt x="52" y="12"/>
                  </a:lnTo>
                  <a:lnTo>
                    <a:pt x="54" y="12"/>
                  </a:lnTo>
                  <a:lnTo>
                    <a:pt x="54" y="14"/>
                  </a:lnTo>
                  <a:lnTo>
                    <a:pt x="54" y="16"/>
                  </a:lnTo>
                  <a:lnTo>
                    <a:pt x="56" y="16"/>
                  </a:lnTo>
                  <a:lnTo>
                    <a:pt x="56" y="17"/>
                  </a:lnTo>
                  <a:lnTo>
                    <a:pt x="58" y="21"/>
                  </a:lnTo>
                  <a:lnTo>
                    <a:pt x="58" y="23"/>
                  </a:lnTo>
                  <a:lnTo>
                    <a:pt x="59" y="24"/>
                  </a:lnTo>
                  <a:lnTo>
                    <a:pt x="59" y="26"/>
                  </a:lnTo>
                  <a:lnTo>
                    <a:pt x="59" y="31"/>
                  </a:lnTo>
                  <a:lnTo>
                    <a:pt x="59" y="33"/>
                  </a:lnTo>
                  <a:lnTo>
                    <a:pt x="59" y="34"/>
                  </a:lnTo>
                  <a:lnTo>
                    <a:pt x="58" y="36"/>
                  </a:lnTo>
                  <a:lnTo>
                    <a:pt x="56" y="40"/>
                  </a:lnTo>
                  <a:lnTo>
                    <a:pt x="54" y="43"/>
                  </a:lnTo>
                  <a:lnTo>
                    <a:pt x="54" y="45"/>
                  </a:lnTo>
                  <a:lnTo>
                    <a:pt x="52" y="46"/>
                  </a:lnTo>
                  <a:lnTo>
                    <a:pt x="51" y="48"/>
                  </a:lnTo>
                  <a:lnTo>
                    <a:pt x="49" y="48"/>
                  </a:lnTo>
                  <a:lnTo>
                    <a:pt x="49" y="50"/>
                  </a:lnTo>
                  <a:lnTo>
                    <a:pt x="47" y="50"/>
                  </a:lnTo>
                  <a:lnTo>
                    <a:pt x="46" y="52"/>
                  </a:lnTo>
                  <a:lnTo>
                    <a:pt x="44" y="52"/>
                  </a:lnTo>
                  <a:lnTo>
                    <a:pt x="42" y="55"/>
                  </a:lnTo>
                  <a:lnTo>
                    <a:pt x="39" y="55"/>
                  </a:lnTo>
                  <a:lnTo>
                    <a:pt x="37" y="57"/>
                  </a:lnTo>
                  <a:lnTo>
                    <a:pt x="35" y="57"/>
                  </a:lnTo>
                  <a:lnTo>
                    <a:pt x="34" y="57"/>
                  </a:lnTo>
                  <a:lnTo>
                    <a:pt x="32" y="57"/>
                  </a:lnTo>
                  <a:lnTo>
                    <a:pt x="29" y="57"/>
                  </a:lnTo>
                  <a:lnTo>
                    <a:pt x="27" y="57"/>
                  </a:lnTo>
                  <a:lnTo>
                    <a:pt x="23" y="57"/>
                  </a:lnTo>
                  <a:lnTo>
                    <a:pt x="22" y="57"/>
                  </a:lnTo>
                  <a:lnTo>
                    <a:pt x="20" y="55"/>
                  </a:lnTo>
                  <a:lnTo>
                    <a:pt x="18" y="55"/>
                  </a:lnTo>
                  <a:lnTo>
                    <a:pt x="17" y="53"/>
                  </a:lnTo>
                  <a:lnTo>
                    <a:pt x="15" y="52"/>
                  </a:lnTo>
                  <a:lnTo>
                    <a:pt x="11" y="50"/>
                  </a:lnTo>
                  <a:lnTo>
                    <a:pt x="10" y="48"/>
                  </a:lnTo>
                  <a:lnTo>
                    <a:pt x="8" y="46"/>
                  </a:lnTo>
                  <a:lnTo>
                    <a:pt x="8" y="45"/>
                  </a:lnTo>
                  <a:lnTo>
                    <a:pt x="6" y="45"/>
                  </a:lnTo>
                  <a:lnTo>
                    <a:pt x="6" y="43"/>
                  </a:lnTo>
                  <a:lnTo>
                    <a:pt x="5" y="41"/>
                  </a:lnTo>
                  <a:lnTo>
                    <a:pt x="5" y="40"/>
                  </a:lnTo>
                  <a:lnTo>
                    <a:pt x="3" y="38"/>
                  </a:lnTo>
                  <a:lnTo>
                    <a:pt x="3" y="36"/>
                  </a:lnTo>
                  <a:lnTo>
                    <a:pt x="3" y="34"/>
                  </a:lnTo>
                  <a:lnTo>
                    <a:pt x="3" y="33"/>
                  </a:lnTo>
                  <a:lnTo>
                    <a:pt x="3" y="31"/>
                  </a:lnTo>
                  <a:lnTo>
                    <a:pt x="3" y="29"/>
                  </a:lnTo>
                  <a:lnTo>
                    <a:pt x="3" y="28"/>
                  </a:lnTo>
                  <a:lnTo>
                    <a:pt x="3" y="26"/>
                  </a:lnTo>
                  <a:lnTo>
                    <a:pt x="3" y="24"/>
                  </a:lnTo>
                  <a:lnTo>
                    <a:pt x="3" y="23"/>
                  </a:lnTo>
                  <a:lnTo>
                    <a:pt x="6" y="19"/>
                  </a:lnTo>
                  <a:lnTo>
                    <a:pt x="3" y="17"/>
                  </a:lnTo>
                  <a:close/>
                </a:path>
              </a:pathLst>
            </a:custGeom>
            <a:solidFill>
              <a:srgbClr val="808080"/>
            </a:solidFill>
            <a:ln w="9525">
              <a:noFill/>
              <a:round/>
              <a:headEnd/>
              <a:tailEnd/>
            </a:ln>
          </p:spPr>
          <p:txBody>
            <a:bodyPr/>
            <a:lstStyle/>
            <a:p>
              <a:endParaRPr lang="en-US"/>
            </a:p>
          </p:txBody>
        </p:sp>
        <p:sp>
          <p:nvSpPr>
            <p:cNvPr id="1112" name="Freeform 3283"/>
            <p:cNvSpPr>
              <a:spLocks/>
            </p:cNvSpPr>
            <p:nvPr/>
          </p:nvSpPr>
          <p:spPr bwMode="auto">
            <a:xfrm>
              <a:off x="2287" y="3398"/>
              <a:ext cx="70" cy="47"/>
            </a:xfrm>
            <a:custGeom>
              <a:avLst/>
              <a:gdLst>
                <a:gd name="T0" fmla="*/ 51 w 70"/>
                <a:gd name="T1" fmla="*/ 0 h 47"/>
                <a:gd name="T2" fmla="*/ 70 w 70"/>
                <a:gd name="T3" fmla="*/ 6 h 47"/>
                <a:gd name="T4" fmla="*/ 27 w 70"/>
                <a:gd name="T5" fmla="*/ 47 h 47"/>
                <a:gd name="T6" fmla="*/ 0 w 70"/>
                <a:gd name="T7" fmla="*/ 30 h 47"/>
                <a:gd name="T8" fmla="*/ 51 w 70"/>
                <a:gd name="T9" fmla="*/ 0 h 47"/>
                <a:gd name="T10" fmla="*/ 0 60000 65536"/>
                <a:gd name="T11" fmla="*/ 0 60000 65536"/>
                <a:gd name="T12" fmla="*/ 0 60000 65536"/>
                <a:gd name="T13" fmla="*/ 0 60000 65536"/>
                <a:gd name="T14" fmla="*/ 0 60000 65536"/>
                <a:gd name="T15" fmla="*/ 0 w 70"/>
                <a:gd name="T16" fmla="*/ 0 h 47"/>
                <a:gd name="T17" fmla="*/ 70 w 70"/>
                <a:gd name="T18" fmla="*/ 47 h 47"/>
              </a:gdLst>
              <a:ahLst/>
              <a:cxnLst>
                <a:cxn ang="T10">
                  <a:pos x="T0" y="T1"/>
                </a:cxn>
                <a:cxn ang="T11">
                  <a:pos x="T2" y="T3"/>
                </a:cxn>
                <a:cxn ang="T12">
                  <a:pos x="T4" y="T5"/>
                </a:cxn>
                <a:cxn ang="T13">
                  <a:pos x="T6" y="T7"/>
                </a:cxn>
                <a:cxn ang="T14">
                  <a:pos x="T8" y="T9"/>
                </a:cxn>
              </a:cxnLst>
              <a:rect l="T15" t="T16" r="T17" b="T18"/>
              <a:pathLst>
                <a:path w="70" h="47">
                  <a:moveTo>
                    <a:pt x="51" y="0"/>
                  </a:moveTo>
                  <a:lnTo>
                    <a:pt x="70" y="6"/>
                  </a:lnTo>
                  <a:lnTo>
                    <a:pt x="27" y="47"/>
                  </a:lnTo>
                  <a:lnTo>
                    <a:pt x="0" y="30"/>
                  </a:lnTo>
                  <a:lnTo>
                    <a:pt x="51" y="0"/>
                  </a:lnTo>
                  <a:close/>
                </a:path>
              </a:pathLst>
            </a:custGeom>
            <a:solidFill>
              <a:srgbClr val="808080"/>
            </a:solidFill>
            <a:ln w="9525">
              <a:noFill/>
              <a:round/>
              <a:headEnd/>
              <a:tailEnd/>
            </a:ln>
          </p:spPr>
          <p:txBody>
            <a:bodyPr/>
            <a:lstStyle/>
            <a:p>
              <a:endParaRPr lang="en-US"/>
            </a:p>
          </p:txBody>
        </p:sp>
        <p:sp>
          <p:nvSpPr>
            <p:cNvPr id="1113" name="Freeform 3284"/>
            <p:cNvSpPr>
              <a:spLocks/>
            </p:cNvSpPr>
            <p:nvPr/>
          </p:nvSpPr>
          <p:spPr bwMode="auto">
            <a:xfrm>
              <a:off x="2284" y="3396"/>
              <a:ext cx="77" cy="49"/>
            </a:xfrm>
            <a:custGeom>
              <a:avLst/>
              <a:gdLst>
                <a:gd name="T0" fmla="*/ 54 w 77"/>
                <a:gd name="T1" fmla="*/ 3 h 49"/>
                <a:gd name="T2" fmla="*/ 51 w 77"/>
                <a:gd name="T3" fmla="*/ 3 h 49"/>
                <a:gd name="T4" fmla="*/ 71 w 77"/>
                <a:gd name="T5" fmla="*/ 10 h 49"/>
                <a:gd name="T6" fmla="*/ 71 w 77"/>
                <a:gd name="T7" fmla="*/ 7 h 49"/>
                <a:gd name="T8" fmla="*/ 25 w 77"/>
                <a:gd name="T9" fmla="*/ 48 h 49"/>
                <a:gd name="T10" fmla="*/ 32 w 77"/>
                <a:gd name="T11" fmla="*/ 48 h 49"/>
                <a:gd name="T12" fmla="*/ 5 w 77"/>
                <a:gd name="T13" fmla="*/ 29 h 49"/>
                <a:gd name="T14" fmla="*/ 5 w 77"/>
                <a:gd name="T15" fmla="*/ 32 h 49"/>
                <a:gd name="T16" fmla="*/ 54 w 77"/>
                <a:gd name="T17" fmla="*/ 3 h 49"/>
                <a:gd name="T18" fmla="*/ 51 w 77"/>
                <a:gd name="T19" fmla="*/ 0 h 49"/>
                <a:gd name="T20" fmla="*/ 2 w 77"/>
                <a:gd name="T21" fmla="*/ 29 h 49"/>
                <a:gd name="T22" fmla="*/ 0 w 77"/>
                <a:gd name="T23" fmla="*/ 31 h 49"/>
                <a:gd name="T24" fmla="*/ 2 w 77"/>
                <a:gd name="T25" fmla="*/ 32 h 49"/>
                <a:gd name="T26" fmla="*/ 25 w 77"/>
                <a:gd name="T27" fmla="*/ 49 h 49"/>
                <a:gd name="T28" fmla="*/ 27 w 77"/>
                <a:gd name="T29" fmla="*/ 49 h 49"/>
                <a:gd name="T30" fmla="*/ 29 w 77"/>
                <a:gd name="T31" fmla="*/ 49 h 49"/>
                <a:gd name="T32" fmla="*/ 30 w 77"/>
                <a:gd name="T33" fmla="*/ 49 h 49"/>
                <a:gd name="T34" fmla="*/ 32 w 77"/>
                <a:gd name="T35" fmla="*/ 49 h 49"/>
                <a:gd name="T36" fmla="*/ 77 w 77"/>
                <a:gd name="T37" fmla="*/ 8 h 49"/>
                <a:gd name="T38" fmla="*/ 75 w 77"/>
                <a:gd name="T39" fmla="*/ 7 h 49"/>
                <a:gd name="T40" fmla="*/ 77 w 77"/>
                <a:gd name="T41" fmla="*/ 7 h 49"/>
                <a:gd name="T42" fmla="*/ 75 w 77"/>
                <a:gd name="T43" fmla="*/ 7 h 49"/>
                <a:gd name="T44" fmla="*/ 75 w 77"/>
                <a:gd name="T45" fmla="*/ 5 h 49"/>
                <a:gd name="T46" fmla="*/ 54 w 77"/>
                <a:gd name="T47" fmla="*/ 0 h 49"/>
                <a:gd name="T48" fmla="*/ 53 w 77"/>
                <a:gd name="T49" fmla="*/ 0 h 49"/>
                <a:gd name="T50" fmla="*/ 51 w 77"/>
                <a:gd name="T51" fmla="*/ 0 h 49"/>
                <a:gd name="T52" fmla="*/ 54 w 77"/>
                <a:gd name="T53" fmla="*/ 3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7"/>
                <a:gd name="T82" fmla="*/ 0 h 49"/>
                <a:gd name="T83" fmla="*/ 77 w 77"/>
                <a:gd name="T84" fmla="*/ 49 h 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7" h="49">
                  <a:moveTo>
                    <a:pt x="54" y="3"/>
                  </a:moveTo>
                  <a:lnTo>
                    <a:pt x="51" y="3"/>
                  </a:lnTo>
                  <a:lnTo>
                    <a:pt x="71" y="10"/>
                  </a:lnTo>
                  <a:lnTo>
                    <a:pt x="71" y="7"/>
                  </a:lnTo>
                  <a:lnTo>
                    <a:pt x="25" y="48"/>
                  </a:lnTo>
                  <a:lnTo>
                    <a:pt x="32" y="48"/>
                  </a:lnTo>
                  <a:lnTo>
                    <a:pt x="5" y="29"/>
                  </a:lnTo>
                  <a:lnTo>
                    <a:pt x="5" y="32"/>
                  </a:lnTo>
                  <a:lnTo>
                    <a:pt x="54" y="3"/>
                  </a:lnTo>
                  <a:lnTo>
                    <a:pt x="51" y="0"/>
                  </a:lnTo>
                  <a:lnTo>
                    <a:pt x="2" y="29"/>
                  </a:lnTo>
                  <a:lnTo>
                    <a:pt x="0" y="31"/>
                  </a:lnTo>
                  <a:lnTo>
                    <a:pt x="2" y="32"/>
                  </a:lnTo>
                  <a:lnTo>
                    <a:pt x="25" y="49"/>
                  </a:lnTo>
                  <a:lnTo>
                    <a:pt x="27" y="49"/>
                  </a:lnTo>
                  <a:lnTo>
                    <a:pt x="29" y="49"/>
                  </a:lnTo>
                  <a:lnTo>
                    <a:pt x="30" y="49"/>
                  </a:lnTo>
                  <a:lnTo>
                    <a:pt x="32" y="49"/>
                  </a:lnTo>
                  <a:lnTo>
                    <a:pt x="77" y="8"/>
                  </a:lnTo>
                  <a:lnTo>
                    <a:pt x="75" y="7"/>
                  </a:lnTo>
                  <a:lnTo>
                    <a:pt x="77" y="7"/>
                  </a:lnTo>
                  <a:lnTo>
                    <a:pt x="75" y="7"/>
                  </a:lnTo>
                  <a:lnTo>
                    <a:pt x="75" y="5"/>
                  </a:lnTo>
                  <a:lnTo>
                    <a:pt x="54" y="0"/>
                  </a:lnTo>
                  <a:lnTo>
                    <a:pt x="53" y="0"/>
                  </a:lnTo>
                  <a:lnTo>
                    <a:pt x="51" y="0"/>
                  </a:lnTo>
                  <a:lnTo>
                    <a:pt x="54" y="3"/>
                  </a:lnTo>
                  <a:close/>
                </a:path>
              </a:pathLst>
            </a:custGeom>
            <a:solidFill>
              <a:srgbClr val="808080"/>
            </a:solidFill>
            <a:ln w="9525">
              <a:noFill/>
              <a:round/>
              <a:headEnd/>
              <a:tailEnd/>
            </a:ln>
          </p:spPr>
          <p:txBody>
            <a:bodyPr/>
            <a:lstStyle/>
            <a:p>
              <a:endParaRPr lang="en-US"/>
            </a:p>
          </p:txBody>
        </p:sp>
        <p:sp>
          <p:nvSpPr>
            <p:cNvPr id="1114" name="Freeform 3285"/>
            <p:cNvSpPr>
              <a:spLocks/>
            </p:cNvSpPr>
            <p:nvPr/>
          </p:nvSpPr>
          <p:spPr bwMode="auto">
            <a:xfrm>
              <a:off x="2095" y="3398"/>
              <a:ext cx="47" cy="44"/>
            </a:xfrm>
            <a:custGeom>
              <a:avLst/>
              <a:gdLst>
                <a:gd name="T0" fmla="*/ 30 w 47"/>
                <a:gd name="T1" fmla="*/ 0 h 44"/>
                <a:gd name="T2" fmla="*/ 27 w 47"/>
                <a:gd name="T3" fmla="*/ 0 h 44"/>
                <a:gd name="T4" fmla="*/ 23 w 47"/>
                <a:gd name="T5" fmla="*/ 0 h 44"/>
                <a:gd name="T6" fmla="*/ 20 w 47"/>
                <a:gd name="T7" fmla="*/ 0 h 44"/>
                <a:gd name="T8" fmla="*/ 17 w 47"/>
                <a:gd name="T9" fmla="*/ 0 h 44"/>
                <a:gd name="T10" fmla="*/ 15 w 47"/>
                <a:gd name="T11" fmla="*/ 1 h 44"/>
                <a:gd name="T12" fmla="*/ 11 w 47"/>
                <a:gd name="T13" fmla="*/ 1 h 44"/>
                <a:gd name="T14" fmla="*/ 10 w 47"/>
                <a:gd name="T15" fmla="*/ 3 h 44"/>
                <a:gd name="T16" fmla="*/ 8 w 47"/>
                <a:gd name="T17" fmla="*/ 5 h 44"/>
                <a:gd name="T18" fmla="*/ 6 w 47"/>
                <a:gd name="T19" fmla="*/ 6 h 44"/>
                <a:gd name="T20" fmla="*/ 5 w 47"/>
                <a:gd name="T21" fmla="*/ 8 h 44"/>
                <a:gd name="T22" fmla="*/ 3 w 47"/>
                <a:gd name="T23" fmla="*/ 10 h 44"/>
                <a:gd name="T24" fmla="*/ 1 w 47"/>
                <a:gd name="T25" fmla="*/ 15 h 44"/>
                <a:gd name="T26" fmla="*/ 0 w 47"/>
                <a:gd name="T27" fmla="*/ 18 h 44"/>
                <a:gd name="T28" fmla="*/ 0 w 47"/>
                <a:gd name="T29" fmla="*/ 22 h 44"/>
                <a:gd name="T30" fmla="*/ 0 w 47"/>
                <a:gd name="T31" fmla="*/ 25 h 44"/>
                <a:gd name="T32" fmla="*/ 0 w 47"/>
                <a:gd name="T33" fmla="*/ 29 h 44"/>
                <a:gd name="T34" fmla="*/ 1 w 47"/>
                <a:gd name="T35" fmla="*/ 30 h 44"/>
                <a:gd name="T36" fmla="*/ 3 w 47"/>
                <a:gd name="T37" fmla="*/ 32 h 44"/>
                <a:gd name="T38" fmla="*/ 3 w 47"/>
                <a:gd name="T39" fmla="*/ 35 h 44"/>
                <a:gd name="T40" fmla="*/ 5 w 47"/>
                <a:gd name="T41" fmla="*/ 37 h 44"/>
                <a:gd name="T42" fmla="*/ 8 w 47"/>
                <a:gd name="T43" fmla="*/ 37 h 44"/>
                <a:gd name="T44" fmla="*/ 10 w 47"/>
                <a:gd name="T45" fmla="*/ 39 h 44"/>
                <a:gd name="T46" fmla="*/ 13 w 47"/>
                <a:gd name="T47" fmla="*/ 42 h 44"/>
                <a:gd name="T48" fmla="*/ 17 w 47"/>
                <a:gd name="T49" fmla="*/ 42 h 44"/>
                <a:gd name="T50" fmla="*/ 20 w 47"/>
                <a:gd name="T51" fmla="*/ 44 h 44"/>
                <a:gd name="T52" fmla="*/ 23 w 47"/>
                <a:gd name="T53" fmla="*/ 44 h 44"/>
                <a:gd name="T54" fmla="*/ 27 w 47"/>
                <a:gd name="T55" fmla="*/ 44 h 44"/>
                <a:gd name="T56" fmla="*/ 29 w 47"/>
                <a:gd name="T57" fmla="*/ 42 h 44"/>
                <a:gd name="T58" fmla="*/ 32 w 47"/>
                <a:gd name="T59" fmla="*/ 42 h 44"/>
                <a:gd name="T60" fmla="*/ 35 w 47"/>
                <a:gd name="T61" fmla="*/ 42 h 44"/>
                <a:gd name="T62" fmla="*/ 37 w 47"/>
                <a:gd name="T63" fmla="*/ 39 h 44"/>
                <a:gd name="T64" fmla="*/ 39 w 47"/>
                <a:gd name="T65" fmla="*/ 37 h 44"/>
                <a:gd name="T66" fmla="*/ 42 w 47"/>
                <a:gd name="T67" fmla="*/ 35 h 44"/>
                <a:gd name="T68" fmla="*/ 44 w 47"/>
                <a:gd name="T69" fmla="*/ 30 h 44"/>
                <a:gd name="T70" fmla="*/ 46 w 47"/>
                <a:gd name="T71" fmla="*/ 27 h 44"/>
                <a:gd name="T72" fmla="*/ 47 w 47"/>
                <a:gd name="T73" fmla="*/ 25 h 44"/>
                <a:gd name="T74" fmla="*/ 47 w 47"/>
                <a:gd name="T75" fmla="*/ 22 h 44"/>
                <a:gd name="T76" fmla="*/ 47 w 47"/>
                <a:gd name="T77" fmla="*/ 18 h 44"/>
                <a:gd name="T78" fmla="*/ 46 w 47"/>
                <a:gd name="T79" fmla="*/ 17 h 44"/>
                <a:gd name="T80" fmla="*/ 46 w 47"/>
                <a:gd name="T81" fmla="*/ 15 h 44"/>
                <a:gd name="T82" fmla="*/ 44 w 47"/>
                <a:gd name="T83" fmla="*/ 13 h 44"/>
                <a:gd name="T84" fmla="*/ 44 w 47"/>
                <a:gd name="T85" fmla="*/ 10 h 44"/>
                <a:gd name="T86" fmla="*/ 42 w 47"/>
                <a:gd name="T87" fmla="*/ 8 h 44"/>
                <a:gd name="T88" fmla="*/ 42 w 47"/>
                <a:gd name="T89" fmla="*/ 8 h 44"/>
                <a:gd name="T90" fmla="*/ 40 w 47"/>
                <a:gd name="T91" fmla="*/ 6 h 44"/>
                <a:gd name="T92" fmla="*/ 39 w 47"/>
                <a:gd name="T93" fmla="*/ 5 h 44"/>
                <a:gd name="T94" fmla="*/ 37 w 47"/>
                <a:gd name="T95" fmla="*/ 3 h 44"/>
                <a:gd name="T96" fmla="*/ 34 w 47"/>
                <a:gd name="T97" fmla="*/ 1 h 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7"/>
                <a:gd name="T148" fmla="*/ 0 h 44"/>
                <a:gd name="T149" fmla="*/ 47 w 47"/>
                <a:gd name="T150" fmla="*/ 44 h 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7" h="44">
                  <a:moveTo>
                    <a:pt x="34" y="1"/>
                  </a:moveTo>
                  <a:lnTo>
                    <a:pt x="30" y="0"/>
                  </a:lnTo>
                  <a:lnTo>
                    <a:pt x="29" y="0"/>
                  </a:lnTo>
                  <a:lnTo>
                    <a:pt x="27" y="0"/>
                  </a:lnTo>
                  <a:lnTo>
                    <a:pt x="25" y="0"/>
                  </a:lnTo>
                  <a:lnTo>
                    <a:pt x="23" y="0"/>
                  </a:lnTo>
                  <a:lnTo>
                    <a:pt x="22" y="0"/>
                  </a:lnTo>
                  <a:lnTo>
                    <a:pt x="20" y="0"/>
                  </a:lnTo>
                  <a:lnTo>
                    <a:pt x="18" y="0"/>
                  </a:lnTo>
                  <a:lnTo>
                    <a:pt x="17" y="0"/>
                  </a:lnTo>
                  <a:lnTo>
                    <a:pt x="15" y="0"/>
                  </a:lnTo>
                  <a:lnTo>
                    <a:pt x="15" y="1"/>
                  </a:lnTo>
                  <a:lnTo>
                    <a:pt x="13" y="1"/>
                  </a:lnTo>
                  <a:lnTo>
                    <a:pt x="11" y="1"/>
                  </a:lnTo>
                  <a:lnTo>
                    <a:pt x="11" y="3"/>
                  </a:lnTo>
                  <a:lnTo>
                    <a:pt x="10" y="3"/>
                  </a:lnTo>
                  <a:lnTo>
                    <a:pt x="10" y="5"/>
                  </a:lnTo>
                  <a:lnTo>
                    <a:pt x="8" y="5"/>
                  </a:lnTo>
                  <a:lnTo>
                    <a:pt x="6" y="5"/>
                  </a:lnTo>
                  <a:lnTo>
                    <a:pt x="6" y="6"/>
                  </a:lnTo>
                  <a:lnTo>
                    <a:pt x="5" y="6"/>
                  </a:lnTo>
                  <a:lnTo>
                    <a:pt x="5" y="8"/>
                  </a:lnTo>
                  <a:lnTo>
                    <a:pt x="3" y="8"/>
                  </a:lnTo>
                  <a:lnTo>
                    <a:pt x="3" y="10"/>
                  </a:lnTo>
                  <a:lnTo>
                    <a:pt x="3" y="12"/>
                  </a:lnTo>
                  <a:lnTo>
                    <a:pt x="1" y="15"/>
                  </a:lnTo>
                  <a:lnTo>
                    <a:pt x="0" y="17"/>
                  </a:lnTo>
                  <a:lnTo>
                    <a:pt x="0" y="18"/>
                  </a:lnTo>
                  <a:lnTo>
                    <a:pt x="0" y="20"/>
                  </a:lnTo>
                  <a:lnTo>
                    <a:pt x="0" y="22"/>
                  </a:lnTo>
                  <a:lnTo>
                    <a:pt x="0" y="23"/>
                  </a:lnTo>
                  <a:lnTo>
                    <a:pt x="0" y="25"/>
                  </a:lnTo>
                  <a:lnTo>
                    <a:pt x="0" y="27"/>
                  </a:lnTo>
                  <a:lnTo>
                    <a:pt x="0" y="29"/>
                  </a:lnTo>
                  <a:lnTo>
                    <a:pt x="1" y="29"/>
                  </a:lnTo>
                  <a:lnTo>
                    <a:pt x="1" y="30"/>
                  </a:lnTo>
                  <a:lnTo>
                    <a:pt x="1" y="32"/>
                  </a:lnTo>
                  <a:lnTo>
                    <a:pt x="3" y="32"/>
                  </a:lnTo>
                  <a:lnTo>
                    <a:pt x="3" y="34"/>
                  </a:lnTo>
                  <a:lnTo>
                    <a:pt x="3" y="35"/>
                  </a:lnTo>
                  <a:lnTo>
                    <a:pt x="5" y="35"/>
                  </a:lnTo>
                  <a:lnTo>
                    <a:pt x="5" y="37"/>
                  </a:lnTo>
                  <a:lnTo>
                    <a:pt x="6" y="37"/>
                  </a:lnTo>
                  <a:lnTo>
                    <a:pt x="8" y="37"/>
                  </a:lnTo>
                  <a:lnTo>
                    <a:pt x="8" y="39"/>
                  </a:lnTo>
                  <a:lnTo>
                    <a:pt x="10" y="39"/>
                  </a:lnTo>
                  <a:lnTo>
                    <a:pt x="10" y="41"/>
                  </a:lnTo>
                  <a:lnTo>
                    <a:pt x="13" y="42"/>
                  </a:lnTo>
                  <a:lnTo>
                    <a:pt x="15" y="42"/>
                  </a:lnTo>
                  <a:lnTo>
                    <a:pt x="17" y="42"/>
                  </a:lnTo>
                  <a:lnTo>
                    <a:pt x="18" y="44"/>
                  </a:lnTo>
                  <a:lnTo>
                    <a:pt x="20" y="44"/>
                  </a:lnTo>
                  <a:lnTo>
                    <a:pt x="22" y="44"/>
                  </a:lnTo>
                  <a:lnTo>
                    <a:pt x="23" y="44"/>
                  </a:lnTo>
                  <a:lnTo>
                    <a:pt x="25" y="44"/>
                  </a:lnTo>
                  <a:lnTo>
                    <a:pt x="27" y="44"/>
                  </a:lnTo>
                  <a:lnTo>
                    <a:pt x="29" y="44"/>
                  </a:lnTo>
                  <a:lnTo>
                    <a:pt x="29" y="42"/>
                  </a:lnTo>
                  <a:lnTo>
                    <a:pt x="30" y="42"/>
                  </a:lnTo>
                  <a:lnTo>
                    <a:pt x="32" y="42"/>
                  </a:lnTo>
                  <a:lnTo>
                    <a:pt x="34" y="42"/>
                  </a:lnTo>
                  <a:lnTo>
                    <a:pt x="35" y="42"/>
                  </a:lnTo>
                  <a:lnTo>
                    <a:pt x="35" y="41"/>
                  </a:lnTo>
                  <a:lnTo>
                    <a:pt x="37" y="39"/>
                  </a:lnTo>
                  <a:lnTo>
                    <a:pt x="39" y="39"/>
                  </a:lnTo>
                  <a:lnTo>
                    <a:pt x="39" y="37"/>
                  </a:lnTo>
                  <a:lnTo>
                    <a:pt x="40" y="35"/>
                  </a:lnTo>
                  <a:lnTo>
                    <a:pt x="42" y="35"/>
                  </a:lnTo>
                  <a:lnTo>
                    <a:pt x="44" y="34"/>
                  </a:lnTo>
                  <a:lnTo>
                    <a:pt x="44" y="30"/>
                  </a:lnTo>
                  <a:lnTo>
                    <a:pt x="46" y="29"/>
                  </a:lnTo>
                  <a:lnTo>
                    <a:pt x="46" y="27"/>
                  </a:lnTo>
                  <a:lnTo>
                    <a:pt x="46" y="25"/>
                  </a:lnTo>
                  <a:lnTo>
                    <a:pt x="47" y="25"/>
                  </a:lnTo>
                  <a:lnTo>
                    <a:pt x="47" y="23"/>
                  </a:lnTo>
                  <a:lnTo>
                    <a:pt x="47" y="22"/>
                  </a:lnTo>
                  <a:lnTo>
                    <a:pt x="47" y="20"/>
                  </a:lnTo>
                  <a:lnTo>
                    <a:pt x="47" y="18"/>
                  </a:lnTo>
                  <a:lnTo>
                    <a:pt x="47" y="17"/>
                  </a:lnTo>
                  <a:lnTo>
                    <a:pt x="46" y="17"/>
                  </a:lnTo>
                  <a:lnTo>
                    <a:pt x="47" y="17"/>
                  </a:lnTo>
                  <a:lnTo>
                    <a:pt x="46" y="15"/>
                  </a:lnTo>
                  <a:lnTo>
                    <a:pt x="46" y="13"/>
                  </a:lnTo>
                  <a:lnTo>
                    <a:pt x="44" y="13"/>
                  </a:lnTo>
                  <a:lnTo>
                    <a:pt x="44" y="12"/>
                  </a:lnTo>
                  <a:lnTo>
                    <a:pt x="44" y="10"/>
                  </a:lnTo>
                  <a:lnTo>
                    <a:pt x="44" y="8"/>
                  </a:lnTo>
                  <a:lnTo>
                    <a:pt x="42" y="8"/>
                  </a:lnTo>
                  <a:lnTo>
                    <a:pt x="44" y="8"/>
                  </a:lnTo>
                  <a:lnTo>
                    <a:pt x="42" y="8"/>
                  </a:lnTo>
                  <a:lnTo>
                    <a:pt x="42" y="6"/>
                  </a:lnTo>
                  <a:lnTo>
                    <a:pt x="40" y="6"/>
                  </a:lnTo>
                  <a:lnTo>
                    <a:pt x="40" y="5"/>
                  </a:lnTo>
                  <a:lnTo>
                    <a:pt x="39" y="5"/>
                  </a:lnTo>
                  <a:lnTo>
                    <a:pt x="39" y="3"/>
                  </a:lnTo>
                  <a:lnTo>
                    <a:pt x="37" y="3"/>
                  </a:lnTo>
                  <a:lnTo>
                    <a:pt x="35" y="1"/>
                  </a:lnTo>
                  <a:lnTo>
                    <a:pt x="34" y="1"/>
                  </a:lnTo>
                  <a:close/>
                </a:path>
              </a:pathLst>
            </a:custGeom>
            <a:solidFill>
              <a:srgbClr val="808080"/>
            </a:solidFill>
            <a:ln w="9525">
              <a:noFill/>
              <a:round/>
              <a:headEnd/>
              <a:tailEnd/>
            </a:ln>
          </p:spPr>
          <p:txBody>
            <a:bodyPr/>
            <a:lstStyle/>
            <a:p>
              <a:endParaRPr lang="en-US"/>
            </a:p>
          </p:txBody>
        </p:sp>
        <p:sp>
          <p:nvSpPr>
            <p:cNvPr id="1115" name="Freeform 3286"/>
            <p:cNvSpPr>
              <a:spLocks/>
            </p:cNvSpPr>
            <p:nvPr/>
          </p:nvSpPr>
          <p:spPr bwMode="auto">
            <a:xfrm>
              <a:off x="2093" y="3396"/>
              <a:ext cx="51" cy="49"/>
            </a:xfrm>
            <a:custGeom>
              <a:avLst/>
              <a:gdLst>
                <a:gd name="T0" fmla="*/ 2 w 51"/>
                <a:gd name="T1" fmla="*/ 19 h 49"/>
                <a:gd name="T2" fmla="*/ 2 w 51"/>
                <a:gd name="T3" fmla="*/ 24 h 49"/>
                <a:gd name="T4" fmla="*/ 2 w 51"/>
                <a:gd name="T5" fmla="*/ 29 h 49"/>
                <a:gd name="T6" fmla="*/ 2 w 51"/>
                <a:gd name="T7" fmla="*/ 34 h 49"/>
                <a:gd name="T8" fmla="*/ 7 w 51"/>
                <a:gd name="T9" fmla="*/ 39 h 49"/>
                <a:gd name="T10" fmla="*/ 12 w 51"/>
                <a:gd name="T11" fmla="*/ 44 h 49"/>
                <a:gd name="T12" fmla="*/ 17 w 51"/>
                <a:gd name="T13" fmla="*/ 48 h 49"/>
                <a:gd name="T14" fmla="*/ 22 w 51"/>
                <a:gd name="T15" fmla="*/ 48 h 49"/>
                <a:gd name="T16" fmla="*/ 27 w 51"/>
                <a:gd name="T17" fmla="*/ 48 h 49"/>
                <a:gd name="T18" fmla="*/ 34 w 51"/>
                <a:gd name="T19" fmla="*/ 48 h 49"/>
                <a:gd name="T20" fmla="*/ 39 w 51"/>
                <a:gd name="T21" fmla="*/ 44 h 49"/>
                <a:gd name="T22" fmla="*/ 46 w 51"/>
                <a:gd name="T23" fmla="*/ 37 h 49"/>
                <a:gd name="T24" fmla="*/ 49 w 51"/>
                <a:gd name="T25" fmla="*/ 31 h 49"/>
                <a:gd name="T26" fmla="*/ 51 w 51"/>
                <a:gd name="T27" fmla="*/ 22 h 49"/>
                <a:gd name="T28" fmla="*/ 49 w 51"/>
                <a:gd name="T29" fmla="*/ 17 h 49"/>
                <a:gd name="T30" fmla="*/ 48 w 51"/>
                <a:gd name="T31" fmla="*/ 12 h 49"/>
                <a:gd name="T32" fmla="*/ 44 w 51"/>
                <a:gd name="T33" fmla="*/ 7 h 49"/>
                <a:gd name="T34" fmla="*/ 41 w 51"/>
                <a:gd name="T35" fmla="*/ 3 h 49"/>
                <a:gd name="T36" fmla="*/ 27 w 51"/>
                <a:gd name="T37" fmla="*/ 0 h 49"/>
                <a:gd name="T38" fmla="*/ 20 w 51"/>
                <a:gd name="T39" fmla="*/ 0 h 49"/>
                <a:gd name="T40" fmla="*/ 12 w 51"/>
                <a:gd name="T41" fmla="*/ 3 h 49"/>
                <a:gd name="T42" fmla="*/ 8 w 51"/>
                <a:gd name="T43" fmla="*/ 5 h 49"/>
                <a:gd name="T44" fmla="*/ 7 w 51"/>
                <a:gd name="T45" fmla="*/ 10 h 49"/>
                <a:gd name="T46" fmla="*/ 7 w 51"/>
                <a:gd name="T47" fmla="*/ 15 h 49"/>
                <a:gd name="T48" fmla="*/ 8 w 51"/>
                <a:gd name="T49" fmla="*/ 10 h 49"/>
                <a:gd name="T50" fmla="*/ 13 w 51"/>
                <a:gd name="T51" fmla="*/ 5 h 49"/>
                <a:gd name="T52" fmla="*/ 19 w 51"/>
                <a:gd name="T53" fmla="*/ 3 h 49"/>
                <a:gd name="T54" fmla="*/ 25 w 51"/>
                <a:gd name="T55" fmla="*/ 2 h 49"/>
                <a:gd name="T56" fmla="*/ 32 w 51"/>
                <a:gd name="T57" fmla="*/ 3 h 49"/>
                <a:gd name="T58" fmla="*/ 39 w 51"/>
                <a:gd name="T59" fmla="*/ 7 h 49"/>
                <a:gd name="T60" fmla="*/ 42 w 51"/>
                <a:gd name="T61" fmla="*/ 10 h 49"/>
                <a:gd name="T62" fmla="*/ 46 w 51"/>
                <a:gd name="T63" fmla="*/ 14 h 49"/>
                <a:gd name="T64" fmla="*/ 48 w 51"/>
                <a:gd name="T65" fmla="*/ 20 h 49"/>
                <a:gd name="T66" fmla="*/ 46 w 51"/>
                <a:gd name="T67" fmla="*/ 27 h 49"/>
                <a:gd name="T68" fmla="*/ 44 w 51"/>
                <a:gd name="T69" fmla="*/ 36 h 49"/>
                <a:gd name="T70" fmla="*/ 41 w 51"/>
                <a:gd name="T71" fmla="*/ 37 h 49"/>
                <a:gd name="T72" fmla="*/ 37 w 51"/>
                <a:gd name="T73" fmla="*/ 41 h 49"/>
                <a:gd name="T74" fmla="*/ 34 w 51"/>
                <a:gd name="T75" fmla="*/ 43 h 49"/>
                <a:gd name="T76" fmla="*/ 27 w 51"/>
                <a:gd name="T77" fmla="*/ 44 h 49"/>
                <a:gd name="T78" fmla="*/ 22 w 51"/>
                <a:gd name="T79" fmla="*/ 44 h 49"/>
                <a:gd name="T80" fmla="*/ 17 w 51"/>
                <a:gd name="T81" fmla="*/ 44 h 49"/>
                <a:gd name="T82" fmla="*/ 15 w 51"/>
                <a:gd name="T83" fmla="*/ 43 h 49"/>
                <a:gd name="T84" fmla="*/ 10 w 51"/>
                <a:gd name="T85" fmla="*/ 39 h 49"/>
                <a:gd name="T86" fmla="*/ 5 w 51"/>
                <a:gd name="T87" fmla="*/ 32 h 49"/>
                <a:gd name="T88" fmla="*/ 3 w 51"/>
                <a:gd name="T89" fmla="*/ 25 h 49"/>
                <a:gd name="T90" fmla="*/ 3 w 51"/>
                <a:gd name="T91" fmla="*/ 20 h 49"/>
                <a:gd name="T92" fmla="*/ 7 w 51"/>
                <a:gd name="T93" fmla="*/ 15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
                <a:gd name="T142" fmla="*/ 0 h 49"/>
                <a:gd name="T143" fmla="*/ 51 w 51"/>
                <a:gd name="T144" fmla="*/ 49 h 4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 h="49">
                  <a:moveTo>
                    <a:pt x="3" y="14"/>
                  </a:moveTo>
                  <a:lnTo>
                    <a:pt x="2" y="17"/>
                  </a:lnTo>
                  <a:lnTo>
                    <a:pt x="2" y="19"/>
                  </a:lnTo>
                  <a:lnTo>
                    <a:pt x="2" y="20"/>
                  </a:lnTo>
                  <a:lnTo>
                    <a:pt x="2" y="22"/>
                  </a:lnTo>
                  <a:lnTo>
                    <a:pt x="2" y="24"/>
                  </a:lnTo>
                  <a:lnTo>
                    <a:pt x="0" y="24"/>
                  </a:lnTo>
                  <a:lnTo>
                    <a:pt x="2" y="25"/>
                  </a:lnTo>
                  <a:lnTo>
                    <a:pt x="2" y="29"/>
                  </a:lnTo>
                  <a:lnTo>
                    <a:pt x="2" y="31"/>
                  </a:lnTo>
                  <a:lnTo>
                    <a:pt x="2" y="32"/>
                  </a:lnTo>
                  <a:lnTo>
                    <a:pt x="2" y="34"/>
                  </a:lnTo>
                  <a:lnTo>
                    <a:pt x="3" y="36"/>
                  </a:lnTo>
                  <a:lnTo>
                    <a:pt x="5" y="37"/>
                  </a:lnTo>
                  <a:lnTo>
                    <a:pt x="7" y="39"/>
                  </a:lnTo>
                  <a:lnTo>
                    <a:pt x="7" y="41"/>
                  </a:lnTo>
                  <a:lnTo>
                    <a:pt x="8" y="43"/>
                  </a:lnTo>
                  <a:lnTo>
                    <a:pt x="12" y="44"/>
                  </a:lnTo>
                  <a:lnTo>
                    <a:pt x="13" y="46"/>
                  </a:lnTo>
                  <a:lnTo>
                    <a:pt x="15" y="48"/>
                  </a:lnTo>
                  <a:lnTo>
                    <a:pt x="17" y="48"/>
                  </a:lnTo>
                  <a:lnTo>
                    <a:pt x="19" y="48"/>
                  </a:lnTo>
                  <a:lnTo>
                    <a:pt x="20" y="48"/>
                  </a:lnTo>
                  <a:lnTo>
                    <a:pt x="22" y="48"/>
                  </a:lnTo>
                  <a:lnTo>
                    <a:pt x="24" y="49"/>
                  </a:lnTo>
                  <a:lnTo>
                    <a:pt x="25" y="48"/>
                  </a:lnTo>
                  <a:lnTo>
                    <a:pt x="27" y="48"/>
                  </a:lnTo>
                  <a:lnTo>
                    <a:pt x="31" y="48"/>
                  </a:lnTo>
                  <a:lnTo>
                    <a:pt x="32" y="48"/>
                  </a:lnTo>
                  <a:lnTo>
                    <a:pt x="34" y="48"/>
                  </a:lnTo>
                  <a:lnTo>
                    <a:pt x="36" y="46"/>
                  </a:lnTo>
                  <a:lnTo>
                    <a:pt x="37" y="44"/>
                  </a:lnTo>
                  <a:lnTo>
                    <a:pt x="39" y="44"/>
                  </a:lnTo>
                  <a:lnTo>
                    <a:pt x="41" y="43"/>
                  </a:lnTo>
                  <a:lnTo>
                    <a:pt x="44" y="39"/>
                  </a:lnTo>
                  <a:lnTo>
                    <a:pt x="46" y="37"/>
                  </a:lnTo>
                  <a:lnTo>
                    <a:pt x="46" y="36"/>
                  </a:lnTo>
                  <a:lnTo>
                    <a:pt x="48" y="34"/>
                  </a:lnTo>
                  <a:lnTo>
                    <a:pt x="49" y="31"/>
                  </a:lnTo>
                  <a:lnTo>
                    <a:pt x="49" y="29"/>
                  </a:lnTo>
                  <a:lnTo>
                    <a:pt x="51" y="24"/>
                  </a:lnTo>
                  <a:lnTo>
                    <a:pt x="51" y="22"/>
                  </a:lnTo>
                  <a:lnTo>
                    <a:pt x="51" y="20"/>
                  </a:lnTo>
                  <a:lnTo>
                    <a:pt x="49" y="19"/>
                  </a:lnTo>
                  <a:lnTo>
                    <a:pt x="49" y="17"/>
                  </a:lnTo>
                  <a:lnTo>
                    <a:pt x="49" y="15"/>
                  </a:lnTo>
                  <a:lnTo>
                    <a:pt x="48" y="14"/>
                  </a:lnTo>
                  <a:lnTo>
                    <a:pt x="48" y="12"/>
                  </a:lnTo>
                  <a:lnTo>
                    <a:pt x="46" y="10"/>
                  </a:lnTo>
                  <a:lnTo>
                    <a:pt x="46" y="8"/>
                  </a:lnTo>
                  <a:lnTo>
                    <a:pt x="44" y="7"/>
                  </a:lnTo>
                  <a:lnTo>
                    <a:pt x="42" y="5"/>
                  </a:lnTo>
                  <a:lnTo>
                    <a:pt x="41" y="5"/>
                  </a:lnTo>
                  <a:lnTo>
                    <a:pt x="41" y="3"/>
                  </a:lnTo>
                  <a:lnTo>
                    <a:pt x="32" y="0"/>
                  </a:lnTo>
                  <a:lnTo>
                    <a:pt x="31" y="0"/>
                  </a:lnTo>
                  <a:lnTo>
                    <a:pt x="27" y="0"/>
                  </a:lnTo>
                  <a:lnTo>
                    <a:pt x="25" y="0"/>
                  </a:lnTo>
                  <a:lnTo>
                    <a:pt x="22" y="0"/>
                  </a:lnTo>
                  <a:lnTo>
                    <a:pt x="20" y="0"/>
                  </a:lnTo>
                  <a:lnTo>
                    <a:pt x="17" y="2"/>
                  </a:lnTo>
                  <a:lnTo>
                    <a:pt x="15" y="2"/>
                  </a:lnTo>
                  <a:lnTo>
                    <a:pt x="12" y="3"/>
                  </a:lnTo>
                  <a:lnTo>
                    <a:pt x="12" y="5"/>
                  </a:lnTo>
                  <a:lnTo>
                    <a:pt x="10" y="5"/>
                  </a:lnTo>
                  <a:lnTo>
                    <a:pt x="8" y="5"/>
                  </a:lnTo>
                  <a:lnTo>
                    <a:pt x="8" y="7"/>
                  </a:lnTo>
                  <a:lnTo>
                    <a:pt x="7" y="7"/>
                  </a:lnTo>
                  <a:lnTo>
                    <a:pt x="7" y="10"/>
                  </a:lnTo>
                  <a:lnTo>
                    <a:pt x="3" y="12"/>
                  </a:lnTo>
                  <a:lnTo>
                    <a:pt x="3" y="14"/>
                  </a:lnTo>
                  <a:lnTo>
                    <a:pt x="7" y="15"/>
                  </a:lnTo>
                  <a:lnTo>
                    <a:pt x="7" y="14"/>
                  </a:lnTo>
                  <a:lnTo>
                    <a:pt x="8" y="12"/>
                  </a:lnTo>
                  <a:lnTo>
                    <a:pt x="8" y="10"/>
                  </a:lnTo>
                  <a:lnTo>
                    <a:pt x="10" y="8"/>
                  </a:lnTo>
                  <a:lnTo>
                    <a:pt x="12" y="7"/>
                  </a:lnTo>
                  <a:lnTo>
                    <a:pt x="13" y="5"/>
                  </a:lnTo>
                  <a:lnTo>
                    <a:pt x="15" y="5"/>
                  </a:lnTo>
                  <a:lnTo>
                    <a:pt x="17" y="5"/>
                  </a:lnTo>
                  <a:lnTo>
                    <a:pt x="19" y="3"/>
                  </a:lnTo>
                  <a:lnTo>
                    <a:pt x="20" y="3"/>
                  </a:lnTo>
                  <a:lnTo>
                    <a:pt x="24" y="2"/>
                  </a:lnTo>
                  <a:lnTo>
                    <a:pt x="25" y="2"/>
                  </a:lnTo>
                  <a:lnTo>
                    <a:pt x="27" y="2"/>
                  </a:lnTo>
                  <a:lnTo>
                    <a:pt x="31" y="2"/>
                  </a:lnTo>
                  <a:lnTo>
                    <a:pt x="32" y="3"/>
                  </a:lnTo>
                  <a:lnTo>
                    <a:pt x="37" y="5"/>
                  </a:lnTo>
                  <a:lnTo>
                    <a:pt x="39" y="5"/>
                  </a:lnTo>
                  <a:lnTo>
                    <a:pt x="39" y="7"/>
                  </a:lnTo>
                  <a:lnTo>
                    <a:pt x="41" y="7"/>
                  </a:lnTo>
                  <a:lnTo>
                    <a:pt x="41" y="10"/>
                  </a:lnTo>
                  <a:lnTo>
                    <a:pt x="42" y="10"/>
                  </a:lnTo>
                  <a:lnTo>
                    <a:pt x="44" y="12"/>
                  </a:lnTo>
                  <a:lnTo>
                    <a:pt x="44" y="14"/>
                  </a:lnTo>
                  <a:lnTo>
                    <a:pt x="46" y="14"/>
                  </a:lnTo>
                  <a:lnTo>
                    <a:pt x="46" y="17"/>
                  </a:lnTo>
                  <a:lnTo>
                    <a:pt x="46" y="20"/>
                  </a:lnTo>
                  <a:lnTo>
                    <a:pt x="48" y="20"/>
                  </a:lnTo>
                  <a:lnTo>
                    <a:pt x="46" y="22"/>
                  </a:lnTo>
                  <a:lnTo>
                    <a:pt x="48" y="24"/>
                  </a:lnTo>
                  <a:lnTo>
                    <a:pt x="46" y="27"/>
                  </a:lnTo>
                  <a:lnTo>
                    <a:pt x="46" y="29"/>
                  </a:lnTo>
                  <a:lnTo>
                    <a:pt x="46" y="32"/>
                  </a:lnTo>
                  <a:lnTo>
                    <a:pt x="44" y="36"/>
                  </a:lnTo>
                  <a:lnTo>
                    <a:pt x="42" y="36"/>
                  </a:lnTo>
                  <a:lnTo>
                    <a:pt x="42" y="37"/>
                  </a:lnTo>
                  <a:lnTo>
                    <a:pt x="41" y="37"/>
                  </a:lnTo>
                  <a:lnTo>
                    <a:pt x="41" y="39"/>
                  </a:lnTo>
                  <a:lnTo>
                    <a:pt x="39" y="41"/>
                  </a:lnTo>
                  <a:lnTo>
                    <a:pt x="37" y="41"/>
                  </a:lnTo>
                  <a:lnTo>
                    <a:pt x="37" y="43"/>
                  </a:lnTo>
                  <a:lnTo>
                    <a:pt x="36" y="43"/>
                  </a:lnTo>
                  <a:lnTo>
                    <a:pt x="34" y="43"/>
                  </a:lnTo>
                  <a:lnTo>
                    <a:pt x="31" y="44"/>
                  </a:lnTo>
                  <a:lnTo>
                    <a:pt x="29" y="44"/>
                  </a:lnTo>
                  <a:lnTo>
                    <a:pt x="27" y="44"/>
                  </a:lnTo>
                  <a:lnTo>
                    <a:pt x="25" y="44"/>
                  </a:lnTo>
                  <a:lnTo>
                    <a:pt x="24" y="46"/>
                  </a:lnTo>
                  <a:lnTo>
                    <a:pt x="22" y="44"/>
                  </a:lnTo>
                  <a:lnTo>
                    <a:pt x="20" y="44"/>
                  </a:lnTo>
                  <a:lnTo>
                    <a:pt x="19" y="44"/>
                  </a:lnTo>
                  <a:lnTo>
                    <a:pt x="17" y="44"/>
                  </a:lnTo>
                  <a:lnTo>
                    <a:pt x="15" y="44"/>
                  </a:lnTo>
                  <a:lnTo>
                    <a:pt x="17" y="44"/>
                  </a:lnTo>
                  <a:lnTo>
                    <a:pt x="15" y="43"/>
                  </a:lnTo>
                  <a:lnTo>
                    <a:pt x="12" y="43"/>
                  </a:lnTo>
                  <a:lnTo>
                    <a:pt x="10" y="41"/>
                  </a:lnTo>
                  <a:lnTo>
                    <a:pt x="10" y="39"/>
                  </a:lnTo>
                  <a:lnTo>
                    <a:pt x="8" y="37"/>
                  </a:lnTo>
                  <a:lnTo>
                    <a:pt x="7" y="36"/>
                  </a:lnTo>
                  <a:lnTo>
                    <a:pt x="5" y="32"/>
                  </a:lnTo>
                  <a:lnTo>
                    <a:pt x="3" y="29"/>
                  </a:lnTo>
                  <a:lnTo>
                    <a:pt x="3" y="27"/>
                  </a:lnTo>
                  <a:lnTo>
                    <a:pt x="3" y="25"/>
                  </a:lnTo>
                  <a:lnTo>
                    <a:pt x="3" y="24"/>
                  </a:lnTo>
                  <a:lnTo>
                    <a:pt x="3" y="22"/>
                  </a:lnTo>
                  <a:lnTo>
                    <a:pt x="3" y="20"/>
                  </a:lnTo>
                  <a:lnTo>
                    <a:pt x="3" y="19"/>
                  </a:lnTo>
                  <a:lnTo>
                    <a:pt x="5" y="19"/>
                  </a:lnTo>
                  <a:lnTo>
                    <a:pt x="7" y="15"/>
                  </a:lnTo>
                  <a:lnTo>
                    <a:pt x="3" y="14"/>
                  </a:lnTo>
                  <a:close/>
                </a:path>
              </a:pathLst>
            </a:custGeom>
            <a:solidFill>
              <a:srgbClr val="808080"/>
            </a:solidFill>
            <a:ln w="9525">
              <a:noFill/>
              <a:round/>
              <a:headEnd/>
              <a:tailEnd/>
            </a:ln>
          </p:spPr>
          <p:txBody>
            <a:bodyPr/>
            <a:lstStyle/>
            <a:p>
              <a:endParaRPr lang="en-US"/>
            </a:p>
          </p:txBody>
        </p:sp>
        <p:sp>
          <p:nvSpPr>
            <p:cNvPr id="1116" name="Freeform 3287"/>
            <p:cNvSpPr>
              <a:spLocks/>
            </p:cNvSpPr>
            <p:nvPr/>
          </p:nvSpPr>
          <p:spPr bwMode="auto">
            <a:xfrm>
              <a:off x="2091" y="3375"/>
              <a:ext cx="46" cy="96"/>
            </a:xfrm>
            <a:custGeom>
              <a:avLst/>
              <a:gdLst>
                <a:gd name="T0" fmla="*/ 43 w 46"/>
                <a:gd name="T1" fmla="*/ 23 h 96"/>
                <a:gd name="T2" fmla="*/ 38 w 46"/>
                <a:gd name="T3" fmla="*/ 33 h 96"/>
                <a:gd name="T4" fmla="*/ 43 w 46"/>
                <a:gd name="T5" fmla="*/ 57 h 96"/>
                <a:gd name="T6" fmla="*/ 46 w 46"/>
                <a:gd name="T7" fmla="*/ 60 h 96"/>
                <a:gd name="T8" fmla="*/ 2 w 46"/>
                <a:gd name="T9" fmla="*/ 96 h 96"/>
                <a:gd name="T10" fmla="*/ 0 w 46"/>
                <a:gd name="T11" fmla="*/ 0 h 96"/>
                <a:gd name="T12" fmla="*/ 43 w 46"/>
                <a:gd name="T13" fmla="*/ 23 h 96"/>
                <a:gd name="T14" fmla="*/ 0 60000 65536"/>
                <a:gd name="T15" fmla="*/ 0 60000 65536"/>
                <a:gd name="T16" fmla="*/ 0 60000 65536"/>
                <a:gd name="T17" fmla="*/ 0 60000 65536"/>
                <a:gd name="T18" fmla="*/ 0 60000 65536"/>
                <a:gd name="T19" fmla="*/ 0 60000 65536"/>
                <a:gd name="T20" fmla="*/ 0 60000 65536"/>
                <a:gd name="T21" fmla="*/ 0 w 46"/>
                <a:gd name="T22" fmla="*/ 0 h 96"/>
                <a:gd name="T23" fmla="*/ 46 w 46"/>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6">
                  <a:moveTo>
                    <a:pt x="43" y="23"/>
                  </a:moveTo>
                  <a:lnTo>
                    <a:pt x="38" y="33"/>
                  </a:lnTo>
                  <a:lnTo>
                    <a:pt x="43" y="57"/>
                  </a:lnTo>
                  <a:lnTo>
                    <a:pt x="46" y="60"/>
                  </a:lnTo>
                  <a:lnTo>
                    <a:pt x="2" y="96"/>
                  </a:lnTo>
                  <a:lnTo>
                    <a:pt x="0" y="0"/>
                  </a:lnTo>
                  <a:lnTo>
                    <a:pt x="43" y="23"/>
                  </a:lnTo>
                  <a:close/>
                </a:path>
              </a:pathLst>
            </a:custGeom>
            <a:solidFill>
              <a:srgbClr val="808080"/>
            </a:solidFill>
            <a:ln w="9525">
              <a:noFill/>
              <a:round/>
              <a:headEnd/>
              <a:tailEnd/>
            </a:ln>
          </p:spPr>
          <p:txBody>
            <a:bodyPr/>
            <a:lstStyle/>
            <a:p>
              <a:endParaRPr lang="en-US"/>
            </a:p>
          </p:txBody>
        </p:sp>
        <p:sp>
          <p:nvSpPr>
            <p:cNvPr id="1117" name="Freeform 3288"/>
            <p:cNvSpPr>
              <a:spLocks/>
            </p:cNvSpPr>
            <p:nvPr/>
          </p:nvSpPr>
          <p:spPr bwMode="auto">
            <a:xfrm>
              <a:off x="2089" y="3374"/>
              <a:ext cx="50" cy="99"/>
            </a:xfrm>
            <a:custGeom>
              <a:avLst/>
              <a:gdLst>
                <a:gd name="T0" fmla="*/ 45 w 50"/>
                <a:gd name="T1" fmla="*/ 24 h 99"/>
                <a:gd name="T2" fmla="*/ 45 w 50"/>
                <a:gd name="T3" fmla="*/ 22 h 99"/>
                <a:gd name="T4" fmla="*/ 38 w 50"/>
                <a:gd name="T5" fmla="*/ 32 h 99"/>
                <a:gd name="T6" fmla="*/ 38 w 50"/>
                <a:gd name="T7" fmla="*/ 34 h 99"/>
                <a:gd name="T8" fmla="*/ 45 w 50"/>
                <a:gd name="T9" fmla="*/ 58 h 99"/>
                <a:gd name="T10" fmla="*/ 46 w 50"/>
                <a:gd name="T11" fmla="*/ 61 h 99"/>
                <a:gd name="T12" fmla="*/ 46 w 50"/>
                <a:gd name="T13" fmla="*/ 59 h 99"/>
                <a:gd name="T14" fmla="*/ 2 w 50"/>
                <a:gd name="T15" fmla="*/ 95 h 99"/>
                <a:gd name="T16" fmla="*/ 6 w 50"/>
                <a:gd name="T17" fmla="*/ 97 h 99"/>
                <a:gd name="T18" fmla="*/ 4 w 50"/>
                <a:gd name="T19" fmla="*/ 1 h 99"/>
                <a:gd name="T20" fmla="*/ 0 w 50"/>
                <a:gd name="T21" fmla="*/ 1 h 99"/>
                <a:gd name="T22" fmla="*/ 45 w 50"/>
                <a:gd name="T23" fmla="*/ 24 h 99"/>
                <a:gd name="T24" fmla="*/ 46 w 50"/>
                <a:gd name="T25" fmla="*/ 22 h 99"/>
                <a:gd name="T26" fmla="*/ 2 w 50"/>
                <a:gd name="T27" fmla="*/ 0 h 99"/>
                <a:gd name="T28" fmla="*/ 0 w 50"/>
                <a:gd name="T29" fmla="*/ 0 h 99"/>
                <a:gd name="T30" fmla="*/ 0 w 50"/>
                <a:gd name="T31" fmla="*/ 1 h 99"/>
                <a:gd name="T32" fmla="*/ 2 w 50"/>
                <a:gd name="T33" fmla="*/ 97 h 99"/>
                <a:gd name="T34" fmla="*/ 2 w 50"/>
                <a:gd name="T35" fmla="*/ 99 h 99"/>
                <a:gd name="T36" fmla="*/ 4 w 50"/>
                <a:gd name="T37" fmla="*/ 99 h 99"/>
                <a:gd name="T38" fmla="*/ 6 w 50"/>
                <a:gd name="T39" fmla="*/ 99 h 99"/>
                <a:gd name="T40" fmla="*/ 50 w 50"/>
                <a:gd name="T41" fmla="*/ 61 h 99"/>
                <a:gd name="T42" fmla="*/ 50 w 50"/>
                <a:gd name="T43" fmla="*/ 63 h 99"/>
                <a:gd name="T44" fmla="*/ 50 w 50"/>
                <a:gd name="T45" fmla="*/ 61 h 99"/>
                <a:gd name="T46" fmla="*/ 50 w 50"/>
                <a:gd name="T47" fmla="*/ 59 h 99"/>
                <a:gd name="T48" fmla="*/ 46 w 50"/>
                <a:gd name="T49" fmla="*/ 56 h 99"/>
                <a:gd name="T50" fmla="*/ 41 w 50"/>
                <a:gd name="T51" fmla="*/ 32 h 99"/>
                <a:gd name="T52" fmla="*/ 41 w 50"/>
                <a:gd name="T53" fmla="*/ 34 h 99"/>
                <a:gd name="T54" fmla="*/ 46 w 50"/>
                <a:gd name="T55" fmla="*/ 24 h 99"/>
                <a:gd name="T56" fmla="*/ 46 w 50"/>
                <a:gd name="T57" fmla="*/ 22 h 99"/>
                <a:gd name="T58" fmla="*/ 45 w 50"/>
                <a:gd name="T59" fmla="*/ 24 h 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99"/>
                <a:gd name="T92" fmla="*/ 50 w 50"/>
                <a:gd name="T93" fmla="*/ 99 h 9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99">
                  <a:moveTo>
                    <a:pt x="45" y="24"/>
                  </a:moveTo>
                  <a:lnTo>
                    <a:pt x="45" y="22"/>
                  </a:lnTo>
                  <a:lnTo>
                    <a:pt x="38" y="32"/>
                  </a:lnTo>
                  <a:lnTo>
                    <a:pt x="38" y="34"/>
                  </a:lnTo>
                  <a:lnTo>
                    <a:pt x="45" y="58"/>
                  </a:lnTo>
                  <a:lnTo>
                    <a:pt x="46" y="61"/>
                  </a:lnTo>
                  <a:lnTo>
                    <a:pt x="46" y="59"/>
                  </a:lnTo>
                  <a:lnTo>
                    <a:pt x="2" y="95"/>
                  </a:lnTo>
                  <a:lnTo>
                    <a:pt x="6" y="97"/>
                  </a:lnTo>
                  <a:lnTo>
                    <a:pt x="4" y="1"/>
                  </a:lnTo>
                  <a:lnTo>
                    <a:pt x="0" y="1"/>
                  </a:lnTo>
                  <a:lnTo>
                    <a:pt x="45" y="24"/>
                  </a:lnTo>
                  <a:lnTo>
                    <a:pt x="46" y="22"/>
                  </a:lnTo>
                  <a:lnTo>
                    <a:pt x="2" y="0"/>
                  </a:lnTo>
                  <a:lnTo>
                    <a:pt x="0" y="0"/>
                  </a:lnTo>
                  <a:lnTo>
                    <a:pt x="0" y="1"/>
                  </a:lnTo>
                  <a:lnTo>
                    <a:pt x="2" y="97"/>
                  </a:lnTo>
                  <a:lnTo>
                    <a:pt x="2" y="99"/>
                  </a:lnTo>
                  <a:lnTo>
                    <a:pt x="4" y="99"/>
                  </a:lnTo>
                  <a:lnTo>
                    <a:pt x="6" y="99"/>
                  </a:lnTo>
                  <a:lnTo>
                    <a:pt x="50" y="61"/>
                  </a:lnTo>
                  <a:lnTo>
                    <a:pt x="50" y="63"/>
                  </a:lnTo>
                  <a:lnTo>
                    <a:pt x="50" y="61"/>
                  </a:lnTo>
                  <a:lnTo>
                    <a:pt x="50" y="59"/>
                  </a:lnTo>
                  <a:lnTo>
                    <a:pt x="46" y="56"/>
                  </a:lnTo>
                  <a:lnTo>
                    <a:pt x="41" y="32"/>
                  </a:lnTo>
                  <a:lnTo>
                    <a:pt x="41" y="34"/>
                  </a:lnTo>
                  <a:lnTo>
                    <a:pt x="46" y="24"/>
                  </a:lnTo>
                  <a:lnTo>
                    <a:pt x="46" y="22"/>
                  </a:lnTo>
                  <a:lnTo>
                    <a:pt x="45" y="24"/>
                  </a:lnTo>
                  <a:close/>
                </a:path>
              </a:pathLst>
            </a:custGeom>
            <a:solidFill>
              <a:srgbClr val="808080"/>
            </a:solidFill>
            <a:ln w="9525">
              <a:noFill/>
              <a:round/>
              <a:headEnd/>
              <a:tailEnd/>
            </a:ln>
          </p:spPr>
          <p:txBody>
            <a:bodyPr/>
            <a:lstStyle/>
            <a:p>
              <a:endParaRPr lang="en-US"/>
            </a:p>
          </p:txBody>
        </p:sp>
        <p:sp>
          <p:nvSpPr>
            <p:cNvPr id="1118" name="Freeform 3289"/>
            <p:cNvSpPr>
              <a:spLocks/>
            </p:cNvSpPr>
            <p:nvPr/>
          </p:nvSpPr>
          <p:spPr bwMode="auto">
            <a:xfrm>
              <a:off x="2522" y="3399"/>
              <a:ext cx="58" cy="58"/>
            </a:xfrm>
            <a:custGeom>
              <a:avLst/>
              <a:gdLst>
                <a:gd name="T0" fmla="*/ 40 w 58"/>
                <a:gd name="T1" fmla="*/ 2 h 58"/>
                <a:gd name="T2" fmla="*/ 36 w 58"/>
                <a:gd name="T3" fmla="*/ 2 h 58"/>
                <a:gd name="T4" fmla="*/ 33 w 58"/>
                <a:gd name="T5" fmla="*/ 0 h 58"/>
                <a:gd name="T6" fmla="*/ 29 w 58"/>
                <a:gd name="T7" fmla="*/ 0 h 58"/>
                <a:gd name="T8" fmla="*/ 26 w 58"/>
                <a:gd name="T9" fmla="*/ 0 h 58"/>
                <a:gd name="T10" fmla="*/ 23 w 58"/>
                <a:gd name="T11" fmla="*/ 0 h 58"/>
                <a:gd name="T12" fmla="*/ 14 w 58"/>
                <a:gd name="T13" fmla="*/ 4 h 58"/>
                <a:gd name="T14" fmla="*/ 12 w 58"/>
                <a:gd name="T15" fmla="*/ 5 h 58"/>
                <a:gd name="T16" fmla="*/ 9 w 58"/>
                <a:gd name="T17" fmla="*/ 7 h 58"/>
                <a:gd name="T18" fmla="*/ 7 w 58"/>
                <a:gd name="T19" fmla="*/ 11 h 58"/>
                <a:gd name="T20" fmla="*/ 4 w 58"/>
                <a:gd name="T21" fmla="*/ 14 h 58"/>
                <a:gd name="T22" fmla="*/ 0 w 58"/>
                <a:gd name="T23" fmla="*/ 21 h 58"/>
                <a:gd name="T24" fmla="*/ 0 w 58"/>
                <a:gd name="T25" fmla="*/ 22 h 58"/>
                <a:gd name="T26" fmla="*/ 0 w 58"/>
                <a:gd name="T27" fmla="*/ 26 h 58"/>
                <a:gd name="T28" fmla="*/ 0 w 58"/>
                <a:gd name="T29" fmla="*/ 29 h 58"/>
                <a:gd name="T30" fmla="*/ 0 w 58"/>
                <a:gd name="T31" fmla="*/ 33 h 58"/>
                <a:gd name="T32" fmla="*/ 0 w 58"/>
                <a:gd name="T33" fmla="*/ 36 h 58"/>
                <a:gd name="T34" fmla="*/ 4 w 58"/>
                <a:gd name="T35" fmla="*/ 43 h 58"/>
                <a:gd name="T36" fmla="*/ 4 w 58"/>
                <a:gd name="T37" fmla="*/ 46 h 58"/>
                <a:gd name="T38" fmla="*/ 6 w 58"/>
                <a:gd name="T39" fmla="*/ 48 h 58"/>
                <a:gd name="T40" fmla="*/ 7 w 58"/>
                <a:gd name="T41" fmla="*/ 50 h 58"/>
                <a:gd name="T42" fmla="*/ 9 w 58"/>
                <a:gd name="T43" fmla="*/ 51 h 58"/>
                <a:gd name="T44" fmla="*/ 14 w 58"/>
                <a:gd name="T45" fmla="*/ 53 h 58"/>
                <a:gd name="T46" fmla="*/ 16 w 58"/>
                <a:gd name="T47" fmla="*/ 55 h 58"/>
                <a:gd name="T48" fmla="*/ 21 w 58"/>
                <a:gd name="T49" fmla="*/ 57 h 58"/>
                <a:gd name="T50" fmla="*/ 24 w 58"/>
                <a:gd name="T51" fmla="*/ 57 h 58"/>
                <a:gd name="T52" fmla="*/ 26 w 58"/>
                <a:gd name="T53" fmla="*/ 58 h 58"/>
                <a:gd name="T54" fmla="*/ 29 w 58"/>
                <a:gd name="T55" fmla="*/ 58 h 58"/>
                <a:gd name="T56" fmla="*/ 31 w 58"/>
                <a:gd name="T57" fmla="*/ 57 h 58"/>
                <a:gd name="T58" fmla="*/ 33 w 58"/>
                <a:gd name="T59" fmla="*/ 57 h 58"/>
                <a:gd name="T60" fmla="*/ 41 w 58"/>
                <a:gd name="T61" fmla="*/ 55 h 58"/>
                <a:gd name="T62" fmla="*/ 45 w 58"/>
                <a:gd name="T63" fmla="*/ 51 h 58"/>
                <a:gd name="T64" fmla="*/ 48 w 58"/>
                <a:gd name="T65" fmla="*/ 50 h 58"/>
                <a:gd name="T66" fmla="*/ 50 w 58"/>
                <a:gd name="T67" fmla="*/ 48 h 58"/>
                <a:gd name="T68" fmla="*/ 53 w 58"/>
                <a:gd name="T69" fmla="*/ 46 h 58"/>
                <a:gd name="T70" fmla="*/ 53 w 58"/>
                <a:gd name="T71" fmla="*/ 43 h 58"/>
                <a:gd name="T72" fmla="*/ 57 w 58"/>
                <a:gd name="T73" fmla="*/ 38 h 58"/>
                <a:gd name="T74" fmla="*/ 58 w 58"/>
                <a:gd name="T75" fmla="*/ 34 h 58"/>
                <a:gd name="T76" fmla="*/ 58 w 58"/>
                <a:gd name="T77" fmla="*/ 31 h 58"/>
                <a:gd name="T78" fmla="*/ 58 w 58"/>
                <a:gd name="T79" fmla="*/ 28 h 58"/>
                <a:gd name="T80" fmla="*/ 58 w 58"/>
                <a:gd name="T81" fmla="*/ 24 h 58"/>
                <a:gd name="T82" fmla="*/ 55 w 58"/>
                <a:gd name="T83" fmla="*/ 16 h 58"/>
                <a:gd name="T84" fmla="*/ 53 w 58"/>
                <a:gd name="T85" fmla="*/ 12 h 58"/>
                <a:gd name="T86" fmla="*/ 52 w 58"/>
                <a:gd name="T87" fmla="*/ 11 h 58"/>
                <a:gd name="T88" fmla="*/ 50 w 58"/>
                <a:gd name="T89" fmla="*/ 9 h 58"/>
                <a:gd name="T90" fmla="*/ 48 w 58"/>
                <a:gd name="T91" fmla="*/ 7 h 58"/>
                <a:gd name="T92" fmla="*/ 47 w 58"/>
                <a:gd name="T93" fmla="*/ 5 h 58"/>
                <a:gd name="T94" fmla="*/ 41 w 58"/>
                <a:gd name="T95" fmla="*/ 2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8"/>
                <a:gd name="T145" fmla="*/ 0 h 58"/>
                <a:gd name="T146" fmla="*/ 58 w 58"/>
                <a:gd name="T147" fmla="*/ 58 h 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8" h="58">
                  <a:moveTo>
                    <a:pt x="41" y="2"/>
                  </a:moveTo>
                  <a:lnTo>
                    <a:pt x="40" y="2"/>
                  </a:lnTo>
                  <a:lnTo>
                    <a:pt x="36" y="0"/>
                  </a:lnTo>
                  <a:lnTo>
                    <a:pt x="36" y="2"/>
                  </a:lnTo>
                  <a:lnTo>
                    <a:pt x="35" y="0"/>
                  </a:lnTo>
                  <a:lnTo>
                    <a:pt x="33" y="0"/>
                  </a:lnTo>
                  <a:lnTo>
                    <a:pt x="31" y="0"/>
                  </a:lnTo>
                  <a:lnTo>
                    <a:pt x="29" y="0"/>
                  </a:lnTo>
                  <a:lnTo>
                    <a:pt x="28" y="0"/>
                  </a:lnTo>
                  <a:lnTo>
                    <a:pt x="26" y="0"/>
                  </a:lnTo>
                  <a:lnTo>
                    <a:pt x="24" y="2"/>
                  </a:lnTo>
                  <a:lnTo>
                    <a:pt x="23" y="0"/>
                  </a:lnTo>
                  <a:lnTo>
                    <a:pt x="16" y="4"/>
                  </a:lnTo>
                  <a:lnTo>
                    <a:pt x="14" y="4"/>
                  </a:lnTo>
                  <a:lnTo>
                    <a:pt x="14" y="5"/>
                  </a:lnTo>
                  <a:lnTo>
                    <a:pt x="12" y="5"/>
                  </a:lnTo>
                  <a:lnTo>
                    <a:pt x="11" y="7"/>
                  </a:lnTo>
                  <a:lnTo>
                    <a:pt x="9" y="7"/>
                  </a:lnTo>
                  <a:lnTo>
                    <a:pt x="7" y="9"/>
                  </a:lnTo>
                  <a:lnTo>
                    <a:pt x="7" y="11"/>
                  </a:lnTo>
                  <a:lnTo>
                    <a:pt x="6" y="12"/>
                  </a:lnTo>
                  <a:lnTo>
                    <a:pt x="4" y="14"/>
                  </a:lnTo>
                  <a:lnTo>
                    <a:pt x="4" y="17"/>
                  </a:lnTo>
                  <a:lnTo>
                    <a:pt x="0" y="21"/>
                  </a:lnTo>
                  <a:lnTo>
                    <a:pt x="2" y="21"/>
                  </a:lnTo>
                  <a:lnTo>
                    <a:pt x="0" y="22"/>
                  </a:lnTo>
                  <a:lnTo>
                    <a:pt x="0" y="24"/>
                  </a:lnTo>
                  <a:lnTo>
                    <a:pt x="0" y="26"/>
                  </a:lnTo>
                  <a:lnTo>
                    <a:pt x="0" y="28"/>
                  </a:lnTo>
                  <a:lnTo>
                    <a:pt x="0" y="29"/>
                  </a:lnTo>
                  <a:lnTo>
                    <a:pt x="0" y="31"/>
                  </a:lnTo>
                  <a:lnTo>
                    <a:pt x="0" y="33"/>
                  </a:lnTo>
                  <a:lnTo>
                    <a:pt x="0" y="34"/>
                  </a:lnTo>
                  <a:lnTo>
                    <a:pt x="0" y="36"/>
                  </a:lnTo>
                  <a:lnTo>
                    <a:pt x="2" y="43"/>
                  </a:lnTo>
                  <a:lnTo>
                    <a:pt x="4" y="43"/>
                  </a:lnTo>
                  <a:lnTo>
                    <a:pt x="4" y="45"/>
                  </a:lnTo>
                  <a:lnTo>
                    <a:pt x="4" y="46"/>
                  </a:lnTo>
                  <a:lnTo>
                    <a:pt x="6" y="46"/>
                  </a:lnTo>
                  <a:lnTo>
                    <a:pt x="6" y="48"/>
                  </a:lnTo>
                  <a:lnTo>
                    <a:pt x="7" y="48"/>
                  </a:lnTo>
                  <a:lnTo>
                    <a:pt x="7" y="50"/>
                  </a:lnTo>
                  <a:lnTo>
                    <a:pt x="9" y="50"/>
                  </a:lnTo>
                  <a:lnTo>
                    <a:pt x="9" y="51"/>
                  </a:lnTo>
                  <a:lnTo>
                    <a:pt x="11" y="51"/>
                  </a:lnTo>
                  <a:lnTo>
                    <a:pt x="14" y="53"/>
                  </a:lnTo>
                  <a:lnTo>
                    <a:pt x="14" y="55"/>
                  </a:lnTo>
                  <a:lnTo>
                    <a:pt x="16" y="55"/>
                  </a:lnTo>
                  <a:lnTo>
                    <a:pt x="19" y="57"/>
                  </a:lnTo>
                  <a:lnTo>
                    <a:pt x="21" y="57"/>
                  </a:lnTo>
                  <a:lnTo>
                    <a:pt x="23" y="57"/>
                  </a:lnTo>
                  <a:lnTo>
                    <a:pt x="24" y="57"/>
                  </a:lnTo>
                  <a:lnTo>
                    <a:pt x="26" y="57"/>
                  </a:lnTo>
                  <a:lnTo>
                    <a:pt x="26" y="58"/>
                  </a:lnTo>
                  <a:lnTo>
                    <a:pt x="28" y="57"/>
                  </a:lnTo>
                  <a:lnTo>
                    <a:pt x="29" y="58"/>
                  </a:lnTo>
                  <a:lnTo>
                    <a:pt x="31" y="58"/>
                  </a:lnTo>
                  <a:lnTo>
                    <a:pt x="31" y="57"/>
                  </a:lnTo>
                  <a:lnTo>
                    <a:pt x="33" y="58"/>
                  </a:lnTo>
                  <a:lnTo>
                    <a:pt x="33" y="57"/>
                  </a:lnTo>
                  <a:lnTo>
                    <a:pt x="35" y="57"/>
                  </a:lnTo>
                  <a:lnTo>
                    <a:pt x="41" y="55"/>
                  </a:lnTo>
                  <a:lnTo>
                    <a:pt x="45" y="53"/>
                  </a:lnTo>
                  <a:lnTo>
                    <a:pt x="45" y="51"/>
                  </a:lnTo>
                  <a:lnTo>
                    <a:pt x="47" y="51"/>
                  </a:lnTo>
                  <a:lnTo>
                    <a:pt x="48" y="50"/>
                  </a:lnTo>
                  <a:lnTo>
                    <a:pt x="50" y="50"/>
                  </a:lnTo>
                  <a:lnTo>
                    <a:pt x="50" y="48"/>
                  </a:lnTo>
                  <a:lnTo>
                    <a:pt x="52" y="46"/>
                  </a:lnTo>
                  <a:lnTo>
                    <a:pt x="53" y="46"/>
                  </a:lnTo>
                  <a:lnTo>
                    <a:pt x="53" y="45"/>
                  </a:lnTo>
                  <a:lnTo>
                    <a:pt x="53" y="43"/>
                  </a:lnTo>
                  <a:lnTo>
                    <a:pt x="55" y="40"/>
                  </a:lnTo>
                  <a:lnTo>
                    <a:pt x="57" y="38"/>
                  </a:lnTo>
                  <a:lnTo>
                    <a:pt x="58" y="36"/>
                  </a:lnTo>
                  <a:lnTo>
                    <a:pt x="58" y="34"/>
                  </a:lnTo>
                  <a:lnTo>
                    <a:pt x="58" y="33"/>
                  </a:lnTo>
                  <a:lnTo>
                    <a:pt x="58" y="31"/>
                  </a:lnTo>
                  <a:lnTo>
                    <a:pt x="58" y="29"/>
                  </a:lnTo>
                  <a:lnTo>
                    <a:pt x="58" y="28"/>
                  </a:lnTo>
                  <a:lnTo>
                    <a:pt x="58" y="26"/>
                  </a:lnTo>
                  <a:lnTo>
                    <a:pt x="58" y="24"/>
                  </a:lnTo>
                  <a:lnTo>
                    <a:pt x="58" y="21"/>
                  </a:lnTo>
                  <a:lnTo>
                    <a:pt x="55" y="16"/>
                  </a:lnTo>
                  <a:lnTo>
                    <a:pt x="53" y="14"/>
                  </a:lnTo>
                  <a:lnTo>
                    <a:pt x="53" y="12"/>
                  </a:lnTo>
                  <a:lnTo>
                    <a:pt x="53" y="11"/>
                  </a:lnTo>
                  <a:lnTo>
                    <a:pt x="52" y="11"/>
                  </a:lnTo>
                  <a:lnTo>
                    <a:pt x="52" y="9"/>
                  </a:lnTo>
                  <a:lnTo>
                    <a:pt x="50" y="9"/>
                  </a:lnTo>
                  <a:lnTo>
                    <a:pt x="50" y="7"/>
                  </a:lnTo>
                  <a:lnTo>
                    <a:pt x="48" y="7"/>
                  </a:lnTo>
                  <a:lnTo>
                    <a:pt x="48" y="5"/>
                  </a:lnTo>
                  <a:lnTo>
                    <a:pt x="47" y="5"/>
                  </a:lnTo>
                  <a:lnTo>
                    <a:pt x="45" y="4"/>
                  </a:lnTo>
                  <a:lnTo>
                    <a:pt x="41" y="2"/>
                  </a:lnTo>
                  <a:close/>
                </a:path>
              </a:pathLst>
            </a:custGeom>
            <a:solidFill>
              <a:srgbClr val="808080"/>
            </a:solidFill>
            <a:ln w="9525">
              <a:noFill/>
              <a:round/>
              <a:headEnd/>
              <a:tailEnd/>
            </a:ln>
          </p:spPr>
          <p:txBody>
            <a:bodyPr/>
            <a:lstStyle/>
            <a:p>
              <a:endParaRPr lang="en-US"/>
            </a:p>
          </p:txBody>
        </p:sp>
        <p:sp>
          <p:nvSpPr>
            <p:cNvPr id="1119" name="Freeform 3290"/>
            <p:cNvSpPr>
              <a:spLocks/>
            </p:cNvSpPr>
            <p:nvPr/>
          </p:nvSpPr>
          <p:spPr bwMode="auto">
            <a:xfrm>
              <a:off x="2519" y="3398"/>
              <a:ext cx="63" cy="59"/>
            </a:xfrm>
            <a:custGeom>
              <a:avLst/>
              <a:gdLst>
                <a:gd name="T0" fmla="*/ 2 w 63"/>
                <a:gd name="T1" fmla="*/ 23 h 59"/>
                <a:gd name="T2" fmla="*/ 0 w 63"/>
                <a:gd name="T3" fmla="*/ 29 h 59"/>
                <a:gd name="T4" fmla="*/ 0 w 63"/>
                <a:gd name="T5" fmla="*/ 34 h 59"/>
                <a:gd name="T6" fmla="*/ 2 w 63"/>
                <a:gd name="T7" fmla="*/ 37 h 59"/>
                <a:gd name="T8" fmla="*/ 3 w 63"/>
                <a:gd name="T9" fmla="*/ 44 h 59"/>
                <a:gd name="T10" fmla="*/ 7 w 63"/>
                <a:gd name="T11" fmla="*/ 47 h 59"/>
                <a:gd name="T12" fmla="*/ 10 w 63"/>
                <a:gd name="T13" fmla="*/ 52 h 59"/>
                <a:gd name="T14" fmla="*/ 15 w 63"/>
                <a:gd name="T15" fmla="*/ 56 h 59"/>
                <a:gd name="T16" fmla="*/ 24 w 63"/>
                <a:gd name="T17" fmla="*/ 59 h 59"/>
                <a:gd name="T18" fmla="*/ 32 w 63"/>
                <a:gd name="T19" fmla="*/ 59 h 59"/>
                <a:gd name="T20" fmla="*/ 39 w 63"/>
                <a:gd name="T21" fmla="*/ 58 h 59"/>
                <a:gd name="T22" fmla="*/ 50 w 63"/>
                <a:gd name="T23" fmla="*/ 54 h 59"/>
                <a:gd name="T24" fmla="*/ 51 w 63"/>
                <a:gd name="T25" fmla="*/ 51 h 59"/>
                <a:gd name="T26" fmla="*/ 56 w 63"/>
                <a:gd name="T27" fmla="*/ 47 h 59"/>
                <a:gd name="T28" fmla="*/ 60 w 63"/>
                <a:gd name="T29" fmla="*/ 42 h 59"/>
                <a:gd name="T30" fmla="*/ 61 w 63"/>
                <a:gd name="T31" fmla="*/ 37 h 59"/>
                <a:gd name="T32" fmla="*/ 61 w 63"/>
                <a:gd name="T33" fmla="*/ 32 h 59"/>
                <a:gd name="T34" fmla="*/ 61 w 63"/>
                <a:gd name="T35" fmla="*/ 23 h 59"/>
                <a:gd name="T36" fmla="*/ 58 w 63"/>
                <a:gd name="T37" fmla="*/ 13 h 59"/>
                <a:gd name="T38" fmla="*/ 55 w 63"/>
                <a:gd name="T39" fmla="*/ 8 h 59"/>
                <a:gd name="T40" fmla="*/ 50 w 63"/>
                <a:gd name="T41" fmla="*/ 5 h 59"/>
                <a:gd name="T42" fmla="*/ 41 w 63"/>
                <a:gd name="T43" fmla="*/ 1 h 59"/>
                <a:gd name="T44" fmla="*/ 36 w 63"/>
                <a:gd name="T45" fmla="*/ 0 h 59"/>
                <a:gd name="T46" fmla="*/ 29 w 63"/>
                <a:gd name="T47" fmla="*/ 0 h 59"/>
                <a:gd name="T48" fmla="*/ 24 w 63"/>
                <a:gd name="T49" fmla="*/ 1 h 59"/>
                <a:gd name="T50" fmla="*/ 15 w 63"/>
                <a:gd name="T51" fmla="*/ 5 h 59"/>
                <a:gd name="T52" fmla="*/ 12 w 63"/>
                <a:gd name="T53" fmla="*/ 6 h 59"/>
                <a:gd name="T54" fmla="*/ 9 w 63"/>
                <a:gd name="T55" fmla="*/ 12 h 59"/>
                <a:gd name="T56" fmla="*/ 5 w 63"/>
                <a:gd name="T57" fmla="*/ 18 h 59"/>
                <a:gd name="T58" fmla="*/ 10 w 63"/>
                <a:gd name="T59" fmla="*/ 13 h 59"/>
                <a:gd name="T60" fmla="*/ 14 w 63"/>
                <a:gd name="T61" fmla="*/ 10 h 59"/>
                <a:gd name="T62" fmla="*/ 17 w 63"/>
                <a:gd name="T63" fmla="*/ 6 h 59"/>
                <a:gd name="T64" fmla="*/ 24 w 63"/>
                <a:gd name="T65" fmla="*/ 5 h 59"/>
                <a:gd name="T66" fmla="*/ 29 w 63"/>
                <a:gd name="T67" fmla="*/ 3 h 59"/>
                <a:gd name="T68" fmla="*/ 38 w 63"/>
                <a:gd name="T69" fmla="*/ 3 h 59"/>
                <a:gd name="T70" fmla="*/ 46 w 63"/>
                <a:gd name="T71" fmla="*/ 6 h 59"/>
                <a:gd name="T72" fmla="*/ 50 w 63"/>
                <a:gd name="T73" fmla="*/ 8 h 59"/>
                <a:gd name="T74" fmla="*/ 55 w 63"/>
                <a:gd name="T75" fmla="*/ 13 h 59"/>
                <a:gd name="T76" fmla="*/ 56 w 63"/>
                <a:gd name="T77" fmla="*/ 18 h 59"/>
                <a:gd name="T78" fmla="*/ 60 w 63"/>
                <a:gd name="T79" fmla="*/ 27 h 59"/>
                <a:gd name="T80" fmla="*/ 60 w 63"/>
                <a:gd name="T81" fmla="*/ 35 h 59"/>
                <a:gd name="T82" fmla="*/ 56 w 63"/>
                <a:gd name="T83" fmla="*/ 42 h 59"/>
                <a:gd name="T84" fmla="*/ 51 w 63"/>
                <a:gd name="T85" fmla="*/ 47 h 59"/>
                <a:gd name="T86" fmla="*/ 48 w 63"/>
                <a:gd name="T87" fmla="*/ 51 h 59"/>
                <a:gd name="T88" fmla="*/ 43 w 63"/>
                <a:gd name="T89" fmla="*/ 54 h 59"/>
                <a:gd name="T90" fmla="*/ 36 w 63"/>
                <a:gd name="T91" fmla="*/ 56 h 59"/>
                <a:gd name="T92" fmla="*/ 31 w 63"/>
                <a:gd name="T93" fmla="*/ 58 h 59"/>
                <a:gd name="T94" fmla="*/ 24 w 63"/>
                <a:gd name="T95" fmla="*/ 56 h 59"/>
                <a:gd name="T96" fmla="*/ 17 w 63"/>
                <a:gd name="T97" fmla="*/ 52 h 59"/>
                <a:gd name="T98" fmla="*/ 12 w 63"/>
                <a:gd name="T99" fmla="*/ 49 h 59"/>
                <a:gd name="T100" fmla="*/ 7 w 63"/>
                <a:gd name="T101" fmla="*/ 44 h 59"/>
                <a:gd name="T102" fmla="*/ 5 w 63"/>
                <a:gd name="T103" fmla="*/ 37 h 59"/>
                <a:gd name="T104" fmla="*/ 5 w 63"/>
                <a:gd name="T105" fmla="*/ 32 h 59"/>
                <a:gd name="T106" fmla="*/ 3 w 63"/>
                <a:gd name="T107" fmla="*/ 29 h 59"/>
                <a:gd name="T108" fmla="*/ 5 w 63"/>
                <a:gd name="T109" fmla="*/ 23 h 59"/>
                <a:gd name="T110" fmla="*/ 5 w 63"/>
                <a:gd name="T111" fmla="*/ 18 h 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59"/>
                <a:gd name="T170" fmla="*/ 63 w 63"/>
                <a:gd name="T171" fmla="*/ 59 h 5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59">
                  <a:moveTo>
                    <a:pt x="5" y="18"/>
                  </a:moveTo>
                  <a:lnTo>
                    <a:pt x="2" y="22"/>
                  </a:lnTo>
                  <a:lnTo>
                    <a:pt x="2" y="23"/>
                  </a:lnTo>
                  <a:lnTo>
                    <a:pt x="2" y="25"/>
                  </a:lnTo>
                  <a:lnTo>
                    <a:pt x="0" y="25"/>
                  </a:lnTo>
                  <a:lnTo>
                    <a:pt x="0" y="29"/>
                  </a:lnTo>
                  <a:lnTo>
                    <a:pt x="0" y="30"/>
                  </a:lnTo>
                  <a:lnTo>
                    <a:pt x="0" y="32"/>
                  </a:lnTo>
                  <a:lnTo>
                    <a:pt x="0" y="34"/>
                  </a:lnTo>
                  <a:lnTo>
                    <a:pt x="0" y="35"/>
                  </a:lnTo>
                  <a:lnTo>
                    <a:pt x="2" y="35"/>
                  </a:lnTo>
                  <a:lnTo>
                    <a:pt x="2" y="37"/>
                  </a:lnTo>
                  <a:lnTo>
                    <a:pt x="2" y="39"/>
                  </a:lnTo>
                  <a:lnTo>
                    <a:pt x="3" y="42"/>
                  </a:lnTo>
                  <a:lnTo>
                    <a:pt x="3" y="44"/>
                  </a:lnTo>
                  <a:lnTo>
                    <a:pt x="5" y="44"/>
                  </a:lnTo>
                  <a:lnTo>
                    <a:pt x="5" y="46"/>
                  </a:lnTo>
                  <a:lnTo>
                    <a:pt x="7" y="47"/>
                  </a:lnTo>
                  <a:lnTo>
                    <a:pt x="9" y="51"/>
                  </a:lnTo>
                  <a:lnTo>
                    <a:pt x="10" y="51"/>
                  </a:lnTo>
                  <a:lnTo>
                    <a:pt x="10" y="52"/>
                  </a:lnTo>
                  <a:lnTo>
                    <a:pt x="14" y="54"/>
                  </a:lnTo>
                  <a:lnTo>
                    <a:pt x="14" y="56"/>
                  </a:lnTo>
                  <a:lnTo>
                    <a:pt x="15" y="56"/>
                  </a:lnTo>
                  <a:lnTo>
                    <a:pt x="19" y="58"/>
                  </a:lnTo>
                  <a:lnTo>
                    <a:pt x="22" y="59"/>
                  </a:lnTo>
                  <a:lnTo>
                    <a:pt x="24" y="59"/>
                  </a:lnTo>
                  <a:lnTo>
                    <a:pt x="27" y="59"/>
                  </a:lnTo>
                  <a:lnTo>
                    <a:pt x="31" y="59"/>
                  </a:lnTo>
                  <a:lnTo>
                    <a:pt x="32" y="59"/>
                  </a:lnTo>
                  <a:lnTo>
                    <a:pt x="36" y="59"/>
                  </a:lnTo>
                  <a:lnTo>
                    <a:pt x="38" y="59"/>
                  </a:lnTo>
                  <a:lnTo>
                    <a:pt x="39" y="58"/>
                  </a:lnTo>
                  <a:lnTo>
                    <a:pt x="44" y="58"/>
                  </a:lnTo>
                  <a:lnTo>
                    <a:pt x="46" y="56"/>
                  </a:lnTo>
                  <a:lnTo>
                    <a:pt x="50" y="54"/>
                  </a:lnTo>
                  <a:lnTo>
                    <a:pt x="50" y="52"/>
                  </a:lnTo>
                  <a:lnTo>
                    <a:pt x="51" y="52"/>
                  </a:lnTo>
                  <a:lnTo>
                    <a:pt x="51" y="51"/>
                  </a:lnTo>
                  <a:lnTo>
                    <a:pt x="53" y="51"/>
                  </a:lnTo>
                  <a:lnTo>
                    <a:pt x="55" y="49"/>
                  </a:lnTo>
                  <a:lnTo>
                    <a:pt x="56" y="47"/>
                  </a:lnTo>
                  <a:lnTo>
                    <a:pt x="56" y="46"/>
                  </a:lnTo>
                  <a:lnTo>
                    <a:pt x="58" y="44"/>
                  </a:lnTo>
                  <a:lnTo>
                    <a:pt x="60" y="42"/>
                  </a:lnTo>
                  <a:lnTo>
                    <a:pt x="60" y="41"/>
                  </a:lnTo>
                  <a:lnTo>
                    <a:pt x="61" y="41"/>
                  </a:lnTo>
                  <a:lnTo>
                    <a:pt x="61" y="37"/>
                  </a:lnTo>
                  <a:lnTo>
                    <a:pt x="61" y="35"/>
                  </a:lnTo>
                  <a:lnTo>
                    <a:pt x="61" y="34"/>
                  </a:lnTo>
                  <a:lnTo>
                    <a:pt x="61" y="32"/>
                  </a:lnTo>
                  <a:lnTo>
                    <a:pt x="61" y="30"/>
                  </a:lnTo>
                  <a:lnTo>
                    <a:pt x="63" y="25"/>
                  </a:lnTo>
                  <a:lnTo>
                    <a:pt x="61" y="23"/>
                  </a:lnTo>
                  <a:lnTo>
                    <a:pt x="61" y="22"/>
                  </a:lnTo>
                  <a:lnTo>
                    <a:pt x="60" y="17"/>
                  </a:lnTo>
                  <a:lnTo>
                    <a:pt x="58" y="13"/>
                  </a:lnTo>
                  <a:lnTo>
                    <a:pt x="56" y="12"/>
                  </a:lnTo>
                  <a:lnTo>
                    <a:pt x="56" y="10"/>
                  </a:lnTo>
                  <a:lnTo>
                    <a:pt x="55" y="8"/>
                  </a:lnTo>
                  <a:lnTo>
                    <a:pt x="53" y="6"/>
                  </a:lnTo>
                  <a:lnTo>
                    <a:pt x="51" y="6"/>
                  </a:lnTo>
                  <a:lnTo>
                    <a:pt x="50" y="5"/>
                  </a:lnTo>
                  <a:lnTo>
                    <a:pt x="48" y="5"/>
                  </a:lnTo>
                  <a:lnTo>
                    <a:pt x="43" y="1"/>
                  </a:lnTo>
                  <a:lnTo>
                    <a:pt x="41" y="1"/>
                  </a:lnTo>
                  <a:lnTo>
                    <a:pt x="39" y="1"/>
                  </a:lnTo>
                  <a:lnTo>
                    <a:pt x="38" y="0"/>
                  </a:lnTo>
                  <a:lnTo>
                    <a:pt x="36" y="0"/>
                  </a:lnTo>
                  <a:lnTo>
                    <a:pt x="32" y="0"/>
                  </a:lnTo>
                  <a:lnTo>
                    <a:pt x="31" y="0"/>
                  </a:lnTo>
                  <a:lnTo>
                    <a:pt x="29" y="0"/>
                  </a:lnTo>
                  <a:lnTo>
                    <a:pt x="27" y="0"/>
                  </a:lnTo>
                  <a:lnTo>
                    <a:pt x="26" y="1"/>
                  </a:lnTo>
                  <a:lnTo>
                    <a:pt x="24" y="1"/>
                  </a:lnTo>
                  <a:lnTo>
                    <a:pt x="19" y="3"/>
                  </a:lnTo>
                  <a:lnTo>
                    <a:pt x="17" y="5"/>
                  </a:lnTo>
                  <a:lnTo>
                    <a:pt x="15" y="5"/>
                  </a:lnTo>
                  <a:lnTo>
                    <a:pt x="15" y="6"/>
                  </a:lnTo>
                  <a:lnTo>
                    <a:pt x="14" y="6"/>
                  </a:lnTo>
                  <a:lnTo>
                    <a:pt x="12" y="6"/>
                  </a:lnTo>
                  <a:lnTo>
                    <a:pt x="10" y="8"/>
                  </a:lnTo>
                  <a:lnTo>
                    <a:pt x="10" y="10"/>
                  </a:lnTo>
                  <a:lnTo>
                    <a:pt x="9" y="12"/>
                  </a:lnTo>
                  <a:lnTo>
                    <a:pt x="7" y="12"/>
                  </a:lnTo>
                  <a:lnTo>
                    <a:pt x="7" y="13"/>
                  </a:lnTo>
                  <a:lnTo>
                    <a:pt x="5" y="18"/>
                  </a:lnTo>
                  <a:lnTo>
                    <a:pt x="7" y="18"/>
                  </a:lnTo>
                  <a:lnTo>
                    <a:pt x="9" y="15"/>
                  </a:lnTo>
                  <a:lnTo>
                    <a:pt x="10" y="13"/>
                  </a:lnTo>
                  <a:lnTo>
                    <a:pt x="10" y="12"/>
                  </a:lnTo>
                  <a:lnTo>
                    <a:pt x="12" y="12"/>
                  </a:lnTo>
                  <a:lnTo>
                    <a:pt x="14" y="10"/>
                  </a:lnTo>
                  <a:lnTo>
                    <a:pt x="15" y="10"/>
                  </a:lnTo>
                  <a:lnTo>
                    <a:pt x="15" y="8"/>
                  </a:lnTo>
                  <a:lnTo>
                    <a:pt x="17" y="6"/>
                  </a:lnTo>
                  <a:lnTo>
                    <a:pt x="19" y="6"/>
                  </a:lnTo>
                  <a:lnTo>
                    <a:pt x="21" y="5"/>
                  </a:lnTo>
                  <a:lnTo>
                    <a:pt x="24" y="5"/>
                  </a:lnTo>
                  <a:lnTo>
                    <a:pt x="26" y="5"/>
                  </a:lnTo>
                  <a:lnTo>
                    <a:pt x="27" y="5"/>
                  </a:lnTo>
                  <a:lnTo>
                    <a:pt x="29" y="3"/>
                  </a:lnTo>
                  <a:lnTo>
                    <a:pt x="31" y="3"/>
                  </a:lnTo>
                  <a:lnTo>
                    <a:pt x="36" y="3"/>
                  </a:lnTo>
                  <a:lnTo>
                    <a:pt x="38" y="3"/>
                  </a:lnTo>
                  <a:lnTo>
                    <a:pt x="39" y="5"/>
                  </a:lnTo>
                  <a:lnTo>
                    <a:pt x="41" y="5"/>
                  </a:lnTo>
                  <a:lnTo>
                    <a:pt x="46" y="6"/>
                  </a:lnTo>
                  <a:lnTo>
                    <a:pt x="48" y="6"/>
                  </a:lnTo>
                  <a:lnTo>
                    <a:pt x="50" y="6"/>
                  </a:lnTo>
                  <a:lnTo>
                    <a:pt x="50" y="8"/>
                  </a:lnTo>
                  <a:lnTo>
                    <a:pt x="51" y="10"/>
                  </a:lnTo>
                  <a:lnTo>
                    <a:pt x="53" y="12"/>
                  </a:lnTo>
                  <a:lnTo>
                    <a:pt x="55" y="13"/>
                  </a:lnTo>
                  <a:lnTo>
                    <a:pt x="56" y="15"/>
                  </a:lnTo>
                  <a:lnTo>
                    <a:pt x="56" y="17"/>
                  </a:lnTo>
                  <a:lnTo>
                    <a:pt x="56" y="18"/>
                  </a:lnTo>
                  <a:lnTo>
                    <a:pt x="58" y="22"/>
                  </a:lnTo>
                  <a:lnTo>
                    <a:pt x="60" y="23"/>
                  </a:lnTo>
                  <a:lnTo>
                    <a:pt x="60" y="27"/>
                  </a:lnTo>
                  <a:lnTo>
                    <a:pt x="60" y="30"/>
                  </a:lnTo>
                  <a:lnTo>
                    <a:pt x="60" y="34"/>
                  </a:lnTo>
                  <a:lnTo>
                    <a:pt x="60" y="35"/>
                  </a:lnTo>
                  <a:lnTo>
                    <a:pt x="58" y="37"/>
                  </a:lnTo>
                  <a:lnTo>
                    <a:pt x="56" y="41"/>
                  </a:lnTo>
                  <a:lnTo>
                    <a:pt x="56" y="42"/>
                  </a:lnTo>
                  <a:lnTo>
                    <a:pt x="55" y="44"/>
                  </a:lnTo>
                  <a:lnTo>
                    <a:pt x="53" y="46"/>
                  </a:lnTo>
                  <a:lnTo>
                    <a:pt x="51" y="47"/>
                  </a:lnTo>
                  <a:lnTo>
                    <a:pt x="51" y="49"/>
                  </a:lnTo>
                  <a:lnTo>
                    <a:pt x="50" y="49"/>
                  </a:lnTo>
                  <a:lnTo>
                    <a:pt x="48" y="51"/>
                  </a:lnTo>
                  <a:lnTo>
                    <a:pt x="46" y="51"/>
                  </a:lnTo>
                  <a:lnTo>
                    <a:pt x="44" y="52"/>
                  </a:lnTo>
                  <a:lnTo>
                    <a:pt x="43" y="54"/>
                  </a:lnTo>
                  <a:lnTo>
                    <a:pt x="39" y="56"/>
                  </a:lnTo>
                  <a:lnTo>
                    <a:pt x="38" y="56"/>
                  </a:lnTo>
                  <a:lnTo>
                    <a:pt x="36" y="56"/>
                  </a:lnTo>
                  <a:lnTo>
                    <a:pt x="34" y="58"/>
                  </a:lnTo>
                  <a:lnTo>
                    <a:pt x="32" y="58"/>
                  </a:lnTo>
                  <a:lnTo>
                    <a:pt x="31" y="58"/>
                  </a:lnTo>
                  <a:lnTo>
                    <a:pt x="27" y="58"/>
                  </a:lnTo>
                  <a:lnTo>
                    <a:pt x="26" y="56"/>
                  </a:lnTo>
                  <a:lnTo>
                    <a:pt x="24" y="56"/>
                  </a:lnTo>
                  <a:lnTo>
                    <a:pt x="21" y="56"/>
                  </a:lnTo>
                  <a:lnTo>
                    <a:pt x="19" y="56"/>
                  </a:lnTo>
                  <a:lnTo>
                    <a:pt x="17" y="52"/>
                  </a:lnTo>
                  <a:lnTo>
                    <a:pt x="15" y="52"/>
                  </a:lnTo>
                  <a:lnTo>
                    <a:pt x="12" y="51"/>
                  </a:lnTo>
                  <a:lnTo>
                    <a:pt x="12" y="49"/>
                  </a:lnTo>
                  <a:lnTo>
                    <a:pt x="10" y="49"/>
                  </a:lnTo>
                  <a:lnTo>
                    <a:pt x="9" y="46"/>
                  </a:lnTo>
                  <a:lnTo>
                    <a:pt x="7" y="44"/>
                  </a:lnTo>
                  <a:lnTo>
                    <a:pt x="7" y="41"/>
                  </a:lnTo>
                  <a:lnTo>
                    <a:pt x="5" y="39"/>
                  </a:lnTo>
                  <a:lnTo>
                    <a:pt x="5" y="37"/>
                  </a:lnTo>
                  <a:lnTo>
                    <a:pt x="5" y="35"/>
                  </a:lnTo>
                  <a:lnTo>
                    <a:pt x="5" y="34"/>
                  </a:lnTo>
                  <a:lnTo>
                    <a:pt x="5" y="32"/>
                  </a:lnTo>
                  <a:lnTo>
                    <a:pt x="3" y="30"/>
                  </a:lnTo>
                  <a:lnTo>
                    <a:pt x="5" y="29"/>
                  </a:lnTo>
                  <a:lnTo>
                    <a:pt x="3" y="29"/>
                  </a:lnTo>
                  <a:lnTo>
                    <a:pt x="5" y="27"/>
                  </a:lnTo>
                  <a:lnTo>
                    <a:pt x="5" y="25"/>
                  </a:lnTo>
                  <a:lnTo>
                    <a:pt x="5" y="23"/>
                  </a:lnTo>
                  <a:lnTo>
                    <a:pt x="5" y="22"/>
                  </a:lnTo>
                  <a:lnTo>
                    <a:pt x="7" y="18"/>
                  </a:lnTo>
                  <a:lnTo>
                    <a:pt x="5" y="18"/>
                  </a:lnTo>
                  <a:close/>
                </a:path>
              </a:pathLst>
            </a:custGeom>
            <a:solidFill>
              <a:srgbClr val="808080"/>
            </a:solidFill>
            <a:ln w="9525">
              <a:noFill/>
              <a:round/>
              <a:headEnd/>
              <a:tailEnd/>
            </a:ln>
          </p:spPr>
          <p:txBody>
            <a:bodyPr/>
            <a:lstStyle/>
            <a:p>
              <a:endParaRPr lang="en-US"/>
            </a:p>
          </p:txBody>
        </p:sp>
        <p:sp>
          <p:nvSpPr>
            <p:cNvPr id="1120" name="Freeform 3291"/>
            <p:cNvSpPr>
              <a:spLocks/>
            </p:cNvSpPr>
            <p:nvPr/>
          </p:nvSpPr>
          <p:spPr bwMode="auto">
            <a:xfrm>
              <a:off x="2519" y="3408"/>
              <a:ext cx="48" cy="44"/>
            </a:xfrm>
            <a:custGeom>
              <a:avLst/>
              <a:gdLst>
                <a:gd name="T0" fmla="*/ 31 w 48"/>
                <a:gd name="T1" fmla="*/ 2 h 44"/>
                <a:gd name="T2" fmla="*/ 29 w 48"/>
                <a:gd name="T3" fmla="*/ 0 h 44"/>
                <a:gd name="T4" fmla="*/ 26 w 48"/>
                <a:gd name="T5" fmla="*/ 0 h 44"/>
                <a:gd name="T6" fmla="*/ 22 w 48"/>
                <a:gd name="T7" fmla="*/ 0 h 44"/>
                <a:gd name="T8" fmla="*/ 19 w 48"/>
                <a:gd name="T9" fmla="*/ 0 h 44"/>
                <a:gd name="T10" fmla="*/ 19 w 48"/>
                <a:gd name="T11" fmla="*/ 0 h 44"/>
                <a:gd name="T12" fmla="*/ 17 w 48"/>
                <a:gd name="T13" fmla="*/ 2 h 44"/>
                <a:gd name="T14" fmla="*/ 14 w 48"/>
                <a:gd name="T15" fmla="*/ 3 h 44"/>
                <a:gd name="T16" fmla="*/ 10 w 48"/>
                <a:gd name="T17" fmla="*/ 5 h 44"/>
                <a:gd name="T18" fmla="*/ 9 w 48"/>
                <a:gd name="T19" fmla="*/ 7 h 44"/>
                <a:gd name="T20" fmla="*/ 5 w 48"/>
                <a:gd name="T21" fmla="*/ 7 h 44"/>
                <a:gd name="T22" fmla="*/ 5 w 48"/>
                <a:gd name="T23" fmla="*/ 10 h 44"/>
                <a:gd name="T24" fmla="*/ 3 w 48"/>
                <a:gd name="T25" fmla="*/ 12 h 44"/>
                <a:gd name="T26" fmla="*/ 2 w 48"/>
                <a:gd name="T27" fmla="*/ 17 h 44"/>
                <a:gd name="T28" fmla="*/ 0 w 48"/>
                <a:gd name="T29" fmla="*/ 20 h 44"/>
                <a:gd name="T30" fmla="*/ 0 w 48"/>
                <a:gd name="T31" fmla="*/ 24 h 44"/>
                <a:gd name="T32" fmla="*/ 0 w 48"/>
                <a:gd name="T33" fmla="*/ 27 h 44"/>
                <a:gd name="T34" fmla="*/ 2 w 48"/>
                <a:gd name="T35" fmla="*/ 31 h 44"/>
                <a:gd name="T36" fmla="*/ 3 w 48"/>
                <a:gd name="T37" fmla="*/ 32 h 44"/>
                <a:gd name="T38" fmla="*/ 5 w 48"/>
                <a:gd name="T39" fmla="*/ 34 h 44"/>
                <a:gd name="T40" fmla="*/ 5 w 48"/>
                <a:gd name="T41" fmla="*/ 37 h 44"/>
                <a:gd name="T42" fmla="*/ 7 w 48"/>
                <a:gd name="T43" fmla="*/ 39 h 44"/>
                <a:gd name="T44" fmla="*/ 10 w 48"/>
                <a:gd name="T45" fmla="*/ 39 h 44"/>
                <a:gd name="T46" fmla="*/ 14 w 48"/>
                <a:gd name="T47" fmla="*/ 42 h 44"/>
                <a:gd name="T48" fmla="*/ 17 w 48"/>
                <a:gd name="T49" fmla="*/ 44 h 44"/>
                <a:gd name="T50" fmla="*/ 21 w 48"/>
                <a:gd name="T51" fmla="*/ 44 h 44"/>
                <a:gd name="T52" fmla="*/ 24 w 48"/>
                <a:gd name="T53" fmla="*/ 44 h 44"/>
                <a:gd name="T54" fmla="*/ 27 w 48"/>
                <a:gd name="T55" fmla="*/ 44 h 44"/>
                <a:gd name="T56" fmla="*/ 31 w 48"/>
                <a:gd name="T57" fmla="*/ 44 h 44"/>
                <a:gd name="T58" fmla="*/ 34 w 48"/>
                <a:gd name="T59" fmla="*/ 42 h 44"/>
                <a:gd name="T60" fmla="*/ 36 w 48"/>
                <a:gd name="T61" fmla="*/ 41 h 44"/>
                <a:gd name="T62" fmla="*/ 39 w 48"/>
                <a:gd name="T63" fmla="*/ 39 h 44"/>
                <a:gd name="T64" fmla="*/ 43 w 48"/>
                <a:gd name="T65" fmla="*/ 36 h 44"/>
                <a:gd name="T66" fmla="*/ 44 w 48"/>
                <a:gd name="T67" fmla="*/ 32 h 44"/>
                <a:gd name="T68" fmla="*/ 46 w 48"/>
                <a:gd name="T69" fmla="*/ 27 h 44"/>
                <a:gd name="T70" fmla="*/ 48 w 48"/>
                <a:gd name="T71" fmla="*/ 24 h 44"/>
                <a:gd name="T72" fmla="*/ 48 w 48"/>
                <a:gd name="T73" fmla="*/ 20 h 44"/>
                <a:gd name="T74" fmla="*/ 46 w 48"/>
                <a:gd name="T75" fmla="*/ 17 h 44"/>
                <a:gd name="T76" fmla="*/ 46 w 48"/>
                <a:gd name="T77" fmla="*/ 17 h 44"/>
                <a:gd name="T78" fmla="*/ 46 w 48"/>
                <a:gd name="T79" fmla="*/ 13 h 44"/>
                <a:gd name="T80" fmla="*/ 44 w 48"/>
                <a:gd name="T81" fmla="*/ 12 h 44"/>
                <a:gd name="T82" fmla="*/ 44 w 48"/>
                <a:gd name="T83" fmla="*/ 8 h 44"/>
                <a:gd name="T84" fmla="*/ 44 w 48"/>
                <a:gd name="T85" fmla="*/ 8 h 44"/>
                <a:gd name="T86" fmla="*/ 43 w 48"/>
                <a:gd name="T87" fmla="*/ 7 h 44"/>
                <a:gd name="T88" fmla="*/ 39 w 48"/>
                <a:gd name="T89" fmla="*/ 7 h 44"/>
                <a:gd name="T90" fmla="*/ 39 w 48"/>
                <a:gd name="T91" fmla="*/ 3 h 44"/>
                <a:gd name="T92" fmla="*/ 36 w 48"/>
                <a:gd name="T93" fmla="*/ 3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8"/>
                <a:gd name="T142" fmla="*/ 0 h 44"/>
                <a:gd name="T143" fmla="*/ 48 w 48"/>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8" h="44">
                  <a:moveTo>
                    <a:pt x="34" y="2"/>
                  </a:moveTo>
                  <a:lnTo>
                    <a:pt x="31" y="2"/>
                  </a:lnTo>
                  <a:lnTo>
                    <a:pt x="31" y="0"/>
                  </a:lnTo>
                  <a:lnTo>
                    <a:pt x="29" y="0"/>
                  </a:lnTo>
                  <a:lnTo>
                    <a:pt x="27" y="0"/>
                  </a:lnTo>
                  <a:lnTo>
                    <a:pt x="26" y="0"/>
                  </a:lnTo>
                  <a:lnTo>
                    <a:pt x="24" y="0"/>
                  </a:lnTo>
                  <a:lnTo>
                    <a:pt x="22" y="0"/>
                  </a:lnTo>
                  <a:lnTo>
                    <a:pt x="21" y="0"/>
                  </a:lnTo>
                  <a:lnTo>
                    <a:pt x="19" y="0"/>
                  </a:lnTo>
                  <a:lnTo>
                    <a:pt x="19" y="2"/>
                  </a:lnTo>
                  <a:lnTo>
                    <a:pt x="19" y="0"/>
                  </a:lnTo>
                  <a:lnTo>
                    <a:pt x="19" y="2"/>
                  </a:lnTo>
                  <a:lnTo>
                    <a:pt x="17" y="2"/>
                  </a:lnTo>
                  <a:lnTo>
                    <a:pt x="15" y="2"/>
                  </a:lnTo>
                  <a:lnTo>
                    <a:pt x="14" y="3"/>
                  </a:lnTo>
                  <a:lnTo>
                    <a:pt x="12" y="3"/>
                  </a:lnTo>
                  <a:lnTo>
                    <a:pt x="10" y="5"/>
                  </a:lnTo>
                  <a:lnTo>
                    <a:pt x="9" y="5"/>
                  </a:lnTo>
                  <a:lnTo>
                    <a:pt x="9" y="7"/>
                  </a:lnTo>
                  <a:lnTo>
                    <a:pt x="7" y="7"/>
                  </a:lnTo>
                  <a:lnTo>
                    <a:pt x="5" y="7"/>
                  </a:lnTo>
                  <a:lnTo>
                    <a:pt x="5" y="8"/>
                  </a:lnTo>
                  <a:lnTo>
                    <a:pt x="5" y="10"/>
                  </a:lnTo>
                  <a:lnTo>
                    <a:pt x="5" y="12"/>
                  </a:lnTo>
                  <a:lnTo>
                    <a:pt x="3" y="12"/>
                  </a:lnTo>
                  <a:lnTo>
                    <a:pt x="2" y="15"/>
                  </a:lnTo>
                  <a:lnTo>
                    <a:pt x="2" y="17"/>
                  </a:lnTo>
                  <a:lnTo>
                    <a:pt x="0" y="19"/>
                  </a:lnTo>
                  <a:lnTo>
                    <a:pt x="0" y="20"/>
                  </a:lnTo>
                  <a:lnTo>
                    <a:pt x="0" y="22"/>
                  </a:lnTo>
                  <a:lnTo>
                    <a:pt x="0" y="24"/>
                  </a:lnTo>
                  <a:lnTo>
                    <a:pt x="0" y="25"/>
                  </a:lnTo>
                  <a:lnTo>
                    <a:pt x="0" y="27"/>
                  </a:lnTo>
                  <a:lnTo>
                    <a:pt x="0" y="29"/>
                  </a:lnTo>
                  <a:lnTo>
                    <a:pt x="2" y="31"/>
                  </a:lnTo>
                  <a:lnTo>
                    <a:pt x="2" y="32"/>
                  </a:lnTo>
                  <a:lnTo>
                    <a:pt x="3" y="32"/>
                  </a:lnTo>
                  <a:lnTo>
                    <a:pt x="3" y="34"/>
                  </a:lnTo>
                  <a:lnTo>
                    <a:pt x="5" y="34"/>
                  </a:lnTo>
                  <a:lnTo>
                    <a:pt x="5" y="36"/>
                  </a:lnTo>
                  <a:lnTo>
                    <a:pt x="5" y="37"/>
                  </a:lnTo>
                  <a:lnTo>
                    <a:pt x="5" y="39"/>
                  </a:lnTo>
                  <a:lnTo>
                    <a:pt x="7" y="39"/>
                  </a:lnTo>
                  <a:lnTo>
                    <a:pt x="9" y="39"/>
                  </a:lnTo>
                  <a:lnTo>
                    <a:pt x="10" y="39"/>
                  </a:lnTo>
                  <a:lnTo>
                    <a:pt x="10" y="41"/>
                  </a:lnTo>
                  <a:lnTo>
                    <a:pt x="14" y="42"/>
                  </a:lnTo>
                  <a:lnTo>
                    <a:pt x="15" y="44"/>
                  </a:lnTo>
                  <a:lnTo>
                    <a:pt x="17" y="44"/>
                  </a:lnTo>
                  <a:lnTo>
                    <a:pt x="19" y="44"/>
                  </a:lnTo>
                  <a:lnTo>
                    <a:pt x="21" y="44"/>
                  </a:lnTo>
                  <a:lnTo>
                    <a:pt x="22" y="44"/>
                  </a:lnTo>
                  <a:lnTo>
                    <a:pt x="24" y="44"/>
                  </a:lnTo>
                  <a:lnTo>
                    <a:pt x="26" y="44"/>
                  </a:lnTo>
                  <a:lnTo>
                    <a:pt x="27" y="44"/>
                  </a:lnTo>
                  <a:lnTo>
                    <a:pt x="29" y="44"/>
                  </a:lnTo>
                  <a:lnTo>
                    <a:pt x="31" y="44"/>
                  </a:lnTo>
                  <a:lnTo>
                    <a:pt x="32" y="42"/>
                  </a:lnTo>
                  <a:lnTo>
                    <a:pt x="34" y="42"/>
                  </a:lnTo>
                  <a:lnTo>
                    <a:pt x="36" y="42"/>
                  </a:lnTo>
                  <a:lnTo>
                    <a:pt x="36" y="41"/>
                  </a:lnTo>
                  <a:lnTo>
                    <a:pt x="38" y="39"/>
                  </a:lnTo>
                  <a:lnTo>
                    <a:pt x="39" y="39"/>
                  </a:lnTo>
                  <a:lnTo>
                    <a:pt x="41" y="37"/>
                  </a:lnTo>
                  <a:lnTo>
                    <a:pt x="43" y="36"/>
                  </a:lnTo>
                  <a:lnTo>
                    <a:pt x="44" y="34"/>
                  </a:lnTo>
                  <a:lnTo>
                    <a:pt x="44" y="32"/>
                  </a:lnTo>
                  <a:lnTo>
                    <a:pt x="46" y="29"/>
                  </a:lnTo>
                  <a:lnTo>
                    <a:pt x="46" y="27"/>
                  </a:lnTo>
                  <a:lnTo>
                    <a:pt x="48" y="25"/>
                  </a:lnTo>
                  <a:lnTo>
                    <a:pt x="48" y="24"/>
                  </a:lnTo>
                  <a:lnTo>
                    <a:pt x="48" y="22"/>
                  </a:lnTo>
                  <a:lnTo>
                    <a:pt x="48" y="20"/>
                  </a:lnTo>
                  <a:lnTo>
                    <a:pt x="48" y="19"/>
                  </a:lnTo>
                  <a:lnTo>
                    <a:pt x="46" y="17"/>
                  </a:lnTo>
                  <a:lnTo>
                    <a:pt x="48" y="17"/>
                  </a:lnTo>
                  <a:lnTo>
                    <a:pt x="46" y="17"/>
                  </a:lnTo>
                  <a:lnTo>
                    <a:pt x="46" y="15"/>
                  </a:lnTo>
                  <a:lnTo>
                    <a:pt x="46" y="13"/>
                  </a:lnTo>
                  <a:lnTo>
                    <a:pt x="44" y="13"/>
                  </a:lnTo>
                  <a:lnTo>
                    <a:pt x="44" y="12"/>
                  </a:lnTo>
                  <a:lnTo>
                    <a:pt x="44" y="10"/>
                  </a:lnTo>
                  <a:lnTo>
                    <a:pt x="44" y="8"/>
                  </a:lnTo>
                  <a:lnTo>
                    <a:pt x="43" y="8"/>
                  </a:lnTo>
                  <a:lnTo>
                    <a:pt x="44" y="8"/>
                  </a:lnTo>
                  <a:lnTo>
                    <a:pt x="43" y="8"/>
                  </a:lnTo>
                  <a:lnTo>
                    <a:pt x="43" y="7"/>
                  </a:lnTo>
                  <a:lnTo>
                    <a:pt x="41" y="7"/>
                  </a:lnTo>
                  <a:lnTo>
                    <a:pt x="39" y="7"/>
                  </a:lnTo>
                  <a:lnTo>
                    <a:pt x="39" y="5"/>
                  </a:lnTo>
                  <a:lnTo>
                    <a:pt x="39" y="3"/>
                  </a:lnTo>
                  <a:lnTo>
                    <a:pt x="38" y="3"/>
                  </a:lnTo>
                  <a:lnTo>
                    <a:pt x="36" y="3"/>
                  </a:lnTo>
                  <a:lnTo>
                    <a:pt x="34" y="2"/>
                  </a:lnTo>
                  <a:close/>
                </a:path>
              </a:pathLst>
            </a:custGeom>
            <a:solidFill>
              <a:srgbClr val="808080"/>
            </a:solidFill>
            <a:ln w="9525">
              <a:noFill/>
              <a:round/>
              <a:headEnd/>
              <a:tailEnd/>
            </a:ln>
          </p:spPr>
          <p:txBody>
            <a:bodyPr/>
            <a:lstStyle/>
            <a:p>
              <a:endParaRPr lang="en-US"/>
            </a:p>
          </p:txBody>
        </p:sp>
        <p:sp>
          <p:nvSpPr>
            <p:cNvPr id="1121" name="Freeform 3292"/>
            <p:cNvSpPr>
              <a:spLocks/>
            </p:cNvSpPr>
            <p:nvPr/>
          </p:nvSpPr>
          <p:spPr bwMode="auto">
            <a:xfrm>
              <a:off x="2517" y="3406"/>
              <a:ext cx="52" cy="50"/>
            </a:xfrm>
            <a:custGeom>
              <a:avLst/>
              <a:gdLst>
                <a:gd name="T0" fmla="*/ 2 w 52"/>
                <a:gd name="T1" fmla="*/ 19 h 50"/>
                <a:gd name="T2" fmla="*/ 0 w 52"/>
                <a:gd name="T3" fmla="*/ 26 h 50"/>
                <a:gd name="T4" fmla="*/ 2 w 52"/>
                <a:gd name="T5" fmla="*/ 31 h 50"/>
                <a:gd name="T6" fmla="*/ 4 w 52"/>
                <a:gd name="T7" fmla="*/ 36 h 50"/>
                <a:gd name="T8" fmla="*/ 9 w 52"/>
                <a:gd name="T9" fmla="*/ 41 h 50"/>
                <a:gd name="T10" fmla="*/ 14 w 52"/>
                <a:gd name="T11" fmla="*/ 46 h 50"/>
                <a:gd name="T12" fmla="*/ 19 w 52"/>
                <a:gd name="T13" fmla="*/ 48 h 50"/>
                <a:gd name="T14" fmla="*/ 26 w 52"/>
                <a:gd name="T15" fmla="*/ 48 h 50"/>
                <a:gd name="T16" fmla="*/ 31 w 52"/>
                <a:gd name="T17" fmla="*/ 48 h 50"/>
                <a:gd name="T18" fmla="*/ 38 w 52"/>
                <a:gd name="T19" fmla="*/ 46 h 50"/>
                <a:gd name="T20" fmla="*/ 41 w 52"/>
                <a:gd name="T21" fmla="*/ 43 h 50"/>
                <a:gd name="T22" fmla="*/ 48 w 52"/>
                <a:gd name="T23" fmla="*/ 38 h 50"/>
                <a:gd name="T24" fmla="*/ 50 w 52"/>
                <a:gd name="T25" fmla="*/ 31 h 50"/>
                <a:gd name="T26" fmla="*/ 52 w 52"/>
                <a:gd name="T27" fmla="*/ 24 h 50"/>
                <a:gd name="T28" fmla="*/ 50 w 52"/>
                <a:gd name="T29" fmla="*/ 21 h 50"/>
                <a:gd name="T30" fmla="*/ 48 w 52"/>
                <a:gd name="T31" fmla="*/ 15 h 50"/>
                <a:gd name="T32" fmla="*/ 46 w 52"/>
                <a:gd name="T33" fmla="*/ 10 h 50"/>
                <a:gd name="T34" fmla="*/ 41 w 52"/>
                <a:gd name="T35" fmla="*/ 5 h 50"/>
                <a:gd name="T36" fmla="*/ 33 w 52"/>
                <a:gd name="T37" fmla="*/ 2 h 50"/>
                <a:gd name="T38" fmla="*/ 26 w 52"/>
                <a:gd name="T39" fmla="*/ 0 h 50"/>
                <a:gd name="T40" fmla="*/ 17 w 52"/>
                <a:gd name="T41" fmla="*/ 2 h 50"/>
                <a:gd name="T42" fmla="*/ 12 w 52"/>
                <a:gd name="T43" fmla="*/ 5 h 50"/>
                <a:gd name="T44" fmla="*/ 9 w 52"/>
                <a:gd name="T45" fmla="*/ 9 h 50"/>
                <a:gd name="T46" fmla="*/ 4 w 52"/>
                <a:gd name="T47" fmla="*/ 15 h 50"/>
                <a:gd name="T48" fmla="*/ 9 w 52"/>
                <a:gd name="T49" fmla="*/ 12 h 50"/>
                <a:gd name="T50" fmla="*/ 12 w 52"/>
                <a:gd name="T51" fmla="*/ 9 h 50"/>
                <a:gd name="T52" fmla="*/ 17 w 52"/>
                <a:gd name="T53" fmla="*/ 5 h 50"/>
                <a:gd name="T54" fmla="*/ 23 w 52"/>
                <a:gd name="T55" fmla="*/ 4 h 50"/>
                <a:gd name="T56" fmla="*/ 29 w 52"/>
                <a:gd name="T57" fmla="*/ 4 h 50"/>
                <a:gd name="T58" fmla="*/ 38 w 52"/>
                <a:gd name="T59" fmla="*/ 7 h 50"/>
                <a:gd name="T60" fmla="*/ 41 w 52"/>
                <a:gd name="T61" fmla="*/ 9 h 50"/>
                <a:gd name="T62" fmla="*/ 43 w 52"/>
                <a:gd name="T63" fmla="*/ 12 h 50"/>
                <a:gd name="T64" fmla="*/ 46 w 52"/>
                <a:gd name="T65" fmla="*/ 15 h 50"/>
                <a:gd name="T66" fmla="*/ 48 w 52"/>
                <a:gd name="T67" fmla="*/ 22 h 50"/>
                <a:gd name="T68" fmla="*/ 48 w 52"/>
                <a:gd name="T69" fmla="*/ 29 h 50"/>
                <a:gd name="T70" fmla="*/ 43 w 52"/>
                <a:gd name="T71" fmla="*/ 38 h 50"/>
                <a:gd name="T72" fmla="*/ 41 w 52"/>
                <a:gd name="T73" fmla="*/ 41 h 50"/>
                <a:gd name="T74" fmla="*/ 36 w 52"/>
                <a:gd name="T75" fmla="*/ 43 h 50"/>
                <a:gd name="T76" fmla="*/ 29 w 52"/>
                <a:gd name="T77" fmla="*/ 46 h 50"/>
                <a:gd name="T78" fmla="*/ 24 w 52"/>
                <a:gd name="T79" fmla="*/ 46 h 50"/>
                <a:gd name="T80" fmla="*/ 19 w 52"/>
                <a:gd name="T81" fmla="*/ 46 h 50"/>
                <a:gd name="T82" fmla="*/ 17 w 52"/>
                <a:gd name="T83" fmla="*/ 44 h 50"/>
                <a:gd name="T84" fmla="*/ 11 w 52"/>
                <a:gd name="T85" fmla="*/ 41 h 50"/>
                <a:gd name="T86" fmla="*/ 7 w 52"/>
                <a:gd name="T87" fmla="*/ 36 h 50"/>
                <a:gd name="T88" fmla="*/ 4 w 52"/>
                <a:gd name="T89" fmla="*/ 27 h 50"/>
                <a:gd name="T90" fmla="*/ 4 w 52"/>
                <a:gd name="T91" fmla="*/ 22 h 50"/>
                <a:gd name="T92" fmla="*/ 7 w 52"/>
                <a:gd name="T93" fmla="*/ 15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
                <a:gd name="T142" fmla="*/ 0 h 50"/>
                <a:gd name="T143" fmla="*/ 52 w 52"/>
                <a:gd name="T144" fmla="*/ 50 h 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 h="50">
                  <a:moveTo>
                    <a:pt x="4" y="15"/>
                  </a:moveTo>
                  <a:lnTo>
                    <a:pt x="2" y="17"/>
                  </a:lnTo>
                  <a:lnTo>
                    <a:pt x="2" y="19"/>
                  </a:lnTo>
                  <a:lnTo>
                    <a:pt x="2" y="22"/>
                  </a:lnTo>
                  <a:lnTo>
                    <a:pt x="2" y="24"/>
                  </a:lnTo>
                  <a:lnTo>
                    <a:pt x="0" y="26"/>
                  </a:lnTo>
                  <a:lnTo>
                    <a:pt x="2" y="27"/>
                  </a:lnTo>
                  <a:lnTo>
                    <a:pt x="2" y="29"/>
                  </a:lnTo>
                  <a:lnTo>
                    <a:pt x="2" y="31"/>
                  </a:lnTo>
                  <a:lnTo>
                    <a:pt x="2" y="33"/>
                  </a:lnTo>
                  <a:lnTo>
                    <a:pt x="4" y="34"/>
                  </a:lnTo>
                  <a:lnTo>
                    <a:pt x="4" y="36"/>
                  </a:lnTo>
                  <a:lnTo>
                    <a:pt x="5" y="39"/>
                  </a:lnTo>
                  <a:lnTo>
                    <a:pt x="7" y="41"/>
                  </a:lnTo>
                  <a:lnTo>
                    <a:pt x="9" y="41"/>
                  </a:lnTo>
                  <a:lnTo>
                    <a:pt x="9" y="43"/>
                  </a:lnTo>
                  <a:lnTo>
                    <a:pt x="12" y="44"/>
                  </a:lnTo>
                  <a:lnTo>
                    <a:pt x="14" y="46"/>
                  </a:lnTo>
                  <a:lnTo>
                    <a:pt x="16" y="48"/>
                  </a:lnTo>
                  <a:lnTo>
                    <a:pt x="17" y="48"/>
                  </a:lnTo>
                  <a:lnTo>
                    <a:pt x="19" y="48"/>
                  </a:lnTo>
                  <a:lnTo>
                    <a:pt x="23" y="48"/>
                  </a:lnTo>
                  <a:lnTo>
                    <a:pt x="24" y="50"/>
                  </a:lnTo>
                  <a:lnTo>
                    <a:pt x="26" y="48"/>
                  </a:lnTo>
                  <a:lnTo>
                    <a:pt x="28" y="48"/>
                  </a:lnTo>
                  <a:lnTo>
                    <a:pt x="29" y="48"/>
                  </a:lnTo>
                  <a:lnTo>
                    <a:pt x="31" y="48"/>
                  </a:lnTo>
                  <a:lnTo>
                    <a:pt x="34" y="48"/>
                  </a:lnTo>
                  <a:lnTo>
                    <a:pt x="36" y="46"/>
                  </a:lnTo>
                  <a:lnTo>
                    <a:pt x="38" y="46"/>
                  </a:lnTo>
                  <a:lnTo>
                    <a:pt x="40" y="44"/>
                  </a:lnTo>
                  <a:lnTo>
                    <a:pt x="41" y="44"/>
                  </a:lnTo>
                  <a:lnTo>
                    <a:pt x="41" y="43"/>
                  </a:lnTo>
                  <a:lnTo>
                    <a:pt x="45" y="41"/>
                  </a:lnTo>
                  <a:lnTo>
                    <a:pt x="46" y="39"/>
                  </a:lnTo>
                  <a:lnTo>
                    <a:pt x="48" y="38"/>
                  </a:lnTo>
                  <a:lnTo>
                    <a:pt x="48" y="36"/>
                  </a:lnTo>
                  <a:lnTo>
                    <a:pt x="48" y="34"/>
                  </a:lnTo>
                  <a:lnTo>
                    <a:pt x="50" y="31"/>
                  </a:lnTo>
                  <a:lnTo>
                    <a:pt x="50" y="29"/>
                  </a:lnTo>
                  <a:lnTo>
                    <a:pt x="52" y="26"/>
                  </a:lnTo>
                  <a:lnTo>
                    <a:pt x="52" y="24"/>
                  </a:lnTo>
                  <a:lnTo>
                    <a:pt x="52" y="22"/>
                  </a:lnTo>
                  <a:lnTo>
                    <a:pt x="52" y="21"/>
                  </a:lnTo>
                  <a:lnTo>
                    <a:pt x="50" y="21"/>
                  </a:lnTo>
                  <a:lnTo>
                    <a:pt x="50" y="17"/>
                  </a:lnTo>
                  <a:lnTo>
                    <a:pt x="50" y="15"/>
                  </a:lnTo>
                  <a:lnTo>
                    <a:pt x="48" y="15"/>
                  </a:lnTo>
                  <a:lnTo>
                    <a:pt x="48" y="12"/>
                  </a:lnTo>
                  <a:lnTo>
                    <a:pt x="48" y="10"/>
                  </a:lnTo>
                  <a:lnTo>
                    <a:pt x="46" y="10"/>
                  </a:lnTo>
                  <a:lnTo>
                    <a:pt x="45" y="9"/>
                  </a:lnTo>
                  <a:lnTo>
                    <a:pt x="43" y="7"/>
                  </a:lnTo>
                  <a:lnTo>
                    <a:pt x="41" y="5"/>
                  </a:lnTo>
                  <a:lnTo>
                    <a:pt x="41" y="4"/>
                  </a:lnTo>
                  <a:lnTo>
                    <a:pt x="34" y="2"/>
                  </a:lnTo>
                  <a:lnTo>
                    <a:pt x="33" y="2"/>
                  </a:lnTo>
                  <a:lnTo>
                    <a:pt x="31" y="0"/>
                  </a:lnTo>
                  <a:lnTo>
                    <a:pt x="29" y="0"/>
                  </a:lnTo>
                  <a:lnTo>
                    <a:pt x="26" y="0"/>
                  </a:lnTo>
                  <a:lnTo>
                    <a:pt x="23" y="0"/>
                  </a:lnTo>
                  <a:lnTo>
                    <a:pt x="23" y="2"/>
                  </a:lnTo>
                  <a:lnTo>
                    <a:pt x="17" y="2"/>
                  </a:lnTo>
                  <a:lnTo>
                    <a:pt x="16" y="4"/>
                  </a:lnTo>
                  <a:lnTo>
                    <a:pt x="12" y="4"/>
                  </a:lnTo>
                  <a:lnTo>
                    <a:pt x="12" y="5"/>
                  </a:lnTo>
                  <a:lnTo>
                    <a:pt x="11" y="5"/>
                  </a:lnTo>
                  <a:lnTo>
                    <a:pt x="9" y="7"/>
                  </a:lnTo>
                  <a:lnTo>
                    <a:pt x="9" y="9"/>
                  </a:lnTo>
                  <a:lnTo>
                    <a:pt x="7" y="10"/>
                  </a:lnTo>
                  <a:lnTo>
                    <a:pt x="4" y="12"/>
                  </a:lnTo>
                  <a:lnTo>
                    <a:pt x="4" y="15"/>
                  </a:lnTo>
                  <a:lnTo>
                    <a:pt x="7" y="15"/>
                  </a:lnTo>
                  <a:lnTo>
                    <a:pt x="7" y="14"/>
                  </a:lnTo>
                  <a:lnTo>
                    <a:pt x="9" y="12"/>
                  </a:lnTo>
                  <a:lnTo>
                    <a:pt x="9" y="10"/>
                  </a:lnTo>
                  <a:lnTo>
                    <a:pt x="11" y="10"/>
                  </a:lnTo>
                  <a:lnTo>
                    <a:pt x="12" y="9"/>
                  </a:lnTo>
                  <a:lnTo>
                    <a:pt x="14" y="7"/>
                  </a:lnTo>
                  <a:lnTo>
                    <a:pt x="16" y="7"/>
                  </a:lnTo>
                  <a:lnTo>
                    <a:pt x="17" y="5"/>
                  </a:lnTo>
                  <a:lnTo>
                    <a:pt x="19" y="4"/>
                  </a:lnTo>
                  <a:lnTo>
                    <a:pt x="21" y="4"/>
                  </a:lnTo>
                  <a:lnTo>
                    <a:pt x="23" y="4"/>
                  </a:lnTo>
                  <a:lnTo>
                    <a:pt x="24" y="4"/>
                  </a:lnTo>
                  <a:lnTo>
                    <a:pt x="26" y="4"/>
                  </a:lnTo>
                  <a:lnTo>
                    <a:pt x="29" y="4"/>
                  </a:lnTo>
                  <a:lnTo>
                    <a:pt x="31" y="4"/>
                  </a:lnTo>
                  <a:lnTo>
                    <a:pt x="33" y="4"/>
                  </a:lnTo>
                  <a:lnTo>
                    <a:pt x="38" y="7"/>
                  </a:lnTo>
                  <a:lnTo>
                    <a:pt x="40" y="7"/>
                  </a:lnTo>
                  <a:lnTo>
                    <a:pt x="40" y="9"/>
                  </a:lnTo>
                  <a:lnTo>
                    <a:pt x="41" y="9"/>
                  </a:lnTo>
                  <a:lnTo>
                    <a:pt x="41" y="10"/>
                  </a:lnTo>
                  <a:lnTo>
                    <a:pt x="43" y="10"/>
                  </a:lnTo>
                  <a:lnTo>
                    <a:pt x="43" y="12"/>
                  </a:lnTo>
                  <a:lnTo>
                    <a:pt x="45" y="12"/>
                  </a:lnTo>
                  <a:lnTo>
                    <a:pt x="45" y="14"/>
                  </a:lnTo>
                  <a:lnTo>
                    <a:pt x="46" y="15"/>
                  </a:lnTo>
                  <a:lnTo>
                    <a:pt x="48" y="17"/>
                  </a:lnTo>
                  <a:lnTo>
                    <a:pt x="48" y="21"/>
                  </a:lnTo>
                  <a:lnTo>
                    <a:pt x="48" y="22"/>
                  </a:lnTo>
                  <a:lnTo>
                    <a:pt x="48" y="24"/>
                  </a:lnTo>
                  <a:lnTo>
                    <a:pt x="48" y="26"/>
                  </a:lnTo>
                  <a:lnTo>
                    <a:pt x="48" y="29"/>
                  </a:lnTo>
                  <a:lnTo>
                    <a:pt x="46" y="34"/>
                  </a:lnTo>
                  <a:lnTo>
                    <a:pt x="45" y="36"/>
                  </a:lnTo>
                  <a:lnTo>
                    <a:pt x="43" y="38"/>
                  </a:lnTo>
                  <a:lnTo>
                    <a:pt x="43" y="39"/>
                  </a:lnTo>
                  <a:lnTo>
                    <a:pt x="41" y="39"/>
                  </a:lnTo>
                  <a:lnTo>
                    <a:pt x="41" y="41"/>
                  </a:lnTo>
                  <a:lnTo>
                    <a:pt x="40" y="41"/>
                  </a:lnTo>
                  <a:lnTo>
                    <a:pt x="38" y="43"/>
                  </a:lnTo>
                  <a:lnTo>
                    <a:pt x="36" y="43"/>
                  </a:lnTo>
                  <a:lnTo>
                    <a:pt x="34" y="44"/>
                  </a:lnTo>
                  <a:lnTo>
                    <a:pt x="31" y="46"/>
                  </a:lnTo>
                  <a:lnTo>
                    <a:pt x="29" y="46"/>
                  </a:lnTo>
                  <a:lnTo>
                    <a:pt x="28" y="46"/>
                  </a:lnTo>
                  <a:lnTo>
                    <a:pt x="26" y="46"/>
                  </a:lnTo>
                  <a:lnTo>
                    <a:pt x="24" y="46"/>
                  </a:lnTo>
                  <a:lnTo>
                    <a:pt x="23" y="46"/>
                  </a:lnTo>
                  <a:lnTo>
                    <a:pt x="21" y="46"/>
                  </a:lnTo>
                  <a:lnTo>
                    <a:pt x="19" y="46"/>
                  </a:lnTo>
                  <a:lnTo>
                    <a:pt x="17" y="44"/>
                  </a:lnTo>
                  <a:lnTo>
                    <a:pt x="16" y="44"/>
                  </a:lnTo>
                  <a:lnTo>
                    <a:pt x="17" y="44"/>
                  </a:lnTo>
                  <a:lnTo>
                    <a:pt x="16" y="44"/>
                  </a:lnTo>
                  <a:lnTo>
                    <a:pt x="12" y="43"/>
                  </a:lnTo>
                  <a:lnTo>
                    <a:pt x="11" y="41"/>
                  </a:lnTo>
                  <a:lnTo>
                    <a:pt x="9" y="39"/>
                  </a:lnTo>
                  <a:lnTo>
                    <a:pt x="9" y="38"/>
                  </a:lnTo>
                  <a:lnTo>
                    <a:pt x="7" y="36"/>
                  </a:lnTo>
                  <a:lnTo>
                    <a:pt x="5" y="33"/>
                  </a:lnTo>
                  <a:lnTo>
                    <a:pt x="4" y="29"/>
                  </a:lnTo>
                  <a:lnTo>
                    <a:pt x="4" y="27"/>
                  </a:lnTo>
                  <a:lnTo>
                    <a:pt x="4" y="26"/>
                  </a:lnTo>
                  <a:lnTo>
                    <a:pt x="4" y="24"/>
                  </a:lnTo>
                  <a:lnTo>
                    <a:pt x="4" y="22"/>
                  </a:lnTo>
                  <a:lnTo>
                    <a:pt x="4" y="21"/>
                  </a:lnTo>
                  <a:lnTo>
                    <a:pt x="5" y="19"/>
                  </a:lnTo>
                  <a:lnTo>
                    <a:pt x="7" y="15"/>
                  </a:lnTo>
                  <a:lnTo>
                    <a:pt x="4" y="15"/>
                  </a:lnTo>
                  <a:close/>
                </a:path>
              </a:pathLst>
            </a:custGeom>
            <a:solidFill>
              <a:srgbClr val="808080"/>
            </a:solidFill>
            <a:ln w="9525">
              <a:noFill/>
              <a:round/>
              <a:headEnd/>
              <a:tailEnd/>
            </a:ln>
          </p:spPr>
          <p:txBody>
            <a:bodyPr/>
            <a:lstStyle/>
            <a:p>
              <a:endParaRPr lang="en-US"/>
            </a:p>
          </p:txBody>
        </p:sp>
        <p:sp>
          <p:nvSpPr>
            <p:cNvPr id="1122" name="Freeform 3293"/>
            <p:cNvSpPr>
              <a:spLocks/>
            </p:cNvSpPr>
            <p:nvPr/>
          </p:nvSpPr>
          <p:spPr bwMode="auto">
            <a:xfrm>
              <a:off x="2517" y="3386"/>
              <a:ext cx="45" cy="97"/>
            </a:xfrm>
            <a:custGeom>
              <a:avLst/>
              <a:gdLst>
                <a:gd name="T0" fmla="*/ 41 w 45"/>
                <a:gd name="T1" fmla="*/ 22 h 97"/>
                <a:gd name="T2" fmla="*/ 36 w 45"/>
                <a:gd name="T3" fmla="*/ 32 h 97"/>
                <a:gd name="T4" fmla="*/ 41 w 45"/>
                <a:gd name="T5" fmla="*/ 56 h 97"/>
                <a:gd name="T6" fmla="*/ 45 w 45"/>
                <a:gd name="T7" fmla="*/ 59 h 97"/>
                <a:gd name="T8" fmla="*/ 2 w 45"/>
                <a:gd name="T9" fmla="*/ 97 h 97"/>
                <a:gd name="T10" fmla="*/ 0 w 45"/>
                <a:gd name="T11" fmla="*/ 0 h 97"/>
                <a:gd name="T12" fmla="*/ 41 w 45"/>
                <a:gd name="T13" fmla="*/ 22 h 97"/>
                <a:gd name="T14" fmla="*/ 0 60000 65536"/>
                <a:gd name="T15" fmla="*/ 0 60000 65536"/>
                <a:gd name="T16" fmla="*/ 0 60000 65536"/>
                <a:gd name="T17" fmla="*/ 0 60000 65536"/>
                <a:gd name="T18" fmla="*/ 0 60000 65536"/>
                <a:gd name="T19" fmla="*/ 0 60000 65536"/>
                <a:gd name="T20" fmla="*/ 0 60000 65536"/>
                <a:gd name="T21" fmla="*/ 0 w 45"/>
                <a:gd name="T22" fmla="*/ 0 h 97"/>
                <a:gd name="T23" fmla="*/ 45 w 45"/>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97">
                  <a:moveTo>
                    <a:pt x="41" y="22"/>
                  </a:moveTo>
                  <a:lnTo>
                    <a:pt x="36" y="32"/>
                  </a:lnTo>
                  <a:lnTo>
                    <a:pt x="41" y="56"/>
                  </a:lnTo>
                  <a:lnTo>
                    <a:pt x="45" y="59"/>
                  </a:lnTo>
                  <a:lnTo>
                    <a:pt x="2" y="97"/>
                  </a:lnTo>
                  <a:lnTo>
                    <a:pt x="0" y="0"/>
                  </a:lnTo>
                  <a:lnTo>
                    <a:pt x="41" y="22"/>
                  </a:lnTo>
                  <a:close/>
                </a:path>
              </a:pathLst>
            </a:custGeom>
            <a:solidFill>
              <a:srgbClr val="808080"/>
            </a:solidFill>
            <a:ln w="9525">
              <a:noFill/>
              <a:round/>
              <a:headEnd/>
              <a:tailEnd/>
            </a:ln>
          </p:spPr>
          <p:txBody>
            <a:bodyPr/>
            <a:lstStyle/>
            <a:p>
              <a:endParaRPr lang="en-US"/>
            </a:p>
          </p:txBody>
        </p:sp>
        <p:sp>
          <p:nvSpPr>
            <p:cNvPr id="1123" name="Freeform 3294"/>
            <p:cNvSpPr>
              <a:spLocks/>
            </p:cNvSpPr>
            <p:nvPr/>
          </p:nvSpPr>
          <p:spPr bwMode="auto">
            <a:xfrm>
              <a:off x="2514" y="3384"/>
              <a:ext cx="49" cy="101"/>
            </a:xfrm>
            <a:custGeom>
              <a:avLst/>
              <a:gdLst>
                <a:gd name="T0" fmla="*/ 44 w 49"/>
                <a:gd name="T1" fmla="*/ 26 h 101"/>
                <a:gd name="T2" fmla="*/ 44 w 49"/>
                <a:gd name="T3" fmla="*/ 24 h 101"/>
                <a:gd name="T4" fmla="*/ 37 w 49"/>
                <a:gd name="T5" fmla="*/ 32 h 101"/>
                <a:gd name="T6" fmla="*/ 37 w 49"/>
                <a:gd name="T7" fmla="*/ 34 h 101"/>
                <a:gd name="T8" fmla="*/ 44 w 49"/>
                <a:gd name="T9" fmla="*/ 58 h 101"/>
                <a:gd name="T10" fmla="*/ 48 w 49"/>
                <a:gd name="T11" fmla="*/ 61 h 101"/>
                <a:gd name="T12" fmla="*/ 48 w 49"/>
                <a:gd name="T13" fmla="*/ 60 h 101"/>
                <a:gd name="T14" fmla="*/ 2 w 49"/>
                <a:gd name="T15" fmla="*/ 97 h 101"/>
                <a:gd name="T16" fmla="*/ 5 w 49"/>
                <a:gd name="T17" fmla="*/ 99 h 101"/>
                <a:gd name="T18" fmla="*/ 3 w 49"/>
                <a:gd name="T19" fmla="*/ 2 h 101"/>
                <a:gd name="T20" fmla="*/ 0 w 49"/>
                <a:gd name="T21" fmla="*/ 3 h 101"/>
                <a:gd name="T22" fmla="*/ 44 w 49"/>
                <a:gd name="T23" fmla="*/ 26 h 101"/>
                <a:gd name="T24" fmla="*/ 46 w 49"/>
                <a:gd name="T25" fmla="*/ 24 h 101"/>
                <a:gd name="T26" fmla="*/ 2 w 49"/>
                <a:gd name="T27" fmla="*/ 0 h 101"/>
                <a:gd name="T28" fmla="*/ 0 w 49"/>
                <a:gd name="T29" fmla="*/ 0 h 101"/>
                <a:gd name="T30" fmla="*/ 0 w 49"/>
                <a:gd name="T31" fmla="*/ 2 h 101"/>
                <a:gd name="T32" fmla="*/ 2 w 49"/>
                <a:gd name="T33" fmla="*/ 99 h 101"/>
                <a:gd name="T34" fmla="*/ 2 w 49"/>
                <a:gd name="T35" fmla="*/ 101 h 101"/>
                <a:gd name="T36" fmla="*/ 3 w 49"/>
                <a:gd name="T37" fmla="*/ 101 h 101"/>
                <a:gd name="T38" fmla="*/ 5 w 49"/>
                <a:gd name="T39" fmla="*/ 101 h 101"/>
                <a:gd name="T40" fmla="*/ 49 w 49"/>
                <a:gd name="T41" fmla="*/ 61 h 101"/>
                <a:gd name="T42" fmla="*/ 49 w 49"/>
                <a:gd name="T43" fmla="*/ 63 h 101"/>
                <a:gd name="T44" fmla="*/ 49 w 49"/>
                <a:gd name="T45" fmla="*/ 61 h 101"/>
                <a:gd name="T46" fmla="*/ 49 w 49"/>
                <a:gd name="T47" fmla="*/ 60 h 101"/>
                <a:gd name="T48" fmla="*/ 48 w 49"/>
                <a:gd name="T49" fmla="*/ 58 h 101"/>
                <a:gd name="T50" fmla="*/ 41 w 49"/>
                <a:gd name="T51" fmla="*/ 32 h 101"/>
                <a:gd name="T52" fmla="*/ 41 w 49"/>
                <a:gd name="T53" fmla="*/ 34 h 101"/>
                <a:gd name="T54" fmla="*/ 48 w 49"/>
                <a:gd name="T55" fmla="*/ 26 h 101"/>
                <a:gd name="T56" fmla="*/ 48 w 49"/>
                <a:gd name="T57" fmla="*/ 24 h 101"/>
                <a:gd name="T58" fmla="*/ 46 w 49"/>
                <a:gd name="T59" fmla="*/ 24 h 101"/>
                <a:gd name="T60" fmla="*/ 44 w 49"/>
                <a:gd name="T61" fmla="*/ 26 h 10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9"/>
                <a:gd name="T94" fmla="*/ 0 h 101"/>
                <a:gd name="T95" fmla="*/ 49 w 49"/>
                <a:gd name="T96" fmla="*/ 101 h 10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9" h="101">
                  <a:moveTo>
                    <a:pt x="44" y="26"/>
                  </a:moveTo>
                  <a:lnTo>
                    <a:pt x="44" y="24"/>
                  </a:lnTo>
                  <a:lnTo>
                    <a:pt x="37" y="32"/>
                  </a:lnTo>
                  <a:lnTo>
                    <a:pt x="37" y="34"/>
                  </a:lnTo>
                  <a:lnTo>
                    <a:pt x="44" y="58"/>
                  </a:lnTo>
                  <a:lnTo>
                    <a:pt x="48" y="61"/>
                  </a:lnTo>
                  <a:lnTo>
                    <a:pt x="48" y="60"/>
                  </a:lnTo>
                  <a:lnTo>
                    <a:pt x="2" y="97"/>
                  </a:lnTo>
                  <a:lnTo>
                    <a:pt x="5" y="99"/>
                  </a:lnTo>
                  <a:lnTo>
                    <a:pt x="3" y="2"/>
                  </a:lnTo>
                  <a:lnTo>
                    <a:pt x="0" y="3"/>
                  </a:lnTo>
                  <a:lnTo>
                    <a:pt x="44" y="26"/>
                  </a:lnTo>
                  <a:lnTo>
                    <a:pt x="46" y="24"/>
                  </a:lnTo>
                  <a:lnTo>
                    <a:pt x="2" y="0"/>
                  </a:lnTo>
                  <a:lnTo>
                    <a:pt x="0" y="0"/>
                  </a:lnTo>
                  <a:lnTo>
                    <a:pt x="0" y="2"/>
                  </a:lnTo>
                  <a:lnTo>
                    <a:pt x="2" y="99"/>
                  </a:lnTo>
                  <a:lnTo>
                    <a:pt x="2" y="101"/>
                  </a:lnTo>
                  <a:lnTo>
                    <a:pt x="3" y="101"/>
                  </a:lnTo>
                  <a:lnTo>
                    <a:pt x="5" y="101"/>
                  </a:lnTo>
                  <a:lnTo>
                    <a:pt x="49" y="61"/>
                  </a:lnTo>
                  <a:lnTo>
                    <a:pt x="49" y="63"/>
                  </a:lnTo>
                  <a:lnTo>
                    <a:pt x="49" y="61"/>
                  </a:lnTo>
                  <a:lnTo>
                    <a:pt x="49" y="60"/>
                  </a:lnTo>
                  <a:lnTo>
                    <a:pt x="48" y="58"/>
                  </a:lnTo>
                  <a:lnTo>
                    <a:pt x="41" y="32"/>
                  </a:lnTo>
                  <a:lnTo>
                    <a:pt x="41" y="34"/>
                  </a:lnTo>
                  <a:lnTo>
                    <a:pt x="48" y="26"/>
                  </a:lnTo>
                  <a:lnTo>
                    <a:pt x="48" y="24"/>
                  </a:lnTo>
                  <a:lnTo>
                    <a:pt x="46" y="24"/>
                  </a:lnTo>
                  <a:lnTo>
                    <a:pt x="44" y="26"/>
                  </a:lnTo>
                  <a:close/>
                </a:path>
              </a:pathLst>
            </a:custGeom>
            <a:solidFill>
              <a:srgbClr val="808080"/>
            </a:solidFill>
            <a:ln w="9525">
              <a:noFill/>
              <a:round/>
              <a:headEnd/>
              <a:tailEnd/>
            </a:ln>
          </p:spPr>
          <p:txBody>
            <a:bodyPr/>
            <a:lstStyle/>
            <a:p>
              <a:endParaRPr lang="en-US"/>
            </a:p>
          </p:txBody>
        </p:sp>
        <p:sp>
          <p:nvSpPr>
            <p:cNvPr id="1124" name="Freeform 3295"/>
            <p:cNvSpPr>
              <a:spLocks/>
            </p:cNvSpPr>
            <p:nvPr/>
          </p:nvSpPr>
          <p:spPr bwMode="auto">
            <a:xfrm>
              <a:off x="2434" y="3452"/>
              <a:ext cx="119" cy="43"/>
            </a:xfrm>
            <a:custGeom>
              <a:avLst/>
              <a:gdLst>
                <a:gd name="T0" fmla="*/ 2 w 119"/>
                <a:gd name="T1" fmla="*/ 27 h 43"/>
                <a:gd name="T2" fmla="*/ 0 w 119"/>
                <a:gd name="T3" fmla="*/ 43 h 43"/>
                <a:gd name="T4" fmla="*/ 119 w 119"/>
                <a:gd name="T5" fmla="*/ 36 h 43"/>
                <a:gd name="T6" fmla="*/ 85 w 119"/>
                <a:gd name="T7" fmla="*/ 0 h 43"/>
                <a:gd name="T8" fmla="*/ 2 w 119"/>
                <a:gd name="T9" fmla="*/ 27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2" y="27"/>
                  </a:moveTo>
                  <a:lnTo>
                    <a:pt x="0" y="43"/>
                  </a:lnTo>
                  <a:lnTo>
                    <a:pt x="119" y="36"/>
                  </a:lnTo>
                  <a:lnTo>
                    <a:pt x="85" y="0"/>
                  </a:lnTo>
                  <a:lnTo>
                    <a:pt x="2" y="27"/>
                  </a:lnTo>
                  <a:close/>
                </a:path>
              </a:pathLst>
            </a:custGeom>
            <a:solidFill>
              <a:srgbClr val="808080"/>
            </a:solidFill>
            <a:ln w="9525">
              <a:noFill/>
              <a:round/>
              <a:headEnd/>
              <a:tailEnd/>
            </a:ln>
          </p:spPr>
          <p:txBody>
            <a:bodyPr/>
            <a:lstStyle/>
            <a:p>
              <a:endParaRPr lang="en-US"/>
            </a:p>
          </p:txBody>
        </p:sp>
        <p:sp>
          <p:nvSpPr>
            <p:cNvPr id="1125" name="Freeform 3296"/>
            <p:cNvSpPr>
              <a:spLocks/>
            </p:cNvSpPr>
            <p:nvPr/>
          </p:nvSpPr>
          <p:spPr bwMode="auto">
            <a:xfrm>
              <a:off x="2296" y="3392"/>
              <a:ext cx="119" cy="70"/>
            </a:xfrm>
            <a:custGeom>
              <a:avLst/>
              <a:gdLst>
                <a:gd name="T0" fmla="*/ 76 w 119"/>
                <a:gd name="T1" fmla="*/ 2 h 70"/>
                <a:gd name="T2" fmla="*/ 70 w 119"/>
                <a:gd name="T3" fmla="*/ 0 h 70"/>
                <a:gd name="T4" fmla="*/ 66 w 119"/>
                <a:gd name="T5" fmla="*/ 0 h 70"/>
                <a:gd name="T6" fmla="*/ 61 w 119"/>
                <a:gd name="T7" fmla="*/ 0 h 70"/>
                <a:gd name="T8" fmla="*/ 56 w 119"/>
                <a:gd name="T9" fmla="*/ 0 h 70"/>
                <a:gd name="T10" fmla="*/ 47 w 119"/>
                <a:gd name="T11" fmla="*/ 2 h 70"/>
                <a:gd name="T12" fmla="*/ 39 w 119"/>
                <a:gd name="T13" fmla="*/ 4 h 70"/>
                <a:gd name="T14" fmla="*/ 32 w 119"/>
                <a:gd name="T15" fmla="*/ 6 h 70"/>
                <a:gd name="T16" fmla="*/ 29 w 119"/>
                <a:gd name="T17" fmla="*/ 7 h 70"/>
                <a:gd name="T18" fmla="*/ 22 w 119"/>
                <a:gd name="T19" fmla="*/ 11 h 70"/>
                <a:gd name="T20" fmla="*/ 18 w 119"/>
                <a:gd name="T21" fmla="*/ 12 h 70"/>
                <a:gd name="T22" fmla="*/ 15 w 119"/>
                <a:gd name="T23" fmla="*/ 14 h 70"/>
                <a:gd name="T24" fmla="*/ 7 w 119"/>
                <a:gd name="T25" fmla="*/ 21 h 70"/>
                <a:gd name="T26" fmla="*/ 3 w 119"/>
                <a:gd name="T27" fmla="*/ 29 h 70"/>
                <a:gd name="T28" fmla="*/ 1 w 119"/>
                <a:gd name="T29" fmla="*/ 35 h 70"/>
                <a:gd name="T30" fmla="*/ 0 w 119"/>
                <a:gd name="T31" fmla="*/ 36 h 70"/>
                <a:gd name="T32" fmla="*/ 1 w 119"/>
                <a:gd name="T33" fmla="*/ 41 h 70"/>
                <a:gd name="T34" fmla="*/ 3 w 119"/>
                <a:gd name="T35" fmla="*/ 47 h 70"/>
                <a:gd name="T36" fmla="*/ 5 w 119"/>
                <a:gd name="T37" fmla="*/ 48 h 70"/>
                <a:gd name="T38" fmla="*/ 10 w 119"/>
                <a:gd name="T39" fmla="*/ 53 h 70"/>
                <a:gd name="T40" fmla="*/ 15 w 119"/>
                <a:gd name="T41" fmla="*/ 58 h 70"/>
                <a:gd name="T42" fmla="*/ 20 w 119"/>
                <a:gd name="T43" fmla="*/ 62 h 70"/>
                <a:gd name="T44" fmla="*/ 25 w 119"/>
                <a:gd name="T45" fmla="*/ 64 h 70"/>
                <a:gd name="T46" fmla="*/ 41 w 119"/>
                <a:gd name="T47" fmla="*/ 69 h 70"/>
                <a:gd name="T48" fmla="*/ 47 w 119"/>
                <a:gd name="T49" fmla="*/ 69 h 70"/>
                <a:gd name="T50" fmla="*/ 53 w 119"/>
                <a:gd name="T51" fmla="*/ 69 h 70"/>
                <a:gd name="T52" fmla="*/ 59 w 119"/>
                <a:gd name="T53" fmla="*/ 70 h 70"/>
                <a:gd name="T54" fmla="*/ 65 w 119"/>
                <a:gd name="T55" fmla="*/ 70 h 70"/>
                <a:gd name="T56" fmla="*/ 66 w 119"/>
                <a:gd name="T57" fmla="*/ 70 h 70"/>
                <a:gd name="T58" fmla="*/ 75 w 119"/>
                <a:gd name="T59" fmla="*/ 67 h 70"/>
                <a:gd name="T60" fmla="*/ 82 w 119"/>
                <a:gd name="T61" fmla="*/ 65 h 70"/>
                <a:gd name="T62" fmla="*/ 87 w 119"/>
                <a:gd name="T63" fmla="*/ 65 h 70"/>
                <a:gd name="T64" fmla="*/ 92 w 119"/>
                <a:gd name="T65" fmla="*/ 64 h 70"/>
                <a:gd name="T66" fmla="*/ 97 w 119"/>
                <a:gd name="T67" fmla="*/ 60 h 70"/>
                <a:gd name="T68" fmla="*/ 100 w 119"/>
                <a:gd name="T69" fmla="*/ 58 h 70"/>
                <a:gd name="T70" fmla="*/ 105 w 119"/>
                <a:gd name="T71" fmla="*/ 55 h 70"/>
                <a:gd name="T72" fmla="*/ 111 w 119"/>
                <a:gd name="T73" fmla="*/ 53 h 70"/>
                <a:gd name="T74" fmla="*/ 116 w 119"/>
                <a:gd name="T75" fmla="*/ 43 h 70"/>
                <a:gd name="T76" fmla="*/ 117 w 119"/>
                <a:gd name="T77" fmla="*/ 40 h 70"/>
                <a:gd name="T78" fmla="*/ 119 w 119"/>
                <a:gd name="T79" fmla="*/ 36 h 70"/>
                <a:gd name="T80" fmla="*/ 119 w 119"/>
                <a:gd name="T81" fmla="*/ 35 h 70"/>
                <a:gd name="T82" fmla="*/ 117 w 119"/>
                <a:gd name="T83" fmla="*/ 29 h 70"/>
                <a:gd name="T84" fmla="*/ 117 w 119"/>
                <a:gd name="T85" fmla="*/ 24 h 70"/>
                <a:gd name="T86" fmla="*/ 114 w 119"/>
                <a:gd name="T87" fmla="*/ 21 h 70"/>
                <a:gd name="T88" fmla="*/ 112 w 119"/>
                <a:gd name="T89" fmla="*/ 19 h 70"/>
                <a:gd name="T90" fmla="*/ 109 w 119"/>
                <a:gd name="T91" fmla="*/ 16 h 70"/>
                <a:gd name="T92" fmla="*/ 107 w 119"/>
                <a:gd name="T93" fmla="*/ 12 h 70"/>
                <a:gd name="T94" fmla="*/ 104 w 119"/>
                <a:gd name="T95" fmla="*/ 11 h 70"/>
                <a:gd name="T96" fmla="*/ 99 w 119"/>
                <a:gd name="T97" fmla="*/ 9 h 70"/>
                <a:gd name="T98" fmla="*/ 93 w 119"/>
                <a:gd name="T99" fmla="*/ 7 h 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70"/>
                <a:gd name="T152" fmla="*/ 119 w 119"/>
                <a:gd name="T153" fmla="*/ 70 h 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70">
                  <a:moveTo>
                    <a:pt x="87" y="4"/>
                  </a:moveTo>
                  <a:lnTo>
                    <a:pt x="78" y="2"/>
                  </a:lnTo>
                  <a:lnTo>
                    <a:pt x="76" y="2"/>
                  </a:lnTo>
                  <a:lnTo>
                    <a:pt x="75" y="2"/>
                  </a:lnTo>
                  <a:lnTo>
                    <a:pt x="73" y="2"/>
                  </a:lnTo>
                  <a:lnTo>
                    <a:pt x="70" y="0"/>
                  </a:lnTo>
                  <a:lnTo>
                    <a:pt x="70" y="2"/>
                  </a:lnTo>
                  <a:lnTo>
                    <a:pt x="68" y="0"/>
                  </a:lnTo>
                  <a:lnTo>
                    <a:pt x="66" y="0"/>
                  </a:lnTo>
                  <a:lnTo>
                    <a:pt x="65" y="0"/>
                  </a:lnTo>
                  <a:lnTo>
                    <a:pt x="63" y="0"/>
                  </a:lnTo>
                  <a:lnTo>
                    <a:pt x="61" y="0"/>
                  </a:lnTo>
                  <a:lnTo>
                    <a:pt x="59" y="0"/>
                  </a:lnTo>
                  <a:lnTo>
                    <a:pt x="58" y="0"/>
                  </a:lnTo>
                  <a:lnTo>
                    <a:pt x="56" y="0"/>
                  </a:lnTo>
                  <a:lnTo>
                    <a:pt x="54" y="0"/>
                  </a:lnTo>
                  <a:lnTo>
                    <a:pt x="53" y="0"/>
                  </a:lnTo>
                  <a:lnTo>
                    <a:pt x="47" y="2"/>
                  </a:lnTo>
                  <a:lnTo>
                    <a:pt x="44" y="2"/>
                  </a:lnTo>
                  <a:lnTo>
                    <a:pt x="41" y="4"/>
                  </a:lnTo>
                  <a:lnTo>
                    <a:pt x="39" y="4"/>
                  </a:lnTo>
                  <a:lnTo>
                    <a:pt x="37" y="4"/>
                  </a:lnTo>
                  <a:lnTo>
                    <a:pt x="37" y="6"/>
                  </a:lnTo>
                  <a:lnTo>
                    <a:pt x="32" y="6"/>
                  </a:lnTo>
                  <a:lnTo>
                    <a:pt x="30" y="6"/>
                  </a:lnTo>
                  <a:lnTo>
                    <a:pt x="30" y="7"/>
                  </a:lnTo>
                  <a:lnTo>
                    <a:pt x="29" y="7"/>
                  </a:lnTo>
                  <a:lnTo>
                    <a:pt x="25" y="9"/>
                  </a:lnTo>
                  <a:lnTo>
                    <a:pt x="24" y="9"/>
                  </a:lnTo>
                  <a:lnTo>
                    <a:pt x="22" y="11"/>
                  </a:lnTo>
                  <a:lnTo>
                    <a:pt x="20" y="11"/>
                  </a:lnTo>
                  <a:lnTo>
                    <a:pt x="20" y="12"/>
                  </a:lnTo>
                  <a:lnTo>
                    <a:pt x="18" y="12"/>
                  </a:lnTo>
                  <a:lnTo>
                    <a:pt x="17" y="12"/>
                  </a:lnTo>
                  <a:lnTo>
                    <a:pt x="15" y="12"/>
                  </a:lnTo>
                  <a:lnTo>
                    <a:pt x="15" y="14"/>
                  </a:lnTo>
                  <a:lnTo>
                    <a:pt x="13" y="14"/>
                  </a:lnTo>
                  <a:lnTo>
                    <a:pt x="12" y="18"/>
                  </a:lnTo>
                  <a:lnTo>
                    <a:pt x="7" y="21"/>
                  </a:lnTo>
                  <a:lnTo>
                    <a:pt x="5" y="26"/>
                  </a:lnTo>
                  <a:lnTo>
                    <a:pt x="1" y="29"/>
                  </a:lnTo>
                  <a:lnTo>
                    <a:pt x="3" y="29"/>
                  </a:lnTo>
                  <a:lnTo>
                    <a:pt x="1" y="31"/>
                  </a:lnTo>
                  <a:lnTo>
                    <a:pt x="1" y="33"/>
                  </a:lnTo>
                  <a:lnTo>
                    <a:pt x="1" y="35"/>
                  </a:lnTo>
                  <a:lnTo>
                    <a:pt x="0" y="35"/>
                  </a:lnTo>
                  <a:lnTo>
                    <a:pt x="1" y="36"/>
                  </a:lnTo>
                  <a:lnTo>
                    <a:pt x="0" y="36"/>
                  </a:lnTo>
                  <a:lnTo>
                    <a:pt x="0" y="38"/>
                  </a:lnTo>
                  <a:lnTo>
                    <a:pt x="1" y="40"/>
                  </a:lnTo>
                  <a:lnTo>
                    <a:pt x="1" y="41"/>
                  </a:lnTo>
                  <a:lnTo>
                    <a:pt x="1" y="43"/>
                  </a:lnTo>
                  <a:lnTo>
                    <a:pt x="3" y="45"/>
                  </a:lnTo>
                  <a:lnTo>
                    <a:pt x="3" y="47"/>
                  </a:lnTo>
                  <a:lnTo>
                    <a:pt x="5" y="47"/>
                  </a:lnTo>
                  <a:lnTo>
                    <a:pt x="3" y="47"/>
                  </a:lnTo>
                  <a:lnTo>
                    <a:pt x="5" y="48"/>
                  </a:lnTo>
                  <a:lnTo>
                    <a:pt x="5" y="50"/>
                  </a:lnTo>
                  <a:lnTo>
                    <a:pt x="7" y="52"/>
                  </a:lnTo>
                  <a:lnTo>
                    <a:pt x="10" y="53"/>
                  </a:lnTo>
                  <a:lnTo>
                    <a:pt x="12" y="55"/>
                  </a:lnTo>
                  <a:lnTo>
                    <a:pt x="13" y="57"/>
                  </a:lnTo>
                  <a:lnTo>
                    <a:pt x="15" y="58"/>
                  </a:lnTo>
                  <a:lnTo>
                    <a:pt x="17" y="60"/>
                  </a:lnTo>
                  <a:lnTo>
                    <a:pt x="18" y="60"/>
                  </a:lnTo>
                  <a:lnTo>
                    <a:pt x="20" y="62"/>
                  </a:lnTo>
                  <a:lnTo>
                    <a:pt x="22" y="62"/>
                  </a:lnTo>
                  <a:lnTo>
                    <a:pt x="24" y="64"/>
                  </a:lnTo>
                  <a:lnTo>
                    <a:pt x="25" y="64"/>
                  </a:lnTo>
                  <a:lnTo>
                    <a:pt x="27" y="64"/>
                  </a:lnTo>
                  <a:lnTo>
                    <a:pt x="34" y="65"/>
                  </a:lnTo>
                  <a:lnTo>
                    <a:pt x="41" y="69"/>
                  </a:lnTo>
                  <a:lnTo>
                    <a:pt x="42" y="67"/>
                  </a:lnTo>
                  <a:lnTo>
                    <a:pt x="46" y="69"/>
                  </a:lnTo>
                  <a:lnTo>
                    <a:pt x="47" y="69"/>
                  </a:lnTo>
                  <a:lnTo>
                    <a:pt x="49" y="69"/>
                  </a:lnTo>
                  <a:lnTo>
                    <a:pt x="51" y="70"/>
                  </a:lnTo>
                  <a:lnTo>
                    <a:pt x="53" y="69"/>
                  </a:lnTo>
                  <a:lnTo>
                    <a:pt x="56" y="70"/>
                  </a:lnTo>
                  <a:lnTo>
                    <a:pt x="58" y="70"/>
                  </a:lnTo>
                  <a:lnTo>
                    <a:pt x="59" y="70"/>
                  </a:lnTo>
                  <a:lnTo>
                    <a:pt x="61" y="70"/>
                  </a:lnTo>
                  <a:lnTo>
                    <a:pt x="63" y="70"/>
                  </a:lnTo>
                  <a:lnTo>
                    <a:pt x="65" y="70"/>
                  </a:lnTo>
                  <a:lnTo>
                    <a:pt x="66" y="70"/>
                  </a:lnTo>
                  <a:lnTo>
                    <a:pt x="66" y="69"/>
                  </a:lnTo>
                  <a:lnTo>
                    <a:pt x="66" y="70"/>
                  </a:lnTo>
                  <a:lnTo>
                    <a:pt x="71" y="69"/>
                  </a:lnTo>
                  <a:lnTo>
                    <a:pt x="73" y="69"/>
                  </a:lnTo>
                  <a:lnTo>
                    <a:pt x="75" y="67"/>
                  </a:lnTo>
                  <a:lnTo>
                    <a:pt x="76" y="67"/>
                  </a:lnTo>
                  <a:lnTo>
                    <a:pt x="82" y="67"/>
                  </a:lnTo>
                  <a:lnTo>
                    <a:pt x="82" y="65"/>
                  </a:lnTo>
                  <a:lnTo>
                    <a:pt x="83" y="67"/>
                  </a:lnTo>
                  <a:lnTo>
                    <a:pt x="83" y="65"/>
                  </a:lnTo>
                  <a:lnTo>
                    <a:pt x="87" y="65"/>
                  </a:lnTo>
                  <a:lnTo>
                    <a:pt x="88" y="64"/>
                  </a:lnTo>
                  <a:lnTo>
                    <a:pt x="90" y="64"/>
                  </a:lnTo>
                  <a:lnTo>
                    <a:pt x="92" y="64"/>
                  </a:lnTo>
                  <a:lnTo>
                    <a:pt x="93" y="62"/>
                  </a:lnTo>
                  <a:lnTo>
                    <a:pt x="95" y="62"/>
                  </a:lnTo>
                  <a:lnTo>
                    <a:pt x="97" y="60"/>
                  </a:lnTo>
                  <a:lnTo>
                    <a:pt x="99" y="60"/>
                  </a:lnTo>
                  <a:lnTo>
                    <a:pt x="100" y="60"/>
                  </a:lnTo>
                  <a:lnTo>
                    <a:pt x="100" y="58"/>
                  </a:lnTo>
                  <a:lnTo>
                    <a:pt x="102" y="58"/>
                  </a:lnTo>
                  <a:lnTo>
                    <a:pt x="104" y="58"/>
                  </a:lnTo>
                  <a:lnTo>
                    <a:pt x="105" y="55"/>
                  </a:lnTo>
                  <a:lnTo>
                    <a:pt x="107" y="55"/>
                  </a:lnTo>
                  <a:lnTo>
                    <a:pt x="109" y="53"/>
                  </a:lnTo>
                  <a:lnTo>
                    <a:pt x="111" y="53"/>
                  </a:lnTo>
                  <a:lnTo>
                    <a:pt x="112" y="50"/>
                  </a:lnTo>
                  <a:lnTo>
                    <a:pt x="116" y="45"/>
                  </a:lnTo>
                  <a:lnTo>
                    <a:pt x="116" y="43"/>
                  </a:lnTo>
                  <a:lnTo>
                    <a:pt x="117" y="41"/>
                  </a:lnTo>
                  <a:lnTo>
                    <a:pt x="119" y="40"/>
                  </a:lnTo>
                  <a:lnTo>
                    <a:pt x="117" y="40"/>
                  </a:lnTo>
                  <a:lnTo>
                    <a:pt x="119" y="38"/>
                  </a:lnTo>
                  <a:lnTo>
                    <a:pt x="117" y="38"/>
                  </a:lnTo>
                  <a:lnTo>
                    <a:pt x="119" y="36"/>
                  </a:lnTo>
                  <a:lnTo>
                    <a:pt x="117" y="36"/>
                  </a:lnTo>
                  <a:lnTo>
                    <a:pt x="119" y="36"/>
                  </a:lnTo>
                  <a:lnTo>
                    <a:pt x="119" y="35"/>
                  </a:lnTo>
                  <a:lnTo>
                    <a:pt x="119" y="33"/>
                  </a:lnTo>
                  <a:lnTo>
                    <a:pt x="119" y="31"/>
                  </a:lnTo>
                  <a:lnTo>
                    <a:pt x="117" y="29"/>
                  </a:lnTo>
                  <a:lnTo>
                    <a:pt x="117" y="28"/>
                  </a:lnTo>
                  <a:lnTo>
                    <a:pt x="116" y="26"/>
                  </a:lnTo>
                  <a:lnTo>
                    <a:pt x="117" y="24"/>
                  </a:lnTo>
                  <a:lnTo>
                    <a:pt x="116" y="24"/>
                  </a:lnTo>
                  <a:lnTo>
                    <a:pt x="116" y="21"/>
                  </a:lnTo>
                  <a:lnTo>
                    <a:pt x="114" y="21"/>
                  </a:lnTo>
                  <a:lnTo>
                    <a:pt x="116" y="21"/>
                  </a:lnTo>
                  <a:lnTo>
                    <a:pt x="114" y="19"/>
                  </a:lnTo>
                  <a:lnTo>
                    <a:pt x="112" y="19"/>
                  </a:lnTo>
                  <a:lnTo>
                    <a:pt x="111" y="18"/>
                  </a:lnTo>
                  <a:lnTo>
                    <a:pt x="111" y="16"/>
                  </a:lnTo>
                  <a:lnTo>
                    <a:pt x="109" y="16"/>
                  </a:lnTo>
                  <a:lnTo>
                    <a:pt x="109" y="14"/>
                  </a:lnTo>
                  <a:lnTo>
                    <a:pt x="107" y="14"/>
                  </a:lnTo>
                  <a:lnTo>
                    <a:pt x="107" y="12"/>
                  </a:lnTo>
                  <a:lnTo>
                    <a:pt x="105" y="12"/>
                  </a:lnTo>
                  <a:lnTo>
                    <a:pt x="104" y="12"/>
                  </a:lnTo>
                  <a:lnTo>
                    <a:pt x="104" y="11"/>
                  </a:lnTo>
                  <a:lnTo>
                    <a:pt x="100" y="11"/>
                  </a:lnTo>
                  <a:lnTo>
                    <a:pt x="100" y="9"/>
                  </a:lnTo>
                  <a:lnTo>
                    <a:pt x="99" y="9"/>
                  </a:lnTo>
                  <a:lnTo>
                    <a:pt x="97" y="9"/>
                  </a:lnTo>
                  <a:lnTo>
                    <a:pt x="97" y="7"/>
                  </a:lnTo>
                  <a:lnTo>
                    <a:pt x="93" y="7"/>
                  </a:lnTo>
                  <a:lnTo>
                    <a:pt x="93" y="6"/>
                  </a:lnTo>
                  <a:lnTo>
                    <a:pt x="87" y="4"/>
                  </a:lnTo>
                  <a:close/>
                </a:path>
              </a:pathLst>
            </a:custGeom>
            <a:solidFill>
              <a:srgbClr val="808080"/>
            </a:solidFill>
            <a:ln w="9525">
              <a:noFill/>
              <a:round/>
              <a:headEnd/>
              <a:tailEnd/>
            </a:ln>
          </p:spPr>
          <p:txBody>
            <a:bodyPr/>
            <a:lstStyle/>
            <a:p>
              <a:endParaRPr lang="en-US"/>
            </a:p>
          </p:txBody>
        </p:sp>
        <p:sp>
          <p:nvSpPr>
            <p:cNvPr id="1126" name="Freeform 3297"/>
            <p:cNvSpPr>
              <a:spLocks/>
            </p:cNvSpPr>
            <p:nvPr/>
          </p:nvSpPr>
          <p:spPr bwMode="auto">
            <a:xfrm>
              <a:off x="2384" y="3396"/>
              <a:ext cx="121" cy="41"/>
            </a:xfrm>
            <a:custGeom>
              <a:avLst/>
              <a:gdLst>
                <a:gd name="T0" fmla="*/ 4 w 121"/>
                <a:gd name="T1" fmla="*/ 27 h 41"/>
                <a:gd name="T2" fmla="*/ 0 w 121"/>
                <a:gd name="T3" fmla="*/ 41 h 41"/>
                <a:gd name="T4" fmla="*/ 121 w 121"/>
                <a:gd name="T5" fmla="*/ 34 h 41"/>
                <a:gd name="T6" fmla="*/ 87 w 121"/>
                <a:gd name="T7" fmla="*/ 0 h 41"/>
                <a:gd name="T8" fmla="*/ 4 w 121"/>
                <a:gd name="T9" fmla="*/ 27 h 41"/>
                <a:gd name="T10" fmla="*/ 0 60000 65536"/>
                <a:gd name="T11" fmla="*/ 0 60000 65536"/>
                <a:gd name="T12" fmla="*/ 0 60000 65536"/>
                <a:gd name="T13" fmla="*/ 0 60000 65536"/>
                <a:gd name="T14" fmla="*/ 0 60000 65536"/>
                <a:gd name="T15" fmla="*/ 0 w 121"/>
                <a:gd name="T16" fmla="*/ 0 h 41"/>
                <a:gd name="T17" fmla="*/ 121 w 121"/>
                <a:gd name="T18" fmla="*/ 41 h 41"/>
              </a:gdLst>
              <a:ahLst/>
              <a:cxnLst>
                <a:cxn ang="T10">
                  <a:pos x="T0" y="T1"/>
                </a:cxn>
                <a:cxn ang="T11">
                  <a:pos x="T2" y="T3"/>
                </a:cxn>
                <a:cxn ang="T12">
                  <a:pos x="T4" y="T5"/>
                </a:cxn>
                <a:cxn ang="T13">
                  <a:pos x="T6" y="T7"/>
                </a:cxn>
                <a:cxn ang="T14">
                  <a:pos x="T8" y="T9"/>
                </a:cxn>
              </a:cxnLst>
              <a:rect l="T15" t="T16" r="T17" b="T18"/>
              <a:pathLst>
                <a:path w="121" h="41">
                  <a:moveTo>
                    <a:pt x="4" y="27"/>
                  </a:moveTo>
                  <a:lnTo>
                    <a:pt x="0" y="41"/>
                  </a:lnTo>
                  <a:lnTo>
                    <a:pt x="121" y="34"/>
                  </a:lnTo>
                  <a:lnTo>
                    <a:pt x="87" y="0"/>
                  </a:lnTo>
                  <a:lnTo>
                    <a:pt x="4" y="27"/>
                  </a:lnTo>
                  <a:close/>
                </a:path>
              </a:pathLst>
            </a:custGeom>
            <a:solidFill>
              <a:srgbClr val="808080"/>
            </a:solidFill>
            <a:ln w="9525">
              <a:noFill/>
              <a:round/>
              <a:headEnd/>
              <a:tailEnd/>
            </a:ln>
          </p:spPr>
          <p:txBody>
            <a:bodyPr/>
            <a:lstStyle/>
            <a:p>
              <a:endParaRPr lang="en-US"/>
            </a:p>
          </p:txBody>
        </p:sp>
        <p:sp>
          <p:nvSpPr>
            <p:cNvPr id="1127" name="Freeform 3298"/>
            <p:cNvSpPr>
              <a:spLocks/>
            </p:cNvSpPr>
            <p:nvPr/>
          </p:nvSpPr>
          <p:spPr bwMode="auto">
            <a:xfrm>
              <a:off x="2248" y="3399"/>
              <a:ext cx="148" cy="87"/>
            </a:xfrm>
            <a:custGeom>
              <a:avLst/>
              <a:gdLst>
                <a:gd name="T0" fmla="*/ 95 w 148"/>
                <a:gd name="T1" fmla="*/ 4 h 87"/>
                <a:gd name="T2" fmla="*/ 87 w 148"/>
                <a:gd name="T3" fmla="*/ 2 h 87"/>
                <a:gd name="T4" fmla="*/ 82 w 148"/>
                <a:gd name="T5" fmla="*/ 2 h 87"/>
                <a:gd name="T6" fmla="*/ 78 w 148"/>
                <a:gd name="T7" fmla="*/ 0 h 87"/>
                <a:gd name="T8" fmla="*/ 73 w 148"/>
                <a:gd name="T9" fmla="*/ 0 h 87"/>
                <a:gd name="T10" fmla="*/ 68 w 148"/>
                <a:gd name="T11" fmla="*/ 2 h 87"/>
                <a:gd name="T12" fmla="*/ 61 w 148"/>
                <a:gd name="T13" fmla="*/ 2 h 87"/>
                <a:gd name="T14" fmla="*/ 39 w 148"/>
                <a:gd name="T15" fmla="*/ 7 h 87"/>
                <a:gd name="T16" fmla="*/ 32 w 148"/>
                <a:gd name="T17" fmla="*/ 9 h 87"/>
                <a:gd name="T18" fmla="*/ 29 w 148"/>
                <a:gd name="T19" fmla="*/ 11 h 87"/>
                <a:gd name="T20" fmla="*/ 26 w 148"/>
                <a:gd name="T21" fmla="*/ 14 h 87"/>
                <a:gd name="T22" fmla="*/ 22 w 148"/>
                <a:gd name="T23" fmla="*/ 16 h 87"/>
                <a:gd name="T24" fmla="*/ 17 w 148"/>
                <a:gd name="T25" fmla="*/ 17 h 87"/>
                <a:gd name="T26" fmla="*/ 12 w 148"/>
                <a:gd name="T27" fmla="*/ 22 h 87"/>
                <a:gd name="T28" fmla="*/ 5 w 148"/>
                <a:gd name="T29" fmla="*/ 33 h 87"/>
                <a:gd name="T30" fmla="*/ 0 w 148"/>
                <a:gd name="T31" fmla="*/ 36 h 87"/>
                <a:gd name="T32" fmla="*/ 0 w 148"/>
                <a:gd name="T33" fmla="*/ 41 h 87"/>
                <a:gd name="T34" fmla="*/ 0 w 148"/>
                <a:gd name="T35" fmla="*/ 46 h 87"/>
                <a:gd name="T36" fmla="*/ 0 w 148"/>
                <a:gd name="T37" fmla="*/ 51 h 87"/>
                <a:gd name="T38" fmla="*/ 9 w 148"/>
                <a:gd name="T39" fmla="*/ 65 h 87"/>
                <a:gd name="T40" fmla="*/ 12 w 148"/>
                <a:gd name="T41" fmla="*/ 68 h 87"/>
                <a:gd name="T42" fmla="*/ 15 w 148"/>
                <a:gd name="T43" fmla="*/ 72 h 87"/>
                <a:gd name="T44" fmla="*/ 20 w 148"/>
                <a:gd name="T45" fmla="*/ 74 h 87"/>
                <a:gd name="T46" fmla="*/ 24 w 148"/>
                <a:gd name="T47" fmla="*/ 77 h 87"/>
                <a:gd name="T48" fmla="*/ 34 w 148"/>
                <a:gd name="T49" fmla="*/ 80 h 87"/>
                <a:gd name="T50" fmla="*/ 49 w 148"/>
                <a:gd name="T51" fmla="*/ 86 h 87"/>
                <a:gd name="T52" fmla="*/ 58 w 148"/>
                <a:gd name="T53" fmla="*/ 86 h 87"/>
                <a:gd name="T54" fmla="*/ 63 w 148"/>
                <a:gd name="T55" fmla="*/ 87 h 87"/>
                <a:gd name="T56" fmla="*/ 70 w 148"/>
                <a:gd name="T57" fmla="*/ 87 h 87"/>
                <a:gd name="T58" fmla="*/ 75 w 148"/>
                <a:gd name="T59" fmla="*/ 87 h 87"/>
                <a:gd name="T60" fmla="*/ 84 w 148"/>
                <a:gd name="T61" fmla="*/ 87 h 87"/>
                <a:gd name="T62" fmla="*/ 89 w 148"/>
                <a:gd name="T63" fmla="*/ 87 h 87"/>
                <a:gd name="T64" fmla="*/ 109 w 148"/>
                <a:gd name="T65" fmla="*/ 82 h 87"/>
                <a:gd name="T66" fmla="*/ 113 w 148"/>
                <a:gd name="T67" fmla="*/ 80 h 87"/>
                <a:gd name="T68" fmla="*/ 118 w 148"/>
                <a:gd name="T69" fmla="*/ 79 h 87"/>
                <a:gd name="T70" fmla="*/ 123 w 148"/>
                <a:gd name="T71" fmla="*/ 75 h 87"/>
                <a:gd name="T72" fmla="*/ 130 w 148"/>
                <a:gd name="T73" fmla="*/ 72 h 87"/>
                <a:gd name="T74" fmla="*/ 135 w 148"/>
                <a:gd name="T75" fmla="*/ 70 h 87"/>
                <a:gd name="T76" fmla="*/ 140 w 148"/>
                <a:gd name="T77" fmla="*/ 62 h 87"/>
                <a:gd name="T78" fmla="*/ 147 w 148"/>
                <a:gd name="T79" fmla="*/ 55 h 87"/>
                <a:gd name="T80" fmla="*/ 147 w 148"/>
                <a:gd name="T81" fmla="*/ 51 h 87"/>
                <a:gd name="T82" fmla="*/ 148 w 148"/>
                <a:gd name="T83" fmla="*/ 46 h 87"/>
                <a:gd name="T84" fmla="*/ 148 w 148"/>
                <a:gd name="T85" fmla="*/ 41 h 87"/>
                <a:gd name="T86" fmla="*/ 148 w 148"/>
                <a:gd name="T87" fmla="*/ 36 h 87"/>
                <a:gd name="T88" fmla="*/ 147 w 148"/>
                <a:gd name="T89" fmla="*/ 33 h 87"/>
                <a:gd name="T90" fmla="*/ 138 w 148"/>
                <a:gd name="T91" fmla="*/ 21 h 87"/>
                <a:gd name="T92" fmla="*/ 133 w 148"/>
                <a:gd name="T93" fmla="*/ 17 h 87"/>
                <a:gd name="T94" fmla="*/ 130 w 148"/>
                <a:gd name="T95" fmla="*/ 14 h 87"/>
                <a:gd name="T96" fmla="*/ 124 w 148"/>
                <a:gd name="T97" fmla="*/ 12 h 87"/>
                <a:gd name="T98" fmla="*/ 121 w 148"/>
                <a:gd name="T99" fmla="*/ 9 h 87"/>
                <a:gd name="T100" fmla="*/ 106 w 148"/>
                <a:gd name="T101" fmla="*/ 4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8"/>
                <a:gd name="T154" fmla="*/ 0 h 87"/>
                <a:gd name="T155" fmla="*/ 148 w 148"/>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8" h="87">
                  <a:moveTo>
                    <a:pt x="106" y="4"/>
                  </a:moveTo>
                  <a:lnTo>
                    <a:pt x="99" y="4"/>
                  </a:lnTo>
                  <a:lnTo>
                    <a:pt x="95" y="4"/>
                  </a:lnTo>
                  <a:lnTo>
                    <a:pt x="92" y="2"/>
                  </a:lnTo>
                  <a:lnTo>
                    <a:pt x="89" y="2"/>
                  </a:lnTo>
                  <a:lnTo>
                    <a:pt x="87" y="2"/>
                  </a:lnTo>
                  <a:lnTo>
                    <a:pt x="85" y="2"/>
                  </a:lnTo>
                  <a:lnTo>
                    <a:pt x="84" y="2"/>
                  </a:lnTo>
                  <a:lnTo>
                    <a:pt x="82" y="2"/>
                  </a:lnTo>
                  <a:lnTo>
                    <a:pt x="80" y="0"/>
                  </a:lnTo>
                  <a:lnTo>
                    <a:pt x="78" y="2"/>
                  </a:lnTo>
                  <a:lnTo>
                    <a:pt x="78" y="0"/>
                  </a:lnTo>
                  <a:lnTo>
                    <a:pt x="77" y="0"/>
                  </a:lnTo>
                  <a:lnTo>
                    <a:pt x="75" y="2"/>
                  </a:lnTo>
                  <a:lnTo>
                    <a:pt x="73" y="0"/>
                  </a:lnTo>
                  <a:lnTo>
                    <a:pt x="72" y="2"/>
                  </a:lnTo>
                  <a:lnTo>
                    <a:pt x="72" y="0"/>
                  </a:lnTo>
                  <a:lnTo>
                    <a:pt x="68" y="2"/>
                  </a:lnTo>
                  <a:lnTo>
                    <a:pt x="66" y="2"/>
                  </a:lnTo>
                  <a:lnTo>
                    <a:pt x="63" y="2"/>
                  </a:lnTo>
                  <a:lnTo>
                    <a:pt x="61" y="2"/>
                  </a:lnTo>
                  <a:lnTo>
                    <a:pt x="43" y="5"/>
                  </a:lnTo>
                  <a:lnTo>
                    <a:pt x="39" y="5"/>
                  </a:lnTo>
                  <a:lnTo>
                    <a:pt x="39" y="7"/>
                  </a:lnTo>
                  <a:lnTo>
                    <a:pt x="38" y="7"/>
                  </a:lnTo>
                  <a:lnTo>
                    <a:pt x="34" y="9"/>
                  </a:lnTo>
                  <a:lnTo>
                    <a:pt x="32" y="9"/>
                  </a:lnTo>
                  <a:lnTo>
                    <a:pt x="31" y="9"/>
                  </a:lnTo>
                  <a:lnTo>
                    <a:pt x="31" y="11"/>
                  </a:lnTo>
                  <a:lnTo>
                    <a:pt x="29" y="11"/>
                  </a:lnTo>
                  <a:lnTo>
                    <a:pt x="27" y="12"/>
                  </a:lnTo>
                  <a:lnTo>
                    <a:pt x="26" y="12"/>
                  </a:lnTo>
                  <a:lnTo>
                    <a:pt x="26" y="14"/>
                  </a:lnTo>
                  <a:lnTo>
                    <a:pt x="24" y="14"/>
                  </a:lnTo>
                  <a:lnTo>
                    <a:pt x="22" y="14"/>
                  </a:lnTo>
                  <a:lnTo>
                    <a:pt x="22" y="16"/>
                  </a:lnTo>
                  <a:lnTo>
                    <a:pt x="20" y="16"/>
                  </a:lnTo>
                  <a:lnTo>
                    <a:pt x="19" y="17"/>
                  </a:lnTo>
                  <a:lnTo>
                    <a:pt x="17" y="17"/>
                  </a:lnTo>
                  <a:lnTo>
                    <a:pt x="15" y="19"/>
                  </a:lnTo>
                  <a:lnTo>
                    <a:pt x="14" y="22"/>
                  </a:lnTo>
                  <a:lnTo>
                    <a:pt x="12" y="22"/>
                  </a:lnTo>
                  <a:lnTo>
                    <a:pt x="9" y="26"/>
                  </a:lnTo>
                  <a:lnTo>
                    <a:pt x="5" y="29"/>
                  </a:lnTo>
                  <a:lnTo>
                    <a:pt x="5" y="33"/>
                  </a:lnTo>
                  <a:lnTo>
                    <a:pt x="2" y="34"/>
                  </a:lnTo>
                  <a:lnTo>
                    <a:pt x="2" y="36"/>
                  </a:lnTo>
                  <a:lnTo>
                    <a:pt x="0" y="36"/>
                  </a:lnTo>
                  <a:lnTo>
                    <a:pt x="2" y="38"/>
                  </a:lnTo>
                  <a:lnTo>
                    <a:pt x="0" y="40"/>
                  </a:lnTo>
                  <a:lnTo>
                    <a:pt x="0" y="41"/>
                  </a:lnTo>
                  <a:lnTo>
                    <a:pt x="0" y="43"/>
                  </a:lnTo>
                  <a:lnTo>
                    <a:pt x="0" y="45"/>
                  </a:lnTo>
                  <a:lnTo>
                    <a:pt x="0" y="46"/>
                  </a:lnTo>
                  <a:lnTo>
                    <a:pt x="0" y="48"/>
                  </a:lnTo>
                  <a:lnTo>
                    <a:pt x="0" y="50"/>
                  </a:lnTo>
                  <a:lnTo>
                    <a:pt x="0" y="51"/>
                  </a:lnTo>
                  <a:lnTo>
                    <a:pt x="0" y="53"/>
                  </a:lnTo>
                  <a:lnTo>
                    <a:pt x="2" y="55"/>
                  </a:lnTo>
                  <a:lnTo>
                    <a:pt x="9" y="65"/>
                  </a:lnTo>
                  <a:lnTo>
                    <a:pt x="10" y="67"/>
                  </a:lnTo>
                  <a:lnTo>
                    <a:pt x="12" y="67"/>
                  </a:lnTo>
                  <a:lnTo>
                    <a:pt x="12" y="68"/>
                  </a:lnTo>
                  <a:lnTo>
                    <a:pt x="14" y="68"/>
                  </a:lnTo>
                  <a:lnTo>
                    <a:pt x="14" y="72"/>
                  </a:lnTo>
                  <a:lnTo>
                    <a:pt x="15" y="72"/>
                  </a:lnTo>
                  <a:lnTo>
                    <a:pt x="17" y="72"/>
                  </a:lnTo>
                  <a:lnTo>
                    <a:pt x="19" y="74"/>
                  </a:lnTo>
                  <a:lnTo>
                    <a:pt x="20" y="74"/>
                  </a:lnTo>
                  <a:lnTo>
                    <a:pt x="20" y="75"/>
                  </a:lnTo>
                  <a:lnTo>
                    <a:pt x="22" y="75"/>
                  </a:lnTo>
                  <a:lnTo>
                    <a:pt x="24" y="77"/>
                  </a:lnTo>
                  <a:lnTo>
                    <a:pt x="26" y="79"/>
                  </a:lnTo>
                  <a:lnTo>
                    <a:pt x="29" y="79"/>
                  </a:lnTo>
                  <a:lnTo>
                    <a:pt x="34" y="80"/>
                  </a:lnTo>
                  <a:lnTo>
                    <a:pt x="36" y="82"/>
                  </a:lnTo>
                  <a:lnTo>
                    <a:pt x="43" y="84"/>
                  </a:lnTo>
                  <a:lnTo>
                    <a:pt x="49" y="86"/>
                  </a:lnTo>
                  <a:lnTo>
                    <a:pt x="51" y="86"/>
                  </a:lnTo>
                  <a:lnTo>
                    <a:pt x="56" y="87"/>
                  </a:lnTo>
                  <a:lnTo>
                    <a:pt x="58" y="86"/>
                  </a:lnTo>
                  <a:lnTo>
                    <a:pt x="60" y="87"/>
                  </a:lnTo>
                  <a:lnTo>
                    <a:pt x="61" y="87"/>
                  </a:lnTo>
                  <a:lnTo>
                    <a:pt x="63" y="87"/>
                  </a:lnTo>
                  <a:lnTo>
                    <a:pt x="65" y="87"/>
                  </a:lnTo>
                  <a:lnTo>
                    <a:pt x="68" y="87"/>
                  </a:lnTo>
                  <a:lnTo>
                    <a:pt x="70" y="87"/>
                  </a:lnTo>
                  <a:lnTo>
                    <a:pt x="72" y="87"/>
                  </a:lnTo>
                  <a:lnTo>
                    <a:pt x="73" y="87"/>
                  </a:lnTo>
                  <a:lnTo>
                    <a:pt x="75" y="87"/>
                  </a:lnTo>
                  <a:lnTo>
                    <a:pt x="77" y="87"/>
                  </a:lnTo>
                  <a:lnTo>
                    <a:pt x="82" y="87"/>
                  </a:lnTo>
                  <a:lnTo>
                    <a:pt x="84" y="87"/>
                  </a:lnTo>
                  <a:lnTo>
                    <a:pt x="85" y="87"/>
                  </a:lnTo>
                  <a:lnTo>
                    <a:pt x="87" y="87"/>
                  </a:lnTo>
                  <a:lnTo>
                    <a:pt x="89" y="87"/>
                  </a:lnTo>
                  <a:lnTo>
                    <a:pt x="106" y="84"/>
                  </a:lnTo>
                  <a:lnTo>
                    <a:pt x="107" y="82"/>
                  </a:lnTo>
                  <a:lnTo>
                    <a:pt x="109" y="82"/>
                  </a:lnTo>
                  <a:lnTo>
                    <a:pt x="111" y="82"/>
                  </a:lnTo>
                  <a:lnTo>
                    <a:pt x="113" y="82"/>
                  </a:lnTo>
                  <a:lnTo>
                    <a:pt x="113" y="80"/>
                  </a:lnTo>
                  <a:lnTo>
                    <a:pt x="114" y="80"/>
                  </a:lnTo>
                  <a:lnTo>
                    <a:pt x="116" y="79"/>
                  </a:lnTo>
                  <a:lnTo>
                    <a:pt x="118" y="79"/>
                  </a:lnTo>
                  <a:lnTo>
                    <a:pt x="119" y="79"/>
                  </a:lnTo>
                  <a:lnTo>
                    <a:pt x="121" y="77"/>
                  </a:lnTo>
                  <a:lnTo>
                    <a:pt x="123" y="75"/>
                  </a:lnTo>
                  <a:lnTo>
                    <a:pt x="124" y="75"/>
                  </a:lnTo>
                  <a:lnTo>
                    <a:pt x="128" y="74"/>
                  </a:lnTo>
                  <a:lnTo>
                    <a:pt x="130" y="72"/>
                  </a:lnTo>
                  <a:lnTo>
                    <a:pt x="131" y="72"/>
                  </a:lnTo>
                  <a:lnTo>
                    <a:pt x="133" y="70"/>
                  </a:lnTo>
                  <a:lnTo>
                    <a:pt x="135" y="70"/>
                  </a:lnTo>
                  <a:lnTo>
                    <a:pt x="136" y="67"/>
                  </a:lnTo>
                  <a:lnTo>
                    <a:pt x="138" y="67"/>
                  </a:lnTo>
                  <a:lnTo>
                    <a:pt x="140" y="62"/>
                  </a:lnTo>
                  <a:lnTo>
                    <a:pt x="143" y="58"/>
                  </a:lnTo>
                  <a:lnTo>
                    <a:pt x="143" y="57"/>
                  </a:lnTo>
                  <a:lnTo>
                    <a:pt x="147" y="55"/>
                  </a:lnTo>
                  <a:lnTo>
                    <a:pt x="147" y="53"/>
                  </a:lnTo>
                  <a:lnTo>
                    <a:pt x="148" y="51"/>
                  </a:lnTo>
                  <a:lnTo>
                    <a:pt x="147" y="51"/>
                  </a:lnTo>
                  <a:lnTo>
                    <a:pt x="148" y="50"/>
                  </a:lnTo>
                  <a:lnTo>
                    <a:pt x="148" y="48"/>
                  </a:lnTo>
                  <a:lnTo>
                    <a:pt x="148" y="46"/>
                  </a:lnTo>
                  <a:lnTo>
                    <a:pt x="148" y="45"/>
                  </a:lnTo>
                  <a:lnTo>
                    <a:pt x="148" y="43"/>
                  </a:lnTo>
                  <a:lnTo>
                    <a:pt x="148" y="41"/>
                  </a:lnTo>
                  <a:lnTo>
                    <a:pt x="148" y="40"/>
                  </a:lnTo>
                  <a:lnTo>
                    <a:pt x="148" y="38"/>
                  </a:lnTo>
                  <a:lnTo>
                    <a:pt x="148" y="36"/>
                  </a:lnTo>
                  <a:lnTo>
                    <a:pt x="148" y="34"/>
                  </a:lnTo>
                  <a:lnTo>
                    <a:pt x="147" y="34"/>
                  </a:lnTo>
                  <a:lnTo>
                    <a:pt x="147" y="33"/>
                  </a:lnTo>
                  <a:lnTo>
                    <a:pt x="140" y="22"/>
                  </a:lnTo>
                  <a:lnTo>
                    <a:pt x="138" y="22"/>
                  </a:lnTo>
                  <a:lnTo>
                    <a:pt x="138" y="21"/>
                  </a:lnTo>
                  <a:lnTo>
                    <a:pt x="136" y="21"/>
                  </a:lnTo>
                  <a:lnTo>
                    <a:pt x="135" y="17"/>
                  </a:lnTo>
                  <a:lnTo>
                    <a:pt x="133" y="17"/>
                  </a:lnTo>
                  <a:lnTo>
                    <a:pt x="133" y="16"/>
                  </a:lnTo>
                  <a:lnTo>
                    <a:pt x="131" y="16"/>
                  </a:lnTo>
                  <a:lnTo>
                    <a:pt x="130" y="14"/>
                  </a:lnTo>
                  <a:lnTo>
                    <a:pt x="128" y="14"/>
                  </a:lnTo>
                  <a:lnTo>
                    <a:pt x="126" y="12"/>
                  </a:lnTo>
                  <a:lnTo>
                    <a:pt x="124" y="12"/>
                  </a:lnTo>
                  <a:lnTo>
                    <a:pt x="123" y="11"/>
                  </a:lnTo>
                  <a:lnTo>
                    <a:pt x="121" y="11"/>
                  </a:lnTo>
                  <a:lnTo>
                    <a:pt x="121" y="9"/>
                  </a:lnTo>
                  <a:lnTo>
                    <a:pt x="119" y="9"/>
                  </a:lnTo>
                  <a:lnTo>
                    <a:pt x="114" y="7"/>
                  </a:lnTo>
                  <a:lnTo>
                    <a:pt x="106" y="4"/>
                  </a:lnTo>
                  <a:close/>
                </a:path>
              </a:pathLst>
            </a:custGeom>
            <a:solidFill>
              <a:srgbClr val="808080"/>
            </a:solidFill>
            <a:ln w="9525">
              <a:noFill/>
              <a:round/>
              <a:headEnd/>
              <a:tailEnd/>
            </a:ln>
          </p:spPr>
          <p:txBody>
            <a:bodyPr/>
            <a:lstStyle/>
            <a:p>
              <a:endParaRPr lang="en-US"/>
            </a:p>
          </p:txBody>
        </p:sp>
        <p:sp>
          <p:nvSpPr>
            <p:cNvPr id="1128" name="Freeform 3299"/>
            <p:cNvSpPr>
              <a:spLocks/>
            </p:cNvSpPr>
            <p:nvPr/>
          </p:nvSpPr>
          <p:spPr bwMode="auto">
            <a:xfrm>
              <a:off x="2245" y="3398"/>
              <a:ext cx="155" cy="92"/>
            </a:xfrm>
            <a:custGeom>
              <a:avLst/>
              <a:gdLst>
                <a:gd name="T0" fmla="*/ 1 w 155"/>
                <a:gd name="T1" fmla="*/ 37 h 92"/>
                <a:gd name="T2" fmla="*/ 0 w 155"/>
                <a:gd name="T3" fmla="*/ 47 h 92"/>
                <a:gd name="T4" fmla="*/ 1 w 155"/>
                <a:gd name="T5" fmla="*/ 54 h 92"/>
                <a:gd name="T6" fmla="*/ 10 w 155"/>
                <a:gd name="T7" fmla="*/ 69 h 92"/>
                <a:gd name="T8" fmla="*/ 22 w 155"/>
                <a:gd name="T9" fmla="*/ 78 h 92"/>
                <a:gd name="T10" fmla="*/ 37 w 155"/>
                <a:gd name="T11" fmla="*/ 85 h 92"/>
                <a:gd name="T12" fmla="*/ 58 w 155"/>
                <a:gd name="T13" fmla="*/ 90 h 92"/>
                <a:gd name="T14" fmla="*/ 80 w 155"/>
                <a:gd name="T15" fmla="*/ 90 h 92"/>
                <a:gd name="T16" fmla="*/ 95 w 155"/>
                <a:gd name="T17" fmla="*/ 88 h 92"/>
                <a:gd name="T18" fmla="*/ 121 w 155"/>
                <a:gd name="T19" fmla="*/ 83 h 92"/>
                <a:gd name="T20" fmla="*/ 134 w 155"/>
                <a:gd name="T21" fmla="*/ 75 h 92"/>
                <a:gd name="T22" fmla="*/ 144 w 155"/>
                <a:gd name="T23" fmla="*/ 66 h 92"/>
                <a:gd name="T24" fmla="*/ 151 w 155"/>
                <a:gd name="T25" fmla="*/ 58 h 92"/>
                <a:gd name="T26" fmla="*/ 153 w 155"/>
                <a:gd name="T27" fmla="*/ 49 h 92"/>
                <a:gd name="T28" fmla="*/ 151 w 155"/>
                <a:gd name="T29" fmla="*/ 34 h 92"/>
                <a:gd name="T30" fmla="*/ 141 w 155"/>
                <a:gd name="T31" fmla="*/ 20 h 92"/>
                <a:gd name="T32" fmla="*/ 129 w 155"/>
                <a:gd name="T33" fmla="*/ 12 h 92"/>
                <a:gd name="T34" fmla="*/ 119 w 155"/>
                <a:gd name="T35" fmla="*/ 6 h 92"/>
                <a:gd name="T36" fmla="*/ 93 w 155"/>
                <a:gd name="T37" fmla="*/ 1 h 92"/>
                <a:gd name="T38" fmla="*/ 71 w 155"/>
                <a:gd name="T39" fmla="*/ 1 h 92"/>
                <a:gd name="T40" fmla="*/ 47 w 155"/>
                <a:gd name="T41" fmla="*/ 5 h 92"/>
                <a:gd name="T42" fmla="*/ 32 w 155"/>
                <a:gd name="T43" fmla="*/ 10 h 92"/>
                <a:gd name="T44" fmla="*/ 22 w 155"/>
                <a:gd name="T45" fmla="*/ 15 h 92"/>
                <a:gd name="T46" fmla="*/ 8 w 155"/>
                <a:gd name="T47" fmla="*/ 27 h 92"/>
                <a:gd name="T48" fmla="*/ 23 w 155"/>
                <a:gd name="T49" fmla="*/ 20 h 92"/>
                <a:gd name="T50" fmla="*/ 34 w 155"/>
                <a:gd name="T51" fmla="*/ 13 h 92"/>
                <a:gd name="T52" fmla="*/ 46 w 155"/>
                <a:gd name="T53" fmla="*/ 10 h 92"/>
                <a:gd name="T54" fmla="*/ 68 w 155"/>
                <a:gd name="T55" fmla="*/ 5 h 92"/>
                <a:gd name="T56" fmla="*/ 85 w 155"/>
                <a:gd name="T57" fmla="*/ 5 h 92"/>
                <a:gd name="T58" fmla="*/ 100 w 155"/>
                <a:gd name="T59" fmla="*/ 6 h 92"/>
                <a:gd name="T60" fmla="*/ 121 w 155"/>
                <a:gd name="T61" fmla="*/ 13 h 92"/>
                <a:gd name="T62" fmla="*/ 134 w 155"/>
                <a:gd name="T63" fmla="*/ 20 h 92"/>
                <a:gd name="T64" fmla="*/ 141 w 155"/>
                <a:gd name="T65" fmla="*/ 27 h 92"/>
                <a:gd name="T66" fmla="*/ 146 w 155"/>
                <a:gd name="T67" fmla="*/ 41 h 92"/>
                <a:gd name="T68" fmla="*/ 144 w 155"/>
                <a:gd name="T69" fmla="*/ 52 h 92"/>
                <a:gd name="T70" fmla="*/ 141 w 155"/>
                <a:gd name="T71" fmla="*/ 63 h 92"/>
                <a:gd name="T72" fmla="*/ 133 w 155"/>
                <a:gd name="T73" fmla="*/ 68 h 92"/>
                <a:gd name="T74" fmla="*/ 121 w 155"/>
                <a:gd name="T75" fmla="*/ 76 h 92"/>
                <a:gd name="T76" fmla="*/ 109 w 155"/>
                <a:gd name="T77" fmla="*/ 80 h 92"/>
                <a:gd name="T78" fmla="*/ 90 w 155"/>
                <a:gd name="T79" fmla="*/ 85 h 92"/>
                <a:gd name="T80" fmla="*/ 75 w 155"/>
                <a:gd name="T81" fmla="*/ 87 h 92"/>
                <a:gd name="T82" fmla="*/ 56 w 155"/>
                <a:gd name="T83" fmla="*/ 85 h 92"/>
                <a:gd name="T84" fmla="*/ 41 w 155"/>
                <a:gd name="T85" fmla="*/ 80 h 92"/>
                <a:gd name="T86" fmla="*/ 27 w 155"/>
                <a:gd name="T87" fmla="*/ 75 h 92"/>
                <a:gd name="T88" fmla="*/ 17 w 155"/>
                <a:gd name="T89" fmla="*/ 66 h 92"/>
                <a:gd name="T90" fmla="*/ 10 w 155"/>
                <a:gd name="T91" fmla="*/ 54 h 92"/>
                <a:gd name="T92" fmla="*/ 8 w 155"/>
                <a:gd name="T93" fmla="*/ 47 h 92"/>
                <a:gd name="T94" fmla="*/ 10 w 155"/>
                <a:gd name="T95" fmla="*/ 37 h 9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5"/>
                <a:gd name="T145" fmla="*/ 0 h 92"/>
                <a:gd name="T146" fmla="*/ 155 w 155"/>
                <a:gd name="T147" fmla="*/ 92 h 9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5" h="92">
                  <a:moveTo>
                    <a:pt x="8" y="27"/>
                  </a:moveTo>
                  <a:lnTo>
                    <a:pt x="3" y="32"/>
                  </a:lnTo>
                  <a:lnTo>
                    <a:pt x="1" y="35"/>
                  </a:lnTo>
                  <a:lnTo>
                    <a:pt x="1" y="37"/>
                  </a:lnTo>
                  <a:lnTo>
                    <a:pt x="0" y="41"/>
                  </a:lnTo>
                  <a:lnTo>
                    <a:pt x="0" y="42"/>
                  </a:lnTo>
                  <a:lnTo>
                    <a:pt x="0" y="44"/>
                  </a:lnTo>
                  <a:lnTo>
                    <a:pt x="0" y="47"/>
                  </a:lnTo>
                  <a:lnTo>
                    <a:pt x="0" y="49"/>
                  </a:lnTo>
                  <a:lnTo>
                    <a:pt x="0" y="51"/>
                  </a:lnTo>
                  <a:lnTo>
                    <a:pt x="0" y="52"/>
                  </a:lnTo>
                  <a:lnTo>
                    <a:pt x="1" y="54"/>
                  </a:lnTo>
                  <a:lnTo>
                    <a:pt x="3" y="59"/>
                  </a:lnTo>
                  <a:lnTo>
                    <a:pt x="5" y="63"/>
                  </a:lnTo>
                  <a:lnTo>
                    <a:pt x="10" y="66"/>
                  </a:lnTo>
                  <a:lnTo>
                    <a:pt x="10" y="69"/>
                  </a:lnTo>
                  <a:lnTo>
                    <a:pt x="13" y="71"/>
                  </a:lnTo>
                  <a:lnTo>
                    <a:pt x="15" y="73"/>
                  </a:lnTo>
                  <a:lnTo>
                    <a:pt x="20" y="76"/>
                  </a:lnTo>
                  <a:lnTo>
                    <a:pt x="22" y="78"/>
                  </a:lnTo>
                  <a:lnTo>
                    <a:pt x="25" y="80"/>
                  </a:lnTo>
                  <a:lnTo>
                    <a:pt x="30" y="83"/>
                  </a:lnTo>
                  <a:lnTo>
                    <a:pt x="34" y="83"/>
                  </a:lnTo>
                  <a:lnTo>
                    <a:pt x="37" y="85"/>
                  </a:lnTo>
                  <a:lnTo>
                    <a:pt x="44" y="87"/>
                  </a:lnTo>
                  <a:lnTo>
                    <a:pt x="47" y="87"/>
                  </a:lnTo>
                  <a:lnTo>
                    <a:pt x="54" y="88"/>
                  </a:lnTo>
                  <a:lnTo>
                    <a:pt x="58" y="90"/>
                  </a:lnTo>
                  <a:lnTo>
                    <a:pt x="66" y="90"/>
                  </a:lnTo>
                  <a:lnTo>
                    <a:pt x="69" y="90"/>
                  </a:lnTo>
                  <a:lnTo>
                    <a:pt x="73" y="92"/>
                  </a:lnTo>
                  <a:lnTo>
                    <a:pt x="80" y="90"/>
                  </a:lnTo>
                  <a:lnTo>
                    <a:pt x="85" y="90"/>
                  </a:lnTo>
                  <a:lnTo>
                    <a:pt x="88" y="90"/>
                  </a:lnTo>
                  <a:lnTo>
                    <a:pt x="92" y="88"/>
                  </a:lnTo>
                  <a:lnTo>
                    <a:pt x="95" y="88"/>
                  </a:lnTo>
                  <a:lnTo>
                    <a:pt x="110" y="85"/>
                  </a:lnTo>
                  <a:lnTo>
                    <a:pt x="112" y="85"/>
                  </a:lnTo>
                  <a:lnTo>
                    <a:pt x="117" y="83"/>
                  </a:lnTo>
                  <a:lnTo>
                    <a:pt x="121" y="83"/>
                  </a:lnTo>
                  <a:lnTo>
                    <a:pt x="122" y="80"/>
                  </a:lnTo>
                  <a:lnTo>
                    <a:pt x="124" y="80"/>
                  </a:lnTo>
                  <a:lnTo>
                    <a:pt x="127" y="78"/>
                  </a:lnTo>
                  <a:lnTo>
                    <a:pt x="134" y="75"/>
                  </a:lnTo>
                  <a:lnTo>
                    <a:pt x="136" y="73"/>
                  </a:lnTo>
                  <a:lnTo>
                    <a:pt x="139" y="71"/>
                  </a:lnTo>
                  <a:lnTo>
                    <a:pt x="141" y="69"/>
                  </a:lnTo>
                  <a:lnTo>
                    <a:pt x="144" y="66"/>
                  </a:lnTo>
                  <a:lnTo>
                    <a:pt x="146" y="64"/>
                  </a:lnTo>
                  <a:lnTo>
                    <a:pt x="148" y="63"/>
                  </a:lnTo>
                  <a:lnTo>
                    <a:pt x="148" y="61"/>
                  </a:lnTo>
                  <a:lnTo>
                    <a:pt x="151" y="58"/>
                  </a:lnTo>
                  <a:lnTo>
                    <a:pt x="151" y="54"/>
                  </a:lnTo>
                  <a:lnTo>
                    <a:pt x="153" y="52"/>
                  </a:lnTo>
                  <a:lnTo>
                    <a:pt x="155" y="51"/>
                  </a:lnTo>
                  <a:lnTo>
                    <a:pt x="153" y="49"/>
                  </a:lnTo>
                  <a:lnTo>
                    <a:pt x="155" y="47"/>
                  </a:lnTo>
                  <a:lnTo>
                    <a:pt x="155" y="41"/>
                  </a:lnTo>
                  <a:lnTo>
                    <a:pt x="153" y="35"/>
                  </a:lnTo>
                  <a:lnTo>
                    <a:pt x="151" y="34"/>
                  </a:lnTo>
                  <a:lnTo>
                    <a:pt x="146" y="25"/>
                  </a:lnTo>
                  <a:lnTo>
                    <a:pt x="144" y="23"/>
                  </a:lnTo>
                  <a:lnTo>
                    <a:pt x="144" y="22"/>
                  </a:lnTo>
                  <a:lnTo>
                    <a:pt x="141" y="20"/>
                  </a:lnTo>
                  <a:lnTo>
                    <a:pt x="139" y="18"/>
                  </a:lnTo>
                  <a:lnTo>
                    <a:pt x="138" y="17"/>
                  </a:lnTo>
                  <a:lnTo>
                    <a:pt x="133" y="13"/>
                  </a:lnTo>
                  <a:lnTo>
                    <a:pt x="129" y="12"/>
                  </a:lnTo>
                  <a:lnTo>
                    <a:pt x="127" y="10"/>
                  </a:lnTo>
                  <a:lnTo>
                    <a:pt x="124" y="8"/>
                  </a:lnTo>
                  <a:lnTo>
                    <a:pt x="121" y="8"/>
                  </a:lnTo>
                  <a:lnTo>
                    <a:pt x="119" y="6"/>
                  </a:lnTo>
                  <a:lnTo>
                    <a:pt x="104" y="1"/>
                  </a:lnTo>
                  <a:lnTo>
                    <a:pt x="98" y="1"/>
                  </a:lnTo>
                  <a:lnTo>
                    <a:pt x="97" y="1"/>
                  </a:lnTo>
                  <a:lnTo>
                    <a:pt x="93" y="1"/>
                  </a:lnTo>
                  <a:lnTo>
                    <a:pt x="85" y="0"/>
                  </a:lnTo>
                  <a:lnTo>
                    <a:pt x="78" y="0"/>
                  </a:lnTo>
                  <a:lnTo>
                    <a:pt x="75" y="0"/>
                  </a:lnTo>
                  <a:lnTo>
                    <a:pt x="71" y="1"/>
                  </a:lnTo>
                  <a:lnTo>
                    <a:pt x="66" y="1"/>
                  </a:lnTo>
                  <a:lnTo>
                    <a:pt x="63" y="1"/>
                  </a:lnTo>
                  <a:lnTo>
                    <a:pt x="54" y="1"/>
                  </a:lnTo>
                  <a:lnTo>
                    <a:pt x="47" y="5"/>
                  </a:lnTo>
                  <a:lnTo>
                    <a:pt x="41" y="6"/>
                  </a:lnTo>
                  <a:lnTo>
                    <a:pt x="39" y="6"/>
                  </a:lnTo>
                  <a:lnTo>
                    <a:pt x="35" y="8"/>
                  </a:lnTo>
                  <a:lnTo>
                    <a:pt x="32" y="10"/>
                  </a:lnTo>
                  <a:lnTo>
                    <a:pt x="29" y="12"/>
                  </a:lnTo>
                  <a:lnTo>
                    <a:pt x="25" y="12"/>
                  </a:lnTo>
                  <a:lnTo>
                    <a:pt x="23" y="13"/>
                  </a:lnTo>
                  <a:lnTo>
                    <a:pt x="22" y="15"/>
                  </a:lnTo>
                  <a:lnTo>
                    <a:pt x="18" y="17"/>
                  </a:lnTo>
                  <a:lnTo>
                    <a:pt x="15" y="18"/>
                  </a:lnTo>
                  <a:lnTo>
                    <a:pt x="13" y="20"/>
                  </a:lnTo>
                  <a:lnTo>
                    <a:pt x="8" y="27"/>
                  </a:lnTo>
                  <a:lnTo>
                    <a:pt x="15" y="29"/>
                  </a:lnTo>
                  <a:lnTo>
                    <a:pt x="20" y="22"/>
                  </a:lnTo>
                  <a:lnTo>
                    <a:pt x="22" y="22"/>
                  </a:lnTo>
                  <a:lnTo>
                    <a:pt x="23" y="20"/>
                  </a:lnTo>
                  <a:lnTo>
                    <a:pt x="25" y="18"/>
                  </a:lnTo>
                  <a:lnTo>
                    <a:pt x="29" y="17"/>
                  </a:lnTo>
                  <a:lnTo>
                    <a:pt x="30" y="17"/>
                  </a:lnTo>
                  <a:lnTo>
                    <a:pt x="34" y="13"/>
                  </a:lnTo>
                  <a:lnTo>
                    <a:pt x="37" y="13"/>
                  </a:lnTo>
                  <a:lnTo>
                    <a:pt x="41" y="12"/>
                  </a:lnTo>
                  <a:lnTo>
                    <a:pt x="41" y="10"/>
                  </a:lnTo>
                  <a:lnTo>
                    <a:pt x="46" y="10"/>
                  </a:lnTo>
                  <a:lnTo>
                    <a:pt x="51" y="8"/>
                  </a:lnTo>
                  <a:lnTo>
                    <a:pt x="58" y="6"/>
                  </a:lnTo>
                  <a:lnTo>
                    <a:pt x="64" y="6"/>
                  </a:lnTo>
                  <a:lnTo>
                    <a:pt x="68" y="5"/>
                  </a:lnTo>
                  <a:lnTo>
                    <a:pt x="71" y="5"/>
                  </a:lnTo>
                  <a:lnTo>
                    <a:pt x="75" y="5"/>
                  </a:lnTo>
                  <a:lnTo>
                    <a:pt x="78" y="5"/>
                  </a:lnTo>
                  <a:lnTo>
                    <a:pt x="85" y="5"/>
                  </a:lnTo>
                  <a:lnTo>
                    <a:pt x="92" y="5"/>
                  </a:lnTo>
                  <a:lnTo>
                    <a:pt x="95" y="6"/>
                  </a:lnTo>
                  <a:lnTo>
                    <a:pt x="98" y="6"/>
                  </a:lnTo>
                  <a:lnTo>
                    <a:pt x="100" y="6"/>
                  </a:lnTo>
                  <a:lnTo>
                    <a:pt x="114" y="10"/>
                  </a:lnTo>
                  <a:lnTo>
                    <a:pt x="117" y="12"/>
                  </a:lnTo>
                  <a:lnTo>
                    <a:pt x="121" y="12"/>
                  </a:lnTo>
                  <a:lnTo>
                    <a:pt x="121" y="13"/>
                  </a:lnTo>
                  <a:lnTo>
                    <a:pt x="124" y="13"/>
                  </a:lnTo>
                  <a:lnTo>
                    <a:pt x="126" y="17"/>
                  </a:lnTo>
                  <a:lnTo>
                    <a:pt x="131" y="18"/>
                  </a:lnTo>
                  <a:lnTo>
                    <a:pt x="134" y="20"/>
                  </a:lnTo>
                  <a:lnTo>
                    <a:pt x="136" y="22"/>
                  </a:lnTo>
                  <a:lnTo>
                    <a:pt x="136" y="23"/>
                  </a:lnTo>
                  <a:lnTo>
                    <a:pt x="139" y="25"/>
                  </a:lnTo>
                  <a:lnTo>
                    <a:pt x="141" y="27"/>
                  </a:lnTo>
                  <a:lnTo>
                    <a:pt x="144" y="32"/>
                  </a:lnTo>
                  <a:lnTo>
                    <a:pt x="144" y="34"/>
                  </a:lnTo>
                  <a:lnTo>
                    <a:pt x="144" y="37"/>
                  </a:lnTo>
                  <a:lnTo>
                    <a:pt x="146" y="41"/>
                  </a:lnTo>
                  <a:lnTo>
                    <a:pt x="146" y="47"/>
                  </a:lnTo>
                  <a:lnTo>
                    <a:pt x="146" y="49"/>
                  </a:lnTo>
                  <a:lnTo>
                    <a:pt x="144" y="51"/>
                  </a:lnTo>
                  <a:lnTo>
                    <a:pt x="144" y="52"/>
                  </a:lnTo>
                  <a:lnTo>
                    <a:pt x="144" y="54"/>
                  </a:lnTo>
                  <a:lnTo>
                    <a:pt x="144" y="56"/>
                  </a:lnTo>
                  <a:lnTo>
                    <a:pt x="141" y="61"/>
                  </a:lnTo>
                  <a:lnTo>
                    <a:pt x="141" y="63"/>
                  </a:lnTo>
                  <a:lnTo>
                    <a:pt x="141" y="61"/>
                  </a:lnTo>
                  <a:lnTo>
                    <a:pt x="138" y="64"/>
                  </a:lnTo>
                  <a:lnTo>
                    <a:pt x="136" y="66"/>
                  </a:lnTo>
                  <a:lnTo>
                    <a:pt x="133" y="68"/>
                  </a:lnTo>
                  <a:lnTo>
                    <a:pt x="129" y="71"/>
                  </a:lnTo>
                  <a:lnTo>
                    <a:pt x="127" y="73"/>
                  </a:lnTo>
                  <a:lnTo>
                    <a:pt x="124" y="75"/>
                  </a:lnTo>
                  <a:lnTo>
                    <a:pt x="121" y="76"/>
                  </a:lnTo>
                  <a:lnTo>
                    <a:pt x="117" y="78"/>
                  </a:lnTo>
                  <a:lnTo>
                    <a:pt x="116" y="78"/>
                  </a:lnTo>
                  <a:lnTo>
                    <a:pt x="112" y="80"/>
                  </a:lnTo>
                  <a:lnTo>
                    <a:pt x="109" y="80"/>
                  </a:lnTo>
                  <a:lnTo>
                    <a:pt x="105" y="81"/>
                  </a:lnTo>
                  <a:lnTo>
                    <a:pt x="104" y="83"/>
                  </a:lnTo>
                  <a:lnTo>
                    <a:pt x="93" y="85"/>
                  </a:lnTo>
                  <a:lnTo>
                    <a:pt x="90" y="85"/>
                  </a:lnTo>
                  <a:lnTo>
                    <a:pt x="87" y="85"/>
                  </a:lnTo>
                  <a:lnTo>
                    <a:pt x="83" y="85"/>
                  </a:lnTo>
                  <a:lnTo>
                    <a:pt x="78" y="87"/>
                  </a:lnTo>
                  <a:lnTo>
                    <a:pt x="75" y="87"/>
                  </a:lnTo>
                  <a:lnTo>
                    <a:pt x="69" y="87"/>
                  </a:lnTo>
                  <a:lnTo>
                    <a:pt x="66" y="87"/>
                  </a:lnTo>
                  <a:lnTo>
                    <a:pt x="59" y="85"/>
                  </a:lnTo>
                  <a:lnTo>
                    <a:pt x="56" y="85"/>
                  </a:lnTo>
                  <a:lnTo>
                    <a:pt x="49" y="83"/>
                  </a:lnTo>
                  <a:lnTo>
                    <a:pt x="46" y="83"/>
                  </a:lnTo>
                  <a:lnTo>
                    <a:pt x="47" y="83"/>
                  </a:lnTo>
                  <a:lnTo>
                    <a:pt x="41" y="80"/>
                  </a:lnTo>
                  <a:lnTo>
                    <a:pt x="37" y="80"/>
                  </a:lnTo>
                  <a:lnTo>
                    <a:pt x="35" y="78"/>
                  </a:lnTo>
                  <a:lnTo>
                    <a:pt x="29" y="76"/>
                  </a:lnTo>
                  <a:lnTo>
                    <a:pt x="27" y="75"/>
                  </a:lnTo>
                  <a:lnTo>
                    <a:pt x="25" y="73"/>
                  </a:lnTo>
                  <a:lnTo>
                    <a:pt x="22" y="71"/>
                  </a:lnTo>
                  <a:lnTo>
                    <a:pt x="20" y="68"/>
                  </a:lnTo>
                  <a:lnTo>
                    <a:pt x="17" y="66"/>
                  </a:lnTo>
                  <a:lnTo>
                    <a:pt x="15" y="64"/>
                  </a:lnTo>
                  <a:lnTo>
                    <a:pt x="12" y="61"/>
                  </a:lnTo>
                  <a:lnTo>
                    <a:pt x="10" y="58"/>
                  </a:lnTo>
                  <a:lnTo>
                    <a:pt x="10" y="54"/>
                  </a:lnTo>
                  <a:lnTo>
                    <a:pt x="8" y="52"/>
                  </a:lnTo>
                  <a:lnTo>
                    <a:pt x="8" y="51"/>
                  </a:lnTo>
                  <a:lnTo>
                    <a:pt x="8" y="49"/>
                  </a:lnTo>
                  <a:lnTo>
                    <a:pt x="8" y="47"/>
                  </a:lnTo>
                  <a:lnTo>
                    <a:pt x="8" y="44"/>
                  </a:lnTo>
                  <a:lnTo>
                    <a:pt x="8" y="42"/>
                  </a:lnTo>
                  <a:lnTo>
                    <a:pt x="8" y="41"/>
                  </a:lnTo>
                  <a:lnTo>
                    <a:pt x="10" y="37"/>
                  </a:lnTo>
                  <a:lnTo>
                    <a:pt x="10" y="34"/>
                  </a:lnTo>
                  <a:lnTo>
                    <a:pt x="15" y="29"/>
                  </a:lnTo>
                  <a:lnTo>
                    <a:pt x="8" y="27"/>
                  </a:lnTo>
                  <a:close/>
                </a:path>
              </a:pathLst>
            </a:custGeom>
            <a:solidFill>
              <a:srgbClr val="808080"/>
            </a:solidFill>
            <a:ln w="9525">
              <a:noFill/>
              <a:round/>
              <a:headEnd/>
              <a:tailEnd/>
            </a:ln>
          </p:spPr>
          <p:txBody>
            <a:bodyPr/>
            <a:lstStyle/>
            <a:p>
              <a:endParaRPr lang="en-US"/>
            </a:p>
          </p:txBody>
        </p:sp>
        <p:sp>
          <p:nvSpPr>
            <p:cNvPr id="1129" name="Freeform 3300"/>
            <p:cNvSpPr>
              <a:spLocks/>
            </p:cNvSpPr>
            <p:nvPr/>
          </p:nvSpPr>
          <p:spPr bwMode="auto">
            <a:xfrm>
              <a:off x="2239" y="3413"/>
              <a:ext cx="69" cy="46"/>
            </a:xfrm>
            <a:custGeom>
              <a:avLst/>
              <a:gdLst>
                <a:gd name="T0" fmla="*/ 50 w 69"/>
                <a:gd name="T1" fmla="*/ 0 h 46"/>
                <a:gd name="T2" fmla="*/ 69 w 69"/>
                <a:gd name="T3" fmla="*/ 5 h 46"/>
                <a:gd name="T4" fmla="*/ 26 w 69"/>
                <a:gd name="T5" fmla="*/ 46 h 46"/>
                <a:gd name="T6" fmla="*/ 0 w 69"/>
                <a:gd name="T7" fmla="*/ 29 h 46"/>
                <a:gd name="T8" fmla="*/ 50 w 69"/>
                <a:gd name="T9" fmla="*/ 0 h 46"/>
                <a:gd name="T10" fmla="*/ 0 60000 65536"/>
                <a:gd name="T11" fmla="*/ 0 60000 65536"/>
                <a:gd name="T12" fmla="*/ 0 60000 65536"/>
                <a:gd name="T13" fmla="*/ 0 60000 65536"/>
                <a:gd name="T14" fmla="*/ 0 60000 65536"/>
                <a:gd name="T15" fmla="*/ 0 w 69"/>
                <a:gd name="T16" fmla="*/ 0 h 46"/>
                <a:gd name="T17" fmla="*/ 69 w 69"/>
                <a:gd name="T18" fmla="*/ 46 h 46"/>
              </a:gdLst>
              <a:ahLst/>
              <a:cxnLst>
                <a:cxn ang="T10">
                  <a:pos x="T0" y="T1"/>
                </a:cxn>
                <a:cxn ang="T11">
                  <a:pos x="T2" y="T3"/>
                </a:cxn>
                <a:cxn ang="T12">
                  <a:pos x="T4" y="T5"/>
                </a:cxn>
                <a:cxn ang="T13">
                  <a:pos x="T6" y="T7"/>
                </a:cxn>
                <a:cxn ang="T14">
                  <a:pos x="T8" y="T9"/>
                </a:cxn>
              </a:cxnLst>
              <a:rect l="T15" t="T16" r="T17" b="T18"/>
              <a:pathLst>
                <a:path w="69" h="46">
                  <a:moveTo>
                    <a:pt x="50" y="0"/>
                  </a:moveTo>
                  <a:lnTo>
                    <a:pt x="69" y="5"/>
                  </a:lnTo>
                  <a:lnTo>
                    <a:pt x="26" y="46"/>
                  </a:lnTo>
                  <a:lnTo>
                    <a:pt x="0" y="29"/>
                  </a:lnTo>
                  <a:lnTo>
                    <a:pt x="50" y="0"/>
                  </a:lnTo>
                  <a:close/>
                </a:path>
              </a:pathLst>
            </a:custGeom>
            <a:solidFill>
              <a:srgbClr val="808080"/>
            </a:solidFill>
            <a:ln w="9525">
              <a:noFill/>
              <a:round/>
              <a:headEnd/>
              <a:tailEnd/>
            </a:ln>
          </p:spPr>
          <p:txBody>
            <a:bodyPr/>
            <a:lstStyle/>
            <a:p>
              <a:endParaRPr lang="en-US"/>
            </a:p>
          </p:txBody>
        </p:sp>
        <p:sp>
          <p:nvSpPr>
            <p:cNvPr id="1130" name="Freeform 3301"/>
            <p:cNvSpPr>
              <a:spLocks/>
            </p:cNvSpPr>
            <p:nvPr/>
          </p:nvSpPr>
          <p:spPr bwMode="auto">
            <a:xfrm>
              <a:off x="2234" y="3410"/>
              <a:ext cx="79" cy="49"/>
            </a:xfrm>
            <a:custGeom>
              <a:avLst/>
              <a:gdLst>
                <a:gd name="T0" fmla="*/ 57 w 79"/>
                <a:gd name="T1" fmla="*/ 3 h 49"/>
                <a:gd name="T2" fmla="*/ 53 w 79"/>
                <a:gd name="T3" fmla="*/ 3 h 49"/>
                <a:gd name="T4" fmla="*/ 72 w 79"/>
                <a:gd name="T5" fmla="*/ 10 h 49"/>
                <a:gd name="T6" fmla="*/ 72 w 79"/>
                <a:gd name="T7" fmla="*/ 6 h 49"/>
                <a:gd name="T8" fmla="*/ 28 w 79"/>
                <a:gd name="T9" fmla="*/ 47 h 49"/>
                <a:gd name="T10" fmla="*/ 34 w 79"/>
                <a:gd name="T11" fmla="*/ 47 h 49"/>
                <a:gd name="T12" fmla="*/ 7 w 79"/>
                <a:gd name="T13" fmla="*/ 30 h 49"/>
                <a:gd name="T14" fmla="*/ 7 w 79"/>
                <a:gd name="T15" fmla="*/ 32 h 49"/>
                <a:gd name="T16" fmla="*/ 57 w 79"/>
                <a:gd name="T17" fmla="*/ 3 h 49"/>
                <a:gd name="T18" fmla="*/ 53 w 79"/>
                <a:gd name="T19" fmla="*/ 1 h 49"/>
                <a:gd name="T20" fmla="*/ 2 w 79"/>
                <a:gd name="T21" fmla="*/ 30 h 49"/>
                <a:gd name="T22" fmla="*/ 0 w 79"/>
                <a:gd name="T23" fmla="*/ 32 h 49"/>
                <a:gd name="T24" fmla="*/ 2 w 79"/>
                <a:gd name="T25" fmla="*/ 32 h 49"/>
                <a:gd name="T26" fmla="*/ 28 w 79"/>
                <a:gd name="T27" fmla="*/ 49 h 49"/>
                <a:gd name="T28" fmla="*/ 29 w 79"/>
                <a:gd name="T29" fmla="*/ 49 h 49"/>
                <a:gd name="T30" fmla="*/ 31 w 79"/>
                <a:gd name="T31" fmla="*/ 49 h 49"/>
                <a:gd name="T32" fmla="*/ 33 w 79"/>
                <a:gd name="T33" fmla="*/ 49 h 49"/>
                <a:gd name="T34" fmla="*/ 34 w 79"/>
                <a:gd name="T35" fmla="*/ 49 h 49"/>
                <a:gd name="T36" fmla="*/ 79 w 79"/>
                <a:gd name="T37" fmla="*/ 8 h 49"/>
                <a:gd name="T38" fmla="*/ 77 w 79"/>
                <a:gd name="T39" fmla="*/ 8 h 49"/>
                <a:gd name="T40" fmla="*/ 79 w 79"/>
                <a:gd name="T41" fmla="*/ 8 h 49"/>
                <a:gd name="T42" fmla="*/ 77 w 79"/>
                <a:gd name="T43" fmla="*/ 6 h 49"/>
                <a:gd name="T44" fmla="*/ 75 w 79"/>
                <a:gd name="T45" fmla="*/ 6 h 49"/>
                <a:gd name="T46" fmla="*/ 57 w 79"/>
                <a:gd name="T47" fmla="*/ 0 h 49"/>
                <a:gd name="T48" fmla="*/ 55 w 79"/>
                <a:gd name="T49" fmla="*/ 0 h 49"/>
                <a:gd name="T50" fmla="*/ 53 w 79"/>
                <a:gd name="T51" fmla="*/ 0 h 49"/>
                <a:gd name="T52" fmla="*/ 53 w 79"/>
                <a:gd name="T53" fmla="*/ 1 h 49"/>
                <a:gd name="T54" fmla="*/ 57 w 79"/>
                <a:gd name="T55" fmla="*/ 3 h 4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49"/>
                <a:gd name="T86" fmla="*/ 79 w 79"/>
                <a:gd name="T87" fmla="*/ 49 h 4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49">
                  <a:moveTo>
                    <a:pt x="57" y="3"/>
                  </a:moveTo>
                  <a:lnTo>
                    <a:pt x="53" y="3"/>
                  </a:lnTo>
                  <a:lnTo>
                    <a:pt x="72" y="10"/>
                  </a:lnTo>
                  <a:lnTo>
                    <a:pt x="72" y="6"/>
                  </a:lnTo>
                  <a:lnTo>
                    <a:pt x="28" y="47"/>
                  </a:lnTo>
                  <a:lnTo>
                    <a:pt x="34" y="47"/>
                  </a:lnTo>
                  <a:lnTo>
                    <a:pt x="7" y="30"/>
                  </a:lnTo>
                  <a:lnTo>
                    <a:pt x="7" y="32"/>
                  </a:lnTo>
                  <a:lnTo>
                    <a:pt x="57" y="3"/>
                  </a:lnTo>
                  <a:lnTo>
                    <a:pt x="53" y="1"/>
                  </a:lnTo>
                  <a:lnTo>
                    <a:pt x="2" y="30"/>
                  </a:lnTo>
                  <a:lnTo>
                    <a:pt x="0" y="32"/>
                  </a:lnTo>
                  <a:lnTo>
                    <a:pt x="2" y="32"/>
                  </a:lnTo>
                  <a:lnTo>
                    <a:pt x="28" y="49"/>
                  </a:lnTo>
                  <a:lnTo>
                    <a:pt x="29" y="49"/>
                  </a:lnTo>
                  <a:lnTo>
                    <a:pt x="31" y="49"/>
                  </a:lnTo>
                  <a:lnTo>
                    <a:pt x="33" y="49"/>
                  </a:lnTo>
                  <a:lnTo>
                    <a:pt x="34" y="49"/>
                  </a:lnTo>
                  <a:lnTo>
                    <a:pt x="79" y="8"/>
                  </a:lnTo>
                  <a:lnTo>
                    <a:pt x="77" y="8"/>
                  </a:lnTo>
                  <a:lnTo>
                    <a:pt x="79" y="8"/>
                  </a:lnTo>
                  <a:lnTo>
                    <a:pt x="77" y="6"/>
                  </a:lnTo>
                  <a:lnTo>
                    <a:pt x="75" y="6"/>
                  </a:lnTo>
                  <a:lnTo>
                    <a:pt x="57" y="0"/>
                  </a:lnTo>
                  <a:lnTo>
                    <a:pt x="55" y="0"/>
                  </a:lnTo>
                  <a:lnTo>
                    <a:pt x="53" y="0"/>
                  </a:lnTo>
                  <a:lnTo>
                    <a:pt x="53" y="1"/>
                  </a:lnTo>
                  <a:lnTo>
                    <a:pt x="57" y="3"/>
                  </a:lnTo>
                  <a:close/>
                </a:path>
              </a:pathLst>
            </a:custGeom>
            <a:solidFill>
              <a:srgbClr val="808080"/>
            </a:solidFill>
            <a:ln w="9525">
              <a:noFill/>
              <a:round/>
              <a:headEnd/>
              <a:tailEnd/>
            </a:ln>
          </p:spPr>
          <p:txBody>
            <a:bodyPr/>
            <a:lstStyle/>
            <a:p>
              <a:endParaRPr lang="en-US"/>
            </a:p>
          </p:txBody>
        </p:sp>
        <p:sp>
          <p:nvSpPr>
            <p:cNvPr id="1131" name="Freeform 3302"/>
            <p:cNvSpPr>
              <a:spLocks/>
            </p:cNvSpPr>
            <p:nvPr/>
          </p:nvSpPr>
          <p:spPr bwMode="auto">
            <a:xfrm>
              <a:off x="2473" y="3413"/>
              <a:ext cx="60" cy="58"/>
            </a:xfrm>
            <a:custGeom>
              <a:avLst/>
              <a:gdLst>
                <a:gd name="T0" fmla="*/ 39 w 60"/>
                <a:gd name="T1" fmla="*/ 2 h 58"/>
                <a:gd name="T2" fmla="*/ 38 w 60"/>
                <a:gd name="T3" fmla="*/ 2 h 58"/>
                <a:gd name="T4" fmla="*/ 34 w 60"/>
                <a:gd name="T5" fmla="*/ 0 h 58"/>
                <a:gd name="T6" fmla="*/ 31 w 60"/>
                <a:gd name="T7" fmla="*/ 0 h 58"/>
                <a:gd name="T8" fmla="*/ 27 w 60"/>
                <a:gd name="T9" fmla="*/ 0 h 58"/>
                <a:gd name="T10" fmla="*/ 24 w 60"/>
                <a:gd name="T11" fmla="*/ 2 h 58"/>
                <a:gd name="T12" fmla="*/ 17 w 60"/>
                <a:gd name="T13" fmla="*/ 3 h 58"/>
                <a:gd name="T14" fmla="*/ 15 w 60"/>
                <a:gd name="T15" fmla="*/ 5 h 58"/>
                <a:gd name="T16" fmla="*/ 12 w 60"/>
                <a:gd name="T17" fmla="*/ 7 h 58"/>
                <a:gd name="T18" fmla="*/ 9 w 60"/>
                <a:gd name="T19" fmla="*/ 8 h 58"/>
                <a:gd name="T20" fmla="*/ 7 w 60"/>
                <a:gd name="T21" fmla="*/ 12 h 58"/>
                <a:gd name="T22" fmla="*/ 3 w 60"/>
                <a:gd name="T23" fmla="*/ 17 h 58"/>
                <a:gd name="T24" fmla="*/ 3 w 60"/>
                <a:gd name="T25" fmla="*/ 20 h 58"/>
                <a:gd name="T26" fmla="*/ 2 w 60"/>
                <a:gd name="T27" fmla="*/ 24 h 58"/>
                <a:gd name="T28" fmla="*/ 0 w 60"/>
                <a:gd name="T29" fmla="*/ 27 h 58"/>
                <a:gd name="T30" fmla="*/ 0 w 60"/>
                <a:gd name="T31" fmla="*/ 31 h 58"/>
                <a:gd name="T32" fmla="*/ 0 w 60"/>
                <a:gd name="T33" fmla="*/ 34 h 58"/>
                <a:gd name="T34" fmla="*/ 3 w 60"/>
                <a:gd name="T35" fmla="*/ 43 h 58"/>
                <a:gd name="T36" fmla="*/ 5 w 60"/>
                <a:gd name="T37" fmla="*/ 46 h 58"/>
                <a:gd name="T38" fmla="*/ 7 w 60"/>
                <a:gd name="T39" fmla="*/ 48 h 58"/>
                <a:gd name="T40" fmla="*/ 9 w 60"/>
                <a:gd name="T41" fmla="*/ 49 h 58"/>
                <a:gd name="T42" fmla="*/ 10 w 60"/>
                <a:gd name="T43" fmla="*/ 51 h 58"/>
                <a:gd name="T44" fmla="*/ 14 w 60"/>
                <a:gd name="T45" fmla="*/ 53 h 58"/>
                <a:gd name="T46" fmla="*/ 17 w 60"/>
                <a:gd name="T47" fmla="*/ 54 h 58"/>
                <a:gd name="T48" fmla="*/ 20 w 60"/>
                <a:gd name="T49" fmla="*/ 56 h 58"/>
                <a:gd name="T50" fmla="*/ 24 w 60"/>
                <a:gd name="T51" fmla="*/ 58 h 58"/>
                <a:gd name="T52" fmla="*/ 27 w 60"/>
                <a:gd name="T53" fmla="*/ 58 h 58"/>
                <a:gd name="T54" fmla="*/ 31 w 60"/>
                <a:gd name="T55" fmla="*/ 58 h 58"/>
                <a:gd name="T56" fmla="*/ 34 w 60"/>
                <a:gd name="T57" fmla="*/ 58 h 58"/>
                <a:gd name="T58" fmla="*/ 43 w 60"/>
                <a:gd name="T59" fmla="*/ 54 h 58"/>
                <a:gd name="T60" fmla="*/ 46 w 60"/>
                <a:gd name="T61" fmla="*/ 53 h 58"/>
                <a:gd name="T62" fmla="*/ 48 w 60"/>
                <a:gd name="T63" fmla="*/ 51 h 58"/>
                <a:gd name="T64" fmla="*/ 49 w 60"/>
                <a:gd name="T65" fmla="*/ 48 h 58"/>
                <a:gd name="T66" fmla="*/ 53 w 60"/>
                <a:gd name="T67" fmla="*/ 46 h 58"/>
                <a:gd name="T68" fmla="*/ 55 w 60"/>
                <a:gd name="T69" fmla="*/ 44 h 58"/>
                <a:gd name="T70" fmla="*/ 56 w 60"/>
                <a:gd name="T71" fmla="*/ 41 h 58"/>
                <a:gd name="T72" fmla="*/ 60 w 60"/>
                <a:gd name="T73" fmla="*/ 36 h 58"/>
                <a:gd name="T74" fmla="*/ 60 w 60"/>
                <a:gd name="T75" fmla="*/ 32 h 58"/>
                <a:gd name="T76" fmla="*/ 60 w 60"/>
                <a:gd name="T77" fmla="*/ 29 h 58"/>
                <a:gd name="T78" fmla="*/ 60 w 60"/>
                <a:gd name="T79" fmla="*/ 24 h 58"/>
                <a:gd name="T80" fmla="*/ 56 w 60"/>
                <a:gd name="T81" fmla="*/ 15 h 58"/>
                <a:gd name="T82" fmla="*/ 55 w 60"/>
                <a:gd name="T83" fmla="*/ 12 h 58"/>
                <a:gd name="T84" fmla="*/ 53 w 60"/>
                <a:gd name="T85" fmla="*/ 10 h 58"/>
                <a:gd name="T86" fmla="*/ 49 w 60"/>
                <a:gd name="T87" fmla="*/ 8 h 58"/>
                <a:gd name="T88" fmla="*/ 48 w 60"/>
                <a:gd name="T89" fmla="*/ 7 h 58"/>
                <a:gd name="T90" fmla="*/ 46 w 60"/>
                <a:gd name="T91" fmla="*/ 3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58"/>
                <a:gd name="T140" fmla="*/ 60 w 60"/>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58">
                  <a:moveTo>
                    <a:pt x="43" y="3"/>
                  </a:moveTo>
                  <a:lnTo>
                    <a:pt x="39" y="2"/>
                  </a:lnTo>
                  <a:lnTo>
                    <a:pt x="38" y="0"/>
                  </a:lnTo>
                  <a:lnTo>
                    <a:pt x="38" y="2"/>
                  </a:lnTo>
                  <a:lnTo>
                    <a:pt x="36" y="0"/>
                  </a:lnTo>
                  <a:lnTo>
                    <a:pt x="34" y="0"/>
                  </a:lnTo>
                  <a:lnTo>
                    <a:pt x="32" y="0"/>
                  </a:lnTo>
                  <a:lnTo>
                    <a:pt x="31" y="0"/>
                  </a:lnTo>
                  <a:lnTo>
                    <a:pt x="29" y="0"/>
                  </a:lnTo>
                  <a:lnTo>
                    <a:pt x="27" y="0"/>
                  </a:lnTo>
                  <a:lnTo>
                    <a:pt x="26" y="0"/>
                  </a:lnTo>
                  <a:lnTo>
                    <a:pt x="24" y="2"/>
                  </a:lnTo>
                  <a:lnTo>
                    <a:pt x="22" y="0"/>
                  </a:lnTo>
                  <a:lnTo>
                    <a:pt x="17" y="3"/>
                  </a:lnTo>
                  <a:lnTo>
                    <a:pt x="15" y="3"/>
                  </a:lnTo>
                  <a:lnTo>
                    <a:pt x="15" y="5"/>
                  </a:lnTo>
                  <a:lnTo>
                    <a:pt x="14" y="5"/>
                  </a:lnTo>
                  <a:lnTo>
                    <a:pt x="12" y="7"/>
                  </a:lnTo>
                  <a:lnTo>
                    <a:pt x="10" y="8"/>
                  </a:lnTo>
                  <a:lnTo>
                    <a:pt x="9" y="8"/>
                  </a:lnTo>
                  <a:lnTo>
                    <a:pt x="9" y="10"/>
                  </a:lnTo>
                  <a:lnTo>
                    <a:pt x="7" y="12"/>
                  </a:lnTo>
                  <a:lnTo>
                    <a:pt x="5" y="15"/>
                  </a:lnTo>
                  <a:lnTo>
                    <a:pt x="3" y="17"/>
                  </a:lnTo>
                  <a:lnTo>
                    <a:pt x="2" y="20"/>
                  </a:lnTo>
                  <a:lnTo>
                    <a:pt x="3" y="20"/>
                  </a:lnTo>
                  <a:lnTo>
                    <a:pt x="2" y="22"/>
                  </a:lnTo>
                  <a:lnTo>
                    <a:pt x="2" y="24"/>
                  </a:lnTo>
                  <a:lnTo>
                    <a:pt x="0" y="26"/>
                  </a:lnTo>
                  <a:lnTo>
                    <a:pt x="0" y="27"/>
                  </a:lnTo>
                  <a:lnTo>
                    <a:pt x="0" y="29"/>
                  </a:lnTo>
                  <a:lnTo>
                    <a:pt x="0" y="31"/>
                  </a:lnTo>
                  <a:lnTo>
                    <a:pt x="0" y="32"/>
                  </a:lnTo>
                  <a:lnTo>
                    <a:pt x="0" y="34"/>
                  </a:lnTo>
                  <a:lnTo>
                    <a:pt x="2" y="36"/>
                  </a:lnTo>
                  <a:lnTo>
                    <a:pt x="3" y="43"/>
                  </a:lnTo>
                  <a:lnTo>
                    <a:pt x="3" y="44"/>
                  </a:lnTo>
                  <a:lnTo>
                    <a:pt x="5" y="46"/>
                  </a:lnTo>
                  <a:lnTo>
                    <a:pt x="7" y="46"/>
                  </a:lnTo>
                  <a:lnTo>
                    <a:pt x="7" y="48"/>
                  </a:lnTo>
                  <a:lnTo>
                    <a:pt x="9" y="48"/>
                  </a:lnTo>
                  <a:lnTo>
                    <a:pt x="9" y="49"/>
                  </a:lnTo>
                  <a:lnTo>
                    <a:pt x="9" y="51"/>
                  </a:lnTo>
                  <a:lnTo>
                    <a:pt x="10" y="51"/>
                  </a:lnTo>
                  <a:lnTo>
                    <a:pt x="12" y="53"/>
                  </a:lnTo>
                  <a:lnTo>
                    <a:pt x="14" y="53"/>
                  </a:lnTo>
                  <a:lnTo>
                    <a:pt x="14" y="54"/>
                  </a:lnTo>
                  <a:lnTo>
                    <a:pt x="17" y="54"/>
                  </a:lnTo>
                  <a:lnTo>
                    <a:pt x="19" y="56"/>
                  </a:lnTo>
                  <a:lnTo>
                    <a:pt x="20" y="56"/>
                  </a:lnTo>
                  <a:lnTo>
                    <a:pt x="22" y="58"/>
                  </a:lnTo>
                  <a:lnTo>
                    <a:pt x="24" y="58"/>
                  </a:lnTo>
                  <a:lnTo>
                    <a:pt x="26" y="58"/>
                  </a:lnTo>
                  <a:lnTo>
                    <a:pt x="27" y="58"/>
                  </a:lnTo>
                  <a:lnTo>
                    <a:pt x="29" y="58"/>
                  </a:lnTo>
                  <a:lnTo>
                    <a:pt x="31" y="58"/>
                  </a:lnTo>
                  <a:lnTo>
                    <a:pt x="32" y="58"/>
                  </a:lnTo>
                  <a:lnTo>
                    <a:pt x="34" y="58"/>
                  </a:lnTo>
                  <a:lnTo>
                    <a:pt x="36" y="58"/>
                  </a:lnTo>
                  <a:lnTo>
                    <a:pt x="43" y="54"/>
                  </a:lnTo>
                  <a:lnTo>
                    <a:pt x="44" y="53"/>
                  </a:lnTo>
                  <a:lnTo>
                    <a:pt x="46" y="53"/>
                  </a:lnTo>
                  <a:lnTo>
                    <a:pt x="46" y="51"/>
                  </a:lnTo>
                  <a:lnTo>
                    <a:pt x="48" y="51"/>
                  </a:lnTo>
                  <a:lnTo>
                    <a:pt x="49" y="49"/>
                  </a:lnTo>
                  <a:lnTo>
                    <a:pt x="49" y="48"/>
                  </a:lnTo>
                  <a:lnTo>
                    <a:pt x="51" y="48"/>
                  </a:lnTo>
                  <a:lnTo>
                    <a:pt x="53" y="46"/>
                  </a:lnTo>
                  <a:lnTo>
                    <a:pt x="55" y="46"/>
                  </a:lnTo>
                  <a:lnTo>
                    <a:pt x="55" y="44"/>
                  </a:lnTo>
                  <a:lnTo>
                    <a:pt x="55" y="43"/>
                  </a:lnTo>
                  <a:lnTo>
                    <a:pt x="56" y="41"/>
                  </a:lnTo>
                  <a:lnTo>
                    <a:pt x="58" y="37"/>
                  </a:lnTo>
                  <a:lnTo>
                    <a:pt x="60" y="36"/>
                  </a:lnTo>
                  <a:lnTo>
                    <a:pt x="60" y="34"/>
                  </a:lnTo>
                  <a:lnTo>
                    <a:pt x="60" y="32"/>
                  </a:lnTo>
                  <a:lnTo>
                    <a:pt x="60" y="31"/>
                  </a:lnTo>
                  <a:lnTo>
                    <a:pt x="60" y="29"/>
                  </a:lnTo>
                  <a:lnTo>
                    <a:pt x="60" y="27"/>
                  </a:lnTo>
                  <a:lnTo>
                    <a:pt x="60" y="24"/>
                  </a:lnTo>
                  <a:lnTo>
                    <a:pt x="60" y="22"/>
                  </a:lnTo>
                  <a:lnTo>
                    <a:pt x="56" y="15"/>
                  </a:lnTo>
                  <a:lnTo>
                    <a:pt x="55" y="14"/>
                  </a:lnTo>
                  <a:lnTo>
                    <a:pt x="55" y="12"/>
                  </a:lnTo>
                  <a:lnTo>
                    <a:pt x="55" y="10"/>
                  </a:lnTo>
                  <a:lnTo>
                    <a:pt x="53" y="10"/>
                  </a:lnTo>
                  <a:lnTo>
                    <a:pt x="51" y="8"/>
                  </a:lnTo>
                  <a:lnTo>
                    <a:pt x="49" y="8"/>
                  </a:lnTo>
                  <a:lnTo>
                    <a:pt x="49" y="7"/>
                  </a:lnTo>
                  <a:lnTo>
                    <a:pt x="48" y="7"/>
                  </a:lnTo>
                  <a:lnTo>
                    <a:pt x="48" y="5"/>
                  </a:lnTo>
                  <a:lnTo>
                    <a:pt x="46" y="3"/>
                  </a:lnTo>
                  <a:lnTo>
                    <a:pt x="43" y="3"/>
                  </a:lnTo>
                  <a:close/>
                </a:path>
              </a:pathLst>
            </a:custGeom>
            <a:solidFill>
              <a:srgbClr val="808080"/>
            </a:solidFill>
            <a:ln w="9525">
              <a:noFill/>
              <a:round/>
              <a:headEnd/>
              <a:tailEnd/>
            </a:ln>
          </p:spPr>
          <p:txBody>
            <a:bodyPr/>
            <a:lstStyle/>
            <a:p>
              <a:endParaRPr lang="en-US"/>
            </a:p>
          </p:txBody>
        </p:sp>
        <p:sp>
          <p:nvSpPr>
            <p:cNvPr id="1132" name="Freeform 3303"/>
            <p:cNvSpPr>
              <a:spLocks/>
            </p:cNvSpPr>
            <p:nvPr/>
          </p:nvSpPr>
          <p:spPr bwMode="auto">
            <a:xfrm>
              <a:off x="2471" y="3413"/>
              <a:ext cx="63" cy="58"/>
            </a:xfrm>
            <a:custGeom>
              <a:avLst/>
              <a:gdLst>
                <a:gd name="T0" fmla="*/ 2 w 63"/>
                <a:gd name="T1" fmla="*/ 24 h 58"/>
                <a:gd name="T2" fmla="*/ 0 w 63"/>
                <a:gd name="T3" fmla="*/ 29 h 58"/>
                <a:gd name="T4" fmla="*/ 0 w 63"/>
                <a:gd name="T5" fmla="*/ 34 h 58"/>
                <a:gd name="T6" fmla="*/ 2 w 63"/>
                <a:gd name="T7" fmla="*/ 41 h 58"/>
                <a:gd name="T8" fmla="*/ 4 w 63"/>
                <a:gd name="T9" fmla="*/ 44 h 58"/>
                <a:gd name="T10" fmla="*/ 7 w 63"/>
                <a:gd name="T11" fmla="*/ 49 h 58"/>
                <a:gd name="T12" fmla="*/ 14 w 63"/>
                <a:gd name="T13" fmla="*/ 53 h 58"/>
                <a:gd name="T14" fmla="*/ 19 w 63"/>
                <a:gd name="T15" fmla="*/ 56 h 58"/>
                <a:gd name="T16" fmla="*/ 28 w 63"/>
                <a:gd name="T17" fmla="*/ 58 h 58"/>
                <a:gd name="T18" fmla="*/ 34 w 63"/>
                <a:gd name="T19" fmla="*/ 58 h 58"/>
                <a:gd name="T20" fmla="*/ 40 w 63"/>
                <a:gd name="T21" fmla="*/ 58 h 58"/>
                <a:gd name="T22" fmla="*/ 48 w 63"/>
                <a:gd name="T23" fmla="*/ 53 h 58"/>
                <a:gd name="T24" fmla="*/ 53 w 63"/>
                <a:gd name="T25" fmla="*/ 49 h 58"/>
                <a:gd name="T26" fmla="*/ 57 w 63"/>
                <a:gd name="T27" fmla="*/ 46 h 58"/>
                <a:gd name="T28" fmla="*/ 60 w 63"/>
                <a:gd name="T29" fmla="*/ 39 h 58"/>
                <a:gd name="T30" fmla="*/ 62 w 63"/>
                <a:gd name="T31" fmla="*/ 32 h 58"/>
                <a:gd name="T32" fmla="*/ 63 w 63"/>
                <a:gd name="T33" fmla="*/ 26 h 58"/>
                <a:gd name="T34" fmla="*/ 58 w 63"/>
                <a:gd name="T35" fmla="*/ 14 h 58"/>
                <a:gd name="T36" fmla="*/ 55 w 63"/>
                <a:gd name="T37" fmla="*/ 10 h 58"/>
                <a:gd name="T38" fmla="*/ 50 w 63"/>
                <a:gd name="T39" fmla="*/ 5 h 58"/>
                <a:gd name="T40" fmla="*/ 41 w 63"/>
                <a:gd name="T41" fmla="*/ 0 h 58"/>
                <a:gd name="T42" fmla="*/ 34 w 63"/>
                <a:gd name="T43" fmla="*/ 0 h 58"/>
                <a:gd name="T44" fmla="*/ 28 w 63"/>
                <a:gd name="T45" fmla="*/ 0 h 58"/>
                <a:gd name="T46" fmla="*/ 19 w 63"/>
                <a:gd name="T47" fmla="*/ 2 h 58"/>
                <a:gd name="T48" fmla="*/ 14 w 63"/>
                <a:gd name="T49" fmla="*/ 5 h 58"/>
                <a:gd name="T50" fmla="*/ 9 w 63"/>
                <a:gd name="T51" fmla="*/ 8 h 58"/>
                <a:gd name="T52" fmla="*/ 7 w 63"/>
                <a:gd name="T53" fmla="*/ 12 h 58"/>
                <a:gd name="T54" fmla="*/ 7 w 63"/>
                <a:gd name="T55" fmla="*/ 17 h 58"/>
                <a:gd name="T56" fmla="*/ 11 w 63"/>
                <a:gd name="T57" fmla="*/ 12 h 58"/>
                <a:gd name="T58" fmla="*/ 14 w 63"/>
                <a:gd name="T59" fmla="*/ 8 h 58"/>
                <a:gd name="T60" fmla="*/ 17 w 63"/>
                <a:gd name="T61" fmla="*/ 5 h 58"/>
                <a:gd name="T62" fmla="*/ 22 w 63"/>
                <a:gd name="T63" fmla="*/ 3 h 58"/>
                <a:gd name="T64" fmla="*/ 28 w 63"/>
                <a:gd name="T65" fmla="*/ 2 h 58"/>
                <a:gd name="T66" fmla="*/ 34 w 63"/>
                <a:gd name="T67" fmla="*/ 2 h 58"/>
                <a:gd name="T68" fmla="*/ 41 w 63"/>
                <a:gd name="T69" fmla="*/ 3 h 58"/>
                <a:gd name="T70" fmla="*/ 50 w 63"/>
                <a:gd name="T71" fmla="*/ 8 h 58"/>
                <a:gd name="T72" fmla="*/ 55 w 63"/>
                <a:gd name="T73" fmla="*/ 14 h 58"/>
                <a:gd name="T74" fmla="*/ 57 w 63"/>
                <a:gd name="T75" fmla="*/ 17 h 58"/>
                <a:gd name="T76" fmla="*/ 58 w 63"/>
                <a:gd name="T77" fmla="*/ 24 h 58"/>
                <a:gd name="T78" fmla="*/ 58 w 63"/>
                <a:gd name="T79" fmla="*/ 31 h 58"/>
                <a:gd name="T80" fmla="*/ 58 w 63"/>
                <a:gd name="T81" fmla="*/ 36 h 58"/>
                <a:gd name="T82" fmla="*/ 53 w 63"/>
                <a:gd name="T83" fmla="*/ 43 h 58"/>
                <a:gd name="T84" fmla="*/ 50 w 63"/>
                <a:gd name="T85" fmla="*/ 48 h 58"/>
                <a:gd name="T86" fmla="*/ 46 w 63"/>
                <a:gd name="T87" fmla="*/ 51 h 58"/>
                <a:gd name="T88" fmla="*/ 40 w 63"/>
                <a:gd name="T89" fmla="*/ 54 h 58"/>
                <a:gd name="T90" fmla="*/ 34 w 63"/>
                <a:gd name="T91" fmla="*/ 54 h 58"/>
                <a:gd name="T92" fmla="*/ 28 w 63"/>
                <a:gd name="T93" fmla="*/ 56 h 58"/>
                <a:gd name="T94" fmla="*/ 21 w 63"/>
                <a:gd name="T95" fmla="*/ 54 h 58"/>
                <a:gd name="T96" fmla="*/ 16 w 63"/>
                <a:gd name="T97" fmla="*/ 51 h 58"/>
                <a:gd name="T98" fmla="*/ 12 w 63"/>
                <a:gd name="T99" fmla="*/ 48 h 58"/>
                <a:gd name="T100" fmla="*/ 7 w 63"/>
                <a:gd name="T101" fmla="*/ 44 h 58"/>
                <a:gd name="T102" fmla="*/ 5 w 63"/>
                <a:gd name="T103" fmla="*/ 39 h 58"/>
                <a:gd name="T104" fmla="*/ 4 w 63"/>
                <a:gd name="T105" fmla="*/ 34 h 58"/>
                <a:gd name="T106" fmla="*/ 2 w 63"/>
                <a:gd name="T107" fmla="*/ 29 h 58"/>
                <a:gd name="T108" fmla="*/ 4 w 63"/>
                <a:gd name="T109" fmla="*/ 26 h 58"/>
                <a:gd name="T110" fmla="*/ 7 w 63"/>
                <a:gd name="T111" fmla="*/ 17 h 5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58"/>
                <a:gd name="T170" fmla="*/ 63 w 63"/>
                <a:gd name="T171" fmla="*/ 58 h 5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58">
                  <a:moveTo>
                    <a:pt x="4" y="17"/>
                  </a:moveTo>
                  <a:lnTo>
                    <a:pt x="2" y="22"/>
                  </a:lnTo>
                  <a:lnTo>
                    <a:pt x="2" y="24"/>
                  </a:lnTo>
                  <a:lnTo>
                    <a:pt x="0" y="26"/>
                  </a:lnTo>
                  <a:lnTo>
                    <a:pt x="0" y="27"/>
                  </a:lnTo>
                  <a:lnTo>
                    <a:pt x="0" y="29"/>
                  </a:lnTo>
                  <a:lnTo>
                    <a:pt x="0" y="31"/>
                  </a:lnTo>
                  <a:lnTo>
                    <a:pt x="0" y="32"/>
                  </a:lnTo>
                  <a:lnTo>
                    <a:pt x="0" y="34"/>
                  </a:lnTo>
                  <a:lnTo>
                    <a:pt x="2" y="36"/>
                  </a:lnTo>
                  <a:lnTo>
                    <a:pt x="2" y="37"/>
                  </a:lnTo>
                  <a:lnTo>
                    <a:pt x="2" y="41"/>
                  </a:lnTo>
                  <a:lnTo>
                    <a:pt x="2" y="43"/>
                  </a:lnTo>
                  <a:lnTo>
                    <a:pt x="4" y="43"/>
                  </a:lnTo>
                  <a:lnTo>
                    <a:pt x="4" y="44"/>
                  </a:lnTo>
                  <a:lnTo>
                    <a:pt x="5" y="46"/>
                  </a:lnTo>
                  <a:lnTo>
                    <a:pt x="7" y="48"/>
                  </a:lnTo>
                  <a:lnTo>
                    <a:pt x="7" y="49"/>
                  </a:lnTo>
                  <a:lnTo>
                    <a:pt x="9" y="51"/>
                  </a:lnTo>
                  <a:lnTo>
                    <a:pt x="11" y="51"/>
                  </a:lnTo>
                  <a:lnTo>
                    <a:pt x="14" y="53"/>
                  </a:lnTo>
                  <a:lnTo>
                    <a:pt x="14" y="54"/>
                  </a:lnTo>
                  <a:lnTo>
                    <a:pt x="16" y="54"/>
                  </a:lnTo>
                  <a:lnTo>
                    <a:pt x="19" y="56"/>
                  </a:lnTo>
                  <a:lnTo>
                    <a:pt x="19" y="58"/>
                  </a:lnTo>
                  <a:lnTo>
                    <a:pt x="22" y="58"/>
                  </a:lnTo>
                  <a:lnTo>
                    <a:pt x="28" y="58"/>
                  </a:lnTo>
                  <a:lnTo>
                    <a:pt x="29" y="58"/>
                  </a:lnTo>
                  <a:lnTo>
                    <a:pt x="33" y="58"/>
                  </a:lnTo>
                  <a:lnTo>
                    <a:pt x="34" y="58"/>
                  </a:lnTo>
                  <a:lnTo>
                    <a:pt x="36" y="58"/>
                  </a:lnTo>
                  <a:lnTo>
                    <a:pt x="38" y="58"/>
                  </a:lnTo>
                  <a:lnTo>
                    <a:pt x="40" y="58"/>
                  </a:lnTo>
                  <a:lnTo>
                    <a:pt x="45" y="56"/>
                  </a:lnTo>
                  <a:lnTo>
                    <a:pt x="46" y="54"/>
                  </a:lnTo>
                  <a:lnTo>
                    <a:pt x="48" y="53"/>
                  </a:lnTo>
                  <a:lnTo>
                    <a:pt x="50" y="51"/>
                  </a:lnTo>
                  <a:lnTo>
                    <a:pt x="51" y="51"/>
                  </a:lnTo>
                  <a:lnTo>
                    <a:pt x="53" y="49"/>
                  </a:lnTo>
                  <a:lnTo>
                    <a:pt x="53" y="48"/>
                  </a:lnTo>
                  <a:lnTo>
                    <a:pt x="55" y="48"/>
                  </a:lnTo>
                  <a:lnTo>
                    <a:pt x="57" y="46"/>
                  </a:lnTo>
                  <a:lnTo>
                    <a:pt x="58" y="43"/>
                  </a:lnTo>
                  <a:lnTo>
                    <a:pt x="58" y="41"/>
                  </a:lnTo>
                  <a:lnTo>
                    <a:pt x="60" y="39"/>
                  </a:lnTo>
                  <a:lnTo>
                    <a:pt x="62" y="36"/>
                  </a:lnTo>
                  <a:lnTo>
                    <a:pt x="62" y="34"/>
                  </a:lnTo>
                  <a:lnTo>
                    <a:pt x="62" y="32"/>
                  </a:lnTo>
                  <a:lnTo>
                    <a:pt x="62" y="31"/>
                  </a:lnTo>
                  <a:lnTo>
                    <a:pt x="62" y="29"/>
                  </a:lnTo>
                  <a:lnTo>
                    <a:pt x="63" y="26"/>
                  </a:lnTo>
                  <a:lnTo>
                    <a:pt x="62" y="22"/>
                  </a:lnTo>
                  <a:lnTo>
                    <a:pt x="58" y="15"/>
                  </a:lnTo>
                  <a:lnTo>
                    <a:pt x="58" y="14"/>
                  </a:lnTo>
                  <a:lnTo>
                    <a:pt x="58" y="12"/>
                  </a:lnTo>
                  <a:lnTo>
                    <a:pt x="57" y="12"/>
                  </a:lnTo>
                  <a:lnTo>
                    <a:pt x="55" y="10"/>
                  </a:lnTo>
                  <a:lnTo>
                    <a:pt x="53" y="7"/>
                  </a:lnTo>
                  <a:lnTo>
                    <a:pt x="51" y="5"/>
                  </a:lnTo>
                  <a:lnTo>
                    <a:pt x="50" y="5"/>
                  </a:lnTo>
                  <a:lnTo>
                    <a:pt x="48" y="3"/>
                  </a:lnTo>
                  <a:lnTo>
                    <a:pt x="43" y="2"/>
                  </a:lnTo>
                  <a:lnTo>
                    <a:pt x="41" y="0"/>
                  </a:lnTo>
                  <a:lnTo>
                    <a:pt x="40" y="0"/>
                  </a:lnTo>
                  <a:lnTo>
                    <a:pt x="38" y="0"/>
                  </a:lnTo>
                  <a:lnTo>
                    <a:pt x="34" y="0"/>
                  </a:lnTo>
                  <a:lnTo>
                    <a:pt x="33" y="0"/>
                  </a:lnTo>
                  <a:lnTo>
                    <a:pt x="29" y="0"/>
                  </a:lnTo>
                  <a:lnTo>
                    <a:pt x="28" y="0"/>
                  </a:lnTo>
                  <a:lnTo>
                    <a:pt x="26" y="0"/>
                  </a:lnTo>
                  <a:lnTo>
                    <a:pt x="22" y="2"/>
                  </a:lnTo>
                  <a:lnTo>
                    <a:pt x="19" y="2"/>
                  </a:lnTo>
                  <a:lnTo>
                    <a:pt x="17" y="3"/>
                  </a:lnTo>
                  <a:lnTo>
                    <a:pt x="16" y="3"/>
                  </a:lnTo>
                  <a:lnTo>
                    <a:pt x="14" y="5"/>
                  </a:lnTo>
                  <a:lnTo>
                    <a:pt x="12" y="7"/>
                  </a:lnTo>
                  <a:lnTo>
                    <a:pt x="11" y="7"/>
                  </a:lnTo>
                  <a:lnTo>
                    <a:pt x="9" y="8"/>
                  </a:lnTo>
                  <a:lnTo>
                    <a:pt x="9" y="10"/>
                  </a:lnTo>
                  <a:lnTo>
                    <a:pt x="7" y="10"/>
                  </a:lnTo>
                  <a:lnTo>
                    <a:pt x="7" y="12"/>
                  </a:lnTo>
                  <a:lnTo>
                    <a:pt x="5" y="14"/>
                  </a:lnTo>
                  <a:lnTo>
                    <a:pt x="4" y="17"/>
                  </a:lnTo>
                  <a:lnTo>
                    <a:pt x="7" y="17"/>
                  </a:lnTo>
                  <a:lnTo>
                    <a:pt x="7" y="14"/>
                  </a:lnTo>
                  <a:lnTo>
                    <a:pt x="9" y="14"/>
                  </a:lnTo>
                  <a:lnTo>
                    <a:pt x="11" y="12"/>
                  </a:lnTo>
                  <a:lnTo>
                    <a:pt x="12" y="10"/>
                  </a:lnTo>
                  <a:lnTo>
                    <a:pt x="14" y="10"/>
                  </a:lnTo>
                  <a:lnTo>
                    <a:pt x="14" y="8"/>
                  </a:lnTo>
                  <a:lnTo>
                    <a:pt x="16" y="7"/>
                  </a:lnTo>
                  <a:lnTo>
                    <a:pt x="17" y="7"/>
                  </a:lnTo>
                  <a:lnTo>
                    <a:pt x="17" y="5"/>
                  </a:lnTo>
                  <a:lnTo>
                    <a:pt x="19" y="5"/>
                  </a:lnTo>
                  <a:lnTo>
                    <a:pt x="21" y="3"/>
                  </a:lnTo>
                  <a:lnTo>
                    <a:pt x="22" y="3"/>
                  </a:lnTo>
                  <a:lnTo>
                    <a:pt x="26" y="3"/>
                  </a:lnTo>
                  <a:lnTo>
                    <a:pt x="28" y="3"/>
                  </a:lnTo>
                  <a:lnTo>
                    <a:pt x="28" y="2"/>
                  </a:lnTo>
                  <a:lnTo>
                    <a:pt x="29" y="2"/>
                  </a:lnTo>
                  <a:lnTo>
                    <a:pt x="31" y="2"/>
                  </a:lnTo>
                  <a:lnTo>
                    <a:pt x="34" y="2"/>
                  </a:lnTo>
                  <a:lnTo>
                    <a:pt x="38" y="2"/>
                  </a:lnTo>
                  <a:lnTo>
                    <a:pt x="40" y="3"/>
                  </a:lnTo>
                  <a:lnTo>
                    <a:pt x="41" y="3"/>
                  </a:lnTo>
                  <a:lnTo>
                    <a:pt x="46" y="5"/>
                  </a:lnTo>
                  <a:lnTo>
                    <a:pt x="48" y="7"/>
                  </a:lnTo>
                  <a:lnTo>
                    <a:pt x="50" y="8"/>
                  </a:lnTo>
                  <a:lnTo>
                    <a:pt x="51" y="10"/>
                  </a:lnTo>
                  <a:lnTo>
                    <a:pt x="53" y="12"/>
                  </a:lnTo>
                  <a:lnTo>
                    <a:pt x="55" y="14"/>
                  </a:lnTo>
                  <a:lnTo>
                    <a:pt x="55" y="15"/>
                  </a:lnTo>
                  <a:lnTo>
                    <a:pt x="57" y="15"/>
                  </a:lnTo>
                  <a:lnTo>
                    <a:pt x="57" y="17"/>
                  </a:lnTo>
                  <a:lnTo>
                    <a:pt x="58" y="20"/>
                  </a:lnTo>
                  <a:lnTo>
                    <a:pt x="58" y="22"/>
                  </a:lnTo>
                  <a:lnTo>
                    <a:pt x="58" y="24"/>
                  </a:lnTo>
                  <a:lnTo>
                    <a:pt x="58" y="26"/>
                  </a:lnTo>
                  <a:lnTo>
                    <a:pt x="58" y="29"/>
                  </a:lnTo>
                  <a:lnTo>
                    <a:pt x="58" y="31"/>
                  </a:lnTo>
                  <a:lnTo>
                    <a:pt x="58" y="32"/>
                  </a:lnTo>
                  <a:lnTo>
                    <a:pt x="58" y="34"/>
                  </a:lnTo>
                  <a:lnTo>
                    <a:pt x="58" y="36"/>
                  </a:lnTo>
                  <a:lnTo>
                    <a:pt x="57" y="39"/>
                  </a:lnTo>
                  <a:lnTo>
                    <a:pt x="55" y="41"/>
                  </a:lnTo>
                  <a:lnTo>
                    <a:pt x="53" y="43"/>
                  </a:lnTo>
                  <a:lnTo>
                    <a:pt x="53" y="46"/>
                  </a:lnTo>
                  <a:lnTo>
                    <a:pt x="51" y="48"/>
                  </a:lnTo>
                  <a:lnTo>
                    <a:pt x="50" y="48"/>
                  </a:lnTo>
                  <a:lnTo>
                    <a:pt x="48" y="48"/>
                  </a:lnTo>
                  <a:lnTo>
                    <a:pt x="48" y="49"/>
                  </a:lnTo>
                  <a:lnTo>
                    <a:pt x="46" y="51"/>
                  </a:lnTo>
                  <a:lnTo>
                    <a:pt x="45" y="51"/>
                  </a:lnTo>
                  <a:lnTo>
                    <a:pt x="43" y="53"/>
                  </a:lnTo>
                  <a:lnTo>
                    <a:pt x="40" y="54"/>
                  </a:lnTo>
                  <a:lnTo>
                    <a:pt x="38" y="54"/>
                  </a:lnTo>
                  <a:lnTo>
                    <a:pt x="36" y="54"/>
                  </a:lnTo>
                  <a:lnTo>
                    <a:pt x="34" y="54"/>
                  </a:lnTo>
                  <a:lnTo>
                    <a:pt x="33" y="56"/>
                  </a:lnTo>
                  <a:lnTo>
                    <a:pt x="29" y="56"/>
                  </a:lnTo>
                  <a:lnTo>
                    <a:pt x="28" y="56"/>
                  </a:lnTo>
                  <a:lnTo>
                    <a:pt x="24" y="54"/>
                  </a:lnTo>
                  <a:lnTo>
                    <a:pt x="22" y="54"/>
                  </a:lnTo>
                  <a:lnTo>
                    <a:pt x="21" y="54"/>
                  </a:lnTo>
                  <a:lnTo>
                    <a:pt x="19" y="54"/>
                  </a:lnTo>
                  <a:lnTo>
                    <a:pt x="17" y="53"/>
                  </a:lnTo>
                  <a:lnTo>
                    <a:pt x="16" y="51"/>
                  </a:lnTo>
                  <a:lnTo>
                    <a:pt x="14" y="51"/>
                  </a:lnTo>
                  <a:lnTo>
                    <a:pt x="12" y="49"/>
                  </a:lnTo>
                  <a:lnTo>
                    <a:pt x="12" y="48"/>
                  </a:lnTo>
                  <a:lnTo>
                    <a:pt x="11" y="48"/>
                  </a:lnTo>
                  <a:lnTo>
                    <a:pt x="7" y="46"/>
                  </a:lnTo>
                  <a:lnTo>
                    <a:pt x="7" y="44"/>
                  </a:lnTo>
                  <a:lnTo>
                    <a:pt x="7" y="43"/>
                  </a:lnTo>
                  <a:lnTo>
                    <a:pt x="5" y="41"/>
                  </a:lnTo>
                  <a:lnTo>
                    <a:pt x="5" y="39"/>
                  </a:lnTo>
                  <a:lnTo>
                    <a:pt x="4" y="37"/>
                  </a:lnTo>
                  <a:lnTo>
                    <a:pt x="4" y="36"/>
                  </a:lnTo>
                  <a:lnTo>
                    <a:pt x="4" y="34"/>
                  </a:lnTo>
                  <a:lnTo>
                    <a:pt x="4" y="32"/>
                  </a:lnTo>
                  <a:lnTo>
                    <a:pt x="4" y="31"/>
                  </a:lnTo>
                  <a:lnTo>
                    <a:pt x="2" y="29"/>
                  </a:lnTo>
                  <a:lnTo>
                    <a:pt x="4" y="29"/>
                  </a:lnTo>
                  <a:lnTo>
                    <a:pt x="2" y="27"/>
                  </a:lnTo>
                  <a:lnTo>
                    <a:pt x="4" y="26"/>
                  </a:lnTo>
                  <a:lnTo>
                    <a:pt x="4" y="24"/>
                  </a:lnTo>
                  <a:lnTo>
                    <a:pt x="4" y="22"/>
                  </a:lnTo>
                  <a:lnTo>
                    <a:pt x="7" y="17"/>
                  </a:lnTo>
                  <a:lnTo>
                    <a:pt x="4" y="17"/>
                  </a:lnTo>
                  <a:close/>
                </a:path>
              </a:pathLst>
            </a:custGeom>
            <a:solidFill>
              <a:srgbClr val="808080"/>
            </a:solidFill>
            <a:ln w="9525">
              <a:noFill/>
              <a:round/>
              <a:headEnd/>
              <a:tailEnd/>
            </a:ln>
          </p:spPr>
          <p:txBody>
            <a:bodyPr/>
            <a:lstStyle/>
            <a:p>
              <a:endParaRPr lang="en-US"/>
            </a:p>
          </p:txBody>
        </p:sp>
        <p:sp>
          <p:nvSpPr>
            <p:cNvPr id="1133" name="Freeform 3304"/>
            <p:cNvSpPr>
              <a:spLocks/>
            </p:cNvSpPr>
            <p:nvPr/>
          </p:nvSpPr>
          <p:spPr bwMode="auto">
            <a:xfrm>
              <a:off x="2471" y="3423"/>
              <a:ext cx="48" cy="44"/>
            </a:xfrm>
            <a:custGeom>
              <a:avLst/>
              <a:gdLst>
                <a:gd name="T0" fmla="*/ 31 w 48"/>
                <a:gd name="T1" fmla="*/ 0 h 44"/>
                <a:gd name="T2" fmla="*/ 28 w 48"/>
                <a:gd name="T3" fmla="*/ 0 h 44"/>
                <a:gd name="T4" fmla="*/ 24 w 48"/>
                <a:gd name="T5" fmla="*/ 0 h 44"/>
                <a:gd name="T6" fmla="*/ 21 w 48"/>
                <a:gd name="T7" fmla="*/ 0 h 44"/>
                <a:gd name="T8" fmla="*/ 17 w 48"/>
                <a:gd name="T9" fmla="*/ 0 h 44"/>
                <a:gd name="T10" fmla="*/ 14 w 48"/>
                <a:gd name="T11" fmla="*/ 0 h 44"/>
                <a:gd name="T12" fmla="*/ 12 w 48"/>
                <a:gd name="T13" fmla="*/ 2 h 44"/>
                <a:gd name="T14" fmla="*/ 9 w 48"/>
                <a:gd name="T15" fmla="*/ 5 h 44"/>
                <a:gd name="T16" fmla="*/ 7 w 48"/>
                <a:gd name="T17" fmla="*/ 7 h 44"/>
                <a:gd name="T18" fmla="*/ 5 w 48"/>
                <a:gd name="T19" fmla="*/ 9 h 44"/>
                <a:gd name="T20" fmla="*/ 4 w 48"/>
                <a:gd name="T21" fmla="*/ 10 h 44"/>
                <a:gd name="T22" fmla="*/ 2 w 48"/>
                <a:gd name="T23" fmla="*/ 14 h 44"/>
                <a:gd name="T24" fmla="*/ 0 w 48"/>
                <a:gd name="T25" fmla="*/ 17 h 44"/>
                <a:gd name="T26" fmla="*/ 0 w 48"/>
                <a:gd name="T27" fmla="*/ 21 h 44"/>
                <a:gd name="T28" fmla="*/ 0 w 48"/>
                <a:gd name="T29" fmla="*/ 24 h 44"/>
                <a:gd name="T30" fmla="*/ 0 w 48"/>
                <a:gd name="T31" fmla="*/ 27 h 44"/>
                <a:gd name="T32" fmla="*/ 2 w 48"/>
                <a:gd name="T33" fmla="*/ 31 h 44"/>
                <a:gd name="T34" fmla="*/ 2 w 48"/>
                <a:gd name="T35" fmla="*/ 34 h 44"/>
                <a:gd name="T36" fmla="*/ 4 w 48"/>
                <a:gd name="T37" fmla="*/ 36 h 44"/>
                <a:gd name="T38" fmla="*/ 5 w 48"/>
                <a:gd name="T39" fmla="*/ 38 h 44"/>
                <a:gd name="T40" fmla="*/ 7 w 48"/>
                <a:gd name="T41" fmla="*/ 39 h 44"/>
                <a:gd name="T42" fmla="*/ 11 w 48"/>
                <a:gd name="T43" fmla="*/ 39 h 44"/>
                <a:gd name="T44" fmla="*/ 14 w 48"/>
                <a:gd name="T45" fmla="*/ 41 h 44"/>
                <a:gd name="T46" fmla="*/ 17 w 48"/>
                <a:gd name="T47" fmla="*/ 43 h 44"/>
                <a:gd name="T48" fmla="*/ 21 w 48"/>
                <a:gd name="T49" fmla="*/ 44 h 44"/>
                <a:gd name="T50" fmla="*/ 24 w 48"/>
                <a:gd name="T51" fmla="*/ 44 h 44"/>
                <a:gd name="T52" fmla="*/ 28 w 48"/>
                <a:gd name="T53" fmla="*/ 44 h 44"/>
                <a:gd name="T54" fmla="*/ 31 w 48"/>
                <a:gd name="T55" fmla="*/ 43 h 44"/>
                <a:gd name="T56" fmla="*/ 34 w 48"/>
                <a:gd name="T57" fmla="*/ 41 h 44"/>
                <a:gd name="T58" fmla="*/ 38 w 48"/>
                <a:gd name="T59" fmla="*/ 39 h 44"/>
                <a:gd name="T60" fmla="*/ 40 w 48"/>
                <a:gd name="T61" fmla="*/ 38 h 44"/>
                <a:gd name="T62" fmla="*/ 43 w 48"/>
                <a:gd name="T63" fmla="*/ 36 h 44"/>
                <a:gd name="T64" fmla="*/ 45 w 48"/>
                <a:gd name="T65" fmla="*/ 31 h 44"/>
                <a:gd name="T66" fmla="*/ 46 w 48"/>
                <a:gd name="T67" fmla="*/ 26 h 44"/>
                <a:gd name="T68" fmla="*/ 48 w 48"/>
                <a:gd name="T69" fmla="*/ 22 h 44"/>
                <a:gd name="T70" fmla="*/ 48 w 48"/>
                <a:gd name="T71" fmla="*/ 19 h 44"/>
                <a:gd name="T72" fmla="*/ 46 w 48"/>
                <a:gd name="T73" fmla="*/ 17 h 44"/>
                <a:gd name="T74" fmla="*/ 46 w 48"/>
                <a:gd name="T75" fmla="*/ 16 h 44"/>
                <a:gd name="T76" fmla="*/ 46 w 48"/>
                <a:gd name="T77" fmla="*/ 12 h 44"/>
                <a:gd name="T78" fmla="*/ 45 w 48"/>
                <a:gd name="T79" fmla="*/ 10 h 44"/>
                <a:gd name="T80" fmla="*/ 43 w 48"/>
                <a:gd name="T81" fmla="*/ 9 h 44"/>
                <a:gd name="T82" fmla="*/ 43 w 48"/>
                <a:gd name="T83" fmla="*/ 9 h 44"/>
                <a:gd name="T84" fmla="*/ 41 w 48"/>
                <a:gd name="T85" fmla="*/ 7 h 44"/>
                <a:gd name="T86" fmla="*/ 40 w 48"/>
                <a:gd name="T87" fmla="*/ 5 h 44"/>
                <a:gd name="T88" fmla="*/ 40 w 48"/>
                <a:gd name="T89" fmla="*/ 2 h 44"/>
                <a:gd name="T90" fmla="*/ 36 w 48"/>
                <a:gd name="T91" fmla="*/ 2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
                <a:gd name="T139" fmla="*/ 0 h 44"/>
                <a:gd name="T140" fmla="*/ 48 w 48"/>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 h="44">
                  <a:moveTo>
                    <a:pt x="33" y="0"/>
                  </a:moveTo>
                  <a:lnTo>
                    <a:pt x="31" y="0"/>
                  </a:lnTo>
                  <a:lnTo>
                    <a:pt x="29" y="0"/>
                  </a:lnTo>
                  <a:lnTo>
                    <a:pt x="28" y="0"/>
                  </a:lnTo>
                  <a:lnTo>
                    <a:pt x="26" y="0"/>
                  </a:lnTo>
                  <a:lnTo>
                    <a:pt x="24" y="0"/>
                  </a:lnTo>
                  <a:lnTo>
                    <a:pt x="22" y="0"/>
                  </a:lnTo>
                  <a:lnTo>
                    <a:pt x="21" y="0"/>
                  </a:lnTo>
                  <a:lnTo>
                    <a:pt x="19" y="0"/>
                  </a:lnTo>
                  <a:lnTo>
                    <a:pt x="17" y="0"/>
                  </a:lnTo>
                  <a:lnTo>
                    <a:pt x="16" y="0"/>
                  </a:lnTo>
                  <a:lnTo>
                    <a:pt x="14" y="0"/>
                  </a:lnTo>
                  <a:lnTo>
                    <a:pt x="14" y="2"/>
                  </a:lnTo>
                  <a:lnTo>
                    <a:pt x="12" y="2"/>
                  </a:lnTo>
                  <a:lnTo>
                    <a:pt x="9" y="4"/>
                  </a:lnTo>
                  <a:lnTo>
                    <a:pt x="9" y="5"/>
                  </a:lnTo>
                  <a:lnTo>
                    <a:pt x="7" y="5"/>
                  </a:lnTo>
                  <a:lnTo>
                    <a:pt x="7" y="7"/>
                  </a:lnTo>
                  <a:lnTo>
                    <a:pt x="5" y="7"/>
                  </a:lnTo>
                  <a:lnTo>
                    <a:pt x="5" y="9"/>
                  </a:lnTo>
                  <a:lnTo>
                    <a:pt x="4" y="9"/>
                  </a:lnTo>
                  <a:lnTo>
                    <a:pt x="4" y="10"/>
                  </a:lnTo>
                  <a:lnTo>
                    <a:pt x="2" y="12"/>
                  </a:lnTo>
                  <a:lnTo>
                    <a:pt x="2" y="14"/>
                  </a:lnTo>
                  <a:lnTo>
                    <a:pt x="2" y="16"/>
                  </a:lnTo>
                  <a:lnTo>
                    <a:pt x="0" y="17"/>
                  </a:lnTo>
                  <a:lnTo>
                    <a:pt x="0" y="19"/>
                  </a:lnTo>
                  <a:lnTo>
                    <a:pt x="0" y="21"/>
                  </a:lnTo>
                  <a:lnTo>
                    <a:pt x="0" y="22"/>
                  </a:lnTo>
                  <a:lnTo>
                    <a:pt x="0" y="24"/>
                  </a:lnTo>
                  <a:lnTo>
                    <a:pt x="0" y="26"/>
                  </a:lnTo>
                  <a:lnTo>
                    <a:pt x="0" y="27"/>
                  </a:lnTo>
                  <a:lnTo>
                    <a:pt x="2" y="29"/>
                  </a:lnTo>
                  <a:lnTo>
                    <a:pt x="2" y="31"/>
                  </a:lnTo>
                  <a:lnTo>
                    <a:pt x="2" y="33"/>
                  </a:lnTo>
                  <a:lnTo>
                    <a:pt x="2" y="34"/>
                  </a:lnTo>
                  <a:lnTo>
                    <a:pt x="4" y="34"/>
                  </a:lnTo>
                  <a:lnTo>
                    <a:pt x="4" y="36"/>
                  </a:lnTo>
                  <a:lnTo>
                    <a:pt x="5" y="36"/>
                  </a:lnTo>
                  <a:lnTo>
                    <a:pt x="5" y="38"/>
                  </a:lnTo>
                  <a:lnTo>
                    <a:pt x="7" y="38"/>
                  </a:lnTo>
                  <a:lnTo>
                    <a:pt x="7" y="39"/>
                  </a:lnTo>
                  <a:lnTo>
                    <a:pt x="9" y="39"/>
                  </a:lnTo>
                  <a:lnTo>
                    <a:pt x="11" y="39"/>
                  </a:lnTo>
                  <a:lnTo>
                    <a:pt x="11" y="41"/>
                  </a:lnTo>
                  <a:lnTo>
                    <a:pt x="14" y="41"/>
                  </a:lnTo>
                  <a:lnTo>
                    <a:pt x="16" y="43"/>
                  </a:lnTo>
                  <a:lnTo>
                    <a:pt x="17" y="43"/>
                  </a:lnTo>
                  <a:lnTo>
                    <a:pt x="19" y="44"/>
                  </a:lnTo>
                  <a:lnTo>
                    <a:pt x="21" y="44"/>
                  </a:lnTo>
                  <a:lnTo>
                    <a:pt x="22" y="44"/>
                  </a:lnTo>
                  <a:lnTo>
                    <a:pt x="24" y="44"/>
                  </a:lnTo>
                  <a:lnTo>
                    <a:pt x="26" y="44"/>
                  </a:lnTo>
                  <a:lnTo>
                    <a:pt x="28" y="44"/>
                  </a:lnTo>
                  <a:lnTo>
                    <a:pt x="29" y="43"/>
                  </a:lnTo>
                  <a:lnTo>
                    <a:pt x="31" y="43"/>
                  </a:lnTo>
                  <a:lnTo>
                    <a:pt x="33" y="41"/>
                  </a:lnTo>
                  <a:lnTo>
                    <a:pt x="34" y="41"/>
                  </a:lnTo>
                  <a:lnTo>
                    <a:pt x="36" y="39"/>
                  </a:lnTo>
                  <a:lnTo>
                    <a:pt x="38" y="39"/>
                  </a:lnTo>
                  <a:lnTo>
                    <a:pt x="40" y="39"/>
                  </a:lnTo>
                  <a:lnTo>
                    <a:pt x="40" y="38"/>
                  </a:lnTo>
                  <a:lnTo>
                    <a:pt x="41" y="36"/>
                  </a:lnTo>
                  <a:lnTo>
                    <a:pt x="43" y="36"/>
                  </a:lnTo>
                  <a:lnTo>
                    <a:pt x="45" y="34"/>
                  </a:lnTo>
                  <a:lnTo>
                    <a:pt x="45" y="31"/>
                  </a:lnTo>
                  <a:lnTo>
                    <a:pt x="46" y="27"/>
                  </a:lnTo>
                  <a:lnTo>
                    <a:pt x="46" y="26"/>
                  </a:lnTo>
                  <a:lnTo>
                    <a:pt x="48" y="24"/>
                  </a:lnTo>
                  <a:lnTo>
                    <a:pt x="48" y="22"/>
                  </a:lnTo>
                  <a:lnTo>
                    <a:pt x="48" y="21"/>
                  </a:lnTo>
                  <a:lnTo>
                    <a:pt x="48" y="19"/>
                  </a:lnTo>
                  <a:lnTo>
                    <a:pt x="48" y="17"/>
                  </a:lnTo>
                  <a:lnTo>
                    <a:pt x="46" y="17"/>
                  </a:lnTo>
                  <a:lnTo>
                    <a:pt x="48" y="17"/>
                  </a:lnTo>
                  <a:lnTo>
                    <a:pt x="46" y="16"/>
                  </a:lnTo>
                  <a:lnTo>
                    <a:pt x="46" y="14"/>
                  </a:lnTo>
                  <a:lnTo>
                    <a:pt x="46" y="12"/>
                  </a:lnTo>
                  <a:lnTo>
                    <a:pt x="45" y="12"/>
                  </a:lnTo>
                  <a:lnTo>
                    <a:pt x="45" y="10"/>
                  </a:lnTo>
                  <a:lnTo>
                    <a:pt x="45" y="9"/>
                  </a:lnTo>
                  <a:lnTo>
                    <a:pt x="43" y="9"/>
                  </a:lnTo>
                  <a:lnTo>
                    <a:pt x="45" y="9"/>
                  </a:lnTo>
                  <a:lnTo>
                    <a:pt x="43" y="9"/>
                  </a:lnTo>
                  <a:lnTo>
                    <a:pt x="43" y="7"/>
                  </a:lnTo>
                  <a:lnTo>
                    <a:pt x="41" y="7"/>
                  </a:lnTo>
                  <a:lnTo>
                    <a:pt x="41" y="5"/>
                  </a:lnTo>
                  <a:lnTo>
                    <a:pt x="40" y="5"/>
                  </a:lnTo>
                  <a:lnTo>
                    <a:pt x="40" y="4"/>
                  </a:lnTo>
                  <a:lnTo>
                    <a:pt x="40" y="2"/>
                  </a:lnTo>
                  <a:lnTo>
                    <a:pt x="38" y="2"/>
                  </a:lnTo>
                  <a:lnTo>
                    <a:pt x="36" y="2"/>
                  </a:lnTo>
                  <a:lnTo>
                    <a:pt x="33" y="0"/>
                  </a:lnTo>
                  <a:close/>
                </a:path>
              </a:pathLst>
            </a:custGeom>
            <a:solidFill>
              <a:srgbClr val="808080"/>
            </a:solidFill>
            <a:ln w="9525">
              <a:noFill/>
              <a:round/>
              <a:headEnd/>
              <a:tailEnd/>
            </a:ln>
          </p:spPr>
          <p:txBody>
            <a:bodyPr/>
            <a:lstStyle/>
            <a:p>
              <a:endParaRPr lang="en-US"/>
            </a:p>
          </p:txBody>
        </p:sp>
        <p:sp>
          <p:nvSpPr>
            <p:cNvPr id="1134" name="Freeform 3305"/>
            <p:cNvSpPr>
              <a:spLocks/>
            </p:cNvSpPr>
            <p:nvPr/>
          </p:nvSpPr>
          <p:spPr bwMode="auto">
            <a:xfrm>
              <a:off x="2470" y="3420"/>
              <a:ext cx="49" cy="49"/>
            </a:xfrm>
            <a:custGeom>
              <a:avLst/>
              <a:gdLst>
                <a:gd name="T0" fmla="*/ 0 w 49"/>
                <a:gd name="T1" fmla="*/ 22 h 49"/>
                <a:gd name="T2" fmla="*/ 0 w 49"/>
                <a:gd name="T3" fmla="*/ 27 h 49"/>
                <a:gd name="T4" fmla="*/ 0 w 49"/>
                <a:gd name="T5" fmla="*/ 32 h 49"/>
                <a:gd name="T6" fmla="*/ 5 w 49"/>
                <a:gd name="T7" fmla="*/ 39 h 49"/>
                <a:gd name="T8" fmla="*/ 6 w 49"/>
                <a:gd name="T9" fmla="*/ 42 h 49"/>
                <a:gd name="T10" fmla="*/ 13 w 49"/>
                <a:gd name="T11" fmla="*/ 47 h 49"/>
                <a:gd name="T12" fmla="*/ 17 w 49"/>
                <a:gd name="T13" fmla="*/ 49 h 49"/>
                <a:gd name="T14" fmla="*/ 22 w 49"/>
                <a:gd name="T15" fmla="*/ 49 h 49"/>
                <a:gd name="T16" fmla="*/ 27 w 49"/>
                <a:gd name="T17" fmla="*/ 49 h 49"/>
                <a:gd name="T18" fmla="*/ 34 w 49"/>
                <a:gd name="T19" fmla="*/ 47 h 49"/>
                <a:gd name="T20" fmla="*/ 37 w 49"/>
                <a:gd name="T21" fmla="*/ 46 h 49"/>
                <a:gd name="T22" fmla="*/ 41 w 49"/>
                <a:gd name="T23" fmla="*/ 42 h 49"/>
                <a:gd name="T24" fmla="*/ 46 w 49"/>
                <a:gd name="T25" fmla="*/ 37 h 49"/>
                <a:gd name="T26" fmla="*/ 49 w 49"/>
                <a:gd name="T27" fmla="*/ 29 h 49"/>
                <a:gd name="T28" fmla="*/ 49 w 49"/>
                <a:gd name="T29" fmla="*/ 22 h 49"/>
                <a:gd name="T30" fmla="*/ 47 w 49"/>
                <a:gd name="T31" fmla="*/ 15 h 49"/>
                <a:gd name="T32" fmla="*/ 44 w 49"/>
                <a:gd name="T33" fmla="*/ 8 h 49"/>
                <a:gd name="T34" fmla="*/ 41 w 49"/>
                <a:gd name="T35" fmla="*/ 5 h 49"/>
                <a:gd name="T36" fmla="*/ 30 w 49"/>
                <a:gd name="T37" fmla="*/ 0 h 49"/>
                <a:gd name="T38" fmla="*/ 22 w 49"/>
                <a:gd name="T39" fmla="*/ 0 h 49"/>
                <a:gd name="T40" fmla="*/ 15 w 49"/>
                <a:gd name="T41" fmla="*/ 3 h 49"/>
                <a:gd name="T42" fmla="*/ 10 w 49"/>
                <a:gd name="T43" fmla="*/ 7 h 49"/>
                <a:gd name="T44" fmla="*/ 6 w 49"/>
                <a:gd name="T45" fmla="*/ 8 h 49"/>
                <a:gd name="T46" fmla="*/ 3 w 49"/>
                <a:gd name="T47" fmla="*/ 15 h 49"/>
                <a:gd name="T48" fmla="*/ 8 w 49"/>
                <a:gd name="T49" fmla="*/ 12 h 49"/>
                <a:gd name="T50" fmla="*/ 12 w 49"/>
                <a:gd name="T51" fmla="*/ 8 h 49"/>
                <a:gd name="T52" fmla="*/ 17 w 49"/>
                <a:gd name="T53" fmla="*/ 7 h 49"/>
                <a:gd name="T54" fmla="*/ 23 w 49"/>
                <a:gd name="T55" fmla="*/ 3 h 49"/>
                <a:gd name="T56" fmla="*/ 30 w 49"/>
                <a:gd name="T57" fmla="*/ 5 h 49"/>
                <a:gd name="T58" fmla="*/ 39 w 49"/>
                <a:gd name="T59" fmla="*/ 8 h 49"/>
                <a:gd name="T60" fmla="*/ 42 w 49"/>
                <a:gd name="T61" fmla="*/ 10 h 49"/>
                <a:gd name="T62" fmla="*/ 44 w 49"/>
                <a:gd name="T63" fmla="*/ 15 h 49"/>
                <a:gd name="T64" fmla="*/ 46 w 49"/>
                <a:gd name="T65" fmla="*/ 20 h 49"/>
                <a:gd name="T66" fmla="*/ 47 w 49"/>
                <a:gd name="T67" fmla="*/ 25 h 49"/>
                <a:gd name="T68" fmla="*/ 46 w 49"/>
                <a:gd name="T69" fmla="*/ 34 h 49"/>
                <a:gd name="T70" fmla="*/ 42 w 49"/>
                <a:gd name="T71" fmla="*/ 37 h 49"/>
                <a:gd name="T72" fmla="*/ 41 w 49"/>
                <a:gd name="T73" fmla="*/ 41 h 49"/>
                <a:gd name="T74" fmla="*/ 35 w 49"/>
                <a:gd name="T75" fmla="*/ 42 h 49"/>
                <a:gd name="T76" fmla="*/ 29 w 49"/>
                <a:gd name="T77" fmla="*/ 46 h 49"/>
                <a:gd name="T78" fmla="*/ 23 w 49"/>
                <a:gd name="T79" fmla="*/ 46 h 49"/>
                <a:gd name="T80" fmla="*/ 20 w 49"/>
                <a:gd name="T81" fmla="*/ 46 h 49"/>
                <a:gd name="T82" fmla="*/ 15 w 49"/>
                <a:gd name="T83" fmla="*/ 44 h 49"/>
                <a:gd name="T84" fmla="*/ 12 w 49"/>
                <a:gd name="T85" fmla="*/ 42 h 49"/>
                <a:gd name="T86" fmla="*/ 6 w 49"/>
                <a:gd name="T87" fmla="*/ 37 h 49"/>
                <a:gd name="T88" fmla="*/ 3 w 49"/>
                <a:gd name="T89" fmla="*/ 30 h 49"/>
                <a:gd name="T90" fmla="*/ 3 w 49"/>
                <a:gd name="T91" fmla="*/ 25 h 49"/>
                <a:gd name="T92" fmla="*/ 3 w 49"/>
                <a:gd name="T93" fmla="*/ 20 h 49"/>
                <a:gd name="T94" fmla="*/ 3 w 49"/>
                <a:gd name="T95" fmla="*/ 15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
                <a:gd name="T145" fmla="*/ 0 h 49"/>
                <a:gd name="T146" fmla="*/ 49 w 49"/>
                <a:gd name="T147" fmla="*/ 49 h 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 h="49">
                  <a:moveTo>
                    <a:pt x="3" y="15"/>
                  </a:moveTo>
                  <a:lnTo>
                    <a:pt x="0" y="19"/>
                  </a:lnTo>
                  <a:lnTo>
                    <a:pt x="0" y="22"/>
                  </a:lnTo>
                  <a:lnTo>
                    <a:pt x="0" y="24"/>
                  </a:lnTo>
                  <a:lnTo>
                    <a:pt x="0" y="25"/>
                  </a:lnTo>
                  <a:lnTo>
                    <a:pt x="0" y="27"/>
                  </a:lnTo>
                  <a:lnTo>
                    <a:pt x="0" y="29"/>
                  </a:lnTo>
                  <a:lnTo>
                    <a:pt x="0" y="30"/>
                  </a:lnTo>
                  <a:lnTo>
                    <a:pt x="0" y="32"/>
                  </a:lnTo>
                  <a:lnTo>
                    <a:pt x="1" y="36"/>
                  </a:lnTo>
                  <a:lnTo>
                    <a:pt x="3" y="37"/>
                  </a:lnTo>
                  <a:lnTo>
                    <a:pt x="5" y="39"/>
                  </a:lnTo>
                  <a:lnTo>
                    <a:pt x="5" y="41"/>
                  </a:lnTo>
                  <a:lnTo>
                    <a:pt x="6" y="41"/>
                  </a:lnTo>
                  <a:lnTo>
                    <a:pt x="6" y="42"/>
                  </a:lnTo>
                  <a:lnTo>
                    <a:pt x="8" y="42"/>
                  </a:lnTo>
                  <a:lnTo>
                    <a:pt x="12" y="44"/>
                  </a:lnTo>
                  <a:lnTo>
                    <a:pt x="13" y="47"/>
                  </a:lnTo>
                  <a:lnTo>
                    <a:pt x="15" y="47"/>
                  </a:lnTo>
                  <a:lnTo>
                    <a:pt x="17" y="47"/>
                  </a:lnTo>
                  <a:lnTo>
                    <a:pt x="17" y="49"/>
                  </a:lnTo>
                  <a:lnTo>
                    <a:pt x="18" y="49"/>
                  </a:lnTo>
                  <a:lnTo>
                    <a:pt x="20" y="49"/>
                  </a:lnTo>
                  <a:lnTo>
                    <a:pt x="22" y="49"/>
                  </a:lnTo>
                  <a:lnTo>
                    <a:pt x="23" y="49"/>
                  </a:lnTo>
                  <a:lnTo>
                    <a:pt x="25" y="49"/>
                  </a:lnTo>
                  <a:lnTo>
                    <a:pt x="27" y="49"/>
                  </a:lnTo>
                  <a:lnTo>
                    <a:pt x="30" y="49"/>
                  </a:lnTo>
                  <a:lnTo>
                    <a:pt x="32" y="47"/>
                  </a:lnTo>
                  <a:lnTo>
                    <a:pt x="34" y="47"/>
                  </a:lnTo>
                  <a:lnTo>
                    <a:pt x="35" y="47"/>
                  </a:lnTo>
                  <a:lnTo>
                    <a:pt x="35" y="46"/>
                  </a:lnTo>
                  <a:lnTo>
                    <a:pt x="37" y="46"/>
                  </a:lnTo>
                  <a:lnTo>
                    <a:pt x="39" y="44"/>
                  </a:lnTo>
                  <a:lnTo>
                    <a:pt x="41" y="44"/>
                  </a:lnTo>
                  <a:lnTo>
                    <a:pt x="41" y="42"/>
                  </a:lnTo>
                  <a:lnTo>
                    <a:pt x="44" y="41"/>
                  </a:lnTo>
                  <a:lnTo>
                    <a:pt x="46" y="39"/>
                  </a:lnTo>
                  <a:lnTo>
                    <a:pt x="46" y="37"/>
                  </a:lnTo>
                  <a:lnTo>
                    <a:pt x="47" y="36"/>
                  </a:lnTo>
                  <a:lnTo>
                    <a:pt x="49" y="30"/>
                  </a:lnTo>
                  <a:lnTo>
                    <a:pt x="49" y="29"/>
                  </a:lnTo>
                  <a:lnTo>
                    <a:pt x="49" y="25"/>
                  </a:lnTo>
                  <a:lnTo>
                    <a:pt x="49" y="24"/>
                  </a:lnTo>
                  <a:lnTo>
                    <a:pt x="49" y="22"/>
                  </a:lnTo>
                  <a:lnTo>
                    <a:pt x="49" y="20"/>
                  </a:lnTo>
                  <a:lnTo>
                    <a:pt x="49" y="17"/>
                  </a:lnTo>
                  <a:lnTo>
                    <a:pt x="47" y="15"/>
                  </a:lnTo>
                  <a:lnTo>
                    <a:pt x="47" y="12"/>
                  </a:lnTo>
                  <a:lnTo>
                    <a:pt x="46" y="10"/>
                  </a:lnTo>
                  <a:lnTo>
                    <a:pt x="44" y="8"/>
                  </a:lnTo>
                  <a:lnTo>
                    <a:pt x="42" y="7"/>
                  </a:lnTo>
                  <a:lnTo>
                    <a:pt x="41" y="7"/>
                  </a:lnTo>
                  <a:lnTo>
                    <a:pt x="41" y="5"/>
                  </a:lnTo>
                  <a:lnTo>
                    <a:pt x="32" y="1"/>
                  </a:lnTo>
                  <a:lnTo>
                    <a:pt x="30" y="1"/>
                  </a:lnTo>
                  <a:lnTo>
                    <a:pt x="30" y="0"/>
                  </a:lnTo>
                  <a:lnTo>
                    <a:pt x="27" y="0"/>
                  </a:lnTo>
                  <a:lnTo>
                    <a:pt x="23" y="0"/>
                  </a:lnTo>
                  <a:lnTo>
                    <a:pt x="22" y="0"/>
                  </a:lnTo>
                  <a:lnTo>
                    <a:pt x="20" y="1"/>
                  </a:lnTo>
                  <a:lnTo>
                    <a:pt x="17" y="3"/>
                  </a:lnTo>
                  <a:lnTo>
                    <a:pt x="15" y="3"/>
                  </a:lnTo>
                  <a:lnTo>
                    <a:pt x="12" y="5"/>
                  </a:lnTo>
                  <a:lnTo>
                    <a:pt x="12" y="7"/>
                  </a:lnTo>
                  <a:lnTo>
                    <a:pt x="10" y="7"/>
                  </a:lnTo>
                  <a:lnTo>
                    <a:pt x="8" y="7"/>
                  </a:lnTo>
                  <a:lnTo>
                    <a:pt x="8" y="8"/>
                  </a:lnTo>
                  <a:lnTo>
                    <a:pt x="6" y="8"/>
                  </a:lnTo>
                  <a:lnTo>
                    <a:pt x="5" y="10"/>
                  </a:lnTo>
                  <a:lnTo>
                    <a:pt x="3" y="12"/>
                  </a:lnTo>
                  <a:lnTo>
                    <a:pt x="3" y="15"/>
                  </a:lnTo>
                  <a:lnTo>
                    <a:pt x="5" y="17"/>
                  </a:lnTo>
                  <a:lnTo>
                    <a:pt x="5" y="15"/>
                  </a:lnTo>
                  <a:lnTo>
                    <a:pt x="8" y="12"/>
                  </a:lnTo>
                  <a:lnTo>
                    <a:pt x="8" y="10"/>
                  </a:lnTo>
                  <a:lnTo>
                    <a:pt x="10" y="10"/>
                  </a:lnTo>
                  <a:lnTo>
                    <a:pt x="12" y="8"/>
                  </a:lnTo>
                  <a:lnTo>
                    <a:pt x="13" y="7"/>
                  </a:lnTo>
                  <a:lnTo>
                    <a:pt x="15" y="7"/>
                  </a:lnTo>
                  <a:lnTo>
                    <a:pt x="17" y="7"/>
                  </a:lnTo>
                  <a:lnTo>
                    <a:pt x="18" y="5"/>
                  </a:lnTo>
                  <a:lnTo>
                    <a:pt x="20" y="5"/>
                  </a:lnTo>
                  <a:lnTo>
                    <a:pt x="23" y="3"/>
                  </a:lnTo>
                  <a:lnTo>
                    <a:pt x="27" y="3"/>
                  </a:lnTo>
                  <a:lnTo>
                    <a:pt x="30" y="3"/>
                  </a:lnTo>
                  <a:lnTo>
                    <a:pt x="30" y="5"/>
                  </a:lnTo>
                  <a:lnTo>
                    <a:pt x="37" y="7"/>
                  </a:lnTo>
                  <a:lnTo>
                    <a:pt x="39" y="7"/>
                  </a:lnTo>
                  <a:lnTo>
                    <a:pt x="39" y="8"/>
                  </a:lnTo>
                  <a:lnTo>
                    <a:pt x="41" y="8"/>
                  </a:lnTo>
                  <a:lnTo>
                    <a:pt x="41" y="10"/>
                  </a:lnTo>
                  <a:lnTo>
                    <a:pt x="42" y="10"/>
                  </a:lnTo>
                  <a:lnTo>
                    <a:pt x="42" y="12"/>
                  </a:lnTo>
                  <a:lnTo>
                    <a:pt x="44" y="12"/>
                  </a:lnTo>
                  <a:lnTo>
                    <a:pt x="44" y="15"/>
                  </a:lnTo>
                  <a:lnTo>
                    <a:pt x="46" y="15"/>
                  </a:lnTo>
                  <a:lnTo>
                    <a:pt x="46" y="19"/>
                  </a:lnTo>
                  <a:lnTo>
                    <a:pt x="46" y="20"/>
                  </a:lnTo>
                  <a:lnTo>
                    <a:pt x="47" y="22"/>
                  </a:lnTo>
                  <a:lnTo>
                    <a:pt x="46" y="24"/>
                  </a:lnTo>
                  <a:lnTo>
                    <a:pt x="47" y="25"/>
                  </a:lnTo>
                  <a:lnTo>
                    <a:pt x="46" y="29"/>
                  </a:lnTo>
                  <a:lnTo>
                    <a:pt x="46" y="30"/>
                  </a:lnTo>
                  <a:lnTo>
                    <a:pt x="46" y="34"/>
                  </a:lnTo>
                  <a:lnTo>
                    <a:pt x="44" y="36"/>
                  </a:lnTo>
                  <a:lnTo>
                    <a:pt x="44" y="37"/>
                  </a:lnTo>
                  <a:lnTo>
                    <a:pt x="42" y="37"/>
                  </a:lnTo>
                  <a:lnTo>
                    <a:pt x="42" y="39"/>
                  </a:lnTo>
                  <a:lnTo>
                    <a:pt x="41" y="39"/>
                  </a:lnTo>
                  <a:lnTo>
                    <a:pt x="41" y="41"/>
                  </a:lnTo>
                  <a:lnTo>
                    <a:pt x="39" y="41"/>
                  </a:lnTo>
                  <a:lnTo>
                    <a:pt x="37" y="42"/>
                  </a:lnTo>
                  <a:lnTo>
                    <a:pt x="35" y="42"/>
                  </a:lnTo>
                  <a:lnTo>
                    <a:pt x="34" y="44"/>
                  </a:lnTo>
                  <a:lnTo>
                    <a:pt x="30" y="46"/>
                  </a:lnTo>
                  <a:lnTo>
                    <a:pt x="29" y="46"/>
                  </a:lnTo>
                  <a:lnTo>
                    <a:pt x="27" y="46"/>
                  </a:lnTo>
                  <a:lnTo>
                    <a:pt x="25" y="46"/>
                  </a:lnTo>
                  <a:lnTo>
                    <a:pt x="23" y="46"/>
                  </a:lnTo>
                  <a:lnTo>
                    <a:pt x="23" y="47"/>
                  </a:lnTo>
                  <a:lnTo>
                    <a:pt x="22" y="46"/>
                  </a:lnTo>
                  <a:lnTo>
                    <a:pt x="20" y="46"/>
                  </a:lnTo>
                  <a:lnTo>
                    <a:pt x="18" y="46"/>
                  </a:lnTo>
                  <a:lnTo>
                    <a:pt x="17" y="44"/>
                  </a:lnTo>
                  <a:lnTo>
                    <a:pt x="15" y="44"/>
                  </a:lnTo>
                  <a:lnTo>
                    <a:pt x="17" y="44"/>
                  </a:lnTo>
                  <a:lnTo>
                    <a:pt x="15" y="44"/>
                  </a:lnTo>
                  <a:lnTo>
                    <a:pt x="12" y="42"/>
                  </a:lnTo>
                  <a:lnTo>
                    <a:pt x="10" y="41"/>
                  </a:lnTo>
                  <a:lnTo>
                    <a:pt x="8" y="39"/>
                  </a:lnTo>
                  <a:lnTo>
                    <a:pt x="6" y="37"/>
                  </a:lnTo>
                  <a:lnTo>
                    <a:pt x="5" y="36"/>
                  </a:lnTo>
                  <a:lnTo>
                    <a:pt x="5" y="32"/>
                  </a:lnTo>
                  <a:lnTo>
                    <a:pt x="3" y="30"/>
                  </a:lnTo>
                  <a:lnTo>
                    <a:pt x="3" y="29"/>
                  </a:lnTo>
                  <a:lnTo>
                    <a:pt x="3" y="27"/>
                  </a:lnTo>
                  <a:lnTo>
                    <a:pt x="3" y="25"/>
                  </a:lnTo>
                  <a:lnTo>
                    <a:pt x="3" y="24"/>
                  </a:lnTo>
                  <a:lnTo>
                    <a:pt x="3" y="22"/>
                  </a:lnTo>
                  <a:lnTo>
                    <a:pt x="3" y="20"/>
                  </a:lnTo>
                  <a:lnTo>
                    <a:pt x="5" y="19"/>
                  </a:lnTo>
                  <a:lnTo>
                    <a:pt x="5" y="17"/>
                  </a:lnTo>
                  <a:lnTo>
                    <a:pt x="3" y="15"/>
                  </a:lnTo>
                  <a:close/>
                </a:path>
              </a:pathLst>
            </a:custGeom>
            <a:solidFill>
              <a:srgbClr val="808080"/>
            </a:solidFill>
            <a:ln w="9525">
              <a:noFill/>
              <a:round/>
              <a:headEnd/>
              <a:tailEnd/>
            </a:ln>
          </p:spPr>
          <p:txBody>
            <a:bodyPr/>
            <a:lstStyle/>
            <a:p>
              <a:endParaRPr lang="en-US"/>
            </a:p>
          </p:txBody>
        </p:sp>
        <p:sp>
          <p:nvSpPr>
            <p:cNvPr id="1135" name="Freeform 3306"/>
            <p:cNvSpPr>
              <a:spLocks/>
            </p:cNvSpPr>
            <p:nvPr/>
          </p:nvSpPr>
          <p:spPr bwMode="auto">
            <a:xfrm>
              <a:off x="2468" y="3401"/>
              <a:ext cx="46" cy="95"/>
            </a:xfrm>
            <a:custGeom>
              <a:avLst/>
              <a:gdLst>
                <a:gd name="T0" fmla="*/ 43 w 46"/>
                <a:gd name="T1" fmla="*/ 22 h 95"/>
                <a:gd name="T2" fmla="*/ 37 w 46"/>
                <a:gd name="T3" fmla="*/ 31 h 95"/>
                <a:gd name="T4" fmla="*/ 43 w 46"/>
                <a:gd name="T5" fmla="*/ 55 h 95"/>
                <a:gd name="T6" fmla="*/ 46 w 46"/>
                <a:gd name="T7" fmla="*/ 60 h 95"/>
                <a:gd name="T8" fmla="*/ 2 w 46"/>
                <a:gd name="T9" fmla="*/ 95 h 95"/>
                <a:gd name="T10" fmla="*/ 0 w 46"/>
                <a:gd name="T11" fmla="*/ 0 h 95"/>
                <a:gd name="T12" fmla="*/ 43 w 46"/>
                <a:gd name="T13" fmla="*/ 22 h 95"/>
                <a:gd name="T14" fmla="*/ 0 60000 65536"/>
                <a:gd name="T15" fmla="*/ 0 60000 65536"/>
                <a:gd name="T16" fmla="*/ 0 60000 65536"/>
                <a:gd name="T17" fmla="*/ 0 60000 65536"/>
                <a:gd name="T18" fmla="*/ 0 60000 65536"/>
                <a:gd name="T19" fmla="*/ 0 60000 65536"/>
                <a:gd name="T20" fmla="*/ 0 60000 65536"/>
                <a:gd name="T21" fmla="*/ 0 w 46"/>
                <a:gd name="T22" fmla="*/ 0 h 95"/>
                <a:gd name="T23" fmla="*/ 46 w 46"/>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5">
                  <a:moveTo>
                    <a:pt x="43" y="22"/>
                  </a:moveTo>
                  <a:lnTo>
                    <a:pt x="37" y="31"/>
                  </a:lnTo>
                  <a:lnTo>
                    <a:pt x="43" y="55"/>
                  </a:lnTo>
                  <a:lnTo>
                    <a:pt x="46" y="60"/>
                  </a:lnTo>
                  <a:lnTo>
                    <a:pt x="2" y="95"/>
                  </a:lnTo>
                  <a:lnTo>
                    <a:pt x="0" y="0"/>
                  </a:lnTo>
                  <a:lnTo>
                    <a:pt x="43" y="22"/>
                  </a:lnTo>
                  <a:close/>
                </a:path>
              </a:pathLst>
            </a:custGeom>
            <a:solidFill>
              <a:srgbClr val="808080"/>
            </a:solidFill>
            <a:ln w="9525">
              <a:noFill/>
              <a:round/>
              <a:headEnd/>
              <a:tailEnd/>
            </a:ln>
          </p:spPr>
          <p:txBody>
            <a:bodyPr/>
            <a:lstStyle/>
            <a:p>
              <a:endParaRPr lang="en-US"/>
            </a:p>
          </p:txBody>
        </p:sp>
        <p:sp>
          <p:nvSpPr>
            <p:cNvPr id="1136" name="Freeform 3307"/>
            <p:cNvSpPr>
              <a:spLocks/>
            </p:cNvSpPr>
            <p:nvPr/>
          </p:nvSpPr>
          <p:spPr bwMode="auto">
            <a:xfrm>
              <a:off x="2466" y="3398"/>
              <a:ext cx="50" cy="100"/>
            </a:xfrm>
            <a:custGeom>
              <a:avLst/>
              <a:gdLst>
                <a:gd name="T0" fmla="*/ 45 w 50"/>
                <a:gd name="T1" fmla="*/ 25 h 100"/>
                <a:gd name="T2" fmla="*/ 45 w 50"/>
                <a:gd name="T3" fmla="*/ 23 h 100"/>
                <a:gd name="T4" fmla="*/ 38 w 50"/>
                <a:gd name="T5" fmla="*/ 34 h 100"/>
                <a:gd name="T6" fmla="*/ 45 w 50"/>
                <a:gd name="T7" fmla="*/ 58 h 100"/>
                <a:gd name="T8" fmla="*/ 46 w 50"/>
                <a:gd name="T9" fmla="*/ 63 h 100"/>
                <a:gd name="T10" fmla="*/ 46 w 50"/>
                <a:gd name="T11" fmla="*/ 61 h 100"/>
                <a:gd name="T12" fmla="*/ 2 w 50"/>
                <a:gd name="T13" fmla="*/ 97 h 100"/>
                <a:gd name="T14" fmla="*/ 4 w 50"/>
                <a:gd name="T15" fmla="*/ 98 h 100"/>
                <a:gd name="T16" fmla="*/ 4 w 50"/>
                <a:gd name="T17" fmla="*/ 1 h 100"/>
                <a:gd name="T18" fmla="*/ 0 w 50"/>
                <a:gd name="T19" fmla="*/ 3 h 100"/>
                <a:gd name="T20" fmla="*/ 45 w 50"/>
                <a:gd name="T21" fmla="*/ 25 h 100"/>
                <a:gd name="T22" fmla="*/ 45 w 50"/>
                <a:gd name="T23" fmla="*/ 23 h 100"/>
                <a:gd name="T24" fmla="*/ 2 w 50"/>
                <a:gd name="T25" fmla="*/ 1 h 100"/>
                <a:gd name="T26" fmla="*/ 2 w 50"/>
                <a:gd name="T27" fmla="*/ 0 h 100"/>
                <a:gd name="T28" fmla="*/ 2 w 50"/>
                <a:gd name="T29" fmla="*/ 1 h 100"/>
                <a:gd name="T30" fmla="*/ 0 w 50"/>
                <a:gd name="T31" fmla="*/ 0 h 100"/>
                <a:gd name="T32" fmla="*/ 0 w 50"/>
                <a:gd name="T33" fmla="*/ 1 h 100"/>
                <a:gd name="T34" fmla="*/ 2 w 50"/>
                <a:gd name="T35" fmla="*/ 98 h 100"/>
                <a:gd name="T36" fmla="*/ 2 w 50"/>
                <a:gd name="T37" fmla="*/ 100 h 100"/>
                <a:gd name="T38" fmla="*/ 4 w 50"/>
                <a:gd name="T39" fmla="*/ 100 h 100"/>
                <a:gd name="T40" fmla="*/ 50 w 50"/>
                <a:gd name="T41" fmla="*/ 63 h 100"/>
                <a:gd name="T42" fmla="*/ 50 w 50"/>
                <a:gd name="T43" fmla="*/ 61 h 100"/>
                <a:gd name="T44" fmla="*/ 46 w 50"/>
                <a:gd name="T45" fmla="*/ 58 h 100"/>
                <a:gd name="T46" fmla="*/ 41 w 50"/>
                <a:gd name="T47" fmla="*/ 34 h 100"/>
                <a:gd name="T48" fmla="*/ 46 w 50"/>
                <a:gd name="T49" fmla="*/ 25 h 100"/>
                <a:gd name="T50" fmla="*/ 46 w 50"/>
                <a:gd name="T51" fmla="*/ 23 h 100"/>
                <a:gd name="T52" fmla="*/ 45 w 50"/>
                <a:gd name="T53" fmla="*/ 23 h 100"/>
                <a:gd name="T54" fmla="*/ 45 w 50"/>
                <a:gd name="T55" fmla="*/ 25 h 10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100"/>
                <a:gd name="T86" fmla="*/ 50 w 50"/>
                <a:gd name="T87" fmla="*/ 100 h 10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100">
                  <a:moveTo>
                    <a:pt x="45" y="25"/>
                  </a:moveTo>
                  <a:lnTo>
                    <a:pt x="45" y="23"/>
                  </a:lnTo>
                  <a:lnTo>
                    <a:pt x="38" y="34"/>
                  </a:lnTo>
                  <a:lnTo>
                    <a:pt x="45" y="58"/>
                  </a:lnTo>
                  <a:lnTo>
                    <a:pt x="46" y="63"/>
                  </a:lnTo>
                  <a:lnTo>
                    <a:pt x="46" y="61"/>
                  </a:lnTo>
                  <a:lnTo>
                    <a:pt x="2" y="97"/>
                  </a:lnTo>
                  <a:lnTo>
                    <a:pt x="4" y="98"/>
                  </a:lnTo>
                  <a:lnTo>
                    <a:pt x="4" y="1"/>
                  </a:lnTo>
                  <a:lnTo>
                    <a:pt x="0" y="3"/>
                  </a:lnTo>
                  <a:lnTo>
                    <a:pt x="45" y="25"/>
                  </a:lnTo>
                  <a:lnTo>
                    <a:pt x="45" y="23"/>
                  </a:lnTo>
                  <a:lnTo>
                    <a:pt x="2" y="1"/>
                  </a:lnTo>
                  <a:lnTo>
                    <a:pt x="2" y="0"/>
                  </a:lnTo>
                  <a:lnTo>
                    <a:pt x="2" y="1"/>
                  </a:lnTo>
                  <a:lnTo>
                    <a:pt x="0" y="0"/>
                  </a:lnTo>
                  <a:lnTo>
                    <a:pt x="0" y="1"/>
                  </a:lnTo>
                  <a:lnTo>
                    <a:pt x="2" y="98"/>
                  </a:lnTo>
                  <a:lnTo>
                    <a:pt x="2" y="100"/>
                  </a:lnTo>
                  <a:lnTo>
                    <a:pt x="4" y="100"/>
                  </a:lnTo>
                  <a:lnTo>
                    <a:pt x="50" y="63"/>
                  </a:lnTo>
                  <a:lnTo>
                    <a:pt x="50" y="61"/>
                  </a:lnTo>
                  <a:lnTo>
                    <a:pt x="46" y="58"/>
                  </a:lnTo>
                  <a:lnTo>
                    <a:pt x="41" y="34"/>
                  </a:lnTo>
                  <a:lnTo>
                    <a:pt x="46" y="25"/>
                  </a:lnTo>
                  <a:lnTo>
                    <a:pt x="46" y="23"/>
                  </a:lnTo>
                  <a:lnTo>
                    <a:pt x="45" y="23"/>
                  </a:lnTo>
                  <a:lnTo>
                    <a:pt x="45" y="25"/>
                  </a:lnTo>
                  <a:close/>
                </a:path>
              </a:pathLst>
            </a:custGeom>
            <a:solidFill>
              <a:srgbClr val="808080"/>
            </a:solidFill>
            <a:ln w="9525">
              <a:noFill/>
              <a:round/>
              <a:headEnd/>
              <a:tailEnd/>
            </a:ln>
          </p:spPr>
          <p:txBody>
            <a:bodyPr/>
            <a:lstStyle/>
            <a:p>
              <a:endParaRPr lang="en-US"/>
            </a:p>
          </p:txBody>
        </p:sp>
        <p:sp>
          <p:nvSpPr>
            <p:cNvPr id="1137" name="Freeform 3308"/>
            <p:cNvSpPr>
              <a:spLocks/>
            </p:cNvSpPr>
            <p:nvPr/>
          </p:nvSpPr>
          <p:spPr bwMode="auto">
            <a:xfrm>
              <a:off x="2093" y="3437"/>
              <a:ext cx="60" cy="58"/>
            </a:xfrm>
            <a:custGeom>
              <a:avLst/>
              <a:gdLst>
                <a:gd name="T0" fmla="*/ 39 w 60"/>
                <a:gd name="T1" fmla="*/ 2 h 58"/>
                <a:gd name="T2" fmla="*/ 37 w 60"/>
                <a:gd name="T3" fmla="*/ 2 h 58"/>
                <a:gd name="T4" fmla="*/ 34 w 60"/>
                <a:gd name="T5" fmla="*/ 0 h 58"/>
                <a:gd name="T6" fmla="*/ 31 w 60"/>
                <a:gd name="T7" fmla="*/ 0 h 58"/>
                <a:gd name="T8" fmla="*/ 27 w 60"/>
                <a:gd name="T9" fmla="*/ 0 h 58"/>
                <a:gd name="T10" fmla="*/ 24 w 60"/>
                <a:gd name="T11" fmla="*/ 2 h 58"/>
                <a:gd name="T12" fmla="*/ 17 w 60"/>
                <a:gd name="T13" fmla="*/ 3 h 58"/>
                <a:gd name="T14" fmla="*/ 15 w 60"/>
                <a:gd name="T15" fmla="*/ 5 h 58"/>
                <a:gd name="T16" fmla="*/ 13 w 60"/>
                <a:gd name="T17" fmla="*/ 7 h 58"/>
                <a:gd name="T18" fmla="*/ 10 w 60"/>
                <a:gd name="T19" fmla="*/ 8 h 58"/>
                <a:gd name="T20" fmla="*/ 7 w 60"/>
                <a:gd name="T21" fmla="*/ 10 h 58"/>
                <a:gd name="T22" fmla="*/ 5 w 60"/>
                <a:gd name="T23" fmla="*/ 15 h 58"/>
                <a:gd name="T24" fmla="*/ 2 w 60"/>
                <a:gd name="T25" fmla="*/ 20 h 58"/>
                <a:gd name="T26" fmla="*/ 2 w 60"/>
                <a:gd name="T27" fmla="*/ 24 h 58"/>
                <a:gd name="T28" fmla="*/ 0 w 60"/>
                <a:gd name="T29" fmla="*/ 25 h 58"/>
                <a:gd name="T30" fmla="*/ 0 w 60"/>
                <a:gd name="T31" fmla="*/ 29 h 58"/>
                <a:gd name="T32" fmla="*/ 0 w 60"/>
                <a:gd name="T33" fmla="*/ 32 h 58"/>
                <a:gd name="T34" fmla="*/ 2 w 60"/>
                <a:gd name="T35" fmla="*/ 36 h 58"/>
                <a:gd name="T36" fmla="*/ 2 w 60"/>
                <a:gd name="T37" fmla="*/ 42 h 58"/>
                <a:gd name="T38" fmla="*/ 3 w 60"/>
                <a:gd name="T39" fmla="*/ 44 h 58"/>
                <a:gd name="T40" fmla="*/ 5 w 60"/>
                <a:gd name="T41" fmla="*/ 48 h 58"/>
                <a:gd name="T42" fmla="*/ 7 w 60"/>
                <a:gd name="T43" fmla="*/ 49 h 58"/>
                <a:gd name="T44" fmla="*/ 8 w 60"/>
                <a:gd name="T45" fmla="*/ 51 h 58"/>
                <a:gd name="T46" fmla="*/ 12 w 60"/>
                <a:gd name="T47" fmla="*/ 53 h 58"/>
                <a:gd name="T48" fmla="*/ 13 w 60"/>
                <a:gd name="T49" fmla="*/ 54 h 58"/>
                <a:gd name="T50" fmla="*/ 19 w 60"/>
                <a:gd name="T51" fmla="*/ 56 h 58"/>
                <a:gd name="T52" fmla="*/ 20 w 60"/>
                <a:gd name="T53" fmla="*/ 58 h 58"/>
                <a:gd name="T54" fmla="*/ 24 w 60"/>
                <a:gd name="T55" fmla="*/ 58 h 58"/>
                <a:gd name="T56" fmla="*/ 27 w 60"/>
                <a:gd name="T57" fmla="*/ 58 h 58"/>
                <a:gd name="T58" fmla="*/ 31 w 60"/>
                <a:gd name="T59" fmla="*/ 58 h 58"/>
                <a:gd name="T60" fmla="*/ 34 w 60"/>
                <a:gd name="T61" fmla="*/ 58 h 58"/>
                <a:gd name="T62" fmla="*/ 42 w 60"/>
                <a:gd name="T63" fmla="*/ 54 h 58"/>
                <a:gd name="T64" fmla="*/ 46 w 60"/>
                <a:gd name="T65" fmla="*/ 53 h 58"/>
                <a:gd name="T66" fmla="*/ 48 w 60"/>
                <a:gd name="T67" fmla="*/ 51 h 58"/>
                <a:gd name="T68" fmla="*/ 51 w 60"/>
                <a:gd name="T69" fmla="*/ 49 h 58"/>
                <a:gd name="T70" fmla="*/ 53 w 60"/>
                <a:gd name="T71" fmla="*/ 48 h 58"/>
                <a:gd name="T72" fmla="*/ 54 w 60"/>
                <a:gd name="T73" fmla="*/ 44 h 58"/>
                <a:gd name="T74" fmla="*/ 56 w 60"/>
                <a:gd name="T75" fmla="*/ 41 h 58"/>
                <a:gd name="T76" fmla="*/ 58 w 60"/>
                <a:gd name="T77" fmla="*/ 36 h 58"/>
                <a:gd name="T78" fmla="*/ 58 w 60"/>
                <a:gd name="T79" fmla="*/ 32 h 58"/>
                <a:gd name="T80" fmla="*/ 58 w 60"/>
                <a:gd name="T81" fmla="*/ 29 h 58"/>
                <a:gd name="T82" fmla="*/ 58 w 60"/>
                <a:gd name="T83" fmla="*/ 27 h 58"/>
                <a:gd name="T84" fmla="*/ 58 w 60"/>
                <a:gd name="T85" fmla="*/ 24 h 58"/>
                <a:gd name="T86" fmla="*/ 56 w 60"/>
                <a:gd name="T87" fmla="*/ 15 h 58"/>
                <a:gd name="T88" fmla="*/ 54 w 60"/>
                <a:gd name="T89" fmla="*/ 12 h 58"/>
                <a:gd name="T90" fmla="*/ 53 w 60"/>
                <a:gd name="T91" fmla="*/ 10 h 58"/>
                <a:gd name="T92" fmla="*/ 51 w 60"/>
                <a:gd name="T93" fmla="*/ 8 h 58"/>
                <a:gd name="T94" fmla="*/ 49 w 60"/>
                <a:gd name="T95" fmla="*/ 7 h 58"/>
                <a:gd name="T96" fmla="*/ 46 w 60"/>
                <a:gd name="T97" fmla="*/ 7 h 58"/>
                <a:gd name="T98" fmla="*/ 42 w 60"/>
                <a:gd name="T99" fmla="*/ 3 h 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58"/>
                <a:gd name="T152" fmla="*/ 60 w 60"/>
                <a:gd name="T153" fmla="*/ 58 h 5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58">
                  <a:moveTo>
                    <a:pt x="42" y="3"/>
                  </a:moveTo>
                  <a:lnTo>
                    <a:pt x="39" y="2"/>
                  </a:lnTo>
                  <a:lnTo>
                    <a:pt x="37" y="0"/>
                  </a:lnTo>
                  <a:lnTo>
                    <a:pt x="37" y="2"/>
                  </a:lnTo>
                  <a:lnTo>
                    <a:pt x="36" y="0"/>
                  </a:lnTo>
                  <a:lnTo>
                    <a:pt x="34" y="0"/>
                  </a:lnTo>
                  <a:lnTo>
                    <a:pt x="32" y="0"/>
                  </a:lnTo>
                  <a:lnTo>
                    <a:pt x="31" y="0"/>
                  </a:lnTo>
                  <a:lnTo>
                    <a:pt x="29" y="0"/>
                  </a:lnTo>
                  <a:lnTo>
                    <a:pt x="27" y="0"/>
                  </a:lnTo>
                  <a:lnTo>
                    <a:pt x="25" y="0"/>
                  </a:lnTo>
                  <a:lnTo>
                    <a:pt x="24" y="2"/>
                  </a:lnTo>
                  <a:lnTo>
                    <a:pt x="22" y="0"/>
                  </a:lnTo>
                  <a:lnTo>
                    <a:pt x="17" y="3"/>
                  </a:lnTo>
                  <a:lnTo>
                    <a:pt x="17" y="5"/>
                  </a:lnTo>
                  <a:lnTo>
                    <a:pt x="15" y="5"/>
                  </a:lnTo>
                  <a:lnTo>
                    <a:pt x="13" y="5"/>
                  </a:lnTo>
                  <a:lnTo>
                    <a:pt x="13" y="7"/>
                  </a:lnTo>
                  <a:lnTo>
                    <a:pt x="12" y="7"/>
                  </a:lnTo>
                  <a:lnTo>
                    <a:pt x="10" y="8"/>
                  </a:lnTo>
                  <a:lnTo>
                    <a:pt x="8" y="10"/>
                  </a:lnTo>
                  <a:lnTo>
                    <a:pt x="7" y="10"/>
                  </a:lnTo>
                  <a:lnTo>
                    <a:pt x="7" y="12"/>
                  </a:lnTo>
                  <a:lnTo>
                    <a:pt x="5" y="15"/>
                  </a:lnTo>
                  <a:lnTo>
                    <a:pt x="3" y="17"/>
                  </a:lnTo>
                  <a:lnTo>
                    <a:pt x="2" y="20"/>
                  </a:lnTo>
                  <a:lnTo>
                    <a:pt x="2" y="22"/>
                  </a:lnTo>
                  <a:lnTo>
                    <a:pt x="2" y="24"/>
                  </a:lnTo>
                  <a:lnTo>
                    <a:pt x="2" y="25"/>
                  </a:lnTo>
                  <a:lnTo>
                    <a:pt x="0" y="25"/>
                  </a:lnTo>
                  <a:lnTo>
                    <a:pt x="0" y="27"/>
                  </a:lnTo>
                  <a:lnTo>
                    <a:pt x="0" y="29"/>
                  </a:lnTo>
                  <a:lnTo>
                    <a:pt x="0" y="30"/>
                  </a:lnTo>
                  <a:lnTo>
                    <a:pt x="0" y="32"/>
                  </a:lnTo>
                  <a:lnTo>
                    <a:pt x="0" y="34"/>
                  </a:lnTo>
                  <a:lnTo>
                    <a:pt x="2" y="36"/>
                  </a:lnTo>
                  <a:lnTo>
                    <a:pt x="2" y="37"/>
                  </a:lnTo>
                  <a:lnTo>
                    <a:pt x="2" y="42"/>
                  </a:lnTo>
                  <a:lnTo>
                    <a:pt x="3" y="42"/>
                  </a:lnTo>
                  <a:lnTo>
                    <a:pt x="3" y="44"/>
                  </a:lnTo>
                  <a:lnTo>
                    <a:pt x="5" y="46"/>
                  </a:lnTo>
                  <a:lnTo>
                    <a:pt x="5" y="48"/>
                  </a:lnTo>
                  <a:lnTo>
                    <a:pt x="7" y="48"/>
                  </a:lnTo>
                  <a:lnTo>
                    <a:pt x="7" y="49"/>
                  </a:lnTo>
                  <a:lnTo>
                    <a:pt x="8" y="49"/>
                  </a:lnTo>
                  <a:lnTo>
                    <a:pt x="8" y="51"/>
                  </a:lnTo>
                  <a:lnTo>
                    <a:pt x="10" y="51"/>
                  </a:lnTo>
                  <a:lnTo>
                    <a:pt x="12" y="53"/>
                  </a:lnTo>
                  <a:lnTo>
                    <a:pt x="13" y="53"/>
                  </a:lnTo>
                  <a:lnTo>
                    <a:pt x="13" y="54"/>
                  </a:lnTo>
                  <a:lnTo>
                    <a:pt x="17" y="54"/>
                  </a:lnTo>
                  <a:lnTo>
                    <a:pt x="19" y="56"/>
                  </a:lnTo>
                  <a:lnTo>
                    <a:pt x="20" y="56"/>
                  </a:lnTo>
                  <a:lnTo>
                    <a:pt x="20" y="58"/>
                  </a:lnTo>
                  <a:lnTo>
                    <a:pt x="22" y="58"/>
                  </a:lnTo>
                  <a:lnTo>
                    <a:pt x="24" y="58"/>
                  </a:lnTo>
                  <a:lnTo>
                    <a:pt x="25" y="58"/>
                  </a:lnTo>
                  <a:lnTo>
                    <a:pt x="27" y="58"/>
                  </a:lnTo>
                  <a:lnTo>
                    <a:pt x="29" y="58"/>
                  </a:lnTo>
                  <a:lnTo>
                    <a:pt x="31" y="58"/>
                  </a:lnTo>
                  <a:lnTo>
                    <a:pt x="32" y="58"/>
                  </a:lnTo>
                  <a:lnTo>
                    <a:pt x="34" y="58"/>
                  </a:lnTo>
                  <a:lnTo>
                    <a:pt x="36" y="58"/>
                  </a:lnTo>
                  <a:lnTo>
                    <a:pt x="42" y="54"/>
                  </a:lnTo>
                  <a:lnTo>
                    <a:pt x="44" y="53"/>
                  </a:lnTo>
                  <a:lnTo>
                    <a:pt x="46" y="53"/>
                  </a:lnTo>
                  <a:lnTo>
                    <a:pt x="46" y="51"/>
                  </a:lnTo>
                  <a:lnTo>
                    <a:pt x="48" y="51"/>
                  </a:lnTo>
                  <a:lnTo>
                    <a:pt x="49" y="49"/>
                  </a:lnTo>
                  <a:lnTo>
                    <a:pt x="51" y="49"/>
                  </a:lnTo>
                  <a:lnTo>
                    <a:pt x="51" y="48"/>
                  </a:lnTo>
                  <a:lnTo>
                    <a:pt x="53" y="48"/>
                  </a:lnTo>
                  <a:lnTo>
                    <a:pt x="53" y="46"/>
                  </a:lnTo>
                  <a:lnTo>
                    <a:pt x="54" y="44"/>
                  </a:lnTo>
                  <a:lnTo>
                    <a:pt x="54" y="42"/>
                  </a:lnTo>
                  <a:lnTo>
                    <a:pt x="56" y="41"/>
                  </a:lnTo>
                  <a:lnTo>
                    <a:pt x="58" y="37"/>
                  </a:lnTo>
                  <a:lnTo>
                    <a:pt x="58" y="36"/>
                  </a:lnTo>
                  <a:lnTo>
                    <a:pt x="58" y="34"/>
                  </a:lnTo>
                  <a:lnTo>
                    <a:pt x="58" y="32"/>
                  </a:lnTo>
                  <a:lnTo>
                    <a:pt x="58" y="30"/>
                  </a:lnTo>
                  <a:lnTo>
                    <a:pt x="58" y="29"/>
                  </a:lnTo>
                  <a:lnTo>
                    <a:pt x="60" y="29"/>
                  </a:lnTo>
                  <a:lnTo>
                    <a:pt x="58" y="27"/>
                  </a:lnTo>
                  <a:lnTo>
                    <a:pt x="58" y="25"/>
                  </a:lnTo>
                  <a:lnTo>
                    <a:pt x="58" y="24"/>
                  </a:lnTo>
                  <a:lnTo>
                    <a:pt x="58" y="22"/>
                  </a:lnTo>
                  <a:lnTo>
                    <a:pt x="56" y="15"/>
                  </a:lnTo>
                  <a:lnTo>
                    <a:pt x="54" y="13"/>
                  </a:lnTo>
                  <a:lnTo>
                    <a:pt x="54" y="12"/>
                  </a:lnTo>
                  <a:lnTo>
                    <a:pt x="53" y="12"/>
                  </a:lnTo>
                  <a:lnTo>
                    <a:pt x="53" y="10"/>
                  </a:lnTo>
                  <a:lnTo>
                    <a:pt x="51" y="10"/>
                  </a:lnTo>
                  <a:lnTo>
                    <a:pt x="51" y="8"/>
                  </a:lnTo>
                  <a:lnTo>
                    <a:pt x="49" y="8"/>
                  </a:lnTo>
                  <a:lnTo>
                    <a:pt x="49" y="7"/>
                  </a:lnTo>
                  <a:lnTo>
                    <a:pt x="48" y="7"/>
                  </a:lnTo>
                  <a:lnTo>
                    <a:pt x="46" y="7"/>
                  </a:lnTo>
                  <a:lnTo>
                    <a:pt x="46" y="5"/>
                  </a:lnTo>
                  <a:lnTo>
                    <a:pt x="42" y="3"/>
                  </a:lnTo>
                  <a:close/>
                </a:path>
              </a:pathLst>
            </a:custGeom>
            <a:solidFill>
              <a:srgbClr val="808080"/>
            </a:solidFill>
            <a:ln w="9525">
              <a:noFill/>
              <a:round/>
              <a:headEnd/>
              <a:tailEnd/>
            </a:ln>
          </p:spPr>
          <p:txBody>
            <a:bodyPr/>
            <a:lstStyle/>
            <a:p>
              <a:endParaRPr lang="en-US"/>
            </a:p>
          </p:txBody>
        </p:sp>
        <p:sp>
          <p:nvSpPr>
            <p:cNvPr id="1138" name="Freeform 3309"/>
            <p:cNvSpPr>
              <a:spLocks/>
            </p:cNvSpPr>
            <p:nvPr/>
          </p:nvSpPr>
          <p:spPr bwMode="auto">
            <a:xfrm>
              <a:off x="2091" y="3437"/>
              <a:ext cx="63" cy="59"/>
            </a:xfrm>
            <a:custGeom>
              <a:avLst/>
              <a:gdLst>
                <a:gd name="T0" fmla="*/ 2 w 63"/>
                <a:gd name="T1" fmla="*/ 24 h 59"/>
                <a:gd name="T2" fmla="*/ 0 w 63"/>
                <a:gd name="T3" fmla="*/ 30 h 59"/>
                <a:gd name="T4" fmla="*/ 2 w 63"/>
                <a:gd name="T5" fmla="*/ 36 h 59"/>
                <a:gd name="T6" fmla="*/ 4 w 63"/>
                <a:gd name="T7" fmla="*/ 42 h 59"/>
                <a:gd name="T8" fmla="*/ 5 w 63"/>
                <a:gd name="T9" fmla="*/ 48 h 59"/>
                <a:gd name="T10" fmla="*/ 10 w 63"/>
                <a:gd name="T11" fmla="*/ 51 h 59"/>
                <a:gd name="T12" fmla="*/ 15 w 63"/>
                <a:gd name="T13" fmla="*/ 54 h 59"/>
                <a:gd name="T14" fmla="*/ 22 w 63"/>
                <a:gd name="T15" fmla="*/ 58 h 59"/>
                <a:gd name="T16" fmla="*/ 31 w 63"/>
                <a:gd name="T17" fmla="*/ 59 h 59"/>
                <a:gd name="T18" fmla="*/ 38 w 63"/>
                <a:gd name="T19" fmla="*/ 58 h 59"/>
                <a:gd name="T20" fmla="*/ 46 w 63"/>
                <a:gd name="T21" fmla="*/ 54 h 59"/>
                <a:gd name="T22" fmla="*/ 51 w 63"/>
                <a:gd name="T23" fmla="*/ 51 h 59"/>
                <a:gd name="T24" fmla="*/ 55 w 63"/>
                <a:gd name="T25" fmla="*/ 48 h 59"/>
                <a:gd name="T26" fmla="*/ 58 w 63"/>
                <a:gd name="T27" fmla="*/ 42 h 59"/>
                <a:gd name="T28" fmla="*/ 62 w 63"/>
                <a:gd name="T29" fmla="*/ 37 h 59"/>
                <a:gd name="T30" fmla="*/ 62 w 63"/>
                <a:gd name="T31" fmla="*/ 32 h 59"/>
                <a:gd name="T32" fmla="*/ 62 w 63"/>
                <a:gd name="T33" fmla="*/ 22 h 59"/>
                <a:gd name="T34" fmla="*/ 56 w 63"/>
                <a:gd name="T35" fmla="*/ 12 h 59"/>
                <a:gd name="T36" fmla="*/ 51 w 63"/>
                <a:gd name="T37" fmla="*/ 7 h 59"/>
                <a:gd name="T38" fmla="*/ 43 w 63"/>
                <a:gd name="T39" fmla="*/ 2 h 59"/>
                <a:gd name="T40" fmla="*/ 34 w 63"/>
                <a:gd name="T41" fmla="*/ 0 h 59"/>
                <a:gd name="T42" fmla="*/ 27 w 63"/>
                <a:gd name="T43" fmla="*/ 0 h 59"/>
                <a:gd name="T44" fmla="*/ 19 w 63"/>
                <a:gd name="T45" fmla="*/ 2 h 59"/>
                <a:gd name="T46" fmla="*/ 14 w 63"/>
                <a:gd name="T47" fmla="*/ 5 h 59"/>
                <a:gd name="T48" fmla="*/ 9 w 63"/>
                <a:gd name="T49" fmla="*/ 8 h 59"/>
                <a:gd name="T50" fmla="*/ 5 w 63"/>
                <a:gd name="T51" fmla="*/ 12 h 59"/>
                <a:gd name="T52" fmla="*/ 5 w 63"/>
                <a:gd name="T53" fmla="*/ 19 h 59"/>
                <a:gd name="T54" fmla="*/ 10 w 63"/>
                <a:gd name="T55" fmla="*/ 12 h 59"/>
                <a:gd name="T56" fmla="*/ 15 w 63"/>
                <a:gd name="T57" fmla="*/ 8 h 59"/>
                <a:gd name="T58" fmla="*/ 22 w 63"/>
                <a:gd name="T59" fmla="*/ 3 h 59"/>
                <a:gd name="T60" fmla="*/ 27 w 63"/>
                <a:gd name="T61" fmla="*/ 2 h 59"/>
                <a:gd name="T62" fmla="*/ 34 w 63"/>
                <a:gd name="T63" fmla="*/ 2 h 59"/>
                <a:gd name="T64" fmla="*/ 39 w 63"/>
                <a:gd name="T65" fmla="*/ 3 h 59"/>
                <a:gd name="T66" fmla="*/ 48 w 63"/>
                <a:gd name="T67" fmla="*/ 7 h 59"/>
                <a:gd name="T68" fmla="*/ 51 w 63"/>
                <a:gd name="T69" fmla="*/ 10 h 59"/>
                <a:gd name="T70" fmla="*/ 55 w 63"/>
                <a:gd name="T71" fmla="*/ 13 h 59"/>
                <a:gd name="T72" fmla="*/ 56 w 63"/>
                <a:gd name="T73" fmla="*/ 17 h 59"/>
                <a:gd name="T74" fmla="*/ 58 w 63"/>
                <a:gd name="T75" fmla="*/ 24 h 59"/>
                <a:gd name="T76" fmla="*/ 58 w 63"/>
                <a:gd name="T77" fmla="*/ 32 h 59"/>
                <a:gd name="T78" fmla="*/ 56 w 63"/>
                <a:gd name="T79" fmla="*/ 39 h 59"/>
                <a:gd name="T80" fmla="*/ 51 w 63"/>
                <a:gd name="T81" fmla="*/ 46 h 59"/>
                <a:gd name="T82" fmla="*/ 50 w 63"/>
                <a:gd name="T83" fmla="*/ 49 h 59"/>
                <a:gd name="T84" fmla="*/ 44 w 63"/>
                <a:gd name="T85" fmla="*/ 51 h 59"/>
                <a:gd name="T86" fmla="*/ 38 w 63"/>
                <a:gd name="T87" fmla="*/ 54 h 59"/>
                <a:gd name="T88" fmla="*/ 33 w 63"/>
                <a:gd name="T89" fmla="*/ 56 h 59"/>
                <a:gd name="T90" fmla="*/ 27 w 63"/>
                <a:gd name="T91" fmla="*/ 56 h 59"/>
                <a:gd name="T92" fmla="*/ 21 w 63"/>
                <a:gd name="T93" fmla="*/ 54 h 59"/>
                <a:gd name="T94" fmla="*/ 17 w 63"/>
                <a:gd name="T95" fmla="*/ 53 h 59"/>
                <a:gd name="T96" fmla="*/ 12 w 63"/>
                <a:gd name="T97" fmla="*/ 49 h 59"/>
                <a:gd name="T98" fmla="*/ 7 w 63"/>
                <a:gd name="T99" fmla="*/ 44 h 59"/>
                <a:gd name="T100" fmla="*/ 5 w 63"/>
                <a:gd name="T101" fmla="*/ 39 h 59"/>
                <a:gd name="T102" fmla="*/ 4 w 63"/>
                <a:gd name="T103" fmla="*/ 34 h 59"/>
                <a:gd name="T104" fmla="*/ 4 w 63"/>
                <a:gd name="T105" fmla="*/ 29 h 59"/>
                <a:gd name="T106" fmla="*/ 4 w 63"/>
                <a:gd name="T107" fmla="*/ 24 h 59"/>
                <a:gd name="T108" fmla="*/ 4 w 63"/>
                <a:gd name="T109" fmla="*/ 17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59"/>
                <a:gd name="T167" fmla="*/ 63 w 63"/>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59">
                  <a:moveTo>
                    <a:pt x="4" y="17"/>
                  </a:moveTo>
                  <a:lnTo>
                    <a:pt x="2" y="22"/>
                  </a:lnTo>
                  <a:lnTo>
                    <a:pt x="2" y="24"/>
                  </a:lnTo>
                  <a:lnTo>
                    <a:pt x="0" y="25"/>
                  </a:lnTo>
                  <a:lnTo>
                    <a:pt x="0" y="27"/>
                  </a:lnTo>
                  <a:lnTo>
                    <a:pt x="0" y="30"/>
                  </a:lnTo>
                  <a:lnTo>
                    <a:pt x="0" y="32"/>
                  </a:lnTo>
                  <a:lnTo>
                    <a:pt x="0" y="34"/>
                  </a:lnTo>
                  <a:lnTo>
                    <a:pt x="2" y="36"/>
                  </a:lnTo>
                  <a:lnTo>
                    <a:pt x="2" y="37"/>
                  </a:lnTo>
                  <a:lnTo>
                    <a:pt x="2" y="42"/>
                  </a:lnTo>
                  <a:lnTo>
                    <a:pt x="4" y="42"/>
                  </a:lnTo>
                  <a:lnTo>
                    <a:pt x="4" y="44"/>
                  </a:lnTo>
                  <a:lnTo>
                    <a:pt x="5" y="46"/>
                  </a:lnTo>
                  <a:lnTo>
                    <a:pt x="5" y="48"/>
                  </a:lnTo>
                  <a:lnTo>
                    <a:pt x="7" y="49"/>
                  </a:lnTo>
                  <a:lnTo>
                    <a:pt x="9" y="51"/>
                  </a:lnTo>
                  <a:lnTo>
                    <a:pt x="10" y="51"/>
                  </a:lnTo>
                  <a:lnTo>
                    <a:pt x="12" y="53"/>
                  </a:lnTo>
                  <a:lnTo>
                    <a:pt x="12" y="54"/>
                  </a:lnTo>
                  <a:lnTo>
                    <a:pt x="15" y="54"/>
                  </a:lnTo>
                  <a:lnTo>
                    <a:pt x="17" y="56"/>
                  </a:lnTo>
                  <a:lnTo>
                    <a:pt x="19" y="58"/>
                  </a:lnTo>
                  <a:lnTo>
                    <a:pt x="22" y="58"/>
                  </a:lnTo>
                  <a:lnTo>
                    <a:pt x="27" y="59"/>
                  </a:lnTo>
                  <a:lnTo>
                    <a:pt x="29" y="59"/>
                  </a:lnTo>
                  <a:lnTo>
                    <a:pt x="31" y="59"/>
                  </a:lnTo>
                  <a:lnTo>
                    <a:pt x="34" y="59"/>
                  </a:lnTo>
                  <a:lnTo>
                    <a:pt x="36" y="58"/>
                  </a:lnTo>
                  <a:lnTo>
                    <a:pt x="38" y="58"/>
                  </a:lnTo>
                  <a:lnTo>
                    <a:pt x="39" y="58"/>
                  </a:lnTo>
                  <a:lnTo>
                    <a:pt x="43" y="56"/>
                  </a:lnTo>
                  <a:lnTo>
                    <a:pt x="46" y="54"/>
                  </a:lnTo>
                  <a:lnTo>
                    <a:pt x="48" y="53"/>
                  </a:lnTo>
                  <a:lnTo>
                    <a:pt x="50" y="51"/>
                  </a:lnTo>
                  <a:lnTo>
                    <a:pt x="51" y="51"/>
                  </a:lnTo>
                  <a:lnTo>
                    <a:pt x="51" y="49"/>
                  </a:lnTo>
                  <a:lnTo>
                    <a:pt x="53" y="49"/>
                  </a:lnTo>
                  <a:lnTo>
                    <a:pt x="55" y="48"/>
                  </a:lnTo>
                  <a:lnTo>
                    <a:pt x="56" y="46"/>
                  </a:lnTo>
                  <a:lnTo>
                    <a:pt x="56" y="42"/>
                  </a:lnTo>
                  <a:lnTo>
                    <a:pt x="58" y="42"/>
                  </a:lnTo>
                  <a:lnTo>
                    <a:pt x="58" y="41"/>
                  </a:lnTo>
                  <a:lnTo>
                    <a:pt x="60" y="39"/>
                  </a:lnTo>
                  <a:lnTo>
                    <a:pt x="62" y="37"/>
                  </a:lnTo>
                  <a:lnTo>
                    <a:pt x="62" y="36"/>
                  </a:lnTo>
                  <a:lnTo>
                    <a:pt x="62" y="34"/>
                  </a:lnTo>
                  <a:lnTo>
                    <a:pt x="62" y="32"/>
                  </a:lnTo>
                  <a:lnTo>
                    <a:pt x="62" y="30"/>
                  </a:lnTo>
                  <a:lnTo>
                    <a:pt x="63" y="25"/>
                  </a:lnTo>
                  <a:lnTo>
                    <a:pt x="62" y="22"/>
                  </a:lnTo>
                  <a:lnTo>
                    <a:pt x="58" y="15"/>
                  </a:lnTo>
                  <a:lnTo>
                    <a:pt x="56" y="13"/>
                  </a:lnTo>
                  <a:lnTo>
                    <a:pt x="56" y="12"/>
                  </a:lnTo>
                  <a:lnTo>
                    <a:pt x="55" y="10"/>
                  </a:lnTo>
                  <a:lnTo>
                    <a:pt x="53" y="8"/>
                  </a:lnTo>
                  <a:lnTo>
                    <a:pt x="51" y="7"/>
                  </a:lnTo>
                  <a:lnTo>
                    <a:pt x="50" y="5"/>
                  </a:lnTo>
                  <a:lnTo>
                    <a:pt x="48" y="3"/>
                  </a:lnTo>
                  <a:lnTo>
                    <a:pt x="43" y="2"/>
                  </a:lnTo>
                  <a:lnTo>
                    <a:pt x="41" y="0"/>
                  </a:lnTo>
                  <a:lnTo>
                    <a:pt x="38" y="0"/>
                  </a:lnTo>
                  <a:lnTo>
                    <a:pt x="34" y="0"/>
                  </a:lnTo>
                  <a:lnTo>
                    <a:pt x="31" y="0"/>
                  </a:lnTo>
                  <a:lnTo>
                    <a:pt x="29" y="0"/>
                  </a:lnTo>
                  <a:lnTo>
                    <a:pt x="27" y="0"/>
                  </a:lnTo>
                  <a:lnTo>
                    <a:pt x="26" y="0"/>
                  </a:lnTo>
                  <a:lnTo>
                    <a:pt x="22" y="2"/>
                  </a:lnTo>
                  <a:lnTo>
                    <a:pt x="19" y="2"/>
                  </a:lnTo>
                  <a:lnTo>
                    <a:pt x="17" y="3"/>
                  </a:lnTo>
                  <a:lnTo>
                    <a:pt x="15" y="3"/>
                  </a:lnTo>
                  <a:lnTo>
                    <a:pt x="14" y="5"/>
                  </a:lnTo>
                  <a:lnTo>
                    <a:pt x="12" y="7"/>
                  </a:lnTo>
                  <a:lnTo>
                    <a:pt x="10" y="8"/>
                  </a:lnTo>
                  <a:lnTo>
                    <a:pt x="9" y="8"/>
                  </a:lnTo>
                  <a:lnTo>
                    <a:pt x="9" y="10"/>
                  </a:lnTo>
                  <a:lnTo>
                    <a:pt x="7" y="10"/>
                  </a:lnTo>
                  <a:lnTo>
                    <a:pt x="5" y="12"/>
                  </a:lnTo>
                  <a:lnTo>
                    <a:pt x="5" y="13"/>
                  </a:lnTo>
                  <a:lnTo>
                    <a:pt x="4" y="17"/>
                  </a:lnTo>
                  <a:lnTo>
                    <a:pt x="5" y="19"/>
                  </a:lnTo>
                  <a:lnTo>
                    <a:pt x="7" y="13"/>
                  </a:lnTo>
                  <a:lnTo>
                    <a:pt x="9" y="13"/>
                  </a:lnTo>
                  <a:lnTo>
                    <a:pt x="10" y="12"/>
                  </a:lnTo>
                  <a:lnTo>
                    <a:pt x="12" y="10"/>
                  </a:lnTo>
                  <a:lnTo>
                    <a:pt x="14" y="8"/>
                  </a:lnTo>
                  <a:lnTo>
                    <a:pt x="15" y="8"/>
                  </a:lnTo>
                  <a:lnTo>
                    <a:pt x="17" y="7"/>
                  </a:lnTo>
                  <a:lnTo>
                    <a:pt x="21" y="3"/>
                  </a:lnTo>
                  <a:lnTo>
                    <a:pt x="22" y="3"/>
                  </a:lnTo>
                  <a:lnTo>
                    <a:pt x="26" y="3"/>
                  </a:lnTo>
                  <a:lnTo>
                    <a:pt x="27" y="3"/>
                  </a:lnTo>
                  <a:lnTo>
                    <a:pt x="27" y="2"/>
                  </a:lnTo>
                  <a:lnTo>
                    <a:pt x="29" y="2"/>
                  </a:lnTo>
                  <a:lnTo>
                    <a:pt x="31" y="2"/>
                  </a:lnTo>
                  <a:lnTo>
                    <a:pt x="34" y="2"/>
                  </a:lnTo>
                  <a:lnTo>
                    <a:pt x="38" y="2"/>
                  </a:lnTo>
                  <a:lnTo>
                    <a:pt x="38" y="3"/>
                  </a:lnTo>
                  <a:lnTo>
                    <a:pt x="39" y="3"/>
                  </a:lnTo>
                  <a:lnTo>
                    <a:pt x="41" y="3"/>
                  </a:lnTo>
                  <a:lnTo>
                    <a:pt x="46" y="7"/>
                  </a:lnTo>
                  <a:lnTo>
                    <a:pt x="48" y="7"/>
                  </a:lnTo>
                  <a:lnTo>
                    <a:pt x="48" y="8"/>
                  </a:lnTo>
                  <a:lnTo>
                    <a:pt x="50" y="8"/>
                  </a:lnTo>
                  <a:lnTo>
                    <a:pt x="51" y="10"/>
                  </a:lnTo>
                  <a:lnTo>
                    <a:pt x="51" y="12"/>
                  </a:lnTo>
                  <a:lnTo>
                    <a:pt x="53" y="12"/>
                  </a:lnTo>
                  <a:lnTo>
                    <a:pt x="55" y="13"/>
                  </a:lnTo>
                  <a:lnTo>
                    <a:pt x="55" y="15"/>
                  </a:lnTo>
                  <a:lnTo>
                    <a:pt x="56" y="15"/>
                  </a:lnTo>
                  <a:lnTo>
                    <a:pt x="56" y="17"/>
                  </a:lnTo>
                  <a:lnTo>
                    <a:pt x="56" y="20"/>
                  </a:lnTo>
                  <a:lnTo>
                    <a:pt x="56" y="22"/>
                  </a:lnTo>
                  <a:lnTo>
                    <a:pt x="58" y="24"/>
                  </a:lnTo>
                  <a:lnTo>
                    <a:pt x="58" y="25"/>
                  </a:lnTo>
                  <a:lnTo>
                    <a:pt x="58" y="30"/>
                  </a:lnTo>
                  <a:lnTo>
                    <a:pt x="58" y="32"/>
                  </a:lnTo>
                  <a:lnTo>
                    <a:pt x="58" y="34"/>
                  </a:lnTo>
                  <a:lnTo>
                    <a:pt x="56" y="36"/>
                  </a:lnTo>
                  <a:lnTo>
                    <a:pt x="56" y="39"/>
                  </a:lnTo>
                  <a:lnTo>
                    <a:pt x="55" y="42"/>
                  </a:lnTo>
                  <a:lnTo>
                    <a:pt x="53" y="42"/>
                  </a:lnTo>
                  <a:lnTo>
                    <a:pt x="51" y="46"/>
                  </a:lnTo>
                  <a:lnTo>
                    <a:pt x="51" y="48"/>
                  </a:lnTo>
                  <a:lnTo>
                    <a:pt x="50" y="48"/>
                  </a:lnTo>
                  <a:lnTo>
                    <a:pt x="50" y="49"/>
                  </a:lnTo>
                  <a:lnTo>
                    <a:pt x="48" y="49"/>
                  </a:lnTo>
                  <a:lnTo>
                    <a:pt x="46" y="51"/>
                  </a:lnTo>
                  <a:lnTo>
                    <a:pt x="44" y="51"/>
                  </a:lnTo>
                  <a:lnTo>
                    <a:pt x="43" y="53"/>
                  </a:lnTo>
                  <a:lnTo>
                    <a:pt x="39" y="54"/>
                  </a:lnTo>
                  <a:lnTo>
                    <a:pt x="38" y="54"/>
                  </a:lnTo>
                  <a:lnTo>
                    <a:pt x="36" y="54"/>
                  </a:lnTo>
                  <a:lnTo>
                    <a:pt x="34" y="54"/>
                  </a:lnTo>
                  <a:lnTo>
                    <a:pt x="33" y="56"/>
                  </a:lnTo>
                  <a:lnTo>
                    <a:pt x="31" y="56"/>
                  </a:lnTo>
                  <a:lnTo>
                    <a:pt x="29" y="56"/>
                  </a:lnTo>
                  <a:lnTo>
                    <a:pt x="27" y="56"/>
                  </a:lnTo>
                  <a:lnTo>
                    <a:pt x="24" y="54"/>
                  </a:lnTo>
                  <a:lnTo>
                    <a:pt x="22" y="54"/>
                  </a:lnTo>
                  <a:lnTo>
                    <a:pt x="21" y="54"/>
                  </a:lnTo>
                  <a:lnTo>
                    <a:pt x="17" y="54"/>
                  </a:lnTo>
                  <a:lnTo>
                    <a:pt x="19" y="54"/>
                  </a:lnTo>
                  <a:lnTo>
                    <a:pt x="17" y="53"/>
                  </a:lnTo>
                  <a:lnTo>
                    <a:pt x="15" y="51"/>
                  </a:lnTo>
                  <a:lnTo>
                    <a:pt x="14" y="51"/>
                  </a:lnTo>
                  <a:lnTo>
                    <a:pt x="12" y="49"/>
                  </a:lnTo>
                  <a:lnTo>
                    <a:pt x="10" y="48"/>
                  </a:lnTo>
                  <a:lnTo>
                    <a:pt x="7" y="46"/>
                  </a:lnTo>
                  <a:lnTo>
                    <a:pt x="7" y="44"/>
                  </a:lnTo>
                  <a:lnTo>
                    <a:pt x="5" y="42"/>
                  </a:lnTo>
                  <a:lnTo>
                    <a:pt x="5" y="41"/>
                  </a:lnTo>
                  <a:lnTo>
                    <a:pt x="5" y="39"/>
                  </a:lnTo>
                  <a:lnTo>
                    <a:pt x="4" y="37"/>
                  </a:lnTo>
                  <a:lnTo>
                    <a:pt x="4" y="36"/>
                  </a:lnTo>
                  <a:lnTo>
                    <a:pt x="4" y="34"/>
                  </a:lnTo>
                  <a:lnTo>
                    <a:pt x="4" y="32"/>
                  </a:lnTo>
                  <a:lnTo>
                    <a:pt x="2" y="30"/>
                  </a:lnTo>
                  <a:lnTo>
                    <a:pt x="4" y="29"/>
                  </a:lnTo>
                  <a:lnTo>
                    <a:pt x="2" y="27"/>
                  </a:lnTo>
                  <a:lnTo>
                    <a:pt x="4" y="25"/>
                  </a:lnTo>
                  <a:lnTo>
                    <a:pt x="4" y="24"/>
                  </a:lnTo>
                  <a:lnTo>
                    <a:pt x="4" y="22"/>
                  </a:lnTo>
                  <a:lnTo>
                    <a:pt x="5" y="19"/>
                  </a:lnTo>
                  <a:lnTo>
                    <a:pt x="4" y="17"/>
                  </a:lnTo>
                  <a:close/>
                </a:path>
              </a:pathLst>
            </a:custGeom>
            <a:solidFill>
              <a:srgbClr val="808080"/>
            </a:solidFill>
            <a:ln w="9525">
              <a:noFill/>
              <a:round/>
              <a:headEnd/>
              <a:tailEnd/>
            </a:ln>
          </p:spPr>
          <p:txBody>
            <a:bodyPr/>
            <a:lstStyle/>
            <a:p>
              <a:endParaRPr lang="en-US"/>
            </a:p>
          </p:txBody>
        </p:sp>
        <p:sp>
          <p:nvSpPr>
            <p:cNvPr id="1139" name="Freeform 3310"/>
            <p:cNvSpPr>
              <a:spLocks/>
            </p:cNvSpPr>
            <p:nvPr/>
          </p:nvSpPr>
          <p:spPr bwMode="auto">
            <a:xfrm>
              <a:off x="2284" y="3447"/>
              <a:ext cx="68" cy="46"/>
            </a:xfrm>
            <a:custGeom>
              <a:avLst/>
              <a:gdLst>
                <a:gd name="T0" fmla="*/ 49 w 68"/>
                <a:gd name="T1" fmla="*/ 0 h 46"/>
                <a:gd name="T2" fmla="*/ 68 w 68"/>
                <a:gd name="T3" fmla="*/ 7 h 46"/>
                <a:gd name="T4" fmla="*/ 25 w 68"/>
                <a:gd name="T5" fmla="*/ 46 h 46"/>
                <a:gd name="T6" fmla="*/ 0 w 68"/>
                <a:gd name="T7" fmla="*/ 31 h 46"/>
                <a:gd name="T8" fmla="*/ 49 w 68"/>
                <a:gd name="T9" fmla="*/ 0 h 46"/>
                <a:gd name="T10" fmla="*/ 0 60000 65536"/>
                <a:gd name="T11" fmla="*/ 0 60000 65536"/>
                <a:gd name="T12" fmla="*/ 0 60000 65536"/>
                <a:gd name="T13" fmla="*/ 0 60000 65536"/>
                <a:gd name="T14" fmla="*/ 0 60000 65536"/>
                <a:gd name="T15" fmla="*/ 0 w 68"/>
                <a:gd name="T16" fmla="*/ 0 h 46"/>
                <a:gd name="T17" fmla="*/ 68 w 68"/>
                <a:gd name="T18" fmla="*/ 46 h 46"/>
              </a:gdLst>
              <a:ahLst/>
              <a:cxnLst>
                <a:cxn ang="T10">
                  <a:pos x="T0" y="T1"/>
                </a:cxn>
                <a:cxn ang="T11">
                  <a:pos x="T2" y="T3"/>
                </a:cxn>
                <a:cxn ang="T12">
                  <a:pos x="T4" y="T5"/>
                </a:cxn>
                <a:cxn ang="T13">
                  <a:pos x="T6" y="T7"/>
                </a:cxn>
                <a:cxn ang="T14">
                  <a:pos x="T8" y="T9"/>
                </a:cxn>
              </a:cxnLst>
              <a:rect l="T15" t="T16" r="T17" b="T18"/>
              <a:pathLst>
                <a:path w="68" h="46">
                  <a:moveTo>
                    <a:pt x="49" y="0"/>
                  </a:moveTo>
                  <a:lnTo>
                    <a:pt x="68" y="7"/>
                  </a:lnTo>
                  <a:lnTo>
                    <a:pt x="25" y="46"/>
                  </a:lnTo>
                  <a:lnTo>
                    <a:pt x="0" y="31"/>
                  </a:lnTo>
                  <a:lnTo>
                    <a:pt x="49" y="0"/>
                  </a:lnTo>
                  <a:close/>
                </a:path>
              </a:pathLst>
            </a:custGeom>
            <a:solidFill>
              <a:srgbClr val="808080"/>
            </a:solidFill>
            <a:ln w="9525">
              <a:noFill/>
              <a:round/>
              <a:headEnd/>
              <a:tailEnd/>
            </a:ln>
          </p:spPr>
          <p:txBody>
            <a:bodyPr/>
            <a:lstStyle/>
            <a:p>
              <a:endParaRPr lang="en-US"/>
            </a:p>
          </p:txBody>
        </p:sp>
      </p:grpSp>
      <p:sp>
        <p:nvSpPr>
          <p:cNvPr id="1140" name="Freeform 3311"/>
          <p:cNvSpPr>
            <a:spLocks/>
          </p:cNvSpPr>
          <p:nvPr/>
        </p:nvSpPr>
        <p:spPr bwMode="auto">
          <a:xfrm>
            <a:off x="8344693" y="4961764"/>
            <a:ext cx="95250" cy="60325"/>
          </a:xfrm>
          <a:custGeom>
            <a:avLst/>
            <a:gdLst>
              <a:gd name="T0" fmla="*/ 56 w 78"/>
              <a:gd name="T1" fmla="*/ 4 h 50"/>
              <a:gd name="T2" fmla="*/ 53 w 78"/>
              <a:gd name="T3" fmla="*/ 4 h 50"/>
              <a:gd name="T4" fmla="*/ 71 w 78"/>
              <a:gd name="T5" fmla="*/ 11 h 50"/>
              <a:gd name="T6" fmla="*/ 71 w 78"/>
              <a:gd name="T7" fmla="*/ 7 h 50"/>
              <a:gd name="T8" fmla="*/ 27 w 78"/>
              <a:gd name="T9" fmla="*/ 46 h 50"/>
              <a:gd name="T10" fmla="*/ 34 w 78"/>
              <a:gd name="T11" fmla="*/ 46 h 50"/>
              <a:gd name="T12" fmla="*/ 7 w 78"/>
              <a:gd name="T13" fmla="*/ 29 h 50"/>
              <a:gd name="T14" fmla="*/ 7 w 78"/>
              <a:gd name="T15" fmla="*/ 33 h 50"/>
              <a:gd name="T16" fmla="*/ 56 w 78"/>
              <a:gd name="T17" fmla="*/ 4 h 50"/>
              <a:gd name="T18" fmla="*/ 53 w 78"/>
              <a:gd name="T19" fmla="*/ 0 h 50"/>
              <a:gd name="T20" fmla="*/ 1 w 78"/>
              <a:gd name="T21" fmla="*/ 29 h 50"/>
              <a:gd name="T22" fmla="*/ 0 w 78"/>
              <a:gd name="T23" fmla="*/ 31 h 50"/>
              <a:gd name="T24" fmla="*/ 1 w 78"/>
              <a:gd name="T25" fmla="*/ 33 h 50"/>
              <a:gd name="T26" fmla="*/ 27 w 78"/>
              <a:gd name="T27" fmla="*/ 50 h 50"/>
              <a:gd name="T28" fmla="*/ 29 w 78"/>
              <a:gd name="T29" fmla="*/ 50 h 50"/>
              <a:gd name="T30" fmla="*/ 30 w 78"/>
              <a:gd name="T31" fmla="*/ 50 h 50"/>
              <a:gd name="T32" fmla="*/ 32 w 78"/>
              <a:gd name="T33" fmla="*/ 50 h 50"/>
              <a:gd name="T34" fmla="*/ 34 w 78"/>
              <a:gd name="T35" fmla="*/ 50 h 50"/>
              <a:gd name="T36" fmla="*/ 78 w 78"/>
              <a:gd name="T37" fmla="*/ 9 h 50"/>
              <a:gd name="T38" fmla="*/ 76 w 78"/>
              <a:gd name="T39" fmla="*/ 7 h 50"/>
              <a:gd name="T40" fmla="*/ 78 w 78"/>
              <a:gd name="T41" fmla="*/ 7 h 50"/>
              <a:gd name="T42" fmla="*/ 76 w 78"/>
              <a:gd name="T43" fmla="*/ 7 h 50"/>
              <a:gd name="T44" fmla="*/ 75 w 78"/>
              <a:gd name="T45" fmla="*/ 5 h 50"/>
              <a:gd name="T46" fmla="*/ 56 w 78"/>
              <a:gd name="T47" fmla="*/ 0 h 50"/>
              <a:gd name="T48" fmla="*/ 54 w 78"/>
              <a:gd name="T49" fmla="*/ 0 h 50"/>
              <a:gd name="T50" fmla="*/ 53 w 78"/>
              <a:gd name="T51" fmla="*/ 0 h 50"/>
              <a:gd name="T52" fmla="*/ 56 w 78"/>
              <a:gd name="T53" fmla="*/ 4 h 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50"/>
              <a:gd name="T83" fmla="*/ 78 w 78"/>
              <a:gd name="T84" fmla="*/ 50 h 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50">
                <a:moveTo>
                  <a:pt x="56" y="4"/>
                </a:moveTo>
                <a:lnTo>
                  <a:pt x="53" y="4"/>
                </a:lnTo>
                <a:lnTo>
                  <a:pt x="71" y="11"/>
                </a:lnTo>
                <a:lnTo>
                  <a:pt x="71" y="7"/>
                </a:lnTo>
                <a:lnTo>
                  <a:pt x="27" y="46"/>
                </a:lnTo>
                <a:lnTo>
                  <a:pt x="34" y="46"/>
                </a:lnTo>
                <a:lnTo>
                  <a:pt x="7" y="29"/>
                </a:lnTo>
                <a:lnTo>
                  <a:pt x="7" y="33"/>
                </a:lnTo>
                <a:lnTo>
                  <a:pt x="56" y="4"/>
                </a:lnTo>
                <a:lnTo>
                  <a:pt x="53" y="0"/>
                </a:lnTo>
                <a:lnTo>
                  <a:pt x="1" y="29"/>
                </a:lnTo>
                <a:lnTo>
                  <a:pt x="0" y="31"/>
                </a:lnTo>
                <a:lnTo>
                  <a:pt x="1" y="33"/>
                </a:lnTo>
                <a:lnTo>
                  <a:pt x="27" y="50"/>
                </a:lnTo>
                <a:lnTo>
                  <a:pt x="29" y="50"/>
                </a:lnTo>
                <a:lnTo>
                  <a:pt x="30" y="50"/>
                </a:lnTo>
                <a:lnTo>
                  <a:pt x="32" y="50"/>
                </a:lnTo>
                <a:lnTo>
                  <a:pt x="34" y="50"/>
                </a:lnTo>
                <a:lnTo>
                  <a:pt x="78" y="9"/>
                </a:lnTo>
                <a:lnTo>
                  <a:pt x="76" y="7"/>
                </a:lnTo>
                <a:lnTo>
                  <a:pt x="78" y="7"/>
                </a:lnTo>
                <a:lnTo>
                  <a:pt x="76" y="7"/>
                </a:lnTo>
                <a:lnTo>
                  <a:pt x="75" y="5"/>
                </a:lnTo>
                <a:lnTo>
                  <a:pt x="56" y="0"/>
                </a:lnTo>
                <a:lnTo>
                  <a:pt x="54" y="0"/>
                </a:lnTo>
                <a:lnTo>
                  <a:pt x="53" y="0"/>
                </a:lnTo>
                <a:lnTo>
                  <a:pt x="56" y="4"/>
                </a:lnTo>
                <a:close/>
              </a:path>
            </a:pathLst>
          </a:custGeom>
          <a:solidFill>
            <a:srgbClr val="808080"/>
          </a:solidFill>
          <a:ln w="9525">
            <a:noFill/>
            <a:round/>
            <a:headEnd/>
            <a:tailEnd/>
          </a:ln>
        </p:spPr>
        <p:txBody>
          <a:bodyPr/>
          <a:lstStyle/>
          <a:p>
            <a:endParaRPr lang="en-US"/>
          </a:p>
        </p:txBody>
      </p:sp>
      <p:sp>
        <p:nvSpPr>
          <p:cNvPr id="1141" name="Freeform 3312"/>
          <p:cNvSpPr>
            <a:spLocks/>
          </p:cNvSpPr>
          <p:nvPr/>
        </p:nvSpPr>
        <p:spPr bwMode="auto">
          <a:xfrm>
            <a:off x="8114506" y="4964939"/>
            <a:ext cx="58737" cy="50800"/>
          </a:xfrm>
          <a:custGeom>
            <a:avLst/>
            <a:gdLst>
              <a:gd name="T0" fmla="*/ 31 w 48"/>
              <a:gd name="T1" fmla="*/ 0 h 44"/>
              <a:gd name="T2" fmla="*/ 27 w 48"/>
              <a:gd name="T3" fmla="*/ 0 h 44"/>
              <a:gd name="T4" fmla="*/ 24 w 48"/>
              <a:gd name="T5" fmla="*/ 0 h 44"/>
              <a:gd name="T6" fmla="*/ 21 w 48"/>
              <a:gd name="T7" fmla="*/ 0 h 44"/>
              <a:gd name="T8" fmla="*/ 17 w 48"/>
              <a:gd name="T9" fmla="*/ 0 h 44"/>
              <a:gd name="T10" fmla="*/ 15 w 48"/>
              <a:gd name="T11" fmla="*/ 2 h 44"/>
              <a:gd name="T12" fmla="*/ 12 w 48"/>
              <a:gd name="T13" fmla="*/ 2 h 44"/>
              <a:gd name="T14" fmla="*/ 9 w 48"/>
              <a:gd name="T15" fmla="*/ 3 h 44"/>
              <a:gd name="T16" fmla="*/ 7 w 48"/>
              <a:gd name="T17" fmla="*/ 5 h 44"/>
              <a:gd name="T18" fmla="*/ 5 w 48"/>
              <a:gd name="T19" fmla="*/ 7 h 44"/>
              <a:gd name="T20" fmla="*/ 4 w 48"/>
              <a:gd name="T21" fmla="*/ 9 h 44"/>
              <a:gd name="T22" fmla="*/ 2 w 48"/>
              <a:gd name="T23" fmla="*/ 12 h 44"/>
              <a:gd name="T24" fmla="*/ 2 w 48"/>
              <a:gd name="T25" fmla="*/ 15 h 44"/>
              <a:gd name="T26" fmla="*/ 0 w 48"/>
              <a:gd name="T27" fmla="*/ 19 h 44"/>
              <a:gd name="T28" fmla="*/ 0 w 48"/>
              <a:gd name="T29" fmla="*/ 22 h 44"/>
              <a:gd name="T30" fmla="*/ 0 w 48"/>
              <a:gd name="T31" fmla="*/ 26 h 44"/>
              <a:gd name="T32" fmla="*/ 0 w 48"/>
              <a:gd name="T33" fmla="*/ 29 h 44"/>
              <a:gd name="T34" fmla="*/ 2 w 48"/>
              <a:gd name="T35" fmla="*/ 31 h 44"/>
              <a:gd name="T36" fmla="*/ 2 w 48"/>
              <a:gd name="T37" fmla="*/ 34 h 44"/>
              <a:gd name="T38" fmla="*/ 4 w 48"/>
              <a:gd name="T39" fmla="*/ 36 h 44"/>
              <a:gd name="T40" fmla="*/ 5 w 48"/>
              <a:gd name="T41" fmla="*/ 38 h 44"/>
              <a:gd name="T42" fmla="*/ 7 w 48"/>
              <a:gd name="T43" fmla="*/ 39 h 44"/>
              <a:gd name="T44" fmla="*/ 9 w 48"/>
              <a:gd name="T45" fmla="*/ 41 h 44"/>
              <a:gd name="T46" fmla="*/ 12 w 48"/>
              <a:gd name="T47" fmla="*/ 41 h 44"/>
              <a:gd name="T48" fmla="*/ 17 w 48"/>
              <a:gd name="T49" fmla="*/ 43 h 44"/>
              <a:gd name="T50" fmla="*/ 19 w 48"/>
              <a:gd name="T51" fmla="*/ 44 h 44"/>
              <a:gd name="T52" fmla="*/ 22 w 48"/>
              <a:gd name="T53" fmla="*/ 44 h 44"/>
              <a:gd name="T54" fmla="*/ 26 w 48"/>
              <a:gd name="T55" fmla="*/ 44 h 44"/>
              <a:gd name="T56" fmla="*/ 29 w 48"/>
              <a:gd name="T57" fmla="*/ 43 h 44"/>
              <a:gd name="T58" fmla="*/ 31 w 48"/>
              <a:gd name="T59" fmla="*/ 41 h 44"/>
              <a:gd name="T60" fmla="*/ 34 w 48"/>
              <a:gd name="T61" fmla="*/ 41 h 44"/>
              <a:gd name="T62" fmla="*/ 36 w 48"/>
              <a:gd name="T63" fmla="*/ 39 h 44"/>
              <a:gd name="T64" fmla="*/ 38 w 48"/>
              <a:gd name="T65" fmla="*/ 38 h 44"/>
              <a:gd name="T66" fmla="*/ 41 w 48"/>
              <a:gd name="T67" fmla="*/ 36 h 44"/>
              <a:gd name="T68" fmla="*/ 43 w 48"/>
              <a:gd name="T69" fmla="*/ 34 h 44"/>
              <a:gd name="T70" fmla="*/ 46 w 48"/>
              <a:gd name="T71" fmla="*/ 29 h 44"/>
              <a:gd name="T72" fmla="*/ 46 w 48"/>
              <a:gd name="T73" fmla="*/ 26 h 44"/>
              <a:gd name="T74" fmla="*/ 48 w 48"/>
              <a:gd name="T75" fmla="*/ 22 h 44"/>
              <a:gd name="T76" fmla="*/ 48 w 48"/>
              <a:gd name="T77" fmla="*/ 19 h 44"/>
              <a:gd name="T78" fmla="*/ 46 w 48"/>
              <a:gd name="T79" fmla="*/ 17 h 44"/>
              <a:gd name="T80" fmla="*/ 46 w 48"/>
              <a:gd name="T81" fmla="*/ 15 h 44"/>
              <a:gd name="T82" fmla="*/ 44 w 48"/>
              <a:gd name="T83" fmla="*/ 14 h 44"/>
              <a:gd name="T84" fmla="*/ 44 w 48"/>
              <a:gd name="T85" fmla="*/ 10 h 44"/>
              <a:gd name="T86" fmla="*/ 43 w 48"/>
              <a:gd name="T87" fmla="*/ 9 h 44"/>
              <a:gd name="T88" fmla="*/ 41 w 48"/>
              <a:gd name="T89" fmla="*/ 7 h 44"/>
              <a:gd name="T90" fmla="*/ 39 w 48"/>
              <a:gd name="T91" fmla="*/ 5 h 44"/>
              <a:gd name="T92" fmla="*/ 36 w 48"/>
              <a:gd name="T93" fmla="*/ 3 h 44"/>
              <a:gd name="T94" fmla="*/ 33 w 48"/>
              <a:gd name="T95" fmla="*/ 2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8"/>
              <a:gd name="T145" fmla="*/ 0 h 44"/>
              <a:gd name="T146" fmla="*/ 48 w 48"/>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8" h="44">
                <a:moveTo>
                  <a:pt x="33" y="2"/>
                </a:moveTo>
                <a:lnTo>
                  <a:pt x="31" y="0"/>
                </a:lnTo>
                <a:lnTo>
                  <a:pt x="29" y="0"/>
                </a:lnTo>
                <a:lnTo>
                  <a:pt x="27" y="0"/>
                </a:lnTo>
                <a:lnTo>
                  <a:pt x="26" y="0"/>
                </a:lnTo>
                <a:lnTo>
                  <a:pt x="24" y="0"/>
                </a:lnTo>
                <a:lnTo>
                  <a:pt x="22" y="0"/>
                </a:lnTo>
                <a:lnTo>
                  <a:pt x="21" y="0"/>
                </a:lnTo>
                <a:lnTo>
                  <a:pt x="19" y="0"/>
                </a:lnTo>
                <a:lnTo>
                  <a:pt x="17" y="0"/>
                </a:lnTo>
                <a:lnTo>
                  <a:pt x="15" y="0"/>
                </a:lnTo>
                <a:lnTo>
                  <a:pt x="15" y="2"/>
                </a:lnTo>
                <a:lnTo>
                  <a:pt x="14" y="2"/>
                </a:lnTo>
                <a:lnTo>
                  <a:pt x="12" y="2"/>
                </a:lnTo>
                <a:lnTo>
                  <a:pt x="12" y="3"/>
                </a:lnTo>
                <a:lnTo>
                  <a:pt x="9" y="3"/>
                </a:lnTo>
                <a:lnTo>
                  <a:pt x="9" y="5"/>
                </a:lnTo>
                <a:lnTo>
                  <a:pt x="7" y="5"/>
                </a:lnTo>
                <a:lnTo>
                  <a:pt x="5" y="5"/>
                </a:lnTo>
                <a:lnTo>
                  <a:pt x="5" y="7"/>
                </a:lnTo>
                <a:lnTo>
                  <a:pt x="5" y="9"/>
                </a:lnTo>
                <a:lnTo>
                  <a:pt x="4" y="9"/>
                </a:lnTo>
                <a:lnTo>
                  <a:pt x="4" y="10"/>
                </a:lnTo>
                <a:lnTo>
                  <a:pt x="2" y="12"/>
                </a:lnTo>
                <a:lnTo>
                  <a:pt x="2" y="14"/>
                </a:lnTo>
                <a:lnTo>
                  <a:pt x="2" y="15"/>
                </a:lnTo>
                <a:lnTo>
                  <a:pt x="0" y="17"/>
                </a:lnTo>
                <a:lnTo>
                  <a:pt x="0" y="19"/>
                </a:lnTo>
                <a:lnTo>
                  <a:pt x="0" y="20"/>
                </a:lnTo>
                <a:lnTo>
                  <a:pt x="0" y="22"/>
                </a:lnTo>
                <a:lnTo>
                  <a:pt x="0" y="24"/>
                </a:lnTo>
                <a:lnTo>
                  <a:pt x="0" y="26"/>
                </a:lnTo>
                <a:lnTo>
                  <a:pt x="0" y="27"/>
                </a:lnTo>
                <a:lnTo>
                  <a:pt x="0" y="29"/>
                </a:lnTo>
                <a:lnTo>
                  <a:pt x="2" y="29"/>
                </a:lnTo>
                <a:lnTo>
                  <a:pt x="2" y="31"/>
                </a:lnTo>
                <a:lnTo>
                  <a:pt x="2" y="32"/>
                </a:lnTo>
                <a:lnTo>
                  <a:pt x="2" y="34"/>
                </a:lnTo>
                <a:lnTo>
                  <a:pt x="4" y="34"/>
                </a:lnTo>
                <a:lnTo>
                  <a:pt x="4" y="36"/>
                </a:lnTo>
                <a:lnTo>
                  <a:pt x="5" y="36"/>
                </a:lnTo>
                <a:lnTo>
                  <a:pt x="5" y="38"/>
                </a:lnTo>
                <a:lnTo>
                  <a:pt x="7" y="38"/>
                </a:lnTo>
                <a:lnTo>
                  <a:pt x="7" y="39"/>
                </a:lnTo>
                <a:lnTo>
                  <a:pt x="9" y="39"/>
                </a:lnTo>
                <a:lnTo>
                  <a:pt x="9" y="41"/>
                </a:lnTo>
                <a:lnTo>
                  <a:pt x="10" y="41"/>
                </a:lnTo>
                <a:lnTo>
                  <a:pt x="12" y="41"/>
                </a:lnTo>
                <a:lnTo>
                  <a:pt x="15" y="43"/>
                </a:lnTo>
                <a:lnTo>
                  <a:pt x="17" y="43"/>
                </a:lnTo>
                <a:lnTo>
                  <a:pt x="17" y="44"/>
                </a:lnTo>
                <a:lnTo>
                  <a:pt x="19" y="44"/>
                </a:lnTo>
                <a:lnTo>
                  <a:pt x="21" y="44"/>
                </a:lnTo>
                <a:lnTo>
                  <a:pt x="22" y="44"/>
                </a:lnTo>
                <a:lnTo>
                  <a:pt x="24" y="44"/>
                </a:lnTo>
                <a:lnTo>
                  <a:pt x="26" y="44"/>
                </a:lnTo>
                <a:lnTo>
                  <a:pt x="27" y="44"/>
                </a:lnTo>
                <a:lnTo>
                  <a:pt x="29" y="43"/>
                </a:lnTo>
                <a:lnTo>
                  <a:pt x="31" y="43"/>
                </a:lnTo>
                <a:lnTo>
                  <a:pt x="31" y="41"/>
                </a:lnTo>
                <a:lnTo>
                  <a:pt x="33" y="41"/>
                </a:lnTo>
                <a:lnTo>
                  <a:pt x="34" y="41"/>
                </a:lnTo>
                <a:lnTo>
                  <a:pt x="36" y="41"/>
                </a:lnTo>
                <a:lnTo>
                  <a:pt x="36" y="39"/>
                </a:lnTo>
                <a:lnTo>
                  <a:pt x="38" y="39"/>
                </a:lnTo>
                <a:lnTo>
                  <a:pt x="38" y="38"/>
                </a:lnTo>
                <a:lnTo>
                  <a:pt x="39" y="38"/>
                </a:lnTo>
                <a:lnTo>
                  <a:pt x="41" y="36"/>
                </a:lnTo>
                <a:lnTo>
                  <a:pt x="43" y="36"/>
                </a:lnTo>
                <a:lnTo>
                  <a:pt x="43" y="34"/>
                </a:lnTo>
                <a:lnTo>
                  <a:pt x="44" y="31"/>
                </a:lnTo>
                <a:lnTo>
                  <a:pt x="46" y="29"/>
                </a:lnTo>
                <a:lnTo>
                  <a:pt x="46" y="27"/>
                </a:lnTo>
                <a:lnTo>
                  <a:pt x="46" y="26"/>
                </a:lnTo>
                <a:lnTo>
                  <a:pt x="48" y="24"/>
                </a:lnTo>
                <a:lnTo>
                  <a:pt x="48" y="22"/>
                </a:lnTo>
                <a:lnTo>
                  <a:pt x="48" y="20"/>
                </a:lnTo>
                <a:lnTo>
                  <a:pt x="48" y="19"/>
                </a:lnTo>
                <a:lnTo>
                  <a:pt x="48" y="17"/>
                </a:lnTo>
                <a:lnTo>
                  <a:pt x="46" y="17"/>
                </a:lnTo>
                <a:lnTo>
                  <a:pt x="48" y="17"/>
                </a:lnTo>
                <a:lnTo>
                  <a:pt x="46" y="15"/>
                </a:lnTo>
                <a:lnTo>
                  <a:pt x="46" y="14"/>
                </a:lnTo>
                <a:lnTo>
                  <a:pt x="44" y="14"/>
                </a:lnTo>
                <a:lnTo>
                  <a:pt x="44" y="12"/>
                </a:lnTo>
                <a:lnTo>
                  <a:pt x="44" y="10"/>
                </a:lnTo>
                <a:lnTo>
                  <a:pt x="43" y="10"/>
                </a:lnTo>
                <a:lnTo>
                  <a:pt x="43" y="9"/>
                </a:lnTo>
                <a:lnTo>
                  <a:pt x="43" y="7"/>
                </a:lnTo>
                <a:lnTo>
                  <a:pt x="41" y="7"/>
                </a:lnTo>
                <a:lnTo>
                  <a:pt x="41" y="5"/>
                </a:lnTo>
                <a:lnTo>
                  <a:pt x="39" y="5"/>
                </a:lnTo>
                <a:lnTo>
                  <a:pt x="38" y="3"/>
                </a:lnTo>
                <a:lnTo>
                  <a:pt x="36" y="3"/>
                </a:lnTo>
                <a:lnTo>
                  <a:pt x="36" y="2"/>
                </a:lnTo>
                <a:lnTo>
                  <a:pt x="33" y="2"/>
                </a:lnTo>
                <a:close/>
              </a:path>
            </a:pathLst>
          </a:custGeom>
          <a:solidFill>
            <a:srgbClr val="808080"/>
          </a:solidFill>
          <a:ln w="9525">
            <a:noFill/>
            <a:round/>
            <a:headEnd/>
            <a:tailEnd/>
          </a:ln>
        </p:spPr>
        <p:txBody>
          <a:bodyPr/>
          <a:lstStyle/>
          <a:p>
            <a:endParaRPr lang="en-US"/>
          </a:p>
        </p:txBody>
      </p:sp>
      <p:sp>
        <p:nvSpPr>
          <p:cNvPr id="1142" name="Freeform 3313"/>
          <p:cNvSpPr>
            <a:spLocks/>
          </p:cNvSpPr>
          <p:nvPr/>
        </p:nvSpPr>
        <p:spPr bwMode="auto">
          <a:xfrm>
            <a:off x="8112918" y="4961764"/>
            <a:ext cx="60325" cy="57150"/>
          </a:xfrm>
          <a:custGeom>
            <a:avLst/>
            <a:gdLst>
              <a:gd name="T0" fmla="*/ 0 w 50"/>
              <a:gd name="T1" fmla="*/ 21 h 48"/>
              <a:gd name="T2" fmla="*/ 0 w 50"/>
              <a:gd name="T3" fmla="*/ 26 h 48"/>
              <a:gd name="T4" fmla="*/ 0 w 50"/>
              <a:gd name="T5" fmla="*/ 33 h 48"/>
              <a:gd name="T6" fmla="*/ 4 w 50"/>
              <a:gd name="T7" fmla="*/ 38 h 48"/>
              <a:gd name="T8" fmla="*/ 9 w 50"/>
              <a:gd name="T9" fmla="*/ 43 h 48"/>
              <a:gd name="T10" fmla="*/ 16 w 50"/>
              <a:gd name="T11" fmla="*/ 48 h 48"/>
              <a:gd name="T12" fmla="*/ 21 w 50"/>
              <a:gd name="T13" fmla="*/ 48 h 48"/>
              <a:gd name="T14" fmla="*/ 26 w 50"/>
              <a:gd name="T15" fmla="*/ 48 h 48"/>
              <a:gd name="T16" fmla="*/ 33 w 50"/>
              <a:gd name="T17" fmla="*/ 48 h 48"/>
              <a:gd name="T18" fmla="*/ 36 w 50"/>
              <a:gd name="T19" fmla="*/ 45 h 48"/>
              <a:gd name="T20" fmla="*/ 41 w 50"/>
              <a:gd name="T21" fmla="*/ 43 h 48"/>
              <a:gd name="T22" fmla="*/ 46 w 50"/>
              <a:gd name="T23" fmla="*/ 36 h 48"/>
              <a:gd name="T24" fmla="*/ 50 w 50"/>
              <a:gd name="T25" fmla="*/ 29 h 48"/>
              <a:gd name="T26" fmla="*/ 50 w 50"/>
              <a:gd name="T27" fmla="*/ 21 h 48"/>
              <a:gd name="T28" fmla="*/ 50 w 50"/>
              <a:gd name="T29" fmla="*/ 16 h 48"/>
              <a:gd name="T30" fmla="*/ 46 w 50"/>
              <a:gd name="T31" fmla="*/ 11 h 48"/>
              <a:gd name="T32" fmla="*/ 43 w 50"/>
              <a:gd name="T33" fmla="*/ 5 h 48"/>
              <a:gd name="T34" fmla="*/ 33 w 50"/>
              <a:gd name="T35" fmla="*/ 0 h 48"/>
              <a:gd name="T36" fmla="*/ 28 w 50"/>
              <a:gd name="T37" fmla="*/ 0 h 48"/>
              <a:gd name="T38" fmla="*/ 21 w 50"/>
              <a:gd name="T39" fmla="*/ 0 h 48"/>
              <a:gd name="T40" fmla="*/ 12 w 50"/>
              <a:gd name="T41" fmla="*/ 4 h 48"/>
              <a:gd name="T42" fmla="*/ 9 w 50"/>
              <a:gd name="T43" fmla="*/ 5 h 48"/>
              <a:gd name="T44" fmla="*/ 6 w 50"/>
              <a:gd name="T45" fmla="*/ 11 h 48"/>
              <a:gd name="T46" fmla="*/ 6 w 50"/>
              <a:gd name="T47" fmla="*/ 16 h 48"/>
              <a:gd name="T48" fmla="*/ 9 w 50"/>
              <a:gd name="T49" fmla="*/ 11 h 48"/>
              <a:gd name="T50" fmla="*/ 12 w 50"/>
              <a:gd name="T51" fmla="*/ 7 h 48"/>
              <a:gd name="T52" fmla="*/ 19 w 50"/>
              <a:gd name="T53" fmla="*/ 4 h 48"/>
              <a:gd name="T54" fmla="*/ 28 w 50"/>
              <a:gd name="T55" fmla="*/ 2 h 48"/>
              <a:gd name="T56" fmla="*/ 38 w 50"/>
              <a:gd name="T57" fmla="*/ 5 h 48"/>
              <a:gd name="T58" fmla="*/ 41 w 50"/>
              <a:gd name="T59" fmla="*/ 7 h 48"/>
              <a:gd name="T60" fmla="*/ 45 w 50"/>
              <a:gd name="T61" fmla="*/ 12 h 48"/>
              <a:gd name="T62" fmla="*/ 46 w 50"/>
              <a:gd name="T63" fmla="*/ 17 h 48"/>
              <a:gd name="T64" fmla="*/ 46 w 50"/>
              <a:gd name="T65" fmla="*/ 22 h 48"/>
              <a:gd name="T66" fmla="*/ 46 w 50"/>
              <a:gd name="T67" fmla="*/ 29 h 48"/>
              <a:gd name="T68" fmla="*/ 45 w 50"/>
              <a:gd name="T69" fmla="*/ 36 h 48"/>
              <a:gd name="T70" fmla="*/ 41 w 50"/>
              <a:gd name="T71" fmla="*/ 38 h 48"/>
              <a:gd name="T72" fmla="*/ 38 w 50"/>
              <a:gd name="T73" fmla="*/ 41 h 48"/>
              <a:gd name="T74" fmla="*/ 29 w 50"/>
              <a:gd name="T75" fmla="*/ 45 h 48"/>
              <a:gd name="T76" fmla="*/ 24 w 50"/>
              <a:gd name="T77" fmla="*/ 45 h 48"/>
              <a:gd name="T78" fmla="*/ 21 w 50"/>
              <a:gd name="T79" fmla="*/ 45 h 48"/>
              <a:gd name="T80" fmla="*/ 16 w 50"/>
              <a:gd name="T81" fmla="*/ 43 h 48"/>
              <a:gd name="T82" fmla="*/ 9 w 50"/>
              <a:gd name="T83" fmla="*/ 40 h 48"/>
              <a:gd name="T84" fmla="*/ 6 w 50"/>
              <a:gd name="T85" fmla="*/ 34 h 48"/>
              <a:gd name="T86" fmla="*/ 4 w 50"/>
              <a:gd name="T87" fmla="*/ 28 h 48"/>
              <a:gd name="T88" fmla="*/ 4 w 50"/>
              <a:gd name="T89" fmla="*/ 22 h 48"/>
              <a:gd name="T90" fmla="*/ 4 w 50"/>
              <a:gd name="T91" fmla="*/ 17 h 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48"/>
              <a:gd name="T140" fmla="*/ 50 w 50"/>
              <a:gd name="T141" fmla="*/ 48 h 4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48">
                <a:moveTo>
                  <a:pt x="4" y="14"/>
                </a:moveTo>
                <a:lnTo>
                  <a:pt x="0" y="17"/>
                </a:lnTo>
                <a:lnTo>
                  <a:pt x="0" y="21"/>
                </a:lnTo>
                <a:lnTo>
                  <a:pt x="0" y="22"/>
                </a:lnTo>
                <a:lnTo>
                  <a:pt x="0" y="24"/>
                </a:lnTo>
                <a:lnTo>
                  <a:pt x="0" y="26"/>
                </a:lnTo>
                <a:lnTo>
                  <a:pt x="0" y="29"/>
                </a:lnTo>
                <a:lnTo>
                  <a:pt x="0" y="31"/>
                </a:lnTo>
                <a:lnTo>
                  <a:pt x="0" y="33"/>
                </a:lnTo>
                <a:lnTo>
                  <a:pt x="2" y="34"/>
                </a:lnTo>
                <a:lnTo>
                  <a:pt x="4" y="36"/>
                </a:lnTo>
                <a:lnTo>
                  <a:pt x="4" y="38"/>
                </a:lnTo>
                <a:lnTo>
                  <a:pt x="6" y="40"/>
                </a:lnTo>
                <a:lnTo>
                  <a:pt x="7" y="41"/>
                </a:lnTo>
                <a:lnTo>
                  <a:pt x="9" y="43"/>
                </a:lnTo>
                <a:lnTo>
                  <a:pt x="11" y="45"/>
                </a:lnTo>
                <a:lnTo>
                  <a:pt x="14" y="46"/>
                </a:lnTo>
                <a:lnTo>
                  <a:pt x="16" y="48"/>
                </a:lnTo>
                <a:lnTo>
                  <a:pt x="17" y="48"/>
                </a:lnTo>
                <a:lnTo>
                  <a:pt x="19" y="48"/>
                </a:lnTo>
                <a:lnTo>
                  <a:pt x="21" y="48"/>
                </a:lnTo>
                <a:lnTo>
                  <a:pt x="23" y="48"/>
                </a:lnTo>
                <a:lnTo>
                  <a:pt x="24" y="48"/>
                </a:lnTo>
                <a:lnTo>
                  <a:pt x="26" y="48"/>
                </a:lnTo>
                <a:lnTo>
                  <a:pt x="28" y="48"/>
                </a:lnTo>
                <a:lnTo>
                  <a:pt x="29" y="48"/>
                </a:lnTo>
                <a:lnTo>
                  <a:pt x="33" y="48"/>
                </a:lnTo>
                <a:lnTo>
                  <a:pt x="35" y="48"/>
                </a:lnTo>
                <a:lnTo>
                  <a:pt x="35" y="46"/>
                </a:lnTo>
                <a:lnTo>
                  <a:pt x="36" y="45"/>
                </a:lnTo>
                <a:lnTo>
                  <a:pt x="38" y="45"/>
                </a:lnTo>
                <a:lnTo>
                  <a:pt x="40" y="45"/>
                </a:lnTo>
                <a:lnTo>
                  <a:pt x="41" y="43"/>
                </a:lnTo>
                <a:lnTo>
                  <a:pt x="45" y="40"/>
                </a:lnTo>
                <a:lnTo>
                  <a:pt x="46" y="38"/>
                </a:lnTo>
                <a:lnTo>
                  <a:pt x="46" y="36"/>
                </a:lnTo>
                <a:lnTo>
                  <a:pt x="48" y="34"/>
                </a:lnTo>
                <a:lnTo>
                  <a:pt x="50" y="31"/>
                </a:lnTo>
                <a:lnTo>
                  <a:pt x="50" y="29"/>
                </a:lnTo>
                <a:lnTo>
                  <a:pt x="50" y="24"/>
                </a:lnTo>
                <a:lnTo>
                  <a:pt x="50" y="22"/>
                </a:lnTo>
                <a:lnTo>
                  <a:pt x="50" y="21"/>
                </a:lnTo>
                <a:lnTo>
                  <a:pt x="50" y="19"/>
                </a:lnTo>
                <a:lnTo>
                  <a:pt x="50" y="17"/>
                </a:lnTo>
                <a:lnTo>
                  <a:pt x="50" y="16"/>
                </a:lnTo>
                <a:lnTo>
                  <a:pt x="48" y="14"/>
                </a:lnTo>
                <a:lnTo>
                  <a:pt x="48" y="12"/>
                </a:lnTo>
                <a:lnTo>
                  <a:pt x="46" y="11"/>
                </a:lnTo>
                <a:lnTo>
                  <a:pt x="46" y="9"/>
                </a:lnTo>
                <a:lnTo>
                  <a:pt x="45" y="7"/>
                </a:lnTo>
                <a:lnTo>
                  <a:pt x="43" y="5"/>
                </a:lnTo>
                <a:lnTo>
                  <a:pt x="41" y="5"/>
                </a:lnTo>
                <a:lnTo>
                  <a:pt x="41" y="4"/>
                </a:lnTo>
                <a:lnTo>
                  <a:pt x="33" y="0"/>
                </a:lnTo>
                <a:lnTo>
                  <a:pt x="31" y="0"/>
                </a:lnTo>
                <a:lnTo>
                  <a:pt x="29" y="0"/>
                </a:lnTo>
                <a:lnTo>
                  <a:pt x="28" y="0"/>
                </a:lnTo>
                <a:lnTo>
                  <a:pt x="24" y="0"/>
                </a:lnTo>
                <a:lnTo>
                  <a:pt x="23" y="0"/>
                </a:lnTo>
                <a:lnTo>
                  <a:pt x="21" y="0"/>
                </a:lnTo>
                <a:lnTo>
                  <a:pt x="17" y="2"/>
                </a:lnTo>
                <a:lnTo>
                  <a:pt x="16" y="2"/>
                </a:lnTo>
                <a:lnTo>
                  <a:pt x="12" y="4"/>
                </a:lnTo>
                <a:lnTo>
                  <a:pt x="11" y="4"/>
                </a:lnTo>
                <a:lnTo>
                  <a:pt x="11" y="5"/>
                </a:lnTo>
                <a:lnTo>
                  <a:pt x="9" y="5"/>
                </a:lnTo>
                <a:lnTo>
                  <a:pt x="9" y="7"/>
                </a:lnTo>
                <a:lnTo>
                  <a:pt x="7" y="7"/>
                </a:lnTo>
                <a:lnTo>
                  <a:pt x="6" y="11"/>
                </a:lnTo>
                <a:lnTo>
                  <a:pt x="4" y="12"/>
                </a:lnTo>
                <a:lnTo>
                  <a:pt x="4" y="14"/>
                </a:lnTo>
                <a:lnTo>
                  <a:pt x="6" y="16"/>
                </a:lnTo>
                <a:lnTo>
                  <a:pt x="6" y="14"/>
                </a:lnTo>
                <a:lnTo>
                  <a:pt x="9" y="12"/>
                </a:lnTo>
                <a:lnTo>
                  <a:pt x="9" y="11"/>
                </a:lnTo>
                <a:lnTo>
                  <a:pt x="9" y="9"/>
                </a:lnTo>
                <a:lnTo>
                  <a:pt x="11" y="7"/>
                </a:lnTo>
                <a:lnTo>
                  <a:pt x="12" y="7"/>
                </a:lnTo>
                <a:lnTo>
                  <a:pt x="14" y="5"/>
                </a:lnTo>
                <a:lnTo>
                  <a:pt x="16" y="5"/>
                </a:lnTo>
                <a:lnTo>
                  <a:pt x="19" y="4"/>
                </a:lnTo>
                <a:lnTo>
                  <a:pt x="21" y="4"/>
                </a:lnTo>
                <a:lnTo>
                  <a:pt x="24" y="2"/>
                </a:lnTo>
                <a:lnTo>
                  <a:pt x="28" y="2"/>
                </a:lnTo>
                <a:lnTo>
                  <a:pt x="29" y="2"/>
                </a:lnTo>
                <a:lnTo>
                  <a:pt x="31" y="4"/>
                </a:lnTo>
                <a:lnTo>
                  <a:pt x="38" y="5"/>
                </a:lnTo>
                <a:lnTo>
                  <a:pt x="40" y="5"/>
                </a:lnTo>
                <a:lnTo>
                  <a:pt x="40" y="7"/>
                </a:lnTo>
                <a:lnTo>
                  <a:pt x="41" y="7"/>
                </a:lnTo>
                <a:lnTo>
                  <a:pt x="41" y="11"/>
                </a:lnTo>
                <a:lnTo>
                  <a:pt x="43" y="11"/>
                </a:lnTo>
                <a:lnTo>
                  <a:pt x="45" y="12"/>
                </a:lnTo>
                <a:lnTo>
                  <a:pt x="45" y="14"/>
                </a:lnTo>
                <a:lnTo>
                  <a:pt x="46" y="14"/>
                </a:lnTo>
                <a:lnTo>
                  <a:pt x="46" y="17"/>
                </a:lnTo>
                <a:lnTo>
                  <a:pt x="46" y="19"/>
                </a:lnTo>
                <a:lnTo>
                  <a:pt x="48" y="21"/>
                </a:lnTo>
                <a:lnTo>
                  <a:pt x="46" y="22"/>
                </a:lnTo>
                <a:lnTo>
                  <a:pt x="48" y="24"/>
                </a:lnTo>
                <a:lnTo>
                  <a:pt x="46" y="28"/>
                </a:lnTo>
                <a:lnTo>
                  <a:pt x="46" y="29"/>
                </a:lnTo>
                <a:lnTo>
                  <a:pt x="46" y="33"/>
                </a:lnTo>
                <a:lnTo>
                  <a:pt x="45" y="34"/>
                </a:lnTo>
                <a:lnTo>
                  <a:pt x="45" y="36"/>
                </a:lnTo>
                <a:lnTo>
                  <a:pt x="43" y="36"/>
                </a:lnTo>
                <a:lnTo>
                  <a:pt x="43" y="38"/>
                </a:lnTo>
                <a:lnTo>
                  <a:pt x="41" y="38"/>
                </a:lnTo>
                <a:lnTo>
                  <a:pt x="41" y="40"/>
                </a:lnTo>
                <a:lnTo>
                  <a:pt x="40" y="41"/>
                </a:lnTo>
                <a:lnTo>
                  <a:pt x="38" y="41"/>
                </a:lnTo>
                <a:lnTo>
                  <a:pt x="36" y="43"/>
                </a:lnTo>
                <a:lnTo>
                  <a:pt x="35" y="43"/>
                </a:lnTo>
                <a:lnTo>
                  <a:pt x="29" y="45"/>
                </a:lnTo>
                <a:lnTo>
                  <a:pt x="28" y="45"/>
                </a:lnTo>
                <a:lnTo>
                  <a:pt x="26" y="45"/>
                </a:lnTo>
                <a:lnTo>
                  <a:pt x="24" y="45"/>
                </a:lnTo>
                <a:lnTo>
                  <a:pt x="24" y="46"/>
                </a:lnTo>
                <a:lnTo>
                  <a:pt x="23" y="45"/>
                </a:lnTo>
                <a:lnTo>
                  <a:pt x="21" y="45"/>
                </a:lnTo>
                <a:lnTo>
                  <a:pt x="19" y="45"/>
                </a:lnTo>
                <a:lnTo>
                  <a:pt x="16" y="45"/>
                </a:lnTo>
                <a:lnTo>
                  <a:pt x="16" y="43"/>
                </a:lnTo>
                <a:lnTo>
                  <a:pt x="12" y="43"/>
                </a:lnTo>
                <a:lnTo>
                  <a:pt x="9" y="41"/>
                </a:lnTo>
                <a:lnTo>
                  <a:pt x="9" y="40"/>
                </a:lnTo>
                <a:lnTo>
                  <a:pt x="9" y="38"/>
                </a:lnTo>
                <a:lnTo>
                  <a:pt x="7" y="36"/>
                </a:lnTo>
                <a:lnTo>
                  <a:pt x="6" y="34"/>
                </a:lnTo>
                <a:lnTo>
                  <a:pt x="4" y="33"/>
                </a:lnTo>
                <a:lnTo>
                  <a:pt x="4" y="29"/>
                </a:lnTo>
                <a:lnTo>
                  <a:pt x="4" y="28"/>
                </a:lnTo>
                <a:lnTo>
                  <a:pt x="4" y="26"/>
                </a:lnTo>
                <a:lnTo>
                  <a:pt x="4" y="24"/>
                </a:lnTo>
                <a:lnTo>
                  <a:pt x="4" y="22"/>
                </a:lnTo>
                <a:lnTo>
                  <a:pt x="4" y="21"/>
                </a:lnTo>
                <a:lnTo>
                  <a:pt x="4" y="19"/>
                </a:lnTo>
                <a:lnTo>
                  <a:pt x="4" y="17"/>
                </a:lnTo>
                <a:lnTo>
                  <a:pt x="6" y="16"/>
                </a:lnTo>
                <a:lnTo>
                  <a:pt x="4" y="14"/>
                </a:lnTo>
                <a:close/>
              </a:path>
            </a:pathLst>
          </a:custGeom>
          <a:solidFill>
            <a:srgbClr val="808080"/>
          </a:solidFill>
          <a:ln w="9525">
            <a:noFill/>
            <a:round/>
            <a:headEnd/>
            <a:tailEnd/>
          </a:ln>
        </p:spPr>
        <p:txBody>
          <a:bodyPr/>
          <a:lstStyle/>
          <a:p>
            <a:endParaRPr lang="en-US"/>
          </a:p>
        </p:txBody>
      </p:sp>
      <p:sp>
        <p:nvSpPr>
          <p:cNvPr id="1143" name="Freeform 3314"/>
          <p:cNvSpPr>
            <a:spLocks/>
          </p:cNvSpPr>
          <p:nvPr/>
        </p:nvSpPr>
        <p:spPr bwMode="auto">
          <a:xfrm>
            <a:off x="8371681" y="4906202"/>
            <a:ext cx="142875" cy="79375"/>
          </a:xfrm>
          <a:custGeom>
            <a:avLst/>
            <a:gdLst>
              <a:gd name="T0" fmla="*/ 73 w 117"/>
              <a:gd name="T1" fmla="*/ 0 h 68"/>
              <a:gd name="T2" fmla="*/ 68 w 117"/>
              <a:gd name="T3" fmla="*/ 0 h 68"/>
              <a:gd name="T4" fmla="*/ 63 w 117"/>
              <a:gd name="T5" fmla="*/ 0 h 68"/>
              <a:gd name="T6" fmla="*/ 58 w 117"/>
              <a:gd name="T7" fmla="*/ 0 h 68"/>
              <a:gd name="T8" fmla="*/ 53 w 117"/>
              <a:gd name="T9" fmla="*/ 0 h 68"/>
              <a:gd name="T10" fmla="*/ 42 w 117"/>
              <a:gd name="T11" fmla="*/ 1 h 68"/>
              <a:gd name="T12" fmla="*/ 36 w 117"/>
              <a:gd name="T13" fmla="*/ 1 h 68"/>
              <a:gd name="T14" fmla="*/ 31 w 117"/>
              <a:gd name="T15" fmla="*/ 5 h 68"/>
              <a:gd name="T16" fmla="*/ 25 w 117"/>
              <a:gd name="T17" fmla="*/ 6 h 68"/>
              <a:gd name="T18" fmla="*/ 20 w 117"/>
              <a:gd name="T19" fmla="*/ 8 h 68"/>
              <a:gd name="T20" fmla="*/ 17 w 117"/>
              <a:gd name="T21" fmla="*/ 10 h 68"/>
              <a:gd name="T22" fmla="*/ 12 w 117"/>
              <a:gd name="T23" fmla="*/ 13 h 68"/>
              <a:gd name="T24" fmla="*/ 3 w 117"/>
              <a:gd name="T25" fmla="*/ 23 h 68"/>
              <a:gd name="T26" fmla="*/ 2 w 117"/>
              <a:gd name="T27" fmla="*/ 30 h 68"/>
              <a:gd name="T28" fmla="*/ 2 w 117"/>
              <a:gd name="T29" fmla="*/ 34 h 68"/>
              <a:gd name="T30" fmla="*/ 2 w 117"/>
              <a:gd name="T31" fmla="*/ 39 h 68"/>
              <a:gd name="T32" fmla="*/ 2 w 117"/>
              <a:gd name="T33" fmla="*/ 44 h 68"/>
              <a:gd name="T34" fmla="*/ 3 w 117"/>
              <a:gd name="T35" fmla="*/ 47 h 68"/>
              <a:gd name="T36" fmla="*/ 8 w 117"/>
              <a:gd name="T37" fmla="*/ 52 h 68"/>
              <a:gd name="T38" fmla="*/ 12 w 117"/>
              <a:gd name="T39" fmla="*/ 54 h 68"/>
              <a:gd name="T40" fmla="*/ 15 w 117"/>
              <a:gd name="T41" fmla="*/ 58 h 68"/>
              <a:gd name="T42" fmla="*/ 20 w 117"/>
              <a:gd name="T43" fmla="*/ 59 h 68"/>
              <a:gd name="T44" fmla="*/ 25 w 117"/>
              <a:gd name="T45" fmla="*/ 63 h 68"/>
              <a:gd name="T46" fmla="*/ 41 w 117"/>
              <a:gd name="T47" fmla="*/ 66 h 68"/>
              <a:gd name="T48" fmla="*/ 49 w 117"/>
              <a:gd name="T49" fmla="*/ 66 h 68"/>
              <a:gd name="T50" fmla="*/ 54 w 117"/>
              <a:gd name="T51" fmla="*/ 68 h 68"/>
              <a:gd name="T52" fmla="*/ 60 w 117"/>
              <a:gd name="T53" fmla="*/ 68 h 68"/>
              <a:gd name="T54" fmla="*/ 65 w 117"/>
              <a:gd name="T55" fmla="*/ 68 h 68"/>
              <a:gd name="T56" fmla="*/ 71 w 117"/>
              <a:gd name="T57" fmla="*/ 66 h 68"/>
              <a:gd name="T58" fmla="*/ 80 w 117"/>
              <a:gd name="T59" fmla="*/ 64 h 68"/>
              <a:gd name="T60" fmla="*/ 87 w 117"/>
              <a:gd name="T61" fmla="*/ 63 h 68"/>
              <a:gd name="T62" fmla="*/ 94 w 117"/>
              <a:gd name="T63" fmla="*/ 61 h 68"/>
              <a:gd name="T64" fmla="*/ 97 w 117"/>
              <a:gd name="T65" fmla="*/ 58 h 68"/>
              <a:gd name="T66" fmla="*/ 102 w 117"/>
              <a:gd name="T67" fmla="*/ 56 h 68"/>
              <a:gd name="T68" fmla="*/ 107 w 117"/>
              <a:gd name="T69" fmla="*/ 51 h 68"/>
              <a:gd name="T70" fmla="*/ 116 w 117"/>
              <a:gd name="T71" fmla="*/ 42 h 68"/>
              <a:gd name="T72" fmla="*/ 116 w 117"/>
              <a:gd name="T73" fmla="*/ 39 h 68"/>
              <a:gd name="T74" fmla="*/ 117 w 117"/>
              <a:gd name="T75" fmla="*/ 37 h 68"/>
              <a:gd name="T76" fmla="*/ 116 w 117"/>
              <a:gd name="T77" fmla="*/ 35 h 68"/>
              <a:gd name="T78" fmla="*/ 117 w 117"/>
              <a:gd name="T79" fmla="*/ 30 h 68"/>
              <a:gd name="T80" fmla="*/ 116 w 117"/>
              <a:gd name="T81" fmla="*/ 25 h 68"/>
              <a:gd name="T82" fmla="*/ 114 w 117"/>
              <a:gd name="T83" fmla="*/ 18 h 68"/>
              <a:gd name="T84" fmla="*/ 112 w 117"/>
              <a:gd name="T85" fmla="*/ 18 h 68"/>
              <a:gd name="T86" fmla="*/ 109 w 117"/>
              <a:gd name="T87" fmla="*/ 15 h 68"/>
              <a:gd name="T88" fmla="*/ 106 w 117"/>
              <a:gd name="T89" fmla="*/ 13 h 68"/>
              <a:gd name="T90" fmla="*/ 104 w 117"/>
              <a:gd name="T91" fmla="*/ 10 h 68"/>
              <a:gd name="T92" fmla="*/ 100 w 117"/>
              <a:gd name="T93" fmla="*/ 8 h 68"/>
              <a:gd name="T94" fmla="*/ 92 w 117"/>
              <a:gd name="T95" fmla="*/ 5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7"/>
              <a:gd name="T145" fmla="*/ 0 h 68"/>
              <a:gd name="T146" fmla="*/ 117 w 117"/>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7" h="68">
                <a:moveTo>
                  <a:pt x="85" y="1"/>
                </a:moveTo>
                <a:lnTo>
                  <a:pt x="77" y="0"/>
                </a:lnTo>
                <a:lnTo>
                  <a:pt x="73" y="0"/>
                </a:lnTo>
                <a:lnTo>
                  <a:pt x="71" y="0"/>
                </a:lnTo>
                <a:lnTo>
                  <a:pt x="70" y="0"/>
                </a:lnTo>
                <a:lnTo>
                  <a:pt x="68" y="0"/>
                </a:lnTo>
                <a:lnTo>
                  <a:pt x="66" y="0"/>
                </a:lnTo>
                <a:lnTo>
                  <a:pt x="65" y="0"/>
                </a:lnTo>
                <a:lnTo>
                  <a:pt x="63" y="0"/>
                </a:lnTo>
                <a:lnTo>
                  <a:pt x="61" y="0"/>
                </a:lnTo>
                <a:lnTo>
                  <a:pt x="60" y="0"/>
                </a:lnTo>
                <a:lnTo>
                  <a:pt x="58" y="0"/>
                </a:lnTo>
                <a:lnTo>
                  <a:pt x="56" y="0"/>
                </a:lnTo>
                <a:lnTo>
                  <a:pt x="54" y="0"/>
                </a:lnTo>
                <a:lnTo>
                  <a:pt x="53" y="0"/>
                </a:lnTo>
                <a:lnTo>
                  <a:pt x="46" y="0"/>
                </a:lnTo>
                <a:lnTo>
                  <a:pt x="44" y="1"/>
                </a:lnTo>
                <a:lnTo>
                  <a:pt x="42" y="1"/>
                </a:lnTo>
                <a:lnTo>
                  <a:pt x="39" y="1"/>
                </a:lnTo>
                <a:lnTo>
                  <a:pt x="37" y="1"/>
                </a:lnTo>
                <a:lnTo>
                  <a:pt x="36" y="1"/>
                </a:lnTo>
                <a:lnTo>
                  <a:pt x="36" y="3"/>
                </a:lnTo>
                <a:lnTo>
                  <a:pt x="31" y="3"/>
                </a:lnTo>
                <a:lnTo>
                  <a:pt x="31" y="5"/>
                </a:lnTo>
                <a:lnTo>
                  <a:pt x="27" y="5"/>
                </a:lnTo>
                <a:lnTo>
                  <a:pt x="27" y="6"/>
                </a:lnTo>
                <a:lnTo>
                  <a:pt x="25" y="6"/>
                </a:lnTo>
                <a:lnTo>
                  <a:pt x="24" y="6"/>
                </a:lnTo>
                <a:lnTo>
                  <a:pt x="22" y="8"/>
                </a:lnTo>
                <a:lnTo>
                  <a:pt x="20" y="8"/>
                </a:lnTo>
                <a:lnTo>
                  <a:pt x="19" y="8"/>
                </a:lnTo>
                <a:lnTo>
                  <a:pt x="19" y="10"/>
                </a:lnTo>
                <a:lnTo>
                  <a:pt x="17" y="10"/>
                </a:lnTo>
                <a:lnTo>
                  <a:pt x="15" y="12"/>
                </a:lnTo>
                <a:lnTo>
                  <a:pt x="13" y="13"/>
                </a:lnTo>
                <a:lnTo>
                  <a:pt x="12" y="13"/>
                </a:lnTo>
                <a:lnTo>
                  <a:pt x="10" y="15"/>
                </a:lnTo>
                <a:lnTo>
                  <a:pt x="7" y="18"/>
                </a:lnTo>
                <a:lnTo>
                  <a:pt x="3" y="23"/>
                </a:lnTo>
                <a:lnTo>
                  <a:pt x="2" y="27"/>
                </a:lnTo>
                <a:lnTo>
                  <a:pt x="2" y="29"/>
                </a:lnTo>
                <a:lnTo>
                  <a:pt x="2" y="30"/>
                </a:lnTo>
                <a:lnTo>
                  <a:pt x="2" y="32"/>
                </a:lnTo>
                <a:lnTo>
                  <a:pt x="0" y="32"/>
                </a:lnTo>
                <a:lnTo>
                  <a:pt x="2" y="34"/>
                </a:lnTo>
                <a:lnTo>
                  <a:pt x="0" y="35"/>
                </a:lnTo>
                <a:lnTo>
                  <a:pt x="2" y="37"/>
                </a:lnTo>
                <a:lnTo>
                  <a:pt x="2" y="39"/>
                </a:lnTo>
                <a:lnTo>
                  <a:pt x="2" y="41"/>
                </a:lnTo>
                <a:lnTo>
                  <a:pt x="2" y="42"/>
                </a:lnTo>
                <a:lnTo>
                  <a:pt x="2" y="44"/>
                </a:lnTo>
                <a:lnTo>
                  <a:pt x="3" y="44"/>
                </a:lnTo>
                <a:lnTo>
                  <a:pt x="2" y="44"/>
                </a:lnTo>
                <a:lnTo>
                  <a:pt x="3" y="47"/>
                </a:lnTo>
                <a:lnTo>
                  <a:pt x="5" y="47"/>
                </a:lnTo>
                <a:lnTo>
                  <a:pt x="7" y="49"/>
                </a:lnTo>
                <a:lnTo>
                  <a:pt x="8" y="52"/>
                </a:lnTo>
                <a:lnTo>
                  <a:pt x="10" y="52"/>
                </a:lnTo>
                <a:lnTo>
                  <a:pt x="10" y="54"/>
                </a:lnTo>
                <a:lnTo>
                  <a:pt x="12" y="54"/>
                </a:lnTo>
                <a:lnTo>
                  <a:pt x="13" y="56"/>
                </a:lnTo>
                <a:lnTo>
                  <a:pt x="15" y="56"/>
                </a:lnTo>
                <a:lnTo>
                  <a:pt x="15" y="58"/>
                </a:lnTo>
                <a:lnTo>
                  <a:pt x="17" y="58"/>
                </a:lnTo>
                <a:lnTo>
                  <a:pt x="17" y="59"/>
                </a:lnTo>
                <a:lnTo>
                  <a:pt x="20" y="59"/>
                </a:lnTo>
                <a:lnTo>
                  <a:pt x="20" y="61"/>
                </a:lnTo>
                <a:lnTo>
                  <a:pt x="22" y="61"/>
                </a:lnTo>
                <a:lnTo>
                  <a:pt x="25" y="63"/>
                </a:lnTo>
                <a:lnTo>
                  <a:pt x="27" y="63"/>
                </a:lnTo>
                <a:lnTo>
                  <a:pt x="32" y="64"/>
                </a:lnTo>
                <a:lnTo>
                  <a:pt x="41" y="66"/>
                </a:lnTo>
                <a:lnTo>
                  <a:pt x="46" y="66"/>
                </a:lnTo>
                <a:lnTo>
                  <a:pt x="48" y="66"/>
                </a:lnTo>
                <a:lnTo>
                  <a:pt x="49" y="66"/>
                </a:lnTo>
                <a:lnTo>
                  <a:pt x="51" y="68"/>
                </a:lnTo>
                <a:lnTo>
                  <a:pt x="53" y="66"/>
                </a:lnTo>
                <a:lnTo>
                  <a:pt x="54" y="68"/>
                </a:lnTo>
                <a:lnTo>
                  <a:pt x="56" y="68"/>
                </a:lnTo>
                <a:lnTo>
                  <a:pt x="58" y="68"/>
                </a:lnTo>
                <a:lnTo>
                  <a:pt x="60" y="68"/>
                </a:lnTo>
                <a:lnTo>
                  <a:pt x="61" y="68"/>
                </a:lnTo>
                <a:lnTo>
                  <a:pt x="63" y="68"/>
                </a:lnTo>
                <a:lnTo>
                  <a:pt x="65" y="68"/>
                </a:lnTo>
                <a:lnTo>
                  <a:pt x="66" y="66"/>
                </a:lnTo>
                <a:lnTo>
                  <a:pt x="66" y="68"/>
                </a:lnTo>
                <a:lnTo>
                  <a:pt x="71" y="66"/>
                </a:lnTo>
                <a:lnTo>
                  <a:pt x="75" y="66"/>
                </a:lnTo>
                <a:lnTo>
                  <a:pt x="77" y="66"/>
                </a:lnTo>
                <a:lnTo>
                  <a:pt x="80" y="64"/>
                </a:lnTo>
                <a:lnTo>
                  <a:pt x="82" y="64"/>
                </a:lnTo>
                <a:lnTo>
                  <a:pt x="85" y="63"/>
                </a:lnTo>
                <a:lnTo>
                  <a:pt x="87" y="63"/>
                </a:lnTo>
                <a:lnTo>
                  <a:pt x="88" y="63"/>
                </a:lnTo>
                <a:lnTo>
                  <a:pt x="90" y="61"/>
                </a:lnTo>
                <a:lnTo>
                  <a:pt x="94" y="61"/>
                </a:lnTo>
                <a:lnTo>
                  <a:pt x="95" y="59"/>
                </a:lnTo>
                <a:lnTo>
                  <a:pt x="97" y="59"/>
                </a:lnTo>
                <a:lnTo>
                  <a:pt x="97" y="58"/>
                </a:lnTo>
                <a:lnTo>
                  <a:pt x="99" y="58"/>
                </a:lnTo>
                <a:lnTo>
                  <a:pt x="100" y="56"/>
                </a:lnTo>
                <a:lnTo>
                  <a:pt x="102" y="56"/>
                </a:lnTo>
                <a:lnTo>
                  <a:pt x="104" y="54"/>
                </a:lnTo>
                <a:lnTo>
                  <a:pt x="106" y="54"/>
                </a:lnTo>
                <a:lnTo>
                  <a:pt x="107" y="51"/>
                </a:lnTo>
                <a:lnTo>
                  <a:pt x="109" y="51"/>
                </a:lnTo>
                <a:lnTo>
                  <a:pt x="111" y="47"/>
                </a:lnTo>
                <a:lnTo>
                  <a:pt x="116" y="42"/>
                </a:lnTo>
                <a:lnTo>
                  <a:pt x="114" y="42"/>
                </a:lnTo>
                <a:lnTo>
                  <a:pt x="116" y="41"/>
                </a:lnTo>
                <a:lnTo>
                  <a:pt x="116" y="39"/>
                </a:lnTo>
                <a:lnTo>
                  <a:pt x="117" y="37"/>
                </a:lnTo>
                <a:lnTo>
                  <a:pt x="116" y="37"/>
                </a:lnTo>
                <a:lnTo>
                  <a:pt x="117" y="37"/>
                </a:lnTo>
                <a:lnTo>
                  <a:pt x="116" y="35"/>
                </a:lnTo>
                <a:lnTo>
                  <a:pt x="117" y="35"/>
                </a:lnTo>
                <a:lnTo>
                  <a:pt x="116" y="35"/>
                </a:lnTo>
                <a:lnTo>
                  <a:pt x="117" y="34"/>
                </a:lnTo>
                <a:lnTo>
                  <a:pt x="117" y="32"/>
                </a:lnTo>
                <a:lnTo>
                  <a:pt x="117" y="30"/>
                </a:lnTo>
                <a:lnTo>
                  <a:pt x="117" y="29"/>
                </a:lnTo>
                <a:lnTo>
                  <a:pt x="116" y="27"/>
                </a:lnTo>
                <a:lnTo>
                  <a:pt x="116" y="25"/>
                </a:lnTo>
                <a:lnTo>
                  <a:pt x="116" y="23"/>
                </a:lnTo>
                <a:lnTo>
                  <a:pt x="116" y="22"/>
                </a:lnTo>
                <a:lnTo>
                  <a:pt x="114" y="18"/>
                </a:lnTo>
                <a:lnTo>
                  <a:pt x="112" y="18"/>
                </a:lnTo>
                <a:lnTo>
                  <a:pt x="114" y="18"/>
                </a:lnTo>
                <a:lnTo>
                  <a:pt x="112" y="18"/>
                </a:lnTo>
                <a:lnTo>
                  <a:pt x="111" y="18"/>
                </a:lnTo>
                <a:lnTo>
                  <a:pt x="111" y="15"/>
                </a:lnTo>
                <a:lnTo>
                  <a:pt x="109" y="15"/>
                </a:lnTo>
                <a:lnTo>
                  <a:pt x="109" y="13"/>
                </a:lnTo>
                <a:lnTo>
                  <a:pt x="107" y="13"/>
                </a:lnTo>
                <a:lnTo>
                  <a:pt x="106" y="13"/>
                </a:lnTo>
                <a:lnTo>
                  <a:pt x="106" y="12"/>
                </a:lnTo>
                <a:lnTo>
                  <a:pt x="104" y="12"/>
                </a:lnTo>
                <a:lnTo>
                  <a:pt x="104" y="10"/>
                </a:lnTo>
                <a:lnTo>
                  <a:pt x="102" y="10"/>
                </a:lnTo>
                <a:lnTo>
                  <a:pt x="102" y="8"/>
                </a:lnTo>
                <a:lnTo>
                  <a:pt x="100" y="8"/>
                </a:lnTo>
                <a:lnTo>
                  <a:pt x="99" y="8"/>
                </a:lnTo>
                <a:lnTo>
                  <a:pt x="97" y="6"/>
                </a:lnTo>
                <a:lnTo>
                  <a:pt x="92" y="5"/>
                </a:lnTo>
                <a:lnTo>
                  <a:pt x="92" y="3"/>
                </a:lnTo>
                <a:lnTo>
                  <a:pt x="85" y="1"/>
                </a:lnTo>
                <a:close/>
              </a:path>
            </a:pathLst>
          </a:custGeom>
          <a:solidFill>
            <a:srgbClr val="808080"/>
          </a:solidFill>
          <a:ln w="9525">
            <a:noFill/>
            <a:round/>
            <a:headEnd/>
            <a:tailEnd/>
          </a:ln>
        </p:spPr>
        <p:txBody>
          <a:bodyPr/>
          <a:lstStyle/>
          <a:p>
            <a:endParaRPr lang="en-US"/>
          </a:p>
        </p:txBody>
      </p:sp>
      <p:sp>
        <p:nvSpPr>
          <p:cNvPr id="1144" name="Freeform 3315"/>
          <p:cNvSpPr>
            <a:spLocks/>
          </p:cNvSpPr>
          <p:nvPr/>
        </p:nvSpPr>
        <p:spPr bwMode="auto">
          <a:xfrm>
            <a:off x="8479631" y="4906202"/>
            <a:ext cx="147637" cy="50800"/>
          </a:xfrm>
          <a:custGeom>
            <a:avLst/>
            <a:gdLst>
              <a:gd name="T0" fmla="*/ 2 w 120"/>
              <a:gd name="T1" fmla="*/ 28 h 43"/>
              <a:gd name="T2" fmla="*/ 0 w 120"/>
              <a:gd name="T3" fmla="*/ 43 h 43"/>
              <a:gd name="T4" fmla="*/ 120 w 120"/>
              <a:gd name="T5" fmla="*/ 34 h 43"/>
              <a:gd name="T6" fmla="*/ 86 w 120"/>
              <a:gd name="T7" fmla="*/ 0 h 43"/>
              <a:gd name="T8" fmla="*/ 2 w 120"/>
              <a:gd name="T9" fmla="*/ 28 h 43"/>
              <a:gd name="T10" fmla="*/ 0 60000 65536"/>
              <a:gd name="T11" fmla="*/ 0 60000 65536"/>
              <a:gd name="T12" fmla="*/ 0 60000 65536"/>
              <a:gd name="T13" fmla="*/ 0 60000 65536"/>
              <a:gd name="T14" fmla="*/ 0 60000 65536"/>
              <a:gd name="T15" fmla="*/ 0 w 120"/>
              <a:gd name="T16" fmla="*/ 0 h 43"/>
              <a:gd name="T17" fmla="*/ 120 w 120"/>
              <a:gd name="T18" fmla="*/ 43 h 43"/>
            </a:gdLst>
            <a:ahLst/>
            <a:cxnLst>
              <a:cxn ang="T10">
                <a:pos x="T0" y="T1"/>
              </a:cxn>
              <a:cxn ang="T11">
                <a:pos x="T2" y="T3"/>
              </a:cxn>
              <a:cxn ang="T12">
                <a:pos x="T4" y="T5"/>
              </a:cxn>
              <a:cxn ang="T13">
                <a:pos x="T6" y="T7"/>
              </a:cxn>
              <a:cxn ang="T14">
                <a:pos x="T8" y="T9"/>
              </a:cxn>
            </a:cxnLst>
            <a:rect l="T15" t="T16" r="T17" b="T18"/>
            <a:pathLst>
              <a:path w="120" h="43">
                <a:moveTo>
                  <a:pt x="2" y="28"/>
                </a:moveTo>
                <a:lnTo>
                  <a:pt x="0" y="43"/>
                </a:lnTo>
                <a:lnTo>
                  <a:pt x="120" y="34"/>
                </a:lnTo>
                <a:lnTo>
                  <a:pt x="86" y="0"/>
                </a:lnTo>
                <a:lnTo>
                  <a:pt x="2" y="28"/>
                </a:lnTo>
                <a:close/>
              </a:path>
            </a:pathLst>
          </a:custGeom>
          <a:solidFill>
            <a:srgbClr val="808080"/>
          </a:solidFill>
          <a:ln w="9525">
            <a:noFill/>
            <a:round/>
            <a:headEnd/>
            <a:tailEnd/>
          </a:ln>
        </p:spPr>
        <p:txBody>
          <a:bodyPr/>
          <a:lstStyle/>
          <a:p>
            <a:endParaRPr lang="en-US"/>
          </a:p>
        </p:txBody>
      </p:sp>
      <p:sp>
        <p:nvSpPr>
          <p:cNvPr id="1145" name="Freeform 3316"/>
          <p:cNvSpPr>
            <a:spLocks/>
          </p:cNvSpPr>
          <p:nvPr/>
        </p:nvSpPr>
        <p:spPr bwMode="auto">
          <a:xfrm>
            <a:off x="8309768" y="4910964"/>
            <a:ext cx="184150" cy="104775"/>
          </a:xfrm>
          <a:custGeom>
            <a:avLst/>
            <a:gdLst>
              <a:gd name="T0" fmla="*/ 98 w 150"/>
              <a:gd name="T1" fmla="*/ 3 h 88"/>
              <a:gd name="T2" fmla="*/ 89 w 150"/>
              <a:gd name="T3" fmla="*/ 1 h 88"/>
              <a:gd name="T4" fmla="*/ 82 w 150"/>
              <a:gd name="T5" fmla="*/ 1 h 88"/>
              <a:gd name="T6" fmla="*/ 81 w 150"/>
              <a:gd name="T7" fmla="*/ 0 h 88"/>
              <a:gd name="T8" fmla="*/ 75 w 150"/>
              <a:gd name="T9" fmla="*/ 0 h 88"/>
              <a:gd name="T10" fmla="*/ 69 w 150"/>
              <a:gd name="T11" fmla="*/ 1 h 88"/>
              <a:gd name="T12" fmla="*/ 62 w 150"/>
              <a:gd name="T13" fmla="*/ 1 h 88"/>
              <a:gd name="T14" fmla="*/ 40 w 150"/>
              <a:gd name="T15" fmla="*/ 7 h 88"/>
              <a:gd name="T16" fmla="*/ 35 w 150"/>
              <a:gd name="T17" fmla="*/ 8 h 88"/>
              <a:gd name="T18" fmla="*/ 29 w 150"/>
              <a:gd name="T19" fmla="*/ 12 h 88"/>
              <a:gd name="T20" fmla="*/ 26 w 150"/>
              <a:gd name="T21" fmla="*/ 13 h 88"/>
              <a:gd name="T22" fmla="*/ 21 w 150"/>
              <a:gd name="T23" fmla="*/ 15 h 88"/>
              <a:gd name="T24" fmla="*/ 16 w 150"/>
              <a:gd name="T25" fmla="*/ 18 h 88"/>
              <a:gd name="T26" fmla="*/ 11 w 150"/>
              <a:gd name="T27" fmla="*/ 27 h 88"/>
              <a:gd name="T28" fmla="*/ 4 w 150"/>
              <a:gd name="T29" fmla="*/ 34 h 88"/>
              <a:gd name="T30" fmla="*/ 4 w 150"/>
              <a:gd name="T31" fmla="*/ 37 h 88"/>
              <a:gd name="T32" fmla="*/ 2 w 150"/>
              <a:gd name="T33" fmla="*/ 42 h 88"/>
              <a:gd name="T34" fmla="*/ 0 w 150"/>
              <a:gd name="T35" fmla="*/ 46 h 88"/>
              <a:gd name="T36" fmla="*/ 2 w 150"/>
              <a:gd name="T37" fmla="*/ 47 h 88"/>
              <a:gd name="T38" fmla="*/ 2 w 150"/>
              <a:gd name="T39" fmla="*/ 53 h 88"/>
              <a:gd name="T40" fmla="*/ 11 w 150"/>
              <a:gd name="T41" fmla="*/ 66 h 88"/>
              <a:gd name="T42" fmla="*/ 14 w 150"/>
              <a:gd name="T43" fmla="*/ 71 h 88"/>
              <a:gd name="T44" fmla="*/ 19 w 150"/>
              <a:gd name="T45" fmla="*/ 73 h 88"/>
              <a:gd name="T46" fmla="*/ 23 w 150"/>
              <a:gd name="T47" fmla="*/ 75 h 88"/>
              <a:gd name="T48" fmla="*/ 26 w 150"/>
              <a:gd name="T49" fmla="*/ 78 h 88"/>
              <a:gd name="T50" fmla="*/ 31 w 150"/>
              <a:gd name="T51" fmla="*/ 80 h 88"/>
              <a:gd name="T52" fmla="*/ 50 w 150"/>
              <a:gd name="T53" fmla="*/ 87 h 88"/>
              <a:gd name="T54" fmla="*/ 58 w 150"/>
              <a:gd name="T55" fmla="*/ 87 h 88"/>
              <a:gd name="T56" fmla="*/ 63 w 150"/>
              <a:gd name="T57" fmla="*/ 87 h 88"/>
              <a:gd name="T58" fmla="*/ 70 w 150"/>
              <a:gd name="T59" fmla="*/ 88 h 88"/>
              <a:gd name="T60" fmla="*/ 75 w 150"/>
              <a:gd name="T61" fmla="*/ 88 h 88"/>
              <a:gd name="T62" fmla="*/ 82 w 150"/>
              <a:gd name="T63" fmla="*/ 87 h 88"/>
              <a:gd name="T64" fmla="*/ 87 w 150"/>
              <a:gd name="T65" fmla="*/ 87 h 88"/>
              <a:gd name="T66" fmla="*/ 108 w 150"/>
              <a:gd name="T67" fmla="*/ 82 h 88"/>
              <a:gd name="T68" fmla="*/ 113 w 150"/>
              <a:gd name="T69" fmla="*/ 82 h 88"/>
              <a:gd name="T70" fmla="*/ 118 w 150"/>
              <a:gd name="T71" fmla="*/ 78 h 88"/>
              <a:gd name="T72" fmla="*/ 121 w 150"/>
              <a:gd name="T73" fmla="*/ 76 h 88"/>
              <a:gd name="T74" fmla="*/ 127 w 150"/>
              <a:gd name="T75" fmla="*/ 75 h 88"/>
              <a:gd name="T76" fmla="*/ 130 w 150"/>
              <a:gd name="T77" fmla="*/ 73 h 88"/>
              <a:gd name="T78" fmla="*/ 133 w 150"/>
              <a:gd name="T79" fmla="*/ 70 h 88"/>
              <a:gd name="T80" fmla="*/ 138 w 150"/>
              <a:gd name="T81" fmla="*/ 66 h 88"/>
              <a:gd name="T82" fmla="*/ 145 w 150"/>
              <a:gd name="T83" fmla="*/ 56 h 88"/>
              <a:gd name="T84" fmla="*/ 147 w 150"/>
              <a:gd name="T85" fmla="*/ 51 h 88"/>
              <a:gd name="T86" fmla="*/ 149 w 150"/>
              <a:gd name="T87" fmla="*/ 46 h 88"/>
              <a:gd name="T88" fmla="*/ 150 w 150"/>
              <a:gd name="T89" fmla="*/ 44 h 88"/>
              <a:gd name="T90" fmla="*/ 149 w 150"/>
              <a:gd name="T91" fmla="*/ 41 h 88"/>
              <a:gd name="T92" fmla="*/ 149 w 150"/>
              <a:gd name="T93" fmla="*/ 36 h 88"/>
              <a:gd name="T94" fmla="*/ 140 w 150"/>
              <a:gd name="T95" fmla="*/ 24 h 88"/>
              <a:gd name="T96" fmla="*/ 137 w 150"/>
              <a:gd name="T97" fmla="*/ 20 h 88"/>
              <a:gd name="T98" fmla="*/ 132 w 150"/>
              <a:gd name="T99" fmla="*/ 17 h 88"/>
              <a:gd name="T100" fmla="*/ 130 w 150"/>
              <a:gd name="T101" fmla="*/ 13 h 88"/>
              <a:gd name="T102" fmla="*/ 125 w 150"/>
              <a:gd name="T103" fmla="*/ 10 h 88"/>
              <a:gd name="T104" fmla="*/ 121 w 150"/>
              <a:gd name="T105" fmla="*/ 8 h 88"/>
              <a:gd name="T106" fmla="*/ 106 w 150"/>
              <a:gd name="T107" fmla="*/ 5 h 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88"/>
              <a:gd name="T164" fmla="*/ 150 w 150"/>
              <a:gd name="T165" fmla="*/ 88 h 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88">
                <a:moveTo>
                  <a:pt x="106" y="5"/>
                </a:moveTo>
                <a:lnTo>
                  <a:pt x="101" y="3"/>
                </a:lnTo>
                <a:lnTo>
                  <a:pt x="98" y="3"/>
                </a:lnTo>
                <a:lnTo>
                  <a:pt x="94" y="1"/>
                </a:lnTo>
                <a:lnTo>
                  <a:pt x="92" y="3"/>
                </a:lnTo>
                <a:lnTo>
                  <a:pt x="89" y="1"/>
                </a:lnTo>
                <a:lnTo>
                  <a:pt x="87" y="1"/>
                </a:lnTo>
                <a:lnTo>
                  <a:pt x="86" y="1"/>
                </a:lnTo>
                <a:lnTo>
                  <a:pt x="82" y="1"/>
                </a:lnTo>
                <a:lnTo>
                  <a:pt x="81" y="0"/>
                </a:lnTo>
                <a:lnTo>
                  <a:pt x="81" y="1"/>
                </a:lnTo>
                <a:lnTo>
                  <a:pt x="81" y="0"/>
                </a:lnTo>
                <a:lnTo>
                  <a:pt x="77" y="0"/>
                </a:lnTo>
                <a:lnTo>
                  <a:pt x="75" y="1"/>
                </a:lnTo>
                <a:lnTo>
                  <a:pt x="75" y="0"/>
                </a:lnTo>
                <a:lnTo>
                  <a:pt x="74" y="1"/>
                </a:lnTo>
                <a:lnTo>
                  <a:pt x="72" y="0"/>
                </a:lnTo>
                <a:lnTo>
                  <a:pt x="69" y="1"/>
                </a:lnTo>
                <a:lnTo>
                  <a:pt x="67" y="1"/>
                </a:lnTo>
                <a:lnTo>
                  <a:pt x="63" y="1"/>
                </a:lnTo>
                <a:lnTo>
                  <a:pt x="62" y="1"/>
                </a:lnTo>
                <a:lnTo>
                  <a:pt x="45" y="5"/>
                </a:lnTo>
                <a:lnTo>
                  <a:pt x="43" y="7"/>
                </a:lnTo>
                <a:lnTo>
                  <a:pt x="40" y="7"/>
                </a:lnTo>
                <a:lnTo>
                  <a:pt x="38" y="8"/>
                </a:lnTo>
                <a:lnTo>
                  <a:pt x="36" y="8"/>
                </a:lnTo>
                <a:lnTo>
                  <a:pt x="35" y="8"/>
                </a:lnTo>
                <a:lnTo>
                  <a:pt x="33" y="10"/>
                </a:lnTo>
                <a:lnTo>
                  <a:pt x="31" y="10"/>
                </a:lnTo>
                <a:lnTo>
                  <a:pt x="29" y="12"/>
                </a:lnTo>
                <a:lnTo>
                  <a:pt x="28" y="12"/>
                </a:lnTo>
                <a:lnTo>
                  <a:pt x="26" y="12"/>
                </a:lnTo>
                <a:lnTo>
                  <a:pt x="26" y="13"/>
                </a:lnTo>
                <a:lnTo>
                  <a:pt x="24" y="13"/>
                </a:lnTo>
                <a:lnTo>
                  <a:pt x="23" y="15"/>
                </a:lnTo>
                <a:lnTo>
                  <a:pt x="21" y="15"/>
                </a:lnTo>
                <a:lnTo>
                  <a:pt x="19" y="17"/>
                </a:lnTo>
                <a:lnTo>
                  <a:pt x="17" y="18"/>
                </a:lnTo>
                <a:lnTo>
                  <a:pt x="16" y="18"/>
                </a:lnTo>
                <a:lnTo>
                  <a:pt x="14" y="22"/>
                </a:lnTo>
                <a:lnTo>
                  <a:pt x="12" y="24"/>
                </a:lnTo>
                <a:lnTo>
                  <a:pt x="11" y="27"/>
                </a:lnTo>
                <a:lnTo>
                  <a:pt x="6" y="30"/>
                </a:lnTo>
                <a:lnTo>
                  <a:pt x="6" y="32"/>
                </a:lnTo>
                <a:lnTo>
                  <a:pt x="4" y="34"/>
                </a:lnTo>
                <a:lnTo>
                  <a:pt x="4" y="36"/>
                </a:lnTo>
                <a:lnTo>
                  <a:pt x="2" y="37"/>
                </a:lnTo>
                <a:lnTo>
                  <a:pt x="4" y="37"/>
                </a:lnTo>
                <a:lnTo>
                  <a:pt x="2" y="39"/>
                </a:lnTo>
                <a:lnTo>
                  <a:pt x="2" y="41"/>
                </a:lnTo>
                <a:lnTo>
                  <a:pt x="2" y="42"/>
                </a:lnTo>
                <a:lnTo>
                  <a:pt x="0" y="44"/>
                </a:lnTo>
                <a:lnTo>
                  <a:pt x="2" y="44"/>
                </a:lnTo>
                <a:lnTo>
                  <a:pt x="0" y="46"/>
                </a:lnTo>
                <a:lnTo>
                  <a:pt x="2" y="47"/>
                </a:lnTo>
                <a:lnTo>
                  <a:pt x="0" y="47"/>
                </a:lnTo>
                <a:lnTo>
                  <a:pt x="2" y="47"/>
                </a:lnTo>
                <a:lnTo>
                  <a:pt x="0" y="49"/>
                </a:lnTo>
                <a:lnTo>
                  <a:pt x="2" y="51"/>
                </a:lnTo>
                <a:lnTo>
                  <a:pt x="2" y="53"/>
                </a:lnTo>
                <a:lnTo>
                  <a:pt x="2" y="54"/>
                </a:lnTo>
                <a:lnTo>
                  <a:pt x="4" y="56"/>
                </a:lnTo>
                <a:lnTo>
                  <a:pt x="11" y="66"/>
                </a:lnTo>
                <a:lnTo>
                  <a:pt x="12" y="68"/>
                </a:lnTo>
                <a:lnTo>
                  <a:pt x="14" y="68"/>
                </a:lnTo>
                <a:lnTo>
                  <a:pt x="14" y="71"/>
                </a:lnTo>
                <a:lnTo>
                  <a:pt x="16" y="71"/>
                </a:lnTo>
                <a:lnTo>
                  <a:pt x="17" y="73"/>
                </a:lnTo>
                <a:lnTo>
                  <a:pt x="19" y="73"/>
                </a:lnTo>
                <a:lnTo>
                  <a:pt x="19" y="75"/>
                </a:lnTo>
                <a:lnTo>
                  <a:pt x="21" y="75"/>
                </a:lnTo>
                <a:lnTo>
                  <a:pt x="23" y="75"/>
                </a:lnTo>
                <a:lnTo>
                  <a:pt x="23" y="76"/>
                </a:lnTo>
                <a:lnTo>
                  <a:pt x="24" y="76"/>
                </a:lnTo>
                <a:lnTo>
                  <a:pt x="26" y="78"/>
                </a:lnTo>
                <a:lnTo>
                  <a:pt x="28" y="78"/>
                </a:lnTo>
                <a:lnTo>
                  <a:pt x="31" y="78"/>
                </a:lnTo>
                <a:lnTo>
                  <a:pt x="31" y="80"/>
                </a:lnTo>
                <a:lnTo>
                  <a:pt x="36" y="82"/>
                </a:lnTo>
                <a:lnTo>
                  <a:pt x="43" y="83"/>
                </a:lnTo>
                <a:lnTo>
                  <a:pt x="50" y="87"/>
                </a:lnTo>
                <a:lnTo>
                  <a:pt x="52" y="87"/>
                </a:lnTo>
                <a:lnTo>
                  <a:pt x="57" y="87"/>
                </a:lnTo>
                <a:lnTo>
                  <a:pt x="58" y="87"/>
                </a:lnTo>
                <a:lnTo>
                  <a:pt x="60" y="87"/>
                </a:lnTo>
                <a:lnTo>
                  <a:pt x="62" y="87"/>
                </a:lnTo>
                <a:lnTo>
                  <a:pt x="63" y="87"/>
                </a:lnTo>
                <a:lnTo>
                  <a:pt x="65" y="88"/>
                </a:lnTo>
                <a:lnTo>
                  <a:pt x="69" y="88"/>
                </a:lnTo>
                <a:lnTo>
                  <a:pt x="70" y="88"/>
                </a:lnTo>
                <a:lnTo>
                  <a:pt x="74" y="88"/>
                </a:lnTo>
                <a:lnTo>
                  <a:pt x="75" y="87"/>
                </a:lnTo>
                <a:lnTo>
                  <a:pt x="75" y="88"/>
                </a:lnTo>
                <a:lnTo>
                  <a:pt x="77" y="87"/>
                </a:lnTo>
                <a:lnTo>
                  <a:pt x="79" y="88"/>
                </a:lnTo>
                <a:lnTo>
                  <a:pt x="82" y="87"/>
                </a:lnTo>
                <a:lnTo>
                  <a:pt x="84" y="87"/>
                </a:lnTo>
                <a:lnTo>
                  <a:pt x="86" y="87"/>
                </a:lnTo>
                <a:lnTo>
                  <a:pt x="87" y="87"/>
                </a:lnTo>
                <a:lnTo>
                  <a:pt x="89" y="87"/>
                </a:lnTo>
                <a:lnTo>
                  <a:pt x="106" y="83"/>
                </a:lnTo>
                <a:lnTo>
                  <a:pt x="108" y="82"/>
                </a:lnTo>
                <a:lnTo>
                  <a:pt x="110" y="82"/>
                </a:lnTo>
                <a:lnTo>
                  <a:pt x="111" y="82"/>
                </a:lnTo>
                <a:lnTo>
                  <a:pt x="113" y="82"/>
                </a:lnTo>
                <a:lnTo>
                  <a:pt x="115" y="82"/>
                </a:lnTo>
                <a:lnTo>
                  <a:pt x="116" y="80"/>
                </a:lnTo>
                <a:lnTo>
                  <a:pt x="118" y="78"/>
                </a:lnTo>
                <a:lnTo>
                  <a:pt x="120" y="78"/>
                </a:lnTo>
                <a:lnTo>
                  <a:pt x="121" y="78"/>
                </a:lnTo>
                <a:lnTo>
                  <a:pt x="121" y="76"/>
                </a:lnTo>
                <a:lnTo>
                  <a:pt x="123" y="76"/>
                </a:lnTo>
                <a:lnTo>
                  <a:pt x="125" y="76"/>
                </a:lnTo>
                <a:lnTo>
                  <a:pt x="127" y="75"/>
                </a:lnTo>
                <a:lnTo>
                  <a:pt x="128" y="75"/>
                </a:lnTo>
                <a:lnTo>
                  <a:pt x="128" y="73"/>
                </a:lnTo>
                <a:lnTo>
                  <a:pt x="130" y="73"/>
                </a:lnTo>
                <a:lnTo>
                  <a:pt x="132" y="73"/>
                </a:lnTo>
                <a:lnTo>
                  <a:pt x="132" y="71"/>
                </a:lnTo>
                <a:lnTo>
                  <a:pt x="133" y="70"/>
                </a:lnTo>
                <a:lnTo>
                  <a:pt x="135" y="70"/>
                </a:lnTo>
                <a:lnTo>
                  <a:pt x="137" y="66"/>
                </a:lnTo>
                <a:lnTo>
                  <a:pt x="138" y="66"/>
                </a:lnTo>
                <a:lnTo>
                  <a:pt x="140" y="63"/>
                </a:lnTo>
                <a:lnTo>
                  <a:pt x="145" y="58"/>
                </a:lnTo>
                <a:lnTo>
                  <a:pt x="145" y="56"/>
                </a:lnTo>
                <a:lnTo>
                  <a:pt x="147" y="54"/>
                </a:lnTo>
                <a:lnTo>
                  <a:pt x="149" y="51"/>
                </a:lnTo>
                <a:lnTo>
                  <a:pt x="147" y="51"/>
                </a:lnTo>
                <a:lnTo>
                  <a:pt x="149" y="49"/>
                </a:lnTo>
                <a:lnTo>
                  <a:pt x="149" y="47"/>
                </a:lnTo>
                <a:lnTo>
                  <a:pt x="149" y="46"/>
                </a:lnTo>
                <a:lnTo>
                  <a:pt x="150" y="46"/>
                </a:lnTo>
                <a:lnTo>
                  <a:pt x="149" y="44"/>
                </a:lnTo>
                <a:lnTo>
                  <a:pt x="150" y="44"/>
                </a:lnTo>
                <a:lnTo>
                  <a:pt x="150" y="42"/>
                </a:lnTo>
                <a:lnTo>
                  <a:pt x="149" y="42"/>
                </a:lnTo>
                <a:lnTo>
                  <a:pt x="149" y="41"/>
                </a:lnTo>
                <a:lnTo>
                  <a:pt x="149" y="39"/>
                </a:lnTo>
                <a:lnTo>
                  <a:pt x="149" y="37"/>
                </a:lnTo>
                <a:lnTo>
                  <a:pt x="149" y="36"/>
                </a:lnTo>
                <a:lnTo>
                  <a:pt x="147" y="34"/>
                </a:lnTo>
                <a:lnTo>
                  <a:pt x="147" y="32"/>
                </a:lnTo>
                <a:lnTo>
                  <a:pt x="140" y="24"/>
                </a:lnTo>
                <a:lnTo>
                  <a:pt x="140" y="22"/>
                </a:lnTo>
                <a:lnTo>
                  <a:pt x="138" y="20"/>
                </a:lnTo>
                <a:lnTo>
                  <a:pt x="137" y="20"/>
                </a:lnTo>
                <a:lnTo>
                  <a:pt x="135" y="17"/>
                </a:lnTo>
                <a:lnTo>
                  <a:pt x="133" y="17"/>
                </a:lnTo>
                <a:lnTo>
                  <a:pt x="132" y="17"/>
                </a:lnTo>
                <a:lnTo>
                  <a:pt x="132" y="15"/>
                </a:lnTo>
                <a:lnTo>
                  <a:pt x="130" y="15"/>
                </a:lnTo>
                <a:lnTo>
                  <a:pt x="130" y="13"/>
                </a:lnTo>
                <a:lnTo>
                  <a:pt x="128" y="13"/>
                </a:lnTo>
                <a:lnTo>
                  <a:pt x="127" y="12"/>
                </a:lnTo>
                <a:lnTo>
                  <a:pt x="125" y="10"/>
                </a:lnTo>
                <a:lnTo>
                  <a:pt x="123" y="10"/>
                </a:lnTo>
                <a:lnTo>
                  <a:pt x="121" y="10"/>
                </a:lnTo>
                <a:lnTo>
                  <a:pt x="121" y="8"/>
                </a:lnTo>
                <a:lnTo>
                  <a:pt x="115" y="8"/>
                </a:lnTo>
                <a:lnTo>
                  <a:pt x="115" y="7"/>
                </a:lnTo>
                <a:lnTo>
                  <a:pt x="106" y="5"/>
                </a:lnTo>
                <a:close/>
              </a:path>
            </a:pathLst>
          </a:custGeom>
          <a:solidFill>
            <a:srgbClr val="808080"/>
          </a:solidFill>
          <a:ln w="9525">
            <a:noFill/>
            <a:round/>
            <a:headEnd/>
            <a:tailEnd/>
          </a:ln>
        </p:spPr>
        <p:txBody>
          <a:bodyPr/>
          <a:lstStyle/>
          <a:p>
            <a:endParaRPr lang="en-US"/>
          </a:p>
        </p:txBody>
      </p:sp>
      <p:sp>
        <p:nvSpPr>
          <p:cNvPr id="1146" name="Freeform 3317"/>
          <p:cNvSpPr>
            <a:spLocks/>
          </p:cNvSpPr>
          <p:nvPr/>
        </p:nvSpPr>
        <p:spPr bwMode="auto">
          <a:xfrm>
            <a:off x="8309768" y="4910964"/>
            <a:ext cx="187325" cy="107950"/>
          </a:xfrm>
          <a:custGeom>
            <a:avLst/>
            <a:gdLst>
              <a:gd name="T0" fmla="*/ 0 w 153"/>
              <a:gd name="T1" fmla="*/ 37 h 90"/>
              <a:gd name="T2" fmla="*/ 0 w 153"/>
              <a:gd name="T3" fmla="*/ 46 h 90"/>
              <a:gd name="T4" fmla="*/ 1 w 153"/>
              <a:gd name="T5" fmla="*/ 58 h 90"/>
              <a:gd name="T6" fmla="*/ 12 w 153"/>
              <a:gd name="T7" fmla="*/ 70 h 90"/>
              <a:gd name="T8" fmla="*/ 24 w 153"/>
              <a:gd name="T9" fmla="*/ 78 h 90"/>
              <a:gd name="T10" fmla="*/ 42 w 153"/>
              <a:gd name="T11" fmla="*/ 85 h 90"/>
              <a:gd name="T12" fmla="*/ 58 w 153"/>
              <a:gd name="T13" fmla="*/ 88 h 90"/>
              <a:gd name="T14" fmla="*/ 80 w 153"/>
              <a:gd name="T15" fmla="*/ 88 h 90"/>
              <a:gd name="T16" fmla="*/ 93 w 153"/>
              <a:gd name="T17" fmla="*/ 88 h 90"/>
              <a:gd name="T18" fmla="*/ 119 w 153"/>
              <a:gd name="T19" fmla="*/ 82 h 90"/>
              <a:gd name="T20" fmla="*/ 133 w 153"/>
              <a:gd name="T21" fmla="*/ 75 h 90"/>
              <a:gd name="T22" fmla="*/ 143 w 153"/>
              <a:gd name="T23" fmla="*/ 64 h 90"/>
              <a:gd name="T24" fmla="*/ 151 w 153"/>
              <a:gd name="T25" fmla="*/ 54 h 90"/>
              <a:gd name="T26" fmla="*/ 153 w 153"/>
              <a:gd name="T27" fmla="*/ 46 h 90"/>
              <a:gd name="T28" fmla="*/ 146 w 153"/>
              <a:gd name="T29" fmla="*/ 24 h 90"/>
              <a:gd name="T30" fmla="*/ 138 w 153"/>
              <a:gd name="T31" fmla="*/ 17 h 90"/>
              <a:gd name="T32" fmla="*/ 128 w 153"/>
              <a:gd name="T33" fmla="*/ 10 h 90"/>
              <a:gd name="T34" fmla="*/ 102 w 153"/>
              <a:gd name="T35" fmla="*/ 1 h 90"/>
              <a:gd name="T36" fmla="*/ 83 w 153"/>
              <a:gd name="T37" fmla="*/ 0 h 90"/>
              <a:gd name="T38" fmla="*/ 64 w 153"/>
              <a:gd name="T39" fmla="*/ 0 h 90"/>
              <a:gd name="T40" fmla="*/ 41 w 153"/>
              <a:gd name="T41" fmla="*/ 5 h 90"/>
              <a:gd name="T42" fmla="*/ 29 w 153"/>
              <a:gd name="T43" fmla="*/ 10 h 90"/>
              <a:gd name="T44" fmla="*/ 17 w 153"/>
              <a:gd name="T45" fmla="*/ 15 h 90"/>
              <a:gd name="T46" fmla="*/ 13 w 153"/>
              <a:gd name="T47" fmla="*/ 27 h 90"/>
              <a:gd name="T48" fmla="*/ 25 w 153"/>
              <a:gd name="T49" fmla="*/ 17 h 90"/>
              <a:gd name="T50" fmla="*/ 37 w 153"/>
              <a:gd name="T51" fmla="*/ 12 h 90"/>
              <a:gd name="T52" fmla="*/ 51 w 153"/>
              <a:gd name="T53" fmla="*/ 7 h 90"/>
              <a:gd name="T54" fmla="*/ 70 w 153"/>
              <a:gd name="T55" fmla="*/ 3 h 90"/>
              <a:gd name="T56" fmla="*/ 90 w 153"/>
              <a:gd name="T57" fmla="*/ 3 h 90"/>
              <a:gd name="T58" fmla="*/ 112 w 153"/>
              <a:gd name="T59" fmla="*/ 10 h 90"/>
              <a:gd name="T60" fmla="*/ 124 w 153"/>
              <a:gd name="T61" fmla="*/ 13 h 90"/>
              <a:gd name="T62" fmla="*/ 134 w 153"/>
              <a:gd name="T63" fmla="*/ 22 h 90"/>
              <a:gd name="T64" fmla="*/ 143 w 153"/>
              <a:gd name="T65" fmla="*/ 32 h 90"/>
              <a:gd name="T66" fmla="*/ 146 w 153"/>
              <a:gd name="T67" fmla="*/ 46 h 90"/>
              <a:gd name="T68" fmla="*/ 145 w 153"/>
              <a:gd name="T69" fmla="*/ 53 h 90"/>
              <a:gd name="T70" fmla="*/ 136 w 153"/>
              <a:gd name="T71" fmla="*/ 63 h 90"/>
              <a:gd name="T72" fmla="*/ 128 w 153"/>
              <a:gd name="T73" fmla="*/ 71 h 90"/>
              <a:gd name="T74" fmla="*/ 114 w 153"/>
              <a:gd name="T75" fmla="*/ 78 h 90"/>
              <a:gd name="T76" fmla="*/ 102 w 153"/>
              <a:gd name="T77" fmla="*/ 82 h 90"/>
              <a:gd name="T78" fmla="*/ 82 w 153"/>
              <a:gd name="T79" fmla="*/ 85 h 90"/>
              <a:gd name="T80" fmla="*/ 64 w 153"/>
              <a:gd name="T81" fmla="*/ 85 h 90"/>
              <a:gd name="T82" fmla="*/ 44 w 153"/>
              <a:gd name="T83" fmla="*/ 82 h 90"/>
              <a:gd name="T84" fmla="*/ 34 w 153"/>
              <a:gd name="T85" fmla="*/ 78 h 90"/>
              <a:gd name="T86" fmla="*/ 20 w 153"/>
              <a:gd name="T87" fmla="*/ 70 h 90"/>
              <a:gd name="T88" fmla="*/ 12 w 153"/>
              <a:gd name="T89" fmla="*/ 61 h 90"/>
              <a:gd name="T90" fmla="*/ 7 w 153"/>
              <a:gd name="T91" fmla="*/ 49 h 90"/>
              <a:gd name="T92" fmla="*/ 7 w 153"/>
              <a:gd name="T93" fmla="*/ 41 h 90"/>
              <a:gd name="T94" fmla="*/ 10 w 153"/>
              <a:gd name="T95" fmla="*/ 32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3"/>
              <a:gd name="T145" fmla="*/ 0 h 90"/>
              <a:gd name="T146" fmla="*/ 153 w 153"/>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3" h="90">
                <a:moveTo>
                  <a:pt x="7" y="25"/>
                </a:moveTo>
                <a:lnTo>
                  <a:pt x="1" y="32"/>
                </a:lnTo>
                <a:lnTo>
                  <a:pt x="0" y="34"/>
                </a:lnTo>
                <a:lnTo>
                  <a:pt x="0" y="37"/>
                </a:lnTo>
                <a:lnTo>
                  <a:pt x="0" y="39"/>
                </a:lnTo>
                <a:lnTo>
                  <a:pt x="0" y="41"/>
                </a:lnTo>
                <a:lnTo>
                  <a:pt x="0" y="42"/>
                </a:lnTo>
                <a:lnTo>
                  <a:pt x="0" y="46"/>
                </a:lnTo>
                <a:lnTo>
                  <a:pt x="0" y="49"/>
                </a:lnTo>
                <a:lnTo>
                  <a:pt x="0" y="51"/>
                </a:lnTo>
                <a:lnTo>
                  <a:pt x="0" y="54"/>
                </a:lnTo>
                <a:lnTo>
                  <a:pt x="1" y="58"/>
                </a:lnTo>
                <a:lnTo>
                  <a:pt x="5" y="63"/>
                </a:lnTo>
                <a:lnTo>
                  <a:pt x="8" y="66"/>
                </a:lnTo>
                <a:lnTo>
                  <a:pt x="10" y="68"/>
                </a:lnTo>
                <a:lnTo>
                  <a:pt x="12" y="70"/>
                </a:lnTo>
                <a:lnTo>
                  <a:pt x="13" y="71"/>
                </a:lnTo>
                <a:lnTo>
                  <a:pt x="18" y="75"/>
                </a:lnTo>
                <a:lnTo>
                  <a:pt x="20" y="76"/>
                </a:lnTo>
                <a:lnTo>
                  <a:pt x="24" y="78"/>
                </a:lnTo>
                <a:lnTo>
                  <a:pt x="30" y="82"/>
                </a:lnTo>
                <a:lnTo>
                  <a:pt x="32" y="82"/>
                </a:lnTo>
                <a:lnTo>
                  <a:pt x="37" y="83"/>
                </a:lnTo>
                <a:lnTo>
                  <a:pt x="42" y="85"/>
                </a:lnTo>
                <a:lnTo>
                  <a:pt x="42" y="87"/>
                </a:lnTo>
                <a:lnTo>
                  <a:pt x="46" y="87"/>
                </a:lnTo>
                <a:lnTo>
                  <a:pt x="54" y="88"/>
                </a:lnTo>
                <a:lnTo>
                  <a:pt x="58" y="88"/>
                </a:lnTo>
                <a:lnTo>
                  <a:pt x="64" y="88"/>
                </a:lnTo>
                <a:lnTo>
                  <a:pt x="68" y="88"/>
                </a:lnTo>
                <a:lnTo>
                  <a:pt x="71" y="90"/>
                </a:lnTo>
                <a:lnTo>
                  <a:pt x="80" y="88"/>
                </a:lnTo>
                <a:lnTo>
                  <a:pt x="83" y="88"/>
                </a:lnTo>
                <a:lnTo>
                  <a:pt x="87" y="88"/>
                </a:lnTo>
                <a:lnTo>
                  <a:pt x="90" y="88"/>
                </a:lnTo>
                <a:lnTo>
                  <a:pt x="93" y="88"/>
                </a:lnTo>
                <a:lnTo>
                  <a:pt x="109" y="85"/>
                </a:lnTo>
                <a:lnTo>
                  <a:pt x="111" y="83"/>
                </a:lnTo>
                <a:lnTo>
                  <a:pt x="116" y="82"/>
                </a:lnTo>
                <a:lnTo>
                  <a:pt x="119" y="82"/>
                </a:lnTo>
                <a:lnTo>
                  <a:pt x="121" y="80"/>
                </a:lnTo>
                <a:lnTo>
                  <a:pt x="124" y="78"/>
                </a:lnTo>
                <a:lnTo>
                  <a:pt x="128" y="76"/>
                </a:lnTo>
                <a:lnTo>
                  <a:pt x="133" y="75"/>
                </a:lnTo>
                <a:lnTo>
                  <a:pt x="136" y="73"/>
                </a:lnTo>
                <a:lnTo>
                  <a:pt x="138" y="70"/>
                </a:lnTo>
                <a:lnTo>
                  <a:pt x="139" y="68"/>
                </a:lnTo>
                <a:lnTo>
                  <a:pt x="143" y="64"/>
                </a:lnTo>
                <a:lnTo>
                  <a:pt x="146" y="63"/>
                </a:lnTo>
                <a:lnTo>
                  <a:pt x="146" y="61"/>
                </a:lnTo>
                <a:lnTo>
                  <a:pt x="151" y="56"/>
                </a:lnTo>
                <a:lnTo>
                  <a:pt x="151" y="54"/>
                </a:lnTo>
                <a:lnTo>
                  <a:pt x="151" y="51"/>
                </a:lnTo>
                <a:lnTo>
                  <a:pt x="153" y="49"/>
                </a:lnTo>
                <a:lnTo>
                  <a:pt x="151" y="47"/>
                </a:lnTo>
                <a:lnTo>
                  <a:pt x="153" y="46"/>
                </a:lnTo>
                <a:lnTo>
                  <a:pt x="153" y="39"/>
                </a:lnTo>
                <a:lnTo>
                  <a:pt x="151" y="34"/>
                </a:lnTo>
                <a:lnTo>
                  <a:pt x="151" y="32"/>
                </a:lnTo>
                <a:lnTo>
                  <a:pt x="146" y="24"/>
                </a:lnTo>
                <a:lnTo>
                  <a:pt x="145" y="22"/>
                </a:lnTo>
                <a:lnTo>
                  <a:pt x="143" y="20"/>
                </a:lnTo>
                <a:lnTo>
                  <a:pt x="139" y="18"/>
                </a:lnTo>
                <a:lnTo>
                  <a:pt x="138" y="17"/>
                </a:lnTo>
                <a:lnTo>
                  <a:pt x="136" y="15"/>
                </a:lnTo>
                <a:lnTo>
                  <a:pt x="133" y="12"/>
                </a:lnTo>
                <a:lnTo>
                  <a:pt x="129" y="12"/>
                </a:lnTo>
                <a:lnTo>
                  <a:pt x="128" y="10"/>
                </a:lnTo>
                <a:lnTo>
                  <a:pt x="124" y="8"/>
                </a:lnTo>
                <a:lnTo>
                  <a:pt x="121" y="7"/>
                </a:lnTo>
                <a:lnTo>
                  <a:pt x="117" y="7"/>
                </a:lnTo>
                <a:lnTo>
                  <a:pt x="102" y="1"/>
                </a:lnTo>
                <a:lnTo>
                  <a:pt x="99" y="1"/>
                </a:lnTo>
                <a:lnTo>
                  <a:pt x="95" y="0"/>
                </a:lnTo>
                <a:lnTo>
                  <a:pt x="92" y="0"/>
                </a:lnTo>
                <a:lnTo>
                  <a:pt x="83" y="0"/>
                </a:lnTo>
                <a:lnTo>
                  <a:pt x="76" y="0"/>
                </a:lnTo>
                <a:lnTo>
                  <a:pt x="73" y="0"/>
                </a:lnTo>
                <a:lnTo>
                  <a:pt x="70" y="0"/>
                </a:lnTo>
                <a:lnTo>
                  <a:pt x="64" y="0"/>
                </a:lnTo>
                <a:lnTo>
                  <a:pt x="61" y="0"/>
                </a:lnTo>
                <a:lnTo>
                  <a:pt x="54" y="1"/>
                </a:lnTo>
                <a:lnTo>
                  <a:pt x="46" y="3"/>
                </a:lnTo>
                <a:lnTo>
                  <a:pt x="41" y="5"/>
                </a:lnTo>
                <a:lnTo>
                  <a:pt x="37" y="7"/>
                </a:lnTo>
                <a:lnTo>
                  <a:pt x="34" y="8"/>
                </a:lnTo>
                <a:lnTo>
                  <a:pt x="32" y="8"/>
                </a:lnTo>
                <a:lnTo>
                  <a:pt x="29" y="10"/>
                </a:lnTo>
                <a:lnTo>
                  <a:pt x="25" y="12"/>
                </a:lnTo>
                <a:lnTo>
                  <a:pt x="22" y="13"/>
                </a:lnTo>
                <a:lnTo>
                  <a:pt x="20" y="13"/>
                </a:lnTo>
                <a:lnTo>
                  <a:pt x="17" y="15"/>
                </a:lnTo>
                <a:lnTo>
                  <a:pt x="15" y="18"/>
                </a:lnTo>
                <a:lnTo>
                  <a:pt x="12" y="20"/>
                </a:lnTo>
                <a:lnTo>
                  <a:pt x="7" y="25"/>
                </a:lnTo>
                <a:lnTo>
                  <a:pt x="13" y="27"/>
                </a:lnTo>
                <a:lnTo>
                  <a:pt x="18" y="22"/>
                </a:lnTo>
                <a:lnTo>
                  <a:pt x="20" y="20"/>
                </a:lnTo>
                <a:lnTo>
                  <a:pt x="22" y="18"/>
                </a:lnTo>
                <a:lnTo>
                  <a:pt x="25" y="17"/>
                </a:lnTo>
                <a:lnTo>
                  <a:pt x="27" y="15"/>
                </a:lnTo>
                <a:lnTo>
                  <a:pt x="30" y="15"/>
                </a:lnTo>
                <a:lnTo>
                  <a:pt x="32" y="13"/>
                </a:lnTo>
                <a:lnTo>
                  <a:pt x="37" y="12"/>
                </a:lnTo>
                <a:lnTo>
                  <a:pt x="39" y="12"/>
                </a:lnTo>
                <a:lnTo>
                  <a:pt x="41" y="10"/>
                </a:lnTo>
                <a:lnTo>
                  <a:pt x="44" y="8"/>
                </a:lnTo>
                <a:lnTo>
                  <a:pt x="51" y="7"/>
                </a:lnTo>
                <a:lnTo>
                  <a:pt x="58" y="7"/>
                </a:lnTo>
                <a:lnTo>
                  <a:pt x="63" y="5"/>
                </a:lnTo>
                <a:lnTo>
                  <a:pt x="66" y="3"/>
                </a:lnTo>
                <a:lnTo>
                  <a:pt x="70" y="3"/>
                </a:lnTo>
                <a:lnTo>
                  <a:pt x="73" y="3"/>
                </a:lnTo>
                <a:lnTo>
                  <a:pt x="76" y="3"/>
                </a:lnTo>
                <a:lnTo>
                  <a:pt x="83" y="3"/>
                </a:lnTo>
                <a:lnTo>
                  <a:pt x="90" y="3"/>
                </a:lnTo>
                <a:lnTo>
                  <a:pt x="95" y="5"/>
                </a:lnTo>
                <a:lnTo>
                  <a:pt x="97" y="5"/>
                </a:lnTo>
                <a:lnTo>
                  <a:pt x="100" y="7"/>
                </a:lnTo>
                <a:lnTo>
                  <a:pt x="112" y="10"/>
                </a:lnTo>
                <a:lnTo>
                  <a:pt x="116" y="10"/>
                </a:lnTo>
                <a:lnTo>
                  <a:pt x="119" y="12"/>
                </a:lnTo>
                <a:lnTo>
                  <a:pt x="121" y="12"/>
                </a:lnTo>
                <a:lnTo>
                  <a:pt x="124" y="13"/>
                </a:lnTo>
                <a:lnTo>
                  <a:pt x="126" y="15"/>
                </a:lnTo>
                <a:lnTo>
                  <a:pt x="131" y="18"/>
                </a:lnTo>
                <a:lnTo>
                  <a:pt x="133" y="20"/>
                </a:lnTo>
                <a:lnTo>
                  <a:pt x="134" y="22"/>
                </a:lnTo>
                <a:lnTo>
                  <a:pt x="136" y="22"/>
                </a:lnTo>
                <a:lnTo>
                  <a:pt x="138" y="24"/>
                </a:lnTo>
                <a:lnTo>
                  <a:pt x="139" y="25"/>
                </a:lnTo>
                <a:lnTo>
                  <a:pt x="143" y="32"/>
                </a:lnTo>
                <a:lnTo>
                  <a:pt x="143" y="34"/>
                </a:lnTo>
                <a:lnTo>
                  <a:pt x="145" y="36"/>
                </a:lnTo>
                <a:lnTo>
                  <a:pt x="146" y="39"/>
                </a:lnTo>
                <a:lnTo>
                  <a:pt x="146" y="46"/>
                </a:lnTo>
                <a:lnTo>
                  <a:pt x="146" y="47"/>
                </a:lnTo>
                <a:lnTo>
                  <a:pt x="145" y="49"/>
                </a:lnTo>
                <a:lnTo>
                  <a:pt x="145" y="51"/>
                </a:lnTo>
                <a:lnTo>
                  <a:pt x="145" y="53"/>
                </a:lnTo>
                <a:lnTo>
                  <a:pt x="143" y="54"/>
                </a:lnTo>
                <a:lnTo>
                  <a:pt x="139" y="59"/>
                </a:lnTo>
                <a:lnTo>
                  <a:pt x="139" y="61"/>
                </a:lnTo>
                <a:lnTo>
                  <a:pt x="136" y="63"/>
                </a:lnTo>
                <a:lnTo>
                  <a:pt x="134" y="66"/>
                </a:lnTo>
                <a:lnTo>
                  <a:pt x="133" y="68"/>
                </a:lnTo>
                <a:lnTo>
                  <a:pt x="129" y="70"/>
                </a:lnTo>
                <a:lnTo>
                  <a:pt x="128" y="71"/>
                </a:lnTo>
                <a:lnTo>
                  <a:pt x="122" y="75"/>
                </a:lnTo>
                <a:lnTo>
                  <a:pt x="119" y="75"/>
                </a:lnTo>
                <a:lnTo>
                  <a:pt x="116" y="76"/>
                </a:lnTo>
                <a:lnTo>
                  <a:pt x="114" y="78"/>
                </a:lnTo>
                <a:lnTo>
                  <a:pt x="111" y="78"/>
                </a:lnTo>
                <a:lnTo>
                  <a:pt x="107" y="80"/>
                </a:lnTo>
                <a:lnTo>
                  <a:pt x="105" y="80"/>
                </a:lnTo>
                <a:lnTo>
                  <a:pt x="102" y="82"/>
                </a:lnTo>
                <a:lnTo>
                  <a:pt x="92" y="83"/>
                </a:lnTo>
                <a:lnTo>
                  <a:pt x="88" y="85"/>
                </a:lnTo>
                <a:lnTo>
                  <a:pt x="87" y="85"/>
                </a:lnTo>
                <a:lnTo>
                  <a:pt x="82" y="85"/>
                </a:lnTo>
                <a:lnTo>
                  <a:pt x="78" y="85"/>
                </a:lnTo>
                <a:lnTo>
                  <a:pt x="73" y="85"/>
                </a:lnTo>
                <a:lnTo>
                  <a:pt x="68" y="85"/>
                </a:lnTo>
                <a:lnTo>
                  <a:pt x="64" y="85"/>
                </a:lnTo>
                <a:lnTo>
                  <a:pt x="59" y="85"/>
                </a:lnTo>
                <a:lnTo>
                  <a:pt x="56" y="83"/>
                </a:lnTo>
                <a:lnTo>
                  <a:pt x="49" y="82"/>
                </a:lnTo>
                <a:lnTo>
                  <a:pt x="44" y="82"/>
                </a:lnTo>
                <a:lnTo>
                  <a:pt x="46" y="82"/>
                </a:lnTo>
                <a:lnTo>
                  <a:pt x="41" y="80"/>
                </a:lnTo>
                <a:lnTo>
                  <a:pt x="37" y="78"/>
                </a:lnTo>
                <a:lnTo>
                  <a:pt x="34" y="78"/>
                </a:lnTo>
                <a:lnTo>
                  <a:pt x="29" y="75"/>
                </a:lnTo>
                <a:lnTo>
                  <a:pt x="25" y="75"/>
                </a:lnTo>
                <a:lnTo>
                  <a:pt x="25" y="73"/>
                </a:lnTo>
                <a:lnTo>
                  <a:pt x="20" y="70"/>
                </a:lnTo>
                <a:lnTo>
                  <a:pt x="18" y="68"/>
                </a:lnTo>
                <a:lnTo>
                  <a:pt x="15" y="66"/>
                </a:lnTo>
                <a:lnTo>
                  <a:pt x="15" y="64"/>
                </a:lnTo>
                <a:lnTo>
                  <a:pt x="12" y="61"/>
                </a:lnTo>
                <a:lnTo>
                  <a:pt x="10" y="56"/>
                </a:lnTo>
                <a:lnTo>
                  <a:pt x="8" y="53"/>
                </a:lnTo>
                <a:lnTo>
                  <a:pt x="7" y="51"/>
                </a:lnTo>
                <a:lnTo>
                  <a:pt x="7" y="49"/>
                </a:lnTo>
                <a:lnTo>
                  <a:pt x="7" y="47"/>
                </a:lnTo>
                <a:lnTo>
                  <a:pt x="7" y="46"/>
                </a:lnTo>
                <a:lnTo>
                  <a:pt x="7" y="44"/>
                </a:lnTo>
                <a:lnTo>
                  <a:pt x="7" y="41"/>
                </a:lnTo>
                <a:lnTo>
                  <a:pt x="7" y="39"/>
                </a:lnTo>
                <a:lnTo>
                  <a:pt x="8" y="37"/>
                </a:lnTo>
                <a:lnTo>
                  <a:pt x="8" y="36"/>
                </a:lnTo>
                <a:lnTo>
                  <a:pt x="10" y="32"/>
                </a:lnTo>
                <a:lnTo>
                  <a:pt x="13" y="27"/>
                </a:lnTo>
                <a:lnTo>
                  <a:pt x="7" y="25"/>
                </a:lnTo>
                <a:close/>
              </a:path>
            </a:pathLst>
          </a:custGeom>
          <a:solidFill>
            <a:srgbClr val="808080"/>
          </a:solidFill>
          <a:ln w="9525">
            <a:noFill/>
            <a:round/>
            <a:headEnd/>
            <a:tailEnd/>
          </a:ln>
        </p:spPr>
        <p:txBody>
          <a:bodyPr/>
          <a:lstStyle/>
          <a:p>
            <a:endParaRPr lang="en-US"/>
          </a:p>
        </p:txBody>
      </p:sp>
      <p:sp>
        <p:nvSpPr>
          <p:cNvPr id="1147" name="Freeform 3318"/>
          <p:cNvSpPr>
            <a:spLocks/>
          </p:cNvSpPr>
          <p:nvPr/>
        </p:nvSpPr>
        <p:spPr bwMode="auto">
          <a:xfrm>
            <a:off x="8300243" y="4926839"/>
            <a:ext cx="85725" cy="55563"/>
          </a:xfrm>
          <a:custGeom>
            <a:avLst/>
            <a:gdLst>
              <a:gd name="T0" fmla="*/ 51 w 70"/>
              <a:gd name="T1" fmla="*/ 0 h 46"/>
              <a:gd name="T2" fmla="*/ 70 w 70"/>
              <a:gd name="T3" fmla="*/ 5 h 46"/>
              <a:gd name="T4" fmla="*/ 27 w 70"/>
              <a:gd name="T5" fmla="*/ 46 h 46"/>
              <a:gd name="T6" fmla="*/ 0 w 70"/>
              <a:gd name="T7" fmla="*/ 29 h 46"/>
              <a:gd name="T8" fmla="*/ 51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1" y="0"/>
                </a:moveTo>
                <a:lnTo>
                  <a:pt x="70"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1148" name="Freeform 3319"/>
          <p:cNvSpPr>
            <a:spLocks/>
          </p:cNvSpPr>
          <p:nvPr/>
        </p:nvSpPr>
        <p:spPr bwMode="auto">
          <a:xfrm>
            <a:off x="8297068" y="4923664"/>
            <a:ext cx="93663" cy="61913"/>
          </a:xfrm>
          <a:custGeom>
            <a:avLst/>
            <a:gdLst>
              <a:gd name="T0" fmla="*/ 55 w 77"/>
              <a:gd name="T1" fmla="*/ 3 h 51"/>
              <a:gd name="T2" fmla="*/ 52 w 77"/>
              <a:gd name="T3" fmla="*/ 3 h 51"/>
              <a:gd name="T4" fmla="*/ 72 w 77"/>
              <a:gd name="T5" fmla="*/ 10 h 51"/>
              <a:gd name="T6" fmla="*/ 72 w 77"/>
              <a:gd name="T7" fmla="*/ 8 h 51"/>
              <a:gd name="T8" fmla="*/ 26 w 77"/>
              <a:gd name="T9" fmla="*/ 48 h 51"/>
              <a:gd name="T10" fmla="*/ 33 w 77"/>
              <a:gd name="T11" fmla="*/ 48 h 51"/>
              <a:gd name="T12" fmla="*/ 6 w 77"/>
              <a:gd name="T13" fmla="*/ 31 h 51"/>
              <a:gd name="T14" fmla="*/ 6 w 77"/>
              <a:gd name="T15" fmla="*/ 34 h 51"/>
              <a:gd name="T16" fmla="*/ 55 w 77"/>
              <a:gd name="T17" fmla="*/ 3 h 51"/>
              <a:gd name="T18" fmla="*/ 52 w 77"/>
              <a:gd name="T19" fmla="*/ 2 h 51"/>
              <a:gd name="T20" fmla="*/ 2 w 77"/>
              <a:gd name="T21" fmla="*/ 31 h 51"/>
              <a:gd name="T22" fmla="*/ 0 w 77"/>
              <a:gd name="T23" fmla="*/ 32 h 51"/>
              <a:gd name="T24" fmla="*/ 2 w 77"/>
              <a:gd name="T25" fmla="*/ 34 h 51"/>
              <a:gd name="T26" fmla="*/ 26 w 77"/>
              <a:gd name="T27" fmla="*/ 49 h 51"/>
              <a:gd name="T28" fmla="*/ 28 w 77"/>
              <a:gd name="T29" fmla="*/ 51 h 51"/>
              <a:gd name="T30" fmla="*/ 29 w 77"/>
              <a:gd name="T31" fmla="*/ 51 h 51"/>
              <a:gd name="T32" fmla="*/ 31 w 77"/>
              <a:gd name="T33" fmla="*/ 51 h 51"/>
              <a:gd name="T34" fmla="*/ 33 w 77"/>
              <a:gd name="T35" fmla="*/ 49 h 51"/>
              <a:gd name="T36" fmla="*/ 77 w 77"/>
              <a:gd name="T37" fmla="*/ 10 h 51"/>
              <a:gd name="T38" fmla="*/ 75 w 77"/>
              <a:gd name="T39" fmla="*/ 8 h 51"/>
              <a:gd name="T40" fmla="*/ 77 w 77"/>
              <a:gd name="T41" fmla="*/ 8 h 51"/>
              <a:gd name="T42" fmla="*/ 75 w 77"/>
              <a:gd name="T43" fmla="*/ 8 h 51"/>
              <a:gd name="T44" fmla="*/ 75 w 77"/>
              <a:gd name="T45" fmla="*/ 7 h 51"/>
              <a:gd name="T46" fmla="*/ 55 w 77"/>
              <a:gd name="T47" fmla="*/ 0 h 51"/>
              <a:gd name="T48" fmla="*/ 53 w 77"/>
              <a:gd name="T49" fmla="*/ 0 h 51"/>
              <a:gd name="T50" fmla="*/ 52 w 77"/>
              <a:gd name="T51" fmla="*/ 0 h 51"/>
              <a:gd name="T52" fmla="*/ 52 w 77"/>
              <a:gd name="T53" fmla="*/ 2 h 51"/>
              <a:gd name="T54" fmla="*/ 55 w 77"/>
              <a:gd name="T55" fmla="*/ 3 h 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7"/>
              <a:gd name="T85" fmla="*/ 0 h 51"/>
              <a:gd name="T86" fmla="*/ 77 w 77"/>
              <a:gd name="T87" fmla="*/ 51 h 5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7" h="51">
                <a:moveTo>
                  <a:pt x="55" y="3"/>
                </a:moveTo>
                <a:lnTo>
                  <a:pt x="52" y="3"/>
                </a:lnTo>
                <a:lnTo>
                  <a:pt x="72" y="10"/>
                </a:lnTo>
                <a:lnTo>
                  <a:pt x="72" y="8"/>
                </a:lnTo>
                <a:lnTo>
                  <a:pt x="26" y="48"/>
                </a:lnTo>
                <a:lnTo>
                  <a:pt x="33" y="48"/>
                </a:lnTo>
                <a:lnTo>
                  <a:pt x="6" y="31"/>
                </a:lnTo>
                <a:lnTo>
                  <a:pt x="6" y="34"/>
                </a:lnTo>
                <a:lnTo>
                  <a:pt x="55" y="3"/>
                </a:lnTo>
                <a:lnTo>
                  <a:pt x="52" y="2"/>
                </a:lnTo>
                <a:lnTo>
                  <a:pt x="2" y="31"/>
                </a:lnTo>
                <a:lnTo>
                  <a:pt x="0" y="32"/>
                </a:lnTo>
                <a:lnTo>
                  <a:pt x="2" y="34"/>
                </a:lnTo>
                <a:lnTo>
                  <a:pt x="26" y="49"/>
                </a:lnTo>
                <a:lnTo>
                  <a:pt x="28" y="51"/>
                </a:lnTo>
                <a:lnTo>
                  <a:pt x="29" y="51"/>
                </a:lnTo>
                <a:lnTo>
                  <a:pt x="31" y="51"/>
                </a:lnTo>
                <a:lnTo>
                  <a:pt x="33" y="49"/>
                </a:lnTo>
                <a:lnTo>
                  <a:pt x="77" y="10"/>
                </a:lnTo>
                <a:lnTo>
                  <a:pt x="75" y="8"/>
                </a:lnTo>
                <a:lnTo>
                  <a:pt x="77" y="8"/>
                </a:lnTo>
                <a:lnTo>
                  <a:pt x="75" y="8"/>
                </a:lnTo>
                <a:lnTo>
                  <a:pt x="75" y="7"/>
                </a:lnTo>
                <a:lnTo>
                  <a:pt x="55" y="0"/>
                </a:lnTo>
                <a:lnTo>
                  <a:pt x="53" y="0"/>
                </a:lnTo>
                <a:lnTo>
                  <a:pt x="52" y="0"/>
                </a:lnTo>
                <a:lnTo>
                  <a:pt x="52" y="2"/>
                </a:lnTo>
                <a:lnTo>
                  <a:pt x="55" y="3"/>
                </a:lnTo>
                <a:close/>
              </a:path>
            </a:pathLst>
          </a:custGeom>
          <a:solidFill>
            <a:srgbClr val="808080"/>
          </a:solidFill>
          <a:ln w="9525">
            <a:noFill/>
            <a:round/>
            <a:headEnd/>
            <a:tailEnd/>
          </a:ln>
        </p:spPr>
        <p:txBody>
          <a:bodyPr/>
          <a:lstStyle/>
          <a:p>
            <a:endParaRPr lang="en-US"/>
          </a:p>
        </p:txBody>
      </p:sp>
      <p:sp>
        <p:nvSpPr>
          <p:cNvPr id="1149" name="Freeform 3320"/>
          <p:cNvSpPr>
            <a:spLocks/>
          </p:cNvSpPr>
          <p:nvPr/>
        </p:nvSpPr>
        <p:spPr bwMode="auto">
          <a:xfrm>
            <a:off x="8589168" y="4928427"/>
            <a:ext cx="69850" cy="68262"/>
          </a:xfrm>
          <a:custGeom>
            <a:avLst/>
            <a:gdLst>
              <a:gd name="T0" fmla="*/ 39 w 58"/>
              <a:gd name="T1" fmla="*/ 0 h 56"/>
              <a:gd name="T2" fmla="*/ 34 w 58"/>
              <a:gd name="T3" fmla="*/ 0 h 56"/>
              <a:gd name="T4" fmla="*/ 31 w 58"/>
              <a:gd name="T5" fmla="*/ 0 h 56"/>
              <a:gd name="T6" fmla="*/ 27 w 58"/>
              <a:gd name="T7" fmla="*/ 0 h 56"/>
              <a:gd name="T8" fmla="*/ 24 w 58"/>
              <a:gd name="T9" fmla="*/ 0 h 56"/>
              <a:gd name="T10" fmla="*/ 15 w 58"/>
              <a:gd name="T11" fmla="*/ 2 h 56"/>
              <a:gd name="T12" fmla="*/ 14 w 58"/>
              <a:gd name="T13" fmla="*/ 3 h 56"/>
              <a:gd name="T14" fmla="*/ 10 w 58"/>
              <a:gd name="T15" fmla="*/ 5 h 56"/>
              <a:gd name="T16" fmla="*/ 7 w 58"/>
              <a:gd name="T17" fmla="*/ 9 h 56"/>
              <a:gd name="T18" fmla="*/ 5 w 58"/>
              <a:gd name="T19" fmla="*/ 12 h 56"/>
              <a:gd name="T20" fmla="*/ 4 w 58"/>
              <a:gd name="T21" fmla="*/ 17 h 56"/>
              <a:gd name="T22" fmla="*/ 2 w 58"/>
              <a:gd name="T23" fmla="*/ 21 h 56"/>
              <a:gd name="T24" fmla="*/ 0 w 58"/>
              <a:gd name="T25" fmla="*/ 24 h 56"/>
              <a:gd name="T26" fmla="*/ 0 w 58"/>
              <a:gd name="T27" fmla="*/ 27 h 56"/>
              <a:gd name="T28" fmla="*/ 0 w 58"/>
              <a:gd name="T29" fmla="*/ 31 h 56"/>
              <a:gd name="T30" fmla="*/ 0 w 58"/>
              <a:gd name="T31" fmla="*/ 34 h 56"/>
              <a:gd name="T32" fmla="*/ 2 w 58"/>
              <a:gd name="T33" fmla="*/ 41 h 56"/>
              <a:gd name="T34" fmla="*/ 4 w 58"/>
              <a:gd name="T35" fmla="*/ 44 h 56"/>
              <a:gd name="T36" fmla="*/ 5 w 58"/>
              <a:gd name="T37" fmla="*/ 46 h 56"/>
              <a:gd name="T38" fmla="*/ 7 w 58"/>
              <a:gd name="T39" fmla="*/ 49 h 56"/>
              <a:gd name="T40" fmla="*/ 10 w 58"/>
              <a:gd name="T41" fmla="*/ 51 h 56"/>
              <a:gd name="T42" fmla="*/ 15 w 58"/>
              <a:gd name="T43" fmla="*/ 55 h 56"/>
              <a:gd name="T44" fmla="*/ 21 w 58"/>
              <a:gd name="T45" fmla="*/ 55 h 56"/>
              <a:gd name="T46" fmla="*/ 22 w 58"/>
              <a:gd name="T47" fmla="*/ 56 h 56"/>
              <a:gd name="T48" fmla="*/ 26 w 58"/>
              <a:gd name="T49" fmla="*/ 56 h 56"/>
              <a:gd name="T50" fmla="*/ 29 w 58"/>
              <a:gd name="T51" fmla="*/ 56 h 56"/>
              <a:gd name="T52" fmla="*/ 33 w 58"/>
              <a:gd name="T53" fmla="*/ 56 h 56"/>
              <a:gd name="T54" fmla="*/ 41 w 58"/>
              <a:gd name="T55" fmla="*/ 55 h 56"/>
              <a:gd name="T56" fmla="*/ 44 w 58"/>
              <a:gd name="T57" fmla="*/ 53 h 56"/>
              <a:gd name="T58" fmla="*/ 46 w 58"/>
              <a:gd name="T59" fmla="*/ 49 h 56"/>
              <a:gd name="T60" fmla="*/ 50 w 58"/>
              <a:gd name="T61" fmla="*/ 48 h 56"/>
              <a:gd name="T62" fmla="*/ 51 w 58"/>
              <a:gd name="T63" fmla="*/ 46 h 56"/>
              <a:gd name="T64" fmla="*/ 53 w 58"/>
              <a:gd name="T65" fmla="*/ 44 h 56"/>
              <a:gd name="T66" fmla="*/ 55 w 58"/>
              <a:gd name="T67" fmla="*/ 39 h 56"/>
              <a:gd name="T68" fmla="*/ 58 w 58"/>
              <a:gd name="T69" fmla="*/ 34 h 56"/>
              <a:gd name="T70" fmla="*/ 58 w 58"/>
              <a:gd name="T71" fmla="*/ 31 h 56"/>
              <a:gd name="T72" fmla="*/ 58 w 58"/>
              <a:gd name="T73" fmla="*/ 27 h 56"/>
              <a:gd name="T74" fmla="*/ 58 w 58"/>
              <a:gd name="T75" fmla="*/ 24 h 56"/>
              <a:gd name="T76" fmla="*/ 58 w 58"/>
              <a:gd name="T77" fmla="*/ 21 h 56"/>
              <a:gd name="T78" fmla="*/ 53 w 58"/>
              <a:gd name="T79" fmla="*/ 12 h 56"/>
              <a:gd name="T80" fmla="*/ 51 w 58"/>
              <a:gd name="T81" fmla="*/ 10 h 56"/>
              <a:gd name="T82" fmla="*/ 50 w 58"/>
              <a:gd name="T83" fmla="*/ 9 h 56"/>
              <a:gd name="T84" fmla="*/ 50 w 58"/>
              <a:gd name="T85" fmla="*/ 5 h 56"/>
              <a:gd name="T86" fmla="*/ 46 w 58"/>
              <a:gd name="T87" fmla="*/ 5 h 56"/>
              <a:gd name="T88" fmla="*/ 41 w 58"/>
              <a:gd name="T89" fmla="*/ 2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6"/>
              <a:gd name="T137" fmla="*/ 58 w 58"/>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6">
                <a:moveTo>
                  <a:pt x="41" y="2"/>
                </a:moveTo>
                <a:lnTo>
                  <a:pt x="39" y="0"/>
                </a:lnTo>
                <a:lnTo>
                  <a:pt x="36" y="0"/>
                </a:lnTo>
                <a:lnTo>
                  <a:pt x="34" y="0"/>
                </a:lnTo>
                <a:lnTo>
                  <a:pt x="33" y="0"/>
                </a:lnTo>
                <a:lnTo>
                  <a:pt x="31" y="0"/>
                </a:lnTo>
                <a:lnTo>
                  <a:pt x="29" y="0"/>
                </a:lnTo>
                <a:lnTo>
                  <a:pt x="27" y="0"/>
                </a:lnTo>
                <a:lnTo>
                  <a:pt x="26" y="0"/>
                </a:lnTo>
                <a:lnTo>
                  <a:pt x="24" y="0"/>
                </a:lnTo>
                <a:lnTo>
                  <a:pt x="22" y="0"/>
                </a:lnTo>
                <a:lnTo>
                  <a:pt x="15" y="2"/>
                </a:lnTo>
                <a:lnTo>
                  <a:pt x="15" y="3"/>
                </a:lnTo>
                <a:lnTo>
                  <a:pt x="14" y="3"/>
                </a:lnTo>
                <a:lnTo>
                  <a:pt x="12" y="5"/>
                </a:lnTo>
                <a:lnTo>
                  <a:pt x="10" y="5"/>
                </a:lnTo>
                <a:lnTo>
                  <a:pt x="9" y="7"/>
                </a:lnTo>
                <a:lnTo>
                  <a:pt x="7" y="9"/>
                </a:lnTo>
                <a:lnTo>
                  <a:pt x="7" y="10"/>
                </a:lnTo>
                <a:lnTo>
                  <a:pt x="5" y="12"/>
                </a:lnTo>
                <a:lnTo>
                  <a:pt x="4" y="14"/>
                </a:lnTo>
                <a:lnTo>
                  <a:pt x="4" y="17"/>
                </a:lnTo>
                <a:lnTo>
                  <a:pt x="0" y="19"/>
                </a:lnTo>
                <a:lnTo>
                  <a:pt x="2" y="21"/>
                </a:lnTo>
                <a:lnTo>
                  <a:pt x="0" y="22"/>
                </a:lnTo>
                <a:lnTo>
                  <a:pt x="0" y="24"/>
                </a:lnTo>
                <a:lnTo>
                  <a:pt x="0" y="26"/>
                </a:lnTo>
                <a:lnTo>
                  <a:pt x="0" y="27"/>
                </a:lnTo>
                <a:lnTo>
                  <a:pt x="0" y="29"/>
                </a:lnTo>
                <a:lnTo>
                  <a:pt x="0" y="31"/>
                </a:lnTo>
                <a:lnTo>
                  <a:pt x="0" y="32"/>
                </a:lnTo>
                <a:lnTo>
                  <a:pt x="0" y="34"/>
                </a:lnTo>
                <a:lnTo>
                  <a:pt x="0" y="36"/>
                </a:lnTo>
                <a:lnTo>
                  <a:pt x="2" y="41"/>
                </a:lnTo>
                <a:lnTo>
                  <a:pt x="4" y="43"/>
                </a:lnTo>
                <a:lnTo>
                  <a:pt x="4" y="44"/>
                </a:lnTo>
                <a:lnTo>
                  <a:pt x="4" y="46"/>
                </a:lnTo>
                <a:lnTo>
                  <a:pt x="5" y="46"/>
                </a:lnTo>
                <a:lnTo>
                  <a:pt x="7" y="48"/>
                </a:lnTo>
                <a:lnTo>
                  <a:pt x="7" y="49"/>
                </a:lnTo>
                <a:lnTo>
                  <a:pt x="9" y="49"/>
                </a:lnTo>
                <a:lnTo>
                  <a:pt x="10" y="51"/>
                </a:lnTo>
                <a:lnTo>
                  <a:pt x="14" y="53"/>
                </a:lnTo>
                <a:lnTo>
                  <a:pt x="15" y="55"/>
                </a:lnTo>
                <a:lnTo>
                  <a:pt x="19" y="55"/>
                </a:lnTo>
                <a:lnTo>
                  <a:pt x="21" y="55"/>
                </a:lnTo>
                <a:lnTo>
                  <a:pt x="21" y="56"/>
                </a:lnTo>
                <a:lnTo>
                  <a:pt x="22" y="56"/>
                </a:lnTo>
                <a:lnTo>
                  <a:pt x="24" y="56"/>
                </a:lnTo>
                <a:lnTo>
                  <a:pt x="26" y="56"/>
                </a:lnTo>
                <a:lnTo>
                  <a:pt x="27" y="56"/>
                </a:lnTo>
                <a:lnTo>
                  <a:pt x="29" y="56"/>
                </a:lnTo>
                <a:lnTo>
                  <a:pt x="31" y="56"/>
                </a:lnTo>
                <a:lnTo>
                  <a:pt x="33" y="56"/>
                </a:lnTo>
                <a:lnTo>
                  <a:pt x="34" y="56"/>
                </a:lnTo>
                <a:lnTo>
                  <a:pt x="41" y="55"/>
                </a:lnTo>
                <a:lnTo>
                  <a:pt x="41" y="53"/>
                </a:lnTo>
                <a:lnTo>
                  <a:pt x="44" y="53"/>
                </a:lnTo>
                <a:lnTo>
                  <a:pt x="46" y="51"/>
                </a:lnTo>
                <a:lnTo>
                  <a:pt x="46" y="49"/>
                </a:lnTo>
                <a:lnTo>
                  <a:pt x="48" y="49"/>
                </a:lnTo>
                <a:lnTo>
                  <a:pt x="50" y="48"/>
                </a:lnTo>
                <a:lnTo>
                  <a:pt x="50" y="46"/>
                </a:lnTo>
                <a:lnTo>
                  <a:pt x="51" y="46"/>
                </a:lnTo>
                <a:lnTo>
                  <a:pt x="51" y="44"/>
                </a:lnTo>
                <a:lnTo>
                  <a:pt x="53" y="44"/>
                </a:lnTo>
                <a:lnTo>
                  <a:pt x="53" y="43"/>
                </a:lnTo>
                <a:lnTo>
                  <a:pt x="55" y="39"/>
                </a:lnTo>
                <a:lnTo>
                  <a:pt x="56" y="36"/>
                </a:lnTo>
                <a:lnTo>
                  <a:pt x="58" y="34"/>
                </a:lnTo>
                <a:lnTo>
                  <a:pt x="58" y="32"/>
                </a:lnTo>
                <a:lnTo>
                  <a:pt x="58" y="31"/>
                </a:lnTo>
                <a:lnTo>
                  <a:pt x="58" y="29"/>
                </a:lnTo>
                <a:lnTo>
                  <a:pt x="58" y="27"/>
                </a:lnTo>
                <a:lnTo>
                  <a:pt x="58" y="26"/>
                </a:lnTo>
                <a:lnTo>
                  <a:pt x="58" y="24"/>
                </a:lnTo>
                <a:lnTo>
                  <a:pt x="58" y="22"/>
                </a:lnTo>
                <a:lnTo>
                  <a:pt x="58" y="21"/>
                </a:lnTo>
                <a:lnTo>
                  <a:pt x="55" y="14"/>
                </a:lnTo>
                <a:lnTo>
                  <a:pt x="53" y="12"/>
                </a:lnTo>
                <a:lnTo>
                  <a:pt x="53" y="10"/>
                </a:lnTo>
                <a:lnTo>
                  <a:pt x="51" y="10"/>
                </a:lnTo>
                <a:lnTo>
                  <a:pt x="51" y="9"/>
                </a:lnTo>
                <a:lnTo>
                  <a:pt x="50" y="9"/>
                </a:lnTo>
                <a:lnTo>
                  <a:pt x="50" y="7"/>
                </a:lnTo>
                <a:lnTo>
                  <a:pt x="50" y="5"/>
                </a:lnTo>
                <a:lnTo>
                  <a:pt x="48" y="5"/>
                </a:lnTo>
                <a:lnTo>
                  <a:pt x="46" y="5"/>
                </a:lnTo>
                <a:lnTo>
                  <a:pt x="46" y="3"/>
                </a:lnTo>
                <a:lnTo>
                  <a:pt x="41" y="2"/>
                </a:lnTo>
                <a:close/>
              </a:path>
            </a:pathLst>
          </a:custGeom>
          <a:solidFill>
            <a:srgbClr val="808080"/>
          </a:solidFill>
          <a:ln w="9525">
            <a:noFill/>
            <a:round/>
            <a:headEnd/>
            <a:tailEnd/>
          </a:ln>
        </p:spPr>
        <p:txBody>
          <a:bodyPr/>
          <a:lstStyle/>
          <a:p>
            <a:endParaRPr lang="en-US"/>
          </a:p>
        </p:txBody>
      </p:sp>
      <p:sp>
        <p:nvSpPr>
          <p:cNvPr id="1150" name="Freeform 3321"/>
          <p:cNvSpPr>
            <a:spLocks/>
          </p:cNvSpPr>
          <p:nvPr/>
        </p:nvSpPr>
        <p:spPr bwMode="auto">
          <a:xfrm>
            <a:off x="8584406" y="4926839"/>
            <a:ext cx="77787" cy="73025"/>
          </a:xfrm>
          <a:custGeom>
            <a:avLst/>
            <a:gdLst>
              <a:gd name="T0" fmla="*/ 1 w 63"/>
              <a:gd name="T1" fmla="*/ 26 h 60"/>
              <a:gd name="T2" fmla="*/ 0 w 63"/>
              <a:gd name="T3" fmla="*/ 31 h 60"/>
              <a:gd name="T4" fmla="*/ 1 w 63"/>
              <a:gd name="T5" fmla="*/ 36 h 60"/>
              <a:gd name="T6" fmla="*/ 5 w 63"/>
              <a:gd name="T7" fmla="*/ 45 h 60"/>
              <a:gd name="T8" fmla="*/ 8 w 63"/>
              <a:gd name="T9" fmla="*/ 50 h 60"/>
              <a:gd name="T10" fmla="*/ 15 w 63"/>
              <a:gd name="T11" fmla="*/ 57 h 60"/>
              <a:gd name="T12" fmla="*/ 22 w 63"/>
              <a:gd name="T13" fmla="*/ 58 h 60"/>
              <a:gd name="T14" fmla="*/ 30 w 63"/>
              <a:gd name="T15" fmla="*/ 60 h 60"/>
              <a:gd name="T16" fmla="*/ 36 w 63"/>
              <a:gd name="T17" fmla="*/ 58 h 60"/>
              <a:gd name="T18" fmla="*/ 44 w 63"/>
              <a:gd name="T19" fmla="*/ 57 h 60"/>
              <a:gd name="T20" fmla="*/ 49 w 63"/>
              <a:gd name="T21" fmla="*/ 53 h 60"/>
              <a:gd name="T22" fmla="*/ 54 w 63"/>
              <a:gd name="T23" fmla="*/ 50 h 60"/>
              <a:gd name="T24" fmla="*/ 58 w 63"/>
              <a:gd name="T25" fmla="*/ 43 h 60"/>
              <a:gd name="T26" fmla="*/ 61 w 63"/>
              <a:gd name="T27" fmla="*/ 40 h 60"/>
              <a:gd name="T28" fmla="*/ 61 w 63"/>
              <a:gd name="T29" fmla="*/ 34 h 60"/>
              <a:gd name="T30" fmla="*/ 63 w 63"/>
              <a:gd name="T31" fmla="*/ 26 h 60"/>
              <a:gd name="T32" fmla="*/ 59 w 63"/>
              <a:gd name="T33" fmla="*/ 16 h 60"/>
              <a:gd name="T34" fmla="*/ 56 w 63"/>
              <a:gd name="T35" fmla="*/ 11 h 60"/>
              <a:gd name="T36" fmla="*/ 51 w 63"/>
              <a:gd name="T37" fmla="*/ 7 h 60"/>
              <a:gd name="T38" fmla="*/ 47 w 63"/>
              <a:gd name="T39" fmla="*/ 4 h 60"/>
              <a:gd name="T40" fmla="*/ 39 w 63"/>
              <a:gd name="T41" fmla="*/ 2 h 60"/>
              <a:gd name="T42" fmla="*/ 32 w 63"/>
              <a:gd name="T43" fmla="*/ 0 h 60"/>
              <a:gd name="T44" fmla="*/ 27 w 63"/>
              <a:gd name="T45" fmla="*/ 0 h 60"/>
              <a:gd name="T46" fmla="*/ 18 w 63"/>
              <a:gd name="T47" fmla="*/ 4 h 60"/>
              <a:gd name="T48" fmla="*/ 13 w 63"/>
              <a:gd name="T49" fmla="*/ 7 h 60"/>
              <a:gd name="T50" fmla="*/ 10 w 63"/>
              <a:gd name="T51" fmla="*/ 11 h 60"/>
              <a:gd name="T52" fmla="*/ 7 w 63"/>
              <a:gd name="T53" fmla="*/ 14 h 60"/>
              <a:gd name="T54" fmla="*/ 8 w 63"/>
              <a:gd name="T55" fmla="*/ 16 h 60"/>
              <a:gd name="T56" fmla="*/ 12 w 63"/>
              <a:gd name="T57" fmla="*/ 11 h 60"/>
              <a:gd name="T58" fmla="*/ 17 w 63"/>
              <a:gd name="T59" fmla="*/ 7 h 60"/>
              <a:gd name="T60" fmla="*/ 24 w 63"/>
              <a:gd name="T61" fmla="*/ 5 h 60"/>
              <a:gd name="T62" fmla="*/ 29 w 63"/>
              <a:gd name="T63" fmla="*/ 4 h 60"/>
              <a:gd name="T64" fmla="*/ 36 w 63"/>
              <a:gd name="T65" fmla="*/ 4 h 60"/>
              <a:gd name="T66" fmla="*/ 41 w 63"/>
              <a:gd name="T67" fmla="*/ 5 h 60"/>
              <a:gd name="T68" fmla="*/ 49 w 63"/>
              <a:gd name="T69" fmla="*/ 7 h 60"/>
              <a:gd name="T70" fmla="*/ 51 w 63"/>
              <a:gd name="T71" fmla="*/ 11 h 60"/>
              <a:gd name="T72" fmla="*/ 56 w 63"/>
              <a:gd name="T73" fmla="*/ 16 h 60"/>
              <a:gd name="T74" fmla="*/ 58 w 63"/>
              <a:gd name="T75" fmla="*/ 23 h 60"/>
              <a:gd name="T76" fmla="*/ 59 w 63"/>
              <a:gd name="T77" fmla="*/ 31 h 60"/>
              <a:gd name="T78" fmla="*/ 58 w 63"/>
              <a:gd name="T79" fmla="*/ 38 h 60"/>
              <a:gd name="T80" fmla="*/ 54 w 63"/>
              <a:gd name="T81" fmla="*/ 45 h 60"/>
              <a:gd name="T82" fmla="*/ 51 w 63"/>
              <a:gd name="T83" fmla="*/ 50 h 60"/>
              <a:gd name="T84" fmla="*/ 46 w 63"/>
              <a:gd name="T85" fmla="*/ 51 h 60"/>
              <a:gd name="T86" fmla="*/ 39 w 63"/>
              <a:gd name="T87" fmla="*/ 55 h 60"/>
              <a:gd name="T88" fmla="*/ 34 w 63"/>
              <a:gd name="T89" fmla="*/ 57 h 60"/>
              <a:gd name="T90" fmla="*/ 27 w 63"/>
              <a:gd name="T91" fmla="*/ 57 h 60"/>
              <a:gd name="T92" fmla="*/ 20 w 63"/>
              <a:gd name="T93" fmla="*/ 55 h 60"/>
              <a:gd name="T94" fmla="*/ 15 w 63"/>
              <a:gd name="T95" fmla="*/ 51 h 60"/>
              <a:gd name="T96" fmla="*/ 8 w 63"/>
              <a:gd name="T97" fmla="*/ 46 h 60"/>
              <a:gd name="T98" fmla="*/ 7 w 63"/>
              <a:gd name="T99" fmla="*/ 43 h 60"/>
              <a:gd name="T100" fmla="*/ 5 w 63"/>
              <a:gd name="T101" fmla="*/ 38 h 60"/>
              <a:gd name="T102" fmla="*/ 5 w 63"/>
              <a:gd name="T103" fmla="*/ 33 h 60"/>
              <a:gd name="T104" fmla="*/ 3 w 63"/>
              <a:gd name="T105" fmla="*/ 28 h 60"/>
              <a:gd name="T106" fmla="*/ 5 w 63"/>
              <a:gd name="T107" fmla="*/ 24 h 60"/>
              <a:gd name="T108" fmla="*/ 5 w 63"/>
              <a:gd name="T109" fmla="*/ 1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60"/>
              <a:gd name="T167" fmla="*/ 63 w 63"/>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60">
                <a:moveTo>
                  <a:pt x="5" y="17"/>
                </a:moveTo>
                <a:lnTo>
                  <a:pt x="1" y="23"/>
                </a:lnTo>
                <a:lnTo>
                  <a:pt x="1" y="26"/>
                </a:lnTo>
                <a:lnTo>
                  <a:pt x="0" y="26"/>
                </a:lnTo>
                <a:lnTo>
                  <a:pt x="0" y="28"/>
                </a:lnTo>
                <a:lnTo>
                  <a:pt x="0" y="31"/>
                </a:lnTo>
                <a:lnTo>
                  <a:pt x="0" y="33"/>
                </a:lnTo>
                <a:lnTo>
                  <a:pt x="0" y="34"/>
                </a:lnTo>
                <a:lnTo>
                  <a:pt x="1" y="36"/>
                </a:lnTo>
                <a:lnTo>
                  <a:pt x="1" y="38"/>
                </a:lnTo>
                <a:lnTo>
                  <a:pt x="3" y="43"/>
                </a:lnTo>
                <a:lnTo>
                  <a:pt x="5" y="45"/>
                </a:lnTo>
                <a:lnTo>
                  <a:pt x="7" y="46"/>
                </a:lnTo>
                <a:lnTo>
                  <a:pt x="7" y="48"/>
                </a:lnTo>
                <a:lnTo>
                  <a:pt x="8" y="50"/>
                </a:lnTo>
                <a:lnTo>
                  <a:pt x="10" y="51"/>
                </a:lnTo>
                <a:lnTo>
                  <a:pt x="13" y="55"/>
                </a:lnTo>
                <a:lnTo>
                  <a:pt x="15" y="57"/>
                </a:lnTo>
                <a:lnTo>
                  <a:pt x="18" y="57"/>
                </a:lnTo>
                <a:lnTo>
                  <a:pt x="18" y="58"/>
                </a:lnTo>
                <a:lnTo>
                  <a:pt x="22" y="58"/>
                </a:lnTo>
                <a:lnTo>
                  <a:pt x="24" y="58"/>
                </a:lnTo>
                <a:lnTo>
                  <a:pt x="27" y="60"/>
                </a:lnTo>
                <a:lnTo>
                  <a:pt x="30" y="60"/>
                </a:lnTo>
                <a:lnTo>
                  <a:pt x="32" y="60"/>
                </a:lnTo>
                <a:lnTo>
                  <a:pt x="36" y="60"/>
                </a:lnTo>
                <a:lnTo>
                  <a:pt x="36" y="58"/>
                </a:lnTo>
                <a:lnTo>
                  <a:pt x="37" y="58"/>
                </a:lnTo>
                <a:lnTo>
                  <a:pt x="39" y="58"/>
                </a:lnTo>
                <a:lnTo>
                  <a:pt x="44" y="57"/>
                </a:lnTo>
                <a:lnTo>
                  <a:pt x="46" y="55"/>
                </a:lnTo>
                <a:lnTo>
                  <a:pt x="49" y="55"/>
                </a:lnTo>
                <a:lnTo>
                  <a:pt x="49" y="53"/>
                </a:lnTo>
                <a:lnTo>
                  <a:pt x="51" y="51"/>
                </a:lnTo>
                <a:lnTo>
                  <a:pt x="53" y="50"/>
                </a:lnTo>
                <a:lnTo>
                  <a:pt x="54" y="50"/>
                </a:lnTo>
                <a:lnTo>
                  <a:pt x="56" y="48"/>
                </a:lnTo>
                <a:lnTo>
                  <a:pt x="56" y="46"/>
                </a:lnTo>
                <a:lnTo>
                  <a:pt x="58" y="43"/>
                </a:lnTo>
                <a:lnTo>
                  <a:pt x="59" y="43"/>
                </a:lnTo>
                <a:lnTo>
                  <a:pt x="59" y="41"/>
                </a:lnTo>
                <a:lnTo>
                  <a:pt x="61" y="40"/>
                </a:lnTo>
                <a:lnTo>
                  <a:pt x="61" y="38"/>
                </a:lnTo>
                <a:lnTo>
                  <a:pt x="61" y="36"/>
                </a:lnTo>
                <a:lnTo>
                  <a:pt x="61" y="34"/>
                </a:lnTo>
                <a:lnTo>
                  <a:pt x="61" y="33"/>
                </a:lnTo>
                <a:lnTo>
                  <a:pt x="61" y="31"/>
                </a:lnTo>
                <a:lnTo>
                  <a:pt x="63" y="26"/>
                </a:lnTo>
                <a:lnTo>
                  <a:pt x="61" y="23"/>
                </a:lnTo>
                <a:lnTo>
                  <a:pt x="59" y="17"/>
                </a:lnTo>
                <a:lnTo>
                  <a:pt x="59" y="16"/>
                </a:lnTo>
                <a:lnTo>
                  <a:pt x="58" y="14"/>
                </a:lnTo>
                <a:lnTo>
                  <a:pt x="56" y="12"/>
                </a:lnTo>
                <a:lnTo>
                  <a:pt x="56" y="11"/>
                </a:lnTo>
                <a:lnTo>
                  <a:pt x="54" y="9"/>
                </a:lnTo>
                <a:lnTo>
                  <a:pt x="53" y="7"/>
                </a:lnTo>
                <a:lnTo>
                  <a:pt x="51" y="7"/>
                </a:lnTo>
                <a:lnTo>
                  <a:pt x="51" y="5"/>
                </a:lnTo>
                <a:lnTo>
                  <a:pt x="49" y="5"/>
                </a:lnTo>
                <a:lnTo>
                  <a:pt x="47" y="4"/>
                </a:lnTo>
                <a:lnTo>
                  <a:pt x="42" y="2"/>
                </a:lnTo>
                <a:lnTo>
                  <a:pt x="41" y="2"/>
                </a:lnTo>
                <a:lnTo>
                  <a:pt x="39" y="2"/>
                </a:lnTo>
                <a:lnTo>
                  <a:pt x="37" y="0"/>
                </a:lnTo>
                <a:lnTo>
                  <a:pt x="36" y="0"/>
                </a:lnTo>
                <a:lnTo>
                  <a:pt x="32" y="0"/>
                </a:lnTo>
                <a:lnTo>
                  <a:pt x="30" y="0"/>
                </a:lnTo>
                <a:lnTo>
                  <a:pt x="29" y="0"/>
                </a:lnTo>
                <a:lnTo>
                  <a:pt x="27" y="0"/>
                </a:lnTo>
                <a:lnTo>
                  <a:pt x="25" y="2"/>
                </a:lnTo>
                <a:lnTo>
                  <a:pt x="24" y="2"/>
                </a:lnTo>
                <a:lnTo>
                  <a:pt x="18" y="4"/>
                </a:lnTo>
                <a:lnTo>
                  <a:pt x="17" y="4"/>
                </a:lnTo>
                <a:lnTo>
                  <a:pt x="15" y="5"/>
                </a:lnTo>
                <a:lnTo>
                  <a:pt x="13" y="7"/>
                </a:lnTo>
                <a:lnTo>
                  <a:pt x="12" y="7"/>
                </a:lnTo>
                <a:lnTo>
                  <a:pt x="10" y="9"/>
                </a:lnTo>
                <a:lnTo>
                  <a:pt x="10" y="11"/>
                </a:lnTo>
                <a:lnTo>
                  <a:pt x="8" y="11"/>
                </a:lnTo>
                <a:lnTo>
                  <a:pt x="7" y="12"/>
                </a:lnTo>
                <a:lnTo>
                  <a:pt x="7" y="14"/>
                </a:lnTo>
                <a:lnTo>
                  <a:pt x="5" y="17"/>
                </a:lnTo>
                <a:lnTo>
                  <a:pt x="7" y="19"/>
                </a:lnTo>
                <a:lnTo>
                  <a:pt x="8" y="16"/>
                </a:lnTo>
                <a:lnTo>
                  <a:pt x="10" y="14"/>
                </a:lnTo>
                <a:lnTo>
                  <a:pt x="10" y="12"/>
                </a:lnTo>
                <a:lnTo>
                  <a:pt x="12" y="11"/>
                </a:lnTo>
                <a:lnTo>
                  <a:pt x="13" y="11"/>
                </a:lnTo>
                <a:lnTo>
                  <a:pt x="15" y="9"/>
                </a:lnTo>
                <a:lnTo>
                  <a:pt x="17" y="7"/>
                </a:lnTo>
                <a:lnTo>
                  <a:pt x="18" y="7"/>
                </a:lnTo>
                <a:lnTo>
                  <a:pt x="20" y="5"/>
                </a:lnTo>
                <a:lnTo>
                  <a:pt x="24" y="5"/>
                </a:lnTo>
                <a:lnTo>
                  <a:pt x="25" y="4"/>
                </a:lnTo>
                <a:lnTo>
                  <a:pt x="27" y="4"/>
                </a:lnTo>
                <a:lnTo>
                  <a:pt x="29" y="4"/>
                </a:lnTo>
                <a:lnTo>
                  <a:pt x="30" y="4"/>
                </a:lnTo>
                <a:lnTo>
                  <a:pt x="32" y="4"/>
                </a:lnTo>
                <a:lnTo>
                  <a:pt x="36" y="4"/>
                </a:lnTo>
                <a:lnTo>
                  <a:pt x="37" y="4"/>
                </a:lnTo>
                <a:lnTo>
                  <a:pt x="39" y="4"/>
                </a:lnTo>
                <a:lnTo>
                  <a:pt x="41" y="5"/>
                </a:lnTo>
                <a:lnTo>
                  <a:pt x="46" y="7"/>
                </a:lnTo>
                <a:lnTo>
                  <a:pt x="47" y="7"/>
                </a:lnTo>
                <a:lnTo>
                  <a:pt x="49" y="7"/>
                </a:lnTo>
                <a:lnTo>
                  <a:pt x="49" y="9"/>
                </a:lnTo>
                <a:lnTo>
                  <a:pt x="51" y="9"/>
                </a:lnTo>
                <a:lnTo>
                  <a:pt x="51" y="11"/>
                </a:lnTo>
                <a:lnTo>
                  <a:pt x="53" y="12"/>
                </a:lnTo>
                <a:lnTo>
                  <a:pt x="54" y="14"/>
                </a:lnTo>
                <a:lnTo>
                  <a:pt x="56" y="16"/>
                </a:lnTo>
                <a:lnTo>
                  <a:pt x="56" y="17"/>
                </a:lnTo>
                <a:lnTo>
                  <a:pt x="58" y="21"/>
                </a:lnTo>
                <a:lnTo>
                  <a:pt x="58" y="23"/>
                </a:lnTo>
                <a:lnTo>
                  <a:pt x="59" y="24"/>
                </a:lnTo>
                <a:lnTo>
                  <a:pt x="59" y="28"/>
                </a:lnTo>
                <a:lnTo>
                  <a:pt x="59" y="31"/>
                </a:lnTo>
                <a:lnTo>
                  <a:pt x="59" y="33"/>
                </a:lnTo>
                <a:lnTo>
                  <a:pt x="59" y="34"/>
                </a:lnTo>
                <a:lnTo>
                  <a:pt x="58" y="38"/>
                </a:lnTo>
                <a:lnTo>
                  <a:pt x="56" y="40"/>
                </a:lnTo>
                <a:lnTo>
                  <a:pt x="56" y="43"/>
                </a:lnTo>
                <a:lnTo>
                  <a:pt x="54" y="45"/>
                </a:lnTo>
                <a:lnTo>
                  <a:pt x="53" y="46"/>
                </a:lnTo>
                <a:lnTo>
                  <a:pt x="51" y="48"/>
                </a:lnTo>
                <a:lnTo>
                  <a:pt x="51" y="50"/>
                </a:lnTo>
                <a:lnTo>
                  <a:pt x="49" y="50"/>
                </a:lnTo>
                <a:lnTo>
                  <a:pt x="47" y="50"/>
                </a:lnTo>
                <a:lnTo>
                  <a:pt x="46" y="51"/>
                </a:lnTo>
                <a:lnTo>
                  <a:pt x="44" y="51"/>
                </a:lnTo>
                <a:lnTo>
                  <a:pt x="42" y="55"/>
                </a:lnTo>
                <a:lnTo>
                  <a:pt x="39" y="55"/>
                </a:lnTo>
                <a:lnTo>
                  <a:pt x="37" y="57"/>
                </a:lnTo>
                <a:lnTo>
                  <a:pt x="36" y="57"/>
                </a:lnTo>
                <a:lnTo>
                  <a:pt x="34" y="57"/>
                </a:lnTo>
                <a:lnTo>
                  <a:pt x="32" y="57"/>
                </a:lnTo>
                <a:lnTo>
                  <a:pt x="30" y="57"/>
                </a:lnTo>
                <a:lnTo>
                  <a:pt x="27" y="57"/>
                </a:lnTo>
                <a:lnTo>
                  <a:pt x="25" y="57"/>
                </a:lnTo>
                <a:lnTo>
                  <a:pt x="24" y="57"/>
                </a:lnTo>
                <a:lnTo>
                  <a:pt x="20" y="55"/>
                </a:lnTo>
                <a:lnTo>
                  <a:pt x="18" y="55"/>
                </a:lnTo>
                <a:lnTo>
                  <a:pt x="17" y="53"/>
                </a:lnTo>
                <a:lnTo>
                  <a:pt x="15" y="51"/>
                </a:lnTo>
                <a:lnTo>
                  <a:pt x="12" y="50"/>
                </a:lnTo>
                <a:lnTo>
                  <a:pt x="10" y="50"/>
                </a:lnTo>
                <a:lnTo>
                  <a:pt x="8" y="46"/>
                </a:lnTo>
                <a:lnTo>
                  <a:pt x="8" y="45"/>
                </a:lnTo>
                <a:lnTo>
                  <a:pt x="7" y="45"/>
                </a:lnTo>
                <a:lnTo>
                  <a:pt x="7" y="43"/>
                </a:lnTo>
                <a:lnTo>
                  <a:pt x="7" y="41"/>
                </a:lnTo>
                <a:lnTo>
                  <a:pt x="7" y="40"/>
                </a:lnTo>
                <a:lnTo>
                  <a:pt x="5" y="38"/>
                </a:lnTo>
                <a:lnTo>
                  <a:pt x="5" y="36"/>
                </a:lnTo>
                <a:lnTo>
                  <a:pt x="5" y="34"/>
                </a:lnTo>
                <a:lnTo>
                  <a:pt x="5" y="33"/>
                </a:lnTo>
                <a:lnTo>
                  <a:pt x="3" y="31"/>
                </a:lnTo>
                <a:lnTo>
                  <a:pt x="5" y="29"/>
                </a:lnTo>
                <a:lnTo>
                  <a:pt x="3" y="28"/>
                </a:lnTo>
                <a:lnTo>
                  <a:pt x="5" y="28"/>
                </a:lnTo>
                <a:lnTo>
                  <a:pt x="5" y="26"/>
                </a:lnTo>
                <a:lnTo>
                  <a:pt x="5" y="24"/>
                </a:lnTo>
                <a:lnTo>
                  <a:pt x="5" y="23"/>
                </a:lnTo>
                <a:lnTo>
                  <a:pt x="7" y="19"/>
                </a:lnTo>
                <a:lnTo>
                  <a:pt x="5" y="17"/>
                </a:lnTo>
                <a:close/>
              </a:path>
            </a:pathLst>
          </a:custGeom>
          <a:solidFill>
            <a:srgbClr val="808080"/>
          </a:solidFill>
          <a:ln w="9525">
            <a:noFill/>
            <a:round/>
            <a:headEnd/>
            <a:tailEnd/>
          </a:ln>
        </p:spPr>
        <p:txBody>
          <a:bodyPr/>
          <a:lstStyle/>
          <a:p>
            <a:endParaRPr lang="en-US"/>
          </a:p>
        </p:txBody>
      </p:sp>
      <p:sp>
        <p:nvSpPr>
          <p:cNvPr id="1151" name="Freeform 3322"/>
          <p:cNvSpPr>
            <a:spLocks/>
          </p:cNvSpPr>
          <p:nvPr/>
        </p:nvSpPr>
        <p:spPr bwMode="auto">
          <a:xfrm>
            <a:off x="8584406" y="4939539"/>
            <a:ext cx="58737" cy="53975"/>
          </a:xfrm>
          <a:custGeom>
            <a:avLst/>
            <a:gdLst>
              <a:gd name="T0" fmla="*/ 30 w 47"/>
              <a:gd name="T1" fmla="*/ 0 h 44"/>
              <a:gd name="T2" fmla="*/ 27 w 47"/>
              <a:gd name="T3" fmla="*/ 0 h 44"/>
              <a:gd name="T4" fmla="*/ 24 w 47"/>
              <a:gd name="T5" fmla="*/ 0 h 44"/>
              <a:gd name="T6" fmla="*/ 20 w 47"/>
              <a:gd name="T7" fmla="*/ 0 h 44"/>
              <a:gd name="T8" fmla="*/ 17 w 47"/>
              <a:gd name="T9" fmla="*/ 0 h 44"/>
              <a:gd name="T10" fmla="*/ 15 w 47"/>
              <a:gd name="T11" fmla="*/ 1 h 44"/>
              <a:gd name="T12" fmla="*/ 12 w 47"/>
              <a:gd name="T13" fmla="*/ 1 h 44"/>
              <a:gd name="T14" fmla="*/ 10 w 47"/>
              <a:gd name="T15" fmla="*/ 3 h 44"/>
              <a:gd name="T16" fmla="*/ 8 w 47"/>
              <a:gd name="T17" fmla="*/ 5 h 44"/>
              <a:gd name="T18" fmla="*/ 7 w 47"/>
              <a:gd name="T19" fmla="*/ 6 h 44"/>
              <a:gd name="T20" fmla="*/ 5 w 47"/>
              <a:gd name="T21" fmla="*/ 10 h 44"/>
              <a:gd name="T22" fmla="*/ 1 w 47"/>
              <a:gd name="T23" fmla="*/ 15 h 44"/>
              <a:gd name="T24" fmla="*/ 0 w 47"/>
              <a:gd name="T25" fmla="*/ 18 h 44"/>
              <a:gd name="T26" fmla="*/ 0 w 47"/>
              <a:gd name="T27" fmla="*/ 22 h 44"/>
              <a:gd name="T28" fmla="*/ 0 w 47"/>
              <a:gd name="T29" fmla="*/ 25 h 44"/>
              <a:gd name="T30" fmla="*/ 0 w 47"/>
              <a:gd name="T31" fmla="*/ 29 h 44"/>
              <a:gd name="T32" fmla="*/ 1 w 47"/>
              <a:gd name="T33" fmla="*/ 30 h 44"/>
              <a:gd name="T34" fmla="*/ 3 w 47"/>
              <a:gd name="T35" fmla="*/ 32 h 44"/>
              <a:gd name="T36" fmla="*/ 5 w 47"/>
              <a:gd name="T37" fmla="*/ 34 h 44"/>
              <a:gd name="T38" fmla="*/ 7 w 47"/>
              <a:gd name="T39" fmla="*/ 35 h 44"/>
              <a:gd name="T40" fmla="*/ 8 w 47"/>
              <a:gd name="T41" fmla="*/ 37 h 44"/>
              <a:gd name="T42" fmla="*/ 10 w 47"/>
              <a:gd name="T43" fmla="*/ 39 h 44"/>
              <a:gd name="T44" fmla="*/ 13 w 47"/>
              <a:gd name="T45" fmla="*/ 42 h 44"/>
              <a:gd name="T46" fmla="*/ 17 w 47"/>
              <a:gd name="T47" fmla="*/ 42 h 44"/>
              <a:gd name="T48" fmla="*/ 20 w 47"/>
              <a:gd name="T49" fmla="*/ 44 h 44"/>
              <a:gd name="T50" fmla="*/ 24 w 47"/>
              <a:gd name="T51" fmla="*/ 44 h 44"/>
              <a:gd name="T52" fmla="*/ 27 w 47"/>
              <a:gd name="T53" fmla="*/ 44 h 44"/>
              <a:gd name="T54" fmla="*/ 30 w 47"/>
              <a:gd name="T55" fmla="*/ 42 h 44"/>
              <a:gd name="T56" fmla="*/ 34 w 47"/>
              <a:gd name="T57" fmla="*/ 42 h 44"/>
              <a:gd name="T58" fmla="*/ 36 w 47"/>
              <a:gd name="T59" fmla="*/ 40 h 44"/>
              <a:gd name="T60" fmla="*/ 39 w 47"/>
              <a:gd name="T61" fmla="*/ 39 h 44"/>
              <a:gd name="T62" fmla="*/ 41 w 47"/>
              <a:gd name="T63" fmla="*/ 37 h 44"/>
              <a:gd name="T64" fmla="*/ 44 w 47"/>
              <a:gd name="T65" fmla="*/ 34 h 44"/>
              <a:gd name="T66" fmla="*/ 46 w 47"/>
              <a:gd name="T67" fmla="*/ 29 h 44"/>
              <a:gd name="T68" fmla="*/ 46 w 47"/>
              <a:gd name="T69" fmla="*/ 25 h 44"/>
              <a:gd name="T70" fmla="*/ 47 w 47"/>
              <a:gd name="T71" fmla="*/ 23 h 44"/>
              <a:gd name="T72" fmla="*/ 47 w 47"/>
              <a:gd name="T73" fmla="*/ 20 h 44"/>
              <a:gd name="T74" fmla="*/ 47 w 47"/>
              <a:gd name="T75" fmla="*/ 17 h 44"/>
              <a:gd name="T76" fmla="*/ 47 w 47"/>
              <a:gd name="T77" fmla="*/ 17 h 44"/>
              <a:gd name="T78" fmla="*/ 46 w 47"/>
              <a:gd name="T79" fmla="*/ 13 h 44"/>
              <a:gd name="T80" fmla="*/ 44 w 47"/>
              <a:gd name="T81" fmla="*/ 12 h 44"/>
              <a:gd name="T82" fmla="*/ 44 w 47"/>
              <a:gd name="T83" fmla="*/ 8 h 44"/>
              <a:gd name="T84" fmla="*/ 44 w 47"/>
              <a:gd name="T85" fmla="*/ 8 h 44"/>
              <a:gd name="T86" fmla="*/ 42 w 47"/>
              <a:gd name="T87" fmla="*/ 6 h 44"/>
              <a:gd name="T88" fmla="*/ 41 w 47"/>
              <a:gd name="T89" fmla="*/ 5 h 44"/>
              <a:gd name="T90" fmla="*/ 39 w 47"/>
              <a:gd name="T91" fmla="*/ 3 h 44"/>
              <a:gd name="T92" fmla="*/ 36 w 47"/>
              <a:gd name="T93" fmla="*/ 1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44"/>
              <a:gd name="T143" fmla="*/ 47 w 47"/>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44">
                <a:moveTo>
                  <a:pt x="34" y="1"/>
                </a:moveTo>
                <a:lnTo>
                  <a:pt x="30" y="0"/>
                </a:lnTo>
                <a:lnTo>
                  <a:pt x="29" y="0"/>
                </a:lnTo>
                <a:lnTo>
                  <a:pt x="27" y="0"/>
                </a:lnTo>
                <a:lnTo>
                  <a:pt x="25" y="0"/>
                </a:lnTo>
                <a:lnTo>
                  <a:pt x="24" y="0"/>
                </a:lnTo>
                <a:lnTo>
                  <a:pt x="22" y="0"/>
                </a:lnTo>
                <a:lnTo>
                  <a:pt x="20" y="0"/>
                </a:lnTo>
                <a:lnTo>
                  <a:pt x="18" y="0"/>
                </a:lnTo>
                <a:lnTo>
                  <a:pt x="17" y="0"/>
                </a:lnTo>
                <a:lnTo>
                  <a:pt x="15" y="0"/>
                </a:lnTo>
                <a:lnTo>
                  <a:pt x="15" y="1"/>
                </a:lnTo>
                <a:lnTo>
                  <a:pt x="13" y="1"/>
                </a:lnTo>
                <a:lnTo>
                  <a:pt x="12" y="1"/>
                </a:lnTo>
                <a:lnTo>
                  <a:pt x="12" y="3"/>
                </a:lnTo>
                <a:lnTo>
                  <a:pt x="10" y="3"/>
                </a:lnTo>
                <a:lnTo>
                  <a:pt x="10" y="5"/>
                </a:lnTo>
                <a:lnTo>
                  <a:pt x="8" y="5"/>
                </a:lnTo>
                <a:lnTo>
                  <a:pt x="7" y="5"/>
                </a:lnTo>
                <a:lnTo>
                  <a:pt x="7" y="6"/>
                </a:lnTo>
                <a:lnTo>
                  <a:pt x="7" y="8"/>
                </a:lnTo>
                <a:lnTo>
                  <a:pt x="5" y="10"/>
                </a:lnTo>
                <a:lnTo>
                  <a:pt x="3" y="12"/>
                </a:lnTo>
                <a:lnTo>
                  <a:pt x="1" y="15"/>
                </a:lnTo>
                <a:lnTo>
                  <a:pt x="0" y="17"/>
                </a:lnTo>
                <a:lnTo>
                  <a:pt x="0" y="18"/>
                </a:lnTo>
                <a:lnTo>
                  <a:pt x="0" y="20"/>
                </a:lnTo>
                <a:lnTo>
                  <a:pt x="0" y="22"/>
                </a:lnTo>
                <a:lnTo>
                  <a:pt x="0" y="23"/>
                </a:lnTo>
                <a:lnTo>
                  <a:pt x="0" y="25"/>
                </a:lnTo>
                <a:lnTo>
                  <a:pt x="0" y="27"/>
                </a:lnTo>
                <a:lnTo>
                  <a:pt x="0" y="29"/>
                </a:lnTo>
                <a:lnTo>
                  <a:pt x="1" y="29"/>
                </a:lnTo>
                <a:lnTo>
                  <a:pt x="1" y="30"/>
                </a:lnTo>
                <a:lnTo>
                  <a:pt x="1" y="32"/>
                </a:lnTo>
                <a:lnTo>
                  <a:pt x="3" y="32"/>
                </a:lnTo>
                <a:lnTo>
                  <a:pt x="3" y="34"/>
                </a:lnTo>
                <a:lnTo>
                  <a:pt x="5" y="34"/>
                </a:lnTo>
                <a:lnTo>
                  <a:pt x="5" y="35"/>
                </a:lnTo>
                <a:lnTo>
                  <a:pt x="7" y="35"/>
                </a:lnTo>
                <a:lnTo>
                  <a:pt x="7" y="37"/>
                </a:lnTo>
                <a:lnTo>
                  <a:pt x="8" y="37"/>
                </a:lnTo>
                <a:lnTo>
                  <a:pt x="8" y="39"/>
                </a:lnTo>
                <a:lnTo>
                  <a:pt x="10" y="39"/>
                </a:lnTo>
                <a:lnTo>
                  <a:pt x="10" y="40"/>
                </a:lnTo>
                <a:lnTo>
                  <a:pt x="13" y="42"/>
                </a:lnTo>
                <a:lnTo>
                  <a:pt x="15" y="42"/>
                </a:lnTo>
                <a:lnTo>
                  <a:pt x="17" y="42"/>
                </a:lnTo>
                <a:lnTo>
                  <a:pt x="18" y="44"/>
                </a:lnTo>
                <a:lnTo>
                  <a:pt x="20" y="44"/>
                </a:lnTo>
                <a:lnTo>
                  <a:pt x="22" y="44"/>
                </a:lnTo>
                <a:lnTo>
                  <a:pt x="24" y="44"/>
                </a:lnTo>
                <a:lnTo>
                  <a:pt x="25" y="44"/>
                </a:lnTo>
                <a:lnTo>
                  <a:pt x="27" y="44"/>
                </a:lnTo>
                <a:lnTo>
                  <a:pt x="29" y="44"/>
                </a:lnTo>
                <a:lnTo>
                  <a:pt x="30" y="42"/>
                </a:lnTo>
                <a:lnTo>
                  <a:pt x="32" y="42"/>
                </a:lnTo>
                <a:lnTo>
                  <a:pt x="34" y="42"/>
                </a:lnTo>
                <a:lnTo>
                  <a:pt x="36" y="42"/>
                </a:lnTo>
                <a:lnTo>
                  <a:pt x="36" y="40"/>
                </a:lnTo>
                <a:lnTo>
                  <a:pt x="37" y="39"/>
                </a:lnTo>
                <a:lnTo>
                  <a:pt x="39" y="39"/>
                </a:lnTo>
                <a:lnTo>
                  <a:pt x="39" y="37"/>
                </a:lnTo>
                <a:lnTo>
                  <a:pt x="41" y="37"/>
                </a:lnTo>
                <a:lnTo>
                  <a:pt x="42" y="35"/>
                </a:lnTo>
                <a:lnTo>
                  <a:pt x="44" y="34"/>
                </a:lnTo>
                <a:lnTo>
                  <a:pt x="44" y="30"/>
                </a:lnTo>
                <a:lnTo>
                  <a:pt x="46" y="29"/>
                </a:lnTo>
                <a:lnTo>
                  <a:pt x="46" y="27"/>
                </a:lnTo>
                <a:lnTo>
                  <a:pt x="46" y="25"/>
                </a:lnTo>
                <a:lnTo>
                  <a:pt x="47" y="25"/>
                </a:lnTo>
                <a:lnTo>
                  <a:pt x="47" y="23"/>
                </a:lnTo>
                <a:lnTo>
                  <a:pt x="47" y="22"/>
                </a:lnTo>
                <a:lnTo>
                  <a:pt x="47" y="20"/>
                </a:lnTo>
                <a:lnTo>
                  <a:pt x="47" y="18"/>
                </a:lnTo>
                <a:lnTo>
                  <a:pt x="47" y="17"/>
                </a:lnTo>
                <a:lnTo>
                  <a:pt x="46" y="17"/>
                </a:lnTo>
                <a:lnTo>
                  <a:pt x="47" y="17"/>
                </a:lnTo>
                <a:lnTo>
                  <a:pt x="46" y="15"/>
                </a:lnTo>
                <a:lnTo>
                  <a:pt x="46" y="13"/>
                </a:lnTo>
                <a:lnTo>
                  <a:pt x="44" y="13"/>
                </a:lnTo>
                <a:lnTo>
                  <a:pt x="44" y="12"/>
                </a:lnTo>
                <a:lnTo>
                  <a:pt x="44" y="10"/>
                </a:lnTo>
                <a:lnTo>
                  <a:pt x="44" y="8"/>
                </a:lnTo>
                <a:lnTo>
                  <a:pt x="42" y="8"/>
                </a:lnTo>
                <a:lnTo>
                  <a:pt x="44" y="8"/>
                </a:lnTo>
                <a:lnTo>
                  <a:pt x="42" y="8"/>
                </a:lnTo>
                <a:lnTo>
                  <a:pt x="42" y="6"/>
                </a:lnTo>
                <a:lnTo>
                  <a:pt x="41" y="6"/>
                </a:lnTo>
                <a:lnTo>
                  <a:pt x="41" y="5"/>
                </a:lnTo>
                <a:lnTo>
                  <a:pt x="39" y="5"/>
                </a:lnTo>
                <a:lnTo>
                  <a:pt x="39" y="3"/>
                </a:lnTo>
                <a:lnTo>
                  <a:pt x="37" y="3"/>
                </a:lnTo>
                <a:lnTo>
                  <a:pt x="36" y="1"/>
                </a:lnTo>
                <a:lnTo>
                  <a:pt x="34" y="1"/>
                </a:lnTo>
                <a:close/>
              </a:path>
            </a:pathLst>
          </a:custGeom>
          <a:solidFill>
            <a:srgbClr val="808080"/>
          </a:solidFill>
          <a:ln w="9525">
            <a:noFill/>
            <a:round/>
            <a:headEnd/>
            <a:tailEnd/>
          </a:ln>
        </p:spPr>
        <p:txBody>
          <a:bodyPr/>
          <a:lstStyle/>
          <a:p>
            <a:endParaRPr lang="en-US"/>
          </a:p>
        </p:txBody>
      </p:sp>
      <p:sp>
        <p:nvSpPr>
          <p:cNvPr id="1152" name="Freeform 3323"/>
          <p:cNvSpPr>
            <a:spLocks/>
          </p:cNvSpPr>
          <p:nvPr/>
        </p:nvSpPr>
        <p:spPr bwMode="auto">
          <a:xfrm>
            <a:off x="8582818" y="4937952"/>
            <a:ext cx="61913" cy="58737"/>
          </a:xfrm>
          <a:custGeom>
            <a:avLst/>
            <a:gdLst>
              <a:gd name="T0" fmla="*/ 2 w 51"/>
              <a:gd name="T1" fmla="*/ 19 h 49"/>
              <a:gd name="T2" fmla="*/ 2 w 51"/>
              <a:gd name="T3" fmla="*/ 24 h 49"/>
              <a:gd name="T4" fmla="*/ 2 w 51"/>
              <a:gd name="T5" fmla="*/ 29 h 49"/>
              <a:gd name="T6" fmla="*/ 3 w 51"/>
              <a:gd name="T7" fmla="*/ 34 h 49"/>
              <a:gd name="T8" fmla="*/ 5 w 51"/>
              <a:gd name="T9" fmla="*/ 39 h 49"/>
              <a:gd name="T10" fmla="*/ 9 w 51"/>
              <a:gd name="T11" fmla="*/ 42 h 49"/>
              <a:gd name="T12" fmla="*/ 15 w 51"/>
              <a:gd name="T13" fmla="*/ 48 h 49"/>
              <a:gd name="T14" fmla="*/ 22 w 51"/>
              <a:gd name="T15" fmla="*/ 48 h 49"/>
              <a:gd name="T16" fmla="*/ 27 w 51"/>
              <a:gd name="T17" fmla="*/ 48 h 49"/>
              <a:gd name="T18" fmla="*/ 34 w 51"/>
              <a:gd name="T19" fmla="*/ 48 h 49"/>
              <a:gd name="T20" fmla="*/ 39 w 51"/>
              <a:gd name="T21" fmla="*/ 44 h 49"/>
              <a:gd name="T22" fmla="*/ 46 w 51"/>
              <a:gd name="T23" fmla="*/ 37 h 49"/>
              <a:gd name="T24" fmla="*/ 48 w 51"/>
              <a:gd name="T25" fmla="*/ 34 h 49"/>
              <a:gd name="T26" fmla="*/ 51 w 51"/>
              <a:gd name="T27" fmla="*/ 25 h 49"/>
              <a:gd name="T28" fmla="*/ 51 w 51"/>
              <a:gd name="T29" fmla="*/ 20 h 49"/>
              <a:gd name="T30" fmla="*/ 49 w 51"/>
              <a:gd name="T31" fmla="*/ 15 h 49"/>
              <a:gd name="T32" fmla="*/ 48 w 51"/>
              <a:gd name="T33" fmla="*/ 10 h 49"/>
              <a:gd name="T34" fmla="*/ 44 w 51"/>
              <a:gd name="T35" fmla="*/ 7 h 49"/>
              <a:gd name="T36" fmla="*/ 41 w 51"/>
              <a:gd name="T37" fmla="*/ 3 h 49"/>
              <a:gd name="T38" fmla="*/ 31 w 51"/>
              <a:gd name="T39" fmla="*/ 0 h 49"/>
              <a:gd name="T40" fmla="*/ 22 w 51"/>
              <a:gd name="T41" fmla="*/ 0 h 49"/>
              <a:gd name="T42" fmla="*/ 12 w 51"/>
              <a:gd name="T43" fmla="*/ 3 h 49"/>
              <a:gd name="T44" fmla="*/ 9 w 51"/>
              <a:gd name="T45" fmla="*/ 7 h 49"/>
              <a:gd name="T46" fmla="*/ 3 w 51"/>
              <a:gd name="T47" fmla="*/ 12 h 49"/>
              <a:gd name="T48" fmla="*/ 7 w 51"/>
              <a:gd name="T49" fmla="*/ 14 h 49"/>
              <a:gd name="T50" fmla="*/ 10 w 51"/>
              <a:gd name="T51" fmla="*/ 8 h 49"/>
              <a:gd name="T52" fmla="*/ 14 w 51"/>
              <a:gd name="T53" fmla="*/ 7 h 49"/>
              <a:gd name="T54" fmla="*/ 19 w 51"/>
              <a:gd name="T55" fmla="*/ 3 h 49"/>
              <a:gd name="T56" fmla="*/ 24 w 51"/>
              <a:gd name="T57" fmla="*/ 2 h 49"/>
              <a:gd name="T58" fmla="*/ 31 w 51"/>
              <a:gd name="T59" fmla="*/ 2 h 49"/>
              <a:gd name="T60" fmla="*/ 39 w 51"/>
              <a:gd name="T61" fmla="*/ 7 h 49"/>
              <a:gd name="T62" fmla="*/ 43 w 51"/>
              <a:gd name="T63" fmla="*/ 10 h 49"/>
              <a:gd name="T64" fmla="*/ 46 w 51"/>
              <a:gd name="T65" fmla="*/ 14 h 49"/>
              <a:gd name="T66" fmla="*/ 48 w 51"/>
              <a:gd name="T67" fmla="*/ 22 h 49"/>
              <a:gd name="T68" fmla="*/ 48 w 51"/>
              <a:gd name="T69" fmla="*/ 27 h 49"/>
              <a:gd name="T70" fmla="*/ 44 w 51"/>
              <a:gd name="T71" fmla="*/ 36 h 49"/>
              <a:gd name="T72" fmla="*/ 39 w 51"/>
              <a:gd name="T73" fmla="*/ 41 h 49"/>
              <a:gd name="T74" fmla="*/ 36 w 51"/>
              <a:gd name="T75" fmla="*/ 42 h 49"/>
              <a:gd name="T76" fmla="*/ 29 w 51"/>
              <a:gd name="T77" fmla="*/ 44 h 49"/>
              <a:gd name="T78" fmla="*/ 24 w 51"/>
              <a:gd name="T79" fmla="*/ 46 h 49"/>
              <a:gd name="T80" fmla="*/ 19 w 51"/>
              <a:gd name="T81" fmla="*/ 44 h 49"/>
              <a:gd name="T82" fmla="*/ 17 w 51"/>
              <a:gd name="T83" fmla="*/ 44 h 49"/>
              <a:gd name="T84" fmla="*/ 10 w 51"/>
              <a:gd name="T85" fmla="*/ 41 h 49"/>
              <a:gd name="T86" fmla="*/ 9 w 51"/>
              <a:gd name="T87" fmla="*/ 37 h 49"/>
              <a:gd name="T88" fmla="*/ 3 w 51"/>
              <a:gd name="T89" fmla="*/ 29 h 49"/>
              <a:gd name="T90" fmla="*/ 3 w 51"/>
              <a:gd name="T91" fmla="*/ 24 h 49"/>
              <a:gd name="T92" fmla="*/ 3 w 51"/>
              <a:gd name="T93" fmla="*/ 19 h 49"/>
              <a:gd name="T94" fmla="*/ 3 w 51"/>
              <a:gd name="T95" fmla="*/ 14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49"/>
              <a:gd name="T146" fmla="*/ 51 w 51"/>
              <a:gd name="T147" fmla="*/ 49 h 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49">
                <a:moveTo>
                  <a:pt x="3" y="14"/>
                </a:moveTo>
                <a:lnTo>
                  <a:pt x="2" y="17"/>
                </a:lnTo>
                <a:lnTo>
                  <a:pt x="2" y="19"/>
                </a:lnTo>
                <a:lnTo>
                  <a:pt x="2" y="20"/>
                </a:lnTo>
                <a:lnTo>
                  <a:pt x="2" y="22"/>
                </a:lnTo>
                <a:lnTo>
                  <a:pt x="2" y="24"/>
                </a:lnTo>
                <a:lnTo>
                  <a:pt x="0" y="25"/>
                </a:lnTo>
                <a:lnTo>
                  <a:pt x="2" y="25"/>
                </a:lnTo>
                <a:lnTo>
                  <a:pt x="2" y="29"/>
                </a:lnTo>
                <a:lnTo>
                  <a:pt x="2" y="31"/>
                </a:lnTo>
                <a:lnTo>
                  <a:pt x="2" y="32"/>
                </a:lnTo>
                <a:lnTo>
                  <a:pt x="3" y="34"/>
                </a:lnTo>
                <a:lnTo>
                  <a:pt x="3" y="36"/>
                </a:lnTo>
                <a:lnTo>
                  <a:pt x="5" y="37"/>
                </a:lnTo>
                <a:lnTo>
                  <a:pt x="5" y="39"/>
                </a:lnTo>
                <a:lnTo>
                  <a:pt x="7" y="39"/>
                </a:lnTo>
                <a:lnTo>
                  <a:pt x="9" y="41"/>
                </a:lnTo>
                <a:lnTo>
                  <a:pt x="9" y="42"/>
                </a:lnTo>
                <a:lnTo>
                  <a:pt x="12" y="44"/>
                </a:lnTo>
                <a:lnTo>
                  <a:pt x="14" y="46"/>
                </a:lnTo>
                <a:lnTo>
                  <a:pt x="15" y="48"/>
                </a:lnTo>
                <a:lnTo>
                  <a:pt x="17" y="48"/>
                </a:lnTo>
                <a:lnTo>
                  <a:pt x="19" y="48"/>
                </a:lnTo>
                <a:lnTo>
                  <a:pt x="22" y="48"/>
                </a:lnTo>
                <a:lnTo>
                  <a:pt x="24" y="49"/>
                </a:lnTo>
                <a:lnTo>
                  <a:pt x="26" y="48"/>
                </a:lnTo>
                <a:lnTo>
                  <a:pt x="27" y="48"/>
                </a:lnTo>
                <a:lnTo>
                  <a:pt x="29" y="48"/>
                </a:lnTo>
                <a:lnTo>
                  <a:pt x="31" y="48"/>
                </a:lnTo>
                <a:lnTo>
                  <a:pt x="34" y="48"/>
                </a:lnTo>
                <a:lnTo>
                  <a:pt x="36" y="46"/>
                </a:lnTo>
                <a:lnTo>
                  <a:pt x="38" y="44"/>
                </a:lnTo>
                <a:lnTo>
                  <a:pt x="39" y="44"/>
                </a:lnTo>
                <a:lnTo>
                  <a:pt x="41" y="42"/>
                </a:lnTo>
                <a:lnTo>
                  <a:pt x="44" y="39"/>
                </a:lnTo>
                <a:lnTo>
                  <a:pt x="46" y="37"/>
                </a:lnTo>
                <a:lnTo>
                  <a:pt x="48" y="37"/>
                </a:lnTo>
                <a:lnTo>
                  <a:pt x="48" y="36"/>
                </a:lnTo>
                <a:lnTo>
                  <a:pt x="48" y="34"/>
                </a:lnTo>
                <a:lnTo>
                  <a:pt x="49" y="31"/>
                </a:lnTo>
                <a:lnTo>
                  <a:pt x="49" y="29"/>
                </a:lnTo>
                <a:lnTo>
                  <a:pt x="51" y="25"/>
                </a:lnTo>
                <a:lnTo>
                  <a:pt x="51" y="24"/>
                </a:lnTo>
                <a:lnTo>
                  <a:pt x="51" y="22"/>
                </a:lnTo>
                <a:lnTo>
                  <a:pt x="51" y="20"/>
                </a:lnTo>
                <a:lnTo>
                  <a:pt x="49" y="19"/>
                </a:lnTo>
                <a:lnTo>
                  <a:pt x="49" y="17"/>
                </a:lnTo>
                <a:lnTo>
                  <a:pt x="49" y="15"/>
                </a:lnTo>
                <a:lnTo>
                  <a:pt x="48" y="14"/>
                </a:lnTo>
                <a:lnTo>
                  <a:pt x="48" y="12"/>
                </a:lnTo>
                <a:lnTo>
                  <a:pt x="48" y="10"/>
                </a:lnTo>
                <a:lnTo>
                  <a:pt x="46" y="8"/>
                </a:lnTo>
                <a:lnTo>
                  <a:pt x="44" y="8"/>
                </a:lnTo>
                <a:lnTo>
                  <a:pt x="44" y="7"/>
                </a:lnTo>
                <a:lnTo>
                  <a:pt x="43" y="7"/>
                </a:lnTo>
                <a:lnTo>
                  <a:pt x="41" y="5"/>
                </a:lnTo>
                <a:lnTo>
                  <a:pt x="41" y="3"/>
                </a:lnTo>
                <a:lnTo>
                  <a:pt x="34" y="0"/>
                </a:lnTo>
                <a:lnTo>
                  <a:pt x="32" y="0"/>
                </a:lnTo>
                <a:lnTo>
                  <a:pt x="31" y="0"/>
                </a:lnTo>
                <a:lnTo>
                  <a:pt x="29" y="0"/>
                </a:lnTo>
                <a:lnTo>
                  <a:pt x="26" y="0"/>
                </a:lnTo>
                <a:lnTo>
                  <a:pt x="22" y="0"/>
                </a:lnTo>
                <a:lnTo>
                  <a:pt x="17" y="2"/>
                </a:lnTo>
                <a:lnTo>
                  <a:pt x="15" y="2"/>
                </a:lnTo>
                <a:lnTo>
                  <a:pt x="12" y="3"/>
                </a:lnTo>
                <a:lnTo>
                  <a:pt x="12" y="5"/>
                </a:lnTo>
                <a:lnTo>
                  <a:pt x="10" y="5"/>
                </a:lnTo>
                <a:lnTo>
                  <a:pt x="9" y="7"/>
                </a:lnTo>
                <a:lnTo>
                  <a:pt x="9" y="8"/>
                </a:lnTo>
                <a:lnTo>
                  <a:pt x="7" y="10"/>
                </a:lnTo>
                <a:lnTo>
                  <a:pt x="3" y="12"/>
                </a:lnTo>
                <a:lnTo>
                  <a:pt x="3" y="14"/>
                </a:lnTo>
                <a:lnTo>
                  <a:pt x="7" y="15"/>
                </a:lnTo>
                <a:lnTo>
                  <a:pt x="7" y="14"/>
                </a:lnTo>
                <a:lnTo>
                  <a:pt x="9" y="12"/>
                </a:lnTo>
                <a:lnTo>
                  <a:pt x="9" y="10"/>
                </a:lnTo>
                <a:lnTo>
                  <a:pt x="10" y="8"/>
                </a:lnTo>
                <a:lnTo>
                  <a:pt x="12" y="8"/>
                </a:lnTo>
                <a:lnTo>
                  <a:pt x="12" y="7"/>
                </a:lnTo>
                <a:lnTo>
                  <a:pt x="14" y="7"/>
                </a:lnTo>
                <a:lnTo>
                  <a:pt x="15" y="7"/>
                </a:lnTo>
                <a:lnTo>
                  <a:pt x="17" y="5"/>
                </a:lnTo>
                <a:lnTo>
                  <a:pt x="19" y="3"/>
                </a:lnTo>
                <a:lnTo>
                  <a:pt x="20" y="3"/>
                </a:lnTo>
                <a:lnTo>
                  <a:pt x="22" y="3"/>
                </a:lnTo>
                <a:lnTo>
                  <a:pt x="24" y="2"/>
                </a:lnTo>
                <a:lnTo>
                  <a:pt x="26" y="2"/>
                </a:lnTo>
                <a:lnTo>
                  <a:pt x="29" y="2"/>
                </a:lnTo>
                <a:lnTo>
                  <a:pt x="31" y="2"/>
                </a:lnTo>
                <a:lnTo>
                  <a:pt x="32" y="3"/>
                </a:lnTo>
                <a:lnTo>
                  <a:pt x="38" y="7"/>
                </a:lnTo>
                <a:lnTo>
                  <a:pt x="39" y="7"/>
                </a:lnTo>
                <a:lnTo>
                  <a:pt x="41" y="8"/>
                </a:lnTo>
                <a:lnTo>
                  <a:pt x="41" y="10"/>
                </a:lnTo>
                <a:lnTo>
                  <a:pt x="43" y="10"/>
                </a:lnTo>
                <a:lnTo>
                  <a:pt x="44" y="12"/>
                </a:lnTo>
                <a:lnTo>
                  <a:pt x="44" y="14"/>
                </a:lnTo>
                <a:lnTo>
                  <a:pt x="46" y="14"/>
                </a:lnTo>
                <a:lnTo>
                  <a:pt x="48" y="17"/>
                </a:lnTo>
                <a:lnTo>
                  <a:pt x="48" y="20"/>
                </a:lnTo>
                <a:lnTo>
                  <a:pt x="48" y="22"/>
                </a:lnTo>
                <a:lnTo>
                  <a:pt x="48" y="24"/>
                </a:lnTo>
                <a:lnTo>
                  <a:pt x="48" y="25"/>
                </a:lnTo>
                <a:lnTo>
                  <a:pt x="48" y="27"/>
                </a:lnTo>
                <a:lnTo>
                  <a:pt x="48" y="29"/>
                </a:lnTo>
                <a:lnTo>
                  <a:pt x="46" y="32"/>
                </a:lnTo>
                <a:lnTo>
                  <a:pt x="44" y="36"/>
                </a:lnTo>
                <a:lnTo>
                  <a:pt x="43" y="37"/>
                </a:lnTo>
                <a:lnTo>
                  <a:pt x="41" y="39"/>
                </a:lnTo>
                <a:lnTo>
                  <a:pt x="39" y="41"/>
                </a:lnTo>
                <a:lnTo>
                  <a:pt x="38" y="41"/>
                </a:lnTo>
                <a:lnTo>
                  <a:pt x="38" y="42"/>
                </a:lnTo>
                <a:lnTo>
                  <a:pt x="36" y="42"/>
                </a:lnTo>
                <a:lnTo>
                  <a:pt x="34" y="42"/>
                </a:lnTo>
                <a:lnTo>
                  <a:pt x="31" y="44"/>
                </a:lnTo>
                <a:lnTo>
                  <a:pt x="29" y="44"/>
                </a:lnTo>
                <a:lnTo>
                  <a:pt x="27" y="44"/>
                </a:lnTo>
                <a:lnTo>
                  <a:pt x="26" y="44"/>
                </a:lnTo>
                <a:lnTo>
                  <a:pt x="24" y="46"/>
                </a:lnTo>
                <a:lnTo>
                  <a:pt x="22" y="44"/>
                </a:lnTo>
                <a:lnTo>
                  <a:pt x="20" y="44"/>
                </a:lnTo>
                <a:lnTo>
                  <a:pt x="19" y="44"/>
                </a:lnTo>
                <a:lnTo>
                  <a:pt x="17" y="44"/>
                </a:lnTo>
                <a:lnTo>
                  <a:pt x="15" y="44"/>
                </a:lnTo>
                <a:lnTo>
                  <a:pt x="17" y="44"/>
                </a:lnTo>
                <a:lnTo>
                  <a:pt x="15" y="42"/>
                </a:lnTo>
                <a:lnTo>
                  <a:pt x="12" y="42"/>
                </a:lnTo>
                <a:lnTo>
                  <a:pt x="10" y="41"/>
                </a:lnTo>
                <a:lnTo>
                  <a:pt x="10" y="39"/>
                </a:lnTo>
                <a:lnTo>
                  <a:pt x="9" y="39"/>
                </a:lnTo>
                <a:lnTo>
                  <a:pt x="9" y="37"/>
                </a:lnTo>
                <a:lnTo>
                  <a:pt x="7" y="36"/>
                </a:lnTo>
                <a:lnTo>
                  <a:pt x="5" y="32"/>
                </a:lnTo>
                <a:lnTo>
                  <a:pt x="3" y="29"/>
                </a:lnTo>
                <a:lnTo>
                  <a:pt x="3" y="27"/>
                </a:lnTo>
                <a:lnTo>
                  <a:pt x="3" y="25"/>
                </a:lnTo>
                <a:lnTo>
                  <a:pt x="3" y="24"/>
                </a:lnTo>
                <a:lnTo>
                  <a:pt x="3" y="22"/>
                </a:lnTo>
                <a:lnTo>
                  <a:pt x="3" y="20"/>
                </a:lnTo>
                <a:lnTo>
                  <a:pt x="3" y="19"/>
                </a:lnTo>
                <a:lnTo>
                  <a:pt x="5" y="19"/>
                </a:lnTo>
                <a:lnTo>
                  <a:pt x="7" y="15"/>
                </a:lnTo>
                <a:lnTo>
                  <a:pt x="3" y="14"/>
                </a:lnTo>
                <a:close/>
              </a:path>
            </a:pathLst>
          </a:custGeom>
          <a:solidFill>
            <a:srgbClr val="808080"/>
          </a:solidFill>
          <a:ln w="9525">
            <a:noFill/>
            <a:round/>
            <a:headEnd/>
            <a:tailEnd/>
          </a:ln>
        </p:spPr>
        <p:txBody>
          <a:bodyPr/>
          <a:lstStyle/>
          <a:p>
            <a:endParaRPr lang="en-US"/>
          </a:p>
        </p:txBody>
      </p:sp>
      <p:sp>
        <p:nvSpPr>
          <p:cNvPr id="1153" name="Freeform 3324"/>
          <p:cNvSpPr>
            <a:spLocks/>
          </p:cNvSpPr>
          <p:nvPr/>
        </p:nvSpPr>
        <p:spPr bwMode="auto">
          <a:xfrm>
            <a:off x="8120856" y="4957002"/>
            <a:ext cx="73025" cy="68262"/>
          </a:xfrm>
          <a:custGeom>
            <a:avLst/>
            <a:gdLst>
              <a:gd name="T0" fmla="*/ 39 w 60"/>
              <a:gd name="T1" fmla="*/ 0 h 56"/>
              <a:gd name="T2" fmla="*/ 36 w 60"/>
              <a:gd name="T3" fmla="*/ 0 h 56"/>
              <a:gd name="T4" fmla="*/ 33 w 60"/>
              <a:gd name="T5" fmla="*/ 0 h 56"/>
              <a:gd name="T6" fmla="*/ 29 w 60"/>
              <a:gd name="T7" fmla="*/ 0 h 56"/>
              <a:gd name="T8" fmla="*/ 26 w 60"/>
              <a:gd name="T9" fmla="*/ 0 h 56"/>
              <a:gd name="T10" fmla="*/ 17 w 60"/>
              <a:gd name="T11" fmla="*/ 2 h 56"/>
              <a:gd name="T12" fmla="*/ 16 w 60"/>
              <a:gd name="T13" fmla="*/ 3 h 56"/>
              <a:gd name="T14" fmla="*/ 14 w 60"/>
              <a:gd name="T15" fmla="*/ 5 h 56"/>
              <a:gd name="T16" fmla="*/ 10 w 60"/>
              <a:gd name="T17" fmla="*/ 7 h 56"/>
              <a:gd name="T18" fmla="*/ 9 w 60"/>
              <a:gd name="T19" fmla="*/ 10 h 56"/>
              <a:gd name="T20" fmla="*/ 5 w 60"/>
              <a:gd name="T21" fmla="*/ 14 h 56"/>
              <a:gd name="T22" fmla="*/ 2 w 60"/>
              <a:gd name="T23" fmla="*/ 19 h 56"/>
              <a:gd name="T24" fmla="*/ 2 w 60"/>
              <a:gd name="T25" fmla="*/ 22 h 56"/>
              <a:gd name="T26" fmla="*/ 0 w 60"/>
              <a:gd name="T27" fmla="*/ 25 h 56"/>
              <a:gd name="T28" fmla="*/ 0 w 60"/>
              <a:gd name="T29" fmla="*/ 29 h 56"/>
              <a:gd name="T30" fmla="*/ 0 w 60"/>
              <a:gd name="T31" fmla="*/ 32 h 56"/>
              <a:gd name="T32" fmla="*/ 4 w 60"/>
              <a:gd name="T33" fmla="*/ 41 h 56"/>
              <a:gd name="T34" fmla="*/ 5 w 60"/>
              <a:gd name="T35" fmla="*/ 44 h 56"/>
              <a:gd name="T36" fmla="*/ 7 w 60"/>
              <a:gd name="T37" fmla="*/ 46 h 56"/>
              <a:gd name="T38" fmla="*/ 9 w 60"/>
              <a:gd name="T39" fmla="*/ 48 h 56"/>
              <a:gd name="T40" fmla="*/ 10 w 60"/>
              <a:gd name="T41" fmla="*/ 49 h 56"/>
              <a:gd name="T42" fmla="*/ 12 w 60"/>
              <a:gd name="T43" fmla="*/ 51 h 56"/>
              <a:gd name="T44" fmla="*/ 14 w 60"/>
              <a:gd name="T45" fmla="*/ 54 h 56"/>
              <a:gd name="T46" fmla="*/ 19 w 60"/>
              <a:gd name="T47" fmla="*/ 54 h 56"/>
              <a:gd name="T48" fmla="*/ 22 w 60"/>
              <a:gd name="T49" fmla="*/ 56 h 56"/>
              <a:gd name="T50" fmla="*/ 26 w 60"/>
              <a:gd name="T51" fmla="*/ 56 h 56"/>
              <a:gd name="T52" fmla="*/ 29 w 60"/>
              <a:gd name="T53" fmla="*/ 56 h 56"/>
              <a:gd name="T54" fmla="*/ 33 w 60"/>
              <a:gd name="T55" fmla="*/ 56 h 56"/>
              <a:gd name="T56" fmla="*/ 36 w 60"/>
              <a:gd name="T57" fmla="*/ 56 h 56"/>
              <a:gd name="T58" fmla="*/ 45 w 60"/>
              <a:gd name="T59" fmla="*/ 53 h 56"/>
              <a:gd name="T60" fmla="*/ 48 w 60"/>
              <a:gd name="T61" fmla="*/ 51 h 56"/>
              <a:gd name="T62" fmla="*/ 51 w 60"/>
              <a:gd name="T63" fmla="*/ 49 h 56"/>
              <a:gd name="T64" fmla="*/ 53 w 60"/>
              <a:gd name="T65" fmla="*/ 46 h 56"/>
              <a:gd name="T66" fmla="*/ 55 w 60"/>
              <a:gd name="T67" fmla="*/ 44 h 56"/>
              <a:gd name="T68" fmla="*/ 57 w 60"/>
              <a:gd name="T69" fmla="*/ 39 h 56"/>
              <a:gd name="T70" fmla="*/ 60 w 60"/>
              <a:gd name="T71" fmla="*/ 36 h 56"/>
              <a:gd name="T72" fmla="*/ 60 w 60"/>
              <a:gd name="T73" fmla="*/ 32 h 56"/>
              <a:gd name="T74" fmla="*/ 60 w 60"/>
              <a:gd name="T75" fmla="*/ 29 h 56"/>
              <a:gd name="T76" fmla="*/ 60 w 60"/>
              <a:gd name="T77" fmla="*/ 25 h 56"/>
              <a:gd name="T78" fmla="*/ 60 w 60"/>
              <a:gd name="T79" fmla="*/ 20 h 56"/>
              <a:gd name="T80" fmla="*/ 55 w 60"/>
              <a:gd name="T81" fmla="*/ 12 h 56"/>
              <a:gd name="T82" fmla="*/ 53 w 60"/>
              <a:gd name="T83" fmla="*/ 10 h 56"/>
              <a:gd name="T84" fmla="*/ 51 w 60"/>
              <a:gd name="T85" fmla="*/ 8 h 56"/>
              <a:gd name="T86" fmla="*/ 50 w 60"/>
              <a:gd name="T87" fmla="*/ 7 h 56"/>
              <a:gd name="T88" fmla="*/ 48 w 60"/>
              <a:gd name="T89" fmla="*/ 5 h 56"/>
              <a:gd name="T90" fmla="*/ 43 w 60"/>
              <a:gd name="T91" fmla="*/ 2 h 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56"/>
              <a:gd name="T140" fmla="*/ 60 w 60"/>
              <a:gd name="T141" fmla="*/ 56 h 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56">
                <a:moveTo>
                  <a:pt x="43" y="2"/>
                </a:moveTo>
                <a:lnTo>
                  <a:pt x="39" y="0"/>
                </a:lnTo>
                <a:lnTo>
                  <a:pt x="38" y="0"/>
                </a:lnTo>
                <a:lnTo>
                  <a:pt x="36" y="0"/>
                </a:lnTo>
                <a:lnTo>
                  <a:pt x="34" y="0"/>
                </a:lnTo>
                <a:lnTo>
                  <a:pt x="33" y="0"/>
                </a:lnTo>
                <a:lnTo>
                  <a:pt x="31" y="0"/>
                </a:lnTo>
                <a:lnTo>
                  <a:pt x="29" y="0"/>
                </a:lnTo>
                <a:lnTo>
                  <a:pt x="28" y="0"/>
                </a:lnTo>
                <a:lnTo>
                  <a:pt x="26" y="0"/>
                </a:lnTo>
                <a:lnTo>
                  <a:pt x="24" y="0"/>
                </a:lnTo>
                <a:lnTo>
                  <a:pt x="17" y="2"/>
                </a:lnTo>
                <a:lnTo>
                  <a:pt x="17" y="3"/>
                </a:lnTo>
                <a:lnTo>
                  <a:pt x="16" y="3"/>
                </a:lnTo>
                <a:lnTo>
                  <a:pt x="16" y="5"/>
                </a:lnTo>
                <a:lnTo>
                  <a:pt x="14" y="5"/>
                </a:lnTo>
                <a:lnTo>
                  <a:pt x="12" y="7"/>
                </a:lnTo>
                <a:lnTo>
                  <a:pt x="10" y="7"/>
                </a:lnTo>
                <a:lnTo>
                  <a:pt x="9" y="8"/>
                </a:lnTo>
                <a:lnTo>
                  <a:pt x="9" y="10"/>
                </a:lnTo>
                <a:lnTo>
                  <a:pt x="7" y="12"/>
                </a:lnTo>
                <a:lnTo>
                  <a:pt x="5" y="14"/>
                </a:lnTo>
                <a:lnTo>
                  <a:pt x="5" y="17"/>
                </a:lnTo>
                <a:lnTo>
                  <a:pt x="2" y="19"/>
                </a:lnTo>
                <a:lnTo>
                  <a:pt x="4" y="20"/>
                </a:lnTo>
                <a:lnTo>
                  <a:pt x="2" y="22"/>
                </a:lnTo>
                <a:lnTo>
                  <a:pt x="2" y="24"/>
                </a:lnTo>
                <a:lnTo>
                  <a:pt x="0" y="25"/>
                </a:lnTo>
                <a:lnTo>
                  <a:pt x="0" y="27"/>
                </a:lnTo>
                <a:lnTo>
                  <a:pt x="0" y="29"/>
                </a:lnTo>
                <a:lnTo>
                  <a:pt x="0" y="31"/>
                </a:lnTo>
                <a:lnTo>
                  <a:pt x="0" y="32"/>
                </a:lnTo>
                <a:lnTo>
                  <a:pt x="2" y="36"/>
                </a:lnTo>
                <a:lnTo>
                  <a:pt x="4" y="41"/>
                </a:lnTo>
                <a:lnTo>
                  <a:pt x="5" y="43"/>
                </a:lnTo>
                <a:lnTo>
                  <a:pt x="5" y="44"/>
                </a:lnTo>
                <a:lnTo>
                  <a:pt x="5" y="46"/>
                </a:lnTo>
                <a:lnTo>
                  <a:pt x="7" y="46"/>
                </a:lnTo>
                <a:lnTo>
                  <a:pt x="7" y="48"/>
                </a:lnTo>
                <a:lnTo>
                  <a:pt x="9" y="48"/>
                </a:lnTo>
                <a:lnTo>
                  <a:pt x="9" y="49"/>
                </a:lnTo>
                <a:lnTo>
                  <a:pt x="10" y="49"/>
                </a:lnTo>
                <a:lnTo>
                  <a:pt x="10" y="51"/>
                </a:lnTo>
                <a:lnTo>
                  <a:pt x="12" y="51"/>
                </a:lnTo>
                <a:lnTo>
                  <a:pt x="14" y="53"/>
                </a:lnTo>
                <a:lnTo>
                  <a:pt x="14" y="54"/>
                </a:lnTo>
                <a:lnTo>
                  <a:pt x="17" y="54"/>
                </a:lnTo>
                <a:lnTo>
                  <a:pt x="19" y="54"/>
                </a:lnTo>
                <a:lnTo>
                  <a:pt x="21" y="54"/>
                </a:lnTo>
                <a:lnTo>
                  <a:pt x="22" y="56"/>
                </a:lnTo>
                <a:lnTo>
                  <a:pt x="24" y="56"/>
                </a:lnTo>
                <a:lnTo>
                  <a:pt x="26" y="56"/>
                </a:lnTo>
                <a:lnTo>
                  <a:pt x="28" y="56"/>
                </a:lnTo>
                <a:lnTo>
                  <a:pt x="29" y="56"/>
                </a:lnTo>
                <a:lnTo>
                  <a:pt x="31" y="56"/>
                </a:lnTo>
                <a:lnTo>
                  <a:pt x="33" y="56"/>
                </a:lnTo>
                <a:lnTo>
                  <a:pt x="34" y="56"/>
                </a:lnTo>
                <a:lnTo>
                  <a:pt x="36" y="56"/>
                </a:lnTo>
                <a:lnTo>
                  <a:pt x="43" y="54"/>
                </a:lnTo>
                <a:lnTo>
                  <a:pt x="45" y="53"/>
                </a:lnTo>
                <a:lnTo>
                  <a:pt x="46" y="51"/>
                </a:lnTo>
                <a:lnTo>
                  <a:pt x="48" y="51"/>
                </a:lnTo>
                <a:lnTo>
                  <a:pt x="50" y="49"/>
                </a:lnTo>
                <a:lnTo>
                  <a:pt x="51" y="49"/>
                </a:lnTo>
                <a:lnTo>
                  <a:pt x="51" y="48"/>
                </a:lnTo>
                <a:lnTo>
                  <a:pt x="53" y="46"/>
                </a:lnTo>
                <a:lnTo>
                  <a:pt x="53" y="44"/>
                </a:lnTo>
                <a:lnTo>
                  <a:pt x="55" y="44"/>
                </a:lnTo>
                <a:lnTo>
                  <a:pt x="55" y="43"/>
                </a:lnTo>
                <a:lnTo>
                  <a:pt x="57" y="39"/>
                </a:lnTo>
                <a:lnTo>
                  <a:pt x="58" y="37"/>
                </a:lnTo>
                <a:lnTo>
                  <a:pt x="60" y="36"/>
                </a:lnTo>
                <a:lnTo>
                  <a:pt x="60" y="34"/>
                </a:lnTo>
                <a:lnTo>
                  <a:pt x="60" y="32"/>
                </a:lnTo>
                <a:lnTo>
                  <a:pt x="60" y="31"/>
                </a:lnTo>
                <a:lnTo>
                  <a:pt x="60" y="29"/>
                </a:lnTo>
                <a:lnTo>
                  <a:pt x="60" y="27"/>
                </a:lnTo>
                <a:lnTo>
                  <a:pt x="60" y="25"/>
                </a:lnTo>
                <a:lnTo>
                  <a:pt x="60" y="24"/>
                </a:lnTo>
                <a:lnTo>
                  <a:pt x="60" y="20"/>
                </a:lnTo>
                <a:lnTo>
                  <a:pt x="57" y="14"/>
                </a:lnTo>
                <a:lnTo>
                  <a:pt x="55" y="12"/>
                </a:lnTo>
                <a:lnTo>
                  <a:pt x="55" y="10"/>
                </a:lnTo>
                <a:lnTo>
                  <a:pt x="53" y="10"/>
                </a:lnTo>
                <a:lnTo>
                  <a:pt x="53" y="8"/>
                </a:lnTo>
                <a:lnTo>
                  <a:pt x="51" y="8"/>
                </a:lnTo>
                <a:lnTo>
                  <a:pt x="51" y="7"/>
                </a:lnTo>
                <a:lnTo>
                  <a:pt x="50" y="7"/>
                </a:lnTo>
                <a:lnTo>
                  <a:pt x="50" y="5"/>
                </a:lnTo>
                <a:lnTo>
                  <a:pt x="48" y="5"/>
                </a:lnTo>
                <a:lnTo>
                  <a:pt x="46" y="3"/>
                </a:lnTo>
                <a:lnTo>
                  <a:pt x="43" y="2"/>
                </a:lnTo>
                <a:close/>
              </a:path>
            </a:pathLst>
          </a:custGeom>
          <a:solidFill>
            <a:srgbClr val="808080"/>
          </a:solidFill>
          <a:ln w="9525">
            <a:noFill/>
            <a:round/>
            <a:headEnd/>
            <a:tailEnd/>
          </a:ln>
        </p:spPr>
        <p:txBody>
          <a:bodyPr/>
          <a:lstStyle/>
          <a:p>
            <a:endParaRPr lang="en-US"/>
          </a:p>
        </p:txBody>
      </p:sp>
      <p:sp>
        <p:nvSpPr>
          <p:cNvPr id="1154" name="Freeform 3325"/>
          <p:cNvSpPr>
            <a:spLocks/>
          </p:cNvSpPr>
          <p:nvPr/>
        </p:nvSpPr>
        <p:spPr bwMode="auto">
          <a:xfrm>
            <a:off x="8119268" y="4955414"/>
            <a:ext cx="77788" cy="73025"/>
          </a:xfrm>
          <a:custGeom>
            <a:avLst/>
            <a:gdLst>
              <a:gd name="T0" fmla="*/ 1 w 63"/>
              <a:gd name="T1" fmla="*/ 26 h 60"/>
              <a:gd name="T2" fmla="*/ 0 w 63"/>
              <a:gd name="T3" fmla="*/ 29 h 60"/>
              <a:gd name="T4" fmla="*/ 0 w 63"/>
              <a:gd name="T5" fmla="*/ 34 h 60"/>
              <a:gd name="T6" fmla="*/ 1 w 63"/>
              <a:gd name="T7" fmla="*/ 39 h 60"/>
              <a:gd name="T8" fmla="*/ 5 w 63"/>
              <a:gd name="T9" fmla="*/ 46 h 60"/>
              <a:gd name="T10" fmla="*/ 10 w 63"/>
              <a:gd name="T11" fmla="*/ 51 h 60"/>
              <a:gd name="T12" fmla="*/ 15 w 63"/>
              <a:gd name="T13" fmla="*/ 56 h 60"/>
              <a:gd name="T14" fmla="*/ 22 w 63"/>
              <a:gd name="T15" fmla="*/ 58 h 60"/>
              <a:gd name="T16" fmla="*/ 32 w 63"/>
              <a:gd name="T17" fmla="*/ 60 h 60"/>
              <a:gd name="T18" fmla="*/ 37 w 63"/>
              <a:gd name="T19" fmla="*/ 58 h 60"/>
              <a:gd name="T20" fmla="*/ 46 w 63"/>
              <a:gd name="T21" fmla="*/ 55 h 60"/>
              <a:gd name="T22" fmla="*/ 49 w 63"/>
              <a:gd name="T23" fmla="*/ 53 h 60"/>
              <a:gd name="T24" fmla="*/ 54 w 63"/>
              <a:gd name="T25" fmla="*/ 50 h 60"/>
              <a:gd name="T26" fmla="*/ 58 w 63"/>
              <a:gd name="T27" fmla="*/ 45 h 60"/>
              <a:gd name="T28" fmla="*/ 61 w 63"/>
              <a:gd name="T29" fmla="*/ 41 h 60"/>
              <a:gd name="T30" fmla="*/ 61 w 63"/>
              <a:gd name="T31" fmla="*/ 34 h 60"/>
              <a:gd name="T32" fmla="*/ 63 w 63"/>
              <a:gd name="T33" fmla="*/ 26 h 60"/>
              <a:gd name="T34" fmla="*/ 59 w 63"/>
              <a:gd name="T35" fmla="*/ 16 h 60"/>
              <a:gd name="T36" fmla="*/ 54 w 63"/>
              <a:gd name="T37" fmla="*/ 10 h 60"/>
              <a:gd name="T38" fmla="*/ 51 w 63"/>
              <a:gd name="T39" fmla="*/ 7 h 60"/>
              <a:gd name="T40" fmla="*/ 47 w 63"/>
              <a:gd name="T41" fmla="*/ 4 h 60"/>
              <a:gd name="T42" fmla="*/ 39 w 63"/>
              <a:gd name="T43" fmla="*/ 2 h 60"/>
              <a:gd name="T44" fmla="*/ 32 w 63"/>
              <a:gd name="T45" fmla="*/ 0 h 60"/>
              <a:gd name="T46" fmla="*/ 25 w 63"/>
              <a:gd name="T47" fmla="*/ 2 h 60"/>
              <a:gd name="T48" fmla="*/ 17 w 63"/>
              <a:gd name="T49" fmla="*/ 4 h 60"/>
              <a:gd name="T50" fmla="*/ 11 w 63"/>
              <a:gd name="T51" fmla="*/ 7 h 60"/>
              <a:gd name="T52" fmla="*/ 8 w 63"/>
              <a:gd name="T53" fmla="*/ 12 h 60"/>
              <a:gd name="T54" fmla="*/ 3 w 63"/>
              <a:gd name="T55" fmla="*/ 17 h 60"/>
              <a:gd name="T56" fmla="*/ 10 w 63"/>
              <a:gd name="T57" fmla="*/ 14 h 60"/>
              <a:gd name="T58" fmla="*/ 13 w 63"/>
              <a:gd name="T59" fmla="*/ 10 h 60"/>
              <a:gd name="T60" fmla="*/ 17 w 63"/>
              <a:gd name="T61" fmla="*/ 7 h 60"/>
              <a:gd name="T62" fmla="*/ 22 w 63"/>
              <a:gd name="T63" fmla="*/ 5 h 60"/>
              <a:gd name="T64" fmla="*/ 29 w 63"/>
              <a:gd name="T65" fmla="*/ 4 h 60"/>
              <a:gd name="T66" fmla="*/ 37 w 63"/>
              <a:gd name="T67" fmla="*/ 4 h 60"/>
              <a:gd name="T68" fmla="*/ 46 w 63"/>
              <a:gd name="T69" fmla="*/ 7 h 60"/>
              <a:gd name="T70" fmla="*/ 49 w 63"/>
              <a:gd name="T71" fmla="*/ 10 h 60"/>
              <a:gd name="T72" fmla="*/ 54 w 63"/>
              <a:gd name="T73" fmla="*/ 14 h 60"/>
              <a:gd name="T74" fmla="*/ 58 w 63"/>
              <a:gd name="T75" fmla="*/ 22 h 60"/>
              <a:gd name="T76" fmla="*/ 59 w 63"/>
              <a:gd name="T77" fmla="*/ 31 h 60"/>
              <a:gd name="T78" fmla="*/ 58 w 63"/>
              <a:gd name="T79" fmla="*/ 38 h 60"/>
              <a:gd name="T80" fmla="*/ 54 w 63"/>
              <a:gd name="T81" fmla="*/ 43 h 60"/>
              <a:gd name="T82" fmla="*/ 51 w 63"/>
              <a:gd name="T83" fmla="*/ 48 h 60"/>
              <a:gd name="T84" fmla="*/ 47 w 63"/>
              <a:gd name="T85" fmla="*/ 51 h 60"/>
              <a:gd name="T86" fmla="*/ 42 w 63"/>
              <a:gd name="T87" fmla="*/ 55 h 60"/>
              <a:gd name="T88" fmla="*/ 35 w 63"/>
              <a:gd name="T89" fmla="*/ 56 h 60"/>
              <a:gd name="T90" fmla="*/ 29 w 63"/>
              <a:gd name="T91" fmla="*/ 56 h 60"/>
              <a:gd name="T92" fmla="*/ 22 w 63"/>
              <a:gd name="T93" fmla="*/ 56 h 60"/>
              <a:gd name="T94" fmla="*/ 17 w 63"/>
              <a:gd name="T95" fmla="*/ 53 h 60"/>
              <a:gd name="T96" fmla="*/ 11 w 63"/>
              <a:gd name="T97" fmla="*/ 50 h 60"/>
              <a:gd name="T98" fmla="*/ 8 w 63"/>
              <a:gd name="T99" fmla="*/ 45 h 60"/>
              <a:gd name="T100" fmla="*/ 5 w 63"/>
              <a:gd name="T101" fmla="*/ 39 h 60"/>
              <a:gd name="T102" fmla="*/ 3 w 63"/>
              <a:gd name="T103" fmla="*/ 36 h 60"/>
              <a:gd name="T104" fmla="*/ 3 w 63"/>
              <a:gd name="T105" fmla="*/ 31 h 60"/>
              <a:gd name="T106" fmla="*/ 3 w 63"/>
              <a:gd name="T107" fmla="*/ 26 h 60"/>
              <a:gd name="T108" fmla="*/ 6 w 63"/>
              <a:gd name="T109" fmla="*/ 19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60"/>
              <a:gd name="T167" fmla="*/ 63 w 63"/>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60">
                <a:moveTo>
                  <a:pt x="3" y="17"/>
                </a:moveTo>
                <a:lnTo>
                  <a:pt x="1" y="22"/>
                </a:lnTo>
                <a:lnTo>
                  <a:pt x="1" y="26"/>
                </a:lnTo>
                <a:lnTo>
                  <a:pt x="0" y="26"/>
                </a:lnTo>
                <a:lnTo>
                  <a:pt x="0" y="27"/>
                </a:lnTo>
                <a:lnTo>
                  <a:pt x="0" y="29"/>
                </a:lnTo>
                <a:lnTo>
                  <a:pt x="0" y="31"/>
                </a:lnTo>
                <a:lnTo>
                  <a:pt x="0" y="33"/>
                </a:lnTo>
                <a:lnTo>
                  <a:pt x="0" y="34"/>
                </a:lnTo>
                <a:lnTo>
                  <a:pt x="1" y="36"/>
                </a:lnTo>
                <a:lnTo>
                  <a:pt x="1" y="38"/>
                </a:lnTo>
                <a:lnTo>
                  <a:pt x="1" y="39"/>
                </a:lnTo>
                <a:lnTo>
                  <a:pt x="3" y="43"/>
                </a:lnTo>
                <a:lnTo>
                  <a:pt x="3" y="45"/>
                </a:lnTo>
                <a:lnTo>
                  <a:pt x="5" y="46"/>
                </a:lnTo>
                <a:lnTo>
                  <a:pt x="6" y="48"/>
                </a:lnTo>
                <a:lnTo>
                  <a:pt x="8" y="51"/>
                </a:lnTo>
                <a:lnTo>
                  <a:pt x="10" y="51"/>
                </a:lnTo>
                <a:lnTo>
                  <a:pt x="10" y="53"/>
                </a:lnTo>
                <a:lnTo>
                  <a:pt x="13" y="55"/>
                </a:lnTo>
                <a:lnTo>
                  <a:pt x="15" y="56"/>
                </a:lnTo>
                <a:lnTo>
                  <a:pt x="18" y="56"/>
                </a:lnTo>
                <a:lnTo>
                  <a:pt x="18" y="58"/>
                </a:lnTo>
                <a:lnTo>
                  <a:pt x="22" y="58"/>
                </a:lnTo>
                <a:lnTo>
                  <a:pt x="27" y="60"/>
                </a:lnTo>
                <a:lnTo>
                  <a:pt x="29" y="60"/>
                </a:lnTo>
                <a:lnTo>
                  <a:pt x="32" y="60"/>
                </a:lnTo>
                <a:lnTo>
                  <a:pt x="35" y="60"/>
                </a:lnTo>
                <a:lnTo>
                  <a:pt x="35" y="58"/>
                </a:lnTo>
                <a:lnTo>
                  <a:pt x="37" y="58"/>
                </a:lnTo>
                <a:lnTo>
                  <a:pt x="39" y="58"/>
                </a:lnTo>
                <a:lnTo>
                  <a:pt x="44" y="56"/>
                </a:lnTo>
                <a:lnTo>
                  <a:pt x="46" y="55"/>
                </a:lnTo>
                <a:lnTo>
                  <a:pt x="47" y="55"/>
                </a:lnTo>
                <a:lnTo>
                  <a:pt x="47" y="53"/>
                </a:lnTo>
                <a:lnTo>
                  <a:pt x="49" y="53"/>
                </a:lnTo>
                <a:lnTo>
                  <a:pt x="51" y="51"/>
                </a:lnTo>
                <a:lnTo>
                  <a:pt x="52" y="51"/>
                </a:lnTo>
                <a:lnTo>
                  <a:pt x="54" y="50"/>
                </a:lnTo>
                <a:lnTo>
                  <a:pt x="54" y="48"/>
                </a:lnTo>
                <a:lnTo>
                  <a:pt x="56" y="46"/>
                </a:lnTo>
                <a:lnTo>
                  <a:pt x="58" y="45"/>
                </a:lnTo>
                <a:lnTo>
                  <a:pt x="59" y="43"/>
                </a:lnTo>
                <a:lnTo>
                  <a:pt x="59" y="41"/>
                </a:lnTo>
                <a:lnTo>
                  <a:pt x="61" y="41"/>
                </a:lnTo>
                <a:lnTo>
                  <a:pt x="61" y="38"/>
                </a:lnTo>
                <a:lnTo>
                  <a:pt x="61" y="36"/>
                </a:lnTo>
                <a:lnTo>
                  <a:pt x="61" y="34"/>
                </a:lnTo>
                <a:lnTo>
                  <a:pt x="61" y="33"/>
                </a:lnTo>
                <a:lnTo>
                  <a:pt x="61" y="31"/>
                </a:lnTo>
                <a:lnTo>
                  <a:pt x="63" y="26"/>
                </a:lnTo>
                <a:lnTo>
                  <a:pt x="61" y="22"/>
                </a:lnTo>
                <a:lnTo>
                  <a:pt x="59" y="17"/>
                </a:lnTo>
                <a:lnTo>
                  <a:pt x="59" y="16"/>
                </a:lnTo>
                <a:lnTo>
                  <a:pt x="58" y="14"/>
                </a:lnTo>
                <a:lnTo>
                  <a:pt x="56" y="12"/>
                </a:lnTo>
                <a:lnTo>
                  <a:pt x="54" y="10"/>
                </a:lnTo>
                <a:lnTo>
                  <a:pt x="54" y="9"/>
                </a:lnTo>
                <a:lnTo>
                  <a:pt x="52" y="7"/>
                </a:lnTo>
                <a:lnTo>
                  <a:pt x="51" y="7"/>
                </a:lnTo>
                <a:lnTo>
                  <a:pt x="49" y="5"/>
                </a:lnTo>
                <a:lnTo>
                  <a:pt x="47" y="5"/>
                </a:lnTo>
                <a:lnTo>
                  <a:pt x="47" y="4"/>
                </a:lnTo>
                <a:lnTo>
                  <a:pt x="42" y="2"/>
                </a:lnTo>
                <a:lnTo>
                  <a:pt x="40" y="2"/>
                </a:lnTo>
                <a:lnTo>
                  <a:pt x="39" y="2"/>
                </a:lnTo>
                <a:lnTo>
                  <a:pt x="37" y="0"/>
                </a:lnTo>
                <a:lnTo>
                  <a:pt x="35" y="0"/>
                </a:lnTo>
                <a:lnTo>
                  <a:pt x="32" y="0"/>
                </a:lnTo>
                <a:lnTo>
                  <a:pt x="29" y="0"/>
                </a:lnTo>
                <a:lnTo>
                  <a:pt x="27" y="0"/>
                </a:lnTo>
                <a:lnTo>
                  <a:pt x="25" y="2"/>
                </a:lnTo>
                <a:lnTo>
                  <a:pt x="22" y="2"/>
                </a:lnTo>
                <a:lnTo>
                  <a:pt x="18" y="4"/>
                </a:lnTo>
                <a:lnTo>
                  <a:pt x="17" y="4"/>
                </a:lnTo>
                <a:lnTo>
                  <a:pt x="15" y="5"/>
                </a:lnTo>
                <a:lnTo>
                  <a:pt x="13" y="7"/>
                </a:lnTo>
                <a:lnTo>
                  <a:pt x="11" y="7"/>
                </a:lnTo>
                <a:lnTo>
                  <a:pt x="10" y="9"/>
                </a:lnTo>
                <a:lnTo>
                  <a:pt x="10" y="10"/>
                </a:lnTo>
                <a:lnTo>
                  <a:pt x="8" y="12"/>
                </a:lnTo>
                <a:lnTo>
                  <a:pt x="6" y="12"/>
                </a:lnTo>
                <a:lnTo>
                  <a:pt x="5" y="14"/>
                </a:lnTo>
                <a:lnTo>
                  <a:pt x="3" y="17"/>
                </a:lnTo>
                <a:lnTo>
                  <a:pt x="6" y="19"/>
                </a:lnTo>
                <a:lnTo>
                  <a:pt x="8" y="16"/>
                </a:lnTo>
                <a:lnTo>
                  <a:pt x="10" y="14"/>
                </a:lnTo>
                <a:lnTo>
                  <a:pt x="10" y="12"/>
                </a:lnTo>
                <a:lnTo>
                  <a:pt x="11" y="12"/>
                </a:lnTo>
                <a:lnTo>
                  <a:pt x="13" y="10"/>
                </a:lnTo>
                <a:lnTo>
                  <a:pt x="15" y="10"/>
                </a:lnTo>
                <a:lnTo>
                  <a:pt x="15" y="9"/>
                </a:lnTo>
                <a:lnTo>
                  <a:pt x="17" y="7"/>
                </a:lnTo>
                <a:lnTo>
                  <a:pt x="18" y="7"/>
                </a:lnTo>
                <a:lnTo>
                  <a:pt x="20" y="5"/>
                </a:lnTo>
                <a:lnTo>
                  <a:pt x="22" y="5"/>
                </a:lnTo>
                <a:lnTo>
                  <a:pt x="25" y="4"/>
                </a:lnTo>
                <a:lnTo>
                  <a:pt x="27" y="4"/>
                </a:lnTo>
                <a:lnTo>
                  <a:pt x="29" y="4"/>
                </a:lnTo>
                <a:lnTo>
                  <a:pt x="30" y="4"/>
                </a:lnTo>
                <a:lnTo>
                  <a:pt x="35" y="4"/>
                </a:lnTo>
                <a:lnTo>
                  <a:pt x="37" y="4"/>
                </a:lnTo>
                <a:lnTo>
                  <a:pt x="39" y="4"/>
                </a:lnTo>
                <a:lnTo>
                  <a:pt x="40" y="5"/>
                </a:lnTo>
                <a:lnTo>
                  <a:pt x="46" y="7"/>
                </a:lnTo>
                <a:lnTo>
                  <a:pt x="47" y="7"/>
                </a:lnTo>
                <a:lnTo>
                  <a:pt x="47" y="9"/>
                </a:lnTo>
                <a:lnTo>
                  <a:pt x="49" y="10"/>
                </a:lnTo>
                <a:lnTo>
                  <a:pt x="51" y="10"/>
                </a:lnTo>
                <a:lnTo>
                  <a:pt x="52" y="12"/>
                </a:lnTo>
                <a:lnTo>
                  <a:pt x="54" y="14"/>
                </a:lnTo>
                <a:lnTo>
                  <a:pt x="54" y="16"/>
                </a:lnTo>
                <a:lnTo>
                  <a:pt x="56" y="17"/>
                </a:lnTo>
                <a:lnTo>
                  <a:pt x="58" y="22"/>
                </a:lnTo>
                <a:lnTo>
                  <a:pt x="59" y="24"/>
                </a:lnTo>
                <a:lnTo>
                  <a:pt x="59" y="27"/>
                </a:lnTo>
                <a:lnTo>
                  <a:pt x="59" y="31"/>
                </a:lnTo>
                <a:lnTo>
                  <a:pt x="59" y="33"/>
                </a:lnTo>
                <a:lnTo>
                  <a:pt x="59" y="34"/>
                </a:lnTo>
                <a:lnTo>
                  <a:pt x="58" y="38"/>
                </a:lnTo>
                <a:lnTo>
                  <a:pt x="56" y="39"/>
                </a:lnTo>
                <a:lnTo>
                  <a:pt x="56" y="41"/>
                </a:lnTo>
                <a:lnTo>
                  <a:pt x="54" y="43"/>
                </a:lnTo>
                <a:lnTo>
                  <a:pt x="54" y="45"/>
                </a:lnTo>
                <a:lnTo>
                  <a:pt x="52" y="46"/>
                </a:lnTo>
                <a:lnTo>
                  <a:pt x="51" y="48"/>
                </a:lnTo>
                <a:lnTo>
                  <a:pt x="49" y="50"/>
                </a:lnTo>
                <a:lnTo>
                  <a:pt x="47" y="50"/>
                </a:lnTo>
                <a:lnTo>
                  <a:pt x="47" y="51"/>
                </a:lnTo>
                <a:lnTo>
                  <a:pt x="46" y="51"/>
                </a:lnTo>
                <a:lnTo>
                  <a:pt x="44" y="53"/>
                </a:lnTo>
                <a:lnTo>
                  <a:pt x="42" y="55"/>
                </a:lnTo>
                <a:lnTo>
                  <a:pt x="39" y="55"/>
                </a:lnTo>
                <a:lnTo>
                  <a:pt x="37" y="56"/>
                </a:lnTo>
                <a:lnTo>
                  <a:pt x="35" y="56"/>
                </a:lnTo>
                <a:lnTo>
                  <a:pt x="34" y="56"/>
                </a:lnTo>
                <a:lnTo>
                  <a:pt x="32" y="56"/>
                </a:lnTo>
                <a:lnTo>
                  <a:pt x="29" y="56"/>
                </a:lnTo>
                <a:lnTo>
                  <a:pt x="27" y="56"/>
                </a:lnTo>
                <a:lnTo>
                  <a:pt x="23" y="56"/>
                </a:lnTo>
                <a:lnTo>
                  <a:pt x="22" y="56"/>
                </a:lnTo>
                <a:lnTo>
                  <a:pt x="20" y="55"/>
                </a:lnTo>
                <a:lnTo>
                  <a:pt x="18" y="55"/>
                </a:lnTo>
                <a:lnTo>
                  <a:pt x="17" y="53"/>
                </a:lnTo>
                <a:lnTo>
                  <a:pt x="15" y="53"/>
                </a:lnTo>
                <a:lnTo>
                  <a:pt x="11" y="51"/>
                </a:lnTo>
                <a:lnTo>
                  <a:pt x="11" y="50"/>
                </a:lnTo>
                <a:lnTo>
                  <a:pt x="10" y="50"/>
                </a:lnTo>
                <a:lnTo>
                  <a:pt x="8" y="46"/>
                </a:lnTo>
                <a:lnTo>
                  <a:pt x="8" y="45"/>
                </a:lnTo>
                <a:lnTo>
                  <a:pt x="6" y="45"/>
                </a:lnTo>
                <a:lnTo>
                  <a:pt x="5" y="41"/>
                </a:lnTo>
                <a:lnTo>
                  <a:pt x="5" y="39"/>
                </a:lnTo>
                <a:lnTo>
                  <a:pt x="3" y="39"/>
                </a:lnTo>
                <a:lnTo>
                  <a:pt x="3" y="38"/>
                </a:lnTo>
                <a:lnTo>
                  <a:pt x="3" y="36"/>
                </a:lnTo>
                <a:lnTo>
                  <a:pt x="3" y="34"/>
                </a:lnTo>
                <a:lnTo>
                  <a:pt x="3" y="33"/>
                </a:lnTo>
                <a:lnTo>
                  <a:pt x="3" y="31"/>
                </a:lnTo>
                <a:lnTo>
                  <a:pt x="3" y="29"/>
                </a:lnTo>
                <a:lnTo>
                  <a:pt x="3" y="27"/>
                </a:lnTo>
                <a:lnTo>
                  <a:pt x="3" y="26"/>
                </a:lnTo>
                <a:lnTo>
                  <a:pt x="3" y="24"/>
                </a:lnTo>
                <a:lnTo>
                  <a:pt x="3" y="22"/>
                </a:lnTo>
                <a:lnTo>
                  <a:pt x="6" y="19"/>
                </a:lnTo>
                <a:lnTo>
                  <a:pt x="3" y="17"/>
                </a:lnTo>
                <a:close/>
              </a:path>
            </a:pathLst>
          </a:custGeom>
          <a:solidFill>
            <a:srgbClr val="808080"/>
          </a:solidFill>
          <a:ln w="9525">
            <a:noFill/>
            <a:round/>
            <a:headEnd/>
            <a:tailEnd/>
          </a:ln>
        </p:spPr>
        <p:txBody>
          <a:bodyPr/>
          <a:lstStyle/>
          <a:p>
            <a:endParaRPr lang="en-US"/>
          </a:p>
        </p:txBody>
      </p:sp>
      <p:sp>
        <p:nvSpPr>
          <p:cNvPr id="1155" name="Freeform 3326"/>
          <p:cNvSpPr>
            <a:spLocks/>
          </p:cNvSpPr>
          <p:nvPr/>
        </p:nvSpPr>
        <p:spPr bwMode="auto">
          <a:xfrm>
            <a:off x="8354218" y="4971289"/>
            <a:ext cx="85725" cy="53975"/>
          </a:xfrm>
          <a:custGeom>
            <a:avLst/>
            <a:gdLst>
              <a:gd name="T0" fmla="*/ 51 w 70"/>
              <a:gd name="T1" fmla="*/ 0 h 46"/>
              <a:gd name="T2" fmla="*/ 70 w 70"/>
              <a:gd name="T3" fmla="*/ 5 h 46"/>
              <a:gd name="T4" fmla="*/ 27 w 70"/>
              <a:gd name="T5" fmla="*/ 46 h 46"/>
              <a:gd name="T6" fmla="*/ 0 w 70"/>
              <a:gd name="T7" fmla="*/ 29 h 46"/>
              <a:gd name="T8" fmla="*/ 51 w 70"/>
              <a:gd name="T9" fmla="*/ 0 h 46"/>
              <a:gd name="T10" fmla="*/ 0 60000 65536"/>
              <a:gd name="T11" fmla="*/ 0 60000 65536"/>
              <a:gd name="T12" fmla="*/ 0 60000 65536"/>
              <a:gd name="T13" fmla="*/ 0 60000 65536"/>
              <a:gd name="T14" fmla="*/ 0 60000 65536"/>
              <a:gd name="T15" fmla="*/ 0 w 70"/>
              <a:gd name="T16" fmla="*/ 0 h 46"/>
              <a:gd name="T17" fmla="*/ 70 w 70"/>
              <a:gd name="T18" fmla="*/ 46 h 46"/>
            </a:gdLst>
            <a:ahLst/>
            <a:cxnLst>
              <a:cxn ang="T10">
                <a:pos x="T0" y="T1"/>
              </a:cxn>
              <a:cxn ang="T11">
                <a:pos x="T2" y="T3"/>
              </a:cxn>
              <a:cxn ang="T12">
                <a:pos x="T4" y="T5"/>
              </a:cxn>
              <a:cxn ang="T13">
                <a:pos x="T6" y="T7"/>
              </a:cxn>
              <a:cxn ang="T14">
                <a:pos x="T8" y="T9"/>
              </a:cxn>
            </a:cxnLst>
            <a:rect l="T15" t="T16" r="T17" b="T18"/>
            <a:pathLst>
              <a:path w="70" h="46">
                <a:moveTo>
                  <a:pt x="51" y="0"/>
                </a:moveTo>
                <a:lnTo>
                  <a:pt x="70" y="5"/>
                </a:lnTo>
                <a:lnTo>
                  <a:pt x="27" y="46"/>
                </a:lnTo>
                <a:lnTo>
                  <a:pt x="0" y="29"/>
                </a:lnTo>
                <a:lnTo>
                  <a:pt x="51" y="0"/>
                </a:lnTo>
                <a:close/>
              </a:path>
            </a:pathLst>
          </a:custGeom>
          <a:solidFill>
            <a:srgbClr val="808080"/>
          </a:solidFill>
          <a:ln w="9525">
            <a:noFill/>
            <a:round/>
            <a:headEnd/>
            <a:tailEnd/>
          </a:ln>
        </p:spPr>
        <p:txBody>
          <a:bodyPr/>
          <a:lstStyle/>
          <a:p>
            <a:endParaRPr lang="en-US"/>
          </a:p>
        </p:txBody>
      </p:sp>
      <p:sp>
        <p:nvSpPr>
          <p:cNvPr id="1156" name="Freeform 3327"/>
          <p:cNvSpPr>
            <a:spLocks/>
          </p:cNvSpPr>
          <p:nvPr/>
        </p:nvSpPr>
        <p:spPr bwMode="auto">
          <a:xfrm>
            <a:off x="8351043" y="4966527"/>
            <a:ext cx="95250" cy="58737"/>
          </a:xfrm>
          <a:custGeom>
            <a:avLst/>
            <a:gdLst>
              <a:gd name="T0" fmla="*/ 54 w 77"/>
              <a:gd name="T1" fmla="*/ 3 h 49"/>
              <a:gd name="T2" fmla="*/ 51 w 77"/>
              <a:gd name="T3" fmla="*/ 3 h 49"/>
              <a:gd name="T4" fmla="*/ 71 w 77"/>
              <a:gd name="T5" fmla="*/ 10 h 49"/>
              <a:gd name="T6" fmla="*/ 71 w 77"/>
              <a:gd name="T7" fmla="*/ 7 h 49"/>
              <a:gd name="T8" fmla="*/ 25 w 77"/>
              <a:gd name="T9" fmla="*/ 47 h 49"/>
              <a:gd name="T10" fmla="*/ 32 w 77"/>
              <a:gd name="T11" fmla="*/ 47 h 49"/>
              <a:gd name="T12" fmla="*/ 5 w 77"/>
              <a:gd name="T13" fmla="*/ 30 h 49"/>
              <a:gd name="T14" fmla="*/ 5 w 77"/>
              <a:gd name="T15" fmla="*/ 32 h 49"/>
              <a:gd name="T16" fmla="*/ 54 w 77"/>
              <a:gd name="T17" fmla="*/ 3 h 49"/>
              <a:gd name="T18" fmla="*/ 51 w 77"/>
              <a:gd name="T19" fmla="*/ 1 h 49"/>
              <a:gd name="T20" fmla="*/ 2 w 77"/>
              <a:gd name="T21" fmla="*/ 30 h 49"/>
              <a:gd name="T22" fmla="*/ 0 w 77"/>
              <a:gd name="T23" fmla="*/ 32 h 49"/>
              <a:gd name="T24" fmla="*/ 2 w 77"/>
              <a:gd name="T25" fmla="*/ 32 h 49"/>
              <a:gd name="T26" fmla="*/ 25 w 77"/>
              <a:gd name="T27" fmla="*/ 49 h 49"/>
              <a:gd name="T28" fmla="*/ 27 w 77"/>
              <a:gd name="T29" fmla="*/ 49 h 49"/>
              <a:gd name="T30" fmla="*/ 29 w 77"/>
              <a:gd name="T31" fmla="*/ 49 h 49"/>
              <a:gd name="T32" fmla="*/ 30 w 77"/>
              <a:gd name="T33" fmla="*/ 49 h 49"/>
              <a:gd name="T34" fmla="*/ 32 w 77"/>
              <a:gd name="T35" fmla="*/ 49 h 49"/>
              <a:gd name="T36" fmla="*/ 77 w 77"/>
              <a:gd name="T37" fmla="*/ 8 h 49"/>
              <a:gd name="T38" fmla="*/ 75 w 77"/>
              <a:gd name="T39" fmla="*/ 8 h 49"/>
              <a:gd name="T40" fmla="*/ 77 w 77"/>
              <a:gd name="T41" fmla="*/ 8 h 49"/>
              <a:gd name="T42" fmla="*/ 75 w 77"/>
              <a:gd name="T43" fmla="*/ 7 h 49"/>
              <a:gd name="T44" fmla="*/ 54 w 77"/>
              <a:gd name="T45" fmla="*/ 0 h 49"/>
              <a:gd name="T46" fmla="*/ 53 w 77"/>
              <a:gd name="T47" fmla="*/ 0 h 49"/>
              <a:gd name="T48" fmla="*/ 51 w 77"/>
              <a:gd name="T49" fmla="*/ 0 h 49"/>
              <a:gd name="T50" fmla="*/ 51 w 77"/>
              <a:gd name="T51" fmla="*/ 1 h 49"/>
              <a:gd name="T52" fmla="*/ 54 w 77"/>
              <a:gd name="T53" fmla="*/ 3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7"/>
              <a:gd name="T82" fmla="*/ 0 h 49"/>
              <a:gd name="T83" fmla="*/ 77 w 77"/>
              <a:gd name="T84" fmla="*/ 49 h 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7" h="49">
                <a:moveTo>
                  <a:pt x="54" y="3"/>
                </a:moveTo>
                <a:lnTo>
                  <a:pt x="51" y="3"/>
                </a:lnTo>
                <a:lnTo>
                  <a:pt x="71" y="10"/>
                </a:lnTo>
                <a:lnTo>
                  <a:pt x="71" y="7"/>
                </a:lnTo>
                <a:lnTo>
                  <a:pt x="25" y="47"/>
                </a:lnTo>
                <a:lnTo>
                  <a:pt x="32" y="47"/>
                </a:lnTo>
                <a:lnTo>
                  <a:pt x="5" y="30"/>
                </a:lnTo>
                <a:lnTo>
                  <a:pt x="5" y="32"/>
                </a:lnTo>
                <a:lnTo>
                  <a:pt x="54" y="3"/>
                </a:lnTo>
                <a:lnTo>
                  <a:pt x="51" y="1"/>
                </a:lnTo>
                <a:lnTo>
                  <a:pt x="2" y="30"/>
                </a:lnTo>
                <a:lnTo>
                  <a:pt x="0" y="32"/>
                </a:lnTo>
                <a:lnTo>
                  <a:pt x="2" y="32"/>
                </a:lnTo>
                <a:lnTo>
                  <a:pt x="25" y="49"/>
                </a:lnTo>
                <a:lnTo>
                  <a:pt x="27" y="49"/>
                </a:lnTo>
                <a:lnTo>
                  <a:pt x="29" y="49"/>
                </a:lnTo>
                <a:lnTo>
                  <a:pt x="30" y="49"/>
                </a:lnTo>
                <a:lnTo>
                  <a:pt x="32" y="49"/>
                </a:lnTo>
                <a:lnTo>
                  <a:pt x="77" y="8"/>
                </a:lnTo>
                <a:lnTo>
                  <a:pt x="75" y="8"/>
                </a:lnTo>
                <a:lnTo>
                  <a:pt x="77" y="8"/>
                </a:lnTo>
                <a:lnTo>
                  <a:pt x="75" y="7"/>
                </a:lnTo>
                <a:lnTo>
                  <a:pt x="54" y="0"/>
                </a:lnTo>
                <a:lnTo>
                  <a:pt x="53" y="0"/>
                </a:lnTo>
                <a:lnTo>
                  <a:pt x="51" y="0"/>
                </a:lnTo>
                <a:lnTo>
                  <a:pt x="51" y="1"/>
                </a:lnTo>
                <a:lnTo>
                  <a:pt x="54" y="3"/>
                </a:lnTo>
                <a:close/>
              </a:path>
            </a:pathLst>
          </a:custGeom>
          <a:solidFill>
            <a:srgbClr val="808080"/>
          </a:solidFill>
          <a:ln w="9525">
            <a:noFill/>
            <a:round/>
            <a:headEnd/>
            <a:tailEnd/>
          </a:ln>
        </p:spPr>
        <p:txBody>
          <a:bodyPr/>
          <a:lstStyle/>
          <a:p>
            <a:endParaRPr lang="en-US"/>
          </a:p>
        </p:txBody>
      </p:sp>
      <p:sp>
        <p:nvSpPr>
          <p:cNvPr id="1157" name="Freeform 3328"/>
          <p:cNvSpPr>
            <a:spLocks/>
          </p:cNvSpPr>
          <p:nvPr/>
        </p:nvSpPr>
        <p:spPr bwMode="auto">
          <a:xfrm>
            <a:off x="8119268" y="4968114"/>
            <a:ext cx="58738" cy="53975"/>
          </a:xfrm>
          <a:custGeom>
            <a:avLst/>
            <a:gdLst>
              <a:gd name="T0" fmla="*/ 30 w 47"/>
              <a:gd name="T1" fmla="*/ 0 h 45"/>
              <a:gd name="T2" fmla="*/ 27 w 47"/>
              <a:gd name="T3" fmla="*/ 0 h 45"/>
              <a:gd name="T4" fmla="*/ 23 w 47"/>
              <a:gd name="T5" fmla="*/ 0 h 45"/>
              <a:gd name="T6" fmla="*/ 20 w 47"/>
              <a:gd name="T7" fmla="*/ 0 h 45"/>
              <a:gd name="T8" fmla="*/ 17 w 47"/>
              <a:gd name="T9" fmla="*/ 0 h 45"/>
              <a:gd name="T10" fmla="*/ 15 w 47"/>
              <a:gd name="T11" fmla="*/ 2 h 45"/>
              <a:gd name="T12" fmla="*/ 11 w 47"/>
              <a:gd name="T13" fmla="*/ 4 h 45"/>
              <a:gd name="T14" fmla="*/ 8 w 47"/>
              <a:gd name="T15" fmla="*/ 6 h 45"/>
              <a:gd name="T16" fmla="*/ 6 w 47"/>
              <a:gd name="T17" fmla="*/ 7 h 45"/>
              <a:gd name="T18" fmla="*/ 5 w 47"/>
              <a:gd name="T19" fmla="*/ 9 h 45"/>
              <a:gd name="T20" fmla="*/ 3 w 47"/>
              <a:gd name="T21" fmla="*/ 12 h 45"/>
              <a:gd name="T22" fmla="*/ 0 w 47"/>
              <a:gd name="T23" fmla="*/ 17 h 45"/>
              <a:gd name="T24" fmla="*/ 0 w 47"/>
              <a:gd name="T25" fmla="*/ 21 h 45"/>
              <a:gd name="T26" fmla="*/ 0 w 47"/>
              <a:gd name="T27" fmla="*/ 24 h 45"/>
              <a:gd name="T28" fmla="*/ 0 w 47"/>
              <a:gd name="T29" fmla="*/ 28 h 45"/>
              <a:gd name="T30" fmla="*/ 1 w 47"/>
              <a:gd name="T31" fmla="*/ 29 h 45"/>
              <a:gd name="T32" fmla="*/ 1 w 47"/>
              <a:gd name="T33" fmla="*/ 33 h 45"/>
              <a:gd name="T34" fmla="*/ 3 w 47"/>
              <a:gd name="T35" fmla="*/ 35 h 45"/>
              <a:gd name="T36" fmla="*/ 5 w 47"/>
              <a:gd name="T37" fmla="*/ 36 h 45"/>
              <a:gd name="T38" fmla="*/ 6 w 47"/>
              <a:gd name="T39" fmla="*/ 38 h 45"/>
              <a:gd name="T40" fmla="*/ 8 w 47"/>
              <a:gd name="T41" fmla="*/ 40 h 45"/>
              <a:gd name="T42" fmla="*/ 10 w 47"/>
              <a:gd name="T43" fmla="*/ 41 h 45"/>
              <a:gd name="T44" fmla="*/ 15 w 47"/>
              <a:gd name="T45" fmla="*/ 43 h 45"/>
              <a:gd name="T46" fmla="*/ 18 w 47"/>
              <a:gd name="T47" fmla="*/ 45 h 45"/>
              <a:gd name="T48" fmla="*/ 22 w 47"/>
              <a:gd name="T49" fmla="*/ 45 h 45"/>
              <a:gd name="T50" fmla="*/ 25 w 47"/>
              <a:gd name="T51" fmla="*/ 45 h 45"/>
              <a:gd name="T52" fmla="*/ 29 w 47"/>
              <a:gd name="T53" fmla="*/ 45 h 45"/>
              <a:gd name="T54" fmla="*/ 30 w 47"/>
              <a:gd name="T55" fmla="*/ 43 h 45"/>
              <a:gd name="T56" fmla="*/ 34 w 47"/>
              <a:gd name="T57" fmla="*/ 43 h 45"/>
              <a:gd name="T58" fmla="*/ 35 w 47"/>
              <a:gd name="T59" fmla="*/ 41 h 45"/>
              <a:gd name="T60" fmla="*/ 39 w 47"/>
              <a:gd name="T61" fmla="*/ 40 h 45"/>
              <a:gd name="T62" fmla="*/ 40 w 47"/>
              <a:gd name="T63" fmla="*/ 38 h 45"/>
              <a:gd name="T64" fmla="*/ 44 w 47"/>
              <a:gd name="T65" fmla="*/ 35 h 45"/>
              <a:gd name="T66" fmla="*/ 46 w 47"/>
              <a:gd name="T67" fmla="*/ 29 h 45"/>
              <a:gd name="T68" fmla="*/ 46 w 47"/>
              <a:gd name="T69" fmla="*/ 26 h 45"/>
              <a:gd name="T70" fmla="*/ 47 w 47"/>
              <a:gd name="T71" fmla="*/ 24 h 45"/>
              <a:gd name="T72" fmla="*/ 47 w 47"/>
              <a:gd name="T73" fmla="*/ 21 h 45"/>
              <a:gd name="T74" fmla="*/ 47 w 47"/>
              <a:gd name="T75" fmla="*/ 17 h 45"/>
              <a:gd name="T76" fmla="*/ 47 w 47"/>
              <a:gd name="T77" fmla="*/ 17 h 45"/>
              <a:gd name="T78" fmla="*/ 46 w 47"/>
              <a:gd name="T79" fmla="*/ 14 h 45"/>
              <a:gd name="T80" fmla="*/ 44 w 47"/>
              <a:gd name="T81" fmla="*/ 12 h 45"/>
              <a:gd name="T82" fmla="*/ 44 w 47"/>
              <a:gd name="T83" fmla="*/ 9 h 45"/>
              <a:gd name="T84" fmla="*/ 44 w 47"/>
              <a:gd name="T85" fmla="*/ 9 h 45"/>
              <a:gd name="T86" fmla="*/ 42 w 47"/>
              <a:gd name="T87" fmla="*/ 7 h 45"/>
              <a:gd name="T88" fmla="*/ 39 w 47"/>
              <a:gd name="T89" fmla="*/ 7 h 45"/>
              <a:gd name="T90" fmla="*/ 39 w 47"/>
              <a:gd name="T91" fmla="*/ 4 h 45"/>
              <a:gd name="T92" fmla="*/ 35 w 47"/>
              <a:gd name="T93" fmla="*/ 4 h 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45"/>
              <a:gd name="T143" fmla="*/ 47 w 47"/>
              <a:gd name="T144" fmla="*/ 45 h 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45">
                <a:moveTo>
                  <a:pt x="34" y="2"/>
                </a:moveTo>
                <a:lnTo>
                  <a:pt x="30" y="0"/>
                </a:lnTo>
                <a:lnTo>
                  <a:pt x="29" y="0"/>
                </a:lnTo>
                <a:lnTo>
                  <a:pt x="27" y="0"/>
                </a:lnTo>
                <a:lnTo>
                  <a:pt x="25" y="0"/>
                </a:lnTo>
                <a:lnTo>
                  <a:pt x="23" y="0"/>
                </a:lnTo>
                <a:lnTo>
                  <a:pt x="22" y="0"/>
                </a:lnTo>
                <a:lnTo>
                  <a:pt x="20" y="0"/>
                </a:lnTo>
                <a:lnTo>
                  <a:pt x="18" y="0"/>
                </a:lnTo>
                <a:lnTo>
                  <a:pt x="17" y="0"/>
                </a:lnTo>
                <a:lnTo>
                  <a:pt x="15" y="0"/>
                </a:lnTo>
                <a:lnTo>
                  <a:pt x="15" y="2"/>
                </a:lnTo>
                <a:lnTo>
                  <a:pt x="13" y="4"/>
                </a:lnTo>
                <a:lnTo>
                  <a:pt x="11" y="4"/>
                </a:lnTo>
                <a:lnTo>
                  <a:pt x="10" y="6"/>
                </a:lnTo>
                <a:lnTo>
                  <a:pt x="8" y="6"/>
                </a:lnTo>
                <a:lnTo>
                  <a:pt x="8" y="7"/>
                </a:lnTo>
                <a:lnTo>
                  <a:pt x="6" y="7"/>
                </a:lnTo>
                <a:lnTo>
                  <a:pt x="5" y="7"/>
                </a:lnTo>
                <a:lnTo>
                  <a:pt x="5" y="9"/>
                </a:lnTo>
                <a:lnTo>
                  <a:pt x="3" y="11"/>
                </a:lnTo>
                <a:lnTo>
                  <a:pt x="3" y="12"/>
                </a:lnTo>
                <a:lnTo>
                  <a:pt x="1" y="16"/>
                </a:lnTo>
                <a:lnTo>
                  <a:pt x="0" y="17"/>
                </a:lnTo>
                <a:lnTo>
                  <a:pt x="0" y="19"/>
                </a:lnTo>
                <a:lnTo>
                  <a:pt x="0" y="21"/>
                </a:lnTo>
                <a:lnTo>
                  <a:pt x="0" y="23"/>
                </a:lnTo>
                <a:lnTo>
                  <a:pt x="0" y="24"/>
                </a:lnTo>
                <a:lnTo>
                  <a:pt x="0" y="26"/>
                </a:lnTo>
                <a:lnTo>
                  <a:pt x="0" y="28"/>
                </a:lnTo>
                <a:lnTo>
                  <a:pt x="0" y="29"/>
                </a:lnTo>
                <a:lnTo>
                  <a:pt x="1" y="29"/>
                </a:lnTo>
                <a:lnTo>
                  <a:pt x="1" y="31"/>
                </a:lnTo>
                <a:lnTo>
                  <a:pt x="1" y="33"/>
                </a:lnTo>
                <a:lnTo>
                  <a:pt x="3" y="33"/>
                </a:lnTo>
                <a:lnTo>
                  <a:pt x="3" y="35"/>
                </a:lnTo>
                <a:lnTo>
                  <a:pt x="3" y="36"/>
                </a:lnTo>
                <a:lnTo>
                  <a:pt x="5" y="36"/>
                </a:lnTo>
                <a:lnTo>
                  <a:pt x="5" y="38"/>
                </a:lnTo>
                <a:lnTo>
                  <a:pt x="6" y="38"/>
                </a:lnTo>
                <a:lnTo>
                  <a:pt x="6" y="40"/>
                </a:lnTo>
                <a:lnTo>
                  <a:pt x="8" y="40"/>
                </a:lnTo>
                <a:lnTo>
                  <a:pt x="10" y="40"/>
                </a:lnTo>
                <a:lnTo>
                  <a:pt x="10" y="41"/>
                </a:lnTo>
                <a:lnTo>
                  <a:pt x="13" y="43"/>
                </a:lnTo>
                <a:lnTo>
                  <a:pt x="15" y="43"/>
                </a:lnTo>
                <a:lnTo>
                  <a:pt x="17" y="43"/>
                </a:lnTo>
                <a:lnTo>
                  <a:pt x="18" y="45"/>
                </a:lnTo>
                <a:lnTo>
                  <a:pt x="20" y="45"/>
                </a:lnTo>
                <a:lnTo>
                  <a:pt x="22" y="45"/>
                </a:lnTo>
                <a:lnTo>
                  <a:pt x="23" y="45"/>
                </a:lnTo>
                <a:lnTo>
                  <a:pt x="25" y="45"/>
                </a:lnTo>
                <a:lnTo>
                  <a:pt x="27" y="45"/>
                </a:lnTo>
                <a:lnTo>
                  <a:pt x="29" y="45"/>
                </a:lnTo>
                <a:lnTo>
                  <a:pt x="29" y="43"/>
                </a:lnTo>
                <a:lnTo>
                  <a:pt x="30" y="43"/>
                </a:lnTo>
                <a:lnTo>
                  <a:pt x="32" y="43"/>
                </a:lnTo>
                <a:lnTo>
                  <a:pt x="34" y="43"/>
                </a:lnTo>
                <a:lnTo>
                  <a:pt x="35" y="43"/>
                </a:lnTo>
                <a:lnTo>
                  <a:pt x="35" y="41"/>
                </a:lnTo>
                <a:lnTo>
                  <a:pt x="37" y="40"/>
                </a:lnTo>
                <a:lnTo>
                  <a:pt x="39" y="40"/>
                </a:lnTo>
                <a:lnTo>
                  <a:pt x="39" y="38"/>
                </a:lnTo>
                <a:lnTo>
                  <a:pt x="40" y="38"/>
                </a:lnTo>
                <a:lnTo>
                  <a:pt x="42" y="36"/>
                </a:lnTo>
                <a:lnTo>
                  <a:pt x="44" y="35"/>
                </a:lnTo>
                <a:lnTo>
                  <a:pt x="44" y="33"/>
                </a:lnTo>
                <a:lnTo>
                  <a:pt x="46" y="29"/>
                </a:lnTo>
                <a:lnTo>
                  <a:pt x="46" y="28"/>
                </a:lnTo>
                <a:lnTo>
                  <a:pt x="46" y="26"/>
                </a:lnTo>
                <a:lnTo>
                  <a:pt x="47" y="26"/>
                </a:lnTo>
                <a:lnTo>
                  <a:pt x="47" y="24"/>
                </a:lnTo>
                <a:lnTo>
                  <a:pt x="47" y="23"/>
                </a:lnTo>
                <a:lnTo>
                  <a:pt x="47" y="21"/>
                </a:lnTo>
                <a:lnTo>
                  <a:pt x="47" y="19"/>
                </a:lnTo>
                <a:lnTo>
                  <a:pt x="47" y="17"/>
                </a:lnTo>
                <a:lnTo>
                  <a:pt x="46" y="17"/>
                </a:lnTo>
                <a:lnTo>
                  <a:pt x="47" y="17"/>
                </a:lnTo>
                <a:lnTo>
                  <a:pt x="46" y="16"/>
                </a:lnTo>
                <a:lnTo>
                  <a:pt x="46" y="14"/>
                </a:lnTo>
                <a:lnTo>
                  <a:pt x="44" y="14"/>
                </a:lnTo>
                <a:lnTo>
                  <a:pt x="44" y="12"/>
                </a:lnTo>
                <a:lnTo>
                  <a:pt x="44" y="11"/>
                </a:lnTo>
                <a:lnTo>
                  <a:pt x="44" y="9"/>
                </a:lnTo>
                <a:lnTo>
                  <a:pt x="42" y="9"/>
                </a:lnTo>
                <a:lnTo>
                  <a:pt x="44" y="9"/>
                </a:lnTo>
                <a:lnTo>
                  <a:pt x="42" y="9"/>
                </a:lnTo>
                <a:lnTo>
                  <a:pt x="42" y="7"/>
                </a:lnTo>
                <a:lnTo>
                  <a:pt x="40" y="7"/>
                </a:lnTo>
                <a:lnTo>
                  <a:pt x="39" y="7"/>
                </a:lnTo>
                <a:lnTo>
                  <a:pt x="39" y="6"/>
                </a:lnTo>
                <a:lnTo>
                  <a:pt x="39" y="4"/>
                </a:lnTo>
                <a:lnTo>
                  <a:pt x="37" y="4"/>
                </a:lnTo>
                <a:lnTo>
                  <a:pt x="35" y="4"/>
                </a:lnTo>
                <a:lnTo>
                  <a:pt x="34" y="2"/>
                </a:lnTo>
                <a:close/>
              </a:path>
            </a:pathLst>
          </a:custGeom>
          <a:solidFill>
            <a:srgbClr val="808080"/>
          </a:solidFill>
          <a:ln w="9525">
            <a:noFill/>
            <a:round/>
            <a:headEnd/>
            <a:tailEnd/>
          </a:ln>
        </p:spPr>
        <p:txBody>
          <a:bodyPr/>
          <a:lstStyle/>
          <a:p>
            <a:endParaRPr lang="en-US"/>
          </a:p>
        </p:txBody>
      </p:sp>
      <p:sp>
        <p:nvSpPr>
          <p:cNvPr id="1158" name="Freeform 3329"/>
          <p:cNvSpPr>
            <a:spLocks/>
          </p:cNvSpPr>
          <p:nvPr/>
        </p:nvSpPr>
        <p:spPr bwMode="auto">
          <a:xfrm>
            <a:off x="8116093" y="4966527"/>
            <a:ext cx="63500" cy="58737"/>
          </a:xfrm>
          <a:custGeom>
            <a:avLst/>
            <a:gdLst>
              <a:gd name="T0" fmla="*/ 2 w 51"/>
              <a:gd name="T1" fmla="*/ 18 h 49"/>
              <a:gd name="T2" fmla="*/ 2 w 51"/>
              <a:gd name="T3" fmla="*/ 24 h 49"/>
              <a:gd name="T4" fmla="*/ 2 w 51"/>
              <a:gd name="T5" fmla="*/ 27 h 49"/>
              <a:gd name="T6" fmla="*/ 2 w 51"/>
              <a:gd name="T7" fmla="*/ 32 h 49"/>
              <a:gd name="T8" fmla="*/ 5 w 51"/>
              <a:gd name="T9" fmla="*/ 37 h 49"/>
              <a:gd name="T10" fmla="*/ 7 w 51"/>
              <a:gd name="T11" fmla="*/ 41 h 49"/>
              <a:gd name="T12" fmla="*/ 13 w 51"/>
              <a:gd name="T13" fmla="*/ 46 h 49"/>
              <a:gd name="T14" fmla="*/ 19 w 51"/>
              <a:gd name="T15" fmla="*/ 47 h 49"/>
              <a:gd name="T16" fmla="*/ 24 w 51"/>
              <a:gd name="T17" fmla="*/ 49 h 49"/>
              <a:gd name="T18" fmla="*/ 31 w 51"/>
              <a:gd name="T19" fmla="*/ 47 h 49"/>
              <a:gd name="T20" fmla="*/ 36 w 51"/>
              <a:gd name="T21" fmla="*/ 46 h 49"/>
              <a:gd name="T22" fmla="*/ 41 w 51"/>
              <a:gd name="T23" fmla="*/ 44 h 49"/>
              <a:gd name="T24" fmla="*/ 46 w 51"/>
              <a:gd name="T25" fmla="*/ 37 h 49"/>
              <a:gd name="T26" fmla="*/ 49 w 51"/>
              <a:gd name="T27" fmla="*/ 30 h 49"/>
              <a:gd name="T28" fmla="*/ 51 w 51"/>
              <a:gd name="T29" fmla="*/ 24 h 49"/>
              <a:gd name="T30" fmla="*/ 49 w 51"/>
              <a:gd name="T31" fmla="*/ 18 h 49"/>
              <a:gd name="T32" fmla="*/ 48 w 51"/>
              <a:gd name="T33" fmla="*/ 15 h 49"/>
              <a:gd name="T34" fmla="*/ 46 w 51"/>
              <a:gd name="T35" fmla="*/ 8 h 49"/>
              <a:gd name="T36" fmla="*/ 42 w 51"/>
              <a:gd name="T37" fmla="*/ 7 h 49"/>
              <a:gd name="T38" fmla="*/ 32 w 51"/>
              <a:gd name="T39" fmla="*/ 1 h 49"/>
              <a:gd name="T40" fmla="*/ 25 w 51"/>
              <a:gd name="T41" fmla="*/ 0 h 49"/>
              <a:gd name="T42" fmla="*/ 17 w 51"/>
              <a:gd name="T43" fmla="*/ 1 h 49"/>
              <a:gd name="T44" fmla="*/ 12 w 51"/>
              <a:gd name="T45" fmla="*/ 5 h 49"/>
              <a:gd name="T46" fmla="*/ 7 w 51"/>
              <a:gd name="T47" fmla="*/ 8 h 49"/>
              <a:gd name="T48" fmla="*/ 3 w 51"/>
              <a:gd name="T49" fmla="*/ 15 h 49"/>
              <a:gd name="T50" fmla="*/ 8 w 51"/>
              <a:gd name="T51" fmla="*/ 12 h 49"/>
              <a:gd name="T52" fmla="*/ 12 w 51"/>
              <a:gd name="T53" fmla="*/ 8 h 49"/>
              <a:gd name="T54" fmla="*/ 15 w 51"/>
              <a:gd name="T55" fmla="*/ 7 h 49"/>
              <a:gd name="T56" fmla="*/ 20 w 51"/>
              <a:gd name="T57" fmla="*/ 3 h 49"/>
              <a:gd name="T58" fmla="*/ 27 w 51"/>
              <a:gd name="T59" fmla="*/ 3 h 49"/>
              <a:gd name="T60" fmla="*/ 37 w 51"/>
              <a:gd name="T61" fmla="*/ 7 h 49"/>
              <a:gd name="T62" fmla="*/ 41 w 51"/>
              <a:gd name="T63" fmla="*/ 10 h 49"/>
              <a:gd name="T64" fmla="*/ 44 w 51"/>
              <a:gd name="T65" fmla="*/ 13 h 49"/>
              <a:gd name="T66" fmla="*/ 46 w 51"/>
              <a:gd name="T67" fmla="*/ 20 h 49"/>
              <a:gd name="T68" fmla="*/ 48 w 51"/>
              <a:gd name="T69" fmla="*/ 24 h 49"/>
              <a:gd name="T70" fmla="*/ 46 w 51"/>
              <a:gd name="T71" fmla="*/ 29 h 49"/>
              <a:gd name="T72" fmla="*/ 42 w 51"/>
              <a:gd name="T73" fmla="*/ 37 h 49"/>
              <a:gd name="T74" fmla="*/ 37 w 51"/>
              <a:gd name="T75" fmla="*/ 41 h 49"/>
              <a:gd name="T76" fmla="*/ 34 w 51"/>
              <a:gd name="T77" fmla="*/ 44 h 49"/>
              <a:gd name="T78" fmla="*/ 27 w 51"/>
              <a:gd name="T79" fmla="*/ 46 h 49"/>
              <a:gd name="T80" fmla="*/ 22 w 51"/>
              <a:gd name="T81" fmla="*/ 46 h 49"/>
              <a:gd name="T82" fmla="*/ 17 w 51"/>
              <a:gd name="T83" fmla="*/ 44 h 49"/>
              <a:gd name="T84" fmla="*/ 15 w 51"/>
              <a:gd name="T85" fmla="*/ 44 h 49"/>
              <a:gd name="T86" fmla="*/ 10 w 51"/>
              <a:gd name="T87" fmla="*/ 39 h 49"/>
              <a:gd name="T88" fmla="*/ 7 w 51"/>
              <a:gd name="T89" fmla="*/ 37 h 49"/>
              <a:gd name="T90" fmla="*/ 3 w 51"/>
              <a:gd name="T91" fmla="*/ 29 h 49"/>
              <a:gd name="T92" fmla="*/ 3 w 51"/>
              <a:gd name="T93" fmla="*/ 24 h 49"/>
              <a:gd name="T94" fmla="*/ 3 w 51"/>
              <a:gd name="T95" fmla="*/ 18 h 49"/>
              <a:gd name="T96" fmla="*/ 3 w 51"/>
              <a:gd name="T97" fmla="*/ 15 h 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1"/>
              <a:gd name="T148" fmla="*/ 0 h 49"/>
              <a:gd name="T149" fmla="*/ 51 w 51"/>
              <a:gd name="T150" fmla="*/ 49 h 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1" h="49">
                <a:moveTo>
                  <a:pt x="3" y="15"/>
                </a:moveTo>
                <a:lnTo>
                  <a:pt x="2" y="17"/>
                </a:lnTo>
                <a:lnTo>
                  <a:pt x="2" y="18"/>
                </a:lnTo>
                <a:lnTo>
                  <a:pt x="2" y="20"/>
                </a:lnTo>
                <a:lnTo>
                  <a:pt x="2" y="22"/>
                </a:lnTo>
                <a:lnTo>
                  <a:pt x="2" y="24"/>
                </a:lnTo>
                <a:lnTo>
                  <a:pt x="0" y="25"/>
                </a:lnTo>
                <a:lnTo>
                  <a:pt x="2" y="25"/>
                </a:lnTo>
                <a:lnTo>
                  <a:pt x="2" y="27"/>
                </a:lnTo>
                <a:lnTo>
                  <a:pt x="2" y="29"/>
                </a:lnTo>
                <a:lnTo>
                  <a:pt x="2" y="30"/>
                </a:lnTo>
                <a:lnTo>
                  <a:pt x="2" y="32"/>
                </a:lnTo>
                <a:lnTo>
                  <a:pt x="2" y="34"/>
                </a:lnTo>
                <a:lnTo>
                  <a:pt x="3" y="36"/>
                </a:lnTo>
                <a:lnTo>
                  <a:pt x="5" y="37"/>
                </a:lnTo>
                <a:lnTo>
                  <a:pt x="5" y="39"/>
                </a:lnTo>
                <a:lnTo>
                  <a:pt x="7" y="39"/>
                </a:lnTo>
                <a:lnTo>
                  <a:pt x="7" y="41"/>
                </a:lnTo>
                <a:lnTo>
                  <a:pt x="8" y="42"/>
                </a:lnTo>
                <a:lnTo>
                  <a:pt x="12" y="44"/>
                </a:lnTo>
                <a:lnTo>
                  <a:pt x="13" y="46"/>
                </a:lnTo>
                <a:lnTo>
                  <a:pt x="15" y="47"/>
                </a:lnTo>
                <a:lnTo>
                  <a:pt x="17" y="47"/>
                </a:lnTo>
                <a:lnTo>
                  <a:pt x="19" y="47"/>
                </a:lnTo>
                <a:lnTo>
                  <a:pt x="20" y="47"/>
                </a:lnTo>
                <a:lnTo>
                  <a:pt x="22" y="47"/>
                </a:lnTo>
                <a:lnTo>
                  <a:pt x="24" y="49"/>
                </a:lnTo>
                <a:lnTo>
                  <a:pt x="25" y="47"/>
                </a:lnTo>
                <a:lnTo>
                  <a:pt x="27" y="47"/>
                </a:lnTo>
                <a:lnTo>
                  <a:pt x="31" y="47"/>
                </a:lnTo>
                <a:lnTo>
                  <a:pt x="32" y="47"/>
                </a:lnTo>
                <a:lnTo>
                  <a:pt x="34" y="47"/>
                </a:lnTo>
                <a:lnTo>
                  <a:pt x="36" y="46"/>
                </a:lnTo>
                <a:lnTo>
                  <a:pt x="37" y="46"/>
                </a:lnTo>
                <a:lnTo>
                  <a:pt x="39" y="44"/>
                </a:lnTo>
                <a:lnTo>
                  <a:pt x="41" y="44"/>
                </a:lnTo>
                <a:lnTo>
                  <a:pt x="41" y="42"/>
                </a:lnTo>
                <a:lnTo>
                  <a:pt x="44" y="39"/>
                </a:lnTo>
                <a:lnTo>
                  <a:pt x="46" y="37"/>
                </a:lnTo>
                <a:lnTo>
                  <a:pt x="46" y="36"/>
                </a:lnTo>
                <a:lnTo>
                  <a:pt x="48" y="34"/>
                </a:lnTo>
                <a:lnTo>
                  <a:pt x="49" y="30"/>
                </a:lnTo>
                <a:lnTo>
                  <a:pt x="49" y="29"/>
                </a:lnTo>
                <a:lnTo>
                  <a:pt x="51" y="25"/>
                </a:lnTo>
                <a:lnTo>
                  <a:pt x="51" y="24"/>
                </a:lnTo>
                <a:lnTo>
                  <a:pt x="51" y="22"/>
                </a:lnTo>
                <a:lnTo>
                  <a:pt x="51" y="20"/>
                </a:lnTo>
                <a:lnTo>
                  <a:pt x="49" y="18"/>
                </a:lnTo>
                <a:lnTo>
                  <a:pt x="49" y="17"/>
                </a:lnTo>
                <a:lnTo>
                  <a:pt x="49" y="15"/>
                </a:lnTo>
                <a:lnTo>
                  <a:pt x="48" y="15"/>
                </a:lnTo>
                <a:lnTo>
                  <a:pt x="48" y="12"/>
                </a:lnTo>
                <a:lnTo>
                  <a:pt x="46" y="10"/>
                </a:lnTo>
                <a:lnTo>
                  <a:pt x="46" y="8"/>
                </a:lnTo>
                <a:lnTo>
                  <a:pt x="44" y="8"/>
                </a:lnTo>
                <a:lnTo>
                  <a:pt x="44" y="7"/>
                </a:lnTo>
                <a:lnTo>
                  <a:pt x="42" y="7"/>
                </a:lnTo>
                <a:lnTo>
                  <a:pt x="41" y="5"/>
                </a:lnTo>
                <a:lnTo>
                  <a:pt x="41" y="3"/>
                </a:lnTo>
                <a:lnTo>
                  <a:pt x="32" y="1"/>
                </a:lnTo>
                <a:lnTo>
                  <a:pt x="31" y="0"/>
                </a:lnTo>
                <a:lnTo>
                  <a:pt x="27" y="0"/>
                </a:lnTo>
                <a:lnTo>
                  <a:pt x="25" y="0"/>
                </a:lnTo>
                <a:lnTo>
                  <a:pt x="22" y="0"/>
                </a:lnTo>
                <a:lnTo>
                  <a:pt x="20" y="1"/>
                </a:lnTo>
                <a:lnTo>
                  <a:pt x="17" y="1"/>
                </a:lnTo>
                <a:lnTo>
                  <a:pt x="15" y="3"/>
                </a:lnTo>
                <a:lnTo>
                  <a:pt x="12" y="3"/>
                </a:lnTo>
                <a:lnTo>
                  <a:pt x="12" y="5"/>
                </a:lnTo>
                <a:lnTo>
                  <a:pt x="10" y="5"/>
                </a:lnTo>
                <a:lnTo>
                  <a:pt x="8" y="7"/>
                </a:lnTo>
                <a:lnTo>
                  <a:pt x="7" y="8"/>
                </a:lnTo>
                <a:lnTo>
                  <a:pt x="7" y="10"/>
                </a:lnTo>
                <a:lnTo>
                  <a:pt x="3" y="12"/>
                </a:lnTo>
                <a:lnTo>
                  <a:pt x="3" y="15"/>
                </a:lnTo>
                <a:lnTo>
                  <a:pt x="7" y="15"/>
                </a:lnTo>
                <a:lnTo>
                  <a:pt x="7" y="13"/>
                </a:lnTo>
                <a:lnTo>
                  <a:pt x="8" y="12"/>
                </a:lnTo>
                <a:lnTo>
                  <a:pt x="8" y="10"/>
                </a:lnTo>
                <a:lnTo>
                  <a:pt x="10" y="8"/>
                </a:lnTo>
                <a:lnTo>
                  <a:pt x="12" y="8"/>
                </a:lnTo>
                <a:lnTo>
                  <a:pt x="12" y="7"/>
                </a:lnTo>
                <a:lnTo>
                  <a:pt x="13" y="7"/>
                </a:lnTo>
                <a:lnTo>
                  <a:pt x="15" y="7"/>
                </a:lnTo>
                <a:lnTo>
                  <a:pt x="17" y="5"/>
                </a:lnTo>
                <a:lnTo>
                  <a:pt x="19" y="3"/>
                </a:lnTo>
                <a:lnTo>
                  <a:pt x="20" y="3"/>
                </a:lnTo>
                <a:lnTo>
                  <a:pt x="24" y="3"/>
                </a:lnTo>
                <a:lnTo>
                  <a:pt x="25" y="3"/>
                </a:lnTo>
                <a:lnTo>
                  <a:pt x="27" y="3"/>
                </a:lnTo>
                <a:lnTo>
                  <a:pt x="31" y="3"/>
                </a:lnTo>
                <a:lnTo>
                  <a:pt x="32" y="3"/>
                </a:lnTo>
                <a:lnTo>
                  <a:pt x="37" y="7"/>
                </a:lnTo>
                <a:lnTo>
                  <a:pt x="39" y="7"/>
                </a:lnTo>
                <a:lnTo>
                  <a:pt x="41" y="8"/>
                </a:lnTo>
                <a:lnTo>
                  <a:pt x="41" y="10"/>
                </a:lnTo>
                <a:lnTo>
                  <a:pt x="42" y="10"/>
                </a:lnTo>
                <a:lnTo>
                  <a:pt x="44" y="12"/>
                </a:lnTo>
                <a:lnTo>
                  <a:pt x="44" y="13"/>
                </a:lnTo>
                <a:lnTo>
                  <a:pt x="46" y="15"/>
                </a:lnTo>
                <a:lnTo>
                  <a:pt x="46" y="17"/>
                </a:lnTo>
                <a:lnTo>
                  <a:pt x="46" y="20"/>
                </a:lnTo>
                <a:lnTo>
                  <a:pt x="48" y="20"/>
                </a:lnTo>
                <a:lnTo>
                  <a:pt x="46" y="22"/>
                </a:lnTo>
                <a:lnTo>
                  <a:pt x="48" y="24"/>
                </a:lnTo>
                <a:lnTo>
                  <a:pt x="48" y="25"/>
                </a:lnTo>
                <a:lnTo>
                  <a:pt x="46" y="27"/>
                </a:lnTo>
                <a:lnTo>
                  <a:pt x="46" y="29"/>
                </a:lnTo>
                <a:lnTo>
                  <a:pt x="46" y="34"/>
                </a:lnTo>
                <a:lnTo>
                  <a:pt x="44" y="36"/>
                </a:lnTo>
                <a:lnTo>
                  <a:pt x="42" y="37"/>
                </a:lnTo>
                <a:lnTo>
                  <a:pt x="41" y="39"/>
                </a:lnTo>
                <a:lnTo>
                  <a:pt x="39" y="41"/>
                </a:lnTo>
                <a:lnTo>
                  <a:pt x="37" y="41"/>
                </a:lnTo>
                <a:lnTo>
                  <a:pt x="37" y="42"/>
                </a:lnTo>
                <a:lnTo>
                  <a:pt x="36" y="42"/>
                </a:lnTo>
                <a:lnTo>
                  <a:pt x="34" y="44"/>
                </a:lnTo>
                <a:lnTo>
                  <a:pt x="31" y="46"/>
                </a:lnTo>
                <a:lnTo>
                  <a:pt x="29" y="46"/>
                </a:lnTo>
                <a:lnTo>
                  <a:pt x="27" y="46"/>
                </a:lnTo>
                <a:lnTo>
                  <a:pt x="25" y="46"/>
                </a:lnTo>
                <a:lnTo>
                  <a:pt x="24" y="46"/>
                </a:lnTo>
                <a:lnTo>
                  <a:pt x="22" y="46"/>
                </a:lnTo>
                <a:lnTo>
                  <a:pt x="20" y="46"/>
                </a:lnTo>
                <a:lnTo>
                  <a:pt x="19" y="46"/>
                </a:lnTo>
                <a:lnTo>
                  <a:pt x="17" y="44"/>
                </a:lnTo>
                <a:lnTo>
                  <a:pt x="15" y="44"/>
                </a:lnTo>
                <a:lnTo>
                  <a:pt x="17" y="44"/>
                </a:lnTo>
                <a:lnTo>
                  <a:pt x="15" y="44"/>
                </a:lnTo>
                <a:lnTo>
                  <a:pt x="12" y="42"/>
                </a:lnTo>
                <a:lnTo>
                  <a:pt x="10" y="41"/>
                </a:lnTo>
                <a:lnTo>
                  <a:pt x="10" y="39"/>
                </a:lnTo>
                <a:lnTo>
                  <a:pt x="8" y="39"/>
                </a:lnTo>
                <a:lnTo>
                  <a:pt x="8" y="37"/>
                </a:lnTo>
                <a:lnTo>
                  <a:pt x="7" y="37"/>
                </a:lnTo>
                <a:lnTo>
                  <a:pt x="7" y="36"/>
                </a:lnTo>
                <a:lnTo>
                  <a:pt x="5" y="32"/>
                </a:lnTo>
                <a:lnTo>
                  <a:pt x="3" y="29"/>
                </a:lnTo>
                <a:lnTo>
                  <a:pt x="3" y="27"/>
                </a:lnTo>
                <a:lnTo>
                  <a:pt x="3" y="25"/>
                </a:lnTo>
                <a:lnTo>
                  <a:pt x="3" y="24"/>
                </a:lnTo>
                <a:lnTo>
                  <a:pt x="3" y="22"/>
                </a:lnTo>
                <a:lnTo>
                  <a:pt x="3" y="20"/>
                </a:lnTo>
                <a:lnTo>
                  <a:pt x="3" y="18"/>
                </a:lnTo>
                <a:lnTo>
                  <a:pt x="5" y="18"/>
                </a:lnTo>
                <a:lnTo>
                  <a:pt x="7" y="15"/>
                </a:lnTo>
                <a:lnTo>
                  <a:pt x="3" y="15"/>
                </a:lnTo>
                <a:close/>
              </a:path>
            </a:pathLst>
          </a:custGeom>
          <a:solidFill>
            <a:srgbClr val="808080"/>
          </a:solidFill>
          <a:ln w="9525">
            <a:noFill/>
            <a:round/>
            <a:headEnd/>
            <a:tailEnd/>
          </a:ln>
        </p:spPr>
        <p:txBody>
          <a:bodyPr/>
          <a:lstStyle/>
          <a:p>
            <a:endParaRPr lang="en-US"/>
          </a:p>
        </p:txBody>
      </p:sp>
      <p:sp>
        <p:nvSpPr>
          <p:cNvPr id="1159" name="Freeform 3330"/>
          <p:cNvSpPr>
            <a:spLocks/>
          </p:cNvSpPr>
          <p:nvPr/>
        </p:nvSpPr>
        <p:spPr bwMode="auto">
          <a:xfrm>
            <a:off x="8473281" y="4966527"/>
            <a:ext cx="149225" cy="49212"/>
          </a:xfrm>
          <a:custGeom>
            <a:avLst/>
            <a:gdLst>
              <a:gd name="T0" fmla="*/ 4 w 121"/>
              <a:gd name="T1" fmla="*/ 27 h 42"/>
              <a:gd name="T2" fmla="*/ 0 w 121"/>
              <a:gd name="T3" fmla="*/ 42 h 42"/>
              <a:gd name="T4" fmla="*/ 121 w 121"/>
              <a:gd name="T5" fmla="*/ 34 h 42"/>
              <a:gd name="T6" fmla="*/ 87 w 121"/>
              <a:gd name="T7" fmla="*/ 0 h 42"/>
              <a:gd name="T8" fmla="*/ 4 w 121"/>
              <a:gd name="T9" fmla="*/ 27 h 42"/>
              <a:gd name="T10" fmla="*/ 0 60000 65536"/>
              <a:gd name="T11" fmla="*/ 0 60000 65536"/>
              <a:gd name="T12" fmla="*/ 0 60000 65536"/>
              <a:gd name="T13" fmla="*/ 0 60000 65536"/>
              <a:gd name="T14" fmla="*/ 0 60000 65536"/>
              <a:gd name="T15" fmla="*/ 0 w 121"/>
              <a:gd name="T16" fmla="*/ 0 h 42"/>
              <a:gd name="T17" fmla="*/ 121 w 121"/>
              <a:gd name="T18" fmla="*/ 42 h 42"/>
            </a:gdLst>
            <a:ahLst/>
            <a:cxnLst>
              <a:cxn ang="T10">
                <a:pos x="T0" y="T1"/>
              </a:cxn>
              <a:cxn ang="T11">
                <a:pos x="T2" y="T3"/>
              </a:cxn>
              <a:cxn ang="T12">
                <a:pos x="T4" y="T5"/>
              </a:cxn>
              <a:cxn ang="T13">
                <a:pos x="T6" y="T7"/>
              </a:cxn>
              <a:cxn ang="T14">
                <a:pos x="T8" y="T9"/>
              </a:cxn>
            </a:cxnLst>
            <a:rect l="T15" t="T16" r="T17" b="T18"/>
            <a:pathLst>
              <a:path w="121" h="42">
                <a:moveTo>
                  <a:pt x="4" y="27"/>
                </a:moveTo>
                <a:lnTo>
                  <a:pt x="0" y="42"/>
                </a:lnTo>
                <a:lnTo>
                  <a:pt x="121" y="34"/>
                </a:lnTo>
                <a:lnTo>
                  <a:pt x="87" y="0"/>
                </a:lnTo>
                <a:lnTo>
                  <a:pt x="4" y="27"/>
                </a:lnTo>
                <a:close/>
              </a:path>
            </a:pathLst>
          </a:custGeom>
          <a:solidFill>
            <a:srgbClr val="808080"/>
          </a:solidFill>
          <a:ln w="9525">
            <a:noFill/>
            <a:round/>
            <a:headEnd/>
            <a:tailEnd/>
          </a:ln>
        </p:spPr>
        <p:txBody>
          <a:bodyPr/>
          <a:lstStyle/>
          <a:p>
            <a:endParaRPr lang="en-US"/>
          </a:p>
        </p:txBody>
      </p:sp>
      <p:sp>
        <p:nvSpPr>
          <p:cNvPr id="1160" name="Freeform 3331"/>
          <p:cNvSpPr>
            <a:spLocks/>
          </p:cNvSpPr>
          <p:nvPr/>
        </p:nvSpPr>
        <p:spPr bwMode="auto">
          <a:xfrm>
            <a:off x="8136731" y="4850639"/>
            <a:ext cx="330200" cy="192088"/>
          </a:xfrm>
          <a:custGeom>
            <a:avLst/>
            <a:gdLst>
              <a:gd name="T0" fmla="*/ 4 w 271"/>
              <a:gd name="T1" fmla="*/ 62 h 159"/>
              <a:gd name="T2" fmla="*/ 0 w 271"/>
              <a:gd name="T3" fmla="*/ 77 h 159"/>
              <a:gd name="T4" fmla="*/ 2 w 271"/>
              <a:gd name="T5" fmla="*/ 92 h 159"/>
              <a:gd name="T6" fmla="*/ 10 w 271"/>
              <a:gd name="T7" fmla="*/ 111 h 159"/>
              <a:gd name="T8" fmla="*/ 22 w 271"/>
              <a:gd name="T9" fmla="*/ 125 h 159"/>
              <a:gd name="T10" fmla="*/ 43 w 271"/>
              <a:gd name="T11" fmla="*/ 138 h 159"/>
              <a:gd name="T12" fmla="*/ 65 w 271"/>
              <a:gd name="T13" fmla="*/ 147 h 159"/>
              <a:gd name="T14" fmla="*/ 89 w 271"/>
              <a:gd name="T15" fmla="*/ 154 h 159"/>
              <a:gd name="T16" fmla="*/ 116 w 271"/>
              <a:gd name="T17" fmla="*/ 157 h 159"/>
              <a:gd name="T18" fmla="*/ 142 w 271"/>
              <a:gd name="T19" fmla="*/ 157 h 159"/>
              <a:gd name="T20" fmla="*/ 167 w 271"/>
              <a:gd name="T21" fmla="*/ 155 h 159"/>
              <a:gd name="T22" fmla="*/ 196 w 271"/>
              <a:gd name="T23" fmla="*/ 149 h 159"/>
              <a:gd name="T24" fmla="*/ 225 w 271"/>
              <a:gd name="T25" fmla="*/ 137 h 159"/>
              <a:gd name="T26" fmla="*/ 242 w 271"/>
              <a:gd name="T27" fmla="*/ 126 h 159"/>
              <a:gd name="T28" fmla="*/ 258 w 271"/>
              <a:gd name="T29" fmla="*/ 113 h 159"/>
              <a:gd name="T30" fmla="*/ 264 w 271"/>
              <a:gd name="T31" fmla="*/ 101 h 159"/>
              <a:gd name="T32" fmla="*/ 270 w 271"/>
              <a:gd name="T33" fmla="*/ 84 h 159"/>
              <a:gd name="T34" fmla="*/ 270 w 271"/>
              <a:gd name="T35" fmla="*/ 70 h 159"/>
              <a:gd name="T36" fmla="*/ 264 w 271"/>
              <a:gd name="T37" fmla="*/ 55 h 159"/>
              <a:gd name="T38" fmla="*/ 253 w 271"/>
              <a:gd name="T39" fmla="*/ 38 h 159"/>
              <a:gd name="T40" fmla="*/ 237 w 271"/>
              <a:gd name="T41" fmla="*/ 26 h 159"/>
              <a:gd name="T42" fmla="*/ 212 w 271"/>
              <a:gd name="T43" fmla="*/ 14 h 159"/>
              <a:gd name="T44" fmla="*/ 162 w 271"/>
              <a:gd name="T45" fmla="*/ 2 h 159"/>
              <a:gd name="T46" fmla="*/ 137 w 271"/>
              <a:gd name="T47" fmla="*/ 0 h 159"/>
              <a:gd name="T48" fmla="*/ 111 w 271"/>
              <a:gd name="T49" fmla="*/ 2 h 159"/>
              <a:gd name="T50" fmla="*/ 79 w 271"/>
              <a:gd name="T51" fmla="*/ 9 h 159"/>
              <a:gd name="T52" fmla="*/ 51 w 271"/>
              <a:gd name="T53" fmla="*/ 21 h 159"/>
              <a:gd name="T54" fmla="*/ 33 w 271"/>
              <a:gd name="T55" fmla="*/ 31 h 159"/>
              <a:gd name="T56" fmla="*/ 14 w 271"/>
              <a:gd name="T57" fmla="*/ 48 h 159"/>
              <a:gd name="T58" fmla="*/ 33 w 271"/>
              <a:gd name="T59" fmla="*/ 36 h 159"/>
              <a:gd name="T60" fmla="*/ 51 w 271"/>
              <a:gd name="T61" fmla="*/ 26 h 159"/>
              <a:gd name="T62" fmla="*/ 77 w 271"/>
              <a:gd name="T63" fmla="*/ 14 h 159"/>
              <a:gd name="T64" fmla="*/ 99 w 271"/>
              <a:gd name="T65" fmla="*/ 9 h 159"/>
              <a:gd name="T66" fmla="*/ 125 w 271"/>
              <a:gd name="T67" fmla="*/ 7 h 159"/>
              <a:gd name="T68" fmla="*/ 149 w 271"/>
              <a:gd name="T69" fmla="*/ 5 h 159"/>
              <a:gd name="T70" fmla="*/ 179 w 271"/>
              <a:gd name="T71" fmla="*/ 9 h 159"/>
              <a:gd name="T72" fmla="*/ 217 w 271"/>
              <a:gd name="T73" fmla="*/ 21 h 159"/>
              <a:gd name="T74" fmla="*/ 235 w 271"/>
              <a:gd name="T75" fmla="*/ 31 h 159"/>
              <a:gd name="T76" fmla="*/ 247 w 271"/>
              <a:gd name="T77" fmla="*/ 43 h 159"/>
              <a:gd name="T78" fmla="*/ 259 w 271"/>
              <a:gd name="T79" fmla="*/ 60 h 159"/>
              <a:gd name="T80" fmla="*/ 263 w 271"/>
              <a:gd name="T81" fmla="*/ 74 h 159"/>
              <a:gd name="T82" fmla="*/ 261 w 271"/>
              <a:gd name="T83" fmla="*/ 89 h 159"/>
              <a:gd name="T84" fmla="*/ 256 w 271"/>
              <a:gd name="T85" fmla="*/ 103 h 159"/>
              <a:gd name="T86" fmla="*/ 244 w 271"/>
              <a:gd name="T87" fmla="*/ 116 h 159"/>
              <a:gd name="T88" fmla="*/ 229 w 271"/>
              <a:gd name="T89" fmla="*/ 128 h 159"/>
              <a:gd name="T90" fmla="*/ 210 w 271"/>
              <a:gd name="T91" fmla="*/ 138 h 159"/>
              <a:gd name="T92" fmla="*/ 183 w 271"/>
              <a:gd name="T93" fmla="*/ 147 h 159"/>
              <a:gd name="T94" fmla="*/ 147 w 271"/>
              <a:gd name="T95" fmla="*/ 152 h 159"/>
              <a:gd name="T96" fmla="*/ 121 w 271"/>
              <a:gd name="T97" fmla="*/ 154 h 159"/>
              <a:gd name="T98" fmla="*/ 97 w 271"/>
              <a:gd name="T99" fmla="*/ 150 h 159"/>
              <a:gd name="T100" fmla="*/ 75 w 271"/>
              <a:gd name="T101" fmla="*/ 145 h 159"/>
              <a:gd name="T102" fmla="*/ 53 w 271"/>
              <a:gd name="T103" fmla="*/ 137 h 159"/>
              <a:gd name="T104" fmla="*/ 33 w 271"/>
              <a:gd name="T105" fmla="*/ 125 h 159"/>
              <a:gd name="T106" fmla="*/ 19 w 271"/>
              <a:gd name="T107" fmla="*/ 113 h 159"/>
              <a:gd name="T108" fmla="*/ 12 w 271"/>
              <a:gd name="T109" fmla="*/ 99 h 159"/>
              <a:gd name="T110" fmla="*/ 7 w 271"/>
              <a:gd name="T111" fmla="*/ 86 h 159"/>
              <a:gd name="T112" fmla="*/ 9 w 271"/>
              <a:gd name="T113" fmla="*/ 72 h 159"/>
              <a:gd name="T114" fmla="*/ 19 w 271"/>
              <a:gd name="T115" fmla="*/ 53 h 1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9"/>
              <a:gd name="T176" fmla="*/ 271 w 271"/>
              <a:gd name="T177" fmla="*/ 159 h 1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9">
                <a:moveTo>
                  <a:pt x="14" y="48"/>
                </a:moveTo>
                <a:lnTo>
                  <a:pt x="12" y="51"/>
                </a:lnTo>
                <a:lnTo>
                  <a:pt x="7" y="60"/>
                </a:lnTo>
                <a:lnTo>
                  <a:pt x="4" y="62"/>
                </a:lnTo>
                <a:lnTo>
                  <a:pt x="4" y="67"/>
                </a:lnTo>
                <a:lnTo>
                  <a:pt x="2" y="70"/>
                </a:lnTo>
                <a:lnTo>
                  <a:pt x="0" y="74"/>
                </a:lnTo>
                <a:lnTo>
                  <a:pt x="0" y="77"/>
                </a:lnTo>
                <a:lnTo>
                  <a:pt x="0" y="82"/>
                </a:lnTo>
                <a:lnTo>
                  <a:pt x="0" y="86"/>
                </a:lnTo>
                <a:lnTo>
                  <a:pt x="0" y="89"/>
                </a:lnTo>
                <a:lnTo>
                  <a:pt x="2" y="92"/>
                </a:lnTo>
                <a:lnTo>
                  <a:pt x="4" y="96"/>
                </a:lnTo>
                <a:lnTo>
                  <a:pt x="4" y="101"/>
                </a:lnTo>
                <a:lnTo>
                  <a:pt x="5" y="104"/>
                </a:lnTo>
                <a:lnTo>
                  <a:pt x="10" y="111"/>
                </a:lnTo>
                <a:lnTo>
                  <a:pt x="12" y="114"/>
                </a:lnTo>
                <a:lnTo>
                  <a:pt x="16" y="118"/>
                </a:lnTo>
                <a:lnTo>
                  <a:pt x="19" y="121"/>
                </a:lnTo>
                <a:lnTo>
                  <a:pt x="22" y="125"/>
                </a:lnTo>
                <a:lnTo>
                  <a:pt x="26" y="128"/>
                </a:lnTo>
                <a:lnTo>
                  <a:pt x="29" y="132"/>
                </a:lnTo>
                <a:lnTo>
                  <a:pt x="38" y="137"/>
                </a:lnTo>
                <a:lnTo>
                  <a:pt x="43" y="138"/>
                </a:lnTo>
                <a:lnTo>
                  <a:pt x="48" y="140"/>
                </a:lnTo>
                <a:lnTo>
                  <a:pt x="53" y="143"/>
                </a:lnTo>
                <a:lnTo>
                  <a:pt x="58" y="145"/>
                </a:lnTo>
                <a:lnTo>
                  <a:pt x="65" y="147"/>
                </a:lnTo>
                <a:lnTo>
                  <a:pt x="70" y="149"/>
                </a:lnTo>
                <a:lnTo>
                  <a:pt x="75" y="150"/>
                </a:lnTo>
                <a:lnTo>
                  <a:pt x="82" y="152"/>
                </a:lnTo>
                <a:lnTo>
                  <a:pt x="89" y="154"/>
                </a:lnTo>
                <a:lnTo>
                  <a:pt x="96" y="155"/>
                </a:lnTo>
                <a:lnTo>
                  <a:pt x="101" y="157"/>
                </a:lnTo>
                <a:lnTo>
                  <a:pt x="108" y="157"/>
                </a:lnTo>
                <a:lnTo>
                  <a:pt x="116" y="157"/>
                </a:lnTo>
                <a:lnTo>
                  <a:pt x="121" y="159"/>
                </a:lnTo>
                <a:lnTo>
                  <a:pt x="128" y="157"/>
                </a:lnTo>
                <a:lnTo>
                  <a:pt x="135" y="157"/>
                </a:lnTo>
                <a:lnTo>
                  <a:pt x="142" y="157"/>
                </a:lnTo>
                <a:lnTo>
                  <a:pt x="147" y="157"/>
                </a:lnTo>
                <a:lnTo>
                  <a:pt x="155" y="157"/>
                </a:lnTo>
                <a:lnTo>
                  <a:pt x="160" y="155"/>
                </a:lnTo>
                <a:lnTo>
                  <a:pt x="167" y="155"/>
                </a:lnTo>
                <a:lnTo>
                  <a:pt x="172" y="154"/>
                </a:lnTo>
                <a:lnTo>
                  <a:pt x="186" y="152"/>
                </a:lnTo>
                <a:lnTo>
                  <a:pt x="191" y="149"/>
                </a:lnTo>
                <a:lnTo>
                  <a:pt x="196" y="149"/>
                </a:lnTo>
                <a:lnTo>
                  <a:pt x="203" y="145"/>
                </a:lnTo>
                <a:lnTo>
                  <a:pt x="213" y="142"/>
                </a:lnTo>
                <a:lnTo>
                  <a:pt x="218" y="138"/>
                </a:lnTo>
                <a:lnTo>
                  <a:pt x="225" y="137"/>
                </a:lnTo>
                <a:lnTo>
                  <a:pt x="229" y="133"/>
                </a:lnTo>
                <a:lnTo>
                  <a:pt x="234" y="132"/>
                </a:lnTo>
                <a:lnTo>
                  <a:pt x="237" y="128"/>
                </a:lnTo>
                <a:lnTo>
                  <a:pt x="242" y="126"/>
                </a:lnTo>
                <a:lnTo>
                  <a:pt x="247" y="121"/>
                </a:lnTo>
                <a:lnTo>
                  <a:pt x="251" y="120"/>
                </a:lnTo>
                <a:lnTo>
                  <a:pt x="254" y="114"/>
                </a:lnTo>
                <a:lnTo>
                  <a:pt x="258" y="113"/>
                </a:lnTo>
                <a:lnTo>
                  <a:pt x="258" y="111"/>
                </a:lnTo>
                <a:lnTo>
                  <a:pt x="259" y="108"/>
                </a:lnTo>
                <a:lnTo>
                  <a:pt x="261" y="104"/>
                </a:lnTo>
                <a:lnTo>
                  <a:pt x="264" y="101"/>
                </a:lnTo>
                <a:lnTo>
                  <a:pt x="268" y="96"/>
                </a:lnTo>
                <a:lnTo>
                  <a:pt x="268" y="92"/>
                </a:lnTo>
                <a:lnTo>
                  <a:pt x="268" y="89"/>
                </a:lnTo>
                <a:lnTo>
                  <a:pt x="270" y="84"/>
                </a:lnTo>
                <a:lnTo>
                  <a:pt x="270" y="82"/>
                </a:lnTo>
                <a:lnTo>
                  <a:pt x="270" y="77"/>
                </a:lnTo>
                <a:lnTo>
                  <a:pt x="271" y="74"/>
                </a:lnTo>
                <a:lnTo>
                  <a:pt x="270" y="70"/>
                </a:lnTo>
                <a:lnTo>
                  <a:pt x="270" y="67"/>
                </a:lnTo>
                <a:lnTo>
                  <a:pt x="268" y="62"/>
                </a:lnTo>
                <a:lnTo>
                  <a:pt x="266" y="60"/>
                </a:lnTo>
                <a:lnTo>
                  <a:pt x="264" y="55"/>
                </a:lnTo>
                <a:lnTo>
                  <a:pt x="261" y="51"/>
                </a:lnTo>
                <a:lnTo>
                  <a:pt x="258" y="45"/>
                </a:lnTo>
                <a:lnTo>
                  <a:pt x="254" y="41"/>
                </a:lnTo>
                <a:lnTo>
                  <a:pt x="253" y="38"/>
                </a:lnTo>
                <a:lnTo>
                  <a:pt x="247" y="34"/>
                </a:lnTo>
                <a:lnTo>
                  <a:pt x="244" y="33"/>
                </a:lnTo>
                <a:lnTo>
                  <a:pt x="241" y="29"/>
                </a:lnTo>
                <a:lnTo>
                  <a:pt x="237" y="26"/>
                </a:lnTo>
                <a:lnTo>
                  <a:pt x="232" y="22"/>
                </a:lnTo>
                <a:lnTo>
                  <a:pt x="229" y="21"/>
                </a:lnTo>
                <a:lnTo>
                  <a:pt x="222" y="19"/>
                </a:lnTo>
                <a:lnTo>
                  <a:pt x="212" y="14"/>
                </a:lnTo>
                <a:lnTo>
                  <a:pt x="206" y="12"/>
                </a:lnTo>
                <a:lnTo>
                  <a:pt x="183" y="5"/>
                </a:lnTo>
                <a:lnTo>
                  <a:pt x="176" y="4"/>
                </a:lnTo>
                <a:lnTo>
                  <a:pt x="162" y="2"/>
                </a:lnTo>
                <a:lnTo>
                  <a:pt x="155" y="2"/>
                </a:lnTo>
                <a:lnTo>
                  <a:pt x="150" y="2"/>
                </a:lnTo>
                <a:lnTo>
                  <a:pt x="142" y="0"/>
                </a:lnTo>
                <a:lnTo>
                  <a:pt x="137" y="0"/>
                </a:lnTo>
                <a:lnTo>
                  <a:pt x="130" y="2"/>
                </a:lnTo>
                <a:lnTo>
                  <a:pt x="123" y="2"/>
                </a:lnTo>
                <a:lnTo>
                  <a:pt x="116" y="2"/>
                </a:lnTo>
                <a:lnTo>
                  <a:pt x="111" y="2"/>
                </a:lnTo>
                <a:lnTo>
                  <a:pt x="97" y="5"/>
                </a:lnTo>
                <a:lnTo>
                  <a:pt x="91" y="7"/>
                </a:lnTo>
                <a:lnTo>
                  <a:pt x="85" y="7"/>
                </a:lnTo>
                <a:lnTo>
                  <a:pt x="79" y="9"/>
                </a:lnTo>
                <a:lnTo>
                  <a:pt x="74" y="12"/>
                </a:lnTo>
                <a:lnTo>
                  <a:pt x="62" y="14"/>
                </a:lnTo>
                <a:lnTo>
                  <a:pt x="56" y="17"/>
                </a:lnTo>
                <a:lnTo>
                  <a:pt x="51" y="21"/>
                </a:lnTo>
                <a:lnTo>
                  <a:pt x="46" y="22"/>
                </a:lnTo>
                <a:lnTo>
                  <a:pt x="41" y="24"/>
                </a:lnTo>
                <a:lnTo>
                  <a:pt x="38" y="28"/>
                </a:lnTo>
                <a:lnTo>
                  <a:pt x="33" y="31"/>
                </a:lnTo>
                <a:lnTo>
                  <a:pt x="27" y="34"/>
                </a:lnTo>
                <a:lnTo>
                  <a:pt x="24" y="36"/>
                </a:lnTo>
                <a:lnTo>
                  <a:pt x="21" y="41"/>
                </a:lnTo>
                <a:lnTo>
                  <a:pt x="14" y="48"/>
                </a:lnTo>
                <a:lnTo>
                  <a:pt x="21" y="50"/>
                </a:lnTo>
                <a:lnTo>
                  <a:pt x="27" y="43"/>
                </a:lnTo>
                <a:lnTo>
                  <a:pt x="31" y="39"/>
                </a:lnTo>
                <a:lnTo>
                  <a:pt x="33" y="36"/>
                </a:lnTo>
                <a:lnTo>
                  <a:pt x="38" y="33"/>
                </a:lnTo>
                <a:lnTo>
                  <a:pt x="43" y="31"/>
                </a:lnTo>
                <a:lnTo>
                  <a:pt x="48" y="29"/>
                </a:lnTo>
                <a:lnTo>
                  <a:pt x="51" y="26"/>
                </a:lnTo>
                <a:lnTo>
                  <a:pt x="56" y="22"/>
                </a:lnTo>
                <a:lnTo>
                  <a:pt x="62" y="21"/>
                </a:lnTo>
                <a:lnTo>
                  <a:pt x="67" y="19"/>
                </a:lnTo>
                <a:lnTo>
                  <a:pt x="77" y="14"/>
                </a:lnTo>
                <a:lnTo>
                  <a:pt x="84" y="14"/>
                </a:lnTo>
                <a:lnTo>
                  <a:pt x="89" y="12"/>
                </a:lnTo>
                <a:lnTo>
                  <a:pt x="94" y="10"/>
                </a:lnTo>
                <a:lnTo>
                  <a:pt x="99" y="9"/>
                </a:lnTo>
                <a:lnTo>
                  <a:pt x="104" y="9"/>
                </a:lnTo>
                <a:lnTo>
                  <a:pt x="111" y="7"/>
                </a:lnTo>
                <a:lnTo>
                  <a:pt x="118" y="7"/>
                </a:lnTo>
                <a:lnTo>
                  <a:pt x="125" y="7"/>
                </a:lnTo>
                <a:lnTo>
                  <a:pt x="130" y="7"/>
                </a:lnTo>
                <a:lnTo>
                  <a:pt x="137" y="5"/>
                </a:lnTo>
                <a:lnTo>
                  <a:pt x="142" y="5"/>
                </a:lnTo>
                <a:lnTo>
                  <a:pt x="149" y="5"/>
                </a:lnTo>
                <a:lnTo>
                  <a:pt x="155" y="7"/>
                </a:lnTo>
                <a:lnTo>
                  <a:pt x="162" y="7"/>
                </a:lnTo>
                <a:lnTo>
                  <a:pt x="172" y="9"/>
                </a:lnTo>
                <a:lnTo>
                  <a:pt x="179" y="9"/>
                </a:lnTo>
                <a:lnTo>
                  <a:pt x="191" y="12"/>
                </a:lnTo>
                <a:lnTo>
                  <a:pt x="201" y="14"/>
                </a:lnTo>
                <a:lnTo>
                  <a:pt x="208" y="17"/>
                </a:lnTo>
                <a:lnTo>
                  <a:pt x="217" y="21"/>
                </a:lnTo>
                <a:lnTo>
                  <a:pt x="222" y="24"/>
                </a:lnTo>
                <a:lnTo>
                  <a:pt x="227" y="26"/>
                </a:lnTo>
                <a:lnTo>
                  <a:pt x="230" y="29"/>
                </a:lnTo>
                <a:lnTo>
                  <a:pt x="235" y="31"/>
                </a:lnTo>
                <a:lnTo>
                  <a:pt x="239" y="34"/>
                </a:lnTo>
                <a:lnTo>
                  <a:pt x="242" y="38"/>
                </a:lnTo>
                <a:lnTo>
                  <a:pt x="246" y="41"/>
                </a:lnTo>
                <a:lnTo>
                  <a:pt x="247" y="43"/>
                </a:lnTo>
                <a:lnTo>
                  <a:pt x="251" y="46"/>
                </a:lnTo>
                <a:lnTo>
                  <a:pt x="256" y="53"/>
                </a:lnTo>
                <a:lnTo>
                  <a:pt x="258" y="57"/>
                </a:lnTo>
                <a:lnTo>
                  <a:pt x="259" y="60"/>
                </a:lnTo>
                <a:lnTo>
                  <a:pt x="261" y="63"/>
                </a:lnTo>
                <a:lnTo>
                  <a:pt x="261" y="67"/>
                </a:lnTo>
                <a:lnTo>
                  <a:pt x="261" y="70"/>
                </a:lnTo>
                <a:lnTo>
                  <a:pt x="263" y="74"/>
                </a:lnTo>
                <a:lnTo>
                  <a:pt x="263" y="77"/>
                </a:lnTo>
                <a:lnTo>
                  <a:pt x="263" y="80"/>
                </a:lnTo>
                <a:lnTo>
                  <a:pt x="261" y="84"/>
                </a:lnTo>
                <a:lnTo>
                  <a:pt x="261" y="89"/>
                </a:lnTo>
                <a:lnTo>
                  <a:pt x="261" y="92"/>
                </a:lnTo>
                <a:lnTo>
                  <a:pt x="259" y="96"/>
                </a:lnTo>
                <a:lnTo>
                  <a:pt x="258" y="99"/>
                </a:lnTo>
                <a:lnTo>
                  <a:pt x="256" y="103"/>
                </a:lnTo>
                <a:lnTo>
                  <a:pt x="254" y="106"/>
                </a:lnTo>
                <a:lnTo>
                  <a:pt x="251" y="109"/>
                </a:lnTo>
                <a:lnTo>
                  <a:pt x="247" y="113"/>
                </a:lnTo>
                <a:lnTo>
                  <a:pt x="244" y="116"/>
                </a:lnTo>
                <a:lnTo>
                  <a:pt x="241" y="120"/>
                </a:lnTo>
                <a:lnTo>
                  <a:pt x="237" y="123"/>
                </a:lnTo>
                <a:lnTo>
                  <a:pt x="234" y="126"/>
                </a:lnTo>
                <a:lnTo>
                  <a:pt x="229" y="128"/>
                </a:lnTo>
                <a:lnTo>
                  <a:pt x="224" y="132"/>
                </a:lnTo>
                <a:lnTo>
                  <a:pt x="220" y="133"/>
                </a:lnTo>
                <a:lnTo>
                  <a:pt x="215" y="137"/>
                </a:lnTo>
                <a:lnTo>
                  <a:pt x="210" y="138"/>
                </a:lnTo>
                <a:lnTo>
                  <a:pt x="200" y="143"/>
                </a:lnTo>
                <a:lnTo>
                  <a:pt x="193" y="145"/>
                </a:lnTo>
                <a:lnTo>
                  <a:pt x="188" y="145"/>
                </a:lnTo>
                <a:lnTo>
                  <a:pt x="183" y="147"/>
                </a:lnTo>
                <a:lnTo>
                  <a:pt x="166" y="150"/>
                </a:lnTo>
                <a:lnTo>
                  <a:pt x="159" y="152"/>
                </a:lnTo>
                <a:lnTo>
                  <a:pt x="152" y="152"/>
                </a:lnTo>
                <a:lnTo>
                  <a:pt x="147" y="152"/>
                </a:lnTo>
                <a:lnTo>
                  <a:pt x="142" y="154"/>
                </a:lnTo>
                <a:lnTo>
                  <a:pt x="135" y="154"/>
                </a:lnTo>
                <a:lnTo>
                  <a:pt x="128" y="154"/>
                </a:lnTo>
                <a:lnTo>
                  <a:pt x="121" y="154"/>
                </a:lnTo>
                <a:lnTo>
                  <a:pt x="116" y="152"/>
                </a:lnTo>
                <a:lnTo>
                  <a:pt x="109" y="152"/>
                </a:lnTo>
                <a:lnTo>
                  <a:pt x="104" y="152"/>
                </a:lnTo>
                <a:lnTo>
                  <a:pt x="97" y="150"/>
                </a:lnTo>
                <a:lnTo>
                  <a:pt x="91" y="150"/>
                </a:lnTo>
                <a:lnTo>
                  <a:pt x="84" y="149"/>
                </a:lnTo>
                <a:lnTo>
                  <a:pt x="79" y="147"/>
                </a:lnTo>
                <a:lnTo>
                  <a:pt x="75" y="145"/>
                </a:lnTo>
                <a:lnTo>
                  <a:pt x="68" y="143"/>
                </a:lnTo>
                <a:lnTo>
                  <a:pt x="63" y="142"/>
                </a:lnTo>
                <a:lnTo>
                  <a:pt x="58" y="140"/>
                </a:lnTo>
                <a:lnTo>
                  <a:pt x="53" y="137"/>
                </a:lnTo>
                <a:lnTo>
                  <a:pt x="50" y="135"/>
                </a:lnTo>
                <a:lnTo>
                  <a:pt x="45" y="133"/>
                </a:lnTo>
                <a:lnTo>
                  <a:pt x="34" y="128"/>
                </a:lnTo>
                <a:lnTo>
                  <a:pt x="33" y="125"/>
                </a:lnTo>
                <a:lnTo>
                  <a:pt x="29" y="121"/>
                </a:lnTo>
                <a:lnTo>
                  <a:pt x="24" y="120"/>
                </a:lnTo>
                <a:lnTo>
                  <a:pt x="22" y="114"/>
                </a:lnTo>
                <a:lnTo>
                  <a:pt x="19" y="113"/>
                </a:lnTo>
                <a:lnTo>
                  <a:pt x="17" y="109"/>
                </a:lnTo>
                <a:lnTo>
                  <a:pt x="14" y="106"/>
                </a:lnTo>
                <a:lnTo>
                  <a:pt x="12" y="103"/>
                </a:lnTo>
                <a:lnTo>
                  <a:pt x="12" y="99"/>
                </a:lnTo>
                <a:lnTo>
                  <a:pt x="10" y="96"/>
                </a:lnTo>
                <a:lnTo>
                  <a:pt x="9" y="92"/>
                </a:lnTo>
                <a:lnTo>
                  <a:pt x="7" y="89"/>
                </a:lnTo>
                <a:lnTo>
                  <a:pt x="7" y="86"/>
                </a:lnTo>
                <a:lnTo>
                  <a:pt x="7" y="82"/>
                </a:lnTo>
                <a:lnTo>
                  <a:pt x="7" y="79"/>
                </a:lnTo>
                <a:lnTo>
                  <a:pt x="9" y="74"/>
                </a:lnTo>
                <a:lnTo>
                  <a:pt x="9" y="72"/>
                </a:lnTo>
                <a:lnTo>
                  <a:pt x="10" y="67"/>
                </a:lnTo>
                <a:lnTo>
                  <a:pt x="12" y="63"/>
                </a:lnTo>
                <a:lnTo>
                  <a:pt x="12" y="60"/>
                </a:lnTo>
                <a:lnTo>
                  <a:pt x="19" y="53"/>
                </a:lnTo>
                <a:lnTo>
                  <a:pt x="21" y="50"/>
                </a:lnTo>
                <a:lnTo>
                  <a:pt x="14" y="48"/>
                </a:lnTo>
                <a:close/>
              </a:path>
            </a:pathLst>
          </a:custGeom>
          <a:solidFill>
            <a:srgbClr val="808080"/>
          </a:solidFill>
          <a:ln w="9525">
            <a:noFill/>
            <a:round/>
            <a:headEnd/>
            <a:tailEnd/>
          </a:ln>
        </p:spPr>
        <p:txBody>
          <a:bodyPr/>
          <a:lstStyle/>
          <a:p>
            <a:endParaRPr lang="en-US"/>
          </a:p>
        </p:txBody>
      </p:sp>
      <p:sp>
        <p:nvSpPr>
          <p:cNvPr id="1161" name="Freeform 3332"/>
          <p:cNvSpPr>
            <a:spLocks/>
          </p:cNvSpPr>
          <p:nvPr/>
        </p:nvSpPr>
        <p:spPr bwMode="auto">
          <a:xfrm>
            <a:off x="8103393" y="4836352"/>
            <a:ext cx="331788" cy="188912"/>
          </a:xfrm>
          <a:custGeom>
            <a:avLst/>
            <a:gdLst>
              <a:gd name="T0" fmla="*/ 3 w 271"/>
              <a:gd name="T1" fmla="*/ 62 h 157"/>
              <a:gd name="T2" fmla="*/ 0 w 271"/>
              <a:gd name="T3" fmla="*/ 75 h 157"/>
              <a:gd name="T4" fmla="*/ 2 w 271"/>
              <a:gd name="T5" fmla="*/ 92 h 157"/>
              <a:gd name="T6" fmla="*/ 10 w 271"/>
              <a:gd name="T7" fmla="*/ 109 h 157"/>
              <a:gd name="T8" fmla="*/ 22 w 271"/>
              <a:gd name="T9" fmla="*/ 123 h 157"/>
              <a:gd name="T10" fmla="*/ 43 w 271"/>
              <a:gd name="T11" fmla="*/ 137 h 157"/>
              <a:gd name="T12" fmla="*/ 65 w 271"/>
              <a:gd name="T13" fmla="*/ 145 h 157"/>
              <a:gd name="T14" fmla="*/ 89 w 271"/>
              <a:gd name="T15" fmla="*/ 152 h 157"/>
              <a:gd name="T16" fmla="*/ 116 w 271"/>
              <a:gd name="T17" fmla="*/ 157 h 157"/>
              <a:gd name="T18" fmla="*/ 141 w 271"/>
              <a:gd name="T19" fmla="*/ 157 h 157"/>
              <a:gd name="T20" fmla="*/ 167 w 271"/>
              <a:gd name="T21" fmla="*/ 154 h 157"/>
              <a:gd name="T22" fmla="*/ 196 w 271"/>
              <a:gd name="T23" fmla="*/ 147 h 157"/>
              <a:gd name="T24" fmla="*/ 225 w 271"/>
              <a:gd name="T25" fmla="*/ 135 h 157"/>
              <a:gd name="T26" fmla="*/ 242 w 271"/>
              <a:gd name="T27" fmla="*/ 125 h 157"/>
              <a:gd name="T28" fmla="*/ 257 w 271"/>
              <a:gd name="T29" fmla="*/ 111 h 157"/>
              <a:gd name="T30" fmla="*/ 264 w 271"/>
              <a:gd name="T31" fmla="*/ 99 h 157"/>
              <a:gd name="T32" fmla="*/ 269 w 271"/>
              <a:gd name="T33" fmla="*/ 84 h 157"/>
              <a:gd name="T34" fmla="*/ 269 w 271"/>
              <a:gd name="T35" fmla="*/ 69 h 157"/>
              <a:gd name="T36" fmla="*/ 264 w 271"/>
              <a:gd name="T37" fmla="*/ 55 h 157"/>
              <a:gd name="T38" fmla="*/ 252 w 271"/>
              <a:gd name="T39" fmla="*/ 38 h 157"/>
              <a:gd name="T40" fmla="*/ 237 w 271"/>
              <a:gd name="T41" fmla="*/ 24 h 157"/>
              <a:gd name="T42" fmla="*/ 211 w 271"/>
              <a:gd name="T43" fmla="*/ 12 h 157"/>
              <a:gd name="T44" fmla="*/ 162 w 271"/>
              <a:gd name="T45" fmla="*/ 2 h 157"/>
              <a:gd name="T46" fmla="*/ 136 w 271"/>
              <a:gd name="T47" fmla="*/ 0 h 157"/>
              <a:gd name="T48" fmla="*/ 111 w 271"/>
              <a:gd name="T49" fmla="*/ 2 h 157"/>
              <a:gd name="T50" fmla="*/ 78 w 271"/>
              <a:gd name="T51" fmla="*/ 9 h 157"/>
              <a:gd name="T52" fmla="*/ 51 w 271"/>
              <a:gd name="T53" fmla="*/ 19 h 157"/>
              <a:gd name="T54" fmla="*/ 32 w 271"/>
              <a:gd name="T55" fmla="*/ 29 h 157"/>
              <a:gd name="T56" fmla="*/ 14 w 271"/>
              <a:gd name="T57" fmla="*/ 46 h 157"/>
              <a:gd name="T58" fmla="*/ 32 w 271"/>
              <a:gd name="T59" fmla="*/ 34 h 157"/>
              <a:gd name="T60" fmla="*/ 51 w 271"/>
              <a:gd name="T61" fmla="*/ 24 h 157"/>
              <a:gd name="T62" fmla="*/ 77 w 271"/>
              <a:gd name="T63" fmla="*/ 14 h 157"/>
              <a:gd name="T64" fmla="*/ 99 w 271"/>
              <a:gd name="T65" fmla="*/ 9 h 157"/>
              <a:gd name="T66" fmla="*/ 124 w 271"/>
              <a:gd name="T67" fmla="*/ 5 h 157"/>
              <a:gd name="T68" fmla="*/ 148 w 271"/>
              <a:gd name="T69" fmla="*/ 4 h 157"/>
              <a:gd name="T70" fmla="*/ 179 w 271"/>
              <a:gd name="T71" fmla="*/ 9 h 157"/>
              <a:gd name="T72" fmla="*/ 216 w 271"/>
              <a:gd name="T73" fmla="*/ 21 h 157"/>
              <a:gd name="T74" fmla="*/ 235 w 271"/>
              <a:gd name="T75" fmla="*/ 31 h 157"/>
              <a:gd name="T76" fmla="*/ 249 w 271"/>
              <a:gd name="T77" fmla="*/ 43 h 157"/>
              <a:gd name="T78" fmla="*/ 259 w 271"/>
              <a:gd name="T79" fmla="*/ 58 h 157"/>
              <a:gd name="T80" fmla="*/ 262 w 271"/>
              <a:gd name="T81" fmla="*/ 72 h 157"/>
              <a:gd name="T82" fmla="*/ 261 w 271"/>
              <a:gd name="T83" fmla="*/ 87 h 157"/>
              <a:gd name="T84" fmla="*/ 256 w 271"/>
              <a:gd name="T85" fmla="*/ 103 h 157"/>
              <a:gd name="T86" fmla="*/ 247 w 271"/>
              <a:gd name="T87" fmla="*/ 111 h 157"/>
              <a:gd name="T88" fmla="*/ 233 w 271"/>
              <a:gd name="T89" fmla="*/ 125 h 157"/>
              <a:gd name="T90" fmla="*/ 215 w 271"/>
              <a:gd name="T91" fmla="*/ 135 h 157"/>
              <a:gd name="T92" fmla="*/ 187 w 271"/>
              <a:gd name="T93" fmla="*/ 145 h 157"/>
              <a:gd name="T94" fmla="*/ 152 w 271"/>
              <a:gd name="T95" fmla="*/ 152 h 157"/>
              <a:gd name="T96" fmla="*/ 128 w 271"/>
              <a:gd name="T97" fmla="*/ 152 h 157"/>
              <a:gd name="T98" fmla="*/ 104 w 271"/>
              <a:gd name="T99" fmla="*/ 150 h 157"/>
              <a:gd name="T100" fmla="*/ 78 w 271"/>
              <a:gd name="T101" fmla="*/ 145 h 157"/>
              <a:gd name="T102" fmla="*/ 58 w 271"/>
              <a:gd name="T103" fmla="*/ 138 h 157"/>
              <a:gd name="T104" fmla="*/ 34 w 271"/>
              <a:gd name="T105" fmla="*/ 126 h 157"/>
              <a:gd name="T106" fmla="*/ 22 w 271"/>
              <a:gd name="T107" fmla="*/ 115 h 157"/>
              <a:gd name="T108" fmla="*/ 14 w 271"/>
              <a:gd name="T109" fmla="*/ 103 h 157"/>
              <a:gd name="T110" fmla="*/ 7 w 271"/>
              <a:gd name="T111" fmla="*/ 87 h 157"/>
              <a:gd name="T112" fmla="*/ 8 w 271"/>
              <a:gd name="T113" fmla="*/ 74 h 157"/>
              <a:gd name="T114" fmla="*/ 14 w 271"/>
              <a:gd name="T115" fmla="*/ 58 h 1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1"/>
              <a:gd name="T175" fmla="*/ 0 h 157"/>
              <a:gd name="T176" fmla="*/ 271 w 271"/>
              <a:gd name="T177" fmla="*/ 157 h 1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1" h="157">
                <a:moveTo>
                  <a:pt x="14" y="46"/>
                </a:moveTo>
                <a:lnTo>
                  <a:pt x="12" y="50"/>
                </a:lnTo>
                <a:lnTo>
                  <a:pt x="7" y="58"/>
                </a:lnTo>
                <a:lnTo>
                  <a:pt x="3" y="62"/>
                </a:lnTo>
                <a:lnTo>
                  <a:pt x="3" y="65"/>
                </a:lnTo>
                <a:lnTo>
                  <a:pt x="2" y="69"/>
                </a:lnTo>
                <a:lnTo>
                  <a:pt x="0" y="74"/>
                </a:lnTo>
                <a:lnTo>
                  <a:pt x="0" y="75"/>
                </a:lnTo>
                <a:lnTo>
                  <a:pt x="0" y="80"/>
                </a:lnTo>
                <a:lnTo>
                  <a:pt x="0" y="84"/>
                </a:lnTo>
                <a:lnTo>
                  <a:pt x="0" y="87"/>
                </a:lnTo>
                <a:lnTo>
                  <a:pt x="2" y="92"/>
                </a:lnTo>
                <a:lnTo>
                  <a:pt x="3" y="96"/>
                </a:lnTo>
                <a:lnTo>
                  <a:pt x="3" y="99"/>
                </a:lnTo>
                <a:lnTo>
                  <a:pt x="5" y="103"/>
                </a:lnTo>
                <a:lnTo>
                  <a:pt x="10" y="109"/>
                </a:lnTo>
                <a:lnTo>
                  <a:pt x="14" y="113"/>
                </a:lnTo>
                <a:lnTo>
                  <a:pt x="15" y="116"/>
                </a:lnTo>
                <a:lnTo>
                  <a:pt x="19" y="120"/>
                </a:lnTo>
                <a:lnTo>
                  <a:pt x="22" y="123"/>
                </a:lnTo>
                <a:lnTo>
                  <a:pt x="25" y="126"/>
                </a:lnTo>
                <a:lnTo>
                  <a:pt x="29" y="130"/>
                </a:lnTo>
                <a:lnTo>
                  <a:pt x="39" y="135"/>
                </a:lnTo>
                <a:lnTo>
                  <a:pt x="43" y="137"/>
                </a:lnTo>
                <a:lnTo>
                  <a:pt x="48" y="140"/>
                </a:lnTo>
                <a:lnTo>
                  <a:pt x="53" y="142"/>
                </a:lnTo>
                <a:lnTo>
                  <a:pt x="58" y="145"/>
                </a:lnTo>
                <a:lnTo>
                  <a:pt x="65" y="145"/>
                </a:lnTo>
                <a:lnTo>
                  <a:pt x="70" y="147"/>
                </a:lnTo>
                <a:lnTo>
                  <a:pt x="75" y="150"/>
                </a:lnTo>
                <a:lnTo>
                  <a:pt x="82" y="152"/>
                </a:lnTo>
                <a:lnTo>
                  <a:pt x="89" y="152"/>
                </a:lnTo>
                <a:lnTo>
                  <a:pt x="95" y="154"/>
                </a:lnTo>
                <a:lnTo>
                  <a:pt x="101" y="155"/>
                </a:lnTo>
                <a:lnTo>
                  <a:pt x="107" y="155"/>
                </a:lnTo>
                <a:lnTo>
                  <a:pt x="116" y="157"/>
                </a:lnTo>
                <a:lnTo>
                  <a:pt x="121" y="157"/>
                </a:lnTo>
                <a:lnTo>
                  <a:pt x="128" y="157"/>
                </a:lnTo>
                <a:lnTo>
                  <a:pt x="135" y="157"/>
                </a:lnTo>
                <a:lnTo>
                  <a:pt x="141" y="157"/>
                </a:lnTo>
                <a:lnTo>
                  <a:pt x="147" y="157"/>
                </a:lnTo>
                <a:lnTo>
                  <a:pt x="155" y="155"/>
                </a:lnTo>
                <a:lnTo>
                  <a:pt x="160" y="154"/>
                </a:lnTo>
                <a:lnTo>
                  <a:pt x="167" y="154"/>
                </a:lnTo>
                <a:lnTo>
                  <a:pt x="172" y="152"/>
                </a:lnTo>
                <a:lnTo>
                  <a:pt x="186" y="150"/>
                </a:lnTo>
                <a:lnTo>
                  <a:pt x="191" y="147"/>
                </a:lnTo>
                <a:lnTo>
                  <a:pt x="196" y="147"/>
                </a:lnTo>
                <a:lnTo>
                  <a:pt x="203" y="145"/>
                </a:lnTo>
                <a:lnTo>
                  <a:pt x="213" y="140"/>
                </a:lnTo>
                <a:lnTo>
                  <a:pt x="218" y="138"/>
                </a:lnTo>
                <a:lnTo>
                  <a:pt x="225" y="135"/>
                </a:lnTo>
                <a:lnTo>
                  <a:pt x="228" y="133"/>
                </a:lnTo>
                <a:lnTo>
                  <a:pt x="233" y="130"/>
                </a:lnTo>
                <a:lnTo>
                  <a:pt x="237" y="128"/>
                </a:lnTo>
                <a:lnTo>
                  <a:pt x="242" y="125"/>
                </a:lnTo>
                <a:lnTo>
                  <a:pt x="247" y="121"/>
                </a:lnTo>
                <a:lnTo>
                  <a:pt x="251" y="118"/>
                </a:lnTo>
                <a:lnTo>
                  <a:pt x="254" y="115"/>
                </a:lnTo>
                <a:lnTo>
                  <a:pt x="257" y="111"/>
                </a:lnTo>
                <a:lnTo>
                  <a:pt x="257" y="109"/>
                </a:lnTo>
                <a:lnTo>
                  <a:pt x="259" y="106"/>
                </a:lnTo>
                <a:lnTo>
                  <a:pt x="262" y="103"/>
                </a:lnTo>
                <a:lnTo>
                  <a:pt x="264" y="99"/>
                </a:lnTo>
                <a:lnTo>
                  <a:pt x="268" y="96"/>
                </a:lnTo>
                <a:lnTo>
                  <a:pt x="268" y="92"/>
                </a:lnTo>
                <a:lnTo>
                  <a:pt x="268" y="87"/>
                </a:lnTo>
                <a:lnTo>
                  <a:pt x="269" y="84"/>
                </a:lnTo>
                <a:lnTo>
                  <a:pt x="269" y="80"/>
                </a:lnTo>
                <a:lnTo>
                  <a:pt x="269" y="75"/>
                </a:lnTo>
                <a:lnTo>
                  <a:pt x="271" y="72"/>
                </a:lnTo>
                <a:lnTo>
                  <a:pt x="269" y="69"/>
                </a:lnTo>
                <a:lnTo>
                  <a:pt x="269" y="65"/>
                </a:lnTo>
                <a:lnTo>
                  <a:pt x="268" y="62"/>
                </a:lnTo>
                <a:lnTo>
                  <a:pt x="266" y="58"/>
                </a:lnTo>
                <a:lnTo>
                  <a:pt x="264" y="55"/>
                </a:lnTo>
                <a:lnTo>
                  <a:pt x="262" y="50"/>
                </a:lnTo>
                <a:lnTo>
                  <a:pt x="257" y="45"/>
                </a:lnTo>
                <a:lnTo>
                  <a:pt x="254" y="40"/>
                </a:lnTo>
                <a:lnTo>
                  <a:pt x="252" y="38"/>
                </a:lnTo>
                <a:lnTo>
                  <a:pt x="249" y="33"/>
                </a:lnTo>
                <a:lnTo>
                  <a:pt x="244" y="31"/>
                </a:lnTo>
                <a:lnTo>
                  <a:pt x="240" y="28"/>
                </a:lnTo>
                <a:lnTo>
                  <a:pt x="237" y="24"/>
                </a:lnTo>
                <a:lnTo>
                  <a:pt x="232" y="21"/>
                </a:lnTo>
                <a:lnTo>
                  <a:pt x="228" y="19"/>
                </a:lnTo>
                <a:lnTo>
                  <a:pt x="223" y="17"/>
                </a:lnTo>
                <a:lnTo>
                  <a:pt x="211" y="12"/>
                </a:lnTo>
                <a:lnTo>
                  <a:pt x="206" y="11"/>
                </a:lnTo>
                <a:lnTo>
                  <a:pt x="182" y="4"/>
                </a:lnTo>
                <a:lnTo>
                  <a:pt x="176" y="2"/>
                </a:lnTo>
                <a:lnTo>
                  <a:pt x="162" y="2"/>
                </a:lnTo>
                <a:lnTo>
                  <a:pt x="155" y="0"/>
                </a:lnTo>
                <a:lnTo>
                  <a:pt x="150" y="0"/>
                </a:lnTo>
                <a:lnTo>
                  <a:pt x="141" y="0"/>
                </a:lnTo>
                <a:lnTo>
                  <a:pt x="136" y="0"/>
                </a:lnTo>
                <a:lnTo>
                  <a:pt x="129" y="0"/>
                </a:lnTo>
                <a:lnTo>
                  <a:pt x="123" y="0"/>
                </a:lnTo>
                <a:lnTo>
                  <a:pt x="116" y="2"/>
                </a:lnTo>
                <a:lnTo>
                  <a:pt x="111" y="2"/>
                </a:lnTo>
                <a:lnTo>
                  <a:pt x="97" y="4"/>
                </a:lnTo>
                <a:lnTo>
                  <a:pt x="92" y="5"/>
                </a:lnTo>
                <a:lnTo>
                  <a:pt x="85" y="7"/>
                </a:lnTo>
                <a:lnTo>
                  <a:pt x="78" y="9"/>
                </a:lnTo>
                <a:lnTo>
                  <a:pt x="73" y="11"/>
                </a:lnTo>
                <a:lnTo>
                  <a:pt x="61" y="14"/>
                </a:lnTo>
                <a:lnTo>
                  <a:pt x="56" y="16"/>
                </a:lnTo>
                <a:lnTo>
                  <a:pt x="51" y="19"/>
                </a:lnTo>
                <a:lnTo>
                  <a:pt x="46" y="21"/>
                </a:lnTo>
                <a:lnTo>
                  <a:pt x="41" y="24"/>
                </a:lnTo>
                <a:lnTo>
                  <a:pt x="37" y="26"/>
                </a:lnTo>
                <a:lnTo>
                  <a:pt x="32" y="29"/>
                </a:lnTo>
                <a:lnTo>
                  <a:pt x="27" y="33"/>
                </a:lnTo>
                <a:lnTo>
                  <a:pt x="24" y="36"/>
                </a:lnTo>
                <a:lnTo>
                  <a:pt x="20" y="40"/>
                </a:lnTo>
                <a:lnTo>
                  <a:pt x="14" y="46"/>
                </a:lnTo>
                <a:lnTo>
                  <a:pt x="20" y="48"/>
                </a:lnTo>
                <a:lnTo>
                  <a:pt x="27" y="41"/>
                </a:lnTo>
                <a:lnTo>
                  <a:pt x="31" y="38"/>
                </a:lnTo>
                <a:lnTo>
                  <a:pt x="32" y="34"/>
                </a:lnTo>
                <a:lnTo>
                  <a:pt x="39" y="33"/>
                </a:lnTo>
                <a:lnTo>
                  <a:pt x="43" y="31"/>
                </a:lnTo>
                <a:lnTo>
                  <a:pt x="48" y="28"/>
                </a:lnTo>
                <a:lnTo>
                  <a:pt x="51" y="24"/>
                </a:lnTo>
                <a:lnTo>
                  <a:pt x="56" y="21"/>
                </a:lnTo>
                <a:lnTo>
                  <a:pt x="61" y="21"/>
                </a:lnTo>
                <a:lnTo>
                  <a:pt x="66" y="17"/>
                </a:lnTo>
                <a:lnTo>
                  <a:pt x="77" y="14"/>
                </a:lnTo>
                <a:lnTo>
                  <a:pt x="83" y="12"/>
                </a:lnTo>
                <a:lnTo>
                  <a:pt x="89" y="11"/>
                </a:lnTo>
                <a:lnTo>
                  <a:pt x="94" y="9"/>
                </a:lnTo>
                <a:lnTo>
                  <a:pt x="99" y="9"/>
                </a:lnTo>
                <a:lnTo>
                  <a:pt x="104" y="7"/>
                </a:lnTo>
                <a:lnTo>
                  <a:pt x="111" y="7"/>
                </a:lnTo>
                <a:lnTo>
                  <a:pt x="118" y="5"/>
                </a:lnTo>
                <a:lnTo>
                  <a:pt x="124" y="5"/>
                </a:lnTo>
                <a:lnTo>
                  <a:pt x="131" y="5"/>
                </a:lnTo>
                <a:lnTo>
                  <a:pt x="136" y="4"/>
                </a:lnTo>
                <a:lnTo>
                  <a:pt x="141" y="4"/>
                </a:lnTo>
                <a:lnTo>
                  <a:pt x="148" y="4"/>
                </a:lnTo>
                <a:lnTo>
                  <a:pt x="155" y="5"/>
                </a:lnTo>
                <a:lnTo>
                  <a:pt x="162" y="5"/>
                </a:lnTo>
                <a:lnTo>
                  <a:pt x="172" y="7"/>
                </a:lnTo>
                <a:lnTo>
                  <a:pt x="179" y="9"/>
                </a:lnTo>
                <a:lnTo>
                  <a:pt x="191" y="11"/>
                </a:lnTo>
                <a:lnTo>
                  <a:pt x="203" y="14"/>
                </a:lnTo>
                <a:lnTo>
                  <a:pt x="208" y="16"/>
                </a:lnTo>
                <a:lnTo>
                  <a:pt x="216" y="21"/>
                </a:lnTo>
                <a:lnTo>
                  <a:pt x="222" y="22"/>
                </a:lnTo>
                <a:lnTo>
                  <a:pt x="227" y="26"/>
                </a:lnTo>
                <a:lnTo>
                  <a:pt x="230" y="28"/>
                </a:lnTo>
                <a:lnTo>
                  <a:pt x="235" y="31"/>
                </a:lnTo>
                <a:lnTo>
                  <a:pt x="239" y="33"/>
                </a:lnTo>
                <a:lnTo>
                  <a:pt x="242" y="36"/>
                </a:lnTo>
                <a:lnTo>
                  <a:pt x="245" y="40"/>
                </a:lnTo>
                <a:lnTo>
                  <a:pt x="249" y="43"/>
                </a:lnTo>
                <a:lnTo>
                  <a:pt x="251" y="46"/>
                </a:lnTo>
                <a:lnTo>
                  <a:pt x="256" y="51"/>
                </a:lnTo>
                <a:lnTo>
                  <a:pt x="257" y="57"/>
                </a:lnTo>
                <a:lnTo>
                  <a:pt x="259" y="58"/>
                </a:lnTo>
                <a:lnTo>
                  <a:pt x="261" y="62"/>
                </a:lnTo>
                <a:lnTo>
                  <a:pt x="261" y="67"/>
                </a:lnTo>
                <a:lnTo>
                  <a:pt x="262" y="69"/>
                </a:lnTo>
                <a:lnTo>
                  <a:pt x="262" y="72"/>
                </a:lnTo>
                <a:lnTo>
                  <a:pt x="262" y="75"/>
                </a:lnTo>
                <a:lnTo>
                  <a:pt x="262" y="80"/>
                </a:lnTo>
                <a:lnTo>
                  <a:pt x="262" y="84"/>
                </a:lnTo>
                <a:lnTo>
                  <a:pt x="261" y="87"/>
                </a:lnTo>
                <a:lnTo>
                  <a:pt x="261" y="91"/>
                </a:lnTo>
                <a:lnTo>
                  <a:pt x="259" y="94"/>
                </a:lnTo>
                <a:lnTo>
                  <a:pt x="257" y="98"/>
                </a:lnTo>
                <a:lnTo>
                  <a:pt x="256" y="103"/>
                </a:lnTo>
                <a:lnTo>
                  <a:pt x="254" y="104"/>
                </a:lnTo>
                <a:lnTo>
                  <a:pt x="251" y="109"/>
                </a:lnTo>
                <a:lnTo>
                  <a:pt x="251" y="108"/>
                </a:lnTo>
                <a:lnTo>
                  <a:pt x="247" y="111"/>
                </a:lnTo>
                <a:lnTo>
                  <a:pt x="244" y="116"/>
                </a:lnTo>
                <a:lnTo>
                  <a:pt x="240" y="118"/>
                </a:lnTo>
                <a:lnTo>
                  <a:pt x="237" y="121"/>
                </a:lnTo>
                <a:lnTo>
                  <a:pt x="233" y="125"/>
                </a:lnTo>
                <a:lnTo>
                  <a:pt x="228" y="126"/>
                </a:lnTo>
                <a:lnTo>
                  <a:pt x="223" y="130"/>
                </a:lnTo>
                <a:lnTo>
                  <a:pt x="220" y="132"/>
                </a:lnTo>
                <a:lnTo>
                  <a:pt x="215" y="135"/>
                </a:lnTo>
                <a:lnTo>
                  <a:pt x="210" y="138"/>
                </a:lnTo>
                <a:lnTo>
                  <a:pt x="199" y="142"/>
                </a:lnTo>
                <a:lnTo>
                  <a:pt x="193" y="144"/>
                </a:lnTo>
                <a:lnTo>
                  <a:pt x="187" y="145"/>
                </a:lnTo>
                <a:lnTo>
                  <a:pt x="182" y="145"/>
                </a:lnTo>
                <a:lnTo>
                  <a:pt x="165" y="150"/>
                </a:lnTo>
                <a:lnTo>
                  <a:pt x="158" y="150"/>
                </a:lnTo>
                <a:lnTo>
                  <a:pt x="152" y="152"/>
                </a:lnTo>
                <a:lnTo>
                  <a:pt x="147" y="152"/>
                </a:lnTo>
                <a:lnTo>
                  <a:pt x="141" y="152"/>
                </a:lnTo>
                <a:lnTo>
                  <a:pt x="135" y="152"/>
                </a:lnTo>
                <a:lnTo>
                  <a:pt x="128" y="152"/>
                </a:lnTo>
                <a:lnTo>
                  <a:pt x="121" y="152"/>
                </a:lnTo>
                <a:lnTo>
                  <a:pt x="116" y="152"/>
                </a:lnTo>
                <a:lnTo>
                  <a:pt x="109" y="152"/>
                </a:lnTo>
                <a:lnTo>
                  <a:pt x="104" y="150"/>
                </a:lnTo>
                <a:lnTo>
                  <a:pt x="97" y="150"/>
                </a:lnTo>
                <a:lnTo>
                  <a:pt x="92" y="149"/>
                </a:lnTo>
                <a:lnTo>
                  <a:pt x="85" y="147"/>
                </a:lnTo>
                <a:lnTo>
                  <a:pt x="78" y="145"/>
                </a:lnTo>
                <a:lnTo>
                  <a:pt x="75" y="145"/>
                </a:lnTo>
                <a:lnTo>
                  <a:pt x="68" y="142"/>
                </a:lnTo>
                <a:lnTo>
                  <a:pt x="63" y="140"/>
                </a:lnTo>
                <a:lnTo>
                  <a:pt x="58" y="138"/>
                </a:lnTo>
                <a:lnTo>
                  <a:pt x="53" y="135"/>
                </a:lnTo>
                <a:lnTo>
                  <a:pt x="49" y="133"/>
                </a:lnTo>
                <a:lnTo>
                  <a:pt x="44" y="132"/>
                </a:lnTo>
                <a:lnTo>
                  <a:pt x="34" y="126"/>
                </a:lnTo>
                <a:lnTo>
                  <a:pt x="32" y="123"/>
                </a:lnTo>
                <a:lnTo>
                  <a:pt x="29" y="120"/>
                </a:lnTo>
                <a:lnTo>
                  <a:pt x="24" y="118"/>
                </a:lnTo>
                <a:lnTo>
                  <a:pt x="22" y="115"/>
                </a:lnTo>
                <a:lnTo>
                  <a:pt x="19" y="111"/>
                </a:lnTo>
                <a:lnTo>
                  <a:pt x="17" y="108"/>
                </a:lnTo>
                <a:lnTo>
                  <a:pt x="14" y="104"/>
                </a:lnTo>
                <a:lnTo>
                  <a:pt x="14" y="103"/>
                </a:lnTo>
                <a:lnTo>
                  <a:pt x="12" y="98"/>
                </a:lnTo>
                <a:lnTo>
                  <a:pt x="10" y="94"/>
                </a:lnTo>
                <a:lnTo>
                  <a:pt x="8" y="91"/>
                </a:lnTo>
                <a:lnTo>
                  <a:pt x="7" y="87"/>
                </a:lnTo>
                <a:lnTo>
                  <a:pt x="7" y="84"/>
                </a:lnTo>
                <a:lnTo>
                  <a:pt x="7" y="80"/>
                </a:lnTo>
                <a:lnTo>
                  <a:pt x="7" y="77"/>
                </a:lnTo>
                <a:lnTo>
                  <a:pt x="8" y="74"/>
                </a:lnTo>
                <a:lnTo>
                  <a:pt x="8" y="70"/>
                </a:lnTo>
                <a:lnTo>
                  <a:pt x="10" y="67"/>
                </a:lnTo>
                <a:lnTo>
                  <a:pt x="12" y="62"/>
                </a:lnTo>
                <a:lnTo>
                  <a:pt x="14" y="58"/>
                </a:lnTo>
                <a:lnTo>
                  <a:pt x="19" y="51"/>
                </a:lnTo>
                <a:lnTo>
                  <a:pt x="20" y="48"/>
                </a:lnTo>
                <a:lnTo>
                  <a:pt x="14" y="46"/>
                </a:lnTo>
                <a:close/>
              </a:path>
            </a:pathLst>
          </a:custGeom>
          <a:solidFill>
            <a:srgbClr val="808080"/>
          </a:solidFill>
          <a:ln w="9525">
            <a:noFill/>
            <a:round/>
            <a:headEnd/>
            <a:tailEnd/>
          </a:ln>
        </p:spPr>
        <p:txBody>
          <a:bodyPr/>
          <a:lstStyle/>
          <a:p>
            <a:endParaRPr lang="en-US"/>
          </a:p>
        </p:txBody>
      </p:sp>
      <p:sp>
        <p:nvSpPr>
          <p:cNvPr id="1162" name="Freeform 3333"/>
          <p:cNvSpPr>
            <a:spLocks/>
          </p:cNvSpPr>
          <p:nvPr/>
        </p:nvSpPr>
        <p:spPr bwMode="auto">
          <a:xfrm>
            <a:off x="8125618" y="4831589"/>
            <a:ext cx="330200" cy="187325"/>
          </a:xfrm>
          <a:custGeom>
            <a:avLst/>
            <a:gdLst>
              <a:gd name="T0" fmla="*/ 3 w 269"/>
              <a:gd name="T1" fmla="*/ 62 h 157"/>
              <a:gd name="T2" fmla="*/ 0 w 269"/>
              <a:gd name="T3" fmla="*/ 75 h 157"/>
              <a:gd name="T4" fmla="*/ 1 w 269"/>
              <a:gd name="T5" fmla="*/ 92 h 157"/>
              <a:gd name="T6" fmla="*/ 10 w 269"/>
              <a:gd name="T7" fmla="*/ 109 h 157"/>
              <a:gd name="T8" fmla="*/ 20 w 269"/>
              <a:gd name="T9" fmla="*/ 123 h 157"/>
              <a:gd name="T10" fmla="*/ 41 w 269"/>
              <a:gd name="T11" fmla="*/ 137 h 157"/>
              <a:gd name="T12" fmla="*/ 63 w 269"/>
              <a:gd name="T13" fmla="*/ 147 h 157"/>
              <a:gd name="T14" fmla="*/ 87 w 269"/>
              <a:gd name="T15" fmla="*/ 152 h 157"/>
              <a:gd name="T16" fmla="*/ 114 w 269"/>
              <a:gd name="T17" fmla="*/ 157 h 157"/>
              <a:gd name="T18" fmla="*/ 139 w 269"/>
              <a:gd name="T19" fmla="*/ 157 h 157"/>
              <a:gd name="T20" fmla="*/ 167 w 269"/>
              <a:gd name="T21" fmla="*/ 154 h 157"/>
              <a:gd name="T22" fmla="*/ 196 w 269"/>
              <a:gd name="T23" fmla="*/ 147 h 157"/>
              <a:gd name="T24" fmla="*/ 223 w 269"/>
              <a:gd name="T25" fmla="*/ 135 h 157"/>
              <a:gd name="T26" fmla="*/ 242 w 269"/>
              <a:gd name="T27" fmla="*/ 125 h 157"/>
              <a:gd name="T28" fmla="*/ 255 w 269"/>
              <a:gd name="T29" fmla="*/ 111 h 157"/>
              <a:gd name="T30" fmla="*/ 264 w 269"/>
              <a:gd name="T31" fmla="*/ 99 h 157"/>
              <a:gd name="T32" fmla="*/ 269 w 269"/>
              <a:gd name="T33" fmla="*/ 84 h 157"/>
              <a:gd name="T34" fmla="*/ 269 w 269"/>
              <a:gd name="T35" fmla="*/ 68 h 157"/>
              <a:gd name="T36" fmla="*/ 264 w 269"/>
              <a:gd name="T37" fmla="*/ 55 h 157"/>
              <a:gd name="T38" fmla="*/ 250 w 269"/>
              <a:gd name="T39" fmla="*/ 38 h 157"/>
              <a:gd name="T40" fmla="*/ 237 w 269"/>
              <a:gd name="T41" fmla="*/ 24 h 157"/>
              <a:gd name="T42" fmla="*/ 209 w 269"/>
              <a:gd name="T43" fmla="*/ 12 h 157"/>
              <a:gd name="T44" fmla="*/ 162 w 269"/>
              <a:gd name="T45" fmla="*/ 2 h 157"/>
              <a:gd name="T46" fmla="*/ 134 w 269"/>
              <a:gd name="T47" fmla="*/ 0 h 157"/>
              <a:gd name="T48" fmla="*/ 109 w 269"/>
              <a:gd name="T49" fmla="*/ 2 h 157"/>
              <a:gd name="T50" fmla="*/ 78 w 269"/>
              <a:gd name="T51" fmla="*/ 9 h 157"/>
              <a:gd name="T52" fmla="*/ 51 w 269"/>
              <a:gd name="T53" fmla="*/ 19 h 157"/>
              <a:gd name="T54" fmla="*/ 32 w 269"/>
              <a:gd name="T55" fmla="*/ 29 h 157"/>
              <a:gd name="T56" fmla="*/ 13 w 269"/>
              <a:gd name="T57" fmla="*/ 46 h 157"/>
              <a:gd name="T58" fmla="*/ 32 w 269"/>
              <a:gd name="T59" fmla="*/ 34 h 157"/>
              <a:gd name="T60" fmla="*/ 51 w 269"/>
              <a:gd name="T61" fmla="*/ 24 h 157"/>
              <a:gd name="T62" fmla="*/ 76 w 269"/>
              <a:gd name="T63" fmla="*/ 14 h 157"/>
              <a:gd name="T64" fmla="*/ 99 w 269"/>
              <a:gd name="T65" fmla="*/ 9 h 157"/>
              <a:gd name="T66" fmla="*/ 124 w 269"/>
              <a:gd name="T67" fmla="*/ 5 h 157"/>
              <a:gd name="T68" fmla="*/ 148 w 269"/>
              <a:gd name="T69" fmla="*/ 4 h 157"/>
              <a:gd name="T70" fmla="*/ 177 w 269"/>
              <a:gd name="T71" fmla="*/ 9 h 157"/>
              <a:gd name="T72" fmla="*/ 216 w 269"/>
              <a:gd name="T73" fmla="*/ 21 h 157"/>
              <a:gd name="T74" fmla="*/ 235 w 269"/>
              <a:gd name="T75" fmla="*/ 31 h 157"/>
              <a:gd name="T76" fmla="*/ 247 w 269"/>
              <a:gd name="T77" fmla="*/ 43 h 157"/>
              <a:gd name="T78" fmla="*/ 259 w 269"/>
              <a:gd name="T79" fmla="*/ 58 h 157"/>
              <a:gd name="T80" fmla="*/ 262 w 269"/>
              <a:gd name="T81" fmla="*/ 72 h 157"/>
              <a:gd name="T82" fmla="*/ 261 w 269"/>
              <a:gd name="T83" fmla="*/ 87 h 157"/>
              <a:gd name="T84" fmla="*/ 255 w 269"/>
              <a:gd name="T85" fmla="*/ 103 h 157"/>
              <a:gd name="T86" fmla="*/ 243 w 269"/>
              <a:gd name="T87" fmla="*/ 116 h 157"/>
              <a:gd name="T88" fmla="*/ 228 w 269"/>
              <a:gd name="T89" fmla="*/ 126 h 157"/>
              <a:gd name="T90" fmla="*/ 209 w 269"/>
              <a:gd name="T91" fmla="*/ 138 h 157"/>
              <a:gd name="T92" fmla="*/ 182 w 269"/>
              <a:gd name="T93" fmla="*/ 147 h 157"/>
              <a:gd name="T94" fmla="*/ 146 w 269"/>
              <a:gd name="T95" fmla="*/ 152 h 157"/>
              <a:gd name="T96" fmla="*/ 121 w 269"/>
              <a:gd name="T97" fmla="*/ 152 h 157"/>
              <a:gd name="T98" fmla="*/ 97 w 269"/>
              <a:gd name="T99" fmla="*/ 150 h 157"/>
              <a:gd name="T100" fmla="*/ 73 w 269"/>
              <a:gd name="T101" fmla="*/ 145 h 157"/>
              <a:gd name="T102" fmla="*/ 53 w 269"/>
              <a:gd name="T103" fmla="*/ 135 h 157"/>
              <a:gd name="T104" fmla="*/ 32 w 269"/>
              <a:gd name="T105" fmla="*/ 123 h 157"/>
              <a:gd name="T106" fmla="*/ 18 w 269"/>
              <a:gd name="T107" fmla="*/ 111 h 157"/>
              <a:gd name="T108" fmla="*/ 12 w 269"/>
              <a:gd name="T109" fmla="*/ 97 h 157"/>
              <a:gd name="T110" fmla="*/ 6 w 269"/>
              <a:gd name="T111" fmla="*/ 84 h 157"/>
              <a:gd name="T112" fmla="*/ 8 w 269"/>
              <a:gd name="T113" fmla="*/ 70 h 157"/>
              <a:gd name="T114" fmla="*/ 17 w 269"/>
              <a:gd name="T115" fmla="*/ 51 h 1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9"/>
              <a:gd name="T175" fmla="*/ 0 h 157"/>
              <a:gd name="T176" fmla="*/ 269 w 269"/>
              <a:gd name="T177" fmla="*/ 157 h 1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9" h="157">
                <a:moveTo>
                  <a:pt x="13" y="46"/>
                </a:moveTo>
                <a:lnTo>
                  <a:pt x="12" y="50"/>
                </a:lnTo>
                <a:lnTo>
                  <a:pt x="6" y="58"/>
                </a:lnTo>
                <a:lnTo>
                  <a:pt x="3" y="62"/>
                </a:lnTo>
                <a:lnTo>
                  <a:pt x="1" y="65"/>
                </a:lnTo>
                <a:lnTo>
                  <a:pt x="1" y="68"/>
                </a:lnTo>
                <a:lnTo>
                  <a:pt x="0" y="74"/>
                </a:lnTo>
                <a:lnTo>
                  <a:pt x="0" y="75"/>
                </a:lnTo>
                <a:lnTo>
                  <a:pt x="0" y="80"/>
                </a:lnTo>
                <a:lnTo>
                  <a:pt x="0" y="84"/>
                </a:lnTo>
                <a:lnTo>
                  <a:pt x="0" y="87"/>
                </a:lnTo>
                <a:lnTo>
                  <a:pt x="1" y="92"/>
                </a:lnTo>
                <a:lnTo>
                  <a:pt x="1" y="96"/>
                </a:lnTo>
                <a:lnTo>
                  <a:pt x="3" y="99"/>
                </a:lnTo>
                <a:lnTo>
                  <a:pt x="5" y="103"/>
                </a:lnTo>
                <a:lnTo>
                  <a:pt x="10" y="109"/>
                </a:lnTo>
                <a:lnTo>
                  <a:pt x="12" y="113"/>
                </a:lnTo>
                <a:lnTo>
                  <a:pt x="15" y="116"/>
                </a:lnTo>
                <a:lnTo>
                  <a:pt x="17" y="120"/>
                </a:lnTo>
                <a:lnTo>
                  <a:pt x="20" y="123"/>
                </a:lnTo>
                <a:lnTo>
                  <a:pt x="25" y="126"/>
                </a:lnTo>
                <a:lnTo>
                  <a:pt x="29" y="130"/>
                </a:lnTo>
                <a:lnTo>
                  <a:pt x="37" y="135"/>
                </a:lnTo>
                <a:lnTo>
                  <a:pt x="41" y="137"/>
                </a:lnTo>
                <a:lnTo>
                  <a:pt x="46" y="140"/>
                </a:lnTo>
                <a:lnTo>
                  <a:pt x="53" y="142"/>
                </a:lnTo>
                <a:lnTo>
                  <a:pt x="58" y="145"/>
                </a:lnTo>
                <a:lnTo>
                  <a:pt x="63" y="147"/>
                </a:lnTo>
                <a:lnTo>
                  <a:pt x="70" y="147"/>
                </a:lnTo>
                <a:lnTo>
                  <a:pt x="75" y="150"/>
                </a:lnTo>
                <a:lnTo>
                  <a:pt x="82" y="152"/>
                </a:lnTo>
                <a:lnTo>
                  <a:pt x="87" y="152"/>
                </a:lnTo>
                <a:lnTo>
                  <a:pt x="93" y="154"/>
                </a:lnTo>
                <a:lnTo>
                  <a:pt x="100" y="155"/>
                </a:lnTo>
                <a:lnTo>
                  <a:pt x="107" y="155"/>
                </a:lnTo>
                <a:lnTo>
                  <a:pt x="114" y="157"/>
                </a:lnTo>
                <a:lnTo>
                  <a:pt x="121" y="157"/>
                </a:lnTo>
                <a:lnTo>
                  <a:pt x="128" y="157"/>
                </a:lnTo>
                <a:lnTo>
                  <a:pt x="133" y="157"/>
                </a:lnTo>
                <a:lnTo>
                  <a:pt x="139" y="157"/>
                </a:lnTo>
                <a:lnTo>
                  <a:pt x="146" y="157"/>
                </a:lnTo>
                <a:lnTo>
                  <a:pt x="153" y="155"/>
                </a:lnTo>
                <a:lnTo>
                  <a:pt x="158" y="154"/>
                </a:lnTo>
                <a:lnTo>
                  <a:pt x="167" y="154"/>
                </a:lnTo>
                <a:lnTo>
                  <a:pt x="172" y="152"/>
                </a:lnTo>
                <a:lnTo>
                  <a:pt x="184" y="150"/>
                </a:lnTo>
                <a:lnTo>
                  <a:pt x="191" y="147"/>
                </a:lnTo>
                <a:lnTo>
                  <a:pt x="196" y="147"/>
                </a:lnTo>
                <a:lnTo>
                  <a:pt x="203" y="145"/>
                </a:lnTo>
                <a:lnTo>
                  <a:pt x="213" y="140"/>
                </a:lnTo>
                <a:lnTo>
                  <a:pt x="218" y="138"/>
                </a:lnTo>
                <a:lnTo>
                  <a:pt x="223" y="135"/>
                </a:lnTo>
                <a:lnTo>
                  <a:pt x="228" y="133"/>
                </a:lnTo>
                <a:lnTo>
                  <a:pt x="233" y="130"/>
                </a:lnTo>
                <a:lnTo>
                  <a:pt x="237" y="128"/>
                </a:lnTo>
                <a:lnTo>
                  <a:pt x="242" y="125"/>
                </a:lnTo>
                <a:lnTo>
                  <a:pt x="245" y="121"/>
                </a:lnTo>
                <a:lnTo>
                  <a:pt x="249" y="118"/>
                </a:lnTo>
                <a:lnTo>
                  <a:pt x="252" y="114"/>
                </a:lnTo>
                <a:lnTo>
                  <a:pt x="255" y="111"/>
                </a:lnTo>
                <a:lnTo>
                  <a:pt x="255" y="109"/>
                </a:lnTo>
                <a:lnTo>
                  <a:pt x="259" y="106"/>
                </a:lnTo>
                <a:lnTo>
                  <a:pt x="261" y="103"/>
                </a:lnTo>
                <a:lnTo>
                  <a:pt x="264" y="99"/>
                </a:lnTo>
                <a:lnTo>
                  <a:pt x="266" y="96"/>
                </a:lnTo>
                <a:lnTo>
                  <a:pt x="267" y="92"/>
                </a:lnTo>
                <a:lnTo>
                  <a:pt x="267" y="87"/>
                </a:lnTo>
                <a:lnTo>
                  <a:pt x="269" y="84"/>
                </a:lnTo>
                <a:lnTo>
                  <a:pt x="269" y="80"/>
                </a:lnTo>
                <a:lnTo>
                  <a:pt x="269" y="75"/>
                </a:lnTo>
                <a:lnTo>
                  <a:pt x="269" y="72"/>
                </a:lnTo>
                <a:lnTo>
                  <a:pt x="269" y="68"/>
                </a:lnTo>
                <a:lnTo>
                  <a:pt x="269" y="65"/>
                </a:lnTo>
                <a:lnTo>
                  <a:pt x="267" y="62"/>
                </a:lnTo>
                <a:lnTo>
                  <a:pt x="266" y="58"/>
                </a:lnTo>
                <a:lnTo>
                  <a:pt x="264" y="55"/>
                </a:lnTo>
                <a:lnTo>
                  <a:pt x="261" y="50"/>
                </a:lnTo>
                <a:lnTo>
                  <a:pt x="257" y="45"/>
                </a:lnTo>
                <a:lnTo>
                  <a:pt x="254" y="39"/>
                </a:lnTo>
                <a:lnTo>
                  <a:pt x="250" y="38"/>
                </a:lnTo>
                <a:lnTo>
                  <a:pt x="247" y="34"/>
                </a:lnTo>
                <a:lnTo>
                  <a:pt x="243" y="31"/>
                </a:lnTo>
                <a:lnTo>
                  <a:pt x="240" y="27"/>
                </a:lnTo>
                <a:lnTo>
                  <a:pt x="237" y="24"/>
                </a:lnTo>
                <a:lnTo>
                  <a:pt x="230" y="22"/>
                </a:lnTo>
                <a:lnTo>
                  <a:pt x="226" y="19"/>
                </a:lnTo>
                <a:lnTo>
                  <a:pt x="221" y="17"/>
                </a:lnTo>
                <a:lnTo>
                  <a:pt x="209" y="12"/>
                </a:lnTo>
                <a:lnTo>
                  <a:pt x="204" y="10"/>
                </a:lnTo>
                <a:lnTo>
                  <a:pt x="180" y="4"/>
                </a:lnTo>
                <a:lnTo>
                  <a:pt x="174" y="2"/>
                </a:lnTo>
                <a:lnTo>
                  <a:pt x="162" y="2"/>
                </a:lnTo>
                <a:lnTo>
                  <a:pt x="153" y="0"/>
                </a:lnTo>
                <a:lnTo>
                  <a:pt x="148" y="0"/>
                </a:lnTo>
                <a:lnTo>
                  <a:pt x="141" y="0"/>
                </a:lnTo>
                <a:lnTo>
                  <a:pt x="134" y="0"/>
                </a:lnTo>
                <a:lnTo>
                  <a:pt x="128" y="0"/>
                </a:lnTo>
                <a:lnTo>
                  <a:pt x="122" y="0"/>
                </a:lnTo>
                <a:lnTo>
                  <a:pt x="116" y="2"/>
                </a:lnTo>
                <a:lnTo>
                  <a:pt x="109" y="2"/>
                </a:lnTo>
                <a:lnTo>
                  <a:pt x="97" y="4"/>
                </a:lnTo>
                <a:lnTo>
                  <a:pt x="90" y="5"/>
                </a:lnTo>
                <a:lnTo>
                  <a:pt x="85" y="7"/>
                </a:lnTo>
                <a:lnTo>
                  <a:pt x="78" y="9"/>
                </a:lnTo>
                <a:lnTo>
                  <a:pt x="73" y="10"/>
                </a:lnTo>
                <a:lnTo>
                  <a:pt x="61" y="14"/>
                </a:lnTo>
                <a:lnTo>
                  <a:pt x="56" y="16"/>
                </a:lnTo>
                <a:lnTo>
                  <a:pt x="51" y="19"/>
                </a:lnTo>
                <a:lnTo>
                  <a:pt x="46" y="22"/>
                </a:lnTo>
                <a:lnTo>
                  <a:pt x="41" y="24"/>
                </a:lnTo>
                <a:lnTo>
                  <a:pt x="35" y="26"/>
                </a:lnTo>
                <a:lnTo>
                  <a:pt x="32" y="29"/>
                </a:lnTo>
                <a:lnTo>
                  <a:pt x="27" y="33"/>
                </a:lnTo>
                <a:lnTo>
                  <a:pt x="24" y="36"/>
                </a:lnTo>
                <a:lnTo>
                  <a:pt x="20" y="39"/>
                </a:lnTo>
                <a:lnTo>
                  <a:pt x="13" y="46"/>
                </a:lnTo>
                <a:lnTo>
                  <a:pt x="20" y="48"/>
                </a:lnTo>
                <a:lnTo>
                  <a:pt x="27" y="41"/>
                </a:lnTo>
                <a:lnTo>
                  <a:pt x="30" y="38"/>
                </a:lnTo>
                <a:lnTo>
                  <a:pt x="32" y="34"/>
                </a:lnTo>
                <a:lnTo>
                  <a:pt x="37" y="33"/>
                </a:lnTo>
                <a:lnTo>
                  <a:pt x="41" y="31"/>
                </a:lnTo>
                <a:lnTo>
                  <a:pt x="46" y="27"/>
                </a:lnTo>
                <a:lnTo>
                  <a:pt x="51" y="24"/>
                </a:lnTo>
                <a:lnTo>
                  <a:pt x="56" y="22"/>
                </a:lnTo>
                <a:lnTo>
                  <a:pt x="61" y="21"/>
                </a:lnTo>
                <a:lnTo>
                  <a:pt x="66" y="17"/>
                </a:lnTo>
                <a:lnTo>
                  <a:pt x="76" y="14"/>
                </a:lnTo>
                <a:lnTo>
                  <a:pt x="82" y="12"/>
                </a:lnTo>
                <a:lnTo>
                  <a:pt x="87" y="10"/>
                </a:lnTo>
                <a:lnTo>
                  <a:pt x="92" y="9"/>
                </a:lnTo>
                <a:lnTo>
                  <a:pt x="99" y="9"/>
                </a:lnTo>
                <a:lnTo>
                  <a:pt x="104" y="7"/>
                </a:lnTo>
                <a:lnTo>
                  <a:pt x="110" y="7"/>
                </a:lnTo>
                <a:lnTo>
                  <a:pt x="117" y="5"/>
                </a:lnTo>
                <a:lnTo>
                  <a:pt x="124" y="5"/>
                </a:lnTo>
                <a:lnTo>
                  <a:pt x="129" y="5"/>
                </a:lnTo>
                <a:lnTo>
                  <a:pt x="134" y="4"/>
                </a:lnTo>
                <a:lnTo>
                  <a:pt x="141" y="4"/>
                </a:lnTo>
                <a:lnTo>
                  <a:pt x="148" y="4"/>
                </a:lnTo>
                <a:lnTo>
                  <a:pt x="153" y="5"/>
                </a:lnTo>
                <a:lnTo>
                  <a:pt x="160" y="5"/>
                </a:lnTo>
                <a:lnTo>
                  <a:pt x="172" y="7"/>
                </a:lnTo>
                <a:lnTo>
                  <a:pt x="177" y="9"/>
                </a:lnTo>
                <a:lnTo>
                  <a:pt x="191" y="10"/>
                </a:lnTo>
                <a:lnTo>
                  <a:pt x="201" y="14"/>
                </a:lnTo>
                <a:lnTo>
                  <a:pt x="206" y="16"/>
                </a:lnTo>
                <a:lnTo>
                  <a:pt x="216" y="21"/>
                </a:lnTo>
                <a:lnTo>
                  <a:pt x="220" y="22"/>
                </a:lnTo>
                <a:lnTo>
                  <a:pt x="225" y="26"/>
                </a:lnTo>
                <a:lnTo>
                  <a:pt x="230" y="27"/>
                </a:lnTo>
                <a:lnTo>
                  <a:pt x="235" y="31"/>
                </a:lnTo>
                <a:lnTo>
                  <a:pt x="238" y="34"/>
                </a:lnTo>
                <a:lnTo>
                  <a:pt x="242" y="36"/>
                </a:lnTo>
                <a:lnTo>
                  <a:pt x="243" y="39"/>
                </a:lnTo>
                <a:lnTo>
                  <a:pt x="247" y="43"/>
                </a:lnTo>
                <a:lnTo>
                  <a:pt x="249" y="46"/>
                </a:lnTo>
                <a:lnTo>
                  <a:pt x="255" y="51"/>
                </a:lnTo>
                <a:lnTo>
                  <a:pt x="255" y="56"/>
                </a:lnTo>
                <a:lnTo>
                  <a:pt x="259" y="58"/>
                </a:lnTo>
                <a:lnTo>
                  <a:pt x="261" y="62"/>
                </a:lnTo>
                <a:lnTo>
                  <a:pt x="261" y="67"/>
                </a:lnTo>
                <a:lnTo>
                  <a:pt x="261" y="68"/>
                </a:lnTo>
                <a:lnTo>
                  <a:pt x="262" y="72"/>
                </a:lnTo>
                <a:lnTo>
                  <a:pt x="262" y="75"/>
                </a:lnTo>
                <a:lnTo>
                  <a:pt x="262" y="80"/>
                </a:lnTo>
                <a:lnTo>
                  <a:pt x="261" y="84"/>
                </a:lnTo>
                <a:lnTo>
                  <a:pt x="261" y="87"/>
                </a:lnTo>
                <a:lnTo>
                  <a:pt x="261" y="91"/>
                </a:lnTo>
                <a:lnTo>
                  <a:pt x="259" y="94"/>
                </a:lnTo>
                <a:lnTo>
                  <a:pt x="255" y="97"/>
                </a:lnTo>
                <a:lnTo>
                  <a:pt x="255" y="103"/>
                </a:lnTo>
                <a:lnTo>
                  <a:pt x="252" y="104"/>
                </a:lnTo>
                <a:lnTo>
                  <a:pt x="249" y="109"/>
                </a:lnTo>
                <a:lnTo>
                  <a:pt x="245" y="111"/>
                </a:lnTo>
                <a:lnTo>
                  <a:pt x="243" y="116"/>
                </a:lnTo>
                <a:lnTo>
                  <a:pt x="240" y="118"/>
                </a:lnTo>
                <a:lnTo>
                  <a:pt x="237" y="121"/>
                </a:lnTo>
                <a:lnTo>
                  <a:pt x="232" y="125"/>
                </a:lnTo>
                <a:lnTo>
                  <a:pt x="228" y="126"/>
                </a:lnTo>
                <a:lnTo>
                  <a:pt x="223" y="130"/>
                </a:lnTo>
                <a:lnTo>
                  <a:pt x="220" y="133"/>
                </a:lnTo>
                <a:lnTo>
                  <a:pt x="214" y="135"/>
                </a:lnTo>
                <a:lnTo>
                  <a:pt x="209" y="138"/>
                </a:lnTo>
                <a:lnTo>
                  <a:pt x="197" y="142"/>
                </a:lnTo>
                <a:lnTo>
                  <a:pt x="192" y="143"/>
                </a:lnTo>
                <a:lnTo>
                  <a:pt x="187" y="145"/>
                </a:lnTo>
                <a:lnTo>
                  <a:pt x="182" y="147"/>
                </a:lnTo>
                <a:lnTo>
                  <a:pt x="165" y="150"/>
                </a:lnTo>
                <a:lnTo>
                  <a:pt x="158" y="150"/>
                </a:lnTo>
                <a:lnTo>
                  <a:pt x="151" y="152"/>
                </a:lnTo>
                <a:lnTo>
                  <a:pt x="146" y="152"/>
                </a:lnTo>
                <a:lnTo>
                  <a:pt x="139" y="152"/>
                </a:lnTo>
                <a:lnTo>
                  <a:pt x="133" y="152"/>
                </a:lnTo>
                <a:lnTo>
                  <a:pt x="128" y="152"/>
                </a:lnTo>
                <a:lnTo>
                  <a:pt x="121" y="152"/>
                </a:lnTo>
                <a:lnTo>
                  <a:pt x="114" y="152"/>
                </a:lnTo>
                <a:lnTo>
                  <a:pt x="107" y="152"/>
                </a:lnTo>
                <a:lnTo>
                  <a:pt x="102" y="150"/>
                </a:lnTo>
                <a:lnTo>
                  <a:pt x="97" y="150"/>
                </a:lnTo>
                <a:lnTo>
                  <a:pt x="90" y="149"/>
                </a:lnTo>
                <a:lnTo>
                  <a:pt x="83" y="147"/>
                </a:lnTo>
                <a:lnTo>
                  <a:pt x="78" y="147"/>
                </a:lnTo>
                <a:lnTo>
                  <a:pt x="73" y="145"/>
                </a:lnTo>
                <a:lnTo>
                  <a:pt x="66" y="142"/>
                </a:lnTo>
                <a:lnTo>
                  <a:pt x="61" y="140"/>
                </a:lnTo>
                <a:lnTo>
                  <a:pt x="58" y="138"/>
                </a:lnTo>
                <a:lnTo>
                  <a:pt x="53" y="135"/>
                </a:lnTo>
                <a:lnTo>
                  <a:pt x="47" y="133"/>
                </a:lnTo>
                <a:lnTo>
                  <a:pt x="42" y="131"/>
                </a:lnTo>
                <a:lnTo>
                  <a:pt x="34" y="126"/>
                </a:lnTo>
                <a:lnTo>
                  <a:pt x="32" y="123"/>
                </a:lnTo>
                <a:lnTo>
                  <a:pt x="27" y="121"/>
                </a:lnTo>
                <a:lnTo>
                  <a:pt x="24" y="118"/>
                </a:lnTo>
                <a:lnTo>
                  <a:pt x="20" y="114"/>
                </a:lnTo>
                <a:lnTo>
                  <a:pt x="18" y="111"/>
                </a:lnTo>
                <a:lnTo>
                  <a:pt x="15" y="109"/>
                </a:lnTo>
                <a:lnTo>
                  <a:pt x="13" y="104"/>
                </a:lnTo>
                <a:lnTo>
                  <a:pt x="12" y="103"/>
                </a:lnTo>
                <a:lnTo>
                  <a:pt x="12" y="97"/>
                </a:lnTo>
                <a:lnTo>
                  <a:pt x="10" y="94"/>
                </a:lnTo>
                <a:lnTo>
                  <a:pt x="8" y="91"/>
                </a:lnTo>
                <a:lnTo>
                  <a:pt x="6" y="87"/>
                </a:lnTo>
                <a:lnTo>
                  <a:pt x="6" y="84"/>
                </a:lnTo>
                <a:lnTo>
                  <a:pt x="6" y="80"/>
                </a:lnTo>
                <a:lnTo>
                  <a:pt x="6" y="77"/>
                </a:lnTo>
                <a:lnTo>
                  <a:pt x="8" y="74"/>
                </a:lnTo>
                <a:lnTo>
                  <a:pt x="8" y="70"/>
                </a:lnTo>
                <a:lnTo>
                  <a:pt x="10" y="67"/>
                </a:lnTo>
                <a:lnTo>
                  <a:pt x="12" y="62"/>
                </a:lnTo>
                <a:lnTo>
                  <a:pt x="12" y="58"/>
                </a:lnTo>
                <a:lnTo>
                  <a:pt x="17" y="51"/>
                </a:lnTo>
                <a:lnTo>
                  <a:pt x="20" y="48"/>
                </a:lnTo>
                <a:lnTo>
                  <a:pt x="13" y="46"/>
                </a:lnTo>
                <a:close/>
              </a:path>
            </a:pathLst>
          </a:custGeom>
          <a:solidFill>
            <a:srgbClr val="808080"/>
          </a:solidFill>
          <a:ln w="9525">
            <a:noFill/>
            <a:round/>
            <a:headEnd/>
            <a:tailEnd/>
          </a:ln>
        </p:spPr>
        <p:txBody>
          <a:bodyPr/>
          <a:lstStyle/>
          <a:p>
            <a:endParaRPr lang="en-US"/>
          </a:p>
        </p:txBody>
      </p:sp>
      <p:sp>
        <p:nvSpPr>
          <p:cNvPr id="1163" name="Freeform 3334"/>
          <p:cNvSpPr>
            <a:spLocks/>
          </p:cNvSpPr>
          <p:nvPr/>
        </p:nvSpPr>
        <p:spPr bwMode="auto">
          <a:xfrm>
            <a:off x="8125618" y="4818889"/>
            <a:ext cx="330200" cy="190500"/>
          </a:xfrm>
          <a:custGeom>
            <a:avLst/>
            <a:gdLst>
              <a:gd name="T0" fmla="*/ 3 w 269"/>
              <a:gd name="T1" fmla="*/ 61 h 159"/>
              <a:gd name="T2" fmla="*/ 0 w 269"/>
              <a:gd name="T3" fmla="*/ 77 h 159"/>
              <a:gd name="T4" fmla="*/ 1 w 269"/>
              <a:gd name="T5" fmla="*/ 92 h 159"/>
              <a:gd name="T6" fmla="*/ 10 w 269"/>
              <a:gd name="T7" fmla="*/ 111 h 159"/>
              <a:gd name="T8" fmla="*/ 20 w 269"/>
              <a:gd name="T9" fmla="*/ 124 h 159"/>
              <a:gd name="T10" fmla="*/ 41 w 269"/>
              <a:gd name="T11" fmla="*/ 138 h 159"/>
              <a:gd name="T12" fmla="*/ 63 w 269"/>
              <a:gd name="T13" fmla="*/ 147 h 159"/>
              <a:gd name="T14" fmla="*/ 87 w 269"/>
              <a:gd name="T15" fmla="*/ 153 h 159"/>
              <a:gd name="T16" fmla="*/ 114 w 269"/>
              <a:gd name="T17" fmla="*/ 157 h 159"/>
              <a:gd name="T18" fmla="*/ 139 w 269"/>
              <a:gd name="T19" fmla="*/ 157 h 159"/>
              <a:gd name="T20" fmla="*/ 167 w 269"/>
              <a:gd name="T21" fmla="*/ 155 h 159"/>
              <a:gd name="T22" fmla="*/ 196 w 269"/>
              <a:gd name="T23" fmla="*/ 148 h 159"/>
              <a:gd name="T24" fmla="*/ 223 w 269"/>
              <a:gd name="T25" fmla="*/ 136 h 159"/>
              <a:gd name="T26" fmla="*/ 242 w 269"/>
              <a:gd name="T27" fmla="*/ 126 h 159"/>
              <a:gd name="T28" fmla="*/ 255 w 269"/>
              <a:gd name="T29" fmla="*/ 113 h 159"/>
              <a:gd name="T30" fmla="*/ 264 w 269"/>
              <a:gd name="T31" fmla="*/ 101 h 159"/>
              <a:gd name="T32" fmla="*/ 269 w 269"/>
              <a:gd name="T33" fmla="*/ 85 h 159"/>
              <a:gd name="T34" fmla="*/ 269 w 269"/>
              <a:gd name="T35" fmla="*/ 70 h 159"/>
              <a:gd name="T36" fmla="*/ 264 w 269"/>
              <a:gd name="T37" fmla="*/ 55 h 159"/>
              <a:gd name="T38" fmla="*/ 250 w 269"/>
              <a:gd name="T39" fmla="*/ 37 h 159"/>
              <a:gd name="T40" fmla="*/ 237 w 269"/>
              <a:gd name="T41" fmla="*/ 26 h 159"/>
              <a:gd name="T42" fmla="*/ 209 w 269"/>
              <a:gd name="T43" fmla="*/ 14 h 159"/>
              <a:gd name="T44" fmla="*/ 162 w 269"/>
              <a:gd name="T45" fmla="*/ 2 h 159"/>
              <a:gd name="T46" fmla="*/ 134 w 269"/>
              <a:gd name="T47" fmla="*/ 0 h 159"/>
              <a:gd name="T48" fmla="*/ 109 w 269"/>
              <a:gd name="T49" fmla="*/ 2 h 159"/>
              <a:gd name="T50" fmla="*/ 78 w 269"/>
              <a:gd name="T51" fmla="*/ 8 h 159"/>
              <a:gd name="T52" fmla="*/ 51 w 269"/>
              <a:gd name="T53" fmla="*/ 20 h 159"/>
              <a:gd name="T54" fmla="*/ 32 w 269"/>
              <a:gd name="T55" fmla="*/ 31 h 159"/>
              <a:gd name="T56" fmla="*/ 13 w 269"/>
              <a:gd name="T57" fmla="*/ 48 h 159"/>
              <a:gd name="T58" fmla="*/ 32 w 269"/>
              <a:gd name="T59" fmla="*/ 36 h 159"/>
              <a:gd name="T60" fmla="*/ 51 w 269"/>
              <a:gd name="T61" fmla="*/ 26 h 159"/>
              <a:gd name="T62" fmla="*/ 76 w 269"/>
              <a:gd name="T63" fmla="*/ 14 h 159"/>
              <a:gd name="T64" fmla="*/ 99 w 269"/>
              <a:gd name="T65" fmla="*/ 8 h 159"/>
              <a:gd name="T66" fmla="*/ 124 w 269"/>
              <a:gd name="T67" fmla="*/ 7 h 159"/>
              <a:gd name="T68" fmla="*/ 148 w 269"/>
              <a:gd name="T69" fmla="*/ 5 h 159"/>
              <a:gd name="T70" fmla="*/ 177 w 269"/>
              <a:gd name="T71" fmla="*/ 8 h 159"/>
              <a:gd name="T72" fmla="*/ 216 w 269"/>
              <a:gd name="T73" fmla="*/ 20 h 159"/>
              <a:gd name="T74" fmla="*/ 235 w 269"/>
              <a:gd name="T75" fmla="*/ 31 h 159"/>
              <a:gd name="T76" fmla="*/ 247 w 269"/>
              <a:gd name="T77" fmla="*/ 43 h 159"/>
              <a:gd name="T78" fmla="*/ 259 w 269"/>
              <a:gd name="T79" fmla="*/ 60 h 159"/>
              <a:gd name="T80" fmla="*/ 262 w 269"/>
              <a:gd name="T81" fmla="*/ 73 h 159"/>
              <a:gd name="T82" fmla="*/ 261 w 269"/>
              <a:gd name="T83" fmla="*/ 89 h 159"/>
              <a:gd name="T84" fmla="*/ 255 w 269"/>
              <a:gd name="T85" fmla="*/ 102 h 159"/>
              <a:gd name="T86" fmla="*/ 245 w 269"/>
              <a:gd name="T87" fmla="*/ 113 h 159"/>
              <a:gd name="T88" fmla="*/ 232 w 269"/>
              <a:gd name="T89" fmla="*/ 126 h 159"/>
              <a:gd name="T90" fmla="*/ 214 w 269"/>
              <a:gd name="T91" fmla="*/ 136 h 159"/>
              <a:gd name="T92" fmla="*/ 187 w 269"/>
              <a:gd name="T93" fmla="*/ 145 h 159"/>
              <a:gd name="T94" fmla="*/ 151 w 269"/>
              <a:gd name="T95" fmla="*/ 152 h 159"/>
              <a:gd name="T96" fmla="*/ 128 w 269"/>
              <a:gd name="T97" fmla="*/ 153 h 159"/>
              <a:gd name="T98" fmla="*/ 102 w 269"/>
              <a:gd name="T99" fmla="*/ 152 h 159"/>
              <a:gd name="T100" fmla="*/ 78 w 269"/>
              <a:gd name="T101" fmla="*/ 147 h 159"/>
              <a:gd name="T102" fmla="*/ 58 w 269"/>
              <a:gd name="T103" fmla="*/ 140 h 159"/>
              <a:gd name="T104" fmla="*/ 34 w 269"/>
              <a:gd name="T105" fmla="*/ 128 h 159"/>
              <a:gd name="T106" fmla="*/ 20 w 269"/>
              <a:gd name="T107" fmla="*/ 114 h 159"/>
              <a:gd name="T108" fmla="*/ 12 w 269"/>
              <a:gd name="T109" fmla="*/ 102 h 159"/>
              <a:gd name="T110" fmla="*/ 6 w 269"/>
              <a:gd name="T111" fmla="*/ 89 h 159"/>
              <a:gd name="T112" fmla="*/ 8 w 269"/>
              <a:gd name="T113" fmla="*/ 73 h 159"/>
              <a:gd name="T114" fmla="*/ 12 w 269"/>
              <a:gd name="T115" fmla="*/ 60 h 1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9"/>
              <a:gd name="T175" fmla="*/ 0 h 159"/>
              <a:gd name="T176" fmla="*/ 269 w 269"/>
              <a:gd name="T177" fmla="*/ 159 h 1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9" h="159">
                <a:moveTo>
                  <a:pt x="13" y="48"/>
                </a:moveTo>
                <a:lnTo>
                  <a:pt x="12" y="51"/>
                </a:lnTo>
                <a:lnTo>
                  <a:pt x="6" y="60"/>
                </a:lnTo>
                <a:lnTo>
                  <a:pt x="3" y="61"/>
                </a:lnTo>
                <a:lnTo>
                  <a:pt x="1" y="66"/>
                </a:lnTo>
                <a:lnTo>
                  <a:pt x="1" y="70"/>
                </a:lnTo>
                <a:lnTo>
                  <a:pt x="0" y="73"/>
                </a:lnTo>
                <a:lnTo>
                  <a:pt x="0" y="77"/>
                </a:lnTo>
                <a:lnTo>
                  <a:pt x="0" y="82"/>
                </a:lnTo>
                <a:lnTo>
                  <a:pt x="0" y="85"/>
                </a:lnTo>
                <a:lnTo>
                  <a:pt x="0" y="89"/>
                </a:lnTo>
                <a:lnTo>
                  <a:pt x="1" y="92"/>
                </a:lnTo>
                <a:lnTo>
                  <a:pt x="1" y="97"/>
                </a:lnTo>
                <a:lnTo>
                  <a:pt x="3" y="101"/>
                </a:lnTo>
                <a:lnTo>
                  <a:pt x="5" y="104"/>
                </a:lnTo>
                <a:lnTo>
                  <a:pt x="10" y="111"/>
                </a:lnTo>
                <a:lnTo>
                  <a:pt x="12" y="114"/>
                </a:lnTo>
                <a:lnTo>
                  <a:pt x="15" y="118"/>
                </a:lnTo>
                <a:lnTo>
                  <a:pt x="17" y="121"/>
                </a:lnTo>
                <a:lnTo>
                  <a:pt x="20" y="124"/>
                </a:lnTo>
                <a:lnTo>
                  <a:pt x="25" y="128"/>
                </a:lnTo>
                <a:lnTo>
                  <a:pt x="29" y="131"/>
                </a:lnTo>
                <a:lnTo>
                  <a:pt x="37" y="136"/>
                </a:lnTo>
                <a:lnTo>
                  <a:pt x="41" y="138"/>
                </a:lnTo>
                <a:lnTo>
                  <a:pt x="46" y="140"/>
                </a:lnTo>
                <a:lnTo>
                  <a:pt x="53" y="143"/>
                </a:lnTo>
                <a:lnTo>
                  <a:pt x="58" y="145"/>
                </a:lnTo>
                <a:lnTo>
                  <a:pt x="63" y="147"/>
                </a:lnTo>
                <a:lnTo>
                  <a:pt x="70" y="148"/>
                </a:lnTo>
                <a:lnTo>
                  <a:pt x="75" y="150"/>
                </a:lnTo>
                <a:lnTo>
                  <a:pt x="82" y="152"/>
                </a:lnTo>
                <a:lnTo>
                  <a:pt x="87" y="153"/>
                </a:lnTo>
                <a:lnTo>
                  <a:pt x="93" y="155"/>
                </a:lnTo>
                <a:lnTo>
                  <a:pt x="100" y="157"/>
                </a:lnTo>
                <a:lnTo>
                  <a:pt x="107" y="157"/>
                </a:lnTo>
                <a:lnTo>
                  <a:pt x="114" y="157"/>
                </a:lnTo>
                <a:lnTo>
                  <a:pt x="121" y="159"/>
                </a:lnTo>
                <a:lnTo>
                  <a:pt x="128" y="157"/>
                </a:lnTo>
                <a:lnTo>
                  <a:pt x="133" y="157"/>
                </a:lnTo>
                <a:lnTo>
                  <a:pt x="139" y="157"/>
                </a:lnTo>
                <a:lnTo>
                  <a:pt x="146" y="157"/>
                </a:lnTo>
                <a:lnTo>
                  <a:pt x="153" y="157"/>
                </a:lnTo>
                <a:lnTo>
                  <a:pt x="158" y="155"/>
                </a:lnTo>
                <a:lnTo>
                  <a:pt x="167" y="155"/>
                </a:lnTo>
                <a:lnTo>
                  <a:pt x="172" y="153"/>
                </a:lnTo>
                <a:lnTo>
                  <a:pt x="184" y="152"/>
                </a:lnTo>
                <a:lnTo>
                  <a:pt x="191" y="148"/>
                </a:lnTo>
                <a:lnTo>
                  <a:pt x="196" y="148"/>
                </a:lnTo>
                <a:lnTo>
                  <a:pt x="203" y="147"/>
                </a:lnTo>
                <a:lnTo>
                  <a:pt x="213" y="141"/>
                </a:lnTo>
                <a:lnTo>
                  <a:pt x="218" y="138"/>
                </a:lnTo>
                <a:lnTo>
                  <a:pt x="223" y="136"/>
                </a:lnTo>
                <a:lnTo>
                  <a:pt x="228" y="135"/>
                </a:lnTo>
                <a:lnTo>
                  <a:pt x="233" y="131"/>
                </a:lnTo>
                <a:lnTo>
                  <a:pt x="237" y="128"/>
                </a:lnTo>
                <a:lnTo>
                  <a:pt x="242" y="126"/>
                </a:lnTo>
                <a:lnTo>
                  <a:pt x="245" y="123"/>
                </a:lnTo>
                <a:lnTo>
                  <a:pt x="249" y="119"/>
                </a:lnTo>
                <a:lnTo>
                  <a:pt x="252" y="114"/>
                </a:lnTo>
                <a:lnTo>
                  <a:pt x="255" y="113"/>
                </a:lnTo>
                <a:lnTo>
                  <a:pt x="255" y="111"/>
                </a:lnTo>
                <a:lnTo>
                  <a:pt x="259" y="107"/>
                </a:lnTo>
                <a:lnTo>
                  <a:pt x="261" y="104"/>
                </a:lnTo>
                <a:lnTo>
                  <a:pt x="264" y="101"/>
                </a:lnTo>
                <a:lnTo>
                  <a:pt x="266" y="97"/>
                </a:lnTo>
                <a:lnTo>
                  <a:pt x="267" y="92"/>
                </a:lnTo>
                <a:lnTo>
                  <a:pt x="267" y="89"/>
                </a:lnTo>
                <a:lnTo>
                  <a:pt x="269" y="85"/>
                </a:lnTo>
                <a:lnTo>
                  <a:pt x="269" y="82"/>
                </a:lnTo>
                <a:lnTo>
                  <a:pt x="269" y="77"/>
                </a:lnTo>
                <a:lnTo>
                  <a:pt x="269" y="73"/>
                </a:lnTo>
                <a:lnTo>
                  <a:pt x="269" y="70"/>
                </a:lnTo>
                <a:lnTo>
                  <a:pt x="269" y="66"/>
                </a:lnTo>
                <a:lnTo>
                  <a:pt x="267" y="61"/>
                </a:lnTo>
                <a:lnTo>
                  <a:pt x="266" y="60"/>
                </a:lnTo>
                <a:lnTo>
                  <a:pt x="264" y="55"/>
                </a:lnTo>
                <a:lnTo>
                  <a:pt x="261" y="51"/>
                </a:lnTo>
                <a:lnTo>
                  <a:pt x="257" y="44"/>
                </a:lnTo>
                <a:lnTo>
                  <a:pt x="254" y="41"/>
                </a:lnTo>
                <a:lnTo>
                  <a:pt x="250" y="37"/>
                </a:lnTo>
                <a:lnTo>
                  <a:pt x="247" y="34"/>
                </a:lnTo>
                <a:lnTo>
                  <a:pt x="243" y="32"/>
                </a:lnTo>
                <a:lnTo>
                  <a:pt x="240" y="29"/>
                </a:lnTo>
                <a:lnTo>
                  <a:pt x="237" y="26"/>
                </a:lnTo>
                <a:lnTo>
                  <a:pt x="230" y="22"/>
                </a:lnTo>
                <a:lnTo>
                  <a:pt x="226" y="20"/>
                </a:lnTo>
                <a:lnTo>
                  <a:pt x="221" y="19"/>
                </a:lnTo>
                <a:lnTo>
                  <a:pt x="209" y="14"/>
                </a:lnTo>
                <a:lnTo>
                  <a:pt x="204" y="12"/>
                </a:lnTo>
                <a:lnTo>
                  <a:pt x="180" y="5"/>
                </a:lnTo>
                <a:lnTo>
                  <a:pt x="174" y="3"/>
                </a:lnTo>
                <a:lnTo>
                  <a:pt x="162" y="2"/>
                </a:lnTo>
                <a:lnTo>
                  <a:pt x="153" y="2"/>
                </a:lnTo>
                <a:lnTo>
                  <a:pt x="148" y="2"/>
                </a:lnTo>
                <a:lnTo>
                  <a:pt x="141" y="0"/>
                </a:lnTo>
                <a:lnTo>
                  <a:pt x="134" y="0"/>
                </a:lnTo>
                <a:lnTo>
                  <a:pt x="128" y="2"/>
                </a:lnTo>
                <a:lnTo>
                  <a:pt x="122" y="2"/>
                </a:lnTo>
                <a:lnTo>
                  <a:pt x="116" y="2"/>
                </a:lnTo>
                <a:lnTo>
                  <a:pt x="109" y="2"/>
                </a:lnTo>
                <a:lnTo>
                  <a:pt x="97" y="5"/>
                </a:lnTo>
                <a:lnTo>
                  <a:pt x="90" y="7"/>
                </a:lnTo>
                <a:lnTo>
                  <a:pt x="85" y="7"/>
                </a:lnTo>
                <a:lnTo>
                  <a:pt x="78" y="8"/>
                </a:lnTo>
                <a:lnTo>
                  <a:pt x="73" y="12"/>
                </a:lnTo>
                <a:lnTo>
                  <a:pt x="61" y="14"/>
                </a:lnTo>
                <a:lnTo>
                  <a:pt x="56" y="17"/>
                </a:lnTo>
                <a:lnTo>
                  <a:pt x="51" y="20"/>
                </a:lnTo>
                <a:lnTo>
                  <a:pt x="46" y="22"/>
                </a:lnTo>
                <a:lnTo>
                  <a:pt x="41" y="24"/>
                </a:lnTo>
                <a:lnTo>
                  <a:pt x="35" y="27"/>
                </a:lnTo>
                <a:lnTo>
                  <a:pt x="32" y="31"/>
                </a:lnTo>
                <a:lnTo>
                  <a:pt x="27" y="34"/>
                </a:lnTo>
                <a:lnTo>
                  <a:pt x="24" y="36"/>
                </a:lnTo>
                <a:lnTo>
                  <a:pt x="20" y="41"/>
                </a:lnTo>
                <a:lnTo>
                  <a:pt x="13" y="48"/>
                </a:lnTo>
                <a:lnTo>
                  <a:pt x="20" y="49"/>
                </a:lnTo>
                <a:lnTo>
                  <a:pt x="27" y="43"/>
                </a:lnTo>
                <a:lnTo>
                  <a:pt x="30" y="39"/>
                </a:lnTo>
                <a:lnTo>
                  <a:pt x="32" y="36"/>
                </a:lnTo>
                <a:lnTo>
                  <a:pt x="37" y="32"/>
                </a:lnTo>
                <a:lnTo>
                  <a:pt x="41" y="31"/>
                </a:lnTo>
                <a:lnTo>
                  <a:pt x="46" y="29"/>
                </a:lnTo>
                <a:lnTo>
                  <a:pt x="51" y="26"/>
                </a:lnTo>
                <a:lnTo>
                  <a:pt x="56" y="22"/>
                </a:lnTo>
                <a:lnTo>
                  <a:pt x="61" y="20"/>
                </a:lnTo>
                <a:lnTo>
                  <a:pt x="66" y="19"/>
                </a:lnTo>
                <a:lnTo>
                  <a:pt x="76" y="14"/>
                </a:lnTo>
                <a:lnTo>
                  <a:pt x="82" y="14"/>
                </a:lnTo>
                <a:lnTo>
                  <a:pt x="87" y="12"/>
                </a:lnTo>
                <a:lnTo>
                  <a:pt x="92" y="10"/>
                </a:lnTo>
                <a:lnTo>
                  <a:pt x="99" y="8"/>
                </a:lnTo>
                <a:lnTo>
                  <a:pt x="104" y="8"/>
                </a:lnTo>
                <a:lnTo>
                  <a:pt x="110" y="7"/>
                </a:lnTo>
                <a:lnTo>
                  <a:pt x="117" y="7"/>
                </a:lnTo>
                <a:lnTo>
                  <a:pt x="124" y="7"/>
                </a:lnTo>
                <a:lnTo>
                  <a:pt x="129" y="7"/>
                </a:lnTo>
                <a:lnTo>
                  <a:pt x="134" y="5"/>
                </a:lnTo>
                <a:lnTo>
                  <a:pt x="141" y="5"/>
                </a:lnTo>
                <a:lnTo>
                  <a:pt x="148" y="5"/>
                </a:lnTo>
                <a:lnTo>
                  <a:pt x="153" y="7"/>
                </a:lnTo>
                <a:lnTo>
                  <a:pt x="160" y="7"/>
                </a:lnTo>
                <a:lnTo>
                  <a:pt x="172" y="8"/>
                </a:lnTo>
                <a:lnTo>
                  <a:pt x="177" y="8"/>
                </a:lnTo>
                <a:lnTo>
                  <a:pt x="191" y="12"/>
                </a:lnTo>
                <a:lnTo>
                  <a:pt x="201" y="14"/>
                </a:lnTo>
                <a:lnTo>
                  <a:pt x="206" y="17"/>
                </a:lnTo>
                <a:lnTo>
                  <a:pt x="216" y="20"/>
                </a:lnTo>
                <a:lnTo>
                  <a:pt x="220" y="24"/>
                </a:lnTo>
                <a:lnTo>
                  <a:pt x="225" y="26"/>
                </a:lnTo>
                <a:lnTo>
                  <a:pt x="230" y="29"/>
                </a:lnTo>
                <a:lnTo>
                  <a:pt x="235" y="31"/>
                </a:lnTo>
                <a:lnTo>
                  <a:pt x="238" y="34"/>
                </a:lnTo>
                <a:lnTo>
                  <a:pt x="242" y="37"/>
                </a:lnTo>
                <a:lnTo>
                  <a:pt x="243" y="41"/>
                </a:lnTo>
                <a:lnTo>
                  <a:pt x="247" y="43"/>
                </a:lnTo>
                <a:lnTo>
                  <a:pt x="249" y="48"/>
                </a:lnTo>
                <a:lnTo>
                  <a:pt x="255" y="53"/>
                </a:lnTo>
                <a:lnTo>
                  <a:pt x="255" y="56"/>
                </a:lnTo>
                <a:lnTo>
                  <a:pt x="259" y="60"/>
                </a:lnTo>
                <a:lnTo>
                  <a:pt x="261" y="63"/>
                </a:lnTo>
                <a:lnTo>
                  <a:pt x="261" y="66"/>
                </a:lnTo>
                <a:lnTo>
                  <a:pt x="261" y="70"/>
                </a:lnTo>
                <a:lnTo>
                  <a:pt x="262" y="73"/>
                </a:lnTo>
                <a:lnTo>
                  <a:pt x="262" y="77"/>
                </a:lnTo>
                <a:lnTo>
                  <a:pt x="262" y="80"/>
                </a:lnTo>
                <a:lnTo>
                  <a:pt x="261" y="85"/>
                </a:lnTo>
                <a:lnTo>
                  <a:pt x="261" y="89"/>
                </a:lnTo>
                <a:lnTo>
                  <a:pt x="261" y="92"/>
                </a:lnTo>
                <a:lnTo>
                  <a:pt x="259" y="95"/>
                </a:lnTo>
                <a:lnTo>
                  <a:pt x="255" y="99"/>
                </a:lnTo>
                <a:lnTo>
                  <a:pt x="255" y="102"/>
                </a:lnTo>
                <a:lnTo>
                  <a:pt x="252" y="106"/>
                </a:lnTo>
                <a:lnTo>
                  <a:pt x="249" y="111"/>
                </a:lnTo>
                <a:lnTo>
                  <a:pt x="249" y="109"/>
                </a:lnTo>
                <a:lnTo>
                  <a:pt x="245" y="113"/>
                </a:lnTo>
                <a:lnTo>
                  <a:pt x="243" y="116"/>
                </a:lnTo>
                <a:lnTo>
                  <a:pt x="240" y="119"/>
                </a:lnTo>
                <a:lnTo>
                  <a:pt x="237" y="123"/>
                </a:lnTo>
                <a:lnTo>
                  <a:pt x="232" y="126"/>
                </a:lnTo>
                <a:lnTo>
                  <a:pt x="228" y="128"/>
                </a:lnTo>
                <a:lnTo>
                  <a:pt x="223" y="131"/>
                </a:lnTo>
                <a:lnTo>
                  <a:pt x="220" y="133"/>
                </a:lnTo>
                <a:lnTo>
                  <a:pt x="214" y="136"/>
                </a:lnTo>
                <a:lnTo>
                  <a:pt x="209" y="138"/>
                </a:lnTo>
                <a:lnTo>
                  <a:pt x="197" y="143"/>
                </a:lnTo>
                <a:lnTo>
                  <a:pt x="192" y="145"/>
                </a:lnTo>
                <a:lnTo>
                  <a:pt x="187" y="145"/>
                </a:lnTo>
                <a:lnTo>
                  <a:pt x="182" y="147"/>
                </a:lnTo>
                <a:lnTo>
                  <a:pt x="165" y="150"/>
                </a:lnTo>
                <a:lnTo>
                  <a:pt x="158" y="152"/>
                </a:lnTo>
                <a:lnTo>
                  <a:pt x="151" y="152"/>
                </a:lnTo>
                <a:lnTo>
                  <a:pt x="146" y="152"/>
                </a:lnTo>
                <a:lnTo>
                  <a:pt x="139" y="153"/>
                </a:lnTo>
                <a:lnTo>
                  <a:pt x="133" y="153"/>
                </a:lnTo>
                <a:lnTo>
                  <a:pt x="128" y="153"/>
                </a:lnTo>
                <a:lnTo>
                  <a:pt x="121" y="153"/>
                </a:lnTo>
                <a:lnTo>
                  <a:pt x="114" y="152"/>
                </a:lnTo>
                <a:lnTo>
                  <a:pt x="107" y="152"/>
                </a:lnTo>
                <a:lnTo>
                  <a:pt x="102" y="152"/>
                </a:lnTo>
                <a:lnTo>
                  <a:pt x="97" y="150"/>
                </a:lnTo>
                <a:lnTo>
                  <a:pt x="90" y="150"/>
                </a:lnTo>
                <a:lnTo>
                  <a:pt x="83" y="148"/>
                </a:lnTo>
                <a:lnTo>
                  <a:pt x="78" y="147"/>
                </a:lnTo>
                <a:lnTo>
                  <a:pt x="73" y="145"/>
                </a:lnTo>
                <a:lnTo>
                  <a:pt x="66" y="143"/>
                </a:lnTo>
                <a:lnTo>
                  <a:pt x="61" y="141"/>
                </a:lnTo>
                <a:lnTo>
                  <a:pt x="58" y="140"/>
                </a:lnTo>
                <a:lnTo>
                  <a:pt x="53" y="136"/>
                </a:lnTo>
                <a:lnTo>
                  <a:pt x="47" y="135"/>
                </a:lnTo>
                <a:lnTo>
                  <a:pt x="42" y="133"/>
                </a:lnTo>
                <a:lnTo>
                  <a:pt x="34" y="128"/>
                </a:lnTo>
                <a:lnTo>
                  <a:pt x="32" y="124"/>
                </a:lnTo>
                <a:lnTo>
                  <a:pt x="27" y="121"/>
                </a:lnTo>
                <a:lnTo>
                  <a:pt x="24" y="119"/>
                </a:lnTo>
                <a:lnTo>
                  <a:pt x="20" y="114"/>
                </a:lnTo>
                <a:lnTo>
                  <a:pt x="18" y="113"/>
                </a:lnTo>
                <a:lnTo>
                  <a:pt x="15" y="109"/>
                </a:lnTo>
                <a:lnTo>
                  <a:pt x="13" y="106"/>
                </a:lnTo>
                <a:lnTo>
                  <a:pt x="12" y="102"/>
                </a:lnTo>
                <a:lnTo>
                  <a:pt x="12" y="99"/>
                </a:lnTo>
                <a:lnTo>
                  <a:pt x="10" y="95"/>
                </a:lnTo>
                <a:lnTo>
                  <a:pt x="8" y="92"/>
                </a:lnTo>
                <a:lnTo>
                  <a:pt x="6" y="89"/>
                </a:lnTo>
                <a:lnTo>
                  <a:pt x="6" y="85"/>
                </a:lnTo>
                <a:lnTo>
                  <a:pt x="6" y="82"/>
                </a:lnTo>
                <a:lnTo>
                  <a:pt x="6" y="78"/>
                </a:lnTo>
                <a:lnTo>
                  <a:pt x="8" y="73"/>
                </a:lnTo>
                <a:lnTo>
                  <a:pt x="8" y="72"/>
                </a:lnTo>
                <a:lnTo>
                  <a:pt x="10" y="66"/>
                </a:lnTo>
                <a:lnTo>
                  <a:pt x="12" y="63"/>
                </a:lnTo>
                <a:lnTo>
                  <a:pt x="12" y="60"/>
                </a:lnTo>
                <a:lnTo>
                  <a:pt x="17" y="53"/>
                </a:lnTo>
                <a:lnTo>
                  <a:pt x="20" y="49"/>
                </a:lnTo>
                <a:lnTo>
                  <a:pt x="13" y="48"/>
                </a:lnTo>
                <a:close/>
              </a:path>
            </a:pathLst>
          </a:custGeom>
          <a:solidFill>
            <a:srgbClr val="808080"/>
          </a:solidFill>
          <a:ln w="9525">
            <a:noFill/>
            <a:round/>
            <a:headEnd/>
            <a:tailEnd/>
          </a:ln>
        </p:spPr>
        <p:txBody>
          <a:bodyPr/>
          <a:lstStyle/>
          <a:p>
            <a:endParaRPr lang="en-US"/>
          </a:p>
        </p:txBody>
      </p:sp>
      <p:sp>
        <p:nvSpPr>
          <p:cNvPr id="1164" name="Freeform 3335"/>
          <p:cNvSpPr>
            <a:spLocks/>
          </p:cNvSpPr>
          <p:nvPr/>
        </p:nvSpPr>
        <p:spPr bwMode="auto">
          <a:xfrm>
            <a:off x="8189118" y="4910964"/>
            <a:ext cx="188913" cy="107950"/>
          </a:xfrm>
          <a:custGeom>
            <a:avLst/>
            <a:gdLst>
              <a:gd name="T0" fmla="*/ 2 w 155"/>
              <a:gd name="T1" fmla="*/ 37 h 90"/>
              <a:gd name="T2" fmla="*/ 0 w 155"/>
              <a:gd name="T3" fmla="*/ 46 h 90"/>
              <a:gd name="T4" fmla="*/ 3 w 155"/>
              <a:gd name="T5" fmla="*/ 58 h 90"/>
              <a:gd name="T6" fmla="*/ 13 w 155"/>
              <a:gd name="T7" fmla="*/ 70 h 90"/>
              <a:gd name="T8" fmla="*/ 25 w 155"/>
              <a:gd name="T9" fmla="*/ 78 h 90"/>
              <a:gd name="T10" fmla="*/ 44 w 155"/>
              <a:gd name="T11" fmla="*/ 85 h 90"/>
              <a:gd name="T12" fmla="*/ 58 w 155"/>
              <a:gd name="T13" fmla="*/ 88 h 90"/>
              <a:gd name="T14" fmla="*/ 80 w 155"/>
              <a:gd name="T15" fmla="*/ 88 h 90"/>
              <a:gd name="T16" fmla="*/ 95 w 155"/>
              <a:gd name="T17" fmla="*/ 88 h 90"/>
              <a:gd name="T18" fmla="*/ 121 w 155"/>
              <a:gd name="T19" fmla="*/ 82 h 90"/>
              <a:gd name="T20" fmla="*/ 135 w 155"/>
              <a:gd name="T21" fmla="*/ 75 h 90"/>
              <a:gd name="T22" fmla="*/ 145 w 155"/>
              <a:gd name="T23" fmla="*/ 64 h 90"/>
              <a:gd name="T24" fmla="*/ 152 w 155"/>
              <a:gd name="T25" fmla="*/ 56 h 90"/>
              <a:gd name="T26" fmla="*/ 153 w 155"/>
              <a:gd name="T27" fmla="*/ 47 h 90"/>
              <a:gd name="T28" fmla="*/ 152 w 155"/>
              <a:gd name="T29" fmla="*/ 32 h 90"/>
              <a:gd name="T30" fmla="*/ 141 w 155"/>
              <a:gd name="T31" fmla="*/ 18 h 90"/>
              <a:gd name="T32" fmla="*/ 131 w 155"/>
              <a:gd name="T33" fmla="*/ 12 h 90"/>
              <a:gd name="T34" fmla="*/ 119 w 155"/>
              <a:gd name="T35" fmla="*/ 7 h 90"/>
              <a:gd name="T36" fmla="*/ 94 w 155"/>
              <a:gd name="T37" fmla="*/ 0 h 90"/>
              <a:gd name="T38" fmla="*/ 71 w 155"/>
              <a:gd name="T39" fmla="*/ 0 h 90"/>
              <a:gd name="T40" fmla="*/ 48 w 155"/>
              <a:gd name="T41" fmla="*/ 3 h 90"/>
              <a:gd name="T42" fmla="*/ 32 w 155"/>
              <a:gd name="T43" fmla="*/ 8 h 90"/>
              <a:gd name="T44" fmla="*/ 22 w 155"/>
              <a:gd name="T45" fmla="*/ 13 h 90"/>
              <a:gd name="T46" fmla="*/ 8 w 155"/>
              <a:gd name="T47" fmla="*/ 25 h 90"/>
              <a:gd name="T48" fmla="*/ 24 w 155"/>
              <a:gd name="T49" fmla="*/ 18 h 90"/>
              <a:gd name="T50" fmla="*/ 34 w 155"/>
              <a:gd name="T51" fmla="*/ 13 h 90"/>
              <a:gd name="T52" fmla="*/ 46 w 155"/>
              <a:gd name="T53" fmla="*/ 8 h 90"/>
              <a:gd name="T54" fmla="*/ 68 w 155"/>
              <a:gd name="T55" fmla="*/ 3 h 90"/>
              <a:gd name="T56" fmla="*/ 85 w 155"/>
              <a:gd name="T57" fmla="*/ 3 h 90"/>
              <a:gd name="T58" fmla="*/ 100 w 155"/>
              <a:gd name="T59" fmla="*/ 7 h 90"/>
              <a:gd name="T60" fmla="*/ 124 w 155"/>
              <a:gd name="T61" fmla="*/ 13 h 90"/>
              <a:gd name="T62" fmla="*/ 136 w 155"/>
              <a:gd name="T63" fmla="*/ 22 h 90"/>
              <a:gd name="T64" fmla="*/ 145 w 155"/>
              <a:gd name="T65" fmla="*/ 32 h 90"/>
              <a:gd name="T66" fmla="*/ 146 w 155"/>
              <a:gd name="T67" fmla="*/ 46 h 90"/>
              <a:gd name="T68" fmla="*/ 145 w 155"/>
              <a:gd name="T69" fmla="*/ 53 h 90"/>
              <a:gd name="T70" fmla="*/ 138 w 155"/>
              <a:gd name="T71" fmla="*/ 63 h 90"/>
              <a:gd name="T72" fmla="*/ 128 w 155"/>
              <a:gd name="T73" fmla="*/ 71 h 90"/>
              <a:gd name="T74" fmla="*/ 116 w 155"/>
              <a:gd name="T75" fmla="*/ 78 h 90"/>
              <a:gd name="T76" fmla="*/ 104 w 155"/>
              <a:gd name="T77" fmla="*/ 82 h 90"/>
              <a:gd name="T78" fmla="*/ 83 w 155"/>
              <a:gd name="T79" fmla="*/ 85 h 90"/>
              <a:gd name="T80" fmla="*/ 66 w 155"/>
              <a:gd name="T81" fmla="*/ 85 h 90"/>
              <a:gd name="T82" fmla="*/ 46 w 155"/>
              <a:gd name="T83" fmla="*/ 82 h 90"/>
              <a:gd name="T84" fmla="*/ 36 w 155"/>
              <a:gd name="T85" fmla="*/ 78 h 90"/>
              <a:gd name="T86" fmla="*/ 22 w 155"/>
              <a:gd name="T87" fmla="*/ 70 h 90"/>
              <a:gd name="T88" fmla="*/ 12 w 155"/>
              <a:gd name="T89" fmla="*/ 61 h 90"/>
              <a:gd name="T90" fmla="*/ 8 w 155"/>
              <a:gd name="T91" fmla="*/ 49 h 90"/>
              <a:gd name="T92" fmla="*/ 8 w 155"/>
              <a:gd name="T93" fmla="*/ 41 h 90"/>
              <a:gd name="T94" fmla="*/ 10 w 155"/>
              <a:gd name="T95" fmla="*/ 32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5"/>
              <a:gd name="T145" fmla="*/ 0 h 90"/>
              <a:gd name="T146" fmla="*/ 155 w 155"/>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5" h="90">
                <a:moveTo>
                  <a:pt x="8" y="25"/>
                </a:moveTo>
                <a:lnTo>
                  <a:pt x="3" y="32"/>
                </a:lnTo>
                <a:lnTo>
                  <a:pt x="2" y="34"/>
                </a:lnTo>
                <a:lnTo>
                  <a:pt x="2" y="37"/>
                </a:lnTo>
                <a:lnTo>
                  <a:pt x="0" y="39"/>
                </a:lnTo>
                <a:lnTo>
                  <a:pt x="0" y="41"/>
                </a:lnTo>
                <a:lnTo>
                  <a:pt x="0" y="42"/>
                </a:lnTo>
                <a:lnTo>
                  <a:pt x="0" y="46"/>
                </a:lnTo>
                <a:lnTo>
                  <a:pt x="0" y="49"/>
                </a:lnTo>
                <a:lnTo>
                  <a:pt x="0" y="51"/>
                </a:lnTo>
                <a:lnTo>
                  <a:pt x="2" y="54"/>
                </a:lnTo>
                <a:lnTo>
                  <a:pt x="3" y="58"/>
                </a:lnTo>
                <a:lnTo>
                  <a:pt x="5" y="63"/>
                </a:lnTo>
                <a:lnTo>
                  <a:pt x="10" y="66"/>
                </a:lnTo>
                <a:lnTo>
                  <a:pt x="10" y="68"/>
                </a:lnTo>
                <a:lnTo>
                  <a:pt x="13" y="70"/>
                </a:lnTo>
                <a:lnTo>
                  <a:pt x="15" y="71"/>
                </a:lnTo>
                <a:lnTo>
                  <a:pt x="20" y="75"/>
                </a:lnTo>
                <a:lnTo>
                  <a:pt x="22" y="76"/>
                </a:lnTo>
                <a:lnTo>
                  <a:pt x="25" y="78"/>
                </a:lnTo>
                <a:lnTo>
                  <a:pt x="31" y="82"/>
                </a:lnTo>
                <a:lnTo>
                  <a:pt x="34" y="82"/>
                </a:lnTo>
                <a:lnTo>
                  <a:pt x="37" y="83"/>
                </a:lnTo>
                <a:lnTo>
                  <a:pt x="44" y="85"/>
                </a:lnTo>
                <a:lnTo>
                  <a:pt x="44" y="87"/>
                </a:lnTo>
                <a:lnTo>
                  <a:pt x="48" y="87"/>
                </a:lnTo>
                <a:lnTo>
                  <a:pt x="54" y="88"/>
                </a:lnTo>
                <a:lnTo>
                  <a:pt x="58" y="88"/>
                </a:lnTo>
                <a:lnTo>
                  <a:pt x="66" y="88"/>
                </a:lnTo>
                <a:lnTo>
                  <a:pt x="70" y="88"/>
                </a:lnTo>
                <a:lnTo>
                  <a:pt x="73" y="90"/>
                </a:lnTo>
                <a:lnTo>
                  <a:pt x="80" y="88"/>
                </a:lnTo>
                <a:lnTo>
                  <a:pt x="85" y="88"/>
                </a:lnTo>
                <a:lnTo>
                  <a:pt x="88" y="88"/>
                </a:lnTo>
                <a:lnTo>
                  <a:pt x="92" y="88"/>
                </a:lnTo>
                <a:lnTo>
                  <a:pt x="95" y="88"/>
                </a:lnTo>
                <a:lnTo>
                  <a:pt x="111" y="85"/>
                </a:lnTo>
                <a:lnTo>
                  <a:pt x="112" y="83"/>
                </a:lnTo>
                <a:lnTo>
                  <a:pt x="117" y="82"/>
                </a:lnTo>
                <a:lnTo>
                  <a:pt x="121" y="82"/>
                </a:lnTo>
                <a:lnTo>
                  <a:pt x="123" y="80"/>
                </a:lnTo>
                <a:lnTo>
                  <a:pt x="124" y="78"/>
                </a:lnTo>
                <a:lnTo>
                  <a:pt x="128" y="76"/>
                </a:lnTo>
                <a:lnTo>
                  <a:pt x="135" y="75"/>
                </a:lnTo>
                <a:lnTo>
                  <a:pt x="138" y="73"/>
                </a:lnTo>
                <a:lnTo>
                  <a:pt x="140" y="70"/>
                </a:lnTo>
                <a:lnTo>
                  <a:pt x="141" y="68"/>
                </a:lnTo>
                <a:lnTo>
                  <a:pt x="145" y="64"/>
                </a:lnTo>
                <a:lnTo>
                  <a:pt x="146" y="63"/>
                </a:lnTo>
                <a:lnTo>
                  <a:pt x="148" y="63"/>
                </a:lnTo>
                <a:lnTo>
                  <a:pt x="148" y="61"/>
                </a:lnTo>
                <a:lnTo>
                  <a:pt x="152" y="56"/>
                </a:lnTo>
                <a:lnTo>
                  <a:pt x="152" y="54"/>
                </a:lnTo>
                <a:lnTo>
                  <a:pt x="153" y="51"/>
                </a:lnTo>
                <a:lnTo>
                  <a:pt x="155" y="49"/>
                </a:lnTo>
                <a:lnTo>
                  <a:pt x="153" y="47"/>
                </a:lnTo>
                <a:lnTo>
                  <a:pt x="155" y="46"/>
                </a:lnTo>
                <a:lnTo>
                  <a:pt x="155" y="39"/>
                </a:lnTo>
                <a:lnTo>
                  <a:pt x="153" y="34"/>
                </a:lnTo>
                <a:lnTo>
                  <a:pt x="152" y="32"/>
                </a:lnTo>
                <a:lnTo>
                  <a:pt x="146" y="24"/>
                </a:lnTo>
                <a:lnTo>
                  <a:pt x="145" y="22"/>
                </a:lnTo>
                <a:lnTo>
                  <a:pt x="145" y="20"/>
                </a:lnTo>
                <a:lnTo>
                  <a:pt x="141" y="18"/>
                </a:lnTo>
                <a:lnTo>
                  <a:pt x="140" y="17"/>
                </a:lnTo>
                <a:lnTo>
                  <a:pt x="138" y="15"/>
                </a:lnTo>
                <a:lnTo>
                  <a:pt x="133" y="12"/>
                </a:lnTo>
                <a:lnTo>
                  <a:pt x="131" y="12"/>
                </a:lnTo>
                <a:lnTo>
                  <a:pt x="128" y="10"/>
                </a:lnTo>
                <a:lnTo>
                  <a:pt x="124" y="8"/>
                </a:lnTo>
                <a:lnTo>
                  <a:pt x="121" y="7"/>
                </a:lnTo>
                <a:lnTo>
                  <a:pt x="119" y="7"/>
                </a:lnTo>
                <a:lnTo>
                  <a:pt x="104" y="1"/>
                </a:lnTo>
                <a:lnTo>
                  <a:pt x="99" y="1"/>
                </a:lnTo>
                <a:lnTo>
                  <a:pt x="97" y="0"/>
                </a:lnTo>
                <a:lnTo>
                  <a:pt x="94" y="0"/>
                </a:lnTo>
                <a:lnTo>
                  <a:pt x="85" y="0"/>
                </a:lnTo>
                <a:lnTo>
                  <a:pt x="78" y="0"/>
                </a:lnTo>
                <a:lnTo>
                  <a:pt x="75" y="0"/>
                </a:lnTo>
                <a:lnTo>
                  <a:pt x="71" y="0"/>
                </a:lnTo>
                <a:lnTo>
                  <a:pt x="66" y="0"/>
                </a:lnTo>
                <a:lnTo>
                  <a:pt x="63" y="0"/>
                </a:lnTo>
                <a:lnTo>
                  <a:pt x="54" y="1"/>
                </a:lnTo>
                <a:lnTo>
                  <a:pt x="48" y="3"/>
                </a:lnTo>
                <a:lnTo>
                  <a:pt x="42" y="5"/>
                </a:lnTo>
                <a:lnTo>
                  <a:pt x="39" y="7"/>
                </a:lnTo>
                <a:lnTo>
                  <a:pt x="36" y="8"/>
                </a:lnTo>
                <a:lnTo>
                  <a:pt x="32" y="8"/>
                </a:lnTo>
                <a:lnTo>
                  <a:pt x="31" y="10"/>
                </a:lnTo>
                <a:lnTo>
                  <a:pt x="25" y="12"/>
                </a:lnTo>
                <a:lnTo>
                  <a:pt x="24" y="13"/>
                </a:lnTo>
                <a:lnTo>
                  <a:pt x="22" y="13"/>
                </a:lnTo>
                <a:lnTo>
                  <a:pt x="19" y="15"/>
                </a:lnTo>
                <a:lnTo>
                  <a:pt x="17" y="18"/>
                </a:lnTo>
                <a:lnTo>
                  <a:pt x="13" y="20"/>
                </a:lnTo>
                <a:lnTo>
                  <a:pt x="8" y="25"/>
                </a:lnTo>
                <a:lnTo>
                  <a:pt x="15" y="27"/>
                </a:lnTo>
                <a:lnTo>
                  <a:pt x="20" y="22"/>
                </a:lnTo>
                <a:lnTo>
                  <a:pt x="22" y="20"/>
                </a:lnTo>
                <a:lnTo>
                  <a:pt x="24" y="18"/>
                </a:lnTo>
                <a:lnTo>
                  <a:pt x="25" y="17"/>
                </a:lnTo>
                <a:lnTo>
                  <a:pt x="29" y="15"/>
                </a:lnTo>
                <a:lnTo>
                  <a:pt x="31" y="15"/>
                </a:lnTo>
                <a:lnTo>
                  <a:pt x="34" y="13"/>
                </a:lnTo>
                <a:lnTo>
                  <a:pt x="37" y="12"/>
                </a:lnTo>
                <a:lnTo>
                  <a:pt x="41" y="12"/>
                </a:lnTo>
                <a:lnTo>
                  <a:pt x="42" y="10"/>
                </a:lnTo>
                <a:lnTo>
                  <a:pt x="46" y="8"/>
                </a:lnTo>
                <a:lnTo>
                  <a:pt x="51" y="7"/>
                </a:lnTo>
                <a:lnTo>
                  <a:pt x="58" y="7"/>
                </a:lnTo>
                <a:lnTo>
                  <a:pt x="65" y="5"/>
                </a:lnTo>
                <a:lnTo>
                  <a:pt x="68" y="3"/>
                </a:lnTo>
                <a:lnTo>
                  <a:pt x="71" y="3"/>
                </a:lnTo>
                <a:lnTo>
                  <a:pt x="75" y="3"/>
                </a:lnTo>
                <a:lnTo>
                  <a:pt x="78" y="3"/>
                </a:lnTo>
                <a:lnTo>
                  <a:pt x="85" y="3"/>
                </a:lnTo>
                <a:lnTo>
                  <a:pt x="92" y="3"/>
                </a:lnTo>
                <a:lnTo>
                  <a:pt x="95" y="5"/>
                </a:lnTo>
                <a:lnTo>
                  <a:pt x="99" y="5"/>
                </a:lnTo>
                <a:lnTo>
                  <a:pt x="100" y="7"/>
                </a:lnTo>
                <a:lnTo>
                  <a:pt x="114" y="10"/>
                </a:lnTo>
                <a:lnTo>
                  <a:pt x="117" y="10"/>
                </a:lnTo>
                <a:lnTo>
                  <a:pt x="121" y="12"/>
                </a:lnTo>
                <a:lnTo>
                  <a:pt x="124" y="13"/>
                </a:lnTo>
                <a:lnTo>
                  <a:pt x="126" y="15"/>
                </a:lnTo>
                <a:lnTo>
                  <a:pt x="131" y="18"/>
                </a:lnTo>
                <a:lnTo>
                  <a:pt x="135" y="20"/>
                </a:lnTo>
                <a:lnTo>
                  <a:pt x="136" y="22"/>
                </a:lnTo>
                <a:lnTo>
                  <a:pt x="138" y="22"/>
                </a:lnTo>
                <a:lnTo>
                  <a:pt x="140" y="24"/>
                </a:lnTo>
                <a:lnTo>
                  <a:pt x="141" y="25"/>
                </a:lnTo>
                <a:lnTo>
                  <a:pt x="145" y="32"/>
                </a:lnTo>
                <a:lnTo>
                  <a:pt x="145" y="34"/>
                </a:lnTo>
                <a:lnTo>
                  <a:pt x="145" y="36"/>
                </a:lnTo>
                <a:lnTo>
                  <a:pt x="146" y="39"/>
                </a:lnTo>
                <a:lnTo>
                  <a:pt x="146" y="46"/>
                </a:lnTo>
                <a:lnTo>
                  <a:pt x="146" y="47"/>
                </a:lnTo>
                <a:lnTo>
                  <a:pt x="145" y="49"/>
                </a:lnTo>
                <a:lnTo>
                  <a:pt x="145" y="51"/>
                </a:lnTo>
                <a:lnTo>
                  <a:pt x="145" y="53"/>
                </a:lnTo>
                <a:lnTo>
                  <a:pt x="145" y="54"/>
                </a:lnTo>
                <a:lnTo>
                  <a:pt x="141" y="59"/>
                </a:lnTo>
                <a:lnTo>
                  <a:pt x="141" y="61"/>
                </a:lnTo>
                <a:lnTo>
                  <a:pt x="138" y="63"/>
                </a:lnTo>
                <a:lnTo>
                  <a:pt x="136" y="66"/>
                </a:lnTo>
                <a:lnTo>
                  <a:pt x="133" y="68"/>
                </a:lnTo>
                <a:lnTo>
                  <a:pt x="131" y="70"/>
                </a:lnTo>
                <a:lnTo>
                  <a:pt x="128" y="71"/>
                </a:lnTo>
                <a:lnTo>
                  <a:pt x="124" y="75"/>
                </a:lnTo>
                <a:lnTo>
                  <a:pt x="121" y="75"/>
                </a:lnTo>
                <a:lnTo>
                  <a:pt x="117" y="76"/>
                </a:lnTo>
                <a:lnTo>
                  <a:pt x="116" y="78"/>
                </a:lnTo>
                <a:lnTo>
                  <a:pt x="112" y="78"/>
                </a:lnTo>
                <a:lnTo>
                  <a:pt x="109" y="80"/>
                </a:lnTo>
                <a:lnTo>
                  <a:pt x="106" y="80"/>
                </a:lnTo>
                <a:lnTo>
                  <a:pt x="104" y="82"/>
                </a:lnTo>
                <a:lnTo>
                  <a:pt x="94" y="83"/>
                </a:lnTo>
                <a:lnTo>
                  <a:pt x="90" y="85"/>
                </a:lnTo>
                <a:lnTo>
                  <a:pt x="87" y="85"/>
                </a:lnTo>
                <a:lnTo>
                  <a:pt x="83" y="85"/>
                </a:lnTo>
                <a:lnTo>
                  <a:pt x="80" y="85"/>
                </a:lnTo>
                <a:lnTo>
                  <a:pt x="75" y="85"/>
                </a:lnTo>
                <a:lnTo>
                  <a:pt x="70" y="85"/>
                </a:lnTo>
                <a:lnTo>
                  <a:pt x="66" y="85"/>
                </a:lnTo>
                <a:lnTo>
                  <a:pt x="61" y="85"/>
                </a:lnTo>
                <a:lnTo>
                  <a:pt x="56" y="83"/>
                </a:lnTo>
                <a:lnTo>
                  <a:pt x="49" y="82"/>
                </a:lnTo>
                <a:lnTo>
                  <a:pt x="46" y="82"/>
                </a:lnTo>
                <a:lnTo>
                  <a:pt x="48" y="82"/>
                </a:lnTo>
                <a:lnTo>
                  <a:pt x="42" y="80"/>
                </a:lnTo>
                <a:lnTo>
                  <a:pt x="37" y="78"/>
                </a:lnTo>
                <a:lnTo>
                  <a:pt x="36" y="78"/>
                </a:lnTo>
                <a:lnTo>
                  <a:pt x="31" y="75"/>
                </a:lnTo>
                <a:lnTo>
                  <a:pt x="27" y="75"/>
                </a:lnTo>
                <a:lnTo>
                  <a:pt x="25" y="73"/>
                </a:lnTo>
                <a:lnTo>
                  <a:pt x="22" y="70"/>
                </a:lnTo>
                <a:lnTo>
                  <a:pt x="20" y="68"/>
                </a:lnTo>
                <a:lnTo>
                  <a:pt x="17" y="66"/>
                </a:lnTo>
                <a:lnTo>
                  <a:pt x="17" y="64"/>
                </a:lnTo>
                <a:lnTo>
                  <a:pt x="12" y="61"/>
                </a:lnTo>
                <a:lnTo>
                  <a:pt x="10" y="56"/>
                </a:lnTo>
                <a:lnTo>
                  <a:pt x="10" y="53"/>
                </a:lnTo>
                <a:lnTo>
                  <a:pt x="8" y="51"/>
                </a:lnTo>
                <a:lnTo>
                  <a:pt x="8" y="49"/>
                </a:lnTo>
                <a:lnTo>
                  <a:pt x="8" y="47"/>
                </a:lnTo>
                <a:lnTo>
                  <a:pt x="8" y="46"/>
                </a:lnTo>
                <a:lnTo>
                  <a:pt x="8" y="44"/>
                </a:lnTo>
                <a:lnTo>
                  <a:pt x="8" y="41"/>
                </a:lnTo>
                <a:lnTo>
                  <a:pt x="8" y="39"/>
                </a:lnTo>
                <a:lnTo>
                  <a:pt x="10" y="37"/>
                </a:lnTo>
                <a:lnTo>
                  <a:pt x="10" y="36"/>
                </a:lnTo>
                <a:lnTo>
                  <a:pt x="10" y="32"/>
                </a:lnTo>
                <a:lnTo>
                  <a:pt x="15" y="27"/>
                </a:lnTo>
                <a:lnTo>
                  <a:pt x="8" y="25"/>
                </a:lnTo>
                <a:close/>
              </a:path>
            </a:pathLst>
          </a:custGeom>
          <a:solidFill>
            <a:srgbClr val="808080"/>
          </a:solidFill>
          <a:ln w="9525">
            <a:noFill/>
            <a:round/>
            <a:headEnd/>
            <a:tailEnd/>
          </a:ln>
        </p:spPr>
        <p:txBody>
          <a:bodyPr/>
          <a:lstStyle/>
          <a:p>
            <a:endParaRPr lang="en-US"/>
          </a:p>
        </p:txBody>
      </p:sp>
      <p:sp>
        <p:nvSpPr>
          <p:cNvPr id="1165" name="Freeform 3336"/>
          <p:cNvSpPr>
            <a:spLocks/>
          </p:cNvSpPr>
          <p:nvPr/>
        </p:nvSpPr>
        <p:spPr bwMode="auto">
          <a:xfrm>
            <a:off x="8160543" y="4836352"/>
            <a:ext cx="203200" cy="193675"/>
          </a:xfrm>
          <a:custGeom>
            <a:avLst/>
            <a:gdLst>
              <a:gd name="T0" fmla="*/ 1 w 165"/>
              <a:gd name="T1" fmla="*/ 63 h 161"/>
              <a:gd name="T2" fmla="*/ 0 w 165"/>
              <a:gd name="T3" fmla="*/ 82 h 161"/>
              <a:gd name="T4" fmla="*/ 1 w 165"/>
              <a:gd name="T5" fmla="*/ 103 h 161"/>
              <a:gd name="T6" fmla="*/ 8 w 165"/>
              <a:gd name="T7" fmla="*/ 120 h 161"/>
              <a:gd name="T8" fmla="*/ 20 w 165"/>
              <a:gd name="T9" fmla="*/ 135 h 161"/>
              <a:gd name="T10" fmla="*/ 35 w 165"/>
              <a:gd name="T11" fmla="*/ 149 h 161"/>
              <a:gd name="T12" fmla="*/ 54 w 165"/>
              <a:gd name="T13" fmla="*/ 155 h 161"/>
              <a:gd name="T14" fmla="*/ 73 w 165"/>
              <a:gd name="T15" fmla="*/ 161 h 161"/>
              <a:gd name="T16" fmla="*/ 93 w 165"/>
              <a:gd name="T17" fmla="*/ 159 h 161"/>
              <a:gd name="T18" fmla="*/ 112 w 165"/>
              <a:gd name="T19" fmla="*/ 154 h 161"/>
              <a:gd name="T20" fmla="*/ 131 w 165"/>
              <a:gd name="T21" fmla="*/ 144 h 161"/>
              <a:gd name="T22" fmla="*/ 146 w 165"/>
              <a:gd name="T23" fmla="*/ 130 h 161"/>
              <a:gd name="T24" fmla="*/ 157 w 165"/>
              <a:gd name="T25" fmla="*/ 115 h 161"/>
              <a:gd name="T26" fmla="*/ 163 w 165"/>
              <a:gd name="T27" fmla="*/ 94 h 161"/>
              <a:gd name="T28" fmla="*/ 165 w 165"/>
              <a:gd name="T29" fmla="*/ 75 h 161"/>
              <a:gd name="T30" fmla="*/ 162 w 165"/>
              <a:gd name="T31" fmla="*/ 57 h 161"/>
              <a:gd name="T32" fmla="*/ 155 w 165"/>
              <a:gd name="T33" fmla="*/ 40 h 161"/>
              <a:gd name="T34" fmla="*/ 141 w 165"/>
              <a:gd name="T35" fmla="*/ 24 h 161"/>
              <a:gd name="T36" fmla="*/ 126 w 165"/>
              <a:gd name="T37" fmla="*/ 12 h 161"/>
              <a:gd name="T38" fmla="*/ 102 w 165"/>
              <a:gd name="T39" fmla="*/ 4 h 161"/>
              <a:gd name="T40" fmla="*/ 81 w 165"/>
              <a:gd name="T41" fmla="*/ 0 h 161"/>
              <a:gd name="T42" fmla="*/ 63 w 165"/>
              <a:gd name="T43" fmla="*/ 5 h 161"/>
              <a:gd name="T44" fmla="*/ 44 w 165"/>
              <a:gd name="T45" fmla="*/ 12 h 161"/>
              <a:gd name="T46" fmla="*/ 27 w 165"/>
              <a:gd name="T47" fmla="*/ 22 h 161"/>
              <a:gd name="T48" fmla="*/ 15 w 165"/>
              <a:gd name="T49" fmla="*/ 38 h 161"/>
              <a:gd name="T50" fmla="*/ 13 w 165"/>
              <a:gd name="T51" fmla="*/ 46 h 161"/>
              <a:gd name="T52" fmla="*/ 25 w 165"/>
              <a:gd name="T53" fmla="*/ 31 h 161"/>
              <a:gd name="T54" fmla="*/ 39 w 165"/>
              <a:gd name="T55" fmla="*/ 17 h 161"/>
              <a:gd name="T56" fmla="*/ 56 w 165"/>
              <a:gd name="T57" fmla="*/ 9 h 161"/>
              <a:gd name="T58" fmla="*/ 75 w 165"/>
              <a:gd name="T59" fmla="*/ 5 h 161"/>
              <a:gd name="T60" fmla="*/ 95 w 165"/>
              <a:gd name="T61" fmla="*/ 5 h 161"/>
              <a:gd name="T62" fmla="*/ 114 w 165"/>
              <a:gd name="T63" fmla="*/ 9 h 161"/>
              <a:gd name="T64" fmla="*/ 134 w 165"/>
              <a:gd name="T65" fmla="*/ 21 h 161"/>
              <a:gd name="T66" fmla="*/ 148 w 165"/>
              <a:gd name="T67" fmla="*/ 34 h 161"/>
              <a:gd name="T68" fmla="*/ 157 w 165"/>
              <a:gd name="T69" fmla="*/ 50 h 161"/>
              <a:gd name="T70" fmla="*/ 162 w 165"/>
              <a:gd name="T71" fmla="*/ 69 h 161"/>
              <a:gd name="T72" fmla="*/ 162 w 165"/>
              <a:gd name="T73" fmla="*/ 87 h 161"/>
              <a:gd name="T74" fmla="*/ 158 w 165"/>
              <a:gd name="T75" fmla="*/ 104 h 161"/>
              <a:gd name="T76" fmla="*/ 148 w 165"/>
              <a:gd name="T77" fmla="*/ 123 h 161"/>
              <a:gd name="T78" fmla="*/ 134 w 165"/>
              <a:gd name="T79" fmla="*/ 137 h 161"/>
              <a:gd name="T80" fmla="*/ 119 w 165"/>
              <a:gd name="T81" fmla="*/ 149 h 161"/>
              <a:gd name="T82" fmla="*/ 102 w 165"/>
              <a:gd name="T83" fmla="*/ 155 h 161"/>
              <a:gd name="T84" fmla="*/ 81 w 165"/>
              <a:gd name="T85" fmla="*/ 159 h 161"/>
              <a:gd name="T86" fmla="*/ 63 w 165"/>
              <a:gd name="T87" fmla="*/ 155 h 161"/>
              <a:gd name="T88" fmla="*/ 44 w 165"/>
              <a:gd name="T89" fmla="*/ 150 h 161"/>
              <a:gd name="T90" fmla="*/ 27 w 165"/>
              <a:gd name="T91" fmla="*/ 138 h 161"/>
              <a:gd name="T92" fmla="*/ 15 w 165"/>
              <a:gd name="T93" fmla="*/ 125 h 161"/>
              <a:gd name="T94" fmla="*/ 6 w 165"/>
              <a:gd name="T95" fmla="*/ 108 h 161"/>
              <a:gd name="T96" fmla="*/ 3 w 165"/>
              <a:gd name="T97" fmla="*/ 91 h 161"/>
              <a:gd name="T98" fmla="*/ 3 w 165"/>
              <a:gd name="T99" fmla="*/ 72 h 161"/>
              <a:gd name="T100" fmla="*/ 8 w 165"/>
              <a:gd name="T101" fmla="*/ 53 h 1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5"/>
              <a:gd name="T154" fmla="*/ 0 h 161"/>
              <a:gd name="T155" fmla="*/ 165 w 165"/>
              <a:gd name="T156" fmla="*/ 161 h 1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5" h="161">
                <a:moveTo>
                  <a:pt x="8" y="48"/>
                </a:moveTo>
                <a:lnTo>
                  <a:pt x="6" y="53"/>
                </a:lnTo>
                <a:lnTo>
                  <a:pt x="3" y="57"/>
                </a:lnTo>
                <a:lnTo>
                  <a:pt x="3" y="60"/>
                </a:lnTo>
                <a:lnTo>
                  <a:pt x="1" y="63"/>
                </a:lnTo>
                <a:lnTo>
                  <a:pt x="1" y="67"/>
                </a:lnTo>
                <a:lnTo>
                  <a:pt x="0" y="72"/>
                </a:lnTo>
                <a:lnTo>
                  <a:pt x="0" y="75"/>
                </a:lnTo>
                <a:lnTo>
                  <a:pt x="0" y="79"/>
                </a:lnTo>
                <a:lnTo>
                  <a:pt x="0" y="82"/>
                </a:lnTo>
                <a:lnTo>
                  <a:pt x="0" y="87"/>
                </a:lnTo>
                <a:lnTo>
                  <a:pt x="0" y="91"/>
                </a:lnTo>
                <a:lnTo>
                  <a:pt x="0" y="94"/>
                </a:lnTo>
                <a:lnTo>
                  <a:pt x="1" y="99"/>
                </a:lnTo>
                <a:lnTo>
                  <a:pt x="1" y="103"/>
                </a:lnTo>
                <a:lnTo>
                  <a:pt x="3" y="106"/>
                </a:lnTo>
                <a:lnTo>
                  <a:pt x="3" y="109"/>
                </a:lnTo>
                <a:lnTo>
                  <a:pt x="5" y="113"/>
                </a:lnTo>
                <a:lnTo>
                  <a:pt x="6" y="116"/>
                </a:lnTo>
                <a:lnTo>
                  <a:pt x="8" y="120"/>
                </a:lnTo>
                <a:lnTo>
                  <a:pt x="10" y="123"/>
                </a:lnTo>
                <a:lnTo>
                  <a:pt x="13" y="126"/>
                </a:lnTo>
                <a:lnTo>
                  <a:pt x="15" y="130"/>
                </a:lnTo>
                <a:lnTo>
                  <a:pt x="17" y="132"/>
                </a:lnTo>
                <a:lnTo>
                  <a:pt x="20" y="135"/>
                </a:lnTo>
                <a:lnTo>
                  <a:pt x="22" y="138"/>
                </a:lnTo>
                <a:lnTo>
                  <a:pt x="25" y="140"/>
                </a:lnTo>
                <a:lnTo>
                  <a:pt x="29" y="144"/>
                </a:lnTo>
                <a:lnTo>
                  <a:pt x="32" y="145"/>
                </a:lnTo>
                <a:lnTo>
                  <a:pt x="35" y="149"/>
                </a:lnTo>
                <a:lnTo>
                  <a:pt x="39" y="150"/>
                </a:lnTo>
                <a:lnTo>
                  <a:pt x="42" y="152"/>
                </a:lnTo>
                <a:lnTo>
                  <a:pt x="46" y="154"/>
                </a:lnTo>
                <a:lnTo>
                  <a:pt x="49" y="155"/>
                </a:lnTo>
                <a:lnTo>
                  <a:pt x="54" y="155"/>
                </a:lnTo>
                <a:lnTo>
                  <a:pt x="58" y="159"/>
                </a:lnTo>
                <a:lnTo>
                  <a:pt x="61" y="159"/>
                </a:lnTo>
                <a:lnTo>
                  <a:pt x="66" y="159"/>
                </a:lnTo>
                <a:lnTo>
                  <a:pt x="70" y="161"/>
                </a:lnTo>
                <a:lnTo>
                  <a:pt x="73" y="161"/>
                </a:lnTo>
                <a:lnTo>
                  <a:pt x="78" y="161"/>
                </a:lnTo>
                <a:lnTo>
                  <a:pt x="81" y="161"/>
                </a:lnTo>
                <a:lnTo>
                  <a:pt x="87" y="161"/>
                </a:lnTo>
                <a:lnTo>
                  <a:pt x="90" y="161"/>
                </a:lnTo>
                <a:lnTo>
                  <a:pt x="93" y="159"/>
                </a:lnTo>
                <a:lnTo>
                  <a:pt x="97" y="159"/>
                </a:lnTo>
                <a:lnTo>
                  <a:pt x="102" y="157"/>
                </a:lnTo>
                <a:lnTo>
                  <a:pt x="105" y="155"/>
                </a:lnTo>
                <a:lnTo>
                  <a:pt x="109" y="155"/>
                </a:lnTo>
                <a:lnTo>
                  <a:pt x="112" y="154"/>
                </a:lnTo>
                <a:lnTo>
                  <a:pt x="116" y="152"/>
                </a:lnTo>
                <a:lnTo>
                  <a:pt x="121" y="150"/>
                </a:lnTo>
                <a:lnTo>
                  <a:pt x="124" y="149"/>
                </a:lnTo>
                <a:lnTo>
                  <a:pt x="128" y="147"/>
                </a:lnTo>
                <a:lnTo>
                  <a:pt x="131" y="144"/>
                </a:lnTo>
                <a:lnTo>
                  <a:pt x="133" y="142"/>
                </a:lnTo>
                <a:lnTo>
                  <a:pt x="138" y="138"/>
                </a:lnTo>
                <a:lnTo>
                  <a:pt x="139" y="137"/>
                </a:lnTo>
                <a:lnTo>
                  <a:pt x="141" y="133"/>
                </a:lnTo>
                <a:lnTo>
                  <a:pt x="146" y="130"/>
                </a:lnTo>
                <a:lnTo>
                  <a:pt x="148" y="126"/>
                </a:lnTo>
                <a:lnTo>
                  <a:pt x="150" y="125"/>
                </a:lnTo>
                <a:lnTo>
                  <a:pt x="153" y="120"/>
                </a:lnTo>
                <a:lnTo>
                  <a:pt x="155" y="116"/>
                </a:lnTo>
                <a:lnTo>
                  <a:pt x="157" y="115"/>
                </a:lnTo>
                <a:lnTo>
                  <a:pt x="158" y="109"/>
                </a:lnTo>
                <a:lnTo>
                  <a:pt x="160" y="106"/>
                </a:lnTo>
                <a:lnTo>
                  <a:pt x="162" y="103"/>
                </a:lnTo>
                <a:lnTo>
                  <a:pt x="162" y="99"/>
                </a:lnTo>
                <a:lnTo>
                  <a:pt x="163" y="94"/>
                </a:lnTo>
                <a:lnTo>
                  <a:pt x="163" y="91"/>
                </a:lnTo>
                <a:lnTo>
                  <a:pt x="163" y="87"/>
                </a:lnTo>
                <a:lnTo>
                  <a:pt x="165" y="82"/>
                </a:lnTo>
                <a:lnTo>
                  <a:pt x="165" y="79"/>
                </a:lnTo>
                <a:lnTo>
                  <a:pt x="165" y="75"/>
                </a:lnTo>
                <a:lnTo>
                  <a:pt x="165" y="70"/>
                </a:lnTo>
                <a:lnTo>
                  <a:pt x="163" y="67"/>
                </a:lnTo>
                <a:lnTo>
                  <a:pt x="163" y="63"/>
                </a:lnTo>
                <a:lnTo>
                  <a:pt x="162" y="60"/>
                </a:lnTo>
                <a:lnTo>
                  <a:pt x="162" y="57"/>
                </a:lnTo>
                <a:lnTo>
                  <a:pt x="160" y="53"/>
                </a:lnTo>
                <a:lnTo>
                  <a:pt x="158" y="48"/>
                </a:lnTo>
                <a:lnTo>
                  <a:pt x="158" y="46"/>
                </a:lnTo>
                <a:lnTo>
                  <a:pt x="157" y="43"/>
                </a:lnTo>
                <a:lnTo>
                  <a:pt x="155" y="40"/>
                </a:lnTo>
                <a:lnTo>
                  <a:pt x="153" y="36"/>
                </a:lnTo>
                <a:lnTo>
                  <a:pt x="150" y="33"/>
                </a:lnTo>
                <a:lnTo>
                  <a:pt x="148" y="29"/>
                </a:lnTo>
                <a:lnTo>
                  <a:pt x="145" y="28"/>
                </a:lnTo>
                <a:lnTo>
                  <a:pt x="141" y="24"/>
                </a:lnTo>
                <a:lnTo>
                  <a:pt x="138" y="21"/>
                </a:lnTo>
                <a:lnTo>
                  <a:pt x="136" y="19"/>
                </a:lnTo>
                <a:lnTo>
                  <a:pt x="133" y="17"/>
                </a:lnTo>
                <a:lnTo>
                  <a:pt x="129" y="14"/>
                </a:lnTo>
                <a:lnTo>
                  <a:pt x="126" y="12"/>
                </a:lnTo>
                <a:lnTo>
                  <a:pt x="121" y="11"/>
                </a:lnTo>
                <a:lnTo>
                  <a:pt x="114" y="7"/>
                </a:lnTo>
                <a:lnTo>
                  <a:pt x="110" y="5"/>
                </a:lnTo>
                <a:lnTo>
                  <a:pt x="107" y="4"/>
                </a:lnTo>
                <a:lnTo>
                  <a:pt x="102" y="4"/>
                </a:lnTo>
                <a:lnTo>
                  <a:pt x="99" y="4"/>
                </a:lnTo>
                <a:lnTo>
                  <a:pt x="95" y="2"/>
                </a:lnTo>
                <a:lnTo>
                  <a:pt x="92" y="2"/>
                </a:lnTo>
                <a:lnTo>
                  <a:pt x="88" y="2"/>
                </a:lnTo>
                <a:lnTo>
                  <a:pt x="81" y="0"/>
                </a:lnTo>
                <a:lnTo>
                  <a:pt x="78" y="2"/>
                </a:lnTo>
                <a:lnTo>
                  <a:pt x="75" y="2"/>
                </a:lnTo>
                <a:lnTo>
                  <a:pt x="71" y="4"/>
                </a:lnTo>
                <a:lnTo>
                  <a:pt x="66" y="4"/>
                </a:lnTo>
                <a:lnTo>
                  <a:pt x="63" y="5"/>
                </a:lnTo>
                <a:lnTo>
                  <a:pt x="59" y="5"/>
                </a:lnTo>
                <a:lnTo>
                  <a:pt x="56" y="7"/>
                </a:lnTo>
                <a:lnTo>
                  <a:pt x="51" y="9"/>
                </a:lnTo>
                <a:lnTo>
                  <a:pt x="47" y="11"/>
                </a:lnTo>
                <a:lnTo>
                  <a:pt x="44" y="12"/>
                </a:lnTo>
                <a:lnTo>
                  <a:pt x="42" y="14"/>
                </a:lnTo>
                <a:lnTo>
                  <a:pt x="37" y="16"/>
                </a:lnTo>
                <a:lnTo>
                  <a:pt x="34" y="19"/>
                </a:lnTo>
                <a:lnTo>
                  <a:pt x="30" y="21"/>
                </a:lnTo>
                <a:lnTo>
                  <a:pt x="27" y="22"/>
                </a:lnTo>
                <a:lnTo>
                  <a:pt x="25" y="26"/>
                </a:lnTo>
                <a:lnTo>
                  <a:pt x="22" y="29"/>
                </a:lnTo>
                <a:lnTo>
                  <a:pt x="20" y="31"/>
                </a:lnTo>
                <a:lnTo>
                  <a:pt x="17" y="34"/>
                </a:lnTo>
                <a:lnTo>
                  <a:pt x="15" y="38"/>
                </a:lnTo>
                <a:lnTo>
                  <a:pt x="12" y="41"/>
                </a:lnTo>
                <a:lnTo>
                  <a:pt x="8" y="45"/>
                </a:lnTo>
                <a:lnTo>
                  <a:pt x="8" y="48"/>
                </a:lnTo>
                <a:lnTo>
                  <a:pt x="10" y="50"/>
                </a:lnTo>
                <a:lnTo>
                  <a:pt x="13" y="46"/>
                </a:lnTo>
                <a:lnTo>
                  <a:pt x="15" y="43"/>
                </a:lnTo>
                <a:lnTo>
                  <a:pt x="17" y="40"/>
                </a:lnTo>
                <a:lnTo>
                  <a:pt x="20" y="36"/>
                </a:lnTo>
                <a:lnTo>
                  <a:pt x="22" y="33"/>
                </a:lnTo>
                <a:lnTo>
                  <a:pt x="25" y="31"/>
                </a:lnTo>
                <a:lnTo>
                  <a:pt x="27" y="28"/>
                </a:lnTo>
                <a:lnTo>
                  <a:pt x="29" y="24"/>
                </a:lnTo>
                <a:lnTo>
                  <a:pt x="32" y="22"/>
                </a:lnTo>
                <a:lnTo>
                  <a:pt x="35" y="21"/>
                </a:lnTo>
                <a:lnTo>
                  <a:pt x="39" y="17"/>
                </a:lnTo>
                <a:lnTo>
                  <a:pt x="42" y="16"/>
                </a:lnTo>
                <a:lnTo>
                  <a:pt x="46" y="14"/>
                </a:lnTo>
                <a:lnTo>
                  <a:pt x="49" y="12"/>
                </a:lnTo>
                <a:lnTo>
                  <a:pt x="53" y="11"/>
                </a:lnTo>
                <a:lnTo>
                  <a:pt x="56" y="9"/>
                </a:lnTo>
                <a:lnTo>
                  <a:pt x="61" y="9"/>
                </a:lnTo>
                <a:lnTo>
                  <a:pt x="64" y="7"/>
                </a:lnTo>
                <a:lnTo>
                  <a:pt x="66" y="7"/>
                </a:lnTo>
                <a:lnTo>
                  <a:pt x="71" y="5"/>
                </a:lnTo>
                <a:lnTo>
                  <a:pt x="75" y="5"/>
                </a:lnTo>
                <a:lnTo>
                  <a:pt x="80" y="5"/>
                </a:lnTo>
                <a:lnTo>
                  <a:pt x="83" y="4"/>
                </a:lnTo>
                <a:lnTo>
                  <a:pt x="87" y="5"/>
                </a:lnTo>
                <a:lnTo>
                  <a:pt x="92" y="5"/>
                </a:lnTo>
                <a:lnTo>
                  <a:pt x="95" y="5"/>
                </a:lnTo>
                <a:lnTo>
                  <a:pt x="99" y="5"/>
                </a:lnTo>
                <a:lnTo>
                  <a:pt x="102" y="5"/>
                </a:lnTo>
                <a:lnTo>
                  <a:pt x="107" y="7"/>
                </a:lnTo>
                <a:lnTo>
                  <a:pt x="110" y="9"/>
                </a:lnTo>
                <a:lnTo>
                  <a:pt x="114" y="9"/>
                </a:lnTo>
                <a:lnTo>
                  <a:pt x="121" y="12"/>
                </a:lnTo>
                <a:lnTo>
                  <a:pt x="124" y="16"/>
                </a:lnTo>
                <a:lnTo>
                  <a:pt x="128" y="17"/>
                </a:lnTo>
                <a:lnTo>
                  <a:pt x="131" y="19"/>
                </a:lnTo>
                <a:lnTo>
                  <a:pt x="134" y="21"/>
                </a:lnTo>
                <a:lnTo>
                  <a:pt x="138" y="22"/>
                </a:lnTo>
                <a:lnTo>
                  <a:pt x="139" y="26"/>
                </a:lnTo>
                <a:lnTo>
                  <a:pt x="141" y="29"/>
                </a:lnTo>
                <a:lnTo>
                  <a:pt x="145" y="31"/>
                </a:lnTo>
                <a:lnTo>
                  <a:pt x="148" y="34"/>
                </a:lnTo>
                <a:lnTo>
                  <a:pt x="148" y="38"/>
                </a:lnTo>
                <a:lnTo>
                  <a:pt x="151" y="41"/>
                </a:lnTo>
                <a:lnTo>
                  <a:pt x="153" y="43"/>
                </a:lnTo>
                <a:lnTo>
                  <a:pt x="155" y="46"/>
                </a:lnTo>
                <a:lnTo>
                  <a:pt x="157" y="50"/>
                </a:lnTo>
                <a:lnTo>
                  <a:pt x="158" y="53"/>
                </a:lnTo>
                <a:lnTo>
                  <a:pt x="158" y="57"/>
                </a:lnTo>
                <a:lnTo>
                  <a:pt x="160" y="60"/>
                </a:lnTo>
                <a:lnTo>
                  <a:pt x="160" y="65"/>
                </a:lnTo>
                <a:lnTo>
                  <a:pt x="162" y="69"/>
                </a:lnTo>
                <a:lnTo>
                  <a:pt x="162" y="72"/>
                </a:lnTo>
                <a:lnTo>
                  <a:pt x="162" y="75"/>
                </a:lnTo>
                <a:lnTo>
                  <a:pt x="162" y="79"/>
                </a:lnTo>
                <a:lnTo>
                  <a:pt x="162" y="82"/>
                </a:lnTo>
                <a:lnTo>
                  <a:pt x="162" y="87"/>
                </a:lnTo>
                <a:lnTo>
                  <a:pt x="162" y="91"/>
                </a:lnTo>
                <a:lnTo>
                  <a:pt x="160" y="94"/>
                </a:lnTo>
                <a:lnTo>
                  <a:pt x="160" y="98"/>
                </a:lnTo>
                <a:lnTo>
                  <a:pt x="158" y="101"/>
                </a:lnTo>
                <a:lnTo>
                  <a:pt x="158" y="104"/>
                </a:lnTo>
                <a:lnTo>
                  <a:pt x="157" y="108"/>
                </a:lnTo>
                <a:lnTo>
                  <a:pt x="155" y="113"/>
                </a:lnTo>
                <a:lnTo>
                  <a:pt x="153" y="116"/>
                </a:lnTo>
                <a:lnTo>
                  <a:pt x="150" y="120"/>
                </a:lnTo>
                <a:lnTo>
                  <a:pt x="148" y="123"/>
                </a:lnTo>
                <a:lnTo>
                  <a:pt x="146" y="126"/>
                </a:lnTo>
                <a:lnTo>
                  <a:pt x="143" y="128"/>
                </a:lnTo>
                <a:lnTo>
                  <a:pt x="141" y="132"/>
                </a:lnTo>
                <a:lnTo>
                  <a:pt x="138" y="135"/>
                </a:lnTo>
                <a:lnTo>
                  <a:pt x="134" y="137"/>
                </a:lnTo>
                <a:lnTo>
                  <a:pt x="133" y="140"/>
                </a:lnTo>
                <a:lnTo>
                  <a:pt x="128" y="142"/>
                </a:lnTo>
                <a:lnTo>
                  <a:pt x="126" y="144"/>
                </a:lnTo>
                <a:lnTo>
                  <a:pt x="121" y="147"/>
                </a:lnTo>
                <a:lnTo>
                  <a:pt x="119" y="149"/>
                </a:lnTo>
                <a:lnTo>
                  <a:pt x="116" y="150"/>
                </a:lnTo>
                <a:lnTo>
                  <a:pt x="112" y="150"/>
                </a:lnTo>
                <a:lnTo>
                  <a:pt x="109" y="152"/>
                </a:lnTo>
                <a:lnTo>
                  <a:pt x="105" y="154"/>
                </a:lnTo>
                <a:lnTo>
                  <a:pt x="102" y="155"/>
                </a:lnTo>
                <a:lnTo>
                  <a:pt x="97" y="155"/>
                </a:lnTo>
                <a:lnTo>
                  <a:pt x="93" y="155"/>
                </a:lnTo>
                <a:lnTo>
                  <a:pt x="90" y="157"/>
                </a:lnTo>
                <a:lnTo>
                  <a:pt x="87" y="157"/>
                </a:lnTo>
                <a:lnTo>
                  <a:pt x="81" y="159"/>
                </a:lnTo>
                <a:lnTo>
                  <a:pt x="78" y="159"/>
                </a:lnTo>
                <a:lnTo>
                  <a:pt x="75" y="157"/>
                </a:lnTo>
                <a:lnTo>
                  <a:pt x="71" y="157"/>
                </a:lnTo>
                <a:lnTo>
                  <a:pt x="66" y="157"/>
                </a:lnTo>
                <a:lnTo>
                  <a:pt x="63" y="155"/>
                </a:lnTo>
                <a:lnTo>
                  <a:pt x="59" y="155"/>
                </a:lnTo>
                <a:lnTo>
                  <a:pt x="56" y="154"/>
                </a:lnTo>
                <a:lnTo>
                  <a:pt x="51" y="152"/>
                </a:lnTo>
                <a:lnTo>
                  <a:pt x="47" y="152"/>
                </a:lnTo>
                <a:lnTo>
                  <a:pt x="44" y="150"/>
                </a:lnTo>
                <a:lnTo>
                  <a:pt x="41" y="147"/>
                </a:lnTo>
                <a:lnTo>
                  <a:pt x="37" y="145"/>
                </a:lnTo>
                <a:lnTo>
                  <a:pt x="34" y="144"/>
                </a:lnTo>
                <a:lnTo>
                  <a:pt x="30" y="142"/>
                </a:lnTo>
                <a:lnTo>
                  <a:pt x="27" y="138"/>
                </a:lnTo>
                <a:lnTo>
                  <a:pt x="25" y="137"/>
                </a:lnTo>
                <a:lnTo>
                  <a:pt x="22" y="133"/>
                </a:lnTo>
                <a:lnTo>
                  <a:pt x="20" y="130"/>
                </a:lnTo>
                <a:lnTo>
                  <a:pt x="17" y="128"/>
                </a:lnTo>
                <a:lnTo>
                  <a:pt x="15" y="125"/>
                </a:lnTo>
                <a:lnTo>
                  <a:pt x="13" y="121"/>
                </a:lnTo>
                <a:lnTo>
                  <a:pt x="12" y="118"/>
                </a:lnTo>
                <a:lnTo>
                  <a:pt x="8" y="115"/>
                </a:lnTo>
                <a:lnTo>
                  <a:pt x="8" y="113"/>
                </a:lnTo>
                <a:lnTo>
                  <a:pt x="6" y="108"/>
                </a:lnTo>
                <a:lnTo>
                  <a:pt x="5" y="104"/>
                </a:lnTo>
                <a:lnTo>
                  <a:pt x="3" y="101"/>
                </a:lnTo>
                <a:lnTo>
                  <a:pt x="3" y="98"/>
                </a:lnTo>
                <a:lnTo>
                  <a:pt x="3" y="94"/>
                </a:lnTo>
                <a:lnTo>
                  <a:pt x="3" y="91"/>
                </a:lnTo>
                <a:lnTo>
                  <a:pt x="3" y="87"/>
                </a:lnTo>
                <a:lnTo>
                  <a:pt x="3" y="82"/>
                </a:lnTo>
                <a:lnTo>
                  <a:pt x="3" y="79"/>
                </a:lnTo>
                <a:lnTo>
                  <a:pt x="3" y="75"/>
                </a:lnTo>
                <a:lnTo>
                  <a:pt x="3" y="72"/>
                </a:lnTo>
                <a:lnTo>
                  <a:pt x="3" y="69"/>
                </a:lnTo>
                <a:lnTo>
                  <a:pt x="5" y="65"/>
                </a:lnTo>
                <a:lnTo>
                  <a:pt x="6" y="60"/>
                </a:lnTo>
                <a:lnTo>
                  <a:pt x="8" y="57"/>
                </a:lnTo>
                <a:lnTo>
                  <a:pt x="8" y="53"/>
                </a:lnTo>
                <a:lnTo>
                  <a:pt x="10" y="50"/>
                </a:lnTo>
                <a:lnTo>
                  <a:pt x="8" y="48"/>
                </a:lnTo>
                <a:close/>
              </a:path>
            </a:pathLst>
          </a:custGeom>
          <a:solidFill>
            <a:srgbClr val="808080"/>
          </a:solidFill>
          <a:ln w="9525">
            <a:noFill/>
            <a:round/>
            <a:headEnd/>
            <a:tailEnd/>
          </a:ln>
        </p:spPr>
        <p:txBody>
          <a:bodyPr/>
          <a:lstStyle/>
          <a:p>
            <a:endParaRPr lang="en-US"/>
          </a:p>
        </p:txBody>
      </p:sp>
      <p:sp>
        <p:nvSpPr>
          <p:cNvPr id="1166" name="Freeform 3337"/>
          <p:cNvSpPr>
            <a:spLocks/>
          </p:cNvSpPr>
          <p:nvPr/>
        </p:nvSpPr>
        <p:spPr bwMode="auto">
          <a:xfrm>
            <a:off x="8617743" y="4791902"/>
            <a:ext cx="60325" cy="120650"/>
          </a:xfrm>
          <a:custGeom>
            <a:avLst/>
            <a:gdLst>
              <a:gd name="T0" fmla="*/ 44 w 49"/>
              <a:gd name="T1" fmla="*/ 25 h 100"/>
              <a:gd name="T2" fmla="*/ 44 w 49"/>
              <a:gd name="T3" fmla="*/ 24 h 100"/>
              <a:gd name="T4" fmla="*/ 38 w 49"/>
              <a:gd name="T5" fmla="*/ 34 h 100"/>
              <a:gd name="T6" fmla="*/ 44 w 49"/>
              <a:gd name="T7" fmla="*/ 59 h 100"/>
              <a:gd name="T8" fmla="*/ 46 w 49"/>
              <a:gd name="T9" fmla="*/ 63 h 100"/>
              <a:gd name="T10" fmla="*/ 46 w 49"/>
              <a:gd name="T11" fmla="*/ 61 h 100"/>
              <a:gd name="T12" fmla="*/ 2 w 49"/>
              <a:gd name="T13" fmla="*/ 97 h 100"/>
              <a:gd name="T14" fmla="*/ 3 w 49"/>
              <a:gd name="T15" fmla="*/ 99 h 100"/>
              <a:gd name="T16" fmla="*/ 3 w 49"/>
              <a:gd name="T17" fmla="*/ 2 h 100"/>
              <a:gd name="T18" fmla="*/ 0 w 49"/>
              <a:gd name="T19" fmla="*/ 3 h 100"/>
              <a:gd name="T20" fmla="*/ 44 w 49"/>
              <a:gd name="T21" fmla="*/ 25 h 100"/>
              <a:gd name="T22" fmla="*/ 44 w 49"/>
              <a:gd name="T23" fmla="*/ 24 h 100"/>
              <a:gd name="T24" fmla="*/ 2 w 49"/>
              <a:gd name="T25" fmla="*/ 2 h 100"/>
              <a:gd name="T26" fmla="*/ 2 w 49"/>
              <a:gd name="T27" fmla="*/ 0 h 100"/>
              <a:gd name="T28" fmla="*/ 2 w 49"/>
              <a:gd name="T29" fmla="*/ 2 h 100"/>
              <a:gd name="T30" fmla="*/ 0 w 49"/>
              <a:gd name="T31" fmla="*/ 0 h 100"/>
              <a:gd name="T32" fmla="*/ 0 w 49"/>
              <a:gd name="T33" fmla="*/ 2 h 100"/>
              <a:gd name="T34" fmla="*/ 2 w 49"/>
              <a:gd name="T35" fmla="*/ 99 h 100"/>
              <a:gd name="T36" fmla="*/ 2 w 49"/>
              <a:gd name="T37" fmla="*/ 100 h 100"/>
              <a:gd name="T38" fmla="*/ 3 w 49"/>
              <a:gd name="T39" fmla="*/ 100 h 100"/>
              <a:gd name="T40" fmla="*/ 49 w 49"/>
              <a:gd name="T41" fmla="*/ 63 h 100"/>
              <a:gd name="T42" fmla="*/ 49 w 49"/>
              <a:gd name="T43" fmla="*/ 61 h 100"/>
              <a:gd name="T44" fmla="*/ 46 w 49"/>
              <a:gd name="T45" fmla="*/ 58 h 100"/>
              <a:gd name="T46" fmla="*/ 39 w 49"/>
              <a:gd name="T47" fmla="*/ 34 h 100"/>
              <a:gd name="T48" fmla="*/ 46 w 49"/>
              <a:gd name="T49" fmla="*/ 25 h 100"/>
              <a:gd name="T50" fmla="*/ 46 w 49"/>
              <a:gd name="T51" fmla="*/ 24 h 100"/>
              <a:gd name="T52" fmla="*/ 44 w 49"/>
              <a:gd name="T53" fmla="*/ 24 h 100"/>
              <a:gd name="T54" fmla="*/ 44 w 49"/>
              <a:gd name="T55" fmla="*/ 25 h 10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100"/>
              <a:gd name="T86" fmla="*/ 49 w 49"/>
              <a:gd name="T87" fmla="*/ 100 h 10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100">
                <a:moveTo>
                  <a:pt x="44" y="25"/>
                </a:moveTo>
                <a:lnTo>
                  <a:pt x="44" y="24"/>
                </a:lnTo>
                <a:lnTo>
                  <a:pt x="38" y="34"/>
                </a:lnTo>
                <a:lnTo>
                  <a:pt x="44" y="59"/>
                </a:lnTo>
                <a:lnTo>
                  <a:pt x="46" y="63"/>
                </a:lnTo>
                <a:lnTo>
                  <a:pt x="46" y="61"/>
                </a:lnTo>
                <a:lnTo>
                  <a:pt x="2" y="97"/>
                </a:lnTo>
                <a:lnTo>
                  <a:pt x="3" y="99"/>
                </a:lnTo>
                <a:lnTo>
                  <a:pt x="3" y="2"/>
                </a:lnTo>
                <a:lnTo>
                  <a:pt x="0" y="3"/>
                </a:lnTo>
                <a:lnTo>
                  <a:pt x="44" y="25"/>
                </a:lnTo>
                <a:lnTo>
                  <a:pt x="44" y="24"/>
                </a:lnTo>
                <a:lnTo>
                  <a:pt x="2" y="2"/>
                </a:lnTo>
                <a:lnTo>
                  <a:pt x="2" y="0"/>
                </a:lnTo>
                <a:lnTo>
                  <a:pt x="2" y="2"/>
                </a:lnTo>
                <a:lnTo>
                  <a:pt x="0" y="0"/>
                </a:lnTo>
                <a:lnTo>
                  <a:pt x="0" y="2"/>
                </a:lnTo>
                <a:lnTo>
                  <a:pt x="2" y="99"/>
                </a:lnTo>
                <a:lnTo>
                  <a:pt x="2" y="100"/>
                </a:lnTo>
                <a:lnTo>
                  <a:pt x="3" y="100"/>
                </a:lnTo>
                <a:lnTo>
                  <a:pt x="49" y="63"/>
                </a:lnTo>
                <a:lnTo>
                  <a:pt x="49" y="61"/>
                </a:lnTo>
                <a:lnTo>
                  <a:pt x="46" y="58"/>
                </a:lnTo>
                <a:lnTo>
                  <a:pt x="39" y="34"/>
                </a:lnTo>
                <a:lnTo>
                  <a:pt x="46" y="25"/>
                </a:lnTo>
                <a:lnTo>
                  <a:pt x="46" y="24"/>
                </a:lnTo>
                <a:lnTo>
                  <a:pt x="44" y="24"/>
                </a:lnTo>
                <a:lnTo>
                  <a:pt x="44" y="25"/>
                </a:lnTo>
                <a:close/>
              </a:path>
            </a:pathLst>
          </a:custGeom>
          <a:solidFill>
            <a:srgbClr val="808080"/>
          </a:solidFill>
          <a:ln w="9525">
            <a:noFill/>
            <a:round/>
            <a:headEnd/>
            <a:tailEnd/>
          </a:ln>
        </p:spPr>
        <p:txBody>
          <a:bodyPr/>
          <a:lstStyle/>
          <a:p>
            <a:endParaRPr lang="en-US"/>
          </a:p>
        </p:txBody>
      </p:sp>
      <p:sp>
        <p:nvSpPr>
          <p:cNvPr id="1167" name="Freeform 3338"/>
          <p:cNvSpPr>
            <a:spLocks/>
          </p:cNvSpPr>
          <p:nvPr/>
        </p:nvSpPr>
        <p:spPr bwMode="auto">
          <a:xfrm>
            <a:off x="8666956" y="4788727"/>
            <a:ext cx="60325" cy="120650"/>
          </a:xfrm>
          <a:custGeom>
            <a:avLst/>
            <a:gdLst>
              <a:gd name="T0" fmla="*/ 45 w 50"/>
              <a:gd name="T1" fmla="*/ 26 h 101"/>
              <a:gd name="T2" fmla="*/ 45 w 50"/>
              <a:gd name="T3" fmla="*/ 24 h 101"/>
              <a:gd name="T4" fmla="*/ 38 w 50"/>
              <a:gd name="T5" fmla="*/ 33 h 101"/>
              <a:gd name="T6" fmla="*/ 38 w 50"/>
              <a:gd name="T7" fmla="*/ 34 h 101"/>
              <a:gd name="T8" fmla="*/ 45 w 50"/>
              <a:gd name="T9" fmla="*/ 58 h 101"/>
              <a:gd name="T10" fmla="*/ 48 w 50"/>
              <a:gd name="T11" fmla="*/ 62 h 101"/>
              <a:gd name="T12" fmla="*/ 48 w 50"/>
              <a:gd name="T13" fmla="*/ 60 h 101"/>
              <a:gd name="T14" fmla="*/ 2 w 50"/>
              <a:gd name="T15" fmla="*/ 98 h 101"/>
              <a:gd name="T16" fmla="*/ 5 w 50"/>
              <a:gd name="T17" fmla="*/ 99 h 101"/>
              <a:gd name="T18" fmla="*/ 4 w 50"/>
              <a:gd name="T19" fmla="*/ 2 h 101"/>
              <a:gd name="T20" fmla="*/ 0 w 50"/>
              <a:gd name="T21" fmla="*/ 4 h 101"/>
              <a:gd name="T22" fmla="*/ 45 w 50"/>
              <a:gd name="T23" fmla="*/ 26 h 101"/>
              <a:gd name="T24" fmla="*/ 46 w 50"/>
              <a:gd name="T25" fmla="*/ 24 h 101"/>
              <a:gd name="T26" fmla="*/ 2 w 50"/>
              <a:gd name="T27" fmla="*/ 0 h 101"/>
              <a:gd name="T28" fmla="*/ 0 w 50"/>
              <a:gd name="T29" fmla="*/ 0 h 101"/>
              <a:gd name="T30" fmla="*/ 0 w 50"/>
              <a:gd name="T31" fmla="*/ 2 h 101"/>
              <a:gd name="T32" fmla="*/ 2 w 50"/>
              <a:gd name="T33" fmla="*/ 99 h 101"/>
              <a:gd name="T34" fmla="*/ 2 w 50"/>
              <a:gd name="T35" fmla="*/ 101 h 101"/>
              <a:gd name="T36" fmla="*/ 4 w 50"/>
              <a:gd name="T37" fmla="*/ 101 h 101"/>
              <a:gd name="T38" fmla="*/ 5 w 50"/>
              <a:gd name="T39" fmla="*/ 101 h 101"/>
              <a:gd name="T40" fmla="*/ 50 w 50"/>
              <a:gd name="T41" fmla="*/ 62 h 101"/>
              <a:gd name="T42" fmla="*/ 50 w 50"/>
              <a:gd name="T43" fmla="*/ 63 h 101"/>
              <a:gd name="T44" fmla="*/ 50 w 50"/>
              <a:gd name="T45" fmla="*/ 62 h 101"/>
              <a:gd name="T46" fmla="*/ 50 w 50"/>
              <a:gd name="T47" fmla="*/ 60 h 101"/>
              <a:gd name="T48" fmla="*/ 48 w 50"/>
              <a:gd name="T49" fmla="*/ 58 h 101"/>
              <a:gd name="T50" fmla="*/ 41 w 50"/>
              <a:gd name="T51" fmla="*/ 33 h 101"/>
              <a:gd name="T52" fmla="*/ 41 w 50"/>
              <a:gd name="T53" fmla="*/ 34 h 101"/>
              <a:gd name="T54" fmla="*/ 48 w 50"/>
              <a:gd name="T55" fmla="*/ 26 h 101"/>
              <a:gd name="T56" fmla="*/ 48 w 50"/>
              <a:gd name="T57" fmla="*/ 24 h 101"/>
              <a:gd name="T58" fmla="*/ 46 w 50"/>
              <a:gd name="T59" fmla="*/ 24 h 101"/>
              <a:gd name="T60" fmla="*/ 45 w 50"/>
              <a:gd name="T61" fmla="*/ 26 h 10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0"/>
              <a:gd name="T94" fmla="*/ 0 h 101"/>
              <a:gd name="T95" fmla="*/ 50 w 50"/>
              <a:gd name="T96" fmla="*/ 101 h 10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0" h="101">
                <a:moveTo>
                  <a:pt x="45" y="26"/>
                </a:moveTo>
                <a:lnTo>
                  <a:pt x="45" y="24"/>
                </a:lnTo>
                <a:lnTo>
                  <a:pt x="38" y="33"/>
                </a:lnTo>
                <a:lnTo>
                  <a:pt x="38" y="34"/>
                </a:lnTo>
                <a:lnTo>
                  <a:pt x="45" y="58"/>
                </a:lnTo>
                <a:lnTo>
                  <a:pt x="48" y="62"/>
                </a:lnTo>
                <a:lnTo>
                  <a:pt x="48" y="60"/>
                </a:lnTo>
                <a:lnTo>
                  <a:pt x="2" y="98"/>
                </a:lnTo>
                <a:lnTo>
                  <a:pt x="5" y="99"/>
                </a:lnTo>
                <a:lnTo>
                  <a:pt x="4" y="2"/>
                </a:lnTo>
                <a:lnTo>
                  <a:pt x="0" y="4"/>
                </a:lnTo>
                <a:lnTo>
                  <a:pt x="45" y="26"/>
                </a:lnTo>
                <a:lnTo>
                  <a:pt x="46" y="24"/>
                </a:lnTo>
                <a:lnTo>
                  <a:pt x="2" y="0"/>
                </a:lnTo>
                <a:lnTo>
                  <a:pt x="0" y="0"/>
                </a:lnTo>
                <a:lnTo>
                  <a:pt x="0" y="2"/>
                </a:lnTo>
                <a:lnTo>
                  <a:pt x="2" y="99"/>
                </a:lnTo>
                <a:lnTo>
                  <a:pt x="2" y="101"/>
                </a:lnTo>
                <a:lnTo>
                  <a:pt x="4" y="101"/>
                </a:lnTo>
                <a:lnTo>
                  <a:pt x="5" y="101"/>
                </a:lnTo>
                <a:lnTo>
                  <a:pt x="50" y="62"/>
                </a:lnTo>
                <a:lnTo>
                  <a:pt x="50" y="63"/>
                </a:lnTo>
                <a:lnTo>
                  <a:pt x="50" y="62"/>
                </a:lnTo>
                <a:lnTo>
                  <a:pt x="50" y="60"/>
                </a:lnTo>
                <a:lnTo>
                  <a:pt x="48" y="58"/>
                </a:lnTo>
                <a:lnTo>
                  <a:pt x="41" y="33"/>
                </a:lnTo>
                <a:lnTo>
                  <a:pt x="41" y="34"/>
                </a:lnTo>
                <a:lnTo>
                  <a:pt x="48" y="26"/>
                </a:lnTo>
                <a:lnTo>
                  <a:pt x="48" y="24"/>
                </a:lnTo>
                <a:lnTo>
                  <a:pt x="46" y="24"/>
                </a:lnTo>
                <a:lnTo>
                  <a:pt x="45" y="26"/>
                </a:lnTo>
                <a:close/>
              </a:path>
            </a:pathLst>
          </a:custGeom>
          <a:solidFill>
            <a:srgbClr val="808080"/>
          </a:solidFill>
          <a:ln w="9525">
            <a:noFill/>
            <a:round/>
            <a:headEnd/>
            <a:tailEnd/>
          </a:ln>
        </p:spPr>
        <p:txBody>
          <a:bodyPr/>
          <a:lstStyle/>
          <a:p>
            <a:endParaRPr lang="en-US"/>
          </a:p>
        </p:txBody>
      </p:sp>
      <p:sp>
        <p:nvSpPr>
          <p:cNvPr id="1168" name="Freeform 3339"/>
          <p:cNvSpPr>
            <a:spLocks/>
          </p:cNvSpPr>
          <p:nvPr/>
        </p:nvSpPr>
        <p:spPr bwMode="auto">
          <a:xfrm>
            <a:off x="8203406" y="4914139"/>
            <a:ext cx="341312" cy="315913"/>
          </a:xfrm>
          <a:custGeom>
            <a:avLst/>
            <a:gdLst>
              <a:gd name="T0" fmla="*/ 236 w 278"/>
              <a:gd name="T1" fmla="*/ 0 h 263"/>
              <a:gd name="T2" fmla="*/ 128 w 278"/>
              <a:gd name="T3" fmla="*/ 0 h 263"/>
              <a:gd name="T4" fmla="*/ 128 w 278"/>
              <a:gd name="T5" fmla="*/ 84 h 263"/>
              <a:gd name="T6" fmla="*/ 0 w 278"/>
              <a:gd name="T7" fmla="*/ 84 h 263"/>
              <a:gd name="T8" fmla="*/ 0 w 278"/>
              <a:gd name="T9" fmla="*/ 215 h 263"/>
              <a:gd name="T10" fmla="*/ 19 w 278"/>
              <a:gd name="T11" fmla="*/ 215 h 263"/>
              <a:gd name="T12" fmla="*/ 19 w 278"/>
              <a:gd name="T13" fmla="*/ 239 h 263"/>
              <a:gd name="T14" fmla="*/ 41 w 278"/>
              <a:gd name="T15" fmla="*/ 239 h 263"/>
              <a:gd name="T16" fmla="*/ 41 w 278"/>
              <a:gd name="T17" fmla="*/ 251 h 263"/>
              <a:gd name="T18" fmla="*/ 55 w 278"/>
              <a:gd name="T19" fmla="*/ 252 h 263"/>
              <a:gd name="T20" fmla="*/ 55 w 278"/>
              <a:gd name="T21" fmla="*/ 259 h 263"/>
              <a:gd name="T22" fmla="*/ 82 w 278"/>
              <a:gd name="T23" fmla="*/ 259 h 263"/>
              <a:gd name="T24" fmla="*/ 82 w 278"/>
              <a:gd name="T25" fmla="*/ 263 h 263"/>
              <a:gd name="T26" fmla="*/ 198 w 278"/>
              <a:gd name="T27" fmla="*/ 263 h 263"/>
              <a:gd name="T28" fmla="*/ 198 w 278"/>
              <a:gd name="T29" fmla="*/ 259 h 263"/>
              <a:gd name="T30" fmla="*/ 212 w 278"/>
              <a:gd name="T31" fmla="*/ 259 h 263"/>
              <a:gd name="T32" fmla="*/ 212 w 278"/>
              <a:gd name="T33" fmla="*/ 251 h 263"/>
              <a:gd name="T34" fmla="*/ 237 w 278"/>
              <a:gd name="T35" fmla="*/ 252 h 263"/>
              <a:gd name="T36" fmla="*/ 236 w 278"/>
              <a:gd name="T37" fmla="*/ 239 h 263"/>
              <a:gd name="T38" fmla="*/ 258 w 278"/>
              <a:gd name="T39" fmla="*/ 239 h 263"/>
              <a:gd name="T40" fmla="*/ 254 w 278"/>
              <a:gd name="T41" fmla="*/ 215 h 263"/>
              <a:gd name="T42" fmla="*/ 278 w 278"/>
              <a:gd name="T43" fmla="*/ 213 h 263"/>
              <a:gd name="T44" fmla="*/ 277 w 278"/>
              <a:gd name="T45" fmla="*/ 85 h 263"/>
              <a:gd name="T46" fmla="*/ 236 w 278"/>
              <a:gd name="T47" fmla="*/ 85 h 263"/>
              <a:gd name="T48" fmla="*/ 236 w 278"/>
              <a:gd name="T49" fmla="*/ 0 h 2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8"/>
              <a:gd name="T76" fmla="*/ 0 h 263"/>
              <a:gd name="T77" fmla="*/ 278 w 278"/>
              <a:gd name="T78" fmla="*/ 263 h 2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8" h="263">
                <a:moveTo>
                  <a:pt x="236" y="0"/>
                </a:moveTo>
                <a:lnTo>
                  <a:pt x="128" y="0"/>
                </a:lnTo>
                <a:lnTo>
                  <a:pt x="128" y="84"/>
                </a:lnTo>
                <a:lnTo>
                  <a:pt x="0" y="84"/>
                </a:lnTo>
                <a:lnTo>
                  <a:pt x="0" y="215"/>
                </a:lnTo>
                <a:lnTo>
                  <a:pt x="19" y="215"/>
                </a:lnTo>
                <a:lnTo>
                  <a:pt x="19" y="239"/>
                </a:lnTo>
                <a:lnTo>
                  <a:pt x="41" y="239"/>
                </a:lnTo>
                <a:lnTo>
                  <a:pt x="41" y="251"/>
                </a:lnTo>
                <a:lnTo>
                  <a:pt x="55" y="252"/>
                </a:lnTo>
                <a:lnTo>
                  <a:pt x="55" y="259"/>
                </a:lnTo>
                <a:lnTo>
                  <a:pt x="82" y="259"/>
                </a:lnTo>
                <a:lnTo>
                  <a:pt x="82" y="263"/>
                </a:lnTo>
                <a:lnTo>
                  <a:pt x="198" y="263"/>
                </a:lnTo>
                <a:lnTo>
                  <a:pt x="198" y="259"/>
                </a:lnTo>
                <a:lnTo>
                  <a:pt x="212" y="259"/>
                </a:lnTo>
                <a:lnTo>
                  <a:pt x="212" y="251"/>
                </a:lnTo>
                <a:lnTo>
                  <a:pt x="237" y="252"/>
                </a:lnTo>
                <a:lnTo>
                  <a:pt x="236" y="239"/>
                </a:lnTo>
                <a:lnTo>
                  <a:pt x="258" y="239"/>
                </a:lnTo>
                <a:lnTo>
                  <a:pt x="254" y="215"/>
                </a:lnTo>
                <a:lnTo>
                  <a:pt x="278" y="213"/>
                </a:lnTo>
                <a:lnTo>
                  <a:pt x="277" y="85"/>
                </a:lnTo>
                <a:lnTo>
                  <a:pt x="236" y="85"/>
                </a:lnTo>
                <a:lnTo>
                  <a:pt x="236" y="0"/>
                </a:lnTo>
                <a:close/>
              </a:path>
            </a:pathLst>
          </a:custGeom>
          <a:solidFill>
            <a:srgbClr val="FF8000"/>
          </a:solidFill>
          <a:ln w="0">
            <a:solidFill>
              <a:srgbClr val="FF8000"/>
            </a:solidFill>
            <a:prstDash val="solid"/>
            <a:round/>
            <a:headEnd/>
            <a:tailEnd/>
          </a:ln>
        </p:spPr>
        <p:txBody>
          <a:bodyPr/>
          <a:lstStyle/>
          <a:p>
            <a:endParaRPr lang="en-US"/>
          </a:p>
        </p:txBody>
      </p:sp>
      <p:sp>
        <p:nvSpPr>
          <p:cNvPr id="1169" name="Freeform 3340"/>
          <p:cNvSpPr>
            <a:spLocks/>
          </p:cNvSpPr>
          <p:nvPr/>
        </p:nvSpPr>
        <p:spPr bwMode="auto">
          <a:xfrm>
            <a:off x="8152606" y="4629977"/>
            <a:ext cx="517525" cy="590550"/>
          </a:xfrm>
          <a:custGeom>
            <a:avLst/>
            <a:gdLst>
              <a:gd name="T0" fmla="*/ 264 w 423"/>
              <a:gd name="T1" fmla="*/ 460 h 491"/>
              <a:gd name="T2" fmla="*/ 274 w 423"/>
              <a:gd name="T3" fmla="*/ 384 h 491"/>
              <a:gd name="T4" fmla="*/ 247 w 423"/>
              <a:gd name="T5" fmla="*/ 443 h 491"/>
              <a:gd name="T6" fmla="*/ 237 w 423"/>
              <a:gd name="T7" fmla="*/ 408 h 491"/>
              <a:gd name="T8" fmla="*/ 237 w 423"/>
              <a:gd name="T9" fmla="*/ 372 h 491"/>
              <a:gd name="T10" fmla="*/ 237 w 423"/>
              <a:gd name="T11" fmla="*/ 312 h 491"/>
              <a:gd name="T12" fmla="*/ 194 w 423"/>
              <a:gd name="T13" fmla="*/ 278 h 491"/>
              <a:gd name="T14" fmla="*/ 174 w 423"/>
              <a:gd name="T15" fmla="*/ 278 h 491"/>
              <a:gd name="T16" fmla="*/ 179 w 423"/>
              <a:gd name="T17" fmla="*/ 327 h 491"/>
              <a:gd name="T18" fmla="*/ 189 w 423"/>
              <a:gd name="T19" fmla="*/ 341 h 491"/>
              <a:gd name="T20" fmla="*/ 179 w 423"/>
              <a:gd name="T21" fmla="*/ 402 h 491"/>
              <a:gd name="T22" fmla="*/ 121 w 423"/>
              <a:gd name="T23" fmla="*/ 331 h 491"/>
              <a:gd name="T24" fmla="*/ 111 w 423"/>
              <a:gd name="T25" fmla="*/ 319 h 491"/>
              <a:gd name="T26" fmla="*/ 104 w 423"/>
              <a:gd name="T27" fmla="*/ 319 h 491"/>
              <a:gd name="T28" fmla="*/ 95 w 423"/>
              <a:gd name="T29" fmla="*/ 362 h 491"/>
              <a:gd name="T30" fmla="*/ 104 w 423"/>
              <a:gd name="T31" fmla="*/ 384 h 491"/>
              <a:gd name="T32" fmla="*/ 104 w 423"/>
              <a:gd name="T33" fmla="*/ 443 h 491"/>
              <a:gd name="T34" fmla="*/ 73 w 423"/>
              <a:gd name="T35" fmla="*/ 408 h 491"/>
              <a:gd name="T36" fmla="*/ 56 w 423"/>
              <a:gd name="T37" fmla="*/ 397 h 491"/>
              <a:gd name="T38" fmla="*/ 53 w 423"/>
              <a:gd name="T39" fmla="*/ 372 h 491"/>
              <a:gd name="T40" fmla="*/ 36 w 423"/>
              <a:gd name="T41" fmla="*/ 421 h 491"/>
              <a:gd name="T42" fmla="*/ 63 w 423"/>
              <a:gd name="T43" fmla="*/ 466 h 491"/>
              <a:gd name="T44" fmla="*/ 83 w 423"/>
              <a:gd name="T45" fmla="*/ 483 h 491"/>
              <a:gd name="T46" fmla="*/ 73 w 423"/>
              <a:gd name="T47" fmla="*/ 491 h 491"/>
              <a:gd name="T48" fmla="*/ 10 w 423"/>
              <a:gd name="T49" fmla="*/ 443 h 491"/>
              <a:gd name="T50" fmla="*/ 0 w 423"/>
              <a:gd name="T51" fmla="*/ 380 h 491"/>
              <a:gd name="T52" fmla="*/ 0 w 423"/>
              <a:gd name="T53" fmla="*/ 322 h 491"/>
              <a:gd name="T54" fmla="*/ 5 w 423"/>
              <a:gd name="T55" fmla="*/ 300 h 491"/>
              <a:gd name="T56" fmla="*/ 31 w 423"/>
              <a:gd name="T57" fmla="*/ 268 h 491"/>
              <a:gd name="T58" fmla="*/ 36 w 423"/>
              <a:gd name="T59" fmla="*/ 242 h 491"/>
              <a:gd name="T60" fmla="*/ 53 w 423"/>
              <a:gd name="T61" fmla="*/ 278 h 491"/>
              <a:gd name="T62" fmla="*/ 63 w 423"/>
              <a:gd name="T63" fmla="*/ 278 h 491"/>
              <a:gd name="T64" fmla="*/ 104 w 423"/>
              <a:gd name="T65" fmla="*/ 246 h 491"/>
              <a:gd name="T66" fmla="*/ 100 w 423"/>
              <a:gd name="T67" fmla="*/ 193 h 491"/>
              <a:gd name="T68" fmla="*/ 78 w 423"/>
              <a:gd name="T69" fmla="*/ 157 h 491"/>
              <a:gd name="T70" fmla="*/ 111 w 423"/>
              <a:gd name="T71" fmla="*/ 113 h 491"/>
              <a:gd name="T72" fmla="*/ 126 w 423"/>
              <a:gd name="T73" fmla="*/ 80 h 491"/>
              <a:gd name="T74" fmla="*/ 126 w 423"/>
              <a:gd name="T75" fmla="*/ 77 h 491"/>
              <a:gd name="T76" fmla="*/ 141 w 423"/>
              <a:gd name="T77" fmla="*/ 135 h 491"/>
              <a:gd name="T78" fmla="*/ 146 w 423"/>
              <a:gd name="T79" fmla="*/ 179 h 491"/>
              <a:gd name="T80" fmla="*/ 169 w 423"/>
              <a:gd name="T81" fmla="*/ 220 h 491"/>
              <a:gd name="T82" fmla="*/ 179 w 423"/>
              <a:gd name="T83" fmla="*/ 193 h 491"/>
              <a:gd name="T84" fmla="*/ 216 w 423"/>
              <a:gd name="T85" fmla="*/ 152 h 491"/>
              <a:gd name="T86" fmla="*/ 206 w 423"/>
              <a:gd name="T87" fmla="*/ 102 h 491"/>
              <a:gd name="T88" fmla="*/ 189 w 423"/>
              <a:gd name="T89" fmla="*/ 38 h 491"/>
              <a:gd name="T90" fmla="*/ 216 w 423"/>
              <a:gd name="T91" fmla="*/ 41 h 491"/>
              <a:gd name="T92" fmla="*/ 247 w 423"/>
              <a:gd name="T93" fmla="*/ 85 h 491"/>
              <a:gd name="T94" fmla="*/ 285 w 423"/>
              <a:gd name="T95" fmla="*/ 126 h 491"/>
              <a:gd name="T96" fmla="*/ 285 w 423"/>
              <a:gd name="T97" fmla="*/ 198 h 491"/>
              <a:gd name="T98" fmla="*/ 343 w 423"/>
              <a:gd name="T99" fmla="*/ 171 h 491"/>
              <a:gd name="T100" fmla="*/ 348 w 423"/>
              <a:gd name="T101" fmla="*/ 143 h 491"/>
              <a:gd name="T102" fmla="*/ 358 w 423"/>
              <a:gd name="T103" fmla="*/ 152 h 491"/>
              <a:gd name="T104" fmla="*/ 358 w 423"/>
              <a:gd name="T105" fmla="*/ 210 h 491"/>
              <a:gd name="T106" fmla="*/ 348 w 423"/>
              <a:gd name="T107" fmla="*/ 278 h 491"/>
              <a:gd name="T108" fmla="*/ 358 w 423"/>
              <a:gd name="T109" fmla="*/ 304 h 491"/>
              <a:gd name="T110" fmla="*/ 385 w 423"/>
              <a:gd name="T111" fmla="*/ 256 h 491"/>
              <a:gd name="T112" fmla="*/ 400 w 423"/>
              <a:gd name="T113" fmla="*/ 223 h 491"/>
              <a:gd name="T114" fmla="*/ 412 w 423"/>
              <a:gd name="T115" fmla="*/ 251 h 491"/>
              <a:gd name="T116" fmla="*/ 406 w 423"/>
              <a:gd name="T117" fmla="*/ 327 h 491"/>
              <a:gd name="T118" fmla="*/ 385 w 423"/>
              <a:gd name="T119" fmla="*/ 392 h 491"/>
              <a:gd name="T120" fmla="*/ 332 w 423"/>
              <a:gd name="T121" fmla="*/ 455 h 491"/>
              <a:gd name="T122" fmla="*/ 242 w 423"/>
              <a:gd name="T123" fmla="*/ 491 h 4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3"/>
              <a:gd name="T187" fmla="*/ 0 h 491"/>
              <a:gd name="T188" fmla="*/ 423 w 423"/>
              <a:gd name="T189" fmla="*/ 491 h 49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3" h="491">
                <a:moveTo>
                  <a:pt x="211" y="491"/>
                </a:moveTo>
                <a:lnTo>
                  <a:pt x="264" y="460"/>
                </a:lnTo>
                <a:lnTo>
                  <a:pt x="279" y="421"/>
                </a:lnTo>
                <a:lnTo>
                  <a:pt x="274" y="384"/>
                </a:lnTo>
                <a:lnTo>
                  <a:pt x="269" y="411"/>
                </a:lnTo>
                <a:lnTo>
                  <a:pt x="247" y="443"/>
                </a:lnTo>
                <a:lnTo>
                  <a:pt x="247" y="421"/>
                </a:lnTo>
                <a:lnTo>
                  <a:pt x="237" y="408"/>
                </a:lnTo>
                <a:lnTo>
                  <a:pt x="221" y="402"/>
                </a:lnTo>
                <a:lnTo>
                  <a:pt x="237" y="372"/>
                </a:lnTo>
                <a:lnTo>
                  <a:pt x="242" y="336"/>
                </a:lnTo>
                <a:lnTo>
                  <a:pt x="237" y="312"/>
                </a:lnTo>
                <a:lnTo>
                  <a:pt x="216" y="300"/>
                </a:lnTo>
                <a:lnTo>
                  <a:pt x="194" y="278"/>
                </a:lnTo>
                <a:lnTo>
                  <a:pt x="189" y="251"/>
                </a:lnTo>
                <a:lnTo>
                  <a:pt x="174" y="278"/>
                </a:lnTo>
                <a:lnTo>
                  <a:pt x="169" y="304"/>
                </a:lnTo>
                <a:lnTo>
                  <a:pt x="179" y="327"/>
                </a:lnTo>
                <a:lnTo>
                  <a:pt x="184" y="336"/>
                </a:lnTo>
                <a:lnTo>
                  <a:pt x="189" y="341"/>
                </a:lnTo>
                <a:lnTo>
                  <a:pt x="189" y="372"/>
                </a:lnTo>
                <a:lnTo>
                  <a:pt x="179" y="402"/>
                </a:lnTo>
                <a:lnTo>
                  <a:pt x="158" y="362"/>
                </a:lnTo>
                <a:lnTo>
                  <a:pt x="121" y="331"/>
                </a:lnTo>
                <a:lnTo>
                  <a:pt x="116" y="327"/>
                </a:lnTo>
                <a:lnTo>
                  <a:pt x="111" y="319"/>
                </a:lnTo>
                <a:lnTo>
                  <a:pt x="111" y="312"/>
                </a:lnTo>
                <a:lnTo>
                  <a:pt x="104" y="319"/>
                </a:lnTo>
                <a:lnTo>
                  <a:pt x="100" y="327"/>
                </a:lnTo>
                <a:lnTo>
                  <a:pt x="95" y="362"/>
                </a:lnTo>
                <a:lnTo>
                  <a:pt x="100" y="384"/>
                </a:lnTo>
                <a:lnTo>
                  <a:pt x="104" y="384"/>
                </a:lnTo>
                <a:lnTo>
                  <a:pt x="111" y="411"/>
                </a:lnTo>
                <a:lnTo>
                  <a:pt x="104" y="443"/>
                </a:lnTo>
                <a:lnTo>
                  <a:pt x="95" y="421"/>
                </a:lnTo>
                <a:lnTo>
                  <a:pt x="73" y="408"/>
                </a:lnTo>
                <a:lnTo>
                  <a:pt x="63" y="408"/>
                </a:lnTo>
                <a:lnTo>
                  <a:pt x="56" y="397"/>
                </a:lnTo>
                <a:lnTo>
                  <a:pt x="48" y="384"/>
                </a:lnTo>
                <a:lnTo>
                  <a:pt x="53" y="372"/>
                </a:lnTo>
                <a:lnTo>
                  <a:pt x="36" y="397"/>
                </a:lnTo>
                <a:lnTo>
                  <a:pt x="36" y="421"/>
                </a:lnTo>
                <a:lnTo>
                  <a:pt x="48" y="447"/>
                </a:lnTo>
                <a:lnTo>
                  <a:pt x="63" y="466"/>
                </a:lnTo>
                <a:lnTo>
                  <a:pt x="73" y="474"/>
                </a:lnTo>
                <a:lnTo>
                  <a:pt x="83" y="483"/>
                </a:lnTo>
                <a:lnTo>
                  <a:pt x="121" y="491"/>
                </a:lnTo>
                <a:lnTo>
                  <a:pt x="73" y="491"/>
                </a:lnTo>
                <a:lnTo>
                  <a:pt x="36" y="474"/>
                </a:lnTo>
                <a:lnTo>
                  <a:pt x="10" y="443"/>
                </a:lnTo>
                <a:lnTo>
                  <a:pt x="0" y="411"/>
                </a:lnTo>
                <a:lnTo>
                  <a:pt x="0" y="380"/>
                </a:lnTo>
                <a:lnTo>
                  <a:pt x="5" y="345"/>
                </a:lnTo>
                <a:lnTo>
                  <a:pt x="0" y="322"/>
                </a:lnTo>
                <a:lnTo>
                  <a:pt x="0" y="319"/>
                </a:lnTo>
                <a:lnTo>
                  <a:pt x="5" y="300"/>
                </a:lnTo>
                <a:lnTo>
                  <a:pt x="20" y="278"/>
                </a:lnTo>
                <a:lnTo>
                  <a:pt x="31" y="268"/>
                </a:lnTo>
                <a:lnTo>
                  <a:pt x="36" y="256"/>
                </a:lnTo>
                <a:lnTo>
                  <a:pt x="36" y="242"/>
                </a:lnTo>
                <a:lnTo>
                  <a:pt x="41" y="251"/>
                </a:lnTo>
                <a:lnTo>
                  <a:pt x="53" y="278"/>
                </a:lnTo>
                <a:lnTo>
                  <a:pt x="48" y="304"/>
                </a:lnTo>
                <a:lnTo>
                  <a:pt x="63" y="278"/>
                </a:lnTo>
                <a:lnTo>
                  <a:pt x="83" y="268"/>
                </a:lnTo>
                <a:lnTo>
                  <a:pt x="104" y="246"/>
                </a:lnTo>
                <a:lnTo>
                  <a:pt x="111" y="220"/>
                </a:lnTo>
                <a:lnTo>
                  <a:pt x="100" y="193"/>
                </a:lnTo>
                <a:lnTo>
                  <a:pt x="83" y="179"/>
                </a:lnTo>
                <a:lnTo>
                  <a:pt x="78" y="157"/>
                </a:lnTo>
                <a:lnTo>
                  <a:pt x="83" y="135"/>
                </a:lnTo>
                <a:lnTo>
                  <a:pt x="111" y="113"/>
                </a:lnTo>
                <a:lnTo>
                  <a:pt x="121" y="99"/>
                </a:lnTo>
                <a:lnTo>
                  <a:pt x="126" y="80"/>
                </a:lnTo>
                <a:lnTo>
                  <a:pt x="121" y="72"/>
                </a:lnTo>
                <a:lnTo>
                  <a:pt x="126" y="77"/>
                </a:lnTo>
                <a:lnTo>
                  <a:pt x="141" y="102"/>
                </a:lnTo>
                <a:lnTo>
                  <a:pt x="141" y="135"/>
                </a:lnTo>
                <a:lnTo>
                  <a:pt x="141" y="143"/>
                </a:lnTo>
                <a:lnTo>
                  <a:pt x="146" y="179"/>
                </a:lnTo>
                <a:lnTo>
                  <a:pt x="164" y="215"/>
                </a:lnTo>
                <a:lnTo>
                  <a:pt x="169" y="220"/>
                </a:lnTo>
                <a:lnTo>
                  <a:pt x="169" y="215"/>
                </a:lnTo>
                <a:lnTo>
                  <a:pt x="179" y="193"/>
                </a:lnTo>
                <a:lnTo>
                  <a:pt x="206" y="179"/>
                </a:lnTo>
                <a:lnTo>
                  <a:pt x="216" y="152"/>
                </a:lnTo>
                <a:lnTo>
                  <a:pt x="216" y="121"/>
                </a:lnTo>
                <a:lnTo>
                  <a:pt x="206" y="102"/>
                </a:lnTo>
                <a:lnTo>
                  <a:pt x="189" y="68"/>
                </a:lnTo>
                <a:lnTo>
                  <a:pt x="189" y="38"/>
                </a:lnTo>
                <a:lnTo>
                  <a:pt x="206" y="0"/>
                </a:lnTo>
                <a:lnTo>
                  <a:pt x="216" y="41"/>
                </a:lnTo>
                <a:lnTo>
                  <a:pt x="242" y="80"/>
                </a:lnTo>
                <a:lnTo>
                  <a:pt x="247" y="85"/>
                </a:lnTo>
                <a:lnTo>
                  <a:pt x="259" y="94"/>
                </a:lnTo>
                <a:lnTo>
                  <a:pt x="285" y="126"/>
                </a:lnTo>
                <a:lnTo>
                  <a:pt x="290" y="162"/>
                </a:lnTo>
                <a:lnTo>
                  <a:pt x="285" y="198"/>
                </a:lnTo>
                <a:lnTo>
                  <a:pt x="322" y="189"/>
                </a:lnTo>
                <a:lnTo>
                  <a:pt x="343" y="171"/>
                </a:lnTo>
                <a:lnTo>
                  <a:pt x="343" y="162"/>
                </a:lnTo>
                <a:lnTo>
                  <a:pt x="348" y="143"/>
                </a:lnTo>
                <a:lnTo>
                  <a:pt x="337" y="126"/>
                </a:lnTo>
                <a:lnTo>
                  <a:pt x="358" y="152"/>
                </a:lnTo>
                <a:lnTo>
                  <a:pt x="365" y="179"/>
                </a:lnTo>
                <a:lnTo>
                  <a:pt x="358" y="210"/>
                </a:lnTo>
                <a:lnTo>
                  <a:pt x="358" y="234"/>
                </a:lnTo>
                <a:lnTo>
                  <a:pt x="348" y="278"/>
                </a:lnTo>
                <a:lnTo>
                  <a:pt x="327" y="322"/>
                </a:lnTo>
                <a:lnTo>
                  <a:pt x="358" y="304"/>
                </a:lnTo>
                <a:lnTo>
                  <a:pt x="375" y="287"/>
                </a:lnTo>
                <a:lnTo>
                  <a:pt x="385" y="256"/>
                </a:lnTo>
                <a:lnTo>
                  <a:pt x="390" y="256"/>
                </a:lnTo>
                <a:lnTo>
                  <a:pt x="400" y="223"/>
                </a:lnTo>
                <a:lnTo>
                  <a:pt x="423" y="210"/>
                </a:lnTo>
                <a:lnTo>
                  <a:pt x="412" y="251"/>
                </a:lnTo>
                <a:lnTo>
                  <a:pt x="412" y="278"/>
                </a:lnTo>
                <a:lnTo>
                  <a:pt x="406" y="327"/>
                </a:lnTo>
                <a:lnTo>
                  <a:pt x="390" y="367"/>
                </a:lnTo>
                <a:lnTo>
                  <a:pt x="385" y="392"/>
                </a:lnTo>
                <a:lnTo>
                  <a:pt x="365" y="433"/>
                </a:lnTo>
                <a:lnTo>
                  <a:pt x="332" y="455"/>
                </a:lnTo>
                <a:lnTo>
                  <a:pt x="290" y="483"/>
                </a:lnTo>
                <a:lnTo>
                  <a:pt x="242" y="491"/>
                </a:lnTo>
                <a:lnTo>
                  <a:pt x="211" y="491"/>
                </a:lnTo>
                <a:close/>
              </a:path>
            </a:pathLst>
          </a:custGeom>
          <a:solidFill>
            <a:srgbClr val="FF0000"/>
          </a:solidFill>
          <a:ln w="0">
            <a:solidFill>
              <a:srgbClr val="FF0000"/>
            </a:solidFill>
            <a:prstDash val="solid"/>
            <a:round/>
            <a:headEnd/>
            <a:tailEnd/>
          </a:ln>
        </p:spPr>
        <p:txBody>
          <a:bodyPr/>
          <a:lstStyle/>
          <a:p>
            <a:endParaRPr lang="en-US"/>
          </a:p>
        </p:txBody>
      </p:sp>
      <p:sp>
        <p:nvSpPr>
          <p:cNvPr id="1170" name="Freeform 3341"/>
          <p:cNvSpPr>
            <a:spLocks/>
          </p:cNvSpPr>
          <p:nvPr/>
        </p:nvSpPr>
        <p:spPr bwMode="auto">
          <a:xfrm>
            <a:off x="8651081" y="4801427"/>
            <a:ext cx="77787" cy="69850"/>
          </a:xfrm>
          <a:custGeom>
            <a:avLst/>
            <a:gdLst>
              <a:gd name="T0" fmla="*/ 2 w 63"/>
              <a:gd name="T1" fmla="*/ 25 h 59"/>
              <a:gd name="T2" fmla="*/ 0 w 63"/>
              <a:gd name="T3" fmla="*/ 30 h 59"/>
              <a:gd name="T4" fmla="*/ 2 w 63"/>
              <a:gd name="T5" fmla="*/ 35 h 59"/>
              <a:gd name="T6" fmla="*/ 4 w 63"/>
              <a:gd name="T7" fmla="*/ 42 h 59"/>
              <a:gd name="T8" fmla="*/ 7 w 63"/>
              <a:gd name="T9" fmla="*/ 47 h 59"/>
              <a:gd name="T10" fmla="*/ 14 w 63"/>
              <a:gd name="T11" fmla="*/ 54 h 59"/>
              <a:gd name="T12" fmla="*/ 19 w 63"/>
              <a:gd name="T13" fmla="*/ 58 h 59"/>
              <a:gd name="T14" fmla="*/ 28 w 63"/>
              <a:gd name="T15" fmla="*/ 59 h 59"/>
              <a:gd name="T16" fmla="*/ 36 w 63"/>
              <a:gd name="T17" fmla="*/ 59 h 59"/>
              <a:gd name="T18" fmla="*/ 40 w 63"/>
              <a:gd name="T19" fmla="*/ 58 h 59"/>
              <a:gd name="T20" fmla="*/ 50 w 63"/>
              <a:gd name="T21" fmla="*/ 54 h 59"/>
              <a:gd name="T22" fmla="*/ 51 w 63"/>
              <a:gd name="T23" fmla="*/ 51 h 59"/>
              <a:gd name="T24" fmla="*/ 57 w 63"/>
              <a:gd name="T25" fmla="*/ 47 h 59"/>
              <a:gd name="T26" fmla="*/ 60 w 63"/>
              <a:gd name="T27" fmla="*/ 42 h 59"/>
              <a:gd name="T28" fmla="*/ 62 w 63"/>
              <a:gd name="T29" fmla="*/ 37 h 59"/>
              <a:gd name="T30" fmla="*/ 62 w 63"/>
              <a:gd name="T31" fmla="*/ 32 h 59"/>
              <a:gd name="T32" fmla="*/ 62 w 63"/>
              <a:gd name="T33" fmla="*/ 22 h 59"/>
              <a:gd name="T34" fmla="*/ 58 w 63"/>
              <a:gd name="T35" fmla="*/ 13 h 59"/>
              <a:gd name="T36" fmla="*/ 55 w 63"/>
              <a:gd name="T37" fmla="*/ 8 h 59"/>
              <a:gd name="T38" fmla="*/ 50 w 63"/>
              <a:gd name="T39" fmla="*/ 5 h 59"/>
              <a:gd name="T40" fmla="*/ 41 w 63"/>
              <a:gd name="T41" fmla="*/ 1 h 59"/>
              <a:gd name="T42" fmla="*/ 36 w 63"/>
              <a:gd name="T43" fmla="*/ 0 h 59"/>
              <a:gd name="T44" fmla="*/ 29 w 63"/>
              <a:gd name="T45" fmla="*/ 0 h 59"/>
              <a:gd name="T46" fmla="*/ 24 w 63"/>
              <a:gd name="T47" fmla="*/ 1 h 59"/>
              <a:gd name="T48" fmla="*/ 16 w 63"/>
              <a:gd name="T49" fmla="*/ 5 h 59"/>
              <a:gd name="T50" fmla="*/ 11 w 63"/>
              <a:gd name="T51" fmla="*/ 8 h 59"/>
              <a:gd name="T52" fmla="*/ 7 w 63"/>
              <a:gd name="T53" fmla="*/ 12 h 59"/>
              <a:gd name="T54" fmla="*/ 7 w 63"/>
              <a:gd name="T55" fmla="*/ 18 h 59"/>
              <a:gd name="T56" fmla="*/ 11 w 63"/>
              <a:gd name="T57" fmla="*/ 12 h 59"/>
              <a:gd name="T58" fmla="*/ 16 w 63"/>
              <a:gd name="T59" fmla="*/ 8 h 59"/>
              <a:gd name="T60" fmla="*/ 21 w 63"/>
              <a:gd name="T61" fmla="*/ 5 h 59"/>
              <a:gd name="T62" fmla="*/ 28 w 63"/>
              <a:gd name="T63" fmla="*/ 3 h 59"/>
              <a:gd name="T64" fmla="*/ 36 w 63"/>
              <a:gd name="T65" fmla="*/ 3 h 59"/>
              <a:gd name="T66" fmla="*/ 41 w 63"/>
              <a:gd name="T67" fmla="*/ 5 h 59"/>
              <a:gd name="T68" fmla="*/ 50 w 63"/>
              <a:gd name="T69" fmla="*/ 6 h 59"/>
              <a:gd name="T70" fmla="*/ 53 w 63"/>
              <a:gd name="T71" fmla="*/ 12 h 59"/>
              <a:gd name="T72" fmla="*/ 57 w 63"/>
              <a:gd name="T73" fmla="*/ 17 h 59"/>
              <a:gd name="T74" fmla="*/ 60 w 63"/>
              <a:gd name="T75" fmla="*/ 23 h 59"/>
              <a:gd name="T76" fmla="*/ 60 w 63"/>
              <a:gd name="T77" fmla="*/ 32 h 59"/>
              <a:gd name="T78" fmla="*/ 57 w 63"/>
              <a:gd name="T79" fmla="*/ 39 h 59"/>
              <a:gd name="T80" fmla="*/ 53 w 63"/>
              <a:gd name="T81" fmla="*/ 46 h 59"/>
              <a:gd name="T82" fmla="*/ 48 w 63"/>
              <a:gd name="T83" fmla="*/ 49 h 59"/>
              <a:gd name="T84" fmla="*/ 43 w 63"/>
              <a:gd name="T85" fmla="*/ 54 h 59"/>
              <a:gd name="T86" fmla="*/ 36 w 63"/>
              <a:gd name="T87" fmla="*/ 56 h 59"/>
              <a:gd name="T88" fmla="*/ 31 w 63"/>
              <a:gd name="T89" fmla="*/ 56 h 59"/>
              <a:gd name="T90" fmla="*/ 21 w 63"/>
              <a:gd name="T91" fmla="*/ 54 h 59"/>
              <a:gd name="T92" fmla="*/ 16 w 63"/>
              <a:gd name="T93" fmla="*/ 51 h 59"/>
              <a:gd name="T94" fmla="*/ 9 w 63"/>
              <a:gd name="T95" fmla="*/ 46 h 59"/>
              <a:gd name="T96" fmla="*/ 7 w 63"/>
              <a:gd name="T97" fmla="*/ 42 h 59"/>
              <a:gd name="T98" fmla="*/ 5 w 63"/>
              <a:gd name="T99" fmla="*/ 37 h 59"/>
              <a:gd name="T100" fmla="*/ 5 w 63"/>
              <a:gd name="T101" fmla="*/ 32 h 59"/>
              <a:gd name="T102" fmla="*/ 4 w 63"/>
              <a:gd name="T103" fmla="*/ 27 h 59"/>
              <a:gd name="T104" fmla="*/ 5 w 63"/>
              <a:gd name="T105" fmla="*/ 23 h 59"/>
              <a:gd name="T106" fmla="*/ 5 w 63"/>
              <a:gd name="T107" fmla="*/ 17 h 5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
              <a:gd name="T163" fmla="*/ 0 h 59"/>
              <a:gd name="T164" fmla="*/ 63 w 63"/>
              <a:gd name="T165" fmla="*/ 59 h 5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 h="59">
                <a:moveTo>
                  <a:pt x="5" y="17"/>
                </a:moveTo>
                <a:lnTo>
                  <a:pt x="2" y="22"/>
                </a:lnTo>
                <a:lnTo>
                  <a:pt x="2" y="25"/>
                </a:lnTo>
                <a:lnTo>
                  <a:pt x="0" y="25"/>
                </a:lnTo>
                <a:lnTo>
                  <a:pt x="0" y="27"/>
                </a:lnTo>
                <a:lnTo>
                  <a:pt x="0" y="30"/>
                </a:lnTo>
                <a:lnTo>
                  <a:pt x="0" y="32"/>
                </a:lnTo>
                <a:lnTo>
                  <a:pt x="0" y="34"/>
                </a:lnTo>
                <a:lnTo>
                  <a:pt x="2" y="35"/>
                </a:lnTo>
                <a:lnTo>
                  <a:pt x="2" y="37"/>
                </a:lnTo>
                <a:lnTo>
                  <a:pt x="2" y="39"/>
                </a:lnTo>
                <a:lnTo>
                  <a:pt x="4" y="42"/>
                </a:lnTo>
                <a:lnTo>
                  <a:pt x="5" y="44"/>
                </a:lnTo>
                <a:lnTo>
                  <a:pt x="5" y="46"/>
                </a:lnTo>
                <a:lnTo>
                  <a:pt x="7" y="47"/>
                </a:lnTo>
                <a:lnTo>
                  <a:pt x="9" y="49"/>
                </a:lnTo>
                <a:lnTo>
                  <a:pt x="11" y="51"/>
                </a:lnTo>
                <a:lnTo>
                  <a:pt x="14" y="54"/>
                </a:lnTo>
                <a:lnTo>
                  <a:pt x="16" y="56"/>
                </a:lnTo>
                <a:lnTo>
                  <a:pt x="19" y="56"/>
                </a:lnTo>
                <a:lnTo>
                  <a:pt x="19" y="58"/>
                </a:lnTo>
                <a:lnTo>
                  <a:pt x="22" y="58"/>
                </a:lnTo>
                <a:lnTo>
                  <a:pt x="24" y="58"/>
                </a:lnTo>
                <a:lnTo>
                  <a:pt x="28" y="59"/>
                </a:lnTo>
                <a:lnTo>
                  <a:pt x="31" y="59"/>
                </a:lnTo>
                <a:lnTo>
                  <a:pt x="33" y="59"/>
                </a:lnTo>
                <a:lnTo>
                  <a:pt x="36" y="59"/>
                </a:lnTo>
                <a:lnTo>
                  <a:pt x="36" y="58"/>
                </a:lnTo>
                <a:lnTo>
                  <a:pt x="38" y="58"/>
                </a:lnTo>
                <a:lnTo>
                  <a:pt x="40" y="58"/>
                </a:lnTo>
                <a:lnTo>
                  <a:pt x="45" y="56"/>
                </a:lnTo>
                <a:lnTo>
                  <a:pt x="46" y="54"/>
                </a:lnTo>
                <a:lnTo>
                  <a:pt x="50" y="54"/>
                </a:lnTo>
                <a:lnTo>
                  <a:pt x="50" y="52"/>
                </a:lnTo>
                <a:lnTo>
                  <a:pt x="50" y="51"/>
                </a:lnTo>
                <a:lnTo>
                  <a:pt x="51" y="51"/>
                </a:lnTo>
                <a:lnTo>
                  <a:pt x="53" y="49"/>
                </a:lnTo>
                <a:lnTo>
                  <a:pt x="55" y="49"/>
                </a:lnTo>
                <a:lnTo>
                  <a:pt x="57" y="47"/>
                </a:lnTo>
                <a:lnTo>
                  <a:pt x="57" y="46"/>
                </a:lnTo>
                <a:lnTo>
                  <a:pt x="58" y="42"/>
                </a:lnTo>
                <a:lnTo>
                  <a:pt x="60" y="42"/>
                </a:lnTo>
                <a:lnTo>
                  <a:pt x="60" y="41"/>
                </a:lnTo>
                <a:lnTo>
                  <a:pt x="62" y="39"/>
                </a:lnTo>
                <a:lnTo>
                  <a:pt x="62" y="37"/>
                </a:lnTo>
                <a:lnTo>
                  <a:pt x="62" y="35"/>
                </a:lnTo>
                <a:lnTo>
                  <a:pt x="62" y="34"/>
                </a:lnTo>
                <a:lnTo>
                  <a:pt x="62" y="32"/>
                </a:lnTo>
                <a:lnTo>
                  <a:pt x="62" y="30"/>
                </a:lnTo>
                <a:lnTo>
                  <a:pt x="63" y="25"/>
                </a:lnTo>
                <a:lnTo>
                  <a:pt x="62" y="22"/>
                </a:lnTo>
                <a:lnTo>
                  <a:pt x="60" y="17"/>
                </a:lnTo>
                <a:lnTo>
                  <a:pt x="60" y="15"/>
                </a:lnTo>
                <a:lnTo>
                  <a:pt x="58" y="13"/>
                </a:lnTo>
                <a:lnTo>
                  <a:pt x="57" y="12"/>
                </a:lnTo>
                <a:lnTo>
                  <a:pt x="57" y="10"/>
                </a:lnTo>
                <a:lnTo>
                  <a:pt x="55" y="8"/>
                </a:lnTo>
                <a:lnTo>
                  <a:pt x="53" y="6"/>
                </a:lnTo>
                <a:lnTo>
                  <a:pt x="51" y="6"/>
                </a:lnTo>
                <a:lnTo>
                  <a:pt x="50" y="5"/>
                </a:lnTo>
                <a:lnTo>
                  <a:pt x="48" y="3"/>
                </a:lnTo>
                <a:lnTo>
                  <a:pt x="43" y="1"/>
                </a:lnTo>
                <a:lnTo>
                  <a:pt x="41" y="1"/>
                </a:lnTo>
                <a:lnTo>
                  <a:pt x="40" y="1"/>
                </a:lnTo>
                <a:lnTo>
                  <a:pt x="38" y="0"/>
                </a:lnTo>
                <a:lnTo>
                  <a:pt x="36" y="0"/>
                </a:lnTo>
                <a:lnTo>
                  <a:pt x="33" y="0"/>
                </a:lnTo>
                <a:lnTo>
                  <a:pt x="31" y="0"/>
                </a:lnTo>
                <a:lnTo>
                  <a:pt x="29" y="0"/>
                </a:lnTo>
                <a:lnTo>
                  <a:pt x="28" y="0"/>
                </a:lnTo>
                <a:lnTo>
                  <a:pt x="26" y="1"/>
                </a:lnTo>
                <a:lnTo>
                  <a:pt x="24" y="1"/>
                </a:lnTo>
                <a:lnTo>
                  <a:pt x="19" y="3"/>
                </a:lnTo>
                <a:lnTo>
                  <a:pt x="17" y="3"/>
                </a:lnTo>
                <a:lnTo>
                  <a:pt x="16" y="5"/>
                </a:lnTo>
                <a:lnTo>
                  <a:pt x="14" y="6"/>
                </a:lnTo>
                <a:lnTo>
                  <a:pt x="12" y="6"/>
                </a:lnTo>
                <a:lnTo>
                  <a:pt x="11" y="8"/>
                </a:lnTo>
                <a:lnTo>
                  <a:pt x="11" y="10"/>
                </a:lnTo>
                <a:lnTo>
                  <a:pt x="9" y="10"/>
                </a:lnTo>
                <a:lnTo>
                  <a:pt x="7" y="12"/>
                </a:lnTo>
                <a:lnTo>
                  <a:pt x="5" y="13"/>
                </a:lnTo>
                <a:lnTo>
                  <a:pt x="5" y="17"/>
                </a:lnTo>
                <a:lnTo>
                  <a:pt x="7" y="18"/>
                </a:lnTo>
                <a:lnTo>
                  <a:pt x="9" y="15"/>
                </a:lnTo>
                <a:lnTo>
                  <a:pt x="11" y="13"/>
                </a:lnTo>
                <a:lnTo>
                  <a:pt x="11" y="12"/>
                </a:lnTo>
                <a:lnTo>
                  <a:pt x="12" y="10"/>
                </a:lnTo>
                <a:lnTo>
                  <a:pt x="14" y="10"/>
                </a:lnTo>
                <a:lnTo>
                  <a:pt x="16" y="8"/>
                </a:lnTo>
                <a:lnTo>
                  <a:pt x="17" y="6"/>
                </a:lnTo>
                <a:lnTo>
                  <a:pt x="19" y="6"/>
                </a:lnTo>
                <a:lnTo>
                  <a:pt x="21" y="5"/>
                </a:lnTo>
                <a:lnTo>
                  <a:pt x="24" y="5"/>
                </a:lnTo>
                <a:lnTo>
                  <a:pt x="26" y="3"/>
                </a:lnTo>
                <a:lnTo>
                  <a:pt x="28" y="3"/>
                </a:lnTo>
                <a:lnTo>
                  <a:pt x="29" y="3"/>
                </a:lnTo>
                <a:lnTo>
                  <a:pt x="31" y="3"/>
                </a:lnTo>
                <a:lnTo>
                  <a:pt x="36" y="3"/>
                </a:lnTo>
                <a:lnTo>
                  <a:pt x="38" y="3"/>
                </a:lnTo>
                <a:lnTo>
                  <a:pt x="40" y="3"/>
                </a:lnTo>
                <a:lnTo>
                  <a:pt x="41" y="5"/>
                </a:lnTo>
                <a:lnTo>
                  <a:pt x="46" y="6"/>
                </a:lnTo>
                <a:lnTo>
                  <a:pt x="48" y="6"/>
                </a:lnTo>
                <a:lnTo>
                  <a:pt x="50" y="6"/>
                </a:lnTo>
                <a:lnTo>
                  <a:pt x="50" y="8"/>
                </a:lnTo>
                <a:lnTo>
                  <a:pt x="51" y="10"/>
                </a:lnTo>
                <a:lnTo>
                  <a:pt x="53" y="12"/>
                </a:lnTo>
                <a:lnTo>
                  <a:pt x="55" y="13"/>
                </a:lnTo>
                <a:lnTo>
                  <a:pt x="57" y="15"/>
                </a:lnTo>
                <a:lnTo>
                  <a:pt x="57" y="17"/>
                </a:lnTo>
                <a:lnTo>
                  <a:pt x="58" y="20"/>
                </a:lnTo>
                <a:lnTo>
                  <a:pt x="58" y="22"/>
                </a:lnTo>
                <a:lnTo>
                  <a:pt x="60" y="23"/>
                </a:lnTo>
                <a:lnTo>
                  <a:pt x="60" y="27"/>
                </a:lnTo>
                <a:lnTo>
                  <a:pt x="60" y="30"/>
                </a:lnTo>
                <a:lnTo>
                  <a:pt x="60" y="32"/>
                </a:lnTo>
                <a:lnTo>
                  <a:pt x="60" y="34"/>
                </a:lnTo>
                <a:lnTo>
                  <a:pt x="58" y="37"/>
                </a:lnTo>
                <a:lnTo>
                  <a:pt x="57" y="39"/>
                </a:lnTo>
                <a:lnTo>
                  <a:pt x="57" y="42"/>
                </a:lnTo>
                <a:lnTo>
                  <a:pt x="55" y="44"/>
                </a:lnTo>
                <a:lnTo>
                  <a:pt x="53" y="46"/>
                </a:lnTo>
                <a:lnTo>
                  <a:pt x="51" y="47"/>
                </a:lnTo>
                <a:lnTo>
                  <a:pt x="50" y="49"/>
                </a:lnTo>
                <a:lnTo>
                  <a:pt x="48" y="49"/>
                </a:lnTo>
                <a:lnTo>
                  <a:pt x="46" y="51"/>
                </a:lnTo>
                <a:lnTo>
                  <a:pt x="45" y="51"/>
                </a:lnTo>
                <a:lnTo>
                  <a:pt x="43" y="54"/>
                </a:lnTo>
                <a:lnTo>
                  <a:pt x="40" y="54"/>
                </a:lnTo>
                <a:lnTo>
                  <a:pt x="38" y="56"/>
                </a:lnTo>
                <a:lnTo>
                  <a:pt x="36" y="56"/>
                </a:lnTo>
                <a:lnTo>
                  <a:pt x="34" y="56"/>
                </a:lnTo>
                <a:lnTo>
                  <a:pt x="33" y="56"/>
                </a:lnTo>
                <a:lnTo>
                  <a:pt x="31" y="56"/>
                </a:lnTo>
                <a:lnTo>
                  <a:pt x="28" y="56"/>
                </a:lnTo>
                <a:lnTo>
                  <a:pt x="24" y="56"/>
                </a:lnTo>
                <a:lnTo>
                  <a:pt x="21" y="54"/>
                </a:lnTo>
                <a:lnTo>
                  <a:pt x="19" y="54"/>
                </a:lnTo>
                <a:lnTo>
                  <a:pt x="17" y="52"/>
                </a:lnTo>
                <a:lnTo>
                  <a:pt x="16" y="51"/>
                </a:lnTo>
                <a:lnTo>
                  <a:pt x="12" y="49"/>
                </a:lnTo>
                <a:lnTo>
                  <a:pt x="11" y="49"/>
                </a:lnTo>
                <a:lnTo>
                  <a:pt x="9" y="46"/>
                </a:lnTo>
                <a:lnTo>
                  <a:pt x="9" y="44"/>
                </a:lnTo>
                <a:lnTo>
                  <a:pt x="7" y="44"/>
                </a:lnTo>
                <a:lnTo>
                  <a:pt x="7" y="42"/>
                </a:lnTo>
                <a:lnTo>
                  <a:pt x="5" y="41"/>
                </a:lnTo>
                <a:lnTo>
                  <a:pt x="5" y="39"/>
                </a:lnTo>
                <a:lnTo>
                  <a:pt x="5" y="37"/>
                </a:lnTo>
                <a:lnTo>
                  <a:pt x="5" y="35"/>
                </a:lnTo>
                <a:lnTo>
                  <a:pt x="5" y="34"/>
                </a:lnTo>
                <a:lnTo>
                  <a:pt x="5" y="32"/>
                </a:lnTo>
                <a:lnTo>
                  <a:pt x="4" y="30"/>
                </a:lnTo>
                <a:lnTo>
                  <a:pt x="5" y="29"/>
                </a:lnTo>
                <a:lnTo>
                  <a:pt x="4" y="27"/>
                </a:lnTo>
                <a:lnTo>
                  <a:pt x="5" y="27"/>
                </a:lnTo>
                <a:lnTo>
                  <a:pt x="5" y="25"/>
                </a:lnTo>
                <a:lnTo>
                  <a:pt x="5" y="23"/>
                </a:lnTo>
                <a:lnTo>
                  <a:pt x="5" y="22"/>
                </a:lnTo>
                <a:lnTo>
                  <a:pt x="7" y="18"/>
                </a:lnTo>
                <a:lnTo>
                  <a:pt x="5" y="17"/>
                </a:lnTo>
                <a:close/>
              </a:path>
            </a:pathLst>
          </a:custGeom>
          <a:solidFill>
            <a:srgbClr val="808080"/>
          </a:solidFill>
          <a:ln w="9525">
            <a:noFill/>
            <a:round/>
            <a:headEnd/>
            <a:tailEnd/>
          </a:ln>
        </p:spPr>
        <p:txBody>
          <a:bodyPr/>
          <a:lstStyle/>
          <a:p>
            <a:endParaRPr lang="en-US"/>
          </a:p>
        </p:txBody>
      </p:sp>
      <p:sp>
        <p:nvSpPr>
          <p:cNvPr id="1171" name="Freeform 3342"/>
          <p:cNvSpPr>
            <a:spLocks/>
          </p:cNvSpPr>
          <p:nvPr/>
        </p:nvSpPr>
        <p:spPr bwMode="auto">
          <a:xfrm>
            <a:off x="8638381" y="4810952"/>
            <a:ext cx="77787" cy="71437"/>
          </a:xfrm>
          <a:custGeom>
            <a:avLst/>
            <a:gdLst>
              <a:gd name="T0" fmla="*/ 2 w 63"/>
              <a:gd name="T1" fmla="*/ 24 h 60"/>
              <a:gd name="T2" fmla="*/ 0 w 63"/>
              <a:gd name="T3" fmla="*/ 29 h 60"/>
              <a:gd name="T4" fmla="*/ 0 w 63"/>
              <a:gd name="T5" fmla="*/ 34 h 60"/>
              <a:gd name="T6" fmla="*/ 3 w 63"/>
              <a:gd name="T7" fmla="*/ 41 h 60"/>
              <a:gd name="T8" fmla="*/ 5 w 63"/>
              <a:gd name="T9" fmla="*/ 44 h 60"/>
              <a:gd name="T10" fmla="*/ 9 w 63"/>
              <a:gd name="T11" fmla="*/ 50 h 60"/>
              <a:gd name="T12" fmla="*/ 14 w 63"/>
              <a:gd name="T13" fmla="*/ 55 h 60"/>
              <a:gd name="T14" fmla="*/ 19 w 63"/>
              <a:gd name="T15" fmla="*/ 58 h 60"/>
              <a:gd name="T16" fmla="*/ 27 w 63"/>
              <a:gd name="T17" fmla="*/ 60 h 60"/>
              <a:gd name="T18" fmla="*/ 36 w 63"/>
              <a:gd name="T19" fmla="*/ 60 h 60"/>
              <a:gd name="T20" fmla="*/ 39 w 63"/>
              <a:gd name="T21" fmla="*/ 58 h 60"/>
              <a:gd name="T22" fmla="*/ 50 w 63"/>
              <a:gd name="T23" fmla="*/ 53 h 60"/>
              <a:gd name="T24" fmla="*/ 55 w 63"/>
              <a:gd name="T25" fmla="*/ 50 h 60"/>
              <a:gd name="T26" fmla="*/ 58 w 63"/>
              <a:gd name="T27" fmla="*/ 43 h 60"/>
              <a:gd name="T28" fmla="*/ 61 w 63"/>
              <a:gd name="T29" fmla="*/ 38 h 60"/>
              <a:gd name="T30" fmla="*/ 61 w 63"/>
              <a:gd name="T31" fmla="*/ 33 h 60"/>
              <a:gd name="T32" fmla="*/ 63 w 63"/>
              <a:gd name="T33" fmla="*/ 26 h 60"/>
              <a:gd name="T34" fmla="*/ 58 w 63"/>
              <a:gd name="T35" fmla="*/ 14 h 60"/>
              <a:gd name="T36" fmla="*/ 56 w 63"/>
              <a:gd name="T37" fmla="*/ 10 h 60"/>
              <a:gd name="T38" fmla="*/ 51 w 63"/>
              <a:gd name="T39" fmla="*/ 7 h 60"/>
              <a:gd name="T40" fmla="*/ 48 w 63"/>
              <a:gd name="T41" fmla="*/ 4 h 60"/>
              <a:gd name="T42" fmla="*/ 39 w 63"/>
              <a:gd name="T43" fmla="*/ 0 h 60"/>
              <a:gd name="T44" fmla="*/ 32 w 63"/>
              <a:gd name="T45" fmla="*/ 0 h 60"/>
              <a:gd name="T46" fmla="*/ 27 w 63"/>
              <a:gd name="T47" fmla="*/ 0 h 60"/>
              <a:gd name="T48" fmla="*/ 19 w 63"/>
              <a:gd name="T49" fmla="*/ 2 h 60"/>
              <a:gd name="T50" fmla="*/ 15 w 63"/>
              <a:gd name="T51" fmla="*/ 5 h 60"/>
              <a:gd name="T52" fmla="*/ 10 w 63"/>
              <a:gd name="T53" fmla="*/ 7 h 60"/>
              <a:gd name="T54" fmla="*/ 9 w 63"/>
              <a:gd name="T55" fmla="*/ 10 h 60"/>
              <a:gd name="T56" fmla="*/ 5 w 63"/>
              <a:gd name="T57" fmla="*/ 17 h 60"/>
              <a:gd name="T58" fmla="*/ 10 w 63"/>
              <a:gd name="T59" fmla="*/ 14 h 60"/>
              <a:gd name="T60" fmla="*/ 14 w 63"/>
              <a:gd name="T61" fmla="*/ 10 h 60"/>
              <a:gd name="T62" fmla="*/ 17 w 63"/>
              <a:gd name="T63" fmla="*/ 7 h 60"/>
              <a:gd name="T64" fmla="*/ 24 w 63"/>
              <a:gd name="T65" fmla="*/ 4 h 60"/>
              <a:gd name="T66" fmla="*/ 29 w 63"/>
              <a:gd name="T67" fmla="*/ 2 h 60"/>
              <a:gd name="T68" fmla="*/ 38 w 63"/>
              <a:gd name="T69" fmla="*/ 2 h 60"/>
              <a:gd name="T70" fmla="*/ 46 w 63"/>
              <a:gd name="T71" fmla="*/ 7 h 60"/>
              <a:gd name="T72" fmla="*/ 51 w 63"/>
              <a:gd name="T73" fmla="*/ 9 h 60"/>
              <a:gd name="T74" fmla="*/ 55 w 63"/>
              <a:gd name="T75" fmla="*/ 12 h 60"/>
              <a:gd name="T76" fmla="*/ 56 w 63"/>
              <a:gd name="T77" fmla="*/ 17 h 60"/>
              <a:gd name="T78" fmla="*/ 60 w 63"/>
              <a:gd name="T79" fmla="*/ 24 h 60"/>
              <a:gd name="T80" fmla="*/ 60 w 63"/>
              <a:gd name="T81" fmla="*/ 31 h 60"/>
              <a:gd name="T82" fmla="*/ 58 w 63"/>
              <a:gd name="T83" fmla="*/ 36 h 60"/>
              <a:gd name="T84" fmla="*/ 55 w 63"/>
              <a:gd name="T85" fmla="*/ 43 h 60"/>
              <a:gd name="T86" fmla="*/ 51 w 63"/>
              <a:gd name="T87" fmla="*/ 50 h 60"/>
              <a:gd name="T88" fmla="*/ 46 w 63"/>
              <a:gd name="T89" fmla="*/ 51 h 60"/>
              <a:gd name="T90" fmla="*/ 39 w 63"/>
              <a:gd name="T91" fmla="*/ 55 h 60"/>
              <a:gd name="T92" fmla="*/ 34 w 63"/>
              <a:gd name="T93" fmla="*/ 56 h 60"/>
              <a:gd name="T94" fmla="*/ 27 w 63"/>
              <a:gd name="T95" fmla="*/ 56 h 60"/>
              <a:gd name="T96" fmla="*/ 21 w 63"/>
              <a:gd name="T97" fmla="*/ 55 h 60"/>
              <a:gd name="T98" fmla="*/ 15 w 63"/>
              <a:gd name="T99" fmla="*/ 51 h 60"/>
              <a:gd name="T100" fmla="*/ 9 w 63"/>
              <a:gd name="T101" fmla="*/ 46 h 60"/>
              <a:gd name="T102" fmla="*/ 7 w 63"/>
              <a:gd name="T103" fmla="*/ 41 h 60"/>
              <a:gd name="T104" fmla="*/ 5 w 63"/>
              <a:gd name="T105" fmla="*/ 36 h 60"/>
              <a:gd name="T106" fmla="*/ 5 w 63"/>
              <a:gd name="T107" fmla="*/ 31 h 60"/>
              <a:gd name="T108" fmla="*/ 3 w 63"/>
              <a:gd name="T109" fmla="*/ 27 h 60"/>
              <a:gd name="T110" fmla="*/ 5 w 63"/>
              <a:gd name="T111" fmla="*/ 22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60"/>
              <a:gd name="T170" fmla="*/ 63 w 63"/>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60">
                <a:moveTo>
                  <a:pt x="5" y="17"/>
                </a:moveTo>
                <a:lnTo>
                  <a:pt x="2" y="22"/>
                </a:lnTo>
                <a:lnTo>
                  <a:pt x="2" y="24"/>
                </a:lnTo>
                <a:lnTo>
                  <a:pt x="0" y="26"/>
                </a:lnTo>
                <a:lnTo>
                  <a:pt x="0" y="27"/>
                </a:lnTo>
                <a:lnTo>
                  <a:pt x="0" y="29"/>
                </a:lnTo>
                <a:lnTo>
                  <a:pt x="0" y="31"/>
                </a:lnTo>
                <a:lnTo>
                  <a:pt x="0" y="33"/>
                </a:lnTo>
                <a:lnTo>
                  <a:pt x="0" y="34"/>
                </a:lnTo>
                <a:lnTo>
                  <a:pt x="2" y="36"/>
                </a:lnTo>
                <a:lnTo>
                  <a:pt x="2" y="38"/>
                </a:lnTo>
                <a:lnTo>
                  <a:pt x="3" y="41"/>
                </a:lnTo>
                <a:lnTo>
                  <a:pt x="3" y="43"/>
                </a:lnTo>
                <a:lnTo>
                  <a:pt x="5" y="43"/>
                </a:lnTo>
                <a:lnTo>
                  <a:pt x="5" y="44"/>
                </a:lnTo>
                <a:lnTo>
                  <a:pt x="7" y="46"/>
                </a:lnTo>
                <a:lnTo>
                  <a:pt x="7" y="48"/>
                </a:lnTo>
                <a:lnTo>
                  <a:pt x="9" y="50"/>
                </a:lnTo>
                <a:lnTo>
                  <a:pt x="10" y="51"/>
                </a:lnTo>
                <a:lnTo>
                  <a:pt x="14" y="53"/>
                </a:lnTo>
                <a:lnTo>
                  <a:pt x="14" y="55"/>
                </a:lnTo>
                <a:lnTo>
                  <a:pt x="15" y="55"/>
                </a:lnTo>
                <a:lnTo>
                  <a:pt x="19" y="56"/>
                </a:lnTo>
                <a:lnTo>
                  <a:pt x="19" y="58"/>
                </a:lnTo>
                <a:lnTo>
                  <a:pt x="22" y="58"/>
                </a:lnTo>
                <a:lnTo>
                  <a:pt x="24" y="58"/>
                </a:lnTo>
                <a:lnTo>
                  <a:pt x="27" y="60"/>
                </a:lnTo>
                <a:lnTo>
                  <a:pt x="31" y="60"/>
                </a:lnTo>
                <a:lnTo>
                  <a:pt x="32" y="60"/>
                </a:lnTo>
                <a:lnTo>
                  <a:pt x="36" y="60"/>
                </a:lnTo>
                <a:lnTo>
                  <a:pt x="36" y="58"/>
                </a:lnTo>
                <a:lnTo>
                  <a:pt x="38" y="58"/>
                </a:lnTo>
                <a:lnTo>
                  <a:pt x="39" y="58"/>
                </a:lnTo>
                <a:lnTo>
                  <a:pt x="44" y="56"/>
                </a:lnTo>
                <a:lnTo>
                  <a:pt x="46" y="55"/>
                </a:lnTo>
                <a:lnTo>
                  <a:pt x="50" y="53"/>
                </a:lnTo>
                <a:lnTo>
                  <a:pt x="51" y="51"/>
                </a:lnTo>
                <a:lnTo>
                  <a:pt x="53" y="50"/>
                </a:lnTo>
                <a:lnTo>
                  <a:pt x="55" y="50"/>
                </a:lnTo>
                <a:lnTo>
                  <a:pt x="56" y="48"/>
                </a:lnTo>
                <a:lnTo>
                  <a:pt x="56" y="46"/>
                </a:lnTo>
                <a:lnTo>
                  <a:pt x="58" y="43"/>
                </a:lnTo>
                <a:lnTo>
                  <a:pt x="60" y="41"/>
                </a:lnTo>
                <a:lnTo>
                  <a:pt x="61" y="39"/>
                </a:lnTo>
                <a:lnTo>
                  <a:pt x="61" y="38"/>
                </a:lnTo>
                <a:lnTo>
                  <a:pt x="61" y="36"/>
                </a:lnTo>
                <a:lnTo>
                  <a:pt x="61" y="34"/>
                </a:lnTo>
                <a:lnTo>
                  <a:pt x="61" y="33"/>
                </a:lnTo>
                <a:lnTo>
                  <a:pt x="61" y="31"/>
                </a:lnTo>
                <a:lnTo>
                  <a:pt x="61" y="29"/>
                </a:lnTo>
                <a:lnTo>
                  <a:pt x="63" y="26"/>
                </a:lnTo>
                <a:lnTo>
                  <a:pt x="61" y="22"/>
                </a:lnTo>
                <a:lnTo>
                  <a:pt x="60" y="15"/>
                </a:lnTo>
                <a:lnTo>
                  <a:pt x="58" y="14"/>
                </a:lnTo>
                <a:lnTo>
                  <a:pt x="58" y="12"/>
                </a:lnTo>
                <a:lnTo>
                  <a:pt x="56" y="12"/>
                </a:lnTo>
                <a:lnTo>
                  <a:pt x="56" y="10"/>
                </a:lnTo>
                <a:lnTo>
                  <a:pt x="55" y="7"/>
                </a:lnTo>
                <a:lnTo>
                  <a:pt x="53" y="7"/>
                </a:lnTo>
                <a:lnTo>
                  <a:pt x="51" y="7"/>
                </a:lnTo>
                <a:lnTo>
                  <a:pt x="51" y="5"/>
                </a:lnTo>
                <a:lnTo>
                  <a:pt x="50" y="4"/>
                </a:lnTo>
                <a:lnTo>
                  <a:pt x="48" y="4"/>
                </a:lnTo>
                <a:lnTo>
                  <a:pt x="43" y="2"/>
                </a:lnTo>
                <a:lnTo>
                  <a:pt x="41" y="0"/>
                </a:lnTo>
                <a:lnTo>
                  <a:pt x="39" y="0"/>
                </a:lnTo>
                <a:lnTo>
                  <a:pt x="38" y="0"/>
                </a:lnTo>
                <a:lnTo>
                  <a:pt x="36" y="0"/>
                </a:lnTo>
                <a:lnTo>
                  <a:pt x="32" y="0"/>
                </a:lnTo>
                <a:lnTo>
                  <a:pt x="31" y="0"/>
                </a:lnTo>
                <a:lnTo>
                  <a:pt x="29" y="0"/>
                </a:lnTo>
                <a:lnTo>
                  <a:pt x="27" y="0"/>
                </a:lnTo>
                <a:lnTo>
                  <a:pt x="26" y="0"/>
                </a:lnTo>
                <a:lnTo>
                  <a:pt x="24" y="2"/>
                </a:lnTo>
                <a:lnTo>
                  <a:pt x="19" y="2"/>
                </a:lnTo>
                <a:lnTo>
                  <a:pt x="17" y="4"/>
                </a:lnTo>
                <a:lnTo>
                  <a:pt x="15" y="4"/>
                </a:lnTo>
                <a:lnTo>
                  <a:pt x="15" y="5"/>
                </a:lnTo>
                <a:lnTo>
                  <a:pt x="14" y="7"/>
                </a:lnTo>
                <a:lnTo>
                  <a:pt x="12" y="7"/>
                </a:lnTo>
                <a:lnTo>
                  <a:pt x="10" y="7"/>
                </a:lnTo>
                <a:lnTo>
                  <a:pt x="10" y="9"/>
                </a:lnTo>
                <a:lnTo>
                  <a:pt x="10" y="10"/>
                </a:lnTo>
                <a:lnTo>
                  <a:pt x="9" y="10"/>
                </a:lnTo>
                <a:lnTo>
                  <a:pt x="7" y="12"/>
                </a:lnTo>
                <a:lnTo>
                  <a:pt x="7" y="14"/>
                </a:lnTo>
                <a:lnTo>
                  <a:pt x="5" y="17"/>
                </a:lnTo>
                <a:lnTo>
                  <a:pt x="7" y="19"/>
                </a:lnTo>
                <a:lnTo>
                  <a:pt x="9" y="14"/>
                </a:lnTo>
                <a:lnTo>
                  <a:pt x="10" y="14"/>
                </a:lnTo>
                <a:lnTo>
                  <a:pt x="10" y="12"/>
                </a:lnTo>
                <a:lnTo>
                  <a:pt x="12" y="10"/>
                </a:lnTo>
                <a:lnTo>
                  <a:pt x="14" y="10"/>
                </a:lnTo>
                <a:lnTo>
                  <a:pt x="15" y="9"/>
                </a:lnTo>
                <a:lnTo>
                  <a:pt x="15" y="7"/>
                </a:lnTo>
                <a:lnTo>
                  <a:pt x="17" y="7"/>
                </a:lnTo>
                <a:lnTo>
                  <a:pt x="19" y="7"/>
                </a:lnTo>
                <a:lnTo>
                  <a:pt x="21" y="4"/>
                </a:lnTo>
                <a:lnTo>
                  <a:pt x="24" y="4"/>
                </a:lnTo>
                <a:lnTo>
                  <a:pt x="26" y="4"/>
                </a:lnTo>
                <a:lnTo>
                  <a:pt x="27" y="4"/>
                </a:lnTo>
                <a:lnTo>
                  <a:pt x="29" y="2"/>
                </a:lnTo>
                <a:lnTo>
                  <a:pt x="31" y="2"/>
                </a:lnTo>
                <a:lnTo>
                  <a:pt x="36" y="2"/>
                </a:lnTo>
                <a:lnTo>
                  <a:pt x="38" y="2"/>
                </a:lnTo>
                <a:lnTo>
                  <a:pt x="39" y="4"/>
                </a:lnTo>
                <a:lnTo>
                  <a:pt x="41" y="4"/>
                </a:lnTo>
                <a:lnTo>
                  <a:pt x="46" y="7"/>
                </a:lnTo>
                <a:lnTo>
                  <a:pt x="48" y="7"/>
                </a:lnTo>
                <a:lnTo>
                  <a:pt x="50" y="7"/>
                </a:lnTo>
                <a:lnTo>
                  <a:pt x="51" y="9"/>
                </a:lnTo>
                <a:lnTo>
                  <a:pt x="51" y="10"/>
                </a:lnTo>
                <a:lnTo>
                  <a:pt x="53" y="12"/>
                </a:lnTo>
                <a:lnTo>
                  <a:pt x="55" y="12"/>
                </a:lnTo>
                <a:lnTo>
                  <a:pt x="56" y="14"/>
                </a:lnTo>
                <a:lnTo>
                  <a:pt x="56" y="15"/>
                </a:lnTo>
                <a:lnTo>
                  <a:pt x="56" y="17"/>
                </a:lnTo>
                <a:lnTo>
                  <a:pt x="58" y="21"/>
                </a:lnTo>
                <a:lnTo>
                  <a:pt x="58" y="22"/>
                </a:lnTo>
                <a:lnTo>
                  <a:pt x="60" y="24"/>
                </a:lnTo>
                <a:lnTo>
                  <a:pt x="60" y="26"/>
                </a:lnTo>
                <a:lnTo>
                  <a:pt x="60" y="29"/>
                </a:lnTo>
                <a:lnTo>
                  <a:pt x="60" y="31"/>
                </a:lnTo>
                <a:lnTo>
                  <a:pt x="60" y="33"/>
                </a:lnTo>
                <a:lnTo>
                  <a:pt x="60" y="34"/>
                </a:lnTo>
                <a:lnTo>
                  <a:pt x="58" y="36"/>
                </a:lnTo>
                <a:lnTo>
                  <a:pt x="56" y="39"/>
                </a:lnTo>
                <a:lnTo>
                  <a:pt x="56" y="41"/>
                </a:lnTo>
                <a:lnTo>
                  <a:pt x="55" y="43"/>
                </a:lnTo>
                <a:lnTo>
                  <a:pt x="53" y="46"/>
                </a:lnTo>
                <a:lnTo>
                  <a:pt x="51" y="48"/>
                </a:lnTo>
                <a:lnTo>
                  <a:pt x="51" y="50"/>
                </a:lnTo>
                <a:lnTo>
                  <a:pt x="50" y="50"/>
                </a:lnTo>
                <a:lnTo>
                  <a:pt x="48" y="50"/>
                </a:lnTo>
                <a:lnTo>
                  <a:pt x="46" y="51"/>
                </a:lnTo>
                <a:lnTo>
                  <a:pt x="44" y="51"/>
                </a:lnTo>
                <a:lnTo>
                  <a:pt x="43" y="53"/>
                </a:lnTo>
                <a:lnTo>
                  <a:pt x="39" y="55"/>
                </a:lnTo>
                <a:lnTo>
                  <a:pt x="38" y="55"/>
                </a:lnTo>
                <a:lnTo>
                  <a:pt x="36" y="55"/>
                </a:lnTo>
                <a:lnTo>
                  <a:pt x="34" y="56"/>
                </a:lnTo>
                <a:lnTo>
                  <a:pt x="32" y="56"/>
                </a:lnTo>
                <a:lnTo>
                  <a:pt x="31" y="56"/>
                </a:lnTo>
                <a:lnTo>
                  <a:pt x="27" y="56"/>
                </a:lnTo>
                <a:lnTo>
                  <a:pt x="26" y="55"/>
                </a:lnTo>
                <a:lnTo>
                  <a:pt x="24" y="55"/>
                </a:lnTo>
                <a:lnTo>
                  <a:pt x="21" y="55"/>
                </a:lnTo>
                <a:lnTo>
                  <a:pt x="19" y="55"/>
                </a:lnTo>
                <a:lnTo>
                  <a:pt x="17" y="53"/>
                </a:lnTo>
                <a:lnTo>
                  <a:pt x="15" y="51"/>
                </a:lnTo>
                <a:lnTo>
                  <a:pt x="12" y="50"/>
                </a:lnTo>
                <a:lnTo>
                  <a:pt x="10" y="48"/>
                </a:lnTo>
                <a:lnTo>
                  <a:pt x="9" y="46"/>
                </a:lnTo>
                <a:lnTo>
                  <a:pt x="9" y="44"/>
                </a:lnTo>
                <a:lnTo>
                  <a:pt x="7" y="43"/>
                </a:lnTo>
                <a:lnTo>
                  <a:pt x="7" y="41"/>
                </a:lnTo>
                <a:lnTo>
                  <a:pt x="7" y="39"/>
                </a:lnTo>
                <a:lnTo>
                  <a:pt x="5" y="38"/>
                </a:lnTo>
                <a:lnTo>
                  <a:pt x="5" y="36"/>
                </a:lnTo>
                <a:lnTo>
                  <a:pt x="5" y="34"/>
                </a:lnTo>
                <a:lnTo>
                  <a:pt x="5" y="33"/>
                </a:lnTo>
                <a:lnTo>
                  <a:pt x="5" y="31"/>
                </a:lnTo>
                <a:lnTo>
                  <a:pt x="3" y="29"/>
                </a:lnTo>
                <a:lnTo>
                  <a:pt x="5" y="29"/>
                </a:lnTo>
                <a:lnTo>
                  <a:pt x="3" y="27"/>
                </a:lnTo>
                <a:lnTo>
                  <a:pt x="5" y="26"/>
                </a:lnTo>
                <a:lnTo>
                  <a:pt x="5" y="24"/>
                </a:lnTo>
                <a:lnTo>
                  <a:pt x="5" y="22"/>
                </a:lnTo>
                <a:lnTo>
                  <a:pt x="7" y="19"/>
                </a:lnTo>
                <a:lnTo>
                  <a:pt x="5" y="17"/>
                </a:lnTo>
                <a:close/>
              </a:path>
            </a:pathLst>
          </a:custGeom>
          <a:solidFill>
            <a:srgbClr val="808080"/>
          </a:solidFill>
          <a:ln w="9525">
            <a:noFill/>
            <a:round/>
            <a:headEnd/>
            <a:tailEnd/>
          </a:ln>
        </p:spPr>
        <p:txBody>
          <a:bodyPr/>
          <a:lstStyle/>
          <a:p>
            <a:endParaRPr lang="en-US"/>
          </a:p>
        </p:txBody>
      </p:sp>
      <p:sp>
        <p:nvSpPr>
          <p:cNvPr id="1172" name="Freeform 3343"/>
          <p:cNvSpPr>
            <a:spLocks/>
          </p:cNvSpPr>
          <p:nvPr/>
        </p:nvSpPr>
        <p:spPr bwMode="auto">
          <a:xfrm>
            <a:off x="8620918" y="4599814"/>
            <a:ext cx="177800" cy="101600"/>
          </a:xfrm>
          <a:custGeom>
            <a:avLst/>
            <a:gdLst>
              <a:gd name="T0" fmla="*/ 49 w 146"/>
              <a:gd name="T1" fmla="*/ 1 h 85"/>
              <a:gd name="T2" fmla="*/ 58 w 146"/>
              <a:gd name="T3" fmla="*/ 0 h 85"/>
              <a:gd name="T4" fmla="*/ 63 w 146"/>
              <a:gd name="T5" fmla="*/ 1 h 85"/>
              <a:gd name="T6" fmla="*/ 68 w 146"/>
              <a:gd name="T7" fmla="*/ 0 h 85"/>
              <a:gd name="T8" fmla="*/ 73 w 146"/>
              <a:gd name="T9" fmla="*/ 0 h 85"/>
              <a:gd name="T10" fmla="*/ 78 w 146"/>
              <a:gd name="T11" fmla="*/ 1 h 85"/>
              <a:gd name="T12" fmla="*/ 85 w 146"/>
              <a:gd name="T13" fmla="*/ 1 h 85"/>
              <a:gd name="T14" fmla="*/ 92 w 146"/>
              <a:gd name="T15" fmla="*/ 1 h 85"/>
              <a:gd name="T16" fmla="*/ 105 w 146"/>
              <a:gd name="T17" fmla="*/ 6 h 85"/>
              <a:gd name="T18" fmla="*/ 112 w 146"/>
              <a:gd name="T19" fmla="*/ 6 h 85"/>
              <a:gd name="T20" fmla="*/ 117 w 146"/>
              <a:gd name="T21" fmla="*/ 8 h 85"/>
              <a:gd name="T22" fmla="*/ 121 w 146"/>
              <a:gd name="T23" fmla="*/ 11 h 85"/>
              <a:gd name="T24" fmla="*/ 128 w 146"/>
              <a:gd name="T25" fmla="*/ 15 h 85"/>
              <a:gd name="T26" fmla="*/ 133 w 146"/>
              <a:gd name="T27" fmla="*/ 18 h 85"/>
              <a:gd name="T28" fmla="*/ 138 w 146"/>
              <a:gd name="T29" fmla="*/ 25 h 85"/>
              <a:gd name="T30" fmla="*/ 143 w 146"/>
              <a:gd name="T31" fmla="*/ 32 h 85"/>
              <a:gd name="T32" fmla="*/ 146 w 146"/>
              <a:gd name="T33" fmla="*/ 37 h 85"/>
              <a:gd name="T34" fmla="*/ 146 w 146"/>
              <a:gd name="T35" fmla="*/ 40 h 85"/>
              <a:gd name="T36" fmla="*/ 146 w 146"/>
              <a:gd name="T37" fmla="*/ 46 h 85"/>
              <a:gd name="T38" fmla="*/ 145 w 146"/>
              <a:gd name="T39" fmla="*/ 51 h 85"/>
              <a:gd name="T40" fmla="*/ 141 w 146"/>
              <a:gd name="T41" fmla="*/ 61 h 85"/>
              <a:gd name="T42" fmla="*/ 136 w 146"/>
              <a:gd name="T43" fmla="*/ 66 h 85"/>
              <a:gd name="T44" fmla="*/ 131 w 146"/>
              <a:gd name="T45" fmla="*/ 69 h 85"/>
              <a:gd name="T46" fmla="*/ 128 w 146"/>
              <a:gd name="T47" fmla="*/ 73 h 85"/>
              <a:gd name="T48" fmla="*/ 121 w 146"/>
              <a:gd name="T49" fmla="*/ 75 h 85"/>
              <a:gd name="T50" fmla="*/ 112 w 146"/>
              <a:gd name="T51" fmla="*/ 78 h 85"/>
              <a:gd name="T52" fmla="*/ 95 w 146"/>
              <a:gd name="T53" fmla="*/ 83 h 85"/>
              <a:gd name="T54" fmla="*/ 88 w 146"/>
              <a:gd name="T55" fmla="*/ 85 h 85"/>
              <a:gd name="T56" fmla="*/ 82 w 146"/>
              <a:gd name="T57" fmla="*/ 85 h 85"/>
              <a:gd name="T58" fmla="*/ 73 w 146"/>
              <a:gd name="T59" fmla="*/ 85 h 85"/>
              <a:gd name="T60" fmla="*/ 66 w 146"/>
              <a:gd name="T61" fmla="*/ 85 h 85"/>
              <a:gd name="T62" fmla="*/ 56 w 146"/>
              <a:gd name="T63" fmla="*/ 83 h 85"/>
              <a:gd name="T64" fmla="*/ 42 w 146"/>
              <a:gd name="T65" fmla="*/ 80 h 85"/>
              <a:gd name="T66" fmla="*/ 37 w 146"/>
              <a:gd name="T67" fmla="*/ 78 h 85"/>
              <a:gd name="T68" fmla="*/ 32 w 146"/>
              <a:gd name="T69" fmla="*/ 76 h 85"/>
              <a:gd name="T70" fmla="*/ 25 w 146"/>
              <a:gd name="T71" fmla="*/ 75 h 85"/>
              <a:gd name="T72" fmla="*/ 22 w 146"/>
              <a:gd name="T73" fmla="*/ 73 h 85"/>
              <a:gd name="T74" fmla="*/ 18 w 146"/>
              <a:gd name="T75" fmla="*/ 68 h 85"/>
              <a:gd name="T76" fmla="*/ 12 w 146"/>
              <a:gd name="T77" fmla="*/ 64 h 85"/>
              <a:gd name="T78" fmla="*/ 5 w 146"/>
              <a:gd name="T79" fmla="*/ 56 h 85"/>
              <a:gd name="T80" fmla="*/ 3 w 146"/>
              <a:gd name="T81" fmla="*/ 51 h 85"/>
              <a:gd name="T82" fmla="*/ 0 w 146"/>
              <a:gd name="T83" fmla="*/ 44 h 85"/>
              <a:gd name="T84" fmla="*/ 0 w 146"/>
              <a:gd name="T85" fmla="*/ 39 h 85"/>
              <a:gd name="T86" fmla="*/ 1 w 146"/>
              <a:gd name="T87" fmla="*/ 34 h 85"/>
              <a:gd name="T88" fmla="*/ 5 w 146"/>
              <a:gd name="T89" fmla="*/ 25 h 85"/>
              <a:gd name="T90" fmla="*/ 10 w 146"/>
              <a:gd name="T91" fmla="*/ 20 h 85"/>
              <a:gd name="T92" fmla="*/ 15 w 146"/>
              <a:gd name="T93" fmla="*/ 15 h 85"/>
              <a:gd name="T94" fmla="*/ 18 w 146"/>
              <a:gd name="T95" fmla="*/ 13 h 85"/>
              <a:gd name="T96" fmla="*/ 25 w 146"/>
              <a:gd name="T97" fmla="*/ 10 h 85"/>
              <a:gd name="T98" fmla="*/ 29 w 146"/>
              <a:gd name="T99" fmla="*/ 6 h 8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6"/>
              <a:gd name="T151" fmla="*/ 0 h 85"/>
              <a:gd name="T152" fmla="*/ 146 w 146"/>
              <a:gd name="T153" fmla="*/ 85 h 8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6" h="85">
                <a:moveTo>
                  <a:pt x="42" y="3"/>
                </a:moveTo>
                <a:lnTo>
                  <a:pt x="47" y="1"/>
                </a:lnTo>
                <a:lnTo>
                  <a:pt x="49" y="1"/>
                </a:lnTo>
                <a:lnTo>
                  <a:pt x="54" y="1"/>
                </a:lnTo>
                <a:lnTo>
                  <a:pt x="56" y="1"/>
                </a:lnTo>
                <a:lnTo>
                  <a:pt x="58" y="0"/>
                </a:lnTo>
                <a:lnTo>
                  <a:pt x="59" y="1"/>
                </a:lnTo>
                <a:lnTo>
                  <a:pt x="61" y="1"/>
                </a:lnTo>
                <a:lnTo>
                  <a:pt x="63" y="1"/>
                </a:lnTo>
                <a:lnTo>
                  <a:pt x="65" y="0"/>
                </a:lnTo>
                <a:lnTo>
                  <a:pt x="66" y="0"/>
                </a:lnTo>
                <a:lnTo>
                  <a:pt x="68" y="0"/>
                </a:lnTo>
                <a:lnTo>
                  <a:pt x="70" y="0"/>
                </a:lnTo>
                <a:lnTo>
                  <a:pt x="71" y="0"/>
                </a:lnTo>
                <a:lnTo>
                  <a:pt x="73" y="0"/>
                </a:lnTo>
                <a:lnTo>
                  <a:pt x="75" y="0"/>
                </a:lnTo>
                <a:lnTo>
                  <a:pt x="76" y="0"/>
                </a:lnTo>
                <a:lnTo>
                  <a:pt x="78" y="1"/>
                </a:lnTo>
                <a:lnTo>
                  <a:pt x="80" y="1"/>
                </a:lnTo>
                <a:lnTo>
                  <a:pt x="82" y="0"/>
                </a:lnTo>
                <a:lnTo>
                  <a:pt x="85" y="1"/>
                </a:lnTo>
                <a:lnTo>
                  <a:pt x="87" y="1"/>
                </a:lnTo>
                <a:lnTo>
                  <a:pt x="90" y="1"/>
                </a:lnTo>
                <a:lnTo>
                  <a:pt x="92" y="1"/>
                </a:lnTo>
                <a:lnTo>
                  <a:pt x="95" y="3"/>
                </a:lnTo>
                <a:lnTo>
                  <a:pt x="105" y="5"/>
                </a:lnTo>
                <a:lnTo>
                  <a:pt x="105" y="6"/>
                </a:lnTo>
                <a:lnTo>
                  <a:pt x="107" y="6"/>
                </a:lnTo>
                <a:lnTo>
                  <a:pt x="109" y="6"/>
                </a:lnTo>
                <a:lnTo>
                  <a:pt x="112" y="6"/>
                </a:lnTo>
                <a:lnTo>
                  <a:pt x="114" y="8"/>
                </a:lnTo>
                <a:lnTo>
                  <a:pt x="116" y="8"/>
                </a:lnTo>
                <a:lnTo>
                  <a:pt x="117" y="8"/>
                </a:lnTo>
                <a:lnTo>
                  <a:pt x="117" y="10"/>
                </a:lnTo>
                <a:lnTo>
                  <a:pt x="119" y="11"/>
                </a:lnTo>
                <a:lnTo>
                  <a:pt x="121" y="11"/>
                </a:lnTo>
                <a:lnTo>
                  <a:pt x="122" y="13"/>
                </a:lnTo>
                <a:lnTo>
                  <a:pt x="126" y="13"/>
                </a:lnTo>
                <a:lnTo>
                  <a:pt x="128" y="15"/>
                </a:lnTo>
                <a:lnTo>
                  <a:pt x="129" y="17"/>
                </a:lnTo>
                <a:lnTo>
                  <a:pt x="131" y="17"/>
                </a:lnTo>
                <a:lnTo>
                  <a:pt x="133" y="18"/>
                </a:lnTo>
                <a:lnTo>
                  <a:pt x="134" y="20"/>
                </a:lnTo>
                <a:lnTo>
                  <a:pt x="136" y="20"/>
                </a:lnTo>
                <a:lnTo>
                  <a:pt x="138" y="25"/>
                </a:lnTo>
                <a:lnTo>
                  <a:pt x="141" y="29"/>
                </a:lnTo>
                <a:lnTo>
                  <a:pt x="141" y="30"/>
                </a:lnTo>
                <a:lnTo>
                  <a:pt x="143" y="32"/>
                </a:lnTo>
                <a:lnTo>
                  <a:pt x="143" y="34"/>
                </a:lnTo>
                <a:lnTo>
                  <a:pt x="145" y="35"/>
                </a:lnTo>
                <a:lnTo>
                  <a:pt x="146" y="37"/>
                </a:lnTo>
                <a:lnTo>
                  <a:pt x="145" y="39"/>
                </a:lnTo>
                <a:lnTo>
                  <a:pt x="146" y="39"/>
                </a:lnTo>
                <a:lnTo>
                  <a:pt x="146" y="40"/>
                </a:lnTo>
                <a:lnTo>
                  <a:pt x="146" y="42"/>
                </a:lnTo>
                <a:lnTo>
                  <a:pt x="146" y="44"/>
                </a:lnTo>
                <a:lnTo>
                  <a:pt x="146" y="46"/>
                </a:lnTo>
                <a:lnTo>
                  <a:pt x="146" y="47"/>
                </a:lnTo>
                <a:lnTo>
                  <a:pt x="146" y="49"/>
                </a:lnTo>
                <a:lnTo>
                  <a:pt x="145" y="51"/>
                </a:lnTo>
                <a:lnTo>
                  <a:pt x="145" y="52"/>
                </a:lnTo>
                <a:lnTo>
                  <a:pt x="141" y="59"/>
                </a:lnTo>
                <a:lnTo>
                  <a:pt x="141" y="61"/>
                </a:lnTo>
                <a:lnTo>
                  <a:pt x="140" y="61"/>
                </a:lnTo>
                <a:lnTo>
                  <a:pt x="138" y="64"/>
                </a:lnTo>
                <a:lnTo>
                  <a:pt x="136" y="66"/>
                </a:lnTo>
                <a:lnTo>
                  <a:pt x="134" y="66"/>
                </a:lnTo>
                <a:lnTo>
                  <a:pt x="133" y="68"/>
                </a:lnTo>
                <a:lnTo>
                  <a:pt x="131" y="69"/>
                </a:lnTo>
                <a:lnTo>
                  <a:pt x="129" y="71"/>
                </a:lnTo>
                <a:lnTo>
                  <a:pt x="128" y="71"/>
                </a:lnTo>
                <a:lnTo>
                  <a:pt x="128" y="73"/>
                </a:lnTo>
                <a:lnTo>
                  <a:pt x="126" y="73"/>
                </a:lnTo>
                <a:lnTo>
                  <a:pt x="122" y="75"/>
                </a:lnTo>
                <a:lnTo>
                  <a:pt x="121" y="75"/>
                </a:lnTo>
                <a:lnTo>
                  <a:pt x="121" y="76"/>
                </a:lnTo>
                <a:lnTo>
                  <a:pt x="117" y="76"/>
                </a:lnTo>
                <a:lnTo>
                  <a:pt x="112" y="78"/>
                </a:lnTo>
                <a:lnTo>
                  <a:pt x="105" y="80"/>
                </a:lnTo>
                <a:lnTo>
                  <a:pt x="97" y="83"/>
                </a:lnTo>
                <a:lnTo>
                  <a:pt x="95" y="83"/>
                </a:lnTo>
                <a:lnTo>
                  <a:pt x="92" y="85"/>
                </a:lnTo>
                <a:lnTo>
                  <a:pt x="90" y="85"/>
                </a:lnTo>
                <a:lnTo>
                  <a:pt x="88" y="85"/>
                </a:lnTo>
                <a:lnTo>
                  <a:pt x="87" y="85"/>
                </a:lnTo>
                <a:lnTo>
                  <a:pt x="83" y="85"/>
                </a:lnTo>
                <a:lnTo>
                  <a:pt x="82" y="85"/>
                </a:lnTo>
                <a:lnTo>
                  <a:pt x="78" y="85"/>
                </a:lnTo>
                <a:lnTo>
                  <a:pt x="76" y="85"/>
                </a:lnTo>
                <a:lnTo>
                  <a:pt x="73" y="85"/>
                </a:lnTo>
                <a:lnTo>
                  <a:pt x="71" y="85"/>
                </a:lnTo>
                <a:lnTo>
                  <a:pt x="68" y="85"/>
                </a:lnTo>
                <a:lnTo>
                  <a:pt x="66" y="85"/>
                </a:lnTo>
                <a:lnTo>
                  <a:pt x="63" y="85"/>
                </a:lnTo>
                <a:lnTo>
                  <a:pt x="61" y="85"/>
                </a:lnTo>
                <a:lnTo>
                  <a:pt x="56" y="83"/>
                </a:lnTo>
                <a:lnTo>
                  <a:pt x="54" y="83"/>
                </a:lnTo>
                <a:lnTo>
                  <a:pt x="51" y="83"/>
                </a:lnTo>
                <a:lnTo>
                  <a:pt x="42" y="80"/>
                </a:lnTo>
                <a:lnTo>
                  <a:pt x="41" y="80"/>
                </a:lnTo>
                <a:lnTo>
                  <a:pt x="39" y="78"/>
                </a:lnTo>
                <a:lnTo>
                  <a:pt x="37" y="78"/>
                </a:lnTo>
                <a:lnTo>
                  <a:pt x="36" y="78"/>
                </a:lnTo>
                <a:lnTo>
                  <a:pt x="34" y="76"/>
                </a:lnTo>
                <a:lnTo>
                  <a:pt x="32" y="76"/>
                </a:lnTo>
                <a:lnTo>
                  <a:pt x="29" y="75"/>
                </a:lnTo>
                <a:lnTo>
                  <a:pt x="27" y="75"/>
                </a:lnTo>
                <a:lnTo>
                  <a:pt x="25" y="75"/>
                </a:lnTo>
                <a:lnTo>
                  <a:pt x="25" y="73"/>
                </a:lnTo>
                <a:lnTo>
                  <a:pt x="24" y="73"/>
                </a:lnTo>
                <a:lnTo>
                  <a:pt x="22" y="73"/>
                </a:lnTo>
                <a:lnTo>
                  <a:pt x="22" y="71"/>
                </a:lnTo>
                <a:lnTo>
                  <a:pt x="20" y="71"/>
                </a:lnTo>
                <a:lnTo>
                  <a:pt x="18" y="68"/>
                </a:lnTo>
                <a:lnTo>
                  <a:pt x="17" y="68"/>
                </a:lnTo>
                <a:lnTo>
                  <a:pt x="15" y="66"/>
                </a:lnTo>
                <a:lnTo>
                  <a:pt x="12" y="64"/>
                </a:lnTo>
                <a:lnTo>
                  <a:pt x="12" y="63"/>
                </a:lnTo>
                <a:lnTo>
                  <a:pt x="7" y="59"/>
                </a:lnTo>
                <a:lnTo>
                  <a:pt x="5" y="56"/>
                </a:lnTo>
                <a:lnTo>
                  <a:pt x="5" y="54"/>
                </a:lnTo>
                <a:lnTo>
                  <a:pt x="1" y="52"/>
                </a:lnTo>
                <a:lnTo>
                  <a:pt x="3" y="51"/>
                </a:lnTo>
                <a:lnTo>
                  <a:pt x="1" y="49"/>
                </a:lnTo>
                <a:lnTo>
                  <a:pt x="0" y="47"/>
                </a:lnTo>
                <a:lnTo>
                  <a:pt x="0" y="44"/>
                </a:lnTo>
                <a:lnTo>
                  <a:pt x="0" y="42"/>
                </a:lnTo>
                <a:lnTo>
                  <a:pt x="0" y="40"/>
                </a:lnTo>
                <a:lnTo>
                  <a:pt x="0" y="39"/>
                </a:lnTo>
                <a:lnTo>
                  <a:pt x="0" y="37"/>
                </a:lnTo>
                <a:lnTo>
                  <a:pt x="0" y="35"/>
                </a:lnTo>
                <a:lnTo>
                  <a:pt x="1" y="34"/>
                </a:lnTo>
                <a:lnTo>
                  <a:pt x="1" y="32"/>
                </a:lnTo>
                <a:lnTo>
                  <a:pt x="5" y="27"/>
                </a:lnTo>
                <a:lnTo>
                  <a:pt x="5" y="25"/>
                </a:lnTo>
                <a:lnTo>
                  <a:pt x="7" y="23"/>
                </a:lnTo>
                <a:lnTo>
                  <a:pt x="8" y="20"/>
                </a:lnTo>
                <a:lnTo>
                  <a:pt x="10" y="20"/>
                </a:lnTo>
                <a:lnTo>
                  <a:pt x="12" y="18"/>
                </a:lnTo>
                <a:lnTo>
                  <a:pt x="13" y="17"/>
                </a:lnTo>
                <a:lnTo>
                  <a:pt x="15" y="15"/>
                </a:lnTo>
                <a:lnTo>
                  <a:pt x="17" y="15"/>
                </a:lnTo>
                <a:lnTo>
                  <a:pt x="17" y="13"/>
                </a:lnTo>
                <a:lnTo>
                  <a:pt x="18" y="13"/>
                </a:lnTo>
                <a:lnTo>
                  <a:pt x="22" y="11"/>
                </a:lnTo>
                <a:lnTo>
                  <a:pt x="24" y="10"/>
                </a:lnTo>
                <a:lnTo>
                  <a:pt x="25" y="10"/>
                </a:lnTo>
                <a:lnTo>
                  <a:pt x="25" y="8"/>
                </a:lnTo>
                <a:lnTo>
                  <a:pt x="27" y="8"/>
                </a:lnTo>
                <a:lnTo>
                  <a:pt x="29" y="6"/>
                </a:lnTo>
                <a:lnTo>
                  <a:pt x="34" y="6"/>
                </a:lnTo>
                <a:lnTo>
                  <a:pt x="42" y="3"/>
                </a:lnTo>
                <a:close/>
              </a:path>
            </a:pathLst>
          </a:custGeom>
          <a:solidFill>
            <a:srgbClr val="808080"/>
          </a:solidFill>
          <a:ln w="9525">
            <a:noFill/>
            <a:round/>
            <a:headEnd/>
            <a:tailEnd/>
          </a:ln>
        </p:spPr>
        <p:txBody>
          <a:bodyPr/>
          <a:lstStyle/>
          <a:p>
            <a:endParaRPr lang="en-US"/>
          </a:p>
        </p:txBody>
      </p:sp>
      <p:sp>
        <p:nvSpPr>
          <p:cNvPr id="1173" name="Freeform 3344"/>
          <p:cNvSpPr>
            <a:spLocks/>
          </p:cNvSpPr>
          <p:nvPr/>
        </p:nvSpPr>
        <p:spPr bwMode="auto">
          <a:xfrm>
            <a:off x="8630443" y="4595052"/>
            <a:ext cx="179388" cy="103187"/>
          </a:xfrm>
          <a:custGeom>
            <a:avLst/>
            <a:gdLst>
              <a:gd name="T0" fmla="*/ 55 w 147"/>
              <a:gd name="T1" fmla="*/ 0 h 85"/>
              <a:gd name="T2" fmla="*/ 62 w 147"/>
              <a:gd name="T3" fmla="*/ 0 h 85"/>
              <a:gd name="T4" fmla="*/ 67 w 147"/>
              <a:gd name="T5" fmla="*/ 0 h 85"/>
              <a:gd name="T6" fmla="*/ 72 w 147"/>
              <a:gd name="T7" fmla="*/ 0 h 85"/>
              <a:gd name="T8" fmla="*/ 77 w 147"/>
              <a:gd name="T9" fmla="*/ 0 h 85"/>
              <a:gd name="T10" fmla="*/ 85 w 147"/>
              <a:gd name="T11" fmla="*/ 0 h 85"/>
              <a:gd name="T12" fmla="*/ 94 w 147"/>
              <a:gd name="T13" fmla="*/ 2 h 85"/>
              <a:gd name="T14" fmla="*/ 108 w 147"/>
              <a:gd name="T15" fmla="*/ 5 h 85"/>
              <a:gd name="T16" fmla="*/ 114 w 147"/>
              <a:gd name="T17" fmla="*/ 9 h 85"/>
              <a:gd name="T18" fmla="*/ 120 w 147"/>
              <a:gd name="T19" fmla="*/ 10 h 85"/>
              <a:gd name="T20" fmla="*/ 125 w 147"/>
              <a:gd name="T21" fmla="*/ 12 h 85"/>
              <a:gd name="T22" fmla="*/ 130 w 147"/>
              <a:gd name="T23" fmla="*/ 15 h 85"/>
              <a:gd name="T24" fmla="*/ 135 w 147"/>
              <a:gd name="T25" fmla="*/ 21 h 85"/>
              <a:gd name="T26" fmla="*/ 143 w 147"/>
              <a:gd name="T27" fmla="*/ 29 h 85"/>
              <a:gd name="T28" fmla="*/ 145 w 147"/>
              <a:gd name="T29" fmla="*/ 36 h 85"/>
              <a:gd name="T30" fmla="*/ 147 w 147"/>
              <a:gd name="T31" fmla="*/ 39 h 85"/>
              <a:gd name="T32" fmla="*/ 147 w 147"/>
              <a:gd name="T33" fmla="*/ 44 h 85"/>
              <a:gd name="T34" fmla="*/ 145 w 147"/>
              <a:gd name="T35" fmla="*/ 51 h 85"/>
              <a:gd name="T36" fmla="*/ 142 w 147"/>
              <a:gd name="T37" fmla="*/ 60 h 85"/>
              <a:gd name="T38" fmla="*/ 137 w 147"/>
              <a:gd name="T39" fmla="*/ 65 h 85"/>
              <a:gd name="T40" fmla="*/ 133 w 147"/>
              <a:gd name="T41" fmla="*/ 68 h 85"/>
              <a:gd name="T42" fmla="*/ 130 w 147"/>
              <a:gd name="T43" fmla="*/ 72 h 85"/>
              <a:gd name="T44" fmla="*/ 126 w 147"/>
              <a:gd name="T45" fmla="*/ 73 h 85"/>
              <a:gd name="T46" fmla="*/ 121 w 147"/>
              <a:gd name="T47" fmla="*/ 75 h 85"/>
              <a:gd name="T48" fmla="*/ 106 w 147"/>
              <a:gd name="T49" fmla="*/ 80 h 85"/>
              <a:gd name="T50" fmla="*/ 92 w 147"/>
              <a:gd name="T51" fmla="*/ 84 h 85"/>
              <a:gd name="T52" fmla="*/ 87 w 147"/>
              <a:gd name="T53" fmla="*/ 84 h 85"/>
              <a:gd name="T54" fmla="*/ 82 w 147"/>
              <a:gd name="T55" fmla="*/ 84 h 85"/>
              <a:gd name="T56" fmla="*/ 77 w 147"/>
              <a:gd name="T57" fmla="*/ 85 h 85"/>
              <a:gd name="T58" fmla="*/ 72 w 147"/>
              <a:gd name="T59" fmla="*/ 85 h 85"/>
              <a:gd name="T60" fmla="*/ 63 w 147"/>
              <a:gd name="T61" fmla="*/ 84 h 85"/>
              <a:gd name="T62" fmla="*/ 55 w 147"/>
              <a:gd name="T63" fmla="*/ 84 h 85"/>
              <a:gd name="T64" fmla="*/ 43 w 147"/>
              <a:gd name="T65" fmla="*/ 80 h 85"/>
              <a:gd name="T66" fmla="*/ 36 w 147"/>
              <a:gd name="T67" fmla="*/ 77 h 85"/>
              <a:gd name="T68" fmla="*/ 33 w 147"/>
              <a:gd name="T69" fmla="*/ 75 h 85"/>
              <a:gd name="T70" fmla="*/ 28 w 147"/>
              <a:gd name="T71" fmla="*/ 73 h 85"/>
              <a:gd name="T72" fmla="*/ 24 w 147"/>
              <a:gd name="T73" fmla="*/ 72 h 85"/>
              <a:gd name="T74" fmla="*/ 21 w 147"/>
              <a:gd name="T75" fmla="*/ 70 h 85"/>
              <a:gd name="T76" fmla="*/ 16 w 147"/>
              <a:gd name="T77" fmla="*/ 67 h 85"/>
              <a:gd name="T78" fmla="*/ 9 w 147"/>
              <a:gd name="T79" fmla="*/ 60 h 85"/>
              <a:gd name="T80" fmla="*/ 4 w 147"/>
              <a:gd name="T81" fmla="*/ 51 h 85"/>
              <a:gd name="T82" fmla="*/ 2 w 147"/>
              <a:gd name="T83" fmla="*/ 48 h 85"/>
              <a:gd name="T84" fmla="*/ 0 w 147"/>
              <a:gd name="T85" fmla="*/ 43 h 85"/>
              <a:gd name="T86" fmla="*/ 0 w 147"/>
              <a:gd name="T87" fmla="*/ 39 h 85"/>
              <a:gd name="T88" fmla="*/ 2 w 147"/>
              <a:gd name="T89" fmla="*/ 36 h 85"/>
              <a:gd name="T90" fmla="*/ 4 w 147"/>
              <a:gd name="T91" fmla="*/ 33 h 85"/>
              <a:gd name="T92" fmla="*/ 9 w 147"/>
              <a:gd name="T93" fmla="*/ 24 h 85"/>
              <a:gd name="T94" fmla="*/ 14 w 147"/>
              <a:gd name="T95" fmla="*/ 17 h 85"/>
              <a:gd name="T96" fmla="*/ 17 w 147"/>
              <a:gd name="T97" fmla="*/ 15 h 85"/>
              <a:gd name="T98" fmla="*/ 22 w 147"/>
              <a:gd name="T99" fmla="*/ 12 h 85"/>
              <a:gd name="T100" fmla="*/ 26 w 147"/>
              <a:gd name="T101" fmla="*/ 10 h 85"/>
              <a:gd name="T102" fmla="*/ 29 w 147"/>
              <a:gd name="T103" fmla="*/ 7 h 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7"/>
              <a:gd name="T157" fmla="*/ 0 h 85"/>
              <a:gd name="T158" fmla="*/ 147 w 147"/>
              <a:gd name="T159" fmla="*/ 85 h 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7" h="85">
                <a:moveTo>
                  <a:pt x="43" y="4"/>
                </a:moveTo>
                <a:lnTo>
                  <a:pt x="50" y="2"/>
                </a:lnTo>
                <a:lnTo>
                  <a:pt x="55" y="0"/>
                </a:lnTo>
                <a:lnTo>
                  <a:pt x="57" y="0"/>
                </a:lnTo>
                <a:lnTo>
                  <a:pt x="60" y="0"/>
                </a:lnTo>
                <a:lnTo>
                  <a:pt x="62" y="0"/>
                </a:lnTo>
                <a:lnTo>
                  <a:pt x="63" y="0"/>
                </a:lnTo>
                <a:lnTo>
                  <a:pt x="65" y="0"/>
                </a:lnTo>
                <a:lnTo>
                  <a:pt x="67" y="0"/>
                </a:lnTo>
                <a:lnTo>
                  <a:pt x="68" y="0"/>
                </a:lnTo>
                <a:lnTo>
                  <a:pt x="70" y="0"/>
                </a:lnTo>
                <a:lnTo>
                  <a:pt x="72" y="0"/>
                </a:lnTo>
                <a:lnTo>
                  <a:pt x="74" y="0"/>
                </a:lnTo>
                <a:lnTo>
                  <a:pt x="75" y="0"/>
                </a:lnTo>
                <a:lnTo>
                  <a:pt x="77" y="0"/>
                </a:lnTo>
                <a:lnTo>
                  <a:pt x="80" y="0"/>
                </a:lnTo>
                <a:lnTo>
                  <a:pt x="82" y="0"/>
                </a:lnTo>
                <a:lnTo>
                  <a:pt x="85" y="0"/>
                </a:lnTo>
                <a:lnTo>
                  <a:pt x="87" y="0"/>
                </a:lnTo>
                <a:lnTo>
                  <a:pt x="91" y="2"/>
                </a:lnTo>
                <a:lnTo>
                  <a:pt x="94" y="2"/>
                </a:lnTo>
                <a:lnTo>
                  <a:pt x="96" y="2"/>
                </a:lnTo>
                <a:lnTo>
                  <a:pt x="106" y="5"/>
                </a:lnTo>
                <a:lnTo>
                  <a:pt x="108" y="5"/>
                </a:lnTo>
                <a:lnTo>
                  <a:pt x="109" y="5"/>
                </a:lnTo>
                <a:lnTo>
                  <a:pt x="113" y="7"/>
                </a:lnTo>
                <a:lnTo>
                  <a:pt x="114" y="9"/>
                </a:lnTo>
                <a:lnTo>
                  <a:pt x="116" y="9"/>
                </a:lnTo>
                <a:lnTo>
                  <a:pt x="118" y="9"/>
                </a:lnTo>
                <a:lnTo>
                  <a:pt x="120" y="10"/>
                </a:lnTo>
                <a:lnTo>
                  <a:pt x="121" y="10"/>
                </a:lnTo>
                <a:lnTo>
                  <a:pt x="123" y="12"/>
                </a:lnTo>
                <a:lnTo>
                  <a:pt x="125" y="12"/>
                </a:lnTo>
                <a:lnTo>
                  <a:pt x="126" y="14"/>
                </a:lnTo>
                <a:lnTo>
                  <a:pt x="128" y="15"/>
                </a:lnTo>
                <a:lnTo>
                  <a:pt x="130" y="15"/>
                </a:lnTo>
                <a:lnTo>
                  <a:pt x="132" y="17"/>
                </a:lnTo>
                <a:lnTo>
                  <a:pt x="133" y="17"/>
                </a:lnTo>
                <a:lnTo>
                  <a:pt x="135" y="21"/>
                </a:lnTo>
                <a:lnTo>
                  <a:pt x="137" y="21"/>
                </a:lnTo>
                <a:lnTo>
                  <a:pt x="138" y="26"/>
                </a:lnTo>
                <a:lnTo>
                  <a:pt x="143" y="29"/>
                </a:lnTo>
                <a:lnTo>
                  <a:pt x="145" y="33"/>
                </a:lnTo>
                <a:lnTo>
                  <a:pt x="145" y="34"/>
                </a:lnTo>
                <a:lnTo>
                  <a:pt x="145" y="36"/>
                </a:lnTo>
                <a:lnTo>
                  <a:pt x="147" y="38"/>
                </a:lnTo>
                <a:lnTo>
                  <a:pt x="145" y="39"/>
                </a:lnTo>
                <a:lnTo>
                  <a:pt x="147" y="39"/>
                </a:lnTo>
                <a:lnTo>
                  <a:pt x="147" y="41"/>
                </a:lnTo>
                <a:lnTo>
                  <a:pt x="147" y="43"/>
                </a:lnTo>
                <a:lnTo>
                  <a:pt x="147" y="44"/>
                </a:lnTo>
                <a:lnTo>
                  <a:pt x="147" y="46"/>
                </a:lnTo>
                <a:lnTo>
                  <a:pt x="147" y="48"/>
                </a:lnTo>
                <a:lnTo>
                  <a:pt x="145" y="51"/>
                </a:lnTo>
                <a:lnTo>
                  <a:pt x="142" y="58"/>
                </a:lnTo>
                <a:lnTo>
                  <a:pt x="143" y="58"/>
                </a:lnTo>
                <a:lnTo>
                  <a:pt x="142" y="60"/>
                </a:lnTo>
                <a:lnTo>
                  <a:pt x="140" y="62"/>
                </a:lnTo>
                <a:lnTo>
                  <a:pt x="138" y="63"/>
                </a:lnTo>
                <a:lnTo>
                  <a:pt x="137" y="65"/>
                </a:lnTo>
                <a:lnTo>
                  <a:pt x="135" y="65"/>
                </a:lnTo>
                <a:lnTo>
                  <a:pt x="135" y="67"/>
                </a:lnTo>
                <a:lnTo>
                  <a:pt x="133" y="68"/>
                </a:lnTo>
                <a:lnTo>
                  <a:pt x="132" y="70"/>
                </a:lnTo>
                <a:lnTo>
                  <a:pt x="130" y="70"/>
                </a:lnTo>
                <a:lnTo>
                  <a:pt x="130" y="72"/>
                </a:lnTo>
                <a:lnTo>
                  <a:pt x="128" y="72"/>
                </a:lnTo>
                <a:lnTo>
                  <a:pt x="126" y="72"/>
                </a:lnTo>
                <a:lnTo>
                  <a:pt x="126" y="73"/>
                </a:lnTo>
                <a:lnTo>
                  <a:pt x="125" y="73"/>
                </a:lnTo>
                <a:lnTo>
                  <a:pt x="123" y="75"/>
                </a:lnTo>
                <a:lnTo>
                  <a:pt x="121" y="75"/>
                </a:lnTo>
                <a:lnTo>
                  <a:pt x="120" y="77"/>
                </a:lnTo>
                <a:lnTo>
                  <a:pt x="113" y="79"/>
                </a:lnTo>
                <a:lnTo>
                  <a:pt x="106" y="80"/>
                </a:lnTo>
                <a:lnTo>
                  <a:pt x="99" y="84"/>
                </a:lnTo>
                <a:lnTo>
                  <a:pt x="97" y="82"/>
                </a:lnTo>
                <a:lnTo>
                  <a:pt x="92" y="84"/>
                </a:lnTo>
                <a:lnTo>
                  <a:pt x="91" y="84"/>
                </a:lnTo>
                <a:lnTo>
                  <a:pt x="89" y="84"/>
                </a:lnTo>
                <a:lnTo>
                  <a:pt x="87" y="84"/>
                </a:lnTo>
                <a:lnTo>
                  <a:pt x="85" y="84"/>
                </a:lnTo>
                <a:lnTo>
                  <a:pt x="84" y="85"/>
                </a:lnTo>
                <a:lnTo>
                  <a:pt x="82" y="84"/>
                </a:lnTo>
                <a:lnTo>
                  <a:pt x="80" y="85"/>
                </a:lnTo>
                <a:lnTo>
                  <a:pt x="79" y="85"/>
                </a:lnTo>
                <a:lnTo>
                  <a:pt x="77" y="85"/>
                </a:lnTo>
                <a:lnTo>
                  <a:pt x="75" y="85"/>
                </a:lnTo>
                <a:lnTo>
                  <a:pt x="74" y="84"/>
                </a:lnTo>
                <a:lnTo>
                  <a:pt x="72" y="85"/>
                </a:lnTo>
                <a:lnTo>
                  <a:pt x="68" y="84"/>
                </a:lnTo>
                <a:lnTo>
                  <a:pt x="67" y="84"/>
                </a:lnTo>
                <a:lnTo>
                  <a:pt x="63" y="84"/>
                </a:lnTo>
                <a:lnTo>
                  <a:pt x="62" y="84"/>
                </a:lnTo>
                <a:lnTo>
                  <a:pt x="57" y="84"/>
                </a:lnTo>
                <a:lnTo>
                  <a:pt x="55" y="84"/>
                </a:lnTo>
                <a:lnTo>
                  <a:pt x="53" y="82"/>
                </a:lnTo>
                <a:lnTo>
                  <a:pt x="51" y="82"/>
                </a:lnTo>
                <a:lnTo>
                  <a:pt x="43" y="80"/>
                </a:lnTo>
                <a:lnTo>
                  <a:pt x="41" y="80"/>
                </a:lnTo>
                <a:lnTo>
                  <a:pt x="39" y="79"/>
                </a:lnTo>
                <a:lnTo>
                  <a:pt x="36" y="77"/>
                </a:lnTo>
                <a:lnTo>
                  <a:pt x="34" y="77"/>
                </a:lnTo>
                <a:lnTo>
                  <a:pt x="33" y="77"/>
                </a:lnTo>
                <a:lnTo>
                  <a:pt x="33" y="75"/>
                </a:lnTo>
                <a:lnTo>
                  <a:pt x="29" y="75"/>
                </a:lnTo>
                <a:lnTo>
                  <a:pt x="29" y="73"/>
                </a:lnTo>
                <a:lnTo>
                  <a:pt x="28" y="73"/>
                </a:lnTo>
                <a:lnTo>
                  <a:pt x="26" y="73"/>
                </a:lnTo>
                <a:lnTo>
                  <a:pt x="26" y="72"/>
                </a:lnTo>
                <a:lnTo>
                  <a:pt x="24" y="72"/>
                </a:lnTo>
                <a:lnTo>
                  <a:pt x="22" y="72"/>
                </a:lnTo>
                <a:lnTo>
                  <a:pt x="22" y="70"/>
                </a:lnTo>
                <a:lnTo>
                  <a:pt x="21" y="70"/>
                </a:lnTo>
                <a:lnTo>
                  <a:pt x="19" y="68"/>
                </a:lnTo>
                <a:lnTo>
                  <a:pt x="17" y="68"/>
                </a:lnTo>
                <a:lnTo>
                  <a:pt x="16" y="67"/>
                </a:lnTo>
                <a:lnTo>
                  <a:pt x="14" y="63"/>
                </a:lnTo>
                <a:lnTo>
                  <a:pt x="12" y="63"/>
                </a:lnTo>
                <a:lnTo>
                  <a:pt x="9" y="60"/>
                </a:lnTo>
                <a:lnTo>
                  <a:pt x="5" y="56"/>
                </a:lnTo>
                <a:lnTo>
                  <a:pt x="5" y="55"/>
                </a:lnTo>
                <a:lnTo>
                  <a:pt x="4" y="51"/>
                </a:lnTo>
                <a:lnTo>
                  <a:pt x="4" y="50"/>
                </a:lnTo>
                <a:lnTo>
                  <a:pt x="4" y="48"/>
                </a:lnTo>
                <a:lnTo>
                  <a:pt x="2" y="48"/>
                </a:lnTo>
                <a:lnTo>
                  <a:pt x="2" y="46"/>
                </a:lnTo>
                <a:lnTo>
                  <a:pt x="2" y="44"/>
                </a:lnTo>
                <a:lnTo>
                  <a:pt x="0" y="43"/>
                </a:lnTo>
                <a:lnTo>
                  <a:pt x="2" y="41"/>
                </a:lnTo>
                <a:lnTo>
                  <a:pt x="2" y="39"/>
                </a:lnTo>
                <a:lnTo>
                  <a:pt x="0" y="39"/>
                </a:lnTo>
                <a:lnTo>
                  <a:pt x="2" y="39"/>
                </a:lnTo>
                <a:lnTo>
                  <a:pt x="2" y="38"/>
                </a:lnTo>
                <a:lnTo>
                  <a:pt x="2" y="36"/>
                </a:lnTo>
                <a:lnTo>
                  <a:pt x="2" y="34"/>
                </a:lnTo>
                <a:lnTo>
                  <a:pt x="4" y="34"/>
                </a:lnTo>
                <a:lnTo>
                  <a:pt x="4" y="33"/>
                </a:lnTo>
                <a:lnTo>
                  <a:pt x="5" y="27"/>
                </a:lnTo>
                <a:lnTo>
                  <a:pt x="7" y="24"/>
                </a:lnTo>
                <a:lnTo>
                  <a:pt x="9" y="24"/>
                </a:lnTo>
                <a:lnTo>
                  <a:pt x="10" y="21"/>
                </a:lnTo>
                <a:lnTo>
                  <a:pt x="12" y="17"/>
                </a:lnTo>
                <a:lnTo>
                  <a:pt x="14" y="17"/>
                </a:lnTo>
                <a:lnTo>
                  <a:pt x="14" y="15"/>
                </a:lnTo>
                <a:lnTo>
                  <a:pt x="16" y="15"/>
                </a:lnTo>
                <a:lnTo>
                  <a:pt x="17" y="15"/>
                </a:lnTo>
                <a:lnTo>
                  <a:pt x="17" y="14"/>
                </a:lnTo>
                <a:lnTo>
                  <a:pt x="19" y="12"/>
                </a:lnTo>
                <a:lnTo>
                  <a:pt x="22" y="12"/>
                </a:lnTo>
                <a:lnTo>
                  <a:pt x="22" y="10"/>
                </a:lnTo>
                <a:lnTo>
                  <a:pt x="24" y="10"/>
                </a:lnTo>
                <a:lnTo>
                  <a:pt x="26" y="10"/>
                </a:lnTo>
                <a:lnTo>
                  <a:pt x="26" y="9"/>
                </a:lnTo>
                <a:lnTo>
                  <a:pt x="29" y="9"/>
                </a:lnTo>
                <a:lnTo>
                  <a:pt x="29" y="7"/>
                </a:lnTo>
                <a:lnTo>
                  <a:pt x="34" y="5"/>
                </a:lnTo>
                <a:lnTo>
                  <a:pt x="43" y="4"/>
                </a:lnTo>
                <a:close/>
              </a:path>
            </a:pathLst>
          </a:custGeom>
          <a:solidFill>
            <a:srgbClr val="808080"/>
          </a:solidFill>
          <a:ln w="9525">
            <a:noFill/>
            <a:round/>
            <a:headEnd/>
            <a:tailEnd/>
          </a:ln>
        </p:spPr>
        <p:txBody>
          <a:bodyPr/>
          <a:lstStyle/>
          <a:p>
            <a:endParaRPr lang="en-US"/>
          </a:p>
        </p:txBody>
      </p:sp>
      <p:sp>
        <p:nvSpPr>
          <p:cNvPr id="1174" name="Freeform 3345"/>
          <p:cNvSpPr>
            <a:spLocks/>
          </p:cNvSpPr>
          <p:nvPr/>
        </p:nvSpPr>
        <p:spPr bwMode="auto">
          <a:xfrm>
            <a:off x="8757443" y="4396614"/>
            <a:ext cx="179388" cy="106363"/>
          </a:xfrm>
          <a:custGeom>
            <a:avLst/>
            <a:gdLst>
              <a:gd name="T0" fmla="*/ 50 w 145"/>
              <a:gd name="T1" fmla="*/ 3 h 87"/>
              <a:gd name="T2" fmla="*/ 58 w 145"/>
              <a:gd name="T3" fmla="*/ 1 h 87"/>
              <a:gd name="T4" fmla="*/ 63 w 145"/>
              <a:gd name="T5" fmla="*/ 0 h 87"/>
              <a:gd name="T6" fmla="*/ 68 w 145"/>
              <a:gd name="T7" fmla="*/ 0 h 87"/>
              <a:gd name="T8" fmla="*/ 74 w 145"/>
              <a:gd name="T9" fmla="*/ 0 h 87"/>
              <a:gd name="T10" fmla="*/ 80 w 145"/>
              <a:gd name="T11" fmla="*/ 0 h 87"/>
              <a:gd name="T12" fmla="*/ 89 w 145"/>
              <a:gd name="T13" fmla="*/ 3 h 87"/>
              <a:gd name="T14" fmla="*/ 104 w 145"/>
              <a:gd name="T15" fmla="*/ 5 h 87"/>
              <a:gd name="T16" fmla="*/ 108 w 145"/>
              <a:gd name="T17" fmla="*/ 7 h 87"/>
              <a:gd name="T18" fmla="*/ 114 w 145"/>
              <a:gd name="T19" fmla="*/ 8 h 87"/>
              <a:gd name="T20" fmla="*/ 118 w 145"/>
              <a:gd name="T21" fmla="*/ 10 h 87"/>
              <a:gd name="T22" fmla="*/ 123 w 145"/>
              <a:gd name="T23" fmla="*/ 13 h 87"/>
              <a:gd name="T24" fmla="*/ 128 w 145"/>
              <a:gd name="T25" fmla="*/ 17 h 87"/>
              <a:gd name="T26" fmla="*/ 133 w 145"/>
              <a:gd name="T27" fmla="*/ 22 h 87"/>
              <a:gd name="T28" fmla="*/ 142 w 145"/>
              <a:gd name="T29" fmla="*/ 30 h 87"/>
              <a:gd name="T30" fmla="*/ 145 w 145"/>
              <a:gd name="T31" fmla="*/ 39 h 87"/>
              <a:gd name="T32" fmla="*/ 145 w 145"/>
              <a:gd name="T33" fmla="*/ 44 h 87"/>
              <a:gd name="T34" fmla="*/ 145 w 145"/>
              <a:gd name="T35" fmla="*/ 49 h 87"/>
              <a:gd name="T36" fmla="*/ 140 w 145"/>
              <a:gd name="T37" fmla="*/ 59 h 87"/>
              <a:gd name="T38" fmla="*/ 140 w 145"/>
              <a:gd name="T39" fmla="*/ 63 h 87"/>
              <a:gd name="T40" fmla="*/ 133 w 145"/>
              <a:gd name="T41" fmla="*/ 66 h 87"/>
              <a:gd name="T42" fmla="*/ 130 w 145"/>
              <a:gd name="T43" fmla="*/ 70 h 87"/>
              <a:gd name="T44" fmla="*/ 126 w 145"/>
              <a:gd name="T45" fmla="*/ 73 h 87"/>
              <a:gd name="T46" fmla="*/ 123 w 145"/>
              <a:gd name="T47" fmla="*/ 75 h 87"/>
              <a:gd name="T48" fmla="*/ 113 w 145"/>
              <a:gd name="T49" fmla="*/ 80 h 87"/>
              <a:gd name="T50" fmla="*/ 96 w 145"/>
              <a:gd name="T51" fmla="*/ 83 h 87"/>
              <a:gd name="T52" fmla="*/ 87 w 145"/>
              <a:gd name="T53" fmla="*/ 85 h 87"/>
              <a:gd name="T54" fmla="*/ 82 w 145"/>
              <a:gd name="T55" fmla="*/ 87 h 87"/>
              <a:gd name="T56" fmla="*/ 77 w 145"/>
              <a:gd name="T57" fmla="*/ 87 h 87"/>
              <a:gd name="T58" fmla="*/ 72 w 145"/>
              <a:gd name="T59" fmla="*/ 85 h 87"/>
              <a:gd name="T60" fmla="*/ 65 w 145"/>
              <a:gd name="T61" fmla="*/ 85 h 87"/>
              <a:gd name="T62" fmla="*/ 55 w 145"/>
              <a:gd name="T63" fmla="*/ 85 h 87"/>
              <a:gd name="T64" fmla="*/ 41 w 145"/>
              <a:gd name="T65" fmla="*/ 80 h 87"/>
              <a:gd name="T66" fmla="*/ 34 w 145"/>
              <a:gd name="T67" fmla="*/ 78 h 87"/>
              <a:gd name="T68" fmla="*/ 31 w 145"/>
              <a:gd name="T69" fmla="*/ 76 h 87"/>
              <a:gd name="T70" fmla="*/ 26 w 145"/>
              <a:gd name="T71" fmla="*/ 75 h 87"/>
              <a:gd name="T72" fmla="*/ 22 w 145"/>
              <a:gd name="T73" fmla="*/ 73 h 87"/>
              <a:gd name="T74" fmla="*/ 19 w 145"/>
              <a:gd name="T75" fmla="*/ 71 h 87"/>
              <a:gd name="T76" fmla="*/ 16 w 145"/>
              <a:gd name="T77" fmla="*/ 68 h 87"/>
              <a:gd name="T78" fmla="*/ 10 w 145"/>
              <a:gd name="T79" fmla="*/ 65 h 87"/>
              <a:gd name="T80" fmla="*/ 2 w 145"/>
              <a:gd name="T81" fmla="*/ 53 h 87"/>
              <a:gd name="T82" fmla="*/ 2 w 145"/>
              <a:gd name="T83" fmla="*/ 49 h 87"/>
              <a:gd name="T84" fmla="*/ 0 w 145"/>
              <a:gd name="T85" fmla="*/ 44 h 87"/>
              <a:gd name="T86" fmla="*/ 0 w 145"/>
              <a:gd name="T87" fmla="*/ 39 h 87"/>
              <a:gd name="T88" fmla="*/ 2 w 145"/>
              <a:gd name="T89" fmla="*/ 34 h 87"/>
              <a:gd name="T90" fmla="*/ 5 w 145"/>
              <a:gd name="T91" fmla="*/ 25 h 87"/>
              <a:gd name="T92" fmla="*/ 10 w 145"/>
              <a:gd name="T93" fmla="*/ 18 h 87"/>
              <a:gd name="T94" fmla="*/ 14 w 145"/>
              <a:gd name="T95" fmla="*/ 17 h 87"/>
              <a:gd name="T96" fmla="*/ 19 w 145"/>
              <a:gd name="T97" fmla="*/ 13 h 87"/>
              <a:gd name="T98" fmla="*/ 24 w 145"/>
              <a:gd name="T99" fmla="*/ 10 h 87"/>
              <a:gd name="T100" fmla="*/ 29 w 145"/>
              <a:gd name="T101" fmla="*/ 8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5"/>
              <a:gd name="T154" fmla="*/ 0 h 87"/>
              <a:gd name="T155" fmla="*/ 145 w 145"/>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5" h="87">
                <a:moveTo>
                  <a:pt x="41" y="5"/>
                </a:moveTo>
                <a:lnTo>
                  <a:pt x="48" y="3"/>
                </a:lnTo>
                <a:lnTo>
                  <a:pt x="50" y="3"/>
                </a:lnTo>
                <a:lnTo>
                  <a:pt x="55" y="1"/>
                </a:lnTo>
                <a:lnTo>
                  <a:pt x="58" y="0"/>
                </a:lnTo>
                <a:lnTo>
                  <a:pt x="58" y="1"/>
                </a:lnTo>
                <a:lnTo>
                  <a:pt x="60" y="1"/>
                </a:lnTo>
                <a:lnTo>
                  <a:pt x="63" y="1"/>
                </a:lnTo>
                <a:lnTo>
                  <a:pt x="63" y="0"/>
                </a:lnTo>
                <a:lnTo>
                  <a:pt x="65" y="0"/>
                </a:lnTo>
                <a:lnTo>
                  <a:pt x="67" y="0"/>
                </a:lnTo>
                <a:lnTo>
                  <a:pt x="68" y="0"/>
                </a:lnTo>
                <a:lnTo>
                  <a:pt x="70" y="0"/>
                </a:lnTo>
                <a:lnTo>
                  <a:pt x="72" y="0"/>
                </a:lnTo>
                <a:lnTo>
                  <a:pt x="74" y="0"/>
                </a:lnTo>
                <a:lnTo>
                  <a:pt x="75" y="0"/>
                </a:lnTo>
                <a:lnTo>
                  <a:pt x="79" y="1"/>
                </a:lnTo>
                <a:lnTo>
                  <a:pt x="80" y="0"/>
                </a:lnTo>
                <a:lnTo>
                  <a:pt x="84" y="1"/>
                </a:lnTo>
                <a:lnTo>
                  <a:pt x="85" y="1"/>
                </a:lnTo>
                <a:lnTo>
                  <a:pt x="89" y="3"/>
                </a:lnTo>
                <a:lnTo>
                  <a:pt x="92" y="3"/>
                </a:lnTo>
                <a:lnTo>
                  <a:pt x="96" y="3"/>
                </a:lnTo>
                <a:lnTo>
                  <a:pt x="104" y="5"/>
                </a:lnTo>
                <a:lnTo>
                  <a:pt x="104" y="7"/>
                </a:lnTo>
                <a:lnTo>
                  <a:pt x="106" y="7"/>
                </a:lnTo>
                <a:lnTo>
                  <a:pt x="108" y="7"/>
                </a:lnTo>
                <a:lnTo>
                  <a:pt x="111" y="8"/>
                </a:lnTo>
                <a:lnTo>
                  <a:pt x="113" y="8"/>
                </a:lnTo>
                <a:lnTo>
                  <a:pt x="114" y="8"/>
                </a:lnTo>
                <a:lnTo>
                  <a:pt x="114" y="10"/>
                </a:lnTo>
                <a:lnTo>
                  <a:pt x="116" y="10"/>
                </a:lnTo>
                <a:lnTo>
                  <a:pt x="118" y="10"/>
                </a:lnTo>
                <a:lnTo>
                  <a:pt x="120" y="12"/>
                </a:lnTo>
                <a:lnTo>
                  <a:pt x="121" y="12"/>
                </a:lnTo>
                <a:lnTo>
                  <a:pt x="123" y="13"/>
                </a:lnTo>
                <a:lnTo>
                  <a:pt x="125" y="15"/>
                </a:lnTo>
                <a:lnTo>
                  <a:pt x="126" y="15"/>
                </a:lnTo>
                <a:lnTo>
                  <a:pt x="128" y="17"/>
                </a:lnTo>
                <a:lnTo>
                  <a:pt x="130" y="18"/>
                </a:lnTo>
                <a:lnTo>
                  <a:pt x="132" y="18"/>
                </a:lnTo>
                <a:lnTo>
                  <a:pt x="133" y="22"/>
                </a:lnTo>
                <a:lnTo>
                  <a:pt x="135" y="22"/>
                </a:lnTo>
                <a:lnTo>
                  <a:pt x="138" y="27"/>
                </a:lnTo>
                <a:lnTo>
                  <a:pt x="142" y="30"/>
                </a:lnTo>
                <a:lnTo>
                  <a:pt x="143" y="34"/>
                </a:lnTo>
                <a:lnTo>
                  <a:pt x="145" y="36"/>
                </a:lnTo>
                <a:lnTo>
                  <a:pt x="145" y="39"/>
                </a:lnTo>
                <a:lnTo>
                  <a:pt x="145" y="41"/>
                </a:lnTo>
                <a:lnTo>
                  <a:pt x="145" y="42"/>
                </a:lnTo>
                <a:lnTo>
                  <a:pt x="145" y="44"/>
                </a:lnTo>
                <a:lnTo>
                  <a:pt x="145" y="46"/>
                </a:lnTo>
                <a:lnTo>
                  <a:pt x="145" y="47"/>
                </a:lnTo>
                <a:lnTo>
                  <a:pt x="145" y="49"/>
                </a:lnTo>
                <a:lnTo>
                  <a:pt x="145" y="51"/>
                </a:lnTo>
                <a:lnTo>
                  <a:pt x="145" y="53"/>
                </a:lnTo>
                <a:lnTo>
                  <a:pt x="140" y="59"/>
                </a:lnTo>
                <a:lnTo>
                  <a:pt x="142" y="59"/>
                </a:lnTo>
                <a:lnTo>
                  <a:pt x="140" y="61"/>
                </a:lnTo>
                <a:lnTo>
                  <a:pt x="140" y="63"/>
                </a:lnTo>
                <a:lnTo>
                  <a:pt x="137" y="65"/>
                </a:lnTo>
                <a:lnTo>
                  <a:pt x="135" y="66"/>
                </a:lnTo>
                <a:lnTo>
                  <a:pt x="133" y="66"/>
                </a:lnTo>
                <a:lnTo>
                  <a:pt x="133" y="68"/>
                </a:lnTo>
                <a:lnTo>
                  <a:pt x="132" y="70"/>
                </a:lnTo>
                <a:lnTo>
                  <a:pt x="130" y="70"/>
                </a:lnTo>
                <a:lnTo>
                  <a:pt x="128" y="71"/>
                </a:lnTo>
                <a:lnTo>
                  <a:pt x="128" y="73"/>
                </a:lnTo>
                <a:lnTo>
                  <a:pt x="126" y="73"/>
                </a:lnTo>
                <a:lnTo>
                  <a:pt x="125" y="73"/>
                </a:lnTo>
                <a:lnTo>
                  <a:pt x="125" y="75"/>
                </a:lnTo>
                <a:lnTo>
                  <a:pt x="123" y="75"/>
                </a:lnTo>
                <a:lnTo>
                  <a:pt x="121" y="76"/>
                </a:lnTo>
                <a:lnTo>
                  <a:pt x="118" y="78"/>
                </a:lnTo>
                <a:lnTo>
                  <a:pt x="113" y="80"/>
                </a:lnTo>
                <a:lnTo>
                  <a:pt x="104" y="82"/>
                </a:lnTo>
                <a:lnTo>
                  <a:pt x="97" y="85"/>
                </a:lnTo>
                <a:lnTo>
                  <a:pt x="96" y="83"/>
                </a:lnTo>
                <a:lnTo>
                  <a:pt x="91" y="85"/>
                </a:lnTo>
                <a:lnTo>
                  <a:pt x="89" y="85"/>
                </a:lnTo>
                <a:lnTo>
                  <a:pt x="87" y="85"/>
                </a:lnTo>
                <a:lnTo>
                  <a:pt x="85" y="85"/>
                </a:lnTo>
                <a:lnTo>
                  <a:pt x="84" y="85"/>
                </a:lnTo>
                <a:lnTo>
                  <a:pt x="82" y="87"/>
                </a:lnTo>
                <a:lnTo>
                  <a:pt x="80" y="85"/>
                </a:lnTo>
                <a:lnTo>
                  <a:pt x="79" y="87"/>
                </a:lnTo>
                <a:lnTo>
                  <a:pt x="77" y="87"/>
                </a:lnTo>
                <a:lnTo>
                  <a:pt x="75" y="87"/>
                </a:lnTo>
                <a:lnTo>
                  <a:pt x="74" y="87"/>
                </a:lnTo>
                <a:lnTo>
                  <a:pt x="72" y="85"/>
                </a:lnTo>
                <a:lnTo>
                  <a:pt x="70" y="87"/>
                </a:lnTo>
                <a:lnTo>
                  <a:pt x="68" y="85"/>
                </a:lnTo>
                <a:lnTo>
                  <a:pt x="65" y="85"/>
                </a:lnTo>
                <a:lnTo>
                  <a:pt x="62" y="85"/>
                </a:lnTo>
                <a:lnTo>
                  <a:pt x="60" y="85"/>
                </a:lnTo>
                <a:lnTo>
                  <a:pt x="55" y="85"/>
                </a:lnTo>
                <a:lnTo>
                  <a:pt x="51" y="83"/>
                </a:lnTo>
                <a:lnTo>
                  <a:pt x="50" y="83"/>
                </a:lnTo>
                <a:lnTo>
                  <a:pt x="41" y="80"/>
                </a:lnTo>
                <a:lnTo>
                  <a:pt x="39" y="80"/>
                </a:lnTo>
                <a:lnTo>
                  <a:pt x="38" y="80"/>
                </a:lnTo>
                <a:lnTo>
                  <a:pt x="34" y="78"/>
                </a:lnTo>
                <a:lnTo>
                  <a:pt x="33" y="78"/>
                </a:lnTo>
                <a:lnTo>
                  <a:pt x="31" y="78"/>
                </a:lnTo>
                <a:lnTo>
                  <a:pt x="31" y="76"/>
                </a:lnTo>
                <a:lnTo>
                  <a:pt x="29" y="76"/>
                </a:lnTo>
                <a:lnTo>
                  <a:pt x="28" y="75"/>
                </a:lnTo>
                <a:lnTo>
                  <a:pt x="26" y="75"/>
                </a:lnTo>
                <a:lnTo>
                  <a:pt x="26" y="73"/>
                </a:lnTo>
                <a:lnTo>
                  <a:pt x="24" y="73"/>
                </a:lnTo>
                <a:lnTo>
                  <a:pt x="22" y="73"/>
                </a:lnTo>
                <a:lnTo>
                  <a:pt x="21" y="73"/>
                </a:lnTo>
                <a:lnTo>
                  <a:pt x="21" y="71"/>
                </a:lnTo>
                <a:lnTo>
                  <a:pt x="19" y="71"/>
                </a:lnTo>
                <a:lnTo>
                  <a:pt x="19" y="70"/>
                </a:lnTo>
                <a:lnTo>
                  <a:pt x="17" y="70"/>
                </a:lnTo>
                <a:lnTo>
                  <a:pt x="16" y="68"/>
                </a:lnTo>
                <a:lnTo>
                  <a:pt x="14" y="68"/>
                </a:lnTo>
                <a:lnTo>
                  <a:pt x="12" y="65"/>
                </a:lnTo>
                <a:lnTo>
                  <a:pt x="10" y="65"/>
                </a:lnTo>
                <a:lnTo>
                  <a:pt x="7" y="59"/>
                </a:lnTo>
                <a:lnTo>
                  <a:pt x="5" y="56"/>
                </a:lnTo>
                <a:lnTo>
                  <a:pt x="2" y="53"/>
                </a:lnTo>
                <a:lnTo>
                  <a:pt x="4" y="53"/>
                </a:lnTo>
                <a:lnTo>
                  <a:pt x="2" y="51"/>
                </a:lnTo>
                <a:lnTo>
                  <a:pt x="2" y="49"/>
                </a:lnTo>
                <a:lnTo>
                  <a:pt x="0" y="47"/>
                </a:lnTo>
                <a:lnTo>
                  <a:pt x="0" y="46"/>
                </a:lnTo>
                <a:lnTo>
                  <a:pt x="0" y="44"/>
                </a:lnTo>
                <a:lnTo>
                  <a:pt x="0" y="42"/>
                </a:lnTo>
                <a:lnTo>
                  <a:pt x="0" y="41"/>
                </a:lnTo>
                <a:lnTo>
                  <a:pt x="0" y="39"/>
                </a:lnTo>
                <a:lnTo>
                  <a:pt x="0" y="37"/>
                </a:lnTo>
                <a:lnTo>
                  <a:pt x="0" y="36"/>
                </a:lnTo>
                <a:lnTo>
                  <a:pt x="2" y="34"/>
                </a:lnTo>
                <a:lnTo>
                  <a:pt x="2" y="32"/>
                </a:lnTo>
                <a:lnTo>
                  <a:pt x="5" y="27"/>
                </a:lnTo>
                <a:lnTo>
                  <a:pt x="5" y="25"/>
                </a:lnTo>
                <a:lnTo>
                  <a:pt x="7" y="24"/>
                </a:lnTo>
                <a:lnTo>
                  <a:pt x="9" y="22"/>
                </a:lnTo>
                <a:lnTo>
                  <a:pt x="10" y="18"/>
                </a:lnTo>
                <a:lnTo>
                  <a:pt x="12" y="18"/>
                </a:lnTo>
                <a:lnTo>
                  <a:pt x="12" y="17"/>
                </a:lnTo>
                <a:lnTo>
                  <a:pt x="14" y="17"/>
                </a:lnTo>
                <a:lnTo>
                  <a:pt x="16" y="15"/>
                </a:lnTo>
                <a:lnTo>
                  <a:pt x="17" y="15"/>
                </a:lnTo>
                <a:lnTo>
                  <a:pt x="19" y="13"/>
                </a:lnTo>
                <a:lnTo>
                  <a:pt x="21" y="12"/>
                </a:lnTo>
                <a:lnTo>
                  <a:pt x="22" y="12"/>
                </a:lnTo>
                <a:lnTo>
                  <a:pt x="24" y="10"/>
                </a:lnTo>
                <a:lnTo>
                  <a:pt x="26" y="10"/>
                </a:lnTo>
                <a:lnTo>
                  <a:pt x="28" y="8"/>
                </a:lnTo>
                <a:lnTo>
                  <a:pt x="29" y="8"/>
                </a:lnTo>
                <a:lnTo>
                  <a:pt x="33" y="7"/>
                </a:lnTo>
                <a:lnTo>
                  <a:pt x="41" y="5"/>
                </a:lnTo>
                <a:close/>
              </a:path>
            </a:pathLst>
          </a:custGeom>
          <a:solidFill>
            <a:srgbClr val="808080"/>
          </a:solidFill>
          <a:ln w="9525">
            <a:noFill/>
            <a:round/>
            <a:headEnd/>
            <a:tailEnd/>
          </a:ln>
        </p:spPr>
        <p:txBody>
          <a:bodyPr/>
          <a:lstStyle/>
          <a:p>
            <a:endParaRPr lang="en-US"/>
          </a:p>
        </p:txBody>
      </p:sp>
      <p:sp>
        <p:nvSpPr>
          <p:cNvPr id="1175" name="Freeform 3346"/>
          <p:cNvSpPr>
            <a:spLocks/>
          </p:cNvSpPr>
          <p:nvPr/>
        </p:nvSpPr>
        <p:spPr bwMode="auto">
          <a:xfrm>
            <a:off x="8773318" y="4396614"/>
            <a:ext cx="179388" cy="106363"/>
          </a:xfrm>
          <a:custGeom>
            <a:avLst/>
            <a:gdLst>
              <a:gd name="T0" fmla="*/ 50 w 147"/>
              <a:gd name="T1" fmla="*/ 3 h 87"/>
              <a:gd name="T2" fmla="*/ 60 w 147"/>
              <a:gd name="T3" fmla="*/ 0 h 87"/>
              <a:gd name="T4" fmla="*/ 63 w 147"/>
              <a:gd name="T5" fmla="*/ 1 h 87"/>
              <a:gd name="T6" fmla="*/ 68 w 147"/>
              <a:gd name="T7" fmla="*/ 0 h 87"/>
              <a:gd name="T8" fmla="*/ 73 w 147"/>
              <a:gd name="T9" fmla="*/ 0 h 87"/>
              <a:gd name="T10" fmla="*/ 80 w 147"/>
              <a:gd name="T11" fmla="*/ 1 h 87"/>
              <a:gd name="T12" fmla="*/ 87 w 147"/>
              <a:gd name="T13" fmla="*/ 1 h 87"/>
              <a:gd name="T14" fmla="*/ 96 w 147"/>
              <a:gd name="T15" fmla="*/ 3 h 87"/>
              <a:gd name="T16" fmla="*/ 108 w 147"/>
              <a:gd name="T17" fmla="*/ 7 h 87"/>
              <a:gd name="T18" fmla="*/ 114 w 147"/>
              <a:gd name="T19" fmla="*/ 8 h 87"/>
              <a:gd name="T20" fmla="*/ 120 w 147"/>
              <a:gd name="T21" fmla="*/ 12 h 87"/>
              <a:gd name="T22" fmla="*/ 125 w 147"/>
              <a:gd name="T23" fmla="*/ 13 h 87"/>
              <a:gd name="T24" fmla="*/ 130 w 147"/>
              <a:gd name="T25" fmla="*/ 17 h 87"/>
              <a:gd name="T26" fmla="*/ 135 w 147"/>
              <a:gd name="T27" fmla="*/ 22 h 87"/>
              <a:gd name="T28" fmla="*/ 143 w 147"/>
              <a:gd name="T29" fmla="*/ 30 h 87"/>
              <a:gd name="T30" fmla="*/ 147 w 147"/>
              <a:gd name="T31" fmla="*/ 39 h 87"/>
              <a:gd name="T32" fmla="*/ 147 w 147"/>
              <a:gd name="T33" fmla="*/ 41 h 87"/>
              <a:gd name="T34" fmla="*/ 147 w 147"/>
              <a:gd name="T35" fmla="*/ 46 h 87"/>
              <a:gd name="T36" fmla="*/ 145 w 147"/>
              <a:gd name="T37" fmla="*/ 51 h 87"/>
              <a:gd name="T38" fmla="*/ 143 w 147"/>
              <a:gd name="T39" fmla="*/ 59 h 87"/>
              <a:gd name="T40" fmla="*/ 138 w 147"/>
              <a:gd name="T41" fmla="*/ 65 h 87"/>
              <a:gd name="T42" fmla="*/ 135 w 147"/>
              <a:gd name="T43" fmla="*/ 68 h 87"/>
              <a:gd name="T44" fmla="*/ 130 w 147"/>
              <a:gd name="T45" fmla="*/ 71 h 87"/>
              <a:gd name="T46" fmla="*/ 126 w 147"/>
              <a:gd name="T47" fmla="*/ 73 h 87"/>
              <a:gd name="T48" fmla="*/ 123 w 147"/>
              <a:gd name="T49" fmla="*/ 76 h 87"/>
              <a:gd name="T50" fmla="*/ 113 w 147"/>
              <a:gd name="T51" fmla="*/ 80 h 87"/>
              <a:gd name="T52" fmla="*/ 97 w 147"/>
              <a:gd name="T53" fmla="*/ 83 h 87"/>
              <a:gd name="T54" fmla="*/ 89 w 147"/>
              <a:gd name="T55" fmla="*/ 85 h 87"/>
              <a:gd name="T56" fmla="*/ 84 w 147"/>
              <a:gd name="T57" fmla="*/ 87 h 87"/>
              <a:gd name="T58" fmla="*/ 79 w 147"/>
              <a:gd name="T59" fmla="*/ 87 h 87"/>
              <a:gd name="T60" fmla="*/ 73 w 147"/>
              <a:gd name="T61" fmla="*/ 85 h 87"/>
              <a:gd name="T62" fmla="*/ 67 w 147"/>
              <a:gd name="T63" fmla="*/ 85 h 87"/>
              <a:gd name="T64" fmla="*/ 56 w 147"/>
              <a:gd name="T65" fmla="*/ 85 h 87"/>
              <a:gd name="T66" fmla="*/ 51 w 147"/>
              <a:gd name="T67" fmla="*/ 83 h 87"/>
              <a:gd name="T68" fmla="*/ 39 w 147"/>
              <a:gd name="T69" fmla="*/ 80 h 87"/>
              <a:gd name="T70" fmla="*/ 33 w 147"/>
              <a:gd name="T71" fmla="*/ 78 h 87"/>
              <a:gd name="T72" fmla="*/ 29 w 147"/>
              <a:gd name="T73" fmla="*/ 75 h 87"/>
              <a:gd name="T74" fmla="*/ 26 w 147"/>
              <a:gd name="T75" fmla="*/ 73 h 87"/>
              <a:gd name="T76" fmla="*/ 22 w 147"/>
              <a:gd name="T77" fmla="*/ 71 h 87"/>
              <a:gd name="T78" fmla="*/ 17 w 147"/>
              <a:gd name="T79" fmla="*/ 70 h 87"/>
              <a:gd name="T80" fmla="*/ 14 w 147"/>
              <a:gd name="T81" fmla="*/ 65 h 87"/>
              <a:gd name="T82" fmla="*/ 5 w 147"/>
              <a:gd name="T83" fmla="*/ 56 h 87"/>
              <a:gd name="T84" fmla="*/ 4 w 147"/>
              <a:gd name="T85" fmla="*/ 49 h 87"/>
              <a:gd name="T86" fmla="*/ 2 w 147"/>
              <a:gd name="T87" fmla="*/ 44 h 87"/>
              <a:gd name="T88" fmla="*/ 2 w 147"/>
              <a:gd name="T89" fmla="*/ 41 h 87"/>
              <a:gd name="T90" fmla="*/ 2 w 147"/>
              <a:gd name="T91" fmla="*/ 37 h 87"/>
              <a:gd name="T92" fmla="*/ 4 w 147"/>
              <a:gd name="T93" fmla="*/ 32 h 87"/>
              <a:gd name="T94" fmla="*/ 9 w 147"/>
              <a:gd name="T95" fmla="*/ 24 h 87"/>
              <a:gd name="T96" fmla="*/ 12 w 147"/>
              <a:gd name="T97" fmla="*/ 18 h 87"/>
              <a:gd name="T98" fmla="*/ 16 w 147"/>
              <a:gd name="T99" fmla="*/ 17 h 87"/>
              <a:gd name="T100" fmla="*/ 22 w 147"/>
              <a:gd name="T101" fmla="*/ 12 h 87"/>
              <a:gd name="T102" fmla="*/ 29 w 147"/>
              <a:gd name="T103" fmla="*/ 8 h 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7"/>
              <a:gd name="T157" fmla="*/ 0 h 87"/>
              <a:gd name="T158" fmla="*/ 147 w 147"/>
              <a:gd name="T159" fmla="*/ 87 h 8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7" h="87">
                <a:moveTo>
                  <a:pt x="43" y="5"/>
                </a:moveTo>
                <a:lnTo>
                  <a:pt x="48" y="3"/>
                </a:lnTo>
                <a:lnTo>
                  <a:pt x="50" y="3"/>
                </a:lnTo>
                <a:lnTo>
                  <a:pt x="55" y="1"/>
                </a:lnTo>
                <a:lnTo>
                  <a:pt x="56" y="1"/>
                </a:lnTo>
                <a:lnTo>
                  <a:pt x="60" y="0"/>
                </a:lnTo>
                <a:lnTo>
                  <a:pt x="60" y="1"/>
                </a:lnTo>
                <a:lnTo>
                  <a:pt x="62" y="1"/>
                </a:lnTo>
                <a:lnTo>
                  <a:pt x="63" y="1"/>
                </a:lnTo>
                <a:lnTo>
                  <a:pt x="65" y="0"/>
                </a:lnTo>
                <a:lnTo>
                  <a:pt x="67" y="0"/>
                </a:lnTo>
                <a:lnTo>
                  <a:pt x="68" y="0"/>
                </a:lnTo>
                <a:lnTo>
                  <a:pt x="70" y="0"/>
                </a:lnTo>
                <a:lnTo>
                  <a:pt x="72" y="0"/>
                </a:lnTo>
                <a:lnTo>
                  <a:pt x="73" y="0"/>
                </a:lnTo>
                <a:lnTo>
                  <a:pt x="75" y="0"/>
                </a:lnTo>
                <a:lnTo>
                  <a:pt x="77" y="0"/>
                </a:lnTo>
                <a:lnTo>
                  <a:pt x="80" y="1"/>
                </a:lnTo>
                <a:lnTo>
                  <a:pt x="82" y="0"/>
                </a:lnTo>
                <a:lnTo>
                  <a:pt x="85" y="1"/>
                </a:lnTo>
                <a:lnTo>
                  <a:pt x="87" y="1"/>
                </a:lnTo>
                <a:lnTo>
                  <a:pt x="91" y="3"/>
                </a:lnTo>
                <a:lnTo>
                  <a:pt x="92" y="3"/>
                </a:lnTo>
                <a:lnTo>
                  <a:pt x="96" y="3"/>
                </a:lnTo>
                <a:lnTo>
                  <a:pt x="106" y="5"/>
                </a:lnTo>
                <a:lnTo>
                  <a:pt x="106" y="7"/>
                </a:lnTo>
                <a:lnTo>
                  <a:pt x="108" y="7"/>
                </a:lnTo>
                <a:lnTo>
                  <a:pt x="109" y="7"/>
                </a:lnTo>
                <a:lnTo>
                  <a:pt x="113" y="8"/>
                </a:lnTo>
                <a:lnTo>
                  <a:pt x="114" y="8"/>
                </a:lnTo>
                <a:lnTo>
                  <a:pt x="116" y="10"/>
                </a:lnTo>
                <a:lnTo>
                  <a:pt x="118" y="10"/>
                </a:lnTo>
                <a:lnTo>
                  <a:pt x="120" y="12"/>
                </a:lnTo>
                <a:lnTo>
                  <a:pt x="121" y="12"/>
                </a:lnTo>
                <a:lnTo>
                  <a:pt x="123" y="12"/>
                </a:lnTo>
                <a:lnTo>
                  <a:pt x="125" y="13"/>
                </a:lnTo>
                <a:lnTo>
                  <a:pt x="126" y="15"/>
                </a:lnTo>
                <a:lnTo>
                  <a:pt x="128" y="15"/>
                </a:lnTo>
                <a:lnTo>
                  <a:pt x="130" y="17"/>
                </a:lnTo>
                <a:lnTo>
                  <a:pt x="131" y="18"/>
                </a:lnTo>
                <a:lnTo>
                  <a:pt x="133" y="18"/>
                </a:lnTo>
                <a:lnTo>
                  <a:pt x="135" y="22"/>
                </a:lnTo>
                <a:lnTo>
                  <a:pt x="137" y="22"/>
                </a:lnTo>
                <a:lnTo>
                  <a:pt x="138" y="27"/>
                </a:lnTo>
                <a:lnTo>
                  <a:pt x="143" y="30"/>
                </a:lnTo>
                <a:lnTo>
                  <a:pt x="143" y="34"/>
                </a:lnTo>
                <a:lnTo>
                  <a:pt x="145" y="36"/>
                </a:lnTo>
                <a:lnTo>
                  <a:pt x="147" y="39"/>
                </a:lnTo>
                <a:lnTo>
                  <a:pt x="145" y="39"/>
                </a:lnTo>
                <a:lnTo>
                  <a:pt x="147" y="39"/>
                </a:lnTo>
                <a:lnTo>
                  <a:pt x="147" y="41"/>
                </a:lnTo>
                <a:lnTo>
                  <a:pt x="147" y="42"/>
                </a:lnTo>
                <a:lnTo>
                  <a:pt x="147" y="44"/>
                </a:lnTo>
                <a:lnTo>
                  <a:pt x="147" y="46"/>
                </a:lnTo>
                <a:lnTo>
                  <a:pt x="147" y="47"/>
                </a:lnTo>
                <a:lnTo>
                  <a:pt x="147" y="49"/>
                </a:lnTo>
                <a:lnTo>
                  <a:pt x="145" y="51"/>
                </a:lnTo>
                <a:lnTo>
                  <a:pt x="145" y="53"/>
                </a:lnTo>
                <a:lnTo>
                  <a:pt x="142" y="59"/>
                </a:lnTo>
                <a:lnTo>
                  <a:pt x="143" y="59"/>
                </a:lnTo>
                <a:lnTo>
                  <a:pt x="142" y="61"/>
                </a:lnTo>
                <a:lnTo>
                  <a:pt x="140" y="63"/>
                </a:lnTo>
                <a:lnTo>
                  <a:pt x="138" y="65"/>
                </a:lnTo>
                <a:lnTo>
                  <a:pt x="137" y="66"/>
                </a:lnTo>
                <a:lnTo>
                  <a:pt x="135" y="66"/>
                </a:lnTo>
                <a:lnTo>
                  <a:pt x="135" y="68"/>
                </a:lnTo>
                <a:lnTo>
                  <a:pt x="133" y="70"/>
                </a:lnTo>
                <a:lnTo>
                  <a:pt x="131" y="70"/>
                </a:lnTo>
                <a:lnTo>
                  <a:pt x="130" y="71"/>
                </a:lnTo>
                <a:lnTo>
                  <a:pt x="130" y="73"/>
                </a:lnTo>
                <a:lnTo>
                  <a:pt x="128" y="73"/>
                </a:lnTo>
                <a:lnTo>
                  <a:pt x="126" y="73"/>
                </a:lnTo>
                <a:lnTo>
                  <a:pt x="126" y="75"/>
                </a:lnTo>
                <a:lnTo>
                  <a:pt x="125" y="75"/>
                </a:lnTo>
                <a:lnTo>
                  <a:pt x="123" y="76"/>
                </a:lnTo>
                <a:lnTo>
                  <a:pt x="121" y="76"/>
                </a:lnTo>
                <a:lnTo>
                  <a:pt x="118" y="78"/>
                </a:lnTo>
                <a:lnTo>
                  <a:pt x="113" y="80"/>
                </a:lnTo>
                <a:lnTo>
                  <a:pt x="106" y="82"/>
                </a:lnTo>
                <a:lnTo>
                  <a:pt x="99" y="85"/>
                </a:lnTo>
                <a:lnTo>
                  <a:pt x="97" y="83"/>
                </a:lnTo>
                <a:lnTo>
                  <a:pt x="92" y="85"/>
                </a:lnTo>
                <a:lnTo>
                  <a:pt x="91" y="85"/>
                </a:lnTo>
                <a:lnTo>
                  <a:pt x="89" y="85"/>
                </a:lnTo>
                <a:lnTo>
                  <a:pt x="87" y="85"/>
                </a:lnTo>
                <a:lnTo>
                  <a:pt x="85" y="85"/>
                </a:lnTo>
                <a:lnTo>
                  <a:pt x="84" y="87"/>
                </a:lnTo>
                <a:lnTo>
                  <a:pt x="82" y="85"/>
                </a:lnTo>
                <a:lnTo>
                  <a:pt x="80" y="87"/>
                </a:lnTo>
                <a:lnTo>
                  <a:pt x="79" y="87"/>
                </a:lnTo>
                <a:lnTo>
                  <a:pt x="77" y="87"/>
                </a:lnTo>
                <a:lnTo>
                  <a:pt x="73" y="87"/>
                </a:lnTo>
                <a:lnTo>
                  <a:pt x="73" y="85"/>
                </a:lnTo>
                <a:lnTo>
                  <a:pt x="72" y="87"/>
                </a:lnTo>
                <a:lnTo>
                  <a:pt x="68" y="85"/>
                </a:lnTo>
                <a:lnTo>
                  <a:pt x="67" y="85"/>
                </a:lnTo>
                <a:lnTo>
                  <a:pt x="63" y="85"/>
                </a:lnTo>
                <a:lnTo>
                  <a:pt x="62" y="85"/>
                </a:lnTo>
                <a:lnTo>
                  <a:pt x="56" y="85"/>
                </a:lnTo>
                <a:lnTo>
                  <a:pt x="55" y="85"/>
                </a:lnTo>
                <a:lnTo>
                  <a:pt x="53" y="83"/>
                </a:lnTo>
                <a:lnTo>
                  <a:pt x="51" y="83"/>
                </a:lnTo>
                <a:lnTo>
                  <a:pt x="43" y="80"/>
                </a:lnTo>
                <a:lnTo>
                  <a:pt x="41" y="80"/>
                </a:lnTo>
                <a:lnTo>
                  <a:pt x="39" y="80"/>
                </a:lnTo>
                <a:lnTo>
                  <a:pt x="36" y="78"/>
                </a:lnTo>
                <a:lnTo>
                  <a:pt x="34" y="78"/>
                </a:lnTo>
                <a:lnTo>
                  <a:pt x="33" y="78"/>
                </a:lnTo>
                <a:lnTo>
                  <a:pt x="33" y="76"/>
                </a:lnTo>
                <a:lnTo>
                  <a:pt x="29" y="76"/>
                </a:lnTo>
                <a:lnTo>
                  <a:pt x="29" y="75"/>
                </a:lnTo>
                <a:lnTo>
                  <a:pt x="27" y="75"/>
                </a:lnTo>
                <a:lnTo>
                  <a:pt x="26" y="75"/>
                </a:lnTo>
                <a:lnTo>
                  <a:pt x="26" y="73"/>
                </a:lnTo>
                <a:lnTo>
                  <a:pt x="24" y="73"/>
                </a:lnTo>
                <a:lnTo>
                  <a:pt x="22" y="73"/>
                </a:lnTo>
                <a:lnTo>
                  <a:pt x="22" y="71"/>
                </a:lnTo>
                <a:lnTo>
                  <a:pt x="21" y="71"/>
                </a:lnTo>
                <a:lnTo>
                  <a:pt x="19" y="70"/>
                </a:lnTo>
                <a:lnTo>
                  <a:pt x="17" y="70"/>
                </a:lnTo>
                <a:lnTo>
                  <a:pt x="17" y="68"/>
                </a:lnTo>
                <a:lnTo>
                  <a:pt x="16" y="68"/>
                </a:lnTo>
                <a:lnTo>
                  <a:pt x="14" y="65"/>
                </a:lnTo>
                <a:lnTo>
                  <a:pt x="12" y="65"/>
                </a:lnTo>
                <a:lnTo>
                  <a:pt x="9" y="59"/>
                </a:lnTo>
                <a:lnTo>
                  <a:pt x="5" y="56"/>
                </a:lnTo>
                <a:lnTo>
                  <a:pt x="4" y="53"/>
                </a:lnTo>
                <a:lnTo>
                  <a:pt x="4" y="51"/>
                </a:lnTo>
                <a:lnTo>
                  <a:pt x="4" y="49"/>
                </a:lnTo>
                <a:lnTo>
                  <a:pt x="2" y="47"/>
                </a:lnTo>
                <a:lnTo>
                  <a:pt x="2" y="46"/>
                </a:lnTo>
                <a:lnTo>
                  <a:pt x="2" y="44"/>
                </a:lnTo>
                <a:lnTo>
                  <a:pt x="0" y="44"/>
                </a:lnTo>
                <a:lnTo>
                  <a:pt x="2" y="42"/>
                </a:lnTo>
                <a:lnTo>
                  <a:pt x="2" y="41"/>
                </a:lnTo>
                <a:lnTo>
                  <a:pt x="0" y="41"/>
                </a:lnTo>
                <a:lnTo>
                  <a:pt x="2" y="39"/>
                </a:lnTo>
                <a:lnTo>
                  <a:pt x="2" y="37"/>
                </a:lnTo>
                <a:lnTo>
                  <a:pt x="2" y="36"/>
                </a:lnTo>
                <a:lnTo>
                  <a:pt x="4" y="34"/>
                </a:lnTo>
                <a:lnTo>
                  <a:pt x="4" y="32"/>
                </a:lnTo>
                <a:lnTo>
                  <a:pt x="5" y="27"/>
                </a:lnTo>
                <a:lnTo>
                  <a:pt x="7" y="25"/>
                </a:lnTo>
                <a:lnTo>
                  <a:pt x="9" y="24"/>
                </a:lnTo>
                <a:lnTo>
                  <a:pt x="9" y="22"/>
                </a:lnTo>
                <a:lnTo>
                  <a:pt x="10" y="22"/>
                </a:lnTo>
                <a:lnTo>
                  <a:pt x="12" y="18"/>
                </a:lnTo>
                <a:lnTo>
                  <a:pt x="14" y="18"/>
                </a:lnTo>
                <a:lnTo>
                  <a:pt x="14" y="17"/>
                </a:lnTo>
                <a:lnTo>
                  <a:pt x="16" y="17"/>
                </a:lnTo>
                <a:lnTo>
                  <a:pt x="17" y="15"/>
                </a:lnTo>
                <a:lnTo>
                  <a:pt x="19" y="13"/>
                </a:lnTo>
                <a:lnTo>
                  <a:pt x="22" y="12"/>
                </a:lnTo>
                <a:lnTo>
                  <a:pt x="24" y="10"/>
                </a:lnTo>
                <a:lnTo>
                  <a:pt x="26" y="10"/>
                </a:lnTo>
                <a:lnTo>
                  <a:pt x="29" y="8"/>
                </a:lnTo>
                <a:lnTo>
                  <a:pt x="34" y="7"/>
                </a:lnTo>
                <a:lnTo>
                  <a:pt x="43" y="5"/>
                </a:lnTo>
                <a:close/>
              </a:path>
            </a:pathLst>
          </a:custGeom>
          <a:solidFill>
            <a:srgbClr val="808080"/>
          </a:solidFill>
          <a:ln w="9525">
            <a:noFill/>
            <a:round/>
            <a:headEnd/>
            <a:tailEnd/>
          </a:ln>
        </p:spPr>
        <p:txBody>
          <a:bodyPr/>
          <a:lstStyle/>
          <a:p>
            <a:endParaRPr lang="en-US"/>
          </a:p>
        </p:txBody>
      </p:sp>
      <p:sp>
        <p:nvSpPr>
          <p:cNvPr id="1176" name="Freeform 3347"/>
          <p:cNvSpPr>
            <a:spLocks/>
          </p:cNvSpPr>
          <p:nvPr/>
        </p:nvSpPr>
        <p:spPr bwMode="auto">
          <a:xfrm>
            <a:off x="8630443" y="4783964"/>
            <a:ext cx="76200" cy="71438"/>
          </a:xfrm>
          <a:custGeom>
            <a:avLst/>
            <a:gdLst>
              <a:gd name="T0" fmla="*/ 2 w 62"/>
              <a:gd name="T1" fmla="*/ 24 h 60"/>
              <a:gd name="T2" fmla="*/ 0 w 62"/>
              <a:gd name="T3" fmla="*/ 27 h 60"/>
              <a:gd name="T4" fmla="*/ 0 w 62"/>
              <a:gd name="T5" fmla="*/ 32 h 60"/>
              <a:gd name="T6" fmla="*/ 2 w 62"/>
              <a:gd name="T7" fmla="*/ 36 h 60"/>
              <a:gd name="T8" fmla="*/ 2 w 62"/>
              <a:gd name="T9" fmla="*/ 43 h 60"/>
              <a:gd name="T10" fmla="*/ 4 w 62"/>
              <a:gd name="T11" fmla="*/ 46 h 60"/>
              <a:gd name="T12" fmla="*/ 9 w 62"/>
              <a:gd name="T13" fmla="*/ 51 h 60"/>
              <a:gd name="T14" fmla="*/ 12 w 62"/>
              <a:gd name="T15" fmla="*/ 56 h 60"/>
              <a:gd name="T16" fmla="*/ 19 w 62"/>
              <a:gd name="T17" fmla="*/ 58 h 60"/>
              <a:gd name="T18" fmla="*/ 28 w 62"/>
              <a:gd name="T19" fmla="*/ 60 h 60"/>
              <a:gd name="T20" fmla="*/ 34 w 62"/>
              <a:gd name="T21" fmla="*/ 60 h 60"/>
              <a:gd name="T22" fmla="*/ 39 w 62"/>
              <a:gd name="T23" fmla="*/ 58 h 60"/>
              <a:gd name="T24" fmla="*/ 48 w 62"/>
              <a:gd name="T25" fmla="*/ 55 h 60"/>
              <a:gd name="T26" fmla="*/ 51 w 62"/>
              <a:gd name="T27" fmla="*/ 51 h 60"/>
              <a:gd name="T28" fmla="*/ 55 w 62"/>
              <a:gd name="T29" fmla="*/ 46 h 60"/>
              <a:gd name="T30" fmla="*/ 58 w 62"/>
              <a:gd name="T31" fmla="*/ 41 h 60"/>
              <a:gd name="T32" fmla="*/ 60 w 62"/>
              <a:gd name="T33" fmla="*/ 36 h 60"/>
              <a:gd name="T34" fmla="*/ 60 w 62"/>
              <a:gd name="T35" fmla="*/ 31 h 60"/>
              <a:gd name="T36" fmla="*/ 60 w 62"/>
              <a:gd name="T37" fmla="*/ 22 h 60"/>
              <a:gd name="T38" fmla="*/ 55 w 62"/>
              <a:gd name="T39" fmla="*/ 12 h 60"/>
              <a:gd name="T40" fmla="*/ 51 w 62"/>
              <a:gd name="T41" fmla="*/ 7 h 60"/>
              <a:gd name="T42" fmla="*/ 46 w 62"/>
              <a:gd name="T43" fmla="*/ 5 h 60"/>
              <a:gd name="T44" fmla="*/ 36 w 62"/>
              <a:gd name="T45" fmla="*/ 0 h 60"/>
              <a:gd name="T46" fmla="*/ 29 w 62"/>
              <a:gd name="T47" fmla="*/ 0 h 60"/>
              <a:gd name="T48" fmla="*/ 22 w 62"/>
              <a:gd name="T49" fmla="*/ 2 h 60"/>
              <a:gd name="T50" fmla="*/ 14 w 62"/>
              <a:gd name="T51" fmla="*/ 7 h 60"/>
              <a:gd name="T52" fmla="*/ 9 w 62"/>
              <a:gd name="T53" fmla="*/ 9 h 60"/>
              <a:gd name="T54" fmla="*/ 5 w 62"/>
              <a:gd name="T55" fmla="*/ 12 h 60"/>
              <a:gd name="T56" fmla="*/ 5 w 62"/>
              <a:gd name="T57" fmla="*/ 19 h 60"/>
              <a:gd name="T58" fmla="*/ 9 w 62"/>
              <a:gd name="T59" fmla="*/ 12 h 60"/>
              <a:gd name="T60" fmla="*/ 14 w 62"/>
              <a:gd name="T61" fmla="*/ 10 h 60"/>
              <a:gd name="T62" fmla="*/ 17 w 62"/>
              <a:gd name="T63" fmla="*/ 7 h 60"/>
              <a:gd name="T64" fmla="*/ 26 w 62"/>
              <a:gd name="T65" fmla="*/ 5 h 60"/>
              <a:gd name="T66" fmla="*/ 29 w 62"/>
              <a:gd name="T67" fmla="*/ 3 h 60"/>
              <a:gd name="T68" fmla="*/ 36 w 62"/>
              <a:gd name="T69" fmla="*/ 3 h 60"/>
              <a:gd name="T70" fmla="*/ 41 w 62"/>
              <a:gd name="T71" fmla="*/ 5 h 60"/>
              <a:gd name="T72" fmla="*/ 48 w 62"/>
              <a:gd name="T73" fmla="*/ 9 h 60"/>
              <a:gd name="T74" fmla="*/ 51 w 62"/>
              <a:gd name="T75" fmla="*/ 12 h 60"/>
              <a:gd name="T76" fmla="*/ 55 w 62"/>
              <a:gd name="T77" fmla="*/ 17 h 60"/>
              <a:gd name="T78" fmla="*/ 58 w 62"/>
              <a:gd name="T79" fmla="*/ 27 h 60"/>
              <a:gd name="T80" fmla="*/ 58 w 62"/>
              <a:gd name="T81" fmla="*/ 36 h 60"/>
              <a:gd name="T82" fmla="*/ 55 w 62"/>
              <a:gd name="T83" fmla="*/ 41 h 60"/>
              <a:gd name="T84" fmla="*/ 51 w 62"/>
              <a:gd name="T85" fmla="*/ 46 h 60"/>
              <a:gd name="T86" fmla="*/ 48 w 62"/>
              <a:gd name="T87" fmla="*/ 49 h 60"/>
              <a:gd name="T88" fmla="*/ 41 w 62"/>
              <a:gd name="T89" fmla="*/ 55 h 60"/>
              <a:gd name="T90" fmla="*/ 36 w 62"/>
              <a:gd name="T91" fmla="*/ 56 h 60"/>
              <a:gd name="T92" fmla="*/ 31 w 62"/>
              <a:gd name="T93" fmla="*/ 58 h 60"/>
              <a:gd name="T94" fmla="*/ 24 w 62"/>
              <a:gd name="T95" fmla="*/ 56 h 60"/>
              <a:gd name="T96" fmla="*/ 17 w 62"/>
              <a:gd name="T97" fmla="*/ 56 h 60"/>
              <a:gd name="T98" fmla="*/ 14 w 62"/>
              <a:gd name="T99" fmla="*/ 53 h 60"/>
              <a:gd name="T100" fmla="*/ 9 w 62"/>
              <a:gd name="T101" fmla="*/ 49 h 60"/>
              <a:gd name="T102" fmla="*/ 5 w 62"/>
              <a:gd name="T103" fmla="*/ 41 h 60"/>
              <a:gd name="T104" fmla="*/ 4 w 62"/>
              <a:gd name="T105" fmla="*/ 37 h 60"/>
              <a:gd name="T106" fmla="*/ 4 w 62"/>
              <a:gd name="T107" fmla="*/ 32 h 60"/>
              <a:gd name="T108" fmla="*/ 2 w 62"/>
              <a:gd name="T109" fmla="*/ 27 h 60"/>
              <a:gd name="T110" fmla="*/ 4 w 62"/>
              <a:gd name="T111" fmla="*/ 24 h 60"/>
              <a:gd name="T112" fmla="*/ 4 w 62"/>
              <a:gd name="T113" fmla="*/ 17 h 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
              <a:gd name="T172" fmla="*/ 0 h 60"/>
              <a:gd name="T173" fmla="*/ 62 w 62"/>
              <a:gd name="T174" fmla="*/ 60 h 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 h="60">
                <a:moveTo>
                  <a:pt x="4" y="17"/>
                </a:moveTo>
                <a:lnTo>
                  <a:pt x="2" y="22"/>
                </a:lnTo>
                <a:lnTo>
                  <a:pt x="2" y="24"/>
                </a:lnTo>
                <a:lnTo>
                  <a:pt x="2" y="26"/>
                </a:lnTo>
                <a:lnTo>
                  <a:pt x="0" y="26"/>
                </a:lnTo>
                <a:lnTo>
                  <a:pt x="0" y="27"/>
                </a:lnTo>
                <a:lnTo>
                  <a:pt x="0" y="29"/>
                </a:lnTo>
                <a:lnTo>
                  <a:pt x="0" y="31"/>
                </a:lnTo>
                <a:lnTo>
                  <a:pt x="0" y="32"/>
                </a:lnTo>
                <a:lnTo>
                  <a:pt x="0" y="34"/>
                </a:lnTo>
                <a:lnTo>
                  <a:pt x="0" y="36"/>
                </a:lnTo>
                <a:lnTo>
                  <a:pt x="2" y="36"/>
                </a:lnTo>
                <a:lnTo>
                  <a:pt x="2" y="37"/>
                </a:lnTo>
                <a:lnTo>
                  <a:pt x="2" y="39"/>
                </a:lnTo>
                <a:lnTo>
                  <a:pt x="2" y="43"/>
                </a:lnTo>
                <a:lnTo>
                  <a:pt x="2" y="44"/>
                </a:lnTo>
                <a:lnTo>
                  <a:pt x="4" y="44"/>
                </a:lnTo>
                <a:lnTo>
                  <a:pt x="4" y="46"/>
                </a:lnTo>
                <a:lnTo>
                  <a:pt x="5" y="48"/>
                </a:lnTo>
                <a:lnTo>
                  <a:pt x="7" y="51"/>
                </a:lnTo>
                <a:lnTo>
                  <a:pt x="9" y="51"/>
                </a:lnTo>
                <a:lnTo>
                  <a:pt x="9" y="53"/>
                </a:lnTo>
                <a:lnTo>
                  <a:pt x="12" y="55"/>
                </a:lnTo>
                <a:lnTo>
                  <a:pt x="12" y="56"/>
                </a:lnTo>
                <a:lnTo>
                  <a:pt x="16" y="56"/>
                </a:lnTo>
                <a:lnTo>
                  <a:pt x="17" y="58"/>
                </a:lnTo>
                <a:lnTo>
                  <a:pt x="19" y="58"/>
                </a:lnTo>
                <a:lnTo>
                  <a:pt x="21" y="60"/>
                </a:lnTo>
                <a:lnTo>
                  <a:pt x="22" y="60"/>
                </a:lnTo>
                <a:lnTo>
                  <a:pt x="28" y="60"/>
                </a:lnTo>
                <a:lnTo>
                  <a:pt x="29" y="60"/>
                </a:lnTo>
                <a:lnTo>
                  <a:pt x="31" y="60"/>
                </a:lnTo>
                <a:lnTo>
                  <a:pt x="34" y="60"/>
                </a:lnTo>
                <a:lnTo>
                  <a:pt x="36" y="60"/>
                </a:lnTo>
                <a:lnTo>
                  <a:pt x="38" y="58"/>
                </a:lnTo>
                <a:lnTo>
                  <a:pt x="39" y="58"/>
                </a:lnTo>
                <a:lnTo>
                  <a:pt x="43" y="58"/>
                </a:lnTo>
                <a:lnTo>
                  <a:pt x="46" y="56"/>
                </a:lnTo>
                <a:lnTo>
                  <a:pt x="48" y="55"/>
                </a:lnTo>
                <a:lnTo>
                  <a:pt x="48" y="53"/>
                </a:lnTo>
                <a:lnTo>
                  <a:pt x="50" y="53"/>
                </a:lnTo>
                <a:lnTo>
                  <a:pt x="51" y="51"/>
                </a:lnTo>
                <a:lnTo>
                  <a:pt x="53" y="49"/>
                </a:lnTo>
                <a:lnTo>
                  <a:pt x="55" y="48"/>
                </a:lnTo>
                <a:lnTo>
                  <a:pt x="55" y="46"/>
                </a:lnTo>
                <a:lnTo>
                  <a:pt x="57" y="44"/>
                </a:lnTo>
                <a:lnTo>
                  <a:pt x="58" y="43"/>
                </a:lnTo>
                <a:lnTo>
                  <a:pt x="58" y="41"/>
                </a:lnTo>
                <a:lnTo>
                  <a:pt x="60" y="41"/>
                </a:lnTo>
                <a:lnTo>
                  <a:pt x="60" y="37"/>
                </a:lnTo>
                <a:lnTo>
                  <a:pt x="60" y="36"/>
                </a:lnTo>
                <a:lnTo>
                  <a:pt x="60" y="34"/>
                </a:lnTo>
                <a:lnTo>
                  <a:pt x="60" y="32"/>
                </a:lnTo>
                <a:lnTo>
                  <a:pt x="60" y="31"/>
                </a:lnTo>
                <a:lnTo>
                  <a:pt x="62" y="26"/>
                </a:lnTo>
                <a:lnTo>
                  <a:pt x="60" y="24"/>
                </a:lnTo>
                <a:lnTo>
                  <a:pt x="60" y="22"/>
                </a:lnTo>
                <a:lnTo>
                  <a:pt x="58" y="17"/>
                </a:lnTo>
                <a:lnTo>
                  <a:pt x="57" y="14"/>
                </a:lnTo>
                <a:lnTo>
                  <a:pt x="55" y="12"/>
                </a:lnTo>
                <a:lnTo>
                  <a:pt x="55" y="10"/>
                </a:lnTo>
                <a:lnTo>
                  <a:pt x="53" y="9"/>
                </a:lnTo>
                <a:lnTo>
                  <a:pt x="51" y="7"/>
                </a:lnTo>
                <a:lnTo>
                  <a:pt x="50" y="7"/>
                </a:lnTo>
                <a:lnTo>
                  <a:pt x="48" y="5"/>
                </a:lnTo>
                <a:lnTo>
                  <a:pt x="46" y="5"/>
                </a:lnTo>
                <a:lnTo>
                  <a:pt x="41" y="2"/>
                </a:lnTo>
                <a:lnTo>
                  <a:pt x="38" y="2"/>
                </a:lnTo>
                <a:lnTo>
                  <a:pt x="36" y="0"/>
                </a:lnTo>
                <a:lnTo>
                  <a:pt x="34" y="0"/>
                </a:lnTo>
                <a:lnTo>
                  <a:pt x="31" y="0"/>
                </a:lnTo>
                <a:lnTo>
                  <a:pt x="29" y="0"/>
                </a:lnTo>
                <a:lnTo>
                  <a:pt x="28" y="0"/>
                </a:lnTo>
                <a:lnTo>
                  <a:pt x="26" y="2"/>
                </a:lnTo>
                <a:lnTo>
                  <a:pt x="22" y="2"/>
                </a:lnTo>
                <a:lnTo>
                  <a:pt x="19" y="3"/>
                </a:lnTo>
                <a:lnTo>
                  <a:pt x="16" y="5"/>
                </a:lnTo>
                <a:lnTo>
                  <a:pt x="14" y="7"/>
                </a:lnTo>
                <a:lnTo>
                  <a:pt x="12" y="7"/>
                </a:lnTo>
                <a:lnTo>
                  <a:pt x="10" y="7"/>
                </a:lnTo>
                <a:lnTo>
                  <a:pt x="9" y="9"/>
                </a:lnTo>
                <a:lnTo>
                  <a:pt x="9" y="10"/>
                </a:lnTo>
                <a:lnTo>
                  <a:pt x="7" y="12"/>
                </a:lnTo>
                <a:lnTo>
                  <a:pt x="5" y="12"/>
                </a:lnTo>
                <a:lnTo>
                  <a:pt x="5" y="14"/>
                </a:lnTo>
                <a:lnTo>
                  <a:pt x="4" y="17"/>
                </a:lnTo>
                <a:lnTo>
                  <a:pt x="5" y="19"/>
                </a:lnTo>
                <a:lnTo>
                  <a:pt x="7" y="15"/>
                </a:lnTo>
                <a:lnTo>
                  <a:pt x="9" y="14"/>
                </a:lnTo>
                <a:lnTo>
                  <a:pt x="9" y="12"/>
                </a:lnTo>
                <a:lnTo>
                  <a:pt x="10" y="12"/>
                </a:lnTo>
                <a:lnTo>
                  <a:pt x="12" y="10"/>
                </a:lnTo>
                <a:lnTo>
                  <a:pt x="14" y="10"/>
                </a:lnTo>
                <a:lnTo>
                  <a:pt x="16" y="9"/>
                </a:lnTo>
                <a:lnTo>
                  <a:pt x="16" y="7"/>
                </a:lnTo>
                <a:lnTo>
                  <a:pt x="17" y="7"/>
                </a:lnTo>
                <a:lnTo>
                  <a:pt x="21" y="5"/>
                </a:lnTo>
                <a:lnTo>
                  <a:pt x="22" y="5"/>
                </a:lnTo>
                <a:lnTo>
                  <a:pt x="26" y="5"/>
                </a:lnTo>
                <a:lnTo>
                  <a:pt x="28" y="5"/>
                </a:lnTo>
                <a:lnTo>
                  <a:pt x="28" y="3"/>
                </a:lnTo>
                <a:lnTo>
                  <a:pt x="29" y="3"/>
                </a:lnTo>
                <a:lnTo>
                  <a:pt x="31" y="3"/>
                </a:lnTo>
                <a:lnTo>
                  <a:pt x="34" y="3"/>
                </a:lnTo>
                <a:lnTo>
                  <a:pt x="36" y="3"/>
                </a:lnTo>
                <a:lnTo>
                  <a:pt x="38" y="5"/>
                </a:lnTo>
                <a:lnTo>
                  <a:pt x="39" y="5"/>
                </a:lnTo>
                <a:lnTo>
                  <a:pt x="41" y="5"/>
                </a:lnTo>
                <a:lnTo>
                  <a:pt x="46" y="7"/>
                </a:lnTo>
                <a:lnTo>
                  <a:pt x="48" y="7"/>
                </a:lnTo>
                <a:lnTo>
                  <a:pt x="48" y="9"/>
                </a:lnTo>
                <a:lnTo>
                  <a:pt x="50" y="10"/>
                </a:lnTo>
                <a:lnTo>
                  <a:pt x="51" y="10"/>
                </a:lnTo>
                <a:lnTo>
                  <a:pt x="51" y="12"/>
                </a:lnTo>
                <a:lnTo>
                  <a:pt x="53" y="14"/>
                </a:lnTo>
                <a:lnTo>
                  <a:pt x="55" y="15"/>
                </a:lnTo>
                <a:lnTo>
                  <a:pt x="55" y="17"/>
                </a:lnTo>
                <a:lnTo>
                  <a:pt x="57" y="22"/>
                </a:lnTo>
                <a:lnTo>
                  <a:pt x="58" y="24"/>
                </a:lnTo>
                <a:lnTo>
                  <a:pt x="58" y="27"/>
                </a:lnTo>
                <a:lnTo>
                  <a:pt x="58" y="31"/>
                </a:lnTo>
                <a:lnTo>
                  <a:pt x="58" y="34"/>
                </a:lnTo>
                <a:lnTo>
                  <a:pt x="58" y="36"/>
                </a:lnTo>
                <a:lnTo>
                  <a:pt x="57" y="37"/>
                </a:lnTo>
                <a:lnTo>
                  <a:pt x="55" y="39"/>
                </a:lnTo>
                <a:lnTo>
                  <a:pt x="55" y="41"/>
                </a:lnTo>
                <a:lnTo>
                  <a:pt x="55" y="43"/>
                </a:lnTo>
                <a:lnTo>
                  <a:pt x="53" y="44"/>
                </a:lnTo>
                <a:lnTo>
                  <a:pt x="51" y="46"/>
                </a:lnTo>
                <a:lnTo>
                  <a:pt x="51" y="48"/>
                </a:lnTo>
                <a:lnTo>
                  <a:pt x="50" y="49"/>
                </a:lnTo>
                <a:lnTo>
                  <a:pt x="48" y="49"/>
                </a:lnTo>
                <a:lnTo>
                  <a:pt x="46" y="51"/>
                </a:lnTo>
                <a:lnTo>
                  <a:pt x="45" y="53"/>
                </a:lnTo>
                <a:lnTo>
                  <a:pt x="41" y="55"/>
                </a:lnTo>
                <a:lnTo>
                  <a:pt x="39" y="56"/>
                </a:lnTo>
                <a:lnTo>
                  <a:pt x="38" y="56"/>
                </a:lnTo>
                <a:lnTo>
                  <a:pt x="36" y="56"/>
                </a:lnTo>
                <a:lnTo>
                  <a:pt x="34" y="56"/>
                </a:lnTo>
                <a:lnTo>
                  <a:pt x="33" y="58"/>
                </a:lnTo>
                <a:lnTo>
                  <a:pt x="31" y="58"/>
                </a:lnTo>
                <a:lnTo>
                  <a:pt x="29" y="58"/>
                </a:lnTo>
                <a:lnTo>
                  <a:pt x="28" y="58"/>
                </a:lnTo>
                <a:lnTo>
                  <a:pt x="24" y="56"/>
                </a:lnTo>
                <a:lnTo>
                  <a:pt x="22" y="56"/>
                </a:lnTo>
                <a:lnTo>
                  <a:pt x="21" y="56"/>
                </a:lnTo>
                <a:lnTo>
                  <a:pt x="17" y="56"/>
                </a:lnTo>
                <a:lnTo>
                  <a:pt x="19" y="56"/>
                </a:lnTo>
                <a:lnTo>
                  <a:pt x="16" y="53"/>
                </a:lnTo>
                <a:lnTo>
                  <a:pt x="14" y="53"/>
                </a:lnTo>
                <a:lnTo>
                  <a:pt x="10" y="51"/>
                </a:lnTo>
                <a:lnTo>
                  <a:pt x="10" y="49"/>
                </a:lnTo>
                <a:lnTo>
                  <a:pt x="9" y="49"/>
                </a:lnTo>
                <a:lnTo>
                  <a:pt x="7" y="46"/>
                </a:lnTo>
                <a:lnTo>
                  <a:pt x="5" y="44"/>
                </a:lnTo>
                <a:lnTo>
                  <a:pt x="5" y="41"/>
                </a:lnTo>
                <a:lnTo>
                  <a:pt x="5" y="39"/>
                </a:lnTo>
                <a:lnTo>
                  <a:pt x="4" y="39"/>
                </a:lnTo>
                <a:lnTo>
                  <a:pt x="4" y="37"/>
                </a:lnTo>
                <a:lnTo>
                  <a:pt x="4" y="36"/>
                </a:lnTo>
                <a:lnTo>
                  <a:pt x="4" y="34"/>
                </a:lnTo>
                <a:lnTo>
                  <a:pt x="4" y="32"/>
                </a:lnTo>
                <a:lnTo>
                  <a:pt x="2" y="31"/>
                </a:lnTo>
                <a:lnTo>
                  <a:pt x="4" y="29"/>
                </a:lnTo>
                <a:lnTo>
                  <a:pt x="2" y="27"/>
                </a:lnTo>
                <a:lnTo>
                  <a:pt x="4" y="27"/>
                </a:lnTo>
                <a:lnTo>
                  <a:pt x="4" y="26"/>
                </a:lnTo>
                <a:lnTo>
                  <a:pt x="4" y="24"/>
                </a:lnTo>
                <a:lnTo>
                  <a:pt x="4" y="22"/>
                </a:lnTo>
                <a:lnTo>
                  <a:pt x="5" y="19"/>
                </a:lnTo>
                <a:lnTo>
                  <a:pt x="4" y="17"/>
                </a:lnTo>
                <a:close/>
              </a:path>
            </a:pathLst>
          </a:custGeom>
          <a:solidFill>
            <a:srgbClr val="808080"/>
          </a:solidFill>
          <a:ln w="9525">
            <a:noFill/>
            <a:round/>
            <a:headEnd/>
            <a:tailEnd/>
          </a:ln>
        </p:spPr>
        <p:txBody>
          <a:bodyPr/>
          <a:lstStyle/>
          <a:p>
            <a:endParaRPr lang="en-US"/>
          </a:p>
        </p:txBody>
      </p:sp>
      <p:sp>
        <p:nvSpPr>
          <p:cNvPr id="1177" name="Freeform 3348"/>
          <p:cNvSpPr>
            <a:spLocks/>
          </p:cNvSpPr>
          <p:nvPr/>
        </p:nvSpPr>
        <p:spPr bwMode="auto">
          <a:xfrm>
            <a:off x="8635206" y="4801427"/>
            <a:ext cx="76200" cy="69850"/>
          </a:xfrm>
          <a:custGeom>
            <a:avLst/>
            <a:gdLst>
              <a:gd name="T0" fmla="*/ 1 w 63"/>
              <a:gd name="T1" fmla="*/ 25 h 59"/>
              <a:gd name="T2" fmla="*/ 0 w 63"/>
              <a:gd name="T3" fmla="*/ 30 h 59"/>
              <a:gd name="T4" fmla="*/ 1 w 63"/>
              <a:gd name="T5" fmla="*/ 35 h 59"/>
              <a:gd name="T6" fmla="*/ 1 w 63"/>
              <a:gd name="T7" fmla="*/ 42 h 59"/>
              <a:gd name="T8" fmla="*/ 6 w 63"/>
              <a:gd name="T9" fmla="*/ 47 h 59"/>
              <a:gd name="T10" fmla="*/ 10 w 63"/>
              <a:gd name="T11" fmla="*/ 51 h 59"/>
              <a:gd name="T12" fmla="*/ 18 w 63"/>
              <a:gd name="T13" fmla="*/ 56 h 59"/>
              <a:gd name="T14" fmla="*/ 27 w 63"/>
              <a:gd name="T15" fmla="*/ 59 h 59"/>
              <a:gd name="T16" fmla="*/ 34 w 63"/>
              <a:gd name="T17" fmla="*/ 59 h 59"/>
              <a:gd name="T18" fmla="*/ 39 w 63"/>
              <a:gd name="T19" fmla="*/ 58 h 59"/>
              <a:gd name="T20" fmla="*/ 47 w 63"/>
              <a:gd name="T21" fmla="*/ 54 h 59"/>
              <a:gd name="T22" fmla="*/ 51 w 63"/>
              <a:gd name="T23" fmla="*/ 51 h 59"/>
              <a:gd name="T24" fmla="*/ 54 w 63"/>
              <a:gd name="T25" fmla="*/ 47 h 59"/>
              <a:gd name="T26" fmla="*/ 58 w 63"/>
              <a:gd name="T27" fmla="*/ 41 h 59"/>
              <a:gd name="T28" fmla="*/ 61 w 63"/>
              <a:gd name="T29" fmla="*/ 35 h 59"/>
              <a:gd name="T30" fmla="*/ 61 w 63"/>
              <a:gd name="T31" fmla="*/ 30 h 59"/>
              <a:gd name="T32" fmla="*/ 58 w 63"/>
              <a:gd name="T33" fmla="*/ 17 h 59"/>
              <a:gd name="T34" fmla="*/ 56 w 63"/>
              <a:gd name="T35" fmla="*/ 12 h 59"/>
              <a:gd name="T36" fmla="*/ 51 w 63"/>
              <a:gd name="T37" fmla="*/ 6 h 59"/>
              <a:gd name="T38" fmla="*/ 47 w 63"/>
              <a:gd name="T39" fmla="*/ 3 h 59"/>
              <a:gd name="T40" fmla="*/ 39 w 63"/>
              <a:gd name="T41" fmla="*/ 1 h 59"/>
              <a:gd name="T42" fmla="*/ 32 w 63"/>
              <a:gd name="T43" fmla="*/ 0 h 59"/>
              <a:gd name="T44" fmla="*/ 25 w 63"/>
              <a:gd name="T45" fmla="*/ 1 h 59"/>
              <a:gd name="T46" fmla="*/ 17 w 63"/>
              <a:gd name="T47" fmla="*/ 3 h 59"/>
              <a:gd name="T48" fmla="*/ 13 w 63"/>
              <a:gd name="T49" fmla="*/ 6 h 59"/>
              <a:gd name="T50" fmla="*/ 8 w 63"/>
              <a:gd name="T51" fmla="*/ 8 h 59"/>
              <a:gd name="T52" fmla="*/ 6 w 63"/>
              <a:gd name="T53" fmla="*/ 12 h 59"/>
              <a:gd name="T54" fmla="*/ 6 w 63"/>
              <a:gd name="T55" fmla="*/ 18 h 59"/>
              <a:gd name="T56" fmla="*/ 10 w 63"/>
              <a:gd name="T57" fmla="*/ 13 h 59"/>
              <a:gd name="T58" fmla="*/ 13 w 63"/>
              <a:gd name="T59" fmla="*/ 10 h 59"/>
              <a:gd name="T60" fmla="*/ 17 w 63"/>
              <a:gd name="T61" fmla="*/ 6 h 59"/>
              <a:gd name="T62" fmla="*/ 22 w 63"/>
              <a:gd name="T63" fmla="*/ 5 h 59"/>
              <a:gd name="T64" fmla="*/ 29 w 63"/>
              <a:gd name="T65" fmla="*/ 3 h 59"/>
              <a:gd name="T66" fmla="*/ 37 w 63"/>
              <a:gd name="T67" fmla="*/ 3 h 59"/>
              <a:gd name="T68" fmla="*/ 46 w 63"/>
              <a:gd name="T69" fmla="*/ 6 h 59"/>
              <a:gd name="T70" fmla="*/ 49 w 63"/>
              <a:gd name="T71" fmla="*/ 8 h 59"/>
              <a:gd name="T72" fmla="*/ 53 w 63"/>
              <a:gd name="T73" fmla="*/ 13 h 59"/>
              <a:gd name="T74" fmla="*/ 58 w 63"/>
              <a:gd name="T75" fmla="*/ 20 h 59"/>
              <a:gd name="T76" fmla="*/ 58 w 63"/>
              <a:gd name="T77" fmla="*/ 27 h 59"/>
              <a:gd name="T78" fmla="*/ 58 w 63"/>
              <a:gd name="T79" fmla="*/ 34 h 59"/>
              <a:gd name="T80" fmla="*/ 54 w 63"/>
              <a:gd name="T81" fmla="*/ 42 h 59"/>
              <a:gd name="T82" fmla="*/ 51 w 63"/>
              <a:gd name="T83" fmla="*/ 47 h 59"/>
              <a:gd name="T84" fmla="*/ 46 w 63"/>
              <a:gd name="T85" fmla="*/ 51 h 59"/>
              <a:gd name="T86" fmla="*/ 39 w 63"/>
              <a:gd name="T87" fmla="*/ 54 h 59"/>
              <a:gd name="T88" fmla="*/ 34 w 63"/>
              <a:gd name="T89" fmla="*/ 56 h 59"/>
              <a:gd name="T90" fmla="*/ 27 w 63"/>
              <a:gd name="T91" fmla="*/ 56 h 59"/>
              <a:gd name="T92" fmla="*/ 20 w 63"/>
              <a:gd name="T93" fmla="*/ 54 h 59"/>
              <a:gd name="T94" fmla="*/ 15 w 63"/>
              <a:gd name="T95" fmla="*/ 51 h 59"/>
              <a:gd name="T96" fmla="*/ 10 w 63"/>
              <a:gd name="T97" fmla="*/ 49 h 59"/>
              <a:gd name="T98" fmla="*/ 6 w 63"/>
              <a:gd name="T99" fmla="*/ 42 h 59"/>
              <a:gd name="T100" fmla="*/ 3 w 63"/>
              <a:gd name="T101" fmla="*/ 39 h 59"/>
              <a:gd name="T102" fmla="*/ 3 w 63"/>
              <a:gd name="T103" fmla="*/ 34 h 59"/>
              <a:gd name="T104" fmla="*/ 3 w 63"/>
              <a:gd name="T105" fmla="*/ 29 h 59"/>
              <a:gd name="T106" fmla="*/ 3 w 63"/>
              <a:gd name="T107" fmla="*/ 25 h 59"/>
              <a:gd name="T108" fmla="*/ 6 w 63"/>
              <a:gd name="T109" fmla="*/ 18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
              <a:gd name="T166" fmla="*/ 0 h 59"/>
              <a:gd name="T167" fmla="*/ 63 w 63"/>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 h="59">
                <a:moveTo>
                  <a:pt x="3" y="17"/>
                </a:moveTo>
                <a:lnTo>
                  <a:pt x="1" y="22"/>
                </a:lnTo>
                <a:lnTo>
                  <a:pt x="1" y="25"/>
                </a:lnTo>
                <a:lnTo>
                  <a:pt x="0" y="25"/>
                </a:lnTo>
                <a:lnTo>
                  <a:pt x="0" y="27"/>
                </a:lnTo>
                <a:lnTo>
                  <a:pt x="0" y="30"/>
                </a:lnTo>
                <a:lnTo>
                  <a:pt x="0" y="32"/>
                </a:lnTo>
                <a:lnTo>
                  <a:pt x="0" y="34"/>
                </a:lnTo>
                <a:lnTo>
                  <a:pt x="1" y="35"/>
                </a:lnTo>
                <a:lnTo>
                  <a:pt x="1" y="37"/>
                </a:lnTo>
                <a:lnTo>
                  <a:pt x="1" y="39"/>
                </a:lnTo>
                <a:lnTo>
                  <a:pt x="1" y="42"/>
                </a:lnTo>
                <a:lnTo>
                  <a:pt x="3" y="44"/>
                </a:lnTo>
                <a:lnTo>
                  <a:pt x="5" y="46"/>
                </a:lnTo>
                <a:lnTo>
                  <a:pt x="6" y="47"/>
                </a:lnTo>
                <a:lnTo>
                  <a:pt x="6" y="49"/>
                </a:lnTo>
                <a:lnTo>
                  <a:pt x="8" y="51"/>
                </a:lnTo>
                <a:lnTo>
                  <a:pt x="10" y="51"/>
                </a:lnTo>
                <a:lnTo>
                  <a:pt x="13" y="54"/>
                </a:lnTo>
                <a:lnTo>
                  <a:pt x="15" y="56"/>
                </a:lnTo>
                <a:lnTo>
                  <a:pt x="18" y="56"/>
                </a:lnTo>
                <a:lnTo>
                  <a:pt x="18" y="58"/>
                </a:lnTo>
                <a:lnTo>
                  <a:pt x="22" y="58"/>
                </a:lnTo>
                <a:lnTo>
                  <a:pt x="27" y="59"/>
                </a:lnTo>
                <a:lnTo>
                  <a:pt x="29" y="59"/>
                </a:lnTo>
                <a:lnTo>
                  <a:pt x="32" y="59"/>
                </a:lnTo>
                <a:lnTo>
                  <a:pt x="34" y="59"/>
                </a:lnTo>
                <a:lnTo>
                  <a:pt x="35" y="58"/>
                </a:lnTo>
                <a:lnTo>
                  <a:pt x="37" y="58"/>
                </a:lnTo>
                <a:lnTo>
                  <a:pt x="39" y="58"/>
                </a:lnTo>
                <a:lnTo>
                  <a:pt x="44" y="56"/>
                </a:lnTo>
                <a:lnTo>
                  <a:pt x="46" y="54"/>
                </a:lnTo>
                <a:lnTo>
                  <a:pt x="47" y="54"/>
                </a:lnTo>
                <a:lnTo>
                  <a:pt x="47" y="52"/>
                </a:lnTo>
                <a:lnTo>
                  <a:pt x="49" y="51"/>
                </a:lnTo>
                <a:lnTo>
                  <a:pt x="51" y="51"/>
                </a:lnTo>
                <a:lnTo>
                  <a:pt x="51" y="49"/>
                </a:lnTo>
                <a:lnTo>
                  <a:pt x="53" y="49"/>
                </a:lnTo>
                <a:lnTo>
                  <a:pt x="54" y="47"/>
                </a:lnTo>
                <a:lnTo>
                  <a:pt x="56" y="46"/>
                </a:lnTo>
                <a:lnTo>
                  <a:pt x="58" y="42"/>
                </a:lnTo>
                <a:lnTo>
                  <a:pt x="58" y="41"/>
                </a:lnTo>
                <a:lnTo>
                  <a:pt x="59" y="39"/>
                </a:lnTo>
                <a:lnTo>
                  <a:pt x="61" y="37"/>
                </a:lnTo>
                <a:lnTo>
                  <a:pt x="61" y="35"/>
                </a:lnTo>
                <a:lnTo>
                  <a:pt x="61" y="34"/>
                </a:lnTo>
                <a:lnTo>
                  <a:pt x="61" y="32"/>
                </a:lnTo>
                <a:lnTo>
                  <a:pt x="61" y="30"/>
                </a:lnTo>
                <a:lnTo>
                  <a:pt x="63" y="25"/>
                </a:lnTo>
                <a:lnTo>
                  <a:pt x="61" y="22"/>
                </a:lnTo>
                <a:lnTo>
                  <a:pt x="58" y="17"/>
                </a:lnTo>
                <a:lnTo>
                  <a:pt x="58" y="15"/>
                </a:lnTo>
                <a:lnTo>
                  <a:pt x="58" y="13"/>
                </a:lnTo>
                <a:lnTo>
                  <a:pt x="56" y="12"/>
                </a:lnTo>
                <a:lnTo>
                  <a:pt x="54" y="10"/>
                </a:lnTo>
                <a:lnTo>
                  <a:pt x="53" y="8"/>
                </a:lnTo>
                <a:lnTo>
                  <a:pt x="51" y="6"/>
                </a:lnTo>
                <a:lnTo>
                  <a:pt x="49" y="5"/>
                </a:lnTo>
                <a:lnTo>
                  <a:pt x="47" y="5"/>
                </a:lnTo>
                <a:lnTo>
                  <a:pt x="47" y="3"/>
                </a:lnTo>
                <a:lnTo>
                  <a:pt x="42" y="1"/>
                </a:lnTo>
                <a:lnTo>
                  <a:pt x="41" y="1"/>
                </a:lnTo>
                <a:lnTo>
                  <a:pt x="39" y="1"/>
                </a:lnTo>
                <a:lnTo>
                  <a:pt x="37" y="0"/>
                </a:lnTo>
                <a:lnTo>
                  <a:pt x="34" y="0"/>
                </a:lnTo>
                <a:lnTo>
                  <a:pt x="32" y="0"/>
                </a:lnTo>
                <a:lnTo>
                  <a:pt x="29" y="0"/>
                </a:lnTo>
                <a:lnTo>
                  <a:pt x="27" y="0"/>
                </a:lnTo>
                <a:lnTo>
                  <a:pt x="25" y="1"/>
                </a:lnTo>
                <a:lnTo>
                  <a:pt x="22" y="1"/>
                </a:lnTo>
                <a:lnTo>
                  <a:pt x="18" y="3"/>
                </a:lnTo>
                <a:lnTo>
                  <a:pt x="17" y="3"/>
                </a:lnTo>
                <a:lnTo>
                  <a:pt x="15" y="5"/>
                </a:lnTo>
                <a:lnTo>
                  <a:pt x="13" y="5"/>
                </a:lnTo>
                <a:lnTo>
                  <a:pt x="13" y="6"/>
                </a:lnTo>
                <a:lnTo>
                  <a:pt x="12" y="6"/>
                </a:lnTo>
                <a:lnTo>
                  <a:pt x="10" y="8"/>
                </a:lnTo>
                <a:lnTo>
                  <a:pt x="8" y="8"/>
                </a:lnTo>
                <a:lnTo>
                  <a:pt x="8" y="10"/>
                </a:lnTo>
                <a:lnTo>
                  <a:pt x="6" y="10"/>
                </a:lnTo>
                <a:lnTo>
                  <a:pt x="6" y="12"/>
                </a:lnTo>
                <a:lnTo>
                  <a:pt x="5" y="13"/>
                </a:lnTo>
                <a:lnTo>
                  <a:pt x="3" y="17"/>
                </a:lnTo>
                <a:lnTo>
                  <a:pt x="6" y="18"/>
                </a:lnTo>
                <a:lnTo>
                  <a:pt x="6" y="15"/>
                </a:lnTo>
                <a:lnTo>
                  <a:pt x="8" y="13"/>
                </a:lnTo>
                <a:lnTo>
                  <a:pt x="10" y="13"/>
                </a:lnTo>
                <a:lnTo>
                  <a:pt x="10" y="12"/>
                </a:lnTo>
                <a:lnTo>
                  <a:pt x="12" y="10"/>
                </a:lnTo>
                <a:lnTo>
                  <a:pt x="13" y="10"/>
                </a:lnTo>
                <a:lnTo>
                  <a:pt x="13" y="8"/>
                </a:lnTo>
                <a:lnTo>
                  <a:pt x="15" y="8"/>
                </a:lnTo>
                <a:lnTo>
                  <a:pt x="17" y="6"/>
                </a:lnTo>
                <a:lnTo>
                  <a:pt x="18" y="6"/>
                </a:lnTo>
                <a:lnTo>
                  <a:pt x="20" y="5"/>
                </a:lnTo>
                <a:lnTo>
                  <a:pt x="22" y="5"/>
                </a:lnTo>
                <a:lnTo>
                  <a:pt x="25" y="3"/>
                </a:lnTo>
                <a:lnTo>
                  <a:pt x="27" y="3"/>
                </a:lnTo>
                <a:lnTo>
                  <a:pt x="29" y="3"/>
                </a:lnTo>
                <a:lnTo>
                  <a:pt x="30" y="3"/>
                </a:lnTo>
                <a:lnTo>
                  <a:pt x="34" y="3"/>
                </a:lnTo>
                <a:lnTo>
                  <a:pt x="37" y="3"/>
                </a:lnTo>
                <a:lnTo>
                  <a:pt x="39" y="3"/>
                </a:lnTo>
                <a:lnTo>
                  <a:pt x="41" y="5"/>
                </a:lnTo>
                <a:lnTo>
                  <a:pt x="46" y="6"/>
                </a:lnTo>
                <a:lnTo>
                  <a:pt x="47" y="6"/>
                </a:lnTo>
                <a:lnTo>
                  <a:pt x="47" y="8"/>
                </a:lnTo>
                <a:lnTo>
                  <a:pt x="49" y="8"/>
                </a:lnTo>
                <a:lnTo>
                  <a:pt x="51" y="10"/>
                </a:lnTo>
                <a:lnTo>
                  <a:pt x="51" y="12"/>
                </a:lnTo>
                <a:lnTo>
                  <a:pt x="53" y="13"/>
                </a:lnTo>
                <a:lnTo>
                  <a:pt x="54" y="15"/>
                </a:lnTo>
                <a:lnTo>
                  <a:pt x="56" y="17"/>
                </a:lnTo>
                <a:lnTo>
                  <a:pt x="58" y="20"/>
                </a:lnTo>
                <a:lnTo>
                  <a:pt x="58" y="22"/>
                </a:lnTo>
                <a:lnTo>
                  <a:pt x="58" y="23"/>
                </a:lnTo>
                <a:lnTo>
                  <a:pt x="58" y="27"/>
                </a:lnTo>
                <a:lnTo>
                  <a:pt x="58" y="30"/>
                </a:lnTo>
                <a:lnTo>
                  <a:pt x="58" y="32"/>
                </a:lnTo>
                <a:lnTo>
                  <a:pt x="58" y="34"/>
                </a:lnTo>
                <a:lnTo>
                  <a:pt x="58" y="37"/>
                </a:lnTo>
                <a:lnTo>
                  <a:pt x="56" y="39"/>
                </a:lnTo>
                <a:lnTo>
                  <a:pt x="54" y="42"/>
                </a:lnTo>
                <a:lnTo>
                  <a:pt x="53" y="44"/>
                </a:lnTo>
                <a:lnTo>
                  <a:pt x="51" y="46"/>
                </a:lnTo>
                <a:lnTo>
                  <a:pt x="51" y="47"/>
                </a:lnTo>
                <a:lnTo>
                  <a:pt x="49" y="49"/>
                </a:lnTo>
                <a:lnTo>
                  <a:pt x="47" y="49"/>
                </a:lnTo>
                <a:lnTo>
                  <a:pt x="46" y="51"/>
                </a:lnTo>
                <a:lnTo>
                  <a:pt x="44" y="51"/>
                </a:lnTo>
                <a:lnTo>
                  <a:pt x="42" y="54"/>
                </a:lnTo>
                <a:lnTo>
                  <a:pt x="39" y="54"/>
                </a:lnTo>
                <a:lnTo>
                  <a:pt x="37" y="56"/>
                </a:lnTo>
                <a:lnTo>
                  <a:pt x="35" y="56"/>
                </a:lnTo>
                <a:lnTo>
                  <a:pt x="34" y="56"/>
                </a:lnTo>
                <a:lnTo>
                  <a:pt x="32" y="56"/>
                </a:lnTo>
                <a:lnTo>
                  <a:pt x="29" y="56"/>
                </a:lnTo>
                <a:lnTo>
                  <a:pt x="27" y="56"/>
                </a:lnTo>
                <a:lnTo>
                  <a:pt x="24" y="56"/>
                </a:lnTo>
                <a:lnTo>
                  <a:pt x="22" y="56"/>
                </a:lnTo>
                <a:lnTo>
                  <a:pt x="20" y="54"/>
                </a:lnTo>
                <a:lnTo>
                  <a:pt x="18" y="54"/>
                </a:lnTo>
                <a:lnTo>
                  <a:pt x="17" y="52"/>
                </a:lnTo>
                <a:lnTo>
                  <a:pt x="15" y="51"/>
                </a:lnTo>
                <a:lnTo>
                  <a:pt x="13" y="51"/>
                </a:lnTo>
                <a:lnTo>
                  <a:pt x="12" y="49"/>
                </a:lnTo>
                <a:lnTo>
                  <a:pt x="10" y="49"/>
                </a:lnTo>
                <a:lnTo>
                  <a:pt x="6" y="46"/>
                </a:lnTo>
                <a:lnTo>
                  <a:pt x="6" y="44"/>
                </a:lnTo>
                <a:lnTo>
                  <a:pt x="6" y="42"/>
                </a:lnTo>
                <a:lnTo>
                  <a:pt x="5" y="41"/>
                </a:lnTo>
                <a:lnTo>
                  <a:pt x="5" y="39"/>
                </a:lnTo>
                <a:lnTo>
                  <a:pt x="3" y="39"/>
                </a:lnTo>
                <a:lnTo>
                  <a:pt x="3" y="37"/>
                </a:lnTo>
                <a:lnTo>
                  <a:pt x="3" y="35"/>
                </a:lnTo>
                <a:lnTo>
                  <a:pt x="3" y="34"/>
                </a:lnTo>
                <a:lnTo>
                  <a:pt x="3" y="32"/>
                </a:lnTo>
                <a:lnTo>
                  <a:pt x="1" y="30"/>
                </a:lnTo>
                <a:lnTo>
                  <a:pt x="3" y="29"/>
                </a:lnTo>
                <a:lnTo>
                  <a:pt x="1" y="27"/>
                </a:lnTo>
                <a:lnTo>
                  <a:pt x="3" y="27"/>
                </a:lnTo>
                <a:lnTo>
                  <a:pt x="3" y="25"/>
                </a:lnTo>
                <a:lnTo>
                  <a:pt x="3" y="23"/>
                </a:lnTo>
                <a:lnTo>
                  <a:pt x="3" y="22"/>
                </a:lnTo>
                <a:lnTo>
                  <a:pt x="6" y="18"/>
                </a:lnTo>
                <a:lnTo>
                  <a:pt x="3" y="17"/>
                </a:lnTo>
                <a:close/>
              </a:path>
            </a:pathLst>
          </a:custGeom>
          <a:solidFill>
            <a:srgbClr val="808080"/>
          </a:solidFill>
          <a:ln w="9525">
            <a:noFill/>
            <a:round/>
            <a:headEnd/>
            <a:tailEnd/>
          </a:ln>
        </p:spPr>
        <p:txBody>
          <a:bodyPr/>
          <a:lstStyle/>
          <a:p>
            <a:endParaRPr lang="en-US"/>
          </a:p>
        </p:txBody>
      </p:sp>
      <p:sp>
        <p:nvSpPr>
          <p:cNvPr id="1178" name="Freeform 3349"/>
          <p:cNvSpPr>
            <a:spLocks/>
          </p:cNvSpPr>
          <p:nvPr/>
        </p:nvSpPr>
        <p:spPr bwMode="auto">
          <a:xfrm>
            <a:off x="8644731" y="4803014"/>
            <a:ext cx="77787" cy="73025"/>
          </a:xfrm>
          <a:custGeom>
            <a:avLst/>
            <a:gdLst>
              <a:gd name="T0" fmla="*/ 2 w 63"/>
              <a:gd name="T1" fmla="*/ 24 h 60"/>
              <a:gd name="T2" fmla="*/ 0 w 63"/>
              <a:gd name="T3" fmla="*/ 29 h 60"/>
              <a:gd name="T4" fmla="*/ 0 w 63"/>
              <a:gd name="T5" fmla="*/ 34 h 60"/>
              <a:gd name="T6" fmla="*/ 2 w 63"/>
              <a:gd name="T7" fmla="*/ 38 h 60"/>
              <a:gd name="T8" fmla="*/ 4 w 63"/>
              <a:gd name="T9" fmla="*/ 44 h 60"/>
              <a:gd name="T10" fmla="*/ 5 w 63"/>
              <a:gd name="T11" fmla="*/ 48 h 60"/>
              <a:gd name="T12" fmla="*/ 10 w 63"/>
              <a:gd name="T13" fmla="*/ 51 h 60"/>
              <a:gd name="T14" fmla="*/ 14 w 63"/>
              <a:gd name="T15" fmla="*/ 56 h 60"/>
              <a:gd name="T16" fmla="*/ 22 w 63"/>
              <a:gd name="T17" fmla="*/ 60 h 60"/>
              <a:gd name="T18" fmla="*/ 31 w 63"/>
              <a:gd name="T19" fmla="*/ 60 h 60"/>
              <a:gd name="T20" fmla="*/ 38 w 63"/>
              <a:gd name="T21" fmla="*/ 60 h 60"/>
              <a:gd name="T22" fmla="*/ 46 w 63"/>
              <a:gd name="T23" fmla="*/ 56 h 60"/>
              <a:gd name="T24" fmla="*/ 51 w 63"/>
              <a:gd name="T25" fmla="*/ 51 h 60"/>
              <a:gd name="T26" fmla="*/ 56 w 63"/>
              <a:gd name="T27" fmla="*/ 48 h 60"/>
              <a:gd name="T28" fmla="*/ 60 w 63"/>
              <a:gd name="T29" fmla="*/ 43 h 60"/>
              <a:gd name="T30" fmla="*/ 62 w 63"/>
              <a:gd name="T31" fmla="*/ 38 h 60"/>
              <a:gd name="T32" fmla="*/ 62 w 63"/>
              <a:gd name="T33" fmla="*/ 32 h 60"/>
              <a:gd name="T34" fmla="*/ 62 w 63"/>
              <a:gd name="T35" fmla="*/ 24 h 60"/>
              <a:gd name="T36" fmla="*/ 58 w 63"/>
              <a:gd name="T37" fmla="*/ 14 h 60"/>
              <a:gd name="T38" fmla="*/ 55 w 63"/>
              <a:gd name="T39" fmla="*/ 9 h 60"/>
              <a:gd name="T40" fmla="*/ 50 w 63"/>
              <a:gd name="T41" fmla="*/ 7 h 60"/>
              <a:gd name="T42" fmla="*/ 43 w 63"/>
              <a:gd name="T43" fmla="*/ 2 h 60"/>
              <a:gd name="T44" fmla="*/ 38 w 63"/>
              <a:gd name="T45" fmla="*/ 0 h 60"/>
              <a:gd name="T46" fmla="*/ 31 w 63"/>
              <a:gd name="T47" fmla="*/ 0 h 60"/>
              <a:gd name="T48" fmla="*/ 26 w 63"/>
              <a:gd name="T49" fmla="*/ 2 h 60"/>
              <a:gd name="T50" fmla="*/ 17 w 63"/>
              <a:gd name="T51" fmla="*/ 5 h 60"/>
              <a:gd name="T52" fmla="*/ 14 w 63"/>
              <a:gd name="T53" fmla="*/ 7 h 60"/>
              <a:gd name="T54" fmla="*/ 10 w 63"/>
              <a:gd name="T55" fmla="*/ 10 h 60"/>
              <a:gd name="T56" fmla="*/ 5 w 63"/>
              <a:gd name="T57" fmla="*/ 14 h 60"/>
              <a:gd name="T58" fmla="*/ 9 w 63"/>
              <a:gd name="T59" fmla="*/ 15 h 60"/>
              <a:gd name="T60" fmla="*/ 12 w 63"/>
              <a:gd name="T61" fmla="*/ 12 h 60"/>
              <a:gd name="T62" fmla="*/ 16 w 63"/>
              <a:gd name="T63" fmla="*/ 9 h 60"/>
              <a:gd name="T64" fmla="*/ 21 w 63"/>
              <a:gd name="T65" fmla="*/ 5 h 60"/>
              <a:gd name="T66" fmla="*/ 27 w 63"/>
              <a:gd name="T67" fmla="*/ 5 h 60"/>
              <a:gd name="T68" fmla="*/ 36 w 63"/>
              <a:gd name="T69" fmla="*/ 3 h 60"/>
              <a:gd name="T70" fmla="*/ 41 w 63"/>
              <a:gd name="T71" fmla="*/ 5 h 60"/>
              <a:gd name="T72" fmla="*/ 50 w 63"/>
              <a:gd name="T73" fmla="*/ 7 h 60"/>
              <a:gd name="T74" fmla="*/ 51 w 63"/>
              <a:gd name="T75" fmla="*/ 10 h 60"/>
              <a:gd name="T76" fmla="*/ 56 w 63"/>
              <a:gd name="T77" fmla="*/ 15 h 60"/>
              <a:gd name="T78" fmla="*/ 58 w 63"/>
              <a:gd name="T79" fmla="*/ 22 h 60"/>
              <a:gd name="T80" fmla="*/ 60 w 63"/>
              <a:gd name="T81" fmla="*/ 31 h 60"/>
              <a:gd name="T82" fmla="*/ 58 w 63"/>
              <a:gd name="T83" fmla="*/ 38 h 60"/>
              <a:gd name="T84" fmla="*/ 56 w 63"/>
              <a:gd name="T85" fmla="*/ 43 h 60"/>
              <a:gd name="T86" fmla="*/ 51 w 63"/>
              <a:gd name="T87" fmla="*/ 48 h 60"/>
              <a:gd name="T88" fmla="*/ 46 w 63"/>
              <a:gd name="T89" fmla="*/ 51 h 60"/>
              <a:gd name="T90" fmla="*/ 39 w 63"/>
              <a:gd name="T91" fmla="*/ 56 h 60"/>
              <a:gd name="T92" fmla="*/ 34 w 63"/>
              <a:gd name="T93" fmla="*/ 58 h 60"/>
              <a:gd name="T94" fmla="*/ 27 w 63"/>
              <a:gd name="T95" fmla="*/ 58 h 60"/>
              <a:gd name="T96" fmla="*/ 19 w 63"/>
              <a:gd name="T97" fmla="*/ 56 h 60"/>
              <a:gd name="T98" fmla="*/ 12 w 63"/>
              <a:gd name="T99" fmla="*/ 51 h 60"/>
              <a:gd name="T100" fmla="*/ 9 w 63"/>
              <a:gd name="T101" fmla="*/ 46 h 60"/>
              <a:gd name="T102" fmla="*/ 5 w 63"/>
              <a:gd name="T103" fmla="*/ 39 h 60"/>
              <a:gd name="T104" fmla="*/ 5 w 63"/>
              <a:gd name="T105" fmla="*/ 34 h 60"/>
              <a:gd name="T106" fmla="*/ 5 w 63"/>
              <a:gd name="T107" fmla="*/ 29 h 60"/>
              <a:gd name="T108" fmla="*/ 5 w 63"/>
              <a:gd name="T109" fmla="*/ 26 h 60"/>
              <a:gd name="T110" fmla="*/ 7 w 63"/>
              <a:gd name="T111" fmla="*/ 19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60"/>
              <a:gd name="T170" fmla="*/ 63 w 63"/>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60">
                <a:moveTo>
                  <a:pt x="5" y="19"/>
                </a:moveTo>
                <a:lnTo>
                  <a:pt x="2" y="22"/>
                </a:lnTo>
                <a:lnTo>
                  <a:pt x="2" y="24"/>
                </a:lnTo>
                <a:lnTo>
                  <a:pt x="2" y="26"/>
                </a:lnTo>
                <a:lnTo>
                  <a:pt x="0" y="26"/>
                </a:lnTo>
                <a:lnTo>
                  <a:pt x="0" y="29"/>
                </a:lnTo>
                <a:lnTo>
                  <a:pt x="0" y="31"/>
                </a:lnTo>
                <a:lnTo>
                  <a:pt x="0" y="32"/>
                </a:lnTo>
                <a:lnTo>
                  <a:pt x="0" y="34"/>
                </a:lnTo>
                <a:lnTo>
                  <a:pt x="0" y="36"/>
                </a:lnTo>
                <a:lnTo>
                  <a:pt x="2" y="36"/>
                </a:lnTo>
                <a:lnTo>
                  <a:pt x="2" y="38"/>
                </a:lnTo>
                <a:lnTo>
                  <a:pt x="2" y="39"/>
                </a:lnTo>
                <a:lnTo>
                  <a:pt x="4" y="43"/>
                </a:lnTo>
                <a:lnTo>
                  <a:pt x="4" y="44"/>
                </a:lnTo>
                <a:lnTo>
                  <a:pt x="5" y="44"/>
                </a:lnTo>
                <a:lnTo>
                  <a:pt x="5" y="46"/>
                </a:lnTo>
                <a:lnTo>
                  <a:pt x="5" y="48"/>
                </a:lnTo>
                <a:lnTo>
                  <a:pt x="7" y="48"/>
                </a:lnTo>
                <a:lnTo>
                  <a:pt x="9" y="51"/>
                </a:lnTo>
                <a:lnTo>
                  <a:pt x="10" y="51"/>
                </a:lnTo>
                <a:lnTo>
                  <a:pt x="10" y="53"/>
                </a:lnTo>
                <a:lnTo>
                  <a:pt x="14" y="55"/>
                </a:lnTo>
                <a:lnTo>
                  <a:pt x="14" y="56"/>
                </a:lnTo>
                <a:lnTo>
                  <a:pt x="16" y="56"/>
                </a:lnTo>
                <a:lnTo>
                  <a:pt x="19" y="58"/>
                </a:lnTo>
                <a:lnTo>
                  <a:pt x="22" y="60"/>
                </a:lnTo>
                <a:lnTo>
                  <a:pt x="24" y="60"/>
                </a:lnTo>
                <a:lnTo>
                  <a:pt x="27" y="60"/>
                </a:lnTo>
                <a:lnTo>
                  <a:pt x="31" y="60"/>
                </a:lnTo>
                <a:lnTo>
                  <a:pt x="33" y="60"/>
                </a:lnTo>
                <a:lnTo>
                  <a:pt x="36" y="60"/>
                </a:lnTo>
                <a:lnTo>
                  <a:pt x="38" y="60"/>
                </a:lnTo>
                <a:lnTo>
                  <a:pt x="39" y="58"/>
                </a:lnTo>
                <a:lnTo>
                  <a:pt x="45" y="58"/>
                </a:lnTo>
                <a:lnTo>
                  <a:pt x="46" y="56"/>
                </a:lnTo>
                <a:lnTo>
                  <a:pt x="50" y="55"/>
                </a:lnTo>
                <a:lnTo>
                  <a:pt x="50" y="53"/>
                </a:lnTo>
                <a:lnTo>
                  <a:pt x="51" y="51"/>
                </a:lnTo>
                <a:lnTo>
                  <a:pt x="53" y="51"/>
                </a:lnTo>
                <a:lnTo>
                  <a:pt x="55" y="49"/>
                </a:lnTo>
                <a:lnTo>
                  <a:pt x="56" y="48"/>
                </a:lnTo>
                <a:lnTo>
                  <a:pt x="56" y="46"/>
                </a:lnTo>
                <a:lnTo>
                  <a:pt x="58" y="44"/>
                </a:lnTo>
                <a:lnTo>
                  <a:pt x="60" y="43"/>
                </a:lnTo>
                <a:lnTo>
                  <a:pt x="60" y="41"/>
                </a:lnTo>
                <a:lnTo>
                  <a:pt x="62" y="41"/>
                </a:lnTo>
                <a:lnTo>
                  <a:pt x="62" y="38"/>
                </a:lnTo>
                <a:lnTo>
                  <a:pt x="62" y="36"/>
                </a:lnTo>
                <a:lnTo>
                  <a:pt x="62" y="34"/>
                </a:lnTo>
                <a:lnTo>
                  <a:pt x="62" y="32"/>
                </a:lnTo>
                <a:lnTo>
                  <a:pt x="62" y="31"/>
                </a:lnTo>
                <a:lnTo>
                  <a:pt x="63" y="26"/>
                </a:lnTo>
                <a:lnTo>
                  <a:pt x="62" y="24"/>
                </a:lnTo>
                <a:lnTo>
                  <a:pt x="62" y="22"/>
                </a:lnTo>
                <a:lnTo>
                  <a:pt x="60" y="17"/>
                </a:lnTo>
                <a:lnTo>
                  <a:pt x="58" y="14"/>
                </a:lnTo>
                <a:lnTo>
                  <a:pt x="56" y="12"/>
                </a:lnTo>
                <a:lnTo>
                  <a:pt x="56" y="10"/>
                </a:lnTo>
                <a:lnTo>
                  <a:pt x="55" y="9"/>
                </a:lnTo>
                <a:lnTo>
                  <a:pt x="53" y="7"/>
                </a:lnTo>
                <a:lnTo>
                  <a:pt x="51" y="7"/>
                </a:lnTo>
                <a:lnTo>
                  <a:pt x="50" y="7"/>
                </a:lnTo>
                <a:lnTo>
                  <a:pt x="50" y="5"/>
                </a:lnTo>
                <a:lnTo>
                  <a:pt x="48" y="5"/>
                </a:lnTo>
                <a:lnTo>
                  <a:pt x="43" y="2"/>
                </a:lnTo>
                <a:lnTo>
                  <a:pt x="41" y="2"/>
                </a:lnTo>
                <a:lnTo>
                  <a:pt x="39" y="2"/>
                </a:lnTo>
                <a:lnTo>
                  <a:pt x="38" y="0"/>
                </a:lnTo>
                <a:lnTo>
                  <a:pt x="36" y="0"/>
                </a:lnTo>
                <a:lnTo>
                  <a:pt x="33" y="0"/>
                </a:lnTo>
                <a:lnTo>
                  <a:pt x="31" y="0"/>
                </a:lnTo>
                <a:lnTo>
                  <a:pt x="29" y="0"/>
                </a:lnTo>
                <a:lnTo>
                  <a:pt x="27" y="0"/>
                </a:lnTo>
                <a:lnTo>
                  <a:pt x="26" y="2"/>
                </a:lnTo>
                <a:lnTo>
                  <a:pt x="24" y="2"/>
                </a:lnTo>
                <a:lnTo>
                  <a:pt x="19" y="3"/>
                </a:lnTo>
                <a:lnTo>
                  <a:pt x="17" y="5"/>
                </a:lnTo>
                <a:lnTo>
                  <a:pt x="16" y="5"/>
                </a:lnTo>
                <a:lnTo>
                  <a:pt x="16" y="7"/>
                </a:lnTo>
                <a:lnTo>
                  <a:pt x="14" y="7"/>
                </a:lnTo>
                <a:lnTo>
                  <a:pt x="12" y="7"/>
                </a:lnTo>
                <a:lnTo>
                  <a:pt x="10" y="9"/>
                </a:lnTo>
                <a:lnTo>
                  <a:pt x="10" y="10"/>
                </a:lnTo>
                <a:lnTo>
                  <a:pt x="9" y="12"/>
                </a:lnTo>
                <a:lnTo>
                  <a:pt x="7" y="12"/>
                </a:lnTo>
                <a:lnTo>
                  <a:pt x="5" y="14"/>
                </a:lnTo>
                <a:lnTo>
                  <a:pt x="5" y="19"/>
                </a:lnTo>
                <a:lnTo>
                  <a:pt x="7" y="19"/>
                </a:lnTo>
                <a:lnTo>
                  <a:pt x="9" y="15"/>
                </a:lnTo>
                <a:lnTo>
                  <a:pt x="10" y="14"/>
                </a:lnTo>
                <a:lnTo>
                  <a:pt x="10" y="12"/>
                </a:lnTo>
                <a:lnTo>
                  <a:pt x="12" y="12"/>
                </a:lnTo>
                <a:lnTo>
                  <a:pt x="14" y="10"/>
                </a:lnTo>
                <a:lnTo>
                  <a:pt x="16" y="10"/>
                </a:lnTo>
                <a:lnTo>
                  <a:pt x="16" y="9"/>
                </a:lnTo>
                <a:lnTo>
                  <a:pt x="17" y="7"/>
                </a:lnTo>
                <a:lnTo>
                  <a:pt x="19" y="7"/>
                </a:lnTo>
                <a:lnTo>
                  <a:pt x="21" y="5"/>
                </a:lnTo>
                <a:lnTo>
                  <a:pt x="24" y="5"/>
                </a:lnTo>
                <a:lnTo>
                  <a:pt x="26" y="5"/>
                </a:lnTo>
                <a:lnTo>
                  <a:pt x="27" y="5"/>
                </a:lnTo>
                <a:lnTo>
                  <a:pt x="29" y="3"/>
                </a:lnTo>
                <a:lnTo>
                  <a:pt x="31" y="3"/>
                </a:lnTo>
                <a:lnTo>
                  <a:pt x="36" y="3"/>
                </a:lnTo>
                <a:lnTo>
                  <a:pt x="38" y="3"/>
                </a:lnTo>
                <a:lnTo>
                  <a:pt x="39" y="5"/>
                </a:lnTo>
                <a:lnTo>
                  <a:pt x="41" y="5"/>
                </a:lnTo>
                <a:lnTo>
                  <a:pt x="46" y="7"/>
                </a:lnTo>
                <a:lnTo>
                  <a:pt x="48" y="7"/>
                </a:lnTo>
                <a:lnTo>
                  <a:pt x="50" y="7"/>
                </a:lnTo>
                <a:lnTo>
                  <a:pt x="50" y="9"/>
                </a:lnTo>
                <a:lnTo>
                  <a:pt x="50" y="10"/>
                </a:lnTo>
                <a:lnTo>
                  <a:pt x="51" y="10"/>
                </a:lnTo>
                <a:lnTo>
                  <a:pt x="53" y="12"/>
                </a:lnTo>
                <a:lnTo>
                  <a:pt x="55" y="14"/>
                </a:lnTo>
                <a:lnTo>
                  <a:pt x="56" y="15"/>
                </a:lnTo>
                <a:lnTo>
                  <a:pt x="56" y="17"/>
                </a:lnTo>
                <a:lnTo>
                  <a:pt x="56" y="19"/>
                </a:lnTo>
                <a:lnTo>
                  <a:pt x="58" y="22"/>
                </a:lnTo>
                <a:lnTo>
                  <a:pt x="60" y="24"/>
                </a:lnTo>
                <a:lnTo>
                  <a:pt x="60" y="27"/>
                </a:lnTo>
                <a:lnTo>
                  <a:pt x="60" y="31"/>
                </a:lnTo>
                <a:lnTo>
                  <a:pt x="60" y="34"/>
                </a:lnTo>
                <a:lnTo>
                  <a:pt x="60" y="36"/>
                </a:lnTo>
                <a:lnTo>
                  <a:pt x="58" y="38"/>
                </a:lnTo>
                <a:lnTo>
                  <a:pt x="56" y="39"/>
                </a:lnTo>
                <a:lnTo>
                  <a:pt x="56" y="41"/>
                </a:lnTo>
                <a:lnTo>
                  <a:pt x="56" y="43"/>
                </a:lnTo>
                <a:lnTo>
                  <a:pt x="55" y="44"/>
                </a:lnTo>
                <a:lnTo>
                  <a:pt x="53" y="46"/>
                </a:lnTo>
                <a:lnTo>
                  <a:pt x="51" y="48"/>
                </a:lnTo>
                <a:lnTo>
                  <a:pt x="50" y="49"/>
                </a:lnTo>
                <a:lnTo>
                  <a:pt x="48" y="51"/>
                </a:lnTo>
                <a:lnTo>
                  <a:pt x="46" y="51"/>
                </a:lnTo>
                <a:lnTo>
                  <a:pt x="45" y="53"/>
                </a:lnTo>
                <a:lnTo>
                  <a:pt x="43" y="55"/>
                </a:lnTo>
                <a:lnTo>
                  <a:pt x="39" y="56"/>
                </a:lnTo>
                <a:lnTo>
                  <a:pt x="38" y="56"/>
                </a:lnTo>
                <a:lnTo>
                  <a:pt x="36" y="56"/>
                </a:lnTo>
                <a:lnTo>
                  <a:pt x="34" y="58"/>
                </a:lnTo>
                <a:lnTo>
                  <a:pt x="33" y="58"/>
                </a:lnTo>
                <a:lnTo>
                  <a:pt x="31" y="58"/>
                </a:lnTo>
                <a:lnTo>
                  <a:pt x="27" y="58"/>
                </a:lnTo>
                <a:lnTo>
                  <a:pt x="24" y="56"/>
                </a:lnTo>
                <a:lnTo>
                  <a:pt x="21" y="56"/>
                </a:lnTo>
                <a:lnTo>
                  <a:pt x="19" y="56"/>
                </a:lnTo>
                <a:lnTo>
                  <a:pt x="17" y="53"/>
                </a:lnTo>
                <a:lnTo>
                  <a:pt x="16" y="53"/>
                </a:lnTo>
                <a:lnTo>
                  <a:pt x="12" y="51"/>
                </a:lnTo>
                <a:lnTo>
                  <a:pt x="12" y="49"/>
                </a:lnTo>
                <a:lnTo>
                  <a:pt x="10" y="49"/>
                </a:lnTo>
                <a:lnTo>
                  <a:pt x="9" y="46"/>
                </a:lnTo>
                <a:lnTo>
                  <a:pt x="7" y="44"/>
                </a:lnTo>
                <a:lnTo>
                  <a:pt x="5" y="41"/>
                </a:lnTo>
                <a:lnTo>
                  <a:pt x="5" y="39"/>
                </a:lnTo>
                <a:lnTo>
                  <a:pt x="5" y="38"/>
                </a:lnTo>
                <a:lnTo>
                  <a:pt x="5" y="36"/>
                </a:lnTo>
                <a:lnTo>
                  <a:pt x="5" y="34"/>
                </a:lnTo>
                <a:lnTo>
                  <a:pt x="5" y="32"/>
                </a:lnTo>
                <a:lnTo>
                  <a:pt x="4" y="31"/>
                </a:lnTo>
                <a:lnTo>
                  <a:pt x="5" y="29"/>
                </a:lnTo>
                <a:lnTo>
                  <a:pt x="4" y="29"/>
                </a:lnTo>
                <a:lnTo>
                  <a:pt x="5" y="27"/>
                </a:lnTo>
                <a:lnTo>
                  <a:pt x="5" y="26"/>
                </a:lnTo>
                <a:lnTo>
                  <a:pt x="5" y="24"/>
                </a:lnTo>
                <a:lnTo>
                  <a:pt x="5" y="22"/>
                </a:lnTo>
                <a:lnTo>
                  <a:pt x="7" y="19"/>
                </a:lnTo>
                <a:lnTo>
                  <a:pt x="5" y="19"/>
                </a:lnTo>
                <a:close/>
              </a:path>
            </a:pathLst>
          </a:custGeom>
          <a:solidFill>
            <a:srgbClr val="808080"/>
          </a:solidFill>
          <a:ln w="9525">
            <a:noFill/>
            <a:round/>
            <a:headEnd/>
            <a:tailEnd/>
          </a:ln>
        </p:spPr>
        <p:txBody>
          <a:bodyPr/>
          <a:lstStyle/>
          <a:p>
            <a:endParaRPr lang="en-US"/>
          </a:p>
        </p:txBody>
      </p:sp>
      <p:sp>
        <p:nvSpPr>
          <p:cNvPr id="1179" name="Freeform 3350"/>
          <p:cNvSpPr>
            <a:spLocks/>
          </p:cNvSpPr>
          <p:nvPr/>
        </p:nvSpPr>
        <p:spPr bwMode="auto">
          <a:xfrm>
            <a:off x="7870031" y="4382327"/>
            <a:ext cx="147637" cy="128587"/>
          </a:xfrm>
          <a:custGeom>
            <a:avLst/>
            <a:gdLst>
              <a:gd name="T0" fmla="*/ 76 w 119"/>
              <a:gd name="T1" fmla="*/ 2 h 107"/>
              <a:gd name="T2" fmla="*/ 70 w 119"/>
              <a:gd name="T3" fmla="*/ 0 h 107"/>
              <a:gd name="T4" fmla="*/ 64 w 119"/>
              <a:gd name="T5" fmla="*/ 0 h 107"/>
              <a:gd name="T6" fmla="*/ 59 w 119"/>
              <a:gd name="T7" fmla="*/ 0 h 107"/>
              <a:gd name="T8" fmla="*/ 54 w 119"/>
              <a:gd name="T9" fmla="*/ 0 h 107"/>
              <a:gd name="T10" fmla="*/ 49 w 119"/>
              <a:gd name="T11" fmla="*/ 0 h 107"/>
              <a:gd name="T12" fmla="*/ 46 w 119"/>
              <a:gd name="T13" fmla="*/ 2 h 107"/>
              <a:gd name="T14" fmla="*/ 39 w 119"/>
              <a:gd name="T15" fmla="*/ 3 h 107"/>
              <a:gd name="T16" fmla="*/ 35 w 119"/>
              <a:gd name="T17" fmla="*/ 7 h 107"/>
              <a:gd name="T18" fmla="*/ 30 w 119"/>
              <a:gd name="T19" fmla="*/ 7 h 107"/>
              <a:gd name="T20" fmla="*/ 27 w 119"/>
              <a:gd name="T21" fmla="*/ 10 h 107"/>
              <a:gd name="T22" fmla="*/ 24 w 119"/>
              <a:gd name="T23" fmla="*/ 12 h 107"/>
              <a:gd name="T24" fmla="*/ 20 w 119"/>
              <a:gd name="T25" fmla="*/ 15 h 107"/>
              <a:gd name="T26" fmla="*/ 17 w 119"/>
              <a:gd name="T27" fmla="*/ 19 h 107"/>
              <a:gd name="T28" fmla="*/ 12 w 119"/>
              <a:gd name="T29" fmla="*/ 22 h 107"/>
              <a:gd name="T30" fmla="*/ 6 w 119"/>
              <a:gd name="T31" fmla="*/ 30 h 107"/>
              <a:gd name="T32" fmla="*/ 1 w 119"/>
              <a:gd name="T33" fmla="*/ 42 h 107"/>
              <a:gd name="T34" fmla="*/ 1 w 119"/>
              <a:gd name="T35" fmla="*/ 48 h 107"/>
              <a:gd name="T36" fmla="*/ 0 w 119"/>
              <a:gd name="T37" fmla="*/ 51 h 107"/>
              <a:gd name="T38" fmla="*/ 0 w 119"/>
              <a:gd name="T39" fmla="*/ 56 h 107"/>
              <a:gd name="T40" fmla="*/ 0 w 119"/>
              <a:gd name="T41" fmla="*/ 59 h 107"/>
              <a:gd name="T42" fmla="*/ 1 w 119"/>
              <a:gd name="T43" fmla="*/ 63 h 107"/>
              <a:gd name="T44" fmla="*/ 1 w 119"/>
              <a:gd name="T45" fmla="*/ 68 h 107"/>
              <a:gd name="T46" fmla="*/ 3 w 119"/>
              <a:gd name="T47" fmla="*/ 73 h 107"/>
              <a:gd name="T48" fmla="*/ 5 w 119"/>
              <a:gd name="T49" fmla="*/ 78 h 107"/>
              <a:gd name="T50" fmla="*/ 8 w 119"/>
              <a:gd name="T51" fmla="*/ 80 h 107"/>
              <a:gd name="T52" fmla="*/ 10 w 119"/>
              <a:gd name="T53" fmla="*/ 85 h 107"/>
              <a:gd name="T54" fmla="*/ 12 w 119"/>
              <a:gd name="T55" fmla="*/ 88 h 107"/>
              <a:gd name="T56" fmla="*/ 15 w 119"/>
              <a:gd name="T57" fmla="*/ 92 h 107"/>
              <a:gd name="T58" fmla="*/ 20 w 119"/>
              <a:gd name="T59" fmla="*/ 97 h 107"/>
              <a:gd name="T60" fmla="*/ 25 w 119"/>
              <a:gd name="T61" fmla="*/ 99 h 107"/>
              <a:gd name="T62" fmla="*/ 42 w 119"/>
              <a:gd name="T63" fmla="*/ 106 h 107"/>
              <a:gd name="T64" fmla="*/ 49 w 119"/>
              <a:gd name="T65" fmla="*/ 107 h 107"/>
              <a:gd name="T66" fmla="*/ 54 w 119"/>
              <a:gd name="T67" fmla="*/ 107 h 107"/>
              <a:gd name="T68" fmla="*/ 59 w 119"/>
              <a:gd name="T69" fmla="*/ 107 h 107"/>
              <a:gd name="T70" fmla="*/ 66 w 119"/>
              <a:gd name="T71" fmla="*/ 107 h 107"/>
              <a:gd name="T72" fmla="*/ 70 w 119"/>
              <a:gd name="T73" fmla="*/ 106 h 107"/>
              <a:gd name="T74" fmla="*/ 75 w 119"/>
              <a:gd name="T75" fmla="*/ 104 h 107"/>
              <a:gd name="T76" fmla="*/ 83 w 119"/>
              <a:gd name="T77" fmla="*/ 102 h 107"/>
              <a:gd name="T78" fmla="*/ 90 w 119"/>
              <a:gd name="T79" fmla="*/ 99 h 107"/>
              <a:gd name="T80" fmla="*/ 95 w 119"/>
              <a:gd name="T81" fmla="*/ 97 h 107"/>
              <a:gd name="T82" fmla="*/ 97 w 119"/>
              <a:gd name="T83" fmla="*/ 94 h 107"/>
              <a:gd name="T84" fmla="*/ 102 w 119"/>
              <a:gd name="T85" fmla="*/ 90 h 107"/>
              <a:gd name="T86" fmla="*/ 104 w 119"/>
              <a:gd name="T87" fmla="*/ 87 h 107"/>
              <a:gd name="T88" fmla="*/ 109 w 119"/>
              <a:gd name="T89" fmla="*/ 82 h 107"/>
              <a:gd name="T90" fmla="*/ 114 w 119"/>
              <a:gd name="T91" fmla="*/ 68 h 107"/>
              <a:gd name="T92" fmla="*/ 117 w 119"/>
              <a:gd name="T93" fmla="*/ 61 h 107"/>
              <a:gd name="T94" fmla="*/ 119 w 119"/>
              <a:gd name="T95" fmla="*/ 56 h 107"/>
              <a:gd name="T96" fmla="*/ 119 w 119"/>
              <a:gd name="T97" fmla="*/ 51 h 107"/>
              <a:gd name="T98" fmla="*/ 119 w 119"/>
              <a:gd name="T99" fmla="*/ 46 h 107"/>
              <a:gd name="T100" fmla="*/ 117 w 119"/>
              <a:gd name="T101" fmla="*/ 42 h 107"/>
              <a:gd name="T102" fmla="*/ 116 w 119"/>
              <a:gd name="T103" fmla="*/ 39 h 107"/>
              <a:gd name="T104" fmla="*/ 116 w 119"/>
              <a:gd name="T105" fmla="*/ 34 h 107"/>
              <a:gd name="T106" fmla="*/ 114 w 119"/>
              <a:gd name="T107" fmla="*/ 29 h 107"/>
              <a:gd name="T108" fmla="*/ 112 w 119"/>
              <a:gd name="T109" fmla="*/ 25 h 107"/>
              <a:gd name="T110" fmla="*/ 109 w 119"/>
              <a:gd name="T111" fmla="*/ 22 h 107"/>
              <a:gd name="T112" fmla="*/ 107 w 119"/>
              <a:gd name="T113" fmla="*/ 19 h 107"/>
              <a:gd name="T114" fmla="*/ 104 w 119"/>
              <a:gd name="T115" fmla="*/ 17 h 107"/>
              <a:gd name="T116" fmla="*/ 100 w 119"/>
              <a:gd name="T117" fmla="*/ 12 h 107"/>
              <a:gd name="T118" fmla="*/ 93 w 119"/>
              <a:gd name="T119" fmla="*/ 8 h 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
              <a:gd name="T181" fmla="*/ 0 h 107"/>
              <a:gd name="T182" fmla="*/ 119 w 119"/>
              <a:gd name="T183" fmla="*/ 107 h 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 h="107">
                <a:moveTo>
                  <a:pt x="85" y="5"/>
                </a:moveTo>
                <a:lnTo>
                  <a:pt x="78" y="2"/>
                </a:lnTo>
                <a:lnTo>
                  <a:pt x="76" y="2"/>
                </a:lnTo>
                <a:lnTo>
                  <a:pt x="75" y="0"/>
                </a:lnTo>
                <a:lnTo>
                  <a:pt x="73" y="0"/>
                </a:lnTo>
                <a:lnTo>
                  <a:pt x="70" y="0"/>
                </a:lnTo>
                <a:lnTo>
                  <a:pt x="68" y="0"/>
                </a:lnTo>
                <a:lnTo>
                  <a:pt x="66" y="0"/>
                </a:lnTo>
                <a:lnTo>
                  <a:pt x="64" y="0"/>
                </a:lnTo>
                <a:lnTo>
                  <a:pt x="63" y="0"/>
                </a:lnTo>
                <a:lnTo>
                  <a:pt x="61" y="0"/>
                </a:lnTo>
                <a:lnTo>
                  <a:pt x="59" y="0"/>
                </a:lnTo>
                <a:lnTo>
                  <a:pt x="58" y="0"/>
                </a:lnTo>
                <a:lnTo>
                  <a:pt x="56" y="0"/>
                </a:lnTo>
                <a:lnTo>
                  <a:pt x="54" y="0"/>
                </a:lnTo>
                <a:lnTo>
                  <a:pt x="53" y="0"/>
                </a:lnTo>
                <a:lnTo>
                  <a:pt x="51" y="0"/>
                </a:lnTo>
                <a:lnTo>
                  <a:pt x="49" y="0"/>
                </a:lnTo>
                <a:lnTo>
                  <a:pt x="49" y="2"/>
                </a:lnTo>
                <a:lnTo>
                  <a:pt x="49" y="0"/>
                </a:lnTo>
                <a:lnTo>
                  <a:pt x="46" y="2"/>
                </a:lnTo>
                <a:lnTo>
                  <a:pt x="44" y="2"/>
                </a:lnTo>
                <a:lnTo>
                  <a:pt x="41" y="3"/>
                </a:lnTo>
                <a:lnTo>
                  <a:pt x="39" y="3"/>
                </a:lnTo>
                <a:lnTo>
                  <a:pt x="37" y="5"/>
                </a:lnTo>
                <a:lnTo>
                  <a:pt x="35" y="5"/>
                </a:lnTo>
                <a:lnTo>
                  <a:pt x="35" y="7"/>
                </a:lnTo>
                <a:lnTo>
                  <a:pt x="34" y="5"/>
                </a:lnTo>
                <a:lnTo>
                  <a:pt x="32" y="7"/>
                </a:lnTo>
                <a:lnTo>
                  <a:pt x="30" y="7"/>
                </a:lnTo>
                <a:lnTo>
                  <a:pt x="29" y="8"/>
                </a:lnTo>
                <a:lnTo>
                  <a:pt x="29" y="10"/>
                </a:lnTo>
                <a:lnTo>
                  <a:pt x="27" y="10"/>
                </a:lnTo>
                <a:lnTo>
                  <a:pt x="25" y="10"/>
                </a:lnTo>
                <a:lnTo>
                  <a:pt x="25" y="12"/>
                </a:lnTo>
                <a:lnTo>
                  <a:pt x="24" y="12"/>
                </a:lnTo>
                <a:lnTo>
                  <a:pt x="24" y="13"/>
                </a:lnTo>
                <a:lnTo>
                  <a:pt x="22" y="13"/>
                </a:lnTo>
                <a:lnTo>
                  <a:pt x="20" y="15"/>
                </a:lnTo>
                <a:lnTo>
                  <a:pt x="18" y="15"/>
                </a:lnTo>
                <a:lnTo>
                  <a:pt x="18" y="17"/>
                </a:lnTo>
                <a:lnTo>
                  <a:pt x="17" y="19"/>
                </a:lnTo>
                <a:lnTo>
                  <a:pt x="15" y="19"/>
                </a:lnTo>
                <a:lnTo>
                  <a:pt x="13" y="22"/>
                </a:lnTo>
                <a:lnTo>
                  <a:pt x="12" y="22"/>
                </a:lnTo>
                <a:lnTo>
                  <a:pt x="12" y="25"/>
                </a:lnTo>
                <a:lnTo>
                  <a:pt x="10" y="25"/>
                </a:lnTo>
                <a:lnTo>
                  <a:pt x="6" y="30"/>
                </a:lnTo>
                <a:lnTo>
                  <a:pt x="5" y="37"/>
                </a:lnTo>
                <a:lnTo>
                  <a:pt x="5" y="39"/>
                </a:lnTo>
                <a:lnTo>
                  <a:pt x="1" y="42"/>
                </a:lnTo>
                <a:lnTo>
                  <a:pt x="3" y="44"/>
                </a:lnTo>
                <a:lnTo>
                  <a:pt x="1" y="46"/>
                </a:lnTo>
                <a:lnTo>
                  <a:pt x="1" y="48"/>
                </a:lnTo>
                <a:lnTo>
                  <a:pt x="1" y="49"/>
                </a:lnTo>
                <a:lnTo>
                  <a:pt x="1" y="51"/>
                </a:lnTo>
                <a:lnTo>
                  <a:pt x="0" y="51"/>
                </a:lnTo>
                <a:lnTo>
                  <a:pt x="1" y="53"/>
                </a:lnTo>
                <a:lnTo>
                  <a:pt x="0" y="54"/>
                </a:lnTo>
                <a:lnTo>
                  <a:pt x="0" y="56"/>
                </a:lnTo>
                <a:lnTo>
                  <a:pt x="0" y="58"/>
                </a:lnTo>
                <a:lnTo>
                  <a:pt x="1" y="58"/>
                </a:lnTo>
                <a:lnTo>
                  <a:pt x="0" y="59"/>
                </a:lnTo>
                <a:lnTo>
                  <a:pt x="1" y="61"/>
                </a:lnTo>
                <a:lnTo>
                  <a:pt x="0" y="61"/>
                </a:lnTo>
                <a:lnTo>
                  <a:pt x="1" y="63"/>
                </a:lnTo>
                <a:lnTo>
                  <a:pt x="1" y="65"/>
                </a:lnTo>
                <a:lnTo>
                  <a:pt x="1" y="66"/>
                </a:lnTo>
                <a:lnTo>
                  <a:pt x="1" y="68"/>
                </a:lnTo>
                <a:lnTo>
                  <a:pt x="3" y="68"/>
                </a:lnTo>
                <a:lnTo>
                  <a:pt x="3" y="71"/>
                </a:lnTo>
                <a:lnTo>
                  <a:pt x="3" y="73"/>
                </a:lnTo>
                <a:lnTo>
                  <a:pt x="5" y="73"/>
                </a:lnTo>
                <a:lnTo>
                  <a:pt x="5" y="77"/>
                </a:lnTo>
                <a:lnTo>
                  <a:pt x="5" y="78"/>
                </a:lnTo>
                <a:lnTo>
                  <a:pt x="6" y="78"/>
                </a:lnTo>
                <a:lnTo>
                  <a:pt x="6" y="80"/>
                </a:lnTo>
                <a:lnTo>
                  <a:pt x="8" y="80"/>
                </a:lnTo>
                <a:lnTo>
                  <a:pt x="8" y="82"/>
                </a:lnTo>
                <a:lnTo>
                  <a:pt x="8" y="85"/>
                </a:lnTo>
                <a:lnTo>
                  <a:pt x="10" y="85"/>
                </a:lnTo>
                <a:lnTo>
                  <a:pt x="10" y="87"/>
                </a:lnTo>
                <a:lnTo>
                  <a:pt x="12" y="87"/>
                </a:lnTo>
                <a:lnTo>
                  <a:pt x="12" y="88"/>
                </a:lnTo>
                <a:lnTo>
                  <a:pt x="13" y="90"/>
                </a:lnTo>
                <a:lnTo>
                  <a:pt x="15" y="90"/>
                </a:lnTo>
                <a:lnTo>
                  <a:pt x="15" y="92"/>
                </a:lnTo>
                <a:lnTo>
                  <a:pt x="18" y="92"/>
                </a:lnTo>
                <a:lnTo>
                  <a:pt x="18" y="94"/>
                </a:lnTo>
                <a:lnTo>
                  <a:pt x="20" y="97"/>
                </a:lnTo>
                <a:lnTo>
                  <a:pt x="22" y="97"/>
                </a:lnTo>
                <a:lnTo>
                  <a:pt x="24" y="97"/>
                </a:lnTo>
                <a:lnTo>
                  <a:pt x="25" y="99"/>
                </a:lnTo>
                <a:lnTo>
                  <a:pt x="32" y="102"/>
                </a:lnTo>
                <a:lnTo>
                  <a:pt x="41" y="106"/>
                </a:lnTo>
                <a:lnTo>
                  <a:pt x="42" y="106"/>
                </a:lnTo>
                <a:lnTo>
                  <a:pt x="44" y="107"/>
                </a:lnTo>
                <a:lnTo>
                  <a:pt x="46" y="106"/>
                </a:lnTo>
                <a:lnTo>
                  <a:pt x="49" y="107"/>
                </a:lnTo>
                <a:lnTo>
                  <a:pt x="51" y="107"/>
                </a:lnTo>
                <a:lnTo>
                  <a:pt x="53" y="107"/>
                </a:lnTo>
                <a:lnTo>
                  <a:pt x="54" y="107"/>
                </a:lnTo>
                <a:lnTo>
                  <a:pt x="56" y="107"/>
                </a:lnTo>
                <a:lnTo>
                  <a:pt x="58" y="107"/>
                </a:lnTo>
                <a:lnTo>
                  <a:pt x="59" y="107"/>
                </a:lnTo>
                <a:lnTo>
                  <a:pt x="61" y="107"/>
                </a:lnTo>
                <a:lnTo>
                  <a:pt x="63" y="107"/>
                </a:lnTo>
                <a:lnTo>
                  <a:pt x="66" y="107"/>
                </a:lnTo>
                <a:lnTo>
                  <a:pt x="68" y="107"/>
                </a:lnTo>
                <a:lnTo>
                  <a:pt x="70" y="107"/>
                </a:lnTo>
                <a:lnTo>
                  <a:pt x="70" y="106"/>
                </a:lnTo>
                <a:lnTo>
                  <a:pt x="73" y="106"/>
                </a:lnTo>
                <a:lnTo>
                  <a:pt x="75" y="106"/>
                </a:lnTo>
                <a:lnTo>
                  <a:pt x="75" y="104"/>
                </a:lnTo>
                <a:lnTo>
                  <a:pt x="78" y="104"/>
                </a:lnTo>
                <a:lnTo>
                  <a:pt x="80" y="104"/>
                </a:lnTo>
                <a:lnTo>
                  <a:pt x="83" y="102"/>
                </a:lnTo>
                <a:lnTo>
                  <a:pt x="87" y="100"/>
                </a:lnTo>
                <a:lnTo>
                  <a:pt x="88" y="99"/>
                </a:lnTo>
                <a:lnTo>
                  <a:pt x="90" y="99"/>
                </a:lnTo>
                <a:lnTo>
                  <a:pt x="92" y="99"/>
                </a:lnTo>
                <a:lnTo>
                  <a:pt x="93" y="97"/>
                </a:lnTo>
                <a:lnTo>
                  <a:pt x="95" y="97"/>
                </a:lnTo>
                <a:lnTo>
                  <a:pt x="95" y="95"/>
                </a:lnTo>
                <a:lnTo>
                  <a:pt x="95" y="94"/>
                </a:lnTo>
                <a:lnTo>
                  <a:pt x="97" y="94"/>
                </a:lnTo>
                <a:lnTo>
                  <a:pt x="99" y="92"/>
                </a:lnTo>
                <a:lnTo>
                  <a:pt x="100" y="92"/>
                </a:lnTo>
                <a:lnTo>
                  <a:pt x="102" y="90"/>
                </a:lnTo>
                <a:lnTo>
                  <a:pt x="102" y="88"/>
                </a:lnTo>
                <a:lnTo>
                  <a:pt x="104" y="88"/>
                </a:lnTo>
                <a:lnTo>
                  <a:pt x="104" y="87"/>
                </a:lnTo>
                <a:lnTo>
                  <a:pt x="105" y="85"/>
                </a:lnTo>
                <a:lnTo>
                  <a:pt x="107" y="82"/>
                </a:lnTo>
                <a:lnTo>
                  <a:pt x="109" y="82"/>
                </a:lnTo>
                <a:lnTo>
                  <a:pt x="112" y="75"/>
                </a:lnTo>
                <a:lnTo>
                  <a:pt x="116" y="70"/>
                </a:lnTo>
                <a:lnTo>
                  <a:pt x="114" y="68"/>
                </a:lnTo>
                <a:lnTo>
                  <a:pt x="117" y="65"/>
                </a:lnTo>
                <a:lnTo>
                  <a:pt x="116" y="63"/>
                </a:lnTo>
                <a:lnTo>
                  <a:pt x="117" y="61"/>
                </a:lnTo>
                <a:lnTo>
                  <a:pt x="117" y="59"/>
                </a:lnTo>
                <a:lnTo>
                  <a:pt x="119" y="58"/>
                </a:lnTo>
                <a:lnTo>
                  <a:pt x="119" y="56"/>
                </a:lnTo>
                <a:lnTo>
                  <a:pt x="119" y="54"/>
                </a:lnTo>
                <a:lnTo>
                  <a:pt x="119" y="53"/>
                </a:lnTo>
                <a:lnTo>
                  <a:pt x="119" y="51"/>
                </a:lnTo>
                <a:lnTo>
                  <a:pt x="119" y="49"/>
                </a:lnTo>
                <a:lnTo>
                  <a:pt x="119" y="48"/>
                </a:lnTo>
                <a:lnTo>
                  <a:pt x="119" y="46"/>
                </a:lnTo>
                <a:lnTo>
                  <a:pt x="117" y="44"/>
                </a:lnTo>
                <a:lnTo>
                  <a:pt x="119" y="42"/>
                </a:lnTo>
                <a:lnTo>
                  <a:pt x="117" y="42"/>
                </a:lnTo>
                <a:lnTo>
                  <a:pt x="119" y="41"/>
                </a:lnTo>
                <a:lnTo>
                  <a:pt x="117" y="39"/>
                </a:lnTo>
                <a:lnTo>
                  <a:pt x="116" y="39"/>
                </a:lnTo>
                <a:lnTo>
                  <a:pt x="116" y="37"/>
                </a:lnTo>
                <a:lnTo>
                  <a:pt x="116" y="36"/>
                </a:lnTo>
                <a:lnTo>
                  <a:pt x="116" y="34"/>
                </a:lnTo>
                <a:lnTo>
                  <a:pt x="114" y="34"/>
                </a:lnTo>
                <a:lnTo>
                  <a:pt x="114" y="30"/>
                </a:lnTo>
                <a:lnTo>
                  <a:pt x="114" y="29"/>
                </a:lnTo>
                <a:lnTo>
                  <a:pt x="112" y="27"/>
                </a:lnTo>
                <a:lnTo>
                  <a:pt x="110" y="27"/>
                </a:lnTo>
                <a:lnTo>
                  <a:pt x="112" y="25"/>
                </a:lnTo>
                <a:lnTo>
                  <a:pt x="110" y="25"/>
                </a:lnTo>
                <a:lnTo>
                  <a:pt x="110" y="24"/>
                </a:lnTo>
                <a:lnTo>
                  <a:pt x="109" y="22"/>
                </a:lnTo>
                <a:lnTo>
                  <a:pt x="107" y="22"/>
                </a:lnTo>
                <a:lnTo>
                  <a:pt x="107" y="20"/>
                </a:lnTo>
                <a:lnTo>
                  <a:pt x="107" y="19"/>
                </a:lnTo>
                <a:lnTo>
                  <a:pt x="105" y="19"/>
                </a:lnTo>
                <a:lnTo>
                  <a:pt x="105" y="17"/>
                </a:lnTo>
                <a:lnTo>
                  <a:pt x="104" y="17"/>
                </a:lnTo>
                <a:lnTo>
                  <a:pt x="104" y="15"/>
                </a:lnTo>
                <a:lnTo>
                  <a:pt x="100" y="13"/>
                </a:lnTo>
                <a:lnTo>
                  <a:pt x="100" y="12"/>
                </a:lnTo>
                <a:lnTo>
                  <a:pt x="99" y="12"/>
                </a:lnTo>
                <a:lnTo>
                  <a:pt x="97" y="10"/>
                </a:lnTo>
                <a:lnTo>
                  <a:pt x="93" y="8"/>
                </a:lnTo>
                <a:lnTo>
                  <a:pt x="93" y="7"/>
                </a:lnTo>
                <a:lnTo>
                  <a:pt x="85" y="5"/>
                </a:lnTo>
                <a:close/>
              </a:path>
            </a:pathLst>
          </a:custGeom>
          <a:solidFill>
            <a:srgbClr val="808080"/>
          </a:solidFill>
          <a:ln w="9525">
            <a:noFill/>
            <a:round/>
            <a:headEnd/>
            <a:tailEnd/>
          </a:ln>
        </p:spPr>
        <p:txBody>
          <a:bodyPr/>
          <a:lstStyle/>
          <a:p>
            <a:endParaRPr lang="en-US"/>
          </a:p>
        </p:txBody>
      </p:sp>
      <p:sp>
        <p:nvSpPr>
          <p:cNvPr id="1180" name="Freeform 3351"/>
          <p:cNvSpPr>
            <a:spLocks/>
          </p:cNvSpPr>
          <p:nvPr/>
        </p:nvSpPr>
        <p:spPr bwMode="auto">
          <a:xfrm>
            <a:off x="7747793" y="4371214"/>
            <a:ext cx="163513" cy="114300"/>
          </a:xfrm>
          <a:custGeom>
            <a:avLst/>
            <a:gdLst>
              <a:gd name="T0" fmla="*/ 125 w 135"/>
              <a:gd name="T1" fmla="*/ 32 h 95"/>
              <a:gd name="T2" fmla="*/ 119 w 135"/>
              <a:gd name="T3" fmla="*/ 25 h 95"/>
              <a:gd name="T4" fmla="*/ 116 w 135"/>
              <a:gd name="T5" fmla="*/ 22 h 95"/>
              <a:gd name="T6" fmla="*/ 111 w 135"/>
              <a:gd name="T7" fmla="*/ 18 h 95"/>
              <a:gd name="T8" fmla="*/ 107 w 135"/>
              <a:gd name="T9" fmla="*/ 17 h 95"/>
              <a:gd name="T10" fmla="*/ 102 w 135"/>
              <a:gd name="T11" fmla="*/ 13 h 95"/>
              <a:gd name="T12" fmla="*/ 96 w 135"/>
              <a:gd name="T13" fmla="*/ 10 h 95"/>
              <a:gd name="T14" fmla="*/ 82 w 135"/>
              <a:gd name="T15" fmla="*/ 5 h 95"/>
              <a:gd name="T16" fmla="*/ 75 w 135"/>
              <a:gd name="T17" fmla="*/ 3 h 95"/>
              <a:gd name="T18" fmla="*/ 70 w 135"/>
              <a:gd name="T19" fmla="*/ 1 h 95"/>
              <a:gd name="T20" fmla="*/ 63 w 135"/>
              <a:gd name="T21" fmla="*/ 1 h 95"/>
              <a:gd name="T22" fmla="*/ 58 w 135"/>
              <a:gd name="T23" fmla="*/ 0 h 95"/>
              <a:gd name="T24" fmla="*/ 53 w 135"/>
              <a:gd name="T25" fmla="*/ 0 h 95"/>
              <a:gd name="T26" fmla="*/ 46 w 135"/>
              <a:gd name="T27" fmla="*/ 0 h 95"/>
              <a:gd name="T28" fmla="*/ 32 w 135"/>
              <a:gd name="T29" fmla="*/ 5 h 95"/>
              <a:gd name="T30" fmla="*/ 26 w 135"/>
              <a:gd name="T31" fmla="*/ 6 h 95"/>
              <a:gd name="T32" fmla="*/ 21 w 135"/>
              <a:gd name="T33" fmla="*/ 8 h 95"/>
              <a:gd name="T34" fmla="*/ 15 w 135"/>
              <a:gd name="T35" fmla="*/ 12 h 95"/>
              <a:gd name="T36" fmla="*/ 10 w 135"/>
              <a:gd name="T37" fmla="*/ 17 h 95"/>
              <a:gd name="T38" fmla="*/ 7 w 135"/>
              <a:gd name="T39" fmla="*/ 18 h 95"/>
              <a:gd name="T40" fmla="*/ 4 w 135"/>
              <a:gd name="T41" fmla="*/ 25 h 95"/>
              <a:gd name="T42" fmla="*/ 0 w 135"/>
              <a:gd name="T43" fmla="*/ 32 h 95"/>
              <a:gd name="T44" fmla="*/ 0 w 135"/>
              <a:gd name="T45" fmla="*/ 37 h 95"/>
              <a:gd name="T46" fmla="*/ 0 w 135"/>
              <a:gd name="T47" fmla="*/ 42 h 95"/>
              <a:gd name="T48" fmla="*/ 0 w 135"/>
              <a:gd name="T49" fmla="*/ 47 h 95"/>
              <a:gd name="T50" fmla="*/ 5 w 135"/>
              <a:gd name="T51" fmla="*/ 52 h 95"/>
              <a:gd name="T52" fmla="*/ 10 w 135"/>
              <a:gd name="T53" fmla="*/ 63 h 95"/>
              <a:gd name="T54" fmla="*/ 15 w 135"/>
              <a:gd name="T55" fmla="*/ 68 h 95"/>
              <a:gd name="T56" fmla="*/ 19 w 135"/>
              <a:gd name="T57" fmla="*/ 71 h 95"/>
              <a:gd name="T58" fmla="*/ 22 w 135"/>
              <a:gd name="T59" fmla="*/ 75 h 95"/>
              <a:gd name="T60" fmla="*/ 26 w 135"/>
              <a:gd name="T61" fmla="*/ 76 h 95"/>
              <a:gd name="T62" fmla="*/ 31 w 135"/>
              <a:gd name="T63" fmla="*/ 80 h 95"/>
              <a:gd name="T64" fmla="*/ 36 w 135"/>
              <a:gd name="T65" fmla="*/ 83 h 95"/>
              <a:gd name="T66" fmla="*/ 43 w 135"/>
              <a:gd name="T67" fmla="*/ 87 h 95"/>
              <a:gd name="T68" fmla="*/ 55 w 135"/>
              <a:gd name="T69" fmla="*/ 90 h 95"/>
              <a:gd name="T70" fmla="*/ 61 w 135"/>
              <a:gd name="T71" fmla="*/ 92 h 95"/>
              <a:gd name="T72" fmla="*/ 67 w 135"/>
              <a:gd name="T73" fmla="*/ 93 h 95"/>
              <a:gd name="T74" fmla="*/ 72 w 135"/>
              <a:gd name="T75" fmla="*/ 95 h 95"/>
              <a:gd name="T76" fmla="*/ 77 w 135"/>
              <a:gd name="T77" fmla="*/ 95 h 95"/>
              <a:gd name="T78" fmla="*/ 84 w 135"/>
              <a:gd name="T79" fmla="*/ 95 h 95"/>
              <a:gd name="T80" fmla="*/ 90 w 135"/>
              <a:gd name="T81" fmla="*/ 95 h 95"/>
              <a:gd name="T82" fmla="*/ 104 w 135"/>
              <a:gd name="T83" fmla="*/ 92 h 95"/>
              <a:gd name="T84" fmla="*/ 111 w 135"/>
              <a:gd name="T85" fmla="*/ 90 h 95"/>
              <a:gd name="T86" fmla="*/ 116 w 135"/>
              <a:gd name="T87" fmla="*/ 87 h 95"/>
              <a:gd name="T88" fmla="*/ 121 w 135"/>
              <a:gd name="T89" fmla="*/ 85 h 95"/>
              <a:gd name="T90" fmla="*/ 126 w 135"/>
              <a:gd name="T91" fmla="*/ 80 h 95"/>
              <a:gd name="T92" fmla="*/ 131 w 135"/>
              <a:gd name="T93" fmla="*/ 73 h 95"/>
              <a:gd name="T94" fmla="*/ 133 w 135"/>
              <a:gd name="T95" fmla="*/ 69 h 95"/>
              <a:gd name="T96" fmla="*/ 135 w 135"/>
              <a:gd name="T97" fmla="*/ 63 h 95"/>
              <a:gd name="T98" fmla="*/ 135 w 135"/>
              <a:gd name="T99" fmla="*/ 58 h 95"/>
              <a:gd name="T100" fmla="*/ 135 w 135"/>
              <a:gd name="T101" fmla="*/ 52 h 95"/>
              <a:gd name="T102" fmla="*/ 135 w 135"/>
              <a:gd name="T103" fmla="*/ 49 h 95"/>
              <a:gd name="T104" fmla="*/ 133 w 135"/>
              <a:gd name="T105" fmla="*/ 42 h 9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5"/>
              <a:gd name="T160" fmla="*/ 0 h 95"/>
              <a:gd name="T161" fmla="*/ 135 w 135"/>
              <a:gd name="T162" fmla="*/ 95 h 9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5" h="95">
                <a:moveTo>
                  <a:pt x="130" y="37"/>
                </a:moveTo>
                <a:lnTo>
                  <a:pt x="126" y="32"/>
                </a:lnTo>
                <a:lnTo>
                  <a:pt x="125" y="32"/>
                </a:lnTo>
                <a:lnTo>
                  <a:pt x="123" y="29"/>
                </a:lnTo>
                <a:lnTo>
                  <a:pt x="121" y="29"/>
                </a:lnTo>
                <a:lnTo>
                  <a:pt x="119" y="25"/>
                </a:lnTo>
                <a:lnTo>
                  <a:pt x="118" y="25"/>
                </a:lnTo>
                <a:lnTo>
                  <a:pt x="116" y="23"/>
                </a:lnTo>
                <a:lnTo>
                  <a:pt x="116" y="22"/>
                </a:lnTo>
                <a:lnTo>
                  <a:pt x="114" y="22"/>
                </a:lnTo>
                <a:lnTo>
                  <a:pt x="113" y="20"/>
                </a:lnTo>
                <a:lnTo>
                  <a:pt x="111" y="18"/>
                </a:lnTo>
                <a:lnTo>
                  <a:pt x="109" y="18"/>
                </a:lnTo>
                <a:lnTo>
                  <a:pt x="109" y="17"/>
                </a:lnTo>
                <a:lnTo>
                  <a:pt x="107" y="17"/>
                </a:lnTo>
                <a:lnTo>
                  <a:pt x="106" y="15"/>
                </a:lnTo>
                <a:lnTo>
                  <a:pt x="104" y="13"/>
                </a:lnTo>
                <a:lnTo>
                  <a:pt x="102" y="13"/>
                </a:lnTo>
                <a:lnTo>
                  <a:pt x="101" y="12"/>
                </a:lnTo>
                <a:lnTo>
                  <a:pt x="97" y="10"/>
                </a:lnTo>
                <a:lnTo>
                  <a:pt x="96" y="10"/>
                </a:lnTo>
                <a:lnTo>
                  <a:pt x="92" y="8"/>
                </a:lnTo>
                <a:lnTo>
                  <a:pt x="84" y="5"/>
                </a:lnTo>
                <a:lnTo>
                  <a:pt x="82" y="5"/>
                </a:lnTo>
                <a:lnTo>
                  <a:pt x="79" y="5"/>
                </a:lnTo>
                <a:lnTo>
                  <a:pt x="77" y="3"/>
                </a:lnTo>
                <a:lnTo>
                  <a:pt x="75" y="3"/>
                </a:lnTo>
                <a:lnTo>
                  <a:pt x="73" y="1"/>
                </a:lnTo>
                <a:lnTo>
                  <a:pt x="72" y="3"/>
                </a:lnTo>
                <a:lnTo>
                  <a:pt x="70" y="1"/>
                </a:lnTo>
                <a:lnTo>
                  <a:pt x="67" y="1"/>
                </a:lnTo>
                <a:lnTo>
                  <a:pt x="65" y="1"/>
                </a:lnTo>
                <a:lnTo>
                  <a:pt x="63" y="1"/>
                </a:lnTo>
                <a:lnTo>
                  <a:pt x="61" y="0"/>
                </a:lnTo>
                <a:lnTo>
                  <a:pt x="60" y="1"/>
                </a:lnTo>
                <a:lnTo>
                  <a:pt x="58" y="0"/>
                </a:lnTo>
                <a:lnTo>
                  <a:pt x="58" y="1"/>
                </a:lnTo>
                <a:lnTo>
                  <a:pt x="56" y="0"/>
                </a:lnTo>
                <a:lnTo>
                  <a:pt x="53" y="0"/>
                </a:lnTo>
                <a:lnTo>
                  <a:pt x="51" y="0"/>
                </a:lnTo>
                <a:lnTo>
                  <a:pt x="46" y="1"/>
                </a:lnTo>
                <a:lnTo>
                  <a:pt x="46" y="0"/>
                </a:lnTo>
                <a:lnTo>
                  <a:pt x="39" y="1"/>
                </a:lnTo>
                <a:lnTo>
                  <a:pt x="34" y="3"/>
                </a:lnTo>
                <a:lnTo>
                  <a:pt x="32" y="5"/>
                </a:lnTo>
                <a:lnTo>
                  <a:pt x="29" y="5"/>
                </a:lnTo>
                <a:lnTo>
                  <a:pt x="27" y="5"/>
                </a:lnTo>
                <a:lnTo>
                  <a:pt x="26" y="6"/>
                </a:lnTo>
                <a:lnTo>
                  <a:pt x="22" y="6"/>
                </a:lnTo>
                <a:lnTo>
                  <a:pt x="22" y="8"/>
                </a:lnTo>
                <a:lnTo>
                  <a:pt x="21" y="8"/>
                </a:lnTo>
                <a:lnTo>
                  <a:pt x="19" y="10"/>
                </a:lnTo>
                <a:lnTo>
                  <a:pt x="17" y="10"/>
                </a:lnTo>
                <a:lnTo>
                  <a:pt x="15" y="12"/>
                </a:lnTo>
                <a:lnTo>
                  <a:pt x="14" y="12"/>
                </a:lnTo>
                <a:lnTo>
                  <a:pt x="12" y="13"/>
                </a:lnTo>
                <a:lnTo>
                  <a:pt x="10" y="17"/>
                </a:lnTo>
                <a:lnTo>
                  <a:pt x="9" y="17"/>
                </a:lnTo>
                <a:lnTo>
                  <a:pt x="9" y="18"/>
                </a:lnTo>
                <a:lnTo>
                  <a:pt x="7" y="18"/>
                </a:lnTo>
                <a:lnTo>
                  <a:pt x="5" y="23"/>
                </a:lnTo>
                <a:lnTo>
                  <a:pt x="4" y="23"/>
                </a:lnTo>
                <a:lnTo>
                  <a:pt x="4" y="25"/>
                </a:lnTo>
                <a:lnTo>
                  <a:pt x="0" y="29"/>
                </a:lnTo>
                <a:lnTo>
                  <a:pt x="2" y="30"/>
                </a:lnTo>
                <a:lnTo>
                  <a:pt x="0" y="32"/>
                </a:lnTo>
                <a:lnTo>
                  <a:pt x="0" y="34"/>
                </a:lnTo>
                <a:lnTo>
                  <a:pt x="0" y="35"/>
                </a:lnTo>
                <a:lnTo>
                  <a:pt x="0" y="37"/>
                </a:lnTo>
                <a:lnTo>
                  <a:pt x="0" y="39"/>
                </a:lnTo>
                <a:lnTo>
                  <a:pt x="0" y="40"/>
                </a:lnTo>
                <a:lnTo>
                  <a:pt x="0" y="42"/>
                </a:lnTo>
                <a:lnTo>
                  <a:pt x="0" y="44"/>
                </a:lnTo>
                <a:lnTo>
                  <a:pt x="2" y="46"/>
                </a:lnTo>
                <a:lnTo>
                  <a:pt x="0" y="47"/>
                </a:lnTo>
                <a:lnTo>
                  <a:pt x="2" y="47"/>
                </a:lnTo>
                <a:lnTo>
                  <a:pt x="2" y="49"/>
                </a:lnTo>
                <a:lnTo>
                  <a:pt x="5" y="52"/>
                </a:lnTo>
                <a:lnTo>
                  <a:pt x="4" y="52"/>
                </a:lnTo>
                <a:lnTo>
                  <a:pt x="7" y="58"/>
                </a:lnTo>
                <a:lnTo>
                  <a:pt x="10" y="63"/>
                </a:lnTo>
                <a:lnTo>
                  <a:pt x="12" y="64"/>
                </a:lnTo>
                <a:lnTo>
                  <a:pt x="14" y="68"/>
                </a:lnTo>
                <a:lnTo>
                  <a:pt x="15" y="68"/>
                </a:lnTo>
                <a:lnTo>
                  <a:pt x="15" y="69"/>
                </a:lnTo>
                <a:lnTo>
                  <a:pt x="17" y="71"/>
                </a:lnTo>
                <a:lnTo>
                  <a:pt x="19" y="71"/>
                </a:lnTo>
                <a:lnTo>
                  <a:pt x="19" y="73"/>
                </a:lnTo>
                <a:lnTo>
                  <a:pt x="21" y="73"/>
                </a:lnTo>
                <a:lnTo>
                  <a:pt x="22" y="75"/>
                </a:lnTo>
                <a:lnTo>
                  <a:pt x="22" y="76"/>
                </a:lnTo>
                <a:lnTo>
                  <a:pt x="24" y="76"/>
                </a:lnTo>
                <a:lnTo>
                  <a:pt x="26" y="76"/>
                </a:lnTo>
                <a:lnTo>
                  <a:pt x="26" y="78"/>
                </a:lnTo>
                <a:lnTo>
                  <a:pt x="29" y="80"/>
                </a:lnTo>
                <a:lnTo>
                  <a:pt x="31" y="80"/>
                </a:lnTo>
                <a:lnTo>
                  <a:pt x="32" y="81"/>
                </a:lnTo>
                <a:lnTo>
                  <a:pt x="34" y="83"/>
                </a:lnTo>
                <a:lnTo>
                  <a:pt x="36" y="83"/>
                </a:lnTo>
                <a:lnTo>
                  <a:pt x="39" y="85"/>
                </a:lnTo>
                <a:lnTo>
                  <a:pt x="41" y="85"/>
                </a:lnTo>
                <a:lnTo>
                  <a:pt x="43" y="87"/>
                </a:lnTo>
                <a:lnTo>
                  <a:pt x="44" y="87"/>
                </a:lnTo>
                <a:lnTo>
                  <a:pt x="53" y="90"/>
                </a:lnTo>
                <a:lnTo>
                  <a:pt x="55" y="90"/>
                </a:lnTo>
                <a:lnTo>
                  <a:pt x="58" y="92"/>
                </a:lnTo>
                <a:lnTo>
                  <a:pt x="60" y="92"/>
                </a:lnTo>
                <a:lnTo>
                  <a:pt x="61" y="92"/>
                </a:lnTo>
                <a:lnTo>
                  <a:pt x="63" y="93"/>
                </a:lnTo>
                <a:lnTo>
                  <a:pt x="67" y="95"/>
                </a:lnTo>
                <a:lnTo>
                  <a:pt x="67" y="93"/>
                </a:lnTo>
                <a:lnTo>
                  <a:pt x="68" y="95"/>
                </a:lnTo>
                <a:lnTo>
                  <a:pt x="70" y="95"/>
                </a:lnTo>
                <a:lnTo>
                  <a:pt x="72" y="95"/>
                </a:lnTo>
                <a:lnTo>
                  <a:pt x="73" y="95"/>
                </a:lnTo>
                <a:lnTo>
                  <a:pt x="75" y="95"/>
                </a:lnTo>
                <a:lnTo>
                  <a:pt x="77" y="95"/>
                </a:lnTo>
                <a:lnTo>
                  <a:pt x="79" y="95"/>
                </a:lnTo>
                <a:lnTo>
                  <a:pt x="80" y="95"/>
                </a:lnTo>
                <a:lnTo>
                  <a:pt x="84" y="95"/>
                </a:lnTo>
                <a:lnTo>
                  <a:pt x="85" y="95"/>
                </a:lnTo>
                <a:lnTo>
                  <a:pt x="89" y="95"/>
                </a:lnTo>
                <a:lnTo>
                  <a:pt x="90" y="95"/>
                </a:lnTo>
                <a:lnTo>
                  <a:pt x="97" y="93"/>
                </a:lnTo>
                <a:lnTo>
                  <a:pt x="102" y="92"/>
                </a:lnTo>
                <a:lnTo>
                  <a:pt x="104" y="92"/>
                </a:lnTo>
                <a:lnTo>
                  <a:pt x="107" y="92"/>
                </a:lnTo>
                <a:lnTo>
                  <a:pt x="109" y="90"/>
                </a:lnTo>
                <a:lnTo>
                  <a:pt x="111" y="90"/>
                </a:lnTo>
                <a:lnTo>
                  <a:pt x="113" y="88"/>
                </a:lnTo>
                <a:lnTo>
                  <a:pt x="114" y="88"/>
                </a:lnTo>
                <a:lnTo>
                  <a:pt x="116" y="87"/>
                </a:lnTo>
                <a:lnTo>
                  <a:pt x="118" y="85"/>
                </a:lnTo>
                <a:lnTo>
                  <a:pt x="119" y="85"/>
                </a:lnTo>
                <a:lnTo>
                  <a:pt x="121" y="85"/>
                </a:lnTo>
                <a:lnTo>
                  <a:pt x="123" y="83"/>
                </a:lnTo>
                <a:lnTo>
                  <a:pt x="125" y="81"/>
                </a:lnTo>
                <a:lnTo>
                  <a:pt x="126" y="80"/>
                </a:lnTo>
                <a:lnTo>
                  <a:pt x="128" y="78"/>
                </a:lnTo>
                <a:lnTo>
                  <a:pt x="130" y="78"/>
                </a:lnTo>
                <a:lnTo>
                  <a:pt x="131" y="73"/>
                </a:lnTo>
                <a:lnTo>
                  <a:pt x="133" y="73"/>
                </a:lnTo>
                <a:lnTo>
                  <a:pt x="133" y="71"/>
                </a:lnTo>
                <a:lnTo>
                  <a:pt x="133" y="69"/>
                </a:lnTo>
                <a:lnTo>
                  <a:pt x="133" y="66"/>
                </a:lnTo>
                <a:lnTo>
                  <a:pt x="135" y="64"/>
                </a:lnTo>
                <a:lnTo>
                  <a:pt x="135" y="63"/>
                </a:lnTo>
                <a:lnTo>
                  <a:pt x="135" y="61"/>
                </a:lnTo>
                <a:lnTo>
                  <a:pt x="135" y="59"/>
                </a:lnTo>
                <a:lnTo>
                  <a:pt x="135" y="58"/>
                </a:lnTo>
                <a:lnTo>
                  <a:pt x="135" y="56"/>
                </a:lnTo>
                <a:lnTo>
                  <a:pt x="135" y="54"/>
                </a:lnTo>
                <a:lnTo>
                  <a:pt x="135" y="52"/>
                </a:lnTo>
                <a:lnTo>
                  <a:pt x="135" y="51"/>
                </a:lnTo>
                <a:lnTo>
                  <a:pt x="133" y="49"/>
                </a:lnTo>
                <a:lnTo>
                  <a:pt x="135" y="49"/>
                </a:lnTo>
                <a:lnTo>
                  <a:pt x="133" y="47"/>
                </a:lnTo>
                <a:lnTo>
                  <a:pt x="131" y="44"/>
                </a:lnTo>
                <a:lnTo>
                  <a:pt x="133" y="42"/>
                </a:lnTo>
                <a:lnTo>
                  <a:pt x="130" y="37"/>
                </a:lnTo>
                <a:close/>
              </a:path>
            </a:pathLst>
          </a:custGeom>
          <a:solidFill>
            <a:srgbClr val="808080"/>
          </a:solidFill>
          <a:ln w="9525">
            <a:noFill/>
            <a:round/>
            <a:headEnd/>
            <a:tailEnd/>
          </a:ln>
        </p:spPr>
        <p:txBody>
          <a:bodyPr/>
          <a:lstStyle/>
          <a:p>
            <a:endParaRPr lang="en-US"/>
          </a:p>
        </p:txBody>
      </p:sp>
      <p:sp>
        <p:nvSpPr>
          <p:cNvPr id="1181" name="Freeform 3352"/>
          <p:cNvSpPr>
            <a:spLocks/>
          </p:cNvSpPr>
          <p:nvPr/>
        </p:nvSpPr>
        <p:spPr bwMode="auto">
          <a:xfrm>
            <a:off x="7892256" y="4247389"/>
            <a:ext cx="146050" cy="80963"/>
          </a:xfrm>
          <a:custGeom>
            <a:avLst/>
            <a:gdLst>
              <a:gd name="T0" fmla="*/ 74 w 118"/>
              <a:gd name="T1" fmla="*/ 0 h 68"/>
              <a:gd name="T2" fmla="*/ 69 w 118"/>
              <a:gd name="T3" fmla="*/ 0 h 68"/>
              <a:gd name="T4" fmla="*/ 64 w 118"/>
              <a:gd name="T5" fmla="*/ 0 h 68"/>
              <a:gd name="T6" fmla="*/ 58 w 118"/>
              <a:gd name="T7" fmla="*/ 0 h 68"/>
              <a:gd name="T8" fmla="*/ 53 w 118"/>
              <a:gd name="T9" fmla="*/ 0 h 68"/>
              <a:gd name="T10" fmla="*/ 45 w 118"/>
              <a:gd name="T11" fmla="*/ 2 h 68"/>
              <a:gd name="T12" fmla="*/ 38 w 118"/>
              <a:gd name="T13" fmla="*/ 2 h 68"/>
              <a:gd name="T14" fmla="*/ 31 w 118"/>
              <a:gd name="T15" fmla="*/ 4 h 68"/>
              <a:gd name="T16" fmla="*/ 26 w 118"/>
              <a:gd name="T17" fmla="*/ 7 h 68"/>
              <a:gd name="T18" fmla="*/ 21 w 118"/>
              <a:gd name="T19" fmla="*/ 9 h 68"/>
              <a:gd name="T20" fmla="*/ 17 w 118"/>
              <a:gd name="T21" fmla="*/ 11 h 68"/>
              <a:gd name="T22" fmla="*/ 14 w 118"/>
              <a:gd name="T23" fmla="*/ 14 h 68"/>
              <a:gd name="T24" fmla="*/ 7 w 118"/>
              <a:gd name="T25" fmla="*/ 19 h 68"/>
              <a:gd name="T26" fmla="*/ 2 w 118"/>
              <a:gd name="T27" fmla="*/ 29 h 68"/>
              <a:gd name="T28" fmla="*/ 0 w 118"/>
              <a:gd name="T29" fmla="*/ 33 h 68"/>
              <a:gd name="T30" fmla="*/ 0 w 118"/>
              <a:gd name="T31" fmla="*/ 36 h 68"/>
              <a:gd name="T32" fmla="*/ 2 w 118"/>
              <a:gd name="T33" fmla="*/ 41 h 68"/>
              <a:gd name="T34" fmla="*/ 4 w 118"/>
              <a:gd name="T35" fmla="*/ 45 h 68"/>
              <a:gd name="T36" fmla="*/ 6 w 118"/>
              <a:gd name="T37" fmla="*/ 48 h 68"/>
              <a:gd name="T38" fmla="*/ 11 w 118"/>
              <a:gd name="T39" fmla="*/ 53 h 68"/>
              <a:gd name="T40" fmla="*/ 14 w 118"/>
              <a:gd name="T41" fmla="*/ 57 h 68"/>
              <a:gd name="T42" fmla="*/ 21 w 118"/>
              <a:gd name="T43" fmla="*/ 60 h 68"/>
              <a:gd name="T44" fmla="*/ 33 w 118"/>
              <a:gd name="T45" fmla="*/ 65 h 68"/>
              <a:gd name="T46" fmla="*/ 46 w 118"/>
              <a:gd name="T47" fmla="*/ 67 h 68"/>
              <a:gd name="T48" fmla="*/ 52 w 118"/>
              <a:gd name="T49" fmla="*/ 68 h 68"/>
              <a:gd name="T50" fmla="*/ 57 w 118"/>
              <a:gd name="T51" fmla="*/ 68 h 68"/>
              <a:gd name="T52" fmla="*/ 62 w 118"/>
              <a:gd name="T53" fmla="*/ 68 h 68"/>
              <a:gd name="T54" fmla="*/ 65 w 118"/>
              <a:gd name="T55" fmla="*/ 67 h 68"/>
              <a:gd name="T56" fmla="*/ 75 w 118"/>
              <a:gd name="T57" fmla="*/ 65 h 68"/>
              <a:gd name="T58" fmla="*/ 82 w 118"/>
              <a:gd name="T59" fmla="*/ 65 h 68"/>
              <a:gd name="T60" fmla="*/ 89 w 118"/>
              <a:gd name="T61" fmla="*/ 63 h 68"/>
              <a:gd name="T62" fmla="*/ 96 w 118"/>
              <a:gd name="T63" fmla="*/ 60 h 68"/>
              <a:gd name="T64" fmla="*/ 101 w 118"/>
              <a:gd name="T65" fmla="*/ 57 h 68"/>
              <a:gd name="T66" fmla="*/ 106 w 118"/>
              <a:gd name="T67" fmla="*/ 55 h 68"/>
              <a:gd name="T68" fmla="*/ 111 w 118"/>
              <a:gd name="T69" fmla="*/ 48 h 68"/>
              <a:gd name="T70" fmla="*/ 116 w 118"/>
              <a:gd name="T71" fmla="*/ 41 h 68"/>
              <a:gd name="T72" fmla="*/ 116 w 118"/>
              <a:gd name="T73" fmla="*/ 38 h 68"/>
              <a:gd name="T74" fmla="*/ 118 w 118"/>
              <a:gd name="T75" fmla="*/ 34 h 68"/>
              <a:gd name="T76" fmla="*/ 118 w 118"/>
              <a:gd name="T77" fmla="*/ 33 h 68"/>
              <a:gd name="T78" fmla="*/ 116 w 118"/>
              <a:gd name="T79" fmla="*/ 28 h 68"/>
              <a:gd name="T80" fmla="*/ 116 w 118"/>
              <a:gd name="T81" fmla="*/ 22 h 68"/>
              <a:gd name="T82" fmla="*/ 115 w 118"/>
              <a:gd name="T83" fmla="*/ 19 h 68"/>
              <a:gd name="T84" fmla="*/ 110 w 118"/>
              <a:gd name="T85" fmla="*/ 16 h 68"/>
              <a:gd name="T86" fmla="*/ 106 w 118"/>
              <a:gd name="T87" fmla="*/ 14 h 68"/>
              <a:gd name="T88" fmla="*/ 104 w 118"/>
              <a:gd name="T89" fmla="*/ 11 h 68"/>
              <a:gd name="T90" fmla="*/ 101 w 118"/>
              <a:gd name="T91" fmla="*/ 9 h 68"/>
              <a:gd name="T92" fmla="*/ 98 w 118"/>
              <a:gd name="T93" fmla="*/ 5 h 68"/>
              <a:gd name="T94" fmla="*/ 86 w 118"/>
              <a:gd name="T95" fmla="*/ 2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8"/>
              <a:gd name="T145" fmla="*/ 0 h 68"/>
              <a:gd name="T146" fmla="*/ 118 w 118"/>
              <a:gd name="T147" fmla="*/ 68 h 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8" h="68">
                <a:moveTo>
                  <a:pt x="86" y="2"/>
                </a:moveTo>
                <a:lnTo>
                  <a:pt x="77" y="0"/>
                </a:lnTo>
                <a:lnTo>
                  <a:pt x="74" y="0"/>
                </a:lnTo>
                <a:lnTo>
                  <a:pt x="72" y="0"/>
                </a:lnTo>
                <a:lnTo>
                  <a:pt x="70" y="0"/>
                </a:lnTo>
                <a:lnTo>
                  <a:pt x="69" y="0"/>
                </a:lnTo>
                <a:lnTo>
                  <a:pt x="67" y="0"/>
                </a:lnTo>
                <a:lnTo>
                  <a:pt x="65" y="0"/>
                </a:lnTo>
                <a:lnTo>
                  <a:pt x="64" y="0"/>
                </a:lnTo>
                <a:lnTo>
                  <a:pt x="62" y="0"/>
                </a:lnTo>
                <a:lnTo>
                  <a:pt x="60" y="0"/>
                </a:lnTo>
                <a:lnTo>
                  <a:pt x="58" y="0"/>
                </a:lnTo>
                <a:lnTo>
                  <a:pt x="57" y="0"/>
                </a:lnTo>
                <a:lnTo>
                  <a:pt x="55" y="0"/>
                </a:lnTo>
                <a:lnTo>
                  <a:pt x="53" y="0"/>
                </a:lnTo>
                <a:lnTo>
                  <a:pt x="52" y="0"/>
                </a:lnTo>
                <a:lnTo>
                  <a:pt x="46" y="0"/>
                </a:lnTo>
                <a:lnTo>
                  <a:pt x="45" y="2"/>
                </a:lnTo>
                <a:lnTo>
                  <a:pt x="43" y="2"/>
                </a:lnTo>
                <a:lnTo>
                  <a:pt x="40" y="2"/>
                </a:lnTo>
                <a:lnTo>
                  <a:pt x="38" y="2"/>
                </a:lnTo>
                <a:lnTo>
                  <a:pt x="36" y="2"/>
                </a:lnTo>
                <a:lnTo>
                  <a:pt x="36" y="4"/>
                </a:lnTo>
                <a:lnTo>
                  <a:pt x="31" y="4"/>
                </a:lnTo>
                <a:lnTo>
                  <a:pt x="31" y="5"/>
                </a:lnTo>
                <a:lnTo>
                  <a:pt x="28" y="5"/>
                </a:lnTo>
                <a:lnTo>
                  <a:pt x="26" y="7"/>
                </a:lnTo>
                <a:lnTo>
                  <a:pt x="24" y="7"/>
                </a:lnTo>
                <a:lnTo>
                  <a:pt x="23" y="7"/>
                </a:lnTo>
                <a:lnTo>
                  <a:pt x="21" y="9"/>
                </a:lnTo>
                <a:lnTo>
                  <a:pt x="19" y="9"/>
                </a:lnTo>
                <a:lnTo>
                  <a:pt x="19" y="11"/>
                </a:lnTo>
                <a:lnTo>
                  <a:pt x="17" y="11"/>
                </a:lnTo>
                <a:lnTo>
                  <a:pt x="16" y="12"/>
                </a:lnTo>
                <a:lnTo>
                  <a:pt x="14" y="12"/>
                </a:lnTo>
                <a:lnTo>
                  <a:pt x="14" y="14"/>
                </a:lnTo>
                <a:lnTo>
                  <a:pt x="12" y="14"/>
                </a:lnTo>
                <a:lnTo>
                  <a:pt x="11" y="16"/>
                </a:lnTo>
                <a:lnTo>
                  <a:pt x="7" y="19"/>
                </a:lnTo>
                <a:lnTo>
                  <a:pt x="4" y="24"/>
                </a:lnTo>
                <a:lnTo>
                  <a:pt x="2" y="28"/>
                </a:lnTo>
                <a:lnTo>
                  <a:pt x="2" y="29"/>
                </a:lnTo>
                <a:lnTo>
                  <a:pt x="2" y="31"/>
                </a:lnTo>
                <a:lnTo>
                  <a:pt x="2" y="33"/>
                </a:lnTo>
                <a:lnTo>
                  <a:pt x="0" y="33"/>
                </a:lnTo>
                <a:lnTo>
                  <a:pt x="2" y="34"/>
                </a:lnTo>
                <a:lnTo>
                  <a:pt x="0" y="34"/>
                </a:lnTo>
                <a:lnTo>
                  <a:pt x="0" y="36"/>
                </a:lnTo>
                <a:lnTo>
                  <a:pt x="2" y="38"/>
                </a:lnTo>
                <a:lnTo>
                  <a:pt x="2" y="39"/>
                </a:lnTo>
                <a:lnTo>
                  <a:pt x="2" y="41"/>
                </a:lnTo>
                <a:lnTo>
                  <a:pt x="2" y="43"/>
                </a:lnTo>
                <a:lnTo>
                  <a:pt x="2" y="45"/>
                </a:lnTo>
                <a:lnTo>
                  <a:pt x="4" y="45"/>
                </a:lnTo>
                <a:lnTo>
                  <a:pt x="2" y="45"/>
                </a:lnTo>
                <a:lnTo>
                  <a:pt x="4" y="46"/>
                </a:lnTo>
                <a:lnTo>
                  <a:pt x="6" y="48"/>
                </a:lnTo>
                <a:lnTo>
                  <a:pt x="7" y="50"/>
                </a:lnTo>
                <a:lnTo>
                  <a:pt x="9" y="53"/>
                </a:lnTo>
                <a:lnTo>
                  <a:pt x="11" y="53"/>
                </a:lnTo>
                <a:lnTo>
                  <a:pt x="11" y="55"/>
                </a:lnTo>
                <a:lnTo>
                  <a:pt x="12" y="55"/>
                </a:lnTo>
                <a:lnTo>
                  <a:pt x="14" y="57"/>
                </a:lnTo>
                <a:lnTo>
                  <a:pt x="16" y="58"/>
                </a:lnTo>
                <a:lnTo>
                  <a:pt x="17" y="58"/>
                </a:lnTo>
                <a:lnTo>
                  <a:pt x="21" y="60"/>
                </a:lnTo>
                <a:lnTo>
                  <a:pt x="23" y="62"/>
                </a:lnTo>
                <a:lnTo>
                  <a:pt x="26" y="63"/>
                </a:lnTo>
                <a:lnTo>
                  <a:pt x="33" y="65"/>
                </a:lnTo>
                <a:lnTo>
                  <a:pt x="40" y="67"/>
                </a:lnTo>
                <a:lnTo>
                  <a:pt x="41" y="65"/>
                </a:lnTo>
                <a:lnTo>
                  <a:pt x="46" y="67"/>
                </a:lnTo>
                <a:lnTo>
                  <a:pt x="48" y="67"/>
                </a:lnTo>
                <a:lnTo>
                  <a:pt x="50" y="67"/>
                </a:lnTo>
                <a:lnTo>
                  <a:pt x="52" y="68"/>
                </a:lnTo>
                <a:lnTo>
                  <a:pt x="52" y="67"/>
                </a:lnTo>
                <a:lnTo>
                  <a:pt x="55" y="68"/>
                </a:lnTo>
                <a:lnTo>
                  <a:pt x="57" y="68"/>
                </a:lnTo>
                <a:lnTo>
                  <a:pt x="58" y="68"/>
                </a:lnTo>
                <a:lnTo>
                  <a:pt x="60" y="68"/>
                </a:lnTo>
                <a:lnTo>
                  <a:pt x="62" y="68"/>
                </a:lnTo>
                <a:lnTo>
                  <a:pt x="64" y="68"/>
                </a:lnTo>
                <a:lnTo>
                  <a:pt x="65" y="68"/>
                </a:lnTo>
                <a:lnTo>
                  <a:pt x="65" y="67"/>
                </a:lnTo>
                <a:lnTo>
                  <a:pt x="65" y="68"/>
                </a:lnTo>
                <a:lnTo>
                  <a:pt x="72" y="67"/>
                </a:lnTo>
                <a:lnTo>
                  <a:pt x="75" y="65"/>
                </a:lnTo>
                <a:lnTo>
                  <a:pt x="77" y="65"/>
                </a:lnTo>
                <a:lnTo>
                  <a:pt x="81" y="65"/>
                </a:lnTo>
                <a:lnTo>
                  <a:pt x="82" y="65"/>
                </a:lnTo>
                <a:lnTo>
                  <a:pt x="86" y="63"/>
                </a:lnTo>
                <a:lnTo>
                  <a:pt x="87" y="63"/>
                </a:lnTo>
                <a:lnTo>
                  <a:pt x="89" y="63"/>
                </a:lnTo>
                <a:lnTo>
                  <a:pt x="91" y="62"/>
                </a:lnTo>
                <a:lnTo>
                  <a:pt x="94" y="60"/>
                </a:lnTo>
                <a:lnTo>
                  <a:pt x="96" y="60"/>
                </a:lnTo>
                <a:lnTo>
                  <a:pt x="98" y="58"/>
                </a:lnTo>
                <a:lnTo>
                  <a:pt x="99" y="58"/>
                </a:lnTo>
                <a:lnTo>
                  <a:pt x="101" y="57"/>
                </a:lnTo>
                <a:lnTo>
                  <a:pt x="103" y="57"/>
                </a:lnTo>
                <a:lnTo>
                  <a:pt x="104" y="55"/>
                </a:lnTo>
                <a:lnTo>
                  <a:pt x="106" y="55"/>
                </a:lnTo>
                <a:lnTo>
                  <a:pt x="108" y="51"/>
                </a:lnTo>
                <a:lnTo>
                  <a:pt x="110" y="51"/>
                </a:lnTo>
                <a:lnTo>
                  <a:pt x="111" y="48"/>
                </a:lnTo>
                <a:lnTo>
                  <a:pt x="116" y="43"/>
                </a:lnTo>
                <a:lnTo>
                  <a:pt x="115" y="43"/>
                </a:lnTo>
                <a:lnTo>
                  <a:pt x="116" y="41"/>
                </a:lnTo>
                <a:lnTo>
                  <a:pt x="116" y="39"/>
                </a:lnTo>
                <a:lnTo>
                  <a:pt x="118" y="38"/>
                </a:lnTo>
                <a:lnTo>
                  <a:pt x="116" y="38"/>
                </a:lnTo>
                <a:lnTo>
                  <a:pt x="118" y="36"/>
                </a:lnTo>
                <a:lnTo>
                  <a:pt x="116" y="36"/>
                </a:lnTo>
                <a:lnTo>
                  <a:pt x="118" y="34"/>
                </a:lnTo>
                <a:lnTo>
                  <a:pt x="116" y="34"/>
                </a:lnTo>
                <a:lnTo>
                  <a:pt x="118" y="34"/>
                </a:lnTo>
                <a:lnTo>
                  <a:pt x="118" y="33"/>
                </a:lnTo>
                <a:lnTo>
                  <a:pt x="118" y="31"/>
                </a:lnTo>
                <a:lnTo>
                  <a:pt x="118" y="29"/>
                </a:lnTo>
                <a:lnTo>
                  <a:pt x="116" y="28"/>
                </a:lnTo>
                <a:lnTo>
                  <a:pt x="116" y="26"/>
                </a:lnTo>
                <a:lnTo>
                  <a:pt x="116" y="24"/>
                </a:lnTo>
                <a:lnTo>
                  <a:pt x="116" y="22"/>
                </a:lnTo>
                <a:lnTo>
                  <a:pt x="115" y="19"/>
                </a:lnTo>
                <a:lnTo>
                  <a:pt x="113" y="19"/>
                </a:lnTo>
                <a:lnTo>
                  <a:pt x="115" y="19"/>
                </a:lnTo>
                <a:lnTo>
                  <a:pt x="113" y="17"/>
                </a:lnTo>
                <a:lnTo>
                  <a:pt x="111" y="17"/>
                </a:lnTo>
                <a:lnTo>
                  <a:pt x="110" y="16"/>
                </a:lnTo>
                <a:lnTo>
                  <a:pt x="110" y="14"/>
                </a:lnTo>
                <a:lnTo>
                  <a:pt x="108" y="14"/>
                </a:lnTo>
                <a:lnTo>
                  <a:pt x="106" y="14"/>
                </a:lnTo>
                <a:lnTo>
                  <a:pt x="106" y="12"/>
                </a:lnTo>
                <a:lnTo>
                  <a:pt x="104" y="12"/>
                </a:lnTo>
                <a:lnTo>
                  <a:pt x="104" y="11"/>
                </a:lnTo>
                <a:lnTo>
                  <a:pt x="103" y="11"/>
                </a:lnTo>
                <a:lnTo>
                  <a:pt x="103" y="9"/>
                </a:lnTo>
                <a:lnTo>
                  <a:pt x="101" y="9"/>
                </a:lnTo>
                <a:lnTo>
                  <a:pt x="99" y="7"/>
                </a:lnTo>
                <a:lnTo>
                  <a:pt x="98" y="7"/>
                </a:lnTo>
                <a:lnTo>
                  <a:pt x="98" y="5"/>
                </a:lnTo>
                <a:lnTo>
                  <a:pt x="92" y="5"/>
                </a:lnTo>
                <a:lnTo>
                  <a:pt x="92" y="4"/>
                </a:lnTo>
                <a:lnTo>
                  <a:pt x="86" y="2"/>
                </a:lnTo>
                <a:close/>
              </a:path>
            </a:pathLst>
          </a:custGeom>
          <a:solidFill>
            <a:srgbClr val="808080"/>
          </a:solidFill>
          <a:ln w="9525">
            <a:noFill/>
            <a:round/>
            <a:headEnd/>
            <a:tailEnd/>
          </a:ln>
        </p:spPr>
        <p:txBody>
          <a:bodyPr/>
          <a:lstStyle/>
          <a:p>
            <a:endParaRPr lang="en-US"/>
          </a:p>
        </p:txBody>
      </p:sp>
      <p:sp>
        <p:nvSpPr>
          <p:cNvPr id="1182" name="Freeform 3353"/>
          <p:cNvSpPr>
            <a:spLocks/>
          </p:cNvSpPr>
          <p:nvPr/>
        </p:nvSpPr>
        <p:spPr bwMode="auto">
          <a:xfrm>
            <a:off x="7889081" y="4244214"/>
            <a:ext cx="153987" cy="84138"/>
          </a:xfrm>
          <a:custGeom>
            <a:avLst/>
            <a:gdLst>
              <a:gd name="T0" fmla="*/ 0 w 126"/>
              <a:gd name="T1" fmla="*/ 29 h 71"/>
              <a:gd name="T2" fmla="*/ 0 w 126"/>
              <a:gd name="T3" fmla="*/ 36 h 71"/>
              <a:gd name="T4" fmla="*/ 0 w 126"/>
              <a:gd name="T5" fmla="*/ 44 h 71"/>
              <a:gd name="T6" fmla="*/ 5 w 126"/>
              <a:gd name="T7" fmla="*/ 53 h 71"/>
              <a:gd name="T8" fmla="*/ 12 w 126"/>
              <a:gd name="T9" fmla="*/ 60 h 71"/>
              <a:gd name="T10" fmla="*/ 22 w 126"/>
              <a:gd name="T11" fmla="*/ 65 h 71"/>
              <a:gd name="T12" fmla="*/ 32 w 126"/>
              <a:gd name="T13" fmla="*/ 70 h 71"/>
              <a:gd name="T14" fmla="*/ 43 w 126"/>
              <a:gd name="T15" fmla="*/ 71 h 71"/>
              <a:gd name="T16" fmla="*/ 53 w 126"/>
              <a:gd name="T17" fmla="*/ 71 h 71"/>
              <a:gd name="T18" fmla="*/ 61 w 126"/>
              <a:gd name="T19" fmla="*/ 71 h 71"/>
              <a:gd name="T20" fmla="*/ 73 w 126"/>
              <a:gd name="T21" fmla="*/ 71 h 71"/>
              <a:gd name="T22" fmla="*/ 90 w 126"/>
              <a:gd name="T23" fmla="*/ 68 h 71"/>
              <a:gd name="T24" fmla="*/ 99 w 126"/>
              <a:gd name="T25" fmla="*/ 65 h 71"/>
              <a:gd name="T26" fmla="*/ 109 w 126"/>
              <a:gd name="T27" fmla="*/ 58 h 71"/>
              <a:gd name="T28" fmla="*/ 119 w 126"/>
              <a:gd name="T29" fmla="*/ 51 h 71"/>
              <a:gd name="T30" fmla="*/ 123 w 126"/>
              <a:gd name="T31" fmla="*/ 42 h 71"/>
              <a:gd name="T32" fmla="*/ 124 w 126"/>
              <a:gd name="T33" fmla="*/ 34 h 71"/>
              <a:gd name="T34" fmla="*/ 123 w 126"/>
              <a:gd name="T35" fmla="*/ 29 h 71"/>
              <a:gd name="T36" fmla="*/ 121 w 126"/>
              <a:gd name="T37" fmla="*/ 22 h 71"/>
              <a:gd name="T38" fmla="*/ 113 w 126"/>
              <a:gd name="T39" fmla="*/ 15 h 71"/>
              <a:gd name="T40" fmla="*/ 106 w 126"/>
              <a:gd name="T41" fmla="*/ 10 h 71"/>
              <a:gd name="T42" fmla="*/ 99 w 126"/>
              <a:gd name="T43" fmla="*/ 7 h 71"/>
              <a:gd name="T44" fmla="*/ 73 w 126"/>
              <a:gd name="T45" fmla="*/ 0 h 71"/>
              <a:gd name="T46" fmla="*/ 61 w 126"/>
              <a:gd name="T47" fmla="*/ 0 h 71"/>
              <a:gd name="T48" fmla="*/ 49 w 126"/>
              <a:gd name="T49" fmla="*/ 0 h 71"/>
              <a:gd name="T50" fmla="*/ 32 w 126"/>
              <a:gd name="T51" fmla="*/ 5 h 71"/>
              <a:gd name="T52" fmla="*/ 26 w 126"/>
              <a:gd name="T53" fmla="*/ 8 h 71"/>
              <a:gd name="T54" fmla="*/ 17 w 126"/>
              <a:gd name="T55" fmla="*/ 12 h 71"/>
              <a:gd name="T56" fmla="*/ 5 w 126"/>
              <a:gd name="T57" fmla="*/ 22 h 71"/>
              <a:gd name="T58" fmla="*/ 19 w 126"/>
              <a:gd name="T59" fmla="*/ 17 h 71"/>
              <a:gd name="T60" fmla="*/ 31 w 126"/>
              <a:gd name="T61" fmla="*/ 12 h 71"/>
              <a:gd name="T62" fmla="*/ 38 w 126"/>
              <a:gd name="T63" fmla="*/ 10 h 71"/>
              <a:gd name="T64" fmla="*/ 58 w 126"/>
              <a:gd name="T65" fmla="*/ 5 h 71"/>
              <a:gd name="T66" fmla="*/ 68 w 126"/>
              <a:gd name="T67" fmla="*/ 5 h 71"/>
              <a:gd name="T68" fmla="*/ 75 w 126"/>
              <a:gd name="T69" fmla="*/ 5 h 71"/>
              <a:gd name="T70" fmla="*/ 97 w 126"/>
              <a:gd name="T71" fmla="*/ 10 h 71"/>
              <a:gd name="T72" fmla="*/ 106 w 126"/>
              <a:gd name="T73" fmla="*/ 15 h 71"/>
              <a:gd name="T74" fmla="*/ 109 w 126"/>
              <a:gd name="T75" fmla="*/ 20 h 71"/>
              <a:gd name="T76" fmla="*/ 116 w 126"/>
              <a:gd name="T77" fmla="*/ 31 h 71"/>
              <a:gd name="T78" fmla="*/ 118 w 126"/>
              <a:gd name="T79" fmla="*/ 36 h 71"/>
              <a:gd name="T80" fmla="*/ 114 w 126"/>
              <a:gd name="T81" fmla="*/ 42 h 71"/>
              <a:gd name="T82" fmla="*/ 107 w 126"/>
              <a:gd name="T83" fmla="*/ 54 h 71"/>
              <a:gd name="T84" fmla="*/ 99 w 126"/>
              <a:gd name="T85" fmla="*/ 60 h 71"/>
              <a:gd name="T86" fmla="*/ 92 w 126"/>
              <a:gd name="T87" fmla="*/ 63 h 71"/>
              <a:gd name="T88" fmla="*/ 82 w 126"/>
              <a:gd name="T89" fmla="*/ 66 h 71"/>
              <a:gd name="T90" fmla="*/ 67 w 126"/>
              <a:gd name="T91" fmla="*/ 68 h 71"/>
              <a:gd name="T92" fmla="*/ 60 w 126"/>
              <a:gd name="T93" fmla="*/ 68 h 71"/>
              <a:gd name="T94" fmla="*/ 49 w 126"/>
              <a:gd name="T95" fmla="*/ 68 h 71"/>
              <a:gd name="T96" fmla="*/ 39 w 126"/>
              <a:gd name="T97" fmla="*/ 66 h 71"/>
              <a:gd name="T98" fmla="*/ 31 w 126"/>
              <a:gd name="T99" fmla="*/ 65 h 71"/>
              <a:gd name="T100" fmla="*/ 19 w 126"/>
              <a:gd name="T101" fmla="*/ 58 h 71"/>
              <a:gd name="T102" fmla="*/ 9 w 126"/>
              <a:gd name="T103" fmla="*/ 46 h 71"/>
              <a:gd name="T104" fmla="*/ 7 w 126"/>
              <a:gd name="T105" fmla="*/ 36 h 71"/>
              <a:gd name="T106" fmla="*/ 9 w 126"/>
              <a:gd name="T107" fmla="*/ 29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6"/>
              <a:gd name="T163" fmla="*/ 0 h 71"/>
              <a:gd name="T164" fmla="*/ 126 w 126"/>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6" h="71">
                <a:moveTo>
                  <a:pt x="5" y="22"/>
                </a:moveTo>
                <a:lnTo>
                  <a:pt x="2" y="27"/>
                </a:lnTo>
                <a:lnTo>
                  <a:pt x="0" y="29"/>
                </a:lnTo>
                <a:lnTo>
                  <a:pt x="0" y="31"/>
                </a:lnTo>
                <a:lnTo>
                  <a:pt x="0" y="32"/>
                </a:lnTo>
                <a:lnTo>
                  <a:pt x="0" y="36"/>
                </a:lnTo>
                <a:lnTo>
                  <a:pt x="0" y="37"/>
                </a:lnTo>
                <a:lnTo>
                  <a:pt x="0" y="42"/>
                </a:lnTo>
                <a:lnTo>
                  <a:pt x="0" y="44"/>
                </a:lnTo>
                <a:lnTo>
                  <a:pt x="2" y="48"/>
                </a:lnTo>
                <a:lnTo>
                  <a:pt x="3" y="51"/>
                </a:lnTo>
                <a:lnTo>
                  <a:pt x="5" y="53"/>
                </a:lnTo>
                <a:lnTo>
                  <a:pt x="5" y="54"/>
                </a:lnTo>
                <a:lnTo>
                  <a:pt x="10" y="58"/>
                </a:lnTo>
                <a:lnTo>
                  <a:pt x="12" y="60"/>
                </a:lnTo>
                <a:lnTo>
                  <a:pt x="17" y="63"/>
                </a:lnTo>
                <a:lnTo>
                  <a:pt x="19" y="65"/>
                </a:lnTo>
                <a:lnTo>
                  <a:pt x="22" y="65"/>
                </a:lnTo>
                <a:lnTo>
                  <a:pt x="26" y="66"/>
                </a:lnTo>
                <a:lnTo>
                  <a:pt x="31" y="68"/>
                </a:lnTo>
                <a:lnTo>
                  <a:pt x="32" y="70"/>
                </a:lnTo>
                <a:lnTo>
                  <a:pt x="34" y="70"/>
                </a:lnTo>
                <a:lnTo>
                  <a:pt x="38" y="70"/>
                </a:lnTo>
                <a:lnTo>
                  <a:pt x="43" y="71"/>
                </a:lnTo>
                <a:lnTo>
                  <a:pt x="46" y="71"/>
                </a:lnTo>
                <a:lnTo>
                  <a:pt x="48" y="71"/>
                </a:lnTo>
                <a:lnTo>
                  <a:pt x="53" y="71"/>
                </a:lnTo>
                <a:lnTo>
                  <a:pt x="55" y="71"/>
                </a:lnTo>
                <a:lnTo>
                  <a:pt x="58" y="71"/>
                </a:lnTo>
                <a:lnTo>
                  <a:pt x="61" y="71"/>
                </a:lnTo>
                <a:lnTo>
                  <a:pt x="63" y="71"/>
                </a:lnTo>
                <a:lnTo>
                  <a:pt x="68" y="71"/>
                </a:lnTo>
                <a:lnTo>
                  <a:pt x="73" y="71"/>
                </a:lnTo>
                <a:lnTo>
                  <a:pt x="77" y="71"/>
                </a:lnTo>
                <a:lnTo>
                  <a:pt x="85" y="70"/>
                </a:lnTo>
                <a:lnTo>
                  <a:pt x="90" y="68"/>
                </a:lnTo>
                <a:lnTo>
                  <a:pt x="94" y="66"/>
                </a:lnTo>
                <a:lnTo>
                  <a:pt x="97" y="66"/>
                </a:lnTo>
                <a:lnTo>
                  <a:pt x="99" y="65"/>
                </a:lnTo>
                <a:lnTo>
                  <a:pt x="101" y="65"/>
                </a:lnTo>
                <a:lnTo>
                  <a:pt x="104" y="63"/>
                </a:lnTo>
                <a:lnTo>
                  <a:pt x="109" y="58"/>
                </a:lnTo>
                <a:lnTo>
                  <a:pt x="113" y="58"/>
                </a:lnTo>
                <a:lnTo>
                  <a:pt x="114" y="56"/>
                </a:lnTo>
                <a:lnTo>
                  <a:pt x="119" y="51"/>
                </a:lnTo>
                <a:lnTo>
                  <a:pt x="123" y="46"/>
                </a:lnTo>
                <a:lnTo>
                  <a:pt x="123" y="44"/>
                </a:lnTo>
                <a:lnTo>
                  <a:pt x="123" y="42"/>
                </a:lnTo>
                <a:lnTo>
                  <a:pt x="124" y="37"/>
                </a:lnTo>
                <a:lnTo>
                  <a:pt x="126" y="36"/>
                </a:lnTo>
                <a:lnTo>
                  <a:pt x="124" y="34"/>
                </a:lnTo>
                <a:lnTo>
                  <a:pt x="126" y="32"/>
                </a:lnTo>
                <a:lnTo>
                  <a:pt x="124" y="31"/>
                </a:lnTo>
                <a:lnTo>
                  <a:pt x="123" y="29"/>
                </a:lnTo>
                <a:lnTo>
                  <a:pt x="121" y="25"/>
                </a:lnTo>
                <a:lnTo>
                  <a:pt x="121" y="24"/>
                </a:lnTo>
                <a:lnTo>
                  <a:pt x="121" y="22"/>
                </a:lnTo>
                <a:lnTo>
                  <a:pt x="118" y="19"/>
                </a:lnTo>
                <a:lnTo>
                  <a:pt x="114" y="17"/>
                </a:lnTo>
                <a:lnTo>
                  <a:pt x="113" y="15"/>
                </a:lnTo>
                <a:lnTo>
                  <a:pt x="109" y="14"/>
                </a:lnTo>
                <a:lnTo>
                  <a:pt x="109" y="12"/>
                </a:lnTo>
                <a:lnTo>
                  <a:pt x="106" y="10"/>
                </a:lnTo>
                <a:lnTo>
                  <a:pt x="102" y="8"/>
                </a:lnTo>
                <a:lnTo>
                  <a:pt x="101" y="7"/>
                </a:lnTo>
                <a:lnTo>
                  <a:pt x="99" y="7"/>
                </a:lnTo>
                <a:lnTo>
                  <a:pt x="80" y="0"/>
                </a:lnTo>
                <a:lnTo>
                  <a:pt x="77" y="0"/>
                </a:lnTo>
                <a:lnTo>
                  <a:pt x="73" y="0"/>
                </a:lnTo>
                <a:lnTo>
                  <a:pt x="72" y="0"/>
                </a:lnTo>
                <a:lnTo>
                  <a:pt x="68" y="0"/>
                </a:lnTo>
                <a:lnTo>
                  <a:pt x="61" y="0"/>
                </a:lnTo>
                <a:lnTo>
                  <a:pt x="60" y="0"/>
                </a:lnTo>
                <a:lnTo>
                  <a:pt x="56" y="0"/>
                </a:lnTo>
                <a:lnTo>
                  <a:pt x="49" y="0"/>
                </a:lnTo>
                <a:lnTo>
                  <a:pt x="43" y="3"/>
                </a:lnTo>
                <a:lnTo>
                  <a:pt x="39" y="3"/>
                </a:lnTo>
                <a:lnTo>
                  <a:pt x="32" y="5"/>
                </a:lnTo>
                <a:lnTo>
                  <a:pt x="31" y="7"/>
                </a:lnTo>
                <a:lnTo>
                  <a:pt x="27" y="7"/>
                </a:lnTo>
                <a:lnTo>
                  <a:pt x="26" y="8"/>
                </a:lnTo>
                <a:lnTo>
                  <a:pt x="22" y="10"/>
                </a:lnTo>
                <a:lnTo>
                  <a:pt x="20" y="10"/>
                </a:lnTo>
                <a:lnTo>
                  <a:pt x="17" y="12"/>
                </a:lnTo>
                <a:lnTo>
                  <a:pt x="12" y="15"/>
                </a:lnTo>
                <a:lnTo>
                  <a:pt x="9" y="19"/>
                </a:lnTo>
                <a:lnTo>
                  <a:pt x="5" y="22"/>
                </a:lnTo>
                <a:lnTo>
                  <a:pt x="12" y="24"/>
                </a:lnTo>
                <a:lnTo>
                  <a:pt x="15" y="20"/>
                </a:lnTo>
                <a:lnTo>
                  <a:pt x="19" y="17"/>
                </a:lnTo>
                <a:lnTo>
                  <a:pt x="22" y="15"/>
                </a:lnTo>
                <a:lnTo>
                  <a:pt x="26" y="12"/>
                </a:lnTo>
                <a:lnTo>
                  <a:pt x="31" y="12"/>
                </a:lnTo>
                <a:lnTo>
                  <a:pt x="32" y="10"/>
                </a:lnTo>
                <a:lnTo>
                  <a:pt x="34" y="10"/>
                </a:lnTo>
                <a:lnTo>
                  <a:pt x="38" y="10"/>
                </a:lnTo>
                <a:lnTo>
                  <a:pt x="43" y="7"/>
                </a:lnTo>
                <a:lnTo>
                  <a:pt x="53" y="5"/>
                </a:lnTo>
                <a:lnTo>
                  <a:pt x="58" y="5"/>
                </a:lnTo>
                <a:lnTo>
                  <a:pt x="60" y="5"/>
                </a:lnTo>
                <a:lnTo>
                  <a:pt x="63" y="5"/>
                </a:lnTo>
                <a:lnTo>
                  <a:pt x="68" y="5"/>
                </a:lnTo>
                <a:lnTo>
                  <a:pt x="70" y="5"/>
                </a:lnTo>
                <a:lnTo>
                  <a:pt x="73" y="5"/>
                </a:lnTo>
                <a:lnTo>
                  <a:pt x="75" y="5"/>
                </a:lnTo>
                <a:lnTo>
                  <a:pt x="78" y="5"/>
                </a:lnTo>
                <a:lnTo>
                  <a:pt x="94" y="10"/>
                </a:lnTo>
                <a:lnTo>
                  <a:pt x="97" y="10"/>
                </a:lnTo>
                <a:lnTo>
                  <a:pt x="101" y="12"/>
                </a:lnTo>
                <a:lnTo>
                  <a:pt x="102" y="15"/>
                </a:lnTo>
                <a:lnTo>
                  <a:pt x="106" y="15"/>
                </a:lnTo>
                <a:lnTo>
                  <a:pt x="106" y="17"/>
                </a:lnTo>
                <a:lnTo>
                  <a:pt x="109" y="19"/>
                </a:lnTo>
                <a:lnTo>
                  <a:pt x="109" y="20"/>
                </a:lnTo>
                <a:lnTo>
                  <a:pt x="113" y="22"/>
                </a:lnTo>
                <a:lnTo>
                  <a:pt x="114" y="27"/>
                </a:lnTo>
                <a:lnTo>
                  <a:pt x="116" y="31"/>
                </a:lnTo>
                <a:lnTo>
                  <a:pt x="118" y="32"/>
                </a:lnTo>
                <a:lnTo>
                  <a:pt x="116" y="34"/>
                </a:lnTo>
                <a:lnTo>
                  <a:pt x="118" y="36"/>
                </a:lnTo>
                <a:lnTo>
                  <a:pt x="118" y="37"/>
                </a:lnTo>
                <a:lnTo>
                  <a:pt x="116" y="42"/>
                </a:lnTo>
                <a:lnTo>
                  <a:pt x="114" y="42"/>
                </a:lnTo>
                <a:lnTo>
                  <a:pt x="114" y="44"/>
                </a:lnTo>
                <a:lnTo>
                  <a:pt x="113" y="49"/>
                </a:lnTo>
                <a:lnTo>
                  <a:pt x="107" y="54"/>
                </a:lnTo>
                <a:lnTo>
                  <a:pt x="106" y="54"/>
                </a:lnTo>
                <a:lnTo>
                  <a:pt x="106" y="56"/>
                </a:lnTo>
                <a:lnTo>
                  <a:pt x="99" y="60"/>
                </a:lnTo>
                <a:lnTo>
                  <a:pt x="97" y="60"/>
                </a:lnTo>
                <a:lnTo>
                  <a:pt x="94" y="63"/>
                </a:lnTo>
                <a:lnTo>
                  <a:pt x="92" y="63"/>
                </a:lnTo>
                <a:lnTo>
                  <a:pt x="89" y="63"/>
                </a:lnTo>
                <a:lnTo>
                  <a:pt x="89" y="65"/>
                </a:lnTo>
                <a:lnTo>
                  <a:pt x="82" y="66"/>
                </a:lnTo>
                <a:lnTo>
                  <a:pt x="73" y="66"/>
                </a:lnTo>
                <a:lnTo>
                  <a:pt x="72" y="68"/>
                </a:lnTo>
                <a:lnTo>
                  <a:pt x="67" y="68"/>
                </a:lnTo>
                <a:lnTo>
                  <a:pt x="63" y="68"/>
                </a:lnTo>
                <a:lnTo>
                  <a:pt x="61" y="68"/>
                </a:lnTo>
                <a:lnTo>
                  <a:pt x="60" y="68"/>
                </a:lnTo>
                <a:lnTo>
                  <a:pt x="55" y="68"/>
                </a:lnTo>
                <a:lnTo>
                  <a:pt x="53" y="68"/>
                </a:lnTo>
                <a:lnTo>
                  <a:pt x="49" y="68"/>
                </a:lnTo>
                <a:lnTo>
                  <a:pt x="46" y="68"/>
                </a:lnTo>
                <a:lnTo>
                  <a:pt x="44" y="68"/>
                </a:lnTo>
                <a:lnTo>
                  <a:pt x="39" y="66"/>
                </a:lnTo>
                <a:lnTo>
                  <a:pt x="38" y="66"/>
                </a:lnTo>
                <a:lnTo>
                  <a:pt x="36" y="65"/>
                </a:lnTo>
                <a:lnTo>
                  <a:pt x="31" y="65"/>
                </a:lnTo>
                <a:lnTo>
                  <a:pt x="26" y="63"/>
                </a:lnTo>
                <a:lnTo>
                  <a:pt x="22" y="60"/>
                </a:lnTo>
                <a:lnTo>
                  <a:pt x="19" y="58"/>
                </a:lnTo>
                <a:lnTo>
                  <a:pt x="17" y="56"/>
                </a:lnTo>
                <a:lnTo>
                  <a:pt x="12" y="53"/>
                </a:lnTo>
                <a:lnTo>
                  <a:pt x="9" y="46"/>
                </a:lnTo>
                <a:lnTo>
                  <a:pt x="7" y="42"/>
                </a:lnTo>
                <a:lnTo>
                  <a:pt x="5" y="37"/>
                </a:lnTo>
                <a:lnTo>
                  <a:pt x="7" y="36"/>
                </a:lnTo>
                <a:lnTo>
                  <a:pt x="7" y="32"/>
                </a:lnTo>
                <a:lnTo>
                  <a:pt x="9" y="31"/>
                </a:lnTo>
                <a:lnTo>
                  <a:pt x="9" y="29"/>
                </a:lnTo>
                <a:lnTo>
                  <a:pt x="12" y="24"/>
                </a:lnTo>
                <a:lnTo>
                  <a:pt x="5" y="22"/>
                </a:lnTo>
                <a:close/>
              </a:path>
            </a:pathLst>
          </a:custGeom>
          <a:solidFill>
            <a:srgbClr val="808080"/>
          </a:solidFill>
          <a:ln w="9525">
            <a:noFill/>
            <a:round/>
            <a:headEnd/>
            <a:tailEnd/>
          </a:ln>
        </p:spPr>
        <p:txBody>
          <a:bodyPr/>
          <a:lstStyle/>
          <a:p>
            <a:endParaRPr lang="en-US"/>
          </a:p>
        </p:txBody>
      </p:sp>
      <p:sp>
        <p:nvSpPr>
          <p:cNvPr id="1183" name="Freeform 3354"/>
          <p:cNvSpPr>
            <a:spLocks/>
          </p:cNvSpPr>
          <p:nvPr/>
        </p:nvSpPr>
        <p:spPr bwMode="auto">
          <a:xfrm>
            <a:off x="7874793" y="4234689"/>
            <a:ext cx="119063" cy="174625"/>
          </a:xfrm>
          <a:custGeom>
            <a:avLst/>
            <a:gdLst>
              <a:gd name="T0" fmla="*/ 38 w 97"/>
              <a:gd name="T1" fmla="*/ 145 h 145"/>
              <a:gd name="T2" fmla="*/ 0 w 97"/>
              <a:gd name="T3" fmla="*/ 136 h 145"/>
              <a:gd name="T4" fmla="*/ 51 w 97"/>
              <a:gd name="T5" fmla="*/ 0 h 145"/>
              <a:gd name="T6" fmla="*/ 97 w 97"/>
              <a:gd name="T7" fmla="*/ 26 h 145"/>
              <a:gd name="T8" fmla="*/ 48 w 97"/>
              <a:gd name="T9" fmla="*/ 85 h 145"/>
              <a:gd name="T10" fmla="*/ 38 w 97"/>
              <a:gd name="T11" fmla="*/ 145 h 145"/>
              <a:gd name="T12" fmla="*/ 0 60000 65536"/>
              <a:gd name="T13" fmla="*/ 0 60000 65536"/>
              <a:gd name="T14" fmla="*/ 0 60000 65536"/>
              <a:gd name="T15" fmla="*/ 0 60000 65536"/>
              <a:gd name="T16" fmla="*/ 0 60000 65536"/>
              <a:gd name="T17" fmla="*/ 0 60000 65536"/>
              <a:gd name="T18" fmla="*/ 0 w 97"/>
              <a:gd name="T19" fmla="*/ 0 h 145"/>
              <a:gd name="T20" fmla="*/ 97 w 97"/>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97" h="145">
                <a:moveTo>
                  <a:pt x="38" y="145"/>
                </a:moveTo>
                <a:lnTo>
                  <a:pt x="0" y="136"/>
                </a:lnTo>
                <a:lnTo>
                  <a:pt x="51" y="0"/>
                </a:lnTo>
                <a:lnTo>
                  <a:pt x="97" y="26"/>
                </a:lnTo>
                <a:lnTo>
                  <a:pt x="48" y="85"/>
                </a:lnTo>
                <a:lnTo>
                  <a:pt x="38" y="145"/>
                </a:lnTo>
                <a:close/>
              </a:path>
            </a:pathLst>
          </a:custGeom>
          <a:solidFill>
            <a:srgbClr val="808080"/>
          </a:solidFill>
          <a:ln w="9525">
            <a:noFill/>
            <a:round/>
            <a:headEnd/>
            <a:tailEnd/>
          </a:ln>
        </p:spPr>
        <p:txBody>
          <a:bodyPr/>
          <a:lstStyle/>
          <a:p>
            <a:endParaRPr lang="en-US"/>
          </a:p>
        </p:txBody>
      </p:sp>
      <p:sp>
        <p:nvSpPr>
          <p:cNvPr id="1184" name="Freeform 3355"/>
          <p:cNvSpPr>
            <a:spLocks/>
          </p:cNvSpPr>
          <p:nvPr/>
        </p:nvSpPr>
        <p:spPr bwMode="auto">
          <a:xfrm>
            <a:off x="7870031" y="4233102"/>
            <a:ext cx="127000" cy="179387"/>
          </a:xfrm>
          <a:custGeom>
            <a:avLst/>
            <a:gdLst>
              <a:gd name="T0" fmla="*/ 39 w 104"/>
              <a:gd name="T1" fmla="*/ 145 h 149"/>
              <a:gd name="T2" fmla="*/ 42 w 104"/>
              <a:gd name="T3" fmla="*/ 145 h 149"/>
              <a:gd name="T4" fmla="*/ 5 w 104"/>
              <a:gd name="T5" fmla="*/ 135 h 149"/>
              <a:gd name="T6" fmla="*/ 8 w 104"/>
              <a:gd name="T7" fmla="*/ 138 h 149"/>
              <a:gd name="T8" fmla="*/ 58 w 104"/>
              <a:gd name="T9" fmla="*/ 4 h 149"/>
              <a:gd name="T10" fmla="*/ 49 w 104"/>
              <a:gd name="T11" fmla="*/ 4 h 149"/>
              <a:gd name="T12" fmla="*/ 97 w 104"/>
              <a:gd name="T13" fmla="*/ 28 h 149"/>
              <a:gd name="T14" fmla="*/ 97 w 104"/>
              <a:gd name="T15" fmla="*/ 26 h 149"/>
              <a:gd name="T16" fmla="*/ 49 w 104"/>
              <a:gd name="T17" fmla="*/ 86 h 149"/>
              <a:gd name="T18" fmla="*/ 47 w 104"/>
              <a:gd name="T19" fmla="*/ 87 h 149"/>
              <a:gd name="T20" fmla="*/ 39 w 104"/>
              <a:gd name="T21" fmla="*/ 145 h 149"/>
              <a:gd name="T22" fmla="*/ 46 w 104"/>
              <a:gd name="T23" fmla="*/ 147 h 149"/>
              <a:gd name="T24" fmla="*/ 54 w 104"/>
              <a:gd name="T25" fmla="*/ 87 h 149"/>
              <a:gd name="T26" fmla="*/ 104 w 104"/>
              <a:gd name="T27" fmla="*/ 28 h 149"/>
              <a:gd name="T28" fmla="*/ 104 w 104"/>
              <a:gd name="T29" fmla="*/ 26 h 149"/>
              <a:gd name="T30" fmla="*/ 102 w 104"/>
              <a:gd name="T31" fmla="*/ 26 h 149"/>
              <a:gd name="T32" fmla="*/ 56 w 104"/>
              <a:gd name="T33" fmla="*/ 2 h 149"/>
              <a:gd name="T34" fmla="*/ 54 w 104"/>
              <a:gd name="T35" fmla="*/ 0 h 149"/>
              <a:gd name="T36" fmla="*/ 51 w 104"/>
              <a:gd name="T37" fmla="*/ 0 h 149"/>
              <a:gd name="T38" fmla="*/ 49 w 104"/>
              <a:gd name="T39" fmla="*/ 2 h 149"/>
              <a:gd name="T40" fmla="*/ 0 w 104"/>
              <a:gd name="T41" fmla="*/ 137 h 149"/>
              <a:gd name="T42" fmla="*/ 0 w 104"/>
              <a:gd name="T43" fmla="*/ 138 h 149"/>
              <a:gd name="T44" fmla="*/ 1 w 104"/>
              <a:gd name="T45" fmla="*/ 138 h 149"/>
              <a:gd name="T46" fmla="*/ 3 w 104"/>
              <a:gd name="T47" fmla="*/ 140 h 149"/>
              <a:gd name="T48" fmla="*/ 39 w 104"/>
              <a:gd name="T49" fmla="*/ 149 h 149"/>
              <a:gd name="T50" fmla="*/ 41 w 104"/>
              <a:gd name="T51" fmla="*/ 149 h 149"/>
              <a:gd name="T52" fmla="*/ 42 w 104"/>
              <a:gd name="T53" fmla="*/ 149 h 149"/>
              <a:gd name="T54" fmla="*/ 44 w 104"/>
              <a:gd name="T55" fmla="*/ 149 h 149"/>
              <a:gd name="T56" fmla="*/ 44 w 104"/>
              <a:gd name="T57" fmla="*/ 147 h 149"/>
              <a:gd name="T58" fmla="*/ 46 w 104"/>
              <a:gd name="T59" fmla="*/ 147 h 149"/>
              <a:gd name="T60" fmla="*/ 39 w 104"/>
              <a:gd name="T61" fmla="*/ 145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4"/>
              <a:gd name="T94" fmla="*/ 0 h 149"/>
              <a:gd name="T95" fmla="*/ 104 w 104"/>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4" h="149">
                <a:moveTo>
                  <a:pt x="39" y="145"/>
                </a:moveTo>
                <a:lnTo>
                  <a:pt x="42" y="145"/>
                </a:lnTo>
                <a:lnTo>
                  <a:pt x="5" y="135"/>
                </a:lnTo>
                <a:lnTo>
                  <a:pt x="8" y="138"/>
                </a:lnTo>
                <a:lnTo>
                  <a:pt x="58" y="4"/>
                </a:lnTo>
                <a:lnTo>
                  <a:pt x="49" y="4"/>
                </a:lnTo>
                <a:lnTo>
                  <a:pt x="97" y="28"/>
                </a:lnTo>
                <a:lnTo>
                  <a:pt x="97" y="26"/>
                </a:lnTo>
                <a:lnTo>
                  <a:pt x="49" y="86"/>
                </a:lnTo>
                <a:lnTo>
                  <a:pt x="47" y="87"/>
                </a:lnTo>
                <a:lnTo>
                  <a:pt x="39" y="145"/>
                </a:lnTo>
                <a:lnTo>
                  <a:pt x="46" y="147"/>
                </a:lnTo>
                <a:lnTo>
                  <a:pt x="54" y="87"/>
                </a:lnTo>
                <a:lnTo>
                  <a:pt x="104" y="28"/>
                </a:lnTo>
                <a:lnTo>
                  <a:pt x="104" y="26"/>
                </a:lnTo>
                <a:lnTo>
                  <a:pt x="102" y="26"/>
                </a:lnTo>
                <a:lnTo>
                  <a:pt x="56" y="2"/>
                </a:lnTo>
                <a:lnTo>
                  <a:pt x="54" y="0"/>
                </a:lnTo>
                <a:lnTo>
                  <a:pt x="51" y="0"/>
                </a:lnTo>
                <a:lnTo>
                  <a:pt x="49" y="2"/>
                </a:lnTo>
                <a:lnTo>
                  <a:pt x="0" y="137"/>
                </a:lnTo>
                <a:lnTo>
                  <a:pt x="0" y="138"/>
                </a:lnTo>
                <a:lnTo>
                  <a:pt x="1" y="138"/>
                </a:lnTo>
                <a:lnTo>
                  <a:pt x="3" y="140"/>
                </a:lnTo>
                <a:lnTo>
                  <a:pt x="39" y="149"/>
                </a:lnTo>
                <a:lnTo>
                  <a:pt x="41" y="149"/>
                </a:lnTo>
                <a:lnTo>
                  <a:pt x="42" y="149"/>
                </a:lnTo>
                <a:lnTo>
                  <a:pt x="44" y="149"/>
                </a:lnTo>
                <a:lnTo>
                  <a:pt x="44" y="147"/>
                </a:lnTo>
                <a:lnTo>
                  <a:pt x="46" y="147"/>
                </a:lnTo>
                <a:lnTo>
                  <a:pt x="39" y="145"/>
                </a:lnTo>
                <a:close/>
              </a:path>
            </a:pathLst>
          </a:custGeom>
          <a:solidFill>
            <a:srgbClr val="808080"/>
          </a:solidFill>
          <a:ln w="9525">
            <a:noFill/>
            <a:round/>
            <a:headEnd/>
            <a:tailEnd/>
          </a:ln>
        </p:spPr>
        <p:txBody>
          <a:bodyPr/>
          <a:lstStyle/>
          <a:p>
            <a:endParaRPr lang="en-US"/>
          </a:p>
        </p:txBody>
      </p:sp>
      <p:sp>
        <p:nvSpPr>
          <p:cNvPr id="1185" name="Freeform 3356"/>
          <p:cNvSpPr>
            <a:spLocks/>
          </p:cNvSpPr>
          <p:nvPr/>
        </p:nvSpPr>
        <p:spPr bwMode="auto">
          <a:xfrm>
            <a:off x="7722393" y="4241039"/>
            <a:ext cx="252413" cy="141288"/>
          </a:xfrm>
          <a:custGeom>
            <a:avLst/>
            <a:gdLst>
              <a:gd name="T0" fmla="*/ 133 w 206"/>
              <a:gd name="T1" fmla="*/ 2 h 118"/>
              <a:gd name="T2" fmla="*/ 124 w 206"/>
              <a:gd name="T3" fmla="*/ 0 h 118"/>
              <a:gd name="T4" fmla="*/ 116 w 206"/>
              <a:gd name="T5" fmla="*/ 0 h 118"/>
              <a:gd name="T6" fmla="*/ 107 w 206"/>
              <a:gd name="T7" fmla="*/ 0 h 118"/>
              <a:gd name="T8" fmla="*/ 100 w 206"/>
              <a:gd name="T9" fmla="*/ 0 h 118"/>
              <a:gd name="T10" fmla="*/ 92 w 206"/>
              <a:gd name="T11" fmla="*/ 0 h 118"/>
              <a:gd name="T12" fmla="*/ 83 w 206"/>
              <a:gd name="T13" fmla="*/ 2 h 118"/>
              <a:gd name="T14" fmla="*/ 68 w 206"/>
              <a:gd name="T15" fmla="*/ 5 h 118"/>
              <a:gd name="T16" fmla="*/ 56 w 206"/>
              <a:gd name="T17" fmla="*/ 7 h 118"/>
              <a:gd name="T18" fmla="*/ 47 w 206"/>
              <a:gd name="T19" fmla="*/ 10 h 118"/>
              <a:gd name="T20" fmla="*/ 41 w 206"/>
              <a:gd name="T21" fmla="*/ 14 h 118"/>
              <a:gd name="T22" fmla="*/ 35 w 206"/>
              <a:gd name="T23" fmla="*/ 16 h 118"/>
              <a:gd name="T24" fmla="*/ 29 w 206"/>
              <a:gd name="T25" fmla="*/ 19 h 118"/>
              <a:gd name="T26" fmla="*/ 24 w 206"/>
              <a:gd name="T27" fmla="*/ 22 h 118"/>
              <a:gd name="T28" fmla="*/ 17 w 206"/>
              <a:gd name="T29" fmla="*/ 29 h 118"/>
              <a:gd name="T30" fmla="*/ 6 w 206"/>
              <a:gd name="T31" fmla="*/ 41 h 118"/>
              <a:gd name="T32" fmla="*/ 1 w 206"/>
              <a:gd name="T33" fmla="*/ 48 h 118"/>
              <a:gd name="T34" fmla="*/ 1 w 206"/>
              <a:gd name="T35" fmla="*/ 55 h 118"/>
              <a:gd name="T36" fmla="*/ 0 w 206"/>
              <a:gd name="T37" fmla="*/ 60 h 118"/>
              <a:gd name="T38" fmla="*/ 1 w 206"/>
              <a:gd name="T39" fmla="*/ 65 h 118"/>
              <a:gd name="T40" fmla="*/ 1 w 206"/>
              <a:gd name="T41" fmla="*/ 73 h 118"/>
              <a:gd name="T42" fmla="*/ 6 w 206"/>
              <a:gd name="T43" fmla="*/ 80 h 118"/>
              <a:gd name="T44" fmla="*/ 13 w 206"/>
              <a:gd name="T45" fmla="*/ 89 h 118"/>
              <a:gd name="T46" fmla="*/ 17 w 206"/>
              <a:gd name="T47" fmla="*/ 92 h 118"/>
              <a:gd name="T48" fmla="*/ 22 w 206"/>
              <a:gd name="T49" fmla="*/ 97 h 118"/>
              <a:gd name="T50" fmla="*/ 29 w 206"/>
              <a:gd name="T51" fmla="*/ 101 h 118"/>
              <a:gd name="T52" fmla="*/ 34 w 206"/>
              <a:gd name="T53" fmla="*/ 104 h 118"/>
              <a:gd name="T54" fmla="*/ 42 w 206"/>
              <a:gd name="T55" fmla="*/ 108 h 118"/>
              <a:gd name="T56" fmla="*/ 58 w 206"/>
              <a:gd name="T57" fmla="*/ 113 h 118"/>
              <a:gd name="T58" fmla="*/ 75 w 206"/>
              <a:gd name="T59" fmla="*/ 116 h 118"/>
              <a:gd name="T60" fmla="*/ 83 w 206"/>
              <a:gd name="T61" fmla="*/ 118 h 118"/>
              <a:gd name="T62" fmla="*/ 93 w 206"/>
              <a:gd name="T63" fmla="*/ 118 h 118"/>
              <a:gd name="T64" fmla="*/ 104 w 206"/>
              <a:gd name="T65" fmla="*/ 118 h 118"/>
              <a:gd name="T66" fmla="*/ 114 w 206"/>
              <a:gd name="T67" fmla="*/ 118 h 118"/>
              <a:gd name="T68" fmla="*/ 122 w 206"/>
              <a:gd name="T69" fmla="*/ 116 h 118"/>
              <a:gd name="T70" fmla="*/ 138 w 206"/>
              <a:gd name="T71" fmla="*/ 114 h 118"/>
              <a:gd name="T72" fmla="*/ 150 w 206"/>
              <a:gd name="T73" fmla="*/ 111 h 118"/>
              <a:gd name="T74" fmla="*/ 158 w 206"/>
              <a:gd name="T75" fmla="*/ 108 h 118"/>
              <a:gd name="T76" fmla="*/ 167 w 206"/>
              <a:gd name="T77" fmla="*/ 104 h 118"/>
              <a:gd name="T78" fmla="*/ 175 w 206"/>
              <a:gd name="T79" fmla="*/ 99 h 118"/>
              <a:gd name="T80" fmla="*/ 180 w 206"/>
              <a:gd name="T81" fmla="*/ 96 h 118"/>
              <a:gd name="T82" fmla="*/ 187 w 206"/>
              <a:gd name="T83" fmla="*/ 92 h 118"/>
              <a:gd name="T84" fmla="*/ 199 w 206"/>
              <a:gd name="T85" fmla="*/ 79 h 118"/>
              <a:gd name="T86" fmla="*/ 203 w 206"/>
              <a:gd name="T87" fmla="*/ 72 h 118"/>
              <a:gd name="T88" fmla="*/ 204 w 206"/>
              <a:gd name="T89" fmla="*/ 67 h 118"/>
              <a:gd name="T90" fmla="*/ 206 w 206"/>
              <a:gd name="T91" fmla="*/ 62 h 118"/>
              <a:gd name="T92" fmla="*/ 206 w 206"/>
              <a:gd name="T93" fmla="*/ 55 h 118"/>
              <a:gd name="T94" fmla="*/ 204 w 206"/>
              <a:gd name="T95" fmla="*/ 50 h 118"/>
              <a:gd name="T96" fmla="*/ 201 w 206"/>
              <a:gd name="T97" fmla="*/ 41 h 118"/>
              <a:gd name="T98" fmla="*/ 196 w 206"/>
              <a:gd name="T99" fmla="*/ 33 h 118"/>
              <a:gd name="T100" fmla="*/ 191 w 206"/>
              <a:gd name="T101" fmla="*/ 27 h 118"/>
              <a:gd name="T102" fmla="*/ 185 w 206"/>
              <a:gd name="T103" fmla="*/ 22 h 118"/>
              <a:gd name="T104" fmla="*/ 180 w 206"/>
              <a:gd name="T105" fmla="*/ 21 h 118"/>
              <a:gd name="T106" fmla="*/ 175 w 206"/>
              <a:gd name="T107" fmla="*/ 16 h 118"/>
              <a:gd name="T108" fmla="*/ 168 w 206"/>
              <a:gd name="T109" fmla="*/ 12 h 118"/>
              <a:gd name="T110" fmla="*/ 162 w 206"/>
              <a:gd name="T111" fmla="*/ 10 h 1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6"/>
              <a:gd name="T169" fmla="*/ 0 h 118"/>
              <a:gd name="T170" fmla="*/ 206 w 206"/>
              <a:gd name="T171" fmla="*/ 118 h 1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6" h="118">
                <a:moveTo>
                  <a:pt x="148" y="5"/>
                </a:moveTo>
                <a:lnTo>
                  <a:pt x="139" y="2"/>
                </a:lnTo>
                <a:lnTo>
                  <a:pt x="138" y="4"/>
                </a:lnTo>
                <a:lnTo>
                  <a:pt x="133" y="2"/>
                </a:lnTo>
                <a:lnTo>
                  <a:pt x="129" y="2"/>
                </a:lnTo>
                <a:lnTo>
                  <a:pt x="127" y="0"/>
                </a:lnTo>
                <a:lnTo>
                  <a:pt x="126" y="0"/>
                </a:lnTo>
                <a:lnTo>
                  <a:pt x="124" y="0"/>
                </a:lnTo>
                <a:lnTo>
                  <a:pt x="122" y="0"/>
                </a:lnTo>
                <a:lnTo>
                  <a:pt x="121" y="0"/>
                </a:lnTo>
                <a:lnTo>
                  <a:pt x="119" y="0"/>
                </a:lnTo>
                <a:lnTo>
                  <a:pt x="116" y="0"/>
                </a:lnTo>
                <a:lnTo>
                  <a:pt x="114" y="0"/>
                </a:lnTo>
                <a:lnTo>
                  <a:pt x="110" y="0"/>
                </a:lnTo>
                <a:lnTo>
                  <a:pt x="109" y="0"/>
                </a:lnTo>
                <a:lnTo>
                  <a:pt x="107" y="0"/>
                </a:lnTo>
                <a:lnTo>
                  <a:pt x="105" y="0"/>
                </a:lnTo>
                <a:lnTo>
                  <a:pt x="104" y="0"/>
                </a:lnTo>
                <a:lnTo>
                  <a:pt x="102" y="0"/>
                </a:lnTo>
                <a:lnTo>
                  <a:pt x="100" y="0"/>
                </a:lnTo>
                <a:lnTo>
                  <a:pt x="97" y="0"/>
                </a:lnTo>
                <a:lnTo>
                  <a:pt x="95" y="0"/>
                </a:lnTo>
                <a:lnTo>
                  <a:pt x="93" y="0"/>
                </a:lnTo>
                <a:lnTo>
                  <a:pt x="92" y="0"/>
                </a:lnTo>
                <a:lnTo>
                  <a:pt x="90" y="0"/>
                </a:lnTo>
                <a:lnTo>
                  <a:pt x="88" y="0"/>
                </a:lnTo>
                <a:lnTo>
                  <a:pt x="87" y="0"/>
                </a:lnTo>
                <a:lnTo>
                  <a:pt x="83" y="2"/>
                </a:lnTo>
                <a:lnTo>
                  <a:pt x="81" y="2"/>
                </a:lnTo>
                <a:lnTo>
                  <a:pt x="80" y="2"/>
                </a:lnTo>
                <a:lnTo>
                  <a:pt x="68" y="4"/>
                </a:lnTo>
                <a:lnTo>
                  <a:pt x="68" y="5"/>
                </a:lnTo>
                <a:lnTo>
                  <a:pt x="64" y="5"/>
                </a:lnTo>
                <a:lnTo>
                  <a:pt x="63" y="5"/>
                </a:lnTo>
                <a:lnTo>
                  <a:pt x="58" y="5"/>
                </a:lnTo>
                <a:lnTo>
                  <a:pt x="56" y="7"/>
                </a:lnTo>
                <a:lnTo>
                  <a:pt x="54" y="9"/>
                </a:lnTo>
                <a:lnTo>
                  <a:pt x="52" y="9"/>
                </a:lnTo>
                <a:lnTo>
                  <a:pt x="49" y="9"/>
                </a:lnTo>
                <a:lnTo>
                  <a:pt x="47" y="10"/>
                </a:lnTo>
                <a:lnTo>
                  <a:pt x="46" y="12"/>
                </a:lnTo>
                <a:lnTo>
                  <a:pt x="44" y="12"/>
                </a:lnTo>
                <a:lnTo>
                  <a:pt x="42" y="12"/>
                </a:lnTo>
                <a:lnTo>
                  <a:pt x="41" y="14"/>
                </a:lnTo>
                <a:lnTo>
                  <a:pt x="39" y="14"/>
                </a:lnTo>
                <a:lnTo>
                  <a:pt x="37" y="14"/>
                </a:lnTo>
                <a:lnTo>
                  <a:pt x="37" y="16"/>
                </a:lnTo>
                <a:lnTo>
                  <a:pt x="35" y="16"/>
                </a:lnTo>
                <a:lnTo>
                  <a:pt x="34" y="16"/>
                </a:lnTo>
                <a:lnTo>
                  <a:pt x="32" y="17"/>
                </a:lnTo>
                <a:lnTo>
                  <a:pt x="30" y="19"/>
                </a:lnTo>
                <a:lnTo>
                  <a:pt x="29" y="19"/>
                </a:lnTo>
                <a:lnTo>
                  <a:pt x="29" y="21"/>
                </a:lnTo>
                <a:lnTo>
                  <a:pt x="27" y="21"/>
                </a:lnTo>
                <a:lnTo>
                  <a:pt x="25" y="22"/>
                </a:lnTo>
                <a:lnTo>
                  <a:pt x="24" y="22"/>
                </a:lnTo>
                <a:lnTo>
                  <a:pt x="22" y="24"/>
                </a:lnTo>
                <a:lnTo>
                  <a:pt x="20" y="26"/>
                </a:lnTo>
                <a:lnTo>
                  <a:pt x="18" y="26"/>
                </a:lnTo>
                <a:lnTo>
                  <a:pt x="17" y="29"/>
                </a:lnTo>
                <a:lnTo>
                  <a:pt x="13" y="29"/>
                </a:lnTo>
                <a:lnTo>
                  <a:pt x="10" y="34"/>
                </a:lnTo>
                <a:lnTo>
                  <a:pt x="6" y="39"/>
                </a:lnTo>
                <a:lnTo>
                  <a:pt x="6" y="41"/>
                </a:lnTo>
                <a:lnTo>
                  <a:pt x="3" y="44"/>
                </a:lnTo>
                <a:lnTo>
                  <a:pt x="3" y="46"/>
                </a:lnTo>
                <a:lnTo>
                  <a:pt x="1" y="46"/>
                </a:lnTo>
                <a:lnTo>
                  <a:pt x="1" y="48"/>
                </a:lnTo>
                <a:lnTo>
                  <a:pt x="1" y="50"/>
                </a:lnTo>
                <a:lnTo>
                  <a:pt x="1" y="51"/>
                </a:lnTo>
                <a:lnTo>
                  <a:pt x="0" y="53"/>
                </a:lnTo>
                <a:lnTo>
                  <a:pt x="1" y="55"/>
                </a:lnTo>
                <a:lnTo>
                  <a:pt x="1" y="56"/>
                </a:lnTo>
                <a:lnTo>
                  <a:pt x="0" y="56"/>
                </a:lnTo>
                <a:lnTo>
                  <a:pt x="0" y="58"/>
                </a:lnTo>
                <a:lnTo>
                  <a:pt x="0" y="60"/>
                </a:lnTo>
                <a:lnTo>
                  <a:pt x="0" y="62"/>
                </a:lnTo>
                <a:lnTo>
                  <a:pt x="0" y="63"/>
                </a:lnTo>
                <a:lnTo>
                  <a:pt x="0" y="65"/>
                </a:lnTo>
                <a:lnTo>
                  <a:pt x="1" y="65"/>
                </a:lnTo>
                <a:lnTo>
                  <a:pt x="1" y="67"/>
                </a:lnTo>
                <a:lnTo>
                  <a:pt x="1" y="68"/>
                </a:lnTo>
                <a:lnTo>
                  <a:pt x="1" y="70"/>
                </a:lnTo>
                <a:lnTo>
                  <a:pt x="1" y="73"/>
                </a:lnTo>
                <a:lnTo>
                  <a:pt x="3" y="77"/>
                </a:lnTo>
                <a:lnTo>
                  <a:pt x="3" y="79"/>
                </a:lnTo>
                <a:lnTo>
                  <a:pt x="5" y="80"/>
                </a:lnTo>
                <a:lnTo>
                  <a:pt x="6" y="80"/>
                </a:lnTo>
                <a:lnTo>
                  <a:pt x="8" y="85"/>
                </a:lnTo>
                <a:lnTo>
                  <a:pt x="10" y="87"/>
                </a:lnTo>
                <a:lnTo>
                  <a:pt x="12" y="87"/>
                </a:lnTo>
                <a:lnTo>
                  <a:pt x="13" y="89"/>
                </a:lnTo>
                <a:lnTo>
                  <a:pt x="13" y="91"/>
                </a:lnTo>
                <a:lnTo>
                  <a:pt x="15" y="91"/>
                </a:lnTo>
                <a:lnTo>
                  <a:pt x="15" y="92"/>
                </a:lnTo>
                <a:lnTo>
                  <a:pt x="17" y="92"/>
                </a:lnTo>
                <a:lnTo>
                  <a:pt x="17" y="94"/>
                </a:lnTo>
                <a:lnTo>
                  <a:pt x="18" y="94"/>
                </a:lnTo>
                <a:lnTo>
                  <a:pt x="20" y="96"/>
                </a:lnTo>
                <a:lnTo>
                  <a:pt x="22" y="97"/>
                </a:lnTo>
                <a:lnTo>
                  <a:pt x="24" y="99"/>
                </a:lnTo>
                <a:lnTo>
                  <a:pt x="25" y="99"/>
                </a:lnTo>
                <a:lnTo>
                  <a:pt x="27" y="101"/>
                </a:lnTo>
                <a:lnTo>
                  <a:pt x="29" y="101"/>
                </a:lnTo>
                <a:lnTo>
                  <a:pt x="29" y="102"/>
                </a:lnTo>
                <a:lnTo>
                  <a:pt x="30" y="102"/>
                </a:lnTo>
                <a:lnTo>
                  <a:pt x="32" y="102"/>
                </a:lnTo>
                <a:lnTo>
                  <a:pt x="34" y="104"/>
                </a:lnTo>
                <a:lnTo>
                  <a:pt x="35" y="104"/>
                </a:lnTo>
                <a:lnTo>
                  <a:pt x="37" y="106"/>
                </a:lnTo>
                <a:lnTo>
                  <a:pt x="39" y="108"/>
                </a:lnTo>
                <a:lnTo>
                  <a:pt x="42" y="108"/>
                </a:lnTo>
                <a:lnTo>
                  <a:pt x="42" y="109"/>
                </a:lnTo>
                <a:lnTo>
                  <a:pt x="47" y="111"/>
                </a:lnTo>
                <a:lnTo>
                  <a:pt x="49" y="111"/>
                </a:lnTo>
                <a:lnTo>
                  <a:pt x="58" y="113"/>
                </a:lnTo>
                <a:lnTo>
                  <a:pt x="66" y="116"/>
                </a:lnTo>
                <a:lnTo>
                  <a:pt x="68" y="114"/>
                </a:lnTo>
                <a:lnTo>
                  <a:pt x="73" y="116"/>
                </a:lnTo>
                <a:lnTo>
                  <a:pt x="75" y="116"/>
                </a:lnTo>
                <a:lnTo>
                  <a:pt x="78" y="118"/>
                </a:lnTo>
                <a:lnTo>
                  <a:pt x="80" y="118"/>
                </a:lnTo>
                <a:lnTo>
                  <a:pt x="81" y="118"/>
                </a:lnTo>
                <a:lnTo>
                  <a:pt x="83" y="118"/>
                </a:lnTo>
                <a:lnTo>
                  <a:pt x="87" y="118"/>
                </a:lnTo>
                <a:lnTo>
                  <a:pt x="88" y="118"/>
                </a:lnTo>
                <a:lnTo>
                  <a:pt x="92" y="118"/>
                </a:lnTo>
                <a:lnTo>
                  <a:pt x="93" y="118"/>
                </a:lnTo>
                <a:lnTo>
                  <a:pt x="95" y="118"/>
                </a:lnTo>
                <a:lnTo>
                  <a:pt x="99" y="118"/>
                </a:lnTo>
                <a:lnTo>
                  <a:pt x="100" y="118"/>
                </a:lnTo>
                <a:lnTo>
                  <a:pt x="104" y="118"/>
                </a:lnTo>
                <a:lnTo>
                  <a:pt x="105" y="118"/>
                </a:lnTo>
                <a:lnTo>
                  <a:pt x="109" y="118"/>
                </a:lnTo>
                <a:lnTo>
                  <a:pt x="110" y="118"/>
                </a:lnTo>
                <a:lnTo>
                  <a:pt x="114" y="118"/>
                </a:lnTo>
                <a:lnTo>
                  <a:pt x="117" y="118"/>
                </a:lnTo>
                <a:lnTo>
                  <a:pt x="119" y="118"/>
                </a:lnTo>
                <a:lnTo>
                  <a:pt x="121" y="116"/>
                </a:lnTo>
                <a:lnTo>
                  <a:pt x="122" y="116"/>
                </a:lnTo>
                <a:lnTo>
                  <a:pt x="124" y="116"/>
                </a:lnTo>
                <a:lnTo>
                  <a:pt x="126" y="116"/>
                </a:lnTo>
                <a:lnTo>
                  <a:pt x="136" y="114"/>
                </a:lnTo>
                <a:lnTo>
                  <a:pt x="138" y="114"/>
                </a:lnTo>
                <a:lnTo>
                  <a:pt x="141" y="114"/>
                </a:lnTo>
                <a:lnTo>
                  <a:pt x="143" y="113"/>
                </a:lnTo>
                <a:lnTo>
                  <a:pt x="148" y="113"/>
                </a:lnTo>
                <a:lnTo>
                  <a:pt x="150" y="111"/>
                </a:lnTo>
                <a:lnTo>
                  <a:pt x="151" y="111"/>
                </a:lnTo>
                <a:lnTo>
                  <a:pt x="153" y="109"/>
                </a:lnTo>
                <a:lnTo>
                  <a:pt x="156" y="109"/>
                </a:lnTo>
                <a:lnTo>
                  <a:pt x="158" y="108"/>
                </a:lnTo>
                <a:lnTo>
                  <a:pt x="160" y="106"/>
                </a:lnTo>
                <a:lnTo>
                  <a:pt x="163" y="106"/>
                </a:lnTo>
                <a:lnTo>
                  <a:pt x="165" y="104"/>
                </a:lnTo>
                <a:lnTo>
                  <a:pt x="167" y="104"/>
                </a:lnTo>
                <a:lnTo>
                  <a:pt x="168" y="102"/>
                </a:lnTo>
                <a:lnTo>
                  <a:pt x="170" y="102"/>
                </a:lnTo>
                <a:lnTo>
                  <a:pt x="174" y="101"/>
                </a:lnTo>
                <a:lnTo>
                  <a:pt x="175" y="99"/>
                </a:lnTo>
                <a:lnTo>
                  <a:pt x="177" y="99"/>
                </a:lnTo>
                <a:lnTo>
                  <a:pt x="179" y="97"/>
                </a:lnTo>
                <a:lnTo>
                  <a:pt x="180" y="97"/>
                </a:lnTo>
                <a:lnTo>
                  <a:pt x="180" y="96"/>
                </a:lnTo>
                <a:lnTo>
                  <a:pt x="182" y="94"/>
                </a:lnTo>
                <a:lnTo>
                  <a:pt x="184" y="94"/>
                </a:lnTo>
                <a:lnTo>
                  <a:pt x="185" y="92"/>
                </a:lnTo>
                <a:lnTo>
                  <a:pt x="187" y="92"/>
                </a:lnTo>
                <a:lnTo>
                  <a:pt x="189" y="89"/>
                </a:lnTo>
                <a:lnTo>
                  <a:pt x="192" y="89"/>
                </a:lnTo>
                <a:lnTo>
                  <a:pt x="196" y="84"/>
                </a:lnTo>
                <a:lnTo>
                  <a:pt x="199" y="79"/>
                </a:lnTo>
                <a:lnTo>
                  <a:pt x="199" y="77"/>
                </a:lnTo>
                <a:lnTo>
                  <a:pt x="201" y="75"/>
                </a:lnTo>
                <a:lnTo>
                  <a:pt x="201" y="73"/>
                </a:lnTo>
                <a:lnTo>
                  <a:pt x="203" y="72"/>
                </a:lnTo>
                <a:lnTo>
                  <a:pt x="203" y="70"/>
                </a:lnTo>
                <a:lnTo>
                  <a:pt x="203" y="68"/>
                </a:lnTo>
                <a:lnTo>
                  <a:pt x="204" y="68"/>
                </a:lnTo>
                <a:lnTo>
                  <a:pt x="204" y="67"/>
                </a:lnTo>
                <a:lnTo>
                  <a:pt x="204" y="65"/>
                </a:lnTo>
                <a:lnTo>
                  <a:pt x="204" y="63"/>
                </a:lnTo>
                <a:lnTo>
                  <a:pt x="206" y="63"/>
                </a:lnTo>
                <a:lnTo>
                  <a:pt x="206" y="62"/>
                </a:lnTo>
                <a:lnTo>
                  <a:pt x="206" y="60"/>
                </a:lnTo>
                <a:lnTo>
                  <a:pt x="206" y="58"/>
                </a:lnTo>
                <a:lnTo>
                  <a:pt x="206" y="56"/>
                </a:lnTo>
                <a:lnTo>
                  <a:pt x="206" y="55"/>
                </a:lnTo>
                <a:lnTo>
                  <a:pt x="206" y="53"/>
                </a:lnTo>
                <a:lnTo>
                  <a:pt x="204" y="53"/>
                </a:lnTo>
                <a:lnTo>
                  <a:pt x="204" y="51"/>
                </a:lnTo>
                <a:lnTo>
                  <a:pt x="204" y="50"/>
                </a:lnTo>
                <a:lnTo>
                  <a:pt x="204" y="48"/>
                </a:lnTo>
                <a:lnTo>
                  <a:pt x="203" y="46"/>
                </a:lnTo>
                <a:lnTo>
                  <a:pt x="203" y="44"/>
                </a:lnTo>
                <a:lnTo>
                  <a:pt x="201" y="41"/>
                </a:lnTo>
                <a:lnTo>
                  <a:pt x="201" y="39"/>
                </a:lnTo>
                <a:lnTo>
                  <a:pt x="199" y="39"/>
                </a:lnTo>
                <a:lnTo>
                  <a:pt x="199" y="38"/>
                </a:lnTo>
                <a:lnTo>
                  <a:pt x="196" y="33"/>
                </a:lnTo>
                <a:lnTo>
                  <a:pt x="194" y="31"/>
                </a:lnTo>
                <a:lnTo>
                  <a:pt x="192" y="29"/>
                </a:lnTo>
                <a:lnTo>
                  <a:pt x="192" y="27"/>
                </a:lnTo>
                <a:lnTo>
                  <a:pt x="191" y="27"/>
                </a:lnTo>
                <a:lnTo>
                  <a:pt x="191" y="26"/>
                </a:lnTo>
                <a:lnTo>
                  <a:pt x="189" y="26"/>
                </a:lnTo>
                <a:lnTo>
                  <a:pt x="187" y="24"/>
                </a:lnTo>
                <a:lnTo>
                  <a:pt x="185" y="22"/>
                </a:lnTo>
                <a:lnTo>
                  <a:pt x="184" y="22"/>
                </a:lnTo>
                <a:lnTo>
                  <a:pt x="184" y="21"/>
                </a:lnTo>
                <a:lnTo>
                  <a:pt x="182" y="21"/>
                </a:lnTo>
                <a:lnTo>
                  <a:pt x="180" y="21"/>
                </a:lnTo>
                <a:lnTo>
                  <a:pt x="180" y="19"/>
                </a:lnTo>
                <a:lnTo>
                  <a:pt x="179" y="17"/>
                </a:lnTo>
                <a:lnTo>
                  <a:pt x="177" y="17"/>
                </a:lnTo>
                <a:lnTo>
                  <a:pt x="175" y="16"/>
                </a:lnTo>
                <a:lnTo>
                  <a:pt x="174" y="16"/>
                </a:lnTo>
                <a:lnTo>
                  <a:pt x="172" y="14"/>
                </a:lnTo>
                <a:lnTo>
                  <a:pt x="170" y="14"/>
                </a:lnTo>
                <a:lnTo>
                  <a:pt x="168" y="12"/>
                </a:lnTo>
                <a:lnTo>
                  <a:pt x="167" y="12"/>
                </a:lnTo>
                <a:lnTo>
                  <a:pt x="167" y="10"/>
                </a:lnTo>
                <a:lnTo>
                  <a:pt x="163" y="10"/>
                </a:lnTo>
                <a:lnTo>
                  <a:pt x="162" y="10"/>
                </a:lnTo>
                <a:lnTo>
                  <a:pt x="156" y="9"/>
                </a:lnTo>
                <a:lnTo>
                  <a:pt x="155" y="7"/>
                </a:lnTo>
                <a:lnTo>
                  <a:pt x="148" y="5"/>
                </a:lnTo>
                <a:close/>
              </a:path>
            </a:pathLst>
          </a:custGeom>
          <a:solidFill>
            <a:srgbClr val="808080"/>
          </a:solidFill>
          <a:ln w="9525">
            <a:noFill/>
            <a:round/>
            <a:headEnd/>
            <a:tailEnd/>
          </a:ln>
        </p:spPr>
        <p:txBody>
          <a:bodyPr/>
          <a:lstStyle/>
          <a:p>
            <a:endParaRPr lang="en-US"/>
          </a:p>
        </p:txBody>
      </p:sp>
      <p:sp>
        <p:nvSpPr>
          <p:cNvPr id="1186" name="Freeform 3357"/>
          <p:cNvSpPr>
            <a:spLocks/>
          </p:cNvSpPr>
          <p:nvPr/>
        </p:nvSpPr>
        <p:spPr bwMode="auto">
          <a:xfrm>
            <a:off x="7716043" y="4237864"/>
            <a:ext cx="260350" cy="149225"/>
          </a:xfrm>
          <a:custGeom>
            <a:avLst/>
            <a:gdLst>
              <a:gd name="T0" fmla="*/ 5 w 213"/>
              <a:gd name="T1" fmla="*/ 49 h 124"/>
              <a:gd name="T2" fmla="*/ 0 w 213"/>
              <a:gd name="T3" fmla="*/ 65 h 124"/>
              <a:gd name="T4" fmla="*/ 3 w 213"/>
              <a:gd name="T5" fmla="*/ 80 h 124"/>
              <a:gd name="T6" fmla="*/ 11 w 213"/>
              <a:gd name="T7" fmla="*/ 92 h 124"/>
              <a:gd name="T8" fmla="*/ 23 w 213"/>
              <a:gd name="T9" fmla="*/ 102 h 124"/>
              <a:gd name="T10" fmla="*/ 37 w 213"/>
              <a:gd name="T11" fmla="*/ 111 h 124"/>
              <a:gd name="T12" fmla="*/ 54 w 213"/>
              <a:gd name="T13" fmla="*/ 117 h 124"/>
              <a:gd name="T14" fmla="*/ 81 w 213"/>
              <a:gd name="T15" fmla="*/ 123 h 124"/>
              <a:gd name="T16" fmla="*/ 100 w 213"/>
              <a:gd name="T17" fmla="*/ 123 h 124"/>
              <a:gd name="T18" fmla="*/ 121 w 213"/>
              <a:gd name="T19" fmla="*/ 123 h 124"/>
              <a:gd name="T20" fmla="*/ 150 w 213"/>
              <a:gd name="T21" fmla="*/ 117 h 124"/>
              <a:gd name="T22" fmla="*/ 172 w 213"/>
              <a:gd name="T23" fmla="*/ 109 h 124"/>
              <a:gd name="T24" fmla="*/ 187 w 213"/>
              <a:gd name="T25" fmla="*/ 102 h 124"/>
              <a:gd name="T26" fmla="*/ 199 w 213"/>
              <a:gd name="T27" fmla="*/ 92 h 124"/>
              <a:gd name="T28" fmla="*/ 209 w 213"/>
              <a:gd name="T29" fmla="*/ 80 h 124"/>
              <a:gd name="T30" fmla="*/ 213 w 213"/>
              <a:gd name="T31" fmla="*/ 68 h 124"/>
              <a:gd name="T32" fmla="*/ 211 w 213"/>
              <a:gd name="T33" fmla="*/ 51 h 124"/>
              <a:gd name="T34" fmla="*/ 201 w 213"/>
              <a:gd name="T35" fmla="*/ 32 h 124"/>
              <a:gd name="T36" fmla="*/ 187 w 213"/>
              <a:gd name="T37" fmla="*/ 20 h 124"/>
              <a:gd name="T38" fmla="*/ 170 w 213"/>
              <a:gd name="T39" fmla="*/ 12 h 124"/>
              <a:gd name="T40" fmla="*/ 138 w 213"/>
              <a:gd name="T41" fmla="*/ 1 h 124"/>
              <a:gd name="T42" fmla="*/ 117 w 213"/>
              <a:gd name="T43" fmla="*/ 1 h 124"/>
              <a:gd name="T44" fmla="*/ 97 w 213"/>
              <a:gd name="T45" fmla="*/ 1 h 124"/>
              <a:gd name="T46" fmla="*/ 71 w 213"/>
              <a:gd name="T47" fmla="*/ 5 h 124"/>
              <a:gd name="T48" fmla="*/ 44 w 213"/>
              <a:gd name="T49" fmla="*/ 13 h 124"/>
              <a:gd name="T50" fmla="*/ 25 w 213"/>
              <a:gd name="T51" fmla="*/ 24 h 124"/>
              <a:gd name="T52" fmla="*/ 10 w 213"/>
              <a:gd name="T53" fmla="*/ 37 h 124"/>
              <a:gd name="T54" fmla="*/ 29 w 213"/>
              <a:gd name="T55" fmla="*/ 29 h 124"/>
              <a:gd name="T56" fmla="*/ 42 w 213"/>
              <a:gd name="T57" fmla="*/ 20 h 124"/>
              <a:gd name="T58" fmla="*/ 66 w 213"/>
              <a:gd name="T59" fmla="*/ 12 h 124"/>
              <a:gd name="T60" fmla="*/ 88 w 213"/>
              <a:gd name="T61" fmla="*/ 7 h 124"/>
              <a:gd name="T62" fmla="*/ 107 w 213"/>
              <a:gd name="T63" fmla="*/ 5 h 124"/>
              <a:gd name="T64" fmla="*/ 126 w 213"/>
              <a:gd name="T65" fmla="*/ 5 h 124"/>
              <a:gd name="T66" fmla="*/ 158 w 213"/>
              <a:gd name="T67" fmla="*/ 12 h 124"/>
              <a:gd name="T68" fmla="*/ 173 w 213"/>
              <a:gd name="T69" fmla="*/ 19 h 124"/>
              <a:gd name="T70" fmla="*/ 189 w 213"/>
              <a:gd name="T71" fmla="*/ 29 h 124"/>
              <a:gd name="T72" fmla="*/ 199 w 213"/>
              <a:gd name="T73" fmla="*/ 41 h 124"/>
              <a:gd name="T74" fmla="*/ 204 w 213"/>
              <a:gd name="T75" fmla="*/ 58 h 124"/>
              <a:gd name="T76" fmla="*/ 204 w 213"/>
              <a:gd name="T77" fmla="*/ 68 h 124"/>
              <a:gd name="T78" fmla="*/ 197 w 213"/>
              <a:gd name="T79" fmla="*/ 83 h 124"/>
              <a:gd name="T80" fmla="*/ 190 w 213"/>
              <a:gd name="T81" fmla="*/ 92 h 124"/>
              <a:gd name="T82" fmla="*/ 179 w 213"/>
              <a:gd name="T83" fmla="*/ 100 h 124"/>
              <a:gd name="T84" fmla="*/ 165 w 213"/>
              <a:gd name="T85" fmla="*/ 107 h 124"/>
              <a:gd name="T86" fmla="*/ 138 w 213"/>
              <a:gd name="T87" fmla="*/ 116 h 124"/>
              <a:gd name="T88" fmla="*/ 119 w 213"/>
              <a:gd name="T89" fmla="*/ 119 h 124"/>
              <a:gd name="T90" fmla="*/ 100 w 213"/>
              <a:gd name="T91" fmla="*/ 119 h 124"/>
              <a:gd name="T92" fmla="*/ 81 w 213"/>
              <a:gd name="T93" fmla="*/ 117 h 124"/>
              <a:gd name="T94" fmla="*/ 63 w 213"/>
              <a:gd name="T95" fmla="*/ 116 h 124"/>
              <a:gd name="T96" fmla="*/ 46 w 213"/>
              <a:gd name="T97" fmla="*/ 109 h 124"/>
              <a:gd name="T98" fmla="*/ 32 w 213"/>
              <a:gd name="T99" fmla="*/ 102 h 124"/>
              <a:gd name="T100" fmla="*/ 22 w 213"/>
              <a:gd name="T101" fmla="*/ 94 h 124"/>
              <a:gd name="T102" fmla="*/ 13 w 213"/>
              <a:gd name="T103" fmla="*/ 83 h 124"/>
              <a:gd name="T104" fmla="*/ 8 w 213"/>
              <a:gd name="T105" fmla="*/ 66 h 124"/>
              <a:gd name="T106" fmla="*/ 8 w 213"/>
              <a:gd name="T107" fmla="*/ 54 h 124"/>
              <a:gd name="T108" fmla="*/ 18 w 213"/>
              <a:gd name="T109" fmla="*/ 39 h 1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3"/>
              <a:gd name="T166" fmla="*/ 0 h 124"/>
              <a:gd name="T167" fmla="*/ 213 w 213"/>
              <a:gd name="T168" fmla="*/ 124 h 1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3" h="124">
                <a:moveTo>
                  <a:pt x="10" y="37"/>
                </a:moveTo>
                <a:lnTo>
                  <a:pt x="6" y="42"/>
                </a:lnTo>
                <a:lnTo>
                  <a:pt x="5" y="46"/>
                </a:lnTo>
                <a:lnTo>
                  <a:pt x="5" y="49"/>
                </a:lnTo>
                <a:lnTo>
                  <a:pt x="1" y="54"/>
                </a:lnTo>
                <a:lnTo>
                  <a:pt x="0" y="58"/>
                </a:lnTo>
                <a:lnTo>
                  <a:pt x="0" y="61"/>
                </a:lnTo>
                <a:lnTo>
                  <a:pt x="0" y="65"/>
                </a:lnTo>
                <a:lnTo>
                  <a:pt x="0" y="68"/>
                </a:lnTo>
                <a:lnTo>
                  <a:pt x="1" y="73"/>
                </a:lnTo>
                <a:lnTo>
                  <a:pt x="3" y="75"/>
                </a:lnTo>
                <a:lnTo>
                  <a:pt x="3" y="80"/>
                </a:lnTo>
                <a:lnTo>
                  <a:pt x="5" y="83"/>
                </a:lnTo>
                <a:lnTo>
                  <a:pt x="8" y="87"/>
                </a:lnTo>
                <a:lnTo>
                  <a:pt x="10" y="90"/>
                </a:lnTo>
                <a:lnTo>
                  <a:pt x="11" y="92"/>
                </a:lnTo>
                <a:lnTo>
                  <a:pt x="15" y="95"/>
                </a:lnTo>
                <a:lnTo>
                  <a:pt x="18" y="97"/>
                </a:lnTo>
                <a:lnTo>
                  <a:pt x="20" y="99"/>
                </a:lnTo>
                <a:lnTo>
                  <a:pt x="23" y="102"/>
                </a:lnTo>
                <a:lnTo>
                  <a:pt x="25" y="104"/>
                </a:lnTo>
                <a:lnTo>
                  <a:pt x="29" y="105"/>
                </a:lnTo>
                <a:lnTo>
                  <a:pt x="34" y="109"/>
                </a:lnTo>
                <a:lnTo>
                  <a:pt x="37" y="111"/>
                </a:lnTo>
                <a:lnTo>
                  <a:pt x="42" y="112"/>
                </a:lnTo>
                <a:lnTo>
                  <a:pt x="46" y="114"/>
                </a:lnTo>
                <a:lnTo>
                  <a:pt x="51" y="116"/>
                </a:lnTo>
                <a:lnTo>
                  <a:pt x="54" y="117"/>
                </a:lnTo>
                <a:lnTo>
                  <a:pt x="59" y="119"/>
                </a:lnTo>
                <a:lnTo>
                  <a:pt x="64" y="119"/>
                </a:lnTo>
                <a:lnTo>
                  <a:pt x="75" y="121"/>
                </a:lnTo>
                <a:lnTo>
                  <a:pt x="81" y="123"/>
                </a:lnTo>
                <a:lnTo>
                  <a:pt x="85" y="123"/>
                </a:lnTo>
                <a:lnTo>
                  <a:pt x="90" y="123"/>
                </a:lnTo>
                <a:lnTo>
                  <a:pt x="95" y="123"/>
                </a:lnTo>
                <a:lnTo>
                  <a:pt x="100" y="123"/>
                </a:lnTo>
                <a:lnTo>
                  <a:pt x="107" y="124"/>
                </a:lnTo>
                <a:lnTo>
                  <a:pt x="112" y="123"/>
                </a:lnTo>
                <a:lnTo>
                  <a:pt x="117" y="123"/>
                </a:lnTo>
                <a:lnTo>
                  <a:pt x="121" y="123"/>
                </a:lnTo>
                <a:lnTo>
                  <a:pt x="126" y="123"/>
                </a:lnTo>
                <a:lnTo>
                  <a:pt x="132" y="121"/>
                </a:lnTo>
                <a:lnTo>
                  <a:pt x="141" y="119"/>
                </a:lnTo>
                <a:lnTo>
                  <a:pt x="150" y="117"/>
                </a:lnTo>
                <a:lnTo>
                  <a:pt x="156" y="116"/>
                </a:lnTo>
                <a:lnTo>
                  <a:pt x="160" y="116"/>
                </a:lnTo>
                <a:lnTo>
                  <a:pt x="168" y="111"/>
                </a:lnTo>
                <a:lnTo>
                  <a:pt x="172" y="109"/>
                </a:lnTo>
                <a:lnTo>
                  <a:pt x="177" y="107"/>
                </a:lnTo>
                <a:lnTo>
                  <a:pt x="180" y="105"/>
                </a:lnTo>
                <a:lnTo>
                  <a:pt x="184" y="104"/>
                </a:lnTo>
                <a:lnTo>
                  <a:pt x="187" y="102"/>
                </a:lnTo>
                <a:lnTo>
                  <a:pt x="190" y="99"/>
                </a:lnTo>
                <a:lnTo>
                  <a:pt x="194" y="95"/>
                </a:lnTo>
                <a:lnTo>
                  <a:pt x="197" y="94"/>
                </a:lnTo>
                <a:lnTo>
                  <a:pt x="199" y="92"/>
                </a:lnTo>
                <a:lnTo>
                  <a:pt x="202" y="88"/>
                </a:lnTo>
                <a:lnTo>
                  <a:pt x="204" y="87"/>
                </a:lnTo>
                <a:lnTo>
                  <a:pt x="204" y="85"/>
                </a:lnTo>
                <a:lnTo>
                  <a:pt x="209" y="80"/>
                </a:lnTo>
                <a:lnTo>
                  <a:pt x="209" y="75"/>
                </a:lnTo>
                <a:lnTo>
                  <a:pt x="211" y="73"/>
                </a:lnTo>
                <a:lnTo>
                  <a:pt x="211" y="70"/>
                </a:lnTo>
                <a:lnTo>
                  <a:pt x="213" y="68"/>
                </a:lnTo>
                <a:lnTo>
                  <a:pt x="213" y="65"/>
                </a:lnTo>
                <a:lnTo>
                  <a:pt x="213" y="61"/>
                </a:lnTo>
                <a:lnTo>
                  <a:pt x="213" y="58"/>
                </a:lnTo>
                <a:lnTo>
                  <a:pt x="211" y="51"/>
                </a:lnTo>
                <a:lnTo>
                  <a:pt x="211" y="49"/>
                </a:lnTo>
                <a:lnTo>
                  <a:pt x="209" y="46"/>
                </a:lnTo>
                <a:lnTo>
                  <a:pt x="206" y="41"/>
                </a:lnTo>
                <a:lnTo>
                  <a:pt x="201" y="32"/>
                </a:lnTo>
                <a:lnTo>
                  <a:pt x="199" y="29"/>
                </a:lnTo>
                <a:lnTo>
                  <a:pt x="196" y="27"/>
                </a:lnTo>
                <a:lnTo>
                  <a:pt x="189" y="22"/>
                </a:lnTo>
                <a:lnTo>
                  <a:pt x="187" y="20"/>
                </a:lnTo>
                <a:lnTo>
                  <a:pt x="182" y="17"/>
                </a:lnTo>
                <a:lnTo>
                  <a:pt x="179" y="15"/>
                </a:lnTo>
                <a:lnTo>
                  <a:pt x="175" y="13"/>
                </a:lnTo>
                <a:lnTo>
                  <a:pt x="170" y="12"/>
                </a:lnTo>
                <a:lnTo>
                  <a:pt x="167" y="10"/>
                </a:lnTo>
                <a:lnTo>
                  <a:pt x="163" y="8"/>
                </a:lnTo>
                <a:lnTo>
                  <a:pt x="141" y="3"/>
                </a:lnTo>
                <a:lnTo>
                  <a:pt x="138" y="1"/>
                </a:lnTo>
                <a:lnTo>
                  <a:pt x="132" y="1"/>
                </a:lnTo>
                <a:lnTo>
                  <a:pt x="127" y="1"/>
                </a:lnTo>
                <a:lnTo>
                  <a:pt x="121" y="1"/>
                </a:lnTo>
                <a:lnTo>
                  <a:pt x="117" y="1"/>
                </a:lnTo>
                <a:lnTo>
                  <a:pt x="112" y="1"/>
                </a:lnTo>
                <a:lnTo>
                  <a:pt x="107" y="0"/>
                </a:lnTo>
                <a:lnTo>
                  <a:pt x="100" y="1"/>
                </a:lnTo>
                <a:lnTo>
                  <a:pt x="97" y="1"/>
                </a:lnTo>
                <a:lnTo>
                  <a:pt x="92" y="1"/>
                </a:lnTo>
                <a:lnTo>
                  <a:pt x="86" y="1"/>
                </a:lnTo>
                <a:lnTo>
                  <a:pt x="81" y="1"/>
                </a:lnTo>
                <a:lnTo>
                  <a:pt x="71" y="5"/>
                </a:lnTo>
                <a:lnTo>
                  <a:pt x="61" y="7"/>
                </a:lnTo>
                <a:lnTo>
                  <a:pt x="57" y="8"/>
                </a:lnTo>
                <a:lnTo>
                  <a:pt x="52" y="10"/>
                </a:lnTo>
                <a:lnTo>
                  <a:pt x="44" y="13"/>
                </a:lnTo>
                <a:lnTo>
                  <a:pt x="35" y="17"/>
                </a:lnTo>
                <a:lnTo>
                  <a:pt x="32" y="20"/>
                </a:lnTo>
                <a:lnTo>
                  <a:pt x="29" y="22"/>
                </a:lnTo>
                <a:lnTo>
                  <a:pt x="25" y="24"/>
                </a:lnTo>
                <a:lnTo>
                  <a:pt x="22" y="27"/>
                </a:lnTo>
                <a:lnTo>
                  <a:pt x="20" y="29"/>
                </a:lnTo>
                <a:lnTo>
                  <a:pt x="15" y="32"/>
                </a:lnTo>
                <a:lnTo>
                  <a:pt x="10" y="37"/>
                </a:lnTo>
                <a:lnTo>
                  <a:pt x="18" y="39"/>
                </a:lnTo>
                <a:lnTo>
                  <a:pt x="22" y="34"/>
                </a:lnTo>
                <a:lnTo>
                  <a:pt x="25" y="30"/>
                </a:lnTo>
                <a:lnTo>
                  <a:pt x="29" y="29"/>
                </a:lnTo>
                <a:lnTo>
                  <a:pt x="30" y="27"/>
                </a:lnTo>
                <a:lnTo>
                  <a:pt x="35" y="25"/>
                </a:lnTo>
                <a:lnTo>
                  <a:pt x="37" y="22"/>
                </a:lnTo>
                <a:lnTo>
                  <a:pt x="42" y="20"/>
                </a:lnTo>
                <a:lnTo>
                  <a:pt x="49" y="17"/>
                </a:lnTo>
                <a:lnTo>
                  <a:pt x="56" y="13"/>
                </a:lnTo>
                <a:lnTo>
                  <a:pt x="61" y="12"/>
                </a:lnTo>
                <a:lnTo>
                  <a:pt x="66" y="12"/>
                </a:lnTo>
                <a:lnTo>
                  <a:pt x="75" y="8"/>
                </a:lnTo>
                <a:lnTo>
                  <a:pt x="80" y="7"/>
                </a:lnTo>
                <a:lnTo>
                  <a:pt x="83" y="7"/>
                </a:lnTo>
                <a:lnTo>
                  <a:pt x="88" y="7"/>
                </a:lnTo>
                <a:lnTo>
                  <a:pt x="92" y="7"/>
                </a:lnTo>
                <a:lnTo>
                  <a:pt x="97" y="5"/>
                </a:lnTo>
                <a:lnTo>
                  <a:pt x="102" y="5"/>
                </a:lnTo>
                <a:lnTo>
                  <a:pt x="107" y="5"/>
                </a:lnTo>
                <a:lnTo>
                  <a:pt x="114" y="5"/>
                </a:lnTo>
                <a:lnTo>
                  <a:pt x="117" y="5"/>
                </a:lnTo>
                <a:lnTo>
                  <a:pt x="121" y="5"/>
                </a:lnTo>
                <a:lnTo>
                  <a:pt x="126" y="5"/>
                </a:lnTo>
                <a:lnTo>
                  <a:pt x="131" y="7"/>
                </a:lnTo>
                <a:lnTo>
                  <a:pt x="136" y="7"/>
                </a:lnTo>
                <a:lnTo>
                  <a:pt x="139" y="7"/>
                </a:lnTo>
                <a:lnTo>
                  <a:pt x="158" y="12"/>
                </a:lnTo>
                <a:lnTo>
                  <a:pt x="161" y="13"/>
                </a:lnTo>
                <a:lnTo>
                  <a:pt x="167" y="15"/>
                </a:lnTo>
                <a:lnTo>
                  <a:pt x="170" y="17"/>
                </a:lnTo>
                <a:lnTo>
                  <a:pt x="173" y="19"/>
                </a:lnTo>
                <a:lnTo>
                  <a:pt x="179" y="20"/>
                </a:lnTo>
                <a:lnTo>
                  <a:pt x="180" y="24"/>
                </a:lnTo>
                <a:lnTo>
                  <a:pt x="184" y="25"/>
                </a:lnTo>
                <a:lnTo>
                  <a:pt x="189" y="29"/>
                </a:lnTo>
                <a:lnTo>
                  <a:pt x="190" y="32"/>
                </a:lnTo>
                <a:lnTo>
                  <a:pt x="194" y="34"/>
                </a:lnTo>
                <a:lnTo>
                  <a:pt x="196" y="37"/>
                </a:lnTo>
                <a:lnTo>
                  <a:pt x="199" y="41"/>
                </a:lnTo>
                <a:lnTo>
                  <a:pt x="202" y="47"/>
                </a:lnTo>
                <a:lnTo>
                  <a:pt x="204" y="49"/>
                </a:lnTo>
                <a:lnTo>
                  <a:pt x="204" y="53"/>
                </a:lnTo>
                <a:lnTo>
                  <a:pt x="204" y="58"/>
                </a:lnTo>
                <a:lnTo>
                  <a:pt x="206" y="61"/>
                </a:lnTo>
                <a:lnTo>
                  <a:pt x="204" y="63"/>
                </a:lnTo>
                <a:lnTo>
                  <a:pt x="204" y="66"/>
                </a:lnTo>
                <a:lnTo>
                  <a:pt x="204" y="68"/>
                </a:lnTo>
                <a:lnTo>
                  <a:pt x="204" y="71"/>
                </a:lnTo>
                <a:lnTo>
                  <a:pt x="202" y="75"/>
                </a:lnTo>
                <a:lnTo>
                  <a:pt x="201" y="76"/>
                </a:lnTo>
                <a:lnTo>
                  <a:pt x="197" y="83"/>
                </a:lnTo>
                <a:lnTo>
                  <a:pt x="196" y="87"/>
                </a:lnTo>
                <a:lnTo>
                  <a:pt x="196" y="85"/>
                </a:lnTo>
                <a:lnTo>
                  <a:pt x="192" y="88"/>
                </a:lnTo>
                <a:lnTo>
                  <a:pt x="190" y="92"/>
                </a:lnTo>
                <a:lnTo>
                  <a:pt x="187" y="94"/>
                </a:lnTo>
                <a:lnTo>
                  <a:pt x="184" y="95"/>
                </a:lnTo>
                <a:lnTo>
                  <a:pt x="182" y="99"/>
                </a:lnTo>
                <a:lnTo>
                  <a:pt x="179" y="100"/>
                </a:lnTo>
                <a:lnTo>
                  <a:pt x="175" y="102"/>
                </a:lnTo>
                <a:lnTo>
                  <a:pt x="172" y="104"/>
                </a:lnTo>
                <a:lnTo>
                  <a:pt x="167" y="107"/>
                </a:lnTo>
                <a:lnTo>
                  <a:pt x="165" y="107"/>
                </a:lnTo>
                <a:lnTo>
                  <a:pt x="156" y="111"/>
                </a:lnTo>
                <a:lnTo>
                  <a:pt x="153" y="112"/>
                </a:lnTo>
                <a:lnTo>
                  <a:pt x="146" y="114"/>
                </a:lnTo>
                <a:lnTo>
                  <a:pt x="138" y="116"/>
                </a:lnTo>
                <a:lnTo>
                  <a:pt x="132" y="117"/>
                </a:lnTo>
                <a:lnTo>
                  <a:pt x="129" y="117"/>
                </a:lnTo>
                <a:lnTo>
                  <a:pt x="124" y="119"/>
                </a:lnTo>
                <a:lnTo>
                  <a:pt x="119" y="119"/>
                </a:lnTo>
                <a:lnTo>
                  <a:pt x="115" y="119"/>
                </a:lnTo>
                <a:lnTo>
                  <a:pt x="110" y="119"/>
                </a:lnTo>
                <a:lnTo>
                  <a:pt x="105" y="119"/>
                </a:lnTo>
                <a:lnTo>
                  <a:pt x="100" y="119"/>
                </a:lnTo>
                <a:lnTo>
                  <a:pt x="95" y="119"/>
                </a:lnTo>
                <a:lnTo>
                  <a:pt x="92" y="119"/>
                </a:lnTo>
                <a:lnTo>
                  <a:pt x="86" y="119"/>
                </a:lnTo>
                <a:lnTo>
                  <a:pt x="81" y="117"/>
                </a:lnTo>
                <a:lnTo>
                  <a:pt x="76" y="117"/>
                </a:lnTo>
                <a:lnTo>
                  <a:pt x="68" y="116"/>
                </a:lnTo>
                <a:lnTo>
                  <a:pt x="61" y="116"/>
                </a:lnTo>
                <a:lnTo>
                  <a:pt x="63" y="116"/>
                </a:lnTo>
                <a:lnTo>
                  <a:pt x="57" y="114"/>
                </a:lnTo>
                <a:lnTo>
                  <a:pt x="54" y="112"/>
                </a:lnTo>
                <a:lnTo>
                  <a:pt x="51" y="111"/>
                </a:lnTo>
                <a:lnTo>
                  <a:pt x="46" y="109"/>
                </a:lnTo>
                <a:lnTo>
                  <a:pt x="42" y="107"/>
                </a:lnTo>
                <a:lnTo>
                  <a:pt x="39" y="105"/>
                </a:lnTo>
                <a:lnTo>
                  <a:pt x="35" y="104"/>
                </a:lnTo>
                <a:lnTo>
                  <a:pt x="32" y="102"/>
                </a:lnTo>
                <a:lnTo>
                  <a:pt x="29" y="99"/>
                </a:lnTo>
                <a:lnTo>
                  <a:pt x="25" y="97"/>
                </a:lnTo>
                <a:lnTo>
                  <a:pt x="23" y="95"/>
                </a:lnTo>
                <a:lnTo>
                  <a:pt x="22" y="94"/>
                </a:lnTo>
                <a:lnTo>
                  <a:pt x="20" y="90"/>
                </a:lnTo>
                <a:lnTo>
                  <a:pt x="17" y="88"/>
                </a:lnTo>
                <a:lnTo>
                  <a:pt x="15" y="85"/>
                </a:lnTo>
                <a:lnTo>
                  <a:pt x="13" y="83"/>
                </a:lnTo>
                <a:lnTo>
                  <a:pt x="10" y="78"/>
                </a:lnTo>
                <a:lnTo>
                  <a:pt x="10" y="75"/>
                </a:lnTo>
                <a:lnTo>
                  <a:pt x="8" y="71"/>
                </a:lnTo>
                <a:lnTo>
                  <a:pt x="8" y="66"/>
                </a:lnTo>
                <a:lnTo>
                  <a:pt x="8" y="65"/>
                </a:lnTo>
                <a:lnTo>
                  <a:pt x="8" y="61"/>
                </a:lnTo>
                <a:lnTo>
                  <a:pt x="8" y="59"/>
                </a:lnTo>
                <a:lnTo>
                  <a:pt x="8" y="54"/>
                </a:lnTo>
                <a:lnTo>
                  <a:pt x="11" y="49"/>
                </a:lnTo>
                <a:lnTo>
                  <a:pt x="11" y="47"/>
                </a:lnTo>
                <a:lnTo>
                  <a:pt x="13" y="44"/>
                </a:lnTo>
                <a:lnTo>
                  <a:pt x="18" y="39"/>
                </a:lnTo>
                <a:lnTo>
                  <a:pt x="10" y="37"/>
                </a:lnTo>
                <a:close/>
              </a:path>
            </a:pathLst>
          </a:custGeom>
          <a:solidFill>
            <a:srgbClr val="808080"/>
          </a:solidFill>
          <a:ln w="9525">
            <a:noFill/>
            <a:round/>
            <a:headEnd/>
            <a:tailEnd/>
          </a:ln>
        </p:spPr>
        <p:txBody>
          <a:bodyPr/>
          <a:lstStyle/>
          <a:p>
            <a:endParaRPr lang="en-US"/>
          </a:p>
        </p:txBody>
      </p:sp>
      <p:sp>
        <p:nvSpPr>
          <p:cNvPr id="1187" name="Freeform 3358"/>
          <p:cNvSpPr>
            <a:spLocks/>
          </p:cNvSpPr>
          <p:nvPr/>
        </p:nvSpPr>
        <p:spPr bwMode="auto">
          <a:xfrm>
            <a:off x="7677943" y="4307714"/>
            <a:ext cx="180975" cy="104775"/>
          </a:xfrm>
          <a:custGeom>
            <a:avLst/>
            <a:gdLst>
              <a:gd name="T0" fmla="*/ 94 w 148"/>
              <a:gd name="T1" fmla="*/ 1 h 87"/>
              <a:gd name="T2" fmla="*/ 85 w 148"/>
              <a:gd name="T3" fmla="*/ 1 h 87"/>
              <a:gd name="T4" fmla="*/ 82 w 148"/>
              <a:gd name="T5" fmla="*/ 0 h 87"/>
              <a:gd name="T6" fmla="*/ 75 w 148"/>
              <a:gd name="T7" fmla="*/ 1 h 87"/>
              <a:gd name="T8" fmla="*/ 71 w 148"/>
              <a:gd name="T9" fmla="*/ 1 h 87"/>
              <a:gd name="T10" fmla="*/ 66 w 148"/>
              <a:gd name="T11" fmla="*/ 1 h 87"/>
              <a:gd name="T12" fmla="*/ 42 w 148"/>
              <a:gd name="T13" fmla="*/ 5 h 87"/>
              <a:gd name="T14" fmla="*/ 32 w 148"/>
              <a:gd name="T15" fmla="*/ 8 h 87"/>
              <a:gd name="T16" fmla="*/ 27 w 148"/>
              <a:gd name="T17" fmla="*/ 12 h 87"/>
              <a:gd name="T18" fmla="*/ 24 w 148"/>
              <a:gd name="T19" fmla="*/ 13 h 87"/>
              <a:gd name="T20" fmla="*/ 19 w 148"/>
              <a:gd name="T21" fmla="*/ 17 h 87"/>
              <a:gd name="T22" fmla="*/ 15 w 148"/>
              <a:gd name="T23" fmla="*/ 18 h 87"/>
              <a:gd name="T24" fmla="*/ 5 w 148"/>
              <a:gd name="T25" fmla="*/ 30 h 87"/>
              <a:gd name="T26" fmla="*/ 3 w 148"/>
              <a:gd name="T27" fmla="*/ 37 h 87"/>
              <a:gd name="T28" fmla="*/ 2 w 148"/>
              <a:gd name="T29" fmla="*/ 39 h 87"/>
              <a:gd name="T30" fmla="*/ 2 w 148"/>
              <a:gd name="T31" fmla="*/ 44 h 87"/>
              <a:gd name="T32" fmla="*/ 2 w 148"/>
              <a:gd name="T33" fmla="*/ 47 h 87"/>
              <a:gd name="T34" fmla="*/ 2 w 148"/>
              <a:gd name="T35" fmla="*/ 51 h 87"/>
              <a:gd name="T36" fmla="*/ 7 w 148"/>
              <a:gd name="T37" fmla="*/ 63 h 87"/>
              <a:gd name="T38" fmla="*/ 12 w 148"/>
              <a:gd name="T39" fmla="*/ 68 h 87"/>
              <a:gd name="T40" fmla="*/ 17 w 148"/>
              <a:gd name="T41" fmla="*/ 73 h 87"/>
              <a:gd name="T42" fmla="*/ 22 w 148"/>
              <a:gd name="T43" fmla="*/ 75 h 87"/>
              <a:gd name="T44" fmla="*/ 27 w 148"/>
              <a:gd name="T45" fmla="*/ 76 h 87"/>
              <a:gd name="T46" fmla="*/ 34 w 148"/>
              <a:gd name="T47" fmla="*/ 80 h 87"/>
              <a:gd name="T48" fmla="*/ 49 w 148"/>
              <a:gd name="T49" fmla="*/ 85 h 87"/>
              <a:gd name="T50" fmla="*/ 56 w 148"/>
              <a:gd name="T51" fmla="*/ 85 h 87"/>
              <a:gd name="T52" fmla="*/ 61 w 148"/>
              <a:gd name="T53" fmla="*/ 87 h 87"/>
              <a:gd name="T54" fmla="*/ 68 w 148"/>
              <a:gd name="T55" fmla="*/ 87 h 87"/>
              <a:gd name="T56" fmla="*/ 75 w 148"/>
              <a:gd name="T57" fmla="*/ 87 h 87"/>
              <a:gd name="T58" fmla="*/ 82 w 148"/>
              <a:gd name="T59" fmla="*/ 87 h 87"/>
              <a:gd name="T60" fmla="*/ 90 w 148"/>
              <a:gd name="T61" fmla="*/ 85 h 87"/>
              <a:gd name="T62" fmla="*/ 112 w 148"/>
              <a:gd name="T63" fmla="*/ 80 h 87"/>
              <a:gd name="T64" fmla="*/ 117 w 148"/>
              <a:gd name="T65" fmla="*/ 78 h 87"/>
              <a:gd name="T66" fmla="*/ 123 w 148"/>
              <a:gd name="T67" fmla="*/ 76 h 87"/>
              <a:gd name="T68" fmla="*/ 126 w 148"/>
              <a:gd name="T69" fmla="*/ 73 h 87"/>
              <a:gd name="T70" fmla="*/ 129 w 148"/>
              <a:gd name="T71" fmla="*/ 71 h 87"/>
              <a:gd name="T72" fmla="*/ 133 w 148"/>
              <a:gd name="T73" fmla="*/ 68 h 87"/>
              <a:gd name="T74" fmla="*/ 141 w 148"/>
              <a:gd name="T75" fmla="*/ 61 h 87"/>
              <a:gd name="T76" fmla="*/ 146 w 148"/>
              <a:gd name="T77" fmla="*/ 53 h 87"/>
              <a:gd name="T78" fmla="*/ 148 w 148"/>
              <a:gd name="T79" fmla="*/ 49 h 87"/>
              <a:gd name="T80" fmla="*/ 148 w 148"/>
              <a:gd name="T81" fmla="*/ 44 h 87"/>
              <a:gd name="T82" fmla="*/ 148 w 148"/>
              <a:gd name="T83" fmla="*/ 39 h 87"/>
              <a:gd name="T84" fmla="*/ 146 w 148"/>
              <a:gd name="T85" fmla="*/ 34 h 87"/>
              <a:gd name="T86" fmla="*/ 140 w 148"/>
              <a:gd name="T87" fmla="*/ 24 h 87"/>
              <a:gd name="T88" fmla="*/ 138 w 148"/>
              <a:gd name="T89" fmla="*/ 18 h 87"/>
              <a:gd name="T90" fmla="*/ 133 w 148"/>
              <a:gd name="T91" fmla="*/ 17 h 87"/>
              <a:gd name="T92" fmla="*/ 129 w 148"/>
              <a:gd name="T93" fmla="*/ 15 h 87"/>
              <a:gd name="T94" fmla="*/ 124 w 148"/>
              <a:gd name="T95" fmla="*/ 12 h 87"/>
              <a:gd name="T96" fmla="*/ 116 w 148"/>
              <a:gd name="T97" fmla="*/ 7 h 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8"/>
              <a:gd name="T148" fmla="*/ 0 h 87"/>
              <a:gd name="T149" fmla="*/ 148 w 148"/>
              <a:gd name="T150" fmla="*/ 87 h 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8" h="87">
                <a:moveTo>
                  <a:pt x="107" y="5"/>
                </a:moveTo>
                <a:lnTo>
                  <a:pt x="99" y="3"/>
                </a:lnTo>
                <a:lnTo>
                  <a:pt x="94" y="1"/>
                </a:lnTo>
                <a:lnTo>
                  <a:pt x="90" y="1"/>
                </a:lnTo>
                <a:lnTo>
                  <a:pt x="88" y="1"/>
                </a:lnTo>
                <a:lnTo>
                  <a:pt x="85" y="1"/>
                </a:lnTo>
                <a:lnTo>
                  <a:pt x="83" y="1"/>
                </a:lnTo>
                <a:lnTo>
                  <a:pt x="82" y="1"/>
                </a:lnTo>
                <a:lnTo>
                  <a:pt x="82" y="0"/>
                </a:lnTo>
                <a:lnTo>
                  <a:pt x="78" y="1"/>
                </a:lnTo>
                <a:lnTo>
                  <a:pt x="77" y="0"/>
                </a:lnTo>
                <a:lnTo>
                  <a:pt x="75" y="1"/>
                </a:lnTo>
                <a:lnTo>
                  <a:pt x="75" y="0"/>
                </a:lnTo>
                <a:lnTo>
                  <a:pt x="73" y="1"/>
                </a:lnTo>
                <a:lnTo>
                  <a:pt x="71" y="1"/>
                </a:lnTo>
                <a:lnTo>
                  <a:pt x="70" y="1"/>
                </a:lnTo>
                <a:lnTo>
                  <a:pt x="68" y="1"/>
                </a:lnTo>
                <a:lnTo>
                  <a:pt x="66" y="1"/>
                </a:lnTo>
                <a:lnTo>
                  <a:pt x="63" y="1"/>
                </a:lnTo>
                <a:lnTo>
                  <a:pt x="60" y="1"/>
                </a:lnTo>
                <a:lnTo>
                  <a:pt x="42" y="5"/>
                </a:lnTo>
                <a:lnTo>
                  <a:pt x="37" y="7"/>
                </a:lnTo>
                <a:lnTo>
                  <a:pt x="36" y="8"/>
                </a:lnTo>
                <a:lnTo>
                  <a:pt x="32" y="8"/>
                </a:lnTo>
                <a:lnTo>
                  <a:pt x="32" y="10"/>
                </a:lnTo>
                <a:lnTo>
                  <a:pt x="31" y="10"/>
                </a:lnTo>
                <a:lnTo>
                  <a:pt x="27" y="12"/>
                </a:lnTo>
                <a:lnTo>
                  <a:pt x="25" y="12"/>
                </a:lnTo>
                <a:lnTo>
                  <a:pt x="25" y="13"/>
                </a:lnTo>
                <a:lnTo>
                  <a:pt x="24" y="13"/>
                </a:lnTo>
                <a:lnTo>
                  <a:pt x="22" y="15"/>
                </a:lnTo>
                <a:lnTo>
                  <a:pt x="20" y="15"/>
                </a:lnTo>
                <a:lnTo>
                  <a:pt x="19" y="17"/>
                </a:lnTo>
                <a:lnTo>
                  <a:pt x="17" y="17"/>
                </a:lnTo>
                <a:lnTo>
                  <a:pt x="17" y="18"/>
                </a:lnTo>
                <a:lnTo>
                  <a:pt x="15" y="18"/>
                </a:lnTo>
                <a:lnTo>
                  <a:pt x="12" y="22"/>
                </a:lnTo>
                <a:lnTo>
                  <a:pt x="8" y="25"/>
                </a:lnTo>
                <a:lnTo>
                  <a:pt x="5" y="30"/>
                </a:lnTo>
                <a:lnTo>
                  <a:pt x="3" y="34"/>
                </a:lnTo>
                <a:lnTo>
                  <a:pt x="3" y="36"/>
                </a:lnTo>
                <a:lnTo>
                  <a:pt x="3" y="37"/>
                </a:lnTo>
                <a:lnTo>
                  <a:pt x="2" y="39"/>
                </a:lnTo>
                <a:lnTo>
                  <a:pt x="3" y="39"/>
                </a:lnTo>
                <a:lnTo>
                  <a:pt x="2" y="39"/>
                </a:lnTo>
                <a:lnTo>
                  <a:pt x="2" y="41"/>
                </a:lnTo>
                <a:lnTo>
                  <a:pt x="2" y="42"/>
                </a:lnTo>
                <a:lnTo>
                  <a:pt x="2" y="44"/>
                </a:lnTo>
                <a:lnTo>
                  <a:pt x="0" y="44"/>
                </a:lnTo>
                <a:lnTo>
                  <a:pt x="2" y="46"/>
                </a:lnTo>
                <a:lnTo>
                  <a:pt x="2" y="47"/>
                </a:lnTo>
                <a:lnTo>
                  <a:pt x="0" y="47"/>
                </a:lnTo>
                <a:lnTo>
                  <a:pt x="2" y="49"/>
                </a:lnTo>
                <a:lnTo>
                  <a:pt x="2" y="51"/>
                </a:lnTo>
                <a:lnTo>
                  <a:pt x="3" y="54"/>
                </a:lnTo>
                <a:lnTo>
                  <a:pt x="3" y="56"/>
                </a:lnTo>
                <a:lnTo>
                  <a:pt x="7" y="63"/>
                </a:lnTo>
                <a:lnTo>
                  <a:pt x="8" y="65"/>
                </a:lnTo>
                <a:lnTo>
                  <a:pt x="10" y="66"/>
                </a:lnTo>
                <a:lnTo>
                  <a:pt x="12" y="68"/>
                </a:lnTo>
                <a:lnTo>
                  <a:pt x="13" y="70"/>
                </a:lnTo>
                <a:lnTo>
                  <a:pt x="17" y="71"/>
                </a:lnTo>
                <a:lnTo>
                  <a:pt x="17" y="73"/>
                </a:lnTo>
                <a:lnTo>
                  <a:pt x="19" y="73"/>
                </a:lnTo>
                <a:lnTo>
                  <a:pt x="20" y="75"/>
                </a:lnTo>
                <a:lnTo>
                  <a:pt x="22" y="75"/>
                </a:lnTo>
                <a:lnTo>
                  <a:pt x="24" y="76"/>
                </a:lnTo>
                <a:lnTo>
                  <a:pt x="25" y="76"/>
                </a:lnTo>
                <a:lnTo>
                  <a:pt x="27" y="76"/>
                </a:lnTo>
                <a:lnTo>
                  <a:pt x="31" y="78"/>
                </a:lnTo>
                <a:lnTo>
                  <a:pt x="31" y="80"/>
                </a:lnTo>
                <a:lnTo>
                  <a:pt x="34" y="80"/>
                </a:lnTo>
                <a:lnTo>
                  <a:pt x="36" y="82"/>
                </a:lnTo>
                <a:lnTo>
                  <a:pt x="42" y="83"/>
                </a:lnTo>
                <a:lnTo>
                  <a:pt x="49" y="85"/>
                </a:lnTo>
                <a:lnTo>
                  <a:pt x="53" y="85"/>
                </a:lnTo>
                <a:lnTo>
                  <a:pt x="54" y="85"/>
                </a:lnTo>
                <a:lnTo>
                  <a:pt x="56" y="85"/>
                </a:lnTo>
                <a:lnTo>
                  <a:pt x="60" y="87"/>
                </a:lnTo>
                <a:lnTo>
                  <a:pt x="61" y="85"/>
                </a:lnTo>
                <a:lnTo>
                  <a:pt x="61" y="87"/>
                </a:lnTo>
                <a:lnTo>
                  <a:pt x="63" y="87"/>
                </a:lnTo>
                <a:lnTo>
                  <a:pt x="65" y="87"/>
                </a:lnTo>
                <a:lnTo>
                  <a:pt x="68" y="87"/>
                </a:lnTo>
                <a:lnTo>
                  <a:pt x="71" y="87"/>
                </a:lnTo>
                <a:lnTo>
                  <a:pt x="73" y="87"/>
                </a:lnTo>
                <a:lnTo>
                  <a:pt x="75" y="87"/>
                </a:lnTo>
                <a:lnTo>
                  <a:pt x="77" y="87"/>
                </a:lnTo>
                <a:lnTo>
                  <a:pt x="78" y="87"/>
                </a:lnTo>
                <a:lnTo>
                  <a:pt x="82" y="87"/>
                </a:lnTo>
                <a:lnTo>
                  <a:pt x="85" y="87"/>
                </a:lnTo>
                <a:lnTo>
                  <a:pt x="88" y="85"/>
                </a:lnTo>
                <a:lnTo>
                  <a:pt x="90" y="85"/>
                </a:lnTo>
                <a:lnTo>
                  <a:pt x="106" y="82"/>
                </a:lnTo>
                <a:lnTo>
                  <a:pt x="107" y="82"/>
                </a:lnTo>
                <a:lnTo>
                  <a:pt x="112" y="80"/>
                </a:lnTo>
                <a:lnTo>
                  <a:pt x="114" y="80"/>
                </a:lnTo>
                <a:lnTo>
                  <a:pt x="116" y="78"/>
                </a:lnTo>
                <a:lnTo>
                  <a:pt x="117" y="78"/>
                </a:lnTo>
                <a:lnTo>
                  <a:pt x="119" y="76"/>
                </a:lnTo>
                <a:lnTo>
                  <a:pt x="121" y="76"/>
                </a:lnTo>
                <a:lnTo>
                  <a:pt x="123" y="76"/>
                </a:lnTo>
                <a:lnTo>
                  <a:pt x="123" y="75"/>
                </a:lnTo>
                <a:lnTo>
                  <a:pt x="124" y="73"/>
                </a:lnTo>
                <a:lnTo>
                  <a:pt x="126" y="73"/>
                </a:lnTo>
                <a:lnTo>
                  <a:pt x="126" y="71"/>
                </a:lnTo>
                <a:lnTo>
                  <a:pt x="128" y="71"/>
                </a:lnTo>
                <a:lnTo>
                  <a:pt x="129" y="71"/>
                </a:lnTo>
                <a:lnTo>
                  <a:pt x="131" y="70"/>
                </a:lnTo>
                <a:lnTo>
                  <a:pt x="133" y="70"/>
                </a:lnTo>
                <a:lnTo>
                  <a:pt x="133" y="68"/>
                </a:lnTo>
                <a:lnTo>
                  <a:pt x="136" y="65"/>
                </a:lnTo>
                <a:lnTo>
                  <a:pt x="138" y="65"/>
                </a:lnTo>
                <a:lnTo>
                  <a:pt x="141" y="61"/>
                </a:lnTo>
                <a:lnTo>
                  <a:pt x="145" y="58"/>
                </a:lnTo>
                <a:lnTo>
                  <a:pt x="145" y="56"/>
                </a:lnTo>
                <a:lnTo>
                  <a:pt x="146" y="53"/>
                </a:lnTo>
                <a:lnTo>
                  <a:pt x="148" y="51"/>
                </a:lnTo>
                <a:lnTo>
                  <a:pt x="146" y="51"/>
                </a:lnTo>
                <a:lnTo>
                  <a:pt x="148" y="49"/>
                </a:lnTo>
                <a:lnTo>
                  <a:pt x="148" y="47"/>
                </a:lnTo>
                <a:lnTo>
                  <a:pt x="148" y="46"/>
                </a:lnTo>
                <a:lnTo>
                  <a:pt x="148" y="44"/>
                </a:lnTo>
                <a:lnTo>
                  <a:pt x="148" y="42"/>
                </a:lnTo>
                <a:lnTo>
                  <a:pt x="148" y="41"/>
                </a:lnTo>
                <a:lnTo>
                  <a:pt x="148" y="39"/>
                </a:lnTo>
                <a:lnTo>
                  <a:pt x="148" y="37"/>
                </a:lnTo>
                <a:lnTo>
                  <a:pt x="148" y="36"/>
                </a:lnTo>
                <a:lnTo>
                  <a:pt x="146" y="34"/>
                </a:lnTo>
                <a:lnTo>
                  <a:pt x="148" y="32"/>
                </a:lnTo>
                <a:lnTo>
                  <a:pt x="141" y="24"/>
                </a:lnTo>
                <a:lnTo>
                  <a:pt x="140" y="24"/>
                </a:lnTo>
                <a:lnTo>
                  <a:pt x="140" y="22"/>
                </a:lnTo>
                <a:lnTo>
                  <a:pt x="138" y="20"/>
                </a:lnTo>
                <a:lnTo>
                  <a:pt x="138" y="18"/>
                </a:lnTo>
                <a:lnTo>
                  <a:pt x="136" y="18"/>
                </a:lnTo>
                <a:lnTo>
                  <a:pt x="135" y="17"/>
                </a:lnTo>
                <a:lnTo>
                  <a:pt x="133" y="17"/>
                </a:lnTo>
                <a:lnTo>
                  <a:pt x="133" y="15"/>
                </a:lnTo>
                <a:lnTo>
                  <a:pt x="131" y="15"/>
                </a:lnTo>
                <a:lnTo>
                  <a:pt x="129" y="15"/>
                </a:lnTo>
                <a:lnTo>
                  <a:pt x="128" y="13"/>
                </a:lnTo>
                <a:lnTo>
                  <a:pt x="126" y="12"/>
                </a:lnTo>
                <a:lnTo>
                  <a:pt x="124" y="12"/>
                </a:lnTo>
                <a:lnTo>
                  <a:pt x="123" y="10"/>
                </a:lnTo>
                <a:lnTo>
                  <a:pt x="119" y="8"/>
                </a:lnTo>
                <a:lnTo>
                  <a:pt x="116" y="7"/>
                </a:lnTo>
                <a:lnTo>
                  <a:pt x="114" y="7"/>
                </a:lnTo>
                <a:lnTo>
                  <a:pt x="107" y="5"/>
                </a:lnTo>
                <a:close/>
              </a:path>
            </a:pathLst>
          </a:custGeom>
          <a:solidFill>
            <a:srgbClr val="808080"/>
          </a:solidFill>
          <a:ln w="9525">
            <a:noFill/>
            <a:round/>
            <a:headEnd/>
            <a:tailEnd/>
          </a:ln>
        </p:spPr>
        <p:txBody>
          <a:bodyPr/>
          <a:lstStyle/>
          <a:p>
            <a:endParaRPr lang="en-US"/>
          </a:p>
        </p:txBody>
      </p:sp>
      <p:sp>
        <p:nvSpPr>
          <p:cNvPr id="1188" name="Freeform 3359"/>
          <p:cNvSpPr>
            <a:spLocks/>
          </p:cNvSpPr>
          <p:nvPr/>
        </p:nvSpPr>
        <p:spPr bwMode="auto">
          <a:xfrm>
            <a:off x="7673181" y="4306127"/>
            <a:ext cx="192087" cy="106362"/>
          </a:xfrm>
          <a:custGeom>
            <a:avLst/>
            <a:gdLst>
              <a:gd name="T0" fmla="*/ 2 w 156"/>
              <a:gd name="T1" fmla="*/ 38 h 89"/>
              <a:gd name="T2" fmla="*/ 0 w 156"/>
              <a:gd name="T3" fmla="*/ 46 h 89"/>
              <a:gd name="T4" fmla="*/ 2 w 156"/>
              <a:gd name="T5" fmla="*/ 55 h 89"/>
              <a:gd name="T6" fmla="*/ 11 w 156"/>
              <a:gd name="T7" fmla="*/ 68 h 89"/>
              <a:gd name="T8" fmla="*/ 19 w 156"/>
              <a:gd name="T9" fmla="*/ 77 h 89"/>
              <a:gd name="T10" fmla="*/ 29 w 156"/>
              <a:gd name="T11" fmla="*/ 82 h 89"/>
              <a:gd name="T12" fmla="*/ 50 w 156"/>
              <a:gd name="T13" fmla="*/ 87 h 89"/>
              <a:gd name="T14" fmla="*/ 69 w 156"/>
              <a:gd name="T15" fmla="*/ 89 h 89"/>
              <a:gd name="T16" fmla="*/ 86 w 156"/>
              <a:gd name="T17" fmla="*/ 89 h 89"/>
              <a:gd name="T18" fmla="*/ 113 w 156"/>
              <a:gd name="T19" fmla="*/ 84 h 89"/>
              <a:gd name="T20" fmla="*/ 127 w 156"/>
              <a:gd name="T21" fmla="*/ 78 h 89"/>
              <a:gd name="T22" fmla="*/ 140 w 156"/>
              <a:gd name="T23" fmla="*/ 72 h 89"/>
              <a:gd name="T24" fmla="*/ 150 w 156"/>
              <a:gd name="T25" fmla="*/ 58 h 89"/>
              <a:gd name="T26" fmla="*/ 156 w 156"/>
              <a:gd name="T27" fmla="*/ 48 h 89"/>
              <a:gd name="T28" fmla="*/ 156 w 156"/>
              <a:gd name="T29" fmla="*/ 39 h 89"/>
              <a:gd name="T30" fmla="*/ 149 w 156"/>
              <a:gd name="T31" fmla="*/ 24 h 89"/>
              <a:gd name="T32" fmla="*/ 137 w 156"/>
              <a:gd name="T33" fmla="*/ 14 h 89"/>
              <a:gd name="T34" fmla="*/ 125 w 156"/>
              <a:gd name="T35" fmla="*/ 9 h 89"/>
              <a:gd name="T36" fmla="*/ 101 w 156"/>
              <a:gd name="T37" fmla="*/ 2 h 89"/>
              <a:gd name="T38" fmla="*/ 86 w 156"/>
              <a:gd name="T39" fmla="*/ 0 h 89"/>
              <a:gd name="T40" fmla="*/ 60 w 156"/>
              <a:gd name="T41" fmla="*/ 2 h 89"/>
              <a:gd name="T42" fmla="*/ 36 w 156"/>
              <a:gd name="T43" fmla="*/ 9 h 89"/>
              <a:gd name="T44" fmla="*/ 24 w 156"/>
              <a:gd name="T45" fmla="*/ 14 h 89"/>
              <a:gd name="T46" fmla="*/ 14 w 156"/>
              <a:gd name="T47" fmla="*/ 20 h 89"/>
              <a:gd name="T48" fmla="*/ 23 w 156"/>
              <a:gd name="T49" fmla="*/ 20 h 89"/>
              <a:gd name="T50" fmla="*/ 33 w 156"/>
              <a:gd name="T51" fmla="*/ 15 h 89"/>
              <a:gd name="T52" fmla="*/ 43 w 156"/>
              <a:gd name="T53" fmla="*/ 10 h 89"/>
              <a:gd name="T54" fmla="*/ 62 w 156"/>
              <a:gd name="T55" fmla="*/ 5 h 89"/>
              <a:gd name="T56" fmla="*/ 86 w 156"/>
              <a:gd name="T57" fmla="*/ 3 h 89"/>
              <a:gd name="T58" fmla="*/ 99 w 156"/>
              <a:gd name="T59" fmla="*/ 5 h 89"/>
              <a:gd name="T60" fmla="*/ 121 w 156"/>
              <a:gd name="T61" fmla="*/ 12 h 89"/>
              <a:gd name="T62" fmla="*/ 130 w 156"/>
              <a:gd name="T63" fmla="*/ 17 h 89"/>
              <a:gd name="T64" fmla="*/ 142 w 156"/>
              <a:gd name="T65" fmla="*/ 27 h 89"/>
              <a:gd name="T66" fmla="*/ 149 w 156"/>
              <a:gd name="T67" fmla="*/ 38 h 89"/>
              <a:gd name="T68" fmla="*/ 149 w 156"/>
              <a:gd name="T69" fmla="*/ 46 h 89"/>
              <a:gd name="T70" fmla="*/ 145 w 156"/>
              <a:gd name="T71" fmla="*/ 56 h 89"/>
              <a:gd name="T72" fmla="*/ 137 w 156"/>
              <a:gd name="T73" fmla="*/ 67 h 89"/>
              <a:gd name="T74" fmla="*/ 125 w 156"/>
              <a:gd name="T75" fmla="*/ 75 h 89"/>
              <a:gd name="T76" fmla="*/ 113 w 156"/>
              <a:gd name="T77" fmla="*/ 78 h 89"/>
              <a:gd name="T78" fmla="*/ 94 w 156"/>
              <a:gd name="T79" fmla="*/ 84 h 89"/>
              <a:gd name="T80" fmla="*/ 77 w 156"/>
              <a:gd name="T81" fmla="*/ 85 h 89"/>
              <a:gd name="T82" fmla="*/ 60 w 156"/>
              <a:gd name="T83" fmla="*/ 84 h 89"/>
              <a:gd name="T84" fmla="*/ 43 w 156"/>
              <a:gd name="T85" fmla="*/ 80 h 89"/>
              <a:gd name="T86" fmla="*/ 29 w 156"/>
              <a:gd name="T87" fmla="*/ 75 h 89"/>
              <a:gd name="T88" fmla="*/ 21 w 156"/>
              <a:gd name="T89" fmla="*/ 70 h 89"/>
              <a:gd name="T90" fmla="*/ 14 w 156"/>
              <a:gd name="T91" fmla="*/ 63 h 89"/>
              <a:gd name="T92" fmla="*/ 9 w 156"/>
              <a:gd name="T93" fmla="*/ 51 h 89"/>
              <a:gd name="T94" fmla="*/ 9 w 156"/>
              <a:gd name="T95" fmla="*/ 41 h 89"/>
              <a:gd name="T96" fmla="*/ 14 w 156"/>
              <a:gd name="T97" fmla="*/ 29 h 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6"/>
              <a:gd name="T148" fmla="*/ 0 h 89"/>
              <a:gd name="T149" fmla="*/ 156 w 156"/>
              <a:gd name="T150" fmla="*/ 89 h 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6" h="89">
                <a:moveTo>
                  <a:pt x="9" y="27"/>
                </a:moveTo>
                <a:lnTo>
                  <a:pt x="2" y="32"/>
                </a:lnTo>
                <a:lnTo>
                  <a:pt x="2" y="34"/>
                </a:lnTo>
                <a:lnTo>
                  <a:pt x="2" y="38"/>
                </a:lnTo>
                <a:lnTo>
                  <a:pt x="0" y="39"/>
                </a:lnTo>
                <a:lnTo>
                  <a:pt x="0" y="41"/>
                </a:lnTo>
                <a:lnTo>
                  <a:pt x="0" y="44"/>
                </a:lnTo>
                <a:lnTo>
                  <a:pt x="0" y="46"/>
                </a:lnTo>
                <a:lnTo>
                  <a:pt x="0" y="48"/>
                </a:lnTo>
                <a:lnTo>
                  <a:pt x="0" y="51"/>
                </a:lnTo>
                <a:lnTo>
                  <a:pt x="0" y="53"/>
                </a:lnTo>
                <a:lnTo>
                  <a:pt x="2" y="55"/>
                </a:lnTo>
                <a:lnTo>
                  <a:pt x="2" y="56"/>
                </a:lnTo>
                <a:lnTo>
                  <a:pt x="7" y="65"/>
                </a:lnTo>
                <a:lnTo>
                  <a:pt x="9" y="67"/>
                </a:lnTo>
                <a:lnTo>
                  <a:pt x="11" y="68"/>
                </a:lnTo>
                <a:lnTo>
                  <a:pt x="12" y="70"/>
                </a:lnTo>
                <a:lnTo>
                  <a:pt x="14" y="72"/>
                </a:lnTo>
                <a:lnTo>
                  <a:pt x="17" y="75"/>
                </a:lnTo>
                <a:lnTo>
                  <a:pt x="19" y="77"/>
                </a:lnTo>
                <a:lnTo>
                  <a:pt x="23" y="77"/>
                </a:lnTo>
                <a:lnTo>
                  <a:pt x="24" y="78"/>
                </a:lnTo>
                <a:lnTo>
                  <a:pt x="28" y="80"/>
                </a:lnTo>
                <a:lnTo>
                  <a:pt x="29" y="82"/>
                </a:lnTo>
                <a:lnTo>
                  <a:pt x="33" y="82"/>
                </a:lnTo>
                <a:lnTo>
                  <a:pt x="40" y="84"/>
                </a:lnTo>
                <a:lnTo>
                  <a:pt x="43" y="87"/>
                </a:lnTo>
                <a:lnTo>
                  <a:pt x="50" y="87"/>
                </a:lnTo>
                <a:lnTo>
                  <a:pt x="55" y="89"/>
                </a:lnTo>
                <a:lnTo>
                  <a:pt x="58" y="89"/>
                </a:lnTo>
                <a:lnTo>
                  <a:pt x="65" y="89"/>
                </a:lnTo>
                <a:lnTo>
                  <a:pt x="69" y="89"/>
                </a:lnTo>
                <a:lnTo>
                  <a:pt x="74" y="89"/>
                </a:lnTo>
                <a:lnTo>
                  <a:pt x="77" y="89"/>
                </a:lnTo>
                <a:lnTo>
                  <a:pt x="81" y="89"/>
                </a:lnTo>
                <a:lnTo>
                  <a:pt x="86" y="89"/>
                </a:lnTo>
                <a:lnTo>
                  <a:pt x="92" y="89"/>
                </a:lnTo>
                <a:lnTo>
                  <a:pt x="96" y="89"/>
                </a:lnTo>
                <a:lnTo>
                  <a:pt x="110" y="85"/>
                </a:lnTo>
                <a:lnTo>
                  <a:pt x="113" y="84"/>
                </a:lnTo>
                <a:lnTo>
                  <a:pt x="116" y="84"/>
                </a:lnTo>
                <a:lnTo>
                  <a:pt x="120" y="82"/>
                </a:lnTo>
                <a:lnTo>
                  <a:pt x="123" y="80"/>
                </a:lnTo>
                <a:lnTo>
                  <a:pt x="127" y="78"/>
                </a:lnTo>
                <a:lnTo>
                  <a:pt x="130" y="77"/>
                </a:lnTo>
                <a:lnTo>
                  <a:pt x="135" y="75"/>
                </a:lnTo>
                <a:lnTo>
                  <a:pt x="137" y="73"/>
                </a:lnTo>
                <a:lnTo>
                  <a:pt x="140" y="72"/>
                </a:lnTo>
                <a:lnTo>
                  <a:pt x="144" y="68"/>
                </a:lnTo>
                <a:lnTo>
                  <a:pt x="145" y="65"/>
                </a:lnTo>
                <a:lnTo>
                  <a:pt x="149" y="63"/>
                </a:lnTo>
                <a:lnTo>
                  <a:pt x="150" y="58"/>
                </a:lnTo>
                <a:lnTo>
                  <a:pt x="152" y="56"/>
                </a:lnTo>
                <a:lnTo>
                  <a:pt x="154" y="53"/>
                </a:lnTo>
                <a:lnTo>
                  <a:pt x="156" y="51"/>
                </a:lnTo>
                <a:lnTo>
                  <a:pt x="156" y="48"/>
                </a:lnTo>
                <a:lnTo>
                  <a:pt x="156" y="46"/>
                </a:lnTo>
                <a:lnTo>
                  <a:pt x="156" y="43"/>
                </a:lnTo>
                <a:lnTo>
                  <a:pt x="156" y="41"/>
                </a:lnTo>
                <a:lnTo>
                  <a:pt x="156" y="39"/>
                </a:lnTo>
                <a:lnTo>
                  <a:pt x="154" y="38"/>
                </a:lnTo>
                <a:lnTo>
                  <a:pt x="154" y="34"/>
                </a:lnTo>
                <a:lnTo>
                  <a:pt x="154" y="32"/>
                </a:lnTo>
                <a:lnTo>
                  <a:pt x="149" y="24"/>
                </a:lnTo>
                <a:lnTo>
                  <a:pt x="147" y="22"/>
                </a:lnTo>
                <a:lnTo>
                  <a:pt x="145" y="20"/>
                </a:lnTo>
                <a:lnTo>
                  <a:pt x="139" y="15"/>
                </a:lnTo>
                <a:lnTo>
                  <a:pt x="137" y="14"/>
                </a:lnTo>
                <a:lnTo>
                  <a:pt x="133" y="12"/>
                </a:lnTo>
                <a:lnTo>
                  <a:pt x="130" y="10"/>
                </a:lnTo>
                <a:lnTo>
                  <a:pt x="128" y="9"/>
                </a:lnTo>
                <a:lnTo>
                  <a:pt x="125" y="9"/>
                </a:lnTo>
                <a:lnTo>
                  <a:pt x="123" y="7"/>
                </a:lnTo>
                <a:lnTo>
                  <a:pt x="118" y="5"/>
                </a:lnTo>
                <a:lnTo>
                  <a:pt x="104" y="2"/>
                </a:lnTo>
                <a:lnTo>
                  <a:pt x="101" y="2"/>
                </a:lnTo>
                <a:lnTo>
                  <a:pt x="96" y="0"/>
                </a:lnTo>
                <a:lnTo>
                  <a:pt x="92" y="0"/>
                </a:lnTo>
                <a:lnTo>
                  <a:pt x="89" y="0"/>
                </a:lnTo>
                <a:lnTo>
                  <a:pt x="86" y="0"/>
                </a:lnTo>
                <a:lnTo>
                  <a:pt x="79" y="0"/>
                </a:lnTo>
                <a:lnTo>
                  <a:pt x="67" y="0"/>
                </a:lnTo>
                <a:lnTo>
                  <a:pt x="64" y="0"/>
                </a:lnTo>
                <a:lnTo>
                  <a:pt x="60" y="2"/>
                </a:lnTo>
                <a:lnTo>
                  <a:pt x="45" y="3"/>
                </a:lnTo>
                <a:lnTo>
                  <a:pt x="43" y="5"/>
                </a:lnTo>
                <a:lnTo>
                  <a:pt x="40" y="7"/>
                </a:lnTo>
                <a:lnTo>
                  <a:pt x="36" y="9"/>
                </a:lnTo>
                <a:lnTo>
                  <a:pt x="33" y="9"/>
                </a:lnTo>
                <a:lnTo>
                  <a:pt x="29" y="10"/>
                </a:lnTo>
                <a:lnTo>
                  <a:pt x="26" y="12"/>
                </a:lnTo>
                <a:lnTo>
                  <a:pt x="24" y="14"/>
                </a:lnTo>
                <a:lnTo>
                  <a:pt x="21" y="15"/>
                </a:lnTo>
                <a:lnTo>
                  <a:pt x="17" y="17"/>
                </a:lnTo>
                <a:lnTo>
                  <a:pt x="16" y="17"/>
                </a:lnTo>
                <a:lnTo>
                  <a:pt x="14" y="20"/>
                </a:lnTo>
                <a:lnTo>
                  <a:pt x="9" y="27"/>
                </a:lnTo>
                <a:lnTo>
                  <a:pt x="14" y="29"/>
                </a:lnTo>
                <a:lnTo>
                  <a:pt x="19" y="22"/>
                </a:lnTo>
                <a:lnTo>
                  <a:pt x="23" y="20"/>
                </a:lnTo>
                <a:lnTo>
                  <a:pt x="24" y="19"/>
                </a:lnTo>
                <a:lnTo>
                  <a:pt x="28" y="17"/>
                </a:lnTo>
                <a:lnTo>
                  <a:pt x="29" y="17"/>
                </a:lnTo>
                <a:lnTo>
                  <a:pt x="33" y="15"/>
                </a:lnTo>
                <a:lnTo>
                  <a:pt x="35" y="14"/>
                </a:lnTo>
                <a:lnTo>
                  <a:pt x="38" y="12"/>
                </a:lnTo>
                <a:lnTo>
                  <a:pt x="40" y="12"/>
                </a:lnTo>
                <a:lnTo>
                  <a:pt x="43" y="10"/>
                </a:lnTo>
                <a:lnTo>
                  <a:pt x="46" y="9"/>
                </a:lnTo>
                <a:lnTo>
                  <a:pt x="50" y="9"/>
                </a:lnTo>
                <a:lnTo>
                  <a:pt x="52" y="7"/>
                </a:lnTo>
                <a:lnTo>
                  <a:pt x="62" y="5"/>
                </a:lnTo>
                <a:lnTo>
                  <a:pt x="65" y="5"/>
                </a:lnTo>
                <a:lnTo>
                  <a:pt x="69" y="3"/>
                </a:lnTo>
                <a:lnTo>
                  <a:pt x="79" y="3"/>
                </a:lnTo>
                <a:lnTo>
                  <a:pt x="86" y="3"/>
                </a:lnTo>
                <a:lnTo>
                  <a:pt x="89" y="3"/>
                </a:lnTo>
                <a:lnTo>
                  <a:pt x="92" y="3"/>
                </a:lnTo>
                <a:lnTo>
                  <a:pt x="96" y="5"/>
                </a:lnTo>
                <a:lnTo>
                  <a:pt x="99" y="5"/>
                </a:lnTo>
                <a:lnTo>
                  <a:pt x="103" y="5"/>
                </a:lnTo>
                <a:lnTo>
                  <a:pt x="115" y="9"/>
                </a:lnTo>
                <a:lnTo>
                  <a:pt x="116" y="10"/>
                </a:lnTo>
                <a:lnTo>
                  <a:pt x="121" y="12"/>
                </a:lnTo>
                <a:lnTo>
                  <a:pt x="123" y="12"/>
                </a:lnTo>
                <a:lnTo>
                  <a:pt x="127" y="15"/>
                </a:lnTo>
                <a:lnTo>
                  <a:pt x="128" y="15"/>
                </a:lnTo>
                <a:lnTo>
                  <a:pt x="130" y="17"/>
                </a:lnTo>
                <a:lnTo>
                  <a:pt x="133" y="17"/>
                </a:lnTo>
                <a:lnTo>
                  <a:pt x="139" y="22"/>
                </a:lnTo>
                <a:lnTo>
                  <a:pt x="140" y="24"/>
                </a:lnTo>
                <a:lnTo>
                  <a:pt x="142" y="27"/>
                </a:lnTo>
                <a:lnTo>
                  <a:pt x="145" y="32"/>
                </a:lnTo>
                <a:lnTo>
                  <a:pt x="147" y="34"/>
                </a:lnTo>
                <a:lnTo>
                  <a:pt x="147" y="36"/>
                </a:lnTo>
                <a:lnTo>
                  <a:pt x="149" y="38"/>
                </a:lnTo>
                <a:lnTo>
                  <a:pt x="149" y="39"/>
                </a:lnTo>
                <a:lnTo>
                  <a:pt x="149" y="41"/>
                </a:lnTo>
                <a:lnTo>
                  <a:pt x="149" y="44"/>
                </a:lnTo>
                <a:lnTo>
                  <a:pt x="149" y="46"/>
                </a:lnTo>
                <a:lnTo>
                  <a:pt x="149" y="48"/>
                </a:lnTo>
                <a:lnTo>
                  <a:pt x="149" y="49"/>
                </a:lnTo>
                <a:lnTo>
                  <a:pt x="147" y="51"/>
                </a:lnTo>
                <a:lnTo>
                  <a:pt x="145" y="56"/>
                </a:lnTo>
                <a:lnTo>
                  <a:pt x="144" y="56"/>
                </a:lnTo>
                <a:lnTo>
                  <a:pt x="142" y="61"/>
                </a:lnTo>
                <a:lnTo>
                  <a:pt x="139" y="63"/>
                </a:lnTo>
                <a:lnTo>
                  <a:pt x="137" y="67"/>
                </a:lnTo>
                <a:lnTo>
                  <a:pt x="133" y="68"/>
                </a:lnTo>
                <a:lnTo>
                  <a:pt x="130" y="70"/>
                </a:lnTo>
                <a:lnTo>
                  <a:pt x="128" y="72"/>
                </a:lnTo>
                <a:lnTo>
                  <a:pt x="125" y="75"/>
                </a:lnTo>
                <a:lnTo>
                  <a:pt x="123" y="77"/>
                </a:lnTo>
                <a:lnTo>
                  <a:pt x="118" y="77"/>
                </a:lnTo>
                <a:lnTo>
                  <a:pt x="116" y="77"/>
                </a:lnTo>
                <a:lnTo>
                  <a:pt x="113" y="78"/>
                </a:lnTo>
                <a:lnTo>
                  <a:pt x="110" y="80"/>
                </a:lnTo>
                <a:lnTo>
                  <a:pt x="106" y="82"/>
                </a:lnTo>
                <a:lnTo>
                  <a:pt x="104" y="82"/>
                </a:lnTo>
                <a:lnTo>
                  <a:pt x="94" y="84"/>
                </a:lnTo>
                <a:lnTo>
                  <a:pt x="89" y="84"/>
                </a:lnTo>
                <a:lnTo>
                  <a:pt x="84" y="85"/>
                </a:lnTo>
                <a:lnTo>
                  <a:pt x="81" y="85"/>
                </a:lnTo>
                <a:lnTo>
                  <a:pt x="77" y="85"/>
                </a:lnTo>
                <a:lnTo>
                  <a:pt x="74" y="85"/>
                </a:lnTo>
                <a:lnTo>
                  <a:pt x="69" y="85"/>
                </a:lnTo>
                <a:lnTo>
                  <a:pt x="67" y="85"/>
                </a:lnTo>
                <a:lnTo>
                  <a:pt x="60" y="84"/>
                </a:lnTo>
                <a:lnTo>
                  <a:pt x="57" y="84"/>
                </a:lnTo>
                <a:lnTo>
                  <a:pt x="53" y="84"/>
                </a:lnTo>
                <a:lnTo>
                  <a:pt x="46" y="82"/>
                </a:lnTo>
                <a:lnTo>
                  <a:pt x="43" y="80"/>
                </a:lnTo>
                <a:lnTo>
                  <a:pt x="38" y="80"/>
                </a:lnTo>
                <a:lnTo>
                  <a:pt x="35" y="77"/>
                </a:lnTo>
                <a:lnTo>
                  <a:pt x="31" y="77"/>
                </a:lnTo>
                <a:lnTo>
                  <a:pt x="29" y="75"/>
                </a:lnTo>
                <a:lnTo>
                  <a:pt x="28" y="75"/>
                </a:lnTo>
                <a:lnTo>
                  <a:pt x="24" y="72"/>
                </a:lnTo>
                <a:lnTo>
                  <a:pt x="23" y="72"/>
                </a:lnTo>
                <a:lnTo>
                  <a:pt x="21" y="70"/>
                </a:lnTo>
                <a:lnTo>
                  <a:pt x="19" y="68"/>
                </a:lnTo>
                <a:lnTo>
                  <a:pt x="17" y="67"/>
                </a:lnTo>
                <a:lnTo>
                  <a:pt x="16" y="65"/>
                </a:lnTo>
                <a:lnTo>
                  <a:pt x="14" y="63"/>
                </a:lnTo>
                <a:lnTo>
                  <a:pt x="11" y="58"/>
                </a:lnTo>
                <a:lnTo>
                  <a:pt x="9" y="56"/>
                </a:lnTo>
                <a:lnTo>
                  <a:pt x="9" y="53"/>
                </a:lnTo>
                <a:lnTo>
                  <a:pt x="9" y="51"/>
                </a:lnTo>
                <a:lnTo>
                  <a:pt x="9" y="48"/>
                </a:lnTo>
                <a:lnTo>
                  <a:pt x="9" y="46"/>
                </a:lnTo>
                <a:lnTo>
                  <a:pt x="9" y="44"/>
                </a:lnTo>
                <a:lnTo>
                  <a:pt x="9" y="41"/>
                </a:lnTo>
                <a:lnTo>
                  <a:pt x="9" y="39"/>
                </a:lnTo>
                <a:lnTo>
                  <a:pt x="9" y="36"/>
                </a:lnTo>
                <a:lnTo>
                  <a:pt x="11" y="34"/>
                </a:lnTo>
                <a:lnTo>
                  <a:pt x="14" y="29"/>
                </a:lnTo>
                <a:lnTo>
                  <a:pt x="9" y="27"/>
                </a:lnTo>
                <a:close/>
              </a:path>
            </a:pathLst>
          </a:custGeom>
          <a:solidFill>
            <a:srgbClr val="808080"/>
          </a:solidFill>
          <a:ln w="9525">
            <a:noFill/>
            <a:round/>
            <a:headEnd/>
            <a:tailEnd/>
          </a:ln>
        </p:spPr>
        <p:txBody>
          <a:bodyPr/>
          <a:lstStyle/>
          <a:p>
            <a:endParaRPr lang="en-US"/>
          </a:p>
        </p:txBody>
      </p:sp>
      <p:sp>
        <p:nvSpPr>
          <p:cNvPr id="1189" name="Freeform 3360"/>
          <p:cNvSpPr>
            <a:spLocks/>
          </p:cNvSpPr>
          <p:nvPr/>
        </p:nvSpPr>
        <p:spPr bwMode="auto">
          <a:xfrm>
            <a:off x="7801768" y="4212464"/>
            <a:ext cx="146050" cy="161925"/>
          </a:xfrm>
          <a:custGeom>
            <a:avLst/>
            <a:gdLst>
              <a:gd name="T0" fmla="*/ 120 w 120"/>
              <a:gd name="T1" fmla="*/ 34 h 135"/>
              <a:gd name="T2" fmla="*/ 86 w 120"/>
              <a:gd name="T3" fmla="*/ 58 h 135"/>
              <a:gd name="T4" fmla="*/ 53 w 120"/>
              <a:gd name="T5" fmla="*/ 126 h 135"/>
              <a:gd name="T6" fmla="*/ 0 w 120"/>
              <a:gd name="T7" fmla="*/ 135 h 135"/>
              <a:gd name="T8" fmla="*/ 6 w 120"/>
              <a:gd name="T9" fmla="*/ 45 h 135"/>
              <a:gd name="T10" fmla="*/ 98 w 120"/>
              <a:gd name="T11" fmla="*/ 0 h 135"/>
              <a:gd name="T12" fmla="*/ 120 w 120"/>
              <a:gd name="T13" fmla="*/ 34 h 135"/>
              <a:gd name="T14" fmla="*/ 0 60000 65536"/>
              <a:gd name="T15" fmla="*/ 0 60000 65536"/>
              <a:gd name="T16" fmla="*/ 0 60000 65536"/>
              <a:gd name="T17" fmla="*/ 0 60000 65536"/>
              <a:gd name="T18" fmla="*/ 0 60000 65536"/>
              <a:gd name="T19" fmla="*/ 0 60000 65536"/>
              <a:gd name="T20" fmla="*/ 0 60000 65536"/>
              <a:gd name="T21" fmla="*/ 0 w 120"/>
              <a:gd name="T22" fmla="*/ 0 h 135"/>
              <a:gd name="T23" fmla="*/ 120 w 120"/>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135">
                <a:moveTo>
                  <a:pt x="120" y="34"/>
                </a:moveTo>
                <a:lnTo>
                  <a:pt x="86" y="58"/>
                </a:lnTo>
                <a:lnTo>
                  <a:pt x="53" y="126"/>
                </a:lnTo>
                <a:lnTo>
                  <a:pt x="0" y="135"/>
                </a:lnTo>
                <a:lnTo>
                  <a:pt x="6" y="45"/>
                </a:lnTo>
                <a:lnTo>
                  <a:pt x="98" y="0"/>
                </a:lnTo>
                <a:lnTo>
                  <a:pt x="120" y="34"/>
                </a:lnTo>
                <a:close/>
              </a:path>
            </a:pathLst>
          </a:custGeom>
          <a:solidFill>
            <a:srgbClr val="808080"/>
          </a:solidFill>
          <a:ln w="9525">
            <a:noFill/>
            <a:round/>
            <a:headEnd/>
            <a:tailEnd/>
          </a:ln>
        </p:spPr>
        <p:txBody>
          <a:bodyPr/>
          <a:lstStyle/>
          <a:p>
            <a:endParaRPr lang="en-US"/>
          </a:p>
        </p:txBody>
      </p:sp>
      <p:sp>
        <p:nvSpPr>
          <p:cNvPr id="1190" name="Freeform 3361"/>
          <p:cNvSpPr>
            <a:spLocks/>
          </p:cNvSpPr>
          <p:nvPr/>
        </p:nvSpPr>
        <p:spPr bwMode="auto">
          <a:xfrm>
            <a:off x="7797006" y="4212464"/>
            <a:ext cx="155575" cy="165100"/>
          </a:xfrm>
          <a:custGeom>
            <a:avLst/>
            <a:gdLst>
              <a:gd name="T0" fmla="*/ 119 w 126"/>
              <a:gd name="T1" fmla="*/ 35 h 138"/>
              <a:gd name="T2" fmla="*/ 119 w 126"/>
              <a:gd name="T3" fmla="*/ 34 h 138"/>
              <a:gd name="T4" fmla="*/ 85 w 126"/>
              <a:gd name="T5" fmla="*/ 59 h 138"/>
              <a:gd name="T6" fmla="*/ 51 w 126"/>
              <a:gd name="T7" fmla="*/ 127 h 138"/>
              <a:gd name="T8" fmla="*/ 55 w 126"/>
              <a:gd name="T9" fmla="*/ 126 h 138"/>
              <a:gd name="T10" fmla="*/ 2 w 126"/>
              <a:gd name="T11" fmla="*/ 134 h 138"/>
              <a:gd name="T12" fmla="*/ 7 w 126"/>
              <a:gd name="T13" fmla="*/ 136 h 138"/>
              <a:gd name="T14" fmla="*/ 14 w 126"/>
              <a:gd name="T15" fmla="*/ 46 h 138"/>
              <a:gd name="T16" fmla="*/ 12 w 126"/>
              <a:gd name="T17" fmla="*/ 47 h 138"/>
              <a:gd name="T18" fmla="*/ 104 w 126"/>
              <a:gd name="T19" fmla="*/ 3 h 138"/>
              <a:gd name="T20" fmla="*/ 97 w 126"/>
              <a:gd name="T21" fmla="*/ 3 h 138"/>
              <a:gd name="T22" fmla="*/ 119 w 126"/>
              <a:gd name="T23" fmla="*/ 35 h 138"/>
              <a:gd name="T24" fmla="*/ 126 w 126"/>
              <a:gd name="T25" fmla="*/ 34 h 138"/>
              <a:gd name="T26" fmla="*/ 104 w 126"/>
              <a:gd name="T27" fmla="*/ 1 h 138"/>
              <a:gd name="T28" fmla="*/ 101 w 126"/>
              <a:gd name="T29" fmla="*/ 0 h 138"/>
              <a:gd name="T30" fmla="*/ 99 w 126"/>
              <a:gd name="T31" fmla="*/ 1 h 138"/>
              <a:gd name="T32" fmla="*/ 97 w 126"/>
              <a:gd name="T33" fmla="*/ 1 h 138"/>
              <a:gd name="T34" fmla="*/ 7 w 126"/>
              <a:gd name="T35" fmla="*/ 44 h 138"/>
              <a:gd name="T36" fmla="*/ 5 w 126"/>
              <a:gd name="T37" fmla="*/ 46 h 138"/>
              <a:gd name="T38" fmla="*/ 0 w 126"/>
              <a:gd name="T39" fmla="*/ 136 h 138"/>
              <a:gd name="T40" fmla="*/ 0 w 126"/>
              <a:gd name="T41" fmla="*/ 138 h 138"/>
              <a:gd name="T42" fmla="*/ 2 w 126"/>
              <a:gd name="T43" fmla="*/ 138 h 138"/>
              <a:gd name="T44" fmla="*/ 3 w 126"/>
              <a:gd name="T45" fmla="*/ 138 h 138"/>
              <a:gd name="T46" fmla="*/ 56 w 126"/>
              <a:gd name="T47" fmla="*/ 129 h 138"/>
              <a:gd name="T48" fmla="*/ 58 w 126"/>
              <a:gd name="T49" fmla="*/ 129 h 138"/>
              <a:gd name="T50" fmla="*/ 60 w 126"/>
              <a:gd name="T51" fmla="*/ 129 h 138"/>
              <a:gd name="T52" fmla="*/ 60 w 126"/>
              <a:gd name="T53" fmla="*/ 127 h 138"/>
              <a:gd name="T54" fmla="*/ 92 w 126"/>
              <a:gd name="T55" fmla="*/ 61 h 138"/>
              <a:gd name="T56" fmla="*/ 126 w 126"/>
              <a:gd name="T57" fmla="*/ 37 h 138"/>
              <a:gd name="T58" fmla="*/ 126 w 126"/>
              <a:gd name="T59" fmla="*/ 35 h 138"/>
              <a:gd name="T60" fmla="*/ 126 w 126"/>
              <a:gd name="T61" fmla="*/ 34 h 138"/>
              <a:gd name="T62" fmla="*/ 119 w 126"/>
              <a:gd name="T63" fmla="*/ 35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6"/>
              <a:gd name="T97" fmla="*/ 0 h 138"/>
              <a:gd name="T98" fmla="*/ 126 w 126"/>
              <a:gd name="T99" fmla="*/ 138 h 1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6" h="138">
                <a:moveTo>
                  <a:pt x="119" y="35"/>
                </a:moveTo>
                <a:lnTo>
                  <a:pt x="119" y="34"/>
                </a:lnTo>
                <a:lnTo>
                  <a:pt x="85" y="59"/>
                </a:lnTo>
                <a:lnTo>
                  <a:pt x="51" y="127"/>
                </a:lnTo>
                <a:lnTo>
                  <a:pt x="55" y="126"/>
                </a:lnTo>
                <a:lnTo>
                  <a:pt x="2" y="134"/>
                </a:lnTo>
                <a:lnTo>
                  <a:pt x="7" y="136"/>
                </a:lnTo>
                <a:lnTo>
                  <a:pt x="14" y="46"/>
                </a:lnTo>
                <a:lnTo>
                  <a:pt x="12" y="47"/>
                </a:lnTo>
                <a:lnTo>
                  <a:pt x="104" y="3"/>
                </a:lnTo>
                <a:lnTo>
                  <a:pt x="97" y="3"/>
                </a:lnTo>
                <a:lnTo>
                  <a:pt x="119" y="35"/>
                </a:lnTo>
                <a:lnTo>
                  <a:pt x="126" y="34"/>
                </a:lnTo>
                <a:lnTo>
                  <a:pt x="104" y="1"/>
                </a:lnTo>
                <a:lnTo>
                  <a:pt x="101" y="0"/>
                </a:lnTo>
                <a:lnTo>
                  <a:pt x="99" y="1"/>
                </a:lnTo>
                <a:lnTo>
                  <a:pt x="97" y="1"/>
                </a:lnTo>
                <a:lnTo>
                  <a:pt x="7" y="44"/>
                </a:lnTo>
                <a:lnTo>
                  <a:pt x="5" y="46"/>
                </a:lnTo>
                <a:lnTo>
                  <a:pt x="0" y="136"/>
                </a:lnTo>
                <a:lnTo>
                  <a:pt x="0" y="138"/>
                </a:lnTo>
                <a:lnTo>
                  <a:pt x="2" y="138"/>
                </a:lnTo>
                <a:lnTo>
                  <a:pt x="3" y="138"/>
                </a:lnTo>
                <a:lnTo>
                  <a:pt x="56" y="129"/>
                </a:lnTo>
                <a:lnTo>
                  <a:pt x="58" y="129"/>
                </a:lnTo>
                <a:lnTo>
                  <a:pt x="60" y="129"/>
                </a:lnTo>
                <a:lnTo>
                  <a:pt x="60" y="127"/>
                </a:lnTo>
                <a:lnTo>
                  <a:pt x="92" y="61"/>
                </a:lnTo>
                <a:lnTo>
                  <a:pt x="126" y="37"/>
                </a:lnTo>
                <a:lnTo>
                  <a:pt x="126" y="35"/>
                </a:lnTo>
                <a:lnTo>
                  <a:pt x="126" y="34"/>
                </a:lnTo>
                <a:lnTo>
                  <a:pt x="119" y="35"/>
                </a:lnTo>
                <a:close/>
              </a:path>
            </a:pathLst>
          </a:custGeom>
          <a:solidFill>
            <a:srgbClr val="808080"/>
          </a:solidFill>
          <a:ln w="9525">
            <a:noFill/>
            <a:round/>
            <a:headEnd/>
            <a:tailEnd/>
          </a:ln>
        </p:spPr>
        <p:txBody>
          <a:bodyPr/>
          <a:lstStyle/>
          <a:p>
            <a:endParaRPr lang="en-US"/>
          </a:p>
        </p:txBody>
      </p:sp>
      <p:sp>
        <p:nvSpPr>
          <p:cNvPr id="1191" name="Freeform 3362"/>
          <p:cNvSpPr>
            <a:spLocks/>
          </p:cNvSpPr>
          <p:nvPr/>
        </p:nvSpPr>
        <p:spPr bwMode="auto">
          <a:xfrm>
            <a:off x="7625556" y="4377564"/>
            <a:ext cx="147637" cy="82550"/>
          </a:xfrm>
          <a:custGeom>
            <a:avLst/>
            <a:gdLst>
              <a:gd name="T0" fmla="*/ 74 w 120"/>
              <a:gd name="T1" fmla="*/ 1 h 70"/>
              <a:gd name="T2" fmla="*/ 70 w 120"/>
              <a:gd name="T3" fmla="*/ 0 h 70"/>
              <a:gd name="T4" fmla="*/ 65 w 120"/>
              <a:gd name="T5" fmla="*/ 0 h 70"/>
              <a:gd name="T6" fmla="*/ 60 w 120"/>
              <a:gd name="T7" fmla="*/ 0 h 70"/>
              <a:gd name="T8" fmla="*/ 56 w 120"/>
              <a:gd name="T9" fmla="*/ 1 h 70"/>
              <a:gd name="T10" fmla="*/ 51 w 120"/>
              <a:gd name="T11" fmla="*/ 1 h 70"/>
              <a:gd name="T12" fmla="*/ 46 w 120"/>
              <a:gd name="T13" fmla="*/ 1 h 70"/>
              <a:gd name="T14" fmla="*/ 43 w 120"/>
              <a:gd name="T15" fmla="*/ 3 h 70"/>
              <a:gd name="T16" fmla="*/ 36 w 120"/>
              <a:gd name="T17" fmla="*/ 3 h 70"/>
              <a:gd name="T18" fmla="*/ 31 w 120"/>
              <a:gd name="T19" fmla="*/ 7 h 70"/>
              <a:gd name="T20" fmla="*/ 24 w 120"/>
              <a:gd name="T21" fmla="*/ 10 h 70"/>
              <a:gd name="T22" fmla="*/ 21 w 120"/>
              <a:gd name="T23" fmla="*/ 12 h 70"/>
              <a:gd name="T24" fmla="*/ 16 w 120"/>
              <a:gd name="T25" fmla="*/ 12 h 70"/>
              <a:gd name="T26" fmla="*/ 10 w 120"/>
              <a:gd name="T27" fmla="*/ 17 h 70"/>
              <a:gd name="T28" fmla="*/ 4 w 120"/>
              <a:gd name="T29" fmla="*/ 27 h 70"/>
              <a:gd name="T30" fmla="*/ 2 w 120"/>
              <a:gd name="T31" fmla="*/ 30 h 70"/>
              <a:gd name="T32" fmla="*/ 0 w 120"/>
              <a:gd name="T33" fmla="*/ 34 h 70"/>
              <a:gd name="T34" fmla="*/ 2 w 120"/>
              <a:gd name="T35" fmla="*/ 35 h 70"/>
              <a:gd name="T36" fmla="*/ 2 w 120"/>
              <a:gd name="T37" fmla="*/ 41 h 70"/>
              <a:gd name="T38" fmla="*/ 4 w 120"/>
              <a:gd name="T39" fmla="*/ 46 h 70"/>
              <a:gd name="T40" fmla="*/ 4 w 120"/>
              <a:gd name="T41" fmla="*/ 47 h 70"/>
              <a:gd name="T42" fmla="*/ 7 w 120"/>
              <a:gd name="T43" fmla="*/ 51 h 70"/>
              <a:gd name="T44" fmla="*/ 9 w 120"/>
              <a:gd name="T45" fmla="*/ 53 h 70"/>
              <a:gd name="T46" fmla="*/ 12 w 120"/>
              <a:gd name="T47" fmla="*/ 56 h 70"/>
              <a:gd name="T48" fmla="*/ 12 w 120"/>
              <a:gd name="T49" fmla="*/ 58 h 70"/>
              <a:gd name="T50" fmla="*/ 16 w 120"/>
              <a:gd name="T51" fmla="*/ 59 h 70"/>
              <a:gd name="T52" fmla="*/ 22 w 120"/>
              <a:gd name="T53" fmla="*/ 63 h 70"/>
              <a:gd name="T54" fmla="*/ 27 w 120"/>
              <a:gd name="T55" fmla="*/ 66 h 70"/>
              <a:gd name="T56" fmla="*/ 43 w 120"/>
              <a:gd name="T57" fmla="*/ 68 h 70"/>
              <a:gd name="T58" fmla="*/ 51 w 120"/>
              <a:gd name="T59" fmla="*/ 70 h 70"/>
              <a:gd name="T60" fmla="*/ 56 w 120"/>
              <a:gd name="T61" fmla="*/ 70 h 70"/>
              <a:gd name="T62" fmla="*/ 62 w 120"/>
              <a:gd name="T63" fmla="*/ 70 h 70"/>
              <a:gd name="T64" fmla="*/ 67 w 120"/>
              <a:gd name="T65" fmla="*/ 70 h 70"/>
              <a:gd name="T66" fmla="*/ 77 w 120"/>
              <a:gd name="T67" fmla="*/ 68 h 70"/>
              <a:gd name="T68" fmla="*/ 82 w 120"/>
              <a:gd name="T69" fmla="*/ 68 h 70"/>
              <a:gd name="T70" fmla="*/ 85 w 120"/>
              <a:gd name="T71" fmla="*/ 66 h 70"/>
              <a:gd name="T72" fmla="*/ 91 w 120"/>
              <a:gd name="T73" fmla="*/ 64 h 70"/>
              <a:gd name="T74" fmla="*/ 96 w 120"/>
              <a:gd name="T75" fmla="*/ 63 h 70"/>
              <a:gd name="T76" fmla="*/ 101 w 120"/>
              <a:gd name="T77" fmla="*/ 59 h 70"/>
              <a:gd name="T78" fmla="*/ 106 w 120"/>
              <a:gd name="T79" fmla="*/ 58 h 70"/>
              <a:gd name="T80" fmla="*/ 111 w 120"/>
              <a:gd name="T81" fmla="*/ 53 h 70"/>
              <a:gd name="T82" fmla="*/ 118 w 120"/>
              <a:gd name="T83" fmla="*/ 42 h 70"/>
              <a:gd name="T84" fmla="*/ 120 w 120"/>
              <a:gd name="T85" fmla="*/ 39 h 70"/>
              <a:gd name="T86" fmla="*/ 120 w 120"/>
              <a:gd name="T87" fmla="*/ 34 h 70"/>
              <a:gd name="T88" fmla="*/ 118 w 120"/>
              <a:gd name="T89" fmla="*/ 27 h 70"/>
              <a:gd name="T90" fmla="*/ 116 w 120"/>
              <a:gd name="T91" fmla="*/ 22 h 70"/>
              <a:gd name="T92" fmla="*/ 113 w 120"/>
              <a:gd name="T93" fmla="*/ 18 h 70"/>
              <a:gd name="T94" fmla="*/ 111 w 120"/>
              <a:gd name="T95" fmla="*/ 15 h 70"/>
              <a:gd name="T96" fmla="*/ 106 w 120"/>
              <a:gd name="T97" fmla="*/ 12 h 70"/>
              <a:gd name="T98" fmla="*/ 103 w 120"/>
              <a:gd name="T99" fmla="*/ 10 h 70"/>
              <a:gd name="T100" fmla="*/ 97 w 120"/>
              <a:gd name="T101" fmla="*/ 8 h 70"/>
              <a:gd name="T102" fmla="*/ 92 w 120"/>
              <a:gd name="T103" fmla="*/ 7 h 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
              <a:gd name="T157" fmla="*/ 0 h 70"/>
              <a:gd name="T158" fmla="*/ 120 w 120"/>
              <a:gd name="T159" fmla="*/ 70 h 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 h="70">
                <a:moveTo>
                  <a:pt x="85" y="5"/>
                </a:moveTo>
                <a:lnTo>
                  <a:pt x="79" y="3"/>
                </a:lnTo>
                <a:lnTo>
                  <a:pt x="74" y="1"/>
                </a:lnTo>
                <a:lnTo>
                  <a:pt x="72" y="1"/>
                </a:lnTo>
                <a:lnTo>
                  <a:pt x="70" y="1"/>
                </a:lnTo>
                <a:lnTo>
                  <a:pt x="70" y="0"/>
                </a:lnTo>
                <a:lnTo>
                  <a:pt x="67" y="1"/>
                </a:lnTo>
                <a:lnTo>
                  <a:pt x="67" y="0"/>
                </a:lnTo>
                <a:lnTo>
                  <a:pt x="65" y="0"/>
                </a:lnTo>
                <a:lnTo>
                  <a:pt x="63" y="0"/>
                </a:lnTo>
                <a:lnTo>
                  <a:pt x="62" y="0"/>
                </a:lnTo>
                <a:lnTo>
                  <a:pt x="60" y="0"/>
                </a:lnTo>
                <a:lnTo>
                  <a:pt x="58" y="0"/>
                </a:lnTo>
                <a:lnTo>
                  <a:pt x="56" y="0"/>
                </a:lnTo>
                <a:lnTo>
                  <a:pt x="56" y="1"/>
                </a:lnTo>
                <a:lnTo>
                  <a:pt x="55" y="0"/>
                </a:lnTo>
                <a:lnTo>
                  <a:pt x="53" y="1"/>
                </a:lnTo>
                <a:lnTo>
                  <a:pt x="51" y="1"/>
                </a:lnTo>
                <a:lnTo>
                  <a:pt x="50" y="1"/>
                </a:lnTo>
                <a:lnTo>
                  <a:pt x="48" y="1"/>
                </a:lnTo>
                <a:lnTo>
                  <a:pt x="46" y="1"/>
                </a:lnTo>
                <a:lnTo>
                  <a:pt x="46" y="3"/>
                </a:lnTo>
                <a:lnTo>
                  <a:pt x="45" y="3"/>
                </a:lnTo>
                <a:lnTo>
                  <a:pt x="43" y="3"/>
                </a:lnTo>
                <a:lnTo>
                  <a:pt x="41" y="3"/>
                </a:lnTo>
                <a:lnTo>
                  <a:pt x="38" y="5"/>
                </a:lnTo>
                <a:lnTo>
                  <a:pt x="36" y="3"/>
                </a:lnTo>
                <a:lnTo>
                  <a:pt x="36" y="5"/>
                </a:lnTo>
                <a:lnTo>
                  <a:pt x="34" y="5"/>
                </a:lnTo>
                <a:lnTo>
                  <a:pt x="31" y="7"/>
                </a:lnTo>
                <a:lnTo>
                  <a:pt x="29" y="7"/>
                </a:lnTo>
                <a:lnTo>
                  <a:pt x="24" y="8"/>
                </a:lnTo>
                <a:lnTo>
                  <a:pt x="24" y="10"/>
                </a:lnTo>
                <a:lnTo>
                  <a:pt x="22" y="10"/>
                </a:lnTo>
                <a:lnTo>
                  <a:pt x="21" y="10"/>
                </a:lnTo>
                <a:lnTo>
                  <a:pt x="21" y="12"/>
                </a:lnTo>
                <a:lnTo>
                  <a:pt x="19" y="12"/>
                </a:lnTo>
                <a:lnTo>
                  <a:pt x="17" y="12"/>
                </a:lnTo>
                <a:lnTo>
                  <a:pt x="16" y="12"/>
                </a:lnTo>
                <a:lnTo>
                  <a:pt x="14" y="15"/>
                </a:lnTo>
                <a:lnTo>
                  <a:pt x="12" y="17"/>
                </a:lnTo>
                <a:lnTo>
                  <a:pt x="10" y="17"/>
                </a:lnTo>
                <a:lnTo>
                  <a:pt x="7" y="22"/>
                </a:lnTo>
                <a:lnTo>
                  <a:pt x="4" y="25"/>
                </a:lnTo>
                <a:lnTo>
                  <a:pt x="4" y="27"/>
                </a:lnTo>
                <a:lnTo>
                  <a:pt x="2" y="29"/>
                </a:lnTo>
                <a:lnTo>
                  <a:pt x="4" y="29"/>
                </a:lnTo>
                <a:lnTo>
                  <a:pt x="2" y="30"/>
                </a:lnTo>
                <a:lnTo>
                  <a:pt x="0" y="32"/>
                </a:lnTo>
                <a:lnTo>
                  <a:pt x="2" y="34"/>
                </a:lnTo>
                <a:lnTo>
                  <a:pt x="0" y="34"/>
                </a:lnTo>
                <a:lnTo>
                  <a:pt x="2" y="34"/>
                </a:lnTo>
                <a:lnTo>
                  <a:pt x="0" y="35"/>
                </a:lnTo>
                <a:lnTo>
                  <a:pt x="2" y="35"/>
                </a:lnTo>
                <a:lnTo>
                  <a:pt x="0" y="37"/>
                </a:lnTo>
                <a:lnTo>
                  <a:pt x="0" y="39"/>
                </a:lnTo>
                <a:lnTo>
                  <a:pt x="2" y="41"/>
                </a:lnTo>
                <a:lnTo>
                  <a:pt x="2" y="42"/>
                </a:lnTo>
                <a:lnTo>
                  <a:pt x="2" y="44"/>
                </a:lnTo>
                <a:lnTo>
                  <a:pt x="4" y="46"/>
                </a:lnTo>
                <a:lnTo>
                  <a:pt x="2" y="46"/>
                </a:lnTo>
                <a:lnTo>
                  <a:pt x="4" y="46"/>
                </a:lnTo>
                <a:lnTo>
                  <a:pt x="4" y="47"/>
                </a:lnTo>
                <a:lnTo>
                  <a:pt x="4" y="49"/>
                </a:lnTo>
                <a:lnTo>
                  <a:pt x="5" y="49"/>
                </a:lnTo>
                <a:lnTo>
                  <a:pt x="7" y="51"/>
                </a:lnTo>
                <a:lnTo>
                  <a:pt x="5" y="51"/>
                </a:lnTo>
                <a:lnTo>
                  <a:pt x="7" y="51"/>
                </a:lnTo>
                <a:lnTo>
                  <a:pt x="9" y="53"/>
                </a:lnTo>
                <a:lnTo>
                  <a:pt x="9" y="54"/>
                </a:lnTo>
                <a:lnTo>
                  <a:pt x="10" y="54"/>
                </a:lnTo>
                <a:lnTo>
                  <a:pt x="12" y="56"/>
                </a:lnTo>
                <a:lnTo>
                  <a:pt x="10" y="56"/>
                </a:lnTo>
                <a:lnTo>
                  <a:pt x="12" y="56"/>
                </a:lnTo>
                <a:lnTo>
                  <a:pt x="12" y="58"/>
                </a:lnTo>
                <a:lnTo>
                  <a:pt x="14" y="58"/>
                </a:lnTo>
                <a:lnTo>
                  <a:pt x="14" y="59"/>
                </a:lnTo>
                <a:lnTo>
                  <a:pt x="16" y="59"/>
                </a:lnTo>
                <a:lnTo>
                  <a:pt x="19" y="61"/>
                </a:lnTo>
                <a:lnTo>
                  <a:pt x="21" y="61"/>
                </a:lnTo>
                <a:lnTo>
                  <a:pt x="22" y="63"/>
                </a:lnTo>
                <a:lnTo>
                  <a:pt x="24" y="63"/>
                </a:lnTo>
                <a:lnTo>
                  <a:pt x="27" y="64"/>
                </a:lnTo>
                <a:lnTo>
                  <a:pt x="27" y="66"/>
                </a:lnTo>
                <a:lnTo>
                  <a:pt x="34" y="68"/>
                </a:lnTo>
                <a:lnTo>
                  <a:pt x="41" y="70"/>
                </a:lnTo>
                <a:lnTo>
                  <a:pt x="43" y="68"/>
                </a:lnTo>
                <a:lnTo>
                  <a:pt x="46" y="70"/>
                </a:lnTo>
                <a:lnTo>
                  <a:pt x="50" y="70"/>
                </a:lnTo>
                <a:lnTo>
                  <a:pt x="51" y="70"/>
                </a:lnTo>
                <a:lnTo>
                  <a:pt x="53" y="70"/>
                </a:lnTo>
                <a:lnTo>
                  <a:pt x="55" y="70"/>
                </a:lnTo>
                <a:lnTo>
                  <a:pt x="56" y="70"/>
                </a:lnTo>
                <a:lnTo>
                  <a:pt x="58" y="70"/>
                </a:lnTo>
                <a:lnTo>
                  <a:pt x="60" y="70"/>
                </a:lnTo>
                <a:lnTo>
                  <a:pt x="62" y="70"/>
                </a:lnTo>
                <a:lnTo>
                  <a:pt x="63" y="70"/>
                </a:lnTo>
                <a:lnTo>
                  <a:pt x="65" y="70"/>
                </a:lnTo>
                <a:lnTo>
                  <a:pt x="67" y="70"/>
                </a:lnTo>
                <a:lnTo>
                  <a:pt x="70" y="70"/>
                </a:lnTo>
                <a:lnTo>
                  <a:pt x="74" y="70"/>
                </a:lnTo>
                <a:lnTo>
                  <a:pt x="77" y="68"/>
                </a:lnTo>
                <a:lnTo>
                  <a:pt x="79" y="68"/>
                </a:lnTo>
                <a:lnTo>
                  <a:pt x="80" y="68"/>
                </a:lnTo>
                <a:lnTo>
                  <a:pt x="82" y="68"/>
                </a:lnTo>
                <a:lnTo>
                  <a:pt x="84" y="68"/>
                </a:lnTo>
                <a:lnTo>
                  <a:pt x="84" y="66"/>
                </a:lnTo>
                <a:lnTo>
                  <a:pt x="85" y="66"/>
                </a:lnTo>
                <a:lnTo>
                  <a:pt x="87" y="66"/>
                </a:lnTo>
                <a:lnTo>
                  <a:pt x="91" y="66"/>
                </a:lnTo>
                <a:lnTo>
                  <a:pt x="91" y="64"/>
                </a:lnTo>
                <a:lnTo>
                  <a:pt x="92" y="64"/>
                </a:lnTo>
                <a:lnTo>
                  <a:pt x="92" y="63"/>
                </a:lnTo>
                <a:lnTo>
                  <a:pt x="96" y="63"/>
                </a:lnTo>
                <a:lnTo>
                  <a:pt x="97" y="61"/>
                </a:lnTo>
                <a:lnTo>
                  <a:pt x="99" y="61"/>
                </a:lnTo>
                <a:lnTo>
                  <a:pt x="101" y="59"/>
                </a:lnTo>
                <a:lnTo>
                  <a:pt x="103" y="59"/>
                </a:lnTo>
                <a:lnTo>
                  <a:pt x="104" y="58"/>
                </a:lnTo>
                <a:lnTo>
                  <a:pt x="106" y="58"/>
                </a:lnTo>
                <a:lnTo>
                  <a:pt x="106" y="56"/>
                </a:lnTo>
                <a:lnTo>
                  <a:pt x="109" y="54"/>
                </a:lnTo>
                <a:lnTo>
                  <a:pt x="111" y="53"/>
                </a:lnTo>
                <a:lnTo>
                  <a:pt x="113" y="49"/>
                </a:lnTo>
                <a:lnTo>
                  <a:pt x="116" y="46"/>
                </a:lnTo>
                <a:lnTo>
                  <a:pt x="118" y="42"/>
                </a:lnTo>
                <a:lnTo>
                  <a:pt x="118" y="41"/>
                </a:lnTo>
                <a:lnTo>
                  <a:pt x="120" y="41"/>
                </a:lnTo>
                <a:lnTo>
                  <a:pt x="120" y="39"/>
                </a:lnTo>
                <a:lnTo>
                  <a:pt x="120" y="37"/>
                </a:lnTo>
                <a:lnTo>
                  <a:pt x="120" y="35"/>
                </a:lnTo>
                <a:lnTo>
                  <a:pt x="120" y="34"/>
                </a:lnTo>
                <a:lnTo>
                  <a:pt x="120" y="30"/>
                </a:lnTo>
                <a:lnTo>
                  <a:pt x="120" y="29"/>
                </a:lnTo>
                <a:lnTo>
                  <a:pt x="118" y="27"/>
                </a:lnTo>
                <a:lnTo>
                  <a:pt x="118" y="25"/>
                </a:lnTo>
                <a:lnTo>
                  <a:pt x="116" y="24"/>
                </a:lnTo>
                <a:lnTo>
                  <a:pt x="116" y="22"/>
                </a:lnTo>
                <a:lnTo>
                  <a:pt x="114" y="20"/>
                </a:lnTo>
                <a:lnTo>
                  <a:pt x="114" y="18"/>
                </a:lnTo>
                <a:lnTo>
                  <a:pt x="113" y="18"/>
                </a:lnTo>
                <a:lnTo>
                  <a:pt x="111" y="18"/>
                </a:lnTo>
                <a:lnTo>
                  <a:pt x="111" y="17"/>
                </a:lnTo>
                <a:lnTo>
                  <a:pt x="111" y="15"/>
                </a:lnTo>
                <a:lnTo>
                  <a:pt x="109" y="15"/>
                </a:lnTo>
                <a:lnTo>
                  <a:pt x="108" y="13"/>
                </a:lnTo>
                <a:lnTo>
                  <a:pt x="106" y="12"/>
                </a:lnTo>
                <a:lnTo>
                  <a:pt x="104" y="12"/>
                </a:lnTo>
                <a:lnTo>
                  <a:pt x="104" y="10"/>
                </a:lnTo>
                <a:lnTo>
                  <a:pt x="103" y="10"/>
                </a:lnTo>
                <a:lnTo>
                  <a:pt x="101" y="10"/>
                </a:lnTo>
                <a:lnTo>
                  <a:pt x="99" y="10"/>
                </a:lnTo>
                <a:lnTo>
                  <a:pt x="97" y="8"/>
                </a:lnTo>
                <a:lnTo>
                  <a:pt x="96" y="7"/>
                </a:lnTo>
                <a:lnTo>
                  <a:pt x="94" y="7"/>
                </a:lnTo>
                <a:lnTo>
                  <a:pt x="92" y="7"/>
                </a:lnTo>
                <a:lnTo>
                  <a:pt x="85" y="5"/>
                </a:lnTo>
                <a:close/>
              </a:path>
            </a:pathLst>
          </a:custGeom>
          <a:solidFill>
            <a:srgbClr val="808080"/>
          </a:solidFill>
          <a:ln w="9525">
            <a:noFill/>
            <a:round/>
            <a:headEnd/>
            <a:tailEnd/>
          </a:ln>
        </p:spPr>
        <p:txBody>
          <a:bodyPr/>
          <a:lstStyle/>
          <a:p>
            <a:endParaRPr lang="en-US"/>
          </a:p>
        </p:txBody>
      </p:sp>
      <p:sp>
        <p:nvSpPr>
          <p:cNvPr id="1192" name="Freeform 3363"/>
          <p:cNvSpPr>
            <a:spLocks/>
          </p:cNvSpPr>
          <p:nvPr/>
        </p:nvSpPr>
        <p:spPr bwMode="auto">
          <a:xfrm>
            <a:off x="7622381" y="4374389"/>
            <a:ext cx="153987" cy="87313"/>
          </a:xfrm>
          <a:custGeom>
            <a:avLst/>
            <a:gdLst>
              <a:gd name="T0" fmla="*/ 3 w 126"/>
              <a:gd name="T1" fmla="*/ 29 h 73"/>
              <a:gd name="T2" fmla="*/ 0 w 126"/>
              <a:gd name="T3" fmla="*/ 37 h 73"/>
              <a:gd name="T4" fmla="*/ 2 w 126"/>
              <a:gd name="T5" fmla="*/ 44 h 73"/>
              <a:gd name="T6" fmla="*/ 7 w 126"/>
              <a:gd name="T7" fmla="*/ 53 h 73"/>
              <a:gd name="T8" fmla="*/ 13 w 126"/>
              <a:gd name="T9" fmla="*/ 60 h 73"/>
              <a:gd name="T10" fmla="*/ 20 w 126"/>
              <a:gd name="T11" fmla="*/ 65 h 73"/>
              <a:gd name="T12" fmla="*/ 34 w 126"/>
              <a:gd name="T13" fmla="*/ 70 h 73"/>
              <a:gd name="T14" fmla="*/ 44 w 126"/>
              <a:gd name="T15" fmla="*/ 73 h 73"/>
              <a:gd name="T16" fmla="*/ 56 w 126"/>
              <a:gd name="T17" fmla="*/ 73 h 73"/>
              <a:gd name="T18" fmla="*/ 66 w 126"/>
              <a:gd name="T19" fmla="*/ 73 h 73"/>
              <a:gd name="T20" fmla="*/ 80 w 126"/>
              <a:gd name="T21" fmla="*/ 72 h 73"/>
              <a:gd name="T22" fmla="*/ 92 w 126"/>
              <a:gd name="T23" fmla="*/ 68 h 73"/>
              <a:gd name="T24" fmla="*/ 102 w 126"/>
              <a:gd name="T25" fmla="*/ 65 h 73"/>
              <a:gd name="T26" fmla="*/ 109 w 126"/>
              <a:gd name="T27" fmla="*/ 61 h 73"/>
              <a:gd name="T28" fmla="*/ 116 w 126"/>
              <a:gd name="T29" fmla="*/ 56 h 73"/>
              <a:gd name="T30" fmla="*/ 121 w 126"/>
              <a:gd name="T31" fmla="*/ 51 h 73"/>
              <a:gd name="T32" fmla="*/ 124 w 126"/>
              <a:gd name="T33" fmla="*/ 43 h 73"/>
              <a:gd name="T34" fmla="*/ 126 w 126"/>
              <a:gd name="T35" fmla="*/ 36 h 73"/>
              <a:gd name="T36" fmla="*/ 126 w 126"/>
              <a:gd name="T37" fmla="*/ 31 h 73"/>
              <a:gd name="T38" fmla="*/ 123 w 126"/>
              <a:gd name="T39" fmla="*/ 26 h 73"/>
              <a:gd name="T40" fmla="*/ 116 w 126"/>
              <a:gd name="T41" fmla="*/ 17 h 73"/>
              <a:gd name="T42" fmla="*/ 107 w 126"/>
              <a:gd name="T43" fmla="*/ 10 h 73"/>
              <a:gd name="T44" fmla="*/ 99 w 126"/>
              <a:gd name="T45" fmla="*/ 5 h 73"/>
              <a:gd name="T46" fmla="*/ 75 w 126"/>
              <a:gd name="T47" fmla="*/ 0 h 73"/>
              <a:gd name="T48" fmla="*/ 61 w 126"/>
              <a:gd name="T49" fmla="*/ 0 h 73"/>
              <a:gd name="T50" fmla="*/ 51 w 126"/>
              <a:gd name="T51" fmla="*/ 0 h 73"/>
              <a:gd name="T52" fmla="*/ 34 w 126"/>
              <a:gd name="T53" fmla="*/ 5 h 73"/>
              <a:gd name="T54" fmla="*/ 27 w 126"/>
              <a:gd name="T55" fmla="*/ 7 h 73"/>
              <a:gd name="T56" fmla="*/ 17 w 126"/>
              <a:gd name="T57" fmla="*/ 12 h 73"/>
              <a:gd name="T58" fmla="*/ 7 w 126"/>
              <a:gd name="T59" fmla="*/ 22 h 73"/>
              <a:gd name="T60" fmla="*/ 20 w 126"/>
              <a:gd name="T61" fmla="*/ 17 h 73"/>
              <a:gd name="T62" fmla="*/ 27 w 126"/>
              <a:gd name="T63" fmla="*/ 12 h 73"/>
              <a:gd name="T64" fmla="*/ 36 w 126"/>
              <a:gd name="T65" fmla="*/ 10 h 73"/>
              <a:gd name="T66" fmla="*/ 53 w 126"/>
              <a:gd name="T67" fmla="*/ 5 h 73"/>
              <a:gd name="T68" fmla="*/ 63 w 126"/>
              <a:gd name="T69" fmla="*/ 3 h 73"/>
              <a:gd name="T70" fmla="*/ 73 w 126"/>
              <a:gd name="T71" fmla="*/ 3 h 73"/>
              <a:gd name="T72" fmla="*/ 94 w 126"/>
              <a:gd name="T73" fmla="*/ 9 h 73"/>
              <a:gd name="T74" fmla="*/ 102 w 126"/>
              <a:gd name="T75" fmla="*/ 14 h 73"/>
              <a:gd name="T76" fmla="*/ 109 w 126"/>
              <a:gd name="T77" fmla="*/ 19 h 73"/>
              <a:gd name="T78" fmla="*/ 114 w 126"/>
              <a:gd name="T79" fmla="*/ 24 h 73"/>
              <a:gd name="T80" fmla="*/ 119 w 126"/>
              <a:gd name="T81" fmla="*/ 32 h 73"/>
              <a:gd name="T82" fmla="*/ 119 w 126"/>
              <a:gd name="T83" fmla="*/ 37 h 73"/>
              <a:gd name="T84" fmla="*/ 117 w 126"/>
              <a:gd name="T85" fmla="*/ 44 h 73"/>
              <a:gd name="T86" fmla="*/ 109 w 126"/>
              <a:gd name="T87" fmla="*/ 55 h 73"/>
              <a:gd name="T88" fmla="*/ 104 w 126"/>
              <a:gd name="T89" fmla="*/ 58 h 73"/>
              <a:gd name="T90" fmla="*/ 97 w 126"/>
              <a:gd name="T91" fmla="*/ 61 h 73"/>
              <a:gd name="T92" fmla="*/ 88 w 126"/>
              <a:gd name="T93" fmla="*/ 65 h 73"/>
              <a:gd name="T94" fmla="*/ 73 w 126"/>
              <a:gd name="T95" fmla="*/ 68 h 73"/>
              <a:gd name="T96" fmla="*/ 61 w 126"/>
              <a:gd name="T97" fmla="*/ 68 h 73"/>
              <a:gd name="T98" fmla="*/ 53 w 126"/>
              <a:gd name="T99" fmla="*/ 68 h 73"/>
              <a:gd name="T100" fmla="*/ 42 w 126"/>
              <a:gd name="T101" fmla="*/ 66 h 73"/>
              <a:gd name="T102" fmla="*/ 36 w 126"/>
              <a:gd name="T103" fmla="*/ 65 h 73"/>
              <a:gd name="T104" fmla="*/ 22 w 126"/>
              <a:gd name="T105" fmla="*/ 61 h 73"/>
              <a:gd name="T106" fmla="*/ 17 w 126"/>
              <a:gd name="T107" fmla="*/ 56 h 73"/>
              <a:gd name="T108" fmla="*/ 10 w 126"/>
              <a:gd name="T109" fmla="*/ 49 h 73"/>
              <a:gd name="T110" fmla="*/ 8 w 126"/>
              <a:gd name="T111" fmla="*/ 43 h 73"/>
              <a:gd name="T112" fmla="*/ 7 w 126"/>
              <a:gd name="T113" fmla="*/ 36 h 73"/>
              <a:gd name="T114" fmla="*/ 10 w 126"/>
              <a:gd name="T115" fmla="*/ 29 h 7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
              <a:gd name="T175" fmla="*/ 0 h 73"/>
              <a:gd name="T176" fmla="*/ 126 w 126"/>
              <a:gd name="T177" fmla="*/ 73 h 7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 h="73">
                <a:moveTo>
                  <a:pt x="7" y="22"/>
                </a:moveTo>
                <a:lnTo>
                  <a:pt x="3" y="26"/>
                </a:lnTo>
                <a:lnTo>
                  <a:pt x="3" y="29"/>
                </a:lnTo>
                <a:lnTo>
                  <a:pt x="2" y="32"/>
                </a:lnTo>
                <a:lnTo>
                  <a:pt x="0" y="36"/>
                </a:lnTo>
                <a:lnTo>
                  <a:pt x="0" y="37"/>
                </a:lnTo>
                <a:lnTo>
                  <a:pt x="2" y="39"/>
                </a:lnTo>
                <a:lnTo>
                  <a:pt x="2" y="43"/>
                </a:lnTo>
                <a:lnTo>
                  <a:pt x="2" y="44"/>
                </a:lnTo>
                <a:lnTo>
                  <a:pt x="3" y="48"/>
                </a:lnTo>
                <a:lnTo>
                  <a:pt x="5" y="51"/>
                </a:lnTo>
                <a:lnTo>
                  <a:pt x="7" y="53"/>
                </a:lnTo>
                <a:lnTo>
                  <a:pt x="7" y="55"/>
                </a:lnTo>
                <a:lnTo>
                  <a:pt x="10" y="60"/>
                </a:lnTo>
                <a:lnTo>
                  <a:pt x="13" y="60"/>
                </a:lnTo>
                <a:lnTo>
                  <a:pt x="15" y="61"/>
                </a:lnTo>
                <a:lnTo>
                  <a:pt x="17" y="63"/>
                </a:lnTo>
                <a:lnTo>
                  <a:pt x="20" y="65"/>
                </a:lnTo>
                <a:lnTo>
                  <a:pt x="27" y="66"/>
                </a:lnTo>
                <a:lnTo>
                  <a:pt x="32" y="68"/>
                </a:lnTo>
                <a:lnTo>
                  <a:pt x="34" y="70"/>
                </a:lnTo>
                <a:lnTo>
                  <a:pt x="36" y="72"/>
                </a:lnTo>
                <a:lnTo>
                  <a:pt x="41" y="72"/>
                </a:lnTo>
                <a:lnTo>
                  <a:pt x="44" y="73"/>
                </a:lnTo>
                <a:lnTo>
                  <a:pt x="48" y="73"/>
                </a:lnTo>
                <a:lnTo>
                  <a:pt x="53" y="73"/>
                </a:lnTo>
                <a:lnTo>
                  <a:pt x="56" y="73"/>
                </a:lnTo>
                <a:lnTo>
                  <a:pt x="59" y="73"/>
                </a:lnTo>
                <a:lnTo>
                  <a:pt x="61" y="73"/>
                </a:lnTo>
                <a:lnTo>
                  <a:pt x="66" y="73"/>
                </a:lnTo>
                <a:lnTo>
                  <a:pt x="68" y="73"/>
                </a:lnTo>
                <a:lnTo>
                  <a:pt x="73" y="73"/>
                </a:lnTo>
                <a:lnTo>
                  <a:pt x="80" y="72"/>
                </a:lnTo>
                <a:lnTo>
                  <a:pt x="87" y="72"/>
                </a:lnTo>
                <a:lnTo>
                  <a:pt x="88" y="70"/>
                </a:lnTo>
                <a:lnTo>
                  <a:pt x="92" y="68"/>
                </a:lnTo>
                <a:lnTo>
                  <a:pt x="95" y="68"/>
                </a:lnTo>
                <a:lnTo>
                  <a:pt x="99" y="66"/>
                </a:lnTo>
                <a:lnTo>
                  <a:pt x="102" y="65"/>
                </a:lnTo>
                <a:lnTo>
                  <a:pt x="104" y="63"/>
                </a:lnTo>
                <a:lnTo>
                  <a:pt x="107" y="63"/>
                </a:lnTo>
                <a:lnTo>
                  <a:pt x="109" y="61"/>
                </a:lnTo>
                <a:lnTo>
                  <a:pt x="112" y="60"/>
                </a:lnTo>
                <a:lnTo>
                  <a:pt x="114" y="58"/>
                </a:lnTo>
                <a:lnTo>
                  <a:pt x="116" y="56"/>
                </a:lnTo>
                <a:lnTo>
                  <a:pt x="117" y="55"/>
                </a:lnTo>
                <a:lnTo>
                  <a:pt x="119" y="53"/>
                </a:lnTo>
                <a:lnTo>
                  <a:pt x="121" y="51"/>
                </a:lnTo>
                <a:lnTo>
                  <a:pt x="123" y="48"/>
                </a:lnTo>
                <a:lnTo>
                  <a:pt x="123" y="44"/>
                </a:lnTo>
                <a:lnTo>
                  <a:pt x="124" y="43"/>
                </a:lnTo>
                <a:lnTo>
                  <a:pt x="126" y="39"/>
                </a:lnTo>
                <a:lnTo>
                  <a:pt x="126" y="37"/>
                </a:lnTo>
                <a:lnTo>
                  <a:pt x="126" y="36"/>
                </a:lnTo>
                <a:lnTo>
                  <a:pt x="126" y="34"/>
                </a:lnTo>
                <a:lnTo>
                  <a:pt x="126" y="32"/>
                </a:lnTo>
                <a:lnTo>
                  <a:pt x="126" y="31"/>
                </a:lnTo>
                <a:lnTo>
                  <a:pt x="124" y="29"/>
                </a:lnTo>
                <a:lnTo>
                  <a:pt x="123" y="27"/>
                </a:lnTo>
                <a:lnTo>
                  <a:pt x="123" y="26"/>
                </a:lnTo>
                <a:lnTo>
                  <a:pt x="123" y="24"/>
                </a:lnTo>
                <a:lnTo>
                  <a:pt x="119" y="19"/>
                </a:lnTo>
                <a:lnTo>
                  <a:pt x="116" y="17"/>
                </a:lnTo>
                <a:lnTo>
                  <a:pt x="112" y="14"/>
                </a:lnTo>
                <a:lnTo>
                  <a:pt x="109" y="12"/>
                </a:lnTo>
                <a:lnTo>
                  <a:pt x="107" y="10"/>
                </a:lnTo>
                <a:lnTo>
                  <a:pt x="102" y="7"/>
                </a:lnTo>
                <a:lnTo>
                  <a:pt x="100" y="7"/>
                </a:lnTo>
                <a:lnTo>
                  <a:pt x="99" y="5"/>
                </a:lnTo>
                <a:lnTo>
                  <a:pt x="80" y="2"/>
                </a:lnTo>
                <a:lnTo>
                  <a:pt x="77" y="0"/>
                </a:lnTo>
                <a:lnTo>
                  <a:pt x="75" y="0"/>
                </a:lnTo>
                <a:lnTo>
                  <a:pt x="71" y="0"/>
                </a:lnTo>
                <a:lnTo>
                  <a:pt x="68" y="0"/>
                </a:lnTo>
                <a:lnTo>
                  <a:pt x="61" y="0"/>
                </a:lnTo>
                <a:lnTo>
                  <a:pt x="59" y="0"/>
                </a:lnTo>
                <a:lnTo>
                  <a:pt x="56" y="0"/>
                </a:lnTo>
                <a:lnTo>
                  <a:pt x="51" y="0"/>
                </a:lnTo>
                <a:lnTo>
                  <a:pt x="42" y="2"/>
                </a:lnTo>
                <a:lnTo>
                  <a:pt x="39" y="3"/>
                </a:lnTo>
                <a:lnTo>
                  <a:pt x="34" y="5"/>
                </a:lnTo>
                <a:lnTo>
                  <a:pt x="32" y="5"/>
                </a:lnTo>
                <a:lnTo>
                  <a:pt x="29" y="7"/>
                </a:lnTo>
                <a:lnTo>
                  <a:pt x="27" y="7"/>
                </a:lnTo>
                <a:lnTo>
                  <a:pt x="24" y="9"/>
                </a:lnTo>
                <a:lnTo>
                  <a:pt x="22" y="10"/>
                </a:lnTo>
                <a:lnTo>
                  <a:pt x="17" y="12"/>
                </a:lnTo>
                <a:lnTo>
                  <a:pt x="12" y="15"/>
                </a:lnTo>
                <a:lnTo>
                  <a:pt x="10" y="19"/>
                </a:lnTo>
                <a:lnTo>
                  <a:pt x="7" y="22"/>
                </a:lnTo>
                <a:lnTo>
                  <a:pt x="13" y="24"/>
                </a:lnTo>
                <a:lnTo>
                  <a:pt x="15" y="20"/>
                </a:lnTo>
                <a:lnTo>
                  <a:pt x="20" y="17"/>
                </a:lnTo>
                <a:lnTo>
                  <a:pt x="22" y="15"/>
                </a:lnTo>
                <a:lnTo>
                  <a:pt x="27" y="14"/>
                </a:lnTo>
                <a:lnTo>
                  <a:pt x="27" y="12"/>
                </a:lnTo>
                <a:lnTo>
                  <a:pt x="30" y="12"/>
                </a:lnTo>
                <a:lnTo>
                  <a:pt x="32" y="10"/>
                </a:lnTo>
                <a:lnTo>
                  <a:pt x="36" y="10"/>
                </a:lnTo>
                <a:lnTo>
                  <a:pt x="36" y="9"/>
                </a:lnTo>
                <a:lnTo>
                  <a:pt x="42" y="7"/>
                </a:lnTo>
                <a:lnTo>
                  <a:pt x="53" y="5"/>
                </a:lnTo>
                <a:lnTo>
                  <a:pt x="58" y="3"/>
                </a:lnTo>
                <a:lnTo>
                  <a:pt x="61" y="3"/>
                </a:lnTo>
                <a:lnTo>
                  <a:pt x="63" y="3"/>
                </a:lnTo>
                <a:lnTo>
                  <a:pt x="68" y="3"/>
                </a:lnTo>
                <a:lnTo>
                  <a:pt x="71" y="3"/>
                </a:lnTo>
                <a:lnTo>
                  <a:pt x="73" y="3"/>
                </a:lnTo>
                <a:lnTo>
                  <a:pt x="77" y="5"/>
                </a:lnTo>
                <a:lnTo>
                  <a:pt x="78" y="5"/>
                </a:lnTo>
                <a:lnTo>
                  <a:pt x="94" y="9"/>
                </a:lnTo>
                <a:lnTo>
                  <a:pt x="97" y="10"/>
                </a:lnTo>
                <a:lnTo>
                  <a:pt x="99" y="10"/>
                </a:lnTo>
                <a:lnTo>
                  <a:pt x="102" y="14"/>
                </a:lnTo>
                <a:lnTo>
                  <a:pt x="104" y="15"/>
                </a:lnTo>
                <a:lnTo>
                  <a:pt x="106" y="17"/>
                </a:lnTo>
                <a:lnTo>
                  <a:pt x="109" y="19"/>
                </a:lnTo>
                <a:lnTo>
                  <a:pt x="112" y="20"/>
                </a:lnTo>
                <a:lnTo>
                  <a:pt x="112" y="22"/>
                </a:lnTo>
                <a:lnTo>
                  <a:pt x="114" y="24"/>
                </a:lnTo>
                <a:lnTo>
                  <a:pt x="117" y="29"/>
                </a:lnTo>
                <a:lnTo>
                  <a:pt x="117" y="31"/>
                </a:lnTo>
                <a:lnTo>
                  <a:pt x="119" y="32"/>
                </a:lnTo>
                <a:lnTo>
                  <a:pt x="119" y="34"/>
                </a:lnTo>
                <a:lnTo>
                  <a:pt x="119" y="36"/>
                </a:lnTo>
                <a:lnTo>
                  <a:pt x="119" y="37"/>
                </a:lnTo>
                <a:lnTo>
                  <a:pt x="119" y="39"/>
                </a:lnTo>
                <a:lnTo>
                  <a:pt x="117" y="43"/>
                </a:lnTo>
                <a:lnTo>
                  <a:pt x="117" y="44"/>
                </a:lnTo>
                <a:lnTo>
                  <a:pt x="114" y="49"/>
                </a:lnTo>
                <a:lnTo>
                  <a:pt x="111" y="53"/>
                </a:lnTo>
                <a:lnTo>
                  <a:pt x="109" y="55"/>
                </a:lnTo>
                <a:lnTo>
                  <a:pt x="107" y="56"/>
                </a:lnTo>
                <a:lnTo>
                  <a:pt x="106" y="56"/>
                </a:lnTo>
                <a:lnTo>
                  <a:pt x="104" y="58"/>
                </a:lnTo>
                <a:lnTo>
                  <a:pt x="102" y="60"/>
                </a:lnTo>
                <a:lnTo>
                  <a:pt x="99" y="61"/>
                </a:lnTo>
                <a:lnTo>
                  <a:pt x="97" y="61"/>
                </a:lnTo>
                <a:lnTo>
                  <a:pt x="95" y="63"/>
                </a:lnTo>
                <a:lnTo>
                  <a:pt x="94" y="63"/>
                </a:lnTo>
                <a:lnTo>
                  <a:pt x="88" y="65"/>
                </a:lnTo>
                <a:lnTo>
                  <a:pt x="87" y="66"/>
                </a:lnTo>
                <a:lnTo>
                  <a:pt x="77" y="68"/>
                </a:lnTo>
                <a:lnTo>
                  <a:pt x="73" y="68"/>
                </a:lnTo>
                <a:lnTo>
                  <a:pt x="68" y="68"/>
                </a:lnTo>
                <a:lnTo>
                  <a:pt x="65" y="68"/>
                </a:lnTo>
                <a:lnTo>
                  <a:pt x="61" y="68"/>
                </a:lnTo>
                <a:lnTo>
                  <a:pt x="59" y="68"/>
                </a:lnTo>
                <a:lnTo>
                  <a:pt x="56" y="68"/>
                </a:lnTo>
                <a:lnTo>
                  <a:pt x="53" y="68"/>
                </a:lnTo>
                <a:lnTo>
                  <a:pt x="49" y="68"/>
                </a:lnTo>
                <a:lnTo>
                  <a:pt x="46" y="68"/>
                </a:lnTo>
                <a:lnTo>
                  <a:pt x="42" y="66"/>
                </a:lnTo>
                <a:lnTo>
                  <a:pt x="36" y="66"/>
                </a:lnTo>
                <a:lnTo>
                  <a:pt x="37" y="66"/>
                </a:lnTo>
                <a:lnTo>
                  <a:pt x="36" y="65"/>
                </a:lnTo>
                <a:lnTo>
                  <a:pt x="30" y="65"/>
                </a:lnTo>
                <a:lnTo>
                  <a:pt x="24" y="61"/>
                </a:lnTo>
                <a:lnTo>
                  <a:pt x="22" y="61"/>
                </a:lnTo>
                <a:lnTo>
                  <a:pt x="20" y="60"/>
                </a:lnTo>
                <a:lnTo>
                  <a:pt x="20" y="58"/>
                </a:lnTo>
                <a:lnTo>
                  <a:pt x="17" y="56"/>
                </a:lnTo>
                <a:lnTo>
                  <a:pt x="13" y="53"/>
                </a:lnTo>
                <a:lnTo>
                  <a:pt x="12" y="51"/>
                </a:lnTo>
                <a:lnTo>
                  <a:pt x="10" y="49"/>
                </a:lnTo>
                <a:lnTo>
                  <a:pt x="10" y="48"/>
                </a:lnTo>
                <a:lnTo>
                  <a:pt x="8" y="44"/>
                </a:lnTo>
                <a:lnTo>
                  <a:pt x="8" y="43"/>
                </a:lnTo>
                <a:lnTo>
                  <a:pt x="7" y="39"/>
                </a:lnTo>
                <a:lnTo>
                  <a:pt x="7" y="37"/>
                </a:lnTo>
                <a:lnTo>
                  <a:pt x="7" y="36"/>
                </a:lnTo>
                <a:lnTo>
                  <a:pt x="8" y="32"/>
                </a:lnTo>
                <a:lnTo>
                  <a:pt x="10" y="31"/>
                </a:lnTo>
                <a:lnTo>
                  <a:pt x="10" y="29"/>
                </a:lnTo>
                <a:lnTo>
                  <a:pt x="13" y="24"/>
                </a:lnTo>
                <a:lnTo>
                  <a:pt x="7" y="22"/>
                </a:lnTo>
                <a:close/>
              </a:path>
            </a:pathLst>
          </a:custGeom>
          <a:solidFill>
            <a:srgbClr val="808080"/>
          </a:solidFill>
          <a:ln w="9525">
            <a:noFill/>
            <a:round/>
            <a:headEnd/>
            <a:tailEnd/>
          </a:ln>
        </p:spPr>
        <p:txBody>
          <a:bodyPr/>
          <a:lstStyle/>
          <a:p>
            <a:endParaRPr lang="en-US"/>
          </a:p>
        </p:txBody>
      </p:sp>
      <p:sp>
        <p:nvSpPr>
          <p:cNvPr id="1193" name="Freeform 3364"/>
          <p:cNvSpPr>
            <a:spLocks/>
          </p:cNvSpPr>
          <p:nvPr/>
        </p:nvSpPr>
        <p:spPr bwMode="auto">
          <a:xfrm>
            <a:off x="7703343" y="4377564"/>
            <a:ext cx="80963" cy="31750"/>
          </a:xfrm>
          <a:custGeom>
            <a:avLst/>
            <a:gdLst>
              <a:gd name="T0" fmla="*/ 67 w 67"/>
              <a:gd name="T1" fmla="*/ 22 h 27"/>
              <a:gd name="T2" fmla="*/ 36 w 67"/>
              <a:gd name="T3" fmla="*/ 27 h 27"/>
              <a:gd name="T4" fmla="*/ 0 w 67"/>
              <a:gd name="T5" fmla="*/ 1 h 27"/>
              <a:gd name="T6" fmla="*/ 58 w 67"/>
              <a:gd name="T7" fmla="*/ 0 h 27"/>
              <a:gd name="T8" fmla="*/ 67 w 67"/>
              <a:gd name="T9" fmla="*/ 22 h 27"/>
              <a:gd name="T10" fmla="*/ 0 60000 65536"/>
              <a:gd name="T11" fmla="*/ 0 60000 65536"/>
              <a:gd name="T12" fmla="*/ 0 60000 65536"/>
              <a:gd name="T13" fmla="*/ 0 60000 65536"/>
              <a:gd name="T14" fmla="*/ 0 60000 65536"/>
              <a:gd name="T15" fmla="*/ 0 w 67"/>
              <a:gd name="T16" fmla="*/ 0 h 27"/>
              <a:gd name="T17" fmla="*/ 67 w 67"/>
              <a:gd name="T18" fmla="*/ 27 h 27"/>
            </a:gdLst>
            <a:ahLst/>
            <a:cxnLst>
              <a:cxn ang="T10">
                <a:pos x="T0" y="T1"/>
              </a:cxn>
              <a:cxn ang="T11">
                <a:pos x="T2" y="T3"/>
              </a:cxn>
              <a:cxn ang="T12">
                <a:pos x="T4" y="T5"/>
              </a:cxn>
              <a:cxn ang="T13">
                <a:pos x="T6" y="T7"/>
              </a:cxn>
              <a:cxn ang="T14">
                <a:pos x="T8" y="T9"/>
              </a:cxn>
            </a:cxnLst>
            <a:rect l="T15" t="T16" r="T17" b="T18"/>
            <a:pathLst>
              <a:path w="67" h="27">
                <a:moveTo>
                  <a:pt x="67" y="22"/>
                </a:moveTo>
                <a:lnTo>
                  <a:pt x="36" y="27"/>
                </a:lnTo>
                <a:lnTo>
                  <a:pt x="0" y="1"/>
                </a:lnTo>
                <a:lnTo>
                  <a:pt x="58" y="0"/>
                </a:lnTo>
                <a:lnTo>
                  <a:pt x="67" y="22"/>
                </a:lnTo>
                <a:close/>
              </a:path>
            </a:pathLst>
          </a:custGeom>
          <a:solidFill>
            <a:srgbClr val="808080"/>
          </a:solidFill>
          <a:ln w="9525">
            <a:noFill/>
            <a:round/>
            <a:headEnd/>
            <a:tailEnd/>
          </a:ln>
        </p:spPr>
        <p:txBody>
          <a:bodyPr/>
          <a:lstStyle/>
          <a:p>
            <a:endParaRPr lang="en-US"/>
          </a:p>
        </p:txBody>
      </p:sp>
      <p:sp>
        <p:nvSpPr>
          <p:cNvPr id="1194" name="Freeform 3365"/>
          <p:cNvSpPr>
            <a:spLocks/>
          </p:cNvSpPr>
          <p:nvPr/>
        </p:nvSpPr>
        <p:spPr bwMode="auto">
          <a:xfrm>
            <a:off x="7696993" y="4374389"/>
            <a:ext cx="92075" cy="38100"/>
          </a:xfrm>
          <a:custGeom>
            <a:avLst/>
            <a:gdLst>
              <a:gd name="T0" fmla="*/ 67 w 75"/>
              <a:gd name="T1" fmla="*/ 24 h 31"/>
              <a:gd name="T2" fmla="*/ 70 w 75"/>
              <a:gd name="T3" fmla="*/ 22 h 31"/>
              <a:gd name="T4" fmla="*/ 41 w 75"/>
              <a:gd name="T5" fmla="*/ 26 h 31"/>
              <a:gd name="T6" fmla="*/ 45 w 75"/>
              <a:gd name="T7" fmla="*/ 27 h 31"/>
              <a:gd name="T8" fmla="*/ 7 w 75"/>
              <a:gd name="T9" fmla="*/ 2 h 31"/>
              <a:gd name="T10" fmla="*/ 5 w 75"/>
              <a:gd name="T11" fmla="*/ 3 h 31"/>
              <a:gd name="T12" fmla="*/ 63 w 75"/>
              <a:gd name="T13" fmla="*/ 3 h 31"/>
              <a:gd name="T14" fmla="*/ 60 w 75"/>
              <a:gd name="T15" fmla="*/ 2 h 31"/>
              <a:gd name="T16" fmla="*/ 67 w 75"/>
              <a:gd name="T17" fmla="*/ 24 h 31"/>
              <a:gd name="T18" fmla="*/ 75 w 75"/>
              <a:gd name="T19" fmla="*/ 24 h 31"/>
              <a:gd name="T20" fmla="*/ 68 w 75"/>
              <a:gd name="T21" fmla="*/ 2 h 31"/>
              <a:gd name="T22" fmla="*/ 63 w 75"/>
              <a:gd name="T23" fmla="*/ 0 h 31"/>
              <a:gd name="T24" fmla="*/ 5 w 75"/>
              <a:gd name="T25" fmla="*/ 0 h 31"/>
              <a:gd name="T26" fmla="*/ 4 w 75"/>
              <a:gd name="T27" fmla="*/ 0 h 31"/>
              <a:gd name="T28" fmla="*/ 2 w 75"/>
              <a:gd name="T29" fmla="*/ 2 h 31"/>
              <a:gd name="T30" fmla="*/ 0 w 75"/>
              <a:gd name="T31" fmla="*/ 3 h 31"/>
              <a:gd name="T32" fmla="*/ 2 w 75"/>
              <a:gd name="T33" fmla="*/ 3 h 31"/>
              <a:gd name="T34" fmla="*/ 39 w 75"/>
              <a:gd name="T35" fmla="*/ 29 h 31"/>
              <a:gd name="T36" fmla="*/ 41 w 75"/>
              <a:gd name="T37" fmla="*/ 31 h 31"/>
              <a:gd name="T38" fmla="*/ 41 w 75"/>
              <a:gd name="T39" fmla="*/ 29 h 31"/>
              <a:gd name="T40" fmla="*/ 43 w 75"/>
              <a:gd name="T41" fmla="*/ 31 h 31"/>
              <a:gd name="T42" fmla="*/ 72 w 75"/>
              <a:gd name="T43" fmla="*/ 26 h 31"/>
              <a:gd name="T44" fmla="*/ 73 w 75"/>
              <a:gd name="T45" fmla="*/ 26 h 31"/>
              <a:gd name="T46" fmla="*/ 75 w 75"/>
              <a:gd name="T47" fmla="*/ 24 h 31"/>
              <a:gd name="T48" fmla="*/ 67 w 75"/>
              <a:gd name="T49" fmla="*/ 24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5"/>
              <a:gd name="T76" fmla="*/ 0 h 31"/>
              <a:gd name="T77" fmla="*/ 75 w 75"/>
              <a:gd name="T78" fmla="*/ 31 h 3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5" h="31">
                <a:moveTo>
                  <a:pt x="67" y="24"/>
                </a:moveTo>
                <a:lnTo>
                  <a:pt x="70" y="22"/>
                </a:lnTo>
                <a:lnTo>
                  <a:pt x="41" y="26"/>
                </a:lnTo>
                <a:lnTo>
                  <a:pt x="45" y="27"/>
                </a:lnTo>
                <a:lnTo>
                  <a:pt x="7" y="2"/>
                </a:lnTo>
                <a:lnTo>
                  <a:pt x="5" y="3"/>
                </a:lnTo>
                <a:lnTo>
                  <a:pt x="63" y="3"/>
                </a:lnTo>
                <a:lnTo>
                  <a:pt x="60" y="2"/>
                </a:lnTo>
                <a:lnTo>
                  <a:pt x="67" y="24"/>
                </a:lnTo>
                <a:lnTo>
                  <a:pt x="75" y="24"/>
                </a:lnTo>
                <a:lnTo>
                  <a:pt x="68" y="2"/>
                </a:lnTo>
                <a:lnTo>
                  <a:pt x="63" y="0"/>
                </a:lnTo>
                <a:lnTo>
                  <a:pt x="5" y="0"/>
                </a:lnTo>
                <a:lnTo>
                  <a:pt x="4" y="0"/>
                </a:lnTo>
                <a:lnTo>
                  <a:pt x="2" y="2"/>
                </a:lnTo>
                <a:lnTo>
                  <a:pt x="0" y="3"/>
                </a:lnTo>
                <a:lnTo>
                  <a:pt x="2" y="3"/>
                </a:lnTo>
                <a:lnTo>
                  <a:pt x="39" y="29"/>
                </a:lnTo>
                <a:lnTo>
                  <a:pt x="41" y="31"/>
                </a:lnTo>
                <a:lnTo>
                  <a:pt x="41" y="29"/>
                </a:lnTo>
                <a:lnTo>
                  <a:pt x="43" y="31"/>
                </a:lnTo>
                <a:lnTo>
                  <a:pt x="72" y="26"/>
                </a:lnTo>
                <a:lnTo>
                  <a:pt x="73" y="26"/>
                </a:lnTo>
                <a:lnTo>
                  <a:pt x="75" y="24"/>
                </a:lnTo>
                <a:lnTo>
                  <a:pt x="67" y="24"/>
                </a:lnTo>
                <a:close/>
              </a:path>
            </a:pathLst>
          </a:custGeom>
          <a:solidFill>
            <a:srgbClr val="808080"/>
          </a:solidFill>
          <a:ln w="9525">
            <a:noFill/>
            <a:round/>
            <a:headEnd/>
            <a:tailEnd/>
          </a:ln>
        </p:spPr>
        <p:txBody>
          <a:bodyPr/>
          <a:lstStyle/>
          <a:p>
            <a:endParaRPr lang="en-US"/>
          </a:p>
        </p:txBody>
      </p:sp>
      <p:sp>
        <p:nvSpPr>
          <p:cNvPr id="1195" name="Freeform 3366"/>
          <p:cNvSpPr>
            <a:spLocks/>
          </p:cNvSpPr>
          <p:nvPr/>
        </p:nvSpPr>
        <p:spPr bwMode="auto">
          <a:xfrm>
            <a:off x="7450931" y="4272789"/>
            <a:ext cx="322262" cy="180975"/>
          </a:xfrm>
          <a:custGeom>
            <a:avLst/>
            <a:gdLst>
              <a:gd name="T0" fmla="*/ 172 w 263"/>
              <a:gd name="T1" fmla="*/ 3 h 151"/>
              <a:gd name="T2" fmla="*/ 164 w 263"/>
              <a:gd name="T3" fmla="*/ 0 h 151"/>
              <a:gd name="T4" fmla="*/ 150 w 263"/>
              <a:gd name="T5" fmla="*/ 0 h 151"/>
              <a:gd name="T6" fmla="*/ 140 w 263"/>
              <a:gd name="T7" fmla="*/ 0 h 151"/>
              <a:gd name="T8" fmla="*/ 131 w 263"/>
              <a:gd name="T9" fmla="*/ 0 h 151"/>
              <a:gd name="T10" fmla="*/ 123 w 263"/>
              <a:gd name="T11" fmla="*/ 0 h 151"/>
              <a:gd name="T12" fmla="*/ 113 w 263"/>
              <a:gd name="T13" fmla="*/ 0 h 151"/>
              <a:gd name="T14" fmla="*/ 97 w 263"/>
              <a:gd name="T15" fmla="*/ 3 h 151"/>
              <a:gd name="T16" fmla="*/ 80 w 263"/>
              <a:gd name="T17" fmla="*/ 7 h 151"/>
              <a:gd name="T18" fmla="*/ 70 w 263"/>
              <a:gd name="T19" fmla="*/ 10 h 151"/>
              <a:gd name="T20" fmla="*/ 60 w 263"/>
              <a:gd name="T21" fmla="*/ 12 h 151"/>
              <a:gd name="T22" fmla="*/ 49 w 263"/>
              <a:gd name="T23" fmla="*/ 18 h 151"/>
              <a:gd name="T24" fmla="*/ 41 w 263"/>
              <a:gd name="T25" fmla="*/ 22 h 151"/>
              <a:gd name="T26" fmla="*/ 34 w 263"/>
              <a:gd name="T27" fmla="*/ 27 h 151"/>
              <a:gd name="T28" fmla="*/ 27 w 263"/>
              <a:gd name="T29" fmla="*/ 32 h 151"/>
              <a:gd name="T30" fmla="*/ 20 w 263"/>
              <a:gd name="T31" fmla="*/ 39 h 151"/>
              <a:gd name="T32" fmla="*/ 9 w 263"/>
              <a:gd name="T33" fmla="*/ 51 h 151"/>
              <a:gd name="T34" fmla="*/ 3 w 263"/>
              <a:gd name="T35" fmla="*/ 59 h 151"/>
              <a:gd name="T36" fmla="*/ 2 w 263"/>
              <a:gd name="T37" fmla="*/ 65 h 151"/>
              <a:gd name="T38" fmla="*/ 2 w 263"/>
              <a:gd name="T39" fmla="*/ 71 h 151"/>
              <a:gd name="T40" fmla="*/ 0 w 263"/>
              <a:gd name="T41" fmla="*/ 76 h 151"/>
              <a:gd name="T42" fmla="*/ 2 w 263"/>
              <a:gd name="T43" fmla="*/ 83 h 151"/>
              <a:gd name="T44" fmla="*/ 2 w 263"/>
              <a:gd name="T45" fmla="*/ 90 h 151"/>
              <a:gd name="T46" fmla="*/ 5 w 263"/>
              <a:gd name="T47" fmla="*/ 99 h 151"/>
              <a:gd name="T48" fmla="*/ 14 w 263"/>
              <a:gd name="T49" fmla="*/ 112 h 151"/>
              <a:gd name="T50" fmla="*/ 20 w 263"/>
              <a:gd name="T51" fmla="*/ 117 h 151"/>
              <a:gd name="T52" fmla="*/ 26 w 263"/>
              <a:gd name="T53" fmla="*/ 122 h 151"/>
              <a:gd name="T54" fmla="*/ 31 w 263"/>
              <a:gd name="T55" fmla="*/ 126 h 151"/>
              <a:gd name="T56" fmla="*/ 36 w 263"/>
              <a:gd name="T57" fmla="*/ 129 h 151"/>
              <a:gd name="T58" fmla="*/ 44 w 263"/>
              <a:gd name="T59" fmla="*/ 133 h 151"/>
              <a:gd name="T60" fmla="*/ 51 w 263"/>
              <a:gd name="T61" fmla="*/ 138 h 151"/>
              <a:gd name="T62" fmla="*/ 63 w 263"/>
              <a:gd name="T63" fmla="*/ 141 h 151"/>
              <a:gd name="T64" fmla="*/ 85 w 263"/>
              <a:gd name="T65" fmla="*/ 146 h 151"/>
              <a:gd name="T66" fmla="*/ 97 w 263"/>
              <a:gd name="T67" fmla="*/ 150 h 151"/>
              <a:gd name="T68" fmla="*/ 109 w 263"/>
              <a:gd name="T69" fmla="*/ 151 h 151"/>
              <a:gd name="T70" fmla="*/ 121 w 263"/>
              <a:gd name="T71" fmla="*/ 151 h 151"/>
              <a:gd name="T72" fmla="*/ 130 w 263"/>
              <a:gd name="T73" fmla="*/ 151 h 151"/>
              <a:gd name="T74" fmla="*/ 138 w 263"/>
              <a:gd name="T75" fmla="*/ 151 h 151"/>
              <a:gd name="T76" fmla="*/ 150 w 263"/>
              <a:gd name="T77" fmla="*/ 150 h 151"/>
              <a:gd name="T78" fmla="*/ 165 w 263"/>
              <a:gd name="T79" fmla="*/ 148 h 151"/>
              <a:gd name="T80" fmla="*/ 184 w 263"/>
              <a:gd name="T81" fmla="*/ 145 h 151"/>
              <a:gd name="T82" fmla="*/ 193 w 263"/>
              <a:gd name="T83" fmla="*/ 141 h 151"/>
              <a:gd name="T84" fmla="*/ 201 w 263"/>
              <a:gd name="T85" fmla="*/ 140 h 151"/>
              <a:gd name="T86" fmla="*/ 210 w 263"/>
              <a:gd name="T87" fmla="*/ 134 h 151"/>
              <a:gd name="T88" fmla="*/ 217 w 263"/>
              <a:gd name="T89" fmla="*/ 131 h 151"/>
              <a:gd name="T90" fmla="*/ 225 w 263"/>
              <a:gd name="T91" fmla="*/ 126 h 151"/>
              <a:gd name="T92" fmla="*/ 232 w 263"/>
              <a:gd name="T93" fmla="*/ 122 h 151"/>
              <a:gd name="T94" fmla="*/ 239 w 263"/>
              <a:gd name="T95" fmla="*/ 117 h 151"/>
              <a:gd name="T96" fmla="*/ 249 w 263"/>
              <a:gd name="T97" fmla="*/ 107 h 151"/>
              <a:gd name="T98" fmla="*/ 257 w 263"/>
              <a:gd name="T99" fmla="*/ 94 h 151"/>
              <a:gd name="T100" fmla="*/ 261 w 263"/>
              <a:gd name="T101" fmla="*/ 87 h 151"/>
              <a:gd name="T102" fmla="*/ 263 w 263"/>
              <a:gd name="T103" fmla="*/ 80 h 151"/>
              <a:gd name="T104" fmla="*/ 263 w 263"/>
              <a:gd name="T105" fmla="*/ 73 h 151"/>
              <a:gd name="T106" fmla="*/ 263 w 263"/>
              <a:gd name="T107" fmla="*/ 66 h 151"/>
              <a:gd name="T108" fmla="*/ 259 w 263"/>
              <a:gd name="T109" fmla="*/ 59 h 151"/>
              <a:gd name="T110" fmla="*/ 257 w 263"/>
              <a:gd name="T111" fmla="*/ 51 h 151"/>
              <a:gd name="T112" fmla="*/ 249 w 263"/>
              <a:gd name="T113" fmla="*/ 37 h 151"/>
              <a:gd name="T114" fmla="*/ 242 w 263"/>
              <a:gd name="T115" fmla="*/ 32 h 151"/>
              <a:gd name="T116" fmla="*/ 237 w 263"/>
              <a:gd name="T117" fmla="*/ 29 h 151"/>
              <a:gd name="T118" fmla="*/ 228 w 263"/>
              <a:gd name="T119" fmla="*/ 22 h 151"/>
              <a:gd name="T120" fmla="*/ 218 w 263"/>
              <a:gd name="T121" fmla="*/ 17 h 151"/>
              <a:gd name="T122" fmla="*/ 211 w 263"/>
              <a:gd name="T123" fmla="*/ 13 h 151"/>
              <a:gd name="T124" fmla="*/ 198 w 263"/>
              <a:gd name="T125" fmla="*/ 8 h 1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3"/>
              <a:gd name="T190" fmla="*/ 0 h 151"/>
              <a:gd name="T191" fmla="*/ 263 w 263"/>
              <a:gd name="T192" fmla="*/ 151 h 15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3" h="151">
                <a:moveTo>
                  <a:pt x="189" y="7"/>
                </a:moveTo>
                <a:lnTo>
                  <a:pt x="181" y="3"/>
                </a:lnTo>
                <a:lnTo>
                  <a:pt x="177" y="3"/>
                </a:lnTo>
                <a:lnTo>
                  <a:pt x="172" y="3"/>
                </a:lnTo>
                <a:lnTo>
                  <a:pt x="169" y="1"/>
                </a:lnTo>
                <a:lnTo>
                  <a:pt x="167" y="1"/>
                </a:lnTo>
                <a:lnTo>
                  <a:pt x="164" y="1"/>
                </a:lnTo>
                <a:lnTo>
                  <a:pt x="164" y="0"/>
                </a:lnTo>
                <a:lnTo>
                  <a:pt x="160" y="0"/>
                </a:lnTo>
                <a:lnTo>
                  <a:pt x="157" y="0"/>
                </a:lnTo>
                <a:lnTo>
                  <a:pt x="153" y="0"/>
                </a:lnTo>
                <a:lnTo>
                  <a:pt x="150" y="0"/>
                </a:lnTo>
                <a:lnTo>
                  <a:pt x="148" y="0"/>
                </a:lnTo>
                <a:lnTo>
                  <a:pt x="147" y="0"/>
                </a:lnTo>
                <a:lnTo>
                  <a:pt x="143" y="0"/>
                </a:lnTo>
                <a:lnTo>
                  <a:pt x="140" y="0"/>
                </a:lnTo>
                <a:lnTo>
                  <a:pt x="138" y="0"/>
                </a:lnTo>
                <a:lnTo>
                  <a:pt x="135" y="0"/>
                </a:lnTo>
                <a:lnTo>
                  <a:pt x="133" y="0"/>
                </a:lnTo>
                <a:lnTo>
                  <a:pt x="131" y="0"/>
                </a:lnTo>
                <a:lnTo>
                  <a:pt x="128" y="0"/>
                </a:lnTo>
                <a:lnTo>
                  <a:pt x="126" y="0"/>
                </a:lnTo>
                <a:lnTo>
                  <a:pt x="124" y="0"/>
                </a:lnTo>
                <a:lnTo>
                  <a:pt x="123" y="0"/>
                </a:lnTo>
                <a:lnTo>
                  <a:pt x="119" y="0"/>
                </a:lnTo>
                <a:lnTo>
                  <a:pt x="118" y="0"/>
                </a:lnTo>
                <a:lnTo>
                  <a:pt x="116" y="0"/>
                </a:lnTo>
                <a:lnTo>
                  <a:pt x="113" y="0"/>
                </a:lnTo>
                <a:lnTo>
                  <a:pt x="111" y="0"/>
                </a:lnTo>
                <a:lnTo>
                  <a:pt x="107" y="0"/>
                </a:lnTo>
                <a:lnTo>
                  <a:pt x="106" y="0"/>
                </a:lnTo>
                <a:lnTo>
                  <a:pt x="97" y="3"/>
                </a:lnTo>
                <a:lnTo>
                  <a:pt x="95" y="3"/>
                </a:lnTo>
                <a:lnTo>
                  <a:pt x="84" y="5"/>
                </a:lnTo>
                <a:lnTo>
                  <a:pt x="82" y="7"/>
                </a:lnTo>
                <a:lnTo>
                  <a:pt x="80" y="7"/>
                </a:lnTo>
                <a:lnTo>
                  <a:pt x="78" y="7"/>
                </a:lnTo>
                <a:lnTo>
                  <a:pt x="73" y="8"/>
                </a:lnTo>
                <a:lnTo>
                  <a:pt x="72" y="8"/>
                </a:lnTo>
                <a:lnTo>
                  <a:pt x="70" y="10"/>
                </a:lnTo>
                <a:lnTo>
                  <a:pt x="66" y="10"/>
                </a:lnTo>
                <a:lnTo>
                  <a:pt x="63" y="12"/>
                </a:lnTo>
                <a:lnTo>
                  <a:pt x="61" y="12"/>
                </a:lnTo>
                <a:lnTo>
                  <a:pt x="60" y="12"/>
                </a:lnTo>
                <a:lnTo>
                  <a:pt x="58" y="15"/>
                </a:lnTo>
                <a:lnTo>
                  <a:pt x="55" y="15"/>
                </a:lnTo>
                <a:lnTo>
                  <a:pt x="51" y="17"/>
                </a:lnTo>
                <a:lnTo>
                  <a:pt x="49" y="18"/>
                </a:lnTo>
                <a:lnTo>
                  <a:pt x="48" y="18"/>
                </a:lnTo>
                <a:lnTo>
                  <a:pt x="46" y="18"/>
                </a:lnTo>
                <a:lnTo>
                  <a:pt x="43" y="20"/>
                </a:lnTo>
                <a:lnTo>
                  <a:pt x="41" y="22"/>
                </a:lnTo>
                <a:lnTo>
                  <a:pt x="39" y="24"/>
                </a:lnTo>
                <a:lnTo>
                  <a:pt x="38" y="24"/>
                </a:lnTo>
                <a:lnTo>
                  <a:pt x="34" y="25"/>
                </a:lnTo>
                <a:lnTo>
                  <a:pt x="34" y="27"/>
                </a:lnTo>
                <a:lnTo>
                  <a:pt x="32" y="27"/>
                </a:lnTo>
                <a:lnTo>
                  <a:pt x="31" y="29"/>
                </a:lnTo>
                <a:lnTo>
                  <a:pt x="27" y="30"/>
                </a:lnTo>
                <a:lnTo>
                  <a:pt x="27" y="32"/>
                </a:lnTo>
                <a:lnTo>
                  <a:pt x="26" y="32"/>
                </a:lnTo>
                <a:lnTo>
                  <a:pt x="24" y="34"/>
                </a:lnTo>
                <a:lnTo>
                  <a:pt x="22" y="34"/>
                </a:lnTo>
                <a:lnTo>
                  <a:pt x="20" y="39"/>
                </a:lnTo>
                <a:lnTo>
                  <a:pt x="17" y="39"/>
                </a:lnTo>
                <a:lnTo>
                  <a:pt x="14" y="44"/>
                </a:lnTo>
                <a:lnTo>
                  <a:pt x="9" y="49"/>
                </a:lnTo>
                <a:lnTo>
                  <a:pt x="9" y="51"/>
                </a:lnTo>
                <a:lnTo>
                  <a:pt x="5" y="54"/>
                </a:lnTo>
                <a:lnTo>
                  <a:pt x="5" y="56"/>
                </a:lnTo>
                <a:lnTo>
                  <a:pt x="5" y="58"/>
                </a:lnTo>
                <a:lnTo>
                  <a:pt x="3" y="59"/>
                </a:lnTo>
                <a:lnTo>
                  <a:pt x="3" y="61"/>
                </a:lnTo>
                <a:lnTo>
                  <a:pt x="2" y="61"/>
                </a:lnTo>
                <a:lnTo>
                  <a:pt x="2" y="63"/>
                </a:lnTo>
                <a:lnTo>
                  <a:pt x="2" y="65"/>
                </a:lnTo>
                <a:lnTo>
                  <a:pt x="2" y="66"/>
                </a:lnTo>
                <a:lnTo>
                  <a:pt x="2" y="68"/>
                </a:lnTo>
                <a:lnTo>
                  <a:pt x="2" y="70"/>
                </a:lnTo>
                <a:lnTo>
                  <a:pt x="2" y="71"/>
                </a:lnTo>
                <a:lnTo>
                  <a:pt x="2" y="73"/>
                </a:lnTo>
                <a:lnTo>
                  <a:pt x="0" y="73"/>
                </a:lnTo>
                <a:lnTo>
                  <a:pt x="0" y="75"/>
                </a:lnTo>
                <a:lnTo>
                  <a:pt x="0" y="76"/>
                </a:lnTo>
                <a:lnTo>
                  <a:pt x="0" y="78"/>
                </a:lnTo>
                <a:lnTo>
                  <a:pt x="0" y="80"/>
                </a:lnTo>
                <a:lnTo>
                  <a:pt x="0" y="82"/>
                </a:lnTo>
                <a:lnTo>
                  <a:pt x="2" y="83"/>
                </a:lnTo>
                <a:lnTo>
                  <a:pt x="2" y="85"/>
                </a:lnTo>
                <a:lnTo>
                  <a:pt x="2" y="87"/>
                </a:lnTo>
                <a:lnTo>
                  <a:pt x="2" y="88"/>
                </a:lnTo>
                <a:lnTo>
                  <a:pt x="2" y="90"/>
                </a:lnTo>
                <a:lnTo>
                  <a:pt x="2" y="92"/>
                </a:lnTo>
                <a:lnTo>
                  <a:pt x="2" y="94"/>
                </a:lnTo>
                <a:lnTo>
                  <a:pt x="5" y="97"/>
                </a:lnTo>
                <a:lnTo>
                  <a:pt x="5" y="99"/>
                </a:lnTo>
                <a:lnTo>
                  <a:pt x="5" y="100"/>
                </a:lnTo>
                <a:lnTo>
                  <a:pt x="9" y="107"/>
                </a:lnTo>
                <a:lnTo>
                  <a:pt x="10" y="107"/>
                </a:lnTo>
                <a:lnTo>
                  <a:pt x="14" y="112"/>
                </a:lnTo>
                <a:lnTo>
                  <a:pt x="15" y="114"/>
                </a:lnTo>
                <a:lnTo>
                  <a:pt x="17" y="116"/>
                </a:lnTo>
                <a:lnTo>
                  <a:pt x="19" y="117"/>
                </a:lnTo>
                <a:lnTo>
                  <a:pt x="20" y="117"/>
                </a:lnTo>
                <a:lnTo>
                  <a:pt x="20" y="119"/>
                </a:lnTo>
                <a:lnTo>
                  <a:pt x="22" y="121"/>
                </a:lnTo>
                <a:lnTo>
                  <a:pt x="24" y="121"/>
                </a:lnTo>
                <a:lnTo>
                  <a:pt x="26" y="122"/>
                </a:lnTo>
                <a:lnTo>
                  <a:pt x="27" y="122"/>
                </a:lnTo>
                <a:lnTo>
                  <a:pt x="27" y="124"/>
                </a:lnTo>
                <a:lnTo>
                  <a:pt x="29" y="126"/>
                </a:lnTo>
                <a:lnTo>
                  <a:pt x="31" y="126"/>
                </a:lnTo>
                <a:lnTo>
                  <a:pt x="32" y="128"/>
                </a:lnTo>
                <a:lnTo>
                  <a:pt x="34" y="128"/>
                </a:lnTo>
                <a:lnTo>
                  <a:pt x="34" y="129"/>
                </a:lnTo>
                <a:lnTo>
                  <a:pt x="36" y="129"/>
                </a:lnTo>
                <a:lnTo>
                  <a:pt x="39" y="131"/>
                </a:lnTo>
                <a:lnTo>
                  <a:pt x="41" y="131"/>
                </a:lnTo>
                <a:lnTo>
                  <a:pt x="41" y="133"/>
                </a:lnTo>
                <a:lnTo>
                  <a:pt x="44" y="133"/>
                </a:lnTo>
                <a:lnTo>
                  <a:pt x="46" y="134"/>
                </a:lnTo>
                <a:lnTo>
                  <a:pt x="48" y="134"/>
                </a:lnTo>
                <a:lnTo>
                  <a:pt x="49" y="136"/>
                </a:lnTo>
                <a:lnTo>
                  <a:pt x="51" y="138"/>
                </a:lnTo>
                <a:lnTo>
                  <a:pt x="55" y="138"/>
                </a:lnTo>
                <a:lnTo>
                  <a:pt x="55" y="140"/>
                </a:lnTo>
                <a:lnTo>
                  <a:pt x="58" y="140"/>
                </a:lnTo>
                <a:lnTo>
                  <a:pt x="63" y="141"/>
                </a:lnTo>
                <a:lnTo>
                  <a:pt x="65" y="143"/>
                </a:lnTo>
                <a:lnTo>
                  <a:pt x="73" y="145"/>
                </a:lnTo>
                <a:lnTo>
                  <a:pt x="82" y="146"/>
                </a:lnTo>
                <a:lnTo>
                  <a:pt x="85" y="146"/>
                </a:lnTo>
                <a:lnTo>
                  <a:pt x="92" y="150"/>
                </a:lnTo>
                <a:lnTo>
                  <a:pt x="94" y="150"/>
                </a:lnTo>
                <a:lnTo>
                  <a:pt x="95" y="150"/>
                </a:lnTo>
                <a:lnTo>
                  <a:pt x="97" y="150"/>
                </a:lnTo>
                <a:lnTo>
                  <a:pt x="101" y="150"/>
                </a:lnTo>
                <a:lnTo>
                  <a:pt x="104" y="151"/>
                </a:lnTo>
                <a:lnTo>
                  <a:pt x="106" y="151"/>
                </a:lnTo>
                <a:lnTo>
                  <a:pt x="109" y="151"/>
                </a:lnTo>
                <a:lnTo>
                  <a:pt x="113" y="151"/>
                </a:lnTo>
                <a:lnTo>
                  <a:pt x="116" y="151"/>
                </a:lnTo>
                <a:lnTo>
                  <a:pt x="118" y="151"/>
                </a:lnTo>
                <a:lnTo>
                  <a:pt x="121" y="151"/>
                </a:lnTo>
                <a:lnTo>
                  <a:pt x="123" y="151"/>
                </a:lnTo>
                <a:lnTo>
                  <a:pt x="124" y="151"/>
                </a:lnTo>
                <a:lnTo>
                  <a:pt x="126" y="151"/>
                </a:lnTo>
                <a:lnTo>
                  <a:pt x="130" y="151"/>
                </a:lnTo>
                <a:lnTo>
                  <a:pt x="131" y="151"/>
                </a:lnTo>
                <a:lnTo>
                  <a:pt x="133" y="151"/>
                </a:lnTo>
                <a:lnTo>
                  <a:pt x="136" y="151"/>
                </a:lnTo>
                <a:lnTo>
                  <a:pt x="138" y="151"/>
                </a:lnTo>
                <a:lnTo>
                  <a:pt x="140" y="151"/>
                </a:lnTo>
                <a:lnTo>
                  <a:pt x="143" y="151"/>
                </a:lnTo>
                <a:lnTo>
                  <a:pt x="147" y="151"/>
                </a:lnTo>
                <a:lnTo>
                  <a:pt x="150" y="150"/>
                </a:lnTo>
                <a:lnTo>
                  <a:pt x="152" y="150"/>
                </a:lnTo>
                <a:lnTo>
                  <a:pt x="155" y="150"/>
                </a:lnTo>
                <a:lnTo>
                  <a:pt x="157" y="150"/>
                </a:lnTo>
                <a:lnTo>
                  <a:pt x="165" y="148"/>
                </a:lnTo>
                <a:lnTo>
                  <a:pt x="167" y="148"/>
                </a:lnTo>
                <a:lnTo>
                  <a:pt x="179" y="145"/>
                </a:lnTo>
                <a:lnTo>
                  <a:pt x="181" y="145"/>
                </a:lnTo>
                <a:lnTo>
                  <a:pt x="184" y="145"/>
                </a:lnTo>
                <a:lnTo>
                  <a:pt x="184" y="143"/>
                </a:lnTo>
                <a:lnTo>
                  <a:pt x="189" y="143"/>
                </a:lnTo>
                <a:lnTo>
                  <a:pt x="191" y="141"/>
                </a:lnTo>
                <a:lnTo>
                  <a:pt x="193" y="141"/>
                </a:lnTo>
                <a:lnTo>
                  <a:pt x="194" y="141"/>
                </a:lnTo>
                <a:lnTo>
                  <a:pt x="196" y="140"/>
                </a:lnTo>
                <a:lnTo>
                  <a:pt x="199" y="140"/>
                </a:lnTo>
                <a:lnTo>
                  <a:pt x="201" y="140"/>
                </a:lnTo>
                <a:lnTo>
                  <a:pt x="203" y="138"/>
                </a:lnTo>
                <a:lnTo>
                  <a:pt x="205" y="138"/>
                </a:lnTo>
                <a:lnTo>
                  <a:pt x="208" y="136"/>
                </a:lnTo>
                <a:lnTo>
                  <a:pt x="210" y="134"/>
                </a:lnTo>
                <a:lnTo>
                  <a:pt x="213" y="134"/>
                </a:lnTo>
                <a:lnTo>
                  <a:pt x="213" y="133"/>
                </a:lnTo>
                <a:lnTo>
                  <a:pt x="215" y="133"/>
                </a:lnTo>
                <a:lnTo>
                  <a:pt x="217" y="131"/>
                </a:lnTo>
                <a:lnTo>
                  <a:pt x="218" y="129"/>
                </a:lnTo>
                <a:lnTo>
                  <a:pt x="222" y="129"/>
                </a:lnTo>
                <a:lnTo>
                  <a:pt x="223" y="128"/>
                </a:lnTo>
                <a:lnTo>
                  <a:pt x="225" y="126"/>
                </a:lnTo>
                <a:lnTo>
                  <a:pt x="228" y="126"/>
                </a:lnTo>
                <a:lnTo>
                  <a:pt x="228" y="124"/>
                </a:lnTo>
                <a:lnTo>
                  <a:pt x="230" y="122"/>
                </a:lnTo>
                <a:lnTo>
                  <a:pt x="232" y="122"/>
                </a:lnTo>
                <a:lnTo>
                  <a:pt x="234" y="121"/>
                </a:lnTo>
                <a:lnTo>
                  <a:pt x="235" y="121"/>
                </a:lnTo>
                <a:lnTo>
                  <a:pt x="235" y="119"/>
                </a:lnTo>
                <a:lnTo>
                  <a:pt x="239" y="117"/>
                </a:lnTo>
                <a:lnTo>
                  <a:pt x="240" y="116"/>
                </a:lnTo>
                <a:lnTo>
                  <a:pt x="242" y="112"/>
                </a:lnTo>
                <a:lnTo>
                  <a:pt x="246" y="111"/>
                </a:lnTo>
                <a:lnTo>
                  <a:pt x="249" y="107"/>
                </a:lnTo>
                <a:lnTo>
                  <a:pt x="254" y="102"/>
                </a:lnTo>
                <a:lnTo>
                  <a:pt x="254" y="99"/>
                </a:lnTo>
                <a:lnTo>
                  <a:pt x="257" y="95"/>
                </a:lnTo>
                <a:lnTo>
                  <a:pt x="257" y="94"/>
                </a:lnTo>
                <a:lnTo>
                  <a:pt x="259" y="92"/>
                </a:lnTo>
                <a:lnTo>
                  <a:pt x="259" y="90"/>
                </a:lnTo>
                <a:lnTo>
                  <a:pt x="259" y="88"/>
                </a:lnTo>
                <a:lnTo>
                  <a:pt x="261" y="87"/>
                </a:lnTo>
                <a:lnTo>
                  <a:pt x="261" y="85"/>
                </a:lnTo>
                <a:lnTo>
                  <a:pt x="261" y="83"/>
                </a:lnTo>
                <a:lnTo>
                  <a:pt x="261" y="82"/>
                </a:lnTo>
                <a:lnTo>
                  <a:pt x="263" y="80"/>
                </a:lnTo>
                <a:lnTo>
                  <a:pt x="263" y="78"/>
                </a:lnTo>
                <a:lnTo>
                  <a:pt x="263" y="76"/>
                </a:lnTo>
                <a:lnTo>
                  <a:pt x="263" y="75"/>
                </a:lnTo>
                <a:lnTo>
                  <a:pt x="263" y="73"/>
                </a:lnTo>
                <a:lnTo>
                  <a:pt x="263" y="71"/>
                </a:lnTo>
                <a:lnTo>
                  <a:pt x="263" y="70"/>
                </a:lnTo>
                <a:lnTo>
                  <a:pt x="263" y="68"/>
                </a:lnTo>
                <a:lnTo>
                  <a:pt x="263" y="66"/>
                </a:lnTo>
                <a:lnTo>
                  <a:pt x="263" y="65"/>
                </a:lnTo>
                <a:lnTo>
                  <a:pt x="263" y="63"/>
                </a:lnTo>
                <a:lnTo>
                  <a:pt x="261" y="61"/>
                </a:lnTo>
                <a:lnTo>
                  <a:pt x="259" y="59"/>
                </a:lnTo>
                <a:lnTo>
                  <a:pt x="259" y="58"/>
                </a:lnTo>
                <a:lnTo>
                  <a:pt x="259" y="54"/>
                </a:lnTo>
                <a:lnTo>
                  <a:pt x="259" y="53"/>
                </a:lnTo>
                <a:lnTo>
                  <a:pt x="257" y="51"/>
                </a:lnTo>
                <a:lnTo>
                  <a:pt x="254" y="44"/>
                </a:lnTo>
                <a:lnTo>
                  <a:pt x="252" y="44"/>
                </a:lnTo>
                <a:lnTo>
                  <a:pt x="249" y="39"/>
                </a:lnTo>
                <a:lnTo>
                  <a:pt x="249" y="37"/>
                </a:lnTo>
                <a:lnTo>
                  <a:pt x="247" y="36"/>
                </a:lnTo>
                <a:lnTo>
                  <a:pt x="246" y="36"/>
                </a:lnTo>
                <a:lnTo>
                  <a:pt x="244" y="34"/>
                </a:lnTo>
                <a:lnTo>
                  <a:pt x="242" y="32"/>
                </a:lnTo>
                <a:lnTo>
                  <a:pt x="240" y="30"/>
                </a:lnTo>
                <a:lnTo>
                  <a:pt x="239" y="30"/>
                </a:lnTo>
                <a:lnTo>
                  <a:pt x="239" y="29"/>
                </a:lnTo>
                <a:lnTo>
                  <a:pt x="237" y="29"/>
                </a:lnTo>
                <a:lnTo>
                  <a:pt x="235" y="27"/>
                </a:lnTo>
                <a:lnTo>
                  <a:pt x="234" y="25"/>
                </a:lnTo>
                <a:lnTo>
                  <a:pt x="230" y="24"/>
                </a:lnTo>
                <a:lnTo>
                  <a:pt x="228" y="22"/>
                </a:lnTo>
                <a:lnTo>
                  <a:pt x="227" y="20"/>
                </a:lnTo>
                <a:lnTo>
                  <a:pt x="223" y="20"/>
                </a:lnTo>
                <a:lnTo>
                  <a:pt x="222" y="18"/>
                </a:lnTo>
                <a:lnTo>
                  <a:pt x="218" y="17"/>
                </a:lnTo>
                <a:lnTo>
                  <a:pt x="217" y="17"/>
                </a:lnTo>
                <a:lnTo>
                  <a:pt x="217" y="15"/>
                </a:lnTo>
                <a:lnTo>
                  <a:pt x="213" y="15"/>
                </a:lnTo>
                <a:lnTo>
                  <a:pt x="211" y="13"/>
                </a:lnTo>
                <a:lnTo>
                  <a:pt x="210" y="12"/>
                </a:lnTo>
                <a:lnTo>
                  <a:pt x="208" y="12"/>
                </a:lnTo>
                <a:lnTo>
                  <a:pt x="205" y="10"/>
                </a:lnTo>
                <a:lnTo>
                  <a:pt x="198" y="8"/>
                </a:lnTo>
                <a:lnTo>
                  <a:pt x="196" y="8"/>
                </a:lnTo>
                <a:lnTo>
                  <a:pt x="189" y="7"/>
                </a:lnTo>
                <a:close/>
              </a:path>
            </a:pathLst>
          </a:custGeom>
          <a:solidFill>
            <a:srgbClr val="808080"/>
          </a:solidFill>
          <a:ln w="9525">
            <a:noFill/>
            <a:round/>
            <a:headEnd/>
            <a:tailEnd/>
          </a:ln>
        </p:spPr>
        <p:txBody>
          <a:bodyPr/>
          <a:lstStyle/>
          <a:p>
            <a:endParaRPr lang="en-US"/>
          </a:p>
        </p:txBody>
      </p:sp>
      <p:sp>
        <p:nvSpPr>
          <p:cNvPr id="1196" name="Freeform 3367"/>
          <p:cNvSpPr>
            <a:spLocks/>
          </p:cNvSpPr>
          <p:nvPr/>
        </p:nvSpPr>
        <p:spPr bwMode="auto">
          <a:xfrm>
            <a:off x="7466806" y="4253739"/>
            <a:ext cx="330200" cy="188913"/>
          </a:xfrm>
          <a:custGeom>
            <a:avLst/>
            <a:gdLst>
              <a:gd name="T0" fmla="*/ 1 w 269"/>
              <a:gd name="T1" fmla="*/ 62 h 157"/>
              <a:gd name="T2" fmla="*/ 0 w 269"/>
              <a:gd name="T3" fmla="*/ 75 h 157"/>
              <a:gd name="T4" fmla="*/ 0 w 269"/>
              <a:gd name="T5" fmla="*/ 91 h 157"/>
              <a:gd name="T6" fmla="*/ 13 w 269"/>
              <a:gd name="T7" fmla="*/ 116 h 157"/>
              <a:gd name="T8" fmla="*/ 27 w 269"/>
              <a:gd name="T9" fmla="*/ 128 h 157"/>
              <a:gd name="T10" fmla="*/ 46 w 269"/>
              <a:gd name="T11" fmla="*/ 138 h 157"/>
              <a:gd name="T12" fmla="*/ 68 w 269"/>
              <a:gd name="T13" fmla="*/ 147 h 157"/>
              <a:gd name="T14" fmla="*/ 93 w 269"/>
              <a:gd name="T15" fmla="*/ 154 h 157"/>
              <a:gd name="T16" fmla="*/ 121 w 269"/>
              <a:gd name="T17" fmla="*/ 156 h 157"/>
              <a:gd name="T18" fmla="*/ 146 w 269"/>
              <a:gd name="T19" fmla="*/ 156 h 157"/>
              <a:gd name="T20" fmla="*/ 191 w 269"/>
              <a:gd name="T21" fmla="*/ 149 h 157"/>
              <a:gd name="T22" fmla="*/ 213 w 269"/>
              <a:gd name="T23" fmla="*/ 140 h 157"/>
              <a:gd name="T24" fmla="*/ 232 w 269"/>
              <a:gd name="T25" fmla="*/ 128 h 157"/>
              <a:gd name="T26" fmla="*/ 249 w 269"/>
              <a:gd name="T27" fmla="*/ 116 h 157"/>
              <a:gd name="T28" fmla="*/ 262 w 269"/>
              <a:gd name="T29" fmla="*/ 103 h 157"/>
              <a:gd name="T30" fmla="*/ 269 w 269"/>
              <a:gd name="T31" fmla="*/ 84 h 157"/>
              <a:gd name="T32" fmla="*/ 269 w 269"/>
              <a:gd name="T33" fmla="*/ 69 h 157"/>
              <a:gd name="T34" fmla="*/ 252 w 269"/>
              <a:gd name="T35" fmla="*/ 36 h 157"/>
              <a:gd name="T36" fmla="*/ 237 w 269"/>
              <a:gd name="T37" fmla="*/ 24 h 157"/>
              <a:gd name="T38" fmla="*/ 216 w 269"/>
              <a:gd name="T39" fmla="*/ 14 h 157"/>
              <a:gd name="T40" fmla="*/ 175 w 269"/>
              <a:gd name="T41" fmla="*/ 2 h 157"/>
              <a:gd name="T42" fmla="*/ 148 w 269"/>
              <a:gd name="T43" fmla="*/ 0 h 157"/>
              <a:gd name="T44" fmla="*/ 122 w 269"/>
              <a:gd name="T45" fmla="*/ 0 h 157"/>
              <a:gd name="T46" fmla="*/ 71 w 269"/>
              <a:gd name="T47" fmla="*/ 9 h 157"/>
              <a:gd name="T48" fmla="*/ 51 w 269"/>
              <a:gd name="T49" fmla="*/ 17 h 157"/>
              <a:gd name="T50" fmla="*/ 30 w 269"/>
              <a:gd name="T51" fmla="*/ 29 h 157"/>
              <a:gd name="T52" fmla="*/ 12 w 269"/>
              <a:gd name="T53" fmla="*/ 46 h 157"/>
              <a:gd name="T54" fmla="*/ 32 w 269"/>
              <a:gd name="T55" fmla="*/ 34 h 157"/>
              <a:gd name="T56" fmla="*/ 49 w 269"/>
              <a:gd name="T57" fmla="*/ 24 h 157"/>
              <a:gd name="T58" fmla="*/ 70 w 269"/>
              <a:gd name="T59" fmla="*/ 14 h 157"/>
              <a:gd name="T60" fmla="*/ 92 w 269"/>
              <a:gd name="T61" fmla="*/ 9 h 157"/>
              <a:gd name="T62" fmla="*/ 117 w 269"/>
              <a:gd name="T63" fmla="*/ 6 h 157"/>
              <a:gd name="T64" fmla="*/ 141 w 269"/>
              <a:gd name="T65" fmla="*/ 4 h 157"/>
              <a:gd name="T66" fmla="*/ 165 w 269"/>
              <a:gd name="T67" fmla="*/ 6 h 157"/>
              <a:gd name="T68" fmla="*/ 191 w 269"/>
              <a:gd name="T69" fmla="*/ 11 h 157"/>
              <a:gd name="T70" fmla="*/ 216 w 269"/>
              <a:gd name="T71" fmla="*/ 19 h 157"/>
              <a:gd name="T72" fmla="*/ 235 w 269"/>
              <a:gd name="T73" fmla="*/ 29 h 157"/>
              <a:gd name="T74" fmla="*/ 247 w 269"/>
              <a:gd name="T75" fmla="*/ 41 h 157"/>
              <a:gd name="T76" fmla="*/ 257 w 269"/>
              <a:gd name="T77" fmla="*/ 55 h 157"/>
              <a:gd name="T78" fmla="*/ 262 w 269"/>
              <a:gd name="T79" fmla="*/ 72 h 157"/>
              <a:gd name="T80" fmla="*/ 259 w 269"/>
              <a:gd name="T81" fmla="*/ 91 h 157"/>
              <a:gd name="T82" fmla="*/ 252 w 269"/>
              <a:gd name="T83" fmla="*/ 104 h 157"/>
              <a:gd name="T84" fmla="*/ 242 w 269"/>
              <a:gd name="T85" fmla="*/ 115 h 157"/>
              <a:gd name="T86" fmla="*/ 226 w 269"/>
              <a:gd name="T87" fmla="*/ 127 h 157"/>
              <a:gd name="T88" fmla="*/ 208 w 269"/>
              <a:gd name="T89" fmla="*/ 137 h 157"/>
              <a:gd name="T90" fmla="*/ 185 w 269"/>
              <a:gd name="T91" fmla="*/ 144 h 157"/>
              <a:gd name="T92" fmla="*/ 145 w 269"/>
              <a:gd name="T93" fmla="*/ 150 h 157"/>
              <a:gd name="T94" fmla="*/ 121 w 269"/>
              <a:gd name="T95" fmla="*/ 152 h 157"/>
              <a:gd name="T96" fmla="*/ 97 w 269"/>
              <a:gd name="T97" fmla="*/ 150 h 157"/>
              <a:gd name="T98" fmla="*/ 73 w 269"/>
              <a:gd name="T99" fmla="*/ 144 h 157"/>
              <a:gd name="T100" fmla="*/ 52 w 269"/>
              <a:gd name="T101" fmla="*/ 137 h 157"/>
              <a:gd name="T102" fmla="*/ 34 w 269"/>
              <a:gd name="T103" fmla="*/ 127 h 157"/>
              <a:gd name="T104" fmla="*/ 20 w 269"/>
              <a:gd name="T105" fmla="*/ 113 h 157"/>
              <a:gd name="T106" fmla="*/ 10 w 269"/>
              <a:gd name="T107" fmla="*/ 94 h 157"/>
              <a:gd name="T108" fmla="*/ 5 w 269"/>
              <a:gd name="T109" fmla="*/ 79 h 157"/>
              <a:gd name="T110" fmla="*/ 8 w 269"/>
              <a:gd name="T111" fmla="*/ 65 h 157"/>
              <a:gd name="T112" fmla="*/ 20 w 269"/>
              <a:gd name="T113" fmla="*/ 48 h 1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9"/>
              <a:gd name="T172" fmla="*/ 0 h 157"/>
              <a:gd name="T173" fmla="*/ 269 w 269"/>
              <a:gd name="T174" fmla="*/ 157 h 1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9" h="157">
                <a:moveTo>
                  <a:pt x="12" y="46"/>
                </a:moveTo>
                <a:lnTo>
                  <a:pt x="10" y="50"/>
                </a:lnTo>
                <a:lnTo>
                  <a:pt x="5" y="57"/>
                </a:lnTo>
                <a:lnTo>
                  <a:pt x="1" y="62"/>
                </a:lnTo>
                <a:lnTo>
                  <a:pt x="1" y="65"/>
                </a:lnTo>
                <a:lnTo>
                  <a:pt x="0" y="69"/>
                </a:lnTo>
                <a:lnTo>
                  <a:pt x="0" y="72"/>
                </a:lnTo>
                <a:lnTo>
                  <a:pt x="0" y="75"/>
                </a:lnTo>
                <a:lnTo>
                  <a:pt x="0" y="79"/>
                </a:lnTo>
                <a:lnTo>
                  <a:pt x="0" y="84"/>
                </a:lnTo>
                <a:lnTo>
                  <a:pt x="0" y="87"/>
                </a:lnTo>
                <a:lnTo>
                  <a:pt x="0" y="91"/>
                </a:lnTo>
                <a:lnTo>
                  <a:pt x="0" y="96"/>
                </a:lnTo>
                <a:lnTo>
                  <a:pt x="3" y="99"/>
                </a:lnTo>
                <a:lnTo>
                  <a:pt x="6" y="104"/>
                </a:lnTo>
                <a:lnTo>
                  <a:pt x="13" y="116"/>
                </a:lnTo>
                <a:lnTo>
                  <a:pt x="17" y="120"/>
                </a:lnTo>
                <a:lnTo>
                  <a:pt x="20" y="123"/>
                </a:lnTo>
                <a:lnTo>
                  <a:pt x="24" y="125"/>
                </a:lnTo>
                <a:lnTo>
                  <a:pt x="27" y="128"/>
                </a:lnTo>
                <a:lnTo>
                  <a:pt x="32" y="132"/>
                </a:lnTo>
                <a:lnTo>
                  <a:pt x="37" y="133"/>
                </a:lnTo>
                <a:lnTo>
                  <a:pt x="41" y="138"/>
                </a:lnTo>
                <a:lnTo>
                  <a:pt x="46" y="138"/>
                </a:lnTo>
                <a:lnTo>
                  <a:pt x="52" y="142"/>
                </a:lnTo>
                <a:lnTo>
                  <a:pt x="58" y="144"/>
                </a:lnTo>
                <a:lnTo>
                  <a:pt x="63" y="145"/>
                </a:lnTo>
                <a:lnTo>
                  <a:pt x="68" y="147"/>
                </a:lnTo>
                <a:lnTo>
                  <a:pt x="75" y="150"/>
                </a:lnTo>
                <a:lnTo>
                  <a:pt x="81" y="150"/>
                </a:lnTo>
                <a:lnTo>
                  <a:pt x="87" y="152"/>
                </a:lnTo>
                <a:lnTo>
                  <a:pt x="93" y="154"/>
                </a:lnTo>
                <a:lnTo>
                  <a:pt x="100" y="156"/>
                </a:lnTo>
                <a:lnTo>
                  <a:pt x="107" y="156"/>
                </a:lnTo>
                <a:lnTo>
                  <a:pt x="112" y="156"/>
                </a:lnTo>
                <a:lnTo>
                  <a:pt x="121" y="156"/>
                </a:lnTo>
                <a:lnTo>
                  <a:pt x="128" y="157"/>
                </a:lnTo>
                <a:lnTo>
                  <a:pt x="133" y="157"/>
                </a:lnTo>
                <a:lnTo>
                  <a:pt x="139" y="156"/>
                </a:lnTo>
                <a:lnTo>
                  <a:pt x="146" y="156"/>
                </a:lnTo>
                <a:lnTo>
                  <a:pt x="158" y="156"/>
                </a:lnTo>
                <a:lnTo>
                  <a:pt x="165" y="152"/>
                </a:lnTo>
                <a:lnTo>
                  <a:pt x="179" y="150"/>
                </a:lnTo>
                <a:lnTo>
                  <a:pt x="191" y="149"/>
                </a:lnTo>
                <a:lnTo>
                  <a:pt x="196" y="145"/>
                </a:lnTo>
                <a:lnTo>
                  <a:pt x="201" y="144"/>
                </a:lnTo>
                <a:lnTo>
                  <a:pt x="208" y="142"/>
                </a:lnTo>
                <a:lnTo>
                  <a:pt x="213" y="140"/>
                </a:lnTo>
                <a:lnTo>
                  <a:pt x="218" y="138"/>
                </a:lnTo>
                <a:lnTo>
                  <a:pt x="223" y="135"/>
                </a:lnTo>
                <a:lnTo>
                  <a:pt x="228" y="133"/>
                </a:lnTo>
                <a:lnTo>
                  <a:pt x="232" y="128"/>
                </a:lnTo>
                <a:lnTo>
                  <a:pt x="238" y="127"/>
                </a:lnTo>
                <a:lnTo>
                  <a:pt x="242" y="123"/>
                </a:lnTo>
                <a:lnTo>
                  <a:pt x="245" y="120"/>
                </a:lnTo>
                <a:lnTo>
                  <a:pt x="249" y="116"/>
                </a:lnTo>
                <a:lnTo>
                  <a:pt x="252" y="113"/>
                </a:lnTo>
                <a:lnTo>
                  <a:pt x="257" y="110"/>
                </a:lnTo>
                <a:lnTo>
                  <a:pt x="259" y="106"/>
                </a:lnTo>
                <a:lnTo>
                  <a:pt x="262" y="103"/>
                </a:lnTo>
                <a:lnTo>
                  <a:pt x="264" y="99"/>
                </a:lnTo>
                <a:lnTo>
                  <a:pt x="266" y="96"/>
                </a:lnTo>
                <a:lnTo>
                  <a:pt x="266" y="91"/>
                </a:lnTo>
                <a:lnTo>
                  <a:pt x="269" y="84"/>
                </a:lnTo>
                <a:lnTo>
                  <a:pt x="269" y="79"/>
                </a:lnTo>
                <a:lnTo>
                  <a:pt x="269" y="75"/>
                </a:lnTo>
                <a:lnTo>
                  <a:pt x="269" y="72"/>
                </a:lnTo>
                <a:lnTo>
                  <a:pt x="269" y="69"/>
                </a:lnTo>
                <a:lnTo>
                  <a:pt x="267" y="65"/>
                </a:lnTo>
                <a:lnTo>
                  <a:pt x="266" y="57"/>
                </a:lnTo>
                <a:lnTo>
                  <a:pt x="254" y="40"/>
                </a:lnTo>
                <a:lnTo>
                  <a:pt x="252" y="36"/>
                </a:lnTo>
                <a:lnTo>
                  <a:pt x="249" y="33"/>
                </a:lnTo>
                <a:lnTo>
                  <a:pt x="243" y="29"/>
                </a:lnTo>
                <a:lnTo>
                  <a:pt x="240" y="26"/>
                </a:lnTo>
                <a:lnTo>
                  <a:pt x="237" y="24"/>
                </a:lnTo>
                <a:lnTo>
                  <a:pt x="232" y="21"/>
                </a:lnTo>
                <a:lnTo>
                  <a:pt x="226" y="19"/>
                </a:lnTo>
                <a:lnTo>
                  <a:pt x="221" y="16"/>
                </a:lnTo>
                <a:lnTo>
                  <a:pt x="216" y="14"/>
                </a:lnTo>
                <a:lnTo>
                  <a:pt x="211" y="12"/>
                </a:lnTo>
                <a:lnTo>
                  <a:pt x="204" y="9"/>
                </a:lnTo>
                <a:lnTo>
                  <a:pt x="180" y="2"/>
                </a:lnTo>
                <a:lnTo>
                  <a:pt x="175" y="2"/>
                </a:lnTo>
                <a:lnTo>
                  <a:pt x="168" y="2"/>
                </a:lnTo>
                <a:lnTo>
                  <a:pt x="162" y="0"/>
                </a:lnTo>
                <a:lnTo>
                  <a:pt x="155" y="0"/>
                </a:lnTo>
                <a:lnTo>
                  <a:pt x="148" y="0"/>
                </a:lnTo>
                <a:lnTo>
                  <a:pt x="141" y="0"/>
                </a:lnTo>
                <a:lnTo>
                  <a:pt x="134" y="0"/>
                </a:lnTo>
                <a:lnTo>
                  <a:pt x="129" y="0"/>
                </a:lnTo>
                <a:lnTo>
                  <a:pt x="122" y="0"/>
                </a:lnTo>
                <a:lnTo>
                  <a:pt x="116" y="0"/>
                </a:lnTo>
                <a:lnTo>
                  <a:pt x="107" y="2"/>
                </a:lnTo>
                <a:lnTo>
                  <a:pt x="78" y="7"/>
                </a:lnTo>
                <a:lnTo>
                  <a:pt x="71" y="9"/>
                </a:lnTo>
                <a:lnTo>
                  <a:pt x="66" y="12"/>
                </a:lnTo>
                <a:lnTo>
                  <a:pt x="61" y="14"/>
                </a:lnTo>
                <a:lnTo>
                  <a:pt x="56" y="16"/>
                </a:lnTo>
                <a:lnTo>
                  <a:pt x="51" y="17"/>
                </a:lnTo>
                <a:lnTo>
                  <a:pt x="46" y="21"/>
                </a:lnTo>
                <a:lnTo>
                  <a:pt x="39" y="24"/>
                </a:lnTo>
                <a:lnTo>
                  <a:pt x="35" y="26"/>
                </a:lnTo>
                <a:lnTo>
                  <a:pt x="30" y="29"/>
                </a:lnTo>
                <a:lnTo>
                  <a:pt x="25" y="31"/>
                </a:lnTo>
                <a:lnTo>
                  <a:pt x="22" y="36"/>
                </a:lnTo>
                <a:lnTo>
                  <a:pt x="17" y="41"/>
                </a:lnTo>
                <a:lnTo>
                  <a:pt x="12" y="46"/>
                </a:lnTo>
                <a:lnTo>
                  <a:pt x="20" y="48"/>
                </a:lnTo>
                <a:lnTo>
                  <a:pt x="22" y="43"/>
                </a:lnTo>
                <a:lnTo>
                  <a:pt x="29" y="38"/>
                </a:lnTo>
                <a:lnTo>
                  <a:pt x="32" y="34"/>
                </a:lnTo>
                <a:lnTo>
                  <a:pt x="37" y="31"/>
                </a:lnTo>
                <a:lnTo>
                  <a:pt x="41" y="29"/>
                </a:lnTo>
                <a:lnTo>
                  <a:pt x="46" y="26"/>
                </a:lnTo>
                <a:lnTo>
                  <a:pt x="49" y="24"/>
                </a:lnTo>
                <a:lnTo>
                  <a:pt x="54" y="21"/>
                </a:lnTo>
                <a:lnTo>
                  <a:pt x="59" y="19"/>
                </a:lnTo>
                <a:lnTo>
                  <a:pt x="64" y="17"/>
                </a:lnTo>
                <a:lnTo>
                  <a:pt x="70" y="14"/>
                </a:lnTo>
                <a:lnTo>
                  <a:pt x="76" y="14"/>
                </a:lnTo>
                <a:lnTo>
                  <a:pt x="81" y="12"/>
                </a:lnTo>
                <a:lnTo>
                  <a:pt x="87" y="11"/>
                </a:lnTo>
                <a:lnTo>
                  <a:pt x="92" y="9"/>
                </a:lnTo>
                <a:lnTo>
                  <a:pt x="99" y="7"/>
                </a:lnTo>
                <a:lnTo>
                  <a:pt x="104" y="7"/>
                </a:lnTo>
                <a:lnTo>
                  <a:pt x="109" y="6"/>
                </a:lnTo>
                <a:lnTo>
                  <a:pt x="117" y="6"/>
                </a:lnTo>
                <a:lnTo>
                  <a:pt x="122" y="4"/>
                </a:lnTo>
                <a:lnTo>
                  <a:pt x="129" y="4"/>
                </a:lnTo>
                <a:lnTo>
                  <a:pt x="134" y="4"/>
                </a:lnTo>
                <a:lnTo>
                  <a:pt x="141" y="4"/>
                </a:lnTo>
                <a:lnTo>
                  <a:pt x="148" y="4"/>
                </a:lnTo>
                <a:lnTo>
                  <a:pt x="153" y="4"/>
                </a:lnTo>
                <a:lnTo>
                  <a:pt x="160" y="6"/>
                </a:lnTo>
                <a:lnTo>
                  <a:pt x="165" y="6"/>
                </a:lnTo>
                <a:lnTo>
                  <a:pt x="172" y="7"/>
                </a:lnTo>
                <a:lnTo>
                  <a:pt x="179" y="7"/>
                </a:lnTo>
                <a:lnTo>
                  <a:pt x="192" y="11"/>
                </a:lnTo>
                <a:lnTo>
                  <a:pt x="191" y="11"/>
                </a:lnTo>
                <a:lnTo>
                  <a:pt x="201" y="14"/>
                </a:lnTo>
                <a:lnTo>
                  <a:pt x="208" y="14"/>
                </a:lnTo>
                <a:lnTo>
                  <a:pt x="213" y="17"/>
                </a:lnTo>
                <a:lnTo>
                  <a:pt x="216" y="19"/>
                </a:lnTo>
                <a:lnTo>
                  <a:pt x="221" y="23"/>
                </a:lnTo>
                <a:lnTo>
                  <a:pt x="226" y="24"/>
                </a:lnTo>
                <a:lnTo>
                  <a:pt x="232" y="26"/>
                </a:lnTo>
                <a:lnTo>
                  <a:pt x="235" y="29"/>
                </a:lnTo>
                <a:lnTo>
                  <a:pt x="238" y="33"/>
                </a:lnTo>
                <a:lnTo>
                  <a:pt x="242" y="36"/>
                </a:lnTo>
                <a:lnTo>
                  <a:pt x="245" y="40"/>
                </a:lnTo>
                <a:lnTo>
                  <a:pt x="247" y="41"/>
                </a:lnTo>
                <a:lnTo>
                  <a:pt x="250" y="45"/>
                </a:lnTo>
                <a:lnTo>
                  <a:pt x="252" y="48"/>
                </a:lnTo>
                <a:lnTo>
                  <a:pt x="255" y="52"/>
                </a:lnTo>
                <a:lnTo>
                  <a:pt x="257" y="55"/>
                </a:lnTo>
                <a:lnTo>
                  <a:pt x="259" y="58"/>
                </a:lnTo>
                <a:lnTo>
                  <a:pt x="260" y="65"/>
                </a:lnTo>
                <a:lnTo>
                  <a:pt x="262" y="69"/>
                </a:lnTo>
                <a:lnTo>
                  <a:pt x="262" y="72"/>
                </a:lnTo>
                <a:lnTo>
                  <a:pt x="262" y="75"/>
                </a:lnTo>
                <a:lnTo>
                  <a:pt x="262" y="79"/>
                </a:lnTo>
                <a:lnTo>
                  <a:pt x="262" y="84"/>
                </a:lnTo>
                <a:lnTo>
                  <a:pt x="259" y="91"/>
                </a:lnTo>
                <a:lnTo>
                  <a:pt x="259" y="92"/>
                </a:lnTo>
                <a:lnTo>
                  <a:pt x="257" y="98"/>
                </a:lnTo>
                <a:lnTo>
                  <a:pt x="254" y="101"/>
                </a:lnTo>
                <a:lnTo>
                  <a:pt x="252" y="104"/>
                </a:lnTo>
                <a:lnTo>
                  <a:pt x="249" y="108"/>
                </a:lnTo>
                <a:lnTo>
                  <a:pt x="250" y="108"/>
                </a:lnTo>
                <a:lnTo>
                  <a:pt x="245" y="111"/>
                </a:lnTo>
                <a:lnTo>
                  <a:pt x="242" y="115"/>
                </a:lnTo>
                <a:lnTo>
                  <a:pt x="240" y="118"/>
                </a:lnTo>
                <a:lnTo>
                  <a:pt x="237" y="121"/>
                </a:lnTo>
                <a:lnTo>
                  <a:pt x="232" y="123"/>
                </a:lnTo>
                <a:lnTo>
                  <a:pt x="226" y="127"/>
                </a:lnTo>
                <a:lnTo>
                  <a:pt x="223" y="128"/>
                </a:lnTo>
                <a:lnTo>
                  <a:pt x="218" y="132"/>
                </a:lnTo>
                <a:lnTo>
                  <a:pt x="213" y="135"/>
                </a:lnTo>
                <a:lnTo>
                  <a:pt x="208" y="137"/>
                </a:lnTo>
                <a:lnTo>
                  <a:pt x="204" y="138"/>
                </a:lnTo>
                <a:lnTo>
                  <a:pt x="197" y="140"/>
                </a:lnTo>
                <a:lnTo>
                  <a:pt x="192" y="142"/>
                </a:lnTo>
                <a:lnTo>
                  <a:pt x="185" y="144"/>
                </a:lnTo>
                <a:lnTo>
                  <a:pt x="175" y="147"/>
                </a:lnTo>
                <a:lnTo>
                  <a:pt x="163" y="150"/>
                </a:lnTo>
                <a:lnTo>
                  <a:pt x="158" y="150"/>
                </a:lnTo>
                <a:lnTo>
                  <a:pt x="145" y="150"/>
                </a:lnTo>
                <a:lnTo>
                  <a:pt x="138" y="150"/>
                </a:lnTo>
                <a:lnTo>
                  <a:pt x="133" y="152"/>
                </a:lnTo>
                <a:lnTo>
                  <a:pt x="128" y="152"/>
                </a:lnTo>
                <a:lnTo>
                  <a:pt x="121" y="152"/>
                </a:lnTo>
                <a:lnTo>
                  <a:pt x="114" y="150"/>
                </a:lnTo>
                <a:lnTo>
                  <a:pt x="107" y="150"/>
                </a:lnTo>
                <a:lnTo>
                  <a:pt x="104" y="150"/>
                </a:lnTo>
                <a:lnTo>
                  <a:pt x="97" y="150"/>
                </a:lnTo>
                <a:lnTo>
                  <a:pt x="90" y="149"/>
                </a:lnTo>
                <a:lnTo>
                  <a:pt x="83" y="147"/>
                </a:lnTo>
                <a:lnTo>
                  <a:pt x="78" y="145"/>
                </a:lnTo>
                <a:lnTo>
                  <a:pt x="73" y="144"/>
                </a:lnTo>
                <a:lnTo>
                  <a:pt x="66" y="144"/>
                </a:lnTo>
                <a:lnTo>
                  <a:pt x="63" y="140"/>
                </a:lnTo>
                <a:lnTo>
                  <a:pt x="56" y="138"/>
                </a:lnTo>
                <a:lnTo>
                  <a:pt x="52" y="137"/>
                </a:lnTo>
                <a:lnTo>
                  <a:pt x="46" y="133"/>
                </a:lnTo>
                <a:lnTo>
                  <a:pt x="41" y="132"/>
                </a:lnTo>
                <a:lnTo>
                  <a:pt x="37" y="128"/>
                </a:lnTo>
                <a:lnTo>
                  <a:pt x="34" y="127"/>
                </a:lnTo>
                <a:lnTo>
                  <a:pt x="30" y="123"/>
                </a:lnTo>
                <a:lnTo>
                  <a:pt x="25" y="120"/>
                </a:lnTo>
                <a:lnTo>
                  <a:pt x="24" y="116"/>
                </a:lnTo>
                <a:lnTo>
                  <a:pt x="20" y="113"/>
                </a:lnTo>
                <a:lnTo>
                  <a:pt x="17" y="111"/>
                </a:lnTo>
                <a:lnTo>
                  <a:pt x="13" y="104"/>
                </a:lnTo>
                <a:lnTo>
                  <a:pt x="10" y="98"/>
                </a:lnTo>
                <a:lnTo>
                  <a:pt x="10" y="94"/>
                </a:lnTo>
                <a:lnTo>
                  <a:pt x="6" y="91"/>
                </a:lnTo>
                <a:lnTo>
                  <a:pt x="6" y="87"/>
                </a:lnTo>
                <a:lnTo>
                  <a:pt x="5" y="84"/>
                </a:lnTo>
                <a:lnTo>
                  <a:pt x="5" y="79"/>
                </a:lnTo>
                <a:lnTo>
                  <a:pt x="5" y="77"/>
                </a:lnTo>
                <a:lnTo>
                  <a:pt x="6" y="72"/>
                </a:lnTo>
                <a:lnTo>
                  <a:pt x="8" y="69"/>
                </a:lnTo>
                <a:lnTo>
                  <a:pt x="8" y="65"/>
                </a:lnTo>
                <a:lnTo>
                  <a:pt x="10" y="62"/>
                </a:lnTo>
                <a:lnTo>
                  <a:pt x="12" y="58"/>
                </a:lnTo>
                <a:lnTo>
                  <a:pt x="17" y="52"/>
                </a:lnTo>
                <a:lnTo>
                  <a:pt x="20" y="48"/>
                </a:lnTo>
                <a:lnTo>
                  <a:pt x="12" y="46"/>
                </a:lnTo>
                <a:close/>
              </a:path>
            </a:pathLst>
          </a:custGeom>
          <a:solidFill>
            <a:srgbClr val="808080"/>
          </a:solidFill>
          <a:ln w="9525">
            <a:noFill/>
            <a:round/>
            <a:headEnd/>
            <a:tailEnd/>
          </a:ln>
        </p:spPr>
        <p:txBody>
          <a:bodyPr/>
          <a:lstStyle/>
          <a:p>
            <a:endParaRPr lang="en-US"/>
          </a:p>
        </p:txBody>
      </p:sp>
      <p:sp>
        <p:nvSpPr>
          <p:cNvPr id="1197" name="Freeform 3368"/>
          <p:cNvSpPr>
            <a:spLocks/>
          </p:cNvSpPr>
          <p:nvPr/>
        </p:nvSpPr>
        <p:spPr bwMode="auto">
          <a:xfrm>
            <a:off x="7598568" y="4307714"/>
            <a:ext cx="146050" cy="52388"/>
          </a:xfrm>
          <a:custGeom>
            <a:avLst/>
            <a:gdLst>
              <a:gd name="T0" fmla="*/ 116 w 119"/>
              <a:gd name="T1" fmla="*/ 28 h 43"/>
              <a:gd name="T2" fmla="*/ 119 w 119"/>
              <a:gd name="T3" fmla="*/ 43 h 43"/>
              <a:gd name="T4" fmla="*/ 0 w 119"/>
              <a:gd name="T5" fmla="*/ 35 h 43"/>
              <a:gd name="T6" fmla="*/ 32 w 119"/>
              <a:gd name="T7" fmla="*/ 0 h 43"/>
              <a:gd name="T8" fmla="*/ 116 w 119"/>
              <a:gd name="T9" fmla="*/ 28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116" y="28"/>
                </a:moveTo>
                <a:lnTo>
                  <a:pt x="119" y="43"/>
                </a:lnTo>
                <a:lnTo>
                  <a:pt x="0" y="35"/>
                </a:lnTo>
                <a:lnTo>
                  <a:pt x="32" y="0"/>
                </a:lnTo>
                <a:lnTo>
                  <a:pt x="116" y="28"/>
                </a:lnTo>
                <a:close/>
              </a:path>
            </a:pathLst>
          </a:custGeom>
          <a:solidFill>
            <a:srgbClr val="808080"/>
          </a:solidFill>
          <a:ln w="9525">
            <a:noFill/>
            <a:round/>
            <a:headEnd/>
            <a:tailEnd/>
          </a:ln>
        </p:spPr>
        <p:txBody>
          <a:bodyPr/>
          <a:lstStyle/>
          <a:p>
            <a:endParaRPr lang="en-US"/>
          </a:p>
        </p:txBody>
      </p:sp>
      <p:sp>
        <p:nvSpPr>
          <p:cNvPr id="1198" name="Freeform 3369"/>
          <p:cNvSpPr>
            <a:spLocks/>
          </p:cNvSpPr>
          <p:nvPr/>
        </p:nvSpPr>
        <p:spPr bwMode="auto">
          <a:xfrm>
            <a:off x="7595393" y="4306127"/>
            <a:ext cx="153988" cy="57150"/>
          </a:xfrm>
          <a:custGeom>
            <a:avLst/>
            <a:gdLst>
              <a:gd name="T0" fmla="*/ 117 w 126"/>
              <a:gd name="T1" fmla="*/ 32 h 48"/>
              <a:gd name="T2" fmla="*/ 117 w 126"/>
              <a:gd name="T3" fmla="*/ 31 h 48"/>
              <a:gd name="T4" fmla="*/ 117 w 126"/>
              <a:gd name="T5" fmla="*/ 46 h 48"/>
              <a:gd name="T6" fmla="*/ 122 w 126"/>
              <a:gd name="T7" fmla="*/ 43 h 48"/>
              <a:gd name="T8" fmla="*/ 3 w 126"/>
              <a:gd name="T9" fmla="*/ 36 h 48"/>
              <a:gd name="T10" fmla="*/ 6 w 126"/>
              <a:gd name="T11" fmla="*/ 39 h 48"/>
              <a:gd name="T12" fmla="*/ 41 w 126"/>
              <a:gd name="T13" fmla="*/ 3 h 48"/>
              <a:gd name="T14" fmla="*/ 34 w 126"/>
              <a:gd name="T15" fmla="*/ 5 h 48"/>
              <a:gd name="T16" fmla="*/ 117 w 126"/>
              <a:gd name="T17" fmla="*/ 32 h 48"/>
              <a:gd name="T18" fmla="*/ 121 w 126"/>
              <a:gd name="T19" fmla="*/ 29 h 48"/>
              <a:gd name="T20" fmla="*/ 37 w 126"/>
              <a:gd name="T21" fmla="*/ 0 h 48"/>
              <a:gd name="T22" fmla="*/ 35 w 126"/>
              <a:gd name="T23" fmla="*/ 0 h 48"/>
              <a:gd name="T24" fmla="*/ 34 w 126"/>
              <a:gd name="T25" fmla="*/ 0 h 48"/>
              <a:gd name="T26" fmla="*/ 0 w 126"/>
              <a:gd name="T27" fmla="*/ 38 h 48"/>
              <a:gd name="T28" fmla="*/ 0 w 126"/>
              <a:gd name="T29" fmla="*/ 39 h 48"/>
              <a:gd name="T30" fmla="*/ 1 w 126"/>
              <a:gd name="T31" fmla="*/ 39 h 48"/>
              <a:gd name="T32" fmla="*/ 3 w 126"/>
              <a:gd name="T33" fmla="*/ 39 h 48"/>
              <a:gd name="T34" fmla="*/ 121 w 126"/>
              <a:gd name="T35" fmla="*/ 46 h 48"/>
              <a:gd name="T36" fmla="*/ 122 w 126"/>
              <a:gd name="T37" fmla="*/ 48 h 48"/>
              <a:gd name="T38" fmla="*/ 122 w 126"/>
              <a:gd name="T39" fmla="*/ 46 h 48"/>
              <a:gd name="T40" fmla="*/ 124 w 126"/>
              <a:gd name="T41" fmla="*/ 46 h 48"/>
              <a:gd name="T42" fmla="*/ 126 w 126"/>
              <a:gd name="T43" fmla="*/ 46 h 48"/>
              <a:gd name="T44" fmla="*/ 126 w 126"/>
              <a:gd name="T45" fmla="*/ 44 h 48"/>
              <a:gd name="T46" fmla="*/ 124 w 126"/>
              <a:gd name="T47" fmla="*/ 31 h 48"/>
              <a:gd name="T48" fmla="*/ 124 w 126"/>
              <a:gd name="T49" fmla="*/ 29 h 48"/>
              <a:gd name="T50" fmla="*/ 121 w 126"/>
              <a:gd name="T51" fmla="*/ 29 h 48"/>
              <a:gd name="T52" fmla="*/ 117 w 126"/>
              <a:gd name="T53" fmla="*/ 32 h 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6"/>
              <a:gd name="T82" fmla="*/ 0 h 48"/>
              <a:gd name="T83" fmla="*/ 126 w 126"/>
              <a:gd name="T84" fmla="*/ 48 h 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6" h="48">
                <a:moveTo>
                  <a:pt x="117" y="32"/>
                </a:moveTo>
                <a:lnTo>
                  <a:pt x="117" y="31"/>
                </a:lnTo>
                <a:lnTo>
                  <a:pt x="117" y="46"/>
                </a:lnTo>
                <a:lnTo>
                  <a:pt x="122" y="43"/>
                </a:lnTo>
                <a:lnTo>
                  <a:pt x="3" y="36"/>
                </a:lnTo>
                <a:lnTo>
                  <a:pt x="6" y="39"/>
                </a:lnTo>
                <a:lnTo>
                  <a:pt x="41" y="3"/>
                </a:lnTo>
                <a:lnTo>
                  <a:pt x="34" y="5"/>
                </a:lnTo>
                <a:lnTo>
                  <a:pt x="117" y="32"/>
                </a:lnTo>
                <a:lnTo>
                  <a:pt x="121" y="29"/>
                </a:lnTo>
                <a:lnTo>
                  <a:pt x="37" y="0"/>
                </a:lnTo>
                <a:lnTo>
                  <a:pt x="35" y="0"/>
                </a:lnTo>
                <a:lnTo>
                  <a:pt x="34" y="0"/>
                </a:lnTo>
                <a:lnTo>
                  <a:pt x="0" y="38"/>
                </a:lnTo>
                <a:lnTo>
                  <a:pt x="0" y="39"/>
                </a:lnTo>
                <a:lnTo>
                  <a:pt x="1" y="39"/>
                </a:lnTo>
                <a:lnTo>
                  <a:pt x="3" y="39"/>
                </a:lnTo>
                <a:lnTo>
                  <a:pt x="121" y="46"/>
                </a:lnTo>
                <a:lnTo>
                  <a:pt x="122" y="48"/>
                </a:lnTo>
                <a:lnTo>
                  <a:pt x="122" y="46"/>
                </a:lnTo>
                <a:lnTo>
                  <a:pt x="124" y="46"/>
                </a:lnTo>
                <a:lnTo>
                  <a:pt x="126" y="46"/>
                </a:lnTo>
                <a:lnTo>
                  <a:pt x="126" y="44"/>
                </a:lnTo>
                <a:lnTo>
                  <a:pt x="124" y="31"/>
                </a:lnTo>
                <a:lnTo>
                  <a:pt x="124" y="29"/>
                </a:lnTo>
                <a:lnTo>
                  <a:pt x="121" y="29"/>
                </a:lnTo>
                <a:lnTo>
                  <a:pt x="117" y="32"/>
                </a:lnTo>
                <a:close/>
              </a:path>
            </a:pathLst>
          </a:custGeom>
          <a:solidFill>
            <a:srgbClr val="808080"/>
          </a:solidFill>
          <a:ln w="9525">
            <a:noFill/>
            <a:round/>
            <a:headEnd/>
            <a:tailEnd/>
          </a:ln>
        </p:spPr>
        <p:txBody>
          <a:bodyPr/>
          <a:lstStyle/>
          <a:p>
            <a:endParaRPr lang="en-US"/>
          </a:p>
        </p:txBody>
      </p:sp>
      <p:sp>
        <p:nvSpPr>
          <p:cNvPr id="1199" name="Freeform 3370"/>
          <p:cNvSpPr>
            <a:spLocks/>
          </p:cNvSpPr>
          <p:nvPr/>
        </p:nvSpPr>
        <p:spPr bwMode="auto">
          <a:xfrm>
            <a:off x="7368381" y="4328352"/>
            <a:ext cx="180975" cy="103187"/>
          </a:xfrm>
          <a:custGeom>
            <a:avLst/>
            <a:gdLst>
              <a:gd name="T0" fmla="*/ 97 w 148"/>
              <a:gd name="T1" fmla="*/ 3 h 87"/>
              <a:gd name="T2" fmla="*/ 88 w 148"/>
              <a:gd name="T3" fmla="*/ 1 h 87"/>
              <a:gd name="T4" fmla="*/ 83 w 148"/>
              <a:gd name="T5" fmla="*/ 1 h 87"/>
              <a:gd name="T6" fmla="*/ 80 w 148"/>
              <a:gd name="T7" fmla="*/ 1 h 87"/>
              <a:gd name="T8" fmla="*/ 75 w 148"/>
              <a:gd name="T9" fmla="*/ 1 h 87"/>
              <a:gd name="T10" fmla="*/ 68 w 148"/>
              <a:gd name="T11" fmla="*/ 1 h 87"/>
              <a:gd name="T12" fmla="*/ 63 w 148"/>
              <a:gd name="T13" fmla="*/ 1 h 87"/>
              <a:gd name="T14" fmla="*/ 39 w 148"/>
              <a:gd name="T15" fmla="*/ 7 h 87"/>
              <a:gd name="T16" fmla="*/ 32 w 148"/>
              <a:gd name="T17" fmla="*/ 10 h 87"/>
              <a:gd name="T18" fmla="*/ 27 w 148"/>
              <a:gd name="T19" fmla="*/ 12 h 87"/>
              <a:gd name="T20" fmla="*/ 24 w 148"/>
              <a:gd name="T21" fmla="*/ 13 h 87"/>
              <a:gd name="T22" fmla="*/ 20 w 148"/>
              <a:gd name="T23" fmla="*/ 15 h 87"/>
              <a:gd name="T24" fmla="*/ 15 w 148"/>
              <a:gd name="T25" fmla="*/ 19 h 87"/>
              <a:gd name="T26" fmla="*/ 8 w 148"/>
              <a:gd name="T27" fmla="*/ 25 h 87"/>
              <a:gd name="T28" fmla="*/ 2 w 148"/>
              <a:gd name="T29" fmla="*/ 34 h 87"/>
              <a:gd name="T30" fmla="*/ 2 w 148"/>
              <a:gd name="T31" fmla="*/ 39 h 87"/>
              <a:gd name="T32" fmla="*/ 2 w 148"/>
              <a:gd name="T33" fmla="*/ 42 h 87"/>
              <a:gd name="T34" fmla="*/ 0 w 148"/>
              <a:gd name="T35" fmla="*/ 44 h 87"/>
              <a:gd name="T36" fmla="*/ 0 w 148"/>
              <a:gd name="T37" fmla="*/ 46 h 87"/>
              <a:gd name="T38" fmla="*/ 0 w 148"/>
              <a:gd name="T39" fmla="*/ 49 h 87"/>
              <a:gd name="T40" fmla="*/ 2 w 148"/>
              <a:gd name="T41" fmla="*/ 54 h 87"/>
              <a:gd name="T42" fmla="*/ 10 w 148"/>
              <a:gd name="T43" fmla="*/ 66 h 87"/>
              <a:gd name="T44" fmla="*/ 13 w 148"/>
              <a:gd name="T45" fmla="*/ 70 h 87"/>
              <a:gd name="T46" fmla="*/ 19 w 148"/>
              <a:gd name="T47" fmla="*/ 71 h 87"/>
              <a:gd name="T48" fmla="*/ 22 w 148"/>
              <a:gd name="T49" fmla="*/ 75 h 87"/>
              <a:gd name="T50" fmla="*/ 27 w 148"/>
              <a:gd name="T51" fmla="*/ 78 h 87"/>
              <a:gd name="T52" fmla="*/ 34 w 148"/>
              <a:gd name="T53" fmla="*/ 82 h 87"/>
              <a:gd name="T54" fmla="*/ 51 w 148"/>
              <a:gd name="T55" fmla="*/ 85 h 87"/>
              <a:gd name="T56" fmla="*/ 59 w 148"/>
              <a:gd name="T57" fmla="*/ 87 h 87"/>
              <a:gd name="T58" fmla="*/ 65 w 148"/>
              <a:gd name="T59" fmla="*/ 87 h 87"/>
              <a:gd name="T60" fmla="*/ 73 w 148"/>
              <a:gd name="T61" fmla="*/ 87 h 87"/>
              <a:gd name="T62" fmla="*/ 82 w 148"/>
              <a:gd name="T63" fmla="*/ 87 h 87"/>
              <a:gd name="T64" fmla="*/ 87 w 148"/>
              <a:gd name="T65" fmla="*/ 87 h 87"/>
              <a:gd name="T66" fmla="*/ 109 w 148"/>
              <a:gd name="T67" fmla="*/ 82 h 87"/>
              <a:gd name="T68" fmla="*/ 114 w 148"/>
              <a:gd name="T69" fmla="*/ 80 h 87"/>
              <a:gd name="T70" fmla="*/ 119 w 148"/>
              <a:gd name="T71" fmla="*/ 78 h 87"/>
              <a:gd name="T72" fmla="*/ 124 w 148"/>
              <a:gd name="T73" fmla="*/ 75 h 87"/>
              <a:gd name="T74" fmla="*/ 129 w 148"/>
              <a:gd name="T75" fmla="*/ 71 h 87"/>
              <a:gd name="T76" fmla="*/ 133 w 148"/>
              <a:gd name="T77" fmla="*/ 70 h 87"/>
              <a:gd name="T78" fmla="*/ 138 w 148"/>
              <a:gd name="T79" fmla="*/ 65 h 87"/>
              <a:gd name="T80" fmla="*/ 145 w 148"/>
              <a:gd name="T81" fmla="*/ 56 h 87"/>
              <a:gd name="T82" fmla="*/ 148 w 148"/>
              <a:gd name="T83" fmla="*/ 49 h 87"/>
              <a:gd name="T84" fmla="*/ 148 w 148"/>
              <a:gd name="T85" fmla="*/ 44 h 87"/>
              <a:gd name="T86" fmla="*/ 148 w 148"/>
              <a:gd name="T87" fmla="*/ 37 h 87"/>
              <a:gd name="T88" fmla="*/ 146 w 148"/>
              <a:gd name="T89" fmla="*/ 32 h 87"/>
              <a:gd name="T90" fmla="*/ 136 w 148"/>
              <a:gd name="T91" fmla="*/ 20 h 87"/>
              <a:gd name="T92" fmla="*/ 133 w 148"/>
              <a:gd name="T93" fmla="*/ 15 h 87"/>
              <a:gd name="T94" fmla="*/ 129 w 148"/>
              <a:gd name="T95" fmla="*/ 13 h 87"/>
              <a:gd name="T96" fmla="*/ 124 w 148"/>
              <a:gd name="T97" fmla="*/ 12 h 87"/>
              <a:gd name="T98" fmla="*/ 121 w 148"/>
              <a:gd name="T99" fmla="*/ 8 h 87"/>
              <a:gd name="T100" fmla="*/ 106 w 148"/>
              <a:gd name="T101" fmla="*/ 5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8"/>
              <a:gd name="T154" fmla="*/ 0 h 87"/>
              <a:gd name="T155" fmla="*/ 148 w 148"/>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8" h="87">
                <a:moveTo>
                  <a:pt x="106" y="5"/>
                </a:moveTo>
                <a:lnTo>
                  <a:pt x="100" y="3"/>
                </a:lnTo>
                <a:lnTo>
                  <a:pt x="97" y="3"/>
                </a:lnTo>
                <a:lnTo>
                  <a:pt x="94" y="1"/>
                </a:lnTo>
                <a:lnTo>
                  <a:pt x="92" y="1"/>
                </a:lnTo>
                <a:lnTo>
                  <a:pt x="88" y="1"/>
                </a:lnTo>
                <a:lnTo>
                  <a:pt x="87" y="1"/>
                </a:lnTo>
                <a:lnTo>
                  <a:pt x="85" y="1"/>
                </a:lnTo>
                <a:lnTo>
                  <a:pt x="83" y="1"/>
                </a:lnTo>
                <a:lnTo>
                  <a:pt x="82" y="1"/>
                </a:lnTo>
                <a:lnTo>
                  <a:pt x="80" y="0"/>
                </a:lnTo>
                <a:lnTo>
                  <a:pt x="80" y="1"/>
                </a:lnTo>
                <a:lnTo>
                  <a:pt x="78" y="0"/>
                </a:lnTo>
                <a:lnTo>
                  <a:pt x="77" y="1"/>
                </a:lnTo>
                <a:lnTo>
                  <a:pt x="75" y="1"/>
                </a:lnTo>
                <a:lnTo>
                  <a:pt x="73" y="1"/>
                </a:lnTo>
                <a:lnTo>
                  <a:pt x="71" y="0"/>
                </a:lnTo>
                <a:lnTo>
                  <a:pt x="68" y="1"/>
                </a:lnTo>
                <a:lnTo>
                  <a:pt x="66" y="1"/>
                </a:lnTo>
                <a:lnTo>
                  <a:pt x="65" y="1"/>
                </a:lnTo>
                <a:lnTo>
                  <a:pt x="63" y="1"/>
                </a:lnTo>
                <a:lnTo>
                  <a:pt x="61" y="1"/>
                </a:lnTo>
                <a:lnTo>
                  <a:pt x="42" y="5"/>
                </a:lnTo>
                <a:lnTo>
                  <a:pt x="39" y="7"/>
                </a:lnTo>
                <a:lnTo>
                  <a:pt x="37" y="8"/>
                </a:lnTo>
                <a:lnTo>
                  <a:pt x="34" y="8"/>
                </a:lnTo>
                <a:lnTo>
                  <a:pt x="32" y="10"/>
                </a:lnTo>
                <a:lnTo>
                  <a:pt x="30" y="10"/>
                </a:lnTo>
                <a:lnTo>
                  <a:pt x="29" y="10"/>
                </a:lnTo>
                <a:lnTo>
                  <a:pt x="27" y="12"/>
                </a:lnTo>
                <a:lnTo>
                  <a:pt x="25" y="12"/>
                </a:lnTo>
                <a:lnTo>
                  <a:pt x="25" y="13"/>
                </a:lnTo>
                <a:lnTo>
                  <a:pt x="24" y="13"/>
                </a:lnTo>
                <a:lnTo>
                  <a:pt x="22" y="13"/>
                </a:lnTo>
                <a:lnTo>
                  <a:pt x="22" y="15"/>
                </a:lnTo>
                <a:lnTo>
                  <a:pt x="20" y="15"/>
                </a:lnTo>
                <a:lnTo>
                  <a:pt x="19" y="17"/>
                </a:lnTo>
                <a:lnTo>
                  <a:pt x="17" y="19"/>
                </a:lnTo>
                <a:lnTo>
                  <a:pt x="15" y="19"/>
                </a:lnTo>
                <a:lnTo>
                  <a:pt x="13" y="22"/>
                </a:lnTo>
                <a:lnTo>
                  <a:pt x="12" y="22"/>
                </a:lnTo>
                <a:lnTo>
                  <a:pt x="8" y="25"/>
                </a:lnTo>
                <a:lnTo>
                  <a:pt x="5" y="30"/>
                </a:lnTo>
                <a:lnTo>
                  <a:pt x="5" y="32"/>
                </a:lnTo>
                <a:lnTo>
                  <a:pt x="2" y="34"/>
                </a:lnTo>
                <a:lnTo>
                  <a:pt x="2" y="36"/>
                </a:lnTo>
                <a:lnTo>
                  <a:pt x="2" y="37"/>
                </a:lnTo>
                <a:lnTo>
                  <a:pt x="2" y="39"/>
                </a:lnTo>
                <a:lnTo>
                  <a:pt x="2" y="41"/>
                </a:lnTo>
                <a:lnTo>
                  <a:pt x="0" y="41"/>
                </a:lnTo>
                <a:lnTo>
                  <a:pt x="2" y="42"/>
                </a:lnTo>
                <a:lnTo>
                  <a:pt x="0" y="44"/>
                </a:lnTo>
                <a:lnTo>
                  <a:pt x="2" y="44"/>
                </a:lnTo>
                <a:lnTo>
                  <a:pt x="0" y="44"/>
                </a:lnTo>
                <a:lnTo>
                  <a:pt x="0" y="46"/>
                </a:lnTo>
                <a:lnTo>
                  <a:pt x="2" y="46"/>
                </a:lnTo>
                <a:lnTo>
                  <a:pt x="0" y="46"/>
                </a:lnTo>
                <a:lnTo>
                  <a:pt x="2" y="48"/>
                </a:lnTo>
                <a:lnTo>
                  <a:pt x="0" y="48"/>
                </a:lnTo>
                <a:lnTo>
                  <a:pt x="0" y="49"/>
                </a:lnTo>
                <a:lnTo>
                  <a:pt x="2" y="51"/>
                </a:lnTo>
                <a:lnTo>
                  <a:pt x="2" y="53"/>
                </a:lnTo>
                <a:lnTo>
                  <a:pt x="2" y="54"/>
                </a:lnTo>
                <a:lnTo>
                  <a:pt x="8" y="65"/>
                </a:lnTo>
                <a:lnTo>
                  <a:pt x="10" y="65"/>
                </a:lnTo>
                <a:lnTo>
                  <a:pt x="10" y="66"/>
                </a:lnTo>
                <a:lnTo>
                  <a:pt x="12" y="68"/>
                </a:lnTo>
                <a:lnTo>
                  <a:pt x="13" y="68"/>
                </a:lnTo>
                <a:lnTo>
                  <a:pt x="13" y="70"/>
                </a:lnTo>
                <a:lnTo>
                  <a:pt x="15" y="70"/>
                </a:lnTo>
                <a:lnTo>
                  <a:pt x="17" y="71"/>
                </a:lnTo>
                <a:lnTo>
                  <a:pt x="19" y="71"/>
                </a:lnTo>
                <a:lnTo>
                  <a:pt x="19" y="73"/>
                </a:lnTo>
                <a:lnTo>
                  <a:pt x="20" y="75"/>
                </a:lnTo>
                <a:lnTo>
                  <a:pt x="22" y="75"/>
                </a:lnTo>
                <a:lnTo>
                  <a:pt x="24" y="76"/>
                </a:lnTo>
                <a:lnTo>
                  <a:pt x="25" y="76"/>
                </a:lnTo>
                <a:lnTo>
                  <a:pt x="27" y="78"/>
                </a:lnTo>
                <a:lnTo>
                  <a:pt x="29" y="78"/>
                </a:lnTo>
                <a:lnTo>
                  <a:pt x="34" y="80"/>
                </a:lnTo>
                <a:lnTo>
                  <a:pt x="34" y="82"/>
                </a:lnTo>
                <a:lnTo>
                  <a:pt x="42" y="83"/>
                </a:lnTo>
                <a:lnTo>
                  <a:pt x="49" y="85"/>
                </a:lnTo>
                <a:lnTo>
                  <a:pt x="51" y="85"/>
                </a:lnTo>
                <a:lnTo>
                  <a:pt x="56" y="87"/>
                </a:lnTo>
                <a:lnTo>
                  <a:pt x="58" y="87"/>
                </a:lnTo>
                <a:lnTo>
                  <a:pt x="59" y="87"/>
                </a:lnTo>
                <a:lnTo>
                  <a:pt x="61" y="87"/>
                </a:lnTo>
                <a:lnTo>
                  <a:pt x="63" y="87"/>
                </a:lnTo>
                <a:lnTo>
                  <a:pt x="65" y="87"/>
                </a:lnTo>
                <a:lnTo>
                  <a:pt x="68" y="87"/>
                </a:lnTo>
                <a:lnTo>
                  <a:pt x="70" y="87"/>
                </a:lnTo>
                <a:lnTo>
                  <a:pt x="73" y="87"/>
                </a:lnTo>
                <a:lnTo>
                  <a:pt x="75" y="87"/>
                </a:lnTo>
                <a:lnTo>
                  <a:pt x="78" y="87"/>
                </a:lnTo>
                <a:lnTo>
                  <a:pt x="82" y="87"/>
                </a:lnTo>
                <a:lnTo>
                  <a:pt x="83" y="87"/>
                </a:lnTo>
                <a:lnTo>
                  <a:pt x="85" y="87"/>
                </a:lnTo>
                <a:lnTo>
                  <a:pt x="87" y="87"/>
                </a:lnTo>
                <a:lnTo>
                  <a:pt x="88" y="87"/>
                </a:lnTo>
                <a:lnTo>
                  <a:pt x="106" y="82"/>
                </a:lnTo>
                <a:lnTo>
                  <a:pt x="109" y="82"/>
                </a:lnTo>
                <a:lnTo>
                  <a:pt x="111" y="80"/>
                </a:lnTo>
                <a:lnTo>
                  <a:pt x="112" y="80"/>
                </a:lnTo>
                <a:lnTo>
                  <a:pt x="114" y="80"/>
                </a:lnTo>
                <a:lnTo>
                  <a:pt x="116" y="78"/>
                </a:lnTo>
                <a:lnTo>
                  <a:pt x="117" y="78"/>
                </a:lnTo>
                <a:lnTo>
                  <a:pt x="119" y="78"/>
                </a:lnTo>
                <a:lnTo>
                  <a:pt x="121" y="76"/>
                </a:lnTo>
                <a:lnTo>
                  <a:pt x="123" y="76"/>
                </a:lnTo>
                <a:lnTo>
                  <a:pt x="124" y="75"/>
                </a:lnTo>
                <a:lnTo>
                  <a:pt x="126" y="75"/>
                </a:lnTo>
                <a:lnTo>
                  <a:pt x="128" y="73"/>
                </a:lnTo>
                <a:lnTo>
                  <a:pt x="129" y="71"/>
                </a:lnTo>
                <a:lnTo>
                  <a:pt x="131" y="71"/>
                </a:lnTo>
                <a:lnTo>
                  <a:pt x="131" y="70"/>
                </a:lnTo>
                <a:lnTo>
                  <a:pt x="133" y="70"/>
                </a:lnTo>
                <a:lnTo>
                  <a:pt x="134" y="68"/>
                </a:lnTo>
                <a:lnTo>
                  <a:pt x="136" y="65"/>
                </a:lnTo>
                <a:lnTo>
                  <a:pt x="138" y="65"/>
                </a:lnTo>
                <a:lnTo>
                  <a:pt x="140" y="63"/>
                </a:lnTo>
                <a:lnTo>
                  <a:pt x="145" y="58"/>
                </a:lnTo>
                <a:lnTo>
                  <a:pt x="145" y="56"/>
                </a:lnTo>
                <a:lnTo>
                  <a:pt x="146" y="53"/>
                </a:lnTo>
                <a:lnTo>
                  <a:pt x="146" y="51"/>
                </a:lnTo>
                <a:lnTo>
                  <a:pt x="148" y="49"/>
                </a:lnTo>
                <a:lnTo>
                  <a:pt x="148" y="48"/>
                </a:lnTo>
                <a:lnTo>
                  <a:pt x="148" y="46"/>
                </a:lnTo>
                <a:lnTo>
                  <a:pt x="148" y="44"/>
                </a:lnTo>
                <a:lnTo>
                  <a:pt x="148" y="41"/>
                </a:lnTo>
                <a:lnTo>
                  <a:pt x="148" y="39"/>
                </a:lnTo>
                <a:lnTo>
                  <a:pt x="148" y="37"/>
                </a:lnTo>
                <a:lnTo>
                  <a:pt x="148" y="36"/>
                </a:lnTo>
                <a:lnTo>
                  <a:pt x="146" y="34"/>
                </a:lnTo>
                <a:lnTo>
                  <a:pt x="146" y="32"/>
                </a:lnTo>
                <a:lnTo>
                  <a:pt x="140" y="22"/>
                </a:lnTo>
                <a:lnTo>
                  <a:pt x="138" y="20"/>
                </a:lnTo>
                <a:lnTo>
                  <a:pt x="136" y="20"/>
                </a:lnTo>
                <a:lnTo>
                  <a:pt x="134" y="17"/>
                </a:lnTo>
                <a:lnTo>
                  <a:pt x="133" y="17"/>
                </a:lnTo>
                <a:lnTo>
                  <a:pt x="133" y="15"/>
                </a:lnTo>
                <a:lnTo>
                  <a:pt x="131" y="15"/>
                </a:lnTo>
                <a:lnTo>
                  <a:pt x="131" y="13"/>
                </a:lnTo>
                <a:lnTo>
                  <a:pt x="129" y="13"/>
                </a:lnTo>
                <a:lnTo>
                  <a:pt x="128" y="13"/>
                </a:lnTo>
                <a:lnTo>
                  <a:pt x="126" y="12"/>
                </a:lnTo>
                <a:lnTo>
                  <a:pt x="124" y="12"/>
                </a:lnTo>
                <a:lnTo>
                  <a:pt x="123" y="10"/>
                </a:lnTo>
                <a:lnTo>
                  <a:pt x="121" y="10"/>
                </a:lnTo>
                <a:lnTo>
                  <a:pt x="121" y="8"/>
                </a:lnTo>
                <a:lnTo>
                  <a:pt x="114" y="8"/>
                </a:lnTo>
                <a:lnTo>
                  <a:pt x="114" y="7"/>
                </a:lnTo>
                <a:lnTo>
                  <a:pt x="106" y="5"/>
                </a:lnTo>
                <a:close/>
              </a:path>
            </a:pathLst>
          </a:custGeom>
          <a:solidFill>
            <a:srgbClr val="808080"/>
          </a:solidFill>
          <a:ln w="9525">
            <a:noFill/>
            <a:round/>
            <a:headEnd/>
            <a:tailEnd/>
          </a:ln>
        </p:spPr>
        <p:txBody>
          <a:bodyPr/>
          <a:lstStyle/>
          <a:p>
            <a:endParaRPr lang="en-US"/>
          </a:p>
        </p:txBody>
      </p:sp>
      <p:sp>
        <p:nvSpPr>
          <p:cNvPr id="1200" name="Freeform 3371"/>
          <p:cNvSpPr>
            <a:spLocks/>
          </p:cNvSpPr>
          <p:nvPr/>
        </p:nvSpPr>
        <p:spPr bwMode="auto">
          <a:xfrm>
            <a:off x="7357268" y="4307714"/>
            <a:ext cx="188913" cy="107950"/>
          </a:xfrm>
          <a:custGeom>
            <a:avLst/>
            <a:gdLst>
              <a:gd name="T0" fmla="*/ 2 w 155"/>
              <a:gd name="T1" fmla="*/ 37 h 90"/>
              <a:gd name="T2" fmla="*/ 0 w 155"/>
              <a:gd name="T3" fmla="*/ 46 h 90"/>
              <a:gd name="T4" fmla="*/ 2 w 155"/>
              <a:gd name="T5" fmla="*/ 54 h 90"/>
              <a:gd name="T6" fmla="*/ 11 w 155"/>
              <a:gd name="T7" fmla="*/ 68 h 90"/>
              <a:gd name="T8" fmla="*/ 19 w 155"/>
              <a:gd name="T9" fmla="*/ 75 h 90"/>
              <a:gd name="T10" fmla="*/ 29 w 155"/>
              <a:gd name="T11" fmla="*/ 80 h 90"/>
              <a:gd name="T12" fmla="*/ 50 w 155"/>
              <a:gd name="T13" fmla="*/ 87 h 90"/>
              <a:gd name="T14" fmla="*/ 70 w 155"/>
              <a:gd name="T15" fmla="*/ 88 h 90"/>
              <a:gd name="T16" fmla="*/ 84 w 155"/>
              <a:gd name="T17" fmla="*/ 88 h 90"/>
              <a:gd name="T18" fmla="*/ 113 w 155"/>
              <a:gd name="T19" fmla="*/ 83 h 90"/>
              <a:gd name="T20" fmla="*/ 125 w 155"/>
              <a:gd name="T21" fmla="*/ 78 h 90"/>
              <a:gd name="T22" fmla="*/ 140 w 155"/>
              <a:gd name="T23" fmla="*/ 70 h 90"/>
              <a:gd name="T24" fmla="*/ 149 w 155"/>
              <a:gd name="T25" fmla="*/ 63 h 90"/>
              <a:gd name="T26" fmla="*/ 154 w 155"/>
              <a:gd name="T27" fmla="*/ 53 h 90"/>
              <a:gd name="T28" fmla="*/ 155 w 155"/>
              <a:gd name="T29" fmla="*/ 41 h 90"/>
              <a:gd name="T30" fmla="*/ 152 w 155"/>
              <a:gd name="T31" fmla="*/ 32 h 90"/>
              <a:gd name="T32" fmla="*/ 140 w 155"/>
              <a:gd name="T33" fmla="*/ 17 h 90"/>
              <a:gd name="T34" fmla="*/ 130 w 155"/>
              <a:gd name="T35" fmla="*/ 12 h 90"/>
              <a:gd name="T36" fmla="*/ 118 w 155"/>
              <a:gd name="T37" fmla="*/ 7 h 90"/>
              <a:gd name="T38" fmla="*/ 92 w 155"/>
              <a:gd name="T39" fmla="*/ 1 h 90"/>
              <a:gd name="T40" fmla="*/ 75 w 155"/>
              <a:gd name="T41" fmla="*/ 0 h 90"/>
              <a:gd name="T42" fmla="*/ 58 w 155"/>
              <a:gd name="T43" fmla="*/ 1 h 90"/>
              <a:gd name="T44" fmla="*/ 34 w 155"/>
              <a:gd name="T45" fmla="*/ 8 h 90"/>
              <a:gd name="T46" fmla="*/ 24 w 155"/>
              <a:gd name="T47" fmla="*/ 13 h 90"/>
              <a:gd name="T48" fmla="*/ 12 w 155"/>
              <a:gd name="T49" fmla="*/ 20 h 90"/>
              <a:gd name="T50" fmla="*/ 22 w 155"/>
              <a:gd name="T51" fmla="*/ 20 h 90"/>
              <a:gd name="T52" fmla="*/ 31 w 155"/>
              <a:gd name="T53" fmla="*/ 15 h 90"/>
              <a:gd name="T54" fmla="*/ 41 w 155"/>
              <a:gd name="T55" fmla="*/ 10 h 90"/>
              <a:gd name="T56" fmla="*/ 62 w 155"/>
              <a:gd name="T57" fmla="*/ 5 h 90"/>
              <a:gd name="T58" fmla="*/ 75 w 155"/>
              <a:gd name="T59" fmla="*/ 5 h 90"/>
              <a:gd name="T60" fmla="*/ 91 w 155"/>
              <a:gd name="T61" fmla="*/ 5 h 90"/>
              <a:gd name="T62" fmla="*/ 115 w 155"/>
              <a:gd name="T63" fmla="*/ 10 h 90"/>
              <a:gd name="T64" fmla="*/ 125 w 155"/>
              <a:gd name="T65" fmla="*/ 15 h 90"/>
              <a:gd name="T66" fmla="*/ 133 w 155"/>
              <a:gd name="T67" fmla="*/ 20 h 90"/>
              <a:gd name="T68" fmla="*/ 145 w 155"/>
              <a:gd name="T69" fmla="*/ 32 h 90"/>
              <a:gd name="T70" fmla="*/ 145 w 155"/>
              <a:gd name="T71" fmla="*/ 39 h 90"/>
              <a:gd name="T72" fmla="*/ 145 w 155"/>
              <a:gd name="T73" fmla="*/ 49 h 90"/>
              <a:gd name="T74" fmla="*/ 142 w 155"/>
              <a:gd name="T75" fmla="*/ 59 h 90"/>
              <a:gd name="T76" fmla="*/ 133 w 155"/>
              <a:gd name="T77" fmla="*/ 68 h 90"/>
              <a:gd name="T78" fmla="*/ 121 w 155"/>
              <a:gd name="T79" fmla="*/ 75 h 90"/>
              <a:gd name="T80" fmla="*/ 109 w 155"/>
              <a:gd name="T81" fmla="*/ 80 h 90"/>
              <a:gd name="T82" fmla="*/ 91 w 155"/>
              <a:gd name="T83" fmla="*/ 85 h 90"/>
              <a:gd name="T84" fmla="*/ 74 w 155"/>
              <a:gd name="T85" fmla="*/ 85 h 90"/>
              <a:gd name="T86" fmla="*/ 57 w 155"/>
              <a:gd name="T87" fmla="*/ 85 h 90"/>
              <a:gd name="T88" fmla="*/ 45 w 155"/>
              <a:gd name="T89" fmla="*/ 80 h 90"/>
              <a:gd name="T90" fmla="*/ 29 w 155"/>
              <a:gd name="T91" fmla="*/ 75 h 90"/>
              <a:gd name="T92" fmla="*/ 21 w 155"/>
              <a:gd name="T93" fmla="*/ 70 h 90"/>
              <a:gd name="T94" fmla="*/ 12 w 155"/>
              <a:gd name="T95" fmla="*/ 63 h 90"/>
              <a:gd name="T96" fmla="*/ 9 w 155"/>
              <a:gd name="T97" fmla="*/ 51 h 90"/>
              <a:gd name="T98" fmla="*/ 9 w 155"/>
              <a:gd name="T99" fmla="*/ 44 h 90"/>
              <a:gd name="T100" fmla="*/ 11 w 155"/>
              <a:gd name="T101" fmla="*/ 34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5"/>
              <a:gd name="T154" fmla="*/ 0 h 90"/>
              <a:gd name="T155" fmla="*/ 155 w 155"/>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5" h="90">
                <a:moveTo>
                  <a:pt x="9" y="27"/>
                </a:moveTo>
                <a:lnTo>
                  <a:pt x="4" y="32"/>
                </a:lnTo>
                <a:lnTo>
                  <a:pt x="2" y="34"/>
                </a:lnTo>
                <a:lnTo>
                  <a:pt x="2" y="37"/>
                </a:lnTo>
                <a:lnTo>
                  <a:pt x="0" y="39"/>
                </a:lnTo>
                <a:lnTo>
                  <a:pt x="0" y="41"/>
                </a:lnTo>
                <a:lnTo>
                  <a:pt x="0" y="44"/>
                </a:lnTo>
                <a:lnTo>
                  <a:pt x="0" y="46"/>
                </a:lnTo>
                <a:lnTo>
                  <a:pt x="0" y="49"/>
                </a:lnTo>
                <a:lnTo>
                  <a:pt x="0" y="51"/>
                </a:lnTo>
                <a:lnTo>
                  <a:pt x="0" y="53"/>
                </a:lnTo>
                <a:lnTo>
                  <a:pt x="2" y="54"/>
                </a:lnTo>
                <a:lnTo>
                  <a:pt x="2" y="56"/>
                </a:lnTo>
                <a:lnTo>
                  <a:pt x="7" y="65"/>
                </a:lnTo>
                <a:lnTo>
                  <a:pt x="9" y="66"/>
                </a:lnTo>
                <a:lnTo>
                  <a:pt x="11" y="68"/>
                </a:lnTo>
                <a:lnTo>
                  <a:pt x="12" y="70"/>
                </a:lnTo>
                <a:lnTo>
                  <a:pt x="14" y="71"/>
                </a:lnTo>
                <a:lnTo>
                  <a:pt x="16" y="73"/>
                </a:lnTo>
                <a:lnTo>
                  <a:pt x="19" y="75"/>
                </a:lnTo>
                <a:lnTo>
                  <a:pt x="22" y="76"/>
                </a:lnTo>
                <a:lnTo>
                  <a:pt x="24" y="78"/>
                </a:lnTo>
                <a:lnTo>
                  <a:pt x="28" y="80"/>
                </a:lnTo>
                <a:lnTo>
                  <a:pt x="29" y="80"/>
                </a:lnTo>
                <a:lnTo>
                  <a:pt x="33" y="82"/>
                </a:lnTo>
                <a:lnTo>
                  <a:pt x="38" y="85"/>
                </a:lnTo>
                <a:lnTo>
                  <a:pt x="43" y="85"/>
                </a:lnTo>
                <a:lnTo>
                  <a:pt x="50" y="87"/>
                </a:lnTo>
                <a:lnTo>
                  <a:pt x="55" y="87"/>
                </a:lnTo>
                <a:lnTo>
                  <a:pt x="58" y="87"/>
                </a:lnTo>
                <a:lnTo>
                  <a:pt x="65" y="88"/>
                </a:lnTo>
                <a:lnTo>
                  <a:pt x="70" y="88"/>
                </a:lnTo>
                <a:lnTo>
                  <a:pt x="74" y="90"/>
                </a:lnTo>
                <a:lnTo>
                  <a:pt x="77" y="88"/>
                </a:lnTo>
                <a:lnTo>
                  <a:pt x="80" y="88"/>
                </a:lnTo>
                <a:lnTo>
                  <a:pt x="84" y="88"/>
                </a:lnTo>
                <a:lnTo>
                  <a:pt x="92" y="87"/>
                </a:lnTo>
                <a:lnTo>
                  <a:pt x="96" y="87"/>
                </a:lnTo>
                <a:lnTo>
                  <a:pt x="111" y="85"/>
                </a:lnTo>
                <a:lnTo>
                  <a:pt x="113" y="83"/>
                </a:lnTo>
                <a:lnTo>
                  <a:pt x="116" y="82"/>
                </a:lnTo>
                <a:lnTo>
                  <a:pt x="120" y="82"/>
                </a:lnTo>
                <a:lnTo>
                  <a:pt x="121" y="80"/>
                </a:lnTo>
                <a:lnTo>
                  <a:pt x="125" y="78"/>
                </a:lnTo>
                <a:lnTo>
                  <a:pt x="128" y="76"/>
                </a:lnTo>
                <a:lnTo>
                  <a:pt x="135" y="73"/>
                </a:lnTo>
                <a:lnTo>
                  <a:pt x="138" y="73"/>
                </a:lnTo>
                <a:lnTo>
                  <a:pt x="140" y="70"/>
                </a:lnTo>
                <a:lnTo>
                  <a:pt x="142" y="68"/>
                </a:lnTo>
                <a:lnTo>
                  <a:pt x="145" y="65"/>
                </a:lnTo>
                <a:lnTo>
                  <a:pt x="147" y="63"/>
                </a:lnTo>
                <a:lnTo>
                  <a:pt x="149" y="63"/>
                </a:lnTo>
                <a:lnTo>
                  <a:pt x="149" y="61"/>
                </a:lnTo>
                <a:lnTo>
                  <a:pt x="152" y="56"/>
                </a:lnTo>
                <a:lnTo>
                  <a:pt x="152" y="54"/>
                </a:lnTo>
                <a:lnTo>
                  <a:pt x="154" y="53"/>
                </a:lnTo>
                <a:lnTo>
                  <a:pt x="155" y="49"/>
                </a:lnTo>
                <a:lnTo>
                  <a:pt x="154" y="47"/>
                </a:lnTo>
                <a:lnTo>
                  <a:pt x="155" y="46"/>
                </a:lnTo>
                <a:lnTo>
                  <a:pt x="155" y="41"/>
                </a:lnTo>
                <a:lnTo>
                  <a:pt x="154" y="39"/>
                </a:lnTo>
                <a:lnTo>
                  <a:pt x="154" y="37"/>
                </a:lnTo>
                <a:lnTo>
                  <a:pt x="154" y="34"/>
                </a:lnTo>
                <a:lnTo>
                  <a:pt x="152" y="32"/>
                </a:lnTo>
                <a:lnTo>
                  <a:pt x="147" y="25"/>
                </a:lnTo>
                <a:lnTo>
                  <a:pt x="145" y="22"/>
                </a:lnTo>
                <a:lnTo>
                  <a:pt x="142" y="18"/>
                </a:lnTo>
                <a:lnTo>
                  <a:pt x="140" y="17"/>
                </a:lnTo>
                <a:lnTo>
                  <a:pt x="138" y="15"/>
                </a:lnTo>
                <a:lnTo>
                  <a:pt x="137" y="13"/>
                </a:lnTo>
                <a:lnTo>
                  <a:pt x="133" y="13"/>
                </a:lnTo>
                <a:lnTo>
                  <a:pt x="130" y="12"/>
                </a:lnTo>
                <a:lnTo>
                  <a:pt x="126" y="10"/>
                </a:lnTo>
                <a:lnTo>
                  <a:pt x="125" y="8"/>
                </a:lnTo>
                <a:lnTo>
                  <a:pt x="121" y="7"/>
                </a:lnTo>
                <a:lnTo>
                  <a:pt x="118" y="7"/>
                </a:lnTo>
                <a:lnTo>
                  <a:pt x="104" y="1"/>
                </a:lnTo>
                <a:lnTo>
                  <a:pt x="101" y="1"/>
                </a:lnTo>
                <a:lnTo>
                  <a:pt x="96" y="1"/>
                </a:lnTo>
                <a:lnTo>
                  <a:pt x="92" y="1"/>
                </a:lnTo>
                <a:lnTo>
                  <a:pt x="89" y="1"/>
                </a:lnTo>
                <a:lnTo>
                  <a:pt x="84" y="0"/>
                </a:lnTo>
                <a:lnTo>
                  <a:pt x="77" y="0"/>
                </a:lnTo>
                <a:lnTo>
                  <a:pt x="75" y="0"/>
                </a:lnTo>
                <a:lnTo>
                  <a:pt x="70" y="0"/>
                </a:lnTo>
                <a:lnTo>
                  <a:pt x="67" y="1"/>
                </a:lnTo>
                <a:lnTo>
                  <a:pt x="63" y="1"/>
                </a:lnTo>
                <a:lnTo>
                  <a:pt x="58" y="1"/>
                </a:lnTo>
                <a:lnTo>
                  <a:pt x="45" y="5"/>
                </a:lnTo>
                <a:lnTo>
                  <a:pt x="41" y="5"/>
                </a:lnTo>
                <a:lnTo>
                  <a:pt x="38" y="7"/>
                </a:lnTo>
                <a:lnTo>
                  <a:pt x="34" y="8"/>
                </a:lnTo>
                <a:lnTo>
                  <a:pt x="33" y="10"/>
                </a:lnTo>
                <a:lnTo>
                  <a:pt x="29" y="10"/>
                </a:lnTo>
                <a:lnTo>
                  <a:pt x="26" y="12"/>
                </a:lnTo>
                <a:lnTo>
                  <a:pt x="24" y="13"/>
                </a:lnTo>
                <a:lnTo>
                  <a:pt x="21" y="15"/>
                </a:lnTo>
                <a:lnTo>
                  <a:pt x="17" y="17"/>
                </a:lnTo>
                <a:lnTo>
                  <a:pt x="16" y="18"/>
                </a:lnTo>
                <a:lnTo>
                  <a:pt x="12" y="20"/>
                </a:lnTo>
                <a:lnTo>
                  <a:pt x="9" y="27"/>
                </a:lnTo>
                <a:lnTo>
                  <a:pt x="14" y="29"/>
                </a:lnTo>
                <a:lnTo>
                  <a:pt x="19" y="22"/>
                </a:lnTo>
                <a:lnTo>
                  <a:pt x="22" y="20"/>
                </a:lnTo>
                <a:lnTo>
                  <a:pt x="24" y="20"/>
                </a:lnTo>
                <a:lnTo>
                  <a:pt x="26" y="18"/>
                </a:lnTo>
                <a:lnTo>
                  <a:pt x="29" y="17"/>
                </a:lnTo>
                <a:lnTo>
                  <a:pt x="31" y="15"/>
                </a:lnTo>
                <a:lnTo>
                  <a:pt x="33" y="13"/>
                </a:lnTo>
                <a:lnTo>
                  <a:pt x="38" y="13"/>
                </a:lnTo>
                <a:lnTo>
                  <a:pt x="39" y="12"/>
                </a:lnTo>
                <a:lnTo>
                  <a:pt x="41" y="10"/>
                </a:lnTo>
                <a:lnTo>
                  <a:pt x="45" y="10"/>
                </a:lnTo>
                <a:lnTo>
                  <a:pt x="50" y="10"/>
                </a:lnTo>
                <a:lnTo>
                  <a:pt x="51" y="7"/>
                </a:lnTo>
                <a:lnTo>
                  <a:pt x="62" y="5"/>
                </a:lnTo>
                <a:lnTo>
                  <a:pt x="63" y="5"/>
                </a:lnTo>
                <a:lnTo>
                  <a:pt x="68" y="5"/>
                </a:lnTo>
                <a:lnTo>
                  <a:pt x="70" y="5"/>
                </a:lnTo>
                <a:lnTo>
                  <a:pt x="75" y="5"/>
                </a:lnTo>
                <a:lnTo>
                  <a:pt x="79" y="5"/>
                </a:lnTo>
                <a:lnTo>
                  <a:pt x="84" y="5"/>
                </a:lnTo>
                <a:lnTo>
                  <a:pt x="87" y="5"/>
                </a:lnTo>
                <a:lnTo>
                  <a:pt x="91" y="5"/>
                </a:lnTo>
                <a:lnTo>
                  <a:pt x="96" y="5"/>
                </a:lnTo>
                <a:lnTo>
                  <a:pt x="97" y="7"/>
                </a:lnTo>
                <a:lnTo>
                  <a:pt x="101" y="7"/>
                </a:lnTo>
                <a:lnTo>
                  <a:pt x="115" y="10"/>
                </a:lnTo>
                <a:lnTo>
                  <a:pt x="118" y="10"/>
                </a:lnTo>
                <a:lnTo>
                  <a:pt x="121" y="12"/>
                </a:lnTo>
                <a:lnTo>
                  <a:pt x="121" y="13"/>
                </a:lnTo>
                <a:lnTo>
                  <a:pt x="125" y="15"/>
                </a:lnTo>
                <a:lnTo>
                  <a:pt x="126" y="15"/>
                </a:lnTo>
                <a:lnTo>
                  <a:pt x="130" y="17"/>
                </a:lnTo>
                <a:lnTo>
                  <a:pt x="132" y="18"/>
                </a:lnTo>
                <a:lnTo>
                  <a:pt x="133" y="20"/>
                </a:lnTo>
                <a:lnTo>
                  <a:pt x="137" y="22"/>
                </a:lnTo>
                <a:lnTo>
                  <a:pt x="140" y="25"/>
                </a:lnTo>
                <a:lnTo>
                  <a:pt x="142" y="27"/>
                </a:lnTo>
                <a:lnTo>
                  <a:pt x="145" y="32"/>
                </a:lnTo>
                <a:lnTo>
                  <a:pt x="145" y="34"/>
                </a:lnTo>
                <a:lnTo>
                  <a:pt x="145" y="36"/>
                </a:lnTo>
                <a:lnTo>
                  <a:pt x="147" y="37"/>
                </a:lnTo>
                <a:lnTo>
                  <a:pt x="145" y="39"/>
                </a:lnTo>
                <a:lnTo>
                  <a:pt x="147" y="41"/>
                </a:lnTo>
                <a:lnTo>
                  <a:pt x="147" y="46"/>
                </a:lnTo>
                <a:lnTo>
                  <a:pt x="147" y="47"/>
                </a:lnTo>
                <a:lnTo>
                  <a:pt x="145" y="49"/>
                </a:lnTo>
                <a:lnTo>
                  <a:pt x="145" y="51"/>
                </a:lnTo>
                <a:lnTo>
                  <a:pt x="145" y="53"/>
                </a:lnTo>
                <a:lnTo>
                  <a:pt x="145" y="56"/>
                </a:lnTo>
                <a:lnTo>
                  <a:pt x="142" y="59"/>
                </a:lnTo>
                <a:lnTo>
                  <a:pt x="142" y="61"/>
                </a:lnTo>
                <a:lnTo>
                  <a:pt x="138" y="63"/>
                </a:lnTo>
                <a:lnTo>
                  <a:pt x="137" y="66"/>
                </a:lnTo>
                <a:lnTo>
                  <a:pt x="133" y="68"/>
                </a:lnTo>
                <a:lnTo>
                  <a:pt x="132" y="70"/>
                </a:lnTo>
                <a:lnTo>
                  <a:pt x="128" y="71"/>
                </a:lnTo>
                <a:lnTo>
                  <a:pt x="125" y="73"/>
                </a:lnTo>
                <a:lnTo>
                  <a:pt x="121" y="75"/>
                </a:lnTo>
                <a:lnTo>
                  <a:pt x="118" y="76"/>
                </a:lnTo>
                <a:lnTo>
                  <a:pt x="116" y="78"/>
                </a:lnTo>
                <a:lnTo>
                  <a:pt x="111" y="78"/>
                </a:lnTo>
                <a:lnTo>
                  <a:pt x="109" y="80"/>
                </a:lnTo>
                <a:lnTo>
                  <a:pt x="106" y="80"/>
                </a:lnTo>
                <a:lnTo>
                  <a:pt x="104" y="82"/>
                </a:lnTo>
                <a:lnTo>
                  <a:pt x="94" y="83"/>
                </a:lnTo>
                <a:lnTo>
                  <a:pt x="91" y="85"/>
                </a:lnTo>
                <a:lnTo>
                  <a:pt x="84" y="85"/>
                </a:lnTo>
                <a:lnTo>
                  <a:pt x="79" y="85"/>
                </a:lnTo>
                <a:lnTo>
                  <a:pt x="77" y="85"/>
                </a:lnTo>
                <a:lnTo>
                  <a:pt x="74" y="85"/>
                </a:lnTo>
                <a:lnTo>
                  <a:pt x="70" y="85"/>
                </a:lnTo>
                <a:lnTo>
                  <a:pt x="67" y="85"/>
                </a:lnTo>
                <a:lnTo>
                  <a:pt x="58" y="85"/>
                </a:lnTo>
                <a:lnTo>
                  <a:pt x="57" y="85"/>
                </a:lnTo>
                <a:lnTo>
                  <a:pt x="53" y="83"/>
                </a:lnTo>
                <a:lnTo>
                  <a:pt x="45" y="82"/>
                </a:lnTo>
                <a:lnTo>
                  <a:pt x="46" y="82"/>
                </a:lnTo>
                <a:lnTo>
                  <a:pt x="45" y="80"/>
                </a:lnTo>
                <a:lnTo>
                  <a:pt x="38" y="78"/>
                </a:lnTo>
                <a:lnTo>
                  <a:pt x="34" y="78"/>
                </a:lnTo>
                <a:lnTo>
                  <a:pt x="31" y="75"/>
                </a:lnTo>
                <a:lnTo>
                  <a:pt x="29" y="75"/>
                </a:lnTo>
                <a:lnTo>
                  <a:pt x="28" y="73"/>
                </a:lnTo>
                <a:lnTo>
                  <a:pt x="24" y="73"/>
                </a:lnTo>
                <a:lnTo>
                  <a:pt x="22" y="71"/>
                </a:lnTo>
                <a:lnTo>
                  <a:pt x="21" y="70"/>
                </a:lnTo>
                <a:lnTo>
                  <a:pt x="19" y="68"/>
                </a:lnTo>
                <a:lnTo>
                  <a:pt x="17" y="66"/>
                </a:lnTo>
                <a:lnTo>
                  <a:pt x="16" y="63"/>
                </a:lnTo>
                <a:lnTo>
                  <a:pt x="12" y="63"/>
                </a:lnTo>
                <a:lnTo>
                  <a:pt x="11" y="58"/>
                </a:lnTo>
                <a:lnTo>
                  <a:pt x="9" y="56"/>
                </a:lnTo>
                <a:lnTo>
                  <a:pt x="9" y="54"/>
                </a:lnTo>
                <a:lnTo>
                  <a:pt x="9" y="51"/>
                </a:lnTo>
                <a:lnTo>
                  <a:pt x="9" y="49"/>
                </a:lnTo>
                <a:lnTo>
                  <a:pt x="9" y="47"/>
                </a:lnTo>
                <a:lnTo>
                  <a:pt x="7" y="46"/>
                </a:lnTo>
                <a:lnTo>
                  <a:pt x="9" y="44"/>
                </a:lnTo>
                <a:lnTo>
                  <a:pt x="9" y="41"/>
                </a:lnTo>
                <a:lnTo>
                  <a:pt x="9" y="37"/>
                </a:lnTo>
                <a:lnTo>
                  <a:pt x="9" y="36"/>
                </a:lnTo>
                <a:lnTo>
                  <a:pt x="11" y="34"/>
                </a:lnTo>
                <a:lnTo>
                  <a:pt x="14" y="29"/>
                </a:lnTo>
                <a:lnTo>
                  <a:pt x="9" y="27"/>
                </a:lnTo>
                <a:close/>
              </a:path>
            </a:pathLst>
          </a:custGeom>
          <a:solidFill>
            <a:srgbClr val="808080"/>
          </a:solidFill>
          <a:ln w="9525">
            <a:noFill/>
            <a:round/>
            <a:headEnd/>
            <a:tailEnd/>
          </a:ln>
        </p:spPr>
        <p:txBody>
          <a:bodyPr/>
          <a:lstStyle/>
          <a:p>
            <a:endParaRPr lang="en-US"/>
          </a:p>
        </p:txBody>
      </p:sp>
      <p:sp>
        <p:nvSpPr>
          <p:cNvPr id="1201" name="Freeform 3372"/>
          <p:cNvSpPr>
            <a:spLocks/>
          </p:cNvSpPr>
          <p:nvPr/>
        </p:nvSpPr>
        <p:spPr bwMode="auto">
          <a:xfrm>
            <a:off x="7504906" y="4371214"/>
            <a:ext cx="76200" cy="52388"/>
          </a:xfrm>
          <a:custGeom>
            <a:avLst/>
            <a:gdLst>
              <a:gd name="T0" fmla="*/ 9 w 62"/>
              <a:gd name="T1" fmla="*/ 44 h 44"/>
              <a:gd name="T2" fmla="*/ 62 w 62"/>
              <a:gd name="T3" fmla="*/ 40 h 44"/>
              <a:gd name="T4" fmla="*/ 36 w 62"/>
              <a:gd name="T5" fmla="*/ 0 h 44"/>
              <a:gd name="T6" fmla="*/ 0 w 62"/>
              <a:gd name="T7" fmla="*/ 10 h 44"/>
              <a:gd name="T8" fmla="*/ 9 w 62"/>
              <a:gd name="T9" fmla="*/ 44 h 44"/>
              <a:gd name="T10" fmla="*/ 0 60000 65536"/>
              <a:gd name="T11" fmla="*/ 0 60000 65536"/>
              <a:gd name="T12" fmla="*/ 0 60000 65536"/>
              <a:gd name="T13" fmla="*/ 0 60000 65536"/>
              <a:gd name="T14" fmla="*/ 0 60000 65536"/>
              <a:gd name="T15" fmla="*/ 0 w 62"/>
              <a:gd name="T16" fmla="*/ 0 h 44"/>
              <a:gd name="T17" fmla="*/ 62 w 62"/>
              <a:gd name="T18" fmla="*/ 44 h 44"/>
            </a:gdLst>
            <a:ahLst/>
            <a:cxnLst>
              <a:cxn ang="T10">
                <a:pos x="T0" y="T1"/>
              </a:cxn>
              <a:cxn ang="T11">
                <a:pos x="T2" y="T3"/>
              </a:cxn>
              <a:cxn ang="T12">
                <a:pos x="T4" y="T5"/>
              </a:cxn>
              <a:cxn ang="T13">
                <a:pos x="T6" y="T7"/>
              </a:cxn>
              <a:cxn ang="T14">
                <a:pos x="T8" y="T9"/>
              </a:cxn>
            </a:cxnLst>
            <a:rect l="T15" t="T16" r="T17" b="T18"/>
            <a:pathLst>
              <a:path w="62" h="44">
                <a:moveTo>
                  <a:pt x="9" y="44"/>
                </a:moveTo>
                <a:lnTo>
                  <a:pt x="62" y="40"/>
                </a:lnTo>
                <a:lnTo>
                  <a:pt x="36" y="0"/>
                </a:lnTo>
                <a:lnTo>
                  <a:pt x="0" y="10"/>
                </a:lnTo>
                <a:lnTo>
                  <a:pt x="9" y="44"/>
                </a:lnTo>
                <a:close/>
              </a:path>
            </a:pathLst>
          </a:custGeom>
          <a:solidFill>
            <a:srgbClr val="808080"/>
          </a:solidFill>
          <a:ln w="9525">
            <a:noFill/>
            <a:round/>
            <a:headEnd/>
            <a:tailEnd/>
          </a:ln>
        </p:spPr>
        <p:txBody>
          <a:bodyPr/>
          <a:lstStyle/>
          <a:p>
            <a:endParaRPr lang="en-US"/>
          </a:p>
        </p:txBody>
      </p:sp>
      <p:sp>
        <p:nvSpPr>
          <p:cNvPr id="1202" name="Freeform 3373"/>
          <p:cNvSpPr>
            <a:spLocks/>
          </p:cNvSpPr>
          <p:nvPr/>
        </p:nvSpPr>
        <p:spPr bwMode="auto">
          <a:xfrm>
            <a:off x="7500143" y="4368039"/>
            <a:ext cx="84138" cy="55563"/>
          </a:xfrm>
          <a:custGeom>
            <a:avLst/>
            <a:gdLst>
              <a:gd name="T0" fmla="*/ 8 w 68"/>
              <a:gd name="T1" fmla="*/ 44 h 46"/>
              <a:gd name="T2" fmla="*/ 8 w 68"/>
              <a:gd name="T3" fmla="*/ 46 h 46"/>
              <a:gd name="T4" fmla="*/ 10 w 68"/>
              <a:gd name="T5" fmla="*/ 46 h 46"/>
              <a:gd name="T6" fmla="*/ 12 w 68"/>
              <a:gd name="T7" fmla="*/ 46 h 46"/>
              <a:gd name="T8" fmla="*/ 14 w 68"/>
              <a:gd name="T9" fmla="*/ 46 h 46"/>
              <a:gd name="T10" fmla="*/ 65 w 68"/>
              <a:gd name="T11" fmla="*/ 44 h 46"/>
              <a:gd name="T12" fmla="*/ 66 w 68"/>
              <a:gd name="T13" fmla="*/ 44 h 46"/>
              <a:gd name="T14" fmla="*/ 66 w 68"/>
              <a:gd name="T15" fmla="*/ 42 h 46"/>
              <a:gd name="T16" fmla="*/ 68 w 68"/>
              <a:gd name="T17" fmla="*/ 42 h 46"/>
              <a:gd name="T18" fmla="*/ 41 w 68"/>
              <a:gd name="T19" fmla="*/ 2 h 46"/>
              <a:gd name="T20" fmla="*/ 43 w 68"/>
              <a:gd name="T21" fmla="*/ 0 h 46"/>
              <a:gd name="T22" fmla="*/ 39 w 68"/>
              <a:gd name="T23" fmla="*/ 0 h 46"/>
              <a:gd name="T24" fmla="*/ 37 w 68"/>
              <a:gd name="T25" fmla="*/ 0 h 46"/>
              <a:gd name="T26" fmla="*/ 3 w 68"/>
              <a:gd name="T27" fmla="*/ 10 h 46"/>
              <a:gd name="T28" fmla="*/ 2 w 68"/>
              <a:gd name="T29" fmla="*/ 10 h 46"/>
              <a:gd name="T30" fmla="*/ 0 w 68"/>
              <a:gd name="T31" fmla="*/ 12 h 46"/>
              <a:gd name="T32" fmla="*/ 8 w 68"/>
              <a:gd name="T33" fmla="*/ 44 h 46"/>
              <a:gd name="T34" fmla="*/ 15 w 68"/>
              <a:gd name="T35" fmla="*/ 44 h 46"/>
              <a:gd name="T36" fmla="*/ 8 w 68"/>
              <a:gd name="T37" fmla="*/ 10 h 46"/>
              <a:gd name="T38" fmla="*/ 7 w 68"/>
              <a:gd name="T39" fmla="*/ 14 h 46"/>
              <a:gd name="T40" fmla="*/ 41 w 68"/>
              <a:gd name="T41" fmla="*/ 3 h 46"/>
              <a:gd name="T42" fmla="*/ 36 w 68"/>
              <a:gd name="T43" fmla="*/ 2 h 46"/>
              <a:gd name="T44" fmla="*/ 61 w 68"/>
              <a:gd name="T45" fmla="*/ 42 h 46"/>
              <a:gd name="T46" fmla="*/ 65 w 68"/>
              <a:gd name="T47" fmla="*/ 39 h 46"/>
              <a:gd name="T48" fmla="*/ 12 w 68"/>
              <a:gd name="T49" fmla="*/ 42 h 46"/>
              <a:gd name="T50" fmla="*/ 15 w 68"/>
              <a:gd name="T51" fmla="*/ 44 h 46"/>
              <a:gd name="T52" fmla="*/ 8 w 68"/>
              <a:gd name="T53" fmla="*/ 44 h 4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46"/>
              <a:gd name="T83" fmla="*/ 68 w 68"/>
              <a:gd name="T84" fmla="*/ 46 h 4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46">
                <a:moveTo>
                  <a:pt x="8" y="44"/>
                </a:moveTo>
                <a:lnTo>
                  <a:pt x="8" y="46"/>
                </a:lnTo>
                <a:lnTo>
                  <a:pt x="10" y="46"/>
                </a:lnTo>
                <a:lnTo>
                  <a:pt x="12" y="46"/>
                </a:lnTo>
                <a:lnTo>
                  <a:pt x="14" y="46"/>
                </a:lnTo>
                <a:lnTo>
                  <a:pt x="65" y="44"/>
                </a:lnTo>
                <a:lnTo>
                  <a:pt x="66" y="44"/>
                </a:lnTo>
                <a:lnTo>
                  <a:pt x="66" y="42"/>
                </a:lnTo>
                <a:lnTo>
                  <a:pt x="68" y="42"/>
                </a:lnTo>
                <a:lnTo>
                  <a:pt x="41" y="2"/>
                </a:lnTo>
                <a:lnTo>
                  <a:pt x="43" y="0"/>
                </a:lnTo>
                <a:lnTo>
                  <a:pt x="39" y="0"/>
                </a:lnTo>
                <a:lnTo>
                  <a:pt x="37" y="0"/>
                </a:lnTo>
                <a:lnTo>
                  <a:pt x="3" y="10"/>
                </a:lnTo>
                <a:lnTo>
                  <a:pt x="2" y="10"/>
                </a:lnTo>
                <a:lnTo>
                  <a:pt x="0" y="12"/>
                </a:lnTo>
                <a:lnTo>
                  <a:pt x="8" y="44"/>
                </a:lnTo>
                <a:lnTo>
                  <a:pt x="15" y="44"/>
                </a:lnTo>
                <a:lnTo>
                  <a:pt x="8" y="10"/>
                </a:lnTo>
                <a:lnTo>
                  <a:pt x="7" y="14"/>
                </a:lnTo>
                <a:lnTo>
                  <a:pt x="41" y="3"/>
                </a:lnTo>
                <a:lnTo>
                  <a:pt x="36" y="2"/>
                </a:lnTo>
                <a:lnTo>
                  <a:pt x="61" y="42"/>
                </a:lnTo>
                <a:lnTo>
                  <a:pt x="65" y="39"/>
                </a:lnTo>
                <a:lnTo>
                  <a:pt x="12" y="42"/>
                </a:lnTo>
                <a:lnTo>
                  <a:pt x="15" y="44"/>
                </a:lnTo>
                <a:lnTo>
                  <a:pt x="8" y="44"/>
                </a:lnTo>
                <a:close/>
              </a:path>
            </a:pathLst>
          </a:custGeom>
          <a:solidFill>
            <a:srgbClr val="808080"/>
          </a:solidFill>
          <a:ln w="9525">
            <a:noFill/>
            <a:round/>
            <a:headEnd/>
            <a:tailEnd/>
          </a:ln>
        </p:spPr>
        <p:txBody>
          <a:bodyPr/>
          <a:lstStyle/>
          <a:p>
            <a:endParaRPr lang="en-US"/>
          </a:p>
        </p:txBody>
      </p:sp>
      <p:sp>
        <p:nvSpPr>
          <p:cNvPr id="1203" name="Freeform 3374"/>
          <p:cNvSpPr>
            <a:spLocks/>
          </p:cNvSpPr>
          <p:nvPr/>
        </p:nvSpPr>
        <p:spPr bwMode="auto">
          <a:xfrm>
            <a:off x="7292181" y="4336289"/>
            <a:ext cx="85725" cy="80963"/>
          </a:xfrm>
          <a:custGeom>
            <a:avLst/>
            <a:gdLst>
              <a:gd name="T0" fmla="*/ 45 w 70"/>
              <a:gd name="T1" fmla="*/ 0 h 68"/>
              <a:gd name="T2" fmla="*/ 40 w 70"/>
              <a:gd name="T3" fmla="*/ 0 h 68"/>
              <a:gd name="T4" fmla="*/ 35 w 70"/>
              <a:gd name="T5" fmla="*/ 0 h 68"/>
              <a:gd name="T6" fmla="*/ 29 w 70"/>
              <a:gd name="T7" fmla="*/ 0 h 68"/>
              <a:gd name="T8" fmla="*/ 26 w 70"/>
              <a:gd name="T9" fmla="*/ 1 h 68"/>
              <a:gd name="T10" fmla="*/ 21 w 70"/>
              <a:gd name="T11" fmla="*/ 3 h 68"/>
              <a:gd name="T12" fmla="*/ 16 w 70"/>
              <a:gd name="T13" fmla="*/ 5 h 68"/>
              <a:gd name="T14" fmla="*/ 14 w 70"/>
              <a:gd name="T15" fmla="*/ 8 h 68"/>
              <a:gd name="T16" fmla="*/ 11 w 70"/>
              <a:gd name="T17" fmla="*/ 10 h 68"/>
              <a:gd name="T18" fmla="*/ 7 w 70"/>
              <a:gd name="T19" fmla="*/ 13 h 68"/>
              <a:gd name="T20" fmla="*/ 4 w 70"/>
              <a:gd name="T21" fmla="*/ 20 h 68"/>
              <a:gd name="T22" fmla="*/ 0 w 70"/>
              <a:gd name="T23" fmla="*/ 25 h 68"/>
              <a:gd name="T24" fmla="*/ 0 w 70"/>
              <a:gd name="T25" fmla="*/ 30 h 68"/>
              <a:gd name="T26" fmla="*/ 0 w 70"/>
              <a:gd name="T27" fmla="*/ 35 h 68"/>
              <a:gd name="T28" fmla="*/ 0 w 70"/>
              <a:gd name="T29" fmla="*/ 41 h 68"/>
              <a:gd name="T30" fmla="*/ 0 w 70"/>
              <a:gd name="T31" fmla="*/ 46 h 68"/>
              <a:gd name="T32" fmla="*/ 4 w 70"/>
              <a:gd name="T33" fmla="*/ 49 h 68"/>
              <a:gd name="T34" fmla="*/ 6 w 70"/>
              <a:gd name="T35" fmla="*/ 54 h 68"/>
              <a:gd name="T36" fmla="*/ 9 w 70"/>
              <a:gd name="T37" fmla="*/ 56 h 68"/>
              <a:gd name="T38" fmla="*/ 11 w 70"/>
              <a:gd name="T39" fmla="*/ 61 h 68"/>
              <a:gd name="T40" fmla="*/ 14 w 70"/>
              <a:gd name="T41" fmla="*/ 63 h 68"/>
              <a:gd name="T42" fmla="*/ 23 w 70"/>
              <a:gd name="T43" fmla="*/ 66 h 68"/>
              <a:gd name="T44" fmla="*/ 29 w 70"/>
              <a:gd name="T45" fmla="*/ 68 h 68"/>
              <a:gd name="T46" fmla="*/ 35 w 70"/>
              <a:gd name="T47" fmla="*/ 68 h 68"/>
              <a:gd name="T48" fmla="*/ 40 w 70"/>
              <a:gd name="T49" fmla="*/ 68 h 68"/>
              <a:gd name="T50" fmla="*/ 45 w 70"/>
              <a:gd name="T51" fmla="*/ 66 h 68"/>
              <a:gd name="T52" fmla="*/ 48 w 70"/>
              <a:gd name="T53" fmla="*/ 64 h 68"/>
              <a:gd name="T54" fmla="*/ 53 w 70"/>
              <a:gd name="T55" fmla="*/ 63 h 68"/>
              <a:gd name="T56" fmla="*/ 57 w 70"/>
              <a:gd name="T57" fmla="*/ 58 h 68"/>
              <a:gd name="T58" fmla="*/ 60 w 70"/>
              <a:gd name="T59" fmla="*/ 56 h 68"/>
              <a:gd name="T60" fmla="*/ 62 w 70"/>
              <a:gd name="T61" fmla="*/ 52 h 68"/>
              <a:gd name="T62" fmla="*/ 67 w 70"/>
              <a:gd name="T63" fmla="*/ 47 h 68"/>
              <a:gd name="T64" fmla="*/ 69 w 70"/>
              <a:gd name="T65" fmla="*/ 41 h 68"/>
              <a:gd name="T66" fmla="*/ 70 w 70"/>
              <a:gd name="T67" fmla="*/ 37 h 68"/>
              <a:gd name="T68" fmla="*/ 70 w 70"/>
              <a:gd name="T69" fmla="*/ 32 h 68"/>
              <a:gd name="T70" fmla="*/ 70 w 70"/>
              <a:gd name="T71" fmla="*/ 27 h 68"/>
              <a:gd name="T72" fmla="*/ 69 w 70"/>
              <a:gd name="T73" fmla="*/ 22 h 68"/>
              <a:gd name="T74" fmla="*/ 67 w 70"/>
              <a:gd name="T75" fmla="*/ 18 h 68"/>
              <a:gd name="T76" fmla="*/ 65 w 70"/>
              <a:gd name="T77" fmla="*/ 15 h 68"/>
              <a:gd name="T78" fmla="*/ 62 w 70"/>
              <a:gd name="T79" fmla="*/ 12 h 68"/>
              <a:gd name="T80" fmla="*/ 58 w 70"/>
              <a:gd name="T81" fmla="*/ 8 h 68"/>
              <a:gd name="T82" fmla="*/ 55 w 70"/>
              <a:gd name="T83" fmla="*/ 6 h 68"/>
              <a:gd name="T84" fmla="*/ 50 w 70"/>
              <a:gd name="T85" fmla="*/ 3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68"/>
              <a:gd name="T131" fmla="*/ 70 w 70"/>
              <a:gd name="T132" fmla="*/ 68 h 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68">
                <a:moveTo>
                  <a:pt x="50" y="3"/>
                </a:moveTo>
                <a:lnTo>
                  <a:pt x="46" y="1"/>
                </a:lnTo>
                <a:lnTo>
                  <a:pt x="45" y="0"/>
                </a:lnTo>
                <a:lnTo>
                  <a:pt x="43" y="0"/>
                </a:lnTo>
                <a:lnTo>
                  <a:pt x="41" y="0"/>
                </a:lnTo>
                <a:lnTo>
                  <a:pt x="40" y="0"/>
                </a:lnTo>
                <a:lnTo>
                  <a:pt x="38" y="0"/>
                </a:lnTo>
                <a:lnTo>
                  <a:pt x="36" y="0"/>
                </a:lnTo>
                <a:lnTo>
                  <a:pt x="35" y="0"/>
                </a:lnTo>
                <a:lnTo>
                  <a:pt x="33" y="0"/>
                </a:lnTo>
                <a:lnTo>
                  <a:pt x="31" y="0"/>
                </a:lnTo>
                <a:lnTo>
                  <a:pt x="29" y="0"/>
                </a:lnTo>
                <a:lnTo>
                  <a:pt x="28" y="0"/>
                </a:lnTo>
                <a:lnTo>
                  <a:pt x="28" y="1"/>
                </a:lnTo>
                <a:lnTo>
                  <a:pt x="26" y="1"/>
                </a:lnTo>
                <a:lnTo>
                  <a:pt x="24" y="1"/>
                </a:lnTo>
                <a:lnTo>
                  <a:pt x="23" y="1"/>
                </a:lnTo>
                <a:lnTo>
                  <a:pt x="21" y="3"/>
                </a:lnTo>
                <a:lnTo>
                  <a:pt x="19" y="3"/>
                </a:lnTo>
                <a:lnTo>
                  <a:pt x="17" y="5"/>
                </a:lnTo>
                <a:lnTo>
                  <a:pt x="16" y="5"/>
                </a:lnTo>
                <a:lnTo>
                  <a:pt x="16" y="6"/>
                </a:lnTo>
                <a:lnTo>
                  <a:pt x="14" y="6"/>
                </a:lnTo>
                <a:lnTo>
                  <a:pt x="14" y="8"/>
                </a:lnTo>
                <a:lnTo>
                  <a:pt x="12" y="8"/>
                </a:lnTo>
                <a:lnTo>
                  <a:pt x="11" y="8"/>
                </a:lnTo>
                <a:lnTo>
                  <a:pt x="11" y="10"/>
                </a:lnTo>
                <a:lnTo>
                  <a:pt x="9" y="10"/>
                </a:lnTo>
                <a:lnTo>
                  <a:pt x="9" y="12"/>
                </a:lnTo>
                <a:lnTo>
                  <a:pt x="7" y="13"/>
                </a:lnTo>
                <a:lnTo>
                  <a:pt x="6" y="13"/>
                </a:lnTo>
                <a:lnTo>
                  <a:pt x="6" y="17"/>
                </a:lnTo>
                <a:lnTo>
                  <a:pt x="4" y="20"/>
                </a:lnTo>
                <a:lnTo>
                  <a:pt x="2" y="22"/>
                </a:lnTo>
                <a:lnTo>
                  <a:pt x="2" y="23"/>
                </a:lnTo>
                <a:lnTo>
                  <a:pt x="0" y="25"/>
                </a:lnTo>
                <a:lnTo>
                  <a:pt x="0" y="27"/>
                </a:lnTo>
                <a:lnTo>
                  <a:pt x="0" y="29"/>
                </a:lnTo>
                <a:lnTo>
                  <a:pt x="0" y="30"/>
                </a:lnTo>
                <a:lnTo>
                  <a:pt x="0" y="32"/>
                </a:lnTo>
                <a:lnTo>
                  <a:pt x="0" y="34"/>
                </a:lnTo>
                <a:lnTo>
                  <a:pt x="0" y="35"/>
                </a:lnTo>
                <a:lnTo>
                  <a:pt x="0" y="37"/>
                </a:lnTo>
                <a:lnTo>
                  <a:pt x="0" y="39"/>
                </a:lnTo>
                <a:lnTo>
                  <a:pt x="0" y="41"/>
                </a:lnTo>
                <a:lnTo>
                  <a:pt x="0" y="42"/>
                </a:lnTo>
                <a:lnTo>
                  <a:pt x="0" y="44"/>
                </a:lnTo>
                <a:lnTo>
                  <a:pt x="0" y="46"/>
                </a:lnTo>
                <a:lnTo>
                  <a:pt x="2" y="47"/>
                </a:lnTo>
                <a:lnTo>
                  <a:pt x="2" y="49"/>
                </a:lnTo>
                <a:lnTo>
                  <a:pt x="4" y="49"/>
                </a:lnTo>
                <a:lnTo>
                  <a:pt x="4" y="51"/>
                </a:lnTo>
                <a:lnTo>
                  <a:pt x="6" y="52"/>
                </a:lnTo>
                <a:lnTo>
                  <a:pt x="6" y="54"/>
                </a:lnTo>
                <a:lnTo>
                  <a:pt x="7" y="54"/>
                </a:lnTo>
                <a:lnTo>
                  <a:pt x="7" y="56"/>
                </a:lnTo>
                <a:lnTo>
                  <a:pt x="9" y="56"/>
                </a:lnTo>
                <a:lnTo>
                  <a:pt x="9" y="58"/>
                </a:lnTo>
                <a:lnTo>
                  <a:pt x="11" y="59"/>
                </a:lnTo>
                <a:lnTo>
                  <a:pt x="11" y="61"/>
                </a:lnTo>
                <a:lnTo>
                  <a:pt x="12" y="61"/>
                </a:lnTo>
                <a:lnTo>
                  <a:pt x="14" y="61"/>
                </a:lnTo>
                <a:lnTo>
                  <a:pt x="14" y="63"/>
                </a:lnTo>
                <a:lnTo>
                  <a:pt x="16" y="63"/>
                </a:lnTo>
                <a:lnTo>
                  <a:pt x="19" y="64"/>
                </a:lnTo>
                <a:lnTo>
                  <a:pt x="23" y="66"/>
                </a:lnTo>
                <a:lnTo>
                  <a:pt x="26" y="68"/>
                </a:lnTo>
                <a:lnTo>
                  <a:pt x="28" y="68"/>
                </a:lnTo>
                <a:lnTo>
                  <a:pt x="29" y="68"/>
                </a:lnTo>
                <a:lnTo>
                  <a:pt x="31" y="68"/>
                </a:lnTo>
                <a:lnTo>
                  <a:pt x="33" y="68"/>
                </a:lnTo>
                <a:lnTo>
                  <a:pt x="35" y="68"/>
                </a:lnTo>
                <a:lnTo>
                  <a:pt x="36" y="68"/>
                </a:lnTo>
                <a:lnTo>
                  <a:pt x="38" y="68"/>
                </a:lnTo>
                <a:lnTo>
                  <a:pt x="40" y="68"/>
                </a:lnTo>
                <a:lnTo>
                  <a:pt x="41" y="68"/>
                </a:lnTo>
                <a:lnTo>
                  <a:pt x="43" y="68"/>
                </a:lnTo>
                <a:lnTo>
                  <a:pt x="45" y="66"/>
                </a:lnTo>
                <a:lnTo>
                  <a:pt x="46" y="66"/>
                </a:lnTo>
                <a:lnTo>
                  <a:pt x="46" y="64"/>
                </a:lnTo>
                <a:lnTo>
                  <a:pt x="48" y="64"/>
                </a:lnTo>
                <a:lnTo>
                  <a:pt x="50" y="64"/>
                </a:lnTo>
                <a:lnTo>
                  <a:pt x="52" y="63"/>
                </a:lnTo>
                <a:lnTo>
                  <a:pt x="53" y="63"/>
                </a:lnTo>
                <a:lnTo>
                  <a:pt x="55" y="61"/>
                </a:lnTo>
                <a:lnTo>
                  <a:pt x="57" y="59"/>
                </a:lnTo>
                <a:lnTo>
                  <a:pt x="57" y="58"/>
                </a:lnTo>
                <a:lnTo>
                  <a:pt x="58" y="58"/>
                </a:lnTo>
                <a:lnTo>
                  <a:pt x="60" y="58"/>
                </a:lnTo>
                <a:lnTo>
                  <a:pt x="60" y="56"/>
                </a:lnTo>
                <a:lnTo>
                  <a:pt x="60" y="54"/>
                </a:lnTo>
                <a:lnTo>
                  <a:pt x="62" y="54"/>
                </a:lnTo>
                <a:lnTo>
                  <a:pt x="62" y="52"/>
                </a:lnTo>
                <a:lnTo>
                  <a:pt x="64" y="52"/>
                </a:lnTo>
                <a:lnTo>
                  <a:pt x="65" y="51"/>
                </a:lnTo>
                <a:lnTo>
                  <a:pt x="67" y="47"/>
                </a:lnTo>
                <a:lnTo>
                  <a:pt x="67" y="44"/>
                </a:lnTo>
                <a:lnTo>
                  <a:pt x="69" y="42"/>
                </a:lnTo>
                <a:lnTo>
                  <a:pt x="69" y="41"/>
                </a:lnTo>
                <a:lnTo>
                  <a:pt x="69" y="39"/>
                </a:lnTo>
                <a:lnTo>
                  <a:pt x="70" y="39"/>
                </a:lnTo>
                <a:lnTo>
                  <a:pt x="70" y="37"/>
                </a:lnTo>
                <a:lnTo>
                  <a:pt x="70" y="35"/>
                </a:lnTo>
                <a:lnTo>
                  <a:pt x="70" y="34"/>
                </a:lnTo>
                <a:lnTo>
                  <a:pt x="70" y="32"/>
                </a:lnTo>
                <a:lnTo>
                  <a:pt x="70" y="30"/>
                </a:lnTo>
                <a:lnTo>
                  <a:pt x="70" y="29"/>
                </a:lnTo>
                <a:lnTo>
                  <a:pt x="70" y="27"/>
                </a:lnTo>
                <a:lnTo>
                  <a:pt x="69" y="25"/>
                </a:lnTo>
                <a:lnTo>
                  <a:pt x="69" y="23"/>
                </a:lnTo>
                <a:lnTo>
                  <a:pt x="69" y="22"/>
                </a:lnTo>
                <a:lnTo>
                  <a:pt x="67" y="22"/>
                </a:lnTo>
                <a:lnTo>
                  <a:pt x="67" y="20"/>
                </a:lnTo>
                <a:lnTo>
                  <a:pt x="67" y="18"/>
                </a:lnTo>
                <a:lnTo>
                  <a:pt x="67" y="17"/>
                </a:lnTo>
                <a:lnTo>
                  <a:pt x="65" y="17"/>
                </a:lnTo>
                <a:lnTo>
                  <a:pt x="65" y="15"/>
                </a:lnTo>
                <a:lnTo>
                  <a:pt x="65" y="13"/>
                </a:lnTo>
                <a:lnTo>
                  <a:pt x="64" y="13"/>
                </a:lnTo>
                <a:lnTo>
                  <a:pt x="62" y="12"/>
                </a:lnTo>
                <a:lnTo>
                  <a:pt x="60" y="10"/>
                </a:lnTo>
                <a:lnTo>
                  <a:pt x="60" y="8"/>
                </a:lnTo>
                <a:lnTo>
                  <a:pt x="58" y="8"/>
                </a:lnTo>
                <a:lnTo>
                  <a:pt x="57" y="8"/>
                </a:lnTo>
                <a:lnTo>
                  <a:pt x="57" y="6"/>
                </a:lnTo>
                <a:lnTo>
                  <a:pt x="55" y="6"/>
                </a:lnTo>
                <a:lnTo>
                  <a:pt x="53" y="5"/>
                </a:lnTo>
                <a:lnTo>
                  <a:pt x="53" y="3"/>
                </a:lnTo>
                <a:lnTo>
                  <a:pt x="50" y="3"/>
                </a:lnTo>
                <a:close/>
              </a:path>
            </a:pathLst>
          </a:custGeom>
          <a:solidFill>
            <a:srgbClr val="808080"/>
          </a:solidFill>
          <a:ln w="9525">
            <a:noFill/>
            <a:round/>
            <a:headEnd/>
            <a:tailEnd/>
          </a:ln>
        </p:spPr>
        <p:txBody>
          <a:bodyPr/>
          <a:lstStyle/>
          <a:p>
            <a:endParaRPr lang="en-US"/>
          </a:p>
        </p:txBody>
      </p:sp>
      <p:sp>
        <p:nvSpPr>
          <p:cNvPr id="1204" name="Freeform 3375"/>
          <p:cNvSpPr>
            <a:spLocks/>
          </p:cNvSpPr>
          <p:nvPr/>
        </p:nvSpPr>
        <p:spPr bwMode="auto">
          <a:xfrm>
            <a:off x="7303293" y="4320414"/>
            <a:ext cx="87313" cy="82550"/>
          </a:xfrm>
          <a:custGeom>
            <a:avLst/>
            <a:gdLst>
              <a:gd name="T0" fmla="*/ 2 w 73"/>
              <a:gd name="T1" fmla="*/ 26 h 70"/>
              <a:gd name="T2" fmla="*/ 0 w 73"/>
              <a:gd name="T3" fmla="*/ 32 h 70"/>
              <a:gd name="T4" fmla="*/ 0 w 73"/>
              <a:gd name="T5" fmla="*/ 37 h 70"/>
              <a:gd name="T6" fmla="*/ 0 w 73"/>
              <a:gd name="T7" fmla="*/ 43 h 70"/>
              <a:gd name="T8" fmla="*/ 3 w 73"/>
              <a:gd name="T9" fmla="*/ 51 h 70"/>
              <a:gd name="T10" fmla="*/ 7 w 73"/>
              <a:gd name="T11" fmla="*/ 56 h 70"/>
              <a:gd name="T12" fmla="*/ 10 w 73"/>
              <a:gd name="T13" fmla="*/ 61 h 70"/>
              <a:gd name="T14" fmla="*/ 15 w 73"/>
              <a:gd name="T15" fmla="*/ 65 h 70"/>
              <a:gd name="T16" fmla="*/ 20 w 73"/>
              <a:gd name="T17" fmla="*/ 66 h 70"/>
              <a:gd name="T18" fmla="*/ 31 w 73"/>
              <a:gd name="T19" fmla="*/ 70 h 70"/>
              <a:gd name="T20" fmla="*/ 36 w 73"/>
              <a:gd name="T21" fmla="*/ 70 h 70"/>
              <a:gd name="T22" fmla="*/ 44 w 73"/>
              <a:gd name="T23" fmla="*/ 68 h 70"/>
              <a:gd name="T24" fmla="*/ 55 w 73"/>
              <a:gd name="T25" fmla="*/ 65 h 70"/>
              <a:gd name="T26" fmla="*/ 60 w 73"/>
              <a:gd name="T27" fmla="*/ 60 h 70"/>
              <a:gd name="T28" fmla="*/ 65 w 73"/>
              <a:gd name="T29" fmla="*/ 56 h 70"/>
              <a:gd name="T30" fmla="*/ 68 w 73"/>
              <a:gd name="T31" fmla="*/ 49 h 70"/>
              <a:gd name="T32" fmla="*/ 72 w 73"/>
              <a:gd name="T33" fmla="*/ 43 h 70"/>
              <a:gd name="T34" fmla="*/ 73 w 73"/>
              <a:gd name="T35" fmla="*/ 37 h 70"/>
              <a:gd name="T36" fmla="*/ 73 w 73"/>
              <a:gd name="T37" fmla="*/ 31 h 70"/>
              <a:gd name="T38" fmla="*/ 72 w 73"/>
              <a:gd name="T39" fmla="*/ 24 h 70"/>
              <a:gd name="T40" fmla="*/ 70 w 73"/>
              <a:gd name="T41" fmla="*/ 19 h 70"/>
              <a:gd name="T42" fmla="*/ 63 w 73"/>
              <a:gd name="T43" fmla="*/ 10 h 70"/>
              <a:gd name="T44" fmla="*/ 56 w 73"/>
              <a:gd name="T45" fmla="*/ 5 h 70"/>
              <a:gd name="T46" fmla="*/ 48 w 73"/>
              <a:gd name="T47" fmla="*/ 2 h 70"/>
              <a:gd name="T48" fmla="*/ 43 w 73"/>
              <a:gd name="T49" fmla="*/ 0 h 70"/>
              <a:gd name="T50" fmla="*/ 32 w 73"/>
              <a:gd name="T51" fmla="*/ 0 h 70"/>
              <a:gd name="T52" fmla="*/ 27 w 73"/>
              <a:gd name="T53" fmla="*/ 2 h 70"/>
              <a:gd name="T54" fmla="*/ 24 w 73"/>
              <a:gd name="T55" fmla="*/ 3 h 70"/>
              <a:gd name="T56" fmla="*/ 17 w 73"/>
              <a:gd name="T57" fmla="*/ 5 h 70"/>
              <a:gd name="T58" fmla="*/ 12 w 73"/>
              <a:gd name="T59" fmla="*/ 8 h 70"/>
              <a:gd name="T60" fmla="*/ 8 w 73"/>
              <a:gd name="T61" fmla="*/ 14 h 70"/>
              <a:gd name="T62" fmla="*/ 3 w 73"/>
              <a:gd name="T63" fmla="*/ 20 h 70"/>
              <a:gd name="T64" fmla="*/ 8 w 73"/>
              <a:gd name="T65" fmla="*/ 17 h 70"/>
              <a:gd name="T66" fmla="*/ 10 w 73"/>
              <a:gd name="T67" fmla="*/ 14 h 70"/>
              <a:gd name="T68" fmla="*/ 17 w 73"/>
              <a:gd name="T69" fmla="*/ 8 h 70"/>
              <a:gd name="T70" fmla="*/ 22 w 73"/>
              <a:gd name="T71" fmla="*/ 7 h 70"/>
              <a:gd name="T72" fmla="*/ 31 w 73"/>
              <a:gd name="T73" fmla="*/ 3 h 70"/>
              <a:gd name="T74" fmla="*/ 41 w 73"/>
              <a:gd name="T75" fmla="*/ 3 h 70"/>
              <a:gd name="T76" fmla="*/ 48 w 73"/>
              <a:gd name="T77" fmla="*/ 5 h 70"/>
              <a:gd name="T78" fmla="*/ 58 w 73"/>
              <a:gd name="T79" fmla="*/ 10 h 70"/>
              <a:gd name="T80" fmla="*/ 61 w 73"/>
              <a:gd name="T81" fmla="*/ 14 h 70"/>
              <a:gd name="T82" fmla="*/ 66 w 73"/>
              <a:gd name="T83" fmla="*/ 19 h 70"/>
              <a:gd name="T84" fmla="*/ 70 w 73"/>
              <a:gd name="T85" fmla="*/ 26 h 70"/>
              <a:gd name="T86" fmla="*/ 70 w 73"/>
              <a:gd name="T87" fmla="*/ 31 h 70"/>
              <a:gd name="T88" fmla="*/ 70 w 73"/>
              <a:gd name="T89" fmla="*/ 37 h 70"/>
              <a:gd name="T90" fmla="*/ 68 w 73"/>
              <a:gd name="T91" fmla="*/ 44 h 70"/>
              <a:gd name="T92" fmla="*/ 65 w 73"/>
              <a:gd name="T93" fmla="*/ 51 h 70"/>
              <a:gd name="T94" fmla="*/ 61 w 73"/>
              <a:gd name="T95" fmla="*/ 56 h 70"/>
              <a:gd name="T96" fmla="*/ 56 w 73"/>
              <a:gd name="T97" fmla="*/ 60 h 70"/>
              <a:gd name="T98" fmla="*/ 46 w 73"/>
              <a:gd name="T99" fmla="*/ 65 h 70"/>
              <a:gd name="T100" fmla="*/ 39 w 73"/>
              <a:gd name="T101" fmla="*/ 66 h 70"/>
              <a:gd name="T102" fmla="*/ 32 w 73"/>
              <a:gd name="T103" fmla="*/ 66 h 70"/>
              <a:gd name="T104" fmla="*/ 24 w 73"/>
              <a:gd name="T105" fmla="*/ 65 h 70"/>
              <a:gd name="T106" fmla="*/ 19 w 73"/>
              <a:gd name="T107" fmla="*/ 61 h 70"/>
              <a:gd name="T108" fmla="*/ 14 w 73"/>
              <a:gd name="T109" fmla="*/ 60 h 70"/>
              <a:gd name="T110" fmla="*/ 10 w 73"/>
              <a:gd name="T111" fmla="*/ 56 h 70"/>
              <a:gd name="T112" fmla="*/ 5 w 73"/>
              <a:gd name="T113" fmla="*/ 48 h 70"/>
              <a:gd name="T114" fmla="*/ 3 w 73"/>
              <a:gd name="T115" fmla="*/ 39 h 70"/>
              <a:gd name="T116" fmla="*/ 3 w 73"/>
              <a:gd name="T117" fmla="*/ 34 h 70"/>
              <a:gd name="T118" fmla="*/ 3 w 73"/>
              <a:gd name="T119" fmla="*/ 29 h 70"/>
              <a:gd name="T120" fmla="*/ 7 w 73"/>
              <a:gd name="T121" fmla="*/ 22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3"/>
              <a:gd name="T184" fmla="*/ 0 h 70"/>
              <a:gd name="T185" fmla="*/ 73 w 73"/>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3" h="70">
                <a:moveTo>
                  <a:pt x="3" y="20"/>
                </a:moveTo>
                <a:lnTo>
                  <a:pt x="3" y="22"/>
                </a:lnTo>
                <a:lnTo>
                  <a:pt x="2" y="26"/>
                </a:lnTo>
                <a:lnTo>
                  <a:pt x="0" y="29"/>
                </a:lnTo>
                <a:lnTo>
                  <a:pt x="0" y="31"/>
                </a:lnTo>
                <a:lnTo>
                  <a:pt x="0" y="32"/>
                </a:lnTo>
                <a:lnTo>
                  <a:pt x="0" y="34"/>
                </a:lnTo>
                <a:lnTo>
                  <a:pt x="0" y="36"/>
                </a:lnTo>
                <a:lnTo>
                  <a:pt x="0" y="37"/>
                </a:lnTo>
                <a:lnTo>
                  <a:pt x="0" y="39"/>
                </a:lnTo>
                <a:lnTo>
                  <a:pt x="0" y="41"/>
                </a:lnTo>
                <a:lnTo>
                  <a:pt x="0" y="43"/>
                </a:lnTo>
                <a:lnTo>
                  <a:pt x="2" y="44"/>
                </a:lnTo>
                <a:lnTo>
                  <a:pt x="3" y="49"/>
                </a:lnTo>
                <a:lnTo>
                  <a:pt x="3" y="51"/>
                </a:lnTo>
                <a:lnTo>
                  <a:pt x="5" y="53"/>
                </a:lnTo>
                <a:lnTo>
                  <a:pt x="5" y="55"/>
                </a:lnTo>
                <a:lnTo>
                  <a:pt x="7" y="56"/>
                </a:lnTo>
                <a:lnTo>
                  <a:pt x="8" y="58"/>
                </a:lnTo>
                <a:lnTo>
                  <a:pt x="10" y="60"/>
                </a:lnTo>
                <a:lnTo>
                  <a:pt x="10" y="61"/>
                </a:lnTo>
                <a:lnTo>
                  <a:pt x="12" y="61"/>
                </a:lnTo>
                <a:lnTo>
                  <a:pt x="14" y="63"/>
                </a:lnTo>
                <a:lnTo>
                  <a:pt x="15" y="65"/>
                </a:lnTo>
                <a:lnTo>
                  <a:pt x="17" y="65"/>
                </a:lnTo>
                <a:lnTo>
                  <a:pt x="19" y="66"/>
                </a:lnTo>
                <a:lnTo>
                  <a:pt x="20" y="66"/>
                </a:lnTo>
                <a:lnTo>
                  <a:pt x="24" y="68"/>
                </a:lnTo>
                <a:lnTo>
                  <a:pt x="27" y="68"/>
                </a:lnTo>
                <a:lnTo>
                  <a:pt x="31" y="70"/>
                </a:lnTo>
                <a:lnTo>
                  <a:pt x="32" y="70"/>
                </a:lnTo>
                <a:lnTo>
                  <a:pt x="34" y="70"/>
                </a:lnTo>
                <a:lnTo>
                  <a:pt x="36" y="70"/>
                </a:lnTo>
                <a:lnTo>
                  <a:pt x="39" y="70"/>
                </a:lnTo>
                <a:lnTo>
                  <a:pt x="41" y="68"/>
                </a:lnTo>
                <a:lnTo>
                  <a:pt x="44" y="68"/>
                </a:lnTo>
                <a:lnTo>
                  <a:pt x="46" y="68"/>
                </a:lnTo>
                <a:lnTo>
                  <a:pt x="51" y="66"/>
                </a:lnTo>
                <a:lnTo>
                  <a:pt x="55" y="65"/>
                </a:lnTo>
                <a:lnTo>
                  <a:pt x="56" y="63"/>
                </a:lnTo>
                <a:lnTo>
                  <a:pt x="58" y="63"/>
                </a:lnTo>
                <a:lnTo>
                  <a:pt x="60" y="60"/>
                </a:lnTo>
                <a:lnTo>
                  <a:pt x="61" y="60"/>
                </a:lnTo>
                <a:lnTo>
                  <a:pt x="63" y="58"/>
                </a:lnTo>
                <a:lnTo>
                  <a:pt x="65" y="56"/>
                </a:lnTo>
                <a:lnTo>
                  <a:pt x="65" y="55"/>
                </a:lnTo>
                <a:lnTo>
                  <a:pt x="68" y="53"/>
                </a:lnTo>
                <a:lnTo>
                  <a:pt x="68" y="49"/>
                </a:lnTo>
                <a:lnTo>
                  <a:pt x="70" y="49"/>
                </a:lnTo>
                <a:lnTo>
                  <a:pt x="70" y="46"/>
                </a:lnTo>
                <a:lnTo>
                  <a:pt x="72" y="43"/>
                </a:lnTo>
                <a:lnTo>
                  <a:pt x="73" y="41"/>
                </a:lnTo>
                <a:lnTo>
                  <a:pt x="73" y="39"/>
                </a:lnTo>
                <a:lnTo>
                  <a:pt x="73" y="37"/>
                </a:lnTo>
                <a:lnTo>
                  <a:pt x="73" y="36"/>
                </a:lnTo>
                <a:lnTo>
                  <a:pt x="73" y="32"/>
                </a:lnTo>
                <a:lnTo>
                  <a:pt x="73" y="31"/>
                </a:lnTo>
                <a:lnTo>
                  <a:pt x="73" y="29"/>
                </a:lnTo>
                <a:lnTo>
                  <a:pt x="72" y="26"/>
                </a:lnTo>
                <a:lnTo>
                  <a:pt x="72" y="24"/>
                </a:lnTo>
                <a:lnTo>
                  <a:pt x="70" y="22"/>
                </a:lnTo>
                <a:lnTo>
                  <a:pt x="70" y="20"/>
                </a:lnTo>
                <a:lnTo>
                  <a:pt x="70" y="19"/>
                </a:lnTo>
                <a:lnTo>
                  <a:pt x="66" y="15"/>
                </a:lnTo>
                <a:lnTo>
                  <a:pt x="65" y="12"/>
                </a:lnTo>
                <a:lnTo>
                  <a:pt x="63" y="10"/>
                </a:lnTo>
                <a:lnTo>
                  <a:pt x="61" y="8"/>
                </a:lnTo>
                <a:lnTo>
                  <a:pt x="60" y="7"/>
                </a:lnTo>
                <a:lnTo>
                  <a:pt x="56" y="5"/>
                </a:lnTo>
                <a:lnTo>
                  <a:pt x="55" y="5"/>
                </a:lnTo>
                <a:lnTo>
                  <a:pt x="49" y="2"/>
                </a:lnTo>
                <a:lnTo>
                  <a:pt x="48" y="2"/>
                </a:lnTo>
                <a:lnTo>
                  <a:pt x="44" y="2"/>
                </a:lnTo>
                <a:lnTo>
                  <a:pt x="44" y="0"/>
                </a:lnTo>
                <a:lnTo>
                  <a:pt x="43" y="0"/>
                </a:lnTo>
                <a:lnTo>
                  <a:pt x="37" y="0"/>
                </a:lnTo>
                <a:lnTo>
                  <a:pt x="36" y="0"/>
                </a:lnTo>
                <a:lnTo>
                  <a:pt x="32" y="0"/>
                </a:lnTo>
                <a:lnTo>
                  <a:pt x="31" y="0"/>
                </a:lnTo>
                <a:lnTo>
                  <a:pt x="29" y="2"/>
                </a:lnTo>
                <a:lnTo>
                  <a:pt x="27" y="2"/>
                </a:lnTo>
                <a:lnTo>
                  <a:pt x="26" y="2"/>
                </a:lnTo>
                <a:lnTo>
                  <a:pt x="24" y="2"/>
                </a:lnTo>
                <a:lnTo>
                  <a:pt x="24" y="3"/>
                </a:lnTo>
                <a:lnTo>
                  <a:pt x="20" y="3"/>
                </a:lnTo>
                <a:lnTo>
                  <a:pt x="19" y="5"/>
                </a:lnTo>
                <a:lnTo>
                  <a:pt x="17" y="5"/>
                </a:lnTo>
                <a:lnTo>
                  <a:pt x="17" y="7"/>
                </a:lnTo>
                <a:lnTo>
                  <a:pt x="15" y="7"/>
                </a:lnTo>
                <a:lnTo>
                  <a:pt x="12" y="8"/>
                </a:lnTo>
                <a:lnTo>
                  <a:pt x="10" y="10"/>
                </a:lnTo>
                <a:lnTo>
                  <a:pt x="8" y="12"/>
                </a:lnTo>
                <a:lnTo>
                  <a:pt x="8" y="14"/>
                </a:lnTo>
                <a:lnTo>
                  <a:pt x="7" y="15"/>
                </a:lnTo>
                <a:lnTo>
                  <a:pt x="5" y="17"/>
                </a:lnTo>
                <a:lnTo>
                  <a:pt x="3" y="20"/>
                </a:lnTo>
                <a:lnTo>
                  <a:pt x="7" y="22"/>
                </a:lnTo>
                <a:lnTo>
                  <a:pt x="7" y="19"/>
                </a:lnTo>
                <a:lnTo>
                  <a:pt x="8" y="17"/>
                </a:lnTo>
                <a:lnTo>
                  <a:pt x="10" y="17"/>
                </a:lnTo>
                <a:lnTo>
                  <a:pt x="10" y="15"/>
                </a:lnTo>
                <a:lnTo>
                  <a:pt x="10" y="14"/>
                </a:lnTo>
                <a:lnTo>
                  <a:pt x="12" y="14"/>
                </a:lnTo>
                <a:lnTo>
                  <a:pt x="15" y="10"/>
                </a:lnTo>
                <a:lnTo>
                  <a:pt x="17" y="8"/>
                </a:lnTo>
                <a:lnTo>
                  <a:pt x="19" y="7"/>
                </a:lnTo>
                <a:lnTo>
                  <a:pt x="20" y="7"/>
                </a:lnTo>
                <a:lnTo>
                  <a:pt x="22" y="7"/>
                </a:lnTo>
                <a:lnTo>
                  <a:pt x="24" y="5"/>
                </a:lnTo>
                <a:lnTo>
                  <a:pt x="27" y="3"/>
                </a:lnTo>
                <a:lnTo>
                  <a:pt x="31" y="3"/>
                </a:lnTo>
                <a:lnTo>
                  <a:pt x="32" y="3"/>
                </a:lnTo>
                <a:lnTo>
                  <a:pt x="37" y="3"/>
                </a:lnTo>
                <a:lnTo>
                  <a:pt x="41" y="3"/>
                </a:lnTo>
                <a:lnTo>
                  <a:pt x="44" y="3"/>
                </a:lnTo>
                <a:lnTo>
                  <a:pt x="46" y="3"/>
                </a:lnTo>
                <a:lnTo>
                  <a:pt x="48" y="5"/>
                </a:lnTo>
                <a:lnTo>
                  <a:pt x="53" y="7"/>
                </a:lnTo>
                <a:lnTo>
                  <a:pt x="55" y="7"/>
                </a:lnTo>
                <a:lnTo>
                  <a:pt x="58" y="10"/>
                </a:lnTo>
                <a:lnTo>
                  <a:pt x="58" y="12"/>
                </a:lnTo>
                <a:lnTo>
                  <a:pt x="60" y="12"/>
                </a:lnTo>
                <a:lnTo>
                  <a:pt x="61" y="14"/>
                </a:lnTo>
                <a:lnTo>
                  <a:pt x="63" y="14"/>
                </a:lnTo>
                <a:lnTo>
                  <a:pt x="65" y="17"/>
                </a:lnTo>
                <a:lnTo>
                  <a:pt x="66" y="19"/>
                </a:lnTo>
                <a:lnTo>
                  <a:pt x="66" y="20"/>
                </a:lnTo>
                <a:lnTo>
                  <a:pt x="68" y="22"/>
                </a:lnTo>
                <a:lnTo>
                  <a:pt x="70" y="26"/>
                </a:lnTo>
                <a:lnTo>
                  <a:pt x="70" y="27"/>
                </a:lnTo>
                <a:lnTo>
                  <a:pt x="70" y="29"/>
                </a:lnTo>
                <a:lnTo>
                  <a:pt x="70" y="31"/>
                </a:lnTo>
                <a:lnTo>
                  <a:pt x="70" y="32"/>
                </a:lnTo>
                <a:lnTo>
                  <a:pt x="70" y="36"/>
                </a:lnTo>
                <a:lnTo>
                  <a:pt x="70" y="37"/>
                </a:lnTo>
                <a:lnTo>
                  <a:pt x="70" y="41"/>
                </a:lnTo>
                <a:lnTo>
                  <a:pt x="70" y="43"/>
                </a:lnTo>
                <a:lnTo>
                  <a:pt x="68" y="44"/>
                </a:lnTo>
                <a:lnTo>
                  <a:pt x="66" y="48"/>
                </a:lnTo>
                <a:lnTo>
                  <a:pt x="65" y="49"/>
                </a:lnTo>
                <a:lnTo>
                  <a:pt x="65" y="51"/>
                </a:lnTo>
                <a:lnTo>
                  <a:pt x="63" y="55"/>
                </a:lnTo>
                <a:lnTo>
                  <a:pt x="61" y="55"/>
                </a:lnTo>
                <a:lnTo>
                  <a:pt x="61" y="56"/>
                </a:lnTo>
                <a:lnTo>
                  <a:pt x="60" y="56"/>
                </a:lnTo>
                <a:lnTo>
                  <a:pt x="58" y="58"/>
                </a:lnTo>
                <a:lnTo>
                  <a:pt x="56" y="60"/>
                </a:lnTo>
                <a:lnTo>
                  <a:pt x="53" y="61"/>
                </a:lnTo>
                <a:lnTo>
                  <a:pt x="49" y="65"/>
                </a:lnTo>
                <a:lnTo>
                  <a:pt x="46" y="65"/>
                </a:lnTo>
                <a:lnTo>
                  <a:pt x="43" y="66"/>
                </a:lnTo>
                <a:lnTo>
                  <a:pt x="41" y="66"/>
                </a:lnTo>
                <a:lnTo>
                  <a:pt x="39" y="66"/>
                </a:lnTo>
                <a:lnTo>
                  <a:pt x="36" y="66"/>
                </a:lnTo>
                <a:lnTo>
                  <a:pt x="34" y="66"/>
                </a:lnTo>
                <a:lnTo>
                  <a:pt x="32" y="66"/>
                </a:lnTo>
                <a:lnTo>
                  <a:pt x="31" y="66"/>
                </a:lnTo>
                <a:lnTo>
                  <a:pt x="27" y="66"/>
                </a:lnTo>
                <a:lnTo>
                  <a:pt x="24" y="65"/>
                </a:lnTo>
                <a:lnTo>
                  <a:pt x="22" y="65"/>
                </a:lnTo>
                <a:lnTo>
                  <a:pt x="20" y="63"/>
                </a:lnTo>
                <a:lnTo>
                  <a:pt x="19" y="61"/>
                </a:lnTo>
                <a:lnTo>
                  <a:pt x="17" y="61"/>
                </a:lnTo>
                <a:lnTo>
                  <a:pt x="15" y="61"/>
                </a:lnTo>
                <a:lnTo>
                  <a:pt x="14" y="60"/>
                </a:lnTo>
                <a:lnTo>
                  <a:pt x="14" y="58"/>
                </a:lnTo>
                <a:lnTo>
                  <a:pt x="12" y="58"/>
                </a:lnTo>
                <a:lnTo>
                  <a:pt x="10" y="56"/>
                </a:lnTo>
                <a:lnTo>
                  <a:pt x="7" y="53"/>
                </a:lnTo>
                <a:lnTo>
                  <a:pt x="7" y="49"/>
                </a:lnTo>
                <a:lnTo>
                  <a:pt x="5" y="48"/>
                </a:lnTo>
                <a:lnTo>
                  <a:pt x="3" y="43"/>
                </a:lnTo>
                <a:lnTo>
                  <a:pt x="3" y="41"/>
                </a:lnTo>
                <a:lnTo>
                  <a:pt x="3" y="39"/>
                </a:lnTo>
                <a:lnTo>
                  <a:pt x="3" y="37"/>
                </a:lnTo>
                <a:lnTo>
                  <a:pt x="3" y="36"/>
                </a:lnTo>
                <a:lnTo>
                  <a:pt x="3" y="34"/>
                </a:lnTo>
                <a:lnTo>
                  <a:pt x="3" y="32"/>
                </a:lnTo>
                <a:lnTo>
                  <a:pt x="3" y="31"/>
                </a:lnTo>
                <a:lnTo>
                  <a:pt x="3" y="29"/>
                </a:lnTo>
                <a:lnTo>
                  <a:pt x="3" y="27"/>
                </a:lnTo>
                <a:lnTo>
                  <a:pt x="5" y="24"/>
                </a:lnTo>
                <a:lnTo>
                  <a:pt x="7" y="22"/>
                </a:lnTo>
                <a:lnTo>
                  <a:pt x="3" y="20"/>
                </a:lnTo>
                <a:close/>
              </a:path>
            </a:pathLst>
          </a:custGeom>
          <a:solidFill>
            <a:srgbClr val="808080"/>
          </a:solidFill>
          <a:ln w="9525">
            <a:noFill/>
            <a:round/>
            <a:headEnd/>
            <a:tailEnd/>
          </a:ln>
        </p:spPr>
        <p:txBody>
          <a:bodyPr/>
          <a:lstStyle/>
          <a:p>
            <a:endParaRPr lang="en-US"/>
          </a:p>
        </p:txBody>
      </p:sp>
      <p:sp>
        <p:nvSpPr>
          <p:cNvPr id="1205" name="Freeform 3376"/>
          <p:cNvSpPr>
            <a:spLocks/>
          </p:cNvSpPr>
          <p:nvPr/>
        </p:nvSpPr>
        <p:spPr bwMode="auto">
          <a:xfrm>
            <a:off x="7355681" y="4360102"/>
            <a:ext cx="71437" cy="66675"/>
          </a:xfrm>
          <a:custGeom>
            <a:avLst/>
            <a:gdLst>
              <a:gd name="T0" fmla="*/ 40 w 59"/>
              <a:gd name="T1" fmla="*/ 0 h 56"/>
              <a:gd name="T2" fmla="*/ 37 w 59"/>
              <a:gd name="T3" fmla="*/ 0 h 56"/>
              <a:gd name="T4" fmla="*/ 34 w 59"/>
              <a:gd name="T5" fmla="*/ 0 h 56"/>
              <a:gd name="T6" fmla="*/ 30 w 59"/>
              <a:gd name="T7" fmla="*/ 0 h 56"/>
              <a:gd name="T8" fmla="*/ 27 w 59"/>
              <a:gd name="T9" fmla="*/ 0 h 56"/>
              <a:gd name="T10" fmla="*/ 17 w 59"/>
              <a:gd name="T11" fmla="*/ 2 h 56"/>
              <a:gd name="T12" fmla="*/ 15 w 59"/>
              <a:gd name="T13" fmla="*/ 3 h 56"/>
              <a:gd name="T14" fmla="*/ 13 w 59"/>
              <a:gd name="T15" fmla="*/ 5 h 56"/>
              <a:gd name="T16" fmla="*/ 10 w 59"/>
              <a:gd name="T17" fmla="*/ 5 h 56"/>
              <a:gd name="T18" fmla="*/ 8 w 59"/>
              <a:gd name="T19" fmla="*/ 9 h 56"/>
              <a:gd name="T20" fmla="*/ 5 w 59"/>
              <a:gd name="T21" fmla="*/ 12 h 56"/>
              <a:gd name="T22" fmla="*/ 3 w 59"/>
              <a:gd name="T23" fmla="*/ 14 h 56"/>
              <a:gd name="T24" fmla="*/ 1 w 59"/>
              <a:gd name="T25" fmla="*/ 19 h 56"/>
              <a:gd name="T26" fmla="*/ 0 w 59"/>
              <a:gd name="T27" fmla="*/ 24 h 56"/>
              <a:gd name="T28" fmla="*/ 0 w 59"/>
              <a:gd name="T29" fmla="*/ 27 h 56"/>
              <a:gd name="T30" fmla="*/ 0 w 59"/>
              <a:gd name="T31" fmla="*/ 31 h 56"/>
              <a:gd name="T32" fmla="*/ 0 w 59"/>
              <a:gd name="T33" fmla="*/ 34 h 56"/>
              <a:gd name="T34" fmla="*/ 3 w 59"/>
              <a:gd name="T35" fmla="*/ 43 h 56"/>
              <a:gd name="T36" fmla="*/ 6 w 59"/>
              <a:gd name="T37" fmla="*/ 46 h 56"/>
              <a:gd name="T38" fmla="*/ 8 w 59"/>
              <a:gd name="T39" fmla="*/ 48 h 56"/>
              <a:gd name="T40" fmla="*/ 12 w 59"/>
              <a:gd name="T41" fmla="*/ 51 h 56"/>
              <a:gd name="T42" fmla="*/ 17 w 59"/>
              <a:gd name="T43" fmla="*/ 55 h 56"/>
              <a:gd name="T44" fmla="*/ 22 w 59"/>
              <a:gd name="T45" fmla="*/ 56 h 56"/>
              <a:gd name="T46" fmla="*/ 25 w 59"/>
              <a:gd name="T47" fmla="*/ 56 h 56"/>
              <a:gd name="T48" fmla="*/ 29 w 59"/>
              <a:gd name="T49" fmla="*/ 56 h 56"/>
              <a:gd name="T50" fmla="*/ 32 w 59"/>
              <a:gd name="T51" fmla="*/ 56 h 56"/>
              <a:gd name="T52" fmla="*/ 35 w 59"/>
              <a:gd name="T53" fmla="*/ 56 h 56"/>
              <a:gd name="T54" fmla="*/ 44 w 59"/>
              <a:gd name="T55" fmla="*/ 53 h 56"/>
              <a:gd name="T56" fmla="*/ 46 w 59"/>
              <a:gd name="T57" fmla="*/ 51 h 56"/>
              <a:gd name="T58" fmla="*/ 47 w 59"/>
              <a:gd name="T59" fmla="*/ 49 h 56"/>
              <a:gd name="T60" fmla="*/ 49 w 59"/>
              <a:gd name="T61" fmla="*/ 48 h 56"/>
              <a:gd name="T62" fmla="*/ 52 w 59"/>
              <a:gd name="T63" fmla="*/ 46 h 56"/>
              <a:gd name="T64" fmla="*/ 54 w 59"/>
              <a:gd name="T65" fmla="*/ 43 h 56"/>
              <a:gd name="T66" fmla="*/ 59 w 59"/>
              <a:gd name="T67" fmla="*/ 36 h 56"/>
              <a:gd name="T68" fmla="*/ 59 w 59"/>
              <a:gd name="T69" fmla="*/ 32 h 56"/>
              <a:gd name="T70" fmla="*/ 59 w 59"/>
              <a:gd name="T71" fmla="*/ 29 h 56"/>
              <a:gd name="T72" fmla="*/ 59 w 59"/>
              <a:gd name="T73" fmla="*/ 26 h 56"/>
              <a:gd name="T74" fmla="*/ 59 w 59"/>
              <a:gd name="T75" fmla="*/ 22 h 56"/>
              <a:gd name="T76" fmla="*/ 56 w 59"/>
              <a:gd name="T77" fmla="*/ 14 h 56"/>
              <a:gd name="T78" fmla="*/ 54 w 59"/>
              <a:gd name="T79" fmla="*/ 10 h 56"/>
              <a:gd name="T80" fmla="*/ 52 w 59"/>
              <a:gd name="T81" fmla="*/ 9 h 56"/>
              <a:gd name="T82" fmla="*/ 51 w 59"/>
              <a:gd name="T83" fmla="*/ 7 h 56"/>
              <a:gd name="T84" fmla="*/ 47 w 59"/>
              <a:gd name="T85" fmla="*/ 5 h 56"/>
              <a:gd name="T86" fmla="*/ 46 w 59"/>
              <a:gd name="T87" fmla="*/ 3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
              <a:gd name="T133" fmla="*/ 0 h 56"/>
              <a:gd name="T134" fmla="*/ 59 w 59"/>
              <a:gd name="T135" fmla="*/ 56 h 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 h="56">
                <a:moveTo>
                  <a:pt x="42" y="2"/>
                </a:moveTo>
                <a:lnTo>
                  <a:pt x="40" y="0"/>
                </a:lnTo>
                <a:lnTo>
                  <a:pt x="39" y="0"/>
                </a:lnTo>
                <a:lnTo>
                  <a:pt x="37" y="0"/>
                </a:lnTo>
                <a:lnTo>
                  <a:pt x="35" y="0"/>
                </a:lnTo>
                <a:lnTo>
                  <a:pt x="34" y="0"/>
                </a:lnTo>
                <a:lnTo>
                  <a:pt x="32" y="0"/>
                </a:lnTo>
                <a:lnTo>
                  <a:pt x="30" y="0"/>
                </a:lnTo>
                <a:lnTo>
                  <a:pt x="29" y="0"/>
                </a:lnTo>
                <a:lnTo>
                  <a:pt x="27" y="0"/>
                </a:lnTo>
                <a:lnTo>
                  <a:pt x="25" y="0"/>
                </a:lnTo>
                <a:lnTo>
                  <a:pt x="17" y="2"/>
                </a:lnTo>
                <a:lnTo>
                  <a:pt x="17" y="3"/>
                </a:lnTo>
                <a:lnTo>
                  <a:pt x="15" y="3"/>
                </a:lnTo>
                <a:lnTo>
                  <a:pt x="13" y="3"/>
                </a:lnTo>
                <a:lnTo>
                  <a:pt x="13" y="5"/>
                </a:lnTo>
                <a:lnTo>
                  <a:pt x="12" y="5"/>
                </a:lnTo>
                <a:lnTo>
                  <a:pt x="10" y="5"/>
                </a:lnTo>
                <a:lnTo>
                  <a:pt x="10" y="7"/>
                </a:lnTo>
                <a:lnTo>
                  <a:pt x="8" y="9"/>
                </a:lnTo>
                <a:lnTo>
                  <a:pt x="6" y="10"/>
                </a:lnTo>
                <a:lnTo>
                  <a:pt x="5" y="12"/>
                </a:lnTo>
                <a:lnTo>
                  <a:pt x="5" y="14"/>
                </a:lnTo>
                <a:lnTo>
                  <a:pt x="3" y="14"/>
                </a:lnTo>
                <a:lnTo>
                  <a:pt x="3" y="15"/>
                </a:lnTo>
                <a:lnTo>
                  <a:pt x="1" y="19"/>
                </a:lnTo>
                <a:lnTo>
                  <a:pt x="0" y="22"/>
                </a:lnTo>
                <a:lnTo>
                  <a:pt x="0" y="24"/>
                </a:lnTo>
                <a:lnTo>
                  <a:pt x="0" y="26"/>
                </a:lnTo>
                <a:lnTo>
                  <a:pt x="0" y="27"/>
                </a:lnTo>
                <a:lnTo>
                  <a:pt x="0" y="29"/>
                </a:lnTo>
                <a:lnTo>
                  <a:pt x="0" y="31"/>
                </a:lnTo>
                <a:lnTo>
                  <a:pt x="0" y="32"/>
                </a:lnTo>
                <a:lnTo>
                  <a:pt x="0" y="34"/>
                </a:lnTo>
                <a:lnTo>
                  <a:pt x="0" y="36"/>
                </a:lnTo>
                <a:lnTo>
                  <a:pt x="3" y="43"/>
                </a:lnTo>
                <a:lnTo>
                  <a:pt x="5" y="46"/>
                </a:lnTo>
                <a:lnTo>
                  <a:pt x="6" y="46"/>
                </a:lnTo>
                <a:lnTo>
                  <a:pt x="6" y="48"/>
                </a:lnTo>
                <a:lnTo>
                  <a:pt x="8" y="48"/>
                </a:lnTo>
                <a:lnTo>
                  <a:pt x="10" y="49"/>
                </a:lnTo>
                <a:lnTo>
                  <a:pt x="12" y="51"/>
                </a:lnTo>
                <a:lnTo>
                  <a:pt x="13" y="53"/>
                </a:lnTo>
                <a:lnTo>
                  <a:pt x="17" y="55"/>
                </a:lnTo>
                <a:lnTo>
                  <a:pt x="20" y="55"/>
                </a:lnTo>
                <a:lnTo>
                  <a:pt x="22" y="56"/>
                </a:lnTo>
                <a:lnTo>
                  <a:pt x="23" y="56"/>
                </a:lnTo>
                <a:lnTo>
                  <a:pt x="25" y="56"/>
                </a:lnTo>
                <a:lnTo>
                  <a:pt x="27" y="56"/>
                </a:lnTo>
                <a:lnTo>
                  <a:pt x="29" y="56"/>
                </a:lnTo>
                <a:lnTo>
                  <a:pt x="30" y="56"/>
                </a:lnTo>
                <a:lnTo>
                  <a:pt x="32" y="56"/>
                </a:lnTo>
                <a:lnTo>
                  <a:pt x="34" y="56"/>
                </a:lnTo>
                <a:lnTo>
                  <a:pt x="35" y="56"/>
                </a:lnTo>
                <a:lnTo>
                  <a:pt x="42" y="53"/>
                </a:lnTo>
                <a:lnTo>
                  <a:pt x="44" y="53"/>
                </a:lnTo>
                <a:lnTo>
                  <a:pt x="46" y="53"/>
                </a:lnTo>
                <a:lnTo>
                  <a:pt x="46" y="51"/>
                </a:lnTo>
                <a:lnTo>
                  <a:pt x="46" y="49"/>
                </a:lnTo>
                <a:lnTo>
                  <a:pt x="47" y="49"/>
                </a:lnTo>
                <a:lnTo>
                  <a:pt x="49" y="49"/>
                </a:lnTo>
                <a:lnTo>
                  <a:pt x="49" y="48"/>
                </a:lnTo>
                <a:lnTo>
                  <a:pt x="51" y="48"/>
                </a:lnTo>
                <a:lnTo>
                  <a:pt x="52" y="46"/>
                </a:lnTo>
                <a:lnTo>
                  <a:pt x="52" y="44"/>
                </a:lnTo>
                <a:lnTo>
                  <a:pt x="54" y="43"/>
                </a:lnTo>
                <a:lnTo>
                  <a:pt x="56" y="41"/>
                </a:lnTo>
                <a:lnTo>
                  <a:pt x="59" y="36"/>
                </a:lnTo>
                <a:lnTo>
                  <a:pt x="59" y="34"/>
                </a:lnTo>
                <a:lnTo>
                  <a:pt x="59" y="32"/>
                </a:lnTo>
                <a:lnTo>
                  <a:pt x="59" y="31"/>
                </a:lnTo>
                <a:lnTo>
                  <a:pt x="59" y="29"/>
                </a:lnTo>
                <a:lnTo>
                  <a:pt x="59" y="27"/>
                </a:lnTo>
                <a:lnTo>
                  <a:pt x="59" y="26"/>
                </a:lnTo>
                <a:lnTo>
                  <a:pt x="59" y="24"/>
                </a:lnTo>
                <a:lnTo>
                  <a:pt x="59" y="22"/>
                </a:lnTo>
                <a:lnTo>
                  <a:pt x="59" y="21"/>
                </a:lnTo>
                <a:lnTo>
                  <a:pt x="56" y="14"/>
                </a:lnTo>
                <a:lnTo>
                  <a:pt x="54" y="12"/>
                </a:lnTo>
                <a:lnTo>
                  <a:pt x="54" y="10"/>
                </a:lnTo>
                <a:lnTo>
                  <a:pt x="52" y="10"/>
                </a:lnTo>
                <a:lnTo>
                  <a:pt x="52" y="9"/>
                </a:lnTo>
                <a:lnTo>
                  <a:pt x="52" y="7"/>
                </a:lnTo>
                <a:lnTo>
                  <a:pt x="51" y="7"/>
                </a:lnTo>
                <a:lnTo>
                  <a:pt x="49" y="5"/>
                </a:lnTo>
                <a:lnTo>
                  <a:pt x="47" y="5"/>
                </a:lnTo>
                <a:lnTo>
                  <a:pt x="47" y="3"/>
                </a:lnTo>
                <a:lnTo>
                  <a:pt x="46" y="3"/>
                </a:lnTo>
                <a:lnTo>
                  <a:pt x="42" y="2"/>
                </a:lnTo>
                <a:close/>
              </a:path>
            </a:pathLst>
          </a:custGeom>
          <a:solidFill>
            <a:srgbClr val="808080"/>
          </a:solidFill>
          <a:ln w="9525">
            <a:noFill/>
            <a:round/>
            <a:headEnd/>
            <a:tailEnd/>
          </a:ln>
        </p:spPr>
        <p:txBody>
          <a:bodyPr/>
          <a:lstStyle/>
          <a:p>
            <a:endParaRPr lang="en-US"/>
          </a:p>
        </p:txBody>
      </p:sp>
      <p:sp>
        <p:nvSpPr>
          <p:cNvPr id="1206" name="Freeform 3377"/>
          <p:cNvSpPr>
            <a:spLocks/>
          </p:cNvSpPr>
          <p:nvPr/>
        </p:nvSpPr>
        <p:spPr bwMode="auto">
          <a:xfrm>
            <a:off x="7352506" y="4358514"/>
            <a:ext cx="77787" cy="71438"/>
          </a:xfrm>
          <a:custGeom>
            <a:avLst/>
            <a:gdLst>
              <a:gd name="T0" fmla="*/ 2 w 63"/>
              <a:gd name="T1" fmla="*/ 23 h 60"/>
              <a:gd name="T2" fmla="*/ 2 w 63"/>
              <a:gd name="T3" fmla="*/ 28 h 60"/>
              <a:gd name="T4" fmla="*/ 2 w 63"/>
              <a:gd name="T5" fmla="*/ 33 h 60"/>
              <a:gd name="T6" fmla="*/ 2 w 63"/>
              <a:gd name="T7" fmla="*/ 38 h 60"/>
              <a:gd name="T8" fmla="*/ 5 w 63"/>
              <a:gd name="T9" fmla="*/ 46 h 60"/>
              <a:gd name="T10" fmla="*/ 7 w 63"/>
              <a:gd name="T11" fmla="*/ 50 h 60"/>
              <a:gd name="T12" fmla="*/ 14 w 63"/>
              <a:gd name="T13" fmla="*/ 55 h 60"/>
              <a:gd name="T14" fmla="*/ 20 w 63"/>
              <a:gd name="T15" fmla="*/ 58 h 60"/>
              <a:gd name="T16" fmla="*/ 27 w 63"/>
              <a:gd name="T17" fmla="*/ 60 h 60"/>
              <a:gd name="T18" fmla="*/ 34 w 63"/>
              <a:gd name="T19" fmla="*/ 60 h 60"/>
              <a:gd name="T20" fmla="*/ 39 w 63"/>
              <a:gd name="T21" fmla="*/ 58 h 60"/>
              <a:gd name="T22" fmla="*/ 48 w 63"/>
              <a:gd name="T23" fmla="*/ 55 h 60"/>
              <a:gd name="T24" fmla="*/ 53 w 63"/>
              <a:gd name="T25" fmla="*/ 50 h 60"/>
              <a:gd name="T26" fmla="*/ 58 w 63"/>
              <a:gd name="T27" fmla="*/ 46 h 60"/>
              <a:gd name="T28" fmla="*/ 60 w 63"/>
              <a:gd name="T29" fmla="*/ 41 h 60"/>
              <a:gd name="T30" fmla="*/ 61 w 63"/>
              <a:gd name="T31" fmla="*/ 36 h 60"/>
              <a:gd name="T32" fmla="*/ 63 w 63"/>
              <a:gd name="T33" fmla="*/ 31 h 60"/>
              <a:gd name="T34" fmla="*/ 61 w 63"/>
              <a:gd name="T35" fmla="*/ 23 h 60"/>
              <a:gd name="T36" fmla="*/ 58 w 63"/>
              <a:gd name="T37" fmla="*/ 14 h 60"/>
              <a:gd name="T38" fmla="*/ 53 w 63"/>
              <a:gd name="T39" fmla="*/ 9 h 60"/>
              <a:gd name="T40" fmla="*/ 51 w 63"/>
              <a:gd name="T41" fmla="*/ 5 h 60"/>
              <a:gd name="T42" fmla="*/ 42 w 63"/>
              <a:gd name="T43" fmla="*/ 2 h 60"/>
              <a:gd name="T44" fmla="*/ 34 w 63"/>
              <a:gd name="T45" fmla="*/ 0 h 60"/>
              <a:gd name="T46" fmla="*/ 29 w 63"/>
              <a:gd name="T47" fmla="*/ 2 h 60"/>
              <a:gd name="T48" fmla="*/ 22 w 63"/>
              <a:gd name="T49" fmla="*/ 2 h 60"/>
              <a:gd name="T50" fmla="*/ 17 w 63"/>
              <a:gd name="T51" fmla="*/ 4 h 60"/>
              <a:gd name="T52" fmla="*/ 12 w 63"/>
              <a:gd name="T53" fmla="*/ 9 h 60"/>
              <a:gd name="T54" fmla="*/ 7 w 63"/>
              <a:gd name="T55" fmla="*/ 11 h 60"/>
              <a:gd name="T56" fmla="*/ 3 w 63"/>
              <a:gd name="T57" fmla="*/ 17 h 60"/>
              <a:gd name="T58" fmla="*/ 10 w 63"/>
              <a:gd name="T59" fmla="*/ 14 h 60"/>
              <a:gd name="T60" fmla="*/ 14 w 63"/>
              <a:gd name="T61" fmla="*/ 11 h 60"/>
              <a:gd name="T62" fmla="*/ 17 w 63"/>
              <a:gd name="T63" fmla="*/ 9 h 60"/>
              <a:gd name="T64" fmla="*/ 24 w 63"/>
              <a:gd name="T65" fmla="*/ 4 h 60"/>
              <a:gd name="T66" fmla="*/ 31 w 63"/>
              <a:gd name="T67" fmla="*/ 4 h 60"/>
              <a:gd name="T68" fmla="*/ 37 w 63"/>
              <a:gd name="T69" fmla="*/ 4 h 60"/>
              <a:gd name="T70" fmla="*/ 46 w 63"/>
              <a:gd name="T71" fmla="*/ 7 h 60"/>
              <a:gd name="T72" fmla="*/ 49 w 63"/>
              <a:gd name="T73" fmla="*/ 9 h 60"/>
              <a:gd name="T74" fmla="*/ 53 w 63"/>
              <a:gd name="T75" fmla="*/ 12 h 60"/>
              <a:gd name="T76" fmla="*/ 54 w 63"/>
              <a:gd name="T77" fmla="*/ 16 h 60"/>
              <a:gd name="T78" fmla="*/ 58 w 63"/>
              <a:gd name="T79" fmla="*/ 21 h 60"/>
              <a:gd name="T80" fmla="*/ 60 w 63"/>
              <a:gd name="T81" fmla="*/ 26 h 60"/>
              <a:gd name="T82" fmla="*/ 58 w 63"/>
              <a:gd name="T83" fmla="*/ 34 h 60"/>
              <a:gd name="T84" fmla="*/ 58 w 63"/>
              <a:gd name="T85" fmla="*/ 41 h 60"/>
              <a:gd name="T86" fmla="*/ 54 w 63"/>
              <a:gd name="T87" fmla="*/ 45 h 60"/>
              <a:gd name="T88" fmla="*/ 51 w 63"/>
              <a:gd name="T89" fmla="*/ 48 h 60"/>
              <a:gd name="T90" fmla="*/ 48 w 63"/>
              <a:gd name="T91" fmla="*/ 51 h 60"/>
              <a:gd name="T92" fmla="*/ 44 w 63"/>
              <a:gd name="T93" fmla="*/ 55 h 60"/>
              <a:gd name="T94" fmla="*/ 37 w 63"/>
              <a:gd name="T95" fmla="*/ 57 h 60"/>
              <a:gd name="T96" fmla="*/ 32 w 63"/>
              <a:gd name="T97" fmla="*/ 57 h 60"/>
              <a:gd name="T98" fmla="*/ 24 w 63"/>
              <a:gd name="T99" fmla="*/ 57 h 60"/>
              <a:gd name="T100" fmla="*/ 19 w 63"/>
              <a:gd name="T101" fmla="*/ 55 h 60"/>
              <a:gd name="T102" fmla="*/ 14 w 63"/>
              <a:gd name="T103" fmla="*/ 50 h 60"/>
              <a:gd name="T104" fmla="*/ 8 w 63"/>
              <a:gd name="T105" fmla="*/ 46 h 60"/>
              <a:gd name="T106" fmla="*/ 5 w 63"/>
              <a:gd name="T107" fmla="*/ 40 h 60"/>
              <a:gd name="T108" fmla="*/ 3 w 63"/>
              <a:gd name="T109" fmla="*/ 34 h 60"/>
              <a:gd name="T110" fmla="*/ 3 w 63"/>
              <a:gd name="T111" fmla="*/ 29 h 60"/>
              <a:gd name="T112" fmla="*/ 3 w 63"/>
              <a:gd name="T113" fmla="*/ 24 h 60"/>
              <a:gd name="T114" fmla="*/ 3 w 63"/>
              <a:gd name="T115" fmla="*/ 17 h 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3"/>
              <a:gd name="T175" fmla="*/ 0 h 60"/>
              <a:gd name="T176" fmla="*/ 63 w 63"/>
              <a:gd name="T177" fmla="*/ 60 h 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3" h="60">
                <a:moveTo>
                  <a:pt x="3" y="17"/>
                </a:moveTo>
                <a:lnTo>
                  <a:pt x="2" y="21"/>
                </a:lnTo>
                <a:lnTo>
                  <a:pt x="2" y="23"/>
                </a:lnTo>
                <a:lnTo>
                  <a:pt x="2" y="24"/>
                </a:lnTo>
                <a:lnTo>
                  <a:pt x="2" y="26"/>
                </a:lnTo>
                <a:lnTo>
                  <a:pt x="2" y="28"/>
                </a:lnTo>
                <a:lnTo>
                  <a:pt x="0" y="29"/>
                </a:lnTo>
                <a:lnTo>
                  <a:pt x="2" y="31"/>
                </a:lnTo>
                <a:lnTo>
                  <a:pt x="2" y="33"/>
                </a:lnTo>
                <a:lnTo>
                  <a:pt x="2" y="34"/>
                </a:lnTo>
                <a:lnTo>
                  <a:pt x="2" y="36"/>
                </a:lnTo>
                <a:lnTo>
                  <a:pt x="2" y="38"/>
                </a:lnTo>
                <a:lnTo>
                  <a:pt x="2" y="41"/>
                </a:lnTo>
                <a:lnTo>
                  <a:pt x="3" y="45"/>
                </a:lnTo>
                <a:lnTo>
                  <a:pt x="5" y="46"/>
                </a:lnTo>
                <a:lnTo>
                  <a:pt x="7" y="46"/>
                </a:lnTo>
                <a:lnTo>
                  <a:pt x="7" y="48"/>
                </a:lnTo>
                <a:lnTo>
                  <a:pt x="7" y="50"/>
                </a:lnTo>
                <a:lnTo>
                  <a:pt x="8" y="51"/>
                </a:lnTo>
                <a:lnTo>
                  <a:pt x="10" y="51"/>
                </a:lnTo>
                <a:lnTo>
                  <a:pt x="14" y="55"/>
                </a:lnTo>
                <a:lnTo>
                  <a:pt x="15" y="57"/>
                </a:lnTo>
                <a:lnTo>
                  <a:pt x="19" y="57"/>
                </a:lnTo>
                <a:lnTo>
                  <a:pt x="20" y="58"/>
                </a:lnTo>
                <a:lnTo>
                  <a:pt x="22" y="58"/>
                </a:lnTo>
                <a:lnTo>
                  <a:pt x="24" y="58"/>
                </a:lnTo>
                <a:lnTo>
                  <a:pt x="27" y="60"/>
                </a:lnTo>
                <a:lnTo>
                  <a:pt x="29" y="60"/>
                </a:lnTo>
                <a:lnTo>
                  <a:pt x="32" y="60"/>
                </a:lnTo>
                <a:lnTo>
                  <a:pt x="34" y="60"/>
                </a:lnTo>
                <a:lnTo>
                  <a:pt x="36" y="58"/>
                </a:lnTo>
                <a:lnTo>
                  <a:pt x="37" y="58"/>
                </a:lnTo>
                <a:lnTo>
                  <a:pt x="39" y="58"/>
                </a:lnTo>
                <a:lnTo>
                  <a:pt x="44" y="57"/>
                </a:lnTo>
                <a:lnTo>
                  <a:pt x="46" y="57"/>
                </a:lnTo>
                <a:lnTo>
                  <a:pt x="48" y="55"/>
                </a:lnTo>
                <a:lnTo>
                  <a:pt x="49" y="53"/>
                </a:lnTo>
                <a:lnTo>
                  <a:pt x="51" y="51"/>
                </a:lnTo>
                <a:lnTo>
                  <a:pt x="53" y="50"/>
                </a:lnTo>
                <a:lnTo>
                  <a:pt x="54" y="48"/>
                </a:lnTo>
                <a:lnTo>
                  <a:pt x="56" y="46"/>
                </a:lnTo>
                <a:lnTo>
                  <a:pt x="58" y="46"/>
                </a:lnTo>
                <a:lnTo>
                  <a:pt x="58" y="43"/>
                </a:lnTo>
                <a:lnTo>
                  <a:pt x="60" y="43"/>
                </a:lnTo>
                <a:lnTo>
                  <a:pt x="60" y="41"/>
                </a:lnTo>
                <a:lnTo>
                  <a:pt x="60" y="40"/>
                </a:lnTo>
                <a:lnTo>
                  <a:pt x="61" y="38"/>
                </a:lnTo>
                <a:lnTo>
                  <a:pt x="61" y="36"/>
                </a:lnTo>
                <a:lnTo>
                  <a:pt x="61" y="34"/>
                </a:lnTo>
                <a:lnTo>
                  <a:pt x="63" y="33"/>
                </a:lnTo>
                <a:lnTo>
                  <a:pt x="63" y="31"/>
                </a:lnTo>
                <a:lnTo>
                  <a:pt x="63" y="26"/>
                </a:lnTo>
                <a:lnTo>
                  <a:pt x="61" y="24"/>
                </a:lnTo>
                <a:lnTo>
                  <a:pt x="61" y="23"/>
                </a:lnTo>
                <a:lnTo>
                  <a:pt x="60" y="16"/>
                </a:lnTo>
                <a:lnTo>
                  <a:pt x="58" y="16"/>
                </a:lnTo>
                <a:lnTo>
                  <a:pt x="58" y="14"/>
                </a:lnTo>
                <a:lnTo>
                  <a:pt x="56" y="12"/>
                </a:lnTo>
                <a:lnTo>
                  <a:pt x="56" y="11"/>
                </a:lnTo>
                <a:lnTo>
                  <a:pt x="53" y="9"/>
                </a:lnTo>
                <a:lnTo>
                  <a:pt x="51" y="9"/>
                </a:lnTo>
                <a:lnTo>
                  <a:pt x="51" y="7"/>
                </a:lnTo>
                <a:lnTo>
                  <a:pt x="51" y="5"/>
                </a:lnTo>
                <a:lnTo>
                  <a:pt x="49" y="5"/>
                </a:lnTo>
                <a:lnTo>
                  <a:pt x="48" y="4"/>
                </a:lnTo>
                <a:lnTo>
                  <a:pt x="42" y="2"/>
                </a:lnTo>
                <a:lnTo>
                  <a:pt x="41" y="2"/>
                </a:lnTo>
                <a:lnTo>
                  <a:pt x="39" y="2"/>
                </a:lnTo>
                <a:lnTo>
                  <a:pt x="34" y="0"/>
                </a:lnTo>
                <a:lnTo>
                  <a:pt x="32" y="0"/>
                </a:lnTo>
                <a:lnTo>
                  <a:pt x="31" y="0"/>
                </a:lnTo>
                <a:lnTo>
                  <a:pt x="29" y="2"/>
                </a:lnTo>
                <a:lnTo>
                  <a:pt x="27" y="2"/>
                </a:lnTo>
                <a:lnTo>
                  <a:pt x="25" y="2"/>
                </a:lnTo>
                <a:lnTo>
                  <a:pt x="22" y="2"/>
                </a:lnTo>
                <a:lnTo>
                  <a:pt x="20" y="4"/>
                </a:lnTo>
                <a:lnTo>
                  <a:pt x="19" y="4"/>
                </a:lnTo>
                <a:lnTo>
                  <a:pt x="17" y="4"/>
                </a:lnTo>
                <a:lnTo>
                  <a:pt x="15" y="5"/>
                </a:lnTo>
                <a:lnTo>
                  <a:pt x="14" y="7"/>
                </a:lnTo>
                <a:lnTo>
                  <a:pt x="12" y="9"/>
                </a:lnTo>
                <a:lnTo>
                  <a:pt x="10" y="9"/>
                </a:lnTo>
                <a:lnTo>
                  <a:pt x="8" y="11"/>
                </a:lnTo>
                <a:lnTo>
                  <a:pt x="7" y="11"/>
                </a:lnTo>
                <a:lnTo>
                  <a:pt x="7" y="12"/>
                </a:lnTo>
                <a:lnTo>
                  <a:pt x="7" y="14"/>
                </a:lnTo>
                <a:lnTo>
                  <a:pt x="3" y="17"/>
                </a:lnTo>
                <a:lnTo>
                  <a:pt x="7" y="19"/>
                </a:lnTo>
                <a:lnTo>
                  <a:pt x="8" y="14"/>
                </a:lnTo>
                <a:lnTo>
                  <a:pt x="10" y="14"/>
                </a:lnTo>
                <a:lnTo>
                  <a:pt x="12" y="12"/>
                </a:lnTo>
                <a:lnTo>
                  <a:pt x="12" y="11"/>
                </a:lnTo>
                <a:lnTo>
                  <a:pt x="14" y="11"/>
                </a:lnTo>
                <a:lnTo>
                  <a:pt x="14" y="9"/>
                </a:lnTo>
                <a:lnTo>
                  <a:pt x="15" y="9"/>
                </a:lnTo>
                <a:lnTo>
                  <a:pt x="17" y="9"/>
                </a:lnTo>
                <a:lnTo>
                  <a:pt x="19" y="7"/>
                </a:lnTo>
                <a:lnTo>
                  <a:pt x="22" y="5"/>
                </a:lnTo>
                <a:lnTo>
                  <a:pt x="24" y="4"/>
                </a:lnTo>
                <a:lnTo>
                  <a:pt x="27" y="4"/>
                </a:lnTo>
                <a:lnTo>
                  <a:pt x="29" y="4"/>
                </a:lnTo>
                <a:lnTo>
                  <a:pt x="31" y="4"/>
                </a:lnTo>
                <a:lnTo>
                  <a:pt x="32" y="4"/>
                </a:lnTo>
                <a:lnTo>
                  <a:pt x="34" y="4"/>
                </a:lnTo>
                <a:lnTo>
                  <a:pt x="37" y="4"/>
                </a:lnTo>
                <a:lnTo>
                  <a:pt x="39" y="4"/>
                </a:lnTo>
                <a:lnTo>
                  <a:pt x="41" y="4"/>
                </a:lnTo>
                <a:lnTo>
                  <a:pt x="46" y="7"/>
                </a:lnTo>
                <a:lnTo>
                  <a:pt x="48" y="7"/>
                </a:lnTo>
                <a:lnTo>
                  <a:pt x="48" y="9"/>
                </a:lnTo>
                <a:lnTo>
                  <a:pt x="49" y="9"/>
                </a:lnTo>
                <a:lnTo>
                  <a:pt x="51" y="9"/>
                </a:lnTo>
                <a:lnTo>
                  <a:pt x="51" y="11"/>
                </a:lnTo>
                <a:lnTo>
                  <a:pt x="53" y="12"/>
                </a:lnTo>
                <a:lnTo>
                  <a:pt x="53" y="14"/>
                </a:lnTo>
                <a:lnTo>
                  <a:pt x="54" y="14"/>
                </a:lnTo>
                <a:lnTo>
                  <a:pt x="54" y="16"/>
                </a:lnTo>
                <a:lnTo>
                  <a:pt x="56" y="16"/>
                </a:lnTo>
                <a:lnTo>
                  <a:pt x="58" y="17"/>
                </a:lnTo>
                <a:lnTo>
                  <a:pt x="58" y="21"/>
                </a:lnTo>
                <a:lnTo>
                  <a:pt x="58" y="23"/>
                </a:lnTo>
                <a:lnTo>
                  <a:pt x="58" y="24"/>
                </a:lnTo>
                <a:lnTo>
                  <a:pt x="60" y="26"/>
                </a:lnTo>
                <a:lnTo>
                  <a:pt x="60" y="31"/>
                </a:lnTo>
                <a:lnTo>
                  <a:pt x="58" y="33"/>
                </a:lnTo>
                <a:lnTo>
                  <a:pt x="58" y="34"/>
                </a:lnTo>
                <a:lnTo>
                  <a:pt x="58" y="36"/>
                </a:lnTo>
                <a:lnTo>
                  <a:pt x="58" y="40"/>
                </a:lnTo>
                <a:lnTo>
                  <a:pt x="58" y="41"/>
                </a:lnTo>
                <a:lnTo>
                  <a:pt x="58" y="40"/>
                </a:lnTo>
                <a:lnTo>
                  <a:pt x="56" y="43"/>
                </a:lnTo>
                <a:lnTo>
                  <a:pt x="54" y="45"/>
                </a:lnTo>
                <a:lnTo>
                  <a:pt x="53" y="45"/>
                </a:lnTo>
                <a:lnTo>
                  <a:pt x="51" y="46"/>
                </a:lnTo>
                <a:lnTo>
                  <a:pt x="51" y="48"/>
                </a:lnTo>
                <a:lnTo>
                  <a:pt x="49" y="50"/>
                </a:lnTo>
                <a:lnTo>
                  <a:pt x="48" y="50"/>
                </a:lnTo>
                <a:lnTo>
                  <a:pt x="48" y="51"/>
                </a:lnTo>
                <a:lnTo>
                  <a:pt x="46" y="51"/>
                </a:lnTo>
                <a:lnTo>
                  <a:pt x="44" y="53"/>
                </a:lnTo>
                <a:lnTo>
                  <a:pt x="44" y="55"/>
                </a:lnTo>
                <a:lnTo>
                  <a:pt x="42" y="55"/>
                </a:lnTo>
                <a:lnTo>
                  <a:pt x="39" y="57"/>
                </a:lnTo>
                <a:lnTo>
                  <a:pt x="37" y="57"/>
                </a:lnTo>
                <a:lnTo>
                  <a:pt x="36" y="57"/>
                </a:lnTo>
                <a:lnTo>
                  <a:pt x="34" y="57"/>
                </a:lnTo>
                <a:lnTo>
                  <a:pt x="32" y="57"/>
                </a:lnTo>
                <a:lnTo>
                  <a:pt x="31" y="57"/>
                </a:lnTo>
                <a:lnTo>
                  <a:pt x="27" y="57"/>
                </a:lnTo>
                <a:lnTo>
                  <a:pt x="24" y="57"/>
                </a:lnTo>
                <a:lnTo>
                  <a:pt x="22" y="57"/>
                </a:lnTo>
                <a:lnTo>
                  <a:pt x="20" y="55"/>
                </a:lnTo>
                <a:lnTo>
                  <a:pt x="19" y="55"/>
                </a:lnTo>
                <a:lnTo>
                  <a:pt x="17" y="53"/>
                </a:lnTo>
                <a:lnTo>
                  <a:pt x="15" y="51"/>
                </a:lnTo>
                <a:lnTo>
                  <a:pt x="14" y="50"/>
                </a:lnTo>
                <a:lnTo>
                  <a:pt x="12" y="50"/>
                </a:lnTo>
                <a:lnTo>
                  <a:pt x="10" y="48"/>
                </a:lnTo>
                <a:lnTo>
                  <a:pt x="8" y="46"/>
                </a:lnTo>
                <a:lnTo>
                  <a:pt x="7" y="45"/>
                </a:lnTo>
                <a:lnTo>
                  <a:pt x="7" y="43"/>
                </a:lnTo>
                <a:lnTo>
                  <a:pt x="5" y="40"/>
                </a:lnTo>
                <a:lnTo>
                  <a:pt x="5" y="38"/>
                </a:lnTo>
                <a:lnTo>
                  <a:pt x="3" y="36"/>
                </a:lnTo>
                <a:lnTo>
                  <a:pt x="3" y="34"/>
                </a:lnTo>
                <a:lnTo>
                  <a:pt x="3" y="33"/>
                </a:lnTo>
                <a:lnTo>
                  <a:pt x="3" y="31"/>
                </a:lnTo>
                <a:lnTo>
                  <a:pt x="3" y="29"/>
                </a:lnTo>
                <a:lnTo>
                  <a:pt x="3" y="28"/>
                </a:lnTo>
                <a:lnTo>
                  <a:pt x="3" y="26"/>
                </a:lnTo>
                <a:lnTo>
                  <a:pt x="3" y="24"/>
                </a:lnTo>
                <a:lnTo>
                  <a:pt x="5" y="23"/>
                </a:lnTo>
                <a:lnTo>
                  <a:pt x="7" y="19"/>
                </a:lnTo>
                <a:lnTo>
                  <a:pt x="3" y="17"/>
                </a:lnTo>
                <a:close/>
              </a:path>
            </a:pathLst>
          </a:custGeom>
          <a:solidFill>
            <a:srgbClr val="808080"/>
          </a:solidFill>
          <a:ln w="9525">
            <a:noFill/>
            <a:round/>
            <a:headEnd/>
            <a:tailEnd/>
          </a:ln>
        </p:spPr>
        <p:txBody>
          <a:bodyPr/>
          <a:lstStyle/>
          <a:p>
            <a:endParaRPr lang="en-US"/>
          </a:p>
        </p:txBody>
      </p:sp>
      <p:sp>
        <p:nvSpPr>
          <p:cNvPr id="1207" name="Freeform 3378"/>
          <p:cNvSpPr>
            <a:spLocks/>
          </p:cNvSpPr>
          <p:nvPr/>
        </p:nvSpPr>
        <p:spPr bwMode="auto">
          <a:xfrm>
            <a:off x="7398543" y="4353752"/>
            <a:ext cx="73025" cy="69850"/>
          </a:xfrm>
          <a:custGeom>
            <a:avLst/>
            <a:gdLst>
              <a:gd name="T0" fmla="*/ 41 w 60"/>
              <a:gd name="T1" fmla="*/ 2 h 58"/>
              <a:gd name="T2" fmla="*/ 40 w 60"/>
              <a:gd name="T3" fmla="*/ 0 h 58"/>
              <a:gd name="T4" fmla="*/ 36 w 60"/>
              <a:gd name="T5" fmla="*/ 0 h 58"/>
              <a:gd name="T6" fmla="*/ 33 w 60"/>
              <a:gd name="T7" fmla="*/ 0 h 58"/>
              <a:gd name="T8" fmla="*/ 29 w 60"/>
              <a:gd name="T9" fmla="*/ 0 h 58"/>
              <a:gd name="T10" fmla="*/ 26 w 60"/>
              <a:gd name="T11" fmla="*/ 0 h 58"/>
              <a:gd name="T12" fmla="*/ 26 w 60"/>
              <a:gd name="T13" fmla="*/ 0 h 58"/>
              <a:gd name="T14" fmla="*/ 16 w 60"/>
              <a:gd name="T15" fmla="*/ 5 h 58"/>
              <a:gd name="T16" fmla="*/ 14 w 60"/>
              <a:gd name="T17" fmla="*/ 7 h 58"/>
              <a:gd name="T18" fmla="*/ 12 w 60"/>
              <a:gd name="T19" fmla="*/ 8 h 58"/>
              <a:gd name="T20" fmla="*/ 11 w 60"/>
              <a:gd name="T21" fmla="*/ 10 h 58"/>
              <a:gd name="T22" fmla="*/ 7 w 60"/>
              <a:gd name="T23" fmla="*/ 12 h 58"/>
              <a:gd name="T24" fmla="*/ 7 w 60"/>
              <a:gd name="T25" fmla="*/ 15 h 58"/>
              <a:gd name="T26" fmla="*/ 4 w 60"/>
              <a:gd name="T27" fmla="*/ 20 h 58"/>
              <a:gd name="T28" fmla="*/ 2 w 60"/>
              <a:gd name="T29" fmla="*/ 24 h 58"/>
              <a:gd name="T30" fmla="*/ 2 w 60"/>
              <a:gd name="T31" fmla="*/ 27 h 58"/>
              <a:gd name="T32" fmla="*/ 0 w 60"/>
              <a:gd name="T33" fmla="*/ 29 h 58"/>
              <a:gd name="T34" fmla="*/ 0 w 60"/>
              <a:gd name="T35" fmla="*/ 31 h 58"/>
              <a:gd name="T36" fmla="*/ 2 w 60"/>
              <a:gd name="T37" fmla="*/ 32 h 58"/>
              <a:gd name="T38" fmla="*/ 2 w 60"/>
              <a:gd name="T39" fmla="*/ 34 h 58"/>
              <a:gd name="T40" fmla="*/ 2 w 60"/>
              <a:gd name="T41" fmla="*/ 37 h 58"/>
              <a:gd name="T42" fmla="*/ 5 w 60"/>
              <a:gd name="T43" fmla="*/ 44 h 58"/>
              <a:gd name="T44" fmla="*/ 7 w 60"/>
              <a:gd name="T45" fmla="*/ 48 h 58"/>
              <a:gd name="T46" fmla="*/ 9 w 60"/>
              <a:gd name="T47" fmla="*/ 49 h 58"/>
              <a:gd name="T48" fmla="*/ 11 w 60"/>
              <a:gd name="T49" fmla="*/ 53 h 58"/>
              <a:gd name="T50" fmla="*/ 14 w 60"/>
              <a:gd name="T51" fmla="*/ 53 h 58"/>
              <a:gd name="T52" fmla="*/ 17 w 60"/>
              <a:gd name="T53" fmla="*/ 56 h 58"/>
              <a:gd name="T54" fmla="*/ 21 w 60"/>
              <a:gd name="T55" fmla="*/ 56 h 58"/>
              <a:gd name="T56" fmla="*/ 24 w 60"/>
              <a:gd name="T57" fmla="*/ 58 h 58"/>
              <a:gd name="T58" fmla="*/ 28 w 60"/>
              <a:gd name="T59" fmla="*/ 58 h 58"/>
              <a:gd name="T60" fmla="*/ 31 w 60"/>
              <a:gd name="T61" fmla="*/ 58 h 58"/>
              <a:gd name="T62" fmla="*/ 34 w 60"/>
              <a:gd name="T63" fmla="*/ 58 h 58"/>
              <a:gd name="T64" fmla="*/ 43 w 60"/>
              <a:gd name="T65" fmla="*/ 54 h 58"/>
              <a:gd name="T66" fmla="*/ 46 w 60"/>
              <a:gd name="T67" fmla="*/ 53 h 58"/>
              <a:gd name="T68" fmla="*/ 48 w 60"/>
              <a:gd name="T69" fmla="*/ 51 h 58"/>
              <a:gd name="T70" fmla="*/ 52 w 60"/>
              <a:gd name="T71" fmla="*/ 51 h 58"/>
              <a:gd name="T72" fmla="*/ 53 w 60"/>
              <a:gd name="T73" fmla="*/ 48 h 58"/>
              <a:gd name="T74" fmla="*/ 57 w 60"/>
              <a:gd name="T75" fmla="*/ 44 h 58"/>
              <a:gd name="T76" fmla="*/ 58 w 60"/>
              <a:gd name="T77" fmla="*/ 37 h 58"/>
              <a:gd name="T78" fmla="*/ 60 w 60"/>
              <a:gd name="T79" fmla="*/ 34 h 58"/>
              <a:gd name="T80" fmla="*/ 60 w 60"/>
              <a:gd name="T81" fmla="*/ 31 h 58"/>
              <a:gd name="T82" fmla="*/ 60 w 60"/>
              <a:gd name="T83" fmla="*/ 27 h 58"/>
              <a:gd name="T84" fmla="*/ 60 w 60"/>
              <a:gd name="T85" fmla="*/ 24 h 58"/>
              <a:gd name="T86" fmla="*/ 57 w 60"/>
              <a:gd name="T87" fmla="*/ 17 h 58"/>
              <a:gd name="T88" fmla="*/ 55 w 60"/>
              <a:gd name="T89" fmla="*/ 12 h 58"/>
              <a:gd name="T90" fmla="*/ 53 w 60"/>
              <a:gd name="T91" fmla="*/ 10 h 58"/>
              <a:gd name="T92" fmla="*/ 52 w 60"/>
              <a:gd name="T93" fmla="*/ 7 h 58"/>
              <a:gd name="T94" fmla="*/ 48 w 60"/>
              <a:gd name="T95" fmla="*/ 5 h 58"/>
              <a:gd name="T96" fmla="*/ 45 w 60"/>
              <a:gd name="T97" fmla="*/ 3 h 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
              <a:gd name="T148" fmla="*/ 0 h 58"/>
              <a:gd name="T149" fmla="*/ 60 w 60"/>
              <a:gd name="T150" fmla="*/ 58 h 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 h="58">
                <a:moveTo>
                  <a:pt x="45" y="3"/>
                </a:moveTo>
                <a:lnTo>
                  <a:pt x="41" y="2"/>
                </a:lnTo>
                <a:lnTo>
                  <a:pt x="40" y="2"/>
                </a:lnTo>
                <a:lnTo>
                  <a:pt x="40" y="0"/>
                </a:lnTo>
                <a:lnTo>
                  <a:pt x="38" y="2"/>
                </a:lnTo>
                <a:lnTo>
                  <a:pt x="36" y="0"/>
                </a:lnTo>
                <a:lnTo>
                  <a:pt x="34" y="0"/>
                </a:lnTo>
                <a:lnTo>
                  <a:pt x="33" y="0"/>
                </a:lnTo>
                <a:lnTo>
                  <a:pt x="31" y="0"/>
                </a:lnTo>
                <a:lnTo>
                  <a:pt x="29" y="0"/>
                </a:lnTo>
                <a:lnTo>
                  <a:pt x="28" y="0"/>
                </a:lnTo>
                <a:lnTo>
                  <a:pt x="26" y="0"/>
                </a:lnTo>
                <a:lnTo>
                  <a:pt x="26" y="2"/>
                </a:lnTo>
                <a:lnTo>
                  <a:pt x="26" y="0"/>
                </a:lnTo>
                <a:lnTo>
                  <a:pt x="19" y="3"/>
                </a:lnTo>
                <a:lnTo>
                  <a:pt x="16" y="5"/>
                </a:lnTo>
                <a:lnTo>
                  <a:pt x="14" y="5"/>
                </a:lnTo>
                <a:lnTo>
                  <a:pt x="14" y="7"/>
                </a:lnTo>
                <a:lnTo>
                  <a:pt x="12" y="7"/>
                </a:lnTo>
                <a:lnTo>
                  <a:pt x="12" y="8"/>
                </a:lnTo>
                <a:lnTo>
                  <a:pt x="11" y="8"/>
                </a:lnTo>
                <a:lnTo>
                  <a:pt x="11" y="10"/>
                </a:lnTo>
                <a:lnTo>
                  <a:pt x="9" y="12"/>
                </a:lnTo>
                <a:lnTo>
                  <a:pt x="7" y="12"/>
                </a:lnTo>
                <a:lnTo>
                  <a:pt x="7" y="14"/>
                </a:lnTo>
                <a:lnTo>
                  <a:pt x="7" y="15"/>
                </a:lnTo>
                <a:lnTo>
                  <a:pt x="5" y="17"/>
                </a:lnTo>
                <a:lnTo>
                  <a:pt x="4" y="20"/>
                </a:lnTo>
                <a:lnTo>
                  <a:pt x="4" y="22"/>
                </a:lnTo>
                <a:lnTo>
                  <a:pt x="2" y="24"/>
                </a:lnTo>
                <a:lnTo>
                  <a:pt x="2" y="26"/>
                </a:lnTo>
                <a:lnTo>
                  <a:pt x="2" y="27"/>
                </a:lnTo>
                <a:lnTo>
                  <a:pt x="2" y="29"/>
                </a:lnTo>
                <a:lnTo>
                  <a:pt x="0" y="29"/>
                </a:lnTo>
                <a:lnTo>
                  <a:pt x="2" y="31"/>
                </a:lnTo>
                <a:lnTo>
                  <a:pt x="0" y="31"/>
                </a:lnTo>
                <a:lnTo>
                  <a:pt x="2" y="31"/>
                </a:lnTo>
                <a:lnTo>
                  <a:pt x="2" y="32"/>
                </a:lnTo>
                <a:lnTo>
                  <a:pt x="0" y="32"/>
                </a:lnTo>
                <a:lnTo>
                  <a:pt x="2" y="34"/>
                </a:lnTo>
                <a:lnTo>
                  <a:pt x="2" y="36"/>
                </a:lnTo>
                <a:lnTo>
                  <a:pt x="2" y="37"/>
                </a:lnTo>
                <a:lnTo>
                  <a:pt x="5" y="43"/>
                </a:lnTo>
                <a:lnTo>
                  <a:pt x="5" y="44"/>
                </a:lnTo>
                <a:lnTo>
                  <a:pt x="7" y="46"/>
                </a:lnTo>
                <a:lnTo>
                  <a:pt x="7" y="48"/>
                </a:lnTo>
                <a:lnTo>
                  <a:pt x="7" y="49"/>
                </a:lnTo>
                <a:lnTo>
                  <a:pt x="9" y="49"/>
                </a:lnTo>
                <a:lnTo>
                  <a:pt x="11" y="51"/>
                </a:lnTo>
                <a:lnTo>
                  <a:pt x="11" y="53"/>
                </a:lnTo>
                <a:lnTo>
                  <a:pt x="12" y="53"/>
                </a:lnTo>
                <a:lnTo>
                  <a:pt x="14" y="53"/>
                </a:lnTo>
                <a:lnTo>
                  <a:pt x="14" y="54"/>
                </a:lnTo>
                <a:lnTo>
                  <a:pt x="17" y="56"/>
                </a:lnTo>
                <a:lnTo>
                  <a:pt x="19" y="56"/>
                </a:lnTo>
                <a:lnTo>
                  <a:pt x="21" y="56"/>
                </a:lnTo>
                <a:lnTo>
                  <a:pt x="23" y="58"/>
                </a:lnTo>
                <a:lnTo>
                  <a:pt x="24" y="58"/>
                </a:lnTo>
                <a:lnTo>
                  <a:pt x="26" y="58"/>
                </a:lnTo>
                <a:lnTo>
                  <a:pt x="28" y="58"/>
                </a:lnTo>
                <a:lnTo>
                  <a:pt x="29" y="58"/>
                </a:lnTo>
                <a:lnTo>
                  <a:pt x="31" y="58"/>
                </a:lnTo>
                <a:lnTo>
                  <a:pt x="33" y="58"/>
                </a:lnTo>
                <a:lnTo>
                  <a:pt x="34" y="58"/>
                </a:lnTo>
                <a:lnTo>
                  <a:pt x="36" y="58"/>
                </a:lnTo>
                <a:lnTo>
                  <a:pt x="43" y="54"/>
                </a:lnTo>
                <a:lnTo>
                  <a:pt x="45" y="54"/>
                </a:lnTo>
                <a:lnTo>
                  <a:pt x="46" y="53"/>
                </a:lnTo>
                <a:lnTo>
                  <a:pt x="48" y="53"/>
                </a:lnTo>
                <a:lnTo>
                  <a:pt x="48" y="51"/>
                </a:lnTo>
                <a:lnTo>
                  <a:pt x="50" y="51"/>
                </a:lnTo>
                <a:lnTo>
                  <a:pt x="52" y="51"/>
                </a:lnTo>
                <a:lnTo>
                  <a:pt x="52" y="49"/>
                </a:lnTo>
                <a:lnTo>
                  <a:pt x="53" y="48"/>
                </a:lnTo>
                <a:lnTo>
                  <a:pt x="55" y="46"/>
                </a:lnTo>
                <a:lnTo>
                  <a:pt x="57" y="44"/>
                </a:lnTo>
                <a:lnTo>
                  <a:pt x="57" y="41"/>
                </a:lnTo>
                <a:lnTo>
                  <a:pt x="58" y="37"/>
                </a:lnTo>
                <a:lnTo>
                  <a:pt x="60" y="36"/>
                </a:lnTo>
                <a:lnTo>
                  <a:pt x="60" y="34"/>
                </a:lnTo>
                <a:lnTo>
                  <a:pt x="60" y="32"/>
                </a:lnTo>
                <a:lnTo>
                  <a:pt x="60" y="31"/>
                </a:lnTo>
                <a:lnTo>
                  <a:pt x="60" y="29"/>
                </a:lnTo>
                <a:lnTo>
                  <a:pt x="60" y="27"/>
                </a:lnTo>
                <a:lnTo>
                  <a:pt x="60" y="26"/>
                </a:lnTo>
                <a:lnTo>
                  <a:pt x="60" y="24"/>
                </a:lnTo>
                <a:lnTo>
                  <a:pt x="60" y="22"/>
                </a:lnTo>
                <a:lnTo>
                  <a:pt x="57" y="17"/>
                </a:lnTo>
                <a:lnTo>
                  <a:pt x="57" y="14"/>
                </a:lnTo>
                <a:lnTo>
                  <a:pt x="55" y="12"/>
                </a:lnTo>
                <a:lnTo>
                  <a:pt x="55" y="10"/>
                </a:lnTo>
                <a:lnTo>
                  <a:pt x="53" y="10"/>
                </a:lnTo>
                <a:lnTo>
                  <a:pt x="52" y="8"/>
                </a:lnTo>
                <a:lnTo>
                  <a:pt x="52" y="7"/>
                </a:lnTo>
                <a:lnTo>
                  <a:pt x="50" y="7"/>
                </a:lnTo>
                <a:lnTo>
                  <a:pt x="48" y="5"/>
                </a:lnTo>
                <a:lnTo>
                  <a:pt x="46" y="5"/>
                </a:lnTo>
                <a:lnTo>
                  <a:pt x="45" y="3"/>
                </a:lnTo>
                <a:close/>
              </a:path>
            </a:pathLst>
          </a:custGeom>
          <a:solidFill>
            <a:srgbClr val="808080"/>
          </a:solidFill>
          <a:ln w="9525">
            <a:noFill/>
            <a:round/>
            <a:headEnd/>
            <a:tailEnd/>
          </a:ln>
        </p:spPr>
        <p:txBody>
          <a:bodyPr/>
          <a:lstStyle/>
          <a:p>
            <a:endParaRPr lang="en-US"/>
          </a:p>
        </p:txBody>
      </p:sp>
      <p:sp>
        <p:nvSpPr>
          <p:cNvPr id="1208" name="Freeform 3379"/>
          <p:cNvSpPr>
            <a:spLocks/>
          </p:cNvSpPr>
          <p:nvPr/>
        </p:nvSpPr>
        <p:spPr bwMode="auto">
          <a:xfrm>
            <a:off x="7398543" y="4353752"/>
            <a:ext cx="76200" cy="69850"/>
          </a:xfrm>
          <a:custGeom>
            <a:avLst/>
            <a:gdLst>
              <a:gd name="T0" fmla="*/ 2 w 62"/>
              <a:gd name="T1" fmla="*/ 24 h 58"/>
              <a:gd name="T2" fmla="*/ 0 w 62"/>
              <a:gd name="T3" fmla="*/ 29 h 58"/>
              <a:gd name="T4" fmla="*/ 0 w 62"/>
              <a:gd name="T5" fmla="*/ 34 h 58"/>
              <a:gd name="T6" fmla="*/ 2 w 62"/>
              <a:gd name="T7" fmla="*/ 39 h 58"/>
              <a:gd name="T8" fmla="*/ 5 w 62"/>
              <a:gd name="T9" fmla="*/ 44 h 58"/>
              <a:gd name="T10" fmla="*/ 7 w 62"/>
              <a:gd name="T11" fmla="*/ 48 h 58"/>
              <a:gd name="T12" fmla="*/ 12 w 62"/>
              <a:gd name="T13" fmla="*/ 53 h 58"/>
              <a:gd name="T14" fmla="*/ 17 w 62"/>
              <a:gd name="T15" fmla="*/ 56 h 58"/>
              <a:gd name="T16" fmla="*/ 24 w 62"/>
              <a:gd name="T17" fmla="*/ 58 h 58"/>
              <a:gd name="T18" fmla="*/ 31 w 62"/>
              <a:gd name="T19" fmla="*/ 58 h 58"/>
              <a:gd name="T20" fmla="*/ 38 w 62"/>
              <a:gd name="T21" fmla="*/ 56 h 58"/>
              <a:gd name="T22" fmla="*/ 46 w 62"/>
              <a:gd name="T23" fmla="*/ 54 h 58"/>
              <a:gd name="T24" fmla="*/ 52 w 62"/>
              <a:gd name="T25" fmla="*/ 51 h 58"/>
              <a:gd name="T26" fmla="*/ 55 w 62"/>
              <a:gd name="T27" fmla="*/ 46 h 58"/>
              <a:gd name="T28" fmla="*/ 58 w 62"/>
              <a:gd name="T29" fmla="*/ 41 h 58"/>
              <a:gd name="T30" fmla="*/ 62 w 62"/>
              <a:gd name="T31" fmla="*/ 34 h 58"/>
              <a:gd name="T32" fmla="*/ 62 w 62"/>
              <a:gd name="T33" fmla="*/ 29 h 58"/>
              <a:gd name="T34" fmla="*/ 58 w 62"/>
              <a:gd name="T35" fmla="*/ 15 h 58"/>
              <a:gd name="T36" fmla="*/ 57 w 62"/>
              <a:gd name="T37" fmla="*/ 10 h 58"/>
              <a:gd name="T38" fmla="*/ 52 w 62"/>
              <a:gd name="T39" fmla="*/ 7 h 58"/>
              <a:gd name="T40" fmla="*/ 48 w 62"/>
              <a:gd name="T41" fmla="*/ 3 h 58"/>
              <a:gd name="T42" fmla="*/ 40 w 62"/>
              <a:gd name="T43" fmla="*/ 0 h 58"/>
              <a:gd name="T44" fmla="*/ 33 w 62"/>
              <a:gd name="T45" fmla="*/ 0 h 58"/>
              <a:gd name="T46" fmla="*/ 28 w 62"/>
              <a:gd name="T47" fmla="*/ 0 h 58"/>
              <a:gd name="T48" fmla="*/ 21 w 62"/>
              <a:gd name="T49" fmla="*/ 2 h 58"/>
              <a:gd name="T50" fmla="*/ 14 w 62"/>
              <a:gd name="T51" fmla="*/ 5 h 58"/>
              <a:gd name="T52" fmla="*/ 11 w 62"/>
              <a:gd name="T53" fmla="*/ 7 h 58"/>
              <a:gd name="T54" fmla="*/ 7 w 62"/>
              <a:gd name="T55" fmla="*/ 10 h 58"/>
              <a:gd name="T56" fmla="*/ 7 w 62"/>
              <a:gd name="T57" fmla="*/ 17 h 58"/>
              <a:gd name="T58" fmla="*/ 11 w 62"/>
              <a:gd name="T59" fmla="*/ 12 h 58"/>
              <a:gd name="T60" fmla="*/ 14 w 62"/>
              <a:gd name="T61" fmla="*/ 8 h 58"/>
              <a:gd name="T62" fmla="*/ 17 w 62"/>
              <a:gd name="T63" fmla="*/ 5 h 58"/>
              <a:gd name="T64" fmla="*/ 23 w 62"/>
              <a:gd name="T65" fmla="*/ 3 h 58"/>
              <a:gd name="T66" fmla="*/ 28 w 62"/>
              <a:gd name="T67" fmla="*/ 2 h 58"/>
              <a:gd name="T68" fmla="*/ 33 w 62"/>
              <a:gd name="T69" fmla="*/ 2 h 58"/>
              <a:gd name="T70" fmla="*/ 38 w 62"/>
              <a:gd name="T71" fmla="*/ 3 h 58"/>
              <a:gd name="T72" fmla="*/ 46 w 62"/>
              <a:gd name="T73" fmla="*/ 5 h 58"/>
              <a:gd name="T74" fmla="*/ 52 w 62"/>
              <a:gd name="T75" fmla="*/ 10 h 58"/>
              <a:gd name="T76" fmla="*/ 55 w 62"/>
              <a:gd name="T77" fmla="*/ 12 h 58"/>
              <a:gd name="T78" fmla="*/ 57 w 62"/>
              <a:gd name="T79" fmla="*/ 17 h 58"/>
              <a:gd name="T80" fmla="*/ 58 w 62"/>
              <a:gd name="T81" fmla="*/ 26 h 58"/>
              <a:gd name="T82" fmla="*/ 58 w 62"/>
              <a:gd name="T83" fmla="*/ 32 h 58"/>
              <a:gd name="T84" fmla="*/ 57 w 62"/>
              <a:gd name="T85" fmla="*/ 39 h 58"/>
              <a:gd name="T86" fmla="*/ 52 w 62"/>
              <a:gd name="T87" fmla="*/ 44 h 58"/>
              <a:gd name="T88" fmla="*/ 50 w 62"/>
              <a:gd name="T89" fmla="*/ 48 h 58"/>
              <a:gd name="T90" fmla="*/ 46 w 62"/>
              <a:gd name="T91" fmla="*/ 51 h 58"/>
              <a:gd name="T92" fmla="*/ 40 w 62"/>
              <a:gd name="T93" fmla="*/ 53 h 58"/>
              <a:gd name="T94" fmla="*/ 34 w 62"/>
              <a:gd name="T95" fmla="*/ 54 h 58"/>
              <a:gd name="T96" fmla="*/ 29 w 62"/>
              <a:gd name="T97" fmla="*/ 56 h 58"/>
              <a:gd name="T98" fmla="*/ 21 w 62"/>
              <a:gd name="T99" fmla="*/ 54 h 58"/>
              <a:gd name="T100" fmla="*/ 16 w 62"/>
              <a:gd name="T101" fmla="*/ 51 h 58"/>
              <a:gd name="T102" fmla="*/ 11 w 62"/>
              <a:gd name="T103" fmla="*/ 48 h 58"/>
              <a:gd name="T104" fmla="*/ 9 w 62"/>
              <a:gd name="T105" fmla="*/ 44 h 58"/>
              <a:gd name="T106" fmla="*/ 7 w 62"/>
              <a:gd name="T107" fmla="*/ 41 h 58"/>
              <a:gd name="T108" fmla="*/ 4 w 62"/>
              <a:gd name="T109" fmla="*/ 36 h 58"/>
              <a:gd name="T110" fmla="*/ 4 w 62"/>
              <a:gd name="T111" fmla="*/ 31 h 58"/>
              <a:gd name="T112" fmla="*/ 4 w 62"/>
              <a:gd name="T113" fmla="*/ 26 h 58"/>
              <a:gd name="T114" fmla="*/ 5 w 62"/>
              <a:gd name="T115" fmla="*/ 22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2"/>
              <a:gd name="T175" fmla="*/ 0 h 58"/>
              <a:gd name="T176" fmla="*/ 62 w 62"/>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2" h="58">
                <a:moveTo>
                  <a:pt x="4" y="17"/>
                </a:moveTo>
                <a:lnTo>
                  <a:pt x="2" y="22"/>
                </a:lnTo>
                <a:lnTo>
                  <a:pt x="2" y="24"/>
                </a:lnTo>
                <a:lnTo>
                  <a:pt x="2" y="27"/>
                </a:lnTo>
                <a:lnTo>
                  <a:pt x="0" y="27"/>
                </a:lnTo>
                <a:lnTo>
                  <a:pt x="0" y="29"/>
                </a:lnTo>
                <a:lnTo>
                  <a:pt x="0" y="31"/>
                </a:lnTo>
                <a:lnTo>
                  <a:pt x="0" y="32"/>
                </a:lnTo>
                <a:lnTo>
                  <a:pt x="0" y="34"/>
                </a:lnTo>
                <a:lnTo>
                  <a:pt x="2" y="36"/>
                </a:lnTo>
                <a:lnTo>
                  <a:pt x="2" y="37"/>
                </a:lnTo>
                <a:lnTo>
                  <a:pt x="2" y="39"/>
                </a:lnTo>
                <a:lnTo>
                  <a:pt x="2" y="41"/>
                </a:lnTo>
                <a:lnTo>
                  <a:pt x="4" y="43"/>
                </a:lnTo>
                <a:lnTo>
                  <a:pt x="5" y="44"/>
                </a:lnTo>
                <a:lnTo>
                  <a:pt x="5" y="46"/>
                </a:lnTo>
                <a:lnTo>
                  <a:pt x="7" y="46"/>
                </a:lnTo>
                <a:lnTo>
                  <a:pt x="7" y="48"/>
                </a:lnTo>
                <a:lnTo>
                  <a:pt x="9" y="51"/>
                </a:lnTo>
                <a:lnTo>
                  <a:pt x="11" y="51"/>
                </a:lnTo>
                <a:lnTo>
                  <a:pt x="12" y="53"/>
                </a:lnTo>
                <a:lnTo>
                  <a:pt x="14" y="54"/>
                </a:lnTo>
                <a:lnTo>
                  <a:pt x="16" y="54"/>
                </a:lnTo>
                <a:lnTo>
                  <a:pt x="17" y="56"/>
                </a:lnTo>
                <a:lnTo>
                  <a:pt x="19" y="56"/>
                </a:lnTo>
                <a:lnTo>
                  <a:pt x="23" y="58"/>
                </a:lnTo>
                <a:lnTo>
                  <a:pt x="24" y="58"/>
                </a:lnTo>
                <a:lnTo>
                  <a:pt x="28" y="58"/>
                </a:lnTo>
                <a:lnTo>
                  <a:pt x="29" y="58"/>
                </a:lnTo>
                <a:lnTo>
                  <a:pt x="31" y="58"/>
                </a:lnTo>
                <a:lnTo>
                  <a:pt x="34" y="58"/>
                </a:lnTo>
                <a:lnTo>
                  <a:pt x="36" y="58"/>
                </a:lnTo>
                <a:lnTo>
                  <a:pt x="38" y="56"/>
                </a:lnTo>
                <a:lnTo>
                  <a:pt x="40" y="56"/>
                </a:lnTo>
                <a:lnTo>
                  <a:pt x="43" y="54"/>
                </a:lnTo>
                <a:lnTo>
                  <a:pt x="46" y="54"/>
                </a:lnTo>
                <a:lnTo>
                  <a:pt x="48" y="53"/>
                </a:lnTo>
                <a:lnTo>
                  <a:pt x="50" y="51"/>
                </a:lnTo>
                <a:lnTo>
                  <a:pt x="52" y="51"/>
                </a:lnTo>
                <a:lnTo>
                  <a:pt x="52" y="48"/>
                </a:lnTo>
                <a:lnTo>
                  <a:pt x="53" y="48"/>
                </a:lnTo>
                <a:lnTo>
                  <a:pt x="55" y="46"/>
                </a:lnTo>
                <a:lnTo>
                  <a:pt x="57" y="44"/>
                </a:lnTo>
                <a:lnTo>
                  <a:pt x="58" y="43"/>
                </a:lnTo>
                <a:lnTo>
                  <a:pt x="58" y="41"/>
                </a:lnTo>
                <a:lnTo>
                  <a:pt x="60" y="39"/>
                </a:lnTo>
                <a:lnTo>
                  <a:pt x="62" y="36"/>
                </a:lnTo>
                <a:lnTo>
                  <a:pt x="62" y="34"/>
                </a:lnTo>
                <a:lnTo>
                  <a:pt x="62" y="32"/>
                </a:lnTo>
                <a:lnTo>
                  <a:pt x="62" y="31"/>
                </a:lnTo>
                <a:lnTo>
                  <a:pt x="62" y="29"/>
                </a:lnTo>
                <a:lnTo>
                  <a:pt x="62" y="24"/>
                </a:lnTo>
                <a:lnTo>
                  <a:pt x="62" y="22"/>
                </a:lnTo>
                <a:lnTo>
                  <a:pt x="58" y="15"/>
                </a:lnTo>
                <a:lnTo>
                  <a:pt x="58" y="14"/>
                </a:lnTo>
                <a:lnTo>
                  <a:pt x="57" y="12"/>
                </a:lnTo>
                <a:lnTo>
                  <a:pt x="57" y="10"/>
                </a:lnTo>
                <a:lnTo>
                  <a:pt x="55" y="10"/>
                </a:lnTo>
                <a:lnTo>
                  <a:pt x="53" y="7"/>
                </a:lnTo>
                <a:lnTo>
                  <a:pt x="52" y="7"/>
                </a:lnTo>
                <a:lnTo>
                  <a:pt x="52" y="5"/>
                </a:lnTo>
                <a:lnTo>
                  <a:pt x="50" y="5"/>
                </a:lnTo>
                <a:lnTo>
                  <a:pt x="48" y="3"/>
                </a:lnTo>
                <a:lnTo>
                  <a:pt x="43" y="0"/>
                </a:lnTo>
                <a:lnTo>
                  <a:pt x="41" y="0"/>
                </a:lnTo>
                <a:lnTo>
                  <a:pt x="40" y="0"/>
                </a:lnTo>
                <a:lnTo>
                  <a:pt x="36" y="0"/>
                </a:lnTo>
                <a:lnTo>
                  <a:pt x="34" y="0"/>
                </a:lnTo>
                <a:lnTo>
                  <a:pt x="33" y="0"/>
                </a:lnTo>
                <a:lnTo>
                  <a:pt x="31" y="0"/>
                </a:lnTo>
                <a:lnTo>
                  <a:pt x="29" y="0"/>
                </a:lnTo>
                <a:lnTo>
                  <a:pt x="28" y="0"/>
                </a:lnTo>
                <a:lnTo>
                  <a:pt x="26" y="0"/>
                </a:lnTo>
                <a:lnTo>
                  <a:pt x="24" y="0"/>
                </a:lnTo>
                <a:lnTo>
                  <a:pt x="21" y="2"/>
                </a:lnTo>
                <a:lnTo>
                  <a:pt x="17" y="2"/>
                </a:lnTo>
                <a:lnTo>
                  <a:pt x="17" y="3"/>
                </a:lnTo>
                <a:lnTo>
                  <a:pt x="14" y="5"/>
                </a:lnTo>
                <a:lnTo>
                  <a:pt x="12" y="5"/>
                </a:lnTo>
                <a:lnTo>
                  <a:pt x="12" y="7"/>
                </a:lnTo>
                <a:lnTo>
                  <a:pt x="11" y="7"/>
                </a:lnTo>
                <a:lnTo>
                  <a:pt x="11" y="8"/>
                </a:lnTo>
                <a:lnTo>
                  <a:pt x="9" y="10"/>
                </a:lnTo>
                <a:lnTo>
                  <a:pt x="7" y="10"/>
                </a:lnTo>
                <a:lnTo>
                  <a:pt x="7" y="12"/>
                </a:lnTo>
                <a:lnTo>
                  <a:pt x="4" y="17"/>
                </a:lnTo>
                <a:lnTo>
                  <a:pt x="7" y="17"/>
                </a:lnTo>
                <a:lnTo>
                  <a:pt x="9" y="14"/>
                </a:lnTo>
                <a:lnTo>
                  <a:pt x="9" y="12"/>
                </a:lnTo>
                <a:lnTo>
                  <a:pt x="11" y="12"/>
                </a:lnTo>
                <a:lnTo>
                  <a:pt x="11" y="10"/>
                </a:lnTo>
                <a:lnTo>
                  <a:pt x="12" y="10"/>
                </a:lnTo>
                <a:lnTo>
                  <a:pt x="14" y="8"/>
                </a:lnTo>
                <a:lnTo>
                  <a:pt x="16" y="7"/>
                </a:lnTo>
                <a:lnTo>
                  <a:pt x="17" y="7"/>
                </a:lnTo>
                <a:lnTo>
                  <a:pt x="17" y="5"/>
                </a:lnTo>
                <a:lnTo>
                  <a:pt x="21" y="5"/>
                </a:lnTo>
                <a:lnTo>
                  <a:pt x="21" y="3"/>
                </a:lnTo>
                <a:lnTo>
                  <a:pt x="23" y="3"/>
                </a:lnTo>
                <a:lnTo>
                  <a:pt x="24" y="3"/>
                </a:lnTo>
                <a:lnTo>
                  <a:pt x="26" y="3"/>
                </a:lnTo>
                <a:lnTo>
                  <a:pt x="28" y="2"/>
                </a:lnTo>
                <a:lnTo>
                  <a:pt x="29" y="2"/>
                </a:lnTo>
                <a:lnTo>
                  <a:pt x="31" y="2"/>
                </a:lnTo>
                <a:lnTo>
                  <a:pt x="33" y="2"/>
                </a:lnTo>
                <a:lnTo>
                  <a:pt x="34" y="2"/>
                </a:lnTo>
                <a:lnTo>
                  <a:pt x="36" y="2"/>
                </a:lnTo>
                <a:lnTo>
                  <a:pt x="38" y="3"/>
                </a:lnTo>
                <a:lnTo>
                  <a:pt x="40" y="3"/>
                </a:lnTo>
                <a:lnTo>
                  <a:pt x="41" y="3"/>
                </a:lnTo>
                <a:lnTo>
                  <a:pt x="46" y="5"/>
                </a:lnTo>
                <a:lnTo>
                  <a:pt x="48" y="7"/>
                </a:lnTo>
                <a:lnTo>
                  <a:pt x="50" y="8"/>
                </a:lnTo>
                <a:lnTo>
                  <a:pt x="52" y="10"/>
                </a:lnTo>
                <a:lnTo>
                  <a:pt x="52" y="12"/>
                </a:lnTo>
                <a:lnTo>
                  <a:pt x="53" y="12"/>
                </a:lnTo>
                <a:lnTo>
                  <a:pt x="55" y="12"/>
                </a:lnTo>
                <a:lnTo>
                  <a:pt x="55" y="15"/>
                </a:lnTo>
                <a:lnTo>
                  <a:pt x="57" y="15"/>
                </a:lnTo>
                <a:lnTo>
                  <a:pt x="57" y="17"/>
                </a:lnTo>
                <a:lnTo>
                  <a:pt x="57" y="20"/>
                </a:lnTo>
                <a:lnTo>
                  <a:pt x="58" y="22"/>
                </a:lnTo>
                <a:lnTo>
                  <a:pt x="58" y="26"/>
                </a:lnTo>
                <a:lnTo>
                  <a:pt x="58" y="29"/>
                </a:lnTo>
                <a:lnTo>
                  <a:pt x="58" y="31"/>
                </a:lnTo>
                <a:lnTo>
                  <a:pt x="58" y="32"/>
                </a:lnTo>
                <a:lnTo>
                  <a:pt x="58" y="34"/>
                </a:lnTo>
                <a:lnTo>
                  <a:pt x="57" y="36"/>
                </a:lnTo>
                <a:lnTo>
                  <a:pt x="57" y="39"/>
                </a:lnTo>
                <a:lnTo>
                  <a:pt x="55" y="41"/>
                </a:lnTo>
                <a:lnTo>
                  <a:pt x="53" y="43"/>
                </a:lnTo>
                <a:lnTo>
                  <a:pt x="52" y="44"/>
                </a:lnTo>
                <a:lnTo>
                  <a:pt x="52" y="46"/>
                </a:lnTo>
                <a:lnTo>
                  <a:pt x="52" y="48"/>
                </a:lnTo>
                <a:lnTo>
                  <a:pt x="50" y="48"/>
                </a:lnTo>
                <a:lnTo>
                  <a:pt x="48" y="48"/>
                </a:lnTo>
                <a:lnTo>
                  <a:pt x="48" y="49"/>
                </a:lnTo>
                <a:lnTo>
                  <a:pt x="46" y="51"/>
                </a:lnTo>
                <a:lnTo>
                  <a:pt x="45" y="51"/>
                </a:lnTo>
                <a:lnTo>
                  <a:pt x="43" y="53"/>
                </a:lnTo>
                <a:lnTo>
                  <a:pt x="40" y="53"/>
                </a:lnTo>
                <a:lnTo>
                  <a:pt x="38" y="54"/>
                </a:lnTo>
                <a:lnTo>
                  <a:pt x="36" y="54"/>
                </a:lnTo>
                <a:lnTo>
                  <a:pt x="34" y="54"/>
                </a:lnTo>
                <a:lnTo>
                  <a:pt x="33" y="54"/>
                </a:lnTo>
                <a:lnTo>
                  <a:pt x="31" y="56"/>
                </a:lnTo>
                <a:lnTo>
                  <a:pt x="29" y="56"/>
                </a:lnTo>
                <a:lnTo>
                  <a:pt x="28" y="56"/>
                </a:lnTo>
                <a:lnTo>
                  <a:pt x="24" y="54"/>
                </a:lnTo>
                <a:lnTo>
                  <a:pt x="21" y="54"/>
                </a:lnTo>
                <a:lnTo>
                  <a:pt x="19" y="53"/>
                </a:lnTo>
                <a:lnTo>
                  <a:pt x="17" y="53"/>
                </a:lnTo>
                <a:lnTo>
                  <a:pt x="16" y="51"/>
                </a:lnTo>
                <a:lnTo>
                  <a:pt x="14" y="51"/>
                </a:lnTo>
                <a:lnTo>
                  <a:pt x="12" y="49"/>
                </a:lnTo>
                <a:lnTo>
                  <a:pt x="11" y="48"/>
                </a:lnTo>
                <a:lnTo>
                  <a:pt x="11" y="46"/>
                </a:lnTo>
                <a:lnTo>
                  <a:pt x="9" y="46"/>
                </a:lnTo>
                <a:lnTo>
                  <a:pt x="9" y="44"/>
                </a:lnTo>
                <a:lnTo>
                  <a:pt x="7" y="44"/>
                </a:lnTo>
                <a:lnTo>
                  <a:pt x="7" y="43"/>
                </a:lnTo>
                <a:lnTo>
                  <a:pt x="7" y="41"/>
                </a:lnTo>
                <a:lnTo>
                  <a:pt x="5" y="39"/>
                </a:lnTo>
                <a:lnTo>
                  <a:pt x="5" y="37"/>
                </a:lnTo>
                <a:lnTo>
                  <a:pt x="4" y="36"/>
                </a:lnTo>
                <a:lnTo>
                  <a:pt x="4" y="34"/>
                </a:lnTo>
                <a:lnTo>
                  <a:pt x="4" y="32"/>
                </a:lnTo>
                <a:lnTo>
                  <a:pt x="4" y="31"/>
                </a:lnTo>
                <a:lnTo>
                  <a:pt x="4" y="29"/>
                </a:lnTo>
                <a:lnTo>
                  <a:pt x="4" y="27"/>
                </a:lnTo>
                <a:lnTo>
                  <a:pt x="4" y="26"/>
                </a:lnTo>
                <a:lnTo>
                  <a:pt x="4" y="24"/>
                </a:lnTo>
                <a:lnTo>
                  <a:pt x="4" y="22"/>
                </a:lnTo>
                <a:lnTo>
                  <a:pt x="5" y="22"/>
                </a:lnTo>
                <a:lnTo>
                  <a:pt x="7" y="17"/>
                </a:lnTo>
                <a:lnTo>
                  <a:pt x="4" y="17"/>
                </a:lnTo>
                <a:close/>
              </a:path>
            </a:pathLst>
          </a:custGeom>
          <a:solidFill>
            <a:srgbClr val="808080"/>
          </a:solidFill>
          <a:ln w="9525">
            <a:noFill/>
            <a:round/>
            <a:headEnd/>
            <a:tailEnd/>
          </a:ln>
        </p:spPr>
        <p:txBody>
          <a:bodyPr/>
          <a:lstStyle/>
          <a:p>
            <a:endParaRPr lang="en-US"/>
          </a:p>
        </p:txBody>
      </p:sp>
      <p:sp>
        <p:nvSpPr>
          <p:cNvPr id="1209" name="Freeform 3380"/>
          <p:cNvSpPr>
            <a:spLocks/>
          </p:cNvSpPr>
          <p:nvPr/>
        </p:nvSpPr>
        <p:spPr bwMode="auto">
          <a:xfrm>
            <a:off x="7346156" y="4350577"/>
            <a:ext cx="142875" cy="65087"/>
          </a:xfrm>
          <a:custGeom>
            <a:avLst/>
            <a:gdLst>
              <a:gd name="T0" fmla="*/ 107 w 117"/>
              <a:gd name="T1" fmla="*/ 32 h 54"/>
              <a:gd name="T2" fmla="*/ 95 w 117"/>
              <a:gd name="T3" fmla="*/ 32 h 54"/>
              <a:gd name="T4" fmla="*/ 54 w 117"/>
              <a:gd name="T5" fmla="*/ 46 h 54"/>
              <a:gd name="T6" fmla="*/ 44 w 117"/>
              <a:gd name="T7" fmla="*/ 54 h 54"/>
              <a:gd name="T8" fmla="*/ 13 w 117"/>
              <a:gd name="T9" fmla="*/ 42 h 54"/>
              <a:gd name="T10" fmla="*/ 3 w 117"/>
              <a:gd name="T11" fmla="*/ 44 h 54"/>
              <a:gd name="T12" fmla="*/ 0 w 117"/>
              <a:gd name="T13" fmla="*/ 18 h 54"/>
              <a:gd name="T14" fmla="*/ 90 w 117"/>
              <a:gd name="T15" fmla="*/ 0 h 54"/>
              <a:gd name="T16" fmla="*/ 117 w 117"/>
              <a:gd name="T17" fmla="*/ 25 h 54"/>
              <a:gd name="T18" fmla="*/ 107 w 117"/>
              <a:gd name="T19" fmla="*/ 32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54"/>
              <a:gd name="T32" fmla="*/ 117 w 117"/>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54">
                <a:moveTo>
                  <a:pt x="107" y="32"/>
                </a:moveTo>
                <a:lnTo>
                  <a:pt x="95" y="32"/>
                </a:lnTo>
                <a:lnTo>
                  <a:pt x="54" y="46"/>
                </a:lnTo>
                <a:lnTo>
                  <a:pt x="44" y="54"/>
                </a:lnTo>
                <a:lnTo>
                  <a:pt x="13" y="42"/>
                </a:lnTo>
                <a:lnTo>
                  <a:pt x="3" y="44"/>
                </a:lnTo>
                <a:lnTo>
                  <a:pt x="0" y="18"/>
                </a:lnTo>
                <a:lnTo>
                  <a:pt x="90" y="0"/>
                </a:lnTo>
                <a:lnTo>
                  <a:pt x="117" y="25"/>
                </a:lnTo>
                <a:lnTo>
                  <a:pt x="107" y="32"/>
                </a:lnTo>
                <a:close/>
              </a:path>
            </a:pathLst>
          </a:custGeom>
          <a:solidFill>
            <a:srgbClr val="808080"/>
          </a:solidFill>
          <a:ln w="9525">
            <a:noFill/>
            <a:round/>
            <a:headEnd/>
            <a:tailEnd/>
          </a:ln>
        </p:spPr>
        <p:txBody>
          <a:bodyPr/>
          <a:lstStyle/>
          <a:p>
            <a:endParaRPr lang="en-US"/>
          </a:p>
        </p:txBody>
      </p:sp>
      <p:sp>
        <p:nvSpPr>
          <p:cNvPr id="1210" name="Freeform 3381"/>
          <p:cNvSpPr>
            <a:spLocks/>
          </p:cNvSpPr>
          <p:nvPr/>
        </p:nvSpPr>
        <p:spPr bwMode="auto">
          <a:xfrm>
            <a:off x="7341393" y="4334702"/>
            <a:ext cx="150813" cy="68262"/>
          </a:xfrm>
          <a:custGeom>
            <a:avLst/>
            <a:gdLst>
              <a:gd name="T0" fmla="*/ 109 w 123"/>
              <a:gd name="T1" fmla="*/ 31 h 58"/>
              <a:gd name="T2" fmla="*/ 111 w 123"/>
              <a:gd name="T3" fmla="*/ 31 h 58"/>
              <a:gd name="T4" fmla="*/ 99 w 123"/>
              <a:gd name="T5" fmla="*/ 31 h 58"/>
              <a:gd name="T6" fmla="*/ 98 w 123"/>
              <a:gd name="T7" fmla="*/ 32 h 58"/>
              <a:gd name="T8" fmla="*/ 58 w 123"/>
              <a:gd name="T9" fmla="*/ 46 h 58"/>
              <a:gd name="T10" fmla="*/ 57 w 123"/>
              <a:gd name="T11" fmla="*/ 46 h 58"/>
              <a:gd name="T12" fmla="*/ 45 w 123"/>
              <a:gd name="T13" fmla="*/ 54 h 58"/>
              <a:gd name="T14" fmla="*/ 46 w 123"/>
              <a:gd name="T15" fmla="*/ 54 h 58"/>
              <a:gd name="T16" fmla="*/ 16 w 123"/>
              <a:gd name="T17" fmla="*/ 41 h 58"/>
              <a:gd name="T18" fmla="*/ 7 w 123"/>
              <a:gd name="T19" fmla="*/ 44 h 58"/>
              <a:gd name="T20" fmla="*/ 11 w 123"/>
              <a:gd name="T21" fmla="*/ 44 h 58"/>
              <a:gd name="T22" fmla="*/ 5 w 123"/>
              <a:gd name="T23" fmla="*/ 19 h 58"/>
              <a:gd name="T24" fmla="*/ 4 w 123"/>
              <a:gd name="T25" fmla="*/ 20 h 58"/>
              <a:gd name="T26" fmla="*/ 94 w 123"/>
              <a:gd name="T27" fmla="*/ 3 h 58"/>
              <a:gd name="T28" fmla="*/ 92 w 123"/>
              <a:gd name="T29" fmla="*/ 2 h 58"/>
              <a:gd name="T30" fmla="*/ 120 w 123"/>
              <a:gd name="T31" fmla="*/ 27 h 58"/>
              <a:gd name="T32" fmla="*/ 121 w 123"/>
              <a:gd name="T33" fmla="*/ 25 h 58"/>
              <a:gd name="T34" fmla="*/ 109 w 123"/>
              <a:gd name="T35" fmla="*/ 31 h 58"/>
              <a:gd name="T36" fmla="*/ 111 w 123"/>
              <a:gd name="T37" fmla="*/ 34 h 58"/>
              <a:gd name="T38" fmla="*/ 123 w 123"/>
              <a:gd name="T39" fmla="*/ 27 h 58"/>
              <a:gd name="T40" fmla="*/ 123 w 123"/>
              <a:gd name="T41" fmla="*/ 25 h 58"/>
              <a:gd name="T42" fmla="*/ 96 w 123"/>
              <a:gd name="T43" fmla="*/ 0 h 58"/>
              <a:gd name="T44" fmla="*/ 94 w 123"/>
              <a:gd name="T45" fmla="*/ 0 h 58"/>
              <a:gd name="T46" fmla="*/ 2 w 123"/>
              <a:gd name="T47" fmla="*/ 17 h 58"/>
              <a:gd name="T48" fmla="*/ 0 w 123"/>
              <a:gd name="T49" fmla="*/ 19 h 58"/>
              <a:gd name="T50" fmla="*/ 5 w 123"/>
              <a:gd name="T51" fmla="*/ 46 h 58"/>
              <a:gd name="T52" fmla="*/ 7 w 123"/>
              <a:gd name="T53" fmla="*/ 46 h 58"/>
              <a:gd name="T54" fmla="*/ 9 w 123"/>
              <a:gd name="T55" fmla="*/ 46 h 58"/>
              <a:gd name="T56" fmla="*/ 17 w 123"/>
              <a:gd name="T57" fmla="*/ 44 h 58"/>
              <a:gd name="T58" fmla="*/ 16 w 123"/>
              <a:gd name="T59" fmla="*/ 44 h 58"/>
              <a:gd name="T60" fmla="*/ 45 w 123"/>
              <a:gd name="T61" fmla="*/ 58 h 58"/>
              <a:gd name="T62" fmla="*/ 46 w 123"/>
              <a:gd name="T63" fmla="*/ 56 h 58"/>
              <a:gd name="T64" fmla="*/ 46 w 123"/>
              <a:gd name="T65" fmla="*/ 58 h 58"/>
              <a:gd name="T66" fmla="*/ 46 w 123"/>
              <a:gd name="T67" fmla="*/ 56 h 58"/>
              <a:gd name="T68" fmla="*/ 60 w 123"/>
              <a:gd name="T69" fmla="*/ 48 h 58"/>
              <a:gd name="T70" fmla="*/ 99 w 123"/>
              <a:gd name="T71" fmla="*/ 34 h 58"/>
              <a:gd name="T72" fmla="*/ 109 w 123"/>
              <a:gd name="T73" fmla="*/ 34 h 58"/>
              <a:gd name="T74" fmla="*/ 111 w 123"/>
              <a:gd name="T75" fmla="*/ 34 h 58"/>
              <a:gd name="T76" fmla="*/ 109 w 123"/>
              <a:gd name="T77" fmla="*/ 31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3"/>
              <a:gd name="T118" fmla="*/ 0 h 58"/>
              <a:gd name="T119" fmla="*/ 123 w 123"/>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3" h="58">
                <a:moveTo>
                  <a:pt x="109" y="31"/>
                </a:moveTo>
                <a:lnTo>
                  <a:pt x="111" y="31"/>
                </a:lnTo>
                <a:lnTo>
                  <a:pt x="99" y="31"/>
                </a:lnTo>
                <a:lnTo>
                  <a:pt x="98" y="32"/>
                </a:lnTo>
                <a:lnTo>
                  <a:pt x="58" y="46"/>
                </a:lnTo>
                <a:lnTo>
                  <a:pt x="57" y="46"/>
                </a:lnTo>
                <a:lnTo>
                  <a:pt x="45" y="54"/>
                </a:lnTo>
                <a:lnTo>
                  <a:pt x="46" y="54"/>
                </a:lnTo>
                <a:lnTo>
                  <a:pt x="16" y="41"/>
                </a:lnTo>
                <a:lnTo>
                  <a:pt x="7" y="44"/>
                </a:lnTo>
                <a:lnTo>
                  <a:pt x="11" y="44"/>
                </a:lnTo>
                <a:lnTo>
                  <a:pt x="5" y="19"/>
                </a:lnTo>
                <a:lnTo>
                  <a:pt x="4" y="20"/>
                </a:lnTo>
                <a:lnTo>
                  <a:pt x="94" y="3"/>
                </a:lnTo>
                <a:lnTo>
                  <a:pt x="92" y="2"/>
                </a:lnTo>
                <a:lnTo>
                  <a:pt x="120" y="27"/>
                </a:lnTo>
                <a:lnTo>
                  <a:pt x="121" y="25"/>
                </a:lnTo>
                <a:lnTo>
                  <a:pt x="109" y="31"/>
                </a:lnTo>
                <a:lnTo>
                  <a:pt x="111" y="34"/>
                </a:lnTo>
                <a:lnTo>
                  <a:pt x="123" y="27"/>
                </a:lnTo>
                <a:lnTo>
                  <a:pt x="123" y="25"/>
                </a:lnTo>
                <a:lnTo>
                  <a:pt x="96" y="0"/>
                </a:lnTo>
                <a:lnTo>
                  <a:pt x="94" y="0"/>
                </a:lnTo>
                <a:lnTo>
                  <a:pt x="2" y="17"/>
                </a:lnTo>
                <a:lnTo>
                  <a:pt x="0" y="19"/>
                </a:lnTo>
                <a:lnTo>
                  <a:pt x="5" y="46"/>
                </a:lnTo>
                <a:lnTo>
                  <a:pt x="7" y="46"/>
                </a:lnTo>
                <a:lnTo>
                  <a:pt x="9" y="46"/>
                </a:lnTo>
                <a:lnTo>
                  <a:pt x="17" y="44"/>
                </a:lnTo>
                <a:lnTo>
                  <a:pt x="16" y="44"/>
                </a:lnTo>
                <a:lnTo>
                  <a:pt x="45" y="58"/>
                </a:lnTo>
                <a:lnTo>
                  <a:pt x="46" y="56"/>
                </a:lnTo>
                <a:lnTo>
                  <a:pt x="46" y="58"/>
                </a:lnTo>
                <a:lnTo>
                  <a:pt x="46" y="56"/>
                </a:lnTo>
                <a:lnTo>
                  <a:pt x="60" y="48"/>
                </a:lnTo>
                <a:lnTo>
                  <a:pt x="99" y="34"/>
                </a:lnTo>
                <a:lnTo>
                  <a:pt x="109" y="34"/>
                </a:lnTo>
                <a:lnTo>
                  <a:pt x="111" y="34"/>
                </a:lnTo>
                <a:lnTo>
                  <a:pt x="109" y="31"/>
                </a:lnTo>
                <a:close/>
              </a:path>
            </a:pathLst>
          </a:custGeom>
          <a:solidFill>
            <a:srgbClr val="808080"/>
          </a:solidFill>
          <a:ln w="9525">
            <a:noFill/>
            <a:round/>
            <a:headEnd/>
            <a:tailEnd/>
          </a:ln>
        </p:spPr>
        <p:txBody>
          <a:bodyPr/>
          <a:lstStyle/>
          <a:p>
            <a:endParaRPr lang="en-US"/>
          </a:p>
        </p:txBody>
      </p:sp>
      <p:sp>
        <p:nvSpPr>
          <p:cNvPr id="1211" name="Freeform 3382"/>
          <p:cNvSpPr>
            <a:spLocks/>
          </p:cNvSpPr>
          <p:nvPr/>
        </p:nvSpPr>
        <p:spPr bwMode="auto">
          <a:xfrm>
            <a:off x="7304881" y="4239452"/>
            <a:ext cx="169862" cy="158750"/>
          </a:xfrm>
          <a:custGeom>
            <a:avLst/>
            <a:gdLst>
              <a:gd name="T0" fmla="*/ 91 w 138"/>
              <a:gd name="T1" fmla="*/ 4 h 133"/>
              <a:gd name="T2" fmla="*/ 84 w 138"/>
              <a:gd name="T3" fmla="*/ 2 h 133"/>
              <a:gd name="T4" fmla="*/ 77 w 138"/>
              <a:gd name="T5" fmla="*/ 2 h 133"/>
              <a:gd name="T6" fmla="*/ 70 w 138"/>
              <a:gd name="T7" fmla="*/ 2 h 133"/>
              <a:gd name="T8" fmla="*/ 65 w 138"/>
              <a:gd name="T9" fmla="*/ 0 h 133"/>
              <a:gd name="T10" fmla="*/ 60 w 138"/>
              <a:gd name="T11" fmla="*/ 2 h 133"/>
              <a:gd name="T12" fmla="*/ 53 w 138"/>
              <a:gd name="T13" fmla="*/ 4 h 133"/>
              <a:gd name="T14" fmla="*/ 46 w 138"/>
              <a:gd name="T15" fmla="*/ 6 h 133"/>
              <a:gd name="T16" fmla="*/ 40 w 138"/>
              <a:gd name="T17" fmla="*/ 7 h 133"/>
              <a:gd name="T18" fmla="*/ 34 w 138"/>
              <a:gd name="T19" fmla="*/ 11 h 133"/>
              <a:gd name="T20" fmla="*/ 29 w 138"/>
              <a:gd name="T21" fmla="*/ 14 h 133"/>
              <a:gd name="T22" fmla="*/ 24 w 138"/>
              <a:gd name="T23" fmla="*/ 18 h 133"/>
              <a:gd name="T24" fmla="*/ 19 w 138"/>
              <a:gd name="T25" fmla="*/ 21 h 133"/>
              <a:gd name="T26" fmla="*/ 16 w 138"/>
              <a:gd name="T27" fmla="*/ 26 h 133"/>
              <a:gd name="T28" fmla="*/ 12 w 138"/>
              <a:gd name="T29" fmla="*/ 31 h 133"/>
              <a:gd name="T30" fmla="*/ 9 w 138"/>
              <a:gd name="T31" fmla="*/ 36 h 133"/>
              <a:gd name="T32" fmla="*/ 4 w 138"/>
              <a:gd name="T33" fmla="*/ 48 h 133"/>
              <a:gd name="T34" fmla="*/ 0 w 138"/>
              <a:gd name="T35" fmla="*/ 52 h 133"/>
              <a:gd name="T36" fmla="*/ 0 w 138"/>
              <a:gd name="T37" fmla="*/ 58 h 133"/>
              <a:gd name="T38" fmla="*/ 0 w 138"/>
              <a:gd name="T39" fmla="*/ 65 h 133"/>
              <a:gd name="T40" fmla="*/ 0 w 138"/>
              <a:gd name="T41" fmla="*/ 72 h 133"/>
              <a:gd name="T42" fmla="*/ 0 w 138"/>
              <a:gd name="T43" fmla="*/ 81 h 133"/>
              <a:gd name="T44" fmla="*/ 2 w 138"/>
              <a:gd name="T45" fmla="*/ 86 h 133"/>
              <a:gd name="T46" fmla="*/ 4 w 138"/>
              <a:gd name="T47" fmla="*/ 91 h 133"/>
              <a:gd name="T48" fmla="*/ 7 w 138"/>
              <a:gd name="T49" fmla="*/ 96 h 133"/>
              <a:gd name="T50" fmla="*/ 9 w 138"/>
              <a:gd name="T51" fmla="*/ 103 h 133"/>
              <a:gd name="T52" fmla="*/ 12 w 138"/>
              <a:gd name="T53" fmla="*/ 108 h 133"/>
              <a:gd name="T54" fmla="*/ 16 w 138"/>
              <a:gd name="T55" fmla="*/ 111 h 133"/>
              <a:gd name="T56" fmla="*/ 19 w 138"/>
              <a:gd name="T57" fmla="*/ 116 h 133"/>
              <a:gd name="T58" fmla="*/ 24 w 138"/>
              <a:gd name="T59" fmla="*/ 118 h 133"/>
              <a:gd name="T60" fmla="*/ 29 w 138"/>
              <a:gd name="T61" fmla="*/ 123 h 133"/>
              <a:gd name="T62" fmla="*/ 34 w 138"/>
              <a:gd name="T63" fmla="*/ 127 h 133"/>
              <a:gd name="T64" fmla="*/ 46 w 138"/>
              <a:gd name="T65" fmla="*/ 130 h 133"/>
              <a:gd name="T66" fmla="*/ 52 w 138"/>
              <a:gd name="T67" fmla="*/ 132 h 133"/>
              <a:gd name="T68" fmla="*/ 58 w 138"/>
              <a:gd name="T69" fmla="*/ 133 h 133"/>
              <a:gd name="T70" fmla="*/ 65 w 138"/>
              <a:gd name="T71" fmla="*/ 133 h 133"/>
              <a:gd name="T72" fmla="*/ 72 w 138"/>
              <a:gd name="T73" fmla="*/ 133 h 133"/>
              <a:gd name="T74" fmla="*/ 79 w 138"/>
              <a:gd name="T75" fmla="*/ 132 h 133"/>
              <a:gd name="T76" fmla="*/ 86 w 138"/>
              <a:gd name="T77" fmla="*/ 130 h 133"/>
              <a:gd name="T78" fmla="*/ 92 w 138"/>
              <a:gd name="T79" fmla="*/ 128 h 133"/>
              <a:gd name="T80" fmla="*/ 98 w 138"/>
              <a:gd name="T81" fmla="*/ 127 h 133"/>
              <a:gd name="T82" fmla="*/ 103 w 138"/>
              <a:gd name="T83" fmla="*/ 123 h 133"/>
              <a:gd name="T84" fmla="*/ 108 w 138"/>
              <a:gd name="T85" fmla="*/ 120 h 133"/>
              <a:gd name="T86" fmla="*/ 113 w 138"/>
              <a:gd name="T87" fmla="*/ 118 h 133"/>
              <a:gd name="T88" fmla="*/ 116 w 138"/>
              <a:gd name="T89" fmla="*/ 113 h 133"/>
              <a:gd name="T90" fmla="*/ 120 w 138"/>
              <a:gd name="T91" fmla="*/ 108 h 133"/>
              <a:gd name="T92" fmla="*/ 125 w 138"/>
              <a:gd name="T93" fmla="*/ 106 h 133"/>
              <a:gd name="T94" fmla="*/ 128 w 138"/>
              <a:gd name="T95" fmla="*/ 99 h 133"/>
              <a:gd name="T96" fmla="*/ 135 w 138"/>
              <a:gd name="T97" fmla="*/ 87 h 133"/>
              <a:gd name="T98" fmla="*/ 135 w 138"/>
              <a:gd name="T99" fmla="*/ 81 h 133"/>
              <a:gd name="T100" fmla="*/ 137 w 138"/>
              <a:gd name="T101" fmla="*/ 74 h 133"/>
              <a:gd name="T102" fmla="*/ 138 w 138"/>
              <a:gd name="T103" fmla="*/ 69 h 133"/>
              <a:gd name="T104" fmla="*/ 138 w 138"/>
              <a:gd name="T105" fmla="*/ 62 h 133"/>
              <a:gd name="T106" fmla="*/ 137 w 138"/>
              <a:gd name="T107" fmla="*/ 55 h 133"/>
              <a:gd name="T108" fmla="*/ 135 w 138"/>
              <a:gd name="T109" fmla="*/ 48 h 133"/>
              <a:gd name="T110" fmla="*/ 133 w 138"/>
              <a:gd name="T111" fmla="*/ 41 h 133"/>
              <a:gd name="T112" fmla="*/ 132 w 138"/>
              <a:gd name="T113" fmla="*/ 35 h 133"/>
              <a:gd name="T114" fmla="*/ 128 w 138"/>
              <a:gd name="T115" fmla="*/ 31 h 133"/>
              <a:gd name="T116" fmla="*/ 123 w 138"/>
              <a:gd name="T117" fmla="*/ 24 h 133"/>
              <a:gd name="T118" fmla="*/ 118 w 138"/>
              <a:gd name="T119" fmla="*/ 19 h 133"/>
              <a:gd name="T120" fmla="*/ 113 w 138"/>
              <a:gd name="T121" fmla="*/ 16 h 133"/>
              <a:gd name="T122" fmla="*/ 109 w 138"/>
              <a:gd name="T123" fmla="*/ 12 h 133"/>
              <a:gd name="T124" fmla="*/ 104 w 138"/>
              <a:gd name="T125" fmla="*/ 9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8"/>
              <a:gd name="T190" fmla="*/ 0 h 133"/>
              <a:gd name="T191" fmla="*/ 138 w 138"/>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8" h="133">
                <a:moveTo>
                  <a:pt x="99" y="7"/>
                </a:moveTo>
                <a:lnTo>
                  <a:pt x="96" y="6"/>
                </a:lnTo>
                <a:lnTo>
                  <a:pt x="94" y="6"/>
                </a:lnTo>
                <a:lnTo>
                  <a:pt x="91" y="4"/>
                </a:lnTo>
                <a:lnTo>
                  <a:pt x="89" y="4"/>
                </a:lnTo>
                <a:lnTo>
                  <a:pt x="87" y="4"/>
                </a:lnTo>
                <a:lnTo>
                  <a:pt x="86" y="2"/>
                </a:lnTo>
                <a:lnTo>
                  <a:pt x="84" y="2"/>
                </a:lnTo>
                <a:lnTo>
                  <a:pt x="82" y="2"/>
                </a:lnTo>
                <a:lnTo>
                  <a:pt x="80" y="2"/>
                </a:lnTo>
                <a:lnTo>
                  <a:pt x="79" y="2"/>
                </a:lnTo>
                <a:lnTo>
                  <a:pt x="77" y="2"/>
                </a:lnTo>
                <a:lnTo>
                  <a:pt x="75" y="2"/>
                </a:lnTo>
                <a:lnTo>
                  <a:pt x="74" y="2"/>
                </a:lnTo>
                <a:lnTo>
                  <a:pt x="72" y="0"/>
                </a:lnTo>
                <a:lnTo>
                  <a:pt x="70" y="2"/>
                </a:lnTo>
                <a:lnTo>
                  <a:pt x="70" y="0"/>
                </a:lnTo>
                <a:lnTo>
                  <a:pt x="69" y="0"/>
                </a:lnTo>
                <a:lnTo>
                  <a:pt x="67" y="2"/>
                </a:lnTo>
                <a:lnTo>
                  <a:pt x="65" y="0"/>
                </a:lnTo>
                <a:lnTo>
                  <a:pt x="65" y="2"/>
                </a:lnTo>
                <a:lnTo>
                  <a:pt x="63" y="2"/>
                </a:lnTo>
                <a:lnTo>
                  <a:pt x="62" y="2"/>
                </a:lnTo>
                <a:lnTo>
                  <a:pt x="60" y="2"/>
                </a:lnTo>
                <a:lnTo>
                  <a:pt x="58" y="2"/>
                </a:lnTo>
                <a:lnTo>
                  <a:pt x="57" y="2"/>
                </a:lnTo>
                <a:lnTo>
                  <a:pt x="55" y="4"/>
                </a:lnTo>
                <a:lnTo>
                  <a:pt x="53" y="4"/>
                </a:lnTo>
                <a:lnTo>
                  <a:pt x="52" y="4"/>
                </a:lnTo>
                <a:lnTo>
                  <a:pt x="50" y="4"/>
                </a:lnTo>
                <a:lnTo>
                  <a:pt x="48" y="4"/>
                </a:lnTo>
                <a:lnTo>
                  <a:pt x="46" y="6"/>
                </a:lnTo>
                <a:lnTo>
                  <a:pt x="45" y="6"/>
                </a:lnTo>
                <a:lnTo>
                  <a:pt x="43" y="7"/>
                </a:lnTo>
                <a:lnTo>
                  <a:pt x="41" y="7"/>
                </a:lnTo>
                <a:lnTo>
                  <a:pt x="40" y="7"/>
                </a:lnTo>
                <a:lnTo>
                  <a:pt x="38" y="9"/>
                </a:lnTo>
                <a:lnTo>
                  <a:pt x="36" y="9"/>
                </a:lnTo>
                <a:lnTo>
                  <a:pt x="36" y="11"/>
                </a:lnTo>
                <a:lnTo>
                  <a:pt x="34" y="11"/>
                </a:lnTo>
                <a:lnTo>
                  <a:pt x="33" y="11"/>
                </a:lnTo>
                <a:lnTo>
                  <a:pt x="31" y="12"/>
                </a:lnTo>
                <a:lnTo>
                  <a:pt x="31" y="14"/>
                </a:lnTo>
                <a:lnTo>
                  <a:pt x="29" y="14"/>
                </a:lnTo>
                <a:lnTo>
                  <a:pt x="28" y="16"/>
                </a:lnTo>
                <a:lnTo>
                  <a:pt x="26" y="16"/>
                </a:lnTo>
                <a:lnTo>
                  <a:pt x="26" y="18"/>
                </a:lnTo>
                <a:lnTo>
                  <a:pt x="24" y="18"/>
                </a:lnTo>
                <a:lnTo>
                  <a:pt x="24" y="19"/>
                </a:lnTo>
                <a:lnTo>
                  <a:pt x="23" y="19"/>
                </a:lnTo>
                <a:lnTo>
                  <a:pt x="21" y="19"/>
                </a:lnTo>
                <a:lnTo>
                  <a:pt x="19" y="21"/>
                </a:lnTo>
                <a:lnTo>
                  <a:pt x="19" y="23"/>
                </a:lnTo>
                <a:lnTo>
                  <a:pt x="17" y="23"/>
                </a:lnTo>
                <a:lnTo>
                  <a:pt x="17" y="24"/>
                </a:lnTo>
                <a:lnTo>
                  <a:pt x="16" y="26"/>
                </a:lnTo>
                <a:lnTo>
                  <a:pt x="14" y="26"/>
                </a:lnTo>
                <a:lnTo>
                  <a:pt x="14" y="28"/>
                </a:lnTo>
                <a:lnTo>
                  <a:pt x="12" y="29"/>
                </a:lnTo>
                <a:lnTo>
                  <a:pt x="12" y="31"/>
                </a:lnTo>
                <a:lnTo>
                  <a:pt x="11" y="31"/>
                </a:lnTo>
                <a:lnTo>
                  <a:pt x="11" y="33"/>
                </a:lnTo>
                <a:lnTo>
                  <a:pt x="11" y="35"/>
                </a:lnTo>
                <a:lnTo>
                  <a:pt x="9" y="36"/>
                </a:lnTo>
                <a:lnTo>
                  <a:pt x="7" y="40"/>
                </a:lnTo>
                <a:lnTo>
                  <a:pt x="5" y="45"/>
                </a:lnTo>
                <a:lnTo>
                  <a:pt x="4" y="46"/>
                </a:lnTo>
                <a:lnTo>
                  <a:pt x="4" y="48"/>
                </a:lnTo>
                <a:lnTo>
                  <a:pt x="2" y="48"/>
                </a:lnTo>
                <a:lnTo>
                  <a:pt x="2" y="50"/>
                </a:lnTo>
                <a:lnTo>
                  <a:pt x="2" y="52"/>
                </a:lnTo>
                <a:lnTo>
                  <a:pt x="0" y="52"/>
                </a:lnTo>
                <a:lnTo>
                  <a:pt x="0" y="53"/>
                </a:lnTo>
                <a:lnTo>
                  <a:pt x="0" y="55"/>
                </a:lnTo>
                <a:lnTo>
                  <a:pt x="0" y="57"/>
                </a:lnTo>
                <a:lnTo>
                  <a:pt x="0" y="58"/>
                </a:lnTo>
                <a:lnTo>
                  <a:pt x="0" y="60"/>
                </a:lnTo>
                <a:lnTo>
                  <a:pt x="0" y="62"/>
                </a:lnTo>
                <a:lnTo>
                  <a:pt x="0" y="64"/>
                </a:lnTo>
                <a:lnTo>
                  <a:pt x="0" y="65"/>
                </a:lnTo>
                <a:lnTo>
                  <a:pt x="0" y="67"/>
                </a:lnTo>
                <a:lnTo>
                  <a:pt x="0" y="69"/>
                </a:lnTo>
                <a:lnTo>
                  <a:pt x="0" y="70"/>
                </a:lnTo>
                <a:lnTo>
                  <a:pt x="0" y="72"/>
                </a:lnTo>
                <a:lnTo>
                  <a:pt x="0" y="74"/>
                </a:lnTo>
                <a:lnTo>
                  <a:pt x="0" y="75"/>
                </a:lnTo>
                <a:lnTo>
                  <a:pt x="0" y="79"/>
                </a:lnTo>
                <a:lnTo>
                  <a:pt x="0" y="81"/>
                </a:lnTo>
                <a:lnTo>
                  <a:pt x="0" y="82"/>
                </a:lnTo>
                <a:lnTo>
                  <a:pt x="0" y="84"/>
                </a:lnTo>
                <a:lnTo>
                  <a:pt x="0" y="86"/>
                </a:lnTo>
                <a:lnTo>
                  <a:pt x="2" y="86"/>
                </a:lnTo>
                <a:lnTo>
                  <a:pt x="2" y="87"/>
                </a:lnTo>
                <a:lnTo>
                  <a:pt x="2" y="89"/>
                </a:lnTo>
                <a:lnTo>
                  <a:pt x="4" y="89"/>
                </a:lnTo>
                <a:lnTo>
                  <a:pt x="4" y="91"/>
                </a:lnTo>
                <a:lnTo>
                  <a:pt x="5" y="93"/>
                </a:lnTo>
                <a:lnTo>
                  <a:pt x="5" y="94"/>
                </a:lnTo>
                <a:lnTo>
                  <a:pt x="5" y="96"/>
                </a:lnTo>
                <a:lnTo>
                  <a:pt x="7" y="96"/>
                </a:lnTo>
                <a:lnTo>
                  <a:pt x="7" y="98"/>
                </a:lnTo>
                <a:lnTo>
                  <a:pt x="7" y="99"/>
                </a:lnTo>
                <a:lnTo>
                  <a:pt x="9" y="101"/>
                </a:lnTo>
                <a:lnTo>
                  <a:pt x="9" y="103"/>
                </a:lnTo>
                <a:lnTo>
                  <a:pt x="11" y="103"/>
                </a:lnTo>
                <a:lnTo>
                  <a:pt x="11" y="104"/>
                </a:lnTo>
                <a:lnTo>
                  <a:pt x="11" y="106"/>
                </a:lnTo>
                <a:lnTo>
                  <a:pt x="12" y="108"/>
                </a:lnTo>
                <a:lnTo>
                  <a:pt x="14" y="108"/>
                </a:lnTo>
                <a:lnTo>
                  <a:pt x="14" y="110"/>
                </a:lnTo>
                <a:lnTo>
                  <a:pt x="14" y="111"/>
                </a:lnTo>
                <a:lnTo>
                  <a:pt x="16" y="111"/>
                </a:lnTo>
                <a:lnTo>
                  <a:pt x="16" y="113"/>
                </a:lnTo>
                <a:lnTo>
                  <a:pt x="17" y="113"/>
                </a:lnTo>
                <a:lnTo>
                  <a:pt x="19" y="115"/>
                </a:lnTo>
                <a:lnTo>
                  <a:pt x="19" y="116"/>
                </a:lnTo>
                <a:lnTo>
                  <a:pt x="21" y="116"/>
                </a:lnTo>
                <a:lnTo>
                  <a:pt x="21" y="118"/>
                </a:lnTo>
                <a:lnTo>
                  <a:pt x="23" y="118"/>
                </a:lnTo>
                <a:lnTo>
                  <a:pt x="24" y="118"/>
                </a:lnTo>
                <a:lnTo>
                  <a:pt x="26" y="120"/>
                </a:lnTo>
                <a:lnTo>
                  <a:pt x="28" y="122"/>
                </a:lnTo>
                <a:lnTo>
                  <a:pt x="28" y="123"/>
                </a:lnTo>
                <a:lnTo>
                  <a:pt x="29" y="123"/>
                </a:lnTo>
                <a:lnTo>
                  <a:pt x="31" y="123"/>
                </a:lnTo>
                <a:lnTo>
                  <a:pt x="31" y="125"/>
                </a:lnTo>
                <a:lnTo>
                  <a:pt x="33" y="125"/>
                </a:lnTo>
                <a:lnTo>
                  <a:pt x="34" y="127"/>
                </a:lnTo>
                <a:lnTo>
                  <a:pt x="38" y="128"/>
                </a:lnTo>
                <a:lnTo>
                  <a:pt x="43" y="130"/>
                </a:lnTo>
                <a:lnTo>
                  <a:pt x="45" y="130"/>
                </a:lnTo>
                <a:lnTo>
                  <a:pt x="46" y="130"/>
                </a:lnTo>
                <a:lnTo>
                  <a:pt x="48" y="130"/>
                </a:lnTo>
                <a:lnTo>
                  <a:pt x="48" y="132"/>
                </a:lnTo>
                <a:lnTo>
                  <a:pt x="50" y="132"/>
                </a:lnTo>
                <a:lnTo>
                  <a:pt x="52" y="132"/>
                </a:lnTo>
                <a:lnTo>
                  <a:pt x="53" y="132"/>
                </a:lnTo>
                <a:lnTo>
                  <a:pt x="55" y="132"/>
                </a:lnTo>
                <a:lnTo>
                  <a:pt x="57" y="132"/>
                </a:lnTo>
                <a:lnTo>
                  <a:pt x="58" y="133"/>
                </a:lnTo>
                <a:lnTo>
                  <a:pt x="60" y="133"/>
                </a:lnTo>
                <a:lnTo>
                  <a:pt x="62" y="133"/>
                </a:lnTo>
                <a:lnTo>
                  <a:pt x="63" y="133"/>
                </a:lnTo>
                <a:lnTo>
                  <a:pt x="65" y="133"/>
                </a:lnTo>
                <a:lnTo>
                  <a:pt x="67" y="133"/>
                </a:lnTo>
                <a:lnTo>
                  <a:pt x="69" y="133"/>
                </a:lnTo>
                <a:lnTo>
                  <a:pt x="70" y="133"/>
                </a:lnTo>
                <a:lnTo>
                  <a:pt x="72" y="133"/>
                </a:lnTo>
                <a:lnTo>
                  <a:pt x="74" y="133"/>
                </a:lnTo>
                <a:lnTo>
                  <a:pt x="75" y="133"/>
                </a:lnTo>
                <a:lnTo>
                  <a:pt x="77" y="132"/>
                </a:lnTo>
                <a:lnTo>
                  <a:pt x="79" y="132"/>
                </a:lnTo>
                <a:lnTo>
                  <a:pt x="80" y="132"/>
                </a:lnTo>
                <a:lnTo>
                  <a:pt x="82" y="132"/>
                </a:lnTo>
                <a:lnTo>
                  <a:pt x="84" y="132"/>
                </a:lnTo>
                <a:lnTo>
                  <a:pt x="86" y="130"/>
                </a:lnTo>
                <a:lnTo>
                  <a:pt x="87" y="130"/>
                </a:lnTo>
                <a:lnTo>
                  <a:pt x="89" y="130"/>
                </a:lnTo>
                <a:lnTo>
                  <a:pt x="91" y="128"/>
                </a:lnTo>
                <a:lnTo>
                  <a:pt x="92" y="128"/>
                </a:lnTo>
                <a:lnTo>
                  <a:pt x="94" y="128"/>
                </a:lnTo>
                <a:lnTo>
                  <a:pt x="96" y="128"/>
                </a:lnTo>
                <a:lnTo>
                  <a:pt x="96" y="127"/>
                </a:lnTo>
                <a:lnTo>
                  <a:pt x="98" y="127"/>
                </a:lnTo>
                <a:lnTo>
                  <a:pt x="99" y="127"/>
                </a:lnTo>
                <a:lnTo>
                  <a:pt x="101" y="125"/>
                </a:lnTo>
                <a:lnTo>
                  <a:pt x="103" y="125"/>
                </a:lnTo>
                <a:lnTo>
                  <a:pt x="103" y="123"/>
                </a:lnTo>
                <a:lnTo>
                  <a:pt x="104" y="123"/>
                </a:lnTo>
                <a:lnTo>
                  <a:pt x="106" y="123"/>
                </a:lnTo>
                <a:lnTo>
                  <a:pt x="106" y="122"/>
                </a:lnTo>
                <a:lnTo>
                  <a:pt x="108" y="120"/>
                </a:lnTo>
                <a:lnTo>
                  <a:pt x="109" y="120"/>
                </a:lnTo>
                <a:lnTo>
                  <a:pt x="109" y="118"/>
                </a:lnTo>
                <a:lnTo>
                  <a:pt x="111" y="118"/>
                </a:lnTo>
                <a:lnTo>
                  <a:pt x="113" y="118"/>
                </a:lnTo>
                <a:lnTo>
                  <a:pt x="113" y="116"/>
                </a:lnTo>
                <a:lnTo>
                  <a:pt x="115" y="116"/>
                </a:lnTo>
                <a:lnTo>
                  <a:pt x="115" y="115"/>
                </a:lnTo>
                <a:lnTo>
                  <a:pt x="116" y="113"/>
                </a:lnTo>
                <a:lnTo>
                  <a:pt x="118" y="113"/>
                </a:lnTo>
                <a:lnTo>
                  <a:pt x="120" y="111"/>
                </a:lnTo>
                <a:lnTo>
                  <a:pt x="120" y="110"/>
                </a:lnTo>
                <a:lnTo>
                  <a:pt x="120" y="108"/>
                </a:lnTo>
                <a:lnTo>
                  <a:pt x="121" y="108"/>
                </a:lnTo>
                <a:lnTo>
                  <a:pt x="123" y="108"/>
                </a:lnTo>
                <a:lnTo>
                  <a:pt x="123" y="106"/>
                </a:lnTo>
                <a:lnTo>
                  <a:pt x="125" y="106"/>
                </a:lnTo>
                <a:lnTo>
                  <a:pt x="125" y="104"/>
                </a:lnTo>
                <a:lnTo>
                  <a:pt x="127" y="103"/>
                </a:lnTo>
                <a:lnTo>
                  <a:pt x="127" y="101"/>
                </a:lnTo>
                <a:lnTo>
                  <a:pt x="128" y="99"/>
                </a:lnTo>
                <a:lnTo>
                  <a:pt x="130" y="99"/>
                </a:lnTo>
                <a:lnTo>
                  <a:pt x="132" y="94"/>
                </a:lnTo>
                <a:lnTo>
                  <a:pt x="133" y="89"/>
                </a:lnTo>
                <a:lnTo>
                  <a:pt x="135" y="87"/>
                </a:lnTo>
                <a:lnTo>
                  <a:pt x="135" y="86"/>
                </a:lnTo>
                <a:lnTo>
                  <a:pt x="135" y="84"/>
                </a:lnTo>
                <a:lnTo>
                  <a:pt x="135" y="82"/>
                </a:lnTo>
                <a:lnTo>
                  <a:pt x="135" y="81"/>
                </a:lnTo>
                <a:lnTo>
                  <a:pt x="135" y="79"/>
                </a:lnTo>
                <a:lnTo>
                  <a:pt x="137" y="79"/>
                </a:lnTo>
                <a:lnTo>
                  <a:pt x="137" y="75"/>
                </a:lnTo>
                <a:lnTo>
                  <a:pt x="137" y="74"/>
                </a:lnTo>
                <a:lnTo>
                  <a:pt x="137" y="72"/>
                </a:lnTo>
                <a:lnTo>
                  <a:pt x="138" y="72"/>
                </a:lnTo>
                <a:lnTo>
                  <a:pt x="138" y="70"/>
                </a:lnTo>
                <a:lnTo>
                  <a:pt x="138" y="69"/>
                </a:lnTo>
                <a:lnTo>
                  <a:pt x="138" y="67"/>
                </a:lnTo>
                <a:lnTo>
                  <a:pt x="138" y="65"/>
                </a:lnTo>
                <a:lnTo>
                  <a:pt x="138" y="64"/>
                </a:lnTo>
                <a:lnTo>
                  <a:pt x="138" y="62"/>
                </a:lnTo>
                <a:lnTo>
                  <a:pt x="138" y="60"/>
                </a:lnTo>
                <a:lnTo>
                  <a:pt x="138" y="58"/>
                </a:lnTo>
                <a:lnTo>
                  <a:pt x="137" y="57"/>
                </a:lnTo>
                <a:lnTo>
                  <a:pt x="137" y="55"/>
                </a:lnTo>
                <a:lnTo>
                  <a:pt x="137" y="53"/>
                </a:lnTo>
                <a:lnTo>
                  <a:pt x="137" y="52"/>
                </a:lnTo>
                <a:lnTo>
                  <a:pt x="135" y="50"/>
                </a:lnTo>
                <a:lnTo>
                  <a:pt x="135" y="48"/>
                </a:lnTo>
                <a:lnTo>
                  <a:pt x="135" y="46"/>
                </a:lnTo>
                <a:lnTo>
                  <a:pt x="135" y="45"/>
                </a:lnTo>
                <a:lnTo>
                  <a:pt x="135" y="43"/>
                </a:lnTo>
                <a:lnTo>
                  <a:pt x="133" y="41"/>
                </a:lnTo>
                <a:lnTo>
                  <a:pt x="133" y="40"/>
                </a:lnTo>
                <a:lnTo>
                  <a:pt x="132" y="38"/>
                </a:lnTo>
                <a:lnTo>
                  <a:pt x="132" y="36"/>
                </a:lnTo>
                <a:lnTo>
                  <a:pt x="132" y="35"/>
                </a:lnTo>
                <a:lnTo>
                  <a:pt x="130" y="35"/>
                </a:lnTo>
                <a:lnTo>
                  <a:pt x="130" y="33"/>
                </a:lnTo>
                <a:lnTo>
                  <a:pt x="128" y="33"/>
                </a:lnTo>
                <a:lnTo>
                  <a:pt x="128" y="31"/>
                </a:lnTo>
                <a:lnTo>
                  <a:pt x="127" y="31"/>
                </a:lnTo>
                <a:lnTo>
                  <a:pt x="127" y="28"/>
                </a:lnTo>
                <a:lnTo>
                  <a:pt x="125" y="26"/>
                </a:lnTo>
                <a:lnTo>
                  <a:pt x="123" y="24"/>
                </a:lnTo>
                <a:lnTo>
                  <a:pt x="123" y="23"/>
                </a:lnTo>
                <a:lnTo>
                  <a:pt x="121" y="23"/>
                </a:lnTo>
                <a:lnTo>
                  <a:pt x="120" y="21"/>
                </a:lnTo>
                <a:lnTo>
                  <a:pt x="118" y="19"/>
                </a:lnTo>
                <a:lnTo>
                  <a:pt x="116" y="18"/>
                </a:lnTo>
                <a:lnTo>
                  <a:pt x="115" y="18"/>
                </a:lnTo>
                <a:lnTo>
                  <a:pt x="115" y="16"/>
                </a:lnTo>
                <a:lnTo>
                  <a:pt x="113" y="16"/>
                </a:lnTo>
                <a:lnTo>
                  <a:pt x="113" y="14"/>
                </a:lnTo>
                <a:lnTo>
                  <a:pt x="111" y="14"/>
                </a:lnTo>
                <a:lnTo>
                  <a:pt x="109" y="14"/>
                </a:lnTo>
                <a:lnTo>
                  <a:pt x="109" y="12"/>
                </a:lnTo>
                <a:lnTo>
                  <a:pt x="109" y="11"/>
                </a:lnTo>
                <a:lnTo>
                  <a:pt x="108" y="11"/>
                </a:lnTo>
                <a:lnTo>
                  <a:pt x="106" y="11"/>
                </a:lnTo>
                <a:lnTo>
                  <a:pt x="104" y="9"/>
                </a:lnTo>
                <a:lnTo>
                  <a:pt x="99" y="7"/>
                </a:lnTo>
                <a:close/>
              </a:path>
            </a:pathLst>
          </a:custGeom>
          <a:solidFill>
            <a:srgbClr val="808080"/>
          </a:solidFill>
          <a:ln w="9525">
            <a:noFill/>
            <a:round/>
            <a:headEnd/>
            <a:tailEnd/>
          </a:ln>
        </p:spPr>
        <p:txBody>
          <a:bodyPr/>
          <a:lstStyle/>
          <a:p>
            <a:endParaRPr lang="en-US"/>
          </a:p>
        </p:txBody>
      </p:sp>
      <p:sp>
        <p:nvSpPr>
          <p:cNvPr id="1212" name="Freeform 3383"/>
          <p:cNvSpPr>
            <a:spLocks/>
          </p:cNvSpPr>
          <p:nvPr/>
        </p:nvSpPr>
        <p:spPr bwMode="auto">
          <a:xfrm>
            <a:off x="7303293" y="4237864"/>
            <a:ext cx="173038" cy="163513"/>
          </a:xfrm>
          <a:custGeom>
            <a:avLst/>
            <a:gdLst>
              <a:gd name="T0" fmla="*/ 3 w 143"/>
              <a:gd name="T1" fmla="*/ 49 h 136"/>
              <a:gd name="T2" fmla="*/ 0 w 143"/>
              <a:gd name="T3" fmla="*/ 63 h 136"/>
              <a:gd name="T4" fmla="*/ 0 w 143"/>
              <a:gd name="T5" fmla="*/ 76 h 136"/>
              <a:gd name="T6" fmla="*/ 3 w 143"/>
              <a:gd name="T7" fmla="*/ 88 h 136"/>
              <a:gd name="T8" fmla="*/ 8 w 143"/>
              <a:gd name="T9" fmla="*/ 100 h 136"/>
              <a:gd name="T10" fmla="*/ 15 w 143"/>
              <a:gd name="T11" fmla="*/ 112 h 136"/>
              <a:gd name="T12" fmla="*/ 26 w 143"/>
              <a:gd name="T13" fmla="*/ 121 h 136"/>
              <a:gd name="T14" fmla="*/ 37 w 143"/>
              <a:gd name="T15" fmla="*/ 128 h 136"/>
              <a:gd name="T16" fmla="*/ 49 w 143"/>
              <a:gd name="T17" fmla="*/ 133 h 136"/>
              <a:gd name="T18" fmla="*/ 63 w 143"/>
              <a:gd name="T19" fmla="*/ 136 h 136"/>
              <a:gd name="T20" fmla="*/ 78 w 143"/>
              <a:gd name="T21" fmla="*/ 136 h 136"/>
              <a:gd name="T22" fmla="*/ 92 w 143"/>
              <a:gd name="T23" fmla="*/ 133 h 136"/>
              <a:gd name="T24" fmla="*/ 106 w 143"/>
              <a:gd name="T25" fmla="*/ 128 h 136"/>
              <a:gd name="T26" fmla="*/ 116 w 143"/>
              <a:gd name="T27" fmla="*/ 119 h 136"/>
              <a:gd name="T28" fmla="*/ 124 w 143"/>
              <a:gd name="T29" fmla="*/ 109 h 136"/>
              <a:gd name="T30" fmla="*/ 135 w 143"/>
              <a:gd name="T31" fmla="*/ 99 h 136"/>
              <a:gd name="T32" fmla="*/ 138 w 143"/>
              <a:gd name="T33" fmla="*/ 85 h 136"/>
              <a:gd name="T34" fmla="*/ 141 w 143"/>
              <a:gd name="T35" fmla="*/ 71 h 136"/>
              <a:gd name="T36" fmla="*/ 143 w 143"/>
              <a:gd name="T37" fmla="*/ 59 h 136"/>
              <a:gd name="T38" fmla="*/ 138 w 143"/>
              <a:gd name="T39" fmla="*/ 47 h 136"/>
              <a:gd name="T40" fmla="*/ 135 w 143"/>
              <a:gd name="T41" fmla="*/ 36 h 136"/>
              <a:gd name="T42" fmla="*/ 128 w 143"/>
              <a:gd name="T43" fmla="*/ 24 h 136"/>
              <a:gd name="T44" fmla="*/ 118 w 143"/>
              <a:gd name="T45" fmla="*/ 13 h 136"/>
              <a:gd name="T46" fmla="*/ 106 w 143"/>
              <a:gd name="T47" fmla="*/ 7 h 136"/>
              <a:gd name="T48" fmla="*/ 89 w 143"/>
              <a:gd name="T49" fmla="*/ 1 h 136"/>
              <a:gd name="T50" fmla="*/ 75 w 143"/>
              <a:gd name="T51" fmla="*/ 0 h 136"/>
              <a:gd name="T52" fmla="*/ 61 w 143"/>
              <a:gd name="T53" fmla="*/ 1 h 136"/>
              <a:gd name="T54" fmla="*/ 48 w 143"/>
              <a:gd name="T55" fmla="*/ 5 h 136"/>
              <a:gd name="T56" fmla="*/ 36 w 143"/>
              <a:gd name="T57" fmla="*/ 10 h 136"/>
              <a:gd name="T58" fmla="*/ 24 w 143"/>
              <a:gd name="T59" fmla="*/ 19 h 136"/>
              <a:gd name="T60" fmla="*/ 15 w 143"/>
              <a:gd name="T61" fmla="*/ 27 h 136"/>
              <a:gd name="T62" fmla="*/ 7 w 143"/>
              <a:gd name="T63" fmla="*/ 41 h 136"/>
              <a:gd name="T64" fmla="*/ 17 w 143"/>
              <a:gd name="T65" fmla="*/ 32 h 136"/>
              <a:gd name="T66" fmla="*/ 24 w 143"/>
              <a:gd name="T67" fmla="*/ 22 h 136"/>
              <a:gd name="T68" fmla="*/ 34 w 143"/>
              <a:gd name="T69" fmla="*/ 13 h 136"/>
              <a:gd name="T70" fmla="*/ 46 w 143"/>
              <a:gd name="T71" fmla="*/ 8 h 136"/>
              <a:gd name="T72" fmla="*/ 65 w 143"/>
              <a:gd name="T73" fmla="*/ 1 h 136"/>
              <a:gd name="T74" fmla="*/ 78 w 143"/>
              <a:gd name="T75" fmla="*/ 1 h 136"/>
              <a:gd name="T76" fmla="*/ 92 w 143"/>
              <a:gd name="T77" fmla="*/ 5 h 136"/>
              <a:gd name="T78" fmla="*/ 107 w 143"/>
              <a:gd name="T79" fmla="*/ 12 h 136"/>
              <a:gd name="T80" fmla="*/ 118 w 143"/>
              <a:gd name="T81" fmla="*/ 19 h 136"/>
              <a:gd name="T82" fmla="*/ 126 w 143"/>
              <a:gd name="T83" fmla="*/ 27 h 136"/>
              <a:gd name="T84" fmla="*/ 133 w 143"/>
              <a:gd name="T85" fmla="*/ 37 h 136"/>
              <a:gd name="T86" fmla="*/ 138 w 143"/>
              <a:gd name="T87" fmla="*/ 49 h 136"/>
              <a:gd name="T88" fmla="*/ 138 w 143"/>
              <a:gd name="T89" fmla="*/ 61 h 136"/>
              <a:gd name="T90" fmla="*/ 138 w 143"/>
              <a:gd name="T91" fmla="*/ 75 h 136"/>
              <a:gd name="T92" fmla="*/ 135 w 143"/>
              <a:gd name="T93" fmla="*/ 88 h 136"/>
              <a:gd name="T94" fmla="*/ 130 w 143"/>
              <a:gd name="T95" fmla="*/ 100 h 136"/>
              <a:gd name="T96" fmla="*/ 121 w 143"/>
              <a:gd name="T97" fmla="*/ 111 h 136"/>
              <a:gd name="T98" fmla="*/ 111 w 143"/>
              <a:gd name="T99" fmla="*/ 119 h 136"/>
              <a:gd name="T100" fmla="*/ 99 w 143"/>
              <a:gd name="T101" fmla="*/ 126 h 136"/>
              <a:gd name="T102" fmla="*/ 87 w 143"/>
              <a:gd name="T103" fmla="*/ 131 h 136"/>
              <a:gd name="T104" fmla="*/ 73 w 143"/>
              <a:gd name="T105" fmla="*/ 133 h 136"/>
              <a:gd name="T106" fmla="*/ 61 w 143"/>
              <a:gd name="T107" fmla="*/ 133 h 136"/>
              <a:gd name="T108" fmla="*/ 48 w 143"/>
              <a:gd name="T109" fmla="*/ 129 h 136"/>
              <a:gd name="T110" fmla="*/ 36 w 143"/>
              <a:gd name="T111" fmla="*/ 124 h 136"/>
              <a:gd name="T112" fmla="*/ 26 w 143"/>
              <a:gd name="T113" fmla="*/ 116 h 136"/>
              <a:gd name="T114" fmla="*/ 17 w 143"/>
              <a:gd name="T115" fmla="*/ 107 h 136"/>
              <a:gd name="T116" fmla="*/ 10 w 143"/>
              <a:gd name="T117" fmla="*/ 97 h 136"/>
              <a:gd name="T118" fmla="*/ 5 w 143"/>
              <a:gd name="T119" fmla="*/ 85 h 136"/>
              <a:gd name="T120" fmla="*/ 3 w 143"/>
              <a:gd name="T121" fmla="*/ 71 h 136"/>
              <a:gd name="T122" fmla="*/ 5 w 143"/>
              <a:gd name="T123" fmla="*/ 59 h 136"/>
              <a:gd name="T124" fmla="*/ 7 w 143"/>
              <a:gd name="T125" fmla="*/ 47 h 1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3"/>
              <a:gd name="T190" fmla="*/ 0 h 136"/>
              <a:gd name="T191" fmla="*/ 143 w 143"/>
              <a:gd name="T192" fmla="*/ 136 h 1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3" h="136">
                <a:moveTo>
                  <a:pt x="7" y="41"/>
                </a:moveTo>
                <a:lnTo>
                  <a:pt x="7" y="42"/>
                </a:lnTo>
                <a:lnTo>
                  <a:pt x="5" y="47"/>
                </a:lnTo>
                <a:lnTo>
                  <a:pt x="3" y="49"/>
                </a:lnTo>
                <a:lnTo>
                  <a:pt x="2" y="53"/>
                </a:lnTo>
                <a:lnTo>
                  <a:pt x="2" y="56"/>
                </a:lnTo>
                <a:lnTo>
                  <a:pt x="0" y="59"/>
                </a:lnTo>
                <a:lnTo>
                  <a:pt x="0" y="63"/>
                </a:lnTo>
                <a:lnTo>
                  <a:pt x="0" y="66"/>
                </a:lnTo>
                <a:lnTo>
                  <a:pt x="0" y="70"/>
                </a:lnTo>
                <a:lnTo>
                  <a:pt x="0" y="71"/>
                </a:lnTo>
                <a:lnTo>
                  <a:pt x="0" y="76"/>
                </a:lnTo>
                <a:lnTo>
                  <a:pt x="0" y="80"/>
                </a:lnTo>
                <a:lnTo>
                  <a:pt x="2" y="82"/>
                </a:lnTo>
                <a:lnTo>
                  <a:pt x="2" y="85"/>
                </a:lnTo>
                <a:lnTo>
                  <a:pt x="3" y="88"/>
                </a:lnTo>
                <a:lnTo>
                  <a:pt x="5" y="92"/>
                </a:lnTo>
                <a:lnTo>
                  <a:pt x="5" y="95"/>
                </a:lnTo>
                <a:lnTo>
                  <a:pt x="7" y="97"/>
                </a:lnTo>
                <a:lnTo>
                  <a:pt x="8" y="100"/>
                </a:lnTo>
                <a:lnTo>
                  <a:pt x="10" y="104"/>
                </a:lnTo>
                <a:lnTo>
                  <a:pt x="12" y="105"/>
                </a:lnTo>
                <a:lnTo>
                  <a:pt x="14" y="109"/>
                </a:lnTo>
                <a:lnTo>
                  <a:pt x="15" y="112"/>
                </a:lnTo>
                <a:lnTo>
                  <a:pt x="17" y="114"/>
                </a:lnTo>
                <a:lnTo>
                  <a:pt x="20" y="116"/>
                </a:lnTo>
                <a:lnTo>
                  <a:pt x="22" y="119"/>
                </a:lnTo>
                <a:lnTo>
                  <a:pt x="26" y="121"/>
                </a:lnTo>
                <a:lnTo>
                  <a:pt x="27" y="123"/>
                </a:lnTo>
                <a:lnTo>
                  <a:pt x="31" y="124"/>
                </a:lnTo>
                <a:lnTo>
                  <a:pt x="34" y="126"/>
                </a:lnTo>
                <a:lnTo>
                  <a:pt x="37" y="128"/>
                </a:lnTo>
                <a:lnTo>
                  <a:pt x="41" y="129"/>
                </a:lnTo>
                <a:lnTo>
                  <a:pt x="43" y="131"/>
                </a:lnTo>
                <a:lnTo>
                  <a:pt x="46" y="133"/>
                </a:lnTo>
                <a:lnTo>
                  <a:pt x="49" y="133"/>
                </a:lnTo>
                <a:lnTo>
                  <a:pt x="53" y="134"/>
                </a:lnTo>
                <a:lnTo>
                  <a:pt x="58" y="134"/>
                </a:lnTo>
                <a:lnTo>
                  <a:pt x="61" y="136"/>
                </a:lnTo>
                <a:lnTo>
                  <a:pt x="63" y="136"/>
                </a:lnTo>
                <a:lnTo>
                  <a:pt x="68" y="136"/>
                </a:lnTo>
                <a:lnTo>
                  <a:pt x="72" y="136"/>
                </a:lnTo>
                <a:lnTo>
                  <a:pt x="75" y="136"/>
                </a:lnTo>
                <a:lnTo>
                  <a:pt x="78" y="136"/>
                </a:lnTo>
                <a:lnTo>
                  <a:pt x="82" y="134"/>
                </a:lnTo>
                <a:lnTo>
                  <a:pt x="85" y="134"/>
                </a:lnTo>
                <a:lnTo>
                  <a:pt x="89" y="133"/>
                </a:lnTo>
                <a:lnTo>
                  <a:pt x="92" y="133"/>
                </a:lnTo>
                <a:lnTo>
                  <a:pt x="94" y="131"/>
                </a:lnTo>
                <a:lnTo>
                  <a:pt x="99" y="129"/>
                </a:lnTo>
                <a:lnTo>
                  <a:pt x="101" y="129"/>
                </a:lnTo>
                <a:lnTo>
                  <a:pt x="106" y="128"/>
                </a:lnTo>
                <a:lnTo>
                  <a:pt x="107" y="126"/>
                </a:lnTo>
                <a:lnTo>
                  <a:pt x="109" y="124"/>
                </a:lnTo>
                <a:lnTo>
                  <a:pt x="112" y="121"/>
                </a:lnTo>
                <a:lnTo>
                  <a:pt x="116" y="119"/>
                </a:lnTo>
                <a:lnTo>
                  <a:pt x="118" y="117"/>
                </a:lnTo>
                <a:lnTo>
                  <a:pt x="121" y="116"/>
                </a:lnTo>
                <a:lnTo>
                  <a:pt x="124" y="112"/>
                </a:lnTo>
                <a:lnTo>
                  <a:pt x="124" y="109"/>
                </a:lnTo>
                <a:lnTo>
                  <a:pt x="128" y="107"/>
                </a:lnTo>
                <a:lnTo>
                  <a:pt x="130" y="104"/>
                </a:lnTo>
                <a:lnTo>
                  <a:pt x="133" y="102"/>
                </a:lnTo>
                <a:lnTo>
                  <a:pt x="135" y="99"/>
                </a:lnTo>
                <a:lnTo>
                  <a:pt x="135" y="95"/>
                </a:lnTo>
                <a:lnTo>
                  <a:pt x="136" y="92"/>
                </a:lnTo>
                <a:lnTo>
                  <a:pt x="138" y="88"/>
                </a:lnTo>
                <a:lnTo>
                  <a:pt x="138" y="85"/>
                </a:lnTo>
                <a:lnTo>
                  <a:pt x="140" y="82"/>
                </a:lnTo>
                <a:lnTo>
                  <a:pt x="141" y="78"/>
                </a:lnTo>
                <a:lnTo>
                  <a:pt x="141" y="76"/>
                </a:lnTo>
                <a:lnTo>
                  <a:pt x="141" y="71"/>
                </a:lnTo>
                <a:lnTo>
                  <a:pt x="143" y="70"/>
                </a:lnTo>
                <a:lnTo>
                  <a:pt x="143" y="66"/>
                </a:lnTo>
                <a:lnTo>
                  <a:pt x="143" y="61"/>
                </a:lnTo>
                <a:lnTo>
                  <a:pt x="143" y="59"/>
                </a:lnTo>
                <a:lnTo>
                  <a:pt x="141" y="56"/>
                </a:lnTo>
                <a:lnTo>
                  <a:pt x="141" y="53"/>
                </a:lnTo>
                <a:lnTo>
                  <a:pt x="140" y="49"/>
                </a:lnTo>
                <a:lnTo>
                  <a:pt x="138" y="47"/>
                </a:lnTo>
                <a:lnTo>
                  <a:pt x="138" y="42"/>
                </a:lnTo>
                <a:lnTo>
                  <a:pt x="138" y="41"/>
                </a:lnTo>
                <a:lnTo>
                  <a:pt x="136" y="37"/>
                </a:lnTo>
                <a:lnTo>
                  <a:pt x="135" y="36"/>
                </a:lnTo>
                <a:lnTo>
                  <a:pt x="133" y="30"/>
                </a:lnTo>
                <a:lnTo>
                  <a:pt x="131" y="29"/>
                </a:lnTo>
                <a:lnTo>
                  <a:pt x="130" y="25"/>
                </a:lnTo>
                <a:lnTo>
                  <a:pt x="128" y="24"/>
                </a:lnTo>
                <a:lnTo>
                  <a:pt x="124" y="20"/>
                </a:lnTo>
                <a:lnTo>
                  <a:pt x="123" y="19"/>
                </a:lnTo>
                <a:lnTo>
                  <a:pt x="119" y="17"/>
                </a:lnTo>
                <a:lnTo>
                  <a:pt x="118" y="13"/>
                </a:lnTo>
                <a:lnTo>
                  <a:pt x="114" y="13"/>
                </a:lnTo>
                <a:lnTo>
                  <a:pt x="111" y="10"/>
                </a:lnTo>
                <a:lnTo>
                  <a:pt x="109" y="8"/>
                </a:lnTo>
                <a:lnTo>
                  <a:pt x="106" y="7"/>
                </a:lnTo>
                <a:lnTo>
                  <a:pt x="99" y="5"/>
                </a:lnTo>
                <a:lnTo>
                  <a:pt x="95" y="1"/>
                </a:lnTo>
                <a:lnTo>
                  <a:pt x="92" y="1"/>
                </a:lnTo>
                <a:lnTo>
                  <a:pt x="89" y="1"/>
                </a:lnTo>
                <a:lnTo>
                  <a:pt x="85" y="1"/>
                </a:lnTo>
                <a:lnTo>
                  <a:pt x="82" y="0"/>
                </a:lnTo>
                <a:lnTo>
                  <a:pt x="78" y="0"/>
                </a:lnTo>
                <a:lnTo>
                  <a:pt x="75" y="0"/>
                </a:lnTo>
                <a:lnTo>
                  <a:pt x="72" y="0"/>
                </a:lnTo>
                <a:lnTo>
                  <a:pt x="68" y="0"/>
                </a:lnTo>
                <a:lnTo>
                  <a:pt x="65" y="0"/>
                </a:lnTo>
                <a:lnTo>
                  <a:pt x="61" y="1"/>
                </a:lnTo>
                <a:lnTo>
                  <a:pt x="60" y="1"/>
                </a:lnTo>
                <a:lnTo>
                  <a:pt x="55" y="1"/>
                </a:lnTo>
                <a:lnTo>
                  <a:pt x="51" y="1"/>
                </a:lnTo>
                <a:lnTo>
                  <a:pt x="48" y="5"/>
                </a:lnTo>
                <a:lnTo>
                  <a:pt x="46" y="5"/>
                </a:lnTo>
                <a:lnTo>
                  <a:pt x="43" y="7"/>
                </a:lnTo>
                <a:lnTo>
                  <a:pt x="39" y="8"/>
                </a:lnTo>
                <a:lnTo>
                  <a:pt x="36" y="10"/>
                </a:lnTo>
                <a:lnTo>
                  <a:pt x="32" y="12"/>
                </a:lnTo>
                <a:lnTo>
                  <a:pt x="31" y="13"/>
                </a:lnTo>
                <a:lnTo>
                  <a:pt x="27" y="15"/>
                </a:lnTo>
                <a:lnTo>
                  <a:pt x="24" y="19"/>
                </a:lnTo>
                <a:lnTo>
                  <a:pt x="22" y="20"/>
                </a:lnTo>
                <a:lnTo>
                  <a:pt x="20" y="24"/>
                </a:lnTo>
                <a:lnTo>
                  <a:pt x="17" y="25"/>
                </a:lnTo>
                <a:lnTo>
                  <a:pt x="15" y="27"/>
                </a:lnTo>
                <a:lnTo>
                  <a:pt x="14" y="30"/>
                </a:lnTo>
                <a:lnTo>
                  <a:pt x="12" y="34"/>
                </a:lnTo>
                <a:lnTo>
                  <a:pt x="10" y="36"/>
                </a:lnTo>
                <a:lnTo>
                  <a:pt x="7" y="41"/>
                </a:lnTo>
                <a:lnTo>
                  <a:pt x="10" y="41"/>
                </a:lnTo>
                <a:lnTo>
                  <a:pt x="12" y="37"/>
                </a:lnTo>
                <a:lnTo>
                  <a:pt x="14" y="36"/>
                </a:lnTo>
                <a:lnTo>
                  <a:pt x="17" y="32"/>
                </a:lnTo>
                <a:lnTo>
                  <a:pt x="17" y="29"/>
                </a:lnTo>
                <a:lnTo>
                  <a:pt x="20" y="27"/>
                </a:lnTo>
                <a:lnTo>
                  <a:pt x="22" y="24"/>
                </a:lnTo>
                <a:lnTo>
                  <a:pt x="24" y="22"/>
                </a:lnTo>
                <a:lnTo>
                  <a:pt x="26" y="20"/>
                </a:lnTo>
                <a:lnTo>
                  <a:pt x="29" y="19"/>
                </a:lnTo>
                <a:lnTo>
                  <a:pt x="32" y="15"/>
                </a:lnTo>
                <a:lnTo>
                  <a:pt x="34" y="13"/>
                </a:lnTo>
                <a:lnTo>
                  <a:pt x="37" y="13"/>
                </a:lnTo>
                <a:lnTo>
                  <a:pt x="41" y="12"/>
                </a:lnTo>
                <a:lnTo>
                  <a:pt x="43" y="8"/>
                </a:lnTo>
                <a:lnTo>
                  <a:pt x="46" y="8"/>
                </a:lnTo>
                <a:lnTo>
                  <a:pt x="56" y="5"/>
                </a:lnTo>
                <a:lnTo>
                  <a:pt x="60" y="3"/>
                </a:lnTo>
                <a:lnTo>
                  <a:pt x="63" y="3"/>
                </a:lnTo>
                <a:lnTo>
                  <a:pt x="65" y="1"/>
                </a:lnTo>
                <a:lnTo>
                  <a:pt x="68" y="1"/>
                </a:lnTo>
                <a:lnTo>
                  <a:pt x="72" y="1"/>
                </a:lnTo>
                <a:lnTo>
                  <a:pt x="75" y="1"/>
                </a:lnTo>
                <a:lnTo>
                  <a:pt x="78" y="1"/>
                </a:lnTo>
                <a:lnTo>
                  <a:pt x="82" y="1"/>
                </a:lnTo>
                <a:lnTo>
                  <a:pt x="85" y="1"/>
                </a:lnTo>
                <a:lnTo>
                  <a:pt x="89" y="3"/>
                </a:lnTo>
                <a:lnTo>
                  <a:pt x="92" y="5"/>
                </a:lnTo>
                <a:lnTo>
                  <a:pt x="94" y="5"/>
                </a:lnTo>
                <a:lnTo>
                  <a:pt x="99" y="7"/>
                </a:lnTo>
                <a:lnTo>
                  <a:pt x="106" y="8"/>
                </a:lnTo>
                <a:lnTo>
                  <a:pt x="107" y="12"/>
                </a:lnTo>
                <a:lnTo>
                  <a:pt x="109" y="13"/>
                </a:lnTo>
                <a:lnTo>
                  <a:pt x="112" y="13"/>
                </a:lnTo>
                <a:lnTo>
                  <a:pt x="116" y="17"/>
                </a:lnTo>
                <a:lnTo>
                  <a:pt x="118" y="19"/>
                </a:lnTo>
                <a:lnTo>
                  <a:pt x="119" y="20"/>
                </a:lnTo>
                <a:lnTo>
                  <a:pt x="123" y="24"/>
                </a:lnTo>
                <a:lnTo>
                  <a:pt x="124" y="25"/>
                </a:lnTo>
                <a:lnTo>
                  <a:pt x="126" y="27"/>
                </a:lnTo>
                <a:lnTo>
                  <a:pt x="130" y="30"/>
                </a:lnTo>
                <a:lnTo>
                  <a:pt x="130" y="32"/>
                </a:lnTo>
                <a:lnTo>
                  <a:pt x="131" y="36"/>
                </a:lnTo>
                <a:lnTo>
                  <a:pt x="133" y="37"/>
                </a:lnTo>
                <a:lnTo>
                  <a:pt x="135" y="41"/>
                </a:lnTo>
                <a:lnTo>
                  <a:pt x="135" y="44"/>
                </a:lnTo>
                <a:lnTo>
                  <a:pt x="136" y="47"/>
                </a:lnTo>
                <a:lnTo>
                  <a:pt x="138" y="49"/>
                </a:lnTo>
                <a:lnTo>
                  <a:pt x="138" y="53"/>
                </a:lnTo>
                <a:lnTo>
                  <a:pt x="138" y="56"/>
                </a:lnTo>
                <a:lnTo>
                  <a:pt x="138" y="59"/>
                </a:lnTo>
                <a:lnTo>
                  <a:pt x="138" y="61"/>
                </a:lnTo>
                <a:lnTo>
                  <a:pt x="140" y="66"/>
                </a:lnTo>
                <a:lnTo>
                  <a:pt x="138" y="68"/>
                </a:lnTo>
                <a:lnTo>
                  <a:pt x="138" y="71"/>
                </a:lnTo>
                <a:lnTo>
                  <a:pt x="138" y="75"/>
                </a:lnTo>
                <a:lnTo>
                  <a:pt x="138" y="78"/>
                </a:lnTo>
                <a:lnTo>
                  <a:pt x="138" y="82"/>
                </a:lnTo>
                <a:lnTo>
                  <a:pt x="136" y="85"/>
                </a:lnTo>
                <a:lnTo>
                  <a:pt x="135" y="88"/>
                </a:lnTo>
                <a:lnTo>
                  <a:pt x="135" y="92"/>
                </a:lnTo>
                <a:lnTo>
                  <a:pt x="133" y="94"/>
                </a:lnTo>
                <a:lnTo>
                  <a:pt x="131" y="97"/>
                </a:lnTo>
                <a:lnTo>
                  <a:pt x="130" y="100"/>
                </a:lnTo>
                <a:lnTo>
                  <a:pt x="128" y="104"/>
                </a:lnTo>
                <a:lnTo>
                  <a:pt x="126" y="105"/>
                </a:lnTo>
                <a:lnTo>
                  <a:pt x="124" y="107"/>
                </a:lnTo>
                <a:lnTo>
                  <a:pt x="121" y="111"/>
                </a:lnTo>
                <a:lnTo>
                  <a:pt x="118" y="114"/>
                </a:lnTo>
                <a:lnTo>
                  <a:pt x="116" y="116"/>
                </a:lnTo>
                <a:lnTo>
                  <a:pt x="112" y="117"/>
                </a:lnTo>
                <a:lnTo>
                  <a:pt x="111" y="119"/>
                </a:lnTo>
                <a:lnTo>
                  <a:pt x="109" y="121"/>
                </a:lnTo>
                <a:lnTo>
                  <a:pt x="106" y="123"/>
                </a:lnTo>
                <a:lnTo>
                  <a:pt x="104" y="124"/>
                </a:lnTo>
                <a:lnTo>
                  <a:pt x="99" y="126"/>
                </a:lnTo>
                <a:lnTo>
                  <a:pt x="97" y="128"/>
                </a:lnTo>
                <a:lnTo>
                  <a:pt x="94" y="128"/>
                </a:lnTo>
                <a:lnTo>
                  <a:pt x="90" y="129"/>
                </a:lnTo>
                <a:lnTo>
                  <a:pt x="87" y="131"/>
                </a:lnTo>
                <a:lnTo>
                  <a:pt x="85" y="131"/>
                </a:lnTo>
                <a:lnTo>
                  <a:pt x="82" y="131"/>
                </a:lnTo>
                <a:lnTo>
                  <a:pt x="78" y="131"/>
                </a:lnTo>
                <a:lnTo>
                  <a:pt x="73" y="133"/>
                </a:lnTo>
                <a:lnTo>
                  <a:pt x="72" y="133"/>
                </a:lnTo>
                <a:lnTo>
                  <a:pt x="68" y="133"/>
                </a:lnTo>
                <a:lnTo>
                  <a:pt x="65" y="133"/>
                </a:lnTo>
                <a:lnTo>
                  <a:pt x="61" y="133"/>
                </a:lnTo>
                <a:lnTo>
                  <a:pt x="58" y="131"/>
                </a:lnTo>
                <a:lnTo>
                  <a:pt x="55" y="131"/>
                </a:lnTo>
                <a:lnTo>
                  <a:pt x="51" y="129"/>
                </a:lnTo>
                <a:lnTo>
                  <a:pt x="48" y="129"/>
                </a:lnTo>
                <a:lnTo>
                  <a:pt x="44" y="128"/>
                </a:lnTo>
                <a:lnTo>
                  <a:pt x="43" y="128"/>
                </a:lnTo>
                <a:lnTo>
                  <a:pt x="39" y="126"/>
                </a:lnTo>
                <a:lnTo>
                  <a:pt x="36" y="124"/>
                </a:lnTo>
                <a:lnTo>
                  <a:pt x="32" y="123"/>
                </a:lnTo>
                <a:lnTo>
                  <a:pt x="29" y="121"/>
                </a:lnTo>
                <a:lnTo>
                  <a:pt x="27" y="119"/>
                </a:lnTo>
                <a:lnTo>
                  <a:pt x="26" y="116"/>
                </a:lnTo>
                <a:lnTo>
                  <a:pt x="22" y="114"/>
                </a:lnTo>
                <a:lnTo>
                  <a:pt x="20" y="112"/>
                </a:lnTo>
                <a:lnTo>
                  <a:pt x="17" y="109"/>
                </a:lnTo>
                <a:lnTo>
                  <a:pt x="17" y="107"/>
                </a:lnTo>
                <a:lnTo>
                  <a:pt x="15" y="105"/>
                </a:lnTo>
                <a:lnTo>
                  <a:pt x="12" y="102"/>
                </a:lnTo>
                <a:lnTo>
                  <a:pt x="12" y="100"/>
                </a:lnTo>
                <a:lnTo>
                  <a:pt x="10" y="97"/>
                </a:lnTo>
                <a:lnTo>
                  <a:pt x="8" y="94"/>
                </a:lnTo>
                <a:lnTo>
                  <a:pt x="7" y="90"/>
                </a:lnTo>
                <a:lnTo>
                  <a:pt x="7" y="88"/>
                </a:lnTo>
                <a:lnTo>
                  <a:pt x="5" y="85"/>
                </a:lnTo>
                <a:lnTo>
                  <a:pt x="5" y="82"/>
                </a:lnTo>
                <a:lnTo>
                  <a:pt x="3" y="78"/>
                </a:lnTo>
                <a:lnTo>
                  <a:pt x="3" y="76"/>
                </a:lnTo>
                <a:lnTo>
                  <a:pt x="3" y="71"/>
                </a:lnTo>
                <a:lnTo>
                  <a:pt x="3" y="70"/>
                </a:lnTo>
                <a:lnTo>
                  <a:pt x="3" y="66"/>
                </a:lnTo>
                <a:lnTo>
                  <a:pt x="3" y="63"/>
                </a:lnTo>
                <a:lnTo>
                  <a:pt x="5" y="59"/>
                </a:lnTo>
                <a:lnTo>
                  <a:pt x="5" y="56"/>
                </a:lnTo>
                <a:lnTo>
                  <a:pt x="7" y="54"/>
                </a:lnTo>
                <a:lnTo>
                  <a:pt x="7" y="49"/>
                </a:lnTo>
                <a:lnTo>
                  <a:pt x="7" y="47"/>
                </a:lnTo>
                <a:lnTo>
                  <a:pt x="8" y="44"/>
                </a:lnTo>
                <a:lnTo>
                  <a:pt x="10" y="41"/>
                </a:lnTo>
                <a:lnTo>
                  <a:pt x="7" y="41"/>
                </a:lnTo>
                <a:close/>
              </a:path>
            </a:pathLst>
          </a:custGeom>
          <a:solidFill>
            <a:srgbClr val="808080"/>
          </a:solidFill>
          <a:ln w="9525">
            <a:noFill/>
            <a:round/>
            <a:headEnd/>
            <a:tailEnd/>
          </a:ln>
        </p:spPr>
        <p:txBody>
          <a:bodyPr/>
          <a:lstStyle/>
          <a:p>
            <a:endParaRPr lang="en-US"/>
          </a:p>
        </p:txBody>
      </p:sp>
      <p:sp>
        <p:nvSpPr>
          <p:cNvPr id="1213" name="Freeform 3384"/>
          <p:cNvSpPr>
            <a:spLocks/>
          </p:cNvSpPr>
          <p:nvPr/>
        </p:nvSpPr>
        <p:spPr bwMode="auto">
          <a:xfrm>
            <a:off x="7144543" y="4209289"/>
            <a:ext cx="200025" cy="187325"/>
          </a:xfrm>
          <a:custGeom>
            <a:avLst/>
            <a:gdLst>
              <a:gd name="T0" fmla="*/ 106 w 162"/>
              <a:gd name="T1" fmla="*/ 3 h 157"/>
              <a:gd name="T2" fmla="*/ 97 w 162"/>
              <a:gd name="T3" fmla="*/ 2 h 157"/>
              <a:gd name="T4" fmla="*/ 87 w 162"/>
              <a:gd name="T5" fmla="*/ 0 h 157"/>
              <a:gd name="T6" fmla="*/ 77 w 162"/>
              <a:gd name="T7" fmla="*/ 0 h 157"/>
              <a:gd name="T8" fmla="*/ 68 w 162"/>
              <a:gd name="T9" fmla="*/ 2 h 157"/>
              <a:gd name="T10" fmla="*/ 55 w 162"/>
              <a:gd name="T11" fmla="*/ 5 h 157"/>
              <a:gd name="T12" fmla="*/ 50 w 162"/>
              <a:gd name="T13" fmla="*/ 8 h 157"/>
              <a:gd name="T14" fmla="*/ 43 w 162"/>
              <a:gd name="T15" fmla="*/ 12 h 157"/>
              <a:gd name="T16" fmla="*/ 36 w 162"/>
              <a:gd name="T17" fmla="*/ 15 h 157"/>
              <a:gd name="T18" fmla="*/ 29 w 162"/>
              <a:gd name="T19" fmla="*/ 20 h 157"/>
              <a:gd name="T20" fmla="*/ 22 w 162"/>
              <a:gd name="T21" fmla="*/ 27 h 157"/>
              <a:gd name="T22" fmla="*/ 17 w 162"/>
              <a:gd name="T23" fmla="*/ 32 h 157"/>
              <a:gd name="T24" fmla="*/ 12 w 162"/>
              <a:gd name="T25" fmla="*/ 39 h 157"/>
              <a:gd name="T26" fmla="*/ 7 w 162"/>
              <a:gd name="T27" fmla="*/ 53 h 157"/>
              <a:gd name="T28" fmla="*/ 4 w 162"/>
              <a:gd name="T29" fmla="*/ 60 h 157"/>
              <a:gd name="T30" fmla="*/ 2 w 162"/>
              <a:gd name="T31" fmla="*/ 70 h 157"/>
              <a:gd name="T32" fmla="*/ 0 w 162"/>
              <a:gd name="T33" fmla="*/ 78 h 157"/>
              <a:gd name="T34" fmla="*/ 0 w 162"/>
              <a:gd name="T35" fmla="*/ 87 h 157"/>
              <a:gd name="T36" fmla="*/ 2 w 162"/>
              <a:gd name="T37" fmla="*/ 95 h 157"/>
              <a:gd name="T38" fmla="*/ 4 w 162"/>
              <a:gd name="T39" fmla="*/ 104 h 157"/>
              <a:gd name="T40" fmla="*/ 9 w 162"/>
              <a:gd name="T41" fmla="*/ 116 h 157"/>
              <a:gd name="T42" fmla="*/ 14 w 162"/>
              <a:gd name="T43" fmla="*/ 123 h 157"/>
              <a:gd name="T44" fmla="*/ 19 w 162"/>
              <a:gd name="T45" fmla="*/ 131 h 157"/>
              <a:gd name="T46" fmla="*/ 24 w 162"/>
              <a:gd name="T47" fmla="*/ 136 h 157"/>
              <a:gd name="T48" fmla="*/ 31 w 162"/>
              <a:gd name="T49" fmla="*/ 140 h 157"/>
              <a:gd name="T50" fmla="*/ 38 w 162"/>
              <a:gd name="T51" fmla="*/ 145 h 157"/>
              <a:gd name="T52" fmla="*/ 51 w 162"/>
              <a:gd name="T53" fmla="*/ 152 h 157"/>
              <a:gd name="T54" fmla="*/ 61 w 162"/>
              <a:gd name="T55" fmla="*/ 155 h 157"/>
              <a:gd name="T56" fmla="*/ 72 w 162"/>
              <a:gd name="T57" fmla="*/ 155 h 157"/>
              <a:gd name="T58" fmla="*/ 79 w 162"/>
              <a:gd name="T59" fmla="*/ 157 h 157"/>
              <a:gd name="T60" fmla="*/ 89 w 162"/>
              <a:gd name="T61" fmla="*/ 155 h 157"/>
              <a:gd name="T62" fmla="*/ 99 w 162"/>
              <a:gd name="T63" fmla="*/ 153 h 157"/>
              <a:gd name="T64" fmla="*/ 111 w 162"/>
              <a:gd name="T65" fmla="*/ 150 h 157"/>
              <a:gd name="T66" fmla="*/ 119 w 162"/>
              <a:gd name="T67" fmla="*/ 147 h 157"/>
              <a:gd name="T68" fmla="*/ 126 w 162"/>
              <a:gd name="T69" fmla="*/ 141 h 157"/>
              <a:gd name="T70" fmla="*/ 133 w 162"/>
              <a:gd name="T71" fmla="*/ 138 h 157"/>
              <a:gd name="T72" fmla="*/ 140 w 162"/>
              <a:gd name="T73" fmla="*/ 131 h 157"/>
              <a:gd name="T74" fmla="*/ 145 w 162"/>
              <a:gd name="T75" fmla="*/ 124 h 157"/>
              <a:gd name="T76" fmla="*/ 150 w 162"/>
              <a:gd name="T77" fmla="*/ 118 h 157"/>
              <a:gd name="T78" fmla="*/ 157 w 162"/>
              <a:gd name="T79" fmla="*/ 106 h 157"/>
              <a:gd name="T80" fmla="*/ 160 w 162"/>
              <a:gd name="T81" fmla="*/ 95 h 157"/>
              <a:gd name="T82" fmla="*/ 162 w 162"/>
              <a:gd name="T83" fmla="*/ 87 h 157"/>
              <a:gd name="T84" fmla="*/ 162 w 162"/>
              <a:gd name="T85" fmla="*/ 77 h 157"/>
              <a:gd name="T86" fmla="*/ 162 w 162"/>
              <a:gd name="T87" fmla="*/ 68 h 157"/>
              <a:gd name="T88" fmla="*/ 160 w 162"/>
              <a:gd name="T89" fmla="*/ 58 h 157"/>
              <a:gd name="T90" fmla="*/ 155 w 162"/>
              <a:gd name="T91" fmla="*/ 46 h 157"/>
              <a:gd name="T92" fmla="*/ 152 w 162"/>
              <a:gd name="T93" fmla="*/ 39 h 157"/>
              <a:gd name="T94" fmla="*/ 148 w 162"/>
              <a:gd name="T95" fmla="*/ 31 h 157"/>
              <a:gd name="T96" fmla="*/ 142 w 162"/>
              <a:gd name="T97" fmla="*/ 25 h 157"/>
              <a:gd name="T98" fmla="*/ 136 w 162"/>
              <a:gd name="T99" fmla="*/ 19 h 157"/>
              <a:gd name="T100" fmla="*/ 128 w 162"/>
              <a:gd name="T101" fmla="*/ 14 h 157"/>
              <a:gd name="T102" fmla="*/ 121 w 162"/>
              <a:gd name="T103" fmla="*/ 10 h 1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2"/>
              <a:gd name="T157" fmla="*/ 0 h 157"/>
              <a:gd name="T158" fmla="*/ 162 w 162"/>
              <a:gd name="T159" fmla="*/ 157 h 15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2" h="157">
                <a:moveTo>
                  <a:pt x="116" y="7"/>
                </a:moveTo>
                <a:lnTo>
                  <a:pt x="114" y="5"/>
                </a:lnTo>
                <a:lnTo>
                  <a:pt x="111" y="5"/>
                </a:lnTo>
                <a:lnTo>
                  <a:pt x="107" y="3"/>
                </a:lnTo>
                <a:lnTo>
                  <a:pt x="106" y="3"/>
                </a:lnTo>
                <a:lnTo>
                  <a:pt x="104" y="3"/>
                </a:lnTo>
                <a:lnTo>
                  <a:pt x="102" y="3"/>
                </a:lnTo>
                <a:lnTo>
                  <a:pt x="101" y="2"/>
                </a:lnTo>
                <a:lnTo>
                  <a:pt x="99" y="2"/>
                </a:lnTo>
                <a:lnTo>
                  <a:pt x="97" y="2"/>
                </a:lnTo>
                <a:lnTo>
                  <a:pt x="96" y="0"/>
                </a:lnTo>
                <a:lnTo>
                  <a:pt x="92" y="0"/>
                </a:lnTo>
                <a:lnTo>
                  <a:pt x="90" y="0"/>
                </a:lnTo>
                <a:lnTo>
                  <a:pt x="89" y="0"/>
                </a:lnTo>
                <a:lnTo>
                  <a:pt x="87" y="0"/>
                </a:lnTo>
                <a:lnTo>
                  <a:pt x="85" y="0"/>
                </a:lnTo>
                <a:lnTo>
                  <a:pt x="84" y="0"/>
                </a:lnTo>
                <a:lnTo>
                  <a:pt x="80" y="0"/>
                </a:lnTo>
                <a:lnTo>
                  <a:pt x="79" y="0"/>
                </a:lnTo>
                <a:lnTo>
                  <a:pt x="77" y="0"/>
                </a:lnTo>
                <a:lnTo>
                  <a:pt x="75" y="0"/>
                </a:lnTo>
                <a:lnTo>
                  <a:pt x="73" y="0"/>
                </a:lnTo>
                <a:lnTo>
                  <a:pt x="72" y="0"/>
                </a:lnTo>
                <a:lnTo>
                  <a:pt x="70" y="2"/>
                </a:lnTo>
                <a:lnTo>
                  <a:pt x="68" y="2"/>
                </a:lnTo>
                <a:lnTo>
                  <a:pt x="65" y="2"/>
                </a:lnTo>
                <a:lnTo>
                  <a:pt x="63" y="3"/>
                </a:lnTo>
                <a:lnTo>
                  <a:pt x="61" y="3"/>
                </a:lnTo>
                <a:lnTo>
                  <a:pt x="60" y="3"/>
                </a:lnTo>
                <a:lnTo>
                  <a:pt x="55" y="5"/>
                </a:lnTo>
                <a:lnTo>
                  <a:pt x="55" y="7"/>
                </a:lnTo>
                <a:lnTo>
                  <a:pt x="53" y="7"/>
                </a:lnTo>
                <a:lnTo>
                  <a:pt x="51" y="7"/>
                </a:lnTo>
                <a:lnTo>
                  <a:pt x="50" y="7"/>
                </a:lnTo>
                <a:lnTo>
                  <a:pt x="50" y="8"/>
                </a:lnTo>
                <a:lnTo>
                  <a:pt x="48" y="8"/>
                </a:lnTo>
                <a:lnTo>
                  <a:pt x="46" y="8"/>
                </a:lnTo>
                <a:lnTo>
                  <a:pt x="44" y="10"/>
                </a:lnTo>
                <a:lnTo>
                  <a:pt x="43" y="10"/>
                </a:lnTo>
                <a:lnTo>
                  <a:pt x="43" y="12"/>
                </a:lnTo>
                <a:lnTo>
                  <a:pt x="41" y="12"/>
                </a:lnTo>
                <a:lnTo>
                  <a:pt x="39" y="12"/>
                </a:lnTo>
                <a:lnTo>
                  <a:pt x="38" y="14"/>
                </a:lnTo>
                <a:lnTo>
                  <a:pt x="38" y="15"/>
                </a:lnTo>
                <a:lnTo>
                  <a:pt x="36" y="15"/>
                </a:lnTo>
                <a:lnTo>
                  <a:pt x="34" y="17"/>
                </a:lnTo>
                <a:lnTo>
                  <a:pt x="32" y="17"/>
                </a:lnTo>
                <a:lnTo>
                  <a:pt x="31" y="19"/>
                </a:lnTo>
                <a:lnTo>
                  <a:pt x="29" y="19"/>
                </a:lnTo>
                <a:lnTo>
                  <a:pt x="29" y="20"/>
                </a:lnTo>
                <a:lnTo>
                  <a:pt x="27" y="22"/>
                </a:lnTo>
                <a:lnTo>
                  <a:pt x="26" y="22"/>
                </a:lnTo>
                <a:lnTo>
                  <a:pt x="24" y="24"/>
                </a:lnTo>
                <a:lnTo>
                  <a:pt x="24" y="25"/>
                </a:lnTo>
                <a:lnTo>
                  <a:pt x="22" y="27"/>
                </a:lnTo>
                <a:lnTo>
                  <a:pt x="21" y="29"/>
                </a:lnTo>
                <a:lnTo>
                  <a:pt x="19" y="29"/>
                </a:lnTo>
                <a:lnTo>
                  <a:pt x="19" y="31"/>
                </a:lnTo>
                <a:lnTo>
                  <a:pt x="17" y="31"/>
                </a:lnTo>
                <a:lnTo>
                  <a:pt x="17" y="32"/>
                </a:lnTo>
                <a:lnTo>
                  <a:pt x="17" y="34"/>
                </a:lnTo>
                <a:lnTo>
                  <a:pt x="15" y="34"/>
                </a:lnTo>
                <a:lnTo>
                  <a:pt x="15" y="36"/>
                </a:lnTo>
                <a:lnTo>
                  <a:pt x="14" y="36"/>
                </a:lnTo>
                <a:lnTo>
                  <a:pt x="12" y="39"/>
                </a:lnTo>
                <a:lnTo>
                  <a:pt x="12" y="41"/>
                </a:lnTo>
                <a:lnTo>
                  <a:pt x="10" y="43"/>
                </a:lnTo>
                <a:lnTo>
                  <a:pt x="9" y="46"/>
                </a:lnTo>
                <a:lnTo>
                  <a:pt x="7" y="51"/>
                </a:lnTo>
                <a:lnTo>
                  <a:pt x="7" y="53"/>
                </a:lnTo>
                <a:lnTo>
                  <a:pt x="5" y="53"/>
                </a:lnTo>
                <a:lnTo>
                  <a:pt x="5" y="54"/>
                </a:lnTo>
                <a:lnTo>
                  <a:pt x="4" y="56"/>
                </a:lnTo>
                <a:lnTo>
                  <a:pt x="4" y="58"/>
                </a:lnTo>
                <a:lnTo>
                  <a:pt x="4" y="60"/>
                </a:lnTo>
                <a:lnTo>
                  <a:pt x="4" y="63"/>
                </a:lnTo>
                <a:lnTo>
                  <a:pt x="2" y="65"/>
                </a:lnTo>
                <a:lnTo>
                  <a:pt x="2" y="66"/>
                </a:lnTo>
                <a:lnTo>
                  <a:pt x="2" y="68"/>
                </a:lnTo>
                <a:lnTo>
                  <a:pt x="2" y="70"/>
                </a:lnTo>
                <a:lnTo>
                  <a:pt x="2" y="71"/>
                </a:lnTo>
                <a:lnTo>
                  <a:pt x="0" y="71"/>
                </a:lnTo>
                <a:lnTo>
                  <a:pt x="0" y="75"/>
                </a:lnTo>
                <a:lnTo>
                  <a:pt x="0" y="77"/>
                </a:lnTo>
                <a:lnTo>
                  <a:pt x="0" y="78"/>
                </a:lnTo>
                <a:lnTo>
                  <a:pt x="0" y="80"/>
                </a:lnTo>
                <a:lnTo>
                  <a:pt x="0" y="82"/>
                </a:lnTo>
                <a:lnTo>
                  <a:pt x="0" y="83"/>
                </a:lnTo>
                <a:lnTo>
                  <a:pt x="0" y="85"/>
                </a:lnTo>
                <a:lnTo>
                  <a:pt x="0" y="87"/>
                </a:lnTo>
                <a:lnTo>
                  <a:pt x="0" y="89"/>
                </a:lnTo>
                <a:lnTo>
                  <a:pt x="0" y="90"/>
                </a:lnTo>
                <a:lnTo>
                  <a:pt x="2" y="92"/>
                </a:lnTo>
                <a:lnTo>
                  <a:pt x="2" y="94"/>
                </a:lnTo>
                <a:lnTo>
                  <a:pt x="2" y="95"/>
                </a:lnTo>
                <a:lnTo>
                  <a:pt x="2" y="97"/>
                </a:lnTo>
                <a:lnTo>
                  <a:pt x="4" y="99"/>
                </a:lnTo>
                <a:lnTo>
                  <a:pt x="4" y="100"/>
                </a:lnTo>
                <a:lnTo>
                  <a:pt x="4" y="102"/>
                </a:lnTo>
                <a:lnTo>
                  <a:pt x="4" y="104"/>
                </a:lnTo>
                <a:lnTo>
                  <a:pt x="4" y="106"/>
                </a:lnTo>
                <a:lnTo>
                  <a:pt x="7" y="111"/>
                </a:lnTo>
                <a:lnTo>
                  <a:pt x="9" y="112"/>
                </a:lnTo>
                <a:lnTo>
                  <a:pt x="9" y="114"/>
                </a:lnTo>
                <a:lnTo>
                  <a:pt x="9" y="116"/>
                </a:lnTo>
                <a:lnTo>
                  <a:pt x="10" y="118"/>
                </a:lnTo>
                <a:lnTo>
                  <a:pt x="10" y="119"/>
                </a:lnTo>
                <a:lnTo>
                  <a:pt x="12" y="121"/>
                </a:lnTo>
                <a:lnTo>
                  <a:pt x="12" y="123"/>
                </a:lnTo>
                <a:lnTo>
                  <a:pt x="14" y="123"/>
                </a:lnTo>
                <a:lnTo>
                  <a:pt x="14" y="126"/>
                </a:lnTo>
                <a:lnTo>
                  <a:pt x="15" y="126"/>
                </a:lnTo>
                <a:lnTo>
                  <a:pt x="17" y="128"/>
                </a:lnTo>
                <a:lnTo>
                  <a:pt x="17" y="129"/>
                </a:lnTo>
                <a:lnTo>
                  <a:pt x="19" y="131"/>
                </a:lnTo>
                <a:lnTo>
                  <a:pt x="21" y="131"/>
                </a:lnTo>
                <a:lnTo>
                  <a:pt x="21" y="133"/>
                </a:lnTo>
                <a:lnTo>
                  <a:pt x="22" y="133"/>
                </a:lnTo>
                <a:lnTo>
                  <a:pt x="24" y="135"/>
                </a:lnTo>
                <a:lnTo>
                  <a:pt x="24" y="136"/>
                </a:lnTo>
                <a:lnTo>
                  <a:pt x="26" y="138"/>
                </a:lnTo>
                <a:lnTo>
                  <a:pt x="27" y="138"/>
                </a:lnTo>
                <a:lnTo>
                  <a:pt x="29" y="138"/>
                </a:lnTo>
                <a:lnTo>
                  <a:pt x="29" y="140"/>
                </a:lnTo>
                <a:lnTo>
                  <a:pt x="31" y="140"/>
                </a:lnTo>
                <a:lnTo>
                  <a:pt x="32" y="141"/>
                </a:lnTo>
                <a:lnTo>
                  <a:pt x="32" y="143"/>
                </a:lnTo>
                <a:lnTo>
                  <a:pt x="34" y="143"/>
                </a:lnTo>
                <a:lnTo>
                  <a:pt x="36" y="145"/>
                </a:lnTo>
                <a:lnTo>
                  <a:pt x="38" y="145"/>
                </a:lnTo>
                <a:lnTo>
                  <a:pt x="41" y="147"/>
                </a:lnTo>
                <a:lnTo>
                  <a:pt x="43" y="147"/>
                </a:lnTo>
                <a:lnTo>
                  <a:pt x="46" y="150"/>
                </a:lnTo>
                <a:lnTo>
                  <a:pt x="50" y="152"/>
                </a:lnTo>
                <a:lnTo>
                  <a:pt x="51" y="152"/>
                </a:lnTo>
                <a:lnTo>
                  <a:pt x="55" y="153"/>
                </a:lnTo>
                <a:lnTo>
                  <a:pt x="56" y="153"/>
                </a:lnTo>
                <a:lnTo>
                  <a:pt x="58" y="153"/>
                </a:lnTo>
                <a:lnTo>
                  <a:pt x="60" y="153"/>
                </a:lnTo>
                <a:lnTo>
                  <a:pt x="61" y="155"/>
                </a:lnTo>
                <a:lnTo>
                  <a:pt x="63" y="155"/>
                </a:lnTo>
                <a:lnTo>
                  <a:pt x="67" y="155"/>
                </a:lnTo>
                <a:lnTo>
                  <a:pt x="68" y="155"/>
                </a:lnTo>
                <a:lnTo>
                  <a:pt x="70" y="155"/>
                </a:lnTo>
                <a:lnTo>
                  <a:pt x="72" y="155"/>
                </a:lnTo>
                <a:lnTo>
                  <a:pt x="73" y="155"/>
                </a:lnTo>
                <a:lnTo>
                  <a:pt x="75" y="155"/>
                </a:lnTo>
                <a:lnTo>
                  <a:pt x="75" y="157"/>
                </a:lnTo>
                <a:lnTo>
                  <a:pt x="77" y="157"/>
                </a:lnTo>
                <a:lnTo>
                  <a:pt x="79" y="157"/>
                </a:lnTo>
                <a:lnTo>
                  <a:pt x="82" y="157"/>
                </a:lnTo>
                <a:lnTo>
                  <a:pt x="84" y="155"/>
                </a:lnTo>
                <a:lnTo>
                  <a:pt x="85" y="155"/>
                </a:lnTo>
                <a:lnTo>
                  <a:pt x="87" y="155"/>
                </a:lnTo>
                <a:lnTo>
                  <a:pt x="89" y="155"/>
                </a:lnTo>
                <a:lnTo>
                  <a:pt x="90" y="155"/>
                </a:lnTo>
                <a:lnTo>
                  <a:pt x="94" y="155"/>
                </a:lnTo>
                <a:lnTo>
                  <a:pt x="96" y="155"/>
                </a:lnTo>
                <a:lnTo>
                  <a:pt x="97" y="155"/>
                </a:lnTo>
                <a:lnTo>
                  <a:pt x="99" y="153"/>
                </a:lnTo>
                <a:lnTo>
                  <a:pt x="101" y="153"/>
                </a:lnTo>
                <a:lnTo>
                  <a:pt x="102" y="153"/>
                </a:lnTo>
                <a:lnTo>
                  <a:pt x="107" y="152"/>
                </a:lnTo>
                <a:lnTo>
                  <a:pt x="107" y="150"/>
                </a:lnTo>
                <a:lnTo>
                  <a:pt x="111" y="150"/>
                </a:lnTo>
                <a:lnTo>
                  <a:pt x="113" y="150"/>
                </a:lnTo>
                <a:lnTo>
                  <a:pt x="114" y="148"/>
                </a:lnTo>
                <a:lnTo>
                  <a:pt x="116" y="148"/>
                </a:lnTo>
                <a:lnTo>
                  <a:pt x="116" y="147"/>
                </a:lnTo>
                <a:lnTo>
                  <a:pt x="119" y="147"/>
                </a:lnTo>
                <a:lnTo>
                  <a:pt x="121" y="145"/>
                </a:lnTo>
                <a:lnTo>
                  <a:pt x="123" y="143"/>
                </a:lnTo>
                <a:lnTo>
                  <a:pt x="125" y="143"/>
                </a:lnTo>
                <a:lnTo>
                  <a:pt x="125" y="141"/>
                </a:lnTo>
                <a:lnTo>
                  <a:pt x="126" y="141"/>
                </a:lnTo>
                <a:lnTo>
                  <a:pt x="128" y="141"/>
                </a:lnTo>
                <a:lnTo>
                  <a:pt x="128" y="140"/>
                </a:lnTo>
                <a:lnTo>
                  <a:pt x="130" y="140"/>
                </a:lnTo>
                <a:lnTo>
                  <a:pt x="131" y="138"/>
                </a:lnTo>
                <a:lnTo>
                  <a:pt x="133" y="138"/>
                </a:lnTo>
                <a:lnTo>
                  <a:pt x="133" y="136"/>
                </a:lnTo>
                <a:lnTo>
                  <a:pt x="135" y="135"/>
                </a:lnTo>
                <a:lnTo>
                  <a:pt x="136" y="133"/>
                </a:lnTo>
                <a:lnTo>
                  <a:pt x="138" y="133"/>
                </a:lnTo>
                <a:lnTo>
                  <a:pt x="140" y="131"/>
                </a:lnTo>
                <a:lnTo>
                  <a:pt x="142" y="129"/>
                </a:lnTo>
                <a:lnTo>
                  <a:pt x="142" y="128"/>
                </a:lnTo>
                <a:lnTo>
                  <a:pt x="143" y="128"/>
                </a:lnTo>
                <a:lnTo>
                  <a:pt x="145" y="126"/>
                </a:lnTo>
                <a:lnTo>
                  <a:pt x="145" y="124"/>
                </a:lnTo>
                <a:lnTo>
                  <a:pt x="145" y="123"/>
                </a:lnTo>
                <a:lnTo>
                  <a:pt x="147" y="121"/>
                </a:lnTo>
                <a:lnTo>
                  <a:pt x="148" y="121"/>
                </a:lnTo>
                <a:lnTo>
                  <a:pt x="148" y="119"/>
                </a:lnTo>
                <a:lnTo>
                  <a:pt x="150" y="118"/>
                </a:lnTo>
                <a:lnTo>
                  <a:pt x="152" y="116"/>
                </a:lnTo>
                <a:lnTo>
                  <a:pt x="152" y="112"/>
                </a:lnTo>
                <a:lnTo>
                  <a:pt x="154" y="111"/>
                </a:lnTo>
                <a:lnTo>
                  <a:pt x="155" y="106"/>
                </a:lnTo>
                <a:lnTo>
                  <a:pt x="157" y="106"/>
                </a:lnTo>
                <a:lnTo>
                  <a:pt x="159" y="102"/>
                </a:lnTo>
                <a:lnTo>
                  <a:pt x="159" y="100"/>
                </a:lnTo>
                <a:lnTo>
                  <a:pt x="159" y="99"/>
                </a:lnTo>
                <a:lnTo>
                  <a:pt x="160" y="97"/>
                </a:lnTo>
                <a:lnTo>
                  <a:pt x="160" y="95"/>
                </a:lnTo>
                <a:lnTo>
                  <a:pt x="160" y="94"/>
                </a:lnTo>
                <a:lnTo>
                  <a:pt x="160" y="92"/>
                </a:lnTo>
                <a:lnTo>
                  <a:pt x="160" y="90"/>
                </a:lnTo>
                <a:lnTo>
                  <a:pt x="160" y="89"/>
                </a:lnTo>
                <a:lnTo>
                  <a:pt x="162" y="87"/>
                </a:lnTo>
                <a:lnTo>
                  <a:pt x="162" y="85"/>
                </a:lnTo>
                <a:lnTo>
                  <a:pt x="162" y="83"/>
                </a:lnTo>
                <a:lnTo>
                  <a:pt x="162" y="82"/>
                </a:lnTo>
                <a:lnTo>
                  <a:pt x="162" y="80"/>
                </a:lnTo>
                <a:lnTo>
                  <a:pt x="162" y="77"/>
                </a:lnTo>
                <a:lnTo>
                  <a:pt x="162" y="75"/>
                </a:lnTo>
                <a:lnTo>
                  <a:pt x="162" y="73"/>
                </a:lnTo>
                <a:lnTo>
                  <a:pt x="162" y="71"/>
                </a:lnTo>
                <a:lnTo>
                  <a:pt x="162" y="70"/>
                </a:lnTo>
                <a:lnTo>
                  <a:pt x="162" y="68"/>
                </a:lnTo>
                <a:lnTo>
                  <a:pt x="162" y="65"/>
                </a:lnTo>
                <a:lnTo>
                  <a:pt x="160" y="63"/>
                </a:lnTo>
                <a:lnTo>
                  <a:pt x="160" y="61"/>
                </a:lnTo>
                <a:lnTo>
                  <a:pt x="160" y="60"/>
                </a:lnTo>
                <a:lnTo>
                  <a:pt x="160" y="58"/>
                </a:lnTo>
                <a:lnTo>
                  <a:pt x="160" y="56"/>
                </a:lnTo>
                <a:lnTo>
                  <a:pt x="160" y="53"/>
                </a:lnTo>
                <a:lnTo>
                  <a:pt x="159" y="53"/>
                </a:lnTo>
                <a:lnTo>
                  <a:pt x="159" y="51"/>
                </a:lnTo>
                <a:lnTo>
                  <a:pt x="155" y="46"/>
                </a:lnTo>
                <a:lnTo>
                  <a:pt x="155" y="44"/>
                </a:lnTo>
                <a:lnTo>
                  <a:pt x="154" y="43"/>
                </a:lnTo>
                <a:lnTo>
                  <a:pt x="154" y="41"/>
                </a:lnTo>
                <a:lnTo>
                  <a:pt x="154" y="39"/>
                </a:lnTo>
                <a:lnTo>
                  <a:pt x="152" y="39"/>
                </a:lnTo>
                <a:lnTo>
                  <a:pt x="152" y="36"/>
                </a:lnTo>
                <a:lnTo>
                  <a:pt x="150" y="36"/>
                </a:lnTo>
                <a:lnTo>
                  <a:pt x="150" y="34"/>
                </a:lnTo>
                <a:lnTo>
                  <a:pt x="148" y="32"/>
                </a:lnTo>
                <a:lnTo>
                  <a:pt x="148" y="31"/>
                </a:lnTo>
                <a:lnTo>
                  <a:pt x="147" y="31"/>
                </a:lnTo>
                <a:lnTo>
                  <a:pt x="145" y="29"/>
                </a:lnTo>
                <a:lnTo>
                  <a:pt x="145" y="27"/>
                </a:lnTo>
                <a:lnTo>
                  <a:pt x="143" y="27"/>
                </a:lnTo>
                <a:lnTo>
                  <a:pt x="142" y="25"/>
                </a:lnTo>
                <a:lnTo>
                  <a:pt x="142" y="24"/>
                </a:lnTo>
                <a:lnTo>
                  <a:pt x="142" y="22"/>
                </a:lnTo>
                <a:lnTo>
                  <a:pt x="140" y="22"/>
                </a:lnTo>
                <a:lnTo>
                  <a:pt x="138" y="20"/>
                </a:lnTo>
                <a:lnTo>
                  <a:pt x="136" y="19"/>
                </a:lnTo>
                <a:lnTo>
                  <a:pt x="135" y="19"/>
                </a:lnTo>
                <a:lnTo>
                  <a:pt x="133" y="17"/>
                </a:lnTo>
                <a:lnTo>
                  <a:pt x="131" y="15"/>
                </a:lnTo>
                <a:lnTo>
                  <a:pt x="130" y="15"/>
                </a:lnTo>
                <a:lnTo>
                  <a:pt x="128" y="14"/>
                </a:lnTo>
                <a:lnTo>
                  <a:pt x="128" y="12"/>
                </a:lnTo>
                <a:lnTo>
                  <a:pt x="126" y="12"/>
                </a:lnTo>
                <a:lnTo>
                  <a:pt x="125" y="12"/>
                </a:lnTo>
                <a:lnTo>
                  <a:pt x="125" y="10"/>
                </a:lnTo>
                <a:lnTo>
                  <a:pt x="121" y="10"/>
                </a:lnTo>
                <a:lnTo>
                  <a:pt x="121" y="8"/>
                </a:lnTo>
                <a:lnTo>
                  <a:pt x="116" y="7"/>
                </a:lnTo>
                <a:close/>
              </a:path>
            </a:pathLst>
          </a:custGeom>
          <a:solidFill>
            <a:srgbClr val="808080"/>
          </a:solidFill>
          <a:ln w="9525">
            <a:noFill/>
            <a:round/>
            <a:headEnd/>
            <a:tailEnd/>
          </a:ln>
        </p:spPr>
        <p:txBody>
          <a:bodyPr/>
          <a:lstStyle/>
          <a:p>
            <a:endParaRPr lang="en-US"/>
          </a:p>
        </p:txBody>
      </p:sp>
      <p:sp>
        <p:nvSpPr>
          <p:cNvPr id="1214" name="Freeform 3385"/>
          <p:cNvSpPr>
            <a:spLocks/>
          </p:cNvSpPr>
          <p:nvPr/>
        </p:nvSpPr>
        <p:spPr bwMode="auto">
          <a:xfrm>
            <a:off x="7142956" y="4206114"/>
            <a:ext cx="203200" cy="190500"/>
          </a:xfrm>
          <a:custGeom>
            <a:avLst/>
            <a:gdLst>
              <a:gd name="T0" fmla="*/ 4 w 166"/>
              <a:gd name="T1" fmla="*/ 58 h 159"/>
              <a:gd name="T2" fmla="*/ 0 w 166"/>
              <a:gd name="T3" fmla="*/ 73 h 159"/>
              <a:gd name="T4" fmla="*/ 0 w 166"/>
              <a:gd name="T5" fmla="*/ 89 h 159"/>
              <a:gd name="T6" fmla="*/ 4 w 166"/>
              <a:gd name="T7" fmla="*/ 104 h 159"/>
              <a:gd name="T8" fmla="*/ 11 w 166"/>
              <a:gd name="T9" fmla="*/ 120 h 159"/>
              <a:gd name="T10" fmla="*/ 17 w 166"/>
              <a:gd name="T11" fmla="*/ 131 h 159"/>
              <a:gd name="T12" fmla="*/ 31 w 166"/>
              <a:gd name="T13" fmla="*/ 142 h 159"/>
              <a:gd name="T14" fmla="*/ 43 w 166"/>
              <a:gd name="T15" fmla="*/ 150 h 159"/>
              <a:gd name="T16" fmla="*/ 58 w 166"/>
              <a:gd name="T17" fmla="*/ 157 h 159"/>
              <a:gd name="T18" fmla="*/ 75 w 166"/>
              <a:gd name="T19" fmla="*/ 159 h 159"/>
              <a:gd name="T20" fmla="*/ 91 w 166"/>
              <a:gd name="T21" fmla="*/ 159 h 159"/>
              <a:gd name="T22" fmla="*/ 111 w 166"/>
              <a:gd name="T23" fmla="*/ 154 h 159"/>
              <a:gd name="T24" fmla="*/ 125 w 166"/>
              <a:gd name="T25" fmla="*/ 147 h 159"/>
              <a:gd name="T26" fmla="*/ 138 w 166"/>
              <a:gd name="T27" fmla="*/ 137 h 159"/>
              <a:gd name="T28" fmla="*/ 149 w 166"/>
              <a:gd name="T29" fmla="*/ 126 h 159"/>
              <a:gd name="T30" fmla="*/ 159 w 166"/>
              <a:gd name="T31" fmla="*/ 113 h 159"/>
              <a:gd name="T32" fmla="*/ 164 w 166"/>
              <a:gd name="T33" fmla="*/ 97 h 159"/>
              <a:gd name="T34" fmla="*/ 166 w 166"/>
              <a:gd name="T35" fmla="*/ 82 h 159"/>
              <a:gd name="T36" fmla="*/ 166 w 166"/>
              <a:gd name="T37" fmla="*/ 67 h 159"/>
              <a:gd name="T38" fmla="*/ 162 w 166"/>
              <a:gd name="T39" fmla="*/ 51 h 159"/>
              <a:gd name="T40" fmla="*/ 154 w 166"/>
              <a:gd name="T41" fmla="*/ 38 h 159"/>
              <a:gd name="T42" fmla="*/ 145 w 166"/>
              <a:gd name="T43" fmla="*/ 26 h 159"/>
              <a:gd name="T44" fmla="*/ 133 w 166"/>
              <a:gd name="T45" fmla="*/ 16 h 159"/>
              <a:gd name="T46" fmla="*/ 116 w 166"/>
              <a:gd name="T47" fmla="*/ 5 h 159"/>
              <a:gd name="T48" fmla="*/ 101 w 166"/>
              <a:gd name="T49" fmla="*/ 0 h 159"/>
              <a:gd name="T50" fmla="*/ 84 w 166"/>
              <a:gd name="T51" fmla="*/ 0 h 159"/>
              <a:gd name="T52" fmla="*/ 67 w 166"/>
              <a:gd name="T53" fmla="*/ 2 h 159"/>
              <a:gd name="T54" fmla="*/ 53 w 166"/>
              <a:gd name="T55" fmla="*/ 7 h 159"/>
              <a:gd name="T56" fmla="*/ 38 w 166"/>
              <a:gd name="T57" fmla="*/ 14 h 159"/>
              <a:gd name="T58" fmla="*/ 26 w 166"/>
              <a:gd name="T59" fmla="*/ 24 h 159"/>
              <a:gd name="T60" fmla="*/ 14 w 166"/>
              <a:gd name="T61" fmla="*/ 36 h 159"/>
              <a:gd name="T62" fmla="*/ 12 w 166"/>
              <a:gd name="T63" fmla="*/ 48 h 159"/>
              <a:gd name="T64" fmla="*/ 19 w 166"/>
              <a:gd name="T65" fmla="*/ 36 h 159"/>
              <a:gd name="T66" fmla="*/ 31 w 166"/>
              <a:gd name="T67" fmla="*/ 22 h 159"/>
              <a:gd name="T68" fmla="*/ 43 w 166"/>
              <a:gd name="T69" fmla="*/ 14 h 159"/>
              <a:gd name="T70" fmla="*/ 57 w 166"/>
              <a:gd name="T71" fmla="*/ 7 h 159"/>
              <a:gd name="T72" fmla="*/ 72 w 166"/>
              <a:gd name="T73" fmla="*/ 4 h 159"/>
              <a:gd name="T74" fmla="*/ 87 w 166"/>
              <a:gd name="T75" fmla="*/ 4 h 159"/>
              <a:gd name="T76" fmla="*/ 103 w 166"/>
              <a:gd name="T77" fmla="*/ 5 h 159"/>
              <a:gd name="T78" fmla="*/ 123 w 166"/>
              <a:gd name="T79" fmla="*/ 10 h 159"/>
              <a:gd name="T80" fmla="*/ 135 w 166"/>
              <a:gd name="T81" fmla="*/ 19 h 159"/>
              <a:gd name="T82" fmla="*/ 145 w 166"/>
              <a:gd name="T83" fmla="*/ 29 h 159"/>
              <a:gd name="T84" fmla="*/ 154 w 166"/>
              <a:gd name="T85" fmla="*/ 43 h 159"/>
              <a:gd name="T86" fmla="*/ 161 w 166"/>
              <a:gd name="T87" fmla="*/ 55 h 159"/>
              <a:gd name="T88" fmla="*/ 164 w 166"/>
              <a:gd name="T89" fmla="*/ 70 h 159"/>
              <a:gd name="T90" fmla="*/ 164 w 166"/>
              <a:gd name="T91" fmla="*/ 85 h 159"/>
              <a:gd name="T92" fmla="*/ 161 w 166"/>
              <a:gd name="T93" fmla="*/ 99 h 159"/>
              <a:gd name="T94" fmla="*/ 154 w 166"/>
              <a:gd name="T95" fmla="*/ 114 h 159"/>
              <a:gd name="T96" fmla="*/ 144 w 166"/>
              <a:gd name="T97" fmla="*/ 128 h 159"/>
              <a:gd name="T98" fmla="*/ 133 w 166"/>
              <a:gd name="T99" fmla="*/ 138 h 159"/>
              <a:gd name="T100" fmla="*/ 120 w 166"/>
              <a:gd name="T101" fmla="*/ 147 h 159"/>
              <a:gd name="T102" fmla="*/ 106 w 166"/>
              <a:gd name="T103" fmla="*/ 154 h 159"/>
              <a:gd name="T104" fmla="*/ 86 w 166"/>
              <a:gd name="T105" fmla="*/ 157 h 159"/>
              <a:gd name="T106" fmla="*/ 72 w 166"/>
              <a:gd name="T107" fmla="*/ 155 h 159"/>
              <a:gd name="T108" fmla="*/ 57 w 166"/>
              <a:gd name="T109" fmla="*/ 152 h 159"/>
              <a:gd name="T110" fmla="*/ 41 w 166"/>
              <a:gd name="T111" fmla="*/ 147 h 159"/>
              <a:gd name="T112" fmla="*/ 29 w 166"/>
              <a:gd name="T113" fmla="*/ 137 h 159"/>
              <a:gd name="T114" fmla="*/ 17 w 166"/>
              <a:gd name="T115" fmla="*/ 126 h 159"/>
              <a:gd name="T116" fmla="*/ 11 w 166"/>
              <a:gd name="T117" fmla="*/ 114 h 159"/>
              <a:gd name="T118" fmla="*/ 6 w 166"/>
              <a:gd name="T119" fmla="*/ 101 h 159"/>
              <a:gd name="T120" fmla="*/ 4 w 166"/>
              <a:gd name="T121" fmla="*/ 85 h 159"/>
              <a:gd name="T122" fmla="*/ 4 w 166"/>
              <a:gd name="T123" fmla="*/ 70 h 159"/>
              <a:gd name="T124" fmla="*/ 9 w 166"/>
              <a:gd name="T125" fmla="*/ 55 h 1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6"/>
              <a:gd name="T190" fmla="*/ 0 h 159"/>
              <a:gd name="T191" fmla="*/ 166 w 166"/>
              <a:gd name="T192" fmla="*/ 159 h 1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6" h="159">
                <a:moveTo>
                  <a:pt x="9" y="48"/>
                </a:moveTo>
                <a:lnTo>
                  <a:pt x="7" y="51"/>
                </a:lnTo>
                <a:lnTo>
                  <a:pt x="6" y="55"/>
                </a:lnTo>
                <a:lnTo>
                  <a:pt x="4" y="58"/>
                </a:lnTo>
                <a:lnTo>
                  <a:pt x="4" y="62"/>
                </a:lnTo>
                <a:lnTo>
                  <a:pt x="2" y="65"/>
                </a:lnTo>
                <a:lnTo>
                  <a:pt x="2" y="70"/>
                </a:lnTo>
                <a:lnTo>
                  <a:pt x="0" y="73"/>
                </a:lnTo>
                <a:lnTo>
                  <a:pt x="0" y="77"/>
                </a:lnTo>
                <a:lnTo>
                  <a:pt x="0" y="82"/>
                </a:lnTo>
                <a:lnTo>
                  <a:pt x="0" y="85"/>
                </a:lnTo>
                <a:lnTo>
                  <a:pt x="0" y="89"/>
                </a:lnTo>
                <a:lnTo>
                  <a:pt x="0" y="94"/>
                </a:lnTo>
                <a:lnTo>
                  <a:pt x="2" y="97"/>
                </a:lnTo>
                <a:lnTo>
                  <a:pt x="4" y="101"/>
                </a:lnTo>
                <a:lnTo>
                  <a:pt x="4" y="104"/>
                </a:lnTo>
                <a:lnTo>
                  <a:pt x="4" y="108"/>
                </a:lnTo>
                <a:lnTo>
                  <a:pt x="7" y="111"/>
                </a:lnTo>
                <a:lnTo>
                  <a:pt x="9" y="114"/>
                </a:lnTo>
                <a:lnTo>
                  <a:pt x="11" y="120"/>
                </a:lnTo>
                <a:lnTo>
                  <a:pt x="12" y="121"/>
                </a:lnTo>
                <a:lnTo>
                  <a:pt x="14" y="125"/>
                </a:lnTo>
                <a:lnTo>
                  <a:pt x="16" y="128"/>
                </a:lnTo>
                <a:lnTo>
                  <a:pt x="17" y="131"/>
                </a:lnTo>
                <a:lnTo>
                  <a:pt x="21" y="133"/>
                </a:lnTo>
                <a:lnTo>
                  <a:pt x="24" y="137"/>
                </a:lnTo>
                <a:lnTo>
                  <a:pt x="26" y="140"/>
                </a:lnTo>
                <a:lnTo>
                  <a:pt x="31" y="142"/>
                </a:lnTo>
                <a:lnTo>
                  <a:pt x="33" y="145"/>
                </a:lnTo>
                <a:lnTo>
                  <a:pt x="36" y="147"/>
                </a:lnTo>
                <a:lnTo>
                  <a:pt x="40" y="149"/>
                </a:lnTo>
                <a:lnTo>
                  <a:pt x="43" y="150"/>
                </a:lnTo>
                <a:lnTo>
                  <a:pt x="46" y="154"/>
                </a:lnTo>
                <a:lnTo>
                  <a:pt x="52" y="154"/>
                </a:lnTo>
                <a:lnTo>
                  <a:pt x="55" y="155"/>
                </a:lnTo>
                <a:lnTo>
                  <a:pt x="58" y="157"/>
                </a:lnTo>
                <a:lnTo>
                  <a:pt x="62" y="157"/>
                </a:lnTo>
                <a:lnTo>
                  <a:pt x="67" y="159"/>
                </a:lnTo>
                <a:lnTo>
                  <a:pt x="72" y="159"/>
                </a:lnTo>
                <a:lnTo>
                  <a:pt x="75" y="159"/>
                </a:lnTo>
                <a:lnTo>
                  <a:pt x="79" y="159"/>
                </a:lnTo>
                <a:lnTo>
                  <a:pt x="82" y="159"/>
                </a:lnTo>
                <a:lnTo>
                  <a:pt x="86" y="159"/>
                </a:lnTo>
                <a:lnTo>
                  <a:pt x="91" y="159"/>
                </a:lnTo>
                <a:lnTo>
                  <a:pt x="96" y="157"/>
                </a:lnTo>
                <a:lnTo>
                  <a:pt x="103" y="157"/>
                </a:lnTo>
                <a:lnTo>
                  <a:pt x="106" y="155"/>
                </a:lnTo>
                <a:lnTo>
                  <a:pt x="111" y="154"/>
                </a:lnTo>
                <a:lnTo>
                  <a:pt x="115" y="152"/>
                </a:lnTo>
                <a:lnTo>
                  <a:pt x="118" y="152"/>
                </a:lnTo>
                <a:lnTo>
                  <a:pt x="121" y="149"/>
                </a:lnTo>
                <a:lnTo>
                  <a:pt x="125" y="147"/>
                </a:lnTo>
                <a:lnTo>
                  <a:pt x="128" y="145"/>
                </a:lnTo>
                <a:lnTo>
                  <a:pt x="132" y="143"/>
                </a:lnTo>
                <a:lnTo>
                  <a:pt x="135" y="140"/>
                </a:lnTo>
                <a:lnTo>
                  <a:pt x="138" y="137"/>
                </a:lnTo>
                <a:lnTo>
                  <a:pt x="142" y="135"/>
                </a:lnTo>
                <a:lnTo>
                  <a:pt x="144" y="131"/>
                </a:lnTo>
                <a:lnTo>
                  <a:pt x="147" y="130"/>
                </a:lnTo>
                <a:lnTo>
                  <a:pt x="149" y="126"/>
                </a:lnTo>
                <a:lnTo>
                  <a:pt x="152" y="123"/>
                </a:lnTo>
                <a:lnTo>
                  <a:pt x="154" y="120"/>
                </a:lnTo>
                <a:lnTo>
                  <a:pt x="156" y="116"/>
                </a:lnTo>
                <a:lnTo>
                  <a:pt x="159" y="113"/>
                </a:lnTo>
                <a:lnTo>
                  <a:pt x="161" y="109"/>
                </a:lnTo>
                <a:lnTo>
                  <a:pt x="161" y="104"/>
                </a:lnTo>
                <a:lnTo>
                  <a:pt x="162" y="101"/>
                </a:lnTo>
                <a:lnTo>
                  <a:pt x="164" y="97"/>
                </a:lnTo>
                <a:lnTo>
                  <a:pt x="164" y="94"/>
                </a:lnTo>
                <a:lnTo>
                  <a:pt x="164" y="89"/>
                </a:lnTo>
                <a:lnTo>
                  <a:pt x="166" y="85"/>
                </a:lnTo>
                <a:lnTo>
                  <a:pt x="166" y="82"/>
                </a:lnTo>
                <a:lnTo>
                  <a:pt x="166" y="77"/>
                </a:lnTo>
                <a:lnTo>
                  <a:pt x="166" y="73"/>
                </a:lnTo>
                <a:lnTo>
                  <a:pt x="166" y="70"/>
                </a:lnTo>
                <a:lnTo>
                  <a:pt x="166" y="67"/>
                </a:lnTo>
                <a:lnTo>
                  <a:pt x="164" y="63"/>
                </a:lnTo>
                <a:lnTo>
                  <a:pt x="164" y="58"/>
                </a:lnTo>
                <a:lnTo>
                  <a:pt x="164" y="55"/>
                </a:lnTo>
                <a:lnTo>
                  <a:pt x="162" y="51"/>
                </a:lnTo>
                <a:lnTo>
                  <a:pt x="161" y="48"/>
                </a:lnTo>
                <a:lnTo>
                  <a:pt x="159" y="45"/>
                </a:lnTo>
                <a:lnTo>
                  <a:pt x="157" y="41"/>
                </a:lnTo>
                <a:lnTo>
                  <a:pt x="154" y="38"/>
                </a:lnTo>
                <a:lnTo>
                  <a:pt x="154" y="34"/>
                </a:lnTo>
                <a:lnTo>
                  <a:pt x="150" y="31"/>
                </a:lnTo>
                <a:lnTo>
                  <a:pt x="147" y="27"/>
                </a:lnTo>
                <a:lnTo>
                  <a:pt x="145" y="26"/>
                </a:lnTo>
                <a:lnTo>
                  <a:pt x="144" y="22"/>
                </a:lnTo>
                <a:lnTo>
                  <a:pt x="140" y="19"/>
                </a:lnTo>
                <a:lnTo>
                  <a:pt x="137" y="17"/>
                </a:lnTo>
                <a:lnTo>
                  <a:pt x="133" y="16"/>
                </a:lnTo>
                <a:lnTo>
                  <a:pt x="130" y="12"/>
                </a:lnTo>
                <a:lnTo>
                  <a:pt x="127" y="10"/>
                </a:lnTo>
                <a:lnTo>
                  <a:pt x="123" y="9"/>
                </a:lnTo>
                <a:lnTo>
                  <a:pt x="116" y="5"/>
                </a:lnTo>
                <a:lnTo>
                  <a:pt x="113" y="4"/>
                </a:lnTo>
                <a:lnTo>
                  <a:pt x="108" y="4"/>
                </a:lnTo>
                <a:lnTo>
                  <a:pt x="104" y="2"/>
                </a:lnTo>
                <a:lnTo>
                  <a:pt x="101" y="0"/>
                </a:lnTo>
                <a:lnTo>
                  <a:pt x="96" y="0"/>
                </a:lnTo>
                <a:lnTo>
                  <a:pt x="92" y="0"/>
                </a:lnTo>
                <a:lnTo>
                  <a:pt x="87" y="0"/>
                </a:lnTo>
                <a:lnTo>
                  <a:pt x="84" y="0"/>
                </a:lnTo>
                <a:lnTo>
                  <a:pt x="81" y="0"/>
                </a:lnTo>
                <a:lnTo>
                  <a:pt x="75" y="0"/>
                </a:lnTo>
                <a:lnTo>
                  <a:pt x="72" y="0"/>
                </a:lnTo>
                <a:lnTo>
                  <a:pt x="67" y="2"/>
                </a:lnTo>
                <a:lnTo>
                  <a:pt x="63" y="4"/>
                </a:lnTo>
                <a:lnTo>
                  <a:pt x="60" y="4"/>
                </a:lnTo>
                <a:lnTo>
                  <a:pt x="57" y="5"/>
                </a:lnTo>
                <a:lnTo>
                  <a:pt x="53" y="7"/>
                </a:lnTo>
                <a:lnTo>
                  <a:pt x="50" y="9"/>
                </a:lnTo>
                <a:lnTo>
                  <a:pt x="45" y="10"/>
                </a:lnTo>
                <a:lnTo>
                  <a:pt x="41" y="12"/>
                </a:lnTo>
                <a:lnTo>
                  <a:pt x="38" y="14"/>
                </a:lnTo>
                <a:lnTo>
                  <a:pt x="34" y="17"/>
                </a:lnTo>
                <a:lnTo>
                  <a:pt x="31" y="19"/>
                </a:lnTo>
                <a:lnTo>
                  <a:pt x="29" y="22"/>
                </a:lnTo>
                <a:lnTo>
                  <a:pt x="26" y="24"/>
                </a:lnTo>
                <a:lnTo>
                  <a:pt x="23" y="27"/>
                </a:lnTo>
                <a:lnTo>
                  <a:pt x="19" y="29"/>
                </a:lnTo>
                <a:lnTo>
                  <a:pt x="17" y="34"/>
                </a:lnTo>
                <a:lnTo>
                  <a:pt x="14" y="36"/>
                </a:lnTo>
                <a:lnTo>
                  <a:pt x="14" y="39"/>
                </a:lnTo>
                <a:lnTo>
                  <a:pt x="11" y="43"/>
                </a:lnTo>
                <a:lnTo>
                  <a:pt x="9" y="48"/>
                </a:lnTo>
                <a:lnTo>
                  <a:pt x="12" y="48"/>
                </a:lnTo>
                <a:lnTo>
                  <a:pt x="14" y="45"/>
                </a:lnTo>
                <a:lnTo>
                  <a:pt x="16" y="41"/>
                </a:lnTo>
                <a:lnTo>
                  <a:pt x="17" y="38"/>
                </a:lnTo>
                <a:lnTo>
                  <a:pt x="19" y="36"/>
                </a:lnTo>
                <a:lnTo>
                  <a:pt x="23" y="31"/>
                </a:lnTo>
                <a:lnTo>
                  <a:pt x="24" y="29"/>
                </a:lnTo>
                <a:lnTo>
                  <a:pt x="28" y="26"/>
                </a:lnTo>
                <a:lnTo>
                  <a:pt x="31" y="22"/>
                </a:lnTo>
                <a:lnTo>
                  <a:pt x="34" y="22"/>
                </a:lnTo>
                <a:lnTo>
                  <a:pt x="36" y="19"/>
                </a:lnTo>
                <a:lnTo>
                  <a:pt x="40" y="17"/>
                </a:lnTo>
                <a:lnTo>
                  <a:pt x="43" y="14"/>
                </a:lnTo>
                <a:lnTo>
                  <a:pt x="46" y="12"/>
                </a:lnTo>
                <a:lnTo>
                  <a:pt x="52" y="10"/>
                </a:lnTo>
                <a:lnTo>
                  <a:pt x="55" y="10"/>
                </a:lnTo>
                <a:lnTo>
                  <a:pt x="57" y="7"/>
                </a:lnTo>
                <a:lnTo>
                  <a:pt x="60" y="7"/>
                </a:lnTo>
                <a:lnTo>
                  <a:pt x="65" y="5"/>
                </a:lnTo>
                <a:lnTo>
                  <a:pt x="69" y="5"/>
                </a:lnTo>
                <a:lnTo>
                  <a:pt x="72" y="4"/>
                </a:lnTo>
                <a:lnTo>
                  <a:pt x="77" y="4"/>
                </a:lnTo>
                <a:lnTo>
                  <a:pt x="81" y="4"/>
                </a:lnTo>
                <a:lnTo>
                  <a:pt x="84" y="4"/>
                </a:lnTo>
                <a:lnTo>
                  <a:pt x="87" y="4"/>
                </a:lnTo>
                <a:lnTo>
                  <a:pt x="92" y="4"/>
                </a:lnTo>
                <a:lnTo>
                  <a:pt x="96" y="4"/>
                </a:lnTo>
                <a:lnTo>
                  <a:pt x="99" y="4"/>
                </a:lnTo>
                <a:lnTo>
                  <a:pt x="103" y="5"/>
                </a:lnTo>
                <a:lnTo>
                  <a:pt x="106" y="5"/>
                </a:lnTo>
                <a:lnTo>
                  <a:pt x="111" y="7"/>
                </a:lnTo>
                <a:lnTo>
                  <a:pt x="115" y="7"/>
                </a:lnTo>
                <a:lnTo>
                  <a:pt x="123" y="10"/>
                </a:lnTo>
                <a:lnTo>
                  <a:pt x="125" y="14"/>
                </a:lnTo>
                <a:lnTo>
                  <a:pt x="128" y="16"/>
                </a:lnTo>
                <a:lnTo>
                  <a:pt x="133" y="17"/>
                </a:lnTo>
                <a:lnTo>
                  <a:pt x="135" y="19"/>
                </a:lnTo>
                <a:lnTo>
                  <a:pt x="138" y="22"/>
                </a:lnTo>
                <a:lnTo>
                  <a:pt x="140" y="24"/>
                </a:lnTo>
                <a:lnTo>
                  <a:pt x="144" y="27"/>
                </a:lnTo>
                <a:lnTo>
                  <a:pt x="145" y="29"/>
                </a:lnTo>
                <a:lnTo>
                  <a:pt x="147" y="33"/>
                </a:lnTo>
                <a:lnTo>
                  <a:pt x="150" y="36"/>
                </a:lnTo>
                <a:lnTo>
                  <a:pt x="154" y="39"/>
                </a:lnTo>
                <a:lnTo>
                  <a:pt x="154" y="43"/>
                </a:lnTo>
                <a:lnTo>
                  <a:pt x="156" y="46"/>
                </a:lnTo>
                <a:lnTo>
                  <a:pt x="159" y="50"/>
                </a:lnTo>
                <a:lnTo>
                  <a:pt x="159" y="51"/>
                </a:lnTo>
                <a:lnTo>
                  <a:pt x="161" y="55"/>
                </a:lnTo>
                <a:lnTo>
                  <a:pt x="161" y="60"/>
                </a:lnTo>
                <a:lnTo>
                  <a:pt x="162" y="63"/>
                </a:lnTo>
                <a:lnTo>
                  <a:pt x="162" y="67"/>
                </a:lnTo>
                <a:lnTo>
                  <a:pt x="164" y="70"/>
                </a:lnTo>
                <a:lnTo>
                  <a:pt x="164" y="73"/>
                </a:lnTo>
                <a:lnTo>
                  <a:pt x="164" y="77"/>
                </a:lnTo>
                <a:lnTo>
                  <a:pt x="164" y="82"/>
                </a:lnTo>
                <a:lnTo>
                  <a:pt x="164" y="85"/>
                </a:lnTo>
                <a:lnTo>
                  <a:pt x="162" y="89"/>
                </a:lnTo>
                <a:lnTo>
                  <a:pt x="162" y="92"/>
                </a:lnTo>
                <a:lnTo>
                  <a:pt x="161" y="96"/>
                </a:lnTo>
                <a:lnTo>
                  <a:pt x="161" y="99"/>
                </a:lnTo>
                <a:lnTo>
                  <a:pt x="159" y="102"/>
                </a:lnTo>
                <a:lnTo>
                  <a:pt x="157" y="108"/>
                </a:lnTo>
                <a:lnTo>
                  <a:pt x="156" y="111"/>
                </a:lnTo>
                <a:lnTo>
                  <a:pt x="154" y="114"/>
                </a:lnTo>
                <a:lnTo>
                  <a:pt x="152" y="118"/>
                </a:lnTo>
                <a:lnTo>
                  <a:pt x="149" y="121"/>
                </a:lnTo>
                <a:lnTo>
                  <a:pt x="147" y="125"/>
                </a:lnTo>
                <a:lnTo>
                  <a:pt x="144" y="128"/>
                </a:lnTo>
                <a:lnTo>
                  <a:pt x="142" y="130"/>
                </a:lnTo>
                <a:lnTo>
                  <a:pt x="140" y="133"/>
                </a:lnTo>
                <a:lnTo>
                  <a:pt x="137" y="135"/>
                </a:lnTo>
                <a:lnTo>
                  <a:pt x="133" y="138"/>
                </a:lnTo>
                <a:lnTo>
                  <a:pt x="130" y="140"/>
                </a:lnTo>
                <a:lnTo>
                  <a:pt x="127" y="143"/>
                </a:lnTo>
                <a:lnTo>
                  <a:pt x="123" y="145"/>
                </a:lnTo>
                <a:lnTo>
                  <a:pt x="120" y="147"/>
                </a:lnTo>
                <a:lnTo>
                  <a:pt x="116" y="149"/>
                </a:lnTo>
                <a:lnTo>
                  <a:pt x="113" y="150"/>
                </a:lnTo>
                <a:lnTo>
                  <a:pt x="109" y="152"/>
                </a:lnTo>
                <a:lnTo>
                  <a:pt x="106" y="154"/>
                </a:lnTo>
                <a:lnTo>
                  <a:pt x="103" y="154"/>
                </a:lnTo>
                <a:lnTo>
                  <a:pt x="94" y="155"/>
                </a:lnTo>
                <a:lnTo>
                  <a:pt x="91" y="155"/>
                </a:lnTo>
                <a:lnTo>
                  <a:pt x="86" y="157"/>
                </a:lnTo>
                <a:lnTo>
                  <a:pt x="82" y="157"/>
                </a:lnTo>
                <a:lnTo>
                  <a:pt x="79" y="157"/>
                </a:lnTo>
                <a:lnTo>
                  <a:pt x="75" y="157"/>
                </a:lnTo>
                <a:lnTo>
                  <a:pt x="72" y="155"/>
                </a:lnTo>
                <a:lnTo>
                  <a:pt x="67" y="155"/>
                </a:lnTo>
                <a:lnTo>
                  <a:pt x="63" y="155"/>
                </a:lnTo>
                <a:lnTo>
                  <a:pt x="60" y="154"/>
                </a:lnTo>
                <a:lnTo>
                  <a:pt x="57" y="152"/>
                </a:lnTo>
                <a:lnTo>
                  <a:pt x="52" y="152"/>
                </a:lnTo>
                <a:lnTo>
                  <a:pt x="48" y="150"/>
                </a:lnTo>
                <a:lnTo>
                  <a:pt x="45" y="149"/>
                </a:lnTo>
                <a:lnTo>
                  <a:pt x="41" y="147"/>
                </a:lnTo>
                <a:lnTo>
                  <a:pt x="38" y="143"/>
                </a:lnTo>
                <a:lnTo>
                  <a:pt x="34" y="142"/>
                </a:lnTo>
                <a:lnTo>
                  <a:pt x="31" y="140"/>
                </a:lnTo>
                <a:lnTo>
                  <a:pt x="29" y="137"/>
                </a:lnTo>
                <a:lnTo>
                  <a:pt x="26" y="135"/>
                </a:lnTo>
                <a:lnTo>
                  <a:pt x="24" y="131"/>
                </a:lnTo>
                <a:lnTo>
                  <a:pt x="21" y="130"/>
                </a:lnTo>
                <a:lnTo>
                  <a:pt x="17" y="126"/>
                </a:lnTo>
                <a:lnTo>
                  <a:pt x="16" y="123"/>
                </a:lnTo>
                <a:lnTo>
                  <a:pt x="14" y="121"/>
                </a:lnTo>
                <a:lnTo>
                  <a:pt x="12" y="118"/>
                </a:lnTo>
                <a:lnTo>
                  <a:pt x="11" y="114"/>
                </a:lnTo>
                <a:lnTo>
                  <a:pt x="11" y="111"/>
                </a:lnTo>
                <a:lnTo>
                  <a:pt x="9" y="108"/>
                </a:lnTo>
                <a:lnTo>
                  <a:pt x="7" y="102"/>
                </a:lnTo>
                <a:lnTo>
                  <a:pt x="6" y="101"/>
                </a:lnTo>
                <a:lnTo>
                  <a:pt x="4" y="96"/>
                </a:lnTo>
                <a:lnTo>
                  <a:pt x="4" y="94"/>
                </a:lnTo>
                <a:lnTo>
                  <a:pt x="4" y="89"/>
                </a:lnTo>
                <a:lnTo>
                  <a:pt x="4" y="85"/>
                </a:lnTo>
                <a:lnTo>
                  <a:pt x="4" y="82"/>
                </a:lnTo>
                <a:lnTo>
                  <a:pt x="4" y="77"/>
                </a:lnTo>
                <a:lnTo>
                  <a:pt x="4" y="73"/>
                </a:lnTo>
                <a:lnTo>
                  <a:pt x="4" y="70"/>
                </a:lnTo>
                <a:lnTo>
                  <a:pt x="4" y="67"/>
                </a:lnTo>
                <a:lnTo>
                  <a:pt x="6" y="63"/>
                </a:lnTo>
                <a:lnTo>
                  <a:pt x="7" y="60"/>
                </a:lnTo>
                <a:lnTo>
                  <a:pt x="9" y="55"/>
                </a:lnTo>
                <a:lnTo>
                  <a:pt x="11" y="51"/>
                </a:lnTo>
                <a:lnTo>
                  <a:pt x="12" y="48"/>
                </a:lnTo>
                <a:lnTo>
                  <a:pt x="9" y="48"/>
                </a:lnTo>
                <a:close/>
              </a:path>
            </a:pathLst>
          </a:custGeom>
          <a:solidFill>
            <a:srgbClr val="808080"/>
          </a:solidFill>
          <a:ln w="9525">
            <a:noFill/>
            <a:round/>
            <a:headEnd/>
            <a:tailEnd/>
          </a:ln>
        </p:spPr>
        <p:txBody>
          <a:bodyPr/>
          <a:lstStyle/>
          <a:p>
            <a:endParaRPr lang="en-US"/>
          </a:p>
        </p:txBody>
      </p:sp>
      <p:sp>
        <p:nvSpPr>
          <p:cNvPr id="1215" name="Freeform 3386"/>
          <p:cNvSpPr>
            <a:spLocks/>
          </p:cNvSpPr>
          <p:nvPr/>
        </p:nvSpPr>
        <p:spPr bwMode="auto">
          <a:xfrm>
            <a:off x="7909718" y="4348989"/>
            <a:ext cx="146050" cy="127000"/>
          </a:xfrm>
          <a:custGeom>
            <a:avLst/>
            <a:gdLst>
              <a:gd name="T0" fmla="*/ 77 w 119"/>
              <a:gd name="T1" fmla="*/ 2 h 107"/>
              <a:gd name="T2" fmla="*/ 72 w 119"/>
              <a:gd name="T3" fmla="*/ 0 h 107"/>
              <a:gd name="T4" fmla="*/ 65 w 119"/>
              <a:gd name="T5" fmla="*/ 0 h 107"/>
              <a:gd name="T6" fmla="*/ 60 w 119"/>
              <a:gd name="T7" fmla="*/ 0 h 107"/>
              <a:gd name="T8" fmla="*/ 53 w 119"/>
              <a:gd name="T9" fmla="*/ 0 h 107"/>
              <a:gd name="T10" fmla="*/ 50 w 119"/>
              <a:gd name="T11" fmla="*/ 0 h 107"/>
              <a:gd name="T12" fmla="*/ 43 w 119"/>
              <a:gd name="T13" fmla="*/ 3 h 107"/>
              <a:gd name="T14" fmla="*/ 38 w 119"/>
              <a:gd name="T15" fmla="*/ 5 h 107"/>
              <a:gd name="T16" fmla="*/ 32 w 119"/>
              <a:gd name="T17" fmla="*/ 7 h 107"/>
              <a:gd name="T18" fmla="*/ 27 w 119"/>
              <a:gd name="T19" fmla="*/ 10 h 107"/>
              <a:gd name="T20" fmla="*/ 24 w 119"/>
              <a:gd name="T21" fmla="*/ 12 h 107"/>
              <a:gd name="T22" fmla="*/ 22 w 119"/>
              <a:gd name="T23" fmla="*/ 15 h 107"/>
              <a:gd name="T24" fmla="*/ 17 w 119"/>
              <a:gd name="T25" fmla="*/ 19 h 107"/>
              <a:gd name="T26" fmla="*/ 14 w 119"/>
              <a:gd name="T27" fmla="*/ 24 h 107"/>
              <a:gd name="T28" fmla="*/ 5 w 119"/>
              <a:gd name="T29" fmla="*/ 37 h 107"/>
              <a:gd name="T30" fmla="*/ 3 w 119"/>
              <a:gd name="T31" fmla="*/ 44 h 107"/>
              <a:gd name="T32" fmla="*/ 2 w 119"/>
              <a:gd name="T33" fmla="*/ 51 h 107"/>
              <a:gd name="T34" fmla="*/ 0 w 119"/>
              <a:gd name="T35" fmla="*/ 54 h 107"/>
              <a:gd name="T36" fmla="*/ 0 w 119"/>
              <a:gd name="T37" fmla="*/ 59 h 107"/>
              <a:gd name="T38" fmla="*/ 2 w 119"/>
              <a:gd name="T39" fmla="*/ 63 h 107"/>
              <a:gd name="T40" fmla="*/ 2 w 119"/>
              <a:gd name="T41" fmla="*/ 68 h 107"/>
              <a:gd name="T42" fmla="*/ 3 w 119"/>
              <a:gd name="T43" fmla="*/ 73 h 107"/>
              <a:gd name="T44" fmla="*/ 7 w 119"/>
              <a:gd name="T45" fmla="*/ 78 h 107"/>
              <a:gd name="T46" fmla="*/ 9 w 119"/>
              <a:gd name="T47" fmla="*/ 82 h 107"/>
              <a:gd name="T48" fmla="*/ 12 w 119"/>
              <a:gd name="T49" fmla="*/ 85 h 107"/>
              <a:gd name="T50" fmla="*/ 15 w 119"/>
              <a:gd name="T51" fmla="*/ 90 h 107"/>
              <a:gd name="T52" fmla="*/ 19 w 119"/>
              <a:gd name="T53" fmla="*/ 92 h 107"/>
              <a:gd name="T54" fmla="*/ 22 w 119"/>
              <a:gd name="T55" fmla="*/ 95 h 107"/>
              <a:gd name="T56" fmla="*/ 34 w 119"/>
              <a:gd name="T57" fmla="*/ 102 h 107"/>
              <a:gd name="T58" fmla="*/ 46 w 119"/>
              <a:gd name="T59" fmla="*/ 106 h 107"/>
              <a:gd name="T60" fmla="*/ 53 w 119"/>
              <a:gd name="T61" fmla="*/ 107 h 107"/>
              <a:gd name="T62" fmla="*/ 58 w 119"/>
              <a:gd name="T63" fmla="*/ 107 h 107"/>
              <a:gd name="T64" fmla="*/ 63 w 119"/>
              <a:gd name="T65" fmla="*/ 107 h 107"/>
              <a:gd name="T66" fmla="*/ 68 w 119"/>
              <a:gd name="T67" fmla="*/ 107 h 107"/>
              <a:gd name="T68" fmla="*/ 72 w 119"/>
              <a:gd name="T69" fmla="*/ 106 h 107"/>
              <a:gd name="T70" fmla="*/ 77 w 119"/>
              <a:gd name="T71" fmla="*/ 106 h 107"/>
              <a:gd name="T72" fmla="*/ 80 w 119"/>
              <a:gd name="T73" fmla="*/ 104 h 107"/>
              <a:gd name="T74" fmla="*/ 85 w 119"/>
              <a:gd name="T75" fmla="*/ 102 h 107"/>
              <a:gd name="T76" fmla="*/ 92 w 119"/>
              <a:gd name="T77" fmla="*/ 97 h 107"/>
              <a:gd name="T78" fmla="*/ 96 w 119"/>
              <a:gd name="T79" fmla="*/ 95 h 107"/>
              <a:gd name="T80" fmla="*/ 99 w 119"/>
              <a:gd name="T81" fmla="*/ 92 h 107"/>
              <a:gd name="T82" fmla="*/ 102 w 119"/>
              <a:gd name="T83" fmla="*/ 88 h 107"/>
              <a:gd name="T84" fmla="*/ 107 w 119"/>
              <a:gd name="T85" fmla="*/ 85 h 107"/>
              <a:gd name="T86" fmla="*/ 113 w 119"/>
              <a:gd name="T87" fmla="*/ 75 h 107"/>
              <a:gd name="T88" fmla="*/ 118 w 119"/>
              <a:gd name="T89" fmla="*/ 63 h 107"/>
              <a:gd name="T90" fmla="*/ 119 w 119"/>
              <a:gd name="T91" fmla="*/ 58 h 107"/>
              <a:gd name="T92" fmla="*/ 119 w 119"/>
              <a:gd name="T93" fmla="*/ 53 h 107"/>
              <a:gd name="T94" fmla="*/ 119 w 119"/>
              <a:gd name="T95" fmla="*/ 48 h 107"/>
              <a:gd name="T96" fmla="*/ 119 w 119"/>
              <a:gd name="T97" fmla="*/ 42 h 107"/>
              <a:gd name="T98" fmla="*/ 118 w 119"/>
              <a:gd name="T99" fmla="*/ 39 h 107"/>
              <a:gd name="T100" fmla="*/ 118 w 119"/>
              <a:gd name="T101" fmla="*/ 34 h 107"/>
              <a:gd name="T102" fmla="*/ 116 w 119"/>
              <a:gd name="T103" fmla="*/ 31 h 107"/>
              <a:gd name="T104" fmla="*/ 113 w 119"/>
              <a:gd name="T105" fmla="*/ 25 h 107"/>
              <a:gd name="T106" fmla="*/ 109 w 119"/>
              <a:gd name="T107" fmla="*/ 22 h 107"/>
              <a:gd name="T108" fmla="*/ 107 w 119"/>
              <a:gd name="T109" fmla="*/ 19 h 107"/>
              <a:gd name="T110" fmla="*/ 104 w 119"/>
              <a:gd name="T111" fmla="*/ 15 h 107"/>
              <a:gd name="T112" fmla="*/ 99 w 119"/>
              <a:gd name="T113" fmla="*/ 12 h 107"/>
              <a:gd name="T114" fmla="*/ 94 w 119"/>
              <a:gd name="T115" fmla="*/ 7 h 1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9"/>
              <a:gd name="T175" fmla="*/ 0 h 107"/>
              <a:gd name="T176" fmla="*/ 119 w 119"/>
              <a:gd name="T177" fmla="*/ 107 h 1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9" h="107">
                <a:moveTo>
                  <a:pt x="87" y="3"/>
                </a:moveTo>
                <a:lnTo>
                  <a:pt x="78" y="2"/>
                </a:lnTo>
                <a:lnTo>
                  <a:pt x="77" y="2"/>
                </a:lnTo>
                <a:lnTo>
                  <a:pt x="75" y="0"/>
                </a:lnTo>
                <a:lnTo>
                  <a:pt x="73" y="0"/>
                </a:lnTo>
                <a:lnTo>
                  <a:pt x="72" y="0"/>
                </a:lnTo>
                <a:lnTo>
                  <a:pt x="68" y="0"/>
                </a:lnTo>
                <a:lnTo>
                  <a:pt x="67" y="0"/>
                </a:lnTo>
                <a:lnTo>
                  <a:pt x="65" y="0"/>
                </a:lnTo>
                <a:lnTo>
                  <a:pt x="63" y="0"/>
                </a:lnTo>
                <a:lnTo>
                  <a:pt x="61" y="0"/>
                </a:lnTo>
                <a:lnTo>
                  <a:pt x="60" y="0"/>
                </a:lnTo>
                <a:lnTo>
                  <a:pt x="58" y="0"/>
                </a:lnTo>
                <a:lnTo>
                  <a:pt x="56" y="0"/>
                </a:lnTo>
                <a:lnTo>
                  <a:pt x="53" y="0"/>
                </a:lnTo>
                <a:lnTo>
                  <a:pt x="51" y="0"/>
                </a:lnTo>
                <a:lnTo>
                  <a:pt x="51" y="2"/>
                </a:lnTo>
                <a:lnTo>
                  <a:pt x="50" y="0"/>
                </a:lnTo>
                <a:lnTo>
                  <a:pt x="46" y="2"/>
                </a:lnTo>
                <a:lnTo>
                  <a:pt x="44" y="2"/>
                </a:lnTo>
                <a:lnTo>
                  <a:pt x="43" y="3"/>
                </a:lnTo>
                <a:lnTo>
                  <a:pt x="41" y="3"/>
                </a:lnTo>
                <a:lnTo>
                  <a:pt x="39" y="3"/>
                </a:lnTo>
                <a:lnTo>
                  <a:pt x="38" y="5"/>
                </a:lnTo>
                <a:lnTo>
                  <a:pt x="36" y="5"/>
                </a:lnTo>
                <a:lnTo>
                  <a:pt x="34" y="5"/>
                </a:lnTo>
                <a:lnTo>
                  <a:pt x="32" y="7"/>
                </a:lnTo>
                <a:lnTo>
                  <a:pt x="29" y="8"/>
                </a:lnTo>
                <a:lnTo>
                  <a:pt x="29" y="10"/>
                </a:lnTo>
                <a:lnTo>
                  <a:pt x="27" y="10"/>
                </a:lnTo>
                <a:lnTo>
                  <a:pt x="26" y="10"/>
                </a:lnTo>
                <a:lnTo>
                  <a:pt x="26" y="12"/>
                </a:lnTo>
                <a:lnTo>
                  <a:pt x="24" y="12"/>
                </a:lnTo>
                <a:lnTo>
                  <a:pt x="24" y="13"/>
                </a:lnTo>
                <a:lnTo>
                  <a:pt x="22" y="13"/>
                </a:lnTo>
                <a:lnTo>
                  <a:pt x="22" y="15"/>
                </a:lnTo>
                <a:lnTo>
                  <a:pt x="21" y="15"/>
                </a:lnTo>
                <a:lnTo>
                  <a:pt x="19" y="17"/>
                </a:lnTo>
                <a:lnTo>
                  <a:pt x="17" y="19"/>
                </a:lnTo>
                <a:lnTo>
                  <a:pt x="15" y="22"/>
                </a:lnTo>
                <a:lnTo>
                  <a:pt x="14" y="22"/>
                </a:lnTo>
                <a:lnTo>
                  <a:pt x="14" y="24"/>
                </a:lnTo>
                <a:lnTo>
                  <a:pt x="12" y="25"/>
                </a:lnTo>
                <a:lnTo>
                  <a:pt x="7" y="31"/>
                </a:lnTo>
                <a:lnTo>
                  <a:pt x="5" y="37"/>
                </a:lnTo>
                <a:lnTo>
                  <a:pt x="5" y="39"/>
                </a:lnTo>
                <a:lnTo>
                  <a:pt x="2" y="42"/>
                </a:lnTo>
                <a:lnTo>
                  <a:pt x="3" y="44"/>
                </a:lnTo>
                <a:lnTo>
                  <a:pt x="2" y="46"/>
                </a:lnTo>
                <a:lnTo>
                  <a:pt x="2" y="49"/>
                </a:lnTo>
                <a:lnTo>
                  <a:pt x="2" y="51"/>
                </a:lnTo>
                <a:lnTo>
                  <a:pt x="0" y="51"/>
                </a:lnTo>
                <a:lnTo>
                  <a:pt x="2" y="53"/>
                </a:lnTo>
                <a:lnTo>
                  <a:pt x="0" y="54"/>
                </a:lnTo>
                <a:lnTo>
                  <a:pt x="0" y="56"/>
                </a:lnTo>
                <a:lnTo>
                  <a:pt x="2" y="58"/>
                </a:lnTo>
                <a:lnTo>
                  <a:pt x="0" y="59"/>
                </a:lnTo>
                <a:lnTo>
                  <a:pt x="2" y="61"/>
                </a:lnTo>
                <a:lnTo>
                  <a:pt x="0" y="61"/>
                </a:lnTo>
                <a:lnTo>
                  <a:pt x="2" y="63"/>
                </a:lnTo>
                <a:lnTo>
                  <a:pt x="2" y="65"/>
                </a:lnTo>
                <a:lnTo>
                  <a:pt x="2" y="66"/>
                </a:lnTo>
                <a:lnTo>
                  <a:pt x="2" y="68"/>
                </a:lnTo>
                <a:lnTo>
                  <a:pt x="3" y="68"/>
                </a:lnTo>
                <a:lnTo>
                  <a:pt x="3" y="71"/>
                </a:lnTo>
                <a:lnTo>
                  <a:pt x="3" y="73"/>
                </a:lnTo>
                <a:lnTo>
                  <a:pt x="5" y="73"/>
                </a:lnTo>
                <a:lnTo>
                  <a:pt x="7" y="75"/>
                </a:lnTo>
                <a:lnTo>
                  <a:pt x="7" y="78"/>
                </a:lnTo>
                <a:lnTo>
                  <a:pt x="7" y="80"/>
                </a:lnTo>
                <a:lnTo>
                  <a:pt x="9" y="80"/>
                </a:lnTo>
                <a:lnTo>
                  <a:pt x="9" y="82"/>
                </a:lnTo>
                <a:lnTo>
                  <a:pt x="10" y="82"/>
                </a:lnTo>
                <a:lnTo>
                  <a:pt x="10" y="85"/>
                </a:lnTo>
                <a:lnTo>
                  <a:pt x="12" y="85"/>
                </a:lnTo>
                <a:lnTo>
                  <a:pt x="14" y="87"/>
                </a:lnTo>
                <a:lnTo>
                  <a:pt x="14" y="88"/>
                </a:lnTo>
                <a:lnTo>
                  <a:pt x="15" y="90"/>
                </a:lnTo>
                <a:lnTo>
                  <a:pt x="17" y="90"/>
                </a:lnTo>
                <a:lnTo>
                  <a:pt x="17" y="92"/>
                </a:lnTo>
                <a:lnTo>
                  <a:pt x="19" y="92"/>
                </a:lnTo>
                <a:lnTo>
                  <a:pt x="19" y="94"/>
                </a:lnTo>
                <a:lnTo>
                  <a:pt x="21" y="94"/>
                </a:lnTo>
                <a:lnTo>
                  <a:pt x="22" y="95"/>
                </a:lnTo>
                <a:lnTo>
                  <a:pt x="24" y="97"/>
                </a:lnTo>
                <a:lnTo>
                  <a:pt x="26" y="99"/>
                </a:lnTo>
                <a:lnTo>
                  <a:pt x="34" y="102"/>
                </a:lnTo>
                <a:lnTo>
                  <a:pt x="43" y="106"/>
                </a:lnTo>
                <a:lnTo>
                  <a:pt x="46" y="107"/>
                </a:lnTo>
                <a:lnTo>
                  <a:pt x="46" y="106"/>
                </a:lnTo>
                <a:lnTo>
                  <a:pt x="50" y="107"/>
                </a:lnTo>
                <a:lnTo>
                  <a:pt x="51" y="107"/>
                </a:lnTo>
                <a:lnTo>
                  <a:pt x="53" y="107"/>
                </a:lnTo>
                <a:lnTo>
                  <a:pt x="55" y="107"/>
                </a:lnTo>
                <a:lnTo>
                  <a:pt x="56" y="107"/>
                </a:lnTo>
                <a:lnTo>
                  <a:pt x="58" y="107"/>
                </a:lnTo>
                <a:lnTo>
                  <a:pt x="60" y="107"/>
                </a:lnTo>
                <a:lnTo>
                  <a:pt x="61" y="107"/>
                </a:lnTo>
                <a:lnTo>
                  <a:pt x="63" y="107"/>
                </a:lnTo>
                <a:lnTo>
                  <a:pt x="65" y="107"/>
                </a:lnTo>
                <a:lnTo>
                  <a:pt x="67" y="107"/>
                </a:lnTo>
                <a:lnTo>
                  <a:pt x="68" y="107"/>
                </a:lnTo>
                <a:lnTo>
                  <a:pt x="70" y="107"/>
                </a:lnTo>
                <a:lnTo>
                  <a:pt x="70" y="106"/>
                </a:lnTo>
                <a:lnTo>
                  <a:pt x="72" y="106"/>
                </a:lnTo>
                <a:lnTo>
                  <a:pt x="73" y="106"/>
                </a:lnTo>
                <a:lnTo>
                  <a:pt x="75" y="106"/>
                </a:lnTo>
                <a:lnTo>
                  <a:pt x="77" y="106"/>
                </a:lnTo>
                <a:lnTo>
                  <a:pt x="77" y="104"/>
                </a:lnTo>
                <a:lnTo>
                  <a:pt x="78" y="104"/>
                </a:lnTo>
                <a:lnTo>
                  <a:pt x="80" y="104"/>
                </a:lnTo>
                <a:lnTo>
                  <a:pt x="82" y="104"/>
                </a:lnTo>
                <a:lnTo>
                  <a:pt x="84" y="102"/>
                </a:lnTo>
                <a:lnTo>
                  <a:pt x="85" y="102"/>
                </a:lnTo>
                <a:lnTo>
                  <a:pt x="89" y="100"/>
                </a:lnTo>
                <a:lnTo>
                  <a:pt x="89" y="99"/>
                </a:lnTo>
                <a:lnTo>
                  <a:pt x="92" y="97"/>
                </a:lnTo>
                <a:lnTo>
                  <a:pt x="94" y="97"/>
                </a:lnTo>
                <a:lnTo>
                  <a:pt x="94" y="95"/>
                </a:lnTo>
                <a:lnTo>
                  <a:pt x="96" y="95"/>
                </a:lnTo>
                <a:lnTo>
                  <a:pt x="96" y="94"/>
                </a:lnTo>
                <a:lnTo>
                  <a:pt x="97" y="94"/>
                </a:lnTo>
                <a:lnTo>
                  <a:pt x="99" y="92"/>
                </a:lnTo>
                <a:lnTo>
                  <a:pt x="101" y="92"/>
                </a:lnTo>
                <a:lnTo>
                  <a:pt x="102" y="90"/>
                </a:lnTo>
                <a:lnTo>
                  <a:pt x="102" y="88"/>
                </a:lnTo>
                <a:lnTo>
                  <a:pt x="104" y="87"/>
                </a:lnTo>
                <a:lnTo>
                  <a:pt x="106" y="85"/>
                </a:lnTo>
                <a:lnTo>
                  <a:pt x="107" y="85"/>
                </a:lnTo>
                <a:lnTo>
                  <a:pt x="109" y="82"/>
                </a:lnTo>
                <a:lnTo>
                  <a:pt x="111" y="82"/>
                </a:lnTo>
                <a:lnTo>
                  <a:pt x="113" y="75"/>
                </a:lnTo>
                <a:lnTo>
                  <a:pt x="118" y="70"/>
                </a:lnTo>
                <a:lnTo>
                  <a:pt x="116" y="68"/>
                </a:lnTo>
                <a:lnTo>
                  <a:pt x="118" y="63"/>
                </a:lnTo>
                <a:lnTo>
                  <a:pt x="118" y="61"/>
                </a:lnTo>
                <a:lnTo>
                  <a:pt x="118" y="59"/>
                </a:lnTo>
                <a:lnTo>
                  <a:pt x="119" y="58"/>
                </a:lnTo>
                <a:lnTo>
                  <a:pt x="119" y="56"/>
                </a:lnTo>
                <a:lnTo>
                  <a:pt x="119" y="54"/>
                </a:lnTo>
                <a:lnTo>
                  <a:pt x="119" y="53"/>
                </a:lnTo>
                <a:lnTo>
                  <a:pt x="119" y="51"/>
                </a:lnTo>
                <a:lnTo>
                  <a:pt x="119" y="49"/>
                </a:lnTo>
                <a:lnTo>
                  <a:pt x="119" y="48"/>
                </a:lnTo>
                <a:lnTo>
                  <a:pt x="119" y="46"/>
                </a:lnTo>
                <a:lnTo>
                  <a:pt x="118" y="44"/>
                </a:lnTo>
                <a:lnTo>
                  <a:pt x="119" y="42"/>
                </a:lnTo>
                <a:lnTo>
                  <a:pt x="118" y="42"/>
                </a:lnTo>
                <a:lnTo>
                  <a:pt x="119" y="41"/>
                </a:lnTo>
                <a:lnTo>
                  <a:pt x="118" y="39"/>
                </a:lnTo>
                <a:lnTo>
                  <a:pt x="118" y="37"/>
                </a:lnTo>
                <a:lnTo>
                  <a:pt x="118" y="36"/>
                </a:lnTo>
                <a:lnTo>
                  <a:pt x="118" y="34"/>
                </a:lnTo>
                <a:lnTo>
                  <a:pt x="116" y="32"/>
                </a:lnTo>
                <a:lnTo>
                  <a:pt x="114" y="31"/>
                </a:lnTo>
                <a:lnTo>
                  <a:pt x="116" y="31"/>
                </a:lnTo>
                <a:lnTo>
                  <a:pt x="114" y="29"/>
                </a:lnTo>
                <a:lnTo>
                  <a:pt x="113" y="27"/>
                </a:lnTo>
                <a:lnTo>
                  <a:pt x="113" y="25"/>
                </a:lnTo>
                <a:lnTo>
                  <a:pt x="113" y="24"/>
                </a:lnTo>
                <a:lnTo>
                  <a:pt x="111" y="22"/>
                </a:lnTo>
                <a:lnTo>
                  <a:pt x="109" y="22"/>
                </a:lnTo>
                <a:lnTo>
                  <a:pt x="109" y="20"/>
                </a:lnTo>
                <a:lnTo>
                  <a:pt x="109" y="19"/>
                </a:lnTo>
                <a:lnTo>
                  <a:pt x="107" y="19"/>
                </a:lnTo>
                <a:lnTo>
                  <a:pt x="107" y="17"/>
                </a:lnTo>
                <a:lnTo>
                  <a:pt x="106" y="17"/>
                </a:lnTo>
                <a:lnTo>
                  <a:pt x="104" y="15"/>
                </a:lnTo>
                <a:lnTo>
                  <a:pt x="102" y="13"/>
                </a:lnTo>
                <a:lnTo>
                  <a:pt x="101" y="12"/>
                </a:lnTo>
                <a:lnTo>
                  <a:pt x="99" y="12"/>
                </a:lnTo>
                <a:lnTo>
                  <a:pt x="97" y="10"/>
                </a:lnTo>
                <a:lnTo>
                  <a:pt x="94" y="8"/>
                </a:lnTo>
                <a:lnTo>
                  <a:pt x="94" y="7"/>
                </a:lnTo>
                <a:lnTo>
                  <a:pt x="87" y="3"/>
                </a:lnTo>
                <a:close/>
              </a:path>
            </a:pathLst>
          </a:custGeom>
          <a:solidFill>
            <a:srgbClr val="808080"/>
          </a:solidFill>
          <a:ln w="9525">
            <a:noFill/>
            <a:round/>
            <a:headEnd/>
            <a:tailEnd/>
          </a:ln>
        </p:spPr>
        <p:txBody>
          <a:bodyPr/>
          <a:lstStyle/>
          <a:p>
            <a:endParaRPr lang="en-US"/>
          </a:p>
        </p:txBody>
      </p:sp>
      <p:sp>
        <p:nvSpPr>
          <p:cNvPr id="1216" name="Freeform 3387"/>
          <p:cNvSpPr>
            <a:spLocks/>
          </p:cNvSpPr>
          <p:nvPr/>
        </p:nvSpPr>
        <p:spPr bwMode="auto">
          <a:xfrm>
            <a:off x="7963693" y="4306127"/>
            <a:ext cx="144463" cy="130175"/>
          </a:xfrm>
          <a:custGeom>
            <a:avLst/>
            <a:gdLst>
              <a:gd name="T0" fmla="*/ 76 w 119"/>
              <a:gd name="T1" fmla="*/ 2 h 109"/>
              <a:gd name="T2" fmla="*/ 71 w 119"/>
              <a:gd name="T3" fmla="*/ 0 h 109"/>
              <a:gd name="T4" fmla="*/ 66 w 119"/>
              <a:gd name="T5" fmla="*/ 2 h 109"/>
              <a:gd name="T6" fmla="*/ 63 w 119"/>
              <a:gd name="T7" fmla="*/ 0 h 109"/>
              <a:gd name="T8" fmla="*/ 58 w 119"/>
              <a:gd name="T9" fmla="*/ 0 h 109"/>
              <a:gd name="T10" fmla="*/ 53 w 119"/>
              <a:gd name="T11" fmla="*/ 2 h 109"/>
              <a:gd name="T12" fmla="*/ 46 w 119"/>
              <a:gd name="T13" fmla="*/ 2 h 109"/>
              <a:gd name="T14" fmla="*/ 41 w 119"/>
              <a:gd name="T15" fmla="*/ 3 h 109"/>
              <a:gd name="T16" fmla="*/ 35 w 119"/>
              <a:gd name="T17" fmla="*/ 7 h 109"/>
              <a:gd name="T18" fmla="*/ 32 w 119"/>
              <a:gd name="T19" fmla="*/ 7 h 109"/>
              <a:gd name="T20" fmla="*/ 29 w 119"/>
              <a:gd name="T21" fmla="*/ 9 h 109"/>
              <a:gd name="T22" fmla="*/ 25 w 119"/>
              <a:gd name="T23" fmla="*/ 10 h 109"/>
              <a:gd name="T24" fmla="*/ 22 w 119"/>
              <a:gd name="T25" fmla="*/ 14 h 109"/>
              <a:gd name="T26" fmla="*/ 20 w 119"/>
              <a:gd name="T27" fmla="*/ 17 h 109"/>
              <a:gd name="T28" fmla="*/ 15 w 119"/>
              <a:gd name="T29" fmla="*/ 22 h 109"/>
              <a:gd name="T30" fmla="*/ 10 w 119"/>
              <a:gd name="T31" fmla="*/ 26 h 109"/>
              <a:gd name="T32" fmla="*/ 5 w 119"/>
              <a:gd name="T33" fmla="*/ 39 h 109"/>
              <a:gd name="T34" fmla="*/ 1 w 119"/>
              <a:gd name="T35" fmla="*/ 46 h 109"/>
              <a:gd name="T36" fmla="*/ 1 w 119"/>
              <a:gd name="T37" fmla="*/ 51 h 109"/>
              <a:gd name="T38" fmla="*/ 0 w 119"/>
              <a:gd name="T39" fmla="*/ 55 h 109"/>
              <a:gd name="T40" fmla="*/ 1 w 119"/>
              <a:gd name="T41" fmla="*/ 60 h 109"/>
              <a:gd name="T42" fmla="*/ 0 w 119"/>
              <a:gd name="T43" fmla="*/ 61 h 109"/>
              <a:gd name="T44" fmla="*/ 1 w 119"/>
              <a:gd name="T45" fmla="*/ 68 h 109"/>
              <a:gd name="T46" fmla="*/ 3 w 119"/>
              <a:gd name="T47" fmla="*/ 73 h 109"/>
              <a:gd name="T48" fmla="*/ 5 w 119"/>
              <a:gd name="T49" fmla="*/ 78 h 109"/>
              <a:gd name="T50" fmla="*/ 8 w 119"/>
              <a:gd name="T51" fmla="*/ 82 h 109"/>
              <a:gd name="T52" fmla="*/ 10 w 119"/>
              <a:gd name="T53" fmla="*/ 85 h 109"/>
              <a:gd name="T54" fmla="*/ 12 w 119"/>
              <a:gd name="T55" fmla="*/ 89 h 109"/>
              <a:gd name="T56" fmla="*/ 17 w 119"/>
              <a:gd name="T57" fmla="*/ 90 h 109"/>
              <a:gd name="T58" fmla="*/ 18 w 119"/>
              <a:gd name="T59" fmla="*/ 95 h 109"/>
              <a:gd name="T60" fmla="*/ 24 w 119"/>
              <a:gd name="T61" fmla="*/ 97 h 109"/>
              <a:gd name="T62" fmla="*/ 34 w 119"/>
              <a:gd name="T63" fmla="*/ 102 h 109"/>
              <a:gd name="T64" fmla="*/ 46 w 119"/>
              <a:gd name="T65" fmla="*/ 106 h 109"/>
              <a:gd name="T66" fmla="*/ 53 w 119"/>
              <a:gd name="T67" fmla="*/ 107 h 109"/>
              <a:gd name="T68" fmla="*/ 56 w 119"/>
              <a:gd name="T69" fmla="*/ 109 h 109"/>
              <a:gd name="T70" fmla="*/ 61 w 119"/>
              <a:gd name="T71" fmla="*/ 107 h 109"/>
              <a:gd name="T72" fmla="*/ 63 w 119"/>
              <a:gd name="T73" fmla="*/ 109 h 109"/>
              <a:gd name="T74" fmla="*/ 66 w 119"/>
              <a:gd name="T75" fmla="*/ 107 h 109"/>
              <a:gd name="T76" fmla="*/ 70 w 119"/>
              <a:gd name="T77" fmla="*/ 106 h 109"/>
              <a:gd name="T78" fmla="*/ 75 w 119"/>
              <a:gd name="T79" fmla="*/ 106 h 109"/>
              <a:gd name="T80" fmla="*/ 80 w 119"/>
              <a:gd name="T81" fmla="*/ 104 h 109"/>
              <a:gd name="T82" fmla="*/ 87 w 119"/>
              <a:gd name="T83" fmla="*/ 101 h 109"/>
              <a:gd name="T84" fmla="*/ 92 w 119"/>
              <a:gd name="T85" fmla="*/ 99 h 109"/>
              <a:gd name="T86" fmla="*/ 95 w 119"/>
              <a:gd name="T87" fmla="*/ 95 h 109"/>
              <a:gd name="T88" fmla="*/ 100 w 119"/>
              <a:gd name="T89" fmla="*/ 92 h 109"/>
              <a:gd name="T90" fmla="*/ 104 w 119"/>
              <a:gd name="T91" fmla="*/ 89 h 109"/>
              <a:gd name="T92" fmla="*/ 109 w 119"/>
              <a:gd name="T93" fmla="*/ 82 h 109"/>
              <a:gd name="T94" fmla="*/ 117 w 119"/>
              <a:gd name="T95" fmla="*/ 70 h 109"/>
              <a:gd name="T96" fmla="*/ 117 w 119"/>
              <a:gd name="T97" fmla="*/ 61 h 109"/>
              <a:gd name="T98" fmla="*/ 119 w 119"/>
              <a:gd name="T99" fmla="*/ 58 h 109"/>
              <a:gd name="T100" fmla="*/ 119 w 119"/>
              <a:gd name="T101" fmla="*/ 53 h 109"/>
              <a:gd name="T102" fmla="*/ 119 w 119"/>
              <a:gd name="T103" fmla="*/ 48 h 109"/>
              <a:gd name="T104" fmla="*/ 119 w 119"/>
              <a:gd name="T105" fmla="*/ 44 h 109"/>
              <a:gd name="T106" fmla="*/ 117 w 119"/>
              <a:gd name="T107" fmla="*/ 39 h 109"/>
              <a:gd name="T108" fmla="*/ 117 w 119"/>
              <a:gd name="T109" fmla="*/ 34 h 109"/>
              <a:gd name="T110" fmla="*/ 116 w 119"/>
              <a:gd name="T111" fmla="*/ 31 h 109"/>
              <a:gd name="T112" fmla="*/ 112 w 119"/>
              <a:gd name="T113" fmla="*/ 26 h 109"/>
              <a:gd name="T114" fmla="*/ 109 w 119"/>
              <a:gd name="T115" fmla="*/ 22 h 109"/>
              <a:gd name="T116" fmla="*/ 105 w 119"/>
              <a:gd name="T117" fmla="*/ 19 h 109"/>
              <a:gd name="T118" fmla="*/ 104 w 119"/>
              <a:gd name="T119" fmla="*/ 15 h 109"/>
              <a:gd name="T120" fmla="*/ 97 w 119"/>
              <a:gd name="T121" fmla="*/ 10 h 109"/>
              <a:gd name="T122" fmla="*/ 87 w 119"/>
              <a:gd name="T123" fmla="*/ 5 h 1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9"/>
              <a:gd name="T187" fmla="*/ 0 h 109"/>
              <a:gd name="T188" fmla="*/ 119 w 119"/>
              <a:gd name="T189" fmla="*/ 109 h 1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9" h="109">
                <a:moveTo>
                  <a:pt x="87" y="5"/>
                </a:moveTo>
                <a:lnTo>
                  <a:pt x="78" y="2"/>
                </a:lnTo>
                <a:lnTo>
                  <a:pt x="76" y="2"/>
                </a:lnTo>
                <a:lnTo>
                  <a:pt x="75" y="2"/>
                </a:lnTo>
                <a:lnTo>
                  <a:pt x="73" y="2"/>
                </a:lnTo>
                <a:lnTo>
                  <a:pt x="71" y="0"/>
                </a:lnTo>
                <a:lnTo>
                  <a:pt x="71" y="2"/>
                </a:lnTo>
                <a:lnTo>
                  <a:pt x="68" y="0"/>
                </a:lnTo>
                <a:lnTo>
                  <a:pt x="66" y="2"/>
                </a:lnTo>
                <a:lnTo>
                  <a:pt x="66" y="0"/>
                </a:lnTo>
                <a:lnTo>
                  <a:pt x="64" y="0"/>
                </a:lnTo>
                <a:lnTo>
                  <a:pt x="63" y="0"/>
                </a:lnTo>
                <a:lnTo>
                  <a:pt x="61" y="0"/>
                </a:lnTo>
                <a:lnTo>
                  <a:pt x="59" y="0"/>
                </a:lnTo>
                <a:lnTo>
                  <a:pt x="58" y="0"/>
                </a:lnTo>
                <a:lnTo>
                  <a:pt x="56" y="0"/>
                </a:lnTo>
                <a:lnTo>
                  <a:pt x="54" y="0"/>
                </a:lnTo>
                <a:lnTo>
                  <a:pt x="53" y="2"/>
                </a:lnTo>
                <a:lnTo>
                  <a:pt x="51" y="2"/>
                </a:lnTo>
                <a:lnTo>
                  <a:pt x="49" y="2"/>
                </a:lnTo>
                <a:lnTo>
                  <a:pt x="46" y="2"/>
                </a:lnTo>
                <a:lnTo>
                  <a:pt x="44" y="3"/>
                </a:lnTo>
                <a:lnTo>
                  <a:pt x="42" y="3"/>
                </a:lnTo>
                <a:lnTo>
                  <a:pt x="41" y="3"/>
                </a:lnTo>
                <a:lnTo>
                  <a:pt x="39" y="5"/>
                </a:lnTo>
                <a:lnTo>
                  <a:pt x="35" y="5"/>
                </a:lnTo>
                <a:lnTo>
                  <a:pt x="35" y="7"/>
                </a:lnTo>
                <a:lnTo>
                  <a:pt x="35" y="5"/>
                </a:lnTo>
                <a:lnTo>
                  <a:pt x="34" y="7"/>
                </a:lnTo>
                <a:lnTo>
                  <a:pt x="32" y="7"/>
                </a:lnTo>
                <a:lnTo>
                  <a:pt x="30" y="7"/>
                </a:lnTo>
                <a:lnTo>
                  <a:pt x="30" y="9"/>
                </a:lnTo>
                <a:lnTo>
                  <a:pt x="29" y="9"/>
                </a:lnTo>
                <a:lnTo>
                  <a:pt x="29" y="10"/>
                </a:lnTo>
                <a:lnTo>
                  <a:pt x="27" y="10"/>
                </a:lnTo>
                <a:lnTo>
                  <a:pt x="25" y="10"/>
                </a:lnTo>
                <a:lnTo>
                  <a:pt x="25" y="12"/>
                </a:lnTo>
                <a:lnTo>
                  <a:pt x="24" y="14"/>
                </a:lnTo>
                <a:lnTo>
                  <a:pt x="22" y="14"/>
                </a:lnTo>
                <a:lnTo>
                  <a:pt x="22" y="15"/>
                </a:lnTo>
                <a:lnTo>
                  <a:pt x="20" y="15"/>
                </a:lnTo>
                <a:lnTo>
                  <a:pt x="20" y="17"/>
                </a:lnTo>
                <a:lnTo>
                  <a:pt x="18" y="17"/>
                </a:lnTo>
                <a:lnTo>
                  <a:pt x="17" y="19"/>
                </a:lnTo>
                <a:lnTo>
                  <a:pt x="15" y="22"/>
                </a:lnTo>
                <a:lnTo>
                  <a:pt x="13" y="22"/>
                </a:lnTo>
                <a:lnTo>
                  <a:pt x="12" y="26"/>
                </a:lnTo>
                <a:lnTo>
                  <a:pt x="10" y="26"/>
                </a:lnTo>
                <a:lnTo>
                  <a:pt x="7" y="32"/>
                </a:lnTo>
                <a:lnTo>
                  <a:pt x="5" y="38"/>
                </a:lnTo>
                <a:lnTo>
                  <a:pt x="5" y="39"/>
                </a:lnTo>
                <a:lnTo>
                  <a:pt x="1" y="43"/>
                </a:lnTo>
                <a:lnTo>
                  <a:pt x="3" y="44"/>
                </a:lnTo>
                <a:lnTo>
                  <a:pt x="1" y="46"/>
                </a:lnTo>
                <a:lnTo>
                  <a:pt x="1" y="48"/>
                </a:lnTo>
                <a:lnTo>
                  <a:pt x="1" y="49"/>
                </a:lnTo>
                <a:lnTo>
                  <a:pt x="1" y="51"/>
                </a:lnTo>
                <a:lnTo>
                  <a:pt x="0" y="53"/>
                </a:lnTo>
                <a:lnTo>
                  <a:pt x="1" y="53"/>
                </a:lnTo>
                <a:lnTo>
                  <a:pt x="0" y="55"/>
                </a:lnTo>
                <a:lnTo>
                  <a:pt x="0" y="56"/>
                </a:lnTo>
                <a:lnTo>
                  <a:pt x="0" y="58"/>
                </a:lnTo>
                <a:lnTo>
                  <a:pt x="1" y="60"/>
                </a:lnTo>
                <a:lnTo>
                  <a:pt x="0" y="60"/>
                </a:lnTo>
                <a:lnTo>
                  <a:pt x="1" y="61"/>
                </a:lnTo>
                <a:lnTo>
                  <a:pt x="0" y="61"/>
                </a:lnTo>
                <a:lnTo>
                  <a:pt x="1" y="65"/>
                </a:lnTo>
                <a:lnTo>
                  <a:pt x="1" y="67"/>
                </a:lnTo>
                <a:lnTo>
                  <a:pt x="1" y="68"/>
                </a:lnTo>
                <a:lnTo>
                  <a:pt x="3" y="70"/>
                </a:lnTo>
                <a:lnTo>
                  <a:pt x="3" y="72"/>
                </a:lnTo>
                <a:lnTo>
                  <a:pt x="3" y="73"/>
                </a:lnTo>
                <a:lnTo>
                  <a:pt x="5" y="73"/>
                </a:lnTo>
                <a:lnTo>
                  <a:pt x="5" y="77"/>
                </a:lnTo>
                <a:lnTo>
                  <a:pt x="5" y="78"/>
                </a:lnTo>
                <a:lnTo>
                  <a:pt x="7" y="78"/>
                </a:lnTo>
                <a:lnTo>
                  <a:pt x="7" y="82"/>
                </a:lnTo>
                <a:lnTo>
                  <a:pt x="8" y="82"/>
                </a:lnTo>
                <a:lnTo>
                  <a:pt x="8" y="84"/>
                </a:lnTo>
                <a:lnTo>
                  <a:pt x="10" y="84"/>
                </a:lnTo>
                <a:lnTo>
                  <a:pt x="10" y="85"/>
                </a:lnTo>
                <a:lnTo>
                  <a:pt x="10" y="87"/>
                </a:lnTo>
                <a:lnTo>
                  <a:pt x="12" y="87"/>
                </a:lnTo>
                <a:lnTo>
                  <a:pt x="12" y="89"/>
                </a:lnTo>
                <a:lnTo>
                  <a:pt x="13" y="89"/>
                </a:lnTo>
                <a:lnTo>
                  <a:pt x="15" y="90"/>
                </a:lnTo>
                <a:lnTo>
                  <a:pt x="17" y="90"/>
                </a:lnTo>
                <a:lnTo>
                  <a:pt x="17" y="94"/>
                </a:lnTo>
                <a:lnTo>
                  <a:pt x="18" y="94"/>
                </a:lnTo>
                <a:lnTo>
                  <a:pt x="18" y="95"/>
                </a:lnTo>
                <a:lnTo>
                  <a:pt x="20" y="95"/>
                </a:lnTo>
                <a:lnTo>
                  <a:pt x="22" y="97"/>
                </a:lnTo>
                <a:lnTo>
                  <a:pt x="24" y="97"/>
                </a:lnTo>
                <a:lnTo>
                  <a:pt x="25" y="99"/>
                </a:lnTo>
                <a:lnTo>
                  <a:pt x="25" y="101"/>
                </a:lnTo>
                <a:lnTo>
                  <a:pt x="34" y="102"/>
                </a:lnTo>
                <a:lnTo>
                  <a:pt x="42" y="106"/>
                </a:lnTo>
                <a:lnTo>
                  <a:pt x="46" y="107"/>
                </a:lnTo>
                <a:lnTo>
                  <a:pt x="46" y="106"/>
                </a:lnTo>
                <a:lnTo>
                  <a:pt x="49" y="107"/>
                </a:lnTo>
                <a:lnTo>
                  <a:pt x="51" y="107"/>
                </a:lnTo>
                <a:lnTo>
                  <a:pt x="53" y="107"/>
                </a:lnTo>
                <a:lnTo>
                  <a:pt x="54" y="109"/>
                </a:lnTo>
                <a:lnTo>
                  <a:pt x="54" y="107"/>
                </a:lnTo>
                <a:lnTo>
                  <a:pt x="56" y="109"/>
                </a:lnTo>
                <a:lnTo>
                  <a:pt x="58" y="107"/>
                </a:lnTo>
                <a:lnTo>
                  <a:pt x="59" y="109"/>
                </a:lnTo>
                <a:lnTo>
                  <a:pt x="61" y="107"/>
                </a:lnTo>
                <a:lnTo>
                  <a:pt x="61" y="109"/>
                </a:lnTo>
                <a:lnTo>
                  <a:pt x="61" y="107"/>
                </a:lnTo>
                <a:lnTo>
                  <a:pt x="63" y="109"/>
                </a:lnTo>
                <a:lnTo>
                  <a:pt x="64" y="107"/>
                </a:lnTo>
                <a:lnTo>
                  <a:pt x="64" y="109"/>
                </a:lnTo>
                <a:lnTo>
                  <a:pt x="66" y="107"/>
                </a:lnTo>
                <a:lnTo>
                  <a:pt x="68" y="107"/>
                </a:lnTo>
                <a:lnTo>
                  <a:pt x="70" y="107"/>
                </a:lnTo>
                <a:lnTo>
                  <a:pt x="70" y="106"/>
                </a:lnTo>
                <a:lnTo>
                  <a:pt x="71" y="106"/>
                </a:lnTo>
                <a:lnTo>
                  <a:pt x="73" y="106"/>
                </a:lnTo>
                <a:lnTo>
                  <a:pt x="75" y="106"/>
                </a:lnTo>
                <a:lnTo>
                  <a:pt x="78" y="104"/>
                </a:lnTo>
                <a:lnTo>
                  <a:pt x="80" y="106"/>
                </a:lnTo>
                <a:lnTo>
                  <a:pt x="80" y="104"/>
                </a:lnTo>
                <a:lnTo>
                  <a:pt x="83" y="102"/>
                </a:lnTo>
                <a:lnTo>
                  <a:pt x="85" y="102"/>
                </a:lnTo>
                <a:lnTo>
                  <a:pt x="87" y="101"/>
                </a:lnTo>
                <a:lnTo>
                  <a:pt x="88" y="101"/>
                </a:lnTo>
                <a:lnTo>
                  <a:pt x="88" y="99"/>
                </a:lnTo>
                <a:lnTo>
                  <a:pt x="92" y="99"/>
                </a:lnTo>
                <a:lnTo>
                  <a:pt x="93" y="97"/>
                </a:lnTo>
                <a:lnTo>
                  <a:pt x="95" y="97"/>
                </a:lnTo>
                <a:lnTo>
                  <a:pt x="95" y="95"/>
                </a:lnTo>
                <a:lnTo>
                  <a:pt x="97" y="94"/>
                </a:lnTo>
                <a:lnTo>
                  <a:pt x="99" y="94"/>
                </a:lnTo>
                <a:lnTo>
                  <a:pt x="100" y="92"/>
                </a:lnTo>
                <a:lnTo>
                  <a:pt x="102" y="90"/>
                </a:lnTo>
                <a:lnTo>
                  <a:pt x="102" y="89"/>
                </a:lnTo>
                <a:lnTo>
                  <a:pt x="104" y="89"/>
                </a:lnTo>
                <a:lnTo>
                  <a:pt x="105" y="87"/>
                </a:lnTo>
                <a:lnTo>
                  <a:pt x="105" y="85"/>
                </a:lnTo>
                <a:lnTo>
                  <a:pt x="109" y="82"/>
                </a:lnTo>
                <a:lnTo>
                  <a:pt x="111" y="82"/>
                </a:lnTo>
                <a:lnTo>
                  <a:pt x="112" y="75"/>
                </a:lnTo>
                <a:lnTo>
                  <a:pt x="117" y="70"/>
                </a:lnTo>
                <a:lnTo>
                  <a:pt x="116" y="68"/>
                </a:lnTo>
                <a:lnTo>
                  <a:pt x="117" y="65"/>
                </a:lnTo>
                <a:lnTo>
                  <a:pt x="117" y="61"/>
                </a:lnTo>
                <a:lnTo>
                  <a:pt x="117" y="60"/>
                </a:lnTo>
                <a:lnTo>
                  <a:pt x="119" y="60"/>
                </a:lnTo>
                <a:lnTo>
                  <a:pt x="119" y="58"/>
                </a:lnTo>
                <a:lnTo>
                  <a:pt x="119" y="56"/>
                </a:lnTo>
                <a:lnTo>
                  <a:pt x="119" y="55"/>
                </a:lnTo>
                <a:lnTo>
                  <a:pt x="119" y="53"/>
                </a:lnTo>
                <a:lnTo>
                  <a:pt x="119" y="51"/>
                </a:lnTo>
                <a:lnTo>
                  <a:pt x="119" y="49"/>
                </a:lnTo>
                <a:lnTo>
                  <a:pt x="119" y="48"/>
                </a:lnTo>
                <a:lnTo>
                  <a:pt x="119" y="46"/>
                </a:lnTo>
                <a:lnTo>
                  <a:pt x="117" y="44"/>
                </a:lnTo>
                <a:lnTo>
                  <a:pt x="119" y="44"/>
                </a:lnTo>
                <a:lnTo>
                  <a:pt x="117" y="43"/>
                </a:lnTo>
                <a:lnTo>
                  <a:pt x="119" y="43"/>
                </a:lnTo>
                <a:lnTo>
                  <a:pt x="117" y="39"/>
                </a:lnTo>
                <a:lnTo>
                  <a:pt x="117" y="38"/>
                </a:lnTo>
                <a:lnTo>
                  <a:pt x="117" y="36"/>
                </a:lnTo>
                <a:lnTo>
                  <a:pt x="117" y="34"/>
                </a:lnTo>
                <a:lnTo>
                  <a:pt x="116" y="34"/>
                </a:lnTo>
                <a:lnTo>
                  <a:pt x="114" y="32"/>
                </a:lnTo>
                <a:lnTo>
                  <a:pt x="116" y="31"/>
                </a:lnTo>
                <a:lnTo>
                  <a:pt x="114" y="31"/>
                </a:lnTo>
                <a:lnTo>
                  <a:pt x="112" y="27"/>
                </a:lnTo>
                <a:lnTo>
                  <a:pt x="112" y="26"/>
                </a:lnTo>
                <a:lnTo>
                  <a:pt x="112" y="24"/>
                </a:lnTo>
                <a:lnTo>
                  <a:pt x="111" y="22"/>
                </a:lnTo>
                <a:lnTo>
                  <a:pt x="109" y="22"/>
                </a:lnTo>
                <a:lnTo>
                  <a:pt x="109" y="20"/>
                </a:lnTo>
                <a:lnTo>
                  <a:pt x="107" y="20"/>
                </a:lnTo>
                <a:lnTo>
                  <a:pt x="105" y="19"/>
                </a:lnTo>
                <a:lnTo>
                  <a:pt x="105" y="17"/>
                </a:lnTo>
                <a:lnTo>
                  <a:pt x="104" y="17"/>
                </a:lnTo>
                <a:lnTo>
                  <a:pt x="104" y="15"/>
                </a:lnTo>
                <a:lnTo>
                  <a:pt x="100" y="14"/>
                </a:lnTo>
                <a:lnTo>
                  <a:pt x="99" y="12"/>
                </a:lnTo>
                <a:lnTo>
                  <a:pt x="97" y="10"/>
                </a:lnTo>
                <a:lnTo>
                  <a:pt x="93" y="9"/>
                </a:lnTo>
                <a:lnTo>
                  <a:pt x="93" y="7"/>
                </a:lnTo>
                <a:lnTo>
                  <a:pt x="87" y="5"/>
                </a:lnTo>
                <a:close/>
              </a:path>
            </a:pathLst>
          </a:custGeom>
          <a:solidFill>
            <a:srgbClr val="808080"/>
          </a:solidFill>
          <a:ln w="9525">
            <a:noFill/>
            <a:round/>
            <a:headEnd/>
            <a:tailEnd/>
          </a:ln>
        </p:spPr>
        <p:txBody>
          <a:bodyPr/>
          <a:lstStyle/>
          <a:p>
            <a:endParaRPr lang="en-US"/>
          </a:p>
        </p:txBody>
      </p:sp>
      <p:sp>
        <p:nvSpPr>
          <p:cNvPr id="1217" name="Freeform 3388"/>
          <p:cNvSpPr>
            <a:spLocks/>
          </p:cNvSpPr>
          <p:nvPr/>
        </p:nvSpPr>
        <p:spPr bwMode="auto">
          <a:xfrm>
            <a:off x="7000081" y="4206114"/>
            <a:ext cx="142875" cy="130175"/>
          </a:xfrm>
          <a:custGeom>
            <a:avLst/>
            <a:gdLst>
              <a:gd name="T0" fmla="*/ 73 w 117"/>
              <a:gd name="T1" fmla="*/ 2 h 109"/>
              <a:gd name="T2" fmla="*/ 70 w 117"/>
              <a:gd name="T3" fmla="*/ 2 h 109"/>
              <a:gd name="T4" fmla="*/ 65 w 117"/>
              <a:gd name="T5" fmla="*/ 0 h 109"/>
              <a:gd name="T6" fmla="*/ 59 w 117"/>
              <a:gd name="T7" fmla="*/ 0 h 109"/>
              <a:gd name="T8" fmla="*/ 54 w 117"/>
              <a:gd name="T9" fmla="*/ 0 h 109"/>
              <a:gd name="T10" fmla="*/ 47 w 117"/>
              <a:gd name="T11" fmla="*/ 2 h 109"/>
              <a:gd name="T12" fmla="*/ 41 w 117"/>
              <a:gd name="T13" fmla="*/ 4 h 109"/>
              <a:gd name="T14" fmla="*/ 36 w 117"/>
              <a:gd name="T15" fmla="*/ 5 h 109"/>
              <a:gd name="T16" fmla="*/ 32 w 117"/>
              <a:gd name="T17" fmla="*/ 7 h 109"/>
              <a:gd name="T18" fmla="*/ 27 w 117"/>
              <a:gd name="T19" fmla="*/ 9 h 109"/>
              <a:gd name="T20" fmla="*/ 24 w 117"/>
              <a:gd name="T21" fmla="*/ 12 h 109"/>
              <a:gd name="T22" fmla="*/ 20 w 117"/>
              <a:gd name="T23" fmla="*/ 16 h 109"/>
              <a:gd name="T24" fmla="*/ 17 w 117"/>
              <a:gd name="T25" fmla="*/ 17 h 109"/>
              <a:gd name="T26" fmla="*/ 12 w 117"/>
              <a:gd name="T27" fmla="*/ 22 h 109"/>
              <a:gd name="T28" fmla="*/ 7 w 117"/>
              <a:gd name="T29" fmla="*/ 33 h 109"/>
              <a:gd name="T30" fmla="*/ 1 w 117"/>
              <a:gd name="T31" fmla="*/ 45 h 109"/>
              <a:gd name="T32" fmla="*/ 0 w 117"/>
              <a:gd name="T33" fmla="*/ 50 h 109"/>
              <a:gd name="T34" fmla="*/ 0 w 117"/>
              <a:gd name="T35" fmla="*/ 55 h 109"/>
              <a:gd name="T36" fmla="*/ 0 w 117"/>
              <a:gd name="T37" fmla="*/ 60 h 109"/>
              <a:gd name="T38" fmla="*/ 0 w 117"/>
              <a:gd name="T39" fmla="*/ 67 h 109"/>
              <a:gd name="T40" fmla="*/ 1 w 117"/>
              <a:gd name="T41" fmla="*/ 72 h 109"/>
              <a:gd name="T42" fmla="*/ 5 w 117"/>
              <a:gd name="T43" fmla="*/ 77 h 109"/>
              <a:gd name="T44" fmla="*/ 7 w 117"/>
              <a:gd name="T45" fmla="*/ 82 h 109"/>
              <a:gd name="T46" fmla="*/ 8 w 117"/>
              <a:gd name="T47" fmla="*/ 85 h 109"/>
              <a:gd name="T48" fmla="*/ 12 w 117"/>
              <a:gd name="T49" fmla="*/ 89 h 109"/>
              <a:gd name="T50" fmla="*/ 15 w 117"/>
              <a:gd name="T51" fmla="*/ 91 h 109"/>
              <a:gd name="T52" fmla="*/ 17 w 117"/>
              <a:gd name="T53" fmla="*/ 96 h 109"/>
              <a:gd name="T54" fmla="*/ 22 w 117"/>
              <a:gd name="T55" fmla="*/ 97 h 109"/>
              <a:gd name="T56" fmla="*/ 41 w 117"/>
              <a:gd name="T57" fmla="*/ 108 h 109"/>
              <a:gd name="T58" fmla="*/ 47 w 117"/>
              <a:gd name="T59" fmla="*/ 108 h 109"/>
              <a:gd name="T60" fmla="*/ 53 w 117"/>
              <a:gd name="T61" fmla="*/ 109 h 109"/>
              <a:gd name="T62" fmla="*/ 58 w 117"/>
              <a:gd name="T63" fmla="*/ 108 h 109"/>
              <a:gd name="T64" fmla="*/ 59 w 117"/>
              <a:gd name="T65" fmla="*/ 109 h 109"/>
              <a:gd name="T66" fmla="*/ 63 w 117"/>
              <a:gd name="T67" fmla="*/ 108 h 109"/>
              <a:gd name="T68" fmla="*/ 66 w 117"/>
              <a:gd name="T69" fmla="*/ 108 h 109"/>
              <a:gd name="T70" fmla="*/ 71 w 117"/>
              <a:gd name="T71" fmla="*/ 106 h 109"/>
              <a:gd name="T72" fmla="*/ 76 w 117"/>
              <a:gd name="T73" fmla="*/ 104 h 109"/>
              <a:gd name="T74" fmla="*/ 83 w 117"/>
              <a:gd name="T75" fmla="*/ 102 h 109"/>
              <a:gd name="T76" fmla="*/ 92 w 117"/>
              <a:gd name="T77" fmla="*/ 97 h 109"/>
              <a:gd name="T78" fmla="*/ 95 w 117"/>
              <a:gd name="T79" fmla="*/ 96 h 109"/>
              <a:gd name="T80" fmla="*/ 99 w 117"/>
              <a:gd name="T81" fmla="*/ 92 h 109"/>
              <a:gd name="T82" fmla="*/ 104 w 117"/>
              <a:gd name="T83" fmla="*/ 87 h 109"/>
              <a:gd name="T84" fmla="*/ 109 w 117"/>
              <a:gd name="T85" fmla="*/ 82 h 109"/>
              <a:gd name="T86" fmla="*/ 114 w 117"/>
              <a:gd name="T87" fmla="*/ 68 h 109"/>
              <a:gd name="T88" fmla="*/ 116 w 117"/>
              <a:gd name="T89" fmla="*/ 60 h 109"/>
              <a:gd name="T90" fmla="*/ 117 w 117"/>
              <a:gd name="T91" fmla="*/ 56 h 109"/>
              <a:gd name="T92" fmla="*/ 117 w 117"/>
              <a:gd name="T93" fmla="*/ 51 h 109"/>
              <a:gd name="T94" fmla="*/ 117 w 117"/>
              <a:gd name="T95" fmla="*/ 46 h 109"/>
              <a:gd name="T96" fmla="*/ 116 w 117"/>
              <a:gd name="T97" fmla="*/ 43 h 109"/>
              <a:gd name="T98" fmla="*/ 116 w 117"/>
              <a:gd name="T99" fmla="*/ 38 h 109"/>
              <a:gd name="T100" fmla="*/ 114 w 117"/>
              <a:gd name="T101" fmla="*/ 34 h 109"/>
              <a:gd name="T102" fmla="*/ 112 w 117"/>
              <a:gd name="T103" fmla="*/ 31 h 109"/>
              <a:gd name="T104" fmla="*/ 109 w 117"/>
              <a:gd name="T105" fmla="*/ 22 h 109"/>
              <a:gd name="T106" fmla="*/ 105 w 117"/>
              <a:gd name="T107" fmla="*/ 19 h 109"/>
              <a:gd name="T108" fmla="*/ 102 w 117"/>
              <a:gd name="T109" fmla="*/ 17 h 109"/>
              <a:gd name="T110" fmla="*/ 100 w 117"/>
              <a:gd name="T111" fmla="*/ 14 h 109"/>
              <a:gd name="T112" fmla="*/ 95 w 117"/>
              <a:gd name="T113" fmla="*/ 10 h 1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7"/>
              <a:gd name="T172" fmla="*/ 0 h 109"/>
              <a:gd name="T173" fmla="*/ 117 w 117"/>
              <a:gd name="T174" fmla="*/ 109 h 1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7" h="109">
                <a:moveTo>
                  <a:pt x="85" y="5"/>
                </a:moveTo>
                <a:lnTo>
                  <a:pt x="76" y="2"/>
                </a:lnTo>
                <a:lnTo>
                  <a:pt x="73" y="2"/>
                </a:lnTo>
                <a:lnTo>
                  <a:pt x="71" y="2"/>
                </a:lnTo>
                <a:lnTo>
                  <a:pt x="70" y="0"/>
                </a:lnTo>
                <a:lnTo>
                  <a:pt x="70" y="2"/>
                </a:lnTo>
                <a:lnTo>
                  <a:pt x="66" y="0"/>
                </a:lnTo>
                <a:lnTo>
                  <a:pt x="65" y="2"/>
                </a:lnTo>
                <a:lnTo>
                  <a:pt x="65" y="0"/>
                </a:lnTo>
                <a:lnTo>
                  <a:pt x="63" y="0"/>
                </a:lnTo>
                <a:lnTo>
                  <a:pt x="61" y="0"/>
                </a:lnTo>
                <a:lnTo>
                  <a:pt x="59" y="0"/>
                </a:lnTo>
                <a:lnTo>
                  <a:pt x="58" y="0"/>
                </a:lnTo>
                <a:lnTo>
                  <a:pt x="56" y="0"/>
                </a:lnTo>
                <a:lnTo>
                  <a:pt x="54" y="0"/>
                </a:lnTo>
                <a:lnTo>
                  <a:pt x="51" y="2"/>
                </a:lnTo>
                <a:lnTo>
                  <a:pt x="49" y="2"/>
                </a:lnTo>
                <a:lnTo>
                  <a:pt x="47" y="2"/>
                </a:lnTo>
                <a:lnTo>
                  <a:pt x="44" y="2"/>
                </a:lnTo>
                <a:lnTo>
                  <a:pt x="42" y="4"/>
                </a:lnTo>
                <a:lnTo>
                  <a:pt x="41" y="4"/>
                </a:lnTo>
                <a:lnTo>
                  <a:pt x="39" y="4"/>
                </a:lnTo>
                <a:lnTo>
                  <a:pt x="37" y="5"/>
                </a:lnTo>
                <a:lnTo>
                  <a:pt x="36" y="5"/>
                </a:lnTo>
                <a:lnTo>
                  <a:pt x="36" y="7"/>
                </a:lnTo>
                <a:lnTo>
                  <a:pt x="34" y="5"/>
                </a:lnTo>
                <a:lnTo>
                  <a:pt x="32" y="7"/>
                </a:lnTo>
                <a:lnTo>
                  <a:pt x="32" y="9"/>
                </a:lnTo>
                <a:lnTo>
                  <a:pt x="30" y="9"/>
                </a:lnTo>
                <a:lnTo>
                  <a:pt x="27" y="9"/>
                </a:lnTo>
                <a:lnTo>
                  <a:pt x="27" y="10"/>
                </a:lnTo>
                <a:lnTo>
                  <a:pt x="25" y="10"/>
                </a:lnTo>
                <a:lnTo>
                  <a:pt x="24" y="12"/>
                </a:lnTo>
                <a:lnTo>
                  <a:pt x="22" y="14"/>
                </a:lnTo>
                <a:lnTo>
                  <a:pt x="20" y="14"/>
                </a:lnTo>
                <a:lnTo>
                  <a:pt x="20" y="16"/>
                </a:lnTo>
                <a:lnTo>
                  <a:pt x="19" y="16"/>
                </a:lnTo>
                <a:lnTo>
                  <a:pt x="19" y="17"/>
                </a:lnTo>
                <a:lnTo>
                  <a:pt x="17" y="17"/>
                </a:lnTo>
                <a:lnTo>
                  <a:pt x="15" y="19"/>
                </a:lnTo>
                <a:lnTo>
                  <a:pt x="13" y="22"/>
                </a:lnTo>
                <a:lnTo>
                  <a:pt x="12" y="22"/>
                </a:lnTo>
                <a:lnTo>
                  <a:pt x="12" y="26"/>
                </a:lnTo>
                <a:lnTo>
                  <a:pt x="10" y="27"/>
                </a:lnTo>
                <a:lnTo>
                  <a:pt x="7" y="33"/>
                </a:lnTo>
                <a:lnTo>
                  <a:pt x="3" y="39"/>
                </a:lnTo>
                <a:lnTo>
                  <a:pt x="0" y="43"/>
                </a:lnTo>
                <a:lnTo>
                  <a:pt x="1" y="45"/>
                </a:lnTo>
                <a:lnTo>
                  <a:pt x="0" y="46"/>
                </a:lnTo>
                <a:lnTo>
                  <a:pt x="0" y="48"/>
                </a:lnTo>
                <a:lnTo>
                  <a:pt x="0" y="50"/>
                </a:lnTo>
                <a:lnTo>
                  <a:pt x="0" y="51"/>
                </a:lnTo>
                <a:lnTo>
                  <a:pt x="0" y="53"/>
                </a:lnTo>
                <a:lnTo>
                  <a:pt x="0" y="55"/>
                </a:lnTo>
                <a:lnTo>
                  <a:pt x="0" y="56"/>
                </a:lnTo>
                <a:lnTo>
                  <a:pt x="0" y="58"/>
                </a:lnTo>
                <a:lnTo>
                  <a:pt x="0" y="60"/>
                </a:lnTo>
                <a:lnTo>
                  <a:pt x="0" y="62"/>
                </a:lnTo>
                <a:lnTo>
                  <a:pt x="0" y="65"/>
                </a:lnTo>
                <a:lnTo>
                  <a:pt x="0" y="67"/>
                </a:lnTo>
                <a:lnTo>
                  <a:pt x="0" y="68"/>
                </a:lnTo>
                <a:lnTo>
                  <a:pt x="1" y="70"/>
                </a:lnTo>
                <a:lnTo>
                  <a:pt x="1" y="72"/>
                </a:lnTo>
                <a:lnTo>
                  <a:pt x="1" y="73"/>
                </a:lnTo>
                <a:lnTo>
                  <a:pt x="3" y="73"/>
                </a:lnTo>
                <a:lnTo>
                  <a:pt x="5" y="77"/>
                </a:lnTo>
                <a:lnTo>
                  <a:pt x="5" y="79"/>
                </a:lnTo>
                <a:lnTo>
                  <a:pt x="7" y="79"/>
                </a:lnTo>
                <a:lnTo>
                  <a:pt x="7" y="82"/>
                </a:lnTo>
                <a:lnTo>
                  <a:pt x="7" y="84"/>
                </a:lnTo>
                <a:lnTo>
                  <a:pt x="8" y="84"/>
                </a:lnTo>
                <a:lnTo>
                  <a:pt x="8" y="85"/>
                </a:lnTo>
                <a:lnTo>
                  <a:pt x="10" y="85"/>
                </a:lnTo>
                <a:lnTo>
                  <a:pt x="10" y="87"/>
                </a:lnTo>
                <a:lnTo>
                  <a:pt x="12" y="89"/>
                </a:lnTo>
                <a:lnTo>
                  <a:pt x="12" y="91"/>
                </a:lnTo>
                <a:lnTo>
                  <a:pt x="13" y="91"/>
                </a:lnTo>
                <a:lnTo>
                  <a:pt x="15" y="91"/>
                </a:lnTo>
                <a:lnTo>
                  <a:pt x="15" y="94"/>
                </a:lnTo>
                <a:lnTo>
                  <a:pt x="17" y="94"/>
                </a:lnTo>
                <a:lnTo>
                  <a:pt x="17" y="96"/>
                </a:lnTo>
                <a:lnTo>
                  <a:pt x="19" y="96"/>
                </a:lnTo>
                <a:lnTo>
                  <a:pt x="20" y="97"/>
                </a:lnTo>
                <a:lnTo>
                  <a:pt x="22" y="97"/>
                </a:lnTo>
                <a:lnTo>
                  <a:pt x="25" y="101"/>
                </a:lnTo>
                <a:lnTo>
                  <a:pt x="32" y="102"/>
                </a:lnTo>
                <a:lnTo>
                  <a:pt x="41" y="108"/>
                </a:lnTo>
                <a:lnTo>
                  <a:pt x="41" y="106"/>
                </a:lnTo>
                <a:lnTo>
                  <a:pt x="44" y="108"/>
                </a:lnTo>
                <a:lnTo>
                  <a:pt x="47" y="108"/>
                </a:lnTo>
                <a:lnTo>
                  <a:pt x="49" y="108"/>
                </a:lnTo>
                <a:lnTo>
                  <a:pt x="51" y="108"/>
                </a:lnTo>
                <a:lnTo>
                  <a:pt x="53" y="109"/>
                </a:lnTo>
                <a:lnTo>
                  <a:pt x="54" y="108"/>
                </a:lnTo>
                <a:lnTo>
                  <a:pt x="56" y="109"/>
                </a:lnTo>
                <a:lnTo>
                  <a:pt x="58" y="108"/>
                </a:lnTo>
                <a:lnTo>
                  <a:pt x="58" y="109"/>
                </a:lnTo>
                <a:lnTo>
                  <a:pt x="59" y="108"/>
                </a:lnTo>
                <a:lnTo>
                  <a:pt x="59" y="109"/>
                </a:lnTo>
                <a:lnTo>
                  <a:pt x="61" y="108"/>
                </a:lnTo>
                <a:lnTo>
                  <a:pt x="61" y="109"/>
                </a:lnTo>
                <a:lnTo>
                  <a:pt x="63" y="108"/>
                </a:lnTo>
                <a:lnTo>
                  <a:pt x="63" y="109"/>
                </a:lnTo>
                <a:lnTo>
                  <a:pt x="65" y="108"/>
                </a:lnTo>
                <a:lnTo>
                  <a:pt x="66" y="108"/>
                </a:lnTo>
                <a:lnTo>
                  <a:pt x="68" y="108"/>
                </a:lnTo>
                <a:lnTo>
                  <a:pt x="70" y="108"/>
                </a:lnTo>
                <a:lnTo>
                  <a:pt x="71" y="106"/>
                </a:lnTo>
                <a:lnTo>
                  <a:pt x="73" y="108"/>
                </a:lnTo>
                <a:lnTo>
                  <a:pt x="75" y="106"/>
                </a:lnTo>
                <a:lnTo>
                  <a:pt x="76" y="104"/>
                </a:lnTo>
                <a:lnTo>
                  <a:pt x="78" y="106"/>
                </a:lnTo>
                <a:lnTo>
                  <a:pt x="80" y="104"/>
                </a:lnTo>
                <a:lnTo>
                  <a:pt x="83" y="102"/>
                </a:lnTo>
                <a:lnTo>
                  <a:pt x="87" y="101"/>
                </a:lnTo>
                <a:lnTo>
                  <a:pt x="90" y="99"/>
                </a:lnTo>
                <a:lnTo>
                  <a:pt x="92" y="97"/>
                </a:lnTo>
                <a:lnTo>
                  <a:pt x="94" y="97"/>
                </a:lnTo>
                <a:lnTo>
                  <a:pt x="94" y="96"/>
                </a:lnTo>
                <a:lnTo>
                  <a:pt x="95" y="96"/>
                </a:lnTo>
                <a:lnTo>
                  <a:pt x="95" y="94"/>
                </a:lnTo>
                <a:lnTo>
                  <a:pt x="97" y="94"/>
                </a:lnTo>
                <a:lnTo>
                  <a:pt x="99" y="92"/>
                </a:lnTo>
                <a:lnTo>
                  <a:pt x="102" y="91"/>
                </a:lnTo>
                <a:lnTo>
                  <a:pt x="102" y="89"/>
                </a:lnTo>
                <a:lnTo>
                  <a:pt x="104" y="87"/>
                </a:lnTo>
                <a:lnTo>
                  <a:pt x="105" y="85"/>
                </a:lnTo>
                <a:lnTo>
                  <a:pt x="107" y="82"/>
                </a:lnTo>
                <a:lnTo>
                  <a:pt x="109" y="82"/>
                </a:lnTo>
                <a:lnTo>
                  <a:pt x="111" y="77"/>
                </a:lnTo>
                <a:lnTo>
                  <a:pt x="116" y="70"/>
                </a:lnTo>
                <a:lnTo>
                  <a:pt x="114" y="68"/>
                </a:lnTo>
                <a:lnTo>
                  <a:pt x="116" y="65"/>
                </a:lnTo>
                <a:lnTo>
                  <a:pt x="116" y="62"/>
                </a:lnTo>
                <a:lnTo>
                  <a:pt x="116" y="60"/>
                </a:lnTo>
                <a:lnTo>
                  <a:pt x="117" y="60"/>
                </a:lnTo>
                <a:lnTo>
                  <a:pt x="117" y="58"/>
                </a:lnTo>
                <a:lnTo>
                  <a:pt x="117" y="56"/>
                </a:lnTo>
                <a:lnTo>
                  <a:pt x="117" y="55"/>
                </a:lnTo>
                <a:lnTo>
                  <a:pt x="117" y="53"/>
                </a:lnTo>
                <a:lnTo>
                  <a:pt x="117" y="51"/>
                </a:lnTo>
                <a:lnTo>
                  <a:pt x="117" y="50"/>
                </a:lnTo>
                <a:lnTo>
                  <a:pt x="117" y="48"/>
                </a:lnTo>
                <a:lnTo>
                  <a:pt x="117" y="46"/>
                </a:lnTo>
                <a:lnTo>
                  <a:pt x="116" y="45"/>
                </a:lnTo>
                <a:lnTo>
                  <a:pt x="117" y="45"/>
                </a:lnTo>
                <a:lnTo>
                  <a:pt x="116" y="43"/>
                </a:lnTo>
                <a:lnTo>
                  <a:pt x="117" y="43"/>
                </a:lnTo>
                <a:lnTo>
                  <a:pt x="116" y="39"/>
                </a:lnTo>
                <a:lnTo>
                  <a:pt x="116" y="38"/>
                </a:lnTo>
                <a:lnTo>
                  <a:pt x="116" y="36"/>
                </a:lnTo>
                <a:lnTo>
                  <a:pt x="116" y="34"/>
                </a:lnTo>
                <a:lnTo>
                  <a:pt x="114" y="34"/>
                </a:lnTo>
                <a:lnTo>
                  <a:pt x="112" y="33"/>
                </a:lnTo>
                <a:lnTo>
                  <a:pt x="114" y="31"/>
                </a:lnTo>
                <a:lnTo>
                  <a:pt x="112" y="31"/>
                </a:lnTo>
                <a:lnTo>
                  <a:pt x="111" y="27"/>
                </a:lnTo>
                <a:lnTo>
                  <a:pt x="111" y="26"/>
                </a:lnTo>
                <a:lnTo>
                  <a:pt x="109" y="22"/>
                </a:lnTo>
                <a:lnTo>
                  <a:pt x="107" y="22"/>
                </a:lnTo>
                <a:lnTo>
                  <a:pt x="107" y="21"/>
                </a:lnTo>
                <a:lnTo>
                  <a:pt x="105" y="19"/>
                </a:lnTo>
                <a:lnTo>
                  <a:pt x="104" y="19"/>
                </a:lnTo>
                <a:lnTo>
                  <a:pt x="104" y="17"/>
                </a:lnTo>
                <a:lnTo>
                  <a:pt x="102" y="17"/>
                </a:lnTo>
                <a:lnTo>
                  <a:pt x="102" y="16"/>
                </a:lnTo>
                <a:lnTo>
                  <a:pt x="100" y="16"/>
                </a:lnTo>
                <a:lnTo>
                  <a:pt x="100" y="14"/>
                </a:lnTo>
                <a:lnTo>
                  <a:pt x="99" y="14"/>
                </a:lnTo>
                <a:lnTo>
                  <a:pt x="97" y="12"/>
                </a:lnTo>
                <a:lnTo>
                  <a:pt x="95" y="10"/>
                </a:lnTo>
                <a:lnTo>
                  <a:pt x="92" y="9"/>
                </a:lnTo>
                <a:lnTo>
                  <a:pt x="85" y="5"/>
                </a:lnTo>
                <a:close/>
              </a:path>
            </a:pathLst>
          </a:custGeom>
          <a:solidFill>
            <a:srgbClr val="808080"/>
          </a:solidFill>
          <a:ln w="9525">
            <a:noFill/>
            <a:round/>
            <a:headEnd/>
            <a:tailEnd/>
          </a:ln>
        </p:spPr>
        <p:txBody>
          <a:bodyPr/>
          <a:lstStyle/>
          <a:p>
            <a:endParaRPr lang="en-US"/>
          </a:p>
        </p:txBody>
      </p:sp>
      <p:sp>
        <p:nvSpPr>
          <p:cNvPr id="1218" name="Freeform 3389"/>
          <p:cNvSpPr>
            <a:spLocks/>
          </p:cNvSpPr>
          <p:nvPr/>
        </p:nvSpPr>
        <p:spPr bwMode="auto">
          <a:xfrm>
            <a:off x="7931943" y="4464877"/>
            <a:ext cx="180975" cy="139700"/>
          </a:xfrm>
          <a:custGeom>
            <a:avLst/>
            <a:gdLst>
              <a:gd name="T0" fmla="*/ 95 w 146"/>
              <a:gd name="T1" fmla="*/ 3 h 116"/>
              <a:gd name="T2" fmla="*/ 87 w 146"/>
              <a:gd name="T3" fmla="*/ 2 h 116"/>
              <a:gd name="T4" fmla="*/ 82 w 146"/>
              <a:gd name="T5" fmla="*/ 2 h 116"/>
              <a:gd name="T6" fmla="*/ 75 w 146"/>
              <a:gd name="T7" fmla="*/ 0 h 116"/>
              <a:gd name="T8" fmla="*/ 70 w 146"/>
              <a:gd name="T9" fmla="*/ 0 h 116"/>
              <a:gd name="T10" fmla="*/ 61 w 146"/>
              <a:gd name="T11" fmla="*/ 3 h 116"/>
              <a:gd name="T12" fmla="*/ 53 w 146"/>
              <a:gd name="T13" fmla="*/ 3 h 116"/>
              <a:gd name="T14" fmla="*/ 39 w 146"/>
              <a:gd name="T15" fmla="*/ 10 h 116"/>
              <a:gd name="T16" fmla="*/ 34 w 146"/>
              <a:gd name="T17" fmla="*/ 12 h 116"/>
              <a:gd name="T18" fmla="*/ 29 w 146"/>
              <a:gd name="T19" fmla="*/ 15 h 116"/>
              <a:gd name="T20" fmla="*/ 24 w 146"/>
              <a:gd name="T21" fmla="*/ 17 h 116"/>
              <a:gd name="T22" fmla="*/ 20 w 146"/>
              <a:gd name="T23" fmla="*/ 19 h 116"/>
              <a:gd name="T24" fmla="*/ 19 w 146"/>
              <a:gd name="T25" fmla="*/ 22 h 116"/>
              <a:gd name="T26" fmla="*/ 13 w 146"/>
              <a:gd name="T27" fmla="*/ 26 h 116"/>
              <a:gd name="T28" fmla="*/ 7 w 146"/>
              <a:gd name="T29" fmla="*/ 34 h 116"/>
              <a:gd name="T30" fmla="*/ 2 w 146"/>
              <a:gd name="T31" fmla="*/ 44 h 116"/>
              <a:gd name="T32" fmla="*/ 2 w 146"/>
              <a:gd name="T33" fmla="*/ 49 h 116"/>
              <a:gd name="T34" fmla="*/ 0 w 146"/>
              <a:gd name="T35" fmla="*/ 55 h 116"/>
              <a:gd name="T36" fmla="*/ 0 w 146"/>
              <a:gd name="T37" fmla="*/ 60 h 116"/>
              <a:gd name="T38" fmla="*/ 0 w 146"/>
              <a:gd name="T39" fmla="*/ 65 h 116"/>
              <a:gd name="T40" fmla="*/ 0 w 146"/>
              <a:gd name="T41" fmla="*/ 70 h 116"/>
              <a:gd name="T42" fmla="*/ 3 w 146"/>
              <a:gd name="T43" fmla="*/ 80 h 116"/>
              <a:gd name="T44" fmla="*/ 7 w 146"/>
              <a:gd name="T45" fmla="*/ 87 h 116"/>
              <a:gd name="T46" fmla="*/ 12 w 146"/>
              <a:gd name="T47" fmla="*/ 92 h 116"/>
              <a:gd name="T48" fmla="*/ 15 w 146"/>
              <a:gd name="T49" fmla="*/ 95 h 116"/>
              <a:gd name="T50" fmla="*/ 19 w 146"/>
              <a:gd name="T51" fmla="*/ 99 h 116"/>
              <a:gd name="T52" fmla="*/ 24 w 146"/>
              <a:gd name="T53" fmla="*/ 102 h 116"/>
              <a:gd name="T54" fmla="*/ 29 w 146"/>
              <a:gd name="T55" fmla="*/ 106 h 116"/>
              <a:gd name="T56" fmla="*/ 41 w 146"/>
              <a:gd name="T57" fmla="*/ 111 h 116"/>
              <a:gd name="T58" fmla="*/ 54 w 146"/>
              <a:gd name="T59" fmla="*/ 114 h 116"/>
              <a:gd name="T60" fmla="*/ 61 w 146"/>
              <a:gd name="T61" fmla="*/ 116 h 116"/>
              <a:gd name="T62" fmla="*/ 68 w 146"/>
              <a:gd name="T63" fmla="*/ 116 h 116"/>
              <a:gd name="T64" fmla="*/ 73 w 146"/>
              <a:gd name="T65" fmla="*/ 116 h 116"/>
              <a:gd name="T66" fmla="*/ 80 w 146"/>
              <a:gd name="T67" fmla="*/ 116 h 116"/>
              <a:gd name="T68" fmla="*/ 90 w 146"/>
              <a:gd name="T69" fmla="*/ 114 h 116"/>
              <a:gd name="T70" fmla="*/ 106 w 146"/>
              <a:gd name="T71" fmla="*/ 109 h 116"/>
              <a:gd name="T72" fmla="*/ 112 w 146"/>
              <a:gd name="T73" fmla="*/ 106 h 116"/>
              <a:gd name="T74" fmla="*/ 117 w 146"/>
              <a:gd name="T75" fmla="*/ 102 h 116"/>
              <a:gd name="T76" fmla="*/ 121 w 146"/>
              <a:gd name="T77" fmla="*/ 101 h 116"/>
              <a:gd name="T78" fmla="*/ 124 w 146"/>
              <a:gd name="T79" fmla="*/ 97 h 116"/>
              <a:gd name="T80" fmla="*/ 128 w 146"/>
              <a:gd name="T81" fmla="*/ 94 h 116"/>
              <a:gd name="T82" fmla="*/ 133 w 146"/>
              <a:gd name="T83" fmla="*/ 92 h 116"/>
              <a:gd name="T84" fmla="*/ 138 w 146"/>
              <a:gd name="T85" fmla="*/ 82 h 116"/>
              <a:gd name="T86" fmla="*/ 143 w 146"/>
              <a:gd name="T87" fmla="*/ 72 h 116"/>
              <a:gd name="T88" fmla="*/ 145 w 146"/>
              <a:gd name="T89" fmla="*/ 67 h 116"/>
              <a:gd name="T90" fmla="*/ 146 w 146"/>
              <a:gd name="T91" fmla="*/ 65 h 116"/>
              <a:gd name="T92" fmla="*/ 145 w 146"/>
              <a:gd name="T93" fmla="*/ 60 h 116"/>
              <a:gd name="T94" fmla="*/ 146 w 146"/>
              <a:gd name="T95" fmla="*/ 56 h 116"/>
              <a:gd name="T96" fmla="*/ 146 w 146"/>
              <a:gd name="T97" fmla="*/ 51 h 116"/>
              <a:gd name="T98" fmla="*/ 145 w 146"/>
              <a:gd name="T99" fmla="*/ 48 h 116"/>
              <a:gd name="T100" fmla="*/ 141 w 146"/>
              <a:gd name="T101" fmla="*/ 38 h 116"/>
              <a:gd name="T102" fmla="*/ 140 w 146"/>
              <a:gd name="T103" fmla="*/ 34 h 116"/>
              <a:gd name="T104" fmla="*/ 135 w 146"/>
              <a:gd name="T105" fmla="*/ 27 h 116"/>
              <a:gd name="T106" fmla="*/ 131 w 146"/>
              <a:gd name="T107" fmla="*/ 22 h 116"/>
              <a:gd name="T108" fmla="*/ 126 w 146"/>
              <a:gd name="T109" fmla="*/ 17 h 116"/>
              <a:gd name="T110" fmla="*/ 121 w 146"/>
              <a:gd name="T111" fmla="*/ 15 h 116"/>
              <a:gd name="T112" fmla="*/ 112 w 146"/>
              <a:gd name="T113" fmla="*/ 10 h 1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116"/>
              <a:gd name="T173" fmla="*/ 146 w 146"/>
              <a:gd name="T174" fmla="*/ 116 h 1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116">
                <a:moveTo>
                  <a:pt x="104" y="7"/>
                </a:moveTo>
                <a:lnTo>
                  <a:pt x="97" y="3"/>
                </a:lnTo>
                <a:lnTo>
                  <a:pt x="95" y="3"/>
                </a:lnTo>
                <a:lnTo>
                  <a:pt x="90" y="2"/>
                </a:lnTo>
                <a:lnTo>
                  <a:pt x="90" y="3"/>
                </a:lnTo>
                <a:lnTo>
                  <a:pt x="87" y="2"/>
                </a:lnTo>
                <a:lnTo>
                  <a:pt x="83" y="2"/>
                </a:lnTo>
                <a:lnTo>
                  <a:pt x="82" y="0"/>
                </a:lnTo>
                <a:lnTo>
                  <a:pt x="82" y="2"/>
                </a:lnTo>
                <a:lnTo>
                  <a:pt x="78" y="0"/>
                </a:lnTo>
                <a:lnTo>
                  <a:pt x="77" y="0"/>
                </a:lnTo>
                <a:lnTo>
                  <a:pt x="75" y="0"/>
                </a:lnTo>
                <a:lnTo>
                  <a:pt x="73" y="0"/>
                </a:lnTo>
                <a:lnTo>
                  <a:pt x="71" y="0"/>
                </a:lnTo>
                <a:lnTo>
                  <a:pt x="70" y="0"/>
                </a:lnTo>
                <a:lnTo>
                  <a:pt x="68" y="2"/>
                </a:lnTo>
                <a:lnTo>
                  <a:pt x="66" y="2"/>
                </a:lnTo>
                <a:lnTo>
                  <a:pt x="61" y="3"/>
                </a:lnTo>
                <a:lnTo>
                  <a:pt x="61" y="2"/>
                </a:lnTo>
                <a:lnTo>
                  <a:pt x="54" y="3"/>
                </a:lnTo>
                <a:lnTo>
                  <a:pt x="53" y="3"/>
                </a:lnTo>
                <a:lnTo>
                  <a:pt x="49" y="5"/>
                </a:lnTo>
                <a:lnTo>
                  <a:pt x="41" y="9"/>
                </a:lnTo>
                <a:lnTo>
                  <a:pt x="39" y="10"/>
                </a:lnTo>
                <a:lnTo>
                  <a:pt x="37" y="10"/>
                </a:lnTo>
                <a:lnTo>
                  <a:pt x="34" y="10"/>
                </a:lnTo>
                <a:lnTo>
                  <a:pt x="34" y="12"/>
                </a:lnTo>
                <a:lnTo>
                  <a:pt x="31" y="12"/>
                </a:lnTo>
                <a:lnTo>
                  <a:pt x="29" y="14"/>
                </a:lnTo>
                <a:lnTo>
                  <a:pt x="29" y="15"/>
                </a:lnTo>
                <a:lnTo>
                  <a:pt x="25" y="15"/>
                </a:lnTo>
                <a:lnTo>
                  <a:pt x="25" y="17"/>
                </a:lnTo>
                <a:lnTo>
                  <a:pt x="24" y="17"/>
                </a:lnTo>
                <a:lnTo>
                  <a:pt x="24" y="19"/>
                </a:lnTo>
                <a:lnTo>
                  <a:pt x="22" y="19"/>
                </a:lnTo>
                <a:lnTo>
                  <a:pt x="20" y="19"/>
                </a:lnTo>
                <a:lnTo>
                  <a:pt x="20" y="20"/>
                </a:lnTo>
                <a:lnTo>
                  <a:pt x="20" y="22"/>
                </a:lnTo>
                <a:lnTo>
                  <a:pt x="19" y="22"/>
                </a:lnTo>
                <a:lnTo>
                  <a:pt x="17" y="22"/>
                </a:lnTo>
                <a:lnTo>
                  <a:pt x="15" y="24"/>
                </a:lnTo>
                <a:lnTo>
                  <a:pt x="13" y="26"/>
                </a:lnTo>
                <a:lnTo>
                  <a:pt x="12" y="29"/>
                </a:lnTo>
                <a:lnTo>
                  <a:pt x="10" y="31"/>
                </a:lnTo>
                <a:lnTo>
                  <a:pt x="7" y="34"/>
                </a:lnTo>
                <a:lnTo>
                  <a:pt x="3" y="41"/>
                </a:lnTo>
                <a:lnTo>
                  <a:pt x="3" y="43"/>
                </a:lnTo>
                <a:lnTo>
                  <a:pt x="2" y="44"/>
                </a:lnTo>
                <a:lnTo>
                  <a:pt x="2" y="46"/>
                </a:lnTo>
                <a:lnTo>
                  <a:pt x="0" y="48"/>
                </a:lnTo>
                <a:lnTo>
                  <a:pt x="2" y="49"/>
                </a:lnTo>
                <a:lnTo>
                  <a:pt x="0" y="51"/>
                </a:lnTo>
                <a:lnTo>
                  <a:pt x="0" y="53"/>
                </a:lnTo>
                <a:lnTo>
                  <a:pt x="0" y="55"/>
                </a:lnTo>
                <a:lnTo>
                  <a:pt x="0" y="56"/>
                </a:lnTo>
                <a:lnTo>
                  <a:pt x="0" y="58"/>
                </a:lnTo>
                <a:lnTo>
                  <a:pt x="0" y="60"/>
                </a:lnTo>
                <a:lnTo>
                  <a:pt x="0" y="61"/>
                </a:lnTo>
                <a:lnTo>
                  <a:pt x="0" y="63"/>
                </a:lnTo>
                <a:lnTo>
                  <a:pt x="0" y="65"/>
                </a:lnTo>
                <a:lnTo>
                  <a:pt x="0" y="67"/>
                </a:lnTo>
                <a:lnTo>
                  <a:pt x="0" y="68"/>
                </a:lnTo>
                <a:lnTo>
                  <a:pt x="0" y="70"/>
                </a:lnTo>
                <a:lnTo>
                  <a:pt x="2" y="72"/>
                </a:lnTo>
                <a:lnTo>
                  <a:pt x="0" y="72"/>
                </a:lnTo>
                <a:lnTo>
                  <a:pt x="3" y="80"/>
                </a:lnTo>
                <a:lnTo>
                  <a:pt x="5" y="82"/>
                </a:lnTo>
                <a:lnTo>
                  <a:pt x="7" y="84"/>
                </a:lnTo>
                <a:lnTo>
                  <a:pt x="7" y="87"/>
                </a:lnTo>
                <a:lnTo>
                  <a:pt x="8" y="89"/>
                </a:lnTo>
                <a:lnTo>
                  <a:pt x="10" y="90"/>
                </a:lnTo>
                <a:lnTo>
                  <a:pt x="12" y="92"/>
                </a:lnTo>
                <a:lnTo>
                  <a:pt x="13" y="94"/>
                </a:lnTo>
                <a:lnTo>
                  <a:pt x="13" y="95"/>
                </a:lnTo>
                <a:lnTo>
                  <a:pt x="15" y="95"/>
                </a:lnTo>
                <a:lnTo>
                  <a:pt x="17" y="97"/>
                </a:lnTo>
                <a:lnTo>
                  <a:pt x="17" y="99"/>
                </a:lnTo>
                <a:lnTo>
                  <a:pt x="19" y="99"/>
                </a:lnTo>
                <a:lnTo>
                  <a:pt x="20" y="101"/>
                </a:lnTo>
                <a:lnTo>
                  <a:pt x="22" y="101"/>
                </a:lnTo>
                <a:lnTo>
                  <a:pt x="24" y="102"/>
                </a:lnTo>
                <a:lnTo>
                  <a:pt x="24" y="104"/>
                </a:lnTo>
                <a:lnTo>
                  <a:pt x="27" y="104"/>
                </a:lnTo>
                <a:lnTo>
                  <a:pt x="29" y="106"/>
                </a:lnTo>
                <a:lnTo>
                  <a:pt x="34" y="107"/>
                </a:lnTo>
                <a:lnTo>
                  <a:pt x="34" y="109"/>
                </a:lnTo>
                <a:lnTo>
                  <a:pt x="41" y="111"/>
                </a:lnTo>
                <a:lnTo>
                  <a:pt x="48" y="114"/>
                </a:lnTo>
                <a:lnTo>
                  <a:pt x="49" y="113"/>
                </a:lnTo>
                <a:lnTo>
                  <a:pt x="54" y="114"/>
                </a:lnTo>
                <a:lnTo>
                  <a:pt x="58" y="116"/>
                </a:lnTo>
                <a:lnTo>
                  <a:pt x="59" y="116"/>
                </a:lnTo>
                <a:lnTo>
                  <a:pt x="61" y="116"/>
                </a:lnTo>
                <a:lnTo>
                  <a:pt x="65" y="116"/>
                </a:lnTo>
                <a:lnTo>
                  <a:pt x="66" y="116"/>
                </a:lnTo>
                <a:lnTo>
                  <a:pt x="68" y="116"/>
                </a:lnTo>
                <a:lnTo>
                  <a:pt x="70" y="116"/>
                </a:lnTo>
                <a:lnTo>
                  <a:pt x="71" y="116"/>
                </a:lnTo>
                <a:lnTo>
                  <a:pt x="73" y="116"/>
                </a:lnTo>
                <a:lnTo>
                  <a:pt x="75" y="116"/>
                </a:lnTo>
                <a:lnTo>
                  <a:pt x="78" y="116"/>
                </a:lnTo>
                <a:lnTo>
                  <a:pt x="80" y="116"/>
                </a:lnTo>
                <a:lnTo>
                  <a:pt x="82" y="116"/>
                </a:lnTo>
                <a:lnTo>
                  <a:pt x="85" y="114"/>
                </a:lnTo>
                <a:lnTo>
                  <a:pt x="90" y="114"/>
                </a:lnTo>
                <a:lnTo>
                  <a:pt x="92" y="114"/>
                </a:lnTo>
                <a:lnTo>
                  <a:pt x="95" y="113"/>
                </a:lnTo>
                <a:lnTo>
                  <a:pt x="106" y="109"/>
                </a:lnTo>
                <a:lnTo>
                  <a:pt x="107" y="109"/>
                </a:lnTo>
                <a:lnTo>
                  <a:pt x="109" y="107"/>
                </a:lnTo>
                <a:lnTo>
                  <a:pt x="112" y="106"/>
                </a:lnTo>
                <a:lnTo>
                  <a:pt x="114" y="104"/>
                </a:lnTo>
                <a:lnTo>
                  <a:pt x="116" y="104"/>
                </a:lnTo>
                <a:lnTo>
                  <a:pt x="117" y="102"/>
                </a:lnTo>
                <a:lnTo>
                  <a:pt x="119" y="102"/>
                </a:lnTo>
                <a:lnTo>
                  <a:pt x="119" y="101"/>
                </a:lnTo>
                <a:lnTo>
                  <a:pt x="121" y="101"/>
                </a:lnTo>
                <a:lnTo>
                  <a:pt x="121" y="99"/>
                </a:lnTo>
                <a:lnTo>
                  <a:pt x="123" y="99"/>
                </a:lnTo>
                <a:lnTo>
                  <a:pt x="124" y="97"/>
                </a:lnTo>
                <a:lnTo>
                  <a:pt x="126" y="97"/>
                </a:lnTo>
                <a:lnTo>
                  <a:pt x="128" y="95"/>
                </a:lnTo>
                <a:lnTo>
                  <a:pt x="128" y="94"/>
                </a:lnTo>
                <a:lnTo>
                  <a:pt x="129" y="94"/>
                </a:lnTo>
                <a:lnTo>
                  <a:pt x="129" y="92"/>
                </a:lnTo>
                <a:lnTo>
                  <a:pt x="133" y="92"/>
                </a:lnTo>
                <a:lnTo>
                  <a:pt x="133" y="89"/>
                </a:lnTo>
                <a:lnTo>
                  <a:pt x="136" y="87"/>
                </a:lnTo>
                <a:lnTo>
                  <a:pt x="138" y="82"/>
                </a:lnTo>
                <a:lnTo>
                  <a:pt x="141" y="77"/>
                </a:lnTo>
                <a:lnTo>
                  <a:pt x="141" y="75"/>
                </a:lnTo>
                <a:lnTo>
                  <a:pt x="143" y="72"/>
                </a:lnTo>
                <a:lnTo>
                  <a:pt x="143" y="70"/>
                </a:lnTo>
                <a:lnTo>
                  <a:pt x="145" y="68"/>
                </a:lnTo>
                <a:lnTo>
                  <a:pt x="145" y="67"/>
                </a:lnTo>
                <a:lnTo>
                  <a:pt x="146" y="65"/>
                </a:lnTo>
                <a:lnTo>
                  <a:pt x="145" y="65"/>
                </a:lnTo>
                <a:lnTo>
                  <a:pt x="146" y="65"/>
                </a:lnTo>
                <a:lnTo>
                  <a:pt x="145" y="63"/>
                </a:lnTo>
                <a:lnTo>
                  <a:pt x="146" y="61"/>
                </a:lnTo>
                <a:lnTo>
                  <a:pt x="145" y="60"/>
                </a:lnTo>
                <a:lnTo>
                  <a:pt x="146" y="60"/>
                </a:lnTo>
                <a:lnTo>
                  <a:pt x="146" y="58"/>
                </a:lnTo>
                <a:lnTo>
                  <a:pt x="146" y="56"/>
                </a:lnTo>
                <a:lnTo>
                  <a:pt x="146" y="55"/>
                </a:lnTo>
                <a:lnTo>
                  <a:pt x="146" y="53"/>
                </a:lnTo>
                <a:lnTo>
                  <a:pt x="146" y="51"/>
                </a:lnTo>
                <a:lnTo>
                  <a:pt x="145" y="51"/>
                </a:lnTo>
                <a:lnTo>
                  <a:pt x="146" y="49"/>
                </a:lnTo>
                <a:lnTo>
                  <a:pt x="145" y="48"/>
                </a:lnTo>
                <a:lnTo>
                  <a:pt x="145" y="46"/>
                </a:lnTo>
                <a:lnTo>
                  <a:pt x="145" y="44"/>
                </a:lnTo>
                <a:lnTo>
                  <a:pt x="141" y="38"/>
                </a:lnTo>
                <a:lnTo>
                  <a:pt x="141" y="36"/>
                </a:lnTo>
                <a:lnTo>
                  <a:pt x="141" y="34"/>
                </a:lnTo>
                <a:lnTo>
                  <a:pt x="140" y="34"/>
                </a:lnTo>
                <a:lnTo>
                  <a:pt x="136" y="29"/>
                </a:lnTo>
                <a:lnTo>
                  <a:pt x="136" y="27"/>
                </a:lnTo>
                <a:lnTo>
                  <a:pt x="135" y="27"/>
                </a:lnTo>
                <a:lnTo>
                  <a:pt x="133" y="24"/>
                </a:lnTo>
                <a:lnTo>
                  <a:pt x="133" y="22"/>
                </a:lnTo>
                <a:lnTo>
                  <a:pt x="131" y="22"/>
                </a:lnTo>
                <a:lnTo>
                  <a:pt x="129" y="20"/>
                </a:lnTo>
                <a:lnTo>
                  <a:pt x="128" y="19"/>
                </a:lnTo>
                <a:lnTo>
                  <a:pt x="126" y="17"/>
                </a:lnTo>
                <a:lnTo>
                  <a:pt x="124" y="17"/>
                </a:lnTo>
                <a:lnTo>
                  <a:pt x="123" y="15"/>
                </a:lnTo>
                <a:lnTo>
                  <a:pt x="121" y="15"/>
                </a:lnTo>
                <a:lnTo>
                  <a:pt x="121" y="14"/>
                </a:lnTo>
                <a:lnTo>
                  <a:pt x="117" y="12"/>
                </a:lnTo>
                <a:lnTo>
                  <a:pt x="112" y="10"/>
                </a:lnTo>
                <a:lnTo>
                  <a:pt x="104" y="7"/>
                </a:lnTo>
                <a:close/>
              </a:path>
            </a:pathLst>
          </a:custGeom>
          <a:solidFill>
            <a:srgbClr val="808080"/>
          </a:solidFill>
          <a:ln w="9525">
            <a:noFill/>
            <a:round/>
            <a:headEnd/>
            <a:tailEnd/>
          </a:ln>
        </p:spPr>
        <p:txBody>
          <a:bodyPr/>
          <a:lstStyle/>
          <a:p>
            <a:endParaRPr lang="en-US"/>
          </a:p>
        </p:txBody>
      </p:sp>
      <p:sp>
        <p:nvSpPr>
          <p:cNvPr id="1219" name="Freeform 3390"/>
          <p:cNvSpPr>
            <a:spLocks/>
          </p:cNvSpPr>
          <p:nvPr/>
        </p:nvSpPr>
        <p:spPr bwMode="auto">
          <a:xfrm>
            <a:off x="7911306" y="4241039"/>
            <a:ext cx="160337" cy="150813"/>
          </a:xfrm>
          <a:custGeom>
            <a:avLst/>
            <a:gdLst>
              <a:gd name="T0" fmla="*/ 1 w 129"/>
              <a:gd name="T1" fmla="*/ 48 h 125"/>
              <a:gd name="T2" fmla="*/ 0 w 129"/>
              <a:gd name="T3" fmla="*/ 60 h 125"/>
              <a:gd name="T4" fmla="*/ 0 w 129"/>
              <a:gd name="T5" fmla="*/ 73 h 125"/>
              <a:gd name="T6" fmla="*/ 3 w 129"/>
              <a:gd name="T7" fmla="*/ 87 h 125"/>
              <a:gd name="T8" fmla="*/ 10 w 129"/>
              <a:gd name="T9" fmla="*/ 99 h 125"/>
              <a:gd name="T10" fmla="*/ 19 w 129"/>
              <a:gd name="T11" fmla="*/ 108 h 125"/>
              <a:gd name="T12" fmla="*/ 30 w 129"/>
              <a:gd name="T13" fmla="*/ 118 h 125"/>
              <a:gd name="T14" fmla="*/ 42 w 129"/>
              <a:gd name="T15" fmla="*/ 123 h 125"/>
              <a:gd name="T16" fmla="*/ 54 w 129"/>
              <a:gd name="T17" fmla="*/ 125 h 125"/>
              <a:gd name="T18" fmla="*/ 68 w 129"/>
              <a:gd name="T19" fmla="*/ 125 h 125"/>
              <a:gd name="T20" fmla="*/ 80 w 129"/>
              <a:gd name="T21" fmla="*/ 123 h 125"/>
              <a:gd name="T22" fmla="*/ 92 w 129"/>
              <a:gd name="T23" fmla="*/ 120 h 125"/>
              <a:gd name="T24" fmla="*/ 105 w 129"/>
              <a:gd name="T25" fmla="*/ 111 h 125"/>
              <a:gd name="T26" fmla="*/ 114 w 129"/>
              <a:gd name="T27" fmla="*/ 101 h 125"/>
              <a:gd name="T28" fmla="*/ 123 w 129"/>
              <a:gd name="T29" fmla="*/ 91 h 125"/>
              <a:gd name="T30" fmla="*/ 128 w 129"/>
              <a:gd name="T31" fmla="*/ 79 h 125"/>
              <a:gd name="T32" fmla="*/ 129 w 129"/>
              <a:gd name="T33" fmla="*/ 67 h 125"/>
              <a:gd name="T34" fmla="*/ 128 w 129"/>
              <a:gd name="T35" fmla="*/ 51 h 125"/>
              <a:gd name="T36" fmla="*/ 123 w 129"/>
              <a:gd name="T37" fmla="*/ 34 h 125"/>
              <a:gd name="T38" fmla="*/ 117 w 129"/>
              <a:gd name="T39" fmla="*/ 24 h 125"/>
              <a:gd name="T40" fmla="*/ 109 w 129"/>
              <a:gd name="T41" fmla="*/ 16 h 125"/>
              <a:gd name="T42" fmla="*/ 99 w 129"/>
              <a:gd name="T43" fmla="*/ 7 h 125"/>
              <a:gd name="T44" fmla="*/ 76 w 129"/>
              <a:gd name="T45" fmla="*/ 0 h 125"/>
              <a:gd name="T46" fmla="*/ 65 w 129"/>
              <a:gd name="T47" fmla="*/ 0 h 125"/>
              <a:gd name="T48" fmla="*/ 53 w 129"/>
              <a:gd name="T49" fmla="*/ 0 h 125"/>
              <a:gd name="T50" fmla="*/ 34 w 129"/>
              <a:gd name="T51" fmla="*/ 7 h 125"/>
              <a:gd name="T52" fmla="*/ 24 w 129"/>
              <a:gd name="T53" fmla="*/ 16 h 125"/>
              <a:gd name="T54" fmla="*/ 15 w 129"/>
              <a:gd name="T55" fmla="*/ 22 h 125"/>
              <a:gd name="T56" fmla="*/ 7 w 129"/>
              <a:gd name="T57" fmla="*/ 36 h 125"/>
              <a:gd name="T58" fmla="*/ 15 w 129"/>
              <a:gd name="T59" fmla="*/ 27 h 125"/>
              <a:gd name="T60" fmla="*/ 24 w 129"/>
              <a:gd name="T61" fmla="*/ 19 h 125"/>
              <a:gd name="T62" fmla="*/ 32 w 129"/>
              <a:gd name="T63" fmla="*/ 12 h 125"/>
              <a:gd name="T64" fmla="*/ 49 w 129"/>
              <a:gd name="T65" fmla="*/ 5 h 125"/>
              <a:gd name="T66" fmla="*/ 63 w 129"/>
              <a:gd name="T67" fmla="*/ 4 h 125"/>
              <a:gd name="T68" fmla="*/ 73 w 129"/>
              <a:gd name="T69" fmla="*/ 4 h 125"/>
              <a:gd name="T70" fmla="*/ 87 w 129"/>
              <a:gd name="T71" fmla="*/ 5 h 125"/>
              <a:gd name="T72" fmla="*/ 104 w 129"/>
              <a:gd name="T73" fmla="*/ 16 h 125"/>
              <a:gd name="T74" fmla="*/ 114 w 129"/>
              <a:gd name="T75" fmla="*/ 24 h 125"/>
              <a:gd name="T76" fmla="*/ 119 w 129"/>
              <a:gd name="T77" fmla="*/ 33 h 125"/>
              <a:gd name="T78" fmla="*/ 126 w 129"/>
              <a:gd name="T79" fmla="*/ 50 h 125"/>
              <a:gd name="T80" fmla="*/ 126 w 129"/>
              <a:gd name="T81" fmla="*/ 63 h 125"/>
              <a:gd name="T82" fmla="*/ 124 w 129"/>
              <a:gd name="T83" fmla="*/ 75 h 125"/>
              <a:gd name="T84" fmla="*/ 121 w 129"/>
              <a:gd name="T85" fmla="*/ 87 h 125"/>
              <a:gd name="T86" fmla="*/ 114 w 129"/>
              <a:gd name="T87" fmla="*/ 97 h 125"/>
              <a:gd name="T88" fmla="*/ 105 w 129"/>
              <a:gd name="T89" fmla="*/ 106 h 125"/>
              <a:gd name="T90" fmla="*/ 94 w 129"/>
              <a:gd name="T91" fmla="*/ 114 h 125"/>
              <a:gd name="T92" fmla="*/ 82 w 129"/>
              <a:gd name="T93" fmla="*/ 120 h 125"/>
              <a:gd name="T94" fmla="*/ 70 w 129"/>
              <a:gd name="T95" fmla="*/ 121 h 125"/>
              <a:gd name="T96" fmla="*/ 58 w 129"/>
              <a:gd name="T97" fmla="*/ 123 h 125"/>
              <a:gd name="T98" fmla="*/ 46 w 129"/>
              <a:gd name="T99" fmla="*/ 121 h 125"/>
              <a:gd name="T100" fmla="*/ 34 w 129"/>
              <a:gd name="T101" fmla="*/ 116 h 125"/>
              <a:gd name="T102" fmla="*/ 22 w 129"/>
              <a:gd name="T103" fmla="*/ 108 h 125"/>
              <a:gd name="T104" fmla="*/ 13 w 129"/>
              <a:gd name="T105" fmla="*/ 99 h 125"/>
              <a:gd name="T106" fmla="*/ 7 w 129"/>
              <a:gd name="T107" fmla="*/ 89 h 125"/>
              <a:gd name="T108" fmla="*/ 3 w 129"/>
              <a:gd name="T109" fmla="*/ 75 h 125"/>
              <a:gd name="T110" fmla="*/ 3 w 129"/>
              <a:gd name="T111" fmla="*/ 65 h 125"/>
              <a:gd name="T112" fmla="*/ 3 w 129"/>
              <a:gd name="T113" fmla="*/ 53 h 125"/>
              <a:gd name="T114" fmla="*/ 8 w 129"/>
              <a:gd name="T115" fmla="*/ 38 h 1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9"/>
              <a:gd name="T175" fmla="*/ 0 h 125"/>
              <a:gd name="T176" fmla="*/ 129 w 129"/>
              <a:gd name="T177" fmla="*/ 125 h 12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9" h="125">
                <a:moveTo>
                  <a:pt x="7" y="36"/>
                </a:moveTo>
                <a:lnTo>
                  <a:pt x="3" y="43"/>
                </a:lnTo>
                <a:lnTo>
                  <a:pt x="3" y="46"/>
                </a:lnTo>
                <a:lnTo>
                  <a:pt x="1" y="48"/>
                </a:lnTo>
                <a:lnTo>
                  <a:pt x="1" y="51"/>
                </a:lnTo>
                <a:lnTo>
                  <a:pt x="0" y="55"/>
                </a:lnTo>
                <a:lnTo>
                  <a:pt x="0" y="58"/>
                </a:lnTo>
                <a:lnTo>
                  <a:pt x="0" y="60"/>
                </a:lnTo>
                <a:lnTo>
                  <a:pt x="0" y="65"/>
                </a:lnTo>
                <a:lnTo>
                  <a:pt x="0" y="67"/>
                </a:lnTo>
                <a:lnTo>
                  <a:pt x="0" y="70"/>
                </a:lnTo>
                <a:lnTo>
                  <a:pt x="0" y="73"/>
                </a:lnTo>
                <a:lnTo>
                  <a:pt x="0" y="77"/>
                </a:lnTo>
                <a:lnTo>
                  <a:pt x="1" y="79"/>
                </a:lnTo>
                <a:lnTo>
                  <a:pt x="3" y="84"/>
                </a:lnTo>
                <a:lnTo>
                  <a:pt x="3" y="87"/>
                </a:lnTo>
                <a:lnTo>
                  <a:pt x="5" y="91"/>
                </a:lnTo>
                <a:lnTo>
                  <a:pt x="7" y="94"/>
                </a:lnTo>
                <a:lnTo>
                  <a:pt x="8" y="96"/>
                </a:lnTo>
                <a:lnTo>
                  <a:pt x="10" y="99"/>
                </a:lnTo>
                <a:lnTo>
                  <a:pt x="12" y="101"/>
                </a:lnTo>
                <a:lnTo>
                  <a:pt x="13" y="102"/>
                </a:lnTo>
                <a:lnTo>
                  <a:pt x="15" y="106"/>
                </a:lnTo>
                <a:lnTo>
                  <a:pt x="19" y="108"/>
                </a:lnTo>
                <a:lnTo>
                  <a:pt x="20" y="109"/>
                </a:lnTo>
                <a:lnTo>
                  <a:pt x="24" y="111"/>
                </a:lnTo>
                <a:lnTo>
                  <a:pt x="27" y="114"/>
                </a:lnTo>
                <a:lnTo>
                  <a:pt x="30" y="118"/>
                </a:lnTo>
                <a:lnTo>
                  <a:pt x="32" y="120"/>
                </a:lnTo>
                <a:lnTo>
                  <a:pt x="36" y="120"/>
                </a:lnTo>
                <a:lnTo>
                  <a:pt x="39" y="121"/>
                </a:lnTo>
                <a:lnTo>
                  <a:pt x="42" y="123"/>
                </a:lnTo>
                <a:lnTo>
                  <a:pt x="46" y="123"/>
                </a:lnTo>
                <a:lnTo>
                  <a:pt x="49" y="123"/>
                </a:lnTo>
                <a:lnTo>
                  <a:pt x="53" y="125"/>
                </a:lnTo>
                <a:lnTo>
                  <a:pt x="54" y="125"/>
                </a:lnTo>
                <a:lnTo>
                  <a:pt x="58" y="125"/>
                </a:lnTo>
                <a:lnTo>
                  <a:pt x="61" y="125"/>
                </a:lnTo>
                <a:lnTo>
                  <a:pt x="65" y="125"/>
                </a:lnTo>
                <a:lnTo>
                  <a:pt x="68" y="125"/>
                </a:lnTo>
                <a:lnTo>
                  <a:pt x="70" y="125"/>
                </a:lnTo>
                <a:lnTo>
                  <a:pt x="73" y="125"/>
                </a:lnTo>
                <a:lnTo>
                  <a:pt x="76" y="125"/>
                </a:lnTo>
                <a:lnTo>
                  <a:pt x="80" y="123"/>
                </a:lnTo>
                <a:lnTo>
                  <a:pt x="82" y="123"/>
                </a:lnTo>
                <a:lnTo>
                  <a:pt x="85" y="121"/>
                </a:lnTo>
                <a:lnTo>
                  <a:pt x="88" y="120"/>
                </a:lnTo>
                <a:lnTo>
                  <a:pt x="92" y="120"/>
                </a:lnTo>
                <a:lnTo>
                  <a:pt x="94" y="118"/>
                </a:lnTo>
                <a:lnTo>
                  <a:pt x="99" y="116"/>
                </a:lnTo>
                <a:lnTo>
                  <a:pt x="102" y="113"/>
                </a:lnTo>
                <a:lnTo>
                  <a:pt x="105" y="111"/>
                </a:lnTo>
                <a:lnTo>
                  <a:pt x="107" y="109"/>
                </a:lnTo>
                <a:lnTo>
                  <a:pt x="109" y="108"/>
                </a:lnTo>
                <a:lnTo>
                  <a:pt x="112" y="104"/>
                </a:lnTo>
                <a:lnTo>
                  <a:pt x="114" y="101"/>
                </a:lnTo>
                <a:lnTo>
                  <a:pt x="116" y="99"/>
                </a:lnTo>
                <a:lnTo>
                  <a:pt x="119" y="97"/>
                </a:lnTo>
                <a:lnTo>
                  <a:pt x="119" y="94"/>
                </a:lnTo>
                <a:lnTo>
                  <a:pt x="123" y="91"/>
                </a:lnTo>
                <a:lnTo>
                  <a:pt x="123" y="89"/>
                </a:lnTo>
                <a:lnTo>
                  <a:pt x="124" y="84"/>
                </a:lnTo>
                <a:lnTo>
                  <a:pt x="126" y="82"/>
                </a:lnTo>
                <a:lnTo>
                  <a:pt x="128" y="79"/>
                </a:lnTo>
                <a:lnTo>
                  <a:pt x="128" y="77"/>
                </a:lnTo>
                <a:lnTo>
                  <a:pt x="128" y="72"/>
                </a:lnTo>
                <a:lnTo>
                  <a:pt x="128" y="70"/>
                </a:lnTo>
                <a:lnTo>
                  <a:pt x="129" y="67"/>
                </a:lnTo>
                <a:lnTo>
                  <a:pt x="129" y="63"/>
                </a:lnTo>
                <a:lnTo>
                  <a:pt x="129" y="60"/>
                </a:lnTo>
                <a:lnTo>
                  <a:pt x="129" y="58"/>
                </a:lnTo>
                <a:lnTo>
                  <a:pt x="128" y="51"/>
                </a:lnTo>
                <a:lnTo>
                  <a:pt x="128" y="48"/>
                </a:lnTo>
                <a:lnTo>
                  <a:pt x="128" y="46"/>
                </a:lnTo>
                <a:lnTo>
                  <a:pt x="128" y="43"/>
                </a:lnTo>
                <a:lnTo>
                  <a:pt x="123" y="34"/>
                </a:lnTo>
                <a:lnTo>
                  <a:pt x="123" y="33"/>
                </a:lnTo>
                <a:lnTo>
                  <a:pt x="121" y="29"/>
                </a:lnTo>
                <a:lnTo>
                  <a:pt x="119" y="27"/>
                </a:lnTo>
                <a:lnTo>
                  <a:pt x="117" y="24"/>
                </a:lnTo>
                <a:lnTo>
                  <a:pt x="116" y="22"/>
                </a:lnTo>
                <a:lnTo>
                  <a:pt x="114" y="19"/>
                </a:lnTo>
                <a:lnTo>
                  <a:pt x="111" y="17"/>
                </a:lnTo>
                <a:lnTo>
                  <a:pt x="109" y="16"/>
                </a:lnTo>
                <a:lnTo>
                  <a:pt x="107" y="12"/>
                </a:lnTo>
                <a:lnTo>
                  <a:pt x="104" y="10"/>
                </a:lnTo>
                <a:lnTo>
                  <a:pt x="102" y="10"/>
                </a:lnTo>
                <a:lnTo>
                  <a:pt x="99" y="7"/>
                </a:lnTo>
                <a:lnTo>
                  <a:pt x="87" y="4"/>
                </a:lnTo>
                <a:lnTo>
                  <a:pt x="83" y="2"/>
                </a:lnTo>
                <a:lnTo>
                  <a:pt x="82" y="0"/>
                </a:lnTo>
                <a:lnTo>
                  <a:pt x="76" y="0"/>
                </a:lnTo>
                <a:lnTo>
                  <a:pt x="73" y="0"/>
                </a:lnTo>
                <a:lnTo>
                  <a:pt x="71" y="0"/>
                </a:lnTo>
                <a:lnTo>
                  <a:pt x="68" y="0"/>
                </a:lnTo>
                <a:lnTo>
                  <a:pt x="65" y="0"/>
                </a:lnTo>
                <a:lnTo>
                  <a:pt x="61" y="0"/>
                </a:lnTo>
                <a:lnTo>
                  <a:pt x="58" y="0"/>
                </a:lnTo>
                <a:lnTo>
                  <a:pt x="56" y="0"/>
                </a:lnTo>
                <a:lnTo>
                  <a:pt x="53" y="0"/>
                </a:lnTo>
                <a:lnTo>
                  <a:pt x="49" y="2"/>
                </a:lnTo>
                <a:lnTo>
                  <a:pt x="41" y="5"/>
                </a:lnTo>
                <a:lnTo>
                  <a:pt x="37" y="5"/>
                </a:lnTo>
                <a:lnTo>
                  <a:pt x="34" y="7"/>
                </a:lnTo>
                <a:lnTo>
                  <a:pt x="32" y="9"/>
                </a:lnTo>
                <a:lnTo>
                  <a:pt x="29" y="10"/>
                </a:lnTo>
                <a:lnTo>
                  <a:pt x="27" y="12"/>
                </a:lnTo>
                <a:lnTo>
                  <a:pt x="24" y="16"/>
                </a:lnTo>
                <a:lnTo>
                  <a:pt x="22" y="17"/>
                </a:lnTo>
                <a:lnTo>
                  <a:pt x="20" y="19"/>
                </a:lnTo>
                <a:lnTo>
                  <a:pt x="19" y="21"/>
                </a:lnTo>
                <a:lnTo>
                  <a:pt x="15" y="22"/>
                </a:lnTo>
                <a:lnTo>
                  <a:pt x="13" y="26"/>
                </a:lnTo>
                <a:lnTo>
                  <a:pt x="12" y="29"/>
                </a:lnTo>
                <a:lnTo>
                  <a:pt x="8" y="31"/>
                </a:lnTo>
                <a:lnTo>
                  <a:pt x="7" y="36"/>
                </a:lnTo>
                <a:lnTo>
                  <a:pt x="8" y="38"/>
                </a:lnTo>
                <a:lnTo>
                  <a:pt x="12" y="33"/>
                </a:lnTo>
                <a:lnTo>
                  <a:pt x="13" y="31"/>
                </a:lnTo>
                <a:lnTo>
                  <a:pt x="15" y="27"/>
                </a:lnTo>
                <a:lnTo>
                  <a:pt x="19" y="24"/>
                </a:lnTo>
                <a:lnTo>
                  <a:pt x="20" y="22"/>
                </a:lnTo>
                <a:lnTo>
                  <a:pt x="22" y="21"/>
                </a:lnTo>
                <a:lnTo>
                  <a:pt x="24" y="19"/>
                </a:lnTo>
                <a:lnTo>
                  <a:pt x="25" y="17"/>
                </a:lnTo>
                <a:lnTo>
                  <a:pt x="27" y="16"/>
                </a:lnTo>
                <a:lnTo>
                  <a:pt x="30" y="12"/>
                </a:lnTo>
                <a:lnTo>
                  <a:pt x="32" y="12"/>
                </a:lnTo>
                <a:lnTo>
                  <a:pt x="36" y="10"/>
                </a:lnTo>
                <a:lnTo>
                  <a:pt x="39" y="9"/>
                </a:lnTo>
                <a:lnTo>
                  <a:pt x="42" y="7"/>
                </a:lnTo>
                <a:lnTo>
                  <a:pt x="49" y="5"/>
                </a:lnTo>
                <a:lnTo>
                  <a:pt x="53" y="4"/>
                </a:lnTo>
                <a:lnTo>
                  <a:pt x="56" y="4"/>
                </a:lnTo>
                <a:lnTo>
                  <a:pt x="58" y="4"/>
                </a:lnTo>
                <a:lnTo>
                  <a:pt x="63" y="4"/>
                </a:lnTo>
                <a:lnTo>
                  <a:pt x="65" y="4"/>
                </a:lnTo>
                <a:lnTo>
                  <a:pt x="68" y="4"/>
                </a:lnTo>
                <a:lnTo>
                  <a:pt x="71" y="4"/>
                </a:lnTo>
                <a:lnTo>
                  <a:pt x="73" y="4"/>
                </a:lnTo>
                <a:lnTo>
                  <a:pt x="76" y="4"/>
                </a:lnTo>
                <a:lnTo>
                  <a:pt x="80" y="4"/>
                </a:lnTo>
                <a:lnTo>
                  <a:pt x="82" y="5"/>
                </a:lnTo>
                <a:lnTo>
                  <a:pt x="87" y="5"/>
                </a:lnTo>
                <a:lnTo>
                  <a:pt x="97" y="10"/>
                </a:lnTo>
                <a:lnTo>
                  <a:pt x="99" y="12"/>
                </a:lnTo>
                <a:lnTo>
                  <a:pt x="102" y="14"/>
                </a:lnTo>
                <a:lnTo>
                  <a:pt x="104" y="16"/>
                </a:lnTo>
                <a:lnTo>
                  <a:pt x="107" y="17"/>
                </a:lnTo>
                <a:lnTo>
                  <a:pt x="109" y="19"/>
                </a:lnTo>
                <a:lnTo>
                  <a:pt x="111" y="21"/>
                </a:lnTo>
                <a:lnTo>
                  <a:pt x="114" y="24"/>
                </a:lnTo>
                <a:lnTo>
                  <a:pt x="114" y="26"/>
                </a:lnTo>
                <a:lnTo>
                  <a:pt x="117" y="29"/>
                </a:lnTo>
                <a:lnTo>
                  <a:pt x="119" y="31"/>
                </a:lnTo>
                <a:lnTo>
                  <a:pt x="119" y="33"/>
                </a:lnTo>
                <a:lnTo>
                  <a:pt x="121" y="36"/>
                </a:lnTo>
                <a:lnTo>
                  <a:pt x="124" y="43"/>
                </a:lnTo>
                <a:lnTo>
                  <a:pt x="124" y="46"/>
                </a:lnTo>
                <a:lnTo>
                  <a:pt x="126" y="50"/>
                </a:lnTo>
                <a:lnTo>
                  <a:pt x="126" y="53"/>
                </a:lnTo>
                <a:lnTo>
                  <a:pt x="126" y="58"/>
                </a:lnTo>
                <a:lnTo>
                  <a:pt x="126" y="60"/>
                </a:lnTo>
                <a:lnTo>
                  <a:pt x="126" y="63"/>
                </a:lnTo>
                <a:lnTo>
                  <a:pt x="126" y="67"/>
                </a:lnTo>
                <a:lnTo>
                  <a:pt x="126" y="70"/>
                </a:lnTo>
                <a:lnTo>
                  <a:pt x="126" y="72"/>
                </a:lnTo>
                <a:lnTo>
                  <a:pt x="124" y="75"/>
                </a:lnTo>
                <a:lnTo>
                  <a:pt x="123" y="79"/>
                </a:lnTo>
                <a:lnTo>
                  <a:pt x="123" y="80"/>
                </a:lnTo>
                <a:lnTo>
                  <a:pt x="123" y="84"/>
                </a:lnTo>
                <a:lnTo>
                  <a:pt x="121" y="87"/>
                </a:lnTo>
                <a:lnTo>
                  <a:pt x="119" y="89"/>
                </a:lnTo>
                <a:lnTo>
                  <a:pt x="117" y="92"/>
                </a:lnTo>
                <a:lnTo>
                  <a:pt x="116" y="96"/>
                </a:lnTo>
                <a:lnTo>
                  <a:pt x="114" y="97"/>
                </a:lnTo>
                <a:lnTo>
                  <a:pt x="112" y="99"/>
                </a:lnTo>
                <a:lnTo>
                  <a:pt x="109" y="102"/>
                </a:lnTo>
                <a:lnTo>
                  <a:pt x="107" y="104"/>
                </a:lnTo>
                <a:lnTo>
                  <a:pt x="105" y="106"/>
                </a:lnTo>
                <a:lnTo>
                  <a:pt x="102" y="109"/>
                </a:lnTo>
                <a:lnTo>
                  <a:pt x="100" y="111"/>
                </a:lnTo>
                <a:lnTo>
                  <a:pt x="95" y="113"/>
                </a:lnTo>
                <a:lnTo>
                  <a:pt x="94" y="114"/>
                </a:lnTo>
                <a:lnTo>
                  <a:pt x="90" y="116"/>
                </a:lnTo>
                <a:lnTo>
                  <a:pt x="88" y="118"/>
                </a:lnTo>
                <a:lnTo>
                  <a:pt x="83" y="120"/>
                </a:lnTo>
                <a:lnTo>
                  <a:pt x="82" y="120"/>
                </a:lnTo>
                <a:lnTo>
                  <a:pt x="78" y="121"/>
                </a:lnTo>
                <a:lnTo>
                  <a:pt x="76" y="121"/>
                </a:lnTo>
                <a:lnTo>
                  <a:pt x="73" y="121"/>
                </a:lnTo>
                <a:lnTo>
                  <a:pt x="70" y="121"/>
                </a:lnTo>
                <a:lnTo>
                  <a:pt x="68" y="123"/>
                </a:lnTo>
                <a:lnTo>
                  <a:pt x="63" y="123"/>
                </a:lnTo>
                <a:lnTo>
                  <a:pt x="61" y="123"/>
                </a:lnTo>
                <a:lnTo>
                  <a:pt x="58" y="123"/>
                </a:lnTo>
                <a:lnTo>
                  <a:pt x="54" y="123"/>
                </a:lnTo>
                <a:lnTo>
                  <a:pt x="53" y="121"/>
                </a:lnTo>
                <a:lnTo>
                  <a:pt x="49" y="121"/>
                </a:lnTo>
                <a:lnTo>
                  <a:pt x="46" y="121"/>
                </a:lnTo>
                <a:lnTo>
                  <a:pt x="44" y="120"/>
                </a:lnTo>
                <a:lnTo>
                  <a:pt x="41" y="120"/>
                </a:lnTo>
                <a:lnTo>
                  <a:pt x="37" y="118"/>
                </a:lnTo>
                <a:lnTo>
                  <a:pt x="34" y="116"/>
                </a:lnTo>
                <a:lnTo>
                  <a:pt x="32" y="114"/>
                </a:lnTo>
                <a:lnTo>
                  <a:pt x="29" y="113"/>
                </a:lnTo>
                <a:lnTo>
                  <a:pt x="24" y="109"/>
                </a:lnTo>
                <a:lnTo>
                  <a:pt x="22" y="108"/>
                </a:lnTo>
                <a:lnTo>
                  <a:pt x="20" y="106"/>
                </a:lnTo>
                <a:lnTo>
                  <a:pt x="19" y="102"/>
                </a:lnTo>
                <a:lnTo>
                  <a:pt x="17" y="101"/>
                </a:lnTo>
                <a:lnTo>
                  <a:pt x="13" y="99"/>
                </a:lnTo>
                <a:lnTo>
                  <a:pt x="13" y="97"/>
                </a:lnTo>
                <a:lnTo>
                  <a:pt x="12" y="94"/>
                </a:lnTo>
                <a:lnTo>
                  <a:pt x="10" y="92"/>
                </a:lnTo>
                <a:lnTo>
                  <a:pt x="7" y="89"/>
                </a:lnTo>
                <a:lnTo>
                  <a:pt x="7" y="87"/>
                </a:lnTo>
                <a:lnTo>
                  <a:pt x="7" y="84"/>
                </a:lnTo>
                <a:lnTo>
                  <a:pt x="3" y="79"/>
                </a:lnTo>
                <a:lnTo>
                  <a:pt x="3" y="75"/>
                </a:lnTo>
                <a:lnTo>
                  <a:pt x="3" y="72"/>
                </a:lnTo>
                <a:lnTo>
                  <a:pt x="3" y="70"/>
                </a:lnTo>
                <a:lnTo>
                  <a:pt x="3" y="67"/>
                </a:lnTo>
                <a:lnTo>
                  <a:pt x="3" y="65"/>
                </a:lnTo>
                <a:lnTo>
                  <a:pt x="3" y="60"/>
                </a:lnTo>
                <a:lnTo>
                  <a:pt x="3" y="58"/>
                </a:lnTo>
                <a:lnTo>
                  <a:pt x="3" y="55"/>
                </a:lnTo>
                <a:lnTo>
                  <a:pt x="3" y="53"/>
                </a:lnTo>
                <a:lnTo>
                  <a:pt x="3" y="50"/>
                </a:lnTo>
                <a:lnTo>
                  <a:pt x="5" y="46"/>
                </a:lnTo>
                <a:lnTo>
                  <a:pt x="7" y="43"/>
                </a:lnTo>
                <a:lnTo>
                  <a:pt x="8" y="38"/>
                </a:lnTo>
                <a:lnTo>
                  <a:pt x="7" y="36"/>
                </a:lnTo>
                <a:close/>
              </a:path>
            </a:pathLst>
          </a:custGeom>
          <a:solidFill>
            <a:srgbClr val="808080"/>
          </a:solidFill>
          <a:ln w="9525">
            <a:noFill/>
            <a:round/>
            <a:headEnd/>
            <a:tailEnd/>
          </a:ln>
        </p:spPr>
        <p:txBody>
          <a:bodyPr/>
          <a:lstStyle/>
          <a:p>
            <a:endParaRPr lang="en-US"/>
          </a:p>
        </p:txBody>
      </p:sp>
      <p:sp>
        <p:nvSpPr>
          <p:cNvPr id="1220" name="Freeform 3391"/>
          <p:cNvSpPr>
            <a:spLocks/>
          </p:cNvSpPr>
          <p:nvPr/>
        </p:nvSpPr>
        <p:spPr bwMode="auto">
          <a:xfrm>
            <a:off x="7882731" y="4288664"/>
            <a:ext cx="160337" cy="149225"/>
          </a:xfrm>
          <a:custGeom>
            <a:avLst/>
            <a:gdLst>
              <a:gd name="T0" fmla="*/ 2 w 131"/>
              <a:gd name="T1" fmla="*/ 48 h 125"/>
              <a:gd name="T2" fmla="*/ 0 w 131"/>
              <a:gd name="T3" fmla="*/ 60 h 125"/>
              <a:gd name="T4" fmla="*/ 0 w 131"/>
              <a:gd name="T5" fmla="*/ 74 h 125"/>
              <a:gd name="T6" fmla="*/ 5 w 131"/>
              <a:gd name="T7" fmla="*/ 87 h 125"/>
              <a:gd name="T8" fmla="*/ 12 w 131"/>
              <a:gd name="T9" fmla="*/ 99 h 125"/>
              <a:gd name="T10" fmla="*/ 19 w 131"/>
              <a:gd name="T11" fmla="*/ 108 h 125"/>
              <a:gd name="T12" fmla="*/ 32 w 131"/>
              <a:gd name="T13" fmla="*/ 118 h 125"/>
              <a:gd name="T14" fmla="*/ 43 w 131"/>
              <a:gd name="T15" fmla="*/ 123 h 125"/>
              <a:gd name="T16" fmla="*/ 56 w 131"/>
              <a:gd name="T17" fmla="*/ 125 h 125"/>
              <a:gd name="T18" fmla="*/ 68 w 131"/>
              <a:gd name="T19" fmla="*/ 125 h 125"/>
              <a:gd name="T20" fmla="*/ 82 w 131"/>
              <a:gd name="T21" fmla="*/ 123 h 125"/>
              <a:gd name="T22" fmla="*/ 92 w 131"/>
              <a:gd name="T23" fmla="*/ 120 h 125"/>
              <a:gd name="T24" fmla="*/ 107 w 131"/>
              <a:gd name="T25" fmla="*/ 111 h 125"/>
              <a:gd name="T26" fmla="*/ 116 w 131"/>
              <a:gd name="T27" fmla="*/ 101 h 125"/>
              <a:gd name="T28" fmla="*/ 123 w 131"/>
              <a:gd name="T29" fmla="*/ 91 h 125"/>
              <a:gd name="T30" fmla="*/ 128 w 131"/>
              <a:gd name="T31" fmla="*/ 79 h 125"/>
              <a:gd name="T32" fmla="*/ 131 w 131"/>
              <a:gd name="T33" fmla="*/ 67 h 125"/>
              <a:gd name="T34" fmla="*/ 129 w 131"/>
              <a:gd name="T35" fmla="*/ 52 h 125"/>
              <a:gd name="T36" fmla="*/ 124 w 131"/>
              <a:gd name="T37" fmla="*/ 34 h 125"/>
              <a:gd name="T38" fmla="*/ 118 w 131"/>
              <a:gd name="T39" fmla="*/ 24 h 125"/>
              <a:gd name="T40" fmla="*/ 111 w 131"/>
              <a:gd name="T41" fmla="*/ 16 h 125"/>
              <a:gd name="T42" fmla="*/ 100 w 131"/>
              <a:gd name="T43" fmla="*/ 7 h 125"/>
              <a:gd name="T44" fmla="*/ 78 w 131"/>
              <a:gd name="T45" fmla="*/ 0 h 125"/>
              <a:gd name="T46" fmla="*/ 66 w 131"/>
              <a:gd name="T47" fmla="*/ 0 h 125"/>
              <a:gd name="T48" fmla="*/ 53 w 131"/>
              <a:gd name="T49" fmla="*/ 0 h 125"/>
              <a:gd name="T50" fmla="*/ 36 w 131"/>
              <a:gd name="T51" fmla="*/ 7 h 125"/>
              <a:gd name="T52" fmla="*/ 25 w 131"/>
              <a:gd name="T53" fmla="*/ 16 h 125"/>
              <a:gd name="T54" fmla="*/ 17 w 131"/>
              <a:gd name="T55" fmla="*/ 23 h 125"/>
              <a:gd name="T56" fmla="*/ 7 w 131"/>
              <a:gd name="T57" fmla="*/ 36 h 125"/>
              <a:gd name="T58" fmla="*/ 17 w 131"/>
              <a:gd name="T59" fmla="*/ 28 h 125"/>
              <a:gd name="T60" fmla="*/ 25 w 131"/>
              <a:gd name="T61" fmla="*/ 19 h 125"/>
              <a:gd name="T62" fmla="*/ 34 w 131"/>
              <a:gd name="T63" fmla="*/ 12 h 125"/>
              <a:gd name="T64" fmla="*/ 51 w 131"/>
              <a:gd name="T65" fmla="*/ 5 h 125"/>
              <a:gd name="T66" fmla="*/ 63 w 131"/>
              <a:gd name="T67" fmla="*/ 4 h 125"/>
              <a:gd name="T68" fmla="*/ 75 w 131"/>
              <a:gd name="T69" fmla="*/ 4 h 125"/>
              <a:gd name="T70" fmla="*/ 87 w 131"/>
              <a:gd name="T71" fmla="*/ 5 h 125"/>
              <a:gd name="T72" fmla="*/ 106 w 131"/>
              <a:gd name="T73" fmla="*/ 16 h 125"/>
              <a:gd name="T74" fmla="*/ 114 w 131"/>
              <a:gd name="T75" fmla="*/ 24 h 125"/>
              <a:gd name="T76" fmla="*/ 119 w 131"/>
              <a:gd name="T77" fmla="*/ 33 h 125"/>
              <a:gd name="T78" fmla="*/ 126 w 131"/>
              <a:gd name="T79" fmla="*/ 50 h 125"/>
              <a:gd name="T80" fmla="*/ 126 w 131"/>
              <a:gd name="T81" fmla="*/ 63 h 125"/>
              <a:gd name="T82" fmla="*/ 126 w 131"/>
              <a:gd name="T83" fmla="*/ 75 h 125"/>
              <a:gd name="T84" fmla="*/ 121 w 131"/>
              <a:gd name="T85" fmla="*/ 87 h 125"/>
              <a:gd name="T86" fmla="*/ 114 w 131"/>
              <a:gd name="T87" fmla="*/ 98 h 125"/>
              <a:gd name="T88" fmla="*/ 107 w 131"/>
              <a:gd name="T89" fmla="*/ 106 h 125"/>
              <a:gd name="T90" fmla="*/ 94 w 131"/>
              <a:gd name="T91" fmla="*/ 115 h 125"/>
              <a:gd name="T92" fmla="*/ 82 w 131"/>
              <a:gd name="T93" fmla="*/ 120 h 125"/>
              <a:gd name="T94" fmla="*/ 70 w 131"/>
              <a:gd name="T95" fmla="*/ 121 h 125"/>
              <a:gd name="T96" fmla="*/ 60 w 131"/>
              <a:gd name="T97" fmla="*/ 123 h 125"/>
              <a:gd name="T98" fmla="*/ 46 w 131"/>
              <a:gd name="T99" fmla="*/ 121 h 125"/>
              <a:gd name="T100" fmla="*/ 36 w 131"/>
              <a:gd name="T101" fmla="*/ 116 h 125"/>
              <a:gd name="T102" fmla="*/ 22 w 131"/>
              <a:gd name="T103" fmla="*/ 108 h 125"/>
              <a:gd name="T104" fmla="*/ 15 w 131"/>
              <a:gd name="T105" fmla="*/ 99 h 125"/>
              <a:gd name="T106" fmla="*/ 8 w 131"/>
              <a:gd name="T107" fmla="*/ 89 h 125"/>
              <a:gd name="T108" fmla="*/ 5 w 131"/>
              <a:gd name="T109" fmla="*/ 75 h 125"/>
              <a:gd name="T110" fmla="*/ 3 w 131"/>
              <a:gd name="T111" fmla="*/ 65 h 125"/>
              <a:gd name="T112" fmla="*/ 5 w 131"/>
              <a:gd name="T113" fmla="*/ 53 h 125"/>
              <a:gd name="T114" fmla="*/ 10 w 131"/>
              <a:gd name="T115" fmla="*/ 38 h 1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1"/>
              <a:gd name="T175" fmla="*/ 0 h 125"/>
              <a:gd name="T176" fmla="*/ 131 w 131"/>
              <a:gd name="T177" fmla="*/ 125 h 12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1" h="125">
                <a:moveTo>
                  <a:pt x="7" y="36"/>
                </a:moveTo>
                <a:lnTo>
                  <a:pt x="5" y="43"/>
                </a:lnTo>
                <a:lnTo>
                  <a:pt x="3" y="46"/>
                </a:lnTo>
                <a:lnTo>
                  <a:pt x="2" y="48"/>
                </a:lnTo>
                <a:lnTo>
                  <a:pt x="2" y="52"/>
                </a:lnTo>
                <a:lnTo>
                  <a:pt x="0" y="55"/>
                </a:lnTo>
                <a:lnTo>
                  <a:pt x="0" y="58"/>
                </a:lnTo>
                <a:lnTo>
                  <a:pt x="0" y="60"/>
                </a:lnTo>
                <a:lnTo>
                  <a:pt x="0" y="65"/>
                </a:lnTo>
                <a:lnTo>
                  <a:pt x="0" y="67"/>
                </a:lnTo>
                <a:lnTo>
                  <a:pt x="0" y="70"/>
                </a:lnTo>
                <a:lnTo>
                  <a:pt x="0" y="74"/>
                </a:lnTo>
                <a:lnTo>
                  <a:pt x="0" y="77"/>
                </a:lnTo>
                <a:lnTo>
                  <a:pt x="2" y="79"/>
                </a:lnTo>
                <a:lnTo>
                  <a:pt x="5" y="86"/>
                </a:lnTo>
                <a:lnTo>
                  <a:pt x="5" y="87"/>
                </a:lnTo>
                <a:lnTo>
                  <a:pt x="7" y="91"/>
                </a:lnTo>
                <a:lnTo>
                  <a:pt x="7" y="94"/>
                </a:lnTo>
                <a:lnTo>
                  <a:pt x="10" y="96"/>
                </a:lnTo>
                <a:lnTo>
                  <a:pt x="12" y="99"/>
                </a:lnTo>
                <a:lnTo>
                  <a:pt x="12" y="101"/>
                </a:lnTo>
                <a:lnTo>
                  <a:pt x="15" y="103"/>
                </a:lnTo>
                <a:lnTo>
                  <a:pt x="17" y="106"/>
                </a:lnTo>
                <a:lnTo>
                  <a:pt x="19" y="108"/>
                </a:lnTo>
                <a:lnTo>
                  <a:pt x="20" y="109"/>
                </a:lnTo>
                <a:lnTo>
                  <a:pt x="24" y="111"/>
                </a:lnTo>
                <a:lnTo>
                  <a:pt x="29" y="115"/>
                </a:lnTo>
                <a:lnTo>
                  <a:pt x="32" y="118"/>
                </a:lnTo>
                <a:lnTo>
                  <a:pt x="34" y="120"/>
                </a:lnTo>
                <a:lnTo>
                  <a:pt x="37" y="120"/>
                </a:lnTo>
                <a:lnTo>
                  <a:pt x="41" y="121"/>
                </a:lnTo>
                <a:lnTo>
                  <a:pt x="43" y="123"/>
                </a:lnTo>
                <a:lnTo>
                  <a:pt x="46" y="123"/>
                </a:lnTo>
                <a:lnTo>
                  <a:pt x="49" y="123"/>
                </a:lnTo>
                <a:lnTo>
                  <a:pt x="53" y="125"/>
                </a:lnTo>
                <a:lnTo>
                  <a:pt x="56" y="125"/>
                </a:lnTo>
                <a:lnTo>
                  <a:pt x="58" y="125"/>
                </a:lnTo>
                <a:lnTo>
                  <a:pt x="61" y="125"/>
                </a:lnTo>
                <a:lnTo>
                  <a:pt x="66" y="125"/>
                </a:lnTo>
                <a:lnTo>
                  <a:pt x="68" y="125"/>
                </a:lnTo>
                <a:lnTo>
                  <a:pt x="70" y="125"/>
                </a:lnTo>
                <a:lnTo>
                  <a:pt x="75" y="125"/>
                </a:lnTo>
                <a:lnTo>
                  <a:pt x="77" y="125"/>
                </a:lnTo>
                <a:lnTo>
                  <a:pt x="82" y="123"/>
                </a:lnTo>
                <a:lnTo>
                  <a:pt x="83" y="123"/>
                </a:lnTo>
                <a:lnTo>
                  <a:pt x="87" y="121"/>
                </a:lnTo>
                <a:lnTo>
                  <a:pt x="90" y="120"/>
                </a:lnTo>
                <a:lnTo>
                  <a:pt x="92" y="120"/>
                </a:lnTo>
                <a:lnTo>
                  <a:pt x="95" y="118"/>
                </a:lnTo>
                <a:lnTo>
                  <a:pt x="99" y="116"/>
                </a:lnTo>
                <a:lnTo>
                  <a:pt x="102" y="113"/>
                </a:lnTo>
                <a:lnTo>
                  <a:pt x="107" y="111"/>
                </a:lnTo>
                <a:lnTo>
                  <a:pt x="109" y="109"/>
                </a:lnTo>
                <a:lnTo>
                  <a:pt x="111" y="108"/>
                </a:lnTo>
                <a:lnTo>
                  <a:pt x="112" y="104"/>
                </a:lnTo>
                <a:lnTo>
                  <a:pt x="116" y="101"/>
                </a:lnTo>
                <a:lnTo>
                  <a:pt x="116" y="99"/>
                </a:lnTo>
                <a:lnTo>
                  <a:pt x="119" y="98"/>
                </a:lnTo>
                <a:lnTo>
                  <a:pt x="119" y="94"/>
                </a:lnTo>
                <a:lnTo>
                  <a:pt x="123" y="91"/>
                </a:lnTo>
                <a:lnTo>
                  <a:pt x="124" y="89"/>
                </a:lnTo>
                <a:lnTo>
                  <a:pt x="126" y="86"/>
                </a:lnTo>
                <a:lnTo>
                  <a:pt x="126" y="82"/>
                </a:lnTo>
                <a:lnTo>
                  <a:pt x="128" y="79"/>
                </a:lnTo>
                <a:lnTo>
                  <a:pt x="128" y="77"/>
                </a:lnTo>
                <a:lnTo>
                  <a:pt x="129" y="72"/>
                </a:lnTo>
                <a:lnTo>
                  <a:pt x="129" y="70"/>
                </a:lnTo>
                <a:lnTo>
                  <a:pt x="131" y="67"/>
                </a:lnTo>
                <a:lnTo>
                  <a:pt x="131" y="63"/>
                </a:lnTo>
                <a:lnTo>
                  <a:pt x="131" y="60"/>
                </a:lnTo>
                <a:lnTo>
                  <a:pt x="131" y="58"/>
                </a:lnTo>
                <a:lnTo>
                  <a:pt x="129" y="52"/>
                </a:lnTo>
                <a:lnTo>
                  <a:pt x="129" y="48"/>
                </a:lnTo>
                <a:lnTo>
                  <a:pt x="128" y="46"/>
                </a:lnTo>
                <a:lnTo>
                  <a:pt x="128" y="43"/>
                </a:lnTo>
                <a:lnTo>
                  <a:pt x="124" y="34"/>
                </a:lnTo>
                <a:lnTo>
                  <a:pt x="123" y="33"/>
                </a:lnTo>
                <a:lnTo>
                  <a:pt x="121" y="29"/>
                </a:lnTo>
                <a:lnTo>
                  <a:pt x="119" y="28"/>
                </a:lnTo>
                <a:lnTo>
                  <a:pt x="118" y="24"/>
                </a:lnTo>
                <a:lnTo>
                  <a:pt x="116" y="23"/>
                </a:lnTo>
                <a:lnTo>
                  <a:pt x="114" y="19"/>
                </a:lnTo>
                <a:lnTo>
                  <a:pt x="111" y="17"/>
                </a:lnTo>
                <a:lnTo>
                  <a:pt x="111" y="16"/>
                </a:lnTo>
                <a:lnTo>
                  <a:pt x="107" y="12"/>
                </a:lnTo>
                <a:lnTo>
                  <a:pt x="106" y="11"/>
                </a:lnTo>
                <a:lnTo>
                  <a:pt x="102" y="11"/>
                </a:lnTo>
                <a:lnTo>
                  <a:pt x="100" y="7"/>
                </a:lnTo>
                <a:lnTo>
                  <a:pt x="87" y="4"/>
                </a:lnTo>
                <a:lnTo>
                  <a:pt x="85" y="2"/>
                </a:lnTo>
                <a:lnTo>
                  <a:pt x="82" y="0"/>
                </a:lnTo>
                <a:lnTo>
                  <a:pt x="78" y="0"/>
                </a:lnTo>
                <a:lnTo>
                  <a:pt x="75" y="0"/>
                </a:lnTo>
                <a:lnTo>
                  <a:pt x="72" y="0"/>
                </a:lnTo>
                <a:lnTo>
                  <a:pt x="68" y="0"/>
                </a:lnTo>
                <a:lnTo>
                  <a:pt x="66" y="0"/>
                </a:lnTo>
                <a:lnTo>
                  <a:pt x="61" y="0"/>
                </a:lnTo>
                <a:lnTo>
                  <a:pt x="60" y="0"/>
                </a:lnTo>
                <a:lnTo>
                  <a:pt x="58" y="0"/>
                </a:lnTo>
                <a:lnTo>
                  <a:pt x="53" y="0"/>
                </a:lnTo>
                <a:lnTo>
                  <a:pt x="51" y="2"/>
                </a:lnTo>
                <a:lnTo>
                  <a:pt x="41" y="5"/>
                </a:lnTo>
                <a:lnTo>
                  <a:pt x="37" y="7"/>
                </a:lnTo>
                <a:lnTo>
                  <a:pt x="36" y="7"/>
                </a:lnTo>
                <a:lnTo>
                  <a:pt x="32" y="9"/>
                </a:lnTo>
                <a:lnTo>
                  <a:pt x="31" y="11"/>
                </a:lnTo>
                <a:lnTo>
                  <a:pt x="27" y="12"/>
                </a:lnTo>
                <a:lnTo>
                  <a:pt x="25" y="16"/>
                </a:lnTo>
                <a:lnTo>
                  <a:pt x="22" y="17"/>
                </a:lnTo>
                <a:lnTo>
                  <a:pt x="20" y="19"/>
                </a:lnTo>
                <a:lnTo>
                  <a:pt x="19" y="21"/>
                </a:lnTo>
                <a:lnTo>
                  <a:pt x="17" y="23"/>
                </a:lnTo>
                <a:lnTo>
                  <a:pt x="14" y="26"/>
                </a:lnTo>
                <a:lnTo>
                  <a:pt x="12" y="29"/>
                </a:lnTo>
                <a:lnTo>
                  <a:pt x="10" y="31"/>
                </a:lnTo>
                <a:lnTo>
                  <a:pt x="7" y="36"/>
                </a:lnTo>
                <a:lnTo>
                  <a:pt x="10" y="38"/>
                </a:lnTo>
                <a:lnTo>
                  <a:pt x="12" y="33"/>
                </a:lnTo>
                <a:lnTo>
                  <a:pt x="15" y="31"/>
                </a:lnTo>
                <a:lnTo>
                  <a:pt x="17" y="28"/>
                </a:lnTo>
                <a:lnTo>
                  <a:pt x="19" y="24"/>
                </a:lnTo>
                <a:lnTo>
                  <a:pt x="20" y="23"/>
                </a:lnTo>
                <a:lnTo>
                  <a:pt x="22" y="21"/>
                </a:lnTo>
                <a:lnTo>
                  <a:pt x="25" y="19"/>
                </a:lnTo>
                <a:lnTo>
                  <a:pt x="25" y="17"/>
                </a:lnTo>
                <a:lnTo>
                  <a:pt x="29" y="16"/>
                </a:lnTo>
                <a:lnTo>
                  <a:pt x="32" y="12"/>
                </a:lnTo>
                <a:lnTo>
                  <a:pt x="34" y="12"/>
                </a:lnTo>
                <a:lnTo>
                  <a:pt x="37" y="11"/>
                </a:lnTo>
                <a:lnTo>
                  <a:pt x="39" y="9"/>
                </a:lnTo>
                <a:lnTo>
                  <a:pt x="43" y="7"/>
                </a:lnTo>
                <a:lnTo>
                  <a:pt x="51" y="5"/>
                </a:lnTo>
                <a:lnTo>
                  <a:pt x="54" y="4"/>
                </a:lnTo>
                <a:lnTo>
                  <a:pt x="58" y="4"/>
                </a:lnTo>
                <a:lnTo>
                  <a:pt x="60" y="4"/>
                </a:lnTo>
                <a:lnTo>
                  <a:pt x="63" y="4"/>
                </a:lnTo>
                <a:lnTo>
                  <a:pt x="66" y="4"/>
                </a:lnTo>
                <a:lnTo>
                  <a:pt x="68" y="4"/>
                </a:lnTo>
                <a:lnTo>
                  <a:pt x="72" y="4"/>
                </a:lnTo>
                <a:lnTo>
                  <a:pt x="75" y="4"/>
                </a:lnTo>
                <a:lnTo>
                  <a:pt x="77" y="4"/>
                </a:lnTo>
                <a:lnTo>
                  <a:pt x="82" y="4"/>
                </a:lnTo>
                <a:lnTo>
                  <a:pt x="83" y="5"/>
                </a:lnTo>
                <a:lnTo>
                  <a:pt x="87" y="5"/>
                </a:lnTo>
                <a:lnTo>
                  <a:pt x="97" y="11"/>
                </a:lnTo>
                <a:lnTo>
                  <a:pt x="100" y="12"/>
                </a:lnTo>
                <a:lnTo>
                  <a:pt x="104" y="14"/>
                </a:lnTo>
                <a:lnTo>
                  <a:pt x="106" y="16"/>
                </a:lnTo>
                <a:lnTo>
                  <a:pt x="107" y="17"/>
                </a:lnTo>
                <a:lnTo>
                  <a:pt x="111" y="19"/>
                </a:lnTo>
                <a:lnTo>
                  <a:pt x="111" y="21"/>
                </a:lnTo>
                <a:lnTo>
                  <a:pt x="114" y="24"/>
                </a:lnTo>
                <a:lnTo>
                  <a:pt x="116" y="26"/>
                </a:lnTo>
                <a:lnTo>
                  <a:pt x="118" y="29"/>
                </a:lnTo>
                <a:lnTo>
                  <a:pt x="119" y="31"/>
                </a:lnTo>
                <a:lnTo>
                  <a:pt x="119" y="33"/>
                </a:lnTo>
                <a:lnTo>
                  <a:pt x="121" y="36"/>
                </a:lnTo>
                <a:lnTo>
                  <a:pt x="126" y="43"/>
                </a:lnTo>
                <a:lnTo>
                  <a:pt x="126" y="46"/>
                </a:lnTo>
                <a:lnTo>
                  <a:pt x="126" y="50"/>
                </a:lnTo>
                <a:lnTo>
                  <a:pt x="126" y="53"/>
                </a:lnTo>
                <a:lnTo>
                  <a:pt x="126" y="58"/>
                </a:lnTo>
                <a:lnTo>
                  <a:pt x="126" y="60"/>
                </a:lnTo>
                <a:lnTo>
                  <a:pt x="126" y="63"/>
                </a:lnTo>
                <a:lnTo>
                  <a:pt x="126" y="67"/>
                </a:lnTo>
                <a:lnTo>
                  <a:pt x="126" y="70"/>
                </a:lnTo>
                <a:lnTo>
                  <a:pt x="126" y="72"/>
                </a:lnTo>
                <a:lnTo>
                  <a:pt x="126" y="75"/>
                </a:lnTo>
                <a:lnTo>
                  <a:pt x="124" y="79"/>
                </a:lnTo>
                <a:lnTo>
                  <a:pt x="124" y="81"/>
                </a:lnTo>
                <a:lnTo>
                  <a:pt x="123" y="84"/>
                </a:lnTo>
                <a:lnTo>
                  <a:pt x="121" y="87"/>
                </a:lnTo>
                <a:lnTo>
                  <a:pt x="119" y="89"/>
                </a:lnTo>
                <a:lnTo>
                  <a:pt x="118" y="92"/>
                </a:lnTo>
                <a:lnTo>
                  <a:pt x="116" y="96"/>
                </a:lnTo>
                <a:lnTo>
                  <a:pt x="114" y="98"/>
                </a:lnTo>
                <a:lnTo>
                  <a:pt x="112" y="99"/>
                </a:lnTo>
                <a:lnTo>
                  <a:pt x="111" y="103"/>
                </a:lnTo>
                <a:lnTo>
                  <a:pt x="109" y="104"/>
                </a:lnTo>
                <a:lnTo>
                  <a:pt x="107" y="106"/>
                </a:lnTo>
                <a:lnTo>
                  <a:pt x="104" y="109"/>
                </a:lnTo>
                <a:lnTo>
                  <a:pt x="100" y="111"/>
                </a:lnTo>
                <a:lnTo>
                  <a:pt x="95" y="113"/>
                </a:lnTo>
                <a:lnTo>
                  <a:pt x="94" y="115"/>
                </a:lnTo>
                <a:lnTo>
                  <a:pt x="90" y="116"/>
                </a:lnTo>
                <a:lnTo>
                  <a:pt x="89" y="118"/>
                </a:lnTo>
                <a:lnTo>
                  <a:pt x="85" y="120"/>
                </a:lnTo>
                <a:lnTo>
                  <a:pt x="82" y="120"/>
                </a:lnTo>
                <a:lnTo>
                  <a:pt x="80" y="121"/>
                </a:lnTo>
                <a:lnTo>
                  <a:pt x="77" y="121"/>
                </a:lnTo>
                <a:lnTo>
                  <a:pt x="75" y="121"/>
                </a:lnTo>
                <a:lnTo>
                  <a:pt x="70" y="121"/>
                </a:lnTo>
                <a:lnTo>
                  <a:pt x="68" y="123"/>
                </a:lnTo>
                <a:lnTo>
                  <a:pt x="65" y="123"/>
                </a:lnTo>
                <a:lnTo>
                  <a:pt x="61" y="123"/>
                </a:lnTo>
                <a:lnTo>
                  <a:pt x="60" y="123"/>
                </a:lnTo>
                <a:lnTo>
                  <a:pt x="56" y="123"/>
                </a:lnTo>
                <a:lnTo>
                  <a:pt x="53" y="121"/>
                </a:lnTo>
                <a:lnTo>
                  <a:pt x="51" y="121"/>
                </a:lnTo>
                <a:lnTo>
                  <a:pt x="46" y="121"/>
                </a:lnTo>
                <a:lnTo>
                  <a:pt x="44" y="120"/>
                </a:lnTo>
                <a:lnTo>
                  <a:pt x="41" y="120"/>
                </a:lnTo>
                <a:lnTo>
                  <a:pt x="37" y="118"/>
                </a:lnTo>
                <a:lnTo>
                  <a:pt x="36" y="116"/>
                </a:lnTo>
                <a:lnTo>
                  <a:pt x="32" y="115"/>
                </a:lnTo>
                <a:lnTo>
                  <a:pt x="31" y="113"/>
                </a:lnTo>
                <a:lnTo>
                  <a:pt x="25" y="109"/>
                </a:lnTo>
                <a:lnTo>
                  <a:pt x="22" y="108"/>
                </a:lnTo>
                <a:lnTo>
                  <a:pt x="20" y="106"/>
                </a:lnTo>
                <a:lnTo>
                  <a:pt x="19" y="103"/>
                </a:lnTo>
                <a:lnTo>
                  <a:pt x="17" y="101"/>
                </a:lnTo>
                <a:lnTo>
                  <a:pt x="15" y="99"/>
                </a:lnTo>
                <a:lnTo>
                  <a:pt x="14" y="98"/>
                </a:lnTo>
                <a:lnTo>
                  <a:pt x="12" y="94"/>
                </a:lnTo>
                <a:lnTo>
                  <a:pt x="12" y="92"/>
                </a:lnTo>
                <a:lnTo>
                  <a:pt x="8" y="89"/>
                </a:lnTo>
                <a:lnTo>
                  <a:pt x="7" y="87"/>
                </a:lnTo>
                <a:lnTo>
                  <a:pt x="7" y="84"/>
                </a:lnTo>
                <a:lnTo>
                  <a:pt x="5" y="79"/>
                </a:lnTo>
                <a:lnTo>
                  <a:pt x="5" y="75"/>
                </a:lnTo>
                <a:lnTo>
                  <a:pt x="3" y="72"/>
                </a:lnTo>
                <a:lnTo>
                  <a:pt x="3" y="70"/>
                </a:lnTo>
                <a:lnTo>
                  <a:pt x="3" y="67"/>
                </a:lnTo>
                <a:lnTo>
                  <a:pt x="3" y="65"/>
                </a:lnTo>
                <a:lnTo>
                  <a:pt x="3" y="60"/>
                </a:lnTo>
                <a:lnTo>
                  <a:pt x="3" y="58"/>
                </a:lnTo>
                <a:lnTo>
                  <a:pt x="3" y="55"/>
                </a:lnTo>
                <a:lnTo>
                  <a:pt x="5" y="53"/>
                </a:lnTo>
                <a:lnTo>
                  <a:pt x="5" y="50"/>
                </a:lnTo>
                <a:lnTo>
                  <a:pt x="7" y="46"/>
                </a:lnTo>
                <a:lnTo>
                  <a:pt x="7" y="43"/>
                </a:lnTo>
                <a:lnTo>
                  <a:pt x="10" y="38"/>
                </a:lnTo>
                <a:lnTo>
                  <a:pt x="7" y="36"/>
                </a:lnTo>
                <a:close/>
              </a:path>
            </a:pathLst>
          </a:custGeom>
          <a:solidFill>
            <a:srgbClr val="808080"/>
          </a:solidFill>
          <a:ln w="9525">
            <a:noFill/>
            <a:round/>
            <a:headEnd/>
            <a:tailEnd/>
          </a:ln>
        </p:spPr>
        <p:txBody>
          <a:bodyPr/>
          <a:lstStyle/>
          <a:p>
            <a:endParaRPr lang="en-US"/>
          </a:p>
        </p:txBody>
      </p:sp>
      <p:sp>
        <p:nvSpPr>
          <p:cNvPr id="1221" name="Freeform 3392"/>
          <p:cNvSpPr>
            <a:spLocks/>
          </p:cNvSpPr>
          <p:nvPr/>
        </p:nvSpPr>
        <p:spPr bwMode="auto">
          <a:xfrm>
            <a:off x="7865268" y="4255327"/>
            <a:ext cx="157163" cy="152400"/>
          </a:xfrm>
          <a:custGeom>
            <a:avLst/>
            <a:gdLst>
              <a:gd name="T0" fmla="*/ 1 w 129"/>
              <a:gd name="T1" fmla="*/ 50 h 126"/>
              <a:gd name="T2" fmla="*/ 0 w 129"/>
              <a:gd name="T3" fmla="*/ 61 h 126"/>
              <a:gd name="T4" fmla="*/ 0 w 129"/>
              <a:gd name="T5" fmla="*/ 75 h 126"/>
              <a:gd name="T6" fmla="*/ 3 w 129"/>
              <a:gd name="T7" fmla="*/ 89 h 126"/>
              <a:gd name="T8" fmla="*/ 10 w 129"/>
              <a:gd name="T9" fmla="*/ 99 h 126"/>
              <a:gd name="T10" fmla="*/ 18 w 129"/>
              <a:gd name="T11" fmla="*/ 109 h 126"/>
              <a:gd name="T12" fmla="*/ 30 w 129"/>
              <a:gd name="T13" fmla="*/ 118 h 126"/>
              <a:gd name="T14" fmla="*/ 42 w 129"/>
              <a:gd name="T15" fmla="*/ 125 h 126"/>
              <a:gd name="T16" fmla="*/ 54 w 129"/>
              <a:gd name="T17" fmla="*/ 126 h 126"/>
              <a:gd name="T18" fmla="*/ 68 w 129"/>
              <a:gd name="T19" fmla="*/ 126 h 126"/>
              <a:gd name="T20" fmla="*/ 80 w 129"/>
              <a:gd name="T21" fmla="*/ 125 h 126"/>
              <a:gd name="T22" fmla="*/ 92 w 129"/>
              <a:gd name="T23" fmla="*/ 119 h 126"/>
              <a:gd name="T24" fmla="*/ 105 w 129"/>
              <a:gd name="T25" fmla="*/ 113 h 126"/>
              <a:gd name="T26" fmla="*/ 114 w 129"/>
              <a:gd name="T27" fmla="*/ 102 h 126"/>
              <a:gd name="T28" fmla="*/ 122 w 129"/>
              <a:gd name="T29" fmla="*/ 92 h 126"/>
              <a:gd name="T30" fmla="*/ 127 w 129"/>
              <a:gd name="T31" fmla="*/ 80 h 126"/>
              <a:gd name="T32" fmla="*/ 129 w 129"/>
              <a:gd name="T33" fmla="*/ 68 h 126"/>
              <a:gd name="T34" fmla="*/ 127 w 129"/>
              <a:gd name="T35" fmla="*/ 53 h 126"/>
              <a:gd name="T36" fmla="*/ 122 w 129"/>
              <a:gd name="T37" fmla="*/ 36 h 126"/>
              <a:gd name="T38" fmla="*/ 117 w 129"/>
              <a:gd name="T39" fmla="*/ 26 h 126"/>
              <a:gd name="T40" fmla="*/ 109 w 129"/>
              <a:gd name="T41" fmla="*/ 17 h 126"/>
              <a:gd name="T42" fmla="*/ 98 w 129"/>
              <a:gd name="T43" fmla="*/ 9 h 126"/>
              <a:gd name="T44" fmla="*/ 76 w 129"/>
              <a:gd name="T45" fmla="*/ 0 h 126"/>
              <a:gd name="T46" fmla="*/ 64 w 129"/>
              <a:gd name="T47" fmla="*/ 0 h 126"/>
              <a:gd name="T48" fmla="*/ 52 w 129"/>
              <a:gd name="T49" fmla="*/ 2 h 126"/>
              <a:gd name="T50" fmla="*/ 34 w 129"/>
              <a:gd name="T51" fmla="*/ 9 h 126"/>
              <a:gd name="T52" fmla="*/ 23 w 129"/>
              <a:gd name="T53" fmla="*/ 15 h 126"/>
              <a:gd name="T54" fmla="*/ 15 w 129"/>
              <a:gd name="T55" fmla="*/ 24 h 126"/>
              <a:gd name="T56" fmla="*/ 6 w 129"/>
              <a:gd name="T57" fmla="*/ 38 h 126"/>
              <a:gd name="T58" fmla="*/ 15 w 129"/>
              <a:gd name="T59" fmla="*/ 29 h 126"/>
              <a:gd name="T60" fmla="*/ 23 w 129"/>
              <a:gd name="T61" fmla="*/ 19 h 126"/>
              <a:gd name="T62" fmla="*/ 32 w 129"/>
              <a:gd name="T63" fmla="*/ 12 h 126"/>
              <a:gd name="T64" fmla="*/ 49 w 129"/>
              <a:gd name="T65" fmla="*/ 5 h 126"/>
              <a:gd name="T66" fmla="*/ 63 w 129"/>
              <a:gd name="T67" fmla="*/ 4 h 126"/>
              <a:gd name="T68" fmla="*/ 73 w 129"/>
              <a:gd name="T69" fmla="*/ 4 h 126"/>
              <a:gd name="T70" fmla="*/ 87 w 129"/>
              <a:gd name="T71" fmla="*/ 7 h 126"/>
              <a:gd name="T72" fmla="*/ 104 w 129"/>
              <a:gd name="T73" fmla="*/ 17 h 126"/>
              <a:gd name="T74" fmla="*/ 114 w 129"/>
              <a:gd name="T75" fmla="*/ 24 h 126"/>
              <a:gd name="T76" fmla="*/ 119 w 129"/>
              <a:gd name="T77" fmla="*/ 34 h 126"/>
              <a:gd name="T78" fmla="*/ 126 w 129"/>
              <a:gd name="T79" fmla="*/ 51 h 126"/>
              <a:gd name="T80" fmla="*/ 126 w 129"/>
              <a:gd name="T81" fmla="*/ 65 h 126"/>
              <a:gd name="T82" fmla="*/ 124 w 129"/>
              <a:gd name="T83" fmla="*/ 77 h 126"/>
              <a:gd name="T84" fmla="*/ 121 w 129"/>
              <a:gd name="T85" fmla="*/ 89 h 126"/>
              <a:gd name="T86" fmla="*/ 114 w 129"/>
              <a:gd name="T87" fmla="*/ 99 h 126"/>
              <a:gd name="T88" fmla="*/ 105 w 129"/>
              <a:gd name="T89" fmla="*/ 108 h 126"/>
              <a:gd name="T90" fmla="*/ 93 w 129"/>
              <a:gd name="T91" fmla="*/ 116 h 126"/>
              <a:gd name="T92" fmla="*/ 81 w 129"/>
              <a:gd name="T93" fmla="*/ 121 h 126"/>
              <a:gd name="T94" fmla="*/ 69 w 129"/>
              <a:gd name="T95" fmla="*/ 123 h 126"/>
              <a:gd name="T96" fmla="*/ 58 w 129"/>
              <a:gd name="T97" fmla="*/ 125 h 126"/>
              <a:gd name="T98" fmla="*/ 46 w 129"/>
              <a:gd name="T99" fmla="*/ 121 h 126"/>
              <a:gd name="T100" fmla="*/ 34 w 129"/>
              <a:gd name="T101" fmla="*/ 118 h 126"/>
              <a:gd name="T102" fmla="*/ 22 w 129"/>
              <a:gd name="T103" fmla="*/ 109 h 126"/>
              <a:gd name="T104" fmla="*/ 13 w 129"/>
              <a:gd name="T105" fmla="*/ 101 h 126"/>
              <a:gd name="T106" fmla="*/ 6 w 129"/>
              <a:gd name="T107" fmla="*/ 90 h 126"/>
              <a:gd name="T108" fmla="*/ 3 w 129"/>
              <a:gd name="T109" fmla="*/ 77 h 126"/>
              <a:gd name="T110" fmla="*/ 3 w 129"/>
              <a:gd name="T111" fmla="*/ 65 h 126"/>
              <a:gd name="T112" fmla="*/ 3 w 129"/>
              <a:gd name="T113" fmla="*/ 53 h 126"/>
              <a:gd name="T114" fmla="*/ 8 w 129"/>
              <a:gd name="T115" fmla="*/ 39 h 1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9"/>
              <a:gd name="T175" fmla="*/ 0 h 126"/>
              <a:gd name="T176" fmla="*/ 129 w 129"/>
              <a:gd name="T177" fmla="*/ 126 h 1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9" h="126">
                <a:moveTo>
                  <a:pt x="6" y="38"/>
                </a:moveTo>
                <a:lnTo>
                  <a:pt x="3" y="43"/>
                </a:lnTo>
                <a:lnTo>
                  <a:pt x="3" y="46"/>
                </a:lnTo>
                <a:lnTo>
                  <a:pt x="1" y="50"/>
                </a:lnTo>
                <a:lnTo>
                  <a:pt x="1" y="53"/>
                </a:lnTo>
                <a:lnTo>
                  <a:pt x="0" y="56"/>
                </a:lnTo>
                <a:lnTo>
                  <a:pt x="0" y="60"/>
                </a:lnTo>
                <a:lnTo>
                  <a:pt x="0" y="61"/>
                </a:lnTo>
                <a:lnTo>
                  <a:pt x="0" y="65"/>
                </a:lnTo>
                <a:lnTo>
                  <a:pt x="0" y="68"/>
                </a:lnTo>
                <a:lnTo>
                  <a:pt x="0" y="72"/>
                </a:lnTo>
                <a:lnTo>
                  <a:pt x="0" y="75"/>
                </a:lnTo>
                <a:lnTo>
                  <a:pt x="0" y="77"/>
                </a:lnTo>
                <a:lnTo>
                  <a:pt x="1" y="80"/>
                </a:lnTo>
                <a:lnTo>
                  <a:pt x="3" y="85"/>
                </a:lnTo>
                <a:lnTo>
                  <a:pt x="3" y="89"/>
                </a:lnTo>
                <a:lnTo>
                  <a:pt x="5" y="90"/>
                </a:lnTo>
                <a:lnTo>
                  <a:pt x="6" y="94"/>
                </a:lnTo>
                <a:lnTo>
                  <a:pt x="8" y="97"/>
                </a:lnTo>
                <a:lnTo>
                  <a:pt x="10" y="99"/>
                </a:lnTo>
                <a:lnTo>
                  <a:pt x="11" y="101"/>
                </a:lnTo>
                <a:lnTo>
                  <a:pt x="13" y="104"/>
                </a:lnTo>
                <a:lnTo>
                  <a:pt x="15" y="106"/>
                </a:lnTo>
                <a:lnTo>
                  <a:pt x="18" y="109"/>
                </a:lnTo>
                <a:lnTo>
                  <a:pt x="20" y="111"/>
                </a:lnTo>
                <a:lnTo>
                  <a:pt x="23" y="113"/>
                </a:lnTo>
                <a:lnTo>
                  <a:pt x="27" y="116"/>
                </a:lnTo>
                <a:lnTo>
                  <a:pt x="30" y="118"/>
                </a:lnTo>
                <a:lnTo>
                  <a:pt x="32" y="119"/>
                </a:lnTo>
                <a:lnTo>
                  <a:pt x="35" y="121"/>
                </a:lnTo>
                <a:lnTo>
                  <a:pt x="39" y="121"/>
                </a:lnTo>
                <a:lnTo>
                  <a:pt x="42" y="125"/>
                </a:lnTo>
                <a:lnTo>
                  <a:pt x="46" y="125"/>
                </a:lnTo>
                <a:lnTo>
                  <a:pt x="49" y="125"/>
                </a:lnTo>
                <a:lnTo>
                  <a:pt x="52" y="125"/>
                </a:lnTo>
                <a:lnTo>
                  <a:pt x="54" y="126"/>
                </a:lnTo>
                <a:lnTo>
                  <a:pt x="58" y="126"/>
                </a:lnTo>
                <a:lnTo>
                  <a:pt x="61" y="126"/>
                </a:lnTo>
                <a:lnTo>
                  <a:pt x="64" y="126"/>
                </a:lnTo>
                <a:lnTo>
                  <a:pt x="68" y="126"/>
                </a:lnTo>
                <a:lnTo>
                  <a:pt x="69" y="125"/>
                </a:lnTo>
                <a:lnTo>
                  <a:pt x="73" y="125"/>
                </a:lnTo>
                <a:lnTo>
                  <a:pt x="76" y="125"/>
                </a:lnTo>
                <a:lnTo>
                  <a:pt x="80" y="125"/>
                </a:lnTo>
                <a:lnTo>
                  <a:pt x="81" y="125"/>
                </a:lnTo>
                <a:lnTo>
                  <a:pt x="85" y="123"/>
                </a:lnTo>
                <a:lnTo>
                  <a:pt x="88" y="121"/>
                </a:lnTo>
                <a:lnTo>
                  <a:pt x="92" y="119"/>
                </a:lnTo>
                <a:lnTo>
                  <a:pt x="93" y="119"/>
                </a:lnTo>
                <a:lnTo>
                  <a:pt x="98" y="118"/>
                </a:lnTo>
                <a:lnTo>
                  <a:pt x="102" y="113"/>
                </a:lnTo>
                <a:lnTo>
                  <a:pt x="105" y="113"/>
                </a:lnTo>
                <a:lnTo>
                  <a:pt x="107" y="109"/>
                </a:lnTo>
                <a:lnTo>
                  <a:pt x="109" y="108"/>
                </a:lnTo>
                <a:lnTo>
                  <a:pt x="112" y="106"/>
                </a:lnTo>
                <a:lnTo>
                  <a:pt x="114" y="102"/>
                </a:lnTo>
                <a:lnTo>
                  <a:pt x="115" y="101"/>
                </a:lnTo>
                <a:lnTo>
                  <a:pt x="119" y="97"/>
                </a:lnTo>
                <a:lnTo>
                  <a:pt x="119" y="96"/>
                </a:lnTo>
                <a:lnTo>
                  <a:pt x="122" y="92"/>
                </a:lnTo>
                <a:lnTo>
                  <a:pt x="122" y="89"/>
                </a:lnTo>
                <a:lnTo>
                  <a:pt x="124" y="85"/>
                </a:lnTo>
                <a:lnTo>
                  <a:pt x="126" y="84"/>
                </a:lnTo>
                <a:lnTo>
                  <a:pt x="127" y="80"/>
                </a:lnTo>
                <a:lnTo>
                  <a:pt x="127" y="77"/>
                </a:lnTo>
                <a:lnTo>
                  <a:pt x="127" y="73"/>
                </a:lnTo>
                <a:lnTo>
                  <a:pt x="127" y="72"/>
                </a:lnTo>
                <a:lnTo>
                  <a:pt x="129" y="68"/>
                </a:lnTo>
                <a:lnTo>
                  <a:pt x="129" y="65"/>
                </a:lnTo>
                <a:lnTo>
                  <a:pt x="129" y="61"/>
                </a:lnTo>
                <a:lnTo>
                  <a:pt x="129" y="60"/>
                </a:lnTo>
                <a:lnTo>
                  <a:pt x="127" y="53"/>
                </a:lnTo>
                <a:lnTo>
                  <a:pt x="127" y="50"/>
                </a:lnTo>
                <a:lnTo>
                  <a:pt x="127" y="46"/>
                </a:lnTo>
                <a:lnTo>
                  <a:pt x="127" y="44"/>
                </a:lnTo>
                <a:lnTo>
                  <a:pt x="122" y="36"/>
                </a:lnTo>
                <a:lnTo>
                  <a:pt x="122" y="34"/>
                </a:lnTo>
                <a:lnTo>
                  <a:pt x="121" y="31"/>
                </a:lnTo>
                <a:lnTo>
                  <a:pt x="119" y="27"/>
                </a:lnTo>
                <a:lnTo>
                  <a:pt x="117" y="26"/>
                </a:lnTo>
                <a:lnTo>
                  <a:pt x="115" y="22"/>
                </a:lnTo>
                <a:lnTo>
                  <a:pt x="114" y="21"/>
                </a:lnTo>
                <a:lnTo>
                  <a:pt x="110" y="19"/>
                </a:lnTo>
                <a:lnTo>
                  <a:pt x="109" y="17"/>
                </a:lnTo>
                <a:lnTo>
                  <a:pt x="107" y="14"/>
                </a:lnTo>
                <a:lnTo>
                  <a:pt x="104" y="12"/>
                </a:lnTo>
                <a:lnTo>
                  <a:pt x="102" y="10"/>
                </a:lnTo>
                <a:lnTo>
                  <a:pt x="98" y="9"/>
                </a:lnTo>
                <a:lnTo>
                  <a:pt x="87" y="4"/>
                </a:lnTo>
                <a:lnTo>
                  <a:pt x="83" y="4"/>
                </a:lnTo>
                <a:lnTo>
                  <a:pt x="81" y="2"/>
                </a:lnTo>
                <a:lnTo>
                  <a:pt x="76" y="0"/>
                </a:lnTo>
                <a:lnTo>
                  <a:pt x="73" y="0"/>
                </a:lnTo>
                <a:lnTo>
                  <a:pt x="71" y="0"/>
                </a:lnTo>
                <a:lnTo>
                  <a:pt x="68" y="0"/>
                </a:lnTo>
                <a:lnTo>
                  <a:pt x="64" y="0"/>
                </a:lnTo>
                <a:lnTo>
                  <a:pt x="61" y="0"/>
                </a:lnTo>
                <a:lnTo>
                  <a:pt x="58" y="0"/>
                </a:lnTo>
                <a:lnTo>
                  <a:pt x="56" y="2"/>
                </a:lnTo>
                <a:lnTo>
                  <a:pt x="52" y="2"/>
                </a:lnTo>
                <a:lnTo>
                  <a:pt x="49" y="4"/>
                </a:lnTo>
                <a:lnTo>
                  <a:pt x="40" y="5"/>
                </a:lnTo>
                <a:lnTo>
                  <a:pt x="37" y="7"/>
                </a:lnTo>
                <a:lnTo>
                  <a:pt x="34" y="9"/>
                </a:lnTo>
                <a:lnTo>
                  <a:pt x="32" y="10"/>
                </a:lnTo>
                <a:lnTo>
                  <a:pt x="29" y="12"/>
                </a:lnTo>
                <a:lnTo>
                  <a:pt x="27" y="14"/>
                </a:lnTo>
                <a:lnTo>
                  <a:pt x="23" y="15"/>
                </a:lnTo>
                <a:lnTo>
                  <a:pt x="22" y="17"/>
                </a:lnTo>
                <a:lnTo>
                  <a:pt x="18" y="19"/>
                </a:lnTo>
                <a:lnTo>
                  <a:pt x="18" y="22"/>
                </a:lnTo>
                <a:lnTo>
                  <a:pt x="15" y="24"/>
                </a:lnTo>
                <a:lnTo>
                  <a:pt x="13" y="27"/>
                </a:lnTo>
                <a:lnTo>
                  <a:pt x="11" y="29"/>
                </a:lnTo>
                <a:lnTo>
                  <a:pt x="8" y="31"/>
                </a:lnTo>
                <a:lnTo>
                  <a:pt x="6" y="38"/>
                </a:lnTo>
                <a:lnTo>
                  <a:pt x="8" y="39"/>
                </a:lnTo>
                <a:lnTo>
                  <a:pt x="11" y="34"/>
                </a:lnTo>
                <a:lnTo>
                  <a:pt x="13" y="31"/>
                </a:lnTo>
                <a:lnTo>
                  <a:pt x="15" y="29"/>
                </a:lnTo>
                <a:lnTo>
                  <a:pt x="18" y="26"/>
                </a:lnTo>
                <a:lnTo>
                  <a:pt x="18" y="24"/>
                </a:lnTo>
                <a:lnTo>
                  <a:pt x="22" y="21"/>
                </a:lnTo>
                <a:lnTo>
                  <a:pt x="23" y="19"/>
                </a:lnTo>
                <a:lnTo>
                  <a:pt x="25" y="17"/>
                </a:lnTo>
                <a:lnTo>
                  <a:pt x="27" y="15"/>
                </a:lnTo>
                <a:lnTo>
                  <a:pt x="30" y="14"/>
                </a:lnTo>
                <a:lnTo>
                  <a:pt x="32" y="12"/>
                </a:lnTo>
                <a:lnTo>
                  <a:pt x="35" y="10"/>
                </a:lnTo>
                <a:lnTo>
                  <a:pt x="37" y="10"/>
                </a:lnTo>
                <a:lnTo>
                  <a:pt x="42" y="9"/>
                </a:lnTo>
                <a:lnTo>
                  <a:pt x="49" y="5"/>
                </a:lnTo>
                <a:lnTo>
                  <a:pt x="52" y="5"/>
                </a:lnTo>
                <a:lnTo>
                  <a:pt x="56" y="5"/>
                </a:lnTo>
                <a:lnTo>
                  <a:pt x="58" y="4"/>
                </a:lnTo>
                <a:lnTo>
                  <a:pt x="63" y="4"/>
                </a:lnTo>
                <a:lnTo>
                  <a:pt x="64" y="4"/>
                </a:lnTo>
                <a:lnTo>
                  <a:pt x="68" y="4"/>
                </a:lnTo>
                <a:lnTo>
                  <a:pt x="71" y="4"/>
                </a:lnTo>
                <a:lnTo>
                  <a:pt x="73" y="4"/>
                </a:lnTo>
                <a:lnTo>
                  <a:pt x="76" y="4"/>
                </a:lnTo>
                <a:lnTo>
                  <a:pt x="80" y="5"/>
                </a:lnTo>
                <a:lnTo>
                  <a:pt x="81" y="5"/>
                </a:lnTo>
                <a:lnTo>
                  <a:pt x="87" y="7"/>
                </a:lnTo>
                <a:lnTo>
                  <a:pt x="97" y="10"/>
                </a:lnTo>
                <a:lnTo>
                  <a:pt x="98" y="12"/>
                </a:lnTo>
                <a:lnTo>
                  <a:pt x="102" y="15"/>
                </a:lnTo>
                <a:lnTo>
                  <a:pt x="104" y="17"/>
                </a:lnTo>
                <a:lnTo>
                  <a:pt x="107" y="19"/>
                </a:lnTo>
                <a:lnTo>
                  <a:pt x="109" y="21"/>
                </a:lnTo>
                <a:lnTo>
                  <a:pt x="110" y="22"/>
                </a:lnTo>
                <a:lnTo>
                  <a:pt x="114" y="24"/>
                </a:lnTo>
                <a:lnTo>
                  <a:pt x="114" y="27"/>
                </a:lnTo>
                <a:lnTo>
                  <a:pt x="117" y="29"/>
                </a:lnTo>
                <a:lnTo>
                  <a:pt x="119" y="31"/>
                </a:lnTo>
                <a:lnTo>
                  <a:pt x="119" y="34"/>
                </a:lnTo>
                <a:lnTo>
                  <a:pt x="121" y="38"/>
                </a:lnTo>
                <a:lnTo>
                  <a:pt x="124" y="44"/>
                </a:lnTo>
                <a:lnTo>
                  <a:pt x="124" y="48"/>
                </a:lnTo>
                <a:lnTo>
                  <a:pt x="126" y="51"/>
                </a:lnTo>
                <a:lnTo>
                  <a:pt x="126" y="53"/>
                </a:lnTo>
                <a:lnTo>
                  <a:pt x="126" y="60"/>
                </a:lnTo>
                <a:lnTo>
                  <a:pt x="126" y="61"/>
                </a:lnTo>
                <a:lnTo>
                  <a:pt x="126" y="65"/>
                </a:lnTo>
                <a:lnTo>
                  <a:pt x="126" y="67"/>
                </a:lnTo>
                <a:lnTo>
                  <a:pt x="126" y="72"/>
                </a:lnTo>
                <a:lnTo>
                  <a:pt x="126" y="73"/>
                </a:lnTo>
                <a:lnTo>
                  <a:pt x="124" y="77"/>
                </a:lnTo>
                <a:lnTo>
                  <a:pt x="122" y="79"/>
                </a:lnTo>
                <a:lnTo>
                  <a:pt x="122" y="82"/>
                </a:lnTo>
                <a:lnTo>
                  <a:pt x="122" y="85"/>
                </a:lnTo>
                <a:lnTo>
                  <a:pt x="121" y="89"/>
                </a:lnTo>
                <a:lnTo>
                  <a:pt x="119" y="90"/>
                </a:lnTo>
                <a:lnTo>
                  <a:pt x="117" y="94"/>
                </a:lnTo>
                <a:lnTo>
                  <a:pt x="115" y="96"/>
                </a:lnTo>
                <a:lnTo>
                  <a:pt x="114" y="99"/>
                </a:lnTo>
                <a:lnTo>
                  <a:pt x="112" y="101"/>
                </a:lnTo>
                <a:lnTo>
                  <a:pt x="109" y="102"/>
                </a:lnTo>
                <a:lnTo>
                  <a:pt x="107" y="106"/>
                </a:lnTo>
                <a:lnTo>
                  <a:pt x="105" y="108"/>
                </a:lnTo>
                <a:lnTo>
                  <a:pt x="102" y="109"/>
                </a:lnTo>
                <a:lnTo>
                  <a:pt x="100" y="113"/>
                </a:lnTo>
                <a:lnTo>
                  <a:pt x="95" y="114"/>
                </a:lnTo>
                <a:lnTo>
                  <a:pt x="93" y="116"/>
                </a:lnTo>
                <a:lnTo>
                  <a:pt x="90" y="118"/>
                </a:lnTo>
                <a:lnTo>
                  <a:pt x="88" y="119"/>
                </a:lnTo>
                <a:lnTo>
                  <a:pt x="83" y="119"/>
                </a:lnTo>
                <a:lnTo>
                  <a:pt x="81" y="121"/>
                </a:lnTo>
                <a:lnTo>
                  <a:pt x="78" y="121"/>
                </a:lnTo>
                <a:lnTo>
                  <a:pt x="76" y="121"/>
                </a:lnTo>
                <a:lnTo>
                  <a:pt x="73" y="123"/>
                </a:lnTo>
                <a:lnTo>
                  <a:pt x="69" y="123"/>
                </a:lnTo>
                <a:lnTo>
                  <a:pt x="68" y="125"/>
                </a:lnTo>
                <a:lnTo>
                  <a:pt x="63" y="125"/>
                </a:lnTo>
                <a:lnTo>
                  <a:pt x="61" y="125"/>
                </a:lnTo>
                <a:lnTo>
                  <a:pt x="58" y="125"/>
                </a:lnTo>
                <a:lnTo>
                  <a:pt x="54" y="125"/>
                </a:lnTo>
                <a:lnTo>
                  <a:pt x="52" y="123"/>
                </a:lnTo>
                <a:lnTo>
                  <a:pt x="49" y="123"/>
                </a:lnTo>
                <a:lnTo>
                  <a:pt x="46" y="121"/>
                </a:lnTo>
                <a:lnTo>
                  <a:pt x="44" y="121"/>
                </a:lnTo>
                <a:lnTo>
                  <a:pt x="40" y="119"/>
                </a:lnTo>
                <a:lnTo>
                  <a:pt x="37" y="119"/>
                </a:lnTo>
                <a:lnTo>
                  <a:pt x="34" y="118"/>
                </a:lnTo>
                <a:lnTo>
                  <a:pt x="32" y="116"/>
                </a:lnTo>
                <a:lnTo>
                  <a:pt x="29" y="114"/>
                </a:lnTo>
                <a:lnTo>
                  <a:pt x="23" y="111"/>
                </a:lnTo>
                <a:lnTo>
                  <a:pt x="22" y="109"/>
                </a:lnTo>
                <a:lnTo>
                  <a:pt x="20" y="108"/>
                </a:lnTo>
                <a:lnTo>
                  <a:pt x="18" y="104"/>
                </a:lnTo>
                <a:lnTo>
                  <a:pt x="17" y="102"/>
                </a:lnTo>
                <a:lnTo>
                  <a:pt x="13" y="101"/>
                </a:lnTo>
                <a:lnTo>
                  <a:pt x="13" y="97"/>
                </a:lnTo>
                <a:lnTo>
                  <a:pt x="11" y="96"/>
                </a:lnTo>
                <a:lnTo>
                  <a:pt x="10" y="94"/>
                </a:lnTo>
                <a:lnTo>
                  <a:pt x="6" y="90"/>
                </a:lnTo>
                <a:lnTo>
                  <a:pt x="6" y="87"/>
                </a:lnTo>
                <a:lnTo>
                  <a:pt x="6" y="85"/>
                </a:lnTo>
                <a:lnTo>
                  <a:pt x="3" y="79"/>
                </a:lnTo>
                <a:lnTo>
                  <a:pt x="3" y="77"/>
                </a:lnTo>
                <a:lnTo>
                  <a:pt x="3" y="73"/>
                </a:lnTo>
                <a:lnTo>
                  <a:pt x="3" y="72"/>
                </a:lnTo>
                <a:lnTo>
                  <a:pt x="3" y="68"/>
                </a:lnTo>
                <a:lnTo>
                  <a:pt x="3" y="65"/>
                </a:lnTo>
                <a:lnTo>
                  <a:pt x="3" y="61"/>
                </a:lnTo>
                <a:lnTo>
                  <a:pt x="3" y="60"/>
                </a:lnTo>
                <a:lnTo>
                  <a:pt x="3" y="56"/>
                </a:lnTo>
                <a:lnTo>
                  <a:pt x="3" y="53"/>
                </a:lnTo>
                <a:lnTo>
                  <a:pt x="3" y="51"/>
                </a:lnTo>
                <a:lnTo>
                  <a:pt x="5" y="48"/>
                </a:lnTo>
                <a:lnTo>
                  <a:pt x="6" y="44"/>
                </a:lnTo>
                <a:lnTo>
                  <a:pt x="8" y="39"/>
                </a:lnTo>
                <a:lnTo>
                  <a:pt x="6" y="38"/>
                </a:lnTo>
                <a:close/>
              </a:path>
            </a:pathLst>
          </a:custGeom>
          <a:solidFill>
            <a:srgbClr val="808080"/>
          </a:solidFill>
          <a:ln w="9525">
            <a:noFill/>
            <a:round/>
            <a:headEnd/>
            <a:tailEnd/>
          </a:ln>
        </p:spPr>
        <p:txBody>
          <a:bodyPr/>
          <a:lstStyle/>
          <a:p>
            <a:endParaRPr lang="en-US"/>
          </a:p>
        </p:txBody>
      </p:sp>
      <p:sp>
        <p:nvSpPr>
          <p:cNvPr id="1222" name="Freeform 3393"/>
          <p:cNvSpPr>
            <a:spLocks/>
          </p:cNvSpPr>
          <p:nvPr/>
        </p:nvSpPr>
        <p:spPr bwMode="auto">
          <a:xfrm>
            <a:off x="7887493" y="4288664"/>
            <a:ext cx="141288" cy="134938"/>
          </a:xfrm>
          <a:custGeom>
            <a:avLst/>
            <a:gdLst>
              <a:gd name="T0" fmla="*/ 77 w 115"/>
              <a:gd name="T1" fmla="*/ 4 h 113"/>
              <a:gd name="T2" fmla="*/ 72 w 115"/>
              <a:gd name="T3" fmla="*/ 2 h 113"/>
              <a:gd name="T4" fmla="*/ 67 w 115"/>
              <a:gd name="T5" fmla="*/ 2 h 113"/>
              <a:gd name="T6" fmla="*/ 62 w 115"/>
              <a:gd name="T7" fmla="*/ 2 h 113"/>
              <a:gd name="T8" fmla="*/ 57 w 115"/>
              <a:gd name="T9" fmla="*/ 0 h 113"/>
              <a:gd name="T10" fmla="*/ 51 w 115"/>
              <a:gd name="T11" fmla="*/ 2 h 113"/>
              <a:gd name="T12" fmla="*/ 46 w 115"/>
              <a:gd name="T13" fmla="*/ 2 h 113"/>
              <a:gd name="T14" fmla="*/ 36 w 115"/>
              <a:gd name="T15" fmla="*/ 5 h 113"/>
              <a:gd name="T16" fmla="*/ 31 w 115"/>
              <a:gd name="T17" fmla="*/ 7 h 113"/>
              <a:gd name="T18" fmla="*/ 26 w 115"/>
              <a:gd name="T19" fmla="*/ 11 h 113"/>
              <a:gd name="T20" fmla="*/ 22 w 115"/>
              <a:gd name="T21" fmla="*/ 12 h 113"/>
              <a:gd name="T22" fmla="*/ 21 w 115"/>
              <a:gd name="T23" fmla="*/ 16 h 113"/>
              <a:gd name="T24" fmla="*/ 17 w 115"/>
              <a:gd name="T25" fmla="*/ 17 h 113"/>
              <a:gd name="T26" fmla="*/ 14 w 115"/>
              <a:gd name="T27" fmla="*/ 21 h 113"/>
              <a:gd name="T28" fmla="*/ 12 w 115"/>
              <a:gd name="T29" fmla="*/ 24 h 113"/>
              <a:gd name="T30" fmla="*/ 9 w 115"/>
              <a:gd name="T31" fmla="*/ 28 h 113"/>
              <a:gd name="T32" fmla="*/ 5 w 115"/>
              <a:gd name="T33" fmla="*/ 34 h 113"/>
              <a:gd name="T34" fmla="*/ 2 w 115"/>
              <a:gd name="T35" fmla="*/ 41 h 113"/>
              <a:gd name="T36" fmla="*/ 2 w 115"/>
              <a:gd name="T37" fmla="*/ 46 h 113"/>
              <a:gd name="T38" fmla="*/ 0 w 115"/>
              <a:gd name="T39" fmla="*/ 50 h 113"/>
              <a:gd name="T40" fmla="*/ 0 w 115"/>
              <a:gd name="T41" fmla="*/ 55 h 113"/>
              <a:gd name="T42" fmla="*/ 0 w 115"/>
              <a:gd name="T43" fmla="*/ 60 h 113"/>
              <a:gd name="T44" fmla="*/ 0 w 115"/>
              <a:gd name="T45" fmla="*/ 65 h 113"/>
              <a:gd name="T46" fmla="*/ 2 w 115"/>
              <a:gd name="T47" fmla="*/ 70 h 113"/>
              <a:gd name="T48" fmla="*/ 2 w 115"/>
              <a:gd name="T49" fmla="*/ 75 h 113"/>
              <a:gd name="T50" fmla="*/ 5 w 115"/>
              <a:gd name="T51" fmla="*/ 84 h 113"/>
              <a:gd name="T52" fmla="*/ 7 w 115"/>
              <a:gd name="T53" fmla="*/ 87 h 113"/>
              <a:gd name="T54" fmla="*/ 9 w 115"/>
              <a:gd name="T55" fmla="*/ 92 h 113"/>
              <a:gd name="T56" fmla="*/ 14 w 115"/>
              <a:gd name="T57" fmla="*/ 96 h 113"/>
              <a:gd name="T58" fmla="*/ 17 w 115"/>
              <a:gd name="T59" fmla="*/ 99 h 113"/>
              <a:gd name="T60" fmla="*/ 21 w 115"/>
              <a:gd name="T61" fmla="*/ 101 h 113"/>
              <a:gd name="T62" fmla="*/ 22 w 115"/>
              <a:gd name="T63" fmla="*/ 104 h 113"/>
              <a:gd name="T64" fmla="*/ 28 w 115"/>
              <a:gd name="T65" fmla="*/ 106 h 113"/>
              <a:gd name="T66" fmla="*/ 36 w 115"/>
              <a:gd name="T67" fmla="*/ 109 h 113"/>
              <a:gd name="T68" fmla="*/ 41 w 115"/>
              <a:gd name="T69" fmla="*/ 111 h 113"/>
              <a:gd name="T70" fmla="*/ 46 w 115"/>
              <a:gd name="T71" fmla="*/ 113 h 113"/>
              <a:gd name="T72" fmla="*/ 51 w 115"/>
              <a:gd name="T73" fmla="*/ 113 h 113"/>
              <a:gd name="T74" fmla="*/ 57 w 115"/>
              <a:gd name="T75" fmla="*/ 113 h 113"/>
              <a:gd name="T76" fmla="*/ 62 w 115"/>
              <a:gd name="T77" fmla="*/ 113 h 113"/>
              <a:gd name="T78" fmla="*/ 67 w 115"/>
              <a:gd name="T79" fmla="*/ 111 h 113"/>
              <a:gd name="T80" fmla="*/ 77 w 115"/>
              <a:gd name="T81" fmla="*/ 108 h 113"/>
              <a:gd name="T82" fmla="*/ 80 w 115"/>
              <a:gd name="T83" fmla="*/ 106 h 113"/>
              <a:gd name="T84" fmla="*/ 86 w 115"/>
              <a:gd name="T85" fmla="*/ 104 h 113"/>
              <a:gd name="T86" fmla="*/ 89 w 115"/>
              <a:gd name="T87" fmla="*/ 101 h 113"/>
              <a:gd name="T88" fmla="*/ 94 w 115"/>
              <a:gd name="T89" fmla="*/ 99 h 113"/>
              <a:gd name="T90" fmla="*/ 97 w 115"/>
              <a:gd name="T91" fmla="*/ 96 h 113"/>
              <a:gd name="T92" fmla="*/ 101 w 115"/>
              <a:gd name="T93" fmla="*/ 92 h 113"/>
              <a:gd name="T94" fmla="*/ 104 w 115"/>
              <a:gd name="T95" fmla="*/ 87 h 113"/>
              <a:gd name="T96" fmla="*/ 109 w 115"/>
              <a:gd name="T97" fmla="*/ 79 h 113"/>
              <a:gd name="T98" fmla="*/ 115 w 115"/>
              <a:gd name="T99" fmla="*/ 70 h 113"/>
              <a:gd name="T100" fmla="*/ 115 w 115"/>
              <a:gd name="T101" fmla="*/ 65 h 113"/>
              <a:gd name="T102" fmla="*/ 115 w 115"/>
              <a:gd name="T103" fmla="*/ 60 h 113"/>
              <a:gd name="T104" fmla="*/ 115 w 115"/>
              <a:gd name="T105" fmla="*/ 53 h 113"/>
              <a:gd name="T106" fmla="*/ 115 w 115"/>
              <a:gd name="T107" fmla="*/ 48 h 113"/>
              <a:gd name="T108" fmla="*/ 115 w 115"/>
              <a:gd name="T109" fmla="*/ 41 h 113"/>
              <a:gd name="T110" fmla="*/ 111 w 115"/>
              <a:gd name="T111" fmla="*/ 33 h 113"/>
              <a:gd name="T112" fmla="*/ 108 w 115"/>
              <a:gd name="T113" fmla="*/ 29 h 113"/>
              <a:gd name="T114" fmla="*/ 106 w 115"/>
              <a:gd name="T115" fmla="*/ 24 h 113"/>
              <a:gd name="T116" fmla="*/ 103 w 115"/>
              <a:gd name="T117" fmla="*/ 23 h 113"/>
              <a:gd name="T118" fmla="*/ 101 w 115"/>
              <a:gd name="T119" fmla="*/ 17 h 113"/>
              <a:gd name="T120" fmla="*/ 97 w 115"/>
              <a:gd name="T121" fmla="*/ 14 h 113"/>
              <a:gd name="T122" fmla="*/ 92 w 115"/>
              <a:gd name="T123" fmla="*/ 11 h 113"/>
              <a:gd name="T124" fmla="*/ 87 w 115"/>
              <a:gd name="T125" fmla="*/ 7 h 1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113"/>
              <a:gd name="T191" fmla="*/ 115 w 115"/>
              <a:gd name="T192" fmla="*/ 113 h 1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113">
                <a:moveTo>
                  <a:pt x="82" y="5"/>
                </a:moveTo>
                <a:lnTo>
                  <a:pt x="79" y="4"/>
                </a:lnTo>
                <a:lnTo>
                  <a:pt x="77" y="4"/>
                </a:lnTo>
                <a:lnTo>
                  <a:pt x="75" y="4"/>
                </a:lnTo>
                <a:lnTo>
                  <a:pt x="74" y="2"/>
                </a:lnTo>
                <a:lnTo>
                  <a:pt x="72" y="2"/>
                </a:lnTo>
                <a:lnTo>
                  <a:pt x="70" y="2"/>
                </a:lnTo>
                <a:lnTo>
                  <a:pt x="69" y="2"/>
                </a:lnTo>
                <a:lnTo>
                  <a:pt x="67" y="2"/>
                </a:lnTo>
                <a:lnTo>
                  <a:pt x="65" y="2"/>
                </a:lnTo>
                <a:lnTo>
                  <a:pt x="63" y="2"/>
                </a:lnTo>
                <a:lnTo>
                  <a:pt x="62" y="2"/>
                </a:lnTo>
                <a:lnTo>
                  <a:pt x="60" y="2"/>
                </a:lnTo>
                <a:lnTo>
                  <a:pt x="58" y="0"/>
                </a:lnTo>
                <a:lnTo>
                  <a:pt x="57" y="0"/>
                </a:lnTo>
                <a:lnTo>
                  <a:pt x="55" y="2"/>
                </a:lnTo>
                <a:lnTo>
                  <a:pt x="53" y="2"/>
                </a:lnTo>
                <a:lnTo>
                  <a:pt x="51" y="2"/>
                </a:lnTo>
                <a:lnTo>
                  <a:pt x="50" y="2"/>
                </a:lnTo>
                <a:lnTo>
                  <a:pt x="48" y="2"/>
                </a:lnTo>
                <a:lnTo>
                  <a:pt x="46" y="2"/>
                </a:lnTo>
                <a:lnTo>
                  <a:pt x="43" y="4"/>
                </a:lnTo>
                <a:lnTo>
                  <a:pt x="41" y="4"/>
                </a:lnTo>
                <a:lnTo>
                  <a:pt x="36" y="5"/>
                </a:lnTo>
                <a:lnTo>
                  <a:pt x="34" y="5"/>
                </a:lnTo>
                <a:lnTo>
                  <a:pt x="33" y="7"/>
                </a:lnTo>
                <a:lnTo>
                  <a:pt x="31" y="7"/>
                </a:lnTo>
                <a:lnTo>
                  <a:pt x="29" y="9"/>
                </a:lnTo>
                <a:lnTo>
                  <a:pt x="28" y="11"/>
                </a:lnTo>
                <a:lnTo>
                  <a:pt x="26" y="11"/>
                </a:lnTo>
                <a:lnTo>
                  <a:pt x="26" y="12"/>
                </a:lnTo>
                <a:lnTo>
                  <a:pt x="24" y="12"/>
                </a:lnTo>
                <a:lnTo>
                  <a:pt x="22" y="12"/>
                </a:lnTo>
                <a:lnTo>
                  <a:pt x="22" y="14"/>
                </a:lnTo>
                <a:lnTo>
                  <a:pt x="21" y="14"/>
                </a:lnTo>
                <a:lnTo>
                  <a:pt x="21" y="16"/>
                </a:lnTo>
                <a:lnTo>
                  <a:pt x="19" y="16"/>
                </a:lnTo>
                <a:lnTo>
                  <a:pt x="19" y="17"/>
                </a:lnTo>
                <a:lnTo>
                  <a:pt x="17" y="17"/>
                </a:lnTo>
                <a:lnTo>
                  <a:pt x="16" y="17"/>
                </a:lnTo>
                <a:lnTo>
                  <a:pt x="16" y="19"/>
                </a:lnTo>
                <a:lnTo>
                  <a:pt x="14" y="21"/>
                </a:lnTo>
                <a:lnTo>
                  <a:pt x="14" y="23"/>
                </a:lnTo>
                <a:lnTo>
                  <a:pt x="12" y="23"/>
                </a:lnTo>
                <a:lnTo>
                  <a:pt x="12" y="24"/>
                </a:lnTo>
                <a:lnTo>
                  <a:pt x="11" y="24"/>
                </a:lnTo>
                <a:lnTo>
                  <a:pt x="9" y="26"/>
                </a:lnTo>
                <a:lnTo>
                  <a:pt x="9" y="28"/>
                </a:lnTo>
                <a:lnTo>
                  <a:pt x="7" y="29"/>
                </a:lnTo>
                <a:lnTo>
                  <a:pt x="7" y="31"/>
                </a:lnTo>
                <a:lnTo>
                  <a:pt x="5" y="34"/>
                </a:lnTo>
                <a:lnTo>
                  <a:pt x="4" y="38"/>
                </a:lnTo>
                <a:lnTo>
                  <a:pt x="4" y="40"/>
                </a:lnTo>
                <a:lnTo>
                  <a:pt x="2" y="41"/>
                </a:lnTo>
                <a:lnTo>
                  <a:pt x="2" y="43"/>
                </a:lnTo>
                <a:lnTo>
                  <a:pt x="2" y="45"/>
                </a:lnTo>
                <a:lnTo>
                  <a:pt x="2" y="46"/>
                </a:lnTo>
                <a:lnTo>
                  <a:pt x="2" y="48"/>
                </a:lnTo>
                <a:lnTo>
                  <a:pt x="0" y="48"/>
                </a:lnTo>
                <a:lnTo>
                  <a:pt x="0" y="50"/>
                </a:lnTo>
                <a:lnTo>
                  <a:pt x="0" y="52"/>
                </a:lnTo>
                <a:lnTo>
                  <a:pt x="0" y="53"/>
                </a:lnTo>
                <a:lnTo>
                  <a:pt x="0" y="55"/>
                </a:lnTo>
                <a:lnTo>
                  <a:pt x="0" y="57"/>
                </a:lnTo>
                <a:lnTo>
                  <a:pt x="0" y="58"/>
                </a:lnTo>
                <a:lnTo>
                  <a:pt x="0" y="60"/>
                </a:lnTo>
                <a:lnTo>
                  <a:pt x="0" y="62"/>
                </a:lnTo>
                <a:lnTo>
                  <a:pt x="0" y="63"/>
                </a:lnTo>
                <a:lnTo>
                  <a:pt x="0" y="65"/>
                </a:lnTo>
                <a:lnTo>
                  <a:pt x="0" y="67"/>
                </a:lnTo>
                <a:lnTo>
                  <a:pt x="0" y="69"/>
                </a:lnTo>
                <a:lnTo>
                  <a:pt x="2" y="70"/>
                </a:lnTo>
                <a:lnTo>
                  <a:pt x="2" y="72"/>
                </a:lnTo>
                <a:lnTo>
                  <a:pt x="2" y="74"/>
                </a:lnTo>
                <a:lnTo>
                  <a:pt x="2" y="75"/>
                </a:lnTo>
                <a:lnTo>
                  <a:pt x="4" y="81"/>
                </a:lnTo>
                <a:lnTo>
                  <a:pt x="5" y="82"/>
                </a:lnTo>
                <a:lnTo>
                  <a:pt x="5" y="84"/>
                </a:lnTo>
                <a:lnTo>
                  <a:pt x="5" y="86"/>
                </a:lnTo>
                <a:lnTo>
                  <a:pt x="7" y="86"/>
                </a:lnTo>
                <a:lnTo>
                  <a:pt x="7" y="87"/>
                </a:lnTo>
                <a:lnTo>
                  <a:pt x="9" y="89"/>
                </a:lnTo>
                <a:lnTo>
                  <a:pt x="9" y="91"/>
                </a:lnTo>
                <a:lnTo>
                  <a:pt x="9" y="92"/>
                </a:lnTo>
                <a:lnTo>
                  <a:pt x="11" y="92"/>
                </a:lnTo>
                <a:lnTo>
                  <a:pt x="12" y="94"/>
                </a:lnTo>
                <a:lnTo>
                  <a:pt x="14" y="96"/>
                </a:lnTo>
                <a:lnTo>
                  <a:pt x="16" y="96"/>
                </a:lnTo>
                <a:lnTo>
                  <a:pt x="16" y="98"/>
                </a:lnTo>
                <a:lnTo>
                  <a:pt x="17" y="99"/>
                </a:lnTo>
                <a:lnTo>
                  <a:pt x="19" y="99"/>
                </a:lnTo>
                <a:lnTo>
                  <a:pt x="19" y="101"/>
                </a:lnTo>
                <a:lnTo>
                  <a:pt x="21" y="101"/>
                </a:lnTo>
                <a:lnTo>
                  <a:pt x="22" y="101"/>
                </a:lnTo>
                <a:lnTo>
                  <a:pt x="22" y="103"/>
                </a:lnTo>
                <a:lnTo>
                  <a:pt x="22" y="104"/>
                </a:lnTo>
                <a:lnTo>
                  <a:pt x="26" y="104"/>
                </a:lnTo>
                <a:lnTo>
                  <a:pt x="26" y="106"/>
                </a:lnTo>
                <a:lnTo>
                  <a:pt x="28" y="106"/>
                </a:lnTo>
                <a:lnTo>
                  <a:pt x="31" y="108"/>
                </a:lnTo>
                <a:lnTo>
                  <a:pt x="34" y="109"/>
                </a:lnTo>
                <a:lnTo>
                  <a:pt x="36" y="109"/>
                </a:lnTo>
                <a:lnTo>
                  <a:pt x="38" y="111"/>
                </a:lnTo>
                <a:lnTo>
                  <a:pt x="40" y="111"/>
                </a:lnTo>
                <a:lnTo>
                  <a:pt x="41" y="111"/>
                </a:lnTo>
                <a:lnTo>
                  <a:pt x="43" y="111"/>
                </a:lnTo>
                <a:lnTo>
                  <a:pt x="45" y="111"/>
                </a:lnTo>
                <a:lnTo>
                  <a:pt x="46" y="113"/>
                </a:lnTo>
                <a:lnTo>
                  <a:pt x="48" y="113"/>
                </a:lnTo>
                <a:lnTo>
                  <a:pt x="50" y="113"/>
                </a:lnTo>
                <a:lnTo>
                  <a:pt x="51" y="113"/>
                </a:lnTo>
                <a:lnTo>
                  <a:pt x="53" y="113"/>
                </a:lnTo>
                <a:lnTo>
                  <a:pt x="55" y="113"/>
                </a:lnTo>
                <a:lnTo>
                  <a:pt x="57" y="113"/>
                </a:lnTo>
                <a:lnTo>
                  <a:pt x="58" y="113"/>
                </a:lnTo>
                <a:lnTo>
                  <a:pt x="60" y="113"/>
                </a:lnTo>
                <a:lnTo>
                  <a:pt x="62" y="113"/>
                </a:lnTo>
                <a:lnTo>
                  <a:pt x="63" y="113"/>
                </a:lnTo>
                <a:lnTo>
                  <a:pt x="65" y="111"/>
                </a:lnTo>
                <a:lnTo>
                  <a:pt x="67" y="111"/>
                </a:lnTo>
                <a:lnTo>
                  <a:pt x="69" y="111"/>
                </a:lnTo>
                <a:lnTo>
                  <a:pt x="72" y="111"/>
                </a:lnTo>
                <a:lnTo>
                  <a:pt x="77" y="108"/>
                </a:lnTo>
                <a:lnTo>
                  <a:pt x="79" y="108"/>
                </a:lnTo>
                <a:lnTo>
                  <a:pt x="80" y="108"/>
                </a:lnTo>
                <a:lnTo>
                  <a:pt x="80" y="106"/>
                </a:lnTo>
                <a:lnTo>
                  <a:pt x="82" y="106"/>
                </a:lnTo>
                <a:lnTo>
                  <a:pt x="84" y="106"/>
                </a:lnTo>
                <a:lnTo>
                  <a:pt x="86" y="104"/>
                </a:lnTo>
                <a:lnTo>
                  <a:pt x="87" y="104"/>
                </a:lnTo>
                <a:lnTo>
                  <a:pt x="89" y="103"/>
                </a:lnTo>
                <a:lnTo>
                  <a:pt x="89" y="101"/>
                </a:lnTo>
                <a:lnTo>
                  <a:pt x="91" y="101"/>
                </a:lnTo>
                <a:lnTo>
                  <a:pt x="92" y="101"/>
                </a:lnTo>
                <a:lnTo>
                  <a:pt x="94" y="99"/>
                </a:lnTo>
                <a:lnTo>
                  <a:pt x="94" y="98"/>
                </a:lnTo>
                <a:lnTo>
                  <a:pt x="96" y="98"/>
                </a:lnTo>
                <a:lnTo>
                  <a:pt x="97" y="96"/>
                </a:lnTo>
                <a:lnTo>
                  <a:pt x="97" y="94"/>
                </a:lnTo>
                <a:lnTo>
                  <a:pt x="99" y="94"/>
                </a:lnTo>
                <a:lnTo>
                  <a:pt x="101" y="92"/>
                </a:lnTo>
                <a:lnTo>
                  <a:pt x="101" y="91"/>
                </a:lnTo>
                <a:lnTo>
                  <a:pt x="103" y="89"/>
                </a:lnTo>
                <a:lnTo>
                  <a:pt x="104" y="87"/>
                </a:lnTo>
                <a:lnTo>
                  <a:pt x="106" y="86"/>
                </a:lnTo>
                <a:lnTo>
                  <a:pt x="108" y="84"/>
                </a:lnTo>
                <a:lnTo>
                  <a:pt x="109" y="79"/>
                </a:lnTo>
                <a:lnTo>
                  <a:pt x="111" y="75"/>
                </a:lnTo>
                <a:lnTo>
                  <a:pt x="113" y="72"/>
                </a:lnTo>
                <a:lnTo>
                  <a:pt x="115" y="70"/>
                </a:lnTo>
                <a:lnTo>
                  <a:pt x="115" y="69"/>
                </a:lnTo>
                <a:lnTo>
                  <a:pt x="115" y="67"/>
                </a:lnTo>
                <a:lnTo>
                  <a:pt x="115" y="65"/>
                </a:lnTo>
                <a:lnTo>
                  <a:pt x="115" y="63"/>
                </a:lnTo>
                <a:lnTo>
                  <a:pt x="115" y="62"/>
                </a:lnTo>
                <a:lnTo>
                  <a:pt x="115" y="60"/>
                </a:lnTo>
                <a:lnTo>
                  <a:pt x="115" y="58"/>
                </a:lnTo>
                <a:lnTo>
                  <a:pt x="115" y="55"/>
                </a:lnTo>
                <a:lnTo>
                  <a:pt x="115" y="53"/>
                </a:lnTo>
                <a:lnTo>
                  <a:pt x="115" y="52"/>
                </a:lnTo>
                <a:lnTo>
                  <a:pt x="115" y="50"/>
                </a:lnTo>
                <a:lnTo>
                  <a:pt x="115" y="48"/>
                </a:lnTo>
                <a:lnTo>
                  <a:pt x="115" y="46"/>
                </a:lnTo>
                <a:lnTo>
                  <a:pt x="115" y="43"/>
                </a:lnTo>
                <a:lnTo>
                  <a:pt x="115" y="41"/>
                </a:lnTo>
                <a:lnTo>
                  <a:pt x="115" y="40"/>
                </a:lnTo>
                <a:lnTo>
                  <a:pt x="113" y="38"/>
                </a:lnTo>
                <a:lnTo>
                  <a:pt x="111" y="33"/>
                </a:lnTo>
                <a:lnTo>
                  <a:pt x="109" y="33"/>
                </a:lnTo>
                <a:lnTo>
                  <a:pt x="109" y="29"/>
                </a:lnTo>
                <a:lnTo>
                  <a:pt x="108" y="29"/>
                </a:lnTo>
                <a:lnTo>
                  <a:pt x="108" y="28"/>
                </a:lnTo>
                <a:lnTo>
                  <a:pt x="108" y="26"/>
                </a:lnTo>
                <a:lnTo>
                  <a:pt x="106" y="24"/>
                </a:lnTo>
                <a:lnTo>
                  <a:pt x="104" y="24"/>
                </a:lnTo>
                <a:lnTo>
                  <a:pt x="104" y="23"/>
                </a:lnTo>
                <a:lnTo>
                  <a:pt x="103" y="23"/>
                </a:lnTo>
                <a:lnTo>
                  <a:pt x="103" y="21"/>
                </a:lnTo>
                <a:lnTo>
                  <a:pt x="101" y="19"/>
                </a:lnTo>
                <a:lnTo>
                  <a:pt x="101" y="17"/>
                </a:lnTo>
                <a:lnTo>
                  <a:pt x="99" y="17"/>
                </a:lnTo>
                <a:lnTo>
                  <a:pt x="97" y="16"/>
                </a:lnTo>
                <a:lnTo>
                  <a:pt x="97" y="14"/>
                </a:lnTo>
                <a:lnTo>
                  <a:pt x="96" y="14"/>
                </a:lnTo>
                <a:lnTo>
                  <a:pt x="94" y="12"/>
                </a:lnTo>
                <a:lnTo>
                  <a:pt x="92" y="11"/>
                </a:lnTo>
                <a:lnTo>
                  <a:pt x="89" y="11"/>
                </a:lnTo>
                <a:lnTo>
                  <a:pt x="89" y="9"/>
                </a:lnTo>
                <a:lnTo>
                  <a:pt x="87" y="7"/>
                </a:lnTo>
                <a:lnTo>
                  <a:pt x="82" y="5"/>
                </a:lnTo>
                <a:close/>
              </a:path>
            </a:pathLst>
          </a:custGeom>
          <a:solidFill>
            <a:srgbClr val="808080"/>
          </a:solidFill>
          <a:ln w="9525">
            <a:noFill/>
            <a:round/>
            <a:headEnd/>
            <a:tailEnd/>
          </a:ln>
        </p:spPr>
        <p:txBody>
          <a:bodyPr/>
          <a:lstStyle/>
          <a:p>
            <a:endParaRPr lang="en-US"/>
          </a:p>
        </p:txBody>
      </p:sp>
      <p:sp>
        <p:nvSpPr>
          <p:cNvPr id="1223" name="Freeform 3394"/>
          <p:cNvSpPr>
            <a:spLocks/>
          </p:cNvSpPr>
          <p:nvPr/>
        </p:nvSpPr>
        <p:spPr bwMode="auto">
          <a:xfrm>
            <a:off x="7838281" y="4315652"/>
            <a:ext cx="139700" cy="134937"/>
          </a:xfrm>
          <a:custGeom>
            <a:avLst/>
            <a:gdLst>
              <a:gd name="T0" fmla="*/ 77 w 114"/>
              <a:gd name="T1" fmla="*/ 3 h 112"/>
              <a:gd name="T2" fmla="*/ 72 w 114"/>
              <a:gd name="T3" fmla="*/ 1 h 112"/>
              <a:gd name="T4" fmla="*/ 67 w 114"/>
              <a:gd name="T5" fmla="*/ 1 h 112"/>
              <a:gd name="T6" fmla="*/ 61 w 114"/>
              <a:gd name="T7" fmla="*/ 1 h 112"/>
              <a:gd name="T8" fmla="*/ 56 w 114"/>
              <a:gd name="T9" fmla="*/ 0 h 112"/>
              <a:gd name="T10" fmla="*/ 51 w 114"/>
              <a:gd name="T11" fmla="*/ 1 h 112"/>
              <a:gd name="T12" fmla="*/ 46 w 114"/>
              <a:gd name="T13" fmla="*/ 1 h 112"/>
              <a:gd name="T14" fmla="*/ 36 w 114"/>
              <a:gd name="T15" fmla="*/ 5 h 112"/>
              <a:gd name="T16" fmla="*/ 31 w 114"/>
              <a:gd name="T17" fmla="*/ 6 h 112"/>
              <a:gd name="T18" fmla="*/ 26 w 114"/>
              <a:gd name="T19" fmla="*/ 10 h 112"/>
              <a:gd name="T20" fmla="*/ 22 w 114"/>
              <a:gd name="T21" fmla="*/ 11 h 112"/>
              <a:gd name="T22" fmla="*/ 21 w 114"/>
              <a:gd name="T23" fmla="*/ 15 h 112"/>
              <a:gd name="T24" fmla="*/ 17 w 114"/>
              <a:gd name="T25" fmla="*/ 17 h 112"/>
              <a:gd name="T26" fmla="*/ 14 w 114"/>
              <a:gd name="T27" fmla="*/ 20 h 112"/>
              <a:gd name="T28" fmla="*/ 12 w 114"/>
              <a:gd name="T29" fmla="*/ 23 h 112"/>
              <a:gd name="T30" fmla="*/ 9 w 114"/>
              <a:gd name="T31" fmla="*/ 27 h 112"/>
              <a:gd name="T32" fmla="*/ 5 w 114"/>
              <a:gd name="T33" fmla="*/ 34 h 112"/>
              <a:gd name="T34" fmla="*/ 2 w 114"/>
              <a:gd name="T35" fmla="*/ 40 h 112"/>
              <a:gd name="T36" fmla="*/ 2 w 114"/>
              <a:gd name="T37" fmla="*/ 46 h 112"/>
              <a:gd name="T38" fmla="*/ 0 w 114"/>
              <a:gd name="T39" fmla="*/ 49 h 112"/>
              <a:gd name="T40" fmla="*/ 0 w 114"/>
              <a:gd name="T41" fmla="*/ 54 h 112"/>
              <a:gd name="T42" fmla="*/ 0 w 114"/>
              <a:gd name="T43" fmla="*/ 59 h 112"/>
              <a:gd name="T44" fmla="*/ 0 w 114"/>
              <a:gd name="T45" fmla="*/ 64 h 112"/>
              <a:gd name="T46" fmla="*/ 2 w 114"/>
              <a:gd name="T47" fmla="*/ 69 h 112"/>
              <a:gd name="T48" fmla="*/ 2 w 114"/>
              <a:gd name="T49" fmla="*/ 75 h 112"/>
              <a:gd name="T50" fmla="*/ 5 w 114"/>
              <a:gd name="T51" fmla="*/ 83 h 112"/>
              <a:gd name="T52" fmla="*/ 7 w 114"/>
              <a:gd name="T53" fmla="*/ 86 h 112"/>
              <a:gd name="T54" fmla="*/ 9 w 114"/>
              <a:gd name="T55" fmla="*/ 92 h 112"/>
              <a:gd name="T56" fmla="*/ 14 w 114"/>
              <a:gd name="T57" fmla="*/ 95 h 112"/>
              <a:gd name="T58" fmla="*/ 17 w 114"/>
              <a:gd name="T59" fmla="*/ 98 h 112"/>
              <a:gd name="T60" fmla="*/ 21 w 114"/>
              <a:gd name="T61" fmla="*/ 100 h 112"/>
              <a:gd name="T62" fmla="*/ 26 w 114"/>
              <a:gd name="T63" fmla="*/ 104 h 112"/>
              <a:gd name="T64" fmla="*/ 31 w 114"/>
              <a:gd name="T65" fmla="*/ 107 h 112"/>
              <a:gd name="T66" fmla="*/ 38 w 114"/>
              <a:gd name="T67" fmla="*/ 110 h 112"/>
              <a:gd name="T68" fmla="*/ 43 w 114"/>
              <a:gd name="T69" fmla="*/ 110 h 112"/>
              <a:gd name="T70" fmla="*/ 48 w 114"/>
              <a:gd name="T71" fmla="*/ 112 h 112"/>
              <a:gd name="T72" fmla="*/ 53 w 114"/>
              <a:gd name="T73" fmla="*/ 112 h 112"/>
              <a:gd name="T74" fmla="*/ 58 w 114"/>
              <a:gd name="T75" fmla="*/ 112 h 112"/>
              <a:gd name="T76" fmla="*/ 63 w 114"/>
              <a:gd name="T77" fmla="*/ 112 h 112"/>
              <a:gd name="T78" fmla="*/ 68 w 114"/>
              <a:gd name="T79" fmla="*/ 110 h 112"/>
              <a:gd name="T80" fmla="*/ 79 w 114"/>
              <a:gd name="T81" fmla="*/ 107 h 112"/>
              <a:gd name="T82" fmla="*/ 82 w 114"/>
              <a:gd name="T83" fmla="*/ 105 h 112"/>
              <a:gd name="T84" fmla="*/ 87 w 114"/>
              <a:gd name="T85" fmla="*/ 104 h 112"/>
              <a:gd name="T86" fmla="*/ 90 w 114"/>
              <a:gd name="T87" fmla="*/ 100 h 112"/>
              <a:gd name="T88" fmla="*/ 94 w 114"/>
              <a:gd name="T89" fmla="*/ 97 h 112"/>
              <a:gd name="T90" fmla="*/ 97 w 114"/>
              <a:gd name="T91" fmla="*/ 93 h 112"/>
              <a:gd name="T92" fmla="*/ 101 w 114"/>
              <a:gd name="T93" fmla="*/ 90 h 112"/>
              <a:gd name="T94" fmla="*/ 106 w 114"/>
              <a:gd name="T95" fmla="*/ 85 h 112"/>
              <a:gd name="T96" fmla="*/ 111 w 114"/>
              <a:gd name="T97" fmla="*/ 75 h 112"/>
              <a:gd name="T98" fmla="*/ 114 w 114"/>
              <a:gd name="T99" fmla="*/ 68 h 112"/>
              <a:gd name="T100" fmla="*/ 114 w 114"/>
              <a:gd name="T101" fmla="*/ 63 h 112"/>
              <a:gd name="T102" fmla="*/ 114 w 114"/>
              <a:gd name="T103" fmla="*/ 58 h 112"/>
              <a:gd name="T104" fmla="*/ 114 w 114"/>
              <a:gd name="T105" fmla="*/ 51 h 112"/>
              <a:gd name="T106" fmla="*/ 114 w 114"/>
              <a:gd name="T107" fmla="*/ 46 h 112"/>
              <a:gd name="T108" fmla="*/ 114 w 114"/>
              <a:gd name="T109" fmla="*/ 39 h 112"/>
              <a:gd name="T110" fmla="*/ 109 w 114"/>
              <a:gd name="T111" fmla="*/ 32 h 112"/>
              <a:gd name="T112" fmla="*/ 108 w 114"/>
              <a:gd name="T113" fmla="*/ 27 h 112"/>
              <a:gd name="T114" fmla="*/ 104 w 114"/>
              <a:gd name="T115" fmla="*/ 23 h 112"/>
              <a:gd name="T116" fmla="*/ 102 w 114"/>
              <a:gd name="T117" fmla="*/ 20 h 112"/>
              <a:gd name="T118" fmla="*/ 99 w 114"/>
              <a:gd name="T119" fmla="*/ 17 h 112"/>
              <a:gd name="T120" fmla="*/ 96 w 114"/>
              <a:gd name="T121" fmla="*/ 13 h 112"/>
              <a:gd name="T122" fmla="*/ 89 w 114"/>
              <a:gd name="T123" fmla="*/ 10 h 112"/>
              <a:gd name="T124" fmla="*/ 82 w 114"/>
              <a:gd name="T125" fmla="*/ 5 h 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112"/>
              <a:gd name="T191" fmla="*/ 114 w 114"/>
              <a:gd name="T192" fmla="*/ 112 h 1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112">
                <a:moveTo>
                  <a:pt x="82" y="5"/>
                </a:moveTo>
                <a:lnTo>
                  <a:pt x="79" y="3"/>
                </a:lnTo>
                <a:lnTo>
                  <a:pt x="77" y="3"/>
                </a:lnTo>
                <a:lnTo>
                  <a:pt x="75" y="3"/>
                </a:lnTo>
                <a:lnTo>
                  <a:pt x="73" y="1"/>
                </a:lnTo>
                <a:lnTo>
                  <a:pt x="72" y="1"/>
                </a:lnTo>
                <a:lnTo>
                  <a:pt x="70" y="1"/>
                </a:lnTo>
                <a:lnTo>
                  <a:pt x="68" y="1"/>
                </a:lnTo>
                <a:lnTo>
                  <a:pt x="67" y="1"/>
                </a:lnTo>
                <a:lnTo>
                  <a:pt x="65" y="1"/>
                </a:lnTo>
                <a:lnTo>
                  <a:pt x="63" y="1"/>
                </a:lnTo>
                <a:lnTo>
                  <a:pt x="61" y="1"/>
                </a:lnTo>
                <a:lnTo>
                  <a:pt x="60" y="1"/>
                </a:lnTo>
                <a:lnTo>
                  <a:pt x="58" y="0"/>
                </a:lnTo>
                <a:lnTo>
                  <a:pt x="56" y="0"/>
                </a:lnTo>
                <a:lnTo>
                  <a:pt x="55" y="1"/>
                </a:lnTo>
                <a:lnTo>
                  <a:pt x="53" y="1"/>
                </a:lnTo>
                <a:lnTo>
                  <a:pt x="51" y="1"/>
                </a:lnTo>
                <a:lnTo>
                  <a:pt x="50" y="1"/>
                </a:lnTo>
                <a:lnTo>
                  <a:pt x="48" y="1"/>
                </a:lnTo>
                <a:lnTo>
                  <a:pt x="46" y="1"/>
                </a:lnTo>
                <a:lnTo>
                  <a:pt x="43" y="3"/>
                </a:lnTo>
                <a:lnTo>
                  <a:pt x="41" y="3"/>
                </a:lnTo>
                <a:lnTo>
                  <a:pt x="36" y="5"/>
                </a:lnTo>
                <a:lnTo>
                  <a:pt x="34" y="5"/>
                </a:lnTo>
                <a:lnTo>
                  <a:pt x="32" y="6"/>
                </a:lnTo>
                <a:lnTo>
                  <a:pt x="31" y="6"/>
                </a:lnTo>
                <a:lnTo>
                  <a:pt x="29" y="8"/>
                </a:lnTo>
                <a:lnTo>
                  <a:pt x="27" y="10"/>
                </a:lnTo>
                <a:lnTo>
                  <a:pt x="26" y="10"/>
                </a:lnTo>
                <a:lnTo>
                  <a:pt x="26" y="11"/>
                </a:lnTo>
                <a:lnTo>
                  <a:pt x="24" y="11"/>
                </a:lnTo>
                <a:lnTo>
                  <a:pt x="22" y="11"/>
                </a:lnTo>
                <a:lnTo>
                  <a:pt x="22" y="13"/>
                </a:lnTo>
                <a:lnTo>
                  <a:pt x="21" y="13"/>
                </a:lnTo>
                <a:lnTo>
                  <a:pt x="21" y="15"/>
                </a:lnTo>
                <a:lnTo>
                  <a:pt x="19" y="15"/>
                </a:lnTo>
                <a:lnTo>
                  <a:pt x="19" y="17"/>
                </a:lnTo>
                <a:lnTo>
                  <a:pt x="17" y="17"/>
                </a:lnTo>
                <a:lnTo>
                  <a:pt x="15" y="17"/>
                </a:lnTo>
                <a:lnTo>
                  <a:pt x="15" y="18"/>
                </a:lnTo>
                <a:lnTo>
                  <a:pt x="14" y="20"/>
                </a:lnTo>
                <a:lnTo>
                  <a:pt x="14" y="22"/>
                </a:lnTo>
                <a:lnTo>
                  <a:pt x="12" y="22"/>
                </a:lnTo>
                <a:lnTo>
                  <a:pt x="12" y="23"/>
                </a:lnTo>
                <a:lnTo>
                  <a:pt x="10" y="23"/>
                </a:lnTo>
                <a:lnTo>
                  <a:pt x="9" y="25"/>
                </a:lnTo>
                <a:lnTo>
                  <a:pt x="9" y="27"/>
                </a:lnTo>
                <a:lnTo>
                  <a:pt x="7" y="29"/>
                </a:lnTo>
                <a:lnTo>
                  <a:pt x="7" y="30"/>
                </a:lnTo>
                <a:lnTo>
                  <a:pt x="5" y="34"/>
                </a:lnTo>
                <a:lnTo>
                  <a:pt x="4" y="37"/>
                </a:lnTo>
                <a:lnTo>
                  <a:pt x="4" y="39"/>
                </a:lnTo>
                <a:lnTo>
                  <a:pt x="2" y="40"/>
                </a:lnTo>
                <a:lnTo>
                  <a:pt x="2" y="42"/>
                </a:lnTo>
                <a:lnTo>
                  <a:pt x="2" y="44"/>
                </a:lnTo>
                <a:lnTo>
                  <a:pt x="2" y="46"/>
                </a:lnTo>
                <a:lnTo>
                  <a:pt x="2" y="47"/>
                </a:lnTo>
                <a:lnTo>
                  <a:pt x="0" y="47"/>
                </a:lnTo>
                <a:lnTo>
                  <a:pt x="0" y="49"/>
                </a:lnTo>
                <a:lnTo>
                  <a:pt x="0" y="51"/>
                </a:lnTo>
                <a:lnTo>
                  <a:pt x="0" y="52"/>
                </a:lnTo>
                <a:lnTo>
                  <a:pt x="0" y="54"/>
                </a:lnTo>
                <a:lnTo>
                  <a:pt x="0" y="56"/>
                </a:lnTo>
                <a:lnTo>
                  <a:pt x="0" y="58"/>
                </a:lnTo>
                <a:lnTo>
                  <a:pt x="0" y="59"/>
                </a:lnTo>
                <a:lnTo>
                  <a:pt x="0" y="61"/>
                </a:lnTo>
                <a:lnTo>
                  <a:pt x="0" y="63"/>
                </a:lnTo>
                <a:lnTo>
                  <a:pt x="0" y="64"/>
                </a:lnTo>
                <a:lnTo>
                  <a:pt x="0" y="66"/>
                </a:lnTo>
                <a:lnTo>
                  <a:pt x="0" y="68"/>
                </a:lnTo>
                <a:lnTo>
                  <a:pt x="2" y="69"/>
                </a:lnTo>
                <a:lnTo>
                  <a:pt x="2" y="71"/>
                </a:lnTo>
                <a:lnTo>
                  <a:pt x="2" y="73"/>
                </a:lnTo>
                <a:lnTo>
                  <a:pt x="2" y="75"/>
                </a:lnTo>
                <a:lnTo>
                  <a:pt x="4" y="80"/>
                </a:lnTo>
                <a:lnTo>
                  <a:pt x="5" y="81"/>
                </a:lnTo>
                <a:lnTo>
                  <a:pt x="5" y="83"/>
                </a:lnTo>
                <a:lnTo>
                  <a:pt x="5" y="85"/>
                </a:lnTo>
                <a:lnTo>
                  <a:pt x="7" y="85"/>
                </a:lnTo>
                <a:lnTo>
                  <a:pt x="7" y="86"/>
                </a:lnTo>
                <a:lnTo>
                  <a:pt x="9" y="88"/>
                </a:lnTo>
                <a:lnTo>
                  <a:pt x="9" y="90"/>
                </a:lnTo>
                <a:lnTo>
                  <a:pt x="9" y="92"/>
                </a:lnTo>
                <a:lnTo>
                  <a:pt x="10" y="92"/>
                </a:lnTo>
                <a:lnTo>
                  <a:pt x="12" y="93"/>
                </a:lnTo>
                <a:lnTo>
                  <a:pt x="14" y="95"/>
                </a:lnTo>
                <a:lnTo>
                  <a:pt x="15" y="95"/>
                </a:lnTo>
                <a:lnTo>
                  <a:pt x="15" y="97"/>
                </a:lnTo>
                <a:lnTo>
                  <a:pt x="17" y="98"/>
                </a:lnTo>
                <a:lnTo>
                  <a:pt x="19" y="98"/>
                </a:lnTo>
                <a:lnTo>
                  <a:pt x="19" y="100"/>
                </a:lnTo>
                <a:lnTo>
                  <a:pt x="21" y="100"/>
                </a:lnTo>
                <a:lnTo>
                  <a:pt x="22" y="102"/>
                </a:lnTo>
                <a:lnTo>
                  <a:pt x="22" y="104"/>
                </a:lnTo>
                <a:lnTo>
                  <a:pt x="26" y="104"/>
                </a:lnTo>
                <a:lnTo>
                  <a:pt x="26" y="105"/>
                </a:lnTo>
                <a:lnTo>
                  <a:pt x="27" y="105"/>
                </a:lnTo>
                <a:lnTo>
                  <a:pt x="31" y="107"/>
                </a:lnTo>
                <a:lnTo>
                  <a:pt x="34" y="109"/>
                </a:lnTo>
                <a:lnTo>
                  <a:pt x="36" y="109"/>
                </a:lnTo>
                <a:lnTo>
                  <a:pt x="38" y="110"/>
                </a:lnTo>
                <a:lnTo>
                  <a:pt x="39" y="110"/>
                </a:lnTo>
                <a:lnTo>
                  <a:pt x="41" y="110"/>
                </a:lnTo>
                <a:lnTo>
                  <a:pt x="43" y="110"/>
                </a:lnTo>
                <a:lnTo>
                  <a:pt x="44" y="110"/>
                </a:lnTo>
                <a:lnTo>
                  <a:pt x="46" y="112"/>
                </a:lnTo>
                <a:lnTo>
                  <a:pt x="48" y="112"/>
                </a:lnTo>
                <a:lnTo>
                  <a:pt x="50" y="112"/>
                </a:lnTo>
                <a:lnTo>
                  <a:pt x="51" y="112"/>
                </a:lnTo>
                <a:lnTo>
                  <a:pt x="53" y="112"/>
                </a:lnTo>
                <a:lnTo>
                  <a:pt x="55" y="112"/>
                </a:lnTo>
                <a:lnTo>
                  <a:pt x="56" y="112"/>
                </a:lnTo>
                <a:lnTo>
                  <a:pt x="58" y="112"/>
                </a:lnTo>
                <a:lnTo>
                  <a:pt x="60" y="112"/>
                </a:lnTo>
                <a:lnTo>
                  <a:pt x="61" y="112"/>
                </a:lnTo>
                <a:lnTo>
                  <a:pt x="63" y="112"/>
                </a:lnTo>
                <a:lnTo>
                  <a:pt x="65" y="110"/>
                </a:lnTo>
                <a:lnTo>
                  <a:pt x="67" y="110"/>
                </a:lnTo>
                <a:lnTo>
                  <a:pt x="68" y="110"/>
                </a:lnTo>
                <a:lnTo>
                  <a:pt x="72" y="110"/>
                </a:lnTo>
                <a:lnTo>
                  <a:pt x="77" y="107"/>
                </a:lnTo>
                <a:lnTo>
                  <a:pt x="79" y="107"/>
                </a:lnTo>
                <a:lnTo>
                  <a:pt x="80" y="107"/>
                </a:lnTo>
                <a:lnTo>
                  <a:pt x="80" y="105"/>
                </a:lnTo>
                <a:lnTo>
                  <a:pt x="82" y="105"/>
                </a:lnTo>
                <a:lnTo>
                  <a:pt x="84" y="105"/>
                </a:lnTo>
                <a:lnTo>
                  <a:pt x="85" y="104"/>
                </a:lnTo>
                <a:lnTo>
                  <a:pt x="87" y="104"/>
                </a:lnTo>
                <a:lnTo>
                  <a:pt x="89" y="102"/>
                </a:lnTo>
                <a:lnTo>
                  <a:pt x="89" y="100"/>
                </a:lnTo>
                <a:lnTo>
                  <a:pt x="90" y="100"/>
                </a:lnTo>
                <a:lnTo>
                  <a:pt x="92" y="100"/>
                </a:lnTo>
                <a:lnTo>
                  <a:pt x="94" y="98"/>
                </a:lnTo>
                <a:lnTo>
                  <a:pt x="94" y="97"/>
                </a:lnTo>
                <a:lnTo>
                  <a:pt x="96" y="97"/>
                </a:lnTo>
                <a:lnTo>
                  <a:pt x="97" y="95"/>
                </a:lnTo>
                <a:lnTo>
                  <a:pt x="97" y="93"/>
                </a:lnTo>
                <a:lnTo>
                  <a:pt x="99" y="93"/>
                </a:lnTo>
                <a:lnTo>
                  <a:pt x="101" y="92"/>
                </a:lnTo>
                <a:lnTo>
                  <a:pt x="101" y="90"/>
                </a:lnTo>
                <a:lnTo>
                  <a:pt x="102" y="88"/>
                </a:lnTo>
                <a:lnTo>
                  <a:pt x="104" y="86"/>
                </a:lnTo>
                <a:lnTo>
                  <a:pt x="106" y="85"/>
                </a:lnTo>
                <a:lnTo>
                  <a:pt x="108" y="83"/>
                </a:lnTo>
                <a:lnTo>
                  <a:pt x="109" y="78"/>
                </a:lnTo>
                <a:lnTo>
                  <a:pt x="111" y="75"/>
                </a:lnTo>
                <a:lnTo>
                  <a:pt x="113" y="71"/>
                </a:lnTo>
                <a:lnTo>
                  <a:pt x="114" y="69"/>
                </a:lnTo>
                <a:lnTo>
                  <a:pt x="114" y="68"/>
                </a:lnTo>
                <a:lnTo>
                  <a:pt x="114" y="66"/>
                </a:lnTo>
                <a:lnTo>
                  <a:pt x="114" y="64"/>
                </a:lnTo>
                <a:lnTo>
                  <a:pt x="114" y="63"/>
                </a:lnTo>
                <a:lnTo>
                  <a:pt x="114" y="61"/>
                </a:lnTo>
                <a:lnTo>
                  <a:pt x="114" y="59"/>
                </a:lnTo>
                <a:lnTo>
                  <a:pt x="114" y="58"/>
                </a:lnTo>
                <a:lnTo>
                  <a:pt x="114" y="54"/>
                </a:lnTo>
                <a:lnTo>
                  <a:pt x="114" y="52"/>
                </a:lnTo>
                <a:lnTo>
                  <a:pt x="114" y="51"/>
                </a:lnTo>
                <a:lnTo>
                  <a:pt x="114" y="49"/>
                </a:lnTo>
                <a:lnTo>
                  <a:pt x="114" y="47"/>
                </a:lnTo>
                <a:lnTo>
                  <a:pt x="114" y="46"/>
                </a:lnTo>
                <a:lnTo>
                  <a:pt x="114" y="42"/>
                </a:lnTo>
                <a:lnTo>
                  <a:pt x="114" y="40"/>
                </a:lnTo>
                <a:lnTo>
                  <a:pt x="114" y="39"/>
                </a:lnTo>
                <a:lnTo>
                  <a:pt x="113" y="37"/>
                </a:lnTo>
                <a:lnTo>
                  <a:pt x="111" y="32"/>
                </a:lnTo>
                <a:lnTo>
                  <a:pt x="109" y="32"/>
                </a:lnTo>
                <a:lnTo>
                  <a:pt x="109" y="29"/>
                </a:lnTo>
                <a:lnTo>
                  <a:pt x="108" y="29"/>
                </a:lnTo>
                <a:lnTo>
                  <a:pt x="108" y="27"/>
                </a:lnTo>
                <a:lnTo>
                  <a:pt x="108" y="25"/>
                </a:lnTo>
                <a:lnTo>
                  <a:pt x="106" y="23"/>
                </a:lnTo>
                <a:lnTo>
                  <a:pt x="104" y="23"/>
                </a:lnTo>
                <a:lnTo>
                  <a:pt x="104" y="22"/>
                </a:lnTo>
                <a:lnTo>
                  <a:pt x="102" y="22"/>
                </a:lnTo>
                <a:lnTo>
                  <a:pt x="102" y="20"/>
                </a:lnTo>
                <a:lnTo>
                  <a:pt x="101" y="18"/>
                </a:lnTo>
                <a:lnTo>
                  <a:pt x="101" y="17"/>
                </a:lnTo>
                <a:lnTo>
                  <a:pt x="99" y="17"/>
                </a:lnTo>
                <a:lnTo>
                  <a:pt x="97" y="15"/>
                </a:lnTo>
                <a:lnTo>
                  <a:pt x="97" y="13"/>
                </a:lnTo>
                <a:lnTo>
                  <a:pt x="96" y="13"/>
                </a:lnTo>
                <a:lnTo>
                  <a:pt x="94" y="11"/>
                </a:lnTo>
                <a:lnTo>
                  <a:pt x="92" y="10"/>
                </a:lnTo>
                <a:lnTo>
                  <a:pt x="89" y="10"/>
                </a:lnTo>
                <a:lnTo>
                  <a:pt x="89" y="8"/>
                </a:lnTo>
                <a:lnTo>
                  <a:pt x="87" y="6"/>
                </a:lnTo>
                <a:lnTo>
                  <a:pt x="82" y="5"/>
                </a:lnTo>
                <a:close/>
              </a:path>
            </a:pathLst>
          </a:custGeom>
          <a:solidFill>
            <a:srgbClr val="808080"/>
          </a:solidFill>
          <a:ln w="9525">
            <a:noFill/>
            <a:round/>
            <a:headEnd/>
            <a:tailEnd/>
          </a:ln>
        </p:spPr>
        <p:txBody>
          <a:bodyPr/>
          <a:lstStyle/>
          <a:p>
            <a:endParaRPr lang="en-US"/>
          </a:p>
        </p:txBody>
      </p:sp>
      <p:sp>
        <p:nvSpPr>
          <p:cNvPr id="1224" name="Rectangle 3395"/>
          <p:cNvSpPr>
            <a:spLocks noChangeArrowheads="1"/>
          </p:cNvSpPr>
          <p:nvPr/>
        </p:nvSpPr>
        <p:spPr bwMode="auto">
          <a:xfrm>
            <a:off x="9830593" y="3828289"/>
            <a:ext cx="163513" cy="36513"/>
          </a:xfrm>
          <a:prstGeom prst="rect">
            <a:avLst/>
          </a:prstGeom>
          <a:solidFill>
            <a:srgbClr val="BFBFBF"/>
          </a:solidFill>
          <a:ln w="9525">
            <a:noFill/>
            <a:miter lim="800000"/>
            <a:headEnd/>
            <a:tailEnd/>
          </a:ln>
        </p:spPr>
        <p:txBody>
          <a:bodyPr/>
          <a:lstStyle/>
          <a:p>
            <a:endParaRPr lang="fr-LU" b="1" baseline="-25000"/>
          </a:p>
        </p:txBody>
      </p:sp>
      <p:sp>
        <p:nvSpPr>
          <p:cNvPr id="1225" name="Freeform 3396"/>
          <p:cNvSpPr>
            <a:spLocks/>
          </p:cNvSpPr>
          <p:nvPr/>
        </p:nvSpPr>
        <p:spPr bwMode="auto">
          <a:xfrm>
            <a:off x="9824243" y="3823527"/>
            <a:ext cx="173038" cy="46037"/>
          </a:xfrm>
          <a:custGeom>
            <a:avLst/>
            <a:gdLst>
              <a:gd name="T0" fmla="*/ 5 w 141"/>
              <a:gd name="T1" fmla="*/ 0 h 39"/>
              <a:gd name="T2" fmla="*/ 1 w 141"/>
              <a:gd name="T3" fmla="*/ 0 h 39"/>
              <a:gd name="T4" fmla="*/ 1 w 141"/>
              <a:gd name="T5" fmla="*/ 1 h 39"/>
              <a:gd name="T6" fmla="*/ 0 w 141"/>
              <a:gd name="T7" fmla="*/ 1 h 39"/>
              <a:gd name="T8" fmla="*/ 0 w 141"/>
              <a:gd name="T9" fmla="*/ 37 h 39"/>
              <a:gd name="T10" fmla="*/ 1 w 141"/>
              <a:gd name="T11" fmla="*/ 37 h 39"/>
              <a:gd name="T12" fmla="*/ 1 w 141"/>
              <a:gd name="T13" fmla="*/ 39 h 39"/>
              <a:gd name="T14" fmla="*/ 140 w 141"/>
              <a:gd name="T15" fmla="*/ 39 h 39"/>
              <a:gd name="T16" fmla="*/ 140 w 141"/>
              <a:gd name="T17" fmla="*/ 37 h 39"/>
              <a:gd name="T18" fmla="*/ 141 w 141"/>
              <a:gd name="T19" fmla="*/ 37 h 39"/>
              <a:gd name="T20" fmla="*/ 141 w 141"/>
              <a:gd name="T21" fmla="*/ 1 h 39"/>
              <a:gd name="T22" fmla="*/ 140 w 141"/>
              <a:gd name="T23" fmla="*/ 1 h 39"/>
              <a:gd name="T24" fmla="*/ 140 w 141"/>
              <a:gd name="T25" fmla="*/ 0 h 39"/>
              <a:gd name="T26" fmla="*/ 136 w 141"/>
              <a:gd name="T27" fmla="*/ 0 h 39"/>
              <a:gd name="T28" fmla="*/ 5 w 141"/>
              <a:gd name="T29" fmla="*/ 0 h 39"/>
              <a:gd name="T30" fmla="*/ 5 w 141"/>
              <a:gd name="T31" fmla="*/ 10 h 39"/>
              <a:gd name="T32" fmla="*/ 136 w 141"/>
              <a:gd name="T33" fmla="*/ 10 h 39"/>
              <a:gd name="T34" fmla="*/ 131 w 141"/>
              <a:gd name="T35" fmla="*/ 5 h 39"/>
              <a:gd name="T36" fmla="*/ 131 w 141"/>
              <a:gd name="T37" fmla="*/ 34 h 39"/>
              <a:gd name="T38" fmla="*/ 136 w 141"/>
              <a:gd name="T39" fmla="*/ 29 h 39"/>
              <a:gd name="T40" fmla="*/ 5 w 141"/>
              <a:gd name="T41" fmla="*/ 29 h 39"/>
              <a:gd name="T42" fmla="*/ 10 w 141"/>
              <a:gd name="T43" fmla="*/ 34 h 39"/>
              <a:gd name="T44" fmla="*/ 10 w 141"/>
              <a:gd name="T45" fmla="*/ 5 h 39"/>
              <a:gd name="T46" fmla="*/ 5 w 141"/>
              <a:gd name="T47" fmla="*/ 10 h 39"/>
              <a:gd name="T48" fmla="*/ 5 w 141"/>
              <a:gd name="T49" fmla="*/ 0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1"/>
              <a:gd name="T76" fmla="*/ 0 h 39"/>
              <a:gd name="T77" fmla="*/ 141 w 141"/>
              <a:gd name="T78" fmla="*/ 39 h 3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1" h="39">
                <a:moveTo>
                  <a:pt x="5" y="0"/>
                </a:moveTo>
                <a:lnTo>
                  <a:pt x="1" y="0"/>
                </a:lnTo>
                <a:lnTo>
                  <a:pt x="1" y="1"/>
                </a:lnTo>
                <a:lnTo>
                  <a:pt x="0" y="1"/>
                </a:lnTo>
                <a:lnTo>
                  <a:pt x="0" y="37"/>
                </a:lnTo>
                <a:lnTo>
                  <a:pt x="1" y="37"/>
                </a:lnTo>
                <a:lnTo>
                  <a:pt x="1" y="39"/>
                </a:lnTo>
                <a:lnTo>
                  <a:pt x="140" y="39"/>
                </a:lnTo>
                <a:lnTo>
                  <a:pt x="140" y="37"/>
                </a:lnTo>
                <a:lnTo>
                  <a:pt x="141" y="37"/>
                </a:lnTo>
                <a:lnTo>
                  <a:pt x="141" y="1"/>
                </a:lnTo>
                <a:lnTo>
                  <a:pt x="140" y="1"/>
                </a:lnTo>
                <a:lnTo>
                  <a:pt x="140" y="0"/>
                </a:lnTo>
                <a:lnTo>
                  <a:pt x="136" y="0"/>
                </a:lnTo>
                <a:lnTo>
                  <a:pt x="5" y="0"/>
                </a:lnTo>
                <a:lnTo>
                  <a:pt x="5" y="10"/>
                </a:lnTo>
                <a:lnTo>
                  <a:pt x="136" y="10"/>
                </a:lnTo>
                <a:lnTo>
                  <a:pt x="131" y="5"/>
                </a:lnTo>
                <a:lnTo>
                  <a:pt x="131" y="34"/>
                </a:lnTo>
                <a:lnTo>
                  <a:pt x="136" y="29"/>
                </a:lnTo>
                <a:lnTo>
                  <a:pt x="5" y="29"/>
                </a:lnTo>
                <a:lnTo>
                  <a:pt x="10" y="34"/>
                </a:lnTo>
                <a:lnTo>
                  <a:pt x="10" y="5"/>
                </a:lnTo>
                <a:lnTo>
                  <a:pt x="5" y="10"/>
                </a:lnTo>
                <a:lnTo>
                  <a:pt x="5" y="0"/>
                </a:lnTo>
                <a:close/>
              </a:path>
            </a:pathLst>
          </a:custGeom>
          <a:solidFill>
            <a:srgbClr val="000000"/>
          </a:solidFill>
          <a:ln w="9525">
            <a:noFill/>
            <a:round/>
            <a:headEnd/>
            <a:tailEnd/>
          </a:ln>
        </p:spPr>
        <p:txBody>
          <a:bodyPr/>
          <a:lstStyle/>
          <a:p>
            <a:endParaRPr lang="en-US"/>
          </a:p>
        </p:txBody>
      </p:sp>
      <p:sp>
        <p:nvSpPr>
          <p:cNvPr id="1226" name="Rectangle 3400"/>
          <p:cNvSpPr>
            <a:spLocks noChangeArrowheads="1"/>
          </p:cNvSpPr>
          <p:nvPr/>
        </p:nvSpPr>
        <p:spPr bwMode="auto">
          <a:xfrm>
            <a:off x="6844506" y="3728277"/>
            <a:ext cx="12700" cy="133350"/>
          </a:xfrm>
          <a:prstGeom prst="rect">
            <a:avLst/>
          </a:prstGeom>
          <a:solidFill>
            <a:srgbClr val="000000"/>
          </a:solidFill>
          <a:ln w="9525">
            <a:noFill/>
            <a:miter lim="800000"/>
            <a:headEnd/>
            <a:tailEnd/>
          </a:ln>
        </p:spPr>
        <p:txBody>
          <a:bodyPr/>
          <a:lstStyle/>
          <a:p>
            <a:endParaRPr lang="fr-LU" b="1" baseline="-25000"/>
          </a:p>
        </p:txBody>
      </p:sp>
      <p:sp>
        <p:nvSpPr>
          <p:cNvPr id="1227" name="Rectangle 3401"/>
          <p:cNvSpPr>
            <a:spLocks noChangeArrowheads="1"/>
          </p:cNvSpPr>
          <p:nvPr/>
        </p:nvSpPr>
        <p:spPr bwMode="auto">
          <a:xfrm>
            <a:off x="6896893" y="3728277"/>
            <a:ext cx="11113" cy="133350"/>
          </a:xfrm>
          <a:prstGeom prst="rect">
            <a:avLst/>
          </a:prstGeom>
          <a:solidFill>
            <a:srgbClr val="000000"/>
          </a:solidFill>
          <a:ln w="9525">
            <a:noFill/>
            <a:miter lim="800000"/>
            <a:headEnd/>
            <a:tailEnd/>
          </a:ln>
        </p:spPr>
        <p:txBody>
          <a:bodyPr/>
          <a:lstStyle/>
          <a:p>
            <a:endParaRPr lang="fr-LU" b="1" baseline="-25000"/>
          </a:p>
        </p:txBody>
      </p:sp>
      <p:sp>
        <p:nvSpPr>
          <p:cNvPr id="1228" name="Freeform 3402"/>
          <p:cNvSpPr>
            <a:spLocks/>
          </p:cNvSpPr>
          <p:nvPr/>
        </p:nvSpPr>
        <p:spPr bwMode="auto">
          <a:xfrm>
            <a:off x="6896893" y="4094989"/>
            <a:ext cx="11113" cy="1136650"/>
          </a:xfrm>
          <a:custGeom>
            <a:avLst/>
            <a:gdLst>
              <a:gd name="T0" fmla="*/ 10 w 10"/>
              <a:gd name="T1" fmla="*/ 6 h 948"/>
              <a:gd name="T2" fmla="*/ 10 w 10"/>
              <a:gd name="T3" fmla="*/ 2 h 948"/>
              <a:gd name="T4" fmla="*/ 9 w 10"/>
              <a:gd name="T5" fmla="*/ 2 h 948"/>
              <a:gd name="T6" fmla="*/ 9 w 10"/>
              <a:gd name="T7" fmla="*/ 0 h 948"/>
              <a:gd name="T8" fmla="*/ 2 w 10"/>
              <a:gd name="T9" fmla="*/ 0 h 948"/>
              <a:gd name="T10" fmla="*/ 2 w 10"/>
              <a:gd name="T11" fmla="*/ 2 h 948"/>
              <a:gd name="T12" fmla="*/ 0 w 10"/>
              <a:gd name="T13" fmla="*/ 2 h 948"/>
              <a:gd name="T14" fmla="*/ 0 w 10"/>
              <a:gd name="T15" fmla="*/ 947 h 948"/>
              <a:gd name="T16" fmla="*/ 2 w 10"/>
              <a:gd name="T17" fmla="*/ 947 h 948"/>
              <a:gd name="T18" fmla="*/ 2 w 10"/>
              <a:gd name="T19" fmla="*/ 948 h 948"/>
              <a:gd name="T20" fmla="*/ 9 w 10"/>
              <a:gd name="T21" fmla="*/ 948 h 948"/>
              <a:gd name="T22" fmla="*/ 9 w 10"/>
              <a:gd name="T23" fmla="*/ 947 h 948"/>
              <a:gd name="T24" fmla="*/ 10 w 10"/>
              <a:gd name="T25" fmla="*/ 947 h 948"/>
              <a:gd name="T26" fmla="*/ 10 w 10"/>
              <a:gd name="T27" fmla="*/ 943 h 948"/>
              <a:gd name="T28" fmla="*/ 10 w 10"/>
              <a:gd name="T29" fmla="*/ 6 h 9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948"/>
              <a:gd name="T47" fmla="*/ 10 w 10"/>
              <a:gd name="T48" fmla="*/ 948 h 9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948">
                <a:moveTo>
                  <a:pt x="10" y="6"/>
                </a:moveTo>
                <a:lnTo>
                  <a:pt x="10" y="2"/>
                </a:lnTo>
                <a:lnTo>
                  <a:pt x="9" y="2"/>
                </a:lnTo>
                <a:lnTo>
                  <a:pt x="9" y="0"/>
                </a:lnTo>
                <a:lnTo>
                  <a:pt x="2" y="0"/>
                </a:lnTo>
                <a:lnTo>
                  <a:pt x="2" y="2"/>
                </a:lnTo>
                <a:lnTo>
                  <a:pt x="0" y="2"/>
                </a:lnTo>
                <a:lnTo>
                  <a:pt x="0" y="947"/>
                </a:lnTo>
                <a:lnTo>
                  <a:pt x="2" y="947"/>
                </a:lnTo>
                <a:lnTo>
                  <a:pt x="2" y="948"/>
                </a:lnTo>
                <a:lnTo>
                  <a:pt x="9" y="948"/>
                </a:lnTo>
                <a:lnTo>
                  <a:pt x="9" y="947"/>
                </a:lnTo>
                <a:lnTo>
                  <a:pt x="10" y="947"/>
                </a:lnTo>
                <a:lnTo>
                  <a:pt x="10" y="943"/>
                </a:lnTo>
                <a:lnTo>
                  <a:pt x="10" y="6"/>
                </a:lnTo>
                <a:close/>
              </a:path>
            </a:pathLst>
          </a:custGeom>
          <a:solidFill>
            <a:srgbClr val="000000"/>
          </a:solidFill>
          <a:ln w="9525">
            <a:noFill/>
            <a:round/>
            <a:headEnd/>
            <a:tailEnd/>
          </a:ln>
        </p:spPr>
        <p:txBody>
          <a:bodyPr/>
          <a:lstStyle/>
          <a:p>
            <a:endParaRPr lang="en-US"/>
          </a:p>
        </p:txBody>
      </p:sp>
      <p:sp>
        <p:nvSpPr>
          <p:cNvPr id="1229" name="Freeform 3403"/>
          <p:cNvSpPr>
            <a:spLocks/>
          </p:cNvSpPr>
          <p:nvPr/>
        </p:nvSpPr>
        <p:spPr bwMode="auto">
          <a:xfrm>
            <a:off x="6844506" y="4087052"/>
            <a:ext cx="12700" cy="1147762"/>
          </a:xfrm>
          <a:custGeom>
            <a:avLst/>
            <a:gdLst>
              <a:gd name="T0" fmla="*/ 10 w 10"/>
              <a:gd name="T1" fmla="*/ 5 h 956"/>
              <a:gd name="T2" fmla="*/ 10 w 10"/>
              <a:gd name="T3" fmla="*/ 1 h 956"/>
              <a:gd name="T4" fmla="*/ 8 w 10"/>
              <a:gd name="T5" fmla="*/ 1 h 956"/>
              <a:gd name="T6" fmla="*/ 8 w 10"/>
              <a:gd name="T7" fmla="*/ 0 h 956"/>
              <a:gd name="T8" fmla="*/ 1 w 10"/>
              <a:gd name="T9" fmla="*/ 0 h 956"/>
              <a:gd name="T10" fmla="*/ 1 w 10"/>
              <a:gd name="T11" fmla="*/ 1 h 956"/>
              <a:gd name="T12" fmla="*/ 0 w 10"/>
              <a:gd name="T13" fmla="*/ 1 h 956"/>
              <a:gd name="T14" fmla="*/ 0 w 10"/>
              <a:gd name="T15" fmla="*/ 954 h 956"/>
              <a:gd name="T16" fmla="*/ 1 w 10"/>
              <a:gd name="T17" fmla="*/ 954 h 956"/>
              <a:gd name="T18" fmla="*/ 1 w 10"/>
              <a:gd name="T19" fmla="*/ 956 h 956"/>
              <a:gd name="T20" fmla="*/ 8 w 10"/>
              <a:gd name="T21" fmla="*/ 956 h 956"/>
              <a:gd name="T22" fmla="*/ 8 w 10"/>
              <a:gd name="T23" fmla="*/ 954 h 956"/>
              <a:gd name="T24" fmla="*/ 10 w 10"/>
              <a:gd name="T25" fmla="*/ 954 h 956"/>
              <a:gd name="T26" fmla="*/ 10 w 10"/>
              <a:gd name="T27" fmla="*/ 951 h 956"/>
              <a:gd name="T28" fmla="*/ 10 w 10"/>
              <a:gd name="T29" fmla="*/ 5 h 9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956"/>
              <a:gd name="T47" fmla="*/ 10 w 10"/>
              <a:gd name="T48" fmla="*/ 956 h 9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956">
                <a:moveTo>
                  <a:pt x="10" y="5"/>
                </a:moveTo>
                <a:lnTo>
                  <a:pt x="10" y="1"/>
                </a:lnTo>
                <a:lnTo>
                  <a:pt x="8" y="1"/>
                </a:lnTo>
                <a:lnTo>
                  <a:pt x="8" y="0"/>
                </a:lnTo>
                <a:lnTo>
                  <a:pt x="1" y="0"/>
                </a:lnTo>
                <a:lnTo>
                  <a:pt x="1" y="1"/>
                </a:lnTo>
                <a:lnTo>
                  <a:pt x="0" y="1"/>
                </a:lnTo>
                <a:lnTo>
                  <a:pt x="0" y="954"/>
                </a:lnTo>
                <a:lnTo>
                  <a:pt x="1" y="954"/>
                </a:lnTo>
                <a:lnTo>
                  <a:pt x="1" y="956"/>
                </a:lnTo>
                <a:lnTo>
                  <a:pt x="8" y="956"/>
                </a:lnTo>
                <a:lnTo>
                  <a:pt x="8" y="954"/>
                </a:lnTo>
                <a:lnTo>
                  <a:pt x="10" y="954"/>
                </a:lnTo>
                <a:lnTo>
                  <a:pt x="10" y="951"/>
                </a:lnTo>
                <a:lnTo>
                  <a:pt x="10" y="5"/>
                </a:lnTo>
                <a:close/>
              </a:path>
            </a:pathLst>
          </a:custGeom>
          <a:solidFill>
            <a:srgbClr val="000000"/>
          </a:solidFill>
          <a:ln w="9525">
            <a:noFill/>
            <a:round/>
            <a:headEnd/>
            <a:tailEnd/>
          </a:ln>
        </p:spPr>
        <p:txBody>
          <a:bodyPr/>
          <a:lstStyle/>
          <a:p>
            <a:endParaRPr lang="en-US"/>
          </a:p>
        </p:txBody>
      </p:sp>
      <p:sp>
        <p:nvSpPr>
          <p:cNvPr id="1230" name="Freeform 3404"/>
          <p:cNvSpPr>
            <a:spLocks/>
          </p:cNvSpPr>
          <p:nvPr/>
        </p:nvSpPr>
        <p:spPr bwMode="auto">
          <a:xfrm>
            <a:off x="6823868" y="4066414"/>
            <a:ext cx="104775" cy="1168400"/>
          </a:xfrm>
          <a:custGeom>
            <a:avLst/>
            <a:gdLst>
              <a:gd name="T0" fmla="*/ 5 w 85"/>
              <a:gd name="T1" fmla="*/ 0 h 973"/>
              <a:gd name="T2" fmla="*/ 1 w 85"/>
              <a:gd name="T3" fmla="*/ 0 h 973"/>
              <a:gd name="T4" fmla="*/ 1 w 85"/>
              <a:gd name="T5" fmla="*/ 1 h 973"/>
              <a:gd name="T6" fmla="*/ 0 w 85"/>
              <a:gd name="T7" fmla="*/ 1 h 973"/>
              <a:gd name="T8" fmla="*/ 0 w 85"/>
              <a:gd name="T9" fmla="*/ 971 h 973"/>
              <a:gd name="T10" fmla="*/ 1 w 85"/>
              <a:gd name="T11" fmla="*/ 971 h 973"/>
              <a:gd name="T12" fmla="*/ 1 w 85"/>
              <a:gd name="T13" fmla="*/ 973 h 973"/>
              <a:gd name="T14" fmla="*/ 83 w 85"/>
              <a:gd name="T15" fmla="*/ 973 h 973"/>
              <a:gd name="T16" fmla="*/ 83 w 85"/>
              <a:gd name="T17" fmla="*/ 971 h 973"/>
              <a:gd name="T18" fmla="*/ 85 w 85"/>
              <a:gd name="T19" fmla="*/ 971 h 973"/>
              <a:gd name="T20" fmla="*/ 85 w 85"/>
              <a:gd name="T21" fmla="*/ 1 h 973"/>
              <a:gd name="T22" fmla="*/ 83 w 85"/>
              <a:gd name="T23" fmla="*/ 1 h 973"/>
              <a:gd name="T24" fmla="*/ 83 w 85"/>
              <a:gd name="T25" fmla="*/ 0 h 973"/>
              <a:gd name="T26" fmla="*/ 80 w 85"/>
              <a:gd name="T27" fmla="*/ 0 h 973"/>
              <a:gd name="T28" fmla="*/ 5 w 85"/>
              <a:gd name="T29" fmla="*/ 0 h 973"/>
              <a:gd name="T30" fmla="*/ 5 w 85"/>
              <a:gd name="T31" fmla="*/ 10 h 973"/>
              <a:gd name="T32" fmla="*/ 80 w 85"/>
              <a:gd name="T33" fmla="*/ 10 h 973"/>
              <a:gd name="T34" fmla="*/ 75 w 85"/>
              <a:gd name="T35" fmla="*/ 5 h 973"/>
              <a:gd name="T36" fmla="*/ 75 w 85"/>
              <a:gd name="T37" fmla="*/ 968 h 973"/>
              <a:gd name="T38" fmla="*/ 80 w 85"/>
              <a:gd name="T39" fmla="*/ 963 h 973"/>
              <a:gd name="T40" fmla="*/ 5 w 85"/>
              <a:gd name="T41" fmla="*/ 963 h 973"/>
              <a:gd name="T42" fmla="*/ 10 w 85"/>
              <a:gd name="T43" fmla="*/ 968 h 973"/>
              <a:gd name="T44" fmla="*/ 10 w 85"/>
              <a:gd name="T45" fmla="*/ 5 h 973"/>
              <a:gd name="T46" fmla="*/ 5 w 85"/>
              <a:gd name="T47" fmla="*/ 10 h 973"/>
              <a:gd name="T48" fmla="*/ 5 w 85"/>
              <a:gd name="T49" fmla="*/ 0 h 9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973"/>
              <a:gd name="T77" fmla="*/ 85 w 85"/>
              <a:gd name="T78" fmla="*/ 973 h 9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973">
                <a:moveTo>
                  <a:pt x="5" y="0"/>
                </a:moveTo>
                <a:lnTo>
                  <a:pt x="1" y="0"/>
                </a:lnTo>
                <a:lnTo>
                  <a:pt x="1" y="1"/>
                </a:lnTo>
                <a:lnTo>
                  <a:pt x="0" y="1"/>
                </a:lnTo>
                <a:lnTo>
                  <a:pt x="0" y="971"/>
                </a:lnTo>
                <a:lnTo>
                  <a:pt x="1" y="971"/>
                </a:lnTo>
                <a:lnTo>
                  <a:pt x="1" y="973"/>
                </a:lnTo>
                <a:lnTo>
                  <a:pt x="83" y="973"/>
                </a:lnTo>
                <a:lnTo>
                  <a:pt x="83" y="971"/>
                </a:lnTo>
                <a:lnTo>
                  <a:pt x="85" y="971"/>
                </a:lnTo>
                <a:lnTo>
                  <a:pt x="85" y="1"/>
                </a:lnTo>
                <a:lnTo>
                  <a:pt x="83" y="1"/>
                </a:lnTo>
                <a:lnTo>
                  <a:pt x="83" y="0"/>
                </a:lnTo>
                <a:lnTo>
                  <a:pt x="80" y="0"/>
                </a:lnTo>
                <a:lnTo>
                  <a:pt x="5" y="0"/>
                </a:lnTo>
                <a:lnTo>
                  <a:pt x="5" y="10"/>
                </a:lnTo>
                <a:lnTo>
                  <a:pt x="80" y="10"/>
                </a:lnTo>
                <a:lnTo>
                  <a:pt x="75" y="5"/>
                </a:lnTo>
                <a:lnTo>
                  <a:pt x="75" y="968"/>
                </a:lnTo>
                <a:lnTo>
                  <a:pt x="80" y="963"/>
                </a:lnTo>
                <a:lnTo>
                  <a:pt x="5" y="963"/>
                </a:lnTo>
                <a:lnTo>
                  <a:pt x="10" y="968"/>
                </a:lnTo>
                <a:lnTo>
                  <a:pt x="10" y="5"/>
                </a:lnTo>
                <a:lnTo>
                  <a:pt x="5" y="10"/>
                </a:lnTo>
                <a:lnTo>
                  <a:pt x="5" y="0"/>
                </a:lnTo>
                <a:close/>
              </a:path>
            </a:pathLst>
          </a:custGeom>
          <a:solidFill>
            <a:srgbClr val="000000"/>
          </a:solidFill>
          <a:ln w="9525">
            <a:noFill/>
            <a:round/>
            <a:headEnd/>
            <a:tailEnd/>
          </a:ln>
        </p:spPr>
        <p:txBody>
          <a:bodyPr/>
          <a:lstStyle/>
          <a:p>
            <a:endParaRPr lang="en-US"/>
          </a:p>
        </p:txBody>
      </p:sp>
      <p:sp>
        <p:nvSpPr>
          <p:cNvPr id="1231" name="Rectangle 3405"/>
          <p:cNvSpPr>
            <a:spLocks noChangeArrowheads="1"/>
          </p:cNvSpPr>
          <p:nvPr/>
        </p:nvSpPr>
        <p:spPr bwMode="auto">
          <a:xfrm>
            <a:off x="6795293" y="4069589"/>
            <a:ext cx="161925" cy="38100"/>
          </a:xfrm>
          <a:prstGeom prst="rect">
            <a:avLst/>
          </a:prstGeom>
          <a:solidFill>
            <a:srgbClr val="BFBFBF"/>
          </a:solidFill>
          <a:ln w="9525">
            <a:noFill/>
            <a:miter lim="800000"/>
            <a:headEnd/>
            <a:tailEnd/>
          </a:ln>
        </p:spPr>
        <p:txBody>
          <a:bodyPr/>
          <a:lstStyle/>
          <a:p>
            <a:endParaRPr lang="fr-LU" b="1" baseline="-25000"/>
          </a:p>
        </p:txBody>
      </p:sp>
      <p:sp>
        <p:nvSpPr>
          <p:cNvPr id="1232" name="Freeform 3406"/>
          <p:cNvSpPr>
            <a:spLocks/>
          </p:cNvSpPr>
          <p:nvPr/>
        </p:nvSpPr>
        <p:spPr bwMode="auto">
          <a:xfrm>
            <a:off x="6788943" y="4064827"/>
            <a:ext cx="173038" cy="44450"/>
          </a:xfrm>
          <a:custGeom>
            <a:avLst/>
            <a:gdLst>
              <a:gd name="T0" fmla="*/ 5 w 141"/>
              <a:gd name="T1" fmla="*/ 0 h 39"/>
              <a:gd name="T2" fmla="*/ 1 w 141"/>
              <a:gd name="T3" fmla="*/ 0 h 39"/>
              <a:gd name="T4" fmla="*/ 1 w 141"/>
              <a:gd name="T5" fmla="*/ 2 h 39"/>
              <a:gd name="T6" fmla="*/ 0 w 141"/>
              <a:gd name="T7" fmla="*/ 2 h 39"/>
              <a:gd name="T8" fmla="*/ 0 w 141"/>
              <a:gd name="T9" fmla="*/ 37 h 39"/>
              <a:gd name="T10" fmla="*/ 1 w 141"/>
              <a:gd name="T11" fmla="*/ 37 h 39"/>
              <a:gd name="T12" fmla="*/ 1 w 141"/>
              <a:gd name="T13" fmla="*/ 39 h 39"/>
              <a:gd name="T14" fmla="*/ 139 w 141"/>
              <a:gd name="T15" fmla="*/ 39 h 39"/>
              <a:gd name="T16" fmla="*/ 139 w 141"/>
              <a:gd name="T17" fmla="*/ 37 h 39"/>
              <a:gd name="T18" fmla="*/ 141 w 141"/>
              <a:gd name="T19" fmla="*/ 37 h 39"/>
              <a:gd name="T20" fmla="*/ 141 w 141"/>
              <a:gd name="T21" fmla="*/ 2 h 39"/>
              <a:gd name="T22" fmla="*/ 139 w 141"/>
              <a:gd name="T23" fmla="*/ 2 h 39"/>
              <a:gd name="T24" fmla="*/ 139 w 141"/>
              <a:gd name="T25" fmla="*/ 0 h 39"/>
              <a:gd name="T26" fmla="*/ 136 w 141"/>
              <a:gd name="T27" fmla="*/ 0 h 39"/>
              <a:gd name="T28" fmla="*/ 5 w 141"/>
              <a:gd name="T29" fmla="*/ 0 h 39"/>
              <a:gd name="T30" fmla="*/ 5 w 141"/>
              <a:gd name="T31" fmla="*/ 10 h 39"/>
              <a:gd name="T32" fmla="*/ 136 w 141"/>
              <a:gd name="T33" fmla="*/ 10 h 39"/>
              <a:gd name="T34" fmla="*/ 131 w 141"/>
              <a:gd name="T35" fmla="*/ 5 h 39"/>
              <a:gd name="T36" fmla="*/ 131 w 141"/>
              <a:gd name="T37" fmla="*/ 34 h 39"/>
              <a:gd name="T38" fmla="*/ 136 w 141"/>
              <a:gd name="T39" fmla="*/ 29 h 39"/>
              <a:gd name="T40" fmla="*/ 5 w 141"/>
              <a:gd name="T41" fmla="*/ 29 h 39"/>
              <a:gd name="T42" fmla="*/ 10 w 141"/>
              <a:gd name="T43" fmla="*/ 34 h 39"/>
              <a:gd name="T44" fmla="*/ 10 w 141"/>
              <a:gd name="T45" fmla="*/ 5 h 39"/>
              <a:gd name="T46" fmla="*/ 5 w 141"/>
              <a:gd name="T47" fmla="*/ 10 h 39"/>
              <a:gd name="T48" fmla="*/ 5 w 141"/>
              <a:gd name="T49" fmla="*/ 0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1"/>
              <a:gd name="T76" fmla="*/ 0 h 39"/>
              <a:gd name="T77" fmla="*/ 141 w 141"/>
              <a:gd name="T78" fmla="*/ 39 h 3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1" h="39">
                <a:moveTo>
                  <a:pt x="5" y="0"/>
                </a:moveTo>
                <a:lnTo>
                  <a:pt x="1" y="0"/>
                </a:lnTo>
                <a:lnTo>
                  <a:pt x="1" y="2"/>
                </a:lnTo>
                <a:lnTo>
                  <a:pt x="0" y="2"/>
                </a:lnTo>
                <a:lnTo>
                  <a:pt x="0" y="37"/>
                </a:lnTo>
                <a:lnTo>
                  <a:pt x="1" y="37"/>
                </a:lnTo>
                <a:lnTo>
                  <a:pt x="1" y="39"/>
                </a:lnTo>
                <a:lnTo>
                  <a:pt x="139" y="39"/>
                </a:lnTo>
                <a:lnTo>
                  <a:pt x="139" y="37"/>
                </a:lnTo>
                <a:lnTo>
                  <a:pt x="141" y="37"/>
                </a:lnTo>
                <a:lnTo>
                  <a:pt x="141" y="2"/>
                </a:lnTo>
                <a:lnTo>
                  <a:pt x="139" y="2"/>
                </a:lnTo>
                <a:lnTo>
                  <a:pt x="139" y="0"/>
                </a:lnTo>
                <a:lnTo>
                  <a:pt x="136" y="0"/>
                </a:lnTo>
                <a:lnTo>
                  <a:pt x="5" y="0"/>
                </a:lnTo>
                <a:lnTo>
                  <a:pt x="5" y="10"/>
                </a:lnTo>
                <a:lnTo>
                  <a:pt x="136" y="10"/>
                </a:lnTo>
                <a:lnTo>
                  <a:pt x="131" y="5"/>
                </a:lnTo>
                <a:lnTo>
                  <a:pt x="131" y="34"/>
                </a:lnTo>
                <a:lnTo>
                  <a:pt x="136" y="29"/>
                </a:lnTo>
                <a:lnTo>
                  <a:pt x="5" y="29"/>
                </a:lnTo>
                <a:lnTo>
                  <a:pt x="10" y="34"/>
                </a:lnTo>
                <a:lnTo>
                  <a:pt x="10" y="5"/>
                </a:lnTo>
                <a:lnTo>
                  <a:pt x="5" y="10"/>
                </a:lnTo>
                <a:lnTo>
                  <a:pt x="5" y="0"/>
                </a:lnTo>
                <a:close/>
              </a:path>
            </a:pathLst>
          </a:custGeom>
          <a:solidFill>
            <a:srgbClr val="000000"/>
          </a:solidFill>
          <a:ln w="9525">
            <a:noFill/>
            <a:round/>
            <a:headEnd/>
            <a:tailEnd/>
          </a:ln>
        </p:spPr>
        <p:txBody>
          <a:bodyPr/>
          <a:lstStyle/>
          <a:p>
            <a:endParaRPr lang="en-US"/>
          </a:p>
        </p:txBody>
      </p:sp>
      <p:sp>
        <p:nvSpPr>
          <p:cNvPr id="1233" name="Rectangle 3407"/>
          <p:cNvSpPr>
            <a:spLocks noChangeArrowheads="1"/>
          </p:cNvSpPr>
          <p:nvPr/>
        </p:nvSpPr>
        <p:spPr bwMode="auto">
          <a:xfrm>
            <a:off x="6792118" y="3828289"/>
            <a:ext cx="163513" cy="36513"/>
          </a:xfrm>
          <a:prstGeom prst="rect">
            <a:avLst/>
          </a:prstGeom>
          <a:solidFill>
            <a:srgbClr val="BFBFBF"/>
          </a:solidFill>
          <a:ln w="9525">
            <a:noFill/>
            <a:miter lim="800000"/>
            <a:headEnd/>
            <a:tailEnd/>
          </a:ln>
        </p:spPr>
        <p:txBody>
          <a:bodyPr/>
          <a:lstStyle/>
          <a:p>
            <a:endParaRPr lang="fr-LU" b="1" baseline="-25000"/>
          </a:p>
        </p:txBody>
      </p:sp>
      <p:sp>
        <p:nvSpPr>
          <p:cNvPr id="1234" name="Freeform 3408"/>
          <p:cNvSpPr>
            <a:spLocks/>
          </p:cNvSpPr>
          <p:nvPr/>
        </p:nvSpPr>
        <p:spPr bwMode="auto">
          <a:xfrm>
            <a:off x="6785768" y="3823527"/>
            <a:ext cx="173038" cy="46037"/>
          </a:xfrm>
          <a:custGeom>
            <a:avLst/>
            <a:gdLst>
              <a:gd name="T0" fmla="*/ 5 w 141"/>
              <a:gd name="T1" fmla="*/ 0 h 39"/>
              <a:gd name="T2" fmla="*/ 2 w 141"/>
              <a:gd name="T3" fmla="*/ 0 h 39"/>
              <a:gd name="T4" fmla="*/ 2 w 141"/>
              <a:gd name="T5" fmla="*/ 1 h 39"/>
              <a:gd name="T6" fmla="*/ 0 w 141"/>
              <a:gd name="T7" fmla="*/ 1 h 39"/>
              <a:gd name="T8" fmla="*/ 0 w 141"/>
              <a:gd name="T9" fmla="*/ 37 h 39"/>
              <a:gd name="T10" fmla="*/ 2 w 141"/>
              <a:gd name="T11" fmla="*/ 37 h 39"/>
              <a:gd name="T12" fmla="*/ 2 w 141"/>
              <a:gd name="T13" fmla="*/ 39 h 39"/>
              <a:gd name="T14" fmla="*/ 140 w 141"/>
              <a:gd name="T15" fmla="*/ 39 h 39"/>
              <a:gd name="T16" fmla="*/ 140 w 141"/>
              <a:gd name="T17" fmla="*/ 37 h 39"/>
              <a:gd name="T18" fmla="*/ 141 w 141"/>
              <a:gd name="T19" fmla="*/ 37 h 39"/>
              <a:gd name="T20" fmla="*/ 141 w 141"/>
              <a:gd name="T21" fmla="*/ 1 h 39"/>
              <a:gd name="T22" fmla="*/ 140 w 141"/>
              <a:gd name="T23" fmla="*/ 1 h 39"/>
              <a:gd name="T24" fmla="*/ 140 w 141"/>
              <a:gd name="T25" fmla="*/ 0 h 39"/>
              <a:gd name="T26" fmla="*/ 136 w 141"/>
              <a:gd name="T27" fmla="*/ 0 h 39"/>
              <a:gd name="T28" fmla="*/ 5 w 141"/>
              <a:gd name="T29" fmla="*/ 0 h 39"/>
              <a:gd name="T30" fmla="*/ 5 w 141"/>
              <a:gd name="T31" fmla="*/ 10 h 39"/>
              <a:gd name="T32" fmla="*/ 136 w 141"/>
              <a:gd name="T33" fmla="*/ 10 h 39"/>
              <a:gd name="T34" fmla="*/ 131 w 141"/>
              <a:gd name="T35" fmla="*/ 5 h 39"/>
              <a:gd name="T36" fmla="*/ 131 w 141"/>
              <a:gd name="T37" fmla="*/ 34 h 39"/>
              <a:gd name="T38" fmla="*/ 136 w 141"/>
              <a:gd name="T39" fmla="*/ 29 h 39"/>
              <a:gd name="T40" fmla="*/ 5 w 141"/>
              <a:gd name="T41" fmla="*/ 29 h 39"/>
              <a:gd name="T42" fmla="*/ 10 w 141"/>
              <a:gd name="T43" fmla="*/ 34 h 39"/>
              <a:gd name="T44" fmla="*/ 10 w 141"/>
              <a:gd name="T45" fmla="*/ 5 h 39"/>
              <a:gd name="T46" fmla="*/ 5 w 141"/>
              <a:gd name="T47" fmla="*/ 10 h 39"/>
              <a:gd name="T48" fmla="*/ 5 w 141"/>
              <a:gd name="T49" fmla="*/ 0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1"/>
              <a:gd name="T76" fmla="*/ 0 h 39"/>
              <a:gd name="T77" fmla="*/ 141 w 141"/>
              <a:gd name="T78" fmla="*/ 39 h 3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1" h="39">
                <a:moveTo>
                  <a:pt x="5" y="0"/>
                </a:moveTo>
                <a:lnTo>
                  <a:pt x="2" y="0"/>
                </a:lnTo>
                <a:lnTo>
                  <a:pt x="2" y="1"/>
                </a:lnTo>
                <a:lnTo>
                  <a:pt x="0" y="1"/>
                </a:lnTo>
                <a:lnTo>
                  <a:pt x="0" y="37"/>
                </a:lnTo>
                <a:lnTo>
                  <a:pt x="2" y="37"/>
                </a:lnTo>
                <a:lnTo>
                  <a:pt x="2" y="39"/>
                </a:lnTo>
                <a:lnTo>
                  <a:pt x="140" y="39"/>
                </a:lnTo>
                <a:lnTo>
                  <a:pt x="140" y="37"/>
                </a:lnTo>
                <a:lnTo>
                  <a:pt x="141" y="37"/>
                </a:lnTo>
                <a:lnTo>
                  <a:pt x="141" y="1"/>
                </a:lnTo>
                <a:lnTo>
                  <a:pt x="140" y="1"/>
                </a:lnTo>
                <a:lnTo>
                  <a:pt x="140" y="0"/>
                </a:lnTo>
                <a:lnTo>
                  <a:pt x="136" y="0"/>
                </a:lnTo>
                <a:lnTo>
                  <a:pt x="5" y="0"/>
                </a:lnTo>
                <a:lnTo>
                  <a:pt x="5" y="10"/>
                </a:lnTo>
                <a:lnTo>
                  <a:pt x="136" y="10"/>
                </a:lnTo>
                <a:lnTo>
                  <a:pt x="131" y="5"/>
                </a:lnTo>
                <a:lnTo>
                  <a:pt x="131" y="34"/>
                </a:lnTo>
                <a:lnTo>
                  <a:pt x="136" y="29"/>
                </a:lnTo>
                <a:lnTo>
                  <a:pt x="5" y="29"/>
                </a:lnTo>
                <a:lnTo>
                  <a:pt x="10" y="34"/>
                </a:lnTo>
                <a:lnTo>
                  <a:pt x="10" y="5"/>
                </a:lnTo>
                <a:lnTo>
                  <a:pt x="5" y="10"/>
                </a:lnTo>
                <a:lnTo>
                  <a:pt x="5" y="0"/>
                </a:lnTo>
                <a:close/>
              </a:path>
            </a:pathLst>
          </a:custGeom>
          <a:solidFill>
            <a:srgbClr val="000000"/>
          </a:solidFill>
          <a:ln w="9525">
            <a:noFill/>
            <a:round/>
            <a:headEnd/>
            <a:tailEnd/>
          </a:ln>
        </p:spPr>
        <p:txBody>
          <a:bodyPr/>
          <a:lstStyle/>
          <a:p>
            <a:endParaRPr lang="en-US"/>
          </a:p>
        </p:txBody>
      </p:sp>
      <p:sp>
        <p:nvSpPr>
          <p:cNvPr id="1235" name="Rectangle 3409"/>
          <p:cNvSpPr>
            <a:spLocks noChangeArrowheads="1"/>
          </p:cNvSpPr>
          <p:nvPr/>
        </p:nvSpPr>
        <p:spPr bwMode="auto">
          <a:xfrm>
            <a:off x="6844506" y="3877502"/>
            <a:ext cx="12700" cy="173037"/>
          </a:xfrm>
          <a:prstGeom prst="rect">
            <a:avLst/>
          </a:prstGeom>
          <a:solidFill>
            <a:srgbClr val="000000"/>
          </a:solidFill>
          <a:ln w="9525">
            <a:noFill/>
            <a:miter lim="800000"/>
            <a:headEnd/>
            <a:tailEnd/>
          </a:ln>
        </p:spPr>
        <p:txBody>
          <a:bodyPr/>
          <a:lstStyle/>
          <a:p>
            <a:endParaRPr lang="fr-LU" b="1" baseline="-25000"/>
          </a:p>
        </p:txBody>
      </p:sp>
      <p:sp>
        <p:nvSpPr>
          <p:cNvPr id="1236" name="Rectangle 3410"/>
          <p:cNvSpPr>
            <a:spLocks noChangeArrowheads="1"/>
          </p:cNvSpPr>
          <p:nvPr/>
        </p:nvSpPr>
        <p:spPr bwMode="auto">
          <a:xfrm>
            <a:off x="6896893" y="3877502"/>
            <a:ext cx="11113" cy="173037"/>
          </a:xfrm>
          <a:prstGeom prst="rect">
            <a:avLst/>
          </a:prstGeom>
          <a:solidFill>
            <a:srgbClr val="000000"/>
          </a:solidFill>
          <a:ln w="9525">
            <a:noFill/>
            <a:miter lim="800000"/>
            <a:headEnd/>
            <a:tailEnd/>
          </a:ln>
        </p:spPr>
        <p:txBody>
          <a:bodyPr/>
          <a:lstStyle/>
          <a:p>
            <a:endParaRPr lang="fr-LU" b="1" baseline="-25000"/>
          </a:p>
        </p:txBody>
      </p:sp>
      <p:sp>
        <p:nvSpPr>
          <p:cNvPr id="1237" name="Oval 3411"/>
          <p:cNvSpPr>
            <a:spLocks noChangeArrowheads="1"/>
          </p:cNvSpPr>
          <p:nvPr/>
        </p:nvSpPr>
        <p:spPr bwMode="auto">
          <a:xfrm>
            <a:off x="8147843" y="4241039"/>
            <a:ext cx="496888" cy="350838"/>
          </a:xfrm>
          <a:prstGeom prst="ellipse">
            <a:avLst/>
          </a:prstGeom>
          <a:solidFill>
            <a:srgbClr val="FFFF00"/>
          </a:solidFill>
          <a:ln w="9525">
            <a:noFill/>
            <a:round/>
            <a:headEnd/>
            <a:tailEnd/>
          </a:ln>
        </p:spPr>
        <p:txBody>
          <a:bodyPr/>
          <a:lstStyle/>
          <a:p>
            <a:endParaRPr lang="fr-LU" b="1" baseline="-25000"/>
          </a:p>
        </p:txBody>
      </p:sp>
      <p:sp>
        <p:nvSpPr>
          <p:cNvPr id="1238" name="Rectangle 3412"/>
          <p:cNvSpPr>
            <a:spLocks noChangeArrowheads="1"/>
          </p:cNvSpPr>
          <p:nvPr/>
        </p:nvSpPr>
        <p:spPr bwMode="auto">
          <a:xfrm>
            <a:off x="8271668" y="4191827"/>
            <a:ext cx="165100" cy="381000"/>
          </a:xfrm>
          <a:prstGeom prst="rect">
            <a:avLst/>
          </a:prstGeom>
          <a:noFill/>
          <a:ln w="9525">
            <a:noFill/>
            <a:miter lim="800000"/>
            <a:headEnd/>
            <a:tailEnd/>
          </a:ln>
        </p:spPr>
        <p:txBody>
          <a:bodyPr wrap="none" lIns="0" tIns="0" rIns="0" bIns="0">
            <a:spAutoFit/>
          </a:bodyPr>
          <a:lstStyle/>
          <a:p>
            <a:r>
              <a:rPr lang="en-US" sz="2500" b="1">
                <a:solidFill>
                  <a:srgbClr val="000000"/>
                </a:solidFill>
                <a:latin typeface="Symbol" pitchFamily="18" charset="2"/>
              </a:rPr>
              <a:t>q</a:t>
            </a:r>
            <a:endParaRPr lang="en-US" b="1"/>
          </a:p>
        </p:txBody>
      </p:sp>
      <p:sp>
        <p:nvSpPr>
          <p:cNvPr id="1239" name="Rectangle 3413"/>
          <p:cNvSpPr>
            <a:spLocks noChangeArrowheads="1"/>
          </p:cNvSpPr>
          <p:nvPr/>
        </p:nvSpPr>
        <p:spPr bwMode="auto">
          <a:xfrm>
            <a:off x="8424068" y="4304539"/>
            <a:ext cx="131763" cy="258763"/>
          </a:xfrm>
          <a:prstGeom prst="rect">
            <a:avLst/>
          </a:prstGeom>
          <a:noFill/>
          <a:ln w="9525">
            <a:noFill/>
            <a:miter lim="800000"/>
            <a:headEnd/>
            <a:tailEnd/>
          </a:ln>
        </p:spPr>
        <p:txBody>
          <a:bodyPr wrap="none" lIns="0" tIns="0" rIns="0" bIns="0">
            <a:spAutoFit/>
          </a:bodyPr>
          <a:lstStyle/>
          <a:p>
            <a:r>
              <a:rPr lang="en-US" sz="1700" b="1">
                <a:solidFill>
                  <a:srgbClr val="000000"/>
                </a:solidFill>
              </a:rPr>
              <a:t>g</a:t>
            </a:r>
            <a:endParaRPr lang="en-US" b="1"/>
          </a:p>
        </p:txBody>
      </p:sp>
      <p:sp>
        <p:nvSpPr>
          <p:cNvPr id="1240" name="Rectangle 3414"/>
          <p:cNvSpPr>
            <a:spLocks noChangeArrowheads="1"/>
          </p:cNvSpPr>
          <p:nvPr/>
        </p:nvSpPr>
        <p:spPr bwMode="auto">
          <a:xfrm>
            <a:off x="6430168" y="3782252"/>
            <a:ext cx="3744913" cy="9525"/>
          </a:xfrm>
          <a:prstGeom prst="rect">
            <a:avLst/>
          </a:prstGeom>
          <a:solidFill>
            <a:srgbClr val="000000"/>
          </a:solidFill>
          <a:ln w="9525">
            <a:noFill/>
            <a:miter lim="800000"/>
            <a:headEnd/>
            <a:tailEnd/>
          </a:ln>
        </p:spPr>
        <p:txBody>
          <a:bodyPr/>
          <a:lstStyle/>
          <a:p>
            <a:endParaRPr lang="fr-LU" b="1" baseline="-25000"/>
          </a:p>
        </p:txBody>
      </p:sp>
      <p:sp>
        <p:nvSpPr>
          <p:cNvPr id="1241" name="Rectangle 3415"/>
          <p:cNvSpPr>
            <a:spLocks noChangeArrowheads="1"/>
          </p:cNvSpPr>
          <p:nvPr/>
        </p:nvSpPr>
        <p:spPr bwMode="auto">
          <a:xfrm>
            <a:off x="9863931" y="3875914"/>
            <a:ext cx="12700" cy="176213"/>
          </a:xfrm>
          <a:prstGeom prst="rect">
            <a:avLst/>
          </a:prstGeom>
          <a:solidFill>
            <a:srgbClr val="000000"/>
          </a:solidFill>
          <a:ln w="9525">
            <a:noFill/>
            <a:miter lim="800000"/>
            <a:headEnd/>
            <a:tailEnd/>
          </a:ln>
        </p:spPr>
        <p:txBody>
          <a:bodyPr/>
          <a:lstStyle/>
          <a:p>
            <a:endParaRPr lang="fr-LU" b="1" baseline="-25000"/>
          </a:p>
        </p:txBody>
      </p:sp>
      <p:sp>
        <p:nvSpPr>
          <p:cNvPr id="1242" name="Rectangle 3416"/>
          <p:cNvSpPr>
            <a:spLocks noChangeArrowheads="1"/>
          </p:cNvSpPr>
          <p:nvPr/>
        </p:nvSpPr>
        <p:spPr bwMode="auto">
          <a:xfrm>
            <a:off x="9881393" y="3875914"/>
            <a:ext cx="14288" cy="176213"/>
          </a:xfrm>
          <a:prstGeom prst="rect">
            <a:avLst/>
          </a:prstGeom>
          <a:solidFill>
            <a:srgbClr val="000000"/>
          </a:solidFill>
          <a:ln w="9525">
            <a:noFill/>
            <a:miter lim="800000"/>
            <a:headEnd/>
            <a:tailEnd/>
          </a:ln>
        </p:spPr>
        <p:txBody>
          <a:bodyPr/>
          <a:lstStyle/>
          <a:p>
            <a:endParaRPr lang="fr-LU" b="1" baseline="-25000"/>
          </a:p>
        </p:txBody>
      </p:sp>
      <p:sp>
        <p:nvSpPr>
          <p:cNvPr id="1243" name="Rectangle 3417"/>
          <p:cNvSpPr>
            <a:spLocks noChangeArrowheads="1"/>
          </p:cNvSpPr>
          <p:nvPr/>
        </p:nvSpPr>
        <p:spPr bwMode="auto">
          <a:xfrm>
            <a:off x="9933781" y="3875914"/>
            <a:ext cx="12700" cy="176213"/>
          </a:xfrm>
          <a:prstGeom prst="rect">
            <a:avLst/>
          </a:prstGeom>
          <a:solidFill>
            <a:srgbClr val="000000"/>
          </a:solidFill>
          <a:ln w="9525">
            <a:noFill/>
            <a:miter lim="800000"/>
            <a:headEnd/>
            <a:tailEnd/>
          </a:ln>
        </p:spPr>
        <p:txBody>
          <a:bodyPr/>
          <a:lstStyle/>
          <a:p>
            <a:endParaRPr lang="fr-LU" b="1" baseline="-25000"/>
          </a:p>
        </p:txBody>
      </p:sp>
      <p:sp>
        <p:nvSpPr>
          <p:cNvPr id="1244" name="Rectangle 3418"/>
          <p:cNvSpPr>
            <a:spLocks noChangeArrowheads="1"/>
          </p:cNvSpPr>
          <p:nvPr/>
        </p:nvSpPr>
        <p:spPr bwMode="auto">
          <a:xfrm>
            <a:off x="9952831" y="3875914"/>
            <a:ext cx="12700" cy="176213"/>
          </a:xfrm>
          <a:prstGeom prst="rect">
            <a:avLst/>
          </a:prstGeom>
          <a:solidFill>
            <a:srgbClr val="000000"/>
          </a:solidFill>
          <a:ln w="9525">
            <a:noFill/>
            <a:miter lim="800000"/>
            <a:headEnd/>
            <a:tailEnd/>
          </a:ln>
        </p:spPr>
        <p:txBody>
          <a:bodyPr/>
          <a:lstStyle/>
          <a:p>
            <a:endParaRPr lang="fr-LU" b="1" baseline="-25000"/>
          </a:p>
        </p:txBody>
      </p:sp>
      <p:sp>
        <p:nvSpPr>
          <p:cNvPr id="1245" name="Rectangle 3419"/>
          <p:cNvSpPr>
            <a:spLocks noChangeArrowheads="1"/>
          </p:cNvSpPr>
          <p:nvPr/>
        </p:nvSpPr>
        <p:spPr bwMode="auto">
          <a:xfrm>
            <a:off x="6825456" y="3877502"/>
            <a:ext cx="12700" cy="173037"/>
          </a:xfrm>
          <a:prstGeom prst="rect">
            <a:avLst/>
          </a:prstGeom>
          <a:solidFill>
            <a:srgbClr val="000000"/>
          </a:solidFill>
          <a:ln w="9525">
            <a:noFill/>
            <a:miter lim="800000"/>
            <a:headEnd/>
            <a:tailEnd/>
          </a:ln>
        </p:spPr>
        <p:txBody>
          <a:bodyPr/>
          <a:lstStyle/>
          <a:p>
            <a:endParaRPr lang="fr-LU" b="1" baseline="-25000"/>
          </a:p>
        </p:txBody>
      </p:sp>
      <p:sp>
        <p:nvSpPr>
          <p:cNvPr id="1246" name="Rectangle 3420"/>
          <p:cNvSpPr>
            <a:spLocks noChangeArrowheads="1"/>
          </p:cNvSpPr>
          <p:nvPr/>
        </p:nvSpPr>
        <p:spPr bwMode="auto">
          <a:xfrm>
            <a:off x="6915943" y="3877502"/>
            <a:ext cx="12700" cy="173037"/>
          </a:xfrm>
          <a:prstGeom prst="rect">
            <a:avLst/>
          </a:prstGeom>
          <a:solidFill>
            <a:srgbClr val="000000"/>
          </a:solidFill>
          <a:ln w="9525">
            <a:noFill/>
            <a:miter lim="800000"/>
            <a:headEnd/>
            <a:tailEnd/>
          </a:ln>
        </p:spPr>
        <p:txBody>
          <a:bodyPr/>
          <a:lstStyle/>
          <a:p>
            <a:endParaRPr lang="fr-LU" b="1" baseline="-25000"/>
          </a:p>
        </p:txBody>
      </p:sp>
      <p:sp>
        <p:nvSpPr>
          <p:cNvPr id="1247" name="Rectangle 3421"/>
          <p:cNvSpPr>
            <a:spLocks noChangeArrowheads="1"/>
          </p:cNvSpPr>
          <p:nvPr/>
        </p:nvSpPr>
        <p:spPr bwMode="auto">
          <a:xfrm>
            <a:off x="6425406" y="4044189"/>
            <a:ext cx="3754437" cy="11113"/>
          </a:xfrm>
          <a:prstGeom prst="rect">
            <a:avLst/>
          </a:prstGeom>
          <a:solidFill>
            <a:srgbClr val="000000"/>
          </a:solidFill>
          <a:ln w="9525">
            <a:noFill/>
            <a:miter lim="800000"/>
            <a:headEnd/>
            <a:tailEnd/>
          </a:ln>
        </p:spPr>
        <p:txBody>
          <a:bodyPr/>
          <a:lstStyle/>
          <a:p>
            <a:endParaRPr lang="fr-LU" b="1" baseline="-25000"/>
          </a:p>
        </p:txBody>
      </p:sp>
      <p:sp>
        <p:nvSpPr>
          <p:cNvPr id="1248" name="Rectangle 3422"/>
          <p:cNvSpPr>
            <a:spLocks noChangeArrowheads="1"/>
          </p:cNvSpPr>
          <p:nvPr/>
        </p:nvSpPr>
        <p:spPr bwMode="auto">
          <a:xfrm>
            <a:off x="6425406" y="3875914"/>
            <a:ext cx="3754437" cy="11113"/>
          </a:xfrm>
          <a:prstGeom prst="rect">
            <a:avLst/>
          </a:prstGeom>
          <a:solidFill>
            <a:srgbClr val="000000"/>
          </a:solidFill>
          <a:ln w="9525">
            <a:noFill/>
            <a:miter lim="800000"/>
            <a:headEnd/>
            <a:tailEnd/>
          </a:ln>
        </p:spPr>
        <p:txBody>
          <a:bodyPr/>
          <a:lstStyle/>
          <a:p>
            <a:endParaRPr lang="fr-LU" b="1" baseline="-25000"/>
          </a:p>
        </p:txBody>
      </p:sp>
      <p:sp>
        <p:nvSpPr>
          <p:cNvPr id="1249" name="Rectangle 3423"/>
          <p:cNvSpPr>
            <a:spLocks noChangeArrowheads="1"/>
          </p:cNvSpPr>
          <p:nvPr/>
        </p:nvSpPr>
        <p:spPr bwMode="auto">
          <a:xfrm>
            <a:off x="6425406" y="3856864"/>
            <a:ext cx="3754437" cy="12700"/>
          </a:xfrm>
          <a:prstGeom prst="rect">
            <a:avLst/>
          </a:prstGeom>
          <a:solidFill>
            <a:srgbClr val="000000"/>
          </a:solidFill>
          <a:ln w="9525">
            <a:noFill/>
            <a:miter lim="800000"/>
            <a:headEnd/>
            <a:tailEnd/>
          </a:ln>
        </p:spPr>
        <p:txBody>
          <a:bodyPr/>
          <a:lstStyle/>
          <a:p>
            <a:endParaRPr lang="fr-LU" b="1" baseline="-25000"/>
          </a:p>
        </p:txBody>
      </p:sp>
      <p:sp>
        <p:nvSpPr>
          <p:cNvPr id="1250" name="Line 3424"/>
          <p:cNvSpPr>
            <a:spLocks noChangeShapeType="1"/>
          </p:cNvSpPr>
          <p:nvPr/>
        </p:nvSpPr>
        <p:spPr bwMode="auto">
          <a:xfrm flipV="1">
            <a:off x="8398668" y="3896552"/>
            <a:ext cx="1323975" cy="0"/>
          </a:xfrm>
          <a:prstGeom prst="line">
            <a:avLst/>
          </a:prstGeom>
          <a:noFill/>
          <a:ln w="38100">
            <a:solidFill>
              <a:srgbClr val="FF0000"/>
            </a:solidFill>
            <a:round/>
            <a:headEnd/>
            <a:tailEnd type="triangle" w="med" len="med"/>
          </a:ln>
        </p:spPr>
        <p:txBody>
          <a:bodyPr wrap="none" anchor="ctr"/>
          <a:lstStyle/>
          <a:p>
            <a:endParaRPr lang="en-US"/>
          </a:p>
        </p:txBody>
      </p:sp>
      <p:sp>
        <p:nvSpPr>
          <p:cNvPr id="1251" name="Freeform 3425"/>
          <p:cNvSpPr>
            <a:spLocks/>
          </p:cNvSpPr>
          <p:nvPr/>
        </p:nvSpPr>
        <p:spPr bwMode="auto">
          <a:xfrm>
            <a:off x="6773068" y="3528252"/>
            <a:ext cx="1289050" cy="284162"/>
          </a:xfrm>
          <a:custGeom>
            <a:avLst/>
            <a:gdLst>
              <a:gd name="T0" fmla="*/ 812 w 812"/>
              <a:gd name="T1" fmla="*/ 179 h 179"/>
              <a:gd name="T2" fmla="*/ 812 w 812"/>
              <a:gd name="T3" fmla="*/ 0 h 179"/>
              <a:gd name="T4" fmla="*/ 0 w 812"/>
              <a:gd name="T5" fmla="*/ 0 h 179"/>
              <a:gd name="T6" fmla="*/ 0 60000 65536"/>
              <a:gd name="T7" fmla="*/ 0 60000 65536"/>
              <a:gd name="T8" fmla="*/ 0 60000 65536"/>
              <a:gd name="T9" fmla="*/ 0 w 812"/>
              <a:gd name="T10" fmla="*/ 0 h 179"/>
              <a:gd name="T11" fmla="*/ 812 w 812"/>
              <a:gd name="T12" fmla="*/ 179 h 179"/>
            </a:gdLst>
            <a:ahLst/>
            <a:cxnLst>
              <a:cxn ang="T6">
                <a:pos x="T0" y="T1"/>
              </a:cxn>
              <a:cxn ang="T7">
                <a:pos x="T2" y="T3"/>
              </a:cxn>
              <a:cxn ang="T8">
                <a:pos x="T4" y="T5"/>
              </a:cxn>
            </a:cxnLst>
            <a:rect l="T9" t="T10" r="T11" b="T12"/>
            <a:pathLst>
              <a:path w="812" h="179">
                <a:moveTo>
                  <a:pt x="812" y="179"/>
                </a:moveTo>
                <a:lnTo>
                  <a:pt x="812" y="0"/>
                </a:lnTo>
                <a:lnTo>
                  <a:pt x="0" y="0"/>
                </a:lnTo>
              </a:path>
            </a:pathLst>
          </a:custGeom>
          <a:noFill/>
          <a:ln w="15875">
            <a:solidFill>
              <a:schemeClr val="accent2"/>
            </a:solidFill>
            <a:round/>
            <a:headEnd/>
            <a:tailEnd/>
          </a:ln>
        </p:spPr>
        <p:txBody>
          <a:bodyPr wrap="none" anchor="ctr"/>
          <a:lstStyle/>
          <a:p>
            <a:endParaRPr lang="en-US"/>
          </a:p>
        </p:txBody>
      </p:sp>
      <p:sp>
        <p:nvSpPr>
          <p:cNvPr id="1252" name="Line 3428"/>
          <p:cNvSpPr>
            <a:spLocks noChangeShapeType="1"/>
          </p:cNvSpPr>
          <p:nvPr/>
        </p:nvSpPr>
        <p:spPr bwMode="auto">
          <a:xfrm flipH="1">
            <a:off x="6514306" y="3939414"/>
            <a:ext cx="153987" cy="639763"/>
          </a:xfrm>
          <a:prstGeom prst="line">
            <a:avLst/>
          </a:prstGeom>
          <a:noFill/>
          <a:ln w="15875">
            <a:solidFill>
              <a:schemeClr val="accent2"/>
            </a:solidFill>
            <a:round/>
            <a:headEnd/>
            <a:tailEnd/>
          </a:ln>
        </p:spPr>
        <p:txBody>
          <a:bodyPr wrap="none" anchor="ctr"/>
          <a:lstStyle/>
          <a:p>
            <a:endParaRPr lang="en-US"/>
          </a:p>
        </p:txBody>
      </p:sp>
      <p:sp>
        <p:nvSpPr>
          <p:cNvPr id="1253" name="Rectangle 3429"/>
          <p:cNvSpPr>
            <a:spLocks noChangeArrowheads="1"/>
          </p:cNvSpPr>
          <p:nvPr/>
        </p:nvSpPr>
        <p:spPr bwMode="auto">
          <a:xfrm>
            <a:off x="6088856" y="4537902"/>
            <a:ext cx="823912" cy="244475"/>
          </a:xfrm>
          <a:prstGeom prst="rect">
            <a:avLst/>
          </a:prstGeom>
          <a:noFill/>
          <a:ln w="9525">
            <a:noFill/>
            <a:miter lim="800000"/>
            <a:headEnd/>
            <a:tailEnd/>
          </a:ln>
        </p:spPr>
        <p:txBody>
          <a:bodyPr lIns="0" tIns="0" rIns="0" bIns="0">
            <a:spAutoFit/>
          </a:bodyPr>
          <a:lstStyle/>
          <a:p>
            <a:r>
              <a:rPr lang="en-US" sz="1600" dirty="0">
                <a:solidFill>
                  <a:schemeClr val="accent2"/>
                </a:solidFill>
              </a:rPr>
              <a:t>beam</a:t>
            </a:r>
            <a:endParaRPr lang="en-US" b="1" dirty="0">
              <a:solidFill>
                <a:schemeClr val="accent2"/>
              </a:solidFill>
            </a:endParaRPr>
          </a:p>
        </p:txBody>
      </p:sp>
      <p:sp>
        <p:nvSpPr>
          <p:cNvPr id="1254" name="Oval 3431"/>
          <p:cNvSpPr>
            <a:spLocks noChangeArrowheads="1"/>
          </p:cNvSpPr>
          <p:nvPr/>
        </p:nvSpPr>
        <p:spPr bwMode="auto">
          <a:xfrm>
            <a:off x="9586118" y="3877502"/>
            <a:ext cx="628650" cy="1352550"/>
          </a:xfrm>
          <a:prstGeom prst="ellipse">
            <a:avLst/>
          </a:prstGeom>
          <a:solidFill>
            <a:schemeClr val="accent1">
              <a:alpha val="49019"/>
            </a:schemeClr>
          </a:solidFill>
          <a:ln w="9525">
            <a:solidFill>
              <a:schemeClr val="tx1"/>
            </a:solidFill>
            <a:round/>
            <a:headEnd/>
            <a:tailEnd/>
          </a:ln>
        </p:spPr>
        <p:txBody>
          <a:bodyPr wrap="none" anchor="ctr"/>
          <a:lstStyle/>
          <a:p>
            <a:endParaRPr lang="fr-LU" b="1" baseline="-25000"/>
          </a:p>
        </p:txBody>
      </p:sp>
    </p:spTree>
    <p:extLst>
      <p:ext uri="{BB962C8B-B14F-4D97-AF65-F5344CB8AC3E}">
        <p14:creationId xmlns:p14="http://schemas.microsoft.com/office/powerpoint/2010/main" val="2011355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blinds(horizontal)">
                                      <p:cBhvr>
                                        <p:cTn id="7" dur="500"/>
                                        <p:tgtEl>
                                          <p:spTgt spid="13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254"/>
                                        </p:tgtEl>
                                        <p:attrNameLst>
                                          <p:attrName>style.visibility</p:attrName>
                                        </p:attrNameLst>
                                      </p:cBhvr>
                                      <p:to>
                                        <p:strVal val="visible"/>
                                      </p:to>
                                    </p:set>
                                    <p:animEffect transition="in" filter="blinds(horizontal)">
                                      <p:cBhvr>
                                        <p:cTn id="12" dur="500"/>
                                        <p:tgtEl>
                                          <p:spTgt spid="1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Objectives of LOCAFI Project</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sp>
        <p:nvSpPr>
          <p:cNvPr id="76" name="Rectangle 410"/>
          <p:cNvSpPr>
            <a:spLocks noChangeArrowheads="1"/>
          </p:cNvSpPr>
          <p:nvPr/>
        </p:nvSpPr>
        <p:spPr bwMode="auto">
          <a:xfrm>
            <a:off x="8335962" y="6550787"/>
            <a:ext cx="0" cy="304800"/>
          </a:xfrm>
          <a:prstGeom prst="rect">
            <a:avLst/>
          </a:prstGeom>
          <a:noFill/>
          <a:ln w="9525">
            <a:noFill/>
            <a:miter lim="800000"/>
            <a:headEnd/>
            <a:tailEnd/>
          </a:ln>
        </p:spPr>
        <p:txBody>
          <a:bodyPr wrap="none" lIns="0" tIns="0" rIns="0" bIns="0">
            <a:spAutoFit/>
          </a:bodyPr>
          <a:lstStyle/>
          <a:p>
            <a:pPr algn="ctr" defTabSz="762000" eaLnBrk="0" hangingPunct="0"/>
            <a:endParaRPr lang="en-US" sz="2000"/>
          </a:p>
        </p:txBody>
      </p:sp>
      <p:sp>
        <p:nvSpPr>
          <p:cNvPr id="129" name="Rectangle 407"/>
          <p:cNvSpPr>
            <a:spLocks noChangeArrowheads="1"/>
          </p:cNvSpPr>
          <p:nvPr/>
        </p:nvSpPr>
        <p:spPr bwMode="auto">
          <a:xfrm>
            <a:off x="5119687" y="6565075"/>
            <a:ext cx="635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 </a:t>
            </a:r>
          </a:p>
        </p:txBody>
      </p:sp>
      <p:sp>
        <p:nvSpPr>
          <p:cNvPr id="1255" name="Rectangle 3"/>
          <p:cNvSpPr txBox="1">
            <a:spLocks noChangeArrowheads="1"/>
          </p:cNvSpPr>
          <p:nvPr/>
        </p:nvSpPr>
        <p:spPr>
          <a:xfrm>
            <a:off x="417512" y="2005013"/>
            <a:ext cx="11374437" cy="4243387"/>
          </a:xfrm>
          <a:prstGeom prst="rect">
            <a:avLst/>
          </a:prstGeom>
        </p:spPr>
        <p:txBody>
          <a:bodyPr vert="horz" lIns="91440" tIns="45720" rIns="91440" bIns="45720" rtlCol="0">
            <a:normAutofit/>
          </a:bodyPr>
          <a:lstStyle>
            <a:lvl1pPr marL="274320" indent="-228600" algn="l" defTabSz="914400" rtl="0" eaLnBrk="1" latinLnBrk="0" hangingPunct="1">
              <a:lnSpc>
                <a:spcPct val="90000"/>
              </a:lnSpc>
              <a:spcBef>
                <a:spcPts val="1800"/>
              </a:spcBef>
              <a:buSzPct val="100000"/>
              <a:buFont typeface="Arial" pitchFamily="34" charset="0"/>
              <a:buChar char="▪"/>
              <a:defRPr sz="2000" kern="1200">
                <a:solidFill>
                  <a:schemeClr val="tx1">
                    <a:lumMod val="90000"/>
                    <a:lumOff val="10000"/>
                  </a:schemeClr>
                </a:solidFill>
                <a:latin typeface="+mn-lt"/>
                <a:ea typeface="+mn-ea"/>
                <a:cs typeface="+mn-cs"/>
              </a:defRPr>
            </a:lvl1pPr>
            <a:lvl2pPr marL="594360" indent="-228600" algn="l" defTabSz="914400" rtl="0" eaLnBrk="1" latinLnBrk="0" hangingPunct="1">
              <a:lnSpc>
                <a:spcPct val="90000"/>
              </a:lnSpc>
              <a:spcBef>
                <a:spcPts val="1000"/>
              </a:spcBef>
              <a:buSzPct val="100000"/>
              <a:buFont typeface="Arial" pitchFamily="34" charset="0"/>
              <a:buChar char="▪"/>
              <a:defRPr sz="1800" kern="1200">
                <a:solidFill>
                  <a:schemeClr val="tx1">
                    <a:lumMod val="90000"/>
                    <a:lumOff val="10000"/>
                  </a:schemeClr>
                </a:solidFill>
                <a:latin typeface="+mn-lt"/>
                <a:ea typeface="+mn-ea"/>
                <a:cs typeface="+mn-cs"/>
              </a:defRPr>
            </a:lvl2pPr>
            <a:lvl3pPr marL="914400" indent="-228600" algn="l" defTabSz="914400" rtl="0" eaLnBrk="1" latinLnBrk="0" hangingPunct="1">
              <a:lnSpc>
                <a:spcPct val="90000"/>
              </a:lnSpc>
              <a:spcBef>
                <a:spcPts val="800"/>
              </a:spcBef>
              <a:buSzPct val="100000"/>
              <a:buFont typeface="Arial" pitchFamily="34" charset="0"/>
              <a:buChar char="▪"/>
              <a:defRPr sz="1600" kern="1200">
                <a:solidFill>
                  <a:schemeClr val="tx1">
                    <a:lumMod val="90000"/>
                    <a:lumOff val="10000"/>
                  </a:schemeClr>
                </a:solidFill>
                <a:latin typeface="+mn-lt"/>
                <a:ea typeface="+mn-ea"/>
                <a:cs typeface="+mn-cs"/>
              </a:defRPr>
            </a:lvl3pPr>
            <a:lvl4pPr marL="123444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4pPr>
            <a:lvl5pPr marL="155448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5pPr>
            <a:lvl6pPr marL="187452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6pPr>
            <a:lvl7pPr marL="219456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7pPr>
            <a:lvl8pPr marL="251460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8pPr>
            <a:lvl9pPr marL="283464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9pPr>
          </a:lstStyle>
          <a:p>
            <a:pPr algn="just"/>
            <a:r>
              <a:rPr lang="en-GB" sz="2400" dirty="0"/>
              <a:t>Providing scientific evidence about the thermal attack imposed on a steel column surrounded by a local fire or attacked by a local fire at a distance from the column (including verification of equations providing temperature along centreline of the source) ;</a:t>
            </a:r>
          </a:p>
          <a:p>
            <a:pPr algn="just"/>
            <a:r>
              <a:rPr lang="en-US" sz="2400" dirty="0"/>
              <a:t>Providing design equations that allow reproducing this thermal attack as well as temperatures induced in the column, publication of these equations and implementation in existing software (</a:t>
            </a:r>
            <a:r>
              <a:rPr lang="en-US" sz="2400" dirty="0" err="1"/>
              <a:t>OZone</a:t>
            </a:r>
            <a:r>
              <a:rPr lang="en-US" sz="2400" dirty="0"/>
              <a:t>, SAFIR,…) ;</a:t>
            </a:r>
          </a:p>
          <a:p>
            <a:pPr algn="just"/>
            <a:r>
              <a:rPr lang="en-US" sz="2400" dirty="0"/>
              <a:t>Providing rules that form the basis of the design equations in order to have them implemented in Eurocodes, which will make the models automatically accepted without any discussion by the authorities of the different Member States.</a:t>
            </a:r>
          </a:p>
        </p:txBody>
      </p:sp>
    </p:spTree>
    <p:extLst>
      <p:ext uri="{BB962C8B-B14F-4D97-AF65-F5344CB8AC3E}">
        <p14:creationId xmlns:p14="http://schemas.microsoft.com/office/powerpoint/2010/main" val="291147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State-of-the-art : Development of a fire</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sp>
        <p:nvSpPr>
          <p:cNvPr id="532" name="Content Placeholder 6"/>
          <p:cNvSpPr>
            <a:spLocks noGrp="1"/>
          </p:cNvSpPr>
          <p:nvPr>
            <p:ph idx="1"/>
          </p:nvPr>
        </p:nvSpPr>
        <p:spPr>
          <a:xfrm>
            <a:off x="2553530" y="1942554"/>
            <a:ext cx="3155756" cy="921416"/>
          </a:xfrm>
        </p:spPr>
        <p:txBody>
          <a:bodyPr>
            <a:noAutofit/>
          </a:bodyPr>
          <a:lstStyle/>
          <a:p>
            <a:pPr marL="45720" indent="0" algn="ctr">
              <a:lnSpc>
                <a:spcPct val="100000"/>
              </a:lnSpc>
              <a:spcBef>
                <a:spcPts val="0"/>
              </a:spcBef>
              <a:buNone/>
            </a:pPr>
            <a:r>
              <a:rPr lang="fr-LU" sz="2400" b="1" dirty="0" err="1"/>
              <a:t>Flame</a:t>
            </a:r>
            <a:r>
              <a:rPr lang="fr-LU" sz="2400" b="1" dirty="0"/>
              <a:t> </a:t>
            </a:r>
          </a:p>
          <a:p>
            <a:pPr marL="45720" indent="0" algn="ctr">
              <a:lnSpc>
                <a:spcPct val="100000"/>
              </a:lnSpc>
              <a:spcBef>
                <a:spcPts val="0"/>
              </a:spcBef>
              <a:buNone/>
            </a:pPr>
            <a:r>
              <a:rPr lang="fr-LU" sz="2400" b="1" dirty="0"/>
              <a:t>(Activation </a:t>
            </a:r>
            <a:r>
              <a:rPr lang="fr-LU" sz="2400" b="1" dirty="0" err="1"/>
              <a:t>energy</a:t>
            </a:r>
            <a:r>
              <a:rPr lang="fr-LU" sz="2400" b="1" dirty="0"/>
              <a:t>)</a:t>
            </a:r>
          </a:p>
        </p:txBody>
      </p:sp>
      <p:pic>
        <p:nvPicPr>
          <p:cNvPr id="3074" name="Picture 2" descr="This png image - Flame Transparent PNG Clip Art Image, is available for free download"/>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19764" y="3087555"/>
            <a:ext cx="1823288" cy="2420293"/>
          </a:xfrm>
          <a:prstGeom prst="rect">
            <a:avLst/>
          </a:prstGeom>
          <a:noFill/>
          <a:extLst>
            <a:ext uri="{909E8E84-426E-40DD-AFC4-6F175D3DCCD1}">
              <a14:hiddenFill xmlns:a14="http://schemas.microsoft.com/office/drawing/2010/main">
                <a:solidFill>
                  <a:srgbClr val="FFFFFF"/>
                </a:solidFill>
              </a14:hiddenFill>
            </a:ext>
          </a:extLst>
        </p:spPr>
      </p:pic>
      <p:sp>
        <p:nvSpPr>
          <p:cNvPr id="536" name="Content Placeholder 6"/>
          <p:cNvSpPr txBox="1">
            <a:spLocks/>
          </p:cNvSpPr>
          <p:nvPr/>
        </p:nvSpPr>
        <p:spPr>
          <a:xfrm>
            <a:off x="208157" y="5274738"/>
            <a:ext cx="2269867" cy="921416"/>
          </a:xfrm>
          <a:prstGeom prst="rect">
            <a:avLst/>
          </a:prstGeom>
        </p:spPr>
        <p:txBody>
          <a:bodyPr vert="horz" lIns="91440" tIns="45720" rIns="91440" bIns="45720" rtlCol="0">
            <a:noAutofit/>
          </a:bodyPr>
          <a:lstStyle>
            <a:lvl1pPr marL="274320" indent="-228600" algn="l" defTabSz="914400" rtl="0" eaLnBrk="1" latinLnBrk="0" hangingPunct="1">
              <a:lnSpc>
                <a:spcPct val="90000"/>
              </a:lnSpc>
              <a:spcBef>
                <a:spcPts val="1800"/>
              </a:spcBef>
              <a:buSzPct val="100000"/>
              <a:buFont typeface="Arial" pitchFamily="34" charset="0"/>
              <a:buChar char="▪"/>
              <a:defRPr sz="2000" kern="1200">
                <a:solidFill>
                  <a:schemeClr val="tx1">
                    <a:lumMod val="90000"/>
                    <a:lumOff val="10000"/>
                  </a:schemeClr>
                </a:solidFill>
                <a:latin typeface="+mn-lt"/>
                <a:ea typeface="+mn-ea"/>
                <a:cs typeface="+mn-cs"/>
              </a:defRPr>
            </a:lvl1pPr>
            <a:lvl2pPr marL="594360" indent="-228600" algn="l" defTabSz="914400" rtl="0" eaLnBrk="1" latinLnBrk="0" hangingPunct="1">
              <a:lnSpc>
                <a:spcPct val="90000"/>
              </a:lnSpc>
              <a:spcBef>
                <a:spcPts val="1000"/>
              </a:spcBef>
              <a:buSzPct val="100000"/>
              <a:buFont typeface="Arial" pitchFamily="34" charset="0"/>
              <a:buChar char="▪"/>
              <a:defRPr sz="1800" kern="1200">
                <a:solidFill>
                  <a:schemeClr val="tx1">
                    <a:lumMod val="90000"/>
                    <a:lumOff val="10000"/>
                  </a:schemeClr>
                </a:solidFill>
                <a:latin typeface="+mn-lt"/>
                <a:ea typeface="+mn-ea"/>
                <a:cs typeface="+mn-cs"/>
              </a:defRPr>
            </a:lvl2pPr>
            <a:lvl3pPr marL="914400" indent="-228600" algn="l" defTabSz="914400" rtl="0" eaLnBrk="1" latinLnBrk="0" hangingPunct="1">
              <a:lnSpc>
                <a:spcPct val="90000"/>
              </a:lnSpc>
              <a:spcBef>
                <a:spcPts val="800"/>
              </a:spcBef>
              <a:buSzPct val="100000"/>
              <a:buFont typeface="Arial" pitchFamily="34" charset="0"/>
              <a:buChar char="▪"/>
              <a:defRPr sz="1600" kern="1200">
                <a:solidFill>
                  <a:schemeClr val="tx1">
                    <a:lumMod val="90000"/>
                    <a:lumOff val="10000"/>
                  </a:schemeClr>
                </a:solidFill>
                <a:latin typeface="+mn-lt"/>
                <a:ea typeface="+mn-ea"/>
                <a:cs typeface="+mn-cs"/>
              </a:defRPr>
            </a:lvl3pPr>
            <a:lvl4pPr marL="123444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4pPr>
            <a:lvl5pPr marL="155448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5pPr>
            <a:lvl6pPr marL="187452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6pPr>
            <a:lvl7pPr marL="219456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7pPr>
            <a:lvl8pPr marL="251460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8pPr>
            <a:lvl9pPr marL="283464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9pPr>
          </a:lstStyle>
          <a:p>
            <a:pPr marL="45720" indent="0" algn="ctr">
              <a:lnSpc>
                <a:spcPct val="100000"/>
              </a:lnSpc>
              <a:spcBef>
                <a:spcPts val="0"/>
              </a:spcBef>
              <a:buFont typeface="Arial" pitchFamily="34" charset="0"/>
              <a:buNone/>
            </a:pPr>
            <a:r>
              <a:rPr lang="fr-LU" sz="2400" b="1" dirty="0" err="1"/>
              <a:t>Oxygen</a:t>
            </a:r>
            <a:r>
              <a:rPr lang="fr-LU" sz="2400" b="1" dirty="0"/>
              <a:t> </a:t>
            </a:r>
          </a:p>
          <a:p>
            <a:pPr marL="45720" indent="0" algn="ctr">
              <a:lnSpc>
                <a:spcPct val="100000"/>
              </a:lnSpc>
              <a:spcBef>
                <a:spcPts val="0"/>
              </a:spcBef>
              <a:buFont typeface="Arial" pitchFamily="34" charset="0"/>
              <a:buNone/>
            </a:pPr>
            <a:r>
              <a:rPr lang="fr-LU" sz="2400" b="1" dirty="0"/>
              <a:t>(</a:t>
            </a:r>
            <a:r>
              <a:rPr lang="fr-LU" sz="2400" b="1" dirty="0" err="1"/>
              <a:t>Combustive</a:t>
            </a:r>
            <a:r>
              <a:rPr lang="fr-LU" sz="2400" b="1" dirty="0"/>
              <a:t>)</a:t>
            </a:r>
          </a:p>
        </p:txBody>
      </p:sp>
      <p:sp>
        <p:nvSpPr>
          <p:cNvPr id="537" name="Content Placeholder 6"/>
          <p:cNvSpPr txBox="1">
            <a:spLocks/>
          </p:cNvSpPr>
          <p:nvPr/>
        </p:nvSpPr>
        <p:spPr>
          <a:xfrm>
            <a:off x="5351010" y="5274738"/>
            <a:ext cx="3155756" cy="921416"/>
          </a:xfrm>
          <a:prstGeom prst="rect">
            <a:avLst/>
          </a:prstGeom>
        </p:spPr>
        <p:txBody>
          <a:bodyPr vert="horz" lIns="91440" tIns="45720" rIns="91440" bIns="45720" rtlCol="0">
            <a:noAutofit/>
          </a:bodyPr>
          <a:lstStyle>
            <a:lvl1pPr marL="274320" indent="-228600" algn="l" defTabSz="914400" rtl="0" eaLnBrk="1" latinLnBrk="0" hangingPunct="1">
              <a:lnSpc>
                <a:spcPct val="90000"/>
              </a:lnSpc>
              <a:spcBef>
                <a:spcPts val="1800"/>
              </a:spcBef>
              <a:buSzPct val="100000"/>
              <a:buFont typeface="Arial" pitchFamily="34" charset="0"/>
              <a:buChar char="▪"/>
              <a:defRPr sz="2000" kern="1200">
                <a:solidFill>
                  <a:schemeClr val="tx1">
                    <a:lumMod val="90000"/>
                    <a:lumOff val="10000"/>
                  </a:schemeClr>
                </a:solidFill>
                <a:latin typeface="+mn-lt"/>
                <a:ea typeface="+mn-ea"/>
                <a:cs typeface="+mn-cs"/>
              </a:defRPr>
            </a:lvl1pPr>
            <a:lvl2pPr marL="594360" indent="-228600" algn="l" defTabSz="914400" rtl="0" eaLnBrk="1" latinLnBrk="0" hangingPunct="1">
              <a:lnSpc>
                <a:spcPct val="90000"/>
              </a:lnSpc>
              <a:spcBef>
                <a:spcPts val="1000"/>
              </a:spcBef>
              <a:buSzPct val="100000"/>
              <a:buFont typeface="Arial" pitchFamily="34" charset="0"/>
              <a:buChar char="▪"/>
              <a:defRPr sz="1800" kern="1200">
                <a:solidFill>
                  <a:schemeClr val="tx1">
                    <a:lumMod val="90000"/>
                    <a:lumOff val="10000"/>
                  </a:schemeClr>
                </a:solidFill>
                <a:latin typeface="+mn-lt"/>
                <a:ea typeface="+mn-ea"/>
                <a:cs typeface="+mn-cs"/>
              </a:defRPr>
            </a:lvl2pPr>
            <a:lvl3pPr marL="914400" indent="-228600" algn="l" defTabSz="914400" rtl="0" eaLnBrk="1" latinLnBrk="0" hangingPunct="1">
              <a:lnSpc>
                <a:spcPct val="90000"/>
              </a:lnSpc>
              <a:spcBef>
                <a:spcPts val="800"/>
              </a:spcBef>
              <a:buSzPct val="100000"/>
              <a:buFont typeface="Arial" pitchFamily="34" charset="0"/>
              <a:buChar char="▪"/>
              <a:defRPr sz="1600" kern="1200">
                <a:solidFill>
                  <a:schemeClr val="tx1">
                    <a:lumMod val="90000"/>
                    <a:lumOff val="10000"/>
                  </a:schemeClr>
                </a:solidFill>
                <a:latin typeface="+mn-lt"/>
                <a:ea typeface="+mn-ea"/>
                <a:cs typeface="+mn-cs"/>
              </a:defRPr>
            </a:lvl3pPr>
            <a:lvl4pPr marL="123444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4pPr>
            <a:lvl5pPr marL="155448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5pPr>
            <a:lvl6pPr marL="187452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6pPr>
            <a:lvl7pPr marL="219456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7pPr>
            <a:lvl8pPr marL="251460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8pPr>
            <a:lvl9pPr marL="283464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9pPr>
          </a:lstStyle>
          <a:p>
            <a:pPr marL="45720" indent="0" algn="ctr">
              <a:lnSpc>
                <a:spcPct val="100000"/>
              </a:lnSpc>
              <a:spcBef>
                <a:spcPts val="0"/>
              </a:spcBef>
              <a:buFont typeface="Arial" pitchFamily="34" charset="0"/>
              <a:buNone/>
            </a:pPr>
            <a:r>
              <a:rPr lang="fr-LU" sz="2400" b="1" dirty="0"/>
              <a:t>Wood, Plastic, </a:t>
            </a:r>
            <a:r>
              <a:rPr lang="fr-LU" sz="2400" b="1" dirty="0" err="1"/>
              <a:t>Gas</a:t>
            </a:r>
            <a:r>
              <a:rPr lang="fr-LU" sz="2400" b="1" dirty="0"/>
              <a:t>…  </a:t>
            </a:r>
          </a:p>
          <a:p>
            <a:pPr marL="45720" indent="0" algn="ctr">
              <a:lnSpc>
                <a:spcPct val="100000"/>
              </a:lnSpc>
              <a:spcBef>
                <a:spcPts val="0"/>
              </a:spcBef>
              <a:buFont typeface="Arial" pitchFamily="34" charset="0"/>
              <a:buNone/>
            </a:pPr>
            <a:r>
              <a:rPr lang="fr-LU" sz="2400" b="1" dirty="0"/>
              <a:t>(Fuel)</a:t>
            </a:r>
          </a:p>
        </p:txBody>
      </p:sp>
      <p:cxnSp>
        <p:nvCxnSpPr>
          <p:cNvPr id="539" name="Straight Connector 538"/>
          <p:cNvCxnSpPr/>
          <p:nvPr/>
        </p:nvCxnSpPr>
        <p:spPr>
          <a:xfrm>
            <a:off x="2430030" y="5820583"/>
            <a:ext cx="3402756"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41" name="Content Placeholder 6"/>
          <p:cNvSpPr txBox="1">
            <a:spLocks/>
          </p:cNvSpPr>
          <p:nvPr/>
        </p:nvSpPr>
        <p:spPr>
          <a:xfrm>
            <a:off x="6515104" y="2166139"/>
            <a:ext cx="5473061" cy="921416"/>
          </a:xfrm>
          <a:prstGeom prst="rect">
            <a:avLst/>
          </a:prstGeom>
        </p:spPr>
        <p:txBody>
          <a:bodyPr vert="horz" lIns="91440" tIns="45720" rIns="91440" bIns="45720" rtlCol="0">
            <a:noAutofit/>
          </a:bodyPr>
          <a:lstStyle>
            <a:lvl1pPr marL="274320" indent="-228600" algn="l" defTabSz="914400" rtl="0" eaLnBrk="1" latinLnBrk="0" hangingPunct="1">
              <a:lnSpc>
                <a:spcPct val="90000"/>
              </a:lnSpc>
              <a:spcBef>
                <a:spcPts val="1800"/>
              </a:spcBef>
              <a:buSzPct val="100000"/>
              <a:buFont typeface="Arial" pitchFamily="34" charset="0"/>
              <a:buChar char="▪"/>
              <a:defRPr sz="2000" kern="1200">
                <a:solidFill>
                  <a:schemeClr val="tx1">
                    <a:lumMod val="90000"/>
                    <a:lumOff val="10000"/>
                  </a:schemeClr>
                </a:solidFill>
                <a:latin typeface="+mn-lt"/>
                <a:ea typeface="+mn-ea"/>
                <a:cs typeface="+mn-cs"/>
              </a:defRPr>
            </a:lvl1pPr>
            <a:lvl2pPr marL="594360" indent="-228600" algn="l" defTabSz="914400" rtl="0" eaLnBrk="1" latinLnBrk="0" hangingPunct="1">
              <a:lnSpc>
                <a:spcPct val="90000"/>
              </a:lnSpc>
              <a:spcBef>
                <a:spcPts val="1000"/>
              </a:spcBef>
              <a:buSzPct val="100000"/>
              <a:buFont typeface="Arial" pitchFamily="34" charset="0"/>
              <a:buChar char="▪"/>
              <a:defRPr sz="1800" kern="1200">
                <a:solidFill>
                  <a:schemeClr val="tx1">
                    <a:lumMod val="90000"/>
                    <a:lumOff val="10000"/>
                  </a:schemeClr>
                </a:solidFill>
                <a:latin typeface="+mn-lt"/>
                <a:ea typeface="+mn-ea"/>
                <a:cs typeface="+mn-cs"/>
              </a:defRPr>
            </a:lvl2pPr>
            <a:lvl3pPr marL="914400" indent="-228600" algn="l" defTabSz="914400" rtl="0" eaLnBrk="1" latinLnBrk="0" hangingPunct="1">
              <a:lnSpc>
                <a:spcPct val="90000"/>
              </a:lnSpc>
              <a:spcBef>
                <a:spcPts val="800"/>
              </a:spcBef>
              <a:buSzPct val="100000"/>
              <a:buFont typeface="Arial" pitchFamily="34" charset="0"/>
              <a:buChar char="▪"/>
              <a:defRPr sz="1600" kern="1200">
                <a:solidFill>
                  <a:schemeClr val="tx1">
                    <a:lumMod val="90000"/>
                    <a:lumOff val="10000"/>
                  </a:schemeClr>
                </a:solidFill>
                <a:latin typeface="+mn-lt"/>
                <a:ea typeface="+mn-ea"/>
                <a:cs typeface="+mn-cs"/>
              </a:defRPr>
            </a:lvl3pPr>
            <a:lvl4pPr marL="123444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4pPr>
            <a:lvl5pPr marL="155448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5pPr>
            <a:lvl6pPr marL="187452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6pPr>
            <a:lvl7pPr marL="219456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7pPr>
            <a:lvl8pPr marL="251460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8pPr>
            <a:lvl9pPr marL="283464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9pPr>
          </a:lstStyle>
          <a:p>
            <a:pPr marL="45720" indent="0">
              <a:lnSpc>
                <a:spcPct val="100000"/>
              </a:lnSpc>
              <a:spcBef>
                <a:spcPts val="0"/>
              </a:spcBef>
              <a:buFont typeface="Arial" pitchFamily="34" charset="0"/>
              <a:buNone/>
            </a:pPr>
            <a:r>
              <a:rPr lang="fr-LU" sz="2400" b="1" u="sng" dirty="0" err="1">
                <a:solidFill>
                  <a:schemeClr val="accent3">
                    <a:lumMod val="75000"/>
                  </a:schemeClr>
                </a:solidFill>
              </a:rPr>
              <a:t>Starting</a:t>
            </a:r>
            <a:r>
              <a:rPr lang="fr-LU" sz="2400" b="1" u="sng" dirty="0">
                <a:solidFill>
                  <a:schemeClr val="accent3">
                    <a:lumMod val="75000"/>
                  </a:schemeClr>
                </a:solidFill>
              </a:rPr>
              <a:t> of a </a:t>
            </a:r>
            <a:r>
              <a:rPr lang="fr-LU" sz="2400" b="1" u="sng" dirty="0" err="1">
                <a:solidFill>
                  <a:schemeClr val="accent3">
                    <a:lumMod val="75000"/>
                  </a:schemeClr>
                </a:solidFill>
              </a:rPr>
              <a:t>fire</a:t>
            </a:r>
            <a:r>
              <a:rPr lang="fr-LU" sz="2400" b="1" dirty="0">
                <a:solidFill>
                  <a:schemeClr val="accent3">
                    <a:lumMod val="75000"/>
                  </a:schemeClr>
                </a:solidFill>
              </a:rPr>
              <a:t> : </a:t>
            </a:r>
          </a:p>
          <a:p>
            <a:pPr marL="45720" indent="0">
              <a:lnSpc>
                <a:spcPct val="100000"/>
              </a:lnSpc>
              <a:spcBef>
                <a:spcPts val="0"/>
              </a:spcBef>
              <a:buFont typeface="Arial" pitchFamily="34" charset="0"/>
              <a:buNone/>
            </a:pPr>
            <a:r>
              <a:rPr lang="fr-LU" sz="2400" b="1" dirty="0">
                <a:solidFill>
                  <a:schemeClr val="accent3">
                    <a:lumMod val="75000"/>
                  </a:schemeClr>
                </a:solidFill>
              </a:rPr>
              <a:t>   </a:t>
            </a:r>
            <a:r>
              <a:rPr lang="fr-LU" sz="2400" b="1" dirty="0" err="1">
                <a:solidFill>
                  <a:schemeClr val="accent3">
                    <a:lumMod val="75000"/>
                  </a:schemeClr>
                </a:solidFill>
              </a:rPr>
              <a:t>Presence</a:t>
            </a:r>
            <a:r>
              <a:rPr lang="fr-LU" sz="2400" b="1" dirty="0">
                <a:solidFill>
                  <a:schemeClr val="accent3">
                    <a:lumMod val="75000"/>
                  </a:schemeClr>
                </a:solidFill>
              </a:rPr>
              <a:t> of 3 </a:t>
            </a:r>
            <a:r>
              <a:rPr lang="fr-LU" sz="2400" b="1" dirty="0" err="1">
                <a:solidFill>
                  <a:schemeClr val="accent3">
                    <a:lumMod val="75000"/>
                  </a:schemeClr>
                </a:solidFill>
              </a:rPr>
              <a:t>things</a:t>
            </a:r>
            <a:r>
              <a:rPr lang="fr-LU" sz="2400" b="1" dirty="0">
                <a:solidFill>
                  <a:schemeClr val="accent3">
                    <a:lumMod val="75000"/>
                  </a:schemeClr>
                </a:solidFill>
              </a:rPr>
              <a:t> </a:t>
            </a:r>
            <a:r>
              <a:rPr lang="fr-LU" sz="2400" b="1" dirty="0" err="1">
                <a:solidFill>
                  <a:schemeClr val="accent3">
                    <a:lumMod val="75000"/>
                  </a:schemeClr>
                </a:solidFill>
              </a:rPr>
              <a:t>simultaneously</a:t>
            </a:r>
            <a:r>
              <a:rPr lang="fr-LU" sz="2400" b="1" dirty="0">
                <a:solidFill>
                  <a:schemeClr val="accent3">
                    <a:lumMod val="75000"/>
                  </a:schemeClr>
                </a:solidFill>
              </a:rPr>
              <a:t> </a:t>
            </a:r>
          </a:p>
        </p:txBody>
      </p:sp>
      <p:sp>
        <p:nvSpPr>
          <p:cNvPr id="542" name="Content Placeholder 6"/>
          <p:cNvSpPr txBox="1">
            <a:spLocks/>
          </p:cNvSpPr>
          <p:nvPr/>
        </p:nvSpPr>
        <p:spPr>
          <a:xfrm>
            <a:off x="6515103" y="3087555"/>
            <a:ext cx="5473061" cy="921416"/>
          </a:xfrm>
          <a:prstGeom prst="rect">
            <a:avLst/>
          </a:prstGeom>
        </p:spPr>
        <p:txBody>
          <a:bodyPr vert="horz" lIns="91440" tIns="45720" rIns="91440" bIns="45720" rtlCol="0">
            <a:noAutofit/>
          </a:bodyPr>
          <a:lstStyle>
            <a:lvl1pPr marL="274320" indent="-228600" algn="l" defTabSz="914400" rtl="0" eaLnBrk="1" latinLnBrk="0" hangingPunct="1">
              <a:lnSpc>
                <a:spcPct val="90000"/>
              </a:lnSpc>
              <a:spcBef>
                <a:spcPts val="1800"/>
              </a:spcBef>
              <a:buSzPct val="100000"/>
              <a:buFont typeface="Arial" pitchFamily="34" charset="0"/>
              <a:buChar char="▪"/>
              <a:defRPr sz="2000" kern="1200">
                <a:solidFill>
                  <a:schemeClr val="tx1">
                    <a:lumMod val="90000"/>
                    <a:lumOff val="10000"/>
                  </a:schemeClr>
                </a:solidFill>
                <a:latin typeface="+mn-lt"/>
                <a:ea typeface="+mn-ea"/>
                <a:cs typeface="+mn-cs"/>
              </a:defRPr>
            </a:lvl1pPr>
            <a:lvl2pPr marL="594360" indent="-228600" algn="l" defTabSz="914400" rtl="0" eaLnBrk="1" latinLnBrk="0" hangingPunct="1">
              <a:lnSpc>
                <a:spcPct val="90000"/>
              </a:lnSpc>
              <a:spcBef>
                <a:spcPts val="1000"/>
              </a:spcBef>
              <a:buSzPct val="100000"/>
              <a:buFont typeface="Arial" pitchFamily="34" charset="0"/>
              <a:buChar char="▪"/>
              <a:defRPr sz="1800" kern="1200">
                <a:solidFill>
                  <a:schemeClr val="tx1">
                    <a:lumMod val="90000"/>
                    <a:lumOff val="10000"/>
                  </a:schemeClr>
                </a:solidFill>
                <a:latin typeface="+mn-lt"/>
                <a:ea typeface="+mn-ea"/>
                <a:cs typeface="+mn-cs"/>
              </a:defRPr>
            </a:lvl2pPr>
            <a:lvl3pPr marL="914400" indent="-228600" algn="l" defTabSz="914400" rtl="0" eaLnBrk="1" latinLnBrk="0" hangingPunct="1">
              <a:lnSpc>
                <a:spcPct val="90000"/>
              </a:lnSpc>
              <a:spcBef>
                <a:spcPts val="800"/>
              </a:spcBef>
              <a:buSzPct val="100000"/>
              <a:buFont typeface="Arial" pitchFamily="34" charset="0"/>
              <a:buChar char="▪"/>
              <a:defRPr sz="1600" kern="1200">
                <a:solidFill>
                  <a:schemeClr val="tx1">
                    <a:lumMod val="90000"/>
                    <a:lumOff val="10000"/>
                  </a:schemeClr>
                </a:solidFill>
                <a:latin typeface="+mn-lt"/>
                <a:ea typeface="+mn-ea"/>
                <a:cs typeface="+mn-cs"/>
              </a:defRPr>
            </a:lvl3pPr>
            <a:lvl4pPr marL="123444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4pPr>
            <a:lvl5pPr marL="155448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5pPr>
            <a:lvl6pPr marL="187452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6pPr>
            <a:lvl7pPr marL="219456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7pPr>
            <a:lvl8pPr marL="251460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8pPr>
            <a:lvl9pPr marL="283464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9pPr>
          </a:lstStyle>
          <a:p>
            <a:pPr marL="45720" indent="0">
              <a:lnSpc>
                <a:spcPct val="100000"/>
              </a:lnSpc>
              <a:spcBef>
                <a:spcPts val="0"/>
              </a:spcBef>
              <a:buFont typeface="Arial" pitchFamily="34" charset="0"/>
              <a:buNone/>
            </a:pPr>
            <a:r>
              <a:rPr lang="fr-LU" sz="2400" b="1" u="sng" dirty="0">
                <a:solidFill>
                  <a:schemeClr val="accent3">
                    <a:lumMod val="75000"/>
                  </a:schemeClr>
                </a:solidFill>
              </a:rPr>
              <a:t>End of a </a:t>
            </a:r>
            <a:r>
              <a:rPr lang="fr-LU" sz="2400" b="1" u="sng" dirty="0" err="1">
                <a:solidFill>
                  <a:schemeClr val="accent3">
                    <a:lumMod val="75000"/>
                  </a:schemeClr>
                </a:solidFill>
              </a:rPr>
              <a:t>fire</a:t>
            </a:r>
            <a:r>
              <a:rPr lang="fr-LU" sz="2400" b="1" dirty="0">
                <a:solidFill>
                  <a:schemeClr val="accent3">
                    <a:lumMod val="75000"/>
                  </a:schemeClr>
                </a:solidFill>
              </a:rPr>
              <a:t> : </a:t>
            </a:r>
          </a:p>
          <a:p>
            <a:pPr marL="45720" indent="0">
              <a:lnSpc>
                <a:spcPct val="100000"/>
              </a:lnSpc>
              <a:spcBef>
                <a:spcPts val="0"/>
              </a:spcBef>
              <a:buFont typeface="Arial" pitchFamily="34" charset="0"/>
              <a:buNone/>
            </a:pPr>
            <a:r>
              <a:rPr lang="fr-LU" sz="2400" b="1" dirty="0">
                <a:solidFill>
                  <a:schemeClr val="accent3">
                    <a:lumMod val="75000"/>
                  </a:schemeClr>
                </a:solidFill>
              </a:rPr>
              <a:t>   </a:t>
            </a:r>
            <a:r>
              <a:rPr lang="fr-LU" sz="2400" b="1" dirty="0" err="1">
                <a:solidFill>
                  <a:schemeClr val="accent3">
                    <a:lumMod val="75000"/>
                  </a:schemeClr>
                </a:solidFill>
              </a:rPr>
              <a:t>Oxygen</a:t>
            </a:r>
            <a:r>
              <a:rPr lang="fr-LU" sz="2400" b="1" dirty="0">
                <a:solidFill>
                  <a:schemeClr val="accent3">
                    <a:lumMod val="75000"/>
                  </a:schemeClr>
                </a:solidFill>
              </a:rPr>
              <a:t> and/or Fuel </a:t>
            </a:r>
            <a:r>
              <a:rPr lang="fr-LU" sz="2400" b="1" dirty="0" err="1">
                <a:solidFill>
                  <a:schemeClr val="accent3">
                    <a:lumMod val="75000"/>
                  </a:schemeClr>
                </a:solidFill>
              </a:rPr>
              <a:t>missing</a:t>
            </a:r>
            <a:endParaRPr lang="fr-LU" sz="2400" b="1" dirty="0">
              <a:solidFill>
                <a:schemeClr val="accent3">
                  <a:lumMod val="75000"/>
                </a:schemeClr>
              </a:solidFill>
            </a:endParaRPr>
          </a:p>
        </p:txBody>
      </p:sp>
      <p:grpSp>
        <p:nvGrpSpPr>
          <p:cNvPr id="18" name="Group 17"/>
          <p:cNvGrpSpPr/>
          <p:nvPr/>
        </p:nvGrpSpPr>
        <p:grpSpPr>
          <a:xfrm>
            <a:off x="1315659" y="2815020"/>
            <a:ext cx="5631498" cy="2468862"/>
            <a:chOff x="1315659" y="2815020"/>
            <a:chExt cx="5631498" cy="2468862"/>
          </a:xfrm>
        </p:grpSpPr>
        <p:cxnSp>
          <p:nvCxnSpPr>
            <p:cNvPr id="4" name="Straight Connector 3"/>
            <p:cNvCxnSpPr/>
            <p:nvPr/>
          </p:nvCxnSpPr>
          <p:spPr>
            <a:xfrm flipH="1">
              <a:off x="1315659" y="2815020"/>
              <a:ext cx="2586546" cy="2468862"/>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360611" y="2815020"/>
              <a:ext cx="2586546" cy="2468862"/>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7407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3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3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36">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37">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37">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4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41">
                                            <p:txEl>
                                              <p:pRg st="1" end="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4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4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 grpId="0" uiExpand="1" build="p"/>
      <p:bldP spid="536" grpId="0" uiExpand="1" build="p"/>
      <p:bldP spid="537" grpId="0" uiExpand="1" build="p"/>
      <p:bldP spid="541" grpId="0" uiExpand="1" build="p"/>
      <p:bldP spid="542" grpId="0" uiExpand="1"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State-of-the-art : Development of a fire</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pic>
        <p:nvPicPr>
          <p:cNvPr id="15" name="Picture 3"/>
          <p:cNvPicPr>
            <a:picLocks noChangeAspect="1" noChangeArrowheads="1"/>
          </p:cNvPicPr>
          <p:nvPr/>
        </p:nvPicPr>
        <p:blipFill>
          <a:blip r:embed="rId2" cstate="print"/>
          <a:srcRect/>
          <a:stretch>
            <a:fillRect/>
          </a:stretch>
        </p:blipFill>
        <p:spPr bwMode="auto">
          <a:xfrm>
            <a:off x="296315" y="2152651"/>
            <a:ext cx="5855068" cy="3796846"/>
          </a:xfrm>
          <a:prstGeom prst="rect">
            <a:avLst/>
          </a:prstGeom>
          <a:noFill/>
          <a:ln w="9525">
            <a:noFill/>
            <a:miter lim="800000"/>
            <a:headEnd/>
            <a:tailEnd/>
          </a:ln>
        </p:spPr>
      </p:pic>
      <p:sp>
        <p:nvSpPr>
          <p:cNvPr id="16" name="Content Placeholder 6"/>
          <p:cNvSpPr txBox="1">
            <a:spLocks/>
          </p:cNvSpPr>
          <p:nvPr/>
        </p:nvSpPr>
        <p:spPr>
          <a:xfrm>
            <a:off x="6526915" y="1966113"/>
            <a:ext cx="5360285" cy="4196561"/>
          </a:xfrm>
          <a:prstGeom prst="rect">
            <a:avLst/>
          </a:prstGeom>
        </p:spPr>
        <p:txBody>
          <a:bodyPr vert="horz" lIns="91440" tIns="45720" rIns="91440" bIns="45720" rtlCol="0">
            <a:noAutofit/>
          </a:bodyPr>
          <a:lstStyle>
            <a:lvl1pPr marL="274320" indent="-228600" algn="l" defTabSz="914400" rtl="0" eaLnBrk="1" latinLnBrk="0" hangingPunct="1">
              <a:lnSpc>
                <a:spcPct val="90000"/>
              </a:lnSpc>
              <a:spcBef>
                <a:spcPts val="1800"/>
              </a:spcBef>
              <a:buSzPct val="100000"/>
              <a:buFont typeface="Arial" pitchFamily="34" charset="0"/>
              <a:buChar char="▪"/>
              <a:defRPr sz="2000" kern="1200">
                <a:solidFill>
                  <a:schemeClr val="tx1">
                    <a:lumMod val="90000"/>
                    <a:lumOff val="10000"/>
                  </a:schemeClr>
                </a:solidFill>
                <a:latin typeface="+mn-lt"/>
                <a:ea typeface="+mn-ea"/>
                <a:cs typeface="+mn-cs"/>
              </a:defRPr>
            </a:lvl1pPr>
            <a:lvl2pPr marL="594360" indent="-228600" algn="l" defTabSz="914400" rtl="0" eaLnBrk="1" latinLnBrk="0" hangingPunct="1">
              <a:lnSpc>
                <a:spcPct val="90000"/>
              </a:lnSpc>
              <a:spcBef>
                <a:spcPts val="1000"/>
              </a:spcBef>
              <a:buSzPct val="100000"/>
              <a:buFont typeface="Arial" pitchFamily="34" charset="0"/>
              <a:buChar char="▪"/>
              <a:defRPr sz="1800" kern="1200">
                <a:solidFill>
                  <a:schemeClr val="tx1">
                    <a:lumMod val="90000"/>
                    <a:lumOff val="10000"/>
                  </a:schemeClr>
                </a:solidFill>
                <a:latin typeface="+mn-lt"/>
                <a:ea typeface="+mn-ea"/>
                <a:cs typeface="+mn-cs"/>
              </a:defRPr>
            </a:lvl2pPr>
            <a:lvl3pPr marL="914400" indent="-228600" algn="l" defTabSz="914400" rtl="0" eaLnBrk="1" latinLnBrk="0" hangingPunct="1">
              <a:lnSpc>
                <a:spcPct val="90000"/>
              </a:lnSpc>
              <a:spcBef>
                <a:spcPts val="800"/>
              </a:spcBef>
              <a:buSzPct val="100000"/>
              <a:buFont typeface="Arial" pitchFamily="34" charset="0"/>
              <a:buChar char="▪"/>
              <a:defRPr sz="1600" kern="1200">
                <a:solidFill>
                  <a:schemeClr val="tx1">
                    <a:lumMod val="90000"/>
                    <a:lumOff val="10000"/>
                  </a:schemeClr>
                </a:solidFill>
                <a:latin typeface="+mn-lt"/>
                <a:ea typeface="+mn-ea"/>
                <a:cs typeface="+mn-cs"/>
              </a:defRPr>
            </a:lvl3pPr>
            <a:lvl4pPr marL="123444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4pPr>
            <a:lvl5pPr marL="1554480" indent="-228600" algn="l" defTabSz="914400" rtl="0" eaLnBrk="1" latinLnBrk="0" hangingPunct="1">
              <a:lnSpc>
                <a:spcPct val="90000"/>
              </a:lnSpc>
              <a:spcBef>
                <a:spcPts val="800"/>
              </a:spcBef>
              <a:buSzPct val="100000"/>
              <a:buFont typeface="Arial" pitchFamily="34" charset="0"/>
              <a:buChar char="▪"/>
              <a:defRPr sz="1400" kern="1200">
                <a:solidFill>
                  <a:schemeClr val="tx1">
                    <a:lumMod val="90000"/>
                    <a:lumOff val="10000"/>
                  </a:schemeClr>
                </a:solidFill>
                <a:latin typeface="+mn-lt"/>
                <a:ea typeface="+mn-ea"/>
                <a:cs typeface="+mn-cs"/>
              </a:defRPr>
            </a:lvl5pPr>
            <a:lvl6pPr marL="187452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6pPr>
            <a:lvl7pPr marL="219456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7pPr>
            <a:lvl8pPr marL="251460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8pPr>
            <a:lvl9pPr marL="2834640" indent="-228600" algn="l" defTabSz="914400" rtl="0" eaLnBrk="1" latinLnBrk="0" hangingPunct="1">
              <a:lnSpc>
                <a:spcPct val="90000"/>
              </a:lnSpc>
              <a:spcBef>
                <a:spcPts val="800"/>
              </a:spcBef>
              <a:buSzPct val="100000"/>
              <a:buFont typeface="Arial" pitchFamily="34" charset="0"/>
              <a:buChar char="▪"/>
              <a:defRPr sz="1400" kern="1200">
                <a:solidFill>
                  <a:schemeClr val="tx1"/>
                </a:solidFill>
                <a:latin typeface="+mn-lt"/>
                <a:ea typeface="+mn-ea"/>
                <a:cs typeface="+mn-cs"/>
              </a:defRPr>
            </a:lvl9pPr>
          </a:lstStyle>
          <a:p>
            <a:pPr marL="45720" indent="0" algn="just">
              <a:lnSpc>
                <a:spcPct val="100000"/>
              </a:lnSpc>
              <a:spcBef>
                <a:spcPts val="0"/>
              </a:spcBef>
              <a:buFont typeface="Arial" pitchFamily="34" charset="0"/>
              <a:buNone/>
            </a:pPr>
            <a:r>
              <a:rPr lang="fr-LU" sz="2400" b="1" u="sng" dirty="0" err="1">
                <a:solidFill>
                  <a:srgbClr val="0070C0"/>
                </a:solidFill>
              </a:rPr>
              <a:t>Step</a:t>
            </a:r>
            <a:r>
              <a:rPr lang="fr-LU" sz="2400" b="1" u="sng" dirty="0">
                <a:solidFill>
                  <a:srgbClr val="0070C0"/>
                </a:solidFill>
              </a:rPr>
              <a:t> 1</a:t>
            </a:r>
            <a:r>
              <a:rPr lang="fr-LU" sz="2400" b="1" dirty="0">
                <a:solidFill>
                  <a:srgbClr val="0070C0"/>
                </a:solidFill>
              </a:rPr>
              <a:t> : </a:t>
            </a:r>
            <a:r>
              <a:rPr lang="fr-LU" sz="2400" b="1" dirty="0" err="1">
                <a:solidFill>
                  <a:srgbClr val="0070C0"/>
                </a:solidFill>
              </a:rPr>
              <a:t>Fire</a:t>
            </a:r>
            <a:r>
              <a:rPr lang="fr-LU" sz="2400" b="1" dirty="0">
                <a:solidFill>
                  <a:srgbClr val="0070C0"/>
                </a:solidFill>
              </a:rPr>
              <a:t> ignition (</a:t>
            </a:r>
            <a:r>
              <a:rPr lang="fr-LU" sz="2400" b="1" dirty="0" err="1">
                <a:solidFill>
                  <a:srgbClr val="0070C0"/>
                </a:solidFill>
              </a:rPr>
              <a:t>localised</a:t>
            </a:r>
            <a:r>
              <a:rPr lang="fr-LU" sz="2400" b="1" dirty="0">
                <a:solidFill>
                  <a:srgbClr val="0070C0"/>
                </a:solidFill>
              </a:rPr>
              <a:t> </a:t>
            </a:r>
            <a:r>
              <a:rPr lang="fr-LU" sz="2400" b="1" dirty="0" err="1">
                <a:solidFill>
                  <a:srgbClr val="0070C0"/>
                </a:solidFill>
              </a:rPr>
              <a:t>fire</a:t>
            </a:r>
            <a:r>
              <a:rPr lang="fr-LU" sz="2400" b="1" dirty="0">
                <a:solidFill>
                  <a:srgbClr val="0070C0"/>
                </a:solidFill>
              </a:rPr>
              <a:t>, action of </a:t>
            </a:r>
            <a:r>
              <a:rPr lang="fr-LU" sz="2400" b="1" dirty="0" err="1">
                <a:solidFill>
                  <a:srgbClr val="0070C0"/>
                </a:solidFill>
              </a:rPr>
              <a:t>firemen</a:t>
            </a:r>
            <a:r>
              <a:rPr lang="fr-LU" sz="2400" b="1" dirty="0">
                <a:solidFill>
                  <a:srgbClr val="0070C0"/>
                </a:solidFill>
              </a:rPr>
              <a:t>/sprinkler possible)</a:t>
            </a:r>
          </a:p>
          <a:p>
            <a:pPr marL="45720" indent="0" algn="just">
              <a:lnSpc>
                <a:spcPct val="100000"/>
              </a:lnSpc>
              <a:spcBef>
                <a:spcPts val="0"/>
              </a:spcBef>
              <a:buFont typeface="Arial" pitchFamily="34" charset="0"/>
              <a:buNone/>
            </a:pPr>
            <a:endParaRPr lang="fr-LU" sz="1200" b="1" dirty="0">
              <a:solidFill>
                <a:srgbClr val="0070C0"/>
              </a:solidFill>
            </a:endParaRPr>
          </a:p>
          <a:p>
            <a:pPr marL="45720" indent="0" algn="just">
              <a:lnSpc>
                <a:spcPct val="100000"/>
              </a:lnSpc>
              <a:spcBef>
                <a:spcPts val="0"/>
              </a:spcBef>
              <a:buNone/>
            </a:pPr>
            <a:r>
              <a:rPr lang="fr-LU" sz="2400" b="1" u="sng" dirty="0" err="1">
                <a:solidFill>
                  <a:srgbClr val="0070C0"/>
                </a:solidFill>
              </a:rPr>
              <a:t>Step</a:t>
            </a:r>
            <a:r>
              <a:rPr lang="fr-LU" sz="2400" b="1" u="sng" dirty="0">
                <a:solidFill>
                  <a:srgbClr val="0070C0"/>
                </a:solidFill>
              </a:rPr>
              <a:t> 2</a:t>
            </a:r>
            <a:r>
              <a:rPr lang="fr-LU" sz="2400" b="1" dirty="0">
                <a:solidFill>
                  <a:srgbClr val="0070C0"/>
                </a:solidFill>
              </a:rPr>
              <a:t> : </a:t>
            </a:r>
            <a:r>
              <a:rPr lang="fr-LU" sz="2400" b="1" dirty="0" err="1">
                <a:solidFill>
                  <a:srgbClr val="0070C0"/>
                </a:solidFill>
              </a:rPr>
              <a:t>Development</a:t>
            </a:r>
            <a:r>
              <a:rPr lang="fr-LU" sz="2400" b="1" dirty="0">
                <a:solidFill>
                  <a:srgbClr val="0070C0"/>
                </a:solidFill>
              </a:rPr>
              <a:t> of the </a:t>
            </a:r>
            <a:r>
              <a:rPr lang="fr-LU" sz="2400" b="1" dirty="0" err="1">
                <a:solidFill>
                  <a:srgbClr val="0070C0"/>
                </a:solidFill>
              </a:rPr>
              <a:t>fire</a:t>
            </a:r>
            <a:r>
              <a:rPr lang="fr-LU" sz="2400" b="1" dirty="0">
                <a:solidFill>
                  <a:srgbClr val="0070C0"/>
                </a:solidFill>
              </a:rPr>
              <a:t> (</a:t>
            </a:r>
            <a:r>
              <a:rPr lang="fr-LU" sz="2400" b="1" dirty="0" err="1">
                <a:solidFill>
                  <a:srgbClr val="0070C0"/>
                </a:solidFill>
              </a:rPr>
              <a:t>depending</a:t>
            </a:r>
            <a:r>
              <a:rPr lang="fr-LU" sz="2400" b="1" dirty="0">
                <a:solidFill>
                  <a:srgbClr val="0070C0"/>
                </a:solidFill>
              </a:rPr>
              <a:t> on ventilation, </a:t>
            </a:r>
            <a:r>
              <a:rPr lang="fr-LU" sz="2400" b="1" dirty="0" err="1">
                <a:solidFill>
                  <a:srgbClr val="0070C0"/>
                </a:solidFill>
              </a:rPr>
              <a:t>fire</a:t>
            </a:r>
            <a:r>
              <a:rPr lang="fr-LU" sz="2400" b="1" dirty="0">
                <a:solidFill>
                  <a:srgbClr val="0070C0"/>
                </a:solidFill>
              </a:rPr>
              <a:t> </a:t>
            </a:r>
            <a:r>
              <a:rPr lang="fr-LU" sz="2400" b="1" dirty="0" err="1">
                <a:solidFill>
                  <a:srgbClr val="0070C0"/>
                </a:solidFill>
              </a:rPr>
              <a:t>load</a:t>
            </a:r>
            <a:r>
              <a:rPr lang="fr-LU" sz="2400" b="1" dirty="0">
                <a:solidFill>
                  <a:srgbClr val="0070C0"/>
                </a:solidFill>
              </a:rPr>
              <a:t>,…)</a:t>
            </a:r>
          </a:p>
          <a:p>
            <a:pPr marL="45720" indent="0" algn="just">
              <a:lnSpc>
                <a:spcPct val="100000"/>
              </a:lnSpc>
              <a:spcBef>
                <a:spcPts val="0"/>
              </a:spcBef>
              <a:buNone/>
            </a:pPr>
            <a:endParaRPr lang="fr-LU" sz="1200" b="1" dirty="0">
              <a:solidFill>
                <a:srgbClr val="0070C0"/>
              </a:solidFill>
            </a:endParaRPr>
          </a:p>
          <a:p>
            <a:pPr marL="45720" indent="0" algn="just">
              <a:lnSpc>
                <a:spcPct val="100000"/>
              </a:lnSpc>
              <a:spcBef>
                <a:spcPts val="0"/>
              </a:spcBef>
              <a:buNone/>
            </a:pPr>
            <a:r>
              <a:rPr lang="fr-CH" sz="2400" b="1" dirty="0" err="1">
                <a:solidFill>
                  <a:srgbClr val="0070C0"/>
                </a:solidFill>
              </a:rPr>
              <a:t>Between</a:t>
            </a:r>
            <a:r>
              <a:rPr lang="fr-CH" sz="2400" b="1" dirty="0">
                <a:solidFill>
                  <a:srgbClr val="0070C0"/>
                </a:solidFill>
              </a:rPr>
              <a:t> 2 and 3 : </a:t>
            </a:r>
            <a:r>
              <a:rPr lang="fr-CH" sz="2400" b="1" dirty="0" err="1">
                <a:solidFill>
                  <a:srgbClr val="0070C0"/>
                </a:solidFill>
              </a:rPr>
              <a:t>Flashover</a:t>
            </a:r>
            <a:r>
              <a:rPr lang="fr-CH" sz="2400" b="1" dirty="0">
                <a:solidFill>
                  <a:srgbClr val="0070C0"/>
                </a:solidFill>
              </a:rPr>
              <a:t> (</a:t>
            </a:r>
            <a:r>
              <a:rPr lang="fr-CH" sz="2400" b="1" dirty="0" err="1">
                <a:solidFill>
                  <a:srgbClr val="0070C0"/>
                </a:solidFill>
              </a:rPr>
              <a:t>from</a:t>
            </a:r>
            <a:r>
              <a:rPr lang="fr-CH" sz="2400" b="1" dirty="0">
                <a:solidFill>
                  <a:srgbClr val="0070C0"/>
                </a:solidFill>
              </a:rPr>
              <a:t> local to </a:t>
            </a:r>
            <a:r>
              <a:rPr lang="fr-CH" sz="2400" b="1" dirty="0" err="1">
                <a:solidFill>
                  <a:srgbClr val="0070C0"/>
                </a:solidFill>
              </a:rPr>
              <a:t>general</a:t>
            </a:r>
            <a:r>
              <a:rPr lang="fr-CH" sz="2400" b="1" dirty="0">
                <a:solidFill>
                  <a:srgbClr val="0070C0"/>
                </a:solidFill>
              </a:rPr>
              <a:t>)</a:t>
            </a:r>
          </a:p>
          <a:p>
            <a:pPr marL="45720" indent="0" algn="just">
              <a:lnSpc>
                <a:spcPct val="100000"/>
              </a:lnSpc>
              <a:spcBef>
                <a:spcPts val="0"/>
              </a:spcBef>
              <a:buNone/>
            </a:pPr>
            <a:endParaRPr lang="fr-LU" sz="1200" b="1" dirty="0">
              <a:solidFill>
                <a:srgbClr val="0070C0"/>
              </a:solidFill>
            </a:endParaRPr>
          </a:p>
          <a:p>
            <a:pPr marL="45720" indent="0" algn="just">
              <a:lnSpc>
                <a:spcPct val="100000"/>
              </a:lnSpc>
              <a:spcBef>
                <a:spcPts val="0"/>
              </a:spcBef>
              <a:buNone/>
            </a:pPr>
            <a:r>
              <a:rPr lang="fr-LU" sz="2400" b="1" u="sng" dirty="0" err="1">
                <a:solidFill>
                  <a:srgbClr val="0070C0"/>
                </a:solidFill>
              </a:rPr>
              <a:t>Step</a:t>
            </a:r>
            <a:r>
              <a:rPr lang="fr-LU" sz="2400" b="1" u="sng" dirty="0">
                <a:solidFill>
                  <a:srgbClr val="0070C0"/>
                </a:solidFill>
              </a:rPr>
              <a:t> 3</a:t>
            </a:r>
            <a:r>
              <a:rPr lang="fr-LU" sz="2400" b="1" dirty="0">
                <a:solidFill>
                  <a:srgbClr val="0070C0"/>
                </a:solidFill>
              </a:rPr>
              <a:t> : </a:t>
            </a:r>
            <a:r>
              <a:rPr lang="fr-LU" sz="2400" b="1" dirty="0" err="1">
                <a:solidFill>
                  <a:srgbClr val="0070C0"/>
                </a:solidFill>
              </a:rPr>
              <a:t>Fully-developped</a:t>
            </a:r>
            <a:r>
              <a:rPr lang="fr-LU" sz="2400" b="1" dirty="0">
                <a:solidFill>
                  <a:srgbClr val="0070C0"/>
                </a:solidFill>
              </a:rPr>
              <a:t> </a:t>
            </a:r>
            <a:r>
              <a:rPr lang="fr-LU" sz="2400" b="1" dirty="0" err="1">
                <a:solidFill>
                  <a:srgbClr val="0070C0"/>
                </a:solidFill>
              </a:rPr>
              <a:t>fire</a:t>
            </a:r>
            <a:endParaRPr lang="fr-LU" sz="2400" b="1" dirty="0">
              <a:solidFill>
                <a:srgbClr val="0070C0"/>
              </a:solidFill>
            </a:endParaRPr>
          </a:p>
          <a:p>
            <a:pPr marL="45720" indent="0" algn="just">
              <a:lnSpc>
                <a:spcPct val="100000"/>
              </a:lnSpc>
              <a:spcBef>
                <a:spcPts val="0"/>
              </a:spcBef>
              <a:buNone/>
            </a:pPr>
            <a:endParaRPr lang="fr-LU" sz="1200" b="1" dirty="0">
              <a:solidFill>
                <a:srgbClr val="0070C0"/>
              </a:solidFill>
            </a:endParaRPr>
          </a:p>
          <a:p>
            <a:pPr marL="45720" indent="0" algn="just">
              <a:lnSpc>
                <a:spcPct val="100000"/>
              </a:lnSpc>
              <a:spcBef>
                <a:spcPts val="0"/>
              </a:spcBef>
              <a:buNone/>
            </a:pPr>
            <a:r>
              <a:rPr lang="fr-LU" sz="2400" b="1" u="sng" dirty="0" err="1">
                <a:solidFill>
                  <a:srgbClr val="0070C0"/>
                </a:solidFill>
              </a:rPr>
              <a:t>Step</a:t>
            </a:r>
            <a:r>
              <a:rPr lang="fr-LU" sz="2400" b="1" u="sng" dirty="0">
                <a:solidFill>
                  <a:srgbClr val="0070C0"/>
                </a:solidFill>
              </a:rPr>
              <a:t> 4</a:t>
            </a:r>
            <a:r>
              <a:rPr lang="fr-LU" sz="2400" b="1" dirty="0">
                <a:solidFill>
                  <a:srgbClr val="0070C0"/>
                </a:solidFill>
              </a:rPr>
              <a:t> : </a:t>
            </a:r>
            <a:r>
              <a:rPr lang="fr-LU" sz="2400" b="1" dirty="0" err="1">
                <a:solidFill>
                  <a:srgbClr val="0070C0"/>
                </a:solidFill>
              </a:rPr>
              <a:t>Decay</a:t>
            </a:r>
            <a:r>
              <a:rPr lang="fr-LU" sz="2400" b="1" dirty="0">
                <a:solidFill>
                  <a:srgbClr val="0070C0"/>
                </a:solidFill>
              </a:rPr>
              <a:t> phase (</a:t>
            </a:r>
            <a:r>
              <a:rPr lang="fr-LU" sz="2400" b="1" dirty="0" err="1">
                <a:solidFill>
                  <a:srgbClr val="0070C0"/>
                </a:solidFill>
              </a:rPr>
              <a:t>reduction</a:t>
            </a:r>
            <a:r>
              <a:rPr lang="fr-LU" sz="2400" b="1" dirty="0">
                <a:solidFill>
                  <a:srgbClr val="0070C0"/>
                </a:solidFill>
              </a:rPr>
              <a:t> of RHR due to </a:t>
            </a:r>
            <a:r>
              <a:rPr lang="fr-LU" sz="2400" b="1" dirty="0" err="1">
                <a:solidFill>
                  <a:srgbClr val="0070C0"/>
                </a:solidFill>
              </a:rPr>
              <a:t>missing</a:t>
            </a:r>
            <a:r>
              <a:rPr lang="fr-LU" sz="2400" b="1" dirty="0">
                <a:solidFill>
                  <a:srgbClr val="0070C0"/>
                </a:solidFill>
              </a:rPr>
              <a:t> fuel)</a:t>
            </a:r>
          </a:p>
          <a:p>
            <a:pPr marL="45720" indent="0" algn="just">
              <a:lnSpc>
                <a:spcPct val="100000"/>
              </a:lnSpc>
              <a:spcBef>
                <a:spcPts val="0"/>
              </a:spcBef>
              <a:buFont typeface="Arial" pitchFamily="34" charset="0"/>
              <a:buNone/>
            </a:pPr>
            <a:endParaRPr lang="fr-LU" sz="2400" b="1" dirty="0">
              <a:solidFill>
                <a:srgbClr val="0070C0"/>
              </a:solidFill>
            </a:endParaRPr>
          </a:p>
        </p:txBody>
      </p:sp>
    </p:spTree>
    <p:extLst>
      <p:ext uri="{BB962C8B-B14F-4D97-AF65-F5344CB8AC3E}">
        <p14:creationId xmlns:p14="http://schemas.microsoft.com/office/powerpoint/2010/main" val="3439682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uiExpand="1"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State-of-the-art : Prescriptive fire curve</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sp>
        <p:nvSpPr>
          <p:cNvPr id="8" name="Freeform 4"/>
          <p:cNvSpPr>
            <a:spLocks/>
          </p:cNvSpPr>
          <p:nvPr/>
        </p:nvSpPr>
        <p:spPr bwMode="auto">
          <a:xfrm>
            <a:off x="923164" y="2456755"/>
            <a:ext cx="42862" cy="87313"/>
          </a:xfrm>
          <a:custGeom>
            <a:avLst/>
            <a:gdLst>
              <a:gd name="T0" fmla="*/ 42862 w 29"/>
              <a:gd name="T1" fmla="*/ 87313 h 55"/>
              <a:gd name="T2" fmla="*/ 23648 w 29"/>
              <a:gd name="T3" fmla="*/ 0 h 55"/>
              <a:gd name="T4" fmla="*/ 0 w 29"/>
              <a:gd name="T5" fmla="*/ 87313 h 55"/>
              <a:gd name="T6" fmla="*/ 42862 w 29"/>
              <a:gd name="T7" fmla="*/ 87313 h 55"/>
              <a:gd name="T8" fmla="*/ 0 60000 65536"/>
              <a:gd name="T9" fmla="*/ 0 60000 65536"/>
              <a:gd name="T10" fmla="*/ 0 60000 65536"/>
              <a:gd name="T11" fmla="*/ 0 60000 65536"/>
              <a:gd name="T12" fmla="*/ 0 w 29"/>
              <a:gd name="T13" fmla="*/ 0 h 55"/>
              <a:gd name="T14" fmla="*/ 29 w 29"/>
              <a:gd name="T15" fmla="*/ 55 h 55"/>
            </a:gdLst>
            <a:ahLst/>
            <a:cxnLst>
              <a:cxn ang="T8">
                <a:pos x="T0" y="T1"/>
              </a:cxn>
              <a:cxn ang="T9">
                <a:pos x="T2" y="T3"/>
              </a:cxn>
              <a:cxn ang="T10">
                <a:pos x="T4" y="T5"/>
              </a:cxn>
              <a:cxn ang="T11">
                <a:pos x="T6" y="T7"/>
              </a:cxn>
            </a:cxnLst>
            <a:rect l="T12" t="T13" r="T14" b="T15"/>
            <a:pathLst>
              <a:path w="29" h="55">
                <a:moveTo>
                  <a:pt x="29" y="55"/>
                </a:moveTo>
                <a:lnTo>
                  <a:pt x="16" y="0"/>
                </a:lnTo>
                <a:lnTo>
                  <a:pt x="0" y="55"/>
                </a:lnTo>
                <a:lnTo>
                  <a:pt x="29" y="55"/>
                </a:lnTo>
                <a:close/>
              </a:path>
            </a:pathLst>
          </a:custGeom>
          <a:solidFill>
            <a:srgbClr val="000000"/>
          </a:solidFill>
          <a:ln w="9525">
            <a:noFill/>
            <a:round/>
            <a:headEnd/>
            <a:tailEnd/>
          </a:ln>
        </p:spPr>
        <p:txBody>
          <a:bodyPr/>
          <a:lstStyle/>
          <a:p>
            <a:endParaRPr lang="en-GB" dirty="0"/>
          </a:p>
        </p:txBody>
      </p:sp>
      <p:sp>
        <p:nvSpPr>
          <p:cNvPr id="9" name="Rectangle 5"/>
          <p:cNvSpPr>
            <a:spLocks noChangeArrowheads="1"/>
          </p:cNvSpPr>
          <p:nvPr/>
        </p:nvSpPr>
        <p:spPr bwMode="auto">
          <a:xfrm>
            <a:off x="709273" y="5615880"/>
            <a:ext cx="76944"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0</a:t>
            </a:r>
            <a:endParaRPr lang="en-GB" sz="1200" dirty="0"/>
          </a:p>
        </p:txBody>
      </p:sp>
      <p:sp>
        <p:nvSpPr>
          <p:cNvPr id="10" name="Rectangle 6"/>
          <p:cNvSpPr>
            <a:spLocks noChangeArrowheads="1"/>
          </p:cNvSpPr>
          <p:nvPr/>
        </p:nvSpPr>
        <p:spPr bwMode="auto">
          <a:xfrm>
            <a:off x="584704" y="5112643"/>
            <a:ext cx="230832"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200</a:t>
            </a:r>
            <a:endParaRPr lang="en-GB" sz="1200" dirty="0"/>
          </a:p>
        </p:txBody>
      </p:sp>
      <p:sp>
        <p:nvSpPr>
          <p:cNvPr id="11" name="Rectangle 7"/>
          <p:cNvSpPr>
            <a:spLocks noChangeArrowheads="1"/>
          </p:cNvSpPr>
          <p:nvPr/>
        </p:nvSpPr>
        <p:spPr bwMode="auto">
          <a:xfrm>
            <a:off x="584704" y="4612580"/>
            <a:ext cx="230832"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400</a:t>
            </a:r>
            <a:endParaRPr lang="en-GB" sz="1200" dirty="0"/>
          </a:p>
        </p:txBody>
      </p:sp>
      <p:sp>
        <p:nvSpPr>
          <p:cNvPr id="12" name="Rectangle 8"/>
          <p:cNvSpPr>
            <a:spLocks noChangeArrowheads="1"/>
          </p:cNvSpPr>
          <p:nvPr/>
        </p:nvSpPr>
        <p:spPr bwMode="auto">
          <a:xfrm>
            <a:off x="584704" y="4106168"/>
            <a:ext cx="230832"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600</a:t>
            </a:r>
            <a:endParaRPr lang="en-GB" sz="1200" dirty="0"/>
          </a:p>
        </p:txBody>
      </p:sp>
      <p:sp>
        <p:nvSpPr>
          <p:cNvPr id="15" name="Rectangle 9"/>
          <p:cNvSpPr>
            <a:spLocks noChangeArrowheads="1"/>
          </p:cNvSpPr>
          <p:nvPr/>
        </p:nvSpPr>
        <p:spPr bwMode="auto">
          <a:xfrm>
            <a:off x="584704" y="3598168"/>
            <a:ext cx="230832"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800</a:t>
            </a:r>
            <a:endParaRPr lang="en-GB" sz="1200" dirty="0"/>
          </a:p>
        </p:txBody>
      </p:sp>
      <p:sp>
        <p:nvSpPr>
          <p:cNvPr id="16" name="Rectangle 10"/>
          <p:cNvSpPr>
            <a:spLocks noChangeArrowheads="1"/>
          </p:cNvSpPr>
          <p:nvPr/>
        </p:nvSpPr>
        <p:spPr bwMode="auto">
          <a:xfrm>
            <a:off x="524800" y="3090168"/>
            <a:ext cx="307777"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FF0000"/>
                </a:solidFill>
              </a:rPr>
              <a:t>1000</a:t>
            </a:r>
            <a:endParaRPr lang="en-GB" sz="1200" dirty="0"/>
          </a:p>
        </p:txBody>
      </p:sp>
      <p:sp>
        <p:nvSpPr>
          <p:cNvPr id="17" name="Rectangle 11"/>
          <p:cNvSpPr>
            <a:spLocks noChangeArrowheads="1"/>
          </p:cNvSpPr>
          <p:nvPr/>
        </p:nvSpPr>
        <p:spPr bwMode="auto">
          <a:xfrm>
            <a:off x="524800" y="2599630"/>
            <a:ext cx="307777"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1200</a:t>
            </a:r>
            <a:endParaRPr lang="en-GB" sz="1200" dirty="0"/>
          </a:p>
        </p:txBody>
      </p:sp>
      <p:sp>
        <p:nvSpPr>
          <p:cNvPr id="18" name="Rectangle 12"/>
          <p:cNvSpPr>
            <a:spLocks noChangeArrowheads="1"/>
          </p:cNvSpPr>
          <p:nvPr/>
        </p:nvSpPr>
        <p:spPr bwMode="auto">
          <a:xfrm>
            <a:off x="923585" y="5765105"/>
            <a:ext cx="76944"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0</a:t>
            </a:r>
            <a:endParaRPr lang="en-GB" sz="1200" dirty="0"/>
          </a:p>
        </p:txBody>
      </p:sp>
      <p:sp>
        <p:nvSpPr>
          <p:cNvPr id="19" name="Rectangle 13"/>
          <p:cNvSpPr>
            <a:spLocks noChangeArrowheads="1"/>
          </p:cNvSpPr>
          <p:nvPr/>
        </p:nvSpPr>
        <p:spPr bwMode="auto">
          <a:xfrm>
            <a:off x="1635207" y="5765105"/>
            <a:ext cx="153888"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30</a:t>
            </a:r>
            <a:endParaRPr lang="en-GB" sz="1200" dirty="0"/>
          </a:p>
        </p:txBody>
      </p:sp>
      <p:sp>
        <p:nvSpPr>
          <p:cNvPr id="20" name="Rectangle 14"/>
          <p:cNvSpPr>
            <a:spLocks noChangeArrowheads="1"/>
          </p:cNvSpPr>
          <p:nvPr/>
        </p:nvSpPr>
        <p:spPr bwMode="auto">
          <a:xfrm>
            <a:off x="2444832" y="5765105"/>
            <a:ext cx="153888"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60</a:t>
            </a:r>
            <a:endParaRPr lang="en-GB" sz="1200" dirty="0"/>
          </a:p>
        </p:txBody>
      </p:sp>
      <p:sp>
        <p:nvSpPr>
          <p:cNvPr id="21" name="Rectangle 15"/>
          <p:cNvSpPr>
            <a:spLocks noChangeArrowheads="1"/>
          </p:cNvSpPr>
          <p:nvPr/>
        </p:nvSpPr>
        <p:spPr bwMode="auto">
          <a:xfrm>
            <a:off x="987477" y="2432943"/>
            <a:ext cx="160300" cy="232500"/>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400" dirty="0" err="1">
                <a:solidFill>
                  <a:srgbClr val="000000"/>
                </a:solidFill>
                <a:latin typeface="Symbol" pitchFamily="18" charset="2"/>
              </a:rPr>
              <a:t>q</a:t>
            </a:r>
            <a:r>
              <a:rPr lang="en-GB" sz="1400" baseline="-25000" dirty="0" err="1">
                <a:solidFill>
                  <a:srgbClr val="000000"/>
                </a:solidFill>
                <a:latin typeface="+mj-lt"/>
              </a:rPr>
              <a:t>g</a:t>
            </a:r>
            <a:endParaRPr lang="en-GB" sz="1200" baseline="-25000" dirty="0">
              <a:latin typeface="+mj-lt"/>
            </a:endParaRPr>
          </a:p>
        </p:txBody>
      </p:sp>
      <p:sp>
        <p:nvSpPr>
          <p:cNvPr id="22" name="Rectangle 16"/>
          <p:cNvSpPr>
            <a:spLocks noChangeArrowheads="1"/>
          </p:cNvSpPr>
          <p:nvPr/>
        </p:nvSpPr>
        <p:spPr bwMode="auto">
          <a:xfrm>
            <a:off x="1112160" y="2466280"/>
            <a:ext cx="310983"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 [°C]</a:t>
            </a:r>
            <a:endParaRPr lang="en-GB" sz="1200" dirty="0"/>
          </a:p>
        </p:txBody>
      </p:sp>
      <p:sp>
        <p:nvSpPr>
          <p:cNvPr id="23" name="Rectangle 17"/>
          <p:cNvSpPr>
            <a:spLocks noChangeArrowheads="1"/>
          </p:cNvSpPr>
          <p:nvPr/>
        </p:nvSpPr>
        <p:spPr bwMode="auto">
          <a:xfrm>
            <a:off x="3232232" y="5763518"/>
            <a:ext cx="153888"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FF0000"/>
                </a:solidFill>
              </a:rPr>
              <a:t>90</a:t>
            </a:r>
            <a:endParaRPr lang="en-GB" sz="1200" dirty="0"/>
          </a:p>
        </p:txBody>
      </p:sp>
      <p:sp>
        <p:nvSpPr>
          <p:cNvPr id="24" name="Rectangle 18"/>
          <p:cNvSpPr>
            <a:spLocks noChangeArrowheads="1"/>
          </p:cNvSpPr>
          <p:nvPr/>
        </p:nvSpPr>
        <p:spPr bwMode="auto">
          <a:xfrm>
            <a:off x="3974016" y="5763518"/>
            <a:ext cx="230832"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120</a:t>
            </a:r>
            <a:endParaRPr lang="en-GB" sz="1200" dirty="0"/>
          </a:p>
        </p:txBody>
      </p:sp>
      <p:sp>
        <p:nvSpPr>
          <p:cNvPr id="25" name="Rectangle 19"/>
          <p:cNvSpPr>
            <a:spLocks noChangeArrowheads="1"/>
          </p:cNvSpPr>
          <p:nvPr/>
        </p:nvSpPr>
        <p:spPr bwMode="auto">
          <a:xfrm>
            <a:off x="5534529" y="5766693"/>
            <a:ext cx="230832" cy="221599"/>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180</a:t>
            </a:r>
            <a:endParaRPr lang="en-GB" sz="1200" dirty="0"/>
          </a:p>
        </p:txBody>
      </p:sp>
      <p:sp>
        <p:nvSpPr>
          <p:cNvPr id="26" name="Line 20"/>
          <p:cNvSpPr>
            <a:spLocks noChangeShapeType="1"/>
          </p:cNvSpPr>
          <p:nvPr/>
        </p:nvSpPr>
        <p:spPr bwMode="auto">
          <a:xfrm>
            <a:off x="888239" y="5730180"/>
            <a:ext cx="5121275" cy="1588"/>
          </a:xfrm>
          <a:prstGeom prst="line">
            <a:avLst/>
          </a:prstGeom>
          <a:noFill/>
          <a:ln w="9525">
            <a:solidFill>
              <a:srgbClr val="000000"/>
            </a:solidFill>
            <a:round/>
            <a:headEnd/>
            <a:tailEnd/>
          </a:ln>
        </p:spPr>
        <p:txBody>
          <a:bodyPr/>
          <a:lstStyle/>
          <a:p>
            <a:endParaRPr lang="en-GB" dirty="0"/>
          </a:p>
        </p:txBody>
      </p:sp>
      <p:sp>
        <p:nvSpPr>
          <p:cNvPr id="27" name="Freeform 21"/>
          <p:cNvSpPr>
            <a:spLocks/>
          </p:cNvSpPr>
          <p:nvPr/>
        </p:nvSpPr>
        <p:spPr bwMode="auto">
          <a:xfrm>
            <a:off x="5958714" y="5700018"/>
            <a:ext cx="50800" cy="57150"/>
          </a:xfrm>
          <a:custGeom>
            <a:avLst/>
            <a:gdLst>
              <a:gd name="T0" fmla="*/ 0 w 34"/>
              <a:gd name="T1" fmla="*/ 0 h 36"/>
              <a:gd name="T2" fmla="*/ 50800 w 34"/>
              <a:gd name="T3" fmla="*/ 30162 h 36"/>
              <a:gd name="T4" fmla="*/ 0 w 34"/>
              <a:gd name="T5" fmla="*/ 57150 h 36"/>
              <a:gd name="T6" fmla="*/ 0 w 34"/>
              <a:gd name="T7" fmla="*/ 0 h 36"/>
              <a:gd name="T8" fmla="*/ 0 60000 65536"/>
              <a:gd name="T9" fmla="*/ 0 60000 65536"/>
              <a:gd name="T10" fmla="*/ 0 60000 65536"/>
              <a:gd name="T11" fmla="*/ 0 60000 65536"/>
              <a:gd name="T12" fmla="*/ 0 w 34"/>
              <a:gd name="T13" fmla="*/ 0 h 36"/>
              <a:gd name="T14" fmla="*/ 34 w 34"/>
              <a:gd name="T15" fmla="*/ 36 h 36"/>
            </a:gdLst>
            <a:ahLst/>
            <a:cxnLst>
              <a:cxn ang="T8">
                <a:pos x="T0" y="T1"/>
              </a:cxn>
              <a:cxn ang="T9">
                <a:pos x="T2" y="T3"/>
              </a:cxn>
              <a:cxn ang="T10">
                <a:pos x="T4" y="T5"/>
              </a:cxn>
              <a:cxn ang="T11">
                <a:pos x="T6" y="T7"/>
              </a:cxn>
            </a:cxnLst>
            <a:rect l="T12" t="T13" r="T14" b="T15"/>
            <a:pathLst>
              <a:path w="34" h="36">
                <a:moveTo>
                  <a:pt x="0" y="0"/>
                </a:moveTo>
                <a:lnTo>
                  <a:pt x="34" y="19"/>
                </a:lnTo>
                <a:lnTo>
                  <a:pt x="0" y="36"/>
                </a:lnTo>
                <a:lnTo>
                  <a:pt x="0" y="0"/>
                </a:lnTo>
                <a:close/>
              </a:path>
            </a:pathLst>
          </a:custGeom>
          <a:solidFill>
            <a:srgbClr val="000000"/>
          </a:solidFill>
          <a:ln w="0">
            <a:solidFill>
              <a:srgbClr val="000000"/>
            </a:solidFill>
            <a:prstDash val="solid"/>
            <a:round/>
            <a:headEnd/>
            <a:tailEnd/>
          </a:ln>
        </p:spPr>
        <p:txBody>
          <a:bodyPr/>
          <a:lstStyle/>
          <a:p>
            <a:endParaRPr lang="en-GB" dirty="0"/>
          </a:p>
        </p:txBody>
      </p:sp>
      <p:sp>
        <p:nvSpPr>
          <p:cNvPr id="28" name="Line 22"/>
          <p:cNvSpPr>
            <a:spLocks noChangeShapeType="1"/>
          </p:cNvSpPr>
          <p:nvPr/>
        </p:nvSpPr>
        <p:spPr bwMode="auto">
          <a:xfrm flipV="1">
            <a:off x="942214" y="5739705"/>
            <a:ext cx="1587" cy="52388"/>
          </a:xfrm>
          <a:prstGeom prst="line">
            <a:avLst/>
          </a:prstGeom>
          <a:noFill/>
          <a:ln w="0">
            <a:solidFill>
              <a:srgbClr val="000000"/>
            </a:solidFill>
            <a:round/>
            <a:headEnd/>
            <a:tailEnd/>
          </a:ln>
        </p:spPr>
        <p:txBody>
          <a:bodyPr/>
          <a:lstStyle/>
          <a:p>
            <a:endParaRPr lang="en-GB" dirty="0"/>
          </a:p>
        </p:txBody>
      </p:sp>
      <p:sp>
        <p:nvSpPr>
          <p:cNvPr id="29" name="Line 23"/>
          <p:cNvSpPr>
            <a:spLocks noChangeShapeType="1"/>
          </p:cNvSpPr>
          <p:nvPr/>
        </p:nvSpPr>
        <p:spPr bwMode="auto">
          <a:xfrm>
            <a:off x="883476" y="5226943"/>
            <a:ext cx="47625" cy="3175"/>
          </a:xfrm>
          <a:prstGeom prst="line">
            <a:avLst/>
          </a:prstGeom>
          <a:noFill/>
          <a:ln w="0">
            <a:solidFill>
              <a:srgbClr val="000000"/>
            </a:solidFill>
            <a:round/>
            <a:headEnd/>
            <a:tailEnd/>
          </a:ln>
        </p:spPr>
        <p:txBody>
          <a:bodyPr/>
          <a:lstStyle/>
          <a:p>
            <a:endParaRPr lang="en-GB" dirty="0"/>
          </a:p>
        </p:txBody>
      </p:sp>
      <p:sp>
        <p:nvSpPr>
          <p:cNvPr id="30" name="Line 24"/>
          <p:cNvSpPr>
            <a:spLocks noChangeShapeType="1"/>
          </p:cNvSpPr>
          <p:nvPr/>
        </p:nvSpPr>
        <p:spPr bwMode="auto">
          <a:xfrm flipV="1">
            <a:off x="889826" y="4725293"/>
            <a:ext cx="41275" cy="0"/>
          </a:xfrm>
          <a:prstGeom prst="line">
            <a:avLst/>
          </a:prstGeom>
          <a:noFill/>
          <a:ln w="0">
            <a:solidFill>
              <a:srgbClr val="000000"/>
            </a:solidFill>
            <a:round/>
            <a:headEnd/>
            <a:tailEnd/>
          </a:ln>
        </p:spPr>
        <p:txBody>
          <a:bodyPr/>
          <a:lstStyle/>
          <a:p>
            <a:endParaRPr lang="en-GB" dirty="0"/>
          </a:p>
        </p:txBody>
      </p:sp>
      <p:sp>
        <p:nvSpPr>
          <p:cNvPr id="31" name="Line 25"/>
          <p:cNvSpPr>
            <a:spLocks noChangeShapeType="1"/>
          </p:cNvSpPr>
          <p:nvPr/>
        </p:nvSpPr>
        <p:spPr bwMode="auto">
          <a:xfrm>
            <a:off x="880301" y="4218880"/>
            <a:ext cx="50800" cy="3175"/>
          </a:xfrm>
          <a:prstGeom prst="line">
            <a:avLst/>
          </a:prstGeom>
          <a:noFill/>
          <a:ln w="0">
            <a:solidFill>
              <a:srgbClr val="000000"/>
            </a:solidFill>
            <a:round/>
            <a:headEnd/>
            <a:tailEnd/>
          </a:ln>
        </p:spPr>
        <p:txBody>
          <a:bodyPr/>
          <a:lstStyle/>
          <a:p>
            <a:endParaRPr lang="en-GB" dirty="0"/>
          </a:p>
        </p:txBody>
      </p:sp>
      <p:sp>
        <p:nvSpPr>
          <p:cNvPr id="32" name="Line 26"/>
          <p:cNvSpPr>
            <a:spLocks noChangeShapeType="1"/>
          </p:cNvSpPr>
          <p:nvPr/>
        </p:nvSpPr>
        <p:spPr bwMode="auto">
          <a:xfrm flipV="1">
            <a:off x="880301" y="3720405"/>
            <a:ext cx="50800" cy="1588"/>
          </a:xfrm>
          <a:prstGeom prst="line">
            <a:avLst/>
          </a:prstGeom>
          <a:noFill/>
          <a:ln w="0">
            <a:solidFill>
              <a:srgbClr val="000000"/>
            </a:solidFill>
            <a:round/>
            <a:headEnd/>
            <a:tailEnd/>
          </a:ln>
        </p:spPr>
        <p:txBody>
          <a:bodyPr/>
          <a:lstStyle/>
          <a:p>
            <a:endParaRPr lang="en-GB" dirty="0"/>
          </a:p>
        </p:txBody>
      </p:sp>
      <p:sp>
        <p:nvSpPr>
          <p:cNvPr id="33" name="Line 27"/>
          <p:cNvSpPr>
            <a:spLocks noChangeShapeType="1"/>
          </p:cNvSpPr>
          <p:nvPr/>
        </p:nvSpPr>
        <p:spPr bwMode="auto">
          <a:xfrm>
            <a:off x="880301" y="3217168"/>
            <a:ext cx="50800" cy="0"/>
          </a:xfrm>
          <a:prstGeom prst="line">
            <a:avLst/>
          </a:prstGeom>
          <a:noFill/>
          <a:ln w="0">
            <a:solidFill>
              <a:srgbClr val="000000"/>
            </a:solidFill>
            <a:round/>
            <a:headEnd/>
            <a:tailEnd/>
          </a:ln>
        </p:spPr>
        <p:txBody>
          <a:bodyPr/>
          <a:lstStyle/>
          <a:p>
            <a:endParaRPr lang="en-GB" dirty="0"/>
          </a:p>
        </p:txBody>
      </p:sp>
      <p:sp>
        <p:nvSpPr>
          <p:cNvPr id="34" name="Line 28"/>
          <p:cNvSpPr>
            <a:spLocks noChangeShapeType="1"/>
          </p:cNvSpPr>
          <p:nvPr/>
        </p:nvSpPr>
        <p:spPr bwMode="auto">
          <a:xfrm flipV="1">
            <a:off x="880301" y="2715518"/>
            <a:ext cx="50800" cy="1587"/>
          </a:xfrm>
          <a:prstGeom prst="line">
            <a:avLst/>
          </a:prstGeom>
          <a:noFill/>
          <a:ln w="0">
            <a:solidFill>
              <a:srgbClr val="000000"/>
            </a:solidFill>
            <a:round/>
            <a:headEnd/>
            <a:tailEnd/>
          </a:ln>
        </p:spPr>
        <p:txBody>
          <a:bodyPr/>
          <a:lstStyle/>
          <a:p>
            <a:endParaRPr lang="en-GB" dirty="0"/>
          </a:p>
        </p:txBody>
      </p:sp>
      <p:sp>
        <p:nvSpPr>
          <p:cNvPr id="35" name="Freeform 29"/>
          <p:cNvSpPr>
            <a:spLocks/>
          </p:cNvSpPr>
          <p:nvPr/>
        </p:nvSpPr>
        <p:spPr bwMode="auto">
          <a:xfrm>
            <a:off x="948564" y="2872680"/>
            <a:ext cx="5772150" cy="2811463"/>
          </a:xfrm>
          <a:custGeom>
            <a:avLst/>
            <a:gdLst>
              <a:gd name="T0" fmla="*/ 5881 w 3926"/>
              <a:gd name="T1" fmla="*/ 2811463 h 1764"/>
              <a:gd name="T2" fmla="*/ 8821 w 3926"/>
              <a:gd name="T3" fmla="*/ 2215382 h 1764"/>
              <a:gd name="T4" fmla="*/ 61750 w 3926"/>
              <a:gd name="T5" fmla="*/ 1600175 h 1764"/>
              <a:gd name="T6" fmla="*/ 208774 w 3926"/>
              <a:gd name="T7" fmla="*/ 1230414 h 1764"/>
              <a:gd name="T8" fmla="*/ 373440 w 3926"/>
              <a:gd name="T9" fmla="*/ 1020032 h 1764"/>
              <a:gd name="T10" fmla="*/ 555750 w 3926"/>
              <a:gd name="T11" fmla="*/ 873402 h 1764"/>
              <a:gd name="T12" fmla="*/ 843916 w 3926"/>
              <a:gd name="T13" fmla="*/ 720398 h 1764"/>
              <a:gd name="T14" fmla="*/ 1187951 w 3926"/>
              <a:gd name="T15" fmla="*/ 586518 h 1764"/>
              <a:gd name="T16" fmla="*/ 1608439 w 3926"/>
              <a:gd name="T17" fmla="*/ 478140 h 1764"/>
              <a:gd name="T18" fmla="*/ 2349439 w 3926"/>
              <a:gd name="T19" fmla="*/ 337886 h 1764"/>
              <a:gd name="T20" fmla="*/ 3134546 w 3926"/>
              <a:gd name="T21" fmla="*/ 219944 h 1764"/>
              <a:gd name="T22" fmla="*/ 4707699 w 3926"/>
              <a:gd name="T23" fmla="*/ 70127 h 1764"/>
              <a:gd name="T24" fmla="*/ 5772150 w 3926"/>
              <a:gd name="T25" fmla="*/ 0 h 17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26"/>
              <a:gd name="T40" fmla="*/ 0 h 1764"/>
              <a:gd name="T41" fmla="*/ 3926 w 3926"/>
              <a:gd name="T42" fmla="*/ 1764 h 17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26" h="1764">
                <a:moveTo>
                  <a:pt x="4" y="1764"/>
                </a:moveTo>
                <a:cubicBezTo>
                  <a:pt x="5" y="1702"/>
                  <a:pt x="0" y="1517"/>
                  <a:pt x="6" y="1390"/>
                </a:cubicBezTo>
                <a:cubicBezTo>
                  <a:pt x="12" y="1263"/>
                  <a:pt x="19" y="1107"/>
                  <a:pt x="42" y="1004"/>
                </a:cubicBezTo>
                <a:cubicBezTo>
                  <a:pt x="65" y="901"/>
                  <a:pt x="107" y="833"/>
                  <a:pt x="142" y="772"/>
                </a:cubicBezTo>
                <a:cubicBezTo>
                  <a:pt x="177" y="711"/>
                  <a:pt x="215" y="677"/>
                  <a:pt x="254" y="640"/>
                </a:cubicBezTo>
                <a:cubicBezTo>
                  <a:pt x="293" y="603"/>
                  <a:pt x="325" y="579"/>
                  <a:pt x="378" y="548"/>
                </a:cubicBezTo>
                <a:cubicBezTo>
                  <a:pt x="431" y="517"/>
                  <a:pt x="502" y="482"/>
                  <a:pt x="574" y="452"/>
                </a:cubicBezTo>
                <a:cubicBezTo>
                  <a:pt x="646" y="422"/>
                  <a:pt x="721" y="393"/>
                  <a:pt x="808" y="368"/>
                </a:cubicBezTo>
                <a:cubicBezTo>
                  <a:pt x="895" y="343"/>
                  <a:pt x="962" y="326"/>
                  <a:pt x="1094" y="300"/>
                </a:cubicBezTo>
                <a:cubicBezTo>
                  <a:pt x="1226" y="274"/>
                  <a:pt x="1425" y="239"/>
                  <a:pt x="1598" y="212"/>
                </a:cubicBezTo>
                <a:cubicBezTo>
                  <a:pt x="1771" y="185"/>
                  <a:pt x="1865" y="166"/>
                  <a:pt x="2132" y="138"/>
                </a:cubicBezTo>
                <a:cubicBezTo>
                  <a:pt x="2399" y="110"/>
                  <a:pt x="2903" y="67"/>
                  <a:pt x="3202" y="44"/>
                </a:cubicBezTo>
                <a:cubicBezTo>
                  <a:pt x="3501" y="21"/>
                  <a:pt x="3775" y="9"/>
                  <a:pt x="3926" y="0"/>
                </a:cubicBezTo>
              </a:path>
            </a:pathLst>
          </a:custGeom>
          <a:noFill/>
          <a:ln w="28575" cap="flat" cmpd="sng">
            <a:solidFill>
              <a:srgbClr val="FF0000"/>
            </a:solidFill>
            <a:prstDash val="solid"/>
            <a:round/>
            <a:headEnd/>
            <a:tailEnd/>
          </a:ln>
        </p:spPr>
        <p:txBody>
          <a:bodyPr wrap="none" anchor="ctr"/>
          <a:lstStyle/>
          <a:p>
            <a:endParaRPr lang="en-GB" dirty="0"/>
          </a:p>
        </p:txBody>
      </p:sp>
      <p:sp>
        <p:nvSpPr>
          <p:cNvPr id="36" name="Line 30"/>
          <p:cNvSpPr>
            <a:spLocks noChangeShapeType="1"/>
          </p:cNvSpPr>
          <p:nvPr/>
        </p:nvSpPr>
        <p:spPr bwMode="auto">
          <a:xfrm flipV="1">
            <a:off x="943801" y="2518668"/>
            <a:ext cx="0" cy="3271837"/>
          </a:xfrm>
          <a:prstGeom prst="line">
            <a:avLst/>
          </a:prstGeom>
          <a:noFill/>
          <a:ln w="9525">
            <a:solidFill>
              <a:schemeClr val="tx1"/>
            </a:solidFill>
            <a:round/>
            <a:headEnd/>
            <a:tailEnd/>
          </a:ln>
        </p:spPr>
        <p:txBody>
          <a:bodyPr wrap="none" anchor="ctr"/>
          <a:lstStyle/>
          <a:p>
            <a:endParaRPr lang="en-GB" dirty="0"/>
          </a:p>
        </p:txBody>
      </p:sp>
      <p:sp>
        <p:nvSpPr>
          <p:cNvPr id="37" name="Freeform 31"/>
          <p:cNvSpPr>
            <a:spLocks/>
          </p:cNvSpPr>
          <p:nvPr/>
        </p:nvSpPr>
        <p:spPr bwMode="auto">
          <a:xfrm>
            <a:off x="943801" y="2937768"/>
            <a:ext cx="4713288" cy="2827337"/>
          </a:xfrm>
          <a:custGeom>
            <a:avLst/>
            <a:gdLst>
              <a:gd name="T0" fmla="*/ 4713288 w 3206"/>
              <a:gd name="T1" fmla="*/ 2827337 h 1750"/>
              <a:gd name="T2" fmla="*/ 4713288 w 3206"/>
              <a:gd name="T3" fmla="*/ 0 h 1750"/>
              <a:gd name="T4" fmla="*/ 0 w 3206"/>
              <a:gd name="T5" fmla="*/ 0 h 1750"/>
              <a:gd name="T6" fmla="*/ 0 60000 65536"/>
              <a:gd name="T7" fmla="*/ 0 60000 65536"/>
              <a:gd name="T8" fmla="*/ 0 60000 65536"/>
              <a:gd name="T9" fmla="*/ 0 w 3206"/>
              <a:gd name="T10" fmla="*/ 0 h 1750"/>
              <a:gd name="T11" fmla="*/ 3206 w 3206"/>
              <a:gd name="T12" fmla="*/ 1750 h 1750"/>
            </a:gdLst>
            <a:ahLst/>
            <a:cxnLst>
              <a:cxn ang="T6">
                <a:pos x="T0" y="T1"/>
              </a:cxn>
              <a:cxn ang="T7">
                <a:pos x="T2" y="T3"/>
              </a:cxn>
              <a:cxn ang="T8">
                <a:pos x="T4" y="T5"/>
              </a:cxn>
            </a:cxnLst>
            <a:rect l="T9" t="T10" r="T11" b="T12"/>
            <a:pathLst>
              <a:path w="3206" h="1750">
                <a:moveTo>
                  <a:pt x="3206" y="1750"/>
                </a:moveTo>
                <a:lnTo>
                  <a:pt x="3206" y="0"/>
                </a:lnTo>
                <a:lnTo>
                  <a:pt x="0" y="0"/>
                </a:lnTo>
              </a:path>
            </a:pathLst>
          </a:custGeom>
          <a:noFill/>
          <a:ln w="0" cap="rnd">
            <a:solidFill>
              <a:srgbClr val="000000"/>
            </a:solidFill>
            <a:prstDash val="sysDot"/>
            <a:round/>
            <a:headEnd/>
            <a:tailEnd/>
          </a:ln>
        </p:spPr>
        <p:txBody>
          <a:bodyPr/>
          <a:lstStyle/>
          <a:p>
            <a:endParaRPr lang="en-GB" dirty="0"/>
          </a:p>
        </p:txBody>
      </p:sp>
      <p:sp>
        <p:nvSpPr>
          <p:cNvPr id="38" name="Freeform 32"/>
          <p:cNvSpPr>
            <a:spLocks/>
          </p:cNvSpPr>
          <p:nvPr/>
        </p:nvSpPr>
        <p:spPr bwMode="auto">
          <a:xfrm>
            <a:off x="950151" y="3628330"/>
            <a:ext cx="769938" cy="2136775"/>
          </a:xfrm>
          <a:custGeom>
            <a:avLst/>
            <a:gdLst>
              <a:gd name="T0" fmla="*/ 769938 w 523"/>
              <a:gd name="T1" fmla="*/ 2136775 h 1341"/>
              <a:gd name="T2" fmla="*/ 769938 w 523"/>
              <a:gd name="T3" fmla="*/ 0 h 1341"/>
              <a:gd name="T4" fmla="*/ 0 w 523"/>
              <a:gd name="T5" fmla="*/ 0 h 1341"/>
              <a:gd name="T6" fmla="*/ 0 60000 65536"/>
              <a:gd name="T7" fmla="*/ 0 60000 65536"/>
              <a:gd name="T8" fmla="*/ 0 60000 65536"/>
              <a:gd name="T9" fmla="*/ 0 w 523"/>
              <a:gd name="T10" fmla="*/ 0 h 1341"/>
              <a:gd name="T11" fmla="*/ 523 w 523"/>
              <a:gd name="T12" fmla="*/ 1341 h 1341"/>
            </a:gdLst>
            <a:ahLst/>
            <a:cxnLst>
              <a:cxn ang="T6">
                <a:pos x="T0" y="T1"/>
              </a:cxn>
              <a:cxn ang="T7">
                <a:pos x="T2" y="T3"/>
              </a:cxn>
              <a:cxn ang="T8">
                <a:pos x="T4" y="T5"/>
              </a:cxn>
            </a:cxnLst>
            <a:rect l="T9" t="T10" r="T11" b="T12"/>
            <a:pathLst>
              <a:path w="523" h="1341">
                <a:moveTo>
                  <a:pt x="523" y="1341"/>
                </a:moveTo>
                <a:lnTo>
                  <a:pt x="523" y="0"/>
                </a:lnTo>
                <a:lnTo>
                  <a:pt x="0" y="0"/>
                </a:lnTo>
              </a:path>
            </a:pathLst>
          </a:custGeom>
          <a:noFill/>
          <a:ln w="0" cap="rnd">
            <a:solidFill>
              <a:srgbClr val="000000"/>
            </a:solidFill>
            <a:prstDash val="sysDot"/>
            <a:round/>
            <a:headEnd/>
            <a:tailEnd/>
          </a:ln>
        </p:spPr>
        <p:txBody>
          <a:bodyPr/>
          <a:lstStyle/>
          <a:p>
            <a:endParaRPr lang="en-GB" dirty="0"/>
          </a:p>
        </p:txBody>
      </p:sp>
      <p:sp>
        <p:nvSpPr>
          <p:cNvPr id="39" name="Freeform 33"/>
          <p:cNvSpPr>
            <a:spLocks/>
          </p:cNvSpPr>
          <p:nvPr/>
        </p:nvSpPr>
        <p:spPr bwMode="auto">
          <a:xfrm>
            <a:off x="943801" y="3355280"/>
            <a:ext cx="1571625" cy="2409825"/>
          </a:xfrm>
          <a:custGeom>
            <a:avLst/>
            <a:gdLst>
              <a:gd name="T0" fmla="*/ 1571625 w 1069"/>
              <a:gd name="T1" fmla="*/ 2409825 h 1494"/>
              <a:gd name="T2" fmla="*/ 1571625 w 1069"/>
              <a:gd name="T3" fmla="*/ 0 h 1494"/>
              <a:gd name="T4" fmla="*/ 0 w 1069"/>
              <a:gd name="T5" fmla="*/ 0 h 1494"/>
              <a:gd name="T6" fmla="*/ 0 60000 65536"/>
              <a:gd name="T7" fmla="*/ 0 60000 65536"/>
              <a:gd name="T8" fmla="*/ 0 60000 65536"/>
              <a:gd name="T9" fmla="*/ 0 w 1069"/>
              <a:gd name="T10" fmla="*/ 0 h 1494"/>
              <a:gd name="T11" fmla="*/ 1069 w 1069"/>
              <a:gd name="T12" fmla="*/ 1494 h 1494"/>
            </a:gdLst>
            <a:ahLst/>
            <a:cxnLst>
              <a:cxn ang="T6">
                <a:pos x="T0" y="T1"/>
              </a:cxn>
              <a:cxn ang="T7">
                <a:pos x="T2" y="T3"/>
              </a:cxn>
              <a:cxn ang="T8">
                <a:pos x="T4" y="T5"/>
              </a:cxn>
            </a:cxnLst>
            <a:rect l="T9" t="T10" r="T11" b="T12"/>
            <a:pathLst>
              <a:path w="1069" h="1494">
                <a:moveTo>
                  <a:pt x="1069" y="1494"/>
                </a:moveTo>
                <a:lnTo>
                  <a:pt x="1069" y="0"/>
                </a:lnTo>
                <a:lnTo>
                  <a:pt x="0" y="0"/>
                </a:lnTo>
              </a:path>
            </a:pathLst>
          </a:custGeom>
          <a:noFill/>
          <a:ln w="0" cap="rnd">
            <a:solidFill>
              <a:srgbClr val="000000"/>
            </a:solidFill>
            <a:prstDash val="sysDot"/>
            <a:round/>
            <a:headEnd/>
            <a:tailEnd/>
          </a:ln>
        </p:spPr>
        <p:txBody>
          <a:bodyPr/>
          <a:lstStyle/>
          <a:p>
            <a:endParaRPr lang="en-GB" dirty="0"/>
          </a:p>
        </p:txBody>
      </p:sp>
      <p:sp>
        <p:nvSpPr>
          <p:cNvPr id="40" name="Freeform 34"/>
          <p:cNvSpPr>
            <a:spLocks/>
          </p:cNvSpPr>
          <p:nvPr/>
        </p:nvSpPr>
        <p:spPr bwMode="auto">
          <a:xfrm>
            <a:off x="943801" y="3216406"/>
            <a:ext cx="2355850" cy="2566987"/>
          </a:xfrm>
          <a:custGeom>
            <a:avLst/>
            <a:gdLst>
              <a:gd name="T0" fmla="*/ 2355850 w 1603"/>
              <a:gd name="T1" fmla="*/ 2566987 h 1586"/>
              <a:gd name="T2" fmla="*/ 2355850 w 1603"/>
              <a:gd name="T3" fmla="*/ 0 h 1586"/>
              <a:gd name="T4" fmla="*/ 0 w 1603"/>
              <a:gd name="T5" fmla="*/ 1619 h 1586"/>
              <a:gd name="T6" fmla="*/ 0 60000 65536"/>
              <a:gd name="T7" fmla="*/ 0 60000 65536"/>
              <a:gd name="T8" fmla="*/ 0 60000 65536"/>
              <a:gd name="T9" fmla="*/ 0 w 1603"/>
              <a:gd name="T10" fmla="*/ 0 h 1586"/>
              <a:gd name="T11" fmla="*/ 1603 w 1603"/>
              <a:gd name="T12" fmla="*/ 1586 h 1586"/>
            </a:gdLst>
            <a:ahLst/>
            <a:cxnLst>
              <a:cxn ang="T6">
                <a:pos x="T0" y="T1"/>
              </a:cxn>
              <a:cxn ang="T7">
                <a:pos x="T2" y="T3"/>
              </a:cxn>
              <a:cxn ang="T8">
                <a:pos x="T4" y="T5"/>
              </a:cxn>
            </a:cxnLst>
            <a:rect l="T9" t="T10" r="T11" b="T12"/>
            <a:pathLst>
              <a:path w="1603" h="1586">
                <a:moveTo>
                  <a:pt x="1603" y="1586"/>
                </a:moveTo>
                <a:lnTo>
                  <a:pt x="1603" y="0"/>
                </a:lnTo>
                <a:lnTo>
                  <a:pt x="0" y="1"/>
                </a:lnTo>
              </a:path>
            </a:pathLst>
          </a:custGeom>
          <a:noFill/>
          <a:ln w="38100" cap="rnd" cmpd="sng">
            <a:solidFill>
              <a:srgbClr val="FF0000"/>
            </a:solidFill>
            <a:prstDash val="sysDot"/>
            <a:round/>
            <a:headEnd/>
            <a:tailEnd/>
          </a:ln>
        </p:spPr>
        <p:txBody>
          <a:bodyPr/>
          <a:lstStyle/>
          <a:p>
            <a:endParaRPr lang="en-GB" dirty="0"/>
          </a:p>
        </p:txBody>
      </p:sp>
      <p:sp>
        <p:nvSpPr>
          <p:cNvPr id="41" name="Freeform 35"/>
          <p:cNvSpPr>
            <a:spLocks/>
          </p:cNvSpPr>
          <p:nvPr/>
        </p:nvSpPr>
        <p:spPr bwMode="auto">
          <a:xfrm>
            <a:off x="943801" y="3086993"/>
            <a:ext cx="3141663" cy="2678112"/>
          </a:xfrm>
          <a:custGeom>
            <a:avLst/>
            <a:gdLst>
              <a:gd name="T0" fmla="*/ 3141663 w 2137"/>
              <a:gd name="T1" fmla="*/ 2678112 h 1656"/>
              <a:gd name="T2" fmla="*/ 3141663 w 2137"/>
              <a:gd name="T3" fmla="*/ 0 h 1656"/>
              <a:gd name="T4" fmla="*/ 0 w 2137"/>
              <a:gd name="T5" fmla="*/ 0 h 1656"/>
              <a:gd name="T6" fmla="*/ 0 60000 65536"/>
              <a:gd name="T7" fmla="*/ 0 60000 65536"/>
              <a:gd name="T8" fmla="*/ 0 60000 65536"/>
              <a:gd name="T9" fmla="*/ 0 w 2137"/>
              <a:gd name="T10" fmla="*/ 0 h 1656"/>
              <a:gd name="T11" fmla="*/ 2137 w 2137"/>
              <a:gd name="T12" fmla="*/ 1656 h 1656"/>
            </a:gdLst>
            <a:ahLst/>
            <a:cxnLst>
              <a:cxn ang="T6">
                <a:pos x="T0" y="T1"/>
              </a:cxn>
              <a:cxn ang="T7">
                <a:pos x="T2" y="T3"/>
              </a:cxn>
              <a:cxn ang="T8">
                <a:pos x="T4" y="T5"/>
              </a:cxn>
            </a:cxnLst>
            <a:rect l="T9" t="T10" r="T11" b="T12"/>
            <a:pathLst>
              <a:path w="2137" h="1656">
                <a:moveTo>
                  <a:pt x="2137" y="1656"/>
                </a:moveTo>
                <a:lnTo>
                  <a:pt x="2137" y="0"/>
                </a:lnTo>
                <a:lnTo>
                  <a:pt x="0" y="0"/>
                </a:lnTo>
              </a:path>
            </a:pathLst>
          </a:custGeom>
          <a:noFill/>
          <a:ln w="0" cap="rnd">
            <a:solidFill>
              <a:srgbClr val="000000"/>
            </a:solidFill>
            <a:prstDash val="sysDot"/>
            <a:round/>
            <a:headEnd/>
            <a:tailEnd/>
          </a:ln>
        </p:spPr>
        <p:txBody>
          <a:bodyPr/>
          <a:lstStyle/>
          <a:p>
            <a:endParaRPr lang="en-GB" dirty="0"/>
          </a:p>
        </p:txBody>
      </p:sp>
      <p:grpSp>
        <p:nvGrpSpPr>
          <p:cNvPr id="42" name="Group 37"/>
          <p:cNvGrpSpPr>
            <a:grpSpLocks/>
          </p:cNvGrpSpPr>
          <p:nvPr/>
        </p:nvGrpSpPr>
        <p:grpSpPr bwMode="auto">
          <a:xfrm>
            <a:off x="7617719" y="3179528"/>
            <a:ext cx="2881313" cy="1253214"/>
            <a:chOff x="3464" y="2313"/>
            <a:chExt cx="2115" cy="976"/>
          </a:xfrm>
        </p:grpSpPr>
        <p:sp>
          <p:nvSpPr>
            <p:cNvPr id="43" name="Rectangle 38"/>
            <p:cNvSpPr>
              <a:spLocks noChangeArrowheads="1"/>
            </p:cNvSpPr>
            <p:nvPr/>
          </p:nvSpPr>
          <p:spPr bwMode="auto">
            <a:xfrm>
              <a:off x="4400" y="3116"/>
              <a:ext cx="559" cy="173"/>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200" dirty="0">
                  <a:solidFill>
                    <a:srgbClr val="000000"/>
                  </a:solidFill>
                </a:rPr>
                <a:t>Time [min]</a:t>
              </a:r>
              <a:endParaRPr lang="en-GB" sz="2000" dirty="0"/>
            </a:p>
          </p:txBody>
        </p:sp>
        <p:grpSp>
          <p:nvGrpSpPr>
            <p:cNvPr id="44" name="Group 39"/>
            <p:cNvGrpSpPr>
              <a:grpSpLocks noChangeAspect="1"/>
            </p:cNvGrpSpPr>
            <p:nvPr/>
          </p:nvGrpSpPr>
          <p:grpSpPr bwMode="auto">
            <a:xfrm>
              <a:off x="3464" y="2313"/>
              <a:ext cx="2115" cy="863"/>
              <a:chOff x="2876" y="2892"/>
              <a:chExt cx="2399" cy="1043"/>
            </a:xfrm>
          </p:grpSpPr>
          <p:sp>
            <p:nvSpPr>
              <p:cNvPr id="45" name="Rectangle 40"/>
              <p:cNvSpPr>
                <a:spLocks noChangeAspect="1" noChangeArrowheads="1"/>
              </p:cNvSpPr>
              <p:nvPr/>
            </p:nvSpPr>
            <p:spPr bwMode="auto">
              <a:xfrm>
                <a:off x="3673" y="3039"/>
                <a:ext cx="1081" cy="140"/>
              </a:xfrm>
              <a:prstGeom prst="rect">
                <a:avLst/>
              </a:prstGeom>
              <a:solidFill>
                <a:srgbClr val="FF0000"/>
              </a:solidFill>
              <a:ln w="9525">
                <a:noFill/>
                <a:miter lim="800000"/>
                <a:headEnd/>
                <a:tailEnd/>
              </a:ln>
            </p:spPr>
            <p:txBody>
              <a:bodyPr/>
              <a:lstStyle/>
              <a:p>
                <a:pPr algn="ctr" eaLnBrk="0" hangingPunct="0"/>
                <a:endParaRPr lang="en-GB" dirty="0"/>
              </a:p>
            </p:txBody>
          </p:sp>
          <p:sp>
            <p:nvSpPr>
              <p:cNvPr id="46" name="Rectangle 41"/>
              <p:cNvSpPr>
                <a:spLocks noChangeAspect="1" noChangeArrowheads="1"/>
              </p:cNvSpPr>
              <p:nvPr/>
            </p:nvSpPr>
            <p:spPr bwMode="auto">
              <a:xfrm>
                <a:off x="3359" y="3039"/>
                <a:ext cx="397" cy="302"/>
              </a:xfrm>
              <a:prstGeom prst="rect">
                <a:avLst/>
              </a:prstGeom>
              <a:solidFill>
                <a:srgbClr val="FF0000"/>
              </a:solidFill>
              <a:ln w="9525">
                <a:noFill/>
                <a:miter lim="800000"/>
                <a:headEnd/>
                <a:tailEnd/>
              </a:ln>
            </p:spPr>
            <p:txBody>
              <a:bodyPr/>
              <a:lstStyle/>
              <a:p>
                <a:pPr algn="ctr" eaLnBrk="0" hangingPunct="0"/>
                <a:endParaRPr lang="en-GB" dirty="0"/>
              </a:p>
            </p:txBody>
          </p:sp>
          <p:sp>
            <p:nvSpPr>
              <p:cNvPr id="47" name="Freeform 42"/>
              <p:cNvSpPr>
                <a:spLocks noChangeAspect="1"/>
              </p:cNvSpPr>
              <p:nvPr/>
            </p:nvSpPr>
            <p:spPr bwMode="auto">
              <a:xfrm>
                <a:off x="2876" y="2936"/>
                <a:ext cx="923" cy="910"/>
              </a:xfrm>
              <a:custGeom>
                <a:avLst/>
                <a:gdLst>
                  <a:gd name="T0" fmla="*/ 487 w 923"/>
                  <a:gd name="T1" fmla="*/ 655 h 910"/>
                  <a:gd name="T2" fmla="*/ 194 w 923"/>
                  <a:gd name="T3" fmla="*/ 403 h 910"/>
                  <a:gd name="T4" fmla="*/ 167 w 923"/>
                  <a:gd name="T5" fmla="*/ 345 h 910"/>
                  <a:gd name="T6" fmla="*/ 144 w 923"/>
                  <a:gd name="T7" fmla="*/ 315 h 910"/>
                  <a:gd name="T8" fmla="*/ 112 w 923"/>
                  <a:gd name="T9" fmla="*/ 277 h 910"/>
                  <a:gd name="T10" fmla="*/ 75 w 923"/>
                  <a:gd name="T11" fmla="*/ 238 h 910"/>
                  <a:gd name="T12" fmla="*/ 39 w 923"/>
                  <a:gd name="T13" fmla="*/ 215 h 910"/>
                  <a:gd name="T14" fmla="*/ 100 w 923"/>
                  <a:gd name="T15" fmla="*/ 224 h 910"/>
                  <a:gd name="T16" fmla="*/ 139 w 923"/>
                  <a:gd name="T17" fmla="*/ 245 h 910"/>
                  <a:gd name="T18" fmla="*/ 179 w 923"/>
                  <a:gd name="T19" fmla="*/ 284 h 910"/>
                  <a:gd name="T20" fmla="*/ 163 w 923"/>
                  <a:gd name="T21" fmla="*/ 217 h 910"/>
                  <a:gd name="T22" fmla="*/ 131 w 923"/>
                  <a:gd name="T23" fmla="*/ 157 h 910"/>
                  <a:gd name="T24" fmla="*/ 69 w 923"/>
                  <a:gd name="T25" fmla="*/ 91 h 910"/>
                  <a:gd name="T26" fmla="*/ 0 w 923"/>
                  <a:gd name="T27" fmla="*/ 32 h 910"/>
                  <a:gd name="T28" fmla="*/ 52 w 923"/>
                  <a:gd name="T29" fmla="*/ 20 h 910"/>
                  <a:gd name="T30" fmla="*/ 105 w 923"/>
                  <a:gd name="T31" fmla="*/ 14 h 910"/>
                  <a:gd name="T32" fmla="*/ 168 w 923"/>
                  <a:gd name="T33" fmla="*/ 36 h 910"/>
                  <a:gd name="T34" fmla="*/ 229 w 923"/>
                  <a:gd name="T35" fmla="*/ 71 h 910"/>
                  <a:gd name="T36" fmla="*/ 289 w 923"/>
                  <a:gd name="T37" fmla="*/ 128 h 910"/>
                  <a:gd name="T38" fmla="*/ 343 w 923"/>
                  <a:gd name="T39" fmla="*/ 201 h 910"/>
                  <a:gd name="T40" fmla="*/ 338 w 923"/>
                  <a:gd name="T41" fmla="*/ 128 h 910"/>
                  <a:gd name="T42" fmla="*/ 357 w 923"/>
                  <a:gd name="T43" fmla="*/ 77 h 910"/>
                  <a:gd name="T44" fmla="*/ 398 w 923"/>
                  <a:gd name="T45" fmla="*/ 31 h 910"/>
                  <a:gd name="T46" fmla="*/ 444 w 923"/>
                  <a:gd name="T47" fmla="*/ 3 h 910"/>
                  <a:gd name="T48" fmla="*/ 492 w 923"/>
                  <a:gd name="T49" fmla="*/ 3 h 910"/>
                  <a:gd name="T50" fmla="*/ 529 w 923"/>
                  <a:gd name="T51" fmla="*/ 27 h 910"/>
                  <a:gd name="T52" fmla="*/ 527 w 923"/>
                  <a:gd name="T53" fmla="*/ 52 h 910"/>
                  <a:gd name="T54" fmla="*/ 493 w 923"/>
                  <a:gd name="T55" fmla="*/ 68 h 910"/>
                  <a:gd name="T56" fmla="*/ 481 w 923"/>
                  <a:gd name="T57" fmla="*/ 82 h 910"/>
                  <a:gd name="T58" fmla="*/ 476 w 923"/>
                  <a:gd name="T59" fmla="*/ 112 h 910"/>
                  <a:gd name="T60" fmla="*/ 479 w 923"/>
                  <a:gd name="T61" fmla="*/ 147 h 910"/>
                  <a:gd name="T62" fmla="*/ 499 w 923"/>
                  <a:gd name="T63" fmla="*/ 178 h 910"/>
                  <a:gd name="T64" fmla="*/ 521 w 923"/>
                  <a:gd name="T65" fmla="*/ 194 h 910"/>
                  <a:gd name="T66" fmla="*/ 561 w 923"/>
                  <a:gd name="T67" fmla="*/ 208 h 910"/>
                  <a:gd name="T68" fmla="*/ 602 w 923"/>
                  <a:gd name="T69" fmla="*/ 204 h 910"/>
                  <a:gd name="T70" fmla="*/ 611 w 923"/>
                  <a:gd name="T71" fmla="*/ 169 h 910"/>
                  <a:gd name="T72" fmla="*/ 584 w 923"/>
                  <a:gd name="T73" fmla="*/ 121 h 910"/>
                  <a:gd name="T74" fmla="*/ 630 w 923"/>
                  <a:gd name="T75" fmla="*/ 142 h 910"/>
                  <a:gd name="T76" fmla="*/ 680 w 923"/>
                  <a:gd name="T77" fmla="*/ 178 h 910"/>
                  <a:gd name="T78" fmla="*/ 719 w 923"/>
                  <a:gd name="T79" fmla="*/ 224 h 910"/>
                  <a:gd name="T80" fmla="*/ 740 w 923"/>
                  <a:gd name="T81" fmla="*/ 261 h 910"/>
                  <a:gd name="T82" fmla="*/ 753 w 923"/>
                  <a:gd name="T83" fmla="*/ 313 h 910"/>
                  <a:gd name="T84" fmla="*/ 746 w 923"/>
                  <a:gd name="T85" fmla="*/ 361 h 910"/>
                  <a:gd name="T86" fmla="*/ 725 w 923"/>
                  <a:gd name="T87" fmla="*/ 407 h 910"/>
                  <a:gd name="T88" fmla="*/ 714 w 923"/>
                  <a:gd name="T89" fmla="*/ 446 h 910"/>
                  <a:gd name="T90" fmla="*/ 714 w 923"/>
                  <a:gd name="T91" fmla="*/ 482 h 910"/>
                  <a:gd name="T92" fmla="*/ 740 w 923"/>
                  <a:gd name="T93" fmla="*/ 523 h 910"/>
                  <a:gd name="T94" fmla="*/ 786 w 923"/>
                  <a:gd name="T95" fmla="*/ 554 h 910"/>
                  <a:gd name="T96" fmla="*/ 829 w 923"/>
                  <a:gd name="T97" fmla="*/ 567 h 910"/>
                  <a:gd name="T98" fmla="*/ 836 w 923"/>
                  <a:gd name="T99" fmla="*/ 529 h 910"/>
                  <a:gd name="T100" fmla="*/ 872 w 923"/>
                  <a:gd name="T101" fmla="*/ 557 h 910"/>
                  <a:gd name="T102" fmla="*/ 902 w 923"/>
                  <a:gd name="T103" fmla="*/ 598 h 910"/>
                  <a:gd name="T104" fmla="*/ 916 w 923"/>
                  <a:gd name="T105" fmla="*/ 663 h 910"/>
                  <a:gd name="T106" fmla="*/ 923 w 923"/>
                  <a:gd name="T107" fmla="*/ 719 h 910"/>
                  <a:gd name="T108" fmla="*/ 914 w 923"/>
                  <a:gd name="T109" fmla="*/ 780 h 910"/>
                  <a:gd name="T110" fmla="*/ 893 w 923"/>
                  <a:gd name="T111" fmla="*/ 826 h 910"/>
                  <a:gd name="T112" fmla="*/ 874 w 923"/>
                  <a:gd name="T113" fmla="*/ 866 h 910"/>
                  <a:gd name="T114" fmla="*/ 836 w 923"/>
                  <a:gd name="T115" fmla="*/ 904 h 910"/>
                  <a:gd name="T116" fmla="*/ 790 w 923"/>
                  <a:gd name="T117" fmla="*/ 906 h 910"/>
                  <a:gd name="T118" fmla="*/ 728 w 923"/>
                  <a:gd name="T119" fmla="*/ 906 h 910"/>
                  <a:gd name="T120" fmla="*/ 642 w 923"/>
                  <a:gd name="T121" fmla="*/ 908 h 910"/>
                  <a:gd name="T122" fmla="*/ 548 w 923"/>
                  <a:gd name="T123" fmla="*/ 906 h 9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23"/>
                  <a:gd name="T187" fmla="*/ 0 h 910"/>
                  <a:gd name="T188" fmla="*/ 923 w 923"/>
                  <a:gd name="T189" fmla="*/ 910 h 9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23" h="910">
                    <a:moveTo>
                      <a:pt x="512" y="910"/>
                    </a:moveTo>
                    <a:lnTo>
                      <a:pt x="487" y="655"/>
                    </a:lnTo>
                    <a:lnTo>
                      <a:pt x="204" y="441"/>
                    </a:lnTo>
                    <a:lnTo>
                      <a:pt x="194" y="403"/>
                    </a:lnTo>
                    <a:lnTo>
                      <a:pt x="183" y="373"/>
                    </a:lnTo>
                    <a:lnTo>
                      <a:pt x="167" y="345"/>
                    </a:lnTo>
                    <a:lnTo>
                      <a:pt x="155" y="327"/>
                    </a:lnTo>
                    <a:lnTo>
                      <a:pt x="144" y="315"/>
                    </a:lnTo>
                    <a:lnTo>
                      <a:pt x="131" y="297"/>
                    </a:lnTo>
                    <a:lnTo>
                      <a:pt x="112" y="277"/>
                    </a:lnTo>
                    <a:lnTo>
                      <a:pt x="89" y="258"/>
                    </a:lnTo>
                    <a:lnTo>
                      <a:pt x="75" y="238"/>
                    </a:lnTo>
                    <a:lnTo>
                      <a:pt x="57" y="229"/>
                    </a:lnTo>
                    <a:lnTo>
                      <a:pt x="39" y="215"/>
                    </a:lnTo>
                    <a:lnTo>
                      <a:pt x="71" y="215"/>
                    </a:lnTo>
                    <a:lnTo>
                      <a:pt x="100" y="224"/>
                    </a:lnTo>
                    <a:lnTo>
                      <a:pt x="124" y="235"/>
                    </a:lnTo>
                    <a:lnTo>
                      <a:pt x="139" y="245"/>
                    </a:lnTo>
                    <a:lnTo>
                      <a:pt x="160" y="265"/>
                    </a:lnTo>
                    <a:lnTo>
                      <a:pt x="179" y="284"/>
                    </a:lnTo>
                    <a:lnTo>
                      <a:pt x="173" y="250"/>
                    </a:lnTo>
                    <a:lnTo>
                      <a:pt x="163" y="217"/>
                    </a:lnTo>
                    <a:lnTo>
                      <a:pt x="151" y="188"/>
                    </a:lnTo>
                    <a:lnTo>
                      <a:pt x="131" y="157"/>
                    </a:lnTo>
                    <a:lnTo>
                      <a:pt x="96" y="119"/>
                    </a:lnTo>
                    <a:lnTo>
                      <a:pt x="69" y="91"/>
                    </a:lnTo>
                    <a:lnTo>
                      <a:pt x="39" y="64"/>
                    </a:lnTo>
                    <a:lnTo>
                      <a:pt x="0" y="32"/>
                    </a:lnTo>
                    <a:lnTo>
                      <a:pt x="21" y="27"/>
                    </a:lnTo>
                    <a:lnTo>
                      <a:pt x="52" y="20"/>
                    </a:lnTo>
                    <a:lnTo>
                      <a:pt x="82" y="14"/>
                    </a:lnTo>
                    <a:lnTo>
                      <a:pt x="105" y="14"/>
                    </a:lnTo>
                    <a:lnTo>
                      <a:pt x="137" y="20"/>
                    </a:lnTo>
                    <a:lnTo>
                      <a:pt x="168" y="36"/>
                    </a:lnTo>
                    <a:lnTo>
                      <a:pt x="197" y="49"/>
                    </a:lnTo>
                    <a:lnTo>
                      <a:pt x="229" y="71"/>
                    </a:lnTo>
                    <a:lnTo>
                      <a:pt x="258" y="100"/>
                    </a:lnTo>
                    <a:lnTo>
                      <a:pt x="289" y="128"/>
                    </a:lnTo>
                    <a:lnTo>
                      <a:pt x="316" y="160"/>
                    </a:lnTo>
                    <a:lnTo>
                      <a:pt x="343" y="201"/>
                    </a:lnTo>
                    <a:lnTo>
                      <a:pt x="335" y="155"/>
                    </a:lnTo>
                    <a:lnTo>
                      <a:pt x="338" y="128"/>
                    </a:lnTo>
                    <a:lnTo>
                      <a:pt x="346" y="101"/>
                    </a:lnTo>
                    <a:lnTo>
                      <a:pt x="357" y="77"/>
                    </a:lnTo>
                    <a:lnTo>
                      <a:pt x="374" y="50"/>
                    </a:lnTo>
                    <a:lnTo>
                      <a:pt x="398" y="31"/>
                    </a:lnTo>
                    <a:lnTo>
                      <a:pt x="421" y="14"/>
                    </a:lnTo>
                    <a:lnTo>
                      <a:pt x="444" y="3"/>
                    </a:lnTo>
                    <a:lnTo>
                      <a:pt x="470" y="0"/>
                    </a:lnTo>
                    <a:lnTo>
                      <a:pt x="492" y="3"/>
                    </a:lnTo>
                    <a:lnTo>
                      <a:pt x="513" y="13"/>
                    </a:lnTo>
                    <a:lnTo>
                      <a:pt x="529" y="27"/>
                    </a:lnTo>
                    <a:lnTo>
                      <a:pt x="549" y="50"/>
                    </a:lnTo>
                    <a:lnTo>
                      <a:pt x="527" y="52"/>
                    </a:lnTo>
                    <a:lnTo>
                      <a:pt x="506" y="55"/>
                    </a:lnTo>
                    <a:lnTo>
                      <a:pt x="493" y="68"/>
                    </a:lnTo>
                    <a:lnTo>
                      <a:pt x="490" y="73"/>
                    </a:lnTo>
                    <a:lnTo>
                      <a:pt x="481" y="82"/>
                    </a:lnTo>
                    <a:lnTo>
                      <a:pt x="476" y="96"/>
                    </a:lnTo>
                    <a:lnTo>
                      <a:pt x="476" y="112"/>
                    </a:lnTo>
                    <a:lnTo>
                      <a:pt x="477" y="130"/>
                    </a:lnTo>
                    <a:lnTo>
                      <a:pt x="479" y="147"/>
                    </a:lnTo>
                    <a:lnTo>
                      <a:pt x="485" y="165"/>
                    </a:lnTo>
                    <a:lnTo>
                      <a:pt x="499" y="178"/>
                    </a:lnTo>
                    <a:lnTo>
                      <a:pt x="508" y="186"/>
                    </a:lnTo>
                    <a:lnTo>
                      <a:pt x="521" y="194"/>
                    </a:lnTo>
                    <a:lnTo>
                      <a:pt x="540" y="204"/>
                    </a:lnTo>
                    <a:lnTo>
                      <a:pt x="561" y="208"/>
                    </a:lnTo>
                    <a:lnTo>
                      <a:pt x="582" y="209"/>
                    </a:lnTo>
                    <a:lnTo>
                      <a:pt x="602" y="204"/>
                    </a:lnTo>
                    <a:lnTo>
                      <a:pt x="616" y="190"/>
                    </a:lnTo>
                    <a:lnTo>
                      <a:pt x="611" y="169"/>
                    </a:lnTo>
                    <a:lnTo>
                      <a:pt x="602" y="146"/>
                    </a:lnTo>
                    <a:lnTo>
                      <a:pt x="584" y="121"/>
                    </a:lnTo>
                    <a:lnTo>
                      <a:pt x="606" y="129"/>
                    </a:lnTo>
                    <a:lnTo>
                      <a:pt x="630" y="142"/>
                    </a:lnTo>
                    <a:lnTo>
                      <a:pt x="652" y="155"/>
                    </a:lnTo>
                    <a:lnTo>
                      <a:pt x="680" y="178"/>
                    </a:lnTo>
                    <a:lnTo>
                      <a:pt x="701" y="196"/>
                    </a:lnTo>
                    <a:lnTo>
                      <a:pt x="719" y="224"/>
                    </a:lnTo>
                    <a:lnTo>
                      <a:pt x="733" y="245"/>
                    </a:lnTo>
                    <a:lnTo>
                      <a:pt x="740" y="261"/>
                    </a:lnTo>
                    <a:lnTo>
                      <a:pt x="748" y="291"/>
                    </a:lnTo>
                    <a:lnTo>
                      <a:pt x="753" y="313"/>
                    </a:lnTo>
                    <a:lnTo>
                      <a:pt x="753" y="336"/>
                    </a:lnTo>
                    <a:lnTo>
                      <a:pt x="746" y="361"/>
                    </a:lnTo>
                    <a:lnTo>
                      <a:pt x="737" y="386"/>
                    </a:lnTo>
                    <a:lnTo>
                      <a:pt x="725" y="407"/>
                    </a:lnTo>
                    <a:lnTo>
                      <a:pt x="719" y="430"/>
                    </a:lnTo>
                    <a:lnTo>
                      <a:pt x="714" y="446"/>
                    </a:lnTo>
                    <a:lnTo>
                      <a:pt x="710" y="462"/>
                    </a:lnTo>
                    <a:lnTo>
                      <a:pt x="714" y="482"/>
                    </a:lnTo>
                    <a:lnTo>
                      <a:pt x="725" y="508"/>
                    </a:lnTo>
                    <a:lnTo>
                      <a:pt x="740" y="523"/>
                    </a:lnTo>
                    <a:lnTo>
                      <a:pt x="761" y="540"/>
                    </a:lnTo>
                    <a:lnTo>
                      <a:pt x="786" y="554"/>
                    </a:lnTo>
                    <a:lnTo>
                      <a:pt x="807" y="562"/>
                    </a:lnTo>
                    <a:lnTo>
                      <a:pt x="829" y="567"/>
                    </a:lnTo>
                    <a:lnTo>
                      <a:pt x="836" y="546"/>
                    </a:lnTo>
                    <a:lnTo>
                      <a:pt x="836" y="529"/>
                    </a:lnTo>
                    <a:lnTo>
                      <a:pt x="857" y="542"/>
                    </a:lnTo>
                    <a:lnTo>
                      <a:pt x="872" y="557"/>
                    </a:lnTo>
                    <a:lnTo>
                      <a:pt x="887" y="577"/>
                    </a:lnTo>
                    <a:lnTo>
                      <a:pt x="902" y="598"/>
                    </a:lnTo>
                    <a:lnTo>
                      <a:pt x="916" y="629"/>
                    </a:lnTo>
                    <a:lnTo>
                      <a:pt x="916" y="663"/>
                    </a:lnTo>
                    <a:lnTo>
                      <a:pt x="920" y="695"/>
                    </a:lnTo>
                    <a:lnTo>
                      <a:pt x="923" y="719"/>
                    </a:lnTo>
                    <a:lnTo>
                      <a:pt x="923" y="745"/>
                    </a:lnTo>
                    <a:lnTo>
                      <a:pt x="914" y="780"/>
                    </a:lnTo>
                    <a:lnTo>
                      <a:pt x="905" y="807"/>
                    </a:lnTo>
                    <a:lnTo>
                      <a:pt x="893" y="826"/>
                    </a:lnTo>
                    <a:lnTo>
                      <a:pt x="886" y="846"/>
                    </a:lnTo>
                    <a:lnTo>
                      <a:pt x="874" y="866"/>
                    </a:lnTo>
                    <a:lnTo>
                      <a:pt x="857" y="884"/>
                    </a:lnTo>
                    <a:lnTo>
                      <a:pt x="836" y="904"/>
                    </a:lnTo>
                    <a:lnTo>
                      <a:pt x="810" y="908"/>
                    </a:lnTo>
                    <a:lnTo>
                      <a:pt x="790" y="906"/>
                    </a:lnTo>
                    <a:lnTo>
                      <a:pt x="758" y="906"/>
                    </a:lnTo>
                    <a:lnTo>
                      <a:pt x="728" y="906"/>
                    </a:lnTo>
                    <a:lnTo>
                      <a:pt x="686" y="908"/>
                    </a:lnTo>
                    <a:lnTo>
                      <a:pt x="642" y="908"/>
                    </a:lnTo>
                    <a:lnTo>
                      <a:pt x="594" y="906"/>
                    </a:lnTo>
                    <a:lnTo>
                      <a:pt x="548" y="906"/>
                    </a:lnTo>
                    <a:lnTo>
                      <a:pt x="512" y="910"/>
                    </a:lnTo>
                    <a:close/>
                  </a:path>
                </a:pathLst>
              </a:custGeom>
              <a:solidFill>
                <a:srgbClr val="FF0000"/>
              </a:solidFill>
              <a:ln w="9525">
                <a:noFill/>
                <a:round/>
                <a:headEnd/>
                <a:tailEnd/>
              </a:ln>
            </p:spPr>
            <p:txBody>
              <a:bodyPr/>
              <a:lstStyle/>
              <a:p>
                <a:endParaRPr lang="en-GB" dirty="0"/>
              </a:p>
            </p:txBody>
          </p:sp>
          <p:sp>
            <p:nvSpPr>
              <p:cNvPr id="48" name="Freeform 43"/>
              <p:cNvSpPr>
                <a:spLocks noChangeAspect="1"/>
              </p:cNvSpPr>
              <p:nvPr/>
            </p:nvSpPr>
            <p:spPr bwMode="auto">
              <a:xfrm>
                <a:off x="3433" y="3078"/>
                <a:ext cx="1471" cy="772"/>
              </a:xfrm>
              <a:custGeom>
                <a:avLst/>
                <a:gdLst>
                  <a:gd name="T0" fmla="*/ 47 w 1471"/>
                  <a:gd name="T1" fmla="*/ 663 h 772"/>
                  <a:gd name="T2" fmla="*/ 16 w 1471"/>
                  <a:gd name="T3" fmla="*/ 572 h 772"/>
                  <a:gd name="T4" fmla="*/ 2 w 1471"/>
                  <a:gd name="T5" fmla="*/ 499 h 772"/>
                  <a:gd name="T6" fmla="*/ 0 w 1471"/>
                  <a:gd name="T7" fmla="*/ 439 h 772"/>
                  <a:gd name="T8" fmla="*/ 2 w 1471"/>
                  <a:gd name="T9" fmla="*/ 396 h 772"/>
                  <a:gd name="T10" fmla="*/ 18 w 1471"/>
                  <a:gd name="T11" fmla="*/ 353 h 772"/>
                  <a:gd name="T12" fmla="*/ 50 w 1471"/>
                  <a:gd name="T13" fmla="*/ 315 h 772"/>
                  <a:gd name="T14" fmla="*/ 96 w 1471"/>
                  <a:gd name="T15" fmla="*/ 289 h 772"/>
                  <a:gd name="T16" fmla="*/ 140 w 1471"/>
                  <a:gd name="T17" fmla="*/ 256 h 772"/>
                  <a:gd name="T18" fmla="*/ 185 w 1471"/>
                  <a:gd name="T19" fmla="*/ 222 h 772"/>
                  <a:gd name="T20" fmla="*/ 213 w 1471"/>
                  <a:gd name="T21" fmla="*/ 192 h 772"/>
                  <a:gd name="T22" fmla="*/ 233 w 1471"/>
                  <a:gd name="T23" fmla="*/ 153 h 772"/>
                  <a:gd name="T24" fmla="*/ 243 w 1471"/>
                  <a:gd name="T25" fmla="*/ 105 h 772"/>
                  <a:gd name="T26" fmla="*/ 241 w 1471"/>
                  <a:gd name="T27" fmla="*/ 52 h 772"/>
                  <a:gd name="T28" fmla="*/ 718 w 1471"/>
                  <a:gd name="T29" fmla="*/ 13 h 772"/>
                  <a:gd name="T30" fmla="*/ 731 w 1471"/>
                  <a:gd name="T31" fmla="*/ 62 h 772"/>
                  <a:gd name="T32" fmla="*/ 749 w 1471"/>
                  <a:gd name="T33" fmla="*/ 64 h 772"/>
                  <a:gd name="T34" fmla="*/ 770 w 1471"/>
                  <a:gd name="T35" fmla="*/ 26 h 772"/>
                  <a:gd name="T36" fmla="*/ 1278 w 1471"/>
                  <a:gd name="T37" fmla="*/ 21 h 772"/>
                  <a:gd name="T38" fmla="*/ 1294 w 1471"/>
                  <a:gd name="T39" fmla="*/ 69 h 772"/>
                  <a:gd name="T40" fmla="*/ 1311 w 1471"/>
                  <a:gd name="T41" fmla="*/ 126 h 772"/>
                  <a:gd name="T42" fmla="*/ 1319 w 1471"/>
                  <a:gd name="T43" fmla="*/ 206 h 772"/>
                  <a:gd name="T44" fmla="*/ 1329 w 1471"/>
                  <a:gd name="T45" fmla="*/ 293 h 772"/>
                  <a:gd name="T46" fmla="*/ 1335 w 1471"/>
                  <a:gd name="T47" fmla="*/ 350 h 772"/>
                  <a:gd name="T48" fmla="*/ 1355 w 1471"/>
                  <a:gd name="T49" fmla="*/ 394 h 772"/>
                  <a:gd name="T50" fmla="*/ 1377 w 1471"/>
                  <a:gd name="T51" fmla="*/ 384 h 772"/>
                  <a:gd name="T52" fmla="*/ 1391 w 1471"/>
                  <a:gd name="T53" fmla="*/ 341 h 772"/>
                  <a:gd name="T54" fmla="*/ 1417 w 1471"/>
                  <a:gd name="T55" fmla="*/ 302 h 772"/>
                  <a:gd name="T56" fmla="*/ 1453 w 1471"/>
                  <a:gd name="T57" fmla="*/ 265 h 772"/>
                  <a:gd name="T58" fmla="*/ 1466 w 1471"/>
                  <a:gd name="T59" fmla="*/ 338 h 772"/>
                  <a:gd name="T60" fmla="*/ 1323 w 1471"/>
                  <a:gd name="T61" fmla="*/ 768 h 772"/>
                  <a:gd name="T62" fmla="*/ 1271 w 1471"/>
                  <a:gd name="T63" fmla="*/ 768 h 772"/>
                  <a:gd name="T64" fmla="*/ 1213 w 1471"/>
                  <a:gd name="T65" fmla="*/ 766 h 772"/>
                  <a:gd name="T66" fmla="*/ 1156 w 1471"/>
                  <a:gd name="T67" fmla="*/ 772 h 772"/>
                  <a:gd name="T68" fmla="*/ 1095 w 1471"/>
                  <a:gd name="T69" fmla="*/ 755 h 772"/>
                  <a:gd name="T70" fmla="*/ 1008 w 1471"/>
                  <a:gd name="T71" fmla="*/ 721 h 772"/>
                  <a:gd name="T72" fmla="*/ 927 w 1471"/>
                  <a:gd name="T73" fmla="*/ 709 h 772"/>
                  <a:gd name="T74" fmla="*/ 823 w 1471"/>
                  <a:gd name="T75" fmla="*/ 723 h 772"/>
                  <a:gd name="T76" fmla="*/ 543 w 1471"/>
                  <a:gd name="T77" fmla="*/ 723 h 772"/>
                  <a:gd name="T78" fmla="*/ 302 w 1471"/>
                  <a:gd name="T79" fmla="*/ 735 h 772"/>
                  <a:gd name="T80" fmla="*/ 73 w 1471"/>
                  <a:gd name="T81" fmla="*/ 701 h 7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71"/>
                  <a:gd name="T124" fmla="*/ 0 h 772"/>
                  <a:gd name="T125" fmla="*/ 1471 w 1471"/>
                  <a:gd name="T126" fmla="*/ 772 h 7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71" h="772">
                    <a:moveTo>
                      <a:pt x="73" y="701"/>
                    </a:moveTo>
                    <a:lnTo>
                      <a:pt x="47" y="663"/>
                    </a:lnTo>
                    <a:lnTo>
                      <a:pt x="31" y="616"/>
                    </a:lnTo>
                    <a:lnTo>
                      <a:pt x="16" y="572"/>
                    </a:lnTo>
                    <a:lnTo>
                      <a:pt x="9" y="538"/>
                    </a:lnTo>
                    <a:lnTo>
                      <a:pt x="2" y="499"/>
                    </a:lnTo>
                    <a:lnTo>
                      <a:pt x="0" y="469"/>
                    </a:lnTo>
                    <a:lnTo>
                      <a:pt x="0" y="439"/>
                    </a:lnTo>
                    <a:lnTo>
                      <a:pt x="2" y="418"/>
                    </a:lnTo>
                    <a:lnTo>
                      <a:pt x="2" y="396"/>
                    </a:lnTo>
                    <a:lnTo>
                      <a:pt x="8" y="375"/>
                    </a:lnTo>
                    <a:lnTo>
                      <a:pt x="18" y="353"/>
                    </a:lnTo>
                    <a:lnTo>
                      <a:pt x="34" y="333"/>
                    </a:lnTo>
                    <a:lnTo>
                      <a:pt x="50" y="315"/>
                    </a:lnTo>
                    <a:lnTo>
                      <a:pt x="71" y="302"/>
                    </a:lnTo>
                    <a:lnTo>
                      <a:pt x="96" y="289"/>
                    </a:lnTo>
                    <a:lnTo>
                      <a:pt x="116" y="276"/>
                    </a:lnTo>
                    <a:lnTo>
                      <a:pt x="140" y="256"/>
                    </a:lnTo>
                    <a:lnTo>
                      <a:pt x="168" y="233"/>
                    </a:lnTo>
                    <a:lnTo>
                      <a:pt x="185" y="222"/>
                    </a:lnTo>
                    <a:lnTo>
                      <a:pt x="199" y="211"/>
                    </a:lnTo>
                    <a:lnTo>
                      <a:pt x="213" y="192"/>
                    </a:lnTo>
                    <a:lnTo>
                      <a:pt x="224" y="174"/>
                    </a:lnTo>
                    <a:lnTo>
                      <a:pt x="233" y="153"/>
                    </a:lnTo>
                    <a:lnTo>
                      <a:pt x="240" y="130"/>
                    </a:lnTo>
                    <a:lnTo>
                      <a:pt x="243" y="105"/>
                    </a:lnTo>
                    <a:lnTo>
                      <a:pt x="245" y="83"/>
                    </a:lnTo>
                    <a:lnTo>
                      <a:pt x="241" y="52"/>
                    </a:lnTo>
                    <a:lnTo>
                      <a:pt x="233" y="25"/>
                    </a:lnTo>
                    <a:lnTo>
                      <a:pt x="718" y="13"/>
                    </a:lnTo>
                    <a:lnTo>
                      <a:pt x="728" y="41"/>
                    </a:lnTo>
                    <a:lnTo>
                      <a:pt x="731" y="62"/>
                    </a:lnTo>
                    <a:lnTo>
                      <a:pt x="735" y="88"/>
                    </a:lnTo>
                    <a:lnTo>
                      <a:pt x="749" y="64"/>
                    </a:lnTo>
                    <a:lnTo>
                      <a:pt x="764" y="48"/>
                    </a:lnTo>
                    <a:lnTo>
                      <a:pt x="770" y="26"/>
                    </a:lnTo>
                    <a:lnTo>
                      <a:pt x="770" y="0"/>
                    </a:lnTo>
                    <a:lnTo>
                      <a:pt x="1278" y="21"/>
                    </a:lnTo>
                    <a:lnTo>
                      <a:pt x="1281" y="37"/>
                    </a:lnTo>
                    <a:lnTo>
                      <a:pt x="1294" y="69"/>
                    </a:lnTo>
                    <a:lnTo>
                      <a:pt x="1301" y="98"/>
                    </a:lnTo>
                    <a:lnTo>
                      <a:pt x="1311" y="126"/>
                    </a:lnTo>
                    <a:lnTo>
                      <a:pt x="1317" y="173"/>
                    </a:lnTo>
                    <a:lnTo>
                      <a:pt x="1319" y="206"/>
                    </a:lnTo>
                    <a:lnTo>
                      <a:pt x="1322" y="256"/>
                    </a:lnTo>
                    <a:lnTo>
                      <a:pt x="1329" y="293"/>
                    </a:lnTo>
                    <a:lnTo>
                      <a:pt x="1332" y="327"/>
                    </a:lnTo>
                    <a:lnTo>
                      <a:pt x="1335" y="350"/>
                    </a:lnTo>
                    <a:lnTo>
                      <a:pt x="1343" y="371"/>
                    </a:lnTo>
                    <a:lnTo>
                      <a:pt x="1355" y="394"/>
                    </a:lnTo>
                    <a:lnTo>
                      <a:pt x="1373" y="407"/>
                    </a:lnTo>
                    <a:lnTo>
                      <a:pt x="1377" y="384"/>
                    </a:lnTo>
                    <a:lnTo>
                      <a:pt x="1381" y="366"/>
                    </a:lnTo>
                    <a:lnTo>
                      <a:pt x="1391" y="341"/>
                    </a:lnTo>
                    <a:lnTo>
                      <a:pt x="1406" y="322"/>
                    </a:lnTo>
                    <a:lnTo>
                      <a:pt x="1417" y="302"/>
                    </a:lnTo>
                    <a:lnTo>
                      <a:pt x="1435" y="282"/>
                    </a:lnTo>
                    <a:lnTo>
                      <a:pt x="1453" y="265"/>
                    </a:lnTo>
                    <a:lnTo>
                      <a:pt x="1471" y="253"/>
                    </a:lnTo>
                    <a:lnTo>
                      <a:pt x="1466" y="338"/>
                    </a:lnTo>
                    <a:lnTo>
                      <a:pt x="1345" y="511"/>
                    </a:lnTo>
                    <a:lnTo>
                      <a:pt x="1323" y="768"/>
                    </a:lnTo>
                    <a:lnTo>
                      <a:pt x="1299" y="764"/>
                    </a:lnTo>
                    <a:lnTo>
                      <a:pt x="1271" y="768"/>
                    </a:lnTo>
                    <a:lnTo>
                      <a:pt x="1243" y="766"/>
                    </a:lnTo>
                    <a:lnTo>
                      <a:pt x="1213" y="766"/>
                    </a:lnTo>
                    <a:lnTo>
                      <a:pt x="1185" y="768"/>
                    </a:lnTo>
                    <a:lnTo>
                      <a:pt x="1156" y="772"/>
                    </a:lnTo>
                    <a:lnTo>
                      <a:pt x="1123" y="764"/>
                    </a:lnTo>
                    <a:lnTo>
                      <a:pt x="1095" y="755"/>
                    </a:lnTo>
                    <a:lnTo>
                      <a:pt x="1038" y="730"/>
                    </a:lnTo>
                    <a:lnTo>
                      <a:pt x="1008" y="721"/>
                    </a:lnTo>
                    <a:lnTo>
                      <a:pt x="973" y="719"/>
                    </a:lnTo>
                    <a:lnTo>
                      <a:pt x="927" y="709"/>
                    </a:lnTo>
                    <a:lnTo>
                      <a:pt x="875" y="710"/>
                    </a:lnTo>
                    <a:lnTo>
                      <a:pt x="823" y="723"/>
                    </a:lnTo>
                    <a:lnTo>
                      <a:pt x="682" y="758"/>
                    </a:lnTo>
                    <a:lnTo>
                      <a:pt x="543" y="723"/>
                    </a:lnTo>
                    <a:lnTo>
                      <a:pt x="439" y="693"/>
                    </a:lnTo>
                    <a:lnTo>
                      <a:pt x="302" y="735"/>
                    </a:lnTo>
                    <a:lnTo>
                      <a:pt x="165" y="750"/>
                    </a:lnTo>
                    <a:lnTo>
                      <a:pt x="73" y="701"/>
                    </a:lnTo>
                    <a:close/>
                  </a:path>
                </a:pathLst>
              </a:custGeom>
              <a:solidFill>
                <a:srgbClr val="FF0000"/>
              </a:solidFill>
              <a:ln w="9525">
                <a:noFill/>
                <a:round/>
                <a:headEnd/>
                <a:tailEnd/>
              </a:ln>
            </p:spPr>
            <p:txBody>
              <a:bodyPr/>
              <a:lstStyle/>
              <a:p>
                <a:endParaRPr lang="en-GB" dirty="0"/>
              </a:p>
            </p:txBody>
          </p:sp>
          <p:sp>
            <p:nvSpPr>
              <p:cNvPr id="49" name="Freeform 44"/>
              <p:cNvSpPr>
                <a:spLocks noChangeAspect="1"/>
              </p:cNvSpPr>
              <p:nvPr/>
            </p:nvSpPr>
            <p:spPr bwMode="auto">
              <a:xfrm>
                <a:off x="3350" y="3387"/>
                <a:ext cx="213" cy="463"/>
              </a:xfrm>
              <a:custGeom>
                <a:avLst/>
                <a:gdLst>
                  <a:gd name="T0" fmla="*/ 204 w 251"/>
                  <a:gd name="T1" fmla="*/ 255 h 603"/>
                  <a:gd name="T2" fmla="*/ 195 w 251"/>
                  <a:gd name="T3" fmla="*/ 202 h 603"/>
                  <a:gd name="T4" fmla="*/ 188 w 251"/>
                  <a:gd name="T5" fmla="*/ 157 h 603"/>
                  <a:gd name="T6" fmla="*/ 177 w 251"/>
                  <a:gd name="T7" fmla="*/ 128 h 603"/>
                  <a:gd name="T8" fmla="*/ 168 w 251"/>
                  <a:gd name="T9" fmla="*/ 107 h 603"/>
                  <a:gd name="T10" fmla="*/ 154 w 251"/>
                  <a:gd name="T11" fmla="*/ 91 h 603"/>
                  <a:gd name="T12" fmla="*/ 137 w 251"/>
                  <a:gd name="T13" fmla="*/ 77 h 603"/>
                  <a:gd name="T14" fmla="*/ 122 w 251"/>
                  <a:gd name="T15" fmla="*/ 72 h 603"/>
                  <a:gd name="T16" fmla="*/ 109 w 251"/>
                  <a:gd name="T17" fmla="*/ 68 h 603"/>
                  <a:gd name="T18" fmla="*/ 99 w 251"/>
                  <a:gd name="T19" fmla="*/ 58 h 603"/>
                  <a:gd name="T20" fmla="*/ 92 w 251"/>
                  <a:gd name="T21" fmla="*/ 48 h 603"/>
                  <a:gd name="T22" fmla="*/ 87 w 251"/>
                  <a:gd name="T23" fmla="*/ 26 h 603"/>
                  <a:gd name="T24" fmla="*/ 85 w 251"/>
                  <a:gd name="T25" fmla="*/ 0 h 603"/>
                  <a:gd name="T26" fmla="*/ 78 w 251"/>
                  <a:gd name="T27" fmla="*/ 25 h 603"/>
                  <a:gd name="T28" fmla="*/ 81 w 251"/>
                  <a:gd name="T29" fmla="*/ 51 h 603"/>
                  <a:gd name="T30" fmla="*/ 87 w 251"/>
                  <a:gd name="T31" fmla="*/ 71 h 603"/>
                  <a:gd name="T32" fmla="*/ 76 w 251"/>
                  <a:gd name="T33" fmla="*/ 75 h 603"/>
                  <a:gd name="T34" fmla="*/ 68 w 251"/>
                  <a:gd name="T35" fmla="*/ 69 h 603"/>
                  <a:gd name="T36" fmla="*/ 60 w 251"/>
                  <a:gd name="T37" fmla="*/ 51 h 603"/>
                  <a:gd name="T38" fmla="*/ 55 w 251"/>
                  <a:gd name="T39" fmla="*/ 22 h 603"/>
                  <a:gd name="T40" fmla="*/ 52 w 251"/>
                  <a:gd name="T41" fmla="*/ 16 h 603"/>
                  <a:gd name="T42" fmla="*/ 46 w 251"/>
                  <a:gd name="T43" fmla="*/ 37 h 603"/>
                  <a:gd name="T44" fmla="*/ 47 w 251"/>
                  <a:gd name="T45" fmla="*/ 63 h 603"/>
                  <a:gd name="T46" fmla="*/ 52 w 251"/>
                  <a:gd name="T47" fmla="*/ 97 h 603"/>
                  <a:gd name="T48" fmla="*/ 59 w 251"/>
                  <a:gd name="T49" fmla="*/ 122 h 603"/>
                  <a:gd name="T50" fmla="*/ 55 w 251"/>
                  <a:gd name="T51" fmla="*/ 125 h 603"/>
                  <a:gd name="T52" fmla="*/ 44 w 251"/>
                  <a:gd name="T53" fmla="*/ 114 h 603"/>
                  <a:gd name="T54" fmla="*/ 31 w 251"/>
                  <a:gd name="T55" fmla="*/ 111 h 603"/>
                  <a:gd name="T56" fmla="*/ 18 w 251"/>
                  <a:gd name="T57" fmla="*/ 117 h 603"/>
                  <a:gd name="T58" fmla="*/ 9 w 251"/>
                  <a:gd name="T59" fmla="*/ 131 h 603"/>
                  <a:gd name="T60" fmla="*/ 5 w 251"/>
                  <a:gd name="T61" fmla="*/ 159 h 603"/>
                  <a:gd name="T62" fmla="*/ 14 w 251"/>
                  <a:gd name="T63" fmla="*/ 152 h 603"/>
                  <a:gd name="T64" fmla="*/ 25 w 251"/>
                  <a:gd name="T65" fmla="*/ 154 h 603"/>
                  <a:gd name="T66" fmla="*/ 36 w 251"/>
                  <a:gd name="T67" fmla="*/ 172 h 603"/>
                  <a:gd name="T68" fmla="*/ 41 w 251"/>
                  <a:gd name="T69" fmla="*/ 197 h 603"/>
                  <a:gd name="T70" fmla="*/ 37 w 251"/>
                  <a:gd name="T71" fmla="*/ 221 h 603"/>
                  <a:gd name="T72" fmla="*/ 29 w 251"/>
                  <a:gd name="T73" fmla="*/ 242 h 603"/>
                  <a:gd name="T74" fmla="*/ 21 w 251"/>
                  <a:gd name="T75" fmla="*/ 250 h 603"/>
                  <a:gd name="T76" fmla="*/ 13 w 251"/>
                  <a:gd name="T77" fmla="*/ 247 h 603"/>
                  <a:gd name="T78" fmla="*/ 8 w 251"/>
                  <a:gd name="T79" fmla="*/ 231 h 603"/>
                  <a:gd name="T80" fmla="*/ 6 w 251"/>
                  <a:gd name="T81" fmla="*/ 221 h 603"/>
                  <a:gd name="T82" fmla="*/ 2 w 251"/>
                  <a:gd name="T83" fmla="*/ 233 h 603"/>
                  <a:gd name="T84" fmla="*/ 0 w 251"/>
                  <a:gd name="T85" fmla="*/ 252 h 603"/>
                  <a:gd name="T86" fmla="*/ 0 w 251"/>
                  <a:gd name="T87" fmla="*/ 277 h 603"/>
                  <a:gd name="T88" fmla="*/ 6 w 251"/>
                  <a:gd name="T89" fmla="*/ 308 h 603"/>
                  <a:gd name="T90" fmla="*/ 16 w 251"/>
                  <a:gd name="T91" fmla="*/ 340 h 603"/>
                  <a:gd name="T92" fmla="*/ 25 w 251"/>
                  <a:gd name="T93" fmla="*/ 352 h 603"/>
                  <a:gd name="T94" fmla="*/ 36 w 251"/>
                  <a:gd name="T95" fmla="*/ 355 h 603"/>
                  <a:gd name="T96" fmla="*/ 50 w 251"/>
                  <a:gd name="T97" fmla="*/ 361 h 603"/>
                  <a:gd name="T98" fmla="*/ 62 w 251"/>
                  <a:gd name="T99" fmla="*/ 369 h 603"/>
                  <a:gd name="T100" fmla="*/ 70 w 251"/>
                  <a:gd name="T101" fmla="*/ 380 h 603"/>
                  <a:gd name="T102" fmla="*/ 80 w 251"/>
                  <a:gd name="T103" fmla="*/ 401 h 603"/>
                  <a:gd name="T104" fmla="*/ 89 w 251"/>
                  <a:gd name="T105" fmla="*/ 430 h 603"/>
                  <a:gd name="T106" fmla="*/ 99 w 251"/>
                  <a:gd name="T107" fmla="*/ 452 h 603"/>
                  <a:gd name="T108" fmla="*/ 109 w 251"/>
                  <a:gd name="T109" fmla="*/ 458 h 603"/>
                  <a:gd name="T110" fmla="*/ 122 w 251"/>
                  <a:gd name="T111" fmla="*/ 463 h 603"/>
                  <a:gd name="T112" fmla="*/ 137 w 251"/>
                  <a:gd name="T113" fmla="*/ 457 h 603"/>
                  <a:gd name="T114" fmla="*/ 153 w 251"/>
                  <a:gd name="T115" fmla="*/ 451 h 603"/>
                  <a:gd name="T116" fmla="*/ 176 w 251"/>
                  <a:gd name="T117" fmla="*/ 436 h 603"/>
                  <a:gd name="T118" fmla="*/ 195 w 251"/>
                  <a:gd name="T119" fmla="*/ 408 h 603"/>
                  <a:gd name="T120" fmla="*/ 209 w 251"/>
                  <a:gd name="T121" fmla="*/ 380 h 603"/>
                  <a:gd name="T122" fmla="*/ 213 w 251"/>
                  <a:gd name="T123" fmla="*/ 358 h 603"/>
                  <a:gd name="T124" fmla="*/ 210 w 251"/>
                  <a:gd name="T125" fmla="*/ 305 h 60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1"/>
                  <a:gd name="T190" fmla="*/ 0 h 603"/>
                  <a:gd name="T191" fmla="*/ 251 w 251"/>
                  <a:gd name="T192" fmla="*/ 603 h 60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1" h="603">
                    <a:moveTo>
                      <a:pt x="246" y="374"/>
                    </a:moveTo>
                    <a:lnTo>
                      <a:pt x="240" y="332"/>
                    </a:lnTo>
                    <a:lnTo>
                      <a:pt x="236" y="299"/>
                    </a:lnTo>
                    <a:lnTo>
                      <a:pt x="230" y="263"/>
                    </a:lnTo>
                    <a:lnTo>
                      <a:pt x="224" y="234"/>
                    </a:lnTo>
                    <a:lnTo>
                      <a:pt x="221" y="205"/>
                    </a:lnTo>
                    <a:lnTo>
                      <a:pt x="215" y="184"/>
                    </a:lnTo>
                    <a:lnTo>
                      <a:pt x="209" y="167"/>
                    </a:lnTo>
                    <a:lnTo>
                      <a:pt x="201" y="153"/>
                    </a:lnTo>
                    <a:lnTo>
                      <a:pt x="198" y="140"/>
                    </a:lnTo>
                    <a:lnTo>
                      <a:pt x="188" y="126"/>
                    </a:lnTo>
                    <a:lnTo>
                      <a:pt x="182" y="119"/>
                    </a:lnTo>
                    <a:lnTo>
                      <a:pt x="171" y="107"/>
                    </a:lnTo>
                    <a:lnTo>
                      <a:pt x="161" y="100"/>
                    </a:lnTo>
                    <a:lnTo>
                      <a:pt x="151" y="96"/>
                    </a:lnTo>
                    <a:lnTo>
                      <a:pt x="144" y="94"/>
                    </a:lnTo>
                    <a:lnTo>
                      <a:pt x="136" y="92"/>
                    </a:lnTo>
                    <a:lnTo>
                      <a:pt x="128" y="88"/>
                    </a:lnTo>
                    <a:lnTo>
                      <a:pt x="121" y="84"/>
                    </a:lnTo>
                    <a:lnTo>
                      <a:pt x="117" y="75"/>
                    </a:lnTo>
                    <a:lnTo>
                      <a:pt x="113" y="71"/>
                    </a:lnTo>
                    <a:lnTo>
                      <a:pt x="109" y="63"/>
                    </a:lnTo>
                    <a:lnTo>
                      <a:pt x="105" y="48"/>
                    </a:lnTo>
                    <a:lnTo>
                      <a:pt x="103" y="34"/>
                    </a:lnTo>
                    <a:lnTo>
                      <a:pt x="102" y="17"/>
                    </a:lnTo>
                    <a:lnTo>
                      <a:pt x="100" y="0"/>
                    </a:lnTo>
                    <a:lnTo>
                      <a:pt x="96" y="17"/>
                    </a:lnTo>
                    <a:lnTo>
                      <a:pt x="92" y="32"/>
                    </a:lnTo>
                    <a:lnTo>
                      <a:pt x="92" y="50"/>
                    </a:lnTo>
                    <a:lnTo>
                      <a:pt x="96" y="67"/>
                    </a:lnTo>
                    <a:lnTo>
                      <a:pt x="98" y="78"/>
                    </a:lnTo>
                    <a:lnTo>
                      <a:pt x="102" y="92"/>
                    </a:lnTo>
                    <a:lnTo>
                      <a:pt x="98" y="98"/>
                    </a:lnTo>
                    <a:lnTo>
                      <a:pt x="90" y="98"/>
                    </a:lnTo>
                    <a:lnTo>
                      <a:pt x="86" y="92"/>
                    </a:lnTo>
                    <a:lnTo>
                      <a:pt x="80" y="90"/>
                    </a:lnTo>
                    <a:lnTo>
                      <a:pt x="75" y="80"/>
                    </a:lnTo>
                    <a:lnTo>
                      <a:pt x="71" y="67"/>
                    </a:lnTo>
                    <a:lnTo>
                      <a:pt x="67" y="48"/>
                    </a:lnTo>
                    <a:lnTo>
                      <a:pt x="65" y="29"/>
                    </a:lnTo>
                    <a:lnTo>
                      <a:pt x="65" y="13"/>
                    </a:lnTo>
                    <a:lnTo>
                      <a:pt x="61" y="21"/>
                    </a:lnTo>
                    <a:lnTo>
                      <a:pt x="55" y="32"/>
                    </a:lnTo>
                    <a:lnTo>
                      <a:pt x="54" y="48"/>
                    </a:lnTo>
                    <a:lnTo>
                      <a:pt x="55" y="63"/>
                    </a:lnTo>
                    <a:lnTo>
                      <a:pt x="55" y="82"/>
                    </a:lnTo>
                    <a:lnTo>
                      <a:pt x="57" y="105"/>
                    </a:lnTo>
                    <a:lnTo>
                      <a:pt x="61" y="126"/>
                    </a:lnTo>
                    <a:lnTo>
                      <a:pt x="65" y="146"/>
                    </a:lnTo>
                    <a:lnTo>
                      <a:pt x="69" y="159"/>
                    </a:lnTo>
                    <a:lnTo>
                      <a:pt x="75" y="173"/>
                    </a:lnTo>
                    <a:lnTo>
                      <a:pt x="65" y="163"/>
                    </a:lnTo>
                    <a:lnTo>
                      <a:pt x="59" y="153"/>
                    </a:lnTo>
                    <a:lnTo>
                      <a:pt x="52" y="148"/>
                    </a:lnTo>
                    <a:lnTo>
                      <a:pt x="44" y="144"/>
                    </a:lnTo>
                    <a:lnTo>
                      <a:pt x="36" y="144"/>
                    </a:lnTo>
                    <a:lnTo>
                      <a:pt x="27" y="148"/>
                    </a:lnTo>
                    <a:lnTo>
                      <a:pt x="21" y="153"/>
                    </a:lnTo>
                    <a:lnTo>
                      <a:pt x="15" y="159"/>
                    </a:lnTo>
                    <a:lnTo>
                      <a:pt x="11" y="171"/>
                    </a:lnTo>
                    <a:lnTo>
                      <a:pt x="7" y="184"/>
                    </a:lnTo>
                    <a:lnTo>
                      <a:pt x="6" y="207"/>
                    </a:lnTo>
                    <a:lnTo>
                      <a:pt x="13" y="201"/>
                    </a:lnTo>
                    <a:lnTo>
                      <a:pt x="17" y="198"/>
                    </a:lnTo>
                    <a:lnTo>
                      <a:pt x="25" y="199"/>
                    </a:lnTo>
                    <a:lnTo>
                      <a:pt x="30" y="201"/>
                    </a:lnTo>
                    <a:lnTo>
                      <a:pt x="36" y="213"/>
                    </a:lnTo>
                    <a:lnTo>
                      <a:pt x="42" y="224"/>
                    </a:lnTo>
                    <a:lnTo>
                      <a:pt x="48" y="242"/>
                    </a:lnTo>
                    <a:lnTo>
                      <a:pt x="48" y="257"/>
                    </a:lnTo>
                    <a:lnTo>
                      <a:pt x="48" y="272"/>
                    </a:lnTo>
                    <a:lnTo>
                      <a:pt x="44" y="288"/>
                    </a:lnTo>
                    <a:lnTo>
                      <a:pt x="38" y="301"/>
                    </a:lnTo>
                    <a:lnTo>
                      <a:pt x="34" y="315"/>
                    </a:lnTo>
                    <a:lnTo>
                      <a:pt x="30" y="320"/>
                    </a:lnTo>
                    <a:lnTo>
                      <a:pt x="25" y="326"/>
                    </a:lnTo>
                    <a:lnTo>
                      <a:pt x="19" y="328"/>
                    </a:lnTo>
                    <a:lnTo>
                      <a:pt x="15" y="322"/>
                    </a:lnTo>
                    <a:lnTo>
                      <a:pt x="13" y="315"/>
                    </a:lnTo>
                    <a:lnTo>
                      <a:pt x="9" y="301"/>
                    </a:lnTo>
                    <a:lnTo>
                      <a:pt x="9" y="297"/>
                    </a:lnTo>
                    <a:lnTo>
                      <a:pt x="7" y="288"/>
                    </a:lnTo>
                    <a:lnTo>
                      <a:pt x="6" y="295"/>
                    </a:lnTo>
                    <a:lnTo>
                      <a:pt x="2" y="303"/>
                    </a:lnTo>
                    <a:lnTo>
                      <a:pt x="2" y="317"/>
                    </a:lnTo>
                    <a:lnTo>
                      <a:pt x="0" y="328"/>
                    </a:lnTo>
                    <a:lnTo>
                      <a:pt x="0" y="342"/>
                    </a:lnTo>
                    <a:lnTo>
                      <a:pt x="0" y="361"/>
                    </a:lnTo>
                    <a:lnTo>
                      <a:pt x="2" y="380"/>
                    </a:lnTo>
                    <a:lnTo>
                      <a:pt x="7" y="401"/>
                    </a:lnTo>
                    <a:lnTo>
                      <a:pt x="13" y="420"/>
                    </a:lnTo>
                    <a:lnTo>
                      <a:pt x="19" y="443"/>
                    </a:lnTo>
                    <a:lnTo>
                      <a:pt x="27" y="455"/>
                    </a:lnTo>
                    <a:lnTo>
                      <a:pt x="30" y="459"/>
                    </a:lnTo>
                    <a:lnTo>
                      <a:pt x="36" y="462"/>
                    </a:lnTo>
                    <a:lnTo>
                      <a:pt x="42" y="462"/>
                    </a:lnTo>
                    <a:lnTo>
                      <a:pt x="48" y="464"/>
                    </a:lnTo>
                    <a:lnTo>
                      <a:pt x="59" y="470"/>
                    </a:lnTo>
                    <a:lnTo>
                      <a:pt x="67" y="472"/>
                    </a:lnTo>
                    <a:lnTo>
                      <a:pt x="73" y="480"/>
                    </a:lnTo>
                    <a:lnTo>
                      <a:pt x="77" y="486"/>
                    </a:lnTo>
                    <a:lnTo>
                      <a:pt x="82" y="495"/>
                    </a:lnTo>
                    <a:lnTo>
                      <a:pt x="90" y="510"/>
                    </a:lnTo>
                    <a:lnTo>
                      <a:pt x="94" y="522"/>
                    </a:lnTo>
                    <a:lnTo>
                      <a:pt x="100" y="539"/>
                    </a:lnTo>
                    <a:lnTo>
                      <a:pt x="105" y="560"/>
                    </a:lnTo>
                    <a:lnTo>
                      <a:pt x="111" y="576"/>
                    </a:lnTo>
                    <a:lnTo>
                      <a:pt x="117" y="589"/>
                    </a:lnTo>
                    <a:lnTo>
                      <a:pt x="123" y="595"/>
                    </a:lnTo>
                    <a:lnTo>
                      <a:pt x="128" y="597"/>
                    </a:lnTo>
                    <a:lnTo>
                      <a:pt x="134" y="601"/>
                    </a:lnTo>
                    <a:lnTo>
                      <a:pt x="144" y="603"/>
                    </a:lnTo>
                    <a:lnTo>
                      <a:pt x="151" y="599"/>
                    </a:lnTo>
                    <a:lnTo>
                      <a:pt x="161" y="595"/>
                    </a:lnTo>
                    <a:lnTo>
                      <a:pt x="173" y="589"/>
                    </a:lnTo>
                    <a:lnTo>
                      <a:pt x="180" y="587"/>
                    </a:lnTo>
                    <a:lnTo>
                      <a:pt x="192" y="578"/>
                    </a:lnTo>
                    <a:lnTo>
                      <a:pt x="207" y="568"/>
                    </a:lnTo>
                    <a:lnTo>
                      <a:pt x="219" y="551"/>
                    </a:lnTo>
                    <a:lnTo>
                      <a:pt x="230" y="532"/>
                    </a:lnTo>
                    <a:lnTo>
                      <a:pt x="238" y="512"/>
                    </a:lnTo>
                    <a:lnTo>
                      <a:pt x="246" y="495"/>
                    </a:lnTo>
                    <a:lnTo>
                      <a:pt x="249" y="482"/>
                    </a:lnTo>
                    <a:lnTo>
                      <a:pt x="251" y="466"/>
                    </a:lnTo>
                    <a:lnTo>
                      <a:pt x="251" y="428"/>
                    </a:lnTo>
                    <a:lnTo>
                      <a:pt x="247" y="397"/>
                    </a:lnTo>
                    <a:lnTo>
                      <a:pt x="246" y="374"/>
                    </a:lnTo>
                    <a:close/>
                  </a:path>
                </a:pathLst>
              </a:custGeom>
              <a:solidFill>
                <a:srgbClr val="E60000"/>
              </a:solidFill>
              <a:ln w="9525">
                <a:noFill/>
                <a:round/>
                <a:headEnd/>
                <a:tailEnd/>
              </a:ln>
            </p:spPr>
            <p:txBody>
              <a:bodyPr/>
              <a:lstStyle/>
              <a:p>
                <a:endParaRPr lang="en-GB" dirty="0"/>
              </a:p>
            </p:txBody>
          </p:sp>
          <p:sp>
            <p:nvSpPr>
              <p:cNvPr id="50" name="Freeform 45"/>
              <p:cNvSpPr>
                <a:spLocks noChangeAspect="1"/>
              </p:cNvSpPr>
              <p:nvPr/>
            </p:nvSpPr>
            <p:spPr bwMode="auto">
              <a:xfrm>
                <a:off x="4280" y="2892"/>
                <a:ext cx="995" cy="956"/>
              </a:xfrm>
              <a:custGeom>
                <a:avLst/>
                <a:gdLst>
                  <a:gd name="T0" fmla="*/ 523 w 995"/>
                  <a:gd name="T1" fmla="*/ 742 h 956"/>
                  <a:gd name="T2" fmla="*/ 628 w 995"/>
                  <a:gd name="T3" fmla="*/ 724 h 956"/>
                  <a:gd name="T4" fmla="*/ 731 w 995"/>
                  <a:gd name="T5" fmla="*/ 686 h 956"/>
                  <a:gd name="T6" fmla="*/ 835 w 995"/>
                  <a:gd name="T7" fmla="*/ 549 h 956"/>
                  <a:gd name="T8" fmla="*/ 828 w 995"/>
                  <a:gd name="T9" fmla="*/ 476 h 956"/>
                  <a:gd name="T10" fmla="*/ 837 w 995"/>
                  <a:gd name="T11" fmla="*/ 405 h 956"/>
                  <a:gd name="T12" fmla="*/ 866 w 995"/>
                  <a:gd name="T13" fmla="*/ 343 h 956"/>
                  <a:gd name="T14" fmla="*/ 889 w 995"/>
                  <a:gd name="T15" fmla="*/ 312 h 956"/>
                  <a:gd name="T16" fmla="*/ 919 w 995"/>
                  <a:gd name="T17" fmla="*/ 273 h 956"/>
                  <a:gd name="T18" fmla="*/ 958 w 995"/>
                  <a:gd name="T19" fmla="*/ 232 h 956"/>
                  <a:gd name="T20" fmla="*/ 995 w 995"/>
                  <a:gd name="T21" fmla="*/ 208 h 956"/>
                  <a:gd name="T22" fmla="*/ 837 w 995"/>
                  <a:gd name="T23" fmla="*/ 225 h 956"/>
                  <a:gd name="T24" fmla="*/ 797 w 995"/>
                  <a:gd name="T25" fmla="*/ 248 h 956"/>
                  <a:gd name="T26" fmla="*/ 756 w 995"/>
                  <a:gd name="T27" fmla="*/ 291 h 956"/>
                  <a:gd name="T28" fmla="*/ 773 w 995"/>
                  <a:gd name="T29" fmla="*/ 220 h 956"/>
                  <a:gd name="T30" fmla="*/ 807 w 995"/>
                  <a:gd name="T31" fmla="*/ 155 h 956"/>
                  <a:gd name="T32" fmla="*/ 869 w 995"/>
                  <a:gd name="T33" fmla="*/ 87 h 956"/>
                  <a:gd name="T34" fmla="*/ 939 w 995"/>
                  <a:gd name="T35" fmla="*/ 25 h 956"/>
                  <a:gd name="T36" fmla="*/ 887 w 995"/>
                  <a:gd name="T37" fmla="*/ 11 h 956"/>
                  <a:gd name="T38" fmla="*/ 833 w 995"/>
                  <a:gd name="T39" fmla="*/ 7 h 956"/>
                  <a:gd name="T40" fmla="*/ 761 w 995"/>
                  <a:gd name="T41" fmla="*/ 44 h 956"/>
                  <a:gd name="T42" fmla="*/ 713 w 995"/>
                  <a:gd name="T43" fmla="*/ 176 h 956"/>
                  <a:gd name="T44" fmla="*/ 713 w 995"/>
                  <a:gd name="T45" fmla="*/ 119 h 956"/>
                  <a:gd name="T46" fmla="*/ 690 w 995"/>
                  <a:gd name="T47" fmla="*/ 60 h 956"/>
                  <a:gd name="T48" fmla="*/ 645 w 995"/>
                  <a:gd name="T49" fmla="*/ 14 h 956"/>
                  <a:gd name="T50" fmla="*/ 594 w 995"/>
                  <a:gd name="T51" fmla="*/ 0 h 956"/>
                  <a:gd name="T52" fmla="*/ 552 w 995"/>
                  <a:gd name="T53" fmla="*/ 13 h 956"/>
                  <a:gd name="T54" fmla="*/ 515 w 995"/>
                  <a:gd name="T55" fmla="*/ 52 h 956"/>
                  <a:gd name="T56" fmla="*/ 559 w 995"/>
                  <a:gd name="T57" fmla="*/ 57 h 956"/>
                  <a:gd name="T58" fmla="*/ 575 w 995"/>
                  <a:gd name="T59" fmla="*/ 77 h 956"/>
                  <a:gd name="T60" fmla="*/ 591 w 995"/>
                  <a:gd name="T61" fmla="*/ 101 h 956"/>
                  <a:gd name="T62" fmla="*/ 588 w 995"/>
                  <a:gd name="T63" fmla="*/ 137 h 956"/>
                  <a:gd name="T64" fmla="*/ 580 w 995"/>
                  <a:gd name="T65" fmla="*/ 174 h 956"/>
                  <a:gd name="T66" fmla="*/ 557 w 995"/>
                  <a:gd name="T67" fmla="*/ 196 h 956"/>
                  <a:gd name="T68" fmla="*/ 525 w 995"/>
                  <a:gd name="T69" fmla="*/ 214 h 956"/>
                  <a:gd name="T70" fmla="*/ 348 w 995"/>
                  <a:gd name="T71" fmla="*/ 211 h 956"/>
                  <a:gd name="T72" fmla="*/ 227 w 995"/>
                  <a:gd name="T73" fmla="*/ 197 h 956"/>
                  <a:gd name="T74" fmla="*/ 193 w 995"/>
                  <a:gd name="T75" fmla="*/ 248 h 956"/>
                  <a:gd name="T76" fmla="*/ 179 w 995"/>
                  <a:gd name="T77" fmla="*/ 297 h 956"/>
                  <a:gd name="T78" fmla="*/ 173 w 995"/>
                  <a:gd name="T79" fmla="*/ 345 h 956"/>
                  <a:gd name="T80" fmla="*/ 191 w 995"/>
                  <a:gd name="T81" fmla="*/ 397 h 956"/>
                  <a:gd name="T82" fmla="*/ 208 w 995"/>
                  <a:gd name="T83" fmla="*/ 444 h 956"/>
                  <a:gd name="T84" fmla="*/ 218 w 995"/>
                  <a:gd name="T85" fmla="*/ 477 h 956"/>
                  <a:gd name="T86" fmla="*/ 202 w 995"/>
                  <a:gd name="T87" fmla="*/ 526 h 956"/>
                  <a:gd name="T88" fmla="*/ 165 w 995"/>
                  <a:gd name="T89" fmla="*/ 561 h 956"/>
                  <a:gd name="T90" fmla="*/ 120 w 995"/>
                  <a:gd name="T91" fmla="*/ 583 h 956"/>
                  <a:gd name="T92" fmla="*/ 90 w 995"/>
                  <a:gd name="T93" fmla="*/ 567 h 956"/>
                  <a:gd name="T94" fmla="*/ 67 w 995"/>
                  <a:gd name="T95" fmla="*/ 563 h 956"/>
                  <a:gd name="T96" fmla="*/ 37 w 995"/>
                  <a:gd name="T97" fmla="*/ 598 h 956"/>
                  <a:gd name="T98" fmla="*/ 7 w 995"/>
                  <a:gd name="T99" fmla="*/ 653 h 956"/>
                  <a:gd name="T100" fmla="*/ 5 w 995"/>
                  <a:gd name="T101" fmla="*/ 724 h 956"/>
                  <a:gd name="T102" fmla="*/ 0 w 995"/>
                  <a:gd name="T103" fmla="*/ 777 h 956"/>
                  <a:gd name="T104" fmla="*/ 20 w 995"/>
                  <a:gd name="T105" fmla="*/ 843 h 956"/>
                  <a:gd name="T106" fmla="*/ 39 w 995"/>
                  <a:gd name="T107" fmla="*/ 884 h 956"/>
                  <a:gd name="T108" fmla="*/ 67 w 995"/>
                  <a:gd name="T109" fmla="*/ 923 h 956"/>
                  <a:gd name="T110" fmla="*/ 116 w 995"/>
                  <a:gd name="T111" fmla="*/ 952 h 956"/>
                  <a:gd name="T112" fmla="*/ 162 w 995"/>
                  <a:gd name="T113" fmla="*/ 952 h 956"/>
                  <a:gd name="T114" fmla="*/ 200 w 995"/>
                  <a:gd name="T115" fmla="*/ 952 h 956"/>
                  <a:gd name="T116" fmla="*/ 286 w 995"/>
                  <a:gd name="T117" fmla="*/ 952 h 956"/>
                  <a:gd name="T118" fmla="*/ 376 w 995"/>
                  <a:gd name="T119" fmla="*/ 952 h 9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95"/>
                  <a:gd name="T181" fmla="*/ 0 h 956"/>
                  <a:gd name="T182" fmla="*/ 995 w 995"/>
                  <a:gd name="T183" fmla="*/ 956 h 9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95" h="956">
                    <a:moveTo>
                      <a:pt x="487" y="724"/>
                    </a:moveTo>
                    <a:lnTo>
                      <a:pt x="523" y="742"/>
                    </a:lnTo>
                    <a:lnTo>
                      <a:pt x="583" y="735"/>
                    </a:lnTo>
                    <a:lnTo>
                      <a:pt x="628" y="724"/>
                    </a:lnTo>
                    <a:lnTo>
                      <a:pt x="688" y="704"/>
                    </a:lnTo>
                    <a:lnTo>
                      <a:pt x="731" y="686"/>
                    </a:lnTo>
                    <a:lnTo>
                      <a:pt x="830" y="584"/>
                    </a:lnTo>
                    <a:lnTo>
                      <a:pt x="835" y="549"/>
                    </a:lnTo>
                    <a:lnTo>
                      <a:pt x="835" y="513"/>
                    </a:lnTo>
                    <a:lnTo>
                      <a:pt x="828" y="476"/>
                    </a:lnTo>
                    <a:lnTo>
                      <a:pt x="827" y="444"/>
                    </a:lnTo>
                    <a:lnTo>
                      <a:pt x="837" y="405"/>
                    </a:lnTo>
                    <a:lnTo>
                      <a:pt x="848" y="373"/>
                    </a:lnTo>
                    <a:lnTo>
                      <a:pt x="866" y="343"/>
                    </a:lnTo>
                    <a:lnTo>
                      <a:pt x="876" y="325"/>
                    </a:lnTo>
                    <a:lnTo>
                      <a:pt x="889" y="312"/>
                    </a:lnTo>
                    <a:lnTo>
                      <a:pt x="901" y="293"/>
                    </a:lnTo>
                    <a:lnTo>
                      <a:pt x="919" y="273"/>
                    </a:lnTo>
                    <a:lnTo>
                      <a:pt x="942" y="252"/>
                    </a:lnTo>
                    <a:lnTo>
                      <a:pt x="958" y="232"/>
                    </a:lnTo>
                    <a:lnTo>
                      <a:pt x="975" y="220"/>
                    </a:lnTo>
                    <a:lnTo>
                      <a:pt x="995" y="208"/>
                    </a:lnTo>
                    <a:lnTo>
                      <a:pt x="866" y="219"/>
                    </a:lnTo>
                    <a:lnTo>
                      <a:pt x="837" y="225"/>
                    </a:lnTo>
                    <a:lnTo>
                      <a:pt x="814" y="238"/>
                    </a:lnTo>
                    <a:lnTo>
                      <a:pt x="797" y="248"/>
                    </a:lnTo>
                    <a:lnTo>
                      <a:pt x="776" y="270"/>
                    </a:lnTo>
                    <a:lnTo>
                      <a:pt x="756" y="291"/>
                    </a:lnTo>
                    <a:lnTo>
                      <a:pt x="763" y="253"/>
                    </a:lnTo>
                    <a:lnTo>
                      <a:pt x="773" y="220"/>
                    </a:lnTo>
                    <a:lnTo>
                      <a:pt x="784" y="190"/>
                    </a:lnTo>
                    <a:lnTo>
                      <a:pt x="807" y="155"/>
                    </a:lnTo>
                    <a:lnTo>
                      <a:pt x="841" y="116"/>
                    </a:lnTo>
                    <a:lnTo>
                      <a:pt x="869" y="87"/>
                    </a:lnTo>
                    <a:lnTo>
                      <a:pt x="900" y="59"/>
                    </a:lnTo>
                    <a:lnTo>
                      <a:pt x="939" y="25"/>
                    </a:lnTo>
                    <a:lnTo>
                      <a:pt x="917" y="20"/>
                    </a:lnTo>
                    <a:lnTo>
                      <a:pt x="887" y="11"/>
                    </a:lnTo>
                    <a:lnTo>
                      <a:pt x="856" y="7"/>
                    </a:lnTo>
                    <a:lnTo>
                      <a:pt x="833" y="7"/>
                    </a:lnTo>
                    <a:lnTo>
                      <a:pt x="800" y="11"/>
                    </a:lnTo>
                    <a:lnTo>
                      <a:pt x="761" y="44"/>
                    </a:lnTo>
                    <a:lnTo>
                      <a:pt x="735" y="93"/>
                    </a:lnTo>
                    <a:lnTo>
                      <a:pt x="713" y="176"/>
                    </a:lnTo>
                    <a:lnTo>
                      <a:pt x="713" y="145"/>
                    </a:lnTo>
                    <a:lnTo>
                      <a:pt x="713" y="119"/>
                    </a:lnTo>
                    <a:lnTo>
                      <a:pt x="704" y="93"/>
                    </a:lnTo>
                    <a:lnTo>
                      <a:pt x="690" y="60"/>
                    </a:lnTo>
                    <a:lnTo>
                      <a:pt x="668" y="31"/>
                    </a:lnTo>
                    <a:lnTo>
                      <a:pt x="645" y="14"/>
                    </a:lnTo>
                    <a:lnTo>
                      <a:pt x="621" y="2"/>
                    </a:lnTo>
                    <a:lnTo>
                      <a:pt x="594" y="0"/>
                    </a:lnTo>
                    <a:lnTo>
                      <a:pt x="573" y="2"/>
                    </a:lnTo>
                    <a:lnTo>
                      <a:pt x="552" y="13"/>
                    </a:lnTo>
                    <a:lnTo>
                      <a:pt x="534" y="28"/>
                    </a:lnTo>
                    <a:lnTo>
                      <a:pt x="515" y="52"/>
                    </a:lnTo>
                    <a:lnTo>
                      <a:pt x="537" y="54"/>
                    </a:lnTo>
                    <a:lnTo>
                      <a:pt x="559" y="57"/>
                    </a:lnTo>
                    <a:lnTo>
                      <a:pt x="571" y="71"/>
                    </a:lnTo>
                    <a:lnTo>
                      <a:pt x="575" y="77"/>
                    </a:lnTo>
                    <a:lnTo>
                      <a:pt x="585" y="87"/>
                    </a:lnTo>
                    <a:lnTo>
                      <a:pt x="591" y="101"/>
                    </a:lnTo>
                    <a:lnTo>
                      <a:pt x="591" y="117"/>
                    </a:lnTo>
                    <a:lnTo>
                      <a:pt x="588" y="137"/>
                    </a:lnTo>
                    <a:lnTo>
                      <a:pt x="587" y="155"/>
                    </a:lnTo>
                    <a:lnTo>
                      <a:pt x="580" y="174"/>
                    </a:lnTo>
                    <a:lnTo>
                      <a:pt x="567" y="186"/>
                    </a:lnTo>
                    <a:lnTo>
                      <a:pt x="557" y="196"/>
                    </a:lnTo>
                    <a:lnTo>
                      <a:pt x="544" y="204"/>
                    </a:lnTo>
                    <a:lnTo>
                      <a:pt x="525" y="214"/>
                    </a:lnTo>
                    <a:lnTo>
                      <a:pt x="503" y="217"/>
                    </a:lnTo>
                    <a:lnTo>
                      <a:pt x="348" y="211"/>
                    </a:lnTo>
                    <a:lnTo>
                      <a:pt x="327" y="206"/>
                    </a:lnTo>
                    <a:lnTo>
                      <a:pt x="227" y="197"/>
                    </a:lnTo>
                    <a:lnTo>
                      <a:pt x="208" y="225"/>
                    </a:lnTo>
                    <a:lnTo>
                      <a:pt x="193" y="248"/>
                    </a:lnTo>
                    <a:lnTo>
                      <a:pt x="186" y="266"/>
                    </a:lnTo>
                    <a:lnTo>
                      <a:pt x="179" y="297"/>
                    </a:lnTo>
                    <a:lnTo>
                      <a:pt x="173" y="322"/>
                    </a:lnTo>
                    <a:lnTo>
                      <a:pt x="173" y="345"/>
                    </a:lnTo>
                    <a:lnTo>
                      <a:pt x="180" y="371"/>
                    </a:lnTo>
                    <a:lnTo>
                      <a:pt x="191" y="397"/>
                    </a:lnTo>
                    <a:lnTo>
                      <a:pt x="202" y="419"/>
                    </a:lnTo>
                    <a:lnTo>
                      <a:pt x="208" y="444"/>
                    </a:lnTo>
                    <a:lnTo>
                      <a:pt x="214" y="460"/>
                    </a:lnTo>
                    <a:lnTo>
                      <a:pt x="218" y="477"/>
                    </a:lnTo>
                    <a:lnTo>
                      <a:pt x="214" y="500"/>
                    </a:lnTo>
                    <a:lnTo>
                      <a:pt x="202" y="526"/>
                    </a:lnTo>
                    <a:lnTo>
                      <a:pt x="186" y="542"/>
                    </a:lnTo>
                    <a:lnTo>
                      <a:pt x="165" y="561"/>
                    </a:lnTo>
                    <a:lnTo>
                      <a:pt x="140" y="573"/>
                    </a:lnTo>
                    <a:lnTo>
                      <a:pt x="120" y="583"/>
                    </a:lnTo>
                    <a:lnTo>
                      <a:pt x="97" y="589"/>
                    </a:lnTo>
                    <a:lnTo>
                      <a:pt x="90" y="567"/>
                    </a:lnTo>
                    <a:lnTo>
                      <a:pt x="90" y="547"/>
                    </a:lnTo>
                    <a:lnTo>
                      <a:pt x="67" y="563"/>
                    </a:lnTo>
                    <a:lnTo>
                      <a:pt x="53" y="578"/>
                    </a:lnTo>
                    <a:lnTo>
                      <a:pt x="37" y="598"/>
                    </a:lnTo>
                    <a:lnTo>
                      <a:pt x="23" y="621"/>
                    </a:lnTo>
                    <a:lnTo>
                      <a:pt x="7" y="653"/>
                    </a:lnTo>
                    <a:lnTo>
                      <a:pt x="7" y="689"/>
                    </a:lnTo>
                    <a:lnTo>
                      <a:pt x="5" y="724"/>
                    </a:lnTo>
                    <a:lnTo>
                      <a:pt x="0" y="749"/>
                    </a:lnTo>
                    <a:lnTo>
                      <a:pt x="0" y="777"/>
                    </a:lnTo>
                    <a:lnTo>
                      <a:pt x="10" y="812"/>
                    </a:lnTo>
                    <a:lnTo>
                      <a:pt x="20" y="843"/>
                    </a:lnTo>
                    <a:lnTo>
                      <a:pt x="31" y="863"/>
                    </a:lnTo>
                    <a:lnTo>
                      <a:pt x="39" y="884"/>
                    </a:lnTo>
                    <a:lnTo>
                      <a:pt x="51" y="903"/>
                    </a:lnTo>
                    <a:lnTo>
                      <a:pt x="67" y="923"/>
                    </a:lnTo>
                    <a:lnTo>
                      <a:pt x="90" y="943"/>
                    </a:lnTo>
                    <a:lnTo>
                      <a:pt x="116" y="952"/>
                    </a:lnTo>
                    <a:lnTo>
                      <a:pt x="138" y="952"/>
                    </a:lnTo>
                    <a:lnTo>
                      <a:pt x="162" y="952"/>
                    </a:lnTo>
                    <a:lnTo>
                      <a:pt x="214" y="952"/>
                    </a:lnTo>
                    <a:lnTo>
                      <a:pt x="200" y="952"/>
                    </a:lnTo>
                    <a:lnTo>
                      <a:pt x="238" y="950"/>
                    </a:lnTo>
                    <a:lnTo>
                      <a:pt x="286" y="952"/>
                    </a:lnTo>
                    <a:lnTo>
                      <a:pt x="334" y="956"/>
                    </a:lnTo>
                    <a:lnTo>
                      <a:pt x="376" y="952"/>
                    </a:lnTo>
                    <a:lnTo>
                      <a:pt x="487" y="724"/>
                    </a:lnTo>
                    <a:close/>
                  </a:path>
                </a:pathLst>
              </a:custGeom>
              <a:solidFill>
                <a:srgbClr val="FF0000"/>
              </a:solidFill>
              <a:ln w="9525">
                <a:noFill/>
                <a:round/>
                <a:headEnd/>
                <a:tailEnd/>
              </a:ln>
            </p:spPr>
            <p:txBody>
              <a:bodyPr/>
              <a:lstStyle/>
              <a:p>
                <a:endParaRPr lang="en-GB" dirty="0"/>
              </a:p>
            </p:txBody>
          </p:sp>
          <p:sp>
            <p:nvSpPr>
              <p:cNvPr id="51" name="Freeform 46"/>
              <p:cNvSpPr>
                <a:spLocks noChangeAspect="1"/>
              </p:cNvSpPr>
              <p:nvPr/>
            </p:nvSpPr>
            <p:spPr bwMode="auto">
              <a:xfrm>
                <a:off x="3590" y="3039"/>
                <a:ext cx="949" cy="811"/>
              </a:xfrm>
              <a:custGeom>
                <a:avLst/>
                <a:gdLst>
                  <a:gd name="T0" fmla="*/ 60 w 949"/>
                  <a:gd name="T1" fmla="*/ 721 h 811"/>
                  <a:gd name="T2" fmla="*/ 43 w 949"/>
                  <a:gd name="T3" fmla="*/ 577 h 811"/>
                  <a:gd name="T4" fmla="*/ 46 w 949"/>
                  <a:gd name="T5" fmla="*/ 455 h 811"/>
                  <a:gd name="T6" fmla="*/ 5 w 949"/>
                  <a:gd name="T7" fmla="*/ 346 h 811"/>
                  <a:gd name="T8" fmla="*/ 110 w 949"/>
                  <a:gd name="T9" fmla="*/ 395 h 811"/>
                  <a:gd name="T10" fmla="*/ 57 w 949"/>
                  <a:gd name="T11" fmla="*/ 150 h 811"/>
                  <a:gd name="T12" fmla="*/ 62 w 949"/>
                  <a:gd name="T13" fmla="*/ 77 h 811"/>
                  <a:gd name="T14" fmla="*/ 119 w 949"/>
                  <a:gd name="T15" fmla="*/ 89 h 811"/>
                  <a:gd name="T16" fmla="*/ 131 w 949"/>
                  <a:gd name="T17" fmla="*/ 0 h 811"/>
                  <a:gd name="T18" fmla="*/ 240 w 949"/>
                  <a:gd name="T19" fmla="*/ 52 h 811"/>
                  <a:gd name="T20" fmla="*/ 325 w 949"/>
                  <a:gd name="T21" fmla="*/ 111 h 811"/>
                  <a:gd name="T22" fmla="*/ 412 w 949"/>
                  <a:gd name="T23" fmla="*/ 65 h 811"/>
                  <a:gd name="T24" fmla="*/ 513 w 949"/>
                  <a:gd name="T25" fmla="*/ 0 h 811"/>
                  <a:gd name="T26" fmla="*/ 474 w 949"/>
                  <a:gd name="T27" fmla="*/ 188 h 811"/>
                  <a:gd name="T28" fmla="*/ 405 w 949"/>
                  <a:gd name="T29" fmla="*/ 297 h 811"/>
                  <a:gd name="T30" fmla="*/ 532 w 949"/>
                  <a:gd name="T31" fmla="*/ 204 h 811"/>
                  <a:gd name="T32" fmla="*/ 635 w 949"/>
                  <a:gd name="T33" fmla="*/ 156 h 811"/>
                  <a:gd name="T34" fmla="*/ 668 w 949"/>
                  <a:gd name="T35" fmla="*/ 207 h 811"/>
                  <a:gd name="T36" fmla="*/ 645 w 949"/>
                  <a:gd name="T37" fmla="*/ 266 h 811"/>
                  <a:gd name="T38" fmla="*/ 637 w 949"/>
                  <a:gd name="T39" fmla="*/ 346 h 811"/>
                  <a:gd name="T40" fmla="*/ 655 w 949"/>
                  <a:gd name="T41" fmla="*/ 390 h 811"/>
                  <a:gd name="T42" fmla="*/ 706 w 949"/>
                  <a:gd name="T43" fmla="*/ 406 h 811"/>
                  <a:gd name="T44" fmla="*/ 728 w 949"/>
                  <a:gd name="T45" fmla="*/ 332 h 811"/>
                  <a:gd name="T46" fmla="*/ 727 w 949"/>
                  <a:gd name="T47" fmla="*/ 284 h 811"/>
                  <a:gd name="T48" fmla="*/ 753 w 949"/>
                  <a:gd name="T49" fmla="*/ 261 h 811"/>
                  <a:gd name="T50" fmla="*/ 789 w 949"/>
                  <a:gd name="T51" fmla="*/ 323 h 811"/>
                  <a:gd name="T52" fmla="*/ 795 w 949"/>
                  <a:gd name="T53" fmla="*/ 405 h 811"/>
                  <a:gd name="T54" fmla="*/ 792 w 949"/>
                  <a:gd name="T55" fmla="*/ 457 h 811"/>
                  <a:gd name="T56" fmla="*/ 809 w 949"/>
                  <a:gd name="T57" fmla="*/ 529 h 811"/>
                  <a:gd name="T58" fmla="*/ 839 w 949"/>
                  <a:gd name="T59" fmla="*/ 552 h 811"/>
                  <a:gd name="T60" fmla="*/ 877 w 949"/>
                  <a:gd name="T61" fmla="*/ 531 h 811"/>
                  <a:gd name="T62" fmla="*/ 906 w 949"/>
                  <a:gd name="T63" fmla="*/ 488 h 811"/>
                  <a:gd name="T64" fmla="*/ 918 w 949"/>
                  <a:gd name="T65" fmla="*/ 440 h 811"/>
                  <a:gd name="T66" fmla="*/ 939 w 949"/>
                  <a:gd name="T67" fmla="*/ 457 h 811"/>
                  <a:gd name="T68" fmla="*/ 949 w 949"/>
                  <a:gd name="T69" fmla="*/ 527 h 811"/>
                  <a:gd name="T70" fmla="*/ 916 w 949"/>
                  <a:gd name="T71" fmla="*/ 630 h 811"/>
                  <a:gd name="T72" fmla="*/ 861 w 949"/>
                  <a:gd name="T73" fmla="*/ 756 h 811"/>
                  <a:gd name="T74" fmla="*/ 800 w 949"/>
                  <a:gd name="T75" fmla="*/ 807 h 811"/>
                  <a:gd name="T76" fmla="*/ 690 w 949"/>
                  <a:gd name="T77" fmla="*/ 807 h 811"/>
                  <a:gd name="T78" fmla="*/ 591 w 949"/>
                  <a:gd name="T79" fmla="*/ 790 h 811"/>
                  <a:gd name="T80" fmla="*/ 456 w 949"/>
                  <a:gd name="T81" fmla="*/ 809 h 811"/>
                  <a:gd name="T82" fmla="*/ 342 w 949"/>
                  <a:gd name="T83" fmla="*/ 809 h 811"/>
                  <a:gd name="T84" fmla="*/ 156 w 949"/>
                  <a:gd name="T85" fmla="*/ 809 h 8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9"/>
                  <a:gd name="T130" fmla="*/ 0 h 811"/>
                  <a:gd name="T131" fmla="*/ 949 w 949"/>
                  <a:gd name="T132" fmla="*/ 811 h 8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9" h="811">
                    <a:moveTo>
                      <a:pt x="120" y="807"/>
                    </a:moveTo>
                    <a:lnTo>
                      <a:pt x="92" y="788"/>
                    </a:lnTo>
                    <a:lnTo>
                      <a:pt x="60" y="721"/>
                    </a:lnTo>
                    <a:lnTo>
                      <a:pt x="41" y="661"/>
                    </a:lnTo>
                    <a:lnTo>
                      <a:pt x="30" y="605"/>
                    </a:lnTo>
                    <a:lnTo>
                      <a:pt x="43" y="577"/>
                    </a:lnTo>
                    <a:lnTo>
                      <a:pt x="88" y="536"/>
                    </a:lnTo>
                    <a:lnTo>
                      <a:pt x="72" y="499"/>
                    </a:lnTo>
                    <a:lnTo>
                      <a:pt x="46" y="455"/>
                    </a:lnTo>
                    <a:lnTo>
                      <a:pt x="30" y="428"/>
                    </a:lnTo>
                    <a:lnTo>
                      <a:pt x="14" y="389"/>
                    </a:lnTo>
                    <a:lnTo>
                      <a:pt x="5" y="346"/>
                    </a:lnTo>
                    <a:lnTo>
                      <a:pt x="7" y="292"/>
                    </a:lnTo>
                    <a:lnTo>
                      <a:pt x="51" y="332"/>
                    </a:lnTo>
                    <a:lnTo>
                      <a:pt x="110" y="395"/>
                    </a:lnTo>
                    <a:lnTo>
                      <a:pt x="134" y="398"/>
                    </a:lnTo>
                    <a:lnTo>
                      <a:pt x="101" y="271"/>
                    </a:lnTo>
                    <a:lnTo>
                      <a:pt x="57" y="150"/>
                    </a:lnTo>
                    <a:lnTo>
                      <a:pt x="0" y="68"/>
                    </a:lnTo>
                    <a:lnTo>
                      <a:pt x="26" y="67"/>
                    </a:lnTo>
                    <a:lnTo>
                      <a:pt x="62" y="77"/>
                    </a:lnTo>
                    <a:lnTo>
                      <a:pt x="94" y="98"/>
                    </a:lnTo>
                    <a:lnTo>
                      <a:pt x="133" y="137"/>
                    </a:lnTo>
                    <a:lnTo>
                      <a:pt x="119" y="89"/>
                    </a:lnTo>
                    <a:lnTo>
                      <a:pt x="116" y="57"/>
                    </a:lnTo>
                    <a:lnTo>
                      <a:pt x="124" y="26"/>
                    </a:lnTo>
                    <a:lnTo>
                      <a:pt x="131" y="0"/>
                    </a:lnTo>
                    <a:lnTo>
                      <a:pt x="214" y="0"/>
                    </a:lnTo>
                    <a:lnTo>
                      <a:pt x="225" y="29"/>
                    </a:lnTo>
                    <a:lnTo>
                      <a:pt x="240" y="52"/>
                    </a:lnTo>
                    <a:lnTo>
                      <a:pt x="271" y="89"/>
                    </a:lnTo>
                    <a:lnTo>
                      <a:pt x="298" y="108"/>
                    </a:lnTo>
                    <a:lnTo>
                      <a:pt x="325" y="111"/>
                    </a:lnTo>
                    <a:lnTo>
                      <a:pt x="364" y="98"/>
                    </a:lnTo>
                    <a:lnTo>
                      <a:pt x="385" y="85"/>
                    </a:lnTo>
                    <a:lnTo>
                      <a:pt x="412" y="65"/>
                    </a:lnTo>
                    <a:lnTo>
                      <a:pt x="429" y="39"/>
                    </a:lnTo>
                    <a:lnTo>
                      <a:pt x="442" y="0"/>
                    </a:lnTo>
                    <a:lnTo>
                      <a:pt x="513" y="0"/>
                    </a:lnTo>
                    <a:lnTo>
                      <a:pt x="509" y="88"/>
                    </a:lnTo>
                    <a:lnTo>
                      <a:pt x="497" y="145"/>
                    </a:lnTo>
                    <a:lnTo>
                      <a:pt x="474" y="188"/>
                    </a:lnTo>
                    <a:lnTo>
                      <a:pt x="440" y="213"/>
                    </a:lnTo>
                    <a:lnTo>
                      <a:pt x="424" y="247"/>
                    </a:lnTo>
                    <a:lnTo>
                      <a:pt x="405" y="297"/>
                    </a:lnTo>
                    <a:lnTo>
                      <a:pt x="451" y="259"/>
                    </a:lnTo>
                    <a:lnTo>
                      <a:pt x="500" y="224"/>
                    </a:lnTo>
                    <a:lnTo>
                      <a:pt x="532" y="204"/>
                    </a:lnTo>
                    <a:lnTo>
                      <a:pt x="570" y="185"/>
                    </a:lnTo>
                    <a:lnTo>
                      <a:pt x="603" y="169"/>
                    </a:lnTo>
                    <a:lnTo>
                      <a:pt x="635" y="156"/>
                    </a:lnTo>
                    <a:lnTo>
                      <a:pt x="660" y="149"/>
                    </a:lnTo>
                    <a:lnTo>
                      <a:pt x="663" y="179"/>
                    </a:lnTo>
                    <a:lnTo>
                      <a:pt x="668" y="207"/>
                    </a:lnTo>
                    <a:lnTo>
                      <a:pt x="663" y="230"/>
                    </a:lnTo>
                    <a:lnTo>
                      <a:pt x="655" y="248"/>
                    </a:lnTo>
                    <a:lnTo>
                      <a:pt x="645" y="266"/>
                    </a:lnTo>
                    <a:lnTo>
                      <a:pt x="632" y="293"/>
                    </a:lnTo>
                    <a:lnTo>
                      <a:pt x="630" y="325"/>
                    </a:lnTo>
                    <a:lnTo>
                      <a:pt x="637" y="346"/>
                    </a:lnTo>
                    <a:lnTo>
                      <a:pt x="642" y="364"/>
                    </a:lnTo>
                    <a:lnTo>
                      <a:pt x="650" y="378"/>
                    </a:lnTo>
                    <a:lnTo>
                      <a:pt x="655" y="390"/>
                    </a:lnTo>
                    <a:lnTo>
                      <a:pt x="667" y="400"/>
                    </a:lnTo>
                    <a:lnTo>
                      <a:pt x="676" y="406"/>
                    </a:lnTo>
                    <a:lnTo>
                      <a:pt x="706" y="406"/>
                    </a:lnTo>
                    <a:lnTo>
                      <a:pt x="725" y="395"/>
                    </a:lnTo>
                    <a:lnTo>
                      <a:pt x="730" y="371"/>
                    </a:lnTo>
                    <a:lnTo>
                      <a:pt x="728" y="332"/>
                    </a:lnTo>
                    <a:lnTo>
                      <a:pt x="725" y="318"/>
                    </a:lnTo>
                    <a:lnTo>
                      <a:pt x="727" y="302"/>
                    </a:lnTo>
                    <a:lnTo>
                      <a:pt x="727" y="284"/>
                    </a:lnTo>
                    <a:lnTo>
                      <a:pt x="731" y="263"/>
                    </a:lnTo>
                    <a:lnTo>
                      <a:pt x="736" y="247"/>
                    </a:lnTo>
                    <a:lnTo>
                      <a:pt x="753" y="261"/>
                    </a:lnTo>
                    <a:lnTo>
                      <a:pt x="764" y="282"/>
                    </a:lnTo>
                    <a:lnTo>
                      <a:pt x="777" y="302"/>
                    </a:lnTo>
                    <a:lnTo>
                      <a:pt x="789" y="323"/>
                    </a:lnTo>
                    <a:lnTo>
                      <a:pt x="795" y="348"/>
                    </a:lnTo>
                    <a:lnTo>
                      <a:pt x="797" y="371"/>
                    </a:lnTo>
                    <a:lnTo>
                      <a:pt x="795" y="405"/>
                    </a:lnTo>
                    <a:lnTo>
                      <a:pt x="795" y="389"/>
                    </a:lnTo>
                    <a:lnTo>
                      <a:pt x="792" y="423"/>
                    </a:lnTo>
                    <a:lnTo>
                      <a:pt x="792" y="457"/>
                    </a:lnTo>
                    <a:lnTo>
                      <a:pt x="798" y="490"/>
                    </a:lnTo>
                    <a:lnTo>
                      <a:pt x="802" y="504"/>
                    </a:lnTo>
                    <a:lnTo>
                      <a:pt x="809" y="529"/>
                    </a:lnTo>
                    <a:lnTo>
                      <a:pt x="813" y="542"/>
                    </a:lnTo>
                    <a:lnTo>
                      <a:pt x="823" y="555"/>
                    </a:lnTo>
                    <a:lnTo>
                      <a:pt x="839" y="552"/>
                    </a:lnTo>
                    <a:lnTo>
                      <a:pt x="855" y="548"/>
                    </a:lnTo>
                    <a:lnTo>
                      <a:pt x="867" y="538"/>
                    </a:lnTo>
                    <a:lnTo>
                      <a:pt x="877" y="531"/>
                    </a:lnTo>
                    <a:lnTo>
                      <a:pt x="889" y="520"/>
                    </a:lnTo>
                    <a:lnTo>
                      <a:pt x="898" y="508"/>
                    </a:lnTo>
                    <a:lnTo>
                      <a:pt x="906" y="488"/>
                    </a:lnTo>
                    <a:lnTo>
                      <a:pt x="912" y="478"/>
                    </a:lnTo>
                    <a:lnTo>
                      <a:pt x="916" y="460"/>
                    </a:lnTo>
                    <a:lnTo>
                      <a:pt x="918" y="440"/>
                    </a:lnTo>
                    <a:lnTo>
                      <a:pt x="916" y="421"/>
                    </a:lnTo>
                    <a:lnTo>
                      <a:pt x="933" y="440"/>
                    </a:lnTo>
                    <a:lnTo>
                      <a:pt x="939" y="457"/>
                    </a:lnTo>
                    <a:lnTo>
                      <a:pt x="944" y="476"/>
                    </a:lnTo>
                    <a:lnTo>
                      <a:pt x="949" y="504"/>
                    </a:lnTo>
                    <a:lnTo>
                      <a:pt x="949" y="527"/>
                    </a:lnTo>
                    <a:lnTo>
                      <a:pt x="944" y="554"/>
                    </a:lnTo>
                    <a:lnTo>
                      <a:pt x="933" y="582"/>
                    </a:lnTo>
                    <a:lnTo>
                      <a:pt x="916" y="630"/>
                    </a:lnTo>
                    <a:lnTo>
                      <a:pt x="889" y="684"/>
                    </a:lnTo>
                    <a:lnTo>
                      <a:pt x="867" y="717"/>
                    </a:lnTo>
                    <a:lnTo>
                      <a:pt x="861" y="756"/>
                    </a:lnTo>
                    <a:lnTo>
                      <a:pt x="878" y="807"/>
                    </a:lnTo>
                    <a:lnTo>
                      <a:pt x="836" y="807"/>
                    </a:lnTo>
                    <a:lnTo>
                      <a:pt x="800" y="807"/>
                    </a:lnTo>
                    <a:lnTo>
                      <a:pt x="760" y="807"/>
                    </a:lnTo>
                    <a:lnTo>
                      <a:pt x="730" y="807"/>
                    </a:lnTo>
                    <a:lnTo>
                      <a:pt x="690" y="807"/>
                    </a:lnTo>
                    <a:lnTo>
                      <a:pt x="662" y="809"/>
                    </a:lnTo>
                    <a:lnTo>
                      <a:pt x="612" y="809"/>
                    </a:lnTo>
                    <a:lnTo>
                      <a:pt x="591" y="790"/>
                    </a:lnTo>
                    <a:lnTo>
                      <a:pt x="550" y="811"/>
                    </a:lnTo>
                    <a:lnTo>
                      <a:pt x="502" y="809"/>
                    </a:lnTo>
                    <a:lnTo>
                      <a:pt x="456" y="809"/>
                    </a:lnTo>
                    <a:lnTo>
                      <a:pt x="424" y="808"/>
                    </a:lnTo>
                    <a:lnTo>
                      <a:pt x="394" y="783"/>
                    </a:lnTo>
                    <a:lnTo>
                      <a:pt x="342" y="809"/>
                    </a:lnTo>
                    <a:lnTo>
                      <a:pt x="274" y="809"/>
                    </a:lnTo>
                    <a:lnTo>
                      <a:pt x="204" y="811"/>
                    </a:lnTo>
                    <a:lnTo>
                      <a:pt x="156" y="809"/>
                    </a:lnTo>
                    <a:lnTo>
                      <a:pt x="120" y="807"/>
                    </a:lnTo>
                    <a:close/>
                  </a:path>
                </a:pathLst>
              </a:custGeom>
              <a:solidFill>
                <a:srgbClr val="E00000"/>
              </a:solidFill>
              <a:ln w="9525">
                <a:noFill/>
                <a:round/>
                <a:headEnd/>
                <a:tailEnd/>
              </a:ln>
            </p:spPr>
            <p:txBody>
              <a:bodyPr/>
              <a:lstStyle/>
              <a:p>
                <a:endParaRPr lang="en-GB" dirty="0"/>
              </a:p>
            </p:txBody>
          </p:sp>
          <p:sp>
            <p:nvSpPr>
              <p:cNvPr id="52" name="Freeform 47"/>
              <p:cNvSpPr>
                <a:spLocks noChangeAspect="1"/>
              </p:cNvSpPr>
              <p:nvPr/>
            </p:nvSpPr>
            <p:spPr bwMode="auto">
              <a:xfrm>
                <a:off x="3652" y="3194"/>
                <a:ext cx="713" cy="654"/>
              </a:xfrm>
              <a:custGeom>
                <a:avLst/>
                <a:gdLst>
                  <a:gd name="T0" fmla="*/ 71 w 713"/>
                  <a:gd name="T1" fmla="*/ 648 h 654"/>
                  <a:gd name="T2" fmla="*/ 32 w 713"/>
                  <a:gd name="T3" fmla="*/ 554 h 654"/>
                  <a:gd name="T4" fmla="*/ 32 w 713"/>
                  <a:gd name="T5" fmla="*/ 495 h 654"/>
                  <a:gd name="T6" fmla="*/ 55 w 713"/>
                  <a:gd name="T7" fmla="*/ 438 h 654"/>
                  <a:gd name="T8" fmla="*/ 21 w 713"/>
                  <a:gd name="T9" fmla="*/ 387 h 654"/>
                  <a:gd name="T10" fmla="*/ 2 w 713"/>
                  <a:gd name="T11" fmla="*/ 325 h 654"/>
                  <a:gd name="T12" fmla="*/ 37 w 713"/>
                  <a:gd name="T13" fmla="*/ 316 h 654"/>
                  <a:gd name="T14" fmla="*/ 101 w 713"/>
                  <a:gd name="T15" fmla="*/ 364 h 654"/>
                  <a:gd name="T16" fmla="*/ 42 w 713"/>
                  <a:gd name="T17" fmla="*/ 183 h 654"/>
                  <a:gd name="T18" fmla="*/ 18 w 713"/>
                  <a:gd name="T19" fmla="*/ 124 h 654"/>
                  <a:gd name="T20" fmla="*/ 71 w 713"/>
                  <a:gd name="T21" fmla="*/ 147 h 654"/>
                  <a:gd name="T22" fmla="*/ 88 w 713"/>
                  <a:gd name="T23" fmla="*/ 142 h 654"/>
                  <a:gd name="T24" fmla="*/ 93 w 713"/>
                  <a:gd name="T25" fmla="*/ 94 h 654"/>
                  <a:gd name="T26" fmla="*/ 127 w 713"/>
                  <a:gd name="T27" fmla="*/ 28 h 654"/>
                  <a:gd name="T28" fmla="*/ 160 w 713"/>
                  <a:gd name="T29" fmla="*/ 83 h 654"/>
                  <a:gd name="T30" fmla="*/ 179 w 713"/>
                  <a:gd name="T31" fmla="*/ 115 h 654"/>
                  <a:gd name="T32" fmla="*/ 224 w 713"/>
                  <a:gd name="T33" fmla="*/ 154 h 654"/>
                  <a:gd name="T34" fmla="*/ 273 w 713"/>
                  <a:gd name="T35" fmla="*/ 146 h 654"/>
                  <a:gd name="T36" fmla="*/ 308 w 713"/>
                  <a:gd name="T37" fmla="*/ 124 h 654"/>
                  <a:gd name="T38" fmla="*/ 331 w 713"/>
                  <a:gd name="T39" fmla="*/ 80 h 654"/>
                  <a:gd name="T40" fmla="*/ 342 w 713"/>
                  <a:gd name="T41" fmla="*/ 41 h 654"/>
                  <a:gd name="T42" fmla="*/ 354 w 713"/>
                  <a:gd name="T43" fmla="*/ 0 h 654"/>
                  <a:gd name="T44" fmla="*/ 374 w 713"/>
                  <a:gd name="T45" fmla="*/ 66 h 654"/>
                  <a:gd name="T46" fmla="*/ 385 w 713"/>
                  <a:gd name="T47" fmla="*/ 140 h 654"/>
                  <a:gd name="T48" fmla="*/ 358 w 713"/>
                  <a:gd name="T49" fmla="*/ 213 h 654"/>
                  <a:gd name="T50" fmla="*/ 318 w 713"/>
                  <a:gd name="T51" fmla="*/ 254 h 654"/>
                  <a:gd name="T52" fmla="*/ 341 w 713"/>
                  <a:gd name="T53" fmla="*/ 265 h 654"/>
                  <a:gd name="T54" fmla="*/ 399 w 713"/>
                  <a:gd name="T55" fmla="*/ 226 h 654"/>
                  <a:gd name="T56" fmla="*/ 452 w 713"/>
                  <a:gd name="T57" fmla="*/ 201 h 654"/>
                  <a:gd name="T58" fmla="*/ 493 w 713"/>
                  <a:gd name="T59" fmla="*/ 224 h 654"/>
                  <a:gd name="T60" fmla="*/ 477 w 713"/>
                  <a:gd name="T61" fmla="*/ 289 h 654"/>
                  <a:gd name="T62" fmla="*/ 452 w 713"/>
                  <a:gd name="T63" fmla="*/ 334 h 654"/>
                  <a:gd name="T64" fmla="*/ 456 w 713"/>
                  <a:gd name="T65" fmla="*/ 355 h 654"/>
                  <a:gd name="T66" fmla="*/ 480 w 713"/>
                  <a:gd name="T67" fmla="*/ 369 h 654"/>
                  <a:gd name="T68" fmla="*/ 530 w 713"/>
                  <a:gd name="T69" fmla="*/ 374 h 654"/>
                  <a:gd name="T70" fmla="*/ 550 w 713"/>
                  <a:gd name="T71" fmla="*/ 345 h 654"/>
                  <a:gd name="T72" fmla="*/ 546 w 713"/>
                  <a:gd name="T73" fmla="*/ 284 h 654"/>
                  <a:gd name="T74" fmla="*/ 578 w 713"/>
                  <a:gd name="T75" fmla="*/ 284 h 654"/>
                  <a:gd name="T76" fmla="*/ 601 w 713"/>
                  <a:gd name="T77" fmla="*/ 346 h 654"/>
                  <a:gd name="T78" fmla="*/ 603 w 713"/>
                  <a:gd name="T79" fmla="*/ 432 h 654"/>
                  <a:gd name="T80" fmla="*/ 645 w 713"/>
                  <a:gd name="T81" fmla="*/ 476 h 654"/>
                  <a:gd name="T82" fmla="*/ 679 w 713"/>
                  <a:gd name="T83" fmla="*/ 446 h 654"/>
                  <a:gd name="T84" fmla="*/ 693 w 713"/>
                  <a:gd name="T85" fmla="*/ 384 h 654"/>
                  <a:gd name="T86" fmla="*/ 713 w 713"/>
                  <a:gd name="T87" fmla="*/ 442 h 654"/>
                  <a:gd name="T88" fmla="*/ 702 w 713"/>
                  <a:gd name="T89" fmla="*/ 500 h 654"/>
                  <a:gd name="T90" fmla="*/ 672 w 713"/>
                  <a:gd name="T91" fmla="*/ 574 h 654"/>
                  <a:gd name="T92" fmla="*/ 648 w 713"/>
                  <a:gd name="T93" fmla="*/ 626 h 654"/>
                  <a:gd name="T94" fmla="*/ 618 w 713"/>
                  <a:gd name="T95" fmla="*/ 654 h 654"/>
                  <a:gd name="T96" fmla="*/ 574 w 713"/>
                  <a:gd name="T97" fmla="*/ 652 h 654"/>
                  <a:gd name="T98" fmla="*/ 526 w 713"/>
                  <a:gd name="T99" fmla="*/ 654 h 654"/>
                  <a:gd name="T100" fmla="*/ 470 w 713"/>
                  <a:gd name="T101" fmla="*/ 652 h 654"/>
                  <a:gd name="T102" fmla="*/ 418 w 713"/>
                  <a:gd name="T103" fmla="*/ 654 h 654"/>
                  <a:gd name="T104" fmla="*/ 344 w 713"/>
                  <a:gd name="T105" fmla="*/ 650 h 654"/>
                  <a:gd name="T106" fmla="*/ 298 w 713"/>
                  <a:gd name="T107" fmla="*/ 646 h 654"/>
                  <a:gd name="T108" fmla="*/ 220 w 713"/>
                  <a:gd name="T109" fmla="*/ 652 h 654"/>
                  <a:gd name="T110" fmla="*/ 136 w 713"/>
                  <a:gd name="T111" fmla="*/ 648 h 6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3"/>
                  <a:gd name="T169" fmla="*/ 0 h 654"/>
                  <a:gd name="T170" fmla="*/ 713 w 713"/>
                  <a:gd name="T171" fmla="*/ 654 h 6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3" h="654">
                    <a:moveTo>
                      <a:pt x="100" y="650"/>
                    </a:moveTo>
                    <a:lnTo>
                      <a:pt x="71" y="648"/>
                    </a:lnTo>
                    <a:lnTo>
                      <a:pt x="48" y="600"/>
                    </a:lnTo>
                    <a:lnTo>
                      <a:pt x="32" y="554"/>
                    </a:lnTo>
                    <a:lnTo>
                      <a:pt x="23" y="517"/>
                    </a:lnTo>
                    <a:lnTo>
                      <a:pt x="32" y="495"/>
                    </a:lnTo>
                    <a:lnTo>
                      <a:pt x="67" y="466"/>
                    </a:lnTo>
                    <a:lnTo>
                      <a:pt x="55" y="438"/>
                    </a:lnTo>
                    <a:lnTo>
                      <a:pt x="34" y="407"/>
                    </a:lnTo>
                    <a:lnTo>
                      <a:pt x="21" y="387"/>
                    </a:lnTo>
                    <a:lnTo>
                      <a:pt x="10" y="360"/>
                    </a:lnTo>
                    <a:lnTo>
                      <a:pt x="2" y="325"/>
                    </a:lnTo>
                    <a:lnTo>
                      <a:pt x="5" y="286"/>
                    </a:lnTo>
                    <a:lnTo>
                      <a:pt x="37" y="316"/>
                    </a:lnTo>
                    <a:lnTo>
                      <a:pt x="80" y="362"/>
                    </a:lnTo>
                    <a:lnTo>
                      <a:pt x="101" y="364"/>
                    </a:lnTo>
                    <a:lnTo>
                      <a:pt x="76" y="273"/>
                    </a:lnTo>
                    <a:lnTo>
                      <a:pt x="42" y="183"/>
                    </a:lnTo>
                    <a:lnTo>
                      <a:pt x="0" y="126"/>
                    </a:lnTo>
                    <a:lnTo>
                      <a:pt x="18" y="124"/>
                    </a:lnTo>
                    <a:lnTo>
                      <a:pt x="46" y="129"/>
                    </a:lnTo>
                    <a:lnTo>
                      <a:pt x="71" y="147"/>
                    </a:lnTo>
                    <a:lnTo>
                      <a:pt x="98" y="174"/>
                    </a:lnTo>
                    <a:lnTo>
                      <a:pt x="88" y="142"/>
                    </a:lnTo>
                    <a:lnTo>
                      <a:pt x="85" y="117"/>
                    </a:lnTo>
                    <a:lnTo>
                      <a:pt x="93" y="94"/>
                    </a:lnTo>
                    <a:lnTo>
                      <a:pt x="99" y="74"/>
                    </a:lnTo>
                    <a:lnTo>
                      <a:pt x="127" y="28"/>
                    </a:lnTo>
                    <a:lnTo>
                      <a:pt x="145" y="60"/>
                    </a:lnTo>
                    <a:lnTo>
                      <a:pt x="160" y="83"/>
                    </a:lnTo>
                    <a:lnTo>
                      <a:pt x="168" y="98"/>
                    </a:lnTo>
                    <a:lnTo>
                      <a:pt x="179" y="115"/>
                    </a:lnTo>
                    <a:lnTo>
                      <a:pt x="202" y="142"/>
                    </a:lnTo>
                    <a:lnTo>
                      <a:pt x="224" y="154"/>
                    </a:lnTo>
                    <a:lnTo>
                      <a:pt x="245" y="157"/>
                    </a:lnTo>
                    <a:lnTo>
                      <a:pt x="273" y="146"/>
                    </a:lnTo>
                    <a:lnTo>
                      <a:pt x="292" y="136"/>
                    </a:lnTo>
                    <a:lnTo>
                      <a:pt x="308" y="124"/>
                    </a:lnTo>
                    <a:lnTo>
                      <a:pt x="323" y="105"/>
                    </a:lnTo>
                    <a:lnTo>
                      <a:pt x="331" y="80"/>
                    </a:lnTo>
                    <a:lnTo>
                      <a:pt x="339" y="60"/>
                    </a:lnTo>
                    <a:lnTo>
                      <a:pt x="342" y="41"/>
                    </a:lnTo>
                    <a:lnTo>
                      <a:pt x="349" y="23"/>
                    </a:lnTo>
                    <a:lnTo>
                      <a:pt x="354" y="0"/>
                    </a:lnTo>
                    <a:lnTo>
                      <a:pt x="367" y="37"/>
                    </a:lnTo>
                    <a:lnTo>
                      <a:pt x="374" y="66"/>
                    </a:lnTo>
                    <a:lnTo>
                      <a:pt x="382" y="100"/>
                    </a:lnTo>
                    <a:lnTo>
                      <a:pt x="385" y="140"/>
                    </a:lnTo>
                    <a:lnTo>
                      <a:pt x="374" y="180"/>
                    </a:lnTo>
                    <a:lnTo>
                      <a:pt x="358" y="213"/>
                    </a:lnTo>
                    <a:lnTo>
                      <a:pt x="331" y="232"/>
                    </a:lnTo>
                    <a:lnTo>
                      <a:pt x="318" y="254"/>
                    </a:lnTo>
                    <a:lnTo>
                      <a:pt x="303" y="291"/>
                    </a:lnTo>
                    <a:lnTo>
                      <a:pt x="341" y="265"/>
                    </a:lnTo>
                    <a:lnTo>
                      <a:pt x="377" y="237"/>
                    </a:lnTo>
                    <a:lnTo>
                      <a:pt x="399" y="226"/>
                    </a:lnTo>
                    <a:lnTo>
                      <a:pt x="429" y="211"/>
                    </a:lnTo>
                    <a:lnTo>
                      <a:pt x="452" y="201"/>
                    </a:lnTo>
                    <a:lnTo>
                      <a:pt x="496" y="186"/>
                    </a:lnTo>
                    <a:lnTo>
                      <a:pt x="493" y="224"/>
                    </a:lnTo>
                    <a:lnTo>
                      <a:pt x="489" y="252"/>
                    </a:lnTo>
                    <a:lnTo>
                      <a:pt x="477" y="289"/>
                    </a:lnTo>
                    <a:lnTo>
                      <a:pt x="463" y="309"/>
                    </a:lnTo>
                    <a:lnTo>
                      <a:pt x="452" y="334"/>
                    </a:lnTo>
                    <a:lnTo>
                      <a:pt x="449" y="340"/>
                    </a:lnTo>
                    <a:lnTo>
                      <a:pt x="456" y="355"/>
                    </a:lnTo>
                    <a:lnTo>
                      <a:pt x="461" y="360"/>
                    </a:lnTo>
                    <a:lnTo>
                      <a:pt x="480" y="369"/>
                    </a:lnTo>
                    <a:lnTo>
                      <a:pt x="504" y="374"/>
                    </a:lnTo>
                    <a:lnTo>
                      <a:pt x="530" y="374"/>
                    </a:lnTo>
                    <a:lnTo>
                      <a:pt x="545" y="364"/>
                    </a:lnTo>
                    <a:lnTo>
                      <a:pt x="550" y="345"/>
                    </a:lnTo>
                    <a:lnTo>
                      <a:pt x="552" y="312"/>
                    </a:lnTo>
                    <a:lnTo>
                      <a:pt x="546" y="284"/>
                    </a:lnTo>
                    <a:lnTo>
                      <a:pt x="555" y="257"/>
                    </a:lnTo>
                    <a:lnTo>
                      <a:pt x="578" y="284"/>
                    </a:lnTo>
                    <a:lnTo>
                      <a:pt x="592" y="312"/>
                    </a:lnTo>
                    <a:lnTo>
                      <a:pt x="601" y="346"/>
                    </a:lnTo>
                    <a:lnTo>
                      <a:pt x="597" y="380"/>
                    </a:lnTo>
                    <a:lnTo>
                      <a:pt x="603" y="432"/>
                    </a:lnTo>
                    <a:lnTo>
                      <a:pt x="622" y="481"/>
                    </a:lnTo>
                    <a:lnTo>
                      <a:pt x="645" y="476"/>
                    </a:lnTo>
                    <a:lnTo>
                      <a:pt x="665" y="466"/>
                    </a:lnTo>
                    <a:lnTo>
                      <a:pt x="679" y="446"/>
                    </a:lnTo>
                    <a:lnTo>
                      <a:pt x="686" y="422"/>
                    </a:lnTo>
                    <a:lnTo>
                      <a:pt x="693" y="384"/>
                    </a:lnTo>
                    <a:lnTo>
                      <a:pt x="707" y="410"/>
                    </a:lnTo>
                    <a:lnTo>
                      <a:pt x="713" y="442"/>
                    </a:lnTo>
                    <a:lnTo>
                      <a:pt x="711" y="481"/>
                    </a:lnTo>
                    <a:lnTo>
                      <a:pt x="702" y="500"/>
                    </a:lnTo>
                    <a:lnTo>
                      <a:pt x="692" y="534"/>
                    </a:lnTo>
                    <a:lnTo>
                      <a:pt x="672" y="574"/>
                    </a:lnTo>
                    <a:lnTo>
                      <a:pt x="653" y="597"/>
                    </a:lnTo>
                    <a:lnTo>
                      <a:pt x="648" y="626"/>
                    </a:lnTo>
                    <a:lnTo>
                      <a:pt x="654" y="652"/>
                    </a:lnTo>
                    <a:lnTo>
                      <a:pt x="618" y="654"/>
                    </a:lnTo>
                    <a:lnTo>
                      <a:pt x="602" y="652"/>
                    </a:lnTo>
                    <a:lnTo>
                      <a:pt x="574" y="652"/>
                    </a:lnTo>
                    <a:lnTo>
                      <a:pt x="548" y="652"/>
                    </a:lnTo>
                    <a:lnTo>
                      <a:pt x="526" y="654"/>
                    </a:lnTo>
                    <a:lnTo>
                      <a:pt x="496" y="652"/>
                    </a:lnTo>
                    <a:lnTo>
                      <a:pt x="470" y="652"/>
                    </a:lnTo>
                    <a:lnTo>
                      <a:pt x="447" y="649"/>
                    </a:lnTo>
                    <a:lnTo>
                      <a:pt x="418" y="654"/>
                    </a:lnTo>
                    <a:lnTo>
                      <a:pt x="378" y="652"/>
                    </a:lnTo>
                    <a:lnTo>
                      <a:pt x="344" y="650"/>
                    </a:lnTo>
                    <a:lnTo>
                      <a:pt x="318" y="652"/>
                    </a:lnTo>
                    <a:lnTo>
                      <a:pt x="298" y="646"/>
                    </a:lnTo>
                    <a:lnTo>
                      <a:pt x="268" y="652"/>
                    </a:lnTo>
                    <a:lnTo>
                      <a:pt x="220" y="652"/>
                    </a:lnTo>
                    <a:lnTo>
                      <a:pt x="174" y="652"/>
                    </a:lnTo>
                    <a:lnTo>
                      <a:pt x="136" y="648"/>
                    </a:lnTo>
                    <a:lnTo>
                      <a:pt x="100" y="650"/>
                    </a:lnTo>
                    <a:close/>
                  </a:path>
                </a:pathLst>
              </a:custGeom>
              <a:solidFill>
                <a:srgbClr val="FF8000"/>
              </a:solidFill>
              <a:ln w="9525">
                <a:noFill/>
                <a:round/>
                <a:headEnd/>
                <a:tailEnd/>
              </a:ln>
            </p:spPr>
            <p:txBody>
              <a:bodyPr/>
              <a:lstStyle/>
              <a:p>
                <a:endParaRPr lang="en-GB" dirty="0"/>
              </a:p>
            </p:txBody>
          </p:sp>
          <p:sp>
            <p:nvSpPr>
              <p:cNvPr id="53" name="Freeform 48"/>
              <p:cNvSpPr>
                <a:spLocks noChangeAspect="1"/>
              </p:cNvSpPr>
              <p:nvPr/>
            </p:nvSpPr>
            <p:spPr bwMode="auto">
              <a:xfrm>
                <a:off x="4488" y="3004"/>
                <a:ext cx="567" cy="840"/>
              </a:xfrm>
              <a:custGeom>
                <a:avLst/>
                <a:gdLst>
                  <a:gd name="T0" fmla="*/ 57 w 567"/>
                  <a:gd name="T1" fmla="*/ 495 h 840"/>
                  <a:gd name="T2" fmla="*/ 76 w 567"/>
                  <a:gd name="T3" fmla="*/ 392 h 840"/>
                  <a:gd name="T4" fmla="*/ 99 w 567"/>
                  <a:gd name="T5" fmla="*/ 306 h 840"/>
                  <a:gd name="T6" fmla="*/ 124 w 567"/>
                  <a:gd name="T7" fmla="*/ 249 h 840"/>
                  <a:gd name="T8" fmla="*/ 149 w 567"/>
                  <a:gd name="T9" fmla="*/ 209 h 840"/>
                  <a:gd name="T10" fmla="*/ 181 w 567"/>
                  <a:gd name="T11" fmla="*/ 179 h 840"/>
                  <a:gd name="T12" fmla="*/ 224 w 567"/>
                  <a:gd name="T13" fmla="*/ 151 h 840"/>
                  <a:gd name="T14" fmla="*/ 260 w 567"/>
                  <a:gd name="T15" fmla="*/ 143 h 840"/>
                  <a:gd name="T16" fmla="*/ 294 w 567"/>
                  <a:gd name="T17" fmla="*/ 131 h 840"/>
                  <a:gd name="T18" fmla="*/ 320 w 567"/>
                  <a:gd name="T19" fmla="*/ 113 h 840"/>
                  <a:gd name="T20" fmla="*/ 335 w 567"/>
                  <a:gd name="T21" fmla="*/ 95 h 840"/>
                  <a:gd name="T22" fmla="*/ 348 w 567"/>
                  <a:gd name="T23" fmla="*/ 53 h 840"/>
                  <a:gd name="T24" fmla="*/ 354 w 567"/>
                  <a:gd name="T25" fmla="*/ 0 h 840"/>
                  <a:gd name="T26" fmla="*/ 371 w 567"/>
                  <a:gd name="T27" fmla="*/ 51 h 840"/>
                  <a:gd name="T28" fmla="*/ 364 w 567"/>
                  <a:gd name="T29" fmla="*/ 100 h 840"/>
                  <a:gd name="T30" fmla="*/ 349 w 567"/>
                  <a:gd name="T31" fmla="*/ 140 h 840"/>
                  <a:gd name="T32" fmla="*/ 374 w 567"/>
                  <a:gd name="T33" fmla="*/ 147 h 840"/>
                  <a:gd name="T34" fmla="*/ 395 w 567"/>
                  <a:gd name="T35" fmla="*/ 134 h 840"/>
                  <a:gd name="T36" fmla="*/ 415 w 567"/>
                  <a:gd name="T37" fmla="*/ 100 h 840"/>
                  <a:gd name="T38" fmla="*/ 426 w 567"/>
                  <a:gd name="T39" fmla="*/ 46 h 840"/>
                  <a:gd name="T40" fmla="*/ 438 w 567"/>
                  <a:gd name="T41" fmla="*/ 33 h 840"/>
                  <a:gd name="T42" fmla="*/ 451 w 567"/>
                  <a:gd name="T43" fmla="*/ 72 h 840"/>
                  <a:gd name="T44" fmla="*/ 449 w 567"/>
                  <a:gd name="T45" fmla="*/ 124 h 840"/>
                  <a:gd name="T46" fmla="*/ 436 w 567"/>
                  <a:gd name="T47" fmla="*/ 190 h 840"/>
                  <a:gd name="T48" fmla="*/ 418 w 567"/>
                  <a:gd name="T49" fmla="*/ 239 h 840"/>
                  <a:gd name="T50" fmla="*/ 426 w 567"/>
                  <a:gd name="T51" fmla="*/ 244 h 840"/>
                  <a:gd name="T52" fmla="*/ 454 w 567"/>
                  <a:gd name="T53" fmla="*/ 221 h 840"/>
                  <a:gd name="T54" fmla="*/ 490 w 567"/>
                  <a:gd name="T55" fmla="*/ 216 h 840"/>
                  <a:gd name="T56" fmla="*/ 519 w 567"/>
                  <a:gd name="T57" fmla="*/ 231 h 840"/>
                  <a:gd name="T58" fmla="*/ 541 w 567"/>
                  <a:gd name="T59" fmla="*/ 255 h 840"/>
                  <a:gd name="T60" fmla="*/ 553 w 567"/>
                  <a:gd name="T61" fmla="*/ 309 h 840"/>
                  <a:gd name="T62" fmla="*/ 529 w 567"/>
                  <a:gd name="T63" fmla="*/ 296 h 840"/>
                  <a:gd name="T64" fmla="*/ 502 w 567"/>
                  <a:gd name="T65" fmla="*/ 301 h 840"/>
                  <a:gd name="T66" fmla="*/ 475 w 567"/>
                  <a:gd name="T67" fmla="*/ 335 h 840"/>
                  <a:gd name="T68" fmla="*/ 462 w 567"/>
                  <a:gd name="T69" fmla="*/ 385 h 840"/>
                  <a:gd name="T70" fmla="*/ 472 w 567"/>
                  <a:gd name="T71" fmla="*/ 430 h 840"/>
                  <a:gd name="T72" fmla="*/ 493 w 567"/>
                  <a:gd name="T73" fmla="*/ 470 h 840"/>
                  <a:gd name="T74" fmla="*/ 511 w 567"/>
                  <a:gd name="T75" fmla="*/ 488 h 840"/>
                  <a:gd name="T76" fmla="*/ 530 w 567"/>
                  <a:gd name="T77" fmla="*/ 483 h 840"/>
                  <a:gd name="T78" fmla="*/ 544 w 567"/>
                  <a:gd name="T79" fmla="*/ 449 h 840"/>
                  <a:gd name="T80" fmla="*/ 548 w 567"/>
                  <a:gd name="T81" fmla="*/ 430 h 840"/>
                  <a:gd name="T82" fmla="*/ 560 w 567"/>
                  <a:gd name="T83" fmla="*/ 453 h 840"/>
                  <a:gd name="T84" fmla="*/ 567 w 567"/>
                  <a:gd name="T85" fmla="*/ 489 h 840"/>
                  <a:gd name="T86" fmla="*/ 564 w 567"/>
                  <a:gd name="T87" fmla="*/ 536 h 840"/>
                  <a:gd name="T88" fmla="*/ 291 w 567"/>
                  <a:gd name="T89" fmla="*/ 836 h 840"/>
                  <a:gd name="T90" fmla="*/ 36 w 567"/>
                  <a:gd name="T91" fmla="*/ 716 h 840"/>
                  <a:gd name="T92" fmla="*/ 35 w 567"/>
                  <a:gd name="T93" fmla="*/ 638 h 840"/>
                  <a:gd name="T94" fmla="*/ 48 w 567"/>
                  <a:gd name="T95" fmla="*/ 558 h 8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7"/>
                  <a:gd name="T145" fmla="*/ 0 h 840"/>
                  <a:gd name="T146" fmla="*/ 567 w 567"/>
                  <a:gd name="T147" fmla="*/ 840 h 8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7" h="840">
                    <a:moveTo>
                      <a:pt x="48" y="558"/>
                    </a:moveTo>
                    <a:lnTo>
                      <a:pt x="57" y="495"/>
                    </a:lnTo>
                    <a:lnTo>
                      <a:pt x="65" y="449"/>
                    </a:lnTo>
                    <a:lnTo>
                      <a:pt x="76" y="392"/>
                    </a:lnTo>
                    <a:lnTo>
                      <a:pt x="88" y="348"/>
                    </a:lnTo>
                    <a:lnTo>
                      <a:pt x="99" y="306"/>
                    </a:lnTo>
                    <a:lnTo>
                      <a:pt x="111" y="275"/>
                    </a:lnTo>
                    <a:lnTo>
                      <a:pt x="124" y="249"/>
                    </a:lnTo>
                    <a:lnTo>
                      <a:pt x="138" y="229"/>
                    </a:lnTo>
                    <a:lnTo>
                      <a:pt x="149" y="209"/>
                    </a:lnTo>
                    <a:lnTo>
                      <a:pt x="165" y="190"/>
                    </a:lnTo>
                    <a:lnTo>
                      <a:pt x="181" y="179"/>
                    </a:lnTo>
                    <a:lnTo>
                      <a:pt x="202" y="161"/>
                    </a:lnTo>
                    <a:lnTo>
                      <a:pt x="224" y="151"/>
                    </a:lnTo>
                    <a:lnTo>
                      <a:pt x="245" y="144"/>
                    </a:lnTo>
                    <a:lnTo>
                      <a:pt x="260" y="143"/>
                    </a:lnTo>
                    <a:lnTo>
                      <a:pt x="278" y="140"/>
                    </a:lnTo>
                    <a:lnTo>
                      <a:pt x="294" y="131"/>
                    </a:lnTo>
                    <a:lnTo>
                      <a:pt x="309" y="126"/>
                    </a:lnTo>
                    <a:lnTo>
                      <a:pt x="320" y="113"/>
                    </a:lnTo>
                    <a:lnTo>
                      <a:pt x="325" y="108"/>
                    </a:lnTo>
                    <a:lnTo>
                      <a:pt x="335" y="95"/>
                    </a:lnTo>
                    <a:lnTo>
                      <a:pt x="342" y="72"/>
                    </a:lnTo>
                    <a:lnTo>
                      <a:pt x="348" y="53"/>
                    </a:lnTo>
                    <a:lnTo>
                      <a:pt x="349" y="28"/>
                    </a:lnTo>
                    <a:lnTo>
                      <a:pt x="354" y="0"/>
                    </a:lnTo>
                    <a:lnTo>
                      <a:pt x="364" y="28"/>
                    </a:lnTo>
                    <a:lnTo>
                      <a:pt x="371" y="51"/>
                    </a:lnTo>
                    <a:lnTo>
                      <a:pt x="371" y="77"/>
                    </a:lnTo>
                    <a:lnTo>
                      <a:pt x="364" y="100"/>
                    </a:lnTo>
                    <a:lnTo>
                      <a:pt x="360" y="118"/>
                    </a:lnTo>
                    <a:lnTo>
                      <a:pt x="349" y="140"/>
                    </a:lnTo>
                    <a:lnTo>
                      <a:pt x="360" y="147"/>
                    </a:lnTo>
                    <a:lnTo>
                      <a:pt x="374" y="147"/>
                    </a:lnTo>
                    <a:lnTo>
                      <a:pt x="383" y="140"/>
                    </a:lnTo>
                    <a:lnTo>
                      <a:pt x="395" y="134"/>
                    </a:lnTo>
                    <a:lnTo>
                      <a:pt x="408" y="122"/>
                    </a:lnTo>
                    <a:lnTo>
                      <a:pt x="415" y="100"/>
                    </a:lnTo>
                    <a:lnTo>
                      <a:pt x="423" y="74"/>
                    </a:lnTo>
                    <a:lnTo>
                      <a:pt x="426" y="46"/>
                    </a:lnTo>
                    <a:lnTo>
                      <a:pt x="426" y="21"/>
                    </a:lnTo>
                    <a:lnTo>
                      <a:pt x="438" y="33"/>
                    </a:lnTo>
                    <a:lnTo>
                      <a:pt x="447" y="51"/>
                    </a:lnTo>
                    <a:lnTo>
                      <a:pt x="451" y="72"/>
                    </a:lnTo>
                    <a:lnTo>
                      <a:pt x="449" y="95"/>
                    </a:lnTo>
                    <a:lnTo>
                      <a:pt x="449" y="124"/>
                    </a:lnTo>
                    <a:lnTo>
                      <a:pt x="443" y="157"/>
                    </a:lnTo>
                    <a:lnTo>
                      <a:pt x="436" y="190"/>
                    </a:lnTo>
                    <a:lnTo>
                      <a:pt x="426" y="218"/>
                    </a:lnTo>
                    <a:lnTo>
                      <a:pt x="418" y="239"/>
                    </a:lnTo>
                    <a:lnTo>
                      <a:pt x="408" y="260"/>
                    </a:lnTo>
                    <a:lnTo>
                      <a:pt x="426" y="244"/>
                    </a:lnTo>
                    <a:lnTo>
                      <a:pt x="441" y="229"/>
                    </a:lnTo>
                    <a:lnTo>
                      <a:pt x="454" y="221"/>
                    </a:lnTo>
                    <a:lnTo>
                      <a:pt x="473" y="216"/>
                    </a:lnTo>
                    <a:lnTo>
                      <a:pt x="490" y="216"/>
                    </a:lnTo>
                    <a:lnTo>
                      <a:pt x="506" y="221"/>
                    </a:lnTo>
                    <a:lnTo>
                      <a:pt x="519" y="231"/>
                    </a:lnTo>
                    <a:lnTo>
                      <a:pt x="530" y="239"/>
                    </a:lnTo>
                    <a:lnTo>
                      <a:pt x="541" y="255"/>
                    </a:lnTo>
                    <a:lnTo>
                      <a:pt x="550" y="275"/>
                    </a:lnTo>
                    <a:lnTo>
                      <a:pt x="553" y="309"/>
                    </a:lnTo>
                    <a:lnTo>
                      <a:pt x="539" y="301"/>
                    </a:lnTo>
                    <a:lnTo>
                      <a:pt x="529" y="296"/>
                    </a:lnTo>
                    <a:lnTo>
                      <a:pt x="514" y="300"/>
                    </a:lnTo>
                    <a:lnTo>
                      <a:pt x="502" y="301"/>
                    </a:lnTo>
                    <a:lnTo>
                      <a:pt x="486" y="317"/>
                    </a:lnTo>
                    <a:lnTo>
                      <a:pt x="475" y="335"/>
                    </a:lnTo>
                    <a:lnTo>
                      <a:pt x="465" y="362"/>
                    </a:lnTo>
                    <a:lnTo>
                      <a:pt x="462" y="385"/>
                    </a:lnTo>
                    <a:lnTo>
                      <a:pt x="464" y="406"/>
                    </a:lnTo>
                    <a:lnTo>
                      <a:pt x="472" y="430"/>
                    </a:lnTo>
                    <a:lnTo>
                      <a:pt x="484" y="449"/>
                    </a:lnTo>
                    <a:lnTo>
                      <a:pt x="493" y="470"/>
                    </a:lnTo>
                    <a:lnTo>
                      <a:pt x="502" y="479"/>
                    </a:lnTo>
                    <a:lnTo>
                      <a:pt x="511" y="488"/>
                    </a:lnTo>
                    <a:lnTo>
                      <a:pt x="524" y="489"/>
                    </a:lnTo>
                    <a:lnTo>
                      <a:pt x="530" y="483"/>
                    </a:lnTo>
                    <a:lnTo>
                      <a:pt x="539" y="470"/>
                    </a:lnTo>
                    <a:lnTo>
                      <a:pt x="544" y="449"/>
                    </a:lnTo>
                    <a:lnTo>
                      <a:pt x="544" y="443"/>
                    </a:lnTo>
                    <a:lnTo>
                      <a:pt x="548" y="430"/>
                    </a:lnTo>
                    <a:lnTo>
                      <a:pt x="553" y="440"/>
                    </a:lnTo>
                    <a:lnTo>
                      <a:pt x="560" y="453"/>
                    </a:lnTo>
                    <a:lnTo>
                      <a:pt x="562" y="471"/>
                    </a:lnTo>
                    <a:lnTo>
                      <a:pt x="567" y="489"/>
                    </a:lnTo>
                    <a:lnTo>
                      <a:pt x="567" y="511"/>
                    </a:lnTo>
                    <a:lnTo>
                      <a:pt x="564" y="536"/>
                    </a:lnTo>
                    <a:lnTo>
                      <a:pt x="303" y="616"/>
                    </a:lnTo>
                    <a:lnTo>
                      <a:pt x="291" y="836"/>
                    </a:lnTo>
                    <a:lnTo>
                      <a:pt x="0" y="840"/>
                    </a:lnTo>
                    <a:lnTo>
                      <a:pt x="36" y="716"/>
                    </a:lnTo>
                    <a:lnTo>
                      <a:pt x="35" y="696"/>
                    </a:lnTo>
                    <a:lnTo>
                      <a:pt x="35" y="638"/>
                    </a:lnTo>
                    <a:lnTo>
                      <a:pt x="39" y="592"/>
                    </a:lnTo>
                    <a:lnTo>
                      <a:pt x="48" y="558"/>
                    </a:lnTo>
                    <a:close/>
                  </a:path>
                </a:pathLst>
              </a:custGeom>
              <a:solidFill>
                <a:srgbClr val="E60000"/>
              </a:solidFill>
              <a:ln w="9525">
                <a:noFill/>
                <a:round/>
                <a:headEnd/>
                <a:tailEnd/>
              </a:ln>
            </p:spPr>
            <p:txBody>
              <a:bodyPr/>
              <a:lstStyle/>
              <a:p>
                <a:endParaRPr lang="en-GB" dirty="0"/>
              </a:p>
            </p:txBody>
          </p:sp>
          <p:sp>
            <p:nvSpPr>
              <p:cNvPr id="54" name="Freeform 49"/>
              <p:cNvSpPr>
                <a:spLocks noChangeAspect="1"/>
              </p:cNvSpPr>
              <p:nvPr/>
            </p:nvSpPr>
            <p:spPr bwMode="auto">
              <a:xfrm>
                <a:off x="3802" y="3439"/>
                <a:ext cx="434" cy="410"/>
              </a:xfrm>
              <a:custGeom>
                <a:avLst/>
                <a:gdLst>
                  <a:gd name="T0" fmla="*/ 44 w 434"/>
                  <a:gd name="T1" fmla="*/ 394 h 410"/>
                  <a:gd name="T2" fmla="*/ 21 w 434"/>
                  <a:gd name="T3" fmla="*/ 339 h 410"/>
                  <a:gd name="T4" fmla="*/ 21 w 434"/>
                  <a:gd name="T5" fmla="*/ 300 h 410"/>
                  <a:gd name="T6" fmla="*/ 34 w 434"/>
                  <a:gd name="T7" fmla="*/ 266 h 410"/>
                  <a:gd name="T8" fmla="*/ 14 w 434"/>
                  <a:gd name="T9" fmla="*/ 236 h 410"/>
                  <a:gd name="T10" fmla="*/ 3 w 434"/>
                  <a:gd name="T11" fmla="*/ 198 h 410"/>
                  <a:gd name="T12" fmla="*/ 24 w 434"/>
                  <a:gd name="T13" fmla="*/ 193 h 410"/>
                  <a:gd name="T14" fmla="*/ 62 w 434"/>
                  <a:gd name="T15" fmla="*/ 222 h 410"/>
                  <a:gd name="T16" fmla="*/ 26 w 434"/>
                  <a:gd name="T17" fmla="*/ 113 h 410"/>
                  <a:gd name="T18" fmla="*/ 13 w 434"/>
                  <a:gd name="T19" fmla="*/ 77 h 410"/>
                  <a:gd name="T20" fmla="*/ 44 w 434"/>
                  <a:gd name="T21" fmla="*/ 90 h 410"/>
                  <a:gd name="T22" fmla="*/ 55 w 434"/>
                  <a:gd name="T23" fmla="*/ 85 h 410"/>
                  <a:gd name="T24" fmla="*/ 57 w 434"/>
                  <a:gd name="T25" fmla="*/ 59 h 410"/>
                  <a:gd name="T26" fmla="*/ 77 w 434"/>
                  <a:gd name="T27" fmla="*/ 16 h 410"/>
                  <a:gd name="T28" fmla="*/ 100 w 434"/>
                  <a:gd name="T29" fmla="*/ 51 h 410"/>
                  <a:gd name="T30" fmla="*/ 112 w 434"/>
                  <a:gd name="T31" fmla="*/ 69 h 410"/>
                  <a:gd name="T32" fmla="*/ 135 w 434"/>
                  <a:gd name="T33" fmla="*/ 94 h 410"/>
                  <a:gd name="T34" fmla="*/ 167 w 434"/>
                  <a:gd name="T35" fmla="*/ 90 h 410"/>
                  <a:gd name="T36" fmla="*/ 191 w 434"/>
                  <a:gd name="T37" fmla="*/ 76 h 410"/>
                  <a:gd name="T38" fmla="*/ 203 w 434"/>
                  <a:gd name="T39" fmla="*/ 49 h 410"/>
                  <a:gd name="T40" fmla="*/ 208 w 434"/>
                  <a:gd name="T41" fmla="*/ 25 h 410"/>
                  <a:gd name="T42" fmla="*/ 217 w 434"/>
                  <a:gd name="T43" fmla="*/ 0 h 410"/>
                  <a:gd name="T44" fmla="*/ 229 w 434"/>
                  <a:gd name="T45" fmla="*/ 41 h 410"/>
                  <a:gd name="T46" fmla="*/ 235 w 434"/>
                  <a:gd name="T47" fmla="*/ 85 h 410"/>
                  <a:gd name="T48" fmla="*/ 217 w 434"/>
                  <a:gd name="T49" fmla="*/ 129 h 410"/>
                  <a:gd name="T50" fmla="*/ 196 w 434"/>
                  <a:gd name="T51" fmla="*/ 154 h 410"/>
                  <a:gd name="T52" fmla="*/ 208 w 434"/>
                  <a:gd name="T53" fmla="*/ 160 h 410"/>
                  <a:gd name="T54" fmla="*/ 245 w 434"/>
                  <a:gd name="T55" fmla="*/ 137 h 410"/>
                  <a:gd name="T56" fmla="*/ 276 w 434"/>
                  <a:gd name="T57" fmla="*/ 123 h 410"/>
                  <a:gd name="T58" fmla="*/ 302 w 434"/>
                  <a:gd name="T59" fmla="*/ 154 h 410"/>
                  <a:gd name="T60" fmla="*/ 284 w 434"/>
                  <a:gd name="T61" fmla="*/ 188 h 410"/>
                  <a:gd name="T62" fmla="*/ 276 w 434"/>
                  <a:gd name="T63" fmla="*/ 208 h 410"/>
                  <a:gd name="T64" fmla="*/ 283 w 434"/>
                  <a:gd name="T65" fmla="*/ 220 h 410"/>
                  <a:gd name="T66" fmla="*/ 309 w 434"/>
                  <a:gd name="T67" fmla="*/ 227 h 410"/>
                  <a:gd name="T68" fmla="*/ 334 w 434"/>
                  <a:gd name="T69" fmla="*/ 220 h 410"/>
                  <a:gd name="T70" fmla="*/ 338 w 434"/>
                  <a:gd name="T71" fmla="*/ 190 h 410"/>
                  <a:gd name="T72" fmla="*/ 340 w 434"/>
                  <a:gd name="T73" fmla="*/ 157 h 410"/>
                  <a:gd name="T74" fmla="*/ 363 w 434"/>
                  <a:gd name="T75" fmla="*/ 190 h 410"/>
                  <a:gd name="T76" fmla="*/ 363 w 434"/>
                  <a:gd name="T77" fmla="*/ 231 h 410"/>
                  <a:gd name="T78" fmla="*/ 379 w 434"/>
                  <a:gd name="T79" fmla="*/ 291 h 410"/>
                  <a:gd name="T80" fmla="*/ 407 w 434"/>
                  <a:gd name="T81" fmla="*/ 281 h 410"/>
                  <a:gd name="T82" fmla="*/ 418 w 434"/>
                  <a:gd name="T83" fmla="*/ 255 h 410"/>
                  <a:gd name="T84" fmla="*/ 431 w 434"/>
                  <a:gd name="T85" fmla="*/ 250 h 410"/>
                  <a:gd name="T86" fmla="*/ 434 w 434"/>
                  <a:gd name="T87" fmla="*/ 293 h 410"/>
                  <a:gd name="T88" fmla="*/ 421 w 434"/>
                  <a:gd name="T89" fmla="*/ 325 h 410"/>
                  <a:gd name="T90" fmla="*/ 400 w 434"/>
                  <a:gd name="T91" fmla="*/ 362 h 410"/>
                  <a:gd name="T92" fmla="*/ 403 w 434"/>
                  <a:gd name="T93" fmla="*/ 410 h 410"/>
                  <a:gd name="T94" fmla="*/ 370 w 434"/>
                  <a:gd name="T95" fmla="*/ 405 h 410"/>
                  <a:gd name="T96" fmla="*/ 334 w 434"/>
                  <a:gd name="T97" fmla="*/ 407 h 410"/>
                  <a:gd name="T98" fmla="*/ 304 w 434"/>
                  <a:gd name="T99" fmla="*/ 405 h 410"/>
                  <a:gd name="T100" fmla="*/ 271 w 434"/>
                  <a:gd name="T101" fmla="*/ 397 h 410"/>
                  <a:gd name="T102" fmla="*/ 230 w 434"/>
                  <a:gd name="T103" fmla="*/ 410 h 410"/>
                  <a:gd name="T104" fmla="*/ 196 w 434"/>
                  <a:gd name="T105" fmla="*/ 403 h 410"/>
                  <a:gd name="T106" fmla="*/ 162 w 434"/>
                  <a:gd name="T107" fmla="*/ 408 h 410"/>
                  <a:gd name="T108" fmla="*/ 110 w 434"/>
                  <a:gd name="T109" fmla="*/ 405 h 410"/>
                  <a:gd name="T110" fmla="*/ 80 w 434"/>
                  <a:gd name="T111" fmla="*/ 405 h 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4"/>
                  <a:gd name="T169" fmla="*/ 0 h 410"/>
                  <a:gd name="T170" fmla="*/ 434 w 434"/>
                  <a:gd name="T171" fmla="*/ 410 h 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4" h="410">
                    <a:moveTo>
                      <a:pt x="57" y="407"/>
                    </a:moveTo>
                    <a:lnTo>
                      <a:pt x="44" y="394"/>
                    </a:lnTo>
                    <a:lnTo>
                      <a:pt x="31" y="364"/>
                    </a:lnTo>
                    <a:lnTo>
                      <a:pt x="21" y="339"/>
                    </a:lnTo>
                    <a:lnTo>
                      <a:pt x="16" y="314"/>
                    </a:lnTo>
                    <a:lnTo>
                      <a:pt x="21" y="300"/>
                    </a:lnTo>
                    <a:lnTo>
                      <a:pt x="43" y="282"/>
                    </a:lnTo>
                    <a:lnTo>
                      <a:pt x="34" y="266"/>
                    </a:lnTo>
                    <a:lnTo>
                      <a:pt x="23" y="247"/>
                    </a:lnTo>
                    <a:lnTo>
                      <a:pt x="14" y="236"/>
                    </a:lnTo>
                    <a:lnTo>
                      <a:pt x="8" y="218"/>
                    </a:lnTo>
                    <a:lnTo>
                      <a:pt x="3" y="198"/>
                    </a:lnTo>
                    <a:lnTo>
                      <a:pt x="3" y="174"/>
                    </a:lnTo>
                    <a:lnTo>
                      <a:pt x="24" y="193"/>
                    </a:lnTo>
                    <a:lnTo>
                      <a:pt x="50" y="220"/>
                    </a:lnTo>
                    <a:lnTo>
                      <a:pt x="62" y="222"/>
                    </a:lnTo>
                    <a:lnTo>
                      <a:pt x="47" y="167"/>
                    </a:lnTo>
                    <a:lnTo>
                      <a:pt x="26" y="113"/>
                    </a:lnTo>
                    <a:lnTo>
                      <a:pt x="0" y="77"/>
                    </a:lnTo>
                    <a:lnTo>
                      <a:pt x="13" y="77"/>
                    </a:lnTo>
                    <a:lnTo>
                      <a:pt x="29" y="80"/>
                    </a:lnTo>
                    <a:lnTo>
                      <a:pt x="44" y="90"/>
                    </a:lnTo>
                    <a:lnTo>
                      <a:pt x="60" y="105"/>
                    </a:lnTo>
                    <a:lnTo>
                      <a:pt x="55" y="85"/>
                    </a:lnTo>
                    <a:lnTo>
                      <a:pt x="54" y="72"/>
                    </a:lnTo>
                    <a:lnTo>
                      <a:pt x="57" y="59"/>
                    </a:lnTo>
                    <a:lnTo>
                      <a:pt x="60" y="44"/>
                    </a:lnTo>
                    <a:lnTo>
                      <a:pt x="77" y="16"/>
                    </a:lnTo>
                    <a:lnTo>
                      <a:pt x="91" y="37"/>
                    </a:lnTo>
                    <a:lnTo>
                      <a:pt x="100" y="51"/>
                    </a:lnTo>
                    <a:lnTo>
                      <a:pt x="105" y="60"/>
                    </a:lnTo>
                    <a:lnTo>
                      <a:pt x="112" y="69"/>
                    </a:lnTo>
                    <a:lnTo>
                      <a:pt x="124" y="83"/>
                    </a:lnTo>
                    <a:lnTo>
                      <a:pt x="135" y="94"/>
                    </a:lnTo>
                    <a:lnTo>
                      <a:pt x="150" y="95"/>
                    </a:lnTo>
                    <a:lnTo>
                      <a:pt x="167" y="90"/>
                    </a:lnTo>
                    <a:lnTo>
                      <a:pt x="178" y="82"/>
                    </a:lnTo>
                    <a:lnTo>
                      <a:pt x="191" y="76"/>
                    </a:lnTo>
                    <a:lnTo>
                      <a:pt x="196" y="62"/>
                    </a:lnTo>
                    <a:lnTo>
                      <a:pt x="203" y="49"/>
                    </a:lnTo>
                    <a:lnTo>
                      <a:pt x="206" y="36"/>
                    </a:lnTo>
                    <a:lnTo>
                      <a:pt x="208" y="25"/>
                    </a:lnTo>
                    <a:lnTo>
                      <a:pt x="212" y="14"/>
                    </a:lnTo>
                    <a:lnTo>
                      <a:pt x="217" y="0"/>
                    </a:lnTo>
                    <a:lnTo>
                      <a:pt x="224" y="23"/>
                    </a:lnTo>
                    <a:lnTo>
                      <a:pt x="229" y="41"/>
                    </a:lnTo>
                    <a:lnTo>
                      <a:pt x="235" y="60"/>
                    </a:lnTo>
                    <a:lnTo>
                      <a:pt x="235" y="85"/>
                    </a:lnTo>
                    <a:lnTo>
                      <a:pt x="229" y="111"/>
                    </a:lnTo>
                    <a:lnTo>
                      <a:pt x="217" y="129"/>
                    </a:lnTo>
                    <a:lnTo>
                      <a:pt x="203" y="140"/>
                    </a:lnTo>
                    <a:lnTo>
                      <a:pt x="196" y="154"/>
                    </a:lnTo>
                    <a:lnTo>
                      <a:pt x="188" y="178"/>
                    </a:lnTo>
                    <a:lnTo>
                      <a:pt x="208" y="160"/>
                    </a:lnTo>
                    <a:lnTo>
                      <a:pt x="230" y="146"/>
                    </a:lnTo>
                    <a:lnTo>
                      <a:pt x="245" y="137"/>
                    </a:lnTo>
                    <a:lnTo>
                      <a:pt x="263" y="129"/>
                    </a:lnTo>
                    <a:lnTo>
                      <a:pt x="276" y="123"/>
                    </a:lnTo>
                    <a:lnTo>
                      <a:pt x="302" y="113"/>
                    </a:lnTo>
                    <a:lnTo>
                      <a:pt x="302" y="154"/>
                    </a:lnTo>
                    <a:lnTo>
                      <a:pt x="290" y="177"/>
                    </a:lnTo>
                    <a:lnTo>
                      <a:pt x="284" y="188"/>
                    </a:lnTo>
                    <a:lnTo>
                      <a:pt x="276" y="201"/>
                    </a:lnTo>
                    <a:lnTo>
                      <a:pt x="276" y="208"/>
                    </a:lnTo>
                    <a:lnTo>
                      <a:pt x="279" y="216"/>
                    </a:lnTo>
                    <a:lnTo>
                      <a:pt x="283" y="220"/>
                    </a:lnTo>
                    <a:lnTo>
                      <a:pt x="292" y="224"/>
                    </a:lnTo>
                    <a:lnTo>
                      <a:pt x="309" y="227"/>
                    </a:lnTo>
                    <a:lnTo>
                      <a:pt x="325" y="227"/>
                    </a:lnTo>
                    <a:lnTo>
                      <a:pt x="334" y="220"/>
                    </a:lnTo>
                    <a:lnTo>
                      <a:pt x="336" y="209"/>
                    </a:lnTo>
                    <a:lnTo>
                      <a:pt x="338" y="190"/>
                    </a:lnTo>
                    <a:lnTo>
                      <a:pt x="336" y="172"/>
                    </a:lnTo>
                    <a:lnTo>
                      <a:pt x="340" y="157"/>
                    </a:lnTo>
                    <a:lnTo>
                      <a:pt x="352" y="174"/>
                    </a:lnTo>
                    <a:lnTo>
                      <a:pt x="363" y="190"/>
                    </a:lnTo>
                    <a:lnTo>
                      <a:pt x="366" y="211"/>
                    </a:lnTo>
                    <a:lnTo>
                      <a:pt x="363" y="231"/>
                    </a:lnTo>
                    <a:lnTo>
                      <a:pt x="366" y="261"/>
                    </a:lnTo>
                    <a:lnTo>
                      <a:pt x="379" y="291"/>
                    </a:lnTo>
                    <a:lnTo>
                      <a:pt x="392" y="289"/>
                    </a:lnTo>
                    <a:lnTo>
                      <a:pt x="407" y="281"/>
                    </a:lnTo>
                    <a:lnTo>
                      <a:pt x="414" y="271"/>
                    </a:lnTo>
                    <a:lnTo>
                      <a:pt x="418" y="255"/>
                    </a:lnTo>
                    <a:lnTo>
                      <a:pt x="421" y="236"/>
                    </a:lnTo>
                    <a:lnTo>
                      <a:pt x="431" y="250"/>
                    </a:lnTo>
                    <a:lnTo>
                      <a:pt x="434" y="266"/>
                    </a:lnTo>
                    <a:lnTo>
                      <a:pt x="434" y="293"/>
                    </a:lnTo>
                    <a:lnTo>
                      <a:pt x="428" y="305"/>
                    </a:lnTo>
                    <a:lnTo>
                      <a:pt x="421" y="325"/>
                    </a:lnTo>
                    <a:lnTo>
                      <a:pt x="410" y="348"/>
                    </a:lnTo>
                    <a:lnTo>
                      <a:pt x="400" y="362"/>
                    </a:lnTo>
                    <a:lnTo>
                      <a:pt x="397" y="379"/>
                    </a:lnTo>
                    <a:lnTo>
                      <a:pt x="403" y="410"/>
                    </a:lnTo>
                    <a:lnTo>
                      <a:pt x="388" y="407"/>
                    </a:lnTo>
                    <a:lnTo>
                      <a:pt x="370" y="405"/>
                    </a:lnTo>
                    <a:lnTo>
                      <a:pt x="350" y="405"/>
                    </a:lnTo>
                    <a:lnTo>
                      <a:pt x="334" y="407"/>
                    </a:lnTo>
                    <a:lnTo>
                      <a:pt x="320" y="407"/>
                    </a:lnTo>
                    <a:lnTo>
                      <a:pt x="304" y="405"/>
                    </a:lnTo>
                    <a:lnTo>
                      <a:pt x="281" y="407"/>
                    </a:lnTo>
                    <a:lnTo>
                      <a:pt x="271" y="397"/>
                    </a:lnTo>
                    <a:lnTo>
                      <a:pt x="256" y="403"/>
                    </a:lnTo>
                    <a:lnTo>
                      <a:pt x="230" y="410"/>
                    </a:lnTo>
                    <a:lnTo>
                      <a:pt x="208" y="408"/>
                    </a:lnTo>
                    <a:lnTo>
                      <a:pt x="196" y="403"/>
                    </a:lnTo>
                    <a:lnTo>
                      <a:pt x="185" y="394"/>
                    </a:lnTo>
                    <a:lnTo>
                      <a:pt x="162" y="408"/>
                    </a:lnTo>
                    <a:lnTo>
                      <a:pt x="132" y="403"/>
                    </a:lnTo>
                    <a:lnTo>
                      <a:pt x="110" y="405"/>
                    </a:lnTo>
                    <a:lnTo>
                      <a:pt x="90" y="405"/>
                    </a:lnTo>
                    <a:lnTo>
                      <a:pt x="80" y="405"/>
                    </a:lnTo>
                    <a:lnTo>
                      <a:pt x="57" y="407"/>
                    </a:lnTo>
                    <a:close/>
                  </a:path>
                </a:pathLst>
              </a:custGeom>
              <a:solidFill>
                <a:srgbClr val="FFFF00"/>
              </a:solidFill>
              <a:ln w="9525">
                <a:noFill/>
                <a:round/>
                <a:headEnd/>
                <a:tailEnd/>
              </a:ln>
            </p:spPr>
            <p:txBody>
              <a:bodyPr/>
              <a:lstStyle/>
              <a:p>
                <a:endParaRPr lang="en-GB" dirty="0"/>
              </a:p>
            </p:txBody>
          </p:sp>
          <p:sp>
            <p:nvSpPr>
              <p:cNvPr id="55" name="Freeform 50"/>
              <p:cNvSpPr>
                <a:spLocks noChangeAspect="1"/>
              </p:cNvSpPr>
              <p:nvPr/>
            </p:nvSpPr>
            <p:spPr bwMode="auto">
              <a:xfrm>
                <a:off x="3920" y="3657"/>
                <a:ext cx="220" cy="191"/>
              </a:xfrm>
              <a:custGeom>
                <a:avLst/>
                <a:gdLst>
                  <a:gd name="T0" fmla="*/ 24 w 220"/>
                  <a:gd name="T1" fmla="*/ 191 h 191"/>
                  <a:gd name="T2" fmla="*/ 9 w 220"/>
                  <a:gd name="T3" fmla="*/ 167 h 191"/>
                  <a:gd name="T4" fmla="*/ 9 w 220"/>
                  <a:gd name="T5" fmla="*/ 150 h 191"/>
                  <a:gd name="T6" fmla="*/ 16 w 220"/>
                  <a:gd name="T7" fmla="*/ 133 h 191"/>
                  <a:gd name="T8" fmla="*/ 8 w 220"/>
                  <a:gd name="T9" fmla="*/ 117 h 191"/>
                  <a:gd name="T10" fmla="*/ 0 w 220"/>
                  <a:gd name="T11" fmla="*/ 98 h 191"/>
                  <a:gd name="T12" fmla="*/ 11 w 220"/>
                  <a:gd name="T13" fmla="*/ 96 h 191"/>
                  <a:gd name="T14" fmla="*/ 31 w 220"/>
                  <a:gd name="T15" fmla="*/ 110 h 191"/>
                  <a:gd name="T16" fmla="*/ 11 w 220"/>
                  <a:gd name="T17" fmla="*/ 55 h 191"/>
                  <a:gd name="T18" fmla="*/ 5 w 220"/>
                  <a:gd name="T19" fmla="*/ 37 h 191"/>
                  <a:gd name="T20" fmla="*/ 21 w 220"/>
                  <a:gd name="T21" fmla="*/ 43 h 191"/>
                  <a:gd name="T22" fmla="*/ 26 w 220"/>
                  <a:gd name="T23" fmla="*/ 42 h 191"/>
                  <a:gd name="T24" fmla="*/ 28 w 220"/>
                  <a:gd name="T25" fmla="*/ 27 h 191"/>
                  <a:gd name="T26" fmla="*/ 37 w 220"/>
                  <a:gd name="T27" fmla="*/ 6 h 191"/>
                  <a:gd name="T28" fmla="*/ 49 w 220"/>
                  <a:gd name="T29" fmla="*/ 24 h 191"/>
                  <a:gd name="T30" fmla="*/ 55 w 220"/>
                  <a:gd name="T31" fmla="*/ 34 h 191"/>
                  <a:gd name="T32" fmla="*/ 69 w 220"/>
                  <a:gd name="T33" fmla="*/ 45 h 191"/>
                  <a:gd name="T34" fmla="*/ 85 w 220"/>
                  <a:gd name="T35" fmla="*/ 43 h 191"/>
                  <a:gd name="T36" fmla="*/ 99 w 220"/>
                  <a:gd name="T37" fmla="*/ 32 h 191"/>
                  <a:gd name="T38" fmla="*/ 104 w 220"/>
                  <a:gd name="T39" fmla="*/ 18 h 191"/>
                  <a:gd name="T40" fmla="*/ 108 w 220"/>
                  <a:gd name="T41" fmla="*/ 4 h 191"/>
                  <a:gd name="T42" fmla="*/ 112 w 220"/>
                  <a:gd name="T43" fmla="*/ 11 h 191"/>
                  <a:gd name="T44" fmla="*/ 119 w 220"/>
                  <a:gd name="T45" fmla="*/ 29 h 191"/>
                  <a:gd name="T46" fmla="*/ 116 w 220"/>
                  <a:gd name="T47" fmla="*/ 55 h 191"/>
                  <a:gd name="T48" fmla="*/ 103 w 220"/>
                  <a:gd name="T49" fmla="*/ 71 h 191"/>
                  <a:gd name="T50" fmla="*/ 94 w 220"/>
                  <a:gd name="T51" fmla="*/ 91 h 191"/>
                  <a:gd name="T52" fmla="*/ 116 w 220"/>
                  <a:gd name="T53" fmla="*/ 73 h 191"/>
                  <a:gd name="T54" fmla="*/ 132 w 220"/>
                  <a:gd name="T55" fmla="*/ 63 h 191"/>
                  <a:gd name="T56" fmla="*/ 152 w 220"/>
                  <a:gd name="T57" fmla="*/ 55 h 191"/>
                  <a:gd name="T58" fmla="*/ 150 w 220"/>
                  <a:gd name="T59" fmla="*/ 76 h 191"/>
                  <a:gd name="T60" fmla="*/ 145 w 220"/>
                  <a:gd name="T61" fmla="*/ 94 h 191"/>
                  <a:gd name="T62" fmla="*/ 138 w 220"/>
                  <a:gd name="T63" fmla="*/ 103 h 191"/>
                  <a:gd name="T64" fmla="*/ 144 w 220"/>
                  <a:gd name="T65" fmla="*/ 109 h 191"/>
                  <a:gd name="T66" fmla="*/ 155 w 220"/>
                  <a:gd name="T67" fmla="*/ 112 h 191"/>
                  <a:gd name="T68" fmla="*/ 168 w 220"/>
                  <a:gd name="T69" fmla="*/ 109 h 191"/>
                  <a:gd name="T70" fmla="*/ 170 w 220"/>
                  <a:gd name="T71" fmla="*/ 94 h 191"/>
                  <a:gd name="T72" fmla="*/ 172 w 220"/>
                  <a:gd name="T73" fmla="*/ 76 h 191"/>
                  <a:gd name="T74" fmla="*/ 181 w 220"/>
                  <a:gd name="T75" fmla="*/ 94 h 191"/>
                  <a:gd name="T76" fmla="*/ 183 w 220"/>
                  <a:gd name="T77" fmla="*/ 114 h 191"/>
                  <a:gd name="T78" fmla="*/ 191 w 220"/>
                  <a:gd name="T79" fmla="*/ 144 h 191"/>
                  <a:gd name="T80" fmla="*/ 204 w 220"/>
                  <a:gd name="T81" fmla="*/ 142 h 191"/>
                  <a:gd name="T82" fmla="*/ 211 w 220"/>
                  <a:gd name="T83" fmla="*/ 127 h 191"/>
                  <a:gd name="T84" fmla="*/ 217 w 220"/>
                  <a:gd name="T85" fmla="*/ 125 h 191"/>
                  <a:gd name="T86" fmla="*/ 220 w 220"/>
                  <a:gd name="T87" fmla="*/ 144 h 191"/>
                  <a:gd name="T88" fmla="*/ 214 w 220"/>
                  <a:gd name="T89" fmla="*/ 163 h 191"/>
                  <a:gd name="T90" fmla="*/ 200 w 220"/>
                  <a:gd name="T91" fmla="*/ 181 h 191"/>
                  <a:gd name="T92" fmla="*/ 188 w 220"/>
                  <a:gd name="T93" fmla="*/ 185 h 191"/>
                  <a:gd name="T94" fmla="*/ 170 w 220"/>
                  <a:gd name="T95" fmla="*/ 185 h 191"/>
                  <a:gd name="T96" fmla="*/ 178 w 220"/>
                  <a:gd name="T97" fmla="*/ 187 h 191"/>
                  <a:gd name="T98" fmla="*/ 160 w 220"/>
                  <a:gd name="T99" fmla="*/ 189 h 191"/>
                  <a:gd name="T100" fmla="*/ 136 w 220"/>
                  <a:gd name="T101" fmla="*/ 187 h 191"/>
                  <a:gd name="T102" fmla="*/ 120 w 220"/>
                  <a:gd name="T103" fmla="*/ 187 h 191"/>
                  <a:gd name="T104" fmla="*/ 108 w 220"/>
                  <a:gd name="T105" fmla="*/ 187 h 191"/>
                  <a:gd name="T106" fmla="*/ 80 w 220"/>
                  <a:gd name="T107" fmla="*/ 187 h 191"/>
                  <a:gd name="T108" fmla="*/ 58 w 220"/>
                  <a:gd name="T109" fmla="*/ 189 h 191"/>
                  <a:gd name="T110" fmla="*/ 32 w 220"/>
                  <a:gd name="T111" fmla="*/ 191 h 19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0"/>
                  <a:gd name="T169" fmla="*/ 0 h 191"/>
                  <a:gd name="T170" fmla="*/ 220 w 220"/>
                  <a:gd name="T171" fmla="*/ 191 h 19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0" h="191">
                    <a:moveTo>
                      <a:pt x="32" y="191"/>
                    </a:moveTo>
                    <a:lnTo>
                      <a:pt x="24" y="191"/>
                    </a:lnTo>
                    <a:lnTo>
                      <a:pt x="13" y="183"/>
                    </a:lnTo>
                    <a:lnTo>
                      <a:pt x="9" y="167"/>
                    </a:lnTo>
                    <a:lnTo>
                      <a:pt x="8" y="156"/>
                    </a:lnTo>
                    <a:lnTo>
                      <a:pt x="9" y="150"/>
                    </a:lnTo>
                    <a:lnTo>
                      <a:pt x="20" y="142"/>
                    </a:lnTo>
                    <a:lnTo>
                      <a:pt x="16" y="133"/>
                    </a:lnTo>
                    <a:lnTo>
                      <a:pt x="11" y="125"/>
                    </a:lnTo>
                    <a:lnTo>
                      <a:pt x="8" y="117"/>
                    </a:lnTo>
                    <a:lnTo>
                      <a:pt x="5" y="109"/>
                    </a:lnTo>
                    <a:lnTo>
                      <a:pt x="0" y="98"/>
                    </a:lnTo>
                    <a:lnTo>
                      <a:pt x="2" y="88"/>
                    </a:lnTo>
                    <a:lnTo>
                      <a:pt x="11" y="96"/>
                    </a:lnTo>
                    <a:lnTo>
                      <a:pt x="25" y="109"/>
                    </a:lnTo>
                    <a:lnTo>
                      <a:pt x="31" y="110"/>
                    </a:lnTo>
                    <a:lnTo>
                      <a:pt x="25" y="82"/>
                    </a:lnTo>
                    <a:lnTo>
                      <a:pt x="11" y="55"/>
                    </a:lnTo>
                    <a:lnTo>
                      <a:pt x="0" y="37"/>
                    </a:lnTo>
                    <a:lnTo>
                      <a:pt x="5" y="37"/>
                    </a:lnTo>
                    <a:lnTo>
                      <a:pt x="14" y="39"/>
                    </a:lnTo>
                    <a:lnTo>
                      <a:pt x="21" y="43"/>
                    </a:lnTo>
                    <a:lnTo>
                      <a:pt x="30" y="52"/>
                    </a:lnTo>
                    <a:lnTo>
                      <a:pt x="26" y="42"/>
                    </a:lnTo>
                    <a:lnTo>
                      <a:pt x="26" y="36"/>
                    </a:lnTo>
                    <a:lnTo>
                      <a:pt x="28" y="27"/>
                    </a:lnTo>
                    <a:lnTo>
                      <a:pt x="30" y="21"/>
                    </a:lnTo>
                    <a:lnTo>
                      <a:pt x="37" y="6"/>
                    </a:lnTo>
                    <a:lnTo>
                      <a:pt x="46" y="20"/>
                    </a:lnTo>
                    <a:lnTo>
                      <a:pt x="49" y="24"/>
                    </a:lnTo>
                    <a:lnTo>
                      <a:pt x="52" y="29"/>
                    </a:lnTo>
                    <a:lnTo>
                      <a:pt x="55" y="34"/>
                    </a:lnTo>
                    <a:lnTo>
                      <a:pt x="62" y="42"/>
                    </a:lnTo>
                    <a:lnTo>
                      <a:pt x="69" y="45"/>
                    </a:lnTo>
                    <a:lnTo>
                      <a:pt x="75" y="47"/>
                    </a:lnTo>
                    <a:lnTo>
                      <a:pt x="85" y="43"/>
                    </a:lnTo>
                    <a:lnTo>
                      <a:pt x="90" y="41"/>
                    </a:lnTo>
                    <a:lnTo>
                      <a:pt x="99" y="32"/>
                    </a:lnTo>
                    <a:lnTo>
                      <a:pt x="104" y="22"/>
                    </a:lnTo>
                    <a:lnTo>
                      <a:pt x="104" y="18"/>
                    </a:lnTo>
                    <a:lnTo>
                      <a:pt x="106" y="11"/>
                    </a:lnTo>
                    <a:lnTo>
                      <a:pt x="108" y="4"/>
                    </a:lnTo>
                    <a:lnTo>
                      <a:pt x="110" y="0"/>
                    </a:lnTo>
                    <a:lnTo>
                      <a:pt x="112" y="11"/>
                    </a:lnTo>
                    <a:lnTo>
                      <a:pt x="116" y="20"/>
                    </a:lnTo>
                    <a:lnTo>
                      <a:pt x="119" y="29"/>
                    </a:lnTo>
                    <a:lnTo>
                      <a:pt x="119" y="42"/>
                    </a:lnTo>
                    <a:lnTo>
                      <a:pt x="116" y="55"/>
                    </a:lnTo>
                    <a:lnTo>
                      <a:pt x="111" y="63"/>
                    </a:lnTo>
                    <a:lnTo>
                      <a:pt x="103" y="71"/>
                    </a:lnTo>
                    <a:lnTo>
                      <a:pt x="99" y="76"/>
                    </a:lnTo>
                    <a:lnTo>
                      <a:pt x="94" y="91"/>
                    </a:lnTo>
                    <a:lnTo>
                      <a:pt x="106" y="82"/>
                    </a:lnTo>
                    <a:lnTo>
                      <a:pt x="116" y="73"/>
                    </a:lnTo>
                    <a:lnTo>
                      <a:pt x="126" y="70"/>
                    </a:lnTo>
                    <a:lnTo>
                      <a:pt x="132" y="63"/>
                    </a:lnTo>
                    <a:lnTo>
                      <a:pt x="140" y="60"/>
                    </a:lnTo>
                    <a:lnTo>
                      <a:pt x="152" y="55"/>
                    </a:lnTo>
                    <a:lnTo>
                      <a:pt x="152" y="66"/>
                    </a:lnTo>
                    <a:lnTo>
                      <a:pt x="150" y="76"/>
                    </a:lnTo>
                    <a:lnTo>
                      <a:pt x="149" y="89"/>
                    </a:lnTo>
                    <a:lnTo>
                      <a:pt x="145" y="94"/>
                    </a:lnTo>
                    <a:lnTo>
                      <a:pt x="140" y="101"/>
                    </a:lnTo>
                    <a:lnTo>
                      <a:pt x="138" y="103"/>
                    </a:lnTo>
                    <a:lnTo>
                      <a:pt x="142" y="107"/>
                    </a:lnTo>
                    <a:lnTo>
                      <a:pt x="144" y="109"/>
                    </a:lnTo>
                    <a:lnTo>
                      <a:pt x="149" y="110"/>
                    </a:lnTo>
                    <a:lnTo>
                      <a:pt x="155" y="112"/>
                    </a:lnTo>
                    <a:lnTo>
                      <a:pt x="163" y="112"/>
                    </a:lnTo>
                    <a:lnTo>
                      <a:pt x="168" y="109"/>
                    </a:lnTo>
                    <a:lnTo>
                      <a:pt x="168" y="104"/>
                    </a:lnTo>
                    <a:lnTo>
                      <a:pt x="170" y="94"/>
                    </a:lnTo>
                    <a:lnTo>
                      <a:pt x="168" y="88"/>
                    </a:lnTo>
                    <a:lnTo>
                      <a:pt x="172" y="76"/>
                    </a:lnTo>
                    <a:lnTo>
                      <a:pt x="178" y="86"/>
                    </a:lnTo>
                    <a:lnTo>
                      <a:pt x="181" y="94"/>
                    </a:lnTo>
                    <a:lnTo>
                      <a:pt x="184" y="105"/>
                    </a:lnTo>
                    <a:lnTo>
                      <a:pt x="183" y="114"/>
                    </a:lnTo>
                    <a:lnTo>
                      <a:pt x="184" y="130"/>
                    </a:lnTo>
                    <a:lnTo>
                      <a:pt x="191" y="144"/>
                    </a:lnTo>
                    <a:lnTo>
                      <a:pt x="199" y="144"/>
                    </a:lnTo>
                    <a:lnTo>
                      <a:pt x="204" y="142"/>
                    </a:lnTo>
                    <a:lnTo>
                      <a:pt x="207" y="135"/>
                    </a:lnTo>
                    <a:lnTo>
                      <a:pt x="211" y="127"/>
                    </a:lnTo>
                    <a:lnTo>
                      <a:pt x="212" y="116"/>
                    </a:lnTo>
                    <a:lnTo>
                      <a:pt x="217" y="125"/>
                    </a:lnTo>
                    <a:lnTo>
                      <a:pt x="220" y="133"/>
                    </a:lnTo>
                    <a:lnTo>
                      <a:pt x="220" y="144"/>
                    </a:lnTo>
                    <a:lnTo>
                      <a:pt x="217" y="151"/>
                    </a:lnTo>
                    <a:lnTo>
                      <a:pt x="214" y="163"/>
                    </a:lnTo>
                    <a:lnTo>
                      <a:pt x="207" y="176"/>
                    </a:lnTo>
                    <a:lnTo>
                      <a:pt x="200" y="181"/>
                    </a:lnTo>
                    <a:lnTo>
                      <a:pt x="200" y="190"/>
                    </a:lnTo>
                    <a:lnTo>
                      <a:pt x="188" y="185"/>
                    </a:lnTo>
                    <a:lnTo>
                      <a:pt x="184" y="185"/>
                    </a:lnTo>
                    <a:lnTo>
                      <a:pt x="170" y="185"/>
                    </a:lnTo>
                    <a:lnTo>
                      <a:pt x="184" y="187"/>
                    </a:lnTo>
                    <a:lnTo>
                      <a:pt x="178" y="187"/>
                    </a:lnTo>
                    <a:lnTo>
                      <a:pt x="170" y="189"/>
                    </a:lnTo>
                    <a:lnTo>
                      <a:pt x="160" y="189"/>
                    </a:lnTo>
                    <a:lnTo>
                      <a:pt x="148" y="185"/>
                    </a:lnTo>
                    <a:lnTo>
                      <a:pt x="136" y="187"/>
                    </a:lnTo>
                    <a:lnTo>
                      <a:pt x="128" y="185"/>
                    </a:lnTo>
                    <a:lnTo>
                      <a:pt x="120" y="187"/>
                    </a:lnTo>
                    <a:lnTo>
                      <a:pt x="104" y="189"/>
                    </a:lnTo>
                    <a:lnTo>
                      <a:pt x="108" y="187"/>
                    </a:lnTo>
                    <a:lnTo>
                      <a:pt x="92" y="187"/>
                    </a:lnTo>
                    <a:lnTo>
                      <a:pt x="80" y="187"/>
                    </a:lnTo>
                    <a:lnTo>
                      <a:pt x="70" y="189"/>
                    </a:lnTo>
                    <a:lnTo>
                      <a:pt x="58" y="189"/>
                    </a:lnTo>
                    <a:lnTo>
                      <a:pt x="44" y="189"/>
                    </a:lnTo>
                    <a:lnTo>
                      <a:pt x="32" y="191"/>
                    </a:lnTo>
                    <a:close/>
                  </a:path>
                </a:pathLst>
              </a:custGeom>
              <a:solidFill>
                <a:srgbClr val="FF0000"/>
              </a:solidFill>
              <a:ln w="9525">
                <a:noFill/>
                <a:round/>
                <a:headEnd/>
                <a:tailEnd/>
              </a:ln>
            </p:spPr>
            <p:txBody>
              <a:bodyPr/>
              <a:lstStyle/>
              <a:p>
                <a:endParaRPr lang="en-GB" dirty="0"/>
              </a:p>
            </p:txBody>
          </p:sp>
          <p:sp>
            <p:nvSpPr>
              <p:cNvPr id="56" name="Freeform 51"/>
              <p:cNvSpPr>
                <a:spLocks noChangeAspect="1"/>
              </p:cNvSpPr>
              <p:nvPr/>
            </p:nvSpPr>
            <p:spPr bwMode="auto">
              <a:xfrm>
                <a:off x="3098" y="3122"/>
                <a:ext cx="464" cy="516"/>
              </a:xfrm>
              <a:custGeom>
                <a:avLst/>
                <a:gdLst>
                  <a:gd name="T0" fmla="*/ 444 w 545"/>
                  <a:gd name="T1" fmla="*/ 284 h 607"/>
                  <a:gd name="T2" fmla="*/ 427 w 545"/>
                  <a:gd name="T3" fmla="*/ 225 h 607"/>
                  <a:gd name="T4" fmla="*/ 407 w 545"/>
                  <a:gd name="T5" fmla="*/ 176 h 607"/>
                  <a:gd name="T6" fmla="*/ 386 w 545"/>
                  <a:gd name="T7" fmla="*/ 142 h 607"/>
                  <a:gd name="T8" fmla="*/ 364 w 545"/>
                  <a:gd name="T9" fmla="*/ 121 h 607"/>
                  <a:gd name="T10" fmla="*/ 337 w 545"/>
                  <a:gd name="T11" fmla="*/ 103 h 607"/>
                  <a:gd name="T12" fmla="*/ 299 w 545"/>
                  <a:gd name="T13" fmla="*/ 87 h 607"/>
                  <a:gd name="T14" fmla="*/ 268 w 545"/>
                  <a:gd name="T15" fmla="*/ 82 h 607"/>
                  <a:gd name="T16" fmla="*/ 238 w 545"/>
                  <a:gd name="T17" fmla="*/ 75 h 607"/>
                  <a:gd name="T18" fmla="*/ 216 w 545"/>
                  <a:gd name="T19" fmla="*/ 65 h 607"/>
                  <a:gd name="T20" fmla="*/ 203 w 545"/>
                  <a:gd name="T21" fmla="*/ 54 h 607"/>
                  <a:gd name="T22" fmla="*/ 192 w 545"/>
                  <a:gd name="T23" fmla="*/ 29 h 607"/>
                  <a:gd name="T24" fmla="*/ 185 w 545"/>
                  <a:gd name="T25" fmla="*/ 0 h 607"/>
                  <a:gd name="T26" fmla="*/ 172 w 545"/>
                  <a:gd name="T27" fmla="*/ 29 h 607"/>
                  <a:gd name="T28" fmla="*/ 176 w 545"/>
                  <a:gd name="T29" fmla="*/ 57 h 607"/>
                  <a:gd name="T30" fmla="*/ 190 w 545"/>
                  <a:gd name="T31" fmla="*/ 80 h 607"/>
                  <a:gd name="T32" fmla="*/ 169 w 545"/>
                  <a:gd name="T33" fmla="*/ 85 h 607"/>
                  <a:gd name="T34" fmla="*/ 151 w 545"/>
                  <a:gd name="T35" fmla="*/ 77 h 607"/>
                  <a:gd name="T36" fmla="*/ 133 w 545"/>
                  <a:gd name="T37" fmla="*/ 57 h 607"/>
                  <a:gd name="T38" fmla="*/ 123 w 545"/>
                  <a:gd name="T39" fmla="*/ 26 h 607"/>
                  <a:gd name="T40" fmla="*/ 113 w 545"/>
                  <a:gd name="T41" fmla="*/ 18 h 607"/>
                  <a:gd name="T42" fmla="*/ 101 w 545"/>
                  <a:gd name="T43" fmla="*/ 41 h 607"/>
                  <a:gd name="T44" fmla="*/ 103 w 545"/>
                  <a:gd name="T45" fmla="*/ 70 h 607"/>
                  <a:gd name="T46" fmla="*/ 114 w 545"/>
                  <a:gd name="T47" fmla="*/ 108 h 607"/>
                  <a:gd name="T48" fmla="*/ 129 w 545"/>
                  <a:gd name="T49" fmla="*/ 137 h 607"/>
                  <a:gd name="T50" fmla="*/ 123 w 545"/>
                  <a:gd name="T51" fmla="*/ 140 h 607"/>
                  <a:gd name="T52" fmla="*/ 98 w 545"/>
                  <a:gd name="T53" fmla="*/ 126 h 607"/>
                  <a:gd name="T54" fmla="*/ 67 w 545"/>
                  <a:gd name="T55" fmla="*/ 122 h 607"/>
                  <a:gd name="T56" fmla="*/ 41 w 545"/>
                  <a:gd name="T57" fmla="*/ 132 h 607"/>
                  <a:gd name="T58" fmla="*/ 23 w 545"/>
                  <a:gd name="T59" fmla="*/ 145 h 607"/>
                  <a:gd name="T60" fmla="*/ 11 w 545"/>
                  <a:gd name="T61" fmla="*/ 178 h 607"/>
                  <a:gd name="T62" fmla="*/ 32 w 545"/>
                  <a:gd name="T63" fmla="*/ 169 h 607"/>
                  <a:gd name="T64" fmla="*/ 57 w 545"/>
                  <a:gd name="T65" fmla="*/ 173 h 607"/>
                  <a:gd name="T66" fmla="*/ 80 w 545"/>
                  <a:gd name="T67" fmla="*/ 192 h 607"/>
                  <a:gd name="T68" fmla="*/ 92 w 545"/>
                  <a:gd name="T69" fmla="*/ 220 h 607"/>
                  <a:gd name="T70" fmla="*/ 83 w 545"/>
                  <a:gd name="T71" fmla="*/ 247 h 607"/>
                  <a:gd name="T72" fmla="*/ 64 w 545"/>
                  <a:gd name="T73" fmla="*/ 269 h 607"/>
                  <a:gd name="T74" fmla="*/ 49 w 545"/>
                  <a:gd name="T75" fmla="*/ 279 h 607"/>
                  <a:gd name="T76" fmla="*/ 32 w 545"/>
                  <a:gd name="T77" fmla="*/ 275 h 607"/>
                  <a:gd name="T78" fmla="*/ 20 w 545"/>
                  <a:gd name="T79" fmla="*/ 258 h 607"/>
                  <a:gd name="T80" fmla="*/ 16 w 545"/>
                  <a:gd name="T81" fmla="*/ 247 h 607"/>
                  <a:gd name="T82" fmla="*/ 7 w 545"/>
                  <a:gd name="T83" fmla="*/ 259 h 607"/>
                  <a:gd name="T84" fmla="*/ 0 w 545"/>
                  <a:gd name="T85" fmla="*/ 281 h 607"/>
                  <a:gd name="T86" fmla="*/ 3 w 545"/>
                  <a:gd name="T87" fmla="*/ 309 h 607"/>
                  <a:gd name="T88" fmla="*/ 16 w 545"/>
                  <a:gd name="T89" fmla="*/ 343 h 607"/>
                  <a:gd name="T90" fmla="*/ 37 w 545"/>
                  <a:gd name="T91" fmla="*/ 378 h 607"/>
                  <a:gd name="T92" fmla="*/ 59 w 545"/>
                  <a:gd name="T93" fmla="*/ 392 h 607"/>
                  <a:gd name="T94" fmla="*/ 78 w 545"/>
                  <a:gd name="T95" fmla="*/ 394 h 607"/>
                  <a:gd name="T96" fmla="*/ 112 w 545"/>
                  <a:gd name="T97" fmla="*/ 403 h 607"/>
                  <a:gd name="T98" fmla="*/ 135 w 545"/>
                  <a:gd name="T99" fmla="*/ 410 h 607"/>
                  <a:gd name="T100" fmla="*/ 154 w 545"/>
                  <a:gd name="T101" fmla="*/ 424 h 607"/>
                  <a:gd name="T102" fmla="*/ 175 w 545"/>
                  <a:gd name="T103" fmla="*/ 445 h 607"/>
                  <a:gd name="T104" fmla="*/ 196 w 545"/>
                  <a:gd name="T105" fmla="*/ 479 h 607"/>
                  <a:gd name="T106" fmla="*/ 217 w 545"/>
                  <a:gd name="T107" fmla="*/ 502 h 607"/>
                  <a:gd name="T108" fmla="*/ 238 w 545"/>
                  <a:gd name="T109" fmla="*/ 511 h 607"/>
                  <a:gd name="T110" fmla="*/ 266 w 545"/>
                  <a:gd name="T111" fmla="*/ 516 h 607"/>
                  <a:gd name="T112" fmla="*/ 298 w 545"/>
                  <a:gd name="T113" fmla="*/ 509 h 607"/>
                  <a:gd name="T114" fmla="*/ 334 w 545"/>
                  <a:gd name="T115" fmla="*/ 501 h 607"/>
                  <a:gd name="T116" fmla="*/ 382 w 545"/>
                  <a:gd name="T117" fmla="*/ 485 h 607"/>
                  <a:gd name="T118" fmla="*/ 427 w 545"/>
                  <a:gd name="T119" fmla="*/ 455 h 607"/>
                  <a:gd name="T120" fmla="*/ 455 w 545"/>
                  <a:gd name="T121" fmla="*/ 424 h 607"/>
                  <a:gd name="T122" fmla="*/ 464 w 545"/>
                  <a:gd name="T123" fmla="*/ 400 h 607"/>
                  <a:gd name="T124" fmla="*/ 460 w 545"/>
                  <a:gd name="T125" fmla="*/ 339 h 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45"/>
                  <a:gd name="T190" fmla="*/ 0 h 607"/>
                  <a:gd name="T191" fmla="*/ 545 w 545"/>
                  <a:gd name="T192" fmla="*/ 607 h 6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45" h="607">
                    <a:moveTo>
                      <a:pt x="532" y="376"/>
                    </a:moveTo>
                    <a:lnTo>
                      <a:pt x="522" y="334"/>
                    </a:lnTo>
                    <a:lnTo>
                      <a:pt x="513" y="301"/>
                    </a:lnTo>
                    <a:lnTo>
                      <a:pt x="501" y="265"/>
                    </a:lnTo>
                    <a:lnTo>
                      <a:pt x="490" y="234"/>
                    </a:lnTo>
                    <a:lnTo>
                      <a:pt x="478" y="207"/>
                    </a:lnTo>
                    <a:lnTo>
                      <a:pt x="467" y="186"/>
                    </a:lnTo>
                    <a:lnTo>
                      <a:pt x="453" y="167"/>
                    </a:lnTo>
                    <a:lnTo>
                      <a:pt x="440" y="153"/>
                    </a:lnTo>
                    <a:lnTo>
                      <a:pt x="428" y="142"/>
                    </a:lnTo>
                    <a:lnTo>
                      <a:pt x="411" y="127"/>
                    </a:lnTo>
                    <a:lnTo>
                      <a:pt x="396" y="121"/>
                    </a:lnTo>
                    <a:lnTo>
                      <a:pt x="373" y="107"/>
                    </a:lnTo>
                    <a:lnTo>
                      <a:pt x="351" y="102"/>
                    </a:lnTo>
                    <a:lnTo>
                      <a:pt x="330" y="98"/>
                    </a:lnTo>
                    <a:lnTo>
                      <a:pt x="315" y="96"/>
                    </a:lnTo>
                    <a:lnTo>
                      <a:pt x="296" y="94"/>
                    </a:lnTo>
                    <a:lnTo>
                      <a:pt x="280" y="88"/>
                    </a:lnTo>
                    <a:lnTo>
                      <a:pt x="265" y="84"/>
                    </a:lnTo>
                    <a:lnTo>
                      <a:pt x="254" y="77"/>
                    </a:lnTo>
                    <a:lnTo>
                      <a:pt x="248" y="73"/>
                    </a:lnTo>
                    <a:lnTo>
                      <a:pt x="238" y="63"/>
                    </a:lnTo>
                    <a:lnTo>
                      <a:pt x="230" y="48"/>
                    </a:lnTo>
                    <a:lnTo>
                      <a:pt x="225" y="34"/>
                    </a:lnTo>
                    <a:lnTo>
                      <a:pt x="223" y="17"/>
                    </a:lnTo>
                    <a:lnTo>
                      <a:pt x="217" y="0"/>
                    </a:lnTo>
                    <a:lnTo>
                      <a:pt x="207" y="17"/>
                    </a:lnTo>
                    <a:lnTo>
                      <a:pt x="202" y="34"/>
                    </a:lnTo>
                    <a:lnTo>
                      <a:pt x="202" y="52"/>
                    </a:lnTo>
                    <a:lnTo>
                      <a:pt x="207" y="67"/>
                    </a:lnTo>
                    <a:lnTo>
                      <a:pt x="213" y="79"/>
                    </a:lnTo>
                    <a:lnTo>
                      <a:pt x="223" y="94"/>
                    </a:lnTo>
                    <a:lnTo>
                      <a:pt x="213" y="100"/>
                    </a:lnTo>
                    <a:lnTo>
                      <a:pt x="198" y="100"/>
                    </a:lnTo>
                    <a:lnTo>
                      <a:pt x="188" y="94"/>
                    </a:lnTo>
                    <a:lnTo>
                      <a:pt x="177" y="90"/>
                    </a:lnTo>
                    <a:lnTo>
                      <a:pt x="163" y="80"/>
                    </a:lnTo>
                    <a:lnTo>
                      <a:pt x="156" y="67"/>
                    </a:lnTo>
                    <a:lnTo>
                      <a:pt x="148" y="50"/>
                    </a:lnTo>
                    <a:lnTo>
                      <a:pt x="144" y="31"/>
                    </a:lnTo>
                    <a:lnTo>
                      <a:pt x="144" y="13"/>
                    </a:lnTo>
                    <a:lnTo>
                      <a:pt x="133" y="21"/>
                    </a:lnTo>
                    <a:lnTo>
                      <a:pt x="123" y="34"/>
                    </a:lnTo>
                    <a:lnTo>
                      <a:pt x="119" y="48"/>
                    </a:lnTo>
                    <a:lnTo>
                      <a:pt x="121" y="63"/>
                    </a:lnTo>
                    <a:lnTo>
                      <a:pt x="121" y="82"/>
                    </a:lnTo>
                    <a:lnTo>
                      <a:pt x="127" y="105"/>
                    </a:lnTo>
                    <a:lnTo>
                      <a:pt x="134" y="127"/>
                    </a:lnTo>
                    <a:lnTo>
                      <a:pt x="144" y="146"/>
                    </a:lnTo>
                    <a:lnTo>
                      <a:pt x="152" y="161"/>
                    </a:lnTo>
                    <a:lnTo>
                      <a:pt x="163" y="175"/>
                    </a:lnTo>
                    <a:lnTo>
                      <a:pt x="144" y="165"/>
                    </a:lnTo>
                    <a:lnTo>
                      <a:pt x="129" y="153"/>
                    </a:lnTo>
                    <a:lnTo>
                      <a:pt x="115" y="148"/>
                    </a:lnTo>
                    <a:lnTo>
                      <a:pt x="96" y="144"/>
                    </a:lnTo>
                    <a:lnTo>
                      <a:pt x="79" y="144"/>
                    </a:lnTo>
                    <a:lnTo>
                      <a:pt x="61" y="148"/>
                    </a:lnTo>
                    <a:lnTo>
                      <a:pt x="48" y="155"/>
                    </a:lnTo>
                    <a:lnTo>
                      <a:pt x="37" y="161"/>
                    </a:lnTo>
                    <a:lnTo>
                      <a:pt x="27" y="171"/>
                    </a:lnTo>
                    <a:lnTo>
                      <a:pt x="17" y="186"/>
                    </a:lnTo>
                    <a:lnTo>
                      <a:pt x="13" y="209"/>
                    </a:lnTo>
                    <a:lnTo>
                      <a:pt x="29" y="203"/>
                    </a:lnTo>
                    <a:lnTo>
                      <a:pt x="38" y="199"/>
                    </a:lnTo>
                    <a:lnTo>
                      <a:pt x="54" y="201"/>
                    </a:lnTo>
                    <a:lnTo>
                      <a:pt x="67" y="203"/>
                    </a:lnTo>
                    <a:lnTo>
                      <a:pt x="83" y="213"/>
                    </a:lnTo>
                    <a:lnTo>
                      <a:pt x="94" y="226"/>
                    </a:lnTo>
                    <a:lnTo>
                      <a:pt x="104" y="244"/>
                    </a:lnTo>
                    <a:lnTo>
                      <a:pt x="108" y="259"/>
                    </a:lnTo>
                    <a:lnTo>
                      <a:pt x="106" y="274"/>
                    </a:lnTo>
                    <a:lnTo>
                      <a:pt x="98" y="290"/>
                    </a:lnTo>
                    <a:lnTo>
                      <a:pt x="86" y="303"/>
                    </a:lnTo>
                    <a:lnTo>
                      <a:pt x="75" y="317"/>
                    </a:lnTo>
                    <a:lnTo>
                      <a:pt x="67" y="322"/>
                    </a:lnTo>
                    <a:lnTo>
                      <a:pt x="58" y="328"/>
                    </a:lnTo>
                    <a:lnTo>
                      <a:pt x="44" y="330"/>
                    </a:lnTo>
                    <a:lnTo>
                      <a:pt x="37" y="324"/>
                    </a:lnTo>
                    <a:lnTo>
                      <a:pt x="29" y="317"/>
                    </a:lnTo>
                    <a:lnTo>
                      <a:pt x="23" y="303"/>
                    </a:lnTo>
                    <a:lnTo>
                      <a:pt x="23" y="299"/>
                    </a:lnTo>
                    <a:lnTo>
                      <a:pt x="19" y="290"/>
                    </a:lnTo>
                    <a:lnTo>
                      <a:pt x="13" y="297"/>
                    </a:lnTo>
                    <a:lnTo>
                      <a:pt x="8" y="305"/>
                    </a:lnTo>
                    <a:lnTo>
                      <a:pt x="6" y="319"/>
                    </a:lnTo>
                    <a:lnTo>
                      <a:pt x="0" y="330"/>
                    </a:lnTo>
                    <a:lnTo>
                      <a:pt x="0" y="345"/>
                    </a:lnTo>
                    <a:lnTo>
                      <a:pt x="4" y="363"/>
                    </a:lnTo>
                    <a:lnTo>
                      <a:pt x="8" y="382"/>
                    </a:lnTo>
                    <a:lnTo>
                      <a:pt x="19" y="403"/>
                    </a:lnTo>
                    <a:lnTo>
                      <a:pt x="29" y="422"/>
                    </a:lnTo>
                    <a:lnTo>
                      <a:pt x="44" y="445"/>
                    </a:lnTo>
                    <a:lnTo>
                      <a:pt x="61" y="457"/>
                    </a:lnTo>
                    <a:lnTo>
                      <a:pt x="69" y="461"/>
                    </a:lnTo>
                    <a:lnTo>
                      <a:pt x="81" y="464"/>
                    </a:lnTo>
                    <a:lnTo>
                      <a:pt x="92" y="464"/>
                    </a:lnTo>
                    <a:lnTo>
                      <a:pt x="108" y="468"/>
                    </a:lnTo>
                    <a:lnTo>
                      <a:pt x="131" y="474"/>
                    </a:lnTo>
                    <a:lnTo>
                      <a:pt x="146" y="476"/>
                    </a:lnTo>
                    <a:lnTo>
                      <a:pt x="159" y="482"/>
                    </a:lnTo>
                    <a:lnTo>
                      <a:pt x="167" y="487"/>
                    </a:lnTo>
                    <a:lnTo>
                      <a:pt x="181" y="499"/>
                    </a:lnTo>
                    <a:lnTo>
                      <a:pt x="196" y="514"/>
                    </a:lnTo>
                    <a:lnTo>
                      <a:pt x="206" y="524"/>
                    </a:lnTo>
                    <a:lnTo>
                      <a:pt x="217" y="543"/>
                    </a:lnTo>
                    <a:lnTo>
                      <a:pt x="230" y="564"/>
                    </a:lnTo>
                    <a:lnTo>
                      <a:pt x="242" y="580"/>
                    </a:lnTo>
                    <a:lnTo>
                      <a:pt x="255" y="591"/>
                    </a:lnTo>
                    <a:lnTo>
                      <a:pt x="269" y="599"/>
                    </a:lnTo>
                    <a:lnTo>
                      <a:pt x="280" y="601"/>
                    </a:lnTo>
                    <a:lnTo>
                      <a:pt x="294" y="605"/>
                    </a:lnTo>
                    <a:lnTo>
                      <a:pt x="313" y="607"/>
                    </a:lnTo>
                    <a:lnTo>
                      <a:pt x="330" y="603"/>
                    </a:lnTo>
                    <a:lnTo>
                      <a:pt x="350" y="599"/>
                    </a:lnTo>
                    <a:lnTo>
                      <a:pt x="376" y="593"/>
                    </a:lnTo>
                    <a:lnTo>
                      <a:pt x="392" y="589"/>
                    </a:lnTo>
                    <a:lnTo>
                      <a:pt x="419" y="582"/>
                    </a:lnTo>
                    <a:lnTo>
                      <a:pt x="449" y="570"/>
                    </a:lnTo>
                    <a:lnTo>
                      <a:pt x="476" y="553"/>
                    </a:lnTo>
                    <a:lnTo>
                      <a:pt x="501" y="535"/>
                    </a:lnTo>
                    <a:lnTo>
                      <a:pt x="519" y="516"/>
                    </a:lnTo>
                    <a:lnTo>
                      <a:pt x="534" y="499"/>
                    </a:lnTo>
                    <a:lnTo>
                      <a:pt x="543" y="484"/>
                    </a:lnTo>
                    <a:lnTo>
                      <a:pt x="545" y="470"/>
                    </a:lnTo>
                    <a:lnTo>
                      <a:pt x="545" y="432"/>
                    </a:lnTo>
                    <a:lnTo>
                      <a:pt x="540" y="399"/>
                    </a:lnTo>
                    <a:lnTo>
                      <a:pt x="532" y="376"/>
                    </a:lnTo>
                    <a:close/>
                  </a:path>
                </a:pathLst>
              </a:custGeom>
              <a:solidFill>
                <a:srgbClr val="E60000"/>
              </a:solidFill>
              <a:ln w="9525">
                <a:noFill/>
                <a:round/>
                <a:headEnd/>
                <a:tailEnd/>
              </a:ln>
            </p:spPr>
            <p:txBody>
              <a:bodyPr/>
              <a:lstStyle/>
              <a:p>
                <a:endParaRPr lang="en-GB" dirty="0"/>
              </a:p>
            </p:txBody>
          </p:sp>
          <p:sp>
            <p:nvSpPr>
              <p:cNvPr id="57" name="Freeform 52"/>
              <p:cNvSpPr>
                <a:spLocks noChangeAspect="1"/>
              </p:cNvSpPr>
              <p:nvPr/>
            </p:nvSpPr>
            <p:spPr bwMode="auto">
              <a:xfrm>
                <a:off x="3327" y="3393"/>
                <a:ext cx="353" cy="454"/>
              </a:xfrm>
              <a:custGeom>
                <a:avLst/>
                <a:gdLst>
                  <a:gd name="T0" fmla="*/ 179 w 353"/>
                  <a:gd name="T1" fmla="*/ 447 h 454"/>
                  <a:gd name="T2" fmla="*/ 137 w 353"/>
                  <a:gd name="T3" fmla="*/ 408 h 454"/>
                  <a:gd name="T4" fmla="*/ 112 w 353"/>
                  <a:gd name="T5" fmla="*/ 363 h 454"/>
                  <a:gd name="T6" fmla="*/ 91 w 353"/>
                  <a:gd name="T7" fmla="*/ 305 h 454"/>
                  <a:gd name="T8" fmla="*/ 80 w 353"/>
                  <a:gd name="T9" fmla="*/ 257 h 454"/>
                  <a:gd name="T10" fmla="*/ 77 w 353"/>
                  <a:gd name="T11" fmla="*/ 195 h 454"/>
                  <a:gd name="T12" fmla="*/ 60 w 353"/>
                  <a:gd name="T13" fmla="*/ 157 h 454"/>
                  <a:gd name="T14" fmla="*/ 44 w 353"/>
                  <a:gd name="T15" fmla="*/ 128 h 454"/>
                  <a:gd name="T16" fmla="*/ 23 w 353"/>
                  <a:gd name="T17" fmla="*/ 105 h 454"/>
                  <a:gd name="T18" fmla="*/ 39 w 353"/>
                  <a:gd name="T19" fmla="*/ 103 h 454"/>
                  <a:gd name="T20" fmla="*/ 62 w 353"/>
                  <a:gd name="T21" fmla="*/ 122 h 454"/>
                  <a:gd name="T22" fmla="*/ 62 w 353"/>
                  <a:gd name="T23" fmla="*/ 101 h 454"/>
                  <a:gd name="T24" fmla="*/ 37 w 353"/>
                  <a:gd name="T25" fmla="*/ 53 h 454"/>
                  <a:gd name="T26" fmla="*/ 3 w 353"/>
                  <a:gd name="T27" fmla="*/ 17 h 454"/>
                  <a:gd name="T28" fmla="*/ 18 w 353"/>
                  <a:gd name="T29" fmla="*/ 3 h 454"/>
                  <a:gd name="T30" fmla="*/ 48 w 353"/>
                  <a:gd name="T31" fmla="*/ 7 h 454"/>
                  <a:gd name="T32" fmla="*/ 83 w 353"/>
                  <a:gd name="T33" fmla="*/ 31 h 454"/>
                  <a:gd name="T34" fmla="*/ 121 w 353"/>
                  <a:gd name="T35" fmla="*/ 76 h 454"/>
                  <a:gd name="T36" fmla="*/ 126 w 353"/>
                  <a:gd name="T37" fmla="*/ 60 h 454"/>
                  <a:gd name="T38" fmla="*/ 137 w 353"/>
                  <a:gd name="T39" fmla="*/ 25 h 454"/>
                  <a:gd name="T40" fmla="*/ 163 w 353"/>
                  <a:gd name="T41" fmla="*/ 2 h 454"/>
                  <a:gd name="T42" fmla="*/ 186 w 353"/>
                  <a:gd name="T43" fmla="*/ 9 h 454"/>
                  <a:gd name="T44" fmla="*/ 192 w 353"/>
                  <a:gd name="T45" fmla="*/ 28 h 454"/>
                  <a:gd name="T46" fmla="*/ 176 w 353"/>
                  <a:gd name="T47" fmla="*/ 41 h 454"/>
                  <a:gd name="T48" fmla="*/ 176 w 353"/>
                  <a:gd name="T49" fmla="*/ 65 h 454"/>
                  <a:gd name="T50" fmla="*/ 185 w 353"/>
                  <a:gd name="T51" fmla="*/ 88 h 454"/>
                  <a:gd name="T52" fmla="*/ 201 w 353"/>
                  <a:gd name="T53" fmla="*/ 101 h 454"/>
                  <a:gd name="T54" fmla="*/ 225 w 353"/>
                  <a:gd name="T55" fmla="*/ 103 h 454"/>
                  <a:gd name="T56" fmla="*/ 222 w 353"/>
                  <a:gd name="T57" fmla="*/ 76 h 454"/>
                  <a:gd name="T58" fmla="*/ 235 w 353"/>
                  <a:gd name="T59" fmla="*/ 74 h 454"/>
                  <a:gd name="T60" fmla="*/ 268 w 353"/>
                  <a:gd name="T61" fmla="*/ 113 h 454"/>
                  <a:gd name="T62" fmla="*/ 279 w 353"/>
                  <a:gd name="T63" fmla="*/ 145 h 454"/>
                  <a:gd name="T64" fmla="*/ 279 w 353"/>
                  <a:gd name="T65" fmla="*/ 182 h 454"/>
                  <a:gd name="T66" fmla="*/ 271 w 353"/>
                  <a:gd name="T67" fmla="*/ 213 h 454"/>
                  <a:gd name="T68" fmla="*/ 271 w 353"/>
                  <a:gd name="T69" fmla="*/ 237 h 454"/>
                  <a:gd name="T70" fmla="*/ 289 w 353"/>
                  <a:gd name="T71" fmla="*/ 268 h 454"/>
                  <a:gd name="T72" fmla="*/ 314 w 353"/>
                  <a:gd name="T73" fmla="*/ 282 h 454"/>
                  <a:gd name="T74" fmla="*/ 325 w 353"/>
                  <a:gd name="T75" fmla="*/ 270 h 454"/>
                  <a:gd name="T76" fmla="*/ 341 w 353"/>
                  <a:gd name="T77" fmla="*/ 296 h 454"/>
                  <a:gd name="T78" fmla="*/ 351 w 353"/>
                  <a:gd name="T79" fmla="*/ 355 h 454"/>
                  <a:gd name="T80" fmla="*/ 344 w 353"/>
                  <a:gd name="T81" fmla="*/ 397 h 454"/>
                  <a:gd name="T82" fmla="*/ 339 w 353"/>
                  <a:gd name="T83" fmla="*/ 427 h 454"/>
                  <a:gd name="T84" fmla="*/ 304 w 353"/>
                  <a:gd name="T85" fmla="*/ 452 h 454"/>
                  <a:gd name="T86" fmla="*/ 270 w 353"/>
                  <a:gd name="T87" fmla="*/ 447 h 454"/>
                  <a:gd name="T88" fmla="*/ 219 w 353"/>
                  <a:gd name="T89" fmla="*/ 453 h 4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53"/>
                  <a:gd name="T136" fmla="*/ 0 h 454"/>
                  <a:gd name="T137" fmla="*/ 353 w 353"/>
                  <a:gd name="T138" fmla="*/ 454 h 4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53" h="454">
                    <a:moveTo>
                      <a:pt x="207" y="451"/>
                    </a:moveTo>
                    <a:lnTo>
                      <a:pt x="192" y="452"/>
                    </a:lnTo>
                    <a:lnTo>
                      <a:pt x="179" y="447"/>
                    </a:lnTo>
                    <a:lnTo>
                      <a:pt x="165" y="435"/>
                    </a:lnTo>
                    <a:lnTo>
                      <a:pt x="151" y="424"/>
                    </a:lnTo>
                    <a:lnTo>
                      <a:pt x="137" y="408"/>
                    </a:lnTo>
                    <a:lnTo>
                      <a:pt x="131" y="396"/>
                    </a:lnTo>
                    <a:lnTo>
                      <a:pt x="121" y="378"/>
                    </a:lnTo>
                    <a:lnTo>
                      <a:pt x="112" y="363"/>
                    </a:lnTo>
                    <a:lnTo>
                      <a:pt x="105" y="342"/>
                    </a:lnTo>
                    <a:lnTo>
                      <a:pt x="94" y="321"/>
                    </a:lnTo>
                    <a:lnTo>
                      <a:pt x="91" y="305"/>
                    </a:lnTo>
                    <a:lnTo>
                      <a:pt x="85" y="293"/>
                    </a:lnTo>
                    <a:lnTo>
                      <a:pt x="83" y="273"/>
                    </a:lnTo>
                    <a:lnTo>
                      <a:pt x="80" y="257"/>
                    </a:lnTo>
                    <a:lnTo>
                      <a:pt x="82" y="239"/>
                    </a:lnTo>
                    <a:lnTo>
                      <a:pt x="82" y="211"/>
                    </a:lnTo>
                    <a:lnTo>
                      <a:pt x="77" y="195"/>
                    </a:lnTo>
                    <a:lnTo>
                      <a:pt x="71" y="179"/>
                    </a:lnTo>
                    <a:lnTo>
                      <a:pt x="65" y="165"/>
                    </a:lnTo>
                    <a:lnTo>
                      <a:pt x="60" y="157"/>
                    </a:lnTo>
                    <a:lnTo>
                      <a:pt x="55" y="149"/>
                    </a:lnTo>
                    <a:lnTo>
                      <a:pt x="52" y="139"/>
                    </a:lnTo>
                    <a:lnTo>
                      <a:pt x="44" y="128"/>
                    </a:lnTo>
                    <a:lnTo>
                      <a:pt x="37" y="122"/>
                    </a:lnTo>
                    <a:lnTo>
                      <a:pt x="31" y="111"/>
                    </a:lnTo>
                    <a:lnTo>
                      <a:pt x="23" y="105"/>
                    </a:lnTo>
                    <a:lnTo>
                      <a:pt x="18" y="100"/>
                    </a:lnTo>
                    <a:lnTo>
                      <a:pt x="28" y="100"/>
                    </a:lnTo>
                    <a:lnTo>
                      <a:pt x="39" y="103"/>
                    </a:lnTo>
                    <a:lnTo>
                      <a:pt x="48" y="110"/>
                    </a:lnTo>
                    <a:lnTo>
                      <a:pt x="52" y="115"/>
                    </a:lnTo>
                    <a:lnTo>
                      <a:pt x="62" y="122"/>
                    </a:lnTo>
                    <a:lnTo>
                      <a:pt x="70" y="134"/>
                    </a:lnTo>
                    <a:lnTo>
                      <a:pt x="65" y="120"/>
                    </a:lnTo>
                    <a:lnTo>
                      <a:pt x="62" y="101"/>
                    </a:lnTo>
                    <a:lnTo>
                      <a:pt x="55" y="88"/>
                    </a:lnTo>
                    <a:lnTo>
                      <a:pt x="46" y="71"/>
                    </a:lnTo>
                    <a:lnTo>
                      <a:pt x="37" y="53"/>
                    </a:lnTo>
                    <a:lnTo>
                      <a:pt x="25" y="38"/>
                    </a:lnTo>
                    <a:lnTo>
                      <a:pt x="13" y="28"/>
                    </a:lnTo>
                    <a:lnTo>
                      <a:pt x="3" y="17"/>
                    </a:lnTo>
                    <a:lnTo>
                      <a:pt x="0" y="10"/>
                    </a:lnTo>
                    <a:lnTo>
                      <a:pt x="7" y="9"/>
                    </a:lnTo>
                    <a:lnTo>
                      <a:pt x="18" y="3"/>
                    </a:lnTo>
                    <a:lnTo>
                      <a:pt x="29" y="2"/>
                    </a:lnTo>
                    <a:lnTo>
                      <a:pt x="37" y="2"/>
                    </a:lnTo>
                    <a:lnTo>
                      <a:pt x="48" y="7"/>
                    </a:lnTo>
                    <a:lnTo>
                      <a:pt x="60" y="12"/>
                    </a:lnTo>
                    <a:lnTo>
                      <a:pt x="71" y="21"/>
                    </a:lnTo>
                    <a:lnTo>
                      <a:pt x="83" y="31"/>
                    </a:lnTo>
                    <a:lnTo>
                      <a:pt x="94" y="46"/>
                    </a:lnTo>
                    <a:lnTo>
                      <a:pt x="106" y="60"/>
                    </a:lnTo>
                    <a:lnTo>
                      <a:pt x="121" y="76"/>
                    </a:lnTo>
                    <a:lnTo>
                      <a:pt x="128" y="95"/>
                    </a:lnTo>
                    <a:lnTo>
                      <a:pt x="124" y="74"/>
                    </a:lnTo>
                    <a:lnTo>
                      <a:pt x="126" y="60"/>
                    </a:lnTo>
                    <a:lnTo>
                      <a:pt x="128" y="49"/>
                    </a:lnTo>
                    <a:lnTo>
                      <a:pt x="131" y="35"/>
                    </a:lnTo>
                    <a:lnTo>
                      <a:pt x="137" y="25"/>
                    </a:lnTo>
                    <a:lnTo>
                      <a:pt x="145" y="17"/>
                    </a:lnTo>
                    <a:lnTo>
                      <a:pt x="153" y="9"/>
                    </a:lnTo>
                    <a:lnTo>
                      <a:pt x="163" y="2"/>
                    </a:lnTo>
                    <a:lnTo>
                      <a:pt x="173" y="0"/>
                    </a:lnTo>
                    <a:lnTo>
                      <a:pt x="178" y="2"/>
                    </a:lnTo>
                    <a:lnTo>
                      <a:pt x="186" y="9"/>
                    </a:lnTo>
                    <a:lnTo>
                      <a:pt x="196" y="17"/>
                    </a:lnTo>
                    <a:lnTo>
                      <a:pt x="201" y="28"/>
                    </a:lnTo>
                    <a:lnTo>
                      <a:pt x="192" y="28"/>
                    </a:lnTo>
                    <a:lnTo>
                      <a:pt x="186" y="30"/>
                    </a:lnTo>
                    <a:lnTo>
                      <a:pt x="183" y="35"/>
                    </a:lnTo>
                    <a:lnTo>
                      <a:pt x="176" y="41"/>
                    </a:lnTo>
                    <a:lnTo>
                      <a:pt x="174" y="46"/>
                    </a:lnTo>
                    <a:lnTo>
                      <a:pt x="176" y="54"/>
                    </a:lnTo>
                    <a:lnTo>
                      <a:pt x="176" y="65"/>
                    </a:lnTo>
                    <a:lnTo>
                      <a:pt x="178" y="74"/>
                    </a:lnTo>
                    <a:lnTo>
                      <a:pt x="179" y="81"/>
                    </a:lnTo>
                    <a:lnTo>
                      <a:pt x="185" y="88"/>
                    </a:lnTo>
                    <a:lnTo>
                      <a:pt x="190" y="92"/>
                    </a:lnTo>
                    <a:lnTo>
                      <a:pt x="194" y="99"/>
                    </a:lnTo>
                    <a:lnTo>
                      <a:pt x="201" y="101"/>
                    </a:lnTo>
                    <a:lnTo>
                      <a:pt x="209" y="101"/>
                    </a:lnTo>
                    <a:lnTo>
                      <a:pt x="215" y="103"/>
                    </a:lnTo>
                    <a:lnTo>
                      <a:pt x="225" y="103"/>
                    </a:lnTo>
                    <a:lnTo>
                      <a:pt x="229" y="95"/>
                    </a:lnTo>
                    <a:lnTo>
                      <a:pt x="227" y="85"/>
                    </a:lnTo>
                    <a:lnTo>
                      <a:pt x="222" y="76"/>
                    </a:lnTo>
                    <a:lnTo>
                      <a:pt x="215" y="60"/>
                    </a:lnTo>
                    <a:lnTo>
                      <a:pt x="222" y="65"/>
                    </a:lnTo>
                    <a:lnTo>
                      <a:pt x="235" y="74"/>
                    </a:lnTo>
                    <a:lnTo>
                      <a:pt x="252" y="90"/>
                    </a:lnTo>
                    <a:lnTo>
                      <a:pt x="261" y="101"/>
                    </a:lnTo>
                    <a:lnTo>
                      <a:pt x="268" y="113"/>
                    </a:lnTo>
                    <a:lnTo>
                      <a:pt x="276" y="124"/>
                    </a:lnTo>
                    <a:lnTo>
                      <a:pt x="279" y="133"/>
                    </a:lnTo>
                    <a:lnTo>
                      <a:pt x="279" y="145"/>
                    </a:lnTo>
                    <a:lnTo>
                      <a:pt x="281" y="157"/>
                    </a:lnTo>
                    <a:lnTo>
                      <a:pt x="281" y="167"/>
                    </a:lnTo>
                    <a:lnTo>
                      <a:pt x="279" y="182"/>
                    </a:lnTo>
                    <a:lnTo>
                      <a:pt x="277" y="191"/>
                    </a:lnTo>
                    <a:lnTo>
                      <a:pt x="273" y="202"/>
                    </a:lnTo>
                    <a:lnTo>
                      <a:pt x="271" y="213"/>
                    </a:lnTo>
                    <a:lnTo>
                      <a:pt x="270" y="219"/>
                    </a:lnTo>
                    <a:lnTo>
                      <a:pt x="268" y="227"/>
                    </a:lnTo>
                    <a:lnTo>
                      <a:pt x="271" y="237"/>
                    </a:lnTo>
                    <a:lnTo>
                      <a:pt x="273" y="248"/>
                    </a:lnTo>
                    <a:lnTo>
                      <a:pt x="281" y="259"/>
                    </a:lnTo>
                    <a:lnTo>
                      <a:pt x="289" y="268"/>
                    </a:lnTo>
                    <a:lnTo>
                      <a:pt x="299" y="273"/>
                    </a:lnTo>
                    <a:lnTo>
                      <a:pt x="307" y="276"/>
                    </a:lnTo>
                    <a:lnTo>
                      <a:pt x="314" y="282"/>
                    </a:lnTo>
                    <a:lnTo>
                      <a:pt x="318" y="271"/>
                    </a:lnTo>
                    <a:lnTo>
                      <a:pt x="316" y="262"/>
                    </a:lnTo>
                    <a:lnTo>
                      <a:pt x="325" y="270"/>
                    </a:lnTo>
                    <a:lnTo>
                      <a:pt x="330" y="275"/>
                    </a:lnTo>
                    <a:lnTo>
                      <a:pt x="338" y="285"/>
                    </a:lnTo>
                    <a:lnTo>
                      <a:pt x="341" y="296"/>
                    </a:lnTo>
                    <a:lnTo>
                      <a:pt x="350" y="310"/>
                    </a:lnTo>
                    <a:lnTo>
                      <a:pt x="351" y="327"/>
                    </a:lnTo>
                    <a:lnTo>
                      <a:pt x="351" y="355"/>
                    </a:lnTo>
                    <a:lnTo>
                      <a:pt x="353" y="369"/>
                    </a:lnTo>
                    <a:lnTo>
                      <a:pt x="351" y="384"/>
                    </a:lnTo>
                    <a:lnTo>
                      <a:pt x="344" y="397"/>
                    </a:lnTo>
                    <a:lnTo>
                      <a:pt x="343" y="408"/>
                    </a:lnTo>
                    <a:lnTo>
                      <a:pt x="341" y="418"/>
                    </a:lnTo>
                    <a:lnTo>
                      <a:pt x="339" y="427"/>
                    </a:lnTo>
                    <a:lnTo>
                      <a:pt x="323" y="441"/>
                    </a:lnTo>
                    <a:lnTo>
                      <a:pt x="314" y="448"/>
                    </a:lnTo>
                    <a:lnTo>
                      <a:pt x="304" y="452"/>
                    </a:lnTo>
                    <a:lnTo>
                      <a:pt x="297" y="454"/>
                    </a:lnTo>
                    <a:lnTo>
                      <a:pt x="281" y="447"/>
                    </a:lnTo>
                    <a:lnTo>
                      <a:pt x="270" y="447"/>
                    </a:lnTo>
                    <a:lnTo>
                      <a:pt x="252" y="452"/>
                    </a:lnTo>
                    <a:lnTo>
                      <a:pt x="235" y="449"/>
                    </a:lnTo>
                    <a:lnTo>
                      <a:pt x="219" y="453"/>
                    </a:lnTo>
                    <a:lnTo>
                      <a:pt x="207" y="451"/>
                    </a:lnTo>
                    <a:close/>
                  </a:path>
                </a:pathLst>
              </a:custGeom>
              <a:solidFill>
                <a:srgbClr val="FF8000"/>
              </a:solidFill>
              <a:ln w="9525">
                <a:noFill/>
                <a:round/>
                <a:headEnd/>
                <a:tailEnd/>
              </a:ln>
            </p:spPr>
            <p:txBody>
              <a:bodyPr/>
              <a:lstStyle/>
              <a:p>
                <a:endParaRPr lang="en-GB" dirty="0"/>
              </a:p>
            </p:txBody>
          </p:sp>
          <p:sp>
            <p:nvSpPr>
              <p:cNvPr id="58" name="Freeform 53"/>
              <p:cNvSpPr>
                <a:spLocks noChangeAspect="1"/>
              </p:cNvSpPr>
              <p:nvPr/>
            </p:nvSpPr>
            <p:spPr bwMode="auto">
              <a:xfrm>
                <a:off x="3501" y="3653"/>
                <a:ext cx="140" cy="195"/>
              </a:xfrm>
              <a:custGeom>
                <a:avLst/>
                <a:gdLst>
                  <a:gd name="T0" fmla="*/ 74 w 140"/>
                  <a:gd name="T1" fmla="*/ 195 h 195"/>
                  <a:gd name="T2" fmla="*/ 66 w 140"/>
                  <a:gd name="T3" fmla="*/ 189 h 195"/>
                  <a:gd name="T4" fmla="*/ 53 w 140"/>
                  <a:gd name="T5" fmla="*/ 170 h 195"/>
                  <a:gd name="T6" fmla="*/ 44 w 140"/>
                  <a:gd name="T7" fmla="*/ 155 h 195"/>
                  <a:gd name="T8" fmla="*/ 38 w 140"/>
                  <a:gd name="T9" fmla="*/ 137 h 195"/>
                  <a:gd name="T10" fmla="*/ 35 w 140"/>
                  <a:gd name="T11" fmla="*/ 125 h 195"/>
                  <a:gd name="T12" fmla="*/ 32 w 140"/>
                  <a:gd name="T13" fmla="*/ 109 h 195"/>
                  <a:gd name="T14" fmla="*/ 30 w 140"/>
                  <a:gd name="T15" fmla="*/ 75 h 195"/>
                  <a:gd name="T16" fmla="*/ 25 w 140"/>
                  <a:gd name="T17" fmla="*/ 67 h 195"/>
                  <a:gd name="T18" fmla="*/ 20 w 140"/>
                  <a:gd name="T19" fmla="*/ 57 h 195"/>
                  <a:gd name="T20" fmla="*/ 15 w 140"/>
                  <a:gd name="T21" fmla="*/ 50 h 195"/>
                  <a:gd name="T22" fmla="*/ 12 w 140"/>
                  <a:gd name="T23" fmla="*/ 43 h 195"/>
                  <a:gd name="T24" fmla="*/ 14 w 140"/>
                  <a:gd name="T25" fmla="*/ 41 h 195"/>
                  <a:gd name="T26" fmla="*/ 20 w 140"/>
                  <a:gd name="T27" fmla="*/ 47 h 195"/>
                  <a:gd name="T28" fmla="*/ 25 w 140"/>
                  <a:gd name="T29" fmla="*/ 50 h 195"/>
                  <a:gd name="T30" fmla="*/ 25 w 140"/>
                  <a:gd name="T31" fmla="*/ 50 h 195"/>
                  <a:gd name="T32" fmla="*/ 23 w 140"/>
                  <a:gd name="T33" fmla="*/ 36 h 195"/>
                  <a:gd name="T34" fmla="*/ 17 w 140"/>
                  <a:gd name="T35" fmla="*/ 20 h 195"/>
                  <a:gd name="T36" fmla="*/ 5 w 140"/>
                  <a:gd name="T37" fmla="*/ 8 h 195"/>
                  <a:gd name="T38" fmla="*/ 0 w 140"/>
                  <a:gd name="T39" fmla="*/ 3 h 195"/>
                  <a:gd name="T40" fmla="*/ 12 w 140"/>
                  <a:gd name="T41" fmla="*/ 2 h 195"/>
                  <a:gd name="T42" fmla="*/ 20 w 140"/>
                  <a:gd name="T43" fmla="*/ 2 h 195"/>
                  <a:gd name="T44" fmla="*/ 30 w 140"/>
                  <a:gd name="T45" fmla="*/ 8 h 195"/>
                  <a:gd name="T46" fmla="*/ 38 w 140"/>
                  <a:gd name="T47" fmla="*/ 20 h 195"/>
                  <a:gd name="T48" fmla="*/ 46 w 140"/>
                  <a:gd name="T49" fmla="*/ 31 h 195"/>
                  <a:gd name="T50" fmla="*/ 50 w 140"/>
                  <a:gd name="T51" fmla="*/ 31 h 195"/>
                  <a:gd name="T52" fmla="*/ 51 w 140"/>
                  <a:gd name="T53" fmla="*/ 20 h 195"/>
                  <a:gd name="T54" fmla="*/ 56 w 140"/>
                  <a:gd name="T55" fmla="*/ 11 h 195"/>
                  <a:gd name="T56" fmla="*/ 61 w 140"/>
                  <a:gd name="T57" fmla="*/ 2 h 195"/>
                  <a:gd name="T58" fmla="*/ 67 w 140"/>
                  <a:gd name="T59" fmla="*/ 0 h 195"/>
                  <a:gd name="T60" fmla="*/ 74 w 140"/>
                  <a:gd name="T61" fmla="*/ 2 h 195"/>
                  <a:gd name="T62" fmla="*/ 80 w 140"/>
                  <a:gd name="T63" fmla="*/ 11 h 195"/>
                  <a:gd name="T64" fmla="*/ 74 w 140"/>
                  <a:gd name="T65" fmla="*/ 11 h 195"/>
                  <a:gd name="T66" fmla="*/ 71 w 140"/>
                  <a:gd name="T67" fmla="*/ 15 h 195"/>
                  <a:gd name="T68" fmla="*/ 73 w 140"/>
                  <a:gd name="T69" fmla="*/ 31 h 195"/>
                  <a:gd name="T70" fmla="*/ 74 w 140"/>
                  <a:gd name="T71" fmla="*/ 34 h 195"/>
                  <a:gd name="T72" fmla="*/ 79 w 140"/>
                  <a:gd name="T73" fmla="*/ 41 h 195"/>
                  <a:gd name="T74" fmla="*/ 87 w 140"/>
                  <a:gd name="T75" fmla="*/ 43 h 195"/>
                  <a:gd name="T76" fmla="*/ 90 w 140"/>
                  <a:gd name="T77" fmla="*/ 41 h 195"/>
                  <a:gd name="T78" fmla="*/ 87 w 140"/>
                  <a:gd name="T79" fmla="*/ 29 h 195"/>
                  <a:gd name="T80" fmla="*/ 89 w 140"/>
                  <a:gd name="T81" fmla="*/ 27 h 195"/>
                  <a:gd name="T82" fmla="*/ 97 w 140"/>
                  <a:gd name="T83" fmla="*/ 34 h 195"/>
                  <a:gd name="T84" fmla="*/ 102 w 140"/>
                  <a:gd name="T85" fmla="*/ 43 h 195"/>
                  <a:gd name="T86" fmla="*/ 108 w 140"/>
                  <a:gd name="T87" fmla="*/ 54 h 195"/>
                  <a:gd name="T88" fmla="*/ 110 w 140"/>
                  <a:gd name="T89" fmla="*/ 75 h 195"/>
                  <a:gd name="T90" fmla="*/ 108 w 140"/>
                  <a:gd name="T91" fmla="*/ 90 h 195"/>
                  <a:gd name="T92" fmla="*/ 105 w 140"/>
                  <a:gd name="T93" fmla="*/ 98 h 195"/>
                  <a:gd name="T94" fmla="*/ 108 w 140"/>
                  <a:gd name="T95" fmla="*/ 105 h 195"/>
                  <a:gd name="T96" fmla="*/ 115 w 140"/>
                  <a:gd name="T97" fmla="*/ 114 h 195"/>
                  <a:gd name="T98" fmla="*/ 120 w 140"/>
                  <a:gd name="T99" fmla="*/ 116 h 195"/>
                  <a:gd name="T100" fmla="*/ 126 w 140"/>
                  <a:gd name="T101" fmla="*/ 114 h 195"/>
                  <a:gd name="T102" fmla="*/ 126 w 140"/>
                  <a:gd name="T103" fmla="*/ 114 h 195"/>
                  <a:gd name="T104" fmla="*/ 131 w 140"/>
                  <a:gd name="T105" fmla="*/ 121 h 195"/>
                  <a:gd name="T106" fmla="*/ 138 w 140"/>
                  <a:gd name="T107" fmla="*/ 132 h 195"/>
                  <a:gd name="T108" fmla="*/ 140 w 140"/>
                  <a:gd name="T109" fmla="*/ 159 h 195"/>
                  <a:gd name="T110" fmla="*/ 137 w 140"/>
                  <a:gd name="T111" fmla="*/ 170 h 195"/>
                  <a:gd name="T112" fmla="*/ 133 w 140"/>
                  <a:gd name="T113" fmla="*/ 177 h 195"/>
                  <a:gd name="T114" fmla="*/ 131 w 140"/>
                  <a:gd name="T115" fmla="*/ 187 h 195"/>
                  <a:gd name="T116" fmla="*/ 123 w 140"/>
                  <a:gd name="T117" fmla="*/ 193 h 195"/>
                  <a:gd name="T118" fmla="*/ 117 w 140"/>
                  <a:gd name="T119" fmla="*/ 195 h 195"/>
                  <a:gd name="T120" fmla="*/ 89 w 140"/>
                  <a:gd name="T121" fmla="*/ 193 h 1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0"/>
                  <a:gd name="T184" fmla="*/ 0 h 195"/>
                  <a:gd name="T185" fmla="*/ 140 w 140"/>
                  <a:gd name="T186" fmla="*/ 195 h 1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0" h="195">
                    <a:moveTo>
                      <a:pt x="83" y="191"/>
                    </a:moveTo>
                    <a:lnTo>
                      <a:pt x="74" y="195"/>
                    </a:lnTo>
                    <a:lnTo>
                      <a:pt x="73" y="193"/>
                    </a:lnTo>
                    <a:lnTo>
                      <a:pt x="66" y="189"/>
                    </a:lnTo>
                    <a:lnTo>
                      <a:pt x="56" y="177"/>
                    </a:lnTo>
                    <a:lnTo>
                      <a:pt x="53" y="170"/>
                    </a:lnTo>
                    <a:lnTo>
                      <a:pt x="50" y="160"/>
                    </a:lnTo>
                    <a:lnTo>
                      <a:pt x="44" y="155"/>
                    </a:lnTo>
                    <a:lnTo>
                      <a:pt x="41" y="144"/>
                    </a:lnTo>
                    <a:lnTo>
                      <a:pt x="38" y="137"/>
                    </a:lnTo>
                    <a:lnTo>
                      <a:pt x="37" y="131"/>
                    </a:lnTo>
                    <a:lnTo>
                      <a:pt x="35" y="125"/>
                    </a:lnTo>
                    <a:lnTo>
                      <a:pt x="35" y="116"/>
                    </a:lnTo>
                    <a:lnTo>
                      <a:pt x="32" y="109"/>
                    </a:lnTo>
                    <a:lnTo>
                      <a:pt x="32" y="82"/>
                    </a:lnTo>
                    <a:lnTo>
                      <a:pt x="30" y="75"/>
                    </a:lnTo>
                    <a:lnTo>
                      <a:pt x="28" y="70"/>
                    </a:lnTo>
                    <a:lnTo>
                      <a:pt x="25" y="67"/>
                    </a:lnTo>
                    <a:lnTo>
                      <a:pt x="23" y="64"/>
                    </a:lnTo>
                    <a:lnTo>
                      <a:pt x="20" y="57"/>
                    </a:lnTo>
                    <a:lnTo>
                      <a:pt x="17" y="54"/>
                    </a:lnTo>
                    <a:lnTo>
                      <a:pt x="15" y="50"/>
                    </a:lnTo>
                    <a:lnTo>
                      <a:pt x="14" y="47"/>
                    </a:lnTo>
                    <a:lnTo>
                      <a:pt x="12" y="43"/>
                    </a:lnTo>
                    <a:lnTo>
                      <a:pt x="7" y="41"/>
                    </a:lnTo>
                    <a:lnTo>
                      <a:pt x="14" y="41"/>
                    </a:lnTo>
                    <a:lnTo>
                      <a:pt x="15" y="45"/>
                    </a:lnTo>
                    <a:lnTo>
                      <a:pt x="20" y="47"/>
                    </a:lnTo>
                    <a:lnTo>
                      <a:pt x="23" y="47"/>
                    </a:lnTo>
                    <a:lnTo>
                      <a:pt x="25" y="50"/>
                    </a:lnTo>
                    <a:lnTo>
                      <a:pt x="30" y="57"/>
                    </a:lnTo>
                    <a:lnTo>
                      <a:pt x="25" y="50"/>
                    </a:lnTo>
                    <a:lnTo>
                      <a:pt x="25" y="43"/>
                    </a:lnTo>
                    <a:lnTo>
                      <a:pt x="23" y="36"/>
                    </a:lnTo>
                    <a:lnTo>
                      <a:pt x="20" y="29"/>
                    </a:lnTo>
                    <a:lnTo>
                      <a:pt x="17" y="20"/>
                    </a:lnTo>
                    <a:lnTo>
                      <a:pt x="12" y="18"/>
                    </a:lnTo>
                    <a:lnTo>
                      <a:pt x="5" y="8"/>
                    </a:lnTo>
                    <a:lnTo>
                      <a:pt x="5" y="6"/>
                    </a:lnTo>
                    <a:lnTo>
                      <a:pt x="0" y="3"/>
                    </a:lnTo>
                    <a:lnTo>
                      <a:pt x="2" y="2"/>
                    </a:lnTo>
                    <a:lnTo>
                      <a:pt x="12" y="2"/>
                    </a:lnTo>
                    <a:lnTo>
                      <a:pt x="15" y="0"/>
                    </a:lnTo>
                    <a:lnTo>
                      <a:pt x="20" y="2"/>
                    </a:lnTo>
                    <a:lnTo>
                      <a:pt x="25" y="3"/>
                    </a:lnTo>
                    <a:lnTo>
                      <a:pt x="30" y="8"/>
                    </a:lnTo>
                    <a:lnTo>
                      <a:pt x="32" y="13"/>
                    </a:lnTo>
                    <a:lnTo>
                      <a:pt x="38" y="20"/>
                    </a:lnTo>
                    <a:lnTo>
                      <a:pt x="44" y="25"/>
                    </a:lnTo>
                    <a:lnTo>
                      <a:pt x="46" y="31"/>
                    </a:lnTo>
                    <a:lnTo>
                      <a:pt x="51" y="41"/>
                    </a:lnTo>
                    <a:lnTo>
                      <a:pt x="50" y="31"/>
                    </a:lnTo>
                    <a:lnTo>
                      <a:pt x="51" y="25"/>
                    </a:lnTo>
                    <a:lnTo>
                      <a:pt x="51" y="20"/>
                    </a:lnTo>
                    <a:lnTo>
                      <a:pt x="53" y="15"/>
                    </a:lnTo>
                    <a:lnTo>
                      <a:pt x="56" y="11"/>
                    </a:lnTo>
                    <a:lnTo>
                      <a:pt x="59" y="3"/>
                    </a:lnTo>
                    <a:lnTo>
                      <a:pt x="61" y="2"/>
                    </a:lnTo>
                    <a:lnTo>
                      <a:pt x="66" y="0"/>
                    </a:lnTo>
                    <a:lnTo>
                      <a:pt x="67" y="0"/>
                    </a:lnTo>
                    <a:lnTo>
                      <a:pt x="73" y="2"/>
                    </a:lnTo>
                    <a:lnTo>
                      <a:pt x="74" y="2"/>
                    </a:lnTo>
                    <a:lnTo>
                      <a:pt x="76" y="6"/>
                    </a:lnTo>
                    <a:lnTo>
                      <a:pt x="80" y="11"/>
                    </a:lnTo>
                    <a:lnTo>
                      <a:pt x="79" y="8"/>
                    </a:lnTo>
                    <a:lnTo>
                      <a:pt x="74" y="11"/>
                    </a:lnTo>
                    <a:lnTo>
                      <a:pt x="74" y="15"/>
                    </a:lnTo>
                    <a:lnTo>
                      <a:pt x="71" y="15"/>
                    </a:lnTo>
                    <a:lnTo>
                      <a:pt x="71" y="27"/>
                    </a:lnTo>
                    <a:lnTo>
                      <a:pt x="73" y="31"/>
                    </a:lnTo>
                    <a:lnTo>
                      <a:pt x="73" y="34"/>
                    </a:lnTo>
                    <a:lnTo>
                      <a:pt x="74" y="34"/>
                    </a:lnTo>
                    <a:lnTo>
                      <a:pt x="74" y="39"/>
                    </a:lnTo>
                    <a:lnTo>
                      <a:pt x="79" y="41"/>
                    </a:lnTo>
                    <a:lnTo>
                      <a:pt x="80" y="43"/>
                    </a:lnTo>
                    <a:lnTo>
                      <a:pt x="87" y="43"/>
                    </a:lnTo>
                    <a:lnTo>
                      <a:pt x="89" y="45"/>
                    </a:lnTo>
                    <a:lnTo>
                      <a:pt x="90" y="41"/>
                    </a:lnTo>
                    <a:lnTo>
                      <a:pt x="89" y="36"/>
                    </a:lnTo>
                    <a:lnTo>
                      <a:pt x="87" y="29"/>
                    </a:lnTo>
                    <a:lnTo>
                      <a:pt x="87" y="25"/>
                    </a:lnTo>
                    <a:lnTo>
                      <a:pt x="89" y="27"/>
                    </a:lnTo>
                    <a:lnTo>
                      <a:pt x="94" y="29"/>
                    </a:lnTo>
                    <a:lnTo>
                      <a:pt x="97" y="34"/>
                    </a:lnTo>
                    <a:lnTo>
                      <a:pt x="100" y="39"/>
                    </a:lnTo>
                    <a:lnTo>
                      <a:pt x="102" y="43"/>
                    </a:lnTo>
                    <a:lnTo>
                      <a:pt x="105" y="47"/>
                    </a:lnTo>
                    <a:lnTo>
                      <a:pt x="108" y="54"/>
                    </a:lnTo>
                    <a:lnTo>
                      <a:pt x="110" y="54"/>
                    </a:lnTo>
                    <a:lnTo>
                      <a:pt x="110" y="75"/>
                    </a:lnTo>
                    <a:lnTo>
                      <a:pt x="108" y="80"/>
                    </a:lnTo>
                    <a:lnTo>
                      <a:pt x="108" y="90"/>
                    </a:lnTo>
                    <a:lnTo>
                      <a:pt x="105" y="93"/>
                    </a:lnTo>
                    <a:lnTo>
                      <a:pt x="105" y="98"/>
                    </a:lnTo>
                    <a:lnTo>
                      <a:pt x="108" y="102"/>
                    </a:lnTo>
                    <a:lnTo>
                      <a:pt x="108" y="105"/>
                    </a:lnTo>
                    <a:lnTo>
                      <a:pt x="110" y="109"/>
                    </a:lnTo>
                    <a:lnTo>
                      <a:pt x="115" y="114"/>
                    </a:lnTo>
                    <a:lnTo>
                      <a:pt x="117" y="114"/>
                    </a:lnTo>
                    <a:lnTo>
                      <a:pt x="120" y="116"/>
                    </a:lnTo>
                    <a:lnTo>
                      <a:pt x="126" y="119"/>
                    </a:lnTo>
                    <a:lnTo>
                      <a:pt x="126" y="114"/>
                    </a:lnTo>
                    <a:lnTo>
                      <a:pt x="125" y="113"/>
                    </a:lnTo>
                    <a:lnTo>
                      <a:pt x="126" y="114"/>
                    </a:lnTo>
                    <a:lnTo>
                      <a:pt x="131" y="116"/>
                    </a:lnTo>
                    <a:lnTo>
                      <a:pt x="131" y="121"/>
                    </a:lnTo>
                    <a:lnTo>
                      <a:pt x="137" y="127"/>
                    </a:lnTo>
                    <a:lnTo>
                      <a:pt x="138" y="132"/>
                    </a:lnTo>
                    <a:lnTo>
                      <a:pt x="138" y="152"/>
                    </a:lnTo>
                    <a:lnTo>
                      <a:pt x="140" y="159"/>
                    </a:lnTo>
                    <a:lnTo>
                      <a:pt x="138" y="164"/>
                    </a:lnTo>
                    <a:lnTo>
                      <a:pt x="137" y="170"/>
                    </a:lnTo>
                    <a:lnTo>
                      <a:pt x="137" y="175"/>
                    </a:lnTo>
                    <a:lnTo>
                      <a:pt x="133" y="177"/>
                    </a:lnTo>
                    <a:lnTo>
                      <a:pt x="133" y="183"/>
                    </a:lnTo>
                    <a:lnTo>
                      <a:pt x="131" y="187"/>
                    </a:lnTo>
                    <a:lnTo>
                      <a:pt x="126" y="189"/>
                    </a:lnTo>
                    <a:lnTo>
                      <a:pt x="123" y="193"/>
                    </a:lnTo>
                    <a:lnTo>
                      <a:pt x="120" y="193"/>
                    </a:lnTo>
                    <a:lnTo>
                      <a:pt x="117" y="195"/>
                    </a:lnTo>
                    <a:lnTo>
                      <a:pt x="97" y="193"/>
                    </a:lnTo>
                    <a:lnTo>
                      <a:pt x="89" y="193"/>
                    </a:lnTo>
                    <a:lnTo>
                      <a:pt x="83" y="191"/>
                    </a:lnTo>
                    <a:close/>
                  </a:path>
                </a:pathLst>
              </a:custGeom>
              <a:solidFill>
                <a:srgbClr val="FFFF00"/>
              </a:solidFill>
              <a:ln w="9525">
                <a:noFill/>
                <a:round/>
                <a:headEnd/>
                <a:tailEnd/>
              </a:ln>
            </p:spPr>
            <p:txBody>
              <a:bodyPr/>
              <a:lstStyle/>
              <a:p>
                <a:endParaRPr lang="en-GB" dirty="0"/>
              </a:p>
            </p:txBody>
          </p:sp>
          <p:sp>
            <p:nvSpPr>
              <p:cNvPr id="59" name="Freeform 54"/>
              <p:cNvSpPr>
                <a:spLocks noChangeAspect="1"/>
              </p:cNvSpPr>
              <p:nvPr/>
            </p:nvSpPr>
            <p:spPr bwMode="auto">
              <a:xfrm>
                <a:off x="4589" y="3121"/>
                <a:ext cx="466" cy="513"/>
              </a:xfrm>
              <a:custGeom>
                <a:avLst/>
                <a:gdLst>
                  <a:gd name="T0" fmla="*/ 20 w 548"/>
                  <a:gd name="T1" fmla="*/ 282 h 603"/>
                  <a:gd name="T2" fmla="*/ 37 w 548"/>
                  <a:gd name="T3" fmla="*/ 224 h 603"/>
                  <a:gd name="T4" fmla="*/ 57 w 548"/>
                  <a:gd name="T5" fmla="*/ 174 h 603"/>
                  <a:gd name="T6" fmla="*/ 78 w 548"/>
                  <a:gd name="T7" fmla="*/ 142 h 603"/>
                  <a:gd name="T8" fmla="*/ 99 w 548"/>
                  <a:gd name="T9" fmla="*/ 119 h 603"/>
                  <a:gd name="T10" fmla="*/ 129 w 548"/>
                  <a:gd name="T11" fmla="*/ 101 h 603"/>
                  <a:gd name="T12" fmla="*/ 165 w 548"/>
                  <a:gd name="T13" fmla="*/ 85 h 603"/>
                  <a:gd name="T14" fmla="*/ 196 w 548"/>
                  <a:gd name="T15" fmla="*/ 80 h 603"/>
                  <a:gd name="T16" fmla="*/ 227 w 548"/>
                  <a:gd name="T17" fmla="*/ 75 h 603"/>
                  <a:gd name="T18" fmla="*/ 250 w 548"/>
                  <a:gd name="T19" fmla="*/ 64 h 603"/>
                  <a:gd name="T20" fmla="*/ 263 w 548"/>
                  <a:gd name="T21" fmla="*/ 54 h 603"/>
                  <a:gd name="T22" fmla="*/ 275 w 548"/>
                  <a:gd name="T23" fmla="*/ 29 h 603"/>
                  <a:gd name="T24" fmla="*/ 281 w 548"/>
                  <a:gd name="T25" fmla="*/ 0 h 603"/>
                  <a:gd name="T26" fmla="*/ 294 w 548"/>
                  <a:gd name="T27" fmla="*/ 27 h 603"/>
                  <a:gd name="T28" fmla="*/ 289 w 548"/>
                  <a:gd name="T29" fmla="*/ 57 h 603"/>
                  <a:gd name="T30" fmla="*/ 276 w 548"/>
                  <a:gd name="T31" fmla="*/ 80 h 603"/>
                  <a:gd name="T32" fmla="*/ 298 w 548"/>
                  <a:gd name="T33" fmla="*/ 83 h 603"/>
                  <a:gd name="T34" fmla="*/ 315 w 548"/>
                  <a:gd name="T35" fmla="*/ 77 h 603"/>
                  <a:gd name="T36" fmla="*/ 333 w 548"/>
                  <a:gd name="T37" fmla="*/ 57 h 603"/>
                  <a:gd name="T38" fmla="*/ 344 w 548"/>
                  <a:gd name="T39" fmla="*/ 26 h 603"/>
                  <a:gd name="T40" fmla="*/ 353 w 548"/>
                  <a:gd name="T41" fmla="*/ 18 h 603"/>
                  <a:gd name="T42" fmla="*/ 364 w 548"/>
                  <a:gd name="T43" fmla="*/ 41 h 603"/>
                  <a:gd name="T44" fmla="*/ 363 w 548"/>
                  <a:gd name="T45" fmla="*/ 70 h 603"/>
                  <a:gd name="T46" fmla="*/ 351 w 548"/>
                  <a:gd name="T47" fmla="*/ 108 h 603"/>
                  <a:gd name="T48" fmla="*/ 337 w 548"/>
                  <a:gd name="T49" fmla="*/ 135 h 603"/>
                  <a:gd name="T50" fmla="*/ 344 w 548"/>
                  <a:gd name="T51" fmla="*/ 139 h 603"/>
                  <a:gd name="T52" fmla="*/ 367 w 548"/>
                  <a:gd name="T53" fmla="*/ 126 h 603"/>
                  <a:gd name="T54" fmla="*/ 399 w 548"/>
                  <a:gd name="T55" fmla="*/ 123 h 603"/>
                  <a:gd name="T56" fmla="*/ 425 w 548"/>
                  <a:gd name="T57" fmla="*/ 132 h 603"/>
                  <a:gd name="T58" fmla="*/ 443 w 548"/>
                  <a:gd name="T59" fmla="*/ 145 h 603"/>
                  <a:gd name="T60" fmla="*/ 454 w 548"/>
                  <a:gd name="T61" fmla="*/ 176 h 603"/>
                  <a:gd name="T62" fmla="*/ 433 w 548"/>
                  <a:gd name="T63" fmla="*/ 169 h 603"/>
                  <a:gd name="T64" fmla="*/ 408 w 548"/>
                  <a:gd name="T65" fmla="*/ 171 h 603"/>
                  <a:gd name="T66" fmla="*/ 385 w 548"/>
                  <a:gd name="T67" fmla="*/ 191 h 603"/>
                  <a:gd name="T68" fmla="*/ 374 w 548"/>
                  <a:gd name="T69" fmla="*/ 220 h 603"/>
                  <a:gd name="T70" fmla="*/ 383 w 548"/>
                  <a:gd name="T71" fmla="*/ 245 h 603"/>
                  <a:gd name="T72" fmla="*/ 402 w 548"/>
                  <a:gd name="T73" fmla="*/ 268 h 603"/>
                  <a:gd name="T74" fmla="*/ 417 w 548"/>
                  <a:gd name="T75" fmla="*/ 277 h 603"/>
                  <a:gd name="T76" fmla="*/ 435 w 548"/>
                  <a:gd name="T77" fmla="*/ 276 h 603"/>
                  <a:gd name="T78" fmla="*/ 446 w 548"/>
                  <a:gd name="T79" fmla="*/ 258 h 603"/>
                  <a:gd name="T80" fmla="*/ 449 w 548"/>
                  <a:gd name="T81" fmla="*/ 245 h 603"/>
                  <a:gd name="T82" fmla="*/ 459 w 548"/>
                  <a:gd name="T83" fmla="*/ 259 h 603"/>
                  <a:gd name="T84" fmla="*/ 466 w 548"/>
                  <a:gd name="T85" fmla="*/ 279 h 603"/>
                  <a:gd name="T86" fmla="*/ 463 w 548"/>
                  <a:gd name="T87" fmla="*/ 307 h 603"/>
                  <a:gd name="T88" fmla="*/ 449 w 548"/>
                  <a:gd name="T89" fmla="*/ 341 h 603"/>
                  <a:gd name="T90" fmla="*/ 428 w 548"/>
                  <a:gd name="T91" fmla="*/ 377 h 603"/>
                  <a:gd name="T92" fmla="*/ 406 w 548"/>
                  <a:gd name="T93" fmla="*/ 390 h 603"/>
                  <a:gd name="T94" fmla="*/ 387 w 548"/>
                  <a:gd name="T95" fmla="*/ 394 h 603"/>
                  <a:gd name="T96" fmla="*/ 355 w 548"/>
                  <a:gd name="T97" fmla="*/ 402 h 603"/>
                  <a:gd name="T98" fmla="*/ 330 w 548"/>
                  <a:gd name="T99" fmla="*/ 408 h 603"/>
                  <a:gd name="T100" fmla="*/ 312 w 548"/>
                  <a:gd name="T101" fmla="*/ 421 h 603"/>
                  <a:gd name="T102" fmla="*/ 291 w 548"/>
                  <a:gd name="T103" fmla="*/ 444 h 603"/>
                  <a:gd name="T104" fmla="*/ 270 w 548"/>
                  <a:gd name="T105" fmla="*/ 476 h 603"/>
                  <a:gd name="T106" fmla="*/ 248 w 548"/>
                  <a:gd name="T107" fmla="*/ 501 h 603"/>
                  <a:gd name="T108" fmla="*/ 227 w 548"/>
                  <a:gd name="T109" fmla="*/ 508 h 603"/>
                  <a:gd name="T110" fmla="*/ 200 w 548"/>
                  <a:gd name="T111" fmla="*/ 513 h 603"/>
                  <a:gd name="T112" fmla="*/ 168 w 548"/>
                  <a:gd name="T113" fmla="*/ 508 h 603"/>
                  <a:gd name="T114" fmla="*/ 133 w 548"/>
                  <a:gd name="T115" fmla="*/ 499 h 603"/>
                  <a:gd name="T116" fmla="*/ 82 w 548"/>
                  <a:gd name="T117" fmla="*/ 483 h 603"/>
                  <a:gd name="T118" fmla="*/ 37 w 548"/>
                  <a:gd name="T119" fmla="*/ 454 h 603"/>
                  <a:gd name="T120" fmla="*/ 10 w 548"/>
                  <a:gd name="T121" fmla="*/ 421 h 603"/>
                  <a:gd name="T122" fmla="*/ 0 w 548"/>
                  <a:gd name="T123" fmla="*/ 398 h 603"/>
                  <a:gd name="T124" fmla="*/ 5 w 548"/>
                  <a:gd name="T125" fmla="*/ 338 h 60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48"/>
                  <a:gd name="T190" fmla="*/ 0 h 603"/>
                  <a:gd name="T191" fmla="*/ 548 w 548"/>
                  <a:gd name="T192" fmla="*/ 603 h 60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48" h="603">
                    <a:moveTo>
                      <a:pt x="14" y="374"/>
                    </a:moveTo>
                    <a:lnTo>
                      <a:pt x="23" y="332"/>
                    </a:lnTo>
                    <a:lnTo>
                      <a:pt x="33" y="301"/>
                    </a:lnTo>
                    <a:lnTo>
                      <a:pt x="44" y="263"/>
                    </a:lnTo>
                    <a:lnTo>
                      <a:pt x="56" y="234"/>
                    </a:lnTo>
                    <a:lnTo>
                      <a:pt x="67" y="205"/>
                    </a:lnTo>
                    <a:lnTo>
                      <a:pt x="79" y="184"/>
                    </a:lnTo>
                    <a:lnTo>
                      <a:pt x="92" y="167"/>
                    </a:lnTo>
                    <a:lnTo>
                      <a:pt x="106" y="153"/>
                    </a:lnTo>
                    <a:lnTo>
                      <a:pt x="117" y="140"/>
                    </a:lnTo>
                    <a:lnTo>
                      <a:pt x="135" y="127"/>
                    </a:lnTo>
                    <a:lnTo>
                      <a:pt x="152" y="119"/>
                    </a:lnTo>
                    <a:lnTo>
                      <a:pt x="173" y="107"/>
                    </a:lnTo>
                    <a:lnTo>
                      <a:pt x="194" y="100"/>
                    </a:lnTo>
                    <a:lnTo>
                      <a:pt x="215" y="96"/>
                    </a:lnTo>
                    <a:lnTo>
                      <a:pt x="231" y="94"/>
                    </a:lnTo>
                    <a:lnTo>
                      <a:pt x="252" y="94"/>
                    </a:lnTo>
                    <a:lnTo>
                      <a:pt x="267" y="88"/>
                    </a:lnTo>
                    <a:lnTo>
                      <a:pt x="283" y="84"/>
                    </a:lnTo>
                    <a:lnTo>
                      <a:pt x="294" y="75"/>
                    </a:lnTo>
                    <a:lnTo>
                      <a:pt x="300" y="73"/>
                    </a:lnTo>
                    <a:lnTo>
                      <a:pt x="309" y="63"/>
                    </a:lnTo>
                    <a:lnTo>
                      <a:pt x="317" y="48"/>
                    </a:lnTo>
                    <a:lnTo>
                      <a:pt x="323" y="34"/>
                    </a:lnTo>
                    <a:lnTo>
                      <a:pt x="325" y="17"/>
                    </a:lnTo>
                    <a:lnTo>
                      <a:pt x="331" y="0"/>
                    </a:lnTo>
                    <a:lnTo>
                      <a:pt x="340" y="17"/>
                    </a:lnTo>
                    <a:lnTo>
                      <a:pt x="346" y="32"/>
                    </a:lnTo>
                    <a:lnTo>
                      <a:pt x="346" y="52"/>
                    </a:lnTo>
                    <a:lnTo>
                      <a:pt x="340" y="67"/>
                    </a:lnTo>
                    <a:lnTo>
                      <a:pt x="334" y="79"/>
                    </a:lnTo>
                    <a:lnTo>
                      <a:pt x="325" y="94"/>
                    </a:lnTo>
                    <a:lnTo>
                      <a:pt x="334" y="98"/>
                    </a:lnTo>
                    <a:lnTo>
                      <a:pt x="350" y="98"/>
                    </a:lnTo>
                    <a:lnTo>
                      <a:pt x="359" y="94"/>
                    </a:lnTo>
                    <a:lnTo>
                      <a:pt x="371" y="90"/>
                    </a:lnTo>
                    <a:lnTo>
                      <a:pt x="384" y="80"/>
                    </a:lnTo>
                    <a:lnTo>
                      <a:pt x="392" y="67"/>
                    </a:lnTo>
                    <a:lnTo>
                      <a:pt x="400" y="50"/>
                    </a:lnTo>
                    <a:lnTo>
                      <a:pt x="404" y="31"/>
                    </a:lnTo>
                    <a:lnTo>
                      <a:pt x="404" y="13"/>
                    </a:lnTo>
                    <a:lnTo>
                      <a:pt x="415" y="21"/>
                    </a:lnTo>
                    <a:lnTo>
                      <a:pt x="425" y="32"/>
                    </a:lnTo>
                    <a:lnTo>
                      <a:pt x="428" y="48"/>
                    </a:lnTo>
                    <a:lnTo>
                      <a:pt x="427" y="63"/>
                    </a:lnTo>
                    <a:lnTo>
                      <a:pt x="427" y="82"/>
                    </a:lnTo>
                    <a:lnTo>
                      <a:pt x="421" y="105"/>
                    </a:lnTo>
                    <a:lnTo>
                      <a:pt x="413" y="127"/>
                    </a:lnTo>
                    <a:lnTo>
                      <a:pt x="404" y="146"/>
                    </a:lnTo>
                    <a:lnTo>
                      <a:pt x="396" y="159"/>
                    </a:lnTo>
                    <a:lnTo>
                      <a:pt x="384" y="175"/>
                    </a:lnTo>
                    <a:lnTo>
                      <a:pt x="404" y="163"/>
                    </a:lnTo>
                    <a:lnTo>
                      <a:pt x="419" y="153"/>
                    </a:lnTo>
                    <a:lnTo>
                      <a:pt x="432" y="148"/>
                    </a:lnTo>
                    <a:lnTo>
                      <a:pt x="452" y="144"/>
                    </a:lnTo>
                    <a:lnTo>
                      <a:pt x="469" y="144"/>
                    </a:lnTo>
                    <a:lnTo>
                      <a:pt x="486" y="148"/>
                    </a:lnTo>
                    <a:lnTo>
                      <a:pt x="500" y="155"/>
                    </a:lnTo>
                    <a:lnTo>
                      <a:pt x="511" y="159"/>
                    </a:lnTo>
                    <a:lnTo>
                      <a:pt x="521" y="171"/>
                    </a:lnTo>
                    <a:lnTo>
                      <a:pt x="530" y="184"/>
                    </a:lnTo>
                    <a:lnTo>
                      <a:pt x="534" y="207"/>
                    </a:lnTo>
                    <a:lnTo>
                      <a:pt x="519" y="201"/>
                    </a:lnTo>
                    <a:lnTo>
                      <a:pt x="509" y="199"/>
                    </a:lnTo>
                    <a:lnTo>
                      <a:pt x="494" y="199"/>
                    </a:lnTo>
                    <a:lnTo>
                      <a:pt x="480" y="201"/>
                    </a:lnTo>
                    <a:lnTo>
                      <a:pt x="465" y="213"/>
                    </a:lnTo>
                    <a:lnTo>
                      <a:pt x="453" y="224"/>
                    </a:lnTo>
                    <a:lnTo>
                      <a:pt x="444" y="242"/>
                    </a:lnTo>
                    <a:lnTo>
                      <a:pt x="440" y="259"/>
                    </a:lnTo>
                    <a:lnTo>
                      <a:pt x="442" y="272"/>
                    </a:lnTo>
                    <a:lnTo>
                      <a:pt x="450" y="288"/>
                    </a:lnTo>
                    <a:lnTo>
                      <a:pt x="461" y="303"/>
                    </a:lnTo>
                    <a:lnTo>
                      <a:pt x="473" y="315"/>
                    </a:lnTo>
                    <a:lnTo>
                      <a:pt x="480" y="322"/>
                    </a:lnTo>
                    <a:lnTo>
                      <a:pt x="490" y="326"/>
                    </a:lnTo>
                    <a:lnTo>
                      <a:pt x="503" y="328"/>
                    </a:lnTo>
                    <a:lnTo>
                      <a:pt x="511" y="324"/>
                    </a:lnTo>
                    <a:lnTo>
                      <a:pt x="519" y="315"/>
                    </a:lnTo>
                    <a:lnTo>
                      <a:pt x="525" y="303"/>
                    </a:lnTo>
                    <a:lnTo>
                      <a:pt x="525" y="297"/>
                    </a:lnTo>
                    <a:lnTo>
                      <a:pt x="528" y="288"/>
                    </a:lnTo>
                    <a:lnTo>
                      <a:pt x="534" y="295"/>
                    </a:lnTo>
                    <a:lnTo>
                      <a:pt x="540" y="305"/>
                    </a:lnTo>
                    <a:lnTo>
                      <a:pt x="542" y="317"/>
                    </a:lnTo>
                    <a:lnTo>
                      <a:pt x="548" y="328"/>
                    </a:lnTo>
                    <a:lnTo>
                      <a:pt x="548" y="343"/>
                    </a:lnTo>
                    <a:lnTo>
                      <a:pt x="544" y="361"/>
                    </a:lnTo>
                    <a:lnTo>
                      <a:pt x="540" y="380"/>
                    </a:lnTo>
                    <a:lnTo>
                      <a:pt x="528" y="401"/>
                    </a:lnTo>
                    <a:lnTo>
                      <a:pt x="519" y="420"/>
                    </a:lnTo>
                    <a:lnTo>
                      <a:pt x="503" y="443"/>
                    </a:lnTo>
                    <a:lnTo>
                      <a:pt x="486" y="455"/>
                    </a:lnTo>
                    <a:lnTo>
                      <a:pt x="478" y="459"/>
                    </a:lnTo>
                    <a:lnTo>
                      <a:pt x="467" y="463"/>
                    </a:lnTo>
                    <a:lnTo>
                      <a:pt x="455" y="463"/>
                    </a:lnTo>
                    <a:lnTo>
                      <a:pt x="440" y="466"/>
                    </a:lnTo>
                    <a:lnTo>
                      <a:pt x="417" y="472"/>
                    </a:lnTo>
                    <a:lnTo>
                      <a:pt x="402" y="472"/>
                    </a:lnTo>
                    <a:lnTo>
                      <a:pt x="388" y="480"/>
                    </a:lnTo>
                    <a:lnTo>
                      <a:pt x="380" y="486"/>
                    </a:lnTo>
                    <a:lnTo>
                      <a:pt x="367" y="495"/>
                    </a:lnTo>
                    <a:lnTo>
                      <a:pt x="352" y="511"/>
                    </a:lnTo>
                    <a:lnTo>
                      <a:pt x="342" y="522"/>
                    </a:lnTo>
                    <a:lnTo>
                      <a:pt x="331" y="539"/>
                    </a:lnTo>
                    <a:lnTo>
                      <a:pt x="317" y="560"/>
                    </a:lnTo>
                    <a:lnTo>
                      <a:pt x="306" y="576"/>
                    </a:lnTo>
                    <a:lnTo>
                      <a:pt x="292" y="589"/>
                    </a:lnTo>
                    <a:lnTo>
                      <a:pt x="279" y="597"/>
                    </a:lnTo>
                    <a:lnTo>
                      <a:pt x="267" y="597"/>
                    </a:lnTo>
                    <a:lnTo>
                      <a:pt x="254" y="601"/>
                    </a:lnTo>
                    <a:lnTo>
                      <a:pt x="235" y="603"/>
                    </a:lnTo>
                    <a:lnTo>
                      <a:pt x="215" y="599"/>
                    </a:lnTo>
                    <a:lnTo>
                      <a:pt x="198" y="597"/>
                    </a:lnTo>
                    <a:lnTo>
                      <a:pt x="169" y="591"/>
                    </a:lnTo>
                    <a:lnTo>
                      <a:pt x="156" y="587"/>
                    </a:lnTo>
                    <a:lnTo>
                      <a:pt x="127" y="578"/>
                    </a:lnTo>
                    <a:lnTo>
                      <a:pt x="96" y="568"/>
                    </a:lnTo>
                    <a:lnTo>
                      <a:pt x="69" y="551"/>
                    </a:lnTo>
                    <a:lnTo>
                      <a:pt x="44" y="534"/>
                    </a:lnTo>
                    <a:lnTo>
                      <a:pt x="27" y="512"/>
                    </a:lnTo>
                    <a:lnTo>
                      <a:pt x="12" y="495"/>
                    </a:lnTo>
                    <a:lnTo>
                      <a:pt x="2" y="482"/>
                    </a:lnTo>
                    <a:lnTo>
                      <a:pt x="0" y="468"/>
                    </a:lnTo>
                    <a:lnTo>
                      <a:pt x="0" y="428"/>
                    </a:lnTo>
                    <a:lnTo>
                      <a:pt x="6" y="397"/>
                    </a:lnTo>
                    <a:lnTo>
                      <a:pt x="14" y="374"/>
                    </a:lnTo>
                    <a:close/>
                  </a:path>
                </a:pathLst>
              </a:custGeom>
              <a:solidFill>
                <a:srgbClr val="E60000"/>
              </a:solidFill>
              <a:ln w="9525">
                <a:noFill/>
                <a:round/>
                <a:headEnd/>
                <a:tailEnd/>
              </a:ln>
            </p:spPr>
            <p:txBody>
              <a:bodyPr/>
              <a:lstStyle/>
              <a:p>
                <a:endParaRPr lang="en-GB" dirty="0"/>
              </a:p>
            </p:txBody>
          </p:sp>
          <p:sp>
            <p:nvSpPr>
              <p:cNvPr id="60" name="Freeform 55"/>
              <p:cNvSpPr>
                <a:spLocks noChangeAspect="1"/>
              </p:cNvSpPr>
              <p:nvPr/>
            </p:nvSpPr>
            <p:spPr bwMode="auto">
              <a:xfrm>
                <a:off x="4413" y="3295"/>
                <a:ext cx="421" cy="556"/>
              </a:xfrm>
              <a:custGeom>
                <a:avLst/>
                <a:gdLst>
                  <a:gd name="T0" fmla="*/ 179 w 495"/>
                  <a:gd name="T1" fmla="*/ 542 h 653"/>
                  <a:gd name="T2" fmla="*/ 229 w 495"/>
                  <a:gd name="T3" fmla="*/ 494 h 653"/>
                  <a:gd name="T4" fmla="*/ 261 w 495"/>
                  <a:gd name="T5" fmla="*/ 438 h 653"/>
                  <a:gd name="T6" fmla="*/ 291 w 495"/>
                  <a:gd name="T7" fmla="*/ 370 h 653"/>
                  <a:gd name="T8" fmla="*/ 309 w 495"/>
                  <a:gd name="T9" fmla="*/ 309 h 653"/>
                  <a:gd name="T10" fmla="*/ 316 w 495"/>
                  <a:gd name="T11" fmla="*/ 236 h 653"/>
                  <a:gd name="T12" fmla="*/ 339 w 495"/>
                  <a:gd name="T13" fmla="*/ 190 h 653"/>
                  <a:gd name="T14" fmla="*/ 361 w 495"/>
                  <a:gd name="T15" fmla="*/ 156 h 653"/>
                  <a:gd name="T16" fmla="*/ 385 w 495"/>
                  <a:gd name="T17" fmla="*/ 128 h 653"/>
                  <a:gd name="T18" fmla="*/ 369 w 495"/>
                  <a:gd name="T19" fmla="*/ 124 h 653"/>
                  <a:gd name="T20" fmla="*/ 341 w 495"/>
                  <a:gd name="T21" fmla="*/ 147 h 653"/>
                  <a:gd name="T22" fmla="*/ 344 w 495"/>
                  <a:gd name="T23" fmla="*/ 123 h 653"/>
                  <a:gd name="T24" fmla="*/ 377 w 495"/>
                  <a:gd name="T25" fmla="*/ 62 h 653"/>
                  <a:gd name="T26" fmla="*/ 417 w 495"/>
                  <a:gd name="T27" fmla="*/ 18 h 653"/>
                  <a:gd name="T28" fmla="*/ 403 w 495"/>
                  <a:gd name="T29" fmla="*/ 5 h 653"/>
                  <a:gd name="T30" fmla="*/ 369 w 495"/>
                  <a:gd name="T31" fmla="*/ 7 h 653"/>
                  <a:gd name="T32" fmla="*/ 328 w 495"/>
                  <a:gd name="T33" fmla="*/ 37 h 653"/>
                  <a:gd name="T34" fmla="*/ 284 w 495"/>
                  <a:gd name="T35" fmla="*/ 90 h 653"/>
                  <a:gd name="T36" fmla="*/ 279 w 495"/>
                  <a:gd name="T37" fmla="*/ 72 h 653"/>
                  <a:gd name="T38" fmla="*/ 271 w 495"/>
                  <a:gd name="T39" fmla="*/ 30 h 653"/>
                  <a:gd name="T40" fmla="*/ 245 w 495"/>
                  <a:gd name="T41" fmla="*/ 2 h 653"/>
                  <a:gd name="T42" fmla="*/ 220 w 495"/>
                  <a:gd name="T43" fmla="*/ 10 h 653"/>
                  <a:gd name="T44" fmla="*/ 211 w 495"/>
                  <a:gd name="T45" fmla="*/ 33 h 653"/>
                  <a:gd name="T46" fmla="*/ 227 w 495"/>
                  <a:gd name="T47" fmla="*/ 49 h 653"/>
                  <a:gd name="T48" fmla="*/ 224 w 495"/>
                  <a:gd name="T49" fmla="*/ 78 h 653"/>
                  <a:gd name="T50" fmla="*/ 213 w 495"/>
                  <a:gd name="T51" fmla="*/ 106 h 653"/>
                  <a:gd name="T52" fmla="*/ 192 w 495"/>
                  <a:gd name="T53" fmla="*/ 123 h 653"/>
                  <a:gd name="T54" fmla="*/ 168 w 495"/>
                  <a:gd name="T55" fmla="*/ 124 h 653"/>
                  <a:gd name="T56" fmla="*/ 173 w 495"/>
                  <a:gd name="T57" fmla="*/ 90 h 653"/>
                  <a:gd name="T58" fmla="*/ 160 w 495"/>
                  <a:gd name="T59" fmla="*/ 89 h 653"/>
                  <a:gd name="T60" fmla="*/ 121 w 495"/>
                  <a:gd name="T61" fmla="*/ 136 h 653"/>
                  <a:gd name="T62" fmla="*/ 105 w 495"/>
                  <a:gd name="T63" fmla="*/ 175 h 653"/>
                  <a:gd name="T64" fmla="*/ 100 w 495"/>
                  <a:gd name="T65" fmla="*/ 220 h 653"/>
                  <a:gd name="T66" fmla="*/ 106 w 495"/>
                  <a:gd name="T67" fmla="*/ 257 h 653"/>
                  <a:gd name="T68" fmla="*/ 103 w 495"/>
                  <a:gd name="T69" fmla="*/ 286 h 653"/>
                  <a:gd name="T70" fmla="*/ 80 w 495"/>
                  <a:gd name="T71" fmla="*/ 324 h 653"/>
                  <a:gd name="T72" fmla="*/ 52 w 495"/>
                  <a:gd name="T73" fmla="*/ 341 h 653"/>
                  <a:gd name="T74" fmla="*/ 41 w 495"/>
                  <a:gd name="T75" fmla="*/ 325 h 653"/>
                  <a:gd name="T76" fmla="*/ 21 w 495"/>
                  <a:gd name="T77" fmla="*/ 358 h 653"/>
                  <a:gd name="T78" fmla="*/ 5 w 495"/>
                  <a:gd name="T79" fmla="*/ 430 h 653"/>
                  <a:gd name="T80" fmla="*/ 7 w 495"/>
                  <a:gd name="T81" fmla="*/ 481 h 653"/>
                  <a:gd name="T82" fmla="*/ 9 w 495"/>
                  <a:gd name="T83" fmla="*/ 515 h 653"/>
                  <a:gd name="T84" fmla="*/ 44 w 495"/>
                  <a:gd name="T85" fmla="*/ 547 h 653"/>
                  <a:gd name="T86" fmla="*/ 137 w 495"/>
                  <a:gd name="T87" fmla="*/ 556 h 6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5"/>
                  <a:gd name="T133" fmla="*/ 0 h 653"/>
                  <a:gd name="T134" fmla="*/ 495 w 495"/>
                  <a:gd name="T135" fmla="*/ 653 h 6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5" h="653">
                    <a:moveTo>
                      <a:pt x="178" y="651"/>
                    </a:moveTo>
                    <a:lnTo>
                      <a:pt x="196" y="643"/>
                    </a:lnTo>
                    <a:lnTo>
                      <a:pt x="211" y="636"/>
                    </a:lnTo>
                    <a:lnTo>
                      <a:pt x="232" y="618"/>
                    </a:lnTo>
                    <a:lnTo>
                      <a:pt x="250" y="603"/>
                    </a:lnTo>
                    <a:lnTo>
                      <a:pt x="269" y="580"/>
                    </a:lnTo>
                    <a:lnTo>
                      <a:pt x="280" y="561"/>
                    </a:lnTo>
                    <a:lnTo>
                      <a:pt x="296" y="538"/>
                    </a:lnTo>
                    <a:lnTo>
                      <a:pt x="307" y="515"/>
                    </a:lnTo>
                    <a:lnTo>
                      <a:pt x="321" y="486"/>
                    </a:lnTo>
                    <a:lnTo>
                      <a:pt x="334" y="455"/>
                    </a:lnTo>
                    <a:lnTo>
                      <a:pt x="342" y="434"/>
                    </a:lnTo>
                    <a:lnTo>
                      <a:pt x="351" y="415"/>
                    </a:lnTo>
                    <a:lnTo>
                      <a:pt x="355" y="388"/>
                    </a:lnTo>
                    <a:lnTo>
                      <a:pt x="363" y="363"/>
                    </a:lnTo>
                    <a:lnTo>
                      <a:pt x="363" y="340"/>
                    </a:lnTo>
                    <a:lnTo>
                      <a:pt x="367" y="298"/>
                    </a:lnTo>
                    <a:lnTo>
                      <a:pt x="372" y="277"/>
                    </a:lnTo>
                    <a:lnTo>
                      <a:pt x="382" y="252"/>
                    </a:lnTo>
                    <a:lnTo>
                      <a:pt x="392" y="233"/>
                    </a:lnTo>
                    <a:lnTo>
                      <a:pt x="399" y="223"/>
                    </a:lnTo>
                    <a:lnTo>
                      <a:pt x="405" y="211"/>
                    </a:lnTo>
                    <a:lnTo>
                      <a:pt x="413" y="198"/>
                    </a:lnTo>
                    <a:lnTo>
                      <a:pt x="424" y="183"/>
                    </a:lnTo>
                    <a:lnTo>
                      <a:pt x="434" y="171"/>
                    </a:lnTo>
                    <a:lnTo>
                      <a:pt x="443" y="158"/>
                    </a:lnTo>
                    <a:lnTo>
                      <a:pt x="453" y="150"/>
                    </a:lnTo>
                    <a:lnTo>
                      <a:pt x="461" y="140"/>
                    </a:lnTo>
                    <a:lnTo>
                      <a:pt x="449" y="140"/>
                    </a:lnTo>
                    <a:lnTo>
                      <a:pt x="434" y="146"/>
                    </a:lnTo>
                    <a:lnTo>
                      <a:pt x="420" y="156"/>
                    </a:lnTo>
                    <a:lnTo>
                      <a:pt x="415" y="163"/>
                    </a:lnTo>
                    <a:lnTo>
                      <a:pt x="401" y="173"/>
                    </a:lnTo>
                    <a:lnTo>
                      <a:pt x="390" y="190"/>
                    </a:lnTo>
                    <a:lnTo>
                      <a:pt x="397" y="169"/>
                    </a:lnTo>
                    <a:lnTo>
                      <a:pt x="405" y="144"/>
                    </a:lnTo>
                    <a:lnTo>
                      <a:pt x="413" y="125"/>
                    </a:lnTo>
                    <a:lnTo>
                      <a:pt x="428" y="100"/>
                    </a:lnTo>
                    <a:lnTo>
                      <a:pt x="443" y="73"/>
                    </a:lnTo>
                    <a:lnTo>
                      <a:pt x="459" y="54"/>
                    </a:lnTo>
                    <a:lnTo>
                      <a:pt x="476" y="39"/>
                    </a:lnTo>
                    <a:lnTo>
                      <a:pt x="490" y="21"/>
                    </a:lnTo>
                    <a:lnTo>
                      <a:pt x="495" y="14"/>
                    </a:lnTo>
                    <a:lnTo>
                      <a:pt x="488" y="12"/>
                    </a:lnTo>
                    <a:lnTo>
                      <a:pt x="474" y="6"/>
                    </a:lnTo>
                    <a:lnTo>
                      <a:pt x="459" y="2"/>
                    </a:lnTo>
                    <a:lnTo>
                      <a:pt x="449" y="2"/>
                    </a:lnTo>
                    <a:lnTo>
                      <a:pt x="434" y="8"/>
                    </a:lnTo>
                    <a:lnTo>
                      <a:pt x="418" y="18"/>
                    </a:lnTo>
                    <a:lnTo>
                      <a:pt x="401" y="31"/>
                    </a:lnTo>
                    <a:lnTo>
                      <a:pt x="386" y="44"/>
                    </a:lnTo>
                    <a:lnTo>
                      <a:pt x="369" y="66"/>
                    </a:lnTo>
                    <a:lnTo>
                      <a:pt x="353" y="85"/>
                    </a:lnTo>
                    <a:lnTo>
                      <a:pt x="334" y="106"/>
                    </a:lnTo>
                    <a:lnTo>
                      <a:pt x="321" y="137"/>
                    </a:lnTo>
                    <a:lnTo>
                      <a:pt x="328" y="104"/>
                    </a:lnTo>
                    <a:lnTo>
                      <a:pt x="328" y="85"/>
                    </a:lnTo>
                    <a:lnTo>
                      <a:pt x="326" y="71"/>
                    </a:lnTo>
                    <a:lnTo>
                      <a:pt x="326" y="48"/>
                    </a:lnTo>
                    <a:lnTo>
                      <a:pt x="319" y="35"/>
                    </a:lnTo>
                    <a:lnTo>
                      <a:pt x="309" y="21"/>
                    </a:lnTo>
                    <a:lnTo>
                      <a:pt x="299" y="12"/>
                    </a:lnTo>
                    <a:lnTo>
                      <a:pt x="288" y="2"/>
                    </a:lnTo>
                    <a:lnTo>
                      <a:pt x="276" y="0"/>
                    </a:lnTo>
                    <a:lnTo>
                      <a:pt x="269" y="2"/>
                    </a:lnTo>
                    <a:lnTo>
                      <a:pt x="259" y="12"/>
                    </a:lnTo>
                    <a:lnTo>
                      <a:pt x="246" y="21"/>
                    </a:lnTo>
                    <a:lnTo>
                      <a:pt x="236" y="39"/>
                    </a:lnTo>
                    <a:lnTo>
                      <a:pt x="248" y="39"/>
                    </a:lnTo>
                    <a:lnTo>
                      <a:pt x="255" y="41"/>
                    </a:lnTo>
                    <a:lnTo>
                      <a:pt x="259" y="48"/>
                    </a:lnTo>
                    <a:lnTo>
                      <a:pt x="267" y="58"/>
                    </a:lnTo>
                    <a:lnTo>
                      <a:pt x="269" y="66"/>
                    </a:lnTo>
                    <a:lnTo>
                      <a:pt x="265" y="77"/>
                    </a:lnTo>
                    <a:lnTo>
                      <a:pt x="263" y="92"/>
                    </a:lnTo>
                    <a:lnTo>
                      <a:pt x="259" y="104"/>
                    </a:lnTo>
                    <a:lnTo>
                      <a:pt x="257" y="114"/>
                    </a:lnTo>
                    <a:lnTo>
                      <a:pt x="251" y="125"/>
                    </a:lnTo>
                    <a:lnTo>
                      <a:pt x="244" y="131"/>
                    </a:lnTo>
                    <a:lnTo>
                      <a:pt x="238" y="138"/>
                    </a:lnTo>
                    <a:lnTo>
                      <a:pt x="226" y="144"/>
                    </a:lnTo>
                    <a:lnTo>
                      <a:pt x="217" y="144"/>
                    </a:lnTo>
                    <a:lnTo>
                      <a:pt x="209" y="146"/>
                    </a:lnTo>
                    <a:lnTo>
                      <a:pt x="198" y="146"/>
                    </a:lnTo>
                    <a:lnTo>
                      <a:pt x="194" y="137"/>
                    </a:lnTo>
                    <a:lnTo>
                      <a:pt x="198" y="119"/>
                    </a:lnTo>
                    <a:lnTo>
                      <a:pt x="203" y="106"/>
                    </a:lnTo>
                    <a:lnTo>
                      <a:pt x="215" y="85"/>
                    </a:lnTo>
                    <a:lnTo>
                      <a:pt x="203" y="92"/>
                    </a:lnTo>
                    <a:lnTo>
                      <a:pt x="188" y="104"/>
                    </a:lnTo>
                    <a:lnTo>
                      <a:pt x="165" y="127"/>
                    </a:lnTo>
                    <a:lnTo>
                      <a:pt x="150" y="144"/>
                    </a:lnTo>
                    <a:lnTo>
                      <a:pt x="142" y="160"/>
                    </a:lnTo>
                    <a:lnTo>
                      <a:pt x="130" y="177"/>
                    </a:lnTo>
                    <a:lnTo>
                      <a:pt x="125" y="186"/>
                    </a:lnTo>
                    <a:lnTo>
                      <a:pt x="123" y="206"/>
                    </a:lnTo>
                    <a:lnTo>
                      <a:pt x="119" y="223"/>
                    </a:lnTo>
                    <a:lnTo>
                      <a:pt x="117" y="236"/>
                    </a:lnTo>
                    <a:lnTo>
                      <a:pt x="117" y="258"/>
                    </a:lnTo>
                    <a:lnTo>
                      <a:pt x="119" y="271"/>
                    </a:lnTo>
                    <a:lnTo>
                      <a:pt x="123" y="284"/>
                    </a:lnTo>
                    <a:lnTo>
                      <a:pt x="125" y="302"/>
                    </a:lnTo>
                    <a:lnTo>
                      <a:pt x="125" y="313"/>
                    </a:lnTo>
                    <a:lnTo>
                      <a:pt x="127" y="323"/>
                    </a:lnTo>
                    <a:lnTo>
                      <a:pt x="121" y="336"/>
                    </a:lnTo>
                    <a:lnTo>
                      <a:pt x="117" y="354"/>
                    </a:lnTo>
                    <a:lnTo>
                      <a:pt x="105" y="367"/>
                    </a:lnTo>
                    <a:lnTo>
                      <a:pt x="94" y="380"/>
                    </a:lnTo>
                    <a:lnTo>
                      <a:pt x="82" y="388"/>
                    </a:lnTo>
                    <a:lnTo>
                      <a:pt x="71" y="394"/>
                    </a:lnTo>
                    <a:lnTo>
                      <a:pt x="61" y="400"/>
                    </a:lnTo>
                    <a:lnTo>
                      <a:pt x="57" y="386"/>
                    </a:lnTo>
                    <a:lnTo>
                      <a:pt x="61" y="373"/>
                    </a:lnTo>
                    <a:lnTo>
                      <a:pt x="48" y="382"/>
                    </a:lnTo>
                    <a:lnTo>
                      <a:pt x="42" y="390"/>
                    </a:lnTo>
                    <a:lnTo>
                      <a:pt x="31" y="403"/>
                    </a:lnTo>
                    <a:lnTo>
                      <a:pt x="25" y="421"/>
                    </a:lnTo>
                    <a:lnTo>
                      <a:pt x="13" y="442"/>
                    </a:lnTo>
                    <a:lnTo>
                      <a:pt x="8" y="465"/>
                    </a:lnTo>
                    <a:lnTo>
                      <a:pt x="6" y="505"/>
                    </a:lnTo>
                    <a:lnTo>
                      <a:pt x="0" y="524"/>
                    </a:lnTo>
                    <a:lnTo>
                      <a:pt x="2" y="546"/>
                    </a:lnTo>
                    <a:lnTo>
                      <a:pt x="8" y="565"/>
                    </a:lnTo>
                    <a:lnTo>
                      <a:pt x="8" y="580"/>
                    </a:lnTo>
                    <a:lnTo>
                      <a:pt x="9" y="594"/>
                    </a:lnTo>
                    <a:lnTo>
                      <a:pt x="11" y="605"/>
                    </a:lnTo>
                    <a:lnTo>
                      <a:pt x="29" y="626"/>
                    </a:lnTo>
                    <a:lnTo>
                      <a:pt x="40" y="638"/>
                    </a:lnTo>
                    <a:lnTo>
                      <a:pt x="52" y="643"/>
                    </a:lnTo>
                    <a:lnTo>
                      <a:pt x="61" y="645"/>
                    </a:lnTo>
                    <a:lnTo>
                      <a:pt x="140" y="651"/>
                    </a:lnTo>
                    <a:lnTo>
                      <a:pt x="161" y="653"/>
                    </a:lnTo>
                    <a:lnTo>
                      <a:pt x="178" y="651"/>
                    </a:lnTo>
                    <a:close/>
                  </a:path>
                </a:pathLst>
              </a:custGeom>
              <a:solidFill>
                <a:srgbClr val="FF8000"/>
              </a:solidFill>
              <a:ln w="9525">
                <a:noFill/>
                <a:round/>
                <a:headEnd/>
                <a:tailEnd/>
              </a:ln>
            </p:spPr>
            <p:txBody>
              <a:bodyPr/>
              <a:lstStyle/>
              <a:p>
                <a:endParaRPr lang="en-GB" dirty="0"/>
              </a:p>
            </p:txBody>
          </p:sp>
          <p:sp>
            <p:nvSpPr>
              <p:cNvPr id="61" name="Freeform 56"/>
              <p:cNvSpPr>
                <a:spLocks noChangeAspect="1"/>
              </p:cNvSpPr>
              <p:nvPr/>
            </p:nvSpPr>
            <p:spPr bwMode="auto">
              <a:xfrm>
                <a:off x="4449" y="3609"/>
                <a:ext cx="194" cy="240"/>
              </a:xfrm>
              <a:custGeom>
                <a:avLst/>
                <a:gdLst>
                  <a:gd name="T0" fmla="*/ 75 w 229"/>
                  <a:gd name="T1" fmla="*/ 237 h 282"/>
                  <a:gd name="T2" fmla="*/ 86 w 229"/>
                  <a:gd name="T3" fmla="*/ 229 h 282"/>
                  <a:gd name="T4" fmla="*/ 104 w 229"/>
                  <a:gd name="T5" fmla="*/ 206 h 282"/>
                  <a:gd name="T6" fmla="*/ 117 w 229"/>
                  <a:gd name="T7" fmla="*/ 190 h 282"/>
                  <a:gd name="T8" fmla="*/ 127 w 229"/>
                  <a:gd name="T9" fmla="*/ 167 h 282"/>
                  <a:gd name="T10" fmla="*/ 136 w 229"/>
                  <a:gd name="T11" fmla="*/ 151 h 282"/>
                  <a:gd name="T12" fmla="*/ 140 w 229"/>
                  <a:gd name="T13" fmla="*/ 134 h 282"/>
                  <a:gd name="T14" fmla="*/ 147 w 229"/>
                  <a:gd name="T15" fmla="*/ 93 h 282"/>
                  <a:gd name="T16" fmla="*/ 153 w 229"/>
                  <a:gd name="T17" fmla="*/ 82 h 282"/>
                  <a:gd name="T18" fmla="*/ 163 w 229"/>
                  <a:gd name="T19" fmla="*/ 70 h 282"/>
                  <a:gd name="T20" fmla="*/ 169 w 229"/>
                  <a:gd name="T21" fmla="*/ 62 h 282"/>
                  <a:gd name="T22" fmla="*/ 176 w 229"/>
                  <a:gd name="T23" fmla="*/ 54 h 282"/>
                  <a:gd name="T24" fmla="*/ 173 w 229"/>
                  <a:gd name="T25" fmla="*/ 50 h 282"/>
                  <a:gd name="T26" fmla="*/ 164 w 229"/>
                  <a:gd name="T27" fmla="*/ 59 h 282"/>
                  <a:gd name="T28" fmla="*/ 156 w 229"/>
                  <a:gd name="T29" fmla="*/ 62 h 282"/>
                  <a:gd name="T30" fmla="*/ 156 w 229"/>
                  <a:gd name="T31" fmla="*/ 62 h 282"/>
                  <a:gd name="T32" fmla="*/ 161 w 229"/>
                  <a:gd name="T33" fmla="*/ 46 h 282"/>
                  <a:gd name="T34" fmla="*/ 171 w 229"/>
                  <a:gd name="T35" fmla="*/ 26 h 282"/>
                  <a:gd name="T36" fmla="*/ 187 w 229"/>
                  <a:gd name="T37" fmla="*/ 11 h 282"/>
                  <a:gd name="T38" fmla="*/ 194 w 229"/>
                  <a:gd name="T39" fmla="*/ 7 h 282"/>
                  <a:gd name="T40" fmla="*/ 180 w 229"/>
                  <a:gd name="T41" fmla="*/ 3 h 282"/>
                  <a:gd name="T42" fmla="*/ 171 w 229"/>
                  <a:gd name="T43" fmla="*/ 3 h 282"/>
                  <a:gd name="T44" fmla="*/ 156 w 229"/>
                  <a:gd name="T45" fmla="*/ 11 h 282"/>
                  <a:gd name="T46" fmla="*/ 145 w 229"/>
                  <a:gd name="T47" fmla="*/ 26 h 282"/>
                  <a:gd name="T48" fmla="*/ 134 w 229"/>
                  <a:gd name="T49" fmla="*/ 39 h 282"/>
                  <a:gd name="T50" fmla="*/ 130 w 229"/>
                  <a:gd name="T51" fmla="*/ 39 h 282"/>
                  <a:gd name="T52" fmla="*/ 129 w 229"/>
                  <a:gd name="T53" fmla="*/ 26 h 282"/>
                  <a:gd name="T54" fmla="*/ 125 w 229"/>
                  <a:gd name="T55" fmla="*/ 14 h 282"/>
                  <a:gd name="T56" fmla="*/ 119 w 229"/>
                  <a:gd name="T57" fmla="*/ 3 h 282"/>
                  <a:gd name="T58" fmla="*/ 111 w 229"/>
                  <a:gd name="T59" fmla="*/ 0 h 282"/>
                  <a:gd name="T60" fmla="*/ 104 w 229"/>
                  <a:gd name="T61" fmla="*/ 3 h 282"/>
                  <a:gd name="T62" fmla="*/ 94 w 229"/>
                  <a:gd name="T63" fmla="*/ 14 h 282"/>
                  <a:gd name="T64" fmla="*/ 103 w 229"/>
                  <a:gd name="T65" fmla="*/ 14 h 282"/>
                  <a:gd name="T66" fmla="*/ 108 w 229"/>
                  <a:gd name="T67" fmla="*/ 20 h 282"/>
                  <a:gd name="T68" fmla="*/ 101 w 229"/>
                  <a:gd name="T69" fmla="*/ 39 h 282"/>
                  <a:gd name="T70" fmla="*/ 99 w 229"/>
                  <a:gd name="T71" fmla="*/ 43 h 282"/>
                  <a:gd name="T72" fmla="*/ 93 w 229"/>
                  <a:gd name="T73" fmla="*/ 50 h 282"/>
                  <a:gd name="T74" fmla="*/ 81 w 229"/>
                  <a:gd name="T75" fmla="*/ 54 h 282"/>
                  <a:gd name="T76" fmla="*/ 76 w 229"/>
                  <a:gd name="T77" fmla="*/ 50 h 282"/>
                  <a:gd name="T78" fmla="*/ 83 w 229"/>
                  <a:gd name="T79" fmla="*/ 36 h 282"/>
                  <a:gd name="T80" fmla="*/ 81 w 229"/>
                  <a:gd name="T81" fmla="*/ 34 h 282"/>
                  <a:gd name="T82" fmla="*/ 70 w 229"/>
                  <a:gd name="T83" fmla="*/ 43 h 282"/>
                  <a:gd name="T84" fmla="*/ 64 w 229"/>
                  <a:gd name="T85" fmla="*/ 54 h 282"/>
                  <a:gd name="T86" fmla="*/ 53 w 229"/>
                  <a:gd name="T87" fmla="*/ 67 h 282"/>
                  <a:gd name="T88" fmla="*/ 49 w 229"/>
                  <a:gd name="T89" fmla="*/ 93 h 282"/>
                  <a:gd name="T90" fmla="*/ 49 w 229"/>
                  <a:gd name="T91" fmla="*/ 110 h 282"/>
                  <a:gd name="T92" fmla="*/ 51 w 229"/>
                  <a:gd name="T93" fmla="*/ 119 h 282"/>
                  <a:gd name="T94" fmla="*/ 47 w 229"/>
                  <a:gd name="T95" fmla="*/ 129 h 282"/>
                  <a:gd name="T96" fmla="*/ 37 w 229"/>
                  <a:gd name="T97" fmla="*/ 139 h 282"/>
                  <a:gd name="T98" fmla="*/ 30 w 229"/>
                  <a:gd name="T99" fmla="*/ 142 h 282"/>
                  <a:gd name="T100" fmla="*/ 21 w 229"/>
                  <a:gd name="T101" fmla="*/ 139 h 282"/>
                  <a:gd name="T102" fmla="*/ 21 w 229"/>
                  <a:gd name="T103" fmla="*/ 139 h 282"/>
                  <a:gd name="T104" fmla="*/ 16 w 229"/>
                  <a:gd name="T105" fmla="*/ 149 h 282"/>
                  <a:gd name="T106" fmla="*/ 7 w 229"/>
                  <a:gd name="T107" fmla="*/ 162 h 282"/>
                  <a:gd name="T108" fmla="*/ 0 w 229"/>
                  <a:gd name="T109" fmla="*/ 192 h 282"/>
                  <a:gd name="T110" fmla="*/ 3 w 229"/>
                  <a:gd name="T111" fmla="*/ 206 h 282"/>
                  <a:gd name="T112" fmla="*/ 5 w 229"/>
                  <a:gd name="T113" fmla="*/ 214 h 282"/>
                  <a:gd name="T114" fmla="*/ 7 w 229"/>
                  <a:gd name="T115" fmla="*/ 226 h 282"/>
                  <a:gd name="T116" fmla="*/ 16 w 229"/>
                  <a:gd name="T117" fmla="*/ 233 h 282"/>
                  <a:gd name="T118" fmla="*/ 23 w 229"/>
                  <a:gd name="T119" fmla="*/ 237 h 282"/>
                  <a:gd name="T120" fmla="*/ 58 w 229"/>
                  <a:gd name="T121" fmla="*/ 240 h 2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9"/>
                  <a:gd name="T184" fmla="*/ 0 h 282"/>
                  <a:gd name="T185" fmla="*/ 229 w 229"/>
                  <a:gd name="T186" fmla="*/ 282 h 2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9" h="282">
                    <a:moveTo>
                      <a:pt x="79" y="282"/>
                    </a:moveTo>
                    <a:lnTo>
                      <a:pt x="88" y="278"/>
                    </a:lnTo>
                    <a:lnTo>
                      <a:pt x="92" y="274"/>
                    </a:lnTo>
                    <a:lnTo>
                      <a:pt x="102" y="269"/>
                    </a:lnTo>
                    <a:lnTo>
                      <a:pt x="119" y="251"/>
                    </a:lnTo>
                    <a:lnTo>
                      <a:pt x="123" y="242"/>
                    </a:lnTo>
                    <a:lnTo>
                      <a:pt x="131" y="230"/>
                    </a:lnTo>
                    <a:lnTo>
                      <a:pt x="138" y="223"/>
                    </a:lnTo>
                    <a:lnTo>
                      <a:pt x="146" y="205"/>
                    </a:lnTo>
                    <a:lnTo>
                      <a:pt x="150" y="196"/>
                    </a:lnTo>
                    <a:lnTo>
                      <a:pt x="154" y="186"/>
                    </a:lnTo>
                    <a:lnTo>
                      <a:pt x="160" y="177"/>
                    </a:lnTo>
                    <a:lnTo>
                      <a:pt x="160" y="167"/>
                    </a:lnTo>
                    <a:lnTo>
                      <a:pt x="165" y="157"/>
                    </a:lnTo>
                    <a:lnTo>
                      <a:pt x="169" y="119"/>
                    </a:lnTo>
                    <a:lnTo>
                      <a:pt x="173" y="109"/>
                    </a:lnTo>
                    <a:lnTo>
                      <a:pt x="177" y="102"/>
                    </a:lnTo>
                    <a:lnTo>
                      <a:pt x="181" y="96"/>
                    </a:lnTo>
                    <a:lnTo>
                      <a:pt x="184" y="92"/>
                    </a:lnTo>
                    <a:lnTo>
                      <a:pt x="192" y="82"/>
                    </a:lnTo>
                    <a:lnTo>
                      <a:pt x="196" y="79"/>
                    </a:lnTo>
                    <a:lnTo>
                      <a:pt x="200" y="73"/>
                    </a:lnTo>
                    <a:lnTo>
                      <a:pt x="204" y="69"/>
                    </a:lnTo>
                    <a:lnTo>
                      <a:pt x="208" y="63"/>
                    </a:lnTo>
                    <a:lnTo>
                      <a:pt x="213" y="59"/>
                    </a:lnTo>
                    <a:lnTo>
                      <a:pt x="204" y="59"/>
                    </a:lnTo>
                    <a:lnTo>
                      <a:pt x="200" y="65"/>
                    </a:lnTo>
                    <a:lnTo>
                      <a:pt x="194" y="69"/>
                    </a:lnTo>
                    <a:lnTo>
                      <a:pt x="188" y="69"/>
                    </a:lnTo>
                    <a:lnTo>
                      <a:pt x="184" y="73"/>
                    </a:lnTo>
                    <a:lnTo>
                      <a:pt x="177" y="82"/>
                    </a:lnTo>
                    <a:lnTo>
                      <a:pt x="184" y="73"/>
                    </a:lnTo>
                    <a:lnTo>
                      <a:pt x="184" y="63"/>
                    </a:lnTo>
                    <a:lnTo>
                      <a:pt x="190" y="54"/>
                    </a:lnTo>
                    <a:lnTo>
                      <a:pt x="196" y="42"/>
                    </a:lnTo>
                    <a:lnTo>
                      <a:pt x="202" y="31"/>
                    </a:lnTo>
                    <a:lnTo>
                      <a:pt x="211" y="27"/>
                    </a:lnTo>
                    <a:lnTo>
                      <a:pt x="221" y="13"/>
                    </a:lnTo>
                    <a:lnTo>
                      <a:pt x="223" y="9"/>
                    </a:lnTo>
                    <a:lnTo>
                      <a:pt x="229" y="8"/>
                    </a:lnTo>
                    <a:lnTo>
                      <a:pt x="227" y="4"/>
                    </a:lnTo>
                    <a:lnTo>
                      <a:pt x="213" y="4"/>
                    </a:lnTo>
                    <a:lnTo>
                      <a:pt x="208" y="0"/>
                    </a:lnTo>
                    <a:lnTo>
                      <a:pt x="202" y="4"/>
                    </a:lnTo>
                    <a:lnTo>
                      <a:pt x="192" y="8"/>
                    </a:lnTo>
                    <a:lnTo>
                      <a:pt x="184" y="13"/>
                    </a:lnTo>
                    <a:lnTo>
                      <a:pt x="181" y="21"/>
                    </a:lnTo>
                    <a:lnTo>
                      <a:pt x="171" y="31"/>
                    </a:lnTo>
                    <a:lnTo>
                      <a:pt x="161" y="36"/>
                    </a:lnTo>
                    <a:lnTo>
                      <a:pt x="158" y="46"/>
                    </a:lnTo>
                    <a:lnTo>
                      <a:pt x="148" y="59"/>
                    </a:lnTo>
                    <a:lnTo>
                      <a:pt x="154" y="46"/>
                    </a:lnTo>
                    <a:lnTo>
                      <a:pt x="152" y="36"/>
                    </a:lnTo>
                    <a:lnTo>
                      <a:pt x="152" y="31"/>
                    </a:lnTo>
                    <a:lnTo>
                      <a:pt x="150" y="23"/>
                    </a:lnTo>
                    <a:lnTo>
                      <a:pt x="148" y="17"/>
                    </a:lnTo>
                    <a:lnTo>
                      <a:pt x="142" y="8"/>
                    </a:lnTo>
                    <a:lnTo>
                      <a:pt x="140" y="4"/>
                    </a:lnTo>
                    <a:lnTo>
                      <a:pt x="135" y="0"/>
                    </a:lnTo>
                    <a:lnTo>
                      <a:pt x="131" y="0"/>
                    </a:lnTo>
                    <a:lnTo>
                      <a:pt x="125" y="4"/>
                    </a:lnTo>
                    <a:lnTo>
                      <a:pt x="123" y="4"/>
                    </a:lnTo>
                    <a:lnTo>
                      <a:pt x="119" y="9"/>
                    </a:lnTo>
                    <a:lnTo>
                      <a:pt x="111" y="17"/>
                    </a:lnTo>
                    <a:lnTo>
                      <a:pt x="115" y="13"/>
                    </a:lnTo>
                    <a:lnTo>
                      <a:pt x="121" y="17"/>
                    </a:lnTo>
                    <a:lnTo>
                      <a:pt x="119" y="23"/>
                    </a:lnTo>
                    <a:lnTo>
                      <a:pt x="127" y="23"/>
                    </a:lnTo>
                    <a:lnTo>
                      <a:pt x="123" y="40"/>
                    </a:lnTo>
                    <a:lnTo>
                      <a:pt x="119" y="46"/>
                    </a:lnTo>
                    <a:lnTo>
                      <a:pt x="119" y="50"/>
                    </a:lnTo>
                    <a:lnTo>
                      <a:pt x="117" y="50"/>
                    </a:lnTo>
                    <a:lnTo>
                      <a:pt x="115" y="56"/>
                    </a:lnTo>
                    <a:lnTo>
                      <a:pt x="110" y="59"/>
                    </a:lnTo>
                    <a:lnTo>
                      <a:pt x="106" y="63"/>
                    </a:lnTo>
                    <a:lnTo>
                      <a:pt x="96" y="63"/>
                    </a:lnTo>
                    <a:lnTo>
                      <a:pt x="92" y="65"/>
                    </a:lnTo>
                    <a:lnTo>
                      <a:pt x="90" y="59"/>
                    </a:lnTo>
                    <a:lnTo>
                      <a:pt x="94" y="54"/>
                    </a:lnTo>
                    <a:lnTo>
                      <a:pt x="98" y="42"/>
                    </a:lnTo>
                    <a:lnTo>
                      <a:pt x="100" y="36"/>
                    </a:lnTo>
                    <a:lnTo>
                      <a:pt x="96" y="40"/>
                    </a:lnTo>
                    <a:lnTo>
                      <a:pt x="90" y="42"/>
                    </a:lnTo>
                    <a:lnTo>
                      <a:pt x="83" y="50"/>
                    </a:lnTo>
                    <a:lnTo>
                      <a:pt x="79" y="56"/>
                    </a:lnTo>
                    <a:lnTo>
                      <a:pt x="75" y="63"/>
                    </a:lnTo>
                    <a:lnTo>
                      <a:pt x="67" y="69"/>
                    </a:lnTo>
                    <a:lnTo>
                      <a:pt x="63" y="79"/>
                    </a:lnTo>
                    <a:lnTo>
                      <a:pt x="62" y="79"/>
                    </a:lnTo>
                    <a:lnTo>
                      <a:pt x="58" y="109"/>
                    </a:lnTo>
                    <a:lnTo>
                      <a:pt x="60" y="115"/>
                    </a:lnTo>
                    <a:lnTo>
                      <a:pt x="58" y="129"/>
                    </a:lnTo>
                    <a:lnTo>
                      <a:pt x="60" y="134"/>
                    </a:lnTo>
                    <a:lnTo>
                      <a:pt x="60" y="140"/>
                    </a:lnTo>
                    <a:lnTo>
                      <a:pt x="56" y="144"/>
                    </a:lnTo>
                    <a:lnTo>
                      <a:pt x="56" y="152"/>
                    </a:lnTo>
                    <a:lnTo>
                      <a:pt x="52" y="157"/>
                    </a:lnTo>
                    <a:lnTo>
                      <a:pt x="44" y="163"/>
                    </a:lnTo>
                    <a:lnTo>
                      <a:pt x="42" y="163"/>
                    </a:lnTo>
                    <a:lnTo>
                      <a:pt x="35" y="167"/>
                    </a:lnTo>
                    <a:lnTo>
                      <a:pt x="25" y="171"/>
                    </a:lnTo>
                    <a:lnTo>
                      <a:pt x="25" y="163"/>
                    </a:lnTo>
                    <a:lnTo>
                      <a:pt x="29" y="161"/>
                    </a:lnTo>
                    <a:lnTo>
                      <a:pt x="25" y="163"/>
                    </a:lnTo>
                    <a:lnTo>
                      <a:pt x="19" y="167"/>
                    </a:lnTo>
                    <a:lnTo>
                      <a:pt x="19" y="175"/>
                    </a:lnTo>
                    <a:lnTo>
                      <a:pt x="12" y="184"/>
                    </a:lnTo>
                    <a:lnTo>
                      <a:pt x="8" y="190"/>
                    </a:lnTo>
                    <a:lnTo>
                      <a:pt x="4" y="217"/>
                    </a:lnTo>
                    <a:lnTo>
                      <a:pt x="0" y="226"/>
                    </a:lnTo>
                    <a:lnTo>
                      <a:pt x="2" y="232"/>
                    </a:lnTo>
                    <a:lnTo>
                      <a:pt x="4" y="242"/>
                    </a:lnTo>
                    <a:lnTo>
                      <a:pt x="4" y="249"/>
                    </a:lnTo>
                    <a:lnTo>
                      <a:pt x="6" y="251"/>
                    </a:lnTo>
                    <a:lnTo>
                      <a:pt x="4" y="261"/>
                    </a:lnTo>
                    <a:lnTo>
                      <a:pt x="8" y="265"/>
                    </a:lnTo>
                    <a:lnTo>
                      <a:pt x="14" y="269"/>
                    </a:lnTo>
                    <a:lnTo>
                      <a:pt x="19" y="274"/>
                    </a:lnTo>
                    <a:lnTo>
                      <a:pt x="21" y="274"/>
                    </a:lnTo>
                    <a:lnTo>
                      <a:pt x="27" y="278"/>
                    </a:lnTo>
                    <a:lnTo>
                      <a:pt x="62" y="282"/>
                    </a:lnTo>
                    <a:lnTo>
                      <a:pt x="69" y="282"/>
                    </a:lnTo>
                    <a:lnTo>
                      <a:pt x="79" y="282"/>
                    </a:lnTo>
                    <a:close/>
                  </a:path>
                </a:pathLst>
              </a:custGeom>
              <a:solidFill>
                <a:srgbClr val="FFFF00"/>
              </a:solidFill>
              <a:ln w="9525">
                <a:noFill/>
                <a:round/>
                <a:headEnd/>
                <a:tailEnd/>
              </a:ln>
            </p:spPr>
            <p:txBody>
              <a:bodyPr/>
              <a:lstStyle/>
              <a:p>
                <a:endParaRPr lang="en-GB" dirty="0"/>
              </a:p>
            </p:txBody>
          </p:sp>
          <p:sp>
            <p:nvSpPr>
              <p:cNvPr id="62" name="Rectangle 57"/>
              <p:cNvSpPr>
                <a:spLocks noChangeAspect="1" noChangeArrowheads="1"/>
              </p:cNvSpPr>
              <p:nvPr/>
            </p:nvSpPr>
            <p:spPr bwMode="auto">
              <a:xfrm>
                <a:off x="3498" y="3064"/>
                <a:ext cx="247" cy="243"/>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400" dirty="0">
                    <a:solidFill>
                      <a:srgbClr val="0000FF"/>
                    </a:solidFill>
                  </a:rPr>
                  <a:t>ISO</a:t>
                </a:r>
                <a:endParaRPr lang="en-GB" sz="1400" dirty="0"/>
              </a:p>
            </p:txBody>
          </p:sp>
          <p:sp>
            <p:nvSpPr>
              <p:cNvPr id="63" name="Rectangle 58"/>
              <p:cNvSpPr>
                <a:spLocks noChangeAspect="1" noChangeArrowheads="1"/>
              </p:cNvSpPr>
              <p:nvPr/>
            </p:nvSpPr>
            <p:spPr bwMode="auto">
              <a:xfrm>
                <a:off x="3923" y="3125"/>
                <a:ext cx="255" cy="241"/>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400" dirty="0">
                    <a:solidFill>
                      <a:srgbClr val="0000FF"/>
                    </a:solidFill>
                  </a:rPr>
                  <a:t>ISO</a:t>
                </a:r>
                <a:endParaRPr lang="en-GB" sz="1400" dirty="0"/>
              </a:p>
            </p:txBody>
          </p:sp>
          <p:sp>
            <p:nvSpPr>
              <p:cNvPr id="64" name="Rectangle 59"/>
              <p:cNvSpPr>
                <a:spLocks noChangeAspect="1" noChangeArrowheads="1"/>
              </p:cNvSpPr>
              <p:nvPr/>
            </p:nvSpPr>
            <p:spPr bwMode="auto">
              <a:xfrm>
                <a:off x="3385" y="3265"/>
                <a:ext cx="256" cy="241"/>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400" dirty="0">
                    <a:solidFill>
                      <a:srgbClr val="0000FF"/>
                    </a:solidFill>
                  </a:rPr>
                  <a:t>ISO</a:t>
                </a:r>
                <a:endParaRPr lang="en-GB" sz="1400" dirty="0"/>
              </a:p>
            </p:txBody>
          </p:sp>
          <p:sp>
            <p:nvSpPr>
              <p:cNvPr id="65" name="Rectangle 60"/>
              <p:cNvSpPr>
                <a:spLocks noChangeAspect="1" noChangeArrowheads="1"/>
              </p:cNvSpPr>
              <p:nvPr/>
            </p:nvSpPr>
            <p:spPr bwMode="auto">
              <a:xfrm>
                <a:off x="3466" y="3663"/>
                <a:ext cx="255" cy="241"/>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400" dirty="0">
                    <a:solidFill>
                      <a:srgbClr val="0000FF"/>
                    </a:solidFill>
                  </a:rPr>
                  <a:t>ISO</a:t>
                </a:r>
                <a:endParaRPr lang="en-GB" sz="1400" dirty="0"/>
              </a:p>
            </p:txBody>
          </p:sp>
          <p:sp>
            <p:nvSpPr>
              <p:cNvPr id="66" name="Rectangle 61"/>
              <p:cNvSpPr>
                <a:spLocks noChangeAspect="1" noChangeArrowheads="1"/>
              </p:cNvSpPr>
              <p:nvPr/>
            </p:nvSpPr>
            <p:spPr bwMode="auto">
              <a:xfrm>
                <a:off x="4539" y="3694"/>
                <a:ext cx="255" cy="241"/>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400" dirty="0">
                    <a:solidFill>
                      <a:srgbClr val="0000FF"/>
                    </a:solidFill>
                  </a:rPr>
                  <a:t>ISO</a:t>
                </a:r>
                <a:endParaRPr lang="en-GB" sz="1400" dirty="0"/>
              </a:p>
            </p:txBody>
          </p:sp>
          <p:sp>
            <p:nvSpPr>
              <p:cNvPr id="67" name="Rectangle 62"/>
              <p:cNvSpPr>
                <a:spLocks noChangeAspect="1" noChangeArrowheads="1"/>
              </p:cNvSpPr>
              <p:nvPr/>
            </p:nvSpPr>
            <p:spPr bwMode="auto">
              <a:xfrm>
                <a:off x="4508" y="3089"/>
                <a:ext cx="255" cy="241"/>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400" dirty="0">
                    <a:solidFill>
                      <a:srgbClr val="0000FF"/>
                    </a:solidFill>
                  </a:rPr>
                  <a:t>ISO</a:t>
                </a:r>
                <a:endParaRPr lang="en-GB" sz="1400" dirty="0"/>
              </a:p>
            </p:txBody>
          </p:sp>
          <p:sp>
            <p:nvSpPr>
              <p:cNvPr id="68" name="Rectangle 63"/>
              <p:cNvSpPr>
                <a:spLocks noChangeAspect="1" noChangeArrowheads="1"/>
              </p:cNvSpPr>
              <p:nvPr/>
            </p:nvSpPr>
            <p:spPr bwMode="auto">
              <a:xfrm>
                <a:off x="3940" y="3694"/>
                <a:ext cx="255" cy="241"/>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400" dirty="0">
                    <a:solidFill>
                      <a:srgbClr val="0000FF"/>
                    </a:solidFill>
                  </a:rPr>
                  <a:t>ISO</a:t>
                </a:r>
                <a:endParaRPr lang="en-GB" sz="1400" dirty="0"/>
              </a:p>
            </p:txBody>
          </p:sp>
          <p:sp>
            <p:nvSpPr>
              <p:cNvPr id="69" name="Rectangle 64"/>
              <p:cNvSpPr>
                <a:spLocks noChangeAspect="1" noChangeArrowheads="1"/>
              </p:cNvSpPr>
              <p:nvPr/>
            </p:nvSpPr>
            <p:spPr bwMode="auto">
              <a:xfrm>
                <a:off x="4260" y="3334"/>
                <a:ext cx="255" cy="241"/>
              </a:xfrm>
              <a:prstGeom prst="rect">
                <a:avLst/>
              </a:prstGeom>
              <a:noFill/>
              <a:ln w="9525">
                <a:noFill/>
                <a:miter lim="800000"/>
                <a:headEnd/>
                <a:tailEnd/>
              </a:ln>
            </p:spPr>
            <p:txBody>
              <a:bodyPr wrap="none" lIns="0" tIns="0" rIns="0" bIns="0">
                <a:spAutoFit/>
              </a:bodyPr>
              <a:lstStyle/>
              <a:p>
                <a:pPr algn="ctr" eaLnBrk="0" hangingPunct="0">
                  <a:lnSpc>
                    <a:spcPct val="120000"/>
                  </a:lnSpc>
                  <a:spcBef>
                    <a:spcPct val="20000"/>
                  </a:spcBef>
                </a:pPr>
                <a:r>
                  <a:rPr lang="en-GB" sz="1400" dirty="0">
                    <a:solidFill>
                      <a:srgbClr val="0000FF"/>
                    </a:solidFill>
                  </a:rPr>
                  <a:t>ISO</a:t>
                </a:r>
                <a:endParaRPr lang="en-GB" sz="1400" dirty="0"/>
              </a:p>
            </p:txBody>
          </p:sp>
          <p:sp>
            <p:nvSpPr>
              <p:cNvPr id="70" name="Rectangle 65"/>
              <p:cNvSpPr>
                <a:spLocks noChangeAspect="1" noChangeArrowheads="1"/>
              </p:cNvSpPr>
              <p:nvPr/>
            </p:nvSpPr>
            <p:spPr bwMode="auto">
              <a:xfrm>
                <a:off x="3330" y="3644"/>
                <a:ext cx="61" cy="204"/>
              </a:xfrm>
              <a:prstGeom prst="rect">
                <a:avLst/>
              </a:prstGeom>
              <a:solidFill>
                <a:srgbClr val="C0C0C0"/>
              </a:solidFill>
              <a:ln w="25400">
                <a:solidFill>
                  <a:srgbClr val="0000FF"/>
                </a:solidFill>
                <a:miter lim="800000"/>
                <a:headEnd/>
                <a:tailEnd/>
              </a:ln>
            </p:spPr>
            <p:txBody>
              <a:bodyPr/>
              <a:lstStyle/>
              <a:p>
                <a:pPr algn="ctr" eaLnBrk="0" hangingPunct="0"/>
                <a:endParaRPr lang="en-GB" dirty="0"/>
              </a:p>
            </p:txBody>
          </p:sp>
          <p:sp>
            <p:nvSpPr>
              <p:cNvPr id="71" name="Rectangle 66"/>
              <p:cNvSpPr>
                <a:spLocks noChangeAspect="1" noChangeArrowheads="1"/>
              </p:cNvSpPr>
              <p:nvPr/>
            </p:nvSpPr>
            <p:spPr bwMode="auto">
              <a:xfrm>
                <a:off x="3330" y="3035"/>
                <a:ext cx="61" cy="77"/>
              </a:xfrm>
              <a:prstGeom prst="rect">
                <a:avLst/>
              </a:prstGeom>
              <a:solidFill>
                <a:srgbClr val="C0C0C0"/>
              </a:solidFill>
              <a:ln w="25400">
                <a:solidFill>
                  <a:srgbClr val="0000FF"/>
                </a:solidFill>
                <a:miter lim="800000"/>
                <a:headEnd/>
                <a:tailEnd/>
              </a:ln>
            </p:spPr>
            <p:txBody>
              <a:bodyPr/>
              <a:lstStyle/>
              <a:p>
                <a:pPr algn="ctr" eaLnBrk="0" hangingPunct="0"/>
                <a:endParaRPr lang="en-GB" dirty="0"/>
              </a:p>
            </p:txBody>
          </p:sp>
          <p:sp>
            <p:nvSpPr>
              <p:cNvPr id="72" name="Rectangle 67"/>
              <p:cNvSpPr>
                <a:spLocks noChangeAspect="1" noChangeArrowheads="1"/>
              </p:cNvSpPr>
              <p:nvPr/>
            </p:nvSpPr>
            <p:spPr bwMode="auto">
              <a:xfrm>
                <a:off x="4749" y="3644"/>
                <a:ext cx="61" cy="204"/>
              </a:xfrm>
              <a:prstGeom prst="rect">
                <a:avLst/>
              </a:prstGeom>
              <a:solidFill>
                <a:srgbClr val="C0C0C0"/>
              </a:solidFill>
              <a:ln w="25400">
                <a:solidFill>
                  <a:srgbClr val="0000FF"/>
                </a:solidFill>
                <a:miter lim="800000"/>
                <a:headEnd/>
                <a:tailEnd/>
              </a:ln>
            </p:spPr>
            <p:txBody>
              <a:bodyPr/>
              <a:lstStyle/>
              <a:p>
                <a:pPr algn="ctr" eaLnBrk="0" hangingPunct="0"/>
                <a:endParaRPr lang="en-GB" dirty="0"/>
              </a:p>
            </p:txBody>
          </p:sp>
          <p:sp>
            <p:nvSpPr>
              <p:cNvPr id="73" name="Rectangle 68"/>
              <p:cNvSpPr>
                <a:spLocks noChangeAspect="1" noChangeArrowheads="1"/>
              </p:cNvSpPr>
              <p:nvPr/>
            </p:nvSpPr>
            <p:spPr bwMode="auto">
              <a:xfrm>
                <a:off x="4749" y="3035"/>
                <a:ext cx="61" cy="77"/>
              </a:xfrm>
              <a:prstGeom prst="rect">
                <a:avLst/>
              </a:prstGeom>
              <a:solidFill>
                <a:srgbClr val="C0C0C0"/>
              </a:solidFill>
              <a:ln w="25400">
                <a:solidFill>
                  <a:srgbClr val="0000FF"/>
                </a:solidFill>
                <a:miter lim="800000"/>
                <a:headEnd/>
                <a:tailEnd/>
              </a:ln>
            </p:spPr>
            <p:txBody>
              <a:bodyPr/>
              <a:lstStyle/>
              <a:p>
                <a:pPr algn="ctr" eaLnBrk="0" hangingPunct="0"/>
                <a:endParaRPr lang="en-GB" dirty="0"/>
              </a:p>
            </p:txBody>
          </p:sp>
          <p:sp>
            <p:nvSpPr>
              <p:cNvPr id="74" name="Line 69"/>
              <p:cNvSpPr>
                <a:spLocks noChangeAspect="1" noChangeShapeType="1"/>
              </p:cNvSpPr>
              <p:nvPr/>
            </p:nvSpPr>
            <p:spPr bwMode="auto">
              <a:xfrm>
                <a:off x="3330" y="3848"/>
                <a:ext cx="1482" cy="0"/>
              </a:xfrm>
              <a:prstGeom prst="line">
                <a:avLst/>
              </a:prstGeom>
              <a:noFill/>
              <a:ln w="25400">
                <a:solidFill>
                  <a:srgbClr val="3333FF"/>
                </a:solidFill>
                <a:round/>
                <a:headEnd/>
                <a:tailEnd/>
              </a:ln>
            </p:spPr>
            <p:txBody>
              <a:bodyPr wrap="none" anchor="ctr"/>
              <a:lstStyle/>
              <a:p>
                <a:endParaRPr lang="en-GB" dirty="0"/>
              </a:p>
            </p:txBody>
          </p:sp>
          <p:sp>
            <p:nvSpPr>
              <p:cNvPr id="75" name="Line 70"/>
              <p:cNvSpPr>
                <a:spLocks noChangeAspect="1" noChangeShapeType="1"/>
              </p:cNvSpPr>
              <p:nvPr/>
            </p:nvSpPr>
            <p:spPr bwMode="auto">
              <a:xfrm>
                <a:off x="3330" y="3035"/>
                <a:ext cx="1482" cy="0"/>
              </a:xfrm>
              <a:prstGeom prst="line">
                <a:avLst/>
              </a:prstGeom>
              <a:noFill/>
              <a:ln w="25400">
                <a:solidFill>
                  <a:srgbClr val="3333FF"/>
                </a:solidFill>
                <a:round/>
                <a:headEnd/>
                <a:tailEnd/>
              </a:ln>
            </p:spPr>
            <p:txBody>
              <a:bodyPr wrap="none" anchor="ctr"/>
              <a:lstStyle/>
              <a:p>
                <a:endParaRPr lang="en-GB" dirty="0"/>
              </a:p>
            </p:txBody>
          </p:sp>
        </p:grpSp>
      </p:grpSp>
      <p:sp>
        <p:nvSpPr>
          <p:cNvPr id="76" name="Rectangle 71"/>
          <p:cNvSpPr>
            <a:spLocks noChangeArrowheads="1"/>
          </p:cNvSpPr>
          <p:nvPr/>
        </p:nvSpPr>
        <p:spPr bwMode="auto">
          <a:xfrm>
            <a:off x="6205879" y="4513203"/>
            <a:ext cx="5507585" cy="1791260"/>
          </a:xfrm>
          <a:prstGeom prst="rect">
            <a:avLst/>
          </a:prstGeom>
          <a:noFill/>
          <a:ln w="9525">
            <a:noFill/>
            <a:miter lim="800000"/>
            <a:headEnd/>
            <a:tailEnd/>
          </a:ln>
        </p:spPr>
        <p:txBody>
          <a:bodyPr wrap="square">
            <a:spAutoFit/>
          </a:bodyPr>
          <a:lstStyle/>
          <a:p>
            <a:pPr marL="285750" indent="-285750" algn="just" eaLnBrk="0" hangingPunct="0">
              <a:spcBef>
                <a:spcPct val="30000"/>
              </a:spcBef>
              <a:buFont typeface="Arial" panose="020B0604020202020204" pitchFamily="34" charset="0"/>
              <a:buChar char="•"/>
            </a:pPr>
            <a:r>
              <a:rPr lang="en-GB" sz="1600" dirty="0"/>
              <a:t>Has to be considered in the WHOLE compartment, even if the compartment is huge</a:t>
            </a:r>
          </a:p>
          <a:p>
            <a:pPr marL="285750" indent="-285750" algn="just" eaLnBrk="0" hangingPunct="0">
              <a:spcBef>
                <a:spcPct val="30000"/>
              </a:spcBef>
              <a:buFont typeface="Arial" panose="020B0604020202020204" pitchFamily="34" charset="0"/>
              <a:buChar char="•"/>
            </a:pPr>
            <a:r>
              <a:rPr lang="en-GB" sz="1600" dirty="0"/>
              <a:t>Never goes DOWN</a:t>
            </a:r>
          </a:p>
          <a:p>
            <a:pPr marL="285750" indent="-285750" algn="just" eaLnBrk="0" hangingPunct="0">
              <a:spcBef>
                <a:spcPct val="30000"/>
              </a:spcBef>
              <a:buFont typeface="Arial" panose="020B0604020202020204" pitchFamily="34" charset="0"/>
              <a:buChar char="•"/>
            </a:pPr>
            <a:r>
              <a:rPr lang="en-GB" sz="1600" dirty="0"/>
              <a:t>Does not consider the PRE-FLASHOVER PHASE</a:t>
            </a:r>
          </a:p>
          <a:p>
            <a:pPr marL="285750" indent="-285750" algn="just" eaLnBrk="0" hangingPunct="0">
              <a:spcBef>
                <a:spcPct val="30000"/>
              </a:spcBef>
              <a:buFont typeface="Arial" panose="020B0604020202020204" pitchFamily="34" charset="0"/>
              <a:buChar char="•"/>
            </a:pPr>
            <a:r>
              <a:rPr lang="en-GB" sz="1600" dirty="0"/>
              <a:t>Does not depend on FIRE LOAD and VENTILATION CONDITIONS</a:t>
            </a:r>
          </a:p>
        </p:txBody>
      </p:sp>
      <p:grpSp>
        <p:nvGrpSpPr>
          <p:cNvPr id="77" name="Group 72"/>
          <p:cNvGrpSpPr>
            <a:grpSpLocks noChangeAspect="1"/>
          </p:cNvGrpSpPr>
          <p:nvPr/>
        </p:nvGrpSpPr>
        <p:grpSpPr bwMode="auto">
          <a:xfrm>
            <a:off x="6032571" y="2102571"/>
            <a:ext cx="1947786" cy="1002112"/>
            <a:chOff x="5325" y="1005"/>
            <a:chExt cx="2106" cy="1152"/>
          </a:xfrm>
        </p:grpSpPr>
        <p:sp>
          <p:nvSpPr>
            <p:cNvPr id="78" name="Freeform 73"/>
            <p:cNvSpPr>
              <a:spLocks noChangeAspect="1"/>
            </p:cNvSpPr>
            <p:nvPr/>
          </p:nvSpPr>
          <p:spPr bwMode="auto">
            <a:xfrm>
              <a:off x="5325" y="1005"/>
              <a:ext cx="2106" cy="1152"/>
            </a:xfrm>
            <a:custGeom>
              <a:avLst/>
              <a:gdLst>
                <a:gd name="T0" fmla="*/ 3 w 2106"/>
                <a:gd name="T1" fmla="*/ 0 h 1152"/>
                <a:gd name="T2" fmla="*/ 2106 w 2106"/>
                <a:gd name="T3" fmla="*/ 0 h 1152"/>
                <a:gd name="T4" fmla="*/ 2106 w 2106"/>
                <a:gd name="T5" fmla="*/ 1152 h 1152"/>
                <a:gd name="T6" fmla="*/ 1053 w 2106"/>
                <a:gd name="T7" fmla="*/ 1152 h 1152"/>
                <a:gd name="T8" fmla="*/ 525 w 2106"/>
                <a:gd name="T9" fmla="*/ 951 h 1152"/>
                <a:gd name="T10" fmla="*/ 285 w 2106"/>
                <a:gd name="T11" fmla="*/ 600 h 1152"/>
                <a:gd name="T12" fmla="*/ 0 w 2106"/>
                <a:gd name="T13" fmla="*/ 0 h 1152"/>
                <a:gd name="T14" fmla="*/ 0 60000 65536"/>
                <a:gd name="T15" fmla="*/ 0 60000 65536"/>
                <a:gd name="T16" fmla="*/ 0 60000 65536"/>
                <a:gd name="T17" fmla="*/ 0 60000 65536"/>
                <a:gd name="T18" fmla="*/ 0 60000 65536"/>
                <a:gd name="T19" fmla="*/ 0 60000 65536"/>
                <a:gd name="T20" fmla="*/ 0 60000 65536"/>
                <a:gd name="T21" fmla="*/ 0 w 2106"/>
                <a:gd name="T22" fmla="*/ 0 h 1152"/>
                <a:gd name="T23" fmla="*/ 2106 w 2106"/>
                <a:gd name="T24" fmla="*/ 1152 h 1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06" h="1152">
                  <a:moveTo>
                    <a:pt x="3" y="0"/>
                  </a:moveTo>
                  <a:lnTo>
                    <a:pt x="2106" y="0"/>
                  </a:lnTo>
                  <a:lnTo>
                    <a:pt x="2106" y="1152"/>
                  </a:lnTo>
                  <a:lnTo>
                    <a:pt x="1053" y="1152"/>
                  </a:lnTo>
                  <a:lnTo>
                    <a:pt x="525" y="951"/>
                  </a:lnTo>
                  <a:lnTo>
                    <a:pt x="285" y="600"/>
                  </a:lnTo>
                  <a:lnTo>
                    <a:pt x="0" y="0"/>
                  </a:lnTo>
                </a:path>
              </a:pathLst>
            </a:custGeom>
            <a:gradFill rotWithShape="0">
              <a:gsLst>
                <a:gs pos="0">
                  <a:srgbClr val="3333FF"/>
                </a:gs>
                <a:gs pos="100000">
                  <a:srgbClr val="FFFFFF"/>
                </a:gs>
              </a:gsLst>
              <a:lin ang="5400000" scaled="1"/>
            </a:gradFill>
            <a:ln w="3175" cap="flat" cmpd="sng">
              <a:noFill/>
              <a:prstDash val="solid"/>
              <a:round/>
              <a:headEnd type="none" w="med" len="med"/>
              <a:tailEnd type="none" w="med" len="med"/>
            </a:ln>
          </p:spPr>
          <p:txBody>
            <a:bodyPr wrap="none" anchor="ctr"/>
            <a:lstStyle/>
            <a:p>
              <a:endParaRPr lang="en-GB" dirty="0"/>
            </a:p>
          </p:txBody>
        </p:sp>
        <p:grpSp>
          <p:nvGrpSpPr>
            <p:cNvPr id="79" name="Group 74"/>
            <p:cNvGrpSpPr>
              <a:grpSpLocks noChangeAspect="1"/>
            </p:cNvGrpSpPr>
            <p:nvPr/>
          </p:nvGrpSpPr>
          <p:grpSpPr bwMode="auto">
            <a:xfrm>
              <a:off x="5569" y="1034"/>
              <a:ext cx="703" cy="376"/>
              <a:chOff x="3337" y="1018"/>
              <a:chExt cx="703" cy="376"/>
            </a:xfrm>
          </p:grpSpPr>
          <p:sp>
            <p:nvSpPr>
              <p:cNvPr id="427" name="Freeform 75"/>
              <p:cNvSpPr>
                <a:spLocks noChangeAspect="1"/>
              </p:cNvSpPr>
              <p:nvPr/>
            </p:nvSpPr>
            <p:spPr bwMode="auto">
              <a:xfrm>
                <a:off x="3992" y="1189"/>
                <a:ext cx="46" cy="46"/>
              </a:xfrm>
              <a:custGeom>
                <a:avLst/>
                <a:gdLst>
                  <a:gd name="T0" fmla="*/ 19 w 46"/>
                  <a:gd name="T1" fmla="*/ 0 h 46"/>
                  <a:gd name="T2" fmla="*/ 15 w 46"/>
                  <a:gd name="T3" fmla="*/ 0 h 46"/>
                  <a:gd name="T4" fmla="*/ 13 w 46"/>
                  <a:gd name="T5" fmla="*/ 2 h 46"/>
                  <a:gd name="T6" fmla="*/ 9 w 46"/>
                  <a:gd name="T7" fmla="*/ 4 h 46"/>
                  <a:gd name="T8" fmla="*/ 8 w 46"/>
                  <a:gd name="T9" fmla="*/ 5 h 46"/>
                  <a:gd name="T10" fmla="*/ 6 w 46"/>
                  <a:gd name="T11" fmla="*/ 7 h 46"/>
                  <a:gd name="T12" fmla="*/ 4 w 46"/>
                  <a:gd name="T13" fmla="*/ 9 h 46"/>
                  <a:gd name="T14" fmla="*/ 2 w 46"/>
                  <a:gd name="T15" fmla="*/ 13 h 46"/>
                  <a:gd name="T16" fmla="*/ 0 w 46"/>
                  <a:gd name="T17" fmla="*/ 15 h 46"/>
                  <a:gd name="T18" fmla="*/ 0 w 46"/>
                  <a:gd name="T19" fmla="*/ 19 h 46"/>
                  <a:gd name="T20" fmla="*/ 0 w 46"/>
                  <a:gd name="T21" fmla="*/ 25 h 46"/>
                  <a:gd name="T22" fmla="*/ 0 w 46"/>
                  <a:gd name="T23" fmla="*/ 28 h 46"/>
                  <a:gd name="T24" fmla="*/ 2 w 46"/>
                  <a:gd name="T25" fmla="*/ 30 h 46"/>
                  <a:gd name="T26" fmla="*/ 2 w 46"/>
                  <a:gd name="T27" fmla="*/ 34 h 46"/>
                  <a:gd name="T28" fmla="*/ 4 w 46"/>
                  <a:gd name="T29" fmla="*/ 36 h 46"/>
                  <a:gd name="T30" fmla="*/ 8 w 46"/>
                  <a:gd name="T31" fmla="*/ 38 h 46"/>
                  <a:gd name="T32" fmla="*/ 9 w 46"/>
                  <a:gd name="T33" fmla="*/ 42 h 46"/>
                  <a:gd name="T34" fmla="*/ 11 w 46"/>
                  <a:gd name="T35" fmla="*/ 44 h 46"/>
                  <a:gd name="T36" fmla="*/ 15 w 46"/>
                  <a:gd name="T37" fmla="*/ 44 h 46"/>
                  <a:gd name="T38" fmla="*/ 17 w 46"/>
                  <a:gd name="T39" fmla="*/ 46 h 46"/>
                  <a:gd name="T40" fmla="*/ 23 w 46"/>
                  <a:gd name="T41" fmla="*/ 46 h 46"/>
                  <a:gd name="T42" fmla="*/ 29 w 46"/>
                  <a:gd name="T43" fmla="*/ 46 h 46"/>
                  <a:gd name="T44" fmla="*/ 31 w 46"/>
                  <a:gd name="T45" fmla="*/ 44 h 46"/>
                  <a:gd name="T46" fmla="*/ 34 w 46"/>
                  <a:gd name="T47" fmla="*/ 42 h 46"/>
                  <a:gd name="T48" fmla="*/ 38 w 46"/>
                  <a:gd name="T49" fmla="*/ 40 h 46"/>
                  <a:gd name="T50" fmla="*/ 40 w 46"/>
                  <a:gd name="T51" fmla="*/ 38 h 46"/>
                  <a:gd name="T52" fmla="*/ 42 w 46"/>
                  <a:gd name="T53" fmla="*/ 34 h 46"/>
                  <a:gd name="T54" fmla="*/ 44 w 46"/>
                  <a:gd name="T55" fmla="*/ 30 h 46"/>
                  <a:gd name="T56" fmla="*/ 46 w 46"/>
                  <a:gd name="T57" fmla="*/ 28 h 46"/>
                  <a:gd name="T58" fmla="*/ 46 w 46"/>
                  <a:gd name="T59" fmla="*/ 25 h 46"/>
                  <a:gd name="T60" fmla="*/ 46 w 46"/>
                  <a:gd name="T61" fmla="*/ 19 h 46"/>
                  <a:gd name="T62" fmla="*/ 46 w 46"/>
                  <a:gd name="T63" fmla="*/ 15 h 46"/>
                  <a:gd name="T64" fmla="*/ 44 w 46"/>
                  <a:gd name="T65" fmla="*/ 13 h 46"/>
                  <a:gd name="T66" fmla="*/ 42 w 46"/>
                  <a:gd name="T67" fmla="*/ 11 h 46"/>
                  <a:gd name="T68" fmla="*/ 42 w 46"/>
                  <a:gd name="T69" fmla="*/ 7 h 46"/>
                  <a:gd name="T70" fmla="*/ 40 w 46"/>
                  <a:gd name="T71" fmla="*/ 5 h 46"/>
                  <a:gd name="T72" fmla="*/ 38 w 46"/>
                  <a:gd name="T73" fmla="*/ 4 h 46"/>
                  <a:gd name="T74" fmla="*/ 34 w 46"/>
                  <a:gd name="T75" fmla="*/ 2 h 46"/>
                  <a:gd name="T76" fmla="*/ 32 w 46"/>
                  <a:gd name="T77" fmla="*/ 0 h 46"/>
                  <a:gd name="T78" fmla="*/ 29 w 46"/>
                  <a:gd name="T79" fmla="*/ 0 h 46"/>
                  <a:gd name="T80" fmla="*/ 23 w 46"/>
                  <a:gd name="T81" fmla="*/ 0 h 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
                  <a:gd name="T124" fmla="*/ 0 h 46"/>
                  <a:gd name="T125" fmla="*/ 46 w 46"/>
                  <a:gd name="T126" fmla="*/ 46 h 4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 h="46">
                    <a:moveTo>
                      <a:pt x="23" y="0"/>
                    </a:moveTo>
                    <a:lnTo>
                      <a:pt x="19" y="0"/>
                    </a:lnTo>
                    <a:lnTo>
                      <a:pt x="17" y="0"/>
                    </a:lnTo>
                    <a:lnTo>
                      <a:pt x="15" y="0"/>
                    </a:lnTo>
                    <a:lnTo>
                      <a:pt x="13" y="0"/>
                    </a:lnTo>
                    <a:lnTo>
                      <a:pt x="13" y="2"/>
                    </a:lnTo>
                    <a:lnTo>
                      <a:pt x="11" y="2"/>
                    </a:lnTo>
                    <a:lnTo>
                      <a:pt x="9" y="4"/>
                    </a:lnTo>
                    <a:lnTo>
                      <a:pt x="8" y="4"/>
                    </a:lnTo>
                    <a:lnTo>
                      <a:pt x="8" y="5"/>
                    </a:lnTo>
                    <a:lnTo>
                      <a:pt x="6" y="5"/>
                    </a:lnTo>
                    <a:lnTo>
                      <a:pt x="6" y="7"/>
                    </a:lnTo>
                    <a:lnTo>
                      <a:pt x="4" y="7"/>
                    </a:lnTo>
                    <a:lnTo>
                      <a:pt x="4" y="9"/>
                    </a:lnTo>
                    <a:lnTo>
                      <a:pt x="2" y="11"/>
                    </a:lnTo>
                    <a:lnTo>
                      <a:pt x="2" y="13"/>
                    </a:lnTo>
                    <a:lnTo>
                      <a:pt x="2" y="15"/>
                    </a:lnTo>
                    <a:lnTo>
                      <a:pt x="0" y="15"/>
                    </a:lnTo>
                    <a:lnTo>
                      <a:pt x="0" y="17"/>
                    </a:lnTo>
                    <a:lnTo>
                      <a:pt x="0" y="19"/>
                    </a:lnTo>
                    <a:lnTo>
                      <a:pt x="0" y="23"/>
                    </a:lnTo>
                    <a:lnTo>
                      <a:pt x="0" y="25"/>
                    </a:lnTo>
                    <a:lnTo>
                      <a:pt x="0" y="27"/>
                    </a:lnTo>
                    <a:lnTo>
                      <a:pt x="0" y="28"/>
                    </a:lnTo>
                    <a:lnTo>
                      <a:pt x="0" y="30"/>
                    </a:lnTo>
                    <a:lnTo>
                      <a:pt x="2" y="30"/>
                    </a:lnTo>
                    <a:lnTo>
                      <a:pt x="2" y="32"/>
                    </a:lnTo>
                    <a:lnTo>
                      <a:pt x="2" y="34"/>
                    </a:lnTo>
                    <a:lnTo>
                      <a:pt x="4" y="34"/>
                    </a:lnTo>
                    <a:lnTo>
                      <a:pt x="4" y="36"/>
                    </a:lnTo>
                    <a:lnTo>
                      <a:pt x="6" y="38"/>
                    </a:lnTo>
                    <a:lnTo>
                      <a:pt x="8" y="38"/>
                    </a:lnTo>
                    <a:lnTo>
                      <a:pt x="8" y="40"/>
                    </a:lnTo>
                    <a:lnTo>
                      <a:pt x="9" y="42"/>
                    </a:lnTo>
                    <a:lnTo>
                      <a:pt x="11" y="42"/>
                    </a:lnTo>
                    <a:lnTo>
                      <a:pt x="11" y="44"/>
                    </a:lnTo>
                    <a:lnTo>
                      <a:pt x="13" y="44"/>
                    </a:lnTo>
                    <a:lnTo>
                      <a:pt x="15" y="44"/>
                    </a:lnTo>
                    <a:lnTo>
                      <a:pt x="17" y="44"/>
                    </a:lnTo>
                    <a:lnTo>
                      <a:pt x="17" y="46"/>
                    </a:lnTo>
                    <a:lnTo>
                      <a:pt x="19" y="46"/>
                    </a:lnTo>
                    <a:lnTo>
                      <a:pt x="23" y="46"/>
                    </a:lnTo>
                    <a:lnTo>
                      <a:pt x="27" y="46"/>
                    </a:lnTo>
                    <a:lnTo>
                      <a:pt x="29" y="46"/>
                    </a:lnTo>
                    <a:lnTo>
                      <a:pt x="29" y="44"/>
                    </a:lnTo>
                    <a:lnTo>
                      <a:pt x="31" y="44"/>
                    </a:lnTo>
                    <a:lnTo>
                      <a:pt x="32" y="44"/>
                    </a:lnTo>
                    <a:lnTo>
                      <a:pt x="34" y="42"/>
                    </a:lnTo>
                    <a:lnTo>
                      <a:pt x="36" y="42"/>
                    </a:lnTo>
                    <a:lnTo>
                      <a:pt x="38" y="40"/>
                    </a:lnTo>
                    <a:lnTo>
                      <a:pt x="38" y="38"/>
                    </a:lnTo>
                    <a:lnTo>
                      <a:pt x="40" y="38"/>
                    </a:lnTo>
                    <a:lnTo>
                      <a:pt x="42" y="36"/>
                    </a:lnTo>
                    <a:lnTo>
                      <a:pt x="42" y="34"/>
                    </a:lnTo>
                    <a:lnTo>
                      <a:pt x="44" y="32"/>
                    </a:lnTo>
                    <a:lnTo>
                      <a:pt x="44" y="30"/>
                    </a:lnTo>
                    <a:lnTo>
                      <a:pt x="44" y="28"/>
                    </a:lnTo>
                    <a:lnTo>
                      <a:pt x="46" y="28"/>
                    </a:lnTo>
                    <a:lnTo>
                      <a:pt x="46" y="27"/>
                    </a:lnTo>
                    <a:lnTo>
                      <a:pt x="46" y="25"/>
                    </a:lnTo>
                    <a:lnTo>
                      <a:pt x="46" y="23"/>
                    </a:lnTo>
                    <a:lnTo>
                      <a:pt x="46" y="19"/>
                    </a:lnTo>
                    <a:lnTo>
                      <a:pt x="46" y="17"/>
                    </a:lnTo>
                    <a:lnTo>
                      <a:pt x="46" y="15"/>
                    </a:lnTo>
                    <a:lnTo>
                      <a:pt x="44" y="15"/>
                    </a:lnTo>
                    <a:lnTo>
                      <a:pt x="44" y="13"/>
                    </a:lnTo>
                    <a:lnTo>
                      <a:pt x="44" y="11"/>
                    </a:lnTo>
                    <a:lnTo>
                      <a:pt x="42" y="11"/>
                    </a:lnTo>
                    <a:lnTo>
                      <a:pt x="42" y="9"/>
                    </a:lnTo>
                    <a:lnTo>
                      <a:pt x="42" y="7"/>
                    </a:lnTo>
                    <a:lnTo>
                      <a:pt x="40" y="7"/>
                    </a:lnTo>
                    <a:lnTo>
                      <a:pt x="40" y="5"/>
                    </a:lnTo>
                    <a:lnTo>
                      <a:pt x="38" y="5"/>
                    </a:lnTo>
                    <a:lnTo>
                      <a:pt x="38" y="4"/>
                    </a:lnTo>
                    <a:lnTo>
                      <a:pt x="36" y="4"/>
                    </a:lnTo>
                    <a:lnTo>
                      <a:pt x="34" y="2"/>
                    </a:lnTo>
                    <a:lnTo>
                      <a:pt x="32" y="2"/>
                    </a:lnTo>
                    <a:lnTo>
                      <a:pt x="32" y="0"/>
                    </a:lnTo>
                    <a:lnTo>
                      <a:pt x="31" y="0"/>
                    </a:lnTo>
                    <a:lnTo>
                      <a:pt x="29" y="0"/>
                    </a:lnTo>
                    <a:lnTo>
                      <a:pt x="27" y="0"/>
                    </a:lnTo>
                    <a:lnTo>
                      <a:pt x="23" y="0"/>
                    </a:lnTo>
                    <a:close/>
                  </a:path>
                </a:pathLst>
              </a:custGeom>
              <a:solidFill>
                <a:srgbClr val="FFFFFF"/>
              </a:solidFill>
              <a:ln w="9525">
                <a:noFill/>
                <a:round/>
                <a:headEnd/>
                <a:tailEnd/>
              </a:ln>
            </p:spPr>
            <p:txBody>
              <a:bodyPr/>
              <a:lstStyle/>
              <a:p>
                <a:endParaRPr lang="en-GB" dirty="0"/>
              </a:p>
            </p:txBody>
          </p:sp>
          <p:sp>
            <p:nvSpPr>
              <p:cNvPr id="428" name="Freeform 76"/>
              <p:cNvSpPr>
                <a:spLocks noChangeAspect="1"/>
              </p:cNvSpPr>
              <p:nvPr/>
            </p:nvSpPr>
            <p:spPr bwMode="auto">
              <a:xfrm>
                <a:off x="3990" y="1187"/>
                <a:ext cx="50" cy="50"/>
              </a:xfrm>
              <a:custGeom>
                <a:avLst/>
                <a:gdLst>
                  <a:gd name="T0" fmla="*/ 2 w 50"/>
                  <a:gd name="T1" fmla="*/ 30 h 50"/>
                  <a:gd name="T2" fmla="*/ 4 w 50"/>
                  <a:gd name="T3" fmla="*/ 36 h 50"/>
                  <a:gd name="T4" fmla="*/ 8 w 50"/>
                  <a:gd name="T5" fmla="*/ 42 h 50"/>
                  <a:gd name="T6" fmla="*/ 13 w 50"/>
                  <a:gd name="T7" fmla="*/ 46 h 50"/>
                  <a:gd name="T8" fmla="*/ 21 w 50"/>
                  <a:gd name="T9" fmla="*/ 50 h 50"/>
                  <a:gd name="T10" fmla="*/ 27 w 50"/>
                  <a:gd name="T11" fmla="*/ 50 h 50"/>
                  <a:gd name="T12" fmla="*/ 34 w 50"/>
                  <a:gd name="T13" fmla="*/ 48 h 50"/>
                  <a:gd name="T14" fmla="*/ 40 w 50"/>
                  <a:gd name="T15" fmla="*/ 44 h 50"/>
                  <a:gd name="T16" fmla="*/ 44 w 50"/>
                  <a:gd name="T17" fmla="*/ 40 h 50"/>
                  <a:gd name="T18" fmla="*/ 46 w 50"/>
                  <a:gd name="T19" fmla="*/ 34 h 50"/>
                  <a:gd name="T20" fmla="*/ 48 w 50"/>
                  <a:gd name="T21" fmla="*/ 30 h 50"/>
                  <a:gd name="T22" fmla="*/ 50 w 50"/>
                  <a:gd name="T23" fmla="*/ 27 h 50"/>
                  <a:gd name="T24" fmla="*/ 50 w 50"/>
                  <a:gd name="T25" fmla="*/ 21 h 50"/>
                  <a:gd name="T26" fmla="*/ 48 w 50"/>
                  <a:gd name="T27" fmla="*/ 15 h 50"/>
                  <a:gd name="T28" fmla="*/ 44 w 50"/>
                  <a:gd name="T29" fmla="*/ 11 h 50"/>
                  <a:gd name="T30" fmla="*/ 42 w 50"/>
                  <a:gd name="T31" fmla="*/ 6 h 50"/>
                  <a:gd name="T32" fmla="*/ 36 w 50"/>
                  <a:gd name="T33" fmla="*/ 2 h 50"/>
                  <a:gd name="T34" fmla="*/ 31 w 50"/>
                  <a:gd name="T35" fmla="*/ 0 h 50"/>
                  <a:gd name="T36" fmla="*/ 19 w 50"/>
                  <a:gd name="T37" fmla="*/ 0 h 50"/>
                  <a:gd name="T38" fmla="*/ 11 w 50"/>
                  <a:gd name="T39" fmla="*/ 4 h 50"/>
                  <a:gd name="T40" fmla="*/ 6 w 50"/>
                  <a:gd name="T41" fmla="*/ 7 h 50"/>
                  <a:gd name="T42" fmla="*/ 2 w 50"/>
                  <a:gd name="T43" fmla="*/ 15 h 50"/>
                  <a:gd name="T44" fmla="*/ 0 w 50"/>
                  <a:gd name="T45" fmla="*/ 19 h 50"/>
                  <a:gd name="T46" fmla="*/ 4 w 50"/>
                  <a:gd name="T47" fmla="*/ 25 h 50"/>
                  <a:gd name="T48" fmla="*/ 4 w 50"/>
                  <a:gd name="T49" fmla="*/ 17 h 50"/>
                  <a:gd name="T50" fmla="*/ 8 w 50"/>
                  <a:gd name="T51" fmla="*/ 11 h 50"/>
                  <a:gd name="T52" fmla="*/ 11 w 50"/>
                  <a:gd name="T53" fmla="*/ 6 h 50"/>
                  <a:gd name="T54" fmla="*/ 17 w 50"/>
                  <a:gd name="T55" fmla="*/ 4 h 50"/>
                  <a:gd name="T56" fmla="*/ 27 w 50"/>
                  <a:gd name="T57" fmla="*/ 2 h 50"/>
                  <a:gd name="T58" fmla="*/ 33 w 50"/>
                  <a:gd name="T59" fmla="*/ 4 h 50"/>
                  <a:gd name="T60" fmla="*/ 36 w 50"/>
                  <a:gd name="T61" fmla="*/ 6 h 50"/>
                  <a:gd name="T62" fmla="*/ 42 w 50"/>
                  <a:gd name="T63" fmla="*/ 13 h 50"/>
                  <a:gd name="T64" fmla="*/ 44 w 50"/>
                  <a:gd name="T65" fmla="*/ 17 h 50"/>
                  <a:gd name="T66" fmla="*/ 46 w 50"/>
                  <a:gd name="T67" fmla="*/ 21 h 50"/>
                  <a:gd name="T68" fmla="*/ 46 w 50"/>
                  <a:gd name="T69" fmla="*/ 27 h 50"/>
                  <a:gd name="T70" fmla="*/ 44 w 50"/>
                  <a:gd name="T71" fmla="*/ 32 h 50"/>
                  <a:gd name="T72" fmla="*/ 42 w 50"/>
                  <a:gd name="T73" fmla="*/ 38 h 50"/>
                  <a:gd name="T74" fmla="*/ 33 w 50"/>
                  <a:gd name="T75" fmla="*/ 44 h 50"/>
                  <a:gd name="T76" fmla="*/ 25 w 50"/>
                  <a:gd name="T77" fmla="*/ 46 h 50"/>
                  <a:gd name="T78" fmla="*/ 19 w 50"/>
                  <a:gd name="T79" fmla="*/ 46 h 50"/>
                  <a:gd name="T80" fmla="*/ 13 w 50"/>
                  <a:gd name="T81" fmla="*/ 44 h 50"/>
                  <a:gd name="T82" fmla="*/ 8 w 50"/>
                  <a:gd name="T83" fmla="*/ 38 h 50"/>
                  <a:gd name="T84" fmla="*/ 6 w 50"/>
                  <a:gd name="T85" fmla="*/ 34 h 50"/>
                  <a:gd name="T86" fmla="*/ 4 w 50"/>
                  <a:gd name="T87" fmla="*/ 29 h 50"/>
                  <a:gd name="T88" fmla="*/ 0 w 50"/>
                  <a:gd name="T89" fmla="*/ 25 h 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0"/>
                  <a:gd name="T136" fmla="*/ 0 h 50"/>
                  <a:gd name="T137" fmla="*/ 50 w 50"/>
                  <a:gd name="T138" fmla="*/ 50 h 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0" h="50">
                    <a:moveTo>
                      <a:pt x="0" y="25"/>
                    </a:moveTo>
                    <a:lnTo>
                      <a:pt x="0" y="29"/>
                    </a:lnTo>
                    <a:lnTo>
                      <a:pt x="2" y="30"/>
                    </a:lnTo>
                    <a:lnTo>
                      <a:pt x="2" y="32"/>
                    </a:lnTo>
                    <a:lnTo>
                      <a:pt x="2" y="34"/>
                    </a:lnTo>
                    <a:lnTo>
                      <a:pt x="4" y="36"/>
                    </a:lnTo>
                    <a:lnTo>
                      <a:pt x="4" y="38"/>
                    </a:lnTo>
                    <a:lnTo>
                      <a:pt x="6" y="40"/>
                    </a:lnTo>
                    <a:lnTo>
                      <a:pt x="8" y="42"/>
                    </a:lnTo>
                    <a:lnTo>
                      <a:pt x="10" y="44"/>
                    </a:lnTo>
                    <a:lnTo>
                      <a:pt x="11" y="46"/>
                    </a:lnTo>
                    <a:lnTo>
                      <a:pt x="13" y="46"/>
                    </a:lnTo>
                    <a:lnTo>
                      <a:pt x="15" y="48"/>
                    </a:lnTo>
                    <a:lnTo>
                      <a:pt x="17" y="48"/>
                    </a:lnTo>
                    <a:lnTo>
                      <a:pt x="21" y="50"/>
                    </a:lnTo>
                    <a:lnTo>
                      <a:pt x="23" y="50"/>
                    </a:lnTo>
                    <a:lnTo>
                      <a:pt x="25" y="50"/>
                    </a:lnTo>
                    <a:lnTo>
                      <a:pt x="27" y="50"/>
                    </a:lnTo>
                    <a:lnTo>
                      <a:pt x="29" y="50"/>
                    </a:lnTo>
                    <a:lnTo>
                      <a:pt x="33" y="48"/>
                    </a:lnTo>
                    <a:lnTo>
                      <a:pt x="34" y="48"/>
                    </a:lnTo>
                    <a:lnTo>
                      <a:pt x="34" y="46"/>
                    </a:lnTo>
                    <a:lnTo>
                      <a:pt x="36" y="46"/>
                    </a:lnTo>
                    <a:lnTo>
                      <a:pt x="40" y="44"/>
                    </a:lnTo>
                    <a:lnTo>
                      <a:pt x="42" y="42"/>
                    </a:lnTo>
                    <a:lnTo>
                      <a:pt x="42" y="40"/>
                    </a:lnTo>
                    <a:lnTo>
                      <a:pt x="44" y="40"/>
                    </a:lnTo>
                    <a:lnTo>
                      <a:pt x="44" y="38"/>
                    </a:lnTo>
                    <a:lnTo>
                      <a:pt x="46" y="36"/>
                    </a:lnTo>
                    <a:lnTo>
                      <a:pt x="46" y="34"/>
                    </a:lnTo>
                    <a:lnTo>
                      <a:pt x="48" y="34"/>
                    </a:lnTo>
                    <a:lnTo>
                      <a:pt x="48" y="32"/>
                    </a:lnTo>
                    <a:lnTo>
                      <a:pt x="48" y="30"/>
                    </a:lnTo>
                    <a:lnTo>
                      <a:pt x="48" y="29"/>
                    </a:lnTo>
                    <a:lnTo>
                      <a:pt x="50" y="29"/>
                    </a:lnTo>
                    <a:lnTo>
                      <a:pt x="50" y="27"/>
                    </a:lnTo>
                    <a:lnTo>
                      <a:pt x="50" y="25"/>
                    </a:lnTo>
                    <a:lnTo>
                      <a:pt x="50" y="23"/>
                    </a:lnTo>
                    <a:lnTo>
                      <a:pt x="50" y="21"/>
                    </a:lnTo>
                    <a:lnTo>
                      <a:pt x="48" y="19"/>
                    </a:lnTo>
                    <a:lnTo>
                      <a:pt x="48" y="17"/>
                    </a:lnTo>
                    <a:lnTo>
                      <a:pt x="48" y="15"/>
                    </a:lnTo>
                    <a:lnTo>
                      <a:pt x="46" y="13"/>
                    </a:lnTo>
                    <a:lnTo>
                      <a:pt x="46" y="11"/>
                    </a:lnTo>
                    <a:lnTo>
                      <a:pt x="44" y="11"/>
                    </a:lnTo>
                    <a:lnTo>
                      <a:pt x="44" y="7"/>
                    </a:lnTo>
                    <a:lnTo>
                      <a:pt x="42" y="7"/>
                    </a:lnTo>
                    <a:lnTo>
                      <a:pt x="42" y="6"/>
                    </a:lnTo>
                    <a:lnTo>
                      <a:pt x="40" y="4"/>
                    </a:lnTo>
                    <a:lnTo>
                      <a:pt x="38" y="4"/>
                    </a:lnTo>
                    <a:lnTo>
                      <a:pt x="36" y="2"/>
                    </a:lnTo>
                    <a:lnTo>
                      <a:pt x="34" y="2"/>
                    </a:lnTo>
                    <a:lnTo>
                      <a:pt x="33" y="2"/>
                    </a:lnTo>
                    <a:lnTo>
                      <a:pt x="31" y="0"/>
                    </a:lnTo>
                    <a:lnTo>
                      <a:pt x="27" y="0"/>
                    </a:lnTo>
                    <a:lnTo>
                      <a:pt x="21" y="0"/>
                    </a:lnTo>
                    <a:lnTo>
                      <a:pt x="19" y="0"/>
                    </a:lnTo>
                    <a:lnTo>
                      <a:pt x="17" y="2"/>
                    </a:lnTo>
                    <a:lnTo>
                      <a:pt x="13" y="2"/>
                    </a:lnTo>
                    <a:lnTo>
                      <a:pt x="11" y="4"/>
                    </a:lnTo>
                    <a:lnTo>
                      <a:pt x="10" y="4"/>
                    </a:lnTo>
                    <a:lnTo>
                      <a:pt x="8" y="6"/>
                    </a:lnTo>
                    <a:lnTo>
                      <a:pt x="6" y="7"/>
                    </a:lnTo>
                    <a:lnTo>
                      <a:pt x="4" y="11"/>
                    </a:lnTo>
                    <a:lnTo>
                      <a:pt x="2" y="13"/>
                    </a:lnTo>
                    <a:lnTo>
                      <a:pt x="2" y="15"/>
                    </a:lnTo>
                    <a:lnTo>
                      <a:pt x="2" y="17"/>
                    </a:lnTo>
                    <a:lnTo>
                      <a:pt x="0" y="17"/>
                    </a:lnTo>
                    <a:lnTo>
                      <a:pt x="0" y="19"/>
                    </a:lnTo>
                    <a:lnTo>
                      <a:pt x="0" y="21"/>
                    </a:lnTo>
                    <a:lnTo>
                      <a:pt x="0" y="25"/>
                    </a:lnTo>
                    <a:lnTo>
                      <a:pt x="4" y="25"/>
                    </a:lnTo>
                    <a:lnTo>
                      <a:pt x="4" y="21"/>
                    </a:lnTo>
                    <a:lnTo>
                      <a:pt x="4" y="19"/>
                    </a:lnTo>
                    <a:lnTo>
                      <a:pt x="4" y="17"/>
                    </a:lnTo>
                    <a:lnTo>
                      <a:pt x="6" y="15"/>
                    </a:lnTo>
                    <a:lnTo>
                      <a:pt x="6" y="13"/>
                    </a:lnTo>
                    <a:lnTo>
                      <a:pt x="8" y="11"/>
                    </a:lnTo>
                    <a:lnTo>
                      <a:pt x="8" y="9"/>
                    </a:lnTo>
                    <a:lnTo>
                      <a:pt x="10" y="7"/>
                    </a:lnTo>
                    <a:lnTo>
                      <a:pt x="11" y="6"/>
                    </a:lnTo>
                    <a:lnTo>
                      <a:pt x="13" y="6"/>
                    </a:lnTo>
                    <a:lnTo>
                      <a:pt x="15" y="4"/>
                    </a:lnTo>
                    <a:lnTo>
                      <a:pt x="17" y="4"/>
                    </a:lnTo>
                    <a:lnTo>
                      <a:pt x="19" y="2"/>
                    </a:lnTo>
                    <a:lnTo>
                      <a:pt x="21" y="2"/>
                    </a:lnTo>
                    <a:lnTo>
                      <a:pt x="27" y="2"/>
                    </a:lnTo>
                    <a:lnTo>
                      <a:pt x="29" y="2"/>
                    </a:lnTo>
                    <a:lnTo>
                      <a:pt x="31" y="2"/>
                    </a:lnTo>
                    <a:lnTo>
                      <a:pt x="33" y="4"/>
                    </a:lnTo>
                    <a:lnTo>
                      <a:pt x="34" y="4"/>
                    </a:lnTo>
                    <a:lnTo>
                      <a:pt x="34" y="6"/>
                    </a:lnTo>
                    <a:lnTo>
                      <a:pt x="36" y="6"/>
                    </a:lnTo>
                    <a:lnTo>
                      <a:pt x="42" y="9"/>
                    </a:lnTo>
                    <a:lnTo>
                      <a:pt x="42" y="11"/>
                    </a:lnTo>
                    <a:lnTo>
                      <a:pt x="42" y="13"/>
                    </a:lnTo>
                    <a:lnTo>
                      <a:pt x="44" y="13"/>
                    </a:lnTo>
                    <a:lnTo>
                      <a:pt x="44" y="15"/>
                    </a:lnTo>
                    <a:lnTo>
                      <a:pt x="44" y="17"/>
                    </a:lnTo>
                    <a:lnTo>
                      <a:pt x="46" y="17"/>
                    </a:lnTo>
                    <a:lnTo>
                      <a:pt x="46" y="19"/>
                    </a:lnTo>
                    <a:lnTo>
                      <a:pt x="46" y="21"/>
                    </a:lnTo>
                    <a:lnTo>
                      <a:pt x="46" y="23"/>
                    </a:lnTo>
                    <a:lnTo>
                      <a:pt x="46" y="25"/>
                    </a:lnTo>
                    <a:lnTo>
                      <a:pt x="46" y="27"/>
                    </a:lnTo>
                    <a:lnTo>
                      <a:pt x="46" y="29"/>
                    </a:lnTo>
                    <a:lnTo>
                      <a:pt x="46" y="30"/>
                    </a:lnTo>
                    <a:lnTo>
                      <a:pt x="44" y="32"/>
                    </a:lnTo>
                    <a:lnTo>
                      <a:pt x="44" y="34"/>
                    </a:lnTo>
                    <a:lnTo>
                      <a:pt x="42" y="36"/>
                    </a:lnTo>
                    <a:lnTo>
                      <a:pt x="42" y="38"/>
                    </a:lnTo>
                    <a:lnTo>
                      <a:pt x="38" y="42"/>
                    </a:lnTo>
                    <a:lnTo>
                      <a:pt x="34" y="44"/>
                    </a:lnTo>
                    <a:lnTo>
                      <a:pt x="33" y="44"/>
                    </a:lnTo>
                    <a:lnTo>
                      <a:pt x="31" y="46"/>
                    </a:lnTo>
                    <a:lnTo>
                      <a:pt x="29" y="46"/>
                    </a:lnTo>
                    <a:lnTo>
                      <a:pt x="25" y="46"/>
                    </a:lnTo>
                    <a:lnTo>
                      <a:pt x="23" y="46"/>
                    </a:lnTo>
                    <a:lnTo>
                      <a:pt x="21" y="46"/>
                    </a:lnTo>
                    <a:lnTo>
                      <a:pt x="19" y="46"/>
                    </a:lnTo>
                    <a:lnTo>
                      <a:pt x="17" y="44"/>
                    </a:lnTo>
                    <a:lnTo>
                      <a:pt x="15" y="44"/>
                    </a:lnTo>
                    <a:lnTo>
                      <a:pt x="13" y="44"/>
                    </a:lnTo>
                    <a:lnTo>
                      <a:pt x="11" y="42"/>
                    </a:lnTo>
                    <a:lnTo>
                      <a:pt x="10" y="40"/>
                    </a:lnTo>
                    <a:lnTo>
                      <a:pt x="8" y="38"/>
                    </a:lnTo>
                    <a:lnTo>
                      <a:pt x="8" y="36"/>
                    </a:lnTo>
                    <a:lnTo>
                      <a:pt x="6" y="36"/>
                    </a:lnTo>
                    <a:lnTo>
                      <a:pt x="6" y="34"/>
                    </a:lnTo>
                    <a:lnTo>
                      <a:pt x="4" y="32"/>
                    </a:lnTo>
                    <a:lnTo>
                      <a:pt x="4" y="30"/>
                    </a:lnTo>
                    <a:lnTo>
                      <a:pt x="4" y="29"/>
                    </a:lnTo>
                    <a:lnTo>
                      <a:pt x="4" y="27"/>
                    </a:lnTo>
                    <a:lnTo>
                      <a:pt x="4" y="25"/>
                    </a:lnTo>
                    <a:lnTo>
                      <a:pt x="0" y="25"/>
                    </a:lnTo>
                    <a:close/>
                  </a:path>
                </a:pathLst>
              </a:custGeom>
              <a:solidFill>
                <a:srgbClr val="000000"/>
              </a:solidFill>
              <a:ln w="9525">
                <a:noFill/>
                <a:round/>
                <a:headEnd/>
                <a:tailEnd/>
              </a:ln>
            </p:spPr>
            <p:txBody>
              <a:bodyPr/>
              <a:lstStyle/>
              <a:p>
                <a:endParaRPr lang="en-GB" dirty="0"/>
              </a:p>
            </p:txBody>
          </p:sp>
          <p:sp>
            <p:nvSpPr>
              <p:cNvPr id="429" name="Freeform 77"/>
              <p:cNvSpPr>
                <a:spLocks noChangeAspect="1"/>
              </p:cNvSpPr>
              <p:nvPr/>
            </p:nvSpPr>
            <p:spPr bwMode="auto">
              <a:xfrm>
                <a:off x="3957" y="1198"/>
                <a:ext cx="58" cy="58"/>
              </a:xfrm>
              <a:custGeom>
                <a:avLst/>
                <a:gdLst>
                  <a:gd name="T0" fmla="*/ 25 w 58"/>
                  <a:gd name="T1" fmla="*/ 0 h 58"/>
                  <a:gd name="T2" fmla="*/ 23 w 58"/>
                  <a:gd name="T3" fmla="*/ 2 h 58"/>
                  <a:gd name="T4" fmla="*/ 19 w 58"/>
                  <a:gd name="T5" fmla="*/ 2 h 58"/>
                  <a:gd name="T6" fmla="*/ 16 w 58"/>
                  <a:gd name="T7" fmla="*/ 4 h 58"/>
                  <a:gd name="T8" fmla="*/ 14 w 58"/>
                  <a:gd name="T9" fmla="*/ 6 h 58"/>
                  <a:gd name="T10" fmla="*/ 12 w 58"/>
                  <a:gd name="T11" fmla="*/ 8 h 58"/>
                  <a:gd name="T12" fmla="*/ 10 w 58"/>
                  <a:gd name="T13" fmla="*/ 10 h 58"/>
                  <a:gd name="T14" fmla="*/ 6 w 58"/>
                  <a:gd name="T15" fmla="*/ 14 h 58"/>
                  <a:gd name="T16" fmla="*/ 4 w 58"/>
                  <a:gd name="T17" fmla="*/ 16 h 58"/>
                  <a:gd name="T18" fmla="*/ 2 w 58"/>
                  <a:gd name="T19" fmla="*/ 18 h 58"/>
                  <a:gd name="T20" fmla="*/ 2 w 58"/>
                  <a:gd name="T21" fmla="*/ 21 h 58"/>
                  <a:gd name="T22" fmla="*/ 0 w 58"/>
                  <a:gd name="T23" fmla="*/ 25 h 58"/>
                  <a:gd name="T24" fmla="*/ 0 w 58"/>
                  <a:gd name="T25" fmla="*/ 29 h 58"/>
                  <a:gd name="T26" fmla="*/ 0 w 58"/>
                  <a:gd name="T27" fmla="*/ 35 h 58"/>
                  <a:gd name="T28" fmla="*/ 2 w 58"/>
                  <a:gd name="T29" fmla="*/ 39 h 58"/>
                  <a:gd name="T30" fmla="*/ 2 w 58"/>
                  <a:gd name="T31" fmla="*/ 43 h 58"/>
                  <a:gd name="T32" fmla="*/ 4 w 58"/>
                  <a:gd name="T33" fmla="*/ 44 h 58"/>
                  <a:gd name="T34" fmla="*/ 6 w 58"/>
                  <a:gd name="T35" fmla="*/ 46 h 58"/>
                  <a:gd name="T36" fmla="*/ 10 w 58"/>
                  <a:gd name="T37" fmla="*/ 50 h 58"/>
                  <a:gd name="T38" fmla="*/ 12 w 58"/>
                  <a:gd name="T39" fmla="*/ 52 h 58"/>
                  <a:gd name="T40" fmla="*/ 14 w 58"/>
                  <a:gd name="T41" fmla="*/ 54 h 58"/>
                  <a:gd name="T42" fmla="*/ 16 w 58"/>
                  <a:gd name="T43" fmla="*/ 56 h 58"/>
                  <a:gd name="T44" fmla="*/ 19 w 58"/>
                  <a:gd name="T45" fmla="*/ 58 h 58"/>
                  <a:gd name="T46" fmla="*/ 23 w 58"/>
                  <a:gd name="T47" fmla="*/ 58 h 58"/>
                  <a:gd name="T48" fmla="*/ 29 w 58"/>
                  <a:gd name="T49" fmla="*/ 58 h 58"/>
                  <a:gd name="T50" fmla="*/ 35 w 58"/>
                  <a:gd name="T51" fmla="*/ 58 h 58"/>
                  <a:gd name="T52" fmla="*/ 39 w 58"/>
                  <a:gd name="T53" fmla="*/ 58 h 58"/>
                  <a:gd name="T54" fmla="*/ 41 w 58"/>
                  <a:gd name="T55" fmla="*/ 56 h 58"/>
                  <a:gd name="T56" fmla="*/ 44 w 58"/>
                  <a:gd name="T57" fmla="*/ 54 h 58"/>
                  <a:gd name="T58" fmla="*/ 48 w 58"/>
                  <a:gd name="T59" fmla="*/ 52 h 58"/>
                  <a:gd name="T60" fmla="*/ 52 w 58"/>
                  <a:gd name="T61" fmla="*/ 48 h 58"/>
                  <a:gd name="T62" fmla="*/ 54 w 58"/>
                  <a:gd name="T63" fmla="*/ 46 h 58"/>
                  <a:gd name="T64" fmla="*/ 56 w 58"/>
                  <a:gd name="T65" fmla="*/ 43 h 58"/>
                  <a:gd name="T66" fmla="*/ 56 w 58"/>
                  <a:gd name="T67" fmla="*/ 39 h 58"/>
                  <a:gd name="T68" fmla="*/ 58 w 58"/>
                  <a:gd name="T69" fmla="*/ 37 h 58"/>
                  <a:gd name="T70" fmla="*/ 58 w 58"/>
                  <a:gd name="T71" fmla="*/ 33 h 58"/>
                  <a:gd name="T72" fmla="*/ 58 w 58"/>
                  <a:gd name="T73" fmla="*/ 27 h 58"/>
                  <a:gd name="T74" fmla="*/ 58 w 58"/>
                  <a:gd name="T75" fmla="*/ 23 h 58"/>
                  <a:gd name="T76" fmla="*/ 56 w 58"/>
                  <a:gd name="T77" fmla="*/ 21 h 58"/>
                  <a:gd name="T78" fmla="*/ 56 w 58"/>
                  <a:gd name="T79" fmla="*/ 18 h 58"/>
                  <a:gd name="T80" fmla="*/ 54 w 58"/>
                  <a:gd name="T81" fmla="*/ 14 h 58"/>
                  <a:gd name="T82" fmla="*/ 52 w 58"/>
                  <a:gd name="T83" fmla="*/ 12 h 58"/>
                  <a:gd name="T84" fmla="*/ 48 w 58"/>
                  <a:gd name="T85" fmla="*/ 8 h 58"/>
                  <a:gd name="T86" fmla="*/ 44 w 58"/>
                  <a:gd name="T87" fmla="*/ 6 h 58"/>
                  <a:gd name="T88" fmla="*/ 41 w 58"/>
                  <a:gd name="T89" fmla="*/ 4 h 58"/>
                  <a:gd name="T90" fmla="*/ 39 w 58"/>
                  <a:gd name="T91" fmla="*/ 2 h 58"/>
                  <a:gd name="T92" fmla="*/ 35 w 58"/>
                  <a:gd name="T93" fmla="*/ 2 h 58"/>
                  <a:gd name="T94" fmla="*/ 33 w 58"/>
                  <a:gd name="T95" fmla="*/ 0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8"/>
                  <a:gd name="T145" fmla="*/ 0 h 58"/>
                  <a:gd name="T146" fmla="*/ 58 w 58"/>
                  <a:gd name="T147" fmla="*/ 58 h 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8" h="58">
                    <a:moveTo>
                      <a:pt x="29" y="0"/>
                    </a:moveTo>
                    <a:lnTo>
                      <a:pt x="25" y="0"/>
                    </a:lnTo>
                    <a:lnTo>
                      <a:pt x="25" y="2"/>
                    </a:lnTo>
                    <a:lnTo>
                      <a:pt x="23" y="2"/>
                    </a:lnTo>
                    <a:lnTo>
                      <a:pt x="21" y="2"/>
                    </a:lnTo>
                    <a:lnTo>
                      <a:pt x="19" y="2"/>
                    </a:lnTo>
                    <a:lnTo>
                      <a:pt x="18" y="4"/>
                    </a:lnTo>
                    <a:lnTo>
                      <a:pt x="16" y="4"/>
                    </a:lnTo>
                    <a:lnTo>
                      <a:pt x="16" y="6"/>
                    </a:lnTo>
                    <a:lnTo>
                      <a:pt x="14" y="6"/>
                    </a:lnTo>
                    <a:lnTo>
                      <a:pt x="12" y="6"/>
                    </a:lnTo>
                    <a:lnTo>
                      <a:pt x="12" y="8"/>
                    </a:lnTo>
                    <a:lnTo>
                      <a:pt x="10" y="8"/>
                    </a:lnTo>
                    <a:lnTo>
                      <a:pt x="10" y="10"/>
                    </a:lnTo>
                    <a:lnTo>
                      <a:pt x="6" y="12"/>
                    </a:lnTo>
                    <a:lnTo>
                      <a:pt x="6" y="14"/>
                    </a:lnTo>
                    <a:lnTo>
                      <a:pt x="4" y="14"/>
                    </a:lnTo>
                    <a:lnTo>
                      <a:pt x="4" y="16"/>
                    </a:lnTo>
                    <a:lnTo>
                      <a:pt x="4" y="18"/>
                    </a:lnTo>
                    <a:lnTo>
                      <a:pt x="2" y="18"/>
                    </a:lnTo>
                    <a:lnTo>
                      <a:pt x="2" y="19"/>
                    </a:lnTo>
                    <a:lnTo>
                      <a:pt x="2" y="21"/>
                    </a:lnTo>
                    <a:lnTo>
                      <a:pt x="2" y="23"/>
                    </a:lnTo>
                    <a:lnTo>
                      <a:pt x="0" y="25"/>
                    </a:lnTo>
                    <a:lnTo>
                      <a:pt x="0" y="27"/>
                    </a:lnTo>
                    <a:lnTo>
                      <a:pt x="0" y="29"/>
                    </a:lnTo>
                    <a:lnTo>
                      <a:pt x="0" y="33"/>
                    </a:lnTo>
                    <a:lnTo>
                      <a:pt x="0" y="35"/>
                    </a:lnTo>
                    <a:lnTo>
                      <a:pt x="2" y="37"/>
                    </a:lnTo>
                    <a:lnTo>
                      <a:pt x="2" y="39"/>
                    </a:lnTo>
                    <a:lnTo>
                      <a:pt x="2" y="41"/>
                    </a:lnTo>
                    <a:lnTo>
                      <a:pt x="2" y="43"/>
                    </a:lnTo>
                    <a:lnTo>
                      <a:pt x="4" y="43"/>
                    </a:lnTo>
                    <a:lnTo>
                      <a:pt x="4" y="44"/>
                    </a:lnTo>
                    <a:lnTo>
                      <a:pt x="4" y="46"/>
                    </a:lnTo>
                    <a:lnTo>
                      <a:pt x="6" y="46"/>
                    </a:lnTo>
                    <a:lnTo>
                      <a:pt x="6" y="48"/>
                    </a:lnTo>
                    <a:lnTo>
                      <a:pt x="10" y="50"/>
                    </a:lnTo>
                    <a:lnTo>
                      <a:pt x="10" y="52"/>
                    </a:lnTo>
                    <a:lnTo>
                      <a:pt x="12" y="52"/>
                    </a:lnTo>
                    <a:lnTo>
                      <a:pt x="12" y="54"/>
                    </a:lnTo>
                    <a:lnTo>
                      <a:pt x="14" y="54"/>
                    </a:lnTo>
                    <a:lnTo>
                      <a:pt x="16" y="54"/>
                    </a:lnTo>
                    <a:lnTo>
                      <a:pt x="16" y="56"/>
                    </a:lnTo>
                    <a:lnTo>
                      <a:pt x="18" y="56"/>
                    </a:lnTo>
                    <a:lnTo>
                      <a:pt x="19" y="58"/>
                    </a:lnTo>
                    <a:lnTo>
                      <a:pt x="21" y="58"/>
                    </a:lnTo>
                    <a:lnTo>
                      <a:pt x="23" y="58"/>
                    </a:lnTo>
                    <a:lnTo>
                      <a:pt x="25" y="58"/>
                    </a:lnTo>
                    <a:lnTo>
                      <a:pt x="29" y="58"/>
                    </a:lnTo>
                    <a:lnTo>
                      <a:pt x="33" y="58"/>
                    </a:lnTo>
                    <a:lnTo>
                      <a:pt x="35" y="58"/>
                    </a:lnTo>
                    <a:lnTo>
                      <a:pt x="37" y="58"/>
                    </a:lnTo>
                    <a:lnTo>
                      <a:pt x="39" y="58"/>
                    </a:lnTo>
                    <a:lnTo>
                      <a:pt x="41" y="58"/>
                    </a:lnTo>
                    <a:lnTo>
                      <a:pt x="41" y="56"/>
                    </a:lnTo>
                    <a:lnTo>
                      <a:pt x="43" y="56"/>
                    </a:lnTo>
                    <a:lnTo>
                      <a:pt x="44" y="54"/>
                    </a:lnTo>
                    <a:lnTo>
                      <a:pt x="46" y="54"/>
                    </a:lnTo>
                    <a:lnTo>
                      <a:pt x="48" y="52"/>
                    </a:lnTo>
                    <a:lnTo>
                      <a:pt x="48" y="50"/>
                    </a:lnTo>
                    <a:lnTo>
                      <a:pt x="52" y="48"/>
                    </a:lnTo>
                    <a:lnTo>
                      <a:pt x="52" y="46"/>
                    </a:lnTo>
                    <a:lnTo>
                      <a:pt x="54" y="46"/>
                    </a:lnTo>
                    <a:lnTo>
                      <a:pt x="54" y="44"/>
                    </a:lnTo>
                    <a:lnTo>
                      <a:pt x="56" y="43"/>
                    </a:lnTo>
                    <a:lnTo>
                      <a:pt x="56" y="41"/>
                    </a:lnTo>
                    <a:lnTo>
                      <a:pt x="56" y="39"/>
                    </a:lnTo>
                    <a:lnTo>
                      <a:pt x="56" y="37"/>
                    </a:lnTo>
                    <a:lnTo>
                      <a:pt x="58" y="37"/>
                    </a:lnTo>
                    <a:lnTo>
                      <a:pt x="58" y="35"/>
                    </a:lnTo>
                    <a:lnTo>
                      <a:pt x="58" y="33"/>
                    </a:lnTo>
                    <a:lnTo>
                      <a:pt x="58" y="29"/>
                    </a:lnTo>
                    <a:lnTo>
                      <a:pt x="58" y="27"/>
                    </a:lnTo>
                    <a:lnTo>
                      <a:pt x="58" y="25"/>
                    </a:lnTo>
                    <a:lnTo>
                      <a:pt x="58" y="23"/>
                    </a:lnTo>
                    <a:lnTo>
                      <a:pt x="56" y="23"/>
                    </a:lnTo>
                    <a:lnTo>
                      <a:pt x="56" y="21"/>
                    </a:lnTo>
                    <a:lnTo>
                      <a:pt x="56" y="19"/>
                    </a:lnTo>
                    <a:lnTo>
                      <a:pt x="56" y="18"/>
                    </a:lnTo>
                    <a:lnTo>
                      <a:pt x="54" y="16"/>
                    </a:lnTo>
                    <a:lnTo>
                      <a:pt x="54" y="14"/>
                    </a:lnTo>
                    <a:lnTo>
                      <a:pt x="52" y="14"/>
                    </a:lnTo>
                    <a:lnTo>
                      <a:pt x="52" y="12"/>
                    </a:lnTo>
                    <a:lnTo>
                      <a:pt x="48" y="10"/>
                    </a:lnTo>
                    <a:lnTo>
                      <a:pt x="48" y="8"/>
                    </a:lnTo>
                    <a:lnTo>
                      <a:pt x="46" y="6"/>
                    </a:lnTo>
                    <a:lnTo>
                      <a:pt x="44" y="6"/>
                    </a:lnTo>
                    <a:lnTo>
                      <a:pt x="43" y="4"/>
                    </a:lnTo>
                    <a:lnTo>
                      <a:pt x="41" y="4"/>
                    </a:lnTo>
                    <a:lnTo>
                      <a:pt x="41" y="2"/>
                    </a:lnTo>
                    <a:lnTo>
                      <a:pt x="39" y="2"/>
                    </a:lnTo>
                    <a:lnTo>
                      <a:pt x="37" y="2"/>
                    </a:lnTo>
                    <a:lnTo>
                      <a:pt x="35" y="2"/>
                    </a:lnTo>
                    <a:lnTo>
                      <a:pt x="33" y="2"/>
                    </a:lnTo>
                    <a:lnTo>
                      <a:pt x="33" y="0"/>
                    </a:lnTo>
                    <a:lnTo>
                      <a:pt x="29" y="0"/>
                    </a:lnTo>
                    <a:close/>
                  </a:path>
                </a:pathLst>
              </a:custGeom>
              <a:solidFill>
                <a:srgbClr val="FFFFFF"/>
              </a:solidFill>
              <a:ln w="9525">
                <a:noFill/>
                <a:round/>
                <a:headEnd/>
                <a:tailEnd/>
              </a:ln>
            </p:spPr>
            <p:txBody>
              <a:bodyPr/>
              <a:lstStyle/>
              <a:p>
                <a:endParaRPr lang="en-GB" dirty="0"/>
              </a:p>
            </p:txBody>
          </p:sp>
          <p:sp>
            <p:nvSpPr>
              <p:cNvPr id="430" name="Freeform 78"/>
              <p:cNvSpPr>
                <a:spLocks noChangeAspect="1"/>
              </p:cNvSpPr>
              <p:nvPr/>
            </p:nvSpPr>
            <p:spPr bwMode="auto">
              <a:xfrm>
                <a:off x="3955" y="1198"/>
                <a:ext cx="62" cy="60"/>
              </a:xfrm>
              <a:custGeom>
                <a:avLst/>
                <a:gdLst>
                  <a:gd name="T0" fmla="*/ 2 w 62"/>
                  <a:gd name="T1" fmla="*/ 35 h 60"/>
                  <a:gd name="T2" fmla="*/ 2 w 62"/>
                  <a:gd name="T3" fmla="*/ 41 h 60"/>
                  <a:gd name="T4" fmla="*/ 4 w 62"/>
                  <a:gd name="T5" fmla="*/ 44 h 60"/>
                  <a:gd name="T6" fmla="*/ 6 w 62"/>
                  <a:gd name="T7" fmla="*/ 48 h 60"/>
                  <a:gd name="T8" fmla="*/ 18 w 62"/>
                  <a:gd name="T9" fmla="*/ 56 h 60"/>
                  <a:gd name="T10" fmla="*/ 21 w 62"/>
                  <a:gd name="T11" fmla="*/ 58 h 60"/>
                  <a:gd name="T12" fmla="*/ 25 w 62"/>
                  <a:gd name="T13" fmla="*/ 60 h 60"/>
                  <a:gd name="T14" fmla="*/ 31 w 62"/>
                  <a:gd name="T15" fmla="*/ 60 h 60"/>
                  <a:gd name="T16" fmla="*/ 37 w 62"/>
                  <a:gd name="T17" fmla="*/ 60 h 60"/>
                  <a:gd name="T18" fmla="*/ 45 w 62"/>
                  <a:gd name="T19" fmla="*/ 58 h 60"/>
                  <a:gd name="T20" fmla="*/ 52 w 62"/>
                  <a:gd name="T21" fmla="*/ 50 h 60"/>
                  <a:gd name="T22" fmla="*/ 56 w 62"/>
                  <a:gd name="T23" fmla="*/ 48 h 60"/>
                  <a:gd name="T24" fmla="*/ 58 w 62"/>
                  <a:gd name="T25" fmla="*/ 43 h 60"/>
                  <a:gd name="T26" fmla="*/ 60 w 62"/>
                  <a:gd name="T27" fmla="*/ 39 h 60"/>
                  <a:gd name="T28" fmla="*/ 62 w 62"/>
                  <a:gd name="T29" fmla="*/ 33 h 60"/>
                  <a:gd name="T30" fmla="*/ 60 w 62"/>
                  <a:gd name="T31" fmla="*/ 23 h 60"/>
                  <a:gd name="T32" fmla="*/ 58 w 62"/>
                  <a:gd name="T33" fmla="*/ 18 h 60"/>
                  <a:gd name="T34" fmla="*/ 56 w 62"/>
                  <a:gd name="T35" fmla="*/ 12 h 60"/>
                  <a:gd name="T36" fmla="*/ 50 w 62"/>
                  <a:gd name="T37" fmla="*/ 6 h 60"/>
                  <a:gd name="T38" fmla="*/ 45 w 62"/>
                  <a:gd name="T39" fmla="*/ 2 h 60"/>
                  <a:gd name="T40" fmla="*/ 41 w 62"/>
                  <a:gd name="T41" fmla="*/ 0 h 60"/>
                  <a:gd name="T42" fmla="*/ 35 w 62"/>
                  <a:gd name="T43" fmla="*/ 0 h 60"/>
                  <a:gd name="T44" fmla="*/ 23 w 62"/>
                  <a:gd name="T45" fmla="*/ 0 h 60"/>
                  <a:gd name="T46" fmla="*/ 18 w 62"/>
                  <a:gd name="T47" fmla="*/ 4 h 60"/>
                  <a:gd name="T48" fmla="*/ 14 w 62"/>
                  <a:gd name="T49" fmla="*/ 6 h 60"/>
                  <a:gd name="T50" fmla="*/ 6 w 62"/>
                  <a:gd name="T51" fmla="*/ 12 h 60"/>
                  <a:gd name="T52" fmla="*/ 4 w 62"/>
                  <a:gd name="T53" fmla="*/ 18 h 60"/>
                  <a:gd name="T54" fmla="*/ 2 w 62"/>
                  <a:gd name="T55" fmla="*/ 23 h 60"/>
                  <a:gd name="T56" fmla="*/ 4 w 62"/>
                  <a:gd name="T57" fmla="*/ 29 h 60"/>
                  <a:gd name="T58" fmla="*/ 4 w 62"/>
                  <a:gd name="T59" fmla="*/ 21 h 60"/>
                  <a:gd name="T60" fmla="*/ 6 w 62"/>
                  <a:gd name="T61" fmla="*/ 18 h 60"/>
                  <a:gd name="T62" fmla="*/ 8 w 62"/>
                  <a:gd name="T63" fmla="*/ 14 h 60"/>
                  <a:gd name="T64" fmla="*/ 12 w 62"/>
                  <a:gd name="T65" fmla="*/ 12 h 60"/>
                  <a:gd name="T66" fmla="*/ 18 w 62"/>
                  <a:gd name="T67" fmla="*/ 6 h 60"/>
                  <a:gd name="T68" fmla="*/ 23 w 62"/>
                  <a:gd name="T69" fmla="*/ 4 h 60"/>
                  <a:gd name="T70" fmla="*/ 27 w 62"/>
                  <a:gd name="T71" fmla="*/ 2 h 60"/>
                  <a:gd name="T72" fmla="*/ 37 w 62"/>
                  <a:gd name="T73" fmla="*/ 2 h 60"/>
                  <a:gd name="T74" fmla="*/ 41 w 62"/>
                  <a:gd name="T75" fmla="*/ 4 h 60"/>
                  <a:gd name="T76" fmla="*/ 45 w 62"/>
                  <a:gd name="T77" fmla="*/ 6 h 60"/>
                  <a:gd name="T78" fmla="*/ 48 w 62"/>
                  <a:gd name="T79" fmla="*/ 10 h 60"/>
                  <a:gd name="T80" fmla="*/ 52 w 62"/>
                  <a:gd name="T81" fmla="*/ 12 h 60"/>
                  <a:gd name="T82" fmla="*/ 54 w 62"/>
                  <a:gd name="T83" fmla="*/ 16 h 60"/>
                  <a:gd name="T84" fmla="*/ 56 w 62"/>
                  <a:gd name="T85" fmla="*/ 21 h 60"/>
                  <a:gd name="T86" fmla="*/ 58 w 62"/>
                  <a:gd name="T87" fmla="*/ 25 h 60"/>
                  <a:gd name="T88" fmla="*/ 58 w 62"/>
                  <a:gd name="T89" fmla="*/ 37 h 60"/>
                  <a:gd name="T90" fmla="*/ 56 w 62"/>
                  <a:gd name="T91" fmla="*/ 41 h 60"/>
                  <a:gd name="T92" fmla="*/ 52 w 62"/>
                  <a:gd name="T93" fmla="*/ 46 h 60"/>
                  <a:gd name="T94" fmla="*/ 46 w 62"/>
                  <a:gd name="T95" fmla="*/ 52 h 60"/>
                  <a:gd name="T96" fmla="*/ 43 w 62"/>
                  <a:gd name="T97" fmla="*/ 54 h 60"/>
                  <a:gd name="T98" fmla="*/ 39 w 62"/>
                  <a:gd name="T99" fmla="*/ 56 h 60"/>
                  <a:gd name="T100" fmla="*/ 33 w 62"/>
                  <a:gd name="T101" fmla="*/ 58 h 60"/>
                  <a:gd name="T102" fmla="*/ 27 w 62"/>
                  <a:gd name="T103" fmla="*/ 58 h 60"/>
                  <a:gd name="T104" fmla="*/ 21 w 62"/>
                  <a:gd name="T105" fmla="*/ 56 h 60"/>
                  <a:gd name="T106" fmla="*/ 18 w 62"/>
                  <a:gd name="T107" fmla="*/ 54 h 60"/>
                  <a:gd name="T108" fmla="*/ 12 w 62"/>
                  <a:gd name="T109" fmla="*/ 48 h 60"/>
                  <a:gd name="T110" fmla="*/ 8 w 62"/>
                  <a:gd name="T111" fmla="*/ 43 h 60"/>
                  <a:gd name="T112" fmla="*/ 6 w 62"/>
                  <a:gd name="T113" fmla="*/ 39 h 60"/>
                  <a:gd name="T114" fmla="*/ 4 w 62"/>
                  <a:gd name="T115" fmla="*/ 35 h 60"/>
                  <a:gd name="T116" fmla="*/ 0 w 62"/>
                  <a:gd name="T117" fmla="*/ 29 h 6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2"/>
                  <a:gd name="T178" fmla="*/ 0 h 60"/>
                  <a:gd name="T179" fmla="*/ 62 w 62"/>
                  <a:gd name="T180" fmla="*/ 60 h 6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2" h="60">
                    <a:moveTo>
                      <a:pt x="0" y="29"/>
                    </a:moveTo>
                    <a:lnTo>
                      <a:pt x="0" y="35"/>
                    </a:lnTo>
                    <a:lnTo>
                      <a:pt x="2" y="35"/>
                    </a:lnTo>
                    <a:lnTo>
                      <a:pt x="2" y="37"/>
                    </a:lnTo>
                    <a:lnTo>
                      <a:pt x="2" y="39"/>
                    </a:lnTo>
                    <a:lnTo>
                      <a:pt x="2" y="41"/>
                    </a:lnTo>
                    <a:lnTo>
                      <a:pt x="4" y="41"/>
                    </a:lnTo>
                    <a:lnTo>
                      <a:pt x="4" y="43"/>
                    </a:lnTo>
                    <a:lnTo>
                      <a:pt x="4" y="44"/>
                    </a:lnTo>
                    <a:lnTo>
                      <a:pt x="6" y="44"/>
                    </a:lnTo>
                    <a:lnTo>
                      <a:pt x="6" y="46"/>
                    </a:lnTo>
                    <a:lnTo>
                      <a:pt x="6" y="48"/>
                    </a:lnTo>
                    <a:lnTo>
                      <a:pt x="8" y="48"/>
                    </a:lnTo>
                    <a:lnTo>
                      <a:pt x="14" y="54"/>
                    </a:lnTo>
                    <a:lnTo>
                      <a:pt x="18" y="56"/>
                    </a:lnTo>
                    <a:lnTo>
                      <a:pt x="18" y="58"/>
                    </a:lnTo>
                    <a:lnTo>
                      <a:pt x="20" y="58"/>
                    </a:lnTo>
                    <a:lnTo>
                      <a:pt x="21" y="58"/>
                    </a:lnTo>
                    <a:lnTo>
                      <a:pt x="23" y="58"/>
                    </a:lnTo>
                    <a:lnTo>
                      <a:pt x="23" y="60"/>
                    </a:lnTo>
                    <a:lnTo>
                      <a:pt x="25" y="60"/>
                    </a:lnTo>
                    <a:lnTo>
                      <a:pt x="27" y="60"/>
                    </a:lnTo>
                    <a:lnTo>
                      <a:pt x="29" y="60"/>
                    </a:lnTo>
                    <a:lnTo>
                      <a:pt x="31" y="60"/>
                    </a:lnTo>
                    <a:lnTo>
                      <a:pt x="33" y="60"/>
                    </a:lnTo>
                    <a:lnTo>
                      <a:pt x="35" y="60"/>
                    </a:lnTo>
                    <a:lnTo>
                      <a:pt x="37" y="60"/>
                    </a:lnTo>
                    <a:lnTo>
                      <a:pt x="41" y="58"/>
                    </a:lnTo>
                    <a:lnTo>
                      <a:pt x="43" y="58"/>
                    </a:lnTo>
                    <a:lnTo>
                      <a:pt x="45" y="58"/>
                    </a:lnTo>
                    <a:lnTo>
                      <a:pt x="46" y="56"/>
                    </a:lnTo>
                    <a:lnTo>
                      <a:pt x="48" y="54"/>
                    </a:lnTo>
                    <a:lnTo>
                      <a:pt x="52" y="50"/>
                    </a:lnTo>
                    <a:lnTo>
                      <a:pt x="54" y="50"/>
                    </a:lnTo>
                    <a:lnTo>
                      <a:pt x="54" y="48"/>
                    </a:lnTo>
                    <a:lnTo>
                      <a:pt x="56" y="48"/>
                    </a:lnTo>
                    <a:lnTo>
                      <a:pt x="56" y="46"/>
                    </a:lnTo>
                    <a:lnTo>
                      <a:pt x="58" y="44"/>
                    </a:lnTo>
                    <a:lnTo>
                      <a:pt x="58" y="43"/>
                    </a:lnTo>
                    <a:lnTo>
                      <a:pt x="58" y="41"/>
                    </a:lnTo>
                    <a:lnTo>
                      <a:pt x="60" y="41"/>
                    </a:lnTo>
                    <a:lnTo>
                      <a:pt x="60" y="39"/>
                    </a:lnTo>
                    <a:lnTo>
                      <a:pt x="60" y="37"/>
                    </a:lnTo>
                    <a:lnTo>
                      <a:pt x="62" y="35"/>
                    </a:lnTo>
                    <a:lnTo>
                      <a:pt x="62" y="33"/>
                    </a:lnTo>
                    <a:lnTo>
                      <a:pt x="62" y="29"/>
                    </a:lnTo>
                    <a:lnTo>
                      <a:pt x="62" y="25"/>
                    </a:lnTo>
                    <a:lnTo>
                      <a:pt x="60" y="23"/>
                    </a:lnTo>
                    <a:lnTo>
                      <a:pt x="60" y="21"/>
                    </a:lnTo>
                    <a:lnTo>
                      <a:pt x="60" y="19"/>
                    </a:lnTo>
                    <a:lnTo>
                      <a:pt x="58" y="18"/>
                    </a:lnTo>
                    <a:lnTo>
                      <a:pt x="58" y="14"/>
                    </a:lnTo>
                    <a:lnTo>
                      <a:pt x="56" y="14"/>
                    </a:lnTo>
                    <a:lnTo>
                      <a:pt x="56" y="12"/>
                    </a:lnTo>
                    <a:lnTo>
                      <a:pt x="54" y="10"/>
                    </a:lnTo>
                    <a:lnTo>
                      <a:pt x="52" y="8"/>
                    </a:lnTo>
                    <a:lnTo>
                      <a:pt x="50" y="6"/>
                    </a:lnTo>
                    <a:lnTo>
                      <a:pt x="48" y="6"/>
                    </a:lnTo>
                    <a:lnTo>
                      <a:pt x="46" y="4"/>
                    </a:lnTo>
                    <a:lnTo>
                      <a:pt x="45" y="2"/>
                    </a:lnTo>
                    <a:lnTo>
                      <a:pt x="43" y="2"/>
                    </a:lnTo>
                    <a:lnTo>
                      <a:pt x="41" y="2"/>
                    </a:lnTo>
                    <a:lnTo>
                      <a:pt x="41" y="0"/>
                    </a:lnTo>
                    <a:lnTo>
                      <a:pt x="39" y="0"/>
                    </a:lnTo>
                    <a:lnTo>
                      <a:pt x="37" y="0"/>
                    </a:lnTo>
                    <a:lnTo>
                      <a:pt x="35" y="0"/>
                    </a:lnTo>
                    <a:lnTo>
                      <a:pt x="27" y="0"/>
                    </a:lnTo>
                    <a:lnTo>
                      <a:pt x="25" y="0"/>
                    </a:lnTo>
                    <a:lnTo>
                      <a:pt x="23" y="0"/>
                    </a:lnTo>
                    <a:lnTo>
                      <a:pt x="21" y="2"/>
                    </a:lnTo>
                    <a:lnTo>
                      <a:pt x="18" y="2"/>
                    </a:lnTo>
                    <a:lnTo>
                      <a:pt x="18" y="4"/>
                    </a:lnTo>
                    <a:lnTo>
                      <a:pt x="16" y="4"/>
                    </a:lnTo>
                    <a:lnTo>
                      <a:pt x="14" y="4"/>
                    </a:lnTo>
                    <a:lnTo>
                      <a:pt x="14" y="6"/>
                    </a:lnTo>
                    <a:lnTo>
                      <a:pt x="12" y="6"/>
                    </a:lnTo>
                    <a:lnTo>
                      <a:pt x="8" y="10"/>
                    </a:lnTo>
                    <a:lnTo>
                      <a:pt x="6" y="12"/>
                    </a:lnTo>
                    <a:lnTo>
                      <a:pt x="6" y="14"/>
                    </a:lnTo>
                    <a:lnTo>
                      <a:pt x="4" y="16"/>
                    </a:lnTo>
                    <a:lnTo>
                      <a:pt x="4" y="18"/>
                    </a:lnTo>
                    <a:lnTo>
                      <a:pt x="2" y="19"/>
                    </a:lnTo>
                    <a:lnTo>
                      <a:pt x="2" y="21"/>
                    </a:lnTo>
                    <a:lnTo>
                      <a:pt x="2" y="23"/>
                    </a:lnTo>
                    <a:lnTo>
                      <a:pt x="0" y="25"/>
                    </a:lnTo>
                    <a:lnTo>
                      <a:pt x="0" y="29"/>
                    </a:lnTo>
                    <a:lnTo>
                      <a:pt x="4" y="29"/>
                    </a:lnTo>
                    <a:lnTo>
                      <a:pt x="4" y="25"/>
                    </a:lnTo>
                    <a:lnTo>
                      <a:pt x="4" y="23"/>
                    </a:lnTo>
                    <a:lnTo>
                      <a:pt x="4" y="21"/>
                    </a:lnTo>
                    <a:lnTo>
                      <a:pt x="6" y="21"/>
                    </a:lnTo>
                    <a:lnTo>
                      <a:pt x="6" y="19"/>
                    </a:lnTo>
                    <a:lnTo>
                      <a:pt x="6" y="18"/>
                    </a:lnTo>
                    <a:lnTo>
                      <a:pt x="8" y="18"/>
                    </a:lnTo>
                    <a:lnTo>
                      <a:pt x="8" y="16"/>
                    </a:lnTo>
                    <a:lnTo>
                      <a:pt x="8" y="14"/>
                    </a:lnTo>
                    <a:lnTo>
                      <a:pt x="10" y="14"/>
                    </a:lnTo>
                    <a:lnTo>
                      <a:pt x="10" y="12"/>
                    </a:lnTo>
                    <a:lnTo>
                      <a:pt x="12" y="12"/>
                    </a:lnTo>
                    <a:lnTo>
                      <a:pt x="14" y="8"/>
                    </a:lnTo>
                    <a:lnTo>
                      <a:pt x="16" y="8"/>
                    </a:lnTo>
                    <a:lnTo>
                      <a:pt x="18" y="6"/>
                    </a:lnTo>
                    <a:lnTo>
                      <a:pt x="20" y="6"/>
                    </a:lnTo>
                    <a:lnTo>
                      <a:pt x="21" y="4"/>
                    </a:lnTo>
                    <a:lnTo>
                      <a:pt x="23" y="4"/>
                    </a:lnTo>
                    <a:lnTo>
                      <a:pt x="25" y="4"/>
                    </a:lnTo>
                    <a:lnTo>
                      <a:pt x="25" y="2"/>
                    </a:lnTo>
                    <a:lnTo>
                      <a:pt x="27" y="2"/>
                    </a:lnTo>
                    <a:lnTo>
                      <a:pt x="29" y="2"/>
                    </a:lnTo>
                    <a:lnTo>
                      <a:pt x="35" y="2"/>
                    </a:lnTo>
                    <a:lnTo>
                      <a:pt x="37" y="2"/>
                    </a:lnTo>
                    <a:lnTo>
                      <a:pt x="37" y="4"/>
                    </a:lnTo>
                    <a:lnTo>
                      <a:pt x="39" y="4"/>
                    </a:lnTo>
                    <a:lnTo>
                      <a:pt x="41" y="4"/>
                    </a:lnTo>
                    <a:lnTo>
                      <a:pt x="43" y="4"/>
                    </a:lnTo>
                    <a:lnTo>
                      <a:pt x="43" y="6"/>
                    </a:lnTo>
                    <a:lnTo>
                      <a:pt x="45" y="6"/>
                    </a:lnTo>
                    <a:lnTo>
                      <a:pt x="46" y="8"/>
                    </a:lnTo>
                    <a:lnTo>
                      <a:pt x="48" y="8"/>
                    </a:lnTo>
                    <a:lnTo>
                      <a:pt x="48" y="10"/>
                    </a:lnTo>
                    <a:lnTo>
                      <a:pt x="50" y="10"/>
                    </a:lnTo>
                    <a:lnTo>
                      <a:pt x="50" y="12"/>
                    </a:lnTo>
                    <a:lnTo>
                      <a:pt x="52" y="12"/>
                    </a:lnTo>
                    <a:lnTo>
                      <a:pt x="52" y="14"/>
                    </a:lnTo>
                    <a:lnTo>
                      <a:pt x="54" y="14"/>
                    </a:lnTo>
                    <a:lnTo>
                      <a:pt x="54" y="16"/>
                    </a:lnTo>
                    <a:lnTo>
                      <a:pt x="56" y="18"/>
                    </a:lnTo>
                    <a:lnTo>
                      <a:pt x="56" y="19"/>
                    </a:lnTo>
                    <a:lnTo>
                      <a:pt x="56" y="21"/>
                    </a:lnTo>
                    <a:lnTo>
                      <a:pt x="58" y="21"/>
                    </a:lnTo>
                    <a:lnTo>
                      <a:pt x="58" y="23"/>
                    </a:lnTo>
                    <a:lnTo>
                      <a:pt x="58" y="25"/>
                    </a:lnTo>
                    <a:lnTo>
                      <a:pt x="58" y="29"/>
                    </a:lnTo>
                    <a:lnTo>
                      <a:pt x="58" y="33"/>
                    </a:lnTo>
                    <a:lnTo>
                      <a:pt x="58" y="37"/>
                    </a:lnTo>
                    <a:lnTo>
                      <a:pt x="58" y="39"/>
                    </a:lnTo>
                    <a:lnTo>
                      <a:pt x="56" y="39"/>
                    </a:lnTo>
                    <a:lnTo>
                      <a:pt x="56" y="41"/>
                    </a:lnTo>
                    <a:lnTo>
                      <a:pt x="56" y="43"/>
                    </a:lnTo>
                    <a:lnTo>
                      <a:pt x="54" y="44"/>
                    </a:lnTo>
                    <a:lnTo>
                      <a:pt x="52" y="46"/>
                    </a:lnTo>
                    <a:lnTo>
                      <a:pt x="50" y="48"/>
                    </a:lnTo>
                    <a:lnTo>
                      <a:pt x="48" y="50"/>
                    </a:lnTo>
                    <a:lnTo>
                      <a:pt x="46" y="52"/>
                    </a:lnTo>
                    <a:lnTo>
                      <a:pt x="45" y="52"/>
                    </a:lnTo>
                    <a:lnTo>
                      <a:pt x="45" y="54"/>
                    </a:lnTo>
                    <a:lnTo>
                      <a:pt x="43" y="54"/>
                    </a:lnTo>
                    <a:lnTo>
                      <a:pt x="43" y="56"/>
                    </a:lnTo>
                    <a:lnTo>
                      <a:pt x="41" y="56"/>
                    </a:lnTo>
                    <a:lnTo>
                      <a:pt x="39" y="56"/>
                    </a:lnTo>
                    <a:lnTo>
                      <a:pt x="37" y="56"/>
                    </a:lnTo>
                    <a:lnTo>
                      <a:pt x="35" y="58"/>
                    </a:lnTo>
                    <a:lnTo>
                      <a:pt x="33" y="58"/>
                    </a:lnTo>
                    <a:lnTo>
                      <a:pt x="31" y="58"/>
                    </a:lnTo>
                    <a:lnTo>
                      <a:pt x="29" y="58"/>
                    </a:lnTo>
                    <a:lnTo>
                      <a:pt x="27" y="58"/>
                    </a:lnTo>
                    <a:lnTo>
                      <a:pt x="25" y="56"/>
                    </a:lnTo>
                    <a:lnTo>
                      <a:pt x="23" y="56"/>
                    </a:lnTo>
                    <a:lnTo>
                      <a:pt x="21" y="56"/>
                    </a:lnTo>
                    <a:lnTo>
                      <a:pt x="21" y="54"/>
                    </a:lnTo>
                    <a:lnTo>
                      <a:pt x="20" y="54"/>
                    </a:lnTo>
                    <a:lnTo>
                      <a:pt x="18" y="54"/>
                    </a:lnTo>
                    <a:lnTo>
                      <a:pt x="16" y="52"/>
                    </a:lnTo>
                    <a:lnTo>
                      <a:pt x="14" y="50"/>
                    </a:lnTo>
                    <a:lnTo>
                      <a:pt x="12" y="48"/>
                    </a:lnTo>
                    <a:lnTo>
                      <a:pt x="10" y="46"/>
                    </a:lnTo>
                    <a:lnTo>
                      <a:pt x="8" y="44"/>
                    </a:lnTo>
                    <a:lnTo>
                      <a:pt x="8" y="43"/>
                    </a:lnTo>
                    <a:lnTo>
                      <a:pt x="6" y="43"/>
                    </a:lnTo>
                    <a:lnTo>
                      <a:pt x="6" y="41"/>
                    </a:lnTo>
                    <a:lnTo>
                      <a:pt x="6" y="39"/>
                    </a:lnTo>
                    <a:lnTo>
                      <a:pt x="4" y="39"/>
                    </a:lnTo>
                    <a:lnTo>
                      <a:pt x="4" y="37"/>
                    </a:lnTo>
                    <a:lnTo>
                      <a:pt x="4" y="35"/>
                    </a:lnTo>
                    <a:lnTo>
                      <a:pt x="4" y="33"/>
                    </a:lnTo>
                    <a:lnTo>
                      <a:pt x="4" y="29"/>
                    </a:lnTo>
                    <a:lnTo>
                      <a:pt x="0" y="29"/>
                    </a:lnTo>
                    <a:close/>
                  </a:path>
                </a:pathLst>
              </a:custGeom>
              <a:solidFill>
                <a:srgbClr val="000000"/>
              </a:solidFill>
              <a:ln w="9525">
                <a:noFill/>
                <a:round/>
                <a:headEnd/>
                <a:tailEnd/>
              </a:ln>
            </p:spPr>
            <p:txBody>
              <a:bodyPr/>
              <a:lstStyle/>
              <a:p>
                <a:endParaRPr lang="en-GB" dirty="0"/>
              </a:p>
            </p:txBody>
          </p:sp>
          <p:sp>
            <p:nvSpPr>
              <p:cNvPr id="431" name="Freeform 79"/>
              <p:cNvSpPr>
                <a:spLocks noChangeAspect="1"/>
              </p:cNvSpPr>
              <p:nvPr/>
            </p:nvSpPr>
            <p:spPr bwMode="auto">
              <a:xfrm>
                <a:off x="3980" y="1131"/>
                <a:ext cx="46" cy="48"/>
              </a:xfrm>
              <a:custGeom>
                <a:avLst/>
                <a:gdLst>
                  <a:gd name="T0" fmla="*/ 21 w 46"/>
                  <a:gd name="T1" fmla="*/ 0 h 48"/>
                  <a:gd name="T2" fmla="*/ 18 w 46"/>
                  <a:gd name="T3" fmla="*/ 2 h 48"/>
                  <a:gd name="T4" fmla="*/ 14 w 46"/>
                  <a:gd name="T5" fmla="*/ 2 h 48"/>
                  <a:gd name="T6" fmla="*/ 12 w 46"/>
                  <a:gd name="T7" fmla="*/ 4 h 48"/>
                  <a:gd name="T8" fmla="*/ 10 w 46"/>
                  <a:gd name="T9" fmla="*/ 6 h 48"/>
                  <a:gd name="T10" fmla="*/ 6 w 46"/>
                  <a:gd name="T11" fmla="*/ 8 h 48"/>
                  <a:gd name="T12" fmla="*/ 4 w 46"/>
                  <a:gd name="T13" fmla="*/ 10 h 48"/>
                  <a:gd name="T14" fmla="*/ 2 w 46"/>
                  <a:gd name="T15" fmla="*/ 14 h 48"/>
                  <a:gd name="T16" fmla="*/ 2 w 46"/>
                  <a:gd name="T17" fmla="*/ 17 h 48"/>
                  <a:gd name="T18" fmla="*/ 0 w 46"/>
                  <a:gd name="T19" fmla="*/ 19 h 48"/>
                  <a:gd name="T20" fmla="*/ 0 w 46"/>
                  <a:gd name="T21" fmla="*/ 23 h 48"/>
                  <a:gd name="T22" fmla="*/ 0 w 46"/>
                  <a:gd name="T23" fmla="*/ 29 h 48"/>
                  <a:gd name="T24" fmla="*/ 2 w 46"/>
                  <a:gd name="T25" fmla="*/ 31 h 48"/>
                  <a:gd name="T26" fmla="*/ 2 w 46"/>
                  <a:gd name="T27" fmla="*/ 35 h 48"/>
                  <a:gd name="T28" fmla="*/ 4 w 46"/>
                  <a:gd name="T29" fmla="*/ 38 h 48"/>
                  <a:gd name="T30" fmla="*/ 6 w 46"/>
                  <a:gd name="T31" fmla="*/ 40 h 48"/>
                  <a:gd name="T32" fmla="*/ 8 w 46"/>
                  <a:gd name="T33" fmla="*/ 42 h 48"/>
                  <a:gd name="T34" fmla="*/ 10 w 46"/>
                  <a:gd name="T35" fmla="*/ 44 h 48"/>
                  <a:gd name="T36" fmla="*/ 14 w 46"/>
                  <a:gd name="T37" fmla="*/ 44 h 48"/>
                  <a:gd name="T38" fmla="*/ 16 w 46"/>
                  <a:gd name="T39" fmla="*/ 46 h 48"/>
                  <a:gd name="T40" fmla="*/ 20 w 46"/>
                  <a:gd name="T41" fmla="*/ 46 h 48"/>
                  <a:gd name="T42" fmla="*/ 23 w 46"/>
                  <a:gd name="T43" fmla="*/ 48 h 48"/>
                  <a:gd name="T44" fmla="*/ 27 w 46"/>
                  <a:gd name="T45" fmla="*/ 46 h 48"/>
                  <a:gd name="T46" fmla="*/ 31 w 46"/>
                  <a:gd name="T47" fmla="*/ 46 h 48"/>
                  <a:gd name="T48" fmla="*/ 33 w 46"/>
                  <a:gd name="T49" fmla="*/ 44 h 48"/>
                  <a:gd name="T50" fmla="*/ 37 w 46"/>
                  <a:gd name="T51" fmla="*/ 44 h 48"/>
                  <a:gd name="T52" fmla="*/ 39 w 46"/>
                  <a:gd name="T53" fmla="*/ 40 h 48"/>
                  <a:gd name="T54" fmla="*/ 41 w 46"/>
                  <a:gd name="T55" fmla="*/ 38 h 48"/>
                  <a:gd name="T56" fmla="*/ 43 w 46"/>
                  <a:gd name="T57" fmla="*/ 37 h 48"/>
                  <a:gd name="T58" fmla="*/ 44 w 46"/>
                  <a:gd name="T59" fmla="*/ 33 h 48"/>
                  <a:gd name="T60" fmla="*/ 46 w 46"/>
                  <a:gd name="T61" fmla="*/ 29 h 48"/>
                  <a:gd name="T62" fmla="*/ 46 w 46"/>
                  <a:gd name="T63" fmla="*/ 25 h 48"/>
                  <a:gd name="T64" fmla="*/ 46 w 46"/>
                  <a:gd name="T65" fmla="*/ 19 h 48"/>
                  <a:gd name="T66" fmla="*/ 46 w 46"/>
                  <a:gd name="T67" fmla="*/ 15 h 48"/>
                  <a:gd name="T68" fmla="*/ 44 w 46"/>
                  <a:gd name="T69" fmla="*/ 14 h 48"/>
                  <a:gd name="T70" fmla="*/ 43 w 46"/>
                  <a:gd name="T71" fmla="*/ 10 h 48"/>
                  <a:gd name="T72" fmla="*/ 41 w 46"/>
                  <a:gd name="T73" fmla="*/ 8 h 48"/>
                  <a:gd name="T74" fmla="*/ 37 w 46"/>
                  <a:gd name="T75" fmla="*/ 4 h 48"/>
                  <a:gd name="T76" fmla="*/ 33 w 46"/>
                  <a:gd name="T77" fmla="*/ 4 h 48"/>
                  <a:gd name="T78" fmla="*/ 31 w 46"/>
                  <a:gd name="T79" fmla="*/ 2 h 48"/>
                  <a:gd name="T80" fmla="*/ 29 w 46"/>
                  <a:gd name="T81" fmla="*/ 0 h 48"/>
                  <a:gd name="T82" fmla="*/ 23 w 46"/>
                  <a:gd name="T83" fmla="*/ 0 h 4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
                  <a:gd name="T127" fmla="*/ 0 h 48"/>
                  <a:gd name="T128" fmla="*/ 46 w 46"/>
                  <a:gd name="T129" fmla="*/ 48 h 4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 h="48">
                    <a:moveTo>
                      <a:pt x="23" y="0"/>
                    </a:moveTo>
                    <a:lnTo>
                      <a:pt x="21" y="0"/>
                    </a:lnTo>
                    <a:lnTo>
                      <a:pt x="20" y="0"/>
                    </a:lnTo>
                    <a:lnTo>
                      <a:pt x="18" y="2"/>
                    </a:lnTo>
                    <a:lnTo>
                      <a:pt x="16" y="2"/>
                    </a:lnTo>
                    <a:lnTo>
                      <a:pt x="14" y="2"/>
                    </a:lnTo>
                    <a:lnTo>
                      <a:pt x="14" y="4"/>
                    </a:lnTo>
                    <a:lnTo>
                      <a:pt x="12" y="4"/>
                    </a:lnTo>
                    <a:lnTo>
                      <a:pt x="10" y="4"/>
                    </a:lnTo>
                    <a:lnTo>
                      <a:pt x="10" y="6"/>
                    </a:lnTo>
                    <a:lnTo>
                      <a:pt x="8" y="6"/>
                    </a:lnTo>
                    <a:lnTo>
                      <a:pt x="6" y="8"/>
                    </a:lnTo>
                    <a:lnTo>
                      <a:pt x="6" y="10"/>
                    </a:lnTo>
                    <a:lnTo>
                      <a:pt x="4" y="10"/>
                    </a:lnTo>
                    <a:lnTo>
                      <a:pt x="4" y="12"/>
                    </a:lnTo>
                    <a:lnTo>
                      <a:pt x="2" y="14"/>
                    </a:lnTo>
                    <a:lnTo>
                      <a:pt x="2" y="15"/>
                    </a:lnTo>
                    <a:lnTo>
                      <a:pt x="2" y="17"/>
                    </a:lnTo>
                    <a:lnTo>
                      <a:pt x="0" y="17"/>
                    </a:lnTo>
                    <a:lnTo>
                      <a:pt x="0" y="19"/>
                    </a:lnTo>
                    <a:lnTo>
                      <a:pt x="0" y="21"/>
                    </a:lnTo>
                    <a:lnTo>
                      <a:pt x="0" y="23"/>
                    </a:lnTo>
                    <a:lnTo>
                      <a:pt x="0" y="27"/>
                    </a:lnTo>
                    <a:lnTo>
                      <a:pt x="0" y="29"/>
                    </a:lnTo>
                    <a:lnTo>
                      <a:pt x="0" y="31"/>
                    </a:lnTo>
                    <a:lnTo>
                      <a:pt x="2" y="31"/>
                    </a:lnTo>
                    <a:lnTo>
                      <a:pt x="2" y="33"/>
                    </a:lnTo>
                    <a:lnTo>
                      <a:pt x="2" y="35"/>
                    </a:lnTo>
                    <a:lnTo>
                      <a:pt x="4" y="37"/>
                    </a:lnTo>
                    <a:lnTo>
                      <a:pt x="4" y="38"/>
                    </a:lnTo>
                    <a:lnTo>
                      <a:pt x="6" y="38"/>
                    </a:lnTo>
                    <a:lnTo>
                      <a:pt x="6" y="40"/>
                    </a:lnTo>
                    <a:lnTo>
                      <a:pt x="8" y="40"/>
                    </a:lnTo>
                    <a:lnTo>
                      <a:pt x="8" y="42"/>
                    </a:lnTo>
                    <a:lnTo>
                      <a:pt x="10" y="42"/>
                    </a:lnTo>
                    <a:lnTo>
                      <a:pt x="10" y="44"/>
                    </a:lnTo>
                    <a:lnTo>
                      <a:pt x="12" y="44"/>
                    </a:lnTo>
                    <a:lnTo>
                      <a:pt x="14" y="44"/>
                    </a:lnTo>
                    <a:lnTo>
                      <a:pt x="14" y="46"/>
                    </a:lnTo>
                    <a:lnTo>
                      <a:pt x="16" y="46"/>
                    </a:lnTo>
                    <a:lnTo>
                      <a:pt x="18" y="46"/>
                    </a:lnTo>
                    <a:lnTo>
                      <a:pt x="20" y="46"/>
                    </a:lnTo>
                    <a:lnTo>
                      <a:pt x="21" y="48"/>
                    </a:lnTo>
                    <a:lnTo>
                      <a:pt x="23" y="48"/>
                    </a:lnTo>
                    <a:lnTo>
                      <a:pt x="27" y="48"/>
                    </a:lnTo>
                    <a:lnTo>
                      <a:pt x="27" y="46"/>
                    </a:lnTo>
                    <a:lnTo>
                      <a:pt x="29" y="46"/>
                    </a:lnTo>
                    <a:lnTo>
                      <a:pt x="31" y="46"/>
                    </a:lnTo>
                    <a:lnTo>
                      <a:pt x="33" y="46"/>
                    </a:lnTo>
                    <a:lnTo>
                      <a:pt x="33" y="44"/>
                    </a:lnTo>
                    <a:lnTo>
                      <a:pt x="35" y="44"/>
                    </a:lnTo>
                    <a:lnTo>
                      <a:pt x="37" y="44"/>
                    </a:lnTo>
                    <a:lnTo>
                      <a:pt x="39" y="42"/>
                    </a:lnTo>
                    <a:lnTo>
                      <a:pt x="39" y="40"/>
                    </a:lnTo>
                    <a:lnTo>
                      <a:pt x="41" y="40"/>
                    </a:lnTo>
                    <a:lnTo>
                      <a:pt x="41" y="38"/>
                    </a:lnTo>
                    <a:lnTo>
                      <a:pt x="43" y="38"/>
                    </a:lnTo>
                    <a:lnTo>
                      <a:pt x="43" y="37"/>
                    </a:lnTo>
                    <a:lnTo>
                      <a:pt x="44" y="35"/>
                    </a:lnTo>
                    <a:lnTo>
                      <a:pt x="44" y="33"/>
                    </a:lnTo>
                    <a:lnTo>
                      <a:pt x="46" y="31"/>
                    </a:lnTo>
                    <a:lnTo>
                      <a:pt x="46" y="29"/>
                    </a:lnTo>
                    <a:lnTo>
                      <a:pt x="46" y="27"/>
                    </a:lnTo>
                    <a:lnTo>
                      <a:pt x="46" y="25"/>
                    </a:lnTo>
                    <a:lnTo>
                      <a:pt x="46" y="21"/>
                    </a:lnTo>
                    <a:lnTo>
                      <a:pt x="46" y="19"/>
                    </a:lnTo>
                    <a:lnTo>
                      <a:pt x="46" y="17"/>
                    </a:lnTo>
                    <a:lnTo>
                      <a:pt x="46" y="15"/>
                    </a:lnTo>
                    <a:lnTo>
                      <a:pt x="44" y="15"/>
                    </a:lnTo>
                    <a:lnTo>
                      <a:pt x="44" y="14"/>
                    </a:lnTo>
                    <a:lnTo>
                      <a:pt x="43" y="12"/>
                    </a:lnTo>
                    <a:lnTo>
                      <a:pt x="43" y="10"/>
                    </a:lnTo>
                    <a:lnTo>
                      <a:pt x="41" y="10"/>
                    </a:lnTo>
                    <a:lnTo>
                      <a:pt x="41" y="8"/>
                    </a:lnTo>
                    <a:lnTo>
                      <a:pt x="39" y="6"/>
                    </a:lnTo>
                    <a:lnTo>
                      <a:pt x="37" y="4"/>
                    </a:lnTo>
                    <a:lnTo>
                      <a:pt x="35" y="4"/>
                    </a:lnTo>
                    <a:lnTo>
                      <a:pt x="33" y="4"/>
                    </a:lnTo>
                    <a:lnTo>
                      <a:pt x="33" y="2"/>
                    </a:lnTo>
                    <a:lnTo>
                      <a:pt x="31" y="2"/>
                    </a:lnTo>
                    <a:lnTo>
                      <a:pt x="29" y="2"/>
                    </a:lnTo>
                    <a:lnTo>
                      <a:pt x="29" y="0"/>
                    </a:lnTo>
                    <a:lnTo>
                      <a:pt x="27" y="0"/>
                    </a:lnTo>
                    <a:lnTo>
                      <a:pt x="23" y="0"/>
                    </a:lnTo>
                    <a:close/>
                  </a:path>
                </a:pathLst>
              </a:custGeom>
              <a:solidFill>
                <a:srgbClr val="FFFFFF"/>
              </a:solidFill>
              <a:ln w="9525">
                <a:noFill/>
                <a:round/>
                <a:headEnd/>
                <a:tailEnd/>
              </a:ln>
            </p:spPr>
            <p:txBody>
              <a:bodyPr/>
              <a:lstStyle/>
              <a:p>
                <a:endParaRPr lang="en-GB" dirty="0"/>
              </a:p>
            </p:txBody>
          </p:sp>
          <p:sp>
            <p:nvSpPr>
              <p:cNvPr id="432" name="Freeform 80"/>
              <p:cNvSpPr>
                <a:spLocks noChangeAspect="1"/>
              </p:cNvSpPr>
              <p:nvPr/>
            </p:nvSpPr>
            <p:spPr bwMode="auto">
              <a:xfrm>
                <a:off x="3978" y="1131"/>
                <a:ext cx="50" cy="48"/>
              </a:xfrm>
              <a:custGeom>
                <a:avLst/>
                <a:gdLst>
                  <a:gd name="T0" fmla="*/ 2 w 50"/>
                  <a:gd name="T1" fmla="*/ 29 h 48"/>
                  <a:gd name="T2" fmla="*/ 2 w 50"/>
                  <a:gd name="T3" fmla="*/ 35 h 48"/>
                  <a:gd name="T4" fmla="*/ 8 w 50"/>
                  <a:gd name="T5" fmla="*/ 40 h 48"/>
                  <a:gd name="T6" fmla="*/ 10 w 50"/>
                  <a:gd name="T7" fmla="*/ 44 h 48"/>
                  <a:gd name="T8" fmla="*/ 18 w 50"/>
                  <a:gd name="T9" fmla="*/ 48 h 48"/>
                  <a:gd name="T10" fmla="*/ 23 w 50"/>
                  <a:gd name="T11" fmla="*/ 48 h 48"/>
                  <a:gd name="T12" fmla="*/ 29 w 50"/>
                  <a:gd name="T13" fmla="*/ 48 h 48"/>
                  <a:gd name="T14" fmla="*/ 33 w 50"/>
                  <a:gd name="T15" fmla="*/ 46 h 48"/>
                  <a:gd name="T16" fmla="*/ 39 w 50"/>
                  <a:gd name="T17" fmla="*/ 44 h 48"/>
                  <a:gd name="T18" fmla="*/ 45 w 50"/>
                  <a:gd name="T19" fmla="*/ 40 h 48"/>
                  <a:gd name="T20" fmla="*/ 46 w 50"/>
                  <a:gd name="T21" fmla="*/ 35 h 48"/>
                  <a:gd name="T22" fmla="*/ 48 w 50"/>
                  <a:gd name="T23" fmla="*/ 29 h 48"/>
                  <a:gd name="T24" fmla="*/ 50 w 50"/>
                  <a:gd name="T25" fmla="*/ 23 h 48"/>
                  <a:gd name="T26" fmla="*/ 48 w 50"/>
                  <a:gd name="T27" fmla="*/ 14 h 48"/>
                  <a:gd name="T28" fmla="*/ 45 w 50"/>
                  <a:gd name="T29" fmla="*/ 10 h 48"/>
                  <a:gd name="T30" fmla="*/ 41 w 50"/>
                  <a:gd name="T31" fmla="*/ 4 h 48"/>
                  <a:gd name="T32" fmla="*/ 35 w 50"/>
                  <a:gd name="T33" fmla="*/ 2 h 48"/>
                  <a:gd name="T34" fmla="*/ 31 w 50"/>
                  <a:gd name="T35" fmla="*/ 0 h 48"/>
                  <a:gd name="T36" fmla="*/ 20 w 50"/>
                  <a:gd name="T37" fmla="*/ 0 h 48"/>
                  <a:gd name="T38" fmla="*/ 12 w 50"/>
                  <a:gd name="T39" fmla="*/ 2 h 48"/>
                  <a:gd name="T40" fmla="*/ 8 w 50"/>
                  <a:gd name="T41" fmla="*/ 8 h 48"/>
                  <a:gd name="T42" fmla="*/ 4 w 50"/>
                  <a:gd name="T43" fmla="*/ 12 h 48"/>
                  <a:gd name="T44" fmla="*/ 2 w 50"/>
                  <a:gd name="T45" fmla="*/ 19 h 48"/>
                  <a:gd name="T46" fmla="*/ 4 w 50"/>
                  <a:gd name="T47" fmla="*/ 23 h 48"/>
                  <a:gd name="T48" fmla="*/ 4 w 50"/>
                  <a:gd name="T49" fmla="*/ 17 h 48"/>
                  <a:gd name="T50" fmla="*/ 6 w 50"/>
                  <a:gd name="T51" fmla="*/ 12 h 48"/>
                  <a:gd name="T52" fmla="*/ 12 w 50"/>
                  <a:gd name="T53" fmla="*/ 6 h 48"/>
                  <a:gd name="T54" fmla="*/ 18 w 50"/>
                  <a:gd name="T55" fmla="*/ 4 h 48"/>
                  <a:gd name="T56" fmla="*/ 29 w 50"/>
                  <a:gd name="T57" fmla="*/ 2 h 48"/>
                  <a:gd name="T58" fmla="*/ 35 w 50"/>
                  <a:gd name="T59" fmla="*/ 4 h 48"/>
                  <a:gd name="T60" fmla="*/ 39 w 50"/>
                  <a:gd name="T61" fmla="*/ 8 h 48"/>
                  <a:gd name="T62" fmla="*/ 45 w 50"/>
                  <a:gd name="T63" fmla="*/ 12 h 48"/>
                  <a:gd name="T64" fmla="*/ 46 w 50"/>
                  <a:gd name="T65" fmla="*/ 19 h 48"/>
                  <a:gd name="T66" fmla="*/ 46 w 50"/>
                  <a:gd name="T67" fmla="*/ 29 h 48"/>
                  <a:gd name="T68" fmla="*/ 43 w 50"/>
                  <a:gd name="T69" fmla="*/ 37 h 48"/>
                  <a:gd name="T70" fmla="*/ 37 w 50"/>
                  <a:gd name="T71" fmla="*/ 42 h 48"/>
                  <a:gd name="T72" fmla="*/ 33 w 50"/>
                  <a:gd name="T73" fmla="*/ 44 h 48"/>
                  <a:gd name="T74" fmla="*/ 29 w 50"/>
                  <a:gd name="T75" fmla="*/ 46 h 48"/>
                  <a:gd name="T76" fmla="*/ 22 w 50"/>
                  <a:gd name="T77" fmla="*/ 46 h 48"/>
                  <a:gd name="T78" fmla="*/ 16 w 50"/>
                  <a:gd name="T79" fmla="*/ 44 h 48"/>
                  <a:gd name="T80" fmla="*/ 10 w 50"/>
                  <a:gd name="T81" fmla="*/ 38 h 48"/>
                  <a:gd name="T82" fmla="*/ 4 w 50"/>
                  <a:gd name="T83" fmla="*/ 31 h 48"/>
                  <a:gd name="T84" fmla="*/ 4 w 50"/>
                  <a:gd name="T85" fmla="*/ 23 h 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0"/>
                  <a:gd name="T130" fmla="*/ 0 h 48"/>
                  <a:gd name="T131" fmla="*/ 50 w 50"/>
                  <a:gd name="T132" fmla="*/ 48 h 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0" h="48">
                    <a:moveTo>
                      <a:pt x="0" y="23"/>
                    </a:moveTo>
                    <a:lnTo>
                      <a:pt x="0" y="27"/>
                    </a:lnTo>
                    <a:lnTo>
                      <a:pt x="2" y="29"/>
                    </a:lnTo>
                    <a:lnTo>
                      <a:pt x="2" y="31"/>
                    </a:lnTo>
                    <a:lnTo>
                      <a:pt x="2" y="33"/>
                    </a:lnTo>
                    <a:lnTo>
                      <a:pt x="2" y="35"/>
                    </a:lnTo>
                    <a:lnTo>
                      <a:pt x="4" y="37"/>
                    </a:lnTo>
                    <a:lnTo>
                      <a:pt x="6" y="38"/>
                    </a:lnTo>
                    <a:lnTo>
                      <a:pt x="8" y="40"/>
                    </a:lnTo>
                    <a:lnTo>
                      <a:pt x="8" y="42"/>
                    </a:lnTo>
                    <a:lnTo>
                      <a:pt x="10" y="42"/>
                    </a:lnTo>
                    <a:lnTo>
                      <a:pt x="10" y="44"/>
                    </a:lnTo>
                    <a:lnTo>
                      <a:pt x="14" y="46"/>
                    </a:lnTo>
                    <a:lnTo>
                      <a:pt x="18" y="46"/>
                    </a:lnTo>
                    <a:lnTo>
                      <a:pt x="18" y="48"/>
                    </a:lnTo>
                    <a:lnTo>
                      <a:pt x="20" y="48"/>
                    </a:lnTo>
                    <a:lnTo>
                      <a:pt x="22" y="48"/>
                    </a:lnTo>
                    <a:lnTo>
                      <a:pt x="23" y="48"/>
                    </a:lnTo>
                    <a:lnTo>
                      <a:pt x="25" y="48"/>
                    </a:lnTo>
                    <a:lnTo>
                      <a:pt x="27" y="48"/>
                    </a:lnTo>
                    <a:lnTo>
                      <a:pt x="29" y="48"/>
                    </a:lnTo>
                    <a:lnTo>
                      <a:pt x="31" y="48"/>
                    </a:lnTo>
                    <a:lnTo>
                      <a:pt x="33" y="48"/>
                    </a:lnTo>
                    <a:lnTo>
                      <a:pt x="33" y="46"/>
                    </a:lnTo>
                    <a:lnTo>
                      <a:pt x="35" y="46"/>
                    </a:lnTo>
                    <a:lnTo>
                      <a:pt x="37" y="46"/>
                    </a:lnTo>
                    <a:lnTo>
                      <a:pt x="39" y="44"/>
                    </a:lnTo>
                    <a:lnTo>
                      <a:pt x="41" y="44"/>
                    </a:lnTo>
                    <a:lnTo>
                      <a:pt x="41" y="42"/>
                    </a:lnTo>
                    <a:lnTo>
                      <a:pt x="45" y="40"/>
                    </a:lnTo>
                    <a:lnTo>
                      <a:pt x="45" y="38"/>
                    </a:lnTo>
                    <a:lnTo>
                      <a:pt x="46" y="37"/>
                    </a:lnTo>
                    <a:lnTo>
                      <a:pt x="46" y="35"/>
                    </a:lnTo>
                    <a:lnTo>
                      <a:pt x="48" y="35"/>
                    </a:lnTo>
                    <a:lnTo>
                      <a:pt x="48" y="33"/>
                    </a:lnTo>
                    <a:lnTo>
                      <a:pt x="48" y="29"/>
                    </a:lnTo>
                    <a:lnTo>
                      <a:pt x="50" y="29"/>
                    </a:lnTo>
                    <a:lnTo>
                      <a:pt x="50" y="27"/>
                    </a:lnTo>
                    <a:lnTo>
                      <a:pt x="50" y="23"/>
                    </a:lnTo>
                    <a:lnTo>
                      <a:pt x="50" y="19"/>
                    </a:lnTo>
                    <a:lnTo>
                      <a:pt x="48" y="17"/>
                    </a:lnTo>
                    <a:lnTo>
                      <a:pt x="48" y="14"/>
                    </a:lnTo>
                    <a:lnTo>
                      <a:pt x="46" y="12"/>
                    </a:lnTo>
                    <a:lnTo>
                      <a:pt x="46" y="10"/>
                    </a:lnTo>
                    <a:lnTo>
                      <a:pt x="45" y="10"/>
                    </a:lnTo>
                    <a:lnTo>
                      <a:pt x="45" y="8"/>
                    </a:lnTo>
                    <a:lnTo>
                      <a:pt x="43" y="6"/>
                    </a:lnTo>
                    <a:lnTo>
                      <a:pt x="41" y="4"/>
                    </a:lnTo>
                    <a:lnTo>
                      <a:pt x="39" y="2"/>
                    </a:lnTo>
                    <a:lnTo>
                      <a:pt x="37" y="2"/>
                    </a:lnTo>
                    <a:lnTo>
                      <a:pt x="35" y="2"/>
                    </a:lnTo>
                    <a:lnTo>
                      <a:pt x="35" y="0"/>
                    </a:lnTo>
                    <a:lnTo>
                      <a:pt x="33" y="0"/>
                    </a:lnTo>
                    <a:lnTo>
                      <a:pt x="31" y="0"/>
                    </a:lnTo>
                    <a:lnTo>
                      <a:pt x="29" y="0"/>
                    </a:lnTo>
                    <a:lnTo>
                      <a:pt x="22" y="0"/>
                    </a:lnTo>
                    <a:lnTo>
                      <a:pt x="20" y="0"/>
                    </a:lnTo>
                    <a:lnTo>
                      <a:pt x="18" y="0"/>
                    </a:lnTo>
                    <a:lnTo>
                      <a:pt x="14" y="2"/>
                    </a:lnTo>
                    <a:lnTo>
                      <a:pt x="12" y="2"/>
                    </a:lnTo>
                    <a:lnTo>
                      <a:pt x="10" y="4"/>
                    </a:lnTo>
                    <a:lnTo>
                      <a:pt x="8" y="6"/>
                    </a:lnTo>
                    <a:lnTo>
                      <a:pt x="8" y="8"/>
                    </a:lnTo>
                    <a:lnTo>
                      <a:pt x="6" y="10"/>
                    </a:lnTo>
                    <a:lnTo>
                      <a:pt x="4" y="10"/>
                    </a:lnTo>
                    <a:lnTo>
                      <a:pt x="4" y="12"/>
                    </a:lnTo>
                    <a:lnTo>
                      <a:pt x="2" y="14"/>
                    </a:lnTo>
                    <a:lnTo>
                      <a:pt x="2" y="17"/>
                    </a:lnTo>
                    <a:lnTo>
                      <a:pt x="2" y="19"/>
                    </a:lnTo>
                    <a:lnTo>
                      <a:pt x="0" y="21"/>
                    </a:lnTo>
                    <a:lnTo>
                      <a:pt x="0" y="23"/>
                    </a:lnTo>
                    <a:lnTo>
                      <a:pt x="4" y="23"/>
                    </a:lnTo>
                    <a:lnTo>
                      <a:pt x="4" y="21"/>
                    </a:lnTo>
                    <a:lnTo>
                      <a:pt x="4" y="19"/>
                    </a:lnTo>
                    <a:lnTo>
                      <a:pt x="4" y="17"/>
                    </a:lnTo>
                    <a:lnTo>
                      <a:pt x="6" y="15"/>
                    </a:lnTo>
                    <a:lnTo>
                      <a:pt x="6" y="14"/>
                    </a:lnTo>
                    <a:lnTo>
                      <a:pt x="6" y="12"/>
                    </a:lnTo>
                    <a:lnTo>
                      <a:pt x="8" y="12"/>
                    </a:lnTo>
                    <a:lnTo>
                      <a:pt x="10" y="10"/>
                    </a:lnTo>
                    <a:lnTo>
                      <a:pt x="12" y="6"/>
                    </a:lnTo>
                    <a:lnTo>
                      <a:pt x="14" y="6"/>
                    </a:lnTo>
                    <a:lnTo>
                      <a:pt x="16" y="4"/>
                    </a:lnTo>
                    <a:lnTo>
                      <a:pt x="18" y="4"/>
                    </a:lnTo>
                    <a:lnTo>
                      <a:pt x="20" y="2"/>
                    </a:lnTo>
                    <a:lnTo>
                      <a:pt x="22" y="2"/>
                    </a:lnTo>
                    <a:lnTo>
                      <a:pt x="29" y="2"/>
                    </a:lnTo>
                    <a:lnTo>
                      <a:pt x="31" y="2"/>
                    </a:lnTo>
                    <a:lnTo>
                      <a:pt x="33" y="4"/>
                    </a:lnTo>
                    <a:lnTo>
                      <a:pt x="35" y="4"/>
                    </a:lnTo>
                    <a:lnTo>
                      <a:pt x="37" y="6"/>
                    </a:lnTo>
                    <a:lnTo>
                      <a:pt x="39" y="6"/>
                    </a:lnTo>
                    <a:lnTo>
                      <a:pt x="39" y="8"/>
                    </a:lnTo>
                    <a:lnTo>
                      <a:pt x="41" y="10"/>
                    </a:lnTo>
                    <a:lnTo>
                      <a:pt x="43" y="12"/>
                    </a:lnTo>
                    <a:lnTo>
                      <a:pt x="45" y="12"/>
                    </a:lnTo>
                    <a:lnTo>
                      <a:pt x="45" y="14"/>
                    </a:lnTo>
                    <a:lnTo>
                      <a:pt x="45" y="15"/>
                    </a:lnTo>
                    <a:lnTo>
                      <a:pt x="46" y="19"/>
                    </a:lnTo>
                    <a:lnTo>
                      <a:pt x="46" y="23"/>
                    </a:lnTo>
                    <a:lnTo>
                      <a:pt x="46" y="27"/>
                    </a:lnTo>
                    <a:lnTo>
                      <a:pt x="46" y="29"/>
                    </a:lnTo>
                    <a:lnTo>
                      <a:pt x="45" y="33"/>
                    </a:lnTo>
                    <a:lnTo>
                      <a:pt x="45" y="35"/>
                    </a:lnTo>
                    <a:lnTo>
                      <a:pt x="43" y="37"/>
                    </a:lnTo>
                    <a:lnTo>
                      <a:pt x="41" y="38"/>
                    </a:lnTo>
                    <a:lnTo>
                      <a:pt x="39" y="40"/>
                    </a:lnTo>
                    <a:lnTo>
                      <a:pt x="37" y="42"/>
                    </a:lnTo>
                    <a:lnTo>
                      <a:pt x="35" y="42"/>
                    </a:lnTo>
                    <a:lnTo>
                      <a:pt x="35" y="44"/>
                    </a:lnTo>
                    <a:lnTo>
                      <a:pt x="33" y="44"/>
                    </a:lnTo>
                    <a:lnTo>
                      <a:pt x="31" y="44"/>
                    </a:lnTo>
                    <a:lnTo>
                      <a:pt x="29" y="44"/>
                    </a:lnTo>
                    <a:lnTo>
                      <a:pt x="29" y="46"/>
                    </a:lnTo>
                    <a:lnTo>
                      <a:pt x="25" y="46"/>
                    </a:lnTo>
                    <a:lnTo>
                      <a:pt x="23" y="46"/>
                    </a:lnTo>
                    <a:lnTo>
                      <a:pt x="22" y="46"/>
                    </a:lnTo>
                    <a:lnTo>
                      <a:pt x="20" y="44"/>
                    </a:lnTo>
                    <a:lnTo>
                      <a:pt x="18" y="44"/>
                    </a:lnTo>
                    <a:lnTo>
                      <a:pt x="16" y="44"/>
                    </a:lnTo>
                    <a:lnTo>
                      <a:pt x="16" y="42"/>
                    </a:lnTo>
                    <a:lnTo>
                      <a:pt x="12" y="40"/>
                    </a:lnTo>
                    <a:lnTo>
                      <a:pt x="10" y="38"/>
                    </a:lnTo>
                    <a:lnTo>
                      <a:pt x="8" y="37"/>
                    </a:lnTo>
                    <a:lnTo>
                      <a:pt x="6" y="33"/>
                    </a:lnTo>
                    <a:lnTo>
                      <a:pt x="4" y="31"/>
                    </a:lnTo>
                    <a:lnTo>
                      <a:pt x="4" y="29"/>
                    </a:lnTo>
                    <a:lnTo>
                      <a:pt x="4" y="27"/>
                    </a:lnTo>
                    <a:lnTo>
                      <a:pt x="4" y="23"/>
                    </a:lnTo>
                    <a:lnTo>
                      <a:pt x="0" y="23"/>
                    </a:lnTo>
                    <a:close/>
                  </a:path>
                </a:pathLst>
              </a:custGeom>
              <a:solidFill>
                <a:srgbClr val="000000"/>
              </a:solidFill>
              <a:ln w="9525">
                <a:noFill/>
                <a:round/>
                <a:headEnd/>
                <a:tailEnd/>
              </a:ln>
            </p:spPr>
            <p:txBody>
              <a:bodyPr/>
              <a:lstStyle/>
              <a:p>
                <a:endParaRPr lang="en-GB" dirty="0"/>
              </a:p>
            </p:txBody>
          </p:sp>
          <p:sp>
            <p:nvSpPr>
              <p:cNvPr id="433" name="Freeform 81"/>
              <p:cNvSpPr>
                <a:spLocks noChangeAspect="1"/>
              </p:cNvSpPr>
              <p:nvPr/>
            </p:nvSpPr>
            <p:spPr bwMode="auto">
              <a:xfrm>
                <a:off x="3946" y="1098"/>
                <a:ext cx="57" cy="58"/>
              </a:xfrm>
              <a:custGeom>
                <a:avLst/>
                <a:gdLst>
                  <a:gd name="T0" fmla="*/ 27 w 57"/>
                  <a:gd name="T1" fmla="*/ 0 h 58"/>
                  <a:gd name="T2" fmla="*/ 23 w 57"/>
                  <a:gd name="T3" fmla="*/ 0 h 58"/>
                  <a:gd name="T4" fmla="*/ 19 w 57"/>
                  <a:gd name="T5" fmla="*/ 0 h 58"/>
                  <a:gd name="T6" fmla="*/ 17 w 57"/>
                  <a:gd name="T7" fmla="*/ 2 h 58"/>
                  <a:gd name="T8" fmla="*/ 13 w 57"/>
                  <a:gd name="T9" fmla="*/ 4 h 58"/>
                  <a:gd name="T10" fmla="*/ 6 w 57"/>
                  <a:gd name="T11" fmla="*/ 10 h 58"/>
                  <a:gd name="T12" fmla="*/ 4 w 57"/>
                  <a:gd name="T13" fmla="*/ 14 h 58"/>
                  <a:gd name="T14" fmla="*/ 2 w 57"/>
                  <a:gd name="T15" fmla="*/ 16 h 58"/>
                  <a:gd name="T16" fmla="*/ 2 w 57"/>
                  <a:gd name="T17" fmla="*/ 20 h 58"/>
                  <a:gd name="T18" fmla="*/ 0 w 57"/>
                  <a:gd name="T19" fmla="*/ 23 h 58"/>
                  <a:gd name="T20" fmla="*/ 0 w 57"/>
                  <a:gd name="T21" fmla="*/ 29 h 58"/>
                  <a:gd name="T22" fmla="*/ 0 w 57"/>
                  <a:gd name="T23" fmla="*/ 33 h 58"/>
                  <a:gd name="T24" fmla="*/ 2 w 57"/>
                  <a:gd name="T25" fmla="*/ 37 h 58"/>
                  <a:gd name="T26" fmla="*/ 2 w 57"/>
                  <a:gd name="T27" fmla="*/ 41 h 58"/>
                  <a:gd name="T28" fmla="*/ 4 w 57"/>
                  <a:gd name="T29" fmla="*/ 43 h 58"/>
                  <a:gd name="T30" fmla="*/ 6 w 57"/>
                  <a:gd name="T31" fmla="*/ 47 h 58"/>
                  <a:gd name="T32" fmla="*/ 13 w 57"/>
                  <a:gd name="T33" fmla="*/ 52 h 58"/>
                  <a:gd name="T34" fmla="*/ 17 w 57"/>
                  <a:gd name="T35" fmla="*/ 54 h 58"/>
                  <a:gd name="T36" fmla="*/ 19 w 57"/>
                  <a:gd name="T37" fmla="*/ 56 h 58"/>
                  <a:gd name="T38" fmla="*/ 23 w 57"/>
                  <a:gd name="T39" fmla="*/ 56 h 58"/>
                  <a:gd name="T40" fmla="*/ 25 w 57"/>
                  <a:gd name="T41" fmla="*/ 58 h 58"/>
                  <a:gd name="T42" fmla="*/ 29 w 57"/>
                  <a:gd name="T43" fmla="*/ 58 h 58"/>
                  <a:gd name="T44" fmla="*/ 34 w 57"/>
                  <a:gd name="T45" fmla="*/ 58 h 58"/>
                  <a:gd name="T46" fmla="*/ 36 w 57"/>
                  <a:gd name="T47" fmla="*/ 56 h 58"/>
                  <a:gd name="T48" fmla="*/ 40 w 57"/>
                  <a:gd name="T49" fmla="*/ 56 h 58"/>
                  <a:gd name="T50" fmla="*/ 44 w 57"/>
                  <a:gd name="T51" fmla="*/ 54 h 58"/>
                  <a:gd name="T52" fmla="*/ 46 w 57"/>
                  <a:gd name="T53" fmla="*/ 52 h 58"/>
                  <a:gd name="T54" fmla="*/ 54 w 57"/>
                  <a:gd name="T55" fmla="*/ 47 h 58"/>
                  <a:gd name="T56" fmla="*/ 54 w 57"/>
                  <a:gd name="T57" fmla="*/ 43 h 58"/>
                  <a:gd name="T58" fmla="*/ 55 w 57"/>
                  <a:gd name="T59" fmla="*/ 41 h 58"/>
                  <a:gd name="T60" fmla="*/ 57 w 57"/>
                  <a:gd name="T61" fmla="*/ 39 h 58"/>
                  <a:gd name="T62" fmla="*/ 57 w 57"/>
                  <a:gd name="T63" fmla="*/ 35 h 58"/>
                  <a:gd name="T64" fmla="*/ 57 w 57"/>
                  <a:gd name="T65" fmla="*/ 31 h 58"/>
                  <a:gd name="T66" fmla="*/ 57 w 57"/>
                  <a:gd name="T67" fmla="*/ 25 h 58"/>
                  <a:gd name="T68" fmla="*/ 57 w 57"/>
                  <a:gd name="T69" fmla="*/ 22 h 58"/>
                  <a:gd name="T70" fmla="*/ 55 w 57"/>
                  <a:gd name="T71" fmla="*/ 18 h 58"/>
                  <a:gd name="T72" fmla="*/ 55 w 57"/>
                  <a:gd name="T73" fmla="*/ 14 h 58"/>
                  <a:gd name="T74" fmla="*/ 54 w 57"/>
                  <a:gd name="T75" fmla="*/ 12 h 58"/>
                  <a:gd name="T76" fmla="*/ 46 w 57"/>
                  <a:gd name="T77" fmla="*/ 4 h 58"/>
                  <a:gd name="T78" fmla="*/ 44 w 57"/>
                  <a:gd name="T79" fmla="*/ 2 h 58"/>
                  <a:gd name="T80" fmla="*/ 40 w 57"/>
                  <a:gd name="T81" fmla="*/ 2 h 58"/>
                  <a:gd name="T82" fmla="*/ 38 w 57"/>
                  <a:gd name="T83" fmla="*/ 0 h 58"/>
                  <a:gd name="T84" fmla="*/ 34 w 57"/>
                  <a:gd name="T85" fmla="*/ 0 h 58"/>
                  <a:gd name="T86" fmla="*/ 29 w 57"/>
                  <a:gd name="T87" fmla="*/ 0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58"/>
                  <a:gd name="T134" fmla="*/ 57 w 57"/>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58">
                    <a:moveTo>
                      <a:pt x="29" y="0"/>
                    </a:moveTo>
                    <a:lnTo>
                      <a:pt x="27" y="0"/>
                    </a:lnTo>
                    <a:lnTo>
                      <a:pt x="25" y="0"/>
                    </a:lnTo>
                    <a:lnTo>
                      <a:pt x="23" y="0"/>
                    </a:lnTo>
                    <a:lnTo>
                      <a:pt x="21" y="0"/>
                    </a:lnTo>
                    <a:lnTo>
                      <a:pt x="19" y="0"/>
                    </a:lnTo>
                    <a:lnTo>
                      <a:pt x="19" y="2"/>
                    </a:lnTo>
                    <a:lnTo>
                      <a:pt x="17" y="2"/>
                    </a:lnTo>
                    <a:lnTo>
                      <a:pt x="15" y="2"/>
                    </a:lnTo>
                    <a:lnTo>
                      <a:pt x="13" y="4"/>
                    </a:lnTo>
                    <a:lnTo>
                      <a:pt x="11" y="4"/>
                    </a:lnTo>
                    <a:lnTo>
                      <a:pt x="6" y="10"/>
                    </a:lnTo>
                    <a:lnTo>
                      <a:pt x="6" y="12"/>
                    </a:lnTo>
                    <a:lnTo>
                      <a:pt x="4" y="14"/>
                    </a:lnTo>
                    <a:lnTo>
                      <a:pt x="4" y="16"/>
                    </a:lnTo>
                    <a:lnTo>
                      <a:pt x="2" y="16"/>
                    </a:lnTo>
                    <a:lnTo>
                      <a:pt x="2" y="18"/>
                    </a:lnTo>
                    <a:lnTo>
                      <a:pt x="2" y="20"/>
                    </a:lnTo>
                    <a:lnTo>
                      <a:pt x="2" y="22"/>
                    </a:lnTo>
                    <a:lnTo>
                      <a:pt x="0" y="23"/>
                    </a:lnTo>
                    <a:lnTo>
                      <a:pt x="0" y="25"/>
                    </a:lnTo>
                    <a:lnTo>
                      <a:pt x="0" y="29"/>
                    </a:lnTo>
                    <a:lnTo>
                      <a:pt x="0" y="31"/>
                    </a:lnTo>
                    <a:lnTo>
                      <a:pt x="0" y="33"/>
                    </a:lnTo>
                    <a:lnTo>
                      <a:pt x="2" y="35"/>
                    </a:lnTo>
                    <a:lnTo>
                      <a:pt x="2" y="37"/>
                    </a:lnTo>
                    <a:lnTo>
                      <a:pt x="2" y="39"/>
                    </a:lnTo>
                    <a:lnTo>
                      <a:pt x="2" y="41"/>
                    </a:lnTo>
                    <a:lnTo>
                      <a:pt x="4" y="41"/>
                    </a:lnTo>
                    <a:lnTo>
                      <a:pt x="4" y="43"/>
                    </a:lnTo>
                    <a:lnTo>
                      <a:pt x="6" y="45"/>
                    </a:lnTo>
                    <a:lnTo>
                      <a:pt x="6" y="47"/>
                    </a:lnTo>
                    <a:lnTo>
                      <a:pt x="11" y="52"/>
                    </a:lnTo>
                    <a:lnTo>
                      <a:pt x="13" y="52"/>
                    </a:lnTo>
                    <a:lnTo>
                      <a:pt x="15" y="54"/>
                    </a:lnTo>
                    <a:lnTo>
                      <a:pt x="17" y="54"/>
                    </a:lnTo>
                    <a:lnTo>
                      <a:pt x="17" y="56"/>
                    </a:lnTo>
                    <a:lnTo>
                      <a:pt x="19" y="56"/>
                    </a:lnTo>
                    <a:lnTo>
                      <a:pt x="21" y="56"/>
                    </a:lnTo>
                    <a:lnTo>
                      <a:pt x="23" y="56"/>
                    </a:lnTo>
                    <a:lnTo>
                      <a:pt x="23" y="58"/>
                    </a:lnTo>
                    <a:lnTo>
                      <a:pt x="25" y="58"/>
                    </a:lnTo>
                    <a:lnTo>
                      <a:pt x="27" y="58"/>
                    </a:lnTo>
                    <a:lnTo>
                      <a:pt x="29" y="58"/>
                    </a:lnTo>
                    <a:lnTo>
                      <a:pt x="32" y="58"/>
                    </a:lnTo>
                    <a:lnTo>
                      <a:pt x="34" y="58"/>
                    </a:lnTo>
                    <a:lnTo>
                      <a:pt x="34" y="56"/>
                    </a:lnTo>
                    <a:lnTo>
                      <a:pt x="36" y="56"/>
                    </a:lnTo>
                    <a:lnTo>
                      <a:pt x="38" y="56"/>
                    </a:lnTo>
                    <a:lnTo>
                      <a:pt x="40" y="56"/>
                    </a:lnTo>
                    <a:lnTo>
                      <a:pt x="42" y="54"/>
                    </a:lnTo>
                    <a:lnTo>
                      <a:pt x="44" y="54"/>
                    </a:lnTo>
                    <a:lnTo>
                      <a:pt x="44" y="52"/>
                    </a:lnTo>
                    <a:lnTo>
                      <a:pt x="46" y="52"/>
                    </a:lnTo>
                    <a:lnTo>
                      <a:pt x="52" y="47"/>
                    </a:lnTo>
                    <a:lnTo>
                      <a:pt x="54" y="47"/>
                    </a:lnTo>
                    <a:lnTo>
                      <a:pt x="54" y="45"/>
                    </a:lnTo>
                    <a:lnTo>
                      <a:pt x="54" y="43"/>
                    </a:lnTo>
                    <a:lnTo>
                      <a:pt x="55" y="43"/>
                    </a:lnTo>
                    <a:lnTo>
                      <a:pt x="55" y="41"/>
                    </a:lnTo>
                    <a:lnTo>
                      <a:pt x="55" y="39"/>
                    </a:lnTo>
                    <a:lnTo>
                      <a:pt x="57" y="39"/>
                    </a:lnTo>
                    <a:lnTo>
                      <a:pt x="57" y="37"/>
                    </a:lnTo>
                    <a:lnTo>
                      <a:pt x="57" y="35"/>
                    </a:lnTo>
                    <a:lnTo>
                      <a:pt x="57" y="33"/>
                    </a:lnTo>
                    <a:lnTo>
                      <a:pt x="57" y="31"/>
                    </a:lnTo>
                    <a:lnTo>
                      <a:pt x="57" y="29"/>
                    </a:lnTo>
                    <a:lnTo>
                      <a:pt x="57" y="25"/>
                    </a:lnTo>
                    <a:lnTo>
                      <a:pt x="57" y="23"/>
                    </a:lnTo>
                    <a:lnTo>
                      <a:pt x="57" y="22"/>
                    </a:lnTo>
                    <a:lnTo>
                      <a:pt x="57" y="20"/>
                    </a:lnTo>
                    <a:lnTo>
                      <a:pt x="55" y="18"/>
                    </a:lnTo>
                    <a:lnTo>
                      <a:pt x="55" y="16"/>
                    </a:lnTo>
                    <a:lnTo>
                      <a:pt x="55" y="14"/>
                    </a:lnTo>
                    <a:lnTo>
                      <a:pt x="54" y="14"/>
                    </a:lnTo>
                    <a:lnTo>
                      <a:pt x="54" y="12"/>
                    </a:lnTo>
                    <a:lnTo>
                      <a:pt x="52" y="10"/>
                    </a:lnTo>
                    <a:lnTo>
                      <a:pt x="46" y="4"/>
                    </a:lnTo>
                    <a:lnTo>
                      <a:pt x="44" y="4"/>
                    </a:lnTo>
                    <a:lnTo>
                      <a:pt x="44" y="2"/>
                    </a:lnTo>
                    <a:lnTo>
                      <a:pt x="42" y="2"/>
                    </a:lnTo>
                    <a:lnTo>
                      <a:pt x="40" y="2"/>
                    </a:lnTo>
                    <a:lnTo>
                      <a:pt x="40" y="0"/>
                    </a:lnTo>
                    <a:lnTo>
                      <a:pt x="38" y="0"/>
                    </a:lnTo>
                    <a:lnTo>
                      <a:pt x="36" y="0"/>
                    </a:lnTo>
                    <a:lnTo>
                      <a:pt x="34" y="0"/>
                    </a:lnTo>
                    <a:lnTo>
                      <a:pt x="32" y="0"/>
                    </a:lnTo>
                    <a:lnTo>
                      <a:pt x="29" y="0"/>
                    </a:lnTo>
                    <a:close/>
                  </a:path>
                </a:pathLst>
              </a:custGeom>
              <a:solidFill>
                <a:srgbClr val="FFFFFF"/>
              </a:solidFill>
              <a:ln w="9525">
                <a:noFill/>
                <a:round/>
                <a:headEnd/>
                <a:tailEnd/>
              </a:ln>
            </p:spPr>
            <p:txBody>
              <a:bodyPr/>
              <a:lstStyle/>
              <a:p>
                <a:endParaRPr lang="en-GB" dirty="0"/>
              </a:p>
            </p:txBody>
          </p:sp>
          <p:sp>
            <p:nvSpPr>
              <p:cNvPr id="434" name="Freeform 82"/>
              <p:cNvSpPr>
                <a:spLocks noChangeAspect="1"/>
              </p:cNvSpPr>
              <p:nvPr/>
            </p:nvSpPr>
            <p:spPr bwMode="auto">
              <a:xfrm>
                <a:off x="3944" y="1096"/>
                <a:ext cx="61" cy="60"/>
              </a:xfrm>
              <a:custGeom>
                <a:avLst/>
                <a:gdLst>
                  <a:gd name="T0" fmla="*/ 2 w 61"/>
                  <a:gd name="T1" fmla="*/ 37 h 60"/>
                  <a:gd name="T2" fmla="*/ 4 w 61"/>
                  <a:gd name="T3" fmla="*/ 43 h 60"/>
                  <a:gd name="T4" fmla="*/ 6 w 61"/>
                  <a:gd name="T5" fmla="*/ 49 h 60"/>
                  <a:gd name="T6" fmla="*/ 13 w 61"/>
                  <a:gd name="T7" fmla="*/ 54 h 60"/>
                  <a:gd name="T8" fmla="*/ 17 w 61"/>
                  <a:gd name="T9" fmla="*/ 56 h 60"/>
                  <a:gd name="T10" fmla="*/ 23 w 61"/>
                  <a:gd name="T11" fmla="*/ 60 h 60"/>
                  <a:gd name="T12" fmla="*/ 29 w 61"/>
                  <a:gd name="T13" fmla="*/ 60 h 60"/>
                  <a:gd name="T14" fmla="*/ 36 w 61"/>
                  <a:gd name="T15" fmla="*/ 60 h 60"/>
                  <a:gd name="T16" fmla="*/ 46 w 61"/>
                  <a:gd name="T17" fmla="*/ 56 h 60"/>
                  <a:gd name="T18" fmla="*/ 56 w 61"/>
                  <a:gd name="T19" fmla="*/ 50 h 60"/>
                  <a:gd name="T20" fmla="*/ 57 w 61"/>
                  <a:gd name="T21" fmla="*/ 47 h 60"/>
                  <a:gd name="T22" fmla="*/ 59 w 61"/>
                  <a:gd name="T23" fmla="*/ 43 h 60"/>
                  <a:gd name="T24" fmla="*/ 61 w 61"/>
                  <a:gd name="T25" fmla="*/ 35 h 60"/>
                  <a:gd name="T26" fmla="*/ 61 w 61"/>
                  <a:gd name="T27" fmla="*/ 25 h 60"/>
                  <a:gd name="T28" fmla="*/ 59 w 61"/>
                  <a:gd name="T29" fmla="*/ 20 h 60"/>
                  <a:gd name="T30" fmla="*/ 56 w 61"/>
                  <a:gd name="T31" fmla="*/ 12 h 60"/>
                  <a:gd name="T32" fmla="*/ 46 w 61"/>
                  <a:gd name="T33" fmla="*/ 4 h 60"/>
                  <a:gd name="T34" fmla="*/ 40 w 61"/>
                  <a:gd name="T35" fmla="*/ 2 h 60"/>
                  <a:gd name="T36" fmla="*/ 34 w 61"/>
                  <a:gd name="T37" fmla="*/ 0 h 60"/>
                  <a:gd name="T38" fmla="*/ 25 w 61"/>
                  <a:gd name="T39" fmla="*/ 0 h 60"/>
                  <a:gd name="T40" fmla="*/ 17 w 61"/>
                  <a:gd name="T41" fmla="*/ 2 h 60"/>
                  <a:gd name="T42" fmla="*/ 13 w 61"/>
                  <a:gd name="T43" fmla="*/ 4 h 60"/>
                  <a:gd name="T44" fmla="*/ 8 w 61"/>
                  <a:gd name="T45" fmla="*/ 10 h 60"/>
                  <a:gd name="T46" fmla="*/ 4 w 61"/>
                  <a:gd name="T47" fmla="*/ 16 h 60"/>
                  <a:gd name="T48" fmla="*/ 2 w 61"/>
                  <a:gd name="T49" fmla="*/ 22 h 60"/>
                  <a:gd name="T50" fmla="*/ 0 w 61"/>
                  <a:gd name="T51" fmla="*/ 31 h 60"/>
                  <a:gd name="T52" fmla="*/ 4 w 61"/>
                  <a:gd name="T53" fmla="*/ 24 h 60"/>
                  <a:gd name="T54" fmla="*/ 6 w 61"/>
                  <a:gd name="T55" fmla="*/ 20 h 60"/>
                  <a:gd name="T56" fmla="*/ 8 w 61"/>
                  <a:gd name="T57" fmla="*/ 16 h 60"/>
                  <a:gd name="T58" fmla="*/ 13 w 61"/>
                  <a:gd name="T59" fmla="*/ 10 h 60"/>
                  <a:gd name="T60" fmla="*/ 19 w 61"/>
                  <a:gd name="T61" fmla="*/ 6 h 60"/>
                  <a:gd name="T62" fmla="*/ 25 w 61"/>
                  <a:gd name="T63" fmla="*/ 2 h 60"/>
                  <a:gd name="T64" fmla="*/ 34 w 61"/>
                  <a:gd name="T65" fmla="*/ 2 h 60"/>
                  <a:gd name="T66" fmla="*/ 40 w 61"/>
                  <a:gd name="T67" fmla="*/ 4 h 60"/>
                  <a:gd name="T68" fmla="*/ 46 w 61"/>
                  <a:gd name="T69" fmla="*/ 6 h 60"/>
                  <a:gd name="T70" fmla="*/ 52 w 61"/>
                  <a:gd name="T71" fmla="*/ 12 h 60"/>
                  <a:gd name="T72" fmla="*/ 57 w 61"/>
                  <a:gd name="T73" fmla="*/ 20 h 60"/>
                  <a:gd name="T74" fmla="*/ 57 w 61"/>
                  <a:gd name="T75" fmla="*/ 25 h 60"/>
                  <a:gd name="T76" fmla="*/ 59 w 61"/>
                  <a:gd name="T77" fmla="*/ 29 h 60"/>
                  <a:gd name="T78" fmla="*/ 57 w 61"/>
                  <a:gd name="T79" fmla="*/ 37 h 60"/>
                  <a:gd name="T80" fmla="*/ 56 w 61"/>
                  <a:gd name="T81" fmla="*/ 43 h 60"/>
                  <a:gd name="T82" fmla="*/ 54 w 61"/>
                  <a:gd name="T83" fmla="*/ 47 h 60"/>
                  <a:gd name="T84" fmla="*/ 46 w 61"/>
                  <a:gd name="T85" fmla="*/ 52 h 60"/>
                  <a:gd name="T86" fmla="*/ 42 w 61"/>
                  <a:gd name="T87" fmla="*/ 56 h 60"/>
                  <a:gd name="T88" fmla="*/ 36 w 61"/>
                  <a:gd name="T89" fmla="*/ 58 h 60"/>
                  <a:gd name="T90" fmla="*/ 31 w 61"/>
                  <a:gd name="T91" fmla="*/ 58 h 60"/>
                  <a:gd name="T92" fmla="*/ 25 w 61"/>
                  <a:gd name="T93" fmla="*/ 58 h 60"/>
                  <a:gd name="T94" fmla="*/ 17 w 61"/>
                  <a:gd name="T95" fmla="*/ 54 h 60"/>
                  <a:gd name="T96" fmla="*/ 11 w 61"/>
                  <a:gd name="T97" fmla="*/ 49 h 60"/>
                  <a:gd name="T98" fmla="*/ 8 w 61"/>
                  <a:gd name="T99" fmla="*/ 43 h 60"/>
                  <a:gd name="T100" fmla="*/ 6 w 61"/>
                  <a:gd name="T101" fmla="*/ 39 h 60"/>
                  <a:gd name="T102" fmla="*/ 4 w 61"/>
                  <a:gd name="T103" fmla="*/ 35 h 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1"/>
                  <a:gd name="T157" fmla="*/ 0 h 60"/>
                  <a:gd name="T158" fmla="*/ 61 w 61"/>
                  <a:gd name="T159" fmla="*/ 60 h 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1" h="60">
                    <a:moveTo>
                      <a:pt x="0" y="31"/>
                    </a:moveTo>
                    <a:lnTo>
                      <a:pt x="0" y="35"/>
                    </a:lnTo>
                    <a:lnTo>
                      <a:pt x="2" y="37"/>
                    </a:lnTo>
                    <a:lnTo>
                      <a:pt x="2" y="39"/>
                    </a:lnTo>
                    <a:lnTo>
                      <a:pt x="2" y="41"/>
                    </a:lnTo>
                    <a:lnTo>
                      <a:pt x="4" y="43"/>
                    </a:lnTo>
                    <a:lnTo>
                      <a:pt x="4" y="45"/>
                    </a:lnTo>
                    <a:lnTo>
                      <a:pt x="6" y="47"/>
                    </a:lnTo>
                    <a:lnTo>
                      <a:pt x="6" y="49"/>
                    </a:lnTo>
                    <a:lnTo>
                      <a:pt x="8" y="50"/>
                    </a:lnTo>
                    <a:lnTo>
                      <a:pt x="11" y="52"/>
                    </a:lnTo>
                    <a:lnTo>
                      <a:pt x="13" y="54"/>
                    </a:lnTo>
                    <a:lnTo>
                      <a:pt x="13" y="56"/>
                    </a:lnTo>
                    <a:lnTo>
                      <a:pt x="15" y="56"/>
                    </a:lnTo>
                    <a:lnTo>
                      <a:pt x="17" y="56"/>
                    </a:lnTo>
                    <a:lnTo>
                      <a:pt x="19" y="58"/>
                    </a:lnTo>
                    <a:lnTo>
                      <a:pt x="21" y="58"/>
                    </a:lnTo>
                    <a:lnTo>
                      <a:pt x="23" y="60"/>
                    </a:lnTo>
                    <a:lnTo>
                      <a:pt x="25" y="60"/>
                    </a:lnTo>
                    <a:lnTo>
                      <a:pt x="27" y="60"/>
                    </a:lnTo>
                    <a:lnTo>
                      <a:pt x="29" y="60"/>
                    </a:lnTo>
                    <a:lnTo>
                      <a:pt x="31" y="60"/>
                    </a:lnTo>
                    <a:lnTo>
                      <a:pt x="32" y="60"/>
                    </a:lnTo>
                    <a:lnTo>
                      <a:pt x="36" y="60"/>
                    </a:lnTo>
                    <a:lnTo>
                      <a:pt x="40" y="60"/>
                    </a:lnTo>
                    <a:lnTo>
                      <a:pt x="42" y="58"/>
                    </a:lnTo>
                    <a:lnTo>
                      <a:pt x="46" y="56"/>
                    </a:lnTo>
                    <a:lnTo>
                      <a:pt x="48" y="56"/>
                    </a:lnTo>
                    <a:lnTo>
                      <a:pt x="50" y="54"/>
                    </a:lnTo>
                    <a:lnTo>
                      <a:pt x="56" y="50"/>
                    </a:lnTo>
                    <a:lnTo>
                      <a:pt x="56" y="49"/>
                    </a:lnTo>
                    <a:lnTo>
                      <a:pt x="56" y="47"/>
                    </a:lnTo>
                    <a:lnTo>
                      <a:pt x="57" y="47"/>
                    </a:lnTo>
                    <a:lnTo>
                      <a:pt x="57" y="45"/>
                    </a:lnTo>
                    <a:lnTo>
                      <a:pt x="57" y="43"/>
                    </a:lnTo>
                    <a:lnTo>
                      <a:pt x="59" y="43"/>
                    </a:lnTo>
                    <a:lnTo>
                      <a:pt x="59" y="39"/>
                    </a:lnTo>
                    <a:lnTo>
                      <a:pt x="61" y="37"/>
                    </a:lnTo>
                    <a:lnTo>
                      <a:pt x="61" y="35"/>
                    </a:lnTo>
                    <a:lnTo>
                      <a:pt x="61" y="31"/>
                    </a:lnTo>
                    <a:lnTo>
                      <a:pt x="61" y="29"/>
                    </a:lnTo>
                    <a:lnTo>
                      <a:pt x="61" y="25"/>
                    </a:lnTo>
                    <a:lnTo>
                      <a:pt x="61" y="24"/>
                    </a:lnTo>
                    <a:lnTo>
                      <a:pt x="59" y="22"/>
                    </a:lnTo>
                    <a:lnTo>
                      <a:pt x="59" y="20"/>
                    </a:lnTo>
                    <a:lnTo>
                      <a:pt x="59" y="18"/>
                    </a:lnTo>
                    <a:lnTo>
                      <a:pt x="57" y="14"/>
                    </a:lnTo>
                    <a:lnTo>
                      <a:pt x="56" y="12"/>
                    </a:lnTo>
                    <a:lnTo>
                      <a:pt x="50" y="6"/>
                    </a:lnTo>
                    <a:lnTo>
                      <a:pt x="48" y="4"/>
                    </a:lnTo>
                    <a:lnTo>
                      <a:pt x="46" y="4"/>
                    </a:lnTo>
                    <a:lnTo>
                      <a:pt x="44" y="2"/>
                    </a:lnTo>
                    <a:lnTo>
                      <a:pt x="42" y="2"/>
                    </a:lnTo>
                    <a:lnTo>
                      <a:pt x="40" y="2"/>
                    </a:lnTo>
                    <a:lnTo>
                      <a:pt x="38" y="0"/>
                    </a:lnTo>
                    <a:lnTo>
                      <a:pt x="36" y="0"/>
                    </a:lnTo>
                    <a:lnTo>
                      <a:pt x="34" y="0"/>
                    </a:lnTo>
                    <a:lnTo>
                      <a:pt x="29" y="0"/>
                    </a:lnTo>
                    <a:lnTo>
                      <a:pt x="27" y="0"/>
                    </a:lnTo>
                    <a:lnTo>
                      <a:pt x="25" y="0"/>
                    </a:lnTo>
                    <a:lnTo>
                      <a:pt x="23" y="0"/>
                    </a:lnTo>
                    <a:lnTo>
                      <a:pt x="21" y="2"/>
                    </a:lnTo>
                    <a:lnTo>
                      <a:pt x="17" y="2"/>
                    </a:lnTo>
                    <a:lnTo>
                      <a:pt x="17" y="4"/>
                    </a:lnTo>
                    <a:lnTo>
                      <a:pt x="15" y="4"/>
                    </a:lnTo>
                    <a:lnTo>
                      <a:pt x="13" y="4"/>
                    </a:lnTo>
                    <a:lnTo>
                      <a:pt x="13" y="6"/>
                    </a:lnTo>
                    <a:lnTo>
                      <a:pt x="11" y="8"/>
                    </a:lnTo>
                    <a:lnTo>
                      <a:pt x="8" y="10"/>
                    </a:lnTo>
                    <a:lnTo>
                      <a:pt x="6" y="12"/>
                    </a:lnTo>
                    <a:lnTo>
                      <a:pt x="6" y="14"/>
                    </a:lnTo>
                    <a:lnTo>
                      <a:pt x="4" y="16"/>
                    </a:lnTo>
                    <a:lnTo>
                      <a:pt x="4" y="18"/>
                    </a:lnTo>
                    <a:lnTo>
                      <a:pt x="2" y="20"/>
                    </a:lnTo>
                    <a:lnTo>
                      <a:pt x="2" y="22"/>
                    </a:lnTo>
                    <a:lnTo>
                      <a:pt x="2" y="24"/>
                    </a:lnTo>
                    <a:lnTo>
                      <a:pt x="0" y="25"/>
                    </a:lnTo>
                    <a:lnTo>
                      <a:pt x="0" y="31"/>
                    </a:lnTo>
                    <a:lnTo>
                      <a:pt x="4" y="31"/>
                    </a:lnTo>
                    <a:lnTo>
                      <a:pt x="4" y="25"/>
                    </a:lnTo>
                    <a:lnTo>
                      <a:pt x="4" y="24"/>
                    </a:lnTo>
                    <a:lnTo>
                      <a:pt x="4" y="22"/>
                    </a:lnTo>
                    <a:lnTo>
                      <a:pt x="6" y="22"/>
                    </a:lnTo>
                    <a:lnTo>
                      <a:pt x="6" y="20"/>
                    </a:lnTo>
                    <a:lnTo>
                      <a:pt x="6" y="18"/>
                    </a:lnTo>
                    <a:lnTo>
                      <a:pt x="8" y="18"/>
                    </a:lnTo>
                    <a:lnTo>
                      <a:pt x="8" y="16"/>
                    </a:lnTo>
                    <a:lnTo>
                      <a:pt x="9" y="14"/>
                    </a:lnTo>
                    <a:lnTo>
                      <a:pt x="11" y="12"/>
                    </a:lnTo>
                    <a:lnTo>
                      <a:pt x="13" y="10"/>
                    </a:lnTo>
                    <a:lnTo>
                      <a:pt x="15" y="8"/>
                    </a:lnTo>
                    <a:lnTo>
                      <a:pt x="17" y="6"/>
                    </a:lnTo>
                    <a:lnTo>
                      <a:pt x="19" y="6"/>
                    </a:lnTo>
                    <a:lnTo>
                      <a:pt x="21" y="4"/>
                    </a:lnTo>
                    <a:lnTo>
                      <a:pt x="25" y="4"/>
                    </a:lnTo>
                    <a:lnTo>
                      <a:pt x="25" y="2"/>
                    </a:lnTo>
                    <a:lnTo>
                      <a:pt x="27" y="2"/>
                    </a:lnTo>
                    <a:lnTo>
                      <a:pt x="29" y="2"/>
                    </a:lnTo>
                    <a:lnTo>
                      <a:pt x="34" y="2"/>
                    </a:lnTo>
                    <a:lnTo>
                      <a:pt x="36" y="2"/>
                    </a:lnTo>
                    <a:lnTo>
                      <a:pt x="38" y="4"/>
                    </a:lnTo>
                    <a:lnTo>
                      <a:pt x="40" y="4"/>
                    </a:lnTo>
                    <a:lnTo>
                      <a:pt x="42" y="6"/>
                    </a:lnTo>
                    <a:lnTo>
                      <a:pt x="44" y="6"/>
                    </a:lnTo>
                    <a:lnTo>
                      <a:pt x="46" y="6"/>
                    </a:lnTo>
                    <a:lnTo>
                      <a:pt x="46" y="8"/>
                    </a:lnTo>
                    <a:lnTo>
                      <a:pt x="48" y="8"/>
                    </a:lnTo>
                    <a:lnTo>
                      <a:pt x="52" y="12"/>
                    </a:lnTo>
                    <a:lnTo>
                      <a:pt x="54" y="14"/>
                    </a:lnTo>
                    <a:lnTo>
                      <a:pt x="56" y="16"/>
                    </a:lnTo>
                    <a:lnTo>
                      <a:pt x="57" y="20"/>
                    </a:lnTo>
                    <a:lnTo>
                      <a:pt x="57" y="22"/>
                    </a:lnTo>
                    <a:lnTo>
                      <a:pt x="57" y="24"/>
                    </a:lnTo>
                    <a:lnTo>
                      <a:pt x="57" y="25"/>
                    </a:lnTo>
                    <a:lnTo>
                      <a:pt x="57" y="29"/>
                    </a:lnTo>
                    <a:lnTo>
                      <a:pt x="59" y="31"/>
                    </a:lnTo>
                    <a:lnTo>
                      <a:pt x="59" y="29"/>
                    </a:lnTo>
                    <a:lnTo>
                      <a:pt x="57" y="31"/>
                    </a:lnTo>
                    <a:lnTo>
                      <a:pt x="57" y="35"/>
                    </a:lnTo>
                    <a:lnTo>
                      <a:pt x="57" y="37"/>
                    </a:lnTo>
                    <a:lnTo>
                      <a:pt x="57" y="39"/>
                    </a:lnTo>
                    <a:lnTo>
                      <a:pt x="57" y="41"/>
                    </a:lnTo>
                    <a:lnTo>
                      <a:pt x="56" y="43"/>
                    </a:lnTo>
                    <a:lnTo>
                      <a:pt x="56" y="45"/>
                    </a:lnTo>
                    <a:lnTo>
                      <a:pt x="54" y="45"/>
                    </a:lnTo>
                    <a:lnTo>
                      <a:pt x="54" y="47"/>
                    </a:lnTo>
                    <a:lnTo>
                      <a:pt x="52" y="49"/>
                    </a:lnTo>
                    <a:lnTo>
                      <a:pt x="48" y="52"/>
                    </a:lnTo>
                    <a:lnTo>
                      <a:pt x="46" y="52"/>
                    </a:lnTo>
                    <a:lnTo>
                      <a:pt x="46" y="54"/>
                    </a:lnTo>
                    <a:lnTo>
                      <a:pt x="44" y="54"/>
                    </a:lnTo>
                    <a:lnTo>
                      <a:pt x="42" y="56"/>
                    </a:lnTo>
                    <a:lnTo>
                      <a:pt x="40" y="56"/>
                    </a:lnTo>
                    <a:lnTo>
                      <a:pt x="38" y="56"/>
                    </a:lnTo>
                    <a:lnTo>
                      <a:pt x="36" y="58"/>
                    </a:lnTo>
                    <a:lnTo>
                      <a:pt x="34" y="58"/>
                    </a:lnTo>
                    <a:lnTo>
                      <a:pt x="32" y="58"/>
                    </a:lnTo>
                    <a:lnTo>
                      <a:pt x="31" y="58"/>
                    </a:lnTo>
                    <a:lnTo>
                      <a:pt x="29" y="58"/>
                    </a:lnTo>
                    <a:lnTo>
                      <a:pt x="27" y="58"/>
                    </a:lnTo>
                    <a:lnTo>
                      <a:pt x="25" y="58"/>
                    </a:lnTo>
                    <a:lnTo>
                      <a:pt x="23" y="56"/>
                    </a:lnTo>
                    <a:lnTo>
                      <a:pt x="21" y="56"/>
                    </a:lnTo>
                    <a:lnTo>
                      <a:pt x="17" y="54"/>
                    </a:lnTo>
                    <a:lnTo>
                      <a:pt x="15" y="52"/>
                    </a:lnTo>
                    <a:lnTo>
                      <a:pt x="13" y="50"/>
                    </a:lnTo>
                    <a:lnTo>
                      <a:pt x="11" y="49"/>
                    </a:lnTo>
                    <a:lnTo>
                      <a:pt x="9" y="47"/>
                    </a:lnTo>
                    <a:lnTo>
                      <a:pt x="8" y="45"/>
                    </a:lnTo>
                    <a:lnTo>
                      <a:pt x="8" y="43"/>
                    </a:lnTo>
                    <a:lnTo>
                      <a:pt x="6" y="43"/>
                    </a:lnTo>
                    <a:lnTo>
                      <a:pt x="6" y="41"/>
                    </a:lnTo>
                    <a:lnTo>
                      <a:pt x="6" y="39"/>
                    </a:lnTo>
                    <a:lnTo>
                      <a:pt x="4" y="39"/>
                    </a:lnTo>
                    <a:lnTo>
                      <a:pt x="4" y="37"/>
                    </a:lnTo>
                    <a:lnTo>
                      <a:pt x="4" y="35"/>
                    </a:lnTo>
                    <a:lnTo>
                      <a:pt x="4" y="31"/>
                    </a:lnTo>
                    <a:lnTo>
                      <a:pt x="0" y="31"/>
                    </a:lnTo>
                    <a:close/>
                  </a:path>
                </a:pathLst>
              </a:custGeom>
              <a:solidFill>
                <a:srgbClr val="000000"/>
              </a:solidFill>
              <a:ln w="9525">
                <a:noFill/>
                <a:round/>
                <a:headEnd/>
                <a:tailEnd/>
              </a:ln>
            </p:spPr>
            <p:txBody>
              <a:bodyPr/>
              <a:lstStyle/>
              <a:p>
                <a:endParaRPr lang="en-GB" dirty="0"/>
              </a:p>
            </p:txBody>
          </p:sp>
          <p:sp>
            <p:nvSpPr>
              <p:cNvPr id="435" name="Freeform 83"/>
              <p:cNvSpPr>
                <a:spLocks noChangeAspect="1"/>
              </p:cNvSpPr>
              <p:nvPr/>
            </p:nvSpPr>
            <p:spPr bwMode="auto">
              <a:xfrm>
                <a:off x="3982" y="1133"/>
                <a:ext cx="39" cy="90"/>
              </a:xfrm>
              <a:custGeom>
                <a:avLst/>
                <a:gdLst>
                  <a:gd name="T0" fmla="*/ 39 w 39"/>
                  <a:gd name="T1" fmla="*/ 90 h 90"/>
                  <a:gd name="T2" fmla="*/ 23 w 39"/>
                  <a:gd name="T3" fmla="*/ 90 h 90"/>
                  <a:gd name="T4" fmla="*/ 0 w 39"/>
                  <a:gd name="T5" fmla="*/ 0 h 90"/>
                  <a:gd name="T6" fmla="*/ 25 w 39"/>
                  <a:gd name="T7" fmla="*/ 8 h 90"/>
                  <a:gd name="T8" fmla="*/ 25 w 39"/>
                  <a:gd name="T9" fmla="*/ 52 h 90"/>
                  <a:gd name="T10" fmla="*/ 39 w 39"/>
                  <a:gd name="T11" fmla="*/ 90 h 90"/>
                  <a:gd name="T12" fmla="*/ 0 60000 65536"/>
                  <a:gd name="T13" fmla="*/ 0 60000 65536"/>
                  <a:gd name="T14" fmla="*/ 0 60000 65536"/>
                  <a:gd name="T15" fmla="*/ 0 60000 65536"/>
                  <a:gd name="T16" fmla="*/ 0 60000 65536"/>
                  <a:gd name="T17" fmla="*/ 0 60000 65536"/>
                  <a:gd name="T18" fmla="*/ 0 w 39"/>
                  <a:gd name="T19" fmla="*/ 0 h 90"/>
                  <a:gd name="T20" fmla="*/ 39 w 39"/>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39" h="90">
                    <a:moveTo>
                      <a:pt x="39" y="90"/>
                    </a:moveTo>
                    <a:lnTo>
                      <a:pt x="23" y="90"/>
                    </a:lnTo>
                    <a:lnTo>
                      <a:pt x="0" y="0"/>
                    </a:lnTo>
                    <a:lnTo>
                      <a:pt x="25" y="8"/>
                    </a:lnTo>
                    <a:lnTo>
                      <a:pt x="25" y="52"/>
                    </a:lnTo>
                    <a:lnTo>
                      <a:pt x="39" y="90"/>
                    </a:lnTo>
                    <a:close/>
                  </a:path>
                </a:pathLst>
              </a:custGeom>
              <a:solidFill>
                <a:srgbClr val="FFFFFF"/>
              </a:solidFill>
              <a:ln w="9525">
                <a:noFill/>
                <a:round/>
                <a:headEnd/>
                <a:tailEnd/>
              </a:ln>
            </p:spPr>
            <p:txBody>
              <a:bodyPr/>
              <a:lstStyle/>
              <a:p>
                <a:endParaRPr lang="en-GB" dirty="0"/>
              </a:p>
            </p:txBody>
          </p:sp>
          <p:sp>
            <p:nvSpPr>
              <p:cNvPr id="436" name="Freeform 84"/>
              <p:cNvSpPr>
                <a:spLocks noChangeAspect="1"/>
              </p:cNvSpPr>
              <p:nvPr/>
            </p:nvSpPr>
            <p:spPr bwMode="auto">
              <a:xfrm>
                <a:off x="3980" y="1131"/>
                <a:ext cx="43" cy="94"/>
              </a:xfrm>
              <a:custGeom>
                <a:avLst/>
                <a:gdLst>
                  <a:gd name="T0" fmla="*/ 39 w 43"/>
                  <a:gd name="T1" fmla="*/ 92 h 94"/>
                  <a:gd name="T2" fmla="*/ 41 w 43"/>
                  <a:gd name="T3" fmla="*/ 90 h 94"/>
                  <a:gd name="T4" fmla="*/ 25 w 43"/>
                  <a:gd name="T5" fmla="*/ 90 h 94"/>
                  <a:gd name="T6" fmla="*/ 27 w 43"/>
                  <a:gd name="T7" fmla="*/ 92 h 94"/>
                  <a:gd name="T8" fmla="*/ 4 w 43"/>
                  <a:gd name="T9" fmla="*/ 2 h 94"/>
                  <a:gd name="T10" fmla="*/ 2 w 43"/>
                  <a:gd name="T11" fmla="*/ 4 h 94"/>
                  <a:gd name="T12" fmla="*/ 25 w 43"/>
                  <a:gd name="T13" fmla="*/ 10 h 94"/>
                  <a:gd name="T14" fmla="*/ 25 w 43"/>
                  <a:gd name="T15" fmla="*/ 54 h 94"/>
                  <a:gd name="T16" fmla="*/ 39 w 43"/>
                  <a:gd name="T17" fmla="*/ 92 h 94"/>
                  <a:gd name="T18" fmla="*/ 43 w 43"/>
                  <a:gd name="T19" fmla="*/ 90 h 94"/>
                  <a:gd name="T20" fmla="*/ 27 w 43"/>
                  <a:gd name="T21" fmla="*/ 52 h 94"/>
                  <a:gd name="T22" fmla="*/ 29 w 43"/>
                  <a:gd name="T23" fmla="*/ 54 h 94"/>
                  <a:gd name="T24" fmla="*/ 27 w 43"/>
                  <a:gd name="T25" fmla="*/ 10 h 94"/>
                  <a:gd name="T26" fmla="*/ 27 w 43"/>
                  <a:gd name="T27" fmla="*/ 8 h 94"/>
                  <a:gd name="T28" fmla="*/ 2 w 43"/>
                  <a:gd name="T29" fmla="*/ 0 h 94"/>
                  <a:gd name="T30" fmla="*/ 0 w 43"/>
                  <a:gd name="T31" fmla="*/ 2 h 94"/>
                  <a:gd name="T32" fmla="*/ 23 w 43"/>
                  <a:gd name="T33" fmla="*/ 92 h 94"/>
                  <a:gd name="T34" fmla="*/ 23 w 43"/>
                  <a:gd name="T35" fmla="*/ 94 h 94"/>
                  <a:gd name="T36" fmla="*/ 25 w 43"/>
                  <a:gd name="T37" fmla="*/ 94 h 94"/>
                  <a:gd name="T38" fmla="*/ 41 w 43"/>
                  <a:gd name="T39" fmla="*/ 92 h 94"/>
                  <a:gd name="T40" fmla="*/ 43 w 43"/>
                  <a:gd name="T41" fmla="*/ 92 h 94"/>
                  <a:gd name="T42" fmla="*/ 43 w 43"/>
                  <a:gd name="T43" fmla="*/ 90 h 94"/>
                  <a:gd name="T44" fmla="*/ 39 w 43"/>
                  <a:gd name="T45" fmla="*/ 92 h 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94"/>
                  <a:gd name="T71" fmla="*/ 43 w 43"/>
                  <a:gd name="T72" fmla="*/ 94 h 9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94">
                    <a:moveTo>
                      <a:pt x="39" y="92"/>
                    </a:moveTo>
                    <a:lnTo>
                      <a:pt x="41" y="90"/>
                    </a:lnTo>
                    <a:lnTo>
                      <a:pt x="25" y="90"/>
                    </a:lnTo>
                    <a:lnTo>
                      <a:pt x="27" y="92"/>
                    </a:lnTo>
                    <a:lnTo>
                      <a:pt x="4" y="2"/>
                    </a:lnTo>
                    <a:lnTo>
                      <a:pt x="2" y="4"/>
                    </a:lnTo>
                    <a:lnTo>
                      <a:pt x="25" y="10"/>
                    </a:lnTo>
                    <a:lnTo>
                      <a:pt x="25" y="54"/>
                    </a:lnTo>
                    <a:lnTo>
                      <a:pt x="39" y="92"/>
                    </a:lnTo>
                    <a:lnTo>
                      <a:pt x="43" y="90"/>
                    </a:lnTo>
                    <a:lnTo>
                      <a:pt x="27" y="52"/>
                    </a:lnTo>
                    <a:lnTo>
                      <a:pt x="29" y="54"/>
                    </a:lnTo>
                    <a:lnTo>
                      <a:pt x="27" y="10"/>
                    </a:lnTo>
                    <a:lnTo>
                      <a:pt x="27" y="8"/>
                    </a:lnTo>
                    <a:lnTo>
                      <a:pt x="2" y="0"/>
                    </a:lnTo>
                    <a:lnTo>
                      <a:pt x="0" y="2"/>
                    </a:lnTo>
                    <a:lnTo>
                      <a:pt x="23" y="92"/>
                    </a:lnTo>
                    <a:lnTo>
                      <a:pt x="23" y="94"/>
                    </a:lnTo>
                    <a:lnTo>
                      <a:pt x="25" y="94"/>
                    </a:lnTo>
                    <a:lnTo>
                      <a:pt x="41" y="92"/>
                    </a:lnTo>
                    <a:lnTo>
                      <a:pt x="43" y="92"/>
                    </a:lnTo>
                    <a:lnTo>
                      <a:pt x="43" y="90"/>
                    </a:lnTo>
                    <a:lnTo>
                      <a:pt x="39" y="92"/>
                    </a:lnTo>
                    <a:close/>
                  </a:path>
                </a:pathLst>
              </a:custGeom>
              <a:solidFill>
                <a:srgbClr val="FFFFFF"/>
              </a:solidFill>
              <a:ln w="9525">
                <a:noFill/>
                <a:round/>
                <a:headEnd/>
                <a:tailEnd/>
              </a:ln>
            </p:spPr>
            <p:txBody>
              <a:bodyPr/>
              <a:lstStyle/>
              <a:p>
                <a:endParaRPr lang="en-GB" dirty="0"/>
              </a:p>
            </p:txBody>
          </p:sp>
          <p:sp>
            <p:nvSpPr>
              <p:cNvPr id="437" name="Freeform 85"/>
              <p:cNvSpPr>
                <a:spLocks noChangeAspect="1"/>
              </p:cNvSpPr>
              <p:nvPr/>
            </p:nvSpPr>
            <p:spPr bwMode="auto">
              <a:xfrm>
                <a:off x="3934" y="1143"/>
                <a:ext cx="81" cy="80"/>
              </a:xfrm>
              <a:custGeom>
                <a:avLst/>
                <a:gdLst>
                  <a:gd name="T0" fmla="*/ 35 w 81"/>
                  <a:gd name="T1" fmla="*/ 0 h 80"/>
                  <a:gd name="T2" fmla="*/ 31 w 81"/>
                  <a:gd name="T3" fmla="*/ 2 h 80"/>
                  <a:gd name="T4" fmla="*/ 27 w 81"/>
                  <a:gd name="T5" fmla="*/ 3 h 80"/>
                  <a:gd name="T6" fmla="*/ 21 w 81"/>
                  <a:gd name="T7" fmla="*/ 5 h 80"/>
                  <a:gd name="T8" fmla="*/ 18 w 81"/>
                  <a:gd name="T9" fmla="*/ 7 h 80"/>
                  <a:gd name="T10" fmla="*/ 14 w 81"/>
                  <a:gd name="T11" fmla="*/ 11 h 80"/>
                  <a:gd name="T12" fmla="*/ 8 w 81"/>
                  <a:gd name="T13" fmla="*/ 17 h 80"/>
                  <a:gd name="T14" fmla="*/ 6 w 81"/>
                  <a:gd name="T15" fmla="*/ 21 h 80"/>
                  <a:gd name="T16" fmla="*/ 4 w 81"/>
                  <a:gd name="T17" fmla="*/ 26 h 80"/>
                  <a:gd name="T18" fmla="*/ 2 w 81"/>
                  <a:gd name="T19" fmla="*/ 30 h 80"/>
                  <a:gd name="T20" fmla="*/ 2 w 81"/>
                  <a:gd name="T21" fmla="*/ 36 h 80"/>
                  <a:gd name="T22" fmla="*/ 0 w 81"/>
                  <a:gd name="T23" fmla="*/ 44 h 80"/>
                  <a:gd name="T24" fmla="*/ 2 w 81"/>
                  <a:gd name="T25" fmla="*/ 48 h 80"/>
                  <a:gd name="T26" fmla="*/ 2 w 81"/>
                  <a:gd name="T27" fmla="*/ 53 h 80"/>
                  <a:gd name="T28" fmla="*/ 4 w 81"/>
                  <a:gd name="T29" fmla="*/ 57 h 80"/>
                  <a:gd name="T30" fmla="*/ 8 w 81"/>
                  <a:gd name="T31" fmla="*/ 61 h 80"/>
                  <a:gd name="T32" fmla="*/ 12 w 81"/>
                  <a:gd name="T33" fmla="*/ 67 h 80"/>
                  <a:gd name="T34" fmla="*/ 16 w 81"/>
                  <a:gd name="T35" fmla="*/ 71 h 80"/>
                  <a:gd name="T36" fmla="*/ 19 w 81"/>
                  <a:gd name="T37" fmla="*/ 74 h 80"/>
                  <a:gd name="T38" fmla="*/ 25 w 81"/>
                  <a:gd name="T39" fmla="*/ 76 h 80"/>
                  <a:gd name="T40" fmla="*/ 29 w 81"/>
                  <a:gd name="T41" fmla="*/ 78 h 80"/>
                  <a:gd name="T42" fmla="*/ 33 w 81"/>
                  <a:gd name="T43" fmla="*/ 80 h 80"/>
                  <a:gd name="T44" fmla="*/ 41 w 81"/>
                  <a:gd name="T45" fmla="*/ 80 h 80"/>
                  <a:gd name="T46" fmla="*/ 48 w 81"/>
                  <a:gd name="T47" fmla="*/ 80 h 80"/>
                  <a:gd name="T48" fmla="*/ 52 w 81"/>
                  <a:gd name="T49" fmla="*/ 78 h 80"/>
                  <a:gd name="T50" fmla="*/ 58 w 81"/>
                  <a:gd name="T51" fmla="*/ 76 h 80"/>
                  <a:gd name="T52" fmla="*/ 64 w 81"/>
                  <a:gd name="T53" fmla="*/ 74 h 80"/>
                  <a:gd name="T54" fmla="*/ 69 w 81"/>
                  <a:gd name="T55" fmla="*/ 69 h 80"/>
                  <a:gd name="T56" fmla="*/ 73 w 81"/>
                  <a:gd name="T57" fmla="*/ 63 h 80"/>
                  <a:gd name="T58" fmla="*/ 77 w 81"/>
                  <a:gd name="T59" fmla="*/ 61 h 80"/>
                  <a:gd name="T60" fmla="*/ 79 w 81"/>
                  <a:gd name="T61" fmla="*/ 57 h 80"/>
                  <a:gd name="T62" fmla="*/ 79 w 81"/>
                  <a:gd name="T63" fmla="*/ 51 h 80"/>
                  <a:gd name="T64" fmla="*/ 81 w 81"/>
                  <a:gd name="T65" fmla="*/ 48 h 80"/>
                  <a:gd name="T66" fmla="*/ 81 w 81"/>
                  <a:gd name="T67" fmla="*/ 40 h 80"/>
                  <a:gd name="T68" fmla="*/ 81 w 81"/>
                  <a:gd name="T69" fmla="*/ 32 h 80"/>
                  <a:gd name="T70" fmla="*/ 79 w 81"/>
                  <a:gd name="T71" fmla="*/ 28 h 80"/>
                  <a:gd name="T72" fmla="*/ 79 w 81"/>
                  <a:gd name="T73" fmla="*/ 23 h 80"/>
                  <a:gd name="T74" fmla="*/ 75 w 81"/>
                  <a:gd name="T75" fmla="*/ 19 h 80"/>
                  <a:gd name="T76" fmla="*/ 73 w 81"/>
                  <a:gd name="T77" fmla="*/ 15 h 80"/>
                  <a:gd name="T78" fmla="*/ 69 w 81"/>
                  <a:gd name="T79" fmla="*/ 11 h 80"/>
                  <a:gd name="T80" fmla="*/ 64 w 81"/>
                  <a:gd name="T81" fmla="*/ 7 h 80"/>
                  <a:gd name="T82" fmla="*/ 60 w 81"/>
                  <a:gd name="T83" fmla="*/ 3 h 80"/>
                  <a:gd name="T84" fmla="*/ 56 w 81"/>
                  <a:gd name="T85" fmla="*/ 2 h 80"/>
                  <a:gd name="T86" fmla="*/ 50 w 81"/>
                  <a:gd name="T87" fmla="*/ 2 h 80"/>
                  <a:gd name="T88" fmla="*/ 46 w 81"/>
                  <a:gd name="T89" fmla="*/ 0 h 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80"/>
                  <a:gd name="T137" fmla="*/ 81 w 81"/>
                  <a:gd name="T138" fmla="*/ 80 h 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80">
                    <a:moveTo>
                      <a:pt x="41" y="0"/>
                    </a:moveTo>
                    <a:lnTo>
                      <a:pt x="37" y="0"/>
                    </a:lnTo>
                    <a:lnTo>
                      <a:pt x="35" y="0"/>
                    </a:lnTo>
                    <a:lnTo>
                      <a:pt x="33" y="0"/>
                    </a:lnTo>
                    <a:lnTo>
                      <a:pt x="33" y="2"/>
                    </a:lnTo>
                    <a:lnTo>
                      <a:pt x="31" y="2"/>
                    </a:lnTo>
                    <a:lnTo>
                      <a:pt x="29" y="2"/>
                    </a:lnTo>
                    <a:lnTo>
                      <a:pt x="27" y="2"/>
                    </a:lnTo>
                    <a:lnTo>
                      <a:pt x="27" y="3"/>
                    </a:lnTo>
                    <a:lnTo>
                      <a:pt x="25" y="3"/>
                    </a:lnTo>
                    <a:lnTo>
                      <a:pt x="23" y="3"/>
                    </a:lnTo>
                    <a:lnTo>
                      <a:pt x="21" y="5"/>
                    </a:lnTo>
                    <a:lnTo>
                      <a:pt x="19" y="5"/>
                    </a:lnTo>
                    <a:lnTo>
                      <a:pt x="19" y="7"/>
                    </a:lnTo>
                    <a:lnTo>
                      <a:pt x="18" y="7"/>
                    </a:lnTo>
                    <a:lnTo>
                      <a:pt x="16" y="7"/>
                    </a:lnTo>
                    <a:lnTo>
                      <a:pt x="16" y="9"/>
                    </a:lnTo>
                    <a:lnTo>
                      <a:pt x="14" y="11"/>
                    </a:lnTo>
                    <a:lnTo>
                      <a:pt x="12" y="13"/>
                    </a:lnTo>
                    <a:lnTo>
                      <a:pt x="10" y="15"/>
                    </a:lnTo>
                    <a:lnTo>
                      <a:pt x="8" y="17"/>
                    </a:lnTo>
                    <a:lnTo>
                      <a:pt x="8" y="19"/>
                    </a:lnTo>
                    <a:lnTo>
                      <a:pt x="6" y="19"/>
                    </a:lnTo>
                    <a:lnTo>
                      <a:pt x="6" y="21"/>
                    </a:lnTo>
                    <a:lnTo>
                      <a:pt x="4" y="23"/>
                    </a:lnTo>
                    <a:lnTo>
                      <a:pt x="4" y="25"/>
                    </a:lnTo>
                    <a:lnTo>
                      <a:pt x="4" y="26"/>
                    </a:lnTo>
                    <a:lnTo>
                      <a:pt x="2" y="26"/>
                    </a:lnTo>
                    <a:lnTo>
                      <a:pt x="2" y="28"/>
                    </a:lnTo>
                    <a:lnTo>
                      <a:pt x="2" y="30"/>
                    </a:lnTo>
                    <a:lnTo>
                      <a:pt x="2" y="32"/>
                    </a:lnTo>
                    <a:lnTo>
                      <a:pt x="2" y="34"/>
                    </a:lnTo>
                    <a:lnTo>
                      <a:pt x="2" y="36"/>
                    </a:lnTo>
                    <a:lnTo>
                      <a:pt x="0" y="36"/>
                    </a:lnTo>
                    <a:lnTo>
                      <a:pt x="0" y="40"/>
                    </a:lnTo>
                    <a:lnTo>
                      <a:pt x="0" y="44"/>
                    </a:lnTo>
                    <a:lnTo>
                      <a:pt x="2" y="44"/>
                    </a:lnTo>
                    <a:lnTo>
                      <a:pt x="2" y="46"/>
                    </a:lnTo>
                    <a:lnTo>
                      <a:pt x="2" y="48"/>
                    </a:lnTo>
                    <a:lnTo>
                      <a:pt x="2" y="50"/>
                    </a:lnTo>
                    <a:lnTo>
                      <a:pt x="2" y="51"/>
                    </a:lnTo>
                    <a:lnTo>
                      <a:pt x="2" y="53"/>
                    </a:lnTo>
                    <a:lnTo>
                      <a:pt x="4" y="53"/>
                    </a:lnTo>
                    <a:lnTo>
                      <a:pt x="4" y="55"/>
                    </a:lnTo>
                    <a:lnTo>
                      <a:pt x="4" y="57"/>
                    </a:lnTo>
                    <a:lnTo>
                      <a:pt x="6" y="59"/>
                    </a:lnTo>
                    <a:lnTo>
                      <a:pt x="6" y="61"/>
                    </a:lnTo>
                    <a:lnTo>
                      <a:pt x="8" y="61"/>
                    </a:lnTo>
                    <a:lnTo>
                      <a:pt x="8" y="63"/>
                    </a:lnTo>
                    <a:lnTo>
                      <a:pt x="10" y="65"/>
                    </a:lnTo>
                    <a:lnTo>
                      <a:pt x="12" y="67"/>
                    </a:lnTo>
                    <a:lnTo>
                      <a:pt x="12" y="69"/>
                    </a:lnTo>
                    <a:lnTo>
                      <a:pt x="14" y="69"/>
                    </a:lnTo>
                    <a:lnTo>
                      <a:pt x="16" y="71"/>
                    </a:lnTo>
                    <a:lnTo>
                      <a:pt x="16" y="73"/>
                    </a:lnTo>
                    <a:lnTo>
                      <a:pt x="18" y="73"/>
                    </a:lnTo>
                    <a:lnTo>
                      <a:pt x="19" y="74"/>
                    </a:lnTo>
                    <a:lnTo>
                      <a:pt x="21" y="74"/>
                    </a:lnTo>
                    <a:lnTo>
                      <a:pt x="23" y="76"/>
                    </a:lnTo>
                    <a:lnTo>
                      <a:pt x="25" y="76"/>
                    </a:lnTo>
                    <a:lnTo>
                      <a:pt x="25" y="78"/>
                    </a:lnTo>
                    <a:lnTo>
                      <a:pt x="27" y="78"/>
                    </a:lnTo>
                    <a:lnTo>
                      <a:pt x="29" y="78"/>
                    </a:lnTo>
                    <a:lnTo>
                      <a:pt x="31" y="78"/>
                    </a:lnTo>
                    <a:lnTo>
                      <a:pt x="33" y="78"/>
                    </a:lnTo>
                    <a:lnTo>
                      <a:pt x="33" y="80"/>
                    </a:lnTo>
                    <a:lnTo>
                      <a:pt x="35" y="80"/>
                    </a:lnTo>
                    <a:lnTo>
                      <a:pt x="37" y="80"/>
                    </a:lnTo>
                    <a:lnTo>
                      <a:pt x="41" y="80"/>
                    </a:lnTo>
                    <a:lnTo>
                      <a:pt x="44" y="80"/>
                    </a:lnTo>
                    <a:lnTo>
                      <a:pt x="46" y="80"/>
                    </a:lnTo>
                    <a:lnTo>
                      <a:pt x="48" y="80"/>
                    </a:lnTo>
                    <a:lnTo>
                      <a:pt x="50" y="80"/>
                    </a:lnTo>
                    <a:lnTo>
                      <a:pt x="50" y="78"/>
                    </a:lnTo>
                    <a:lnTo>
                      <a:pt x="52" y="78"/>
                    </a:lnTo>
                    <a:lnTo>
                      <a:pt x="54" y="78"/>
                    </a:lnTo>
                    <a:lnTo>
                      <a:pt x="56" y="78"/>
                    </a:lnTo>
                    <a:lnTo>
                      <a:pt x="58" y="76"/>
                    </a:lnTo>
                    <a:lnTo>
                      <a:pt x="60" y="76"/>
                    </a:lnTo>
                    <a:lnTo>
                      <a:pt x="62" y="74"/>
                    </a:lnTo>
                    <a:lnTo>
                      <a:pt x="64" y="74"/>
                    </a:lnTo>
                    <a:lnTo>
                      <a:pt x="66" y="73"/>
                    </a:lnTo>
                    <a:lnTo>
                      <a:pt x="67" y="71"/>
                    </a:lnTo>
                    <a:lnTo>
                      <a:pt x="69" y="69"/>
                    </a:lnTo>
                    <a:lnTo>
                      <a:pt x="71" y="67"/>
                    </a:lnTo>
                    <a:lnTo>
                      <a:pt x="73" y="65"/>
                    </a:lnTo>
                    <a:lnTo>
                      <a:pt x="73" y="63"/>
                    </a:lnTo>
                    <a:lnTo>
                      <a:pt x="75" y="63"/>
                    </a:lnTo>
                    <a:lnTo>
                      <a:pt x="75" y="61"/>
                    </a:lnTo>
                    <a:lnTo>
                      <a:pt x="77" y="61"/>
                    </a:lnTo>
                    <a:lnTo>
                      <a:pt x="77" y="59"/>
                    </a:lnTo>
                    <a:lnTo>
                      <a:pt x="77" y="57"/>
                    </a:lnTo>
                    <a:lnTo>
                      <a:pt x="79" y="57"/>
                    </a:lnTo>
                    <a:lnTo>
                      <a:pt x="79" y="55"/>
                    </a:lnTo>
                    <a:lnTo>
                      <a:pt x="79" y="53"/>
                    </a:lnTo>
                    <a:lnTo>
                      <a:pt x="79" y="51"/>
                    </a:lnTo>
                    <a:lnTo>
                      <a:pt x="81" y="51"/>
                    </a:lnTo>
                    <a:lnTo>
                      <a:pt x="81" y="50"/>
                    </a:lnTo>
                    <a:lnTo>
                      <a:pt x="81" y="48"/>
                    </a:lnTo>
                    <a:lnTo>
                      <a:pt x="81" y="46"/>
                    </a:lnTo>
                    <a:lnTo>
                      <a:pt x="81" y="44"/>
                    </a:lnTo>
                    <a:lnTo>
                      <a:pt x="81" y="40"/>
                    </a:lnTo>
                    <a:lnTo>
                      <a:pt x="81" y="36"/>
                    </a:lnTo>
                    <a:lnTo>
                      <a:pt x="81" y="34"/>
                    </a:lnTo>
                    <a:lnTo>
                      <a:pt x="81" y="32"/>
                    </a:lnTo>
                    <a:lnTo>
                      <a:pt x="81" y="30"/>
                    </a:lnTo>
                    <a:lnTo>
                      <a:pt x="81" y="28"/>
                    </a:lnTo>
                    <a:lnTo>
                      <a:pt x="79" y="28"/>
                    </a:lnTo>
                    <a:lnTo>
                      <a:pt x="79" y="26"/>
                    </a:lnTo>
                    <a:lnTo>
                      <a:pt x="79" y="25"/>
                    </a:lnTo>
                    <a:lnTo>
                      <a:pt x="79" y="23"/>
                    </a:lnTo>
                    <a:lnTo>
                      <a:pt x="77" y="23"/>
                    </a:lnTo>
                    <a:lnTo>
                      <a:pt x="77" y="21"/>
                    </a:lnTo>
                    <a:lnTo>
                      <a:pt x="75" y="19"/>
                    </a:lnTo>
                    <a:lnTo>
                      <a:pt x="75" y="17"/>
                    </a:lnTo>
                    <a:lnTo>
                      <a:pt x="73" y="17"/>
                    </a:lnTo>
                    <a:lnTo>
                      <a:pt x="73" y="15"/>
                    </a:lnTo>
                    <a:lnTo>
                      <a:pt x="71" y="13"/>
                    </a:lnTo>
                    <a:lnTo>
                      <a:pt x="69" y="13"/>
                    </a:lnTo>
                    <a:lnTo>
                      <a:pt x="69" y="11"/>
                    </a:lnTo>
                    <a:lnTo>
                      <a:pt x="67" y="9"/>
                    </a:lnTo>
                    <a:lnTo>
                      <a:pt x="66" y="7"/>
                    </a:lnTo>
                    <a:lnTo>
                      <a:pt x="64" y="7"/>
                    </a:lnTo>
                    <a:lnTo>
                      <a:pt x="64" y="5"/>
                    </a:lnTo>
                    <a:lnTo>
                      <a:pt x="62" y="5"/>
                    </a:lnTo>
                    <a:lnTo>
                      <a:pt x="60" y="3"/>
                    </a:lnTo>
                    <a:lnTo>
                      <a:pt x="58" y="3"/>
                    </a:lnTo>
                    <a:lnTo>
                      <a:pt x="56" y="3"/>
                    </a:lnTo>
                    <a:lnTo>
                      <a:pt x="56" y="2"/>
                    </a:lnTo>
                    <a:lnTo>
                      <a:pt x="54" y="2"/>
                    </a:lnTo>
                    <a:lnTo>
                      <a:pt x="52" y="2"/>
                    </a:lnTo>
                    <a:lnTo>
                      <a:pt x="50" y="2"/>
                    </a:lnTo>
                    <a:lnTo>
                      <a:pt x="50" y="0"/>
                    </a:lnTo>
                    <a:lnTo>
                      <a:pt x="48" y="0"/>
                    </a:lnTo>
                    <a:lnTo>
                      <a:pt x="46" y="0"/>
                    </a:lnTo>
                    <a:lnTo>
                      <a:pt x="44" y="0"/>
                    </a:lnTo>
                    <a:lnTo>
                      <a:pt x="41" y="0"/>
                    </a:lnTo>
                    <a:close/>
                  </a:path>
                </a:pathLst>
              </a:custGeom>
              <a:solidFill>
                <a:srgbClr val="FFFFFF"/>
              </a:solidFill>
              <a:ln w="9525">
                <a:noFill/>
                <a:round/>
                <a:headEnd/>
                <a:tailEnd/>
              </a:ln>
            </p:spPr>
            <p:txBody>
              <a:bodyPr/>
              <a:lstStyle/>
              <a:p>
                <a:endParaRPr lang="en-GB" dirty="0"/>
              </a:p>
            </p:txBody>
          </p:sp>
          <p:sp>
            <p:nvSpPr>
              <p:cNvPr id="438" name="Freeform 86"/>
              <p:cNvSpPr>
                <a:spLocks noChangeAspect="1"/>
              </p:cNvSpPr>
              <p:nvPr/>
            </p:nvSpPr>
            <p:spPr bwMode="auto">
              <a:xfrm>
                <a:off x="3934" y="1141"/>
                <a:ext cx="83" cy="84"/>
              </a:xfrm>
              <a:custGeom>
                <a:avLst/>
                <a:gdLst>
                  <a:gd name="T0" fmla="*/ 0 w 83"/>
                  <a:gd name="T1" fmla="*/ 50 h 84"/>
                  <a:gd name="T2" fmla="*/ 4 w 83"/>
                  <a:gd name="T3" fmla="*/ 61 h 84"/>
                  <a:gd name="T4" fmla="*/ 12 w 83"/>
                  <a:gd name="T5" fmla="*/ 71 h 84"/>
                  <a:gd name="T6" fmla="*/ 18 w 83"/>
                  <a:gd name="T7" fmla="*/ 76 h 84"/>
                  <a:gd name="T8" fmla="*/ 25 w 83"/>
                  <a:gd name="T9" fmla="*/ 80 h 84"/>
                  <a:gd name="T10" fmla="*/ 33 w 83"/>
                  <a:gd name="T11" fmla="*/ 82 h 84"/>
                  <a:gd name="T12" fmla="*/ 41 w 83"/>
                  <a:gd name="T13" fmla="*/ 84 h 84"/>
                  <a:gd name="T14" fmla="*/ 52 w 83"/>
                  <a:gd name="T15" fmla="*/ 82 h 84"/>
                  <a:gd name="T16" fmla="*/ 60 w 83"/>
                  <a:gd name="T17" fmla="*/ 80 h 84"/>
                  <a:gd name="T18" fmla="*/ 67 w 83"/>
                  <a:gd name="T19" fmla="*/ 75 h 84"/>
                  <a:gd name="T20" fmla="*/ 75 w 83"/>
                  <a:gd name="T21" fmla="*/ 65 h 84"/>
                  <a:gd name="T22" fmla="*/ 81 w 83"/>
                  <a:gd name="T23" fmla="*/ 57 h 84"/>
                  <a:gd name="T24" fmla="*/ 83 w 83"/>
                  <a:gd name="T25" fmla="*/ 48 h 84"/>
                  <a:gd name="T26" fmla="*/ 83 w 83"/>
                  <a:gd name="T27" fmla="*/ 40 h 84"/>
                  <a:gd name="T28" fmla="*/ 81 w 83"/>
                  <a:gd name="T29" fmla="*/ 30 h 84"/>
                  <a:gd name="T30" fmla="*/ 79 w 83"/>
                  <a:gd name="T31" fmla="*/ 23 h 84"/>
                  <a:gd name="T32" fmla="*/ 71 w 83"/>
                  <a:gd name="T33" fmla="*/ 13 h 84"/>
                  <a:gd name="T34" fmla="*/ 60 w 83"/>
                  <a:gd name="T35" fmla="*/ 4 h 84"/>
                  <a:gd name="T36" fmla="*/ 52 w 83"/>
                  <a:gd name="T37" fmla="*/ 2 h 84"/>
                  <a:gd name="T38" fmla="*/ 37 w 83"/>
                  <a:gd name="T39" fmla="*/ 0 h 84"/>
                  <a:gd name="T40" fmla="*/ 29 w 83"/>
                  <a:gd name="T41" fmla="*/ 2 h 84"/>
                  <a:gd name="T42" fmla="*/ 21 w 83"/>
                  <a:gd name="T43" fmla="*/ 5 h 84"/>
                  <a:gd name="T44" fmla="*/ 14 w 83"/>
                  <a:gd name="T45" fmla="*/ 9 h 84"/>
                  <a:gd name="T46" fmla="*/ 6 w 83"/>
                  <a:gd name="T47" fmla="*/ 19 h 84"/>
                  <a:gd name="T48" fmla="*/ 2 w 83"/>
                  <a:gd name="T49" fmla="*/ 30 h 84"/>
                  <a:gd name="T50" fmla="*/ 0 w 83"/>
                  <a:gd name="T51" fmla="*/ 38 h 84"/>
                  <a:gd name="T52" fmla="*/ 2 w 83"/>
                  <a:gd name="T53" fmla="*/ 36 h 84"/>
                  <a:gd name="T54" fmla="*/ 4 w 83"/>
                  <a:gd name="T55" fmla="*/ 28 h 84"/>
                  <a:gd name="T56" fmla="*/ 10 w 83"/>
                  <a:gd name="T57" fmla="*/ 19 h 84"/>
                  <a:gd name="T58" fmla="*/ 16 w 83"/>
                  <a:gd name="T59" fmla="*/ 11 h 84"/>
                  <a:gd name="T60" fmla="*/ 23 w 83"/>
                  <a:gd name="T61" fmla="*/ 7 h 84"/>
                  <a:gd name="T62" fmla="*/ 29 w 83"/>
                  <a:gd name="T63" fmla="*/ 5 h 84"/>
                  <a:gd name="T64" fmla="*/ 37 w 83"/>
                  <a:gd name="T65" fmla="*/ 4 h 84"/>
                  <a:gd name="T66" fmla="*/ 50 w 83"/>
                  <a:gd name="T67" fmla="*/ 4 h 84"/>
                  <a:gd name="T68" fmla="*/ 58 w 83"/>
                  <a:gd name="T69" fmla="*/ 7 h 84"/>
                  <a:gd name="T70" fmla="*/ 67 w 83"/>
                  <a:gd name="T71" fmla="*/ 15 h 84"/>
                  <a:gd name="T72" fmla="*/ 75 w 83"/>
                  <a:gd name="T73" fmla="*/ 23 h 84"/>
                  <a:gd name="T74" fmla="*/ 79 w 83"/>
                  <a:gd name="T75" fmla="*/ 30 h 84"/>
                  <a:gd name="T76" fmla="*/ 79 w 83"/>
                  <a:gd name="T77" fmla="*/ 40 h 84"/>
                  <a:gd name="T78" fmla="*/ 79 w 83"/>
                  <a:gd name="T79" fmla="*/ 48 h 84"/>
                  <a:gd name="T80" fmla="*/ 77 w 83"/>
                  <a:gd name="T81" fmla="*/ 55 h 84"/>
                  <a:gd name="T82" fmla="*/ 73 w 83"/>
                  <a:gd name="T83" fmla="*/ 63 h 84"/>
                  <a:gd name="T84" fmla="*/ 67 w 83"/>
                  <a:gd name="T85" fmla="*/ 71 h 84"/>
                  <a:gd name="T86" fmla="*/ 60 w 83"/>
                  <a:gd name="T87" fmla="*/ 76 h 84"/>
                  <a:gd name="T88" fmla="*/ 52 w 83"/>
                  <a:gd name="T89" fmla="*/ 78 h 84"/>
                  <a:gd name="T90" fmla="*/ 42 w 83"/>
                  <a:gd name="T91" fmla="*/ 80 h 84"/>
                  <a:gd name="T92" fmla="*/ 35 w 83"/>
                  <a:gd name="T93" fmla="*/ 80 h 84"/>
                  <a:gd name="T94" fmla="*/ 27 w 83"/>
                  <a:gd name="T95" fmla="*/ 78 h 84"/>
                  <a:gd name="T96" fmla="*/ 21 w 83"/>
                  <a:gd name="T97" fmla="*/ 75 h 84"/>
                  <a:gd name="T98" fmla="*/ 16 w 83"/>
                  <a:gd name="T99" fmla="*/ 71 h 84"/>
                  <a:gd name="T100" fmla="*/ 8 w 83"/>
                  <a:gd name="T101" fmla="*/ 63 h 84"/>
                  <a:gd name="T102" fmla="*/ 4 w 83"/>
                  <a:gd name="T103" fmla="*/ 55 h 84"/>
                  <a:gd name="T104" fmla="*/ 2 w 83"/>
                  <a:gd name="T105" fmla="*/ 46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3"/>
                  <a:gd name="T160" fmla="*/ 0 h 84"/>
                  <a:gd name="T161" fmla="*/ 83 w 83"/>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3" h="84">
                    <a:moveTo>
                      <a:pt x="0" y="42"/>
                    </a:moveTo>
                    <a:lnTo>
                      <a:pt x="0" y="46"/>
                    </a:lnTo>
                    <a:lnTo>
                      <a:pt x="0" y="48"/>
                    </a:lnTo>
                    <a:lnTo>
                      <a:pt x="0" y="50"/>
                    </a:lnTo>
                    <a:lnTo>
                      <a:pt x="2" y="53"/>
                    </a:lnTo>
                    <a:lnTo>
                      <a:pt x="2" y="57"/>
                    </a:lnTo>
                    <a:lnTo>
                      <a:pt x="4" y="59"/>
                    </a:lnTo>
                    <a:lnTo>
                      <a:pt x="4" y="61"/>
                    </a:lnTo>
                    <a:lnTo>
                      <a:pt x="6" y="65"/>
                    </a:lnTo>
                    <a:lnTo>
                      <a:pt x="8" y="67"/>
                    </a:lnTo>
                    <a:lnTo>
                      <a:pt x="8" y="69"/>
                    </a:lnTo>
                    <a:lnTo>
                      <a:pt x="12" y="71"/>
                    </a:lnTo>
                    <a:lnTo>
                      <a:pt x="14" y="73"/>
                    </a:lnTo>
                    <a:lnTo>
                      <a:pt x="14" y="75"/>
                    </a:lnTo>
                    <a:lnTo>
                      <a:pt x="16" y="75"/>
                    </a:lnTo>
                    <a:lnTo>
                      <a:pt x="18" y="76"/>
                    </a:lnTo>
                    <a:lnTo>
                      <a:pt x="19" y="76"/>
                    </a:lnTo>
                    <a:lnTo>
                      <a:pt x="21" y="78"/>
                    </a:lnTo>
                    <a:lnTo>
                      <a:pt x="23" y="80"/>
                    </a:lnTo>
                    <a:lnTo>
                      <a:pt x="25" y="80"/>
                    </a:lnTo>
                    <a:lnTo>
                      <a:pt x="27" y="80"/>
                    </a:lnTo>
                    <a:lnTo>
                      <a:pt x="29" y="82"/>
                    </a:lnTo>
                    <a:lnTo>
                      <a:pt x="31" y="82"/>
                    </a:lnTo>
                    <a:lnTo>
                      <a:pt x="33" y="82"/>
                    </a:lnTo>
                    <a:lnTo>
                      <a:pt x="35" y="82"/>
                    </a:lnTo>
                    <a:lnTo>
                      <a:pt x="37" y="84"/>
                    </a:lnTo>
                    <a:lnTo>
                      <a:pt x="39" y="84"/>
                    </a:lnTo>
                    <a:lnTo>
                      <a:pt x="41" y="84"/>
                    </a:lnTo>
                    <a:lnTo>
                      <a:pt x="42" y="84"/>
                    </a:lnTo>
                    <a:lnTo>
                      <a:pt x="46" y="82"/>
                    </a:lnTo>
                    <a:lnTo>
                      <a:pt x="50" y="82"/>
                    </a:lnTo>
                    <a:lnTo>
                      <a:pt x="52" y="82"/>
                    </a:lnTo>
                    <a:lnTo>
                      <a:pt x="54" y="82"/>
                    </a:lnTo>
                    <a:lnTo>
                      <a:pt x="56" y="80"/>
                    </a:lnTo>
                    <a:lnTo>
                      <a:pt x="58" y="80"/>
                    </a:lnTo>
                    <a:lnTo>
                      <a:pt x="60" y="80"/>
                    </a:lnTo>
                    <a:lnTo>
                      <a:pt x="62" y="78"/>
                    </a:lnTo>
                    <a:lnTo>
                      <a:pt x="64" y="76"/>
                    </a:lnTo>
                    <a:lnTo>
                      <a:pt x="66" y="75"/>
                    </a:lnTo>
                    <a:lnTo>
                      <a:pt x="67" y="75"/>
                    </a:lnTo>
                    <a:lnTo>
                      <a:pt x="71" y="71"/>
                    </a:lnTo>
                    <a:lnTo>
                      <a:pt x="73" y="69"/>
                    </a:lnTo>
                    <a:lnTo>
                      <a:pt x="75" y="67"/>
                    </a:lnTo>
                    <a:lnTo>
                      <a:pt x="75" y="65"/>
                    </a:lnTo>
                    <a:lnTo>
                      <a:pt x="79" y="61"/>
                    </a:lnTo>
                    <a:lnTo>
                      <a:pt x="79" y="59"/>
                    </a:lnTo>
                    <a:lnTo>
                      <a:pt x="79" y="57"/>
                    </a:lnTo>
                    <a:lnTo>
                      <a:pt x="81" y="57"/>
                    </a:lnTo>
                    <a:lnTo>
                      <a:pt x="81" y="53"/>
                    </a:lnTo>
                    <a:lnTo>
                      <a:pt x="81" y="52"/>
                    </a:lnTo>
                    <a:lnTo>
                      <a:pt x="83" y="50"/>
                    </a:lnTo>
                    <a:lnTo>
                      <a:pt x="83" y="48"/>
                    </a:lnTo>
                    <a:lnTo>
                      <a:pt x="83" y="46"/>
                    </a:lnTo>
                    <a:lnTo>
                      <a:pt x="83" y="44"/>
                    </a:lnTo>
                    <a:lnTo>
                      <a:pt x="83" y="42"/>
                    </a:lnTo>
                    <a:lnTo>
                      <a:pt x="83" y="40"/>
                    </a:lnTo>
                    <a:lnTo>
                      <a:pt x="83" y="36"/>
                    </a:lnTo>
                    <a:lnTo>
                      <a:pt x="83" y="34"/>
                    </a:lnTo>
                    <a:lnTo>
                      <a:pt x="81" y="32"/>
                    </a:lnTo>
                    <a:lnTo>
                      <a:pt x="81" y="30"/>
                    </a:lnTo>
                    <a:lnTo>
                      <a:pt x="81" y="28"/>
                    </a:lnTo>
                    <a:lnTo>
                      <a:pt x="79" y="27"/>
                    </a:lnTo>
                    <a:lnTo>
                      <a:pt x="79" y="25"/>
                    </a:lnTo>
                    <a:lnTo>
                      <a:pt x="79" y="23"/>
                    </a:lnTo>
                    <a:lnTo>
                      <a:pt x="75" y="19"/>
                    </a:lnTo>
                    <a:lnTo>
                      <a:pt x="75" y="17"/>
                    </a:lnTo>
                    <a:lnTo>
                      <a:pt x="73" y="15"/>
                    </a:lnTo>
                    <a:lnTo>
                      <a:pt x="71" y="13"/>
                    </a:lnTo>
                    <a:lnTo>
                      <a:pt x="66" y="9"/>
                    </a:lnTo>
                    <a:lnTo>
                      <a:pt x="64" y="7"/>
                    </a:lnTo>
                    <a:lnTo>
                      <a:pt x="64" y="5"/>
                    </a:lnTo>
                    <a:lnTo>
                      <a:pt x="60" y="4"/>
                    </a:lnTo>
                    <a:lnTo>
                      <a:pt x="58" y="4"/>
                    </a:lnTo>
                    <a:lnTo>
                      <a:pt x="56" y="4"/>
                    </a:lnTo>
                    <a:lnTo>
                      <a:pt x="54" y="2"/>
                    </a:lnTo>
                    <a:lnTo>
                      <a:pt x="52" y="2"/>
                    </a:lnTo>
                    <a:lnTo>
                      <a:pt x="48" y="2"/>
                    </a:lnTo>
                    <a:lnTo>
                      <a:pt x="46" y="0"/>
                    </a:lnTo>
                    <a:lnTo>
                      <a:pt x="44" y="0"/>
                    </a:lnTo>
                    <a:lnTo>
                      <a:pt x="37" y="0"/>
                    </a:lnTo>
                    <a:lnTo>
                      <a:pt x="35" y="0"/>
                    </a:lnTo>
                    <a:lnTo>
                      <a:pt x="33" y="2"/>
                    </a:lnTo>
                    <a:lnTo>
                      <a:pt x="31" y="2"/>
                    </a:lnTo>
                    <a:lnTo>
                      <a:pt x="29" y="2"/>
                    </a:lnTo>
                    <a:lnTo>
                      <a:pt x="27" y="4"/>
                    </a:lnTo>
                    <a:lnTo>
                      <a:pt x="25" y="4"/>
                    </a:lnTo>
                    <a:lnTo>
                      <a:pt x="23" y="4"/>
                    </a:lnTo>
                    <a:lnTo>
                      <a:pt x="21" y="5"/>
                    </a:lnTo>
                    <a:lnTo>
                      <a:pt x="19" y="5"/>
                    </a:lnTo>
                    <a:lnTo>
                      <a:pt x="18" y="7"/>
                    </a:lnTo>
                    <a:lnTo>
                      <a:pt x="16" y="9"/>
                    </a:lnTo>
                    <a:lnTo>
                      <a:pt x="14" y="9"/>
                    </a:lnTo>
                    <a:lnTo>
                      <a:pt x="12" y="13"/>
                    </a:lnTo>
                    <a:lnTo>
                      <a:pt x="8" y="15"/>
                    </a:lnTo>
                    <a:lnTo>
                      <a:pt x="8" y="17"/>
                    </a:lnTo>
                    <a:lnTo>
                      <a:pt x="6" y="19"/>
                    </a:lnTo>
                    <a:lnTo>
                      <a:pt x="4" y="23"/>
                    </a:lnTo>
                    <a:lnTo>
                      <a:pt x="2" y="27"/>
                    </a:lnTo>
                    <a:lnTo>
                      <a:pt x="2" y="28"/>
                    </a:lnTo>
                    <a:lnTo>
                      <a:pt x="2" y="30"/>
                    </a:lnTo>
                    <a:lnTo>
                      <a:pt x="0" y="32"/>
                    </a:lnTo>
                    <a:lnTo>
                      <a:pt x="0" y="34"/>
                    </a:lnTo>
                    <a:lnTo>
                      <a:pt x="0" y="36"/>
                    </a:lnTo>
                    <a:lnTo>
                      <a:pt x="0" y="38"/>
                    </a:lnTo>
                    <a:lnTo>
                      <a:pt x="0" y="42"/>
                    </a:lnTo>
                    <a:lnTo>
                      <a:pt x="2" y="42"/>
                    </a:lnTo>
                    <a:lnTo>
                      <a:pt x="2" y="38"/>
                    </a:lnTo>
                    <a:lnTo>
                      <a:pt x="2" y="36"/>
                    </a:lnTo>
                    <a:lnTo>
                      <a:pt x="2" y="34"/>
                    </a:lnTo>
                    <a:lnTo>
                      <a:pt x="4" y="32"/>
                    </a:lnTo>
                    <a:lnTo>
                      <a:pt x="4" y="30"/>
                    </a:lnTo>
                    <a:lnTo>
                      <a:pt x="4" y="28"/>
                    </a:lnTo>
                    <a:lnTo>
                      <a:pt x="6" y="27"/>
                    </a:lnTo>
                    <a:lnTo>
                      <a:pt x="6" y="23"/>
                    </a:lnTo>
                    <a:lnTo>
                      <a:pt x="8" y="21"/>
                    </a:lnTo>
                    <a:lnTo>
                      <a:pt x="10" y="19"/>
                    </a:lnTo>
                    <a:lnTo>
                      <a:pt x="12" y="17"/>
                    </a:lnTo>
                    <a:lnTo>
                      <a:pt x="14" y="15"/>
                    </a:lnTo>
                    <a:lnTo>
                      <a:pt x="16" y="13"/>
                    </a:lnTo>
                    <a:lnTo>
                      <a:pt x="16" y="11"/>
                    </a:lnTo>
                    <a:lnTo>
                      <a:pt x="18" y="11"/>
                    </a:lnTo>
                    <a:lnTo>
                      <a:pt x="19" y="9"/>
                    </a:lnTo>
                    <a:lnTo>
                      <a:pt x="21" y="9"/>
                    </a:lnTo>
                    <a:lnTo>
                      <a:pt x="23" y="7"/>
                    </a:lnTo>
                    <a:lnTo>
                      <a:pt x="25" y="7"/>
                    </a:lnTo>
                    <a:lnTo>
                      <a:pt x="25" y="5"/>
                    </a:lnTo>
                    <a:lnTo>
                      <a:pt x="27" y="5"/>
                    </a:lnTo>
                    <a:lnTo>
                      <a:pt x="29" y="5"/>
                    </a:lnTo>
                    <a:lnTo>
                      <a:pt x="31" y="4"/>
                    </a:lnTo>
                    <a:lnTo>
                      <a:pt x="33" y="4"/>
                    </a:lnTo>
                    <a:lnTo>
                      <a:pt x="35" y="4"/>
                    </a:lnTo>
                    <a:lnTo>
                      <a:pt x="37" y="4"/>
                    </a:lnTo>
                    <a:lnTo>
                      <a:pt x="44" y="4"/>
                    </a:lnTo>
                    <a:lnTo>
                      <a:pt x="46" y="4"/>
                    </a:lnTo>
                    <a:lnTo>
                      <a:pt x="48" y="4"/>
                    </a:lnTo>
                    <a:lnTo>
                      <a:pt x="50" y="4"/>
                    </a:lnTo>
                    <a:lnTo>
                      <a:pt x="52" y="5"/>
                    </a:lnTo>
                    <a:lnTo>
                      <a:pt x="54" y="5"/>
                    </a:lnTo>
                    <a:lnTo>
                      <a:pt x="56" y="5"/>
                    </a:lnTo>
                    <a:lnTo>
                      <a:pt x="58" y="7"/>
                    </a:lnTo>
                    <a:lnTo>
                      <a:pt x="62" y="9"/>
                    </a:lnTo>
                    <a:lnTo>
                      <a:pt x="64" y="11"/>
                    </a:lnTo>
                    <a:lnTo>
                      <a:pt x="66" y="11"/>
                    </a:lnTo>
                    <a:lnTo>
                      <a:pt x="67" y="15"/>
                    </a:lnTo>
                    <a:lnTo>
                      <a:pt x="71" y="17"/>
                    </a:lnTo>
                    <a:lnTo>
                      <a:pt x="71" y="19"/>
                    </a:lnTo>
                    <a:lnTo>
                      <a:pt x="73" y="21"/>
                    </a:lnTo>
                    <a:lnTo>
                      <a:pt x="75" y="23"/>
                    </a:lnTo>
                    <a:lnTo>
                      <a:pt x="77" y="25"/>
                    </a:lnTo>
                    <a:lnTo>
                      <a:pt x="77" y="27"/>
                    </a:lnTo>
                    <a:lnTo>
                      <a:pt x="77" y="28"/>
                    </a:lnTo>
                    <a:lnTo>
                      <a:pt x="79" y="30"/>
                    </a:lnTo>
                    <a:lnTo>
                      <a:pt x="79" y="32"/>
                    </a:lnTo>
                    <a:lnTo>
                      <a:pt x="79" y="34"/>
                    </a:lnTo>
                    <a:lnTo>
                      <a:pt x="79" y="36"/>
                    </a:lnTo>
                    <a:lnTo>
                      <a:pt x="79" y="40"/>
                    </a:lnTo>
                    <a:lnTo>
                      <a:pt x="81" y="42"/>
                    </a:lnTo>
                    <a:lnTo>
                      <a:pt x="79" y="44"/>
                    </a:lnTo>
                    <a:lnTo>
                      <a:pt x="79" y="46"/>
                    </a:lnTo>
                    <a:lnTo>
                      <a:pt x="79" y="48"/>
                    </a:lnTo>
                    <a:lnTo>
                      <a:pt x="79" y="50"/>
                    </a:lnTo>
                    <a:lnTo>
                      <a:pt x="79" y="52"/>
                    </a:lnTo>
                    <a:lnTo>
                      <a:pt x="79" y="53"/>
                    </a:lnTo>
                    <a:lnTo>
                      <a:pt x="77" y="55"/>
                    </a:lnTo>
                    <a:lnTo>
                      <a:pt x="77" y="57"/>
                    </a:lnTo>
                    <a:lnTo>
                      <a:pt x="77" y="59"/>
                    </a:lnTo>
                    <a:lnTo>
                      <a:pt x="75" y="61"/>
                    </a:lnTo>
                    <a:lnTo>
                      <a:pt x="73" y="63"/>
                    </a:lnTo>
                    <a:lnTo>
                      <a:pt x="71" y="65"/>
                    </a:lnTo>
                    <a:lnTo>
                      <a:pt x="71" y="67"/>
                    </a:lnTo>
                    <a:lnTo>
                      <a:pt x="67" y="69"/>
                    </a:lnTo>
                    <a:lnTo>
                      <a:pt x="67" y="71"/>
                    </a:lnTo>
                    <a:lnTo>
                      <a:pt x="66" y="73"/>
                    </a:lnTo>
                    <a:lnTo>
                      <a:pt x="64" y="73"/>
                    </a:lnTo>
                    <a:lnTo>
                      <a:pt x="62" y="75"/>
                    </a:lnTo>
                    <a:lnTo>
                      <a:pt x="60" y="76"/>
                    </a:lnTo>
                    <a:lnTo>
                      <a:pt x="58" y="76"/>
                    </a:lnTo>
                    <a:lnTo>
                      <a:pt x="56" y="78"/>
                    </a:lnTo>
                    <a:lnTo>
                      <a:pt x="54" y="78"/>
                    </a:lnTo>
                    <a:lnTo>
                      <a:pt x="52" y="78"/>
                    </a:lnTo>
                    <a:lnTo>
                      <a:pt x="50" y="80"/>
                    </a:lnTo>
                    <a:lnTo>
                      <a:pt x="48" y="80"/>
                    </a:lnTo>
                    <a:lnTo>
                      <a:pt x="46" y="80"/>
                    </a:lnTo>
                    <a:lnTo>
                      <a:pt x="42" y="80"/>
                    </a:lnTo>
                    <a:lnTo>
                      <a:pt x="41" y="80"/>
                    </a:lnTo>
                    <a:lnTo>
                      <a:pt x="39" y="80"/>
                    </a:lnTo>
                    <a:lnTo>
                      <a:pt x="37" y="80"/>
                    </a:lnTo>
                    <a:lnTo>
                      <a:pt x="35" y="80"/>
                    </a:lnTo>
                    <a:lnTo>
                      <a:pt x="33" y="80"/>
                    </a:lnTo>
                    <a:lnTo>
                      <a:pt x="31" y="80"/>
                    </a:lnTo>
                    <a:lnTo>
                      <a:pt x="29" y="78"/>
                    </a:lnTo>
                    <a:lnTo>
                      <a:pt x="27" y="78"/>
                    </a:lnTo>
                    <a:lnTo>
                      <a:pt x="25" y="78"/>
                    </a:lnTo>
                    <a:lnTo>
                      <a:pt x="25" y="76"/>
                    </a:lnTo>
                    <a:lnTo>
                      <a:pt x="23" y="76"/>
                    </a:lnTo>
                    <a:lnTo>
                      <a:pt x="21" y="75"/>
                    </a:lnTo>
                    <a:lnTo>
                      <a:pt x="19" y="75"/>
                    </a:lnTo>
                    <a:lnTo>
                      <a:pt x="18" y="73"/>
                    </a:lnTo>
                    <a:lnTo>
                      <a:pt x="16" y="73"/>
                    </a:lnTo>
                    <a:lnTo>
                      <a:pt x="16" y="71"/>
                    </a:lnTo>
                    <a:lnTo>
                      <a:pt x="14" y="69"/>
                    </a:lnTo>
                    <a:lnTo>
                      <a:pt x="12" y="67"/>
                    </a:lnTo>
                    <a:lnTo>
                      <a:pt x="10" y="65"/>
                    </a:lnTo>
                    <a:lnTo>
                      <a:pt x="8" y="63"/>
                    </a:lnTo>
                    <a:lnTo>
                      <a:pt x="6" y="61"/>
                    </a:lnTo>
                    <a:lnTo>
                      <a:pt x="6" y="59"/>
                    </a:lnTo>
                    <a:lnTo>
                      <a:pt x="6" y="57"/>
                    </a:lnTo>
                    <a:lnTo>
                      <a:pt x="4" y="55"/>
                    </a:lnTo>
                    <a:lnTo>
                      <a:pt x="4" y="53"/>
                    </a:lnTo>
                    <a:lnTo>
                      <a:pt x="2" y="50"/>
                    </a:lnTo>
                    <a:lnTo>
                      <a:pt x="2" y="48"/>
                    </a:lnTo>
                    <a:lnTo>
                      <a:pt x="2" y="46"/>
                    </a:lnTo>
                    <a:lnTo>
                      <a:pt x="2" y="42"/>
                    </a:lnTo>
                    <a:lnTo>
                      <a:pt x="0" y="42"/>
                    </a:lnTo>
                    <a:close/>
                  </a:path>
                </a:pathLst>
              </a:custGeom>
              <a:solidFill>
                <a:srgbClr val="000000"/>
              </a:solidFill>
              <a:ln w="9525">
                <a:noFill/>
                <a:round/>
                <a:headEnd/>
                <a:tailEnd/>
              </a:ln>
            </p:spPr>
            <p:txBody>
              <a:bodyPr/>
              <a:lstStyle/>
              <a:p>
                <a:endParaRPr lang="en-GB" dirty="0"/>
              </a:p>
            </p:txBody>
          </p:sp>
          <p:sp>
            <p:nvSpPr>
              <p:cNvPr id="439" name="Freeform 87"/>
              <p:cNvSpPr>
                <a:spLocks noChangeAspect="1"/>
              </p:cNvSpPr>
              <p:nvPr/>
            </p:nvSpPr>
            <p:spPr bwMode="auto">
              <a:xfrm>
                <a:off x="3934" y="1189"/>
                <a:ext cx="60" cy="57"/>
              </a:xfrm>
              <a:custGeom>
                <a:avLst/>
                <a:gdLst>
                  <a:gd name="T0" fmla="*/ 27 w 60"/>
                  <a:gd name="T1" fmla="*/ 0 h 57"/>
                  <a:gd name="T2" fmla="*/ 23 w 60"/>
                  <a:gd name="T3" fmla="*/ 0 h 57"/>
                  <a:gd name="T4" fmla="*/ 19 w 60"/>
                  <a:gd name="T5" fmla="*/ 0 h 57"/>
                  <a:gd name="T6" fmla="*/ 18 w 60"/>
                  <a:gd name="T7" fmla="*/ 2 h 57"/>
                  <a:gd name="T8" fmla="*/ 16 w 60"/>
                  <a:gd name="T9" fmla="*/ 4 h 57"/>
                  <a:gd name="T10" fmla="*/ 12 w 60"/>
                  <a:gd name="T11" fmla="*/ 5 h 57"/>
                  <a:gd name="T12" fmla="*/ 6 w 60"/>
                  <a:gd name="T13" fmla="*/ 11 h 57"/>
                  <a:gd name="T14" fmla="*/ 4 w 60"/>
                  <a:gd name="T15" fmla="*/ 13 h 57"/>
                  <a:gd name="T16" fmla="*/ 4 w 60"/>
                  <a:gd name="T17" fmla="*/ 17 h 57"/>
                  <a:gd name="T18" fmla="*/ 2 w 60"/>
                  <a:gd name="T19" fmla="*/ 19 h 57"/>
                  <a:gd name="T20" fmla="*/ 2 w 60"/>
                  <a:gd name="T21" fmla="*/ 23 h 57"/>
                  <a:gd name="T22" fmla="*/ 0 w 60"/>
                  <a:gd name="T23" fmla="*/ 25 h 57"/>
                  <a:gd name="T24" fmla="*/ 0 w 60"/>
                  <a:gd name="T25" fmla="*/ 30 h 57"/>
                  <a:gd name="T26" fmla="*/ 2 w 60"/>
                  <a:gd name="T27" fmla="*/ 34 h 57"/>
                  <a:gd name="T28" fmla="*/ 2 w 60"/>
                  <a:gd name="T29" fmla="*/ 38 h 57"/>
                  <a:gd name="T30" fmla="*/ 4 w 60"/>
                  <a:gd name="T31" fmla="*/ 40 h 57"/>
                  <a:gd name="T32" fmla="*/ 6 w 60"/>
                  <a:gd name="T33" fmla="*/ 44 h 57"/>
                  <a:gd name="T34" fmla="*/ 12 w 60"/>
                  <a:gd name="T35" fmla="*/ 52 h 57"/>
                  <a:gd name="T36" fmla="*/ 14 w 60"/>
                  <a:gd name="T37" fmla="*/ 53 h 57"/>
                  <a:gd name="T38" fmla="*/ 18 w 60"/>
                  <a:gd name="T39" fmla="*/ 53 h 57"/>
                  <a:gd name="T40" fmla="*/ 19 w 60"/>
                  <a:gd name="T41" fmla="*/ 55 h 57"/>
                  <a:gd name="T42" fmla="*/ 23 w 60"/>
                  <a:gd name="T43" fmla="*/ 55 h 57"/>
                  <a:gd name="T44" fmla="*/ 25 w 60"/>
                  <a:gd name="T45" fmla="*/ 57 h 57"/>
                  <a:gd name="T46" fmla="*/ 29 w 60"/>
                  <a:gd name="T47" fmla="*/ 57 h 57"/>
                  <a:gd name="T48" fmla="*/ 35 w 60"/>
                  <a:gd name="T49" fmla="*/ 57 h 57"/>
                  <a:gd name="T50" fmla="*/ 37 w 60"/>
                  <a:gd name="T51" fmla="*/ 55 h 57"/>
                  <a:gd name="T52" fmla="*/ 41 w 60"/>
                  <a:gd name="T53" fmla="*/ 55 h 57"/>
                  <a:gd name="T54" fmla="*/ 42 w 60"/>
                  <a:gd name="T55" fmla="*/ 53 h 57"/>
                  <a:gd name="T56" fmla="*/ 46 w 60"/>
                  <a:gd name="T57" fmla="*/ 53 h 57"/>
                  <a:gd name="T58" fmla="*/ 48 w 60"/>
                  <a:gd name="T59" fmla="*/ 52 h 57"/>
                  <a:gd name="T60" fmla="*/ 54 w 60"/>
                  <a:gd name="T61" fmla="*/ 44 h 57"/>
                  <a:gd name="T62" fmla="*/ 56 w 60"/>
                  <a:gd name="T63" fmla="*/ 40 h 57"/>
                  <a:gd name="T64" fmla="*/ 58 w 60"/>
                  <a:gd name="T65" fmla="*/ 38 h 57"/>
                  <a:gd name="T66" fmla="*/ 58 w 60"/>
                  <a:gd name="T67" fmla="*/ 34 h 57"/>
                  <a:gd name="T68" fmla="*/ 60 w 60"/>
                  <a:gd name="T69" fmla="*/ 30 h 57"/>
                  <a:gd name="T70" fmla="*/ 60 w 60"/>
                  <a:gd name="T71" fmla="*/ 25 h 57"/>
                  <a:gd name="T72" fmla="*/ 58 w 60"/>
                  <a:gd name="T73" fmla="*/ 23 h 57"/>
                  <a:gd name="T74" fmla="*/ 58 w 60"/>
                  <a:gd name="T75" fmla="*/ 19 h 57"/>
                  <a:gd name="T76" fmla="*/ 56 w 60"/>
                  <a:gd name="T77" fmla="*/ 17 h 57"/>
                  <a:gd name="T78" fmla="*/ 56 w 60"/>
                  <a:gd name="T79" fmla="*/ 13 h 57"/>
                  <a:gd name="T80" fmla="*/ 54 w 60"/>
                  <a:gd name="T81" fmla="*/ 11 h 57"/>
                  <a:gd name="T82" fmla="*/ 48 w 60"/>
                  <a:gd name="T83" fmla="*/ 5 h 57"/>
                  <a:gd name="T84" fmla="*/ 44 w 60"/>
                  <a:gd name="T85" fmla="*/ 4 h 57"/>
                  <a:gd name="T86" fmla="*/ 42 w 60"/>
                  <a:gd name="T87" fmla="*/ 2 h 57"/>
                  <a:gd name="T88" fmla="*/ 41 w 60"/>
                  <a:gd name="T89" fmla="*/ 0 h 57"/>
                  <a:gd name="T90" fmla="*/ 37 w 60"/>
                  <a:gd name="T91" fmla="*/ 0 h 57"/>
                  <a:gd name="T92" fmla="*/ 33 w 60"/>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57"/>
                  <a:gd name="T143" fmla="*/ 60 w 60"/>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57">
                    <a:moveTo>
                      <a:pt x="29" y="0"/>
                    </a:moveTo>
                    <a:lnTo>
                      <a:pt x="27" y="0"/>
                    </a:lnTo>
                    <a:lnTo>
                      <a:pt x="25" y="0"/>
                    </a:lnTo>
                    <a:lnTo>
                      <a:pt x="23" y="0"/>
                    </a:lnTo>
                    <a:lnTo>
                      <a:pt x="21" y="0"/>
                    </a:lnTo>
                    <a:lnTo>
                      <a:pt x="19" y="0"/>
                    </a:lnTo>
                    <a:lnTo>
                      <a:pt x="19" y="2"/>
                    </a:lnTo>
                    <a:lnTo>
                      <a:pt x="18" y="2"/>
                    </a:lnTo>
                    <a:lnTo>
                      <a:pt x="16" y="2"/>
                    </a:lnTo>
                    <a:lnTo>
                      <a:pt x="16" y="4"/>
                    </a:lnTo>
                    <a:lnTo>
                      <a:pt x="14" y="4"/>
                    </a:lnTo>
                    <a:lnTo>
                      <a:pt x="12" y="5"/>
                    </a:lnTo>
                    <a:lnTo>
                      <a:pt x="8" y="9"/>
                    </a:lnTo>
                    <a:lnTo>
                      <a:pt x="6" y="11"/>
                    </a:lnTo>
                    <a:lnTo>
                      <a:pt x="6" y="13"/>
                    </a:lnTo>
                    <a:lnTo>
                      <a:pt x="4" y="13"/>
                    </a:lnTo>
                    <a:lnTo>
                      <a:pt x="4" y="15"/>
                    </a:lnTo>
                    <a:lnTo>
                      <a:pt x="4" y="17"/>
                    </a:lnTo>
                    <a:lnTo>
                      <a:pt x="2" y="17"/>
                    </a:lnTo>
                    <a:lnTo>
                      <a:pt x="2" y="19"/>
                    </a:lnTo>
                    <a:lnTo>
                      <a:pt x="2" y="21"/>
                    </a:lnTo>
                    <a:lnTo>
                      <a:pt x="2" y="23"/>
                    </a:lnTo>
                    <a:lnTo>
                      <a:pt x="2" y="25"/>
                    </a:lnTo>
                    <a:lnTo>
                      <a:pt x="0" y="25"/>
                    </a:lnTo>
                    <a:lnTo>
                      <a:pt x="0" y="28"/>
                    </a:lnTo>
                    <a:lnTo>
                      <a:pt x="0" y="30"/>
                    </a:lnTo>
                    <a:lnTo>
                      <a:pt x="2" y="32"/>
                    </a:lnTo>
                    <a:lnTo>
                      <a:pt x="2" y="34"/>
                    </a:lnTo>
                    <a:lnTo>
                      <a:pt x="2" y="36"/>
                    </a:lnTo>
                    <a:lnTo>
                      <a:pt x="2" y="38"/>
                    </a:lnTo>
                    <a:lnTo>
                      <a:pt x="2" y="40"/>
                    </a:lnTo>
                    <a:lnTo>
                      <a:pt x="4" y="40"/>
                    </a:lnTo>
                    <a:lnTo>
                      <a:pt x="4" y="42"/>
                    </a:lnTo>
                    <a:lnTo>
                      <a:pt x="6" y="44"/>
                    </a:lnTo>
                    <a:lnTo>
                      <a:pt x="8" y="46"/>
                    </a:lnTo>
                    <a:lnTo>
                      <a:pt x="12" y="52"/>
                    </a:lnTo>
                    <a:lnTo>
                      <a:pt x="14" y="52"/>
                    </a:lnTo>
                    <a:lnTo>
                      <a:pt x="14" y="53"/>
                    </a:lnTo>
                    <a:lnTo>
                      <a:pt x="16" y="53"/>
                    </a:lnTo>
                    <a:lnTo>
                      <a:pt x="18" y="53"/>
                    </a:lnTo>
                    <a:lnTo>
                      <a:pt x="18" y="55"/>
                    </a:lnTo>
                    <a:lnTo>
                      <a:pt x="19" y="55"/>
                    </a:lnTo>
                    <a:lnTo>
                      <a:pt x="21" y="55"/>
                    </a:lnTo>
                    <a:lnTo>
                      <a:pt x="23" y="55"/>
                    </a:lnTo>
                    <a:lnTo>
                      <a:pt x="23" y="57"/>
                    </a:lnTo>
                    <a:lnTo>
                      <a:pt x="25" y="57"/>
                    </a:lnTo>
                    <a:lnTo>
                      <a:pt x="27" y="57"/>
                    </a:lnTo>
                    <a:lnTo>
                      <a:pt x="29" y="57"/>
                    </a:lnTo>
                    <a:lnTo>
                      <a:pt x="33" y="57"/>
                    </a:lnTo>
                    <a:lnTo>
                      <a:pt x="35" y="57"/>
                    </a:lnTo>
                    <a:lnTo>
                      <a:pt x="37" y="57"/>
                    </a:lnTo>
                    <a:lnTo>
                      <a:pt x="37" y="55"/>
                    </a:lnTo>
                    <a:lnTo>
                      <a:pt x="39" y="55"/>
                    </a:lnTo>
                    <a:lnTo>
                      <a:pt x="41" y="55"/>
                    </a:lnTo>
                    <a:lnTo>
                      <a:pt x="42" y="55"/>
                    </a:lnTo>
                    <a:lnTo>
                      <a:pt x="42" y="53"/>
                    </a:lnTo>
                    <a:lnTo>
                      <a:pt x="44" y="53"/>
                    </a:lnTo>
                    <a:lnTo>
                      <a:pt x="46" y="53"/>
                    </a:lnTo>
                    <a:lnTo>
                      <a:pt x="46" y="52"/>
                    </a:lnTo>
                    <a:lnTo>
                      <a:pt x="48" y="52"/>
                    </a:lnTo>
                    <a:lnTo>
                      <a:pt x="52" y="46"/>
                    </a:lnTo>
                    <a:lnTo>
                      <a:pt x="54" y="44"/>
                    </a:lnTo>
                    <a:lnTo>
                      <a:pt x="56" y="42"/>
                    </a:lnTo>
                    <a:lnTo>
                      <a:pt x="56" y="40"/>
                    </a:lnTo>
                    <a:lnTo>
                      <a:pt x="56" y="38"/>
                    </a:lnTo>
                    <a:lnTo>
                      <a:pt x="58" y="38"/>
                    </a:lnTo>
                    <a:lnTo>
                      <a:pt x="58" y="36"/>
                    </a:lnTo>
                    <a:lnTo>
                      <a:pt x="58" y="34"/>
                    </a:lnTo>
                    <a:lnTo>
                      <a:pt x="58" y="32"/>
                    </a:lnTo>
                    <a:lnTo>
                      <a:pt x="60" y="30"/>
                    </a:lnTo>
                    <a:lnTo>
                      <a:pt x="60" y="28"/>
                    </a:lnTo>
                    <a:lnTo>
                      <a:pt x="60" y="25"/>
                    </a:lnTo>
                    <a:lnTo>
                      <a:pt x="58" y="25"/>
                    </a:lnTo>
                    <a:lnTo>
                      <a:pt x="58" y="23"/>
                    </a:lnTo>
                    <a:lnTo>
                      <a:pt x="58" y="21"/>
                    </a:lnTo>
                    <a:lnTo>
                      <a:pt x="58" y="19"/>
                    </a:lnTo>
                    <a:lnTo>
                      <a:pt x="58" y="17"/>
                    </a:lnTo>
                    <a:lnTo>
                      <a:pt x="56" y="17"/>
                    </a:lnTo>
                    <a:lnTo>
                      <a:pt x="56" y="15"/>
                    </a:lnTo>
                    <a:lnTo>
                      <a:pt x="56" y="13"/>
                    </a:lnTo>
                    <a:lnTo>
                      <a:pt x="54" y="13"/>
                    </a:lnTo>
                    <a:lnTo>
                      <a:pt x="54" y="11"/>
                    </a:lnTo>
                    <a:lnTo>
                      <a:pt x="52" y="9"/>
                    </a:lnTo>
                    <a:lnTo>
                      <a:pt x="48" y="5"/>
                    </a:lnTo>
                    <a:lnTo>
                      <a:pt x="46" y="4"/>
                    </a:lnTo>
                    <a:lnTo>
                      <a:pt x="44" y="4"/>
                    </a:lnTo>
                    <a:lnTo>
                      <a:pt x="44" y="2"/>
                    </a:lnTo>
                    <a:lnTo>
                      <a:pt x="42" y="2"/>
                    </a:lnTo>
                    <a:lnTo>
                      <a:pt x="41" y="2"/>
                    </a:lnTo>
                    <a:lnTo>
                      <a:pt x="41" y="0"/>
                    </a:lnTo>
                    <a:lnTo>
                      <a:pt x="39" y="0"/>
                    </a:lnTo>
                    <a:lnTo>
                      <a:pt x="37" y="0"/>
                    </a:lnTo>
                    <a:lnTo>
                      <a:pt x="35" y="0"/>
                    </a:lnTo>
                    <a:lnTo>
                      <a:pt x="33" y="0"/>
                    </a:lnTo>
                    <a:lnTo>
                      <a:pt x="29" y="0"/>
                    </a:lnTo>
                    <a:close/>
                  </a:path>
                </a:pathLst>
              </a:custGeom>
              <a:solidFill>
                <a:srgbClr val="FFFFFF"/>
              </a:solidFill>
              <a:ln w="9525">
                <a:noFill/>
                <a:round/>
                <a:headEnd/>
                <a:tailEnd/>
              </a:ln>
            </p:spPr>
            <p:txBody>
              <a:bodyPr/>
              <a:lstStyle/>
              <a:p>
                <a:endParaRPr lang="en-GB" dirty="0"/>
              </a:p>
            </p:txBody>
          </p:sp>
          <p:sp>
            <p:nvSpPr>
              <p:cNvPr id="440" name="Freeform 88"/>
              <p:cNvSpPr>
                <a:spLocks noChangeAspect="1"/>
              </p:cNvSpPr>
              <p:nvPr/>
            </p:nvSpPr>
            <p:spPr bwMode="auto">
              <a:xfrm>
                <a:off x="3934" y="1187"/>
                <a:ext cx="60" cy="61"/>
              </a:xfrm>
              <a:custGeom>
                <a:avLst/>
                <a:gdLst>
                  <a:gd name="T0" fmla="*/ 0 w 60"/>
                  <a:gd name="T1" fmla="*/ 36 h 61"/>
                  <a:gd name="T2" fmla="*/ 2 w 60"/>
                  <a:gd name="T3" fmla="*/ 42 h 61"/>
                  <a:gd name="T4" fmla="*/ 4 w 60"/>
                  <a:gd name="T5" fmla="*/ 48 h 61"/>
                  <a:gd name="T6" fmla="*/ 10 w 60"/>
                  <a:gd name="T7" fmla="*/ 54 h 61"/>
                  <a:gd name="T8" fmla="*/ 16 w 60"/>
                  <a:gd name="T9" fmla="*/ 57 h 61"/>
                  <a:gd name="T10" fmla="*/ 21 w 60"/>
                  <a:gd name="T11" fmla="*/ 59 h 61"/>
                  <a:gd name="T12" fmla="*/ 27 w 60"/>
                  <a:gd name="T13" fmla="*/ 59 h 61"/>
                  <a:gd name="T14" fmla="*/ 35 w 60"/>
                  <a:gd name="T15" fmla="*/ 59 h 61"/>
                  <a:gd name="T16" fmla="*/ 42 w 60"/>
                  <a:gd name="T17" fmla="*/ 57 h 61"/>
                  <a:gd name="T18" fmla="*/ 48 w 60"/>
                  <a:gd name="T19" fmla="*/ 54 h 61"/>
                  <a:gd name="T20" fmla="*/ 56 w 60"/>
                  <a:gd name="T21" fmla="*/ 48 h 61"/>
                  <a:gd name="T22" fmla="*/ 58 w 60"/>
                  <a:gd name="T23" fmla="*/ 44 h 61"/>
                  <a:gd name="T24" fmla="*/ 60 w 60"/>
                  <a:gd name="T25" fmla="*/ 36 h 61"/>
                  <a:gd name="T26" fmla="*/ 60 w 60"/>
                  <a:gd name="T27" fmla="*/ 27 h 61"/>
                  <a:gd name="T28" fmla="*/ 60 w 60"/>
                  <a:gd name="T29" fmla="*/ 21 h 61"/>
                  <a:gd name="T30" fmla="*/ 56 w 60"/>
                  <a:gd name="T31" fmla="*/ 15 h 61"/>
                  <a:gd name="T32" fmla="*/ 48 w 60"/>
                  <a:gd name="T33" fmla="*/ 6 h 61"/>
                  <a:gd name="T34" fmla="*/ 41 w 60"/>
                  <a:gd name="T35" fmla="*/ 2 h 61"/>
                  <a:gd name="T36" fmla="*/ 35 w 60"/>
                  <a:gd name="T37" fmla="*/ 0 h 61"/>
                  <a:gd name="T38" fmla="*/ 25 w 60"/>
                  <a:gd name="T39" fmla="*/ 0 h 61"/>
                  <a:gd name="T40" fmla="*/ 21 w 60"/>
                  <a:gd name="T41" fmla="*/ 2 h 61"/>
                  <a:gd name="T42" fmla="*/ 14 w 60"/>
                  <a:gd name="T43" fmla="*/ 4 h 61"/>
                  <a:gd name="T44" fmla="*/ 6 w 60"/>
                  <a:gd name="T45" fmla="*/ 11 h 61"/>
                  <a:gd name="T46" fmla="*/ 2 w 60"/>
                  <a:gd name="T47" fmla="*/ 17 h 61"/>
                  <a:gd name="T48" fmla="*/ 0 w 60"/>
                  <a:gd name="T49" fmla="*/ 23 h 61"/>
                  <a:gd name="T50" fmla="*/ 2 w 60"/>
                  <a:gd name="T51" fmla="*/ 30 h 61"/>
                  <a:gd name="T52" fmla="*/ 4 w 60"/>
                  <a:gd name="T53" fmla="*/ 21 h 61"/>
                  <a:gd name="T54" fmla="*/ 6 w 60"/>
                  <a:gd name="T55" fmla="*/ 17 h 61"/>
                  <a:gd name="T56" fmla="*/ 8 w 60"/>
                  <a:gd name="T57" fmla="*/ 11 h 61"/>
                  <a:gd name="T58" fmla="*/ 14 w 60"/>
                  <a:gd name="T59" fmla="*/ 7 h 61"/>
                  <a:gd name="T60" fmla="*/ 23 w 60"/>
                  <a:gd name="T61" fmla="*/ 4 h 61"/>
                  <a:gd name="T62" fmla="*/ 33 w 60"/>
                  <a:gd name="T63" fmla="*/ 2 h 61"/>
                  <a:gd name="T64" fmla="*/ 39 w 60"/>
                  <a:gd name="T65" fmla="*/ 4 h 61"/>
                  <a:gd name="T66" fmla="*/ 44 w 60"/>
                  <a:gd name="T67" fmla="*/ 7 h 61"/>
                  <a:gd name="T68" fmla="*/ 52 w 60"/>
                  <a:gd name="T69" fmla="*/ 13 h 61"/>
                  <a:gd name="T70" fmla="*/ 54 w 60"/>
                  <a:gd name="T71" fmla="*/ 17 h 61"/>
                  <a:gd name="T72" fmla="*/ 56 w 60"/>
                  <a:gd name="T73" fmla="*/ 23 h 61"/>
                  <a:gd name="T74" fmla="*/ 58 w 60"/>
                  <a:gd name="T75" fmla="*/ 30 h 61"/>
                  <a:gd name="T76" fmla="*/ 56 w 60"/>
                  <a:gd name="T77" fmla="*/ 36 h 61"/>
                  <a:gd name="T78" fmla="*/ 54 w 60"/>
                  <a:gd name="T79" fmla="*/ 42 h 61"/>
                  <a:gd name="T80" fmla="*/ 50 w 60"/>
                  <a:gd name="T81" fmla="*/ 48 h 61"/>
                  <a:gd name="T82" fmla="*/ 42 w 60"/>
                  <a:gd name="T83" fmla="*/ 54 h 61"/>
                  <a:gd name="T84" fmla="*/ 39 w 60"/>
                  <a:gd name="T85" fmla="*/ 55 h 61"/>
                  <a:gd name="T86" fmla="*/ 29 w 60"/>
                  <a:gd name="T87" fmla="*/ 57 h 61"/>
                  <a:gd name="T88" fmla="*/ 21 w 60"/>
                  <a:gd name="T89" fmla="*/ 55 h 61"/>
                  <a:gd name="T90" fmla="*/ 18 w 60"/>
                  <a:gd name="T91" fmla="*/ 54 h 61"/>
                  <a:gd name="T92" fmla="*/ 14 w 60"/>
                  <a:gd name="T93" fmla="*/ 52 h 61"/>
                  <a:gd name="T94" fmla="*/ 8 w 60"/>
                  <a:gd name="T95" fmla="*/ 48 h 61"/>
                  <a:gd name="T96" fmla="*/ 4 w 60"/>
                  <a:gd name="T97" fmla="*/ 42 h 61"/>
                  <a:gd name="T98" fmla="*/ 2 w 60"/>
                  <a:gd name="T99" fmla="*/ 36 h 61"/>
                  <a:gd name="T100" fmla="*/ 0 w 60"/>
                  <a:gd name="T101" fmla="*/ 30 h 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61"/>
                  <a:gd name="T155" fmla="*/ 60 w 60"/>
                  <a:gd name="T156" fmla="*/ 61 h 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61">
                    <a:moveTo>
                      <a:pt x="0" y="30"/>
                    </a:moveTo>
                    <a:lnTo>
                      <a:pt x="0" y="34"/>
                    </a:lnTo>
                    <a:lnTo>
                      <a:pt x="0" y="36"/>
                    </a:lnTo>
                    <a:lnTo>
                      <a:pt x="0" y="38"/>
                    </a:lnTo>
                    <a:lnTo>
                      <a:pt x="2" y="40"/>
                    </a:lnTo>
                    <a:lnTo>
                      <a:pt x="2" y="42"/>
                    </a:lnTo>
                    <a:lnTo>
                      <a:pt x="2" y="44"/>
                    </a:lnTo>
                    <a:lnTo>
                      <a:pt x="4" y="46"/>
                    </a:lnTo>
                    <a:lnTo>
                      <a:pt x="4" y="48"/>
                    </a:lnTo>
                    <a:lnTo>
                      <a:pt x="6" y="48"/>
                    </a:lnTo>
                    <a:lnTo>
                      <a:pt x="6" y="50"/>
                    </a:lnTo>
                    <a:lnTo>
                      <a:pt x="10" y="54"/>
                    </a:lnTo>
                    <a:lnTo>
                      <a:pt x="12" y="54"/>
                    </a:lnTo>
                    <a:lnTo>
                      <a:pt x="14" y="55"/>
                    </a:lnTo>
                    <a:lnTo>
                      <a:pt x="16" y="57"/>
                    </a:lnTo>
                    <a:lnTo>
                      <a:pt x="18" y="57"/>
                    </a:lnTo>
                    <a:lnTo>
                      <a:pt x="19" y="59"/>
                    </a:lnTo>
                    <a:lnTo>
                      <a:pt x="21" y="59"/>
                    </a:lnTo>
                    <a:lnTo>
                      <a:pt x="23" y="59"/>
                    </a:lnTo>
                    <a:lnTo>
                      <a:pt x="25" y="59"/>
                    </a:lnTo>
                    <a:lnTo>
                      <a:pt x="27" y="59"/>
                    </a:lnTo>
                    <a:lnTo>
                      <a:pt x="29" y="61"/>
                    </a:lnTo>
                    <a:lnTo>
                      <a:pt x="33" y="59"/>
                    </a:lnTo>
                    <a:lnTo>
                      <a:pt x="35" y="59"/>
                    </a:lnTo>
                    <a:lnTo>
                      <a:pt x="39" y="59"/>
                    </a:lnTo>
                    <a:lnTo>
                      <a:pt x="41" y="59"/>
                    </a:lnTo>
                    <a:lnTo>
                      <a:pt x="42" y="57"/>
                    </a:lnTo>
                    <a:lnTo>
                      <a:pt x="44" y="57"/>
                    </a:lnTo>
                    <a:lnTo>
                      <a:pt x="46" y="55"/>
                    </a:lnTo>
                    <a:lnTo>
                      <a:pt x="48" y="54"/>
                    </a:lnTo>
                    <a:lnTo>
                      <a:pt x="54" y="50"/>
                    </a:lnTo>
                    <a:lnTo>
                      <a:pt x="54" y="48"/>
                    </a:lnTo>
                    <a:lnTo>
                      <a:pt x="56" y="48"/>
                    </a:lnTo>
                    <a:lnTo>
                      <a:pt x="56" y="46"/>
                    </a:lnTo>
                    <a:lnTo>
                      <a:pt x="56" y="44"/>
                    </a:lnTo>
                    <a:lnTo>
                      <a:pt x="58" y="44"/>
                    </a:lnTo>
                    <a:lnTo>
                      <a:pt x="58" y="42"/>
                    </a:lnTo>
                    <a:lnTo>
                      <a:pt x="60" y="38"/>
                    </a:lnTo>
                    <a:lnTo>
                      <a:pt x="60" y="36"/>
                    </a:lnTo>
                    <a:lnTo>
                      <a:pt x="60" y="34"/>
                    </a:lnTo>
                    <a:lnTo>
                      <a:pt x="60" y="30"/>
                    </a:lnTo>
                    <a:lnTo>
                      <a:pt x="60" y="27"/>
                    </a:lnTo>
                    <a:lnTo>
                      <a:pt x="60" y="25"/>
                    </a:lnTo>
                    <a:lnTo>
                      <a:pt x="60" y="23"/>
                    </a:lnTo>
                    <a:lnTo>
                      <a:pt x="60" y="21"/>
                    </a:lnTo>
                    <a:lnTo>
                      <a:pt x="58" y="19"/>
                    </a:lnTo>
                    <a:lnTo>
                      <a:pt x="58" y="17"/>
                    </a:lnTo>
                    <a:lnTo>
                      <a:pt x="56" y="15"/>
                    </a:lnTo>
                    <a:lnTo>
                      <a:pt x="56" y="13"/>
                    </a:lnTo>
                    <a:lnTo>
                      <a:pt x="54" y="11"/>
                    </a:lnTo>
                    <a:lnTo>
                      <a:pt x="48" y="6"/>
                    </a:lnTo>
                    <a:lnTo>
                      <a:pt x="46" y="4"/>
                    </a:lnTo>
                    <a:lnTo>
                      <a:pt x="42" y="2"/>
                    </a:lnTo>
                    <a:lnTo>
                      <a:pt x="41" y="2"/>
                    </a:lnTo>
                    <a:lnTo>
                      <a:pt x="39" y="2"/>
                    </a:lnTo>
                    <a:lnTo>
                      <a:pt x="37" y="0"/>
                    </a:lnTo>
                    <a:lnTo>
                      <a:pt x="35" y="0"/>
                    </a:lnTo>
                    <a:lnTo>
                      <a:pt x="33" y="0"/>
                    </a:lnTo>
                    <a:lnTo>
                      <a:pt x="27" y="0"/>
                    </a:lnTo>
                    <a:lnTo>
                      <a:pt x="25" y="0"/>
                    </a:lnTo>
                    <a:lnTo>
                      <a:pt x="23" y="0"/>
                    </a:lnTo>
                    <a:lnTo>
                      <a:pt x="21" y="0"/>
                    </a:lnTo>
                    <a:lnTo>
                      <a:pt x="21" y="2"/>
                    </a:lnTo>
                    <a:lnTo>
                      <a:pt x="19" y="2"/>
                    </a:lnTo>
                    <a:lnTo>
                      <a:pt x="16" y="2"/>
                    </a:lnTo>
                    <a:lnTo>
                      <a:pt x="14" y="4"/>
                    </a:lnTo>
                    <a:lnTo>
                      <a:pt x="12" y="6"/>
                    </a:lnTo>
                    <a:lnTo>
                      <a:pt x="10" y="6"/>
                    </a:lnTo>
                    <a:lnTo>
                      <a:pt x="6" y="11"/>
                    </a:lnTo>
                    <a:lnTo>
                      <a:pt x="4" y="13"/>
                    </a:lnTo>
                    <a:lnTo>
                      <a:pt x="2" y="15"/>
                    </a:lnTo>
                    <a:lnTo>
                      <a:pt x="2" y="17"/>
                    </a:lnTo>
                    <a:lnTo>
                      <a:pt x="2" y="19"/>
                    </a:lnTo>
                    <a:lnTo>
                      <a:pt x="0" y="21"/>
                    </a:lnTo>
                    <a:lnTo>
                      <a:pt x="0" y="23"/>
                    </a:lnTo>
                    <a:lnTo>
                      <a:pt x="0" y="25"/>
                    </a:lnTo>
                    <a:lnTo>
                      <a:pt x="0" y="30"/>
                    </a:lnTo>
                    <a:lnTo>
                      <a:pt x="2" y="30"/>
                    </a:lnTo>
                    <a:lnTo>
                      <a:pt x="2" y="25"/>
                    </a:lnTo>
                    <a:lnTo>
                      <a:pt x="2" y="23"/>
                    </a:lnTo>
                    <a:lnTo>
                      <a:pt x="4" y="21"/>
                    </a:lnTo>
                    <a:lnTo>
                      <a:pt x="4" y="19"/>
                    </a:lnTo>
                    <a:lnTo>
                      <a:pt x="4" y="17"/>
                    </a:lnTo>
                    <a:lnTo>
                      <a:pt x="6" y="17"/>
                    </a:lnTo>
                    <a:lnTo>
                      <a:pt x="6" y="15"/>
                    </a:lnTo>
                    <a:lnTo>
                      <a:pt x="8" y="13"/>
                    </a:lnTo>
                    <a:lnTo>
                      <a:pt x="8" y="11"/>
                    </a:lnTo>
                    <a:lnTo>
                      <a:pt x="10" y="11"/>
                    </a:lnTo>
                    <a:lnTo>
                      <a:pt x="12" y="7"/>
                    </a:lnTo>
                    <a:lnTo>
                      <a:pt x="14" y="7"/>
                    </a:lnTo>
                    <a:lnTo>
                      <a:pt x="18" y="6"/>
                    </a:lnTo>
                    <a:lnTo>
                      <a:pt x="21" y="4"/>
                    </a:lnTo>
                    <a:lnTo>
                      <a:pt x="23" y="4"/>
                    </a:lnTo>
                    <a:lnTo>
                      <a:pt x="25" y="2"/>
                    </a:lnTo>
                    <a:lnTo>
                      <a:pt x="27" y="2"/>
                    </a:lnTo>
                    <a:lnTo>
                      <a:pt x="33" y="2"/>
                    </a:lnTo>
                    <a:lnTo>
                      <a:pt x="35" y="2"/>
                    </a:lnTo>
                    <a:lnTo>
                      <a:pt x="37" y="4"/>
                    </a:lnTo>
                    <a:lnTo>
                      <a:pt x="39" y="4"/>
                    </a:lnTo>
                    <a:lnTo>
                      <a:pt x="41" y="4"/>
                    </a:lnTo>
                    <a:lnTo>
                      <a:pt x="42" y="6"/>
                    </a:lnTo>
                    <a:lnTo>
                      <a:pt x="44" y="7"/>
                    </a:lnTo>
                    <a:lnTo>
                      <a:pt x="46" y="7"/>
                    </a:lnTo>
                    <a:lnTo>
                      <a:pt x="50" y="11"/>
                    </a:lnTo>
                    <a:lnTo>
                      <a:pt x="52" y="13"/>
                    </a:lnTo>
                    <a:lnTo>
                      <a:pt x="52" y="15"/>
                    </a:lnTo>
                    <a:lnTo>
                      <a:pt x="54" y="15"/>
                    </a:lnTo>
                    <a:lnTo>
                      <a:pt x="54" y="17"/>
                    </a:lnTo>
                    <a:lnTo>
                      <a:pt x="56" y="19"/>
                    </a:lnTo>
                    <a:lnTo>
                      <a:pt x="56" y="21"/>
                    </a:lnTo>
                    <a:lnTo>
                      <a:pt x="56" y="23"/>
                    </a:lnTo>
                    <a:lnTo>
                      <a:pt x="58" y="25"/>
                    </a:lnTo>
                    <a:lnTo>
                      <a:pt x="58" y="27"/>
                    </a:lnTo>
                    <a:lnTo>
                      <a:pt x="58" y="30"/>
                    </a:lnTo>
                    <a:lnTo>
                      <a:pt x="58" y="34"/>
                    </a:lnTo>
                    <a:lnTo>
                      <a:pt x="56" y="34"/>
                    </a:lnTo>
                    <a:lnTo>
                      <a:pt x="56" y="36"/>
                    </a:lnTo>
                    <a:lnTo>
                      <a:pt x="56" y="38"/>
                    </a:lnTo>
                    <a:lnTo>
                      <a:pt x="56" y="40"/>
                    </a:lnTo>
                    <a:lnTo>
                      <a:pt x="54" y="42"/>
                    </a:lnTo>
                    <a:lnTo>
                      <a:pt x="54" y="44"/>
                    </a:lnTo>
                    <a:lnTo>
                      <a:pt x="52" y="46"/>
                    </a:lnTo>
                    <a:lnTo>
                      <a:pt x="50" y="48"/>
                    </a:lnTo>
                    <a:lnTo>
                      <a:pt x="46" y="52"/>
                    </a:lnTo>
                    <a:lnTo>
                      <a:pt x="44" y="54"/>
                    </a:lnTo>
                    <a:lnTo>
                      <a:pt x="42" y="54"/>
                    </a:lnTo>
                    <a:lnTo>
                      <a:pt x="42" y="55"/>
                    </a:lnTo>
                    <a:lnTo>
                      <a:pt x="41" y="55"/>
                    </a:lnTo>
                    <a:lnTo>
                      <a:pt x="39" y="55"/>
                    </a:lnTo>
                    <a:lnTo>
                      <a:pt x="35" y="57"/>
                    </a:lnTo>
                    <a:lnTo>
                      <a:pt x="33" y="57"/>
                    </a:lnTo>
                    <a:lnTo>
                      <a:pt x="29" y="57"/>
                    </a:lnTo>
                    <a:lnTo>
                      <a:pt x="25" y="57"/>
                    </a:lnTo>
                    <a:lnTo>
                      <a:pt x="23" y="57"/>
                    </a:lnTo>
                    <a:lnTo>
                      <a:pt x="21" y="55"/>
                    </a:lnTo>
                    <a:lnTo>
                      <a:pt x="19" y="55"/>
                    </a:lnTo>
                    <a:lnTo>
                      <a:pt x="18" y="55"/>
                    </a:lnTo>
                    <a:lnTo>
                      <a:pt x="18" y="54"/>
                    </a:lnTo>
                    <a:lnTo>
                      <a:pt x="16" y="54"/>
                    </a:lnTo>
                    <a:lnTo>
                      <a:pt x="14" y="54"/>
                    </a:lnTo>
                    <a:lnTo>
                      <a:pt x="14" y="52"/>
                    </a:lnTo>
                    <a:lnTo>
                      <a:pt x="12" y="52"/>
                    </a:lnTo>
                    <a:lnTo>
                      <a:pt x="10" y="48"/>
                    </a:lnTo>
                    <a:lnTo>
                      <a:pt x="8" y="48"/>
                    </a:lnTo>
                    <a:lnTo>
                      <a:pt x="8" y="46"/>
                    </a:lnTo>
                    <a:lnTo>
                      <a:pt x="6" y="44"/>
                    </a:lnTo>
                    <a:lnTo>
                      <a:pt x="4" y="42"/>
                    </a:lnTo>
                    <a:lnTo>
                      <a:pt x="4" y="40"/>
                    </a:lnTo>
                    <a:lnTo>
                      <a:pt x="4" y="38"/>
                    </a:lnTo>
                    <a:lnTo>
                      <a:pt x="2" y="36"/>
                    </a:lnTo>
                    <a:lnTo>
                      <a:pt x="2" y="34"/>
                    </a:lnTo>
                    <a:lnTo>
                      <a:pt x="2" y="30"/>
                    </a:lnTo>
                    <a:lnTo>
                      <a:pt x="0" y="30"/>
                    </a:lnTo>
                    <a:close/>
                  </a:path>
                </a:pathLst>
              </a:custGeom>
              <a:solidFill>
                <a:srgbClr val="000000"/>
              </a:solidFill>
              <a:ln w="9525">
                <a:noFill/>
                <a:round/>
                <a:headEnd/>
                <a:tailEnd/>
              </a:ln>
            </p:spPr>
            <p:txBody>
              <a:bodyPr/>
              <a:lstStyle/>
              <a:p>
                <a:endParaRPr lang="en-GB" dirty="0"/>
              </a:p>
            </p:txBody>
          </p:sp>
          <p:sp>
            <p:nvSpPr>
              <p:cNvPr id="441" name="Freeform 89"/>
              <p:cNvSpPr>
                <a:spLocks noChangeAspect="1"/>
              </p:cNvSpPr>
              <p:nvPr/>
            </p:nvSpPr>
            <p:spPr bwMode="auto">
              <a:xfrm>
                <a:off x="3953" y="1123"/>
                <a:ext cx="41" cy="98"/>
              </a:xfrm>
              <a:custGeom>
                <a:avLst/>
                <a:gdLst>
                  <a:gd name="T0" fmla="*/ 37 w 41"/>
                  <a:gd name="T1" fmla="*/ 16 h 98"/>
                  <a:gd name="T2" fmla="*/ 31 w 41"/>
                  <a:gd name="T3" fmla="*/ 37 h 98"/>
                  <a:gd name="T4" fmla="*/ 41 w 41"/>
                  <a:gd name="T5" fmla="*/ 85 h 98"/>
                  <a:gd name="T6" fmla="*/ 23 w 41"/>
                  <a:gd name="T7" fmla="*/ 98 h 98"/>
                  <a:gd name="T8" fmla="*/ 0 w 41"/>
                  <a:gd name="T9" fmla="*/ 41 h 98"/>
                  <a:gd name="T10" fmla="*/ 20 w 41"/>
                  <a:gd name="T11" fmla="*/ 0 h 98"/>
                  <a:gd name="T12" fmla="*/ 37 w 41"/>
                  <a:gd name="T13" fmla="*/ 16 h 98"/>
                  <a:gd name="T14" fmla="*/ 0 60000 65536"/>
                  <a:gd name="T15" fmla="*/ 0 60000 65536"/>
                  <a:gd name="T16" fmla="*/ 0 60000 65536"/>
                  <a:gd name="T17" fmla="*/ 0 60000 65536"/>
                  <a:gd name="T18" fmla="*/ 0 60000 65536"/>
                  <a:gd name="T19" fmla="*/ 0 60000 65536"/>
                  <a:gd name="T20" fmla="*/ 0 60000 65536"/>
                  <a:gd name="T21" fmla="*/ 0 w 41"/>
                  <a:gd name="T22" fmla="*/ 0 h 98"/>
                  <a:gd name="T23" fmla="*/ 41 w 41"/>
                  <a:gd name="T24" fmla="*/ 98 h 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98">
                    <a:moveTo>
                      <a:pt x="37" y="16"/>
                    </a:moveTo>
                    <a:lnTo>
                      <a:pt x="31" y="37"/>
                    </a:lnTo>
                    <a:lnTo>
                      <a:pt x="41" y="85"/>
                    </a:lnTo>
                    <a:lnTo>
                      <a:pt x="23" y="98"/>
                    </a:lnTo>
                    <a:lnTo>
                      <a:pt x="0" y="41"/>
                    </a:lnTo>
                    <a:lnTo>
                      <a:pt x="20" y="0"/>
                    </a:lnTo>
                    <a:lnTo>
                      <a:pt x="37" y="16"/>
                    </a:lnTo>
                    <a:close/>
                  </a:path>
                </a:pathLst>
              </a:custGeom>
              <a:solidFill>
                <a:srgbClr val="FFFFFF"/>
              </a:solidFill>
              <a:ln w="9525">
                <a:noFill/>
                <a:round/>
                <a:headEnd/>
                <a:tailEnd/>
              </a:ln>
            </p:spPr>
            <p:txBody>
              <a:bodyPr/>
              <a:lstStyle/>
              <a:p>
                <a:endParaRPr lang="en-GB" dirty="0"/>
              </a:p>
            </p:txBody>
          </p:sp>
          <p:sp>
            <p:nvSpPr>
              <p:cNvPr id="442" name="Freeform 90"/>
              <p:cNvSpPr>
                <a:spLocks noChangeAspect="1"/>
              </p:cNvSpPr>
              <p:nvPr/>
            </p:nvSpPr>
            <p:spPr bwMode="auto">
              <a:xfrm>
                <a:off x="3952" y="1121"/>
                <a:ext cx="44" cy="100"/>
              </a:xfrm>
              <a:custGeom>
                <a:avLst/>
                <a:gdLst>
                  <a:gd name="T0" fmla="*/ 36 w 44"/>
                  <a:gd name="T1" fmla="*/ 20 h 100"/>
                  <a:gd name="T2" fmla="*/ 36 w 44"/>
                  <a:gd name="T3" fmla="*/ 18 h 100"/>
                  <a:gd name="T4" fmla="*/ 32 w 44"/>
                  <a:gd name="T5" fmla="*/ 39 h 100"/>
                  <a:gd name="T6" fmla="*/ 40 w 44"/>
                  <a:gd name="T7" fmla="*/ 87 h 100"/>
                  <a:gd name="T8" fmla="*/ 40 w 44"/>
                  <a:gd name="T9" fmla="*/ 85 h 100"/>
                  <a:gd name="T10" fmla="*/ 24 w 44"/>
                  <a:gd name="T11" fmla="*/ 98 h 100"/>
                  <a:gd name="T12" fmla="*/ 26 w 44"/>
                  <a:gd name="T13" fmla="*/ 98 h 100"/>
                  <a:gd name="T14" fmla="*/ 1 w 44"/>
                  <a:gd name="T15" fmla="*/ 43 h 100"/>
                  <a:gd name="T16" fmla="*/ 21 w 44"/>
                  <a:gd name="T17" fmla="*/ 2 h 100"/>
                  <a:gd name="T18" fmla="*/ 19 w 44"/>
                  <a:gd name="T19" fmla="*/ 2 h 100"/>
                  <a:gd name="T20" fmla="*/ 36 w 44"/>
                  <a:gd name="T21" fmla="*/ 20 h 100"/>
                  <a:gd name="T22" fmla="*/ 38 w 44"/>
                  <a:gd name="T23" fmla="*/ 18 h 100"/>
                  <a:gd name="T24" fmla="*/ 21 w 44"/>
                  <a:gd name="T25" fmla="*/ 0 h 100"/>
                  <a:gd name="T26" fmla="*/ 19 w 44"/>
                  <a:gd name="T27" fmla="*/ 0 h 100"/>
                  <a:gd name="T28" fmla="*/ 0 w 44"/>
                  <a:gd name="T29" fmla="*/ 43 h 100"/>
                  <a:gd name="T30" fmla="*/ 24 w 44"/>
                  <a:gd name="T31" fmla="*/ 100 h 100"/>
                  <a:gd name="T32" fmla="*/ 26 w 44"/>
                  <a:gd name="T33" fmla="*/ 100 h 100"/>
                  <a:gd name="T34" fmla="*/ 42 w 44"/>
                  <a:gd name="T35" fmla="*/ 87 h 100"/>
                  <a:gd name="T36" fmla="*/ 44 w 44"/>
                  <a:gd name="T37" fmla="*/ 87 h 100"/>
                  <a:gd name="T38" fmla="*/ 44 w 44"/>
                  <a:gd name="T39" fmla="*/ 85 h 100"/>
                  <a:gd name="T40" fmla="*/ 34 w 44"/>
                  <a:gd name="T41" fmla="*/ 39 h 100"/>
                  <a:gd name="T42" fmla="*/ 40 w 44"/>
                  <a:gd name="T43" fmla="*/ 18 h 100"/>
                  <a:gd name="T44" fmla="*/ 38 w 44"/>
                  <a:gd name="T45" fmla="*/ 18 h 100"/>
                  <a:gd name="T46" fmla="*/ 36 w 44"/>
                  <a:gd name="T47" fmla="*/ 20 h 1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4"/>
                  <a:gd name="T73" fmla="*/ 0 h 100"/>
                  <a:gd name="T74" fmla="*/ 44 w 44"/>
                  <a:gd name="T75" fmla="*/ 100 h 10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4" h="100">
                    <a:moveTo>
                      <a:pt x="36" y="20"/>
                    </a:moveTo>
                    <a:lnTo>
                      <a:pt x="36" y="18"/>
                    </a:lnTo>
                    <a:lnTo>
                      <a:pt x="32" y="39"/>
                    </a:lnTo>
                    <a:lnTo>
                      <a:pt x="40" y="87"/>
                    </a:lnTo>
                    <a:lnTo>
                      <a:pt x="40" y="85"/>
                    </a:lnTo>
                    <a:lnTo>
                      <a:pt x="24" y="98"/>
                    </a:lnTo>
                    <a:lnTo>
                      <a:pt x="26" y="98"/>
                    </a:lnTo>
                    <a:lnTo>
                      <a:pt x="1" y="43"/>
                    </a:lnTo>
                    <a:lnTo>
                      <a:pt x="21" y="2"/>
                    </a:lnTo>
                    <a:lnTo>
                      <a:pt x="19" y="2"/>
                    </a:lnTo>
                    <a:lnTo>
                      <a:pt x="36" y="20"/>
                    </a:lnTo>
                    <a:lnTo>
                      <a:pt x="38" y="18"/>
                    </a:lnTo>
                    <a:lnTo>
                      <a:pt x="21" y="0"/>
                    </a:lnTo>
                    <a:lnTo>
                      <a:pt x="19" y="0"/>
                    </a:lnTo>
                    <a:lnTo>
                      <a:pt x="0" y="43"/>
                    </a:lnTo>
                    <a:lnTo>
                      <a:pt x="24" y="100"/>
                    </a:lnTo>
                    <a:lnTo>
                      <a:pt x="26" y="100"/>
                    </a:lnTo>
                    <a:lnTo>
                      <a:pt x="42" y="87"/>
                    </a:lnTo>
                    <a:lnTo>
                      <a:pt x="44" y="87"/>
                    </a:lnTo>
                    <a:lnTo>
                      <a:pt x="44" y="85"/>
                    </a:lnTo>
                    <a:lnTo>
                      <a:pt x="34" y="39"/>
                    </a:lnTo>
                    <a:lnTo>
                      <a:pt x="40" y="18"/>
                    </a:lnTo>
                    <a:lnTo>
                      <a:pt x="38" y="18"/>
                    </a:lnTo>
                    <a:lnTo>
                      <a:pt x="36" y="20"/>
                    </a:lnTo>
                    <a:close/>
                  </a:path>
                </a:pathLst>
              </a:custGeom>
              <a:solidFill>
                <a:srgbClr val="FFFFFF"/>
              </a:solidFill>
              <a:ln w="9525">
                <a:noFill/>
                <a:round/>
                <a:headEnd/>
                <a:tailEnd/>
              </a:ln>
            </p:spPr>
            <p:txBody>
              <a:bodyPr/>
              <a:lstStyle/>
              <a:p>
                <a:endParaRPr lang="en-GB" dirty="0"/>
              </a:p>
            </p:txBody>
          </p:sp>
          <p:sp>
            <p:nvSpPr>
              <p:cNvPr id="443" name="Freeform 91"/>
              <p:cNvSpPr>
                <a:spLocks noChangeAspect="1"/>
              </p:cNvSpPr>
              <p:nvPr/>
            </p:nvSpPr>
            <p:spPr bwMode="auto">
              <a:xfrm>
                <a:off x="3934" y="1233"/>
                <a:ext cx="48" cy="46"/>
              </a:xfrm>
              <a:custGeom>
                <a:avLst/>
                <a:gdLst>
                  <a:gd name="T0" fmla="*/ 21 w 48"/>
                  <a:gd name="T1" fmla="*/ 0 h 46"/>
                  <a:gd name="T2" fmla="*/ 19 w 48"/>
                  <a:gd name="T3" fmla="*/ 2 h 46"/>
                  <a:gd name="T4" fmla="*/ 16 w 48"/>
                  <a:gd name="T5" fmla="*/ 2 h 46"/>
                  <a:gd name="T6" fmla="*/ 14 w 48"/>
                  <a:gd name="T7" fmla="*/ 4 h 46"/>
                  <a:gd name="T8" fmla="*/ 10 w 48"/>
                  <a:gd name="T9" fmla="*/ 4 h 46"/>
                  <a:gd name="T10" fmla="*/ 8 w 48"/>
                  <a:gd name="T11" fmla="*/ 6 h 46"/>
                  <a:gd name="T12" fmla="*/ 6 w 48"/>
                  <a:gd name="T13" fmla="*/ 8 h 46"/>
                  <a:gd name="T14" fmla="*/ 4 w 48"/>
                  <a:gd name="T15" fmla="*/ 9 h 46"/>
                  <a:gd name="T16" fmla="*/ 4 w 48"/>
                  <a:gd name="T17" fmla="*/ 13 h 46"/>
                  <a:gd name="T18" fmla="*/ 2 w 48"/>
                  <a:gd name="T19" fmla="*/ 15 h 46"/>
                  <a:gd name="T20" fmla="*/ 2 w 48"/>
                  <a:gd name="T21" fmla="*/ 19 h 46"/>
                  <a:gd name="T22" fmla="*/ 0 w 48"/>
                  <a:gd name="T23" fmla="*/ 21 h 46"/>
                  <a:gd name="T24" fmla="*/ 0 w 48"/>
                  <a:gd name="T25" fmla="*/ 27 h 46"/>
                  <a:gd name="T26" fmla="*/ 2 w 48"/>
                  <a:gd name="T27" fmla="*/ 29 h 46"/>
                  <a:gd name="T28" fmla="*/ 2 w 48"/>
                  <a:gd name="T29" fmla="*/ 32 h 46"/>
                  <a:gd name="T30" fmla="*/ 4 w 48"/>
                  <a:gd name="T31" fmla="*/ 34 h 46"/>
                  <a:gd name="T32" fmla="*/ 6 w 48"/>
                  <a:gd name="T33" fmla="*/ 38 h 46"/>
                  <a:gd name="T34" fmla="*/ 10 w 48"/>
                  <a:gd name="T35" fmla="*/ 42 h 46"/>
                  <a:gd name="T36" fmla="*/ 12 w 48"/>
                  <a:gd name="T37" fmla="*/ 44 h 46"/>
                  <a:gd name="T38" fmla="*/ 16 w 48"/>
                  <a:gd name="T39" fmla="*/ 46 h 46"/>
                  <a:gd name="T40" fmla="*/ 19 w 48"/>
                  <a:gd name="T41" fmla="*/ 46 h 46"/>
                  <a:gd name="T42" fmla="*/ 25 w 48"/>
                  <a:gd name="T43" fmla="*/ 46 h 46"/>
                  <a:gd name="T44" fmla="*/ 29 w 48"/>
                  <a:gd name="T45" fmla="*/ 46 h 46"/>
                  <a:gd name="T46" fmla="*/ 33 w 48"/>
                  <a:gd name="T47" fmla="*/ 46 h 46"/>
                  <a:gd name="T48" fmla="*/ 37 w 48"/>
                  <a:gd name="T49" fmla="*/ 44 h 46"/>
                  <a:gd name="T50" fmla="*/ 39 w 48"/>
                  <a:gd name="T51" fmla="*/ 42 h 46"/>
                  <a:gd name="T52" fmla="*/ 42 w 48"/>
                  <a:gd name="T53" fmla="*/ 38 h 46"/>
                  <a:gd name="T54" fmla="*/ 44 w 48"/>
                  <a:gd name="T55" fmla="*/ 34 h 46"/>
                  <a:gd name="T56" fmla="*/ 46 w 48"/>
                  <a:gd name="T57" fmla="*/ 32 h 46"/>
                  <a:gd name="T58" fmla="*/ 46 w 48"/>
                  <a:gd name="T59" fmla="*/ 29 h 46"/>
                  <a:gd name="T60" fmla="*/ 48 w 48"/>
                  <a:gd name="T61" fmla="*/ 27 h 46"/>
                  <a:gd name="T62" fmla="*/ 48 w 48"/>
                  <a:gd name="T63" fmla="*/ 21 h 46"/>
                  <a:gd name="T64" fmla="*/ 46 w 48"/>
                  <a:gd name="T65" fmla="*/ 19 h 46"/>
                  <a:gd name="T66" fmla="*/ 46 w 48"/>
                  <a:gd name="T67" fmla="*/ 15 h 46"/>
                  <a:gd name="T68" fmla="*/ 44 w 48"/>
                  <a:gd name="T69" fmla="*/ 13 h 46"/>
                  <a:gd name="T70" fmla="*/ 44 w 48"/>
                  <a:gd name="T71" fmla="*/ 9 h 46"/>
                  <a:gd name="T72" fmla="*/ 42 w 48"/>
                  <a:gd name="T73" fmla="*/ 8 h 46"/>
                  <a:gd name="T74" fmla="*/ 41 w 48"/>
                  <a:gd name="T75" fmla="*/ 6 h 46"/>
                  <a:gd name="T76" fmla="*/ 39 w 48"/>
                  <a:gd name="T77" fmla="*/ 4 h 46"/>
                  <a:gd name="T78" fmla="*/ 35 w 48"/>
                  <a:gd name="T79" fmla="*/ 4 h 46"/>
                  <a:gd name="T80" fmla="*/ 33 w 48"/>
                  <a:gd name="T81" fmla="*/ 2 h 46"/>
                  <a:gd name="T82" fmla="*/ 29 w 48"/>
                  <a:gd name="T83" fmla="*/ 2 h 46"/>
                  <a:gd name="T84" fmla="*/ 27 w 48"/>
                  <a:gd name="T85" fmla="*/ 0 h 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8"/>
                  <a:gd name="T130" fmla="*/ 0 h 46"/>
                  <a:gd name="T131" fmla="*/ 48 w 48"/>
                  <a:gd name="T132" fmla="*/ 46 h 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8" h="46">
                    <a:moveTo>
                      <a:pt x="25" y="0"/>
                    </a:moveTo>
                    <a:lnTo>
                      <a:pt x="21" y="0"/>
                    </a:lnTo>
                    <a:lnTo>
                      <a:pt x="19" y="0"/>
                    </a:lnTo>
                    <a:lnTo>
                      <a:pt x="19" y="2"/>
                    </a:lnTo>
                    <a:lnTo>
                      <a:pt x="18" y="2"/>
                    </a:lnTo>
                    <a:lnTo>
                      <a:pt x="16" y="2"/>
                    </a:lnTo>
                    <a:lnTo>
                      <a:pt x="14" y="2"/>
                    </a:lnTo>
                    <a:lnTo>
                      <a:pt x="14" y="4"/>
                    </a:lnTo>
                    <a:lnTo>
                      <a:pt x="12" y="4"/>
                    </a:lnTo>
                    <a:lnTo>
                      <a:pt x="10" y="4"/>
                    </a:lnTo>
                    <a:lnTo>
                      <a:pt x="10" y="6"/>
                    </a:lnTo>
                    <a:lnTo>
                      <a:pt x="8" y="6"/>
                    </a:lnTo>
                    <a:lnTo>
                      <a:pt x="8" y="8"/>
                    </a:lnTo>
                    <a:lnTo>
                      <a:pt x="6" y="8"/>
                    </a:lnTo>
                    <a:lnTo>
                      <a:pt x="6" y="9"/>
                    </a:lnTo>
                    <a:lnTo>
                      <a:pt x="4" y="9"/>
                    </a:lnTo>
                    <a:lnTo>
                      <a:pt x="4" y="11"/>
                    </a:lnTo>
                    <a:lnTo>
                      <a:pt x="4" y="13"/>
                    </a:lnTo>
                    <a:lnTo>
                      <a:pt x="2" y="13"/>
                    </a:lnTo>
                    <a:lnTo>
                      <a:pt x="2" y="15"/>
                    </a:lnTo>
                    <a:lnTo>
                      <a:pt x="2" y="17"/>
                    </a:lnTo>
                    <a:lnTo>
                      <a:pt x="2" y="19"/>
                    </a:lnTo>
                    <a:lnTo>
                      <a:pt x="2" y="21"/>
                    </a:lnTo>
                    <a:lnTo>
                      <a:pt x="0" y="21"/>
                    </a:lnTo>
                    <a:lnTo>
                      <a:pt x="0" y="23"/>
                    </a:lnTo>
                    <a:lnTo>
                      <a:pt x="0" y="27"/>
                    </a:lnTo>
                    <a:lnTo>
                      <a:pt x="2" y="27"/>
                    </a:lnTo>
                    <a:lnTo>
                      <a:pt x="2" y="29"/>
                    </a:lnTo>
                    <a:lnTo>
                      <a:pt x="2" y="31"/>
                    </a:lnTo>
                    <a:lnTo>
                      <a:pt x="2" y="32"/>
                    </a:lnTo>
                    <a:lnTo>
                      <a:pt x="2" y="34"/>
                    </a:lnTo>
                    <a:lnTo>
                      <a:pt x="4" y="34"/>
                    </a:lnTo>
                    <a:lnTo>
                      <a:pt x="4" y="36"/>
                    </a:lnTo>
                    <a:lnTo>
                      <a:pt x="6" y="38"/>
                    </a:lnTo>
                    <a:lnTo>
                      <a:pt x="8" y="40"/>
                    </a:lnTo>
                    <a:lnTo>
                      <a:pt x="10" y="42"/>
                    </a:lnTo>
                    <a:lnTo>
                      <a:pt x="12" y="42"/>
                    </a:lnTo>
                    <a:lnTo>
                      <a:pt x="12" y="44"/>
                    </a:lnTo>
                    <a:lnTo>
                      <a:pt x="14" y="44"/>
                    </a:lnTo>
                    <a:lnTo>
                      <a:pt x="16" y="46"/>
                    </a:lnTo>
                    <a:lnTo>
                      <a:pt x="18" y="46"/>
                    </a:lnTo>
                    <a:lnTo>
                      <a:pt x="19" y="46"/>
                    </a:lnTo>
                    <a:lnTo>
                      <a:pt x="21" y="46"/>
                    </a:lnTo>
                    <a:lnTo>
                      <a:pt x="25" y="46"/>
                    </a:lnTo>
                    <a:lnTo>
                      <a:pt x="27" y="46"/>
                    </a:lnTo>
                    <a:lnTo>
                      <a:pt x="29" y="46"/>
                    </a:lnTo>
                    <a:lnTo>
                      <a:pt x="31" y="46"/>
                    </a:lnTo>
                    <a:lnTo>
                      <a:pt x="33" y="46"/>
                    </a:lnTo>
                    <a:lnTo>
                      <a:pt x="35" y="44"/>
                    </a:lnTo>
                    <a:lnTo>
                      <a:pt x="37" y="44"/>
                    </a:lnTo>
                    <a:lnTo>
                      <a:pt x="37" y="42"/>
                    </a:lnTo>
                    <a:lnTo>
                      <a:pt x="39" y="42"/>
                    </a:lnTo>
                    <a:lnTo>
                      <a:pt x="41" y="40"/>
                    </a:lnTo>
                    <a:lnTo>
                      <a:pt x="42" y="38"/>
                    </a:lnTo>
                    <a:lnTo>
                      <a:pt x="44" y="36"/>
                    </a:lnTo>
                    <a:lnTo>
                      <a:pt x="44" y="34"/>
                    </a:lnTo>
                    <a:lnTo>
                      <a:pt x="46" y="34"/>
                    </a:lnTo>
                    <a:lnTo>
                      <a:pt x="46" y="32"/>
                    </a:lnTo>
                    <a:lnTo>
                      <a:pt x="46" y="31"/>
                    </a:lnTo>
                    <a:lnTo>
                      <a:pt x="46" y="29"/>
                    </a:lnTo>
                    <a:lnTo>
                      <a:pt x="46" y="27"/>
                    </a:lnTo>
                    <a:lnTo>
                      <a:pt x="48" y="27"/>
                    </a:lnTo>
                    <a:lnTo>
                      <a:pt x="48" y="23"/>
                    </a:lnTo>
                    <a:lnTo>
                      <a:pt x="48" y="21"/>
                    </a:lnTo>
                    <a:lnTo>
                      <a:pt x="46" y="21"/>
                    </a:lnTo>
                    <a:lnTo>
                      <a:pt x="46" y="19"/>
                    </a:lnTo>
                    <a:lnTo>
                      <a:pt x="46" y="17"/>
                    </a:lnTo>
                    <a:lnTo>
                      <a:pt x="46" y="15"/>
                    </a:lnTo>
                    <a:lnTo>
                      <a:pt x="46" y="13"/>
                    </a:lnTo>
                    <a:lnTo>
                      <a:pt x="44" y="13"/>
                    </a:lnTo>
                    <a:lnTo>
                      <a:pt x="44" y="11"/>
                    </a:lnTo>
                    <a:lnTo>
                      <a:pt x="44" y="9"/>
                    </a:lnTo>
                    <a:lnTo>
                      <a:pt x="42" y="9"/>
                    </a:lnTo>
                    <a:lnTo>
                      <a:pt x="42" y="8"/>
                    </a:lnTo>
                    <a:lnTo>
                      <a:pt x="41" y="8"/>
                    </a:lnTo>
                    <a:lnTo>
                      <a:pt x="41" y="6"/>
                    </a:lnTo>
                    <a:lnTo>
                      <a:pt x="39" y="6"/>
                    </a:lnTo>
                    <a:lnTo>
                      <a:pt x="39" y="4"/>
                    </a:lnTo>
                    <a:lnTo>
                      <a:pt x="37" y="4"/>
                    </a:lnTo>
                    <a:lnTo>
                      <a:pt x="35" y="4"/>
                    </a:lnTo>
                    <a:lnTo>
                      <a:pt x="35" y="2"/>
                    </a:lnTo>
                    <a:lnTo>
                      <a:pt x="33" y="2"/>
                    </a:lnTo>
                    <a:lnTo>
                      <a:pt x="31" y="2"/>
                    </a:lnTo>
                    <a:lnTo>
                      <a:pt x="29" y="2"/>
                    </a:lnTo>
                    <a:lnTo>
                      <a:pt x="29" y="0"/>
                    </a:lnTo>
                    <a:lnTo>
                      <a:pt x="27" y="0"/>
                    </a:lnTo>
                    <a:lnTo>
                      <a:pt x="25" y="0"/>
                    </a:lnTo>
                    <a:close/>
                  </a:path>
                </a:pathLst>
              </a:custGeom>
              <a:solidFill>
                <a:srgbClr val="FFFFFF"/>
              </a:solidFill>
              <a:ln w="9525">
                <a:noFill/>
                <a:round/>
                <a:headEnd/>
                <a:tailEnd/>
              </a:ln>
            </p:spPr>
            <p:txBody>
              <a:bodyPr/>
              <a:lstStyle/>
              <a:p>
                <a:endParaRPr lang="en-GB" dirty="0"/>
              </a:p>
            </p:txBody>
          </p:sp>
          <p:sp>
            <p:nvSpPr>
              <p:cNvPr id="444" name="Freeform 92"/>
              <p:cNvSpPr>
                <a:spLocks noChangeAspect="1"/>
              </p:cNvSpPr>
              <p:nvPr/>
            </p:nvSpPr>
            <p:spPr bwMode="auto">
              <a:xfrm>
                <a:off x="3934" y="1231"/>
                <a:ext cx="48" cy="50"/>
              </a:xfrm>
              <a:custGeom>
                <a:avLst/>
                <a:gdLst>
                  <a:gd name="T0" fmla="*/ 0 w 48"/>
                  <a:gd name="T1" fmla="*/ 31 h 50"/>
                  <a:gd name="T2" fmla="*/ 2 w 48"/>
                  <a:gd name="T3" fmla="*/ 36 h 50"/>
                  <a:gd name="T4" fmla="*/ 6 w 48"/>
                  <a:gd name="T5" fmla="*/ 42 h 50"/>
                  <a:gd name="T6" fmla="*/ 12 w 48"/>
                  <a:gd name="T7" fmla="*/ 48 h 50"/>
                  <a:gd name="T8" fmla="*/ 19 w 48"/>
                  <a:gd name="T9" fmla="*/ 50 h 50"/>
                  <a:gd name="T10" fmla="*/ 27 w 48"/>
                  <a:gd name="T11" fmla="*/ 50 h 50"/>
                  <a:gd name="T12" fmla="*/ 33 w 48"/>
                  <a:gd name="T13" fmla="*/ 48 h 50"/>
                  <a:gd name="T14" fmla="*/ 39 w 48"/>
                  <a:gd name="T15" fmla="*/ 46 h 50"/>
                  <a:gd name="T16" fmla="*/ 42 w 48"/>
                  <a:gd name="T17" fmla="*/ 40 h 50"/>
                  <a:gd name="T18" fmla="*/ 46 w 48"/>
                  <a:gd name="T19" fmla="*/ 38 h 50"/>
                  <a:gd name="T20" fmla="*/ 48 w 48"/>
                  <a:gd name="T21" fmla="*/ 33 h 50"/>
                  <a:gd name="T22" fmla="*/ 48 w 48"/>
                  <a:gd name="T23" fmla="*/ 27 h 50"/>
                  <a:gd name="T24" fmla="*/ 48 w 48"/>
                  <a:gd name="T25" fmla="*/ 19 h 50"/>
                  <a:gd name="T26" fmla="*/ 46 w 48"/>
                  <a:gd name="T27" fmla="*/ 13 h 50"/>
                  <a:gd name="T28" fmla="*/ 41 w 48"/>
                  <a:gd name="T29" fmla="*/ 8 h 50"/>
                  <a:gd name="T30" fmla="*/ 35 w 48"/>
                  <a:gd name="T31" fmla="*/ 4 h 50"/>
                  <a:gd name="T32" fmla="*/ 27 w 48"/>
                  <a:gd name="T33" fmla="*/ 0 h 50"/>
                  <a:gd name="T34" fmla="*/ 18 w 48"/>
                  <a:gd name="T35" fmla="*/ 2 h 50"/>
                  <a:gd name="T36" fmla="*/ 12 w 48"/>
                  <a:gd name="T37" fmla="*/ 4 h 50"/>
                  <a:gd name="T38" fmla="*/ 6 w 48"/>
                  <a:gd name="T39" fmla="*/ 10 h 50"/>
                  <a:gd name="T40" fmla="*/ 2 w 48"/>
                  <a:gd name="T41" fmla="*/ 15 h 50"/>
                  <a:gd name="T42" fmla="*/ 0 w 48"/>
                  <a:gd name="T43" fmla="*/ 23 h 50"/>
                  <a:gd name="T44" fmla="*/ 2 w 48"/>
                  <a:gd name="T45" fmla="*/ 23 h 50"/>
                  <a:gd name="T46" fmla="*/ 4 w 48"/>
                  <a:gd name="T47" fmla="*/ 17 h 50"/>
                  <a:gd name="T48" fmla="*/ 8 w 48"/>
                  <a:gd name="T49" fmla="*/ 11 h 50"/>
                  <a:gd name="T50" fmla="*/ 16 w 48"/>
                  <a:gd name="T51" fmla="*/ 6 h 50"/>
                  <a:gd name="T52" fmla="*/ 21 w 48"/>
                  <a:gd name="T53" fmla="*/ 4 h 50"/>
                  <a:gd name="T54" fmla="*/ 31 w 48"/>
                  <a:gd name="T55" fmla="*/ 6 h 50"/>
                  <a:gd name="T56" fmla="*/ 37 w 48"/>
                  <a:gd name="T57" fmla="*/ 8 h 50"/>
                  <a:gd name="T58" fmla="*/ 41 w 48"/>
                  <a:gd name="T59" fmla="*/ 11 h 50"/>
                  <a:gd name="T60" fmla="*/ 42 w 48"/>
                  <a:gd name="T61" fmla="*/ 15 h 50"/>
                  <a:gd name="T62" fmla="*/ 46 w 48"/>
                  <a:gd name="T63" fmla="*/ 19 h 50"/>
                  <a:gd name="T64" fmla="*/ 46 w 48"/>
                  <a:gd name="T65" fmla="*/ 27 h 50"/>
                  <a:gd name="T66" fmla="*/ 44 w 48"/>
                  <a:gd name="T67" fmla="*/ 33 h 50"/>
                  <a:gd name="T68" fmla="*/ 41 w 48"/>
                  <a:gd name="T69" fmla="*/ 38 h 50"/>
                  <a:gd name="T70" fmla="*/ 35 w 48"/>
                  <a:gd name="T71" fmla="*/ 44 h 50"/>
                  <a:gd name="T72" fmla="*/ 31 w 48"/>
                  <a:gd name="T73" fmla="*/ 46 h 50"/>
                  <a:gd name="T74" fmla="*/ 25 w 48"/>
                  <a:gd name="T75" fmla="*/ 48 h 50"/>
                  <a:gd name="T76" fmla="*/ 18 w 48"/>
                  <a:gd name="T77" fmla="*/ 46 h 50"/>
                  <a:gd name="T78" fmla="*/ 12 w 48"/>
                  <a:gd name="T79" fmla="*/ 42 h 50"/>
                  <a:gd name="T80" fmla="*/ 6 w 48"/>
                  <a:gd name="T81" fmla="*/ 38 h 50"/>
                  <a:gd name="T82" fmla="*/ 2 w 48"/>
                  <a:gd name="T83" fmla="*/ 33 h 50"/>
                  <a:gd name="T84" fmla="*/ 0 w 48"/>
                  <a:gd name="T85" fmla="*/ 2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8"/>
                  <a:gd name="T130" fmla="*/ 0 h 50"/>
                  <a:gd name="T131" fmla="*/ 48 w 48"/>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8" h="50">
                    <a:moveTo>
                      <a:pt x="0" y="25"/>
                    </a:moveTo>
                    <a:lnTo>
                      <a:pt x="0" y="29"/>
                    </a:lnTo>
                    <a:lnTo>
                      <a:pt x="0" y="31"/>
                    </a:lnTo>
                    <a:lnTo>
                      <a:pt x="0" y="33"/>
                    </a:lnTo>
                    <a:lnTo>
                      <a:pt x="2" y="34"/>
                    </a:lnTo>
                    <a:lnTo>
                      <a:pt x="2" y="36"/>
                    </a:lnTo>
                    <a:lnTo>
                      <a:pt x="4" y="38"/>
                    </a:lnTo>
                    <a:lnTo>
                      <a:pt x="4" y="40"/>
                    </a:lnTo>
                    <a:lnTo>
                      <a:pt x="6" y="42"/>
                    </a:lnTo>
                    <a:lnTo>
                      <a:pt x="8" y="44"/>
                    </a:lnTo>
                    <a:lnTo>
                      <a:pt x="10" y="46"/>
                    </a:lnTo>
                    <a:lnTo>
                      <a:pt x="12" y="48"/>
                    </a:lnTo>
                    <a:lnTo>
                      <a:pt x="14" y="48"/>
                    </a:lnTo>
                    <a:lnTo>
                      <a:pt x="16" y="48"/>
                    </a:lnTo>
                    <a:lnTo>
                      <a:pt x="19" y="50"/>
                    </a:lnTo>
                    <a:lnTo>
                      <a:pt x="23" y="50"/>
                    </a:lnTo>
                    <a:lnTo>
                      <a:pt x="25" y="50"/>
                    </a:lnTo>
                    <a:lnTo>
                      <a:pt x="27" y="50"/>
                    </a:lnTo>
                    <a:lnTo>
                      <a:pt x="29" y="50"/>
                    </a:lnTo>
                    <a:lnTo>
                      <a:pt x="31" y="48"/>
                    </a:lnTo>
                    <a:lnTo>
                      <a:pt x="33" y="48"/>
                    </a:lnTo>
                    <a:lnTo>
                      <a:pt x="35" y="48"/>
                    </a:lnTo>
                    <a:lnTo>
                      <a:pt x="37" y="46"/>
                    </a:lnTo>
                    <a:lnTo>
                      <a:pt x="39" y="46"/>
                    </a:lnTo>
                    <a:lnTo>
                      <a:pt x="41" y="44"/>
                    </a:lnTo>
                    <a:lnTo>
                      <a:pt x="42" y="42"/>
                    </a:lnTo>
                    <a:lnTo>
                      <a:pt x="42" y="40"/>
                    </a:lnTo>
                    <a:lnTo>
                      <a:pt x="44" y="40"/>
                    </a:lnTo>
                    <a:lnTo>
                      <a:pt x="44" y="38"/>
                    </a:lnTo>
                    <a:lnTo>
                      <a:pt x="46" y="38"/>
                    </a:lnTo>
                    <a:lnTo>
                      <a:pt x="46" y="36"/>
                    </a:lnTo>
                    <a:lnTo>
                      <a:pt x="46" y="34"/>
                    </a:lnTo>
                    <a:lnTo>
                      <a:pt x="48" y="33"/>
                    </a:lnTo>
                    <a:lnTo>
                      <a:pt x="48" y="31"/>
                    </a:lnTo>
                    <a:lnTo>
                      <a:pt x="48" y="29"/>
                    </a:lnTo>
                    <a:lnTo>
                      <a:pt x="48" y="27"/>
                    </a:lnTo>
                    <a:lnTo>
                      <a:pt x="48" y="25"/>
                    </a:lnTo>
                    <a:lnTo>
                      <a:pt x="48" y="21"/>
                    </a:lnTo>
                    <a:lnTo>
                      <a:pt x="48" y="19"/>
                    </a:lnTo>
                    <a:lnTo>
                      <a:pt x="46" y="17"/>
                    </a:lnTo>
                    <a:lnTo>
                      <a:pt x="46" y="15"/>
                    </a:lnTo>
                    <a:lnTo>
                      <a:pt x="46" y="13"/>
                    </a:lnTo>
                    <a:lnTo>
                      <a:pt x="44" y="11"/>
                    </a:lnTo>
                    <a:lnTo>
                      <a:pt x="42" y="10"/>
                    </a:lnTo>
                    <a:lnTo>
                      <a:pt x="41" y="8"/>
                    </a:lnTo>
                    <a:lnTo>
                      <a:pt x="39" y="6"/>
                    </a:lnTo>
                    <a:lnTo>
                      <a:pt x="37" y="4"/>
                    </a:lnTo>
                    <a:lnTo>
                      <a:pt x="35" y="4"/>
                    </a:lnTo>
                    <a:lnTo>
                      <a:pt x="33" y="2"/>
                    </a:lnTo>
                    <a:lnTo>
                      <a:pt x="29" y="2"/>
                    </a:lnTo>
                    <a:lnTo>
                      <a:pt x="27" y="0"/>
                    </a:lnTo>
                    <a:lnTo>
                      <a:pt x="19" y="0"/>
                    </a:lnTo>
                    <a:lnTo>
                      <a:pt x="19" y="2"/>
                    </a:lnTo>
                    <a:lnTo>
                      <a:pt x="18" y="2"/>
                    </a:lnTo>
                    <a:lnTo>
                      <a:pt x="16" y="2"/>
                    </a:lnTo>
                    <a:lnTo>
                      <a:pt x="14" y="4"/>
                    </a:lnTo>
                    <a:lnTo>
                      <a:pt x="12" y="4"/>
                    </a:lnTo>
                    <a:lnTo>
                      <a:pt x="10" y="6"/>
                    </a:lnTo>
                    <a:lnTo>
                      <a:pt x="6" y="8"/>
                    </a:lnTo>
                    <a:lnTo>
                      <a:pt x="6" y="10"/>
                    </a:lnTo>
                    <a:lnTo>
                      <a:pt x="4" y="11"/>
                    </a:lnTo>
                    <a:lnTo>
                      <a:pt x="2" y="13"/>
                    </a:lnTo>
                    <a:lnTo>
                      <a:pt x="2" y="15"/>
                    </a:lnTo>
                    <a:lnTo>
                      <a:pt x="0" y="19"/>
                    </a:lnTo>
                    <a:lnTo>
                      <a:pt x="0" y="21"/>
                    </a:lnTo>
                    <a:lnTo>
                      <a:pt x="0" y="23"/>
                    </a:lnTo>
                    <a:lnTo>
                      <a:pt x="0" y="25"/>
                    </a:lnTo>
                    <a:lnTo>
                      <a:pt x="2" y="25"/>
                    </a:lnTo>
                    <a:lnTo>
                      <a:pt x="2" y="23"/>
                    </a:lnTo>
                    <a:lnTo>
                      <a:pt x="2" y="21"/>
                    </a:lnTo>
                    <a:lnTo>
                      <a:pt x="2" y="19"/>
                    </a:lnTo>
                    <a:lnTo>
                      <a:pt x="4" y="17"/>
                    </a:lnTo>
                    <a:lnTo>
                      <a:pt x="4" y="15"/>
                    </a:lnTo>
                    <a:lnTo>
                      <a:pt x="6" y="13"/>
                    </a:lnTo>
                    <a:lnTo>
                      <a:pt x="8" y="11"/>
                    </a:lnTo>
                    <a:lnTo>
                      <a:pt x="12" y="8"/>
                    </a:lnTo>
                    <a:lnTo>
                      <a:pt x="14" y="6"/>
                    </a:lnTo>
                    <a:lnTo>
                      <a:pt x="16" y="6"/>
                    </a:lnTo>
                    <a:lnTo>
                      <a:pt x="18" y="4"/>
                    </a:lnTo>
                    <a:lnTo>
                      <a:pt x="19" y="4"/>
                    </a:lnTo>
                    <a:lnTo>
                      <a:pt x="21" y="4"/>
                    </a:lnTo>
                    <a:lnTo>
                      <a:pt x="27" y="4"/>
                    </a:lnTo>
                    <a:lnTo>
                      <a:pt x="29" y="4"/>
                    </a:lnTo>
                    <a:lnTo>
                      <a:pt x="31" y="6"/>
                    </a:lnTo>
                    <a:lnTo>
                      <a:pt x="33" y="6"/>
                    </a:lnTo>
                    <a:lnTo>
                      <a:pt x="35" y="8"/>
                    </a:lnTo>
                    <a:lnTo>
                      <a:pt x="37" y="8"/>
                    </a:lnTo>
                    <a:lnTo>
                      <a:pt x="37" y="10"/>
                    </a:lnTo>
                    <a:lnTo>
                      <a:pt x="39" y="10"/>
                    </a:lnTo>
                    <a:lnTo>
                      <a:pt x="41" y="11"/>
                    </a:lnTo>
                    <a:lnTo>
                      <a:pt x="41" y="13"/>
                    </a:lnTo>
                    <a:lnTo>
                      <a:pt x="42" y="13"/>
                    </a:lnTo>
                    <a:lnTo>
                      <a:pt x="42" y="15"/>
                    </a:lnTo>
                    <a:lnTo>
                      <a:pt x="44" y="15"/>
                    </a:lnTo>
                    <a:lnTo>
                      <a:pt x="44" y="17"/>
                    </a:lnTo>
                    <a:lnTo>
                      <a:pt x="46" y="19"/>
                    </a:lnTo>
                    <a:lnTo>
                      <a:pt x="46" y="21"/>
                    </a:lnTo>
                    <a:lnTo>
                      <a:pt x="46" y="25"/>
                    </a:lnTo>
                    <a:lnTo>
                      <a:pt x="46" y="27"/>
                    </a:lnTo>
                    <a:lnTo>
                      <a:pt x="46" y="29"/>
                    </a:lnTo>
                    <a:lnTo>
                      <a:pt x="46" y="31"/>
                    </a:lnTo>
                    <a:lnTo>
                      <a:pt x="44" y="33"/>
                    </a:lnTo>
                    <a:lnTo>
                      <a:pt x="44" y="34"/>
                    </a:lnTo>
                    <a:lnTo>
                      <a:pt x="42" y="36"/>
                    </a:lnTo>
                    <a:lnTo>
                      <a:pt x="41" y="38"/>
                    </a:lnTo>
                    <a:lnTo>
                      <a:pt x="39" y="42"/>
                    </a:lnTo>
                    <a:lnTo>
                      <a:pt x="37" y="42"/>
                    </a:lnTo>
                    <a:lnTo>
                      <a:pt x="35" y="44"/>
                    </a:lnTo>
                    <a:lnTo>
                      <a:pt x="33" y="44"/>
                    </a:lnTo>
                    <a:lnTo>
                      <a:pt x="33" y="46"/>
                    </a:lnTo>
                    <a:lnTo>
                      <a:pt x="31" y="46"/>
                    </a:lnTo>
                    <a:lnTo>
                      <a:pt x="27" y="46"/>
                    </a:lnTo>
                    <a:lnTo>
                      <a:pt x="27" y="48"/>
                    </a:lnTo>
                    <a:lnTo>
                      <a:pt x="25" y="48"/>
                    </a:lnTo>
                    <a:lnTo>
                      <a:pt x="23" y="48"/>
                    </a:lnTo>
                    <a:lnTo>
                      <a:pt x="21" y="48"/>
                    </a:lnTo>
                    <a:lnTo>
                      <a:pt x="18" y="46"/>
                    </a:lnTo>
                    <a:lnTo>
                      <a:pt x="16" y="46"/>
                    </a:lnTo>
                    <a:lnTo>
                      <a:pt x="14" y="44"/>
                    </a:lnTo>
                    <a:lnTo>
                      <a:pt x="12" y="42"/>
                    </a:lnTo>
                    <a:lnTo>
                      <a:pt x="10" y="42"/>
                    </a:lnTo>
                    <a:lnTo>
                      <a:pt x="8" y="40"/>
                    </a:lnTo>
                    <a:lnTo>
                      <a:pt x="6" y="38"/>
                    </a:lnTo>
                    <a:lnTo>
                      <a:pt x="4" y="36"/>
                    </a:lnTo>
                    <a:lnTo>
                      <a:pt x="4" y="34"/>
                    </a:lnTo>
                    <a:lnTo>
                      <a:pt x="2" y="33"/>
                    </a:lnTo>
                    <a:lnTo>
                      <a:pt x="2" y="29"/>
                    </a:lnTo>
                    <a:lnTo>
                      <a:pt x="2" y="25"/>
                    </a:lnTo>
                    <a:lnTo>
                      <a:pt x="0" y="25"/>
                    </a:lnTo>
                    <a:close/>
                  </a:path>
                </a:pathLst>
              </a:custGeom>
              <a:solidFill>
                <a:srgbClr val="000000"/>
              </a:solidFill>
              <a:ln w="9525">
                <a:noFill/>
                <a:round/>
                <a:headEnd/>
                <a:tailEnd/>
              </a:ln>
            </p:spPr>
            <p:txBody>
              <a:bodyPr/>
              <a:lstStyle/>
              <a:p>
                <a:endParaRPr lang="en-GB" dirty="0"/>
              </a:p>
            </p:txBody>
          </p:sp>
          <p:sp>
            <p:nvSpPr>
              <p:cNvPr id="445" name="Freeform 93"/>
              <p:cNvSpPr>
                <a:spLocks noChangeAspect="1"/>
              </p:cNvSpPr>
              <p:nvPr/>
            </p:nvSpPr>
            <p:spPr bwMode="auto">
              <a:xfrm>
                <a:off x="3902" y="1087"/>
                <a:ext cx="57" cy="58"/>
              </a:xfrm>
              <a:custGeom>
                <a:avLst/>
                <a:gdLst>
                  <a:gd name="T0" fmla="*/ 25 w 57"/>
                  <a:gd name="T1" fmla="*/ 0 h 58"/>
                  <a:gd name="T2" fmla="*/ 21 w 57"/>
                  <a:gd name="T3" fmla="*/ 0 h 58"/>
                  <a:gd name="T4" fmla="*/ 17 w 57"/>
                  <a:gd name="T5" fmla="*/ 2 h 58"/>
                  <a:gd name="T6" fmla="*/ 13 w 57"/>
                  <a:gd name="T7" fmla="*/ 2 h 58"/>
                  <a:gd name="T8" fmla="*/ 11 w 57"/>
                  <a:gd name="T9" fmla="*/ 4 h 58"/>
                  <a:gd name="T10" fmla="*/ 9 w 57"/>
                  <a:gd name="T11" fmla="*/ 6 h 58"/>
                  <a:gd name="T12" fmla="*/ 5 w 57"/>
                  <a:gd name="T13" fmla="*/ 11 h 58"/>
                  <a:gd name="T14" fmla="*/ 3 w 57"/>
                  <a:gd name="T15" fmla="*/ 13 h 58"/>
                  <a:gd name="T16" fmla="*/ 2 w 57"/>
                  <a:gd name="T17" fmla="*/ 17 h 58"/>
                  <a:gd name="T18" fmla="*/ 0 w 57"/>
                  <a:gd name="T19" fmla="*/ 19 h 58"/>
                  <a:gd name="T20" fmla="*/ 0 w 57"/>
                  <a:gd name="T21" fmla="*/ 23 h 58"/>
                  <a:gd name="T22" fmla="*/ 0 w 57"/>
                  <a:gd name="T23" fmla="*/ 29 h 58"/>
                  <a:gd name="T24" fmla="*/ 0 w 57"/>
                  <a:gd name="T25" fmla="*/ 33 h 58"/>
                  <a:gd name="T26" fmla="*/ 0 w 57"/>
                  <a:gd name="T27" fmla="*/ 36 h 58"/>
                  <a:gd name="T28" fmla="*/ 2 w 57"/>
                  <a:gd name="T29" fmla="*/ 38 h 58"/>
                  <a:gd name="T30" fmla="*/ 2 w 57"/>
                  <a:gd name="T31" fmla="*/ 42 h 58"/>
                  <a:gd name="T32" fmla="*/ 3 w 57"/>
                  <a:gd name="T33" fmla="*/ 44 h 58"/>
                  <a:gd name="T34" fmla="*/ 9 w 57"/>
                  <a:gd name="T35" fmla="*/ 52 h 58"/>
                  <a:gd name="T36" fmla="*/ 13 w 57"/>
                  <a:gd name="T37" fmla="*/ 54 h 58"/>
                  <a:gd name="T38" fmla="*/ 15 w 57"/>
                  <a:gd name="T39" fmla="*/ 56 h 58"/>
                  <a:gd name="T40" fmla="*/ 19 w 57"/>
                  <a:gd name="T41" fmla="*/ 56 h 58"/>
                  <a:gd name="T42" fmla="*/ 21 w 57"/>
                  <a:gd name="T43" fmla="*/ 58 h 58"/>
                  <a:gd name="T44" fmla="*/ 25 w 57"/>
                  <a:gd name="T45" fmla="*/ 58 h 58"/>
                  <a:gd name="T46" fmla="*/ 30 w 57"/>
                  <a:gd name="T47" fmla="*/ 58 h 58"/>
                  <a:gd name="T48" fmla="*/ 34 w 57"/>
                  <a:gd name="T49" fmla="*/ 58 h 58"/>
                  <a:gd name="T50" fmla="*/ 38 w 57"/>
                  <a:gd name="T51" fmla="*/ 56 h 58"/>
                  <a:gd name="T52" fmla="*/ 40 w 57"/>
                  <a:gd name="T53" fmla="*/ 54 h 58"/>
                  <a:gd name="T54" fmla="*/ 44 w 57"/>
                  <a:gd name="T55" fmla="*/ 54 h 58"/>
                  <a:gd name="T56" fmla="*/ 46 w 57"/>
                  <a:gd name="T57" fmla="*/ 52 h 58"/>
                  <a:gd name="T58" fmla="*/ 51 w 57"/>
                  <a:gd name="T59" fmla="*/ 44 h 58"/>
                  <a:gd name="T60" fmla="*/ 53 w 57"/>
                  <a:gd name="T61" fmla="*/ 42 h 58"/>
                  <a:gd name="T62" fmla="*/ 55 w 57"/>
                  <a:gd name="T63" fmla="*/ 38 h 58"/>
                  <a:gd name="T64" fmla="*/ 57 w 57"/>
                  <a:gd name="T65" fmla="*/ 34 h 58"/>
                  <a:gd name="T66" fmla="*/ 57 w 57"/>
                  <a:gd name="T67" fmla="*/ 31 h 58"/>
                  <a:gd name="T68" fmla="*/ 57 w 57"/>
                  <a:gd name="T69" fmla="*/ 25 h 58"/>
                  <a:gd name="T70" fmla="*/ 57 w 57"/>
                  <a:gd name="T71" fmla="*/ 21 h 58"/>
                  <a:gd name="T72" fmla="*/ 55 w 57"/>
                  <a:gd name="T73" fmla="*/ 19 h 58"/>
                  <a:gd name="T74" fmla="*/ 55 w 57"/>
                  <a:gd name="T75" fmla="*/ 15 h 58"/>
                  <a:gd name="T76" fmla="*/ 53 w 57"/>
                  <a:gd name="T77" fmla="*/ 13 h 58"/>
                  <a:gd name="T78" fmla="*/ 51 w 57"/>
                  <a:gd name="T79" fmla="*/ 9 h 58"/>
                  <a:gd name="T80" fmla="*/ 44 w 57"/>
                  <a:gd name="T81" fmla="*/ 4 h 58"/>
                  <a:gd name="T82" fmla="*/ 40 w 57"/>
                  <a:gd name="T83" fmla="*/ 2 h 58"/>
                  <a:gd name="T84" fmla="*/ 38 w 57"/>
                  <a:gd name="T85" fmla="*/ 0 h 58"/>
                  <a:gd name="T86" fmla="*/ 34 w 57"/>
                  <a:gd name="T87" fmla="*/ 0 h 58"/>
                  <a:gd name="T88" fmla="*/ 3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8" y="0"/>
                    </a:moveTo>
                    <a:lnTo>
                      <a:pt x="25" y="0"/>
                    </a:lnTo>
                    <a:lnTo>
                      <a:pt x="23" y="0"/>
                    </a:lnTo>
                    <a:lnTo>
                      <a:pt x="21" y="0"/>
                    </a:lnTo>
                    <a:lnTo>
                      <a:pt x="19" y="0"/>
                    </a:lnTo>
                    <a:lnTo>
                      <a:pt x="17" y="2"/>
                    </a:lnTo>
                    <a:lnTo>
                      <a:pt x="15" y="2"/>
                    </a:lnTo>
                    <a:lnTo>
                      <a:pt x="13" y="2"/>
                    </a:lnTo>
                    <a:lnTo>
                      <a:pt x="13" y="4"/>
                    </a:lnTo>
                    <a:lnTo>
                      <a:pt x="11" y="4"/>
                    </a:lnTo>
                    <a:lnTo>
                      <a:pt x="11" y="6"/>
                    </a:lnTo>
                    <a:lnTo>
                      <a:pt x="9" y="6"/>
                    </a:lnTo>
                    <a:lnTo>
                      <a:pt x="5" y="9"/>
                    </a:lnTo>
                    <a:lnTo>
                      <a:pt x="5" y="11"/>
                    </a:lnTo>
                    <a:lnTo>
                      <a:pt x="3" y="11"/>
                    </a:lnTo>
                    <a:lnTo>
                      <a:pt x="3" y="13"/>
                    </a:lnTo>
                    <a:lnTo>
                      <a:pt x="2" y="15"/>
                    </a:lnTo>
                    <a:lnTo>
                      <a:pt x="2" y="17"/>
                    </a:lnTo>
                    <a:lnTo>
                      <a:pt x="2" y="19"/>
                    </a:lnTo>
                    <a:lnTo>
                      <a:pt x="0" y="19"/>
                    </a:lnTo>
                    <a:lnTo>
                      <a:pt x="0" y="21"/>
                    </a:lnTo>
                    <a:lnTo>
                      <a:pt x="0" y="23"/>
                    </a:lnTo>
                    <a:lnTo>
                      <a:pt x="0" y="25"/>
                    </a:lnTo>
                    <a:lnTo>
                      <a:pt x="0" y="29"/>
                    </a:lnTo>
                    <a:lnTo>
                      <a:pt x="0" y="31"/>
                    </a:lnTo>
                    <a:lnTo>
                      <a:pt x="0" y="33"/>
                    </a:lnTo>
                    <a:lnTo>
                      <a:pt x="0" y="34"/>
                    </a:lnTo>
                    <a:lnTo>
                      <a:pt x="0" y="36"/>
                    </a:lnTo>
                    <a:lnTo>
                      <a:pt x="0" y="38"/>
                    </a:lnTo>
                    <a:lnTo>
                      <a:pt x="2" y="38"/>
                    </a:lnTo>
                    <a:lnTo>
                      <a:pt x="2" y="40"/>
                    </a:lnTo>
                    <a:lnTo>
                      <a:pt x="2" y="42"/>
                    </a:lnTo>
                    <a:lnTo>
                      <a:pt x="3" y="42"/>
                    </a:lnTo>
                    <a:lnTo>
                      <a:pt x="3" y="44"/>
                    </a:lnTo>
                    <a:lnTo>
                      <a:pt x="5" y="46"/>
                    </a:lnTo>
                    <a:lnTo>
                      <a:pt x="9" y="52"/>
                    </a:lnTo>
                    <a:lnTo>
                      <a:pt x="11" y="52"/>
                    </a:lnTo>
                    <a:lnTo>
                      <a:pt x="13" y="54"/>
                    </a:lnTo>
                    <a:lnTo>
                      <a:pt x="15" y="54"/>
                    </a:lnTo>
                    <a:lnTo>
                      <a:pt x="15" y="56"/>
                    </a:lnTo>
                    <a:lnTo>
                      <a:pt x="17" y="56"/>
                    </a:lnTo>
                    <a:lnTo>
                      <a:pt x="19" y="56"/>
                    </a:lnTo>
                    <a:lnTo>
                      <a:pt x="21" y="56"/>
                    </a:lnTo>
                    <a:lnTo>
                      <a:pt x="21" y="58"/>
                    </a:lnTo>
                    <a:lnTo>
                      <a:pt x="23" y="58"/>
                    </a:lnTo>
                    <a:lnTo>
                      <a:pt x="25" y="58"/>
                    </a:lnTo>
                    <a:lnTo>
                      <a:pt x="28" y="58"/>
                    </a:lnTo>
                    <a:lnTo>
                      <a:pt x="30" y="58"/>
                    </a:lnTo>
                    <a:lnTo>
                      <a:pt x="32" y="58"/>
                    </a:lnTo>
                    <a:lnTo>
                      <a:pt x="34" y="58"/>
                    </a:lnTo>
                    <a:lnTo>
                      <a:pt x="36" y="56"/>
                    </a:lnTo>
                    <a:lnTo>
                      <a:pt x="38" y="56"/>
                    </a:lnTo>
                    <a:lnTo>
                      <a:pt x="40" y="56"/>
                    </a:lnTo>
                    <a:lnTo>
                      <a:pt x="40" y="54"/>
                    </a:lnTo>
                    <a:lnTo>
                      <a:pt x="42" y="54"/>
                    </a:lnTo>
                    <a:lnTo>
                      <a:pt x="44" y="54"/>
                    </a:lnTo>
                    <a:lnTo>
                      <a:pt x="44" y="52"/>
                    </a:lnTo>
                    <a:lnTo>
                      <a:pt x="46" y="52"/>
                    </a:lnTo>
                    <a:lnTo>
                      <a:pt x="51" y="46"/>
                    </a:lnTo>
                    <a:lnTo>
                      <a:pt x="51" y="44"/>
                    </a:lnTo>
                    <a:lnTo>
                      <a:pt x="53" y="44"/>
                    </a:lnTo>
                    <a:lnTo>
                      <a:pt x="53" y="42"/>
                    </a:lnTo>
                    <a:lnTo>
                      <a:pt x="55" y="40"/>
                    </a:lnTo>
                    <a:lnTo>
                      <a:pt x="55" y="38"/>
                    </a:lnTo>
                    <a:lnTo>
                      <a:pt x="55" y="36"/>
                    </a:lnTo>
                    <a:lnTo>
                      <a:pt x="57" y="34"/>
                    </a:lnTo>
                    <a:lnTo>
                      <a:pt x="57" y="33"/>
                    </a:lnTo>
                    <a:lnTo>
                      <a:pt x="57" y="31"/>
                    </a:lnTo>
                    <a:lnTo>
                      <a:pt x="57" y="29"/>
                    </a:lnTo>
                    <a:lnTo>
                      <a:pt x="57" y="25"/>
                    </a:lnTo>
                    <a:lnTo>
                      <a:pt x="57" y="23"/>
                    </a:lnTo>
                    <a:lnTo>
                      <a:pt x="57" y="21"/>
                    </a:lnTo>
                    <a:lnTo>
                      <a:pt x="55" y="21"/>
                    </a:lnTo>
                    <a:lnTo>
                      <a:pt x="55" y="19"/>
                    </a:lnTo>
                    <a:lnTo>
                      <a:pt x="55" y="17"/>
                    </a:lnTo>
                    <a:lnTo>
                      <a:pt x="55" y="15"/>
                    </a:lnTo>
                    <a:lnTo>
                      <a:pt x="53" y="15"/>
                    </a:lnTo>
                    <a:lnTo>
                      <a:pt x="53" y="13"/>
                    </a:lnTo>
                    <a:lnTo>
                      <a:pt x="51" y="11"/>
                    </a:lnTo>
                    <a:lnTo>
                      <a:pt x="51" y="9"/>
                    </a:lnTo>
                    <a:lnTo>
                      <a:pt x="46" y="6"/>
                    </a:lnTo>
                    <a:lnTo>
                      <a:pt x="44" y="4"/>
                    </a:lnTo>
                    <a:lnTo>
                      <a:pt x="42" y="2"/>
                    </a:lnTo>
                    <a:lnTo>
                      <a:pt x="40" y="2"/>
                    </a:lnTo>
                    <a:lnTo>
                      <a:pt x="38" y="2"/>
                    </a:lnTo>
                    <a:lnTo>
                      <a:pt x="38" y="0"/>
                    </a:lnTo>
                    <a:lnTo>
                      <a:pt x="36" y="0"/>
                    </a:lnTo>
                    <a:lnTo>
                      <a:pt x="34" y="0"/>
                    </a:lnTo>
                    <a:lnTo>
                      <a:pt x="32" y="0"/>
                    </a:lnTo>
                    <a:lnTo>
                      <a:pt x="30" y="0"/>
                    </a:lnTo>
                    <a:lnTo>
                      <a:pt x="28" y="0"/>
                    </a:lnTo>
                    <a:close/>
                  </a:path>
                </a:pathLst>
              </a:custGeom>
              <a:solidFill>
                <a:srgbClr val="FFFFFF"/>
              </a:solidFill>
              <a:ln w="9525">
                <a:noFill/>
                <a:round/>
                <a:headEnd/>
                <a:tailEnd/>
              </a:ln>
            </p:spPr>
            <p:txBody>
              <a:bodyPr/>
              <a:lstStyle/>
              <a:p>
                <a:endParaRPr lang="en-GB" dirty="0"/>
              </a:p>
            </p:txBody>
          </p:sp>
          <p:sp>
            <p:nvSpPr>
              <p:cNvPr id="446" name="Freeform 94"/>
              <p:cNvSpPr>
                <a:spLocks noChangeAspect="1"/>
              </p:cNvSpPr>
              <p:nvPr/>
            </p:nvSpPr>
            <p:spPr bwMode="auto">
              <a:xfrm>
                <a:off x="3900" y="1085"/>
                <a:ext cx="61" cy="61"/>
              </a:xfrm>
              <a:custGeom>
                <a:avLst/>
                <a:gdLst>
                  <a:gd name="T0" fmla="*/ 0 w 61"/>
                  <a:gd name="T1" fmla="*/ 36 h 61"/>
                  <a:gd name="T2" fmla="*/ 2 w 61"/>
                  <a:gd name="T3" fmla="*/ 42 h 61"/>
                  <a:gd name="T4" fmla="*/ 5 w 61"/>
                  <a:gd name="T5" fmla="*/ 46 h 61"/>
                  <a:gd name="T6" fmla="*/ 7 w 61"/>
                  <a:gd name="T7" fmla="*/ 50 h 61"/>
                  <a:gd name="T8" fmla="*/ 13 w 61"/>
                  <a:gd name="T9" fmla="*/ 56 h 61"/>
                  <a:gd name="T10" fmla="*/ 17 w 61"/>
                  <a:gd name="T11" fmla="*/ 58 h 61"/>
                  <a:gd name="T12" fmla="*/ 25 w 61"/>
                  <a:gd name="T13" fmla="*/ 60 h 61"/>
                  <a:gd name="T14" fmla="*/ 30 w 61"/>
                  <a:gd name="T15" fmla="*/ 61 h 61"/>
                  <a:gd name="T16" fmla="*/ 36 w 61"/>
                  <a:gd name="T17" fmla="*/ 60 h 61"/>
                  <a:gd name="T18" fmla="*/ 44 w 61"/>
                  <a:gd name="T19" fmla="*/ 58 h 61"/>
                  <a:gd name="T20" fmla="*/ 48 w 61"/>
                  <a:gd name="T21" fmla="*/ 54 h 61"/>
                  <a:gd name="T22" fmla="*/ 53 w 61"/>
                  <a:gd name="T23" fmla="*/ 50 h 61"/>
                  <a:gd name="T24" fmla="*/ 57 w 61"/>
                  <a:gd name="T25" fmla="*/ 42 h 61"/>
                  <a:gd name="T26" fmla="*/ 59 w 61"/>
                  <a:gd name="T27" fmla="*/ 36 h 61"/>
                  <a:gd name="T28" fmla="*/ 61 w 61"/>
                  <a:gd name="T29" fmla="*/ 31 h 61"/>
                  <a:gd name="T30" fmla="*/ 59 w 61"/>
                  <a:gd name="T31" fmla="*/ 25 h 61"/>
                  <a:gd name="T32" fmla="*/ 59 w 61"/>
                  <a:gd name="T33" fmla="*/ 19 h 61"/>
                  <a:gd name="T34" fmla="*/ 53 w 61"/>
                  <a:gd name="T35" fmla="*/ 11 h 61"/>
                  <a:gd name="T36" fmla="*/ 48 w 61"/>
                  <a:gd name="T37" fmla="*/ 4 h 61"/>
                  <a:gd name="T38" fmla="*/ 44 w 61"/>
                  <a:gd name="T39" fmla="*/ 2 h 61"/>
                  <a:gd name="T40" fmla="*/ 38 w 61"/>
                  <a:gd name="T41" fmla="*/ 0 h 61"/>
                  <a:gd name="T42" fmla="*/ 32 w 61"/>
                  <a:gd name="T43" fmla="*/ 0 h 61"/>
                  <a:gd name="T44" fmla="*/ 23 w 61"/>
                  <a:gd name="T45" fmla="*/ 0 h 61"/>
                  <a:gd name="T46" fmla="*/ 15 w 61"/>
                  <a:gd name="T47" fmla="*/ 4 h 61"/>
                  <a:gd name="T48" fmla="*/ 9 w 61"/>
                  <a:gd name="T49" fmla="*/ 8 h 61"/>
                  <a:gd name="T50" fmla="*/ 5 w 61"/>
                  <a:gd name="T51" fmla="*/ 13 h 61"/>
                  <a:gd name="T52" fmla="*/ 2 w 61"/>
                  <a:gd name="T53" fmla="*/ 17 h 61"/>
                  <a:gd name="T54" fmla="*/ 0 w 61"/>
                  <a:gd name="T55" fmla="*/ 23 h 61"/>
                  <a:gd name="T56" fmla="*/ 2 w 61"/>
                  <a:gd name="T57" fmla="*/ 31 h 61"/>
                  <a:gd name="T58" fmla="*/ 4 w 61"/>
                  <a:gd name="T59" fmla="*/ 23 h 61"/>
                  <a:gd name="T60" fmla="*/ 5 w 61"/>
                  <a:gd name="T61" fmla="*/ 17 h 61"/>
                  <a:gd name="T62" fmla="*/ 7 w 61"/>
                  <a:gd name="T63" fmla="*/ 13 h 61"/>
                  <a:gd name="T64" fmla="*/ 13 w 61"/>
                  <a:gd name="T65" fmla="*/ 8 h 61"/>
                  <a:gd name="T66" fmla="*/ 17 w 61"/>
                  <a:gd name="T67" fmla="*/ 6 h 61"/>
                  <a:gd name="T68" fmla="*/ 25 w 61"/>
                  <a:gd name="T69" fmla="*/ 4 h 61"/>
                  <a:gd name="T70" fmla="*/ 32 w 61"/>
                  <a:gd name="T71" fmla="*/ 2 h 61"/>
                  <a:gd name="T72" fmla="*/ 38 w 61"/>
                  <a:gd name="T73" fmla="*/ 4 h 61"/>
                  <a:gd name="T74" fmla="*/ 46 w 61"/>
                  <a:gd name="T75" fmla="*/ 8 h 61"/>
                  <a:gd name="T76" fmla="*/ 52 w 61"/>
                  <a:gd name="T77" fmla="*/ 13 h 61"/>
                  <a:gd name="T78" fmla="*/ 55 w 61"/>
                  <a:gd name="T79" fmla="*/ 21 h 61"/>
                  <a:gd name="T80" fmla="*/ 57 w 61"/>
                  <a:gd name="T81" fmla="*/ 29 h 61"/>
                  <a:gd name="T82" fmla="*/ 57 w 61"/>
                  <a:gd name="T83" fmla="*/ 31 h 61"/>
                  <a:gd name="T84" fmla="*/ 55 w 61"/>
                  <a:gd name="T85" fmla="*/ 38 h 61"/>
                  <a:gd name="T86" fmla="*/ 53 w 61"/>
                  <a:gd name="T87" fmla="*/ 42 h 61"/>
                  <a:gd name="T88" fmla="*/ 52 w 61"/>
                  <a:gd name="T89" fmla="*/ 48 h 61"/>
                  <a:gd name="T90" fmla="*/ 48 w 61"/>
                  <a:gd name="T91" fmla="*/ 52 h 61"/>
                  <a:gd name="T92" fmla="*/ 44 w 61"/>
                  <a:gd name="T93" fmla="*/ 54 h 61"/>
                  <a:gd name="T94" fmla="*/ 38 w 61"/>
                  <a:gd name="T95" fmla="*/ 56 h 61"/>
                  <a:gd name="T96" fmla="*/ 30 w 61"/>
                  <a:gd name="T97" fmla="*/ 58 h 61"/>
                  <a:gd name="T98" fmla="*/ 23 w 61"/>
                  <a:gd name="T99" fmla="*/ 56 h 61"/>
                  <a:gd name="T100" fmla="*/ 17 w 61"/>
                  <a:gd name="T101" fmla="*/ 54 h 61"/>
                  <a:gd name="T102" fmla="*/ 11 w 61"/>
                  <a:gd name="T103" fmla="*/ 50 h 61"/>
                  <a:gd name="T104" fmla="*/ 5 w 61"/>
                  <a:gd name="T105" fmla="*/ 44 h 61"/>
                  <a:gd name="T106" fmla="*/ 4 w 61"/>
                  <a:gd name="T107" fmla="*/ 40 h 61"/>
                  <a:gd name="T108" fmla="*/ 4 w 61"/>
                  <a:gd name="T109" fmla="*/ 35 h 61"/>
                  <a:gd name="T110" fmla="*/ 0 w 61"/>
                  <a:gd name="T111" fmla="*/ 31 h 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1"/>
                  <a:gd name="T169" fmla="*/ 0 h 61"/>
                  <a:gd name="T170" fmla="*/ 61 w 61"/>
                  <a:gd name="T171" fmla="*/ 61 h 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1" h="61">
                    <a:moveTo>
                      <a:pt x="0" y="31"/>
                    </a:moveTo>
                    <a:lnTo>
                      <a:pt x="0" y="35"/>
                    </a:lnTo>
                    <a:lnTo>
                      <a:pt x="0" y="36"/>
                    </a:lnTo>
                    <a:lnTo>
                      <a:pt x="0" y="38"/>
                    </a:lnTo>
                    <a:lnTo>
                      <a:pt x="2" y="40"/>
                    </a:lnTo>
                    <a:lnTo>
                      <a:pt x="2" y="42"/>
                    </a:lnTo>
                    <a:lnTo>
                      <a:pt x="4" y="44"/>
                    </a:lnTo>
                    <a:lnTo>
                      <a:pt x="4" y="46"/>
                    </a:lnTo>
                    <a:lnTo>
                      <a:pt x="5" y="46"/>
                    </a:lnTo>
                    <a:lnTo>
                      <a:pt x="5" y="48"/>
                    </a:lnTo>
                    <a:lnTo>
                      <a:pt x="5" y="50"/>
                    </a:lnTo>
                    <a:lnTo>
                      <a:pt x="7" y="50"/>
                    </a:lnTo>
                    <a:lnTo>
                      <a:pt x="9" y="52"/>
                    </a:lnTo>
                    <a:lnTo>
                      <a:pt x="11" y="54"/>
                    </a:lnTo>
                    <a:lnTo>
                      <a:pt x="13" y="56"/>
                    </a:lnTo>
                    <a:lnTo>
                      <a:pt x="15" y="56"/>
                    </a:lnTo>
                    <a:lnTo>
                      <a:pt x="15" y="58"/>
                    </a:lnTo>
                    <a:lnTo>
                      <a:pt x="17" y="58"/>
                    </a:lnTo>
                    <a:lnTo>
                      <a:pt x="19" y="60"/>
                    </a:lnTo>
                    <a:lnTo>
                      <a:pt x="21" y="60"/>
                    </a:lnTo>
                    <a:lnTo>
                      <a:pt x="25" y="60"/>
                    </a:lnTo>
                    <a:lnTo>
                      <a:pt x="25" y="61"/>
                    </a:lnTo>
                    <a:lnTo>
                      <a:pt x="27" y="61"/>
                    </a:lnTo>
                    <a:lnTo>
                      <a:pt x="30" y="61"/>
                    </a:lnTo>
                    <a:lnTo>
                      <a:pt x="32" y="61"/>
                    </a:lnTo>
                    <a:lnTo>
                      <a:pt x="34" y="61"/>
                    </a:lnTo>
                    <a:lnTo>
                      <a:pt x="36" y="60"/>
                    </a:lnTo>
                    <a:lnTo>
                      <a:pt x="38" y="60"/>
                    </a:lnTo>
                    <a:lnTo>
                      <a:pt x="42" y="58"/>
                    </a:lnTo>
                    <a:lnTo>
                      <a:pt x="44" y="58"/>
                    </a:lnTo>
                    <a:lnTo>
                      <a:pt x="46" y="56"/>
                    </a:lnTo>
                    <a:lnTo>
                      <a:pt x="48" y="56"/>
                    </a:lnTo>
                    <a:lnTo>
                      <a:pt x="48" y="54"/>
                    </a:lnTo>
                    <a:lnTo>
                      <a:pt x="50" y="54"/>
                    </a:lnTo>
                    <a:lnTo>
                      <a:pt x="50" y="52"/>
                    </a:lnTo>
                    <a:lnTo>
                      <a:pt x="53" y="50"/>
                    </a:lnTo>
                    <a:lnTo>
                      <a:pt x="55" y="46"/>
                    </a:lnTo>
                    <a:lnTo>
                      <a:pt x="57" y="44"/>
                    </a:lnTo>
                    <a:lnTo>
                      <a:pt x="57" y="42"/>
                    </a:lnTo>
                    <a:lnTo>
                      <a:pt x="59" y="40"/>
                    </a:lnTo>
                    <a:lnTo>
                      <a:pt x="59" y="38"/>
                    </a:lnTo>
                    <a:lnTo>
                      <a:pt x="59" y="36"/>
                    </a:lnTo>
                    <a:lnTo>
                      <a:pt x="59" y="35"/>
                    </a:lnTo>
                    <a:lnTo>
                      <a:pt x="59" y="31"/>
                    </a:lnTo>
                    <a:lnTo>
                      <a:pt x="61" y="31"/>
                    </a:lnTo>
                    <a:lnTo>
                      <a:pt x="61" y="29"/>
                    </a:lnTo>
                    <a:lnTo>
                      <a:pt x="59" y="29"/>
                    </a:lnTo>
                    <a:lnTo>
                      <a:pt x="59" y="25"/>
                    </a:lnTo>
                    <a:lnTo>
                      <a:pt x="59" y="23"/>
                    </a:lnTo>
                    <a:lnTo>
                      <a:pt x="59" y="21"/>
                    </a:lnTo>
                    <a:lnTo>
                      <a:pt x="59" y="19"/>
                    </a:lnTo>
                    <a:lnTo>
                      <a:pt x="57" y="17"/>
                    </a:lnTo>
                    <a:lnTo>
                      <a:pt x="55" y="13"/>
                    </a:lnTo>
                    <a:lnTo>
                      <a:pt x="53" y="11"/>
                    </a:lnTo>
                    <a:lnTo>
                      <a:pt x="50" y="6"/>
                    </a:lnTo>
                    <a:lnTo>
                      <a:pt x="48" y="6"/>
                    </a:lnTo>
                    <a:lnTo>
                      <a:pt x="48" y="4"/>
                    </a:lnTo>
                    <a:lnTo>
                      <a:pt x="46" y="4"/>
                    </a:lnTo>
                    <a:lnTo>
                      <a:pt x="44" y="4"/>
                    </a:lnTo>
                    <a:lnTo>
                      <a:pt x="44" y="2"/>
                    </a:lnTo>
                    <a:lnTo>
                      <a:pt x="40" y="2"/>
                    </a:lnTo>
                    <a:lnTo>
                      <a:pt x="38" y="2"/>
                    </a:lnTo>
                    <a:lnTo>
                      <a:pt x="38" y="0"/>
                    </a:lnTo>
                    <a:lnTo>
                      <a:pt x="36" y="0"/>
                    </a:lnTo>
                    <a:lnTo>
                      <a:pt x="34" y="0"/>
                    </a:lnTo>
                    <a:lnTo>
                      <a:pt x="32" y="0"/>
                    </a:lnTo>
                    <a:lnTo>
                      <a:pt x="27" y="0"/>
                    </a:lnTo>
                    <a:lnTo>
                      <a:pt x="25" y="0"/>
                    </a:lnTo>
                    <a:lnTo>
                      <a:pt x="23" y="0"/>
                    </a:lnTo>
                    <a:lnTo>
                      <a:pt x="19" y="2"/>
                    </a:lnTo>
                    <a:lnTo>
                      <a:pt x="17" y="2"/>
                    </a:lnTo>
                    <a:lnTo>
                      <a:pt x="15" y="4"/>
                    </a:lnTo>
                    <a:lnTo>
                      <a:pt x="13" y="4"/>
                    </a:lnTo>
                    <a:lnTo>
                      <a:pt x="11" y="6"/>
                    </a:lnTo>
                    <a:lnTo>
                      <a:pt x="9" y="8"/>
                    </a:lnTo>
                    <a:lnTo>
                      <a:pt x="7" y="10"/>
                    </a:lnTo>
                    <a:lnTo>
                      <a:pt x="5" y="11"/>
                    </a:lnTo>
                    <a:lnTo>
                      <a:pt x="5" y="13"/>
                    </a:lnTo>
                    <a:lnTo>
                      <a:pt x="4" y="13"/>
                    </a:lnTo>
                    <a:lnTo>
                      <a:pt x="4" y="15"/>
                    </a:lnTo>
                    <a:lnTo>
                      <a:pt x="2" y="17"/>
                    </a:lnTo>
                    <a:lnTo>
                      <a:pt x="2" y="19"/>
                    </a:lnTo>
                    <a:lnTo>
                      <a:pt x="0" y="21"/>
                    </a:lnTo>
                    <a:lnTo>
                      <a:pt x="0" y="23"/>
                    </a:lnTo>
                    <a:lnTo>
                      <a:pt x="0" y="25"/>
                    </a:lnTo>
                    <a:lnTo>
                      <a:pt x="0" y="31"/>
                    </a:lnTo>
                    <a:lnTo>
                      <a:pt x="2" y="31"/>
                    </a:lnTo>
                    <a:lnTo>
                      <a:pt x="2" y="25"/>
                    </a:lnTo>
                    <a:lnTo>
                      <a:pt x="4" y="25"/>
                    </a:lnTo>
                    <a:lnTo>
                      <a:pt x="4" y="23"/>
                    </a:lnTo>
                    <a:lnTo>
                      <a:pt x="4" y="21"/>
                    </a:lnTo>
                    <a:lnTo>
                      <a:pt x="5" y="19"/>
                    </a:lnTo>
                    <a:lnTo>
                      <a:pt x="5" y="17"/>
                    </a:lnTo>
                    <a:lnTo>
                      <a:pt x="5" y="15"/>
                    </a:lnTo>
                    <a:lnTo>
                      <a:pt x="7" y="15"/>
                    </a:lnTo>
                    <a:lnTo>
                      <a:pt x="7" y="13"/>
                    </a:lnTo>
                    <a:lnTo>
                      <a:pt x="9" y="11"/>
                    </a:lnTo>
                    <a:lnTo>
                      <a:pt x="11" y="10"/>
                    </a:lnTo>
                    <a:lnTo>
                      <a:pt x="13" y="8"/>
                    </a:lnTo>
                    <a:lnTo>
                      <a:pt x="15" y="8"/>
                    </a:lnTo>
                    <a:lnTo>
                      <a:pt x="15" y="6"/>
                    </a:lnTo>
                    <a:lnTo>
                      <a:pt x="17" y="6"/>
                    </a:lnTo>
                    <a:lnTo>
                      <a:pt x="21" y="4"/>
                    </a:lnTo>
                    <a:lnTo>
                      <a:pt x="23" y="4"/>
                    </a:lnTo>
                    <a:lnTo>
                      <a:pt x="25" y="4"/>
                    </a:lnTo>
                    <a:lnTo>
                      <a:pt x="27" y="4"/>
                    </a:lnTo>
                    <a:lnTo>
                      <a:pt x="27" y="2"/>
                    </a:lnTo>
                    <a:lnTo>
                      <a:pt x="32" y="2"/>
                    </a:lnTo>
                    <a:lnTo>
                      <a:pt x="34" y="4"/>
                    </a:lnTo>
                    <a:lnTo>
                      <a:pt x="36" y="4"/>
                    </a:lnTo>
                    <a:lnTo>
                      <a:pt x="38" y="4"/>
                    </a:lnTo>
                    <a:lnTo>
                      <a:pt x="42" y="6"/>
                    </a:lnTo>
                    <a:lnTo>
                      <a:pt x="44" y="6"/>
                    </a:lnTo>
                    <a:lnTo>
                      <a:pt x="46" y="8"/>
                    </a:lnTo>
                    <a:lnTo>
                      <a:pt x="48" y="8"/>
                    </a:lnTo>
                    <a:lnTo>
                      <a:pt x="50" y="11"/>
                    </a:lnTo>
                    <a:lnTo>
                      <a:pt x="52" y="13"/>
                    </a:lnTo>
                    <a:lnTo>
                      <a:pt x="53" y="15"/>
                    </a:lnTo>
                    <a:lnTo>
                      <a:pt x="55" y="19"/>
                    </a:lnTo>
                    <a:lnTo>
                      <a:pt x="55" y="21"/>
                    </a:lnTo>
                    <a:lnTo>
                      <a:pt x="57" y="23"/>
                    </a:lnTo>
                    <a:lnTo>
                      <a:pt x="57" y="25"/>
                    </a:lnTo>
                    <a:lnTo>
                      <a:pt x="57" y="29"/>
                    </a:lnTo>
                    <a:lnTo>
                      <a:pt x="57" y="31"/>
                    </a:lnTo>
                    <a:lnTo>
                      <a:pt x="57" y="29"/>
                    </a:lnTo>
                    <a:lnTo>
                      <a:pt x="57" y="31"/>
                    </a:lnTo>
                    <a:lnTo>
                      <a:pt x="57" y="35"/>
                    </a:lnTo>
                    <a:lnTo>
                      <a:pt x="57" y="36"/>
                    </a:lnTo>
                    <a:lnTo>
                      <a:pt x="55" y="38"/>
                    </a:lnTo>
                    <a:lnTo>
                      <a:pt x="55" y="40"/>
                    </a:lnTo>
                    <a:lnTo>
                      <a:pt x="55" y="42"/>
                    </a:lnTo>
                    <a:lnTo>
                      <a:pt x="53" y="42"/>
                    </a:lnTo>
                    <a:lnTo>
                      <a:pt x="53" y="44"/>
                    </a:lnTo>
                    <a:lnTo>
                      <a:pt x="53" y="46"/>
                    </a:lnTo>
                    <a:lnTo>
                      <a:pt x="52" y="48"/>
                    </a:lnTo>
                    <a:lnTo>
                      <a:pt x="50" y="50"/>
                    </a:lnTo>
                    <a:lnTo>
                      <a:pt x="48" y="50"/>
                    </a:lnTo>
                    <a:lnTo>
                      <a:pt x="48" y="52"/>
                    </a:lnTo>
                    <a:lnTo>
                      <a:pt x="46" y="52"/>
                    </a:lnTo>
                    <a:lnTo>
                      <a:pt x="46" y="54"/>
                    </a:lnTo>
                    <a:lnTo>
                      <a:pt x="44" y="54"/>
                    </a:lnTo>
                    <a:lnTo>
                      <a:pt x="42" y="54"/>
                    </a:lnTo>
                    <a:lnTo>
                      <a:pt x="40" y="56"/>
                    </a:lnTo>
                    <a:lnTo>
                      <a:pt x="38" y="56"/>
                    </a:lnTo>
                    <a:lnTo>
                      <a:pt x="36" y="58"/>
                    </a:lnTo>
                    <a:lnTo>
                      <a:pt x="34" y="58"/>
                    </a:lnTo>
                    <a:lnTo>
                      <a:pt x="30" y="58"/>
                    </a:lnTo>
                    <a:lnTo>
                      <a:pt x="27" y="58"/>
                    </a:lnTo>
                    <a:lnTo>
                      <a:pt x="25" y="58"/>
                    </a:lnTo>
                    <a:lnTo>
                      <a:pt x="23" y="56"/>
                    </a:lnTo>
                    <a:lnTo>
                      <a:pt x="21" y="56"/>
                    </a:lnTo>
                    <a:lnTo>
                      <a:pt x="19" y="56"/>
                    </a:lnTo>
                    <a:lnTo>
                      <a:pt x="17" y="54"/>
                    </a:lnTo>
                    <a:lnTo>
                      <a:pt x="15" y="54"/>
                    </a:lnTo>
                    <a:lnTo>
                      <a:pt x="13" y="52"/>
                    </a:lnTo>
                    <a:lnTo>
                      <a:pt x="11" y="50"/>
                    </a:lnTo>
                    <a:lnTo>
                      <a:pt x="9" y="48"/>
                    </a:lnTo>
                    <a:lnTo>
                      <a:pt x="7" y="46"/>
                    </a:lnTo>
                    <a:lnTo>
                      <a:pt x="5" y="44"/>
                    </a:lnTo>
                    <a:lnTo>
                      <a:pt x="5" y="42"/>
                    </a:lnTo>
                    <a:lnTo>
                      <a:pt x="5" y="40"/>
                    </a:lnTo>
                    <a:lnTo>
                      <a:pt x="4" y="40"/>
                    </a:lnTo>
                    <a:lnTo>
                      <a:pt x="4" y="38"/>
                    </a:lnTo>
                    <a:lnTo>
                      <a:pt x="4" y="36"/>
                    </a:lnTo>
                    <a:lnTo>
                      <a:pt x="4" y="35"/>
                    </a:lnTo>
                    <a:lnTo>
                      <a:pt x="2" y="35"/>
                    </a:lnTo>
                    <a:lnTo>
                      <a:pt x="2" y="31"/>
                    </a:lnTo>
                    <a:lnTo>
                      <a:pt x="0" y="31"/>
                    </a:lnTo>
                    <a:close/>
                  </a:path>
                </a:pathLst>
              </a:custGeom>
              <a:solidFill>
                <a:srgbClr val="000000"/>
              </a:solidFill>
              <a:ln w="9525">
                <a:noFill/>
                <a:round/>
                <a:headEnd/>
                <a:tailEnd/>
              </a:ln>
            </p:spPr>
            <p:txBody>
              <a:bodyPr/>
              <a:lstStyle/>
              <a:p>
                <a:endParaRPr lang="en-GB" dirty="0"/>
              </a:p>
            </p:txBody>
          </p:sp>
          <p:sp>
            <p:nvSpPr>
              <p:cNvPr id="447" name="Freeform 95"/>
              <p:cNvSpPr>
                <a:spLocks noChangeAspect="1"/>
              </p:cNvSpPr>
              <p:nvPr/>
            </p:nvSpPr>
            <p:spPr bwMode="auto">
              <a:xfrm>
                <a:off x="3950" y="1225"/>
                <a:ext cx="28" cy="19"/>
              </a:xfrm>
              <a:custGeom>
                <a:avLst/>
                <a:gdLst>
                  <a:gd name="T0" fmla="*/ 28 w 28"/>
                  <a:gd name="T1" fmla="*/ 12 h 19"/>
                  <a:gd name="T2" fmla="*/ 21 w 28"/>
                  <a:gd name="T3" fmla="*/ 19 h 19"/>
                  <a:gd name="T4" fmla="*/ 0 w 28"/>
                  <a:gd name="T5" fmla="*/ 10 h 19"/>
                  <a:gd name="T6" fmla="*/ 21 w 28"/>
                  <a:gd name="T7" fmla="*/ 0 h 19"/>
                  <a:gd name="T8" fmla="*/ 28 w 28"/>
                  <a:gd name="T9" fmla="*/ 12 h 19"/>
                  <a:gd name="T10" fmla="*/ 0 60000 65536"/>
                  <a:gd name="T11" fmla="*/ 0 60000 65536"/>
                  <a:gd name="T12" fmla="*/ 0 60000 65536"/>
                  <a:gd name="T13" fmla="*/ 0 60000 65536"/>
                  <a:gd name="T14" fmla="*/ 0 60000 65536"/>
                  <a:gd name="T15" fmla="*/ 0 w 28"/>
                  <a:gd name="T16" fmla="*/ 0 h 19"/>
                  <a:gd name="T17" fmla="*/ 28 w 28"/>
                  <a:gd name="T18" fmla="*/ 19 h 19"/>
                </a:gdLst>
                <a:ahLst/>
                <a:cxnLst>
                  <a:cxn ang="T10">
                    <a:pos x="T0" y="T1"/>
                  </a:cxn>
                  <a:cxn ang="T11">
                    <a:pos x="T2" y="T3"/>
                  </a:cxn>
                  <a:cxn ang="T12">
                    <a:pos x="T4" y="T5"/>
                  </a:cxn>
                  <a:cxn ang="T13">
                    <a:pos x="T6" y="T7"/>
                  </a:cxn>
                  <a:cxn ang="T14">
                    <a:pos x="T8" y="T9"/>
                  </a:cxn>
                </a:cxnLst>
                <a:rect l="T15" t="T16" r="T17" b="T18"/>
                <a:pathLst>
                  <a:path w="28" h="19">
                    <a:moveTo>
                      <a:pt x="28" y="12"/>
                    </a:moveTo>
                    <a:lnTo>
                      <a:pt x="21" y="19"/>
                    </a:lnTo>
                    <a:lnTo>
                      <a:pt x="0" y="10"/>
                    </a:lnTo>
                    <a:lnTo>
                      <a:pt x="21" y="0"/>
                    </a:lnTo>
                    <a:lnTo>
                      <a:pt x="28" y="12"/>
                    </a:lnTo>
                    <a:close/>
                  </a:path>
                </a:pathLst>
              </a:custGeom>
              <a:solidFill>
                <a:srgbClr val="FFFFFF"/>
              </a:solidFill>
              <a:ln w="9525">
                <a:noFill/>
                <a:round/>
                <a:headEnd/>
                <a:tailEnd/>
              </a:ln>
            </p:spPr>
            <p:txBody>
              <a:bodyPr/>
              <a:lstStyle/>
              <a:p>
                <a:endParaRPr lang="en-GB" dirty="0"/>
              </a:p>
            </p:txBody>
          </p:sp>
          <p:sp>
            <p:nvSpPr>
              <p:cNvPr id="448" name="Freeform 96"/>
              <p:cNvSpPr>
                <a:spLocks noChangeAspect="1"/>
              </p:cNvSpPr>
              <p:nvPr/>
            </p:nvSpPr>
            <p:spPr bwMode="auto">
              <a:xfrm>
                <a:off x="3948" y="1223"/>
                <a:ext cx="32" cy="23"/>
              </a:xfrm>
              <a:custGeom>
                <a:avLst/>
                <a:gdLst>
                  <a:gd name="T0" fmla="*/ 30 w 32"/>
                  <a:gd name="T1" fmla="*/ 16 h 23"/>
                  <a:gd name="T2" fmla="*/ 30 w 32"/>
                  <a:gd name="T3" fmla="*/ 14 h 23"/>
                  <a:gd name="T4" fmla="*/ 21 w 32"/>
                  <a:gd name="T5" fmla="*/ 21 h 23"/>
                  <a:gd name="T6" fmla="*/ 23 w 32"/>
                  <a:gd name="T7" fmla="*/ 21 h 23"/>
                  <a:gd name="T8" fmla="*/ 2 w 32"/>
                  <a:gd name="T9" fmla="*/ 10 h 23"/>
                  <a:gd name="T10" fmla="*/ 2 w 32"/>
                  <a:gd name="T11" fmla="*/ 14 h 23"/>
                  <a:gd name="T12" fmla="*/ 23 w 32"/>
                  <a:gd name="T13" fmla="*/ 4 h 23"/>
                  <a:gd name="T14" fmla="*/ 21 w 32"/>
                  <a:gd name="T15" fmla="*/ 2 h 23"/>
                  <a:gd name="T16" fmla="*/ 30 w 32"/>
                  <a:gd name="T17" fmla="*/ 16 h 23"/>
                  <a:gd name="T18" fmla="*/ 32 w 32"/>
                  <a:gd name="T19" fmla="*/ 14 h 23"/>
                  <a:gd name="T20" fmla="*/ 23 w 32"/>
                  <a:gd name="T21" fmla="*/ 0 h 23"/>
                  <a:gd name="T22" fmla="*/ 21 w 32"/>
                  <a:gd name="T23" fmla="*/ 0 h 23"/>
                  <a:gd name="T24" fmla="*/ 0 w 32"/>
                  <a:gd name="T25" fmla="*/ 10 h 23"/>
                  <a:gd name="T26" fmla="*/ 0 w 32"/>
                  <a:gd name="T27" fmla="*/ 12 h 23"/>
                  <a:gd name="T28" fmla="*/ 0 w 32"/>
                  <a:gd name="T29" fmla="*/ 14 h 23"/>
                  <a:gd name="T30" fmla="*/ 21 w 32"/>
                  <a:gd name="T31" fmla="*/ 23 h 23"/>
                  <a:gd name="T32" fmla="*/ 23 w 32"/>
                  <a:gd name="T33" fmla="*/ 23 h 23"/>
                  <a:gd name="T34" fmla="*/ 32 w 32"/>
                  <a:gd name="T35" fmla="*/ 16 h 23"/>
                  <a:gd name="T36" fmla="*/ 32 w 32"/>
                  <a:gd name="T37" fmla="*/ 14 h 23"/>
                  <a:gd name="T38" fmla="*/ 30 w 32"/>
                  <a:gd name="T39" fmla="*/ 16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2"/>
                  <a:gd name="T61" fmla="*/ 0 h 23"/>
                  <a:gd name="T62" fmla="*/ 32 w 32"/>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2" h="23">
                    <a:moveTo>
                      <a:pt x="30" y="16"/>
                    </a:moveTo>
                    <a:lnTo>
                      <a:pt x="30" y="14"/>
                    </a:lnTo>
                    <a:lnTo>
                      <a:pt x="21" y="21"/>
                    </a:lnTo>
                    <a:lnTo>
                      <a:pt x="23" y="21"/>
                    </a:lnTo>
                    <a:lnTo>
                      <a:pt x="2" y="10"/>
                    </a:lnTo>
                    <a:lnTo>
                      <a:pt x="2" y="14"/>
                    </a:lnTo>
                    <a:lnTo>
                      <a:pt x="23" y="4"/>
                    </a:lnTo>
                    <a:lnTo>
                      <a:pt x="21" y="2"/>
                    </a:lnTo>
                    <a:lnTo>
                      <a:pt x="30" y="16"/>
                    </a:lnTo>
                    <a:lnTo>
                      <a:pt x="32" y="14"/>
                    </a:lnTo>
                    <a:lnTo>
                      <a:pt x="23" y="0"/>
                    </a:lnTo>
                    <a:lnTo>
                      <a:pt x="21" y="0"/>
                    </a:lnTo>
                    <a:lnTo>
                      <a:pt x="0" y="10"/>
                    </a:lnTo>
                    <a:lnTo>
                      <a:pt x="0" y="12"/>
                    </a:lnTo>
                    <a:lnTo>
                      <a:pt x="0" y="14"/>
                    </a:lnTo>
                    <a:lnTo>
                      <a:pt x="21" y="23"/>
                    </a:lnTo>
                    <a:lnTo>
                      <a:pt x="23" y="23"/>
                    </a:lnTo>
                    <a:lnTo>
                      <a:pt x="32" y="16"/>
                    </a:lnTo>
                    <a:lnTo>
                      <a:pt x="32" y="14"/>
                    </a:lnTo>
                    <a:lnTo>
                      <a:pt x="30" y="16"/>
                    </a:lnTo>
                    <a:close/>
                  </a:path>
                </a:pathLst>
              </a:custGeom>
              <a:solidFill>
                <a:srgbClr val="FFFFFF"/>
              </a:solidFill>
              <a:ln w="9525">
                <a:noFill/>
                <a:round/>
                <a:headEnd/>
                <a:tailEnd/>
              </a:ln>
            </p:spPr>
            <p:txBody>
              <a:bodyPr/>
              <a:lstStyle/>
              <a:p>
                <a:endParaRPr lang="en-GB" dirty="0"/>
              </a:p>
            </p:txBody>
          </p:sp>
          <p:sp>
            <p:nvSpPr>
              <p:cNvPr id="449" name="Freeform 97"/>
              <p:cNvSpPr>
                <a:spLocks noChangeAspect="1"/>
              </p:cNvSpPr>
              <p:nvPr/>
            </p:nvSpPr>
            <p:spPr bwMode="auto">
              <a:xfrm>
                <a:off x="3944" y="1112"/>
                <a:ext cx="19" cy="33"/>
              </a:xfrm>
              <a:custGeom>
                <a:avLst/>
                <a:gdLst>
                  <a:gd name="T0" fmla="*/ 9 w 19"/>
                  <a:gd name="T1" fmla="*/ 0 h 33"/>
                  <a:gd name="T2" fmla="*/ 19 w 19"/>
                  <a:gd name="T3" fmla="*/ 2 h 33"/>
                  <a:gd name="T4" fmla="*/ 15 w 19"/>
                  <a:gd name="T5" fmla="*/ 33 h 33"/>
                  <a:gd name="T6" fmla="*/ 0 w 19"/>
                  <a:gd name="T7" fmla="*/ 27 h 33"/>
                  <a:gd name="T8" fmla="*/ 9 w 19"/>
                  <a:gd name="T9" fmla="*/ 0 h 33"/>
                  <a:gd name="T10" fmla="*/ 0 60000 65536"/>
                  <a:gd name="T11" fmla="*/ 0 60000 65536"/>
                  <a:gd name="T12" fmla="*/ 0 60000 65536"/>
                  <a:gd name="T13" fmla="*/ 0 60000 65536"/>
                  <a:gd name="T14" fmla="*/ 0 60000 65536"/>
                  <a:gd name="T15" fmla="*/ 0 w 19"/>
                  <a:gd name="T16" fmla="*/ 0 h 33"/>
                  <a:gd name="T17" fmla="*/ 19 w 19"/>
                  <a:gd name="T18" fmla="*/ 33 h 33"/>
                </a:gdLst>
                <a:ahLst/>
                <a:cxnLst>
                  <a:cxn ang="T10">
                    <a:pos x="T0" y="T1"/>
                  </a:cxn>
                  <a:cxn ang="T11">
                    <a:pos x="T2" y="T3"/>
                  </a:cxn>
                  <a:cxn ang="T12">
                    <a:pos x="T4" y="T5"/>
                  </a:cxn>
                  <a:cxn ang="T13">
                    <a:pos x="T6" y="T7"/>
                  </a:cxn>
                  <a:cxn ang="T14">
                    <a:pos x="T8" y="T9"/>
                  </a:cxn>
                </a:cxnLst>
                <a:rect l="T15" t="T16" r="T17" b="T18"/>
                <a:pathLst>
                  <a:path w="19" h="33">
                    <a:moveTo>
                      <a:pt x="9" y="0"/>
                    </a:moveTo>
                    <a:lnTo>
                      <a:pt x="19" y="2"/>
                    </a:lnTo>
                    <a:lnTo>
                      <a:pt x="15" y="33"/>
                    </a:lnTo>
                    <a:lnTo>
                      <a:pt x="0" y="27"/>
                    </a:lnTo>
                    <a:lnTo>
                      <a:pt x="9" y="0"/>
                    </a:lnTo>
                    <a:close/>
                  </a:path>
                </a:pathLst>
              </a:custGeom>
              <a:solidFill>
                <a:srgbClr val="FFFFFF"/>
              </a:solidFill>
              <a:ln w="9525">
                <a:noFill/>
                <a:round/>
                <a:headEnd/>
                <a:tailEnd/>
              </a:ln>
            </p:spPr>
            <p:txBody>
              <a:bodyPr/>
              <a:lstStyle/>
              <a:p>
                <a:endParaRPr lang="en-GB" dirty="0"/>
              </a:p>
            </p:txBody>
          </p:sp>
          <p:sp>
            <p:nvSpPr>
              <p:cNvPr id="450" name="Freeform 98"/>
              <p:cNvSpPr>
                <a:spLocks noChangeAspect="1"/>
              </p:cNvSpPr>
              <p:nvPr/>
            </p:nvSpPr>
            <p:spPr bwMode="auto">
              <a:xfrm>
                <a:off x="3944" y="1112"/>
                <a:ext cx="21" cy="34"/>
              </a:xfrm>
              <a:custGeom>
                <a:avLst/>
                <a:gdLst>
                  <a:gd name="T0" fmla="*/ 11 w 21"/>
                  <a:gd name="T1" fmla="*/ 0 h 34"/>
                  <a:gd name="T2" fmla="*/ 9 w 21"/>
                  <a:gd name="T3" fmla="*/ 2 h 34"/>
                  <a:gd name="T4" fmla="*/ 19 w 21"/>
                  <a:gd name="T5" fmla="*/ 2 h 34"/>
                  <a:gd name="T6" fmla="*/ 17 w 21"/>
                  <a:gd name="T7" fmla="*/ 0 h 34"/>
                  <a:gd name="T8" fmla="*/ 13 w 21"/>
                  <a:gd name="T9" fmla="*/ 33 h 34"/>
                  <a:gd name="T10" fmla="*/ 15 w 21"/>
                  <a:gd name="T11" fmla="*/ 31 h 34"/>
                  <a:gd name="T12" fmla="*/ 2 w 21"/>
                  <a:gd name="T13" fmla="*/ 25 h 34"/>
                  <a:gd name="T14" fmla="*/ 2 w 21"/>
                  <a:gd name="T15" fmla="*/ 27 h 34"/>
                  <a:gd name="T16" fmla="*/ 11 w 21"/>
                  <a:gd name="T17" fmla="*/ 0 h 34"/>
                  <a:gd name="T18" fmla="*/ 8 w 21"/>
                  <a:gd name="T19" fmla="*/ 0 h 34"/>
                  <a:gd name="T20" fmla="*/ 0 w 21"/>
                  <a:gd name="T21" fmla="*/ 25 h 34"/>
                  <a:gd name="T22" fmla="*/ 0 w 21"/>
                  <a:gd name="T23" fmla="*/ 27 h 34"/>
                  <a:gd name="T24" fmla="*/ 15 w 21"/>
                  <a:gd name="T25" fmla="*/ 34 h 34"/>
                  <a:gd name="T26" fmla="*/ 15 w 21"/>
                  <a:gd name="T27" fmla="*/ 33 h 34"/>
                  <a:gd name="T28" fmla="*/ 17 w 21"/>
                  <a:gd name="T29" fmla="*/ 33 h 34"/>
                  <a:gd name="T30" fmla="*/ 21 w 21"/>
                  <a:gd name="T31" fmla="*/ 2 h 34"/>
                  <a:gd name="T32" fmla="*/ 21 w 21"/>
                  <a:gd name="T33" fmla="*/ 0 h 34"/>
                  <a:gd name="T34" fmla="*/ 19 w 21"/>
                  <a:gd name="T35" fmla="*/ 0 h 34"/>
                  <a:gd name="T36" fmla="*/ 9 w 21"/>
                  <a:gd name="T37" fmla="*/ 0 h 34"/>
                  <a:gd name="T38" fmla="*/ 8 w 21"/>
                  <a:gd name="T39" fmla="*/ 0 h 34"/>
                  <a:gd name="T40" fmla="*/ 11 w 21"/>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34"/>
                  <a:gd name="T65" fmla="*/ 21 w 21"/>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34">
                    <a:moveTo>
                      <a:pt x="11" y="0"/>
                    </a:moveTo>
                    <a:lnTo>
                      <a:pt x="9" y="2"/>
                    </a:lnTo>
                    <a:lnTo>
                      <a:pt x="19" y="2"/>
                    </a:lnTo>
                    <a:lnTo>
                      <a:pt x="17" y="0"/>
                    </a:lnTo>
                    <a:lnTo>
                      <a:pt x="13" y="33"/>
                    </a:lnTo>
                    <a:lnTo>
                      <a:pt x="15" y="31"/>
                    </a:lnTo>
                    <a:lnTo>
                      <a:pt x="2" y="25"/>
                    </a:lnTo>
                    <a:lnTo>
                      <a:pt x="2" y="27"/>
                    </a:lnTo>
                    <a:lnTo>
                      <a:pt x="11" y="0"/>
                    </a:lnTo>
                    <a:lnTo>
                      <a:pt x="8" y="0"/>
                    </a:lnTo>
                    <a:lnTo>
                      <a:pt x="0" y="25"/>
                    </a:lnTo>
                    <a:lnTo>
                      <a:pt x="0" y="27"/>
                    </a:lnTo>
                    <a:lnTo>
                      <a:pt x="15" y="34"/>
                    </a:lnTo>
                    <a:lnTo>
                      <a:pt x="15" y="33"/>
                    </a:lnTo>
                    <a:lnTo>
                      <a:pt x="17" y="33"/>
                    </a:lnTo>
                    <a:lnTo>
                      <a:pt x="21" y="2"/>
                    </a:lnTo>
                    <a:lnTo>
                      <a:pt x="21" y="0"/>
                    </a:lnTo>
                    <a:lnTo>
                      <a:pt x="19" y="0"/>
                    </a:lnTo>
                    <a:lnTo>
                      <a:pt x="9" y="0"/>
                    </a:lnTo>
                    <a:lnTo>
                      <a:pt x="8" y="0"/>
                    </a:lnTo>
                    <a:lnTo>
                      <a:pt x="11" y="0"/>
                    </a:lnTo>
                    <a:close/>
                  </a:path>
                </a:pathLst>
              </a:custGeom>
              <a:solidFill>
                <a:srgbClr val="FFFFFF"/>
              </a:solidFill>
              <a:ln w="9525">
                <a:noFill/>
                <a:round/>
                <a:headEnd/>
                <a:tailEnd/>
              </a:ln>
            </p:spPr>
            <p:txBody>
              <a:bodyPr/>
              <a:lstStyle/>
              <a:p>
                <a:endParaRPr lang="en-GB" dirty="0"/>
              </a:p>
            </p:txBody>
          </p:sp>
          <p:sp>
            <p:nvSpPr>
              <p:cNvPr id="451" name="Freeform 99"/>
              <p:cNvSpPr>
                <a:spLocks noChangeAspect="1"/>
              </p:cNvSpPr>
              <p:nvPr/>
            </p:nvSpPr>
            <p:spPr bwMode="auto">
              <a:xfrm>
                <a:off x="3867" y="1189"/>
                <a:ext cx="104" cy="101"/>
              </a:xfrm>
              <a:custGeom>
                <a:avLst/>
                <a:gdLst>
                  <a:gd name="T0" fmla="*/ 46 w 104"/>
                  <a:gd name="T1" fmla="*/ 0 h 101"/>
                  <a:gd name="T2" fmla="*/ 40 w 104"/>
                  <a:gd name="T3" fmla="*/ 0 h 101"/>
                  <a:gd name="T4" fmla="*/ 35 w 104"/>
                  <a:gd name="T5" fmla="*/ 2 h 101"/>
                  <a:gd name="T6" fmla="*/ 31 w 104"/>
                  <a:gd name="T7" fmla="*/ 4 h 101"/>
                  <a:gd name="T8" fmla="*/ 25 w 104"/>
                  <a:gd name="T9" fmla="*/ 5 h 101"/>
                  <a:gd name="T10" fmla="*/ 21 w 104"/>
                  <a:gd name="T11" fmla="*/ 9 h 101"/>
                  <a:gd name="T12" fmla="*/ 13 w 104"/>
                  <a:gd name="T13" fmla="*/ 15 h 101"/>
                  <a:gd name="T14" fmla="*/ 10 w 104"/>
                  <a:gd name="T15" fmla="*/ 21 h 101"/>
                  <a:gd name="T16" fmla="*/ 8 w 104"/>
                  <a:gd name="T17" fmla="*/ 25 h 101"/>
                  <a:gd name="T18" fmla="*/ 6 w 104"/>
                  <a:gd name="T19" fmla="*/ 28 h 101"/>
                  <a:gd name="T20" fmla="*/ 4 w 104"/>
                  <a:gd name="T21" fmla="*/ 32 h 101"/>
                  <a:gd name="T22" fmla="*/ 2 w 104"/>
                  <a:gd name="T23" fmla="*/ 36 h 101"/>
                  <a:gd name="T24" fmla="*/ 0 w 104"/>
                  <a:gd name="T25" fmla="*/ 42 h 101"/>
                  <a:gd name="T26" fmla="*/ 0 w 104"/>
                  <a:gd name="T27" fmla="*/ 48 h 101"/>
                  <a:gd name="T28" fmla="*/ 0 w 104"/>
                  <a:gd name="T29" fmla="*/ 55 h 101"/>
                  <a:gd name="T30" fmla="*/ 0 w 104"/>
                  <a:gd name="T31" fmla="*/ 61 h 101"/>
                  <a:gd name="T32" fmla="*/ 2 w 104"/>
                  <a:gd name="T33" fmla="*/ 67 h 101"/>
                  <a:gd name="T34" fmla="*/ 4 w 104"/>
                  <a:gd name="T35" fmla="*/ 71 h 101"/>
                  <a:gd name="T36" fmla="*/ 6 w 104"/>
                  <a:gd name="T37" fmla="*/ 75 h 101"/>
                  <a:gd name="T38" fmla="*/ 8 w 104"/>
                  <a:gd name="T39" fmla="*/ 78 h 101"/>
                  <a:gd name="T40" fmla="*/ 10 w 104"/>
                  <a:gd name="T41" fmla="*/ 82 h 101"/>
                  <a:gd name="T42" fmla="*/ 17 w 104"/>
                  <a:gd name="T43" fmla="*/ 90 h 101"/>
                  <a:gd name="T44" fmla="*/ 21 w 104"/>
                  <a:gd name="T45" fmla="*/ 94 h 101"/>
                  <a:gd name="T46" fmla="*/ 25 w 104"/>
                  <a:gd name="T47" fmla="*/ 96 h 101"/>
                  <a:gd name="T48" fmla="*/ 29 w 104"/>
                  <a:gd name="T49" fmla="*/ 98 h 101"/>
                  <a:gd name="T50" fmla="*/ 33 w 104"/>
                  <a:gd name="T51" fmla="*/ 100 h 101"/>
                  <a:gd name="T52" fmla="*/ 38 w 104"/>
                  <a:gd name="T53" fmla="*/ 100 h 101"/>
                  <a:gd name="T54" fmla="*/ 42 w 104"/>
                  <a:gd name="T55" fmla="*/ 101 h 101"/>
                  <a:gd name="T56" fmla="*/ 48 w 104"/>
                  <a:gd name="T57" fmla="*/ 101 h 101"/>
                  <a:gd name="T58" fmla="*/ 60 w 104"/>
                  <a:gd name="T59" fmla="*/ 101 h 101"/>
                  <a:gd name="T60" fmla="*/ 65 w 104"/>
                  <a:gd name="T61" fmla="*/ 100 h 101"/>
                  <a:gd name="T62" fmla="*/ 71 w 104"/>
                  <a:gd name="T63" fmla="*/ 98 h 101"/>
                  <a:gd name="T64" fmla="*/ 75 w 104"/>
                  <a:gd name="T65" fmla="*/ 96 h 101"/>
                  <a:gd name="T66" fmla="*/ 81 w 104"/>
                  <a:gd name="T67" fmla="*/ 94 h 101"/>
                  <a:gd name="T68" fmla="*/ 86 w 104"/>
                  <a:gd name="T69" fmla="*/ 90 h 101"/>
                  <a:gd name="T70" fmla="*/ 92 w 104"/>
                  <a:gd name="T71" fmla="*/ 82 h 101"/>
                  <a:gd name="T72" fmla="*/ 94 w 104"/>
                  <a:gd name="T73" fmla="*/ 78 h 101"/>
                  <a:gd name="T74" fmla="*/ 98 w 104"/>
                  <a:gd name="T75" fmla="*/ 75 h 101"/>
                  <a:gd name="T76" fmla="*/ 100 w 104"/>
                  <a:gd name="T77" fmla="*/ 71 h 101"/>
                  <a:gd name="T78" fmla="*/ 102 w 104"/>
                  <a:gd name="T79" fmla="*/ 65 h 101"/>
                  <a:gd name="T80" fmla="*/ 102 w 104"/>
                  <a:gd name="T81" fmla="*/ 59 h 101"/>
                  <a:gd name="T82" fmla="*/ 104 w 104"/>
                  <a:gd name="T83" fmla="*/ 53 h 101"/>
                  <a:gd name="T84" fmla="*/ 102 w 104"/>
                  <a:gd name="T85" fmla="*/ 46 h 101"/>
                  <a:gd name="T86" fmla="*/ 102 w 104"/>
                  <a:gd name="T87" fmla="*/ 40 h 101"/>
                  <a:gd name="T88" fmla="*/ 100 w 104"/>
                  <a:gd name="T89" fmla="*/ 34 h 101"/>
                  <a:gd name="T90" fmla="*/ 98 w 104"/>
                  <a:gd name="T91" fmla="*/ 28 h 101"/>
                  <a:gd name="T92" fmla="*/ 96 w 104"/>
                  <a:gd name="T93" fmla="*/ 23 h 101"/>
                  <a:gd name="T94" fmla="*/ 92 w 104"/>
                  <a:gd name="T95" fmla="*/ 21 h 101"/>
                  <a:gd name="T96" fmla="*/ 90 w 104"/>
                  <a:gd name="T97" fmla="*/ 15 h 101"/>
                  <a:gd name="T98" fmla="*/ 83 w 104"/>
                  <a:gd name="T99" fmla="*/ 9 h 101"/>
                  <a:gd name="T100" fmla="*/ 79 w 104"/>
                  <a:gd name="T101" fmla="*/ 5 h 101"/>
                  <a:gd name="T102" fmla="*/ 75 w 104"/>
                  <a:gd name="T103" fmla="*/ 4 h 101"/>
                  <a:gd name="T104" fmla="*/ 69 w 104"/>
                  <a:gd name="T105" fmla="*/ 2 h 101"/>
                  <a:gd name="T106" fmla="*/ 65 w 104"/>
                  <a:gd name="T107" fmla="*/ 0 h 101"/>
                  <a:gd name="T108" fmla="*/ 60 w 104"/>
                  <a:gd name="T109" fmla="*/ 0 h 1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4"/>
                  <a:gd name="T166" fmla="*/ 0 h 101"/>
                  <a:gd name="T167" fmla="*/ 104 w 104"/>
                  <a:gd name="T168" fmla="*/ 101 h 1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4" h="101">
                    <a:moveTo>
                      <a:pt x="52" y="0"/>
                    </a:moveTo>
                    <a:lnTo>
                      <a:pt x="48" y="0"/>
                    </a:lnTo>
                    <a:lnTo>
                      <a:pt x="46" y="0"/>
                    </a:lnTo>
                    <a:lnTo>
                      <a:pt x="44" y="0"/>
                    </a:lnTo>
                    <a:lnTo>
                      <a:pt x="42" y="0"/>
                    </a:lnTo>
                    <a:lnTo>
                      <a:pt x="40" y="0"/>
                    </a:lnTo>
                    <a:lnTo>
                      <a:pt x="38" y="0"/>
                    </a:lnTo>
                    <a:lnTo>
                      <a:pt x="37" y="2"/>
                    </a:lnTo>
                    <a:lnTo>
                      <a:pt x="35" y="2"/>
                    </a:lnTo>
                    <a:lnTo>
                      <a:pt x="33" y="2"/>
                    </a:lnTo>
                    <a:lnTo>
                      <a:pt x="33" y="4"/>
                    </a:lnTo>
                    <a:lnTo>
                      <a:pt x="31" y="4"/>
                    </a:lnTo>
                    <a:lnTo>
                      <a:pt x="29" y="4"/>
                    </a:lnTo>
                    <a:lnTo>
                      <a:pt x="27" y="5"/>
                    </a:lnTo>
                    <a:lnTo>
                      <a:pt x="25" y="5"/>
                    </a:lnTo>
                    <a:lnTo>
                      <a:pt x="23" y="7"/>
                    </a:lnTo>
                    <a:lnTo>
                      <a:pt x="21" y="7"/>
                    </a:lnTo>
                    <a:lnTo>
                      <a:pt x="21" y="9"/>
                    </a:lnTo>
                    <a:lnTo>
                      <a:pt x="19" y="9"/>
                    </a:lnTo>
                    <a:lnTo>
                      <a:pt x="17" y="11"/>
                    </a:lnTo>
                    <a:lnTo>
                      <a:pt x="13" y="15"/>
                    </a:lnTo>
                    <a:lnTo>
                      <a:pt x="12" y="17"/>
                    </a:lnTo>
                    <a:lnTo>
                      <a:pt x="10" y="19"/>
                    </a:lnTo>
                    <a:lnTo>
                      <a:pt x="10" y="21"/>
                    </a:lnTo>
                    <a:lnTo>
                      <a:pt x="8" y="21"/>
                    </a:lnTo>
                    <a:lnTo>
                      <a:pt x="8" y="23"/>
                    </a:lnTo>
                    <a:lnTo>
                      <a:pt x="8" y="25"/>
                    </a:lnTo>
                    <a:lnTo>
                      <a:pt x="6" y="25"/>
                    </a:lnTo>
                    <a:lnTo>
                      <a:pt x="6" y="27"/>
                    </a:lnTo>
                    <a:lnTo>
                      <a:pt x="6" y="28"/>
                    </a:lnTo>
                    <a:lnTo>
                      <a:pt x="4" y="28"/>
                    </a:lnTo>
                    <a:lnTo>
                      <a:pt x="4" y="30"/>
                    </a:lnTo>
                    <a:lnTo>
                      <a:pt x="4" y="32"/>
                    </a:lnTo>
                    <a:lnTo>
                      <a:pt x="2" y="32"/>
                    </a:lnTo>
                    <a:lnTo>
                      <a:pt x="2" y="34"/>
                    </a:lnTo>
                    <a:lnTo>
                      <a:pt x="2" y="36"/>
                    </a:lnTo>
                    <a:lnTo>
                      <a:pt x="2" y="38"/>
                    </a:lnTo>
                    <a:lnTo>
                      <a:pt x="0" y="40"/>
                    </a:lnTo>
                    <a:lnTo>
                      <a:pt x="0" y="42"/>
                    </a:lnTo>
                    <a:lnTo>
                      <a:pt x="0" y="44"/>
                    </a:lnTo>
                    <a:lnTo>
                      <a:pt x="0" y="46"/>
                    </a:lnTo>
                    <a:lnTo>
                      <a:pt x="0" y="48"/>
                    </a:lnTo>
                    <a:lnTo>
                      <a:pt x="0" y="50"/>
                    </a:lnTo>
                    <a:lnTo>
                      <a:pt x="0" y="53"/>
                    </a:lnTo>
                    <a:lnTo>
                      <a:pt x="0" y="55"/>
                    </a:lnTo>
                    <a:lnTo>
                      <a:pt x="0" y="57"/>
                    </a:lnTo>
                    <a:lnTo>
                      <a:pt x="0" y="59"/>
                    </a:lnTo>
                    <a:lnTo>
                      <a:pt x="0" y="61"/>
                    </a:lnTo>
                    <a:lnTo>
                      <a:pt x="2" y="63"/>
                    </a:lnTo>
                    <a:lnTo>
                      <a:pt x="2" y="65"/>
                    </a:lnTo>
                    <a:lnTo>
                      <a:pt x="2" y="67"/>
                    </a:lnTo>
                    <a:lnTo>
                      <a:pt x="2" y="69"/>
                    </a:lnTo>
                    <a:lnTo>
                      <a:pt x="4" y="69"/>
                    </a:lnTo>
                    <a:lnTo>
                      <a:pt x="4" y="71"/>
                    </a:lnTo>
                    <a:lnTo>
                      <a:pt x="4" y="73"/>
                    </a:lnTo>
                    <a:lnTo>
                      <a:pt x="6" y="73"/>
                    </a:lnTo>
                    <a:lnTo>
                      <a:pt x="6" y="75"/>
                    </a:lnTo>
                    <a:lnTo>
                      <a:pt x="6" y="76"/>
                    </a:lnTo>
                    <a:lnTo>
                      <a:pt x="8" y="76"/>
                    </a:lnTo>
                    <a:lnTo>
                      <a:pt x="8" y="78"/>
                    </a:lnTo>
                    <a:lnTo>
                      <a:pt x="8" y="80"/>
                    </a:lnTo>
                    <a:lnTo>
                      <a:pt x="10" y="80"/>
                    </a:lnTo>
                    <a:lnTo>
                      <a:pt x="10" y="82"/>
                    </a:lnTo>
                    <a:lnTo>
                      <a:pt x="12" y="84"/>
                    </a:lnTo>
                    <a:lnTo>
                      <a:pt x="13" y="86"/>
                    </a:lnTo>
                    <a:lnTo>
                      <a:pt x="17" y="90"/>
                    </a:lnTo>
                    <a:lnTo>
                      <a:pt x="19" y="92"/>
                    </a:lnTo>
                    <a:lnTo>
                      <a:pt x="21" y="92"/>
                    </a:lnTo>
                    <a:lnTo>
                      <a:pt x="21" y="94"/>
                    </a:lnTo>
                    <a:lnTo>
                      <a:pt x="23" y="94"/>
                    </a:lnTo>
                    <a:lnTo>
                      <a:pt x="25" y="94"/>
                    </a:lnTo>
                    <a:lnTo>
                      <a:pt x="25" y="96"/>
                    </a:lnTo>
                    <a:lnTo>
                      <a:pt x="27" y="96"/>
                    </a:lnTo>
                    <a:lnTo>
                      <a:pt x="29" y="96"/>
                    </a:lnTo>
                    <a:lnTo>
                      <a:pt x="29" y="98"/>
                    </a:lnTo>
                    <a:lnTo>
                      <a:pt x="31" y="98"/>
                    </a:lnTo>
                    <a:lnTo>
                      <a:pt x="33" y="98"/>
                    </a:lnTo>
                    <a:lnTo>
                      <a:pt x="33" y="100"/>
                    </a:lnTo>
                    <a:lnTo>
                      <a:pt x="35" y="100"/>
                    </a:lnTo>
                    <a:lnTo>
                      <a:pt x="37" y="100"/>
                    </a:lnTo>
                    <a:lnTo>
                      <a:pt x="38" y="100"/>
                    </a:lnTo>
                    <a:lnTo>
                      <a:pt x="38" y="101"/>
                    </a:lnTo>
                    <a:lnTo>
                      <a:pt x="40" y="101"/>
                    </a:lnTo>
                    <a:lnTo>
                      <a:pt x="42" y="101"/>
                    </a:lnTo>
                    <a:lnTo>
                      <a:pt x="44" y="101"/>
                    </a:lnTo>
                    <a:lnTo>
                      <a:pt x="46" y="101"/>
                    </a:lnTo>
                    <a:lnTo>
                      <a:pt x="48" y="101"/>
                    </a:lnTo>
                    <a:lnTo>
                      <a:pt x="52" y="101"/>
                    </a:lnTo>
                    <a:lnTo>
                      <a:pt x="56" y="101"/>
                    </a:lnTo>
                    <a:lnTo>
                      <a:pt x="60" y="101"/>
                    </a:lnTo>
                    <a:lnTo>
                      <a:pt x="61" y="101"/>
                    </a:lnTo>
                    <a:lnTo>
                      <a:pt x="63" y="101"/>
                    </a:lnTo>
                    <a:lnTo>
                      <a:pt x="65" y="100"/>
                    </a:lnTo>
                    <a:lnTo>
                      <a:pt x="67" y="100"/>
                    </a:lnTo>
                    <a:lnTo>
                      <a:pt x="69" y="100"/>
                    </a:lnTo>
                    <a:lnTo>
                      <a:pt x="71" y="98"/>
                    </a:lnTo>
                    <a:lnTo>
                      <a:pt x="73" y="98"/>
                    </a:lnTo>
                    <a:lnTo>
                      <a:pt x="75" y="98"/>
                    </a:lnTo>
                    <a:lnTo>
                      <a:pt x="75" y="96"/>
                    </a:lnTo>
                    <a:lnTo>
                      <a:pt x="77" y="96"/>
                    </a:lnTo>
                    <a:lnTo>
                      <a:pt x="79" y="94"/>
                    </a:lnTo>
                    <a:lnTo>
                      <a:pt x="81" y="94"/>
                    </a:lnTo>
                    <a:lnTo>
                      <a:pt x="83" y="92"/>
                    </a:lnTo>
                    <a:lnTo>
                      <a:pt x="85" y="90"/>
                    </a:lnTo>
                    <a:lnTo>
                      <a:pt x="86" y="90"/>
                    </a:lnTo>
                    <a:lnTo>
                      <a:pt x="90" y="86"/>
                    </a:lnTo>
                    <a:lnTo>
                      <a:pt x="90" y="84"/>
                    </a:lnTo>
                    <a:lnTo>
                      <a:pt x="92" y="82"/>
                    </a:lnTo>
                    <a:lnTo>
                      <a:pt x="92" y="80"/>
                    </a:lnTo>
                    <a:lnTo>
                      <a:pt x="94" y="80"/>
                    </a:lnTo>
                    <a:lnTo>
                      <a:pt x="94" y="78"/>
                    </a:lnTo>
                    <a:lnTo>
                      <a:pt x="96" y="78"/>
                    </a:lnTo>
                    <a:lnTo>
                      <a:pt x="96" y="76"/>
                    </a:lnTo>
                    <a:lnTo>
                      <a:pt x="98" y="75"/>
                    </a:lnTo>
                    <a:lnTo>
                      <a:pt x="98" y="73"/>
                    </a:lnTo>
                    <a:lnTo>
                      <a:pt x="98" y="71"/>
                    </a:lnTo>
                    <a:lnTo>
                      <a:pt x="100" y="71"/>
                    </a:lnTo>
                    <a:lnTo>
                      <a:pt x="100" y="69"/>
                    </a:lnTo>
                    <a:lnTo>
                      <a:pt x="100" y="67"/>
                    </a:lnTo>
                    <a:lnTo>
                      <a:pt x="102" y="65"/>
                    </a:lnTo>
                    <a:lnTo>
                      <a:pt x="102" y="63"/>
                    </a:lnTo>
                    <a:lnTo>
                      <a:pt x="102" y="61"/>
                    </a:lnTo>
                    <a:lnTo>
                      <a:pt x="102" y="59"/>
                    </a:lnTo>
                    <a:lnTo>
                      <a:pt x="102" y="57"/>
                    </a:lnTo>
                    <a:lnTo>
                      <a:pt x="102" y="55"/>
                    </a:lnTo>
                    <a:lnTo>
                      <a:pt x="104" y="53"/>
                    </a:lnTo>
                    <a:lnTo>
                      <a:pt x="104" y="52"/>
                    </a:lnTo>
                    <a:lnTo>
                      <a:pt x="104" y="48"/>
                    </a:lnTo>
                    <a:lnTo>
                      <a:pt x="102" y="46"/>
                    </a:lnTo>
                    <a:lnTo>
                      <a:pt x="102" y="44"/>
                    </a:lnTo>
                    <a:lnTo>
                      <a:pt x="102" y="42"/>
                    </a:lnTo>
                    <a:lnTo>
                      <a:pt x="102" y="40"/>
                    </a:lnTo>
                    <a:lnTo>
                      <a:pt x="102" y="38"/>
                    </a:lnTo>
                    <a:lnTo>
                      <a:pt x="102" y="36"/>
                    </a:lnTo>
                    <a:lnTo>
                      <a:pt x="100" y="34"/>
                    </a:lnTo>
                    <a:lnTo>
                      <a:pt x="100" y="32"/>
                    </a:lnTo>
                    <a:lnTo>
                      <a:pt x="100" y="30"/>
                    </a:lnTo>
                    <a:lnTo>
                      <a:pt x="98" y="28"/>
                    </a:lnTo>
                    <a:lnTo>
                      <a:pt x="98" y="27"/>
                    </a:lnTo>
                    <a:lnTo>
                      <a:pt x="96" y="25"/>
                    </a:lnTo>
                    <a:lnTo>
                      <a:pt x="96" y="23"/>
                    </a:lnTo>
                    <a:lnTo>
                      <a:pt x="94" y="23"/>
                    </a:lnTo>
                    <a:lnTo>
                      <a:pt x="94" y="21"/>
                    </a:lnTo>
                    <a:lnTo>
                      <a:pt x="92" y="21"/>
                    </a:lnTo>
                    <a:lnTo>
                      <a:pt x="92" y="19"/>
                    </a:lnTo>
                    <a:lnTo>
                      <a:pt x="90" y="17"/>
                    </a:lnTo>
                    <a:lnTo>
                      <a:pt x="90" y="15"/>
                    </a:lnTo>
                    <a:lnTo>
                      <a:pt x="86" y="11"/>
                    </a:lnTo>
                    <a:lnTo>
                      <a:pt x="85" y="11"/>
                    </a:lnTo>
                    <a:lnTo>
                      <a:pt x="83" y="9"/>
                    </a:lnTo>
                    <a:lnTo>
                      <a:pt x="81" y="7"/>
                    </a:lnTo>
                    <a:lnTo>
                      <a:pt x="79" y="7"/>
                    </a:lnTo>
                    <a:lnTo>
                      <a:pt x="79" y="5"/>
                    </a:lnTo>
                    <a:lnTo>
                      <a:pt x="77" y="5"/>
                    </a:lnTo>
                    <a:lnTo>
                      <a:pt x="75" y="5"/>
                    </a:lnTo>
                    <a:lnTo>
                      <a:pt x="75" y="4"/>
                    </a:lnTo>
                    <a:lnTo>
                      <a:pt x="73" y="4"/>
                    </a:lnTo>
                    <a:lnTo>
                      <a:pt x="71" y="4"/>
                    </a:lnTo>
                    <a:lnTo>
                      <a:pt x="69" y="2"/>
                    </a:lnTo>
                    <a:lnTo>
                      <a:pt x="67" y="2"/>
                    </a:lnTo>
                    <a:lnTo>
                      <a:pt x="65" y="2"/>
                    </a:lnTo>
                    <a:lnTo>
                      <a:pt x="65" y="0"/>
                    </a:lnTo>
                    <a:lnTo>
                      <a:pt x="63" y="0"/>
                    </a:lnTo>
                    <a:lnTo>
                      <a:pt x="61" y="0"/>
                    </a:lnTo>
                    <a:lnTo>
                      <a:pt x="60" y="0"/>
                    </a:lnTo>
                    <a:lnTo>
                      <a:pt x="56" y="0"/>
                    </a:lnTo>
                    <a:lnTo>
                      <a:pt x="52" y="0"/>
                    </a:lnTo>
                    <a:close/>
                  </a:path>
                </a:pathLst>
              </a:custGeom>
              <a:solidFill>
                <a:srgbClr val="FFFFFF"/>
              </a:solidFill>
              <a:ln w="9525">
                <a:noFill/>
                <a:round/>
                <a:headEnd/>
                <a:tailEnd/>
              </a:ln>
            </p:spPr>
            <p:txBody>
              <a:bodyPr/>
              <a:lstStyle/>
              <a:p>
                <a:endParaRPr lang="en-GB" dirty="0"/>
              </a:p>
            </p:txBody>
          </p:sp>
          <p:sp>
            <p:nvSpPr>
              <p:cNvPr id="452" name="Freeform 100"/>
              <p:cNvSpPr>
                <a:spLocks noChangeAspect="1"/>
              </p:cNvSpPr>
              <p:nvPr/>
            </p:nvSpPr>
            <p:spPr bwMode="auto">
              <a:xfrm>
                <a:off x="3865" y="1187"/>
                <a:ext cx="106" cy="105"/>
              </a:xfrm>
              <a:custGeom>
                <a:avLst/>
                <a:gdLst>
                  <a:gd name="T0" fmla="*/ 0 w 106"/>
                  <a:gd name="T1" fmla="*/ 63 h 105"/>
                  <a:gd name="T2" fmla="*/ 4 w 106"/>
                  <a:gd name="T3" fmla="*/ 73 h 105"/>
                  <a:gd name="T4" fmla="*/ 10 w 106"/>
                  <a:gd name="T5" fmla="*/ 82 h 105"/>
                  <a:gd name="T6" fmla="*/ 21 w 106"/>
                  <a:gd name="T7" fmla="*/ 96 h 105"/>
                  <a:gd name="T8" fmla="*/ 31 w 106"/>
                  <a:gd name="T9" fmla="*/ 100 h 105"/>
                  <a:gd name="T10" fmla="*/ 40 w 106"/>
                  <a:gd name="T11" fmla="*/ 103 h 105"/>
                  <a:gd name="T12" fmla="*/ 50 w 106"/>
                  <a:gd name="T13" fmla="*/ 105 h 105"/>
                  <a:gd name="T14" fmla="*/ 62 w 106"/>
                  <a:gd name="T15" fmla="*/ 105 h 105"/>
                  <a:gd name="T16" fmla="*/ 71 w 106"/>
                  <a:gd name="T17" fmla="*/ 102 h 105"/>
                  <a:gd name="T18" fmla="*/ 81 w 106"/>
                  <a:gd name="T19" fmla="*/ 98 h 105"/>
                  <a:gd name="T20" fmla="*/ 94 w 106"/>
                  <a:gd name="T21" fmla="*/ 86 h 105"/>
                  <a:gd name="T22" fmla="*/ 100 w 106"/>
                  <a:gd name="T23" fmla="*/ 78 h 105"/>
                  <a:gd name="T24" fmla="*/ 104 w 106"/>
                  <a:gd name="T25" fmla="*/ 69 h 105"/>
                  <a:gd name="T26" fmla="*/ 106 w 106"/>
                  <a:gd name="T27" fmla="*/ 57 h 105"/>
                  <a:gd name="T28" fmla="*/ 106 w 106"/>
                  <a:gd name="T29" fmla="*/ 46 h 105"/>
                  <a:gd name="T30" fmla="*/ 104 w 106"/>
                  <a:gd name="T31" fmla="*/ 34 h 105"/>
                  <a:gd name="T32" fmla="*/ 98 w 106"/>
                  <a:gd name="T33" fmla="*/ 25 h 105"/>
                  <a:gd name="T34" fmla="*/ 83 w 106"/>
                  <a:gd name="T35" fmla="*/ 7 h 105"/>
                  <a:gd name="T36" fmla="*/ 73 w 106"/>
                  <a:gd name="T37" fmla="*/ 4 h 105"/>
                  <a:gd name="T38" fmla="*/ 63 w 106"/>
                  <a:gd name="T39" fmla="*/ 0 h 105"/>
                  <a:gd name="T40" fmla="*/ 46 w 106"/>
                  <a:gd name="T41" fmla="*/ 0 h 105"/>
                  <a:gd name="T42" fmla="*/ 35 w 106"/>
                  <a:gd name="T43" fmla="*/ 2 h 105"/>
                  <a:gd name="T44" fmla="*/ 25 w 106"/>
                  <a:gd name="T45" fmla="*/ 7 h 105"/>
                  <a:gd name="T46" fmla="*/ 10 w 106"/>
                  <a:gd name="T47" fmla="*/ 21 h 105"/>
                  <a:gd name="T48" fmla="*/ 6 w 106"/>
                  <a:gd name="T49" fmla="*/ 29 h 105"/>
                  <a:gd name="T50" fmla="*/ 2 w 106"/>
                  <a:gd name="T51" fmla="*/ 40 h 105"/>
                  <a:gd name="T52" fmla="*/ 0 w 106"/>
                  <a:gd name="T53" fmla="*/ 52 h 105"/>
                  <a:gd name="T54" fmla="*/ 4 w 106"/>
                  <a:gd name="T55" fmla="*/ 42 h 105"/>
                  <a:gd name="T56" fmla="*/ 8 w 106"/>
                  <a:gd name="T57" fmla="*/ 32 h 105"/>
                  <a:gd name="T58" fmla="*/ 12 w 106"/>
                  <a:gd name="T59" fmla="*/ 25 h 105"/>
                  <a:gd name="T60" fmla="*/ 17 w 106"/>
                  <a:gd name="T61" fmla="*/ 17 h 105"/>
                  <a:gd name="T62" fmla="*/ 25 w 106"/>
                  <a:gd name="T63" fmla="*/ 11 h 105"/>
                  <a:gd name="T64" fmla="*/ 35 w 106"/>
                  <a:gd name="T65" fmla="*/ 6 h 105"/>
                  <a:gd name="T66" fmla="*/ 42 w 106"/>
                  <a:gd name="T67" fmla="*/ 4 h 105"/>
                  <a:gd name="T68" fmla="*/ 58 w 106"/>
                  <a:gd name="T69" fmla="*/ 2 h 105"/>
                  <a:gd name="T70" fmla="*/ 67 w 106"/>
                  <a:gd name="T71" fmla="*/ 4 h 105"/>
                  <a:gd name="T72" fmla="*/ 77 w 106"/>
                  <a:gd name="T73" fmla="*/ 7 h 105"/>
                  <a:gd name="T74" fmla="*/ 85 w 106"/>
                  <a:gd name="T75" fmla="*/ 13 h 105"/>
                  <a:gd name="T76" fmla="*/ 92 w 106"/>
                  <a:gd name="T77" fmla="*/ 21 h 105"/>
                  <a:gd name="T78" fmla="*/ 98 w 106"/>
                  <a:gd name="T79" fmla="*/ 30 h 105"/>
                  <a:gd name="T80" fmla="*/ 102 w 106"/>
                  <a:gd name="T81" fmla="*/ 42 h 105"/>
                  <a:gd name="T82" fmla="*/ 104 w 106"/>
                  <a:gd name="T83" fmla="*/ 52 h 105"/>
                  <a:gd name="T84" fmla="*/ 102 w 106"/>
                  <a:gd name="T85" fmla="*/ 63 h 105"/>
                  <a:gd name="T86" fmla="*/ 100 w 106"/>
                  <a:gd name="T87" fmla="*/ 73 h 105"/>
                  <a:gd name="T88" fmla="*/ 94 w 106"/>
                  <a:gd name="T89" fmla="*/ 80 h 105"/>
                  <a:gd name="T90" fmla="*/ 85 w 106"/>
                  <a:gd name="T91" fmla="*/ 92 h 105"/>
                  <a:gd name="T92" fmla="*/ 75 w 106"/>
                  <a:gd name="T93" fmla="*/ 98 h 105"/>
                  <a:gd name="T94" fmla="*/ 65 w 106"/>
                  <a:gd name="T95" fmla="*/ 102 h 105"/>
                  <a:gd name="T96" fmla="*/ 56 w 106"/>
                  <a:gd name="T97" fmla="*/ 102 h 105"/>
                  <a:gd name="T98" fmla="*/ 46 w 106"/>
                  <a:gd name="T99" fmla="*/ 102 h 105"/>
                  <a:gd name="T100" fmla="*/ 37 w 106"/>
                  <a:gd name="T101" fmla="*/ 100 h 105"/>
                  <a:gd name="T102" fmla="*/ 27 w 106"/>
                  <a:gd name="T103" fmla="*/ 96 h 105"/>
                  <a:gd name="T104" fmla="*/ 17 w 106"/>
                  <a:gd name="T105" fmla="*/ 88 h 105"/>
                  <a:gd name="T106" fmla="*/ 10 w 106"/>
                  <a:gd name="T107" fmla="*/ 78 h 105"/>
                  <a:gd name="T108" fmla="*/ 6 w 106"/>
                  <a:gd name="T109" fmla="*/ 69 h 105"/>
                  <a:gd name="T110" fmla="*/ 4 w 106"/>
                  <a:gd name="T111" fmla="*/ 59 h 10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
                  <a:gd name="T169" fmla="*/ 0 h 105"/>
                  <a:gd name="T170" fmla="*/ 106 w 106"/>
                  <a:gd name="T171" fmla="*/ 105 h 10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 h="105">
                    <a:moveTo>
                      <a:pt x="0" y="52"/>
                    </a:moveTo>
                    <a:lnTo>
                      <a:pt x="0" y="55"/>
                    </a:lnTo>
                    <a:lnTo>
                      <a:pt x="0" y="59"/>
                    </a:lnTo>
                    <a:lnTo>
                      <a:pt x="0" y="63"/>
                    </a:lnTo>
                    <a:lnTo>
                      <a:pt x="2" y="65"/>
                    </a:lnTo>
                    <a:lnTo>
                      <a:pt x="2" y="69"/>
                    </a:lnTo>
                    <a:lnTo>
                      <a:pt x="4" y="71"/>
                    </a:lnTo>
                    <a:lnTo>
                      <a:pt x="4" y="73"/>
                    </a:lnTo>
                    <a:lnTo>
                      <a:pt x="6" y="75"/>
                    </a:lnTo>
                    <a:lnTo>
                      <a:pt x="6" y="78"/>
                    </a:lnTo>
                    <a:lnTo>
                      <a:pt x="8" y="80"/>
                    </a:lnTo>
                    <a:lnTo>
                      <a:pt x="10" y="82"/>
                    </a:lnTo>
                    <a:lnTo>
                      <a:pt x="10" y="84"/>
                    </a:lnTo>
                    <a:lnTo>
                      <a:pt x="12" y="86"/>
                    </a:lnTo>
                    <a:lnTo>
                      <a:pt x="15" y="90"/>
                    </a:lnTo>
                    <a:lnTo>
                      <a:pt x="21" y="96"/>
                    </a:lnTo>
                    <a:lnTo>
                      <a:pt x="23" y="96"/>
                    </a:lnTo>
                    <a:lnTo>
                      <a:pt x="25" y="98"/>
                    </a:lnTo>
                    <a:lnTo>
                      <a:pt x="29" y="100"/>
                    </a:lnTo>
                    <a:lnTo>
                      <a:pt x="31" y="100"/>
                    </a:lnTo>
                    <a:lnTo>
                      <a:pt x="33" y="102"/>
                    </a:lnTo>
                    <a:lnTo>
                      <a:pt x="35" y="102"/>
                    </a:lnTo>
                    <a:lnTo>
                      <a:pt x="39" y="103"/>
                    </a:lnTo>
                    <a:lnTo>
                      <a:pt x="40" y="103"/>
                    </a:lnTo>
                    <a:lnTo>
                      <a:pt x="42" y="105"/>
                    </a:lnTo>
                    <a:lnTo>
                      <a:pt x="46" y="105"/>
                    </a:lnTo>
                    <a:lnTo>
                      <a:pt x="48" y="105"/>
                    </a:lnTo>
                    <a:lnTo>
                      <a:pt x="50" y="105"/>
                    </a:lnTo>
                    <a:lnTo>
                      <a:pt x="54" y="105"/>
                    </a:lnTo>
                    <a:lnTo>
                      <a:pt x="56" y="105"/>
                    </a:lnTo>
                    <a:lnTo>
                      <a:pt x="60" y="105"/>
                    </a:lnTo>
                    <a:lnTo>
                      <a:pt x="62" y="105"/>
                    </a:lnTo>
                    <a:lnTo>
                      <a:pt x="63" y="105"/>
                    </a:lnTo>
                    <a:lnTo>
                      <a:pt x="67" y="103"/>
                    </a:lnTo>
                    <a:lnTo>
                      <a:pt x="69" y="103"/>
                    </a:lnTo>
                    <a:lnTo>
                      <a:pt x="71" y="102"/>
                    </a:lnTo>
                    <a:lnTo>
                      <a:pt x="73" y="102"/>
                    </a:lnTo>
                    <a:lnTo>
                      <a:pt x="77" y="100"/>
                    </a:lnTo>
                    <a:lnTo>
                      <a:pt x="79" y="100"/>
                    </a:lnTo>
                    <a:lnTo>
                      <a:pt x="81" y="98"/>
                    </a:lnTo>
                    <a:lnTo>
                      <a:pt x="85" y="96"/>
                    </a:lnTo>
                    <a:lnTo>
                      <a:pt x="87" y="94"/>
                    </a:lnTo>
                    <a:lnTo>
                      <a:pt x="90" y="90"/>
                    </a:lnTo>
                    <a:lnTo>
                      <a:pt x="94" y="86"/>
                    </a:lnTo>
                    <a:lnTo>
                      <a:pt x="96" y="84"/>
                    </a:lnTo>
                    <a:lnTo>
                      <a:pt x="98" y="82"/>
                    </a:lnTo>
                    <a:lnTo>
                      <a:pt x="98" y="80"/>
                    </a:lnTo>
                    <a:lnTo>
                      <a:pt x="100" y="78"/>
                    </a:lnTo>
                    <a:lnTo>
                      <a:pt x="102" y="75"/>
                    </a:lnTo>
                    <a:lnTo>
                      <a:pt x="102" y="73"/>
                    </a:lnTo>
                    <a:lnTo>
                      <a:pt x="104" y="71"/>
                    </a:lnTo>
                    <a:lnTo>
                      <a:pt x="104" y="69"/>
                    </a:lnTo>
                    <a:lnTo>
                      <a:pt x="104" y="65"/>
                    </a:lnTo>
                    <a:lnTo>
                      <a:pt x="106" y="63"/>
                    </a:lnTo>
                    <a:lnTo>
                      <a:pt x="106" y="59"/>
                    </a:lnTo>
                    <a:lnTo>
                      <a:pt x="106" y="57"/>
                    </a:lnTo>
                    <a:lnTo>
                      <a:pt x="106" y="55"/>
                    </a:lnTo>
                    <a:lnTo>
                      <a:pt x="106" y="52"/>
                    </a:lnTo>
                    <a:lnTo>
                      <a:pt x="106" y="50"/>
                    </a:lnTo>
                    <a:lnTo>
                      <a:pt x="106" y="46"/>
                    </a:lnTo>
                    <a:lnTo>
                      <a:pt x="106" y="44"/>
                    </a:lnTo>
                    <a:lnTo>
                      <a:pt x="106" y="42"/>
                    </a:lnTo>
                    <a:lnTo>
                      <a:pt x="104" y="40"/>
                    </a:lnTo>
                    <a:lnTo>
                      <a:pt x="104" y="34"/>
                    </a:lnTo>
                    <a:lnTo>
                      <a:pt x="102" y="32"/>
                    </a:lnTo>
                    <a:lnTo>
                      <a:pt x="102" y="29"/>
                    </a:lnTo>
                    <a:lnTo>
                      <a:pt x="100" y="27"/>
                    </a:lnTo>
                    <a:lnTo>
                      <a:pt x="98" y="25"/>
                    </a:lnTo>
                    <a:lnTo>
                      <a:pt x="98" y="23"/>
                    </a:lnTo>
                    <a:lnTo>
                      <a:pt x="94" y="19"/>
                    </a:lnTo>
                    <a:lnTo>
                      <a:pt x="85" y="9"/>
                    </a:lnTo>
                    <a:lnTo>
                      <a:pt x="83" y="7"/>
                    </a:lnTo>
                    <a:lnTo>
                      <a:pt x="81" y="7"/>
                    </a:lnTo>
                    <a:lnTo>
                      <a:pt x="79" y="6"/>
                    </a:lnTo>
                    <a:lnTo>
                      <a:pt x="77" y="6"/>
                    </a:lnTo>
                    <a:lnTo>
                      <a:pt x="73" y="4"/>
                    </a:lnTo>
                    <a:lnTo>
                      <a:pt x="71" y="2"/>
                    </a:lnTo>
                    <a:lnTo>
                      <a:pt x="69" y="2"/>
                    </a:lnTo>
                    <a:lnTo>
                      <a:pt x="67" y="2"/>
                    </a:lnTo>
                    <a:lnTo>
                      <a:pt x="63" y="0"/>
                    </a:lnTo>
                    <a:lnTo>
                      <a:pt x="62" y="0"/>
                    </a:lnTo>
                    <a:lnTo>
                      <a:pt x="60" y="0"/>
                    </a:lnTo>
                    <a:lnTo>
                      <a:pt x="48" y="0"/>
                    </a:lnTo>
                    <a:lnTo>
                      <a:pt x="46" y="0"/>
                    </a:lnTo>
                    <a:lnTo>
                      <a:pt x="42" y="0"/>
                    </a:lnTo>
                    <a:lnTo>
                      <a:pt x="40" y="2"/>
                    </a:lnTo>
                    <a:lnTo>
                      <a:pt x="39" y="2"/>
                    </a:lnTo>
                    <a:lnTo>
                      <a:pt x="35" y="2"/>
                    </a:lnTo>
                    <a:lnTo>
                      <a:pt x="33" y="4"/>
                    </a:lnTo>
                    <a:lnTo>
                      <a:pt x="31" y="6"/>
                    </a:lnTo>
                    <a:lnTo>
                      <a:pt x="29" y="6"/>
                    </a:lnTo>
                    <a:lnTo>
                      <a:pt x="25" y="7"/>
                    </a:lnTo>
                    <a:lnTo>
                      <a:pt x="23" y="7"/>
                    </a:lnTo>
                    <a:lnTo>
                      <a:pt x="21" y="9"/>
                    </a:lnTo>
                    <a:lnTo>
                      <a:pt x="12" y="19"/>
                    </a:lnTo>
                    <a:lnTo>
                      <a:pt x="10" y="21"/>
                    </a:lnTo>
                    <a:lnTo>
                      <a:pt x="10" y="23"/>
                    </a:lnTo>
                    <a:lnTo>
                      <a:pt x="8" y="25"/>
                    </a:lnTo>
                    <a:lnTo>
                      <a:pt x="6" y="27"/>
                    </a:lnTo>
                    <a:lnTo>
                      <a:pt x="6" y="29"/>
                    </a:lnTo>
                    <a:lnTo>
                      <a:pt x="4" y="32"/>
                    </a:lnTo>
                    <a:lnTo>
                      <a:pt x="4" y="34"/>
                    </a:lnTo>
                    <a:lnTo>
                      <a:pt x="2" y="36"/>
                    </a:lnTo>
                    <a:lnTo>
                      <a:pt x="2" y="40"/>
                    </a:lnTo>
                    <a:lnTo>
                      <a:pt x="0" y="42"/>
                    </a:lnTo>
                    <a:lnTo>
                      <a:pt x="0" y="44"/>
                    </a:lnTo>
                    <a:lnTo>
                      <a:pt x="0" y="50"/>
                    </a:lnTo>
                    <a:lnTo>
                      <a:pt x="0" y="52"/>
                    </a:lnTo>
                    <a:lnTo>
                      <a:pt x="4" y="52"/>
                    </a:lnTo>
                    <a:lnTo>
                      <a:pt x="4" y="50"/>
                    </a:lnTo>
                    <a:lnTo>
                      <a:pt x="4" y="44"/>
                    </a:lnTo>
                    <a:lnTo>
                      <a:pt x="4" y="42"/>
                    </a:lnTo>
                    <a:lnTo>
                      <a:pt x="4" y="40"/>
                    </a:lnTo>
                    <a:lnTo>
                      <a:pt x="6" y="38"/>
                    </a:lnTo>
                    <a:lnTo>
                      <a:pt x="6" y="34"/>
                    </a:lnTo>
                    <a:lnTo>
                      <a:pt x="8" y="32"/>
                    </a:lnTo>
                    <a:lnTo>
                      <a:pt x="8" y="30"/>
                    </a:lnTo>
                    <a:lnTo>
                      <a:pt x="10" y="29"/>
                    </a:lnTo>
                    <a:lnTo>
                      <a:pt x="10" y="27"/>
                    </a:lnTo>
                    <a:lnTo>
                      <a:pt x="12" y="25"/>
                    </a:lnTo>
                    <a:lnTo>
                      <a:pt x="14" y="23"/>
                    </a:lnTo>
                    <a:lnTo>
                      <a:pt x="15" y="21"/>
                    </a:lnTo>
                    <a:lnTo>
                      <a:pt x="15" y="19"/>
                    </a:lnTo>
                    <a:lnTo>
                      <a:pt x="17" y="17"/>
                    </a:lnTo>
                    <a:lnTo>
                      <a:pt x="19" y="15"/>
                    </a:lnTo>
                    <a:lnTo>
                      <a:pt x="21" y="13"/>
                    </a:lnTo>
                    <a:lnTo>
                      <a:pt x="23" y="11"/>
                    </a:lnTo>
                    <a:lnTo>
                      <a:pt x="25" y="11"/>
                    </a:lnTo>
                    <a:lnTo>
                      <a:pt x="27" y="9"/>
                    </a:lnTo>
                    <a:lnTo>
                      <a:pt x="29" y="7"/>
                    </a:lnTo>
                    <a:lnTo>
                      <a:pt x="31" y="7"/>
                    </a:lnTo>
                    <a:lnTo>
                      <a:pt x="35" y="6"/>
                    </a:lnTo>
                    <a:lnTo>
                      <a:pt x="37" y="6"/>
                    </a:lnTo>
                    <a:lnTo>
                      <a:pt x="39" y="4"/>
                    </a:lnTo>
                    <a:lnTo>
                      <a:pt x="40" y="4"/>
                    </a:lnTo>
                    <a:lnTo>
                      <a:pt x="42" y="4"/>
                    </a:lnTo>
                    <a:lnTo>
                      <a:pt x="46" y="2"/>
                    </a:lnTo>
                    <a:lnTo>
                      <a:pt x="48" y="2"/>
                    </a:lnTo>
                    <a:lnTo>
                      <a:pt x="54" y="2"/>
                    </a:lnTo>
                    <a:lnTo>
                      <a:pt x="58" y="2"/>
                    </a:lnTo>
                    <a:lnTo>
                      <a:pt x="62" y="2"/>
                    </a:lnTo>
                    <a:lnTo>
                      <a:pt x="63" y="4"/>
                    </a:lnTo>
                    <a:lnTo>
                      <a:pt x="65" y="4"/>
                    </a:lnTo>
                    <a:lnTo>
                      <a:pt x="67" y="4"/>
                    </a:lnTo>
                    <a:lnTo>
                      <a:pt x="71" y="6"/>
                    </a:lnTo>
                    <a:lnTo>
                      <a:pt x="73" y="6"/>
                    </a:lnTo>
                    <a:lnTo>
                      <a:pt x="75" y="7"/>
                    </a:lnTo>
                    <a:lnTo>
                      <a:pt x="77" y="7"/>
                    </a:lnTo>
                    <a:lnTo>
                      <a:pt x="79" y="9"/>
                    </a:lnTo>
                    <a:lnTo>
                      <a:pt x="81" y="11"/>
                    </a:lnTo>
                    <a:lnTo>
                      <a:pt x="83" y="11"/>
                    </a:lnTo>
                    <a:lnTo>
                      <a:pt x="85" y="13"/>
                    </a:lnTo>
                    <a:lnTo>
                      <a:pt x="87" y="15"/>
                    </a:lnTo>
                    <a:lnTo>
                      <a:pt x="88" y="17"/>
                    </a:lnTo>
                    <a:lnTo>
                      <a:pt x="90" y="19"/>
                    </a:lnTo>
                    <a:lnTo>
                      <a:pt x="92" y="21"/>
                    </a:lnTo>
                    <a:lnTo>
                      <a:pt x="94" y="25"/>
                    </a:lnTo>
                    <a:lnTo>
                      <a:pt x="96" y="27"/>
                    </a:lnTo>
                    <a:lnTo>
                      <a:pt x="98" y="29"/>
                    </a:lnTo>
                    <a:lnTo>
                      <a:pt x="98" y="30"/>
                    </a:lnTo>
                    <a:lnTo>
                      <a:pt x="100" y="32"/>
                    </a:lnTo>
                    <a:lnTo>
                      <a:pt x="100" y="34"/>
                    </a:lnTo>
                    <a:lnTo>
                      <a:pt x="102" y="40"/>
                    </a:lnTo>
                    <a:lnTo>
                      <a:pt x="102" y="42"/>
                    </a:lnTo>
                    <a:lnTo>
                      <a:pt x="104" y="44"/>
                    </a:lnTo>
                    <a:lnTo>
                      <a:pt x="104" y="48"/>
                    </a:lnTo>
                    <a:lnTo>
                      <a:pt x="104" y="50"/>
                    </a:lnTo>
                    <a:lnTo>
                      <a:pt x="104" y="52"/>
                    </a:lnTo>
                    <a:lnTo>
                      <a:pt x="104" y="55"/>
                    </a:lnTo>
                    <a:lnTo>
                      <a:pt x="104" y="57"/>
                    </a:lnTo>
                    <a:lnTo>
                      <a:pt x="104" y="59"/>
                    </a:lnTo>
                    <a:lnTo>
                      <a:pt x="102" y="63"/>
                    </a:lnTo>
                    <a:lnTo>
                      <a:pt x="102" y="65"/>
                    </a:lnTo>
                    <a:lnTo>
                      <a:pt x="102" y="67"/>
                    </a:lnTo>
                    <a:lnTo>
                      <a:pt x="100" y="69"/>
                    </a:lnTo>
                    <a:lnTo>
                      <a:pt x="100" y="73"/>
                    </a:lnTo>
                    <a:lnTo>
                      <a:pt x="98" y="75"/>
                    </a:lnTo>
                    <a:lnTo>
                      <a:pt x="98" y="77"/>
                    </a:lnTo>
                    <a:lnTo>
                      <a:pt x="96" y="78"/>
                    </a:lnTo>
                    <a:lnTo>
                      <a:pt x="94" y="80"/>
                    </a:lnTo>
                    <a:lnTo>
                      <a:pt x="94" y="82"/>
                    </a:lnTo>
                    <a:lnTo>
                      <a:pt x="92" y="84"/>
                    </a:lnTo>
                    <a:lnTo>
                      <a:pt x="88" y="88"/>
                    </a:lnTo>
                    <a:lnTo>
                      <a:pt x="85" y="92"/>
                    </a:lnTo>
                    <a:lnTo>
                      <a:pt x="83" y="92"/>
                    </a:lnTo>
                    <a:lnTo>
                      <a:pt x="79" y="96"/>
                    </a:lnTo>
                    <a:lnTo>
                      <a:pt x="77" y="96"/>
                    </a:lnTo>
                    <a:lnTo>
                      <a:pt x="75" y="98"/>
                    </a:lnTo>
                    <a:lnTo>
                      <a:pt x="73" y="98"/>
                    </a:lnTo>
                    <a:lnTo>
                      <a:pt x="71" y="100"/>
                    </a:lnTo>
                    <a:lnTo>
                      <a:pt x="67" y="100"/>
                    </a:lnTo>
                    <a:lnTo>
                      <a:pt x="65" y="102"/>
                    </a:lnTo>
                    <a:lnTo>
                      <a:pt x="63" y="102"/>
                    </a:lnTo>
                    <a:lnTo>
                      <a:pt x="62" y="102"/>
                    </a:lnTo>
                    <a:lnTo>
                      <a:pt x="58" y="102"/>
                    </a:lnTo>
                    <a:lnTo>
                      <a:pt x="56" y="102"/>
                    </a:lnTo>
                    <a:lnTo>
                      <a:pt x="54" y="103"/>
                    </a:lnTo>
                    <a:lnTo>
                      <a:pt x="52" y="102"/>
                    </a:lnTo>
                    <a:lnTo>
                      <a:pt x="48" y="102"/>
                    </a:lnTo>
                    <a:lnTo>
                      <a:pt x="46" y="102"/>
                    </a:lnTo>
                    <a:lnTo>
                      <a:pt x="42" y="102"/>
                    </a:lnTo>
                    <a:lnTo>
                      <a:pt x="40" y="102"/>
                    </a:lnTo>
                    <a:lnTo>
                      <a:pt x="39" y="100"/>
                    </a:lnTo>
                    <a:lnTo>
                      <a:pt x="37" y="100"/>
                    </a:lnTo>
                    <a:lnTo>
                      <a:pt x="35" y="98"/>
                    </a:lnTo>
                    <a:lnTo>
                      <a:pt x="31" y="98"/>
                    </a:lnTo>
                    <a:lnTo>
                      <a:pt x="29" y="96"/>
                    </a:lnTo>
                    <a:lnTo>
                      <a:pt x="27" y="96"/>
                    </a:lnTo>
                    <a:lnTo>
                      <a:pt x="25" y="94"/>
                    </a:lnTo>
                    <a:lnTo>
                      <a:pt x="23" y="92"/>
                    </a:lnTo>
                    <a:lnTo>
                      <a:pt x="21" y="92"/>
                    </a:lnTo>
                    <a:lnTo>
                      <a:pt x="17" y="88"/>
                    </a:lnTo>
                    <a:lnTo>
                      <a:pt x="15" y="84"/>
                    </a:lnTo>
                    <a:lnTo>
                      <a:pt x="14" y="82"/>
                    </a:lnTo>
                    <a:lnTo>
                      <a:pt x="12" y="80"/>
                    </a:lnTo>
                    <a:lnTo>
                      <a:pt x="10" y="78"/>
                    </a:lnTo>
                    <a:lnTo>
                      <a:pt x="10" y="77"/>
                    </a:lnTo>
                    <a:lnTo>
                      <a:pt x="8" y="75"/>
                    </a:lnTo>
                    <a:lnTo>
                      <a:pt x="8" y="73"/>
                    </a:lnTo>
                    <a:lnTo>
                      <a:pt x="6" y="69"/>
                    </a:lnTo>
                    <a:lnTo>
                      <a:pt x="6" y="67"/>
                    </a:lnTo>
                    <a:lnTo>
                      <a:pt x="4" y="65"/>
                    </a:lnTo>
                    <a:lnTo>
                      <a:pt x="4" y="63"/>
                    </a:lnTo>
                    <a:lnTo>
                      <a:pt x="4" y="59"/>
                    </a:lnTo>
                    <a:lnTo>
                      <a:pt x="4" y="55"/>
                    </a:lnTo>
                    <a:lnTo>
                      <a:pt x="4" y="52"/>
                    </a:lnTo>
                    <a:lnTo>
                      <a:pt x="0" y="52"/>
                    </a:lnTo>
                    <a:close/>
                  </a:path>
                </a:pathLst>
              </a:custGeom>
              <a:solidFill>
                <a:srgbClr val="000000"/>
              </a:solidFill>
              <a:ln w="9525">
                <a:noFill/>
                <a:round/>
                <a:headEnd/>
                <a:tailEnd/>
              </a:ln>
            </p:spPr>
            <p:txBody>
              <a:bodyPr/>
              <a:lstStyle/>
              <a:p>
                <a:endParaRPr lang="en-GB" dirty="0"/>
              </a:p>
            </p:txBody>
          </p:sp>
          <p:sp>
            <p:nvSpPr>
              <p:cNvPr id="453" name="Freeform 101"/>
              <p:cNvSpPr>
                <a:spLocks noChangeAspect="1"/>
              </p:cNvSpPr>
              <p:nvPr/>
            </p:nvSpPr>
            <p:spPr bwMode="auto">
              <a:xfrm>
                <a:off x="3879" y="1120"/>
                <a:ext cx="103" cy="103"/>
              </a:xfrm>
              <a:custGeom>
                <a:avLst/>
                <a:gdLst>
                  <a:gd name="T0" fmla="*/ 46 w 103"/>
                  <a:gd name="T1" fmla="*/ 1 h 103"/>
                  <a:gd name="T2" fmla="*/ 40 w 103"/>
                  <a:gd name="T3" fmla="*/ 1 h 103"/>
                  <a:gd name="T4" fmla="*/ 34 w 103"/>
                  <a:gd name="T5" fmla="*/ 3 h 103"/>
                  <a:gd name="T6" fmla="*/ 28 w 103"/>
                  <a:gd name="T7" fmla="*/ 5 h 103"/>
                  <a:gd name="T8" fmla="*/ 25 w 103"/>
                  <a:gd name="T9" fmla="*/ 7 h 103"/>
                  <a:gd name="T10" fmla="*/ 21 w 103"/>
                  <a:gd name="T11" fmla="*/ 9 h 103"/>
                  <a:gd name="T12" fmla="*/ 17 w 103"/>
                  <a:gd name="T13" fmla="*/ 13 h 103"/>
                  <a:gd name="T14" fmla="*/ 9 w 103"/>
                  <a:gd name="T15" fmla="*/ 21 h 103"/>
                  <a:gd name="T16" fmla="*/ 7 w 103"/>
                  <a:gd name="T17" fmla="*/ 25 h 103"/>
                  <a:gd name="T18" fmla="*/ 3 w 103"/>
                  <a:gd name="T19" fmla="*/ 30 h 103"/>
                  <a:gd name="T20" fmla="*/ 1 w 103"/>
                  <a:gd name="T21" fmla="*/ 34 h 103"/>
                  <a:gd name="T22" fmla="*/ 1 w 103"/>
                  <a:gd name="T23" fmla="*/ 40 h 103"/>
                  <a:gd name="T24" fmla="*/ 0 w 103"/>
                  <a:gd name="T25" fmla="*/ 48 h 103"/>
                  <a:gd name="T26" fmla="*/ 0 w 103"/>
                  <a:gd name="T27" fmla="*/ 57 h 103"/>
                  <a:gd name="T28" fmla="*/ 0 w 103"/>
                  <a:gd name="T29" fmla="*/ 63 h 103"/>
                  <a:gd name="T30" fmla="*/ 1 w 103"/>
                  <a:gd name="T31" fmla="*/ 67 h 103"/>
                  <a:gd name="T32" fmla="*/ 3 w 103"/>
                  <a:gd name="T33" fmla="*/ 73 h 103"/>
                  <a:gd name="T34" fmla="*/ 5 w 103"/>
                  <a:gd name="T35" fmla="*/ 78 h 103"/>
                  <a:gd name="T36" fmla="*/ 9 w 103"/>
                  <a:gd name="T37" fmla="*/ 82 h 103"/>
                  <a:gd name="T38" fmla="*/ 11 w 103"/>
                  <a:gd name="T39" fmla="*/ 86 h 103"/>
                  <a:gd name="T40" fmla="*/ 17 w 103"/>
                  <a:gd name="T41" fmla="*/ 90 h 103"/>
                  <a:gd name="T42" fmla="*/ 23 w 103"/>
                  <a:gd name="T43" fmla="*/ 94 h 103"/>
                  <a:gd name="T44" fmla="*/ 25 w 103"/>
                  <a:gd name="T45" fmla="*/ 97 h 103"/>
                  <a:gd name="T46" fmla="*/ 30 w 103"/>
                  <a:gd name="T47" fmla="*/ 99 h 103"/>
                  <a:gd name="T48" fmla="*/ 36 w 103"/>
                  <a:gd name="T49" fmla="*/ 101 h 103"/>
                  <a:gd name="T50" fmla="*/ 42 w 103"/>
                  <a:gd name="T51" fmla="*/ 103 h 103"/>
                  <a:gd name="T52" fmla="*/ 48 w 103"/>
                  <a:gd name="T53" fmla="*/ 103 h 103"/>
                  <a:gd name="T54" fmla="*/ 57 w 103"/>
                  <a:gd name="T55" fmla="*/ 103 h 103"/>
                  <a:gd name="T56" fmla="*/ 63 w 103"/>
                  <a:gd name="T57" fmla="*/ 101 h 103"/>
                  <a:gd name="T58" fmla="*/ 69 w 103"/>
                  <a:gd name="T59" fmla="*/ 101 h 103"/>
                  <a:gd name="T60" fmla="*/ 73 w 103"/>
                  <a:gd name="T61" fmla="*/ 99 h 103"/>
                  <a:gd name="T62" fmla="*/ 76 w 103"/>
                  <a:gd name="T63" fmla="*/ 97 h 103"/>
                  <a:gd name="T64" fmla="*/ 80 w 103"/>
                  <a:gd name="T65" fmla="*/ 94 h 103"/>
                  <a:gd name="T66" fmla="*/ 86 w 103"/>
                  <a:gd name="T67" fmla="*/ 90 h 103"/>
                  <a:gd name="T68" fmla="*/ 90 w 103"/>
                  <a:gd name="T69" fmla="*/ 84 h 103"/>
                  <a:gd name="T70" fmla="*/ 94 w 103"/>
                  <a:gd name="T71" fmla="*/ 82 h 103"/>
                  <a:gd name="T72" fmla="*/ 96 w 103"/>
                  <a:gd name="T73" fmla="*/ 76 h 103"/>
                  <a:gd name="T74" fmla="*/ 97 w 103"/>
                  <a:gd name="T75" fmla="*/ 73 h 103"/>
                  <a:gd name="T76" fmla="*/ 99 w 103"/>
                  <a:gd name="T77" fmla="*/ 69 h 103"/>
                  <a:gd name="T78" fmla="*/ 101 w 103"/>
                  <a:gd name="T79" fmla="*/ 63 h 103"/>
                  <a:gd name="T80" fmla="*/ 101 w 103"/>
                  <a:gd name="T81" fmla="*/ 57 h 103"/>
                  <a:gd name="T82" fmla="*/ 103 w 103"/>
                  <a:gd name="T83" fmla="*/ 48 h 103"/>
                  <a:gd name="T84" fmla="*/ 101 w 103"/>
                  <a:gd name="T85" fmla="*/ 42 h 103"/>
                  <a:gd name="T86" fmla="*/ 101 w 103"/>
                  <a:gd name="T87" fmla="*/ 36 h 103"/>
                  <a:gd name="T88" fmla="*/ 99 w 103"/>
                  <a:gd name="T89" fmla="*/ 32 h 103"/>
                  <a:gd name="T90" fmla="*/ 96 w 103"/>
                  <a:gd name="T91" fmla="*/ 26 h 103"/>
                  <a:gd name="T92" fmla="*/ 94 w 103"/>
                  <a:gd name="T93" fmla="*/ 23 h 103"/>
                  <a:gd name="T94" fmla="*/ 90 w 103"/>
                  <a:gd name="T95" fmla="*/ 17 h 103"/>
                  <a:gd name="T96" fmla="*/ 82 w 103"/>
                  <a:gd name="T97" fmla="*/ 11 h 103"/>
                  <a:gd name="T98" fmla="*/ 76 w 103"/>
                  <a:gd name="T99" fmla="*/ 7 h 103"/>
                  <a:gd name="T100" fmla="*/ 73 w 103"/>
                  <a:gd name="T101" fmla="*/ 5 h 103"/>
                  <a:gd name="T102" fmla="*/ 69 w 103"/>
                  <a:gd name="T103" fmla="*/ 3 h 103"/>
                  <a:gd name="T104" fmla="*/ 65 w 103"/>
                  <a:gd name="T105" fmla="*/ 1 h 103"/>
                  <a:gd name="T106" fmla="*/ 59 w 103"/>
                  <a:gd name="T107" fmla="*/ 1 h 103"/>
                  <a:gd name="T108" fmla="*/ 55 w 103"/>
                  <a:gd name="T109" fmla="*/ 0 h 1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3"/>
                  <a:gd name="T166" fmla="*/ 0 h 103"/>
                  <a:gd name="T167" fmla="*/ 103 w 103"/>
                  <a:gd name="T168" fmla="*/ 103 h 1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3" h="103">
                    <a:moveTo>
                      <a:pt x="51" y="0"/>
                    </a:moveTo>
                    <a:lnTo>
                      <a:pt x="48" y="0"/>
                    </a:lnTo>
                    <a:lnTo>
                      <a:pt x="46" y="1"/>
                    </a:lnTo>
                    <a:lnTo>
                      <a:pt x="44" y="1"/>
                    </a:lnTo>
                    <a:lnTo>
                      <a:pt x="42" y="1"/>
                    </a:lnTo>
                    <a:lnTo>
                      <a:pt x="40" y="1"/>
                    </a:lnTo>
                    <a:lnTo>
                      <a:pt x="38" y="1"/>
                    </a:lnTo>
                    <a:lnTo>
                      <a:pt x="36" y="1"/>
                    </a:lnTo>
                    <a:lnTo>
                      <a:pt x="34" y="3"/>
                    </a:lnTo>
                    <a:lnTo>
                      <a:pt x="32" y="3"/>
                    </a:lnTo>
                    <a:lnTo>
                      <a:pt x="30" y="5"/>
                    </a:lnTo>
                    <a:lnTo>
                      <a:pt x="28" y="5"/>
                    </a:lnTo>
                    <a:lnTo>
                      <a:pt x="26" y="5"/>
                    </a:lnTo>
                    <a:lnTo>
                      <a:pt x="26" y="7"/>
                    </a:lnTo>
                    <a:lnTo>
                      <a:pt x="25" y="7"/>
                    </a:lnTo>
                    <a:lnTo>
                      <a:pt x="23" y="7"/>
                    </a:lnTo>
                    <a:lnTo>
                      <a:pt x="23" y="9"/>
                    </a:lnTo>
                    <a:lnTo>
                      <a:pt x="21" y="9"/>
                    </a:lnTo>
                    <a:lnTo>
                      <a:pt x="21" y="11"/>
                    </a:lnTo>
                    <a:lnTo>
                      <a:pt x="19" y="11"/>
                    </a:lnTo>
                    <a:lnTo>
                      <a:pt x="17" y="13"/>
                    </a:lnTo>
                    <a:lnTo>
                      <a:pt x="13" y="17"/>
                    </a:lnTo>
                    <a:lnTo>
                      <a:pt x="11" y="19"/>
                    </a:lnTo>
                    <a:lnTo>
                      <a:pt x="9" y="21"/>
                    </a:lnTo>
                    <a:lnTo>
                      <a:pt x="9" y="23"/>
                    </a:lnTo>
                    <a:lnTo>
                      <a:pt x="7" y="23"/>
                    </a:lnTo>
                    <a:lnTo>
                      <a:pt x="7" y="25"/>
                    </a:lnTo>
                    <a:lnTo>
                      <a:pt x="5" y="26"/>
                    </a:lnTo>
                    <a:lnTo>
                      <a:pt x="5" y="28"/>
                    </a:lnTo>
                    <a:lnTo>
                      <a:pt x="3" y="30"/>
                    </a:lnTo>
                    <a:lnTo>
                      <a:pt x="3" y="32"/>
                    </a:lnTo>
                    <a:lnTo>
                      <a:pt x="3" y="34"/>
                    </a:lnTo>
                    <a:lnTo>
                      <a:pt x="1" y="34"/>
                    </a:lnTo>
                    <a:lnTo>
                      <a:pt x="1" y="36"/>
                    </a:lnTo>
                    <a:lnTo>
                      <a:pt x="1" y="38"/>
                    </a:lnTo>
                    <a:lnTo>
                      <a:pt x="1" y="40"/>
                    </a:lnTo>
                    <a:lnTo>
                      <a:pt x="0" y="42"/>
                    </a:lnTo>
                    <a:lnTo>
                      <a:pt x="0" y="44"/>
                    </a:lnTo>
                    <a:lnTo>
                      <a:pt x="0" y="48"/>
                    </a:lnTo>
                    <a:lnTo>
                      <a:pt x="0" y="51"/>
                    </a:lnTo>
                    <a:lnTo>
                      <a:pt x="0" y="55"/>
                    </a:lnTo>
                    <a:lnTo>
                      <a:pt x="0" y="57"/>
                    </a:lnTo>
                    <a:lnTo>
                      <a:pt x="0" y="59"/>
                    </a:lnTo>
                    <a:lnTo>
                      <a:pt x="0" y="61"/>
                    </a:lnTo>
                    <a:lnTo>
                      <a:pt x="0" y="63"/>
                    </a:lnTo>
                    <a:lnTo>
                      <a:pt x="1" y="63"/>
                    </a:lnTo>
                    <a:lnTo>
                      <a:pt x="1" y="65"/>
                    </a:lnTo>
                    <a:lnTo>
                      <a:pt x="1" y="67"/>
                    </a:lnTo>
                    <a:lnTo>
                      <a:pt x="1" y="69"/>
                    </a:lnTo>
                    <a:lnTo>
                      <a:pt x="3" y="71"/>
                    </a:lnTo>
                    <a:lnTo>
                      <a:pt x="3" y="73"/>
                    </a:lnTo>
                    <a:lnTo>
                      <a:pt x="5" y="74"/>
                    </a:lnTo>
                    <a:lnTo>
                      <a:pt x="5" y="76"/>
                    </a:lnTo>
                    <a:lnTo>
                      <a:pt x="5" y="78"/>
                    </a:lnTo>
                    <a:lnTo>
                      <a:pt x="7" y="78"/>
                    </a:lnTo>
                    <a:lnTo>
                      <a:pt x="7" y="80"/>
                    </a:lnTo>
                    <a:lnTo>
                      <a:pt x="9" y="82"/>
                    </a:lnTo>
                    <a:lnTo>
                      <a:pt x="9" y="84"/>
                    </a:lnTo>
                    <a:lnTo>
                      <a:pt x="11" y="84"/>
                    </a:lnTo>
                    <a:lnTo>
                      <a:pt x="11" y="86"/>
                    </a:lnTo>
                    <a:lnTo>
                      <a:pt x="13" y="86"/>
                    </a:lnTo>
                    <a:lnTo>
                      <a:pt x="13" y="88"/>
                    </a:lnTo>
                    <a:lnTo>
                      <a:pt x="17" y="90"/>
                    </a:lnTo>
                    <a:lnTo>
                      <a:pt x="19" y="94"/>
                    </a:lnTo>
                    <a:lnTo>
                      <a:pt x="21" y="94"/>
                    </a:lnTo>
                    <a:lnTo>
                      <a:pt x="23" y="94"/>
                    </a:lnTo>
                    <a:lnTo>
                      <a:pt x="23" y="96"/>
                    </a:lnTo>
                    <a:lnTo>
                      <a:pt x="25" y="96"/>
                    </a:lnTo>
                    <a:lnTo>
                      <a:pt x="25" y="97"/>
                    </a:lnTo>
                    <a:lnTo>
                      <a:pt x="26" y="97"/>
                    </a:lnTo>
                    <a:lnTo>
                      <a:pt x="28" y="97"/>
                    </a:lnTo>
                    <a:lnTo>
                      <a:pt x="30" y="99"/>
                    </a:lnTo>
                    <a:lnTo>
                      <a:pt x="32" y="99"/>
                    </a:lnTo>
                    <a:lnTo>
                      <a:pt x="34" y="101"/>
                    </a:lnTo>
                    <a:lnTo>
                      <a:pt x="36" y="101"/>
                    </a:lnTo>
                    <a:lnTo>
                      <a:pt x="38" y="101"/>
                    </a:lnTo>
                    <a:lnTo>
                      <a:pt x="40" y="101"/>
                    </a:lnTo>
                    <a:lnTo>
                      <a:pt x="42" y="103"/>
                    </a:lnTo>
                    <a:lnTo>
                      <a:pt x="44" y="103"/>
                    </a:lnTo>
                    <a:lnTo>
                      <a:pt x="46" y="103"/>
                    </a:lnTo>
                    <a:lnTo>
                      <a:pt x="48" y="103"/>
                    </a:lnTo>
                    <a:lnTo>
                      <a:pt x="51" y="103"/>
                    </a:lnTo>
                    <a:lnTo>
                      <a:pt x="55" y="103"/>
                    </a:lnTo>
                    <a:lnTo>
                      <a:pt x="57" y="103"/>
                    </a:lnTo>
                    <a:lnTo>
                      <a:pt x="59" y="103"/>
                    </a:lnTo>
                    <a:lnTo>
                      <a:pt x="61" y="101"/>
                    </a:lnTo>
                    <a:lnTo>
                      <a:pt x="63" y="101"/>
                    </a:lnTo>
                    <a:lnTo>
                      <a:pt x="65" y="101"/>
                    </a:lnTo>
                    <a:lnTo>
                      <a:pt x="67" y="101"/>
                    </a:lnTo>
                    <a:lnTo>
                      <a:pt x="69" y="101"/>
                    </a:lnTo>
                    <a:lnTo>
                      <a:pt x="69" y="99"/>
                    </a:lnTo>
                    <a:lnTo>
                      <a:pt x="71" y="99"/>
                    </a:lnTo>
                    <a:lnTo>
                      <a:pt x="73" y="99"/>
                    </a:lnTo>
                    <a:lnTo>
                      <a:pt x="73" y="97"/>
                    </a:lnTo>
                    <a:lnTo>
                      <a:pt x="74" y="97"/>
                    </a:lnTo>
                    <a:lnTo>
                      <a:pt x="76" y="97"/>
                    </a:lnTo>
                    <a:lnTo>
                      <a:pt x="78" y="96"/>
                    </a:lnTo>
                    <a:lnTo>
                      <a:pt x="80" y="96"/>
                    </a:lnTo>
                    <a:lnTo>
                      <a:pt x="80" y="94"/>
                    </a:lnTo>
                    <a:lnTo>
                      <a:pt x="82" y="94"/>
                    </a:lnTo>
                    <a:lnTo>
                      <a:pt x="84" y="90"/>
                    </a:lnTo>
                    <a:lnTo>
                      <a:pt x="86" y="90"/>
                    </a:lnTo>
                    <a:lnTo>
                      <a:pt x="90" y="88"/>
                    </a:lnTo>
                    <a:lnTo>
                      <a:pt x="90" y="86"/>
                    </a:lnTo>
                    <a:lnTo>
                      <a:pt x="90" y="84"/>
                    </a:lnTo>
                    <a:lnTo>
                      <a:pt x="92" y="84"/>
                    </a:lnTo>
                    <a:lnTo>
                      <a:pt x="92" y="82"/>
                    </a:lnTo>
                    <a:lnTo>
                      <a:pt x="94" y="82"/>
                    </a:lnTo>
                    <a:lnTo>
                      <a:pt x="94" y="80"/>
                    </a:lnTo>
                    <a:lnTo>
                      <a:pt x="96" y="78"/>
                    </a:lnTo>
                    <a:lnTo>
                      <a:pt x="96" y="76"/>
                    </a:lnTo>
                    <a:lnTo>
                      <a:pt x="97" y="76"/>
                    </a:lnTo>
                    <a:lnTo>
                      <a:pt x="97" y="74"/>
                    </a:lnTo>
                    <a:lnTo>
                      <a:pt x="97" y="73"/>
                    </a:lnTo>
                    <a:lnTo>
                      <a:pt x="99" y="73"/>
                    </a:lnTo>
                    <a:lnTo>
                      <a:pt x="99" y="71"/>
                    </a:lnTo>
                    <a:lnTo>
                      <a:pt x="99" y="69"/>
                    </a:lnTo>
                    <a:lnTo>
                      <a:pt x="101" y="67"/>
                    </a:lnTo>
                    <a:lnTo>
                      <a:pt x="101" y="65"/>
                    </a:lnTo>
                    <a:lnTo>
                      <a:pt x="101" y="63"/>
                    </a:lnTo>
                    <a:lnTo>
                      <a:pt x="101" y="61"/>
                    </a:lnTo>
                    <a:lnTo>
                      <a:pt x="101" y="59"/>
                    </a:lnTo>
                    <a:lnTo>
                      <a:pt x="101" y="57"/>
                    </a:lnTo>
                    <a:lnTo>
                      <a:pt x="103" y="55"/>
                    </a:lnTo>
                    <a:lnTo>
                      <a:pt x="103" y="51"/>
                    </a:lnTo>
                    <a:lnTo>
                      <a:pt x="103" y="48"/>
                    </a:lnTo>
                    <a:lnTo>
                      <a:pt x="101" y="48"/>
                    </a:lnTo>
                    <a:lnTo>
                      <a:pt x="101" y="44"/>
                    </a:lnTo>
                    <a:lnTo>
                      <a:pt x="101" y="42"/>
                    </a:lnTo>
                    <a:lnTo>
                      <a:pt x="101" y="40"/>
                    </a:lnTo>
                    <a:lnTo>
                      <a:pt x="101" y="38"/>
                    </a:lnTo>
                    <a:lnTo>
                      <a:pt x="101" y="36"/>
                    </a:lnTo>
                    <a:lnTo>
                      <a:pt x="99" y="36"/>
                    </a:lnTo>
                    <a:lnTo>
                      <a:pt x="99" y="34"/>
                    </a:lnTo>
                    <a:lnTo>
                      <a:pt x="99" y="32"/>
                    </a:lnTo>
                    <a:lnTo>
                      <a:pt x="97" y="30"/>
                    </a:lnTo>
                    <a:lnTo>
                      <a:pt x="97" y="28"/>
                    </a:lnTo>
                    <a:lnTo>
                      <a:pt x="96" y="26"/>
                    </a:lnTo>
                    <a:lnTo>
                      <a:pt x="96" y="25"/>
                    </a:lnTo>
                    <a:lnTo>
                      <a:pt x="94" y="25"/>
                    </a:lnTo>
                    <a:lnTo>
                      <a:pt x="94" y="23"/>
                    </a:lnTo>
                    <a:lnTo>
                      <a:pt x="92" y="21"/>
                    </a:lnTo>
                    <a:lnTo>
                      <a:pt x="90" y="19"/>
                    </a:lnTo>
                    <a:lnTo>
                      <a:pt x="90" y="17"/>
                    </a:lnTo>
                    <a:lnTo>
                      <a:pt x="86" y="13"/>
                    </a:lnTo>
                    <a:lnTo>
                      <a:pt x="84" y="13"/>
                    </a:lnTo>
                    <a:lnTo>
                      <a:pt x="82" y="11"/>
                    </a:lnTo>
                    <a:lnTo>
                      <a:pt x="80" y="9"/>
                    </a:lnTo>
                    <a:lnTo>
                      <a:pt x="78" y="7"/>
                    </a:lnTo>
                    <a:lnTo>
                      <a:pt x="76" y="7"/>
                    </a:lnTo>
                    <a:lnTo>
                      <a:pt x="74" y="7"/>
                    </a:lnTo>
                    <a:lnTo>
                      <a:pt x="74" y="5"/>
                    </a:lnTo>
                    <a:lnTo>
                      <a:pt x="73" y="5"/>
                    </a:lnTo>
                    <a:lnTo>
                      <a:pt x="71" y="5"/>
                    </a:lnTo>
                    <a:lnTo>
                      <a:pt x="71" y="3"/>
                    </a:lnTo>
                    <a:lnTo>
                      <a:pt x="69" y="3"/>
                    </a:lnTo>
                    <a:lnTo>
                      <a:pt x="67" y="3"/>
                    </a:lnTo>
                    <a:lnTo>
                      <a:pt x="67" y="1"/>
                    </a:lnTo>
                    <a:lnTo>
                      <a:pt x="65" y="1"/>
                    </a:lnTo>
                    <a:lnTo>
                      <a:pt x="63" y="1"/>
                    </a:lnTo>
                    <a:lnTo>
                      <a:pt x="61" y="1"/>
                    </a:lnTo>
                    <a:lnTo>
                      <a:pt x="59" y="1"/>
                    </a:lnTo>
                    <a:lnTo>
                      <a:pt x="57" y="1"/>
                    </a:lnTo>
                    <a:lnTo>
                      <a:pt x="55" y="1"/>
                    </a:lnTo>
                    <a:lnTo>
                      <a:pt x="55" y="0"/>
                    </a:lnTo>
                    <a:lnTo>
                      <a:pt x="51" y="0"/>
                    </a:lnTo>
                    <a:close/>
                  </a:path>
                </a:pathLst>
              </a:custGeom>
              <a:solidFill>
                <a:srgbClr val="FFFFFF"/>
              </a:solidFill>
              <a:ln w="9525">
                <a:noFill/>
                <a:round/>
                <a:headEnd/>
                <a:tailEnd/>
              </a:ln>
            </p:spPr>
            <p:txBody>
              <a:bodyPr/>
              <a:lstStyle/>
              <a:p>
                <a:endParaRPr lang="en-GB" dirty="0"/>
              </a:p>
            </p:txBody>
          </p:sp>
          <p:sp>
            <p:nvSpPr>
              <p:cNvPr id="454" name="Freeform 102"/>
              <p:cNvSpPr>
                <a:spLocks noChangeAspect="1"/>
              </p:cNvSpPr>
              <p:nvPr/>
            </p:nvSpPr>
            <p:spPr bwMode="auto">
              <a:xfrm>
                <a:off x="3877" y="1120"/>
                <a:ext cx="105" cy="105"/>
              </a:xfrm>
              <a:custGeom>
                <a:avLst/>
                <a:gdLst>
                  <a:gd name="T0" fmla="*/ 0 w 105"/>
                  <a:gd name="T1" fmla="*/ 63 h 105"/>
                  <a:gd name="T2" fmla="*/ 3 w 105"/>
                  <a:gd name="T3" fmla="*/ 73 h 105"/>
                  <a:gd name="T4" fmla="*/ 9 w 105"/>
                  <a:gd name="T5" fmla="*/ 82 h 105"/>
                  <a:gd name="T6" fmla="*/ 17 w 105"/>
                  <a:gd name="T7" fmla="*/ 92 h 105"/>
                  <a:gd name="T8" fmla="*/ 25 w 105"/>
                  <a:gd name="T9" fmla="*/ 97 h 105"/>
                  <a:gd name="T10" fmla="*/ 36 w 105"/>
                  <a:gd name="T11" fmla="*/ 101 h 105"/>
                  <a:gd name="T12" fmla="*/ 48 w 105"/>
                  <a:gd name="T13" fmla="*/ 105 h 105"/>
                  <a:gd name="T14" fmla="*/ 55 w 105"/>
                  <a:gd name="T15" fmla="*/ 105 h 105"/>
                  <a:gd name="T16" fmla="*/ 65 w 105"/>
                  <a:gd name="T17" fmla="*/ 103 h 105"/>
                  <a:gd name="T18" fmla="*/ 75 w 105"/>
                  <a:gd name="T19" fmla="*/ 99 h 105"/>
                  <a:gd name="T20" fmla="*/ 84 w 105"/>
                  <a:gd name="T21" fmla="*/ 94 h 105"/>
                  <a:gd name="T22" fmla="*/ 94 w 105"/>
                  <a:gd name="T23" fmla="*/ 86 h 105"/>
                  <a:gd name="T24" fmla="*/ 101 w 105"/>
                  <a:gd name="T25" fmla="*/ 74 h 105"/>
                  <a:gd name="T26" fmla="*/ 103 w 105"/>
                  <a:gd name="T27" fmla="*/ 65 h 105"/>
                  <a:gd name="T28" fmla="*/ 105 w 105"/>
                  <a:gd name="T29" fmla="*/ 55 h 105"/>
                  <a:gd name="T30" fmla="*/ 105 w 105"/>
                  <a:gd name="T31" fmla="*/ 44 h 105"/>
                  <a:gd name="T32" fmla="*/ 103 w 105"/>
                  <a:gd name="T33" fmla="*/ 34 h 105"/>
                  <a:gd name="T34" fmla="*/ 98 w 105"/>
                  <a:gd name="T35" fmla="*/ 25 h 105"/>
                  <a:gd name="T36" fmla="*/ 92 w 105"/>
                  <a:gd name="T37" fmla="*/ 17 h 105"/>
                  <a:gd name="T38" fmla="*/ 82 w 105"/>
                  <a:gd name="T39" fmla="*/ 7 h 105"/>
                  <a:gd name="T40" fmla="*/ 73 w 105"/>
                  <a:gd name="T41" fmla="*/ 3 h 105"/>
                  <a:gd name="T42" fmla="*/ 61 w 105"/>
                  <a:gd name="T43" fmla="*/ 0 h 105"/>
                  <a:gd name="T44" fmla="*/ 40 w 105"/>
                  <a:gd name="T45" fmla="*/ 0 h 105"/>
                  <a:gd name="T46" fmla="*/ 30 w 105"/>
                  <a:gd name="T47" fmla="*/ 3 h 105"/>
                  <a:gd name="T48" fmla="*/ 21 w 105"/>
                  <a:gd name="T49" fmla="*/ 9 h 105"/>
                  <a:gd name="T50" fmla="*/ 11 w 105"/>
                  <a:gd name="T51" fmla="*/ 19 h 105"/>
                  <a:gd name="T52" fmla="*/ 5 w 105"/>
                  <a:gd name="T53" fmla="*/ 28 h 105"/>
                  <a:gd name="T54" fmla="*/ 2 w 105"/>
                  <a:gd name="T55" fmla="*/ 38 h 105"/>
                  <a:gd name="T56" fmla="*/ 0 w 105"/>
                  <a:gd name="T57" fmla="*/ 51 h 105"/>
                  <a:gd name="T58" fmla="*/ 3 w 105"/>
                  <a:gd name="T59" fmla="*/ 42 h 105"/>
                  <a:gd name="T60" fmla="*/ 7 w 105"/>
                  <a:gd name="T61" fmla="*/ 32 h 105"/>
                  <a:gd name="T62" fmla="*/ 13 w 105"/>
                  <a:gd name="T63" fmla="*/ 21 h 105"/>
                  <a:gd name="T64" fmla="*/ 19 w 105"/>
                  <a:gd name="T65" fmla="*/ 15 h 105"/>
                  <a:gd name="T66" fmla="*/ 27 w 105"/>
                  <a:gd name="T67" fmla="*/ 9 h 105"/>
                  <a:gd name="T68" fmla="*/ 36 w 105"/>
                  <a:gd name="T69" fmla="*/ 5 h 105"/>
                  <a:gd name="T70" fmla="*/ 48 w 105"/>
                  <a:gd name="T71" fmla="*/ 1 h 105"/>
                  <a:gd name="T72" fmla="*/ 59 w 105"/>
                  <a:gd name="T73" fmla="*/ 1 h 105"/>
                  <a:gd name="T74" fmla="*/ 73 w 105"/>
                  <a:gd name="T75" fmla="*/ 5 h 105"/>
                  <a:gd name="T76" fmla="*/ 80 w 105"/>
                  <a:gd name="T77" fmla="*/ 11 h 105"/>
                  <a:gd name="T78" fmla="*/ 90 w 105"/>
                  <a:gd name="T79" fmla="*/ 19 h 105"/>
                  <a:gd name="T80" fmla="*/ 98 w 105"/>
                  <a:gd name="T81" fmla="*/ 28 h 105"/>
                  <a:gd name="T82" fmla="*/ 101 w 105"/>
                  <a:gd name="T83" fmla="*/ 36 h 105"/>
                  <a:gd name="T84" fmla="*/ 103 w 105"/>
                  <a:gd name="T85" fmla="*/ 46 h 105"/>
                  <a:gd name="T86" fmla="*/ 103 w 105"/>
                  <a:gd name="T87" fmla="*/ 57 h 105"/>
                  <a:gd name="T88" fmla="*/ 101 w 105"/>
                  <a:gd name="T89" fmla="*/ 67 h 105"/>
                  <a:gd name="T90" fmla="*/ 98 w 105"/>
                  <a:gd name="T91" fmla="*/ 76 h 105"/>
                  <a:gd name="T92" fmla="*/ 90 w 105"/>
                  <a:gd name="T93" fmla="*/ 86 h 105"/>
                  <a:gd name="T94" fmla="*/ 78 w 105"/>
                  <a:gd name="T95" fmla="*/ 94 h 105"/>
                  <a:gd name="T96" fmla="*/ 71 w 105"/>
                  <a:gd name="T97" fmla="*/ 99 h 105"/>
                  <a:gd name="T98" fmla="*/ 59 w 105"/>
                  <a:gd name="T99" fmla="*/ 101 h 105"/>
                  <a:gd name="T100" fmla="*/ 53 w 105"/>
                  <a:gd name="T101" fmla="*/ 101 h 105"/>
                  <a:gd name="T102" fmla="*/ 42 w 105"/>
                  <a:gd name="T103" fmla="*/ 101 h 105"/>
                  <a:gd name="T104" fmla="*/ 30 w 105"/>
                  <a:gd name="T105" fmla="*/ 97 h 105"/>
                  <a:gd name="T106" fmla="*/ 23 w 105"/>
                  <a:gd name="T107" fmla="*/ 92 h 105"/>
                  <a:gd name="T108" fmla="*/ 15 w 105"/>
                  <a:gd name="T109" fmla="*/ 86 h 105"/>
                  <a:gd name="T110" fmla="*/ 9 w 105"/>
                  <a:gd name="T111" fmla="*/ 78 h 105"/>
                  <a:gd name="T112" fmla="*/ 5 w 105"/>
                  <a:gd name="T113" fmla="*/ 69 h 105"/>
                  <a:gd name="T114" fmla="*/ 3 w 105"/>
                  <a:gd name="T115" fmla="*/ 59 h 10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5"/>
                  <a:gd name="T175" fmla="*/ 0 h 105"/>
                  <a:gd name="T176" fmla="*/ 105 w 105"/>
                  <a:gd name="T177" fmla="*/ 105 h 10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5" h="105">
                    <a:moveTo>
                      <a:pt x="0" y="51"/>
                    </a:moveTo>
                    <a:lnTo>
                      <a:pt x="0" y="55"/>
                    </a:lnTo>
                    <a:lnTo>
                      <a:pt x="0" y="59"/>
                    </a:lnTo>
                    <a:lnTo>
                      <a:pt x="0" y="63"/>
                    </a:lnTo>
                    <a:lnTo>
                      <a:pt x="2" y="65"/>
                    </a:lnTo>
                    <a:lnTo>
                      <a:pt x="2" y="67"/>
                    </a:lnTo>
                    <a:lnTo>
                      <a:pt x="3" y="71"/>
                    </a:lnTo>
                    <a:lnTo>
                      <a:pt x="3" y="73"/>
                    </a:lnTo>
                    <a:lnTo>
                      <a:pt x="5" y="74"/>
                    </a:lnTo>
                    <a:lnTo>
                      <a:pt x="5" y="76"/>
                    </a:lnTo>
                    <a:lnTo>
                      <a:pt x="7" y="78"/>
                    </a:lnTo>
                    <a:lnTo>
                      <a:pt x="9" y="82"/>
                    </a:lnTo>
                    <a:lnTo>
                      <a:pt x="9" y="84"/>
                    </a:lnTo>
                    <a:lnTo>
                      <a:pt x="11" y="86"/>
                    </a:lnTo>
                    <a:lnTo>
                      <a:pt x="13" y="88"/>
                    </a:lnTo>
                    <a:lnTo>
                      <a:pt x="17" y="92"/>
                    </a:lnTo>
                    <a:lnTo>
                      <a:pt x="19" y="92"/>
                    </a:lnTo>
                    <a:lnTo>
                      <a:pt x="21" y="94"/>
                    </a:lnTo>
                    <a:lnTo>
                      <a:pt x="23" y="96"/>
                    </a:lnTo>
                    <a:lnTo>
                      <a:pt x="25" y="97"/>
                    </a:lnTo>
                    <a:lnTo>
                      <a:pt x="28" y="97"/>
                    </a:lnTo>
                    <a:lnTo>
                      <a:pt x="30" y="99"/>
                    </a:lnTo>
                    <a:lnTo>
                      <a:pt x="34" y="101"/>
                    </a:lnTo>
                    <a:lnTo>
                      <a:pt x="36" y="101"/>
                    </a:lnTo>
                    <a:lnTo>
                      <a:pt x="40" y="103"/>
                    </a:lnTo>
                    <a:lnTo>
                      <a:pt x="42" y="103"/>
                    </a:lnTo>
                    <a:lnTo>
                      <a:pt x="44" y="103"/>
                    </a:lnTo>
                    <a:lnTo>
                      <a:pt x="48" y="105"/>
                    </a:lnTo>
                    <a:lnTo>
                      <a:pt x="50" y="105"/>
                    </a:lnTo>
                    <a:lnTo>
                      <a:pt x="51" y="105"/>
                    </a:lnTo>
                    <a:lnTo>
                      <a:pt x="53" y="105"/>
                    </a:lnTo>
                    <a:lnTo>
                      <a:pt x="55" y="105"/>
                    </a:lnTo>
                    <a:lnTo>
                      <a:pt x="57" y="105"/>
                    </a:lnTo>
                    <a:lnTo>
                      <a:pt x="61" y="103"/>
                    </a:lnTo>
                    <a:lnTo>
                      <a:pt x="63" y="103"/>
                    </a:lnTo>
                    <a:lnTo>
                      <a:pt x="65" y="103"/>
                    </a:lnTo>
                    <a:lnTo>
                      <a:pt x="69" y="101"/>
                    </a:lnTo>
                    <a:lnTo>
                      <a:pt x="71" y="101"/>
                    </a:lnTo>
                    <a:lnTo>
                      <a:pt x="73" y="101"/>
                    </a:lnTo>
                    <a:lnTo>
                      <a:pt x="75" y="99"/>
                    </a:lnTo>
                    <a:lnTo>
                      <a:pt x="78" y="97"/>
                    </a:lnTo>
                    <a:lnTo>
                      <a:pt x="80" y="97"/>
                    </a:lnTo>
                    <a:lnTo>
                      <a:pt x="82" y="96"/>
                    </a:lnTo>
                    <a:lnTo>
                      <a:pt x="84" y="94"/>
                    </a:lnTo>
                    <a:lnTo>
                      <a:pt x="86" y="92"/>
                    </a:lnTo>
                    <a:lnTo>
                      <a:pt x="88" y="92"/>
                    </a:lnTo>
                    <a:lnTo>
                      <a:pt x="92" y="88"/>
                    </a:lnTo>
                    <a:lnTo>
                      <a:pt x="94" y="86"/>
                    </a:lnTo>
                    <a:lnTo>
                      <a:pt x="96" y="84"/>
                    </a:lnTo>
                    <a:lnTo>
                      <a:pt x="98" y="82"/>
                    </a:lnTo>
                    <a:lnTo>
                      <a:pt x="99" y="76"/>
                    </a:lnTo>
                    <a:lnTo>
                      <a:pt x="101" y="74"/>
                    </a:lnTo>
                    <a:lnTo>
                      <a:pt x="101" y="73"/>
                    </a:lnTo>
                    <a:lnTo>
                      <a:pt x="103" y="71"/>
                    </a:lnTo>
                    <a:lnTo>
                      <a:pt x="103" y="67"/>
                    </a:lnTo>
                    <a:lnTo>
                      <a:pt x="103" y="65"/>
                    </a:lnTo>
                    <a:lnTo>
                      <a:pt x="105" y="63"/>
                    </a:lnTo>
                    <a:lnTo>
                      <a:pt x="105" y="59"/>
                    </a:lnTo>
                    <a:lnTo>
                      <a:pt x="105" y="57"/>
                    </a:lnTo>
                    <a:lnTo>
                      <a:pt x="105" y="55"/>
                    </a:lnTo>
                    <a:lnTo>
                      <a:pt x="105" y="51"/>
                    </a:lnTo>
                    <a:lnTo>
                      <a:pt x="105" y="49"/>
                    </a:lnTo>
                    <a:lnTo>
                      <a:pt x="105" y="46"/>
                    </a:lnTo>
                    <a:lnTo>
                      <a:pt x="105" y="44"/>
                    </a:lnTo>
                    <a:lnTo>
                      <a:pt x="105" y="42"/>
                    </a:lnTo>
                    <a:lnTo>
                      <a:pt x="103" y="38"/>
                    </a:lnTo>
                    <a:lnTo>
                      <a:pt x="103" y="36"/>
                    </a:lnTo>
                    <a:lnTo>
                      <a:pt x="103" y="34"/>
                    </a:lnTo>
                    <a:lnTo>
                      <a:pt x="101" y="30"/>
                    </a:lnTo>
                    <a:lnTo>
                      <a:pt x="101" y="28"/>
                    </a:lnTo>
                    <a:lnTo>
                      <a:pt x="99" y="26"/>
                    </a:lnTo>
                    <a:lnTo>
                      <a:pt x="98" y="25"/>
                    </a:lnTo>
                    <a:lnTo>
                      <a:pt x="98" y="23"/>
                    </a:lnTo>
                    <a:lnTo>
                      <a:pt x="96" y="21"/>
                    </a:lnTo>
                    <a:lnTo>
                      <a:pt x="94" y="19"/>
                    </a:lnTo>
                    <a:lnTo>
                      <a:pt x="92" y="17"/>
                    </a:lnTo>
                    <a:lnTo>
                      <a:pt x="90" y="15"/>
                    </a:lnTo>
                    <a:lnTo>
                      <a:pt x="86" y="11"/>
                    </a:lnTo>
                    <a:lnTo>
                      <a:pt x="84" y="9"/>
                    </a:lnTo>
                    <a:lnTo>
                      <a:pt x="82" y="7"/>
                    </a:lnTo>
                    <a:lnTo>
                      <a:pt x="80" y="7"/>
                    </a:lnTo>
                    <a:lnTo>
                      <a:pt x="78" y="5"/>
                    </a:lnTo>
                    <a:lnTo>
                      <a:pt x="75" y="3"/>
                    </a:lnTo>
                    <a:lnTo>
                      <a:pt x="73" y="3"/>
                    </a:lnTo>
                    <a:lnTo>
                      <a:pt x="71" y="1"/>
                    </a:lnTo>
                    <a:lnTo>
                      <a:pt x="69" y="1"/>
                    </a:lnTo>
                    <a:lnTo>
                      <a:pt x="65" y="0"/>
                    </a:lnTo>
                    <a:lnTo>
                      <a:pt x="61" y="0"/>
                    </a:lnTo>
                    <a:lnTo>
                      <a:pt x="57" y="0"/>
                    </a:lnTo>
                    <a:lnTo>
                      <a:pt x="48" y="0"/>
                    </a:lnTo>
                    <a:lnTo>
                      <a:pt x="44" y="0"/>
                    </a:lnTo>
                    <a:lnTo>
                      <a:pt x="40" y="0"/>
                    </a:lnTo>
                    <a:lnTo>
                      <a:pt x="36" y="1"/>
                    </a:lnTo>
                    <a:lnTo>
                      <a:pt x="34" y="1"/>
                    </a:lnTo>
                    <a:lnTo>
                      <a:pt x="32" y="3"/>
                    </a:lnTo>
                    <a:lnTo>
                      <a:pt x="30" y="3"/>
                    </a:lnTo>
                    <a:lnTo>
                      <a:pt x="28" y="5"/>
                    </a:lnTo>
                    <a:lnTo>
                      <a:pt x="25" y="7"/>
                    </a:lnTo>
                    <a:lnTo>
                      <a:pt x="23" y="7"/>
                    </a:lnTo>
                    <a:lnTo>
                      <a:pt x="21" y="9"/>
                    </a:lnTo>
                    <a:lnTo>
                      <a:pt x="17" y="13"/>
                    </a:lnTo>
                    <a:lnTo>
                      <a:pt x="15" y="15"/>
                    </a:lnTo>
                    <a:lnTo>
                      <a:pt x="13" y="17"/>
                    </a:lnTo>
                    <a:lnTo>
                      <a:pt x="11" y="19"/>
                    </a:lnTo>
                    <a:lnTo>
                      <a:pt x="9" y="21"/>
                    </a:lnTo>
                    <a:lnTo>
                      <a:pt x="7" y="25"/>
                    </a:lnTo>
                    <a:lnTo>
                      <a:pt x="5" y="26"/>
                    </a:lnTo>
                    <a:lnTo>
                      <a:pt x="5" y="28"/>
                    </a:lnTo>
                    <a:lnTo>
                      <a:pt x="3" y="30"/>
                    </a:lnTo>
                    <a:lnTo>
                      <a:pt x="3" y="34"/>
                    </a:lnTo>
                    <a:lnTo>
                      <a:pt x="2" y="36"/>
                    </a:lnTo>
                    <a:lnTo>
                      <a:pt x="2" y="38"/>
                    </a:lnTo>
                    <a:lnTo>
                      <a:pt x="0" y="42"/>
                    </a:lnTo>
                    <a:lnTo>
                      <a:pt x="0" y="44"/>
                    </a:lnTo>
                    <a:lnTo>
                      <a:pt x="0" y="46"/>
                    </a:lnTo>
                    <a:lnTo>
                      <a:pt x="0" y="51"/>
                    </a:lnTo>
                    <a:lnTo>
                      <a:pt x="3" y="51"/>
                    </a:lnTo>
                    <a:lnTo>
                      <a:pt x="3" y="46"/>
                    </a:lnTo>
                    <a:lnTo>
                      <a:pt x="3" y="44"/>
                    </a:lnTo>
                    <a:lnTo>
                      <a:pt x="3" y="42"/>
                    </a:lnTo>
                    <a:lnTo>
                      <a:pt x="3" y="40"/>
                    </a:lnTo>
                    <a:lnTo>
                      <a:pt x="5" y="36"/>
                    </a:lnTo>
                    <a:lnTo>
                      <a:pt x="5" y="34"/>
                    </a:lnTo>
                    <a:lnTo>
                      <a:pt x="7" y="32"/>
                    </a:lnTo>
                    <a:lnTo>
                      <a:pt x="7" y="30"/>
                    </a:lnTo>
                    <a:lnTo>
                      <a:pt x="9" y="28"/>
                    </a:lnTo>
                    <a:lnTo>
                      <a:pt x="9" y="26"/>
                    </a:lnTo>
                    <a:lnTo>
                      <a:pt x="13" y="21"/>
                    </a:lnTo>
                    <a:lnTo>
                      <a:pt x="15" y="21"/>
                    </a:lnTo>
                    <a:lnTo>
                      <a:pt x="15" y="19"/>
                    </a:lnTo>
                    <a:lnTo>
                      <a:pt x="17" y="17"/>
                    </a:lnTo>
                    <a:lnTo>
                      <a:pt x="19" y="15"/>
                    </a:lnTo>
                    <a:lnTo>
                      <a:pt x="21" y="13"/>
                    </a:lnTo>
                    <a:lnTo>
                      <a:pt x="23" y="11"/>
                    </a:lnTo>
                    <a:lnTo>
                      <a:pt x="25" y="11"/>
                    </a:lnTo>
                    <a:lnTo>
                      <a:pt x="27" y="9"/>
                    </a:lnTo>
                    <a:lnTo>
                      <a:pt x="28" y="7"/>
                    </a:lnTo>
                    <a:lnTo>
                      <a:pt x="30" y="7"/>
                    </a:lnTo>
                    <a:lnTo>
                      <a:pt x="32" y="5"/>
                    </a:lnTo>
                    <a:lnTo>
                      <a:pt x="36" y="5"/>
                    </a:lnTo>
                    <a:lnTo>
                      <a:pt x="38" y="3"/>
                    </a:lnTo>
                    <a:lnTo>
                      <a:pt x="40" y="3"/>
                    </a:lnTo>
                    <a:lnTo>
                      <a:pt x="46" y="1"/>
                    </a:lnTo>
                    <a:lnTo>
                      <a:pt x="48" y="1"/>
                    </a:lnTo>
                    <a:lnTo>
                      <a:pt x="53" y="1"/>
                    </a:lnTo>
                    <a:lnTo>
                      <a:pt x="51" y="1"/>
                    </a:lnTo>
                    <a:lnTo>
                      <a:pt x="57" y="1"/>
                    </a:lnTo>
                    <a:lnTo>
                      <a:pt x="59" y="1"/>
                    </a:lnTo>
                    <a:lnTo>
                      <a:pt x="65" y="3"/>
                    </a:lnTo>
                    <a:lnTo>
                      <a:pt x="67" y="3"/>
                    </a:lnTo>
                    <a:lnTo>
                      <a:pt x="71" y="5"/>
                    </a:lnTo>
                    <a:lnTo>
                      <a:pt x="73" y="5"/>
                    </a:lnTo>
                    <a:lnTo>
                      <a:pt x="75" y="7"/>
                    </a:lnTo>
                    <a:lnTo>
                      <a:pt x="76" y="7"/>
                    </a:lnTo>
                    <a:lnTo>
                      <a:pt x="78" y="9"/>
                    </a:lnTo>
                    <a:lnTo>
                      <a:pt x="80" y="11"/>
                    </a:lnTo>
                    <a:lnTo>
                      <a:pt x="82" y="11"/>
                    </a:lnTo>
                    <a:lnTo>
                      <a:pt x="84" y="13"/>
                    </a:lnTo>
                    <a:lnTo>
                      <a:pt x="88" y="17"/>
                    </a:lnTo>
                    <a:lnTo>
                      <a:pt x="90" y="19"/>
                    </a:lnTo>
                    <a:lnTo>
                      <a:pt x="92" y="21"/>
                    </a:lnTo>
                    <a:lnTo>
                      <a:pt x="94" y="25"/>
                    </a:lnTo>
                    <a:lnTo>
                      <a:pt x="96" y="26"/>
                    </a:lnTo>
                    <a:lnTo>
                      <a:pt x="98" y="28"/>
                    </a:lnTo>
                    <a:lnTo>
                      <a:pt x="98" y="30"/>
                    </a:lnTo>
                    <a:lnTo>
                      <a:pt x="99" y="32"/>
                    </a:lnTo>
                    <a:lnTo>
                      <a:pt x="99" y="34"/>
                    </a:lnTo>
                    <a:lnTo>
                      <a:pt x="101" y="36"/>
                    </a:lnTo>
                    <a:lnTo>
                      <a:pt x="101" y="40"/>
                    </a:lnTo>
                    <a:lnTo>
                      <a:pt x="101" y="42"/>
                    </a:lnTo>
                    <a:lnTo>
                      <a:pt x="103" y="44"/>
                    </a:lnTo>
                    <a:lnTo>
                      <a:pt x="103" y="46"/>
                    </a:lnTo>
                    <a:lnTo>
                      <a:pt x="103" y="49"/>
                    </a:lnTo>
                    <a:lnTo>
                      <a:pt x="103" y="51"/>
                    </a:lnTo>
                    <a:lnTo>
                      <a:pt x="103" y="55"/>
                    </a:lnTo>
                    <a:lnTo>
                      <a:pt x="103" y="57"/>
                    </a:lnTo>
                    <a:lnTo>
                      <a:pt x="103" y="59"/>
                    </a:lnTo>
                    <a:lnTo>
                      <a:pt x="101" y="61"/>
                    </a:lnTo>
                    <a:lnTo>
                      <a:pt x="101" y="65"/>
                    </a:lnTo>
                    <a:lnTo>
                      <a:pt x="101" y="67"/>
                    </a:lnTo>
                    <a:lnTo>
                      <a:pt x="99" y="69"/>
                    </a:lnTo>
                    <a:lnTo>
                      <a:pt x="99" y="71"/>
                    </a:lnTo>
                    <a:lnTo>
                      <a:pt x="98" y="73"/>
                    </a:lnTo>
                    <a:lnTo>
                      <a:pt x="98" y="76"/>
                    </a:lnTo>
                    <a:lnTo>
                      <a:pt x="94" y="80"/>
                    </a:lnTo>
                    <a:lnTo>
                      <a:pt x="92" y="82"/>
                    </a:lnTo>
                    <a:lnTo>
                      <a:pt x="92" y="84"/>
                    </a:lnTo>
                    <a:lnTo>
                      <a:pt x="90" y="86"/>
                    </a:lnTo>
                    <a:lnTo>
                      <a:pt x="84" y="90"/>
                    </a:lnTo>
                    <a:lnTo>
                      <a:pt x="82" y="92"/>
                    </a:lnTo>
                    <a:lnTo>
                      <a:pt x="80" y="94"/>
                    </a:lnTo>
                    <a:lnTo>
                      <a:pt x="78" y="94"/>
                    </a:lnTo>
                    <a:lnTo>
                      <a:pt x="76" y="96"/>
                    </a:lnTo>
                    <a:lnTo>
                      <a:pt x="75" y="97"/>
                    </a:lnTo>
                    <a:lnTo>
                      <a:pt x="73" y="97"/>
                    </a:lnTo>
                    <a:lnTo>
                      <a:pt x="71" y="99"/>
                    </a:lnTo>
                    <a:lnTo>
                      <a:pt x="67" y="99"/>
                    </a:lnTo>
                    <a:lnTo>
                      <a:pt x="65" y="99"/>
                    </a:lnTo>
                    <a:lnTo>
                      <a:pt x="63" y="101"/>
                    </a:lnTo>
                    <a:lnTo>
                      <a:pt x="59" y="101"/>
                    </a:lnTo>
                    <a:lnTo>
                      <a:pt x="57" y="101"/>
                    </a:lnTo>
                    <a:lnTo>
                      <a:pt x="55" y="101"/>
                    </a:lnTo>
                    <a:lnTo>
                      <a:pt x="51" y="101"/>
                    </a:lnTo>
                    <a:lnTo>
                      <a:pt x="53" y="101"/>
                    </a:lnTo>
                    <a:lnTo>
                      <a:pt x="50" y="101"/>
                    </a:lnTo>
                    <a:lnTo>
                      <a:pt x="48" y="101"/>
                    </a:lnTo>
                    <a:lnTo>
                      <a:pt x="46" y="101"/>
                    </a:lnTo>
                    <a:lnTo>
                      <a:pt x="42" y="101"/>
                    </a:lnTo>
                    <a:lnTo>
                      <a:pt x="40" y="99"/>
                    </a:lnTo>
                    <a:lnTo>
                      <a:pt x="38" y="99"/>
                    </a:lnTo>
                    <a:lnTo>
                      <a:pt x="36" y="99"/>
                    </a:lnTo>
                    <a:lnTo>
                      <a:pt x="30" y="97"/>
                    </a:lnTo>
                    <a:lnTo>
                      <a:pt x="28" y="96"/>
                    </a:lnTo>
                    <a:lnTo>
                      <a:pt x="27" y="94"/>
                    </a:lnTo>
                    <a:lnTo>
                      <a:pt x="25" y="94"/>
                    </a:lnTo>
                    <a:lnTo>
                      <a:pt x="23" y="92"/>
                    </a:lnTo>
                    <a:lnTo>
                      <a:pt x="21" y="90"/>
                    </a:lnTo>
                    <a:lnTo>
                      <a:pt x="19" y="88"/>
                    </a:lnTo>
                    <a:lnTo>
                      <a:pt x="17" y="88"/>
                    </a:lnTo>
                    <a:lnTo>
                      <a:pt x="15" y="86"/>
                    </a:lnTo>
                    <a:lnTo>
                      <a:pt x="15" y="84"/>
                    </a:lnTo>
                    <a:lnTo>
                      <a:pt x="13" y="82"/>
                    </a:lnTo>
                    <a:lnTo>
                      <a:pt x="11" y="80"/>
                    </a:lnTo>
                    <a:lnTo>
                      <a:pt x="9" y="78"/>
                    </a:lnTo>
                    <a:lnTo>
                      <a:pt x="9" y="76"/>
                    </a:lnTo>
                    <a:lnTo>
                      <a:pt x="7" y="73"/>
                    </a:lnTo>
                    <a:lnTo>
                      <a:pt x="7" y="71"/>
                    </a:lnTo>
                    <a:lnTo>
                      <a:pt x="5" y="69"/>
                    </a:lnTo>
                    <a:lnTo>
                      <a:pt x="5" y="67"/>
                    </a:lnTo>
                    <a:lnTo>
                      <a:pt x="3" y="65"/>
                    </a:lnTo>
                    <a:lnTo>
                      <a:pt x="3" y="61"/>
                    </a:lnTo>
                    <a:lnTo>
                      <a:pt x="3" y="59"/>
                    </a:lnTo>
                    <a:lnTo>
                      <a:pt x="3" y="55"/>
                    </a:lnTo>
                    <a:lnTo>
                      <a:pt x="3" y="51"/>
                    </a:lnTo>
                    <a:lnTo>
                      <a:pt x="0" y="51"/>
                    </a:lnTo>
                    <a:close/>
                  </a:path>
                </a:pathLst>
              </a:custGeom>
              <a:solidFill>
                <a:srgbClr val="000000"/>
              </a:solidFill>
              <a:ln w="9525">
                <a:noFill/>
                <a:round/>
                <a:headEnd/>
                <a:tailEnd/>
              </a:ln>
            </p:spPr>
            <p:txBody>
              <a:bodyPr/>
              <a:lstStyle/>
              <a:p>
                <a:endParaRPr lang="en-GB" dirty="0"/>
              </a:p>
            </p:txBody>
          </p:sp>
          <p:sp>
            <p:nvSpPr>
              <p:cNvPr id="455" name="Freeform 103"/>
              <p:cNvSpPr>
                <a:spLocks noChangeAspect="1"/>
              </p:cNvSpPr>
              <p:nvPr/>
            </p:nvSpPr>
            <p:spPr bwMode="auto">
              <a:xfrm>
                <a:off x="3855" y="1052"/>
                <a:ext cx="81" cy="81"/>
              </a:xfrm>
              <a:custGeom>
                <a:avLst/>
                <a:gdLst>
                  <a:gd name="T0" fmla="*/ 35 w 81"/>
                  <a:gd name="T1" fmla="*/ 0 h 81"/>
                  <a:gd name="T2" fmla="*/ 29 w 81"/>
                  <a:gd name="T3" fmla="*/ 2 h 81"/>
                  <a:gd name="T4" fmla="*/ 25 w 81"/>
                  <a:gd name="T5" fmla="*/ 4 h 81"/>
                  <a:gd name="T6" fmla="*/ 22 w 81"/>
                  <a:gd name="T7" fmla="*/ 6 h 81"/>
                  <a:gd name="T8" fmla="*/ 16 w 81"/>
                  <a:gd name="T9" fmla="*/ 8 h 81"/>
                  <a:gd name="T10" fmla="*/ 12 w 81"/>
                  <a:gd name="T11" fmla="*/ 14 h 81"/>
                  <a:gd name="T12" fmla="*/ 8 w 81"/>
                  <a:gd name="T13" fmla="*/ 18 h 81"/>
                  <a:gd name="T14" fmla="*/ 4 w 81"/>
                  <a:gd name="T15" fmla="*/ 21 h 81"/>
                  <a:gd name="T16" fmla="*/ 2 w 81"/>
                  <a:gd name="T17" fmla="*/ 27 h 81"/>
                  <a:gd name="T18" fmla="*/ 0 w 81"/>
                  <a:gd name="T19" fmla="*/ 33 h 81"/>
                  <a:gd name="T20" fmla="*/ 0 w 81"/>
                  <a:gd name="T21" fmla="*/ 41 h 81"/>
                  <a:gd name="T22" fmla="*/ 0 w 81"/>
                  <a:gd name="T23" fmla="*/ 48 h 81"/>
                  <a:gd name="T24" fmla="*/ 2 w 81"/>
                  <a:gd name="T25" fmla="*/ 54 h 81"/>
                  <a:gd name="T26" fmla="*/ 4 w 81"/>
                  <a:gd name="T27" fmla="*/ 58 h 81"/>
                  <a:gd name="T28" fmla="*/ 6 w 81"/>
                  <a:gd name="T29" fmla="*/ 62 h 81"/>
                  <a:gd name="T30" fmla="*/ 10 w 81"/>
                  <a:gd name="T31" fmla="*/ 68 h 81"/>
                  <a:gd name="T32" fmla="*/ 16 w 81"/>
                  <a:gd name="T33" fmla="*/ 71 h 81"/>
                  <a:gd name="T34" fmla="*/ 18 w 81"/>
                  <a:gd name="T35" fmla="*/ 75 h 81"/>
                  <a:gd name="T36" fmla="*/ 22 w 81"/>
                  <a:gd name="T37" fmla="*/ 77 h 81"/>
                  <a:gd name="T38" fmla="*/ 25 w 81"/>
                  <a:gd name="T39" fmla="*/ 79 h 81"/>
                  <a:gd name="T40" fmla="*/ 31 w 81"/>
                  <a:gd name="T41" fmla="*/ 79 h 81"/>
                  <a:gd name="T42" fmla="*/ 37 w 81"/>
                  <a:gd name="T43" fmla="*/ 81 h 81"/>
                  <a:gd name="T44" fmla="*/ 47 w 81"/>
                  <a:gd name="T45" fmla="*/ 81 h 81"/>
                  <a:gd name="T46" fmla="*/ 50 w 81"/>
                  <a:gd name="T47" fmla="*/ 79 h 81"/>
                  <a:gd name="T48" fmla="*/ 56 w 81"/>
                  <a:gd name="T49" fmla="*/ 79 h 81"/>
                  <a:gd name="T50" fmla="*/ 60 w 81"/>
                  <a:gd name="T51" fmla="*/ 77 h 81"/>
                  <a:gd name="T52" fmla="*/ 64 w 81"/>
                  <a:gd name="T53" fmla="*/ 75 h 81"/>
                  <a:gd name="T54" fmla="*/ 66 w 81"/>
                  <a:gd name="T55" fmla="*/ 71 h 81"/>
                  <a:gd name="T56" fmla="*/ 73 w 81"/>
                  <a:gd name="T57" fmla="*/ 66 h 81"/>
                  <a:gd name="T58" fmla="*/ 75 w 81"/>
                  <a:gd name="T59" fmla="*/ 62 h 81"/>
                  <a:gd name="T60" fmla="*/ 77 w 81"/>
                  <a:gd name="T61" fmla="*/ 58 h 81"/>
                  <a:gd name="T62" fmla="*/ 79 w 81"/>
                  <a:gd name="T63" fmla="*/ 54 h 81"/>
                  <a:gd name="T64" fmla="*/ 81 w 81"/>
                  <a:gd name="T65" fmla="*/ 50 h 81"/>
                  <a:gd name="T66" fmla="*/ 81 w 81"/>
                  <a:gd name="T67" fmla="*/ 44 h 81"/>
                  <a:gd name="T68" fmla="*/ 81 w 81"/>
                  <a:gd name="T69" fmla="*/ 35 h 81"/>
                  <a:gd name="T70" fmla="*/ 79 w 81"/>
                  <a:gd name="T71" fmla="*/ 31 h 81"/>
                  <a:gd name="T72" fmla="*/ 79 w 81"/>
                  <a:gd name="T73" fmla="*/ 25 h 81"/>
                  <a:gd name="T74" fmla="*/ 77 w 81"/>
                  <a:gd name="T75" fmla="*/ 21 h 81"/>
                  <a:gd name="T76" fmla="*/ 75 w 81"/>
                  <a:gd name="T77" fmla="*/ 18 h 81"/>
                  <a:gd name="T78" fmla="*/ 72 w 81"/>
                  <a:gd name="T79" fmla="*/ 14 h 81"/>
                  <a:gd name="T80" fmla="*/ 66 w 81"/>
                  <a:gd name="T81" fmla="*/ 8 h 81"/>
                  <a:gd name="T82" fmla="*/ 60 w 81"/>
                  <a:gd name="T83" fmla="*/ 6 h 81"/>
                  <a:gd name="T84" fmla="*/ 56 w 81"/>
                  <a:gd name="T85" fmla="*/ 4 h 81"/>
                  <a:gd name="T86" fmla="*/ 50 w 81"/>
                  <a:gd name="T87" fmla="*/ 2 h 81"/>
                  <a:gd name="T88" fmla="*/ 47 w 81"/>
                  <a:gd name="T89" fmla="*/ 0 h 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81"/>
                  <a:gd name="T137" fmla="*/ 81 w 81"/>
                  <a:gd name="T138" fmla="*/ 81 h 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81">
                    <a:moveTo>
                      <a:pt x="41" y="0"/>
                    </a:moveTo>
                    <a:lnTo>
                      <a:pt x="37" y="0"/>
                    </a:lnTo>
                    <a:lnTo>
                      <a:pt x="35" y="0"/>
                    </a:lnTo>
                    <a:lnTo>
                      <a:pt x="33" y="0"/>
                    </a:lnTo>
                    <a:lnTo>
                      <a:pt x="31" y="2"/>
                    </a:lnTo>
                    <a:lnTo>
                      <a:pt x="29" y="2"/>
                    </a:lnTo>
                    <a:lnTo>
                      <a:pt x="27" y="2"/>
                    </a:lnTo>
                    <a:lnTo>
                      <a:pt x="27" y="4"/>
                    </a:lnTo>
                    <a:lnTo>
                      <a:pt x="25" y="4"/>
                    </a:lnTo>
                    <a:lnTo>
                      <a:pt x="24" y="4"/>
                    </a:lnTo>
                    <a:lnTo>
                      <a:pt x="22" y="4"/>
                    </a:lnTo>
                    <a:lnTo>
                      <a:pt x="22" y="6"/>
                    </a:lnTo>
                    <a:lnTo>
                      <a:pt x="20" y="6"/>
                    </a:lnTo>
                    <a:lnTo>
                      <a:pt x="18" y="8"/>
                    </a:lnTo>
                    <a:lnTo>
                      <a:pt x="16" y="8"/>
                    </a:lnTo>
                    <a:lnTo>
                      <a:pt x="16" y="10"/>
                    </a:lnTo>
                    <a:lnTo>
                      <a:pt x="12" y="12"/>
                    </a:lnTo>
                    <a:lnTo>
                      <a:pt x="12" y="14"/>
                    </a:lnTo>
                    <a:lnTo>
                      <a:pt x="10" y="14"/>
                    </a:lnTo>
                    <a:lnTo>
                      <a:pt x="8" y="16"/>
                    </a:lnTo>
                    <a:lnTo>
                      <a:pt x="8" y="18"/>
                    </a:lnTo>
                    <a:lnTo>
                      <a:pt x="6" y="20"/>
                    </a:lnTo>
                    <a:lnTo>
                      <a:pt x="6" y="21"/>
                    </a:lnTo>
                    <a:lnTo>
                      <a:pt x="4" y="21"/>
                    </a:lnTo>
                    <a:lnTo>
                      <a:pt x="4" y="23"/>
                    </a:lnTo>
                    <a:lnTo>
                      <a:pt x="4" y="25"/>
                    </a:lnTo>
                    <a:lnTo>
                      <a:pt x="2" y="27"/>
                    </a:lnTo>
                    <a:lnTo>
                      <a:pt x="2" y="29"/>
                    </a:lnTo>
                    <a:lnTo>
                      <a:pt x="2" y="31"/>
                    </a:lnTo>
                    <a:lnTo>
                      <a:pt x="0" y="33"/>
                    </a:lnTo>
                    <a:lnTo>
                      <a:pt x="0" y="35"/>
                    </a:lnTo>
                    <a:lnTo>
                      <a:pt x="0" y="37"/>
                    </a:lnTo>
                    <a:lnTo>
                      <a:pt x="0" y="41"/>
                    </a:lnTo>
                    <a:lnTo>
                      <a:pt x="0" y="44"/>
                    </a:lnTo>
                    <a:lnTo>
                      <a:pt x="0" y="46"/>
                    </a:lnTo>
                    <a:lnTo>
                      <a:pt x="0" y="48"/>
                    </a:lnTo>
                    <a:lnTo>
                      <a:pt x="2" y="50"/>
                    </a:lnTo>
                    <a:lnTo>
                      <a:pt x="2" y="52"/>
                    </a:lnTo>
                    <a:lnTo>
                      <a:pt x="2" y="54"/>
                    </a:lnTo>
                    <a:lnTo>
                      <a:pt x="2" y="56"/>
                    </a:lnTo>
                    <a:lnTo>
                      <a:pt x="4" y="56"/>
                    </a:lnTo>
                    <a:lnTo>
                      <a:pt x="4" y="58"/>
                    </a:lnTo>
                    <a:lnTo>
                      <a:pt x="4" y="60"/>
                    </a:lnTo>
                    <a:lnTo>
                      <a:pt x="6" y="60"/>
                    </a:lnTo>
                    <a:lnTo>
                      <a:pt x="6" y="62"/>
                    </a:lnTo>
                    <a:lnTo>
                      <a:pt x="8" y="64"/>
                    </a:lnTo>
                    <a:lnTo>
                      <a:pt x="8" y="66"/>
                    </a:lnTo>
                    <a:lnTo>
                      <a:pt x="10" y="68"/>
                    </a:lnTo>
                    <a:lnTo>
                      <a:pt x="12" y="68"/>
                    </a:lnTo>
                    <a:lnTo>
                      <a:pt x="12" y="69"/>
                    </a:lnTo>
                    <a:lnTo>
                      <a:pt x="16" y="71"/>
                    </a:lnTo>
                    <a:lnTo>
                      <a:pt x="16" y="73"/>
                    </a:lnTo>
                    <a:lnTo>
                      <a:pt x="18" y="73"/>
                    </a:lnTo>
                    <a:lnTo>
                      <a:pt x="18" y="75"/>
                    </a:lnTo>
                    <a:lnTo>
                      <a:pt x="20" y="75"/>
                    </a:lnTo>
                    <a:lnTo>
                      <a:pt x="22" y="75"/>
                    </a:lnTo>
                    <a:lnTo>
                      <a:pt x="22" y="77"/>
                    </a:lnTo>
                    <a:lnTo>
                      <a:pt x="24" y="77"/>
                    </a:lnTo>
                    <a:lnTo>
                      <a:pt x="25" y="77"/>
                    </a:lnTo>
                    <a:lnTo>
                      <a:pt x="25" y="79"/>
                    </a:lnTo>
                    <a:lnTo>
                      <a:pt x="27" y="79"/>
                    </a:lnTo>
                    <a:lnTo>
                      <a:pt x="29" y="79"/>
                    </a:lnTo>
                    <a:lnTo>
                      <a:pt x="31" y="79"/>
                    </a:lnTo>
                    <a:lnTo>
                      <a:pt x="33" y="81"/>
                    </a:lnTo>
                    <a:lnTo>
                      <a:pt x="35" y="81"/>
                    </a:lnTo>
                    <a:lnTo>
                      <a:pt x="37" y="81"/>
                    </a:lnTo>
                    <a:lnTo>
                      <a:pt x="41" y="81"/>
                    </a:lnTo>
                    <a:lnTo>
                      <a:pt x="45" y="81"/>
                    </a:lnTo>
                    <a:lnTo>
                      <a:pt x="47" y="81"/>
                    </a:lnTo>
                    <a:lnTo>
                      <a:pt x="49" y="81"/>
                    </a:lnTo>
                    <a:lnTo>
                      <a:pt x="50" y="81"/>
                    </a:lnTo>
                    <a:lnTo>
                      <a:pt x="50" y="79"/>
                    </a:lnTo>
                    <a:lnTo>
                      <a:pt x="52" y="79"/>
                    </a:lnTo>
                    <a:lnTo>
                      <a:pt x="54" y="79"/>
                    </a:lnTo>
                    <a:lnTo>
                      <a:pt x="56" y="79"/>
                    </a:lnTo>
                    <a:lnTo>
                      <a:pt x="56" y="77"/>
                    </a:lnTo>
                    <a:lnTo>
                      <a:pt x="58" y="77"/>
                    </a:lnTo>
                    <a:lnTo>
                      <a:pt x="60" y="77"/>
                    </a:lnTo>
                    <a:lnTo>
                      <a:pt x="60" y="75"/>
                    </a:lnTo>
                    <a:lnTo>
                      <a:pt x="62" y="75"/>
                    </a:lnTo>
                    <a:lnTo>
                      <a:pt x="64" y="75"/>
                    </a:lnTo>
                    <a:lnTo>
                      <a:pt x="64" y="73"/>
                    </a:lnTo>
                    <a:lnTo>
                      <a:pt x="66" y="73"/>
                    </a:lnTo>
                    <a:lnTo>
                      <a:pt x="66" y="71"/>
                    </a:lnTo>
                    <a:lnTo>
                      <a:pt x="70" y="69"/>
                    </a:lnTo>
                    <a:lnTo>
                      <a:pt x="72" y="68"/>
                    </a:lnTo>
                    <a:lnTo>
                      <a:pt x="73" y="66"/>
                    </a:lnTo>
                    <a:lnTo>
                      <a:pt x="73" y="64"/>
                    </a:lnTo>
                    <a:lnTo>
                      <a:pt x="75" y="64"/>
                    </a:lnTo>
                    <a:lnTo>
                      <a:pt x="75" y="62"/>
                    </a:lnTo>
                    <a:lnTo>
                      <a:pt x="75" y="60"/>
                    </a:lnTo>
                    <a:lnTo>
                      <a:pt x="77" y="60"/>
                    </a:lnTo>
                    <a:lnTo>
                      <a:pt x="77" y="58"/>
                    </a:lnTo>
                    <a:lnTo>
                      <a:pt x="77" y="56"/>
                    </a:lnTo>
                    <a:lnTo>
                      <a:pt x="79" y="56"/>
                    </a:lnTo>
                    <a:lnTo>
                      <a:pt x="79" y="54"/>
                    </a:lnTo>
                    <a:lnTo>
                      <a:pt x="79" y="52"/>
                    </a:lnTo>
                    <a:lnTo>
                      <a:pt x="79" y="50"/>
                    </a:lnTo>
                    <a:lnTo>
                      <a:pt x="81" y="50"/>
                    </a:lnTo>
                    <a:lnTo>
                      <a:pt x="81" y="48"/>
                    </a:lnTo>
                    <a:lnTo>
                      <a:pt x="81" y="46"/>
                    </a:lnTo>
                    <a:lnTo>
                      <a:pt x="81" y="44"/>
                    </a:lnTo>
                    <a:lnTo>
                      <a:pt x="81" y="41"/>
                    </a:lnTo>
                    <a:lnTo>
                      <a:pt x="81" y="37"/>
                    </a:lnTo>
                    <a:lnTo>
                      <a:pt x="81" y="35"/>
                    </a:lnTo>
                    <a:lnTo>
                      <a:pt x="81" y="33"/>
                    </a:lnTo>
                    <a:lnTo>
                      <a:pt x="81" y="31"/>
                    </a:lnTo>
                    <a:lnTo>
                      <a:pt x="79" y="31"/>
                    </a:lnTo>
                    <a:lnTo>
                      <a:pt x="79" y="29"/>
                    </a:lnTo>
                    <a:lnTo>
                      <a:pt x="79" y="27"/>
                    </a:lnTo>
                    <a:lnTo>
                      <a:pt x="79" y="25"/>
                    </a:lnTo>
                    <a:lnTo>
                      <a:pt x="77" y="25"/>
                    </a:lnTo>
                    <a:lnTo>
                      <a:pt x="77" y="23"/>
                    </a:lnTo>
                    <a:lnTo>
                      <a:pt x="77" y="21"/>
                    </a:lnTo>
                    <a:lnTo>
                      <a:pt x="75" y="21"/>
                    </a:lnTo>
                    <a:lnTo>
                      <a:pt x="75" y="20"/>
                    </a:lnTo>
                    <a:lnTo>
                      <a:pt x="75" y="18"/>
                    </a:lnTo>
                    <a:lnTo>
                      <a:pt x="73" y="18"/>
                    </a:lnTo>
                    <a:lnTo>
                      <a:pt x="73" y="16"/>
                    </a:lnTo>
                    <a:lnTo>
                      <a:pt x="72" y="14"/>
                    </a:lnTo>
                    <a:lnTo>
                      <a:pt x="70" y="12"/>
                    </a:lnTo>
                    <a:lnTo>
                      <a:pt x="66" y="10"/>
                    </a:lnTo>
                    <a:lnTo>
                      <a:pt x="66" y="8"/>
                    </a:lnTo>
                    <a:lnTo>
                      <a:pt x="64" y="8"/>
                    </a:lnTo>
                    <a:lnTo>
                      <a:pt x="62" y="6"/>
                    </a:lnTo>
                    <a:lnTo>
                      <a:pt x="60" y="6"/>
                    </a:lnTo>
                    <a:lnTo>
                      <a:pt x="60" y="4"/>
                    </a:lnTo>
                    <a:lnTo>
                      <a:pt x="58" y="4"/>
                    </a:lnTo>
                    <a:lnTo>
                      <a:pt x="56" y="4"/>
                    </a:lnTo>
                    <a:lnTo>
                      <a:pt x="54" y="2"/>
                    </a:lnTo>
                    <a:lnTo>
                      <a:pt x="52" y="2"/>
                    </a:lnTo>
                    <a:lnTo>
                      <a:pt x="50" y="2"/>
                    </a:lnTo>
                    <a:lnTo>
                      <a:pt x="50" y="0"/>
                    </a:lnTo>
                    <a:lnTo>
                      <a:pt x="49" y="0"/>
                    </a:lnTo>
                    <a:lnTo>
                      <a:pt x="47" y="0"/>
                    </a:lnTo>
                    <a:lnTo>
                      <a:pt x="45" y="0"/>
                    </a:lnTo>
                    <a:lnTo>
                      <a:pt x="41" y="0"/>
                    </a:lnTo>
                    <a:close/>
                  </a:path>
                </a:pathLst>
              </a:custGeom>
              <a:solidFill>
                <a:srgbClr val="FFFFFF"/>
              </a:solidFill>
              <a:ln w="9525">
                <a:noFill/>
                <a:round/>
                <a:headEnd/>
                <a:tailEnd/>
              </a:ln>
            </p:spPr>
            <p:txBody>
              <a:bodyPr/>
              <a:lstStyle/>
              <a:p>
                <a:endParaRPr lang="en-GB" dirty="0"/>
              </a:p>
            </p:txBody>
          </p:sp>
          <p:sp>
            <p:nvSpPr>
              <p:cNvPr id="456" name="Freeform 104"/>
              <p:cNvSpPr>
                <a:spLocks noChangeAspect="1"/>
              </p:cNvSpPr>
              <p:nvPr/>
            </p:nvSpPr>
            <p:spPr bwMode="auto">
              <a:xfrm>
                <a:off x="3854" y="1050"/>
                <a:ext cx="84" cy="85"/>
              </a:xfrm>
              <a:custGeom>
                <a:avLst/>
                <a:gdLst>
                  <a:gd name="T0" fmla="*/ 1 w 84"/>
                  <a:gd name="T1" fmla="*/ 50 h 85"/>
                  <a:gd name="T2" fmla="*/ 3 w 84"/>
                  <a:gd name="T3" fmla="*/ 58 h 85"/>
                  <a:gd name="T4" fmla="*/ 9 w 84"/>
                  <a:gd name="T5" fmla="*/ 68 h 85"/>
                  <a:gd name="T6" fmla="*/ 17 w 84"/>
                  <a:gd name="T7" fmla="*/ 75 h 85"/>
                  <a:gd name="T8" fmla="*/ 25 w 84"/>
                  <a:gd name="T9" fmla="*/ 81 h 85"/>
                  <a:gd name="T10" fmla="*/ 36 w 84"/>
                  <a:gd name="T11" fmla="*/ 83 h 85"/>
                  <a:gd name="T12" fmla="*/ 44 w 84"/>
                  <a:gd name="T13" fmla="*/ 85 h 85"/>
                  <a:gd name="T14" fmla="*/ 51 w 84"/>
                  <a:gd name="T15" fmla="*/ 83 h 85"/>
                  <a:gd name="T16" fmla="*/ 59 w 84"/>
                  <a:gd name="T17" fmla="*/ 81 h 85"/>
                  <a:gd name="T18" fmla="*/ 67 w 84"/>
                  <a:gd name="T19" fmla="*/ 75 h 85"/>
                  <a:gd name="T20" fmla="*/ 74 w 84"/>
                  <a:gd name="T21" fmla="*/ 68 h 85"/>
                  <a:gd name="T22" fmla="*/ 80 w 84"/>
                  <a:gd name="T23" fmla="*/ 58 h 85"/>
                  <a:gd name="T24" fmla="*/ 82 w 84"/>
                  <a:gd name="T25" fmla="*/ 50 h 85"/>
                  <a:gd name="T26" fmla="*/ 84 w 84"/>
                  <a:gd name="T27" fmla="*/ 43 h 85"/>
                  <a:gd name="T28" fmla="*/ 82 w 84"/>
                  <a:gd name="T29" fmla="*/ 31 h 85"/>
                  <a:gd name="T30" fmla="*/ 78 w 84"/>
                  <a:gd name="T31" fmla="*/ 23 h 85"/>
                  <a:gd name="T32" fmla="*/ 69 w 84"/>
                  <a:gd name="T33" fmla="*/ 10 h 85"/>
                  <a:gd name="T34" fmla="*/ 61 w 84"/>
                  <a:gd name="T35" fmla="*/ 6 h 85"/>
                  <a:gd name="T36" fmla="*/ 53 w 84"/>
                  <a:gd name="T37" fmla="*/ 2 h 85"/>
                  <a:gd name="T38" fmla="*/ 46 w 84"/>
                  <a:gd name="T39" fmla="*/ 0 h 85"/>
                  <a:gd name="T40" fmla="*/ 30 w 84"/>
                  <a:gd name="T41" fmla="*/ 2 h 85"/>
                  <a:gd name="T42" fmla="*/ 19 w 84"/>
                  <a:gd name="T43" fmla="*/ 8 h 85"/>
                  <a:gd name="T44" fmla="*/ 9 w 84"/>
                  <a:gd name="T45" fmla="*/ 18 h 85"/>
                  <a:gd name="T46" fmla="*/ 3 w 84"/>
                  <a:gd name="T47" fmla="*/ 23 h 85"/>
                  <a:gd name="T48" fmla="*/ 1 w 84"/>
                  <a:gd name="T49" fmla="*/ 35 h 85"/>
                  <a:gd name="T50" fmla="*/ 3 w 84"/>
                  <a:gd name="T51" fmla="*/ 43 h 85"/>
                  <a:gd name="T52" fmla="*/ 3 w 84"/>
                  <a:gd name="T53" fmla="*/ 33 h 85"/>
                  <a:gd name="T54" fmla="*/ 7 w 84"/>
                  <a:gd name="T55" fmla="*/ 25 h 85"/>
                  <a:gd name="T56" fmla="*/ 13 w 84"/>
                  <a:gd name="T57" fmla="*/ 16 h 85"/>
                  <a:gd name="T58" fmla="*/ 23 w 84"/>
                  <a:gd name="T59" fmla="*/ 8 h 85"/>
                  <a:gd name="T60" fmla="*/ 30 w 84"/>
                  <a:gd name="T61" fmla="*/ 6 h 85"/>
                  <a:gd name="T62" fmla="*/ 38 w 84"/>
                  <a:gd name="T63" fmla="*/ 4 h 85"/>
                  <a:gd name="T64" fmla="*/ 51 w 84"/>
                  <a:gd name="T65" fmla="*/ 4 h 85"/>
                  <a:gd name="T66" fmla="*/ 59 w 84"/>
                  <a:gd name="T67" fmla="*/ 8 h 85"/>
                  <a:gd name="T68" fmla="*/ 67 w 84"/>
                  <a:gd name="T69" fmla="*/ 12 h 85"/>
                  <a:gd name="T70" fmla="*/ 74 w 84"/>
                  <a:gd name="T71" fmla="*/ 22 h 85"/>
                  <a:gd name="T72" fmla="*/ 78 w 84"/>
                  <a:gd name="T73" fmla="*/ 29 h 85"/>
                  <a:gd name="T74" fmla="*/ 80 w 84"/>
                  <a:gd name="T75" fmla="*/ 37 h 85"/>
                  <a:gd name="T76" fmla="*/ 80 w 84"/>
                  <a:gd name="T77" fmla="*/ 46 h 85"/>
                  <a:gd name="T78" fmla="*/ 78 w 84"/>
                  <a:gd name="T79" fmla="*/ 54 h 85"/>
                  <a:gd name="T80" fmla="*/ 74 w 84"/>
                  <a:gd name="T81" fmla="*/ 62 h 85"/>
                  <a:gd name="T82" fmla="*/ 71 w 84"/>
                  <a:gd name="T83" fmla="*/ 68 h 85"/>
                  <a:gd name="T84" fmla="*/ 63 w 84"/>
                  <a:gd name="T85" fmla="*/ 75 h 85"/>
                  <a:gd name="T86" fmla="*/ 57 w 84"/>
                  <a:gd name="T87" fmla="*/ 79 h 85"/>
                  <a:gd name="T88" fmla="*/ 50 w 84"/>
                  <a:gd name="T89" fmla="*/ 81 h 85"/>
                  <a:gd name="T90" fmla="*/ 42 w 84"/>
                  <a:gd name="T91" fmla="*/ 81 h 85"/>
                  <a:gd name="T92" fmla="*/ 34 w 84"/>
                  <a:gd name="T93" fmla="*/ 81 h 85"/>
                  <a:gd name="T94" fmla="*/ 26 w 84"/>
                  <a:gd name="T95" fmla="*/ 79 h 85"/>
                  <a:gd name="T96" fmla="*/ 19 w 84"/>
                  <a:gd name="T97" fmla="*/ 73 h 85"/>
                  <a:gd name="T98" fmla="*/ 11 w 84"/>
                  <a:gd name="T99" fmla="*/ 66 h 85"/>
                  <a:gd name="T100" fmla="*/ 5 w 84"/>
                  <a:gd name="T101" fmla="*/ 58 h 85"/>
                  <a:gd name="T102" fmla="*/ 3 w 84"/>
                  <a:gd name="T103" fmla="*/ 50 h 85"/>
                  <a:gd name="T104" fmla="*/ 0 w 84"/>
                  <a:gd name="T105" fmla="*/ 43 h 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4"/>
                  <a:gd name="T160" fmla="*/ 0 h 85"/>
                  <a:gd name="T161" fmla="*/ 84 w 84"/>
                  <a:gd name="T162" fmla="*/ 85 h 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4" h="85">
                    <a:moveTo>
                      <a:pt x="0" y="43"/>
                    </a:moveTo>
                    <a:lnTo>
                      <a:pt x="0" y="46"/>
                    </a:lnTo>
                    <a:lnTo>
                      <a:pt x="0" y="48"/>
                    </a:lnTo>
                    <a:lnTo>
                      <a:pt x="1" y="50"/>
                    </a:lnTo>
                    <a:lnTo>
                      <a:pt x="1" y="52"/>
                    </a:lnTo>
                    <a:lnTo>
                      <a:pt x="1" y="54"/>
                    </a:lnTo>
                    <a:lnTo>
                      <a:pt x="1" y="56"/>
                    </a:lnTo>
                    <a:lnTo>
                      <a:pt x="3" y="58"/>
                    </a:lnTo>
                    <a:lnTo>
                      <a:pt x="3" y="60"/>
                    </a:lnTo>
                    <a:lnTo>
                      <a:pt x="5" y="64"/>
                    </a:lnTo>
                    <a:lnTo>
                      <a:pt x="7" y="66"/>
                    </a:lnTo>
                    <a:lnTo>
                      <a:pt x="9" y="68"/>
                    </a:lnTo>
                    <a:lnTo>
                      <a:pt x="11" y="70"/>
                    </a:lnTo>
                    <a:lnTo>
                      <a:pt x="13" y="71"/>
                    </a:lnTo>
                    <a:lnTo>
                      <a:pt x="13" y="73"/>
                    </a:lnTo>
                    <a:lnTo>
                      <a:pt x="17" y="75"/>
                    </a:lnTo>
                    <a:lnTo>
                      <a:pt x="19" y="77"/>
                    </a:lnTo>
                    <a:lnTo>
                      <a:pt x="21" y="77"/>
                    </a:lnTo>
                    <a:lnTo>
                      <a:pt x="23" y="79"/>
                    </a:lnTo>
                    <a:lnTo>
                      <a:pt x="25" y="81"/>
                    </a:lnTo>
                    <a:lnTo>
                      <a:pt x="28" y="81"/>
                    </a:lnTo>
                    <a:lnTo>
                      <a:pt x="30" y="83"/>
                    </a:lnTo>
                    <a:lnTo>
                      <a:pt x="34" y="83"/>
                    </a:lnTo>
                    <a:lnTo>
                      <a:pt x="36" y="83"/>
                    </a:lnTo>
                    <a:lnTo>
                      <a:pt x="38" y="85"/>
                    </a:lnTo>
                    <a:lnTo>
                      <a:pt x="40" y="85"/>
                    </a:lnTo>
                    <a:lnTo>
                      <a:pt x="42" y="85"/>
                    </a:lnTo>
                    <a:lnTo>
                      <a:pt x="44" y="85"/>
                    </a:lnTo>
                    <a:lnTo>
                      <a:pt x="46" y="85"/>
                    </a:lnTo>
                    <a:lnTo>
                      <a:pt x="48" y="83"/>
                    </a:lnTo>
                    <a:lnTo>
                      <a:pt x="50" y="83"/>
                    </a:lnTo>
                    <a:lnTo>
                      <a:pt x="51" y="83"/>
                    </a:lnTo>
                    <a:lnTo>
                      <a:pt x="53" y="83"/>
                    </a:lnTo>
                    <a:lnTo>
                      <a:pt x="55" y="81"/>
                    </a:lnTo>
                    <a:lnTo>
                      <a:pt x="57" y="81"/>
                    </a:lnTo>
                    <a:lnTo>
                      <a:pt x="59" y="81"/>
                    </a:lnTo>
                    <a:lnTo>
                      <a:pt x="61" y="79"/>
                    </a:lnTo>
                    <a:lnTo>
                      <a:pt x="63" y="77"/>
                    </a:lnTo>
                    <a:lnTo>
                      <a:pt x="65" y="77"/>
                    </a:lnTo>
                    <a:lnTo>
                      <a:pt x="67" y="75"/>
                    </a:lnTo>
                    <a:lnTo>
                      <a:pt x="71" y="73"/>
                    </a:lnTo>
                    <a:lnTo>
                      <a:pt x="73" y="71"/>
                    </a:lnTo>
                    <a:lnTo>
                      <a:pt x="74" y="70"/>
                    </a:lnTo>
                    <a:lnTo>
                      <a:pt x="74" y="68"/>
                    </a:lnTo>
                    <a:lnTo>
                      <a:pt x="76" y="66"/>
                    </a:lnTo>
                    <a:lnTo>
                      <a:pt x="78" y="64"/>
                    </a:lnTo>
                    <a:lnTo>
                      <a:pt x="80" y="60"/>
                    </a:lnTo>
                    <a:lnTo>
                      <a:pt x="80" y="58"/>
                    </a:lnTo>
                    <a:lnTo>
                      <a:pt x="82" y="56"/>
                    </a:lnTo>
                    <a:lnTo>
                      <a:pt x="82" y="54"/>
                    </a:lnTo>
                    <a:lnTo>
                      <a:pt x="82" y="52"/>
                    </a:lnTo>
                    <a:lnTo>
                      <a:pt x="82" y="50"/>
                    </a:lnTo>
                    <a:lnTo>
                      <a:pt x="82" y="48"/>
                    </a:lnTo>
                    <a:lnTo>
                      <a:pt x="84" y="46"/>
                    </a:lnTo>
                    <a:lnTo>
                      <a:pt x="84" y="45"/>
                    </a:lnTo>
                    <a:lnTo>
                      <a:pt x="84" y="43"/>
                    </a:lnTo>
                    <a:lnTo>
                      <a:pt x="84" y="41"/>
                    </a:lnTo>
                    <a:lnTo>
                      <a:pt x="82" y="37"/>
                    </a:lnTo>
                    <a:lnTo>
                      <a:pt x="82" y="35"/>
                    </a:lnTo>
                    <a:lnTo>
                      <a:pt x="82" y="31"/>
                    </a:lnTo>
                    <a:lnTo>
                      <a:pt x="82" y="29"/>
                    </a:lnTo>
                    <a:lnTo>
                      <a:pt x="80" y="25"/>
                    </a:lnTo>
                    <a:lnTo>
                      <a:pt x="80" y="23"/>
                    </a:lnTo>
                    <a:lnTo>
                      <a:pt x="78" y="23"/>
                    </a:lnTo>
                    <a:lnTo>
                      <a:pt x="78" y="22"/>
                    </a:lnTo>
                    <a:lnTo>
                      <a:pt x="74" y="18"/>
                    </a:lnTo>
                    <a:lnTo>
                      <a:pt x="74" y="16"/>
                    </a:lnTo>
                    <a:lnTo>
                      <a:pt x="69" y="10"/>
                    </a:lnTo>
                    <a:lnTo>
                      <a:pt x="67" y="10"/>
                    </a:lnTo>
                    <a:lnTo>
                      <a:pt x="65" y="8"/>
                    </a:lnTo>
                    <a:lnTo>
                      <a:pt x="63" y="6"/>
                    </a:lnTo>
                    <a:lnTo>
                      <a:pt x="61" y="6"/>
                    </a:lnTo>
                    <a:lnTo>
                      <a:pt x="59" y="4"/>
                    </a:lnTo>
                    <a:lnTo>
                      <a:pt x="57" y="4"/>
                    </a:lnTo>
                    <a:lnTo>
                      <a:pt x="55" y="4"/>
                    </a:lnTo>
                    <a:lnTo>
                      <a:pt x="53" y="2"/>
                    </a:lnTo>
                    <a:lnTo>
                      <a:pt x="51" y="2"/>
                    </a:lnTo>
                    <a:lnTo>
                      <a:pt x="50" y="2"/>
                    </a:lnTo>
                    <a:lnTo>
                      <a:pt x="48" y="0"/>
                    </a:lnTo>
                    <a:lnTo>
                      <a:pt x="46" y="0"/>
                    </a:lnTo>
                    <a:lnTo>
                      <a:pt x="38" y="0"/>
                    </a:lnTo>
                    <a:lnTo>
                      <a:pt x="36" y="0"/>
                    </a:lnTo>
                    <a:lnTo>
                      <a:pt x="34" y="2"/>
                    </a:lnTo>
                    <a:lnTo>
                      <a:pt x="30" y="2"/>
                    </a:lnTo>
                    <a:lnTo>
                      <a:pt x="28" y="4"/>
                    </a:lnTo>
                    <a:lnTo>
                      <a:pt x="25" y="4"/>
                    </a:lnTo>
                    <a:lnTo>
                      <a:pt x="23" y="6"/>
                    </a:lnTo>
                    <a:lnTo>
                      <a:pt x="19" y="8"/>
                    </a:lnTo>
                    <a:lnTo>
                      <a:pt x="17" y="10"/>
                    </a:lnTo>
                    <a:lnTo>
                      <a:pt x="15" y="10"/>
                    </a:lnTo>
                    <a:lnTo>
                      <a:pt x="11" y="14"/>
                    </a:lnTo>
                    <a:lnTo>
                      <a:pt x="9" y="18"/>
                    </a:lnTo>
                    <a:lnTo>
                      <a:pt x="7" y="20"/>
                    </a:lnTo>
                    <a:lnTo>
                      <a:pt x="5" y="22"/>
                    </a:lnTo>
                    <a:lnTo>
                      <a:pt x="5" y="23"/>
                    </a:lnTo>
                    <a:lnTo>
                      <a:pt x="3" y="23"/>
                    </a:lnTo>
                    <a:lnTo>
                      <a:pt x="3" y="25"/>
                    </a:lnTo>
                    <a:lnTo>
                      <a:pt x="1" y="29"/>
                    </a:lnTo>
                    <a:lnTo>
                      <a:pt x="1" y="31"/>
                    </a:lnTo>
                    <a:lnTo>
                      <a:pt x="1" y="35"/>
                    </a:lnTo>
                    <a:lnTo>
                      <a:pt x="0" y="37"/>
                    </a:lnTo>
                    <a:lnTo>
                      <a:pt x="0" y="39"/>
                    </a:lnTo>
                    <a:lnTo>
                      <a:pt x="0" y="43"/>
                    </a:lnTo>
                    <a:lnTo>
                      <a:pt x="3" y="43"/>
                    </a:lnTo>
                    <a:lnTo>
                      <a:pt x="3" y="39"/>
                    </a:lnTo>
                    <a:lnTo>
                      <a:pt x="3" y="37"/>
                    </a:lnTo>
                    <a:lnTo>
                      <a:pt x="3" y="35"/>
                    </a:lnTo>
                    <a:lnTo>
                      <a:pt x="3" y="33"/>
                    </a:lnTo>
                    <a:lnTo>
                      <a:pt x="5" y="31"/>
                    </a:lnTo>
                    <a:lnTo>
                      <a:pt x="5" y="29"/>
                    </a:lnTo>
                    <a:lnTo>
                      <a:pt x="5" y="27"/>
                    </a:lnTo>
                    <a:lnTo>
                      <a:pt x="7" y="25"/>
                    </a:lnTo>
                    <a:lnTo>
                      <a:pt x="7" y="23"/>
                    </a:lnTo>
                    <a:lnTo>
                      <a:pt x="9" y="22"/>
                    </a:lnTo>
                    <a:lnTo>
                      <a:pt x="11" y="20"/>
                    </a:lnTo>
                    <a:lnTo>
                      <a:pt x="13" y="16"/>
                    </a:lnTo>
                    <a:lnTo>
                      <a:pt x="17" y="12"/>
                    </a:lnTo>
                    <a:lnTo>
                      <a:pt x="19" y="12"/>
                    </a:lnTo>
                    <a:lnTo>
                      <a:pt x="21" y="10"/>
                    </a:lnTo>
                    <a:lnTo>
                      <a:pt x="23" y="8"/>
                    </a:lnTo>
                    <a:lnTo>
                      <a:pt x="25" y="8"/>
                    </a:lnTo>
                    <a:lnTo>
                      <a:pt x="26" y="6"/>
                    </a:lnTo>
                    <a:lnTo>
                      <a:pt x="28" y="6"/>
                    </a:lnTo>
                    <a:lnTo>
                      <a:pt x="30" y="6"/>
                    </a:lnTo>
                    <a:lnTo>
                      <a:pt x="32" y="4"/>
                    </a:lnTo>
                    <a:lnTo>
                      <a:pt x="34" y="4"/>
                    </a:lnTo>
                    <a:lnTo>
                      <a:pt x="36" y="4"/>
                    </a:lnTo>
                    <a:lnTo>
                      <a:pt x="38" y="4"/>
                    </a:lnTo>
                    <a:lnTo>
                      <a:pt x="46" y="4"/>
                    </a:lnTo>
                    <a:lnTo>
                      <a:pt x="48" y="4"/>
                    </a:lnTo>
                    <a:lnTo>
                      <a:pt x="50" y="4"/>
                    </a:lnTo>
                    <a:lnTo>
                      <a:pt x="51" y="4"/>
                    </a:lnTo>
                    <a:lnTo>
                      <a:pt x="53" y="6"/>
                    </a:lnTo>
                    <a:lnTo>
                      <a:pt x="55" y="6"/>
                    </a:lnTo>
                    <a:lnTo>
                      <a:pt x="57" y="6"/>
                    </a:lnTo>
                    <a:lnTo>
                      <a:pt x="59" y="8"/>
                    </a:lnTo>
                    <a:lnTo>
                      <a:pt x="61" y="8"/>
                    </a:lnTo>
                    <a:lnTo>
                      <a:pt x="63" y="10"/>
                    </a:lnTo>
                    <a:lnTo>
                      <a:pt x="65" y="12"/>
                    </a:lnTo>
                    <a:lnTo>
                      <a:pt x="67" y="12"/>
                    </a:lnTo>
                    <a:lnTo>
                      <a:pt x="71" y="16"/>
                    </a:lnTo>
                    <a:lnTo>
                      <a:pt x="73" y="18"/>
                    </a:lnTo>
                    <a:lnTo>
                      <a:pt x="73" y="20"/>
                    </a:lnTo>
                    <a:lnTo>
                      <a:pt x="74" y="22"/>
                    </a:lnTo>
                    <a:lnTo>
                      <a:pt x="76" y="23"/>
                    </a:lnTo>
                    <a:lnTo>
                      <a:pt x="76" y="25"/>
                    </a:lnTo>
                    <a:lnTo>
                      <a:pt x="78" y="27"/>
                    </a:lnTo>
                    <a:lnTo>
                      <a:pt x="78" y="29"/>
                    </a:lnTo>
                    <a:lnTo>
                      <a:pt x="78" y="31"/>
                    </a:lnTo>
                    <a:lnTo>
                      <a:pt x="80" y="33"/>
                    </a:lnTo>
                    <a:lnTo>
                      <a:pt x="80" y="35"/>
                    </a:lnTo>
                    <a:lnTo>
                      <a:pt x="80" y="37"/>
                    </a:lnTo>
                    <a:lnTo>
                      <a:pt x="80" y="41"/>
                    </a:lnTo>
                    <a:lnTo>
                      <a:pt x="80" y="43"/>
                    </a:lnTo>
                    <a:lnTo>
                      <a:pt x="80" y="45"/>
                    </a:lnTo>
                    <a:lnTo>
                      <a:pt x="80" y="46"/>
                    </a:lnTo>
                    <a:lnTo>
                      <a:pt x="80" y="48"/>
                    </a:lnTo>
                    <a:lnTo>
                      <a:pt x="80" y="50"/>
                    </a:lnTo>
                    <a:lnTo>
                      <a:pt x="80" y="52"/>
                    </a:lnTo>
                    <a:lnTo>
                      <a:pt x="78" y="54"/>
                    </a:lnTo>
                    <a:lnTo>
                      <a:pt x="78" y="56"/>
                    </a:lnTo>
                    <a:lnTo>
                      <a:pt x="78" y="58"/>
                    </a:lnTo>
                    <a:lnTo>
                      <a:pt x="76" y="60"/>
                    </a:lnTo>
                    <a:lnTo>
                      <a:pt x="74" y="62"/>
                    </a:lnTo>
                    <a:lnTo>
                      <a:pt x="74" y="64"/>
                    </a:lnTo>
                    <a:lnTo>
                      <a:pt x="73" y="66"/>
                    </a:lnTo>
                    <a:lnTo>
                      <a:pt x="73" y="68"/>
                    </a:lnTo>
                    <a:lnTo>
                      <a:pt x="71" y="68"/>
                    </a:lnTo>
                    <a:lnTo>
                      <a:pt x="69" y="70"/>
                    </a:lnTo>
                    <a:lnTo>
                      <a:pt x="69" y="71"/>
                    </a:lnTo>
                    <a:lnTo>
                      <a:pt x="65" y="73"/>
                    </a:lnTo>
                    <a:lnTo>
                      <a:pt x="63" y="75"/>
                    </a:lnTo>
                    <a:lnTo>
                      <a:pt x="61" y="75"/>
                    </a:lnTo>
                    <a:lnTo>
                      <a:pt x="61" y="77"/>
                    </a:lnTo>
                    <a:lnTo>
                      <a:pt x="59" y="77"/>
                    </a:lnTo>
                    <a:lnTo>
                      <a:pt x="57" y="79"/>
                    </a:lnTo>
                    <a:lnTo>
                      <a:pt x="55" y="79"/>
                    </a:lnTo>
                    <a:lnTo>
                      <a:pt x="53" y="79"/>
                    </a:lnTo>
                    <a:lnTo>
                      <a:pt x="51" y="81"/>
                    </a:lnTo>
                    <a:lnTo>
                      <a:pt x="50" y="81"/>
                    </a:lnTo>
                    <a:lnTo>
                      <a:pt x="48" y="81"/>
                    </a:lnTo>
                    <a:lnTo>
                      <a:pt x="46" y="81"/>
                    </a:lnTo>
                    <a:lnTo>
                      <a:pt x="44" y="81"/>
                    </a:lnTo>
                    <a:lnTo>
                      <a:pt x="42" y="81"/>
                    </a:lnTo>
                    <a:lnTo>
                      <a:pt x="40" y="81"/>
                    </a:lnTo>
                    <a:lnTo>
                      <a:pt x="38" y="81"/>
                    </a:lnTo>
                    <a:lnTo>
                      <a:pt x="36" y="81"/>
                    </a:lnTo>
                    <a:lnTo>
                      <a:pt x="34" y="81"/>
                    </a:lnTo>
                    <a:lnTo>
                      <a:pt x="32" y="81"/>
                    </a:lnTo>
                    <a:lnTo>
                      <a:pt x="30" y="79"/>
                    </a:lnTo>
                    <a:lnTo>
                      <a:pt x="28" y="79"/>
                    </a:lnTo>
                    <a:lnTo>
                      <a:pt x="26" y="79"/>
                    </a:lnTo>
                    <a:lnTo>
                      <a:pt x="25" y="77"/>
                    </a:lnTo>
                    <a:lnTo>
                      <a:pt x="23" y="77"/>
                    </a:lnTo>
                    <a:lnTo>
                      <a:pt x="21" y="75"/>
                    </a:lnTo>
                    <a:lnTo>
                      <a:pt x="19" y="73"/>
                    </a:lnTo>
                    <a:lnTo>
                      <a:pt x="15" y="71"/>
                    </a:lnTo>
                    <a:lnTo>
                      <a:pt x="15" y="70"/>
                    </a:lnTo>
                    <a:lnTo>
                      <a:pt x="13" y="68"/>
                    </a:lnTo>
                    <a:lnTo>
                      <a:pt x="11" y="66"/>
                    </a:lnTo>
                    <a:lnTo>
                      <a:pt x="9" y="64"/>
                    </a:lnTo>
                    <a:lnTo>
                      <a:pt x="9" y="62"/>
                    </a:lnTo>
                    <a:lnTo>
                      <a:pt x="7" y="60"/>
                    </a:lnTo>
                    <a:lnTo>
                      <a:pt x="5" y="58"/>
                    </a:lnTo>
                    <a:lnTo>
                      <a:pt x="5" y="56"/>
                    </a:lnTo>
                    <a:lnTo>
                      <a:pt x="5" y="54"/>
                    </a:lnTo>
                    <a:lnTo>
                      <a:pt x="3" y="52"/>
                    </a:lnTo>
                    <a:lnTo>
                      <a:pt x="3" y="50"/>
                    </a:lnTo>
                    <a:lnTo>
                      <a:pt x="3" y="48"/>
                    </a:lnTo>
                    <a:lnTo>
                      <a:pt x="3" y="46"/>
                    </a:lnTo>
                    <a:lnTo>
                      <a:pt x="3" y="43"/>
                    </a:lnTo>
                    <a:lnTo>
                      <a:pt x="0" y="43"/>
                    </a:lnTo>
                    <a:close/>
                  </a:path>
                </a:pathLst>
              </a:custGeom>
              <a:solidFill>
                <a:srgbClr val="000000"/>
              </a:solidFill>
              <a:ln w="9525">
                <a:noFill/>
                <a:round/>
                <a:headEnd/>
                <a:tailEnd/>
              </a:ln>
            </p:spPr>
            <p:txBody>
              <a:bodyPr/>
              <a:lstStyle/>
              <a:p>
                <a:endParaRPr lang="en-GB" dirty="0"/>
              </a:p>
            </p:txBody>
          </p:sp>
          <p:sp>
            <p:nvSpPr>
              <p:cNvPr id="457" name="Freeform 105"/>
              <p:cNvSpPr>
                <a:spLocks noChangeAspect="1"/>
              </p:cNvSpPr>
              <p:nvPr/>
            </p:nvSpPr>
            <p:spPr bwMode="auto">
              <a:xfrm>
                <a:off x="3902" y="1098"/>
                <a:ext cx="46" cy="47"/>
              </a:xfrm>
              <a:custGeom>
                <a:avLst/>
                <a:gdLst>
                  <a:gd name="T0" fmla="*/ 19 w 46"/>
                  <a:gd name="T1" fmla="*/ 0 h 47"/>
                  <a:gd name="T2" fmla="*/ 15 w 46"/>
                  <a:gd name="T3" fmla="*/ 0 h 47"/>
                  <a:gd name="T4" fmla="*/ 13 w 46"/>
                  <a:gd name="T5" fmla="*/ 2 h 47"/>
                  <a:gd name="T6" fmla="*/ 9 w 46"/>
                  <a:gd name="T7" fmla="*/ 2 h 47"/>
                  <a:gd name="T8" fmla="*/ 7 w 46"/>
                  <a:gd name="T9" fmla="*/ 4 h 47"/>
                  <a:gd name="T10" fmla="*/ 5 w 46"/>
                  <a:gd name="T11" fmla="*/ 6 h 47"/>
                  <a:gd name="T12" fmla="*/ 3 w 46"/>
                  <a:gd name="T13" fmla="*/ 8 h 47"/>
                  <a:gd name="T14" fmla="*/ 2 w 46"/>
                  <a:gd name="T15" fmla="*/ 12 h 47"/>
                  <a:gd name="T16" fmla="*/ 0 w 46"/>
                  <a:gd name="T17" fmla="*/ 14 h 47"/>
                  <a:gd name="T18" fmla="*/ 0 w 46"/>
                  <a:gd name="T19" fmla="*/ 18 h 47"/>
                  <a:gd name="T20" fmla="*/ 0 w 46"/>
                  <a:gd name="T21" fmla="*/ 23 h 47"/>
                  <a:gd name="T22" fmla="*/ 0 w 46"/>
                  <a:gd name="T23" fmla="*/ 27 h 47"/>
                  <a:gd name="T24" fmla="*/ 0 w 46"/>
                  <a:gd name="T25" fmla="*/ 31 h 47"/>
                  <a:gd name="T26" fmla="*/ 2 w 46"/>
                  <a:gd name="T27" fmla="*/ 33 h 47"/>
                  <a:gd name="T28" fmla="*/ 3 w 46"/>
                  <a:gd name="T29" fmla="*/ 37 h 47"/>
                  <a:gd name="T30" fmla="*/ 5 w 46"/>
                  <a:gd name="T31" fmla="*/ 39 h 47"/>
                  <a:gd name="T32" fmla="*/ 7 w 46"/>
                  <a:gd name="T33" fmla="*/ 41 h 47"/>
                  <a:gd name="T34" fmla="*/ 11 w 46"/>
                  <a:gd name="T35" fmla="*/ 43 h 47"/>
                  <a:gd name="T36" fmla="*/ 15 w 46"/>
                  <a:gd name="T37" fmla="*/ 45 h 47"/>
                  <a:gd name="T38" fmla="*/ 17 w 46"/>
                  <a:gd name="T39" fmla="*/ 47 h 47"/>
                  <a:gd name="T40" fmla="*/ 23 w 46"/>
                  <a:gd name="T41" fmla="*/ 47 h 47"/>
                  <a:gd name="T42" fmla="*/ 26 w 46"/>
                  <a:gd name="T43" fmla="*/ 47 h 47"/>
                  <a:gd name="T44" fmla="*/ 28 w 46"/>
                  <a:gd name="T45" fmla="*/ 45 h 47"/>
                  <a:gd name="T46" fmla="*/ 32 w 46"/>
                  <a:gd name="T47" fmla="*/ 45 h 47"/>
                  <a:gd name="T48" fmla="*/ 34 w 46"/>
                  <a:gd name="T49" fmla="*/ 43 h 47"/>
                  <a:gd name="T50" fmla="*/ 36 w 46"/>
                  <a:gd name="T51" fmla="*/ 41 h 47"/>
                  <a:gd name="T52" fmla="*/ 38 w 46"/>
                  <a:gd name="T53" fmla="*/ 39 h 47"/>
                  <a:gd name="T54" fmla="*/ 40 w 46"/>
                  <a:gd name="T55" fmla="*/ 37 h 47"/>
                  <a:gd name="T56" fmla="*/ 42 w 46"/>
                  <a:gd name="T57" fmla="*/ 35 h 47"/>
                  <a:gd name="T58" fmla="*/ 44 w 46"/>
                  <a:gd name="T59" fmla="*/ 31 h 47"/>
                  <a:gd name="T60" fmla="*/ 46 w 46"/>
                  <a:gd name="T61" fmla="*/ 29 h 47"/>
                  <a:gd name="T62" fmla="*/ 46 w 46"/>
                  <a:gd name="T63" fmla="*/ 25 h 47"/>
                  <a:gd name="T64" fmla="*/ 46 w 46"/>
                  <a:gd name="T65" fmla="*/ 20 h 47"/>
                  <a:gd name="T66" fmla="*/ 46 w 46"/>
                  <a:gd name="T67" fmla="*/ 16 h 47"/>
                  <a:gd name="T68" fmla="*/ 44 w 46"/>
                  <a:gd name="T69" fmla="*/ 14 h 47"/>
                  <a:gd name="T70" fmla="*/ 42 w 46"/>
                  <a:gd name="T71" fmla="*/ 10 h 47"/>
                  <a:gd name="T72" fmla="*/ 38 w 46"/>
                  <a:gd name="T73" fmla="*/ 6 h 47"/>
                  <a:gd name="T74" fmla="*/ 34 w 46"/>
                  <a:gd name="T75" fmla="*/ 2 h 47"/>
                  <a:gd name="T76" fmla="*/ 32 w 46"/>
                  <a:gd name="T77" fmla="*/ 0 h 47"/>
                  <a:gd name="T78" fmla="*/ 28 w 46"/>
                  <a:gd name="T79" fmla="*/ 0 h 47"/>
                  <a:gd name="T80" fmla="*/ 25 w 46"/>
                  <a:gd name="T81" fmla="*/ 0 h 4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
                  <a:gd name="T124" fmla="*/ 0 h 47"/>
                  <a:gd name="T125" fmla="*/ 46 w 46"/>
                  <a:gd name="T126" fmla="*/ 47 h 4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 h="47">
                    <a:moveTo>
                      <a:pt x="23" y="0"/>
                    </a:moveTo>
                    <a:lnTo>
                      <a:pt x="19" y="0"/>
                    </a:lnTo>
                    <a:lnTo>
                      <a:pt x="17" y="0"/>
                    </a:lnTo>
                    <a:lnTo>
                      <a:pt x="15" y="0"/>
                    </a:lnTo>
                    <a:lnTo>
                      <a:pt x="13" y="0"/>
                    </a:lnTo>
                    <a:lnTo>
                      <a:pt x="13" y="2"/>
                    </a:lnTo>
                    <a:lnTo>
                      <a:pt x="11" y="2"/>
                    </a:lnTo>
                    <a:lnTo>
                      <a:pt x="9" y="2"/>
                    </a:lnTo>
                    <a:lnTo>
                      <a:pt x="9" y="4"/>
                    </a:lnTo>
                    <a:lnTo>
                      <a:pt x="7" y="4"/>
                    </a:lnTo>
                    <a:lnTo>
                      <a:pt x="7" y="6"/>
                    </a:lnTo>
                    <a:lnTo>
                      <a:pt x="5" y="6"/>
                    </a:lnTo>
                    <a:lnTo>
                      <a:pt x="5" y="8"/>
                    </a:lnTo>
                    <a:lnTo>
                      <a:pt x="3" y="8"/>
                    </a:lnTo>
                    <a:lnTo>
                      <a:pt x="3" y="10"/>
                    </a:lnTo>
                    <a:lnTo>
                      <a:pt x="2" y="12"/>
                    </a:lnTo>
                    <a:lnTo>
                      <a:pt x="2" y="14"/>
                    </a:lnTo>
                    <a:lnTo>
                      <a:pt x="0" y="14"/>
                    </a:lnTo>
                    <a:lnTo>
                      <a:pt x="0" y="16"/>
                    </a:lnTo>
                    <a:lnTo>
                      <a:pt x="0" y="18"/>
                    </a:lnTo>
                    <a:lnTo>
                      <a:pt x="0" y="20"/>
                    </a:lnTo>
                    <a:lnTo>
                      <a:pt x="0" y="23"/>
                    </a:lnTo>
                    <a:lnTo>
                      <a:pt x="0" y="25"/>
                    </a:lnTo>
                    <a:lnTo>
                      <a:pt x="0" y="27"/>
                    </a:lnTo>
                    <a:lnTo>
                      <a:pt x="0" y="29"/>
                    </a:lnTo>
                    <a:lnTo>
                      <a:pt x="0" y="31"/>
                    </a:lnTo>
                    <a:lnTo>
                      <a:pt x="2" y="31"/>
                    </a:lnTo>
                    <a:lnTo>
                      <a:pt x="2" y="33"/>
                    </a:lnTo>
                    <a:lnTo>
                      <a:pt x="3" y="35"/>
                    </a:lnTo>
                    <a:lnTo>
                      <a:pt x="3" y="37"/>
                    </a:lnTo>
                    <a:lnTo>
                      <a:pt x="3" y="39"/>
                    </a:lnTo>
                    <a:lnTo>
                      <a:pt x="5" y="39"/>
                    </a:lnTo>
                    <a:lnTo>
                      <a:pt x="5" y="41"/>
                    </a:lnTo>
                    <a:lnTo>
                      <a:pt x="7" y="41"/>
                    </a:lnTo>
                    <a:lnTo>
                      <a:pt x="9" y="43"/>
                    </a:lnTo>
                    <a:lnTo>
                      <a:pt x="11" y="43"/>
                    </a:lnTo>
                    <a:lnTo>
                      <a:pt x="13" y="45"/>
                    </a:lnTo>
                    <a:lnTo>
                      <a:pt x="15" y="45"/>
                    </a:lnTo>
                    <a:lnTo>
                      <a:pt x="17" y="45"/>
                    </a:lnTo>
                    <a:lnTo>
                      <a:pt x="17" y="47"/>
                    </a:lnTo>
                    <a:lnTo>
                      <a:pt x="19" y="47"/>
                    </a:lnTo>
                    <a:lnTo>
                      <a:pt x="23" y="47"/>
                    </a:lnTo>
                    <a:lnTo>
                      <a:pt x="25" y="47"/>
                    </a:lnTo>
                    <a:lnTo>
                      <a:pt x="26" y="47"/>
                    </a:lnTo>
                    <a:lnTo>
                      <a:pt x="26" y="45"/>
                    </a:lnTo>
                    <a:lnTo>
                      <a:pt x="28" y="45"/>
                    </a:lnTo>
                    <a:lnTo>
                      <a:pt x="30" y="45"/>
                    </a:lnTo>
                    <a:lnTo>
                      <a:pt x="32" y="45"/>
                    </a:lnTo>
                    <a:lnTo>
                      <a:pt x="32" y="43"/>
                    </a:lnTo>
                    <a:lnTo>
                      <a:pt x="34" y="43"/>
                    </a:lnTo>
                    <a:lnTo>
                      <a:pt x="36" y="43"/>
                    </a:lnTo>
                    <a:lnTo>
                      <a:pt x="36" y="41"/>
                    </a:lnTo>
                    <a:lnTo>
                      <a:pt x="38" y="41"/>
                    </a:lnTo>
                    <a:lnTo>
                      <a:pt x="38" y="39"/>
                    </a:lnTo>
                    <a:lnTo>
                      <a:pt x="40" y="39"/>
                    </a:lnTo>
                    <a:lnTo>
                      <a:pt x="40" y="37"/>
                    </a:lnTo>
                    <a:lnTo>
                      <a:pt x="42" y="37"/>
                    </a:lnTo>
                    <a:lnTo>
                      <a:pt x="42" y="35"/>
                    </a:lnTo>
                    <a:lnTo>
                      <a:pt x="44" y="33"/>
                    </a:lnTo>
                    <a:lnTo>
                      <a:pt x="44" y="31"/>
                    </a:lnTo>
                    <a:lnTo>
                      <a:pt x="44" y="29"/>
                    </a:lnTo>
                    <a:lnTo>
                      <a:pt x="46" y="29"/>
                    </a:lnTo>
                    <a:lnTo>
                      <a:pt x="46" y="27"/>
                    </a:lnTo>
                    <a:lnTo>
                      <a:pt x="46" y="25"/>
                    </a:lnTo>
                    <a:lnTo>
                      <a:pt x="46" y="23"/>
                    </a:lnTo>
                    <a:lnTo>
                      <a:pt x="46" y="20"/>
                    </a:lnTo>
                    <a:lnTo>
                      <a:pt x="46" y="18"/>
                    </a:lnTo>
                    <a:lnTo>
                      <a:pt x="46" y="16"/>
                    </a:lnTo>
                    <a:lnTo>
                      <a:pt x="44" y="16"/>
                    </a:lnTo>
                    <a:lnTo>
                      <a:pt x="44" y="14"/>
                    </a:lnTo>
                    <a:lnTo>
                      <a:pt x="44" y="12"/>
                    </a:lnTo>
                    <a:lnTo>
                      <a:pt x="42" y="10"/>
                    </a:lnTo>
                    <a:lnTo>
                      <a:pt x="40" y="8"/>
                    </a:lnTo>
                    <a:lnTo>
                      <a:pt x="38" y="6"/>
                    </a:lnTo>
                    <a:lnTo>
                      <a:pt x="36" y="4"/>
                    </a:lnTo>
                    <a:lnTo>
                      <a:pt x="34" y="2"/>
                    </a:lnTo>
                    <a:lnTo>
                      <a:pt x="32" y="2"/>
                    </a:lnTo>
                    <a:lnTo>
                      <a:pt x="32" y="0"/>
                    </a:lnTo>
                    <a:lnTo>
                      <a:pt x="30" y="0"/>
                    </a:lnTo>
                    <a:lnTo>
                      <a:pt x="28" y="0"/>
                    </a:lnTo>
                    <a:lnTo>
                      <a:pt x="26" y="0"/>
                    </a:lnTo>
                    <a:lnTo>
                      <a:pt x="25" y="0"/>
                    </a:lnTo>
                    <a:lnTo>
                      <a:pt x="23" y="0"/>
                    </a:lnTo>
                    <a:close/>
                  </a:path>
                </a:pathLst>
              </a:custGeom>
              <a:solidFill>
                <a:srgbClr val="FFFFFF"/>
              </a:solidFill>
              <a:ln w="9525">
                <a:noFill/>
                <a:round/>
                <a:headEnd/>
                <a:tailEnd/>
              </a:ln>
            </p:spPr>
            <p:txBody>
              <a:bodyPr/>
              <a:lstStyle/>
              <a:p>
                <a:endParaRPr lang="en-GB" dirty="0"/>
              </a:p>
            </p:txBody>
          </p:sp>
          <p:sp>
            <p:nvSpPr>
              <p:cNvPr id="458" name="Freeform 106"/>
              <p:cNvSpPr>
                <a:spLocks noChangeAspect="1"/>
              </p:cNvSpPr>
              <p:nvPr/>
            </p:nvSpPr>
            <p:spPr bwMode="auto">
              <a:xfrm>
                <a:off x="3900" y="1096"/>
                <a:ext cx="50" cy="50"/>
              </a:xfrm>
              <a:custGeom>
                <a:avLst/>
                <a:gdLst>
                  <a:gd name="T0" fmla="*/ 0 w 50"/>
                  <a:gd name="T1" fmla="*/ 29 h 50"/>
                  <a:gd name="T2" fmla="*/ 2 w 50"/>
                  <a:gd name="T3" fmla="*/ 35 h 50"/>
                  <a:gd name="T4" fmla="*/ 4 w 50"/>
                  <a:gd name="T5" fmla="*/ 39 h 50"/>
                  <a:gd name="T6" fmla="*/ 9 w 50"/>
                  <a:gd name="T7" fmla="*/ 45 h 50"/>
                  <a:gd name="T8" fmla="*/ 15 w 50"/>
                  <a:gd name="T9" fmla="*/ 47 h 50"/>
                  <a:gd name="T10" fmla="*/ 21 w 50"/>
                  <a:gd name="T11" fmla="*/ 49 h 50"/>
                  <a:gd name="T12" fmla="*/ 25 w 50"/>
                  <a:gd name="T13" fmla="*/ 49 h 50"/>
                  <a:gd name="T14" fmla="*/ 30 w 50"/>
                  <a:gd name="T15" fmla="*/ 49 h 50"/>
                  <a:gd name="T16" fmla="*/ 36 w 50"/>
                  <a:gd name="T17" fmla="*/ 47 h 50"/>
                  <a:gd name="T18" fmla="*/ 40 w 50"/>
                  <a:gd name="T19" fmla="*/ 43 h 50"/>
                  <a:gd name="T20" fmla="*/ 44 w 50"/>
                  <a:gd name="T21" fmla="*/ 39 h 50"/>
                  <a:gd name="T22" fmla="*/ 48 w 50"/>
                  <a:gd name="T23" fmla="*/ 35 h 50"/>
                  <a:gd name="T24" fmla="*/ 48 w 50"/>
                  <a:gd name="T25" fmla="*/ 27 h 50"/>
                  <a:gd name="T26" fmla="*/ 48 w 50"/>
                  <a:gd name="T27" fmla="*/ 22 h 50"/>
                  <a:gd name="T28" fmla="*/ 48 w 50"/>
                  <a:gd name="T29" fmla="*/ 16 h 50"/>
                  <a:gd name="T30" fmla="*/ 44 w 50"/>
                  <a:gd name="T31" fmla="*/ 10 h 50"/>
                  <a:gd name="T32" fmla="*/ 40 w 50"/>
                  <a:gd name="T33" fmla="*/ 6 h 50"/>
                  <a:gd name="T34" fmla="*/ 36 w 50"/>
                  <a:gd name="T35" fmla="*/ 2 h 50"/>
                  <a:gd name="T36" fmla="*/ 30 w 50"/>
                  <a:gd name="T37" fmla="*/ 0 h 50"/>
                  <a:gd name="T38" fmla="*/ 19 w 50"/>
                  <a:gd name="T39" fmla="*/ 0 h 50"/>
                  <a:gd name="T40" fmla="*/ 13 w 50"/>
                  <a:gd name="T41" fmla="*/ 2 h 50"/>
                  <a:gd name="T42" fmla="*/ 7 w 50"/>
                  <a:gd name="T43" fmla="*/ 6 h 50"/>
                  <a:gd name="T44" fmla="*/ 4 w 50"/>
                  <a:gd name="T45" fmla="*/ 12 h 50"/>
                  <a:gd name="T46" fmla="*/ 2 w 50"/>
                  <a:gd name="T47" fmla="*/ 16 h 50"/>
                  <a:gd name="T48" fmla="*/ 0 w 50"/>
                  <a:gd name="T49" fmla="*/ 22 h 50"/>
                  <a:gd name="T50" fmla="*/ 2 w 50"/>
                  <a:gd name="T51" fmla="*/ 22 h 50"/>
                  <a:gd name="T52" fmla="*/ 4 w 50"/>
                  <a:gd name="T53" fmla="*/ 16 h 50"/>
                  <a:gd name="T54" fmla="*/ 7 w 50"/>
                  <a:gd name="T55" fmla="*/ 10 h 50"/>
                  <a:gd name="T56" fmla="*/ 11 w 50"/>
                  <a:gd name="T57" fmla="*/ 6 h 50"/>
                  <a:gd name="T58" fmla="*/ 17 w 50"/>
                  <a:gd name="T59" fmla="*/ 4 h 50"/>
                  <a:gd name="T60" fmla="*/ 27 w 50"/>
                  <a:gd name="T61" fmla="*/ 2 h 50"/>
                  <a:gd name="T62" fmla="*/ 32 w 50"/>
                  <a:gd name="T63" fmla="*/ 4 h 50"/>
                  <a:gd name="T64" fmla="*/ 36 w 50"/>
                  <a:gd name="T65" fmla="*/ 6 h 50"/>
                  <a:gd name="T66" fmla="*/ 42 w 50"/>
                  <a:gd name="T67" fmla="*/ 12 h 50"/>
                  <a:gd name="T68" fmla="*/ 44 w 50"/>
                  <a:gd name="T69" fmla="*/ 16 h 50"/>
                  <a:gd name="T70" fmla="*/ 46 w 50"/>
                  <a:gd name="T71" fmla="*/ 25 h 50"/>
                  <a:gd name="T72" fmla="*/ 46 w 50"/>
                  <a:gd name="T73" fmla="*/ 29 h 50"/>
                  <a:gd name="T74" fmla="*/ 44 w 50"/>
                  <a:gd name="T75" fmla="*/ 35 h 50"/>
                  <a:gd name="T76" fmla="*/ 40 w 50"/>
                  <a:gd name="T77" fmla="*/ 39 h 50"/>
                  <a:gd name="T78" fmla="*/ 34 w 50"/>
                  <a:gd name="T79" fmla="*/ 45 h 50"/>
                  <a:gd name="T80" fmla="*/ 28 w 50"/>
                  <a:gd name="T81" fmla="*/ 47 h 50"/>
                  <a:gd name="T82" fmla="*/ 23 w 50"/>
                  <a:gd name="T83" fmla="*/ 47 h 50"/>
                  <a:gd name="T84" fmla="*/ 15 w 50"/>
                  <a:gd name="T85" fmla="*/ 45 h 50"/>
                  <a:gd name="T86" fmla="*/ 11 w 50"/>
                  <a:gd name="T87" fmla="*/ 43 h 50"/>
                  <a:gd name="T88" fmla="*/ 5 w 50"/>
                  <a:gd name="T89" fmla="*/ 37 h 50"/>
                  <a:gd name="T90" fmla="*/ 4 w 50"/>
                  <a:gd name="T91" fmla="*/ 31 h 50"/>
                  <a:gd name="T92" fmla="*/ 2 w 50"/>
                  <a:gd name="T93" fmla="*/ 25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
                  <a:gd name="T142" fmla="*/ 0 h 50"/>
                  <a:gd name="T143" fmla="*/ 50 w 50"/>
                  <a:gd name="T144" fmla="*/ 50 h 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 h="50">
                    <a:moveTo>
                      <a:pt x="0" y="25"/>
                    </a:moveTo>
                    <a:lnTo>
                      <a:pt x="0" y="27"/>
                    </a:lnTo>
                    <a:lnTo>
                      <a:pt x="0" y="29"/>
                    </a:lnTo>
                    <a:lnTo>
                      <a:pt x="0" y="31"/>
                    </a:lnTo>
                    <a:lnTo>
                      <a:pt x="2" y="33"/>
                    </a:lnTo>
                    <a:lnTo>
                      <a:pt x="2" y="35"/>
                    </a:lnTo>
                    <a:lnTo>
                      <a:pt x="2" y="37"/>
                    </a:lnTo>
                    <a:lnTo>
                      <a:pt x="4" y="37"/>
                    </a:lnTo>
                    <a:lnTo>
                      <a:pt x="4" y="39"/>
                    </a:lnTo>
                    <a:lnTo>
                      <a:pt x="5" y="41"/>
                    </a:lnTo>
                    <a:lnTo>
                      <a:pt x="7" y="43"/>
                    </a:lnTo>
                    <a:lnTo>
                      <a:pt x="9" y="45"/>
                    </a:lnTo>
                    <a:lnTo>
                      <a:pt x="11" y="45"/>
                    </a:lnTo>
                    <a:lnTo>
                      <a:pt x="13" y="47"/>
                    </a:lnTo>
                    <a:lnTo>
                      <a:pt x="15" y="47"/>
                    </a:lnTo>
                    <a:lnTo>
                      <a:pt x="15" y="49"/>
                    </a:lnTo>
                    <a:lnTo>
                      <a:pt x="17" y="49"/>
                    </a:lnTo>
                    <a:lnTo>
                      <a:pt x="21" y="49"/>
                    </a:lnTo>
                    <a:lnTo>
                      <a:pt x="23" y="49"/>
                    </a:lnTo>
                    <a:lnTo>
                      <a:pt x="25" y="50"/>
                    </a:lnTo>
                    <a:lnTo>
                      <a:pt x="25" y="49"/>
                    </a:lnTo>
                    <a:lnTo>
                      <a:pt x="27" y="49"/>
                    </a:lnTo>
                    <a:lnTo>
                      <a:pt x="28" y="49"/>
                    </a:lnTo>
                    <a:lnTo>
                      <a:pt x="30" y="49"/>
                    </a:lnTo>
                    <a:lnTo>
                      <a:pt x="32" y="49"/>
                    </a:lnTo>
                    <a:lnTo>
                      <a:pt x="34" y="47"/>
                    </a:lnTo>
                    <a:lnTo>
                      <a:pt x="36" y="47"/>
                    </a:lnTo>
                    <a:lnTo>
                      <a:pt x="36" y="45"/>
                    </a:lnTo>
                    <a:lnTo>
                      <a:pt x="38" y="45"/>
                    </a:lnTo>
                    <a:lnTo>
                      <a:pt x="40" y="43"/>
                    </a:lnTo>
                    <a:lnTo>
                      <a:pt x="42" y="43"/>
                    </a:lnTo>
                    <a:lnTo>
                      <a:pt x="42" y="41"/>
                    </a:lnTo>
                    <a:lnTo>
                      <a:pt x="44" y="39"/>
                    </a:lnTo>
                    <a:lnTo>
                      <a:pt x="46" y="37"/>
                    </a:lnTo>
                    <a:lnTo>
                      <a:pt x="46" y="35"/>
                    </a:lnTo>
                    <a:lnTo>
                      <a:pt x="48" y="35"/>
                    </a:lnTo>
                    <a:lnTo>
                      <a:pt x="48" y="31"/>
                    </a:lnTo>
                    <a:lnTo>
                      <a:pt x="48" y="29"/>
                    </a:lnTo>
                    <a:lnTo>
                      <a:pt x="48" y="27"/>
                    </a:lnTo>
                    <a:lnTo>
                      <a:pt x="50" y="25"/>
                    </a:lnTo>
                    <a:lnTo>
                      <a:pt x="50" y="24"/>
                    </a:lnTo>
                    <a:lnTo>
                      <a:pt x="48" y="22"/>
                    </a:lnTo>
                    <a:lnTo>
                      <a:pt x="48" y="20"/>
                    </a:lnTo>
                    <a:lnTo>
                      <a:pt x="48" y="18"/>
                    </a:lnTo>
                    <a:lnTo>
                      <a:pt x="48" y="16"/>
                    </a:lnTo>
                    <a:lnTo>
                      <a:pt x="46" y="14"/>
                    </a:lnTo>
                    <a:lnTo>
                      <a:pt x="46" y="12"/>
                    </a:lnTo>
                    <a:lnTo>
                      <a:pt x="44" y="10"/>
                    </a:lnTo>
                    <a:lnTo>
                      <a:pt x="42" y="8"/>
                    </a:lnTo>
                    <a:lnTo>
                      <a:pt x="42" y="6"/>
                    </a:lnTo>
                    <a:lnTo>
                      <a:pt x="40" y="6"/>
                    </a:lnTo>
                    <a:lnTo>
                      <a:pt x="38" y="4"/>
                    </a:lnTo>
                    <a:lnTo>
                      <a:pt x="36" y="4"/>
                    </a:lnTo>
                    <a:lnTo>
                      <a:pt x="36" y="2"/>
                    </a:lnTo>
                    <a:lnTo>
                      <a:pt x="34" y="2"/>
                    </a:lnTo>
                    <a:lnTo>
                      <a:pt x="32" y="2"/>
                    </a:lnTo>
                    <a:lnTo>
                      <a:pt x="30" y="0"/>
                    </a:lnTo>
                    <a:lnTo>
                      <a:pt x="28" y="0"/>
                    </a:lnTo>
                    <a:lnTo>
                      <a:pt x="21" y="0"/>
                    </a:lnTo>
                    <a:lnTo>
                      <a:pt x="19" y="0"/>
                    </a:lnTo>
                    <a:lnTo>
                      <a:pt x="17" y="0"/>
                    </a:lnTo>
                    <a:lnTo>
                      <a:pt x="15" y="2"/>
                    </a:lnTo>
                    <a:lnTo>
                      <a:pt x="13" y="2"/>
                    </a:lnTo>
                    <a:lnTo>
                      <a:pt x="11" y="4"/>
                    </a:lnTo>
                    <a:lnTo>
                      <a:pt x="9" y="4"/>
                    </a:lnTo>
                    <a:lnTo>
                      <a:pt x="7" y="6"/>
                    </a:lnTo>
                    <a:lnTo>
                      <a:pt x="5" y="8"/>
                    </a:lnTo>
                    <a:lnTo>
                      <a:pt x="4" y="10"/>
                    </a:lnTo>
                    <a:lnTo>
                      <a:pt x="4" y="12"/>
                    </a:lnTo>
                    <a:lnTo>
                      <a:pt x="2" y="12"/>
                    </a:lnTo>
                    <a:lnTo>
                      <a:pt x="2" y="14"/>
                    </a:lnTo>
                    <a:lnTo>
                      <a:pt x="2" y="16"/>
                    </a:lnTo>
                    <a:lnTo>
                      <a:pt x="0" y="18"/>
                    </a:lnTo>
                    <a:lnTo>
                      <a:pt x="0" y="20"/>
                    </a:lnTo>
                    <a:lnTo>
                      <a:pt x="0" y="22"/>
                    </a:lnTo>
                    <a:lnTo>
                      <a:pt x="0" y="25"/>
                    </a:lnTo>
                    <a:lnTo>
                      <a:pt x="2" y="25"/>
                    </a:lnTo>
                    <a:lnTo>
                      <a:pt x="2" y="22"/>
                    </a:lnTo>
                    <a:lnTo>
                      <a:pt x="4" y="20"/>
                    </a:lnTo>
                    <a:lnTo>
                      <a:pt x="4" y="18"/>
                    </a:lnTo>
                    <a:lnTo>
                      <a:pt x="4" y="16"/>
                    </a:lnTo>
                    <a:lnTo>
                      <a:pt x="5" y="14"/>
                    </a:lnTo>
                    <a:lnTo>
                      <a:pt x="5" y="12"/>
                    </a:lnTo>
                    <a:lnTo>
                      <a:pt x="7" y="10"/>
                    </a:lnTo>
                    <a:lnTo>
                      <a:pt x="9" y="8"/>
                    </a:lnTo>
                    <a:lnTo>
                      <a:pt x="11" y="8"/>
                    </a:lnTo>
                    <a:lnTo>
                      <a:pt x="11" y="6"/>
                    </a:lnTo>
                    <a:lnTo>
                      <a:pt x="13" y="6"/>
                    </a:lnTo>
                    <a:lnTo>
                      <a:pt x="15" y="4"/>
                    </a:lnTo>
                    <a:lnTo>
                      <a:pt x="17" y="4"/>
                    </a:lnTo>
                    <a:lnTo>
                      <a:pt x="19" y="2"/>
                    </a:lnTo>
                    <a:lnTo>
                      <a:pt x="21" y="2"/>
                    </a:lnTo>
                    <a:lnTo>
                      <a:pt x="27" y="2"/>
                    </a:lnTo>
                    <a:lnTo>
                      <a:pt x="28" y="2"/>
                    </a:lnTo>
                    <a:lnTo>
                      <a:pt x="30" y="4"/>
                    </a:lnTo>
                    <a:lnTo>
                      <a:pt x="32" y="4"/>
                    </a:lnTo>
                    <a:lnTo>
                      <a:pt x="34" y="4"/>
                    </a:lnTo>
                    <a:lnTo>
                      <a:pt x="34" y="6"/>
                    </a:lnTo>
                    <a:lnTo>
                      <a:pt x="36" y="6"/>
                    </a:lnTo>
                    <a:lnTo>
                      <a:pt x="38" y="8"/>
                    </a:lnTo>
                    <a:lnTo>
                      <a:pt x="40" y="10"/>
                    </a:lnTo>
                    <a:lnTo>
                      <a:pt x="42" y="12"/>
                    </a:lnTo>
                    <a:lnTo>
                      <a:pt x="42" y="14"/>
                    </a:lnTo>
                    <a:lnTo>
                      <a:pt x="44" y="14"/>
                    </a:lnTo>
                    <a:lnTo>
                      <a:pt x="44" y="16"/>
                    </a:lnTo>
                    <a:lnTo>
                      <a:pt x="46" y="20"/>
                    </a:lnTo>
                    <a:lnTo>
                      <a:pt x="46" y="22"/>
                    </a:lnTo>
                    <a:lnTo>
                      <a:pt x="46" y="25"/>
                    </a:lnTo>
                    <a:lnTo>
                      <a:pt x="46" y="24"/>
                    </a:lnTo>
                    <a:lnTo>
                      <a:pt x="46" y="27"/>
                    </a:lnTo>
                    <a:lnTo>
                      <a:pt x="46" y="29"/>
                    </a:lnTo>
                    <a:lnTo>
                      <a:pt x="46" y="31"/>
                    </a:lnTo>
                    <a:lnTo>
                      <a:pt x="44" y="33"/>
                    </a:lnTo>
                    <a:lnTo>
                      <a:pt x="44" y="35"/>
                    </a:lnTo>
                    <a:lnTo>
                      <a:pt x="42" y="35"/>
                    </a:lnTo>
                    <a:lnTo>
                      <a:pt x="42" y="37"/>
                    </a:lnTo>
                    <a:lnTo>
                      <a:pt x="40" y="39"/>
                    </a:lnTo>
                    <a:lnTo>
                      <a:pt x="38" y="41"/>
                    </a:lnTo>
                    <a:lnTo>
                      <a:pt x="36" y="43"/>
                    </a:lnTo>
                    <a:lnTo>
                      <a:pt x="34" y="45"/>
                    </a:lnTo>
                    <a:lnTo>
                      <a:pt x="32" y="45"/>
                    </a:lnTo>
                    <a:lnTo>
                      <a:pt x="30" y="45"/>
                    </a:lnTo>
                    <a:lnTo>
                      <a:pt x="28" y="47"/>
                    </a:lnTo>
                    <a:lnTo>
                      <a:pt x="27" y="47"/>
                    </a:lnTo>
                    <a:lnTo>
                      <a:pt x="25" y="47"/>
                    </a:lnTo>
                    <a:lnTo>
                      <a:pt x="23" y="47"/>
                    </a:lnTo>
                    <a:lnTo>
                      <a:pt x="21" y="47"/>
                    </a:lnTo>
                    <a:lnTo>
                      <a:pt x="17" y="45"/>
                    </a:lnTo>
                    <a:lnTo>
                      <a:pt x="15" y="45"/>
                    </a:lnTo>
                    <a:lnTo>
                      <a:pt x="13" y="45"/>
                    </a:lnTo>
                    <a:lnTo>
                      <a:pt x="13" y="43"/>
                    </a:lnTo>
                    <a:lnTo>
                      <a:pt x="11" y="43"/>
                    </a:lnTo>
                    <a:lnTo>
                      <a:pt x="9" y="41"/>
                    </a:lnTo>
                    <a:lnTo>
                      <a:pt x="7" y="39"/>
                    </a:lnTo>
                    <a:lnTo>
                      <a:pt x="5" y="37"/>
                    </a:lnTo>
                    <a:lnTo>
                      <a:pt x="5" y="35"/>
                    </a:lnTo>
                    <a:lnTo>
                      <a:pt x="4" y="33"/>
                    </a:lnTo>
                    <a:lnTo>
                      <a:pt x="4" y="31"/>
                    </a:lnTo>
                    <a:lnTo>
                      <a:pt x="4" y="29"/>
                    </a:lnTo>
                    <a:lnTo>
                      <a:pt x="2" y="27"/>
                    </a:lnTo>
                    <a:lnTo>
                      <a:pt x="2" y="25"/>
                    </a:lnTo>
                    <a:lnTo>
                      <a:pt x="0" y="25"/>
                    </a:lnTo>
                    <a:close/>
                  </a:path>
                </a:pathLst>
              </a:custGeom>
              <a:solidFill>
                <a:srgbClr val="000000"/>
              </a:solidFill>
              <a:ln w="9525">
                <a:noFill/>
                <a:round/>
                <a:headEnd/>
                <a:tailEnd/>
              </a:ln>
            </p:spPr>
            <p:txBody>
              <a:bodyPr/>
              <a:lstStyle/>
              <a:p>
                <a:endParaRPr lang="en-GB" dirty="0"/>
              </a:p>
            </p:txBody>
          </p:sp>
          <p:sp>
            <p:nvSpPr>
              <p:cNvPr id="459" name="Freeform 107"/>
              <p:cNvSpPr>
                <a:spLocks noChangeAspect="1"/>
              </p:cNvSpPr>
              <p:nvPr/>
            </p:nvSpPr>
            <p:spPr bwMode="auto">
              <a:xfrm>
                <a:off x="3880" y="1091"/>
                <a:ext cx="68" cy="88"/>
              </a:xfrm>
              <a:custGeom>
                <a:avLst/>
                <a:gdLst>
                  <a:gd name="T0" fmla="*/ 48 w 68"/>
                  <a:gd name="T1" fmla="*/ 4 h 88"/>
                  <a:gd name="T2" fmla="*/ 47 w 68"/>
                  <a:gd name="T3" fmla="*/ 13 h 88"/>
                  <a:gd name="T4" fmla="*/ 64 w 68"/>
                  <a:gd name="T5" fmla="*/ 34 h 88"/>
                  <a:gd name="T6" fmla="*/ 68 w 68"/>
                  <a:gd name="T7" fmla="*/ 36 h 88"/>
                  <a:gd name="T8" fmla="*/ 45 w 68"/>
                  <a:gd name="T9" fmla="*/ 88 h 88"/>
                  <a:gd name="T10" fmla="*/ 0 w 68"/>
                  <a:gd name="T11" fmla="*/ 0 h 88"/>
                  <a:gd name="T12" fmla="*/ 48 w 68"/>
                  <a:gd name="T13" fmla="*/ 4 h 88"/>
                  <a:gd name="T14" fmla="*/ 0 60000 65536"/>
                  <a:gd name="T15" fmla="*/ 0 60000 65536"/>
                  <a:gd name="T16" fmla="*/ 0 60000 65536"/>
                  <a:gd name="T17" fmla="*/ 0 60000 65536"/>
                  <a:gd name="T18" fmla="*/ 0 60000 65536"/>
                  <a:gd name="T19" fmla="*/ 0 60000 65536"/>
                  <a:gd name="T20" fmla="*/ 0 60000 65536"/>
                  <a:gd name="T21" fmla="*/ 0 w 68"/>
                  <a:gd name="T22" fmla="*/ 0 h 88"/>
                  <a:gd name="T23" fmla="*/ 68 w 68"/>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88">
                    <a:moveTo>
                      <a:pt x="48" y="4"/>
                    </a:moveTo>
                    <a:lnTo>
                      <a:pt x="47" y="13"/>
                    </a:lnTo>
                    <a:lnTo>
                      <a:pt x="64" y="34"/>
                    </a:lnTo>
                    <a:lnTo>
                      <a:pt x="68" y="36"/>
                    </a:lnTo>
                    <a:lnTo>
                      <a:pt x="45" y="88"/>
                    </a:lnTo>
                    <a:lnTo>
                      <a:pt x="0" y="0"/>
                    </a:lnTo>
                    <a:lnTo>
                      <a:pt x="48" y="4"/>
                    </a:lnTo>
                    <a:close/>
                  </a:path>
                </a:pathLst>
              </a:custGeom>
              <a:solidFill>
                <a:srgbClr val="FFFFFF"/>
              </a:solidFill>
              <a:ln w="9525">
                <a:noFill/>
                <a:round/>
                <a:headEnd/>
                <a:tailEnd/>
              </a:ln>
            </p:spPr>
            <p:txBody>
              <a:bodyPr/>
              <a:lstStyle/>
              <a:p>
                <a:endParaRPr lang="en-GB" dirty="0"/>
              </a:p>
            </p:txBody>
          </p:sp>
          <p:sp>
            <p:nvSpPr>
              <p:cNvPr id="460" name="Freeform 108"/>
              <p:cNvSpPr>
                <a:spLocks noChangeAspect="1"/>
              </p:cNvSpPr>
              <p:nvPr/>
            </p:nvSpPr>
            <p:spPr bwMode="auto">
              <a:xfrm>
                <a:off x="3879" y="1089"/>
                <a:ext cx="71" cy="90"/>
              </a:xfrm>
              <a:custGeom>
                <a:avLst/>
                <a:gdLst>
                  <a:gd name="T0" fmla="*/ 49 w 71"/>
                  <a:gd name="T1" fmla="*/ 6 h 90"/>
                  <a:gd name="T2" fmla="*/ 48 w 71"/>
                  <a:gd name="T3" fmla="*/ 4 h 90"/>
                  <a:gd name="T4" fmla="*/ 48 w 71"/>
                  <a:gd name="T5" fmla="*/ 15 h 90"/>
                  <a:gd name="T6" fmla="*/ 48 w 71"/>
                  <a:gd name="T7" fmla="*/ 17 h 90"/>
                  <a:gd name="T8" fmla="*/ 63 w 71"/>
                  <a:gd name="T9" fmla="*/ 36 h 90"/>
                  <a:gd name="T10" fmla="*/ 65 w 71"/>
                  <a:gd name="T11" fmla="*/ 36 h 90"/>
                  <a:gd name="T12" fmla="*/ 69 w 71"/>
                  <a:gd name="T13" fmla="*/ 38 h 90"/>
                  <a:gd name="T14" fmla="*/ 67 w 71"/>
                  <a:gd name="T15" fmla="*/ 36 h 90"/>
                  <a:gd name="T16" fmla="*/ 44 w 71"/>
                  <a:gd name="T17" fmla="*/ 88 h 90"/>
                  <a:gd name="T18" fmla="*/ 46 w 71"/>
                  <a:gd name="T19" fmla="*/ 88 h 90"/>
                  <a:gd name="T20" fmla="*/ 1 w 71"/>
                  <a:gd name="T21" fmla="*/ 2 h 90"/>
                  <a:gd name="T22" fmla="*/ 0 w 71"/>
                  <a:gd name="T23" fmla="*/ 4 h 90"/>
                  <a:gd name="T24" fmla="*/ 49 w 71"/>
                  <a:gd name="T25" fmla="*/ 6 h 90"/>
                  <a:gd name="T26" fmla="*/ 49 w 71"/>
                  <a:gd name="T27" fmla="*/ 4 h 90"/>
                  <a:gd name="T28" fmla="*/ 1 w 71"/>
                  <a:gd name="T29" fmla="*/ 0 h 90"/>
                  <a:gd name="T30" fmla="*/ 0 w 71"/>
                  <a:gd name="T31" fmla="*/ 0 h 90"/>
                  <a:gd name="T32" fmla="*/ 0 w 71"/>
                  <a:gd name="T33" fmla="*/ 2 h 90"/>
                  <a:gd name="T34" fmla="*/ 44 w 71"/>
                  <a:gd name="T35" fmla="*/ 90 h 90"/>
                  <a:gd name="T36" fmla="*/ 46 w 71"/>
                  <a:gd name="T37" fmla="*/ 90 h 90"/>
                  <a:gd name="T38" fmla="*/ 71 w 71"/>
                  <a:gd name="T39" fmla="*/ 38 h 90"/>
                  <a:gd name="T40" fmla="*/ 71 w 71"/>
                  <a:gd name="T41" fmla="*/ 36 h 90"/>
                  <a:gd name="T42" fmla="*/ 69 w 71"/>
                  <a:gd name="T43" fmla="*/ 36 h 90"/>
                  <a:gd name="T44" fmla="*/ 65 w 71"/>
                  <a:gd name="T45" fmla="*/ 34 h 90"/>
                  <a:gd name="T46" fmla="*/ 67 w 71"/>
                  <a:gd name="T47" fmla="*/ 34 h 90"/>
                  <a:gd name="T48" fmla="*/ 49 w 71"/>
                  <a:gd name="T49" fmla="*/ 15 h 90"/>
                  <a:gd name="T50" fmla="*/ 51 w 71"/>
                  <a:gd name="T51" fmla="*/ 6 h 90"/>
                  <a:gd name="T52" fmla="*/ 51 w 71"/>
                  <a:gd name="T53" fmla="*/ 4 h 90"/>
                  <a:gd name="T54" fmla="*/ 49 w 71"/>
                  <a:gd name="T55" fmla="*/ 4 h 90"/>
                  <a:gd name="T56" fmla="*/ 49 w 71"/>
                  <a:gd name="T57" fmla="*/ 6 h 9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1"/>
                  <a:gd name="T88" fmla="*/ 0 h 90"/>
                  <a:gd name="T89" fmla="*/ 71 w 71"/>
                  <a:gd name="T90" fmla="*/ 90 h 9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1" h="90">
                    <a:moveTo>
                      <a:pt x="49" y="6"/>
                    </a:moveTo>
                    <a:lnTo>
                      <a:pt x="48" y="4"/>
                    </a:lnTo>
                    <a:lnTo>
                      <a:pt x="48" y="15"/>
                    </a:lnTo>
                    <a:lnTo>
                      <a:pt x="48" y="17"/>
                    </a:lnTo>
                    <a:lnTo>
                      <a:pt x="63" y="36"/>
                    </a:lnTo>
                    <a:lnTo>
                      <a:pt x="65" y="36"/>
                    </a:lnTo>
                    <a:lnTo>
                      <a:pt x="69" y="38"/>
                    </a:lnTo>
                    <a:lnTo>
                      <a:pt x="67" y="36"/>
                    </a:lnTo>
                    <a:lnTo>
                      <a:pt x="44" y="88"/>
                    </a:lnTo>
                    <a:lnTo>
                      <a:pt x="46" y="88"/>
                    </a:lnTo>
                    <a:lnTo>
                      <a:pt x="1" y="2"/>
                    </a:lnTo>
                    <a:lnTo>
                      <a:pt x="0" y="4"/>
                    </a:lnTo>
                    <a:lnTo>
                      <a:pt x="49" y="6"/>
                    </a:lnTo>
                    <a:lnTo>
                      <a:pt x="49" y="4"/>
                    </a:lnTo>
                    <a:lnTo>
                      <a:pt x="1" y="0"/>
                    </a:lnTo>
                    <a:lnTo>
                      <a:pt x="0" y="0"/>
                    </a:lnTo>
                    <a:lnTo>
                      <a:pt x="0" y="2"/>
                    </a:lnTo>
                    <a:lnTo>
                      <a:pt x="44" y="90"/>
                    </a:lnTo>
                    <a:lnTo>
                      <a:pt x="46" y="90"/>
                    </a:lnTo>
                    <a:lnTo>
                      <a:pt x="71" y="38"/>
                    </a:lnTo>
                    <a:lnTo>
                      <a:pt x="71" y="36"/>
                    </a:lnTo>
                    <a:lnTo>
                      <a:pt x="69" y="36"/>
                    </a:lnTo>
                    <a:lnTo>
                      <a:pt x="65" y="34"/>
                    </a:lnTo>
                    <a:lnTo>
                      <a:pt x="67" y="34"/>
                    </a:lnTo>
                    <a:lnTo>
                      <a:pt x="49" y="15"/>
                    </a:lnTo>
                    <a:lnTo>
                      <a:pt x="51" y="6"/>
                    </a:lnTo>
                    <a:lnTo>
                      <a:pt x="51" y="4"/>
                    </a:lnTo>
                    <a:lnTo>
                      <a:pt x="49" y="4"/>
                    </a:lnTo>
                    <a:lnTo>
                      <a:pt x="49" y="6"/>
                    </a:lnTo>
                    <a:close/>
                  </a:path>
                </a:pathLst>
              </a:custGeom>
              <a:solidFill>
                <a:srgbClr val="FFFFFF"/>
              </a:solidFill>
              <a:ln w="9525">
                <a:noFill/>
                <a:round/>
                <a:headEnd/>
                <a:tailEnd/>
              </a:ln>
            </p:spPr>
            <p:txBody>
              <a:bodyPr/>
              <a:lstStyle/>
              <a:p>
                <a:endParaRPr lang="en-GB" dirty="0"/>
              </a:p>
            </p:txBody>
          </p:sp>
          <p:sp>
            <p:nvSpPr>
              <p:cNvPr id="461" name="Freeform 109"/>
              <p:cNvSpPr>
                <a:spLocks noChangeAspect="1"/>
              </p:cNvSpPr>
              <p:nvPr/>
            </p:nvSpPr>
            <p:spPr bwMode="auto">
              <a:xfrm>
                <a:off x="3911" y="1208"/>
                <a:ext cx="46" cy="27"/>
              </a:xfrm>
              <a:custGeom>
                <a:avLst/>
                <a:gdLst>
                  <a:gd name="T0" fmla="*/ 41 w 46"/>
                  <a:gd name="T1" fmla="*/ 4 h 27"/>
                  <a:gd name="T2" fmla="*/ 46 w 46"/>
                  <a:gd name="T3" fmla="*/ 11 h 27"/>
                  <a:gd name="T4" fmla="*/ 0 w 46"/>
                  <a:gd name="T5" fmla="*/ 27 h 27"/>
                  <a:gd name="T6" fmla="*/ 2 w 46"/>
                  <a:gd name="T7" fmla="*/ 0 h 27"/>
                  <a:gd name="T8" fmla="*/ 41 w 46"/>
                  <a:gd name="T9" fmla="*/ 4 h 27"/>
                  <a:gd name="T10" fmla="*/ 0 60000 65536"/>
                  <a:gd name="T11" fmla="*/ 0 60000 65536"/>
                  <a:gd name="T12" fmla="*/ 0 60000 65536"/>
                  <a:gd name="T13" fmla="*/ 0 60000 65536"/>
                  <a:gd name="T14" fmla="*/ 0 60000 65536"/>
                  <a:gd name="T15" fmla="*/ 0 w 46"/>
                  <a:gd name="T16" fmla="*/ 0 h 27"/>
                  <a:gd name="T17" fmla="*/ 46 w 46"/>
                  <a:gd name="T18" fmla="*/ 27 h 27"/>
                </a:gdLst>
                <a:ahLst/>
                <a:cxnLst>
                  <a:cxn ang="T10">
                    <a:pos x="T0" y="T1"/>
                  </a:cxn>
                  <a:cxn ang="T11">
                    <a:pos x="T2" y="T3"/>
                  </a:cxn>
                  <a:cxn ang="T12">
                    <a:pos x="T4" y="T5"/>
                  </a:cxn>
                  <a:cxn ang="T13">
                    <a:pos x="T6" y="T7"/>
                  </a:cxn>
                  <a:cxn ang="T14">
                    <a:pos x="T8" y="T9"/>
                  </a:cxn>
                </a:cxnLst>
                <a:rect l="T15" t="T16" r="T17" b="T18"/>
                <a:pathLst>
                  <a:path w="46" h="27">
                    <a:moveTo>
                      <a:pt x="41" y="4"/>
                    </a:moveTo>
                    <a:lnTo>
                      <a:pt x="46" y="11"/>
                    </a:lnTo>
                    <a:lnTo>
                      <a:pt x="0" y="27"/>
                    </a:lnTo>
                    <a:lnTo>
                      <a:pt x="2" y="0"/>
                    </a:lnTo>
                    <a:lnTo>
                      <a:pt x="41" y="4"/>
                    </a:lnTo>
                    <a:close/>
                  </a:path>
                </a:pathLst>
              </a:custGeom>
              <a:solidFill>
                <a:srgbClr val="FFFFFF"/>
              </a:solidFill>
              <a:ln w="9525">
                <a:noFill/>
                <a:round/>
                <a:headEnd/>
                <a:tailEnd/>
              </a:ln>
            </p:spPr>
            <p:txBody>
              <a:bodyPr/>
              <a:lstStyle/>
              <a:p>
                <a:endParaRPr lang="en-GB" dirty="0"/>
              </a:p>
            </p:txBody>
          </p:sp>
          <p:sp>
            <p:nvSpPr>
              <p:cNvPr id="462" name="Freeform 110"/>
              <p:cNvSpPr>
                <a:spLocks noChangeAspect="1"/>
              </p:cNvSpPr>
              <p:nvPr/>
            </p:nvSpPr>
            <p:spPr bwMode="auto">
              <a:xfrm>
                <a:off x="3909" y="1206"/>
                <a:ext cx="48" cy="31"/>
              </a:xfrm>
              <a:custGeom>
                <a:avLst/>
                <a:gdLst>
                  <a:gd name="T0" fmla="*/ 43 w 48"/>
                  <a:gd name="T1" fmla="*/ 8 h 31"/>
                  <a:gd name="T2" fmla="*/ 41 w 48"/>
                  <a:gd name="T3" fmla="*/ 6 h 31"/>
                  <a:gd name="T4" fmla="*/ 46 w 48"/>
                  <a:gd name="T5" fmla="*/ 15 h 31"/>
                  <a:gd name="T6" fmla="*/ 46 w 48"/>
                  <a:gd name="T7" fmla="*/ 11 h 31"/>
                  <a:gd name="T8" fmla="*/ 2 w 48"/>
                  <a:gd name="T9" fmla="*/ 27 h 31"/>
                  <a:gd name="T10" fmla="*/ 4 w 48"/>
                  <a:gd name="T11" fmla="*/ 29 h 31"/>
                  <a:gd name="T12" fmla="*/ 6 w 48"/>
                  <a:gd name="T13" fmla="*/ 2 h 31"/>
                  <a:gd name="T14" fmla="*/ 4 w 48"/>
                  <a:gd name="T15" fmla="*/ 4 h 31"/>
                  <a:gd name="T16" fmla="*/ 43 w 48"/>
                  <a:gd name="T17" fmla="*/ 8 h 31"/>
                  <a:gd name="T18" fmla="*/ 43 w 48"/>
                  <a:gd name="T19" fmla="*/ 4 h 31"/>
                  <a:gd name="T20" fmla="*/ 4 w 48"/>
                  <a:gd name="T21" fmla="*/ 0 h 31"/>
                  <a:gd name="T22" fmla="*/ 2 w 48"/>
                  <a:gd name="T23" fmla="*/ 2 h 31"/>
                  <a:gd name="T24" fmla="*/ 0 w 48"/>
                  <a:gd name="T25" fmla="*/ 29 h 31"/>
                  <a:gd name="T26" fmla="*/ 2 w 48"/>
                  <a:gd name="T27" fmla="*/ 31 h 31"/>
                  <a:gd name="T28" fmla="*/ 48 w 48"/>
                  <a:gd name="T29" fmla="*/ 15 h 31"/>
                  <a:gd name="T30" fmla="*/ 48 w 48"/>
                  <a:gd name="T31" fmla="*/ 13 h 31"/>
                  <a:gd name="T32" fmla="*/ 44 w 48"/>
                  <a:gd name="T33" fmla="*/ 6 h 31"/>
                  <a:gd name="T34" fmla="*/ 44 w 48"/>
                  <a:gd name="T35" fmla="*/ 4 h 31"/>
                  <a:gd name="T36" fmla="*/ 43 w 48"/>
                  <a:gd name="T37" fmla="*/ 4 h 31"/>
                  <a:gd name="T38" fmla="*/ 43 w 48"/>
                  <a:gd name="T39" fmla="*/ 8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
                  <a:gd name="T61" fmla="*/ 0 h 31"/>
                  <a:gd name="T62" fmla="*/ 48 w 48"/>
                  <a:gd name="T63" fmla="*/ 31 h 3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 h="31">
                    <a:moveTo>
                      <a:pt x="43" y="8"/>
                    </a:moveTo>
                    <a:lnTo>
                      <a:pt x="41" y="6"/>
                    </a:lnTo>
                    <a:lnTo>
                      <a:pt x="46" y="15"/>
                    </a:lnTo>
                    <a:lnTo>
                      <a:pt x="46" y="11"/>
                    </a:lnTo>
                    <a:lnTo>
                      <a:pt x="2" y="27"/>
                    </a:lnTo>
                    <a:lnTo>
                      <a:pt x="4" y="29"/>
                    </a:lnTo>
                    <a:lnTo>
                      <a:pt x="6" y="2"/>
                    </a:lnTo>
                    <a:lnTo>
                      <a:pt x="4" y="4"/>
                    </a:lnTo>
                    <a:lnTo>
                      <a:pt x="43" y="8"/>
                    </a:lnTo>
                    <a:lnTo>
                      <a:pt x="43" y="4"/>
                    </a:lnTo>
                    <a:lnTo>
                      <a:pt x="4" y="0"/>
                    </a:lnTo>
                    <a:lnTo>
                      <a:pt x="2" y="2"/>
                    </a:lnTo>
                    <a:lnTo>
                      <a:pt x="0" y="29"/>
                    </a:lnTo>
                    <a:lnTo>
                      <a:pt x="2" y="31"/>
                    </a:lnTo>
                    <a:lnTo>
                      <a:pt x="48" y="15"/>
                    </a:lnTo>
                    <a:lnTo>
                      <a:pt x="48" y="13"/>
                    </a:lnTo>
                    <a:lnTo>
                      <a:pt x="44" y="6"/>
                    </a:lnTo>
                    <a:lnTo>
                      <a:pt x="44" y="4"/>
                    </a:lnTo>
                    <a:lnTo>
                      <a:pt x="43" y="4"/>
                    </a:lnTo>
                    <a:lnTo>
                      <a:pt x="43" y="8"/>
                    </a:lnTo>
                    <a:close/>
                  </a:path>
                </a:pathLst>
              </a:custGeom>
              <a:solidFill>
                <a:srgbClr val="FFFFFF"/>
              </a:solidFill>
              <a:ln w="9525">
                <a:noFill/>
                <a:round/>
                <a:headEnd/>
                <a:tailEnd/>
              </a:ln>
            </p:spPr>
            <p:txBody>
              <a:bodyPr/>
              <a:lstStyle/>
              <a:p>
                <a:endParaRPr lang="en-GB" dirty="0"/>
              </a:p>
            </p:txBody>
          </p:sp>
          <p:sp>
            <p:nvSpPr>
              <p:cNvPr id="463" name="Freeform 111"/>
              <p:cNvSpPr>
                <a:spLocks noChangeAspect="1"/>
              </p:cNvSpPr>
              <p:nvPr/>
            </p:nvSpPr>
            <p:spPr bwMode="auto">
              <a:xfrm>
                <a:off x="3855" y="1256"/>
                <a:ext cx="58" cy="58"/>
              </a:xfrm>
              <a:custGeom>
                <a:avLst/>
                <a:gdLst>
                  <a:gd name="T0" fmla="*/ 27 w 58"/>
                  <a:gd name="T1" fmla="*/ 0 h 58"/>
                  <a:gd name="T2" fmla="*/ 24 w 58"/>
                  <a:gd name="T3" fmla="*/ 0 h 58"/>
                  <a:gd name="T4" fmla="*/ 22 w 58"/>
                  <a:gd name="T5" fmla="*/ 2 h 58"/>
                  <a:gd name="T6" fmla="*/ 18 w 58"/>
                  <a:gd name="T7" fmla="*/ 2 h 58"/>
                  <a:gd name="T8" fmla="*/ 16 w 58"/>
                  <a:gd name="T9" fmla="*/ 4 h 58"/>
                  <a:gd name="T10" fmla="*/ 14 w 58"/>
                  <a:gd name="T11" fmla="*/ 6 h 58"/>
                  <a:gd name="T12" fmla="*/ 6 w 58"/>
                  <a:gd name="T13" fmla="*/ 11 h 58"/>
                  <a:gd name="T14" fmla="*/ 4 w 58"/>
                  <a:gd name="T15" fmla="*/ 13 h 58"/>
                  <a:gd name="T16" fmla="*/ 2 w 58"/>
                  <a:gd name="T17" fmla="*/ 17 h 58"/>
                  <a:gd name="T18" fmla="*/ 2 w 58"/>
                  <a:gd name="T19" fmla="*/ 21 h 58"/>
                  <a:gd name="T20" fmla="*/ 0 w 58"/>
                  <a:gd name="T21" fmla="*/ 23 h 58"/>
                  <a:gd name="T22" fmla="*/ 0 w 58"/>
                  <a:gd name="T23" fmla="*/ 27 h 58"/>
                  <a:gd name="T24" fmla="*/ 0 w 58"/>
                  <a:gd name="T25" fmla="*/ 33 h 58"/>
                  <a:gd name="T26" fmla="*/ 0 w 58"/>
                  <a:gd name="T27" fmla="*/ 36 h 58"/>
                  <a:gd name="T28" fmla="*/ 2 w 58"/>
                  <a:gd name="T29" fmla="*/ 38 h 58"/>
                  <a:gd name="T30" fmla="*/ 2 w 58"/>
                  <a:gd name="T31" fmla="*/ 42 h 58"/>
                  <a:gd name="T32" fmla="*/ 4 w 58"/>
                  <a:gd name="T33" fmla="*/ 44 h 58"/>
                  <a:gd name="T34" fmla="*/ 6 w 58"/>
                  <a:gd name="T35" fmla="*/ 46 h 58"/>
                  <a:gd name="T36" fmla="*/ 12 w 58"/>
                  <a:gd name="T37" fmla="*/ 52 h 58"/>
                  <a:gd name="T38" fmla="*/ 16 w 58"/>
                  <a:gd name="T39" fmla="*/ 56 h 58"/>
                  <a:gd name="T40" fmla="*/ 20 w 58"/>
                  <a:gd name="T41" fmla="*/ 56 h 58"/>
                  <a:gd name="T42" fmla="*/ 22 w 58"/>
                  <a:gd name="T43" fmla="*/ 58 h 58"/>
                  <a:gd name="T44" fmla="*/ 25 w 58"/>
                  <a:gd name="T45" fmla="*/ 58 h 58"/>
                  <a:gd name="T46" fmla="*/ 29 w 58"/>
                  <a:gd name="T47" fmla="*/ 58 h 58"/>
                  <a:gd name="T48" fmla="*/ 35 w 58"/>
                  <a:gd name="T49" fmla="*/ 58 h 58"/>
                  <a:gd name="T50" fmla="*/ 39 w 58"/>
                  <a:gd name="T51" fmla="*/ 56 h 58"/>
                  <a:gd name="T52" fmla="*/ 43 w 58"/>
                  <a:gd name="T53" fmla="*/ 56 h 58"/>
                  <a:gd name="T54" fmla="*/ 47 w 58"/>
                  <a:gd name="T55" fmla="*/ 54 h 58"/>
                  <a:gd name="T56" fmla="*/ 52 w 58"/>
                  <a:gd name="T57" fmla="*/ 48 h 58"/>
                  <a:gd name="T58" fmla="*/ 54 w 58"/>
                  <a:gd name="T59" fmla="*/ 46 h 58"/>
                  <a:gd name="T60" fmla="*/ 54 w 58"/>
                  <a:gd name="T61" fmla="*/ 42 h 58"/>
                  <a:gd name="T62" fmla="*/ 56 w 58"/>
                  <a:gd name="T63" fmla="*/ 40 h 58"/>
                  <a:gd name="T64" fmla="*/ 58 w 58"/>
                  <a:gd name="T65" fmla="*/ 38 h 58"/>
                  <a:gd name="T66" fmla="*/ 58 w 58"/>
                  <a:gd name="T67" fmla="*/ 34 h 58"/>
                  <a:gd name="T68" fmla="*/ 58 w 58"/>
                  <a:gd name="T69" fmla="*/ 29 h 58"/>
                  <a:gd name="T70" fmla="*/ 58 w 58"/>
                  <a:gd name="T71" fmla="*/ 25 h 58"/>
                  <a:gd name="T72" fmla="*/ 58 w 58"/>
                  <a:gd name="T73" fmla="*/ 21 h 58"/>
                  <a:gd name="T74" fmla="*/ 56 w 58"/>
                  <a:gd name="T75" fmla="*/ 19 h 58"/>
                  <a:gd name="T76" fmla="*/ 56 w 58"/>
                  <a:gd name="T77" fmla="*/ 15 h 58"/>
                  <a:gd name="T78" fmla="*/ 54 w 58"/>
                  <a:gd name="T79" fmla="*/ 13 h 58"/>
                  <a:gd name="T80" fmla="*/ 47 w 58"/>
                  <a:gd name="T81" fmla="*/ 6 h 58"/>
                  <a:gd name="T82" fmla="*/ 43 w 58"/>
                  <a:gd name="T83" fmla="*/ 4 h 58"/>
                  <a:gd name="T84" fmla="*/ 39 w 58"/>
                  <a:gd name="T85" fmla="*/ 2 h 58"/>
                  <a:gd name="T86" fmla="*/ 37 w 58"/>
                  <a:gd name="T87" fmla="*/ 0 h 58"/>
                  <a:gd name="T88" fmla="*/ 33 w 58"/>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8"/>
                  <a:gd name="T137" fmla="*/ 58 w 58"/>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8">
                    <a:moveTo>
                      <a:pt x="29" y="0"/>
                    </a:moveTo>
                    <a:lnTo>
                      <a:pt x="27" y="0"/>
                    </a:lnTo>
                    <a:lnTo>
                      <a:pt x="25" y="0"/>
                    </a:lnTo>
                    <a:lnTo>
                      <a:pt x="24" y="0"/>
                    </a:lnTo>
                    <a:lnTo>
                      <a:pt x="22" y="0"/>
                    </a:lnTo>
                    <a:lnTo>
                      <a:pt x="22" y="2"/>
                    </a:lnTo>
                    <a:lnTo>
                      <a:pt x="20" y="2"/>
                    </a:lnTo>
                    <a:lnTo>
                      <a:pt x="18" y="2"/>
                    </a:lnTo>
                    <a:lnTo>
                      <a:pt x="18" y="4"/>
                    </a:lnTo>
                    <a:lnTo>
                      <a:pt x="16" y="4"/>
                    </a:lnTo>
                    <a:lnTo>
                      <a:pt x="14" y="4"/>
                    </a:lnTo>
                    <a:lnTo>
                      <a:pt x="14" y="6"/>
                    </a:lnTo>
                    <a:lnTo>
                      <a:pt x="12" y="6"/>
                    </a:lnTo>
                    <a:lnTo>
                      <a:pt x="6" y="11"/>
                    </a:lnTo>
                    <a:lnTo>
                      <a:pt x="6" y="13"/>
                    </a:lnTo>
                    <a:lnTo>
                      <a:pt x="4" y="13"/>
                    </a:lnTo>
                    <a:lnTo>
                      <a:pt x="4" y="15"/>
                    </a:lnTo>
                    <a:lnTo>
                      <a:pt x="2" y="17"/>
                    </a:lnTo>
                    <a:lnTo>
                      <a:pt x="2" y="19"/>
                    </a:lnTo>
                    <a:lnTo>
                      <a:pt x="2" y="21"/>
                    </a:lnTo>
                    <a:lnTo>
                      <a:pt x="0" y="21"/>
                    </a:lnTo>
                    <a:lnTo>
                      <a:pt x="0" y="23"/>
                    </a:lnTo>
                    <a:lnTo>
                      <a:pt x="0" y="25"/>
                    </a:lnTo>
                    <a:lnTo>
                      <a:pt x="0" y="27"/>
                    </a:lnTo>
                    <a:lnTo>
                      <a:pt x="0" y="29"/>
                    </a:lnTo>
                    <a:lnTo>
                      <a:pt x="0" y="33"/>
                    </a:lnTo>
                    <a:lnTo>
                      <a:pt x="0" y="34"/>
                    </a:lnTo>
                    <a:lnTo>
                      <a:pt x="0" y="36"/>
                    </a:lnTo>
                    <a:lnTo>
                      <a:pt x="2" y="36"/>
                    </a:lnTo>
                    <a:lnTo>
                      <a:pt x="2" y="38"/>
                    </a:lnTo>
                    <a:lnTo>
                      <a:pt x="2" y="40"/>
                    </a:lnTo>
                    <a:lnTo>
                      <a:pt x="2" y="42"/>
                    </a:lnTo>
                    <a:lnTo>
                      <a:pt x="4" y="42"/>
                    </a:lnTo>
                    <a:lnTo>
                      <a:pt x="4" y="44"/>
                    </a:lnTo>
                    <a:lnTo>
                      <a:pt x="6" y="44"/>
                    </a:lnTo>
                    <a:lnTo>
                      <a:pt x="6" y="46"/>
                    </a:lnTo>
                    <a:lnTo>
                      <a:pt x="6" y="48"/>
                    </a:lnTo>
                    <a:lnTo>
                      <a:pt x="12" y="52"/>
                    </a:lnTo>
                    <a:lnTo>
                      <a:pt x="14" y="54"/>
                    </a:lnTo>
                    <a:lnTo>
                      <a:pt x="16" y="56"/>
                    </a:lnTo>
                    <a:lnTo>
                      <a:pt x="18" y="56"/>
                    </a:lnTo>
                    <a:lnTo>
                      <a:pt x="20" y="56"/>
                    </a:lnTo>
                    <a:lnTo>
                      <a:pt x="22" y="56"/>
                    </a:lnTo>
                    <a:lnTo>
                      <a:pt x="22" y="58"/>
                    </a:lnTo>
                    <a:lnTo>
                      <a:pt x="24" y="58"/>
                    </a:lnTo>
                    <a:lnTo>
                      <a:pt x="25" y="58"/>
                    </a:lnTo>
                    <a:lnTo>
                      <a:pt x="27" y="58"/>
                    </a:lnTo>
                    <a:lnTo>
                      <a:pt x="29" y="58"/>
                    </a:lnTo>
                    <a:lnTo>
                      <a:pt x="33" y="58"/>
                    </a:lnTo>
                    <a:lnTo>
                      <a:pt x="35" y="58"/>
                    </a:lnTo>
                    <a:lnTo>
                      <a:pt x="37" y="58"/>
                    </a:lnTo>
                    <a:lnTo>
                      <a:pt x="39" y="56"/>
                    </a:lnTo>
                    <a:lnTo>
                      <a:pt x="41" y="56"/>
                    </a:lnTo>
                    <a:lnTo>
                      <a:pt x="43" y="56"/>
                    </a:lnTo>
                    <a:lnTo>
                      <a:pt x="45" y="54"/>
                    </a:lnTo>
                    <a:lnTo>
                      <a:pt x="47" y="54"/>
                    </a:lnTo>
                    <a:lnTo>
                      <a:pt x="47" y="52"/>
                    </a:lnTo>
                    <a:lnTo>
                      <a:pt x="52" y="48"/>
                    </a:lnTo>
                    <a:lnTo>
                      <a:pt x="52" y="46"/>
                    </a:lnTo>
                    <a:lnTo>
                      <a:pt x="54" y="46"/>
                    </a:lnTo>
                    <a:lnTo>
                      <a:pt x="54" y="44"/>
                    </a:lnTo>
                    <a:lnTo>
                      <a:pt x="54" y="42"/>
                    </a:lnTo>
                    <a:lnTo>
                      <a:pt x="56" y="42"/>
                    </a:lnTo>
                    <a:lnTo>
                      <a:pt x="56" y="40"/>
                    </a:lnTo>
                    <a:lnTo>
                      <a:pt x="56" y="38"/>
                    </a:lnTo>
                    <a:lnTo>
                      <a:pt x="58" y="38"/>
                    </a:lnTo>
                    <a:lnTo>
                      <a:pt x="58" y="36"/>
                    </a:lnTo>
                    <a:lnTo>
                      <a:pt x="58" y="34"/>
                    </a:lnTo>
                    <a:lnTo>
                      <a:pt x="58" y="33"/>
                    </a:lnTo>
                    <a:lnTo>
                      <a:pt x="58" y="29"/>
                    </a:lnTo>
                    <a:lnTo>
                      <a:pt x="58" y="27"/>
                    </a:lnTo>
                    <a:lnTo>
                      <a:pt x="58" y="25"/>
                    </a:lnTo>
                    <a:lnTo>
                      <a:pt x="58" y="23"/>
                    </a:lnTo>
                    <a:lnTo>
                      <a:pt x="58" y="21"/>
                    </a:lnTo>
                    <a:lnTo>
                      <a:pt x="58" y="19"/>
                    </a:lnTo>
                    <a:lnTo>
                      <a:pt x="56" y="19"/>
                    </a:lnTo>
                    <a:lnTo>
                      <a:pt x="56" y="17"/>
                    </a:lnTo>
                    <a:lnTo>
                      <a:pt x="56" y="15"/>
                    </a:lnTo>
                    <a:lnTo>
                      <a:pt x="54" y="15"/>
                    </a:lnTo>
                    <a:lnTo>
                      <a:pt x="54" y="13"/>
                    </a:lnTo>
                    <a:lnTo>
                      <a:pt x="52" y="11"/>
                    </a:lnTo>
                    <a:lnTo>
                      <a:pt x="47" y="6"/>
                    </a:lnTo>
                    <a:lnTo>
                      <a:pt x="45" y="4"/>
                    </a:lnTo>
                    <a:lnTo>
                      <a:pt x="43" y="4"/>
                    </a:lnTo>
                    <a:lnTo>
                      <a:pt x="41" y="2"/>
                    </a:lnTo>
                    <a:lnTo>
                      <a:pt x="39" y="2"/>
                    </a:lnTo>
                    <a:lnTo>
                      <a:pt x="37" y="2"/>
                    </a:lnTo>
                    <a:lnTo>
                      <a:pt x="37" y="0"/>
                    </a:lnTo>
                    <a:lnTo>
                      <a:pt x="35" y="0"/>
                    </a:lnTo>
                    <a:lnTo>
                      <a:pt x="33" y="0"/>
                    </a:lnTo>
                    <a:lnTo>
                      <a:pt x="29" y="0"/>
                    </a:lnTo>
                    <a:close/>
                  </a:path>
                </a:pathLst>
              </a:custGeom>
              <a:solidFill>
                <a:srgbClr val="FFFFFF"/>
              </a:solidFill>
              <a:ln w="9525">
                <a:noFill/>
                <a:round/>
                <a:headEnd/>
                <a:tailEnd/>
              </a:ln>
            </p:spPr>
            <p:txBody>
              <a:bodyPr/>
              <a:lstStyle/>
              <a:p>
                <a:endParaRPr lang="en-GB" dirty="0"/>
              </a:p>
            </p:txBody>
          </p:sp>
          <p:sp>
            <p:nvSpPr>
              <p:cNvPr id="464" name="Freeform 112"/>
              <p:cNvSpPr>
                <a:spLocks noChangeAspect="1"/>
              </p:cNvSpPr>
              <p:nvPr/>
            </p:nvSpPr>
            <p:spPr bwMode="auto">
              <a:xfrm>
                <a:off x="3854" y="1254"/>
                <a:ext cx="61" cy="61"/>
              </a:xfrm>
              <a:custGeom>
                <a:avLst/>
                <a:gdLst>
                  <a:gd name="T0" fmla="*/ 0 w 61"/>
                  <a:gd name="T1" fmla="*/ 36 h 61"/>
                  <a:gd name="T2" fmla="*/ 1 w 61"/>
                  <a:gd name="T3" fmla="*/ 42 h 61"/>
                  <a:gd name="T4" fmla="*/ 5 w 61"/>
                  <a:gd name="T5" fmla="*/ 46 h 61"/>
                  <a:gd name="T6" fmla="*/ 7 w 61"/>
                  <a:gd name="T7" fmla="*/ 50 h 61"/>
                  <a:gd name="T8" fmla="*/ 15 w 61"/>
                  <a:gd name="T9" fmla="*/ 58 h 61"/>
                  <a:gd name="T10" fmla="*/ 21 w 61"/>
                  <a:gd name="T11" fmla="*/ 60 h 61"/>
                  <a:gd name="T12" fmla="*/ 26 w 61"/>
                  <a:gd name="T13" fmla="*/ 61 h 61"/>
                  <a:gd name="T14" fmla="*/ 34 w 61"/>
                  <a:gd name="T15" fmla="*/ 61 h 61"/>
                  <a:gd name="T16" fmla="*/ 42 w 61"/>
                  <a:gd name="T17" fmla="*/ 60 h 61"/>
                  <a:gd name="T18" fmla="*/ 50 w 61"/>
                  <a:gd name="T19" fmla="*/ 56 h 61"/>
                  <a:gd name="T20" fmla="*/ 55 w 61"/>
                  <a:gd name="T21" fmla="*/ 50 h 61"/>
                  <a:gd name="T22" fmla="*/ 57 w 61"/>
                  <a:gd name="T23" fmla="*/ 44 h 61"/>
                  <a:gd name="T24" fmla="*/ 61 w 61"/>
                  <a:gd name="T25" fmla="*/ 38 h 61"/>
                  <a:gd name="T26" fmla="*/ 61 w 61"/>
                  <a:gd name="T27" fmla="*/ 33 h 61"/>
                  <a:gd name="T28" fmla="*/ 61 w 61"/>
                  <a:gd name="T29" fmla="*/ 27 h 61"/>
                  <a:gd name="T30" fmla="*/ 59 w 61"/>
                  <a:gd name="T31" fmla="*/ 21 h 61"/>
                  <a:gd name="T32" fmla="*/ 55 w 61"/>
                  <a:gd name="T33" fmla="*/ 13 h 61"/>
                  <a:gd name="T34" fmla="*/ 50 w 61"/>
                  <a:gd name="T35" fmla="*/ 6 h 61"/>
                  <a:gd name="T36" fmla="*/ 44 w 61"/>
                  <a:gd name="T37" fmla="*/ 4 h 61"/>
                  <a:gd name="T38" fmla="*/ 38 w 61"/>
                  <a:gd name="T39" fmla="*/ 2 h 61"/>
                  <a:gd name="T40" fmla="*/ 34 w 61"/>
                  <a:gd name="T41" fmla="*/ 0 h 61"/>
                  <a:gd name="T42" fmla="*/ 25 w 61"/>
                  <a:gd name="T43" fmla="*/ 2 h 61"/>
                  <a:gd name="T44" fmla="*/ 17 w 61"/>
                  <a:gd name="T45" fmla="*/ 4 h 61"/>
                  <a:gd name="T46" fmla="*/ 11 w 61"/>
                  <a:gd name="T47" fmla="*/ 8 h 61"/>
                  <a:gd name="T48" fmla="*/ 5 w 61"/>
                  <a:gd name="T49" fmla="*/ 15 h 61"/>
                  <a:gd name="T50" fmla="*/ 1 w 61"/>
                  <a:gd name="T51" fmla="*/ 19 h 61"/>
                  <a:gd name="T52" fmla="*/ 0 w 61"/>
                  <a:gd name="T53" fmla="*/ 25 h 61"/>
                  <a:gd name="T54" fmla="*/ 3 w 61"/>
                  <a:gd name="T55" fmla="*/ 31 h 61"/>
                  <a:gd name="T56" fmla="*/ 3 w 61"/>
                  <a:gd name="T57" fmla="*/ 23 h 61"/>
                  <a:gd name="T58" fmla="*/ 7 w 61"/>
                  <a:gd name="T59" fmla="*/ 17 h 61"/>
                  <a:gd name="T60" fmla="*/ 9 w 61"/>
                  <a:gd name="T61" fmla="*/ 13 h 61"/>
                  <a:gd name="T62" fmla="*/ 15 w 61"/>
                  <a:gd name="T63" fmla="*/ 10 h 61"/>
                  <a:gd name="T64" fmla="*/ 17 w 61"/>
                  <a:gd name="T65" fmla="*/ 6 h 61"/>
                  <a:gd name="T66" fmla="*/ 23 w 61"/>
                  <a:gd name="T67" fmla="*/ 4 h 61"/>
                  <a:gd name="T68" fmla="*/ 28 w 61"/>
                  <a:gd name="T69" fmla="*/ 4 h 61"/>
                  <a:gd name="T70" fmla="*/ 36 w 61"/>
                  <a:gd name="T71" fmla="*/ 4 h 61"/>
                  <a:gd name="T72" fmla="*/ 42 w 61"/>
                  <a:gd name="T73" fmla="*/ 6 h 61"/>
                  <a:gd name="T74" fmla="*/ 48 w 61"/>
                  <a:gd name="T75" fmla="*/ 10 h 61"/>
                  <a:gd name="T76" fmla="*/ 51 w 61"/>
                  <a:gd name="T77" fmla="*/ 15 h 61"/>
                  <a:gd name="T78" fmla="*/ 55 w 61"/>
                  <a:gd name="T79" fmla="*/ 17 h 61"/>
                  <a:gd name="T80" fmla="*/ 57 w 61"/>
                  <a:gd name="T81" fmla="*/ 23 h 61"/>
                  <a:gd name="T82" fmla="*/ 57 w 61"/>
                  <a:gd name="T83" fmla="*/ 29 h 61"/>
                  <a:gd name="T84" fmla="*/ 57 w 61"/>
                  <a:gd name="T85" fmla="*/ 35 h 61"/>
                  <a:gd name="T86" fmla="*/ 55 w 61"/>
                  <a:gd name="T87" fmla="*/ 42 h 61"/>
                  <a:gd name="T88" fmla="*/ 53 w 61"/>
                  <a:gd name="T89" fmla="*/ 46 h 61"/>
                  <a:gd name="T90" fmla="*/ 48 w 61"/>
                  <a:gd name="T91" fmla="*/ 52 h 61"/>
                  <a:gd name="T92" fmla="*/ 44 w 61"/>
                  <a:gd name="T93" fmla="*/ 56 h 61"/>
                  <a:gd name="T94" fmla="*/ 38 w 61"/>
                  <a:gd name="T95" fmla="*/ 58 h 61"/>
                  <a:gd name="T96" fmla="*/ 32 w 61"/>
                  <a:gd name="T97" fmla="*/ 58 h 61"/>
                  <a:gd name="T98" fmla="*/ 26 w 61"/>
                  <a:gd name="T99" fmla="*/ 58 h 61"/>
                  <a:gd name="T100" fmla="*/ 21 w 61"/>
                  <a:gd name="T101" fmla="*/ 58 h 61"/>
                  <a:gd name="T102" fmla="*/ 17 w 61"/>
                  <a:gd name="T103" fmla="*/ 56 h 61"/>
                  <a:gd name="T104" fmla="*/ 13 w 61"/>
                  <a:gd name="T105" fmla="*/ 52 h 61"/>
                  <a:gd name="T106" fmla="*/ 7 w 61"/>
                  <a:gd name="T107" fmla="*/ 46 h 61"/>
                  <a:gd name="T108" fmla="*/ 5 w 61"/>
                  <a:gd name="T109" fmla="*/ 40 h 61"/>
                  <a:gd name="T110" fmla="*/ 3 w 61"/>
                  <a:gd name="T111" fmla="*/ 35 h 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1"/>
                  <a:gd name="T169" fmla="*/ 0 h 61"/>
                  <a:gd name="T170" fmla="*/ 61 w 61"/>
                  <a:gd name="T171" fmla="*/ 61 h 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1" h="61">
                    <a:moveTo>
                      <a:pt x="0" y="31"/>
                    </a:moveTo>
                    <a:lnTo>
                      <a:pt x="0" y="35"/>
                    </a:lnTo>
                    <a:lnTo>
                      <a:pt x="0" y="36"/>
                    </a:lnTo>
                    <a:lnTo>
                      <a:pt x="1" y="38"/>
                    </a:lnTo>
                    <a:lnTo>
                      <a:pt x="1" y="40"/>
                    </a:lnTo>
                    <a:lnTo>
                      <a:pt x="1" y="42"/>
                    </a:lnTo>
                    <a:lnTo>
                      <a:pt x="3" y="44"/>
                    </a:lnTo>
                    <a:lnTo>
                      <a:pt x="3" y="46"/>
                    </a:lnTo>
                    <a:lnTo>
                      <a:pt x="5" y="46"/>
                    </a:lnTo>
                    <a:lnTo>
                      <a:pt x="5" y="48"/>
                    </a:lnTo>
                    <a:lnTo>
                      <a:pt x="5" y="50"/>
                    </a:lnTo>
                    <a:lnTo>
                      <a:pt x="7" y="50"/>
                    </a:lnTo>
                    <a:lnTo>
                      <a:pt x="11" y="54"/>
                    </a:lnTo>
                    <a:lnTo>
                      <a:pt x="13" y="56"/>
                    </a:lnTo>
                    <a:lnTo>
                      <a:pt x="15" y="58"/>
                    </a:lnTo>
                    <a:lnTo>
                      <a:pt x="17" y="58"/>
                    </a:lnTo>
                    <a:lnTo>
                      <a:pt x="19" y="60"/>
                    </a:lnTo>
                    <a:lnTo>
                      <a:pt x="21" y="60"/>
                    </a:lnTo>
                    <a:lnTo>
                      <a:pt x="23" y="60"/>
                    </a:lnTo>
                    <a:lnTo>
                      <a:pt x="25" y="61"/>
                    </a:lnTo>
                    <a:lnTo>
                      <a:pt x="26" y="61"/>
                    </a:lnTo>
                    <a:lnTo>
                      <a:pt x="28" y="61"/>
                    </a:lnTo>
                    <a:lnTo>
                      <a:pt x="30" y="61"/>
                    </a:lnTo>
                    <a:lnTo>
                      <a:pt x="34" y="61"/>
                    </a:lnTo>
                    <a:lnTo>
                      <a:pt x="36" y="61"/>
                    </a:lnTo>
                    <a:lnTo>
                      <a:pt x="40" y="60"/>
                    </a:lnTo>
                    <a:lnTo>
                      <a:pt x="42" y="60"/>
                    </a:lnTo>
                    <a:lnTo>
                      <a:pt x="44" y="58"/>
                    </a:lnTo>
                    <a:lnTo>
                      <a:pt x="46" y="58"/>
                    </a:lnTo>
                    <a:lnTo>
                      <a:pt x="50" y="56"/>
                    </a:lnTo>
                    <a:lnTo>
                      <a:pt x="50" y="54"/>
                    </a:lnTo>
                    <a:lnTo>
                      <a:pt x="53" y="50"/>
                    </a:lnTo>
                    <a:lnTo>
                      <a:pt x="55" y="50"/>
                    </a:lnTo>
                    <a:lnTo>
                      <a:pt x="55" y="48"/>
                    </a:lnTo>
                    <a:lnTo>
                      <a:pt x="57" y="46"/>
                    </a:lnTo>
                    <a:lnTo>
                      <a:pt x="57" y="44"/>
                    </a:lnTo>
                    <a:lnTo>
                      <a:pt x="59" y="42"/>
                    </a:lnTo>
                    <a:lnTo>
                      <a:pt x="59" y="40"/>
                    </a:lnTo>
                    <a:lnTo>
                      <a:pt x="61" y="38"/>
                    </a:lnTo>
                    <a:lnTo>
                      <a:pt x="61" y="36"/>
                    </a:lnTo>
                    <a:lnTo>
                      <a:pt x="61" y="35"/>
                    </a:lnTo>
                    <a:lnTo>
                      <a:pt x="61" y="33"/>
                    </a:lnTo>
                    <a:lnTo>
                      <a:pt x="61" y="31"/>
                    </a:lnTo>
                    <a:lnTo>
                      <a:pt x="61" y="29"/>
                    </a:lnTo>
                    <a:lnTo>
                      <a:pt x="61" y="27"/>
                    </a:lnTo>
                    <a:lnTo>
                      <a:pt x="61" y="25"/>
                    </a:lnTo>
                    <a:lnTo>
                      <a:pt x="61" y="23"/>
                    </a:lnTo>
                    <a:lnTo>
                      <a:pt x="59" y="21"/>
                    </a:lnTo>
                    <a:lnTo>
                      <a:pt x="59" y="19"/>
                    </a:lnTo>
                    <a:lnTo>
                      <a:pt x="57" y="15"/>
                    </a:lnTo>
                    <a:lnTo>
                      <a:pt x="55" y="13"/>
                    </a:lnTo>
                    <a:lnTo>
                      <a:pt x="53" y="11"/>
                    </a:lnTo>
                    <a:lnTo>
                      <a:pt x="50" y="8"/>
                    </a:lnTo>
                    <a:lnTo>
                      <a:pt x="50" y="6"/>
                    </a:lnTo>
                    <a:lnTo>
                      <a:pt x="46" y="6"/>
                    </a:lnTo>
                    <a:lnTo>
                      <a:pt x="46" y="4"/>
                    </a:lnTo>
                    <a:lnTo>
                      <a:pt x="44" y="4"/>
                    </a:lnTo>
                    <a:lnTo>
                      <a:pt x="42" y="2"/>
                    </a:lnTo>
                    <a:lnTo>
                      <a:pt x="40" y="2"/>
                    </a:lnTo>
                    <a:lnTo>
                      <a:pt x="38" y="2"/>
                    </a:lnTo>
                    <a:lnTo>
                      <a:pt x="36" y="2"/>
                    </a:lnTo>
                    <a:lnTo>
                      <a:pt x="34" y="2"/>
                    </a:lnTo>
                    <a:lnTo>
                      <a:pt x="34" y="0"/>
                    </a:lnTo>
                    <a:lnTo>
                      <a:pt x="26" y="0"/>
                    </a:lnTo>
                    <a:lnTo>
                      <a:pt x="26" y="2"/>
                    </a:lnTo>
                    <a:lnTo>
                      <a:pt x="25" y="2"/>
                    </a:lnTo>
                    <a:lnTo>
                      <a:pt x="23" y="2"/>
                    </a:lnTo>
                    <a:lnTo>
                      <a:pt x="21" y="2"/>
                    </a:lnTo>
                    <a:lnTo>
                      <a:pt x="17" y="4"/>
                    </a:lnTo>
                    <a:lnTo>
                      <a:pt x="15" y="6"/>
                    </a:lnTo>
                    <a:lnTo>
                      <a:pt x="13" y="6"/>
                    </a:lnTo>
                    <a:lnTo>
                      <a:pt x="11" y="8"/>
                    </a:lnTo>
                    <a:lnTo>
                      <a:pt x="7" y="11"/>
                    </a:lnTo>
                    <a:lnTo>
                      <a:pt x="5" y="13"/>
                    </a:lnTo>
                    <a:lnTo>
                      <a:pt x="5" y="15"/>
                    </a:lnTo>
                    <a:lnTo>
                      <a:pt x="3" y="15"/>
                    </a:lnTo>
                    <a:lnTo>
                      <a:pt x="3" y="17"/>
                    </a:lnTo>
                    <a:lnTo>
                      <a:pt x="1" y="19"/>
                    </a:lnTo>
                    <a:lnTo>
                      <a:pt x="1" y="21"/>
                    </a:lnTo>
                    <a:lnTo>
                      <a:pt x="1" y="23"/>
                    </a:lnTo>
                    <a:lnTo>
                      <a:pt x="0" y="25"/>
                    </a:lnTo>
                    <a:lnTo>
                      <a:pt x="0" y="27"/>
                    </a:lnTo>
                    <a:lnTo>
                      <a:pt x="0" y="31"/>
                    </a:lnTo>
                    <a:lnTo>
                      <a:pt x="3" y="31"/>
                    </a:lnTo>
                    <a:lnTo>
                      <a:pt x="3" y="27"/>
                    </a:lnTo>
                    <a:lnTo>
                      <a:pt x="3" y="25"/>
                    </a:lnTo>
                    <a:lnTo>
                      <a:pt x="3" y="23"/>
                    </a:lnTo>
                    <a:lnTo>
                      <a:pt x="5" y="21"/>
                    </a:lnTo>
                    <a:lnTo>
                      <a:pt x="5" y="19"/>
                    </a:lnTo>
                    <a:lnTo>
                      <a:pt x="7" y="17"/>
                    </a:lnTo>
                    <a:lnTo>
                      <a:pt x="7" y="15"/>
                    </a:lnTo>
                    <a:lnTo>
                      <a:pt x="9" y="15"/>
                    </a:lnTo>
                    <a:lnTo>
                      <a:pt x="9" y="13"/>
                    </a:lnTo>
                    <a:lnTo>
                      <a:pt x="9" y="11"/>
                    </a:lnTo>
                    <a:lnTo>
                      <a:pt x="13" y="10"/>
                    </a:lnTo>
                    <a:lnTo>
                      <a:pt x="15" y="10"/>
                    </a:lnTo>
                    <a:lnTo>
                      <a:pt x="15" y="8"/>
                    </a:lnTo>
                    <a:lnTo>
                      <a:pt x="17" y="8"/>
                    </a:lnTo>
                    <a:lnTo>
                      <a:pt x="17" y="6"/>
                    </a:lnTo>
                    <a:lnTo>
                      <a:pt x="19" y="6"/>
                    </a:lnTo>
                    <a:lnTo>
                      <a:pt x="21" y="6"/>
                    </a:lnTo>
                    <a:lnTo>
                      <a:pt x="23" y="4"/>
                    </a:lnTo>
                    <a:lnTo>
                      <a:pt x="25" y="4"/>
                    </a:lnTo>
                    <a:lnTo>
                      <a:pt x="26" y="4"/>
                    </a:lnTo>
                    <a:lnTo>
                      <a:pt x="28" y="4"/>
                    </a:lnTo>
                    <a:lnTo>
                      <a:pt x="32" y="4"/>
                    </a:lnTo>
                    <a:lnTo>
                      <a:pt x="34" y="4"/>
                    </a:lnTo>
                    <a:lnTo>
                      <a:pt x="36" y="4"/>
                    </a:lnTo>
                    <a:lnTo>
                      <a:pt x="38" y="4"/>
                    </a:lnTo>
                    <a:lnTo>
                      <a:pt x="40" y="6"/>
                    </a:lnTo>
                    <a:lnTo>
                      <a:pt x="42" y="6"/>
                    </a:lnTo>
                    <a:lnTo>
                      <a:pt x="44" y="6"/>
                    </a:lnTo>
                    <a:lnTo>
                      <a:pt x="44" y="8"/>
                    </a:lnTo>
                    <a:lnTo>
                      <a:pt x="48" y="10"/>
                    </a:lnTo>
                    <a:lnTo>
                      <a:pt x="51" y="11"/>
                    </a:lnTo>
                    <a:lnTo>
                      <a:pt x="51" y="13"/>
                    </a:lnTo>
                    <a:lnTo>
                      <a:pt x="51" y="15"/>
                    </a:lnTo>
                    <a:lnTo>
                      <a:pt x="53" y="15"/>
                    </a:lnTo>
                    <a:lnTo>
                      <a:pt x="53" y="17"/>
                    </a:lnTo>
                    <a:lnTo>
                      <a:pt x="55" y="17"/>
                    </a:lnTo>
                    <a:lnTo>
                      <a:pt x="55" y="21"/>
                    </a:lnTo>
                    <a:lnTo>
                      <a:pt x="57" y="21"/>
                    </a:lnTo>
                    <a:lnTo>
                      <a:pt x="57" y="23"/>
                    </a:lnTo>
                    <a:lnTo>
                      <a:pt x="57" y="25"/>
                    </a:lnTo>
                    <a:lnTo>
                      <a:pt x="57" y="27"/>
                    </a:lnTo>
                    <a:lnTo>
                      <a:pt x="57" y="29"/>
                    </a:lnTo>
                    <a:lnTo>
                      <a:pt x="59" y="31"/>
                    </a:lnTo>
                    <a:lnTo>
                      <a:pt x="57" y="33"/>
                    </a:lnTo>
                    <a:lnTo>
                      <a:pt x="57" y="35"/>
                    </a:lnTo>
                    <a:lnTo>
                      <a:pt x="57" y="36"/>
                    </a:lnTo>
                    <a:lnTo>
                      <a:pt x="57" y="38"/>
                    </a:lnTo>
                    <a:lnTo>
                      <a:pt x="55" y="42"/>
                    </a:lnTo>
                    <a:lnTo>
                      <a:pt x="55" y="44"/>
                    </a:lnTo>
                    <a:lnTo>
                      <a:pt x="53" y="44"/>
                    </a:lnTo>
                    <a:lnTo>
                      <a:pt x="53" y="46"/>
                    </a:lnTo>
                    <a:lnTo>
                      <a:pt x="51" y="48"/>
                    </a:lnTo>
                    <a:lnTo>
                      <a:pt x="51" y="50"/>
                    </a:lnTo>
                    <a:lnTo>
                      <a:pt x="48" y="52"/>
                    </a:lnTo>
                    <a:lnTo>
                      <a:pt x="48" y="54"/>
                    </a:lnTo>
                    <a:lnTo>
                      <a:pt x="44" y="54"/>
                    </a:lnTo>
                    <a:lnTo>
                      <a:pt x="44" y="56"/>
                    </a:lnTo>
                    <a:lnTo>
                      <a:pt x="42" y="56"/>
                    </a:lnTo>
                    <a:lnTo>
                      <a:pt x="40" y="58"/>
                    </a:lnTo>
                    <a:lnTo>
                      <a:pt x="38" y="58"/>
                    </a:lnTo>
                    <a:lnTo>
                      <a:pt x="36" y="58"/>
                    </a:lnTo>
                    <a:lnTo>
                      <a:pt x="34" y="58"/>
                    </a:lnTo>
                    <a:lnTo>
                      <a:pt x="32" y="58"/>
                    </a:lnTo>
                    <a:lnTo>
                      <a:pt x="30" y="58"/>
                    </a:lnTo>
                    <a:lnTo>
                      <a:pt x="28" y="58"/>
                    </a:lnTo>
                    <a:lnTo>
                      <a:pt x="26" y="58"/>
                    </a:lnTo>
                    <a:lnTo>
                      <a:pt x="25" y="58"/>
                    </a:lnTo>
                    <a:lnTo>
                      <a:pt x="23" y="58"/>
                    </a:lnTo>
                    <a:lnTo>
                      <a:pt x="21" y="58"/>
                    </a:lnTo>
                    <a:lnTo>
                      <a:pt x="21" y="56"/>
                    </a:lnTo>
                    <a:lnTo>
                      <a:pt x="19" y="56"/>
                    </a:lnTo>
                    <a:lnTo>
                      <a:pt x="17" y="56"/>
                    </a:lnTo>
                    <a:lnTo>
                      <a:pt x="17" y="54"/>
                    </a:lnTo>
                    <a:lnTo>
                      <a:pt x="15" y="54"/>
                    </a:lnTo>
                    <a:lnTo>
                      <a:pt x="13" y="52"/>
                    </a:lnTo>
                    <a:lnTo>
                      <a:pt x="9" y="50"/>
                    </a:lnTo>
                    <a:lnTo>
                      <a:pt x="9" y="48"/>
                    </a:lnTo>
                    <a:lnTo>
                      <a:pt x="7" y="46"/>
                    </a:lnTo>
                    <a:lnTo>
                      <a:pt x="7" y="44"/>
                    </a:lnTo>
                    <a:lnTo>
                      <a:pt x="5" y="42"/>
                    </a:lnTo>
                    <a:lnTo>
                      <a:pt x="5" y="40"/>
                    </a:lnTo>
                    <a:lnTo>
                      <a:pt x="3" y="38"/>
                    </a:lnTo>
                    <a:lnTo>
                      <a:pt x="3" y="36"/>
                    </a:lnTo>
                    <a:lnTo>
                      <a:pt x="3" y="35"/>
                    </a:lnTo>
                    <a:lnTo>
                      <a:pt x="3" y="31"/>
                    </a:lnTo>
                    <a:lnTo>
                      <a:pt x="0" y="31"/>
                    </a:lnTo>
                    <a:close/>
                  </a:path>
                </a:pathLst>
              </a:custGeom>
              <a:solidFill>
                <a:srgbClr val="000000"/>
              </a:solidFill>
              <a:ln w="9525">
                <a:noFill/>
                <a:round/>
                <a:headEnd/>
                <a:tailEnd/>
              </a:ln>
            </p:spPr>
            <p:txBody>
              <a:bodyPr/>
              <a:lstStyle/>
              <a:p>
                <a:endParaRPr lang="en-GB" dirty="0"/>
              </a:p>
            </p:txBody>
          </p:sp>
          <p:sp>
            <p:nvSpPr>
              <p:cNvPr id="465" name="Freeform 113"/>
              <p:cNvSpPr>
                <a:spLocks noChangeAspect="1"/>
              </p:cNvSpPr>
              <p:nvPr/>
            </p:nvSpPr>
            <p:spPr bwMode="auto">
              <a:xfrm>
                <a:off x="3892" y="1252"/>
                <a:ext cx="31" cy="31"/>
              </a:xfrm>
              <a:custGeom>
                <a:avLst/>
                <a:gdLst>
                  <a:gd name="T0" fmla="*/ 13 w 31"/>
                  <a:gd name="T1" fmla="*/ 31 h 31"/>
                  <a:gd name="T2" fmla="*/ 31 w 31"/>
                  <a:gd name="T3" fmla="*/ 21 h 31"/>
                  <a:gd name="T4" fmla="*/ 10 w 31"/>
                  <a:gd name="T5" fmla="*/ 0 h 31"/>
                  <a:gd name="T6" fmla="*/ 0 w 31"/>
                  <a:gd name="T7" fmla="*/ 12 h 31"/>
                  <a:gd name="T8" fmla="*/ 13 w 31"/>
                  <a:gd name="T9" fmla="*/ 31 h 31"/>
                  <a:gd name="T10" fmla="*/ 0 60000 65536"/>
                  <a:gd name="T11" fmla="*/ 0 60000 65536"/>
                  <a:gd name="T12" fmla="*/ 0 60000 65536"/>
                  <a:gd name="T13" fmla="*/ 0 60000 65536"/>
                  <a:gd name="T14" fmla="*/ 0 60000 65536"/>
                  <a:gd name="T15" fmla="*/ 0 w 31"/>
                  <a:gd name="T16" fmla="*/ 0 h 31"/>
                  <a:gd name="T17" fmla="*/ 31 w 31"/>
                  <a:gd name="T18" fmla="*/ 31 h 31"/>
                </a:gdLst>
                <a:ahLst/>
                <a:cxnLst>
                  <a:cxn ang="T10">
                    <a:pos x="T0" y="T1"/>
                  </a:cxn>
                  <a:cxn ang="T11">
                    <a:pos x="T2" y="T3"/>
                  </a:cxn>
                  <a:cxn ang="T12">
                    <a:pos x="T4" y="T5"/>
                  </a:cxn>
                  <a:cxn ang="T13">
                    <a:pos x="T6" y="T7"/>
                  </a:cxn>
                  <a:cxn ang="T14">
                    <a:pos x="T8" y="T9"/>
                  </a:cxn>
                </a:cxnLst>
                <a:rect l="T15" t="T16" r="T17" b="T18"/>
                <a:pathLst>
                  <a:path w="31" h="31">
                    <a:moveTo>
                      <a:pt x="13" y="31"/>
                    </a:moveTo>
                    <a:lnTo>
                      <a:pt x="31" y="21"/>
                    </a:lnTo>
                    <a:lnTo>
                      <a:pt x="10" y="0"/>
                    </a:lnTo>
                    <a:lnTo>
                      <a:pt x="0" y="12"/>
                    </a:lnTo>
                    <a:lnTo>
                      <a:pt x="13" y="31"/>
                    </a:lnTo>
                    <a:close/>
                  </a:path>
                </a:pathLst>
              </a:custGeom>
              <a:solidFill>
                <a:srgbClr val="FFFFFF"/>
              </a:solidFill>
              <a:ln w="9525">
                <a:noFill/>
                <a:round/>
                <a:headEnd/>
                <a:tailEnd/>
              </a:ln>
            </p:spPr>
            <p:txBody>
              <a:bodyPr/>
              <a:lstStyle/>
              <a:p>
                <a:endParaRPr lang="en-GB" dirty="0"/>
              </a:p>
            </p:txBody>
          </p:sp>
          <p:sp>
            <p:nvSpPr>
              <p:cNvPr id="466" name="Freeform 114"/>
              <p:cNvSpPr>
                <a:spLocks noChangeAspect="1"/>
              </p:cNvSpPr>
              <p:nvPr/>
            </p:nvSpPr>
            <p:spPr bwMode="auto">
              <a:xfrm>
                <a:off x="3890" y="1250"/>
                <a:ext cx="35" cy="35"/>
              </a:xfrm>
              <a:custGeom>
                <a:avLst/>
                <a:gdLst>
                  <a:gd name="T0" fmla="*/ 14 w 35"/>
                  <a:gd name="T1" fmla="*/ 33 h 35"/>
                  <a:gd name="T2" fmla="*/ 15 w 35"/>
                  <a:gd name="T3" fmla="*/ 33 h 35"/>
                  <a:gd name="T4" fmla="*/ 15 w 35"/>
                  <a:gd name="T5" fmla="*/ 35 h 35"/>
                  <a:gd name="T6" fmla="*/ 15 w 35"/>
                  <a:gd name="T7" fmla="*/ 33 h 35"/>
                  <a:gd name="T8" fmla="*/ 35 w 35"/>
                  <a:gd name="T9" fmla="*/ 23 h 35"/>
                  <a:gd name="T10" fmla="*/ 35 w 35"/>
                  <a:gd name="T11" fmla="*/ 21 h 35"/>
                  <a:gd name="T12" fmla="*/ 14 w 35"/>
                  <a:gd name="T13" fmla="*/ 0 h 35"/>
                  <a:gd name="T14" fmla="*/ 12 w 35"/>
                  <a:gd name="T15" fmla="*/ 0 h 35"/>
                  <a:gd name="T16" fmla="*/ 2 w 35"/>
                  <a:gd name="T17" fmla="*/ 12 h 35"/>
                  <a:gd name="T18" fmla="*/ 0 w 35"/>
                  <a:gd name="T19" fmla="*/ 12 h 35"/>
                  <a:gd name="T20" fmla="*/ 0 w 35"/>
                  <a:gd name="T21" fmla="*/ 14 h 35"/>
                  <a:gd name="T22" fmla="*/ 14 w 35"/>
                  <a:gd name="T23" fmla="*/ 33 h 35"/>
                  <a:gd name="T24" fmla="*/ 15 w 35"/>
                  <a:gd name="T25" fmla="*/ 31 h 35"/>
                  <a:gd name="T26" fmla="*/ 4 w 35"/>
                  <a:gd name="T27" fmla="*/ 12 h 35"/>
                  <a:gd name="T28" fmla="*/ 4 w 35"/>
                  <a:gd name="T29" fmla="*/ 14 h 35"/>
                  <a:gd name="T30" fmla="*/ 14 w 35"/>
                  <a:gd name="T31" fmla="*/ 2 h 35"/>
                  <a:gd name="T32" fmla="*/ 12 w 35"/>
                  <a:gd name="T33" fmla="*/ 2 h 35"/>
                  <a:gd name="T34" fmla="*/ 33 w 35"/>
                  <a:gd name="T35" fmla="*/ 23 h 35"/>
                  <a:gd name="T36" fmla="*/ 33 w 35"/>
                  <a:gd name="T37" fmla="*/ 21 h 35"/>
                  <a:gd name="T38" fmla="*/ 15 w 35"/>
                  <a:gd name="T39" fmla="*/ 31 h 35"/>
                  <a:gd name="T40" fmla="*/ 14 w 35"/>
                  <a:gd name="T41" fmla="*/ 33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35"/>
                  <a:gd name="T65" fmla="*/ 35 w 35"/>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35">
                    <a:moveTo>
                      <a:pt x="14" y="33"/>
                    </a:moveTo>
                    <a:lnTo>
                      <a:pt x="15" y="33"/>
                    </a:lnTo>
                    <a:lnTo>
                      <a:pt x="15" y="35"/>
                    </a:lnTo>
                    <a:lnTo>
                      <a:pt x="15" y="33"/>
                    </a:lnTo>
                    <a:lnTo>
                      <a:pt x="35" y="23"/>
                    </a:lnTo>
                    <a:lnTo>
                      <a:pt x="35" y="21"/>
                    </a:lnTo>
                    <a:lnTo>
                      <a:pt x="14" y="0"/>
                    </a:lnTo>
                    <a:lnTo>
                      <a:pt x="12" y="0"/>
                    </a:lnTo>
                    <a:lnTo>
                      <a:pt x="2" y="12"/>
                    </a:lnTo>
                    <a:lnTo>
                      <a:pt x="0" y="12"/>
                    </a:lnTo>
                    <a:lnTo>
                      <a:pt x="0" y="14"/>
                    </a:lnTo>
                    <a:lnTo>
                      <a:pt x="14" y="33"/>
                    </a:lnTo>
                    <a:lnTo>
                      <a:pt x="15" y="31"/>
                    </a:lnTo>
                    <a:lnTo>
                      <a:pt x="4" y="12"/>
                    </a:lnTo>
                    <a:lnTo>
                      <a:pt x="4" y="14"/>
                    </a:lnTo>
                    <a:lnTo>
                      <a:pt x="14" y="2"/>
                    </a:lnTo>
                    <a:lnTo>
                      <a:pt x="12" y="2"/>
                    </a:lnTo>
                    <a:lnTo>
                      <a:pt x="33" y="23"/>
                    </a:lnTo>
                    <a:lnTo>
                      <a:pt x="33" y="21"/>
                    </a:lnTo>
                    <a:lnTo>
                      <a:pt x="15" y="31"/>
                    </a:lnTo>
                    <a:lnTo>
                      <a:pt x="14" y="33"/>
                    </a:lnTo>
                    <a:close/>
                  </a:path>
                </a:pathLst>
              </a:custGeom>
              <a:solidFill>
                <a:srgbClr val="FFFFFF"/>
              </a:solidFill>
              <a:ln w="9525">
                <a:noFill/>
                <a:round/>
                <a:headEnd/>
                <a:tailEnd/>
              </a:ln>
            </p:spPr>
            <p:txBody>
              <a:bodyPr/>
              <a:lstStyle/>
              <a:p>
                <a:endParaRPr lang="en-GB" dirty="0"/>
              </a:p>
            </p:txBody>
          </p:sp>
          <p:sp>
            <p:nvSpPr>
              <p:cNvPr id="467" name="Freeform 115"/>
              <p:cNvSpPr>
                <a:spLocks noChangeAspect="1"/>
              </p:cNvSpPr>
              <p:nvPr/>
            </p:nvSpPr>
            <p:spPr bwMode="auto">
              <a:xfrm>
                <a:off x="3746" y="1308"/>
                <a:ext cx="69" cy="67"/>
              </a:xfrm>
              <a:custGeom>
                <a:avLst/>
                <a:gdLst>
                  <a:gd name="T0" fmla="*/ 31 w 69"/>
                  <a:gd name="T1" fmla="*/ 0 h 67"/>
                  <a:gd name="T2" fmla="*/ 25 w 69"/>
                  <a:gd name="T3" fmla="*/ 0 h 67"/>
                  <a:gd name="T4" fmla="*/ 21 w 69"/>
                  <a:gd name="T5" fmla="*/ 2 h 67"/>
                  <a:gd name="T6" fmla="*/ 17 w 69"/>
                  <a:gd name="T7" fmla="*/ 4 h 67"/>
                  <a:gd name="T8" fmla="*/ 13 w 69"/>
                  <a:gd name="T9" fmla="*/ 6 h 67"/>
                  <a:gd name="T10" fmla="*/ 12 w 69"/>
                  <a:gd name="T11" fmla="*/ 7 h 67"/>
                  <a:gd name="T12" fmla="*/ 10 w 69"/>
                  <a:gd name="T13" fmla="*/ 9 h 67"/>
                  <a:gd name="T14" fmla="*/ 6 w 69"/>
                  <a:gd name="T15" fmla="*/ 11 h 67"/>
                  <a:gd name="T16" fmla="*/ 4 w 69"/>
                  <a:gd name="T17" fmla="*/ 15 h 67"/>
                  <a:gd name="T18" fmla="*/ 2 w 69"/>
                  <a:gd name="T19" fmla="*/ 17 h 67"/>
                  <a:gd name="T20" fmla="*/ 2 w 69"/>
                  <a:gd name="T21" fmla="*/ 21 h 67"/>
                  <a:gd name="T22" fmla="*/ 0 w 69"/>
                  <a:gd name="T23" fmla="*/ 25 h 67"/>
                  <a:gd name="T24" fmla="*/ 0 w 69"/>
                  <a:gd name="T25" fmla="*/ 30 h 67"/>
                  <a:gd name="T26" fmla="*/ 0 w 69"/>
                  <a:gd name="T27" fmla="*/ 36 h 67"/>
                  <a:gd name="T28" fmla="*/ 0 w 69"/>
                  <a:gd name="T29" fmla="*/ 42 h 67"/>
                  <a:gd name="T30" fmla="*/ 2 w 69"/>
                  <a:gd name="T31" fmla="*/ 46 h 67"/>
                  <a:gd name="T32" fmla="*/ 2 w 69"/>
                  <a:gd name="T33" fmla="*/ 50 h 67"/>
                  <a:gd name="T34" fmla="*/ 4 w 69"/>
                  <a:gd name="T35" fmla="*/ 52 h 67"/>
                  <a:gd name="T36" fmla="*/ 6 w 69"/>
                  <a:gd name="T37" fmla="*/ 54 h 67"/>
                  <a:gd name="T38" fmla="*/ 8 w 69"/>
                  <a:gd name="T39" fmla="*/ 55 h 67"/>
                  <a:gd name="T40" fmla="*/ 10 w 69"/>
                  <a:gd name="T41" fmla="*/ 59 h 67"/>
                  <a:gd name="T42" fmla="*/ 12 w 69"/>
                  <a:gd name="T43" fmla="*/ 61 h 67"/>
                  <a:gd name="T44" fmla="*/ 15 w 69"/>
                  <a:gd name="T45" fmla="*/ 61 h 67"/>
                  <a:gd name="T46" fmla="*/ 17 w 69"/>
                  <a:gd name="T47" fmla="*/ 63 h 67"/>
                  <a:gd name="T48" fmla="*/ 21 w 69"/>
                  <a:gd name="T49" fmla="*/ 65 h 67"/>
                  <a:gd name="T50" fmla="*/ 25 w 69"/>
                  <a:gd name="T51" fmla="*/ 67 h 67"/>
                  <a:gd name="T52" fmla="*/ 31 w 69"/>
                  <a:gd name="T53" fmla="*/ 67 h 67"/>
                  <a:gd name="T54" fmla="*/ 37 w 69"/>
                  <a:gd name="T55" fmla="*/ 67 h 67"/>
                  <a:gd name="T56" fmla="*/ 40 w 69"/>
                  <a:gd name="T57" fmla="*/ 67 h 67"/>
                  <a:gd name="T58" fmla="*/ 44 w 69"/>
                  <a:gd name="T59" fmla="*/ 67 h 67"/>
                  <a:gd name="T60" fmla="*/ 48 w 69"/>
                  <a:gd name="T61" fmla="*/ 65 h 67"/>
                  <a:gd name="T62" fmla="*/ 50 w 69"/>
                  <a:gd name="T63" fmla="*/ 63 h 67"/>
                  <a:gd name="T64" fmla="*/ 54 w 69"/>
                  <a:gd name="T65" fmla="*/ 61 h 67"/>
                  <a:gd name="T66" fmla="*/ 56 w 69"/>
                  <a:gd name="T67" fmla="*/ 59 h 67"/>
                  <a:gd name="T68" fmla="*/ 58 w 69"/>
                  <a:gd name="T69" fmla="*/ 57 h 67"/>
                  <a:gd name="T70" fmla="*/ 60 w 69"/>
                  <a:gd name="T71" fmla="*/ 55 h 67"/>
                  <a:gd name="T72" fmla="*/ 61 w 69"/>
                  <a:gd name="T73" fmla="*/ 54 h 67"/>
                  <a:gd name="T74" fmla="*/ 63 w 69"/>
                  <a:gd name="T75" fmla="*/ 50 h 67"/>
                  <a:gd name="T76" fmla="*/ 65 w 69"/>
                  <a:gd name="T77" fmla="*/ 48 h 67"/>
                  <a:gd name="T78" fmla="*/ 67 w 69"/>
                  <a:gd name="T79" fmla="*/ 44 h 67"/>
                  <a:gd name="T80" fmla="*/ 67 w 69"/>
                  <a:gd name="T81" fmla="*/ 40 h 67"/>
                  <a:gd name="T82" fmla="*/ 69 w 69"/>
                  <a:gd name="T83" fmla="*/ 36 h 67"/>
                  <a:gd name="T84" fmla="*/ 69 w 69"/>
                  <a:gd name="T85" fmla="*/ 30 h 67"/>
                  <a:gd name="T86" fmla="*/ 67 w 69"/>
                  <a:gd name="T87" fmla="*/ 27 h 67"/>
                  <a:gd name="T88" fmla="*/ 67 w 69"/>
                  <a:gd name="T89" fmla="*/ 23 h 67"/>
                  <a:gd name="T90" fmla="*/ 65 w 69"/>
                  <a:gd name="T91" fmla="*/ 19 h 67"/>
                  <a:gd name="T92" fmla="*/ 63 w 69"/>
                  <a:gd name="T93" fmla="*/ 17 h 67"/>
                  <a:gd name="T94" fmla="*/ 63 w 69"/>
                  <a:gd name="T95" fmla="*/ 13 h 67"/>
                  <a:gd name="T96" fmla="*/ 61 w 69"/>
                  <a:gd name="T97" fmla="*/ 11 h 67"/>
                  <a:gd name="T98" fmla="*/ 60 w 69"/>
                  <a:gd name="T99" fmla="*/ 9 h 67"/>
                  <a:gd name="T100" fmla="*/ 58 w 69"/>
                  <a:gd name="T101" fmla="*/ 7 h 67"/>
                  <a:gd name="T102" fmla="*/ 56 w 69"/>
                  <a:gd name="T103" fmla="*/ 6 h 67"/>
                  <a:gd name="T104" fmla="*/ 54 w 69"/>
                  <a:gd name="T105" fmla="*/ 4 h 67"/>
                  <a:gd name="T106" fmla="*/ 50 w 69"/>
                  <a:gd name="T107" fmla="*/ 4 h 67"/>
                  <a:gd name="T108" fmla="*/ 48 w 69"/>
                  <a:gd name="T109" fmla="*/ 2 h 67"/>
                  <a:gd name="T110" fmla="*/ 44 w 69"/>
                  <a:gd name="T111" fmla="*/ 0 h 67"/>
                  <a:gd name="T112" fmla="*/ 40 w 69"/>
                  <a:gd name="T113" fmla="*/ 0 h 67"/>
                  <a:gd name="T114" fmla="*/ 37 w 69"/>
                  <a:gd name="T115" fmla="*/ 0 h 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
                  <a:gd name="T175" fmla="*/ 0 h 67"/>
                  <a:gd name="T176" fmla="*/ 69 w 69"/>
                  <a:gd name="T177" fmla="*/ 67 h 6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 h="67">
                    <a:moveTo>
                      <a:pt x="33" y="0"/>
                    </a:moveTo>
                    <a:lnTo>
                      <a:pt x="31" y="0"/>
                    </a:lnTo>
                    <a:lnTo>
                      <a:pt x="27" y="0"/>
                    </a:lnTo>
                    <a:lnTo>
                      <a:pt x="25" y="0"/>
                    </a:lnTo>
                    <a:lnTo>
                      <a:pt x="23" y="0"/>
                    </a:lnTo>
                    <a:lnTo>
                      <a:pt x="21" y="2"/>
                    </a:lnTo>
                    <a:lnTo>
                      <a:pt x="19" y="2"/>
                    </a:lnTo>
                    <a:lnTo>
                      <a:pt x="17" y="4"/>
                    </a:lnTo>
                    <a:lnTo>
                      <a:pt x="15" y="4"/>
                    </a:lnTo>
                    <a:lnTo>
                      <a:pt x="13" y="6"/>
                    </a:lnTo>
                    <a:lnTo>
                      <a:pt x="12" y="6"/>
                    </a:lnTo>
                    <a:lnTo>
                      <a:pt x="12" y="7"/>
                    </a:lnTo>
                    <a:lnTo>
                      <a:pt x="10" y="7"/>
                    </a:lnTo>
                    <a:lnTo>
                      <a:pt x="10" y="9"/>
                    </a:lnTo>
                    <a:lnTo>
                      <a:pt x="8" y="11"/>
                    </a:lnTo>
                    <a:lnTo>
                      <a:pt x="6" y="11"/>
                    </a:lnTo>
                    <a:lnTo>
                      <a:pt x="6" y="13"/>
                    </a:lnTo>
                    <a:lnTo>
                      <a:pt x="4" y="15"/>
                    </a:lnTo>
                    <a:lnTo>
                      <a:pt x="4" y="17"/>
                    </a:lnTo>
                    <a:lnTo>
                      <a:pt x="2" y="17"/>
                    </a:lnTo>
                    <a:lnTo>
                      <a:pt x="2" y="19"/>
                    </a:lnTo>
                    <a:lnTo>
                      <a:pt x="2" y="21"/>
                    </a:lnTo>
                    <a:lnTo>
                      <a:pt x="0" y="23"/>
                    </a:lnTo>
                    <a:lnTo>
                      <a:pt x="0" y="25"/>
                    </a:lnTo>
                    <a:lnTo>
                      <a:pt x="0" y="27"/>
                    </a:lnTo>
                    <a:lnTo>
                      <a:pt x="0" y="30"/>
                    </a:lnTo>
                    <a:lnTo>
                      <a:pt x="0" y="32"/>
                    </a:lnTo>
                    <a:lnTo>
                      <a:pt x="0" y="36"/>
                    </a:lnTo>
                    <a:lnTo>
                      <a:pt x="0" y="40"/>
                    </a:lnTo>
                    <a:lnTo>
                      <a:pt x="0" y="42"/>
                    </a:lnTo>
                    <a:lnTo>
                      <a:pt x="0" y="44"/>
                    </a:lnTo>
                    <a:lnTo>
                      <a:pt x="2" y="46"/>
                    </a:lnTo>
                    <a:lnTo>
                      <a:pt x="2" y="48"/>
                    </a:lnTo>
                    <a:lnTo>
                      <a:pt x="2" y="50"/>
                    </a:lnTo>
                    <a:lnTo>
                      <a:pt x="4" y="50"/>
                    </a:lnTo>
                    <a:lnTo>
                      <a:pt x="4" y="52"/>
                    </a:lnTo>
                    <a:lnTo>
                      <a:pt x="6" y="52"/>
                    </a:lnTo>
                    <a:lnTo>
                      <a:pt x="6" y="54"/>
                    </a:lnTo>
                    <a:lnTo>
                      <a:pt x="6" y="55"/>
                    </a:lnTo>
                    <a:lnTo>
                      <a:pt x="8" y="55"/>
                    </a:lnTo>
                    <a:lnTo>
                      <a:pt x="10" y="57"/>
                    </a:lnTo>
                    <a:lnTo>
                      <a:pt x="10" y="59"/>
                    </a:lnTo>
                    <a:lnTo>
                      <a:pt x="12" y="59"/>
                    </a:lnTo>
                    <a:lnTo>
                      <a:pt x="12" y="61"/>
                    </a:lnTo>
                    <a:lnTo>
                      <a:pt x="13" y="61"/>
                    </a:lnTo>
                    <a:lnTo>
                      <a:pt x="15" y="61"/>
                    </a:lnTo>
                    <a:lnTo>
                      <a:pt x="15" y="63"/>
                    </a:lnTo>
                    <a:lnTo>
                      <a:pt x="17" y="63"/>
                    </a:lnTo>
                    <a:lnTo>
                      <a:pt x="19" y="65"/>
                    </a:lnTo>
                    <a:lnTo>
                      <a:pt x="21" y="65"/>
                    </a:lnTo>
                    <a:lnTo>
                      <a:pt x="23" y="67"/>
                    </a:lnTo>
                    <a:lnTo>
                      <a:pt x="25" y="67"/>
                    </a:lnTo>
                    <a:lnTo>
                      <a:pt x="27" y="67"/>
                    </a:lnTo>
                    <a:lnTo>
                      <a:pt x="31" y="67"/>
                    </a:lnTo>
                    <a:lnTo>
                      <a:pt x="33" y="67"/>
                    </a:lnTo>
                    <a:lnTo>
                      <a:pt x="37" y="67"/>
                    </a:lnTo>
                    <a:lnTo>
                      <a:pt x="38" y="67"/>
                    </a:lnTo>
                    <a:lnTo>
                      <a:pt x="40" y="67"/>
                    </a:lnTo>
                    <a:lnTo>
                      <a:pt x="42" y="67"/>
                    </a:lnTo>
                    <a:lnTo>
                      <a:pt x="44" y="67"/>
                    </a:lnTo>
                    <a:lnTo>
                      <a:pt x="46" y="65"/>
                    </a:lnTo>
                    <a:lnTo>
                      <a:pt x="48" y="65"/>
                    </a:lnTo>
                    <a:lnTo>
                      <a:pt x="50" y="65"/>
                    </a:lnTo>
                    <a:lnTo>
                      <a:pt x="50" y="63"/>
                    </a:lnTo>
                    <a:lnTo>
                      <a:pt x="52" y="63"/>
                    </a:lnTo>
                    <a:lnTo>
                      <a:pt x="54" y="61"/>
                    </a:lnTo>
                    <a:lnTo>
                      <a:pt x="56" y="61"/>
                    </a:lnTo>
                    <a:lnTo>
                      <a:pt x="56" y="59"/>
                    </a:lnTo>
                    <a:lnTo>
                      <a:pt x="58" y="59"/>
                    </a:lnTo>
                    <a:lnTo>
                      <a:pt x="58" y="57"/>
                    </a:lnTo>
                    <a:lnTo>
                      <a:pt x="60" y="57"/>
                    </a:lnTo>
                    <a:lnTo>
                      <a:pt x="60" y="55"/>
                    </a:lnTo>
                    <a:lnTo>
                      <a:pt x="61" y="55"/>
                    </a:lnTo>
                    <a:lnTo>
                      <a:pt x="61" y="54"/>
                    </a:lnTo>
                    <a:lnTo>
                      <a:pt x="63" y="52"/>
                    </a:lnTo>
                    <a:lnTo>
                      <a:pt x="63" y="50"/>
                    </a:lnTo>
                    <a:lnTo>
                      <a:pt x="65" y="50"/>
                    </a:lnTo>
                    <a:lnTo>
                      <a:pt x="65" y="48"/>
                    </a:lnTo>
                    <a:lnTo>
                      <a:pt x="65" y="46"/>
                    </a:lnTo>
                    <a:lnTo>
                      <a:pt x="67" y="44"/>
                    </a:lnTo>
                    <a:lnTo>
                      <a:pt x="67" y="42"/>
                    </a:lnTo>
                    <a:lnTo>
                      <a:pt x="67" y="40"/>
                    </a:lnTo>
                    <a:lnTo>
                      <a:pt x="67" y="36"/>
                    </a:lnTo>
                    <a:lnTo>
                      <a:pt x="69" y="36"/>
                    </a:lnTo>
                    <a:lnTo>
                      <a:pt x="69" y="32"/>
                    </a:lnTo>
                    <a:lnTo>
                      <a:pt x="69" y="30"/>
                    </a:lnTo>
                    <a:lnTo>
                      <a:pt x="67" y="30"/>
                    </a:lnTo>
                    <a:lnTo>
                      <a:pt x="67" y="27"/>
                    </a:lnTo>
                    <a:lnTo>
                      <a:pt x="67" y="25"/>
                    </a:lnTo>
                    <a:lnTo>
                      <a:pt x="67" y="23"/>
                    </a:lnTo>
                    <a:lnTo>
                      <a:pt x="65" y="21"/>
                    </a:lnTo>
                    <a:lnTo>
                      <a:pt x="65" y="19"/>
                    </a:lnTo>
                    <a:lnTo>
                      <a:pt x="65" y="17"/>
                    </a:lnTo>
                    <a:lnTo>
                      <a:pt x="63" y="17"/>
                    </a:lnTo>
                    <a:lnTo>
                      <a:pt x="63" y="15"/>
                    </a:lnTo>
                    <a:lnTo>
                      <a:pt x="63" y="13"/>
                    </a:lnTo>
                    <a:lnTo>
                      <a:pt x="61" y="13"/>
                    </a:lnTo>
                    <a:lnTo>
                      <a:pt x="61" y="11"/>
                    </a:lnTo>
                    <a:lnTo>
                      <a:pt x="60" y="11"/>
                    </a:lnTo>
                    <a:lnTo>
                      <a:pt x="60" y="9"/>
                    </a:lnTo>
                    <a:lnTo>
                      <a:pt x="58" y="9"/>
                    </a:lnTo>
                    <a:lnTo>
                      <a:pt x="58" y="7"/>
                    </a:lnTo>
                    <a:lnTo>
                      <a:pt x="56" y="7"/>
                    </a:lnTo>
                    <a:lnTo>
                      <a:pt x="56" y="6"/>
                    </a:lnTo>
                    <a:lnTo>
                      <a:pt x="54" y="6"/>
                    </a:lnTo>
                    <a:lnTo>
                      <a:pt x="54" y="4"/>
                    </a:lnTo>
                    <a:lnTo>
                      <a:pt x="52" y="4"/>
                    </a:lnTo>
                    <a:lnTo>
                      <a:pt x="50" y="4"/>
                    </a:lnTo>
                    <a:lnTo>
                      <a:pt x="50" y="2"/>
                    </a:lnTo>
                    <a:lnTo>
                      <a:pt x="48" y="2"/>
                    </a:lnTo>
                    <a:lnTo>
                      <a:pt x="46" y="2"/>
                    </a:lnTo>
                    <a:lnTo>
                      <a:pt x="44" y="0"/>
                    </a:lnTo>
                    <a:lnTo>
                      <a:pt x="42" y="0"/>
                    </a:lnTo>
                    <a:lnTo>
                      <a:pt x="40" y="0"/>
                    </a:lnTo>
                    <a:lnTo>
                      <a:pt x="38" y="0"/>
                    </a:lnTo>
                    <a:lnTo>
                      <a:pt x="37" y="0"/>
                    </a:lnTo>
                    <a:lnTo>
                      <a:pt x="33" y="0"/>
                    </a:lnTo>
                    <a:close/>
                  </a:path>
                </a:pathLst>
              </a:custGeom>
              <a:solidFill>
                <a:srgbClr val="FFFFFF"/>
              </a:solidFill>
              <a:ln w="9525">
                <a:noFill/>
                <a:round/>
                <a:headEnd/>
                <a:tailEnd/>
              </a:ln>
            </p:spPr>
            <p:txBody>
              <a:bodyPr/>
              <a:lstStyle/>
              <a:p>
                <a:endParaRPr lang="en-GB" dirty="0"/>
              </a:p>
            </p:txBody>
          </p:sp>
          <p:sp>
            <p:nvSpPr>
              <p:cNvPr id="468" name="Freeform 116"/>
              <p:cNvSpPr>
                <a:spLocks noChangeAspect="1"/>
              </p:cNvSpPr>
              <p:nvPr/>
            </p:nvSpPr>
            <p:spPr bwMode="auto">
              <a:xfrm>
                <a:off x="3744" y="1306"/>
                <a:ext cx="71" cy="71"/>
              </a:xfrm>
              <a:custGeom>
                <a:avLst/>
                <a:gdLst>
                  <a:gd name="T0" fmla="*/ 0 w 71"/>
                  <a:gd name="T1" fmla="*/ 40 h 71"/>
                  <a:gd name="T2" fmla="*/ 2 w 71"/>
                  <a:gd name="T3" fmla="*/ 48 h 71"/>
                  <a:gd name="T4" fmla="*/ 4 w 71"/>
                  <a:gd name="T5" fmla="*/ 54 h 71"/>
                  <a:gd name="T6" fmla="*/ 8 w 71"/>
                  <a:gd name="T7" fmla="*/ 57 h 71"/>
                  <a:gd name="T8" fmla="*/ 17 w 71"/>
                  <a:gd name="T9" fmla="*/ 65 h 71"/>
                  <a:gd name="T10" fmla="*/ 23 w 71"/>
                  <a:gd name="T11" fmla="*/ 69 h 71"/>
                  <a:gd name="T12" fmla="*/ 29 w 71"/>
                  <a:gd name="T13" fmla="*/ 71 h 71"/>
                  <a:gd name="T14" fmla="*/ 35 w 71"/>
                  <a:gd name="T15" fmla="*/ 71 h 71"/>
                  <a:gd name="T16" fmla="*/ 46 w 71"/>
                  <a:gd name="T17" fmla="*/ 69 h 71"/>
                  <a:gd name="T18" fmla="*/ 52 w 71"/>
                  <a:gd name="T19" fmla="*/ 67 h 71"/>
                  <a:gd name="T20" fmla="*/ 58 w 71"/>
                  <a:gd name="T21" fmla="*/ 63 h 71"/>
                  <a:gd name="T22" fmla="*/ 65 w 71"/>
                  <a:gd name="T23" fmla="*/ 56 h 71"/>
                  <a:gd name="T24" fmla="*/ 69 w 71"/>
                  <a:gd name="T25" fmla="*/ 50 h 71"/>
                  <a:gd name="T26" fmla="*/ 71 w 71"/>
                  <a:gd name="T27" fmla="*/ 44 h 71"/>
                  <a:gd name="T28" fmla="*/ 71 w 71"/>
                  <a:gd name="T29" fmla="*/ 36 h 71"/>
                  <a:gd name="T30" fmla="*/ 71 w 71"/>
                  <a:gd name="T31" fmla="*/ 29 h 71"/>
                  <a:gd name="T32" fmla="*/ 69 w 71"/>
                  <a:gd name="T33" fmla="*/ 23 h 71"/>
                  <a:gd name="T34" fmla="*/ 67 w 71"/>
                  <a:gd name="T35" fmla="*/ 17 h 71"/>
                  <a:gd name="T36" fmla="*/ 62 w 71"/>
                  <a:gd name="T37" fmla="*/ 11 h 71"/>
                  <a:gd name="T38" fmla="*/ 58 w 71"/>
                  <a:gd name="T39" fmla="*/ 8 h 71"/>
                  <a:gd name="T40" fmla="*/ 52 w 71"/>
                  <a:gd name="T41" fmla="*/ 4 h 71"/>
                  <a:gd name="T42" fmla="*/ 46 w 71"/>
                  <a:gd name="T43" fmla="*/ 2 h 71"/>
                  <a:gd name="T44" fmla="*/ 39 w 71"/>
                  <a:gd name="T45" fmla="*/ 0 h 71"/>
                  <a:gd name="T46" fmla="*/ 29 w 71"/>
                  <a:gd name="T47" fmla="*/ 0 h 71"/>
                  <a:gd name="T48" fmla="*/ 21 w 71"/>
                  <a:gd name="T49" fmla="*/ 2 h 71"/>
                  <a:gd name="T50" fmla="*/ 15 w 71"/>
                  <a:gd name="T51" fmla="*/ 6 h 71"/>
                  <a:gd name="T52" fmla="*/ 12 w 71"/>
                  <a:gd name="T53" fmla="*/ 9 h 71"/>
                  <a:gd name="T54" fmla="*/ 8 w 71"/>
                  <a:gd name="T55" fmla="*/ 13 h 71"/>
                  <a:gd name="T56" fmla="*/ 4 w 71"/>
                  <a:gd name="T57" fmla="*/ 17 h 71"/>
                  <a:gd name="T58" fmla="*/ 2 w 71"/>
                  <a:gd name="T59" fmla="*/ 23 h 71"/>
                  <a:gd name="T60" fmla="*/ 0 w 71"/>
                  <a:gd name="T61" fmla="*/ 29 h 71"/>
                  <a:gd name="T62" fmla="*/ 2 w 71"/>
                  <a:gd name="T63" fmla="*/ 34 h 71"/>
                  <a:gd name="T64" fmla="*/ 4 w 71"/>
                  <a:gd name="T65" fmla="*/ 29 h 71"/>
                  <a:gd name="T66" fmla="*/ 6 w 71"/>
                  <a:gd name="T67" fmla="*/ 21 h 71"/>
                  <a:gd name="T68" fmla="*/ 8 w 71"/>
                  <a:gd name="T69" fmla="*/ 17 h 71"/>
                  <a:gd name="T70" fmla="*/ 14 w 71"/>
                  <a:gd name="T71" fmla="*/ 9 h 71"/>
                  <a:gd name="T72" fmla="*/ 19 w 71"/>
                  <a:gd name="T73" fmla="*/ 8 h 71"/>
                  <a:gd name="T74" fmla="*/ 25 w 71"/>
                  <a:gd name="T75" fmla="*/ 4 h 71"/>
                  <a:gd name="T76" fmla="*/ 31 w 71"/>
                  <a:gd name="T77" fmla="*/ 2 h 71"/>
                  <a:gd name="T78" fmla="*/ 40 w 71"/>
                  <a:gd name="T79" fmla="*/ 2 h 71"/>
                  <a:gd name="T80" fmla="*/ 48 w 71"/>
                  <a:gd name="T81" fmla="*/ 6 h 71"/>
                  <a:gd name="T82" fmla="*/ 56 w 71"/>
                  <a:gd name="T83" fmla="*/ 9 h 71"/>
                  <a:gd name="T84" fmla="*/ 62 w 71"/>
                  <a:gd name="T85" fmla="*/ 15 h 71"/>
                  <a:gd name="T86" fmla="*/ 65 w 71"/>
                  <a:gd name="T87" fmla="*/ 19 h 71"/>
                  <a:gd name="T88" fmla="*/ 67 w 71"/>
                  <a:gd name="T89" fmla="*/ 27 h 71"/>
                  <a:gd name="T90" fmla="*/ 69 w 71"/>
                  <a:gd name="T91" fmla="*/ 34 h 71"/>
                  <a:gd name="T92" fmla="*/ 67 w 71"/>
                  <a:gd name="T93" fmla="*/ 42 h 71"/>
                  <a:gd name="T94" fmla="*/ 65 w 71"/>
                  <a:gd name="T95" fmla="*/ 48 h 71"/>
                  <a:gd name="T96" fmla="*/ 63 w 71"/>
                  <a:gd name="T97" fmla="*/ 54 h 71"/>
                  <a:gd name="T98" fmla="*/ 56 w 71"/>
                  <a:gd name="T99" fmla="*/ 61 h 71"/>
                  <a:gd name="T100" fmla="*/ 50 w 71"/>
                  <a:gd name="T101" fmla="*/ 65 h 71"/>
                  <a:gd name="T102" fmla="*/ 44 w 71"/>
                  <a:gd name="T103" fmla="*/ 67 h 71"/>
                  <a:gd name="T104" fmla="*/ 35 w 71"/>
                  <a:gd name="T105" fmla="*/ 69 h 71"/>
                  <a:gd name="T106" fmla="*/ 29 w 71"/>
                  <a:gd name="T107" fmla="*/ 67 h 71"/>
                  <a:gd name="T108" fmla="*/ 23 w 71"/>
                  <a:gd name="T109" fmla="*/ 65 h 71"/>
                  <a:gd name="T110" fmla="*/ 17 w 71"/>
                  <a:gd name="T111" fmla="*/ 63 h 71"/>
                  <a:gd name="T112" fmla="*/ 10 w 71"/>
                  <a:gd name="T113" fmla="*/ 56 h 71"/>
                  <a:gd name="T114" fmla="*/ 6 w 71"/>
                  <a:gd name="T115" fmla="*/ 52 h 71"/>
                  <a:gd name="T116" fmla="*/ 4 w 71"/>
                  <a:gd name="T117" fmla="*/ 46 h 71"/>
                  <a:gd name="T118" fmla="*/ 2 w 71"/>
                  <a:gd name="T119" fmla="*/ 36 h 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1"/>
                  <a:gd name="T181" fmla="*/ 0 h 71"/>
                  <a:gd name="T182" fmla="*/ 71 w 71"/>
                  <a:gd name="T183" fmla="*/ 71 h 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1" h="71">
                    <a:moveTo>
                      <a:pt x="0" y="34"/>
                    </a:moveTo>
                    <a:lnTo>
                      <a:pt x="0" y="36"/>
                    </a:lnTo>
                    <a:lnTo>
                      <a:pt x="0" y="40"/>
                    </a:lnTo>
                    <a:lnTo>
                      <a:pt x="0" y="44"/>
                    </a:lnTo>
                    <a:lnTo>
                      <a:pt x="2" y="46"/>
                    </a:lnTo>
                    <a:lnTo>
                      <a:pt x="2" y="48"/>
                    </a:lnTo>
                    <a:lnTo>
                      <a:pt x="2" y="50"/>
                    </a:lnTo>
                    <a:lnTo>
                      <a:pt x="4" y="52"/>
                    </a:lnTo>
                    <a:lnTo>
                      <a:pt x="4" y="54"/>
                    </a:lnTo>
                    <a:lnTo>
                      <a:pt x="6" y="56"/>
                    </a:lnTo>
                    <a:lnTo>
                      <a:pt x="6" y="57"/>
                    </a:lnTo>
                    <a:lnTo>
                      <a:pt x="8" y="57"/>
                    </a:lnTo>
                    <a:lnTo>
                      <a:pt x="14" y="63"/>
                    </a:lnTo>
                    <a:lnTo>
                      <a:pt x="15" y="65"/>
                    </a:lnTo>
                    <a:lnTo>
                      <a:pt x="17" y="65"/>
                    </a:lnTo>
                    <a:lnTo>
                      <a:pt x="19" y="67"/>
                    </a:lnTo>
                    <a:lnTo>
                      <a:pt x="21" y="69"/>
                    </a:lnTo>
                    <a:lnTo>
                      <a:pt x="23" y="69"/>
                    </a:lnTo>
                    <a:lnTo>
                      <a:pt x="25" y="69"/>
                    </a:lnTo>
                    <a:lnTo>
                      <a:pt x="27" y="69"/>
                    </a:lnTo>
                    <a:lnTo>
                      <a:pt x="29" y="71"/>
                    </a:lnTo>
                    <a:lnTo>
                      <a:pt x="31" y="71"/>
                    </a:lnTo>
                    <a:lnTo>
                      <a:pt x="33" y="71"/>
                    </a:lnTo>
                    <a:lnTo>
                      <a:pt x="35" y="71"/>
                    </a:lnTo>
                    <a:lnTo>
                      <a:pt x="39" y="71"/>
                    </a:lnTo>
                    <a:lnTo>
                      <a:pt x="42" y="71"/>
                    </a:lnTo>
                    <a:lnTo>
                      <a:pt x="46" y="69"/>
                    </a:lnTo>
                    <a:lnTo>
                      <a:pt x="48" y="69"/>
                    </a:lnTo>
                    <a:lnTo>
                      <a:pt x="50" y="69"/>
                    </a:lnTo>
                    <a:lnTo>
                      <a:pt x="52" y="67"/>
                    </a:lnTo>
                    <a:lnTo>
                      <a:pt x="54" y="65"/>
                    </a:lnTo>
                    <a:lnTo>
                      <a:pt x="56" y="65"/>
                    </a:lnTo>
                    <a:lnTo>
                      <a:pt x="58" y="63"/>
                    </a:lnTo>
                    <a:lnTo>
                      <a:pt x="60" y="61"/>
                    </a:lnTo>
                    <a:lnTo>
                      <a:pt x="63" y="57"/>
                    </a:lnTo>
                    <a:lnTo>
                      <a:pt x="65" y="56"/>
                    </a:lnTo>
                    <a:lnTo>
                      <a:pt x="67" y="54"/>
                    </a:lnTo>
                    <a:lnTo>
                      <a:pt x="67" y="52"/>
                    </a:lnTo>
                    <a:lnTo>
                      <a:pt x="69" y="50"/>
                    </a:lnTo>
                    <a:lnTo>
                      <a:pt x="69" y="48"/>
                    </a:lnTo>
                    <a:lnTo>
                      <a:pt x="69" y="46"/>
                    </a:lnTo>
                    <a:lnTo>
                      <a:pt x="71" y="44"/>
                    </a:lnTo>
                    <a:lnTo>
                      <a:pt x="71" y="42"/>
                    </a:lnTo>
                    <a:lnTo>
                      <a:pt x="71" y="38"/>
                    </a:lnTo>
                    <a:lnTo>
                      <a:pt x="71" y="36"/>
                    </a:lnTo>
                    <a:lnTo>
                      <a:pt x="71" y="34"/>
                    </a:lnTo>
                    <a:lnTo>
                      <a:pt x="71" y="31"/>
                    </a:lnTo>
                    <a:lnTo>
                      <a:pt x="71" y="29"/>
                    </a:lnTo>
                    <a:lnTo>
                      <a:pt x="71" y="27"/>
                    </a:lnTo>
                    <a:lnTo>
                      <a:pt x="69" y="25"/>
                    </a:lnTo>
                    <a:lnTo>
                      <a:pt x="69" y="23"/>
                    </a:lnTo>
                    <a:lnTo>
                      <a:pt x="69" y="21"/>
                    </a:lnTo>
                    <a:lnTo>
                      <a:pt x="67" y="19"/>
                    </a:lnTo>
                    <a:lnTo>
                      <a:pt x="67" y="17"/>
                    </a:lnTo>
                    <a:lnTo>
                      <a:pt x="65" y="15"/>
                    </a:lnTo>
                    <a:lnTo>
                      <a:pt x="63" y="13"/>
                    </a:lnTo>
                    <a:lnTo>
                      <a:pt x="62" y="11"/>
                    </a:lnTo>
                    <a:lnTo>
                      <a:pt x="62" y="9"/>
                    </a:lnTo>
                    <a:lnTo>
                      <a:pt x="60" y="9"/>
                    </a:lnTo>
                    <a:lnTo>
                      <a:pt x="58" y="8"/>
                    </a:lnTo>
                    <a:lnTo>
                      <a:pt x="58" y="6"/>
                    </a:lnTo>
                    <a:lnTo>
                      <a:pt x="54" y="4"/>
                    </a:lnTo>
                    <a:lnTo>
                      <a:pt x="52" y="4"/>
                    </a:lnTo>
                    <a:lnTo>
                      <a:pt x="50" y="2"/>
                    </a:lnTo>
                    <a:lnTo>
                      <a:pt x="48" y="2"/>
                    </a:lnTo>
                    <a:lnTo>
                      <a:pt x="46" y="2"/>
                    </a:lnTo>
                    <a:lnTo>
                      <a:pt x="44" y="0"/>
                    </a:lnTo>
                    <a:lnTo>
                      <a:pt x="40" y="0"/>
                    </a:lnTo>
                    <a:lnTo>
                      <a:pt x="39" y="0"/>
                    </a:lnTo>
                    <a:lnTo>
                      <a:pt x="33" y="0"/>
                    </a:lnTo>
                    <a:lnTo>
                      <a:pt x="31" y="0"/>
                    </a:lnTo>
                    <a:lnTo>
                      <a:pt x="29" y="0"/>
                    </a:lnTo>
                    <a:lnTo>
                      <a:pt x="27" y="0"/>
                    </a:lnTo>
                    <a:lnTo>
                      <a:pt x="25" y="2"/>
                    </a:lnTo>
                    <a:lnTo>
                      <a:pt x="21" y="2"/>
                    </a:lnTo>
                    <a:lnTo>
                      <a:pt x="19" y="4"/>
                    </a:lnTo>
                    <a:lnTo>
                      <a:pt x="17" y="4"/>
                    </a:lnTo>
                    <a:lnTo>
                      <a:pt x="15" y="6"/>
                    </a:lnTo>
                    <a:lnTo>
                      <a:pt x="14" y="6"/>
                    </a:lnTo>
                    <a:lnTo>
                      <a:pt x="14" y="8"/>
                    </a:lnTo>
                    <a:lnTo>
                      <a:pt x="12" y="9"/>
                    </a:lnTo>
                    <a:lnTo>
                      <a:pt x="10" y="9"/>
                    </a:lnTo>
                    <a:lnTo>
                      <a:pt x="10" y="11"/>
                    </a:lnTo>
                    <a:lnTo>
                      <a:pt x="8" y="13"/>
                    </a:lnTo>
                    <a:lnTo>
                      <a:pt x="6" y="13"/>
                    </a:lnTo>
                    <a:lnTo>
                      <a:pt x="6" y="15"/>
                    </a:lnTo>
                    <a:lnTo>
                      <a:pt x="4" y="17"/>
                    </a:lnTo>
                    <a:lnTo>
                      <a:pt x="4" y="19"/>
                    </a:lnTo>
                    <a:lnTo>
                      <a:pt x="2" y="19"/>
                    </a:lnTo>
                    <a:lnTo>
                      <a:pt x="2" y="23"/>
                    </a:lnTo>
                    <a:lnTo>
                      <a:pt x="2" y="25"/>
                    </a:lnTo>
                    <a:lnTo>
                      <a:pt x="0" y="27"/>
                    </a:lnTo>
                    <a:lnTo>
                      <a:pt x="0" y="29"/>
                    </a:lnTo>
                    <a:lnTo>
                      <a:pt x="0" y="31"/>
                    </a:lnTo>
                    <a:lnTo>
                      <a:pt x="0" y="34"/>
                    </a:lnTo>
                    <a:lnTo>
                      <a:pt x="2" y="34"/>
                    </a:lnTo>
                    <a:lnTo>
                      <a:pt x="2" y="32"/>
                    </a:lnTo>
                    <a:lnTo>
                      <a:pt x="2" y="31"/>
                    </a:lnTo>
                    <a:lnTo>
                      <a:pt x="4" y="29"/>
                    </a:lnTo>
                    <a:lnTo>
                      <a:pt x="4" y="27"/>
                    </a:lnTo>
                    <a:lnTo>
                      <a:pt x="4" y="25"/>
                    </a:lnTo>
                    <a:lnTo>
                      <a:pt x="6" y="21"/>
                    </a:lnTo>
                    <a:lnTo>
                      <a:pt x="6" y="19"/>
                    </a:lnTo>
                    <a:lnTo>
                      <a:pt x="8" y="19"/>
                    </a:lnTo>
                    <a:lnTo>
                      <a:pt x="8" y="17"/>
                    </a:lnTo>
                    <a:lnTo>
                      <a:pt x="10" y="15"/>
                    </a:lnTo>
                    <a:lnTo>
                      <a:pt x="12" y="13"/>
                    </a:lnTo>
                    <a:lnTo>
                      <a:pt x="14" y="9"/>
                    </a:lnTo>
                    <a:lnTo>
                      <a:pt x="15" y="9"/>
                    </a:lnTo>
                    <a:lnTo>
                      <a:pt x="17" y="8"/>
                    </a:lnTo>
                    <a:lnTo>
                      <a:pt x="19" y="8"/>
                    </a:lnTo>
                    <a:lnTo>
                      <a:pt x="21" y="6"/>
                    </a:lnTo>
                    <a:lnTo>
                      <a:pt x="23" y="6"/>
                    </a:lnTo>
                    <a:lnTo>
                      <a:pt x="25" y="4"/>
                    </a:lnTo>
                    <a:lnTo>
                      <a:pt x="27" y="4"/>
                    </a:lnTo>
                    <a:lnTo>
                      <a:pt x="29" y="4"/>
                    </a:lnTo>
                    <a:lnTo>
                      <a:pt x="31" y="2"/>
                    </a:lnTo>
                    <a:lnTo>
                      <a:pt x="33" y="2"/>
                    </a:lnTo>
                    <a:lnTo>
                      <a:pt x="39" y="2"/>
                    </a:lnTo>
                    <a:lnTo>
                      <a:pt x="40" y="2"/>
                    </a:lnTo>
                    <a:lnTo>
                      <a:pt x="44" y="4"/>
                    </a:lnTo>
                    <a:lnTo>
                      <a:pt x="46" y="4"/>
                    </a:lnTo>
                    <a:lnTo>
                      <a:pt x="48" y="6"/>
                    </a:lnTo>
                    <a:lnTo>
                      <a:pt x="50" y="6"/>
                    </a:lnTo>
                    <a:lnTo>
                      <a:pt x="52" y="8"/>
                    </a:lnTo>
                    <a:lnTo>
                      <a:pt x="56" y="9"/>
                    </a:lnTo>
                    <a:lnTo>
                      <a:pt x="58" y="11"/>
                    </a:lnTo>
                    <a:lnTo>
                      <a:pt x="60" y="13"/>
                    </a:lnTo>
                    <a:lnTo>
                      <a:pt x="62" y="15"/>
                    </a:lnTo>
                    <a:lnTo>
                      <a:pt x="63" y="17"/>
                    </a:lnTo>
                    <a:lnTo>
                      <a:pt x="63" y="19"/>
                    </a:lnTo>
                    <a:lnTo>
                      <a:pt x="65" y="19"/>
                    </a:lnTo>
                    <a:lnTo>
                      <a:pt x="65" y="23"/>
                    </a:lnTo>
                    <a:lnTo>
                      <a:pt x="67" y="25"/>
                    </a:lnTo>
                    <a:lnTo>
                      <a:pt x="67" y="27"/>
                    </a:lnTo>
                    <a:lnTo>
                      <a:pt x="67" y="29"/>
                    </a:lnTo>
                    <a:lnTo>
                      <a:pt x="69" y="32"/>
                    </a:lnTo>
                    <a:lnTo>
                      <a:pt x="69" y="34"/>
                    </a:lnTo>
                    <a:lnTo>
                      <a:pt x="69" y="36"/>
                    </a:lnTo>
                    <a:lnTo>
                      <a:pt x="69" y="38"/>
                    </a:lnTo>
                    <a:lnTo>
                      <a:pt x="67" y="42"/>
                    </a:lnTo>
                    <a:lnTo>
                      <a:pt x="67" y="44"/>
                    </a:lnTo>
                    <a:lnTo>
                      <a:pt x="67" y="46"/>
                    </a:lnTo>
                    <a:lnTo>
                      <a:pt x="65" y="48"/>
                    </a:lnTo>
                    <a:lnTo>
                      <a:pt x="65" y="52"/>
                    </a:lnTo>
                    <a:lnTo>
                      <a:pt x="63" y="52"/>
                    </a:lnTo>
                    <a:lnTo>
                      <a:pt x="63" y="54"/>
                    </a:lnTo>
                    <a:lnTo>
                      <a:pt x="62" y="56"/>
                    </a:lnTo>
                    <a:lnTo>
                      <a:pt x="58" y="59"/>
                    </a:lnTo>
                    <a:lnTo>
                      <a:pt x="56" y="61"/>
                    </a:lnTo>
                    <a:lnTo>
                      <a:pt x="54" y="63"/>
                    </a:lnTo>
                    <a:lnTo>
                      <a:pt x="52" y="63"/>
                    </a:lnTo>
                    <a:lnTo>
                      <a:pt x="50" y="65"/>
                    </a:lnTo>
                    <a:lnTo>
                      <a:pt x="48" y="65"/>
                    </a:lnTo>
                    <a:lnTo>
                      <a:pt x="46" y="67"/>
                    </a:lnTo>
                    <a:lnTo>
                      <a:pt x="44" y="67"/>
                    </a:lnTo>
                    <a:lnTo>
                      <a:pt x="42" y="67"/>
                    </a:lnTo>
                    <a:lnTo>
                      <a:pt x="39" y="69"/>
                    </a:lnTo>
                    <a:lnTo>
                      <a:pt x="35" y="69"/>
                    </a:lnTo>
                    <a:lnTo>
                      <a:pt x="33" y="69"/>
                    </a:lnTo>
                    <a:lnTo>
                      <a:pt x="31" y="67"/>
                    </a:lnTo>
                    <a:lnTo>
                      <a:pt x="29" y="67"/>
                    </a:lnTo>
                    <a:lnTo>
                      <a:pt x="27" y="67"/>
                    </a:lnTo>
                    <a:lnTo>
                      <a:pt x="25" y="67"/>
                    </a:lnTo>
                    <a:lnTo>
                      <a:pt x="23" y="65"/>
                    </a:lnTo>
                    <a:lnTo>
                      <a:pt x="21" y="65"/>
                    </a:lnTo>
                    <a:lnTo>
                      <a:pt x="19" y="63"/>
                    </a:lnTo>
                    <a:lnTo>
                      <a:pt x="17" y="63"/>
                    </a:lnTo>
                    <a:lnTo>
                      <a:pt x="15" y="61"/>
                    </a:lnTo>
                    <a:lnTo>
                      <a:pt x="14" y="61"/>
                    </a:lnTo>
                    <a:lnTo>
                      <a:pt x="10" y="56"/>
                    </a:lnTo>
                    <a:lnTo>
                      <a:pt x="8" y="54"/>
                    </a:lnTo>
                    <a:lnTo>
                      <a:pt x="8" y="52"/>
                    </a:lnTo>
                    <a:lnTo>
                      <a:pt x="6" y="52"/>
                    </a:lnTo>
                    <a:lnTo>
                      <a:pt x="6" y="50"/>
                    </a:lnTo>
                    <a:lnTo>
                      <a:pt x="6" y="48"/>
                    </a:lnTo>
                    <a:lnTo>
                      <a:pt x="4" y="46"/>
                    </a:lnTo>
                    <a:lnTo>
                      <a:pt x="4" y="44"/>
                    </a:lnTo>
                    <a:lnTo>
                      <a:pt x="2" y="40"/>
                    </a:lnTo>
                    <a:lnTo>
                      <a:pt x="2" y="36"/>
                    </a:lnTo>
                    <a:lnTo>
                      <a:pt x="2" y="34"/>
                    </a:lnTo>
                    <a:lnTo>
                      <a:pt x="0" y="34"/>
                    </a:lnTo>
                    <a:close/>
                  </a:path>
                </a:pathLst>
              </a:custGeom>
              <a:solidFill>
                <a:srgbClr val="000000"/>
              </a:solidFill>
              <a:ln w="9525">
                <a:noFill/>
                <a:round/>
                <a:headEnd/>
                <a:tailEnd/>
              </a:ln>
            </p:spPr>
            <p:txBody>
              <a:bodyPr/>
              <a:lstStyle/>
              <a:p>
                <a:endParaRPr lang="en-GB" dirty="0"/>
              </a:p>
            </p:txBody>
          </p:sp>
          <p:sp>
            <p:nvSpPr>
              <p:cNvPr id="469" name="Freeform 117"/>
              <p:cNvSpPr>
                <a:spLocks noChangeAspect="1"/>
              </p:cNvSpPr>
              <p:nvPr/>
            </p:nvSpPr>
            <p:spPr bwMode="auto">
              <a:xfrm>
                <a:off x="3800" y="1308"/>
                <a:ext cx="57" cy="57"/>
              </a:xfrm>
              <a:custGeom>
                <a:avLst/>
                <a:gdLst>
                  <a:gd name="T0" fmla="*/ 25 w 57"/>
                  <a:gd name="T1" fmla="*/ 0 h 57"/>
                  <a:gd name="T2" fmla="*/ 21 w 57"/>
                  <a:gd name="T3" fmla="*/ 0 h 57"/>
                  <a:gd name="T4" fmla="*/ 17 w 57"/>
                  <a:gd name="T5" fmla="*/ 0 h 57"/>
                  <a:gd name="T6" fmla="*/ 15 w 57"/>
                  <a:gd name="T7" fmla="*/ 2 h 57"/>
                  <a:gd name="T8" fmla="*/ 13 w 57"/>
                  <a:gd name="T9" fmla="*/ 4 h 57"/>
                  <a:gd name="T10" fmla="*/ 6 w 57"/>
                  <a:gd name="T11" fmla="*/ 9 h 57"/>
                  <a:gd name="T12" fmla="*/ 4 w 57"/>
                  <a:gd name="T13" fmla="*/ 13 h 57"/>
                  <a:gd name="T14" fmla="*/ 2 w 57"/>
                  <a:gd name="T15" fmla="*/ 15 h 57"/>
                  <a:gd name="T16" fmla="*/ 0 w 57"/>
                  <a:gd name="T17" fmla="*/ 17 h 57"/>
                  <a:gd name="T18" fmla="*/ 0 w 57"/>
                  <a:gd name="T19" fmla="*/ 21 h 57"/>
                  <a:gd name="T20" fmla="*/ 0 w 57"/>
                  <a:gd name="T21" fmla="*/ 25 h 57"/>
                  <a:gd name="T22" fmla="*/ 0 w 57"/>
                  <a:gd name="T23" fmla="*/ 30 h 57"/>
                  <a:gd name="T24" fmla="*/ 0 w 57"/>
                  <a:gd name="T25" fmla="*/ 34 h 57"/>
                  <a:gd name="T26" fmla="*/ 0 w 57"/>
                  <a:gd name="T27" fmla="*/ 38 h 57"/>
                  <a:gd name="T28" fmla="*/ 2 w 57"/>
                  <a:gd name="T29" fmla="*/ 40 h 57"/>
                  <a:gd name="T30" fmla="*/ 4 w 57"/>
                  <a:gd name="T31" fmla="*/ 42 h 57"/>
                  <a:gd name="T32" fmla="*/ 4 w 57"/>
                  <a:gd name="T33" fmla="*/ 46 h 57"/>
                  <a:gd name="T34" fmla="*/ 11 w 57"/>
                  <a:gd name="T35" fmla="*/ 52 h 57"/>
                  <a:gd name="T36" fmla="*/ 13 w 57"/>
                  <a:gd name="T37" fmla="*/ 54 h 57"/>
                  <a:gd name="T38" fmla="*/ 17 w 57"/>
                  <a:gd name="T39" fmla="*/ 55 h 57"/>
                  <a:gd name="T40" fmla="*/ 21 w 57"/>
                  <a:gd name="T41" fmla="*/ 55 h 57"/>
                  <a:gd name="T42" fmla="*/ 25 w 57"/>
                  <a:gd name="T43" fmla="*/ 57 h 57"/>
                  <a:gd name="T44" fmla="*/ 31 w 57"/>
                  <a:gd name="T45" fmla="*/ 57 h 57"/>
                  <a:gd name="T46" fmla="*/ 34 w 57"/>
                  <a:gd name="T47" fmla="*/ 57 h 57"/>
                  <a:gd name="T48" fmla="*/ 36 w 57"/>
                  <a:gd name="T49" fmla="*/ 55 h 57"/>
                  <a:gd name="T50" fmla="*/ 40 w 57"/>
                  <a:gd name="T51" fmla="*/ 55 h 57"/>
                  <a:gd name="T52" fmla="*/ 42 w 57"/>
                  <a:gd name="T53" fmla="*/ 54 h 57"/>
                  <a:gd name="T54" fmla="*/ 44 w 57"/>
                  <a:gd name="T55" fmla="*/ 52 h 57"/>
                  <a:gd name="T56" fmla="*/ 52 w 57"/>
                  <a:gd name="T57" fmla="*/ 46 h 57"/>
                  <a:gd name="T58" fmla="*/ 54 w 57"/>
                  <a:gd name="T59" fmla="*/ 42 h 57"/>
                  <a:gd name="T60" fmla="*/ 55 w 57"/>
                  <a:gd name="T61" fmla="*/ 40 h 57"/>
                  <a:gd name="T62" fmla="*/ 55 w 57"/>
                  <a:gd name="T63" fmla="*/ 36 h 57"/>
                  <a:gd name="T64" fmla="*/ 57 w 57"/>
                  <a:gd name="T65" fmla="*/ 32 h 57"/>
                  <a:gd name="T66" fmla="*/ 57 w 57"/>
                  <a:gd name="T67" fmla="*/ 29 h 57"/>
                  <a:gd name="T68" fmla="*/ 57 w 57"/>
                  <a:gd name="T69" fmla="*/ 23 h 57"/>
                  <a:gd name="T70" fmla="*/ 55 w 57"/>
                  <a:gd name="T71" fmla="*/ 19 h 57"/>
                  <a:gd name="T72" fmla="*/ 54 w 57"/>
                  <a:gd name="T73" fmla="*/ 15 h 57"/>
                  <a:gd name="T74" fmla="*/ 52 w 57"/>
                  <a:gd name="T75" fmla="*/ 11 h 57"/>
                  <a:gd name="T76" fmla="*/ 46 w 57"/>
                  <a:gd name="T77" fmla="*/ 4 h 57"/>
                  <a:gd name="T78" fmla="*/ 42 w 57"/>
                  <a:gd name="T79" fmla="*/ 4 h 57"/>
                  <a:gd name="T80" fmla="*/ 40 w 57"/>
                  <a:gd name="T81" fmla="*/ 2 h 57"/>
                  <a:gd name="T82" fmla="*/ 38 w 57"/>
                  <a:gd name="T83" fmla="*/ 0 h 57"/>
                  <a:gd name="T84" fmla="*/ 34 w 57"/>
                  <a:gd name="T85" fmla="*/ 0 h 57"/>
                  <a:gd name="T86" fmla="*/ 31 w 57"/>
                  <a:gd name="T87" fmla="*/ 0 h 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57"/>
                  <a:gd name="T134" fmla="*/ 57 w 57"/>
                  <a:gd name="T135" fmla="*/ 57 h 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57">
                    <a:moveTo>
                      <a:pt x="29" y="0"/>
                    </a:moveTo>
                    <a:lnTo>
                      <a:pt x="25" y="0"/>
                    </a:lnTo>
                    <a:lnTo>
                      <a:pt x="23" y="0"/>
                    </a:lnTo>
                    <a:lnTo>
                      <a:pt x="21" y="0"/>
                    </a:lnTo>
                    <a:lnTo>
                      <a:pt x="19" y="0"/>
                    </a:lnTo>
                    <a:lnTo>
                      <a:pt x="17" y="0"/>
                    </a:lnTo>
                    <a:lnTo>
                      <a:pt x="17" y="2"/>
                    </a:lnTo>
                    <a:lnTo>
                      <a:pt x="15" y="2"/>
                    </a:lnTo>
                    <a:lnTo>
                      <a:pt x="13" y="2"/>
                    </a:lnTo>
                    <a:lnTo>
                      <a:pt x="13" y="4"/>
                    </a:lnTo>
                    <a:lnTo>
                      <a:pt x="11" y="4"/>
                    </a:lnTo>
                    <a:lnTo>
                      <a:pt x="6" y="9"/>
                    </a:lnTo>
                    <a:lnTo>
                      <a:pt x="4" y="11"/>
                    </a:lnTo>
                    <a:lnTo>
                      <a:pt x="4" y="13"/>
                    </a:lnTo>
                    <a:lnTo>
                      <a:pt x="2" y="13"/>
                    </a:lnTo>
                    <a:lnTo>
                      <a:pt x="2" y="15"/>
                    </a:lnTo>
                    <a:lnTo>
                      <a:pt x="2" y="17"/>
                    </a:lnTo>
                    <a:lnTo>
                      <a:pt x="0" y="17"/>
                    </a:lnTo>
                    <a:lnTo>
                      <a:pt x="0" y="19"/>
                    </a:lnTo>
                    <a:lnTo>
                      <a:pt x="0" y="21"/>
                    </a:lnTo>
                    <a:lnTo>
                      <a:pt x="0" y="23"/>
                    </a:lnTo>
                    <a:lnTo>
                      <a:pt x="0" y="25"/>
                    </a:lnTo>
                    <a:lnTo>
                      <a:pt x="0" y="29"/>
                    </a:lnTo>
                    <a:lnTo>
                      <a:pt x="0" y="30"/>
                    </a:lnTo>
                    <a:lnTo>
                      <a:pt x="0" y="32"/>
                    </a:lnTo>
                    <a:lnTo>
                      <a:pt x="0" y="34"/>
                    </a:lnTo>
                    <a:lnTo>
                      <a:pt x="0" y="36"/>
                    </a:lnTo>
                    <a:lnTo>
                      <a:pt x="0" y="38"/>
                    </a:lnTo>
                    <a:lnTo>
                      <a:pt x="2" y="38"/>
                    </a:lnTo>
                    <a:lnTo>
                      <a:pt x="2" y="40"/>
                    </a:lnTo>
                    <a:lnTo>
                      <a:pt x="2" y="42"/>
                    </a:lnTo>
                    <a:lnTo>
                      <a:pt x="4" y="42"/>
                    </a:lnTo>
                    <a:lnTo>
                      <a:pt x="4" y="44"/>
                    </a:lnTo>
                    <a:lnTo>
                      <a:pt x="4" y="46"/>
                    </a:lnTo>
                    <a:lnTo>
                      <a:pt x="6" y="46"/>
                    </a:lnTo>
                    <a:lnTo>
                      <a:pt x="11" y="52"/>
                    </a:lnTo>
                    <a:lnTo>
                      <a:pt x="13" y="52"/>
                    </a:lnTo>
                    <a:lnTo>
                      <a:pt x="13" y="54"/>
                    </a:lnTo>
                    <a:lnTo>
                      <a:pt x="15" y="54"/>
                    </a:lnTo>
                    <a:lnTo>
                      <a:pt x="17" y="55"/>
                    </a:lnTo>
                    <a:lnTo>
                      <a:pt x="19" y="55"/>
                    </a:lnTo>
                    <a:lnTo>
                      <a:pt x="21" y="55"/>
                    </a:lnTo>
                    <a:lnTo>
                      <a:pt x="23" y="57"/>
                    </a:lnTo>
                    <a:lnTo>
                      <a:pt x="25" y="57"/>
                    </a:lnTo>
                    <a:lnTo>
                      <a:pt x="29" y="57"/>
                    </a:lnTo>
                    <a:lnTo>
                      <a:pt x="31" y="57"/>
                    </a:lnTo>
                    <a:lnTo>
                      <a:pt x="32" y="57"/>
                    </a:lnTo>
                    <a:lnTo>
                      <a:pt x="34" y="57"/>
                    </a:lnTo>
                    <a:lnTo>
                      <a:pt x="34" y="55"/>
                    </a:lnTo>
                    <a:lnTo>
                      <a:pt x="36" y="55"/>
                    </a:lnTo>
                    <a:lnTo>
                      <a:pt x="38" y="55"/>
                    </a:lnTo>
                    <a:lnTo>
                      <a:pt x="40" y="55"/>
                    </a:lnTo>
                    <a:lnTo>
                      <a:pt x="40" y="54"/>
                    </a:lnTo>
                    <a:lnTo>
                      <a:pt x="42" y="54"/>
                    </a:lnTo>
                    <a:lnTo>
                      <a:pt x="42" y="52"/>
                    </a:lnTo>
                    <a:lnTo>
                      <a:pt x="44" y="52"/>
                    </a:lnTo>
                    <a:lnTo>
                      <a:pt x="46" y="52"/>
                    </a:lnTo>
                    <a:lnTo>
                      <a:pt x="52" y="46"/>
                    </a:lnTo>
                    <a:lnTo>
                      <a:pt x="52" y="44"/>
                    </a:lnTo>
                    <a:lnTo>
                      <a:pt x="54" y="42"/>
                    </a:lnTo>
                    <a:lnTo>
                      <a:pt x="54" y="40"/>
                    </a:lnTo>
                    <a:lnTo>
                      <a:pt x="55" y="40"/>
                    </a:lnTo>
                    <a:lnTo>
                      <a:pt x="55" y="38"/>
                    </a:lnTo>
                    <a:lnTo>
                      <a:pt x="55" y="36"/>
                    </a:lnTo>
                    <a:lnTo>
                      <a:pt x="55" y="34"/>
                    </a:lnTo>
                    <a:lnTo>
                      <a:pt x="57" y="32"/>
                    </a:lnTo>
                    <a:lnTo>
                      <a:pt x="57" y="30"/>
                    </a:lnTo>
                    <a:lnTo>
                      <a:pt x="57" y="29"/>
                    </a:lnTo>
                    <a:lnTo>
                      <a:pt x="57" y="25"/>
                    </a:lnTo>
                    <a:lnTo>
                      <a:pt x="57" y="23"/>
                    </a:lnTo>
                    <a:lnTo>
                      <a:pt x="55" y="21"/>
                    </a:lnTo>
                    <a:lnTo>
                      <a:pt x="55" y="19"/>
                    </a:lnTo>
                    <a:lnTo>
                      <a:pt x="55" y="17"/>
                    </a:lnTo>
                    <a:lnTo>
                      <a:pt x="54" y="15"/>
                    </a:lnTo>
                    <a:lnTo>
                      <a:pt x="54" y="13"/>
                    </a:lnTo>
                    <a:lnTo>
                      <a:pt x="52" y="11"/>
                    </a:lnTo>
                    <a:lnTo>
                      <a:pt x="52" y="9"/>
                    </a:lnTo>
                    <a:lnTo>
                      <a:pt x="46" y="4"/>
                    </a:lnTo>
                    <a:lnTo>
                      <a:pt x="44" y="4"/>
                    </a:lnTo>
                    <a:lnTo>
                      <a:pt x="42" y="4"/>
                    </a:lnTo>
                    <a:lnTo>
                      <a:pt x="42" y="2"/>
                    </a:lnTo>
                    <a:lnTo>
                      <a:pt x="40" y="2"/>
                    </a:lnTo>
                    <a:lnTo>
                      <a:pt x="38" y="2"/>
                    </a:lnTo>
                    <a:lnTo>
                      <a:pt x="38" y="0"/>
                    </a:lnTo>
                    <a:lnTo>
                      <a:pt x="36" y="0"/>
                    </a:lnTo>
                    <a:lnTo>
                      <a:pt x="34" y="0"/>
                    </a:lnTo>
                    <a:lnTo>
                      <a:pt x="32" y="0"/>
                    </a:lnTo>
                    <a:lnTo>
                      <a:pt x="31" y="0"/>
                    </a:lnTo>
                    <a:lnTo>
                      <a:pt x="29" y="0"/>
                    </a:lnTo>
                    <a:close/>
                  </a:path>
                </a:pathLst>
              </a:custGeom>
              <a:solidFill>
                <a:srgbClr val="FFFFFF"/>
              </a:solidFill>
              <a:ln w="9525">
                <a:noFill/>
                <a:round/>
                <a:headEnd/>
                <a:tailEnd/>
              </a:ln>
            </p:spPr>
            <p:txBody>
              <a:bodyPr/>
              <a:lstStyle/>
              <a:p>
                <a:endParaRPr lang="en-GB" dirty="0"/>
              </a:p>
            </p:txBody>
          </p:sp>
          <p:sp>
            <p:nvSpPr>
              <p:cNvPr id="470" name="Freeform 118"/>
              <p:cNvSpPr>
                <a:spLocks noChangeAspect="1"/>
              </p:cNvSpPr>
              <p:nvPr/>
            </p:nvSpPr>
            <p:spPr bwMode="auto">
              <a:xfrm>
                <a:off x="3798" y="1306"/>
                <a:ext cx="61" cy="59"/>
              </a:xfrm>
              <a:custGeom>
                <a:avLst/>
                <a:gdLst>
                  <a:gd name="T0" fmla="*/ 0 w 61"/>
                  <a:gd name="T1" fmla="*/ 36 h 59"/>
                  <a:gd name="T2" fmla="*/ 2 w 61"/>
                  <a:gd name="T3" fmla="*/ 42 h 59"/>
                  <a:gd name="T4" fmla="*/ 6 w 61"/>
                  <a:gd name="T5" fmla="*/ 48 h 59"/>
                  <a:gd name="T6" fmla="*/ 11 w 61"/>
                  <a:gd name="T7" fmla="*/ 54 h 59"/>
                  <a:gd name="T8" fmla="*/ 17 w 61"/>
                  <a:gd name="T9" fmla="*/ 57 h 59"/>
                  <a:gd name="T10" fmla="*/ 23 w 61"/>
                  <a:gd name="T11" fmla="*/ 59 h 59"/>
                  <a:gd name="T12" fmla="*/ 31 w 61"/>
                  <a:gd name="T13" fmla="*/ 59 h 59"/>
                  <a:gd name="T14" fmla="*/ 36 w 61"/>
                  <a:gd name="T15" fmla="*/ 59 h 59"/>
                  <a:gd name="T16" fmla="*/ 42 w 61"/>
                  <a:gd name="T17" fmla="*/ 57 h 59"/>
                  <a:gd name="T18" fmla="*/ 48 w 61"/>
                  <a:gd name="T19" fmla="*/ 54 h 59"/>
                  <a:gd name="T20" fmla="*/ 54 w 61"/>
                  <a:gd name="T21" fmla="*/ 48 h 59"/>
                  <a:gd name="T22" fmla="*/ 57 w 61"/>
                  <a:gd name="T23" fmla="*/ 42 h 59"/>
                  <a:gd name="T24" fmla="*/ 59 w 61"/>
                  <a:gd name="T25" fmla="*/ 34 h 59"/>
                  <a:gd name="T26" fmla="*/ 61 w 61"/>
                  <a:gd name="T27" fmla="*/ 29 h 59"/>
                  <a:gd name="T28" fmla="*/ 59 w 61"/>
                  <a:gd name="T29" fmla="*/ 23 h 59"/>
                  <a:gd name="T30" fmla="*/ 57 w 61"/>
                  <a:gd name="T31" fmla="*/ 17 h 59"/>
                  <a:gd name="T32" fmla="*/ 50 w 61"/>
                  <a:gd name="T33" fmla="*/ 6 h 59"/>
                  <a:gd name="T34" fmla="*/ 44 w 61"/>
                  <a:gd name="T35" fmla="*/ 4 h 59"/>
                  <a:gd name="T36" fmla="*/ 38 w 61"/>
                  <a:gd name="T37" fmla="*/ 2 h 59"/>
                  <a:gd name="T38" fmla="*/ 34 w 61"/>
                  <a:gd name="T39" fmla="*/ 0 h 59"/>
                  <a:gd name="T40" fmla="*/ 25 w 61"/>
                  <a:gd name="T41" fmla="*/ 0 h 59"/>
                  <a:gd name="T42" fmla="*/ 17 w 61"/>
                  <a:gd name="T43" fmla="*/ 2 h 59"/>
                  <a:gd name="T44" fmla="*/ 11 w 61"/>
                  <a:gd name="T45" fmla="*/ 6 h 59"/>
                  <a:gd name="T46" fmla="*/ 6 w 61"/>
                  <a:gd name="T47" fmla="*/ 11 h 59"/>
                  <a:gd name="T48" fmla="*/ 2 w 61"/>
                  <a:gd name="T49" fmla="*/ 17 h 59"/>
                  <a:gd name="T50" fmla="*/ 0 w 61"/>
                  <a:gd name="T51" fmla="*/ 23 h 59"/>
                  <a:gd name="T52" fmla="*/ 2 w 61"/>
                  <a:gd name="T53" fmla="*/ 31 h 59"/>
                  <a:gd name="T54" fmla="*/ 4 w 61"/>
                  <a:gd name="T55" fmla="*/ 21 h 59"/>
                  <a:gd name="T56" fmla="*/ 6 w 61"/>
                  <a:gd name="T57" fmla="*/ 15 h 59"/>
                  <a:gd name="T58" fmla="*/ 9 w 61"/>
                  <a:gd name="T59" fmla="*/ 11 h 59"/>
                  <a:gd name="T60" fmla="*/ 15 w 61"/>
                  <a:gd name="T61" fmla="*/ 8 h 59"/>
                  <a:gd name="T62" fmla="*/ 21 w 61"/>
                  <a:gd name="T63" fmla="*/ 4 h 59"/>
                  <a:gd name="T64" fmla="*/ 27 w 61"/>
                  <a:gd name="T65" fmla="*/ 2 h 59"/>
                  <a:gd name="T66" fmla="*/ 36 w 61"/>
                  <a:gd name="T67" fmla="*/ 4 h 59"/>
                  <a:gd name="T68" fmla="*/ 44 w 61"/>
                  <a:gd name="T69" fmla="*/ 6 h 59"/>
                  <a:gd name="T70" fmla="*/ 48 w 61"/>
                  <a:gd name="T71" fmla="*/ 8 h 59"/>
                  <a:gd name="T72" fmla="*/ 52 w 61"/>
                  <a:gd name="T73" fmla="*/ 13 h 59"/>
                  <a:gd name="T74" fmla="*/ 56 w 61"/>
                  <a:gd name="T75" fmla="*/ 21 h 59"/>
                  <a:gd name="T76" fmla="*/ 57 w 61"/>
                  <a:gd name="T77" fmla="*/ 29 h 59"/>
                  <a:gd name="T78" fmla="*/ 57 w 61"/>
                  <a:gd name="T79" fmla="*/ 31 h 59"/>
                  <a:gd name="T80" fmla="*/ 56 w 61"/>
                  <a:gd name="T81" fmla="*/ 38 h 59"/>
                  <a:gd name="T82" fmla="*/ 54 w 61"/>
                  <a:gd name="T83" fmla="*/ 42 h 59"/>
                  <a:gd name="T84" fmla="*/ 52 w 61"/>
                  <a:gd name="T85" fmla="*/ 48 h 59"/>
                  <a:gd name="T86" fmla="*/ 46 w 61"/>
                  <a:gd name="T87" fmla="*/ 52 h 59"/>
                  <a:gd name="T88" fmla="*/ 42 w 61"/>
                  <a:gd name="T89" fmla="*/ 54 h 59"/>
                  <a:gd name="T90" fmla="*/ 34 w 61"/>
                  <a:gd name="T91" fmla="*/ 57 h 59"/>
                  <a:gd name="T92" fmla="*/ 25 w 61"/>
                  <a:gd name="T93" fmla="*/ 57 h 59"/>
                  <a:gd name="T94" fmla="*/ 19 w 61"/>
                  <a:gd name="T95" fmla="*/ 56 h 59"/>
                  <a:gd name="T96" fmla="*/ 15 w 61"/>
                  <a:gd name="T97" fmla="*/ 52 h 59"/>
                  <a:gd name="T98" fmla="*/ 9 w 61"/>
                  <a:gd name="T99" fmla="*/ 48 h 59"/>
                  <a:gd name="T100" fmla="*/ 6 w 61"/>
                  <a:gd name="T101" fmla="*/ 44 h 59"/>
                  <a:gd name="T102" fmla="*/ 4 w 61"/>
                  <a:gd name="T103" fmla="*/ 38 h 59"/>
                  <a:gd name="T104" fmla="*/ 2 w 61"/>
                  <a:gd name="T105" fmla="*/ 31 h 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1"/>
                  <a:gd name="T160" fmla="*/ 0 h 59"/>
                  <a:gd name="T161" fmla="*/ 61 w 61"/>
                  <a:gd name="T162" fmla="*/ 59 h 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1" h="59">
                    <a:moveTo>
                      <a:pt x="0" y="31"/>
                    </a:moveTo>
                    <a:lnTo>
                      <a:pt x="0" y="34"/>
                    </a:lnTo>
                    <a:lnTo>
                      <a:pt x="0" y="36"/>
                    </a:lnTo>
                    <a:lnTo>
                      <a:pt x="0" y="38"/>
                    </a:lnTo>
                    <a:lnTo>
                      <a:pt x="2" y="40"/>
                    </a:lnTo>
                    <a:lnTo>
                      <a:pt x="2" y="42"/>
                    </a:lnTo>
                    <a:lnTo>
                      <a:pt x="4" y="44"/>
                    </a:lnTo>
                    <a:lnTo>
                      <a:pt x="4" y="46"/>
                    </a:lnTo>
                    <a:lnTo>
                      <a:pt x="6" y="48"/>
                    </a:lnTo>
                    <a:lnTo>
                      <a:pt x="8" y="50"/>
                    </a:lnTo>
                    <a:lnTo>
                      <a:pt x="9" y="52"/>
                    </a:lnTo>
                    <a:lnTo>
                      <a:pt x="11" y="54"/>
                    </a:lnTo>
                    <a:lnTo>
                      <a:pt x="13" y="56"/>
                    </a:lnTo>
                    <a:lnTo>
                      <a:pt x="15" y="56"/>
                    </a:lnTo>
                    <a:lnTo>
                      <a:pt x="17" y="57"/>
                    </a:lnTo>
                    <a:lnTo>
                      <a:pt x="19" y="57"/>
                    </a:lnTo>
                    <a:lnTo>
                      <a:pt x="21" y="59"/>
                    </a:lnTo>
                    <a:lnTo>
                      <a:pt x="23" y="59"/>
                    </a:lnTo>
                    <a:lnTo>
                      <a:pt x="25" y="59"/>
                    </a:lnTo>
                    <a:lnTo>
                      <a:pt x="27" y="59"/>
                    </a:lnTo>
                    <a:lnTo>
                      <a:pt x="31" y="59"/>
                    </a:lnTo>
                    <a:lnTo>
                      <a:pt x="33" y="59"/>
                    </a:lnTo>
                    <a:lnTo>
                      <a:pt x="34" y="59"/>
                    </a:lnTo>
                    <a:lnTo>
                      <a:pt x="36" y="59"/>
                    </a:lnTo>
                    <a:lnTo>
                      <a:pt x="38" y="59"/>
                    </a:lnTo>
                    <a:lnTo>
                      <a:pt x="40" y="57"/>
                    </a:lnTo>
                    <a:lnTo>
                      <a:pt x="42" y="57"/>
                    </a:lnTo>
                    <a:lnTo>
                      <a:pt x="44" y="56"/>
                    </a:lnTo>
                    <a:lnTo>
                      <a:pt x="46" y="56"/>
                    </a:lnTo>
                    <a:lnTo>
                      <a:pt x="48" y="54"/>
                    </a:lnTo>
                    <a:lnTo>
                      <a:pt x="50" y="54"/>
                    </a:lnTo>
                    <a:lnTo>
                      <a:pt x="54" y="50"/>
                    </a:lnTo>
                    <a:lnTo>
                      <a:pt x="54" y="48"/>
                    </a:lnTo>
                    <a:lnTo>
                      <a:pt x="56" y="46"/>
                    </a:lnTo>
                    <a:lnTo>
                      <a:pt x="56" y="44"/>
                    </a:lnTo>
                    <a:lnTo>
                      <a:pt x="57" y="42"/>
                    </a:lnTo>
                    <a:lnTo>
                      <a:pt x="59" y="38"/>
                    </a:lnTo>
                    <a:lnTo>
                      <a:pt x="59" y="36"/>
                    </a:lnTo>
                    <a:lnTo>
                      <a:pt x="59" y="34"/>
                    </a:lnTo>
                    <a:lnTo>
                      <a:pt x="59" y="31"/>
                    </a:lnTo>
                    <a:lnTo>
                      <a:pt x="61" y="31"/>
                    </a:lnTo>
                    <a:lnTo>
                      <a:pt x="61" y="29"/>
                    </a:lnTo>
                    <a:lnTo>
                      <a:pt x="59" y="29"/>
                    </a:lnTo>
                    <a:lnTo>
                      <a:pt x="59" y="25"/>
                    </a:lnTo>
                    <a:lnTo>
                      <a:pt x="59" y="23"/>
                    </a:lnTo>
                    <a:lnTo>
                      <a:pt x="59" y="21"/>
                    </a:lnTo>
                    <a:lnTo>
                      <a:pt x="57" y="19"/>
                    </a:lnTo>
                    <a:lnTo>
                      <a:pt x="57" y="17"/>
                    </a:lnTo>
                    <a:lnTo>
                      <a:pt x="56" y="13"/>
                    </a:lnTo>
                    <a:lnTo>
                      <a:pt x="54" y="11"/>
                    </a:lnTo>
                    <a:lnTo>
                      <a:pt x="50" y="6"/>
                    </a:lnTo>
                    <a:lnTo>
                      <a:pt x="48" y="6"/>
                    </a:lnTo>
                    <a:lnTo>
                      <a:pt x="46" y="4"/>
                    </a:lnTo>
                    <a:lnTo>
                      <a:pt x="44" y="4"/>
                    </a:lnTo>
                    <a:lnTo>
                      <a:pt x="44" y="2"/>
                    </a:lnTo>
                    <a:lnTo>
                      <a:pt x="40" y="2"/>
                    </a:lnTo>
                    <a:lnTo>
                      <a:pt x="38" y="2"/>
                    </a:lnTo>
                    <a:lnTo>
                      <a:pt x="38" y="0"/>
                    </a:lnTo>
                    <a:lnTo>
                      <a:pt x="36" y="0"/>
                    </a:lnTo>
                    <a:lnTo>
                      <a:pt x="34" y="0"/>
                    </a:lnTo>
                    <a:lnTo>
                      <a:pt x="33" y="0"/>
                    </a:lnTo>
                    <a:lnTo>
                      <a:pt x="27" y="0"/>
                    </a:lnTo>
                    <a:lnTo>
                      <a:pt x="25" y="0"/>
                    </a:lnTo>
                    <a:lnTo>
                      <a:pt x="23" y="0"/>
                    </a:lnTo>
                    <a:lnTo>
                      <a:pt x="19" y="2"/>
                    </a:lnTo>
                    <a:lnTo>
                      <a:pt x="17" y="2"/>
                    </a:lnTo>
                    <a:lnTo>
                      <a:pt x="15" y="4"/>
                    </a:lnTo>
                    <a:lnTo>
                      <a:pt x="13" y="4"/>
                    </a:lnTo>
                    <a:lnTo>
                      <a:pt x="11" y="6"/>
                    </a:lnTo>
                    <a:lnTo>
                      <a:pt x="9" y="8"/>
                    </a:lnTo>
                    <a:lnTo>
                      <a:pt x="8" y="9"/>
                    </a:lnTo>
                    <a:lnTo>
                      <a:pt x="6" y="11"/>
                    </a:lnTo>
                    <a:lnTo>
                      <a:pt x="4" y="13"/>
                    </a:lnTo>
                    <a:lnTo>
                      <a:pt x="4" y="15"/>
                    </a:lnTo>
                    <a:lnTo>
                      <a:pt x="2" y="17"/>
                    </a:lnTo>
                    <a:lnTo>
                      <a:pt x="2" y="19"/>
                    </a:lnTo>
                    <a:lnTo>
                      <a:pt x="0" y="21"/>
                    </a:lnTo>
                    <a:lnTo>
                      <a:pt x="0" y="23"/>
                    </a:lnTo>
                    <a:lnTo>
                      <a:pt x="0" y="25"/>
                    </a:lnTo>
                    <a:lnTo>
                      <a:pt x="0" y="31"/>
                    </a:lnTo>
                    <a:lnTo>
                      <a:pt x="2" y="31"/>
                    </a:lnTo>
                    <a:lnTo>
                      <a:pt x="2" y="25"/>
                    </a:lnTo>
                    <a:lnTo>
                      <a:pt x="4" y="23"/>
                    </a:lnTo>
                    <a:lnTo>
                      <a:pt x="4" y="21"/>
                    </a:lnTo>
                    <a:lnTo>
                      <a:pt x="4" y="19"/>
                    </a:lnTo>
                    <a:lnTo>
                      <a:pt x="6" y="17"/>
                    </a:lnTo>
                    <a:lnTo>
                      <a:pt x="6" y="15"/>
                    </a:lnTo>
                    <a:lnTo>
                      <a:pt x="8" y="15"/>
                    </a:lnTo>
                    <a:lnTo>
                      <a:pt x="8" y="13"/>
                    </a:lnTo>
                    <a:lnTo>
                      <a:pt x="9" y="11"/>
                    </a:lnTo>
                    <a:lnTo>
                      <a:pt x="11" y="9"/>
                    </a:lnTo>
                    <a:lnTo>
                      <a:pt x="13" y="8"/>
                    </a:lnTo>
                    <a:lnTo>
                      <a:pt x="15" y="8"/>
                    </a:lnTo>
                    <a:lnTo>
                      <a:pt x="15" y="6"/>
                    </a:lnTo>
                    <a:lnTo>
                      <a:pt x="17" y="6"/>
                    </a:lnTo>
                    <a:lnTo>
                      <a:pt x="21" y="4"/>
                    </a:lnTo>
                    <a:lnTo>
                      <a:pt x="23" y="4"/>
                    </a:lnTo>
                    <a:lnTo>
                      <a:pt x="25" y="2"/>
                    </a:lnTo>
                    <a:lnTo>
                      <a:pt x="27" y="2"/>
                    </a:lnTo>
                    <a:lnTo>
                      <a:pt x="33" y="2"/>
                    </a:lnTo>
                    <a:lnTo>
                      <a:pt x="34" y="2"/>
                    </a:lnTo>
                    <a:lnTo>
                      <a:pt x="36" y="4"/>
                    </a:lnTo>
                    <a:lnTo>
                      <a:pt x="38" y="4"/>
                    </a:lnTo>
                    <a:lnTo>
                      <a:pt x="42" y="6"/>
                    </a:lnTo>
                    <a:lnTo>
                      <a:pt x="44" y="6"/>
                    </a:lnTo>
                    <a:lnTo>
                      <a:pt x="44" y="8"/>
                    </a:lnTo>
                    <a:lnTo>
                      <a:pt x="46" y="8"/>
                    </a:lnTo>
                    <a:lnTo>
                      <a:pt x="48" y="8"/>
                    </a:lnTo>
                    <a:lnTo>
                      <a:pt x="50" y="11"/>
                    </a:lnTo>
                    <a:lnTo>
                      <a:pt x="52" y="11"/>
                    </a:lnTo>
                    <a:lnTo>
                      <a:pt x="52" y="13"/>
                    </a:lnTo>
                    <a:lnTo>
                      <a:pt x="54" y="15"/>
                    </a:lnTo>
                    <a:lnTo>
                      <a:pt x="56" y="19"/>
                    </a:lnTo>
                    <a:lnTo>
                      <a:pt x="56" y="21"/>
                    </a:lnTo>
                    <a:lnTo>
                      <a:pt x="56" y="23"/>
                    </a:lnTo>
                    <a:lnTo>
                      <a:pt x="57" y="25"/>
                    </a:lnTo>
                    <a:lnTo>
                      <a:pt x="57" y="29"/>
                    </a:lnTo>
                    <a:lnTo>
                      <a:pt x="57" y="31"/>
                    </a:lnTo>
                    <a:lnTo>
                      <a:pt x="57" y="29"/>
                    </a:lnTo>
                    <a:lnTo>
                      <a:pt x="57" y="31"/>
                    </a:lnTo>
                    <a:lnTo>
                      <a:pt x="57" y="34"/>
                    </a:lnTo>
                    <a:lnTo>
                      <a:pt x="56" y="36"/>
                    </a:lnTo>
                    <a:lnTo>
                      <a:pt x="56" y="38"/>
                    </a:lnTo>
                    <a:lnTo>
                      <a:pt x="56" y="40"/>
                    </a:lnTo>
                    <a:lnTo>
                      <a:pt x="56" y="42"/>
                    </a:lnTo>
                    <a:lnTo>
                      <a:pt x="54" y="42"/>
                    </a:lnTo>
                    <a:lnTo>
                      <a:pt x="54" y="44"/>
                    </a:lnTo>
                    <a:lnTo>
                      <a:pt x="52" y="46"/>
                    </a:lnTo>
                    <a:lnTo>
                      <a:pt x="52" y="48"/>
                    </a:lnTo>
                    <a:lnTo>
                      <a:pt x="50" y="48"/>
                    </a:lnTo>
                    <a:lnTo>
                      <a:pt x="48" y="52"/>
                    </a:lnTo>
                    <a:lnTo>
                      <a:pt x="46" y="52"/>
                    </a:lnTo>
                    <a:lnTo>
                      <a:pt x="44" y="52"/>
                    </a:lnTo>
                    <a:lnTo>
                      <a:pt x="44" y="54"/>
                    </a:lnTo>
                    <a:lnTo>
                      <a:pt x="42" y="54"/>
                    </a:lnTo>
                    <a:lnTo>
                      <a:pt x="40" y="56"/>
                    </a:lnTo>
                    <a:lnTo>
                      <a:pt x="38" y="56"/>
                    </a:lnTo>
                    <a:lnTo>
                      <a:pt x="34" y="57"/>
                    </a:lnTo>
                    <a:lnTo>
                      <a:pt x="31" y="57"/>
                    </a:lnTo>
                    <a:lnTo>
                      <a:pt x="27" y="57"/>
                    </a:lnTo>
                    <a:lnTo>
                      <a:pt x="25" y="57"/>
                    </a:lnTo>
                    <a:lnTo>
                      <a:pt x="23" y="56"/>
                    </a:lnTo>
                    <a:lnTo>
                      <a:pt x="21" y="56"/>
                    </a:lnTo>
                    <a:lnTo>
                      <a:pt x="19" y="56"/>
                    </a:lnTo>
                    <a:lnTo>
                      <a:pt x="17" y="54"/>
                    </a:lnTo>
                    <a:lnTo>
                      <a:pt x="15" y="54"/>
                    </a:lnTo>
                    <a:lnTo>
                      <a:pt x="15" y="52"/>
                    </a:lnTo>
                    <a:lnTo>
                      <a:pt x="13" y="52"/>
                    </a:lnTo>
                    <a:lnTo>
                      <a:pt x="11" y="50"/>
                    </a:lnTo>
                    <a:lnTo>
                      <a:pt x="9" y="48"/>
                    </a:lnTo>
                    <a:lnTo>
                      <a:pt x="8" y="46"/>
                    </a:lnTo>
                    <a:lnTo>
                      <a:pt x="8" y="44"/>
                    </a:lnTo>
                    <a:lnTo>
                      <a:pt x="6" y="44"/>
                    </a:lnTo>
                    <a:lnTo>
                      <a:pt x="6" y="42"/>
                    </a:lnTo>
                    <a:lnTo>
                      <a:pt x="4" y="40"/>
                    </a:lnTo>
                    <a:lnTo>
                      <a:pt x="4" y="38"/>
                    </a:lnTo>
                    <a:lnTo>
                      <a:pt x="4" y="36"/>
                    </a:lnTo>
                    <a:lnTo>
                      <a:pt x="2" y="34"/>
                    </a:lnTo>
                    <a:lnTo>
                      <a:pt x="2" y="31"/>
                    </a:lnTo>
                    <a:lnTo>
                      <a:pt x="0" y="31"/>
                    </a:lnTo>
                    <a:close/>
                  </a:path>
                </a:pathLst>
              </a:custGeom>
              <a:solidFill>
                <a:srgbClr val="000000"/>
              </a:solidFill>
              <a:ln w="9525">
                <a:noFill/>
                <a:round/>
                <a:headEnd/>
                <a:tailEnd/>
              </a:ln>
            </p:spPr>
            <p:txBody>
              <a:bodyPr/>
              <a:lstStyle/>
              <a:p>
                <a:endParaRPr lang="en-GB" dirty="0"/>
              </a:p>
            </p:txBody>
          </p:sp>
          <p:sp>
            <p:nvSpPr>
              <p:cNvPr id="471" name="Freeform 119"/>
              <p:cNvSpPr>
                <a:spLocks noChangeAspect="1"/>
              </p:cNvSpPr>
              <p:nvPr/>
            </p:nvSpPr>
            <p:spPr bwMode="auto">
              <a:xfrm>
                <a:off x="3831" y="1289"/>
                <a:ext cx="57" cy="57"/>
              </a:xfrm>
              <a:custGeom>
                <a:avLst/>
                <a:gdLst>
                  <a:gd name="T0" fmla="*/ 24 w 57"/>
                  <a:gd name="T1" fmla="*/ 0 h 57"/>
                  <a:gd name="T2" fmla="*/ 21 w 57"/>
                  <a:gd name="T3" fmla="*/ 0 h 57"/>
                  <a:gd name="T4" fmla="*/ 19 w 57"/>
                  <a:gd name="T5" fmla="*/ 1 h 57"/>
                  <a:gd name="T6" fmla="*/ 15 w 57"/>
                  <a:gd name="T7" fmla="*/ 1 h 57"/>
                  <a:gd name="T8" fmla="*/ 13 w 57"/>
                  <a:gd name="T9" fmla="*/ 3 h 57"/>
                  <a:gd name="T10" fmla="*/ 5 w 57"/>
                  <a:gd name="T11" fmla="*/ 9 h 57"/>
                  <a:gd name="T12" fmla="*/ 3 w 57"/>
                  <a:gd name="T13" fmla="*/ 13 h 57"/>
                  <a:gd name="T14" fmla="*/ 1 w 57"/>
                  <a:gd name="T15" fmla="*/ 17 h 57"/>
                  <a:gd name="T16" fmla="*/ 1 w 57"/>
                  <a:gd name="T17" fmla="*/ 21 h 57"/>
                  <a:gd name="T18" fmla="*/ 0 w 57"/>
                  <a:gd name="T19" fmla="*/ 23 h 57"/>
                  <a:gd name="T20" fmla="*/ 0 w 57"/>
                  <a:gd name="T21" fmla="*/ 28 h 57"/>
                  <a:gd name="T22" fmla="*/ 0 w 57"/>
                  <a:gd name="T23" fmla="*/ 34 h 57"/>
                  <a:gd name="T24" fmla="*/ 1 w 57"/>
                  <a:gd name="T25" fmla="*/ 36 h 57"/>
                  <a:gd name="T26" fmla="*/ 1 w 57"/>
                  <a:gd name="T27" fmla="*/ 40 h 57"/>
                  <a:gd name="T28" fmla="*/ 3 w 57"/>
                  <a:gd name="T29" fmla="*/ 42 h 57"/>
                  <a:gd name="T30" fmla="*/ 3 w 57"/>
                  <a:gd name="T31" fmla="*/ 46 h 57"/>
                  <a:gd name="T32" fmla="*/ 5 w 57"/>
                  <a:gd name="T33" fmla="*/ 48 h 57"/>
                  <a:gd name="T34" fmla="*/ 11 w 57"/>
                  <a:gd name="T35" fmla="*/ 53 h 57"/>
                  <a:gd name="T36" fmla="*/ 15 w 57"/>
                  <a:gd name="T37" fmla="*/ 53 h 57"/>
                  <a:gd name="T38" fmla="*/ 17 w 57"/>
                  <a:gd name="T39" fmla="*/ 55 h 57"/>
                  <a:gd name="T40" fmla="*/ 19 w 57"/>
                  <a:gd name="T41" fmla="*/ 57 h 57"/>
                  <a:gd name="T42" fmla="*/ 23 w 57"/>
                  <a:gd name="T43" fmla="*/ 57 h 57"/>
                  <a:gd name="T44" fmla="*/ 28 w 57"/>
                  <a:gd name="T45" fmla="*/ 57 h 57"/>
                  <a:gd name="T46" fmla="*/ 34 w 57"/>
                  <a:gd name="T47" fmla="*/ 57 h 57"/>
                  <a:gd name="T48" fmla="*/ 38 w 57"/>
                  <a:gd name="T49" fmla="*/ 57 h 57"/>
                  <a:gd name="T50" fmla="*/ 40 w 57"/>
                  <a:gd name="T51" fmla="*/ 55 h 57"/>
                  <a:gd name="T52" fmla="*/ 42 w 57"/>
                  <a:gd name="T53" fmla="*/ 53 h 57"/>
                  <a:gd name="T54" fmla="*/ 46 w 57"/>
                  <a:gd name="T55" fmla="*/ 51 h 57"/>
                  <a:gd name="T56" fmla="*/ 51 w 57"/>
                  <a:gd name="T57" fmla="*/ 46 h 57"/>
                  <a:gd name="T58" fmla="*/ 53 w 57"/>
                  <a:gd name="T59" fmla="*/ 44 h 57"/>
                  <a:gd name="T60" fmla="*/ 55 w 57"/>
                  <a:gd name="T61" fmla="*/ 42 h 57"/>
                  <a:gd name="T62" fmla="*/ 55 w 57"/>
                  <a:gd name="T63" fmla="*/ 38 h 57"/>
                  <a:gd name="T64" fmla="*/ 57 w 57"/>
                  <a:gd name="T65" fmla="*/ 36 h 57"/>
                  <a:gd name="T66" fmla="*/ 57 w 57"/>
                  <a:gd name="T67" fmla="*/ 32 h 57"/>
                  <a:gd name="T68" fmla="*/ 57 w 57"/>
                  <a:gd name="T69" fmla="*/ 25 h 57"/>
                  <a:gd name="T70" fmla="*/ 57 w 57"/>
                  <a:gd name="T71" fmla="*/ 21 h 57"/>
                  <a:gd name="T72" fmla="*/ 55 w 57"/>
                  <a:gd name="T73" fmla="*/ 19 h 57"/>
                  <a:gd name="T74" fmla="*/ 53 w 57"/>
                  <a:gd name="T75" fmla="*/ 15 h 57"/>
                  <a:gd name="T76" fmla="*/ 51 w 57"/>
                  <a:gd name="T77" fmla="*/ 11 h 57"/>
                  <a:gd name="T78" fmla="*/ 46 w 57"/>
                  <a:gd name="T79" fmla="*/ 5 h 57"/>
                  <a:gd name="T80" fmla="*/ 44 w 57"/>
                  <a:gd name="T81" fmla="*/ 3 h 57"/>
                  <a:gd name="T82" fmla="*/ 42 w 57"/>
                  <a:gd name="T83" fmla="*/ 1 h 57"/>
                  <a:gd name="T84" fmla="*/ 38 w 57"/>
                  <a:gd name="T85" fmla="*/ 1 h 57"/>
                  <a:gd name="T86" fmla="*/ 36 w 57"/>
                  <a:gd name="T87" fmla="*/ 0 h 57"/>
                  <a:gd name="T88" fmla="*/ 32 w 57"/>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7"/>
                  <a:gd name="T137" fmla="*/ 57 w 57"/>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7">
                    <a:moveTo>
                      <a:pt x="28" y="0"/>
                    </a:moveTo>
                    <a:lnTo>
                      <a:pt x="24" y="0"/>
                    </a:lnTo>
                    <a:lnTo>
                      <a:pt x="23" y="0"/>
                    </a:lnTo>
                    <a:lnTo>
                      <a:pt x="21" y="0"/>
                    </a:lnTo>
                    <a:lnTo>
                      <a:pt x="21" y="1"/>
                    </a:lnTo>
                    <a:lnTo>
                      <a:pt x="19" y="1"/>
                    </a:lnTo>
                    <a:lnTo>
                      <a:pt x="17" y="1"/>
                    </a:lnTo>
                    <a:lnTo>
                      <a:pt x="15" y="1"/>
                    </a:lnTo>
                    <a:lnTo>
                      <a:pt x="15" y="3"/>
                    </a:lnTo>
                    <a:lnTo>
                      <a:pt x="13" y="3"/>
                    </a:lnTo>
                    <a:lnTo>
                      <a:pt x="11" y="5"/>
                    </a:lnTo>
                    <a:lnTo>
                      <a:pt x="5" y="9"/>
                    </a:lnTo>
                    <a:lnTo>
                      <a:pt x="5" y="11"/>
                    </a:lnTo>
                    <a:lnTo>
                      <a:pt x="3" y="13"/>
                    </a:lnTo>
                    <a:lnTo>
                      <a:pt x="3" y="15"/>
                    </a:lnTo>
                    <a:lnTo>
                      <a:pt x="1" y="17"/>
                    </a:lnTo>
                    <a:lnTo>
                      <a:pt x="1" y="19"/>
                    </a:lnTo>
                    <a:lnTo>
                      <a:pt x="1" y="21"/>
                    </a:lnTo>
                    <a:lnTo>
                      <a:pt x="0" y="21"/>
                    </a:lnTo>
                    <a:lnTo>
                      <a:pt x="0" y="23"/>
                    </a:lnTo>
                    <a:lnTo>
                      <a:pt x="0" y="25"/>
                    </a:lnTo>
                    <a:lnTo>
                      <a:pt x="0" y="28"/>
                    </a:lnTo>
                    <a:lnTo>
                      <a:pt x="0" y="32"/>
                    </a:lnTo>
                    <a:lnTo>
                      <a:pt x="0" y="34"/>
                    </a:lnTo>
                    <a:lnTo>
                      <a:pt x="0" y="36"/>
                    </a:lnTo>
                    <a:lnTo>
                      <a:pt x="1" y="36"/>
                    </a:lnTo>
                    <a:lnTo>
                      <a:pt x="1" y="38"/>
                    </a:lnTo>
                    <a:lnTo>
                      <a:pt x="1" y="40"/>
                    </a:lnTo>
                    <a:lnTo>
                      <a:pt x="1" y="42"/>
                    </a:lnTo>
                    <a:lnTo>
                      <a:pt x="3" y="42"/>
                    </a:lnTo>
                    <a:lnTo>
                      <a:pt x="3" y="44"/>
                    </a:lnTo>
                    <a:lnTo>
                      <a:pt x="3" y="46"/>
                    </a:lnTo>
                    <a:lnTo>
                      <a:pt x="5" y="46"/>
                    </a:lnTo>
                    <a:lnTo>
                      <a:pt x="5" y="48"/>
                    </a:lnTo>
                    <a:lnTo>
                      <a:pt x="11" y="51"/>
                    </a:lnTo>
                    <a:lnTo>
                      <a:pt x="11" y="53"/>
                    </a:lnTo>
                    <a:lnTo>
                      <a:pt x="13" y="53"/>
                    </a:lnTo>
                    <a:lnTo>
                      <a:pt x="15" y="53"/>
                    </a:lnTo>
                    <a:lnTo>
                      <a:pt x="15" y="55"/>
                    </a:lnTo>
                    <a:lnTo>
                      <a:pt x="17" y="55"/>
                    </a:lnTo>
                    <a:lnTo>
                      <a:pt x="19" y="55"/>
                    </a:lnTo>
                    <a:lnTo>
                      <a:pt x="19" y="57"/>
                    </a:lnTo>
                    <a:lnTo>
                      <a:pt x="21" y="57"/>
                    </a:lnTo>
                    <a:lnTo>
                      <a:pt x="23" y="57"/>
                    </a:lnTo>
                    <a:lnTo>
                      <a:pt x="24" y="57"/>
                    </a:lnTo>
                    <a:lnTo>
                      <a:pt x="28" y="57"/>
                    </a:lnTo>
                    <a:lnTo>
                      <a:pt x="32" y="57"/>
                    </a:lnTo>
                    <a:lnTo>
                      <a:pt x="34" y="57"/>
                    </a:lnTo>
                    <a:lnTo>
                      <a:pt x="36" y="57"/>
                    </a:lnTo>
                    <a:lnTo>
                      <a:pt x="38" y="57"/>
                    </a:lnTo>
                    <a:lnTo>
                      <a:pt x="38" y="55"/>
                    </a:lnTo>
                    <a:lnTo>
                      <a:pt x="40" y="55"/>
                    </a:lnTo>
                    <a:lnTo>
                      <a:pt x="42" y="55"/>
                    </a:lnTo>
                    <a:lnTo>
                      <a:pt x="42" y="53"/>
                    </a:lnTo>
                    <a:lnTo>
                      <a:pt x="44" y="53"/>
                    </a:lnTo>
                    <a:lnTo>
                      <a:pt x="46" y="51"/>
                    </a:lnTo>
                    <a:lnTo>
                      <a:pt x="51" y="48"/>
                    </a:lnTo>
                    <a:lnTo>
                      <a:pt x="51" y="46"/>
                    </a:lnTo>
                    <a:lnTo>
                      <a:pt x="53" y="46"/>
                    </a:lnTo>
                    <a:lnTo>
                      <a:pt x="53" y="44"/>
                    </a:lnTo>
                    <a:lnTo>
                      <a:pt x="53" y="42"/>
                    </a:lnTo>
                    <a:lnTo>
                      <a:pt x="55" y="42"/>
                    </a:lnTo>
                    <a:lnTo>
                      <a:pt x="55" y="40"/>
                    </a:lnTo>
                    <a:lnTo>
                      <a:pt x="55" y="38"/>
                    </a:lnTo>
                    <a:lnTo>
                      <a:pt x="55" y="36"/>
                    </a:lnTo>
                    <a:lnTo>
                      <a:pt x="57" y="36"/>
                    </a:lnTo>
                    <a:lnTo>
                      <a:pt x="57" y="34"/>
                    </a:lnTo>
                    <a:lnTo>
                      <a:pt x="57" y="32"/>
                    </a:lnTo>
                    <a:lnTo>
                      <a:pt x="57" y="28"/>
                    </a:lnTo>
                    <a:lnTo>
                      <a:pt x="57" y="25"/>
                    </a:lnTo>
                    <a:lnTo>
                      <a:pt x="57" y="23"/>
                    </a:lnTo>
                    <a:lnTo>
                      <a:pt x="57" y="21"/>
                    </a:lnTo>
                    <a:lnTo>
                      <a:pt x="55" y="21"/>
                    </a:lnTo>
                    <a:lnTo>
                      <a:pt x="55" y="19"/>
                    </a:lnTo>
                    <a:lnTo>
                      <a:pt x="55" y="17"/>
                    </a:lnTo>
                    <a:lnTo>
                      <a:pt x="53" y="15"/>
                    </a:lnTo>
                    <a:lnTo>
                      <a:pt x="53" y="13"/>
                    </a:lnTo>
                    <a:lnTo>
                      <a:pt x="51" y="11"/>
                    </a:lnTo>
                    <a:lnTo>
                      <a:pt x="51" y="9"/>
                    </a:lnTo>
                    <a:lnTo>
                      <a:pt x="46" y="5"/>
                    </a:lnTo>
                    <a:lnTo>
                      <a:pt x="44" y="5"/>
                    </a:lnTo>
                    <a:lnTo>
                      <a:pt x="44" y="3"/>
                    </a:lnTo>
                    <a:lnTo>
                      <a:pt x="42" y="3"/>
                    </a:lnTo>
                    <a:lnTo>
                      <a:pt x="42" y="1"/>
                    </a:lnTo>
                    <a:lnTo>
                      <a:pt x="40" y="1"/>
                    </a:lnTo>
                    <a:lnTo>
                      <a:pt x="38" y="1"/>
                    </a:lnTo>
                    <a:lnTo>
                      <a:pt x="36" y="1"/>
                    </a:lnTo>
                    <a:lnTo>
                      <a:pt x="36" y="0"/>
                    </a:lnTo>
                    <a:lnTo>
                      <a:pt x="34" y="0"/>
                    </a:lnTo>
                    <a:lnTo>
                      <a:pt x="32" y="0"/>
                    </a:lnTo>
                    <a:lnTo>
                      <a:pt x="28" y="0"/>
                    </a:lnTo>
                    <a:close/>
                  </a:path>
                </a:pathLst>
              </a:custGeom>
              <a:solidFill>
                <a:srgbClr val="FFFFFF"/>
              </a:solidFill>
              <a:ln w="9525">
                <a:noFill/>
                <a:round/>
                <a:headEnd/>
                <a:tailEnd/>
              </a:ln>
            </p:spPr>
            <p:txBody>
              <a:bodyPr/>
              <a:lstStyle/>
              <a:p>
                <a:endParaRPr lang="en-GB" dirty="0"/>
              </a:p>
            </p:txBody>
          </p:sp>
          <p:sp>
            <p:nvSpPr>
              <p:cNvPr id="472" name="Freeform 120"/>
              <p:cNvSpPr>
                <a:spLocks noChangeAspect="1"/>
              </p:cNvSpPr>
              <p:nvPr/>
            </p:nvSpPr>
            <p:spPr bwMode="auto">
              <a:xfrm>
                <a:off x="3829" y="1287"/>
                <a:ext cx="61" cy="61"/>
              </a:xfrm>
              <a:custGeom>
                <a:avLst/>
                <a:gdLst>
                  <a:gd name="T0" fmla="*/ 0 w 61"/>
                  <a:gd name="T1" fmla="*/ 36 h 61"/>
                  <a:gd name="T2" fmla="*/ 2 w 61"/>
                  <a:gd name="T3" fmla="*/ 42 h 61"/>
                  <a:gd name="T4" fmla="*/ 5 w 61"/>
                  <a:gd name="T5" fmla="*/ 48 h 61"/>
                  <a:gd name="T6" fmla="*/ 9 w 61"/>
                  <a:gd name="T7" fmla="*/ 51 h 61"/>
                  <a:gd name="T8" fmla="*/ 13 w 61"/>
                  <a:gd name="T9" fmla="*/ 55 h 61"/>
                  <a:gd name="T10" fmla="*/ 19 w 61"/>
                  <a:gd name="T11" fmla="*/ 59 h 61"/>
                  <a:gd name="T12" fmla="*/ 26 w 61"/>
                  <a:gd name="T13" fmla="*/ 61 h 61"/>
                  <a:gd name="T14" fmla="*/ 34 w 61"/>
                  <a:gd name="T15" fmla="*/ 61 h 61"/>
                  <a:gd name="T16" fmla="*/ 42 w 61"/>
                  <a:gd name="T17" fmla="*/ 59 h 61"/>
                  <a:gd name="T18" fmla="*/ 48 w 61"/>
                  <a:gd name="T19" fmla="*/ 55 h 61"/>
                  <a:gd name="T20" fmla="*/ 55 w 61"/>
                  <a:gd name="T21" fmla="*/ 48 h 61"/>
                  <a:gd name="T22" fmla="*/ 57 w 61"/>
                  <a:gd name="T23" fmla="*/ 42 h 61"/>
                  <a:gd name="T24" fmla="*/ 61 w 61"/>
                  <a:gd name="T25" fmla="*/ 34 h 61"/>
                  <a:gd name="T26" fmla="*/ 61 w 61"/>
                  <a:gd name="T27" fmla="*/ 28 h 61"/>
                  <a:gd name="T28" fmla="*/ 59 w 61"/>
                  <a:gd name="T29" fmla="*/ 23 h 61"/>
                  <a:gd name="T30" fmla="*/ 55 w 61"/>
                  <a:gd name="T31" fmla="*/ 15 h 61"/>
                  <a:gd name="T32" fmla="*/ 50 w 61"/>
                  <a:gd name="T33" fmla="*/ 7 h 61"/>
                  <a:gd name="T34" fmla="*/ 44 w 61"/>
                  <a:gd name="T35" fmla="*/ 3 h 61"/>
                  <a:gd name="T36" fmla="*/ 36 w 61"/>
                  <a:gd name="T37" fmla="*/ 0 h 61"/>
                  <a:gd name="T38" fmla="*/ 25 w 61"/>
                  <a:gd name="T39" fmla="*/ 0 h 61"/>
                  <a:gd name="T40" fmla="*/ 19 w 61"/>
                  <a:gd name="T41" fmla="*/ 2 h 61"/>
                  <a:gd name="T42" fmla="*/ 13 w 61"/>
                  <a:gd name="T43" fmla="*/ 5 h 61"/>
                  <a:gd name="T44" fmla="*/ 9 w 61"/>
                  <a:gd name="T45" fmla="*/ 9 h 61"/>
                  <a:gd name="T46" fmla="*/ 5 w 61"/>
                  <a:gd name="T47" fmla="*/ 11 h 61"/>
                  <a:gd name="T48" fmla="*/ 3 w 61"/>
                  <a:gd name="T49" fmla="*/ 17 h 61"/>
                  <a:gd name="T50" fmla="*/ 2 w 61"/>
                  <a:gd name="T51" fmla="*/ 23 h 61"/>
                  <a:gd name="T52" fmla="*/ 3 w 61"/>
                  <a:gd name="T53" fmla="*/ 30 h 61"/>
                  <a:gd name="T54" fmla="*/ 3 w 61"/>
                  <a:gd name="T55" fmla="*/ 23 h 61"/>
                  <a:gd name="T56" fmla="*/ 5 w 61"/>
                  <a:gd name="T57" fmla="*/ 17 h 61"/>
                  <a:gd name="T58" fmla="*/ 7 w 61"/>
                  <a:gd name="T59" fmla="*/ 13 h 61"/>
                  <a:gd name="T60" fmla="*/ 11 w 61"/>
                  <a:gd name="T61" fmla="*/ 11 h 61"/>
                  <a:gd name="T62" fmla="*/ 13 w 61"/>
                  <a:gd name="T63" fmla="*/ 7 h 61"/>
                  <a:gd name="T64" fmla="*/ 19 w 61"/>
                  <a:gd name="T65" fmla="*/ 5 h 61"/>
                  <a:gd name="T66" fmla="*/ 25 w 61"/>
                  <a:gd name="T67" fmla="*/ 3 h 61"/>
                  <a:gd name="T68" fmla="*/ 34 w 61"/>
                  <a:gd name="T69" fmla="*/ 3 h 61"/>
                  <a:gd name="T70" fmla="*/ 40 w 61"/>
                  <a:gd name="T71" fmla="*/ 3 h 61"/>
                  <a:gd name="T72" fmla="*/ 44 w 61"/>
                  <a:gd name="T73" fmla="*/ 7 h 61"/>
                  <a:gd name="T74" fmla="*/ 50 w 61"/>
                  <a:gd name="T75" fmla="*/ 11 h 61"/>
                  <a:gd name="T76" fmla="*/ 55 w 61"/>
                  <a:gd name="T77" fmla="*/ 19 h 61"/>
                  <a:gd name="T78" fmla="*/ 57 w 61"/>
                  <a:gd name="T79" fmla="*/ 23 h 61"/>
                  <a:gd name="T80" fmla="*/ 57 w 61"/>
                  <a:gd name="T81" fmla="*/ 28 h 61"/>
                  <a:gd name="T82" fmla="*/ 57 w 61"/>
                  <a:gd name="T83" fmla="*/ 34 h 61"/>
                  <a:gd name="T84" fmla="*/ 55 w 61"/>
                  <a:gd name="T85" fmla="*/ 40 h 61"/>
                  <a:gd name="T86" fmla="*/ 53 w 61"/>
                  <a:gd name="T87" fmla="*/ 46 h 61"/>
                  <a:gd name="T88" fmla="*/ 48 w 61"/>
                  <a:gd name="T89" fmla="*/ 51 h 61"/>
                  <a:gd name="T90" fmla="*/ 44 w 61"/>
                  <a:gd name="T91" fmla="*/ 55 h 61"/>
                  <a:gd name="T92" fmla="*/ 36 w 61"/>
                  <a:gd name="T93" fmla="*/ 57 h 61"/>
                  <a:gd name="T94" fmla="*/ 30 w 61"/>
                  <a:gd name="T95" fmla="*/ 59 h 61"/>
                  <a:gd name="T96" fmla="*/ 23 w 61"/>
                  <a:gd name="T97" fmla="*/ 57 h 61"/>
                  <a:gd name="T98" fmla="*/ 17 w 61"/>
                  <a:gd name="T99" fmla="*/ 55 h 61"/>
                  <a:gd name="T100" fmla="*/ 13 w 61"/>
                  <a:gd name="T101" fmla="*/ 51 h 61"/>
                  <a:gd name="T102" fmla="*/ 9 w 61"/>
                  <a:gd name="T103" fmla="*/ 48 h 61"/>
                  <a:gd name="T104" fmla="*/ 5 w 61"/>
                  <a:gd name="T105" fmla="*/ 44 h 61"/>
                  <a:gd name="T106" fmla="*/ 3 w 61"/>
                  <a:gd name="T107" fmla="*/ 40 h 61"/>
                  <a:gd name="T108" fmla="*/ 3 w 61"/>
                  <a:gd name="T109" fmla="*/ 34 h 6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1"/>
                  <a:gd name="T167" fmla="*/ 61 w 61"/>
                  <a:gd name="T168" fmla="*/ 61 h 6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1">
                    <a:moveTo>
                      <a:pt x="0" y="30"/>
                    </a:moveTo>
                    <a:lnTo>
                      <a:pt x="0" y="34"/>
                    </a:lnTo>
                    <a:lnTo>
                      <a:pt x="0" y="36"/>
                    </a:lnTo>
                    <a:lnTo>
                      <a:pt x="2" y="38"/>
                    </a:lnTo>
                    <a:lnTo>
                      <a:pt x="2" y="40"/>
                    </a:lnTo>
                    <a:lnTo>
                      <a:pt x="2" y="42"/>
                    </a:lnTo>
                    <a:lnTo>
                      <a:pt x="3" y="44"/>
                    </a:lnTo>
                    <a:lnTo>
                      <a:pt x="3" y="46"/>
                    </a:lnTo>
                    <a:lnTo>
                      <a:pt x="5" y="48"/>
                    </a:lnTo>
                    <a:lnTo>
                      <a:pt x="7" y="50"/>
                    </a:lnTo>
                    <a:lnTo>
                      <a:pt x="7" y="51"/>
                    </a:lnTo>
                    <a:lnTo>
                      <a:pt x="9" y="51"/>
                    </a:lnTo>
                    <a:lnTo>
                      <a:pt x="11" y="53"/>
                    </a:lnTo>
                    <a:lnTo>
                      <a:pt x="11" y="55"/>
                    </a:lnTo>
                    <a:lnTo>
                      <a:pt x="13" y="55"/>
                    </a:lnTo>
                    <a:lnTo>
                      <a:pt x="15" y="57"/>
                    </a:lnTo>
                    <a:lnTo>
                      <a:pt x="17" y="57"/>
                    </a:lnTo>
                    <a:lnTo>
                      <a:pt x="19" y="59"/>
                    </a:lnTo>
                    <a:lnTo>
                      <a:pt x="21" y="59"/>
                    </a:lnTo>
                    <a:lnTo>
                      <a:pt x="25" y="61"/>
                    </a:lnTo>
                    <a:lnTo>
                      <a:pt x="26" y="61"/>
                    </a:lnTo>
                    <a:lnTo>
                      <a:pt x="30" y="61"/>
                    </a:lnTo>
                    <a:lnTo>
                      <a:pt x="32" y="61"/>
                    </a:lnTo>
                    <a:lnTo>
                      <a:pt x="34" y="61"/>
                    </a:lnTo>
                    <a:lnTo>
                      <a:pt x="36" y="61"/>
                    </a:lnTo>
                    <a:lnTo>
                      <a:pt x="40" y="59"/>
                    </a:lnTo>
                    <a:lnTo>
                      <a:pt x="42" y="59"/>
                    </a:lnTo>
                    <a:lnTo>
                      <a:pt x="44" y="57"/>
                    </a:lnTo>
                    <a:lnTo>
                      <a:pt x="46" y="57"/>
                    </a:lnTo>
                    <a:lnTo>
                      <a:pt x="48" y="55"/>
                    </a:lnTo>
                    <a:lnTo>
                      <a:pt x="50" y="53"/>
                    </a:lnTo>
                    <a:lnTo>
                      <a:pt x="53" y="50"/>
                    </a:lnTo>
                    <a:lnTo>
                      <a:pt x="55" y="48"/>
                    </a:lnTo>
                    <a:lnTo>
                      <a:pt x="55" y="46"/>
                    </a:lnTo>
                    <a:lnTo>
                      <a:pt x="57" y="44"/>
                    </a:lnTo>
                    <a:lnTo>
                      <a:pt x="57" y="42"/>
                    </a:lnTo>
                    <a:lnTo>
                      <a:pt x="59" y="40"/>
                    </a:lnTo>
                    <a:lnTo>
                      <a:pt x="59" y="38"/>
                    </a:lnTo>
                    <a:lnTo>
                      <a:pt x="61" y="34"/>
                    </a:lnTo>
                    <a:lnTo>
                      <a:pt x="61" y="32"/>
                    </a:lnTo>
                    <a:lnTo>
                      <a:pt x="61" y="30"/>
                    </a:lnTo>
                    <a:lnTo>
                      <a:pt x="61" y="28"/>
                    </a:lnTo>
                    <a:lnTo>
                      <a:pt x="61" y="25"/>
                    </a:lnTo>
                    <a:lnTo>
                      <a:pt x="59" y="25"/>
                    </a:lnTo>
                    <a:lnTo>
                      <a:pt x="59" y="23"/>
                    </a:lnTo>
                    <a:lnTo>
                      <a:pt x="59" y="21"/>
                    </a:lnTo>
                    <a:lnTo>
                      <a:pt x="57" y="19"/>
                    </a:lnTo>
                    <a:lnTo>
                      <a:pt x="55" y="15"/>
                    </a:lnTo>
                    <a:lnTo>
                      <a:pt x="55" y="11"/>
                    </a:lnTo>
                    <a:lnTo>
                      <a:pt x="53" y="11"/>
                    </a:lnTo>
                    <a:lnTo>
                      <a:pt x="50" y="7"/>
                    </a:lnTo>
                    <a:lnTo>
                      <a:pt x="48" y="5"/>
                    </a:lnTo>
                    <a:lnTo>
                      <a:pt x="46" y="3"/>
                    </a:lnTo>
                    <a:lnTo>
                      <a:pt x="44" y="3"/>
                    </a:lnTo>
                    <a:lnTo>
                      <a:pt x="40" y="2"/>
                    </a:lnTo>
                    <a:lnTo>
                      <a:pt x="38" y="2"/>
                    </a:lnTo>
                    <a:lnTo>
                      <a:pt x="36" y="0"/>
                    </a:lnTo>
                    <a:lnTo>
                      <a:pt x="34" y="0"/>
                    </a:lnTo>
                    <a:lnTo>
                      <a:pt x="26" y="0"/>
                    </a:lnTo>
                    <a:lnTo>
                      <a:pt x="25" y="0"/>
                    </a:lnTo>
                    <a:lnTo>
                      <a:pt x="23" y="2"/>
                    </a:lnTo>
                    <a:lnTo>
                      <a:pt x="21" y="2"/>
                    </a:lnTo>
                    <a:lnTo>
                      <a:pt x="19" y="2"/>
                    </a:lnTo>
                    <a:lnTo>
                      <a:pt x="17" y="3"/>
                    </a:lnTo>
                    <a:lnTo>
                      <a:pt x="15" y="3"/>
                    </a:lnTo>
                    <a:lnTo>
                      <a:pt x="13" y="5"/>
                    </a:lnTo>
                    <a:lnTo>
                      <a:pt x="11" y="5"/>
                    </a:lnTo>
                    <a:lnTo>
                      <a:pt x="11" y="7"/>
                    </a:lnTo>
                    <a:lnTo>
                      <a:pt x="9" y="9"/>
                    </a:lnTo>
                    <a:lnTo>
                      <a:pt x="7" y="9"/>
                    </a:lnTo>
                    <a:lnTo>
                      <a:pt x="7" y="11"/>
                    </a:lnTo>
                    <a:lnTo>
                      <a:pt x="5" y="11"/>
                    </a:lnTo>
                    <a:lnTo>
                      <a:pt x="5" y="13"/>
                    </a:lnTo>
                    <a:lnTo>
                      <a:pt x="3" y="15"/>
                    </a:lnTo>
                    <a:lnTo>
                      <a:pt x="3" y="17"/>
                    </a:lnTo>
                    <a:lnTo>
                      <a:pt x="2" y="19"/>
                    </a:lnTo>
                    <a:lnTo>
                      <a:pt x="2" y="21"/>
                    </a:lnTo>
                    <a:lnTo>
                      <a:pt x="2" y="23"/>
                    </a:lnTo>
                    <a:lnTo>
                      <a:pt x="0" y="25"/>
                    </a:lnTo>
                    <a:lnTo>
                      <a:pt x="0" y="30"/>
                    </a:lnTo>
                    <a:lnTo>
                      <a:pt x="3" y="30"/>
                    </a:lnTo>
                    <a:lnTo>
                      <a:pt x="3" y="27"/>
                    </a:lnTo>
                    <a:lnTo>
                      <a:pt x="3" y="25"/>
                    </a:lnTo>
                    <a:lnTo>
                      <a:pt x="3" y="23"/>
                    </a:lnTo>
                    <a:lnTo>
                      <a:pt x="3" y="21"/>
                    </a:lnTo>
                    <a:lnTo>
                      <a:pt x="5" y="19"/>
                    </a:lnTo>
                    <a:lnTo>
                      <a:pt x="5" y="17"/>
                    </a:lnTo>
                    <a:lnTo>
                      <a:pt x="7" y="17"/>
                    </a:lnTo>
                    <a:lnTo>
                      <a:pt x="7" y="15"/>
                    </a:lnTo>
                    <a:lnTo>
                      <a:pt x="7" y="13"/>
                    </a:lnTo>
                    <a:lnTo>
                      <a:pt x="9" y="13"/>
                    </a:lnTo>
                    <a:lnTo>
                      <a:pt x="9" y="11"/>
                    </a:lnTo>
                    <a:lnTo>
                      <a:pt x="11" y="11"/>
                    </a:lnTo>
                    <a:lnTo>
                      <a:pt x="11" y="9"/>
                    </a:lnTo>
                    <a:lnTo>
                      <a:pt x="13" y="9"/>
                    </a:lnTo>
                    <a:lnTo>
                      <a:pt x="13" y="7"/>
                    </a:lnTo>
                    <a:lnTo>
                      <a:pt x="15" y="7"/>
                    </a:lnTo>
                    <a:lnTo>
                      <a:pt x="17" y="5"/>
                    </a:lnTo>
                    <a:lnTo>
                      <a:pt x="19" y="5"/>
                    </a:lnTo>
                    <a:lnTo>
                      <a:pt x="21" y="3"/>
                    </a:lnTo>
                    <a:lnTo>
                      <a:pt x="23" y="3"/>
                    </a:lnTo>
                    <a:lnTo>
                      <a:pt x="25" y="3"/>
                    </a:lnTo>
                    <a:lnTo>
                      <a:pt x="26" y="3"/>
                    </a:lnTo>
                    <a:lnTo>
                      <a:pt x="32" y="3"/>
                    </a:lnTo>
                    <a:lnTo>
                      <a:pt x="34" y="3"/>
                    </a:lnTo>
                    <a:lnTo>
                      <a:pt x="36" y="3"/>
                    </a:lnTo>
                    <a:lnTo>
                      <a:pt x="38" y="3"/>
                    </a:lnTo>
                    <a:lnTo>
                      <a:pt x="40" y="3"/>
                    </a:lnTo>
                    <a:lnTo>
                      <a:pt x="42" y="5"/>
                    </a:lnTo>
                    <a:lnTo>
                      <a:pt x="44" y="5"/>
                    </a:lnTo>
                    <a:lnTo>
                      <a:pt x="44" y="7"/>
                    </a:lnTo>
                    <a:lnTo>
                      <a:pt x="46" y="7"/>
                    </a:lnTo>
                    <a:lnTo>
                      <a:pt x="48" y="9"/>
                    </a:lnTo>
                    <a:lnTo>
                      <a:pt x="50" y="11"/>
                    </a:lnTo>
                    <a:lnTo>
                      <a:pt x="51" y="13"/>
                    </a:lnTo>
                    <a:lnTo>
                      <a:pt x="53" y="17"/>
                    </a:lnTo>
                    <a:lnTo>
                      <a:pt x="55" y="19"/>
                    </a:lnTo>
                    <a:lnTo>
                      <a:pt x="55" y="21"/>
                    </a:lnTo>
                    <a:lnTo>
                      <a:pt x="55" y="23"/>
                    </a:lnTo>
                    <a:lnTo>
                      <a:pt x="57" y="23"/>
                    </a:lnTo>
                    <a:lnTo>
                      <a:pt x="57" y="25"/>
                    </a:lnTo>
                    <a:lnTo>
                      <a:pt x="57" y="27"/>
                    </a:lnTo>
                    <a:lnTo>
                      <a:pt x="57" y="28"/>
                    </a:lnTo>
                    <a:lnTo>
                      <a:pt x="57" y="30"/>
                    </a:lnTo>
                    <a:lnTo>
                      <a:pt x="57" y="32"/>
                    </a:lnTo>
                    <a:lnTo>
                      <a:pt x="57" y="34"/>
                    </a:lnTo>
                    <a:lnTo>
                      <a:pt x="57" y="36"/>
                    </a:lnTo>
                    <a:lnTo>
                      <a:pt x="55" y="38"/>
                    </a:lnTo>
                    <a:lnTo>
                      <a:pt x="55" y="40"/>
                    </a:lnTo>
                    <a:lnTo>
                      <a:pt x="55" y="42"/>
                    </a:lnTo>
                    <a:lnTo>
                      <a:pt x="53" y="44"/>
                    </a:lnTo>
                    <a:lnTo>
                      <a:pt x="53" y="46"/>
                    </a:lnTo>
                    <a:lnTo>
                      <a:pt x="51" y="48"/>
                    </a:lnTo>
                    <a:lnTo>
                      <a:pt x="50" y="50"/>
                    </a:lnTo>
                    <a:lnTo>
                      <a:pt x="48" y="51"/>
                    </a:lnTo>
                    <a:lnTo>
                      <a:pt x="46" y="53"/>
                    </a:lnTo>
                    <a:lnTo>
                      <a:pt x="44" y="53"/>
                    </a:lnTo>
                    <a:lnTo>
                      <a:pt x="44" y="55"/>
                    </a:lnTo>
                    <a:lnTo>
                      <a:pt x="40" y="55"/>
                    </a:lnTo>
                    <a:lnTo>
                      <a:pt x="38" y="57"/>
                    </a:lnTo>
                    <a:lnTo>
                      <a:pt x="36" y="57"/>
                    </a:lnTo>
                    <a:lnTo>
                      <a:pt x="34" y="57"/>
                    </a:lnTo>
                    <a:lnTo>
                      <a:pt x="32" y="57"/>
                    </a:lnTo>
                    <a:lnTo>
                      <a:pt x="30" y="59"/>
                    </a:lnTo>
                    <a:lnTo>
                      <a:pt x="26" y="57"/>
                    </a:lnTo>
                    <a:lnTo>
                      <a:pt x="25" y="57"/>
                    </a:lnTo>
                    <a:lnTo>
                      <a:pt x="23" y="57"/>
                    </a:lnTo>
                    <a:lnTo>
                      <a:pt x="21" y="57"/>
                    </a:lnTo>
                    <a:lnTo>
                      <a:pt x="19" y="55"/>
                    </a:lnTo>
                    <a:lnTo>
                      <a:pt x="17" y="55"/>
                    </a:lnTo>
                    <a:lnTo>
                      <a:pt x="15" y="53"/>
                    </a:lnTo>
                    <a:lnTo>
                      <a:pt x="13" y="53"/>
                    </a:lnTo>
                    <a:lnTo>
                      <a:pt x="13" y="51"/>
                    </a:lnTo>
                    <a:lnTo>
                      <a:pt x="11" y="50"/>
                    </a:lnTo>
                    <a:lnTo>
                      <a:pt x="9" y="50"/>
                    </a:lnTo>
                    <a:lnTo>
                      <a:pt x="9" y="48"/>
                    </a:lnTo>
                    <a:lnTo>
                      <a:pt x="7" y="46"/>
                    </a:lnTo>
                    <a:lnTo>
                      <a:pt x="7" y="44"/>
                    </a:lnTo>
                    <a:lnTo>
                      <a:pt x="5" y="44"/>
                    </a:lnTo>
                    <a:lnTo>
                      <a:pt x="5" y="42"/>
                    </a:lnTo>
                    <a:lnTo>
                      <a:pt x="5" y="40"/>
                    </a:lnTo>
                    <a:lnTo>
                      <a:pt x="3" y="40"/>
                    </a:lnTo>
                    <a:lnTo>
                      <a:pt x="3" y="38"/>
                    </a:lnTo>
                    <a:lnTo>
                      <a:pt x="3" y="36"/>
                    </a:lnTo>
                    <a:lnTo>
                      <a:pt x="3" y="34"/>
                    </a:lnTo>
                    <a:lnTo>
                      <a:pt x="3" y="30"/>
                    </a:lnTo>
                    <a:lnTo>
                      <a:pt x="0" y="30"/>
                    </a:lnTo>
                    <a:close/>
                  </a:path>
                </a:pathLst>
              </a:custGeom>
              <a:solidFill>
                <a:srgbClr val="000000"/>
              </a:solidFill>
              <a:ln w="9525">
                <a:noFill/>
                <a:round/>
                <a:headEnd/>
                <a:tailEnd/>
              </a:ln>
            </p:spPr>
            <p:txBody>
              <a:bodyPr/>
              <a:lstStyle/>
              <a:p>
                <a:endParaRPr lang="en-GB" dirty="0"/>
              </a:p>
            </p:txBody>
          </p:sp>
          <p:sp>
            <p:nvSpPr>
              <p:cNvPr id="473" name="Freeform 121"/>
              <p:cNvSpPr>
                <a:spLocks noChangeAspect="1"/>
              </p:cNvSpPr>
              <p:nvPr/>
            </p:nvSpPr>
            <p:spPr bwMode="auto">
              <a:xfrm>
                <a:off x="3786" y="1281"/>
                <a:ext cx="110" cy="75"/>
              </a:xfrm>
              <a:custGeom>
                <a:avLst/>
                <a:gdLst>
                  <a:gd name="T0" fmla="*/ 102 w 110"/>
                  <a:gd name="T1" fmla="*/ 23 h 75"/>
                  <a:gd name="T2" fmla="*/ 93 w 110"/>
                  <a:gd name="T3" fmla="*/ 27 h 75"/>
                  <a:gd name="T4" fmla="*/ 64 w 110"/>
                  <a:gd name="T5" fmla="*/ 57 h 75"/>
                  <a:gd name="T6" fmla="*/ 56 w 110"/>
                  <a:gd name="T7" fmla="*/ 69 h 75"/>
                  <a:gd name="T8" fmla="*/ 23 w 110"/>
                  <a:gd name="T9" fmla="*/ 69 h 75"/>
                  <a:gd name="T10" fmla="*/ 16 w 110"/>
                  <a:gd name="T11" fmla="*/ 75 h 75"/>
                  <a:gd name="T12" fmla="*/ 0 w 110"/>
                  <a:gd name="T13" fmla="*/ 54 h 75"/>
                  <a:gd name="T14" fmla="*/ 75 w 110"/>
                  <a:gd name="T15" fmla="*/ 0 h 75"/>
                  <a:gd name="T16" fmla="*/ 110 w 110"/>
                  <a:gd name="T17" fmla="*/ 13 h 75"/>
                  <a:gd name="T18" fmla="*/ 102 w 110"/>
                  <a:gd name="T19" fmla="*/ 23 h 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75"/>
                  <a:gd name="T32" fmla="*/ 110 w 110"/>
                  <a:gd name="T33" fmla="*/ 75 h 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75">
                    <a:moveTo>
                      <a:pt x="102" y="23"/>
                    </a:moveTo>
                    <a:lnTo>
                      <a:pt x="93" y="27"/>
                    </a:lnTo>
                    <a:lnTo>
                      <a:pt x="64" y="57"/>
                    </a:lnTo>
                    <a:lnTo>
                      <a:pt x="56" y="69"/>
                    </a:lnTo>
                    <a:lnTo>
                      <a:pt x="23" y="69"/>
                    </a:lnTo>
                    <a:lnTo>
                      <a:pt x="16" y="75"/>
                    </a:lnTo>
                    <a:lnTo>
                      <a:pt x="0" y="54"/>
                    </a:lnTo>
                    <a:lnTo>
                      <a:pt x="75" y="0"/>
                    </a:lnTo>
                    <a:lnTo>
                      <a:pt x="110" y="13"/>
                    </a:lnTo>
                    <a:lnTo>
                      <a:pt x="102" y="23"/>
                    </a:lnTo>
                    <a:close/>
                  </a:path>
                </a:pathLst>
              </a:custGeom>
              <a:solidFill>
                <a:srgbClr val="FFFFFF"/>
              </a:solidFill>
              <a:ln w="9525">
                <a:noFill/>
                <a:round/>
                <a:headEnd/>
                <a:tailEnd/>
              </a:ln>
            </p:spPr>
            <p:txBody>
              <a:bodyPr/>
              <a:lstStyle/>
              <a:p>
                <a:endParaRPr lang="en-GB" dirty="0"/>
              </a:p>
            </p:txBody>
          </p:sp>
          <p:sp>
            <p:nvSpPr>
              <p:cNvPr id="474" name="Freeform 122"/>
              <p:cNvSpPr>
                <a:spLocks noChangeAspect="1"/>
              </p:cNvSpPr>
              <p:nvPr/>
            </p:nvSpPr>
            <p:spPr bwMode="auto">
              <a:xfrm>
                <a:off x="3784" y="1281"/>
                <a:ext cx="114" cy="77"/>
              </a:xfrm>
              <a:custGeom>
                <a:avLst/>
                <a:gdLst>
                  <a:gd name="T0" fmla="*/ 104 w 114"/>
                  <a:gd name="T1" fmla="*/ 21 h 77"/>
                  <a:gd name="T2" fmla="*/ 95 w 114"/>
                  <a:gd name="T3" fmla="*/ 27 h 77"/>
                  <a:gd name="T4" fmla="*/ 64 w 114"/>
                  <a:gd name="T5" fmla="*/ 56 h 77"/>
                  <a:gd name="T6" fmla="*/ 56 w 114"/>
                  <a:gd name="T7" fmla="*/ 69 h 77"/>
                  <a:gd name="T8" fmla="*/ 58 w 114"/>
                  <a:gd name="T9" fmla="*/ 69 h 77"/>
                  <a:gd name="T10" fmla="*/ 25 w 114"/>
                  <a:gd name="T11" fmla="*/ 69 h 77"/>
                  <a:gd name="T12" fmla="*/ 18 w 114"/>
                  <a:gd name="T13" fmla="*/ 75 h 77"/>
                  <a:gd name="T14" fmla="*/ 20 w 114"/>
                  <a:gd name="T15" fmla="*/ 75 h 77"/>
                  <a:gd name="T16" fmla="*/ 4 w 114"/>
                  <a:gd name="T17" fmla="*/ 52 h 77"/>
                  <a:gd name="T18" fmla="*/ 2 w 114"/>
                  <a:gd name="T19" fmla="*/ 54 h 77"/>
                  <a:gd name="T20" fmla="*/ 77 w 114"/>
                  <a:gd name="T21" fmla="*/ 2 h 77"/>
                  <a:gd name="T22" fmla="*/ 75 w 114"/>
                  <a:gd name="T23" fmla="*/ 2 h 77"/>
                  <a:gd name="T24" fmla="*/ 112 w 114"/>
                  <a:gd name="T25" fmla="*/ 13 h 77"/>
                  <a:gd name="T26" fmla="*/ 112 w 114"/>
                  <a:gd name="T27" fmla="*/ 11 h 77"/>
                  <a:gd name="T28" fmla="*/ 104 w 114"/>
                  <a:gd name="T29" fmla="*/ 21 h 77"/>
                  <a:gd name="T30" fmla="*/ 106 w 114"/>
                  <a:gd name="T31" fmla="*/ 23 h 77"/>
                  <a:gd name="T32" fmla="*/ 114 w 114"/>
                  <a:gd name="T33" fmla="*/ 13 h 77"/>
                  <a:gd name="T34" fmla="*/ 114 w 114"/>
                  <a:gd name="T35" fmla="*/ 11 h 77"/>
                  <a:gd name="T36" fmla="*/ 112 w 114"/>
                  <a:gd name="T37" fmla="*/ 11 h 77"/>
                  <a:gd name="T38" fmla="*/ 77 w 114"/>
                  <a:gd name="T39" fmla="*/ 0 h 77"/>
                  <a:gd name="T40" fmla="*/ 75 w 114"/>
                  <a:gd name="T41" fmla="*/ 0 h 77"/>
                  <a:gd name="T42" fmla="*/ 0 w 114"/>
                  <a:gd name="T43" fmla="*/ 52 h 77"/>
                  <a:gd name="T44" fmla="*/ 0 w 114"/>
                  <a:gd name="T45" fmla="*/ 54 h 77"/>
                  <a:gd name="T46" fmla="*/ 18 w 114"/>
                  <a:gd name="T47" fmla="*/ 77 h 77"/>
                  <a:gd name="T48" fmla="*/ 20 w 114"/>
                  <a:gd name="T49" fmla="*/ 77 h 77"/>
                  <a:gd name="T50" fmla="*/ 27 w 114"/>
                  <a:gd name="T51" fmla="*/ 71 h 77"/>
                  <a:gd name="T52" fmla="*/ 25 w 114"/>
                  <a:gd name="T53" fmla="*/ 71 h 77"/>
                  <a:gd name="T54" fmla="*/ 58 w 114"/>
                  <a:gd name="T55" fmla="*/ 71 h 77"/>
                  <a:gd name="T56" fmla="*/ 60 w 114"/>
                  <a:gd name="T57" fmla="*/ 71 h 77"/>
                  <a:gd name="T58" fmla="*/ 60 w 114"/>
                  <a:gd name="T59" fmla="*/ 69 h 77"/>
                  <a:gd name="T60" fmla="*/ 66 w 114"/>
                  <a:gd name="T61" fmla="*/ 57 h 77"/>
                  <a:gd name="T62" fmla="*/ 96 w 114"/>
                  <a:gd name="T63" fmla="*/ 29 h 77"/>
                  <a:gd name="T64" fmla="*/ 95 w 114"/>
                  <a:gd name="T65" fmla="*/ 29 h 77"/>
                  <a:gd name="T66" fmla="*/ 106 w 114"/>
                  <a:gd name="T67" fmla="*/ 23 h 77"/>
                  <a:gd name="T68" fmla="*/ 104 w 114"/>
                  <a:gd name="T69" fmla="*/ 21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
                  <a:gd name="T106" fmla="*/ 0 h 77"/>
                  <a:gd name="T107" fmla="*/ 114 w 114"/>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 h="77">
                    <a:moveTo>
                      <a:pt x="104" y="21"/>
                    </a:moveTo>
                    <a:lnTo>
                      <a:pt x="95" y="27"/>
                    </a:lnTo>
                    <a:lnTo>
                      <a:pt x="64" y="56"/>
                    </a:lnTo>
                    <a:lnTo>
                      <a:pt x="56" y="69"/>
                    </a:lnTo>
                    <a:lnTo>
                      <a:pt x="58" y="69"/>
                    </a:lnTo>
                    <a:lnTo>
                      <a:pt x="25" y="69"/>
                    </a:lnTo>
                    <a:lnTo>
                      <a:pt x="18" y="75"/>
                    </a:lnTo>
                    <a:lnTo>
                      <a:pt x="20" y="75"/>
                    </a:lnTo>
                    <a:lnTo>
                      <a:pt x="4" y="52"/>
                    </a:lnTo>
                    <a:lnTo>
                      <a:pt x="2" y="54"/>
                    </a:lnTo>
                    <a:lnTo>
                      <a:pt x="77" y="2"/>
                    </a:lnTo>
                    <a:lnTo>
                      <a:pt x="75" y="2"/>
                    </a:lnTo>
                    <a:lnTo>
                      <a:pt x="112" y="13"/>
                    </a:lnTo>
                    <a:lnTo>
                      <a:pt x="112" y="11"/>
                    </a:lnTo>
                    <a:lnTo>
                      <a:pt x="104" y="21"/>
                    </a:lnTo>
                    <a:lnTo>
                      <a:pt x="106" y="23"/>
                    </a:lnTo>
                    <a:lnTo>
                      <a:pt x="114" y="13"/>
                    </a:lnTo>
                    <a:lnTo>
                      <a:pt x="114" y="11"/>
                    </a:lnTo>
                    <a:lnTo>
                      <a:pt x="112" y="11"/>
                    </a:lnTo>
                    <a:lnTo>
                      <a:pt x="77" y="0"/>
                    </a:lnTo>
                    <a:lnTo>
                      <a:pt x="75" y="0"/>
                    </a:lnTo>
                    <a:lnTo>
                      <a:pt x="0" y="52"/>
                    </a:lnTo>
                    <a:lnTo>
                      <a:pt x="0" y="54"/>
                    </a:lnTo>
                    <a:lnTo>
                      <a:pt x="18" y="77"/>
                    </a:lnTo>
                    <a:lnTo>
                      <a:pt x="20" y="77"/>
                    </a:lnTo>
                    <a:lnTo>
                      <a:pt x="27" y="71"/>
                    </a:lnTo>
                    <a:lnTo>
                      <a:pt x="25" y="71"/>
                    </a:lnTo>
                    <a:lnTo>
                      <a:pt x="58" y="71"/>
                    </a:lnTo>
                    <a:lnTo>
                      <a:pt x="60" y="71"/>
                    </a:lnTo>
                    <a:lnTo>
                      <a:pt x="60" y="69"/>
                    </a:lnTo>
                    <a:lnTo>
                      <a:pt x="66" y="57"/>
                    </a:lnTo>
                    <a:lnTo>
                      <a:pt x="96" y="29"/>
                    </a:lnTo>
                    <a:lnTo>
                      <a:pt x="95" y="29"/>
                    </a:lnTo>
                    <a:lnTo>
                      <a:pt x="106" y="23"/>
                    </a:lnTo>
                    <a:lnTo>
                      <a:pt x="104" y="21"/>
                    </a:lnTo>
                    <a:close/>
                  </a:path>
                </a:pathLst>
              </a:custGeom>
              <a:solidFill>
                <a:srgbClr val="FFFFFF"/>
              </a:solidFill>
              <a:ln w="9525">
                <a:noFill/>
                <a:round/>
                <a:headEnd/>
                <a:tailEnd/>
              </a:ln>
            </p:spPr>
            <p:txBody>
              <a:bodyPr/>
              <a:lstStyle/>
              <a:p>
                <a:endParaRPr lang="en-GB" dirty="0"/>
              </a:p>
            </p:txBody>
          </p:sp>
          <p:sp>
            <p:nvSpPr>
              <p:cNvPr id="475" name="Freeform 123"/>
              <p:cNvSpPr>
                <a:spLocks noChangeAspect="1"/>
              </p:cNvSpPr>
              <p:nvPr/>
            </p:nvSpPr>
            <p:spPr bwMode="auto">
              <a:xfrm>
                <a:off x="3339" y="1131"/>
                <a:ext cx="46" cy="48"/>
              </a:xfrm>
              <a:custGeom>
                <a:avLst/>
                <a:gdLst>
                  <a:gd name="T0" fmla="*/ 19 w 46"/>
                  <a:gd name="T1" fmla="*/ 0 h 48"/>
                  <a:gd name="T2" fmla="*/ 17 w 46"/>
                  <a:gd name="T3" fmla="*/ 2 h 48"/>
                  <a:gd name="T4" fmla="*/ 13 w 46"/>
                  <a:gd name="T5" fmla="*/ 2 h 48"/>
                  <a:gd name="T6" fmla="*/ 11 w 46"/>
                  <a:gd name="T7" fmla="*/ 4 h 48"/>
                  <a:gd name="T8" fmla="*/ 8 w 46"/>
                  <a:gd name="T9" fmla="*/ 6 h 48"/>
                  <a:gd name="T10" fmla="*/ 6 w 46"/>
                  <a:gd name="T11" fmla="*/ 10 h 48"/>
                  <a:gd name="T12" fmla="*/ 4 w 46"/>
                  <a:gd name="T13" fmla="*/ 12 h 48"/>
                  <a:gd name="T14" fmla="*/ 2 w 46"/>
                  <a:gd name="T15" fmla="*/ 15 h 48"/>
                  <a:gd name="T16" fmla="*/ 0 w 46"/>
                  <a:gd name="T17" fmla="*/ 17 h 48"/>
                  <a:gd name="T18" fmla="*/ 0 w 46"/>
                  <a:gd name="T19" fmla="*/ 21 h 48"/>
                  <a:gd name="T20" fmla="*/ 0 w 46"/>
                  <a:gd name="T21" fmla="*/ 27 h 48"/>
                  <a:gd name="T22" fmla="*/ 0 w 46"/>
                  <a:gd name="T23" fmla="*/ 31 h 48"/>
                  <a:gd name="T24" fmla="*/ 2 w 46"/>
                  <a:gd name="T25" fmla="*/ 35 h 48"/>
                  <a:gd name="T26" fmla="*/ 4 w 46"/>
                  <a:gd name="T27" fmla="*/ 38 h 48"/>
                  <a:gd name="T28" fmla="*/ 6 w 46"/>
                  <a:gd name="T29" fmla="*/ 40 h 48"/>
                  <a:gd name="T30" fmla="*/ 8 w 46"/>
                  <a:gd name="T31" fmla="*/ 42 h 48"/>
                  <a:gd name="T32" fmla="*/ 11 w 46"/>
                  <a:gd name="T33" fmla="*/ 44 h 48"/>
                  <a:gd name="T34" fmla="*/ 13 w 46"/>
                  <a:gd name="T35" fmla="*/ 46 h 48"/>
                  <a:gd name="T36" fmla="*/ 17 w 46"/>
                  <a:gd name="T37" fmla="*/ 46 h 48"/>
                  <a:gd name="T38" fmla="*/ 19 w 46"/>
                  <a:gd name="T39" fmla="*/ 48 h 48"/>
                  <a:gd name="T40" fmla="*/ 27 w 46"/>
                  <a:gd name="T41" fmla="*/ 48 h 48"/>
                  <a:gd name="T42" fmla="*/ 29 w 46"/>
                  <a:gd name="T43" fmla="*/ 46 h 48"/>
                  <a:gd name="T44" fmla="*/ 33 w 46"/>
                  <a:gd name="T45" fmla="*/ 46 h 48"/>
                  <a:gd name="T46" fmla="*/ 35 w 46"/>
                  <a:gd name="T47" fmla="*/ 44 h 48"/>
                  <a:gd name="T48" fmla="*/ 36 w 46"/>
                  <a:gd name="T49" fmla="*/ 42 h 48"/>
                  <a:gd name="T50" fmla="*/ 38 w 46"/>
                  <a:gd name="T51" fmla="*/ 40 h 48"/>
                  <a:gd name="T52" fmla="*/ 40 w 46"/>
                  <a:gd name="T53" fmla="*/ 38 h 48"/>
                  <a:gd name="T54" fmla="*/ 42 w 46"/>
                  <a:gd name="T55" fmla="*/ 37 h 48"/>
                  <a:gd name="T56" fmla="*/ 44 w 46"/>
                  <a:gd name="T57" fmla="*/ 33 h 48"/>
                  <a:gd name="T58" fmla="*/ 46 w 46"/>
                  <a:gd name="T59" fmla="*/ 31 h 48"/>
                  <a:gd name="T60" fmla="*/ 46 w 46"/>
                  <a:gd name="T61" fmla="*/ 27 h 48"/>
                  <a:gd name="T62" fmla="*/ 46 w 46"/>
                  <a:gd name="T63" fmla="*/ 21 h 48"/>
                  <a:gd name="T64" fmla="*/ 46 w 46"/>
                  <a:gd name="T65" fmla="*/ 17 h 48"/>
                  <a:gd name="T66" fmla="*/ 44 w 46"/>
                  <a:gd name="T67" fmla="*/ 15 h 48"/>
                  <a:gd name="T68" fmla="*/ 42 w 46"/>
                  <a:gd name="T69" fmla="*/ 12 h 48"/>
                  <a:gd name="T70" fmla="*/ 40 w 46"/>
                  <a:gd name="T71" fmla="*/ 10 h 48"/>
                  <a:gd name="T72" fmla="*/ 38 w 46"/>
                  <a:gd name="T73" fmla="*/ 6 h 48"/>
                  <a:gd name="T74" fmla="*/ 36 w 46"/>
                  <a:gd name="T75" fmla="*/ 4 h 48"/>
                  <a:gd name="T76" fmla="*/ 33 w 46"/>
                  <a:gd name="T77" fmla="*/ 4 h 48"/>
                  <a:gd name="T78" fmla="*/ 31 w 46"/>
                  <a:gd name="T79" fmla="*/ 2 h 48"/>
                  <a:gd name="T80" fmla="*/ 29 w 46"/>
                  <a:gd name="T81" fmla="*/ 0 h 48"/>
                  <a:gd name="T82" fmla="*/ 23 w 46"/>
                  <a:gd name="T83" fmla="*/ 0 h 4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
                  <a:gd name="T127" fmla="*/ 0 h 48"/>
                  <a:gd name="T128" fmla="*/ 46 w 46"/>
                  <a:gd name="T129" fmla="*/ 48 h 4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 h="48">
                    <a:moveTo>
                      <a:pt x="23" y="0"/>
                    </a:moveTo>
                    <a:lnTo>
                      <a:pt x="19" y="0"/>
                    </a:lnTo>
                    <a:lnTo>
                      <a:pt x="17" y="0"/>
                    </a:lnTo>
                    <a:lnTo>
                      <a:pt x="17" y="2"/>
                    </a:lnTo>
                    <a:lnTo>
                      <a:pt x="15" y="2"/>
                    </a:lnTo>
                    <a:lnTo>
                      <a:pt x="13" y="2"/>
                    </a:lnTo>
                    <a:lnTo>
                      <a:pt x="13" y="4"/>
                    </a:lnTo>
                    <a:lnTo>
                      <a:pt x="11" y="4"/>
                    </a:lnTo>
                    <a:lnTo>
                      <a:pt x="10" y="4"/>
                    </a:lnTo>
                    <a:lnTo>
                      <a:pt x="8" y="6"/>
                    </a:lnTo>
                    <a:lnTo>
                      <a:pt x="6" y="8"/>
                    </a:lnTo>
                    <a:lnTo>
                      <a:pt x="6" y="10"/>
                    </a:lnTo>
                    <a:lnTo>
                      <a:pt x="4" y="10"/>
                    </a:lnTo>
                    <a:lnTo>
                      <a:pt x="4" y="12"/>
                    </a:lnTo>
                    <a:lnTo>
                      <a:pt x="2" y="14"/>
                    </a:lnTo>
                    <a:lnTo>
                      <a:pt x="2" y="15"/>
                    </a:lnTo>
                    <a:lnTo>
                      <a:pt x="0" y="15"/>
                    </a:lnTo>
                    <a:lnTo>
                      <a:pt x="0" y="17"/>
                    </a:lnTo>
                    <a:lnTo>
                      <a:pt x="0" y="19"/>
                    </a:lnTo>
                    <a:lnTo>
                      <a:pt x="0" y="21"/>
                    </a:lnTo>
                    <a:lnTo>
                      <a:pt x="0" y="23"/>
                    </a:lnTo>
                    <a:lnTo>
                      <a:pt x="0" y="27"/>
                    </a:lnTo>
                    <a:lnTo>
                      <a:pt x="0" y="29"/>
                    </a:lnTo>
                    <a:lnTo>
                      <a:pt x="0" y="31"/>
                    </a:lnTo>
                    <a:lnTo>
                      <a:pt x="2" y="33"/>
                    </a:lnTo>
                    <a:lnTo>
                      <a:pt x="2" y="35"/>
                    </a:lnTo>
                    <a:lnTo>
                      <a:pt x="4" y="37"/>
                    </a:lnTo>
                    <a:lnTo>
                      <a:pt x="4" y="38"/>
                    </a:lnTo>
                    <a:lnTo>
                      <a:pt x="6" y="38"/>
                    </a:lnTo>
                    <a:lnTo>
                      <a:pt x="6" y="40"/>
                    </a:lnTo>
                    <a:lnTo>
                      <a:pt x="8" y="40"/>
                    </a:lnTo>
                    <a:lnTo>
                      <a:pt x="8" y="42"/>
                    </a:lnTo>
                    <a:lnTo>
                      <a:pt x="10" y="44"/>
                    </a:lnTo>
                    <a:lnTo>
                      <a:pt x="11" y="44"/>
                    </a:lnTo>
                    <a:lnTo>
                      <a:pt x="13" y="44"/>
                    </a:lnTo>
                    <a:lnTo>
                      <a:pt x="13" y="46"/>
                    </a:lnTo>
                    <a:lnTo>
                      <a:pt x="15" y="46"/>
                    </a:lnTo>
                    <a:lnTo>
                      <a:pt x="17" y="46"/>
                    </a:lnTo>
                    <a:lnTo>
                      <a:pt x="19" y="46"/>
                    </a:lnTo>
                    <a:lnTo>
                      <a:pt x="19" y="48"/>
                    </a:lnTo>
                    <a:lnTo>
                      <a:pt x="23" y="48"/>
                    </a:lnTo>
                    <a:lnTo>
                      <a:pt x="27" y="48"/>
                    </a:lnTo>
                    <a:lnTo>
                      <a:pt x="27" y="46"/>
                    </a:lnTo>
                    <a:lnTo>
                      <a:pt x="29" y="46"/>
                    </a:lnTo>
                    <a:lnTo>
                      <a:pt x="31" y="46"/>
                    </a:lnTo>
                    <a:lnTo>
                      <a:pt x="33" y="46"/>
                    </a:lnTo>
                    <a:lnTo>
                      <a:pt x="33" y="44"/>
                    </a:lnTo>
                    <a:lnTo>
                      <a:pt x="35" y="44"/>
                    </a:lnTo>
                    <a:lnTo>
                      <a:pt x="36" y="44"/>
                    </a:lnTo>
                    <a:lnTo>
                      <a:pt x="36" y="42"/>
                    </a:lnTo>
                    <a:lnTo>
                      <a:pt x="38" y="42"/>
                    </a:lnTo>
                    <a:lnTo>
                      <a:pt x="38" y="40"/>
                    </a:lnTo>
                    <a:lnTo>
                      <a:pt x="40" y="40"/>
                    </a:lnTo>
                    <a:lnTo>
                      <a:pt x="40" y="38"/>
                    </a:lnTo>
                    <a:lnTo>
                      <a:pt x="42" y="38"/>
                    </a:lnTo>
                    <a:lnTo>
                      <a:pt x="42" y="37"/>
                    </a:lnTo>
                    <a:lnTo>
                      <a:pt x="44" y="35"/>
                    </a:lnTo>
                    <a:lnTo>
                      <a:pt x="44" y="33"/>
                    </a:lnTo>
                    <a:lnTo>
                      <a:pt x="44" y="31"/>
                    </a:lnTo>
                    <a:lnTo>
                      <a:pt x="46" y="31"/>
                    </a:lnTo>
                    <a:lnTo>
                      <a:pt x="46" y="29"/>
                    </a:lnTo>
                    <a:lnTo>
                      <a:pt x="46" y="27"/>
                    </a:lnTo>
                    <a:lnTo>
                      <a:pt x="46" y="25"/>
                    </a:lnTo>
                    <a:lnTo>
                      <a:pt x="46" y="21"/>
                    </a:lnTo>
                    <a:lnTo>
                      <a:pt x="46" y="19"/>
                    </a:lnTo>
                    <a:lnTo>
                      <a:pt x="46" y="17"/>
                    </a:lnTo>
                    <a:lnTo>
                      <a:pt x="44" y="17"/>
                    </a:lnTo>
                    <a:lnTo>
                      <a:pt x="44" y="15"/>
                    </a:lnTo>
                    <a:lnTo>
                      <a:pt x="44" y="14"/>
                    </a:lnTo>
                    <a:lnTo>
                      <a:pt x="42" y="12"/>
                    </a:lnTo>
                    <a:lnTo>
                      <a:pt x="42" y="10"/>
                    </a:lnTo>
                    <a:lnTo>
                      <a:pt x="40" y="10"/>
                    </a:lnTo>
                    <a:lnTo>
                      <a:pt x="40" y="8"/>
                    </a:lnTo>
                    <a:lnTo>
                      <a:pt x="38" y="6"/>
                    </a:lnTo>
                    <a:lnTo>
                      <a:pt x="36" y="6"/>
                    </a:lnTo>
                    <a:lnTo>
                      <a:pt x="36" y="4"/>
                    </a:lnTo>
                    <a:lnTo>
                      <a:pt x="35" y="4"/>
                    </a:lnTo>
                    <a:lnTo>
                      <a:pt x="33" y="4"/>
                    </a:lnTo>
                    <a:lnTo>
                      <a:pt x="33" y="2"/>
                    </a:lnTo>
                    <a:lnTo>
                      <a:pt x="31" y="2"/>
                    </a:lnTo>
                    <a:lnTo>
                      <a:pt x="29" y="2"/>
                    </a:lnTo>
                    <a:lnTo>
                      <a:pt x="29" y="0"/>
                    </a:lnTo>
                    <a:lnTo>
                      <a:pt x="27" y="0"/>
                    </a:lnTo>
                    <a:lnTo>
                      <a:pt x="23" y="0"/>
                    </a:lnTo>
                    <a:close/>
                  </a:path>
                </a:pathLst>
              </a:custGeom>
              <a:solidFill>
                <a:srgbClr val="FFFFFF"/>
              </a:solidFill>
              <a:ln w="9525">
                <a:noFill/>
                <a:round/>
                <a:headEnd/>
                <a:tailEnd/>
              </a:ln>
            </p:spPr>
            <p:txBody>
              <a:bodyPr/>
              <a:lstStyle/>
              <a:p>
                <a:endParaRPr lang="en-GB" dirty="0"/>
              </a:p>
            </p:txBody>
          </p:sp>
          <p:sp>
            <p:nvSpPr>
              <p:cNvPr id="476" name="Freeform 124"/>
              <p:cNvSpPr>
                <a:spLocks noChangeAspect="1"/>
              </p:cNvSpPr>
              <p:nvPr/>
            </p:nvSpPr>
            <p:spPr bwMode="auto">
              <a:xfrm>
                <a:off x="3337" y="1131"/>
                <a:ext cx="50" cy="48"/>
              </a:xfrm>
              <a:custGeom>
                <a:avLst/>
                <a:gdLst>
                  <a:gd name="T0" fmla="*/ 0 w 50"/>
                  <a:gd name="T1" fmla="*/ 27 h 48"/>
                  <a:gd name="T2" fmla="*/ 2 w 50"/>
                  <a:gd name="T3" fmla="*/ 33 h 48"/>
                  <a:gd name="T4" fmla="*/ 6 w 50"/>
                  <a:gd name="T5" fmla="*/ 38 h 48"/>
                  <a:gd name="T6" fmla="*/ 10 w 50"/>
                  <a:gd name="T7" fmla="*/ 44 h 48"/>
                  <a:gd name="T8" fmla="*/ 17 w 50"/>
                  <a:gd name="T9" fmla="*/ 46 h 48"/>
                  <a:gd name="T10" fmla="*/ 23 w 50"/>
                  <a:gd name="T11" fmla="*/ 48 h 48"/>
                  <a:gd name="T12" fmla="*/ 29 w 50"/>
                  <a:gd name="T13" fmla="*/ 48 h 48"/>
                  <a:gd name="T14" fmla="*/ 35 w 50"/>
                  <a:gd name="T15" fmla="*/ 46 h 48"/>
                  <a:gd name="T16" fmla="*/ 40 w 50"/>
                  <a:gd name="T17" fmla="*/ 42 h 48"/>
                  <a:gd name="T18" fmla="*/ 44 w 50"/>
                  <a:gd name="T19" fmla="*/ 37 h 48"/>
                  <a:gd name="T20" fmla="*/ 48 w 50"/>
                  <a:gd name="T21" fmla="*/ 33 h 48"/>
                  <a:gd name="T22" fmla="*/ 50 w 50"/>
                  <a:gd name="T23" fmla="*/ 27 h 48"/>
                  <a:gd name="T24" fmla="*/ 48 w 50"/>
                  <a:gd name="T25" fmla="*/ 19 h 48"/>
                  <a:gd name="T26" fmla="*/ 48 w 50"/>
                  <a:gd name="T27" fmla="*/ 14 h 48"/>
                  <a:gd name="T28" fmla="*/ 44 w 50"/>
                  <a:gd name="T29" fmla="*/ 10 h 48"/>
                  <a:gd name="T30" fmla="*/ 42 w 50"/>
                  <a:gd name="T31" fmla="*/ 6 h 48"/>
                  <a:gd name="T32" fmla="*/ 37 w 50"/>
                  <a:gd name="T33" fmla="*/ 2 h 48"/>
                  <a:gd name="T34" fmla="*/ 31 w 50"/>
                  <a:gd name="T35" fmla="*/ 0 h 48"/>
                  <a:gd name="T36" fmla="*/ 19 w 50"/>
                  <a:gd name="T37" fmla="*/ 0 h 48"/>
                  <a:gd name="T38" fmla="*/ 12 w 50"/>
                  <a:gd name="T39" fmla="*/ 2 h 48"/>
                  <a:gd name="T40" fmla="*/ 6 w 50"/>
                  <a:gd name="T41" fmla="*/ 8 h 48"/>
                  <a:gd name="T42" fmla="*/ 2 w 50"/>
                  <a:gd name="T43" fmla="*/ 14 h 48"/>
                  <a:gd name="T44" fmla="*/ 0 w 50"/>
                  <a:gd name="T45" fmla="*/ 19 h 48"/>
                  <a:gd name="T46" fmla="*/ 4 w 50"/>
                  <a:gd name="T47" fmla="*/ 23 h 48"/>
                  <a:gd name="T48" fmla="*/ 4 w 50"/>
                  <a:gd name="T49" fmla="*/ 17 h 48"/>
                  <a:gd name="T50" fmla="*/ 6 w 50"/>
                  <a:gd name="T51" fmla="*/ 14 h 48"/>
                  <a:gd name="T52" fmla="*/ 8 w 50"/>
                  <a:gd name="T53" fmla="*/ 10 h 48"/>
                  <a:gd name="T54" fmla="*/ 12 w 50"/>
                  <a:gd name="T55" fmla="*/ 6 h 48"/>
                  <a:gd name="T56" fmla="*/ 17 w 50"/>
                  <a:gd name="T57" fmla="*/ 4 h 48"/>
                  <a:gd name="T58" fmla="*/ 27 w 50"/>
                  <a:gd name="T59" fmla="*/ 2 h 48"/>
                  <a:gd name="T60" fmla="*/ 33 w 50"/>
                  <a:gd name="T61" fmla="*/ 4 h 48"/>
                  <a:gd name="T62" fmla="*/ 38 w 50"/>
                  <a:gd name="T63" fmla="*/ 6 h 48"/>
                  <a:gd name="T64" fmla="*/ 40 w 50"/>
                  <a:gd name="T65" fmla="*/ 10 h 48"/>
                  <a:gd name="T66" fmla="*/ 44 w 50"/>
                  <a:gd name="T67" fmla="*/ 15 h 48"/>
                  <a:gd name="T68" fmla="*/ 46 w 50"/>
                  <a:gd name="T69" fmla="*/ 23 h 48"/>
                  <a:gd name="T70" fmla="*/ 46 w 50"/>
                  <a:gd name="T71" fmla="*/ 31 h 48"/>
                  <a:gd name="T72" fmla="*/ 44 w 50"/>
                  <a:gd name="T73" fmla="*/ 35 h 48"/>
                  <a:gd name="T74" fmla="*/ 40 w 50"/>
                  <a:gd name="T75" fmla="*/ 37 h 48"/>
                  <a:gd name="T76" fmla="*/ 35 w 50"/>
                  <a:gd name="T77" fmla="*/ 42 h 48"/>
                  <a:gd name="T78" fmla="*/ 31 w 50"/>
                  <a:gd name="T79" fmla="*/ 44 h 48"/>
                  <a:gd name="T80" fmla="*/ 23 w 50"/>
                  <a:gd name="T81" fmla="*/ 46 h 48"/>
                  <a:gd name="T82" fmla="*/ 17 w 50"/>
                  <a:gd name="T83" fmla="*/ 44 h 48"/>
                  <a:gd name="T84" fmla="*/ 13 w 50"/>
                  <a:gd name="T85" fmla="*/ 42 h 48"/>
                  <a:gd name="T86" fmla="*/ 8 w 50"/>
                  <a:gd name="T87" fmla="*/ 37 h 48"/>
                  <a:gd name="T88" fmla="*/ 4 w 50"/>
                  <a:gd name="T89" fmla="*/ 31 h 48"/>
                  <a:gd name="T90" fmla="*/ 4 w 50"/>
                  <a:gd name="T91" fmla="*/ 23 h 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48"/>
                  <a:gd name="T140" fmla="*/ 50 w 50"/>
                  <a:gd name="T141" fmla="*/ 48 h 4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48">
                    <a:moveTo>
                      <a:pt x="0" y="23"/>
                    </a:moveTo>
                    <a:lnTo>
                      <a:pt x="0" y="25"/>
                    </a:lnTo>
                    <a:lnTo>
                      <a:pt x="0" y="27"/>
                    </a:lnTo>
                    <a:lnTo>
                      <a:pt x="0" y="29"/>
                    </a:lnTo>
                    <a:lnTo>
                      <a:pt x="2" y="31"/>
                    </a:lnTo>
                    <a:lnTo>
                      <a:pt x="2" y="33"/>
                    </a:lnTo>
                    <a:lnTo>
                      <a:pt x="2" y="35"/>
                    </a:lnTo>
                    <a:lnTo>
                      <a:pt x="4" y="37"/>
                    </a:lnTo>
                    <a:lnTo>
                      <a:pt x="6" y="38"/>
                    </a:lnTo>
                    <a:lnTo>
                      <a:pt x="6" y="40"/>
                    </a:lnTo>
                    <a:lnTo>
                      <a:pt x="10" y="42"/>
                    </a:lnTo>
                    <a:lnTo>
                      <a:pt x="10" y="44"/>
                    </a:lnTo>
                    <a:lnTo>
                      <a:pt x="12" y="44"/>
                    </a:lnTo>
                    <a:lnTo>
                      <a:pt x="13" y="46"/>
                    </a:lnTo>
                    <a:lnTo>
                      <a:pt x="17" y="46"/>
                    </a:lnTo>
                    <a:lnTo>
                      <a:pt x="19" y="48"/>
                    </a:lnTo>
                    <a:lnTo>
                      <a:pt x="21" y="48"/>
                    </a:lnTo>
                    <a:lnTo>
                      <a:pt x="23" y="48"/>
                    </a:lnTo>
                    <a:lnTo>
                      <a:pt x="25" y="48"/>
                    </a:lnTo>
                    <a:lnTo>
                      <a:pt x="27" y="48"/>
                    </a:lnTo>
                    <a:lnTo>
                      <a:pt x="29" y="48"/>
                    </a:lnTo>
                    <a:lnTo>
                      <a:pt x="31" y="48"/>
                    </a:lnTo>
                    <a:lnTo>
                      <a:pt x="33" y="46"/>
                    </a:lnTo>
                    <a:lnTo>
                      <a:pt x="35" y="46"/>
                    </a:lnTo>
                    <a:lnTo>
                      <a:pt x="37" y="46"/>
                    </a:lnTo>
                    <a:lnTo>
                      <a:pt x="40" y="44"/>
                    </a:lnTo>
                    <a:lnTo>
                      <a:pt x="40" y="42"/>
                    </a:lnTo>
                    <a:lnTo>
                      <a:pt x="42" y="40"/>
                    </a:lnTo>
                    <a:lnTo>
                      <a:pt x="44" y="38"/>
                    </a:lnTo>
                    <a:lnTo>
                      <a:pt x="44" y="37"/>
                    </a:lnTo>
                    <a:lnTo>
                      <a:pt x="46" y="37"/>
                    </a:lnTo>
                    <a:lnTo>
                      <a:pt x="46" y="35"/>
                    </a:lnTo>
                    <a:lnTo>
                      <a:pt x="48" y="33"/>
                    </a:lnTo>
                    <a:lnTo>
                      <a:pt x="48" y="31"/>
                    </a:lnTo>
                    <a:lnTo>
                      <a:pt x="48" y="29"/>
                    </a:lnTo>
                    <a:lnTo>
                      <a:pt x="50" y="27"/>
                    </a:lnTo>
                    <a:lnTo>
                      <a:pt x="50" y="23"/>
                    </a:lnTo>
                    <a:lnTo>
                      <a:pt x="50" y="19"/>
                    </a:lnTo>
                    <a:lnTo>
                      <a:pt x="48" y="19"/>
                    </a:lnTo>
                    <a:lnTo>
                      <a:pt x="48" y="17"/>
                    </a:lnTo>
                    <a:lnTo>
                      <a:pt x="48" y="15"/>
                    </a:lnTo>
                    <a:lnTo>
                      <a:pt x="48" y="14"/>
                    </a:lnTo>
                    <a:lnTo>
                      <a:pt x="46" y="14"/>
                    </a:lnTo>
                    <a:lnTo>
                      <a:pt x="46" y="12"/>
                    </a:lnTo>
                    <a:lnTo>
                      <a:pt x="44" y="10"/>
                    </a:lnTo>
                    <a:lnTo>
                      <a:pt x="44" y="8"/>
                    </a:lnTo>
                    <a:lnTo>
                      <a:pt x="42" y="8"/>
                    </a:lnTo>
                    <a:lnTo>
                      <a:pt x="42" y="6"/>
                    </a:lnTo>
                    <a:lnTo>
                      <a:pt x="40" y="4"/>
                    </a:lnTo>
                    <a:lnTo>
                      <a:pt x="38" y="2"/>
                    </a:lnTo>
                    <a:lnTo>
                      <a:pt x="37" y="2"/>
                    </a:lnTo>
                    <a:lnTo>
                      <a:pt x="35" y="2"/>
                    </a:lnTo>
                    <a:lnTo>
                      <a:pt x="33" y="0"/>
                    </a:lnTo>
                    <a:lnTo>
                      <a:pt x="31" y="0"/>
                    </a:lnTo>
                    <a:lnTo>
                      <a:pt x="27" y="0"/>
                    </a:lnTo>
                    <a:lnTo>
                      <a:pt x="21" y="0"/>
                    </a:lnTo>
                    <a:lnTo>
                      <a:pt x="19" y="0"/>
                    </a:lnTo>
                    <a:lnTo>
                      <a:pt x="17" y="0"/>
                    </a:lnTo>
                    <a:lnTo>
                      <a:pt x="13" y="2"/>
                    </a:lnTo>
                    <a:lnTo>
                      <a:pt x="12" y="2"/>
                    </a:lnTo>
                    <a:lnTo>
                      <a:pt x="10" y="4"/>
                    </a:lnTo>
                    <a:lnTo>
                      <a:pt x="8" y="6"/>
                    </a:lnTo>
                    <a:lnTo>
                      <a:pt x="6" y="8"/>
                    </a:lnTo>
                    <a:lnTo>
                      <a:pt x="4" y="10"/>
                    </a:lnTo>
                    <a:lnTo>
                      <a:pt x="4" y="12"/>
                    </a:lnTo>
                    <a:lnTo>
                      <a:pt x="2" y="14"/>
                    </a:lnTo>
                    <a:lnTo>
                      <a:pt x="2" y="15"/>
                    </a:lnTo>
                    <a:lnTo>
                      <a:pt x="2" y="17"/>
                    </a:lnTo>
                    <a:lnTo>
                      <a:pt x="0" y="19"/>
                    </a:lnTo>
                    <a:lnTo>
                      <a:pt x="0" y="21"/>
                    </a:lnTo>
                    <a:lnTo>
                      <a:pt x="0" y="23"/>
                    </a:lnTo>
                    <a:lnTo>
                      <a:pt x="4" y="23"/>
                    </a:lnTo>
                    <a:lnTo>
                      <a:pt x="4" y="21"/>
                    </a:lnTo>
                    <a:lnTo>
                      <a:pt x="4" y="19"/>
                    </a:lnTo>
                    <a:lnTo>
                      <a:pt x="4" y="17"/>
                    </a:lnTo>
                    <a:lnTo>
                      <a:pt x="4" y="15"/>
                    </a:lnTo>
                    <a:lnTo>
                      <a:pt x="6" y="15"/>
                    </a:lnTo>
                    <a:lnTo>
                      <a:pt x="6" y="14"/>
                    </a:lnTo>
                    <a:lnTo>
                      <a:pt x="6" y="12"/>
                    </a:lnTo>
                    <a:lnTo>
                      <a:pt x="8" y="12"/>
                    </a:lnTo>
                    <a:lnTo>
                      <a:pt x="8" y="10"/>
                    </a:lnTo>
                    <a:lnTo>
                      <a:pt x="10" y="8"/>
                    </a:lnTo>
                    <a:lnTo>
                      <a:pt x="12" y="8"/>
                    </a:lnTo>
                    <a:lnTo>
                      <a:pt x="12" y="6"/>
                    </a:lnTo>
                    <a:lnTo>
                      <a:pt x="13" y="6"/>
                    </a:lnTo>
                    <a:lnTo>
                      <a:pt x="15" y="4"/>
                    </a:lnTo>
                    <a:lnTo>
                      <a:pt x="17" y="4"/>
                    </a:lnTo>
                    <a:lnTo>
                      <a:pt x="19" y="2"/>
                    </a:lnTo>
                    <a:lnTo>
                      <a:pt x="21" y="2"/>
                    </a:lnTo>
                    <a:lnTo>
                      <a:pt x="27" y="2"/>
                    </a:lnTo>
                    <a:lnTo>
                      <a:pt x="29" y="2"/>
                    </a:lnTo>
                    <a:lnTo>
                      <a:pt x="31" y="2"/>
                    </a:lnTo>
                    <a:lnTo>
                      <a:pt x="33" y="4"/>
                    </a:lnTo>
                    <a:lnTo>
                      <a:pt x="35" y="4"/>
                    </a:lnTo>
                    <a:lnTo>
                      <a:pt x="37" y="6"/>
                    </a:lnTo>
                    <a:lnTo>
                      <a:pt x="38" y="6"/>
                    </a:lnTo>
                    <a:lnTo>
                      <a:pt x="38" y="8"/>
                    </a:lnTo>
                    <a:lnTo>
                      <a:pt x="40" y="8"/>
                    </a:lnTo>
                    <a:lnTo>
                      <a:pt x="40" y="10"/>
                    </a:lnTo>
                    <a:lnTo>
                      <a:pt x="42" y="12"/>
                    </a:lnTo>
                    <a:lnTo>
                      <a:pt x="44" y="14"/>
                    </a:lnTo>
                    <a:lnTo>
                      <a:pt x="44" y="15"/>
                    </a:lnTo>
                    <a:lnTo>
                      <a:pt x="46" y="17"/>
                    </a:lnTo>
                    <a:lnTo>
                      <a:pt x="46" y="19"/>
                    </a:lnTo>
                    <a:lnTo>
                      <a:pt x="46" y="23"/>
                    </a:lnTo>
                    <a:lnTo>
                      <a:pt x="46" y="27"/>
                    </a:lnTo>
                    <a:lnTo>
                      <a:pt x="46" y="29"/>
                    </a:lnTo>
                    <a:lnTo>
                      <a:pt x="46" y="31"/>
                    </a:lnTo>
                    <a:lnTo>
                      <a:pt x="44" y="31"/>
                    </a:lnTo>
                    <a:lnTo>
                      <a:pt x="44" y="33"/>
                    </a:lnTo>
                    <a:lnTo>
                      <a:pt x="44" y="35"/>
                    </a:lnTo>
                    <a:lnTo>
                      <a:pt x="42" y="35"/>
                    </a:lnTo>
                    <a:lnTo>
                      <a:pt x="42" y="37"/>
                    </a:lnTo>
                    <a:lnTo>
                      <a:pt x="40" y="37"/>
                    </a:lnTo>
                    <a:lnTo>
                      <a:pt x="40" y="38"/>
                    </a:lnTo>
                    <a:lnTo>
                      <a:pt x="38" y="40"/>
                    </a:lnTo>
                    <a:lnTo>
                      <a:pt x="35" y="42"/>
                    </a:lnTo>
                    <a:lnTo>
                      <a:pt x="35" y="44"/>
                    </a:lnTo>
                    <a:lnTo>
                      <a:pt x="33" y="44"/>
                    </a:lnTo>
                    <a:lnTo>
                      <a:pt x="31" y="44"/>
                    </a:lnTo>
                    <a:lnTo>
                      <a:pt x="29" y="46"/>
                    </a:lnTo>
                    <a:lnTo>
                      <a:pt x="25" y="46"/>
                    </a:lnTo>
                    <a:lnTo>
                      <a:pt x="23" y="46"/>
                    </a:lnTo>
                    <a:lnTo>
                      <a:pt x="21" y="46"/>
                    </a:lnTo>
                    <a:lnTo>
                      <a:pt x="19" y="44"/>
                    </a:lnTo>
                    <a:lnTo>
                      <a:pt x="17" y="44"/>
                    </a:lnTo>
                    <a:lnTo>
                      <a:pt x="15" y="44"/>
                    </a:lnTo>
                    <a:lnTo>
                      <a:pt x="15" y="42"/>
                    </a:lnTo>
                    <a:lnTo>
                      <a:pt x="13" y="42"/>
                    </a:lnTo>
                    <a:lnTo>
                      <a:pt x="12" y="40"/>
                    </a:lnTo>
                    <a:lnTo>
                      <a:pt x="8" y="38"/>
                    </a:lnTo>
                    <a:lnTo>
                      <a:pt x="8" y="37"/>
                    </a:lnTo>
                    <a:lnTo>
                      <a:pt x="6" y="35"/>
                    </a:lnTo>
                    <a:lnTo>
                      <a:pt x="6" y="33"/>
                    </a:lnTo>
                    <a:lnTo>
                      <a:pt x="4" y="31"/>
                    </a:lnTo>
                    <a:lnTo>
                      <a:pt x="4" y="29"/>
                    </a:lnTo>
                    <a:lnTo>
                      <a:pt x="4" y="27"/>
                    </a:lnTo>
                    <a:lnTo>
                      <a:pt x="4" y="23"/>
                    </a:lnTo>
                    <a:lnTo>
                      <a:pt x="0" y="23"/>
                    </a:lnTo>
                    <a:close/>
                  </a:path>
                </a:pathLst>
              </a:custGeom>
              <a:solidFill>
                <a:srgbClr val="000000"/>
              </a:solidFill>
              <a:ln w="9525">
                <a:noFill/>
                <a:round/>
                <a:headEnd/>
                <a:tailEnd/>
              </a:ln>
            </p:spPr>
            <p:txBody>
              <a:bodyPr/>
              <a:lstStyle/>
              <a:p>
                <a:endParaRPr lang="en-GB" dirty="0"/>
              </a:p>
            </p:txBody>
          </p:sp>
          <p:sp>
            <p:nvSpPr>
              <p:cNvPr id="477" name="Freeform 125"/>
              <p:cNvSpPr>
                <a:spLocks noChangeAspect="1"/>
              </p:cNvSpPr>
              <p:nvPr/>
            </p:nvSpPr>
            <p:spPr bwMode="auto">
              <a:xfrm>
                <a:off x="3345" y="1166"/>
                <a:ext cx="59" cy="57"/>
              </a:xfrm>
              <a:custGeom>
                <a:avLst/>
                <a:gdLst>
                  <a:gd name="T0" fmla="*/ 27 w 59"/>
                  <a:gd name="T1" fmla="*/ 0 h 57"/>
                  <a:gd name="T2" fmla="*/ 23 w 59"/>
                  <a:gd name="T3" fmla="*/ 0 h 57"/>
                  <a:gd name="T4" fmla="*/ 19 w 59"/>
                  <a:gd name="T5" fmla="*/ 2 h 57"/>
                  <a:gd name="T6" fmla="*/ 17 w 59"/>
                  <a:gd name="T7" fmla="*/ 3 h 57"/>
                  <a:gd name="T8" fmla="*/ 13 w 59"/>
                  <a:gd name="T9" fmla="*/ 3 h 57"/>
                  <a:gd name="T10" fmla="*/ 7 w 59"/>
                  <a:gd name="T11" fmla="*/ 9 h 57"/>
                  <a:gd name="T12" fmla="*/ 5 w 59"/>
                  <a:gd name="T13" fmla="*/ 13 h 57"/>
                  <a:gd name="T14" fmla="*/ 4 w 59"/>
                  <a:gd name="T15" fmla="*/ 15 h 57"/>
                  <a:gd name="T16" fmla="*/ 2 w 59"/>
                  <a:gd name="T17" fmla="*/ 19 h 57"/>
                  <a:gd name="T18" fmla="*/ 2 w 59"/>
                  <a:gd name="T19" fmla="*/ 23 h 57"/>
                  <a:gd name="T20" fmla="*/ 0 w 59"/>
                  <a:gd name="T21" fmla="*/ 25 h 57"/>
                  <a:gd name="T22" fmla="*/ 0 w 59"/>
                  <a:gd name="T23" fmla="*/ 32 h 57"/>
                  <a:gd name="T24" fmla="*/ 2 w 59"/>
                  <a:gd name="T25" fmla="*/ 34 h 57"/>
                  <a:gd name="T26" fmla="*/ 2 w 59"/>
                  <a:gd name="T27" fmla="*/ 38 h 57"/>
                  <a:gd name="T28" fmla="*/ 4 w 59"/>
                  <a:gd name="T29" fmla="*/ 42 h 57"/>
                  <a:gd name="T30" fmla="*/ 5 w 59"/>
                  <a:gd name="T31" fmla="*/ 44 h 57"/>
                  <a:gd name="T32" fmla="*/ 7 w 59"/>
                  <a:gd name="T33" fmla="*/ 46 h 57"/>
                  <a:gd name="T34" fmla="*/ 11 w 59"/>
                  <a:gd name="T35" fmla="*/ 51 h 57"/>
                  <a:gd name="T36" fmla="*/ 15 w 59"/>
                  <a:gd name="T37" fmla="*/ 53 h 57"/>
                  <a:gd name="T38" fmla="*/ 19 w 59"/>
                  <a:gd name="T39" fmla="*/ 55 h 57"/>
                  <a:gd name="T40" fmla="*/ 23 w 59"/>
                  <a:gd name="T41" fmla="*/ 57 h 57"/>
                  <a:gd name="T42" fmla="*/ 27 w 59"/>
                  <a:gd name="T43" fmla="*/ 57 h 57"/>
                  <a:gd name="T44" fmla="*/ 32 w 59"/>
                  <a:gd name="T45" fmla="*/ 57 h 57"/>
                  <a:gd name="T46" fmla="*/ 36 w 59"/>
                  <a:gd name="T47" fmla="*/ 57 h 57"/>
                  <a:gd name="T48" fmla="*/ 38 w 59"/>
                  <a:gd name="T49" fmla="*/ 55 h 57"/>
                  <a:gd name="T50" fmla="*/ 42 w 59"/>
                  <a:gd name="T51" fmla="*/ 55 h 57"/>
                  <a:gd name="T52" fmla="*/ 46 w 59"/>
                  <a:gd name="T53" fmla="*/ 53 h 57"/>
                  <a:gd name="T54" fmla="*/ 53 w 59"/>
                  <a:gd name="T55" fmla="*/ 48 h 57"/>
                  <a:gd name="T56" fmla="*/ 53 w 59"/>
                  <a:gd name="T57" fmla="*/ 44 h 57"/>
                  <a:gd name="T58" fmla="*/ 55 w 59"/>
                  <a:gd name="T59" fmla="*/ 42 h 57"/>
                  <a:gd name="T60" fmla="*/ 57 w 59"/>
                  <a:gd name="T61" fmla="*/ 40 h 57"/>
                  <a:gd name="T62" fmla="*/ 57 w 59"/>
                  <a:gd name="T63" fmla="*/ 36 h 57"/>
                  <a:gd name="T64" fmla="*/ 59 w 59"/>
                  <a:gd name="T65" fmla="*/ 34 h 57"/>
                  <a:gd name="T66" fmla="*/ 59 w 59"/>
                  <a:gd name="T67" fmla="*/ 28 h 57"/>
                  <a:gd name="T68" fmla="*/ 59 w 59"/>
                  <a:gd name="T69" fmla="*/ 23 h 57"/>
                  <a:gd name="T70" fmla="*/ 57 w 59"/>
                  <a:gd name="T71" fmla="*/ 21 h 57"/>
                  <a:gd name="T72" fmla="*/ 57 w 59"/>
                  <a:gd name="T73" fmla="*/ 17 h 57"/>
                  <a:gd name="T74" fmla="*/ 55 w 59"/>
                  <a:gd name="T75" fmla="*/ 15 h 57"/>
                  <a:gd name="T76" fmla="*/ 53 w 59"/>
                  <a:gd name="T77" fmla="*/ 13 h 57"/>
                  <a:gd name="T78" fmla="*/ 53 w 59"/>
                  <a:gd name="T79" fmla="*/ 9 h 57"/>
                  <a:gd name="T80" fmla="*/ 46 w 59"/>
                  <a:gd name="T81" fmla="*/ 3 h 57"/>
                  <a:gd name="T82" fmla="*/ 42 w 59"/>
                  <a:gd name="T83" fmla="*/ 3 h 57"/>
                  <a:gd name="T84" fmla="*/ 40 w 59"/>
                  <a:gd name="T85" fmla="*/ 2 h 57"/>
                  <a:gd name="T86" fmla="*/ 38 w 59"/>
                  <a:gd name="T87" fmla="*/ 0 h 57"/>
                  <a:gd name="T88" fmla="*/ 34 w 59"/>
                  <a:gd name="T89" fmla="*/ 0 h 57"/>
                  <a:gd name="T90" fmla="*/ 30 w 59"/>
                  <a:gd name="T91" fmla="*/ 0 h 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9"/>
                  <a:gd name="T139" fmla="*/ 0 h 57"/>
                  <a:gd name="T140" fmla="*/ 59 w 59"/>
                  <a:gd name="T141" fmla="*/ 57 h 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9" h="57">
                    <a:moveTo>
                      <a:pt x="30" y="0"/>
                    </a:moveTo>
                    <a:lnTo>
                      <a:pt x="27" y="0"/>
                    </a:lnTo>
                    <a:lnTo>
                      <a:pt x="25" y="0"/>
                    </a:lnTo>
                    <a:lnTo>
                      <a:pt x="23" y="0"/>
                    </a:lnTo>
                    <a:lnTo>
                      <a:pt x="21" y="2"/>
                    </a:lnTo>
                    <a:lnTo>
                      <a:pt x="19" y="2"/>
                    </a:lnTo>
                    <a:lnTo>
                      <a:pt x="17" y="2"/>
                    </a:lnTo>
                    <a:lnTo>
                      <a:pt x="17" y="3"/>
                    </a:lnTo>
                    <a:lnTo>
                      <a:pt x="15" y="3"/>
                    </a:lnTo>
                    <a:lnTo>
                      <a:pt x="13" y="3"/>
                    </a:lnTo>
                    <a:lnTo>
                      <a:pt x="11" y="5"/>
                    </a:lnTo>
                    <a:lnTo>
                      <a:pt x="7" y="9"/>
                    </a:lnTo>
                    <a:lnTo>
                      <a:pt x="7" y="11"/>
                    </a:lnTo>
                    <a:lnTo>
                      <a:pt x="5" y="13"/>
                    </a:lnTo>
                    <a:lnTo>
                      <a:pt x="4" y="13"/>
                    </a:lnTo>
                    <a:lnTo>
                      <a:pt x="4" y="15"/>
                    </a:lnTo>
                    <a:lnTo>
                      <a:pt x="4" y="17"/>
                    </a:lnTo>
                    <a:lnTo>
                      <a:pt x="2" y="19"/>
                    </a:lnTo>
                    <a:lnTo>
                      <a:pt x="2" y="21"/>
                    </a:lnTo>
                    <a:lnTo>
                      <a:pt x="2" y="23"/>
                    </a:lnTo>
                    <a:lnTo>
                      <a:pt x="2" y="25"/>
                    </a:lnTo>
                    <a:lnTo>
                      <a:pt x="0" y="25"/>
                    </a:lnTo>
                    <a:lnTo>
                      <a:pt x="0" y="28"/>
                    </a:lnTo>
                    <a:lnTo>
                      <a:pt x="0" y="32"/>
                    </a:lnTo>
                    <a:lnTo>
                      <a:pt x="2" y="32"/>
                    </a:lnTo>
                    <a:lnTo>
                      <a:pt x="2" y="34"/>
                    </a:lnTo>
                    <a:lnTo>
                      <a:pt x="2" y="36"/>
                    </a:lnTo>
                    <a:lnTo>
                      <a:pt x="2" y="38"/>
                    </a:lnTo>
                    <a:lnTo>
                      <a:pt x="4" y="40"/>
                    </a:lnTo>
                    <a:lnTo>
                      <a:pt x="4" y="42"/>
                    </a:lnTo>
                    <a:lnTo>
                      <a:pt x="4" y="44"/>
                    </a:lnTo>
                    <a:lnTo>
                      <a:pt x="5" y="44"/>
                    </a:lnTo>
                    <a:lnTo>
                      <a:pt x="5" y="46"/>
                    </a:lnTo>
                    <a:lnTo>
                      <a:pt x="7" y="46"/>
                    </a:lnTo>
                    <a:lnTo>
                      <a:pt x="7" y="48"/>
                    </a:lnTo>
                    <a:lnTo>
                      <a:pt x="11" y="51"/>
                    </a:lnTo>
                    <a:lnTo>
                      <a:pt x="13" y="53"/>
                    </a:lnTo>
                    <a:lnTo>
                      <a:pt x="15" y="53"/>
                    </a:lnTo>
                    <a:lnTo>
                      <a:pt x="17" y="55"/>
                    </a:lnTo>
                    <a:lnTo>
                      <a:pt x="19" y="55"/>
                    </a:lnTo>
                    <a:lnTo>
                      <a:pt x="21" y="55"/>
                    </a:lnTo>
                    <a:lnTo>
                      <a:pt x="23" y="57"/>
                    </a:lnTo>
                    <a:lnTo>
                      <a:pt x="25" y="57"/>
                    </a:lnTo>
                    <a:lnTo>
                      <a:pt x="27" y="57"/>
                    </a:lnTo>
                    <a:lnTo>
                      <a:pt x="30" y="57"/>
                    </a:lnTo>
                    <a:lnTo>
                      <a:pt x="32" y="57"/>
                    </a:lnTo>
                    <a:lnTo>
                      <a:pt x="34" y="57"/>
                    </a:lnTo>
                    <a:lnTo>
                      <a:pt x="36" y="57"/>
                    </a:lnTo>
                    <a:lnTo>
                      <a:pt x="38" y="57"/>
                    </a:lnTo>
                    <a:lnTo>
                      <a:pt x="38" y="55"/>
                    </a:lnTo>
                    <a:lnTo>
                      <a:pt x="40" y="55"/>
                    </a:lnTo>
                    <a:lnTo>
                      <a:pt x="42" y="55"/>
                    </a:lnTo>
                    <a:lnTo>
                      <a:pt x="44" y="53"/>
                    </a:lnTo>
                    <a:lnTo>
                      <a:pt x="46" y="53"/>
                    </a:lnTo>
                    <a:lnTo>
                      <a:pt x="48" y="51"/>
                    </a:lnTo>
                    <a:lnTo>
                      <a:pt x="53" y="48"/>
                    </a:lnTo>
                    <a:lnTo>
                      <a:pt x="53" y="46"/>
                    </a:lnTo>
                    <a:lnTo>
                      <a:pt x="53" y="44"/>
                    </a:lnTo>
                    <a:lnTo>
                      <a:pt x="55" y="44"/>
                    </a:lnTo>
                    <a:lnTo>
                      <a:pt x="55" y="42"/>
                    </a:lnTo>
                    <a:lnTo>
                      <a:pt x="55" y="40"/>
                    </a:lnTo>
                    <a:lnTo>
                      <a:pt x="57" y="40"/>
                    </a:lnTo>
                    <a:lnTo>
                      <a:pt x="57" y="38"/>
                    </a:lnTo>
                    <a:lnTo>
                      <a:pt x="57" y="36"/>
                    </a:lnTo>
                    <a:lnTo>
                      <a:pt x="57" y="34"/>
                    </a:lnTo>
                    <a:lnTo>
                      <a:pt x="59" y="34"/>
                    </a:lnTo>
                    <a:lnTo>
                      <a:pt x="59" y="32"/>
                    </a:lnTo>
                    <a:lnTo>
                      <a:pt x="59" y="28"/>
                    </a:lnTo>
                    <a:lnTo>
                      <a:pt x="59" y="25"/>
                    </a:lnTo>
                    <a:lnTo>
                      <a:pt x="59" y="23"/>
                    </a:lnTo>
                    <a:lnTo>
                      <a:pt x="57" y="23"/>
                    </a:lnTo>
                    <a:lnTo>
                      <a:pt x="57" y="21"/>
                    </a:lnTo>
                    <a:lnTo>
                      <a:pt x="57" y="19"/>
                    </a:lnTo>
                    <a:lnTo>
                      <a:pt x="57" y="17"/>
                    </a:lnTo>
                    <a:lnTo>
                      <a:pt x="55" y="17"/>
                    </a:lnTo>
                    <a:lnTo>
                      <a:pt x="55" y="15"/>
                    </a:lnTo>
                    <a:lnTo>
                      <a:pt x="55" y="13"/>
                    </a:lnTo>
                    <a:lnTo>
                      <a:pt x="53" y="13"/>
                    </a:lnTo>
                    <a:lnTo>
                      <a:pt x="53" y="11"/>
                    </a:lnTo>
                    <a:lnTo>
                      <a:pt x="53" y="9"/>
                    </a:lnTo>
                    <a:lnTo>
                      <a:pt x="48" y="5"/>
                    </a:lnTo>
                    <a:lnTo>
                      <a:pt x="46" y="3"/>
                    </a:lnTo>
                    <a:lnTo>
                      <a:pt x="44" y="3"/>
                    </a:lnTo>
                    <a:lnTo>
                      <a:pt x="42" y="3"/>
                    </a:lnTo>
                    <a:lnTo>
                      <a:pt x="42" y="2"/>
                    </a:lnTo>
                    <a:lnTo>
                      <a:pt x="40" y="2"/>
                    </a:lnTo>
                    <a:lnTo>
                      <a:pt x="38" y="2"/>
                    </a:lnTo>
                    <a:lnTo>
                      <a:pt x="38" y="0"/>
                    </a:lnTo>
                    <a:lnTo>
                      <a:pt x="36" y="0"/>
                    </a:lnTo>
                    <a:lnTo>
                      <a:pt x="34" y="0"/>
                    </a:lnTo>
                    <a:lnTo>
                      <a:pt x="32" y="0"/>
                    </a:lnTo>
                    <a:lnTo>
                      <a:pt x="30" y="0"/>
                    </a:lnTo>
                    <a:close/>
                  </a:path>
                </a:pathLst>
              </a:custGeom>
              <a:solidFill>
                <a:srgbClr val="FFFFFF"/>
              </a:solidFill>
              <a:ln w="9525">
                <a:noFill/>
                <a:round/>
                <a:headEnd/>
                <a:tailEnd/>
              </a:ln>
            </p:spPr>
            <p:txBody>
              <a:bodyPr/>
              <a:lstStyle/>
              <a:p>
                <a:endParaRPr lang="en-GB" dirty="0"/>
              </a:p>
            </p:txBody>
          </p:sp>
          <p:sp>
            <p:nvSpPr>
              <p:cNvPr id="478" name="Freeform 126"/>
              <p:cNvSpPr>
                <a:spLocks noChangeAspect="1"/>
              </p:cNvSpPr>
              <p:nvPr/>
            </p:nvSpPr>
            <p:spPr bwMode="auto">
              <a:xfrm>
                <a:off x="3345" y="1164"/>
                <a:ext cx="61" cy="61"/>
              </a:xfrm>
              <a:custGeom>
                <a:avLst/>
                <a:gdLst>
                  <a:gd name="T0" fmla="*/ 0 w 61"/>
                  <a:gd name="T1" fmla="*/ 36 h 61"/>
                  <a:gd name="T2" fmla="*/ 2 w 61"/>
                  <a:gd name="T3" fmla="*/ 40 h 61"/>
                  <a:gd name="T4" fmla="*/ 4 w 61"/>
                  <a:gd name="T5" fmla="*/ 46 h 61"/>
                  <a:gd name="T6" fmla="*/ 7 w 61"/>
                  <a:gd name="T7" fmla="*/ 52 h 61"/>
                  <a:gd name="T8" fmla="*/ 13 w 61"/>
                  <a:gd name="T9" fmla="*/ 55 h 61"/>
                  <a:gd name="T10" fmla="*/ 17 w 61"/>
                  <a:gd name="T11" fmla="*/ 57 h 61"/>
                  <a:gd name="T12" fmla="*/ 23 w 61"/>
                  <a:gd name="T13" fmla="*/ 61 h 61"/>
                  <a:gd name="T14" fmla="*/ 30 w 61"/>
                  <a:gd name="T15" fmla="*/ 61 h 61"/>
                  <a:gd name="T16" fmla="*/ 36 w 61"/>
                  <a:gd name="T17" fmla="*/ 61 h 61"/>
                  <a:gd name="T18" fmla="*/ 44 w 61"/>
                  <a:gd name="T19" fmla="*/ 57 h 61"/>
                  <a:gd name="T20" fmla="*/ 48 w 61"/>
                  <a:gd name="T21" fmla="*/ 55 h 61"/>
                  <a:gd name="T22" fmla="*/ 53 w 61"/>
                  <a:gd name="T23" fmla="*/ 48 h 61"/>
                  <a:gd name="T24" fmla="*/ 57 w 61"/>
                  <a:gd name="T25" fmla="*/ 42 h 61"/>
                  <a:gd name="T26" fmla="*/ 59 w 61"/>
                  <a:gd name="T27" fmla="*/ 34 h 61"/>
                  <a:gd name="T28" fmla="*/ 59 w 61"/>
                  <a:gd name="T29" fmla="*/ 23 h 61"/>
                  <a:gd name="T30" fmla="*/ 57 w 61"/>
                  <a:gd name="T31" fmla="*/ 17 h 61"/>
                  <a:gd name="T32" fmla="*/ 50 w 61"/>
                  <a:gd name="T33" fmla="*/ 7 h 61"/>
                  <a:gd name="T34" fmla="*/ 46 w 61"/>
                  <a:gd name="T35" fmla="*/ 4 h 61"/>
                  <a:gd name="T36" fmla="*/ 40 w 61"/>
                  <a:gd name="T37" fmla="*/ 2 h 61"/>
                  <a:gd name="T38" fmla="*/ 36 w 61"/>
                  <a:gd name="T39" fmla="*/ 0 h 61"/>
                  <a:gd name="T40" fmla="*/ 27 w 61"/>
                  <a:gd name="T41" fmla="*/ 0 h 61"/>
                  <a:gd name="T42" fmla="*/ 19 w 61"/>
                  <a:gd name="T43" fmla="*/ 2 h 61"/>
                  <a:gd name="T44" fmla="*/ 13 w 61"/>
                  <a:gd name="T45" fmla="*/ 5 h 61"/>
                  <a:gd name="T46" fmla="*/ 7 w 61"/>
                  <a:gd name="T47" fmla="*/ 9 h 61"/>
                  <a:gd name="T48" fmla="*/ 4 w 61"/>
                  <a:gd name="T49" fmla="*/ 15 h 61"/>
                  <a:gd name="T50" fmla="*/ 0 w 61"/>
                  <a:gd name="T51" fmla="*/ 21 h 61"/>
                  <a:gd name="T52" fmla="*/ 0 w 61"/>
                  <a:gd name="T53" fmla="*/ 27 h 61"/>
                  <a:gd name="T54" fmla="*/ 2 w 61"/>
                  <a:gd name="T55" fmla="*/ 27 h 61"/>
                  <a:gd name="T56" fmla="*/ 4 w 61"/>
                  <a:gd name="T57" fmla="*/ 21 h 61"/>
                  <a:gd name="T58" fmla="*/ 5 w 61"/>
                  <a:gd name="T59" fmla="*/ 17 h 61"/>
                  <a:gd name="T60" fmla="*/ 7 w 61"/>
                  <a:gd name="T61" fmla="*/ 13 h 61"/>
                  <a:gd name="T62" fmla="*/ 13 w 61"/>
                  <a:gd name="T63" fmla="*/ 7 h 61"/>
                  <a:gd name="T64" fmla="*/ 21 w 61"/>
                  <a:gd name="T65" fmla="*/ 4 h 61"/>
                  <a:gd name="T66" fmla="*/ 27 w 61"/>
                  <a:gd name="T67" fmla="*/ 4 h 61"/>
                  <a:gd name="T68" fmla="*/ 36 w 61"/>
                  <a:gd name="T69" fmla="*/ 4 h 61"/>
                  <a:gd name="T70" fmla="*/ 44 w 61"/>
                  <a:gd name="T71" fmla="*/ 7 h 61"/>
                  <a:gd name="T72" fmla="*/ 50 w 61"/>
                  <a:gd name="T73" fmla="*/ 11 h 61"/>
                  <a:gd name="T74" fmla="*/ 53 w 61"/>
                  <a:gd name="T75" fmla="*/ 19 h 61"/>
                  <a:gd name="T76" fmla="*/ 55 w 61"/>
                  <a:gd name="T77" fmla="*/ 23 h 61"/>
                  <a:gd name="T78" fmla="*/ 57 w 61"/>
                  <a:gd name="T79" fmla="*/ 32 h 61"/>
                  <a:gd name="T80" fmla="*/ 55 w 61"/>
                  <a:gd name="T81" fmla="*/ 38 h 61"/>
                  <a:gd name="T82" fmla="*/ 53 w 61"/>
                  <a:gd name="T83" fmla="*/ 44 h 61"/>
                  <a:gd name="T84" fmla="*/ 48 w 61"/>
                  <a:gd name="T85" fmla="*/ 52 h 61"/>
                  <a:gd name="T86" fmla="*/ 42 w 61"/>
                  <a:gd name="T87" fmla="*/ 55 h 61"/>
                  <a:gd name="T88" fmla="*/ 30 w 61"/>
                  <a:gd name="T89" fmla="*/ 57 h 61"/>
                  <a:gd name="T90" fmla="*/ 23 w 61"/>
                  <a:gd name="T91" fmla="*/ 57 h 61"/>
                  <a:gd name="T92" fmla="*/ 15 w 61"/>
                  <a:gd name="T93" fmla="*/ 53 h 61"/>
                  <a:gd name="T94" fmla="*/ 11 w 61"/>
                  <a:gd name="T95" fmla="*/ 50 h 61"/>
                  <a:gd name="T96" fmla="*/ 5 w 61"/>
                  <a:gd name="T97" fmla="*/ 44 h 61"/>
                  <a:gd name="T98" fmla="*/ 4 w 61"/>
                  <a:gd name="T99" fmla="*/ 38 h 61"/>
                  <a:gd name="T100" fmla="*/ 2 w 61"/>
                  <a:gd name="T101" fmla="*/ 30 h 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1"/>
                  <a:gd name="T154" fmla="*/ 0 h 61"/>
                  <a:gd name="T155" fmla="*/ 61 w 61"/>
                  <a:gd name="T156" fmla="*/ 61 h 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1" h="61">
                    <a:moveTo>
                      <a:pt x="0" y="30"/>
                    </a:moveTo>
                    <a:lnTo>
                      <a:pt x="0" y="34"/>
                    </a:lnTo>
                    <a:lnTo>
                      <a:pt x="0" y="36"/>
                    </a:lnTo>
                    <a:lnTo>
                      <a:pt x="0" y="38"/>
                    </a:lnTo>
                    <a:lnTo>
                      <a:pt x="0" y="40"/>
                    </a:lnTo>
                    <a:lnTo>
                      <a:pt x="2" y="40"/>
                    </a:lnTo>
                    <a:lnTo>
                      <a:pt x="2" y="44"/>
                    </a:lnTo>
                    <a:lnTo>
                      <a:pt x="4" y="44"/>
                    </a:lnTo>
                    <a:lnTo>
                      <a:pt x="4" y="46"/>
                    </a:lnTo>
                    <a:lnTo>
                      <a:pt x="4" y="48"/>
                    </a:lnTo>
                    <a:lnTo>
                      <a:pt x="5" y="48"/>
                    </a:lnTo>
                    <a:lnTo>
                      <a:pt x="7" y="52"/>
                    </a:lnTo>
                    <a:lnTo>
                      <a:pt x="9" y="53"/>
                    </a:lnTo>
                    <a:lnTo>
                      <a:pt x="11" y="55"/>
                    </a:lnTo>
                    <a:lnTo>
                      <a:pt x="13" y="55"/>
                    </a:lnTo>
                    <a:lnTo>
                      <a:pt x="13" y="57"/>
                    </a:lnTo>
                    <a:lnTo>
                      <a:pt x="15" y="57"/>
                    </a:lnTo>
                    <a:lnTo>
                      <a:pt x="17" y="57"/>
                    </a:lnTo>
                    <a:lnTo>
                      <a:pt x="19" y="59"/>
                    </a:lnTo>
                    <a:lnTo>
                      <a:pt x="21" y="59"/>
                    </a:lnTo>
                    <a:lnTo>
                      <a:pt x="23" y="61"/>
                    </a:lnTo>
                    <a:lnTo>
                      <a:pt x="25" y="61"/>
                    </a:lnTo>
                    <a:lnTo>
                      <a:pt x="27" y="61"/>
                    </a:lnTo>
                    <a:lnTo>
                      <a:pt x="30" y="61"/>
                    </a:lnTo>
                    <a:lnTo>
                      <a:pt x="32" y="61"/>
                    </a:lnTo>
                    <a:lnTo>
                      <a:pt x="34" y="61"/>
                    </a:lnTo>
                    <a:lnTo>
                      <a:pt x="36" y="61"/>
                    </a:lnTo>
                    <a:lnTo>
                      <a:pt x="38" y="59"/>
                    </a:lnTo>
                    <a:lnTo>
                      <a:pt x="42" y="57"/>
                    </a:lnTo>
                    <a:lnTo>
                      <a:pt x="44" y="57"/>
                    </a:lnTo>
                    <a:lnTo>
                      <a:pt x="46" y="57"/>
                    </a:lnTo>
                    <a:lnTo>
                      <a:pt x="46" y="55"/>
                    </a:lnTo>
                    <a:lnTo>
                      <a:pt x="48" y="55"/>
                    </a:lnTo>
                    <a:lnTo>
                      <a:pt x="50" y="53"/>
                    </a:lnTo>
                    <a:lnTo>
                      <a:pt x="53" y="50"/>
                    </a:lnTo>
                    <a:lnTo>
                      <a:pt x="53" y="48"/>
                    </a:lnTo>
                    <a:lnTo>
                      <a:pt x="55" y="46"/>
                    </a:lnTo>
                    <a:lnTo>
                      <a:pt x="57" y="44"/>
                    </a:lnTo>
                    <a:lnTo>
                      <a:pt x="57" y="42"/>
                    </a:lnTo>
                    <a:lnTo>
                      <a:pt x="59" y="38"/>
                    </a:lnTo>
                    <a:lnTo>
                      <a:pt x="59" y="36"/>
                    </a:lnTo>
                    <a:lnTo>
                      <a:pt x="59" y="34"/>
                    </a:lnTo>
                    <a:lnTo>
                      <a:pt x="61" y="30"/>
                    </a:lnTo>
                    <a:lnTo>
                      <a:pt x="59" y="27"/>
                    </a:lnTo>
                    <a:lnTo>
                      <a:pt x="59" y="23"/>
                    </a:lnTo>
                    <a:lnTo>
                      <a:pt x="59" y="21"/>
                    </a:lnTo>
                    <a:lnTo>
                      <a:pt x="57" y="19"/>
                    </a:lnTo>
                    <a:lnTo>
                      <a:pt x="57" y="17"/>
                    </a:lnTo>
                    <a:lnTo>
                      <a:pt x="55" y="15"/>
                    </a:lnTo>
                    <a:lnTo>
                      <a:pt x="53" y="11"/>
                    </a:lnTo>
                    <a:lnTo>
                      <a:pt x="50" y="7"/>
                    </a:lnTo>
                    <a:lnTo>
                      <a:pt x="48" y="5"/>
                    </a:lnTo>
                    <a:lnTo>
                      <a:pt x="46" y="5"/>
                    </a:lnTo>
                    <a:lnTo>
                      <a:pt x="46" y="4"/>
                    </a:lnTo>
                    <a:lnTo>
                      <a:pt x="44" y="4"/>
                    </a:lnTo>
                    <a:lnTo>
                      <a:pt x="42" y="4"/>
                    </a:lnTo>
                    <a:lnTo>
                      <a:pt x="40" y="2"/>
                    </a:lnTo>
                    <a:lnTo>
                      <a:pt x="38" y="2"/>
                    </a:lnTo>
                    <a:lnTo>
                      <a:pt x="38" y="0"/>
                    </a:lnTo>
                    <a:lnTo>
                      <a:pt x="36" y="0"/>
                    </a:lnTo>
                    <a:lnTo>
                      <a:pt x="34" y="0"/>
                    </a:lnTo>
                    <a:lnTo>
                      <a:pt x="32" y="0"/>
                    </a:lnTo>
                    <a:lnTo>
                      <a:pt x="27" y="0"/>
                    </a:lnTo>
                    <a:lnTo>
                      <a:pt x="25" y="0"/>
                    </a:lnTo>
                    <a:lnTo>
                      <a:pt x="23" y="0"/>
                    </a:lnTo>
                    <a:lnTo>
                      <a:pt x="19" y="2"/>
                    </a:lnTo>
                    <a:lnTo>
                      <a:pt x="17" y="4"/>
                    </a:lnTo>
                    <a:lnTo>
                      <a:pt x="15" y="4"/>
                    </a:lnTo>
                    <a:lnTo>
                      <a:pt x="13" y="5"/>
                    </a:lnTo>
                    <a:lnTo>
                      <a:pt x="11" y="5"/>
                    </a:lnTo>
                    <a:lnTo>
                      <a:pt x="9" y="7"/>
                    </a:lnTo>
                    <a:lnTo>
                      <a:pt x="7" y="9"/>
                    </a:lnTo>
                    <a:lnTo>
                      <a:pt x="5" y="11"/>
                    </a:lnTo>
                    <a:lnTo>
                      <a:pt x="4" y="13"/>
                    </a:lnTo>
                    <a:lnTo>
                      <a:pt x="4" y="15"/>
                    </a:lnTo>
                    <a:lnTo>
                      <a:pt x="2" y="17"/>
                    </a:lnTo>
                    <a:lnTo>
                      <a:pt x="2" y="19"/>
                    </a:lnTo>
                    <a:lnTo>
                      <a:pt x="0" y="21"/>
                    </a:lnTo>
                    <a:lnTo>
                      <a:pt x="0" y="23"/>
                    </a:lnTo>
                    <a:lnTo>
                      <a:pt x="0" y="25"/>
                    </a:lnTo>
                    <a:lnTo>
                      <a:pt x="0" y="27"/>
                    </a:lnTo>
                    <a:lnTo>
                      <a:pt x="0" y="30"/>
                    </a:lnTo>
                    <a:lnTo>
                      <a:pt x="2" y="30"/>
                    </a:lnTo>
                    <a:lnTo>
                      <a:pt x="2" y="27"/>
                    </a:lnTo>
                    <a:lnTo>
                      <a:pt x="2" y="25"/>
                    </a:lnTo>
                    <a:lnTo>
                      <a:pt x="4" y="23"/>
                    </a:lnTo>
                    <a:lnTo>
                      <a:pt x="4" y="21"/>
                    </a:lnTo>
                    <a:lnTo>
                      <a:pt x="4" y="19"/>
                    </a:lnTo>
                    <a:lnTo>
                      <a:pt x="5" y="19"/>
                    </a:lnTo>
                    <a:lnTo>
                      <a:pt x="5" y="17"/>
                    </a:lnTo>
                    <a:lnTo>
                      <a:pt x="5" y="15"/>
                    </a:lnTo>
                    <a:lnTo>
                      <a:pt x="7" y="15"/>
                    </a:lnTo>
                    <a:lnTo>
                      <a:pt x="7" y="13"/>
                    </a:lnTo>
                    <a:lnTo>
                      <a:pt x="11" y="11"/>
                    </a:lnTo>
                    <a:lnTo>
                      <a:pt x="11" y="9"/>
                    </a:lnTo>
                    <a:lnTo>
                      <a:pt x="13" y="7"/>
                    </a:lnTo>
                    <a:lnTo>
                      <a:pt x="15" y="7"/>
                    </a:lnTo>
                    <a:lnTo>
                      <a:pt x="17" y="5"/>
                    </a:lnTo>
                    <a:lnTo>
                      <a:pt x="21" y="4"/>
                    </a:lnTo>
                    <a:lnTo>
                      <a:pt x="23" y="4"/>
                    </a:lnTo>
                    <a:lnTo>
                      <a:pt x="25" y="4"/>
                    </a:lnTo>
                    <a:lnTo>
                      <a:pt x="27" y="4"/>
                    </a:lnTo>
                    <a:lnTo>
                      <a:pt x="32" y="4"/>
                    </a:lnTo>
                    <a:lnTo>
                      <a:pt x="34" y="4"/>
                    </a:lnTo>
                    <a:lnTo>
                      <a:pt x="36" y="4"/>
                    </a:lnTo>
                    <a:lnTo>
                      <a:pt x="38" y="4"/>
                    </a:lnTo>
                    <a:lnTo>
                      <a:pt x="42" y="5"/>
                    </a:lnTo>
                    <a:lnTo>
                      <a:pt x="44" y="7"/>
                    </a:lnTo>
                    <a:lnTo>
                      <a:pt x="46" y="7"/>
                    </a:lnTo>
                    <a:lnTo>
                      <a:pt x="48" y="9"/>
                    </a:lnTo>
                    <a:lnTo>
                      <a:pt x="50" y="11"/>
                    </a:lnTo>
                    <a:lnTo>
                      <a:pt x="52" y="13"/>
                    </a:lnTo>
                    <a:lnTo>
                      <a:pt x="53" y="15"/>
                    </a:lnTo>
                    <a:lnTo>
                      <a:pt x="53" y="19"/>
                    </a:lnTo>
                    <a:lnTo>
                      <a:pt x="55" y="19"/>
                    </a:lnTo>
                    <a:lnTo>
                      <a:pt x="55" y="21"/>
                    </a:lnTo>
                    <a:lnTo>
                      <a:pt x="55" y="23"/>
                    </a:lnTo>
                    <a:lnTo>
                      <a:pt x="57" y="27"/>
                    </a:lnTo>
                    <a:lnTo>
                      <a:pt x="57" y="30"/>
                    </a:lnTo>
                    <a:lnTo>
                      <a:pt x="57" y="32"/>
                    </a:lnTo>
                    <a:lnTo>
                      <a:pt x="57" y="34"/>
                    </a:lnTo>
                    <a:lnTo>
                      <a:pt x="57" y="36"/>
                    </a:lnTo>
                    <a:lnTo>
                      <a:pt x="55" y="38"/>
                    </a:lnTo>
                    <a:lnTo>
                      <a:pt x="55" y="40"/>
                    </a:lnTo>
                    <a:lnTo>
                      <a:pt x="53" y="42"/>
                    </a:lnTo>
                    <a:lnTo>
                      <a:pt x="53" y="44"/>
                    </a:lnTo>
                    <a:lnTo>
                      <a:pt x="52" y="48"/>
                    </a:lnTo>
                    <a:lnTo>
                      <a:pt x="50" y="50"/>
                    </a:lnTo>
                    <a:lnTo>
                      <a:pt x="48" y="52"/>
                    </a:lnTo>
                    <a:lnTo>
                      <a:pt x="46" y="53"/>
                    </a:lnTo>
                    <a:lnTo>
                      <a:pt x="44" y="53"/>
                    </a:lnTo>
                    <a:lnTo>
                      <a:pt x="42" y="55"/>
                    </a:lnTo>
                    <a:lnTo>
                      <a:pt x="38" y="57"/>
                    </a:lnTo>
                    <a:lnTo>
                      <a:pt x="34" y="57"/>
                    </a:lnTo>
                    <a:lnTo>
                      <a:pt x="30" y="57"/>
                    </a:lnTo>
                    <a:lnTo>
                      <a:pt x="27" y="57"/>
                    </a:lnTo>
                    <a:lnTo>
                      <a:pt x="25" y="57"/>
                    </a:lnTo>
                    <a:lnTo>
                      <a:pt x="23" y="57"/>
                    </a:lnTo>
                    <a:lnTo>
                      <a:pt x="21" y="57"/>
                    </a:lnTo>
                    <a:lnTo>
                      <a:pt x="17" y="55"/>
                    </a:lnTo>
                    <a:lnTo>
                      <a:pt x="15" y="53"/>
                    </a:lnTo>
                    <a:lnTo>
                      <a:pt x="13" y="53"/>
                    </a:lnTo>
                    <a:lnTo>
                      <a:pt x="11" y="52"/>
                    </a:lnTo>
                    <a:lnTo>
                      <a:pt x="11" y="50"/>
                    </a:lnTo>
                    <a:lnTo>
                      <a:pt x="7" y="48"/>
                    </a:lnTo>
                    <a:lnTo>
                      <a:pt x="7" y="46"/>
                    </a:lnTo>
                    <a:lnTo>
                      <a:pt x="5" y="44"/>
                    </a:lnTo>
                    <a:lnTo>
                      <a:pt x="5" y="42"/>
                    </a:lnTo>
                    <a:lnTo>
                      <a:pt x="4" y="40"/>
                    </a:lnTo>
                    <a:lnTo>
                      <a:pt x="4" y="38"/>
                    </a:lnTo>
                    <a:lnTo>
                      <a:pt x="2" y="36"/>
                    </a:lnTo>
                    <a:lnTo>
                      <a:pt x="2" y="34"/>
                    </a:lnTo>
                    <a:lnTo>
                      <a:pt x="2" y="30"/>
                    </a:lnTo>
                    <a:lnTo>
                      <a:pt x="0" y="30"/>
                    </a:lnTo>
                    <a:close/>
                  </a:path>
                </a:pathLst>
              </a:custGeom>
              <a:solidFill>
                <a:srgbClr val="000000"/>
              </a:solidFill>
              <a:ln w="9525">
                <a:noFill/>
                <a:round/>
                <a:headEnd/>
                <a:tailEnd/>
              </a:ln>
            </p:spPr>
            <p:txBody>
              <a:bodyPr/>
              <a:lstStyle/>
              <a:p>
                <a:endParaRPr lang="en-GB" dirty="0"/>
              </a:p>
            </p:txBody>
          </p:sp>
          <p:sp>
            <p:nvSpPr>
              <p:cNvPr id="479" name="Freeform 127"/>
              <p:cNvSpPr>
                <a:spLocks noChangeAspect="1"/>
              </p:cNvSpPr>
              <p:nvPr/>
            </p:nvSpPr>
            <p:spPr bwMode="auto">
              <a:xfrm>
                <a:off x="3356" y="1087"/>
                <a:ext cx="81" cy="81"/>
              </a:xfrm>
              <a:custGeom>
                <a:avLst/>
                <a:gdLst>
                  <a:gd name="T0" fmla="*/ 37 w 81"/>
                  <a:gd name="T1" fmla="*/ 0 h 81"/>
                  <a:gd name="T2" fmla="*/ 31 w 81"/>
                  <a:gd name="T3" fmla="*/ 0 h 81"/>
                  <a:gd name="T4" fmla="*/ 25 w 81"/>
                  <a:gd name="T5" fmla="*/ 2 h 81"/>
                  <a:gd name="T6" fmla="*/ 21 w 81"/>
                  <a:gd name="T7" fmla="*/ 6 h 81"/>
                  <a:gd name="T8" fmla="*/ 18 w 81"/>
                  <a:gd name="T9" fmla="*/ 8 h 81"/>
                  <a:gd name="T10" fmla="*/ 14 w 81"/>
                  <a:gd name="T11" fmla="*/ 11 h 81"/>
                  <a:gd name="T12" fmla="*/ 8 w 81"/>
                  <a:gd name="T13" fmla="*/ 17 h 81"/>
                  <a:gd name="T14" fmla="*/ 4 w 81"/>
                  <a:gd name="T15" fmla="*/ 23 h 81"/>
                  <a:gd name="T16" fmla="*/ 2 w 81"/>
                  <a:gd name="T17" fmla="*/ 27 h 81"/>
                  <a:gd name="T18" fmla="*/ 2 w 81"/>
                  <a:gd name="T19" fmla="*/ 33 h 81"/>
                  <a:gd name="T20" fmla="*/ 0 w 81"/>
                  <a:gd name="T21" fmla="*/ 40 h 81"/>
                  <a:gd name="T22" fmla="*/ 2 w 81"/>
                  <a:gd name="T23" fmla="*/ 46 h 81"/>
                  <a:gd name="T24" fmla="*/ 2 w 81"/>
                  <a:gd name="T25" fmla="*/ 52 h 81"/>
                  <a:gd name="T26" fmla="*/ 4 w 81"/>
                  <a:gd name="T27" fmla="*/ 58 h 81"/>
                  <a:gd name="T28" fmla="*/ 8 w 81"/>
                  <a:gd name="T29" fmla="*/ 61 h 81"/>
                  <a:gd name="T30" fmla="*/ 14 w 81"/>
                  <a:gd name="T31" fmla="*/ 69 h 81"/>
                  <a:gd name="T32" fmla="*/ 18 w 81"/>
                  <a:gd name="T33" fmla="*/ 73 h 81"/>
                  <a:gd name="T34" fmla="*/ 23 w 81"/>
                  <a:gd name="T35" fmla="*/ 75 h 81"/>
                  <a:gd name="T36" fmla="*/ 27 w 81"/>
                  <a:gd name="T37" fmla="*/ 77 h 81"/>
                  <a:gd name="T38" fmla="*/ 31 w 81"/>
                  <a:gd name="T39" fmla="*/ 79 h 81"/>
                  <a:gd name="T40" fmla="*/ 37 w 81"/>
                  <a:gd name="T41" fmla="*/ 79 h 81"/>
                  <a:gd name="T42" fmla="*/ 44 w 81"/>
                  <a:gd name="T43" fmla="*/ 81 h 81"/>
                  <a:gd name="T44" fmla="*/ 50 w 81"/>
                  <a:gd name="T45" fmla="*/ 79 h 81"/>
                  <a:gd name="T46" fmla="*/ 54 w 81"/>
                  <a:gd name="T47" fmla="*/ 77 h 81"/>
                  <a:gd name="T48" fmla="*/ 60 w 81"/>
                  <a:gd name="T49" fmla="*/ 77 h 81"/>
                  <a:gd name="T50" fmla="*/ 64 w 81"/>
                  <a:gd name="T51" fmla="*/ 73 h 81"/>
                  <a:gd name="T52" fmla="*/ 67 w 81"/>
                  <a:gd name="T53" fmla="*/ 71 h 81"/>
                  <a:gd name="T54" fmla="*/ 73 w 81"/>
                  <a:gd name="T55" fmla="*/ 65 h 81"/>
                  <a:gd name="T56" fmla="*/ 75 w 81"/>
                  <a:gd name="T57" fmla="*/ 59 h 81"/>
                  <a:gd name="T58" fmla="*/ 79 w 81"/>
                  <a:gd name="T59" fmla="*/ 56 h 81"/>
                  <a:gd name="T60" fmla="*/ 81 w 81"/>
                  <a:gd name="T61" fmla="*/ 50 h 81"/>
                  <a:gd name="T62" fmla="*/ 81 w 81"/>
                  <a:gd name="T63" fmla="*/ 44 h 81"/>
                  <a:gd name="T64" fmla="*/ 81 w 81"/>
                  <a:gd name="T65" fmla="*/ 34 h 81"/>
                  <a:gd name="T66" fmla="*/ 81 w 81"/>
                  <a:gd name="T67" fmla="*/ 29 h 81"/>
                  <a:gd name="T68" fmla="*/ 79 w 81"/>
                  <a:gd name="T69" fmla="*/ 23 h 81"/>
                  <a:gd name="T70" fmla="*/ 77 w 81"/>
                  <a:gd name="T71" fmla="*/ 19 h 81"/>
                  <a:gd name="T72" fmla="*/ 73 w 81"/>
                  <a:gd name="T73" fmla="*/ 15 h 81"/>
                  <a:gd name="T74" fmla="*/ 69 w 81"/>
                  <a:gd name="T75" fmla="*/ 9 h 81"/>
                  <a:gd name="T76" fmla="*/ 66 w 81"/>
                  <a:gd name="T77" fmla="*/ 8 h 81"/>
                  <a:gd name="T78" fmla="*/ 62 w 81"/>
                  <a:gd name="T79" fmla="*/ 4 h 81"/>
                  <a:gd name="T80" fmla="*/ 58 w 81"/>
                  <a:gd name="T81" fmla="*/ 2 h 81"/>
                  <a:gd name="T82" fmla="*/ 52 w 81"/>
                  <a:gd name="T83" fmla="*/ 0 h 81"/>
                  <a:gd name="T84" fmla="*/ 46 w 81"/>
                  <a:gd name="T85" fmla="*/ 0 h 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1"/>
                  <a:gd name="T130" fmla="*/ 0 h 81"/>
                  <a:gd name="T131" fmla="*/ 81 w 81"/>
                  <a:gd name="T132" fmla="*/ 81 h 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1" h="81">
                    <a:moveTo>
                      <a:pt x="41" y="0"/>
                    </a:moveTo>
                    <a:lnTo>
                      <a:pt x="39" y="0"/>
                    </a:lnTo>
                    <a:lnTo>
                      <a:pt x="37" y="0"/>
                    </a:lnTo>
                    <a:lnTo>
                      <a:pt x="35" y="0"/>
                    </a:lnTo>
                    <a:lnTo>
                      <a:pt x="33" y="0"/>
                    </a:lnTo>
                    <a:lnTo>
                      <a:pt x="31" y="0"/>
                    </a:lnTo>
                    <a:lnTo>
                      <a:pt x="29" y="2"/>
                    </a:lnTo>
                    <a:lnTo>
                      <a:pt x="27" y="2"/>
                    </a:lnTo>
                    <a:lnTo>
                      <a:pt x="25" y="2"/>
                    </a:lnTo>
                    <a:lnTo>
                      <a:pt x="23" y="4"/>
                    </a:lnTo>
                    <a:lnTo>
                      <a:pt x="21" y="4"/>
                    </a:lnTo>
                    <a:lnTo>
                      <a:pt x="21" y="6"/>
                    </a:lnTo>
                    <a:lnTo>
                      <a:pt x="19" y="6"/>
                    </a:lnTo>
                    <a:lnTo>
                      <a:pt x="18" y="6"/>
                    </a:lnTo>
                    <a:lnTo>
                      <a:pt x="18" y="8"/>
                    </a:lnTo>
                    <a:lnTo>
                      <a:pt x="16" y="8"/>
                    </a:lnTo>
                    <a:lnTo>
                      <a:pt x="14" y="9"/>
                    </a:lnTo>
                    <a:lnTo>
                      <a:pt x="14" y="11"/>
                    </a:lnTo>
                    <a:lnTo>
                      <a:pt x="10" y="13"/>
                    </a:lnTo>
                    <a:lnTo>
                      <a:pt x="10" y="15"/>
                    </a:lnTo>
                    <a:lnTo>
                      <a:pt x="8" y="17"/>
                    </a:lnTo>
                    <a:lnTo>
                      <a:pt x="6" y="19"/>
                    </a:lnTo>
                    <a:lnTo>
                      <a:pt x="6" y="21"/>
                    </a:lnTo>
                    <a:lnTo>
                      <a:pt x="4" y="23"/>
                    </a:lnTo>
                    <a:lnTo>
                      <a:pt x="4" y="25"/>
                    </a:lnTo>
                    <a:lnTo>
                      <a:pt x="4" y="27"/>
                    </a:lnTo>
                    <a:lnTo>
                      <a:pt x="2" y="27"/>
                    </a:lnTo>
                    <a:lnTo>
                      <a:pt x="2" y="29"/>
                    </a:lnTo>
                    <a:lnTo>
                      <a:pt x="2" y="31"/>
                    </a:lnTo>
                    <a:lnTo>
                      <a:pt x="2" y="33"/>
                    </a:lnTo>
                    <a:lnTo>
                      <a:pt x="2" y="34"/>
                    </a:lnTo>
                    <a:lnTo>
                      <a:pt x="0" y="36"/>
                    </a:lnTo>
                    <a:lnTo>
                      <a:pt x="0" y="40"/>
                    </a:lnTo>
                    <a:lnTo>
                      <a:pt x="0" y="44"/>
                    </a:lnTo>
                    <a:lnTo>
                      <a:pt x="2" y="44"/>
                    </a:lnTo>
                    <a:lnTo>
                      <a:pt x="2" y="46"/>
                    </a:lnTo>
                    <a:lnTo>
                      <a:pt x="2" y="48"/>
                    </a:lnTo>
                    <a:lnTo>
                      <a:pt x="2" y="50"/>
                    </a:lnTo>
                    <a:lnTo>
                      <a:pt x="2" y="52"/>
                    </a:lnTo>
                    <a:lnTo>
                      <a:pt x="4" y="54"/>
                    </a:lnTo>
                    <a:lnTo>
                      <a:pt x="4" y="56"/>
                    </a:lnTo>
                    <a:lnTo>
                      <a:pt x="4" y="58"/>
                    </a:lnTo>
                    <a:lnTo>
                      <a:pt x="6" y="58"/>
                    </a:lnTo>
                    <a:lnTo>
                      <a:pt x="6" y="59"/>
                    </a:lnTo>
                    <a:lnTo>
                      <a:pt x="8" y="61"/>
                    </a:lnTo>
                    <a:lnTo>
                      <a:pt x="10" y="63"/>
                    </a:lnTo>
                    <a:lnTo>
                      <a:pt x="10" y="65"/>
                    </a:lnTo>
                    <a:lnTo>
                      <a:pt x="14" y="69"/>
                    </a:lnTo>
                    <a:lnTo>
                      <a:pt x="16" y="71"/>
                    </a:lnTo>
                    <a:lnTo>
                      <a:pt x="18" y="71"/>
                    </a:lnTo>
                    <a:lnTo>
                      <a:pt x="18" y="73"/>
                    </a:lnTo>
                    <a:lnTo>
                      <a:pt x="19" y="73"/>
                    </a:lnTo>
                    <a:lnTo>
                      <a:pt x="21" y="75"/>
                    </a:lnTo>
                    <a:lnTo>
                      <a:pt x="23" y="75"/>
                    </a:lnTo>
                    <a:lnTo>
                      <a:pt x="23" y="77"/>
                    </a:lnTo>
                    <a:lnTo>
                      <a:pt x="25" y="77"/>
                    </a:lnTo>
                    <a:lnTo>
                      <a:pt x="27" y="77"/>
                    </a:lnTo>
                    <a:lnTo>
                      <a:pt x="29" y="77"/>
                    </a:lnTo>
                    <a:lnTo>
                      <a:pt x="29" y="79"/>
                    </a:lnTo>
                    <a:lnTo>
                      <a:pt x="31" y="79"/>
                    </a:lnTo>
                    <a:lnTo>
                      <a:pt x="33" y="79"/>
                    </a:lnTo>
                    <a:lnTo>
                      <a:pt x="35" y="79"/>
                    </a:lnTo>
                    <a:lnTo>
                      <a:pt x="37" y="79"/>
                    </a:lnTo>
                    <a:lnTo>
                      <a:pt x="39" y="81"/>
                    </a:lnTo>
                    <a:lnTo>
                      <a:pt x="41" y="81"/>
                    </a:lnTo>
                    <a:lnTo>
                      <a:pt x="44" y="81"/>
                    </a:lnTo>
                    <a:lnTo>
                      <a:pt x="46" y="79"/>
                    </a:lnTo>
                    <a:lnTo>
                      <a:pt x="48" y="79"/>
                    </a:lnTo>
                    <a:lnTo>
                      <a:pt x="50" y="79"/>
                    </a:lnTo>
                    <a:lnTo>
                      <a:pt x="52" y="79"/>
                    </a:lnTo>
                    <a:lnTo>
                      <a:pt x="54" y="79"/>
                    </a:lnTo>
                    <a:lnTo>
                      <a:pt x="54" y="77"/>
                    </a:lnTo>
                    <a:lnTo>
                      <a:pt x="56" y="77"/>
                    </a:lnTo>
                    <a:lnTo>
                      <a:pt x="58" y="77"/>
                    </a:lnTo>
                    <a:lnTo>
                      <a:pt x="60" y="77"/>
                    </a:lnTo>
                    <a:lnTo>
                      <a:pt x="60" y="75"/>
                    </a:lnTo>
                    <a:lnTo>
                      <a:pt x="62" y="75"/>
                    </a:lnTo>
                    <a:lnTo>
                      <a:pt x="64" y="73"/>
                    </a:lnTo>
                    <a:lnTo>
                      <a:pt x="66" y="73"/>
                    </a:lnTo>
                    <a:lnTo>
                      <a:pt x="66" y="71"/>
                    </a:lnTo>
                    <a:lnTo>
                      <a:pt x="67" y="71"/>
                    </a:lnTo>
                    <a:lnTo>
                      <a:pt x="67" y="69"/>
                    </a:lnTo>
                    <a:lnTo>
                      <a:pt x="69" y="69"/>
                    </a:lnTo>
                    <a:lnTo>
                      <a:pt x="73" y="65"/>
                    </a:lnTo>
                    <a:lnTo>
                      <a:pt x="73" y="63"/>
                    </a:lnTo>
                    <a:lnTo>
                      <a:pt x="75" y="61"/>
                    </a:lnTo>
                    <a:lnTo>
                      <a:pt x="75" y="59"/>
                    </a:lnTo>
                    <a:lnTo>
                      <a:pt x="77" y="59"/>
                    </a:lnTo>
                    <a:lnTo>
                      <a:pt x="77" y="58"/>
                    </a:lnTo>
                    <a:lnTo>
                      <a:pt x="79" y="56"/>
                    </a:lnTo>
                    <a:lnTo>
                      <a:pt x="79" y="54"/>
                    </a:lnTo>
                    <a:lnTo>
                      <a:pt x="79" y="52"/>
                    </a:lnTo>
                    <a:lnTo>
                      <a:pt x="81" y="50"/>
                    </a:lnTo>
                    <a:lnTo>
                      <a:pt x="81" y="48"/>
                    </a:lnTo>
                    <a:lnTo>
                      <a:pt x="81" y="46"/>
                    </a:lnTo>
                    <a:lnTo>
                      <a:pt x="81" y="44"/>
                    </a:lnTo>
                    <a:lnTo>
                      <a:pt x="81" y="40"/>
                    </a:lnTo>
                    <a:lnTo>
                      <a:pt x="81" y="36"/>
                    </a:lnTo>
                    <a:lnTo>
                      <a:pt x="81" y="34"/>
                    </a:lnTo>
                    <a:lnTo>
                      <a:pt x="81" y="33"/>
                    </a:lnTo>
                    <a:lnTo>
                      <a:pt x="81" y="31"/>
                    </a:lnTo>
                    <a:lnTo>
                      <a:pt x="81" y="29"/>
                    </a:lnTo>
                    <a:lnTo>
                      <a:pt x="79" y="27"/>
                    </a:lnTo>
                    <a:lnTo>
                      <a:pt x="79" y="25"/>
                    </a:lnTo>
                    <a:lnTo>
                      <a:pt x="79" y="23"/>
                    </a:lnTo>
                    <a:lnTo>
                      <a:pt x="77" y="23"/>
                    </a:lnTo>
                    <a:lnTo>
                      <a:pt x="77" y="21"/>
                    </a:lnTo>
                    <a:lnTo>
                      <a:pt x="77" y="19"/>
                    </a:lnTo>
                    <a:lnTo>
                      <a:pt x="75" y="19"/>
                    </a:lnTo>
                    <a:lnTo>
                      <a:pt x="75" y="17"/>
                    </a:lnTo>
                    <a:lnTo>
                      <a:pt x="73" y="15"/>
                    </a:lnTo>
                    <a:lnTo>
                      <a:pt x="73" y="13"/>
                    </a:lnTo>
                    <a:lnTo>
                      <a:pt x="69" y="11"/>
                    </a:lnTo>
                    <a:lnTo>
                      <a:pt x="69" y="9"/>
                    </a:lnTo>
                    <a:lnTo>
                      <a:pt x="67" y="9"/>
                    </a:lnTo>
                    <a:lnTo>
                      <a:pt x="67" y="8"/>
                    </a:lnTo>
                    <a:lnTo>
                      <a:pt x="66" y="8"/>
                    </a:lnTo>
                    <a:lnTo>
                      <a:pt x="64" y="6"/>
                    </a:lnTo>
                    <a:lnTo>
                      <a:pt x="62" y="6"/>
                    </a:lnTo>
                    <a:lnTo>
                      <a:pt x="62" y="4"/>
                    </a:lnTo>
                    <a:lnTo>
                      <a:pt x="60" y="4"/>
                    </a:lnTo>
                    <a:lnTo>
                      <a:pt x="58" y="4"/>
                    </a:lnTo>
                    <a:lnTo>
                      <a:pt x="58" y="2"/>
                    </a:lnTo>
                    <a:lnTo>
                      <a:pt x="56" y="2"/>
                    </a:lnTo>
                    <a:lnTo>
                      <a:pt x="54" y="2"/>
                    </a:lnTo>
                    <a:lnTo>
                      <a:pt x="52" y="0"/>
                    </a:lnTo>
                    <a:lnTo>
                      <a:pt x="50" y="0"/>
                    </a:lnTo>
                    <a:lnTo>
                      <a:pt x="48" y="0"/>
                    </a:lnTo>
                    <a:lnTo>
                      <a:pt x="46" y="0"/>
                    </a:lnTo>
                    <a:lnTo>
                      <a:pt x="44" y="0"/>
                    </a:lnTo>
                    <a:lnTo>
                      <a:pt x="41" y="0"/>
                    </a:lnTo>
                    <a:close/>
                  </a:path>
                </a:pathLst>
              </a:custGeom>
              <a:solidFill>
                <a:srgbClr val="FFFFFF"/>
              </a:solidFill>
              <a:ln w="9525">
                <a:noFill/>
                <a:round/>
                <a:headEnd/>
                <a:tailEnd/>
              </a:ln>
            </p:spPr>
            <p:txBody>
              <a:bodyPr/>
              <a:lstStyle/>
              <a:p>
                <a:endParaRPr lang="en-GB" dirty="0"/>
              </a:p>
            </p:txBody>
          </p:sp>
          <p:sp>
            <p:nvSpPr>
              <p:cNvPr id="480" name="Freeform 128"/>
              <p:cNvSpPr>
                <a:spLocks noChangeAspect="1"/>
              </p:cNvSpPr>
              <p:nvPr/>
            </p:nvSpPr>
            <p:spPr bwMode="auto">
              <a:xfrm>
                <a:off x="3356" y="1085"/>
                <a:ext cx="83" cy="83"/>
              </a:xfrm>
              <a:custGeom>
                <a:avLst/>
                <a:gdLst>
                  <a:gd name="T0" fmla="*/ 0 w 83"/>
                  <a:gd name="T1" fmla="*/ 50 h 83"/>
                  <a:gd name="T2" fmla="*/ 2 w 83"/>
                  <a:gd name="T3" fmla="*/ 58 h 83"/>
                  <a:gd name="T4" fmla="*/ 8 w 83"/>
                  <a:gd name="T5" fmla="*/ 65 h 83"/>
                  <a:gd name="T6" fmla="*/ 16 w 83"/>
                  <a:gd name="T7" fmla="*/ 75 h 83"/>
                  <a:gd name="T8" fmla="*/ 23 w 83"/>
                  <a:gd name="T9" fmla="*/ 79 h 83"/>
                  <a:gd name="T10" fmla="*/ 31 w 83"/>
                  <a:gd name="T11" fmla="*/ 83 h 83"/>
                  <a:gd name="T12" fmla="*/ 39 w 83"/>
                  <a:gd name="T13" fmla="*/ 83 h 83"/>
                  <a:gd name="T14" fmla="*/ 48 w 83"/>
                  <a:gd name="T15" fmla="*/ 83 h 83"/>
                  <a:gd name="T16" fmla="*/ 56 w 83"/>
                  <a:gd name="T17" fmla="*/ 81 h 83"/>
                  <a:gd name="T18" fmla="*/ 64 w 83"/>
                  <a:gd name="T19" fmla="*/ 77 h 83"/>
                  <a:gd name="T20" fmla="*/ 71 w 83"/>
                  <a:gd name="T21" fmla="*/ 71 h 83"/>
                  <a:gd name="T22" fmla="*/ 79 w 83"/>
                  <a:gd name="T23" fmla="*/ 60 h 83"/>
                  <a:gd name="T24" fmla="*/ 81 w 83"/>
                  <a:gd name="T25" fmla="*/ 52 h 83"/>
                  <a:gd name="T26" fmla="*/ 83 w 83"/>
                  <a:gd name="T27" fmla="*/ 44 h 83"/>
                  <a:gd name="T28" fmla="*/ 83 w 83"/>
                  <a:gd name="T29" fmla="*/ 35 h 83"/>
                  <a:gd name="T30" fmla="*/ 81 w 83"/>
                  <a:gd name="T31" fmla="*/ 27 h 83"/>
                  <a:gd name="T32" fmla="*/ 75 w 83"/>
                  <a:gd name="T33" fmla="*/ 17 h 83"/>
                  <a:gd name="T34" fmla="*/ 66 w 83"/>
                  <a:gd name="T35" fmla="*/ 8 h 83"/>
                  <a:gd name="T36" fmla="*/ 60 w 83"/>
                  <a:gd name="T37" fmla="*/ 4 h 83"/>
                  <a:gd name="T38" fmla="*/ 52 w 83"/>
                  <a:gd name="T39" fmla="*/ 0 h 83"/>
                  <a:gd name="T40" fmla="*/ 37 w 83"/>
                  <a:gd name="T41" fmla="*/ 0 h 83"/>
                  <a:gd name="T42" fmla="*/ 29 w 83"/>
                  <a:gd name="T43" fmla="*/ 2 h 83"/>
                  <a:gd name="T44" fmla="*/ 21 w 83"/>
                  <a:gd name="T45" fmla="*/ 4 h 83"/>
                  <a:gd name="T46" fmla="*/ 10 w 83"/>
                  <a:gd name="T47" fmla="*/ 13 h 83"/>
                  <a:gd name="T48" fmla="*/ 4 w 83"/>
                  <a:gd name="T49" fmla="*/ 21 h 83"/>
                  <a:gd name="T50" fmla="*/ 2 w 83"/>
                  <a:gd name="T51" fmla="*/ 29 h 83"/>
                  <a:gd name="T52" fmla="*/ 0 w 83"/>
                  <a:gd name="T53" fmla="*/ 36 h 83"/>
                  <a:gd name="T54" fmla="*/ 2 w 83"/>
                  <a:gd name="T55" fmla="*/ 35 h 83"/>
                  <a:gd name="T56" fmla="*/ 4 w 83"/>
                  <a:gd name="T57" fmla="*/ 27 h 83"/>
                  <a:gd name="T58" fmla="*/ 8 w 83"/>
                  <a:gd name="T59" fmla="*/ 21 h 83"/>
                  <a:gd name="T60" fmla="*/ 18 w 83"/>
                  <a:gd name="T61" fmla="*/ 11 h 83"/>
                  <a:gd name="T62" fmla="*/ 25 w 83"/>
                  <a:gd name="T63" fmla="*/ 6 h 83"/>
                  <a:gd name="T64" fmla="*/ 33 w 83"/>
                  <a:gd name="T65" fmla="*/ 4 h 83"/>
                  <a:gd name="T66" fmla="*/ 46 w 83"/>
                  <a:gd name="T67" fmla="*/ 4 h 83"/>
                  <a:gd name="T68" fmla="*/ 54 w 83"/>
                  <a:gd name="T69" fmla="*/ 4 h 83"/>
                  <a:gd name="T70" fmla="*/ 62 w 83"/>
                  <a:gd name="T71" fmla="*/ 8 h 83"/>
                  <a:gd name="T72" fmla="*/ 73 w 83"/>
                  <a:gd name="T73" fmla="*/ 17 h 83"/>
                  <a:gd name="T74" fmla="*/ 77 w 83"/>
                  <a:gd name="T75" fmla="*/ 27 h 83"/>
                  <a:gd name="T76" fmla="*/ 79 w 83"/>
                  <a:gd name="T77" fmla="*/ 35 h 83"/>
                  <a:gd name="T78" fmla="*/ 79 w 83"/>
                  <a:gd name="T79" fmla="*/ 42 h 83"/>
                  <a:gd name="T80" fmla="*/ 77 w 83"/>
                  <a:gd name="T81" fmla="*/ 54 h 83"/>
                  <a:gd name="T82" fmla="*/ 73 w 83"/>
                  <a:gd name="T83" fmla="*/ 63 h 83"/>
                  <a:gd name="T84" fmla="*/ 67 w 83"/>
                  <a:gd name="T85" fmla="*/ 71 h 83"/>
                  <a:gd name="T86" fmla="*/ 58 w 83"/>
                  <a:gd name="T87" fmla="*/ 77 h 83"/>
                  <a:gd name="T88" fmla="*/ 50 w 83"/>
                  <a:gd name="T89" fmla="*/ 79 h 83"/>
                  <a:gd name="T90" fmla="*/ 42 w 83"/>
                  <a:gd name="T91" fmla="*/ 81 h 83"/>
                  <a:gd name="T92" fmla="*/ 37 w 83"/>
                  <a:gd name="T93" fmla="*/ 81 h 83"/>
                  <a:gd name="T94" fmla="*/ 29 w 83"/>
                  <a:gd name="T95" fmla="*/ 79 h 83"/>
                  <a:gd name="T96" fmla="*/ 21 w 83"/>
                  <a:gd name="T97" fmla="*/ 75 h 83"/>
                  <a:gd name="T98" fmla="*/ 14 w 83"/>
                  <a:gd name="T99" fmla="*/ 69 h 83"/>
                  <a:gd name="T100" fmla="*/ 8 w 83"/>
                  <a:gd name="T101" fmla="*/ 61 h 83"/>
                  <a:gd name="T102" fmla="*/ 4 w 83"/>
                  <a:gd name="T103" fmla="*/ 52 h 83"/>
                  <a:gd name="T104" fmla="*/ 0 w 83"/>
                  <a:gd name="T105" fmla="*/ 42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3"/>
                  <a:gd name="T160" fmla="*/ 0 h 83"/>
                  <a:gd name="T161" fmla="*/ 83 w 83"/>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3" h="83">
                    <a:moveTo>
                      <a:pt x="0" y="42"/>
                    </a:moveTo>
                    <a:lnTo>
                      <a:pt x="0" y="46"/>
                    </a:lnTo>
                    <a:lnTo>
                      <a:pt x="0" y="48"/>
                    </a:lnTo>
                    <a:lnTo>
                      <a:pt x="0" y="50"/>
                    </a:lnTo>
                    <a:lnTo>
                      <a:pt x="0" y="52"/>
                    </a:lnTo>
                    <a:lnTo>
                      <a:pt x="2" y="54"/>
                    </a:lnTo>
                    <a:lnTo>
                      <a:pt x="2" y="56"/>
                    </a:lnTo>
                    <a:lnTo>
                      <a:pt x="2" y="58"/>
                    </a:lnTo>
                    <a:lnTo>
                      <a:pt x="4" y="60"/>
                    </a:lnTo>
                    <a:lnTo>
                      <a:pt x="6" y="63"/>
                    </a:lnTo>
                    <a:lnTo>
                      <a:pt x="6" y="65"/>
                    </a:lnTo>
                    <a:lnTo>
                      <a:pt x="8" y="65"/>
                    </a:lnTo>
                    <a:lnTo>
                      <a:pt x="10" y="69"/>
                    </a:lnTo>
                    <a:lnTo>
                      <a:pt x="12" y="71"/>
                    </a:lnTo>
                    <a:lnTo>
                      <a:pt x="14" y="73"/>
                    </a:lnTo>
                    <a:lnTo>
                      <a:pt x="16" y="75"/>
                    </a:lnTo>
                    <a:lnTo>
                      <a:pt x="18" y="75"/>
                    </a:lnTo>
                    <a:lnTo>
                      <a:pt x="19" y="77"/>
                    </a:lnTo>
                    <a:lnTo>
                      <a:pt x="21" y="79"/>
                    </a:lnTo>
                    <a:lnTo>
                      <a:pt x="23" y="79"/>
                    </a:lnTo>
                    <a:lnTo>
                      <a:pt x="25" y="79"/>
                    </a:lnTo>
                    <a:lnTo>
                      <a:pt x="27" y="81"/>
                    </a:lnTo>
                    <a:lnTo>
                      <a:pt x="29" y="81"/>
                    </a:lnTo>
                    <a:lnTo>
                      <a:pt x="31" y="83"/>
                    </a:lnTo>
                    <a:lnTo>
                      <a:pt x="33" y="83"/>
                    </a:lnTo>
                    <a:lnTo>
                      <a:pt x="35" y="83"/>
                    </a:lnTo>
                    <a:lnTo>
                      <a:pt x="37" y="83"/>
                    </a:lnTo>
                    <a:lnTo>
                      <a:pt x="39" y="83"/>
                    </a:lnTo>
                    <a:lnTo>
                      <a:pt x="41" y="83"/>
                    </a:lnTo>
                    <a:lnTo>
                      <a:pt x="42" y="83"/>
                    </a:lnTo>
                    <a:lnTo>
                      <a:pt x="46" y="83"/>
                    </a:lnTo>
                    <a:lnTo>
                      <a:pt x="48" y="83"/>
                    </a:lnTo>
                    <a:lnTo>
                      <a:pt x="50" y="83"/>
                    </a:lnTo>
                    <a:lnTo>
                      <a:pt x="52" y="83"/>
                    </a:lnTo>
                    <a:lnTo>
                      <a:pt x="54" y="81"/>
                    </a:lnTo>
                    <a:lnTo>
                      <a:pt x="56" y="81"/>
                    </a:lnTo>
                    <a:lnTo>
                      <a:pt x="58" y="79"/>
                    </a:lnTo>
                    <a:lnTo>
                      <a:pt x="60" y="79"/>
                    </a:lnTo>
                    <a:lnTo>
                      <a:pt x="62" y="79"/>
                    </a:lnTo>
                    <a:lnTo>
                      <a:pt x="64" y="77"/>
                    </a:lnTo>
                    <a:lnTo>
                      <a:pt x="64" y="75"/>
                    </a:lnTo>
                    <a:lnTo>
                      <a:pt x="66" y="75"/>
                    </a:lnTo>
                    <a:lnTo>
                      <a:pt x="69" y="73"/>
                    </a:lnTo>
                    <a:lnTo>
                      <a:pt x="71" y="71"/>
                    </a:lnTo>
                    <a:lnTo>
                      <a:pt x="71" y="69"/>
                    </a:lnTo>
                    <a:lnTo>
                      <a:pt x="75" y="65"/>
                    </a:lnTo>
                    <a:lnTo>
                      <a:pt x="77" y="63"/>
                    </a:lnTo>
                    <a:lnTo>
                      <a:pt x="79" y="60"/>
                    </a:lnTo>
                    <a:lnTo>
                      <a:pt x="79" y="58"/>
                    </a:lnTo>
                    <a:lnTo>
                      <a:pt x="81" y="56"/>
                    </a:lnTo>
                    <a:lnTo>
                      <a:pt x="81" y="54"/>
                    </a:lnTo>
                    <a:lnTo>
                      <a:pt x="81" y="52"/>
                    </a:lnTo>
                    <a:lnTo>
                      <a:pt x="83" y="50"/>
                    </a:lnTo>
                    <a:lnTo>
                      <a:pt x="83" y="48"/>
                    </a:lnTo>
                    <a:lnTo>
                      <a:pt x="83" y="46"/>
                    </a:lnTo>
                    <a:lnTo>
                      <a:pt x="83" y="44"/>
                    </a:lnTo>
                    <a:lnTo>
                      <a:pt x="83" y="42"/>
                    </a:lnTo>
                    <a:lnTo>
                      <a:pt x="83" y="40"/>
                    </a:lnTo>
                    <a:lnTo>
                      <a:pt x="83" y="38"/>
                    </a:lnTo>
                    <a:lnTo>
                      <a:pt x="83" y="35"/>
                    </a:lnTo>
                    <a:lnTo>
                      <a:pt x="83" y="33"/>
                    </a:lnTo>
                    <a:lnTo>
                      <a:pt x="81" y="31"/>
                    </a:lnTo>
                    <a:lnTo>
                      <a:pt x="81" y="29"/>
                    </a:lnTo>
                    <a:lnTo>
                      <a:pt x="81" y="27"/>
                    </a:lnTo>
                    <a:lnTo>
                      <a:pt x="79" y="23"/>
                    </a:lnTo>
                    <a:lnTo>
                      <a:pt x="77" y="21"/>
                    </a:lnTo>
                    <a:lnTo>
                      <a:pt x="77" y="19"/>
                    </a:lnTo>
                    <a:lnTo>
                      <a:pt x="75" y="17"/>
                    </a:lnTo>
                    <a:lnTo>
                      <a:pt x="71" y="13"/>
                    </a:lnTo>
                    <a:lnTo>
                      <a:pt x="69" y="10"/>
                    </a:lnTo>
                    <a:lnTo>
                      <a:pt x="67" y="10"/>
                    </a:lnTo>
                    <a:lnTo>
                      <a:pt x="66" y="8"/>
                    </a:lnTo>
                    <a:lnTo>
                      <a:pt x="64" y="8"/>
                    </a:lnTo>
                    <a:lnTo>
                      <a:pt x="64" y="6"/>
                    </a:lnTo>
                    <a:lnTo>
                      <a:pt x="62" y="4"/>
                    </a:lnTo>
                    <a:lnTo>
                      <a:pt x="60" y="4"/>
                    </a:lnTo>
                    <a:lnTo>
                      <a:pt x="58" y="4"/>
                    </a:lnTo>
                    <a:lnTo>
                      <a:pt x="56" y="2"/>
                    </a:lnTo>
                    <a:lnTo>
                      <a:pt x="54" y="2"/>
                    </a:lnTo>
                    <a:lnTo>
                      <a:pt x="52" y="0"/>
                    </a:lnTo>
                    <a:lnTo>
                      <a:pt x="50" y="0"/>
                    </a:lnTo>
                    <a:lnTo>
                      <a:pt x="48" y="0"/>
                    </a:lnTo>
                    <a:lnTo>
                      <a:pt x="46" y="0"/>
                    </a:lnTo>
                    <a:lnTo>
                      <a:pt x="37" y="0"/>
                    </a:lnTo>
                    <a:lnTo>
                      <a:pt x="35" y="0"/>
                    </a:lnTo>
                    <a:lnTo>
                      <a:pt x="33" y="0"/>
                    </a:lnTo>
                    <a:lnTo>
                      <a:pt x="31" y="0"/>
                    </a:lnTo>
                    <a:lnTo>
                      <a:pt x="29" y="2"/>
                    </a:lnTo>
                    <a:lnTo>
                      <a:pt x="27" y="2"/>
                    </a:lnTo>
                    <a:lnTo>
                      <a:pt x="25" y="4"/>
                    </a:lnTo>
                    <a:lnTo>
                      <a:pt x="23" y="4"/>
                    </a:lnTo>
                    <a:lnTo>
                      <a:pt x="21" y="4"/>
                    </a:lnTo>
                    <a:lnTo>
                      <a:pt x="18" y="8"/>
                    </a:lnTo>
                    <a:lnTo>
                      <a:pt x="16" y="8"/>
                    </a:lnTo>
                    <a:lnTo>
                      <a:pt x="16" y="10"/>
                    </a:lnTo>
                    <a:lnTo>
                      <a:pt x="10" y="13"/>
                    </a:lnTo>
                    <a:lnTo>
                      <a:pt x="8" y="17"/>
                    </a:lnTo>
                    <a:lnTo>
                      <a:pt x="6" y="17"/>
                    </a:lnTo>
                    <a:lnTo>
                      <a:pt x="6" y="19"/>
                    </a:lnTo>
                    <a:lnTo>
                      <a:pt x="4" y="21"/>
                    </a:lnTo>
                    <a:lnTo>
                      <a:pt x="4" y="23"/>
                    </a:lnTo>
                    <a:lnTo>
                      <a:pt x="2" y="25"/>
                    </a:lnTo>
                    <a:lnTo>
                      <a:pt x="2" y="27"/>
                    </a:lnTo>
                    <a:lnTo>
                      <a:pt x="2" y="29"/>
                    </a:lnTo>
                    <a:lnTo>
                      <a:pt x="0" y="31"/>
                    </a:lnTo>
                    <a:lnTo>
                      <a:pt x="0" y="33"/>
                    </a:lnTo>
                    <a:lnTo>
                      <a:pt x="0" y="35"/>
                    </a:lnTo>
                    <a:lnTo>
                      <a:pt x="0" y="36"/>
                    </a:lnTo>
                    <a:lnTo>
                      <a:pt x="0" y="42"/>
                    </a:lnTo>
                    <a:lnTo>
                      <a:pt x="2" y="42"/>
                    </a:lnTo>
                    <a:lnTo>
                      <a:pt x="2" y="36"/>
                    </a:lnTo>
                    <a:lnTo>
                      <a:pt x="2" y="35"/>
                    </a:lnTo>
                    <a:lnTo>
                      <a:pt x="4" y="33"/>
                    </a:lnTo>
                    <a:lnTo>
                      <a:pt x="4" y="31"/>
                    </a:lnTo>
                    <a:lnTo>
                      <a:pt x="4" y="29"/>
                    </a:lnTo>
                    <a:lnTo>
                      <a:pt x="4" y="27"/>
                    </a:lnTo>
                    <a:lnTo>
                      <a:pt x="6" y="27"/>
                    </a:lnTo>
                    <a:lnTo>
                      <a:pt x="6" y="25"/>
                    </a:lnTo>
                    <a:lnTo>
                      <a:pt x="8" y="23"/>
                    </a:lnTo>
                    <a:lnTo>
                      <a:pt x="8" y="21"/>
                    </a:lnTo>
                    <a:lnTo>
                      <a:pt x="10" y="19"/>
                    </a:lnTo>
                    <a:lnTo>
                      <a:pt x="10" y="17"/>
                    </a:lnTo>
                    <a:lnTo>
                      <a:pt x="12" y="15"/>
                    </a:lnTo>
                    <a:lnTo>
                      <a:pt x="18" y="11"/>
                    </a:lnTo>
                    <a:lnTo>
                      <a:pt x="18" y="10"/>
                    </a:lnTo>
                    <a:lnTo>
                      <a:pt x="19" y="10"/>
                    </a:lnTo>
                    <a:lnTo>
                      <a:pt x="23" y="8"/>
                    </a:lnTo>
                    <a:lnTo>
                      <a:pt x="25" y="6"/>
                    </a:lnTo>
                    <a:lnTo>
                      <a:pt x="27" y="6"/>
                    </a:lnTo>
                    <a:lnTo>
                      <a:pt x="29" y="4"/>
                    </a:lnTo>
                    <a:lnTo>
                      <a:pt x="31" y="4"/>
                    </a:lnTo>
                    <a:lnTo>
                      <a:pt x="33" y="4"/>
                    </a:lnTo>
                    <a:lnTo>
                      <a:pt x="35" y="4"/>
                    </a:lnTo>
                    <a:lnTo>
                      <a:pt x="37" y="2"/>
                    </a:lnTo>
                    <a:lnTo>
                      <a:pt x="44" y="2"/>
                    </a:lnTo>
                    <a:lnTo>
                      <a:pt x="46" y="4"/>
                    </a:lnTo>
                    <a:lnTo>
                      <a:pt x="48" y="4"/>
                    </a:lnTo>
                    <a:lnTo>
                      <a:pt x="50" y="4"/>
                    </a:lnTo>
                    <a:lnTo>
                      <a:pt x="52" y="4"/>
                    </a:lnTo>
                    <a:lnTo>
                      <a:pt x="54" y="4"/>
                    </a:lnTo>
                    <a:lnTo>
                      <a:pt x="56" y="6"/>
                    </a:lnTo>
                    <a:lnTo>
                      <a:pt x="58" y="6"/>
                    </a:lnTo>
                    <a:lnTo>
                      <a:pt x="60" y="8"/>
                    </a:lnTo>
                    <a:lnTo>
                      <a:pt x="62" y="8"/>
                    </a:lnTo>
                    <a:lnTo>
                      <a:pt x="64" y="10"/>
                    </a:lnTo>
                    <a:lnTo>
                      <a:pt x="66" y="11"/>
                    </a:lnTo>
                    <a:lnTo>
                      <a:pt x="69" y="15"/>
                    </a:lnTo>
                    <a:lnTo>
                      <a:pt x="73" y="17"/>
                    </a:lnTo>
                    <a:lnTo>
                      <a:pt x="75" y="21"/>
                    </a:lnTo>
                    <a:lnTo>
                      <a:pt x="75" y="23"/>
                    </a:lnTo>
                    <a:lnTo>
                      <a:pt x="75" y="25"/>
                    </a:lnTo>
                    <a:lnTo>
                      <a:pt x="77" y="27"/>
                    </a:lnTo>
                    <a:lnTo>
                      <a:pt x="79" y="29"/>
                    </a:lnTo>
                    <a:lnTo>
                      <a:pt x="79" y="31"/>
                    </a:lnTo>
                    <a:lnTo>
                      <a:pt x="79" y="33"/>
                    </a:lnTo>
                    <a:lnTo>
                      <a:pt x="79" y="35"/>
                    </a:lnTo>
                    <a:lnTo>
                      <a:pt x="79" y="38"/>
                    </a:lnTo>
                    <a:lnTo>
                      <a:pt x="81" y="42"/>
                    </a:lnTo>
                    <a:lnTo>
                      <a:pt x="81" y="40"/>
                    </a:lnTo>
                    <a:lnTo>
                      <a:pt x="79" y="42"/>
                    </a:lnTo>
                    <a:lnTo>
                      <a:pt x="79" y="46"/>
                    </a:lnTo>
                    <a:lnTo>
                      <a:pt x="79" y="50"/>
                    </a:lnTo>
                    <a:lnTo>
                      <a:pt x="79" y="52"/>
                    </a:lnTo>
                    <a:lnTo>
                      <a:pt x="77" y="54"/>
                    </a:lnTo>
                    <a:lnTo>
                      <a:pt x="77" y="56"/>
                    </a:lnTo>
                    <a:lnTo>
                      <a:pt x="75" y="58"/>
                    </a:lnTo>
                    <a:lnTo>
                      <a:pt x="75" y="61"/>
                    </a:lnTo>
                    <a:lnTo>
                      <a:pt x="73" y="63"/>
                    </a:lnTo>
                    <a:lnTo>
                      <a:pt x="73" y="65"/>
                    </a:lnTo>
                    <a:lnTo>
                      <a:pt x="69" y="67"/>
                    </a:lnTo>
                    <a:lnTo>
                      <a:pt x="69" y="69"/>
                    </a:lnTo>
                    <a:lnTo>
                      <a:pt x="67" y="71"/>
                    </a:lnTo>
                    <a:lnTo>
                      <a:pt x="64" y="73"/>
                    </a:lnTo>
                    <a:lnTo>
                      <a:pt x="62" y="75"/>
                    </a:lnTo>
                    <a:lnTo>
                      <a:pt x="60" y="75"/>
                    </a:lnTo>
                    <a:lnTo>
                      <a:pt x="58" y="77"/>
                    </a:lnTo>
                    <a:lnTo>
                      <a:pt x="56" y="77"/>
                    </a:lnTo>
                    <a:lnTo>
                      <a:pt x="54" y="79"/>
                    </a:lnTo>
                    <a:lnTo>
                      <a:pt x="52" y="79"/>
                    </a:lnTo>
                    <a:lnTo>
                      <a:pt x="50" y="79"/>
                    </a:lnTo>
                    <a:lnTo>
                      <a:pt x="48" y="79"/>
                    </a:lnTo>
                    <a:lnTo>
                      <a:pt x="46" y="79"/>
                    </a:lnTo>
                    <a:lnTo>
                      <a:pt x="44" y="81"/>
                    </a:lnTo>
                    <a:lnTo>
                      <a:pt x="42" y="81"/>
                    </a:lnTo>
                    <a:lnTo>
                      <a:pt x="41" y="81"/>
                    </a:lnTo>
                    <a:lnTo>
                      <a:pt x="42" y="81"/>
                    </a:lnTo>
                    <a:lnTo>
                      <a:pt x="39" y="81"/>
                    </a:lnTo>
                    <a:lnTo>
                      <a:pt x="37" y="81"/>
                    </a:lnTo>
                    <a:lnTo>
                      <a:pt x="35" y="79"/>
                    </a:lnTo>
                    <a:lnTo>
                      <a:pt x="33" y="79"/>
                    </a:lnTo>
                    <a:lnTo>
                      <a:pt x="31" y="79"/>
                    </a:lnTo>
                    <a:lnTo>
                      <a:pt x="29" y="79"/>
                    </a:lnTo>
                    <a:lnTo>
                      <a:pt x="27" y="77"/>
                    </a:lnTo>
                    <a:lnTo>
                      <a:pt x="25" y="77"/>
                    </a:lnTo>
                    <a:lnTo>
                      <a:pt x="23" y="75"/>
                    </a:lnTo>
                    <a:lnTo>
                      <a:pt x="21" y="75"/>
                    </a:lnTo>
                    <a:lnTo>
                      <a:pt x="19" y="73"/>
                    </a:lnTo>
                    <a:lnTo>
                      <a:pt x="18" y="73"/>
                    </a:lnTo>
                    <a:lnTo>
                      <a:pt x="16" y="71"/>
                    </a:lnTo>
                    <a:lnTo>
                      <a:pt x="14" y="69"/>
                    </a:lnTo>
                    <a:lnTo>
                      <a:pt x="12" y="67"/>
                    </a:lnTo>
                    <a:lnTo>
                      <a:pt x="10" y="65"/>
                    </a:lnTo>
                    <a:lnTo>
                      <a:pt x="10" y="63"/>
                    </a:lnTo>
                    <a:lnTo>
                      <a:pt x="8" y="61"/>
                    </a:lnTo>
                    <a:lnTo>
                      <a:pt x="6" y="58"/>
                    </a:lnTo>
                    <a:lnTo>
                      <a:pt x="6" y="56"/>
                    </a:lnTo>
                    <a:lnTo>
                      <a:pt x="4" y="54"/>
                    </a:lnTo>
                    <a:lnTo>
                      <a:pt x="4" y="52"/>
                    </a:lnTo>
                    <a:lnTo>
                      <a:pt x="4" y="50"/>
                    </a:lnTo>
                    <a:lnTo>
                      <a:pt x="2" y="46"/>
                    </a:lnTo>
                    <a:lnTo>
                      <a:pt x="2" y="42"/>
                    </a:lnTo>
                    <a:lnTo>
                      <a:pt x="0" y="42"/>
                    </a:lnTo>
                    <a:close/>
                  </a:path>
                </a:pathLst>
              </a:custGeom>
              <a:solidFill>
                <a:srgbClr val="000000"/>
              </a:solidFill>
              <a:ln w="9525">
                <a:noFill/>
                <a:round/>
                <a:headEnd/>
                <a:tailEnd/>
              </a:ln>
            </p:spPr>
            <p:txBody>
              <a:bodyPr/>
              <a:lstStyle/>
              <a:p>
                <a:endParaRPr lang="en-GB" dirty="0"/>
              </a:p>
            </p:txBody>
          </p:sp>
          <p:sp>
            <p:nvSpPr>
              <p:cNvPr id="481" name="Freeform 129"/>
              <p:cNvSpPr>
                <a:spLocks noChangeAspect="1"/>
              </p:cNvSpPr>
              <p:nvPr/>
            </p:nvSpPr>
            <p:spPr bwMode="auto">
              <a:xfrm>
                <a:off x="3352" y="1139"/>
                <a:ext cx="31" cy="42"/>
              </a:xfrm>
              <a:custGeom>
                <a:avLst/>
                <a:gdLst>
                  <a:gd name="T0" fmla="*/ 18 w 31"/>
                  <a:gd name="T1" fmla="*/ 0 h 42"/>
                  <a:gd name="T2" fmla="*/ 0 w 31"/>
                  <a:gd name="T3" fmla="*/ 7 h 42"/>
                  <a:gd name="T4" fmla="*/ 2 w 31"/>
                  <a:gd name="T5" fmla="*/ 34 h 42"/>
                  <a:gd name="T6" fmla="*/ 8 w 31"/>
                  <a:gd name="T7" fmla="*/ 42 h 42"/>
                  <a:gd name="T8" fmla="*/ 31 w 31"/>
                  <a:gd name="T9" fmla="*/ 34 h 42"/>
                  <a:gd name="T10" fmla="*/ 18 w 31"/>
                  <a:gd name="T11" fmla="*/ 0 h 42"/>
                  <a:gd name="T12" fmla="*/ 0 60000 65536"/>
                  <a:gd name="T13" fmla="*/ 0 60000 65536"/>
                  <a:gd name="T14" fmla="*/ 0 60000 65536"/>
                  <a:gd name="T15" fmla="*/ 0 60000 65536"/>
                  <a:gd name="T16" fmla="*/ 0 60000 65536"/>
                  <a:gd name="T17" fmla="*/ 0 60000 65536"/>
                  <a:gd name="T18" fmla="*/ 0 w 31"/>
                  <a:gd name="T19" fmla="*/ 0 h 42"/>
                  <a:gd name="T20" fmla="*/ 31 w 31"/>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31" h="42">
                    <a:moveTo>
                      <a:pt x="18" y="0"/>
                    </a:moveTo>
                    <a:lnTo>
                      <a:pt x="0" y="7"/>
                    </a:lnTo>
                    <a:lnTo>
                      <a:pt x="2" y="34"/>
                    </a:lnTo>
                    <a:lnTo>
                      <a:pt x="8" y="42"/>
                    </a:lnTo>
                    <a:lnTo>
                      <a:pt x="31" y="34"/>
                    </a:lnTo>
                    <a:lnTo>
                      <a:pt x="18" y="0"/>
                    </a:lnTo>
                    <a:close/>
                  </a:path>
                </a:pathLst>
              </a:custGeom>
              <a:solidFill>
                <a:srgbClr val="FFFFFF"/>
              </a:solidFill>
              <a:ln w="9525">
                <a:noFill/>
                <a:round/>
                <a:headEnd/>
                <a:tailEnd/>
              </a:ln>
            </p:spPr>
            <p:txBody>
              <a:bodyPr/>
              <a:lstStyle/>
              <a:p>
                <a:endParaRPr lang="en-GB" dirty="0"/>
              </a:p>
            </p:txBody>
          </p:sp>
          <p:sp>
            <p:nvSpPr>
              <p:cNvPr id="482" name="Freeform 130"/>
              <p:cNvSpPr>
                <a:spLocks noChangeAspect="1"/>
              </p:cNvSpPr>
              <p:nvPr/>
            </p:nvSpPr>
            <p:spPr bwMode="auto">
              <a:xfrm>
                <a:off x="3352" y="1137"/>
                <a:ext cx="33" cy="46"/>
              </a:xfrm>
              <a:custGeom>
                <a:avLst/>
                <a:gdLst>
                  <a:gd name="T0" fmla="*/ 20 w 33"/>
                  <a:gd name="T1" fmla="*/ 0 h 46"/>
                  <a:gd name="T2" fmla="*/ 18 w 33"/>
                  <a:gd name="T3" fmla="*/ 0 h 46"/>
                  <a:gd name="T4" fmla="*/ 0 w 33"/>
                  <a:gd name="T5" fmla="*/ 8 h 46"/>
                  <a:gd name="T6" fmla="*/ 0 w 33"/>
                  <a:gd name="T7" fmla="*/ 9 h 46"/>
                  <a:gd name="T8" fmla="*/ 0 w 33"/>
                  <a:gd name="T9" fmla="*/ 36 h 46"/>
                  <a:gd name="T10" fmla="*/ 6 w 33"/>
                  <a:gd name="T11" fmla="*/ 46 h 46"/>
                  <a:gd name="T12" fmla="*/ 8 w 33"/>
                  <a:gd name="T13" fmla="*/ 46 h 46"/>
                  <a:gd name="T14" fmla="*/ 31 w 33"/>
                  <a:gd name="T15" fmla="*/ 36 h 46"/>
                  <a:gd name="T16" fmla="*/ 33 w 33"/>
                  <a:gd name="T17" fmla="*/ 36 h 46"/>
                  <a:gd name="T18" fmla="*/ 33 w 33"/>
                  <a:gd name="T19" fmla="*/ 34 h 46"/>
                  <a:gd name="T20" fmla="*/ 20 w 33"/>
                  <a:gd name="T21" fmla="*/ 0 h 46"/>
                  <a:gd name="T22" fmla="*/ 18 w 33"/>
                  <a:gd name="T23" fmla="*/ 2 h 46"/>
                  <a:gd name="T24" fmla="*/ 29 w 33"/>
                  <a:gd name="T25" fmla="*/ 36 h 46"/>
                  <a:gd name="T26" fmla="*/ 31 w 33"/>
                  <a:gd name="T27" fmla="*/ 34 h 46"/>
                  <a:gd name="T28" fmla="*/ 6 w 33"/>
                  <a:gd name="T29" fmla="*/ 44 h 46"/>
                  <a:gd name="T30" fmla="*/ 8 w 33"/>
                  <a:gd name="T31" fmla="*/ 44 h 46"/>
                  <a:gd name="T32" fmla="*/ 2 w 33"/>
                  <a:gd name="T33" fmla="*/ 34 h 46"/>
                  <a:gd name="T34" fmla="*/ 4 w 33"/>
                  <a:gd name="T35" fmla="*/ 36 h 46"/>
                  <a:gd name="T36" fmla="*/ 2 w 33"/>
                  <a:gd name="T37" fmla="*/ 9 h 46"/>
                  <a:gd name="T38" fmla="*/ 2 w 33"/>
                  <a:gd name="T39" fmla="*/ 11 h 46"/>
                  <a:gd name="T40" fmla="*/ 20 w 33"/>
                  <a:gd name="T41" fmla="*/ 2 h 46"/>
                  <a:gd name="T42" fmla="*/ 18 w 33"/>
                  <a:gd name="T43" fmla="*/ 2 h 46"/>
                  <a:gd name="T44" fmla="*/ 20 w 33"/>
                  <a:gd name="T45" fmla="*/ 0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3"/>
                  <a:gd name="T70" fmla="*/ 0 h 46"/>
                  <a:gd name="T71" fmla="*/ 33 w 33"/>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3" h="46">
                    <a:moveTo>
                      <a:pt x="20" y="0"/>
                    </a:moveTo>
                    <a:lnTo>
                      <a:pt x="18" y="0"/>
                    </a:lnTo>
                    <a:lnTo>
                      <a:pt x="0" y="8"/>
                    </a:lnTo>
                    <a:lnTo>
                      <a:pt x="0" y="9"/>
                    </a:lnTo>
                    <a:lnTo>
                      <a:pt x="0" y="36"/>
                    </a:lnTo>
                    <a:lnTo>
                      <a:pt x="6" y="46"/>
                    </a:lnTo>
                    <a:lnTo>
                      <a:pt x="8" y="46"/>
                    </a:lnTo>
                    <a:lnTo>
                      <a:pt x="31" y="36"/>
                    </a:lnTo>
                    <a:lnTo>
                      <a:pt x="33" y="36"/>
                    </a:lnTo>
                    <a:lnTo>
                      <a:pt x="33" y="34"/>
                    </a:lnTo>
                    <a:lnTo>
                      <a:pt x="20" y="0"/>
                    </a:lnTo>
                    <a:lnTo>
                      <a:pt x="18" y="2"/>
                    </a:lnTo>
                    <a:lnTo>
                      <a:pt x="29" y="36"/>
                    </a:lnTo>
                    <a:lnTo>
                      <a:pt x="31" y="34"/>
                    </a:lnTo>
                    <a:lnTo>
                      <a:pt x="6" y="44"/>
                    </a:lnTo>
                    <a:lnTo>
                      <a:pt x="8" y="44"/>
                    </a:lnTo>
                    <a:lnTo>
                      <a:pt x="2" y="34"/>
                    </a:lnTo>
                    <a:lnTo>
                      <a:pt x="4" y="36"/>
                    </a:lnTo>
                    <a:lnTo>
                      <a:pt x="2" y="9"/>
                    </a:lnTo>
                    <a:lnTo>
                      <a:pt x="2" y="11"/>
                    </a:lnTo>
                    <a:lnTo>
                      <a:pt x="20" y="2"/>
                    </a:lnTo>
                    <a:lnTo>
                      <a:pt x="18" y="2"/>
                    </a:lnTo>
                    <a:lnTo>
                      <a:pt x="20" y="0"/>
                    </a:lnTo>
                    <a:close/>
                  </a:path>
                </a:pathLst>
              </a:custGeom>
              <a:solidFill>
                <a:srgbClr val="FFFFFF"/>
              </a:solidFill>
              <a:ln w="9525">
                <a:noFill/>
                <a:round/>
                <a:headEnd/>
                <a:tailEnd/>
              </a:ln>
            </p:spPr>
            <p:txBody>
              <a:bodyPr/>
              <a:lstStyle/>
              <a:p>
                <a:endParaRPr lang="en-GB" dirty="0"/>
              </a:p>
            </p:txBody>
          </p:sp>
          <p:sp>
            <p:nvSpPr>
              <p:cNvPr id="483" name="Freeform 131"/>
              <p:cNvSpPr>
                <a:spLocks noChangeAspect="1"/>
              </p:cNvSpPr>
              <p:nvPr/>
            </p:nvSpPr>
            <p:spPr bwMode="auto">
              <a:xfrm>
                <a:off x="3414" y="1064"/>
                <a:ext cx="104" cy="104"/>
              </a:xfrm>
              <a:custGeom>
                <a:avLst/>
                <a:gdLst>
                  <a:gd name="T0" fmla="*/ 44 w 104"/>
                  <a:gd name="T1" fmla="*/ 0 h 104"/>
                  <a:gd name="T2" fmla="*/ 40 w 104"/>
                  <a:gd name="T3" fmla="*/ 2 h 104"/>
                  <a:gd name="T4" fmla="*/ 34 w 104"/>
                  <a:gd name="T5" fmla="*/ 2 h 104"/>
                  <a:gd name="T6" fmla="*/ 31 w 104"/>
                  <a:gd name="T7" fmla="*/ 4 h 104"/>
                  <a:gd name="T8" fmla="*/ 25 w 104"/>
                  <a:gd name="T9" fmla="*/ 8 h 104"/>
                  <a:gd name="T10" fmla="*/ 21 w 104"/>
                  <a:gd name="T11" fmla="*/ 9 h 104"/>
                  <a:gd name="T12" fmla="*/ 13 w 104"/>
                  <a:gd name="T13" fmla="*/ 17 h 104"/>
                  <a:gd name="T14" fmla="*/ 9 w 104"/>
                  <a:gd name="T15" fmla="*/ 23 h 104"/>
                  <a:gd name="T16" fmla="*/ 6 w 104"/>
                  <a:gd name="T17" fmla="*/ 27 h 104"/>
                  <a:gd name="T18" fmla="*/ 4 w 104"/>
                  <a:gd name="T19" fmla="*/ 32 h 104"/>
                  <a:gd name="T20" fmla="*/ 2 w 104"/>
                  <a:gd name="T21" fmla="*/ 36 h 104"/>
                  <a:gd name="T22" fmla="*/ 2 w 104"/>
                  <a:gd name="T23" fmla="*/ 42 h 104"/>
                  <a:gd name="T24" fmla="*/ 0 w 104"/>
                  <a:gd name="T25" fmla="*/ 46 h 104"/>
                  <a:gd name="T26" fmla="*/ 0 w 104"/>
                  <a:gd name="T27" fmla="*/ 56 h 104"/>
                  <a:gd name="T28" fmla="*/ 2 w 104"/>
                  <a:gd name="T29" fmla="*/ 61 h 104"/>
                  <a:gd name="T30" fmla="*/ 2 w 104"/>
                  <a:gd name="T31" fmla="*/ 67 h 104"/>
                  <a:gd name="T32" fmla="*/ 4 w 104"/>
                  <a:gd name="T33" fmla="*/ 71 h 104"/>
                  <a:gd name="T34" fmla="*/ 6 w 104"/>
                  <a:gd name="T35" fmla="*/ 75 h 104"/>
                  <a:gd name="T36" fmla="*/ 8 w 104"/>
                  <a:gd name="T37" fmla="*/ 79 h 104"/>
                  <a:gd name="T38" fmla="*/ 11 w 104"/>
                  <a:gd name="T39" fmla="*/ 82 h 104"/>
                  <a:gd name="T40" fmla="*/ 13 w 104"/>
                  <a:gd name="T41" fmla="*/ 86 h 104"/>
                  <a:gd name="T42" fmla="*/ 21 w 104"/>
                  <a:gd name="T43" fmla="*/ 94 h 104"/>
                  <a:gd name="T44" fmla="*/ 27 w 104"/>
                  <a:gd name="T45" fmla="*/ 96 h 104"/>
                  <a:gd name="T46" fmla="*/ 32 w 104"/>
                  <a:gd name="T47" fmla="*/ 100 h 104"/>
                  <a:gd name="T48" fmla="*/ 38 w 104"/>
                  <a:gd name="T49" fmla="*/ 102 h 104"/>
                  <a:gd name="T50" fmla="*/ 44 w 104"/>
                  <a:gd name="T51" fmla="*/ 102 h 104"/>
                  <a:gd name="T52" fmla="*/ 52 w 104"/>
                  <a:gd name="T53" fmla="*/ 104 h 104"/>
                  <a:gd name="T54" fmla="*/ 59 w 104"/>
                  <a:gd name="T55" fmla="*/ 102 h 104"/>
                  <a:gd name="T56" fmla="*/ 65 w 104"/>
                  <a:gd name="T57" fmla="*/ 102 h 104"/>
                  <a:gd name="T58" fmla="*/ 69 w 104"/>
                  <a:gd name="T59" fmla="*/ 100 h 104"/>
                  <a:gd name="T60" fmla="*/ 73 w 104"/>
                  <a:gd name="T61" fmla="*/ 98 h 104"/>
                  <a:gd name="T62" fmla="*/ 77 w 104"/>
                  <a:gd name="T63" fmla="*/ 96 h 104"/>
                  <a:gd name="T64" fmla="*/ 81 w 104"/>
                  <a:gd name="T65" fmla="*/ 94 h 104"/>
                  <a:gd name="T66" fmla="*/ 86 w 104"/>
                  <a:gd name="T67" fmla="*/ 90 h 104"/>
                  <a:gd name="T68" fmla="*/ 92 w 104"/>
                  <a:gd name="T69" fmla="*/ 82 h 104"/>
                  <a:gd name="T70" fmla="*/ 96 w 104"/>
                  <a:gd name="T71" fmla="*/ 79 h 104"/>
                  <a:gd name="T72" fmla="*/ 98 w 104"/>
                  <a:gd name="T73" fmla="*/ 73 h 104"/>
                  <a:gd name="T74" fmla="*/ 100 w 104"/>
                  <a:gd name="T75" fmla="*/ 67 h 104"/>
                  <a:gd name="T76" fmla="*/ 102 w 104"/>
                  <a:gd name="T77" fmla="*/ 63 h 104"/>
                  <a:gd name="T78" fmla="*/ 102 w 104"/>
                  <a:gd name="T79" fmla="*/ 57 h 104"/>
                  <a:gd name="T80" fmla="*/ 104 w 104"/>
                  <a:gd name="T81" fmla="*/ 52 h 104"/>
                  <a:gd name="T82" fmla="*/ 102 w 104"/>
                  <a:gd name="T83" fmla="*/ 44 h 104"/>
                  <a:gd name="T84" fmla="*/ 102 w 104"/>
                  <a:gd name="T85" fmla="*/ 38 h 104"/>
                  <a:gd name="T86" fmla="*/ 100 w 104"/>
                  <a:gd name="T87" fmla="*/ 32 h 104"/>
                  <a:gd name="T88" fmla="*/ 98 w 104"/>
                  <a:gd name="T89" fmla="*/ 29 h 104"/>
                  <a:gd name="T90" fmla="*/ 96 w 104"/>
                  <a:gd name="T91" fmla="*/ 25 h 104"/>
                  <a:gd name="T92" fmla="*/ 92 w 104"/>
                  <a:gd name="T93" fmla="*/ 21 h 104"/>
                  <a:gd name="T94" fmla="*/ 90 w 104"/>
                  <a:gd name="T95" fmla="*/ 17 h 104"/>
                  <a:gd name="T96" fmla="*/ 84 w 104"/>
                  <a:gd name="T97" fmla="*/ 13 h 104"/>
                  <a:gd name="T98" fmla="*/ 79 w 104"/>
                  <a:gd name="T99" fmla="*/ 8 h 104"/>
                  <a:gd name="T100" fmla="*/ 73 w 104"/>
                  <a:gd name="T101" fmla="*/ 6 h 104"/>
                  <a:gd name="T102" fmla="*/ 69 w 104"/>
                  <a:gd name="T103" fmla="*/ 4 h 104"/>
                  <a:gd name="T104" fmla="*/ 65 w 104"/>
                  <a:gd name="T105" fmla="*/ 2 h 104"/>
                  <a:gd name="T106" fmla="*/ 59 w 104"/>
                  <a:gd name="T107" fmla="*/ 0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4"/>
                  <a:gd name="T163" fmla="*/ 0 h 104"/>
                  <a:gd name="T164" fmla="*/ 104 w 104"/>
                  <a:gd name="T165" fmla="*/ 104 h 10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4" h="104">
                    <a:moveTo>
                      <a:pt x="52" y="0"/>
                    </a:moveTo>
                    <a:lnTo>
                      <a:pt x="48" y="0"/>
                    </a:lnTo>
                    <a:lnTo>
                      <a:pt x="44" y="0"/>
                    </a:lnTo>
                    <a:lnTo>
                      <a:pt x="42" y="0"/>
                    </a:lnTo>
                    <a:lnTo>
                      <a:pt x="40" y="0"/>
                    </a:lnTo>
                    <a:lnTo>
                      <a:pt x="40" y="2"/>
                    </a:lnTo>
                    <a:lnTo>
                      <a:pt x="38" y="2"/>
                    </a:lnTo>
                    <a:lnTo>
                      <a:pt x="36" y="2"/>
                    </a:lnTo>
                    <a:lnTo>
                      <a:pt x="34" y="2"/>
                    </a:lnTo>
                    <a:lnTo>
                      <a:pt x="34" y="4"/>
                    </a:lnTo>
                    <a:lnTo>
                      <a:pt x="32" y="4"/>
                    </a:lnTo>
                    <a:lnTo>
                      <a:pt x="31" y="4"/>
                    </a:lnTo>
                    <a:lnTo>
                      <a:pt x="29" y="6"/>
                    </a:lnTo>
                    <a:lnTo>
                      <a:pt x="27" y="6"/>
                    </a:lnTo>
                    <a:lnTo>
                      <a:pt x="25" y="8"/>
                    </a:lnTo>
                    <a:lnTo>
                      <a:pt x="23" y="8"/>
                    </a:lnTo>
                    <a:lnTo>
                      <a:pt x="23" y="9"/>
                    </a:lnTo>
                    <a:lnTo>
                      <a:pt x="21" y="9"/>
                    </a:lnTo>
                    <a:lnTo>
                      <a:pt x="17" y="13"/>
                    </a:lnTo>
                    <a:lnTo>
                      <a:pt x="13" y="15"/>
                    </a:lnTo>
                    <a:lnTo>
                      <a:pt x="13" y="17"/>
                    </a:lnTo>
                    <a:lnTo>
                      <a:pt x="11" y="19"/>
                    </a:lnTo>
                    <a:lnTo>
                      <a:pt x="9" y="21"/>
                    </a:lnTo>
                    <a:lnTo>
                      <a:pt x="9" y="23"/>
                    </a:lnTo>
                    <a:lnTo>
                      <a:pt x="8" y="23"/>
                    </a:lnTo>
                    <a:lnTo>
                      <a:pt x="8" y="25"/>
                    </a:lnTo>
                    <a:lnTo>
                      <a:pt x="6" y="27"/>
                    </a:lnTo>
                    <a:lnTo>
                      <a:pt x="6" y="29"/>
                    </a:lnTo>
                    <a:lnTo>
                      <a:pt x="4" y="31"/>
                    </a:lnTo>
                    <a:lnTo>
                      <a:pt x="4" y="32"/>
                    </a:lnTo>
                    <a:lnTo>
                      <a:pt x="4" y="34"/>
                    </a:lnTo>
                    <a:lnTo>
                      <a:pt x="2" y="34"/>
                    </a:lnTo>
                    <a:lnTo>
                      <a:pt x="2" y="36"/>
                    </a:lnTo>
                    <a:lnTo>
                      <a:pt x="2" y="38"/>
                    </a:lnTo>
                    <a:lnTo>
                      <a:pt x="2" y="40"/>
                    </a:lnTo>
                    <a:lnTo>
                      <a:pt x="2" y="42"/>
                    </a:lnTo>
                    <a:lnTo>
                      <a:pt x="0" y="42"/>
                    </a:lnTo>
                    <a:lnTo>
                      <a:pt x="0" y="44"/>
                    </a:lnTo>
                    <a:lnTo>
                      <a:pt x="0" y="46"/>
                    </a:lnTo>
                    <a:lnTo>
                      <a:pt x="0" y="48"/>
                    </a:lnTo>
                    <a:lnTo>
                      <a:pt x="0" y="52"/>
                    </a:lnTo>
                    <a:lnTo>
                      <a:pt x="0" y="56"/>
                    </a:lnTo>
                    <a:lnTo>
                      <a:pt x="0" y="57"/>
                    </a:lnTo>
                    <a:lnTo>
                      <a:pt x="0" y="59"/>
                    </a:lnTo>
                    <a:lnTo>
                      <a:pt x="2" y="61"/>
                    </a:lnTo>
                    <a:lnTo>
                      <a:pt x="2" y="63"/>
                    </a:lnTo>
                    <a:lnTo>
                      <a:pt x="2" y="65"/>
                    </a:lnTo>
                    <a:lnTo>
                      <a:pt x="2" y="67"/>
                    </a:lnTo>
                    <a:lnTo>
                      <a:pt x="4" y="67"/>
                    </a:lnTo>
                    <a:lnTo>
                      <a:pt x="4" y="69"/>
                    </a:lnTo>
                    <a:lnTo>
                      <a:pt x="4" y="71"/>
                    </a:lnTo>
                    <a:lnTo>
                      <a:pt x="4" y="73"/>
                    </a:lnTo>
                    <a:lnTo>
                      <a:pt x="6" y="73"/>
                    </a:lnTo>
                    <a:lnTo>
                      <a:pt x="6" y="75"/>
                    </a:lnTo>
                    <a:lnTo>
                      <a:pt x="6" y="77"/>
                    </a:lnTo>
                    <a:lnTo>
                      <a:pt x="8" y="77"/>
                    </a:lnTo>
                    <a:lnTo>
                      <a:pt x="8" y="79"/>
                    </a:lnTo>
                    <a:lnTo>
                      <a:pt x="9" y="81"/>
                    </a:lnTo>
                    <a:lnTo>
                      <a:pt x="9" y="82"/>
                    </a:lnTo>
                    <a:lnTo>
                      <a:pt x="11" y="82"/>
                    </a:lnTo>
                    <a:lnTo>
                      <a:pt x="11" y="84"/>
                    </a:lnTo>
                    <a:lnTo>
                      <a:pt x="13" y="84"/>
                    </a:lnTo>
                    <a:lnTo>
                      <a:pt x="13" y="86"/>
                    </a:lnTo>
                    <a:lnTo>
                      <a:pt x="17" y="90"/>
                    </a:lnTo>
                    <a:lnTo>
                      <a:pt x="21" y="92"/>
                    </a:lnTo>
                    <a:lnTo>
                      <a:pt x="21" y="94"/>
                    </a:lnTo>
                    <a:lnTo>
                      <a:pt x="23" y="94"/>
                    </a:lnTo>
                    <a:lnTo>
                      <a:pt x="25" y="96"/>
                    </a:lnTo>
                    <a:lnTo>
                      <a:pt x="27" y="96"/>
                    </a:lnTo>
                    <a:lnTo>
                      <a:pt x="29" y="98"/>
                    </a:lnTo>
                    <a:lnTo>
                      <a:pt x="31" y="98"/>
                    </a:lnTo>
                    <a:lnTo>
                      <a:pt x="32" y="100"/>
                    </a:lnTo>
                    <a:lnTo>
                      <a:pt x="34" y="100"/>
                    </a:lnTo>
                    <a:lnTo>
                      <a:pt x="36" y="100"/>
                    </a:lnTo>
                    <a:lnTo>
                      <a:pt x="38" y="102"/>
                    </a:lnTo>
                    <a:lnTo>
                      <a:pt x="40" y="102"/>
                    </a:lnTo>
                    <a:lnTo>
                      <a:pt x="42" y="102"/>
                    </a:lnTo>
                    <a:lnTo>
                      <a:pt x="44" y="102"/>
                    </a:lnTo>
                    <a:lnTo>
                      <a:pt x="48" y="102"/>
                    </a:lnTo>
                    <a:lnTo>
                      <a:pt x="48" y="104"/>
                    </a:lnTo>
                    <a:lnTo>
                      <a:pt x="52" y="104"/>
                    </a:lnTo>
                    <a:lnTo>
                      <a:pt x="56" y="104"/>
                    </a:lnTo>
                    <a:lnTo>
                      <a:pt x="56" y="102"/>
                    </a:lnTo>
                    <a:lnTo>
                      <a:pt x="59" y="102"/>
                    </a:lnTo>
                    <a:lnTo>
                      <a:pt x="61" y="102"/>
                    </a:lnTo>
                    <a:lnTo>
                      <a:pt x="63" y="102"/>
                    </a:lnTo>
                    <a:lnTo>
                      <a:pt x="65" y="102"/>
                    </a:lnTo>
                    <a:lnTo>
                      <a:pt x="65" y="100"/>
                    </a:lnTo>
                    <a:lnTo>
                      <a:pt x="67" y="100"/>
                    </a:lnTo>
                    <a:lnTo>
                      <a:pt x="69" y="100"/>
                    </a:lnTo>
                    <a:lnTo>
                      <a:pt x="71" y="100"/>
                    </a:lnTo>
                    <a:lnTo>
                      <a:pt x="71" y="98"/>
                    </a:lnTo>
                    <a:lnTo>
                      <a:pt x="73" y="98"/>
                    </a:lnTo>
                    <a:lnTo>
                      <a:pt x="75" y="98"/>
                    </a:lnTo>
                    <a:lnTo>
                      <a:pt x="75" y="96"/>
                    </a:lnTo>
                    <a:lnTo>
                      <a:pt x="77" y="96"/>
                    </a:lnTo>
                    <a:lnTo>
                      <a:pt x="79" y="96"/>
                    </a:lnTo>
                    <a:lnTo>
                      <a:pt x="79" y="94"/>
                    </a:lnTo>
                    <a:lnTo>
                      <a:pt x="81" y="94"/>
                    </a:lnTo>
                    <a:lnTo>
                      <a:pt x="82" y="92"/>
                    </a:lnTo>
                    <a:lnTo>
                      <a:pt x="84" y="90"/>
                    </a:lnTo>
                    <a:lnTo>
                      <a:pt x="86" y="90"/>
                    </a:lnTo>
                    <a:lnTo>
                      <a:pt x="90" y="86"/>
                    </a:lnTo>
                    <a:lnTo>
                      <a:pt x="90" y="84"/>
                    </a:lnTo>
                    <a:lnTo>
                      <a:pt x="92" y="82"/>
                    </a:lnTo>
                    <a:lnTo>
                      <a:pt x="94" y="81"/>
                    </a:lnTo>
                    <a:lnTo>
                      <a:pt x="94" y="79"/>
                    </a:lnTo>
                    <a:lnTo>
                      <a:pt x="96" y="79"/>
                    </a:lnTo>
                    <a:lnTo>
                      <a:pt x="96" y="77"/>
                    </a:lnTo>
                    <a:lnTo>
                      <a:pt x="98" y="75"/>
                    </a:lnTo>
                    <a:lnTo>
                      <a:pt x="98" y="73"/>
                    </a:lnTo>
                    <a:lnTo>
                      <a:pt x="100" y="71"/>
                    </a:lnTo>
                    <a:lnTo>
                      <a:pt x="100" y="69"/>
                    </a:lnTo>
                    <a:lnTo>
                      <a:pt x="100" y="67"/>
                    </a:lnTo>
                    <a:lnTo>
                      <a:pt x="102" y="67"/>
                    </a:lnTo>
                    <a:lnTo>
                      <a:pt x="102" y="65"/>
                    </a:lnTo>
                    <a:lnTo>
                      <a:pt x="102" y="63"/>
                    </a:lnTo>
                    <a:lnTo>
                      <a:pt x="102" y="61"/>
                    </a:lnTo>
                    <a:lnTo>
                      <a:pt x="102" y="59"/>
                    </a:lnTo>
                    <a:lnTo>
                      <a:pt x="102" y="57"/>
                    </a:lnTo>
                    <a:lnTo>
                      <a:pt x="102" y="56"/>
                    </a:lnTo>
                    <a:lnTo>
                      <a:pt x="104" y="56"/>
                    </a:lnTo>
                    <a:lnTo>
                      <a:pt x="104" y="52"/>
                    </a:lnTo>
                    <a:lnTo>
                      <a:pt x="104" y="48"/>
                    </a:lnTo>
                    <a:lnTo>
                      <a:pt x="102" y="46"/>
                    </a:lnTo>
                    <a:lnTo>
                      <a:pt x="102" y="44"/>
                    </a:lnTo>
                    <a:lnTo>
                      <a:pt x="102" y="42"/>
                    </a:lnTo>
                    <a:lnTo>
                      <a:pt x="102" y="40"/>
                    </a:lnTo>
                    <a:lnTo>
                      <a:pt x="102" y="38"/>
                    </a:lnTo>
                    <a:lnTo>
                      <a:pt x="102" y="36"/>
                    </a:lnTo>
                    <a:lnTo>
                      <a:pt x="100" y="34"/>
                    </a:lnTo>
                    <a:lnTo>
                      <a:pt x="100" y="32"/>
                    </a:lnTo>
                    <a:lnTo>
                      <a:pt x="100" y="31"/>
                    </a:lnTo>
                    <a:lnTo>
                      <a:pt x="98" y="31"/>
                    </a:lnTo>
                    <a:lnTo>
                      <a:pt x="98" y="29"/>
                    </a:lnTo>
                    <a:lnTo>
                      <a:pt x="98" y="27"/>
                    </a:lnTo>
                    <a:lnTo>
                      <a:pt x="96" y="27"/>
                    </a:lnTo>
                    <a:lnTo>
                      <a:pt x="96" y="25"/>
                    </a:lnTo>
                    <a:lnTo>
                      <a:pt x="94" y="23"/>
                    </a:lnTo>
                    <a:lnTo>
                      <a:pt x="94" y="21"/>
                    </a:lnTo>
                    <a:lnTo>
                      <a:pt x="92" y="21"/>
                    </a:lnTo>
                    <a:lnTo>
                      <a:pt x="92" y="19"/>
                    </a:lnTo>
                    <a:lnTo>
                      <a:pt x="90" y="19"/>
                    </a:lnTo>
                    <a:lnTo>
                      <a:pt x="90" y="17"/>
                    </a:lnTo>
                    <a:lnTo>
                      <a:pt x="90" y="15"/>
                    </a:lnTo>
                    <a:lnTo>
                      <a:pt x="86" y="13"/>
                    </a:lnTo>
                    <a:lnTo>
                      <a:pt x="84" y="13"/>
                    </a:lnTo>
                    <a:lnTo>
                      <a:pt x="82" y="9"/>
                    </a:lnTo>
                    <a:lnTo>
                      <a:pt x="81" y="9"/>
                    </a:lnTo>
                    <a:lnTo>
                      <a:pt x="79" y="8"/>
                    </a:lnTo>
                    <a:lnTo>
                      <a:pt x="77" y="6"/>
                    </a:lnTo>
                    <a:lnTo>
                      <a:pt x="75" y="6"/>
                    </a:lnTo>
                    <a:lnTo>
                      <a:pt x="73" y="6"/>
                    </a:lnTo>
                    <a:lnTo>
                      <a:pt x="73" y="4"/>
                    </a:lnTo>
                    <a:lnTo>
                      <a:pt x="71" y="4"/>
                    </a:lnTo>
                    <a:lnTo>
                      <a:pt x="69" y="4"/>
                    </a:lnTo>
                    <a:lnTo>
                      <a:pt x="69" y="2"/>
                    </a:lnTo>
                    <a:lnTo>
                      <a:pt x="67" y="2"/>
                    </a:lnTo>
                    <a:lnTo>
                      <a:pt x="65" y="2"/>
                    </a:lnTo>
                    <a:lnTo>
                      <a:pt x="63" y="2"/>
                    </a:lnTo>
                    <a:lnTo>
                      <a:pt x="61" y="0"/>
                    </a:lnTo>
                    <a:lnTo>
                      <a:pt x="59" y="0"/>
                    </a:lnTo>
                    <a:lnTo>
                      <a:pt x="56" y="0"/>
                    </a:lnTo>
                    <a:lnTo>
                      <a:pt x="52" y="0"/>
                    </a:lnTo>
                    <a:close/>
                  </a:path>
                </a:pathLst>
              </a:custGeom>
              <a:solidFill>
                <a:srgbClr val="FFFFFF"/>
              </a:solidFill>
              <a:ln w="9525">
                <a:noFill/>
                <a:round/>
                <a:headEnd/>
                <a:tailEnd/>
              </a:ln>
            </p:spPr>
            <p:txBody>
              <a:bodyPr/>
              <a:lstStyle/>
              <a:p>
                <a:endParaRPr lang="en-GB" dirty="0"/>
              </a:p>
            </p:txBody>
          </p:sp>
          <p:sp>
            <p:nvSpPr>
              <p:cNvPr id="484" name="Freeform 132"/>
              <p:cNvSpPr>
                <a:spLocks noChangeAspect="1"/>
              </p:cNvSpPr>
              <p:nvPr/>
            </p:nvSpPr>
            <p:spPr bwMode="auto">
              <a:xfrm>
                <a:off x="3412" y="1062"/>
                <a:ext cx="106" cy="106"/>
              </a:xfrm>
              <a:custGeom>
                <a:avLst/>
                <a:gdLst>
                  <a:gd name="T0" fmla="*/ 2 w 106"/>
                  <a:gd name="T1" fmla="*/ 63 h 106"/>
                  <a:gd name="T2" fmla="*/ 4 w 106"/>
                  <a:gd name="T3" fmla="*/ 73 h 106"/>
                  <a:gd name="T4" fmla="*/ 10 w 106"/>
                  <a:gd name="T5" fmla="*/ 83 h 106"/>
                  <a:gd name="T6" fmla="*/ 23 w 106"/>
                  <a:gd name="T7" fmla="*/ 98 h 106"/>
                  <a:gd name="T8" fmla="*/ 33 w 106"/>
                  <a:gd name="T9" fmla="*/ 102 h 106"/>
                  <a:gd name="T10" fmla="*/ 42 w 106"/>
                  <a:gd name="T11" fmla="*/ 106 h 106"/>
                  <a:gd name="T12" fmla="*/ 54 w 106"/>
                  <a:gd name="T13" fmla="*/ 106 h 106"/>
                  <a:gd name="T14" fmla="*/ 63 w 106"/>
                  <a:gd name="T15" fmla="*/ 106 h 106"/>
                  <a:gd name="T16" fmla="*/ 73 w 106"/>
                  <a:gd name="T17" fmla="*/ 102 h 106"/>
                  <a:gd name="T18" fmla="*/ 84 w 106"/>
                  <a:gd name="T19" fmla="*/ 96 h 106"/>
                  <a:gd name="T20" fmla="*/ 96 w 106"/>
                  <a:gd name="T21" fmla="*/ 84 h 106"/>
                  <a:gd name="T22" fmla="*/ 102 w 106"/>
                  <a:gd name="T23" fmla="*/ 75 h 106"/>
                  <a:gd name="T24" fmla="*/ 104 w 106"/>
                  <a:gd name="T25" fmla="*/ 65 h 106"/>
                  <a:gd name="T26" fmla="*/ 106 w 106"/>
                  <a:gd name="T27" fmla="*/ 56 h 106"/>
                  <a:gd name="T28" fmla="*/ 106 w 106"/>
                  <a:gd name="T29" fmla="*/ 48 h 106"/>
                  <a:gd name="T30" fmla="*/ 104 w 106"/>
                  <a:gd name="T31" fmla="*/ 36 h 106"/>
                  <a:gd name="T32" fmla="*/ 98 w 106"/>
                  <a:gd name="T33" fmla="*/ 25 h 106"/>
                  <a:gd name="T34" fmla="*/ 92 w 106"/>
                  <a:gd name="T35" fmla="*/ 17 h 106"/>
                  <a:gd name="T36" fmla="*/ 83 w 106"/>
                  <a:gd name="T37" fmla="*/ 10 h 106"/>
                  <a:gd name="T38" fmla="*/ 73 w 106"/>
                  <a:gd name="T39" fmla="*/ 4 h 106"/>
                  <a:gd name="T40" fmla="*/ 61 w 106"/>
                  <a:gd name="T41" fmla="*/ 0 h 106"/>
                  <a:gd name="T42" fmla="*/ 40 w 106"/>
                  <a:gd name="T43" fmla="*/ 2 h 106"/>
                  <a:gd name="T44" fmla="*/ 31 w 106"/>
                  <a:gd name="T45" fmla="*/ 6 h 106"/>
                  <a:gd name="T46" fmla="*/ 21 w 106"/>
                  <a:gd name="T47" fmla="*/ 11 h 106"/>
                  <a:gd name="T48" fmla="*/ 11 w 106"/>
                  <a:gd name="T49" fmla="*/ 19 h 106"/>
                  <a:gd name="T50" fmla="*/ 6 w 106"/>
                  <a:gd name="T51" fmla="*/ 31 h 106"/>
                  <a:gd name="T52" fmla="*/ 2 w 106"/>
                  <a:gd name="T53" fmla="*/ 40 h 106"/>
                  <a:gd name="T54" fmla="*/ 0 w 106"/>
                  <a:gd name="T55" fmla="*/ 54 h 106"/>
                  <a:gd name="T56" fmla="*/ 4 w 106"/>
                  <a:gd name="T57" fmla="*/ 42 h 106"/>
                  <a:gd name="T58" fmla="*/ 8 w 106"/>
                  <a:gd name="T59" fmla="*/ 33 h 106"/>
                  <a:gd name="T60" fmla="*/ 13 w 106"/>
                  <a:gd name="T61" fmla="*/ 23 h 106"/>
                  <a:gd name="T62" fmla="*/ 19 w 106"/>
                  <a:gd name="T63" fmla="*/ 15 h 106"/>
                  <a:gd name="T64" fmla="*/ 27 w 106"/>
                  <a:gd name="T65" fmla="*/ 10 h 106"/>
                  <a:gd name="T66" fmla="*/ 36 w 106"/>
                  <a:gd name="T67" fmla="*/ 6 h 106"/>
                  <a:gd name="T68" fmla="*/ 48 w 106"/>
                  <a:gd name="T69" fmla="*/ 4 h 106"/>
                  <a:gd name="T70" fmla="*/ 65 w 106"/>
                  <a:gd name="T71" fmla="*/ 4 h 106"/>
                  <a:gd name="T72" fmla="*/ 75 w 106"/>
                  <a:gd name="T73" fmla="*/ 8 h 106"/>
                  <a:gd name="T74" fmla="*/ 83 w 106"/>
                  <a:gd name="T75" fmla="*/ 13 h 106"/>
                  <a:gd name="T76" fmla="*/ 90 w 106"/>
                  <a:gd name="T77" fmla="*/ 19 h 106"/>
                  <a:gd name="T78" fmla="*/ 96 w 106"/>
                  <a:gd name="T79" fmla="*/ 27 h 106"/>
                  <a:gd name="T80" fmla="*/ 102 w 106"/>
                  <a:gd name="T81" fmla="*/ 38 h 106"/>
                  <a:gd name="T82" fmla="*/ 104 w 106"/>
                  <a:gd name="T83" fmla="*/ 48 h 106"/>
                  <a:gd name="T84" fmla="*/ 104 w 106"/>
                  <a:gd name="T85" fmla="*/ 56 h 106"/>
                  <a:gd name="T86" fmla="*/ 102 w 106"/>
                  <a:gd name="T87" fmla="*/ 65 h 106"/>
                  <a:gd name="T88" fmla="*/ 98 w 106"/>
                  <a:gd name="T89" fmla="*/ 75 h 106"/>
                  <a:gd name="T90" fmla="*/ 92 w 106"/>
                  <a:gd name="T91" fmla="*/ 83 h 106"/>
                  <a:gd name="T92" fmla="*/ 83 w 106"/>
                  <a:gd name="T93" fmla="*/ 94 h 106"/>
                  <a:gd name="T94" fmla="*/ 73 w 106"/>
                  <a:gd name="T95" fmla="*/ 100 h 106"/>
                  <a:gd name="T96" fmla="*/ 63 w 106"/>
                  <a:gd name="T97" fmla="*/ 102 h 106"/>
                  <a:gd name="T98" fmla="*/ 54 w 106"/>
                  <a:gd name="T99" fmla="*/ 104 h 106"/>
                  <a:gd name="T100" fmla="*/ 44 w 106"/>
                  <a:gd name="T101" fmla="*/ 102 h 106"/>
                  <a:gd name="T102" fmla="*/ 34 w 106"/>
                  <a:gd name="T103" fmla="*/ 100 h 106"/>
                  <a:gd name="T104" fmla="*/ 25 w 106"/>
                  <a:gd name="T105" fmla="*/ 94 h 106"/>
                  <a:gd name="T106" fmla="*/ 19 w 106"/>
                  <a:gd name="T107" fmla="*/ 88 h 106"/>
                  <a:gd name="T108" fmla="*/ 11 w 106"/>
                  <a:gd name="T109" fmla="*/ 81 h 106"/>
                  <a:gd name="T110" fmla="*/ 8 w 106"/>
                  <a:gd name="T111" fmla="*/ 73 h 106"/>
                  <a:gd name="T112" fmla="*/ 4 w 106"/>
                  <a:gd name="T113" fmla="*/ 63 h 106"/>
                  <a:gd name="T114" fmla="*/ 0 w 106"/>
                  <a:gd name="T115" fmla="*/ 54 h 1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6"/>
                  <a:gd name="T175" fmla="*/ 0 h 106"/>
                  <a:gd name="T176" fmla="*/ 106 w 106"/>
                  <a:gd name="T177" fmla="*/ 106 h 10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6" h="106">
                    <a:moveTo>
                      <a:pt x="0" y="54"/>
                    </a:moveTo>
                    <a:lnTo>
                      <a:pt x="0" y="56"/>
                    </a:lnTo>
                    <a:lnTo>
                      <a:pt x="0" y="61"/>
                    </a:lnTo>
                    <a:lnTo>
                      <a:pt x="2" y="63"/>
                    </a:lnTo>
                    <a:lnTo>
                      <a:pt x="2" y="65"/>
                    </a:lnTo>
                    <a:lnTo>
                      <a:pt x="2" y="69"/>
                    </a:lnTo>
                    <a:lnTo>
                      <a:pt x="4" y="71"/>
                    </a:lnTo>
                    <a:lnTo>
                      <a:pt x="4" y="73"/>
                    </a:lnTo>
                    <a:lnTo>
                      <a:pt x="6" y="75"/>
                    </a:lnTo>
                    <a:lnTo>
                      <a:pt x="8" y="79"/>
                    </a:lnTo>
                    <a:lnTo>
                      <a:pt x="8" y="81"/>
                    </a:lnTo>
                    <a:lnTo>
                      <a:pt x="10" y="83"/>
                    </a:lnTo>
                    <a:lnTo>
                      <a:pt x="11" y="84"/>
                    </a:lnTo>
                    <a:lnTo>
                      <a:pt x="11" y="86"/>
                    </a:lnTo>
                    <a:lnTo>
                      <a:pt x="21" y="96"/>
                    </a:lnTo>
                    <a:lnTo>
                      <a:pt x="23" y="98"/>
                    </a:lnTo>
                    <a:lnTo>
                      <a:pt x="27" y="98"/>
                    </a:lnTo>
                    <a:lnTo>
                      <a:pt x="29" y="100"/>
                    </a:lnTo>
                    <a:lnTo>
                      <a:pt x="31" y="102"/>
                    </a:lnTo>
                    <a:lnTo>
                      <a:pt x="33" y="102"/>
                    </a:lnTo>
                    <a:lnTo>
                      <a:pt x="34" y="102"/>
                    </a:lnTo>
                    <a:lnTo>
                      <a:pt x="38" y="104"/>
                    </a:lnTo>
                    <a:lnTo>
                      <a:pt x="40" y="104"/>
                    </a:lnTo>
                    <a:lnTo>
                      <a:pt x="42" y="106"/>
                    </a:lnTo>
                    <a:lnTo>
                      <a:pt x="46" y="106"/>
                    </a:lnTo>
                    <a:lnTo>
                      <a:pt x="48" y="106"/>
                    </a:lnTo>
                    <a:lnTo>
                      <a:pt x="50" y="106"/>
                    </a:lnTo>
                    <a:lnTo>
                      <a:pt x="54" y="106"/>
                    </a:lnTo>
                    <a:lnTo>
                      <a:pt x="56" y="106"/>
                    </a:lnTo>
                    <a:lnTo>
                      <a:pt x="59" y="106"/>
                    </a:lnTo>
                    <a:lnTo>
                      <a:pt x="61" y="106"/>
                    </a:lnTo>
                    <a:lnTo>
                      <a:pt x="63" y="106"/>
                    </a:lnTo>
                    <a:lnTo>
                      <a:pt x="67" y="104"/>
                    </a:lnTo>
                    <a:lnTo>
                      <a:pt x="69" y="104"/>
                    </a:lnTo>
                    <a:lnTo>
                      <a:pt x="71" y="102"/>
                    </a:lnTo>
                    <a:lnTo>
                      <a:pt x="73" y="102"/>
                    </a:lnTo>
                    <a:lnTo>
                      <a:pt x="77" y="102"/>
                    </a:lnTo>
                    <a:lnTo>
                      <a:pt x="79" y="100"/>
                    </a:lnTo>
                    <a:lnTo>
                      <a:pt x="81" y="98"/>
                    </a:lnTo>
                    <a:lnTo>
                      <a:pt x="84" y="96"/>
                    </a:lnTo>
                    <a:lnTo>
                      <a:pt x="86" y="94"/>
                    </a:lnTo>
                    <a:lnTo>
                      <a:pt x="90" y="90"/>
                    </a:lnTo>
                    <a:lnTo>
                      <a:pt x="94" y="86"/>
                    </a:lnTo>
                    <a:lnTo>
                      <a:pt x="96" y="84"/>
                    </a:lnTo>
                    <a:lnTo>
                      <a:pt x="98" y="83"/>
                    </a:lnTo>
                    <a:lnTo>
                      <a:pt x="98" y="81"/>
                    </a:lnTo>
                    <a:lnTo>
                      <a:pt x="100" y="79"/>
                    </a:lnTo>
                    <a:lnTo>
                      <a:pt x="102" y="75"/>
                    </a:lnTo>
                    <a:lnTo>
                      <a:pt x="102" y="73"/>
                    </a:lnTo>
                    <a:lnTo>
                      <a:pt x="104" y="71"/>
                    </a:lnTo>
                    <a:lnTo>
                      <a:pt x="104" y="69"/>
                    </a:lnTo>
                    <a:lnTo>
                      <a:pt x="104" y="65"/>
                    </a:lnTo>
                    <a:lnTo>
                      <a:pt x="106" y="63"/>
                    </a:lnTo>
                    <a:lnTo>
                      <a:pt x="106" y="61"/>
                    </a:lnTo>
                    <a:lnTo>
                      <a:pt x="106" y="58"/>
                    </a:lnTo>
                    <a:lnTo>
                      <a:pt x="106" y="56"/>
                    </a:lnTo>
                    <a:lnTo>
                      <a:pt x="106" y="54"/>
                    </a:lnTo>
                    <a:lnTo>
                      <a:pt x="106" y="52"/>
                    </a:lnTo>
                    <a:lnTo>
                      <a:pt x="106" y="50"/>
                    </a:lnTo>
                    <a:lnTo>
                      <a:pt x="106" y="48"/>
                    </a:lnTo>
                    <a:lnTo>
                      <a:pt x="106" y="44"/>
                    </a:lnTo>
                    <a:lnTo>
                      <a:pt x="106" y="42"/>
                    </a:lnTo>
                    <a:lnTo>
                      <a:pt x="104" y="40"/>
                    </a:lnTo>
                    <a:lnTo>
                      <a:pt x="104" y="36"/>
                    </a:lnTo>
                    <a:lnTo>
                      <a:pt x="104" y="34"/>
                    </a:lnTo>
                    <a:lnTo>
                      <a:pt x="102" y="33"/>
                    </a:lnTo>
                    <a:lnTo>
                      <a:pt x="100" y="27"/>
                    </a:lnTo>
                    <a:lnTo>
                      <a:pt x="98" y="25"/>
                    </a:lnTo>
                    <a:lnTo>
                      <a:pt x="98" y="23"/>
                    </a:lnTo>
                    <a:lnTo>
                      <a:pt x="96" y="21"/>
                    </a:lnTo>
                    <a:lnTo>
                      <a:pt x="94" y="19"/>
                    </a:lnTo>
                    <a:lnTo>
                      <a:pt x="92" y="17"/>
                    </a:lnTo>
                    <a:lnTo>
                      <a:pt x="88" y="13"/>
                    </a:lnTo>
                    <a:lnTo>
                      <a:pt x="86" y="11"/>
                    </a:lnTo>
                    <a:lnTo>
                      <a:pt x="84" y="11"/>
                    </a:lnTo>
                    <a:lnTo>
                      <a:pt x="83" y="10"/>
                    </a:lnTo>
                    <a:lnTo>
                      <a:pt x="81" y="8"/>
                    </a:lnTo>
                    <a:lnTo>
                      <a:pt x="79" y="8"/>
                    </a:lnTo>
                    <a:lnTo>
                      <a:pt x="77" y="6"/>
                    </a:lnTo>
                    <a:lnTo>
                      <a:pt x="73" y="4"/>
                    </a:lnTo>
                    <a:lnTo>
                      <a:pt x="71" y="4"/>
                    </a:lnTo>
                    <a:lnTo>
                      <a:pt x="69" y="2"/>
                    </a:lnTo>
                    <a:lnTo>
                      <a:pt x="67" y="2"/>
                    </a:lnTo>
                    <a:lnTo>
                      <a:pt x="61" y="0"/>
                    </a:lnTo>
                    <a:lnTo>
                      <a:pt x="59" y="0"/>
                    </a:lnTo>
                    <a:lnTo>
                      <a:pt x="48" y="0"/>
                    </a:lnTo>
                    <a:lnTo>
                      <a:pt x="46" y="0"/>
                    </a:lnTo>
                    <a:lnTo>
                      <a:pt x="40" y="2"/>
                    </a:lnTo>
                    <a:lnTo>
                      <a:pt x="38" y="2"/>
                    </a:lnTo>
                    <a:lnTo>
                      <a:pt x="34" y="4"/>
                    </a:lnTo>
                    <a:lnTo>
                      <a:pt x="33" y="4"/>
                    </a:lnTo>
                    <a:lnTo>
                      <a:pt x="31" y="6"/>
                    </a:lnTo>
                    <a:lnTo>
                      <a:pt x="29" y="8"/>
                    </a:lnTo>
                    <a:lnTo>
                      <a:pt x="27" y="8"/>
                    </a:lnTo>
                    <a:lnTo>
                      <a:pt x="23" y="10"/>
                    </a:lnTo>
                    <a:lnTo>
                      <a:pt x="21" y="11"/>
                    </a:lnTo>
                    <a:lnTo>
                      <a:pt x="19" y="11"/>
                    </a:lnTo>
                    <a:lnTo>
                      <a:pt x="17" y="13"/>
                    </a:lnTo>
                    <a:lnTo>
                      <a:pt x="13" y="17"/>
                    </a:lnTo>
                    <a:lnTo>
                      <a:pt x="11" y="19"/>
                    </a:lnTo>
                    <a:lnTo>
                      <a:pt x="11" y="21"/>
                    </a:lnTo>
                    <a:lnTo>
                      <a:pt x="8" y="25"/>
                    </a:lnTo>
                    <a:lnTo>
                      <a:pt x="8" y="27"/>
                    </a:lnTo>
                    <a:lnTo>
                      <a:pt x="6" y="31"/>
                    </a:lnTo>
                    <a:lnTo>
                      <a:pt x="4" y="33"/>
                    </a:lnTo>
                    <a:lnTo>
                      <a:pt x="4" y="34"/>
                    </a:lnTo>
                    <a:lnTo>
                      <a:pt x="2" y="36"/>
                    </a:lnTo>
                    <a:lnTo>
                      <a:pt x="2" y="40"/>
                    </a:lnTo>
                    <a:lnTo>
                      <a:pt x="2" y="42"/>
                    </a:lnTo>
                    <a:lnTo>
                      <a:pt x="0" y="44"/>
                    </a:lnTo>
                    <a:lnTo>
                      <a:pt x="0" y="48"/>
                    </a:lnTo>
                    <a:lnTo>
                      <a:pt x="0" y="54"/>
                    </a:lnTo>
                    <a:lnTo>
                      <a:pt x="4" y="54"/>
                    </a:lnTo>
                    <a:lnTo>
                      <a:pt x="4" y="48"/>
                    </a:lnTo>
                    <a:lnTo>
                      <a:pt x="4" y="46"/>
                    </a:lnTo>
                    <a:lnTo>
                      <a:pt x="4" y="42"/>
                    </a:lnTo>
                    <a:lnTo>
                      <a:pt x="6" y="40"/>
                    </a:lnTo>
                    <a:lnTo>
                      <a:pt x="6" y="38"/>
                    </a:lnTo>
                    <a:lnTo>
                      <a:pt x="6" y="36"/>
                    </a:lnTo>
                    <a:lnTo>
                      <a:pt x="8" y="33"/>
                    </a:lnTo>
                    <a:lnTo>
                      <a:pt x="8" y="31"/>
                    </a:lnTo>
                    <a:lnTo>
                      <a:pt x="10" y="29"/>
                    </a:lnTo>
                    <a:lnTo>
                      <a:pt x="10" y="27"/>
                    </a:lnTo>
                    <a:lnTo>
                      <a:pt x="13" y="23"/>
                    </a:lnTo>
                    <a:lnTo>
                      <a:pt x="15" y="21"/>
                    </a:lnTo>
                    <a:lnTo>
                      <a:pt x="17" y="19"/>
                    </a:lnTo>
                    <a:lnTo>
                      <a:pt x="17" y="17"/>
                    </a:lnTo>
                    <a:lnTo>
                      <a:pt x="19" y="15"/>
                    </a:lnTo>
                    <a:lnTo>
                      <a:pt x="21" y="15"/>
                    </a:lnTo>
                    <a:lnTo>
                      <a:pt x="23" y="13"/>
                    </a:lnTo>
                    <a:lnTo>
                      <a:pt x="25" y="11"/>
                    </a:lnTo>
                    <a:lnTo>
                      <a:pt x="27" y="10"/>
                    </a:lnTo>
                    <a:lnTo>
                      <a:pt x="29" y="10"/>
                    </a:lnTo>
                    <a:lnTo>
                      <a:pt x="31" y="8"/>
                    </a:lnTo>
                    <a:lnTo>
                      <a:pt x="34" y="8"/>
                    </a:lnTo>
                    <a:lnTo>
                      <a:pt x="36" y="6"/>
                    </a:lnTo>
                    <a:lnTo>
                      <a:pt x="38" y="6"/>
                    </a:lnTo>
                    <a:lnTo>
                      <a:pt x="40" y="4"/>
                    </a:lnTo>
                    <a:lnTo>
                      <a:pt x="46" y="4"/>
                    </a:lnTo>
                    <a:lnTo>
                      <a:pt x="48" y="4"/>
                    </a:lnTo>
                    <a:lnTo>
                      <a:pt x="54" y="4"/>
                    </a:lnTo>
                    <a:lnTo>
                      <a:pt x="58" y="4"/>
                    </a:lnTo>
                    <a:lnTo>
                      <a:pt x="61" y="4"/>
                    </a:lnTo>
                    <a:lnTo>
                      <a:pt x="65" y="4"/>
                    </a:lnTo>
                    <a:lnTo>
                      <a:pt x="67" y="6"/>
                    </a:lnTo>
                    <a:lnTo>
                      <a:pt x="71" y="6"/>
                    </a:lnTo>
                    <a:lnTo>
                      <a:pt x="73" y="8"/>
                    </a:lnTo>
                    <a:lnTo>
                      <a:pt x="75" y="8"/>
                    </a:lnTo>
                    <a:lnTo>
                      <a:pt x="77" y="10"/>
                    </a:lnTo>
                    <a:lnTo>
                      <a:pt x="79" y="10"/>
                    </a:lnTo>
                    <a:lnTo>
                      <a:pt x="81" y="11"/>
                    </a:lnTo>
                    <a:lnTo>
                      <a:pt x="83" y="13"/>
                    </a:lnTo>
                    <a:lnTo>
                      <a:pt x="84" y="15"/>
                    </a:lnTo>
                    <a:lnTo>
                      <a:pt x="86" y="15"/>
                    </a:lnTo>
                    <a:lnTo>
                      <a:pt x="88" y="17"/>
                    </a:lnTo>
                    <a:lnTo>
                      <a:pt x="90" y="19"/>
                    </a:lnTo>
                    <a:lnTo>
                      <a:pt x="92" y="21"/>
                    </a:lnTo>
                    <a:lnTo>
                      <a:pt x="92" y="23"/>
                    </a:lnTo>
                    <a:lnTo>
                      <a:pt x="94" y="25"/>
                    </a:lnTo>
                    <a:lnTo>
                      <a:pt x="96" y="27"/>
                    </a:lnTo>
                    <a:lnTo>
                      <a:pt x="98" y="29"/>
                    </a:lnTo>
                    <a:lnTo>
                      <a:pt x="100" y="33"/>
                    </a:lnTo>
                    <a:lnTo>
                      <a:pt x="100" y="36"/>
                    </a:lnTo>
                    <a:lnTo>
                      <a:pt x="102" y="38"/>
                    </a:lnTo>
                    <a:lnTo>
                      <a:pt x="102" y="40"/>
                    </a:lnTo>
                    <a:lnTo>
                      <a:pt x="102" y="42"/>
                    </a:lnTo>
                    <a:lnTo>
                      <a:pt x="104" y="46"/>
                    </a:lnTo>
                    <a:lnTo>
                      <a:pt x="104" y="48"/>
                    </a:lnTo>
                    <a:lnTo>
                      <a:pt x="104" y="50"/>
                    </a:lnTo>
                    <a:lnTo>
                      <a:pt x="104" y="54"/>
                    </a:lnTo>
                    <a:lnTo>
                      <a:pt x="104" y="52"/>
                    </a:lnTo>
                    <a:lnTo>
                      <a:pt x="104" y="56"/>
                    </a:lnTo>
                    <a:lnTo>
                      <a:pt x="104" y="58"/>
                    </a:lnTo>
                    <a:lnTo>
                      <a:pt x="104" y="59"/>
                    </a:lnTo>
                    <a:lnTo>
                      <a:pt x="102" y="63"/>
                    </a:lnTo>
                    <a:lnTo>
                      <a:pt x="102" y="65"/>
                    </a:lnTo>
                    <a:lnTo>
                      <a:pt x="102" y="67"/>
                    </a:lnTo>
                    <a:lnTo>
                      <a:pt x="100" y="69"/>
                    </a:lnTo>
                    <a:lnTo>
                      <a:pt x="100" y="73"/>
                    </a:lnTo>
                    <a:lnTo>
                      <a:pt x="98" y="75"/>
                    </a:lnTo>
                    <a:lnTo>
                      <a:pt x="98" y="77"/>
                    </a:lnTo>
                    <a:lnTo>
                      <a:pt x="96" y="79"/>
                    </a:lnTo>
                    <a:lnTo>
                      <a:pt x="94" y="81"/>
                    </a:lnTo>
                    <a:lnTo>
                      <a:pt x="92" y="83"/>
                    </a:lnTo>
                    <a:lnTo>
                      <a:pt x="92" y="84"/>
                    </a:lnTo>
                    <a:lnTo>
                      <a:pt x="88" y="88"/>
                    </a:lnTo>
                    <a:lnTo>
                      <a:pt x="84" y="92"/>
                    </a:lnTo>
                    <a:lnTo>
                      <a:pt x="83" y="94"/>
                    </a:lnTo>
                    <a:lnTo>
                      <a:pt x="79" y="96"/>
                    </a:lnTo>
                    <a:lnTo>
                      <a:pt x="77" y="98"/>
                    </a:lnTo>
                    <a:lnTo>
                      <a:pt x="75" y="98"/>
                    </a:lnTo>
                    <a:lnTo>
                      <a:pt x="73" y="100"/>
                    </a:lnTo>
                    <a:lnTo>
                      <a:pt x="71" y="100"/>
                    </a:lnTo>
                    <a:lnTo>
                      <a:pt x="67" y="102"/>
                    </a:lnTo>
                    <a:lnTo>
                      <a:pt x="65" y="102"/>
                    </a:lnTo>
                    <a:lnTo>
                      <a:pt x="63" y="102"/>
                    </a:lnTo>
                    <a:lnTo>
                      <a:pt x="61" y="102"/>
                    </a:lnTo>
                    <a:lnTo>
                      <a:pt x="58" y="104"/>
                    </a:lnTo>
                    <a:lnTo>
                      <a:pt x="56" y="104"/>
                    </a:lnTo>
                    <a:lnTo>
                      <a:pt x="54" y="104"/>
                    </a:lnTo>
                    <a:lnTo>
                      <a:pt x="50" y="104"/>
                    </a:lnTo>
                    <a:lnTo>
                      <a:pt x="48" y="104"/>
                    </a:lnTo>
                    <a:lnTo>
                      <a:pt x="46" y="102"/>
                    </a:lnTo>
                    <a:lnTo>
                      <a:pt x="44" y="102"/>
                    </a:lnTo>
                    <a:lnTo>
                      <a:pt x="40" y="102"/>
                    </a:lnTo>
                    <a:lnTo>
                      <a:pt x="38" y="102"/>
                    </a:lnTo>
                    <a:lnTo>
                      <a:pt x="36" y="100"/>
                    </a:lnTo>
                    <a:lnTo>
                      <a:pt x="34" y="100"/>
                    </a:lnTo>
                    <a:lnTo>
                      <a:pt x="31" y="98"/>
                    </a:lnTo>
                    <a:lnTo>
                      <a:pt x="29" y="98"/>
                    </a:lnTo>
                    <a:lnTo>
                      <a:pt x="27" y="96"/>
                    </a:lnTo>
                    <a:lnTo>
                      <a:pt x="25" y="94"/>
                    </a:lnTo>
                    <a:lnTo>
                      <a:pt x="23" y="94"/>
                    </a:lnTo>
                    <a:lnTo>
                      <a:pt x="21" y="92"/>
                    </a:lnTo>
                    <a:lnTo>
                      <a:pt x="19" y="90"/>
                    </a:lnTo>
                    <a:lnTo>
                      <a:pt x="19" y="88"/>
                    </a:lnTo>
                    <a:lnTo>
                      <a:pt x="17" y="86"/>
                    </a:lnTo>
                    <a:lnTo>
                      <a:pt x="15" y="84"/>
                    </a:lnTo>
                    <a:lnTo>
                      <a:pt x="13" y="83"/>
                    </a:lnTo>
                    <a:lnTo>
                      <a:pt x="11" y="81"/>
                    </a:lnTo>
                    <a:lnTo>
                      <a:pt x="10" y="79"/>
                    </a:lnTo>
                    <a:lnTo>
                      <a:pt x="10" y="77"/>
                    </a:lnTo>
                    <a:lnTo>
                      <a:pt x="8" y="75"/>
                    </a:lnTo>
                    <a:lnTo>
                      <a:pt x="8" y="73"/>
                    </a:lnTo>
                    <a:lnTo>
                      <a:pt x="6" y="69"/>
                    </a:lnTo>
                    <a:lnTo>
                      <a:pt x="6" y="67"/>
                    </a:lnTo>
                    <a:lnTo>
                      <a:pt x="6" y="65"/>
                    </a:lnTo>
                    <a:lnTo>
                      <a:pt x="4" y="63"/>
                    </a:lnTo>
                    <a:lnTo>
                      <a:pt x="4" y="59"/>
                    </a:lnTo>
                    <a:lnTo>
                      <a:pt x="4" y="56"/>
                    </a:lnTo>
                    <a:lnTo>
                      <a:pt x="4" y="54"/>
                    </a:lnTo>
                    <a:lnTo>
                      <a:pt x="0" y="54"/>
                    </a:lnTo>
                    <a:close/>
                  </a:path>
                </a:pathLst>
              </a:custGeom>
              <a:solidFill>
                <a:srgbClr val="000000"/>
              </a:solidFill>
              <a:ln w="9525">
                <a:noFill/>
                <a:round/>
                <a:headEnd/>
                <a:tailEnd/>
              </a:ln>
            </p:spPr>
            <p:txBody>
              <a:bodyPr/>
              <a:lstStyle/>
              <a:p>
                <a:endParaRPr lang="en-GB" dirty="0"/>
              </a:p>
            </p:txBody>
          </p:sp>
          <p:sp>
            <p:nvSpPr>
              <p:cNvPr id="485" name="Freeform 133"/>
              <p:cNvSpPr>
                <a:spLocks noChangeAspect="1"/>
              </p:cNvSpPr>
              <p:nvPr/>
            </p:nvSpPr>
            <p:spPr bwMode="auto">
              <a:xfrm>
                <a:off x="3368" y="1131"/>
                <a:ext cx="59" cy="58"/>
              </a:xfrm>
              <a:custGeom>
                <a:avLst/>
                <a:gdLst>
                  <a:gd name="T0" fmla="*/ 27 w 59"/>
                  <a:gd name="T1" fmla="*/ 0 h 58"/>
                  <a:gd name="T2" fmla="*/ 23 w 59"/>
                  <a:gd name="T3" fmla="*/ 2 h 58"/>
                  <a:gd name="T4" fmla="*/ 19 w 59"/>
                  <a:gd name="T5" fmla="*/ 2 h 58"/>
                  <a:gd name="T6" fmla="*/ 15 w 59"/>
                  <a:gd name="T7" fmla="*/ 4 h 58"/>
                  <a:gd name="T8" fmla="*/ 13 w 59"/>
                  <a:gd name="T9" fmla="*/ 6 h 58"/>
                  <a:gd name="T10" fmla="*/ 6 w 59"/>
                  <a:gd name="T11" fmla="*/ 12 h 58"/>
                  <a:gd name="T12" fmla="*/ 6 w 59"/>
                  <a:gd name="T13" fmla="*/ 15 h 58"/>
                  <a:gd name="T14" fmla="*/ 4 w 59"/>
                  <a:gd name="T15" fmla="*/ 17 h 58"/>
                  <a:gd name="T16" fmla="*/ 2 w 59"/>
                  <a:gd name="T17" fmla="*/ 19 h 58"/>
                  <a:gd name="T18" fmla="*/ 2 w 59"/>
                  <a:gd name="T19" fmla="*/ 23 h 58"/>
                  <a:gd name="T20" fmla="*/ 0 w 59"/>
                  <a:gd name="T21" fmla="*/ 27 h 58"/>
                  <a:gd name="T22" fmla="*/ 0 w 59"/>
                  <a:gd name="T23" fmla="*/ 33 h 58"/>
                  <a:gd name="T24" fmla="*/ 2 w 59"/>
                  <a:gd name="T25" fmla="*/ 35 h 58"/>
                  <a:gd name="T26" fmla="*/ 2 w 59"/>
                  <a:gd name="T27" fmla="*/ 38 h 58"/>
                  <a:gd name="T28" fmla="*/ 4 w 59"/>
                  <a:gd name="T29" fmla="*/ 40 h 58"/>
                  <a:gd name="T30" fmla="*/ 4 w 59"/>
                  <a:gd name="T31" fmla="*/ 44 h 58"/>
                  <a:gd name="T32" fmla="*/ 6 w 59"/>
                  <a:gd name="T33" fmla="*/ 46 h 58"/>
                  <a:gd name="T34" fmla="*/ 13 w 59"/>
                  <a:gd name="T35" fmla="*/ 52 h 58"/>
                  <a:gd name="T36" fmla="*/ 15 w 59"/>
                  <a:gd name="T37" fmla="*/ 54 h 58"/>
                  <a:gd name="T38" fmla="*/ 17 w 59"/>
                  <a:gd name="T39" fmla="*/ 56 h 58"/>
                  <a:gd name="T40" fmla="*/ 21 w 59"/>
                  <a:gd name="T41" fmla="*/ 58 h 58"/>
                  <a:gd name="T42" fmla="*/ 25 w 59"/>
                  <a:gd name="T43" fmla="*/ 58 h 58"/>
                  <a:gd name="T44" fmla="*/ 30 w 59"/>
                  <a:gd name="T45" fmla="*/ 58 h 58"/>
                  <a:gd name="T46" fmla="*/ 34 w 59"/>
                  <a:gd name="T47" fmla="*/ 58 h 58"/>
                  <a:gd name="T48" fmla="*/ 38 w 59"/>
                  <a:gd name="T49" fmla="*/ 58 h 58"/>
                  <a:gd name="T50" fmla="*/ 40 w 59"/>
                  <a:gd name="T51" fmla="*/ 56 h 58"/>
                  <a:gd name="T52" fmla="*/ 44 w 59"/>
                  <a:gd name="T53" fmla="*/ 56 h 58"/>
                  <a:gd name="T54" fmla="*/ 46 w 59"/>
                  <a:gd name="T55" fmla="*/ 54 h 58"/>
                  <a:gd name="T56" fmla="*/ 48 w 59"/>
                  <a:gd name="T57" fmla="*/ 52 h 58"/>
                  <a:gd name="T58" fmla="*/ 54 w 59"/>
                  <a:gd name="T59" fmla="*/ 46 h 58"/>
                  <a:gd name="T60" fmla="*/ 55 w 59"/>
                  <a:gd name="T61" fmla="*/ 44 h 58"/>
                  <a:gd name="T62" fmla="*/ 55 w 59"/>
                  <a:gd name="T63" fmla="*/ 40 h 58"/>
                  <a:gd name="T64" fmla="*/ 57 w 59"/>
                  <a:gd name="T65" fmla="*/ 38 h 58"/>
                  <a:gd name="T66" fmla="*/ 57 w 59"/>
                  <a:gd name="T67" fmla="*/ 35 h 58"/>
                  <a:gd name="T68" fmla="*/ 59 w 59"/>
                  <a:gd name="T69" fmla="*/ 33 h 58"/>
                  <a:gd name="T70" fmla="*/ 59 w 59"/>
                  <a:gd name="T71" fmla="*/ 27 h 58"/>
                  <a:gd name="T72" fmla="*/ 57 w 59"/>
                  <a:gd name="T73" fmla="*/ 23 h 58"/>
                  <a:gd name="T74" fmla="*/ 57 w 59"/>
                  <a:gd name="T75" fmla="*/ 19 h 58"/>
                  <a:gd name="T76" fmla="*/ 55 w 59"/>
                  <a:gd name="T77" fmla="*/ 17 h 58"/>
                  <a:gd name="T78" fmla="*/ 54 w 59"/>
                  <a:gd name="T79" fmla="*/ 14 h 58"/>
                  <a:gd name="T80" fmla="*/ 52 w 59"/>
                  <a:gd name="T81" fmla="*/ 12 h 58"/>
                  <a:gd name="T82" fmla="*/ 46 w 59"/>
                  <a:gd name="T83" fmla="*/ 6 h 58"/>
                  <a:gd name="T84" fmla="*/ 44 w 59"/>
                  <a:gd name="T85" fmla="*/ 4 h 58"/>
                  <a:gd name="T86" fmla="*/ 40 w 59"/>
                  <a:gd name="T87" fmla="*/ 2 h 58"/>
                  <a:gd name="T88" fmla="*/ 36 w 59"/>
                  <a:gd name="T89" fmla="*/ 2 h 58"/>
                  <a:gd name="T90" fmla="*/ 34 w 59"/>
                  <a:gd name="T91" fmla="*/ 0 h 58"/>
                  <a:gd name="T92" fmla="*/ 30 w 59"/>
                  <a:gd name="T93" fmla="*/ 0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8"/>
                  <a:gd name="T143" fmla="*/ 59 w 59"/>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8">
                    <a:moveTo>
                      <a:pt x="30" y="0"/>
                    </a:moveTo>
                    <a:lnTo>
                      <a:pt x="27" y="0"/>
                    </a:lnTo>
                    <a:lnTo>
                      <a:pt x="25" y="0"/>
                    </a:lnTo>
                    <a:lnTo>
                      <a:pt x="23" y="2"/>
                    </a:lnTo>
                    <a:lnTo>
                      <a:pt x="21" y="2"/>
                    </a:lnTo>
                    <a:lnTo>
                      <a:pt x="19" y="2"/>
                    </a:lnTo>
                    <a:lnTo>
                      <a:pt x="17" y="4"/>
                    </a:lnTo>
                    <a:lnTo>
                      <a:pt x="15" y="4"/>
                    </a:lnTo>
                    <a:lnTo>
                      <a:pt x="15" y="6"/>
                    </a:lnTo>
                    <a:lnTo>
                      <a:pt x="13" y="6"/>
                    </a:lnTo>
                    <a:lnTo>
                      <a:pt x="7" y="12"/>
                    </a:lnTo>
                    <a:lnTo>
                      <a:pt x="6" y="12"/>
                    </a:lnTo>
                    <a:lnTo>
                      <a:pt x="6" y="14"/>
                    </a:lnTo>
                    <a:lnTo>
                      <a:pt x="6" y="15"/>
                    </a:lnTo>
                    <a:lnTo>
                      <a:pt x="4" y="15"/>
                    </a:lnTo>
                    <a:lnTo>
                      <a:pt x="4" y="17"/>
                    </a:lnTo>
                    <a:lnTo>
                      <a:pt x="4" y="19"/>
                    </a:lnTo>
                    <a:lnTo>
                      <a:pt x="2" y="19"/>
                    </a:lnTo>
                    <a:lnTo>
                      <a:pt x="2" y="21"/>
                    </a:lnTo>
                    <a:lnTo>
                      <a:pt x="2" y="23"/>
                    </a:lnTo>
                    <a:lnTo>
                      <a:pt x="2" y="25"/>
                    </a:lnTo>
                    <a:lnTo>
                      <a:pt x="0" y="27"/>
                    </a:lnTo>
                    <a:lnTo>
                      <a:pt x="0" y="29"/>
                    </a:lnTo>
                    <a:lnTo>
                      <a:pt x="0" y="33"/>
                    </a:lnTo>
                    <a:lnTo>
                      <a:pt x="2" y="33"/>
                    </a:lnTo>
                    <a:lnTo>
                      <a:pt x="2" y="35"/>
                    </a:lnTo>
                    <a:lnTo>
                      <a:pt x="2" y="37"/>
                    </a:lnTo>
                    <a:lnTo>
                      <a:pt x="2" y="38"/>
                    </a:lnTo>
                    <a:lnTo>
                      <a:pt x="2" y="40"/>
                    </a:lnTo>
                    <a:lnTo>
                      <a:pt x="4" y="40"/>
                    </a:lnTo>
                    <a:lnTo>
                      <a:pt x="4" y="42"/>
                    </a:lnTo>
                    <a:lnTo>
                      <a:pt x="4" y="44"/>
                    </a:lnTo>
                    <a:lnTo>
                      <a:pt x="6" y="44"/>
                    </a:lnTo>
                    <a:lnTo>
                      <a:pt x="6" y="46"/>
                    </a:lnTo>
                    <a:lnTo>
                      <a:pt x="7" y="48"/>
                    </a:lnTo>
                    <a:lnTo>
                      <a:pt x="13" y="52"/>
                    </a:lnTo>
                    <a:lnTo>
                      <a:pt x="13" y="54"/>
                    </a:lnTo>
                    <a:lnTo>
                      <a:pt x="15" y="54"/>
                    </a:lnTo>
                    <a:lnTo>
                      <a:pt x="15" y="56"/>
                    </a:lnTo>
                    <a:lnTo>
                      <a:pt x="17" y="56"/>
                    </a:lnTo>
                    <a:lnTo>
                      <a:pt x="19" y="56"/>
                    </a:lnTo>
                    <a:lnTo>
                      <a:pt x="21" y="58"/>
                    </a:lnTo>
                    <a:lnTo>
                      <a:pt x="23" y="58"/>
                    </a:lnTo>
                    <a:lnTo>
                      <a:pt x="25" y="58"/>
                    </a:lnTo>
                    <a:lnTo>
                      <a:pt x="27" y="58"/>
                    </a:lnTo>
                    <a:lnTo>
                      <a:pt x="30" y="58"/>
                    </a:lnTo>
                    <a:lnTo>
                      <a:pt x="32" y="58"/>
                    </a:lnTo>
                    <a:lnTo>
                      <a:pt x="34" y="58"/>
                    </a:lnTo>
                    <a:lnTo>
                      <a:pt x="36" y="58"/>
                    </a:lnTo>
                    <a:lnTo>
                      <a:pt x="38" y="58"/>
                    </a:lnTo>
                    <a:lnTo>
                      <a:pt x="40" y="58"/>
                    </a:lnTo>
                    <a:lnTo>
                      <a:pt x="40" y="56"/>
                    </a:lnTo>
                    <a:lnTo>
                      <a:pt x="42" y="56"/>
                    </a:lnTo>
                    <a:lnTo>
                      <a:pt x="44" y="56"/>
                    </a:lnTo>
                    <a:lnTo>
                      <a:pt x="44" y="54"/>
                    </a:lnTo>
                    <a:lnTo>
                      <a:pt x="46" y="54"/>
                    </a:lnTo>
                    <a:lnTo>
                      <a:pt x="46" y="52"/>
                    </a:lnTo>
                    <a:lnTo>
                      <a:pt x="48" y="52"/>
                    </a:lnTo>
                    <a:lnTo>
                      <a:pt x="52" y="48"/>
                    </a:lnTo>
                    <a:lnTo>
                      <a:pt x="54" y="46"/>
                    </a:lnTo>
                    <a:lnTo>
                      <a:pt x="54" y="44"/>
                    </a:lnTo>
                    <a:lnTo>
                      <a:pt x="55" y="44"/>
                    </a:lnTo>
                    <a:lnTo>
                      <a:pt x="55" y="42"/>
                    </a:lnTo>
                    <a:lnTo>
                      <a:pt x="55" y="40"/>
                    </a:lnTo>
                    <a:lnTo>
                      <a:pt x="57" y="40"/>
                    </a:lnTo>
                    <a:lnTo>
                      <a:pt x="57" y="38"/>
                    </a:lnTo>
                    <a:lnTo>
                      <a:pt x="57" y="37"/>
                    </a:lnTo>
                    <a:lnTo>
                      <a:pt x="57" y="35"/>
                    </a:lnTo>
                    <a:lnTo>
                      <a:pt x="59" y="35"/>
                    </a:lnTo>
                    <a:lnTo>
                      <a:pt x="59" y="33"/>
                    </a:lnTo>
                    <a:lnTo>
                      <a:pt x="59" y="29"/>
                    </a:lnTo>
                    <a:lnTo>
                      <a:pt x="59" y="27"/>
                    </a:lnTo>
                    <a:lnTo>
                      <a:pt x="59" y="25"/>
                    </a:lnTo>
                    <a:lnTo>
                      <a:pt x="57" y="23"/>
                    </a:lnTo>
                    <a:lnTo>
                      <a:pt x="57" y="21"/>
                    </a:lnTo>
                    <a:lnTo>
                      <a:pt x="57" y="19"/>
                    </a:lnTo>
                    <a:lnTo>
                      <a:pt x="57" y="17"/>
                    </a:lnTo>
                    <a:lnTo>
                      <a:pt x="55" y="17"/>
                    </a:lnTo>
                    <a:lnTo>
                      <a:pt x="55" y="15"/>
                    </a:lnTo>
                    <a:lnTo>
                      <a:pt x="54" y="14"/>
                    </a:lnTo>
                    <a:lnTo>
                      <a:pt x="54" y="12"/>
                    </a:lnTo>
                    <a:lnTo>
                      <a:pt x="52" y="12"/>
                    </a:lnTo>
                    <a:lnTo>
                      <a:pt x="48" y="6"/>
                    </a:lnTo>
                    <a:lnTo>
                      <a:pt x="46" y="6"/>
                    </a:lnTo>
                    <a:lnTo>
                      <a:pt x="44" y="6"/>
                    </a:lnTo>
                    <a:lnTo>
                      <a:pt x="44" y="4"/>
                    </a:lnTo>
                    <a:lnTo>
                      <a:pt x="42" y="4"/>
                    </a:lnTo>
                    <a:lnTo>
                      <a:pt x="40" y="2"/>
                    </a:lnTo>
                    <a:lnTo>
                      <a:pt x="38" y="2"/>
                    </a:lnTo>
                    <a:lnTo>
                      <a:pt x="36" y="2"/>
                    </a:lnTo>
                    <a:lnTo>
                      <a:pt x="36" y="0"/>
                    </a:lnTo>
                    <a:lnTo>
                      <a:pt x="34" y="0"/>
                    </a:lnTo>
                    <a:lnTo>
                      <a:pt x="32" y="0"/>
                    </a:lnTo>
                    <a:lnTo>
                      <a:pt x="30" y="0"/>
                    </a:lnTo>
                    <a:close/>
                  </a:path>
                </a:pathLst>
              </a:custGeom>
              <a:solidFill>
                <a:srgbClr val="FFFFFF"/>
              </a:solidFill>
              <a:ln w="9525">
                <a:noFill/>
                <a:round/>
                <a:headEnd/>
                <a:tailEnd/>
              </a:ln>
            </p:spPr>
            <p:txBody>
              <a:bodyPr/>
              <a:lstStyle/>
              <a:p>
                <a:endParaRPr lang="en-GB" dirty="0"/>
              </a:p>
            </p:txBody>
          </p:sp>
          <p:sp>
            <p:nvSpPr>
              <p:cNvPr id="486" name="Freeform 134"/>
              <p:cNvSpPr>
                <a:spLocks noChangeAspect="1"/>
              </p:cNvSpPr>
              <p:nvPr/>
            </p:nvSpPr>
            <p:spPr bwMode="auto">
              <a:xfrm>
                <a:off x="3368" y="1131"/>
                <a:ext cx="61" cy="60"/>
              </a:xfrm>
              <a:custGeom>
                <a:avLst/>
                <a:gdLst>
                  <a:gd name="T0" fmla="*/ 0 w 61"/>
                  <a:gd name="T1" fmla="*/ 35 h 60"/>
                  <a:gd name="T2" fmla="*/ 2 w 61"/>
                  <a:gd name="T3" fmla="*/ 38 h 60"/>
                  <a:gd name="T4" fmla="*/ 4 w 61"/>
                  <a:gd name="T5" fmla="*/ 44 h 60"/>
                  <a:gd name="T6" fmla="*/ 11 w 61"/>
                  <a:gd name="T7" fmla="*/ 54 h 60"/>
                  <a:gd name="T8" fmla="*/ 17 w 61"/>
                  <a:gd name="T9" fmla="*/ 56 h 60"/>
                  <a:gd name="T10" fmla="*/ 21 w 61"/>
                  <a:gd name="T11" fmla="*/ 58 h 60"/>
                  <a:gd name="T12" fmla="*/ 29 w 61"/>
                  <a:gd name="T13" fmla="*/ 60 h 60"/>
                  <a:gd name="T14" fmla="*/ 34 w 61"/>
                  <a:gd name="T15" fmla="*/ 60 h 60"/>
                  <a:gd name="T16" fmla="*/ 40 w 61"/>
                  <a:gd name="T17" fmla="*/ 58 h 60"/>
                  <a:gd name="T18" fmla="*/ 44 w 61"/>
                  <a:gd name="T19" fmla="*/ 56 h 60"/>
                  <a:gd name="T20" fmla="*/ 54 w 61"/>
                  <a:gd name="T21" fmla="*/ 48 h 60"/>
                  <a:gd name="T22" fmla="*/ 57 w 61"/>
                  <a:gd name="T23" fmla="*/ 40 h 60"/>
                  <a:gd name="T24" fmla="*/ 61 w 61"/>
                  <a:gd name="T25" fmla="*/ 29 h 60"/>
                  <a:gd name="T26" fmla="*/ 59 w 61"/>
                  <a:gd name="T27" fmla="*/ 23 h 60"/>
                  <a:gd name="T28" fmla="*/ 57 w 61"/>
                  <a:gd name="T29" fmla="*/ 19 h 60"/>
                  <a:gd name="T30" fmla="*/ 55 w 61"/>
                  <a:gd name="T31" fmla="*/ 14 h 60"/>
                  <a:gd name="T32" fmla="*/ 54 w 61"/>
                  <a:gd name="T33" fmla="*/ 10 h 60"/>
                  <a:gd name="T34" fmla="*/ 46 w 61"/>
                  <a:gd name="T35" fmla="*/ 4 h 60"/>
                  <a:gd name="T36" fmla="*/ 40 w 61"/>
                  <a:gd name="T37" fmla="*/ 0 h 60"/>
                  <a:gd name="T38" fmla="*/ 34 w 61"/>
                  <a:gd name="T39" fmla="*/ 0 h 60"/>
                  <a:gd name="T40" fmla="*/ 25 w 61"/>
                  <a:gd name="T41" fmla="*/ 0 h 60"/>
                  <a:gd name="T42" fmla="*/ 19 w 61"/>
                  <a:gd name="T43" fmla="*/ 0 h 60"/>
                  <a:gd name="T44" fmla="*/ 13 w 61"/>
                  <a:gd name="T45" fmla="*/ 4 h 60"/>
                  <a:gd name="T46" fmla="*/ 6 w 61"/>
                  <a:gd name="T47" fmla="*/ 10 h 60"/>
                  <a:gd name="T48" fmla="*/ 4 w 61"/>
                  <a:gd name="T49" fmla="*/ 14 h 60"/>
                  <a:gd name="T50" fmla="*/ 2 w 61"/>
                  <a:gd name="T51" fmla="*/ 17 h 60"/>
                  <a:gd name="T52" fmla="*/ 0 w 61"/>
                  <a:gd name="T53" fmla="*/ 21 h 60"/>
                  <a:gd name="T54" fmla="*/ 0 w 61"/>
                  <a:gd name="T55" fmla="*/ 29 h 60"/>
                  <a:gd name="T56" fmla="*/ 2 w 61"/>
                  <a:gd name="T57" fmla="*/ 23 h 60"/>
                  <a:gd name="T58" fmla="*/ 4 w 61"/>
                  <a:gd name="T59" fmla="*/ 19 h 60"/>
                  <a:gd name="T60" fmla="*/ 7 w 61"/>
                  <a:gd name="T61" fmla="*/ 14 h 60"/>
                  <a:gd name="T62" fmla="*/ 13 w 61"/>
                  <a:gd name="T63" fmla="*/ 8 h 60"/>
                  <a:gd name="T64" fmla="*/ 17 w 61"/>
                  <a:gd name="T65" fmla="*/ 4 h 60"/>
                  <a:gd name="T66" fmla="*/ 25 w 61"/>
                  <a:gd name="T67" fmla="*/ 2 h 60"/>
                  <a:gd name="T68" fmla="*/ 34 w 61"/>
                  <a:gd name="T69" fmla="*/ 2 h 60"/>
                  <a:gd name="T70" fmla="*/ 40 w 61"/>
                  <a:gd name="T71" fmla="*/ 4 h 60"/>
                  <a:gd name="T72" fmla="*/ 44 w 61"/>
                  <a:gd name="T73" fmla="*/ 6 h 60"/>
                  <a:gd name="T74" fmla="*/ 50 w 61"/>
                  <a:gd name="T75" fmla="*/ 12 h 60"/>
                  <a:gd name="T76" fmla="*/ 54 w 61"/>
                  <a:gd name="T77" fmla="*/ 15 h 60"/>
                  <a:gd name="T78" fmla="*/ 55 w 61"/>
                  <a:gd name="T79" fmla="*/ 23 h 60"/>
                  <a:gd name="T80" fmla="*/ 57 w 61"/>
                  <a:gd name="T81" fmla="*/ 29 h 60"/>
                  <a:gd name="T82" fmla="*/ 55 w 61"/>
                  <a:gd name="T83" fmla="*/ 40 h 60"/>
                  <a:gd name="T84" fmla="*/ 52 w 61"/>
                  <a:gd name="T85" fmla="*/ 44 h 60"/>
                  <a:gd name="T86" fmla="*/ 48 w 61"/>
                  <a:gd name="T87" fmla="*/ 50 h 60"/>
                  <a:gd name="T88" fmla="*/ 42 w 61"/>
                  <a:gd name="T89" fmla="*/ 54 h 60"/>
                  <a:gd name="T90" fmla="*/ 34 w 61"/>
                  <a:gd name="T91" fmla="*/ 56 h 60"/>
                  <a:gd name="T92" fmla="*/ 30 w 61"/>
                  <a:gd name="T93" fmla="*/ 58 h 60"/>
                  <a:gd name="T94" fmla="*/ 23 w 61"/>
                  <a:gd name="T95" fmla="*/ 56 h 60"/>
                  <a:gd name="T96" fmla="*/ 17 w 61"/>
                  <a:gd name="T97" fmla="*/ 54 h 60"/>
                  <a:gd name="T98" fmla="*/ 11 w 61"/>
                  <a:gd name="T99" fmla="*/ 50 h 60"/>
                  <a:gd name="T100" fmla="*/ 7 w 61"/>
                  <a:gd name="T101" fmla="*/ 46 h 60"/>
                  <a:gd name="T102" fmla="*/ 6 w 61"/>
                  <a:gd name="T103" fmla="*/ 42 h 60"/>
                  <a:gd name="T104" fmla="*/ 4 w 61"/>
                  <a:gd name="T105" fmla="*/ 38 h 60"/>
                  <a:gd name="T106" fmla="*/ 2 w 61"/>
                  <a:gd name="T107" fmla="*/ 33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1"/>
                  <a:gd name="T163" fmla="*/ 0 h 60"/>
                  <a:gd name="T164" fmla="*/ 61 w 61"/>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1" h="60">
                    <a:moveTo>
                      <a:pt x="0" y="29"/>
                    </a:moveTo>
                    <a:lnTo>
                      <a:pt x="0" y="33"/>
                    </a:lnTo>
                    <a:lnTo>
                      <a:pt x="0" y="35"/>
                    </a:lnTo>
                    <a:lnTo>
                      <a:pt x="0" y="37"/>
                    </a:lnTo>
                    <a:lnTo>
                      <a:pt x="0" y="38"/>
                    </a:lnTo>
                    <a:lnTo>
                      <a:pt x="2" y="38"/>
                    </a:lnTo>
                    <a:lnTo>
                      <a:pt x="2" y="40"/>
                    </a:lnTo>
                    <a:lnTo>
                      <a:pt x="2" y="42"/>
                    </a:lnTo>
                    <a:lnTo>
                      <a:pt x="4" y="44"/>
                    </a:lnTo>
                    <a:lnTo>
                      <a:pt x="4" y="46"/>
                    </a:lnTo>
                    <a:lnTo>
                      <a:pt x="6" y="48"/>
                    </a:lnTo>
                    <a:lnTo>
                      <a:pt x="11" y="54"/>
                    </a:lnTo>
                    <a:lnTo>
                      <a:pt x="13" y="54"/>
                    </a:lnTo>
                    <a:lnTo>
                      <a:pt x="15" y="56"/>
                    </a:lnTo>
                    <a:lnTo>
                      <a:pt x="17" y="56"/>
                    </a:lnTo>
                    <a:lnTo>
                      <a:pt x="17" y="58"/>
                    </a:lnTo>
                    <a:lnTo>
                      <a:pt x="19" y="58"/>
                    </a:lnTo>
                    <a:lnTo>
                      <a:pt x="21" y="58"/>
                    </a:lnTo>
                    <a:lnTo>
                      <a:pt x="23" y="60"/>
                    </a:lnTo>
                    <a:lnTo>
                      <a:pt x="25" y="60"/>
                    </a:lnTo>
                    <a:lnTo>
                      <a:pt x="29" y="60"/>
                    </a:lnTo>
                    <a:lnTo>
                      <a:pt x="30" y="60"/>
                    </a:lnTo>
                    <a:lnTo>
                      <a:pt x="32" y="60"/>
                    </a:lnTo>
                    <a:lnTo>
                      <a:pt x="34" y="60"/>
                    </a:lnTo>
                    <a:lnTo>
                      <a:pt x="36" y="60"/>
                    </a:lnTo>
                    <a:lnTo>
                      <a:pt x="38" y="58"/>
                    </a:lnTo>
                    <a:lnTo>
                      <a:pt x="40" y="58"/>
                    </a:lnTo>
                    <a:lnTo>
                      <a:pt x="42" y="58"/>
                    </a:lnTo>
                    <a:lnTo>
                      <a:pt x="42" y="56"/>
                    </a:lnTo>
                    <a:lnTo>
                      <a:pt x="44" y="56"/>
                    </a:lnTo>
                    <a:lnTo>
                      <a:pt x="46" y="54"/>
                    </a:lnTo>
                    <a:lnTo>
                      <a:pt x="48" y="54"/>
                    </a:lnTo>
                    <a:lnTo>
                      <a:pt x="54" y="48"/>
                    </a:lnTo>
                    <a:lnTo>
                      <a:pt x="55" y="46"/>
                    </a:lnTo>
                    <a:lnTo>
                      <a:pt x="55" y="44"/>
                    </a:lnTo>
                    <a:lnTo>
                      <a:pt x="57" y="40"/>
                    </a:lnTo>
                    <a:lnTo>
                      <a:pt x="59" y="37"/>
                    </a:lnTo>
                    <a:lnTo>
                      <a:pt x="59" y="33"/>
                    </a:lnTo>
                    <a:lnTo>
                      <a:pt x="61" y="29"/>
                    </a:lnTo>
                    <a:lnTo>
                      <a:pt x="59" y="27"/>
                    </a:lnTo>
                    <a:lnTo>
                      <a:pt x="59" y="25"/>
                    </a:lnTo>
                    <a:lnTo>
                      <a:pt x="59" y="23"/>
                    </a:lnTo>
                    <a:lnTo>
                      <a:pt x="59" y="21"/>
                    </a:lnTo>
                    <a:lnTo>
                      <a:pt x="59" y="19"/>
                    </a:lnTo>
                    <a:lnTo>
                      <a:pt x="57" y="19"/>
                    </a:lnTo>
                    <a:lnTo>
                      <a:pt x="57" y="17"/>
                    </a:lnTo>
                    <a:lnTo>
                      <a:pt x="55" y="15"/>
                    </a:lnTo>
                    <a:lnTo>
                      <a:pt x="55" y="14"/>
                    </a:lnTo>
                    <a:lnTo>
                      <a:pt x="55" y="12"/>
                    </a:lnTo>
                    <a:lnTo>
                      <a:pt x="54" y="12"/>
                    </a:lnTo>
                    <a:lnTo>
                      <a:pt x="54" y="10"/>
                    </a:lnTo>
                    <a:lnTo>
                      <a:pt x="50" y="6"/>
                    </a:lnTo>
                    <a:lnTo>
                      <a:pt x="48" y="6"/>
                    </a:lnTo>
                    <a:lnTo>
                      <a:pt x="46" y="4"/>
                    </a:lnTo>
                    <a:lnTo>
                      <a:pt x="44" y="2"/>
                    </a:lnTo>
                    <a:lnTo>
                      <a:pt x="42" y="2"/>
                    </a:lnTo>
                    <a:lnTo>
                      <a:pt x="40" y="0"/>
                    </a:lnTo>
                    <a:lnTo>
                      <a:pt x="38" y="0"/>
                    </a:lnTo>
                    <a:lnTo>
                      <a:pt x="36" y="0"/>
                    </a:lnTo>
                    <a:lnTo>
                      <a:pt x="34" y="0"/>
                    </a:lnTo>
                    <a:lnTo>
                      <a:pt x="32" y="0"/>
                    </a:lnTo>
                    <a:lnTo>
                      <a:pt x="27" y="0"/>
                    </a:lnTo>
                    <a:lnTo>
                      <a:pt x="25" y="0"/>
                    </a:lnTo>
                    <a:lnTo>
                      <a:pt x="23" y="0"/>
                    </a:lnTo>
                    <a:lnTo>
                      <a:pt x="21" y="0"/>
                    </a:lnTo>
                    <a:lnTo>
                      <a:pt x="19" y="0"/>
                    </a:lnTo>
                    <a:lnTo>
                      <a:pt x="17" y="2"/>
                    </a:lnTo>
                    <a:lnTo>
                      <a:pt x="15" y="2"/>
                    </a:lnTo>
                    <a:lnTo>
                      <a:pt x="13" y="4"/>
                    </a:lnTo>
                    <a:lnTo>
                      <a:pt x="11" y="6"/>
                    </a:lnTo>
                    <a:lnTo>
                      <a:pt x="9" y="6"/>
                    </a:lnTo>
                    <a:lnTo>
                      <a:pt x="6" y="10"/>
                    </a:lnTo>
                    <a:lnTo>
                      <a:pt x="6" y="12"/>
                    </a:lnTo>
                    <a:lnTo>
                      <a:pt x="4" y="12"/>
                    </a:lnTo>
                    <a:lnTo>
                      <a:pt x="4" y="14"/>
                    </a:lnTo>
                    <a:lnTo>
                      <a:pt x="4" y="15"/>
                    </a:lnTo>
                    <a:lnTo>
                      <a:pt x="2" y="15"/>
                    </a:lnTo>
                    <a:lnTo>
                      <a:pt x="2" y="17"/>
                    </a:lnTo>
                    <a:lnTo>
                      <a:pt x="2" y="19"/>
                    </a:lnTo>
                    <a:lnTo>
                      <a:pt x="0" y="19"/>
                    </a:lnTo>
                    <a:lnTo>
                      <a:pt x="0" y="21"/>
                    </a:lnTo>
                    <a:lnTo>
                      <a:pt x="0" y="23"/>
                    </a:lnTo>
                    <a:lnTo>
                      <a:pt x="0" y="25"/>
                    </a:lnTo>
                    <a:lnTo>
                      <a:pt x="0" y="29"/>
                    </a:lnTo>
                    <a:lnTo>
                      <a:pt x="2" y="29"/>
                    </a:lnTo>
                    <a:lnTo>
                      <a:pt x="2" y="25"/>
                    </a:lnTo>
                    <a:lnTo>
                      <a:pt x="2" y="23"/>
                    </a:lnTo>
                    <a:lnTo>
                      <a:pt x="4" y="23"/>
                    </a:lnTo>
                    <a:lnTo>
                      <a:pt x="4" y="21"/>
                    </a:lnTo>
                    <a:lnTo>
                      <a:pt x="4" y="19"/>
                    </a:lnTo>
                    <a:lnTo>
                      <a:pt x="6" y="17"/>
                    </a:lnTo>
                    <a:lnTo>
                      <a:pt x="6" y="15"/>
                    </a:lnTo>
                    <a:lnTo>
                      <a:pt x="7" y="14"/>
                    </a:lnTo>
                    <a:lnTo>
                      <a:pt x="9" y="12"/>
                    </a:lnTo>
                    <a:lnTo>
                      <a:pt x="11" y="8"/>
                    </a:lnTo>
                    <a:lnTo>
                      <a:pt x="13" y="8"/>
                    </a:lnTo>
                    <a:lnTo>
                      <a:pt x="15" y="6"/>
                    </a:lnTo>
                    <a:lnTo>
                      <a:pt x="17" y="6"/>
                    </a:lnTo>
                    <a:lnTo>
                      <a:pt x="17" y="4"/>
                    </a:lnTo>
                    <a:lnTo>
                      <a:pt x="21" y="4"/>
                    </a:lnTo>
                    <a:lnTo>
                      <a:pt x="23" y="2"/>
                    </a:lnTo>
                    <a:lnTo>
                      <a:pt x="25" y="2"/>
                    </a:lnTo>
                    <a:lnTo>
                      <a:pt x="27" y="2"/>
                    </a:lnTo>
                    <a:lnTo>
                      <a:pt x="32" y="2"/>
                    </a:lnTo>
                    <a:lnTo>
                      <a:pt x="34" y="2"/>
                    </a:lnTo>
                    <a:lnTo>
                      <a:pt x="36" y="2"/>
                    </a:lnTo>
                    <a:lnTo>
                      <a:pt x="38" y="4"/>
                    </a:lnTo>
                    <a:lnTo>
                      <a:pt x="40" y="4"/>
                    </a:lnTo>
                    <a:lnTo>
                      <a:pt x="42" y="4"/>
                    </a:lnTo>
                    <a:lnTo>
                      <a:pt x="42" y="6"/>
                    </a:lnTo>
                    <a:lnTo>
                      <a:pt x="44" y="6"/>
                    </a:lnTo>
                    <a:lnTo>
                      <a:pt x="46" y="8"/>
                    </a:lnTo>
                    <a:lnTo>
                      <a:pt x="48" y="8"/>
                    </a:lnTo>
                    <a:lnTo>
                      <a:pt x="50" y="12"/>
                    </a:lnTo>
                    <a:lnTo>
                      <a:pt x="52" y="12"/>
                    </a:lnTo>
                    <a:lnTo>
                      <a:pt x="52" y="14"/>
                    </a:lnTo>
                    <a:lnTo>
                      <a:pt x="54" y="15"/>
                    </a:lnTo>
                    <a:lnTo>
                      <a:pt x="55" y="19"/>
                    </a:lnTo>
                    <a:lnTo>
                      <a:pt x="55" y="21"/>
                    </a:lnTo>
                    <a:lnTo>
                      <a:pt x="55" y="23"/>
                    </a:lnTo>
                    <a:lnTo>
                      <a:pt x="57" y="23"/>
                    </a:lnTo>
                    <a:lnTo>
                      <a:pt x="57" y="25"/>
                    </a:lnTo>
                    <a:lnTo>
                      <a:pt x="57" y="29"/>
                    </a:lnTo>
                    <a:lnTo>
                      <a:pt x="57" y="33"/>
                    </a:lnTo>
                    <a:lnTo>
                      <a:pt x="55" y="37"/>
                    </a:lnTo>
                    <a:lnTo>
                      <a:pt x="55" y="40"/>
                    </a:lnTo>
                    <a:lnTo>
                      <a:pt x="54" y="42"/>
                    </a:lnTo>
                    <a:lnTo>
                      <a:pt x="54" y="44"/>
                    </a:lnTo>
                    <a:lnTo>
                      <a:pt x="52" y="44"/>
                    </a:lnTo>
                    <a:lnTo>
                      <a:pt x="52" y="46"/>
                    </a:lnTo>
                    <a:lnTo>
                      <a:pt x="50" y="48"/>
                    </a:lnTo>
                    <a:lnTo>
                      <a:pt x="48" y="50"/>
                    </a:lnTo>
                    <a:lnTo>
                      <a:pt x="46" y="52"/>
                    </a:lnTo>
                    <a:lnTo>
                      <a:pt x="44" y="52"/>
                    </a:lnTo>
                    <a:lnTo>
                      <a:pt x="42" y="54"/>
                    </a:lnTo>
                    <a:lnTo>
                      <a:pt x="40" y="54"/>
                    </a:lnTo>
                    <a:lnTo>
                      <a:pt x="38" y="56"/>
                    </a:lnTo>
                    <a:lnTo>
                      <a:pt x="34" y="56"/>
                    </a:lnTo>
                    <a:lnTo>
                      <a:pt x="32" y="56"/>
                    </a:lnTo>
                    <a:lnTo>
                      <a:pt x="29" y="58"/>
                    </a:lnTo>
                    <a:lnTo>
                      <a:pt x="30" y="58"/>
                    </a:lnTo>
                    <a:lnTo>
                      <a:pt x="29" y="56"/>
                    </a:lnTo>
                    <a:lnTo>
                      <a:pt x="25" y="56"/>
                    </a:lnTo>
                    <a:lnTo>
                      <a:pt x="23" y="56"/>
                    </a:lnTo>
                    <a:lnTo>
                      <a:pt x="21" y="56"/>
                    </a:lnTo>
                    <a:lnTo>
                      <a:pt x="19" y="54"/>
                    </a:lnTo>
                    <a:lnTo>
                      <a:pt x="17" y="54"/>
                    </a:lnTo>
                    <a:lnTo>
                      <a:pt x="15" y="52"/>
                    </a:lnTo>
                    <a:lnTo>
                      <a:pt x="13" y="52"/>
                    </a:lnTo>
                    <a:lnTo>
                      <a:pt x="11" y="50"/>
                    </a:lnTo>
                    <a:lnTo>
                      <a:pt x="9" y="48"/>
                    </a:lnTo>
                    <a:lnTo>
                      <a:pt x="9" y="46"/>
                    </a:lnTo>
                    <a:lnTo>
                      <a:pt x="7" y="46"/>
                    </a:lnTo>
                    <a:lnTo>
                      <a:pt x="7" y="44"/>
                    </a:lnTo>
                    <a:lnTo>
                      <a:pt x="6" y="44"/>
                    </a:lnTo>
                    <a:lnTo>
                      <a:pt x="6" y="42"/>
                    </a:lnTo>
                    <a:lnTo>
                      <a:pt x="6" y="40"/>
                    </a:lnTo>
                    <a:lnTo>
                      <a:pt x="4" y="40"/>
                    </a:lnTo>
                    <a:lnTo>
                      <a:pt x="4" y="38"/>
                    </a:lnTo>
                    <a:lnTo>
                      <a:pt x="4" y="37"/>
                    </a:lnTo>
                    <a:lnTo>
                      <a:pt x="2" y="35"/>
                    </a:lnTo>
                    <a:lnTo>
                      <a:pt x="2" y="33"/>
                    </a:lnTo>
                    <a:lnTo>
                      <a:pt x="2" y="29"/>
                    </a:lnTo>
                    <a:lnTo>
                      <a:pt x="0" y="29"/>
                    </a:lnTo>
                    <a:close/>
                  </a:path>
                </a:pathLst>
              </a:custGeom>
              <a:solidFill>
                <a:srgbClr val="000000"/>
              </a:solidFill>
              <a:ln w="9525">
                <a:noFill/>
                <a:round/>
                <a:headEnd/>
                <a:tailEnd/>
              </a:ln>
            </p:spPr>
            <p:txBody>
              <a:bodyPr/>
              <a:lstStyle/>
              <a:p>
                <a:endParaRPr lang="en-GB" dirty="0"/>
              </a:p>
            </p:txBody>
          </p:sp>
          <p:sp>
            <p:nvSpPr>
              <p:cNvPr id="487" name="Freeform 135"/>
              <p:cNvSpPr>
                <a:spLocks noChangeAspect="1"/>
              </p:cNvSpPr>
              <p:nvPr/>
            </p:nvSpPr>
            <p:spPr bwMode="auto">
              <a:xfrm>
                <a:off x="3379" y="1166"/>
                <a:ext cx="81" cy="80"/>
              </a:xfrm>
              <a:custGeom>
                <a:avLst/>
                <a:gdLst>
                  <a:gd name="T0" fmla="*/ 35 w 81"/>
                  <a:gd name="T1" fmla="*/ 0 h 80"/>
                  <a:gd name="T2" fmla="*/ 31 w 81"/>
                  <a:gd name="T3" fmla="*/ 2 h 80"/>
                  <a:gd name="T4" fmla="*/ 25 w 81"/>
                  <a:gd name="T5" fmla="*/ 2 h 80"/>
                  <a:gd name="T6" fmla="*/ 21 w 81"/>
                  <a:gd name="T7" fmla="*/ 3 h 80"/>
                  <a:gd name="T8" fmla="*/ 18 w 81"/>
                  <a:gd name="T9" fmla="*/ 7 h 80"/>
                  <a:gd name="T10" fmla="*/ 12 w 81"/>
                  <a:gd name="T11" fmla="*/ 11 h 80"/>
                  <a:gd name="T12" fmla="*/ 10 w 81"/>
                  <a:gd name="T13" fmla="*/ 15 h 80"/>
                  <a:gd name="T14" fmla="*/ 8 w 81"/>
                  <a:gd name="T15" fmla="*/ 19 h 80"/>
                  <a:gd name="T16" fmla="*/ 4 w 81"/>
                  <a:gd name="T17" fmla="*/ 23 h 80"/>
                  <a:gd name="T18" fmla="*/ 2 w 81"/>
                  <a:gd name="T19" fmla="*/ 27 h 80"/>
                  <a:gd name="T20" fmla="*/ 2 w 81"/>
                  <a:gd name="T21" fmla="*/ 32 h 80"/>
                  <a:gd name="T22" fmla="*/ 0 w 81"/>
                  <a:gd name="T23" fmla="*/ 40 h 80"/>
                  <a:gd name="T24" fmla="*/ 2 w 81"/>
                  <a:gd name="T25" fmla="*/ 48 h 80"/>
                  <a:gd name="T26" fmla="*/ 2 w 81"/>
                  <a:gd name="T27" fmla="*/ 53 h 80"/>
                  <a:gd name="T28" fmla="*/ 4 w 81"/>
                  <a:gd name="T29" fmla="*/ 57 h 80"/>
                  <a:gd name="T30" fmla="*/ 6 w 81"/>
                  <a:gd name="T31" fmla="*/ 61 h 80"/>
                  <a:gd name="T32" fmla="*/ 8 w 81"/>
                  <a:gd name="T33" fmla="*/ 65 h 80"/>
                  <a:gd name="T34" fmla="*/ 12 w 81"/>
                  <a:gd name="T35" fmla="*/ 67 h 80"/>
                  <a:gd name="T36" fmla="*/ 18 w 81"/>
                  <a:gd name="T37" fmla="*/ 73 h 80"/>
                  <a:gd name="T38" fmla="*/ 21 w 81"/>
                  <a:gd name="T39" fmla="*/ 75 h 80"/>
                  <a:gd name="T40" fmla="*/ 27 w 81"/>
                  <a:gd name="T41" fmla="*/ 76 h 80"/>
                  <a:gd name="T42" fmla="*/ 31 w 81"/>
                  <a:gd name="T43" fmla="*/ 78 h 80"/>
                  <a:gd name="T44" fmla="*/ 37 w 81"/>
                  <a:gd name="T45" fmla="*/ 80 h 80"/>
                  <a:gd name="T46" fmla="*/ 48 w 81"/>
                  <a:gd name="T47" fmla="*/ 80 h 80"/>
                  <a:gd name="T48" fmla="*/ 52 w 81"/>
                  <a:gd name="T49" fmla="*/ 78 h 80"/>
                  <a:gd name="T50" fmla="*/ 58 w 81"/>
                  <a:gd name="T51" fmla="*/ 76 h 80"/>
                  <a:gd name="T52" fmla="*/ 62 w 81"/>
                  <a:gd name="T53" fmla="*/ 75 h 80"/>
                  <a:gd name="T54" fmla="*/ 66 w 81"/>
                  <a:gd name="T55" fmla="*/ 73 h 80"/>
                  <a:gd name="T56" fmla="*/ 69 w 81"/>
                  <a:gd name="T57" fmla="*/ 69 h 80"/>
                  <a:gd name="T58" fmla="*/ 73 w 81"/>
                  <a:gd name="T59" fmla="*/ 65 h 80"/>
                  <a:gd name="T60" fmla="*/ 75 w 81"/>
                  <a:gd name="T61" fmla="*/ 61 h 80"/>
                  <a:gd name="T62" fmla="*/ 77 w 81"/>
                  <a:gd name="T63" fmla="*/ 57 h 80"/>
                  <a:gd name="T64" fmla="*/ 79 w 81"/>
                  <a:gd name="T65" fmla="*/ 51 h 80"/>
                  <a:gd name="T66" fmla="*/ 81 w 81"/>
                  <a:gd name="T67" fmla="*/ 48 h 80"/>
                  <a:gd name="T68" fmla="*/ 81 w 81"/>
                  <a:gd name="T69" fmla="*/ 40 h 80"/>
                  <a:gd name="T70" fmla="*/ 81 w 81"/>
                  <a:gd name="T71" fmla="*/ 30 h 80"/>
                  <a:gd name="T72" fmla="*/ 79 w 81"/>
                  <a:gd name="T73" fmla="*/ 27 h 80"/>
                  <a:gd name="T74" fmla="*/ 77 w 81"/>
                  <a:gd name="T75" fmla="*/ 23 h 80"/>
                  <a:gd name="T76" fmla="*/ 75 w 81"/>
                  <a:gd name="T77" fmla="*/ 17 h 80"/>
                  <a:gd name="T78" fmla="*/ 71 w 81"/>
                  <a:gd name="T79" fmla="*/ 13 h 80"/>
                  <a:gd name="T80" fmla="*/ 66 w 81"/>
                  <a:gd name="T81" fmla="*/ 7 h 80"/>
                  <a:gd name="T82" fmla="*/ 62 w 81"/>
                  <a:gd name="T83" fmla="*/ 5 h 80"/>
                  <a:gd name="T84" fmla="*/ 58 w 81"/>
                  <a:gd name="T85" fmla="*/ 3 h 80"/>
                  <a:gd name="T86" fmla="*/ 52 w 81"/>
                  <a:gd name="T87" fmla="*/ 2 h 80"/>
                  <a:gd name="T88" fmla="*/ 44 w 81"/>
                  <a:gd name="T89" fmla="*/ 0 h 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
                  <a:gd name="T136" fmla="*/ 0 h 80"/>
                  <a:gd name="T137" fmla="*/ 81 w 81"/>
                  <a:gd name="T138" fmla="*/ 80 h 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 h="80">
                    <a:moveTo>
                      <a:pt x="41" y="0"/>
                    </a:moveTo>
                    <a:lnTo>
                      <a:pt x="37" y="0"/>
                    </a:lnTo>
                    <a:lnTo>
                      <a:pt x="35" y="0"/>
                    </a:lnTo>
                    <a:lnTo>
                      <a:pt x="33" y="0"/>
                    </a:lnTo>
                    <a:lnTo>
                      <a:pt x="31" y="0"/>
                    </a:lnTo>
                    <a:lnTo>
                      <a:pt x="31" y="2"/>
                    </a:lnTo>
                    <a:lnTo>
                      <a:pt x="29" y="2"/>
                    </a:lnTo>
                    <a:lnTo>
                      <a:pt x="27" y="2"/>
                    </a:lnTo>
                    <a:lnTo>
                      <a:pt x="25" y="2"/>
                    </a:lnTo>
                    <a:lnTo>
                      <a:pt x="25" y="3"/>
                    </a:lnTo>
                    <a:lnTo>
                      <a:pt x="23" y="3"/>
                    </a:lnTo>
                    <a:lnTo>
                      <a:pt x="21" y="3"/>
                    </a:lnTo>
                    <a:lnTo>
                      <a:pt x="21" y="5"/>
                    </a:lnTo>
                    <a:lnTo>
                      <a:pt x="19" y="5"/>
                    </a:lnTo>
                    <a:lnTo>
                      <a:pt x="18" y="7"/>
                    </a:lnTo>
                    <a:lnTo>
                      <a:pt x="16" y="7"/>
                    </a:lnTo>
                    <a:lnTo>
                      <a:pt x="16" y="9"/>
                    </a:lnTo>
                    <a:lnTo>
                      <a:pt x="12" y="11"/>
                    </a:lnTo>
                    <a:lnTo>
                      <a:pt x="12" y="13"/>
                    </a:lnTo>
                    <a:lnTo>
                      <a:pt x="10" y="13"/>
                    </a:lnTo>
                    <a:lnTo>
                      <a:pt x="10" y="15"/>
                    </a:lnTo>
                    <a:lnTo>
                      <a:pt x="8" y="15"/>
                    </a:lnTo>
                    <a:lnTo>
                      <a:pt x="8" y="17"/>
                    </a:lnTo>
                    <a:lnTo>
                      <a:pt x="8" y="19"/>
                    </a:lnTo>
                    <a:lnTo>
                      <a:pt x="6" y="19"/>
                    </a:lnTo>
                    <a:lnTo>
                      <a:pt x="6" y="21"/>
                    </a:lnTo>
                    <a:lnTo>
                      <a:pt x="4" y="23"/>
                    </a:lnTo>
                    <a:lnTo>
                      <a:pt x="4" y="25"/>
                    </a:lnTo>
                    <a:lnTo>
                      <a:pt x="4" y="27"/>
                    </a:lnTo>
                    <a:lnTo>
                      <a:pt x="2" y="27"/>
                    </a:lnTo>
                    <a:lnTo>
                      <a:pt x="2" y="28"/>
                    </a:lnTo>
                    <a:lnTo>
                      <a:pt x="2" y="30"/>
                    </a:lnTo>
                    <a:lnTo>
                      <a:pt x="2" y="32"/>
                    </a:lnTo>
                    <a:lnTo>
                      <a:pt x="0" y="32"/>
                    </a:lnTo>
                    <a:lnTo>
                      <a:pt x="0" y="36"/>
                    </a:lnTo>
                    <a:lnTo>
                      <a:pt x="0" y="40"/>
                    </a:lnTo>
                    <a:lnTo>
                      <a:pt x="0" y="44"/>
                    </a:lnTo>
                    <a:lnTo>
                      <a:pt x="0" y="46"/>
                    </a:lnTo>
                    <a:lnTo>
                      <a:pt x="2" y="48"/>
                    </a:lnTo>
                    <a:lnTo>
                      <a:pt x="2" y="50"/>
                    </a:lnTo>
                    <a:lnTo>
                      <a:pt x="2" y="51"/>
                    </a:lnTo>
                    <a:lnTo>
                      <a:pt x="2" y="53"/>
                    </a:lnTo>
                    <a:lnTo>
                      <a:pt x="4" y="53"/>
                    </a:lnTo>
                    <a:lnTo>
                      <a:pt x="4" y="55"/>
                    </a:lnTo>
                    <a:lnTo>
                      <a:pt x="4" y="57"/>
                    </a:lnTo>
                    <a:lnTo>
                      <a:pt x="6" y="57"/>
                    </a:lnTo>
                    <a:lnTo>
                      <a:pt x="6" y="59"/>
                    </a:lnTo>
                    <a:lnTo>
                      <a:pt x="6" y="61"/>
                    </a:lnTo>
                    <a:lnTo>
                      <a:pt x="8" y="61"/>
                    </a:lnTo>
                    <a:lnTo>
                      <a:pt x="8" y="63"/>
                    </a:lnTo>
                    <a:lnTo>
                      <a:pt x="8" y="65"/>
                    </a:lnTo>
                    <a:lnTo>
                      <a:pt x="10" y="65"/>
                    </a:lnTo>
                    <a:lnTo>
                      <a:pt x="10" y="67"/>
                    </a:lnTo>
                    <a:lnTo>
                      <a:pt x="12" y="67"/>
                    </a:lnTo>
                    <a:lnTo>
                      <a:pt x="12" y="69"/>
                    </a:lnTo>
                    <a:lnTo>
                      <a:pt x="16" y="71"/>
                    </a:lnTo>
                    <a:lnTo>
                      <a:pt x="18" y="73"/>
                    </a:lnTo>
                    <a:lnTo>
                      <a:pt x="19" y="73"/>
                    </a:lnTo>
                    <a:lnTo>
                      <a:pt x="19" y="75"/>
                    </a:lnTo>
                    <a:lnTo>
                      <a:pt x="21" y="75"/>
                    </a:lnTo>
                    <a:lnTo>
                      <a:pt x="23" y="76"/>
                    </a:lnTo>
                    <a:lnTo>
                      <a:pt x="25" y="76"/>
                    </a:lnTo>
                    <a:lnTo>
                      <a:pt x="27" y="76"/>
                    </a:lnTo>
                    <a:lnTo>
                      <a:pt x="27" y="78"/>
                    </a:lnTo>
                    <a:lnTo>
                      <a:pt x="29" y="78"/>
                    </a:lnTo>
                    <a:lnTo>
                      <a:pt x="31" y="78"/>
                    </a:lnTo>
                    <a:lnTo>
                      <a:pt x="33" y="80"/>
                    </a:lnTo>
                    <a:lnTo>
                      <a:pt x="35" y="80"/>
                    </a:lnTo>
                    <a:lnTo>
                      <a:pt x="37" y="80"/>
                    </a:lnTo>
                    <a:lnTo>
                      <a:pt x="41" y="80"/>
                    </a:lnTo>
                    <a:lnTo>
                      <a:pt x="44" y="80"/>
                    </a:lnTo>
                    <a:lnTo>
                      <a:pt x="48" y="80"/>
                    </a:lnTo>
                    <a:lnTo>
                      <a:pt x="50" y="80"/>
                    </a:lnTo>
                    <a:lnTo>
                      <a:pt x="50" y="78"/>
                    </a:lnTo>
                    <a:lnTo>
                      <a:pt x="52" y="78"/>
                    </a:lnTo>
                    <a:lnTo>
                      <a:pt x="54" y="78"/>
                    </a:lnTo>
                    <a:lnTo>
                      <a:pt x="56" y="76"/>
                    </a:lnTo>
                    <a:lnTo>
                      <a:pt x="58" y="76"/>
                    </a:lnTo>
                    <a:lnTo>
                      <a:pt x="60" y="76"/>
                    </a:lnTo>
                    <a:lnTo>
                      <a:pt x="60" y="75"/>
                    </a:lnTo>
                    <a:lnTo>
                      <a:pt x="62" y="75"/>
                    </a:lnTo>
                    <a:lnTo>
                      <a:pt x="64" y="75"/>
                    </a:lnTo>
                    <a:lnTo>
                      <a:pt x="64" y="73"/>
                    </a:lnTo>
                    <a:lnTo>
                      <a:pt x="66" y="73"/>
                    </a:lnTo>
                    <a:lnTo>
                      <a:pt x="66" y="71"/>
                    </a:lnTo>
                    <a:lnTo>
                      <a:pt x="67" y="71"/>
                    </a:lnTo>
                    <a:lnTo>
                      <a:pt x="69" y="69"/>
                    </a:lnTo>
                    <a:lnTo>
                      <a:pt x="69" y="67"/>
                    </a:lnTo>
                    <a:lnTo>
                      <a:pt x="71" y="67"/>
                    </a:lnTo>
                    <a:lnTo>
                      <a:pt x="73" y="65"/>
                    </a:lnTo>
                    <a:lnTo>
                      <a:pt x="73" y="63"/>
                    </a:lnTo>
                    <a:lnTo>
                      <a:pt x="75" y="63"/>
                    </a:lnTo>
                    <a:lnTo>
                      <a:pt x="75" y="61"/>
                    </a:lnTo>
                    <a:lnTo>
                      <a:pt x="75" y="59"/>
                    </a:lnTo>
                    <a:lnTo>
                      <a:pt x="77" y="59"/>
                    </a:lnTo>
                    <a:lnTo>
                      <a:pt x="77" y="57"/>
                    </a:lnTo>
                    <a:lnTo>
                      <a:pt x="79" y="55"/>
                    </a:lnTo>
                    <a:lnTo>
                      <a:pt x="79" y="53"/>
                    </a:lnTo>
                    <a:lnTo>
                      <a:pt x="79" y="51"/>
                    </a:lnTo>
                    <a:lnTo>
                      <a:pt x="81" y="51"/>
                    </a:lnTo>
                    <a:lnTo>
                      <a:pt x="81" y="50"/>
                    </a:lnTo>
                    <a:lnTo>
                      <a:pt x="81" y="48"/>
                    </a:lnTo>
                    <a:lnTo>
                      <a:pt x="81" y="46"/>
                    </a:lnTo>
                    <a:lnTo>
                      <a:pt x="81" y="44"/>
                    </a:lnTo>
                    <a:lnTo>
                      <a:pt x="81" y="40"/>
                    </a:lnTo>
                    <a:lnTo>
                      <a:pt x="81" y="36"/>
                    </a:lnTo>
                    <a:lnTo>
                      <a:pt x="81" y="32"/>
                    </a:lnTo>
                    <a:lnTo>
                      <a:pt x="81" y="30"/>
                    </a:lnTo>
                    <a:lnTo>
                      <a:pt x="81" y="28"/>
                    </a:lnTo>
                    <a:lnTo>
                      <a:pt x="79" y="28"/>
                    </a:lnTo>
                    <a:lnTo>
                      <a:pt x="79" y="27"/>
                    </a:lnTo>
                    <a:lnTo>
                      <a:pt x="79" y="25"/>
                    </a:lnTo>
                    <a:lnTo>
                      <a:pt x="79" y="23"/>
                    </a:lnTo>
                    <a:lnTo>
                      <a:pt x="77" y="23"/>
                    </a:lnTo>
                    <a:lnTo>
                      <a:pt x="77" y="21"/>
                    </a:lnTo>
                    <a:lnTo>
                      <a:pt x="75" y="19"/>
                    </a:lnTo>
                    <a:lnTo>
                      <a:pt x="75" y="17"/>
                    </a:lnTo>
                    <a:lnTo>
                      <a:pt x="73" y="17"/>
                    </a:lnTo>
                    <a:lnTo>
                      <a:pt x="73" y="15"/>
                    </a:lnTo>
                    <a:lnTo>
                      <a:pt x="71" y="13"/>
                    </a:lnTo>
                    <a:lnTo>
                      <a:pt x="69" y="11"/>
                    </a:lnTo>
                    <a:lnTo>
                      <a:pt x="67" y="9"/>
                    </a:lnTo>
                    <a:lnTo>
                      <a:pt x="66" y="7"/>
                    </a:lnTo>
                    <a:lnTo>
                      <a:pt x="64" y="7"/>
                    </a:lnTo>
                    <a:lnTo>
                      <a:pt x="64" y="5"/>
                    </a:lnTo>
                    <a:lnTo>
                      <a:pt x="62" y="5"/>
                    </a:lnTo>
                    <a:lnTo>
                      <a:pt x="62" y="3"/>
                    </a:lnTo>
                    <a:lnTo>
                      <a:pt x="60" y="3"/>
                    </a:lnTo>
                    <a:lnTo>
                      <a:pt x="58" y="3"/>
                    </a:lnTo>
                    <a:lnTo>
                      <a:pt x="56" y="2"/>
                    </a:lnTo>
                    <a:lnTo>
                      <a:pt x="54" y="2"/>
                    </a:lnTo>
                    <a:lnTo>
                      <a:pt x="52" y="2"/>
                    </a:lnTo>
                    <a:lnTo>
                      <a:pt x="50" y="0"/>
                    </a:lnTo>
                    <a:lnTo>
                      <a:pt x="48" y="0"/>
                    </a:lnTo>
                    <a:lnTo>
                      <a:pt x="44" y="0"/>
                    </a:lnTo>
                    <a:lnTo>
                      <a:pt x="41" y="0"/>
                    </a:lnTo>
                    <a:close/>
                  </a:path>
                </a:pathLst>
              </a:custGeom>
              <a:solidFill>
                <a:srgbClr val="FFFFFF"/>
              </a:solidFill>
              <a:ln w="9525">
                <a:noFill/>
                <a:round/>
                <a:headEnd/>
                <a:tailEnd/>
              </a:ln>
            </p:spPr>
            <p:txBody>
              <a:bodyPr/>
              <a:lstStyle/>
              <a:p>
                <a:endParaRPr lang="en-GB" dirty="0"/>
              </a:p>
            </p:txBody>
          </p:sp>
          <p:sp>
            <p:nvSpPr>
              <p:cNvPr id="488" name="Freeform 136"/>
              <p:cNvSpPr>
                <a:spLocks noChangeAspect="1"/>
              </p:cNvSpPr>
              <p:nvPr/>
            </p:nvSpPr>
            <p:spPr bwMode="auto">
              <a:xfrm>
                <a:off x="3377" y="1164"/>
                <a:ext cx="85" cy="84"/>
              </a:xfrm>
              <a:custGeom>
                <a:avLst/>
                <a:gdLst>
                  <a:gd name="T0" fmla="*/ 2 w 85"/>
                  <a:gd name="T1" fmla="*/ 50 h 84"/>
                  <a:gd name="T2" fmla="*/ 4 w 85"/>
                  <a:gd name="T3" fmla="*/ 57 h 84"/>
                  <a:gd name="T4" fmla="*/ 10 w 85"/>
                  <a:gd name="T5" fmla="*/ 67 h 84"/>
                  <a:gd name="T6" fmla="*/ 18 w 85"/>
                  <a:gd name="T7" fmla="*/ 75 h 84"/>
                  <a:gd name="T8" fmla="*/ 25 w 85"/>
                  <a:gd name="T9" fmla="*/ 78 h 84"/>
                  <a:gd name="T10" fmla="*/ 33 w 85"/>
                  <a:gd name="T11" fmla="*/ 82 h 84"/>
                  <a:gd name="T12" fmla="*/ 41 w 85"/>
                  <a:gd name="T13" fmla="*/ 82 h 84"/>
                  <a:gd name="T14" fmla="*/ 50 w 85"/>
                  <a:gd name="T15" fmla="*/ 82 h 84"/>
                  <a:gd name="T16" fmla="*/ 58 w 85"/>
                  <a:gd name="T17" fmla="*/ 80 h 84"/>
                  <a:gd name="T18" fmla="*/ 64 w 85"/>
                  <a:gd name="T19" fmla="*/ 77 h 84"/>
                  <a:gd name="T20" fmla="*/ 71 w 85"/>
                  <a:gd name="T21" fmla="*/ 73 h 84"/>
                  <a:gd name="T22" fmla="*/ 77 w 85"/>
                  <a:gd name="T23" fmla="*/ 67 h 84"/>
                  <a:gd name="T24" fmla="*/ 81 w 85"/>
                  <a:gd name="T25" fmla="*/ 57 h 84"/>
                  <a:gd name="T26" fmla="*/ 85 w 85"/>
                  <a:gd name="T27" fmla="*/ 50 h 84"/>
                  <a:gd name="T28" fmla="*/ 85 w 85"/>
                  <a:gd name="T29" fmla="*/ 42 h 84"/>
                  <a:gd name="T30" fmla="*/ 83 w 85"/>
                  <a:gd name="T31" fmla="*/ 30 h 84"/>
                  <a:gd name="T32" fmla="*/ 79 w 85"/>
                  <a:gd name="T33" fmla="*/ 21 h 84"/>
                  <a:gd name="T34" fmla="*/ 75 w 85"/>
                  <a:gd name="T35" fmla="*/ 15 h 84"/>
                  <a:gd name="T36" fmla="*/ 69 w 85"/>
                  <a:gd name="T37" fmla="*/ 9 h 84"/>
                  <a:gd name="T38" fmla="*/ 60 w 85"/>
                  <a:gd name="T39" fmla="*/ 4 h 84"/>
                  <a:gd name="T40" fmla="*/ 52 w 85"/>
                  <a:gd name="T41" fmla="*/ 0 h 84"/>
                  <a:gd name="T42" fmla="*/ 37 w 85"/>
                  <a:gd name="T43" fmla="*/ 0 h 84"/>
                  <a:gd name="T44" fmla="*/ 29 w 85"/>
                  <a:gd name="T45" fmla="*/ 2 h 84"/>
                  <a:gd name="T46" fmla="*/ 20 w 85"/>
                  <a:gd name="T47" fmla="*/ 7 h 84"/>
                  <a:gd name="T48" fmla="*/ 10 w 85"/>
                  <a:gd name="T49" fmla="*/ 17 h 84"/>
                  <a:gd name="T50" fmla="*/ 4 w 85"/>
                  <a:gd name="T51" fmla="*/ 25 h 84"/>
                  <a:gd name="T52" fmla="*/ 2 w 85"/>
                  <a:gd name="T53" fmla="*/ 32 h 84"/>
                  <a:gd name="T54" fmla="*/ 4 w 85"/>
                  <a:gd name="T55" fmla="*/ 42 h 84"/>
                  <a:gd name="T56" fmla="*/ 6 w 85"/>
                  <a:gd name="T57" fmla="*/ 32 h 84"/>
                  <a:gd name="T58" fmla="*/ 8 w 85"/>
                  <a:gd name="T59" fmla="*/ 25 h 84"/>
                  <a:gd name="T60" fmla="*/ 12 w 85"/>
                  <a:gd name="T61" fmla="*/ 19 h 84"/>
                  <a:gd name="T62" fmla="*/ 21 w 85"/>
                  <a:gd name="T63" fmla="*/ 9 h 84"/>
                  <a:gd name="T64" fmla="*/ 29 w 85"/>
                  <a:gd name="T65" fmla="*/ 5 h 84"/>
                  <a:gd name="T66" fmla="*/ 37 w 85"/>
                  <a:gd name="T67" fmla="*/ 4 h 84"/>
                  <a:gd name="T68" fmla="*/ 50 w 85"/>
                  <a:gd name="T69" fmla="*/ 4 h 84"/>
                  <a:gd name="T70" fmla="*/ 58 w 85"/>
                  <a:gd name="T71" fmla="*/ 5 h 84"/>
                  <a:gd name="T72" fmla="*/ 68 w 85"/>
                  <a:gd name="T73" fmla="*/ 11 h 84"/>
                  <a:gd name="T74" fmla="*/ 75 w 85"/>
                  <a:gd name="T75" fmla="*/ 19 h 84"/>
                  <a:gd name="T76" fmla="*/ 79 w 85"/>
                  <a:gd name="T77" fmla="*/ 29 h 84"/>
                  <a:gd name="T78" fmla="*/ 81 w 85"/>
                  <a:gd name="T79" fmla="*/ 36 h 84"/>
                  <a:gd name="T80" fmla="*/ 81 w 85"/>
                  <a:gd name="T81" fmla="*/ 46 h 84"/>
                  <a:gd name="T82" fmla="*/ 81 w 85"/>
                  <a:gd name="T83" fmla="*/ 53 h 84"/>
                  <a:gd name="T84" fmla="*/ 77 w 85"/>
                  <a:gd name="T85" fmla="*/ 59 h 84"/>
                  <a:gd name="T86" fmla="*/ 71 w 85"/>
                  <a:gd name="T87" fmla="*/ 67 h 84"/>
                  <a:gd name="T88" fmla="*/ 66 w 85"/>
                  <a:gd name="T89" fmla="*/ 73 h 84"/>
                  <a:gd name="T90" fmla="*/ 58 w 85"/>
                  <a:gd name="T91" fmla="*/ 77 h 84"/>
                  <a:gd name="T92" fmla="*/ 50 w 85"/>
                  <a:gd name="T93" fmla="*/ 80 h 84"/>
                  <a:gd name="T94" fmla="*/ 43 w 85"/>
                  <a:gd name="T95" fmla="*/ 80 h 84"/>
                  <a:gd name="T96" fmla="*/ 35 w 85"/>
                  <a:gd name="T97" fmla="*/ 80 h 84"/>
                  <a:gd name="T98" fmla="*/ 27 w 85"/>
                  <a:gd name="T99" fmla="*/ 77 h 84"/>
                  <a:gd name="T100" fmla="*/ 20 w 85"/>
                  <a:gd name="T101" fmla="*/ 73 h 84"/>
                  <a:gd name="T102" fmla="*/ 12 w 85"/>
                  <a:gd name="T103" fmla="*/ 65 h 84"/>
                  <a:gd name="T104" fmla="*/ 6 w 85"/>
                  <a:gd name="T105" fmla="*/ 55 h 84"/>
                  <a:gd name="T106" fmla="*/ 4 w 85"/>
                  <a:gd name="T107" fmla="*/ 48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5"/>
                  <a:gd name="T163" fmla="*/ 0 h 84"/>
                  <a:gd name="T164" fmla="*/ 85 w 85"/>
                  <a:gd name="T165" fmla="*/ 84 h 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5" h="84">
                    <a:moveTo>
                      <a:pt x="0" y="42"/>
                    </a:moveTo>
                    <a:lnTo>
                      <a:pt x="0" y="46"/>
                    </a:lnTo>
                    <a:lnTo>
                      <a:pt x="2" y="48"/>
                    </a:lnTo>
                    <a:lnTo>
                      <a:pt x="2" y="50"/>
                    </a:lnTo>
                    <a:lnTo>
                      <a:pt x="2" y="52"/>
                    </a:lnTo>
                    <a:lnTo>
                      <a:pt x="2" y="53"/>
                    </a:lnTo>
                    <a:lnTo>
                      <a:pt x="4" y="55"/>
                    </a:lnTo>
                    <a:lnTo>
                      <a:pt x="4" y="57"/>
                    </a:lnTo>
                    <a:lnTo>
                      <a:pt x="6" y="59"/>
                    </a:lnTo>
                    <a:lnTo>
                      <a:pt x="8" y="63"/>
                    </a:lnTo>
                    <a:lnTo>
                      <a:pt x="8" y="65"/>
                    </a:lnTo>
                    <a:lnTo>
                      <a:pt x="10" y="67"/>
                    </a:lnTo>
                    <a:lnTo>
                      <a:pt x="12" y="69"/>
                    </a:lnTo>
                    <a:lnTo>
                      <a:pt x="14" y="71"/>
                    </a:lnTo>
                    <a:lnTo>
                      <a:pt x="16" y="73"/>
                    </a:lnTo>
                    <a:lnTo>
                      <a:pt x="18" y="75"/>
                    </a:lnTo>
                    <a:lnTo>
                      <a:pt x="20" y="77"/>
                    </a:lnTo>
                    <a:lnTo>
                      <a:pt x="21" y="77"/>
                    </a:lnTo>
                    <a:lnTo>
                      <a:pt x="23" y="78"/>
                    </a:lnTo>
                    <a:lnTo>
                      <a:pt x="25" y="78"/>
                    </a:lnTo>
                    <a:lnTo>
                      <a:pt x="27" y="80"/>
                    </a:lnTo>
                    <a:lnTo>
                      <a:pt x="29" y="80"/>
                    </a:lnTo>
                    <a:lnTo>
                      <a:pt x="31" y="82"/>
                    </a:lnTo>
                    <a:lnTo>
                      <a:pt x="33" y="82"/>
                    </a:lnTo>
                    <a:lnTo>
                      <a:pt x="35" y="82"/>
                    </a:lnTo>
                    <a:lnTo>
                      <a:pt x="37" y="82"/>
                    </a:lnTo>
                    <a:lnTo>
                      <a:pt x="39" y="82"/>
                    </a:lnTo>
                    <a:lnTo>
                      <a:pt x="41" y="82"/>
                    </a:lnTo>
                    <a:lnTo>
                      <a:pt x="43" y="84"/>
                    </a:lnTo>
                    <a:lnTo>
                      <a:pt x="45" y="82"/>
                    </a:lnTo>
                    <a:lnTo>
                      <a:pt x="46" y="82"/>
                    </a:lnTo>
                    <a:lnTo>
                      <a:pt x="50" y="82"/>
                    </a:lnTo>
                    <a:lnTo>
                      <a:pt x="52" y="82"/>
                    </a:lnTo>
                    <a:lnTo>
                      <a:pt x="54" y="82"/>
                    </a:lnTo>
                    <a:lnTo>
                      <a:pt x="56" y="82"/>
                    </a:lnTo>
                    <a:lnTo>
                      <a:pt x="58" y="80"/>
                    </a:lnTo>
                    <a:lnTo>
                      <a:pt x="60" y="80"/>
                    </a:lnTo>
                    <a:lnTo>
                      <a:pt x="62" y="78"/>
                    </a:lnTo>
                    <a:lnTo>
                      <a:pt x="64" y="78"/>
                    </a:lnTo>
                    <a:lnTo>
                      <a:pt x="64" y="77"/>
                    </a:lnTo>
                    <a:lnTo>
                      <a:pt x="66" y="77"/>
                    </a:lnTo>
                    <a:lnTo>
                      <a:pt x="68" y="75"/>
                    </a:lnTo>
                    <a:lnTo>
                      <a:pt x="69" y="73"/>
                    </a:lnTo>
                    <a:lnTo>
                      <a:pt x="71" y="73"/>
                    </a:lnTo>
                    <a:lnTo>
                      <a:pt x="73" y="71"/>
                    </a:lnTo>
                    <a:lnTo>
                      <a:pt x="73" y="69"/>
                    </a:lnTo>
                    <a:lnTo>
                      <a:pt x="75" y="67"/>
                    </a:lnTo>
                    <a:lnTo>
                      <a:pt x="77" y="67"/>
                    </a:lnTo>
                    <a:lnTo>
                      <a:pt x="77" y="65"/>
                    </a:lnTo>
                    <a:lnTo>
                      <a:pt x="79" y="61"/>
                    </a:lnTo>
                    <a:lnTo>
                      <a:pt x="81" y="59"/>
                    </a:lnTo>
                    <a:lnTo>
                      <a:pt x="81" y="57"/>
                    </a:lnTo>
                    <a:lnTo>
                      <a:pt x="83" y="55"/>
                    </a:lnTo>
                    <a:lnTo>
                      <a:pt x="83" y="53"/>
                    </a:lnTo>
                    <a:lnTo>
                      <a:pt x="83" y="52"/>
                    </a:lnTo>
                    <a:lnTo>
                      <a:pt x="85" y="50"/>
                    </a:lnTo>
                    <a:lnTo>
                      <a:pt x="85" y="48"/>
                    </a:lnTo>
                    <a:lnTo>
                      <a:pt x="85" y="46"/>
                    </a:lnTo>
                    <a:lnTo>
                      <a:pt x="85" y="44"/>
                    </a:lnTo>
                    <a:lnTo>
                      <a:pt x="85" y="42"/>
                    </a:lnTo>
                    <a:lnTo>
                      <a:pt x="85" y="40"/>
                    </a:lnTo>
                    <a:lnTo>
                      <a:pt x="85" y="34"/>
                    </a:lnTo>
                    <a:lnTo>
                      <a:pt x="85" y="32"/>
                    </a:lnTo>
                    <a:lnTo>
                      <a:pt x="83" y="30"/>
                    </a:lnTo>
                    <a:lnTo>
                      <a:pt x="83" y="29"/>
                    </a:lnTo>
                    <a:lnTo>
                      <a:pt x="83" y="27"/>
                    </a:lnTo>
                    <a:lnTo>
                      <a:pt x="81" y="23"/>
                    </a:lnTo>
                    <a:lnTo>
                      <a:pt x="79" y="21"/>
                    </a:lnTo>
                    <a:lnTo>
                      <a:pt x="79" y="19"/>
                    </a:lnTo>
                    <a:lnTo>
                      <a:pt x="77" y="19"/>
                    </a:lnTo>
                    <a:lnTo>
                      <a:pt x="77" y="17"/>
                    </a:lnTo>
                    <a:lnTo>
                      <a:pt x="75" y="15"/>
                    </a:lnTo>
                    <a:lnTo>
                      <a:pt x="73" y="13"/>
                    </a:lnTo>
                    <a:lnTo>
                      <a:pt x="73" y="11"/>
                    </a:lnTo>
                    <a:lnTo>
                      <a:pt x="71" y="11"/>
                    </a:lnTo>
                    <a:lnTo>
                      <a:pt x="69" y="9"/>
                    </a:lnTo>
                    <a:lnTo>
                      <a:pt x="66" y="7"/>
                    </a:lnTo>
                    <a:lnTo>
                      <a:pt x="64" y="5"/>
                    </a:lnTo>
                    <a:lnTo>
                      <a:pt x="62" y="4"/>
                    </a:lnTo>
                    <a:lnTo>
                      <a:pt x="60" y="4"/>
                    </a:lnTo>
                    <a:lnTo>
                      <a:pt x="58" y="2"/>
                    </a:lnTo>
                    <a:lnTo>
                      <a:pt x="56" y="2"/>
                    </a:lnTo>
                    <a:lnTo>
                      <a:pt x="54" y="2"/>
                    </a:lnTo>
                    <a:lnTo>
                      <a:pt x="52" y="0"/>
                    </a:lnTo>
                    <a:lnTo>
                      <a:pt x="50" y="0"/>
                    </a:lnTo>
                    <a:lnTo>
                      <a:pt x="46" y="0"/>
                    </a:lnTo>
                    <a:lnTo>
                      <a:pt x="39" y="0"/>
                    </a:lnTo>
                    <a:lnTo>
                      <a:pt x="37" y="0"/>
                    </a:lnTo>
                    <a:lnTo>
                      <a:pt x="35" y="0"/>
                    </a:lnTo>
                    <a:lnTo>
                      <a:pt x="33" y="2"/>
                    </a:lnTo>
                    <a:lnTo>
                      <a:pt x="31" y="2"/>
                    </a:lnTo>
                    <a:lnTo>
                      <a:pt x="29" y="2"/>
                    </a:lnTo>
                    <a:lnTo>
                      <a:pt x="27" y="4"/>
                    </a:lnTo>
                    <a:lnTo>
                      <a:pt x="25" y="4"/>
                    </a:lnTo>
                    <a:lnTo>
                      <a:pt x="23" y="5"/>
                    </a:lnTo>
                    <a:lnTo>
                      <a:pt x="20" y="7"/>
                    </a:lnTo>
                    <a:lnTo>
                      <a:pt x="18" y="7"/>
                    </a:lnTo>
                    <a:lnTo>
                      <a:pt x="16" y="9"/>
                    </a:lnTo>
                    <a:lnTo>
                      <a:pt x="12" y="13"/>
                    </a:lnTo>
                    <a:lnTo>
                      <a:pt x="10" y="17"/>
                    </a:lnTo>
                    <a:lnTo>
                      <a:pt x="8" y="19"/>
                    </a:lnTo>
                    <a:lnTo>
                      <a:pt x="6" y="21"/>
                    </a:lnTo>
                    <a:lnTo>
                      <a:pt x="6" y="23"/>
                    </a:lnTo>
                    <a:lnTo>
                      <a:pt x="4" y="25"/>
                    </a:lnTo>
                    <a:lnTo>
                      <a:pt x="4" y="27"/>
                    </a:lnTo>
                    <a:lnTo>
                      <a:pt x="2" y="29"/>
                    </a:lnTo>
                    <a:lnTo>
                      <a:pt x="2" y="30"/>
                    </a:lnTo>
                    <a:lnTo>
                      <a:pt x="2" y="32"/>
                    </a:lnTo>
                    <a:lnTo>
                      <a:pt x="2" y="34"/>
                    </a:lnTo>
                    <a:lnTo>
                      <a:pt x="0" y="38"/>
                    </a:lnTo>
                    <a:lnTo>
                      <a:pt x="0" y="42"/>
                    </a:lnTo>
                    <a:lnTo>
                      <a:pt x="4" y="42"/>
                    </a:lnTo>
                    <a:lnTo>
                      <a:pt x="4" y="38"/>
                    </a:lnTo>
                    <a:lnTo>
                      <a:pt x="4" y="36"/>
                    </a:lnTo>
                    <a:lnTo>
                      <a:pt x="4" y="34"/>
                    </a:lnTo>
                    <a:lnTo>
                      <a:pt x="6" y="32"/>
                    </a:lnTo>
                    <a:lnTo>
                      <a:pt x="6" y="30"/>
                    </a:lnTo>
                    <a:lnTo>
                      <a:pt x="6" y="29"/>
                    </a:lnTo>
                    <a:lnTo>
                      <a:pt x="8" y="27"/>
                    </a:lnTo>
                    <a:lnTo>
                      <a:pt x="8" y="25"/>
                    </a:lnTo>
                    <a:lnTo>
                      <a:pt x="8" y="23"/>
                    </a:lnTo>
                    <a:lnTo>
                      <a:pt x="10" y="21"/>
                    </a:lnTo>
                    <a:lnTo>
                      <a:pt x="10" y="19"/>
                    </a:lnTo>
                    <a:lnTo>
                      <a:pt x="12" y="19"/>
                    </a:lnTo>
                    <a:lnTo>
                      <a:pt x="14" y="15"/>
                    </a:lnTo>
                    <a:lnTo>
                      <a:pt x="18" y="11"/>
                    </a:lnTo>
                    <a:lnTo>
                      <a:pt x="20" y="11"/>
                    </a:lnTo>
                    <a:lnTo>
                      <a:pt x="21" y="9"/>
                    </a:lnTo>
                    <a:lnTo>
                      <a:pt x="25" y="7"/>
                    </a:lnTo>
                    <a:lnTo>
                      <a:pt x="25" y="5"/>
                    </a:lnTo>
                    <a:lnTo>
                      <a:pt x="27" y="5"/>
                    </a:lnTo>
                    <a:lnTo>
                      <a:pt x="29" y="5"/>
                    </a:lnTo>
                    <a:lnTo>
                      <a:pt x="31" y="4"/>
                    </a:lnTo>
                    <a:lnTo>
                      <a:pt x="33" y="4"/>
                    </a:lnTo>
                    <a:lnTo>
                      <a:pt x="35" y="4"/>
                    </a:lnTo>
                    <a:lnTo>
                      <a:pt x="37" y="4"/>
                    </a:lnTo>
                    <a:lnTo>
                      <a:pt x="39" y="4"/>
                    </a:lnTo>
                    <a:lnTo>
                      <a:pt x="46" y="4"/>
                    </a:lnTo>
                    <a:lnTo>
                      <a:pt x="48" y="4"/>
                    </a:lnTo>
                    <a:lnTo>
                      <a:pt x="50" y="4"/>
                    </a:lnTo>
                    <a:lnTo>
                      <a:pt x="52" y="4"/>
                    </a:lnTo>
                    <a:lnTo>
                      <a:pt x="54" y="4"/>
                    </a:lnTo>
                    <a:lnTo>
                      <a:pt x="56" y="5"/>
                    </a:lnTo>
                    <a:lnTo>
                      <a:pt x="58" y="5"/>
                    </a:lnTo>
                    <a:lnTo>
                      <a:pt x="60" y="5"/>
                    </a:lnTo>
                    <a:lnTo>
                      <a:pt x="62" y="7"/>
                    </a:lnTo>
                    <a:lnTo>
                      <a:pt x="64" y="9"/>
                    </a:lnTo>
                    <a:lnTo>
                      <a:pt x="68" y="11"/>
                    </a:lnTo>
                    <a:lnTo>
                      <a:pt x="71" y="15"/>
                    </a:lnTo>
                    <a:lnTo>
                      <a:pt x="73" y="17"/>
                    </a:lnTo>
                    <a:lnTo>
                      <a:pt x="73" y="19"/>
                    </a:lnTo>
                    <a:lnTo>
                      <a:pt x="75" y="19"/>
                    </a:lnTo>
                    <a:lnTo>
                      <a:pt x="75" y="21"/>
                    </a:lnTo>
                    <a:lnTo>
                      <a:pt x="77" y="23"/>
                    </a:lnTo>
                    <a:lnTo>
                      <a:pt x="77" y="25"/>
                    </a:lnTo>
                    <a:lnTo>
                      <a:pt x="79" y="29"/>
                    </a:lnTo>
                    <a:lnTo>
                      <a:pt x="81" y="30"/>
                    </a:lnTo>
                    <a:lnTo>
                      <a:pt x="81" y="32"/>
                    </a:lnTo>
                    <a:lnTo>
                      <a:pt x="81" y="34"/>
                    </a:lnTo>
                    <a:lnTo>
                      <a:pt x="81" y="36"/>
                    </a:lnTo>
                    <a:lnTo>
                      <a:pt x="81" y="40"/>
                    </a:lnTo>
                    <a:lnTo>
                      <a:pt x="83" y="42"/>
                    </a:lnTo>
                    <a:lnTo>
                      <a:pt x="81" y="44"/>
                    </a:lnTo>
                    <a:lnTo>
                      <a:pt x="81" y="46"/>
                    </a:lnTo>
                    <a:lnTo>
                      <a:pt x="81" y="48"/>
                    </a:lnTo>
                    <a:lnTo>
                      <a:pt x="81" y="50"/>
                    </a:lnTo>
                    <a:lnTo>
                      <a:pt x="81" y="52"/>
                    </a:lnTo>
                    <a:lnTo>
                      <a:pt x="81" y="53"/>
                    </a:lnTo>
                    <a:lnTo>
                      <a:pt x="79" y="55"/>
                    </a:lnTo>
                    <a:lnTo>
                      <a:pt x="79" y="57"/>
                    </a:lnTo>
                    <a:lnTo>
                      <a:pt x="77" y="57"/>
                    </a:lnTo>
                    <a:lnTo>
                      <a:pt x="77" y="59"/>
                    </a:lnTo>
                    <a:lnTo>
                      <a:pt x="75" y="63"/>
                    </a:lnTo>
                    <a:lnTo>
                      <a:pt x="73" y="65"/>
                    </a:lnTo>
                    <a:lnTo>
                      <a:pt x="73" y="67"/>
                    </a:lnTo>
                    <a:lnTo>
                      <a:pt x="71" y="67"/>
                    </a:lnTo>
                    <a:lnTo>
                      <a:pt x="71" y="69"/>
                    </a:lnTo>
                    <a:lnTo>
                      <a:pt x="69" y="71"/>
                    </a:lnTo>
                    <a:lnTo>
                      <a:pt x="68" y="71"/>
                    </a:lnTo>
                    <a:lnTo>
                      <a:pt x="66" y="73"/>
                    </a:lnTo>
                    <a:lnTo>
                      <a:pt x="64" y="75"/>
                    </a:lnTo>
                    <a:lnTo>
                      <a:pt x="62" y="77"/>
                    </a:lnTo>
                    <a:lnTo>
                      <a:pt x="60" y="77"/>
                    </a:lnTo>
                    <a:lnTo>
                      <a:pt x="58" y="77"/>
                    </a:lnTo>
                    <a:lnTo>
                      <a:pt x="56" y="78"/>
                    </a:lnTo>
                    <a:lnTo>
                      <a:pt x="54" y="78"/>
                    </a:lnTo>
                    <a:lnTo>
                      <a:pt x="52" y="78"/>
                    </a:lnTo>
                    <a:lnTo>
                      <a:pt x="50" y="80"/>
                    </a:lnTo>
                    <a:lnTo>
                      <a:pt x="48" y="80"/>
                    </a:lnTo>
                    <a:lnTo>
                      <a:pt x="46" y="80"/>
                    </a:lnTo>
                    <a:lnTo>
                      <a:pt x="45" y="80"/>
                    </a:lnTo>
                    <a:lnTo>
                      <a:pt x="43" y="80"/>
                    </a:lnTo>
                    <a:lnTo>
                      <a:pt x="41" y="80"/>
                    </a:lnTo>
                    <a:lnTo>
                      <a:pt x="39" y="80"/>
                    </a:lnTo>
                    <a:lnTo>
                      <a:pt x="37" y="80"/>
                    </a:lnTo>
                    <a:lnTo>
                      <a:pt x="35" y="80"/>
                    </a:lnTo>
                    <a:lnTo>
                      <a:pt x="33" y="78"/>
                    </a:lnTo>
                    <a:lnTo>
                      <a:pt x="31" y="78"/>
                    </a:lnTo>
                    <a:lnTo>
                      <a:pt x="29" y="78"/>
                    </a:lnTo>
                    <a:lnTo>
                      <a:pt x="27" y="77"/>
                    </a:lnTo>
                    <a:lnTo>
                      <a:pt x="25" y="77"/>
                    </a:lnTo>
                    <a:lnTo>
                      <a:pt x="23" y="75"/>
                    </a:lnTo>
                    <a:lnTo>
                      <a:pt x="21" y="75"/>
                    </a:lnTo>
                    <a:lnTo>
                      <a:pt x="20" y="73"/>
                    </a:lnTo>
                    <a:lnTo>
                      <a:pt x="18" y="71"/>
                    </a:lnTo>
                    <a:lnTo>
                      <a:pt x="16" y="69"/>
                    </a:lnTo>
                    <a:lnTo>
                      <a:pt x="14" y="67"/>
                    </a:lnTo>
                    <a:lnTo>
                      <a:pt x="12" y="65"/>
                    </a:lnTo>
                    <a:lnTo>
                      <a:pt x="10" y="63"/>
                    </a:lnTo>
                    <a:lnTo>
                      <a:pt x="10" y="61"/>
                    </a:lnTo>
                    <a:lnTo>
                      <a:pt x="8" y="57"/>
                    </a:lnTo>
                    <a:lnTo>
                      <a:pt x="6" y="55"/>
                    </a:lnTo>
                    <a:lnTo>
                      <a:pt x="6" y="53"/>
                    </a:lnTo>
                    <a:lnTo>
                      <a:pt x="6" y="52"/>
                    </a:lnTo>
                    <a:lnTo>
                      <a:pt x="4" y="50"/>
                    </a:lnTo>
                    <a:lnTo>
                      <a:pt x="4" y="48"/>
                    </a:lnTo>
                    <a:lnTo>
                      <a:pt x="4" y="46"/>
                    </a:lnTo>
                    <a:lnTo>
                      <a:pt x="4" y="42"/>
                    </a:lnTo>
                    <a:lnTo>
                      <a:pt x="0" y="42"/>
                    </a:lnTo>
                    <a:close/>
                  </a:path>
                </a:pathLst>
              </a:custGeom>
              <a:solidFill>
                <a:srgbClr val="000000"/>
              </a:solidFill>
              <a:ln w="9525">
                <a:noFill/>
                <a:round/>
                <a:headEnd/>
                <a:tailEnd/>
              </a:ln>
            </p:spPr>
            <p:txBody>
              <a:bodyPr/>
              <a:lstStyle/>
              <a:p>
                <a:endParaRPr lang="en-GB" dirty="0"/>
              </a:p>
            </p:txBody>
          </p:sp>
          <p:sp>
            <p:nvSpPr>
              <p:cNvPr id="489" name="Freeform 137"/>
              <p:cNvSpPr>
                <a:spLocks noChangeAspect="1"/>
              </p:cNvSpPr>
              <p:nvPr/>
            </p:nvSpPr>
            <p:spPr bwMode="auto">
              <a:xfrm>
                <a:off x="3408" y="1110"/>
                <a:ext cx="73" cy="71"/>
              </a:xfrm>
              <a:custGeom>
                <a:avLst/>
                <a:gdLst>
                  <a:gd name="T0" fmla="*/ 31 w 73"/>
                  <a:gd name="T1" fmla="*/ 0 h 71"/>
                  <a:gd name="T2" fmla="*/ 27 w 73"/>
                  <a:gd name="T3" fmla="*/ 2 h 71"/>
                  <a:gd name="T4" fmla="*/ 23 w 73"/>
                  <a:gd name="T5" fmla="*/ 4 h 71"/>
                  <a:gd name="T6" fmla="*/ 17 w 73"/>
                  <a:gd name="T7" fmla="*/ 6 h 71"/>
                  <a:gd name="T8" fmla="*/ 14 w 73"/>
                  <a:gd name="T9" fmla="*/ 8 h 71"/>
                  <a:gd name="T10" fmla="*/ 8 w 73"/>
                  <a:gd name="T11" fmla="*/ 13 h 71"/>
                  <a:gd name="T12" fmla="*/ 6 w 73"/>
                  <a:gd name="T13" fmla="*/ 17 h 71"/>
                  <a:gd name="T14" fmla="*/ 4 w 73"/>
                  <a:gd name="T15" fmla="*/ 21 h 71"/>
                  <a:gd name="T16" fmla="*/ 2 w 73"/>
                  <a:gd name="T17" fmla="*/ 25 h 71"/>
                  <a:gd name="T18" fmla="*/ 0 w 73"/>
                  <a:gd name="T19" fmla="*/ 29 h 71"/>
                  <a:gd name="T20" fmla="*/ 0 w 73"/>
                  <a:gd name="T21" fmla="*/ 38 h 71"/>
                  <a:gd name="T22" fmla="*/ 2 w 73"/>
                  <a:gd name="T23" fmla="*/ 46 h 71"/>
                  <a:gd name="T24" fmla="*/ 4 w 73"/>
                  <a:gd name="T25" fmla="*/ 50 h 71"/>
                  <a:gd name="T26" fmla="*/ 6 w 73"/>
                  <a:gd name="T27" fmla="*/ 54 h 71"/>
                  <a:gd name="T28" fmla="*/ 8 w 73"/>
                  <a:gd name="T29" fmla="*/ 58 h 71"/>
                  <a:gd name="T30" fmla="*/ 14 w 73"/>
                  <a:gd name="T31" fmla="*/ 63 h 71"/>
                  <a:gd name="T32" fmla="*/ 17 w 73"/>
                  <a:gd name="T33" fmla="*/ 65 h 71"/>
                  <a:gd name="T34" fmla="*/ 23 w 73"/>
                  <a:gd name="T35" fmla="*/ 67 h 71"/>
                  <a:gd name="T36" fmla="*/ 27 w 73"/>
                  <a:gd name="T37" fmla="*/ 69 h 71"/>
                  <a:gd name="T38" fmla="*/ 31 w 73"/>
                  <a:gd name="T39" fmla="*/ 71 h 71"/>
                  <a:gd name="T40" fmla="*/ 40 w 73"/>
                  <a:gd name="T41" fmla="*/ 71 h 71"/>
                  <a:gd name="T42" fmla="*/ 44 w 73"/>
                  <a:gd name="T43" fmla="*/ 69 h 71"/>
                  <a:gd name="T44" fmla="*/ 50 w 73"/>
                  <a:gd name="T45" fmla="*/ 69 h 71"/>
                  <a:gd name="T46" fmla="*/ 54 w 73"/>
                  <a:gd name="T47" fmla="*/ 67 h 71"/>
                  <a:gd name="T48" fmla="*/ 58 w 73"/>
                  <a:gd name="T49" fmla="*/ 65 h 71"/>
                  <a:gd name="T50" fmla="*/ 60 w 73"/>
                  <a:gd name="T51" fmla="*/ 61 h 71"/>
                  <a:gd name="T52" fmla="*/ 63 w 73"/>
                  <a:gd name="T53" fmla="*/ 59 h 71"/>
                  <a:gd name="T54" fmla="*/ 65 w 73"/>
                  <a:gd name="T55" fmla="*/ 56 h 71"/>
                  <a:gd name="T56" fmla="*/ 69 w 73"/>
                  <a:gd name="T57" fmla="*/ 52 h 71"/>
                  <a:gd name="T58" fmla="*/ 71 w 73"/>
                  <a:gd name="T59" fmla="*/ 48 h 71"/>
                  <a:gd name="T60" fmla="*/ 71 w 73"/>
                  <a:gd name="T61" fmla="*/ 42 h 71"/>
                  <a:gd name="T62" fmla="*/ 73 w 73"/>
                  <a:gd name="T63" fmla="*/ 36 h 71"/>
                  <a:gd name="T64" fmla="*/ 71 w 73"/>
                  <a:gd name="T65" fmla="*/ 29 h 71"/>
                  <a:gd name="T66" fmla="*/ 71 w 73"/>
                  <a:gd name="T67" fmla="*/ 23 h 71"/>
                  <a:gd name="T68" fmla="*/ 69 w 73"/>
                  <a:gd name="T69" fmla="*/ 19 h 71"/>
                  <a:gd name="T70" fmla="*/ 65 w 73"/>
                  <a:gd name="T71" fmla="*/ 15 h 71"/>
                  <a:gd name="T72" fmla="*/ 63 w 73"/>
                  <a:gd name="T73" fmla="*/ 11 h 71"/>
                  <a:gd name="T74" fmla="*/ 60 w 73"/>
                  <a:gd name="T75" fmla="*/ 10 h 71"/>
                  <a:gd name="T76" fmla="*/ 56 w 73"/>
                  <a:gd name="T77" fmla="*/ 6 h 71"/>
                  <a:gd name="T78" fmla="*/ 52 w 73"/>
                  <a:gd name="T79" fmla="*/ 4 h 71"/>
                  <a:gd name="T80" fmla="*/ 48 w 73"/>
                  <a:gd name="T81" fmla="*/ 2 h 71"/>
                  <a:gd name="T82" fmla="*/ 42 w 73"/>
                  <a:gd name="T83" fmla="*/ 2 h 71"/>
                  <a:gd name="T84" fmla="*/ 37 w 73"/>
                  <a:gd name="T85" fmla="*/ 0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3"/>
                  <a:gd name="T130" fmla="*/ 0 h 71"/>
                  <a:gd name="T131" fmla="*/ 73 w 73"/>
                  <a:gd name="T132" fmla="*/ 71 h 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3" h="71">
                    <a:moveTo>
                      <a:pt x="37" y="0"/>
                    </a:moveTo>
                    <a:lnTo>
                      <a:pt x="33" y="0"/>
                    </a:lnTo>
                    <a:lnTo>
                      <a:pt x="31" y="0"/>
                    </a:lnTo>
                    <a:lnTo>
                      <a:pt x="31" y="2"/>
                    </a:lnTo>
                    <a:lnTo>
                      <a:pt x="29" y="2"/>
                    </a:lnTo>
                    <a:lnTo>
                      <a:pt x="27" y="2"/>
                    </a:lnTo>
                    <a:lnTo>
                      <a:pt x="25" y="2"/>
                    </a:lnTo>
                    <a:lnTo>
                      <a:pt x="23" y="2"/>
                    </a:lnTo>
                    <a:lnTo>
                      <a:pt x="23" y="4"/>
                    </a:lnTo>
                    <a:lnTo>
                      <a:pt x="21" y="4"/>
                    </a:lnTo>
                    <a:lnTo>
                      <a:pt x="19" y="4"/>
                    </a:lnTo>
                    <a:lnTo>
                      <a:pt x="17" y="6"/>
                    </a:lnTo>
                    <a:lnTo>
                      <a:pt x="15" y="6"/>
                    </a:lnTo>
                    <a:lnTo>
                      <a:pt x="15" y="8"/>
                    </a:lnTo>
                    <a:lnTo>
                      <a:pt x="14" y="8"/>
                    </a:lnTo>
                    <a:lnTo>
                      <a:pt x="12" y="10"/>
                    </a:lnTo>
                    <a:lnTo>
                      <a:pt x="10" y="11"/>
                    </a:lnTo>
                    <a:lnTo>
                      <a:pt x="8" y="13"/>
                    </a:lnTo>
                    <a:lnTo>
                      <a:pt x="8" y="15"/>
                    </a:lnTo>
                    <a:lnTo>
                      <a:pt x="6" y="15"/>
                    </a:lnTo>
                    <a:lnTo>
                      <a:pt x="6" y="17"/>
                    </a:lnTo>
                    <a:lnTo>
                      <a:pt x="4" y="17"/>
                    </a:lnTo>
                    <a:lnTo>
                      <a:pt x="4" y="19"/>
                    </a:lnTo>
                    <a:lnTo>
                      <a:pt x="4" y="21"/>
                    </a:lnTo>
                    <a:lnTo>
                      <a:pt x="2" y="21"/>
                    </a:lnTo>
                    <a:lnTo>
                      <a:pt x="2" y="23"/>
                    </a:lnTo>
                    <a:lnTo>
                      <a:pt x="2" y="25"/>
                    </a:lnTo>
                    <a:lnTo>
                      <a:pt x="2" y="27"/>
                    </a:lnTo>
                    <a:lnTo>
                      <a:pt x="0" y="27"/>
                    </a:lnTo>
                    <a:lnTo>
                      <a:pt x="0" y="29"/>
                    </a:lnTo>
                    <a:lnTo>
                      <a:pt x="0" y="33"/>
                    </a:lnTo>
                    <a:lnTo>
                      <a:pt x="0" y="36"/>
                    </a:lnTo>
                    <a:lnTo>
                      <a:pt x="0" y="38"/>
                    </a:lnTo>
                    <a:lnTo>
                      <a:pt x="0" y="42"/>
                    </a:lnTo>
                    <a:lnTo>
                      <a:pt x="0" y="44"/>
                    </a:lnTo>
                    <a:lnTo>
                      <a:pt x="2" y="46"/>
                    </a:lnTo>
                    <a:lnTo>
                      <a:pt x="2" y="48"/>
                    </a:lnTo>
                    <a:lnTo>
                      <a:pt x="2" y="50"/>
                    </a:lnTo>
                    <a:lnTo>
                      <a:pt x="4" y="50"/>
                    </a:lnTo>
                    <a:lnTo>
                      <a:pt x="4" y="52"/>
                    </a:lnTo>
                    <a:lnTo>
                      <a:pt x="4" y="54"/>
                    </a:lnTo>
                    <a:lnTo>
                      <a:pt x="6" y="54"/>
                    </a:lnTo>
                    <a:lnTo>
                      <a:pt x="6" y="56"/>
                    </a:lnTo>
                    <a:lnTo>
                      <a:pt x="8" y="56"/>
                    </a:lnTo>
                    <a:lnTo>
                      <a:pt x="8" y="58"/>
                    </a:lnTo>
                    <a:lnTo>
                      <a:pt x="10" y="59"/>
                    </a:lnTo>
                    <a:lnTo>
                      <a:pt x="12" y="61"/>
                    </a:lnTo>
                    <a:lnTo>
                      <a:pt x="14" y="63"/>
                    </a:lnTo>
                    <a:lnTo>
                      <a:pt x="15" y="63"/>
                    </a:lnTo>
                    <a:lnTo>
                      <a:pt x="15" y="65"/>
                    </a:lnTo>
                    <a:lnTo>
                      <a:pt x="17" y="65"/>
                    </a:lnTo>
                    <a:lnTo>
                      <a:pt x="19" y="67"/>
                    </a:lnTo>
                    <a:lnTo>
                      <a:pt x="21" y="67"/>
                    </a:lnTo>
                    <a:lnTo>
                      <a:pt x="23" y="67"/>
                    </a:lnTo>
                    <a:lnTo>
                      <a:pt x="23" y="69"/>
                    </a:lnTo>
                    <a:lnTo>
                      <a:pt x="25" y="69"/>
                    </a:lnTo>
                    <a:lnTo>
                      <a:pt x="27" y="69"/>
                    </a:lnTo>
                    <a:lnTo>
                      <a:pt x="29" y="69"/>
                    </a:lnTo>
                    <a:lnTo>
                      <a:pt x="31" y="69"/>
                    </a:lnTo>
                    <a:lnTo>
                      <a:pt x="31" y="71"/>
                    </a:lnTo>
                    <a:lnTo>
                      <a:pt x="33" y="71"/>
                    </a:lnTo>
                    <a:lnTo>
                      <a:pt x="37" y="71"/>
                    </a:lnTo>
                    <a:lnTo>
                      <a:pt x="40" y="71"/>
                    </a:lnTo>
                    <a:lnTo>
                      <a:pt x="42" y="71"/>
                    </a:lnTo>
                    <a:lnTo>
                      <a:pt x="42" y="69"/>
                    </a:lnTo>
                    <a:lnTo>
                      <a:pt x="44" y="69"/>
                    </a:lnTo>
                    <a:lnTo>
                      <a:pt x="46" y="69"/>
                    </a:lnTo>
                    <a:lnTo>
                      <a:pt x="48" y="69"/>
                    </a:lnTo>
                    <a:lnTo>
                      <a:pt x="50" y="69"/>
                    </a:lnTo>
                    <a:lnTo>
                      <a:pt x="50" y="67"/>
                    </a:lnTo>
                    <a:lnTo>
                      <a:pt x="52" y="67"/>
                    </a:lnTo>
                    <a:lnTo>
                      <a:pt x="54" y="67"/>
                    </a:lnTo>
                    <a:lnTo>
                      <a:pt x="54" y="65"/>
                    </a:lnTo>
                    <a:lnTo>
                      <a:pt x="56" y="65"/>
                    </a:lnTo>
                    <a:lnTo>
                      <a:pt x="58" y="65"/>
                    </a:lnTo>
                    <a:lnTo>
                      <a:pt x="58" y="63"/>
                    </a:lnTo>
                    <a:lnTo>
                      <a:pt x="60" y="63"/>
                    </a:lnTo>
                    <a:lnTo>
                      <a:pt x="60" y="61"/>
                    </a:lnTo>
                    <a:lnTo>
                      <a:pt x="62" y="61"/>
                    </a:lnTo>
                    <a:lnTo>
                      <a:pt x="62" y="59"/>
                    </a:lnTo>
                    <a:lnTo>
                      <a:pt x="63" y="59"/>
                    </a:lnTo>
                    <a:lnTo>
                      <a:pt x="63" y="58"/>
                    </a:lnTo>
                    <a:lnTo>
                      <a:pt x="65" y="58"/>
                    </a:lnTo>
                    <a:lnTo>
                      <a:pt x="65" y="56"/>
                    </a:lnTo>
                    <a:lnTo>
                      <a:pt x="67" y="54"/>
                    </a:lnTo>
                    <a:lnTo>
                      <a:pt x="67" y="52"/>
                    </a:lnTo>
                    <a:lnTo>
                      <a:pt x="69" y="52"/>
                    </a:lnTo>
                    <a:lnTo>
                      <a:pt x="69" y="50"/>
                    </a:lnTo>
                    <a:lnTo>
                      <a:pt x="69" y="48"/>
                    </a:lnTo>
                    <a:lnTo>
                      <a:pt x="71" y="48"/>
                    </a:lnTo>
                    <a:lnTo>
                      <a:pt x="71" y="46"/>
                    </a:lnTo>
                    <a:lnTo>
                      <a:pt x="71" y="44"/>
                    </a:lnTo>
                    <a:lnTo>
                      <a:pt x="71" y="42"/>
                    </a:lnTo>
                    <a:lnTo>
                      <a:pt x="73" y="42"/>
                    </a:lnTo>
                    <a:lnTo>
                      <a:pt x="73" y="38"/>
                    </a:lnTo>
                    <a:lnTo>
                      <a:pt x="73" y="36"/>
                    </a:lnTo>
                    <a:lnTo>
                      <a:pt x="73" y="33"/>
                    </a:lnTo>
                    <a:lnTo>
                      <a:pt x="73" y="29"/>
                    </a:lnTo>
                    <a:lnTo>
                      <a:pt x="71" y="29"/>
                    </a:lnTo>
                    <a:lnTo>
                      <a:pt x="71" y="27"/>
                    </a:lnTo>
                    <a:lnTo>
                      <a:pt x="71" y="25"/>
                    </a:lnTo>
                    <a:lnTo>
                      <a:pt x="71" y="23"/>
                    </a:lnTo>
                    <a:lnTo>
                      <a:pt x="69" y="23"/>
                    </a:lnTo>
                    <a:lnTo>
                      <a:pt x="69" y="21"/>
                    </a:lnTo>
                    <a:lnTo>
                      <a:pt x="69" y="19"/>
                    </a:lnTo>
                    <a:lnTo>
                      <a:pt x="67" y="19"/>
                    </a:lnTo>
                    <a:lnTo>
                      <a:pt x="67" y="17"/>
                    </a:lnTo>
                    <a:lnTo>
                      <a:pt x="65" y="15"/>
                    </a:lnTo>
                    <a:lnTo>
                      <a:pt x="65" y="13"/>
                    </a:lnTo>
                    <a:lnTo>
                      <a:pt x="63" y="13"/>
                    </a:lnTo>
                    <a:lnTo>
                      <a:pt x="63" y="11"/>
                    </a:lnTo>
                    <a:lnTo>
                      <a:pt x="62" y="11"/>
                    </a:lnTo>
                    <a:lnTo>
                      <a:pt x="62" y="10"/>
                    </a:lnTo>
                    <a:lnTo>
                      <a:pt x="60" y="10"/>
                    </a:lnTo>
                    <a:lnTo>
                      <a:pt x="60" y="8"/>
                    </a:lnTo>
                    <a:lnTo>
                      <a:pt x="58" y="8"/>
                    </a:lnTo>
                    <a:lnTo>
                      <a:pt x="56" y="6"/>
                    </a:lnTo>
                    <a:lnTo>
                      <a:pt x="54" y="6"/>
                    </a:lnTo>
                    <a:lnTo>
                      <a:pt x="54" y="4"/>
                    </a:lnTo>
                    <a:lnTo>
                      <a:pt x="52" y="4"/>
                    </a:lnTo>
                    <a:lnTo>
                      <a:pt x="50" y="4"/>
                    </a:lnTo>
                    <a:lnTo>
                      <a:pt x="50" y="2"/>
                    </a:lnTo>
                    <a:lnTo>
                      <a:pt x="48" y="2"/>
                    </a:lnTo>
                    <a:lnTo>
                      <a:pt x="46" y="2"/>
                    </a:lnTo>
                    <a:lnTo>
                      <a:pt x="44" y="2"/>
                    </a:lnTo>
                    <a:lnTo>
                      <a:pt x="42" y="2"/>
                    </a:lnTo>
                    <a:lnTo>
                      <a:pt x="42" y="0"/>
                    </a:lnTo>
                    <a:lnTo>
                      <a:pt x="40" y="0"/>
                    </a:lnTo>
                    <a:lnTo>
                      <a:pt x="37" y="0"/>
                    </a:lnTo>
                    <a:close/>
                  </a:path>
                </a:pathLst>
              </a:custGeom>
              <a:solidFill>
                <a:srgbClr val="FFFFFF"/>
              </a:solidFill>
              <a:ln w="9525">
                <a:noFill/>
                <a:round/>
                <a:headEnd/>
                <a:tailEnd/>
              </a:ln>
            </p:spPr>
            <p:txBody>
              <a:bodyPr/>
              <a:lstStyle/>
              <a:p>
                <a:endParaRPr lang="en-GB" dirty="0"/>
              </a:p>
            </p:txBody>
          </p:sp>
          <p:sp>
            <p:nvSpPr>
              <p:cNvPr id="490" name="Freeform 138"/>
              <p:cNvSpPr>
                <a:spLocks noChangeAspect="1"/>
              </p:cNvSpPr>
              <p:nvPr/>
            </p:nvSpPr>
            <p:spPr bwMode="auto">
              <a:xfrm>
                <a:off x="3406" y="1108"/>
                <a:ext cx="77" cy="75"/>
              </a:xfrm>
              <a:custGeom>
                <a:avLst/>
                <a:gdLst>
                  <a:gd name="T0" fmla="*/ 0 w 77"/>
                  <a:gd name="T1" fmla="*/ 42 h 75"/>
                  <a:gd name="T2" fmla="*/ 2 w 77"/>
                  <a:gd name="T3" fmla="*/ 48 h 75"/>
                  <a:gd name="T4" fmla="*/ 4 w 77"/>
                  <a:gd name="T5" fmla="*/ 54 h 75"/>
                  <a:gd name="T6" fmla="*/ 8 w 77"/>
                  <a:gd name="T7" fmla="*/ 60 h 75"/>
                  <a:gd name="T8" fmla="*/ 14 w 77"/>
                  <a:gd name="T9" fmla="*/ 65 h 75"/>
                  <a:gd name="T10" fmla="*/ 19 w 77"/>
                  <a:gd name="T11" fmla="*/ 69 h 75"/>
                  <a:gd name="T12" fmla="*/ 27 w 77"/>
                  <a:gd name="T13" fmla="*/ 73 h 75"/>
                  <a:gd name="T14" fmla="*/ 35 w 77"/>
                  <a:gd name="T15" fmla="*/ 73 h 75"/>
                  <a:gd name="T16" fmla="*/ 44 w 77"/>
                  <a:gd name="T17" fmla="*/ 73 h 75"/>
                  <a:gd name="T18" fmla="*/ 50 w 77"/>
                  <a:gd name="T19" fmla="*/ 73 h 75"/>
                  <a:gd name="T20" fmla="*/ 58 w 77"/>
                  <a:gd name="T21" fmla="*/ 69 h 75"/>
                  <a:gd name="T22" fmla="*/ 62 w 77"/>
                  <a:gd name="T23" fmla="*/ 65 h 75"/>
                  <a:gd name="T24" fmla="*/ 67 w 77"/>
                  <a:gd name="T25" fmla="*/ 61 h 75"/>
                  <a:gd name="T26" fmla="*/ 71 w 77"/>
                  <a:gd name="T27" fmla="*/ 56 h 75"/>
                  <a:gd name="T28" fmla="*/ 73 w 77"/>
                  <a:gd name="T29" fmla="*/ 50 h 75"/>
                  <a:gd name="T30" fmla="*/ 75 w 77"/>
                  <a:gd name="T31" fmla="*/ 42 h 75"/>
                  <a:gd name="T32" fmla="*/ 77 w 77"/>
                  <a:gd name="T33" fmla="*/ 37 h 75"/>
                  <a:gd name="T34" fmla="*/ 75 w 77"/>
                  <a:gd name="T35" fmla="*/ 27 h 75"/>
                  <a:gd name="T36" fmla="*/ 71 w 77"/>
                  <a:gd name="T37" fmla="*/ 21 h 75"/>
                  <a:gd name="T38" fmla="*/ 67 w 77"/>
                  <a:gd name="T39" fmla="*/ 15 h 75"/>
                  <a:gd name="T40" fmla="*/ 65 w 77"/>
                  <a:gd name="T41" fmla="*/ 12 h 75"/>
                  <a:gd name="T42" fmla="*/ 60 w 77"/>
                  <a:gd name="T43" fmla="*/ 8 h 75"/>
                  <a:gd name="T44" fmla="*/ 54 w 77"/>
                  <a:gd name="T45" fmla="*/ 4 h 75"/>
                  <a:gd name="T46" fmla="*/ 48 w 77"/>
                  <a:gd name="T47" fmla="*/ 2 h 75"/>
                  <a:gd name="T48" fmla="*/ 42 w 77"/>
                  <a:gd name="T49" fmla="*/ 0 h 75"/>
                  <a:gd name="T50" fmla="*/ 29 w 77"/>
                  <a:gd name="T51" fmla="*/ 2 h 75"/>
                  <a:gd name="T52" fmla="*/ 21 w 77"/>
                  <a:gd name="T53" fmla="*/ 4 h 75"/>
                  <a:gd name="T54" fmla="*/ 16 w 77"/>
                  <a:gd name="T55" fmla="*/ 8 h 75"/>
                  <a:gd name="T56" fmla="*/ 8 w 77"/>
                  <a:gd name="T57" fmla="*/ 15 h 75"/>
                  <a:gd name="T58" fmla="*/ 4 w 77"/>
                  <a:gd name="T59" fmla="*/ 21 h 75"/>
                  <a:gd name="T60" fmla="*/ 2 w 77"/>
                  <a:gd name="T61" fmla="*/ 27 h 75"/>
                  <a:gd name="T62" fmla="*/ 0 w 77"/>
                  <a:gd name="T63" fmla="*/ 35 h 75"/>
                  <a:gd name="T64" fmla="*/ 4 w 77"/>
                  <a:gd name="T65" fmla="*/ 37 h 75"/>
                  <a:gd name="T66" fmla="*/ 4 w 77"/>
                  <a:gd name="T67" fmla="*/ 27 h 75"/>
                  <a:gd name="T68" fmla="*/ 8 w 77"/>
                  <a:gd name="T69" fmla="*/ 21 h 75"/>
                  <a:gd name="T70" fmla="*/ 12 w 77"/>
                  <a:gd name="T71" fmla="*/ 15 h 75"/>
                  <a:gd name="T72" fmla="*/ 19 w 77"/>
                  <a:gd name="T73" fmla="*/ 10 h 75"/>
                  <a:gd name="T74" fmla="*/ 25 w 77"/>
                  <a:gd name="T75" fmla="*/ 6 h 75"/>
                  <a:gd name="T76" fmla="*/ 33 w 77"/>
                  <a:gd name="T77" fmla="*/ 4 h 75"/>
                  <a:gd name="T78" fmla="*/ 44 w 77"/>
                  <a:gd name="T79" fmla="*/ 4 h 75"/>
                  <a:gd name="T80" fmla="*/ 52 w 77"/>
                  <a:gd name="T81" fmla="*/ 6 h 75"/>
                  <a:gd name="T82" fmla="*/ 58 w 77"/>
                  <a:gd name="T83" fmla="*/ 10 h 75"/>
                  <a:gd name="T84" fmla="*/ 65 w 77"/>
                  <a:gd name="T85" fmla="*/ 15 h 75"/>
                  <a:gd name="T86" fmla="*/ 69 w 77"/>
                  <a:gd name="T87" fmla="*/ 21 h 75"/>
                  <a:gd name="T88" fmla="*/ 71 w 77"/>
                  <a:gd name="T89" fmla="*/ 25 h 75"/>
                  <a:gd name="T90" fmla="*/ 73 w 77"/>
                  <a:gd name="T91" fmla="*/ 33 h 75"/>
                  <a:gd name="T92" fmla="*/ 73 w 77"/>
                  <a:gd name="T93" fmla="*/ 37 h 75"/>
                  <a:gd name="T94" fmla="*/ 73 w 77"/>
                  <a:gd name="T95" fmla="*/ 44 h 75"/>
                  <a:gd name="T96" fmla="*/ 69 w 77"/>
                  <a:gd name="T97" fmla="*/ 52 h 75"/>
                  <a:gd name="T98" fmla="*/ 65 w 77"/>
                  <a:gd name="T99" fmla="*/ 60 h 75"/>
                  <a:gd name="T100" fmla="*/ 62 w 77"/>
                  <a:gd name="T101" fmla="*/ 61 h 75"/>
                  <a:gd name="T102" fmla="*/ 56 w 77"/>
                  <a:gd name="T103" fmla="*/ 67 h 75"/>
                  <a:gd name="T104" fmla="*/ 48 w 77"/>
                  <a:gd name="T105" fmla="*/ 69 h 75"/>
                  <a:gd name="T106" fmla="*/ 42 w 77"/>
                  <a:gd name="T107" fmla="*/ 71 h 75"/>
                  <a:gd name="T108" fmla="*/ 31 w 77"/>
                  <a:gd name="T109" fmla="*/ 71 h 75"/>
                  <a:gd name="T110" fmla="*/ 25 w 77"/>
                  <a:gd name="T111" fmla="*/ 69 h 75"/>
                  <a:gd name="T112" fmla="*/ 19 w 77"/>
                  <a:gd name="T113" fmla="*/ 65 h 75"/>
                  <a:gd name="T114" fmla="*/ 16 w 77"/>
                  <a:gd name="T115" fmla="*/ 61 h 75"/>
                  <a:gd name="T116" fmla="*/ 10 w 77"/>
                  <a:gd name="T117" fmla="*/ 58 h 75"/>
                  <a:gd name="T118" fmla="*/ 8 w 77"/>
                  <a:gd name="T119" fmla="*/ 54 h 75"/>
                  <a:gd name="T120" fmla="*/ 6 w 77"/>
                  <a:gd name="T121" fmla="*/ 48 h 75"/>
                  <a:gd name="T122" fmla="*/ 4 w 77"/>
                  <a:gd name="T123" fmla="*/ 44 h 75"/>
                  <a:gd name="T124" fmla="*/ 4 w 77"/>
                  <a:gd name="T125" fmla="*/ 38 h 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
                  <a:gd name="T190" fmla="*/ 0 h 75"/>
                  <a:gd name="T191" fmla="*/ 77 w 77"/>
                  <a:gd name="T192" fmla="*/ 75 h 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 h="75">
                    <a:moveTo>
                      <a:pt x="0" y="38"/>
                    </a:moveTo>
                    <a:lnTo>
                      <a:pt x="0" y="40"/>
                    </a:lnTo>
                    <a:lnTo>
                      <a:pt x="0" y="42"/>
                    </a:lnTo>
                    <a:lnTo>
                      <a:pt x="2" y="44"/>
                    </a:lnTo>
                    <a:lnTo>
                      <a:pt x="2" y="46"/>
                    </a:lnTo>
                    <a:lnTo>
                      <a:pt x="2" y="48"/>
                    </a:lnTo>
                    <a:lnTo>
                      <a:pt x="2" y="50"/>
                    </a:lnTo>
                    <a:lnTo>
                      <a:pt x="4" y="52"/>
                    </a:lnTo>
                    <a:lnTo>
                      <a:pt x="4" y="54"/>
                    </a:lnTo>
                    <a:lnTo>
                      <a:pt x="6" y="56"/>
                    </a:lnTo>
                    <a:lnTo>
                      <a:pt x="6" y="58"/>
                    </a:lnTo>
                    <a:lnTo>
                      <a:pt x="8" y="60"/>
                    </a:lnTo>
                    <a:lnTo>
                      <a:pt x="10" y="61"/>
                    </a:lnTo>
                    <a:lnTo>
                      <a:pt x="12" y="63"/>
                    </a:lnTo>
                    <a:lnTo>
                      <a:pt x="14" y="65"/>
                    </a:lnTo>
                    <a:lnTo>
                      <a:pt x="16" y="67"/>
                    </a:lnTo>
                    <a:lnTo>
                      <a:pt x="17" y="67"/>
                    </a:lnTo>
                    <a:lnTo>
                      <a:pt x="19" y="69"/>
                    </a:lnTo>
                    <a:lnTo>
                      <a:pt x="21" y="71"/>
                    </a:lnTo>
                    <a:lnTo>
                      <a:pt x="23" y="71"/>
                    </a:lnTo>
                    <a:lnTo>
                      <a:pt x="27" y="73"/>
                    </a:lnTo>
                    <a:lnTo>
                      <a:pt x="29" y="73"/>
                    </a:lnTo>
                    <a:lnTo>
                      <a:pt x="31" y="73"/>
                    </a:lnTo>
                    <a:lnTo>
                      <a:pt x="35" y="73"/>
                    </a:lnTo>
                    <a:lnTo>
                      <a:pt x="39" y="75"/>
                    </a:lnTo>
                    <a:lnTo>
                      <a:pt x="42" y="73"/>
                    </a:lnTo>
                    <a:lnTo>
                      <a:pt x="44" y="73"/>
                    </a:lnTo>
                    <a:lnTo>
                      <a:pt x="46" y="73"/>
                    </a:lnTo>
                    <a:lnTo>
                      <a:pt x="48" y="73"/>
                    </a:lnTo>
                    <a:lnTo>
                      <a:pt x="50" y="73"/>
                    </a:lnTo>
                    <a:lnTo>
                      <a:pt x="52" y="71"/>
                    </a:lnTo>
                    <a:lnTo>
                      <a:pt x="54" y="71"/>
                    </a:lnTo>
                    <a:lnTo>
                      <a:pt x="58" y="69"/>
                    </a:lnTo>
                    <a:lnTo>
                      <a:pt x="60" y="67"/>
                    </a:lnTo>
                    <a:lnTo>
                      <a:pt x="62" y="67"/>
                    </a:lnTo>
                    <a:lnTo>
                      <a:pt x="62" y="65"/>
                    </a:lnTo>
                    <a:lnTo>
                      <a:pt x="64" y="65"/>
                    </a:lnTo>
                    <a:lnTo>
                      <a:pt x="65" y="61"/>
                    </a:lnTo>
                    <a:lnTo>
                      <a:pt x="67" y="61"/>
                    </a:lnTo>
                    <a:lnTo>
                      <a:pt x="67" y="60"/>
                    </a:lnTo>
                    <a:lnTo>
                      <a:pt x="69" y="58"/>
                    </a:lnTo>
                    <a:lnTo>
                      <a:pt x="71" y="56"/>
                    </a:lnTo>
                    <a:lnTo>
                      <a:pt x="71" y="54"/>
                    </a:lnTo>
                    <a:lnTo>
                      <a:pt x="73" y="52"/>
                    </a:lnTo>
                    <a:lnTo>
                      <a:pt x="73" y="50"/>
                    </a:lnTo>
                    <a:lnTo>
                      <a:pt x="75" y="48"/>
                    </a:lnTo>
                    <a:lnTo>
                      <a:pt x="75" y="44"/>
                    </a:lnTo>
                    <a:lnTo>
                      <a:pt x="75" y="42"/>
                    </a:lnTo>
                    <a:lnTo>
                      <a:pt x="75" y="40"/>
                    </a:lnTo>
                    <a:lnTo>
                      <a:pt x="77" y="38"/>
                    </a:lnTo>
                    <a:lnTo>
                      <a:pt x="77" y="37"/>
                    </a:lnTo>
                    <a:lnTo>
                      <a:pt x="75" y="33"/>
                    </a:lnTo>
                    <a:lnTo>
                      <a:pt x="75" y="31"/>
                    </a:lnTo>
                    <a:lnTo>
                      <a:pt x="75" y="27"/>
                    </a:lnTo>
                    <a:lnTo>
                      <a:pt x="73" y="25"/>
                    </a:lnTo>
                    <a:lnTo>
                      <a:pt x="73" y="23"/>
                    </a:lnTo>
                    <a:lnTo>
                      <a:pt x="71" y="21"/>
                    </a:lnTo>
                    <a:lnTo>
                      <a:pt x="71" y="19"/>
                    </a:lnTo>
                    <a:lnTo>
                      <a:pt x="69" y="17"/>
                    </a:lnTo>
                    <a:lnTo>
                      <a:pt x="67" y="15"/>
                    </a:lnTo>
                    <a:lnTo>
                      <a:pt x="67" y="13"/>
                    </a:lnTo>
                    <a:lnTo>
                      <a:pt x="65" y="13"/>
                    </a:lnTo>
                    <a:lnTo>
                      <a:pt x="65" y="12"/>
                    </a:lnTo>
                    <a:lnTo>
                      <a:pt x="62" y="10"/>
                    </a:lnTo>
                    <a:lnTo>
                      <a:pt x="62" y="8"/>
                    </a:lnTo>
                    <a:lnTo>
                      <a:pt x="60" y="8"/>
                    </a:lnTo>
                    <a:lnTo>
                      <a:pt x="58" y="6"/>
                    </a:lnTo>
                    <a:lnTo>
                      <a:pt x="56" y="6"/>
                    </a:lnTo>
                    <a:lnTo>
                      <a:pt x="54" y="4"/>
                    </a:lnTo>
                    <a:lnTo>
                      <a:pt x="52" y="4"/>
                    </a:lnTo>
                    <a:lnTo>
                      <a:pt x="50" y="4"/>
                    </a:lnTo>
                    <a:lnTo>
                      <a:pt x="48" y="2"/>
                    </a:lnTo>
                    <a:lnTo>
                      <a:pt x="46" y="2"/>
                    </a:lnTo>
                    <a:lnTo>
                      <a:pt x="44" y="2"/>
                    </a:lnTo>
                    <a:lnTo>
                      <a:pt x="42" y="0"/>
                    </a:lnTo>
                    <a:lnTo>
                      <a:pt x="35" y="0"/>
                    </a:lnTo>
                    <a:lnTo>
                      <a:pt x="33" y="2"/>
                    </a:lnTo>
                    <a:lnTo>
                      <a:pt x="29" y="2"/>
                    </a:lnTo>
                    <a:lnTo>
                      <a:pt x="25" y="4"/>
                    </a:lnTo>
                    <a:lnTo>
                      <a:pt x="23" y="4"/>
                    </a:lnTo>
                    <a:lnTo>
                      <a:pt x="21" y="4"/>
                    </a:lnTo>
                    <a:lnTo>
                      <a:pt x="19" y="6"/>
                    </a:lnTo>
                    <a:lnTo>
                      <a:pt x="17" y="8"/>
                    </a:lnTo>
                    <a:lnTo>
                      <a:pt x="16" y="8"/>
                    </a:lnTo>
                    <a:lnTo>
                      <a:pt x="14" y="10"/>
                    </a:lnTo>
                    <a:lnTo>
                      <a:pt x="10" y="13"/>
                    </a:lnTo>
                    <a:lnTo>
                      <a:pt x="8" y="15"/>
                    </a:lnTo>
                    <a:lnTo>
                      <a:pt x="6" y="17"/>
                    </a:lnTo>
                    <a:lnTo>
                      <a:pt x="4" y="19"/>
                    </a:lnTo>
                    <a:lnTo>
                      <a:pt x="4" y="21"/>
                    </a:lnTo>
                    <a:lnTo>
                      <a:pt x="4" y="23"/>
                    </a:lnTo>
                    <a:lnTo>
                      <a:pt x="2" y="25"/>
                    </a:lnTo>
                    <a:lnTo>
                      <a:pt x="2" y="27"/>
                    </a:lnTo>
                    <a:lnTo>
                      <a:pt x="2" y="29"/>
                    </a:lnTo>
                    <a:lnTo>
                      <a:pt x="0" y="33"/>
                    </a:lnTo>
                    <a:lnTo>
                      <a:pt x="0" y="35"/>
                    </a:lnTo>
                    <a:lnTo>
                      <a:pt x="0" y="38"/>
                    </a:lnTo>
                    <a:lnTo>
                      <a:pt x="4" y="38"/>
                    </a:lnTo>
                    <a:lnTo>
                      <a:pt x="4" y="37"/>
                    </a:lnTo>
                    <a:lnTo>
                      <a:pt x="4" y="33"/>
                    </a:lnTo>
                    <a:lnTo>
                      <a:pt x="4" y="29"/>
                    </a:lnTo>
                    <a:lnTo>
                      <a:pt x="4" y="27"/>
                    </a:lnTo>
                    <a:lnTo>
                      <a:pt x="6" y="25"/>
                    </a:lnTo>
                    <a:lnTo>
                      <a:pt x="6" y="23"/>
                    </a:lnTo>
                    <a:lnTo>
                      <a:pt x="8" y="21"/>
                    </a:lnTo>
                    <a:lnTo>
                      <a:pt x="10" y="19"/>
                    </a:lnTo>
                    <a:lnTo>
                      <a:pt x="10" y="17"/>
                    </a:lnTo>
                    <a:lnTo>
                      <a:pt x="12" y="15"/>
                    </a:lnTo>
                    <a:lnTo>
                      <a:pt x="16" y="12"/>
                    </a:lnTo>
                    <a:lnTo>
                      <a:pt x="17" y="10"/>
                    </a:lnTo>
                    <a:lnTo>
                      <a:pt x="19" y="10"/>
                    </a:lnTo>
                    <a:lnTo>
                      <a:pt x="21" y="8"/>
                    </a:lnTo>
                    <a:lnTo>
                      <a:pt x="23" y="8"/>
                    </a:lnTo>
                    <a:lnTo>
                      <a:pt x="25" y="6"/>
                    </a:lnTo>
                    <a:lnTo>
                      <a:pt x="27" y="6"/>
                    </a:lnTo>
                    <a:lnTo>
                      <a:pt x="29" y="4"/>
                    </a:lnTo>
                    <a:lnTo>
                      <a:pt x="33" y="4"/>
                    </a:lnTo>
                    <a:lnTo>
                      <a:pt x="35" y="4"/>
                    </a:lnTo>
                    <a:lnTo>
                      <a:pt x="42" y="4"/>
                    </a:lnTo>
                    <a:lnTo>
                      <a:pt x="44" y="4"/>
                    </a:lnTo>
                    <a:lnTo>
                      <a:pt x="46" y="4"/>
                    </a:lnTo>
                    <a:lnTo>
                      <a:pt x="50" y="6"/>
                    </a:lnTo>
                    <a:lnTo>
                      <a:pt x="52" y="6"/>
                    </a:lnTo>
                    <a:lnTo>
                      <a:pt x="54" y="8"/>
                    </a:lnTo>
                    <a:lnTo>
                      <a:pt x="56" y="10"/>
                    </a:lnTo>
                    <a:lnTo>
                      <a:pt x="58" y="10"/>
                    </a:lnTo>
                    <a:lnTo>
                      <a:pt x="60" y="10"/>
                    </a:lnTo>
                    <a:lnTo>
                      <a:pt x="60" y="12"/>
                    </a:lnTo>
                    <a:lnTo>
                      <a:pt x="65" y="15"/>
                    </a:lnTo>
                    <a:lnTo>
                      <a:pt x="65" y="17"/>
                    </a:lnTo>
                    <a:lnTo>
                      <a:pt x="67" y="19"/>
                    </a:lnTo>
                    <a:lnTo>
                      <a:pt x="69" y="21"/>
                    </a:lnTo>
                    <a:lnTo>
                      <a:pt x="69" y="23"/>
                    </a:lnTo>
                    <a:lnTo>
                      <a:pt x="69" y="25"/>
                    </a:lnTo>
                    <a:lnTo>
                      <a:pt x="71" y="25"/>
                    </a:lnTo>
                    <a:lnTo>
                      <a:pt x="71" y="27"/>
                    </a:lnTo>
                    <a:lnTo>
                      <a:pt x="73" y="31"/>
                    </a:lnTo>
                    <a:lnTo>
                      <a:pt x="73" y="33"/>
                    </a:lnTo>
                    <a:lnTo>
                      <a:pt x="73" y="35"/>
                    </a:lnTo>
                    <a:lnTo>
                      <a:pt x="73" y="38"/>
                    </a:lnTo>
                    <a:lnTo>
                      <a:pt x="73" y="37"/>
                    </a:lnTo>
                    <a:lnTo>
                      <a:pt x="73" y="40"/>
                    </a:lnTo>
                    <a:lnTo>
                      <a:pt x="73" y="42"/>
                    </a:lnTo>
                    <a:lnTo>
                      <a:pt x="73" y="44"/>
                    </a:lnTo>
                    <a:lnTo>
                      <a:pt x="71" y="48"/>
                    </a:lnTo>
                    <a:lnTo>
                      <a:pt x="69" y="50"/>
                    </a:lnTo>
                    <a:lnTo>
                      <a:pt x="69" y="52"/>
                    </a:lnTo>
                    <a:lnTo>
                      <a:pt x="67" y="56"/>
                    </a:lnTo>
                    <a:lnTo>
                      <a:pt x="65" y="58"/>
                    </a:lnTo>
                    <a:lnTo>
                      <a:pt x="65" y="60"/>
                    </a:lnTo>
                    <a:lnTo>
                      <a:pt x="64" y="60"/>
                    </a:lnTo>
                    <a:lnTo>
                      <a:pt x="64" y="61"/>
                    </a:lnTo>
                    <a:lnTo>
                      <a:pt x="62" y="61"/>
                    </a:lnTo>
                    <a:lnTo>
                      <a:pt x="60" y="63"/>
                    </a:lnTo>
                    <a:lnTo>
                      <a:pt x="58" y="65"/>
                    </a:lnTo>
                    <a:lnTo>
                      <a:pt x="56" y="67"/>
                    </a:lnTo>
                    <a:lnTo>
                      <a:pt x="54" y="67"/>
                    </a:lnTo>
                    <a:lnTo>
                      <a:pt x="52" y="69"/>
                    </a:lnTo>
                    <a:lnTo>
                      <a:pt x="48" y="69"/>
                    </a:lnTo>
                    <a:lnTo>
                      <a:pt x="46" y="71"/>
                    </a:lnTo>
                    <a:lnTo>
                      <a:pt x="44" y="71"/>
                    </a:lnTo>
                    <a:lnTo>
                      <a:pt x="42" y="71"/>
                    </a:lnTo>
                    <a:lnTo>
                      <a:pt x="39" y="71"/>
                    </a:lnTo>
                    <a:lnTo>
                      <a:pt x="35" y="71"/>
                    </a:lnTo>
                    <a:lnTo>
                      <a:pt x="31" y="71"/>
                    </a:lnTo>
                    <a:lnTo>
                      <a:pt x="29" y="71"/>
                    </a:lnTo>
                    <a:lnTo>
                      <a:pt x="27" y="69"/>
                    </a:lnTo>
                    <a:lnTo>
                      <a:pt x="25" y="69"/>
                    </a:lnTo>
                    <a:lnTo>
                      <a:pt x="23" y="67"/>
                    </a:lnTo>
                    <a:lnTo>
                      <a:pt x="19" y="67"/>
                    </a:lnTo>
                    <a:lnTo>
                      <a:pt x="19" y="65"/>
                    </a:lnTo>
                    <a:lnTo>
                      <a:pt x="17" y="63"/>
                    </a:lnTo>
                    <a:lnTo>
                      <a:pt x="16" y="63"/>
                    </a:lnTo>
                    <a:lnTo>
                      <a:pt x="16" y="61"/>
                    </a:lnTo>
                    <a:lnTo>
                      <a:pt x="14" y="61"/>
                    </a:lnTo>
                    <a:lnTo>
                      <a:pt x="12" y="60"/>
                    </a:lnTo>
                    <a:lnTo>
                      <a:pt x="10" y="58"/>
                    </a:lnTo>
                    <a:lnTo>
                      <a:pt x="10" y="56"/>
                    </a:lnTo>
                    <a:lnTo>
                      <a:pt x="8" y="56"/>
                    </a:lnTo>
                    <a:lnTo>
                      <a:pt x="8" y="54"/>
                    </a:lnTo>
                    <a:lnTo>
                      <a:pt x="6" y="52"/>
                    </a:lnTo>
                    <a:lnTo>
                      <a:pt x="6" y="50"/>
                    </a:lnTo>
                    <a:lnTo>
                      <a:pt x="6" y="48"/>
                    </a:lnTo>
                    <a:lnTo>
                      <a:pt x="4" y="48"/>
                    </a:lnTo>
                    <a:lnTo>
                      <a:pt x="4" y="46"/>
                    </a:lnTo>
                    <a:lnTo>
                      <a:pt x="4" y="44"/>
                    </a:lnTo>
                    <a:lnTo>
                      <a:pt x="4" y="42"/>
                    </a:lnTo>
                    <a:lnTo>
                      <a:pt x="4" y="40"/>
                    </a:lnTo>
                    <a:lnTo>
                      <a:pt x="4" y="38"/>
                    </a:lnTo>
                    <a:lnTo>
                      <a:pt x="0" y="38"/>
                    </a:lnTo>
                    <a:close/>
                  </a:path>
                </a:pathLst>
              </a:custGeom>
              <a:solidFill>
                <a:srgbClr val="000000"/>
              </a:solidFill>
              <a:ln w="9525">
                <a:noFill/>
                <a:round/>
                <a:headEnd/>
                <a:tailEnd/>
              </a:ln>
            </p:spPr>
            <p:txBody>
              <a:bodyPr/>
              <a:lstStyle/>
              <a:p>
                <a:endParaRPr lang="en-GB" dirty="0"/>
              </a:p>
            </p:txBody>
          </p:sp>
          <p:sp>
            <p:nvSpPr>
              <p:cNvPr id="491" name="Freeform 139"/>
              <p:cNvSpPr>
                <a:spLocks noChangeAspect="1"/>
              </p:cNvSpPr>
              <p:nvPr/>
            </p:nvSpPr>
            <p:spPr bwMode="auto">
              <a:xfrm>
                <a:off x="3464" y="1054"/>
                <a:ext cx="48" cy="46"/>
              </a:xfrm>
              <a:custGeom>
                <a:avLst/>
                <a:gdLst>
                  <a:gd name="T0" fmla="*/ 21 w 48"/>
                  <a:gd name="T1" fmla="*/ 0 h 46"/>
                  <a:gd name="T2" fmla="*/ 19 w 48"/>
                  <a:gd name="T3" fmla="*/ 2 h 46"/>
                  <a:gd name="T4" fmla="*/ 15 w 48"/>
                  <a:gd name="T5" fmla="*/ 2 h 46"/>
                  <a:gd name="T6" fmla="*/ 13 w 48"/>
                  <a:gd name="T7" fmla="*/ 4 h 46"/>
                  <a:gd name="T8" fmla="*/ 9 w 48"/>
                  <a:gd name="T9" fmla="*/ 4 h 46"/>
                  <a:gd name="T10" fmla="*/ 7 w 48"/>
                  <a:gd name="T11" fmla="*/ 6 h 46"/>
                  <a:gd name="T12" fmla="*/ 6 w 48"/>
                  <a:gd name="T13" fmla="*/ 8 h 46"/>
                  <a:gd name="T14" fmla="*/ 4 w 48"/>
                  <a:gd name="T15" fmla="*/ 12 h 46"/>
                  <a:gd name="T16" fmla="*/ 2 w 48"/>
                  <a:gd name="T17" fmla="*/ 14 h 46"/>
                  <a:gd name="T18" fmla="*/ 2 w 48"/>
                  <a:gd name="T19" fmla="*/ 18 h 46"/>
                  <a:gd name="T20" fmla="*/ 0 w 48"/>
                  <a:gd name="T21" fmla="*/ 21 h 46"/>
                  <a:gd name="T22" fmla="*/ 0 w 48"/>
                  <a:gd name="T23" fmla="*/ 27 h 46"/>
                  <a:gd name="T24" fmla="*/ 2 w 48"/>
                  <a:gd name="T25" fmla="*/ 29 h 46"/>
                  <a:gd name="T26" fmla="*/ 2 w 48"/>
                  <a:gd name="T27" fmla="*/ 33 h 46"/>
                  <a:gd name="T28" fmla="*/ 4 w 48"/>
                  <a:gd name="T29" fmla="*/ 35 h 46"/>
                  <a:gd name="T30" fmla="*/ 6 w 48"/>
                  <a:gd name="T31" fmla="*/ 37 h 46"/>
                  <a:gd name="T32" fmla="*/ 7 w 48"/>
                  <a:gd name="T33" fmla="*/ 39 h 46"/>
                  <a:gd name="T34" fmla="*/ 9 w 48"/>
                  <a:gd name="T35" fmla="*/ 41 h 46"/>
                  <a:gd name="T36" fmla="*/ 11 w 48"/>
                  <a:gd name="T37" fmla="*/ 42 h 46"/>
                  <a:gd name="T38" fmla="*/ 13 w 48"/>
                  <a:gd name="T39" fmla="*/ 44 h 46"/>
                  <a:gd name="T40" fmla="*/ 17 w 48"/>
                  <a:gd name="T41" fmla="*/ 44 h 46"/>
                  <a:gd name="T42" fmla="*/ 19 w 48"/>
                  <a:gd name="T43" fmla="*/ 46 h 46"/>
                  <a:gd name="T44" fmla="*/ 25 w 48"/>
                  <a:gd name="T45" fmla="*/ 46 h 46"/>
                  <a:gd name="T46" fmla="*/ 29 w 48"/>
                  <a:gd name="T47" fmla="*/ 46 h 46"/>
                  <a:gd name="T48" fmla="*/ 32 w 48"/>
                  <a:gd name="T49" fmla="*/ 44 h 46"/>
                  <a:gd name="T50" fmla="*/ 36 w 48"/>
                  <a:gd name="T51" fmla="*/ 44 h 46"/>
                  <a:gd name="T52" fmla="*/ 38 w 48"/>
                  <a:gd name="T53" fmla="*/ 42 h 46"/>
                  <a:gd name="T54" fmla="*/ 40 w 48"/>
                  <a:gd name="T55" fmla="*/ 41 h 46"/>
                  <a:gd name="T56" fmla="*/ 42 w 48"/>
                  <a:gd name="T57" fmla="*/ 39 h 46"/>
                  <a:gd name="T58" fmla="*/ 44 w 48"/>
                  <a:gd name="T59" fmla="*/ 37 h 46"/>
                  <a:gd name="T60" fmla="*/ 46 w 48"/>
                  <a:gd name="T61" fmla="*/ 33 h 46"/>
                  <a:gd name="T62" fmla="*/ 46 w 48"/>
                  <a:gd name="T63" fmla="*/ 29 h 46"/>
                  <a:gd name="T64" fmla="*/ 48 w 48"/>
                  <a:gd name="T65" fmla="*/ 27 h 46"/>
                  <a:gd name="T66" fmla="*/ 48 w 48"/>
                  <a:gd name="T67" fmla="*/ 21 h 46"/>
                  <a:gd name="T68" fmla="*/ 46 w 48"/>
                  <a:gd name="T69" fmla="*/ 18 h 46"/>
                  <a:gd name="T70" fmla="*/ 46 w 48"/>
                  <a:gd name="T71" fmla="*/ 14 h 46"/>
                  <a:gd name="T72" fmla="*/ 44 w 48"/>
                  <a:gd name="T73" fmla="*/ 12 h 46"/>
                  <a:gd name="T74" fmla="*/ 42 w 48"/>
                  <a:gd name="T75" fmla="*/ 10 h 46"/>
                  <a:gd name="T76" fmla="*/ 40 w 48"/>
                  <a:gd name="T77" fmla="*/ 8 h 46"/>
                  <a:gd name="T78" fmla="*/ 38 w 48"/>
                  <a:gd name="T79" fmla="*/ 6 h 46"/>
                  <a:gd name="T80" fmla="*/ 36 w 48"/>
                  <a:gd name="T81" fmla="*/ 4 h 46"/>
                  <a:gd name="T82" fmla="*/ 34 w 48"/>
                  <a:gd name="T83" fmla="*/ 2 h 46"/>
                  <a:gd name="T84" fmla="*/ 31 w 48"/>
                  <a:gd name="T85" fmla="*/ 2 h 46"/>
                  <a:gd name="T86" fmla="*/ 29 w 48"/>
                  <a:gd name="T87" fmla="*/ 0 h 46"/>
                  <a:gd name="T88" fmla="*/ 25 w 48"/>
                  <a:gd name="T89" fmla="*/ 0 h 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
                  <a:gd name="T136" fmla="*/ 0 h 46"/>
                  <a:gd name="T137" fmla="*/ 48 w 48"/>
                  <a:gd name="T138" fmla="*/ 46 h 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 h="46">
                    <a:moveTo>
                      <a:pt x="25" y="0"/>
                    </a:moveTo>
                    <a:lnTo>
                      <a:pt x="21" y="0"/>
                    </a:lnTo>
                    <a:lnTo>
                      <a:pt x="19" y="0"/>
                    </a:lnTo>
                    <a:lnTo>
                      <a:pt x="19" y="2"/>
                    </a:lnTo>
                    <a:lnTo>
                      <a:pt x="17" y="2"/>
                    </a:lnTo>
                    <a:lnTo>
                      <a:pt x="15" y="2"/>
                    </a:lnTo>
                    <a:lnTo>
                      <a:pt x="13" y="2"/>
                    </a:lnTo>
                    <a:lnTo>
                      <a:pt x="13" y="4"/>
                    </a:lnTo>
                    <a:lnTo>
                      <a:pt x="11" y="4"/>
                    </a:lnTo>
                    <a:lnTo>
                      <a:pt x="9" y="4"/>
                    </a:lnTo>
                    <a:lnTo>
                      <a:pt x="9" y="6"/>
                    </a:lnTo>
                    <a:lnTo>
                      <a:pt x="7" y="6"/>
                    </a:lnTo>
                    <a:lnTo>
                      <a:pt x="7" y="8"/>
                    </a:lnTo>
                    <a:lnTo>
                      <a:pt x="6" y="8"/>
                    </a:lnTo>
                    <a:lnTo>
                      <a:pt x="6" y="10"/>
                    </a:lnTo>
                    <a:lnTo>
                      <a:pt x="4" y="12"/>
                    </a:lnTo>
                    <a:lnTo>
                      <a:pt x="4" y="14"/>
                    </a:lnTo>
                    <a:lnTo>
                      <a:pt x="2" y="14"/>
                    </a:lnTo>
                    <a:lnTo>
                      <a:pt x="2" y="16"/>
                    </a:lnTo>
                    <a:lnTo>
                      <a:pt x="2" y="18"/>
                    </a:lnTo>
                    <a:lnTo>
                      <a:pt x="2" y="19"/>
                    </a:lnTo>
                    <a:lnTo>
                      <a:pt x="0" y="21"/>
                    </a:lnTo>
                    <a:lnTo>
                      <a:pt x="0" y="23"/>
                    </a:lnTo>
                    <a:lnTo>
                      <a:pt x="0" y="27"/>
                    </a:lnTo>
                    <a:lnTo>
                      <a:pt x="2" y="27"/>
                    </a:lnTo>
                    <a:lnTo>
                      <a:pt x="2" y="29"/>
                    </a:lnTo>
                    <a:lnTo>
                      <a:pt x="2" y="31"/>
                    </a:lnTo>
                    <a:lnTo>
                      <a:pt x="2" y="33"/>
                    </a:lnTo>
                    <a:lnTo>
                      <a:pt x="4" y="33"/>
                    </a:lnTo>
                    <a:lnTo>
                      <a:pt x="4" y="35"/>
                    </a:lnTo>
                    <a:lnTo>
                      <a:pt x="4" y="37"/>
                    </a:lnTo>
                    <a:lnTo>
                      <a:pt x="6" y="37"/>
                    </a:lnTo>
                    <a:lnTo>
                      <a:pt x="6" y="39"/>
                    </a:lnTo>
                    <a:lnTo>
                      <a:pt x="7" y="39"/>
                    </a:lnTo>
                    <a:lnTo>
                      <a:pt x="7" y="41"/>
                    </a:lnTo>
                    <a:lnTo>
                      <a:pt x="9" y="41"/>
                    </a:lnTo>
                    <a:lnTo>
                      <a:pt x="9" y="42"/>
                    </a:lnTo>
                    <a:lnTo>
                      <a:pt x="11" y="42"/>
                    </a:lnTo>
                    <a:lnTo>
                      <a:pt x="11" y="44"/>
                    </a:lnTo>
                    <a:lnTo>
                      <a:pt x="13" y="44"/>
                    </a:lnTo>
                    <a:lnTo>
                      <a:pt x="15" y="44"/>
                    </a:lnTo>
                    <a:lnTo>
                      <a:pt x="17" y="44"/>
                    </a:lnTo>
                    <a:lnTo>
                      <a:pt x="17" y="46"/>
                    </a:lnTo>
                    <a:lnTo>
                      <a:pt x="19" y="46"/>
                    </a:lnTo>
                    <a:lnTo>
                      <a:pt x="21" y="46"/>
                    </a:lnTo>
                    <a:lnTo>
                      <a:pt x="25" y="46"/>
                    </a:lnTo>
                    <a:lnTo>
                      <a:pt x="27" y="46"/>
                    </a:lnTo>
                    <a:lnTo>
                      <a:pt x="29" y="46"/>
                    </a:lnTo>
                    <a:lnTo>
                      <a:pt x="31" y="46"/>
                    </a:lnTo>
                    <a:lnTo>
                      <a:pt x="32" y="44"/>
                    </a:lnTo>
                    <a:lnTo>
                      <a:pt x="34" y="44"/>
                    </a:lnTo>
                    <a:lnTo>
                      <a:pt x="36" y="44"/>
                    </a:lnTo>
                    <a:lnTo>
                      <a:pt x="36" y="42"/>
                    </a:lnTo>
                    <a:lnTo>
                      <a:pt x="38" y="42"/>
                    </a:lnTo>
                    <a:lnTo>
                      <a:pt x="38" y="41"/>
                    </a:lnTo>
                    <a:lnTo>
                      <a:pt x="40" y="41"/>
                    </a:lnTo>
                    <a:lnTo>
                      <a:pt x="40" y="39"/>
                    </a:lnTo>
                    <a:lnTo>
                      <a:pt x="42" y="39"/>
                    </a:lnTo>
                    <a:lnTo>
                      <a:pt x="42" y="37"/>
                    </a:lnTo>
                    <a:lnTo>
                      <a:pt x="44" y="37"/>
                    </a:lnTo>
                    <a:lnTo>
                      <a:pt x="44" y="35"/>
                    </a:lnTo>
                    <a:lnTo>
                      <a:pt x="46" y="33"/>
                    </a:lnTo>
                    <a:lnTo>
                      <a:pt x="46" y="31"/>
                    </a:lnTo>
                    <a:lnTo>
                      <a:pt x="46" y="29"/>
                    </a:lnTo>
                    <a:lnTo>
                      <a:pt x="48" y="29"/>
                    </a:lnTo>
                    <a:lnTo>
                      <a:pt x="48" y="27"/>
                    </a:lnTo>
                    <a:lnTo>
                      <a:pt x="48" y="23"/>
                    </a:lnTo>
                    <a:lnTo>
                      <a:pt x="48" y="21"/>
                    </a:lnTo>
                    <a:lnTo>
                      <a:pt x="48" y="19"/>
                    </a:lnTo>
                    <a:lnTo>
                      <a:pt x="46" y="18"/>
                    </a:lnTo>
                    <a:lnTo>
                      <a:pt x="46" y="16"/>
                    </a:lnTo>
                    <a:lnTo>
                      <a:pt x="46" y="14"/>
                    </a:lnTo>
                    <a:lnTo>
                      <a:pt x="44" y="14"/>
                    </a:lnTo>
                    <a:lnTo>
                      <a:pt x="44" y="12"/>
                    </a:lnTo>
                    <a:lnTo>
                      <a:pt x="44" y="10"/>
                    </a:lnTo>
                    <a:lnTo>
                      <a:pt x="42" y="10"/>
                    </a:lnTo>
                    <a:lnTo>
                      <a:pt x="42" y="8"/>
                    </a:lnTo>
                    <a:lnTo>
                      <a:pt x="40" y="8"/>
                    </a:lnTo>
                    <a:lnTo>
                      <a:pt x="40" y="6"/>
                    </a:lnTo>
                    <a:lnTo>
                      <a:pt x="38" y="6"/>
                    </a:lnTo>
                    <a:lnTo>
                      <a:pt x="38" y="4"/>
                    </a:lnTo>
                    <a:lnTo>
                      <a:pt x="36" y="4"/>
                    </a:lnTo>
                    <a:lnTo>
                      <a:pt x="34" y="4"/>
                    </a:lnTo>
                    <a:lnTo>
                      <a:pt x="34" y="2"/>
                    </a:lnTo>
                    <a:lnTo>
                      <a:pt x="32" y="2"/>
                    </a:lnTo>
                    <a:lnTo>
                      <a:pt x="31" y="2"/>
                    </a:lnTo>
                    <a:lnTo>
                      <a:pt x="29" y="2"/>
                    </a:lnTo>
                    <a:lnTo>
                      <a:pt x="29" y="0"/>
                    </a:lnTo>
                    <a:lnTo>
                      <a:pt x="27" y="0"/>
                    </a:lnTo>
                    <a:lnTo>
                      <a:pt x="25" y="0"/>
                    </a:lnTo>
                    <a:close/>
                  </a:path>
                </a:pathLst>
              </a:custGeom>
              <a:solidFill>
                <a:srgbClr val="FFFFFF"/>
              </a:solidFill>
              <a:ln w="9525">
                <a:noFill/>
                <a:round/>
                <a:headEnd/>
                <a:tailEnd/>
              </a:ln>
            </p:spPr>
            <p:txBody>
              <a:bodyPr/>
              <a:lstStyle/>
              <a:p>
                <a:endParaRPr lang="en-GB" dirty="0"/>
              </a:p>
            </p:txBody>
          </p:sp>
          <p:sp>
            <p:nvSpPr>
              <p:cNvPr id="492" name="Freeform 140"/>
              <p:cNvSpPr>
                <a:spLocks noChangeAspect="1"/>
              </p:cNvSpPr>
              <p:nvPr/>
            </p:nvSpPr>
            <p:spPr bwMode="auto">
              <a:xfrm>
                <a:off x="3464" y="1052"/>
                <a:ext cx="50" cy="50"/>
              </a:xfrm>
              <a:custGeom>
                <a:avLst/>
                <a:gdLst>
                  <a:gd name="T0" fmla="*/ 0 w 50"/>
                  <a:gd name="T1" fmla="*/ 31 h 50"/>
                  <a:gd name="T2" fmla="*/ 2 w 50"/>
                  <a:gd name="T3" fmla="*/ 37 h 50"/>
                  <a:gd name="T4" fmla="*/ 6 w 50"/>
                  <a:gd name="T5" fmla="*/ 41 h 50"/>
                  <a:gd name="T6" fmla="*/ 9 w 50"/>
                  <a:gd name="T7" fmla="*/ 44 h 50"/>
                  <a:gd name="T8" fmla="*/ 15 w 50"/>
                  <a:gd name="T9" fmla="*/ 48 h 50"/>
                  <a:gd name="T10" fmla="*/ 23 w 50"/>
                  <a:gd name="T11" fmla="*/ 50 h 50"/>
                  <a:gd name="T12" fmla="*/ 29 w 50"/>
                  <a:gd name="T13" fmla="*/ 50 h 50"/>
                  <a:gd name="T14" fmla="*/ 34 w 50"/>
                  <a:gd name="T15" fmla="*/ 48 h 50"/>
                  <a:gd name="T16" fmla="*/ 38 w 50"/>
                  <a:gd name="T17" fmla="*/ 44 h 50"/>
                  <a:gd name="T18" fmla="*/ 42 w 50"/>
                  <a:gd name="T19" fmla="*/ 41 h 50"/>
                  <a:gd name="T20" fmla="*/ 46 w 50"/>
                  <a:gd name="T21" fmla="*/ 39 h 50"/>
                  <a:gd name="T22" fmla="*/ 48 w 50"/>
                  <a:gd name="T23" fmla="*/ 33 h 50"/>
                  <a:gd name="T24" fmla="*/ 50 w 50"/>
                  <a:gd name="T25" fmla="*/ 25 h 50"/>
                  <a:gd name="T26" fmla="*/ 48 w 50"/>
                  <a:gd name="T27" fmla="*/ 20 h 50"/>
                  <a:gd name="T28" fmla="*/ 46 w 50"/>
                  <a:gd name="T29" fmla="*/ 14 h 50"/>
                  <a:gd name="T30" fmla="*/ 44 w 50"/>
                  <a:gd name="T31" fmla="*/ 10 h 50"/>
                  <a:gd name="T32" fmla="*/ 40 w 50"/>
                  <a:gd name="T33" fmla="*/ 6 h 50"/>
                  <a:gd name="T34" fmla="*/ 34 w 50"/>
                  <a:gd name="T35" fmla="*/ 4 h 50"/>
                  <a:gd name="T36" fmla="*/ 29 w 50"/>
                  <a:gd name="T37" fmla="*/ 2 h 50"/>
                  <a:gd name="T38" fmla="*/ 19 w 50"/>
                  <a:gd name="T39" fmla="*/ 2 h 50"/>
                  <a:gd name="T40" fmla="*/ 13 w 50"/>
                  <a:gd name="T41" fmla="*/ 4 h 50"/>
                  <a:gd name="T42" fmla="*/ 7 w 50"/>
                  <a:gd name="T43" fmla="*/ 8 h 50"/>
                  <a:gd name="T44" fmla="*/ 4 w 50"/>
                  <a:gd name="T45" fmla="*/ 12 h 50"/>
                  <a:gd name="T46" fmla="*/ 0 w 50"/>
                  <a:gd name="T47" fmla="*/ 18 h 50"/>
                  <a:gd name="T48" fmla="*/ 0 w 50"/>
                  <a:gd name="T49" fmla="*/ 23 h 50"/>
                  <a:gd name="T50" fmla="*/ 2 w 50"/>
                  <a:gd name="T51" fmla="*/ 23 h 50"/>
                  <a:gd name="T52" fmla="*/ 4 w 50"/>
                  <a:gd name="T53" fmla="*/ 18 h 50"/>
                  <a:gd name="T54" fmla="*/ 7 w 50"/>
                  <a:gd name="T55" fmla="*/ 12 h 50"/>
                  <a:gd name="T56" fmla="*/ 13 w 50"/>
                  <a:gd name="T57" fmla="*/ 6 h 50"/>
                  <a:gd name="T58" fmla="*/ 19 w 50"/>
                  <a:gd name="T59" fmla="*/ 4 h 50"/>
                  <a:gd name="T60" fmla="*/ 29 w 50"/>
                  <a:gd name="T61" fmla="*/ 4 h 50"/>
                  <a:gd name="T62" fmla="*/ 34 w 50"/>
                  <a:gd name="T63" fmla="*/ 6 h 50"/>
                  <a:gd name="T64" fmla="*/ 40 w 50"/>
                  <a:gd name="T65" fmla="*/ 10 h 50"/>
                  <a:gd name="T66" fmla="*/ 42 w 50"/>
                  <a:gd name="T67" fmla="*/ 14 h 50"/>
                  <a:gd name="T68" fmla="*/ 44 w 50"/>
                  <a:gd name="T69" fmla="*/ 18 h 50"/>
                  <a:gd name="T70" fmla="*/ 46 w 50"/>
                  <a:gd name="T71" fmla="*/ 21 h 50"/>
                  <a:gd name="T72" fmla="*/ 46 w 50"/>
                  <a:gd name="T73" fmla="*/ 29 h 50"/>
                  <a:gd name="T74" fmla="*/ 44 w 50"/>
                  <a:gd name="T75" fmla="*/ 35 h 50"/>
                  <a:gd name="T76" fmla="*/ 42 w 50"/>
                  <a:gd name="T77" fmla="*/ 39 h 50"/>
                  <a:gd name="T78" fmla="*/ 34 w 50"/>
                  <a:gd name="T79" fmla="*/ 44 h 50"/>
                  <a:gd name="T80" fmla="*/ 31 w 50"/>
                  <a:gd name="T81" fmla="*/ 46 h 50"/>
                  <a:gd name="T82" fmla="*/ 25 w 50"/>
                  <a:gd name="T83" fmla="*/ 46 h 50"/>
                  <a:gd name="T84" fmla="*/ 23 w 50"/>
                  <a:gd name="T85" fmla="*/ 46 h 50"/>
                  <a:gd name="T86" fmla="*/ 15 w 50"/>
                  <a:gd name="T87" fmla="*/ 46 h 50"/>
                  <a:gd name="T88" fmla="*/ 11 w 50"/>
                  <a:gd name="T89" fmla="*/ 43 h 50"/>
                  <a:gd name="T90" fmla="*/ 6 w 50"/>
                  <a:gd name="T91" fmla="*/ 37 h 50"/>
                  <a:gd name="T92" fmla="*/ 4 w 50"/>
                  <a:gd name="T93" fmla="*/ 31 h 50"/>
                  <a:gd name="T94" fmla="*/ 0 w 50"/>
                  <a:gd name="T95" fmla="*/ 25 h 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0"/>
                  <a:gd name="T145" fmla="*/ 0 h 50"/>
                  <a:gd name="T146" fmla="*/ 50 w 50"/>
                  <a:gd name="T147" fmla="*/ 50 h 5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0" h="50">
                    <a:moveTo>
                      <a:pt x="0" y="25"/>
                    </a:moveTo>
                    <a:lnTo>
                      <a:pt x="0" y="29"/>
                    </a:lnTo>
                    <a:lnTo>
                      <a:pt x="0" y="31"/>
                    </a:lnTo>
                    <a:lnTo>
                      <a:pt x="0" y="33"/>
                    </a:lnTo>
                    <a:lnTo>
                      <a:pt x="2" y="35"/>
                    </a:lnTo>
                    <a:lnTo>
                      <a:pt x="2" y="37"/>
                    </a:lnTo>
                    <a:lnTo>
                      <a:pt x="2" y="39"/>
                    </a:lnTo>
                    <a:lnTo>
                      <a:pt x="4" y="39"/>
                    </a:lnTo>
                    <a:lnTo>
                      <a:pt x="6" y="41"/>
                    </a:lnTo>
                    <a:lnTo>
                      <a:pt x="6" y="43"/>
                    </a:lnTo>
                    <a:lnTo>
                      <a:pt x="7" y="43"/>
                    </a:lnTo>
                    <a:lnTo>
                      <a:pt x="9" y="44"/>
                    </a:lnTo>
                    <a:lnTo>
                      <a:pt x="11" y="46"/>
                    </a:lnTo>
                    <a:lnTo>
                      <a:pt x="13" y="46"/>
                    </a:lnTo>
                    <a:lnTo>
                      <a:pt x="15" y="48"/>
                    </a:lnTo>
                    <a:lnTo>
                      <a:pt x="17" y="48"/>
                    </a:lnTo>
                    <a:lnTo>
                      <a:pt x="19" y="50"/>
                    </a:lnTo>
                    <a:lnTo>
                      <a:pt x="23" y="50"/>
                    </a:lnTo>
                    <a:lnTo>
                      <a:pt x="25" y="50"/>
                    </a:lnTo>
                    <a:lnTo>
                      <a:pt x="27" y="50"/>
                    </a:lnTo>
                    <a:lnTo>
                      <a:pt x="29" y="50"/>
                    </a:lnTo>
                    <a:lnTo>
                      <a:pt x="31" y="48"/>
                    </a:lnTo>
                    <a:lnTo>
                      <a:pt x="32" y="48"/>
                    </a:lnTo>
                    <a:lnTo>
                      <a:pt x="34" y="48"/>
                    </a:lnTo>
                    <a:lnTo>
                      <a:pt x="34" y="46"/>
                    </a:lnTo>
                    <a:lnTo>
                      <a:pt x="36" y="46"/>
                    </a:lnTo>
                    <a:lnTo>
                      <a:pt x="38" y="44"/>
                    </a:lnTo>
                    <a:lnTo>
                      <a:pt x="40" y="43"/>
                    </a:lnTo>
                    <a:lnTo>
                      <a:pt x="42" y="43"/>
                    </a:lnTo>
                    <a:lnTo>
                      <a:pt x="42" y="41"/>
                    </a:lnTo>
                    <a:lnTo>
                      <a:pt x="44" y="41"/>
                    </a:lnTo>
                    <a:lnTo>
                      <a:pt x="44" y="39"/>
                    </a:lnTo>
                    <a:lnTo>
                      <a:pt x="46" y="39"/>
                    </a:lnTo>
                    <a:lnTo>
                      <a:pt x="46" y="37"/>
                    </a:lnTo>
                    <a:lnTo>
                      <a:pt x="46" y="35"/>
                    </a:lnTo>
                    <a:lnTo>
                      <a:pt x="48" y="33"/>
                    </a:lnTo>
                    <a:lnTo>
                      <a:pt x="48" y="31"/>
                    </a:lnTo>
                    <a:lnTo>
                      <a:pt x="48" y="29"/>
                    </a:lnTo>
                    <a:lnTo>
                      <a:pt x="50" y="25"/>
                    </a:lnTo>
                    <a:lnTo>
                      <a:pt x="48" y="23"/>
                    </a:lnTo>
                    <a:lnTo>
                      <a:pt x="48" y="21"/>
                    </a:lnTo>
                    <a:lnTo>
                      <a:pt x="48" y="20"/>
                    </a:lnTo>
                    <a:lnTo>
                      <a:pt x="48" y="18"/>
                    </a:lnTo>
                    <a:lnTo>
                      <a:pt x="46" y="16"/>
                    </a:lnTo>
                    <a:lnTo>
                      <a:pt x="46" y="14"/>
                    </a:lnTo>
                    <a:lnTo>
                      <a:pt x="46" y="12"/>
                    </a:lnTo>
                    <a:lnTo>
                      <a:pt x="44" y="12"/>
                    </a:lnTo>
                    <a:lnTo>
                      <a:pt x="44" y="10"/>
                    </a:lnTo>
                    <a:lnTo>
                      <a:pt x="42" y="10"/>
                    </a:lnTo>
                    <a:lnTo>
                      <a:pt x="42" y="8"/>
                    </a:lnTo>
                    <a:lnTo>
                      <a:pt x="40" y="6"/>
                    </a:lnTo>
                    <a:lnTo>
                      <a:pt x="38" y="6"/>
                    </a:lnTo>
                    <a:lnTo>
                      <a:pt x="36" y="4"/>
                    </a:lnTo>
                    <a:lnTo>
                      <a:pt x="34" y="4"/>
                    </a:lnTo>
                    <a:lnTo>
                      <a:pt x="32" y="2"/>
                    </a:lnTo>
                    <a:lnTo>
                      <a:pt x="31" y="2"/>
                    </a:lnTo>
                    <a:lnTo>
                      <a:pt x="29" y="2"/>
                    </a:lnTo>
                    <a:lnTo>
                      <a:pt x="29" y="0"/>
                    </a:lnTo>
                    <a:lnTo>
                      <a:pt x="19" y="0"/>
                    </a:lnTo>
                    <a:lnTo>
                      <a:pt x="19" y="2"/>
                    </a:lnTo>
                    <a:lnTo>
                      <a:pt x="17" y="2"/>
                    </a:lnTo>
                    <a:lnTo>
                      <a:pt x="15" y="2"/>
                    </a:lnTo>
                    <a:lnTo>
                      <a:pt x="13" y="4"/>
                    </a:lnTo>
                    <a:lnTo>
                      <a:pt x="11" y="4"/>
                    </a:lnTo>
                    <a:lnTo>
                      <a:pt x="9" y="6"/>
                    </a:lnTo>
                    <a:lnTo>
                      <a:pt x="7" y="8"/>
                    </a:lnTo>
                    <a:lnTo>
                      <a:pt x="6" y="8"/>
                    </a:lnTo>
                    <a:lnTo>
                      <a:pt x="6" y="10"/>
                    </a:lnTo>
                    <a:lnTo>
                      <a:pt x="4" y="12"/>
                    </a:lnTo>
                    <a:lnTo>
                      <a:pt x="2" y="12"/>
                    </a:lnTo>
                    <a:lnTo>
                      <a:pt x="2" y="16"/>
                    </a:lnTo>
                    <a:lnTo>
                      <a:pt x="0" y="18"/>
                    </a:lnTo>
                    <a:lnTo>
                      <a:pt x="0" y="20"/>
                    </a:lnTo>
                    <a:lnTo>
                      <a:pt x="0" y="21"/>
                    </a:lnTo>
                    <a:lnTo>
                      <a:pt x="0" y="23"/>
                    </a:lnTo>
                    <a:lnTo>
                      <a:pt x="0" y="25"/>
                    </a:lnTo>
                    <a:lnTo>
                      <a:pt x="2" y="25"/>
                    </a:lnTo>
                    <a:lnTo>
                      <a:pt x="2" y="23"/>
                    </a:lnTo>
                    <a:lnTo>
                      <a:pt x="2" y="21"/>
                    </a:lnTo>
                    <a:lnTo>
                      <a:pt x="4" y="20"/>
                    </a:lnTo>
                    <a:lnTo>
                      <a:pt x="4" y="18"/>
                    </a:lnTo>
                    <a:lnTo>
                      <a:pt x="4" y="16"/>
                    </a:lnTo>
                    <a:lnTo>
                      <a:pt x="6" y="14"/>
                    </a:lnTo>
                    <a:lnTo>
                      <a:pt x="7" y="12"/>
                    </a:lnTo>
                    <a:lnTo>
                      <a:pt x="9" y="10"/>
                    </a:lnTo>
                    <a:lnTo>
                      <a:pt x="11" y="8"/>
                    </a:lnTo>
                    <a:lnTo>
                      <a:pt x="13" y="6"/>
                    </a:lnTo>
                    <a:lnTo>
                      <a:pt x="15" y="6"/>
                    </a:lnTo>
                    <a:lnTo>
                      <a:pt x="17" y="4"/>
                    </a:lnTo>
                    <a:lnTo>
                      <a:pt x="19" y="4"/>
                    </a:lnTo>
                    <a:lnTo>
                      <a:pt x="21" y="4"/>
                    </a:lnTo>
                    <a:lnTo>
                      <a:pt x="27" y="4"/>
                    </a:lnTo>
                    <a:lnTo>
                      <a:pt x="29" y="4"/>
                    </a:lnTo>
                    <a:lnTo>
                      <a:pt x="31" y="4"/>
                    </a:lnTo>
                    <a:lnTo>
                      <a:pt x="32" y="6"/>
                    </a:lnTo>
                    <a:lnTo>
                      <a:pt x="34" y="6"/>
                    </a:lnTo>
                    <a:lnTo>
                      <a:pt x="36" y="8"/>
                    </a:lnTo>
                    <a:lnTo>
                      <a:pt x="38" y="8"/>
                    </a:lnTo>
                    <a:lnTo>
                      <a:pt x="40" y="10"/>
                    </a:lnTo>
                    <a:lnTo>
                      <a:pt x="40" y="12"/>
                    </a:lnTo>
                    <a:lnTo>
                      <a:pt x="42" y="12"/>
                    </a:lnTo>
                    <a:lnTo>
                      <a:pt x="42" y="14"/>
                    </a:lnTo>
                    <a:lnTo>
                      <a:pt x="42" y="16"/>
                    </a:lnTo>
                    <a:lnTo>
                      <a:pt x="44" y="16"/>
                    </a:lnTo>
                    <a:lnTo>
                      <a:pt x="44" y="18"/>
                    </a:lnTo>
                    <a:lnTo>
                      <a:pt x="44" y="20"/>
                    </a:lnTo>
                    <a:lnTo>
                      <a:pt x="46" y="20"/>
                    </a:lnTo>
                    <a:lnTo>
                      <a:pt x="46" y="21"/>
                    </a:lnTo>
                    <a:lnTo>
                      <a:pt x="46" y="23"/>
                    </a:lnTo>
                    <a:lnTo>
                      <a:pt x="46" y="25"/>
                    </a:lnTo>
                    <a:lnTo>
                      <a:pt x="46" y="29"/>
                    </a:lnTo>
                    <a:lnTo>
                      <a:pt x="46" y="31"/>
                    </a:lnTo>
                    <a:lnTo>
                      <a:pt x="44" y="33"/>
                    </a:lnTo>
                    <a:lnTo>
                      <a:pt x="44" y="35"/>
                    </a:lnTo>
                    <a:lnTo>
                      <a:pt x="42" y="35"/>
                    </a:lnTo>
                    <a:lnTo>
                      <a:pt x="42" y="37"/>
                    </a:lnTo>
                    <a:lnTo>
                      <a:pt x="42" y="39"/>
                    </a:lnTo>
                    <a:lnTo>
                      <a:pt x="38" y="43"/>
                    </a:lnTo>
                    <a:lnTo>
                      <a:pt x="36" y="43"/>
                    </a:lnTo>
                    <a:lnTo>
                      <a:pt x="34" y="44"/>
                    </a:lnTo>
                    <a:lnTo>
                      <a:pt x="32" y="44"/>
                    </a:lnTo>
                    <a:lnTo>
                      <a:pt x="32" y="46"/>
                    </a:lnTo>
                    <a:lnTo>
                      <a:pt x="31" y="46"/>
                    </a:lnTo>
                    <a:lnTo>
                      <a:pt x="29" y="46"/>
                    </a:lnTo>
                    <a:lnTo>
                      <a:pt x="27" y="46"/>
                    </a:lnTo>
                    <a:lnTo>
                      <a:pt x="25" y="46"/>
                    </a:lnTo>
                    <a:lnTo>
                      <a:pt x="23" y="46"/>
                    </a:lnTo>
                    <a:lnTo>
                      <a:pt x="25" y="46"/>
                    </a:lnTo>
                    <a:lnTo>
                      <a:pt x="23" y="46"/>
                    </a:lnTo>
                    <a:lnTo>
                      <a:pt x="21" y="46"/>
                    </a:lnTo>
                    <a:lnTo>
                      <a:pt x="17" y="46"/>
                    </a:lnTo>
                    <a:lnTo>
                      <a:pt x="15" y="46"/>
                    </a:lnTo>
                    <a:lnTo>
                      <a:pt x="15" y="44"/>
                    </a:lnTo>
                    <a:lnTo>
                      <a:pt x="13" y="44"/>
                    </a:lnTo>
                    <a:lnTo>
                      <a:pt x="11" y="43"/>
                    </a:lnTo>
                    <a:lnTo>
                      <a:pt x="9" y="41"/>
                    </a:lnTo>
                    <a:lnTo>
                      <a:pt x="7" y="39"/>
                    </a:lnTo>
                    <a:lnTo>
                      <a:pt x="6" y="37"/>
                    </a:lnTo>
                    <a:lnTo>
                      <a:pt x="4" y="35"/>
                    </a:lnTo>
                    <a:lnTo>
                      <a:pt x="4" y="33"/>
                    </a:lnTo>
                    <a:lnTo>
                      <a:pt x="4" y="31"/>
                    </a:lnTo>
                    <a:lnTo>
                      <a:pt x="2" y="29"/>
                    </a:lnTo>
                    <a:lnTo>
                      <a:pt x="2" y="25"/>
                    </a:lnTo>
                    <a:lnTo>
                      <a:pt x="0" y="25"/>
                    </a:lnTo>
                    <a:close/>
                  </a:path>
                </a:pathLst>
              </a:custGeom>
              <a:solidFill>
                <a:srgbClr val="000000"/>
              </a:solidFill>
              <a:ln w="9525">
                <a:noFill/>
                <a:round/>
                <a:headEnd/>
                <a:tailEnd/>
              </a:ln>
            </p:spPr>
            <p:txBody>
              <a:bodyPr/>
              <a:lstStyle/>
              <a:p>
                <a:endParaRPr lang="en-GB" dirty="0"/>
              </a:p>
            </p:txBody>
          </p:sp>
          <p:sp>
            <p:nvSpPr>
              <p:cNvPr id="493" name="Freeform 141"/>
              <p:cNvSpPr>
                <a:spLocks noChangeAspect="1"/>
              </p:cNvSpPr>
              <p:nvPr/>
            </p:nvSpPr>
            <p:spPr bwMode="auto">
              <a:xfrm>
                <a:off x="3431" y="1098"/>
                <a:ext cx="50" cy="37"/>
              </a:xfrm>
              <a:custGeom>
                <a:avLst/>
                <a:gdLst>
                  <a:gd name="T0" fmla="*/ 0 w 50"/>
                  <a:gd name="T1" fmla="*/ 10 h 37"/>
                  <a:gd name="T2" fmla="*/ 6 w 50"/>
                  <a:gd name="T3" fmla="*/ 27 h 37"/>
                  <a:gd name="T4" fmla="*/ 50 w 50"/>
                  <a:gd name="T5" fmla="*/ 37 h 37"/>
                  <a:gd name="T6" fmla="*/ 50 w 50"/>
                  <a:gd name="T7" fmla="*/ 14 h 37"/>
                  <a:gd name="T8" fmla="*/ 2 w 50"/>
                  <a:gd name="T9" fmla="*/ 0 h 37"/>
                  <a:gd name="T10" fmla="*/ 0 w 50"/>
                  <a:gd name="T11" fmla="*/ 10 h 37"/>
                  <a:gd name="T12" fmla="*/ 0 60000 65536"/>
                  <a:gd name="T13" fmla="*/ 0 60000 65536"/>
                  <a:gd name="T14" fmla="*/ 0 60000 65536"/>
                  <a:gd name="T15" fmla="*/ 0 60000 65536"/>
                  <a:gd name="T16" fmla="*/ 0 60000 65536"/>
                  <a:gd name="T17" fmla="*/ 0 60000 65536"/>
                  <a:gd name="T18" fmla="*/ 0 w 50"/>
                  <a:gd name="T19" fmla="*/ 0 h 37"/>
                  <a:gd name="T20" fmla="*/ 50 w 50"/>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50" h="37">
                    <a:moveTo>
                      <a:pt x="0" y="10"/>
                    </a:moveTo>
                    <a:lnTo>
                      <a:pt x="6" y="27"/>
                    </a:lnTo>
                    <a:lnTo>
                      <a:pt x="50" y="37"/>
                    </a:lnTo>
                    <a:lnTo>
                      <a:pt x="50" y="14"/>
                    </a:lnTo>
                    <a:lnTo>
                      <a:pt x="2" y="0"/>
                    </a:lnTo>
                    <a:lnTo>
                      <a:pt x="0" y="10"/>
                    </a:lnTo>
                    <a:close/>
                  </a:path>
                </a:pathLst>
              </a:custGeom>
              <a:solidFill>
                <a:srgbClr val="FFFFFF"/>
              </a:solidFill>
              <a:ln w="9525">
                <a:noFill/>
                <a:round/>
                <a:headEnd/>
                <a:tailEnd/>
              </a:ln>
            </p:spPr>
            <p:txBody>
              <a:bodyPr/>
              <a:lstStyle/>
              <a:p>
                <a:endParaRPr lang="en-GB" dirty="0"/>
              </a:p>
            </p:txBody>
          </p:sp>
          <p:sp>
            <p:nvSpPr>
              <p:cNvPr id="494" name="Freeform 142"/>
              <p:cNvSpPr>
                <a:spLocks noChangeAspect="1"/>
              </p:cNvSpPr>
              <p:nvPr/>
            </p:nvSpPr>
            <p:spPr bwMode="auto">
              <a:xfrm>
                <a:off x="3429" y="1098"/>
                <a:ext cx="54" cy="39"/>
              </a:xfrm>
              <a:custGeom>
                <a:avLst/>
                <a:gdLst>
                  <a:gd name="T0" fmla="*/ 0 w 54"/>
                  <a:gd name="T1" fmla="*/ 10 h 39"/>
                  <a:gd name="T2" fmla="*/ 0 w 54"/>
                  <a:gd name="T3" fmla="*/ 12 h 39"/>
                  <a:gd name="T4" fmla="*/ 6 w 54"/>
                  <a:gd name="T5" fmla="*/ 29 h 39"/>
                  <a:gd name="T6" fmla="*/ 8 w 54"/>
                  <a:gd name="T7" fmla="*/ 29 h 39"/>
                  <a:gd name="T8" fmla="*/ 52 w 54"/>
                  <a:gd name="T9" fmla="*/ 39 h 39"/>
                  <a:gd name="T10" fmla="*/ 54 w 54"/>
                  <a:gd name="T11" fmla="*/ 37 h 39"/>
                  <a:gd name="T12" fmla="*/ 54 w 54"/>
                  <a:gd name="T13" fmla="*/ 14 h 39"/>
                  <a:gd name="T14" fmla="*/ 52 w 54"/>
                  <a:gd name="T15" fmla="*/ 14 h 39"/>
                  <a:gd name="T16" fmla="*/ 6 w 54"/>
                  <a:gd name="T17" fmla="*/ 0 h 39"/>
                  <a:gd name="T18" fmla="*/ 4 w 54"/>
                  <a:gd name="T19" fmla="*/ 0 h 39"/>
                  <a:gd name="T20" fmla="*/ 0 w 54"/>
                  <a:gd name="T21" fmla="*/ 10 h 39"/>
                  <a:gd name="T22" fmla="*/ 2 w 54"/>
                  <a:gd name="T23" fmla="*/ 12 h 39"/>
                  <a:gd name="T24" fmla="*/ 6 w 54"/>
                  <a:gd name="T25" fmla="*/ 2 h 39"/>
                  <a:gd name="T26" fmla="*/ 4 w 54"/>
                  <a:gd name="T27" fmla="*/ 2 h 39"/>
                  <a:gd name="T28" fmla="*/ 52 w 54"/>
                  <a:gd name="T29" fmla="*/ 16 h 39"/>
                  <a:gd name="T30" fmla="*/ 50 w 54"/>
                  <a:gd name="T31" fmla="*/ 14 h 39"/>
                  <a:gd name="T32" fmla="*/ 50 w 54"/>
                  <a:gd name="T33" fmla="*/ 37 h 39"/>
                  <a:gd name="T34" fmla="*/ 52 w 54"/>
                  <a:gd name="T35" fmla="*/ 35 h 39"/>
                  <a:gd name="T36" fmla="*/ 8 w 54"/>
                  <a:gd name="T37" fmla="*/ 27 h 39"/>
                  <a:gd name="T38" fmla="*/ 10 w 54"/>
                  <a:gd name="T39" fmla="*/ 27 h 39"/>
                  <a:gd name="T40" fmla="*/ 2 w 54"/>
                  <a:gd name="T41" fmla="*/ 10 h 39"/>
                  <a:gd name="T42" fmla="*/ 2 w 54"/>
                  <a:gd name="T43" fmla="*/ 12 h 39"/>
                  <a:gd name="T44" fmla="*/ 0 w 54"/>
                  <a:gd name="T45" fmla="*/ 10 h 3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39"/>
                  <a:gd name="T71" fmla="*/ 54 w 54"/>
                  <a:gd name="T72" fmla="*/ 39 h 3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39">
                    <a:moveTo>
                      <a:pt x="0" y="10"/>
                    </a:moveTo>
                    <a:lnTo>
                      <a:pt x="0" y="12"/>
                    </a:lnTo>
                    <a:lnTo>
                      <a:pt x="6" y="29"/>
                    </a:lnTo>
                    <a:lnTo>
                      <a:pt x="8" y="29"/>
                    </a:lnTo>
                    <a:lnTo>
                      <a:pt x="52" y="39"/>
                    </a:lnTo>
                    <a:lnTo>
                      <a:pt x="54" y="37"/>
                    </a:lnTo>
                    <a:lnTo>
                      <a:pt x="54" y="14"/>
                    </a:lnTo>
                    <a:lnTo>
                      <a:pt x="52" y="14"/>
                    </a:lnTo>
                    <a:lnTo>
                      <a:pt x="6" y="0"/>
                    </a:lnTo>
                    <a:lnTo>
                      <a:pt x="4" y="0"/>
                    </a:lnTo>
                    <a:lnTo>
                      <a:pt x="0" y="10"/>
                    </a:lnTo>
                    <a:lnTo>
                      <a:pt x="2" y="12"/>
                    </a:lnTo>
                    <a:lnTo>
                      <a:pt x="6" y="2"/>
                    </a:lnTo>
                    <a:lnTo>
                      <a:pt x="4" y="2"/>
                    </a:lnTo>
                    <a:lnTo>
                      <a:pt x="52" y="16"/>
                    </a:lnTo>
                    <a:lnTo>
                      <a:pt x="50" y="14"/>
                    </a:lnTo>
                    <a:lnTo>
                      <a:pt x="50" y="37"/>
                    </a:lnTo>
                    <a:lnTo>
                      <a:pt x="52" y="35"/>
                    </a:lnTo>
                    <a:lnTo>
                      <a:pt x="8" y="27"/>
                    </a:lnTo>
                    <a:lnTo>
                      <a:pt x="10" y="27"/>
                    </a:lnTo>
                    <a:lnTo>
                      <a:pt x="2" y="10"/>
                    </a:lnTo>
                    <a:lnTo>
                      <a:pt x="2" y="12"/>
                    </a:lnTo>
                    <a:lnTo>
                      <a:pt x="0" y="10"/>
                    </a:lnTo>
                    <a:close/>
                  </a:path>
                </a:pathLst>
              </a:custGeom>
              <a:solidFill>
                <a:srgbClr val="FFFFFF"/>
              </a:solidFill>
              <a:ln w="9525">
                <a:noFill/>
                <a:round/>
                <a:headEnd/>
                <a:tailEnd/>
              </a:ln>
            </p:spPr>
            <p:txBody>
              <a:bodyPr/>
              <a:lstStyle/>
              <a:p>
                <a:endParaRPr lang="en-GB" dirty="0"/>
              </a:p>
            </p:txBody>
          </p:sp>
          <p:sp>
            <p:nvSpPr>
              <p:cNvPr id="495" name="Freeform 143"/>
              <p:cNvSpPr>
                <a:spLocks noChangeAspect="1"/>
              </p:cNvSpPr>
              <p:nvPr/>
            </p:nvSpPr>
            <p:spPr bwMode="auto">
              <a:xfrm>
                <a:off x="3385" y="1158"/>
                <a:ext cx="58" cy="69"/>
              </a:xfrm>
              <a:custGeom>
                <a:avLst/>
                <a:gdLst>
                  <a:gd name="T0" fmla="*/ 35 w 58"/>
                  <a:gd name="T1" fmla="*/ 0 h 69"/>
                  <a:gd name="T2" fmla="*/ 0 w 58"/>
                  <a:gd name="T3" fmla="*/ 17 h 69"/>
                  <a:gd name="T4" fmla="*/ 13 w 58"/>
                  <a:gd name="T5" fmla="*/ 31 h 69"/>
                  <a:gd name="T6" fmla="*/ 17 w 58"/>
                  <a:gd name="T7" fmla="*/ 65 h 69"/>
                  <a:gd name="T8" fmla="*/ 25 w 58"/>
                  <a:gd name="T9" fmla="*/ 69 h 69"/>
                  <a:gd name="T10" fmla="*/ 56 w 58"/>
                  <a:gd name="T11" fmla="*/ 48 h 69"/>
                  <a:gd name="T12" fmla="*/ 58 w 58"/>
                  <a:gd name="T13" fmla="*/ 6 h 69"/>
                  <a:gd name="T14" fmla="*/ 35 w 58"/>
                  <a:gd name="T15" fmla="*/ 0 h 69"/>
                  <a:gd name="T16" fmla="*/ 0 60000 65536"/>
                  <a:gd name="T17" fmla="*/ 0 60000 65536"/>
                  <a:gd name="T18" fmla="*/ 0 60000 65536"/>
                  <a:gd name="T19" fmla="*/ 0 60000 65536"/>
                  <a:gd name="T20" fmla="*/ 0 60000 65536"/>
                  <a:gd name="T21" fmla="*/ 0 60000 65536"/>
                  <a:gd name="T22" fmla="*/ 0 60000 65536"/>
                  <a:gd name="T23" fmla="*/ 0 60000 65536"/>
                  <a:gd name="T24" fmla="*/ 0 w 58"/>
                  <a:gd name="T25" fmla="*/ 0 h 69"/>
                  <a:gd name="T26" fmla="*/ 58 w 58"/>
                  <a:gd name="T27" fmla="*/ 69 h 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8" h="69">
                    <a:moveTo>
                      <a:pt x="35" y="0"/>
                    </a:moveTo>
                    <a:lnTo>
                      <a:pt x="0" y="17"/>
                    </a:lnTo>
                    <a:lnTo>
                      <a:pt x="13" y="31"/>
                    </a:lnTo>
                    <a:lnTo>
                      <a:pt x="17" y="65"/>
                    </a:lnTo>
                    <a:lnTo>
                      <a:pt x="25" y="69"/>
                    </a:lnTo>
                    <a:lnTo>
                      <a:pt x="56" y="48"/>
                    </a:lnTo>
                    <a:lnTo>
                      <a:pt x="58" y="6"/>
                    </a:lnTo>
                    <a:lnTo>
                      <a:pt x="35" y="0"/>
                    </a:lnTo>
                    <a:close/>
                  </a:path>
                </a:pathLst>
              </a:custGeom>
              <a:solidFill>
                <a:srgbClr val="FFFFFF"/>
              </a:solidFill>
              <a:ln w="9525">
                <a:noFill/>
                <a:round/>
                <a:headEnd/>
                <a:tailEnd/>
              </a:ln>
            </p:spPr>
            <p:txBody>
              <a:bodyPr/>
              <a:lstStyle/>
              <a:p>
                <a:endParaRPr lang="en-GB" dirty="0"/>
              </a:p>
            </p:txBody>
          </p:sp>
          <p:sp>
            <p:nvSpPr>
              <p:cNvPr id="496" name="Freeform 144"/>
              <p:cNvSpPr>
                <a:spLocks noChangeAspect="1"/>
              </p:cNvSpPr>
              <p:nvPr/>
            </p:nvSpPr>
            <p:spPr bwMode="auto">
              <a:xfrm>
                <a:off x="3383" y="1156"/>
                <a:ext cx="60" cy="73"/>
              </a:xfrm>
              <a:custGeom>
                <a:avLst/>
                <a:gdLst>
                  <a:gd name="T0" fmla="*/ 37 w 60"/>
                  <a:gd name="T1" fmla="*/ 0 h 73"/>
                  <a:gd name="T2" fmla="*/ 2 w 60"/>
                  <a:gd name="T3" fmla="*/ 17 h 73"/>
                  <a:gd name="T4" fmla="*/ 0 w 60"/>
                  <a:gd name="T5" fmla="*/ 17 h 73"/>
                  <a:gd name="T6" fmla="*/ 0 w 60"/>
                  <a:gd name="T7" fmla="*/ 19 h 73"/>
                  <a:gd name="T8" fmla="*/ 15 w 60"/>
                  <a:gd name="T9" fmla="*/ 33 h 73"/>
                  <a:gd name="T10" fmla="*/ 17 w 60"/>
                  <a:gd name="T11" fmla="*/ 67 h 73"/>
                  <a:gd name="T12" fmla="*/ 27 w 60"/>
                  <a:gd name="T13" fmla="*/ 71 h 73"/>
                  <a:gd name="T14" fmla="*/ 27 w 60"/>
                  <a:gd name="T15" fmla="*/ 73 h 73"/>
                  <a:gd name="T16" fmla="*/ 27 w 60"/>
                  <a:gd name="T17" fmla="*/ 71 h 73"/>
                  <a:gd name="T18" fmla="*/ 58 w 60"/>
                  <a:gd name="T19" fmla="*/ 50 h 73"/>
                  <a:gd name="T20" fmla="*/ 60 w 60"/>
                  <a:gd name="T21" fmla="*/ 8 h 73"/>
                  <a:gd name="T22" fmla="*/ 37 w 60"/>
                  <a:gd name="T23" fmla="*/ 0 h 73"/>
                  <a:gd name="T24" fmla="*/ 37 w 60"/>
                  <a:gd name="T25" fmla="*/ 2 h 73"/>
                  <a:gd name="T26" fmla="*/ 58 w 60"/>
                  <a:gd name="T27" fmla="*/ 10 h 73"/>
                  <a:gd name="T28" fmla="*/ 58 w 60"/>
                  <a:gd name="T29" fmla="*/ 8 h 73"/>
                  <a:gd name="T30" fmla="*/ 56 w 60"/>
                  <a:gd name="T31" fmla="*/ 48 h 73"/>
                  <a:gd name="T32" fmla="*/ 25 w 60"/>
                  <a:gd name="T33" fmla="*/ 69 h 73"/>
                  <a:gd name="T34" fmla="*/ 27 w 60"/>
                  <a:gd name="T35" fmla="*/ 69 h 73"/>
                  <a:gd name="T36" fmla="*/ 19 w 60"/>
                  <a:gd name="T37" fmla="*/ 65 h 73"/>
                  <a:gd name="T38" fmla="*/ 17 w 60"/>
                  <a:gd name="T39" fmla="*/ 33 h 73"/>
                  <a:gd name="T40" fmla="*/ 2 w 60"/>
                  <a:gd name="T41" fmla="*/ 17 h 73"/>
                  <a:gd name="T42" fmla="*/ 2 w 60"/>
                  <a:gd name="T43" fmla="*/ 19 h 73"/>
                  <a:gd name="T44" fmla="*/ 37 w 60"/>
                  <a:gd name="T45" fmla="*/ 2 h 73"/>
                  <a:gd name="T46" fmla="*/ 37 w 60"/>
                  <a:gd name="T47" fmla="*/ 0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0"/>
                  <a:gd name="T73" fmla="*/ 0 h 73"/>
                  <a:gd name="T74" fmla="*/ 60 w 60"/>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0" h="73">
                    <a:moveTo>
                      <a:pt x="37" y="0"/>
                    </a:moveTo>
                    <a:lnTo>
                      <a:pt x="2" y="17"/>
                    </a:lnTo>
                    <a:lnTo>
                      <a:pt x="0" y="17"/>
                    </a:lnTo>
                    <a:lnTo>
                      <a:pt x="0" y="19"/>
                    </a:lnTo>
                    <a:lnTo>
                      <a:pt x="15" y="33"/>
                    </a:lnTo>
                    <a:lnTo>
                      <a:pt x="17" y="67"/>
                    </a:lnTo>
                    <a:lnTo>
                      <a:pt x="27" y="71"/>
                    </a:lnTo>
                    <a:lnTo>
                      <a:pt x="27" y="73"/>
                    </a:lnTo>
                    <a:lnTo>
                      <a:pt x="27" y="71"/>
                    </a:lnTo>
                    <a:lnTo>
                      <a:pt x="58" y="50"/>
                    </a:lnTo>
                    <a:lnTo>
                      <a:pt x="60" y="8"/>
                    </a:lnTo>
                    <a:lnTo>
                      <a:pt x="37" y="0"/>
                    </a:lnTo>
                    <a:lnTo>
                      <a:pt x="37" y="2"/>
                    </a:lnTo>
                    <a:lnTo>
                      <a:pt x="58" y="10"/>
                    </a:lnTo>
                    <a:lnTo>
                      <a:pt x="58" y="8"/>
                    </a:lnTo>
                    <a:lnTo>
                      <a:pt x="56" y="48"/>
                    </a:lnTo>
                    <a:lnTo>
                      <a:pt x="25" y="69"/>
                    </a:lnTo>
                    <a:lnTo>
                      <a:pt x="27" y="69"/>
                    </a:lnTo>
                    <a:lnTo>
                      <a:pt x="19" y="65"/>
                    </a:lnTo>
                    <a:lnTo>
                      <a:pt x="17" y="33"/>
                    </a:lnTo>
                    <a:lnTo>
                      <a:pt x="2" y="17"/>
                    </a:lnTo>
                    <a:lnTo>
                      <a:pt x="2" y="19"/>
                    </a:lnTo>
                    <a:lnTo>
                      <a:pt x="37" y="2"/>
                    </a:lnTo>
                    <a:lnTo>
                      <a:pt x="37" y="0"/>
                    </a:lnTo>
                    <a:close/>
                  </a:path>
                </a:pathLst>
              </a:custGeom>
              <a:solidFill>
                <a:srgbClr val="FFFFFF"/>
              </a:solidFill>
              <a:ln w="9525">
                <a:noFill/>
                <a:round/>
                <a:headEnd/>
                <a:tailEnd/>
              </a:ln>
            </p:spPr>
            <p:txBody>
              <a:bodyPr/>
              <a:lstStyle/>
              <a:p>
                <a:endParaRPr lang="en-GB" dirty="0"/>
              </a:p>
            </p:txBody>
          </p:sp>
          <p:sp>
            <p:nvSpPr>
              <p:cNvPr id="497" name="Freeform 145"/>
              <p:cNvSpPr>
                <a:spLocks noChangeAspect="1"/>
              </p:cNvSpPr>
              <p:nvPr/>
            </p:nvSpPr>
            <p:spPr bwMode="auto">
              <a:xfrm>
                <a:off x="3464" y="1079"/>
                <a:ext cx="31" cy="35"/>
              </a:xfrm>
              <a:custGeom>
                <a:avLst/>
                <a:gdLst>
                  <a:gd name="T0" fmla="*/ 0 w 31"/>
                  <a:gd name="T1" fmla="*/ 19 h 35"/>
                  <a:gd name="T2" fmla="*/ 13 w 31"/>
                  <a:gd name="T3" fmla="*/ 0 h 35"/>
                  <a:gd name="T4" fmla="*/ 31 w 31"/>
                  <a:gd name="T5" fmla="*/ 19 h 35"/>
                  <a:gd name="T6" fmla="*/ 15 w 31"/>
                  <a:gd name="T7" fmla="*/ 35 h 35"/>
                  <a:gd name="T8" fmla="*/ 0 w 31"/>
                  <a:gd name="T9" fmla="*/ 19 h 35"/>
                  <a:gd name="T10" fmla="*/ 0 60000 65536"/>
                  <a:gd name="T11" fmla="*/ 0 60000 65536"/>
                  <a:gd name="T12" fmla="*/ 0 60000 65536"/>
                  <a:gd name="T13" fmla="*/ 0 60000 65536"/>
                  <a:gd name="T14" fmla="*/ 0 60000 65536"/>
                  <a:gd name="T15" fmla="*/ 0 w 31"/>
                  <a:gd name="T16" fmla="*/ 0 h 35"/>
                  <a:gd name="T17" fmla="*/ 31 w 31"/>
                  <a:gd name="T18" fmla="*/ 35 h 35"/>
                </a:gdLst>
                <a:ahLst/>
                <a:cxnLst>
                  <a:cxn ang="T10">
                    <a:pos x="T0" y="T1"/>
                  </a:cxn>
                  <a:cxn ang="T11">
                    <a:pos x="T2" y="T3"/>
                  </a:cxn>
                  <a:cxn ang="T12">
                    <a:pos x="T4" y="T5"/>
                  </a:cxn>
                  <a:cxn ang="T13">
                    <a:pos x="T6" y="T7"/>
                  </a:cxn>
                  <a:cxn ang="T14">
                    <a:pos x="T8" y="T9"/>
                  </a:cxn>
                </a:cxnLst>
                <a:rect l="T15" t="T16" r="T17" b="T18"/>
                <a:pathLst>
                  <a:path w="31" h="35">
                    <a:moveTo>
                      <a:pt x="0" y="19"/>
                    </a:moveTo>
                    <a:lnTo>
                      <a:pt x="13" y="0"/>
                    </a:lnTo>
                    <a:lnTo>
                      <a:pt x="31" y="19"/>
                    </a:lnTo>
                    <a:lnTo>
                      <a:pt x="15" y="35"/>
                    </a:lnTo>
                    <a:lnTo>
                      <a:pt x="0" y="19"/>
                    </a:lnTo>
                    <a:close/>
                  </a:path>
                </a:pathLst>
              </a:custGeom>
              <a:solidFill>
                <a:srgbClr val="FFFFFF"/>
              </a:solidFill>
              <a:ln w="9525">
                <a:noFill/>
                <a:round/>
                <a:headEnd/>
                <a:tailEnd/>
              </a:ln>
            </p:spPr>
            <p:txBody>
              <a:bodyPr/>
              <a:lstStyle/>
              <a:p>
                <a:endParaRPr lang="en-GB" dirty="0"/>
              </a:p>
            </p:txBody>
          </p:sp>
          <p:sp>
            <p:nvSpPr>
              <p:cNvPr id="498" name="Freeform 146"/>
              <p:cNvSpPr>
                <a:spLocks noChangeAspect="1"/>
              </p:cNvSpPr>
              <p:nvPr/>
            </p:nvSpPr>
            <p:spPr bwMode="auto">
              <a:xfrm>
                <a:off x="3462" y="1077"/>
                <a:ext cx="34" cy="39"/>
              </a:xfrm>
              <a:custGeom>
                <a:avLst/>
                <a:gdLst>
                  <a:gd name="T0" fmla="*/ 2 w 34"/>
                  <a:gd name="T1" fmla="*/ 19 h 39"/>
                  <a:gd name="T2" fmla="*/ 2 w 34"/>
                  <a:gd name="T3" fmla="*/ 21 h 39"/>
                  <a:gd name="T4" fmla="*/ 15 w 34"/>
                  <a:gd name="T5" fmla="*/ 2 h 39"/>
                  <a:gd name="T6" fmla="*/ 13 w 34"/>
                  <a:gd name="T7" fmla="*/ 2 h 39"/>
                  <a:gd name="T8" fmla="*/ 33 w 34"/>
                  <a:gd name="T9" fmla="*/ 21 h 39"/>
                  <a:gd name="T10" fmla="*/ 33 w 34"/>
                  <a:gd name="T11" fmla="*/ 19 h 39"/>
                  <a:gd name="T12" fmla="*/ 17 w 34"/>
                  <a:gd name="T13" fmla="*/ 37 h 39"/>
                  <a:gd name="T14" fmla="*/ 19 w 34"/>
                  <a:gd name="T15" fmla="*/ 37 h 39"/>
                  <a:gd name="T16" fmla="*/ 2 w 34"/>
                  <a:gd name="T17" fmla="*/ 19 h 39"/>
                  <a:gd name="T18" fmla="*/ 0 w 34"/>
                  <a:gd name="T19" fmla="*/ 21 h 39"/>
                  <a:gd name="T20" fmla="*/ 17 w 34"/>
                  <a:gd name="T21" fmla="*/ 39 h 39"/>
                  <a:gd name="T22" fmla="*/ 19 w 34"/>
                  <a:gd name="T23" fmla="*/ 39 h 39"/>
                  <a:gd name="T24" fmla="*/ 34 w 34"/>
                  <a:gd name="T25" fmla="*/ 21 h 39"/>
                  <a:gd name="T26" fmla="*/ 34 w 34"/>
                  <a:gd name="T27" fmla="*/ 19 h 39"/>
                  <a:gd name="T28" fmla="*/ 15 w 34"/>
                  <a:gd name="T29" fmla="*/ 2 h 39"/>
                  <a:gd name="T30" fmla="*/ 15 w 34"/>
                  <a:gd name="T31" fmla="*/ 0 h 39"/>
                  <a:gd name="T32" fmla="*/ 13 w 34"/>
                  <a:gd name="T33" fmla="*/ 0 h 39"/>
                  <a:gd name="T34" fmla="*/ 13 w 34"/>
                  <a:gd name="T35" fmla="*/ 2 h 39"/>
                  <a:gd name="T36" fmla="*/ 0 w 34"/>
                  <a:gd name="T37" fmla="*/ 19 h 39"/>
                  <a:gd name="T38" fmla="*/ 0 w 34"/>
                  <a:gd name="T39" fmla="*/ 21 h 39"/>
                  <a:gd name="T40" fmla="*/ 2 w 34"/>
                  <a:gd name="T41" fmla="*/ 19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39"/>
                  <a:gd name="T65" fmla="*/ 34 w 34"/>
                  <a:gd name="T66" fmla="*/ 39 h 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39">
                    <a:moveTo>
                      <a:pt x="2" y="19"/>
                    </a:moveTo>
                    <a:lnTo>
                      <a:pt x="2" y="21"/>
                    </a:lnTo>
                    <a:lnTo>
                      <a:pt x="15" y="2"/>
                    </a:lnTo>
                    <a:lnTo>
                      <a:pt x="13" y="2"/>
                    </a:lnTo>
                    <a:lnTo>
                      <a:pt x="33" y="21"/>
                    </a:lnTo>
                    <a:lnTo>
                      <a:pt x="33" y="19"/>
                    </a:lnTo>
                    <a:lnTo>
                      <a:pt x="17" y="37"/>
                    </a:lnTo>
                    <a:lnTo>
                      <a:pt x="19" y="37"/>
                    </a:lnTo>
                    <a:lnTo>
                      <a:pt x="2" y="19"/>
                    </a:lnTo>
                    <a:lnTo>
                      <a:pt x="0" y="21"/>
                    </a:lnTo>
                    <a:lnTo>
                      <a:pt x="17" y="39"/>
                    </a:lnTo>
                    <a:lnTo>
                      <a:pt x="19" y="39"/>
                    </a:lnTo>
                    <a:lnTo>
                      <a:pt x="34" y="21"/>
                    </a:lnTo>
                    <a:lnTo>
                      <a:pt x="34" y="19"/>
                    </a:lnTo>
                    <a:lnTo>
                      <a:pt x="15" y="2"/>
                    </a:lnTo>
                    <a:lnTo>
                      <a:pt x="15" y="0"/>
                    </a:lnTo>
                    <a:lnTo>
                      <a:pt x="13" y="0"/>
                    </a:lnTo>
                    <a:lnTo>
                      <a:pt x="13" y="2"/>
                    </a:lnTo>
                    <a:lnTo>
                      <a:pt x="0" y="19"/>
                    </a:lnTo>
                    <a:lnTo>
                      <a:pt x="0" y="21"/>
                    </a:lnTo>
                    <a:lnTo>
                      <a:pt x="2" y="19"/>
                    </a:lnTo>
                    <a:close/>
                  </a:path>
                </a:pathLst>
              </a:custGeom>
              <a:solidFill>
                <a:srgbClr val="FFFFFF"/>
              </a:solidFill>
              <a:ln w="9525">
                <a:noFill/>
                <a:round/>
                <a:headEnd/>
                <a:tailEnd/>
              </a:ln>
            </p:spPr>
            <p:txBody>
              <a:bodyPr/>
              <a:lstStyle/>
              <a:p>
                <a:endParaRPr lang="en-GB" dirty="0"/>
              </a:p>
            </p:txBody>
          </p:sp>
          <p:sp>
            <p:nvSpPr>
              <p:cNvPr id="499" name="Freeform 147"/>
              <p:cNvSpPr>
                <a:spLocks noChangeAspect="1"/>
              </p:cNvSpPr>
              <p:nvPr/>
            </p:nvSpPr>
            <p:spPr bwMode="auto">
              <a:xfrm>
                <a:off x="3583" y="1029"/>
                <a:ext cx="127" cy="127"/>
              </a:xfrm>
              <a:custGeom>
                <a:avLst/>
                <a:gdLst>
                  <a:gd name="T0" fmla="*/ 56 w 127"/>
                  <a:gd name="T1" fmla="*/ 0 h 127"/>
                  <a:gd name="T2" fmla="*/ 50 w 127"/>
                  <a:gd name="T3" fmla="*/ 2 h 127"/>
                  <a:gd name="T4" fmla="*/ 44 w 127"/>
                  <a:gd name="T5" fmla="*/ 4 h 127"/>
                  <a:gd name="T6" fmla="*/ 38 w 127"/>
                  <a:gd name="T7" fmla="*/ 6 h 127"/>
                  <a:gd name="T8" fmla="*/ 32 w 127"/>
                  <a:gd name="T9" fmla="*/ 8 h 127"/>
                  <a:gd name="T10" fmla="*/ 27 w 127"/>
                  <a:gd name="T11" fmla="*/ 12 h 127"/>
                  <a:gd name="T12" fmla="*/ 21 w 127"/>
                  <a:gd name="T13" fmla="*/ 18 h 127"/>
                  <a:gd name="T14" fmla="*/ 13 w 127"/>
                  <a:gd name="T15" fmla="*/ 27 h 127"/>
                  <a:gd name="T16" fmla="*/ 9 w 127"/>
                  <a:gd name="T17" fmla="*/ 33 h 127"/>
                  <a:gd name="T18" fmla="*/ 6 w 127"/>
                  <a:gd name="T19" fmla="*/ 39 h 127"/>
                  <a:gd name="T20" fmla="*/ 4 w 127"/>
                  <a:gd name="T21" fmla="*/ 46 h 127"/>
                  <a:gd name="T22" fmla="*/ 2 w 127"/>
                  <a:gd name="T23" fmla="*/ 54 h 127"/>
                  <a:gd name="T24" fmla="*/ 0 w 127"/>
                  <a:gd name="T25" fmla="*/ 64 h 127"/>
                  <a:gd name="T26" fmla="*/ 2 w 127"/>
                  <a:gd name="T27" fmla="*/ 73 h 127"/>
                  <a:gd name="T28" fmla="*/ 4 w 127"/>
                  <a:gd name="T29" fmla="*/ 79 h 127"/>
                  <a:gd name="T30" fmla="*/ 6 w 127"/>
                  <a:gd name="T31" fmla="*/ 87 h 127"/>
                  <a:gd name="T32" fmla="*/ 8 w 127"/>
                  <a:gd name="T33" fmla="*/ 92 h 127"/>
                  <a:gd name="T34" fmla="*/ 11 w 127"/>
                  <a:gd name="T35" fmla="*/ 98 h 127"/>
                  <a:gd name="T36" fmla="*/ 15 w 127"/>
                  <a:gd name="T37" fmla="*/ 102 h 127"/>
                  <a:gd name="T38" fmla="*/ 23 w 127"/>
                  <a:gd name="T39" fmla="*/ 112 h 127"/>
                  <a:gd name="T40" fmla="*/ 27 w 127"/>
                  <a:gd name="T41" fmla="*/ 116 h 127"/>
                  <a:gd name="T42" fmla="*/ 32 w 127"/>
                  <a:gd name="T43" fmla="*/ 119 h 127"/>
                  <a:gd name="T44" fmla="*/ 38 w 127"/>
                  <a:gd name="T45" fmla="*/ 121 h 127"/>
                  <a:gd name="T46" fmla="*/ 46 w 127"/>
                  <a:gd name="T47" fmla="*/ 123 h 127"/>
                  <a:gd name="T48" fmla="*/ 54 w 127"/>
                  <a:gd name="T49" fmla="*/ 125 h 127"/>
                  <a:gd name="T50" fmla="*/ 59 w 127"/>
                  <a:gd name="T51" fmla="*/ 127 h 127"/>
                  <a:gd name="T52" fmla="*/ 73 w 127"/>
                  <a:gd name="T53" fmla="*/ 125 h 127"/>
                  <a:gd name="T54" fmla="*/ 80 w 127"/>
                  <a:gd name="T55" fmla="*/ 125 h 127"/>
                  <a:gd name="T56" fmla="*/ 86 w 127"/>
                  <a:gd name="T57" fmla="*/ 121 h 127"/>
                  <a:gd name="T58" fmla="*/ 94 w 127"/>
                  <a:gd name="T59" fmla="*/ 119 h 127"/>
                  <a:gd name="T60" fmla="*/ 100 w 127"/>
                  <a:gd name="T61" fmla="*/ 116 h 127"/>
                  <a:gd name="T62" fmla="*/ 105 w 127"/>
                  <a:gd name="T63" fmla="*/ 110 h 127"/>
                  <a:gd name="T64" fmla="*/ 111 w 127"/>
                  <a:gd name="T65" fmla="*/ 104 h 127"/>
                  <a:gd name="T66" fmla="*/ 117 w 127"/>
                  <a:gd name="T67" fmla="*/ 98 h 127"/>
                  <a:gd name="T68" fmla="*/ 121 w 127"/>
                  <a:gd name="T69" fmla="*/ 91 h 127"/>
                  <a:gd name="T70" fmla="*/ 123 w 127"/>
                  <a:gd name="T71" fmla="*/ 83 h 127"/>
                  <a:gd name="T72" fmla="*/ 125 w 127"/>
                  <a:gd name="T73" fmla="*/ 77 h 127"/>
                  <a:gd name="T74" fmla="*/ 127 w 127"/>
                  <a:gd name="T75" fmla="*/ 69 h 127"/>
                  <a:gd name="T76" fmla="*/ 127 w 127"/>
                  <a:gd name="T77" fmla="*/ 58 h 127"/>
                  <a:gd name="T78" fmla="*/ 125 w 127"/>
                  <a:gd name="T79" fmla="*/ 50 h 127"/>
                  <a:gd name="T80" fmla="*/ 123 w 127"/>
                  <a:gd name="T81" fmla="*/ 44 h 127"/>
                  <a:gd name="T82" fmla="*/ 121 w 127"/>
                  <a:gd name="T83" fmla="*/ 37 h 127"/>
                  <a:gd name="T84" fmla="*/ 117 w 127"/>
                  <a:gd name="T85" fmla="*/ 31 h 127"/>
                  <a:gd name="T86" fmla="*/ 113 w 127"/>
                  <a:gd name="T87" fmla="*/ 25 h 127"/>
                  <a:gd name="T88" fmla="*/ 109 w 127"/>
                  <a:gd name="T89" fmla="*/ 21 h 127"/>
                  <a:gd name="T90" fmla="*/ 104 w 127"/>
                  <a:gd name="T91" fmla="*/ 16 h 127"/>
                  <a:gd name="T92" fmla="*/ 98 w 127"/>
                  <a:gd name="T93" fmla="*/ 12 h 127"/>
                  <a:gd name="T94" fmla="*/ 92 w 127"/>
                  <a:gd name="T95" fmla="*/ 8 h 127"/>
                  <a:gd name="T96" fmla="*/ 84 w 127"/>
                  <a:gd name="T97" fmla="*/ 4 h 127"/>
                  <a:gd name="T98" fmla="*/ 77 w 127"/>
                  <a:gd name="T99" fmla="*/ 2 h 127"/>
                  <a:gd name="T100" fmla="*/ 69 w 127"/>
                  <a:gd name="T101" fmla="*/ 0 h 1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7"/>
                  <a:gd name="T154" fmla="*/ 0 h 127"/>
                  <a:gd name="T155" fmla="*/ 127 w 127"/>
                  <a:gd name="T156" fmla="*/ 127 h 1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7" h="127">
                    <a:moveTo>
                      <a:pt x="63" y="0"/>
                    </a:moveTo>
                    <a:lnTo>
                      <a:pt x="59" y="0"/>
                    </a:lnTo>
                    <a:lnTo>
                      <a:pt x="57" y="0"/>
                    </a:lnTo>
                    <a:lnTo>
                      <a:pt x="56" y="0"/>
                    </a:lnTo>
                    <a:lnTo>
                      <a:pt x="56" y="2"/>
                    </a:lnTo>
                    <a:lnTo>
                      <a:pt x="54" y="2"/>
                    </a:lnTo>
                    <a:lnTo>
                      <a:pt x="52" y="2"/>
                    </a:lnTo>
                    <a:lnTo>
                      <a:pt x="50" y="2"/>
                    </a:lnTo>
                    <a:lnTo>
                      <a:pt x="48" y="2"/>
                    </a:lnTo>
                    <a:lnTo>
                      <a:pt x="46" y="2"/>
                    </a:lnTo>
                    <a:lnTo>
                      <a:pt x="46" y="4"/>
                    </a:lnTo>
                    <a:lnTo>
                      <a:pt x="44" y="4"/>
                    </a:lnTo>
                    <a:lnTo>
                      <a:pt x="42" y="4"/>
                    </a:lnTo>
                    <a:lnTo>
                      <a:pt x="40" y="4"/>
                    </a:lnTo>
                    <a:lnTo>
                      <a:pt x="40" y="6"/>
                    </a:lnTo>
                    <a:lnTo>
                      <a:pt x="38" y="6"/>
                    </a:lnTo>
                    <a:lnTo>
                      <a:pt x="36" y="6"/>
                    </a:lnTo>
                    <a:lnTo>
                      <a:pt x="36" y="8"/>
                    </a:lnTo>
                    <a:lnTo>
                      <a:pt x="34" y="8"/>
                    </a:lnTo>
                    <a:lnTo>
                      <a:pt x="32" y="8"/>
                    </a:lnTo>
                    <a:lnTo>
                      <a:pt x="32" y="10"/>
                    </a:lnTo>
                    <a:lnTo>
                      <a:pt x="31" y="10"/>
                    </a:lnTo>
                    <a:lnTo>
                      <a:pt x="29" y="12"/>
                    </a:lnTo>
                    <a:lnTo>
                      <a:pt x="27" y="12"/>
                    </a:lnTo>
                    <a:lnTo>
                      <a:pt x="27" y="14"/>
                    </a:lnTo>
                    <a:lnTo>
                      <a:pt x="25" y="14"/>
                    </a:lnTo>
                    <a:lnTo>
                      <a:pt x="23" y="16"/>
                    </a:lnTo>
                    <a:lnTo>
                      <a:pt x="21" y="18"/>
                    </a:lnTo>
                    <a:lnTo>
                      <a:pt x="17" y="21"/>
                    </a:lnTo>
                    <a:lnTo>
                      <a:pt x="15" y="23"/>
                    </a:lnTo>
                    <a:lnTo>
                      <a:pt x="13" y="25"/>
                    </a:lnTo>
                    <a:lnTo>
                      <a:pt x="13" y="27"/>
                    </a:lnTo>
                    <a:lnTo>
                      <a:pt x="11" y="27"/>
                    </a:lnTo>
                    <a:lnTo>
                      <a:pt x="11" y="29"/>
                    </a:lnTo>
                    <a:lnTo>
                      <a:pt x="9" y="31"/>
                    </a:lnTo>
                    <a:lnTo>
                      <a:pt x="9" y="33"/>
                    </a:lnTo>
                    <a:lnTo>
                      <a:pt x="8" y="33"/>
                    </a:lnTo>
                    <a:lnTo>
                      <a:pt x="8" y="35"/>
                    </a:lnTo>
                    <a:lnTo>
                      <a:pt x="6" y="37"/>
                    </a:lnTo>
                    <a:lnTo>
                      <a:pt x="6" y="39"/>
                    </a:lnTo>
                    <a:lnTo>
                      <a:pt x="6" y="41"/>
                    </a:lnTo>
                    <a:lnTo>
                      <a:pt x="4" y="43"/>
                    </a:lnTo>
                    <a:lnTo>
                      <a:pt x="4" y="44"/>
                    </a:lnTo>
                    <a:lnTo>
                      <a:pt x="4" y="46"/>
                    </a:lnTo>
                    <a:lnTo>
                      <a:pt x="2" y="48"/>
                    </a:lnTo>
                    <a:lnTo>
                      <a:pt x="2" y="50"/>
                    </a:lnTo>
                    <a:lnTo>
                      <a:pt x="2" y="52"/>
                    </a:lnTo>
                    <a:lnTo>
                      <a:pt x="2" y="54"/>
                    </a:lnTo>
                    <a:lnTo>
                      <a:pt x="2" y="56"/>
                    </a:lnTo>
                    <a:lnTo>
                      <a:pt x="2" y="58"/>
                    </a:lnTo>
                    <a:lnTo>
                      <a:pt x="0" y="60"/>
                    </a:lnTo>
                    <a:lnTo>
                      <a:pt x="0" y="64"/>
                    </a:lnTo>
                    <a:lnTo>
                      <a:pt x="0" y="67"/>
                    </a:lnTo>
                    <a:lnTo>
                      <a:pt x="2" y="69"/>
                    </a:lnTo>
                    <a:lnTo>
                      <a:pt x="2" y="71"/>
                    </a:lnTo>
                    <a:lnTo>
                      <a:pt x="2" y="73"/>
                    </a:lnTo>
                    <a:lnTo>
                      <a:pt x="2" y="75"/>
                    </a:lnTo>
                    <a:lnTo>
                      <a:pt x="2" y="77"/>
                    </a:lnTo>
                    <a:lnTo>
                      <a:pt x="2" y="79"/>
                    </a:lnTo>
                    <a:lnTo>
                      <a:pt x="4" y="79"/>
                    </a:lnTo>
                    <a:lnTo>
                      <a:pt x="4" y="81"/>
                    </a:lnTo>
                    <a:lnTo>
                      <a:pt x="4" y="83"/>
                    </a:lnTo>
                    <a:lnTo>
                      <a:pt x="4" y="85"/>
                    </a:lnTo>
                    <a:lnTo>
                      <a:pt x="6" y="87"/>
                    </a:lnTo>
                    <a:lnTo>
                      <a:pt x="6" y="89"/>
                    </a:lnTo>
                    <a:lnTo>
                      <a:pt x="6" y="91"/>
                    </a:lnTo>
                    <a:lnTo>
                      <a:pt x="8" y="91"/>
                    </a:lnTo>
                    <a:lnTo>
                      <a:pt x="8" y="92"/>
                    </a:lnTo>
                    <a:lnTo>
                      <a:pt x="8" y="94"/>
                    </a:lnTo>
                    <a:lnTo>
                      <a:pt x="9" y="94"/>
                    </a:lnTo>
                    <a:lnTo>
                      <a:pt x="9" y="96"/>
                    </a:lnTo>
                    <a:lnTo>
                      <a:pt x="11" y="98"/>
                    </a:lnTo>
                    <a:lnTo>
                      <a:pt x="11" y="100"/>
                    </a:lnTo>
                    <a:lnTo>
                      <a:pt x="13" y="100"/>
                    </a:lnTo>
                    <a:lnTo>
                      <a:pt x="13" y="102"/>
                    </a:lnTo>
                    <a:lnTo>
                      <a:pt x="15" y="102"/>
                    </a:lnTo>
                    <a:lnTo>
                      <a:pt x="15" y="104"/>
                    </a:lnTo>
                    <a:lnTo>
                      <a:pt x="17" y="106"/>
                    </a:lnTo>
                    <a:lnTo>
                      <a:pt x="21" y="110"/>
                    </a:lnTo>
                    <a:lnTo>
                      <a:pt x="23" y="112"/>
                    </a:lnTo>
                    <a:lnTo>
                      <a:pt x="25" y="112"/>
                    </a:lnTo>
                    <a:lnTo>
                      <a:pt x="25" y="114"/>
                    </a:lnTo>
                    <a:lnTo>
                      <a:pt x="27" y="114"/>
                    </a:lnTo>
                    <a:lnTo>
                      <a:pt x="27" y="116"/>
                    </a:lnTo>
                    <a:lnTo>
                      <a:pt x="29" y="116"/>
                    </a:lnTo>
                    <a:lnTo>
                      <a:pt x="31" y="117"/>
                    </a:lnTo>
                    <a:lnTo>
                      <a:pt x="32" y="117"/>
                    </a:lnTo>
                    <a:lnTo>
                      <a:pt x="32" y="119"/>
                    </a:lnTo>
                    <a:lnTo>
                      <a:pt x="34" y="119"/>
                    </a:lnTo>
                    <a:lnTo>
                      <a:pt x="36" y="119"/>
                    </a:lnTo>
                    <a:lnTo>
                      <a:pt x="36" y="121"/>
                    </a:lnTo>
                    <a:lnTo>
                      <a:pt x="38" y="121"/>
                    </a:lnTo>
                    <a:lnTo>
                      <a:pt x="40" y="121"/>
                    </a:lnTo>
                    <a:lnTo>
                      <a:pt x="42" y="123"/>
                    </a:lnTo>
                    <a:lnTo>
                      <a:pt x="44" y="123"/>
                    </a:lnTo>
                    <a:lnTo>
                      <a:pt x="46" y="123"/>
                    </a:lnTo>
                    <a:lnTo>
                      <a:pt x="48" y="125"/>
                    </a:lnTo>
                    <a:lnTo>
                      <a:pt x="50" y="125"/>
                    </a:lnTo>
                    <a:lnTo>
                      <a:pt x="52" y="125"/>
                    </a:lnTo>
                    <a:lnTo>
                      <a:pt x="54" y="125"/>
                    </a:lnTo>
                    <a:lnTo>
                      <a:pt x="56" y="125"/>
                    </a:lnTo>
                    <a:lnTo>
                      <a:pt x="56" y="127"/>
                    </a:lnTo>
                    <a:lnTo>
                      <a:pt x="57" y="127"/>
                    </a:lnTo>
                    <a:lnTo>
                      <a:pt x="59" y="127"/>
                    </a:lnTo>
                    <a:lnTo>
                      <a:pt x="63" y="127"/>
                    </a:lnTo>
                    <a:lnTo>
                      <a:pt x="69" y="127"/>
                    </a:lnTo>
                    <a:lnTo>
                      <a:pt x="71" y="127"/>
                    </a:lnTo>
                    <a:lnTo>
                      <a:pt x="73" y="125"/>
                    </a:lnTo>
                    <a:lnTo>
                      <a:pt x="75" y="125"/>
                    </a:lnTo>
                    <a:lnTo>
                      <a:pt x="77" y="125"/>
                    </a:lnTo>
                    <a:lnTo>
                      <a:pt x="79" y="125"/>
                    </a:lnTo>
                    <a:lnTo>
                      <a:pt x="80" y="125"/>
                    </a:lnTo>
                    <a:lnTo>
                      <a:pt x="80" y="123"/>
                    </a:lnTo>
                    <a:lnTo>
                      <a:pt x="82" y="123"/>
                    </a:lnTo>
                    <a:lnTo>
                      <a:pt x="84" y="123"/>
                    </a:lnTo>
                    <a:lnTo>
                      <a:pt x="86" y="121"/>
                    </a:lnTo>
                    <a:lnTo>
                      <a:pt x="88" y="121"/>
                    </a:lnTo>
                    <a:lnTo>
                      <a:pt x="90" y="121"/>
                    </a:lnTo>
                    <a:lnTo>
                      <a:pt x="92" y="119"/>
                    </a:lnTo>
                    <a:lnTo>
                      <a:pt x="94" y="119"/>
                    </a:lnTo>
                    <a:lnTo>
                      <a:pt x="96" y="117"/>
                    </a:lnTo>
                    <a:lnTo>
                      <a:pt x="98" y="117"/>
                    </a:lnTo>
                    <a:lnTo>
                      <a:pt x="98" y="116"/>
                    </a:lnTo>
                    <a:lnTo>
                      <a:pt x="100" y="116"/>
                    </a:lnTo>
                    <a:lnTo>
                      <a:pt x="102" y="114"/>
                    </a:lnTo>
                    <a:lnTo>
                      <a:pt x="104" y="112"/>
                    </a:lnTo>
                    <a:lnTo>
                      <a:pt x="105" y="112"/>
                    </a:lnTo>
                    <a:lnTo>
                      <a:pt x="105" y="110"/>
                    </a:lnTo>
                    <a:lnTo>
                      <a:pt x="107" y="110"/>
                    </a:lnTo>
                    <a:lnTo>
                      <a:pt x="109" y="106"/>
                    </a:lnTo>
                    <a:lnTo>
                      <a:pt x="111" y="106"/>
                    </a:lnTo>
                    <a:lnTo>
                      <a:pt x="111" y="104"/>
                    </a:lnTo>
                    <a:lnTo>
                      <a:pt x="113" y="102"/>
                    </a:lnTo>
                    <a:lnTo>
                      <a:pt x="115" y="100"/>
                    </a:lnTo>
                    <a:lnTo>
                      <a:pt x="115" y="98"/>
                    </a:lnTo>
                    <a:lnTo>
                      <a:pt x="117" y="98"/>
                    </a:lnTo>
                    <a:lnTo>
                      <a:pt x="117" y="96"/>
                    </a:lnTo>
                    <a:lnTo>
                      <a:pt x="119" y="94"/>
                    </a:lnTo>
                    <a:lnTo>
                      <a:pt x="119" y="92"/>
                    </a:lnTo>
                    <a:lnTo>
                      <a:pt x="121" y="91"/>
                    </a:lnTo>
                    <a:lnTo>
                      <a:pt x="121" y="89"/>
                    </a:lnTo>
                    <a:lnTo>
                      <a:pt x="123" y="87"/>
                    </a:lnTo>
                    <a:lnTo>
                      <a:pt x="123" y="85"/>
                    </a:lnTo>
                    <a:lnTo>
                      <a:pt x="123" y="83"/>
                    </a:lnTo>
                    <a:lnTo>
                      <a:pt x="125" y="83"/>
                    </a:lnTo>
                    <a:lnTo>
                      <a:pt x="125" y="81"/>
                    </a:lnTo>
                    <a:lnTo>
                      <a:pt x="125" y="79"/>
                    </a:lnTo>
                    <a:lnTo>
                      <a:pt x="125" y="77"/>
                    </a:lnTo>
                    <a:lnTo>
                      <a:pt x="125" y="75"/>
                    </a:lnTo>
                    <a:lnTo>
                      <a:pt x="127" y="73"/>
                    </a:lnTo>
                    <a:lnTo>
                      <a:pt x="127" y="71"/>
                    </a:lnTo>
                    <a:lnTo>
                      <a:pt x="127" y="69"/>
                    </a:lnTo>
                    <a:lnTo>
                      <a:pt x="127" y="67"/>
                    </a:lnTo>
                    <a:lnTo>
                      <a:pt x="127" y="64"/>
                    </a:lnTo>
                    <a:lnTo>
                      <a:pt x="127" y="60"/>
                    </a:lnTo>
                    <a:lnTo>
                      <a:pt x="127" y="58"/>
                    </a:lnTo>
                    <a:lnTo>
                      <a:pt x="127" y="56"/>
                    </a:lnTo>
                    <a:lnTo>
                      <a:pt x="127" y="54"/>
                    </a:lnTo>
                    <a:lnTo>
                      <a:pt x="125" y="52"/>
                    </a:lnTo>
                    <a:lnTo>
                      <a:pt x="125" y="50"/>
                    </a:lnTo>
                    <a:lnTo>
                      <a:pt x="125" y="48"/>
                    </a:lnTo>
                    <a:lnTo>
                      <a:pt x="125" y="46"/>
                    </a:lnTo>
                    <a:lnTo>
                      <a:pt x="125" y="44"/>
                    </a:lnTo>
                    <a:lnTo>
                      <a:pt x="123" y="44"/>
                    </a:lnTo>
                    <a:lnTo>
                      <a:pt x="123" y="43"/>
                    </a:lnTo>
                    <a:lnTo>
                      <a:pt x="123" y="41"/>
                    </a:lnTo>
                    <a:lnTo>
                      <a:pt x="121" y="39"/>
                    </a:lnTo>
                    <a:lnTo>
                      <a:pt x="121" y="37"/>
                    </a:lnTo>
                    <a:lnTo>
                      <a:pt x="121" y="35"/>
                    </a:lnTo>
                    <a:lnTo>
                      <a:pt x="119" y="35"/>
                    </a:lnTo>
                    <a:lnTo>
                      <a:pt x="119" y="33"/>
                    </a:lnTo>
                    <a:lnTo>
                      <a:pt x="117" y="31"/>
                    </a:lnTo>
                    <a:lnTo>
                      <a:pt x="117" y="29"/>
                    </a:lnTo>
                    <a:lnTo>
                      <a:pt x="115" y="29"/>
                    </a:lnTo>
                    <a:lnTo>
                      <a:pt x="115" y="27"/>
                    </a:lnTo>
                    <a:lnTo>
                      <a:pt x="113" y="25"/>
                    </a:lnTo>
                    <a:lnTo>
                      <a:pt x="113" y="23"/>
                    </a:lnTo>
                    <a:lnTo>
                      <a:pt x="111" y="23"/>
                    </a:lnTo>
                    <a:lnTo>
                      <a:pt x="111" y="21"/>
                    </a:lnTo>
                    <a:lnTo>
                      <a:pt x="109" y="21"/>
                    </a:lnTo>
                    <a:lnTo>
                      <a:pt x="107" y="18"/>
                    </a:lnTo>
                    <a:lnTo>
                      <a:pt x="105" y="18"/>
                    </a:lnTo>
                    <a:lnTo>
                      <a:pt x="105" y="16"/>
                    </a:lnTo>
                    <a:lnTo>
                      <a:pt x="104" y="16"/>
                    </a:lnTo>
                    <a:lnTo>
                      <a:pt x="104" y="14"/>
                    </a:lnTo>
                    <a:lnTo>
                      <a:pt x="102" y="14"/>
                    </a:lnTo>
                    <a:lnTo>
                      <a:pt x="100" y="12"/>
                    </a:lnTo>
                    <a:lnTo>
                      <a:pt x="98" y="12"/>
                    </a:lnTo>
                    <a:lnTo>
                      <a:pt x="98" y="10"/>
                    </a:lnTo>
                    <a:lnTo>
                      <a:pt x="96" y="10"/>
                    </a:lnTo>
                    <a:lnTo>
                      <a:pt x="94" y="8"/>
                    </a:lnTo>
                    <a:lnTo>
                      <a:pt x="92" y="8"/>
                    </a:lnTo>
                    <a:lnTo>
                      <a:pt x="90" y="6"/>
                    </a:lnTo>
                    <a:lnTo>
                      <a:pt x="88" y="6"/>
                    </a:lnTo>
                    <a:lnTo>
                      <a:pt x="86" y="4"/>
                    </a:lnTo>
                    <a:lnTo>
                      <a:pt x="84" y="4"/>
                    </a:lnTo>
                    <a:lnTo>
                      <a:pt x="82" y="4"/>
                    </a:lnTo>
                    <a:lnTo>
                      <a:pt x="80" y="2"/>
                    </a:lnTo>
                    <a:lnTo>
                      <a:pt x="79" y="2"/>
                    </a:lnTo>
                    <a:lnTo>
                      <a:pt x="77" y="2"/>
                    </a:lnTo>
                    <a:lnTo>
                      <a:pt x="75" y="2"/>
                    </a:lnTo>
                    <a:lnTo>
                      <a:pt x="73" y="2"/>
                    </a:lnTo>
                    <a:lnTo>
                      <a:pt x="71" y="0"/>
                    </a:lnTo>
                    <a:lnTo>
                      <a:pt x="69" y="0"/>
                    </a:lnTo>
                    <a:lnTo>
                      <a:pt x="63" y="0"/>
                    </a:lnTo>
                    <a:close/>
                  </a:path>
                </a:pathLst>
              </a:custGeom>
              <a:solidFill>
                <a:srgbClr val="FFFFFF"/>
              </a:solidFill>
              <a:ln w="9525">
                <a:noFill/>
                <a:round/>
                <a:headEnd/>
                <a:tailEnd/>
              </a:ln>
            </p:spPr>
            <p:txBody>
              <a:bodyPr/>
              <a:lstStyle/>
              <a:p>
                <a:endParaRPr lang="en-GB" dirty="0"/>
              </a:p>
            </p:txBody>
          </p:sp>
          <p:sp>
            <p:nvSpPr>
              <p:cNvPr id="500" name="Freeform 148"/>
              <p:cNvSpPr>
                <a:spLocks noChangeAspect="1"/>
              </p:cNvSpPr>
              <p:nvPr/>
            </p:nvSpPr>
            <p:spPr bwMode="auto">
              <a:xfrm>
                <a:off x="3583" y="1027"/>
                <a:ext cx="128" cy="129"/>
              </a:xfrm>
              <a:custGeom>
                <a:avLst/>
                <a:gdLst>
                  <a:gd name="T0" fmla="*/ 0 w 128"/>
                  <a:gd name="T1" fmla="*/ 79 h 129"/>
                  <a:gd name="T2" fmla="*/ 4 w 128"/>
                  <a:gd name="T3" fmla="*/ 91 h 129"/>
                  <a:gd name="T4" fmla="*/ 9 w 128"/>
                  <a:gd name="T5" fmla="*/ 102 h 129"/>
                  <a:gd name="T6" fmla="*/ 21 w 128"/>
                  <a:gd name="T7" fmla="*/ 114 h 129"/>
                  <a:gd name="T8" fmla="*/ 31 w 128"/>
                  <a:gd name="T9" fmla="*/ 119 h 129"/>
                  <a:gd name="T10" fmla="*/ 42 w 128"/>
                  <a:gd name="T11" fmla="*/ 125 h 129"/>
                  <a:gd name="T12" fmla="*/ 57 w 128"/>
                  <a:gd name="T13" fmla="*/ 129 h 129"/>
                  <a:gd name="T14" fmla="*/ 69 w 128"/>
                  <a:gd name="T15" fmla="*/ 129 h 129"/>
                  <a:gd name="T16" fmla="*/ 82 w 128"/>
                  <a:gd name="T17" fmla="*/ 127 h 129"/>
                  <a:gd name="T18" fmla="*/ 94 w 128"/>
                  <a:gd name="T19" fmla="*/ 121 h 129"/>
                  <a:gd name="T20" fmla="*/ 104 w 128"/>
                  <a:gd name="T21" fmla="*/ 116 h 129"/>
                  <a:gd name="T22" fmla="*/ 115 w 128"/>
                  <a:gd name="T23" fmla="*/ 104 h 129"/>
                  <a:gd name="T24" fmla="*/ 123 w 128"/>
                  <a:gd name="T25" fmla="*/ 91 h 129"/>
                  <a:gd name="T26" fmla="*/ 127 w 128"/>
                  <a:gd name="T27" fmla="*/ 79 h 129"/>
                  <a:gd name="T28" fmla="*/ 128 w 128"/>
                  <a:gd name="T29" fmla="*/ 66 h 129"/>
                  <a:gd name="T30" fmla="*/ 127 w 128"/>
                  <a:gd name="T31" fmla="*/ 52 h 129"/>
                  <a:gd name="T32" fmla="*/ 123 w 128"/>
                  <a:gd name="T33" fmla="*/ 41 h 129"/>
                  <a:gd name="T34" fmla="*/ 117 w 128"/>
                  <a:gd name="T35" fmla="*/ 29 h 129"/>
                  <a:gd name="T36" fmla="*/ 109 w 128"/>
                  <a:gd name="T37" fmla="*/ 20 h 129"/>
                  <a:gd name="T38" fmla="*/ 100 w 128"/>
                  <a:gd name="T39" fmla="*/ 12 h 129"/>
                  <a:gd name="T40" fmla="*/ 88 w 128"/>
                  <a:gd name="T41" fmla="*/ 6 h 129"/>
                  <a:gd name="T42" fmla="*/ 77 w 128"/>
                  <a:gd name="T43" fmla="*/ 2 h 129"/>
                  <a:gd name="T44" fmla="*/ 54 w 128"/>
                  <a:gd name="T45" fmla="*/ 2 h 129"/>
                  <a:gd name="T46" fmla="*/ 42 w 128"/>
                  <a:gd name="T47" fmla="*/ 4 h 129"/>
                  <a:gd name="T48" fmla="*/ 31 w 128"/>
                  <a:gd name="T49" fmla="*/ 10 h 129"/>
                  <a:gd name="T50" fmla="*/ 15 w 128"/>
                  <a:gd name="T51" fmla="*/ 21 h 129"/>
                  <a:gd name="T52" fmla="*/ 8 w 128"/>
                  <a:gd name="T53" fmla="*/ 33 h 129"/>
                  <a:gd name="T54" fmla="*/ 2 w 128"/>
                  <a:gd name="T55" fmla="*/ 46 h 129"/>
                  <a:gd name="T56" fmla="*/ 0 w 128"/>
                  <a:gd name="T57" fmla="*/ 58 h 129"/>
                  <a:gd name="T58" fmla="*/ 4 w 128"/>
                  <a:gd name="T59" fmla="*/ 56 h 129"/>
                  <a:gd name="T60" fmla="*/ 6 w 128"/>
                  <a:gd name="T61" fmla="*/ 45 h 129"/>
                  <a:gd name="T62" fmla="*/ 13 w 128"/>
                  <a:gd name="T63" fmla="*/ 31 h 129"/>
                  <a:gd name="T64" fmla="*/ 23 w 128"/>
                  <a:gd name="T65" fmla="*/ 20 h 129"/>
                  <a:gd name="T66" fmla="*/ 32 w 128"/>
                  <a:gd name="T67" fmla="*/ 14 h 129"/>
                  <a:gd name="T68" fmla="*/ 42 w 128"/>
                  <a:gd name="T69" fmla="*/ 8 h 129"/>
                  <a:gd name="T70" fmla="*/ 54 w 128"/>
                  <a:gd name="T71" fmla="*/ 4 h 129"/>
                  <a:gd name="T72" fmla="*/ 77 w 128"/>
                  <a:gd name="T73" fmla="*/ 4 h 129"/>
                  <a:gd name="T74" fmla="*/ 88 w 128"/>
                  <a:gd name="T75" fmla="*/ 8 h 129"/>
                  <a:gd name="T76" fmla="*/ 98 w 128"/>
                  <a:gd name="T77" fmla="*/ 14 h 129"/>
                  <a:gd name="T78" fmla="*/ 107 w 128"/>
                  <a:gd name="T79" fmla="*/ 21 h 129"/>
                  <a:gd name="T80" fmla="*/ 115 w 128"/>
                  <a:gd name="T81" fmla="*/ 31 h 129"/>
                  <a:gd name="T82" fmla="*/ 121 w 128"/>
                  <a:gd name="T83" fmla="*/ 41 h 129"/>
                  <a:gd name="T84" fmla="*/ 123 w 128"/>
                  <a:gd name="T85" fmla="*/ 52 h 129"/>
                  <a:gd name="T86" fmla="*/ 125 w 128"/>
                  <a:gd name="T87" fmla="*/ 66 h 129"/>
                  <a:gd name="T88" fmla="*/ 123 w 128"/>
                  <a:gd name="T89" fmla="*/ 77 h 129"/>
                  <a:gd name="T90" fmla="*/ 121 w 128"/>
                  <a:gd name="T91" fmla="*/ 89 h 129"/>
                  <a:gd name="T92" fmla="*/ 113 w 128"/>
                  <a:gd name="T93" fmla="*/ 102 h 129"/>
                  <a:gd name="T94" fmla="*/ 102 w 128"/>
                  <a:gd name="T95" fmla="*/ 114 h 129"/>
                  <a:gd name="T96" fmla="*/ 92 w 128"/>
                  <a:gd name="T97" fmla="*/ 119 h 129"/>
                  <a:gd name="T98" fmla="*/ 82 w 128"/>
                  <a:gd name="T99" fmla="*/ 123 h 129"/>
                  <a:gd name="T100" fmla="*/ 69 w 128"/>
                  <a:gd name="T101" fmla="*/ 127 h 129"/>
                  <a:gd name="T102" fmla="*/ 57 w 128"/>
                  <a:gd name="T103" fmla="*/ 127 h 129"/>
                  <a:gd name="T104" fmla="*/ 42 w 128"/>
                  <a:gd name="T105" fmla="*/ 123 h 129"/>
                  <a:gd name="T106" fmla="*/ 32 w 128"/>
                  <a:gd name="T107" fmla="*/ 118 h 129"/>
                  <a:gd name="T108" fmla="*/ 23 w 128"/>
                  <a:gd name="T109" fmla="*/ 112 h 129"/>
                  <a:gd name="T110" fmla="*/ 13 w 128"/>
                  <a:gd name="T111" fmla="*/ 100 h 129"/>
                  <a:gd name="T112" fmla="*/ 8 w 128"/>
                  <a:gd name="T113" fmla="*/ 89 h 129"/>
                  <a:gd name="T114" fmla="*/ 4 w 128"/>
                  <a:gd name="T115" fmla="*/ 77 h 129"/>
                  <a:gd name="T116" fmla="*/ 0 w 128"/>
                  <a:gd name="T117" fmla="*/ 66 h 1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8"/>
                  <a:gd name="T178" fmla="*/ 0 h 129"/>
                  <a:gd name="T179" fmla="*/ 128 w 128"/>
                  <a:gd name="T180" fmla="*/ 129 h 1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8" h="129">
                    <a:moveTo>
                      <a:pt x="0" y="66"/>
                    </a:moveTo>
                    <a:lnTo>
                      <a:pt x="0" y="71"/>
                    </a:lnTo>
                    <a:lnTo>
                      <a:pt x="0" y="75"/>
                    </a:lnTo>
                    <a:lnTo>
                      <a:pt x="0" y="79"/>
                    </a:lnTo>
                    <a:lnTo>
                      <a:pt x="2" y="81"/>
                    </a:lnTo>
                    <a:lnTo>
                      <a:pt x="2" y="85"/>
                    </a:lnTo>
                    <a:lnTo>
                      <a:pt x="4" y="87"/>
                    </a:lnTo>
                    <a:lnTo>
                      <a:pt x="4" y="91"/>
                    </a:lnTo>
                    <a:lnTo>
                      <a:pt x="6" y="93"/>
                    </a:lnTo>
                    <a:lnTo>
                      <a:pt x="8" y="96"/>
                    </a:lnTo>
                    <a:lnTo>
                      <a:pt x="8" y="98"/>
                    </a:lnTo>
                    <a:lnTo>
                      <a:pt x="9" y="102"/>
                    </a:lnTo>
                    <a:lnTo>
                      <a:pt x="11" y="104"/>
                    </a:lnTo>
                    <a:lnTo>
                      <a:pt x="13" y="106"/>
                    </a:lnTo>
                    <a:lnTo>
                      <a:pt x="17" y="112"/>
                    </a:lnTo>
                    <a:lnTo>
                      <a:pt x="21" y="114"/>
                    </a:lnTo>
                    <a:lnTo>
                      <a:pt x="23" y="116"/>
                    </a:lnTo>
                    <a:lnTo>
                      <a:pt x="25" y="118"/>
                    </a:lnTo>
                    <a:lnTo>
                      <a:pt x="27" y="119"/>
                    </a:lnTo>
                    <a:lnTo>
                      <a:pt x="31" y="119"/>
                    </a:lnTo>
                    <a:lnTo>
                      <a:pt x="32" y="121"/>
                    </a:lnTo>
                    <a:lnTo>
                      <a:pt x="36" y="123"/>
                    </a:lnTo>
                    <a:lnTo>
                      <a:pt x="38" y="125"/>
                    </a:lnTo>
                    <a:lnTo>
                      <a:pt x="42" y="125"/>
                    </a:lnTo>
                    <a:lnTo>
                      <a:pt x="44" y="127"/>
                    </a:lnTo>
                    <a:lnTo>
                      <a:pt x="48" y="127"/>
                    </a:lnTo>
                    <a:lnTo>
                      <a:pt x="54" y="129"/>
                    </a:lnTo>
                    <a:lnTo>
                      <a:pt x="57" y="129"/>
                    </a:lnTo>
                    <a:lnTo>
                      <a:pt x="59" y="129"/>
                    </a:lnTo>
                    <a:lnTo>
                      <a:pt x="63" y="129"/>
                    </a:lnTo>
                    <a:lnTo>
                      <a:pt x="67" y="129"/>
                    </a:lnTo>
                    <a:lnTo>
                      <a:pt x="69" y="129"/>
                    </a:lnTo>
                    <a:lnTo>
                      <a:pt x="73" y="129"/>
                    </a:lnTo>
                    <a:lnTo>
                      <a:pt x="77" y="129"/>
                    </a:lnTo>
                    <a:lnTo>
                      <a:pt x="80" y="127"/>
                    </a:lnTo>
                    <a:lnTo>
                      <a:pt x="82" y="127"/>
                    </a:lnTo>
                    <a:lnTo>
                      <a:pt x="86" y="125"/>
                    </a:lnTo>
                    <a:lnTo>
                      <a:pt x="88" y="125"/>
                    </a:lnTo>
                    <a:lnTo>
                      <a:pt x="92" y="123"/>
                    </a:lnTo>
                    <a:lnTo>
                      <a:pt x="94" y="121"/>
                    </a:lnTo>
                    <a:lnTo>
                      <a:pt x="98" y="119"/>
                    </a:lnTo>
                    <a:lnTo>
                      <a:pt x="100" y="119"/>
                    </a:lnTo>
                    <a:lnTo>
                      <a:pt x="102" y="118"/>
                    </a:lnTo>
                    <a:lnTo>
                      <a:pt x="104" y="116"/>
                    </a:lnTo>
                    <a:lnTo>
                      <a:pt x="107" y="114"/>
                    </a:lnTo>
                    <a:lnTo>
                      <a:pt x="109" y="112"/>
                    </a:lnTo>
                    <a:lnTo>
                      <a:pt x="113" y="106"/>
                    </a:lnTo>
                    <a:lnTo>
                      <a:pt x="115" y="104"/>
                    </a:lnTo>
                    <a:lnTo>
                      <a:pt x="117" y="102"/>
                    </a:lnTo>
                    <a:lnTo>
                      <a:pt x="121" y="96"/>
                    </a:lnTo>
                    <a:lnTo>
                      <a:pt x="123" y="93"/>
                    </a:lnTo>
                    <a:lnTo>
                      <a:pt x="123" y="91"/>
                    </a:lnTo>
                    <a:lnTo>
                      <a:pt x="125" y="87"/>
                    </a:lnTo>
                    <a:lnTo>
                      <a:pt x="125" y="85"/>
                    </a:lnTo>
                    <a:lnTo>
                      <a:pt x="127" y="81"/>
                    </a:lnTo>
                    <a:lnTo>
                      <a:pt x="127" y="79"/>
                    </a:lnTo>
                    <a:lnTo>
                      <a:pt x="127" y="75"/>
                    </a:lnTo>
                    <a:lnTo>
                      <a:pt x="128" y="71"/>
                    </a:lnTo>
                    <a:lnTo>
                      <a:pt x="128" y="69"/>
                    </a:lnTo>
                    <a:lnTo>
                      <a:pt x="128" y="66"/>
                    </a:lnTo>
                    <a:lnTo>
                      <a:pt x="128" y="62"/>
                    </a:lnTo>
                    <a:lnTo>
                      <a:pt x="128" y="58"/>
                    </a:lnTo>
                    <a:lnTo>
                      <a:pt x="127" y="56"/>
                    </a:lnTo>
                    <a:lnTo>
                      <a:pt x="127" y="52"/>
                    </a:lnTo>
                    <a:lnTo>
                      <a:pt x="127" y="50"/>
                    </a:lnTo>
                    <a:lnTo>
                      <a:pt x="125" y="46"/>
                    </a:lnTo>
                    <a:lnTo>
                      <a:pt x="125" y="43"/>
                    </a:lnTo>
                    <a:lnTo>
                      <a:pt x="123" y="41"/>
                    </a:lnTo>
                    <a:lnTo>
                      <a:pt x="123" y="37"/>
                    </a:lnTo>
                    <a:lnTo>
                      <a:pt x="121" y="35"/>
                    </a:lnTo>
                    <a:lnTo>
                      <a:pt x="119" y="33"/>
                    </a:lnTo>
                    <a:lnTo>
                      <a:pt x="117" y="29"/>
                    </a:lnTo>
                    <a:lnTo>
                      <a:pt x="115" y="27"/>
                    </a:lnTo>
                    <a:lnTo>
                      <a:pt x="113" y="25"/>
                    </a:lnTo>
                    <a:lnTo>
                      <a:pt x="111" y="21"/>
                    </a:lnTo>
                    <a:lnTo>
                      <a:pt x="109" y="20"/>
                    </a:lnTo>
                    <a:lnTo>
                      <a:pt x="107" y="18"/>
                    </a:lnTo>
                    <a:lnTo>
                      <a:pt x="104" y="16"/>
                    </a:lnTo>
                    <a:lnTo>
                      <a:pt x="102" y="14"/>
                    </a:lnTo>
                    <a:lnTo>
                      <a:pt x="100" y="12"/>
                    </a:lnTo>
                    <a:lnTo>
                      <a:pt x="98" y="10"/>
                    </a:lnTo>
                    <a:lnTo>
                      <a:pt x="94" y="10"/>
                    </a:lnTo>
                    <a:lnTo>
                      <a:pt x="92" y="8"/>
                    </a:lnTo>
                    <a:lnTo>
                      <a:pt x="88" y="6"/>
                    </a:lnTo>
                    <a:lnTo>
                      <a:pt x="86" y="4"/>
                    </a:lnTo>
                    <a:lnTo>
                      <a:pt x="82" y="4"/>
                    </a:lnTo>
                    <a:lnTo>
                      <a:pt x="80" y="2"/>
                    </a:lnTo>
                    <a:lnTo>
                      <a:pt x="77" y="2"/>
                    </a:lnTo>
                    <a:lnTo>
                      <a:pt x="73" y="2"/>
                    </a:lnTo>
                    <a:lnTo>
                      <a:pt x="69" y="0"/>
                    </a:lnTo>
                    <a:lnTo>
                      <a:pt x="57" y="0"/>
                    </a:lnTo>
                    <a:lnTo>
                      <a:pt x="54" y="2"/>
                    </a:lnTo>
                    <a:lnTo>
                      <a:pt x="50" y="2"/>
                    </a:lnTo>
                    <a:lnTo>
                      <a:pt x="48" y="2"/>
                    </a:lnTo>
                    <a:lnTo>
                      <a:pt x="44" y="4"/>
                    </a:lnTo>
                    <a:lnTo>
                      <a:pt x="42" y="4"/>
                    </a:lnTo>
                    <a:lnTo>
                      <a:pt x="38" y="6"/>
                    </a:lnTo>
                    <a:lnTo>
                      <a:pt x="36" y="8"/>
                    </a:lnTo>
                    <a:lnTo>
                      <a:pt x="32" y="10"/>
                    </a:lnTo>
                    <a:lnTo>
                      <a:pt x="31" y="10"/>
                    </a:lnTo>
                    <a:lnTo>
                      <a:pt x="27" y="12"/>
                    </a:lnTo>
                    <a:lnTo>
                      <a:pt x="25" y="14"/>
                    </a:lnTo>
                    <a:lnTo>
                      <a:pt x="23" y="16"/>
                    </a:lnTo>
                    <a:lnTo>
                      <a:pt x="15" y="21"/>
                    </a:lnTo>
                    <a:lnTo>
                      <a:pt x="13" y="25"/>
                    </a:lnTo>
                    <a:lnTo>
                      <a:pt x="11" y="27"/>
                    </a:lnTo>
                    <a:lnTo>
                      <a:pt x="9" y="29"/>
                    </a:lnTo>
                    <a:lnTo>
                      <a:pt x="8" y="33"/>
                    </a:lnTo>
                    <a:lnTo>
                      <a:pt x="6" y="37"/>
                    </a:lnTo>
                    <a:lnTo>
                      <a:pt x="4" y="41"/>
                    </a:lnTo>
                    <a:lnTo>
                      <a:pt x="4" y="43"/>
                    </a:lnTo>
                    <a:lnTo>
                      <a:pt x="2" y="46"/>
                    </a:lnTo>
                    <a:lnTo>
                      <a:pt x="2" y="50"/>
                    </a:lnTo>
                    <a:lnTo>
                      <a:pt x="0" y="52"/>
                    </a:lnTo>
                    <a:lnTo>
                      <a:pt x="0" y="56"/>
                    </a:lnTo>
                    <a:lnTo>
                      <a:pt x="0" y="58"/>
                    </a:lnTo>
                    <a:lnTo>
                      <a:pt x="0" y="66"/>
                    </a:lnTo>
                    <a:lnTo>
                      <a:pt x="2" y="66"/>
                    </a:lnTo>
                    <a:lnTo>
                      <a:pt x="2" y="60"/>
                    </a:lnTo>
                    <a:lnTo>
                      <a:pt x="4" y="56"/>
                    </a:lnTo>
                    <a:lnTo>
                      <a:pt x="4" y="52"/>
                    </a:lnTo>
                    <a:lnTo>
                      <a:pt x="4" y="50"/>
                    </a:lnTo>
                    <a:lnTo>
                      <a:pt x="6" y="46"/>
                    </a:lnTo>
                    <a:lnTo>
                      <a:pt x="6" y="45"/>
                    </a:lnTo>
                    <a:lnTo>
                      <a:pt x="8" y="41"/>
                    </a:lnTo>
                    <a:lnTo>
                      <a:pt x="8" y="39"/>
                    </a:lnTo>
                    <a:lnTo>
                      <a:pt x="11" y="33"/>
                    </a:lnTo>
                    <a:lnTo>
                      <a:pt x="13" y="31"/>
                    </a:lnTo>
                    <a:lnTo>
                      <a:pt x="15" y="29"/>
                    </a:lnTo>
                    <a:lnTo>
                      <a:pt x="15" y="27"/>
                    </a:lnTo>
                    <a:lnTo>
                      <a:pt x="17" y="23"/>
                    </a:lnTo>
                    <a:lnTo>
                      <a:pt x="23" y="20"/>
                    </a:lnTo>
                    <a:lnTo>
                      <a:pt x="25" y="18"/>
                    </a:lnTo>
                    <a:lnTo>
                      <a:pt x="27" y="16"/>
                    </a:lnTo>
                    <a:lnTo>
                      <a:pt x="29" y="14"/>
                    </a:lnTo>
                    <a:lnTo>
                      <a:pt x="32" y="14"/>
                    </a:lnTo>
                    <a:lnTo>
                      <a:pt x="34" y="12"/>
                    </a:lnTo>
                    <a:lnTo>
                      <a:pt x="36" y="10"/>
                    </a:lnTo>
                    <a:lnTo>
                      <a:pt x="40" y="8"/>
                    </a:lnTo>
                    <a:lnTo>
                      <a:pt x="42" y="8"/>
                    </a:lnTo>
                    <a:lnTo>
                      <a:pt x="46" y="6"/>
                    </a:lnTo>
                    <a:lnTo>
                      <a:pt x="48" y="6"/>
                    </a:lnTo>
                    <a:lnTo>
                      <a:pt x="52" y="4"/>
                    </a:lnTo>
                    <a:lnTo>
                      <a:pt x="54" y="4"/>
                    </a:lnTo>
                    <a:lnTo>
                      <a:pt x="57" y="4"/>
                    </a:lnTo>
                    <a:lnTo>
                      <a:pt x="69" y="4"/>
                    </a:lnTo>
                    <a:lnTo>
                      <a:pt x="73" y="4"/>
                    </a:lnTo>
                    <a:lnTo>
                      <a:pt x="77" y="4"/>
                    </a:lnTo>
                    <a:lnTo>
                      <a:pt x="79" y="6"/>
                    </a:lnTo>
                    <a:lnTo>
                      <a:pt x="82" y="6"/>
                    </a:lnTo>
                    <a:lnTo>
                      <a:pt x="84" y="8"/>
                    </a:lnTo>
                    <a:lnTo>
                      <a:pt x="88" y="8"/>
                    </a:lnTo>
                    <a:lnTo>
                      <a:pt x="90" y="10"/>
                    </a:lnTo>
                    <a:lnTo>
                      <a:pt x="92" y="12"/>
                    </a:lnTo>
                    <a:lnTo>
                      <a:pt x="96" y="14"/>
                    </a:lnTo>
                    <a:lnTo>
                      <a:pt x="98" y="14"/>
                    </a:lnTo>
                    <a:lnTo>
                      <a:pt x="100" y="16"/>
                    </a:lnTo>
                    <a:lnTo>
                      <a:pt x="102" y="18"/>
                    </a:lnTo>
                    <a:lnTo>
                      <a:pt x="105" y="20"/>
                    </a:lnTo>
                    <a:lnTo>
                      <a:pt x="107" y="21"/>
                    </a:lnTo>
                    <a:lnTo>
                      <a:pt x="109" y="23"/>
                    </a:lnTo>
                    <a:lnTo>
                      <a:pt x="111" y="27"/>
                    </a:lnTo>
                    <a:lnTo>
                      <a:pt x="113" y="29"/>
                    </a:lnTo>
                    <a:lnTo>
                      <a:pt x="115" y="31"/>
                    </a:lnTo>
                    <a:lnTo>
                      <a:pt x="115" y="33"/>
                    </a:lnTo>
                    <a:lnTo>
                      <a:pt x="117" y="37"/>
                    </a:lnTo>
                    <a:lnTo>
                      <a:pt x="119" y="39"/>
                    </a:lnTo>
                    <a:lnTo>
                      <a:pt x="121" y="41"/>
                    </a:lnTo>
                    <a:lnTo>
                      <a:pt x="121" y="45"/>
                    </a:lnTo>
                    <a:lnTo>
                      <a:pt x="123" y="46"/>
                    </a:lnTo>
                    <a:lnTo>
                      <a:pt x="123" y="50"/>
                    </a:lnTo>
                    <a:lnTo>
                      <a:pt x="123" y="52"/>
                    </a:lnTo>
                    <a:lnTo>
                      <a:pt x="125" y="56"/>
                    </a:lnTo>
                    <a:lnTo>
                      <a:pt x="125" y="60"/>
                    </a:lnTo>
                    <a:lnTo>
                      <a:pt x="125" y="62"/>
                    </a:lnTo>
                    <a:lnTo>
                      <a:pt x="125" y="66"/>
                    </a:lnTo>
                    <a:lnTo>
                      <a:pt x="125" y="68"/>
                    </a:lnTo>
                    <a:lnTo>
                      <a:pt x="125" y="71"/>
                    </a:lnTo>
                    <a:lnTo>
                      <a:pt x="125" y="75"/>
                    </a:lnTo>
                    <a:lnTo>
                      <a:pt x="123" y="77"/>
                    </a:lnTo>
                    <a:lnTo>
                      <a:pt x="123" y="81"/>
                    </a:lnTo>
                    <a:lnTo>
                      <a:pt x="123" y="83"/>
                    </a:lnTo>
                    <a:lnTo>
                      <a:pt x="121" y="87"/>
                    </a:lnTo>
                    <a:lnTo>
                      <a:pt x="121" y="89"/>
                    </a:lnTo>
                    <a:lnTo>
                      <a:pt x="119" y="93"/>
                    </a:lnTo>
                    <a:lnTo>
                      <a:pt x="117" y="94"/>
                    </a:lnTo>
                    <a:lnTo>
                      <a:pt x="115" y="100"/>
                    </a:lnTo>
                    <a:lnTo>
                      <a:pt x="113" y="102"/>
                    </a:lnTo>
                    <a:lnTo>
                      <a:pt x="111" y="104"/>
                    </a:lnTo>
                    <a:lnTo>
                      <a:pt x="107" y="110"/>
                    </a:lnTo>
                    <a:lnTo>
                      <a:pt x="105" y="112"/>
                    </a:lnTo>
                    <a:lnTo>
                      <a:pt x="102" y="114"/>
                    </a:lnTo>
                    <a:lnTo>
                      <a:pt x="100" y="114"/>
                    </a:lnTo>
                    <a:lnTo>
                      <a:pt x="98" y="116"/>
                    </a:lnTo>
                    <a:lnTo>
                      <a:pt x="96" y="118"/>
                    </a:lnTo>
                    <a:lnTo>
                      <a:pt x="92" y="119"/>
                    </a:lnTo>
                    <a:lnTo>
                      <a:pt x="90" y="121"/>
                    </a:lnTo>
                    <a:lnTo>
                      <a:pt x="88" y="121"/>
                    </a:lnTo>
                    <a:lnTo>
                      <a:pt x="84" y="123"/>
                    </a:lnTo>
                    <a:lnTo>
                      <a:pt x="82" y="123"/>
                    </a:lnTo>
                    <a:lnTo>
                      <a:pt x="79" y="125"/>
                    </a:lnTo>
                    <a:lnTo>
                      <a:pt x="77" y="125"/>
                    </a:lnTo>
                    <a:lnTo>
                      <a:pt x="73" y="127"/>
                    </a:lnTo>
                    <a:lnTo>
                      <a:pt x="69" y="127"/>
                    </a:lnTo>
                    <a:lnTo>
                      <a:pt x="67" y="127"/>
                    </a:lnTo>
                    <a:lnTo>
                      <a:pt x="63" y="127"/>
                    </a:lnTo>
                    <a:lnTo>
                      <a:pt x="59" y="127"/>
                    </a:lnTo>
                    <a:lnTo>
                      <a:pt x="57" y="127"/>
                    </a:lnTo>
                    <a:lnTo>
                      <a:pt x="54" y="127"/>
                    </a:lnTo>
                    <a:lnTo>
                      <a:pt x="48" y="125"/>
                    </a:lnTo>
                    <a:lnTo>
                      <a:pt x="46" y="123"/>
                    </a:lnTo>
                    <a:lnTo>
                      <a:pt x="42" y="123"/>
                    </a:lnTo>
                    <a:lnTo>
                      <a:pt x="40" y="121"/>
                    </a:lnTo>
                    <a:lnTo>
                      <a:pt x="36" y="121"/>
                    </a:lnTo>
                    <a:lnTo>
                      <a:pt x="34" y="119"/>
                    </a:lnTo>
                    <a:lnTo>
                      <a:pt x="32" y="118"/>
                    </a:lnTo>
                    <a:lnTo>
                      <a:pt x="29" y="116"/>
                    </a:lnTo>
                    <a:lnTo>
                      <a:pt x="27" y="114"/>
                    </a:lnTo>
                    <a:lnTo>
                      <a:pt x="25" y="114"/>
                    </a:lnTo>
                    <a:lnTo>
                      <a:pt x="23" y="112"/>
                    </a:lnTo>
                    <a:lnTo>
                      <a:pt x="21" y="110"/>
                    </a:lnTo>
                    <a:lnTo>
                      <a:pt x="15" y="104"/>
                    </a:lnTo>
                    <a:lnTo>
                      <a:pt x="15" y="102"/>
                    </a:lnTo>
                    <a:lnTo>
                      <a:pt x="13" y="100"/>
                    </a:lnTo>
                    <a:lnTo>
                      <a:pt x="11" y="96"/>
                    </a:lnTo>
                    <a:lnTo>
                      <a:pt x="9" y="94"/>
                    </a:lnTo>
                    <a:lnTo>
                      <a:pt x="8" y="93"/>
                    </a:lnTo>
                    <a:lnTo>
                      <a:pt x="8" y="89"/>
                    </a:lnTo>
                    <a:lnTo>
                      <a:pt x="6" y="87"/>
                    </a:lnTo>
                    <a:lnTo>
                      <a:pt x="6" y="83"/>
                    </a:lnTo>
                    <a:lnTo>
                      <a:pt x="4" y="81"/>
                    </a:lnTo>
                    <a:lnTo>
                      <a:pt x="4" y="77"/>
                    </a:lnTo>
                    <a:lnTo>
                      <a:pt x="4" y="75"/>
                    </a:lnTo>
                    <a:lnTo>
                      <a:pt x="2" y="71"/>
                    </a:lnTo>
                    <a:lnTo>
                      <a:pt x="2" y="66"/>
                    </a:lnTo>
                    <a:lnTo>
                      <a:pt x="0" y="66"/>
                    </a:lnTo>
                    <a:close/>
                  </a:path>
                </a:pathLst>
              </a:custGeom>
              <a:solidFill>
                <a:srgbClr val="000000"/>
              </a:solidFill>
              <a:ln w="9525">
                <a:noFill/>
                <a:round/>
                <a:headEnd/>
                <a:tailEnd/>
              </a:ln>
            </p:spPr>
            <p:txBody>
              <a:bodyPr/>
              <a:lstStyle/>
              <a:p>
                <a:endParaRPr lang="en-GB" dirty="0"/>
              </a:p>
            </p:txBody>
          </p:sp>
          <p:sp>
            <p:nvSpPr>
              <p:cNvPr id="501" name="Freeform 149"/>
              <p:cNvSpPr>
                <a:spLocks noChangeAspect="1"/>
              </p:cNvSpPr>
              <p:nvPr/>
            </p:nvSpPr>
            <p:spPr bwMode="auto">
              <a:xfrm>
                <a:off x="3685" y="1018"/>
                <a:ext cx="103" cy="103"/>
              </a:xfrm>
              <a:custGeom>
                <a:avLst/>
                <a:gdLst>
                  <a:gd name="T0" fmla="*/ 46 w 103"/>
                  <a:gd name="T1" fmla="*/ 0 h 103"/>
                  <a:gd name="T2" fmla="*/ 40 w 103"/>
                  <a:gd name="T3" fmla="*/ 2 h 103"/>
                  <a:gd name="T4" fmla="*/ 36 w 103"/>
                  <a:gd name="T5" fmla="*/ 4 h 103"/>
                  <a:gd name="T6" fmla="*/ 30 w 103"/>
                  <a:gd name="T7" fmla="*/ 6 h 103"/>
                  <a:gd name="T8" fmla="*/ 25 w 103"/>
                  <a:gd name="T9" fmla="*/ 7 h 103"/>
                  <a:gd name="T10" fmla="*/ 21 w 103"/>
                  <a:gd name="T11" fmla="*/ 9 h 103"/>
                  <a:gd name="T12" fmla="*/ 17 w 103"/>
                  <a:gd name="T13" fmla="*/ 13 h 103"/>
                  <a:gd name="T14" fmla="*/ 13 w 103"/>
                  <a:gd name="T15" fmla="*/ 19 h 103"/>
                  <a:gd name="T16" fmla="*/ 9 w 103"/>
                  <a:gd name="T17" fmla="*/ 25 h 103"/>
                  <a:gd name="T18" fmla="*/ 7 w 103"/>
                  <a:gd name="T19" fmla="*/ 29 h 103"/>
                  <a:gd name="T20" fmla="*/ 5 w 103"/>
                  <a:gd name="T21" fmla="*/ 32 h 103"/>
                  <a:gd name="T22" fmla="*/ 3 w 103"/>
                  <a:gd name="T23" fmla="*/ 36 h 103"/>
                  <a:gd name="T24" fmla="*/ 2 w 103"/>
                  <a:gd name="T25" fmla="*/ 42 h 103"/>
                  <a:gd name="T26" fmla="*/ 0 w 103"/>
                  <a:gd name="T27" fmla="*/ 48 h 103"/>
                  <a:gd name="T28" fmla="*/ 2 w 103"/>
                  <a:gd name="T29" fmla="*/ 55 h 103"/>
                  <a:gd name="T30" fmla="*/ 2 w 103"/>
                  <a:gd name="T31" fmla="*/ 63 h 103"/>
                  <a:gd name="T32" fmla="*/ 3 w 103"/>
                  <a:gd name="T33" fmla="*/ 67 h 103"/>
                  <a:gd name="T34" fmla="*/ 5 w 103"/>
                  <a:gd name="T35" fmla="*/ 73 h 103"/>
                  <a:gd name="T36" fmla="*/ 7 w 103"/>
                  <a:gd name="T37" fmla="*/ 78 h 103"/>
                  <a:gd name="T38" fmla="*/ 11 w 103"/>
                  <a:gd name="T39" fmla="*/ 82 h 103"/>
                  <a:gd name="T40" fmla="*/ 13 w 103"/>
                  <a:gd name="T41" fmla="*/ 86 h 103"/>
                  <a:gd name="T42" fmla="*/ 19 w 103"/>
                  <a:gd name="T43" fmla="*/ 90 h 103"/>
                  <a:gd name="T44" fmla="*/ 25 w 103"/>
                  <a:gd name="T45" fmla="*/ 96 h 103"/>
                  <a:gd name="T46" fmla="*/ 28 w 103"/>
                  <a:gd name="T47" fmla="*/ 98 h 103"/>
                  <a:gd name="T48" fmla="*/ 32 w 103"/>
                  <a:gd name="T49" fmla="*/ 100 h 103"/>
                  <a:gd name="T50" fmla="*/ 36 w 103"/>
                  <a:gd name="T51" fmla="*/ 102 h 103"/>
                  <a:gd name="T52" fmla="*/ 42 w 103"/>
                  <a:gd name="T53" fmla="*/ 102 h 103"/>
                  <a:gd name="T54" fmla="*/ 48 w 103"/>
                  <a:gd name="T55" fmla="*/ 103 h 103"/>
                  <a:gd name="T56" fmla="*/ 57 w 103"/>
                  <a:gd name="T57" fmla="*/ 103 h 103"/>
                  <a:gd name="T58" fmla="*/ 63 w 103"/>
                  <a:gd name="T59" fmla="*/ 102 h 103"/>
                  <a:gd name="T60" fmla="*/ 69 w 103"/>
                  <a:gd name="T61" fmla="*/ 102 h 103"/>
                  <a:gd name="T62" fmla="*/ 73 w 103"/>
                  <a:gd name="T63" fmla="*/ 100 h 103"/>
                  <a:gd name="T64" fmla="*/ 78 w 103"/>
                  <a:gd name="T65" fmla="*/ 96 h 103"/>
                  <a:gd name="T66" fmla="*/ 84 w 103"/>
                  <a:gd name="T67" fmla="*/ 94 h 103"/>
                  <a:gd name="T68" fmla="*/ 92 w 103"/>
                  <a:gd name="T69" fmla="*/ 86 h 103"/>
                  <a:gd name="T70" fmla="*/ 94 w 103"/>
                  <a:gd name="T71" fmla="*/ 82 h 103"/>
                  <a:gd name="T72" fmla="*/ 96 w 103"/>
                  <a:gd name="T73" fmla="*/ 78 h 103"/>
                  <a:gd name="T74" fmla="*/ 99 w 103"/>
                  <a:gd name="T75" fmla="*/ 75 h 103"/>
                  <a:gd name="T76" fmla="*/ 101 w 103"/>
                  <a:gd name="T77" fmla="*/ 71 h 103"/>
                  <a:gd name="T78" fmla="*/ 101 w 103"/>
                  <a:gd name="T79" fmla="*/ 65 h 103"/>
                  <a:gd name="T80" fmla="*/ 103 w 103"/>
                  <a:gd name="T81" fmla="*/ 61 h 103"/>
                  <a:gd name="T82" fmla="*/ 103 w 103"/>
                  <a:gd name="T83" fmla="*/ 52 h 103"/>
                  <a:gd name="T84" fmla="*/ 103 w 103"/>
                  <a:gd name="T85" fmla="*/ 42 h 103"/>
                  <a:gd name="T86" fmla="*/ 101 w 103"/>
                  <a:gd name="T87" fmla="*/ 36 h 103"/>
                  <a:gd name="T88" fmla="*/ 99 w 103"/>
                  <a:gd name="T89" fmla="*/ 32 h 103"/>
                  <a:gd name="T90" fmla="*/ 98 w 103"/>
                  <a:gd name="T91" fmla="*/ 29 h 103"/>
                  <a:gd name="T92" fmla="*/ 96 w 103"/>
                  <a:gd name="T93" fmla="*/ 23 h 103"/>
                  <a:gd name="T94" fmla="*/ 92 w 103"/>
                  <a:gd name="T95" fmla="*/ 19 h 103"/>
                  <a:gd name="T96" fmla="*/ 84 w 103"/>
                  <a:gd name="T97" fmla="*/ 11 h 103"/>
                  <a:gd name="T98" fmla="*/ 80 w 103"/>
                  <a:gd name="T99" fmla="*/ 7 h 103"/>
                  <a:gd name="T100" fmla="*/ 76 w 103"/>
                  <a:gd name="T101" fmla="*/ 6 h 103"/>
                  <a:gd name="T102" fmla="*/ 73 w 103"/>
                  <a:gd name="T103" fmla="*/ 4 h 103"/>
                  <a:gd name="T104" fmla="*/ 67 w 103"/>
                  <a:gd name="T105" fmla="*/ 2 h 103"/>
                  <a:gd name="T106" fmla="*/ 61 w 103"/>
                  <a:gd name="T107" fmla="*/ 2 h 103"/>
                  <a:gd name="T108" fmla="*/ 55 w 103"/>
                  <a:gd name="T109" fmla="*/ 0 h 1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3"/>
                  <a:gd name="T166" fmla="*/ 0 h 103"/>
                  <a:gd name="T167" fmla="*/ 103 w 103"/>
                  <a:gd name="T168" fmla="*/ 103 h 1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3" h="103">
                    <a:moveTo>
                      <a:pt x="51" y="0"/>
                    </a:moveTo>
                    <a:lnTo>
                      <a:pt x="48" y="0"/>
                    </a:lnTo>
                    <a:lnTo>
                      <a:pt x="46" y="0"/>
                    </a:lnTo>
                    <a:lnTo>
                      <a:pt x="44" y="2"/>
                    </a:lnTo>
                    <a:lnTo>
                      <a:pt x="42" y="2"/>
                    </a:lnTo>
                    <a:lnTo>
                      <a:pt x="40" y="2"/>
                    </a:lnTo>
                    <a:lnTo>
                      <a:pt x="38" y="2"/>
                    </a:lnTo>
                    <a:lnTo>
                      <a:pt x="36" y="2"/>
                    </a:lnTo>
                    <a:lnTo>
                      <a:pt x="36" y="4"/>
                    </a:lnTo>
                    <a:lnTo>
                      <a:pt x="34" y="4"/>
                    </a:lnTo>
                    <a:lnTo>
                      <a:pt x="32" y="4"/>
                    </a:lnTo>
                    <a:lnTo>
                      <a:pt x="30" y="6"/>
                    </a:lnTo>
                    <a:lnTo>
                      <a:pt x="28" y="6"/>
                    </a:lnTo>
                    <a:lnTo>
                      <a:pt x="26" y="7"/>
                    </a:lnTo>
                    <a:lnTo>
                      <a:pt x="25" y="7"/>
                    </a:lnTo>
                    <a:lnTo>
                      <a:pt x="25" y="9"/>
                    </a:lnTo>
                    <a:lnTo>
                      <a:pt x="23" y="9"/>
                    </a:lnTo>
                    <a:lnTo>
                      <a:pt x="21" y="9"/>
                    </a:lnTo>
                    <a:lnTo>
                      <a:pt x="21" y="11"/>
                    </a:lnTo>
                    <a:lnTo>
                      <a:pt x="19" y="13"/>
                    </a:lnTo>
                    <a:lnTo>
                      <a:pt x="17" y="13"/>
                    </a:lnTo>
                    <a:lnTo>
                      <a:pt x="15" y="17"/>
                    </a:lnTo>
                    <a:lnTo>
                      <a:pt x="13" y="17"/>
                    </a:lnTo>
                    <a:lnTo>
                      <a:pt x="13" y="19"/>
                    </a:lnTo>
                    <a:lnTo>
                      <a:pt x="11" y="21"/>
                    </a:lnTo>
                    <a:lnTo>
                      <a:pt x="9" y="23"/>
                    </a:lnTo>
                    <a:lnTo>
                      <a:pt x="9" y="25"/>
                    </a:lnTo>
                    <a:lnTo>
                      <a:pt x="7" y="25"/>
                    </a:lnTo>
                    <a:lnTo>
                      <a:pt x="7" y="27"/>
                    </a:lnTo>
                    <a:lnTo>
                      <a:pt x="7" y="29"/>
                    </a:lnTo>
                    <a:lnTo>
                      <a:pt x="5" y="29"/>
                    </a:lnTo>
                    <a:lnTo>
                      <a:pt x="5" y="30"/>
                    </a:lnTo>
                    <a:lnTo>
                      <a:pt x="5" y="32"/>
                    </a:lnTo>
                    <a:lnTo>
                      <a:pt x="3" y="32"/>
                    </a:lnTo>
                    <a:lnTo>
                      <a:pt x="3" y="34"/>
                    </a:lnTo>
                    <a:lnTo>
                      <a:pt x="3" y="36"/>
                    </a:lnTo>
                    <a:lnTo>
                      <a:pt x="2" y="38"/>
                    </a:lnTo>
                    <a:lnTo>
                      <a:pt x="2" y="40"/>
                    </a:lnTo>
                    <a:lnTo>
                      <a:pt x="2" y="42"/>
                    </a:lnTo>
                    <a:lnTo>
                      <a:pt x="2" y="44"/>
                    </a:lnTo>
                    <a:lnTo>
                      <a:pt x="2" y="48"/>
                    </a:lnTo>
                    <a:lnTo>
                      <a:pt x="0" y="48"/>
                    </a:lnTo>
                    <a:lnTo>
                      <a:pt x="0" y="52"/>
                    </a:lnTo>
                    <a:lnTo>
                      <a:pt x="0" y="55"/>
                    </a:lnTo>
                    <a:lnTo>
                      <a:pt x="2" y="55"/>
                    </a:lnTo>
                    <a:lnTo>
                      <a:pt x="2" y="59"/>
                    </a:lnTo>
                    <a:lnTo>
                      <a:pt x="2" y="61"/>
                    </a:lnTo>
                    <a:lnTo>
                      <a:pt x="2" y="63"/>
                    </a:lnTo>
                    <a:lnTo>
                      <a:pt x="2" y="65"/>
                    </a:lnTo>
                    <a:lnTo>
                      <a:pt x="2" y="67"/>
                    </a:lnTo>
                    <a:lnTo>
                      <a:pt x="3" y="67"/>
                    </a:lnTo>
                    <a:lnTo>
                      <a:pt x="3" y="69"/>
                    </a:lnTo>
                    <a:lnTo>
                      <a:pt x="3" y="71"/>
                    </a:lnTo>
                    <a:lnTo>
                      <a:pt x="5" y="73"/>
                    </a:lnTo>
                    <a:lnTo>
                      <a:pt x="5" y="75"/>
                    </a:lnTo>
                    <a:lnTo>
                      <a:pt x="7" y="77"/>
                    </a:lnTo>
                    <a:lnTo>
                      <a:pt x="7" y="78"/>
                    </a:lnTo>
                    <a:lnTo>
                      <a:pt x="9" y="78"/>
                    </a:lnTo>
                    <a:lnTo>
                      <a:pt x="9" y="80"/>
                    </a:lnTo>
                    <a:lnTo>
                      <a:pt x="11" y="82"/>
                    </a:lnTo>
                    <a:lnTo>
                      <a:pt x="11" y="84"/>
                    </a:lnTo>
                    <a:lnTo>
                      <a:pt x="13" y="84"/>
                    </a:lnTo>
                    <a:lnTo>
                      <a:pt x="13" y="86"/>
                    </a:lnTo>
                    <a:lnTo>
                      <a:pt x="15" y="86"/>
                    </a:lnTo>
                    <a:lnTo>
                      <a:pt x="17" y="90"/>
                    </a:lnTo>
                    <a:lnTo>
                      <a:pt x="19" y="90"/>
                    </a:lnTo>
                    <a:lnTo>
                      <a:pt x="21" y="94"/>
                    </a:lnTo>
                    <a:lnTo>
                      <a:pt x="23" y="94"/>
                    </a:lnTo>
                    <a:lnTo>
                      <a:pt x="25" y="96"/>
                    </a:lnTo>
                    <a:lnTo>
                      <a:pt x="26" y="96"/>
                    </a:lnTo>
                    <a:lnTo>
                      <a:pt x="26" y="98"/>
                    </a:lnTo>
                    <a:lnTo>
                      <a:pt x="28" y="98"/>
                    </a:lnTo>
                    <a:lnTo>
                      <a:pt x="30" y="98"/>
                    </a:lnTo>
                    <a:lnTo>
                      <a:pt x="30" y="100"/>
                    </a:lnTo>
                    <a:lnTo>
                      <a:pt x="32" y="100"/>
                    </a:lnTo>
                    <a:lnTo>
                      <a:pt x="34" y="100"/>
                    </a:lnTo>
                    <a:lnTo>
                      <a:pt x="36" y="100"/>
                    </a:lnTo>
                    <a:lnTo>
                      <a:pt x="36" y="102"/>
                    </a:lnTo>
                    <a:lnTo>
                      <a:pt x="38" y="102"/>
                    </a:lnTo>
                    <a:lnTo>
                      <a:pt x="40" y="102"/>
                    </a:lnTo>
                    <a:lnTo>
                      <a:pt x="42" y="102"/>
                    </a:lnTo>
                    <a:lnTo>
                      <a:pt x="44" y="103"/>
                    </a:lnTo>
                    <a:lnTo>
                      <a:pt x="46" y="103"/>
                    </a:lnTo>
                    <a:lnTo>
                      <a:pt x="48" y="103"/>
                    </a:lnTo>
                    <a:lnTo>
                      <a:pt x="51" y="103"/>
                    </a:lnTo>
                    <a:lnTo>
                      <a:pt x="55" y="103"/>
                    </a:lnTo>
                    <a:lnTo>
                      <a:pt x="57" y="103"/>
                    </a:lnTo>
                    <a:lnTo>
                      <a:pt x="59" y="103"/>
                    </a:lnTo>
                    <a:lnTo>
                      <a:pt x="61" y="103"/>
                    </a:lnTo>
                    <a:lnTo>
                      <a:pt x="63" y="102"/>
                    </a:lnTo>
                    <a:lnTo>
                      <a:pt x="65" y="102"/>
                    </a:lnTo>
                    <a:lnTo>
                      <a:pt x="67" y="102"/>
                    </a:lnTo>
                    <a:lnTo>
                      <a:pt x="69" y="102"/>
                    </a:lnTo>
                    <a:lnTo>
                      <a:pt x="69" y="100"/>
                    </a:lnTo>
                    <a:lnTo>
                      <a:pt x="71" y="100"/>
                    </a:lnTo>
                    <a:lnTo>
                      <a:pt x="73" y="100"/>
                    </a:lnTo>
                    <a:lnTo>
                      <a:pt x="74" y="98"/>
                    </a:lnTo>
                    <a:lnTo>
                      <a:pt x="76" y="98"/>
                    </a:lnTo>
                    <a:lnTo>
                      <a:pt x="78" y="96"/>
                    </a:lnTo>
                    <a:lnTo>
                      <a:pt x="80" y="96"/>
                    </a:lnTo>
                    <a:lnTo>
                      <a:pt x="82" y="94"/>
                    </a:lnTo>
                    <a:lnTo>
                      <a:pt x="84" y="94"/>
                    </a:lnTo>
                    <a:lnTo>
                      <a:pt x="86" y="90"/>
                    </a:lnTo>
                    <a:lnTo>
                      <a:pt x="90" y="86"/>
                    </a:lnTo>
                    <a:lnTo>
                      <a:pt x="92" y="86"/>
                    </a:lnTo>
                    <a:lnTo>
                      <a:pt x="92" y="84"/>
                    </a:lnTo>
                    <a:lnTo>
                      <a:pt x="94" y="84"/>
                    </a:lnTo>
                    <a:lnTo>
                      <a:pt x="94" y="82"/>
                    </a:lnTo>
                    <a:lnTo>
                      <a:pt x="94" y="80"/>
                    </a:lnTo>
                    <a:lnTo>
                      <a:pt x="96" y="80"/>
                    </a:lnTo>
                    <a:lnTo>
                      <a:pt x="96" y="78"/>
                    </a:lnTo>
                    <a:lnTo>
                      <a:pt x="98" y="77"/>
                    </a:lnTo>
                    <a:lnTo>
                      <a:pt x="98" y="75"/>
                    </a:lnTo>
                    <a:lnTo>
                      <a:pt x="99" y="75"/>
                    </a:lnTo>
                    <a:lnTo>
                      <a:pt x="99" y="73"/>
                    </a:lnTo>
                    <a:lnTo>
                      <a:pt x="99" y="71"/>
                    </a:lnTo>
                    <a:lnTo>
                      <a:pt x="101" y="71"/>
                    </a:lnTo>
                    <a:lnTo>
                      <a:pt x="101" y="69"/>
                    </a:lnTo>
                    <a:lnTo>
                      <a:pt x="101" y="67"/>
                    </a:lnTo>
                    <a:lnTo>
                      <a:pt x="101" y="65"/>
                    </a:lnTo>
                    <a:lnTo>
                      <a:pt x="103" y="65"/>
                    </a:lnTo>
                    <a:lnTo>
                      <a:pt x="103" y="63"/>
                    </a:lnTo>
                    <a:lnTo>
                      <a:pt x="103" y="61"/>
                    </a:lnTo>
                    <a:lnTo>
                      <a:pt x="103" y="59"/>
                    </a:lnTo>
                    <a:lnTo>
                      <a:pt x="103" y="55"/>
                    </a:lnTo>
                    <a:lnTo>
                      <a:pt x="103" y="52"/>
                    </a:lnTo>
                    <a:lnTo>
                      <a:pt x="103" y="48"/>
                    </a:lnTo>
                    <a:lnTo>
                      <a:pt x="103" y="44"/>
                    </a:lnTo>
                    <a:lnTo>
                      <a:pt x="103" y="42"/>
                    </a:lnTo>
                    <a:lnTo>
                      <a:pt x="103" y="40"/>
                    </a:lnTo>
                    <a:lnTo>
                      <a:pt x="101" y="38"/>
                    </a:lnTo>
                    <a:lnTo>
                      <a:pt x="101" y="36"/>
                    </a:lnTo>
                    <a:lnTo>
                      <a:pt x="101" y="34"/>
                    </a:lnTo>
                    <a:lnTo>
                      <a:pt x="101" y="32"/>
                    </a:lnTo>
                    <a:lnTo>
                      <a:pt x="99" y="32"/>
                    </a:lnTo>
                    <a:lnTo>
                      <a:pt x="99" y="30"/>
                    </a:lnTo>
                    <a:lnTo>
                      <a:pt x="99" y="29"/>
                    </a:lnTo>
                    <a:lnTo>
                      <a:pt x="98" y="29"/>
                    </a:lnTo>
                    <a:lnTo>
                      <a:pt x="98" y="27"/>
                    </a:lnTo>
                    <a:lnTo>
                      <a:pt x="96" y="25"/>
                    </a:lnTo>
                    <a:lnTo>
                      <a:pt x="96" y="23"/>
                    </a:lnTo>
                    <a:lnTo>
                      <a:pt x="94" y="23"/>
                    </a:lnTo>
                    <a:lnTo>
                      <a:pt x="94" y="21"/>
                    </a:lnTo>
                    <a:lnTo>
                      <a:pt x="92" y="19"/>
                    </a:lnTo>
                    <a:lnTo>
                      <a:pt x="90" y="17"/>
                    </a:lnTo>
                    <a:lnTo>
                      <a:pt x="86" y="13"/>
                    </a:lnTo>
                    <a:lnTo>
                      <a:pt x="84" y="11"/>
                    </a:lnTo>
                    <a:lnTo>
                      <a:pt x="82" y="9"/>
                    </a:lnTo>
                    <a:lnTo>
                      <a:pt x="80" y="9"/>
                    </a:lnTo>
                    <a:lnTo>
                      <a:pt x="80" y="7"/>
                    </a:lnTo>
                    <a:lnTo>
                      <a:pt x="78" y="7"/>
                    </a:lnTo>
                    <a:lnTo>
                      <a:pt x="76" y="7"/>
                    </a:lnTo>
                    <a:lnTo>
                      <a:pt x="76" y="6"/>
                    </a:lnTo>
                    <a:lnTo>
                      <a:pt x="74" y="6"/>
                    </a:lnTo>
                    <a:lnTo>
                      <a:pt x="73" y="6"/>
                    </a:lnTo>
                    <a:lnTo>
                      <a:pt x="73" y="4"/>
                    </a:lnTo>
                    <a:lnTo>
                      <a:pt x="71" y="4"/>
                    </a:lnTo>
                    <a:lnTo>
                      <a:pt x="69" y="4"/>
                    </a:lnTo>
                    <a:lnTo>
                      <a:pt x="67" y="2"/>
                    </a:lnTo>
                    <a:lnTo>
                      <a:pt x="65" y="2"/>
                    </a:lnTo>
                    <a:lnTo>
                      <a:pt x="63" y="2"/>
                    </a:lnTo>
                    <a:lnTo>
                      <a:pt x="61" y="2"/>
                    </a:lnTo>
                    <a:lnTo>
                      <a:pt x="59" y="0"/>
                    </a:lnTo>
                    <a:lnTo>
                      <a:pt x="57" y="0"/>
                    </a:lnTo>
                    <a:lnTo>
                      <a:pt x="55" y="0"/>
                    </a:lnTo>
                    <a:lnTo>
                      <a:pt x="51" y="0"/>
                    </a:lnTo>
                    <a:close/>
                  </a:path>
                </a:pathLst>
              </a:custGeom>
              <a:solidFill>
                <a:srgbClr val="FFFFFF"/>
              </a:solidFill>
              <a:ln w="9525">
                <a:noFill/>
                <a:round/>
                <a:headEnd/>
                <a:tailEnd/>
              </a:ln>
            </p:spPr>
            <p:txBody>
              <a:bodyPr/>
              <a:lstStyle/>
              <a:p>
                <a:endParaRPr lang="en-GB" dirty="0"/>
              </a:p>
            </p:txBody>
          </p:sp>
          <p:sp>
            <p:nvSpPr>
              <p:cNvPr id="502" name="Freeform 150"/>
              <p:cNvSpPr>
                <a:spLocks noChangeAspect="1"/>
              </p:cNvSpPr>
              <p:nvPr/>
            </p:nvSpPr>
            <p:spPr bwMode="auto">
              <a:xfrm>
                <a:off x="3685" y="1018"/>
                <a:ext cx="105" cy="105"/>
              </a:xfrm>
              <a:custGeom>
                <a:avLst/>
                <a:gdLst>
                  <a:gd name="T0" fmla="*/ 0 w 105"/>
                  <a:gd name="T1" fmla="*/ 63 h 105"/>
                  <a:gd name="T2" fmla="*/ 3 w 105"/>
                  <a:gd name="T3" fmla="*/ 75 h 105"/>
                  <a:gd name="T4" fmla="*/ 9 w 105"/>
                  <a:gd name="T5" fmla="*/ 84 h 105"/>
                  <a:gd name="T6" fmla="*/ 19 w 105"/>
                  <a:gd name="T7" fmla="*/ 92 h 105"/>
                  <a:gd name="T8" fmla="*/ 26 w 105"/>
                  <a:gd name="T9" fmla="*/ 98 h 105"/>
                  <a:gd name="T10" fmla="*/ 40 w 105"/>
                  <a:gd name="T11" fmla="*/ 103 h 105"/>
                  <a:gd name="T12" fmla="*/ 50 w 105"/>
                  <a:gd name="T13" fmla="*/ 103 h 105"/>
                  <a:gd name="T14" fmla="*/ 61 w 105"/>
                  <a:gd name="T15" fmla="*/ 103 h 105"/>
                  <a:gd name="T16" fmla="*/ 71 w 105"/>
                  <a:gd name="T17" fmla="*/ 102 h 105"/>
                  <a:gd name="T18" fmla="*/ 80 w 105"/>
                  <a:gd name="T19" fmla="*/ 98 h 105"/>
                  <a:gd name="T20" fmla="*/ 88 w 105"/>
                  <a:gd name="T21" fmla="*/ 90 h 105"/>
                  <a:gd name="T22" fmla="*/ 98 w 105"/>
                  <a:gd name="T23" fmla="*/ 78 h 105"/>
                  <a:gd name="T24" fmla="*/ 101 w 105"/>
                  <a:gd name="T25" fmla="*/ 71 h 105"/>
                  <a:gd name="T26" fmla="*/ 105 w 105"/>
                  <a:gd name="T27" fmla="*/ 57 h 105"/>
                  <a:gd name="T28" fmla="*/ 105 w 105"/>
                  <a:gd name="T29" fmla="*/ 46 h 105"/>
                  <a:gd name="T30" fmla="*/ 101 w 105"/>
                  <a:gd name="T31" fmla="*/ 34 h 105"/>
                  <a:gd name="T32" fmla="*/ 98 w 105"/>
                  <a:gd name="T33" fmla="*/ 25 h 105"/>
                  <a:gd name="T34" fmla="*/ 82 w 105"/>
                  <a:gd name="T35" fmla="*/ 7 h 105"/>
                  <a:gd name="T36" fmla="*/ 73 w 105"/>
                  <a:gd name="T37" fmla="*/ 4 h 105"/>
                  <a:gd name="T38" fmla="*/ 63 w 105"/>
                  <a:gd name="T39" fmla="*/ 0 h 105"/>
                  <a:gd name="T40" fmla="*/ 51 w 105"/>
                  <a:gd name="T41" fmla="*/ 0 h 105"/>
                  <a:gd name="T42" fmla="*/ 42 w 105"/>
                  <a:gd name="T43" fmla="*/ 0 h 105"/>
                  <a:gd name="T44" fmla="*/ 32 w 105"/>
                  <a:gd name="T45" fmla="*/ 4 h 105"/>
                  <a:gd name="T46" fmla="*/ 23 w 105"/>
                  <a:gd name="T47" fmla="*/ 7 h 105"/>
                  <a:gd name="T48" fmla="*/ 11 w 105"/>
                  <a:gd name="T49" fmla="*/ 19 h 105"/>
                  <a:gd name="T50" fmla="*/ 3 w 105"/>
                  <a:gd name="T51" fmla="*/ 29 h 105"/>
                  <a:gd name="T52" fmla="*/ 0 w 105"/>
                  <a:gd name="T53" fmla="*/ 42 h 105"/>
                  <a:gd name="T54" fmla="*/ 2 w 105"/>
                  <a:gd name="T55" fmla="*/ 52 h 105"/>
                  <a:gd name="T56" fmla="*/ 3 w 105"/>
                  <a:gd name="T57" fmla="*/ 40 h 105"/>
                  <a:gd name="T58" fmla="*/ 7 w 105"/>
                  <a:gd name="T59" fmla="*/ 29 h 105"/>
                  <a:gd name="T60" fmla="*/ 15 w 105"/>
                  <a:gd name="T61" fmla="*/ 19 h 105"/>
                  <a:gd name="T62" fmla="*/ 25 w 105"/>
                  <a:gd name="T63" fmla="*/ 9 h 105"/>
                  <a:gd name="T64" fmla="*/ 32 w 105"/>
                  <a:gd name="T65" fmla="*/ 6 h 105"/>
                  <a:gd name="T66" fmla="*/ 42 w 105"/>
                  <a:gd name="T67" fmla="*/ 4 h 105"/>
                  <a:gd name="T68" fmla="*/ 57 w 105"/>
                  <a:gd name="T69" fmla="*/ 2 h 105"/>
                  <a:gd name="T70" fmla="*/ 67 w 105"/>
                  <a:gd name="T71" fmla="*/ 4 h 105"/>
                  <a:gd name="T72" fmla="*/ 76 w 105"/>
                  <a:gd name="T73" fmla="*/ 7 h 105"/>
                  <a:gd name="T74" fmla="*/ 84 w 105"/>
                  <a:gd name="T75" fmla="*/ 13 h 105"/>
                  <a:gd name="T76" fmla="*/ 94 w 105"/>
                  <a:gd name="T77" fmla="*/ 23 h 105"/>
                  <a:gd name="T78" fmla="*/ 98 w 105"/>
                  <a:gd name="T79" fmla="*/ 32 h 105"/>
                  <a:gd name="T80" fmla="*/ 101 w 105"/>
                  <a:gd name="T81" fmla="*/ 44 h 105"/>
                  <a:gd name="T82" fmla="*/ 101 w 105"/>
                  <a:gd name="T83" fmla="*/ 54 h 105"/>
                  <a:gd name="T84" fmla="*/ 101 w 105"/>
                  <a:gd name="T85" fmla="*/ 65 h 105"/>
                  <a:gd name="T86" fmla="*/ 96 w 105"/>
                  <a:gd name="T87" fmla="*/ 75 h 105"/>
                  <a:gd name="T88" fmla="*/ 90 w 105"/>
                  <a:gd name="T89" fmla="*/ 84 h 105"/>
                  <a:gd name="T90" fmla="*/ 82 w 105"/>
                  <a:gd name="T91" fmla="*/ 92 h 105"/>
                  <a:gd name="T92" fmla="*/ 74 w 105"/>
                  <a:gd name="T93" fmla="*/ 98 h 105"/>
                  <a:gd name="T94" fmla="*/ 65 w 105"/>
                  <a:gd name="T95" fmla="*/ 100 h 105"/>
                  <a:gd name="T96" fmla="*/ 55 w 105"/>
                  <a:gd name="T97" fmla="*/ 102 h 105"/>
                  <a:gd name="T98" fmla="*/ 44 w 105"/>
                  <a:gd name="T99" fmla="*/ 102 h 105"/>
                  <a:gd name="T100" fmla="*/ 34 w 105"/>
                  <a:gd name="T101" fmla="*/ 100 h 105"/>
                  <a:gd name="T102" fmla="*/ 25 w 105"/>
                  <a:gd name="T103" fmla="*/ 94 h 105"/>
                  <a:gd name="T104" fmla="*/ 15 w 105"/>
                  <a:gd name="T105" fmla="*/ 84 h 105"/>
                  <a:gd name="T106" fmla="*/ 9 w 105"/>
                  <a:gd name="T107" fmla="*/ 78 h 105"/>
                  <a:gd name="T108" fmla="*/ 3 w 105"/>
                  <a:gd name="T109" fmla="*/ 67 h 105"/>
                  <a:gd name="T110" fmla="*/ 2 w 105"/>
                  <a:gd name="T111" fmla="*/ 54 h 10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
                  <a:gd name="T169" fmla="*/ 0 h 105"/>
                  <a:gd name="T170" fmla="*/ 105 w 105"/>
                  <a:gd name="T171" fmla="*/ 105 h 10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 h="105">
                    <a:moveTo>
                      <a:pt x="0" y="52"/>
                    </a:moveTo>
                    <a:lnTo>
                      <a:pt x="0" y="54"/>
                    </a:lnTo>
                    <a:lnTo>
                      <a:pt x="0" y="59"/>
                    </a:lnTo>
                    <a:lnTo>
                      <a:pt x="0" y="63"/>
                    </a:lnTo>
                    <a:lnTo>
                      <a:pt x="0" y="65"/>
                    </a:lnTo>
                    <a:lnTo>
                      <a:pt x="2" y="67"/>
                    </a:lnTo>
                    <a:lnTo>
                      <a:pt x="2" y="71"/>
                    </a:lnTo>
                    <a:lnTo>
                      <a:pt x="3" y="75"/>
                    </a:lnTo>
                    <a:lnTo>
                      <a:pt x="5" y="77"/>
                    </a:lnTo>
                    <a:lnTo>
                      <a:pt x="7" y="78"/>
                    </a:lnTo>
                    <a:lnTo>
                      <a:pt x="9" y="80"/>
                    </a:lnTo>
                    <a:lnTo>
                      <a:pt x="9" y="84"/>
                    </a:lnTo>
                    <a:lnTo>
                      <a:pt x="11" y="84"/>
                    </a:lnTo>
                    <a:lnTo>
                      <a:pt x="13" y="88"/>
                    </a:lnTo>
                    <a:lnTo>
                      <a:pt x="17" y="90"/>
                    </a:lnTo>
                    <a:lnTo>
                      <a:pt x="19" y="92"/>
                    </a:lnTo>
                    <a:lnTo>
                      <a:pt x="21" y="94"/>
                    </a:lnTo>
                    <a:lnTo>
                      <a:pt x="23" y="96"/>
                    </a:lnTo>
                    <a:lnTo>
                      <a:pt x="25" y="98"/>
                    </a:lnTo>
                    <a:lnTo>
                      <a:pt x="26" y="98"/>
                    </a:lnTo>
                    <a:lnTo>
                      <a:pt x="30" y="100"/>
                    </a:lnTo>
                    <a:lnTo>
                      <a:pt x="34" y="102"/>
                    </a:lnTo>
                    <a:lnTo>
                      <a:pt x="36" y="102"/>
                    </a:lnTo>
                    <a:lnTo>
                      <a:pt x="40" y="103"/>
                    </a:lnTo>
                    <a:lnTo>
                      <a:pt x="42" y="103"/>
                    </a:lnTo>
                    <a:lnTo>
                      <a:pt x="44" y="103"/>
                    </a:lnTo>
                    <a:lnTo>
                      <a:pt x="48" y="103"/>
                    </a:lnTo>
                    <a:lnTo>
                      <a:pt x="50" y="103"/>
                    </a:lnTo>
                    <a:lnTo>
                      <a:pt x="51" y="105"/>
                    </a:lnTo>
                    <a:lnTo>
                      <a:pt x="55" y="103"/>
                    </a:lnTo>
                    <a:lnTo>
                      <a:pt x="57" y="103"/>
                    </a:lnTo>
                    <a:lnTo>
                      <a:pt x="61" y="103"/>
                    </a:lnTo>
                    <a:lnTo>
                      <a:pt x="63" y="103"/>
                    </a:lnTo>
                    <a:lnTo>
                      <a:pt x="65" y="103"/>
                    </a:lnTo>
                    <a:lnTo>
                      <a:pt x="69" y="102"/>
                    </a:lnTo>
                    <a:lnTo>
                      <a:pt x="71" y="102"/>
                    </a:lnTo>
                    <a:lnTo>
                      <a:pt x="73" y="100"/>
                    </a:lnTo>
                    <a:lnTo>
                      <a:pt x="74" y="100"/>
                    </a:lnTo>
                    <a:lnTo>
                      <a:pt x="76" y="98"/>
                    </a:lnTo>
                    <a:lnTo>
                      <a:pt x="80" y="98"/>
                    </a:lnTo>
                    <a:lnTo>
                      <a:pt x="82" y="96"/>
                    </a:lnTo>
                    <a:lnTo>
                      <a:pt x="84" y="94"/>
                    </a:lnTo>
                    <a:lnTo>
                      <a:pt x="86" y="92"/>
                    </a:lnTo>
                    <a:lnTo>
                      <a:pt x="88" y="90"/>
                    </a:lnTo>
                    <a:lnTo>
                      <a:pt x="92" y="88"/>
                    </a:lnTo>
                    <a:lnTo>
                      <a:pt x="94" y="84"/>
                    </a:lnTo>
                    <a:lnTo>
                      <a:pt x="96" y="80"/>
                    </a:lnTo>
                    <a:lnTo>
                      <a:pt x="98" y="78"/>
                    </a:lnTo>
                    <a:lnTo>
                      <a:pt x="99" y="77"/>
                    </a:lnTo>
                    <a:lnTo>
                      <a:pt x="99" y="75"/>
                    </a:lnTo>
                    <a:lnTo>
                      <a:pt x="101" y="73"/>
                    </a:lnTo>
                    <a:lnTo>
                      <a:pt x="101" y="71"/>
                    </a:lnTo>
                    <a:lnTo>
                      <a:pt x="103" y="65"/>
                    </a:lnTo>
                    <a:lnTo>
                      <a:pt x="103" y="63"/>
                    </a:lnTo>
                    <a:lnTo>
                      <a:pt x="105" y="59"/>
                    </a:lnTo>
                    <a:lnTo>
                      <a:pt x="105" y="57"/>
                    </a:lnTo>
                    <a:lnTo>
                      <a:pt x="105" y="54"/>
                    </a:lnTo>
                    <a:lnTo>
                      <a:pt x="105" y="52"/>
                    </a:lnTo>
                    <a:lnTo>
                      <a:pt x="105" y="50"/>
                    </a:lnTo>
                    <a:lnTo>
                      <a:pt x="105" y="46"/>
                    </a:lnTo>
                    <a:lnTo>
                      <a:pt x="105" y="44"/>
                    </a:lnTo>
                    <a:lnTo>
                      <a:pt x="103" y="42"/>
                    </a:lnTo>
                    <a:lnTo>
                      <a:pt x="103" y="38"/>
                    </a:lnTo>
                    <a:lnTo>
                      <a:pt x="101" y="34"/>
                    </a:lnTo>
                    <a:lnTo>
                      <a:pt x="101" y="30"/>
                    </a:lnTo>
                    <a:lnTo>
                      <a:pt x="99" y="29"/>
                    </a:lnTo>
                    <a:lnTo>
                      <a:pt x="99" y="27"/>
                    </a:lnTo>
                    <a:lnTo>
                      <a:pt x="98" y="25"/>
                    </a:lnTo>
                    <a:lnTo>
                      <a:pt x="96" y="23"/>
                    </a:lnTo>
                    <a:lnTo>
                      <a:pt x="94" y="19"/>
                    </a:lnTo>
                    <a:lnTo>
                      <a:pt x="84" y="9"/>
                    </a:lnTo>
                    <a:lnTo>
                      <a:pt x="82" y="7"/>
                    </a:lnTo>
                    <a:lnTo>
                      <a:pt x="80" y="6"/>
                    </a:lnTo>
                    <a:lnTo>
                      <a:pt x="76" y="6"/>
                    </a:lnTo>
                    <a:lnTo>
                      <a:pt x="74" y="4"/>
                    </a:lnTo>
                    <a:lnTo>
                      <a:pt x="73" y="4"/>
                    </a:lnTo>
                    <a:lnTo>
                      <a:pt x="71" y="2"/>
                    </a:lnTo>
                    <a:lnTo>
                      <a:pt x="69" y="2"/>
                    </a:lnTo>
                    <a:lnTo>
                      <a:pt x="65" y="0"/>
                    </a:lnTo>
                    <a:lnTo>
                      <a:pt x="63" y="0"/>
                    </a:lnTo>
                    <a:lnTo>
                      <a:pt x="61" y="0"/>
                    </a:lnTo>
                    <a:lnTo>
                      <a:pt x="57" y="0"/>
                    </a:lnTo>
                    <a:lnTo>
                      <a:pt x="55" y="0"/>
                    </a:lnTo>
                    <a:lnTo>
                      <a:pt x="51" y="0"/>
                    </a:lnTo>
                    <a:lnTo>
                      <a:pt x="50" y="0"/>
                    </a:lnTo>
                    <a:lnTo>
                      <a:pt x="48" y="0"/>
                    </a:lnTo>
                    <a:lnTo>
                      <a:pt x="44" y="0"/>
                    </a:lnTo>
                    <a:lnTo>
                      <a:pt x="42" y="0"/>
                    </a:lnTo>
                    <a:lnTo>
                      <a:pt x="40" y="0"/>
                    </a:lnTo>
                    <a:lnTo>
                      <a:pt x="36" y="2"/>
                    </a:lnTo>
                    <a:lnTo>
                      <a:pt x="34" y="2"/>
                    </a:lnTo>
                    <a:lnTo>
                      <a:pt x="32" y="4"/>
                    </a:lnTo>
                    <a:lnTo>
                      <a:pt x="30" y="4"/>
                    </a:lnTo>
                    <a:lnTo>
                      <a:pt x="26" y="6"/>
                    </a:lnTo>
                    <a:lnTo>
                      <a:pt x="25" y="6"/>
                    </a:lnTo>
                    <a:lnTo>
                      <a:pt x="23" y="7"/>
                    </a:lnTo>
                    <a:lnTo>
                      <a:pt x="21" y="9"/>
                    </a:lnTo>
                    <a:lnTo>
                      <a:pt x="17" y="13"/>
                    </a:lnTo>
                    <a:lnTo>
                      <a:pt x="13" y="17"/>
                    </a:lnTo>
                    <a:lnTo>
                      <a:pt x="11" y="19"/>
                    </a:lnTo>
                    <a:lnTo>
                      <a:pt x="9" y="23"/>
                    </a:lnTo>
                    <a:lnTo>
                      <a:pt x="7" y="25"/>
                    </a:lnTo>
                    <a:lnTo>
                      <a:pt x="5" y="27"/>
                    </a:lnTo>
                    <a:lnTo>
                      <a:pt x="3" y="29"/>
                    </a:lnTo>
                    <a:lnTo>
                      <a:pt x="2" y="34"/>
                    </a:lnTo>
                    <a:lnTo>
                      <a:pt x="2" y="36"/>
                    </a:lnTo>
                    <a:lnTo>
                      <a:pt x="0" y="38"/>
                    </a:lnTo>
                    <a:lnTo>
                      <a:pt x="0" y="42"/>
                    </a:lnTo>
                    <a:lnTo>
                      <a:pt x="0" y="44"/>
                    </a:lnTo>
                    <a:lnTo>
                      <a:pt x="0" y="50"/>
                    </a:lnTo>
                    <a:lnTo>
                      <a:pt x="0" y="52"/>
                    </a:lnTo>
                    <a:lnTo>
                      <a:pt x="2" y="52"/>
                    </a:lnTo>
                    <a:lnTo>
                      <a:pt x="2" y="50"/>
                    </a:lnTo>
                    <a:lnTo>
                      <a:pt x="2" y="44"/>
                    </a:lnTo>
                    <a:lnTo>
                      <a:pt x="3" y="42"/>
                    </a:lnTo>
                    <a:lnTo>
                      <a:pt x="3" y="40"/>
                    </a:lnTo>
                    <a:lnTo>
                      <a:pt x="3" y="36"/>
                    </a:lnTo>
                    <a:lnTo>
                      <a:pt x="5" y="34"/>
                    </a:lnTo>
                    <a:lnTo>
                      <a:pt x="7" y="30"/>
                    </a:lnTo>
                    <a:lnTo>
                      <a:pt x="7" y="29"/>
                    </a:lnTo>
                    <a:lnTo>
                      <a:pt x="9" y="27"/>
                    </a:lnTo>
                    <a:lnTo>
                      <a:pt x="11" y="23"/>
                    </a:lnTo>
                    <a:lnTo>
                      <a:pt x="13" y="19"/>
                    </a:lnTo>
                    <a:lnTo>
                      <a:pt x="15" y="19"/>
                    </a:lnTo>
                    <a:lnTo>
                      <a:pt x="17" y="17"/>
                    </a:lnTo>
                    <a:lnTo>
                      <a:pt x="19" y="15"/>
                    </a:lnTo>
                    <a:lnTo>
                      <a:pt x="23" y="11"/>
                    </a:lnTo>
                    <a:lnTo>
                      <a:pt x="25" y="9"/>
                    </a:lnTo>
                    <a:lnTo>
                      <a:pt x="26" y="9"/>
                    </a:lnTo>
                    <a:lnTo>
                      <a:pt x="28" y="7"/>
                    </a:lnTo>
                    <a:lnTo>
                      <a:pt x="30" y="7"/>
                    </a:lnTo>
                    <a:lnTo>
                      <a:pt x="32" y="6"/>
                    </a:lnTo>
                    <a:lnTo>
                      <a:pt x="34" y="4"/>
                    </a:lnTo>
                    <a:lnTo>
                      <a:pt x="38" y="4"/>
                    </a:lnTo>
                    <a:lnTo>
                      <a:pt x="40" y="4"/>
                    </a:lnTo>
                    <a:lnTo>
                      <a:pt x="42" y="4"/>
                    </a:lnTo>
                    <a:lnTo>
                      <a:pt x="44" y="2"/>
                    </a:lnTo>
                    <a:lnTo>
                      <a:pt x="48" y="2"/>
                    </a:lnTo>
                    <a:lnTo>
                      <a:pt x="51" y="2"/>
                    </a:lnTo>
                    <a:lnTo>
                      <a:pt x="57" y="2"/>
                    </a:lnTo>
                    <a:lnTo>
                      <a:pt x="59" y="2"/>
                    </a:lnTo>
                    <a:lnTo>
                      <a:pt x="63" y="4"/>
                    </a:lnTo>
                    <a:lnTo>
                      <a:pt x="65" y="4"/>
                    </a:lnTo>
                    <a:lnTo>
                      <a:pt x="67" y="4"/>
                    </a:lnTo>
                    <a:lnTo>
                      <a:pt x="69" y="4"/>
                    </a:lnTo>
                    <a:lnTo>
                      <a:pt x="73" y="6"/>
                    </a:lnTo>
                    <a:lnTo>
                      <a:pt x="74" y="7"/>
                    </a:lnTo>
                    <a:lnTo>
                      <a:pt x="76" y="7"/>
                    </a:lnTo>
                    <a:lnTo>
                      <a:pt x="78" y="9"/>
                    </a:lnTo>
                    <a:lnTo>
                      <a:pt x="80" y="9"/>
                    </a:lnTo>
                    <a:lnTo>
                      <a:pt x="82" y="11"/>
                    </a:lnTo>
                    <a:lnTo>
                      <a:pt x="84" y="13"/>
                    </a:lnTo>
                    <a:lnTo>
                      <a:pt x="86" y="15"/>
                    </a:lnTo>
                    <a:lnTo>
                      <a:pt x="88" y="17"/>
                    </a:lnTo>
                    <a:lnTo>
                      <a:pt x="90" y="19"/>
                    </a:lnTo>
                    <a:lnTo>
                      <a:pt x="94" y="23"/>
                    </a:lnTo>
                    <a:lnTo>
                      <a:pt x="96" y="27"/>
                    </a:lnTo>
                    <a:lnTo>
                      <a:pt x="96" y="29"/>
                    </a:lnTo>
                    <a:lnTo>
                      <a:pt x="98" y="30"/>
                    </a:lnTo>
                    <a:lnTo>
                      <a:pt x="98" y="32"/>
                    </a:lnTo>
                    <a:lnTo>
                      <a:pt x="99" y="34"/>
                    </a:lnTo>
                    <a:lnTo>
                      <a:pt x="101" y="40"/>
                    </a:lnTo>
                    <a:lnTo>
                      <a:pt x="101" y="42"/>
                    </a:lnTo>
                    <a:lnTo>
                      <a:pt x="101" y="44"/>
                    </a:lnTo>
                    <a:lnTo>
                      <a:pt x="101" y="46"/>
                    </a:lnTo>
                    <a:lnTo>
                      <a:pt x="101" y="50"/>
                    </a:lnTo>
                    <a:lnTo>
                      <a:pt x="103" y="52"/>
                    </a:lnTo>
                    <a:lnTo>
                      <a:pt x="101" y="54"/>
                    </a:lnTo>
                    <a:lnTo>
                      <a:pt x="101" y="57"/>
                    </a:lnTo>
                    <a:lnTo>
                      <a:pt x="101" y="59"/>
                    </a:lnTo>
                    <a:lnTo>
                      <a:pt x="101" y="61"/>
                    </a:lnTo>
                    <a:lnTo>
                      <a:pt x="101" y="65"/>
                    </a:lnTo>
                    <a:lnTo>
                      <a:pt x="99" y="69"/>
                    </a:lnTo>
                    <a:lnTo>
                      <a:pt x="98" y="71"/>
                    </a:lnTo>
                    <a:lnTo>
                      <a:pt x="98" y="73"/>
                    </a:lnTo>
                    <a:lnTo>
                      <a:pt x="96" y="75"/>
                    </a:lnTo>
                    <a:lnTo>
                      <a:pt x="96" y="78"/>
                    </a:lnTo>
                    <a:lnTo>
                      <a:pt x="94" y="80"/>
                    </a:lnTo>
                    <a:lnTo>
                      <a:pt x="92" y="82"/>
                    </a:lnTo>
                    <a:lnTo>
                      <a:pt x="90" y="84"/>
                    </a:lnTo>
                    <a:lnTo>
                      <a:pt x="88" y="86"/>
                    </a:lnTo>
                    <a:lnTo>
                      <a:pt x="86" y="88"/>
                    </a:lnTo>
                    <a:lnTo>
                      <a:pt x="84" y="90"/>
                    </a:lnTo>
                    <a:lnTo>
                      <a:pt x="82" y="92"/>
                    </a:lnTo>
                    <a:lnTo>
                      <a:pt x="80" y="94"/>
                    </a:lnTo>
                    <a:lnTo>
                      <a:pt x="78" y="94"/>
                    </a:lnTo>
                    <a:lnTo>
                      <a:pt x="76" y="96"/>
                    </a:lnTo>
                    <a:lnTo>
                      <a:pt x="74" y="98"/>
                    </a:lnTo>
                    <a:lnTo>
                      <a:pt x="73" y="98"/>
                    </a:lnTo>
                    <a:lnTo>
                      <a:pt x="69" y="100"/>
                    </a:lnTo>
                    <a:lnTo>
                      <a:pt x="67" y="100"/>
                    </a:lnTo>
                    <a:lnTo>
                      <a:pt x="65" y="100"/>
                    </a:lnTo>
                    <a:lnTo>
                      <a:pt x="63" y="102"/>
                    </a:lnTo>
                    <a:lnTo>
                      <a:pt x="59" y="102"/>
                    </a:lnTo>
                    <a:lnTo>
                      <a:pt x="57" y="102"/>
                    </a:lnTo>
                    <a:lnTo>
                      <a:pt x="55" y="102"/>
                    </a:lnTo>
                    <a:lnTo>
                      <a:pt x="51" y="102"/>
                    </a:lnTo>
                    <a:lnTo>
                      <a:pt x="50" y="102"/>
                    </a:lnTo>
                    <a:lnTo>
                      <a:pt x="48" y="102"/>
                    </a:lnTo>
                    <a:lnTo>
                      <a:pt x="44" y="102"/>
                    </a:lnTo>
                    <a:lnTo>
                      <a:pt x="42" y="102"/>
                    </a:lnTo>
                    <a:lnTo>
                      <a:pt x="40" y="100"/>
                    </a:lnTo>
                    <a:lnTo>
                      <a:pt x="38" y="100"/>
                    </a:lnTo>
                    <a:lnTo>
                      <a:pt x="34" y="100"/>
                    </a:lnTo>
                    <a:lnTo>
                      <a:pt x="30" y="98"/>
                    </a:lnTo>
                    <a:lnTo>
                      <a:pt x="28" y="96"/>
                    </a:lnTo>
                    <a:lnTo>
                      <a:pt x="26" y="94"/>
                    </a:lnTo>
                    <a:lnTo>
                      <a:pt x="25" y="94"/>
                    </a:lnTo>
                    <a:lnTo>
                      <a:pt x="23" y="92"/>
                    </a:lnTo>
                    <a:lnTo>
                      <a:pt x="21" y="90"/>
                    </a:lnTo>
                    <a:lnTo>
                      <a:pt x="19" y="88"/>
                    </a:lnTo>
                    <a:lnTo>
                      <a:pt x="15" y="84"/>
                    </a:lnTo>
                    <a:lnTo>
                      <a:pt x="13" y="84"/>
                    </a:lnTo>
                    <a:lnTo>
                      <a:pt x="11" y="82"/>
                    </a:lnTo>
                    <a:lnTo>
                      <a:pt x="11" y="80"/>
                    </a:lnTo>
                    <a:lnTo>
                      <a:pt x="9" y="78"/>
                    </a:lnTo>
                    <a:lnTo>
                      <a:pt x="7" y="75"/>
                    </a:lnTo>
                    <a:lnTo>
                      <a:pt x="7" y="73"/>
                    </a:lnTo>
                    <a:lnTo>
                      <a:pt x="5" y="69"/>
                    </a:lnTo>
                    <a:lnTo>
                      <a:pt x="3" y="67"/>
                    </a:lnTo>
                    <a:lnTo>
                      <a:pt x="3" y="65"/>
                    </a:lnTo>
                    <a:lnTo>
                      <a:pt x="3" y="61"/>
                    </a:lnTo>
                    <a:lnTo>
                      <a:pt x="2" y="59"/>
                    </a:lnTo>
                    <a:lnTo>
                      <a:pt x="2" y="54"/>
                    </a:lnTo>
                    <a:lnTo>
                      <a:pt x="2" y="52"/>
                    </a:lnTo>
                    <a:lnTo>
                      <a:pt x="0" y="52"/>
                    </a:lnTo>
                    <a:close/>
                  </a:path>
                </a:pathLst>
              </a:custGeom>
              <a:solidFill>
                <a:srgbClr val="000000"/>
              </a:solidFill>
              <a:ln w="9525">
                <a:noFill/>
                <a:round/>
                <a:headEnd/>
                <a:tailEnd/>
              </a:ln>
            </p:spPr>
            <p:txBody>
              <a:bodyPr/>
              <a:lstStyle/>
              <a:p>
                <a:endParaRPr lang="en-GB" dirty="0"/>
              </a:p>
            </p:txBody>
          </p:sp>
          <p:sp>
            <p:nvSpPr>
              <p:cNvPr id="503" name="Freeform 151"/>
              <p:cNvSpPr>
                <a:spLocks noChangeAspect="1"/>
              </p:cNvSpPr>
              <p:nvPr/>
            </p:nvSpPr>
            <p:spPr bwMode="auto">
              <a:xfrm>
                <a:off x="3777" y="1120"/>
                <a:ext cx="159" cy="161"/>
              </a:xfrm>
              <a:custGeom>
                <a:avLst/>
                <a:gdLst>
                  <a:gd name="T0" fmla="*/ 71 w 159"/>
                  <a:gd name="T1" fmla="*/ 1 h 161"/>
                  <a:gd name="T2" fmla="*/ 63 w 159"/>
                  <a:gd name="T3" fmla="*/ 1 h 161"/>
                  <a:gd name="T4" fmla="*/ 55 w 159"/>
                  <a:gd name="T5" fmla="*/ 3 h 161"/>
                  <a:gd name="T6" fmla="*/ 48 w 159"/>
                  <a:gd name="T7" fmla="*/ 7 h 161"/>
                  <a:gd name="T8" fmla="*/ 40 w 159"/>
                  <a:gd name="T9" fmla="*/ 11 h 161"/>
                  <a:gd name="T10" fmla="*/ 34 w 159"/>
                  <a:gd name="T11" fmla="*/ 15 h 161"/>
                  <a:gd name="T12" fmla="*/ 27 w 159"/>
                  <a:gd name="T13" fmla="*/ 21 h 161"/>
                  <a:gd name="T14" fmla="*/ 19 w 159"/>
                  <a:gd name="T15" fmla="*/ 28 h 161"/>
                  <a:gd name="T16" fmla="*/ 13 w 159"/>
                  <a:gd name="T17" fmla="*/ 34 h 161"/>
                  <a:gd name="T18" fmla="*/ 11 w 159"/>
                  <a:gd name="T19" fmla="*/ 40 h 161"/>
                  <a:gd name="T20" fmla="*/ 7 w 159"/>
                  <a:gd name="T21" fmla="*/ 46 h 161"/>
                  <a:gd name="T22" fmla="*/ 4 w 159"/>
                  <a:gd name="T23" fmla="*/ 53 h 161"/>
                  <a:gd name="T24" fmla="*/ 2 w 159"/>
                  <a:gd name="T25" fmla="*/ 61 h 161"/>
                  <a:gd name="T26" fmla="*/ 0 w 159"/>
                  <a:gd name="T27" fmla="*/ 69 h 161"/>
                  <a:gd name="T28" fmla="*/ 0 w 159"/>
                  <a:gd name="T29" fmla="*/ 76 h 161"/>
                  <a:gd name="T30" fmla="*/ 0 w 159"/>
                  <a:gd name="T31" fmla="*/ 88 h 161"/>
                  <a:gd name="T32" fmla="*/ 2 w 159"/>
                  <a:gd name="T33" fmla="*/ 96 h 161"/>
                  <a:gd name="T34" fmla="*/ 2 w 159"/>
                  <a:gd name="T35" fmla="*/ 103 h 161"/>
                  <a:gd name="T36" fmla="*/ 6 w 159"/>
                  <a:gd name="T37" fmla="*/ 111 h 161"/>
                  <a:gd name="T38" fmla="*/ 9 w 159"/>
                  <a:gd name="T39" fmla="*/ 119 h 161"/>
                  <a:gd name="T40" fmla="*/ 11 w 159"/>
                  <a:gd name="T41" fmla="*/ 124 h 161"/>
                  <a:gd name="T42" fmla="*/ 15 w 159"/>
                  <a:gd name="T43" fmla="*/ 128 h 161"/>
                  <a:gd name="T44" fmla="*/ 21 w 159"/>
                  <a:gd name="T45" fmla="*/ 134 h 161"/>
                  <a:gd name="T46" fmla="*/ 30 w 159"/>
                  <a:gd name="T47" fmla="*/ 144 h 161"/>
                  <a:gd name="T48" fmla="*/ 36 w 159"/>
                  <a:gd name="T49" fmla="*/ 147 h 161"/>
                  <a:gd name="T50" fmla="*/ 44 w 159"/>
                  <a:gd name="T51" fmla="*/ 151 h 161"/>
                  <a:gd name="T52" fmla="*/ 52 w 159"/>
                  <a:gd name="T53" fmla="*/ 155 h 161"/>
                  <a:gd name="T54" fmla="*/ 59 w 159"/>
                  <a:gd name="T55" fmla="*/ 157 h 161"/>
                  <a:gd name="T56" fmla="*/ 67 w 159"/>
                  <a:gd name="T57" fmla="*/ 159 h 161"/>
                  <a:gd name="T58" fmla="*/ 75 w 159"/>
                  <a:gd name="T59" fmla="*/ 161 h 161"/>
                  <a:gd name="T60" fmla="*/ 88 w 159"/>
                  <a:gd name="T61" fmla="*/ 159 h 161"/>
                  <a:gd name="T62" fmla="*/ 96 w 159"/>
                  <a:gd name="T63" fmla="*/ 159 h 161"/>
                  <a:gd name="T64" fmla="*/ 102 w 159"/>
                  <a:gd name="T65" fmla="*/ 157 h 161"/>
                  <a:gd name="T66" fmla="*/ 109 w 159"/>
                  <a:gd name="T67" fmla="*/ 155 h 161"/>
                  <a:gd name="T68" fmla="*/ 117 w 159"/>
                  <a:gd name="T69" fmla="*/ 151 h 161"/>
                  <a:gd name="T70" fmla="*/ 123 w 159"/>
                  <a:gd name="T71" fmla="*/ 147 h 161"/>
                  <a:gd name="T72" fmla="*/ 128 w 159"/>
                  <a:gd name="T73" fmla="*/ 144 h 161"/>
                  <a:gd name="T74" fmla="*/ 138 w 159"/>
                  <a:gd name="T75" fmla="*/ 134 h 161"/>
                  <a:gd name="T76" fmla="*/ 144 w 159"/>
                  <a:gd name="T77" fmla="*/ 128 h 161"/>
                  <a:gd name="T78" fmla="*/ 148 w 159"/>
                  <a:gd name="T79" fmla="*/ 122 h 161"/>
                  <a:gd name="T80" fmla="*/ 150 w 159"/>
                  <a:gd name="T81" fmla="*/ 117 h 161"/>
                  <a:gd name="T82" fmla="*/ 153 w 159"/>
                  <a:gd name="T83" fmla="*/ 109 h 161"/>
                  <a:gd name="T84" fmla="*/ 157 w 159"/>
                  <a:gd name="T85" fmla="*/ 101 h 161"/>
                  <a:gd name="T86" fmla="*/ 159 w 159"/>
                  <a:gd name="T87" fmla="*/ 94 h 161"/>
                  <a:gd name="T88" fmla="*/ 159 w 159"/>
                  <a:gd name="T89" fmla="*/ 86 h 161"/>
                  <a:gd name="T90" fmla="*/ 159 w 159"/>
                  <a:gd name="T91" fmla="*/ 74 h 161"/>
                  <a:gd name="T92" fmla="*/ 159 w 159"/>
                  <a:gd name="T93" fmla="*/ 67 h 161"/>
                  <a:gd name="T94" fmla="*/ 157 w 159"/>
                  <a:gd name="T95" fmla="*/ 59 h 161"/>
                  <a:gd name="T96" fmla="*/ 153 w 159"/>
                  <a:gd name="T97" fmla="*/ 51 h 161"/>
                  <a:gd name="T98" fmla="*/ 150 w 159"/>
                  <a:gd name="T99" fmla="*/ 44 h 161"/>
                  <a:gd name="T100" fmla="*/ 148 w 159"/>
                  <a:gd name="T101" fmla="*/ 38 h 161"/>
                  <a:gd name="T102" fmla="*/ 144 w 159"/>
                  <a:gd name="T103" fmla="*/ 32 h 161"/>
                  <a:gd name="T104" fmla="*/ 138 w 159"/>
                  <a:gd name="T105" fmla="*/ 26 h 161"/>
                  <a:gd name="T106" fmla="*/ 128 w 159"/>
                  <a:gd name="T107" fmla="*/ 17 h 161"/>
                  <a:gd name="T108" fmla="*/ 123 w 159"/>
                  <a:gd name="T109" fmla="*/ 13 h 161"/>
                  <a:gd name="T110" fmla="*/ 117 w 159"/>
                  <a:gd name="T111" fmla="*/ 9 h 161"/>
                  <a:gd name="T112" fmla="*/ 109 w 159"/>
                  <a:gd name="T113" fmla="*/ 5 h 161"/>
                  <a:gd name="T114" fmla="*/ 102 w 159"/>
                  <a:gd name="T115" fmla="*/ 3 h 161"/>
                  <a:gd name="T116" fmla="*/ 96 w 159"/>
                  <a:gd name="T117" fmla="*/ 1 h 161"/>
                  <a:gd name="T118" fmla="*/ 88 w 159"/>
                  <a:gd name="T119" fmla="*/ 1 h 1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9"/>
                  <a:gd name="T181" fmla="*/ 0 h 161"/>
                  <a:gd name="T182" fmla="*/ 159 w 159"/>
                  <a:gd name="T183" fmla="*/ 161 h 1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9" h="161">
                    <a:moveTo>
                      <a:pt x="78" y="0"/>
                    </a:moveTo>
                    <a:lnTo>
                      <a:pt x="75" y="0"/>
                    </a:lnTo>
                    <a:lnTo>
                      <a:pt x="75" y="1"/>
                    </a:lnTo>
                    <a:lnTo>
                      <a:pt x="71" y="1"/>
                    </a:lnTo>
                    <a:lnTo>
                      <a:pt x="69" y="1"/>
                    </a:lnTo>
                    <a:lnTo>
                      <a:pt x="67" y="1"/>
                    </a:lnTo>
                    <a:lnTo>
                      <a:pt x="65" y="1"/>
                    </a:lnTo>
                    <a:lnTo>
                      <a:pt x="63" y="1"/>
                    </a:lnTo>
                    <a:lnTo>
                      <a:pt x="61" y="1"/>
                    </a:lnTo>
                    <a:lnTo>
                      <a:pt x="59" y="3"/>
                    </a:lnTo>
                    <a:lnTo>
                      <a:pt x="57" y="3"/>
                    </a:lnTo>
                    <a:lnTo>
                      <a:pt x="55" y="3"/>
                    </a:lnTo>
                    <a:lnTo>
                      <a:pt x="54" y="5"/>
                    </a:lnTo>
                    <a:lnTo>
                      <a:pt x="52" y="5"/>
                    </a:lnTo>
                    <a:lnTo>
                      <a:pt x="50" y="5"/>
                    </a:lnTo>
                    <a:lnTo>
                      <a:pt x="48" y="7"/>
                    </a:lnTo>
                    <a:lnTo>
                      <a:pt x="46" y="7"/>
                    </a:lnTo>
                    <a:lnTo>
                      <a:pt x="44" y="9"/>
                    </a:lnTo>
                    <a:lnTo>
                      <a:pt x="42" y="9"/>
                    </a:lnTo>
                    <a:lnTo>
                      <a:pt x="40" y="11"/>
                    </a:lnTo>
                    <a:lnTo>
                      <a:pt x="38" y="11"/>
                    </a:lnTo>
                    <a:lnTo>
                      <a:pt x="36" y="13"/>
                    </a:lnTo>
                    <a:lnTo>
                      <a:pt x="34" y="13"/>
                    </a:lnTo>
                    <a:lnTo>
                      <a:pt x="34" y="15"/>
                    </a:lnTo>
                    <a:lnTo>
                      <a:pt x="32" y="15"/>
                    </a:lnTo>
                    <a:lnTo>
                      <a:pt x="30" y="17"/>
                    </a:lnTo>
                    <a:lnTo>
                      <a:pt x="29" y="19"/>
                    </a:lnTo>
                    <a:lnTo>
                      <a:pt x="27" y="21"/>
                    </a:lnTo>
                    <a:lnTo>
                      <a:pt x="23" y="25"/>
                    </a:lnTo>
                    <a:lnTo>
                      <a:pt x="21" y="26"/>
                    </a:lnTo>
                    <a:lnTo>
                      <a:pt x="19" y="26"/>
                    </a:lnTo>
                    <a:lnTo>
                      <a:pt x="19" y="28"/>
                    </a:lnTo>
                    <a:lnTo>
                      <a:pt x="17" y="30"/>
                    </a:lnTo>
                    <a:lnTo>
                      <a:pt x="15" y="32"/>
                    </a:lnTo>
                    <a:lnTo>
                      <a:pt x="15" y="34"/>
                    </a:lnTo>
                    <a:lnTo>
                      <a:pt x="13" y="34"/>
                    </a:lnTo>
                    <a:lnTo>
                      <a:pt x="13" y="36"/>
                    </a:lnTo>
                    <a:lnTo>
                      <a:pt x="11" y="36"/>
                    </a:lnTo>
                    <a:lnTo>
                      <a:pt x="11" y="38"/>
                    </a:lnTo>
                    <a:lnTo>
                      <a:pt x="11" y="40"/>
                    </a:lnTo>
                    <a:lnTo>
                      <a:pt x="9" y="40"/>
                    </a:lnTo>
                    <a:lnTo>
                      <a:pt x="9" y="42"/>
                    </a:lnTo>
                    <a:lnTo>
                      <a:pt x="7" y="44"/>
                    </a:lnTo>
                    <a:lnTo>
                      <a:pt x="7" y="46"/>
                    </a:lnTo>
                    <a:lnTo>
                      <a:pt x="6" y="48"/>
                    </a:lnTo>
                    <a:lnTo>
                      <a:pt x="6" y="49"/>
                    </a:lnTo>
                    <a:lnTo>
                      <a:pt x="4" y="51"/>
                    </a:lnTo>
                    <a:lnTo>
                      <a:pt x="4" y="53"/>
                    </a:lnTo>
                    <a:lnTo>
                      <a:pt x="4" y="55"/>
                    </a:lnTo>
                    <a:lnTo>
                      <a:pt x="2" y="57"/>
                    </a:lnTo>
                    <a:lnTo>
                      <a:pt x="2" y="59"/>
                    </a:lnTo>
                    <a:lnTo>
                      <a:pt x="2" y="61"/>
                    </a:lnTo>
                    <a:lnTo>
                      <a:pt x="2" y="63"/>
                    </a:lnTo>
                    <a:lnTo>
                      <a:pt x="2" y="65"/>
                    </a:lnTo>
                    <a:lnTo>
                      <a:pt x="0" y="67"/>
                    </a:lnTo>
                    <a:lnTo>
                      <a:pt x="0" y="69"/>
                    </a:lnTo>
                    <a:lnTo>
                      <a:pt x="0" y="71"/>
                    </a:lnTo>
                    <a:lnTo>
                      <a:pt x="0" y="73"/>
                    </a:lnTo>
                    <a:lnTo>
                      <a:pt x="0" y="74"/>
                    </a:lnTo>
                    <a:lnTo>
                      <a:pt x="0" y="76"/>
                    </a:lnTo>
                    <a:lnTo>
                      <a:pt x="0" y="80"/>
                    </a:lnTo>
                    <a:lnTo>
                      <a:pt x="0" y="84"/>
                    </a:lnTo>
                    <a:lnTo>
                      <a:pt x="0" y="86"/>
                    </a:lnTo>
                    <a:lnTo>
                      <a:pt x="0" y="88"/>
                    </a:lnTo>
                    <a:lnTo>
                      <a:pt x="0" y="90"/>
                    </a:lnTo>
                    <a:lnTo>
                      <a:pt x="0" y="92"/>
                    </a:lnTo>
                    <a:lnTo>
                      <a:pt x="0" y="94"/>
                    </a:lnTo>
                    <a:lnTo>
                      <a:pt x="2" y="96"/>
                    </a:lnTo>
                    <a:lnTo>
                      <a:pt x="2" y="97"/>
                    </a:lnTo>
                    <a:lnTo>
                      <a:pt x="2" y="99"/>
                    </a:lnTo>
                    <a:lnTo>
                      <a:pt x="2" y="101"/>
                    </a:lnTo>
                    <a:lnTo>
                      <a:pt x="2" y="103"/>
                    </a:lnTo>
                    <a:lnTo>
                      <a:pt x="4" y="105"/>
                    </a:lnTo>
                    <a:lnTo>
                      <a:pt x="4" y="107"/>
                    </a:lnTo>
                    <a:lnTo>
                      <a:pt x="4" y="109"/>
                    </a:lnTo>
                    <a:lnTo>
                      <a:pt x="6" y="111"/>
                    </a:lnTo>
                    <a:lnTo>
                      <a:pt x="6" y="113"/>
                    </a:lnTo>
                    <a:lnTo>
                      <a:pt x="7" y="115"/>
                    </a:lnTo>
                    <a:lnTo>
                      <a:pt x="7" y="117"/>
                    </a:lnTo>
                    <a:lnTo>
                      <a:pt x="9" y="119"/>
                    </a:lnTo>
                    <a:lnTo>
                      <a:pt x="9" y="121"/>
                    </a:lnTo>
                    <a:lnTo>
                      <a:pt x="11" y="121"/>
                    </a:lnTo>
                    <a:lnTo>
                      <a:pt x="11" y="122"/>
                    </a:lnTo>
                    <a:lnTo>
                      <a:pt x="11" y="124"/>
                    </a:lnTo>
                    <a:lnTo>
                      <a:pt x="13" y="124"/>
                    </a:lnTo>
                    <a:lnTo>
                      <a:pt x="13" y="126"/>
                    </a:lnTo>
                    <a:lnTo>
                      <a:pt x="15" y="126"/>
                    </a:lnTo>
                    <a:lnTo>
                      <a:pt x="15" y="128"/>
                    </a:lnTo>
                    <a:lnTo>
                      <a:pt x="17" y="130"/>
                    </a:lnTo>
                    <a:lnTo>
                      <a:pt x="19" y="132"/>
                    </a:lnTo>
                    <a:lnTo>
                      <a:pt x="19" y="134"/>
                    </a:lnTo>
                    <a:lnTo>
                      <a:pt x="21" y="134"/>
                    </a:lnTo>
                    <a:lnTo>
                      <a:pt x="23" y="136"/>
                    </a:lnTo>
                    <a:lnTo>
                      <a:pt x="27" y="140"/>
                    </a:lnTo>
                    <a:lnTo>
                      <a:pt x="29" y="142"/>
                    </a:lnTo>
                    <a:lnTo>
                      <a:pt x="30" y="144"/>
                    </a:lnTo>
                    <a:lnTo>
                      <a:pt x="32" y="145"/>
                    </a:lnTo>
                    <a:lnTo>
                      <a:pt x="34" y="145"/>
                    </a:lnTo>
                    <a:lnTo>
                      <a:pt x="34" y="147"/>
                    </a:lnTo>
                    <a:lnTo>
                      <a:pt x="36" y="147"/>
                    </a:lnTo>
                    <a:lnTo>
                      <a:pt x="38" y="149"/>
                    </a:lnTo>
                    <a:lnTo>
                      <a:pt x="40" y="149"/>
                    </a:lnTo>
                    <a:lnTo>
                      <a:pt x="42" y="151"/>
                    </a:lnTo>
                    <a:lnTo>
                      <a:pt x="44" y="151"/>
                    </a:lnTo>
                    <a:lnTo>
                      <a:pt x="46" y="153"/>
                    </a:lnTo>
                    <a:lnTo>
                      <a:pt x="48" y="153"/>
                    </a:lnTo>
                    <a:lnTo>
                      <a:pt x="50" y="155"/>
                    </a:lnTo>
                    <a:lnTo>
                      <a:pt x="52" y="155"/>
                    </a:lnTo>
                    <a:lnTo>
                      <a:pt x="54" y="155"/>
                    </a:lnTo>
                    <a:lnTo>
                      <a:pt x="55" y="157"/>
                    </a:lnTo>
                    <a:lnTo>
                      <a:pt x="57" y="157"/>
                    </a:lnTo>
                    <a:lnTo>
                      <a:pt x="59" y="157"/>
                    </a:lnTo>
                    <a:lnTo>
                      <a:pt x="61" y="159"/>
                    </a:lnTo>
                    <a:lnTo>
                      <a:pt x="63" y="159"/>
                    </a:lnTo>
                    <a:lnTo>
                      <a:pt x="65" y="159"/>
                    </a:lnTo>
                    <a:lnTo>
                      <a:pt x="67" y="159"/>
                    </a:lnTo>
                    <a:lnTo>
                      <a:pt x="69" y="159"/>
                    </a:lnTo>
                    <a:lnTo>
                      <a:pt x="71" y="159"/>
                    </a:lnTo>
                    <a:lnTo>
                      <a:pt x="75" y="159"/>
                    </a:lnTo>
                    <a:lnTo>
                      <a:pt x="75" y="161"/>
                    </a:lnTo>
                    <a:lnTo>
                      <a:pt x="78" y="161"/>
                    </a:lnTo>
                    <a:lnTo>
                      <a:pt x="84" y="161"/>
                    </a:lnTo>
                    <a:lnTo>
                      <a:pt x="84" y="159"/>
                    </a:lnTo>
                    <a:lnTo>
                      <a:pt x="88" y="159"/>
                    </a:lnTo>
                    <a:lnTo>
                      <a:pt x="90" y="159"/>
                    </a:lnTo>
                    <a:lnTo>
                      <a:pt x="92" y="159"/>
                    </a:lnTo>
                    <a:lnTo>
                      <a:pt x="94" y="159"/>
                    </a:lnTo>
                    <a:lnTo>
                      <a:pt x="96" y="159"/>
                    </a:lnTo>
                    <a:lnTo>
                      <a:pt x="98" y="159"/>
                    </a:lnTo>
                    <a:lnTo>
                      <a:pt x="98" y="157"/>
                    </a:lnTo>
                    <a:lnTo>
                      <a:pt x="100" y="157"/>
                    </a:lnTo>
                    <a:lnTo>
                      <a:pt x="102" y="157"/>
                    </a:lnTo>
                    <a:lnTo>
                      <a:pt x="103" y="157"/>
                    </a:lnTo>
                    <a:lnTo>
                      <a:pt x="105" y="155"/>
                    </a:lnTo>
                    <a:lnTo>
                      <a:pt x="107" y="155"/>
                    </a:lnTo>
                    <a:lnTo>
                      <a:pt x="109" y="155"/>
                    </a:lnTo>
                    <a:lnTo>
                      <a:pt x="111" y="153"/>
                    </a:lnTo>
                    <a:lnTo>
                      <a:pt x="113" y="153"/>
                    </a:lnTo>
                    <a:lnTo>
                      <a:pt x="115" y="151"/>
                    </a:lnTo>
                    <a:lnTo>
                      <a:pt x="117" y="151"/>
                    </a:lnTo>
                    <a:lnTo>
                      <a:pt x="119" y="149"/>
                    </a:lnTo>
                    <a:lnTo>
                      <a:pt x="121" y="149"/>
                    </a:lnTo>
                    <a:lnTo>
                      <a:pt x="121" y="147"/>
                    </a:lnTo>
                    <a:lnTo>
                      <a:pt x="123" y="147"/>
                    </a:lnTo>
                    <a:lnTo>
                      <a:pt x="125" y="147"/>
                    </a:lnTo>
                    <a:lnTo>
                      <a:pt x="125" y="145"/>
                    </a:lnTo>
                    <a:lnTo>
                      <a:pt x="127" y="145"/>
                    </a:lnTo>
                    <a:lnTo>
                      <a:pt x="128" y="144"/>
                    </a:lnTo>
                    <a:lnTo>
                      <a:pt x="130" y="142"/>
                    </a:lnTo>
                    <a:lnTo>
                      <a:pt x="132" y="140"/>
                    </a:lnTo>
                    <a:lnTo>
                      <a:pt x="136" y="136"/>
                    </a:lnTo>
                    <a:lnTo>
                      <a:pt x="138" y="134"/>
                    </a:lnTo>
                    <a:lnTo>
                      <a:pt x="140" y="134"/>
                    </a:lnTo>
                    <a:lnTo>
                      <a:pt x="140" y="132"/>
                    </a:lnTo>
                    <a:lnTo>
                      <a:pt x="142" y="130"/>
                    </a:lnTo>
                    <a:lnTo>
                      <a:pt x="144" y="128"/>
                    </a:lnTo>
                    <a:lnTo>
                      <a:pt x="144" y="126"/>
                    </a:lnTo>
                    <a:lnTo>
                      <a:pt x="146" y="126"/>
                    </a:lnTo>
                    <a:lnTo>
                      <a:pt x="146" y="124"/>
                    </a:lnTo>
                    <a:lnTo>
                      <a:pt x="148" y="122"/>
                    </a:lnTo>
                    <a:lnTo>
                      <a:pt x="148" y="121"/>
                    </a:lnTo>
                    <a:lnTo>
                      <a:pt x="150" y="121"/>
                    </a:lnTo>
                    <a:lnTo>
                      <a:pt x="150" y="119"/>
                    </a:lnTo>
                    <a:lnTo>
                      <a:pt x="150" y="117"/>
                    </a:lnTo>
                    <a:lnTo>
                      <a:pt x="151" y="115"/>
                    </a:lnTo>
                    <a:lnTo>
                      <a:pt x="151" y="113"/>
                    </a:lnTo>
                    <a:lnTo>
                      <a:pt x="153" y="111"/>
                    </a:lnTo>
                    <a:lnTo>
                      <a:pt x="153" y="109"/>
                    </a:lnTo>
                    <a:lnTo>
                      <a:pt x="155" y="107"/>
                    </a:lnTo>
                    <a:lnTo>
                      <a:pt x="155" y="105"/>
                    </a:lnTo>
                    <a:lnTo>
                      <a:pt x="155" y="103"/>
                    </a:lnTo>
                    <a:lnTo>
                      <a:pt x="157" y="101"/>
                    </a:lnTo>
                    <a:lnTo>
                      <a:pt x="157" y="99"/>
                    </a:lnTo>
                    <a:lnTo>
                      <a:pt x="157" y="97"/>
                    </a:lnTo>
                    <a:lnTo>
                      <a:pt x="157" y="96"/>
                    </a:lnTo>
                    <a:lnTo>
                      <a:pt x="159" y="94"/>
                    </a:lnTo>
                    <a:lnTo>
                      <a:pt x="159" y="92"/>
                    </a:lnTo>
                    <a:lnTo>
                      <a:pt x="159" y="90"/>
                    </a:lnTo>
                    <a:lnTo>
                      <a:pt x="159" y="88"/>
                    </a:lnTo>
                    <a:lnTo>
                      <a:pt x="159" y="86"/>
                    </a:lnTo>
                    <a:lnTo>
                      <a:pt x="159" y="84"/>
                    </a:lnTo>
                    <a:lnTo>
                      <a:pt x="159" y="80"/>
                    </a:lnTo>
                    <a:lnTo>
                      <a:pt x="159" y="76"/>
                    </a:lnTo>
                    <a:lnTo>
                      <a:pt x="159" y="74"/>
                    </a:lnTo>
                    <a:lnTo>
                      <a:pt x="159" y="73"/>
                    </a:lnTo>
                    <a:lnTo>
                      <a:pt x="159" y="71"/>
                    </a:lnTo>
                    <a:lnTo>
                      <a:pt x="159" y="69"/>
                    </a:lnTo>
                    <a:lnTo>
                      <a:pt x="159" y="67"/>
                    </a:lnTo>
                    <a:lnTo>
                      <a:pt x="157" y="65"/>
                    </a:lnTo>
                    <a:lnTo>
                      <a:pt x="157" y="63"/>
                    </a:lnTo>
                    <a:lnTo>
                      <a:pt x="157" y="61"/>
                    </a:lnTo>
                    <a:lnTo>
                      <a:pt x="157" y="59"/>
                    </a:lnTo>
                    <a:lnTo>
                      <a:pt x="155" y="57"/>
                    </a:lnTo>
                    <a:lnTo>
                      <a:pt x="155" y="55"/>
                    </a:lnTo>
                    <a:lnTo>
                      <a:pt x="155" y="53"/>
                    </a:lnTo>
                    <a:lnTo>
                      <a:pt x="153" y="51"/>
                    </a:lnTo>
                    <a:lnTo>
                      <a:pt x="153" y="49"/>
                    </a:lnTo>
                    <a:lnTo>
                      <a:pt x="151" y="48"/>
                    </a:lnTo>
                    <a:lnTo>
                      <a:pt x="151" y="46"/>
                    </a:lnTo>
                    <a:lnTo>
                      <a:pt x="150" y="44"/>
                    </a:lnTo>
                    <a:lnTo>
                      <a:pt x="150" y="42"/>
                    </a:lnTo>
                    <a:lnTo>
                      <a:pt x="150" y="40"/>
                    </a:lnTo>
                    <a:lnTo>
                      <a:pt x="148" y="40"/>
                    </a:lnTo>
                    <a:lnTo>
                      <a:pt x="148" y="38"/>
                    </a:lnTo>
                    <a:lnTo>
                      <a:pt x="146" y="36"/>
                    </a:lnTo>
                    <a:lnTo>
                      <a:pt x="146" y="34"/>
                    </a:lnTo>
                    <a:lnTo>
                      <a:pt x="144" y="34"/>
                    </a:lnTo>
                    <a:lnTo>
                      <a:pt x="144" y="32"/>
                    </a:lnTo>
                    <a:lnTo>
                      <a:pt x="142" y="30"/>
                    </a:lnTo>
                    <a:lnTo>
                      <a:pt x="140" y="28"/>
                    </a:lnTo>
                    <a:lnTo>
                      <a:pt x="140" y="26"/>
                    </a:lnTo>
                    <a:lnTo>
                      <a:pt x="138" y="26"/>
                    </a:lnTo>
                    <a:lnTo>
                      <a:pt x="136" y="25"/>
                    </a:lnTo>
                    <a:lnTo>
                      <a:pt x="132" y="21"/>
                    </a:lnTo>
                    <a:lnTo>
                      <a:pt x="130" y="19"/>
                    </a:lnTo>
                    <a:lnTo>
                      <a:pt x="128" y="17"/>
                    </a:lnTo>
                    <a:lnTo>
                      <a:pt x="127" y="15"/>
                    </a:lnTo>
                    <a:lnTo>
                      <a:pt x="125" y="15"/>
                    </a:lnTo>
                    <a:lnTo>
                      <a:pt x="125" y="13"/>
                    </a:lnTo>
                    <a:lnTo>
                      <a:pt x="123" y="13"/>
                    </a:lnTo>
                    <a:lnTo>
                      <a:pt x="121" y="13"/>
                    </a:lnTo>
                    <a:lnTo>
                      <a:pt x="121" y="11"/>
                    </a:lnTo>
                    <a:lnTo>
                      <a:pt x="119" y="11"/>
                    </a:lnTo>
                    <a:lnTo>
                      <a:pt x="117" y="9"/>
                    </a:lnTo>
                    <a:lnTo>
                      <a:pt x="115" y="9"/>
                    </a:lnTo>
                    <a:lnTo>
                      <a:pt x="113" y="7"/>
                    </a:lnTo>
                    <a:lnTo>
                      <a:pt x="111" y="7"/>
                    </a:lnTo>
                    <a:lnTo>
                      <a:pt x="109" y="5"/>
                    </a:lnTo>
                    <a:lnTo>
                      <a:pt x="107" y="5"/>
                    </a:lnTo>
                    <a:lnTo>
                      <a:pt x="105" y="5"/>
                    </a:lnTo>
                    <a:lnTo>
                      <a:pt x="103" y="3"/>
                    </a:lnTo>
                    <a:lnTo>
                      <a:pt x="102" y="3"/>
                    </a:lnTo>
                    <a:lnTo>
                      <a:pt x="100" y="3"/>
                    </a:lnTo>
                    <a:lnTo>
                      <a:pt x="98" y="3"/>
                    </a:lnTo>
                    <a:lnTo>
                      <a:pt x="98" y="1"/>
                    </a:lnTo>
                    <a:lnTo>
                      <a:pt x="96" y="1"/>
                    </a:lnTo>
                    <a:lnTo>
                      <a:pt x="94" y="1"/>
                    </a:lnTo>
                    <a:lnTo>
                      <a:pt x="92" y="1"/>
                    </a:lnTo>
                    <a:lnTo>
                      <a:pt x="90" y="1"/>
                    </a:lnTo>
                    <a:lnTo>
                      <a:pt x="88" y="1"/>
                    </a:lnTo>
                    <a:lnTo>
                      <a:pt x="84" y="1"/>
                    </a:lnTo>
                    <a:lnTo>
                      <a:pt x="84" y="0"/>
                    </a:lnTo>
                    <a:lnTo>
                      <a:pt x="78" y="0"/>
                    </a:lnTo>
                    <a:close/>
                  </a:path>
                </a:pathLst>
              </a:custGeom>
              <a:solidFill>
                <a:srgbClr val="FFFFFF"/>
              </a:solidFill>
              <a:ln w="9525">
                <a:noFill/>
                <a:round/>
                <a:headEnd/>
                <a:tailEnd/>
              </a:ln>
            </p:spPr>
            <p:txBody>
              <a:bodyPr/>
              <a:lstStyle/>
              <a:p>
                <a:endParaRPr lang="en-GB" dirty="0"/>
              </a:p>
            </p:txBody>
          </p:sp>
          <p:sp>
            <p:nvSpPr>
              <p:cNvPr id="504" name="Freeform 152"/>
              <p:cNvSpPr>
                <a:spLocks noChangeAspect="1"/>
              </p:cNvSpPr>
              <p:nvPr/>
            </p:nvSpPr>
            <p:spPr bwMode="auto">
              <a:xfrm>
                <a:off x="3775" y="1120"/>
                <a:ext cx="163" cy="161"/>
              </a:xfrm>
              <a:custGeom>
                <a:avLst/>
                <a:gdLst>
                  <a:gd name="T0" fmla="*/ 2 w 163"/>
                  <a:gd name="T1" fmla="*/ 96 h 161"/>
                  <a:gd name="T2" fmla="*/ 8 w 163"/>
                  <a:gd name="T3" fmla="*/ 115 h 161"/>
                  <a:gd name="T4" fmla="*/ 19 w 163"/>
                  <a:gd name="T5" fmla="*/ 132 h 161"/>
                  <a:gd name="T6" fmla="*/ 32 w 163"/>
                  <a:gd name="T7" fmla="*/ 145 h 161"/>
                  <a:gd name="T8" fmla="*/ 50 w 163"/>
                  <a:gd name="T9" fmla="*/ 155 h 161"/>
                  <a:gd name="T10" fmla="*/ 69 w 163"/>
                  <a:gd name="T11" fmla="*/ 161 h 161"/>
                  <a:gd name="T12" fmla="*/ 90 w 163"/>
                  <a:gd name="T13" fmla="*/ 161 h 161"/>
                  <a:gd name="T14" fmla="*/ 109 w 163"/>
                  <a:gd name="T15" fmla="*/ 157 h 161"/>
                  <a:gd name="T16" fmla="*/ 127 w 163"/>
                  <a:gd name="T17" fmla="*/ 147 h 161"/>
                  <a:gd name="T18" fmla="*/ 142 w 163"/>
                  <a:gd name="T19" fmla="*/ 134 h 161"/>
                  <a:gd name="T20" fmla="*/ 153 w 163"/>
                  <a:gd name="T21" fmla="*/ 119 h 161"/>
                  <a:gd name="T22" fmla="*/ 161 w 163"/>
                  <a:gd name="T23" fmla="*/ 99 h 161"/>
                  <a:gd name="T24" fmla="*/ 163 w 163"/>
                  <a:gd name="T25" fmla="*/ 80 h 161"/>
                  <a:gd name="T26" fmla="*/ 161 w 163"/>
                  <a:gd name="T27" fmla="*/ 59 h 161"/>
                  <a:gd name="T28" fmla="*/ 153 w 163"/>
                  <a:gd name="T29" fmla="*/ 42 h 161"/>
                  <a:gd name="T30" fmla="*/ 142 w 163"/>
                  <a:gd name="T31" fmla="*/ 26 h 161"/>
                  <a:gd name="T32" fmla="*/ 127 w 163"/>
                  <a:gd name="T33" fmla="*/ 13 h 161"/>
                  <a:gd name="T34" fmla="*/ 109 w 163"/>
                  <a:gd name="T35" fmla="*/ 3 h 161"/>
                  <a:gd name="T36" fmla="*/ 90 w 163"/>
                  <a:gd name="T37" fmla="*/ 0 h 161"/>
                  <a:gd name="T38" fmla="*/ 65 w 163"/>
                  <a:gd name="T39" fmla="*/ 0 h 161"/>
                  <a:gd name="T40" fmla="*/ 46 w 163"/>
                  <a:gd name="T41" fmla="*/ 7 h 161"/>
                  <a:gd name="T42" fmla="*/ 29 w 163"/>
                  <a:gd name="T43" fmla="*/ 17 h 161"/>
                  <a:gd name="T44" fmla="*/ 15 w 163"/>
                  <a:gd name="T45" fmla="*/ 32 h 161"/>
                  <a:gd name="T46" fmla="*/ 6 w 163"/>
                  <a:gd name="T47" fmla="*/ 49 h 161"/>
                  <a:gd name="T48" fmla="*/ 0 w 163"/>
                  <a:gd name="T49" fmla="*/ 69 h 161"/>
                  <a:gd name="T50" fmla="*/ 4 w 163"/>
                  <a:gd name="T51" fmla="*/ 76 h 161"/>
                  <a:gd name="T52" fmla="*/ 6 w 163"/>
                  <a:gd name="T53" fmla="*/ 57 h 161"/>
                  <a:gd name="T54" fmla="*/ 13 w 163"/>
                  <a:gd name="T55" fmla="*/ 40 h 161"/>
                  <a:gd name="T56" fmla="*/ 25 w 163"/>
                  <a:gd name="T57" fmla="*/ 25 h 161"/>
                  <a:gd name="T58" fmla="*/ 40 w 163"/>
                  <a:gd name="T59" fmla="*/ 13 h 161"/>
                  <a:gd name="T60" fmla="*/ 57 w 163"/>
                  <a:gd name="T61" fmla="*/ 5 h 161"/>
                  <a:gd name="T62" fmla="*/ 77 w 163"/>
                  <a:gd name="T63" fmla="*/ 1 h 161"/>
                  <a:gd name="T64" fmla="*/ 100 w 163"/>
                  <a:gd name="T65" fmla="*/ 3 h 161"/>
                  <a:gd name="T66" fmla="*/ 119 w 163"/>
                  <a:gd name="T67" fmla="*/ 11 h 161"/>
                  <a:gd name="T68" fmla="*/ 134 w 163"/>
                  <a:gd name="T69" fmla="*/ 23 h 161"/>
                  <a:gd name="T70" fmla="*/ 146 w 163"/>
                  <a:gd name="T71" fmla="*/ 36 h 161"/>
                  <a:gd name="T72" fmla="*/ 155 w 163"/>
                  <a:gd name="T73" fmla="*/ 53 h 161"/>
                  <a:gd name="T74" fmla="*/ 159 w 163"/>
                  <a:gd name="T75" fmla="*/ 73 h 161"/>
                  <a:gd name="T76" fmla="*/ 159 w 163"/>
                  <a:gd name="T77" fmla="*/ 92 h 161"/>
                  <a:gd name="T78" fmla="*/ 153 w 163"/>
                  <a:gd name="T79" fmla="*/ 111 h 161"/>
                  <a:gd name="T80" fmla="*/ 144 w 163"/>
                  <a:gd name="T81" fmla="*/ 126 h 161"/>
                  <a:gd name="T82" fmla="*/ 130 w 163"/>
                  <a:gd name="T83" fmla="*/ 140 h 161"/>
                  <a:gd name="T84" fmla="*/ 115 w 163"/>
                  <a:gd name="T85" fmla="*/ 151 h 161"/>
                  <a:gd name="T86" fmla="*/ 98 w 163"/>
                  <a:gd name="T87" fmla="*/ 157 h 161"/>
                  <a:gd name="T88" fmla="*/ 77 w 163"/>
                  <a:gd name="T89" fmla="*/ 159 h 161"/>
                  <a:gd name="T90" fmla="*/ 57 w 163"/>
                  <a:gd name="T91" fmla="*/ 155 h 161"/>
                  <a:gd name="T92" fmla="*/ 40 w 163"/>
                  <a:gd name="T93" fmla="*/ 147 h 161"/>
                  <a:gd name="T94" fmla="*/ 25 w 163"/>
                  <a:gd name="T95" fmla="*/ 136 h 161"/>
                  <a:gd name="T96" fmla="*/ 13 w 163"/>
                  <a:gd name="T97" fmla="*/ 121 h 161"/>
                  <a:gd name="T98" fmla="*/ 6 w 163"/>
                  <a:gd name="T99" fmla="*/ 103 h 161"/>
                  <a:gd name="T100" fmla="*/ 4 w 163"/>
                  <a:gd name="T101" fmla="*/ 84 h 1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3"/>
                  <a:gd name="T154" fmla="*/ 0 h 161"/>
                  <a:gd name="T155" fmla="*/ 163 w 163"/>
                  <a:gd name="T156" fmla="*/ 161 h 1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3" h="161">
                    <a:moveTo>
                      <a:pt x="0" y="80"/>
                    </a:moveTo>
                    <a:lnTo>
                      <a:pt x="0" y="84"/>
                    </a:lnTo>
                    <a:lnTo>
                      <a:pt x="0" y="88"/>
                    </a:lnTo>
                    <a:lnTo>
                      <a:pt x="0" y="92"/>
                    </a:lnTo>
                    <a:lnTo>
                      <a:pt x="2" y="96"/>
                    </a:lnTo>
                    <a:lnTo>
                      <a:pt x="2" y="99"/>
                    </a:lnTo>
                    <a:lnTo>
                      <a:pt x="4" y="103"/>
                    </a:lnTo>
                    <a:lnTo>
                      <a:pt x="4" y="107"/>
                    </a:lnTo>
                    <a:lnTo>
                      <a:pt x="6" y="111"/>
                    </a:lnTo>
                    <a:lnTo>
                      <a:pt x="8" y="115"/>
                    </a:lnTo>
                    <a:lnTo>
                      <a:pt x="9" y="119"/>
                    </a:lnTo>
                    <a:lnTo>
                      <a:pt x="11" y="122"/>
                    </a:lnTo>
                    <a:lnTo>
                      <a:pt x="13" y="126"/>
                    </a:lnTo>
                    <a:lnTo>
                      <a:pt x="15" y="128"/>
                    </a:lnTo>
                    <a:lnTo>
                      <a:pt x="19" y="132"/>
                    </a:lnTo>
                    <a:lnTo>
                      <a:pt x="21" y="134"/>
                    </a:lnTo>
                    <a:lnTo>
                      <a:pt x="23" y="138"/>
                    </a:lnTo>
                    <a:lnTo>
                      <a:pt x="27" y="140"/>
                    </a:lnTo>
                    <a:lnTo>
                      <a:pt x="29" y="144"/>
                    </a:lnTo>
                    <a:lnTo>
                      <a:pt x="32" y="145"/>
                    </a:lnTo>
                    <a:lnTo>
                      <a:pt x="36" y="147"/>
                    </a:lnTo>
                    <a:lnTo>
                      <a:pt x="38" y="149"/>
                    </a:lnTo>
                    <a:lnTo>
                      <a:pt x="42" y="151"/>
                    </a:lnTo>
                    <a:lnTo>
                      <a:pt x="46" y="153"/>
                    </a:lnTo>
                    <a:lnTo>
                      <a:pt x="50" y="155"/>
                    </a:lnTo>
                    <a:lnTo>
                      <a:pt x="54" y="157"/>
                    </a:lnTo>
                    <a:lnTo>
                      <a:pt x="57" y="157"/>
                    </a:lnTo>
                    <a:lnTo>
                      <a:pt x="61" y="159"/>
                    </a:lnTo>
                    <a:lnTo>
                      <a:pt x="65" y="159"/>
                    </a:lnTo>
                    <a:lnTo>
                      <a:pt x="69" y="161"/>
                    </a:lnTo>
                    <a:lnTo>
                      <a:pt x="73" y="161"/>
                    </a:lnTo>
                    <a:lnTo>
                      <a:pt x="77" y="161"/>
                    </a:lnTo>
                    <a:lnTo>
                      <a:pt x="80" y="161"/>
                    </a:lnTo>
                    <a:lnTo>
                      <a:pt x="86" y="161"/>
                    </a:lnTo>
                    <a:lnTo>
                      <a:pt x="90" y="161"/>
                    </a:lnTo>
                    <a:lnTo>
                      <a:pt x="94" y="161"/>
                    </a:lnTo>
                    <a:lnTo>
                      <a:pt x="98" y="159"/>
                    </a:lnTo>
                    <a:lnTo>
                      <a:pt x="102" y="159"/>
                    </a:lnTo>
                    <a:lnTo>
                      <a:pt x="105" y="157"/>
                    </a:lnTo>
                    <a:lnTo>
                      <a:pt x="109" y="157"/>
                    </a:lnTo>
                    <a:lnTo>
                      <a:pt x="113" y="155"/>
                    </a:lnTo>
                    <a:lnTo>
                      <a:pt x="117" y="153"/>
                    </a:lnTo>
                    <a:lnTo>
                      <a:pt x="121" y="151"/>
                    </a:lnTo>
                    <a:lnTo>
                      <a:pt x="123" y="149"/>
                    </a:lnTo>
                    <a:lnTo>
                      <a:pt x="127" y="147"/>
                    </a:lnTo>
                    <a:lnTo>
                      <a:pt x="130" y="145"/>
                    </a:lnTo>
                    <a:lnTo>
                      <a:pt x="132" y="144"/>
                    </a:lnTo>
                    <a:lnTo>
                      <a:pt x="136" y="140"/>
                    </a:lnTo>
                    <a:lnTo>
                      <a:pt x="138" y="138"/>
                    </a:lnTo>
                    <a:lnTo>
                      <a:pt x="142" y="134"/>
                    </a:lnTo>
                    <a:lnTo>
                      <a:pt x="144" y="132"/>
                    </a:lnTo>
                    <a:lnTo>
                      <a:pt x="146" y="128"/>
                    </a:lnTo>
                    <a:lnTo>
                      <a:pt x="150" y="126"/>
                    </a:lnTo>
                    <a:lnTo>
                      <a:pt x="152" y="122"/>
                    </a:lnTo>
                    <a:lnTo>
                      <a:pt x="153" y="119"/>
                    </a:lnTo>
                    <a:lnTo>
                      <a:pt x="155" y="115"/>
                    </a:lnTo>
                    <a:lnTo>
                      <a:pt x="155" y="111"/>
                    </a:lnTo>
                    <a:lnTo>
                      <a:pt x="157" y="107"/>
                    </a:lnTo>
                    <a:lnTo>
                      <a:pt x="159" y="103"/>
                    </a:lnTo>
                    <a:lnTo>
                      <a:pt x="161" y="99"/>
                    </a:lnTo>
                    <a:lnTo>
                      <a:pt x="161" y="96"/>
                    </a:lnTo>
                    <a:lnTo>
                      <a:pt x="161" y="92"/>
                    </a:lnTo>
                    <a:lnTo>
                      <a:pt x="161" y="88"/>
                    </a:lnTo>
                    <a:lnTo>
                      <a:pt x="163" y="84"/>
                    </a:lnTo>
                    <a:lnTo>
                      <a:pt x="163" y="80"/>
                    </a:lnTo>
                    <a:lnTo>
                      <a:pt x="163" y="76"/>
                    </a:lnTo>
                    <a:lnTo>
                      <a:pt x="161" y="73"/>
                    </a:lnTo>
                    <a:lnTo>
                      <a:pt x="161" y="69"/>
                    </a:lnTo>
                    <a:lnTo>
                      <a:pt x="161" y="63"/>
                    </a:lnTo>
                    <a:lnTo>
                      <a:pt x="161" y="59"/>
                    </a:lnTo>
                    <a:lnTo>
                      <a:pt x="159" y="55"/>
                    </a:lnTo>
                    <a:lnTo>
                      <a:pt x="157" y="51"/>
                    </a:lnTo>
                    <a:lnTo>
                      <a:pt x="155" y="49"/>
                    </a:lnTo>
                    <a:lnTo>
                      <a:pt x="155" y="44"/>
                    </a:lnTo>
                    <a:lnTo>
                      <a:pt x="153" y="42"/>
                    </a:lnTo>
                    <a:lnTo>
                      <a:pt x="152" y="38"/>
                    </a:lnTo>
                    <a:lnTo>
                      <a:pt x="150" y="34"/>
                    </a:lnTo>
                    <a:lnTo>
                      <a:pt x="146" y="32"/>
                    </a:lnTo>
                    <a:lnTo>
                      <a:pt x="144" y="28"/>
                    </a:lnTo>
                    <a:lnTo>
                      <a:pt x="142" y="26"/>
                    </a:lnTo>
                    <a:lnTo>
                      <a:pt x="138" y="23"/>
                    </a:lnTo>
                    <a:lnTo>
                      <a:pt x="136" y="21"/>
                    </a:lnTo>
                    <a:lnTo>
                      <a:pt x="132" y="17"/>
                    </a:lnTo>
                    <a:lnTo>
                      <a:pt x="130" y="15"/>
                    </a:lnTo>
                    <a:lnTo>
                      <a:pt x="127" y="13"/>
                    </a:lnTo>
                    <a:lnTo>
                      <a:pt x="123" y="11"/>
                    </a:lnTo>
                    <a:lnTo>
                      <a:pt x="121" y="9"/>
                    </a:lnTo>
                    <a:lnTo>
                      <a:pt x="117" y="7"/>
                    </a:lnTo>
                    <a:lnTo>
                      <a:pt x="113" y="5"/>
                    </a:lnTo>
                    <a:lnTo>
                      <a:pt x="109" y="3"/>
                    </a:lnTo>
                    <a:lnTo>
                      <a:pt x="105" y="1"/>
                    </a:lnTo>
                    <a:lnTo>
                      <a:pt x="102" y="1"/>
                    </a:lnTo>
                    <a:lnTo>
                      <a:pt x="98" y="0"/>
                    </a:lnTo>
                    <a:lnTo>
                      <a:pt x="94" y="0"/>
                    </a:lnTo>
                    <a:lnTo>
                      <a:pt x="90" y="0"/>
                    </a:lnTo>
                    <a:lnTo>
                      <a:pt x="86" y="0"/>
                    </a:lnTo>
                    <a:lnTo>
                      <a:pt x="77" y="0"/>
                    </a:lnTo>
                    <a:lnTo>
                      <a:pt x="73" y="0"/>
                    </a:lnTo>
                    <a:lnTo>
                      <a:pt x="69" y="0"/>
                    </a:lnTo>
                    <a:lnTo>
                      <a:pt x="65" y="0"/>
                    </a:lnTo>
                    <a:lnTo>
                      <a:pt x="61" y="1"/>
                    </a:lnTo>
                    <a:lnTo>
                      <a:pt x="57" y="1"/>
                    </a:lnTo>
                    <a:lnTo>
                      <a:pt x="54" y="3"/>
                    </a:lnTo>
                    <a:lnTo>
                      <a:pt x="50" y="5"/>
                    </a:lnTo>
                    <a:lnTo>
                      <a:pt x="46" y="7"/>
                    </a:lnTo>
                    <a:lnTo>
                      <a:pt x="42" y="9"/>
                    </a:lnTo>
                    <a:lnTo>
                      <a:pt x="38" y="11"/>
                    </a:lnTo>
                    <a:lnTo>
                      <a:pt x="36" y="13"/>
                    </a:lnTo>
                    <a:lnTo>
                      <a:pt x="32" y="15"/>
                    </a:lnTo>
                    <a:lnTo>
                      <a:pt x="29" y="17"/>
                    </a:lnTo>
                    <a:lnTo>
                      <a:pt x="27" y="21"/>
                    </a:lnTo>
                    <a:lnTo>
                      <a:pt x="23" y="23"/>
                    </a:lnTo>
                    <a:lnTo>
                      <a:pt x="21" y="26"/>
                    </a:lnTo>
                    <a:lnTo>
                      <a:pt x="19" y="28"/>
                    </a:lnTo>
                    <a:lnTo>
                      <a:pt x="15" y="32"/>
                    </a:lnTo>
                    <a:lnTo>
                      <a:pt x="13" y="34"/>
                    </a:lnTo>
                    <a:lnTo>
                      <a:pt x="11" y="38"/>
                    </a:lnTo>
                    <a:lnTo>
                      <a:pt x="9" y="42"/>
                    </a:lnTo>
                    <a:lnTo>
                      <a:pt x="8" y="44"/>
                    </a:lnTo>
                    <a:lnTo>
                      <a:pt x="6" y="49"/>
                    </a:lnTo>
                    <a:lnTo>
                      <a:pt x="4" y="51"/>
                    </a:lnTo>
                    <a:lnTo>
                      <a:pt x="4" y="55"/>
                    </a:lnTo>
                    <a:lnTo>
                      <a:pt x="2" y="59"/>
                    </a:lnTo>
                    <a:lnTo>
                      <a:pt x="2" y="63"/>
                    </a:lnTo>
                    <a:lnTo>
                      <a:pt x="0" y="69"/>
                    </a:lnTo>
                    <a:lnTo>
                      <a:pt x="0" y="73"/>
                    </a:lnTo>
                    <a:lnTo>
                      <a:pt x="0" y="76"/>
                    </a:lnTo>
                    <a:lnTo>
                      <a:pt x="0" y="80"/>
                    </a:lnTo>
                    <a:lnTo>
                      <a:pt x="4" y="80"/>
                    </a:lnTo>
                    <a:lnTo>
                      <a:pt x="4" y="76"/>
                    </a:lnTo>
                    <a:lnTo>
                      <a:pt x="4" y="73"/>
                    </a:lnTo>
                    <a:lnTo>
                      <a:pt x="4" y="69"/>
                    </a:lnTo>
                    <a:lnTo>
                      <a:pt x="4" y="65"/>
                    </a:lnTo>
                    <a:lnTo>
                      <a:pt x="6" y="61"/>
                    </a:lnTo>
                    <a:lnTo>
                      <a:pt x="6" y="57"/>
                    </a:lnTo>
                    <a:lnTo>
                      <a:pt x="8" y="53"/>
                    </a:lnTo>
                    <a:lnTo>
                      <a:pt x="9" y="49"/>
                    </a:lnTo>
                    <a:lnTo>
                      <a:pt x="11" y="46"/>
                    </a:lnTo>
                    <a:lnTo>
                      <a:pt x="11" y="42"/>
                    </a:lnTo>
                    <a:lnTo>
                      <a:pt x="13" y="40"/>
                    </a:lnTo>
                    <a:lnTo>
                      <a:pt x="15" y="36"/>
                    </a:lnTo>
                    <a:lnTo>
                      <a:pt x="19" y="32"/>
                    </a:lnTo>
                    <a:lnTo>
                      <a:pt x="21" y="30"/>
                    </a:lnTo>
                    <a:lnTo>
                      <a:pt x="23" y="26"/>
                    </a:lnTo>
                    <a:lnTo>
                      <a:pt x="25" y="25"/>
                    </a:lnTo>
                    <a:lnTo>
                      <a:pt x="29" y="23"/>
                    </a:lnTo>
                    <a:lnTo>
                      <a:pt x="31" y="19"/>
                    </a:lnTo>
                    <a:lnTo>
                      <a:pt x="34" y="17"/>
                    </a:lnTo>
                    <a:lnTo>
                      <a:pt x="36" y="15"/>
                    </a:lnTo>
                    <a:lnTo>
                      <a:pt x="40" y="13"/>
                    </a:lnTo>
                    <a:lnTo>
                      <a:pt x="44" y="11"/>
                    </a:lnTo>
                    <a:lnTo>
                      <a:pt x="48" y="9"/>
                    </a:lnTo>
                    <a:lnTo>
                      <a:pt x="50" y="7"/>
                    </a:lnTo>
                    <a:lnTo>
                      <a:pt x="54" y="7"/>
                    </a:lnTo>
                    <a:lnTo>
                      <a:pt x="57" y="5"/>
                    </a:lnTo>
                    <a:lnTo>
                      <a:pt x="61" y="3"/>
                    </a:lnTo>
                    <a:lnTo>
                      <a:pt x="65" y="3"/>
                    </a:lnTo>
                    <a:lnTo>
                      <a:pt x="69" y="1"/>
                    </a:lnTo>
                    <a:lnTo>
                      <a:pt x="73" y="1"/>
                    </a:lnTo>
                    <a:lnTo>
                      <a:pt x="77" y="1"/>
                    </a:lnTo>
                    <a:lnTo>
                      <a:pt x="84" y="1"/>
                    </a:lnTo>
                    <a:lnTo>
                      <a:pt x="88" y="1"/>
                    </a:lnTo>
                    <a:lnTo>
                      <a:pt x="94" y="1"/>
                    </a:lnTo>
                    <a:lnTo>
                      <a:pt x="98" y="3"/>
                    </a:lnTo>
                    <a:lnTo>
                      <a:pt x="100" y="3"/>
                    </a:lnTo>
                    <a:lnTo>
                      <a:pt x="104" y="5"/>
                    </a:lnTo>
                    <a:lnTo>
                      <a:pt x="107" y="7"/>
                    </a:lnTo>
                    <a:lnTo>
                      <a:pt x="111" y="7"/>
                    </a:lnTo>
                    <a:lnTo>
                      <a:pt x="115" y="9"/>
                    </a:lnTo>
                    <a:lnTo>
                      <a:pt x="119" y="11"/>
                    </a:lnTo>
                    <a:lnTo>
                      <a:pt x="121" y="13"/>
                    </a:lnTo>
                    <a:lnTo>
                      <a:pt x="125" y="15"/>
                    </a:lnTo>
                    <a:lnTo>
                      <a:pt x="129" y="17"/>
                    </a:lnTo>
                    <a:lnTo>
                      <a:pt x="130" y="19"/>
                    </a:lnTo>
                    <a:lnTo>
                      <a:pt x="134" y="23"/>
                    </a:lnTo>
                    <a:lnTo>
                      <a:pt x="136" y="25"/>
                    </a:lnTo>
                    <a:lnTo>
                      <a:pt x="140" y="26"/>
                    </a:lnTo>
                    <a:lnTo>
                      <a:pt x="142" y="30"/>
                    </a:lnTo>
                    <a:lnTo>
                      <a:pt x="144" y="32"/>
                    </a:lnTo>
                    <a:lnTo>
                      <a:pt x="146" y="36"/>
                    </a:lnTo>
                    <a:lnTo>
                      <a:pt x="148" y="40"/>
                    </a:lnTo>
                    <a:lnTo>
                      <a:pt x="150" y="42"/>
                    </a:lnTo>
                    <a:lnTo>
                      <a:pt x="152" y="46"/>
                    </a:lnTo>
                    <a:lnTo>
                      <a:pt x="153" y="49"/>
                    </a:lnTo>
                    <a:lnTo>
                      <a:pt x="155" y="53"/>
                    </a:lnTo>
                    <a:lnTo>
                      <a:pt x="155" y="57"/>
                    </a:lnTo>
                    <a:lnTo>
                      <a:pt x="157" y="61"/>
                    </a:lnTo>
                    <a:lnTo>
                      <a:pt x="157" y="65"/>
                    </a:lnTo>
                    <a:lnTo>
                      <a:pt x="159" y="69"/>
                    </a:lnTo>
                    <a:lnTo>
                      <a:pt x="159" y="73"/>
                    </a:lnTo>
                    <a:lnTo>
                      <a:pt x="159" y="76"/>
                    </a:lnTo>
                    <a:lnTo>
                      <a:pt x="159" y="80"/>
                    </a:lnTo>
                    <a:lnTo>
                      <a:pt x="159" y="84"/>
                    </a:lnTo>
                    <a:lnTo>
                      <a:pt x="159" y="88"/>
                    </a:lnTo>
                    <a:lnTo>
                      <a:pt x="159" y="92"/>
                    </a:lnTo>
                    <a:lnTo>
                      <a:pt x="157" y="96"/>
                    </a:lnTo>
                    <a:lnTo>
                      <a:pt x="157" y="99"/>
                    </a:lnTo>
                    <a:lnTo>
                      <a:pt x="155" y="103"/>
                    </a:lnTo>
                    <a:lnTo>
                      <a:pt x="155" y="107"/>
                    </a:lnTo>
                    <a:lnTo>
                      <a:pt x="153" y="111"/>
                    </a:lnTo>
                    <a:lnTo>
                      <a:pt x="152" y="115"/>
                    </a:lnTo>
                    <a:lnTo>
                      <a:pt x="150" y="117"/>
                    </a:lnTo>
                    <a:lnTo>
                      <a:pt x="148" y="121"/>
                    </a:lnTo>
                    <a:lnTo>
                      <a:pt x="146" y="124"/>
                    </a:lnTo>
                    <a:lnTo>
                      <a:pt x="144" y="126"/>
                    </a:lnTo>
                    <a:lnTo>
                      <a:pt x="142" y="130"/>
                    </a:lnTo>
                    <a:lnTo>
                      <a:pt x="140" y="132"/>
                    </a:lnTo>
                    <a:lnTo>
                      <a:pt x="136" y="136"/>
                    </a:lnTo>
                    <a:lnTo>
                      <a:pt x="134" y="138"/>
                    </a:lnTo>
                    <a:lnTo>
                      <a:pt x="130" y="140"/>
                    </a:lnTo>
                    <a:lnTo>
                      <a:pt x="129" y="144"/>
                    </a:lnTo>
                    <a:lnTo>
                      <a:pt x="125" y="145"/>
                    </a:lnTo>
                    <a:lnTo>
                      <a:pt x="121" y="147"/>
                    </a:lnTo>
                    <a:lnTo>
                      <a:pt x="119" y="149"/>
                    </a:lnTo>
                    <a:lnTo>
                      <a:pt x="115" y="151"/>
                    </a:lnTo>
                    <a:lnTo>
                      <a:pt x="111" y="153"/>
                    </a:lnTo>
                    <a:lnTo>
                      <a:pt x="107" y="153"/>
                    </a:lnTo>
                    <a:lnTo>
                      <a:pt x="104" y="155"/>
                    </a:lnTo>
                    <a:lnTo>
                      <a:pt x="100" y="157"/>
                    </a:lnTo>
                    <a:lnTo>
                      <a:pt x="98" y="157"/>
                    </a:lnTo>
                    <a:lnTo>
                      <a:pt x="94" y="157"/>
                    </a:lnTo>
                    <a:lnTo>
                      <a:pt x="88" y="159"/>
                    </a:lnTo>
                    <a:lnTo>
                      <a:pt x="84" y="159"/>
                    </a:lnTo>
                    <a:lnTo>
                      <a:pt x="80" y="159"/>
                    </a:lnTo>
                    <a:lnTo>
                      <a:pt x="77" y="159"/>
                    </a:lnTo>
                    <a:lnTo>
                      <a:pt x="73" y="159"/>
                    </a:lnTo>
                    <a:lnTo>
                      <a:pt x="69" y="157"/>
                    </a:lnTo>
                    <a:lnTo>
                      <a:pt x="65" y="157"/>
                    </a:lnTo>
                    <a:lnTo>
                      <a:pt x="61" y="157"/>
                    </a:lnTo>
                    <a:lnTo>
                      <a:pt x="57" y="155"/>
                    </a:lnTo>
                    <a:lnTo>
                      <a:pt x="54" y="153"/>
                    </a:lnTo>
                    <a:lnTo>
                      <a:pt x="50" y="153"/>
                    </a:lnTo>
                    <a:lnTo>
                      <a:pt x="48" y="151"/>
                    </a:lnTo>
                    <a:lnTo>
                      <a:pt x="44" y="149"/>
                    </a:lnTo>
                    <a:lnTo>
                      <a:pt x="40" y="147"/>
                    </a:lnTo>
                    <a:lnTo>
                      <a:pt x="36" y="145"/>
                    </a:lnTo>
                    <a:lnTo>
                      <a:pt x="34" y="144"/>
                    </a:lnTo>
                    <a:lnTo>
                      <a:pt x="31" y="140"/>
                    </a:lnTo>
                    <a:lnTo>
                      <a:pt x="29" y="138"/>
                    </a:lnTo>
                    <a:lnTo>
                      <a:pt x="25" y="136"/>
                    </a:lnTo>
                    <a:lnTo>
                      <a:pt x="23" y="132"/>
                    </a:lnTo>
                    <a:lnTo>
                      <a:pt x="21" y="130"/>
                    </a:lnTo>
                    <a:lnTo>
                      <a:pt x="19" y="126"/>
                    </a:lnTo>
                    <a:lnTo>
                      <a:pt x="15" y="124"/>
                    </a:lnTo>
                    <a:lnTo>
                      <a:pt x="13" y="121"/>
                    </a:lnTo>
                    <a:lnTo>
                      <a:pt x="11" y="117"/>
                    </a:lnTo>
                    <a:lnTo>
                      <a:pt x="11" y="115"/>
                    </a:lnTo>
                    <a:lnTo>
                      <a:pt x="9" y="111"/>
                    </a:lnTo>
                    <a:lnTo>
                      <a:pt x="8" y="107"/>
                    </a:lnTo>
                    <a:lnTo>
                      <a:pt x="6" y="103"/>
                    </a:lnTo>
                    <a:lnTo>
                      <a:pt x="6" y="99"/>
                    </a:lnTo>
                    <a:lnTo>
                      <a:pt x="4" y="96"/>
                    </a:lnTo>
                    <a:lnTo>
                      <a:pt x="4" y="92"/>
                    </a:lnTo>
                    <a:lnTo>
                      <a:pt x="4" y="88"/>
                    </a:lnTo>
                    <a:lnTo>
                      <a:pt x="4" y="84"/>
                    </a:lnTo>
                    <a:lnTo>
                      <a:pt x="4" y="80"/>
                    </a:lnTo>
                    <a:lnTo>
                      <a:pt x="0" y="80"/>
                    </a:lnTo>
                    <a:close/>
                  </a:path>
                </a:pathLst>
              </a:custGeom>
              <a:solidFill>
                <a:srgbClr val="000000"/>
              </a:solidFill>
              <a:ln w="9525">
                <a:noFill/>
                <a:round/>
                <a:headEnd/>
                <a:tailEnd/>
              </a:ln>
            </p:spPr>
            <p:txBody>
              <a:bodyPr/>
              <a:lstStyle/>
              <a:p>
                <a:endParaRPr lang="en-GB" dirty="0"/>
              </a:p>
            </p:txBody>
          </p:sp>
          <p:sp>
            <p:nvSpPr>
              <p:cNvPr id="505" name="Freeform 153"/>
              <p:cNvSpPr>
                <a:spLocks noChangeAspect="1"/>
              </p:cNvSpPr>
              <p:nvPr/>
            </p:nvSpPr>
            <p:spPr bwMode="auto">
              <a:xfrm>
                <a:off x="3481" y="1189"/>
                <a:ext cx="182" cy="182"/>
              </a:xfrm>
              <a:custGeom>
                <a:avLst/>
                <a:gdLst>
                  <a:gd name="T0" fmla="*/ 79 w 182"/>
                  <a:gd name="T1" fmla="*/ 0 h 182"/>
                  <a:gd name="T2" fmla="*/ 69 w 182"/>
                  <a:gd name="T3" fmla="*/ 2 h 182"/>
                  <a:gd name="T4" fmla="*/ 60 w 182"/>
                  <a:gd name="T5" fmla="*/ 5 h 182"/>
                  <a:gd name="T6" fmla="*/ 50 w 182"/>
                  <a:gd name="T7" fmla="*/ 9 h 182"/>
                  <a:gd name="T8" fmla="*/ 42 w 182"/>
                  <a:gd name="T9" fmla="*/ 13 h 182"/>
                  <a:gd name="T10" fmla="*/ 35 w 182"/>
                  <a:gd name="T11" fmla="*/ 19 h 182"/>
                  <a:gd name="T12" fmla="*/ 23 w 182"/>
                  <a:gd name="T13" fmla="*/ 30 h 182"/>
                  <a:gd name="T14" fmla="*/ 17 w 182"/>
                  <a:gd name="T15" fmla="*/ 38 h 182"/>
                  <a:gd name="T16" fmla="*/ 12 w 182"/>
                  <a:gd name="T17" fmla="*/ 46 h 182"/>
                  <a:gd name="T18" fmla="*/ 8 w 182"/>
                  <a:gd name="T19" fmla="*/ 55 h 182"/>
                  <a:gd name="T20" fmla="*/ 4 w 182"/>
                  <a:gd name="T21" fmla="*/ 65 h 182"/>
                  <a:gd name="T22" fmla="*/ 2 w 182"/>
                  <a:gd name="T23" fmla="*/ 73 h 182"/>
                  <a:gd name="T24" fmla="*/ 2 w 182"/>
                  <a:gd name="T25" fmla="*/ 84 h 182"/>
                  <a:gd name="T26" fmla="*/ 2 w 182"/>
                  <a:gd name="T27" fmla="*/ 100 h 182"/>
                  <a:gd name="T28" fmla="*/ 2 w 182"/>
                  <a:gd name="T29" fmla="*/ 109 h 182"/>
                  <a:gd name="T30" fmla="*/ 6 w 182"/>
                  <a:gd name="T31" fmla="*/ 119 h 182"/>
                  <a:gd name="T32" fmla="*/ 8 w 182"/>
                  <a:gd name="T33" fmla="*/ 128 h 182"/>
                  <a:gd name="T34" fmla="*/ 14 w 182"/>
                  <a:gd name="T35" fmla="*/ 136 h 182"/>
                  <a:gd name="T36" fmla="*/ 17 w 182"/>
                  <a:gd name="T37" fmla="*/ 144 h 182"/>
                  <a:gd name="T38" fmla="*/ 27 w 182"/>
                  <a:gd name="T39" fmla="*/ 153 h 182"/>
                  <a:gd name="T40" fmla="*/ 38 w 182"/>
                  <a:gd name="T41" fmla="*/ 165 h 182"/>
                  <a:gd name="T42" fmla="*/ 44 w 182"/>
                  <a:gd name="T43" fmla="*/ 169 h 182"/>
                  <a:gd name="T44" fmla="*/ 54 w 182"/>
                  <a:gd name="T45" fmla="*/ 173 h 182"/>
                  <a:gd name="T46" fmla="*/ 62 w 182"/>
                  <a:gd name="T47" fmla="*/ 176 h 182"/>
                  <a:gd name="T48" fmla="*/ 71 w 182"/>
                  <a:gd name="T49" fmla="*/ 178 h 182"/>
                  <a:gd name="T50" fmla="*/ 81 w 182"/>
                  <a:gd name="T51" fmla="*/ 180 h 182"/>
                  <a:gd name="T52" fmla="*/ 98 w 182"/>
                  <a:gd name="T53" fmla="*/ 182 h 182"/>
                  <a:gd name="T54" fmla="*/ 108 w 182"/>
                  <a:gd name="T55" fmla="*/ 180 h 182"/>
                  <a:gd name="T56" fmla="*/ 117 w 182"/>
                  <a:gd name="T57" fmla="*/ 178 h 182"/>
                  <a:gd name="T58" fmla="*/ 127 w 182"/>
                  <a:gd name="T59" fmla="*/ 174 h 182"/>
                  <a:gd name="T60" fmla="*/ 136 w 182"/>
                  <a:gd name="T61" fmla="*/ 171 h 182"/>
                  <a:gd name="T62" fmla="*/ 144 w 182"/>
                  <a:gd name="T63" fmla="*/ 167 h 182"/>
                  <a:gd name="T64" fmla="*/ 152 w 182"/>
                  <a:gd name="T65" fmla="*/ 159 h 182"/>
                  <a:gd name="T66" fmla="*/ 163 w 182"/>
                  <a:gd name="T67" fmla="*/ 148 h 182"/>
                  <a:gd name="T68" fmla="*/ 169 w 182"/>
                  <a:gd name="T69" fmla="*/ 140 h 182"/>
                  <a:gd name="T70" fmla="*/ 173 w 182"/>
                  <a:gd name="T71" fmla="*/ 132 h 182"/>
                  <a:gd name="T72" fmla="*/ 177 w 182"/>
                  <a:gd name="T73" fmla="*/ 123 h 182"/>
                  <a:gd name="T74" fmla="*/ 181 w 182"/>
                  <a:gd name="T75" fmla="*/ 113 h 182"/>
                  <a:gd name="T76" fmla="*/ 182 w 182"/>
                  <a:gd name="T77" fmla="*/ 103 h 182"/>
                  <a:gd name="T78" fmla="*/ 182 w 182"/>
                  <a:gd name="T79" fmla="*/ 90 h 182"/>
                  <a:gd name="T80" fmla="*/ 182 w 182"/>
                  <a:gd name="T81" fmla="*/ 76 h 182"/>
                  <a:gd name="T82" fmla="*/ 181 w 182"/>
                  <a:gd name="T83" fmla="*/ 67 h 182"/>
                  <a:gd name="T84" fmla="*/ 177 w 182"/>
                  <a:gd name="T85" fmla="*/ 57 h 182"/>
                  <a:gd name="T86" fmla="*/ 173 w 182"/>
                  <a:gd name="T87" fmla="*/ 48 h 182"/>
                  <a:gd name="T88" fmla="*/ 167 w 182"/>
                  <a:gd name="T89" fmla="*/ 38 h 182"/>
                  <a:gd name="T90" fmla="*/ 161 w 182"/>
                  <a:gd name="T91" fmla="*/ 32 h 182"/>
                  <a:gd name="T92" fmla="*/ 152 w 182"/>
                  <a:gd name="T93" fmla="*/ 21 h 182"/>
                  <a:gd name="T94" fmla="*/ 144 w 182"/>
                  <a:gd name="T95" fmla="*/ 15 h 182"/>
                  <a:gd name="T96" fmla="*/ 136 w 182"/>
                  <a:gd name="T97" fmla="*/ 9 h 182"/>
                  <a:gd name="T98" fmla="*/ 129 w 182"/>
                  <a:gd name="T99" fmla="*/ 5 h 182"/>
                  <a:gd name="T100" fmla="*/ 119 w 182"/>
                  <a:gd name="T101" fmla="*/ 4 h 182"/>
                  <a:gd name="T102" fmla="*/ 110 w 182"/>
                  <a:gd name="T103" fmla="*/ 0 h 182"/>
                  <a:gd name="T104" fmla="*/ 98 w 182"/>
                  <a:gd name="T105" fmla="*/ 0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2"/>
                  <a:gd name="T160" fmla="*/ 0 h 182"/>
                  <a:gd name="T161" fmla="*/ 182 w 182"/>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2" h="182">
                    <a:moveTo>
                      <a:pt x="92" y="0"/>
                    </a:moveTo>
                    <a:lnTo>
                      <a:pt x="86" y="0"/>
                    </a:lnTo>
                    <a:lnTo>
                      <a:pt x="83" y="0"/>
                    </a:lnTo>
                    <a:lnTo>
                      <a:pt x="81" y="0"/>
                    </a:lnTo>
                    <a:lnTo>
                      <a:pt x="79" y="0"/>
                    </a:lnTo>
                    <a:lnTo>
                      <a:pt x="77" y="0"/>
                    </a:lnTo>
                    <a:lnTo>
                      <a:pt x="75" y="0"/>
                    </a:lnTo>
                    <a:lnTo>
                      <a:pt x="73" y="2"/>
                    </a:lnTo>
                    <a:lnTo>
                      <a:pt x="71" y="2"/>
                    </a:lnTo>
                    <a:lnTo>
                      <a:pt x="69" y="2"/>
                    </a:lnTo>
                    <a:lnTo>
                      <a:pt x="67" y="2"/>
                    </a:lnTo>
                    <a:lnTo>
                      <a:pt x="65" y="4"/>
                    </a:lnTo>
                    <a:lnTo>
                      <a:pt x="63" y="4"/>
                    </a:lnTo>
                    <a:lnTo>
                      <a:pt x="62" y="4"/>
                    </a:lnTo>
                    <a:lnTo>
                      <a:pt x="60" y="5"/>
                    </a:lnTo>
                    <a:lnTo>
                      <a:pt x="58" y="5"/>
                    </a:lnTo>
                    <a:lnTo>
                      <a:pt x="56" y="5"/>
                    </a:lnTo>
                    <a:lnTo>
                      <a:pt x="54" y="7"/>
                    </a:lnTo>
                    <a:lnTo>
                      <a:pt x="52" y="7"/>
                    </a:lnTo>
                    <a:lnTo>
                      <a:pt x="50" y="9"/>
                    </a:lnTo>
                    <a:lnTo>
                      <a:pt x="48" y="9"/>
                    </a:lnTo>
                    <a:lnTo>
                      <a:pt x="46" y="11"/>
                    </a:lnTo>
                    <a:lnTo>
                      <a:pt x="44" y="11"/>
                    </a:lnTo>
                    <a:lnTo>
                      <a:pt x="44" y="13"/>
                    </a:lnTo>
                    <a:lnTo>
                      <a:pt x="42" y="13"/>
                    </a:lnTo>
                    <a:lnTo>
                      <a:pt x="40" y="15"/>
                    </a:lnTo>
                    <a:lnTo>
                      <a:pt x="38" y="17"/>
                    </a:lnTo>
                    <a:lnTo>
                      <a:pt x="37" y="17"/>
                    </a:lnTo>
                    <a:lnTo>
                      <a:pt x="37" y="19"/>
                    </a:lnTo>
                    <a:lnTo>
                      <a:pt x="35" y="19"/>
                    </a:lnTo>
                    <a:lnTo>
                      <a:pt x="33" y="21"/>
                    </a:lnTo>
                    <a:lnTo>
                      <a:pt x="31" y="23"/>
                    </a:lnTo>
                    <a:lnTo>
                      <a:pt x="27" y="27"/>
                    </a:lnTo>
                    <a:lnTo>
                      <a:pt x="25" y="28"/>
                    </a:lnTo>
                    <a:lnTo>
                      <a:pt x="23" y="30"/>
                    </a:lnTo>
                    <a:lnTo>
                      <a:pt x="23" y="32"/>
                    </a:lnTo>
                    <a:lnTo>
                      <a:pt x="21" y="32"/>
                    </a:lnTo>
                    <a:lnTo>
                      <a:pt x="19" y="34"/>
                    </a:lnTo>
                    <a:lnTo>
                      <a:pt x="17" y="36"/>
                    </a:lnTo>
                    <a:lnTo>
                      <a:pt x="17" y="38"/>
                    </a:lnTo>
                    <a:lnTo>
                      <a:pt x="15" y="38"/>
                    </a:lnTo>
                    <a:lnTo>
                      <a:pt x="15" y="40"/>
                    </a:lnTo>
                    <a:lnTo>
                      <a:pt x="14" y="42"/>
                    </a:lnTo>
                    <a:lnTo>
                      <a:pt x="14" y="44"/>
                    </a:lnTo>
                    <a:lnTo>
                      <a:pt x="12" y="46"/>
                    </a:lnTo>
                    <a:lnTo>
                      <a:pt x="12" y="48"/>
                    </a:lnTo>
                    <a:lnTo>
                      <a:pt x="10" y="50"/>
                    </a:lnTo>
                    <a:lnTo>
                      <a:pt x="10" y="52"/>
                    </a:lnTo>
                    <a:lnTo>
                      <a:pt x="8" y="53"/>
                    </a:lnTo>
                    <a:lnTo>
                      <a:pt x="8" y="55"/>
                    </a:lnTo>
                    <a:lnTo>
                      <a:pt x="6" y="57"/>
                    </a:lnTo>
                    <a:lnTo>
                      <a:pt x="6" y="59"/>
                    </a:lnTo>
                    <a:lnTo>
                      <a:pt x="6" y="61"/>
                    </a:lnTo>
                    <a:lnTo>
                      <a:pt x="4" y="63"/>
                    </a:lnTo>
                    <a:lnTo>
                      <a:pt x="4" y="65"/>
                    </a:lnTo>
                    <a:lnTo>
                      <a:pt x="4" y="67"/>
                    </a:lnTo>
                    <a:lnTo>
                      <a:pt x="4" y="69"/>
                    </a:lnTo>
                    <a:lnTo>
                      <a:pt x="2" y="69"/>
                    </a:lnTo>
                    <a:lnTo>
                      <a:pt x="2" y="71"/>
                    </a:lnTo>
                    <a:lnTo>
                      <a:pt x="2" y="73"/>
                    </a:lnTo>
                    <a:lnTo>
                      <a:pt x="2" y="75"/>
                    </a:lnTo>
                    <a:lnTo>
                      <a:pt x="2" y="76"/>
                    </a:lnTo>
                    <a:lnTo>
                      <a:pt x="2" y="78"/>
                    </a:lnTo>
                    <a:lnTo>
                      <a:pt x="2" y="80"/>
                    </a:lnTo>
                    <a:lnTo>
                      <a:pt x="2" y="84"/>
                    </a:lnTo>
                    <a:lnTo>
                      <a:pt x="0" y="86"/>
                    </a:lnTo>
                    <a:lnTo>
                      <a:pt x="0" y="90"/>
                    </a:lnTo>
                    <a:lnTo>
                      <a:pt x="0" y="94"/>
                    </a:lnTo>
                    <a:lnTo>
                      <a:pt x="2" y="96"/>
                    </a:lnTo>
                    <a:lnTo>
                      <a:pt x="2" y="100"/>
                    </a:lnTo>
                    <a:lnTo>
                      <a:pt x="2" y="101"/>
                    </a:lnTo>
                    <a:lnTo>
                      <a:pt x="2" y="103"/>
                    </a:lnTo>
                    <a:lnTo>
                      <a:pt x="2" y="105"/>
                    </a:lnTo>
                    <a:lnTo>
                      <a:pt x="2" y="107"/>
                    </a:lnTo>
                    <a:lnTo>
                      <a:pt x="2" y="109"/>
                    </a:lnTo>
                    <a:lnTo>
                      <a:pt x="2" y="111"/>
                    </a:lnTo>
                    <a:lnTo>
                      <a:pt x="4" y="113"/>
                    </a:lnTo>
                    <a:lnTo>
                      <a:pt x="4" y="115"/>
                    </a:lnTo>
                    <a:lnTo>
                      <a:pt x="4" y="117"/>
                    </a:lnTo>
                    <a:lnTo>
                      <a:pt x="6" y="119"/>
                    </a:lnTo>
                    <a:lnTo>
                      <a:pt x="6" y="121"/>
                    </a:lnTo>
                    <a:lnTo>
                      <a:pt x="6" y="123"/>
                    </a:lnTo>
                    <a:lnTo>
                      <a:pt x="8" y="125"/>
                    </a:lnTo>
                    <a:lnTo>
                      <a:pt x="8" y="126"/>
                    </a:lnTo>
                    <a:lnTo>
                      <a:pt x="8" y="128"/>
                    </a:lnTo>
                    <a:lnTo>
                      <a:pt x="10" y="128"/>
                    </a:lnTo>
                    <a:lnTo>
                      <a:pt x="10" y="130"/>
                    </a:lnTo>
                    <a:lnTo>
                      <a:pt x="12" y="132"/>
                    </a:lnTo>
                    <a:lnTo>
                      <a:pt x="12" y="134"/>
                    </a:lnTo>
                    <a:lnTo>
                      <a:pt x="14" y="136"/>
                    </a:lnTo>
                    <a:lnTo>
                      <a:pt x="14" y="138"/>
                    </a:lnTo>
                    <a:lnTo>
                      <a:pt x="15" y="140"/>
                    </a:lnTo>
                    <a:lnTo>
                      <a:pt x="15" y="142"/>
                    </a:lnTo>
                    <a:lnTo>
                      <a:pt x="17" y="142"/>
                    </a:lnTo>
                    <a:lnTo>
                      <a:pt x="17" y="144"/>
                    </a:lnTo>
                    <a:lnTo>
                      <a:pt x="19" y="146"/>
                    </a:lnTo>
                    <a:lnTo>
                      <a:pt x="21" y="148"/>
                    </a:lnTo>
                    <a:lnTo>
                      <a:pt x="23" y="149"/>
                    </a:lnTo>
                    <a:lnTo>
                      <a:pt x="25" y="151"/>
                    </a:lnTo>
                    <a:lnTo>
                      <a:pt x="27" y="153"/>
                    </a:lnTo>
                    <a:lnTo>
                      <a:pt x="31" y="157"/>
                    </a:lnTo>
                    <a:lnTo>
                      <a:pt x="33" y="159"/>
                    </a:lnTo>
                    <a:lnTo>
                      <a:pt x="35" y="161"/>
                    </a:lnTo>
                    <a:lnTo>
                      <a:pt x="37" y="163"/>
                    </a:lnTo>
                    <a:lnTo>
                      <a:pt x="38" y="165"/>
                    </a:lnTo>
                    <a:lnTo>
                      <a:pt x="40" y="165"/>
                    </a:lnTo>
                    <a:lnTo>
                      <a:pt x="40" y="167"/>
                    </a:lnTo>
                    <a:lnTo>
                      <a:pt x="42" y="167"/>
                    </a:lnTo>
                    <a:lnTo>
                      <a:pt x="44" y="167"/>
                    </a:lnTo>
                    <a:lnTo>
                      <a:pt x="44" y="169"/>
                    </a:lnTo>
                    <a:lnTo>
                      <a:pt x="46" y="169"/>
                    </a:lnTo>
                    <a:lnTo>
                      <a:pt x="48" y="171"/>
                    </a:lnTo>
                    <a:lnTo>
                      <a:pt x="50" y="171"/>
                    </a:lnTo>
                    <a:lnTo>
                      <a:pt x="52" y="173"/>
                    </a:lnTo>
                    <a:lnTo>
                      <a:pt x="54" y="173"/>
                    </a:lnTo>
                    <a:lnTo>
                      <a:pt x="54" y="174"/>
                    </a:lnTo>
                    <a:lnTo>
                      <a:pt x="56" y="174"/>
                    </a:lnTo>
                    <a:lnTo>
                      <a:pt x="58" y="174"/>
                    </a:lnTo>
                    <a:lnTo>
                      <a:pt x="60" y="176"/>
                    </a:lnTo>
                    <a:lnTo>
                      <a:pt x="62" y="176"/>
                    </a:lnTo>
                    <a:lnTo>
                      <a:pt x="63" y="176"/>
                    </a:lnTo>
                    <a:lnTo>
                      <a:pt x="65" y="178"/>
                    </a:lnTo>
                    <a:lnTo>
                      <a:pt x="67" y="178"/>
                    </a:lnTo>
                    <a:lnTo>
                      <a:pt x="69" y="178"/>
                    </a:lnTo>
                    <a:lnTo>
                      <a:pt x="71" y="178"/>
                    </a:lnTo>
                    <a:lnTo>
                      <a:pt x="73" y="180"/>
                    </a:lnTo>
                    <a:lnTo>
                      <a:pt x="75" y="180"/>
                    </a:lnTo>
                    <a:lnTo>
                      <a:pt x="77" y="180"/>
                    </a:lnTo>
                    <a:lnTo>
                      <a:pt x="79" y="180"/>
                    </a:lnTo>
                    <a:lnTo>
                      <a:pt x="81" y="180"/>
                    </a:lnTo>
                    <a:lnTo>
                      <a:pt x="83" y="180"/>
                    </a:lnTo>
                    <a:lnTo>
                      <a:pt x="86" y="180"/>
                    </a:lnTo>
                    <a:lnTo>
                      <a:pt x="86" y="182"/>
                    </a:lnTo>
                    <a:lnTo>
                      <a:pt x="92" y="182"/>
                    </a:lnTo>
                    <a:lnTo>
                      <a:pt x="98" y="182"/>
                    </a:lnTo>
                    <a:lnTo>
                      <a:pt x="98" y="180"/>
                    </a:lnTo>
                    <a:lnTo>
                      <a:pt x="102" y="180"/>
                    </a:lnTo>
                    <a:lnTo>
                      <a:pt x="104" y="180"/>
                    </a:lnTo>
                    <a:lnTo>
                      <a:pt x="106" y="180"/>
                    </a:lnTo>
                    <a:lnTo>
                      <a:pt x="108" y="180"/>
                    </a:lnTo>
                    <a:lnTo>
                      <a:pt x="110" y="180"/>
                    </a:lnTo>
                    <a:lnTo>
                      <a:pt x="111" y="180"/>
                    </a:lnTo>
                    <a:lnTo>
                      <a:pt x="113" y="178"/>
                    </a:lnTo>
                    <a:lnTo>
                      <a:pt x="115" y="178"/>
                    </a:lnTo>
                    <a:lnTo>
                      <a:pt x="117" y="178"/>
                    </a:lnTo>
                    <a:lnTo>
                      <a:pt x="119" y="178"/>
                    </a:lnTo>
                    <a:lnTo>
                      <a:pt x="121" y="176"/>
                    </a:lnTo>
                    <a:lnTo>
                      <a:pt x="123" y="176"/>
                    </a:lnTo>
                    <a:lnTo>
                      <a:pt x="125" y="176"/>
                    </a:lnTo>
                    <a:lnTo>
                      <a:pt x="127" y="174"/>
                    </a:lnTo>
                    <a:lnTo>
                      <a:pt x="129" y="174"/>
                    </a:lnTo>
                    <a:lnTo>
                      <a:pt x="131" y="173"/>
                    </a:lnTo>
                    <a:lnTo>
                      <a:pt x="133" y="173"/>
                    </a:lnTo>
                    <a:lnTo>
                      <a:pt x="134" y="171"/>
                    </a:lnTo>
                    <a:lnTo>
                      <a:pt x="136" y="171"/>
                    </a:lnTo>
                    <a:lnTo>
                      <a:pt x="138" y="169"/>
                    </a:lnTo>
                    <a:lnTo>
                      <a:pt x="140" y="169"/>
                    </a:lnTo>
                    <a:lnTo>
                      <a:pt x="140" y="167"/>
                    </a:lnTo>
                    <a:lnTo>
                      <a:pt x="142" y="167"/>
                    </a:lnTo>
                    <a:lnTo>
                      <a:pt x="144" y="167"/>
                    </a:lnTo>
                    <a:lnTo>
                      <a:pt x="144" y="165"/>
                    </a:lnTo>
                    <a:lnTo>
                      <a:pt x="146" y="165"/>
                    </a:lnTo>
                    <a:lnTo>
                      <a:pt x="148" y="163"/>
                    </a:lnTo>
                    <a:lnTo>
                      <a:pt x="150" y="161"/>
                    </a:lnTo>
                    <a:lnTo>
                      <a:pt x="152" y="159"/>
                    </a:lnTo>
                    <a:lnTo>
                      <a:pt x="154" y="157"/>
                    </a:lnTo>
                    <a:lnTo>
                      <a:pt x="158" y="153"/>
                    </a:lnTo>
                    <a:lnTo>
                      <a:pt x="159" y="151"/>
                    </a:lnTo>
                    <a:lnTo>
                      <a:pt x="161" y="149"/>
                    </a:lnTo>
                    <a:lnTo>
                      <a:pt x="163" y="148"/>
                    </a:lnTo>
                    <a:lnTo>
                      <a:pt x="163" y="146"/>
                    </a:lnTo>
                    <a:lnTo>
                      <a:pt x="165" y="146"/>
                    </a:lnTo>
                    <a:lnTo>
                      <a:pt x="165" y="144"/>
                    </a:lnTo>
                    <a:lnTo>
                      <a:pt x="167" y="142"/>
                    </a:lnTo>
                    <a:lnTo>
                      <a:pt x="169" y="140"/>
                    </a:lnTo>
                    <a:lnTo>
                      <a:pt x="169" y="138"/>
                    </a:lnTo>
                    <a:lnTo>
                      <a:pt x="171" y="138"/>
                    </a:lnTo>
                    <a:lnTo>
                      <a:pt x="171" y="136"/>
                    </a:lnTo>
                    <a:lnTo>
                      <a:pt x="171" y="134"/>
                    </a:lnTo>
                    <a:lnTo>
                      <a:pt x="173" y="132"/>
                    </a:lnTo>
                    <a:lnTo>
                      <a:pt x="175" y="130"/>
                    </a:lnTo>
                    <a:lnTo>
                      <a:pt x="175" y="128"/>
                    </a:lnTo>
                    <a:lnTo>
                      <a:pt x="177" y="126"/>
                    </a:lnTo>
                    <a:lnTo>
                      <a:pt x="177" y="125"/>
                    </a:lnTo>
                    <a:lnTo>
                      <a:pt x="177" y="123"/>
                    </a:lnTo>
                    <a:lnTo>
                      <a:pt x="179" y="121"/>
                    </a:lnTo>
                    <a:lnTo>
                      <a:pt x="179" y="119"/>
                    </a:lnTo>
                    <a:lnTo>
                      <a:pt x="179" y="117"/>
                    </a:lnTo>
                    <a:lnTo>
                      <a:pt x="181" y="115"/>
                    </a:lnTo>
                    <a:lnTo>
                      <a:pt x="181" y="113"/>
                    </a:lnTo>
                    <a:lnTo>
                      <a:pt x="181" y="111"/>
                    </a:lnTo>
                    <a:lnTo>
                      <a:pt x="182" y="109"/>
                    </a:lnTo>
                    <a:lnTo>
                      <a:pt x="182" y="107"/>
                    </a:lnTo>
                    <a:lnTo>
                      <a:pt x="182" y="105"/>
                    </a:lnTo>
                    <a:lnTo>
                      <a:pt x="182" y="103"/>
                    </a:lnTo>
                    <a:lnTo>
                      <a:pt x="182" y="101"/>
                    </a:lnTo>
                    <a:lnTo>
                      <a:pt x="182" y="100"/>
                    </a:lnTo>
                    <a:lnTo>
                      <a:pt x="182" y="96"/>
                    </a:lnTo>
                    <a:lnTo>
                      <a:pt x="182" y="94"/>
                    </a:lnTo>
                    <a:lnTo>
                      <a:pt x="182" y="90"/>
                    </a:lnTo>
                    <a:lnTo>
                      <a:pt x="182" y="86"/>
                    </a:lnTo>
                    <a:lnTo>
                      <a:pt x="182" y="84"/>
                    </a:lnTo>
                    <a:lnTo>
                      <a:pt x="182" y="80"/>
                    </a:lnTo>
                    <a:lnTo>
                      <a:pt x="182" y="78"/>
                    </a:lnTo>
                    <a:lnTo>
                      <a:pt x="182" y="76"/>
                    </a:lnTo>
                    <a:lnTo>
                      <a:pt x="182" y="75"/>
                    </a:lnTo>
                    <a:lnTo>
                      <a:pt x="182" y="73"/>
                    </a:lnTo>
                    <a:lnTo>
                      <a:pt x="182" y="71"/>
                    </a:lnTo>
                    <a:lnTo>
                      <a:pt x="181" y="69"/>
                    </a:lnTo>
                    <a:lnTo>
                      <a:pt x="181" y="67"/>
                    </a:lnTo>
                    <a:lnTo>
                      <a:pt x="181" y="65"/>
                    </a:lnTo>
                    <a:lnTo>
                      <a:pt x="179" y="63"/>
                    </a:lnTo>
                    <a:lnTo>
                      <a:pt x="179" y="61"/>
                    </a:lnTo>
                    <a:lnTo>
                      <a:pt x="179" y="59"/>
                    </a:lnTo>
                    <a:lnTo>
                      <a:pt x="177" y="57"/>
                    </a:lnTo>
                    <a:lnTo>
                      <a:pt x="177" y="55"/>
                    </a:lnTo>
                    <a:lnTo>
                      <a:pt x="175" y="53"/>
                    </a:lnTo>
                    <a:lnTo>
                      <a:pt x="175" y="52"/>
                    </a:lnTo>
                    <a:lnTo>
                      <a:pt x="175" y="50"/>
                    </a:lnTo>
                    <a:lnTo>
                      <a:pt x="173" y="48"/>
                    </a:lnTo>
                    <a:lnTo>
                      <a:pt x="171" y="46"/>
                    </a:lnTo>
                    <a:lnTo>
                      <a:pt x="171" y="44"/>
                    </a:lnTo>
                    <a:lnTo>
                      <a:pt x="169" y="42"/>
                    </a:lnTo>
                    <a:lnTo>
                      <a:pt x="169" y="40"/>
                    </a:lnTo>
                    <a:lnTo>
                      <a:pt x="167" y="38"/>
                    </a:lnTo>
                    <a:lnTo>
                      <a:pt x="165" y="36"/>
                    </a:lnTo>
                    <a:lnTo>
                      <a:pt x="165" y="34"/>
                    </a:lnTo>
                    <a:lnTo>
                      <a:pt x="163" y="34"/>
                    </a:lnTo>
                    <a:lnTo>
                      <a:pt x="163" y="32"/>
                    </a:lnTo>
                    <a:lnTo>
                      <a:pt x="161" y="32"/>
                    </a:lnTo>
                    <a:lnTo>
                      <a:pt x="161" y="30"/>
                    </a:lnTo>
                    <a:lnTo>
                      <a:pt x="159" y="28"/>
                    </a:lnTo>
                    <a:lnTo>
                      <a:pt x="158" y="27"/>
                    </a:lnTo>
                    <a:lnTo>
                      <a:pt x="154" y="23"/>
                    </a:lnTo>
                    <a:lnTo>
                      <a:pt x="152" y="21"/>
                    </a:lnTo>
                    <a:lnTo>
                      <a:pt x="150" y="19"/>
                    </a:lnTo>
                    <a:lnTo>
                      <a:pt x="148" y="19"/>
                    </a:lnTo>
                    <a:lnTo>
                      <a:pt x="148" y="17"/>
                    </a:lnTo>
                    <a:lnTo>
                      <a:pt x="146" y="17"/>
                    </a:lnTo>
                    <a:lnTo>
                      <a:pt x="144" y="15"/>
                    </a:lnTo>
                    <a:lnTo>
                      <a:pt x="142" y="13"/>
                    </a:lnTo>
                    <a:lnTo>
                      <a:pt x="140" y="13"/>
                    </a:lnTo>
                    <a:lnTo>
                      <a:pt x="140" y="11"/>
                    </a:lnTo>
                    <a:lnTo>
                      <a:pt x="138" y="11"/>
                    </a:lnTo>
                    <a:lnTo>
                      <a:pt x="136" y="9"/>
                    </a:lnTo>
                    <a:lnTo>
                      <a:pt x="134" y="9"/>
                    </a:lnTo>
                    <a:lnTo>
                      <a:pt x="133" y="7"/>
                    </a:lnTo>
                    <a:lnTo>
                      <a:pt x="131" y="7"/>
                    </a:lnTo>
                    <a:lnTo>
                      <a:pt x="129" y="7"/>
                    </a:lnTo>
                    <a:lnTo>
                      <a:pt x="129" y="5"/>
                    </a:lnTo>
                    <a:lnTo>
                      <a:pt x="127" y="5"/>
                    </a:lnTo>
                    <a:lnTo>
                      <a:pt x="125" y="5"/>
                    </a:lnTo>
                    <a:lnTo>
                      <a:pt x="123" y="4"/>
                    </a:lnTo>
                    <a:lnTo>
                      <a:pt x="121" y="4"/>
                    </a:lnTo>
                    <a:lnTo>
                      <a:pt x="119" y="4"/>
                    </a:lnTo>
                    <a:lnTo>
                      <a:pt x="117" y="2"/>
                    </a:lnTo>
                    <a:lnTo>
                      <a:pt x="115" y="2"/>
                    </a:lnTo>
                    <a:lnTo>
                      <a:pt x="113" y="2"/>
                    </a:lnTo>
                    <a:lnTo>
                      <a:pt x="111" y="2"/>
                    </a:lnTo>
                    <a:lnTo>
                      <a:pt x="110" y="0"/>
                    </a:lnTo>
                    <a:lnTo>
                      <a:pt x="108" y="0"/>
                    </a:lnTo>
                    <a:lnTo>
                      <a:pt x="106" y="0"/>
                    </a:lnTo>
                    <a:lnTo>
                      <a:pt x="104" y="0"/>
                    </a:lnTo>
                    <a:lnTo>
                      <a:pt x="102" y="0"/>
                    </a:lnTo>
                    <a:lnTo>
                      <a:pt x="98" y="0"/>
                    </a:lnTo>
                    <a:lnTo>
                      <a:pt x="92" y="0"/>
                    </a:lnTo>
                    <a:close/>
                  </a:path>
                </a:pathLst>
              </a:custGeom>
              <a:solidFill>
                <a:srgbClr val="FFFFFF"/>
              </a:solidFill>
              <a:ln w="9525">
                <a:noFill/>
                <a:round/>
                <a:headEnd/>
                <a:tailEnd/>
              </a:ln>
            </p:spPr>
            <p:txBody>
              <a:bodyPr/>
              <a:lstStyle/>
              <a:p>
                <a:endParaRPr lang="en-GB" dirty="0"/>
              </a:p>
            </p:txBody>
          </p:sp>
          <p:sp>
            <p:nvSpPr>
              <p:cNvPr id="506" name="Freeform 154"/>
              <p:cNvSpPr>
                <a:spLocks noChangeAspect="1"/>
              </p:cNvSpPr>
              <p:nvPr/>
            </p:nvSpPr>
            <p:spPr bwMode="auto">
              <a:xfrm>
                <a:off x="3481" y="1187"/>
                <a:ext cx="184" cy="184"/>
              </a:xfrm>
              <a:custGeom>
                <a:avLst/>
                <a:gdLst>
                  <a:gd name="T0" fmla="*/ 2 w 184"/>
                  <a:gd name="T1" fmla="*/ 111 h 184"/>
                  <a:gd name="T2" fmla="*/ 8 w 184"/>
                  <a:gd name="T3" fmla="*/ 132 h 184"/>
                  <a:gd name="T4" fmla="*/ 21 w 184"/>
                  <a:gd name="T5" fmla="*/ 151 h 184"/>
                  <a:gd name="T6" fmla="*/ 37 w 184"/>
                  <a:gd name="T7" fmla="*/ 167 h 184"/>
                  <a:gd name="T8" fmla="*/ 56 w 184"/>
                  <a:gd name="T9" fmla="*/ 178 h 184"/>
                  <a:gd name="T10" fmla="*/ 77 w 184"/>
                  <a:gd name="T11" fmla="*/ 184 h 184"/>
                  <a:gd name="T12" fmla="*/ 102 w 184"/>
                  <a:gd name="T13" fmla="*/ 184 h 184"/>
                  <a:gd name="T14" fmla="*/ 123 w 184"/>
                  <a:gd name="T15" fmla="*/ 178 h 184"/>
                  <a:gd name="T16" fmla="*/ 144 w 184"/>
                  <a:gd name="T17" fmla="*/ 169 h 184"/>
                  <a:gd name="T18" fmla="*/ 159 w 184"/>
                  <a:gd name="T19" fmla="*/ 153 h 184"/>
                  <a:gd name="T20" fmla="*/ 173 w 184"/>
                  <a:gd name="T21" fmla="*/ 136 h 184"/>
                  <a:gd name="T22" fmla="*/ 182 w 184"/>
                  <a:gd name="T23" fmla="*/ 115 h 184"/>
                  <a:gd name="T24" fmla="*/ 184 w 184"/>
                  <a:gd name="T25" fmla="*/ 92 h 184"/>
                  <a:gd name="T26" fmla="*/ 182 w 184"/>
                  <a:gd name="T27" fmla="*/ 69 h 184"/>
                  <a:gd name="T28" fmla="*/ 173 w 184"/>
                  <a:gd name="T29" fmla="*/ 48 h 184"/>
                  <a:gd name="T30" fmla="*/ 159 w 184"/>
                  <a:gd name="T31" fmla="*/ 30 h 184"/>
                  <a:gd name="T32" fmla="*/ 144 w 184"/>
                  <a:gd name="T33" fmla="*/ 15 h 184"/>
                  <a:gd name="T34" fmla="*/ 123 w 184"/>
                  <a:gd name="T35" fmla="*/ 6 h 184"/>
                  <a:gd name="T36" fmla="*/ 102 w 184"/>
                  <a:gd name="T37" fmla="*/ 0 h 184"/>
                  <a:gd name="T38" fmla="*/ 73 w 184"/>
                  <a:gd name="T39" fmla="*/ 2 h 184"/>
                  <a:gd name="T40" fmla="*/ 52 w 184"/>
                  <a:gd name="T41" fmla="*/ 9 h 184"/>
                  <a:gd name="T42" fmla="*/ 33 w 184"/>
                  <a:gd name="T43" fmla="*/ 21 h 184"/>
                  <a:gd name="T44" fmla="*/ 17 w 184"/>
                  <a:gd name="T45" fmla="*/ 36 h 184"/>
                  <a:gd name="T46" fmla="*/ 6 w 184"/>
                  <a:gd name="T47" fmla="*/ 55 h 184"/>
                  <a:gd name="T48" fmla="*/ 0 w 184"/>
                  <a:gd name="T49" fmla="*/ 78 h 184"/>
                  <a:gd name="T50" fmla="*/ 2 w 184"/>
                  <a:gd name="T51" fmla="*/ 88 h 184"/>
                  <a:gd name="T52" fmla="*/ 6 w 184"/>
                  <a:gd name="T53" fmla="*/ 65 h 184"/>
                  <a:gd name="T54" fmla="*/ 15 w 184"/>
                  <a:gd name="T55" fmla="*/ 46 h 184"/>
                  <a:gd name="T56" fmla="*/ 29 w 184"/>
                  <a:gd name="T57" fmla="*/ 29 h 184"/>
                  <a:gd name="T58" fmla="*/ 46 w 184"/>
                  <a:gd name="T59" fmla="*/ 15 h 184"/>
                  <a:gd name="T60" fmla="*/ 65 w 184"/>
                  <a:gd name="T61" fmla="*/ 6 h 184"/>
                  <a:gd name="T62" fmla="*/ 86 w 184"/>
                  <a:gd name="T63" fmla="*/ 2 h 184"/>
                  <a:gd name="T64" fmla="*/ 113 w 184"/>
                  <a:gd name="T65" fmla="*/ 6 h 184"/>
                  <a:gd name="T66" fmla="*/ 134 w 184"/>
                  <a:gd name="T67" fmla="*/ 13 h 184"/>
                  <a:gd name="T68" fmla="*/ 152 w 184"/>
                  <a:gd name="T69" fmla="*/ 25 h 184"/>
                  <a:gd name="T70" fmla="*/ 167 w 184"/>
                  <a:gd name="T71" fmla="*/ 42 h 184"/>
                  <a:gd name="T72" fmla="*/ 177 w 184"/>
                  <a:gd name="T73" fmla="*/ 61 h 184"/>
                  <a:gd name="T74" fmla="*/ 181 w 184"/>
                  <a:gd name="T75" fmla="*/ 82 h 184"/>
                  <a:gd name="T76" fmla="*/ 181 w 184"/>
                  <a:gd name="T77" fmla="*/ 105 h 184"/>
                  <a:gd name="T78" fmla="*/ 175 w 184"/>
                  <a:gd name="T79" fmla="*/ 127 h 184"/>
                  <a:gd name="T80" fmla="*/ 163 w 184"/>
                  <a:gd name="T81" fmla="*/ 146 h 184"/>
                  <a:gd name="T82" fmla="*/ 150 w 184"/>
                  <a:gd name="T83" fmla="*/ 161 h 184"/>
                  <a:gd name="T84" fmla="*/ 131 w 184"/>
                  <a:gd name="T85" fmla="*/ 173 h 184"/>
                  <a:gd name="T86" fmla="*/ 110 w 184"/>
                  <a:gd name="T87" fmla="*/ 180 h 184"/>
                  <a:gd name="T88" fmla="*/ 86 w 184"/>
                  <a:gd name="T89" fmla="*/ 182 h 184"/>
                  <a:gd name="T90" fmla="*/ 65 w 184"/>
                  <a:gd name="T91" fmla="*/ 178 h 184"/>
                  <a:gd name="T92" fmla="*/ 46 w 184"/>
                  <a:gd name="T93" fmla="*/ 169 h 184"/>
                  <a:gd name="T94" fmla="*/ 29 w 184"/>
                  <a:gd name="T95" fmla="*/ 155 h 184"/>
                  <a:gd name="T96" fmla="*/ 15 w 184"/>
                  <a:gd name="T97" fmla="*/ 138 h 184"/>
                  <a:gd name="T98" fmla="*/ 6 w 184"/>
                  <a:gd name="T99" fmla="*/ 119 h 184"/>
                  <a:gd name="T100" fmla="*/ 2 w 184"/>
                  <a:gd name="T101" fmla="*/ 96 h 18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184"/>
                  <a:gd name="T155" fmla="*/ 184 w 184"/>
                  <a:gd name="T156" fmla="*/ 184 h 18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184">
                    <a:moveTo>
                      <a:pt x="0" y="92"/>
                    </a:moveTo>
                    <a:lnTo>
                      <a:pt x="0" y="96"/>
                    </a:lnTo>
                    <a:lnTo>
                      <a:pt x="0" y="102"/>
                    </a:lnTo>
                    <a:lnTo>
                      <a:pt x="0" y="105"/>
                    </a:lnTo>
                    <a:lnTo>
                      <a:pt x="2" y="111"/>
                    </a:lnTo>
                    <a:lnTo>
                      <a:pt x="2" y="115"/>
                    </a:lnTo>
                    <a:lnTo>
                      <a:pt x="4" y="119"/>
                    </a:lnTo>
                    <a:lnTo>
                      <a:pt x="4" y="125"/>
                    </a:lnTo>
                    <a:lnTo>
                      <a:pt x="6" y="128"/>
                    </a:lnTo>
                    <a:lnTo>
                      <a:pt x="8" y="132"/>
                    </a:lnTo>
                    <a:lnTo>
                      <a:pt x="10" y="136"/>
                    </a:lnTo>
                    <a:lnTo>
                      <a:pt x="12" y="140"/>
                    </a:lnTo>
                    <a:lnTo>
                      <a:pt x="15" y="144"/>
                    </a:lnTo>
                    <a:lnTo>
                      <a:pt x="17" y="148"/>
                    </a:lnTo>
                    <a:lnTo>
                      <a:pt x="21" y="151"/>
                    </a:lnTo>
                    <a:lnTo>
                      <a:pt x="23" y="153"/>
                    </a:lnTo>
                    <a:lnTo>
                      <a:pt x="27" y="157"/>
                    </a:lnTo>
                    <a:lnTo>
                      <a:pt x="29" y="161"/>
                    </a:lnTo>
                    <a:lnTo>
                      <a:pt x="33" y="163"/>
                    </a:lnTo>
                    <a:lnTo>
                      <a:pt x="37" y="167"/>
                    </a:lnTo>
                    <a:lnTo>
                      <a:pt x="40" y="169"/>
                    </a:lnTo>
                    <a:lnTo>
                      <a:pt x="44" y="171"/>
                    </a:lnTo>
                    <a:lnTo>
                      <a:pt x="48" y="173"/>
                    </a:lnTo>
                    <a:lnTo>
                      <a:pt x="52" y="176"/>
                    </a:lnTo>
                    <a:lnTo>
                      <a:pt x="56" y="178"/>
                    </a:lnTo>
                    <a:lnTo>
                      <a:pt x="60" y="178"/>
                    </a:lnTo>
                    <a:lnTo>
                      <a:pt x="63" y="180"/>
                    </a:lnTo>
                    <a:lnTo>
                      <a:pt x="69" y="182"/>
                    </a:lnTo>
                    <a:lnTo>
                      <a:pt x="73" y="182"/>
                    </a:lnTo>
                    <a:lnTo>
                      <a:pt x="77" y="184"/>
                    </a:lnTo>
                    <a:lnTo>
                      <a:pt x="83" y="184"/>
                    </a:lnTo>
                    <a:lnTo>
                      <a:pt x="86" y="184"/>
                    </a:lnTo>
                    <a:lnTo>
                      <a:pt x="92" y="184"/>
                    </a:lnTo>
                    <a:lnTo>
                      <a:pt x="96" y="184"/>
                    </a:lnTo>
                    <a:lnTo>
                      <a:pt x="102" y="184"/>
                    </a:lnTo>
                    <a:lnTo>
                      <a:pt x="106" y="184"/>
                    </a:lnTo>
                    <a:lnTo>
                      <a:pt x="110" y="182"/>
                    </a:lnTo>
                    <a:lnTo>
                      <a:pt x="115" y="182"/>
                    </a:lnTo>
                    <a:lnTo>
                      <a:pt x="119" y="180"/>
                    </a:lnTo>
                    <a:lnTo>
                      <a:pt x="123" y="178"/>
                    </a:lnTo>
                    <a:lnTo>
                      <a:pt x="129" y="178"/>
                    </a:lnTo>
                    <a:lnTo>
                      <a:pt x="133" y="176"/>
                    </a:lnTo>
                    <a:lnTo>
                      <a:pt x="136" y="173"/>
                    </a:lnTo>
                    <a:lnTo>
                      <a:pt x="140" y="171"/>
                    </a:lnTo>
                    <a:lnTo>
                      <a:pt x="144" y="169"/>
                    </a:lnTo>
                    <a:lnTo>
                      <a:pt x="148" y="167"/>
                    </a:lnTo>
                    <a:lnTo>
                      <a:pt x="150" y="163"/>
                    </a:lnTo>
                    <a:lnTo>
                      <a:pt x="154" y="161"/>
                    </a:lnTo>
                    <a:lnTo>
                      <a:pt x="158" y="157"/>
                    </a:lnTo>
                    <a:lnTo>
                      <a:pt x="159" y="153"/>
                    </a:lnTo>
                    <a:lnTo>
                      <a:pt x="163" y="151"/>
                    </a:lnTo>
                    <a:lnTo>
                      <a:pt x="167" y="148"/>
                    </a:lnTo>
                    <a:lnTo>
                      <a:pt x="169" y="144"/>
                    </a:lnTo>
                    <a:lnTo>
                      <a:pt x="171" y="140"/>
                    </a:lnTo>
                    <a:lnTo>
                      <a:pt x="173" y="136"/>
                    </a:lnTo>
                    <a:lnTo>
                      <a:pt x="175" y="132"/>
                    </a:lnTo>
                    <a:lnTo>
                      <a:pt x="177" y="128"/>
                    </a:lnTo>
                    <a:lnTo>
                      <a:pt x="179" y="125"/>
                    </a:lnTo>
                    <a:lnTo>
                      <a:pt x="181" y="119"/>
                    </a:lnTo>
                    <a:lnTo>
                      <a:pt x="182" y="115"/>
                    </a:lnTo>
                    <a:lnTo>
                      <a:pt x="182" y="111"/>
                    </a:lnTo>
                    <a:lnTo>
                      <a:pt x="184" y="105"/>
                    </a:lnTo>
                    <a:lnTo>
                      <a:pt x="184" y="102"/>
                    </a:lnTo>
                    <a:lnTo>
                      <a:pt x="184" y="96"/>
                    </a:lnTo>
                    <a:lnTo>
                      <a:pt x="184" y="92"/>
                    </a:lnTo>
                    <a:lnTo>
                      <a:pt x="184" y="88"/>
                    </a:lnTo>
                    <a:lnTo>
                      <a:pt x="184" y="82"/>
                    </a:lnTo>
                    <a:lnTo>
                      <a:pt x="184" y="78"/>
                    </a:lnTo>
                    <a:lnTo>
                      <a:pt x="182" y="73"/>
                    </a:lnTo>
                    <a:lnTo>
                      <a:pt x="182" y="69"/>
                    </a:lnTo>
                    <a:lnTo>
                      <a:pt x="181" y="65"/>
                    </a:lnTo>
                    <a:lnTo>
                      <a:pt x="179" y="59"/>
                    </a:lnTo>
                    <a:lnTo>
                      <a:pt x="177" y="55"/>
                    </a:lnTo>
                    <a:lnTo>
                      <a:pt x="175" y="52"/>
                    </a:lnTo>
                    <a:lnTo>
                      <a:pt x="173" y="48"/>
                    </a:lnTo>
                    <a:lnTo>
                      <a:pt x="171" y="44"/>
                    </a:lnTo>
                    <a:lnTo>
                      <a:pt x="169" y="40"/>
                    </a:lnTo>
                    <a:lnTo>
                      <a:pt x="167" y="36"/>
                    </a:lnTo>
                    <a:lnTo>
                      <a:pt x="163" y="32"/>
                    </a:lnTo>
                    <a:lnTo>
                      <a:pt x="159" y="30"/>
                    </a:lnTo>
                    <a:lnTo>
                      <a:pt x="158" y="27"/>
                    </a:lnTo>
                    <a:lnTo>
                      <a:pt x="154" y="23"/>
                    </a:lnTo>
                    <a:lnTo>
                      <a:pt x="150" y="21"/>
                    </a:lnTo>
                    <a:lnTo>
                      <a:pt x="148" y="17"/>
                    </a:lnTo>
                    <a:lnTo>
                      <a:pt x="144" y="15"/>
                    </a:lnTo>
                    <a:lnTo>
                      <a:pt x="140" y="13"/>
                    </a:lnTo>
                    <a:lnTo>
                      <a:pt x="136" y="11"/>
                    </a:lnTo>
                    <a:lnTo>
                      <a:pt x="133" y="9"/>
                    </a:lnTo>
                    <a:lnTo>
                      <a:pt x="129" y="6"/>
                    </a:lnTo>
                    <a:lnTo>
                      <a:pt x="123" y="6"/>
                    </a:lnTo>
                    <a:lnTo>
                      <a:pt x="119" y="4"/>
                    </a:lnTo>
                    <a:lnTo>
                      <a:pt x="115" y="2"/>
                    </a:lnTo>
                    <a:lnTo>
                      <a:pt x="110" y="2"/>
                    </a:lnTo>
                    <a:lnTo>
                      <a:pt x="106" y="0"/>
                    </a:lnTo>
                    <a:lnTo>
                      <a:pt x="102" y="0"/>
                    </a:lnTo>
                    <a:lnTo>
                      <a:pt x="96" y="0"/>
                    </a:lnTo>
                    <a:lnTo>
                      <a:pt x="86" y="0"/>
                    </a:lnTo>
                    <a:lnTo>
                      <a:pt x="83" y="0"/>
                    </a:lnTo>
                    <a:lnTo>
                      <a:pt x="77" y="0"/>
                    </a:lnTo>
                    <a:lnTo>
                      <a:pt x="73" y="2"/>
                    </a:lnTo>
                    <a:lnTo>
                      <a:pt x="69" y="2"/>
                    </a:lnTo>
                    <a:lnTo>
                      <a:pt x="63" y="4"/>
                    </a:lnTo>
                    <a:lnTo>
                      <a:pt x="60" y="6"/>
                    </a:lnTo>
                    <a:lnTo>
                      <a:pt x="56" y="6"/>
                    </a:lnTo>
                    <a:lnTo>
                      <a:pt x="52" y="9"/>
                    </a:lnTo>
                    <a:lnTo>
                      <a:pt x="48" y="11"/>
                    </a:lnTo>
                    <a:lnTo>
                      <a:pt x="44" y="13"/>
                    </a:lnTo>
                    <a:lnTo>
                      <a:pt x="40" y="15"/>
                    </a:lnTo>
                    <a:lnTo>
                      <a:pt x="37" y="17"/>
                    </a:lnTo>
                    <a:lnTo>
                      <a:pt x="33" y="21"/>
                    </a:lnTo>
                    <a:lnTo>
                      <a:pt x="29" y="23"/>
                    </a:lnTo>
                    <a:lnTo>
                      <a:pt x="27" y="27"/>
                    </a:lnTo>
                    <a:lnTo>
                      <a:pt x="23" y="30"/>
                    </a:lnTo>
                    <a:lnTo>
                      <a:pt x="21" y="32"/>
                    </a:lnTo>
                    <a:lnTo>
                      <a:pt x="17" y="36"/>
                    </a:lnTo>
                    <a:lnTo>
                      <a:pt x="15" y="40"/>
                    </a:lnTo>
                    <a:lnTo>
                      <a:pt x="12" y="44"/>
                    </a:lnTo>
                    <a:lnTo>
                      <a:pt x="10" y="48"/>
                    </a:lnTo>
                    <a:lnTo>
                      <a:pt x="8" y="52"/>
                    </a:lnTo>
                    <a:lnTo>
                      <a:pt x="6" y="55"/>
                    </a:lnTo>
                    <a:lnTo>
                      <a:pt x="4" y="59"/>
                    </a:lnTo>
                    <a:lnTo>
                      <a:pt x="4" y="65"/>
                    </a:lnTo>
                    <a:lnTo>
                      <a:pt x="2" y="69"/>
                    </a:lnTo>
                    <a:lnTo>
                      <a:pt x="2" y="73"/>
                    </a:lnTo>
                    <a:lnTo>
                      <a:pt x="0" y="78"/>
                    </a:lnTo>
                    <a:lnTo>
                      <a:pt x="0" y="82"/>
                    </a:lnTo>
                    <a:lnTo>
                      <a:pt x="0" y="88"/>
                    </a:lnTo>
                    <a:lnTo>
                      <a:pt x="0" y="92"/>
                    </a:lnTo>
                    <a:lnTo>
                      <a:pt x="2" y="92"/>
                    </a:lnTo>
                    <a:lnTo>
                      <a:pt x="2" y="88"/>
                    </a:lnTo>
                    <a:lnTo>
                      <a:pt x="2" y="82"/>
                    </a:lnTo>
                    <a:lnTo>
                      <a:pt x="2" y="78"/>
                    </a:lnTo>
                    <a:lnTo>
                      <a:pt x="4" y="75"/>
                    </a:lnTo>
                    <a:lnTo>
                      <a:pt x="4" y="69"/>
                    </a:lnTo>
                    <a:lnTo>
                      <a:pt x="6" y="65"/>
                    </a:lnTo>
                    <a:lnTo>
                      <a:pt x="8" y="61"/>
                    </a:lnTo>
                    <a:lnTo>
                      <a:pt x="10" y="57"/>
                    </a:lnTo>
                    <a:lnTo>
                      <a:pt x="12" y="54"/>
                    </a:lnTo>
                    <a:lnTo>
                      <a:pt x="14" y="50"/>
                    </a:lnTo>
                    <a:lnTo>
                      <a:pt x="15" y="46"/>
                    </a:lnTo>
                    <a:lnTo>
                      <a:pt x="17" y="42"/>
                    </a:lnTo>
                    <a:lnTo>
                      <a:pt x="19" y="38"/>
                    </a:lnTo>
                    <a:lnTo>
                      <a:pt x="23" y="34"/>
                    </a:lnTo>
                    <a:lnTo>
                      <a:pt x="25" y="32"/>
                    </a:lnTo>
                    <a:lnTo>
                      <a:pt x="29" y="29"/>
                    </a:lnTo>
                    <a:lnTo>
                      <a:pt x="31" y="25"/>
                    </a:lnTo>
                    <a:lnTo>
                      <a:pt x="35" y="23"/>
                    </a:lnTo>
                    <a:lnTo>
                      <a:pt x="38" y="21"/>
                    </a:lnTo>
                    <a:lnTo>
                      <a:pt x="42" y="17"/>
                    </a:lnTo>
                    <a:lnTo>
                      <a:pt x="46" y="15"/>
                    </a:lnTo>
                    <a:lnTo>
                      <a:pt x="50" y="13"/>
                    </a:lnTo>
                    <a:lnTo>
                      <a:pt x="54" y="11"/>
                    </a:lnTo>
                    <a:lnTo>
                      <a:pt x="58" y="9"/>
                    </a:lnTo>
                    <a:lnTo>
                      <a:pt x="62" y="7"/>
                    </a:lnTo>
                    <a:lnTo>
                      <a:pt x="65" y="6"/>
                    </a:lnTo>
                    <a:lnTo>
                      <a:pt x="69" y="6"/>
                    </a:lnTo>
                    <a:lnTo>
                      <a:pt x="73" y="4"/>
                    </a:lnTo>
                    <a:lnTo>
                      <a:pt x="79" y="4"/>
                    </a:lnTo>
                    <a:lnTo>
                      <a:pt x="83" y="2"/>
                    </a:lnTo>
                    <a:lnTo>
                      <a:pt x="86" y="2"/>
                    </a:lnTo>
                    <a:lnTo>
                      <a:pt x="96" y="2"/>
                    </a:lnTo>
                    <a:lnTo>
                      <a:pt x="100" y="2"/>
                    </a:lnTo>
                    <a:lnTo>
                      <a:pt x="106" y="4"/>
                    </a:lnTo>
                    <a:lnTo>
                      <a:pt x="110" y="4"/>
                    </a:lnTo>
                    <a:lnTo>
                      <a:pt x="113" y="6"/>
                    </a:lnTo>
                    <a:lnTo>
                      <a:pt x="119" y="6"/>
                    </a:lnTo>
                    <a:lnTo>
                      <a:pt x="123" y="7"/>
                    </a:lnTo>
                    <a:lnTo>
                      <a:pt x="127" y="9"/>
                    </a:lnTo>
                    <a:lnTo>
                      <a:pt x="131" y="11"/>
                    </a:lnTo>
                    <a:lnTo>
                      <a:pt x="134" y="13"/>
                    </a:lnTo>
                    <a:lnTo>
                      <a:pt x="138" y="15"/>
                    </a:lnTo>
                    <a:lnTo>
                      <a:pt x="142" y="17"/>
                    </a:lnTo>
                    <a:lnTo>
                      <a:pt x="146" y="21"/>
                    </a:lnTo>
                    <a:lnTo>
                      <a:pt x="150" y="23"/>
                    </a:lnTo>
                    <a:lnTo>
                      <a:pt x="152" y="25"/>
                    </a:lnTo>
                    <a:lnTo>
                      <a:pt x="156" y="29"/>
                    </a:lnTo>
                    <a:lnTo>
                      <a:pt x="158" y="32"/>
                    </a:lnTo>
                    <a:lnTo>
                      <a:pt x="161" y="34"/>
                    </a:lnTo>
                    <a:lnTo>
                      <a:pt x="163" y="38"/>
                    </a:lnTo>
                    <a:lnTo>
                      <a:pt x="167" y="42"/>
                    </a:lnTo>
                    <a:lnTo>
                      <a:pt x="169" y="46"/>
                    </a:lnTo>
                    <a:lnTo>
                      <a:pt x="171" y="50"/>
                    </a:lnTo>
                    <a:lnTo>
                      <a:pt x="173" y="54"/>
                    </a:lnTo>
                    <a:lnTo>
                      <a:pt x="175" y="57"/>
                    </a:lnTo>
                    <a:lnTo>
                      <a:pt x="177" y="61"/>
                    </a:lnTo>
                    <a:lnTo>
                      <a:pt x="179" y="65"/>
                    </a:lnTo>
                    <a:lnTo>
                      <a:pt x="179" y="69"/>
                    </a:lnTo>
                    <a:lnTo>
                      <a:pt x="181" y="75"/>
                    </a:lnTo>
                    <a:lnTo>
                      <a:pt x="181" y="78"/>
                    </a:lnTo>
                    <a:lnTo>
                      <a:pt x="181" y="82"/>
                    </a:lnTo>
                    <a:lnTo>
                      <a:pt x="182" y="88"/>
                    </a:lnTo>
                    <a:lnTo>
                      <a:pt x="182" y="92"/>
                    </a:lnTo>
                    <a:lnTo>
                      <a:pt x="182" y="96"/>
                    </a:lnTo>
                    <a:lnTo>
                      <a:pt x="181" y="102"/>
                    </a:lnTo>
                    <a:lnTo>
                      <a:pt x="181" y="105"/>
                    </a:lnTo>
                    <a:lnTo>
                      <a:pt x="181" y="111"/>
                    </a:lnTo>
                    <a:lnTo>
                      <a:pt x="179" y="115"/>
                    </a:lnTo>
                    <a:lnTo>
                      <a:pt x="179" y="119"/>
                    </a:lnTo>
                    <a:lnTo>
                      <a:pt x="177" y="123"/>
                    </a:lnTo>
                    <a:lnTo>
                      <a:pt x="175" y="127"/>
                    </a:lnTo>
                    <a:lnTo>
                      <a:pt x="173" y="130"/>
                    </a:lnTo>
                    <a:lnTo>
                      <a:pt x="171" y="134"/>
                    </a:lnTo>
                    <a:lnTo>
                      <a:pt x="169" y="138"/>
                    </a:lnTo>
                    <a:lnTo>
                      <a:pt x="167" y="142"/>
                    </a:lnTo>
                    <a:lnTo>
                      <a:pt x="163" y="146"/>
                    </a:lnTo>
                    <a:lnTo>
                      <a:pt x="161" y="150"/>
                    </a:lnTo>
                    <a:lnTo>
                      <a:pt x="158" y="153"/>
                    </a:lnTo>
                    <a:lnTo>
                      <a:pt x="156" y="155"/>
                    </a:lnTo>
                    <a:lnTo>
                      <a:pt x="152" y="159"/>
                    </a:lnTo>
                    <a:lnTo>
                      <a:pt x="150" y="161"/>
                    </a:lnTo>
                    <a:lnTo>
                      <a:pt x="146" y="163"/>
                    </a:lnTo>
                    <a:lnTo>
                      <a:pt x="142" y="167"/>
                    </a:lnTo>
                    <a:lnTo>
                      <a:pt x="138" y="169"/>
                    </a:lnTo>
                    <a:lnTo>
                      <a:pt x="134" y="171"/>
                    </a:lnTo>
                    <a:lnTo>
                      <a:pt x="131" y="173"/>
                    </a:lnTo>
                    <a:lnTo>
                      <a:pt x="127" y="175"/>
                    </a:lnTo>
                    <a:lnTo>
                      <a:pt x="123" y="176"/>
                    </a:lnTo>
                    <a:lnTo>
                      <a:pt x="119" y="178"/>
                    </a:lnTo>
                    <a:lnTo>
                      <a:pt x="113" y="178"/>
                    </a:lnTo>
                    <a:lnTo>
                      <a:pt x="110" y="180"/>
                    </a:lnTo>
                    <a:lnTo>
                      <a:pt x="106" y="180"/>
                    </a:lnTo>
                    <a:lnTo>
                      <a:pt x="100" y="182"/>
                    </a:lnTo>
                    <a:lnTo>
                      <a:pt x="96" y="182"/>
                    </a:lnTo>
                    <a:lnTo>
                      <a:pt x="92" y="182"/>
                    </a:lnTo>
                    <a:lnTo>
                      <a:pt x="86" y="182"/>
                    </a:lnTo>
                    <a:lnTo>
                      <a:pt x="83" y="182"/>
                    </a:lnTo>
                    <a:lnTo>
                      <a:pt x="79" y="180"/>
                    </a:lnTo>
                    <a:lnTo>
                      <a:pt x="73" y="180"/>
                    </a:lnTo>
                    <a:lnTo>
                      <a:pt x="69" y="178"/>
                    </a:lnTo>
                    <a:lnTo>
                      <a:pt x="65" y="178"/>
                    </a:lnTo>
                    <a:lnTo>
                      <a:pt x="62" y="176"/>
                    </a:lnTo>
                    <a:lnTo>
                      <a:pt x="58" y="175"/>
                    </a:lnTo>
                    <a:lnTo>
                      <a:pt x="54" y="173"/>
                    </a:lnTo>
                    <a:lnTo>
                      <a:pt x="50" y="171"/>
                    </a:lnTo>
                    <a:lnTo>
                      <a:pt x="46" y="169"/>
                    </a:lnTo>
                    <a:lnTo>
                      <a:pt x="42" y="167"/>
                    </a:lnTo>
                    <a:lnTo>
                      <a:pt x="38" y="163"/>
                    </a:lnTo>
                    <a:lnTo>
                      <a:pt x="35" y="161"/>
                    </a:lnTo>
                    <a:lnTo>
                      <a:pt x="31" y="159"/>
                    </a:lnTo>
                    <a:lnTo>
                      <a:pt x="29" y="155"/>
                    </a:lnTo>
                    <a:lnTo>
                      <a:pt x="25" y="153"/>
                    </a:lnTo>
                    <a:lnTo>
                      <a:pt x="23" y="150"/>
                    </a:lnTo>
                    <a:lnTo>
                      <a:pt x="19" y="146"/>
                    </a:lnTo>
                    <a:lnTo>
                      <a:pt x="17" y="142"/>
                    </a:lnTo>
                    <a:lnTo>
                      <a:pt x="15" y="138"/>
                    </a:lnTo>
                    <a:lnTo>
                      <a:pt x="14" y="134"/>
                    </a:lnTo>
                    <a:lnTo>
                      <a:pt x="12" y="130"/>
                    </a:lnTo>
                    <a:lnTo>
                      <a:pt x="10" y="127"/>
                    </a:lnTo>
                    <a:lnTo>
                      <a:pt x="8" y="123"/>
                    </a:lnTo>
                    <a:lnTo>
                      <a:pt x="6" y="119"/>
                    </a:lnTo>
                    <a:lnTo>
                      <a:pt x="4" y="115"/>
                    </a:lnTo>
                    <a:lnTo>
                      <a:pt x="4" y="111"/>
                    </a:lnTo>
                    <a:lnTo>
                      <a:pt x="2" y="105"/>
                    </a:lnTo>
                    <a:lnTo>
                      <a:pt x="2" y="102"/>
                    </a:lnTo>
                    <a:lnTo>
                      <a:pt x="2" y="96"/>
                    </a:lnTo>
                    <a:lnTo>
                      <a:pt x="2" y="92"/>
                    </a:lnTo>
                    <a:lnTo>
                      <a:pt x="0" y="92"/>
                    </a:lnTo>
                    <a:close/>
                  </a:path>
                </a:pathLst>
              </a:custGeom>
              <a:solidFill>
                <a:srgbClr val="000000"/>
              </a:solidFill>
              <a:ln w="9525">
                <a:noFill/>
                <a:round/>
                <a:headEnd/>
                <a:tailEnd/>
              </a:ln>
            </p:spPr>
            <p:txBody>
              <a:bodyPr/>
              <a:lstStyle/>
              <a:p>
                <a:endParaRPr lang="en-GB" dirty="0"/>
              </a:p>
            </p:txBody>
          </p:sp>
          <p:sp>
            <p:nvSpPr>
              <p:cNvPr id="507" name="Freeform 155"/>
              <p:cNvSpPr>
                <a:spLocks noChangeAspect="1"/>
              </p:cNvSpPr>
              <p:nvPr/>
            </p:nvSpPr>
            <p:spPr bwMode="auto">
              <a:xfrm>
                <a:off x="3731" y="1210"/>
                <a:ext cx="138" cy="138"/>
              </a:xfrm>
              <a:custGeom>
                <a:avLst/>
                <a:gdLst>
                  <a:gd name="T0" fmla="*/ 59 w 138"/>
                  <a:gd name="T1" fmla="*/ 2 h 138"/>
                  <a:gd name="T2" fmla="*/ 52 w 138"/>
                  <a:gd name="T3" fmla="*/ 2 h 138"/>
                  <a:gd name="T4" fmla="*/ 46 w 138"/>
                  <a:gd name="T5" fmla="*/ 4 h 138"/>
                  <a:gd name="T6" fmla="*/ 40 w 138"/>
                  <a:gd name="T7" fmla="*/ 7 h 138"/>
                  <a:gd name="T8" fmla="*/ 34 w 138"/>
                  <a:gd name="T9" fmla="*/ 9 h 138"/>
                  <a:gd name="T10" fmla="*/ 27 w 138"/>
                  <a:gd name="T11" fmla="*/ 15 h 138"/>
                  <a:gd name="T12" fmla="*/ 21 w 138"/>
                  <a:gd name="T13" fmla="*/ 19 h 138"/>
                  <a:gd name="T14" fmla="*/ 17 w 138"/>
                  <a:gd name="T15" fmla="*/ 23 h 138"/>
                  <a:gd name="T16" fmla="*/ 13 w 138"/>
                  <a:gd name="T17" fmla="*/ 27 h 138"/>
                  <a:gd name="T18" fmla="*/ 11 w 138"/>
                  <a:gd name="T19" fmla="*/ 32 h 138"/>
                  <a:gd name="T20" fmla="*/ 7 w 138"/>
                  <a:gd name="T21" fmla="*/ 38 h 138"/>
                  <a:gd name="T22" fmla="*/ 4 w 138"/>
                  <a:gd name="T23" fmla="*/ 46 h 138"/>
                  <a:gd name="T24" fmla="*/ 2 w 138"/>
                  <a:gd name="T25" fmla="*/ 54 h 138"/>
                  <a:gd name="T26" fmla="*/ 0 w 138"/>
                  <a:gd name="T27" fmla="*/ 61 h 138"/>
                  <a:gd name="T28" fmla="*/ 0 w 138"/>
                  <a:gd name="T29" fmla="*/ 73 h 138"/>
                  <a:gd name="T30" fmla="*/ 2 w 138"/>
                  <a:gd name="T31" fmla="*/ 80 h 138"/>
                  <a:gd name="T32" fmla="*/ 4 w 138"/>
                  <a:gd name="T33" fmla="*/ 88 h 138"/>
                  <a:gd name="T34" fmla="*/ 5 w 138"/>
                  <a:gd name="T35" fmla="*/ 96 h 138"/>
                  <a:gd name="T36" fmla="*/ 9 w 138"/>
                  <a:gd name="T37" fmla="*/ 102 h 138"/>
                  <a:gd name="T38" fmla="*/ 13 w 138"/>
                  <a:gd name="T39" fmla="*/ 107 h 138"/>
                  <a:gd name="T40" fmla="*/ 15 w 138"/>
                  <a:gd name="T41" fmla="*/ 113 h 138"/>
                  <a:gd name="T42" fmla="*/ 19 w 138"/>
                  <a:gd name="T43" fmla="*/ 117 h 138"/>
                  <a:gd name="T44" fmla="*/ 23 w 138"/>
                  <a:gd name="T45" fmla="*/ 121 h 138"/>
                  <a:gd name="T46" fmla="*/ 30 w 138"/>
                  <a:gd name="T47" fmla="*/ 127 h 138"/>
                  <a:gd name="T48" fmla="*/ 36 w 138"/>
                  <a:gd name="T49" fmla="*/ 130 h 138"/>
                  <a:gd name="T50" fmla="*/ 44 w 138"/>
                  <a:gd name="T51" fmla="*/ 132 h 138"/>
                  <a:gd name="T52" fmla="*/ 50 w 138"/>
                  <a:gd name="T53" fmla="*/ 134 h 138"/>
                  <a:gd name="T54" fmla="*/ 55 w 138"/>
                  <a:gd name="T55" fmla="*/ 136 h 138"/>
                  <a:gd name="T56" fmla="*/ 63 w 138"/>
                  <a:gd name="T57" fmla="*/ 138 h 138"/>
                  <a:gd name="T58" fmla="*/ 76 w 138"/>
                  <a:gd name="T59" fmla="*/ 136 h 138"/>
                  <a:gd name="T60" fmla="*/ 84 w 138"/>
                  <a:gd name="T61" fmla="*/ 136 h 138"/>
                  <a:gd name="T62" fmla="*/ 90 w 138"/>
                  <a:gd name="T63" fmla="*/ 134 h 138"/>
                  <a:gd name="T64" fmla="*/ 96 w 138"/>
                  <a:gd name="T65" fmla="*/ 130 h 138"/>
                  <a:gd name="T66" fmla="*/ 101 w 138"/>
                  <a:gd name="T67" fmla="*/ 128 h 138"/>
                  <a:gd name="T68" fmla="*/ 107 w 138"/>
                  <a:gd name="T69" fmla="*/ 125 h 138"/>
                  <a:gd name="T70" fmla="*/ 113 w 138"/>
                  <a:gd name="T71" fmla="*/ 121 h 138"/>
                  <a:gd name="T72" fmla="*/ 117 w 138"/>
                  <a:gd name="T73" fmla="*/ 117 h 138"/>
                  <a:gd name="T74" fmla="*/ 123 w 138"/>
                  <a:gd name="T75" fmla="*/ 111 h 138"/>
                  <a:gd name="T76" fmla="*/ 126 w 138"/>
                  <a:gd name="T77" fmla="*/ 105 h 138"/>
                  <a:gd name="T78" fmla="*/ 130 w 138"/>
                  <a:gd name="T79" fmla="*/ 98 h 138"/>
                  <a:gd name="T80" fmla="*/ 132 w 138"/>
                  <a:gd name="T81" fmla="*/ 92 h 138"/>
                  <a:gd name="T82" fmla="*/ 134 w 138"/>
                  <a:gd name="T83" fmla="*/ 86 h 138"/>
                  <a:gd name="T84" fmla="*/ 136 w 138"/>
                  <a:gd name="T85" fmla="*/ 80 h 138"/>
                  <a:gd name="T86" fmla="*/ 138 w 138"/>
                  <a:gd name="T87" fmla="*/ 73 h 138"/>
                  <a:gd name="T88" fmla="*/ 136 w 138"/>
                  <a:gd name="T89" fmla="*/ 61 h 138"/>
                  <a:gd name="T90" fmla="*/ 136 w 138"/>
                  <a:gd name="T91" fmla="*/ 54 h 138"/>
                  <a:gd name="T92" fmla="*/ 134 w 138"/>
                  <a:gd name="T93" fmla="*/ 48 h 138"/>
                  <a:gd name="T94" fmla="*/ 132 w 138"/>
                  <a:gd name="T95" fmla="*/ 42 h 138"/>
                  <a:gd name="T96" fmla="*/ 128 w 138"/>
                  <a:gd name="T97" fmla="*/ 36 h 138"/>
                  <a:gd name="T98" fmla="*/ 124 w 138"/>
                  <a:gd name="T99" fmla="*/ 31 h 138"/>
                  <a:gd name="T100" fmla="*/ 119 w 138"/>
                  <a:gd name="T101" fmla="*/ 23 h 138"/>
                  <a:gd name="T102" fmla="*/ 115 w 138"/>
                  <a:gd name="T103" fmla="*/ 19 h 138"/>
                  <a:gd name="T104" fmla="*/ 109 w 138"/>
                  <a:gd name="T105" fmla="*/ 15 h 138"/>
                  <a:gd name="T106" fmla="*/ 105 w 138"/>
                  <a:gd name="T107" fmla="*/ 11 h 138"/>
                  <a:gd name="T108" fmla="*/ 100 w 138"/>
                  <a:gd name="T109" fmla="*/ 7 h 138"/>
                  <a:gd name="T110" fmla="*/ 94 w 138"/>
                  <a:gd name="T111" fmla="*/ 6 h 138"/>
                  <a:gd name="T112" fmla="*/ 86 w 138"/>
                  <a:gd name="T113" fmla="*/ 4 h 138"/>
                  <a:gd name="T114" fmla="*/ 80 w 138"/>
                  <a:gd name="T115" fmla="*/ 2 h 138"/>
                  <a:gd name="T116" fmla="*/ 73 w 138"/>
                  <a:gd name="T117" fmla="*/ 0 h 1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8"/>
                  <a:gd name="T178" fmla="*/ 0 h 138"/>
                  <a:gd name="T179" fmla="*/ 138 w 138"/>
                  <a:gd name="T180" fmla="*/ 138 h 1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8" h="138">
                    <a:moveTo>
                      <a:pt x="69" y="0"/>
                    </a:moveTo>
                    <a:lnTo>
                      <a:pt x="63" y="0"/>
                    </a:lnTo>
                    <a:lnTo>
                      <a:pt x="63" y="2"/>
                    </a:lnTo>
                    <a:lnTo>
                      <a:pt x="59" y="2"/>
                    </a:lnTo>
                    <a:lnTo>
                      <a:pt x="57" y="2"/>
                    </a:lnTo>
                    <a:lnTo>
                      <a:pt x="55" y="2"/>
                    </a:lnTo>
                    <a:lnTo>
                      <a:pt x="53" y="2"/>
                    </a:lnTo>
                    <a:lnTo>
                      <a:pt x="52" y="2"/>
                    </a:lnTo>
                    <a:lnTo>
                      <a:pt x="52" y="4"/>
                    </a:lnTo>
                    <a:lnTo>
                      <a:pt x="50" y="4"/>
                    </a:lnTo>
                    <a:lnTo>
                      <a:pt x="48" y="4"/>
                    </a:lnTo>
                    <a:lnTo>
                      <a:pt x="46" y="4"/>
                    </a:lnTo>
                    <a:lnTo>
                      <a:pt x="46" y="6"/>
                    </a:lnTo>
                    <a:lnTo>
                      <a:pt x="44" y="6"/>
                    </a:lnTo>
                    <a:lnTo>
                      <a:pt x="42" y="6"/>
                    </a:lnTo>
                    <a:lnTo>
                      <a:pt x="40" y="7"/>
                    </a:lnTo>
                    <a:lnTo>
                      <a:pt x="38" y="7"/>
                    </a:lnTo>
                    <a:lnTo>
                      <a:pt x="36" y="7"/>
                    </a:lnTo>
                    <a:lnTo>
                      <a:pt x="36" y="9"/>
                    </a:lnTo>
                    <a:lnTo>
                      <a:pt x="34" y="9"/>
                    </a:lnTo>
                    <a:lnTo>
                      <a:pt x="32" y="11"/>
                    </a:lnTo>
                    <a:lnTo>
                      <a:pt x="30" y="11"/>
                    </a:lnTo>
                    <a:lnTo>
                      <a:pt x="28" y="13"/>
                    </a:lnTo>
                    <a:lnTo>
                      <a:pt x="27" y="15"/>
                    </a:lnTo>
                    <a:lnTo>
                      <a:pt x="25" y="17"/>
                    </a:lnTo>
                    <a:lnTo>
                      <a:pt x="23" y="17"/>
                    </a:lnTo>
                    <a:lnTo>
                      <a:pt x="23" y="19"/>
                    </a:lnTo>
                    <a:lnTo>
                      <a:pt x="21" y="19"/>
                    </a:lnTo>
                    <a:lnTo>
                      <a:pt x="21" y="21"/>
                    </a:lnTo>
                    <a:lnTo>
                      <a:pt x="19" y="21"/>
                    </a:lnTo>
                    <a:lnTo>
                      <a:pt x="19" y="23"/>
                    </a:lnTo>
                    <a:lnTo>
                      <a:pt x="17" y="23"/>
                    </a:lnTo>
                    <a:lnTo>
                      <a:pt x="17" y="25"/>
                    </a:lnTo>
                    <a:lnTo>
                      <a:pt x="15" y="25"/>
                    </a:lnTo>
                    <a:lnTo>
                      <a:pt x="15" y="27"/>
                    </a:lnTo>
                    <a:lnTo>
                      <a:pt x="13" y="27"/>
                    </a:lnTo>
                    <a:lnTo>
                      <a:pt x="13" y="29"/>
                    </a:lnTo>
                    <a:lnTo>
                      <a:pt x="13" y="31"/>
                    </a:lnTo>
                    <a:lnTo>
                      <a:pt x="11" y="31"/>
                    </a:lnTo>
                    <a:lnTo>
                      <a:pt x="11" y="32"/>
                    </a:lnTo>
                    <a:lnTo>
                      <a:pt x="9" y="34"/>
                    </a:lnTo>
                    <a:lnTo>
                      <a:pt x="9" y="36"/>
                    </a:lnTo>
                    <a:lnTo>
                      <a:pt x="7" y="36"/>
                    </a:lnTo>
                    <a:lnTo>
                      <a:pt x="7" y="38"/>
                    </a:lnTo>
                    <a:lnTo>
                      <a:pt x="5" y="40"/>
                    </a:lnTo>
                    <a:lnTo>
                      <a:pt x="5" y="42"/>
                    </a:lnTo>
                    <a:lnTo>
                      <a:pt x="5" y="44"/>
                    </a:lnTo>
                    <a:lnTo>
                      <a:pt x="4" y="46"/>
                    </a:lnTo>
                    <a:lnTo>
                      <a:pt x="4" y="48"/>
                    </a:lnTo>
                    <a:lnTo>
                      <a:pt x="4" y="50"/>
                    </a:lnTo>
                    <a:lnTo>
                      <a:pt x="2" y="52"/>
                    </a:lnTo>
                    <a:lnTo>
                      <a:pt x="2" y="54"/>
                    </a:lnTo>
                    <a:lnTo>
                      <a:pt x="2" y="55"/>
                    </a:lnTo>
                    <a:lnTo>
                      <a:pt x="2" y="57"/>
                    </a:lnTo>
                    <a:lnTo>
                      <a:pt x="2" y="59"/>
                    </a:lnTo>
                    <a:lnTo>
                      <a:pt x="0" y="61"/>
                    </a:lnTo>
                    <a:lnTo>
                      <a:pt x="0" y="63"/>
                    </a:lnTo>
                    <a:lnTo>
                      <a:pt x="0" y="65"/>
                    </a:lnTo>
                    <a:lnTo>
                      <a:pt x="0" y="69"/>
                    </a:lnTo>
                    <a:lnTo>
                      <a:pt x="0" y="73"/>
                    </a:lnTo>
                    <a:lnTo>
                      <a:pt x="0" y="75"/>
                    </a:lnTo>
                    <a:lnTo>
                      <a:pt x="0" y="77"/>
                    </a:lnTo>
                    <a:lnTo>
                      <a:pt x="2" y="79"/>
                    </a:lnTo>
                    <a:lnTo>
                      <a:pt x="2" y="80"/>
                    </a:lnTo>
                    <a:lnTo>
                      <a:pt x="2" y="82"/>
                    </a:lnTo>
                    <a:lnTo>
                      <a:pt x="2" y="84"/>
                    </a:lnTo>
                    <a:lnTo>
                      <a:pt x="2" y="86"/>
                    </a:lnTo>
                    <a:lnTo>
                      <a:pt x="4" y="88"/>
                    </a:lnTo>
                    <a:lnTo>
                      <a:pt x="4" y="90"/>
                    </a:lnTo>
                    <a:lnTo>
                      <a:pt x="4" y="92"/>
                    </a:lnTo>
                    <a:lnTo>
                      <a:pt x="5" y="94"/>
                    </a:lnTo>
                    <a:lnTo>
                      <a:pt x="5" y="96"/>
                    </a:lnTo>
                    <a:lnTo>
                      <a:pt x="5" y="98"/>
                    </a:lnTo>
                    <a:lnTo>
                      <a:pt x="7" y="100"/>
                    </a:lnTo>
                    <a:lnTo>
                      <a:pt x="7" y="102"/>
                    </a:lnTo>
                    <a:lnTo>
                      <a:pt x="9" y="102"/>
                    </a:lnTo>
                    <a:lnTo>
                      <a:pt x="9" y="104"/>
                    </a:lnTo>
                    <a:lnTo>
                      <a:pt x="11" y="105"/>
                    </a:lnTo>
                    <a:lnTo>
                      <a:pt x="11" y="107"/>
                    </a:lnTo>
                    <a:lnTo>
                      <a:pt x="13" y="107"/>
                    </a:lnTo>
                    <a:lnTo>
                      <a:pt x="13" y="109"/>
                    </a:lnTo>
                    <a:lnTo>
                      <a:pt x="13" y="111"/>
                    </a:lnTo>
                    <a:lnTo>
                      <a:pt x="15" y="111"/>
                    </a:lnTo>
                    <a:lnTo>
                      <a:pt x="15" y="113"/>
                    </a:lnTo>
                    <a:lnTo>
                      <a:pt x="17" y="113"/>
                    </a:lnTo>
                    <a:lnTo>
                      <a:pt x="17" y="115"/>
                    </a:lnTo>
                    <a:lnTo>
                      <a:pt x="19" y="115"/>
                    </a:lnTo>
                    <a:lnTo>
                      <a:pt x="19" y="117"/>
                    </a:lnTo>
                    <a:lnTo>
                      <a:pt x="21" y="117"/>
                    </a:lnTo>
                    <a:lnTo>
                      <a:pt x="21" y="119"/>
                    </a:lnTo>
                    <a:lnTo>
                      <a:pt x="23" y="119"/>
                    </a:lnTo>
                    <a:lnTo>
                      <a:pt x="23" y="121"/>
                    </a:lnTo>
                    <a:lnTo>
                      <a:pt x="25" y="121"/>
                    </a:lnTo>
                    <a:lnTo>
                      <a:pt x="27" y="123"/>
                    </a:lnTo>
                    <a:lnTo>
                      <a:pt x="28" y="125"/>
                    </a:lnTo>
                    <a:lnTo>
                      <a:pt x="30" y="127"/>
                    </a:lnTo>
                    <a:lnTo>
                      <a:pt x="32" y="127"/>
                    </a:lnTo>
                    <a:lnTo>
                      <a:pt x="34" y="128"/>
                    </a:lnTo>
                    <a:lnTo>
                      <a:pt x="36" y="128"/>
                    </a:lnTo>
                    <a:lnTo>
                      <a:pt x="36" y="130"/>
                    </a:lnTo>
                    <a:lnTo>
                      <a:pt x="38" y="130"/>
                    </a:lnTo>
                    <a:lnTo>
                      <a:pt x="40" y="130"/>
                    </a:lnTo>
                    <a:lnTo>
                      <a:pt x="42" y="132"/>
                    </a:lnTo>
                    <a:lnTo>
                      <a:pt x="44" y="132"/>
                    </a:lnTo>
                    <a:lnTo>
                      <a:pt x="46" y="132"/>
                    </a:lnTo>
                    <a:lnTo>
                      <a:pt x="46" y="134"/>
                    </a:lnTo>
                    <a:lnTo>
                      <a:pt x="48" y="134"/>
                    </a:lnTo>
                    <a:lnTo>
                      <a:pt x="50" y="134"/>
                    </a:lnTo>
                    <a:lnTo>
                      <a:pt x="52" y="134"/>
                    </a:lnTo>
                    <a:lnTo>
                      <a:pt x="52" y="136"/>
                    </a:lnTo>
                    <a:lnTo>
                      <a:pt x="53" y="136"/>
                    </a:lnTo>
                    <a:lnTo>
                      <a:pt x="55" y="136"/>
                    </a:lnTo>
                    <a:lnTo>
                      <a:pt x="57" y="136"/>
                    </a:lnTo>
                    <a:lnTo>
                      <a:pt x="59" y="136"/>
                    </a:lnTo>
                    <a:lnTo>
                      <a:pt x="63" y="136"/>
                    </a:lnTo>
                    <a:lnTo>
                      <a:pt x="63" y="138"/>
                    </a:lnTo>
                    <a:lnTo>
                      <a:pt x="69" y="138"/>
                    </a:lnTo>
                    <a:lnTo>
                      <a:pt x="73" y="138"/>
                    </a:lnTo>
                    <a:lnTo>
                      <a:pt x="75" y="136"/>
                    </a:lnTo>
                    <a:lnTo>
                      <a:pt x="76" y="136"/>
                    </a:lnTo>
                    <a:lnTo>
                      <a:pt x="78" y="136"/>
                    </a:lnTo>
                    <a:lnTo>
                      <a:pt x="80" y="136"/>
                    </a:lnTo>
                    <a:lnTo>
                      <a:pt x="82" y="136"/>
                    </a:lnTo>
                    <a:lnTo>
                      <a:pt x="84" y="136"/>
                    </a:lnTo>
                    <a:lnTo>
                      <a:pt x="86" y="136"/>
                    </a:lnTo>
                    <a:lnTo>
                      <a:pt x="86" y="134"/>
                    </a:lnTo>
                    <a:lnTo>
                      <a:pt x="88" y="134"/>
                    </a:lnTo>
                    <a:lnTo>
                      <a:pt x="90" y="134"/>
                    </a:lnTo>
                    <a:lnTo>
                      <a:pt x="92" y="132"/>
                    </a:lnTo>
                    <a:lnTo>
                      <a:pt x="94" y="132"/>
                    </a:lnTo>
                    <a:lnTo>
                      <a:pt x="96" y="132"/>
                    </a:lnTo>
                    <a:lnTo>
                      <a:pt x="96" y="130"/>
                    </a:lnTo>
                    <a:lnTo>
                      <a:pt x="98" y="130"/>
                    </a:lnTo>
                    <a:lnTo>
                      <a:pt x="100" y="130"/>
                    </a:lnTo>
                    <a:lnTo>
                      <a:pt x="101" y="130"/>
                    </a:lnTo>
                    <a:lnTo>
                      <a:pt x="101" y="128"/>
                    </a:lnTo>
                    <a:lnTo>
                      <a:pt x="103" y="128"/>
                    </a:lnTo>
                    <a:lnTo>
                      <a:pt x="105" y="127"/>
                    </a:lnTo>
                    <a:lnTo>
                      <a:pt x="107" y="127"/>
                    </a:lnTo>
                    <a:lnTo>
                      <a:pt x="107" y="125"/>
                    </a:lnTo>
                    <a:lnTo>
                      <a:pt x="109" y="125"/>
                    </a:lnTo>
                    <a:lnTo>
                      <a:pt x="109" y="123"/>
                    </a:lnTo>
                    <a:lnTo>
                      <a:pt x="111" y="123"/>
                    </a:lnTo>
                    <a:lnTo>
                      <a:pt x="113" y="121"/>
                    </a:lnTo>
                    <a:lnTo>
                      <a:pt x="115" y="121"/>
                    </a:lnTo>
                    <a:lnTo>
                      <a:pt x="115" y="119"/>
                    </a:lnTo>
                    <a:lnTo>
                      <a:pt x="117" y="119"/>
                    </a:lnTo>
                    <a:lnTo>
                      <a:pt x="117" y="117"/>
                    </a:lnTo>
                    <a:lnTo>
                      <a:pt x="119" y="117"/>
                    </a:lnTo>
                    <a:lnTo>
                      <a:pt x="119" y="115"/>
                    </a:lnTo>
                    <a:lnTo>
                      <a:pt x="121" y="113"/>
                    </a:lnTo>
                    <a:lnTo>
                      <a:pt x="123" y="111"/>
                    </a:lnTo>
                    <a:lnTo>
                      <a:pt x="124" y="109"/>
                    </a:lnTo>
                    <a:lnTo>
                      <a:pt x="124" y="107"/>
                    </a:lnTo>
                    <a:lnTo>
                      <a:pt x="126" y="107"/>
                    </a:lnTo>
                    <a:lnTo>
                      <a:pt x="126" y="105"/>
                    </a:lnTo>
                    <a:lnTo>
                      <a:pt x="128" y="104"/>
                    </a:lnTo>
                    <a:lnTo>
                      <a:pt x="128" y="102"/>
                    </a:lnTo>
                    <a:lnTo>
                      <a:pt x="130" y="100"/>
                    </a:lnTo>
                    <a:lnTo>
                      <a:pt x="130" y="98"/>
                    </a:lnTo>
                    <a:lnTo>
                      <a:pt x="132" y="98"/>
                    </a:lnTo>
                    <a:lnTo>
                      <a:pt x="132" y="96"/>
                    </a:lnTo>
                    <a:lnTo>
                      <a:pt x="132" y="94"/>
                    </a:lnTo>
                    <a:lnTo>
                      <a:pt x="132" y="92"/>
                    </a:lnTo>
                    <a:lnTo>
                      <a:pt x="134" y="92"/>
                    </a:lnTo>
                    <a:lnTo>
                      <a:pt x="134" y="90"/>
                    </a:lnTo>
                    <a:lnTo>
                      <a:pt x="134" y="88"/>
                    </a:lnTo>
                    <a:lnTo>
                      <a:pt x="134" y="86"/>
                    </a:lnTo>
                    <a:lnTo>
                      <a:pt x="136" y="86"/>
                    </a:lnTo>
                    <a:lnTo>
                      <a:pt x="136" y="84"/>
                    </a:lnTo>
                    <a:lnTo>
                      <a:pt x="136" y="82"/>
                    </a:lnTo>
                    <a:lnTo>
                      <a:pt x="136" y="80"/>
                    </a:lnTo>
                    <a:lnTo>
                      <a:pt x="136" y="79"/>
                    </a:lnTo>
                    <a:lnTo>
                      <a:pt x="136" y="77"/>
                    </a:lnTo>
                    <a:lnTo>
                      <a:pt x="136" y="75"/>
                    </a:lnTo>
                    <a:lnTo>
                      <a:pt x="138" y="73"/>
                    </a:lnTo>
                    <a:lnTo>
                      <a:pt x="138" y="69"/>
                    </a:lnTo>
                    <a:lnTo>
                      <a:pt x="138" y="65"/>
                    </a:lnTo>
                    <a:lnTo>
                      <a:pt x="136" y="63"/>
                    </a:lnTo>
                    <a:lnTo>
                      <a:pt x="136" y="61"/>
                    </a:lnTo>
                    <a:lnTo>
                      <a:pt x="136" y="59"/>
                    </a:lnTo>
                    <a:lnTo>
                      <a:pt x="136" y="57"/>
                    </a:lnTo>
                    <a:lnTo>
                      <a:pt x="136" y="55"/>
                    </a:lnTo>
                    <a:lnTo>
                      <a:pt x="136" y="54"/>
                    </a:lnTo>
                    <a:lnTo>
                      <a:pt x="136" y="52"/>
                    </a:lnTo>
                    <a:lnTo>
                      <a:pt x="134" y="52"/>
                    </a:lnTo>
                    <a:lnTo>
                      <a:pt x="134" y="50"/>
                    </a:lnTo>
                    <a:lnTo>
                      <a:pt x="134" y="48"/>
                    </a:lnTo>
                    <a:lnTo>
                      <a:pt x="134" y="46"/>
                    </a:lnTo>
                    <a:lnTo>
                      <a:pt x="132" y="46"/>
                    </a:lnTo>
                    <a:lnTo>
                      <a:pt x="132" y="44"/>
                    </a:lnTo>
                    <a:lnTo>
                      <a:pt x="132" y="42"/>
                    </a:lnTo>
                    <a:lnTo>
                      <a:pt x="132" y="40"/>
                    </a:lnTo>
                    <a:lnTo>
                      <a:pt x="130" y="40"/>
                    </a:lnTo>
                    <a:lnTo>
                      <a:pt x="130" y="38"/>
                    </a:lnTo>
                    <a:lnTo>
                      <a:pt x="128" y="36"/>
                    </a:lnTo>
                    <a:lnTo>
                      <a:pt x="128" y="34"/>
                    </a:lnTo>
                    <a:lnTo>
                      <a:pt x="126" y="32"/>
                    </a:lnTo>
                    <a:lnTo>
                      <a:pt x="126" y="31"/>
                    </a:lnTo>
                    <a:lnTo>
                      <a:pt x="124" y="31"/>
                    </a:lnTo>
                    <a:lnTo>
                      <a:pt x="124" y="29"/>
                    </a:lnTo>
                    <a:lnTo>
                      <a:pt x="123" y="27"/>
                    </a:lnTo>
                    <a:lnTo>
                      <a:pt x="121" y="25"/>
                    </a:lnTo>
                    <a:lnTo>
                      <a:pt x="119" y="23"/>
                    </a:lnTo>
                    <a:lnTo>
                      <a:pt x="119" y="21"/>
                    </a:lnTo>
                    <a:lnTo>
                      <a:pt x="117" y="21"/>
                    </a:lnTo>
                    <a:lnTo>
                      <a:pt x="117" y="19"/>
                    </a:lnTo>
                    <a:lnTo>
                      <a:pt x="115" y="19"/>
                    </a:lnTo>
                    <a:lnTo>
                      <a:pt x="115" y="17"/>
                    </a:lnTo>
                    <a:lnTo>
                      <a:pt x="113" y="17"/>
                    </a:lnTo>
                    <a:lnTo>
                      <a:pt x="111" y="15"/>
                    </a:lnTo>
                    <a:lnTo>
                      <a:pt x="109" y="15"/>
                    </a:lnTo>
                    <a:lnTo>
                      <a:pt x="109" y="13"/>
                    </a:lnTo>
                    <a:lnTo>
                      <a:pt x="107" y="13"/>
                    </a:lnTo>
                    <a:lnTo>
                      <a:pt x="107" y="11"/>
                    </a:lnTo>
                    <a:lnTo>
                      <a:pt x="105" y="11"/>
                    </a:lnTo>
                    <a:lnTo>
                      <a:pt x="103" y="9"/>
                    </a:lnTo>
                    <a:lnTo>
                      <a:pt x="101" y="9"/>
                    </a:lnTo>
                    <a:lnTo>
                      <a:pt x="101" y="7"/>
                    </a:lnTo>
                    <a:lnTo>
                      <a:pt x="100" y="7"/>
                    </a:lnTo>
                    <a:lnTo>
                      <a:pt x="98" y="7"/>
                    </a:lnTo>
                    <a:lnTo>
                      <a:pt x="96" y="7"/>
                    </a:lnTo>
                    <a:lnTo>
                      <a:pt x="96" y="6"/>
                    </a:lnTo>
                    <a:lnTo>
                      <a:pt x="94" y="6"/>
                    </a:lnTo>
                    <a:lnTo>
                      <a:pt x="92" y="6"/>
                    </a:lnTo>
                    <a:lnTo>
                      <a:pt x="90" y="4"/>
                    </a:lnTo>
                    <a:lnTo>
                      <a:pt x="88" y="4"/>
                    </a:lnTo>
                    <a:lnTo>
                      <a:pt x="86" y="4"/>
                    </a:lnTo>
                    <a:lnTo>
                      <a:pt x="86" y="2"/>
                    </a:lnTo>
                    <a:lnTo>
                      <a:pt x="84" y="2"/>
                    </a:lnTo>
                    <a:lnTo>
                      <a:pt x="82" y="2"/>
                    </a:lnTo>
                    <a:lnTo>
                      <a:pt x="80" y="2"/>
                    </a:lnTo>
                    <a:lnTo>
                      <a:pt x="78" y="2"/>
                    </a:lnTo>
                    <a:lnTo>
                      <a:pt x="76" y="2"/>
                    </a:lnTo>
                    <a:lnTo>
                      <a:pt x="75" y="2"/>
                    </a:lnTo>
                    <a:lnTo>
                      <a:pt x="73" y="0"/>
                    </a:lnTo>
                    <a:lnTo>
                      <a:pt x="69" y="0"/>
                    </a:lnTo>
                    <a:close/>
                  </a:path>
                </a:pathLst>
              </a:custGeom>
              <a:solidFill>
                <a:srgbClr val="FFFFFF"/>
              </a:solidFill>
              <a:ln w="9525">
                <a:noFill/>
                <a:round/>
                <a:headEnd/>
                <a:tailEnd/>
              </a:ln>
            </p:spPr>
            <p:txBody>
              <a:bodyPr/>
              <a:lstStyle/>
              <a:p>
                <a:endParaRPr lang="en-GB" dirty="0"/>
              </a:p>
            </p:txBody>
          </p:sp>
          <p:sp>
            <p:nvSpPr>
              <p:cNvPr id="508" name="Freeform 156"/>
              <p:cNvSpPr>
                <a:spLocks noChangeAspect="1"/>
              </p:cNvSpPr>
              <p:nvPr/>
            </p:nvSpPr>
            <p:spPr bwMode="auto">
              <a:xfrm>
                <a:off x="3729" y="1210"/>
                <a:ext cx="140" cy="138"/>
              </a:xfrm>
              <a:custGeom>
                <a:avLst/>
                <a:gdLst>
                  <a:gd name="T0" fmla="*/ 2 w 140"/>
                  <a:gd name="T1" fmla="*/ 79 h 138"/>
                  <a:gd name="T2" fmla="*/ 6 w 140"/>
                  <a:gd name="T3" fmla="*/ 92 h 138"/>
                  <a:gd name="T4" fmla="*/ 11 w 140"/>
                  <a:gd name="T5" fmla="*/ 105 h 138"/>
                  <a:gd name="T6" fmla="*/ 19 w 140"/>
                  <a:gd name="T7" fmla="*/ 115 h 138"/>
                  <a:gd name="T8" fmla="*/ 29 w 140"/>
                  <a:gd name="T9" fmla="*/ 125 h 138"/>
                  <a:gd name="T10" fmla="*/ 40 w 140"/>
                  <a:gd name="T11" fmla="*/ 132 h 138"/>
                  <a:gd name="T12" fmla="*/ 54 w 140"/>
                  <a:gd name="T13" fmla="*/ 136 h 138"/>
                  <a:gd name="T14" fmla="*/ 67 w 140"/>
                  <a:gd name="T15" fmla="*/ 138 h 138"/>
                  <a:gd name="T16" fmla="*/ 80 w 140"/>
                  <a:gd name="T17" fmla="*/ 138 h 138"/>
                  <a:gd name="T18" fmla="*/ 94 w 140"/>
                  <a:gd name="T19" fmla="*/ 134 h 138"/>
                  <a:gd name="T20" fmla="*/ 107 w 140"/>
                  <a:gd name="T21" fmla="*/ 128 h 138"/>
                  <a:gd name="T22" fmla="*/ 117 w 140"/>
                  <a:gd name="T23" fmla="*/ 121 h 138"/>
                  <a:gd name="T24" fmla="*/ 126 w 140"/>
                  <a:gd name="T25" fmla="*/ 111 h 138"/>
                  <a:gd name="T26" fmla="*/ 134 w 140"/>
                  <a:gd name="T27" fmla="*/ 100 h 138"/>
                  <a:gd name="T28" fmla="*/ 138 w 140"/>
                  <a:gd name="T29" fmla="*/ 86 h 138"/>
                  <a:gd name="T30" fmla="*/ 140 w 140"/>
                  <a:gd name="T31" fmla="*/ 73 h 138"/>
                  <a:gd name="T32" fmla="*/ 140 w 140"/>
                  <a:gd name="T33" fmla="*/ 57 h 138"/>
                  <a:gd name="T34" fmla="*/ 136 w 140"/>
                  <a:gd name="T35" fmla="*/ 46 h 138"/>
                  <a:gd name="T36" fmla="*/ 130 w 140"/>
                  <a:gd name="T37" fmla="*/ 32 h 138"/>
                  <a:gd name="T38" fmla="*/ 123 w 140"/>
                  <a:gd name="T39" fmla="*/ 21 h 138"/>
                  <a:gd name="T40" fmla="*/ 113 w 140"/>
                  <a:gd name="T41" fmla="*/ 13 h 138"/>
                  <a:gd name="T42" fmla="*/ 102 w 140"/>
                  <a:gd name="T43" fmla="*/ 6 h 138"/>
                  <a:gd name="T44" fmla="*/ 88 w 140"/>
                  <a:gd name="T45" fmla="*/ 2 h 138"/>
                  <a:gd name="T46" fmla="*/ 73 w 140"/>
                  <a:gd name="T47" fmla="*/ 0 h 138"/>
                  <a:gd name="T48" fmla="*/ 55 w 140"/>
                  <a:gd name="T49" fmla="*/ 0 h 138"/>
                  <a:gd name="T50" fmla="*/ 44 w 140"/>
                  <a:gd name="T51" fmla="*/ 4 h 138"/>
                  <a:gd name="T52" fmla="*/ 30 w 140"/>
                  <a:gd name="T53" fmla="*/ 11 h 138"/>
                  <a:gd name="T54" fmla="*/ 21 w 140"/>
                  <a:gd name="T55" fmla="*/ 19 h 138"/>
                  <a:gd name="T56" fmla="*/ 13 w 140"/>
                  <a:gd name="T57" fmla="*/ 31 h 138"/>
                  <a:gd name="T58" fmla="*/ 6 w 140"/>
                  <a:gd name="T59" fmla="*/ 42 h 138"/>
                  <a:gd name="T60" fmla="*/ 2 w 140"/>
                  <a:gd name="T61" fmla="*/ 55 h 138"/>
                  <a:gd name="T62" fmla="*/ 0 w 140"/>
                  <a:gd name="T63" fmla="*/ 69 h 138"/>
                  <a:gd name="T64" fmla="*/ 4 w 140"/>
                  <a:gd name="T65" fmla="*/ 59 h 138"/>
                  <a:gd name="T66" fmla="*/ 7 w 140"/>
                  <a:gd name="T67" fmla="*/ 46 h 138"/>
                  <a:gd name="T68" fmla="*/ 13 w 140"/>
                  <a:gd name="T69" fmla="*/ 34 h 138"/>
                  <a:gd name="T70" fmla="*/ 21 w 140"/>
                  <a:gd name="T71" fmla="*/ 23 h 138"/>
                  <a:gd name="T72" fmla="*/ 36 w 140"/>
                  <a:gd name="T73" fmla="*/ 11 h 138"/>
                  <a:gd name="T74" fmla="*/ 48 w 140"/>
                  <a:gd name="T75" fmla="*/ 6 h 138"/>
                  <a:gd name="T76" fmla="*/ 59 w 140"/>
                  <a:gd name="T77" fmla="*/ 2 h 138"/>
                  <a:gd name="T78" fmla="*/ 77 w 140"/>
                  <a:gd name="T79" fmla="*/ 2 h 138"/>
                  <a:gd name="T80" fmla="*/ 90 w 140"/>
                  <a:gd name="T81" fmla="*/ 6 h 138"/>
                  <a:gd name="T82" fmla="*/ 102 w 140"/>
                  <a:gd name="T83" fmla="*/ 9 h 138"/>
                  <a:gd name="T84" fmla="*/ 113 w 140"/>
                  <a:gd name="T85" fmla="*/ 17 h 138"/>
                  <a:gd name="T86" fmla="*/ 123 w 140"/>
                  <a:gd name="T87" fmla="*/ 27 h 138"/>
                  <a:gd name="T88" fmla="*/ 128 w 140"/>
                  <a:gd name="T89" fmla="*/ 36 h 138"/>
                  <a:gd name="T90" fmla="*/ 134 w 140"/>
                  <a:gd name="T91" fmla="*/ 50 h 138"/>
                  <a:gd name="T92" fmla="*/ 138 w 140"/>
                  <a:gd name="T93" fmla="*/ 61 h 138"/>
                  <a:gd name="T94" fmla="*/ 138 w 140"/>
                  <a:gd name="T95" fmla="*/ 75 h 138"/>
                  <a:gd name="T96" fmla="*/ 134 w 140"/>
                  <a:gd name="T97" fmla="*/ 88 h 138"/>
                  <a:gd name="T98" fmla="*/ 128 w 140"/>
                  <a:gd name="T99" fmla="*/ 102 h 138"/>
                  <a:gd name="T100" fmla="*/ 123 w 140"/>
                  <a:gd name="T101" fmla="*/ 111 h 138"/>
                  <a:gd name="T102" fmla="*/ 113 w 140"/>
                  <a:gd name="T103" fmla="*/ 121 h 138"/>
                  <a:gd name="T104" fmla="*/ 102 w 140"/>
                  <a:gd name="T105" fmla="*/ 128 h 138"/>
                  <a:gd name="T106" fmla="*/ 90 w 140"/>
                  <a:gd name="T107" fmla="*/ 132 h 138"/>
                  <a:gd name="T108" fmla="*/ 77 w 140"/>
                  <a:gd name="T109" fmla="*/ 136 h 138"/>
                  <a:gd name="T110" fmla="*/ 63 w 140"/>
                  <a:gd name="T111" fmla="*/ 136 h 138"/>
                  <a:gd name="T112" fmla="*/ 50 w 140"/>
                  <a:gd name="T113" fmla="*/ 132 h 138"/>
                  <a:gd name="T114" fmla="*/ 38 w 140"/>
                  <a:gd name="T115" fmla="*/ 128 h 138"/>
                  <a:gd name="T116" fmla="*/ 29 w 140"/>
                  <a:gd name="T117" fmla="*/ 121 h 138"/>
                  <a:gd name="T118" fmla="*/ 19 w 140"/>
                  <a:gd name="T119" fmla="*/ 111 h 138"/>
                  <a:gd name="T120" fmla="*/ 11 w 140"/>
                  <a:gd name="T121" fmla="*/ 102 h 138"/>
                  <a:gd name="T122" fmla="*/ 7 w 140"/>
                  <a:gd name="T123" fmla="*/ 88 h 138"/>
                  <a:gd name="T124" fmla="*/ 4 w 140"/>
                  <a:gd name="T125" fmla="*/ 75 h 1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0"/>
                  <a:gd name="T190" fmla="*/ 0 h 138"/>
                  <a:gd name="T191" fmla="*/ 140 w 140"/>
                  <a:gd name="T192" fmla="*/ 138 h 1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0" h="138">
                    <a:moveTo>
                      <a:pt x="0" y="69"/>
                    </a:moveTo>
                    <a:lnTo>
                      <a:pt x="0" y="73"/>
                    </a:lnTo>
                    <a:lnTo>
                      <a:pt x="2" y="77"/>
                    </a:lnTo>
                    <a:lnTo>
                      <a:pt x="2" y="79"/>
                    </a:lnTo>
                    <a:lnTo>
                      <a:pt x="2" y="82"/>
                    </a:lnTo>
                    <a:lnTo>
                      <a:pt x="2" y="86"/>
                    </a:lnTo>
                    <a:lnTo>
                      <a:pt x="4" y="90"/>
                    </a:lnTo>
                    <a:lnTo>
                      <a:pt x="6" y="92"/>
                    </a:lnTo>
                    <a:lnTo>
                      <a:pt x="6" y="96"/>
                    </a:lnTo>
                    <a:lnTo>
                      <a:pt x="7" y="100"/>
                    </a:lnTo>
                    <a:lnTo>
                      <a:pt x="9" y="102"/>
                    </a:lnTo>
                    <a:lnTo>
                      <a:pt x="11" y="105"/>
                    </a:lnTo>
                    <a:lnTo>
                      <a:pt x="13" y="107"/>
                    </a:lnTo>
                    <a:lnTo>
                      <a:pt x="15" y="111"/>
                    </a:lnTo>
                    <a:lnTo>
                      <a:pt x="17" y="113"/>
                    </a:lnTo>
                    <a:lnTo>
                      <a:pt x="19" y="115"/>
                    </a:lnTo>
                    <a:lnTo>
                      <a:pt x="21" y="119"/>
                    </a:lnTo>
                    <a:lnTo>
                      <a:pt x="23" y="121"/>
                    </a:lnTo>
                    <a:lnTo>
                      <a:pt x="27" y="123"/>
                    </a:lnTo>
                    <a:lnTo>
                      <a:pt x="29" y="125"/>
                    </a:lnTo>
                    <a:lnTo>
                      <a:pt x="30" y="127"/>
                    </a:lnTo>
                    <a:lnTo>
                      <a:pt x="34" y="128"/>
                    </a:lnTo>
                    <a:lnTo>
                      <a:pt x="36" y="130"/>
                    </a:lnTo>
                    <a:lnTo>
                      <a:pt x="40" y="132"/>
                    </a:lnTo>
                    <a:lnTo>
                      <a:pt x="44" y="132"/>
                    </a:lnTo>
                    <a:lnTo>
                      <a:pt x="46" y="134"/>
                    </a:lnTo>
                    <a:lnTo>
                      <a:pt x="50" y="136"/>
                    </a:lnTo>
                    <a:lnTo>
                      <a:pt x="54" y="136"/>
                    </a:lnTo>
                    <a:lnTo>
                      <a:pt x="55" y="138"/>
                    </a:lnTo>
                    <a:lnTo>
                      <a:pt x="59" y="138"/>
                    </a:lnTo>
                    <a:lnTo>
                      <a:pt x="63" y="138"/>
                    </a:lnTo>
                    <a:lnTo>
                      <a:pt x="67" y="138"/>
                    </a:lnTo>
                    <a:lnTo>
                      <a:pt x="71" y="138"/>
                    </a:lnTo>
                    <a:lnTo>
                      <a:pt x="73" y="138"/>
                    </a:lnTo>
                    <a:lnTo>
                      <a:pt x="77" y="138"/>
                    </a:lnTo>
                    <a:lnTo>
                      <a:pt x="80" y="138"/>
                    </a:lnTo>
                    <a:lnTo>
                      <a:pt x="84" y="138"/>
                    </a:lnTo>
                    <a:lnTo>
                      <a:pt x="88" y="136"/>
                    </a:lnTo>
                    <a:lnTo>
                      <a:pt x="92" y="136"/>
                    </a:lnTo>
                    <a:lnTo>
                      <a:pt x="94" y="134"/>
                    </a:lnTo>
                    <a:lnTo>
                      <a:pt x="98" y="132"/>
                    </a:lnTo>
                    <a:lnTo>
                      <a:pt x="102" y="132"/>
                    </a:lnTo>
                    <a:lnTo>
                      <a:pt x="103" y="130"/>
                    </a:lnTo>
                    <a:lnTo>
                      <a:pt x="107" y="128"/>
                    </a:lnTo>
                    <a:lnTo>
                      <a:pt x="109" y="127"/>
                    </a:lnTo>
                    <a:lnTo>
                      <a:pt x="113" y="125"/>
                    </a:lnTo>
                    <a:lnTo>
                      <a:pt x="115" y="123"/>
                    </a:lnTo>
                    <a:lnTo>
                      <a:pt x="117" y="121"/>
                    </a:lnTo>
                    <a:lnTo>
                      <a:pt x="121" y="119"/>
                    </a:lnTo>
                    <a:lnTo>
                      <a:pt x="123" y="115"/>
                    </a:lnTo>
                    <a:lnTo>
                      <a:pt x="125" y="113"/>
                    </a:lnTo>
                    <a:lnTo>
                      <a:pt x="126" y="111"/>
                    </a:lnTo>
                    <a:lnTo>
                      <a:pt x="128" y="107"/>
                    </a:lnTo>
                    <a:lnTo>
                      <a:pt x="130" y="105"/>
                    </a:lnTo>
                    <a:lnTo>
                      <a:pt x="132" y="102"/>
                    </a:lnTo>
                    <a:lnTo>
                      <a:pt x="134" y="100"/>
                    </a:lnTo>
                    <a:lnTo>
                      <a:pt x="134" y="96"/>
                    </a:lnTo>
                    <a:lnTo>
                      <a:pt x="136" y="92"/>
                    </a:lnTo>
                    <a:lnTo>
                      <a:pt x="138" y="90"/>
                    </a:lnTo>
                    <a:lnTo>
                      <a:pt x="138" y="86"/>
                    </a:lnTo>
                    <a:lnTo>
                      <a:pt x="140" y="82"/>
                    </a:lnTo>
                    <a:lnTo>
                      <a:pt x="140" y="79"/>
                    </a:lnTo>
                    <a:lnTo>
                      <a:pt x="140" y="77"/>
                    </a:lnTo>
                    <a:lnTo>
                      <a:pt x="140" y="73"/>
                    </a:lnTo>
                    <a:lnTo>
                      <a:pt x="140" y="69"/>
                    </a:lnTo>
                    <a:lnTo>
                      <a:pt x="140" y="65"/>
                    </a:lnTo>
                    <a:lnTo>
                      <a:pt x="140" y="61"/>
                    </a:lnTo>
                    <a:lnTo>
                      <a:pt x="140" y="57"/>
                    </a:lnTo>
                    <a:lnTo>
                      <a:pt x="140" y="55"/>
                    </a:lnTo>
                    <a:lnTo>
                      <a:pt x="138" y="52"/>
                    </a:lnTo>
                    <a:lnTo>
                      <a:pt x="138" y="48"/>
                    </a:lnTo>
                    <a:lnTo>
                      <a:pt x="136" y="46"/>
                    </a:lnTo>
                    <a:lnTo>
                      <a:pt x="134" y="42"/>
                    </a:lnTo>
                    <a:lnTo>
                      <a:pt x="134" y="38"/>
                    </a:lnTo>
                    <a:lnTo>
                      <a:pt x="132" y="36"/>
                    </a:lnTo>
                    <a:lnTo>
                      <a:pt x="130" y="32"/>
                    </a:lnTo>
                    <a:lnTo>
                      <a:pt x="128" y="31"/>
                    </a:lnTo>
                    <a:lnTo>
                      <a:pt x="126" y="27"/>
                    </a:lnTo>
                    <a:lnTo>
                      <a:pt x="125" y="25"/>
                    </a:lnTo>
                    <a:lnTo>
                      <a:pt x="123" y="21"/>
                    </a:lnTo>
                    <a:lnTo>
                      <a:pt x="121" y="19"/>
                    </a:lnTo>
                    <a:lnTo>
                      <a:pt x="117" y="17"/>
                    </a:lnTo>
                    <a:lnTo>
                      <a:pt x="115" y="15"/>
                    </a:lnTo>
                    <a:lnTo>
                      <a:pt x="113" y="13"/>
                    </a:lnTo>
                    <a:lnTo>
                      <a:pt x="109" y="11"/>
                    </a:lnTo>
                    <a:lnTo>
                      <a:pt x="107" y="9"/>
                    </a:lnTo>
                    <a:lnTo>
                      <a:pt x="103" y="7"/>
                    </a:lnTo>
                    <a:lnTo>
                      <a:pt x="102" y="6"/>
                    </a:lnTo>
                    <a:lnTo>
                      <a:pt x="98" y="4"/>
                    </a:lnTo>
                    <a:lnTo>
                      <a:pt x="94" y="4"/>
                    </a:lnTo>
                    <a:lnTo>
                      <a:pt x="92" y="2"/>
                    </a:lnTo>
                    <a:lnTo>
                      <a:pt x="88" y="2"/>
                    </a:lnTo>
                    <a:lnTo>
                      <a:pt x="84" y="0"/>
                    </a:lnTo>
                    <a:lnTo>
                      <a:pt x="80" y="0"/>
                    </a:lnTo>
                    <a:lnTo>
                      <a:pt x="77" y="0"/>
                    </a:lnTo>
                    <a:lnTo>
                      <a:pt x="73" y="0"/>
                    </a:lnTo>
                    <a:lnTo>
                      <a:pt x="67" y="0"/>
                    </a:lnTo>
                    <a:lnTo>
                      <a:pt x="63" y="0"/>
                    </a:lnTo>
                    <a:lnTo>
                      <a:pt x="59" y="0"/>
                    </a:lnTo>
                    <a:lnTo>
                      <a:pt x="55" y="0"/>
                    </a:lnTo>
                    <a:lnTo>
                      <a:pt x="54" y="2"/>
                    </a:lnTo>
                    <a:lnTo>
                      <a:pt x="50" y="2"/>
                    </a:lnTo>
                    <a:lnTo>
                      <a:pt x="46" y="4"/>
                    </a:lnTo>
                    <a:lnTo>
                      <a:pt x="44" y="4"/>
                    </a:lnTo>
                    <a:lnTo>
                      <a:pt x="40" y="6"/>
                    </a:lnTo>
                    <a:lnTo>
                      <a:pt x="36" y="7"/>
                    </a:lnTo>
                    <a:lnTo>
                      <a:pt x="34" y="9"/>
                    </a:lnTo>
                    <a:lnTo>
                      <a:pt x="30" y="11"/>
                    </a:lnTo>
                    <a:lnTo>
                      <a:pt x="29" y="13"/>
                    </a:lnTo>
                    <a:lnTo>
                      <a:pt x="27" y="15"/>
                    </a:lnTo>
                    <a:lnTo>
                      <a:pt x="23" y="17"/>
                    </a:lnTo>
                    <a:lnTo>
                      <a:pt x="21" y="19"/>
                    </a:lnTo>
                    <a:lnTo>
                      <a:pt x="19" y="21"/>
                    </a:lnTo>
                    <a:lnTo>
                      <a:pt x="17" y="25"/>
                    </a:lnTo>
                    <a:lnTo>
                      <a:pt x="15" y="27"/>
                    </a:lnTo>
                    <a:lnTo>
                      <a:pt x="13" y="31"/>
                    </a:lnTo>
                    <a:lnTo>
                      <a:pt x="11" y="32"/>
                    </a:lnTo>
                    <a:lnTo>
                      <a:pt x="9" y="36"/>
                    </a:lnTo>
                    <a:lnTo>
                      <a:pt x="7" y="38"/>
                    </a:lnTo>
                    <a:lnTo>
                      <a:pt x="6" y="42"/>
                    </a:lnTo>
                    <a:lnTo>
                      <a:pt x="6" y="46"/>
                    </a:lnTo>
                    <a:lnTo>
                      <a:pt x="4" y="48"/>
                    </a:lnTo>
                    <a:lnTo>
                      <a:pt x="2" y="52"/>
                    </a:lnTo>
                    <a:lnTo>
                      <a:pt x="2" y="55"/>
                    </a:lnTo>
                    <a:lnTo>
                      <a:pt x="2" y="57"/>
                    </a:lnTo>
                    <a:lnTo>
                      <a:pt x="2" y="61"/>
                    </a:lnTo>
                    <a:lnTo>
                      <a:pt x="0" y="65"/>
                    </a:lnTo>
                    <a:lnTo>
                      <a:pt x="0" y="69"/>
                    </a:lnTo>
                    <a:lnTo>
                      <a:pt x="4" y="69"/>
                    </a:lnTo>
                    <a:lnTo>
                      <a:pt x="4" y="65"/>
                    </a:lnTo>
                    <a:lnTo>
                      <a:pt x="4" y="61"/>
                    </a:lnTo>
                    <a:lnTo>
                      <a:pt x="4" y="59"/>
                    </a:lnTo>
                    <a:lnTo>
                      <a:pt x="6" y="55"/>
                    </a:lnTo>
                    <a:lnTo>
                      <a:pt x="6" y="52"/>
                    </a:lnTo>
                    <a:lnTo>
                      <a:pt x="7" y="50"/>
                    </a:lnTo>
                    <a:lnTo>
                      <a:pt x="7" y="46"/>
                    </a:lnTo>
                    <a:lnTo>
                      <a:pt x="9" y="42"/>
                    </a:lnTo>
                    <a:lnTo>
                      <a:pt x="9" y="40"/>
                    </a:lnTo>
                    <a:lnTo>
                      <a:pt x="11" y="36"/>
                    </a:lnTo>
                    <a:lnTo>
                      <a:pt x="13" y="34"/>
                    </a:lnTo>
                    <a:lnTo>
                      <a:pt x="15" y="31"/>
                    </a:lnTo>
                    <a:lnTo>
                      <a:pt x="17" y="29"/>
                    </a:lnTo>
                    <a:lnTo>
                      <a:pt x="19" y="27"/>
                    </a:lnTo>
                    <a:lnTo>
                      <a:pt x="21" y="23"/>
                    </a:lnTo>
                    <a:lnTo>
                      <a:pt x="29" y="17"/>
                    </a:lnTo>
                    <a:lnTo>
                      <a:pt x="30" y="15"/>
                    </a:lnTo>
                    <a:lnTo>
                      <a:pt x="32" y="13"/>
                    </a:lnTo>
                    <a:lnTo>
                      <a:pt x="36" y="11"/>
                    </a:lnTo>
                    <a:lnTo>
                      <a:pt x="38" y="9"/>
                    </a:lnTo>
                    <a:lnTo>
                      <a:pt x="42" y="7"/>
                    </a:lnTo>
                    <a:lnTo>
                      <a:pt x="44" y="7"/>
                    </a:lnTo>
                    <a:lnTo>
                      <a:pt x="48" y="6"/>
                    </a:lnTo>
                    <a:lnTo>
                      <a:pt x="50" y="6"/>
                    </a:lnTo>
                    <a:lnTo>
                      <a:pt x="54" y="4"/>
                    </a:lnTo>
                    <a:lnTo>
                      <a:pt x="57" y="4"/>
                    </a:lnTo>
                    <a:lnTo>
                      <a:pt x="59" y="2"/>
                    </a:lnTo>
                    <a:lnTo>
                      <a:pt x="63" y="2"/>
                    </a:lnTo>
                    <a:lnTo>
                      <a:pt x="67" y="2"/>
                    </a:lnTo>
                    <a:lnTo>
                      <a:pt x="73" y="2"/>
                    </a:lnTo>
                    <a:lnTo>
                      <a:pt x="77" y="2"/>
                    </a:lnTo>
                    <a:lnTo>
                      <a:pt x="80" y="2"/>
                    </a:lnTo>
                    <a:lnTo>
                      <a:pt x="84" y="4"/>
                    </a:lnTo>
                    <a:lnTo>
                      <a:pt x="86" y="4"/>
                    </a:lnTo>
                    <a:lnTo>
                      <a:pt x="90" y="6"/>
                    </a:lnTo>
                    <a:lnTo>
                      <a:pt x="94" y="6"/>
                    </a:lnTo>
                    <a:lnTo>
                      <a:pt x="96" y="7"/>
                    </a:lnTo>
                    <a:lnTo>
                      <a:pt x="100" y="7"/>
                    </a:lnTo>
                    <a:lnTo>
                      <a:pt x="102" y="9"/>
                    </a:lnTo>
                    <a:lnTo>
                      <a:pt x="105" y="11"/>
                    </a:lnTo>
                    <a:lnTo>
                      <a:pt x="107" y="13"/>
                    </a:lnTo>
                    <a:lnTo>
                      <a:pt x="111" y="15"/>
                    </a:lnTo>
                    <a:lnTo>
                      <a:pt x="113" y="17"/>
                    </a:lnTo>
                    <a:lnTo>
                      <a:pt x="115" y="19"/>
                    </a:lnTo>
                    <a:lnTo>
                      <a:pt x="117" y="21"/>
                    </a:lnTo>
                    <a:lnTo>
                      <a:pt x="121" y="25"/>
                    </a:lnTo>
                    <a:lnTo>
                      <a:pt x="123" y="27"/>
                    </a:lnTo>
                    <a:lnTo>
                      <a:pt x="125" y="29"/>
                    </a:lnTo>
                    <a:lnTo>
                      <a:pt x="126" y="31"/>
                    </a:lnTo>
                    <a:lnTo>
                      <a:pt x="128" y="34"/>
                    </a:lnTo>
                    <a:lnTo>
                      <a:pt x="128" y="36"/>
                    </a:lnTo>
                    <a:lnTo>
                      <a:pt x="130" y="40"/>
                    </a:lnTo>
                    <a:lnTo>
                      <a:pt x="132" y="42"/>
                    </a:lnTo>
                    <a:lnTo>
                      <a:pt x="134" y="46"/>
                    </a:lnTo>
                    <a:lnTo>
                      <a:pt x="134" y="50"/>
                    </a:lnTo>
                    <a:lnTo>
                      <a:pt x="136" y="52"/>
                    </a:lnTo>
                    <a:lnTo>
                      <a:pt x="136" y="55"/>
                    </a:lnTo>
                    <a:lnTo>
                      <a:pt x="136" y="59"/>
                    </a:lnTo>
                    <a:lnTo>
                      <a:pt x="138" y="61"/>
                    </a:lnTo>
                    <a:lnTo>
                      <a:pt x="138" y="65"/>
                    </a:lnTo>
                    <a:lnTo>
                      <a:pt x="138" y="69"/>
                    </a:lnTo>
                    <a:lnTo>
                      <a:pt x="138" y="73"/>
                    </a:lnTo>
                    <a:lnTo>
                      <a:pt x="138" y="75"/>
                    </a:lnTo>
                    <a:lnTo>
                      <a:pt x="136" y="79"/>
                    </a:lnTo>
                    <a:lnTo>
                      <a:pt x="136" y="82"/>
                    </a:lnTo>
                    <a:lnTo>
                      <a:pt x="136" y="86"/>
                    </a:lnTo>
                    <a:lnTo>
                      <a:pt x="134" y="88"/>
                    </a:lnTo>
                    <a:lnTo>
                      <a:pt x="134" y="92"/>
                    </a:lnTo>
                    <a:lnTo>
                      <a:pt x="132" y="94"/>
                    </a:lnTo>
                    <a:lnTo>
                      <a:pt x="130" y="98"/>
                    </a:lnTo>
                    <a:lnTo>
                      <a:pt x="128" y="102"/>
                    </a:lnTo>
                    <a:lnTo>
                      <a:pt x="128" y="104"/>
                    </a:lnTo>
                    <a:lnTo>
                      <a:pt x="126" y="105"/>
                    </a:lnTo>
                    <a:lnTo>
                      <a:pt x="125" y="109"/>
                    </a:lnTo>
                    <a:lnTo>
                      <a:pt x="123" y="111"/>
                    </a:lnTo>
                    <a:lnTo>
                      <a:pt x="121" y="113"/>
                    </a:lnTo>
                    <a:lnTo>
                      <a:pt x="117" y="117"/>
                    </a:lnTo>
                    <a:lnTo>
                      <a:pt x="115" y="119"/>
                    </a:lnTo>
                    <a:lnTo>
                      <a:pt x="113" y="121"/>
                    </a:lnTo>
                    <a:lnTo>
                      <a:pt x="111" y="123"/>
                    </a:lnTo>
                    <a:lnTo>
                      <a:pt x="107" y="125"/>
                    </a:lnTo>
                    <a:lnTo>
                      <a:pt x="105" y="127"/>
                    </a:lnTo>
                    <a:lnTo>
                      <a:pt x="102" y="128"/>
                    </a:lnTo>
                    <a:lnTo>
                      <a:pt x="100" y="128"/>
                    </a:lnTo>
                    <a:lnTo>
                      <a:pt x="96" y="130"/>
                    </a:lnTo>
                    <a:lnTo>
                      <a:pt x="94" y="132"/>
                    </a:lnTo>
                    <a:lnTo>
                      <a:pt x="90" y="132"/>
                    </a:lnTo>
                    <a:lnTo>
                      <a:pt x="86" y="134"/>
                    </a:lnTo>
                    <a:lnTo>
                      <a:pt x="84" y="134"/>
                    </a:lnTo>
                    <a:lnTo>
                      <a:pt x="80" y="134"/>
                    </a:lnTo>
                    <a:lnTo>
                      <a:pt x="77" y="136"/>
                    </a:lnTo>
                    <a:lnTo>
                      <a:pt x="73" y="136"/>
                    </a:lnTo>
                    <a:lnTo>
                      <a:pt x="71" y="136"/>
                    </a:lnTo>
                    <a:lnTo>
                      <a:pt x="67" y="136"/>
                    </a:lnTo>
                    <a:lnTo>
                      <a:pt x="63" y="136"/>
                    </a:lnTo>
                    <a:lnTo>
                      <a:pt x="59" y="134"/>
                    </a:lnTo>
                    <a:lnTo>
                      <a:pt x="57" y="134"/>
                    </a:lnTo>
                    <a:lnTo>
                      <a:pt x="54" y="134"/>
                    </a:lnTo>
                    <a:lnTo>
                      <a:pt x="50" y="132"/>
                    </a:lnTo>
                    <a:lnTo>
                      <a:pt x="48" y="132"/>
                    </a:lnTo>
                    <a:lnTo>
                      <a:pt x="44" y="130"/>
                    </a:lnTo>
                    <a:lnTo>
                      <a:pt x="42" y="128"/>
                    </a:lnTo>
                    <a:lnTo>
                      <a:pt x="38" y="128"/>
                    </a:lnTo>
                    <a:lnTo>
                      <a:pt x="36" y="127"/>
                    </a:lnTo>
                    <a:lnTo>
                      <a:pt x="32" y="125"/>
                    </a:lnTo>
                    <a:lnTo>
                      <a:pt x="30" y="123"/>
                    </a:lnTo>
                    <a:lnTo>
                      <a:pt x="29" y="121"/>
                    </a:lnTo>
                    <a:lnTo>
                      <a:pt x="25" y="119"/>
                    </a:lnTo>
                    <a:lnTo>
                      <a:pt x="23" y="117"/>
                    </a:lnTo>
                    <a:lnTo>
                      <a:pt x="21" y="113"/>
                    </a:lnTo>
                    <a:lnTo>
                      <a:pt x="19" y="111"/>
                    </a:lnTo>
                    <a:lnTo>
                      <a:pt x="17" y="109"/>
                    </a:lnTo>
                    <a:lnTo>
                      <a:pt x="15" y="105"/>
                    </a:lnTo>
                    <a:lnTo>
                      <a:pt x="13" y="104"/>
                    </a:lnTo>
                    <a:lnTo>
                      <a:pt x="11" y="102"/>
                    </a:lnTo>
                    <a:lnTo>
                      <a:pt x="9" y="98"/>
                    </a:lnTo>
                    <a:lnTo>
                      <a:pt x="9" y="94"/>
                    </a:lnTo>
                    <a:lnTo>
                      <a:pt x="7" y="92"/>
                    </a:lnTo>
                    <a:lnTo>
                      <a:pt x="7" y="88"/>
                    </a:lnTo>
                    <a:lnTo>
                      <a:pt x="6" y="86"/>
                    </a:lnTo>
                    <a:lnTo>
                      <a:pt x="6" y="82"/>
                    </a:lnTo>
                    <a:lnTo>
                      <a:pt x="4" y="79"/>
                    </a:lnTo>
                    <a:lnTo>
                      <a:pt x="4" y="75"/>
                    </a:lnTo>
                    <a:lnTo>
                      <a:pt x="4" y="73"/>
                    </a:lnTo>
                    <a:lnTo>
                      <a:pt x="4" y="69"/>
                    </a:lnTo>
                    <a:lnTo>
                      <a:pt x="0" y="69"/>
                    </a:lnTo>
                    <a:close/>
                  </a:path>
                </a:pathLst>
              </a:custGeom>
              <a:solidFill>
                <a:srgbClr val="000000"/>
              </a:solidFill>
              <a:ln w="9525">
                <a:noFill/>
                <a:round/>
                <a:headEnd/>
                <a:tailEnd/>
              </a:ln>
            </p:spPr>
            <p:txBody>
              <a:bodyPr/>
              <a:lstStyle/>
              <a:p>
                <a:endParaRPr lang="en-GB" dirty="0"/>
              </a:p>
            </p:txBody>
          </p:sp>
          <p:sp>
            <p:nvSpPr>
              <p:cNvPr id="509" name="Freeform 157"/>
              <p:cNvSpPr>
                <a:spLocks noChangeAspect="1"/>
              </p:cNvSpPr>
              <p:nvPr/>
            </p:nvSpPr>
            <p:spPr bwMode="auto">
              <a:xfrm>
                <a:off x="3437" y="1221"/>
                <a:ext cx="104" cy="104"/>
              </a:xfrm>
              <a:custGeom>
                <a:avLst/>
                <a:gdLst>
                  <a:gd name="T0" fmla="*/ 46 w 104"/>
                  <a:gd name="T1" fmla="*/ 0 h 104"/>
                  <a:gd name="T2" fmla="*/ 40 w 104"/>
                  <a:gd name="T3" fmla="*/ 2 h 104"/>
                  <a:gd name="T4" fmla="*/ 34 w 104"/>
                  <a:gd name="T5" fmla="*/ 4 h 104"/>
                  <a:gd name="T6" fmla="*/ 29 w 104"/>
                  <a:gd name="T7" fmla="*/ 6 h 104"/>
                  <a:gd name="T8" fmla="*/ 25 w 104"/>
                  <a:gd name="T9" fmla="*/ 8 h 104"/>
                  <a:gd name="T10" fmla="*/ 21 w 104"/>
                  <a:gd name="T11" fmla="*/ 10 h 104"/>
                  <a:gd name="T12" fmla="*/ 13 w 104"/>
                  <a:gd name="T13" fmla="*/ 18 h 104"/>
                  <a:gd name="T14" fmla="*/ 9 w 104"/>
                  <a:gd name="T15" fmla="*/ 23 h 104"/>
                  <a:gd name="T16" fmla="*/ 6 w 104"/>
                  <a:gd name="T17" fmla="*/ 27 h 104"/>
                  <a:gd name="T18" fmla="*/ 4 w 104"/>
                  <a:gd name="T19" fmla="*/ 31 h 104"/>
                  <a:gd name="T20" fmla="*/ 2 w 104"/>
                  <a:gd name="T21" fmla="*/ 35 h 104"/>
                  <a:gd name="T22" fmla="*/ 2 w 104"/>
                  <a:gd name="T23" fmla="*/ 41 h 104"/>
                  <a:gd name="T24" fmla="*/ 0 w 104"/>
                  <a:gd name="T25" fmla="*/ 48 h 104"/>
                  <a:gd name="T26" fmla="*/ 0 w 104"/>
                  <a:gd name="T27" fmla="*/ 58 h 104"/>
                  <a:gd name="T28" fmla="*/ 0 w 104"/>
                  <a:gd name="T29" fmla="*/ 64 h 104"/>
                  <a:gd name="T30" fmla="*/ 2 w 104"/>
                  <a:gd name="T31" fmla="*/ 68 h 104"/>
                  <a:gd name="T32" fmla="*/ 4 w 104"/>
                  <a:gd name="T33" fmla="*/ 73 h 104"/>
                  <a:gd name="T34" fmla="*/ 6 w 104"/>
                  <a:gd name="T35" fmla="*/ 77 h 104"/>
                  <a:gd name="T36" fmla="*/ 9 w 104"/>
                  <a:gd name="T37" fmla="*/ 83 h 104"/>
                  <a:gd name="T38" fmla="*/ 11 w 104"/>
                  <a:gd name="T39" fmla="*/ 87 h 104"/>
                  <a:gd name="T40" fmla="*/ 19 w 104"/>
                  <a:gd name="T41" fmla="*/ 94 h 104"/>
                  <a:gd name="T42" fmla="*/ 23 w 104"/>
                  <a:gd name="T43" fmla="*/ 96 h 104"/>
                  <a:gd name="T44" fmla="*/ 29 w 104"/>
                  <a:gd name="T45" fmla="*/ 98 h 104"/>
                  <a:gd name="T46" fmla="*/ 34 w 104"/>
                  <a:gd name="T47" fmla="*/ 100 h 104"/>
                  <a:gd name="T48" fmla="*/ 38 w 104"/>
                  <a:gd name="T49" fmla="*/ 102 h 104"/>
                  <a:gd name="T50" fmla="*/ 44 w 104"/>
                  <a:gd name="T51" fmla="*/ 104 h 104"/>
                  <a:gd name="T52" fmla="*/ 52 w 104"/>
                  <a:gd name="T53" fmla="*/ 104 h 104"/>
                  <a:gd name="T54" fmla="*/ 59 w 104"/>
                  <a:gd name="T55" fmla="*/ 104 h 104"/>
                  <a:gd name="T56" fmla="*/ 65 w 104"/>
                  <a:gd name="T57" fmla="*/ 102 h 104"/>
                  <a:gd name="T58" fmla="*/ 69 w 104"/>
                  <a:gd name="T59" fmla="*/ 100 h 104"/>
                  <a:gd name="T60" fmla="*/ 73 w 104"/>
                  <a:gd name="T61" fmla="*/ 98 h 104"/>
                  <a:gd name="T62" fmla="*/ 77 w 104"/>
                  <a:gd name="T63" fmla="*/ 96 h 104"/>
                  <a:gd name="T64" fmla="*/ 82 w 104"/>
                  <a:gd name="T65" fmla="*/ 94 h 104"/>
                  <a:gd name="T66" fmla="*/ 88 w 104"/>
                  <a:gd name="T67" fmla="*/ 87 h 104"/>
                  <a:gd name="T68" fmla="*/ 92 w 104"/>
                  <a:gd name="T69" fmla="*/ 85 h 104"/>
                  <a:gd name="T70" fmla="*/ 94 w 104"/>
                  <a:gd name="T71" fmla="*/ 81 h 104"/>
                  <a:gd name="T72" fmla="*/ 98 w 104"/>
                  <a:gd name="T73" fmla="*/ 77 h 104"/>
                  <a:gd name="T74" fmla="*/ 100 w 104"/>
                  <a:gd name="T75" fmla="*/ 71 h 104"/>
                  <a:gd name="T76" fmla="*/ 102 w 104"/>
                  <a:gd name="T77" fmla="*/ 68 h 104"/>
                  <a:gd name="T78" fmla="*/ 102 w 104"/>
                  <a:gd name="T79" fmla="*/ 62 h 104"/>
                  <a:gd name="T80" fmla="*/ 104 w 104"/>
                  <a:gd name="T81" fmla="*/ 56 h 104"/>
                  <a:gd name="T82" fmla="*/ 102 w 104"/>
                  <a:gd name="T83" fmla="*/ 48 h 104"/>
                  <a:gd name="T84" fmla="*/ 102 w 104"/>
                  <a:gd name="T85" fmla="*/ 41 h 104"/>
                  <a:gd name="T86" fmla="*/ 100 w 104"/>
                  <a:gd name="T87" fmla="*/ 35 h 104"/>
                  <a:gd name="T88" fmla="*/ 98 w 104"/>
                  <a:gd name="T89" fmla="*/ 31 h 104"/>
                  <a:gd name="T90" fmla="*/ 96 w 104"/>
                  <a:gd name="T91" fmla="*/ 25 h 104"/>
                  <a:gd name="T92" fmla="*/ 92 w 104"/>
                  <a:gd name="T93" fmla="*/ 21 h 104"/>
                  <a:gd name="T94" fmla="*/ 88 w 104"/>
                  <a:gd name="T95" fmla="*/ 18 h 104"/>
                  <a:gd name="T96" fmla="*/ 82 w 104"/>
                  <a:gd name="T97" fmla="*/ 12 h 104"/>
                  <a:gd name="T98" fmla="*/ 79 w 104"/>
                  <a:gd name="T99" fmla="*/ 10 h 104"/>
                  <a:gd name="T100" fmla="*/ 75 w 104"/>
                  <a:gd name="T101" fmla="*/ 6 h 104"/>
                  <a:gd name="T102" fmla="*/ 71 w 104"/>
                  <a:gd name="T103" fmla="*/ 4 h 104"/>
                  <a:gd name="T104" fmla="*/ 67 w 104"/>
                  <a:gd name="T105" fmla="*/ 2 h 104"/>
                  <a:gd name="T106" fmla="*/ 61 w 104"/>
                  <a:gd name="T107" fmla="*/ 2 h 104"/>
                  <a:gd name="T108" fmla="*/ 56 w 104"/>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4"/>
                  <a:gd name="T166" fmla="*/ 0 h 104"/>
                  <a:gd name="T167" fmla="*/ 104 w 104"/>
                  <a:gd name="T168" fmla="*/ 104 h 1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4" h="104">
                    <a:moveTo>
                      <a:pt x="52" y="0"/>
                    </a:moveTo>
                    <a:lnTo>
                      <a:pt x="48" y="0"/>
                    </a:lnTo>
                    <a:lnTo>
                      <a:pt x="46" y="0"/>
                    </a:lnTo>
                    <a:lnTo>
                      <a:pt x="44" y="0"/>
                    </a:lnTo>
                    <a:lnTo>
                      <a:pt x="42" y="2"/>
                    </a:lnTo>
                    <a:lnTo>
                      <a:pt x="40" y="2"/>
                    </a:lnTo>
                    <a:lnTo>
                      <a:pt x="38" y="2"/>
                    </a:lnTo>
                    <a:lnTo>
                      <a:pt x="36" y="2"/>
                    </a:lnTo>
                    <a:lnTo>
                      <a:pt x="34" y="4"/>
                    </a:lnTo>
                    <a:lnTo>
                      <a:pt x="33" y="4"/>
                    </a:lnTo>
                    <a:lnTo>
                      <a:pt x="31" y="6"/>
                    </a:lnTo>
                    <a:lnTo>
                      <a:pt x="29" y="6"/>
                    </a:lnTo>
                    <a:lnTo>
                      <a:pt x="27" y="6"/>
                    </a:lnTo>
                    <a:lnTo>
                      <a:pt x="27" y="8"/>
                    </a:lnTo>
                    <a:lnTo>
                      <a:pt x="25" y="8"/>
                    </a:lnTo>
                    <a:lnTo>
                      <a:pt x="23" y="8"/>
                    </a:lnTo>
                    <a:lnTo>
                      <a:pt x="23" y="10"/>
                    </a:lnTo>
                    <a:lnTo>
                      <a:pt x="21" y="10"/>
                    </a:lnTo>
                    <a:lnTo>
                      <a:pt x="19" y="12"/>
                    </a:lnTo>
                    <a:lnTo>
                      <a:pt x="17" y="14"/>
                    </a:lnTo>
                    <a:lnTo>
                      <a:pt x="13" y="18"/>
                    </a:lnTo>
                    <a:lnTo>
                      <a:pt x="11" y="20"/>
                    </a:lnTo>
                    <a:lnTo>
                      <a:pt x="9" y="21"/>
                    </a:lnTo>
                    <a:lnTo>
                      <a:pt x="9" y="23"/>
                    </a:lnTo>
                    <a:lnTo>
                      <a:pt x="8" y="23"/>
                    </a:lnTo>
                    <a:lnTo>
                      <a:pt x="8" y="25"/>
                    </a:lnTo>
                    <a:lnTo>
                      <a:pt x="6" y="27"/>
                    </a:lnTo>
                    <a:lnTo>
                      <a:pt x="6" y="29"/>
                    </a:lnTo>
                    <a:lnTo>
                      <a:pt x="4" y="29"/>
                    </a:lnTo>
                    <a:lnTo>
                      <a:pt x="4" y="31"/>
                    </a:lnTo>
                    <a:lnTo>
                      <a:pt x="4" y="33"/>
                    </a:lnTo>
                    <a:lnTo>
                      <a:pt x="4" y="35"/>
                    </a:lnTo>
                    <a:lnTo>
                      <a:pt x="2" y="35"/>
                    </a:lnTo>
                    <a:lnTo>
                      <a:pt x="2" y="37"/>
                    </a:lnTo>
                    <a:lnTo>
                      <a:pt x="2" y="39"/>
                    </a:lnTo>
                    <a:lnTo>
                      <a:pt x="2" y="41"/>
                    </a:lnTo>
                    <a:lnTo>
                      <a:pt x="0" y="43"/>
                    </a:lnTo>
                    <a:lnTo>
                      <a:pt x="0" y="44"/>
                    </a:lnTo>
                    <a:lnTo>
                      <a:pt x="0" y="48"/>
                    </a:lnTo>
                    <a:lnTo>
                      <a:pt x="0" y="52"/>
                    </a:lnTo>
                    <a:lnTo>
                      <a:pt x="0" y="56"/>
                    </a:lnTo>
                    <a:lnTo>
                      <a:pt x="0" y="58"/>
                    </a:lnTo>
                    <a:lnTo>
                      <a:pt x="0" y="60"/>
                    </a:lnTo>
                    <a:lnTo>
                      <a:pt x="0" y="62"/>
                    </a:lnTo>
                    <a:lnTo>
                      <a:pt x="0" y="64"/>
                    </a:lnTo>
                    <a:lnTo>
                      <a:pt x="2" y="64"/>
                    </a:lnTo>
                    <a:lnTo>
                      <a:pt x="2" y="66"/>
                    </a:lnTo>
                    <a:lnTo>
                      <a:pt x="2" y="68"/>
                    </a:lnTo>
                    <a:lnTo>
                      <a:pt x="2" y="69"/>
                    </a:lnTo>
                    <a:lnTo>
                      <a:pt x="4" y="71"/>
                    </a:lnTo>
                    <a:lnTo>
                      <a:pt x="4" y="73"/>
                    </a:lnTo>
                    <a:lnTo>
                      <a:pt x="4" y="75"/>
                    </a:lnTo>
                    <a:lnTo>
                      <a:pt x="6" y="75"/>
                    </a:lnTo>
                    <a:lnTo>
                      <a:pt x="6" y="77"/>
                    </a:lnTo>
                    <a:lnTo>
                      <a:pt x="8" y="79"/>
                    </a:lnTo>
                    <a:lnTo>
                      <a:pt x="8" y="81"/>
                    </a:lnTo>
                    <a:lnTo>
                      <a:pt x="9" y="83"/>
                    </a:lnTo>
                    <a:lnTo>
                      <a:pt x="9" y="85"/>
                    </a:lnTo>
                    <a:lnTo>
                      <a:pt x="11" y="85"/>
                    </a:lnTo>
                    <a:lnTo>
                      <a:pt x="11" y="87"/>
                    </a:lnTo>
                    <a:lnTo>
                      <a:pt x="13" y="87"/>
                    </a:lnTo>
                    <a:lnTo>
                      <a:pt x="17" y="91"/>
                    </a:lnTo>
                    <a:lnTo>
                      <a:pt x="19" y="94"/>
                    </a:lnTo>
                    <a:lnTo>
                      <a:pt x="21" y="94"/>
                    </a:lnTo>
                    <a:lnTo>
                      <a:pt x="23" y="94"/>
                    </a:lnTo>
                    <a:lnTo>
                      <a:pt x="23" y="96"/>
                    </a:lnTo>
                    <a:lnTo>
                      <a:pt x="25" y="96"/>
                    </a:lnTo>
                    <a:lnTo>
                      <a:pt x="27" y="98"/>
                    </a:lnTo>
                    <a:lnTo>
                      <a:pt x="29" y="98"/>
                    </a:lnTo>
                    <a:lnTo>
                      <a:pt x="31" y="100"/>
                    </a:lnTo>
                    <a:lnTo>
                      <a:pt x="33" y="100"/>
                    </a:lnTo>
                    <a:lnTo>
                      <a:pt x="34" y="100"/>
                    </a:lnTo>
                    <a:lnTo>
                      <a:pt x="34" y="102"/>
                    </a:lnTo>
                    <a:lnTo>
                      <a:pt x="36" y="102"/>
                    </a:lnTo>
                    <a:lnTo>
                      <a:pt x="38" y="102"/>
                    </a:lnTo>
                    <a:lnTo>
                      <a:pt x="40" y="102"/>
                    </a:lnTo>
                    <a:lnTo>
                      <a:pt x="42" y="104"/>
                    </a:lnTo>
                    <a:lnTo>
                      <a:pt x="44" y="104"/>
                    </a:lnTo>
                    <a:lnTo>
                      <a:pt x="46" y="104"/>
                    </a:lnTo>
                    <a:lnTo>
                      <a:pt x="48" y="104"/>
                    </a:lnTo>
                    <a:lnTo>
                      <a:pt x="52" y="104"/>
                    </a:lnTo>
                    <a:lnTo>
                      <a:pt x="56" y="104"/>
                    </a:lnTo>
                    <a:lnTo>
                      <a:pt x="58" y="104"/>
                    </a:lnTo>
                    <a:lnTo>
                      <a:pt x="59" y="104"/>
                    </a:lnTo>
                    <a:lnTo>
                      <a:pt x="61" y="102"/>
                    </a:lnTo>
                    <a:lnTo>
                      <a:pt x="63" y="102"/>
                    </a:lnTo>
                    <a:lnTo>
                      <a:pt x="65" y="102"/>
                    </a:lnTo>
                    <a:lnTo>
                      <a:pt x="67" y="102"/>
                    </a:lnTo>
                    <a:lnTo>
                      <a:pt x="67" y="100"/>
                    </a:lnTo>
                    <a:lnTo>
                      <a:pt x="69" y="100"/>
                    </a:lnTo>
                    <a:lnTo>
                      <a:pt x="71" y="100"/>
                    </a:lnTo>
                    <a:lnTo>
                      <a:pt x="73" y="100"/>
                    </a:lnTo>
                    <a:lnTo>
                      <a:pt x="73" y="98"/>
                    </a:lnTo>
                    <a:lnTo>
                      <a:pt x="75" y="98"/>
                    </a:lnTo>
                    <a:lnTo>
                      <a:pt x="77" y="98"/>
                    </a:lnTo>
                    <a:lnTo>
                      <a:pt x="77" y="96"/>
                    </a:lnTo>
                    <a:lnTo>
                      <a:pt x="79" y="96"/>
                    </a:lnTo>
                    <a:lnTo>
                      <a:pt x="81" y="94"/>
                    </a:lnTo>
                    <a:lnTo>
                      <a:pt x="82" y="94"/>
                    </a:lnTo>
                    <a:lnTo>
                      <a:pt x="84" y="91"/>
                    </a:lnTo>
                    <a:lnTo>
                      <a:pt x="86" y="91"/>
                    </a:lnTo>
                    <a:lnTo>
                      <a:pt x="88" y="87"/>
                    </a:lnTo>
                    <a:lnTo>
                      <a:pt x="90" y="87"/>
                    </a:lnTo>
                    <a:lnTo>
                      <a:pt x="90" y="85"/>
                    </a:lnTo>
                    <a:lnTo>
                      <a:pt x="92" y="85"/>
                    </a:lnTo>
                    <a:lnTo>
                      <a:pt x="92" y="83"/>
                    </a:lnTo>
                    <a:lnTo>
                      <a:pt x="94" y="83"/>
                    </a:lnTo>
                    <a:lnTo>
                      <a:pt x="94" y="81"/>
                    </a:lnTo>
                    <a:lnTo>
                      <a:pt x="96" y="79"/>
                    </a:lnTo>
                    <a:lnTo>
                      <a:pt x="96" y="77"/>
                    </a:lnTo>
                    <a:lnTo>
                      <a:pt x="98" y="77"/>
                    </a:lnTo>
                    <a:lnTo>
                      <a:pt x="98" y="75"/>
                    </a:lnTo>
                    <a:lnTo>
                      <a:pt x="98" y="73"/>
                    </a:lnTo>
                    <a:lnTo>
                      <a:pt x="100" y="71"/>
                    </a:lnTo>
                    <a:lnTo>
                      <a:pt x="100" y="69"/>
                    </a:lnTo>
                    <a:lnTo>
                      <a:pt x="100" y="68"/>
                    </a:lnTo>
                    <a:lnTo>
                      <a:pt x="102" y="68"/>
                    </a:lnTo>
                    <a:lnTo>
                      <a:pt x="102" y="66"/>
                    </a:lnTo>
                    <a:lnTo>
                      <a:pt x="102" y="64"/>
                    </a:lnTo>
                    <a:lnTo>
                      <a:pt x="102" y="62"/>
                    </a:lnTo>
                    <a:lnTo>
                      <a:pt x="102" y="60"/>
                    </a:lnTo>
                    <a:lnTo>
                      <a:pt x="102" y="58"/>
                    </a:lnTo>
                    <a:lnTo>
                      <a:pt x="104" y="56"/>
                    </a:lnTo>
                    <a:lnTo>
                      <a:pt x="104" y="52"/>
                    </a:lnTo>
                    <a:lnTo>
                      <a:pt x="104" y="48"/>
                    </a:lnTo>
                    <a:lnTo>
                      <a:pt x="102" y="48"/>
                    </a:lnTo>
                    <a:lnTo>
                      <a:pt x="102" y="44"/>
                    </a:lnTo>
                    <a:lnTo>
                      <a:pt x="102" y="43"/>
                    </a:lnTo>
                    <a:lnTo>
                      <a:pt x="102" y="41"/>
                    </a:lnTo>
                    <a:lnTo>
                      <a:pt x="102" y="39"/>
                    </a:lnTo>
                    <a:lnTo>
                      <a:pt x="100" y="37"/>
                    </a:lnTo>
                    <a:lnTo>
                      <a:pt x="100" y="35"/>
                    </a:lnTo>
                    <a:lnTo>
                      <a:pt x="100" y="33"/>
                    </a:lnTo>
                    <a:lnTo>
                      <a:pt x="98" y="33"/>
                    </a:lnTo>
                    <a:lnTo>
                      <a:pt x="98" y="31"/>
                    </a:lnTo>
                    <a:lnTo>
                      <a:pt x="98" y="29"/>
                    </a:lnTo>
                    <a:lnTo>
                      <a:pt x="96" y="27"/>
                    </a:lnTo>
                    <a:lnTo>
                      <a:pt x="96" y="25"/>
                    </a:lnTo>
                    <a:lnTo>
                      <a:pt x="94" y="25"/>
                    </a:lnTo>
                    <a:lnTo>
                      <a:pt x="94" y="23"/>
                    </a:lnTo>
                    <a:lnTo>
                      <a:pt x="92" y="21"/>
                    </a:lnTo>
                    <a:lnTo>
                      <a:pt x="90" y="20"/>
                    </a:lnTo>
                    <a:lnTo>
                      <a:pt x="90" y="18"/>
                    </a:lnTo>
                    <a:lnTo>
                      <a:pt x="88" y="18"/>
                    </a:lnTo>
                    <a:lnTo>
                      <a:pt x="86" y="14"/>
                    </a:lnTo>
                    <a:lnTo>
                      <a:pt x="84" y="14"/>
                    </a:lnTo>
                    <a:lnTo>
                      <a:pt x="82" y="12"/>
                    </a:lnTo>
                    <a:lnTo>
                      <a:pt x="82" y="10"/>
                    </a:lnTo>
                    <a:lnTo>
                      <a:pt x="81" y="10"/>
                    </a:lnTo>
                    <a:lnTo>
                      <a:pt x="79" y="10"/>
                    </a:lnTo>
                    <a:lnTo>
                      <a:pt x="79" y="8"/>
                    </a:lnTo>
                    <a:lnTo>
                      <a:pt x="77" y="8"/>
                    </a:lnTo>
                    <a:lnTo>
                      <a:pt x="75" y="6"/>
                    </a:lnTo>
                    <a:lnTo>
                      <a:pt x="73" y="6"/>
                    </a:lnTo>
                    <a:lnTo>
                      <a:pt x="71" y="6"/>
                    </a:lnTo>
                    <a:lnTo>
                      <a:pt x="71" y="4"/>
                    </a:lnTo>
                    <a:lnTo>
                      <a:pt x="69" y="4"/>
                    </a:lnTo>
                    <a:lnTo>
                      <a:pt x="67" y="4"/>
                    </a:lnTo>
                    <a:lnTo>
                      <a:pt x="67" y="2"/>
                    </a:lnTo>
                    <a:lnTo>
                      <a:pt x="65" y="2"/>
                    </a:lnTo>
                    <a:lnTo>
                      <a:pt x="63" y="2"/>
                    </a:lnTo>
                    <a:lnTo>
                      <a:pt x="61" y="2"/>
                    </a:lnTo>
                    <a:lnTo>
                      <a:pt x="59" y="2"/>
                    </a:lnTo>
                    <a:lnTo>
                      <a:pt x="58" y="0"/>
                    </a:lnTo>
                    <a:lnTo>
                      <a:pt x="56" y="0"/>
                    </a:lnTo>
                    <a:lnTo>
                      <a:pt x="52" y="0"/>
                    </a:lnTo>
                    <a:close/>
                  </a:path>
                </a:pathLst>
              </a:custGeom>
              <a:solidFill>
                <a:srgbClr val="FFFFFF"/>
              </a:solidFill>
              <a:ln w="9525">
                <a:noFill/>
                <a:round/>
                <a:headEnd/>
                <a:tailEnd/>
              </a:ln>
            </p:spPr>
            <p:txBody>
              <a:bodyPr/>
              <a:lstStyle/>
              <a:p>
                <a:endParaRPr lang="en-GB" dirty="0"/>
              </a:p>
            </p:txBody>
          </p:sp>
          <p:sp>
            <p:nvSpPr>
              <p:cNvPr id="510" name="Freeform 158"/>
              <p:cNvSpPr>
                <a:spLocks noChangeAspect="1"/>
              </p:cNvSpPr>
              <p:nvPr/>
            </p:nvSpPr>
            <p:spPr bwMode="auto">
              <a:xfrm>
                <a:off x="3435" y="1221"/>
                <a:ext cx="106" cy="106"/>
              </a:xfrm>
              <a:custGeom>
                <a:avLst/>
                <a:gdLst>
                  <a:gd name="T0" fmla="*/ 0 w 106"/>
                  <a:gd name="T1" fmla="*/ 64 h 106"/>
                  <a:gd name="T2" fmla="*/ 4 w 106"/>
                  <a:gd name="T3" fmla="*/ 73 h 106"/>
                  <a:gd name="T4" fmla="*/ 10 w 106"/>
                  <a:gd name="T5" fmla="*/ 83 h 106"/>
                  <a:gd name="T6" fmla="*/ 17 w 106"/>
                  <a:gd name="T7" fmla="*/ 91 h 106"/>
                  <a:gd name="T8" fmla="*/ 25 w 106"/>
                  <a:gd name="T9" fmla="*/ 98 h 106"/>
                  <a:gd name="T10" fmla="*/ 36 w 106"/>
                  <a:gd name="T11" fmla="*/ 102 h 106"/>
                  <a:gd name="T12" fmla="*/ 48 w 106"/>
                  <a:gd name="T13" fmla="*/ 106 h 106"/>
                  <a:gd name="T14" fmla="*/ 56 w 106"/>
                  <a:gd name="T15" fmla="*/ 106 h 106"/>
                  <a:gd name="T16" fmla="*/ 69 w 106"/>
                  <a:gd name="T17" fmla="*/ 102 h 106"/>
                  <a:gd name="T18" fmla="*/ 81 w 106"/>
                  <a:gd name="T19" fmla="*/ 98 h 106"/>
                  <a:gd name="T20" fmla="*/ 88 w 106"/>
                  <a:gd name="T21" fmla="*/ 91 h 106"/>
                  <a:gd name="T22" fmla="*/ 98 w 106"/>
                  <a:gd name="T23" fmla="*/ 83 h 106"/>
                  <a:gd name="T24" fmla="*/ 104 w 106"/>
                  <a:gd name="T25" fmla="*/ 71 h 106"/>
                  <a:gd name="T26" fmla="*/ 106 w 106"/>
                  <a:gd name="T27" fmla="*/ 58 h 106"/>
                  <a:gd name="T28" fmla="*/ 106 w 106"/>
                  <a:gd name="T29" fmla="*/ 46 h 106"/>
                  <a:gd name="T30" fmla="*/ 104 w 106"/>
                  <a:gd name="T31" fmla="*/ 35 h 106"/>
                  <a:gd name="T32" fmla="*/ 98 w 106"/>
                  <a:gd name="T33" fmla="*/ 23 h 106"/>
                  <a:gd name="T34" fmla="*/ 83 w 106"/>
                  <a:gd name="T35" fmla="*/ 8 h 106"/>
                  <a:gd name="T36" fmla="*/ 73 w 106"/>
                  <a:gd name="T37" fmla="*/ 4 h 106"/>
                  <a:gd name="T38" fmla="*/ 63 w 106"/>
                  <a:gd name="T39" fmla="*/ 0 h 106"/>
                  <a:gd name="T40" fmla="*/ 44 w 106"/>
                  <a:gd name="T41" fmla="*/ 0 h 106"/>
                  <a:gd name="T42" fmla="*/ 35 w 106"/>
                  <a:gd name="T43" fmla="*/ 2 h 106"/>
                  <a:gd name="T44" fmla="*/ 25 w 106"/>
                  <a:gd name="T45" fmla="*/ 6 h 106"/>
                  <a:gd name="T46" fmla="*/ 10 w 106"/>
                  <a:gd name="T47" fmla="*/ 21 h 106"/>
                  <a:gd name="T48" fmla="*/ 6 w 106"/>
                  <a:gd name="T49" fmla="*/ 29 h 106"/>
                  <a:gd name="T50" fmla="*/ 2 w 106"/>
                  <a:gd name="T51" fmla="*/ 39 h 106"/>
                  <a:gd name="T52" fmla="*/ 0 w 106"/>
                  <a:gd name="T53" fmla="*/ 52 h 106"/>
                  <a:gd name="T54" fmla="*/ 4 w 106"/>
                  <a:gd name="T55" fmla="*/ 43 h 106"/>
                  <a:gd name="T56" fmla="*/ 6 w 106"/>
                  <a:gd name="T57" fmla="*/ 33 h 106"/>
                  <a:gd name="T58" fmla="*/ 11 w 106"/>
                  <a:gd name="T59" fmla="*/ 25 h 106"/>
                  <a:gd name="T60" fmla="*/ 19 w 106"/>
                  <a:gd name="T61" fmla="*/ 16 h 106"/>
                  <a:gd name="T62" fmla="*/ 27 w 106"/>
                  <a:gd name="T63" fmla="*/ 10 h 106"/>
                  <a:gd name="T64" fmla="*/ 36 w 106"/>
                  <a:gd name="T65" fmla="*/ 6 h 106"/>
                  <a:gd name="T66" fmla="*/ 46 w 106"/>
                  <a:gd name="T67" fmla="*/ 2 h 106"/>
                  <a:gd name="T68" fmla="*/ 58 w 106"/>
                  <a:gd name="T69" fmla="*/ 2 h 106"/>
                  <a:gd name="T70" fmla="*/ 67 w 106"/>
                  <a:gd name="T71" fmla="*/ 4 h 106"/>
                  <a:gd name="T72" fmla="*/ 77 w 106"/>
                  <a:gd name="T73" fmla="*/ 8 h 106"/>
                  <a:gd name="T74" fmla="*/ 86 w 106"/>
                  <a:gd name="T75" fmla="*/ 16 h 106"/>
                  <a:gd name="T76" fmla="*/ 94 w 106"/>
                  <a:gd name="T77" fmla="*/ 25 h 106"/>
                  <a:gd name="T78" fmla="*/ 100 w 106"/>
                  <a:gd name="T79" fmla="*/ 35 h 106"/>
                  <a:gd name="T80" fmla="*/ 104 w 106"/>
                  <a:gd name="T81" fmla="*/ 46 h 106"/>
                  <a:gd name="T82" fmla="*/ 104 w 106"/>
                  <a:gd name="T83" fmla="*/ 58 h 106"/>
                  <a:gd name="T84" fmla="*/ 100 w 106"/>
                  <a:gd name="T85" fmla="*/ 69 h 106"/>
                  <a:gd name="T86" fmla="*/ 94 w 106"/>
                  <a:gd name="T87" fmla="*/ 81 h 106"/>
                  <a:gd name="T88" fmla="*/ 88 w 106"/>
                  <a:gd name="T89" fmla="*/ 87 h 106"/>
                  <a:gd name="T90" fmla="*/ 81 w 106"/>
                  <a:gd name="T91" fmla="*/ 94 h 106"/>
                  <a:gd name="T92" fmla="*/ 69 w 106"/>
                  <a:gd name="T93" fmla="*/ 100 h 106"/>
                  <a:gd name="T94" fmla="*/ 58 w 106"/>
                  <a:gd name="T95" fmla="*/ 102 h 106"/>
                  <a:gd name="T96" fmla="*/ 50 w 106"/>
                  <a:gd name="T97" fmla="*/ 102 h 106"/>
                  <a:gd name="T98" fmla="*/ 40 w 106"/>
                  <a:gd name="T99" fmla="*/ 100 h 106"/>
                  <a:gd name="T100" fmla="*/ 29 w 106"/>
                  <a:gd name="T101" fmla="*/ 96 h 106"/>
                  <a:gd name="T102" fmla="*/ 21 w 106"/>
                  <a:gd name="T103" fmla="*/ 91 h 106"/>
                  <a:gd name="T104" fmla="*/ 15 w 106"/>
                  <a:gd name="T105" fmla="*/ 85 h 106"/>
                  <a:gd name="T106" fmla="*/ 10 w 106"/>
                  <a:gd name="T107" fmla="*/ 77 h 106"/>
                  <a:gd name="T108" fmla="*/ 6 w 106"/>
                  <a:gd name="T109" fmla="*/ 68 h 106"/>
                  <a:gd name="T110" fmla="*/ 4 w 106"/>
                  <a:gd name="T111" fmla="*/ 54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
                  <a:gd name="T169" fmla="*/ 0 h 106"/>
                  <a:gd name="T170" fmla="*/ 106 w 106"/>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 h="106">
                    <a:moveTo>
                      <a:pt x="0" y="52"/>
                    </a:moveTo>
                    <a:lnTo>
                      <a:pt x="0" y="54"/>
                    </a:lnTo>
                    <a:lnTo>
                      <a:pt x="0" y="60"/>
                    </a:lnTo>
                    <a:lnTo>
                      <a:pt x="0" y="64"/>
                    </a:lnTo>
                    <a:lnTo>
                      <a:pt x="2" y="66"/>
                    </a:lnTo>
                    <a:lnTo>
                      <a:pt x="2" y="68"/>
                    </a:lnTo>
                    <a:lnTo>
                      <a:pt x="4" y="71"/>
                    </a:lnTo>
                    <a:lnTo>
                      <a:pt x="4" y="73"/>
                    </a:lnTo>
                    <a:lnTo>
                      <a:pt x="6" y="75"/>
                    </a:lnTo>
                    <a:lnTo>
                      <a:pt x="6" y="77"/>
                    </a:lnTo>
                    <a:lnTo>
                      <a:pt x="8" y="79"/>
                    </a:lnTo>
                    <a:lnTo>
                      <a:pt x="10" y="83"/>
                    </a:lnTo>
                    <a:lnTo>
                      <a:pt x="10" y="85"/>
                    </a:lnTo>
                    <a:lnTo>
                      <a:pt x="11" y="87"/>
                    </a:lnTo>
                    <a:lnTo>
                      <a:pt x="13" y="89"/>
                    </a:lnTo>
                    <a:lnTo>
                      <a:pt x="17" y="91"/>
                    </a:lnTo>
                    <a:lnTo>
                      <a:pt x="19" y="93"/>
                    </a:lnTo>
                    <a:lnTo>
                      <a:pt x="21" y="94"/>
                    </a:lnTo>
                    <a:lnTo>
                      <a:pt x="23" y="96"/>
                    </a:lnTo>
                    <a:lnTo>
                      <a:pt x="25" y="98"/>
                    </a:lnTo>
                    <a:lnTo>
                      <a:pt x="27" y="98"/>
                    </a:lnTo>
                    <a:lnTo>
                      <a:pt x="31" y="100"/>
                    </a:lnTo>
                    <a:lnTo>
                      <a:pt x="35" y="102"/>
                    </a:lnTo>
                    <a:lnTo>
                      <a:pt x="36" y="102"/>
                    </a:lnTo>
                    <a:lnTo>
                      <a:pt x="40" y="104"/>
                    </a:lnTo>
                    <a:lnTo>
                      <a:pt x="42" y="104"/>
                    </a:lnTo>
                    <a:lnTo>
                      <a:pt x="44" y="104"/>
                    </a:lnTo>
                    <a:lnTo>
                      <a:pt x="48" y="106"/>
                    </a:lnTo>
                    <a:lnTo>
                      <a:pt x="50" y="106"/>
                    </a:lnTo>
                    <a:lnTo>
                      <a:pt x="52" y="106"/>
                    </a:lnTo>
                    <a:lnTo>
                      <a:pt x="54" y="106"/>
                    </a:lnTo>
                    <a:lnTo>
                      <a:pt x="56" y="106"/>
                    </a:lnTo>
                    <a:lnTo>
                      <a:pt x="58" y="106"/>
                    </a:lnTo>
                    <a:lnTo>
                      <a:pt x="61" y="104"/>
                    </a:lnTo>
                    <a:lnTo>
                      <a:pt x="63" y="104"/>
                    </a:lnTo>
                    <a:lnTo>
                      <a:pt x="69" y="102"/>
                    </a:lnTo>
                    <a:lnTo>
                      <a:pt x="71" y="102"/>
                    </a:lnTo>
                    <a:lnTo>
                      <a:pt x="77" y="100"/>
                    </a:lnTo>
                    <a:lnTo>
                      <a:pt x="79" y="98"/>
                    </a:lnTo>
                    <a:lnTo>
                      <a:pt x="81" y="98"/>
                    </a:lnTo>
                    <a:lnTo>
                      <a:pt x="83" y="96"/>
                    </a:lnTo>
                    <a:lnTo>
                      <a:pt x="84" y="94"/>
                    </a:lnTo>
                    <a:lnTo>
                      <a:pt x="86" y="93"/>
                    </a:lnTo>
                    <a:lnTo>
                      <a:pt x="88" y="91"/>
                    </a:lnTo>
                    <a:lnTo>
                      <a:pt x="92" y="89"/>
                    </a:lnTo>
                    <a:lnTo>
                      <a:pt x="94" y="87"/>
                    </a:lnTo>
                    <a:lnTo>
                      <a:pt x="96" y="85"/>
                    </a:lnTo>
                    <a:lnTo>
                      <a:pt x="98" y="83"/>
                    </a:lnTo>
                    <a:lnTo>
                      <a:pt x="100" y="77"/>
                    </a:lnTo>
                    <a:lnTo>
                      <a:pt x="100" y="75"/>
                    </a:lnTo>
                    <a:lnTo>
                      <a:pt x="102" y="73"/>
                    </a:lnTo>
                    <a:lnTo>
                      <a:pt x="104" y="71"/>
                    </a:lnTo>
                    <a:lnTo>
                      <a:pt x="104" y="66"/>
                    </a:lnTo>
                    <a:lnTo>
                      <a:pt x="106" y="64"/>
                    </a:lnTo>
                    <a:lnTo>
                      <a:pt x="106" y="60"/>
                    </a:lnTo>
                    <a:lnTo>
                      <a:pt x="106" y="58"/>
                    </a:lnTo>
                    <a:lnTo>
                      <a:pt x="106" y="54"/>
                    </a:lnTo>
                    <a:lnTo>
                      <a:pt x="106" y="52"/>
                    </a:lnTo>
                    <a:lnTo>
                      <a:pt x="106" y="50"/>
                    </a:lnTo>
                    <a:lnTo>
                      <a:pt x="106" y="46"/>
                    </a:lnTo>
                    <a:lnTo>
                      <a:pt x="106" y="44"/>
                    </a:lnTo>
                    <a:lnTo>
                      <a:pt x="106" y="43"/>
                    </a:lnTo>
                    <a:lnTo>
                      <a:pt x="104" y="39"/>
                    </a:lnTo>
                    <a:lnTo>
                      <a:pt x="104" y="35"/>
                    </a:lnTo>
                    <a:lnTo>
                      <a:pt x="102" y="31"/>
                    </a:lnTo>
                    <a:lnTo>
                      <a:pt x="100" y="29"/>
                    </a:lnTo>
                    <a:lnTo>
                      <a:pt x="100" y="27"/>
                    </a:lnTo>
                    <a:lnTo>
                      <a:pt x="98" y="23"/>
                    </a:lnTo>
                    <a:lnTo>
                      <a:pt x="96" y="21"/>
                    </a:lnTo>
                    <a:lnTo>
                      <a:pt x="92" y="18"/>
                    </a:lnTo>
                    <a:lnTo>
                      <a:pt x="84" y="10"/>
                    </a:lnTo>
                    <a:lnTo>
                      <a:pt x="83" y="8"/>
                    </a:lnTo>
                    <a:lnTo>
                      <a:pt x="81" y="6"/>
                    </a:lnTo>
                    <a:lnTo>
                      <a:pt x="79" y="6"/>
                    </a:lnTo>
                    <a:lnTo>
                      <a:pt x="77" y="4"/>
                    </a:lnTo>
                    <a:lnTo>
                      <a:pt x="73" y="4"/>
                    </a:lnTo>
                    <a:lnTo>
                      <a:pt x="71" y="2"/>
                    </a:lnTo>
                    <a:lnTo>
                      <a:pt x="69" y="2"/>
                    </a:lnTo>
                    <a:lnTo>
                      <a:pt x="65" y="0"/>
                    </a:lnTo>
                    <a:lnTo>
                      <a:pt x="63" y="0"/>
                    </a:lnTo>
                    <a:lnTo>
                      <a:pt x="61" y="0"/>
                    </a:lnTo>
                    <a:lnTo>
                      <a:pt x="58" y="0"/>
                    </a:lnTo>
                    <a:lnTo>
                      <a:pt x="48" y="0"/>
                    </a:lnTo>
                    <a:lnTo>
                      <a:pt x="44" y="0"/>
                    </a:lnTo>
                    <a:lnTo>
                      <a:pt x="42" y="0"/>
                    </a:lnTo>
                    <a:lnTo>
                      <a:pt x="40" y="0"/>
                    </a:lnTo>
                    <a:lnTo>
                      <a:pt x="36" y="2"/>
                    </a:lnTo>
                    <a:lnTo>
                      <a:pt x="35" y="2"/>
                    </a:lnTo>
                    <a:lnTo>
                      <a:pt x="33" y="4"/>
                    </a:lnTo>
                    <a:lnTo>
                      <a:pt x="31" y="4"/>
                    </a:lnTo>
                    <a:lnTo>
                      <a:pt x="27" y="6"/>
                    </a:lnTo>
                    <a:lnTo>
                      <a:pt x="25" y="6"/>
                    </a:lnTo>
                    <a:lnTo>
                      <a:pt x="23" y="8"/>
                    </a:lnTo>
                    <a:lnTo>
                      <a:pt x="21" y="10"/>
                    </a:lnTo>
                    <a:lnTo>
                      <a:pt x="13" y="18"/>
                    </a:lnTo>
                    <a:lnTo>
                      <a:pt x="10" y="21"/>
                    </a:lnTo>
                    <a:lnTo>
                      <a:pt x="10" y="23"/>
                    </a:lnTo>
                    <a:lnTo>
                      <a:pt x="8" y="25"/>
                    </a:lnTo>
                    <a:lnTo>
                      <a:pt x="6" y="27"/>
                    </a:lnTo>
                    <a:lnTo>
                      <a:pt x="6" y="29"/>
                    </a:lnTo>
                    <a:lnTo>
                      <a:pt x="4" y="31"/>
                    </a:lnTo>
                    <a:lnTo>
                      <a:pt x="4" y="35"/>
                    </a:lnTo>
                    <a:lnTo>
                      <a:pt x="2" y="37"/>
                    </a:lnTo>
                    <a:lnTo>
                      <a:pt x="2" y="39"/>
                    </a:lnTo>
                    <a:lnTo>
                      <a:pt x="0" y="43"/>
                    </a:lnTo>
                    <a:lnTo>
                      <a:pt x="0" y="44"/>
                    </a:lnTo>
                    <a:lnTo>
                      <a:pt x="0" y="50"/>
                    </a:lnTo>
                    <a:lnTo>
                      <a:pt x="0" y="52"/>
                    </a:lnTo>
                    <a:lnTo>
                      <a:pt x="4" y="52"/>
                    </a:lnTo>
                    <a:lnTo>
                      <a:pt x="4" y="50"/>
                    </a:lnTo>
                    <a:lnTo>
                      <a:pt x="4" y="44"/>
                    </a:lnTo>
                    <a:lnTo>
                      <a:pt x="4" y="43"/>
                    </a:lnTo>
                    <a:lnTo>
                      <a:pt x="4" y="41"/>
                    </a:lnTo>
                    <a:lnTo>
                      <a:pt x="6" y="37"/>
                    </a:lnTo>
                    <a:lnTo>
                      <a:pt x="6" y="35"/>
                    </a:lnTo>
                    <a:lnTo>
                      <a:pt x="6" y="33"/>
                    </a:lnTo>
                    <a:lnTo>
                      <a:pt x="8" y="31"/>
                    </a:lnTo>
                    <a:lnTo>
                      <a:pt x="10" y="29"/>
                    </a:lnTo>
                    <a:lnTo>
                      <a:pt x="10" y="27"/>
                    </a:lnTo>
                    <a:lnTo>
                      <a:pt x="11" y="25"/>
                    </a:lnTo>
                    <a:lnTo>
                      <a:pt x="13" y="23"/>
                    </a:lnTo>
                    <a:lnTo>
                      <a:pt x="15" y="20"/>
                    </a:lnTo>
                    <a:lnTo>
                      <a:pt x="17" y="18"/>
                    </a:lnTo>
                    <a:lnTo>
                      <a:pt x="19" y="16"/>
                    </a:lnTo>
                    <a:lnTo>
                      <a:pt x="21" y="14"/>
                    </a:lnTo>
                    <a:lnTo>
                      <a:pt x="23" y="12"/>
                    </a:lnTo>
                    <a:lnTo>
                      <a:pt x="25" y="10"/>
                    </a:lnTo>
                    <a:lnTo>
                      <a:pt x="27" y="10"/>
                    </a:lnTo>
                    <a:lnTo>
                      <a:pt x="29" y="8"/>
                    </a:lnTo>
                    <a:lnTo>
                      <a:pt x="31" y="8"/>
                    </a:lnTo>
                    <a:lnTo>
                      <a:pt x="35" y="6"/>
                    </a:lnTo>
                    <a:lnTo>
                      <a:pt x="36" y="6"/>
                    </a:lnTo>
                    <a:lnTo>
                      <a:pt x="38" y="4"/>
                    </a:lnTo>
                    <a:lnTo>
                      <a:pt x="40" y="4"/>
                    </a:lnTo>
                    <a:lnTo>
                      <a:pt x="42" y="4"/>
                    </a:lnTo>
                    <a:lnTo>
                      <a:pt x="46" y="2"/>
                    </a:lnTo>
                    <a:lnTo>
                      <a:pt x="48" y="2"/>
                    </a:lnTo>
                    <a:lnTo>
                      <a:pt x="54" y="2"/>
                    </a:lnTo>
                    <a:lnTo>
                      <a:pt x="52" y="2"/>
                    </a:lnTo>
                    <a:lnTo>
                      <a:pt x="58" y="2"/>
                    </a:lnTo>
                    <a:lnTo>
                      <a:pt x="60" y="2"/>
                    </a:lnTo>
                    <a:lnTo>
                      <a:pt x="63" y="4"/>
                    </a:lnTo>
                    <a:lnTo>
                      <a:pt x="65" y="4"/>
                    </a:lnTo>
                    <a:lnTo>
                      <a:pt x="67" y="4"/>
                    </a:lnTo>
                    <a:lnTo>
                      <a:pt x="69" y="6"/>
                    </a:lnTo>
                    <a:lnTo>
                      <a:pt x="73" y="6"/>
                    </a:lnTo>
                    <a:lnTo>
                      <a:pt x="75" y="8"/>
                    </a:lnTo>
                    <a:lnTo>
                      <a:pt x="77" y="8"/>
                    </a:lnTo>
                    <a:lnTo>
                      <a:pt x="79" y="10"/>
                    </a:lnTo>
                    <a:lnTo>
                      <a:pt x="81" y="10"/>
                    </a:lnTo>
                    <a:lnTo>
                      <a:pt x="83" y="12"/>
                    </a:lnTo>
                    <a:lnTo>
                      <a:pt x="86" y="16"/>
                    </a:lnTo>
                    <a:lnTo>
                      <a:pt x="88" y="18"/>
                    </a:lnTo>
                    <a:lnTo>
                      <a:pt x="90" y="20"/>
                    </a:lnTo>
                    <a:lnTo>
                      <a:pt x="92" y="23"/>
                    </a:lnTo>
                    <a:lnTo>
                      <a:pt x="94" y="25"/>
                    </a:lnTo>
                    <a:lnTo>
                      <a:pt x="98" y="29"/>
                    </a:lnTo>
                    <a:lnTo>
                      <a:pt x="98" y="31"/>
                    </a:lnTo>
                    <a:lnTo>
                      <a:pt x="100" y="33"/>
                    </a:lnTo>
                    <a:lnTo>
                      <a:pt x="100" y="35"/>
                    </a:lnTo>
                    <a:lnTo>
                      <a:pt x="102" y="41"/>
                    </a:lnTo>
                    <a:lnTo>
                      <a:pt x="102" y="43"/>
                    </a:lnTo>
                    <a:lnTo>
                      <a:pt x="102" y="44"/>
                    </a:lnTo>
                    <a:lnTo>
                      <a:pt x="104" y="46"/>
                    </a:lnTo>
                    <a:lnTo>
                      <a:pt x="104" y="50"/>
                    </a:lnTo>
                    <a:lnTo>
                      <a:pt x="104" y="52"/>
                    </a:lnTo>
                    <a:lnTo>
                      <a:pt x="104" y="54"/>
                    </a:lnTo>
                    <a:lnTo>
                      <a:pt x="104" y="58"/>
                    </a:lnTo>
                    <a:lnTo>
                      <a:pt x="102" y="60"/>
                    </a:lnTo>
                    <a:lnTo>
                      <a:pt x="102" y="62"/>
                    </a:lnTo>
                    <a:lnTo>
                      <a:pt x="102" y="66"/>
                    </a:lnTo>
                    <a:lnTo>
                      <a:pt x="100" y="69"/>
                    </a:lnTo>
                    <a:lnTo>
                      <a:pt x="100" y="71"/>
                    </a:lnTo>
                    <a:lnTo>
                      <a:pt x="98" y="73"/>
                    </a:lnTo>
                    <a:lnTo>
                      <a:pt x="98" y="77"/>
                    </a:lnTo>
                    <a:lnTo>
                      <a:pt x="94" y="81"/>
                    </a:lnTo>
                    <a:lnTo>
                      <a:pt x="92" y="83"/>
                    </a:lnTo>
                    <a:lnTo>
                      <a:pt x="92" y="85"/>
                    </a:lnTo>
                    <a:lnTo>
                      <a:pt x="90" y="87"/>
                    </a:lnTo>
                    <a:lnTo>
                      <a:pt x="88" y="87"/>
                    </a:lnTo>
                    <a:lnTo>
                      <a:pt x="86" y="89"/>
                    </a:lnTo>
                    <a:lnTo>
                      <a:pt x="84" y="91"/>
                    </a:lnTo>
                    <a:lnTo>
                      <a:pt x="83" y="93"/>
                    </a:lnTo>
                    <a:lnTo>
                      <a:pt x="81" y="94"/>
                    </a:lnTo>
                    <a:lnTo>
                      <a:pt x="79" y="94"/>
                    </a:lnTo>
                    <a:lnTo>
                      <a:pt x="77" y="96"/>
                    </a:lnTo>
                    <a:lnTo>
                      <a:pt x="75" y="98"/>
                    </a:lnTo>
                    <a:lnTo>
                      <a:pt x="69" y="100"/>
                    </a:lnTo>
                    <a:lnTo>
                      <a:pt x="67" y="100"/>
                    </a:lnTo>
                    <a:lnTo>
                      <a:pt x="63" y="102"/>
                    </a:lnTo>
                    <a:lnTo>
                      <a:pt x="60" y="102"/>
                    </a:lnTo>
                    <a:lnTo>
                      <a:pt x="58" y="102"/>
                    </a:lnTo>
                    <a:lnTo>
                      <a:pt x="56" y="102"/>
                    </a:lnTo>
                    <a:lnTo>
                      <a:pt x="52" y="102"/>
                    </a:lnTo>
                    <a:lnTo>
                      <a:pt x="54" y="102"/>
                    </a:lnTo>
                    <a:lnTo>
                      <a:pt x="50" y="102"/>
                    </a:lnTo>
                    <a:lnTo>
                      <a:pt x="48" y="102"/>
                    </a:lnTo>
                    <a:lnTo>
                      <a:pt x="46" y="102"/>
                    </a:lnTo>
                    <a:lnTo>
                      <a:pt x="42" y="102"/>
                    </a:lnTo>
                    <a:lnTo>
                      <a:pt x="40" y="100"/>
                    </a:lnTo>
                    <a:lnTo>
                      <a:pt x="38" y="100"/>
                    </a:lnTo>
                    <a:lnTo>
                      <a:pt x="36" y="100"/>
                    </a:lnTo>
                    <a:lnTo>
                      <a:pt x="31" y="98"/>
                    </a:lnTo>
                    <a:lnTo>
                      <a:pt x="29" y="96"/>
                    </a:lnTo>
                    <a:lnTo>
                      <a:pt x="27" y="94"/>
                    </a:lnTo>
                    <a:lnTo>
                      <a:pt x="25" y="94"/>
                    </a:lnTo>
                    <a:lnTo>
                      <a:pt x="23" y="93"/>
                    </a:lnTo>
                    <a:lnTo>
                      <a:pt x="21" y="91"/>
                    </a:lnTo>
                    <a:lnTo>
                      <a:pt x="19" y="89"/>
                    </a:lnTo>
                    <a:lnTo>
                      <a:pt x="17" y="87"/>
                    </a:lnTo>
                    <a:lnTo>
                      <a:pt x="15" y="87"/>
                    </a:lnTo>
                    <a:lnTo>
                      <a:pt x="15" y="85"/>
                    </a:lnTo>
                    <a:lnTo>
                      <a:pt x="13" y="83"/>
                    </a:lnTo>
                    <a:lnTo>
                      <a:pt x="11" y="81"/>
                    </a:lnTo>
                    <a:lnTo>
                      <a:pt x="10" y="79"/>
                    </a:lnTo>
                    <a:lnTo>
                      <a:pt x="10" y="77"/>
                    </a:lnTo>
                    <a:lnTo>
                      <a:pt x="8" y="73"/>
                    </a:lnTo>
                    <a:lnTo>
                      <a:pt x="6" y="71"/>
                    </a:lnTo>
                    <a:lnTo>
                      <a:pt x="6" y="69"/>
                    </a:lnTo>
                    <a:lnTo>
                      <a:pt x="6" y="68"/>
                    </a:lnTo>
                    <a:lnTo>
                      <a:pt x="4" y="66"/>
                    </a:lnTo>
                    <a:lnTo>
                      <a:pt x="4" y="62"/>
                    </a:lnTo>
                    <a:lnTo>
                      <a:pt x="4" y="60"/>
                    </a:lnTo>
                    <a:lnTo>
                      <a:pt x="4" y="54"/>
                    </a:lnTo>
                    <a:lnTo>
                      <a:pt x="4" y="52"/>
                    </a:lnTo>
                    <a:lnTo>
                      <a:pt x="0" y="52"/>
                    </a:lnTo>
                    <a:close/>
                  </a:path>
                </a:pathLst>
              </a:custGeom>
              <a:solidFill>
                <a:srgbClr val="000000"/>
              </a:solidFill>
              <a:ln w="9525">
                <a:noFill/>
                <a:round/>
                <a:headEnd/>
                <a:tailEnd/>
              </a:ln>
            </p:spPr>
            <p:txBody>
              <a:bodyPr/>
              <a:lstStyle/>
              <a:p>
                <a:endParaRPr lang="en-GB" dirty="0"/>
              </a:p>
            </p:txBody>
          </p:sp>
          <p:sp>
            <p:nvSpPr>
              <p:cNvPr id="511" name="Freeform 159"/>
              <p:cNvSpPr>
                <a:spLocks noChangeAspect="1"/>
              </p:cNvSpPr>
              <p:nvPr/>
            </p:nvSpPr>
            <p:spPr bwMode="auto">
              <a:xfrm>
                <a:off x="3425" y="1143"/>
                <a:ext cx="104" cy="103"/>
              </a:xfrm>
              <a:custGeom>
                <a:avLst/>
                <a:gdLst>
                  <a:gd name="T0" fmla="*/ 45 w 104"/>
                  <a:gd name="T1" fmla="*/ 0 h 103"/>
                  <a:gd name="T2" fmla="*/ 41 w 104"/>
                  <a:gd name="T3" fmla="*/ 2 h 103"/>
                  <a:gd name="T4" fmla="*/ 35 w 104"/>
                  <a:gd name="T5" fmla="*/ 3 h 103"/>
                  <a:gd name="T6" fmla="*/ 29 w 104"/>
                  <a:gd name="T7" fmla="*/ 5 h 103"/>
                  <a:gd name="T8" fmla="*/ 23 w 104"/>
                  <a:gd name="T9" fmla="*/ 7 h 103"/>
                  <a:gd name="T10" fmla="*/ 18 w 104"/>
                  <a:gd name="T11" fmla="*/ 13 h 103"/>
                  <a:gd name="T12" fmla="*/ 10 w 104"/>
                  <a:gd name="T13" fmla="*/ 21 h 103"/>
                  <a:gd name="T14" fmla="*/ 8 w 104"/>
                  <a:gd name="T15" fmla="*/ 25 h 103"/>
                  <a:gd name="T16" fmla="*/ 6 w 104"/>
                  <a:gd name="T17" fmla="*/ 28 h 103"/>
                  <a:gd name="T18" fmla="*/ 4 w 104"/>
                  <a:gd name="T19" fmla="*/ 32 h 103"/>
                  <a:gd name="T20" fmla="*/ 2 w 104"/>
                  <a:gd name="T21" fmla="*/ 38 h 103"/>
                  <a:gd name="T22" fmla="*/ 0 w 104"/>
                  <a:gd name="T23" fmla="*/ 42 h 103"/>
                  <a:gd name="T24" fmla="*/ 0 w 104"/>
                  <a:gd name="T25" fmla="*/ 48 h 103"/>
                  <a:gd name="T26" fmla="*/ 0 w 104"/>
                  <a:gd name="T27" fmla="*/ 59 h 103"/>
                  <a:gd name="T28" fmla="*/ 2 w 104"/>
                  <a:gd name="T29" fmla="*/ 63 h 103"/>
                  <a:gd name="T30" fmla="*/ 4 w 104"/>
                  <a:gd name="T31" fmla="*/ 69 h 103"/>
                  <a:gd name="T32" fmla="*/ 6 w 104"/>
                  <a:gd name="T33" fmla="*/ 73 h 103"/>
                  <a:gd name="T34" fmla="*/ 8 w 104"/>
                  <a:gd name="T35" fmla="*/ 76 h 103"/>
                  <a:gd name="T36" fmla="*/ 10 w 104"/>
                  <a:gd name="T37" fmla="*/ 82 h 103"/>
                  <a:gd name="T38" fmla="*/ 14 w 104"/>
                  <a:gd name="T39" fmla="*/ 84 h 103"/>
                  <a:gd name="T40" fmla="*/ 21 w 104"/>
                  <a:gd name="T41" fmla="*/ 92 h 103"/>
                  <a:gd name="T42" fmla="*/ 25 w 104"/>
                  <a:gd name="T43" fmla="*/ 96 h 103"/>
                  <a:gd name="T44" fmla="*/ 29 w 104"/>
                  <a:gd name="T45" fmla="*/ 98 h 103"/>
                  <a:gd name="T46" fmla="*/ 35 w 104"/>
                  <a:gd name="T47" fmla="*/ 99 h 103"/>
                  <a:gd name="T48" fmla="*/ 39 w 104"/>
                  <a:gd name="T49" fmla="*/ 101 h 103"/>
                  <a:gd name="T50" fmla="*/ 45 w 104"/>
                  <a:gd name="T51" fmla="*/ 101 h 103"/>
                  <a:gd name="T52" fmla="*/ 52 w 104"/>
                  <a:gd name="T53" fmla="*/ 103 h 103"/>
                  <a:gd name="T54" fmla="*/ 60 w 104"/>
                  <a:gd name="T55" fmla="*/ 101 h 103"/>
                  <a:gd name="T56" fmla="*/ 66 w 104"/>
                  <a:gd name="T57" fmla="*/ 101 h 103"/>
                  <a:gd name="T58" fmla="*/ 70 w 104"/>
                  <a:gd name="T59" fmla="*/ 99 h 103"/>
                  <a:gd name="T60" fmla="*/ 73 w 104"/>
                  <a:gd name="T61" fmla="*/ 98 h 103"/>
                  <a:gd name="T62" fmla="*/ 79 w 104"/>
                  <a:gd name="T63" fmla="*/ 96 h 103"/>
                  <a:gd name="T64" fmla="*/ 83 w 104"/>
                  <a:gd name="T65" fmla="*/ 94 h 103"/>
                  <a:gd name="T66" fmla="*/ 87 w 104"/>
                  <a:gd name="T67" fmla="*/ 90 h 103"/>
                  <a:gd name="T68" fmla="*/ 93 w 104"/>
                  <a:gd name="T69" fmla="*/ 82 h 103"/>
                  <a:gd name="T70" fmla="*/ 96 w 104"/>
                  <a:gd name="T71" fmla="*/ 78 h 103"/>
                  <a:gd name="T72" fmla="*/ 98 w 104"/>
                  <a:gd name="T73" fmla="*/ 73 h 103"/>
                  <a:gd name="T74" fmla="*/ 100 w 104"/>
                  <a:gd name="T75" fmla="*/ 67 h 103"/>
                  <a:gd name="T76" fmla="*/ 102 w 104"/>
                  <a:gd name="T77" fmla="*/ 61 h 103"/>
                  <a:gd name="T78" fmla="*/ 104 w 104"/>
                  <a:gd name="T79" fmla="*/ 55 h 103"/>
                  <a:gd name="T80" fmla="*/ 102 w 104"/>
                  <a:gd name="T81" fmla="*/ 46 h 103"/>
                  <a:gd name="T82" fmla="*/ 102 w 104"/>
                  <a:gd name="T83" fmla="*/ 40 h 103"/>
                  <a:gd name="T84" fmla="*/ 100 w 104"/>
                  <a:gd name="T85" fmla="*/ 36 h 103"/>
                  <a:gd name="T86" fmla="*/ 100 w 104"/>
                  <a:gd name="T87" fmla="*/ 30 h 103"/>
                  <a:gd name="T88" fmla="*/ 98 w 104"/>
                  <a:gd name="T89" fmla="*/ 26 h 103"/>
                  <a:gd name="T90" fmla="*/ 94 w 104"/>
                  <a:gd name="T91" fmla="*/ 23 h 103"/>
                  <a:gd name="T92" fmla="*/ 93 w 104"/>
                  <a:gd name="T93" fmla="*/ 19 h 103"/>
                  <a:gd name="T94" fmla="*/ 87 w 104"/>
                  <a:gd name="T95" fmla="*/ 13 h 103"/>
                  <a:gd name="T96" fmla="*/ 81 w 104"/>
                  <a:gd name="T97" fmla="*/ 9 h 103"/>
                  <a:gd name="T98" fmla="*/ 77 w 104"/>
                  <a:gd name="T99" fmla="*/ 5 h 103"/>
                  <a:gd name="T100" fmla="*/ 73 w 104"/>
                  <a:gd name="T101" fmla="*/ 3 h 103"/>
                  <a:gd name="T102" fmla="*/ 68 w 104"/>
                  <a:gd name="T103" fmla="*/ 3 h 103"/>
                  <a:gd name="T104" fmla="*/ 64 w 104"/>
                  <a:gd name="T105" fmla="*/ 2 h 103"/>
                  <a:gd name="T106" fmla="*/ 58 w 104"/>
                  <a:gd name="T107" fmla="*/ 0 h 10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4"/>
                  <a:gd name="T163" fmla="*/ 0 h 103"/>
                  <a:gd name="T164" fmla="*/ 104 w 104"/>
                  <a:gd name="T165" fmla="*/ 103 h 10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4" h="103">
                    <a:moveTo>
                      <a:pt x="52" y="0"/>
                    </a:moveTo>
                    <a:lnTo>
                      <a:pt x="48" y="0"/>
                    </a:lnTo>
                    <a:lnTo>
                      <a:pt x="45" y="0"/>
                    </a:lnTo>
                    <a:lnTo>
                      <a:pt x="43" y="0"/>
                    </a:lnTo>
                    <a:lnTo>
                      <a:pt x="43" y="2"/>
                    </a:lnTo>
                    <a:lnTo>
                      <a:pt x="41" y="2"/>
                    </a:lnTo>
                    <a:lnTo>
                      <a:pt x="39" y="2"/>
                    </a:lnTo>
                    <a:lnTo>
                      <a:pt x="37" y="2"/>
                    </a:lnTo>
                    <a:lnTo>
                      <a:pt x="35" y="3"/>
                    </a:lnTo>
                    <a:lnTo>
                      <a:pt x="33" y="3"/>
                    </a:lnTo>
                    <a:lnTo>
                      <a:pt x="31" y="3"/>
                    </a:lnTo>
                    <a:lnTo>
                      <a:pt x="29" y="5"/>
                    </a:lnTo>
                    <a:lnTo>
                      <a:pt x="27" y="5"/>
                    </a:lnTo>
                    <a:lnTo>
                      <a:pt x="25" y="7"/>
                    </a:lnTo>
                    <a:lnTo>
                      <a:pt x="23" y="7"/>
                    </a:lnTo>
                    <a:lnTo>
                      <a:pt x="23" y="9"/>
                    </a:lnTo>
                    <a:lnTo>
                      <a:pt x="21" y="9"/>
                    </a:lnTo>
                    <a:lnTo>
                      <a:pt x="18" y="13"/>
                    </a:lnTo>
                    <a:lnTo>
                      <a:pt x="14" y="17"/>
                    </a:lnTo>
                    <a:lnTo>
                      <a:pt x="12" y="19"/>
                    </a:lnTo>
                    <a:lnTo>
                      <a:pt x="10" y="21"/>
                    </a:lnTo>
                    <a:lnTo>
                      <a:pt x="10" y="23"/>
                    </a:lnTo>
                    <a:lnTo>
                      <a:pt x="8" y="23"/>
                    </a:lnTo>
                    <a:lnTo>
                      <a:pt x="8" y="25"/>
                    </a:lnTo>
                    <a:lnTo>
                      <a:pt x="8" y="26"/>
                    </a:lnTo>
                    <a:lnTo>
                      <a:pt x="6" y="26"/>
                    </a:lnTo>
                    <a:lnTo>
                      <a:pt x="6" y="28"/>
                    </a:lnTo>
                    <a:lnTo>
                      <a:pt x="6" y="30"/>
                    </a:lnTo>
                    <a:lnTo>
                      <a:pt x="4" y="30"/>
                    </a:lnTo>
                    <a:lnTo>
                      <a:pt x="4" y="32"/>
                    </a:lnTo>
                    <a:lnTo>
                      <a:pt x="4" y="34"/>
                    </a:lnTo>
                    <a:lnTo>
                      <a:pt x="2" y="36"/>
                    </a:lnTo>
                    <a:lnTo>
                      <a:pt x="2" y="38"/>
                    </a:lnTo>
                    <a:lnTo>
                      <a:pt x="2" y="40"/>
                    </a:lnTo>
                    <a:lnTo>
                      <a:pt x="2" y="42"/>
                    </a:lnTo>
                    <a:lnTo>
                      <a:pt x="0" y="42"/>
                    </a:lnTo>
                    <a:lnTo>
                      <a:pt x="0" y="44"/>
                    </a:lnTo>
                    <a:lnTo>
                      <a:pt x="0" y="46"/>
                    </a:lnTo>
                    <a:lnTo>
                      <a:pt x="0" y="48"/>
                    </a:lnTo>
                    <a:lnTo>
                      <a:pt x="0" y="51"/>
                    </a:lnTo>
                    <a:lnTo>
                      <a:pt x="0" y="55"/>
                    </a:lnTo>
                    <a:lnTo>
                      <a:pt x="0" y="59"/>
                    </a:lnTo>
                    <a:lnTo>
                      <a:pt x="0" y="61"/>
                    </a:lnTo>
                    <a:lnTo>
                      <a:pt x="2" y="61"/>
                    </a:lnTo>
                    <a:lnTo>
                      <a:pt x="2" y="63"/>
                    </a:lnTo>
                    <a:lnTo>
                      <a:pt x="2" y="65"/>
                    </a:lnTo>
                    <a:lnTo>
                      <a:pt x="2" y="67"/>
                    </a:lnTo>
                    <a:lnTo>
                      <a:pt x="4" y="69"/>
                    </a:lnTo>
                    <a:lnTo>
                      <a:pt x="4" y="71"/>
                    </a:lnTo>
                    <a:lnTo>
                      <a:pt x="4" y="73"/>
                    </a:lnTo>
                    <a:lnTo>
                      <a:pt x="6" y="73"/>
                    </a:lnTo>
                    <a:lnTo>
                      <a:pt x="6" y="74"/>
                    </a:lnTo>
                    <a:lnTo>
                      <a:pt x="6" y="76"/>
                    </a:lnTo>
                    <a:lnTo>
                      <a:pt x="8" y="76"/>
                    </a:lnTo>
                    <a:lnTo>
                      <a:pt x="8" y="78"/>
                    </a:lnTo>
                    <a:lnTo>
                      <a:pt x="10" y="80"/>
                    </a:lnTo>
                    <a:lnTo>
                      <a:pt x="10" y="82"/>
                    </a:lnTo>
                    <a:lnTo>
                      <a:pt x="12" y="82"/>
                    </a:lnTo>
                    <a:lnTo>
                      <a:pt x="12" y="84"/>
                    </a:lnTo>
                    <a:lnTo>
                      <a:pt x="14" y="84"/>
                    </a:lnTo>
                    <a:lnTo>
                      <a:pt x="14" y="86"/>
                    </a:lnTo>
                    <a:lnTo>
                      <a:pt x="18" y="90"/>
                    </a:lnTo>
                    <a:lnTo>
                      <a:pt x="21" y="92"/>
                    </a:lnTo>
                    <a:lnTo>
                      <a:pt x="21" y="94"/>
                    </a:lnTo>
                    <a:lnTo>
                      <a:pt x="23" y="94"/>
                    </a:lnTo>
                    <a:lnTo>
                      <a:pt x="25" y="96"/>
                    </a:lnTo>
                    <a:lnTo>
                      <a:pt x="27" y="96"/>
                    </a:lnTo>
                    <a:lnTo>
                      <a:pt x="27" y="98"/>
                    </a:lnTo>
                    <a:lnTo>
                      <a:pt x="29" y="98"/>
                    </a:lnTo>
                    <a:lnTo>
                      <a:pt x="31" y="98"/>
                    </a:lnTo>
                    <a:lnTo>
                      <a:pt x="33" y="99"/>
                    </a:lnTo>
                    <a:lnTo>
                      <a:pt x="35" y="99"/>
                    </a:lnTo>
                    <a:lnTo>
                      <a:pt x="37" y="99"/>
                    </a:lnTo>
                    <a:lnTo>
                      <a:pt x="37" y="101"/>
                    </a:lnTo>
                    <a:lnTo>
                      <a:pt x="39" y="101"/>
                    </a:lnTo>
                    <a:lnTo>
                      <a:pt x="41" y="101"/>
                    </a:lnTo>
                    <a:lnTo>
                      <a:pt x="43" y="101"/>
                    </a:lnTo>
                    <a:lnTo>
                      <a:pt x="45" y="101"/>
                    </a:lnTo>
                    <a:lnTo>
                      <a:pt x="45" y="103"/>
                    </a:lnTo>
                    <a:lnTo>
                      <a:pt x="48" y="103"/>
                    </a:lnTo>
                    <a:lnTo>
                      <a:pt x="52" y="103"/>
                    </a:lnTo>
                    <a:lnTo>
                      <a:pt x="56" y="103"/>
                    </a:lnTo>
                    <a:lnTo>
                      <a:pt x="58" y="103"/>
                    </a:lnTo>
                    <a:lnTo>
                      <a:pt x="60" y="101"/>
                    </a:lnTo>
                    <a:lnTo>
                      <a:pt x="62" y="101"/>
                    </a:lnTo>
                    <a:lnTo>
                      <a:pt x="64" y="101"/>
                    </a:lnTo>
                    <a:lnTo>
                      <a:pt x="66" y="101"/>
                    </a:lnTo>
                    <a:lnTo>
                      <a:pt x="68" y="101"/>
                    </a:lnTo>
                    <a:lnTo>
                      <a:pt x="68" y="99"/>
                    </a:lnTo>
                    <a:lnTo>
                      <a:pt x="70" y="99"/>
                    </a:lnTo>
                    <a:lnTo>
                      <a:pt x="71" y="99"/>
                    </a:lnTo>
                    <a:lnTo>
                      <a:pt x="71" y="98"/>
                    </a:lnTo>
                    <a:lnTo>
                      <a:pt x="73" y="98"/>
                    </a:lnTo>
                    <a:lnTo>
                      <a:pt x="75" y="98"/>
                    </a:lnTo>
                    <a:lnTo>
                      <a:pt x="77" y="96"/>
                    </a:lnTo>
                    <a:lnTo>
                      <a:pt x="79" y="96"/>
                    </a:lnTo>
                    <a:lnTo>
                      <a:pt x="79" y="94"/>
                    </a:lnTo>
                    <a:lnTo>
                      <a:pt x="81" y="94"/>
                    </a:lnTo>
                    <a:lnTo>
                      <a:pt x="83" y="94"/>
                    </a:lnTo>
                    <a:lnTo>
                      <a:pt x="83" y="92"/>
                    </a:lnTo>
                    <a:lnTo>
                      <a:pt x="85" y="90"/>
                    </a:lnTo>
                    <a:lnTo>
                      <a:pt x="87" y="90"/>
                    </a:lnTo>
                    <a:lnTo>
                      <a:pt x="91" y="86"/>
                    </a:lnTo>
                    <a:lnTo>
                      <a:pt x="91" y="84"/>
                    </a:lnTo>
                    <a:lnTo>
                      <a:pt x="93" y="82"/>
                    </a:lnTo>
                    <a:lnTo>
                      <a:pt x="94" y="80"/>
                    </a:lnTo>
                    <a:lnTo>
                      <a:pt x="94" y="78"/>
                    </a:lnTo>
                    <a:lnTo>
                      <a:pt x="96" y="78"/>
                    </a:lnTo>
                    <a:lnTo>
                      <a:pt x="96" y="76"/>
                    </a:lnTo>
                    <a:lnTo>
                      <a:pt x="98" y="74"/>
                    </a:lnTo>
                    <a:lnTo>
                      <a:pt x="98" y="73"/>
                    </a:lnTo>
                    <a:lnTo>
                      <a:pt x="100" y="71"/>
                    </a:lnTo>
                    <a:lnTo>
                      <a:pt x="100" y="69"/>
                    </a:lnTo>
                    <a:lnTo>
                      <a:pt x="100" y="67"/>
                    </a:lnTo>
                    <a:lnTo>
                      <a:pt x="102" y="65"/>
                    </a:lnTo>
                    <a:lnTo>
                      <a:pt x="102" y="63"/>
                    </a:lnTo>
                    <a:lnTo>
                      <a:pt x="102" y="61"/>
                    </a:lnTo>
                    <a:lnTo>
                      <a:pt x="102" y="59"/>
                    </a:lnTo>
                    <a:lnTo>
                      <a:pt x="102" y="55"/>
                    </a:lnTo>
                    <a:lnTo>
                      <a:pt x="104" y="55"/>
                    </a:lnTo>
                    <a:lnTo>
                      <a:pt x="104" y="51"/>
                    </a:lnTo>
                    <a:lnTo>
                      <a:pt x="104" y="48"/>
                    </a:lnTo>
                    <a:lnTo>
                      <a:pt x="102" y="46"/>
                    </a:lnTo>
                    <a:lnTo>
                      <a:pt x="102" y="44"/>
                    </a:lnTo>
                    <a:lnTo>
                      <a:pt x="102" y="42"/>
                    </a:lnTo>
                    <a:lnTo>
                      <a:pt x="102" y="40"/>
                    </a:lnTo>
                    <a:lnTo>
                      <a:pt x="102" y="38"/>
                    </a:lnTo>
                    <a:lnTo>
                      <a:pt x="102" y="36"/>
                    </a:lnTo>
                    <a:lnTo>
                      <a:pt x="100" y="36"/>
                    </a:lnTo>
                    <a:lnTo>
                      <a:pt x="100" y="34"/>
                    </a:lnTo>
                    <a:lnTo>
                      <a:pt x="100" y="32"/>
                    </a:lnTo>
                    <a:lnTo>
                      <a:pt x="100" y="30"/>
                    </a:lnTo>
                    <a:lnTo>
                      <a:pt x="98" y="30"/>
                    </a:lnTo>
                    <a:lnTo>
                      <a:pt x="98" y="28"/>
                    </a:lnTo>
                    <a:lnTo>
                      <a:pt x="98" y="26"/>
                    </a:lnTo>
                    <a:lnTo>
                      <a:pt x="96" y="26"/>
                    </a:lnTo>
                    <a:lnTo>
                      <a:pt x="96" y="25"/>
                    </a:lnTo>
                    <a:lnTo>
                      <a:pt x="94" y="23"/>
                    </a:lnTo>
                    <a:lnTo>
                      <a:pt x="94" y="21"/>
                    </a:lnTo>
                    <a:lnTo>
                      <a:pt x="93" y="21"/>
                    </a:lnTo>
                    <a:lnTo>
                      <a:pt x="93" y="19"/>
                    </a:lnTo>
                    <a:lnTo>
                      <a:pt x="91" y="19"/>
                    </a:lnTo>
                    <a:lnTo>
                      <a:pt x="91" y="17"/>
                    </a:lnTo>
                    <a:lnTo>
                      <a:pt x="87" y="13"/>
                    </a:lnTo>
                    <a:lnTo>
                      <a:pt x="85" y="13"/>
                    </a:lnTo>
                    <a:lnTo>
                      <a:pt x="83" y="9"/>
                    </a:lnTo>
                    <a:lnTo>
                      <a:pt x="81" y="9"/>
                    </a:lnTo>
                    <a:lnTo>
                      <a:pt x="79" y="7"/>
                    </a:lnTo>
                    <a:lnTo>
                      <a:pt x="77" y="7"/>
                    </a:lnTo>
                    <a:lnTo>
                      <a:pt x="77" y="5"/>
                    </a:lnTo>
                    <a:lnTo>
                      <a:pt x="75" y="5"/>
                    </a:lnTo>
                    <a:lnTo>
                      <a:pt x="73" y="5"/>
                    </a:lnTo>
                    <a:lnTo>
                      <a:pt x="73" y="3"/>
                    </a:lnTo>
                    <a:lnTo>
                      <a:pt x="71" y="3"/>
                    </a:lnTo>
                    <a:lnTo>
                      <a:pt x="70" y="3"/>
                    </a:lnTo>
                    <a:lnTo>
                      <a:pt x="68" y="3"/>
                    </a:lnTo>
                    <a:lnTo>
                      <a:pt x="68" y="2"/>
                    </a:lnTo>
                    <a:lnTo>
                      <a:pt x="66" y="2"/>
                    </a:lnTo>
                    <a:lnTo>
                      <a:pt x="64" y="2"/>
                    </a:lnTo>
                    <a:lnTo>
                      <a:pt x="62" y="2"/>
                    </a:lnTo>
                    <a:lnTo>
                      <a:pt x="60" y="0"/>
                    </a:lnTo>
                    <a:lnTo>
                      <a:pt x="58" y="0"/>
                    </a:lnTo>
                    <a:lnTo>
                      <a:pt x="56" y="0"/>
                    </a:lnTo>
                    <a:lnTo>
                      <a:pt x="52" y="0"/>
                    </a:lnTo>
                    <a:close/>
                  </a:path>
                </a:pathLst>
              </a:custGeom>
              <a:solidFill>
                <a:srgbClr val="FFFFFF"/>
              </a:solidFill>
              <a:ln w="9525">
                <a:noFill/>
                <a:round/>
                <a:headEnd/>
                <a:tailEnd/>
              </a:ln>
            </p:spPr>
            <p:txBody>
              <a:bodyPr/>
              <a:lstStyle/>
              <a:p>
                <a:endParaRPr lang="en-GB" dirty="0"/>
              </a:p>
            </p:txBody>
          </p:sp>
          <p:sp>
            <p:nvSpPr>
              <p:cNvPr id="512" name="Freeform 160"/>
              <p:cNvSpPr>
                <a:spLocks noChangeAspect="1"/>
              </p:cNvSpPr>
              <p:nvPr/>
            </p:nvSpPr>
            <p:spPr bwMode="auto">
              <a:xfrm>
                <a:off x="3423" y="1141"/>
                <a:ext cx="106" cy="105"/>
              </a:xfrm>
              <a:custGeom>
                <a:avLst/>
                <a:gdLst>
                  <a:gd name="T0" fmla="*/ 2 w 106"/>
                  <a:gd name="T1" fmla="*/ 63 h 105"/>
                  <a:gd name="T2" fmla="*/ 4 w 106"/>
                  <a:gd name="T3" fmla="*/ 73 h 105"/>
                  <a:gd name="T4" fmla="*/ 10 w 106"/>
                  <a:gd name="T5" fmla="*/ 82 h 105"/>
                  <a:gd name="T6" fmla="*/ 18 w 106"/>
                  <a:gd name="T7" fmla="*/ 92 h 105"/>
                  <a:gd name="T8" fmla="*/ 27 w 106"/>
                  <a:gd name="T9" fmla="*/ 98 h 105"/>
                  <a:gd name="T10" fmla="*/ 39 w 106"/>
                  <a:gd name="T11" fmla="*/ 103 h 105"/>
                  <a:gd name="T12" fmla="*/ 48 w 106"/>
                  <a:gd name="T13" fmla="*/ 105 h 105"/>
                  <a:gd name="T14" fmla="*/ 60 w 106"/>
                  <a:gd name="T15" fmla="*/ 105 h 105"/>
                  <a:gd name="T16" fmla="*/ 70 w 106"/>
                  <a:gd name="T17" fmla="*/ 103 h 105"/>
                  <a:gd name="T18" fmla="*/ 79 w 106"/>
                  <a:gd name="T19" fmla="*/ 100 h 105"/>
                  <a:gd name="T20" fmla="*/ 87 w 106"/>
                  <a:gd name="T21" fmla="*/ 94 h 105"/>
                  <a:gd name="T22" fmla="*/ 96 w 106"/>
                  <a:gd name="T23" fmla="*/ 84 h 105"/>
                  <a:gd name="T24" fmla="*/ 102 w 106"/>
                  <a:gd name="T25" fmla="*/ 76 h 105"/>
                  <a:gd name="T26" fmla="*/ 106 w 106"/>
                  <a:gd name="T27" fmla="*/ 63 h 105"/>
                  <a:gd name="T28" fmla="*/ 106 w 106"/>
                  <a:gd name="T29" fmla="*/ 53 h 105"/>
                  <a:gd name="T30" fmla="*/ 106 w 106"/>
                  <a:gd name="T31" fmla="*/ 42 h 105"/>
                  <a:gd name="T32" fmla="*/ 102 w 106"/>
                  <a:gd name="T33" fmla="*/ 30 h 105"/>
                  <a:gd name="T34" fmla="*/ 95 w 106"/>
                  <a:gd name="T35" fmla="*/ 19 h 105"/>
                  <a:gd name="T36" fmla="*/ 79 w 106"/>
                  <a:gd name="T37" fmla="*/ 7 h 105"/>
                  <a:gd name="T38" fmla="*/ 70 w 106"/>
                  <a:gd name="T39" fmla="*/ 2 h 105"/>
                  <a:gd name="T40" fmla="*/ 60 w 106"/>
                  <a:gd name="T41" fmla="*/ 0 h 105"/>
                  <a:gd name="T42" fmla="*/ 41 w 106"/>
                  <a:gd name="T43" fmla="*/ 2 h 105"/>
                  <a:gd name="T44" fmla="*/ 31 w 106"/>
                  <a:gd name="T45" fmla="*/ 5 h 105"/>
                  <a:gd name="T46" fmla="*/ 22 w 106"/>
                  <a:gd name="T47" fmla="*/ 11 h 105"/>
                  <a:gd name="T48" fmla="*/ 8 w 106"/>
                  <a:gd name="T49" fmla="*/ 27 h 105"/>
                  <a:gd name="T50" fmla="*/ 4 w 106"/>
                  <a:gd name="T51" fmla="*/ 34 h 105"/>
                  <a:gd name="T52" fmla="*/ 0 w 106"/>
                  <a:gd name="T53" fmla="*/ 46 h 105"/>
                  <a:gd name="T54" fmla="*/ 4 w 106"/>
                  <a:gd name="T55" fmla="*/ 50 h 105"/>
                  <a:gd name="T56" fmla="*/ 6 w 106"/>
                  <a:gd name="T57" fmla="*/ 38 h 105"/>
                  <a:gd name="T58" fmla="*/ 10 w 106"/>
                  <a:gd name="T59" fmla="*/ 28 h 105"/>
                  <a:gd name="T60" fmla="*/ 18 w 106"/>
                  <a:gd name="T61" fmla="*/ 19 h 105"/>
                  <a:gd name="T62" fmla="*/ 23 w 106"/>
                  <a:gd name="T63" fmla="*/ 13 h 105"/>
                  <a:gd name="T64" fmla="*/ 31 w 106"/>
                  <a:gd name="T65" fmla="*/ 7 h 105"/>
                  <a:gd name="T66" fmla="*/ 41 w 106"/>
                  <a:gd name="T67" fmla="*/ 5 h 105"/>
                  <a:gd name="T68" fmla="*/ 54 w 106"/>
                  <a:gd name="T69" fmla="*/ 4 h 105"/>
                  <a:gd name="T70" fmla="*/ 66 w 106"/>
                  <a:gd name="T71" fmla="*/ 5 h 105"/>
                  <a:gd name="T72" fmla="*/ 75 w 106"/>
                  <a:gd name="T73" fmla="*/ 7 h 105"/>
                  <a:gd name="T74" fmla="*/ 83 w 106"/>
                  <a:gd name="T75" fmla="*/ 13 h 105"/>
                  <a:gd name="T76" fmla="*/ 91 w 106"/>
                  <a:gd name="T77" fmla="*/ 19 h 105"/>
                  <a:gd name="T78" fmla="*/ 98 w 106"/>
                  <a:gd name="T79" fmla="*/ 28 h 105"/>
                  <a:gd name="T80" fmla="*/ 102 w 106"/>
                  <a:gd name="T81" fmla="*/ 40 h 105"/>
                  <a:gd name="T82" fmla="*/ 104 w 106"/>
                  <a:gd name="T83" fmla="*/ 50 h 105"/>
                  <a:gd name="T84" fmla="*/ 102 w 106"/>
                  <a:gd name="T85" fmla="*/ 61 h 105"/>
                  <a:gd name="T86" fmla="*/ 100 w 106"/>
                  <a:gd name="T87" fmla="*/ 73 h 105"/>
                  <a:gd name="T88" fmla="*/ 95 w 106"/>
                  <a:gd name="T89" fmla="*/ 80 h 105"/>
                  <a:gd name="T90" fmla="*/ 89 w 106"/>
                  <a:gd name="T91" fmla="*/ 88 h 105"/>
                  <a:gd name="T92" fmla="*/ 81 w 106"/>
                  <a:gd name="T93" fmla="*/ 96 h 105"/>
                  <a:gd name="T94" fmla="*/ 73 w 106"/>
                  <a:gd name="T95" fmla="*/ 100 h 105"/>
                  <a:gd name="T96" fmla="*/ 64 w 106"/>
                  <a:gd name="T97" fmla="*/ 101 h 105"/>
                  <a:gd name="T98" fmla="*/ 54 w 106"/>
                  <a:gd name="T99" fmla="*/ 103 h 105"/>
                  <a:gd name="T100" fmla="*/ 45 w 106"/>
                  <a:gd name="T101" fmla="*/ 101 h 105"/>
                  <a:gd name="T102" fmla="*/ 31 w 106"/>
                  <a:gd name="T103" fmla="*/ 98 h 105"/>
                  <a:gd name="T104" fmla="*/ 23 w 106"/>
                  <a:gd name="T105" fmla="*/ 94 h 105"/>
                  <a:gd name="T106" fmla="*/ 18 w 106"/>
                  <a:gd name="T107" fmla="*/ 86 h 105"/>
                  <a:gd name="T108" fmla="*/ 10 w 106"/>
                  <a:gd name="T109" fmla="*/ 78 h 105"/>
                  <a:gd name="T110" fmla="*/ 6 w 106"/>
                  <a:gd name="T111" fmla="*/ 71 h 105"/>
                  <a:gd name="T112" fmla="*/ 4 w 106"/>
                  <a:gd name="T113" fmla="*/ 61 h 1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6"/>
                  <a:gd name="T172" fmla="*/ 0 h 105"/>
                  <a:gd name="T173" fmla="*/ 106 w 106"/>
                  <a:gd name="T174" fmla="*/ 105 h 1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6" h="105">
                    <a:moveTo>
                      <a:pt x="0" y="53"/>
                    </a:moveTo>
                    <a:lnTo>
                      <a:pt x="0" y="55"/>
                    </a:lnTo>
                    <a:lnTo>
                      <a:pt x="0" y="61"/>
                    </a:lnTo>
                    <a:lnTo>
                      <a:pt x="2" y="63"/>
                    </a:lnTo>
                    <a:lnTo>
                      <a:pt x="2" y="67"/>
                    </a:lnTo>
                    <a:lnTo>
                      <a:pt x="2" y="69"/>
                    </a:lnTo>
                    <a:lnTo>
                      <a:pt x="4" y="71"/>
                    </a:lnTo>
                    <a:lnTo>
                      <a:pt x="4" y="73"/>
                    </a:lnTo>
                    <a:lnTo>
                      <a:pt x="6" y="76"/>
                    </a:lnTo>
                    <a:lnTo>
                      <a:pt x="8" y="78"/>
                    </a:lnTo>
                    <a:lnTo>
                      <a:pt x="8" y="80"/>
                    </a:lnTo>
                    <a:lnTo>
                      <a:pt x="10" y="82"/>
                    </a:lnTo>
                    <a:lnTo>
                      <a:pt x="12" y="84"/>
                    </a:lnTo>
                    <a:lnTo>
                      <a:pt x="12" y="86"/>
                    </a:lnTo>
                    <a:lnTo>
                      <a:pt x="14" y="88"/>
                    </a:lnTo>
                    <a:lnTo>
                      <a:pt x="18" y="92"/>
                    </a:lnTo>
                    <a:lnTo>
                      <a:pt x="20" y="94"/>
                    </a:lnTo>
                    <a:lnTo>
                      <a:pt x="22" y="96"/>
                    </a:lnTo>
                    <a:lnTo>
                      <a:pt x="23" y="98"/>
                    </a:lnTo>
                    <a:lnTo>
                      <a:pt x="27" y="98"/>
                    </a:lnTo>
                    <a:lnTo>
                      <a:pt x="29" y="100"/>
                    </a:lnTo>
                    <a:lnTo>
                      <a:pt x="31" y="101"/>
                    </a:lnTo>
                    <a:lnTo>
                      <a:pt x="35" y="103"/>
                    </a:lnTo>
                    <a:lnTo>
                      <a:pt x="39" y="103"/>
                    </a:lnTo>
                    <a:lnTo>
                      <a:pt x="41" y="105"/>
                    </a:lnTo>
                    <a:lnTo>
                      <a:pt x="43" y="105"/>
                    </a:lnTo>
                    <a:lnTo>
                      <a:pt x="47" y="105"/>
                    </a:lnTo>
                    <a:lnTo>
                      <a:pt x="48" y="105"/>
                    </a:lnTo>
                    <a:lnTo>
                      <a:pt x="50" y="105"/>
                    </a:lnTo>
                    <a:lnTo>
                      <a:pt x="54" y="105"/>
                    </a:lnTo>
                    <a:lnTo>
                      <a:pt x="56" y="105"/>
                    </a:lnTo>
                    <a:lnTo>
                      <a:pt x="60" y="105"/>
                    </a:lnTo>
                    <a:lnTo>
                      <a:pt x="62" y="105"/>
                    </a:lnTo>
                    <a:lnTo>
                      <a:pt x="64" y="105"/>
                    </a:lnTo>
                    <a:lnTo>
                      <a:pt x="68" y="105"/>
                    </a:lnTo>
                    <a:lnTo>
                      <a:pt x="70" y="103"/>
                    </a:lnTo>
                    <a:lnTo>
                      <a:pt x="72" y="103"/>
                    </a:lnTo>
                    <a:lnTo>
                      <a:pt x="73" y="101"/>
                    </a:lnTo>
                    <a:lnTo>
                      <a:pt x="77" y="101"/>
                    </a:lnTo>
                    <a:lnTo>
                      <a:pt x="79" y="100"/>
                    </a:lnTo>
                    <a:lnTo>
                      <a:pt x="81" y="98"/>
                    </a:lnTo>
                    <a:lnTo>
                      <a:pt x="83" y="98"/>
                    </a:lnTo>
                    <a:lnTo>
                      <a:pt x="85" y="96"/>
                    </a:lnTo>
                    <a:lnTo>
                      <a:pt x="87" y="94"/>
                    </a:lnTo>
                    <a:lnTo>
                      <a:pt x="89" y="92"/>
                    </a:lnTo>
                    <a:lnTo>
                      <a:pt x="93" y="88"/>
                    </a:lnTo>
                    <a:lnTo>
                      <a:pt x="95" y="86"/>
                    </a:lnTo>
                    <a:lnTo>
                      <a:pt x="96" y="84"/>
                    </a:lnTo>
                    <a:lnTo>
                      <a:pt x="98" y="82"/>
                    </a:lnTo>
                    <a:lnTo>
                      <a:pt x="98" y="80"/>
                    </a:lnTo>
                    <a:lnTo>
                      <a:pt x="100" y="78"/>
                    </a:lnTo>
                    <a:lnTo>
                      <a:pt x="102" y="76"/>
                    </a:lnTo>
                    <a:lnTo>
                      <a:pt x="102" y="73"/>
                    </a:lnTo>
                    <a:lnTo>
                      <a:pt x="104" y="71"/>
                    </a:lnTo>
                    <a:lnTo>
                      <a:pt x="104" y="67"/>
                    </a:lnTo>
                    <a:lnTo>
                      <a:pt x="106" y="63"/>
                    </a:lnTo>
                    <a:lnTo>
                      <a:pt x="106" y="61"/>
                    </a:lnTo>
                    <a:lnTo>
                      <a:pt x="106" y="59"/>
                    </a:lnTo>
                    <a:lnTo>
                      <a:pt x="106" y="55"/>
                    </a:lnTo>
                    <a:lnTo>
                      <a:pt x="106" y="53"/>
                    </a:lnTo>
                    <a:lnTo>
                      <a:pt x="106" y="50"/>
                    </a:lnTo>
                    <a:lnTo>
                      <a:pt x="106" y="48"/>
                    </a:lnTo>
                    <a:lnTo>
                      <a:pt x="106" y="46"/>
                    </a:lnTo>
                    <a:lnTo>
                      <a:pt x="106" y="42"/>
                    </a:lnTo>
                    <a:lnTo>
                      <a:pt x="104" y="40"/>
                    </a:lnTo>
                    <a:lnTo>
                      <a:pt x="104" y="34"/>
                    </a:lnTo>
                    <a:lnTo>
                      <a:pt x="102" y="32"/>
                    </a:lnTo>
                    <a:lnTo>
                      <a:pt x="102" y="30"/>
                    </a:lnTo>
                    <a:lnTo>
                      <a:pt x="100" y="28"/>
                    </a:lnTo>
                    <a:lnTo>
                      <a:pt x="98" y="27"/>
                    </a:lnTo>
                    <a:lnTo>
                      <a:pt x="98" y="23"/>
                    </a:lnTo>
                    <a:lnTo>
                      <a:pt x="95" y="19"/>
                    </a:lnTo>
                    <a:lnTo>
                      <a:pt x="85" y="11"/>
                    </a:lnTo>
                    <a:lnTo>
                      <a:pt x="83" y="9"/>
                    </a:lnTo>
                    <a:lnTo>
                      <a:pt x="81" y="7"/>
                    </a:lnTo>
                    <a:lnTo>
                      <a:pt x="79" y="7"/>
                    </a:lnTo>
                    <a:lnTo>
                      <a:pt x="77" y="5"/>
                    </a:lnTo>
                    <a:lnTo>
                      <a:pt x="73" y="5"/>
                    </a:lnTo>
                    <a:lnTo>
                      <a:pt x="72" y="4"/>
                    </a:lnTo>
                    <a:lnTo>
                      <a:pt x="70" y="2"/>
                    </a:lnTo>
                    <a:lnTo>
                      <a:pt x="68" y="2"/>
                    </a:lnTo>
                    <a:lnTo>
                      <a:pt x="64" y="2"/>
                    </a:lnTo>
                    <a:lnTo>
                      <a:pt x="62" y="0"/>
                    </a:lnTo>
                    <a:lnTo>
                      <a:pt x="60" y="0"/>
                    </a:lnTo>
                    <a:lnTo>
                      <a:pt x="48" y="0"/>
                    </a:lnTo>
                    <a:lnTo>
                      <a:pt x="47" y="0"/>
                    </a:lnTo>
                    <a:lnTo>
                      <a:pt x="43" y="2"/>
                    </a:lnTo>
                    <a:lnTo>
                      <a:pt x="41" y="2"/>
                    </a:lnTo>
                    <a:lnTo>
                      <a:pt x="39" y="2"/>
                    </a:lnTo>
                    <a:lnTo>
                      <a:pt x="35" y="4"/>
                    </a:lnTo>
                    <a:lnTo>
                      <a:pt x="33" y="4"/>
                    </a:lnTo>
                    <a:lnTo>
                      <a:pt x="31" y="5"/>
                    </a:lnTo>
                    <a:lnTo>
                      <a:pt x="29" y="7"/>
                    </a:lnTo>
                    <a:lnTo>
                      <a:pt x="27" y="7"/>
                    </a:lnTo>
                    <a:lnTo>
                      <a:pt x="23" y="9"/>
                    </a:lnTo>
                    <a:lnTo>
                      <a:pt x="22" y="11"/>
                    </a:lnTo>
                    <a:lnTo>
                      <a:pt x="14" y="17"/>
                    </a:lnTo>
                    <a:lnTo>
                      <a:pt x="12" y="21"/>
                    </a:lnTo>
                    <a:lnTo>
                      <a:pt x="10" y="23"/>
                    </a:lnTo>
                    <a:lnTo>
                      <a:pt x="8" y="27"/>
                    </a:lnTo>
                    <a:lnTo>
                      <a:pt x="8" y="28"/>
                    </a:lnTo>
                    <a:lnTo>
                      <a:pt x="6" y="30"/>
                    </a:lnTo>
                    <a:lnTo>
                      <a:pt x="4" y="32"/>
                    </a:lnTo>
                    <a:lnTo>
                      <a:pt x="4" y="34"/>
                    </a:lnTo>
                    <a:lnTo>
                      <a:pt x="2" y="38"/>
                    </a:lnTo>
                    <a:lnTo>
                      <a:pt x="2" y="40"/>
                    </a:lnTo>
                    <a:lnTo>
                      <a:pt x="2" y="42"/>
                    </a:lnTo>
                    <a:lnTo>
                      <a:pt x="0" y="46"/>
                    </a:lnTo>
                    <a:lnTo>
                      <a:pt x="0" y="50"/>
                    </a:lnTo>
                    <a:lnTo>
                      <a:pt x="0" y="53"/>
                    </a:lnTo>
                    <a:lnTo>
                      <a:pt x="4" y="53"/>
                    </a:lnTo>
                    <a:lnTo>
                      <a:pt x="4" y="50"/>
                    </a:lnTo>
                    <a:lnTo>
                      <a:pt x="4" y="46"/>
                    </a:lnTo>
                    <a:lnTo>
                      <a:pt x="4" y="42"/>
                    </a:lnTo>
                    <a:lnTo>
                      <a:pt x="6" y="40"/>
                    </a:lnTo>
                    <a:lnTo>
                      <a:pt x="6" y="38"/>
                    </a:lnTo>
                    <a:lnTo>
                      <a:pt x="6" y="36"/>
                    </a:lnTo>
                    <a:lnTo>
                      <a:pt x="8" y="34"/>
                    </a:lnTo>
                    <a:lnTo>
                      <a:pt x="8" y="32"/>
                    </a:lnTo>
                    <a:lnTo>
                      <a:pt x="10" y="28"/>
                    </a:lnTo>
                    <a:lnTo>
                      <a:pt x="10" y="27"/>
                    </a:lnTo>
                    <a:lnTo>
                      <a:pt x="12" y="25"/>
                    </a:lnTo>
                    <a:lnTo>
                      <a:pt x="14" y="23"/>
                    </a:lnTo>
                    <a:lnTo>
                      <a:pt x="18" y="19"/>
                    </a:lnTo>
                    <a:lnTo>
                      <a:pt x="18" y="17"/>
                    </a:lnTo>
                    <a:lnTo>
                      <a:pt x="20" y="17"/>
                    </a:lnTo>
                    <a:lnTo>
                      <a:pt x="22" y="15"/>
                    </a:lnTo>
                    <a:lnTo>
                      <a:pt x="23" y="13"/>
                    </a:lnTo>
                    <a:lnTo>
                      <a:pt x="25" y="11"/>
                    </a:lnTo>
                    <a:lnTo>
                      <a:pt x="27" y="9"/>
                    </a:lnTo>
                    <a:lnTo>
                      <a:pt x="29" y="9"/>
                    </a:lnTo>
                    <a:lnTo>
                      <a:pt x="31" y="7"/>
                    </a:lnTo>
                    <a:lnTo>
                      <a:pt x="35" y="7"/>
                    </a:lnTo>
                    <a:lnTo>
                      <a:pt x="37" y="5"/>
                    </a:lnTo>
                    <a:lnTo>
                      <a:pt x="39" y="5"/>
                    </a:lnTo>
                    <a:lnTo>
                      <a:pt x="41" y="5"/>
                    </a:lnTo>
                    <a:lnTo>
                      <a:pt x="45" y="4"/>
                    </a:lnTo>
                    <a:lnTo>
                      <a:pt x="47" y="4"/>
                    </a:lnTo>
                    <a:lnTo>
                      <a:pt x="48" y="4"/>
                    </a:lnTo>
                    <a:lnTo>
                      <a:pt x="54" y="4"/>
                    </a:lnTo>
                    <a:lnTo>
                      <a:pt x="58" y="4"/>
                    </a:lnTo>
                    <a:lnTo>
                      <a:pt x="62" y="4"/>
                    </a:lnTo>
                    <a:lnTo>
                      <a:pt x="64" y="4"/>
                    </a:lnTo>
                    <a:lnTo>
                      <a:pt x="66" y="5"/>
                    </a:lnTo>
                    <a:lnTo>
                      <a:pt x="68" y="5"/>
                    </a:lnTo>
                    <a:lnTo>
                      <a:pt x="72" y="5"/>
                    </a:lnTo>
                    <a:lnTo>
                      <a:pt x="73" y="7"/>
                    </a:lnTo>
                    <a:lnTo>
                      <a:pt x="75" y="7"/>
                    </a:lnTo>
                    <a:lnTo>
                      <a:pt x="77" y="9"/>
                    </a:lnTo>
                    <a:lnTo>
                      <a:pt x="79" y="9"/>
                    </a:lnTo>
                    <a:lnTo>
                      <a:pt x="81" y="11"/>
                    </a:lnTo>
                    <a:lnTo>
                      <a:pt x="83" y="13"/>
                    </a:lnTo>
                    <a:lnTo>
                      <a:pt x="85" y="15"/>
                    </a:lnTo>
                    <a:lnTo>
                      <a:pt x="87" y="17"/>
                    </a:lnTo>
                    <a:lnTo>
                      <a:pt x="89" y="17"/>
                    </a:lnTo>
                    <a:lnTo>
                      <a:pt x="91" y="19"/>
                    </a:lnTo>
                    <a:lnTo>
                      <a:pt x="93" y="21"/>
                    </a:lnTo>
                    <a:lnTo>
                      <a:pt x="95" y="25"/>
                    </a:lnTo>
                    <a:lnTo>
                      <a:pt x="96" y="27"/>
                    </a:lnTo>
                    <a:lnTo>
                      <a:pt x="98" y="28"/>
                    </a:lnTo>
                    <a:lnTo>
                      <a:pt x="98" y="32"/>
                    </a:lnTo>
                    <a:lnTo>
                      <a:pt x="100" y="34"/>
                    </a:lnTo>
                    <a:lnTo>
                      <a:pt x="100" y="36"/>
                    </a:lnTo>
                    <a:lnTo>
                      <a:pt x="102" y="40"/>
                    </a:lnTo>
                    <a:lnTo>
                      <a:pt x="102" y="42"/>
                    </a:lnTo>
                    <a:lnTo>
                      <a:pt x="102" y="46"/>
                    </a:lnTo>
                    <a:lnTo>
                      <a:pt x="104" y="48"/>
                    </a:lnTo>
                    <a:lnTo>
                      <a:pt x="104" y="50"/>
                    </a:lnTo>
                    <a:lnTo>
                      <a:pt x="104" y="53"/>
                    </a:lnTo>
                    <a:lnTo>
                      <a:pt x="104" y="55"/>
                    </a:lnTo>
                    <a:lnTo>
                      <a:pt x="104" y="57"/>
                    </a:lnTo>
                    <a:lnTo>
                      <a:pt x="102" y="61"/>
                    </a:lnTo>
                    <a:lnTo>
                      <a:pt x="102" y="63"/>
                    </a:lnTo>
                    <a:lnTo>
                      <a:pt x="102" y="65"/>
                    </a:lnTo>
                    <a:lnTo>
                      <a:pt x="100" y="71"/>
                    </a:lnTo>
                    <a:lnTo>
                      <a:pt x="100" y="73"/>
                    </a:lnTo>
                    <a:lnTo>
                      <a:pt x="98" y="75"/>
                    </a:lnTo>
                    <a:lnTo>
                      <a:pt x="98" y="76"/>
                    </a:lnTo>
                    <a:lnTo>
                      <a:pt x="96" y="78"/>
                    </a:lnTo>
                    <a:lnTo>
                      <a:pt x="95" y="80"/>
                    </a:lnTo>
                    <a:lnTo>
                      <a:pt x="93" y="82"/>
                    </a:lnTo>
                    <a:lnTo>
                      <a:pt x="93" y="84"/>
                    </a:lnTo>
                    <a:lnTo>
                      <a:pt x="91" y="86"/>
                    </a:lnTo>
                    <a:lnTo>
                      <a:pt x="89" y="88"/>
                    </a:lnTo>
                    <a:lnTo>
                      <a:pt x="87" y="90"/>
                    </a:lnTo>
                    <a:lnTo>
                      <a:pt x="85" y="92"/>
                    </a:lnTo>
                    <a:lnTo>
                      <a:pt x="83" y="94"/>
                    </a:lnTo>
                    <a:lnTo>
                      <a:pt x="81" y="96"/>
                    </a:lnTo>
                    <a:lnTo>
                      <a:pt x="79" y="96"/>
                    </a:lnTo>
                    <a:lnTo>
                      <a:pt x="77" y="98"/>
                    </a:lnTo>
                    <a:lnTo>
                      <a:pt x="75" y="98"/>
                    </a:lnTo>
                    <a:lnTo>
                      <a:pt x="73" y="100"/>
                    </a:lnTo>
                    <a:lnTo>
                      <a:pt x="72" y="100"/>
                    </a:lnTo>
                    <a:lnTo>
                      <a:pt x="68" y="101"/>
                    </a:lnTo>
                    <a:lnTo>
                      <a:pt x="66" y="101"/>
                    </a:lnTo>
                    <a:lnTo>
                      <a:pt x="64" y="101"/>
                    </a:lnTo>
                    <a:lnTo>
                      <a:pt x="62" y="103"/>
                    </a:lnTo>
                    <a:lnTo>
                      <a:pt x="58" y="103"/>
                    </a:lnTo>
                    <a:lnTo>
                      <a:pt x="56" y="103"/>
                    </a:lnTo>
                    <a:lnTo>
                      <a:pt x="54" y="103"/>
                    </a:lnTo>
                    <a:lnTo>
                      <a:pt x="50" y="103"/>
                    </a:lnTo>
                    <a:lnTo>
                      <a:pt x="48" y="103"/>
                    </a:lnTo>
                    <a:lnTo>
                      <a:pt x="47" y="103"/>
                    </a:lnTo>
                    <a:lnTo>
                      <a:pt x="45" y="101"/>
                    </a:lnTo>
                    <a:lnTo>
                      <a:pt x="41" y="101"/>
                    </a:lnTo>
                    <a:lnTo>
                      <a:pt x="39" y="101"/>
                    </a:lnTo>
                    <a:lnTo>
                      <a:pt x="37" y="100"/>
                    </a:lnTo>
                    <a:lnTo>
                      <a:pt x="31" y="98"/>
                    </a:lnTo>
                    <a:lnTo>
                      <a:pt x="29" y="98"/>
                    </a:lnTo>
                    <a:lnTo>
                      <a:pt x="27" y="96"/>
                    </a:lnTo>
                    <a:lnTo>
                      <a:pt x="25" y="96"/>
                    </a:lnTo>
                    <a:lnTo>
                      <a:pt x="23" y="94"/>
                    </a:lnTo>
                    <a:lnTo>
                      <a:pt x="22" y="92"/>
                    </a:lnTo>
                    <a:lnTo>
                      <a:pt x="20" y="90"/>
                    </a:lnTo>
                    <a:lnTo>
                      <a:pt x="18" y="88"/>
                    </a:lnTo>
                    <a:lnTo>
                      <a:pt x="18" y="86"/>
                    </a:lnTo>
                    <a:lnTo>
                      <a:pt x="16" y="84"/>
                    </a:lnTo>
                    <a:lnTo>
                      <a:pt x="14" y="82"/>
                    </a:lnTo>
                    <a:lnTo>
                      <a:pt x="12" y="80"/>
                    </a:lnTo>
                    <a:lnTo>
                      <a:pt x="10" y="78"/>
                    </a:lnTo>
                    <a:lnTo>
                      <a:pt x="10" y="76"/>
                    </a:lnTo>
                    <a:lnTo>
                      <a:pt x="8" y="75"/>
                    </a:lnTo>
                    <a:lnTo>
                      <a:pt x="8" y="73"/>
                    </a:lnTo>
                    <a:lnTo>
                      <a:pt x="6" y="71"/>
                    </a:lnTo>
                    <a:lnTo>
                      <a:pt x="6" y="67"/>
                    </a:lnTo>
                    <a:lnTo>
                      <a:pt x="6" y="65"/>
                    </a:lnTo>
                    <a:lnTo>
                      <a:pt x="4" y="63"/>
                    </a:lnTo>
                    <a:lnTo>
                      <a:pt x="4" y="61"/>
                    </a:lnTo>
                    <a:lnTo>
                      <a:pt x="4" y="55"/>
                    </a:lnTo>
                    <a:lnTo>
                      <a:pt x="4" y="53"/>
                    </a:lnTo>
                    <a:lnTo>
                      <a:pt x="0" y="53"/>
                    </a:lnTo>
                    <a:close/>
                  </a:path>
                </a:pathLst>
              </a:custGeom>
              <a:solidFill>
                <a:srgbClr val="000000"/>
              </a:solidFill>
              <a:ln w="9525">
                <a:noFill/>
                <a:round/>
                <a:headEnd/>
                <a:tailEnd/>
              </a:ln>
            </p:spPr>
            <p:txBody>
              <a:bodyPr/>
              <a:lstStyle/>
              <a:p>
                <a:endParaRPr lang="en-GB" dirty="0"/>
              </a:p>
            </p:txBody>
          </p:sp>
          <p:sp>
            <p:nvSpPr>
              <p:cNvPr id="513" name="Freeform 161"/>
              <p:cNvSpPr>
                <a:spLocks noChangeAspect="1"/>
              </p:cNvSpPr>
              <p:nvPr/>
            </p:nvSpPr>
            <p:spPr bwMode="auto">
              <a:xfrm>
                <a:off x="3471" y="1052"/>
                <a:ext cx="160" cy="160"/>
              </a:xfrm>
              <a:custGeom>
                <a:avLst/>
                <a:gdLst>
                  <a:gd name="T0" fmla="*/ 72 w 160"/>
                  <a:gd name="T1" fmla="*/ 0 h 160"/>
                  <a:gd name="T2" fmla="*/ 66 w 160"/>
                  <a:gd name="T3" fmla="*/ 2 h 160"/>
                  <a:gd name="T4" fmla="*/ 58 w 160"/>
                  <a:gd name="T5" fmla="*/ 4 h 160"/>
                  <a:gd name="T6" fmla="*/ 50 w 160"/>
                  <a:gd name="T7" fmla="*/ 6 h 160"/>
                  <a:gd name="T8" fmla="*/ 43 w 160"/>
                  <a:gd name="T9" fmla="*/ 10 h 160"/>
                  <a:gd name="T10" fmla="*/ 35 w 160"/>
                  <a:gd name="T11" fmla="*/ 14 h 160"/>
                  <a:gd name="T12" fmla="*/ 29 w 160"/>
                  <a:gd name="T13" fmla="*/ 18 h 160"/>
                  <a:gd name="T14" fmla="*/ 20 w 160"/>
                  <a:gd name="T15" fmla="*/ 27 h 160"/>
                  <a:gd name="T16" fmla="*/ 14 w 160"/>
                  <a:gd name="T17" fmla="*/ 33 h 160"/>
                  <a:gd name="T18" fmla="*/ 10 w 160"/>
                  <a:gd name="T19" fmla="*/ 41 h 160"/>
                  <a:gd name="T20" fmla="*/ 6 w 160"/>
                  <a:gd name="T21" fmla="*/ 48 h 160"/>
                  <a:gd name="T22" fmla="*/ 4 w 160"/>
                  <a:gd name="T23" fmla="*/ 56 h 160"/>
                  <a:gd name="T24" fmla="*/ 2 w 160"/>
                  <a:gd name="T25" fmla="*/ 62 h 160"/>
                  <a:gd name="T26" fmla="*/ 0 w 160"/>
                  <a:gd name="T27" fmla="*/ 69 h 160"/>
                  <a:gd name="T28" fmla="*/ 0 w 160"/>
                  <a:gd name="T29" fmla="*/ 85 h 160"/>
                  <a:gd name="T30" fmla="*/ 0 w 160"/>
                  <a:gd name="T31" fmla="*/ 93 h 160"/>
                  <a:gd name="T32" fmla="*/ 2 w 160"/>
                  <a:gd name="T33" fmla="*/ 98 h 160"/>
                  <a:gd name="T34" fmla="*/ 4 w 160"/>
                  <a:gd name="T35" fmla="*/ 106 h 160"/>
                  <a:gd name="T36" fmla="*/ 6 w 160"/>
                  <a:gd name="T37" fmla="*/ 112 h 160"/>
                  <a:gd name="T38" fmla="*/ 10 w 160"/>
                  <a:gd name="T39" fmla="*/ 119 h 160"/>
                  <a:gd name="T40" fmla="*/ 14 w 160"/>
                  <a:gd name="T41" fmla="*/ 127 h 160"/>
                  <a:gd name="T42" fmla="*/ 20 w 160"/>
                  <a:gd name="T43" fmla="*/ 135 h 160"/>
                  <a:gd name="T44" fmla="*/ 27 w 160"/>
                  <a:gd name="T45" fmla="*/ 141 h 160"/>
                  <a:gd name="T46" fmla="*/ 33 w 160"/>
                  <a:gd name="T47" fmla="*/ 144 h 160"/>
                  <a:gd name="T48" fmla="*/ 37 w 160"/>
                  <a:gd name="T49" fmla="*/ 148 h 160"/>
                  <a:gd name="T50" fmla="*/ 43 w 160"/>
                  <a:gd name="T51" fmla="*/ 152 h 160"/>
                  <a:gd name="T52" fmla="*/ 48 w 160"/>
                  <a:gd name="T53" fmla="*/ 154 h 160"/>
                  <a:gd name="T54" fmla="*/ 54 w 160"/>
                  <a:gd name="T55" fmla="*/ 156 h 160"/>
                  <a:gd name="T56" fmla="*/ 62 w 160"/>
                  <a:gd name="T57" fmla="*/ 158 h 160"/>
                  <a:gd name="T58" fmla="*/ 68 w 160"/>
                  <a:gd name="T59" fmla="*/ 160 h 160"/>
                  <a:gd name="T60" fmla="*/ 75 w 160"/>
                  <a:gd name="T61" fmla="*/ 160 h 160"/>
                  <a:gd name="T62" fmla="*/ 89 w 160"/>
                  <a:gd name="T63" fmla="*/ 160 h 160"/>
                  <a:gd name="T64" fmla="*/ 96 w 160"/>
                  <a:gd name="T65" fmla="*/ 158 h 160"/>
                  <a:gd name="T66" fmla="*/ 102 w 160"/>
                  <a:gd name="T67" fmla="*/ 156 h 160"/>
                  <a:gd name="T68" fmla="*/ 110 w 160"/>
                  <a:gd name="T69" fmla="*/ 154 h 160"/>
                  <a:gd name="T70" fmla="*/ 118 w 160"/>
                  <a:gd name="T71" fmla="*/ 152 h 160"/>
                  <a:gd name="T72" fmla="*/ 123 w 160"/>
                  <a:gd name="T73" fmla="*/ 148 h 160"/>
                  <a:gd name="T74" fmla="*/ 131 w 160"/>
                  <a:gd name="T75" fmla="*/ 141 h 160"/>
                  <a:gd name="T76" fmla="*/ 141 w 160"/>
                  <a:gd name="T77" fmla="*/ 133 h 160"/>
                  <a:gd name="T78" fmla="*/ 144 w 160"/>
                  <a:gd name="T79" fmla="*/ 129 h 160"/>
                  <a:gd name="T80" fmla="*/ 148 w 160"/>
                  <a:gd name="T81" fmla="*/ 123 h 160"/>
                  <a:gd name="T82" fmla="*/ 150 w 160"/>
                  <a:gd name="T83" fmla="*/ 117 h 160"/>
                  <a:gd name="T84" fmla="*/ 154 w 160"/>
                  <a:gd name="T85" fmla="*/ 110 h 160"/>
                  <a:gd name="T86" fmla="*/ 156 w 160"/>
                  <a:gd name="T87" fmla="*/ 102 h 160"/>
                  <a:gd name="T88" fmla="*/ 158 w 160"/>
                  <a:gd name="T89" fmla="*/ 94 h 160"/>
                  <a:gd name="T90" fmla="*/ 160 w 160"/>
                  <a:gd name="T91" fmla="*/ 87 h 160"/>
                  <a:gd name="T92" fmla="*/ 160 w 160"/>
                  <a:gd name="T93" fmla="*/ 71 h 160"/>
                  <a:gd name="T94" fmla="*/ 158 w 160"/>
                  <a:gd name="T95" fmla="*/ 64 h 160"/>
                  <a:gd name="T96" fmla="*/ 156 w 160"/>
                  <a:gd name="T97" fmla="*/ 56 h 160"/>
                  <a:gd name="T98" fmla="*/ 154 w 160"/>
                  <a:gd name="T99" fmla="*/ 48 h 160"/>
                  <a:gd name="T100" fmla="*/ 150 w 160"/>
                  <a:gd name="T101" fmla="*/ 44 h 160"/>
                  <a:gd name="T102" fmla="*/ 148 w 160"/>
                  <a:gd name="T103" fmla="*/ 39 h 160"/>
                  <a:gd name="T104" fmla="*/ 144 w 160"/>
                  <a:gd name="T105" fmla="*/ 33 h 160"/>
                  <a:gd name="T106" fmla="*/ 141 w 160"/>
                  <a:gd name="T107" fmla="*/ 27 h 160"/>
                  <a:gd name="T108" fmla="*/ 137 w 160"/>
                  <a:gd name="T109" fmla="*/ 23 h 160"/>
                  <a:gd name="T110" fmla="*/ 127 w 160"/>
                  <a:gd name="T111" fmla="*/ 16 h 160"/>
                  <a:gd name="T112" fmla="*/ 121 w 160"/>
                  <a:gd name="T113" fmla="*/ 12 h 160"/>
                  <a:gd name="T114" fmla="*/ 116 w 160"/>
                  <a:gd name="T115" fmla="*/ 8 h 160"/>
                  <a:gd name="T116" fmla="*/ 108 w 160"/>
                  <a:gd name="T117" fmla="*/ 6 h 160"/>
                  <a:gd name="T118" fmla="*/ 100 w 160"/>
                  <a:gd name="T119" fmla="*/ 4 h 160"/>
                  <a:gd name="T120" fmla="*/ 93 w 160"/>
                  <a:gd name="T121" fmla="*/ 2 h 160"/>
                  <a:gd name="T122" fmla="*/ 83 w 160"/>
                  <a:gd name="T123" fmla="*/ 0 h 1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
                  <a:gd name="T187" fmla="*/ 0 h 160"/>
                  <a:gd name="T188" fmla="*/ 160 w 160"/>
                  <a:gd name="T189" fmla="*/ 160 h 1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 h="160">
                    <a:moveTo>
                      <a:pt x="79" y="0"/>
                    </a:moveTo>
                    <a:lnTo>
                      <a:pt x="75" y="0"/>
                    </a:lnTo>
                    <a:lnTo>
                      <a:pt x="73" y="0"/>
                    </a:lnTo>
                    <a:lnTo>
                      <a:pt x="72" y="0"/>
                    </a:lnTo>
                    <a:lnTo>
                      <a:pt x="70" y="0"/>
                    </a:lnTo>
                    <a:lnTo>
                      <a:pt x="68" y="0"/>
                    </a:lnTo>
                    <a:lnTo>
                      <a:pt x="68" y="2"/>
                    </a:lnTo>
                    <a:lnTo>
                      <a:pt x="66" y="2"/>
                    </a:lnTo>
                    <a:lnTo>
                      <a:pt x="64" y="2"/>
                    </a:lnTo>
                    <a:lnTo>
                      <a:pt x="62" y="2"/>
                    </a:lnTo>
                    <a:lnTo>
                      <a:pt x="60" y="2"/>
                    </a:lnTo>
                    <a:lnTo>
                      <a:pt x="58" y="4"/>
                    </a:lnTo>
                    <a:lnTo>
                      <a:pt x="56" y="4"/>
                    </a:lnTo>
                    <a:lnTo>
                      <a:pt x="54" y="4"/>
                    </a:lnTo>
                    <a:lnTo>
                      <a:pt x="52" y="6"/>
                    </a:lnTo>
                    <a:lnTo>
                      <a:pt x="50" y="6"/>
                    </a:lnTo>
                    <a:lnTo>
                      <a:pt x="48" y="6"/>
                    </a:lnTo>
                    <a:lnTo>
                      <a:pt x="47" y="8"/>
                    </a:lnTo>
                    <a:lnTo>
                      <a:pt x="45" y="8"/>
                    </a:lnTo>
                    <a:lnTo>
                      <a:pt x="43" y="10"/>
                    </a:lnTo>
                    <a:lnTo>
                      <a:pt x="41" y="10"/>
                    </a:lnTo>
                    <a:lnTo>
                      <a:pt x="39" y="12"/>
                    </a:lnTo>
                    <a:lnTo>
                      <a:pt x="37" y="12"/>
                    </a:lnTo>
                    <a:lnTo>
                      <a:pt x="35" y="14"/>
                    </a:lnTo>
                    <a:lnTo>
                      <a:pt x="33" y="16"/>
                    </a:lnTo>
                    <a:lnTo>
                      <a:pt x="31" y="16"/>
                    </a:lnTo>
                    <a:lnTo>
                      <a:pt x="31" y="18"/>
                    </a:lnTo>
                    <a:lnTo>
                      <a:pt x="29" y="18"/>
                    </a:lnTo>
                    <a:lnTo>
                      <a:pt x="27" y="20"/>
                    </a:lnTo>
                    <a:lnTo>
                      <a:pt x="24" y="23"/>
                    </a:lnTo>
                    <a:lnTo>
                      <a:pt x="22" y="25"/>
                    </a:lnTo>
                    <a:lnTo>
                      <a:pt x="20" y="27"/>
                    </a:lnTo>
                    <a:lnTo>
                      <a:pt x="18" y="29"/>
                    </a:lnTo>
                    <a:lnTo>
                      <a:pt x="16" y="31"/>
                    </a:lnTo>
                    <a:lnTo>
                      <a:pt x="16" y="33"/>
                    </a:lnTo>
                    <a:lnTo>
                      <a:pt x="14" y="33"/>
                    </a:lnTo>
                    <a:lnTo>
                      <a:pt x="14" y="35"/>
                    </a:lnTo>
                    <a:lnTo>
                      <a:pt x="12" y="37"/>
                    </a:lnTo>
                    <a:lnTo>
                      <a:pt x="12" y="39"/>
                    </a:lnTo>
                    <a:lnTo>
                      <a:pt x="10" y="41"/>
                    </a:lnTo>
                    <a:lnTo>
                      <a:pt x="8" y="43"/>
                    </a:lnTo>
                    <a:lnTo>
                      <a:pt x="8" y="44"/>
                    </a:lnTo>
                    <a:lnTo>
                      <a:pt x="6" y="46"/>
                    </a:lnTo>
                    <a:lnTo>
                      <a:pt x="6" y="48"/>
                    </a:lnTo>
                    <a:lnTo>
                      <a:pt x="6" y="50"/>
                    </a:lnTo>
                    <a:lnTo>
                      <a:pt x="4" y="52"/>
                    </a:lnTo>
                    <a:lnTo>
                      <a:pt x="4" y="54"/>
                    </a:lnTo>
                    <a:lnTo>
                      <a:pt x="4" y="56"/>
                    </a:lnTo>
                    <a:lnTo>
                      <a:pt x="2" y="56"/>
                    </a:lnTo>
                    <a:lnTo>
                      <a:pt x="2" y="58"/>
                    </a:lnTo>
                    <a:lnTo>
                      <a:pt x="2" y="60"/>
                    </a:lnTo>
                    <a:lnTo>
                      <a:pt x="2" y="62"/>
                    </a:lnTo>
                    <a:lnTo>
                      <a:pt x="2" y="64"/>
                    </a:lnTo>
                    <a:lnTo>
                      <a:pt x="0" y="66"/>
                    </a:lnTo>
                    <a:lnTo>
                      <a:pt x="0" y="68"/>
                    </a:lnTo>
                    <a:lnTo>
                      <a:pt x="0" y="69"/>
                    </a:lnTo>
                    <a:lnTo>
                      <a:pt x="0" y="71"/>
                    </a:lnTo>
                    <a:lnTo>
                      <a:pt x="0" y="75"/>
                    </a:lnTo>
                    <a:lnTo>
                      <a:pt x="0" y="81"/>
                    </a:lnTo>
                    <a:lnTo>
                      <a:pt x="0" y="85"/>
                    </a:lnTo>
                    <a:lnTo>
                      <a:pt x="0" y="87"/>
                    </a:lnTo>
                    <a:lnTo>
                      <a:pt x="0" y="89"/>
                    </a:lnTo>
                    <a:lnTo>
                      <a:pt x="0" y="91"/>
                    </a:lnTo>
                    <a:lnTo>
                      <a:pt x="0" y="93"/>
                    </a:lnTo>
                    <a:lnTo>
                      <a:pt x="0" y="94"/>
                    </a:lnTo>
                    <a:lnTo>
                      <a:pt x="0" y="96"/>
                    </a:lnTo>
                    <a:lnTo>
                      <a:pt x="2" y="96"/>
                    </a:lnTo>
                    <a:lnTo>
                      <a:pt x="2" y="98"/>
                    </a:lnTo>
                    <a:lnTo>
                      <a:pt x="2" y="100"/>
                    </a:lnTo>
                    <a:lnTo>
                      <a:pt x="2" y="102"/>
                    </a:lnTo>
                    <a:lnTo>
                      <a:pt x="2" y="104"/>
                    </a:lnTo>
                    <a:lnTo>
                      <a:pt x="4" y="106"/>
                    </a:lnTo>
                    <a:lnTo>
                      <a:pt x="4" y="108"/>
                    </a:lnTo>
                    <a:lnTo>
                      <a:pt x="4" y="110"/>
                    </a:lnTo>
                    <a:lnTo>
                      <a:pt x="6" y="110"/>
                    </a:lnTo>
                    <a:lnTo>
                      <a:pt x="6" y="112"/>
                    </a:lnTo>
                    <a:lnTo>
                      <a:pt x="6" y="114"/>
                    </a:lnTo>
                    <a:lnTo>
                      <a:pt x="8" y="116"/>
                    </a:lnTo>
                    <a:lnTo>
                      <a:pt x="8" y="117"/>
                    </a:lnTo>
                    <a:lnTo>
                      <a:pt x="10" y="119"/>
                    </a:lnTo>
                    <a:lnTo>
                      <a:pt x="12" y="121"/>
                    </a:lnTo>
                    <a:lnTo>
                      <a:pt x="12" y="123"/>
                    </a:lnTo>
                    <a:lnTo>
                      <a:pt x="14" y="125"/>
                    </a:lnTo>
                    <a:lnTo>
                      <a:pt x="14" y="127"/>
                    </a:lnTo>
                    <a:lnTo>
                      <a:pt x="16" y="129"/>
                    </a:lnTo>
                    <a:lnTo>
                      <a:pt x="18" y="131"/>
                    </a:lnTo>
                    <a:lnTo>
                      <a:pt x="20" y="133"/>
                    </a:lnTo>
                    <a:lnTo>
                      <a:pt x="20" y="135"/>
                    </a:lnTo>
                    <a:lnTo>
                      <a:pt x="22" y="135"/>
                    </a:lnTo>
                    <a:lnTo>
                      <a:pt x="22" y="137"/>
                    </a:lnTo>
                    <a:lnTo>
                      <a:pt x="24" y="137"/>
                    </a:lnTo>
                    <a:lnTo>
                      <a:pt x="27" y="141"/>
                    </a:lnTo>
                    <a:lnTo>
                      <a:pt x="29" y="142"/>
                    </a:lnTo>
                    <a:lnTo>
                      <a:pt x="31" y="142"/>
                    </a:lnTo>
                    <a:lnTo>
                      <a:pt x="31" y="144"/>
                    </a:lnTo>
                    <a:lnTo>
                      <a:pt x="33" y="144"/>
                    </a:lnTo>
                    <a:lnTo>
                      <a:pt x="33" y="146"/>
                    </a:lnTo>
                    <a:lnTo>
                      <a:pt x="35" y="146"/>
                    </a:lnTo>
                    <a:lnTo>
                      <a:pt x="35" y="148"/>
                    </a:lnTo>
                    <a:lnTo>
                      <a:pt x="37" y="148"/>
                    </a:lnTo>
                    <a:lnTo>
                      <a:pt x="39" y="148"/>
                    </a:lnTo>
                    <a:lnTo>
                      <a:pt x="39" y="150"/>
                    </a:lnTo>
                    <a:lnTo>
                      <a:pt x="41" y="150"/>
                    </a:lnTo>
                    <a:lnTo>
                      <a:pt x="43" y="152"/>
                    </a:lnTo>
                    <a:lnTo>
                      <a:pt x="45" y="152"/>
                    </a:lnTo>
                    <a:lnTo>
                      <a:pt x="47" y="152"/>
                    </a:lnTo>
                    <a:lnTo>
                      <a:pt x="47" y="154"/>
                    </a:lnTo>
                    <a:lnTo>
                      <a:pt x="48" y="154"/>
                    </a:lnTo>
                    <a:lnTo>
                      <a:pt x="50" y="154"/>
                    </a:lnTo>
                    <a:lnTo>
                      <a:pt x="50" y="156"/>
                    </a:lnTo>
                    <a:lnTo>
                      <a:pt x="52" y="156"/>
                    </a:lnTo>
                    <a:lnTo>
                      <a:pt x="54" y="156"/>
                    </a:lnTo>
                    <a:lnTo>
                      <a:pt x="56" y="156"/>
                    </a:lnTo>
                    <a:lnTo>
                      <a:pt x="58" y="158"/>
                    </a:lnTo>
                    <a:lnTo>
                      <a:pt x="60" y="158"/>
                    </a:lnTo>
                    <a:lnTo>
                      <a:pt x="62" y="158"/>
                    </a:lnTo>
                    <a:lnTo>
                      <a:pt x="64" y="158"/>
                    </a:lnTo>
                    <a:lnTo>
                      <a:pt x="64" y="160"/>
                    </a:lnTo>
                    <a:lnTo>
                      <a:pt x="66" y="160"/>
                    </a:lnTo>
                    <a:lnTo>
                      <a:pt x="68" y="160"/>
                    </a:lnTo>
                    <a:lnTo>
                      <a:pt x="70" y="160"/>
                    </a:lnTo>
                    <a:lnTo>
                      <a:pt x="72" y="160"/>
                    </a:lnTo>
                    <a:lnTo>
                      <a:pt x="73" y="160"/>
                    </a:lnTo>
                    <a:lnTo>
                      <a:pt x="75" y="160"/>
                    </a:lnTo>
                    <a:lnTo>
                      <a:pt x="79" y="160"/>
                    </a:lnTo>
                    <a:lnTo>
                      <a:pt x="83" y="160"/>
                    </a:lnTo>
                    <a:lnTo>
                      <a:pt x="85" y="160"/>
                    </a:lnTo>
                    <a:lnTo>
                      <a:pt x="89" y="160"/>
                    </a:lnTo>
                    <a:lnTo>
                      <a:pt x="91" y="160"/>
                    </a:lnTo>
                    <a:lnTo>
                      <a:pt x="93" y="160"/>
                    </a:lnTo>
                    <a:lnTo>
                      <a:pt x="95" y="160"/>
                    </a:lnTo>
                    <a:lnTo>
                      <a:pt x="96" y="158"/>
                    </a:lnTo>
                    <a:lnTo>
                      <a:pt x="98" y="158"/>
                    </a:lnTo>
                    <a:lnTo>
                      <a:pt x="100" y="158"/>
                    </a:lnTo>
                    <a:lnTo>
                      <a:pt x="102" y="158"/>
                    </a:lnTo>
                    <a:lnTo>
                      <a:pt x="102" y="156"/>
                    </a:lnTo>
                    <a:lnTo>
                      <a:pt x="104" y="156"/>
                    </a:lnTo>
                    <a:lnTo>
                      <a:pt x="106" y="156"/>
                    </a:lnTo>
                    <a:lnTo>
                      <a:pt x="108" y="156"/>
                    </a:lnTo>
                    <a:lnTo>
                      <a:pt x="110" y="154"/>
                    </a:lnTo>
                    <a:lnTo>
                      <a:pt x="112" y="154"/>
                    </a:lnTo>
                    <a:lnTo>
                      <a:pt x="114" y="152"/>
                    </a:lnTo>
                    <a:lnTo>
                      <a:pt x="116" y="152"/>
                    </a:lnTo>
                    <a:lnTo>
                      <a:pt x="118" y="152"/>
                    </a:lnTo>
                    <a:lnTo>
                      <a:pt x="118" y="150"/>
                    </a:lnTo>
                    <a:lnTo>
                      <a:pt x="120" y="150"/>
                    </a:lnTo>
                    <a:lnTo>
                      <a:pt x="121" y="148"/>
                    </a:lnTo>
                    <a:lnTo>
                      <a:pt x="123" y="148"/>
                    </a:lnTo>
                    <a:lnTo>
                      <a:pt x="125" y="146"/>
                    </a:lnTo>
                    <a:lnTo>
                      <a:pt x="127" y="144"/>
                    </a:lnTo>
                    <a:lnTo>
                      <a:pt x="129" y="142"/>
                    </a:lnTo>
                    <a:lnTo>
                      <a:pt x="131" y="141"/>
                    </a:lnTo>
                    <a:lnTo>
                      <a:pt x="133" y="141"/>
                    </a:lnTo>
                    <a:lnTo>
                      <a:pt x="137" y="137"/>
                    </a:lnTo>
                    <a:lnTo>
                      <a:pt x="139" y="135"/>
                    </a:lnTo>
                    <a:lnTo>
                      <a:pt x="141" y="133"/>
                    </a:lnTo>
                    <a:lnTo>
                      <a:pt x="141" y="131"/>
                    </a:lnTo>
                    <a:lnTo>
                      <a:pt x="143" y="131"/>
                    </a:lnTo>
                    <a:lnTo>
                      <a:pt x="143" y="129"/>
                    </a:lnTo>
                    <a:lnTo>
                      <a:pt x="144" y="129"/>
                    </a:lnTo>
                    <a:lnTo>
                      <a:pt x="144" y="127"/>
                    </a:lnTo>
                    <a:lnTo>
                      <a:pt x="146" y="125"/>
                    </a:lnTo>
                    <a:lnTo>
                      <a:pt x="146" y="123"/>
                    </a:lnTo>
                    <a:lnTo>
                      <a:pt x="148" y="123"/>
                    </a:lnTo>
                    <a:lnTo>
                      <a:pt x="148" y="121"/>
                    </a:lnTo>
                    <a:lnTo>
                      <a:pt x="148" y="119"/>
                    </a:lnTo>
                    <a:lnTo>
                      <a:pt x="150" y="119"/>
                    </a:lnTo>
                    <a:lnTo>
                      <a:pt x="150" y="117"/>
                    </a:lnTo>
                    <a:lnTo>
                      <a:pt x="152" y="116"/>
                    </a:lnTo>
                    <a:lnTo>
                      <a:pt x="152" y="114"/>
                    </a:lnTo>
                    <a:lnTo>
                      <a:pt x="154" y="112"/>
                    </a:lnTo>
                    <a:lnTo>
                      <a:pt x="154" y="110"/>
                    </a:lnTo>
                    <a:lnTo>
                      <a:pt x="154" y="108"/>
                    </a:lnTo>
                    <a:lnTo>
                      <a:pt x="156" y="106"/>
                    </a:lnTo>
                    <a:lnTo>
                      <a:pt x="156" y="104"/>
                    </a:lnTo>
                    <a:lnTo>
                      <a:pt x="156" y="102"/>
                    </a:lnTo>
                    <a:lnTo>
                      <a:pt x="158" y="100"/>
                    </a:lnTo>
                    <a:lnTo>
                      <a:pt x="158" y="98"/>
                    </a:lnTo>
                    <a:lnTo>
                      <a:pt x="158" y="96"/>
                    </a:lnTo>
                    <a:lnTo>
                      <a:pt x="158" y="94"/>
                    </a:lnTo>
                    <a:lnTo>
                      <a:pt x="158" y="93"/>
                    </a:lnTo>
                    <a:lnTo>
                      <a:pt x="160" y="91"/>
                    </a:lnTo>
                    <a:lnTo>
                      <a:pt x="160" y="89"/>
                    </a:lnTo>
                    <a:lnTo>
                      <a:pt x="160" y="87"/>
                    </a:lnTo>
                    <a:lnTo>
                      <a:pt x="160" y="85"/>
                    </a:lnTo>
                    <a:lnTo>
                      <a:pt x="160" y="81"/>
                    </a:lnTo>
                    <a:lnTo>
                      <a:pt x="160" y="75"/>
                    </a:lnTo>
                    <a:lnTo>
                      <a:pt x="160" y="71"/>
                    </a:lnTo>
                    <a:lnTo>
                      <a:pt x="160" y="69"/>
                    </a:lnTo>
                    <a:lnTo>
                      <a:pt x="158" y="68"/>
                    </a:lnTo>
                    <a:lnTo>
                      <a:pt x="158" y="66"/>
                    </a:lnTo>
                    <a:lnTo>
                      <a:pt x="158" y="64"/>
                    </a:lnTo>
                    <a:lnTo>
                      <a:pt x="158" y="62"/>
                    </a:lnTo>
                    <a:lnTo>
                      <a:pt x="158" y="60"/>
                    </a:lnTo>
                    <a:lnTo>
                      <a:pt x="156" y="58"/>
                    </a:lnTo>
                    <a:lnTo>
                      <a:pt x="156" y="56"/>
                    </a:lnTo>
                    <a:lnTo>
                      <a:pt x="156" y="54"/>
                    </a:lnTo>
                    <a:lnTo>
                      <a:pt x="154" y="52"/>
                    </a:lnTo>
                    <a:lnTo>
                      <a:pt x="154" y="50"/>
                    </a:lnTo>
                    <a:lnTo>
                      <a:pt x="154" y="48"/>
                    </a:lnTo>
                    <a:lnTo>
                      <a:pt x="152" y="48"/>
                    </a:lnTo>
                    <a:lnTo>
                      <a:pt x="152" y="46"/>
                    </a:lnTo>
                    <a:lnTo>
                      <a:pt x="152" y="44"/>
                    </a:lnTo>
                    <a:lnTo>
                      <a:pt x="150" y="44"/>
                    </a:lnTo>
                    <a:lnTo>
                      <a:pt x="150" y="43"/>
                    </a:lnTo>
                    <a:lnTo>
                      <a:pt x="150" y="41"/>
                    </a:lnTo>
                    <a:lnTo>
                      <a:pt x="148" y="41"/>
                    </a:lnTo>
                    <a:lnTo>
                      <a:pt x="148" y="39"/>
                    </a:lnTo>
                    <a:lnTo>
                      <a:pt x="146" y="37"/>
                    </a:lnTo>
                    <a:lnTo>
                      <a:pt x="146" y="35"/>
                    </a:lnTo>
                    <a:lnTo>
                      <a:pt x="144" y="35"/>
                    </a:lnTo>
                    <a:lnTo>
                      <a:pt x="144" y="33"/>
                    </a:lnTo>
                    <a:lnTo>
                      <a:pt x="143" y="31"/>
                    </a:lnTo>
                    <a:lnTo>
                      <a:pt x="143" y="29"/>
                    </a:lnTo>
                    <a:lnTo>
                      <a:pt x="141" y="29"/>
                    </a:lnTo>
                    <a:lnTo>
                      <a:pt x="141" y="27"/>
                    </a:lnTo>
                    <a:lnTo>
                      <a:pt x="139" y="27"/>
                    </a:lnTo>
                    <a:lnTo>
                      <a:pt x="139" y="25"/>
                    </a:lnTo>
                    <a:lnTo>
                      <a:pt x="137" y="25"/>
                    </a:lnTo>
                    <a:lnTo>
                      <a:pt x="137" y="23"/>
                    </a:lnTo>
                    <a:lnTo>
                      <a:pt x="133" y="20"/>
                    </a:lnTo>
                    <a:lnTo>
                      <a:pt x="131" y="20"/>
                    </a:lnTo>
                    <a:lnTo>
                      <a:pt x="129" y="18"/>
                    </a:lnTo>
                    <a:lnTo>
                      <a:pt x="127" y="16"/>
                    </a:lnTo>
                    <a:lnTo>
                      <a:pt x="125" y="16"/>
                    </a:lnTo>
                    <a:lnTo>
                      <a:pt x="125" y="14"/>
                    </a:lnTo>
                    <a:lnTo>
                      <a:pt x="123" y="14"/>
                    </a:lnTo>
                    <a:lnTo>
                      <a:pt x="121" y="12"/>
                    </a:lnTo>
                    <a:lnTo>
                      <a:pt x="120" y="12"/>
                    </a:lnTo>
                    <a:lnTo>
                      <a:pt x="118" y="10"/>
                    </a:lnTo>
                    <a:lnTo>
                      <a:pt x="116" y="10"/>
                    </a:lnTo>
                    <a:lnTo>
                      <a:pt x="116" y="8"/>
                    </a:lnTo>
                    <a:lnTo>
                      <a:pt x="114" y="8"/>
                    </a:lnTo>
                    <a:lnTo>
                      <a:pt x="112" y="8"/>
                    </a:lnTo>
                    <a:lnTo>
                      <a:pt x="110" y="6"/>
                    </a:lnTo>
                    <a:lnTo>
                      <a:pt x="108" y="6"/>
                    </a:lnTo>
                    <a:lnTo>
                      <a:pt x="106" y="4"/>
                    </a:lnTo>
                    <a:lnTo>
                      <a:pt x="104" y="4"/>
                    </a:lnTo>
                    <a:lnTo>
                      <a:pt x="102" y="4"/>
                    </a:lnTo>
                    <a:lnTo>
                      <a:pt x="100" y="4"/>
                    </a:lnTo>
                    <a:lnTo>
                      <a:pt x="98" y="2"/>
                    </a:lnTo>
                    <a:lnTo>
                      <a:pt x="96" y="2"/>
                    </a:lnTo>
                    <a:lnTo>
                      <a:pt x="95" y="2"/>
                    </a:lnTo>
                    <a:lnTo>
                      <a:pt x="93" y="2"/>
                    </a:lnTo>
                    <a:lnTo>
                      <a:pt x="91" y="0"/>
                    </a:lnTo>
                    <a:lnTo>
                      <a:pt x="89" y="0"/>
                    </a:lnTo>
                    <a:lnTo>
                      <a:pt x="85" y="0"/>
                    </a:lnTo>
                    <a:lnTo>
                      <a:pt x="83" y="0"/>
                    </a:lnTo>
                    <a:lnTo>
                      <a:pt x="79" y="0"/>
                    </a:lnTo>
                    <a:close/>
                  </a:path>
                </a:pathLst>
              </a:custGeom>
              <a:solidFill>
                <a:srgbClr val="FFFFFF"/>
              </a:solidFill>
              <a:ln w="9525">
                <a:noFill/>
                <a:round/>
                <a:headEnd/>
                <a:tailEnd/>
              </a:ln>
            </p:spPr>
            <p:txBody>
              <a:bodyPr/>
              <a:lstStyle/>
              <a:p>
                <a:endParaRPr lang="en-GB" dirty="0"/>
              </a:p>
            </p:txBody>
          </p:sp>
          <p:sp>
            <p:nvSpPr>
              <p:cNvPr id="514" name="Freeform 162"/>
              <p:cNvSpPr>
                <a:spLocks noChangeAspect="1"/>
              </p:cNvSpPr>
              <p:nvPr/>
            </p:nvSpPr>
            <p:spPr bwMode="auto">
              <a:xfrm>
                <a:off x="3470" y="1050"/>
                <a:ext cx="163" cy="164"/>
              </a:xfrm>
              <a:custGeom>
                <a:avLst/>
                <a:gdLst>
                  <a:gd name="T0" fmla="*/ 0 w 163"/>
                  <a:gd name="T1" fmla="*/ 95 h 164"/>
                  <a:gd name="T2" fmla="*/ 3 w 163"/>
                  <a:gd name="T3" fmla="*/ 110 h 164"/>
                  <a:gd name="T4" fmla="*/ 11 w 163"/>
                  <a:gd name="T5" fmla="*/ 125 h 164"/>
                  <a:gd name="T6" fmla="*/ 21 w 163"/>
                  <a:gd name="T7" fmla="*/ 137 h 164"/>
                  <a:gd name="T8" fmla="*/ 32 w 163"/>
                  <a:gd name="T9" fmla="*/ 148 h 164"/>
                  <a:gd name="T10" fmla="*/ 46 w 163"/>
                  <a:gd name="T11" fmla="*/ 156 h 164"/>
                  <a:gd name="T12" fmla="*/ 61 w 163"/>
                  <a:gd name="T13" fmla="*/ 162 h 164"/>
                  <a:gd name="T14" fmla="*/ 76 w 163"/>
                  <a:gd name="T15" fmla="*/ 164 h 164"/>
                  <a:gd name="T16" fmla="*/ 94 w 163"/>
                  <a:gd name="T17" fmla="*/ 162 h 164"/>
                  <a:gd name="T18" fmla="*/ 109 w 163"/>
                  <a:gd name="T19" fmla="*/ 158 h 164"/>
                  <a:gd name="T20" fmla="*/ 122 w 163"/>
                  <a:gd name="T21" fmla="*/ 152 h 164"/>
                  <a:gd name="T22" fmla="*/ 138 w 163"/>
                  <a:gd name="T23" fmla="*/ 139 h 164"/>
                  <a:gd name="T24" fmla="*/ 147 w 163"/>
                  <a:gd name="T25" fmla="*/ 127 h 164"/>
                  <a:gd name="T26" fmla="*/ 155 w 163"/>
                  <a:gd name="T27" fmla="*/ 114 h 164"/>
                  <a:gd name="T28" fmla="*/ 161 w 163"/>
                  <a:gd name="T29" fmla="*/ 98 h 164"/>
                  <a:gd name="T30" fmla="*/ 163 w 163"/>
                  <a:gd name="T31" fmla="*/ 83 h 164"/>
                  <a:gd name="T32" fmla="*/ 161 w 163"/>
                  <a:gd name="T33" fmla="*/ 66 h 164"/>
                  <a:gd name="T34" fmla="*/ 155 w 163"/>
                  <a:gd name="T35" fmla="*/ 50 h 164"/>
                  <a:gd name="T36" fmla="*/ 147 w 163"/>
                  <a:gd name="T37" fmla="*/ 37 h 164"/>
                  <a:gd name="T38" fmla="*/ 136 w 163"/>
                  <a:gd name="T39" fmla="*/ 22 h 164"/>
                  <a:gd name="T40" fmla="*/ 122 w 163"/>
                  <a:gd name="T41" fmla="*/ 12 h 164"/>
                  <a:gd name="T42" fmla="*/ 109 w 163"/>
                  <a:gd name="T43" fmla="*/ 6 h 164"/>
                  <a:gd name="T44" fmla="*/ 94 w 163"/>
                  <a:gd name="T45" fmla="*/ 2 h 164"/>
                  <a:gd name="T46" fmla="*/ 73 w 163"/>
                  <a:gd name="T47" fmla="*/ 0 h 164"/>
                  <a:gd name="T48" fmla="*/ 55 w 163"/>
                  <a:gd name="T49" fmla="*/ 4 h 164"/>
                  <a:gd name="T50" fmla="*/ 42 w 163"/>
                  <a:gd name="T51" fmla="*/ 10 h 164"/>
                  <a:gd name="T52" fmla="*/ 28 w 163"/>
                  <a:gd name="T53" fmla="*/ 20 h 164"/>
                  <a:gd name="T54" fmla="*/ 15 w 163"/>
                  <a:gd name="T55" fmla="*/ 33 h 164"/>
                  <a:gd name="T56" fmla="*/ 7 w 163"/>
                  <a:gd name="T57" fmla="*/ 46 h 164"/>
                  <a:gd name="T58" fmla="*/ 1 w 163"/>
                  <a:gd name="T59" fmla="*/ 62 h 164"/>
                  <a:gd name="T60" fmla="*/ 0 w 163"/>
                  <a:gd name="T61" fmla="*/ 77 h 164"/>
                  <a:gd name="T62" fmla="*/ 3 w 163"/>
                  <a:gd name="T63" fmla="*/ 73 h 164"/>
                  <a:gd name="T64" fmla="*/ 5 w 163"/>
                  <a:gd name="T65" fmla="*/ 58 h 164"/>
                  <a:gd name="T66" fmla="*/ 11 w 163"/>
                  <a:gd name="T67" fmla="*/ 45 h 164"/>
                  <a:gd name="T68" fmla="*/ 21 w 163"/>
                  <a:gd name="T69" fmla="*/ 33 h 164"/>
                  <a:gd name="T70" fmla="*/ 34 w 163"/>
                  <a:gd name="T71" fmla="*/ 20 h 164"/>
                  <a:gd name="T72" fmla="*/ 46 w 163"/>
                  <a:gd name="T73" fmla="*/ 12 h 164"/>
                  <a:gd name="T74" fmla="*/ 61 w 163"/>
                  <a:gd name="T75" fmla="*/ 6 h 164"/>
                  <a:gd name="T76" fmla="*/ 76 w 163"/>
                  <a:gd name="T77" fmla="*/ 4 h 164"/>
                  <a:gd name="T78" fmla="*/ 96 w 163"/>
                  <a:gd name="T79" fmla="*/ 6 h 164"/>
                  <a:gd name="T80" fmla="*/ 111 w 163"/>
                  <a:gd name="T81" fmla="*/ 10 h 164"/>
                  <a:gd name="T82" fmla="*/ 124 w 163"/>
                  <a:gd name="T83" fmla="*/ 18 h 164"/>
                  <a:gd name="T84" fmla="*/ 136 w 163"/>
                  <a:gd name="T85" fmla="*/ 27 h 164"/>
                  <a:gd name="T86" fmla="*/ 147 w 163"/>
                  <a:gd name="T87" fmla="*/ 41 h 164"/>
                  <a:gd name="T88" fmla="*/ 155 w 163"/>
                  <a:gd name="T89" fmla="*/ 56 h 164"/>
                  <a:gd name="T90" fmla="*/ 159 w 163"/>
                  <a:gd name="T91" fmla="*/ 70 h 164"/>
                  <a:gd name="T92" fmla="*/ 159 w 163"/>
                  <a:gd name="T93" fmla="*/ 87 h 164"/>
                  <a:gd name="T94" fmla="*/ 157 w 163"/>
                  <a:gd name="T95" fmla="*/ 102 h 164"/>
                  <a:gd name="T96" fmla="*/ 151 w 163"/>
                  <a:gd name="T97" fmla="*/ 116 h 164"/>
                  <a:gd name="T98" fmla="*/ 144 w 163"/>
                  <a:gd name="T99" fmla="*/ 129 h 164"/>
                  <a:gd name="T100" fmla="*/ 134 w 163"/>
                  <a:gd name="T101" fmla="*/ 141 h 164"/>
                  <a:gd name="T102" fmla="*/ 119 w 163"/>
                  <a:gd name="T103" fmla="*/ 152 h 164"/>
                  <a:gd name="T104" fmla="*/ 103 w 163"/>
                  <a:gd name="T105" fmla="*/ 158 h 164"/>
                  <a:gd name="T106" fmla="*/ 88 w 163"/>
                  <a:gd name="T107" fmla="*/ 160 h 164"/>
                  <a:gd name="T108" fmla="*/ 73 w 163"/>
                  <a:gd name="T109" fmla="*/ 160 h 164"/>
                  <a:gd name="T110" fmla="*/ 57 w 163"/>
                  <a:gd name="T111" fmla="*/ 158 h 164"/>
                  <a:gd name="T112" fmla="*/ 44 w 163"/>
                  <a:gd name="T113" fmla="*/ 152 h 164"/>
                  <a:gd name="T114" fmla="*/ 30 w 163"/>
                  <a:gd name="T115" fmla="*/ 143 h 164"/>
                  <a:gd name="T116" fmla="*/ 21 w 163"/>
                  <a:gd name="T117" fmla="*/ 133 h 164"/>
                  <a:gd name="T118" fmla="*/ 11 w 163"/>
                  <a:gd name="T119" fmla="*/ 119 h 164"/>
                  <a:gd name="T120" fmla="*/ 5 w 163"/>
                  <a:gd name="T121" fmla="*/ 106 h 164"/>
                  <a:gd name="T122" fmla="*/ 3 w 163"/>
                  <a:gd name="T123" fmla="*/ 91 h 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3"/>
                  <a:gd name="T187" fmla="*/ 0 h 164"/>
                  <a:gd name="T188" fmla="*/ 163 w 163"/>
                  <a:gd name="T189" fmla="*/ 164 h 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3" h="164">
                    <a:moveTo>
                      <a:pt x="0" y="83"/>
                    </a:moveTo>
                    <a:lnTo>
                      <a:pt x="0" y="87"/>
                    </a:lnTo>
                    <a:lnTo>
                      <a:pt x="0" y="91"/>
                    </a:lnTo>
                    <a:lnTo>
                      <a:pt x="0" y="95"/>
                    </a:lnTo>
                    <a:lnTo>
                      <a:pt x="1" y="98"/>
                    </a:lnTo>
                    <a:lnTo>
                      <a:pt x="1" y="102"/>
                    </a:lnTo>
                    <a:lnTo>
                      <a:pt x="3" y="106"/>
                    </a:lnTo>
                    <a:lnTo>
                      <a:pt x="3" y="110"/>
                    </a:lnTo>
                    <a:lnTo>
                      <a:pt x="5" y="114"/>
                    </a:lnTo>
                    <a:lnTo>
                      <a:pt x="7" y="118"/>
                    </a:lnTo>
                    <a:lnTo>
                      <a:pt x="9" y="121"/>
                    </a:lnTo>
                    <a:lnTo>
                      <a:pt x="11" y="125"/>
                    </a:lnTo>
                    <a:lnTo>
                      <a:pt x="13" y="127"/>
                    </a:lnTo>
                    <a:lnTo>
                      <a:pt x="15" y="131"/>
                    </a:lnTo>
                    <a:lnTo>
                      <a:pt x="17" y="133"/>
                    </a:lnTo>
                    <a:lnTo>
                      <a:pt x="21" y="137"/>
                    </a:lnTo>
                    <a:lnTo>
                      <a:pt x="23" y="139"/>
                    </a:lnTo>
                    <a:lnTo>
                      <a:pt x="26" y="143"/>
                    </a:lnTo>
                    <a:lnTo>
                      <a:pt x="28" y="144"/>
                    </a:lnTo>
                    <a:lnTo>
                      <a:pt x="32" y="148"/>
                    </a:lnTo>
                    <a:lnTo>
                      <a:pt x="34" y="150"/>
                    </a:lnTo>
                    <a:lnTo>
                      <a:pt x="38" y="152"/>
                    </a:lnTo>
                    <a:lnTo>
                      <a:pt x="42" y="154"/>
                    </a:lnTo>
                    <a:lnTo>
                      <a:pt x="46" y="156"/>
                    </a:lnTo>
                    <a:lnTo>
                      <a:pt x="49" y="158"/>
                    </a:lnTo>
                    <a:lnTo>
                      <a:pt x="53" y="158"/>
                    </a:lnTo>
                    <a:lnTo>
                      <a:pt x="55" y="160"/>
                    </a:lnTo>
                    <a:lnTo>
                      <a:pt x="61" y="162"/>
                    </a:lnTo>
                    <a:lnTo>
                      <a:pt x="65" y="162"/>
                    </a:lnTo>
                    <a:lnTo>
                      <a:pt x="69" y="162"/>
                    </a:lnTo>
                    <a:lnTo>
                      <a:pt x="73" y="164"/>
                    </a:lnTo>
                    <a:lnTo>
                      <a:pt x="76" y="164"/>
                    </a:lnTo>
                    <a:lnTo>
                      <a:pt x="80" y="164"/>
                    </a:lnTo>
                    <a:lnTo>
                      <a:pt x="84" y="164"/>
                    </a:lnTo>
                    <a:lnTo>
                      <a:pt x="88" y="164"/>
                    </a:lnTo>
                    <a:lnTo>
                      <a:pt x="94" y="162"/>
                    </a:lnTo>
                    <a:lnTo>
                      <a:pt x="97" y="162"/>
                    </a:lnTo>
                    <a:lnTo>
                      <a:pt x="101" y="162"/>
                    </a:lnTo>
                    <a:lnTo>
                      <a:pt x="105" y="160"/>
                    </a:lnTo>
                    <a:lnTo>
                      <a:pt x="109" y="158"/>
                    </a:lnTo>
                    <a:lnTo>
                      <a:pt x="113" y="158"/>
                    </a:lnTo>
                    <a:lnTo>
                      <a:pt x="115" y="156"/>
                    </a:lnTo>
                    <a:lnTo>
                      <a:pt x="119" y="154"/>
                    </a:lnTo>
                    <a:lnTo>
                      <a:pt x="122" y="152"/>
                    </a:lnTo>
                    <a:lnTo>
                      <a:pt x="126" y="150"/>
                    </a:lnTo>
                    <a:lnTo>
                      <a:pt x="132" y="144"/>
                    </a:lnTo>
                    <a:lnTo>
                      <a:pt x="136" y="143"/>
                    </a:lnTo>
                    <a:lnTo>
                      <a:pt x="138" y="139"/>
                    </a:lnTo>
                    <a:lnTo>
                      <a:pt x="140" y="137"/>
                    </a:lnTo>
                    <a:lnTo>
                      <a:pt x="144" y="133"/>
                    </a:lnTo>
                    <a:lnTo>
                      <a:pt x="145" y="131"/>
                    </a:lnTo>
                    <a:lnTo>
                      <a:pt x="147" y="127"/>
                    </a:lnTo>
                    <a:lnTo>
                      <a:pt x="149" y="125"/>
                    </a:lnTo>
                    <a:lnTo>
                      <a:pt x="151" y="121"/>
                    </a:lnTo>
                    <a:lnTo>
                      <a:pt x="153" y="118"/>
                    </a:lnTo>
                    <a:lnTo>
                      <a:pt x="155" y="114"/>
                    </a:lnTo>
                    <a:lnTo>
                      <a:pt x="157" y="110"/>
                    </a:lnTo>
                    <a:lnTo>
                      <a:pt x="159" y="106"/>
                    </a:lnTo>
                    <a:lnTo>
                      <a:pt x="159" y="102"/>
                    </a:lnTo>
                    <a:lnTo>
                      <a:pt x="161" y="98"/>
                    </a:lnTo>
                    <a:lnTo>
                      <a:pt x="161" y="95"/>
                    </a:lnTo>
                    <a:lnTo>
                      <a:pt x="161" y="91"/>
                    </a:lnTo>
                    <a:lnTo>
                      <a:pt x="161" y="87"/>
                    </a:lnTo>
                    <a:lnTo>
                      <a:pt x="163" y="83"/>
                    </a:lnTo>
                    <a:lnTo>
                      <a:pt x="161" y="77"/>
                    </a:lnTo>
                    <a:lnTo>
                      <a:pt x="161" y="73"/>
                    </a:lnTo>
                    <a:lnTo>
                      <a:pt x="161" y="70"/>
                    </a:lnTo>
                    <a:lnTo>
                      <a:pt x="161" y="66"/>
                    </a:lnTo>
                    <a:lnTo>
                      <a:pt x="159" y="62"/>
                    </a:lnTo>
                    <a:lnTo>
                      <a:pt x="159" y="58"/>
                    </a:lnTo>
                    <a:lnTo>
                      <a:pt x="157" y="54"/>
                    </a:lnTo>
                    <a:lnTo>
                      <a:pt x="155" y="50"/>
                    </a:lnTo>
                    <a:lnTo>
                      <a:pt x="153" y="46"/>
                    </a:lnTo>
                    <a:lnTo>
                      <a:pt x="151" y="43"/>
                    </a:lnTo>
                    <a:lnTo>
                      <a:pt x="149" y="41"/>
                    </a:lnTo>
                    <a:lnTo>
                      <a:pt x="147" y="37"/>
                    </a:lnTo>
                    <a:lnTo>
                      <a:pt x="145" y="33"/>
                    </a:lnTo>
                    <a:lnTo>
                      <a:pt x="144" y="31"/>
                    </a:lnTo>
                    <a:lnTo>
                      <a:pt x="138" y="25"/>
                    </a:lnTo>
                    <a:lnTo>
                      <a:pt x="136" y="22"/>
                    </a:lnTo>
                    <a:lnTo>
                      <a:pt x="132" y="20"/>
                    </a:lnTo>
                    <a:lnTo>
                      <a:pt x="128" y="18"/>
                    </a:lnTo>
                    <a:lnTo>
                      <a:pt x="126" y="14"/>
                    </a:lnTo>
                    <a:lnTo>
                      <a:pt x="122" y="12"/>
                    </a:lnTo>
                    <a:lnTo>
                      <a:pt x="119" y="10"/>
                    </a:lnTo>
                    <a:lnTo>
                      <a:pt x="115" y="8"/>
                    </a:lnTo>
                    <a:lnTo>
                      <a:pt x="113" y="8"/>
                    </a:lnTo>
                    <a:lnTo>
                      <a:pt x="109" y="6"/>
                    </a:lnTo>
                    <a:lnTo>
                      <a:pt x="105" y="4"/>
                    </a:lnTo>
                    <a:lnTo>
                      <a:pt x="101" y="4"/>
                    </a:lnTo>
                    <a:lnTo>
                      <a:pt x="97" y="2"/>
                    </a:lnTo>
                    <a:lnTo>
                      <a:pt x="94" y="2"/>
                    </a:lnTo>
                    <a:lnTo>
                      <a:pt x="88" y="0"/>
                    </a:lnTo>
                    <a:lnTo>
                      <a:pt x="84" y="0"/>
                    </a:lnTo>
                    <a:lnTo>
                      <a:pt x="76" y="0"/>
                    </a:lnTo>
                    <a:lnTo>
                      <a:pt x="73" y="0"/>
                    </a:lnTo>
                    <a:lnTo>
                      <a:pt x="69" y="2"/>
                    </a:lnTo>
                    <a:lnTo>
                      <a:pt x="65" y="2"/>
                    </a:lnTo>
                    <a:lnTo>
                      <a:pt x="61" y="4"/>
                    </a:lnTo>
                    <a:lnTo>
                      <a:pt x="55" y="4"/>
                    </a:lnTo>
                    <a:lnTo>
                      <a:pt x="53" y="6"/>
                    </a:lnTo>
                    <a:lnTo>
                      <a:pt x="49" y="8"/>
                    </a:lnTo>
                    <a:lnTo>
                      <a:pt x="46" y="8"/>
                    </a:lnTo>
                    <a:lnTo>
                      <a:pt x="42" y="10"/>
                    </a:lnTo>
                    <a:lnTo>
                      <a:pt x="38" y="12"/>
                    </a:lnTo>
                    <a:lnTo>
                      <a:pt x="34" y="14"/>
                    </a:lnTo>
                    <a:lnTo>
                      <a:pt x="32" y="18"/>
                    </a:lnTo>
                    <a:lnTo>
                      <a:pt x="28" y="20"/>
                    </a:lnTo>
                    <a:lnTo>
                      <a:pt x="26" y="22"/>
                    </a:lnTo>
                    <a:lnTo>
                      <a:pt x="23" y="25"/>
                    </a:lnTo>
                    <a:lnTo>
                      <a:pt x="17" y="31"/>
                    </a:lnTo>
                    <a:lnTo>
                      <a:pt x="15" y="33"/>
                    </a:lnTo>
                    <a:lnTo>
                      <a:pt x="13" y="37"/>
                    </a:lnTo>
                    <a:lnTo>
                      <a:pt x="11" y="41"/>
                    </a:lnTo>
                    <a:lnTo>
                      <a:pt x="9" y="43"/>
                    </a:lnTo>
                    <a:lnTo>
                      <a:pt x="7" y="46"/>
                    </a:lnTo>
                    <a:lnTo>
                      <a:pt x="5" y="50"/>
                    </a:lnTo>
                    <a:lnTo>
                      <a:pt x="3" y="54"/>
                    </a:lnTo>
                    <a:lnTo>
                      <a:pt x="3" y="58"/>
                    </a:lnTo>
                    <a:lnTo>
                      <a:pt x="1" y="62"/>
                    </a:lnTo>
                    <a:lnTo>
                      <a:pt x="1" y="66"/>
                    </a:lnTo>
                    <a:lnTo>
                      <a:pt x="0" y="70"/>
                    </a:lnTo>
                    <a:lnTo>
                      <a:pt x="0" y="73"/>
                    </a:lnTo>
                    <a:lnTo>
                      <a:pt x="0" y="77"/>
                    </a:lnTo>
                    <a:lnTo>
                      <a:pt x="0" y="83"/>
                    </a:lnTo>
                    <a:lnTo>
                      <a:pt x="1" y="83"/>
                    </a:lnTo>
                    <a:lnTo>
                      <a:pt x="1" y="77"/>
                    </a:lnTo>
                    <a:lnTo>
                      <a:pt x="3" y="73"/>
                    </a:lnTo>
                    <a:lnTo>
                      <a:pt x="3" y="70"/>
                    </a:lnTo>
                    <a:lnTo>
                      <a:pt x="3" y="66"/>
                    </a:lnTo>
                    <a:lnTo>
                      <a:pt x="3" y="62"/>
                    </a:lnTo>
                    <a:lnTo>
                      <a:pt x="5" y="58"/>
                    </a:lnTo>
                    <a:lnTo>
                      <a:pt x="7" y="56"/>
                    </a:lnTo>
                    <a:lnTo>
                      <a:pt x="7" y="52"/>
                    </a:lnTo>
                    <a:lnTo>
                      <a:pt x="9" y="48"/>
                    </a:lnTo>
                    <a:lnTo>
                      <a:pt x="11" y="45"/>
                    </a:lnTo>
                    <a:lnTo>
                      <a:pt x="13" y="41"/>
                    </a:lnTo>
                    <a:lnTo>
                      <a:pt x="15" y="39"/>
                    </a:lnTo>
                    <a:lnTo>
                      <a:pt x="17" y="35"/>
                    </a:lnTo>
                    <a:lnTo>
                      <a:pt x="21" y="33"/>
                    </a:lnTo>
                    <a:lnTo>
                      <a:pt x="25" y="27"/>
                    </a:lnTo>
                    <a:lnTo>
                      <a:pt x="28" y="23"/>
                    </a:lnTo>
                    <a:lnTo>
                      <a:pt x="30" y="22"/>
                    </a:lnTo>
                    <a:lnTo>
                      <a:pt x="34" y="20"/>
                    </a:lnTo>
                    <a:lnTo>
                      <a:pt x="36" y="18"/>
                    </a:lnTo>
                    <a:lnTo>
                      <a:pt x="40" y="16"/>
                    </a:lnTo>
                    <a:lnTo>
                      <a:pt x="44" y="14"/>
                    </a:lnTo>
                    <a:lnTo>
                      <a:pt x="46" y="12"/>
                    </a:lnTo>
                    <a:lnTo>
                      <a:pt x="49" y="10"/>
                    </a:lnTo>
                    <a:lnTo>
                      <a:pt x="53" y="8"/>
                    </a:lnTo>
                    <a:lnTo>
                      <a:pt x="57" y="8"/>
                    </a:lnTo>
                    <a:lnTo>
                      <a:pt x="61" y="6"/>
                    </a:lnTo>
                    <a:lnTo>
                      <a:pt x="65" y="6"/>
                    </a:lnTo>
                    <a:lnTo>
                      <a:pt x="69" y="4"/>
                    </a:lnTo>
                    <a:lnTo>
                      <a:pt x="73" y="4"/>
                    </a:lnTo>
                    <a:lnTo>
                      <a:pt x="76" y="4"/>
                    </a:lnTo>
                    <a:lnTo>
                      <a:pt x="84" y="4"/>
                    </a:lnTo>
                    <a:lnTo>
                      <a:pt x="88" y="4"/>
                    </a:lnTo>
                    <a:lnTo>
                      <a:pt x="92" y="4"/>
                    </a:lnTo>
                    <a:lnTo>
                      <a:pt x="96" y="6"/>
                    </a:lnTo>
                    <a:lnTo>
                      <a:pt x="99" y="6"/>
                    </a:lnTo>
                    <a:lnTo>
                      <a:pt x="103" y="8"/>
                    </a:lnTo>
                    <a:lnTo>
                      <a:pt x="107" y="8"/>
                    </a:lnTo>
                    <a:lnTo>
                      <a:pt x="111" y="10"/>
                    </a:lnTo>
                    <a:lnTo>
                      <a:pt x="115" y="12"/>
                    </a:lnTo>
                    <a:lnTo>
                      <a:pt x="119" y="14"/>
                    </a:lnTo>
                    <a:lnTo>
                      <a:pt x="121" y="16"/>
                    </a:lnTo>
                    <a:lnTo>
                      <a:pt x="124" y="18"/>
                    </a:lnTo>
                    <a:lnTo>
                      <a:pt x="128" y="20"/>
                    </a:lnTo>
                    <a:lnTo>
                      <a:pt x="130" y="22"/>
                    </a:lnTo>
                    <a:lnTo>
                      <a:pt x="134" y="23"/>
                    </a:lnTo>
                    <a:lnTo>
                      <a:pt x="136" y="27"/>
                    </a:lnTo>
                    <a:lnTo>
                      <a:pt x="142" y="33"/>
                    </a:lnTo>
                    <a:lnTo>
                      <a:pt x="144" y="35"/>
                    </a:lnTo>
                    <a:lnTo>
                      <a:pt x="145" y="39"/>
                    </a:lnTo>
                    <a:lnTo>
                      <a:pt x="147" y="41"/>
                    </a:lnTo>
                    <a:lnTo>
                      <a:pt x="149" y="45"/>
                    </a:lnTo>
                    <a:lnTo>
                      <a:pt x="151" y="48"/>
                    </a:lnTo>
                    <a:lnTo>
                      <a:pt x="153" y="52"/>
                    </a:lnTo>
                    <a:lnTo>
                      <a:pt x="155" y="56"/>
                    </a:lnTo>
                    <a:lnTo>
                      <a:pt x="155" y="58"/>
                    </a:lnTo>
                    <a:lnTo>
                      <a:pt x="157" y="62"/>
                    </a:lnTo>
                    <a:lnTo>
                      <a:pt x="157" y="66"/>
                    </a:lnTo>
                    <a:lnTo>
                      <a:pt x="159" y="70"/>
                    </a:lnTo>
                    <a:lnTo>
                      <a:pt x="159" y="73"/>
                    </a:lnTo>
                    <a:lnTo>
                      <a:pt x="159" y="77"/>
                    </a:lnTo>
                    <a:lnTo>
                      <a:pt x="159" y="83"/>
                    </a:lnTo>
                    <a:lnTo>
                      <a:pt x="159" y="87"/>
                    </a:lnTo>
                    <a:lnTo>
                      <a:pt x="159" y="91"/>
                    </a:lnTo>
                    <a:lnTo>
                      <a:pt x="159" y="95"/>
                    </a:lnTo>
                    <a:lnTo>
                      <a:pt x="157" y="98"/>
                    </a:lnTo>
                    <a:lnTo>
                      <a:pt x="157" y="102"/>
                    </a:lnTo>
                    <a:lnTo>
                      <a:pt x="155" y="106"/>
                    </a:lnTo>
                    <a:lnTo>
                      <a:pt x="155" y="110"/>
                    </a:lnTo>
                    <a:lnTo>
                      <a:pt x="153" y="112"/>
                    </a:lnTo>
                    <a:lnTo>
                      <a:pt x="151" y="116"/>
                    </a:lnTo>
                    <a:lnTo>
                      <a:pt x="149" y="119"/>
                    </a:lnTo>
                    <a:lnTo>
                      <a:pt x="147" y="123"/>
                    </a:lnTo>
                    <a:lnTo>
                      <a:pt x="145" y="125"/>
                    </a:lnTo>
                    <a:lnTo>
                      <a:pt x="144" y="129"/>
                    </a:lnTo>
                    <a:lnTo>
                      <a:pt x="142" y="133"/>
                    </a:lnTo>
                    <a:lnTo>
                      <a:pt x="138" y="135"/>
                    </a:lnTo>
                    <a:lnTo>
                      <a:pt x="136" y="137"/>
                    </a:lnTo>
                    <a:lnTo>
                      <a:pt x="134" y="141"/>
                    </a:lnTo>
                    <a:lnTo>
                      <a:pt x="130" y="143"/>
                    </a:lnTo>
                    <a:lnTo>
                      <a:pt x="124" y="148"/>
                    </a:lnTo>
                    <a:lnTo>
                      <a:pt x="121" y="148"/>
                    </a:lnTo>
                    <a:lnTo>
                      <a:pt x="119" y="152"/>
                    </a:lnTo>
                    <a:lnTo>
                      <a:pt x="115" y="154"/>
                    </a:lnTo>
                    <a:lnTo>
                      <a:pt x="111" y="154"/>
                    </a:lnTo>
                    <a:lnTo>
                      <a:pt x="107" y="156"/>
                    </a:lnTo>
                    <a:lnTo>
                      <a:pt x="103" y="158"/>
                    </a:lnTo>
                    <a:lnTo>
                      <a:pt x="99" y="158"/>
                    </a:lnTo>
                    <a:lnTo>
                      <a:pt x="96" y="160"/>
                    </a:lnTo>
                    <a:lnTo>
                      <a:pt x="92" y="160"/>
                    </a:lnTo>
                    <a:lnTo>
                      <a:pt x="88" y="160"/>
                    </a:lnTo>
                    <a:lnTo>
                      <a:pt x="84" y="160"/>
                    </a:lnTo>
                    <a:lnTo>
                      <a:pt x="80" y="162"/>
                    </a:lnTo>
                    <a:lnTo>
                      <a:pt x="76" y="160"/>
                    </a:lnTo>
                    <a:lnTo>
                      <a:pt x="73" y="160"/>
                    </a:lnTo>
                    <a:lnTo>
                      <a:pt x="69" y="160"/>
                    </a:lnTo>
                    <a:lnTo>
                      <a:pt x="65" y="160"/>
                    </a:lnTo>
                    <a:lnTo>
                      <a:pt x="61" y="158"/>
                    </a:lnTo>
                    <a:lnTo>
                      <a:pt x="57" y="158"/>
                    </a:lnTo>
                    <a:lnTo>
                      <a:pt x="53" y="156"/>
                    </a:lnTo>
                    <a:lnTo>
                      <a:pt x="49" y="154"/>
                    </a:lnTo>
                    <a:lnTo>
                      <a:pt x="46" y="154"/>
                    </a:lnTo>
                    <a:lnTo>
                      <a:pt x="44" y="152"/>
                    </a:lnTo>
                    <a:lnTo>
                      <a:pt x="40" y="148"/>
                    </a:lnTo>
                    <a:lnTo>
                      <a:pt x="36" y="148"/>
                    </a:lnTo>
                    <a:lnTo>
                      <a:pt x="34" y="144"/>
                    </a:lnTo>
                    <a:lnTo>
                      <a:pt x="30" y="143"/>
                    </a:lnTo>
                    <a:lnTo>
                      <a:pt x="28" y="141"/>
                    </a:lnTo>
                    <a:lnTo>
                      <a:pt x="25" y="137"/>
                    </a:lnTo>
                    <a:lnTo>
                      <a:pt x="23" y="135"/>
                    </a:lnTo>
                    <a:lnTo>
                      <a:pt x="21" y="133"/>
                    </a:lnTo>
                    <a:lnTo>
                      <a:pt x="17" y="129"/>
                    </a:lnTo>
                    <a:lnTo>
                      <a:pt x="15" y="125"/>
                    </a:lnTo>
                    <a:lnTo>
                      <a:pt x="13" y="123"/>
                    </a:lnTo>
                    <a:lnTo>
                      <a:pt x="11" y="119"/>
                    </a:lnTo>
                    <a:lnTo>
                      <a:pt x="9" y="116"/>
                    </a:lnTo>
                    <a:lnTo>
                      <a:pt x="7" y="112"/>
                    </a:lnTo>
                    <a:lnTo>
                      <a:pt x="7" y="110"/>
                    </a:lnTo>
                    <a:lnTo>
                      <a:pt x="5" y="106"/>
                    </a:lnTo>
                    <a:lnTo>
                      <a:pt x="3" y="102"/>
                    </a:lnTo>
                    <a:lnTo>
                      <a:pt x="3" y="98"/>
                    </a:lnTo>
                    <a:lnTo>
                      <a:pt x="3" y="95"/>
                    </a:lnTo>
                    <a:lnTo>
                      <a:pt x="3" y="91"/>
                    </a:lnTo>
                    <a:lnTo>
                      <a:pt x="1" y="87"/>
                    </a:lnTo>
                    <a:lnTo>
                      <a:pt x="1" y="83"/>
                    </a:lnTo>
                    <a:lnTo>
                      <a:pt x="0" y="83"/>
                    </a:lnTo>
                    <a:close/>
                  </a:path>
                </a:pathLst>
              </a:custGeom>
              <a:solidFill>
                <a:srgbClr val="000000"/>
              </a:solidFill>
              <a:ln w="9525">
                <a:noFill/>
                <a:round/>
                <a:headEnd/>
                <a:tailEnd/>
              </a:ln>
            </p:spPr>
            <p:txBody>
              <a:bodyPr/>
              <a:lstStyle/>
              <a:p>
                <a:endParaRPr lang="en-GB" dirty="0"/>
              </a:p>
            </p:txBody>
          </p:sp>
          <p:sp>
            <p:nvSpPr>
              <p:cNvPr id="515" name="Freeform 163"/>
              <p:cNvSpPr>
                <a:spLocks noChangeAspect="1"/>
              </p:cNvSpPr>
              <p:nvPr/>
            </p:nvSpPr>
            <p:spPr bwMode="auto">
              <a:xfrm>
                <a:off x="3606" y="1233"/>
                <a:ext cx="161" cy="161"/>
              </a:xfrm>
              <a:custGeom>
                <a:avLst/>
                <a:gdLst>
                  <a:gd name="T0" fmla="*/ 71 w 161"/>
                  <a:gd name="T1" fmla="*/ 2 h 161"/>
                  <a:gd name="T2" fmla="*/ 61 w 161"/>
                  <a:gd name="T3" fmla="*/ 4 h 161"/>
                  <a:gd name="T4" fmla="*/ 52 w 161"/>
                  <a:gd name="T5" fmla="*/ 6 h 161"/>
                  <a:gd name="T6" fmla="*/ 44 w 161"/>
                  <a:gd name="T7" fmla="*/ 9 h 161"/>
                  <a:gd name="T8" fmla="*/ 34 w 161"/>
                  <a:gd name="T9" fmla="*/ 15 h 161"/>
                  <a:gd name="T10" fmla="*/ 23 w 161"/>
                  <a:gd name="T11" fmla="*/ 25 h 161"/>
                  <a:gd name="T12" fmla="*/ 17 w 161"/>
                  <a:gd name="T13" fmla="*/ 31 h 161"/>
                  <a:gd name="T14" fmla="*/ 13 w 161"/>
                  <a:gd name="T15" fmla="*/ 36 h 161"/>
                  <a:gd name="T16" fmla="*/ 9 w 161"/>
                  <a:gd name="T17" fmla="*/ 42 h 161"/>
                  <a:gd name="T18" fmla="*/ 8 w 161"/>
                  <a:gd name="T19" fmla="*/ 50 h 161"/>
                  <a:gd name="T20" fmla="*/ 4 w 161"/>
                  <a:gd name="T21" fmla="*/ 57 h 161"/>
                  <a:gd name="T22" fmla="*/ 2 w 161"/>
                  <a:gd name="T23" fmla="*/ 67 h 161"/>
                  <a:gd name="T24" fmla="*/ 0 w 161"/>
                  <a:gd name="T25" fmla="*/ 81 h 161"/>
                  <a:gd name="T26" fmla="*/ 2 w 161"/>
                  <a:gd name="T27" fmla="*/ 92 h 161"/>
                  <a:gd name="T28" fmla="*/ 4 w 161"/>
                  <a:gd name="T29" fmla="*/ 100 h 161"/>
                  <a:gd name="T30" fmla="*/ 6 w 161"/>
                  <a:gd name="T31" fmla="*/ 107 h 161"/>
                  <a:gd name="T32" fmla="*/ 9 w 161"/>
                  <a:gd name="T33" fmla="*/ 117 h 161"/>
                  <a:gd name="T34" fmla="*/ 15 w 161"/>
                  <a:gd name="T35" fmla="*/ 125 h 161"/>
                  <a:gd name="T36" fmla="*/ 19 w 161"/>
                  <a:gd name="T37" fmla="*/ 132 h 161"/>
                  <a:gd name="T38" fmla="*/ 25 w 161"/>
                  <a:gd name="T39" fmla="*/ 136 h 161"/>
                  <a:gd name="T40" fmla="*/ 33 w 161"/>
                  <a:gd name="T41" fmla="*/ 144 h 161"/>
                  <a:gd name="T42" fmla="*/ 40 w 161"/>
                  <a:gd name="T43" fmla="*/ 150 h 161"/>
                  <a:gd name="T44" fmla="*/ 48 w 161"/>
                  <a:gd name="T45" fmla="*/ 153 h 161"/>
                  <a:gd name="T46" fmla="*/ 56 w 161"/>
                  <a:gd name="T47" fmla="*/ 155 h 161"/>
                  <a:gd name="T48" fmla="*/ 63 w 161"/>
                  <a:gd name="T49" fmla="*/ 159 h 161"/>
                  <a:gd name="T50" fmla="*/ 73 w 161"/>
                  <a:gd name="T51" fmla="*/ 159 h 161"/>
                  <a:gd name="T52" fmla="*/ 86 w 161"/>
                  <a:gd name="T53" fmla="*/ 159 h 161"/>
                  <a:gd name="T54" fmla="*/ 96 w 161"/>
                  <a:gd name="T55" fmla="*/ 159 h 161"/>
                  <a:gd name="T56" fmla="*/ 105 w 161"/>
                  <a:gd name="T57" fmla="*/ 155 h 161"/>
                  <a:gd name="T58" fmla="*/ 113 w 161"/>
                  <a:gd name="T59" fmla="*/ 153 h 161"/>
                  <a:gd name="T60" fmla="*/ 119 w 161"/>
                  <a:gd name="T61" fmla="*/ 150 h 161"/>
                  <a:gd name="T62" fmla="*/ 127 w 161"/>
                  <a:gd name="T63" fmla="*/ 146 h 161"/>
                  <a:gd name="T64" fmla="*/ 132 w 161"/>
                  <a:gd name="T65" fmla="*/ 142 h 161"/>
                  <a:gd name="T66" fmla="*/ 142 w 161"/>
                  <a:gd name="T67" fmla="*/ 132 h 161"/>
                  <a:gd name="T68" fmla="*/ 148 w 161"/>
                  <a:gd name="T69" fmla="*/ 125 h 161"/>
                  <a:gd name="T70" fmla="*/ 152 w 161"/>
                  <a:gd name="T71" fmla="*/ 115 h 161"/>
                  <a:gd name="T72" fmla="*/ 155 w 161"/>
                  <a:gd name="T73" fmla="*/ 105 h 161"/>
                  <a:gd name="T74" fmla="*/ 159 w 161"/>
                  <a:gd name="T75" fmla="*/ 98 h 161"/>
                  <a:gd name="T76" fmla="*/ 161 w 161"/>
                  <a:gd name="T77" fmla="*/ 88 h 161"/>
                  <a:gd name="T78" fmla="*/ 161 w 161"/>
                  <a:gd name="T79" fmla="*/ 75 h 161"/>
                  <a:gd name="T80" fmla="*/ 159 w 161"/>
                  <a:gd name="T81" fmla="*/ 65 h 161"/>
                  <a:gd name="T82" fmla="*/ 157 w 161"/>
                  <a:gd name="T83" fmla="*/ 56 h 161"/>
                  <a:gd name="T84" fmla="*/ 153 w 161"/>
                  <a:gd name="T85" fmla="*/ 48 h 161"/>
                  <a:gd name="T86" fmla="*/ 150 w 161"/>
                  <a:gd name="T87" fmla="*/ 40 h 161"/>
                  <a:gd name="T88" fmla="*/ 146 w 161"/>
                  <a:gd name="T89" fmla="*/ 32 h 161"/>
                  <a:gd name="T90" fmla="*/ 140 w 161"/>
                  <a:gd name="T91" fmla="*/ 27 h 161"/>
                  <a:gd name="T92" fmla="*/ 129 w 161"/>
                  <a:gd name="T93" fmla="*/ 17 h 161"/>
                  <a:gd name="T94" fmla="*/ 121 w 161"/>
                  <a:gd name="T95" fmla="*/ 11 h 161"/>
                  <a:gd name="T96" fmla="*/ 111 w 161"/>
                  <a:gd name="T97" fmla="*/ 8 h 161"/>
                  <a:gd name="T98" fmla="*/ 105 w 161"/>
                  <a:gd name="T99" fmla="*/ 4 h 161"/>
                  <a:gd name="T100" fmla="*/ 98 w 161"/>
                  <a:gd name="T101" fmla="*/ 2 h 161"/>
                  <a:gd name="T102" fmla="*/ 88 w 161"/>
                  <a:gd name="T103" fmla="*/ 0 h 16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1"/>
                  <a:gd name="T157" fmla="*/ 0 h 161"/>
                  <a:gd name="T158" fmla="*/ 161 w 161"/>
                  <a:gd name="T159" fmla="*/ 161 h 16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1" h="161">
                    <a:moveTo>
                      <a:pt x="81" y="0"/>
                    </a:moveTo>
                    <a:lnTo>
                      <a:pt x="77" y="0"/>
                    </a:lnTo>
                    <a:lnTo>
                      <a:pt x="75" y="0"/>
                    </a:lnTo>
                    <a:lnTo>
                      <a:pt x="73" y="0"/>
                    </a:lnTo>
                    <a:lnTo>
                      <a:pt x="71" y="2"/>
                    </a:lnTo>
                    <a:lnTo>
                      <a:pt x="69" y="2"/>
                    </a:lnTo>
                    <a:lnTo>
                      <a:pt x="67" y="2"/>
                    </a:lnTo>
                    <a:lnTo>
                      <a:pt x="65" y="2"/>
                    </a:lnTo>
                    <a:lnTo>
                      <a:pt x="63" y="2"/>
                    </a:lnTo>
                    <a:lnTo>
                      <a:pt x="61" y="4"/>
                    </a:lnTo>
                    <a:lnTo>
                      <a:pt x="59" y="4"/>
                    </a:lnTo>
                    <a:lnTo>
                      <a:pt x="57" y="4"/>
                    </a:lnTo>
                    <a:lnTo>
                      <a:pt x="56" y="4"/>
                    </a:lnTo>
                    <a:lnTo>
                      <a:pt x="54" y="6"/>
                    </a:lnTo>
                    <a:lnTo>
                      <a:pt x="52" y="6"/>
                    </a:lnTo>
                    <a:lnTo>
                      <a:pt x="50" y="6"/>
                    </a:lnTo>
                    <a:lnTo>
                      <a:pt x="50" y="8"/>
                    </a:lnTo>
                    <a:lnTo>
                      <a:pt x="48" y="8"/>
                    </a:lnTo>
                    <a:lnTo>
                      <a:pt x="46" y="8"/>
                    </a:lnTo>
                    <a:lnTo>
                      <a:pt x="44" y="9"/>
                    </a:lnTo>
                    <a:lnTo>
                      <a:pt x="42" y="9"/>
                    </a:lnTo>
                    <a:lnTo>
                      <a:pt x="40" y="11"/>
                    </a:lnTo>
                    <a:lnTo>
                      <a:pt x="38" y="13"/>
                    </a:lnTo>
                    <a:lnTo>
                      <a:pt x="36" y="13"/>
                    </a:lnTo>
                    <a:lnTo>
                      <a:pt x="34" y="15"/>
                    </a:lnTo>
                    <a:lnTo>
                      <a:pt x="33" y="17"/>
                    </a:lnTo>
                    <a:lnTo>
                      <a:pt x="31" y="17"/>
                    </a:lnTo>
                    <a:lnTo>
                      <a:pt x="29" y="19"/>
                    </a:lnTo>
                    <a:lnTo>
                      <a:pt x="25" y="23"/>
                    </a:lnTo>
                    <a:lnTo>
                      <a:pt x="23" y="25"/>
                    </a:lnTo>
                    <a:lnTo>
                      <a:pt x="23" y="27"/>
                    </a:lnTo>
                    <a:lnTo>
                      <a:pt x="21" y="27"/>
                    </a:lnTo>
                    <a:lnTo>
                      <a:pt x="19" y="29"/>
                    </a:lnTo>
                    <a:lnTo>
                      <a:pt x="19" y="31"/>
                    </a:lnTo>
                    <a:lnTo>
                      <a:pt x="17" y="31"/>
                    </a:lnTo>
                    <a:lnTo>
                      <a:pt x="17" y="32"/>
                    </a:lnTo>
                    <a:lnTo>
                      <a:pt x="15" y="32"/>
                    </a:lnTo>
                    <a:lnTo>
                      <a:pt x="15" y="34"/>
                    </a:lnTo>
                    <a:lnTo>
                      <a:pt x="15" y="36"/>
                    </a:lnTo>
                    <a:lnTo>
                      <a:pt x="13" y="36"/>
                    </a:lnTo>
                    <a:lnTo>
                      <a:pt x="13" y="38"/>
                    </a:lnTo>
                    <a:lnTo>
                      <a:pt x="11" y="38"/>
                    </a:lnTo>
                    <a:lnTo>
                      <a:pt x="11" y="40"/>
                    </a:lnTo>
                    <a:lnTo>
                      <a:pt x="11" y="42"/>
                    </a:lnTo>
                    <a:lnTo>
                      <a:pt x="9" y="42"/>
                    </a:lnTo>
                    <a:lnTo>
                      <a:pt x="9" y="44"/>
                    </a:lnTo>
                    <a:lnTo>
                      <a:pt x="9" y="46"/>
                    </a:lnTo>
                    <a:lnTo>
                      <a:pt x="8" y="46"/>
                    </a:lnTo>
                    <a:lnTo>
                      <a:pt x="8" y="48"/>
                    </a:lnTo>
                    <a:lnTo>
                      <a:pt x="8" y="50"/>
                    </a:lnTo>
                    <a:lnTo>
                      <a:pt x="6" y="50"/>
                    </a:lnTo>
                    <a:lnTo>
                      <a:pt x="6" y="52"/>
                    </a:lnTo>
                    <a:lnTo>
                      <a:pt x="6" y="54"/>
                    </a:lnTo>
                    <a:lnTo>
                      <a:pt x="4" y="56"/>
                    </a:lnTo>
                    <a:lnTo>
                      <a:pt x="4" y="57"/>
                    </a:lnTo>
                    <a:lnTo>
                      <a:pt x="4" y="59"/>
                    </a:lnTo>
                    <a:lnTo>
                      <a:pt x="4" y="61"/>
                    </a:lnTo>
                    <a:lnTo>
                      <a:pt x="2" y="63"/>
                    </a:lnTo>
                    <a:lnTo>
                      <a:pt x="2" y="65"/>
                    </a:lnTo>
                    <a:lnTo>
                      <a:pt x="2" y="67"/>
                    </a:lnTo>
                    <a:lnTo>
                      <a:pt x="2" y="69"/>
                    </a:lnTo>
                    <a:lnTo>
                      <a:pt x="2" y="71"/>
                    </a:lnTo>
                    <a:lnTo>
                      <a:pt x="2" y="75"/>
                    </a:lnTo>
                    <a:lnTo>
                      <a:pt x="0" y="77"/>
                    </a:lnTo>
                    <a:lnTo>
                      <a:pt x="0" y="81"/>
                    </a:lnTo>
                    <a:lnTo>
                      <a:pt x="0" y="84"/>
                    </a:lnTo>
                    <a:lnTo>
                      <a:pt x="2" y="86"/>
                    </a:lnTo>
                    <a:lnTo>
                      <a:pt x="2" y="88"/>
                    </a:lnTo>
                    <a:lnTo>
                      <a:pt x="2" y="90"/>
                    </a:lnTo>
                    <a:lnTo>
                      <a:pt x="2" y="92"/>
                    </a:lnTo>
                    <a:lnTo>
                      <a:pt x="2" y="94"/>
                    </a:lnTo>
                    <a:lnTo>
                      <a:pt x="2" y="96"/>
                    </a:lnTo>
                    <a:lnTo>
                      <a:pt x="2" y="98"/>
                    </a:lnTo>
                    <a:lnTo>
                      <a:pt x="4" y="98"/>
                    </a:lnTo>
                    <a:lnTo>
                      <a:pt x="4" y="100"/>
                    </a:lnTo>
                    <a:lnTo>
                      <a:pt x="4" y="102"/>
                    </a:lnTo>
                    <a:lnTo>
                      <a:pt x="4" y="104"/>
                    </a:lnTo>
                    <a:lnTo>
                      <a:pt x="4" y="105"/>
                    </a:lnTo>
                    <a:lnTo>
                      <a:pt x="6" y="105"/>
                    </a:lnTo>
                    <a:lnTo>
                      <a:pt x="6" y="107"/>
                    </a:lnTo>
                    <a:lnTo>
                      <a:pt x="6" y="109"/>
                    </a:lnTo>
                    <a:lnTo>
                      <a:pt x="8" y="111"/>
                    </a:lnTo>
                    <a:lnTo>
                      <a:pt x="8" y="113"/>
                    </a:lnTo>
                    <a:lnTo>
                      <a:pt x="9" y="115"/>
                    </a:lnTo>
                    <a:lnTo>
                      <a:pt x="9" y="117"/>
                    </a:lnTo>
                    <a:lnTo>
                      <a:pt x="11" y="119"/>
                    </a:lnTo>
                    <a:lnTo>
                      <a:pt x="11" y="121"/>
                    </a:lnTo>
                    <a:lnTo>
                      <a:pt x="13" y="123"/>
                    </a:lnTo>
                    <a:lnTo>
                      <a:pt x="13" y="125"/>
                    </a:lnTo>
                    <a:lnTo>
                      <a:pt x="15" y="125"/>
                    </a:lnTo>
                    <a:lnTo>
                      <a:pt x="15" y="127"/>
                    </a:lnTo>
                    <a:lnTo>
                      <a:pt x="17" y="129"/>
                    </a:lnTo>
                    <a:lnTo>
                      <a:pt x="17" y="130"/>
                    </a:lnTo>
                    <a:lnTo>
                      <a:pt x="19" y="130"/>
                    </a:lnTo>
                    <a:lnTo>
                      <a:pt x="19" y="132"/>
                    </a:lnTo>
                    <a:lnTo>
                      <a:pt x="21" y="132"/>
                    </a:lnTo>
                    <a:lnTo>
                      <a:pt x="21" y="134"/>
                    </a:lnTo>
                    <a:lnTo>
                      <a:pt x="23" y="134"/>
                    </a:lnTo>
                    <a:lnTo>
                      <a:pt x="23" y="136"/>
                    </a:lnTo>
                    <a:lnTo>
                      <a:pt x="25" y="136"/>
                    </a:lnTo>
                    <a:lnTo>
                      <a:pt x="29" y="140"/>
                    </a:lnTo>
                    <a:lnTo>
                      <a:pt x="29" y="142"/>
                    </a:lnTo>
                    <a:lnTo>
                      <a:pt x="31" y="142"/>
                    </a:lnTo>
                    <a:lnTo>
                      <a:pt x="31" y="144"/>
                    </a:lnTo>
                    <a:lnTo>
                      <a:pt x="33" y="144"/>
                    </a:lnTo>
                    <a:lnTo>
                      <a:pt x="34" y="146"/>
                    </a:lnTo>
                    <a:lnTo>
                      <a:pt x="36" y="146"/>
                    </a:lnTo>
                    <a:lnTo>
                      <a:pt x="36" y="148"/>
                    </a:lnTo>
                    <a:lnTo>
                      <a:pt x="38" y="148"/>
                    </a:lnTo>
                    <a:lnTo>
                      <a:pt x="40" y="150"/>
                    </a:lnTo>
                    <a:lnTo>
                      <a:pt x="42" y="150"/>
                    </a:lnTo>
                    <a:lnTo>
                      <a:pt x="44" y="152"/>
                    </a:lnTo>
                    <a:lnTo>
                      <a:pt x="46" y="152"/>
                    </a:lnTo>
                    <a:lnTo>
                      <a:pt x="46" y="153"/>
                    </a:lnTo>
                    <a:lnTo>
                      <a:pt x="48" y="153"/>
                    </a:lnTo>
                    <a:lnTo>
                      <a:pt x="50" y="153"/>
                    </a:lnTo>
                    <a:lnTo>
                      <a:pt x="50" y="155"/>
                    </a:lnTo>
                    <a:lnTo>
                      <a:pt x="52" y="155"/>
                    </a:lnTo>
                    <a:lnTo>
                      <a:pt x="54" y="155"/>
                    </a:lnTo>
                    <a:lnTo>
                      <a:pt x="56" y="155"/>
                    </a:lnTo>
                    <a:lnTo>
                      <a:pt x="57" y="157"/>
                    </a:lnTo>
                    <a:lnTo>
                      <a:pt x="59" y="157"/>
                    </a:lnTo>
                    <a:lnTo>
                      <a:pt x="61" y="157"/>
                    </a:lnTo>
                    <a:lnTo>
                      <a:pt x="63" y="157"/>
                    </a:lnTo>
                    <a:lnTo>
                      <a:pt x="63" y="159"/>
                    </a:lnTo>
                    <a:lnTo>
                      <a:pt x="65" y="159"/>
                    </a:lnTo>
                    <a:lnTo>
                      <a:pt x="67" y="159"/>
                    </a:lnTo>
                    <a:lnTo>
                      <a:pt x="69" y="159"/>
                    </a:lnTo>
                    <a:lnTo>
                      <a:pt x="71" y="159"/>
                    </a:lnTo>
                    <a:lnTo>
                      <a:pt x="73" y="159"/>
                    </a:lnTo>
                    <a:lnTo>
                      <a:pt x="75" y="159"/>
                    </a:lnTo>
                    <a:lnTo>
                      <a:pt x="77" y="161"/>
                    </a:lnTo>
                    <a:lnTo>
                      <a:pt x="81" y="161"/>
                    </a:lnTo>
                    <a:lnTo>
                      <a:pt x="84" y="161"/>
                    </a:lnTo>
                    <a:lnTo>
                      <a:pt x="86" y="159"/>
                    </a:lnTo>
                    <a:lnTo>
                      <a:pt x="88" y="159"/>
                    </a:lnTo>
                    <a:lnTo>
                      <a:pt x="90" y="159"/>
                    </a:lnTo>
                    <a:lnTo>
                      <a:pt x="92" y="159"/>
                    </a:lnTo>
                    <a:lnTo>
                      <a:pt x="94" y="159"/>
                    </a:lnTo>
                    <a:lnTo>
                      <a:pt x="96" y="159"/>
                    </a:lnTo>
                    <a:lnTo>
                      <a:pt x="98" y="159"/>
                    </a:lnTo>
                    <a:lnTo>
                      <a:pt x="100" y="157"/>
                    </a:lnTo>
                    <a:lnTo>
                      <a:pt x="102" y="157"/>
                    </a:lnTo>
                    <a:lnTo>
                      <a:pt x="104" y="157"/>
                    </a:lnTo>
                    <a:lnTo>
                      <a:pt x="105" y="155"/>
                    </a:lnTo>
                    <a:lnTo>
                      <a:pt x="107" y="155"/>
                    </a:lnTo>
                    <a:lnTo>
                      <a:pt x="109" y="155"/>
                    </a:lnTo>
                    <a:lnTo>
                      <a:pt x="111" y="155"/>
                    </a:lnTo>
                    <a:lnTo>
                      <a:pt x="111" y="153"/>
                    </a:lnTo>
                    <a:lnTo>
                      <a:pt x="113" y="153"/>
                    </a:lnTo>
                    <a:lnTo>
                      <a:pt x="115" y="153"/>
                    </a:lnTo>
                    <a:lnTo>
                      <a:pt x="115" y="152"/>
                    </a:lnTo>
                    <a:lnTo>
                      <a:pt x="117" y="152"/>
                    </a:lnTo>
                    <a:lnTo>
                      <a:pt x="119" y="152"/>
                    </a:lnTo>
                    <a:lnTo>
                      <a:pt x="119" y="150"/>
                    </a:lnTo>
                    <a:lnTo>
                      <a:pt x="121" y="150"/>
                    </a:lnTo>
                    <a:lnTo>
                      <a:pt x="123" y="148"/>
                    </a:lnTo>
                    <a:lnTo>
                      <a:pt x="125" y="148"/>
                    </a:lnTo>
                    <a:lnTo>
                      <a:pt x="125" y="146"/>
                    </a:lnTo>
                    <a:lnTo>
                      <a:pt x="127" y="146"/>
                    </a:lnTo>
                    <a:lnTo>
                      <a:pt x="129" y="146"/>
                    </a:lnTo>
                    <a:lnTo>
                      <a:pt x="129" y="144"/>
                    </a:lnTo>
                    <a:lnTo>
                      <a:pt x="130" y="144"/>
                    </a:lnTo>
                    <a:lnTo>
                      <a:pt x="130" y="142"/>
                    </a:lnTo>
                    <a:lnTo>
                      <a:pt x="132" y="142"/>
                    </a:lnTo>
                    <a:lnTo>
                      <a:pt x="132" y="140"/>
                    </a:lnTo>
                    <a:lnTo>
                      <a:pt x="138" y="136"/>
                    </a:lnTo>
                    <a:lnTo>
                      <a:pt x="140" y="134"/>
                    </a:lnTo>
                    <a:lnTo>
                      <a:pt x="140" y="132"/>
                    </a:lnTo>
                    <a:lnTo>
                      <a:pt x="142" y="132"/>
                    </a:lnTo>
                    <a:lnTo>
                      <a:pt x="142" y="130"/>
                    </a:lnTo>
                    <a:lnTo>
                      <a:pt x="144" y="130"/>
                    </a:lnTo>
                    <a:lnTo>
                      <a:pt x="144" y="129"/>
                    </a:lnTo>
                    <a:lnTo>
                      <a:pt x="146" y="127"/>
                    </a:lnTo>
                    <a:lnTo>
                      <a:pt x="148" y="125"/>
                    </a:lnTo>
                    <a:lnTo>
                      <a:pt x="148" y="123"/>
                    </a:lnTo>
                    <a:lnTo>
                      <a:pt x="150" y="121"/>
                    </a:lnTo>
                    <a:lnTo>
                      <a:pt x="152" y="119"/>
                    </a:lnTo>
                    <a:lnTo>
                      <a:pt x="152" y="117"/>
                    </a:lnTo>
                    <a:lnTo>
                      <a:pt x="152" y="115"/>
                    </a:lnTo>
                    <a:lnTo>
                      <a:pt x="153" y="113"/>
                    </a:lnTo>
                    <a:lnTo>
                      <a:pt x="153" y="111"/>
                    </a:lnTo>
                    <a:lnTo>
                      <a:pt x="155" y="109"/>
                    </a:lnTo>
                    <a:lnTo>
                      <a:pt x="155" y="107"/>
                    </a:lnTo>
                    <a:lnTo>
                      <a:pt x="155" y="105"/>
                    </a:lnTo>
                    <a:lnTo>
                      <a:pt x="157" y="105"/>
                    </a:lnTo>
                    <a:lnTo>
                      <a:pt x="157" y="104"/>
                    </a:lnTo>
                    <a:lnTo>
                      <a:pt x="157" y="102"/>
                    </a:lnTo>
                    <a:lnTo>
                      <a:pt x="159" y="100"/>
                    </a:lnTo>
                    <a:lnTo>
                      <a:pt x="159" y="98"/>
                    </a:lnTo>
                    <a:lnTo>
                      <a:pt x="159" y="96"/>
                    </a:lnTo>
                    <a:lnTo>
                      <a:pt x="159" y="94"/>
                    </a:lnTo>
                    <a:lnTo>
                      <a:pt x="159" y="92"/>
                    </a:lnTo>
                    <a:lnTo>
                      <a:pt x="159" y="90"/>
                    </a:lnTo>
                    <a:lnTo>
                      <a:pt x="161" y="88"/>
                    </a:lnTo>
                    <a:lnTo>
                      <a:pt x="161" y="86"/>
                    </a:lnTo>
                    <a:lnTo>
                      <a:pt x="161" y="84"/>
                    </a:lnTo>
                    <a:lnTo>
                      <a:pt x="161" y="81"/>
                    </a:lnTo>
                    <a:lnTo>
                      <a:pt x="161" y="77"/>
                    </a:lnTo>
                    <a:lnTo>
                      <a:pt x="161" y="75"/>
                    </a:lnTo>
                    <a:lnTo>
                      <a:pt x="161" y="71"/>
                    </a:lnTo>
                    <a:lnTo>
                      <a:pt x="159" y="71"/>
                    </a:lnTo>
                    <a:lnTo>
                      <a:pt x="159" y="69"/>
                    </a:lnTo>
                    <a:lnTo>
                      <a:pt x="159" y="67"/>
                    </a:lnTo>
                    <a:lnTo>
                      <a:pt x="159" y="65"/>
                    </a:lnTo>
                    <a:lnTo>
                      <a:pt x="159" y="63"/>
                    </a:lnTo>
                    <a:lnTo>
                      <a:pt x="159" y="61"/>
                    </a:lnTo>
                    <a:lnTo>
                      <a:pt x="157" y="59"/>
                    </a:lnTo>
                    <a:lnTo>
                      <a:pt x="157" y="57"/>
                    </a:lnTo>
                    <a:lnTo>
                      <a:pt x="157" y="56"/>
                    </a:lnTo>
                    <a:lnTo>
                      <a:pt x="155" y="54"/>
                    </a:lnTo>
                    <a:lnTo>
                      <a:pt x="155" y="52"/>
                    </a:lnTo>
                    <a:lnTo>
                      <a:pt x="155" y="50"/>
                    </a:lnTo>
                    <a:lnTo>
                      <a:pt x="153" y="50"/>
                    </a:lnTo>
                    <a:lnTo>
                      <a:pt x="153" y="48"/>
                    </a:lnTo>
                    <a:lnTo>
                      <a:pt x="153" y="46"/>
                    </a:lnTo>
                    <a:lnTo>
                      <a:pt x="152" y="46"/>
                    </a:lnTo>
                    <a:lnTo>
                      <a:pt x="152" y="44"/>
                    </a:lnTo>
                    <a:lnTo>
                      <a:pt x="152" y="42"/>
                    </a:lnTo>
                    <a:lnTo>
                      <a:pt x="150" y="40"/>
                    </a:lnTo>
                    <a:lnTo>
                      <a:pt x="150" y="38"/>
                    </a:lnTo>
                    <a:lnTo>
                      <a:pt x="148" y="38"/>
                    </a:lnTo>
                    <a:lnTo>
                      <a:pt x="148" y="36"/>
                    </a:lnTo>
                    <a:lnTo>
                      <a:pt x="146" y="34"/>
                    </a:lnTo>
                    <a:lnTo>
                      <a:pt x="146" y="32"/>
                    </a:lnTo>
                    <a:lnTo>
                      <a:pt x="144" y="32"/>
                    </a:lnTo>
                    <a:lnTo>
                      <a:pt x="144" y="31"/>
                    </a:lnTo>
                    <a:lnTo>
                      <a:pt x="142" y="31"/>
                    </a:lnTo>
                    <a:lnTo>
                      <a:pt x="142" y="29"/>
                    </a:lnTo>
                    <a:lnTo>
                      <a:pt x="140" y="27"/>
                    </a:lnTo>
                    <a:lnTo>
                      <a:pt x="138" y="25"/>
                    </a:lnTo>
                    <a:lnTo>
                      <a:pt x="138" y="23"/>
                    </a:lnTo>
                    <a:lnTo>
                      <a:pt x="132" y="19"/>
                    </a:lnTo>
                    <a:lnTo>
                      <a:pt x="130" y="17"/>
                    </a:lnTo>
                    <a:lnTo>
                      <a:pt x="129" y="17"/>
                    </a:lnTo>
                    <a:lnTo>
                      <a:pt x="129" y="15"/>
                    </a:lnTo>
                    <a:lnTo>
                      <a:pt x="127" y="15"/>
                    </a:lnTo>
                    <a:lnTo>
                      <a:pt x="125" y="13"/>
                    </a:lnTo>
                    <a:lnTo>
                      <a:pt x="123" y="13"/>
                    </a:lnTo>
                    <a:lnTo>
                      <a:pt x="121" y="11"/>
                    </a:lnTo>
                    <a:lnTo>
                      <a:pt x="119" y="9"/>
                    </a:lnTo>
                    <a:lnTo>
                      <a:pt x="117" y="9"/>
                    </a:lnTo>
                    <a:lnTo>
                      <a:pt x="115" y="8"/>
                    </a:lnTo>
                    <a:lnTo>
                      <a:pt x="113" y="8"/>
                    </a:lnTo>
                    <a:lnTo>
                      <a:pt x="111" y="8"/>
                    </a:lnTo>
                    <a:lnTo>
                      <a:pt x="111" y="6"/>
                    </a:lnTo>
                    <a:lnTo>
                      <a:pt x="109" y="6"/>
                    </a:lnTo>
                    <a:lnTo>
                      <a:pt x="107" y="6"/>
                    </a:lnTo>
                    <a:lnTo>
                      <a:pt x="107" y="4"/>
                    </a:lnTo>
                    <a:lnTo>
                      <a:pt x="105" y="4"/>
                    </a:lnTo>
                    <a:lnTo>
                      <a:pt x="104" y="4"/>
                    </a:lnTo>
                    <a:lnTo>
                      <a:pt x="102" y="4"/>
                    </a:lnTo>
                    <a:lnTo>
                      <a:pt x="100" y="4"/>
                    </a:lnTo>
                    <a:lnTo>
                      <a:pt x="100" y="2"/>
                    </a:lnTo>
                    <a:lnTo>
                      <a:pt x="98" y="2"/>
                    </a:lnTo>
                    <a:lnTo>
                      <a:pt x="96" y="2"/>
                    </a:lnTo>
                    <a:lnTo>
                      <a:pt x="94" y="2"/>
                    </a:lnTo>
                    <a:lnTo>
                      <a:pt x="92" y="2"/>
                    </a:lnTo>
                    <a:lnTo>
                      <a:pt x="90" y="2"/>
                    </a:lnTo>
                    <a:lnTo>
                      <a:pt x="88" y="0"/>
                    </a:lnTo>
                    <a:lnTo>
                      <a:pt x="86" y="0"/>
                    </a:lnTo>
                    <a:lnTo>
                      <a:pt x="84" y="0"/>
                    </a:lnTo>
                    <a:lnTo>
                      <a:pt x="81" y="0"/>
                    </a:lnTo>
                    <a:close/>
                  </a:path>
                </a:pathLst>
              </a:custGeom>
              <a:solidFill>
                <a:srgbClr val="FFFFFF"/>
              </a:solidFill>
              <a:ln w="9525">
                <a:noFill/>
                <a:round/>
                <a:headEnd/>
                <a:tailEnd/>
              </a:ln>
            </p:spPr>
            <p:txBody>
              <a:bodyPr/>
              <a:lstStyle/>
              <a:p>
                <a:endParaRPr lang="en-GB" dirty="0"/>
              </a:p>
            </p:txBody>
          </p:sp>
          <p:sp>
            <p:nvSpPr>
              <p:cNvPr id="516" name="Freeform 164"/>
              <p:cNvSpPr>
                <a:spLocks noChangeAspect="1"/>
              </p:cNvSpPr>
              <p:nvPr/>
            </p:nvSpPr>
            <p:spPr bwMode="auto">
              <a:xfrm>
                <a:off x="3606" y="1231"/>
                <a:ext cx="163" cy="163"/>
              </a:xfrm>
              <a:custGeom>
                <a:avLst/>
                <a:gdLst>
                  <a:gd name="T0" fmla="*/ 0 w 163"/>
                  <a:gd name="T1" fmla="*/ 94 h 163"/>
                  <a:gd name="T2" fmla="*/ 4 w 163"/>
                  <a:gd name="T3" fmla="*/ 109 h 163"/>
                  <a:gd name="T4" fmla="*/ 11 w 163"/>
                  <a:gd name="T5" fmla="*/ 125 h 163"/>
                  <a:gd name="T6" fmla="*/ 21 w 163"/>
                  <a:gd name="T7" fmla="*/ 136 h 163"/>
                  <a:gd name="T8" fmla="*/ 33 w 163"/>
                  <a:gd name="T9" fmla="*/ 148 h 163"/>
                  <a:gd name="T10" fmla="*/ 46 w 163"/>
                  <a:gd name="T11" fmla="*/ 155 h 163"/>
                  <a:gd name="T12" fmla="*/ 59 w 163"/>
                  <a:gd name="T13" fmla="*/ 161 h 163"/>
                  <a:gd name="T14" fmla="*/ 77 w 163"/>
                  <a:gd name="T15" fmla="*/ 163 h 163"/>
                  <a:gd name="T16" fmla="*/ 92 w 163"/>
                  <a:gd name="T17" fmla="*/ 163 h 163"/>
                  <a:gd name="T18" fmla="*/ 109 w 163"/>
                  <a:gd name="T19" fmla="*/ 159 h 163"/>
                  <a:gd name="T20" fmla="*/ 123 w 163"/>
                  <a:gd name="T21" fmla="*/ 152 h 163"/>
                  <a:gd name="T22" fmla="*/ 138 w 163"/>
                  <a:gd name="T23" fmla="*/ 140 h 163"/>
                  <a:gd name="T24" fmla="*/ 148 w 163"/>
                  <a:gd name="T25" fmla="*/ 127 h 163"/>
                  <a:gd name="T26" fmla="*/ 155 w 163"/>
                  <a:gd name="T27" fmla="*/ 113 h 163"/>
                  <a:gd name="T28" fmla="*/ 161 w 163"/>
                  <a:gd name="T29" fmla="*/ 98 h 163"/>
                  <a:gd name="T30" fmla="*/ 163 w 163"/>
                  <a:gd name="T31" fmla="*/ 83 h 163"/>
                  <a:gd name="T32" fmla="*/ 161 w 163"/>
                  <a:gd name="T33" fmla="*/ 65 h 163"/>
                  <a:gd name="T34" fmla="*/ 155 w 163"/>
                  <a:gd name="T35" fmla="*/ 50 h 163"/>
                  <a:gd name="T36" fmla="*/ 148 w 163"/>
                  <a:gd name="T37" fmla="*/ 36 h 163"/>
                  <a:gd name="T38" fmla="*/ 138 w 163"/>
                  <a:gd name="T39" fmla="*/ 25 h 163"/>
                  <a:gd name="T40" fmla="*/ 127 w 163"/>
                  <a:gd name="T41" fmla="*/ 15 h 163"/>
                  <a:gd name="T42" fmla="*/ 111 w 163"/>
                  <a:gd name="T43" fmla="*/ 8 h 163"/>
                  <a:gd name="T44" fmla="*/ 96 w 163"/>
                  <a:gd name="T45" fmla="*/ 2 h 163"/>
                  <a:gd name="T46" fmla="*/ 77 w 163"/>
                  <a:gd name="T47" fmla="*/ 0 h 163"/>
                  <a:gd name="T48" fmla="*/ 59 w 163"/>
                  <a:gd name="T49" fmla="*/ 4 h 163"/>
                  <a:gd name="T50" fmla="*/ 46 w 163"/>
                  <a:gd name="T51" fmla="*/ 10 h 163"/>
                  <a:gd name="T52" fmla="*/ 33 w 163"/>
                  <a:gd name="T53" fmla="*/ 17 h 163"/>
                  <a:gd name="T54" fmla="*/ 21 w 163"/>
                  <a:gd name="T55" fmla="*/ 27 h 163"/>
                  <a:gd name="T56" fmla="*/ 11 w 163"/>
                  <a:gd name="T57" fmla="*/ 40 h 163"/>
                  <a:gd name="T58" fmla="*/ 4 w 163"/>
                  <a:gd name="T59" fmla="*/ 54 h 163"/>
                  <a:gd name="T60" fmla="*/ 0 w 163"/>
                  <a:gd name="T61" fmla="*/ 69 h 163"/>
                  <a:gd name="T62" fmla="*/ 2 w 163"/>
                  <a:gd name="T63" fmla="*/ 83 h 163"/>
                  <a:gd name="T64" fmla="*/ 4 w 163"/>
                  <a:gd name="T65" fmla="*/ 67 h 163"/>
                  <a:gd name="T66" fmla="*/ 8 w 163"/>
                  <a:gd name="T67" fmla="*/ 52 h 163"/>
                  <a:gd name="T68" fmla="*/ 15 w 163"/>
                  <a:gd name="T69" fmla="*/ 38 h 163"/>
                  <a:gd name="T70" fmla="*/ 25 w 163"/>
                  <a:gd name="T71" fmla="*/ 27 h 163"/>
                  <a:gd name="T72" fmla="*/ 36 w 163"/>
                  <a:gd name="T73" fmla="*/ 17 h 163"/>
                  <a:gd name="T74" fmla="*/ 50 w 163"/>
                  <a:gd name="T75" fmla="*/ 10 h 163"/>
                  <a:gd name="T76" fmla="*/ 65 w 163"/>
                  <a:gd name="T77" fmla="*/ 6 h 163"/>
                  <a:gd name="T78" fmla="*/ 84 w 163"/>
                  <a:gd name="T79" fmla="*/ 4 h 163"/>
                  <a:gd name="T80" fmla="*/ 100 w 163"/>
                  <a:gd name="T81" fmla="*/ 6 h 163"/>
                  <a:gd name="T82" fmla="*/ 115 w 163"/>
                  <a:gd name="T83" fmla="*/ 11 h 163"/>
                  <a:gd name="T84" fmla="*/ 127 w 163"/>
                  <a:gd name="T85" fmla="*/ 19 h 163"/>
                  <a:gd name="T86" fmla="*/ 138 w 163"/>
                  <a:gd name="T87" fmla="*/ 29 h 163"/>
                  <a:gd name="T88" fmla="*/ 148 w 163"/>
                  <a:gd name="T89" fmla="*/ 42 h 163"/>
                  <a:gd name="T90" fmla="*/ 153 w 163"/>
                  <a:gd name="T91" fmla="*/ 56 h 163"/>
                  <a:gd name="T92" fmla="*/ 157 w 163"/>
                  <a:gd name="T93" fmla="*/ 71 h 163"/>
                  <a:gd name="T94" fmla="*/ 159 w 163"/>
                  <a:gd name="T95" fmla="*/ 86 h 163"/>
                  <a:gd name="T96" fmla="*/ 157 w 163"/>
                  <a:gd name="T97" fmla="*/ 102 h 163"/>
                  <a:gd name="T98" fmla="*/ 152 w 163"/>
                  <a:gd name="T99" fmla="*/ 115 h 163"/>
                  <a:gd name="T100" fmla="*/ 144 w 163"/>
                  <a:gd name="T101" fmla="*/ 129 h 163"/>
                  <a:gd name="T102" fmla="*/ 132 w 163"/>
                  <a:gd name="T103" fmla="*/ 140 h 163"/>
                  <a:gd name="T104" fmla="*/ 117 w 163"/>
                  <a:gd name="T105" fmla="*/ 152 h 163"/>
                  <a:gd name="T106" fmla="*/ 104 w 163"/>
                  <a:gd name="T107" fmla="*/ 157 h 163"/>
                  <a:gd name="T108" fmla="*/ 88 w 163"/>
                  <a:gd name="T109" fmla="*/ 159 h 163"/>
                  <a:gd name="T110" fmla="*/ 73 w 163"/>
                  <a:gd name="T111" fmla="*/ 159 h 163"/>
                  <a:gd name="T112" fmla="*/ 57 w 163"/>
                  <a:gd name="T113" fmla="*/ 157 h 163"/>
                  <a:gd name="T114" fmla="*/ 44 w 163"/>
                  <a:gd name="T115" fmla="*/ 152 h 163"/>
                  <a:gd name="T116" fmla="*/ 31 w 163"/>
                  <a:gd name="T117" fmla="*/ 142 h 163"/>
                  <a:gd name="T118" fmla="*/ 19 w 163"/>
                  <a:gd name="T119" fmla="*/ 132 h 163"/>
                  <a:gd name="T120" fmla="*/ 11 w 163"/>
                  <a:gd name="T121" fmla="*/ 119 h 163"/>
                  <a:gd name="T122" fmla="*/ 6 w 163"/>
                  <a:gd name="T123" fmla="*/ 106 h 163"/>
                  <a:gd name="T124" fmla="*/ 2 w 163"/>
                  <a:gd name="T125" fmla="*/ 90 h 1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3"/>
                  <a:gd name="T190" fmla="*/ 0 h 163"/>
                  <a:gd name="T191" fmla="*/ 163 w 163"/>
                  <a:gd name="T192" fmla="*/ 163 h 1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3" h="163">
                    <a:moveTo>
                      <a:pt x="0" y="83"/>
                    </a:moveTo>
                    <a:lnTo>
                      <a:pt x="0" y="86"/>
                    </a:lnTo>
                    <a:lnTo>
                      <a:pt x="0" y="90"/>
                    </a:lnTo>
                    <a:lnTo>
                      <a:pt x="0" y="94"/>
                    </a:lnTo>
                    <a:lnTo>
                      <a:pt x="0" y="98"/>
                    </a:lnTo>
                    <a:lnTo>
                      <a:pt x="2" y="102"/>
                    </a:lnTo>
                    <a:lnTo>
                      <a:pt x="4" y="106"/>
                    </a:lnTo>
                    <a:lnTo>
                      <a:pt x="4" y="109"/>
                    </a:lnTo>
                    <a:lnTo>
                      <a:pt x="6" y="113"/>
                    </a:lnTo>
                    <a:lnTo>
                      <a:pt x="8" y="117"/>
                    </a:lnTo>
                    <a:lnTo>
                      <a:pt x="9" y="121"/>
                    </a:lnTo>
                    <a:lnTo>
                      <a:pt x="11" y="125"/>
                    </a:lnTo>
                    <a:lnTo>
                      <a:pt x="13" y="127"/>
                    </a:lnTo>
                    <a:lnTo>
                      <a:pt x="15" y="131"/>
                    </a:lnTo>
                    <a:lnTo>
                      <a:pt x="17" y="134"/>
                    </a:lnTo>
                    <a:lnTo>
                      <a:pt x="21" y="136"/>
                    </a:lnTo>
                    <a:lnTo>
                      <a:pt x="23" y="140"/>
                    </a:lnTo>
                    <a:lnTo>
                      <a:pt x="25" y="142"/>
                    </a:lnTo>
                    <a:lnTo>
                      <a:pt x="29" y="144"/>
                    </a:lnTo>
                    <a:lnTo>
                      <a:pt x="33" y="148"/>
                    </a:lnTo>
                    <a:lnTo>
                      <a:pt x="34" y="150"/>
                    </a:lnTo>
                    <a:lnTo>
                      <a:pt x="38" y="152"/>
                    </a:lnTo>
                    <a:lnTo>
                      <a:pt x="42" y="154"/>
                    </a:lnTo>
                    <a:lnTo>
                      <a:pt x="46" y="155"/>
                    </a:lnTo>
                    <a:lnTo>
                      <a:pt x="48" y="157"/>
                    </a:lnTo>
                    <a:lnTo>
                      <a:pt x="52" y="159"/>
                    </a:lnTo>
                    <a:lnTo>
                      <a:pt x="56" y="159"/>
                    </a:lnTo>
                    <a:lnTo>
                      <a:pt x="59" y="161"/>
                    </a:lnTo>
                    <a:lnTo>
                      <a:pt x="63" y="161"/>
                    </a:lnTo>
                    <a:lnTo>
                      <a:pt x="67" y="163"/>
                    </a:lnTo>
                    <a:lnTo>
                      <a:pt x="73" y="163"/>
                    </a:lnTo>
                    <a:lnTo>
                      <a:pt x="77" y="163"/>
                    </a:lnTo>
                    <a:lnTo>
                      <a:pt x="81" y="163"/>
                    </a:lnTo>
                    <a:lnTo>
                      <a:pt x="84" y="163"/>
                    </a:lnTo>
                    <a:lnTo>
                      <a:pt x="88" y="163"/>
                    </a:lnTo>
                    <a:lnTo>
                      <a:pt x="92" y="163"/>
                    </a:lnTo>
                    <a:lnTo>
                      <a:pt x="96" y="161"/>
                    </a:lnTo>
                    <a:lnTo>
                      <a:pt x="100" y="161"/>
                    </a:lnTo>
                    <a:lnTo>
                      <a:pt x="105" y="159"/>
                    </a:lnTo>
                    <a:lnTo>
                      <a:pt x="109" y="159"/>
                    </a:lnTo>
                    <a:lnTo>
                      <a:pt x="111" y="157"/>
                    </a:lnTo>
                    <a:lnTo>
                      <a:pt x="115" y="155"/>
                    </a:lnTo>
                    <a:lnTo>
                      <a:pt x="119" y="154"/>
                    </a:lnTo>
                    <a:lnTo>
                      <a:pt x="123" y="152"/>
                    </a:lnTo>
                    <a:lnTo>
                      <a:pt x="127" y="150"/>
                    </a:lnTo>
                    <a:lnTo>
                      <a:pt x="132" y="144"/>
                    </a:lnTo>
                    <a:lnTo>
                      <a:pt x="134" y="142"/>
                    </a:lnTo>
                    <a:lnTo>
                      <a:pt x="138" y="140"/>
                    </a:lnTo>
                    <a:lnTo>
                      <a:pt x="140" y="136"/>
                    </a:lnTo>
                    <a:lnTo>
                      <a:pt x="144" y="134"/>
                    </a:lnTo>
                    <a:lnTo>
                      <a:pt x="146" y="131"/>
                    </a:lnTo>
                    <a:lnTo>
                      <a:pt x="148" y="127"/>
                    </a:lnTo>
                    <a:lnTo>
                      <a:pt x="150" y="125"/>
                    </a:lnTo>
                    <a:lnTo>
                      <a:pt x="152" y="121"/>
                    </a:lnTo>
                    <a:lnTo>
                      <a:pt x="153" y="117"/>
                    </a:lnTo>
                    <a:lnTo>
                      <a:pt x="155" y="113"/>
                    </a:lnTo>
                    <a:lnTo>
                      <a:pt x="157" y="109"/>
                    </a:lnTo>
                    <a:lnTo>
                      <a:pt x="157" y="106"/>
                    </a:lnTo>
                    <a:lnTo>
                      <a:pt x="159" y="102"/>
                    </a:lnTo>
                    <a:lnTo>
                      <a:pt x="161" y="98"/>
                    </a:lnTo>
                    <a:lnTo>
                      <a:pt x="161" y="94"/>
                    </a:lnTo>
                    <a:lnTo>
                      <a:pt x="161" y="90"/>
                    </a:lnTo>
                    <a:lnTo>
                      <a:pt x="161" y="86"/>
                    </a:lnTo>
                    <a:lnTo>
                      <a:pt x="163" y="83"/>
                    </a:lnTo>
                    <a:lnTo>
                      <a:pt x="161" y="79"/>
                    </a:lnTo>
                    <a:lnTo>
                      <a:pt x="161" y="73"/>
                    </a:lnTo>
                    <a:lnTo>
                      <a:pt x="161" y="69"/>
                    </a:lnTo>
                    <a:lnTo>
                      <a:pt x="161" y="65"/>
                    </a:lnTo>
                    <a:lnTo>
                      <a:pt x="159" y="61"/>
                    </a:lnTo>
                    <a:lnTo>
                      <a:pt x="157" y="58"/>
                    </a:lnTo>
                    <a:lnTo>
                      <a:pt x="157" y="54"/>
                    </a:lnTo>
                    <a:lnTo>
                      <a:pt x="155" y="50"/>
                    </a:lnTo>
                    <a:lnTo>
                      <a:pt x="153" y="46"/>
                    </a:lnTo>
                    <a:lnTo>
                      <a:pt x="152" y="44"/>
                    </a:lnTo>
                    <a:lnTo>
                      <a:pt x="150" y="40"/>
                    </a:lnTo>
                    <a:lnTo>
                      <a:pt x="148" y="36"/>
                    </a:lnTo>
                    <a:lnTo>
                      <a:pt x="146" y="34"/>
                    </a:lnTo>
                    <a:lnTo>
                      <a:pt x="144" y="31"/>
                    </a:lnTo>
                    <a:lnTo>
                      <a:pt x="140" y="27"/>
                    </a:lnTo>
                    <a:lnTo>
                      <a:pt x="138" y="25"/>
                    </a:lnTo>
                    <a:lnTo>
                      <a:pt x="134" y="21"/>
                    </a:lnTo>
                    <a:lnTo>
                      <a:pt x="132" y="19"/>
                    </a:lnTo>
                    <a:lnTo>
                      <a:pt x="129" y="17"/>
                    </a:lnTo>
                    <a:lnTo>
                      <a:pt x="127" y="15"/>
                    </a:lnTo>
                    <a:lnTo>
                      <a:pt x="123" y="13"/>
                    </a:lnTo>
                    <a:lnTo>
                      <a:pt x="119" y="10"/>
                    </a:lnTo>
                    <a:lnTo>
                      <a:pt x="115" y="10"/>
                    </a:lnTo>
                    <a:lnTo>
                      <a:pt x="111" y="8"/>
                    </a:lnTo>
                    <a:lnTo>
                      <a:pt x="109" y="6"/>
                    </a:lnTo>
                    <a:lnTo>
                      <a:pt x="105" y="4"/>
                    </a:lnTo>
                    <a:lnTo>
                      <a:pt x="100" y="4"/>
                    </a:lnTo>
                    <a:lnTo>
                      <a:pt x="96" y="2"/>
                    </a:lnTo>
                    <a:lnTo>
                      <a:pt x="92" y="2"/>
                    </a:lnTo>
                    <a:lnTo>
                      <a:pt x="88" y="2"/>
                    </a:lnTo>
                    <a:lnTo>
                      <a:pt x="84" y="0"/>
                    </a:lnTo>
                    <a:lnTo>
                      <a:pt x="77" y="0"/>
                    </a:lnTo>
                    <a:lnTo>
                      <a:pt x="73" y="2"/>
                    </a:lnTo>
                    <a:lnTo>
                      <a:pt x="67" y="2"/>
                    </a:lnTo>
                    <a:lnTo>
                      <a:pt x="63" y="2"/>
                    </a:lnTo>
                    <a:lnTo>
                      <a:pt x="59" y="4"/>
                    </a:lnTo>
                    <a:lnTo>
                      <a:pt x="56" y="4"/>
                    </a:lnTo>
                    <a:lnTo>
                      <a:pt x="52" y="6"/>
                    </a:lnTo>
                    <a:lnTo>
                      <a:pt x="48" y="8"/>
                    </a:lnTo>
                    <a:lnTo>
                      <a:pt x="46" y="10"/>
                    </a:lnTo>
                    <a:lnTo>
                      <a:pt x="42" y="10"/>
                    </a:lnTo>
                    <a:lnTo>
                      <a:pt x="38" y="13"/>
                    </a:lnTo>
                    <a:lnTo>
                      <a:pt x="34" y="15"/>
                    </a:lnTo>
                    <a:lnTo>
                      <a:pt x="33" y="17"/>
                    </a:lnTo>
                    <a:lnTo>
                      <a:pt x="29" y="19"/>
                    </a:lnTo>
                    <a:lnTo>
                      <a:pt x="25" y="21"/>
                    </a:lnTo>
                    <a:lnTo>
                      <a:pt x="23" y="25"/>
                    </a:lnTo>
                    <a:lnTo>
                      <a:pt x="21" y="27"/>
                    </a:lnTo>
                    <a:lnTo>
                      <a:pt x="17" y="31"/>
                    </a:lnTo>
                    <a:lnTo>
                      <a:pt x="15" y="34"/>
                    </a:lnTo>
                    <a:lnTo>
                      <a:pt x="13" y="36"/>
                    </a:lnTo>
                    <a:lnTo>
                      <a:pt x="11" y="40"/>
                    </a:lnTo>
                    <a:lnTo>
                      <a:pt x="9" y="44"/>
                    </a:lnTo>
                    <a:lnTo>
                      <a:pt x="8" y="46"/>
                    </a:lnTo>
                    <a:lnTo>
                      <a:pt x="6" y="50"/>
                    </a:lnTo>
                    <a:lnTo>
                      <a:pt x="4" y="54"/>
                    </a:lnTo>
                    <a:lnTo>
                      <a:pt x="4" y="58"/>
                    </a:lnTo>
                    <a:lnTo>
                      <a:pt x="2" y="61"/>
                    </a:lnTo>
                    <a:lnTo>
                      <a:pt x="0" y="65"/>
                    </a:lnTo>
                    <a:lnTo>
                      <a:pt x="0" y="69"/>
                    </a:lnTo>
                    <a:lnTo>
                      <a:pt x="0" y="73"/>
                    </a:lnTo>
                    <a:lnTo>
                      <a:pt x="0" y="79"/>
                    </a:lnTo>
                    <a:lnTo>
                      <a:pt x="0" y="83"/>
                    </a:lnTo>
                    <a:lnTo>
                      <a:pt x="2" y="83"/>
                    </a:lnTo>
                    <a:lnTo>
                      <a:pt x="2" y="79"/>
                    </a:lnTo>
                    <a:lnTo>
                      <a:pt x="2" y="75"/>
                    </a:lnTo>
                    <a:lnTo>
                      <a:pt x="4" y="71"/>
                    </a:lnTo>
                    <a:lnTo>
                      <a:pt x="4" y="67"/>
                    </a:lnTo>
                    <a:lnTo>
                      <a:pt x="4" y="63"/>
                    </a:lnTo>
                    <a:lnTo>
                      <a:pt x="6" y="59"/>
                    </a:lnTo>
                    <a:lnTo>
                      <a:pt x="6" y="56"/>
                    </a:lnTo>
                    <a:lnTo>
                      <a:pt x="8" y="52"/>
                    </a:lnTo>
                    <a:lnTo>
                      <a:pt x="9" y="48"/>
                    </a:lnTo>
                    <a:lnTo>
                      <a:pt x="11" y="44"/>
                    </a:lnTo>
                    <a:lnTo>
                      <a:pt x="13" y="42"/>
                    </a:lnTo>
                    <a:lnTo>
                      <a:pt x="15" y="38"/>
                    </a:lnTo>
                    <a:lnTo>
                      <a:pt x="17" y="34"/>
                    </a:lnTo>
                    <a:lnTo>
                      <a:pt x="19" y="33"/>
                    </a:lnTo>
                    <a:lnTo>
                      <a:pt x="23" y="29"/>
                    </a:lnTo>
                    <a:lnTo>
                      <a:pt x="25" y="27"/>
                    </a:lnTo>
                    <a:lnTo>
                      <a:pt x="27" y="25"/>
                    </a:lnTo>
                    <a:lnTo>
                      <a:pt x="31" y="21"/>
                    </a:lnTo>
                    <a:lnTo>
                      <a:pt x="34" y="19"/>
                    </a:lnTo>
                    <a:lnTo>
                      <a:pt x="36" y="17"/>
                    </a:lnTo>
                    <a:lnTo>
                      <a:pt x="40" y="15"/>
                    </a:lnTo>
                    <a:lnTo>
                      <a:pt x="44" y="13"/>
                    </a:lnTo>
                    <a:lnTo>
                      <a:pt x="46" y="11"/>
                    </a:lnTo>
                    <a:lnTo>
                      <a:pt x="50" y="10"/>
                    </a:lnTo>
                    <a:lnTo>
                      <a:pt x="54" y="8"/>
                    </a:lnTo>
                    <a:lnTo>
                      <a:pt x="57" y="8"/>
                    </a:lnTo>
                    <a:lnTo>
                      <a:pt x="61" y="6"/>
                    </a:lnTo>
                    <a:lnTo>
                      <a:pt x="65" y="6"/>
                    </a:lnTo>
                    <a:lnTo>
                      <a:pt x="69" y="4"/>
                    </a:lnTo>
                    <a:lnTo>
                      <a:pt x="73" y="4"/>
                    </a:lnTo>
                    <a:lnTo>
                      <a:pt x="77" y="4"/>
                    </a:lnTo>
                    <a:lnTo>
                      <a:pt x="84" y="4"/>
                    </a:lnTo>
                    <a:lnTo>
                      <a:pt x="88" y="4"/>
                    </a:lnTo>
                    <a:lnTo>
                      <a:pt x="92" y="4"/>
                    </a:lnTo>
                    <a:lnTo>
                      <a:pt x="96" y="6"/>
                    </a:lnTo>
                    <a:lnTo>
                      <a:pt x="100" y="6"/>
                    </a:lnTo>
                    <a:lnTo>
                      <a:pt x="104" y="8"/>
                    </a:lnTo>
                    <a:lnTo>
                      <a:pt x="107" y="8"/>
                    </a:lnTo>
                    <a:lnTo>
                      <a:pt x="111" y="10"/>
                    </a:lnTo>
                    <a:lnTo>
                      <a:pt x="115" y="11"/>
                    </a:lnTo>
                    <a:lnTo>
                      <a:pt x="117" y="13"/>
                    </a:lnTo>
                    <a:lnTo>
                      <a:pt x="121" y="15"/>
                    </a:lnTo>
                    <a:lnTo>
                      <a:pt x="125" y="17"/>
                    </a:lnTo>
                    <a:lnTo>
                      <a:pt x="127" y="19"/>
                    </a:lnTo>
                    <a:lnTo>
                      <a:pt x="130" y="21"/>
                    </a:lnTo>
                    <a:lnTo>
                      <a:pt x="132" y="25"/>
                    </a:lnTo>
                    <a:lnTo>
                      <a:pt x="136" y="27"/>
                    </a:lnTo>
                    <a:lnTo>
                      <a:pt x="138" y="29"/>
                    </a:lnTo>
                    <a:lnTo>
                      <a:pt x="140" y="33"/>
                    </a:lnTo>
                    <a:lnTo>
                      <a:pt x="144" y="34"/>
                    </a:lnTo>
                    <a:lnTo>
                      <a:pt x="146" y="38"/>
                    </a:lnTo>
                    <a:lnTo>
                      <a:pt x="148" y="42"/>
                    </a:lnTo>
                    <a:lnTo>
                      <a:pt x="150" y="44"/>
                    </a:lnTo>
                    <a:lnTo>
                      <a:pt x="152" y="48"/>
                    </a:lnTo>
                    <a:lnTo>
                      <a:pt x="153" y="52"/>
                    </a:lnTo>
                    <a:lnTo>
                      <a:pt x="153" y="56"/>
                    </a:lnTo>
                    <a:lnTo>
                      <a:pt x="155" y="59"/>
                    </a:lnTo>
                    <a:lnTo>
                      <a:pt x="157" y="63"/>
                    </a:lnTo>
                    <a:lnTo>
                      <a:pt x="157" y="67"/>
                    </a:lnTo>
                    <a:lnTo>
                      <a:pt x="157" y="71"/>
                    </a:lnTo>
                    <a:lnTo>
                      <a:pt x="159" y="75"/>
                    </a:lnTo>
                    <a:lnTo>
                      <a:pt x="159" y="79"/>
                    </a:lnTo>
                    <a:lnTo>
                      <a:pt x="159" y="83"/>
                    </a:lnTo>
                    <a:lnTo>
                      <a:pt x="159" y="86"/>
                    </a:lnTo>
                    <a:lnTo>
                      <a:pt x="159" y="90"/>
                    </a:lnTo>
                    <a:lnTo>
                      <a:pt x="157" y="94"/>
                    </a:lnTo>
                    <a:lnTo>
                      <a:pt x="157" y="98"/>
                    </a:lnTo>
                    <a:lnTo>
                      <a:pt x="157" y="102"/>
                    </a:lnTo>
                    <a:lnTo>
                      <a:pt x="155" y="106"/>
                    </a:lnTo>
                    <a:lnTo>
                      <a:pt x="153" y="109"/>
                    </a:lnTo>
                    <a:lnTo>
                      <a:pt x="153" y="113"/>
                    </a:lnTo>
                    <a:lnTo>
                      <a:pt x="152" y="115"/>
                    </a:lnTo>
                    <a:lnTo>
                      <a:pt x="150" y="119"/>
                    </a:lnTo>
                    <a:lnTo>
                      <a:pt x="148" y="123"/>
                    </a:lnTo>
                    <a:lnTo>
                      <a:pt x="146" y="127"/>
                    </a:lnTo>
                    <a:lnTo>
                      <a:pt x="144" y="129"/>
                    </a:lnTo>
                    <a:lnTo>
                      <a:pt x="140" y="132"/>
                    </a:lnTo>
                    <a:lnTo>
                      <a:pt x="138" y="134"/>
                    </a:lnTo>
                    <a:lnTo>
                      <a:pt x="136" y="138"/>
                    </a:lnTo>
                    <a:lnTo>
                      <a:pt x="132" y="140"/>
                    </a:lnTo>
                    <a:lnTo>
                      <a:pt x="130" y="142"/>
                    </a:lnTo>
                    <a:lnTo>
                      <a:pt x="125" y="148"/>
                    </a:lnTo>
                    <a:lnTo>
                      <a:pt x="121" y="150"/>
                    </a:lnTo>
                    <a:lnTo>
                      <a:pt x="117" y="152"/>
                    </a:lnTo>
                    <a:lnTo>
                      <a:pt x="115" y="154"/>
                    </a:lnTo>
                    <a:lnTo>
                      <a:pt x="111" y="154"/>
                    </a:lnTo>
                    <a:lnTo>
                      <a:pt x="107" y="155"/>
                    </a:lnTo>
                    <a:lnTo>
                      <a:pt x="104" y="157"/>
                    </a:lnTo>
                    <a:lnTo>
                      <a:pt x="100" y="157"/>
                    </a:lnTo>
                    <a:lnTo>
                      <a:pt x="96" y="159"/>
                    </a:lnTo>
                    <a:lnTo>
                      <a:pt x="92" y="159"/>
                    </a:lnTo>
                    <a:lnTo>
                      <a:pt x="88" y="159"/>
                    </a:lnTo>
                    <a:lnTo>
                      <a:pt x="84" y="161"/>
                    </a:lnTo>
                    <a:lnTo>
                      <a:pt x="81" y="161"/>
                    </a:lnTo>
                    <a:lnTo>
                      <a:pt x="77" y="161"/>
                    </a:lnTo>
                    <a:lnTo>
                      <a:pt x="73" y="159"/>
                    </a:lnTo>
                    <a:lnTo>
                      <a:pt x="69" y="159"/>
                    </a:lnTo>
                    <a:lnTo>
                      <a:pt x="65" y="159"/>
                    </a:lnTo>
                    <a:lnTo>
                      <a:pt x="61" y="157"/>
                    </a:lnTo>
                    <a:lnTo>
                      <a:pt x="57" y="157"/>
                    </a:lnTo>
                    <a:lnTo>
                      <a:pt x="54" y="155"/>
                    </a:lnTo>
                    <a:lnTo>
                      <a:pt x="50" y="154"/>
                    </a:lnTo>
                    <a:lnTo>
                      <a:pt x="46" y="154"/>
                    </a:lnTo>
                    <a:lnTo>
                      <a:pt x="44" y="152"/>
                    </a:lnTo>
                    <a:lnTo>
                      <a:pt x="40" y="150"/>
                    </a:lnTo>
                    <a:lnTo>
                      <a:pt x="36" y="148"/>
                    </a:lnTo>
                    <a:lnTo>
                      <a:pt x="34" y="144"/>
                    </a:lnTo>
                    <a:lnTo>
                      <a:pt x="31" y="142"/>
                    </a:lnTo>
                    <a:lnTo>
                      <a:pt x="27" y="140"/>
                    </a:lnTo>
                    <a:lnTo>
                      <a:pt x="25" y="138"/>
                    </a:lnTo>
                    <a:lnTo>
                      <a:pt x="23" y="134"/>
                    </a:lnTo>
                    <a:lnTo>
                      <a:pt x="19" y="132"/>
                    </a:lnTo>
                    <a:lnTo>
                      <a:pt x="17" y="129"/>
                    </a:lnTo>
                    <a:lnTo>
                      <a:pt x="15" y="127"/>
                    </a:lnTo>
                    <a:lnTo>
                      <a:pt x="13" y="123"/>
                    </a:lnTo>
                    <a:lnTo>
                      <a:pt x="11" y="119"/>
                    </a:lnTo>
                    <a:lnTo>
                      <a:pt x="9" y="115"/>
                    </a:lnTo>
                    <a:lnTo>
                      <a:pt x="8" y="113"/>
                    </a:lnTo>
                    <a:lnTo>
                      <a:pt x="6" y="109"/>
                    </a:lnTo>
                    <a:lnTo>
                      <a:pt x="6" y="106"/>
                    </a:lnTo>
                    <a:lnTo>
                      <a:pt x="4" y="102"/>
                    </a:lnTo>
                    <a:lnTo>
                      <a:pt x="4" y="98"/>
                    </a:lnTo>
                    <a:lnTo>
                      <a:pt x="4" y="94"/>
                    </a:lnTo>
                    <a:lnTo>
                      <a:pt x="2" y="90"/>
                    </a:lnTo>
                    <a:lnTo>
                      <a:pt x="2" y="86"/>
                    </a:lnTo>
                    <a:lnTo>
                      <a:pt x="2" y="83"/>
                    </a:lnTo>
                    <a:lnTo>
                      <a:pt x="0" y="83"/>
                    </a:lnTo>
                    <a:close/>
                  </a:path>
                </a:pathLst>
              </a:custGeom>
              <a:solidFill>
                <a:srgbClr val="000000"/>
              </a:solidFill>
              <a:ln w="9525">
                <a:noFill/>
                <a:round/>
                <a:headEnd/>
                <a:tailEnd/>
              </a:ln>
            </p:spPr>
            <p:txBody>
              <a:bodyPr/>
              <a:lstStyle/>
              <a:p>
                <a:endParaRPr lang="en-GB" dirty="0"/>
              </a:p>
            </p:txBody>
          </p:sp>
          <p:sp>
            <p:nvSpPr>
              <p:cNvPr id="517" name="Freeform 165"/>
              <p:cNvSpPr>
                <a:spLocks noChangeAspect="1"/>
              </p:cNvSpPr>
              <p:nvPr/>
            </p:nvSpPr>
            <p:spPr bwMode="auto">
              <a:xfrm>
                <a:off x="3800" y="1064"/>
                <a:ext cx="125" cy="125"/>
              </a:xfrm>
              <a:custGeom>
                <a:avLst/>
                <a:gdLst>
                  <a:gd name="T0" fmla="*/ 54 w 125"/>
                  <a:gd name="T1" fmla="*/ 0 h 125"/>
                  <a:gd name="T2" fmla="*/ 48 w 125"/>
                  <a:gd name="T3" fmla="*/ 2 h 125"/>
                  <a:gd name="T4" fmla="*/ 40 w 125"/>
                  <a:gd name="T5" fmla="*/ 4 h 125"/>
                  <a:gd name="T6" fmla="*/ 34 w 125"/>
                  <a:gd name="T7" fmla="*/ 6 h 125"/>
                  <a:gd name="T8" fmla="*/ 29 w 125"/>
                  <a:gd name="T9" fmla="*/ 9 h 125"/>
                  <a:gd name="T10" fmla="*/ 21 w 125"/>
                  <a:gd name="T11" fmla="*/ 15 h 125"/>
                  <a:gd name="T12" fmla="*/ 13 w 125"/>
                  <a:gd name="T13" fmla="*/ 23 h 125"/>
                  <a:gd name="T14" fmla="*/ 9 w 125"/>
                  <a:gd name="T15" fmla="*/ 29 h 125"/>
                  <a:gd name="T16" fmla="*/ 6 w 125"/>
                  <a:gd name="T17" fmla="*/ 34 h 125"/>
                  <a:gd name="T18" fmla="*/ 4 w 125"/>
                  <a:gd name="T19" fmla="*/ 40 h 125"/>
                  <a:gd name="T20" fmla="*/ 2 w 125"/>
                  <a:gd name="T21" fmla="*/ 46 h 125"/>
                  <a:gd name="T22" fmla="*/ 0 w 125"/>
                  <a:gd name="T23" fmla="*/ 54 h 125"/>
                  <a:gd name="T24" fmla="*/ 0 w 125"/>
                  <a:gd name="T25" fmla="*/ 67 h 125"/>
                  <a:gd name="T26" fmla="*/ 0 w 125"/>
                  <a:gd name="T27" fmla="*/ 77 h 125"/>
                  <a:gd name="T28" fmla="*/ 2 w 125"/>
                  <a:gd name="T29" fmla="*/ 82 h 125"/>
                  <a:gd name="T30" fmla="*/ 4 w 125"/>
                  <a:gd name="T31" fmla="*/ 88 h 125"/>
                  <a:gd name="T32" fmla="*/ 7 w 125"/>
                  <a:gd name="T33" fmla="*/ 92 h 125"/>
                  <a:gd name="T34" fmla="*/ 9 w 125"/>
                  <a:gd name="T35" fmla="*/ 98 h 125"/>
                  <a:gd name="T36" fmla="*/ 13 w 125"/>
                  <a:gd name="T37" fmla="*/ 102 h 125"/>
                  <a:gd name="T38" fmla="*/ 19 w 125"/>
                  <a:gd name="T39" fmla="*/ 107 h 125"/>
                  <a:gd name="T40" fmla="*/ 25 w 125"/>
                  <a:gd name="T41" fmla="*/ 113 h 125"/>
                  <a:gd name="T42" fmla="*/ 31 w 125"/>
                  <a:gd name="T43" fmla="*/ 117 h 125"/>
                  <a:gd name="T44" fmla="*/ 36 w 125"/>
                  <a:gd name="T45" fmla="*/ 119 h 125"/>
                  <a:gd name="T46" fmla="*/ 42 w 125"/>
                  <a:gd name="T47" fmla="*/ 123 h 125"/>
                  <a:gd name="T48" fmla="*/ 50 w 125"/>
                  <a:gd name="T49" fmla="*/ 125 h 125"/>
                  <a:gd name="T50" fmla="*/ 57 w 125"/>
                  <a:gd name="T51" fmla="*/ 125 h 125"/>
                  <a:gd name="T52" fmla="*/ 71 w 125"/>
                  <a:gd name="T53" fmla="*/ 125 h 125"/>
                  <a:gd name="T54" fmla="*/ 79 w 125"/>
                  <a:gd name="T55" fmla="*/ 123 h 125"/>
                  <a:gd name="T56" fmla="*/ 84 w 125"/>
                  <a:gd name="T57" fmla="*/ 121 h 125"/>
                  <a:gd name="T58" fmla="*/ 92 w 125"/>
                  <a:gd name="T59" fmla="*/ 117 h 125"/>
                  <a:gd name="T60" fmla="*/ 98 w 125"/>
                  <a:gd name="T61" fmla="*/ 113 h 125"/>
                  <a:gd name="T62" fmla="*/ 105 w 125"/>
                  <a:gd name="T63" fmla="*/ 107 h 125"/>
                  <a:gd name="T64" fmla="*/ 113 w 125"/>
                  <a:gd name="T65" fmla="*/ 100 h 125"/>
                  <a:gd name="T66" fmla="*/ 117 w 125"/>
                  <a:gd name="T67" fmla="*/ 96 h 125"/>
                  <a:gd name="T68" fmla="*/ 119 w 125"/>
                  <a:gd name="T69" fmla="*/ 88 h 125"/>
                  <a:gd name="T70" fmla="*/ 121 w 125"/>
                  <a:gd name="T71" fmla="*/ 82 h 125"/>
                  <a:gd name="T72" fmla="*/ 123 w 125"/>
                  <a:gd name="T73" fmla="*/ 77 h 125"/>
                  <a:gd name="T74" fmla="*/ 125 w 125"/>
                  <a:gd name="T75" fmla="*/ 67 h 125"/>
                  <a:gd name="T76" fmla="*/ 125 w 125"/>
                  <a:gd name="T77" fmla="*/ 54 h 125"/>
                  <a:gd name="T78" fmla="*/ 123 w 125"/>
                  <a:gd name="T79" fmla="*/ 48 h 125"/>
                  <a:gd name="T80" fmla="*/ 121 w 125"/>
                  <a:gd name="T81" fmla="*/ 40 h 125"/>
                  <a:gd name="T82" fmla="*/ 119 w 125"/>
                  <a:gd name="T83" fmla="*/ 34 h 125"/>
                  <a:gd name="T84" fmla="*/ 115 w 125"/>
                  <a:gd name="T85" fmla="*/ 29 h 125"/>
                  <a:gd name="T86" fmla="*/ 111 w 125"/>
                  <a:gd name="T87" fmla="*/ 25 h 125"/>
                  <a:gd name="T88" fmla="*/ 105 w 125"/>
                  <a:gd name="T89" fmla="*/ 17 h 125"/>
                  <a:gd name="T90" fmla="*/ 100 w 125"/>
                  <a:gd name="T91" fmla="*/ 11 h 125"/>
                  <a:gd name="T92" fmla="*/ 94 w 125"/>
                  <a:gd name="T93" fmla="*/ 9 h 125"/>
                  <a:gd name="T94" fmla="*/ 88 w 125"/>
                  <a:gd name="T95" fmla="*/ 6 h 125"/>
                  <a:gd name="T96" fmla="*/ 82 w 125"/>
                  <a:gd name="T97" fmla="*/ 4 h 125"/>
                  <a:gd name="T98" fmla="*/ 75 w 125"/>
                  <a:gd name="T99" fmla="*/ 2 h 125"/>
                  <a:gd name="T100" fmla="*/ 69 w 125"/>
                  <a:gd name="T101" fmla="*/ 0 h 1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5"/>
                  <a:gd name="T154" fmla="*/ 0 h 125"/>
                  <a:gd name="T155" fmla="*/ 125 w 125"/>
                  <a:gd name="T156" fmla="*/ 125 h 1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5" h="125">
                    <a:moveTo>
                      <a:pt x="61" y="0"/>
                    </a:moveTo>
                    <a:lnTo>
                      <a:pt x="57" y="0"/>
                    </a:lnTo>
                    <a:lnTo>
                      <a:pt x="55" y="0"/>
                    </a:lnTo>
                    <a:lnTo>
                      <a:pt x="54" y="0"/>
                    </a:lnTo>
                    <a:lnTo>
                      <a:pt x="52" y="0"/>
                    </a:lnTo>
                    <a:lnTo>
                      <a:pt x="50" y="0"/>
                    </a:lnTo>
                    <a:lnTo>
                      <a:pt x="50" y="2"/>
                    </a:lnTo>
                    <a:lnTo>
                      <a:pt x="48" y="2"/>
                    </a:lnTo>
                    <a:lnTo>
                      <a:pt x="46" y="2"/>
                    </a:lnTo>
                    <a:lnTo>
                      <a:pt x="44" y="2"/>
                    </a:lnTo>
                    <a:lnTo>
                      <a:pt x="42" y="4"/>
                    </a:lnTo>
                    <a:lnTo>
                      <a:pt x="40" y="4"/>
                    </a:lnTo>
                    <a:lnTo>
                      <a:pt x="38" y="4"/>
                    </a:lnTo>
                    <a:lnTo>
                      <a:pt x="38" y="6"/>
                    </a:lnTo>
                    <a:lnTo>
                      <a:pt x="36" y="6"/>
                    </a:lnTo>
                    <a:lnTo>
                      <a:pt x="34" y="6"/>
                    </a:lnTo>
                    <a:lnTo>
                      <a:pt x="32" y="6"/>
                    </a:lnTo>
                    <a:lnTo>
                      <a:pt x="32" y="8"/>
                    </a:lnTo>
                    <a:lnTo>
                      <a:pt x="31" y="8"/>
                    </a:lnTo>
                    <a:lnTo>
                      <a:pt x="29" y="9"/>
                    </a:lnTo>
                    <a:lnTo>
                      <a:pt x="27" y="9"/>
                    </a:lnTo>
                    <a:lnTo>
                      <a:pt x="25" y="11"/>
                    </a:lnTo>
                    <a:lnTo>
                      <a:pt x="23" y="13"/>
                    </a:lnTo>
                    <a:lnTo>
                      <a:pt x="21" y="15"/>
                    </a:lnTo>
                    <a:lnTo>
                      <a:pt x="19" y="17"/>
                    </a:lnTo>
                    <a:lnTo>
                      <a:pt x="17" y="19"/>
                    </a:lnTo>
                    <a:lnTo>
                      <a:pt x="15" y="21"/>
                    </a:lnTo>
                    <a:lnTo>
                      <a:pt x="13" y="23"/>
                    </a:lnTo>
                    <a:lnTo>
                      <a:pt x="11" y="25"/>
                    </a:lnTo>
                    <a:lnTo>
                      <a:pt x="11" y="27"/>
                    </a:lnTo>
                    <a:lnTo>
                      <a:pt x="9" y="27"/>
                    </a:lnTo>
                    <a:lnTo>
                      <a:pt x="9" y="29"/>
                    </a:lnTo>
                    <a:lnTo>
                      <a:pt x="7" y="31"/>
                    </a:lnTo>
                    <a:lnTo>
                      <a:pt x="7" y="32"/>
                    </a:lnTo>
                    <a:lnTo>
                      <a:pt x="6" y="32"/>
                    </a:lnTo>
                    <a:lnTo>
                      <a:pt x="6" y="34"/>
                    </a:lnTo>
                    <a:lnTo>
                      <a:pt x="6" y="36"/>
                    </a:lnTo>
                    <a:lnTo>
                      <a:pt x="4" y="36"/>
                    </a:lnTo>
                    <a:lnTo>
                      <a:pt x="4" y="38"/>
                    </a:lnTo>
                    <a:lnTo>
                      <a:pt x="4" y="40"/>
                    </a:lnTo>
                    <a:lnTo>
                      <a:pt x="2" y="40"/>
                    </a:lnTo>
                    <a:lnTo>
                      <a:pt x="2" y="42"/>
                    </a:lnTo>
                    <a:lnTo>
                      <a:pt x="2" y="44"/>
                    </a:lnTo>
                    <a:lnTo>
                      <a:pt x="2" y="46"/>
                    </a:lnTo>
                    <a:lnTo>
                      <a:pt x="0" y="48"/>
                    </a:lnTo>
                    <a:lnTo>
                      <a:pt x="0" y="50"/>
                    </a:lnTo>
                    <a:lnTo>
                      <a:pt x="0" y="52"/>
                    </a:lnTo>
                    <a:lnTo>
                      <a:pt x="0" y="54"/>
                    </a:lnTo>
                    <a:lnTo>
                      <a:pt x="0" y="56"/>
                    </a:lnTo>
                    <a:lnTo>
                      <a:pt x="0" y="57"/>
                    </a:lnTo>
                    <a:lnTo>
                      <a:pt x="0" y="63"/>
                    </a:lnTo>
                    <a:lnTo>
                      <a:pt x="0" y="67"/>
                    </a:lnTo>
                    <a:lnTo>
                      <a:pt x="0" y="71"/>
                    </a:lnTo>
                    <a:lnTo>
                      <a:pt x="0" y="73"/>
                    </a:lnTo>
                    <a:lnTo>
                      <a:pt x="0" y="75"/>
                    </a:lnTo>
                    <a:lnTo>
                      <a:pt x="0" y="77"/>
                    </a:lnTo>
                    <a:lnTo>
                      <a:pt x="0" y="79"/>
                    </a:lnTo>
                    <a:lnTo>
                      <a:pt x="2" y="79"/>
                    </a:lnTo>
                    <a:lnTo>
                      <a:pt x="2" y="81"/>
                    </a:lnTo>
                    <a:lnTo>
                      <a:pt x="2" y="82"/>
                    </a:lnTo>
                    <a:lnTo>
                      <a:pt x="2" y="84"/>
                    </a:lnTo>
                    <a:lnTo>
                      <a:pt x="4" y="84"/>
                    </a:lnTo>
                    <a:lnTo>
                      <a:pt x="4" y="86"/>
                    </a:lnTo>
                    <a:lnTo>
                      <a:pt x="4" y="88"/>
                    </a:lnTo>
                    <a:lnTo>
                      <a:pt x="6" y="88"/>
                    </a:lnTo>
                    <a:lnTo>
                      <a:pt x="6" y="90"/>
                    </a:lnTo>
                    <a:lnTo>
                      <a:pt x="6" y="92"/>
                    </a:lnTo>
                    <a:lnTo>
                      <a:pt x="7" y="92"/>
                    </a:lnTo>
                    <a:lnTo>
                      <a:pt x="7" y="94"/>
                    </a:lnTo>
                    <a:lnTo>
                      <a:pt x="7" y="96"/>
                    </a:lnTo>
                    <a:lnTo>
                      <a:pt x="9" y="96"/>
                    </a:lnTo>
                    <a:lnTo>
                      <a:pt x="9" y="98"/>
                    </a:lnTo>
                    <a:lnTo>
                      <a:pt x="11" y="98"/>
                    </a:lnTo>
                    <a:lnTo>
                      <a:pt x="11" y="100"/>
                    </a:lnTo>
                    <a:lnTo>
                      <a:pt x="11" y="102"/>
                    </a:lnTo>
                    <a:lnTo>
                      <a:pt x="13" y="102"/>
                    </a:lnTo>
                    <a:lnTo>
                      <a:pt x="15" y="104"/>
                    </a:lnTo>
                    <a:lnTo>
                      <a:pt x="15" y="105"/>
                    </a:lnTo>
                    <a:lnTo>
                      <a:pt x="17" y="107"/>
                    </a:lnTo>
                    <a:lnTo>
                      <a:pt x="19" y="107"/>
                    </a:lnTo>
                    <a:lnTo>
                      <a:pt x="21" y="109"/>
                    </a:lnTo>
                    <a:lnTo>
                      <a:pt x="21" y="111"/>
                    </a:lnTo>
                    <a:lnTo>
                      <a:pt x="23" y="111"/>
                    </a:lnTo>
                    <a:lnTo>
                      <a:pt x="25" y="113"/>
                    </a:lnTo>
                    <a:lnTo>
                      <a:pt x="27" y="115"/>
                    </a:lnTo>
                    <a:lnTo>
                      <a:pt x="29" y="115"/>
                    </a:lnTo>
                    <a:lnTo>
                      <a:pt x="29" y="117"/>
                    </a:lnTo>
                    <a:lnTo>
                      <a:pt x="31" y="117"/>
                    </a:lnTo>
                    <a:lnTo>
                      <a:pt x="32" y="117"/>
                    </a:lnTo>
                    <a:lnTo>
                      <a:pt x="32" y="119"/>
                    </a:lnTo>
                    <a:lnTo>
                      <a:pt x="34" y="119"/>
                    </a:lnTo>
                    <a:lnTo>
                      <a:pt x="36" y="119"/>
                    </a:lnTo>
                    <a:lnTo>
                      <a:pt x="38" y="121"/>
                    </a:lnTo>
                    <a:lnTo>
                      <a:pt x="40" y="121"/>
                    </a:lnTo>
                    <a:lnTo>
                      <a:pt x="42" y="121"/>
                    </a:lnTo>
                    <a:lnTo>
                      <a:pt x="42" y="123"/>
                    </a:lnTo>
                    <a:lnTo>
                      <a:pt x="44" y="123"/>
                    </a:lnTo>
                    <a:lnTo>
                      <a:pt x="46" y="123"/>
                    </a:lnTo>
                    <a:lnTo>
                      <a:pt x="48" y="123"/>
                    </a:lnTo>
                    <a:lnTo>
                      <a:pt x="50" y="125"/>
                    </a:lnTo>
                    <a:lnTo>
                      <a:pt x="52" y="125"/>
                    </a:lnTo>
                    <a:lnTo>
                      <a:pt x="54" y="125"/>
                    </a:lnTo>
                    <a:lnTo>
                      <a:pt x="55" y="125"/>
                    </a:lnTo>
                    <a:lnTo>
                      <a:pt x="57" y="125"/>
                    </a:lnTo>
                    <a:lnTo>
                      <a:pt x="61" y="125"/>
                    </a:lnTo>
                    <a:lnTo>
                      <a:pt x="67" y="125"/>
                    </a:lnTo>
                    <a:lnTo>
                      <a:pt x="69" y="125"/>
                    </a:lnTo>
                    <a:lnTo>
                      <a:pt x="71" y="125"/>
                    </a:lnTo>
                    <a:lnTo>
                      <a:pt x="73" y="125"/>
                    </a:lnTo>
                    <a:lnTo>
                      <a:pt x="75" y="125"/>
                    </a:lnTo>
                    <a:lnTo>
                      <a:pt x="77" y="123"/>
                    </a:lnTo>
                    <a:lnTo>
                      <a:pt x="79" y="123"/>
                    </a:lnTo>
                    <a:lnTo>
                      <a:pt x="80" y="123"/>
                    </a:lnTo>
                    <a:lnTo>
                      <a:pt x="82" y="123"/>
                    </a:lnTo>
                    <a:lnTo>
                      <a:pt x="82" y="121"/>
                    </a:lnTo>
                    <a:lnTo>
                      <a:pt x="84" y="121"/>
                    </a:lnTo>
                    <a:lnTo>
                      <a:pt x="86" y="121"/>
                    </a:lnTo>
                    <a:lnTo>
                      <a:pt x="88" y="119"/>
                    </a:lnTo>
                    <a:lnTo>
                      <a:pt x="90" y="119"/>
                    </a:lnTo>
                    <a:lnTo>
                      <a:pt x="92" y="117"/>
                    </a:lnTo>
                    <a:lnTo>
                      <a:pt x="94" y="117"/>
                    </a:lnTo>
                    <a:lnTo>
                      <a:pt x="96" y="115"/>
                    </a:lnTo>
                    <a:lnTo>
                      <a:pt x="98" y="115"/>
                    </a:lnTo>
                    <a:lnTo>
                      <a:pt x="98" y="113"/>
                    </a:lnTo>
                    <a:lnTo>
                      <a:pt x="100" y="113"/>
                    </a:lnTo>
                    <a:lnTo>
                      <a:pt x="102" y="111"/>
                    </a:lnTo>
                    <a:lnTo>
                      <a:pt x="104" y="109"/>
                    </a:lnTo>
                    <a:lnTo>
                      <a:pt x="105" y="107"/>
                    </a:lnTo>
                    <a:lnTo>
                      <a:pt x="109" y="105"/>
                    </a:lnTo>
                    <a:lnTo>
                      <a:pt x="109" y="104"/>
                    </a:lnTo>
                    <a:lnTo>
                      <a:pt x="111" y="102"/>
                    </a:lnTo>
                    <a:lnTo>
                      <a:pt x="113" y="100"/>
                    </a:lnTo>
                    <a:lnTo>
                      <a:pt x="113" y="98"/>
                    </a:lnTo>
                    <a:lnTo>
                      <a:pt x="115" y="98"/>
                    </a:lnTo>
                    <a:lnTo>
                      <a:pt x="115" y="96"/>
                    </a:lnTo>
                    <a:lnTo>
                      <a:pt x="117" y="96"/>
                    </a:lnTo>
                    <a:lnTo>
                      <a:pt x="117" y="94"/>
                    </a:lnTo>
                    <a:lnTo>
                      <a:pt x="117" y="92"/>
                    </a:lnTo>
                    <a:lnTo>
                      <a:pt x="119" y="90"/>
                    </a:lnTo>
                    <a:lnTo>
                      <a:pt x="119" y="88"/>
                    </a:lnTo>
                    <a:lnTo>
                      <a:pt x="119" y="86"/>
                    </a:lnTo>
                    <a:lnTo>
                      <a:pt x="121" y="86"/>
                    </a:lnTo>
                    <a:lnTo>
                      <a:pt x="121" y="84"/>
                    </a:lnTo>
                    <a:lnTo>
                      <a:pt x="121" y="82"/>
                    </a:lnTo>
                    <a:lnTo>
                      <a:pt x="123" y="82"/>
                    </a:lnTo>
                    <a:lnTo>
                      <a:pt x="123" y="81"/>
                    </a:lnTo>
                    <a:lnTo>
                      <a:pt x="123" y="79"/>
                    </a:lnTo>
                    <a:lnTo>
                      <a:pt x="123" y="77"/>
                    </a:lnTo>
                    <a:lnTo>
                      <a:pt x="125" y="75"/>
                    </a:lnTo>
                    <a:lnTo>
                      <a:pt x="125" y="73"/>
                    </a:lnTo>
                    <a:lnTo>
                      <a:pt x="125" y="71"/>
                    </a:lnTo>
                    <a:lnTo>
                      <a:pt x="125" y="67"/>
                    </a:lnTo>
                    <a:lnTo>
                      <a:pt x="125" y="63"/>
                    </a:lnTo>
                    <a:lnTo>
                      <a:pt x="125" y="57"/>
                    </a:lnTo>
                    <a:lnTo>
                      <a:pt x="125" y="56"/>
                    </a:lnTo>
                    <a:lnTo>
                      <a:pt x="125" y="54"/>
                    </a:lnTo>
                    <a:lnTo>
                      <a:pt x="125" y="52"/>
                    </a:lnTo>
                    <a:lnTo>
                      <a:pt x="125" y="50"/>
                    </a:lnTo>
                    <a:lnTo>
                      <a:pt x="123" y="50"/>
                    </a:lnTo>
                    <a:lnTo>
                      <a:pt x="123" y="48"/>
                    </a:lnTo>
                    <a:lnTo>
                      <a:pt x="123" y="46"/>
                    </a:lnTo>
                    <a:lnTo>
                      <a:pt x="123" y="44"/>
                    </a:lnTo>
                    <a:lnTo>
                      <a:pt x="121" y="42"/>
                    </a:lnTo>
                    <a:lnTo>
                      <a:pt x="121" y="40"/>
                    </a:lnTo>
                    <a:lnTo>
                      <a:pt x="121" y="38"/>
                    </a:lnTo>
                    <a:lnTo>
                      <a:pt x="119" y="38"/>
                    </a:lnTo>
                    <a:lnTo>
                      <a:pt x="119" y="36"/>
                    </a:lnTo>
                    <a:lnTo>
                      <a:pt x="119" y="34"/>
                    </a:lnTo>
                    <a:lnTo>
                      <a:pt x="117" y="34"/>
                    </a:lnTo>
                    <a:lnTo>
                      <a:pt x="117" y="32"/>
                    </a:lnTo>
                    <a:lnTo>
                      <a:pt x="117" y="31"/>
                    </a:lnTo>
                    <a:lnTo>
                      <a:pt x="115" y="29"/>
                    </a:lnTo>
                    <a:lnTo>
                      <a:pt x="115" y="27"/>
                    </a:lnTo>
                    <a:lnTo>
                      <a:pt x="113" y="27"/>
                    </a:lnTo>
                    <a:lnTo>
                      <a:pt x="113" y="25"/>
                    </a:lnTo>
                    <a:lnTo>
                      <a:pt x="111" y="25"/>
                    </a:lnTo>
                    <a:lnTo>
                      <a:pt x="111" y="23"/>
                    </a:lnTo>
                    <a:lnTo>
                      <a:pt x="109" y="21"/>
                    </a:lnTo>
                    <a:lnTo>
                      <a:pt x="105" y="19"/>
                    </a:lnTo>
                    <a:lnTo>
                      <a:pt x="105" y="17"/>
                    </a:lnTo>
                    <a:lnTo>
                      <a:pt x="104" y="15"/>
                    </a:lnTo>
                    <a:lnTo>
                      <a:pt x="102" y="15"/>
                    </a:lnTo>
                    <a:lnTo>
                      <a:pt x="102" y="13"/>
                    </a:lnTo>
                    <a:lnTo>
                      <a:pt x="100" y="11"/>
                    </a:lnTo>
                    <a:lnTo>
                      <a:pt x="98" y="11"/>
                    </a:lnTo>
                    <a:lnTo>
                      <a:pt x="98" y="9"/>
                    </a:lnTo>
                    <a:lnTo>
                      <a:pt x="96" y="9"/>
                    </a:lnTo>
                    <a:lnTo>
                      <a:pt x="94" y="9"/>
                    </a:lnTo>
                    <a:lnTo>
                      <a:pt x="94" y="8"/>
                    </a:lnTo>
                    <a:lnTo>
                      <a:pt x="92" y="8"/>
                    </a:lnTo>
                    <a:lnTo>
                      <a:pt x="90" y="6"/>
                    </a:lnTo>
                    <a:lnTo>
                      <a:pt x="88" y="6"/>
                    </a:lnTo>
                    <a:lnTo>
                      <a:pt x="86" y="6"/>
                    </a:lnTo>
                    <a:lnTo>
                      <a:pt x="86" y="4"/>
                    </a:lnTo>
                    <a:lnTo>
                      <a:pt x="84" y="4"/>
                    </a:lnTo>
                    <a:lnTo>
                      <a:pt x="82" y="4"/>
                    </a:lnTo>
                    <a:lnTo>
                      <a:pt x="80" y="2"/>
                    </a:lnTo>
                    <a:lnTo>
                      <a:pt x="79" y="2"/>
                    </a:lnTo>
                    <a:lnTo>
                      <a:pt x="77" y="2"/>
                    </a:lnTo>
                    <a:lnTo>
                      <a:pt x="75" y="2"/>
                    </a:lnTo>
                    <a:lnTo>
                      <a:pt x="75" y="0"/>
                    </a:lnTo>
                    <a:lnTo>
                      <a:pt x="73" y="0"/>
                    </a:lnTo>
                    <a:lnTo>
                      <a:pt x="71" y="0"/>
                    </a:lnTo>
                    <a:lnTo>
                      <a:pt x="69" y="0"/>
                    </a:lnTo>
                    <a:lnTo>
                      <a:pt x="67" y="0"/>
                    </a:lnTo>
                    <a:lnTo>
                      <a:pt x="61" y="0"/>
                    </a:lnTo>
                    <a:close/>
                  </a:path>
                </a:pathLst>
              </a:custGeom>
              <a:solidFill>
                <a:srgbClr val="FFFFFF"/>
              </a:solidFill>
              <a:ln w="9525">
                <a:noFill/>
                <a:round/>
                <a:headEnd/>
                <a:tailEnd/>
              </a:ln>
            </p:spPr>
            <p:txBody>
              <a:bodyPr/>
              <a:lstStyle/>
              <a:p>
                <a:endParaRPr lang="en-GB" dirty="0"/>
              </a:p>
            </p:txBody>
          </p:sp>
          <p:sp>
            <p:nvSpPr>
              <p:cNvPr id="518" name="Freeform 166"/>
              <p:cNvSpPr>
                <a:spLocks noChangeAspect="1"/>
              </p:cNvSpPr>
              <p:nvPr/>
            </p:nvSpPr>
            <p:spPr bwMode="auto">
              <a:xfrm>
                <a:off x="3798" y="1062"/>
                <a:ext cx="129" cy="129"/>
              </a:xfrm>
              <a:custGeom>
                <a:avLst/>
                <a:gdLst>
                  <a:gd name="T0" fmla="*/ 0 w 129"/>
                  <a:gd name="T1" fmla="*/ 77 h 129"/>
                  <a:gd name="T2" fmla="*/ 4 w 129"/>
                  <a:gd name="T3" fmla="*/ 88 h 129"/>
                  <a:gd name="T4" fmla="*/ 11 w 129"/>
                  <a:gd name="T5" fmla="*/ 100 h 129"/>
                  <a:gd name="T6" fmla="*/ 21 w 129"/>
                  <a:gd name="T7" fmla="*/ 111 h 129"/>
                  <a:gd name="T8" fmla="*/ 31 w 129"/>
                  <a:gd name="T9" fmla="*/ 119 h 129"/>
                  <a:gd name="T10" fmla="*/ 42 w 129"/>
                  <a:gd name="T11" fmla="*/ 125 h 129"/>
                  <a:gd name="T12" fmla="*/ 57 w 129"/>
                  <a:gd name="T13" fmla="*/ 129 h 129"/>
                  <a:gd name="T14" fmla="*/ 71 w 129"/>
                  <a:gd name="T15" fmla="*/ 129 h 129"/>
                  <a:gd name="T16" fmla="*/ 82 w 129"/>
                  <a:gd name="T17" fmla="*/ 125 h 129"/>
                  <a:gd name="T18" fmla="*/ 94 w 129"/>
                  <a:gd name="T19" fmla="*/ 121 h 129"/>
                  <a:gd name="T20" fmla="*/ 106 w 129"/>
                  <a:gd name="T21" fmla="*/ 113 h 129"/>
                  <a:gd name="T22" fmla="*/ 113 w 129"/>
                  <a:gd name="T23" fmla="*/ 106 h 129"/>
                  <a:gd name="T24" fmla="*/ 121 w 129"/>
                  <a:gd name="T25" fmla="*/ 92 h 129"/>
                  <a:gd name="T26" fmla="*/ 127 w 129"/>
                  <a:gd name="T27" fmla="*/ 81 h 129"/>
                  <a:gd name="T28" fmla="*/ 129 w 129"/>
                  <a:gd name="T29" fmla="*/ 67 h 129"/>
                  <a:gd name="T30" fmla="*/ 129 w 129"/>
                  <a:gd name="T31" fmla="*/ 56 h 129"/>
                  <a:gd name="T32" fmla="*/ 125 w 129"/>
                  <a:gd name="T33" fmla="*/ 42 h 129"/>
                  <a:gd name="T34" fmla="*/ 117 w 129"/>
                  <a:gd name="T35" fmla="*/ 29 h 129"/>
                  <a:gd name="T36" fmla="*/ 106 w 129"/>
                  <a:gd name="T37" fmla="*/ 15 h 129"/>
                  <a:gd name="T38" fmla="*/ 94 w 129"/>
                  <a:gd name="T39" fmla="*/ 8 h 129"/>
                  <a:gd name="T40" fmla="*/ 82 w 129"/>
                  <a:gd name="T41" fmla="*/ 4 h 129"/>
                  <a:gd name="T42" fmla="*/ 71 w 129"/>
                  <a:gd name="T43" fmla="*/ 0 h 129"/>
                  <a:gd name="T44" fmla="*/ 48 w 129"/>
                  <a:gd name="T45" fmla="*/ 2 h 129"/>
                  <a:gd name="T46" fmla="*/ 36 w 129"/>
                  <a:gd name="T47" fmla="*/ 8 h 129"/>
                  <a:gd name="T48" fmla="*/ 25 w 129"/>
                  <a:gd name="T49" fmla="*/ 13 h 129"/>
                  <a:gd name="T50" fmla="*/ 11 w 129"/>
                  <a:gd name="T51" fmla="*/ 27 h 129"/>
                  <a:gd name="T52" fmla="*/ 6 w 129"/>
                  <a:gd name="T53" fmla="*/ 36 h 129"/>
                  <a:gd name="T54" fmla="*/ 2 w 129"/>
                  <a:gd name="T55" fmla="*/ 48 h 129"/>
                  <a:gd name="T56" fmla="*/ 0 w 129"/>
                  <a:gd name="T57" fmla="*/ 65 h 129"/>
                  <a:gd name="T58" fmla="*/ 4 w 129"/>
                  <a:gd name="T59" fmla="*/ 52 h 129"/>
                  <a:gd name="T60" fmla="*/ 8 w 129"/>
                  <a:gd name="T61" fmla="*/ 40 h 129"/>
                  <a:gd name="T62" fmla="*/ 13 w 129"/>
                  <a:gd name="T63" fmla="*/ 31 h 129"/>
                  <a:gd name="T64" fmla="*/ 25 w 129"/>
                  <a:gd name="T65" fmla="*/ 17 h 129"/>
                  <a:gd name="T66" fmla="*/ 34 w 129"/>
                  <a:gd name="T67" fmla="*/ 11 h 129"/>
                  <a:gd name="T68" fmla="*/ 46 w 129"/>
                  <a:gd name="T69" fmla="*/ 6 h 129"/>
                  <a:gd name="T70" fmla="*/ 57 w 129"/>
                  <a:gd name="T71" fmla="*/ 4 h 129"/>
                  <a:gd name="T72" fmla="*/ 79 w 129"/>
                  <a:gd name="T73" fmla="*/ 6 h 129"/>
                  <a:gd name="T74" fmla="*/ 90 w 129"/>
                  <a:gd name="T75" fmla="*/ 10 h 129"/>
                  <a:gd name="T76" fmla="*/ 100 w 129"/>
                  <a:gd name="T77" fmla="*/ 15 h 129"/>
                  <a:gd name="T78" fmla="*/ 113 w 129"/>
                  <a:gd name="T79" fmla="*/ 27 h 129"/>
                  <a:gd name="T80" fmla="*/ 121 w 129"/>
                  <a:gd name="T81" fmla="*/ 40 h 129"/>
                  <a:gd name="T82" fmla="*/ 125 w 129"/>
                  <a:gd name="T83" fmla="*/ 52 h 129"/>
                  <a:gd name="T84" fmla="*/ 125 w 129"/>
                  <a:gd name="T85" fmla="*/ 65 h 129"/>
                  <a:gd name="T86" fmla="*/ 125 w 129"/>
                  <a:gd name="T87" fmla="*/ 77 h 129"/>
                  <a:gd name="T88" fmla="*/ 121 w 129"/>
                  <a:gd name="T89" fmla="*/ 88 h 129"/>
                  <a:gd name="T90" fmla="*/ 113 w 129"/>
                  <a:gd name="T91" fmla="*/ 102 h 129"/>
                  <a:gd name="T92" fmla="*/ 106 w 129"/>
                  <a:gd name="T93" fmla="*/ 109 h 129"/>
                  <a:gd name="T94" fmla="*/ 96 w 129"/>
                  <a:gd name="T95" fmla="*/ 117 h 129"/>
                  <a:gd name="T96" fmla="*/ 84 w 129"/>
                  <a:gd name="T97" fmla="*/ 121 h 129"/>
                  <a:gd name="T98" fmla="*/ 73 w 129"/>
                  <a:gd name="T99" fmla="*/ 125 h 129"/>
                  <a:gd name="T100" fmla="*/ 61 w 129"/>
                  <a:gd name="T101" fmla="*/ 125 h 129"/>
                  <a:gd name="T102" fmla="*/ 46 w 129"/>
                  <a:gd name="T103" fmla="*/ 123 h 129"/>
                  <a:gd name="T104" fmla="*/ 34 w 129"/>
                  <a:gd name="T105" fmla="*/ 119 h 129"/>
                  <a:gd name="T106" fmla="*/ 25 w 129"/>
                  <a:gd name="T107" fmla="*/ 111 h 129"/>
                  <a:gd name="T108" fmla="*/ 15 w 129"/>
                  <a:gd name="T109" fmla="*/ 102 h 129"/>
                  <a:gd name="T110" fmla="*/ 8 w 129"/>
                  <a:gd name="T111" fmla="*/ 90 h 129"/>
                  <a:gd name="T112" fmla="*/ 4 w 129"/>
                  <a:gd name="T113" fmla="*/ 79 h 129"/>
                  <a:gd name="T114" fmla="*/ 2 w 129"/>
                  <a:gd name="T115" fmla="*/ 65 h 1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9"/>
                  <a:gd name="T175" fmla="*/ 0 h 129"/>
                  <a:gd name="T176" fmla="*/ 129 w 129"/>
                  <a:gd name="T177" fmla="*/ 129 h 12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9" h="129">
                    <a:moveTo>
                      <a:pt x="0" y="65"/>
                    </a:moveTo>
                    <a:lnTo>
                      <a:pt x="0" y="71"/>
                    </a:lnTo>
                    <a:lnTo>
                      <a:pt x="0" y="75"/>
                    </a:lnTo>
                    <a:lnTo>
                      <a:pt x="0" y="77"/>
                    </a:lnTo>
                    <a:lnTo>
                      <a:pt x="2" y="81"/>
                    </a:lnTo>
                    <a:lnTo>
                      <a:pt x="2" y="84"/>
                    </a:lnTo>
                    <a:lnTo>
                      <a:pt x="4" y="86"/>
                    </a:lnTo>
                    <a:lnTo>
                      <a:pt x="4" y="88"/>
                    </a:lnTo>
                    <a:lnTo>
                      <a:pt x="6" y="92"/>
                    </a:lnTo>
                    <a:lnTo>
                      <a:pt x="8" y="94"/>
                    </a:lnTo>
                    <a:lnTo>
                      <a:pt x="9" y="98"/>
                    </a:lnTo>
                    <a:lnTo>
                      <a:pt x="11" y="100"/>
                    </a:lnTo>
                    <a:lnTo>
                      <a:pt x="11" y="102"/>
                    </a:lnTo>
                    <a:lnTo>
                      <a:pt x="13" y="106"/>
                    </a:lnTo>
                    <a:lnTo>
                      <a:pt x="19" y="109"/>
                    </a:lnTo>
                    <a:lnTo>
                      <a:pt x="21" y="111"/>
                    </a:lnTo>
                    <a:lnTo>
                      <a:pt x="23" y="113"/>
                    </a:lnTo>
                    <a:lnTo>
                      <a:pt x="25" y="115"/>
                    </a:lnTo>
                    <a:lnTo>
                      <a:pt x="29" y="117"/>
                    </a:lnTo>
                    <a:lnTo>
                      <a:pt x="31" y="119"/>
                    </a:lnTo>
                    <a:lnTo>
                      <a:pt x="33" y="121"/>
                    </a:lnTo>
                    <a:lnTo>
                      <a:pt x="36" y="123"/>
                    </a:lnTo>
                    <a:lnTo>
                      <a:pt x="38" y="123"/>
                    </a:lnTo>
                    <a:lnTo>
                      <a:pt x="42" y="125"/>
                    </a:lnTo>
                    <a:lnTo>
                      <a:pt x="44" y="125"/>
                    </a:lnTo>
                    <a:lnTo>
                      <a:pt x="48" y="127"/>
                    </a:lnTo>
                    <a:lnTo>
                      <a:pt x="54" y="129"/>
                    </a:lnTo>
                    <a:lnTo>
                      <a:pt x="57" y="129"/>
                    </a:lnTo>
                    <a:lnTo>
                      <a:pt x="61" y="129"/>
                    </a:lnTo>
                    <a:lnTo>
                      <a:pt x="63" y="129"/>
                    </a:lnTo>
                    <a:lnTo>
                      <a:pt x="67" y="129"/>
                    </a:lnTo>
                    <a:lnTo>
                      <a:pt x="71" y="129"/>
                    </a:lnTo>
                    <a:lnTo>
                      <a:pt x="73" y="129"/>
                    </a:lnTo>
                    <a:lnTo>
                      <a:pt x="77" y="127"/>
                    </a:lnTo>
                    <a:lnTo>
                      <a:pt x="81" y="127"/>
                    </a:lnTo>
                    <a:lnTo>
                      <a:pt x="82" y="125"/>
                    </a:lnTo>
                    <a:lnTo>
                      <a:pt x="86" y="125"/>
                    </a:lnTo>
                    <a:lnTo>
                      <a:pt x="88" y="123"/>
                    </a:lnTo>
                    <a:lnTo>
                      <a:pt x="92" y="123"/>
                    </a:lnTo>
                    <a:lnTo>
                      <a:pt x="94" y="121"/>
                    </a:lnTo>
                    <a:lnTo>
                      <a:pt x="98" y="119"/>
                    </a:lnTo>
                    <a:lnTo>
                      <a:pt x="100" y="117"/>
                    </a:lnTo>
                    <a:lnTo>
                      <a:pt x="102" y="115"/>
                    </a:lnTo>
                    <a:lnTo>
                      <a:pt x="106" y="113"/>
                    </a:lnTo>
                    <a:lnTo>
                      <a:pt x="107" y="111"/>
                    </a:lnTo>
                    <a:lnTo>
                      <a:pt x="109" y="109"/>
                    </a:lnTo>
                    <a:lnTo>
                      <a:pt x="111" y="107"/>
                    </a:lnTo>
                    <a:lnTo>
                      <a:pt x="113" y="106"/>
                    </a:lnTo>
                    <a:lnTo>
                      <a:pt x="115" y="102"/>
                    </a:lnTo>
                    <a:lnTo>
                      <a:pt x="117" y="100"/>
                    </a:lnTo>
                    <a:lnTo>
                      <a:pt x="121" y="94"/>
                    </a:lnTo>
                    <a:lnTo>
                      <a:pt x="121" y="92"/>
                    </a:lnTo>
                    <a:lnTo>
                      <a:pt x="123" y="88"/>
                    </a:lnTo>
                    <a:lnTo>
                      <a:pt x="125" y="86"/>
                    </a:lnTo>
                    <a:lnTo>
                      <a:pt x="125" y="84"/>
                    </a:lnTo>
                    <a:lnTo>
                      <a:pt x="127" y="81"/>
                    </a:lnTo>
                    <a:lnTo>
                      <a:pt x="127" y="77"/>
                    </a:lnTo>
                    <a:lnTo>
                      <a:pt x="129" y="75"/>
                    </a:lnTo>
                    <a:lnTo>
                      <a:pt x="129" y="71"/>
                    </a:lnTo>
                    <a:lnTo>
                      <a:pt x="129" y="67"/>
                    </a:lnTo>
                    <a:lnTo>
                      <a:pt x="129" y="65"/>
                    </a:lnTo>
                    <a:lnTo>
                      <a:pt x="129" y="61"/>
                    </a:lnTo>
                    <a:lnTo>
                      <a:pt x="129" y="58"/>
                    </a:lnTo>
                    <a:lnTo>
                      <a:pt x="129" y="56"/>
                    </a:lnTo>
                    <a:lnTo>
                      <a:pt x="127" y="52"/>
                    </a:lnTo>
                    <a:lnTo>
                      <a:pt x="127" y="48"/>
                    </a:lnTo>
                    <a:lnTo>
                      <a:pt x="125" y="46"/>
                    </a:lnTo>
                    <a:lnTo>
                      <a:pt x="125" y="42"/>
                    </a:lnTo>
                    <a:lnTo>
                      <a:pt x="123" y="40"/>
                    </a:lnTo>
                    <a:lnTo>
                      <a:pt x="121" y="36"/>
                    </a:lnTo>
                    <a:lnTo>
                      <a:pt x="121" y="34"/>
                    </a:lnTo>
                    <a:lnTo>
                      <a:pt x="117" y="29"/>
                    </a:lnTo>
                    <a:lnTo>
                      <a:pt x="115" y="27"/>
                    </a:lnTo>
                    <a:lnTo>
                      <a:pt x="113" y="23"/>
                    </a:lnTo>
                    <a:lnTo>
                      <a:pt x="111" y="21"/>
                    </a:lnTo>
                    <a:lnTo>
                      <a:pt x="106" y="15"/>
                    </a:lnTo>
                    <a:lnTo>
                      <a:pt x="102" y="13"/>
                    </a:lnTo>
                    <a:lnTo>
                      <a:pt x="100" y="11"/>
                    </a:lnTo>
                    <a:lnTo>
                      <a:pt x="98" y="10"/>
                    </a:lnTo>
                    <a:lnTo>
                      <a:pt x="94" y="8"/>
                    </a:lnTo>
                    <a:lnTo>
                      <a:pt x="92" y="8"/>
                    </a:lnTo>
                    <a:lnTo>
                      <a:pt x="88" y="6"/>
                    </a:lnTo>
                    <a:lnTo>
                      <a:pt x="86" y="4"/>
                    </a:lnTo>
                    <a:lnTo>
                      <a:pt x="82" y="4"/>
                    </a:lnTo>
                    <a:lnTo>
                      <a:pt x="81" y="2"/>
                    </a:lnTo>
                    <a:lnTo>
                      <a:pt x="77" y="2"/>
                    </a:lnTo>
                    <a:lnTo>
                      <a:pt x="73" y="2"/>
                    </a:lnTo>
                    <a:lnTo>
                      <a:pt x="71" y="0"/>
                    </a:lnTo>
                    <a:lnTo>
                      <a:pt x="57" y="0"/>
                    </a:lnTo>
                    <a:lnTo>
                      <a:pt x="54" y="2"/>
                    </a:lnTo>
                    <a:lnTo>
                      <a:pt x="52" y="2"/>
                    </a:lnTo>
                    <a:lnTo>
                      <a:pt x="48" y="2"/>
                    </a:lnTo>
                    <a:lnTo>
                      <a:pt x="44" y="4"/>
                    </a:lnTo>
                    <a:lnTo>
                      <a:pt x="42" y="4"/>
                    </a:lnTo>
                    <a:lnTo>
                      <a:pt x="38" y="6"/>
                    </a:lnTo>
                    <a:lnTo>
                      <a:pt x="36" y="8"/>
                    </a:lnTo>
                    <a:lnTo>
                      <a:pt x="33" y="8"/>
                    </a:lnTo>
                    <a:lnTo>
                      <a:pt x="31" y="10"/>
                    </a:lnTo>
                    <a:lnTo>
                      <a:pt x="29" y="11"/>
                    </a:lnTo>
                    <a:lnTo>
                      <a:pt x="25" y="13"/>
                    </a:lnTo>
                    <a:lnTo>
                      <a:pt x="23" y="15"/>
                    </a:lnTo>
                    <a:lnTo>
                      <a:pt x="15" y="21"/>
                    </a:lnTo>
                    <a:lnTo>
                      <a:pt x="13" y="23"/>
                    </a:lnTo>
                    <a:lnTo>
                      <a:pt x="11" y="27"/>
                    </a:lnTo>
                    <a:lnTo>
                      <a:pt x="11" y="29"/>
                    </a:lnTo>
                    <a:lnTo>
                      <a:pt x="9" y="31"/>
                    </a:lnTo>
                    <a:lnTo>
                      <a:pt x="8" y="34"/>
                    </a:lnTo>
                    <a:lnTo>
                      <a:pt x="6" y="36"/>
                    </a:lnTo>
                    <a:lnTo>
                      <a:pt x="4" y="40"/>
                    </a:lnTo>
                    <a:lnTo>
                      <a:pt x="4" y="42"/>
                    </a:lnTo>
                    <a:lnTo>
                      <a:pt x="2" y="46"/>
                    </a:lnTo>
                    <a:lnTo>
                      <a:pt x="2" y="48"/>
                    </a:lnTo>
                    <a:lnTo>
                      <a:pt x="0" y="52"/>
                    </a:lnTo>
                    <a:lnTo>
                      <a:pt x="0" y="56"/>
                    </a:lnTo>
                    <a:lnTo>
                      <a:pt x="0" y="58"/>
                    </a:lnTo>
                    <a:lnTo>
                      <a:pt x="0" y="65"/>
                    </a:lnTo>
                    <a:lnTo>
                      <a:pt x="2" y="65"/>
                    </a:lnTo>
                    <a:lnTo>
                      <a:pt x="2" y="58"/>
                    </a:lnTo>
                    <a:lnTo>
                      <a:pt x="4" y="56"/>
                    </a:lnTo>
                    <a:lnTo>
                      <a:pt x="4" y="52"/>
                    </a:lnTo>
                    <a:lnTo>
                      <a:pt x="4" y="50"/>
                    </a:lnTo>
                    <a:lnTo>
                      <a:pt x="6" y="46"/>
                    </a:lnTo>
                    <a:lnTo>
                      <a:pt x="6" y="44"/>
                    </a:lnTo>
                    <a:lnTo>
                      <a:pt x="8" y="40"/>
                    </a:lnTo>
                    <a:lnTo>
                      <a:pt x="8" y="38"/>
                    </a:lnTo>
                    <a:lnTo>
                      <a:pt x="9" y="34"/>
                    </a:lnTo>
                    <a:lnTo>
                      <a:pt x="11" y="33"/>
                    </a:lnTo>
                    <a:lnTo>
                      <a:pt x="13" y="31"/>
                    </a:lnTo>
                    <a:lnTo>
                      <a:pt x="15" y="27"/>
                    </a:lnTo>
                    <a:lnTo>
                      <a:pt x="17" y="25"/>
                    </a:lnTo>
                    <a:lnTo>
                      <a:pt x="19" y="23"/>
                    </a:lnTo>
                    <a:lnTo>
                      <a:pt x="25" y="17"/>
                    </a:lnTo>
                    <a:lnTo>
                      <a:pt x="27" y="15"/>
                    </a:lnTo>
                    <a:lnTo>
                      <a:pt x="29" y="13"/>
                    </a:lnTo>
                    <a:lnTo>
                      <a:pt x="33" y="11"/>
                    </a:lnTo>
                    <a:lnTo>
                      <a:pt x="34" y="11"/>
                    </a:lnTo>
                    <a:lnTo>
                      <a:pt x="36" y="10"/>
                    </a:lnTo>
                    <a:lnTo>
                      <a:pt x="40" y="8"/>
                    </a:lnTo>
                    <a:lnTo>
                      <a:pt x="42" y="8"/>
                    </a:lnTo>
                    <a:lnTo>
                      <a:pt x="46" y="6"/>
                    </a:lnTo>
                    <a:lnTo>
                      <a:pt x="48" y="6"/>
                    </a:lnTo>
                    <a:lnTo>
                      <a:pt x="52" y="4"/>
                    </a:lnTo>
                    <a:lnTo>
                      <a:pt x="56" y="4"/>
                    </a:lnTo>
                    <a:lnTo>
                      <a:pt x="57" y="4"/>
                    </a:lnTo>
                    <a:lnTo>
                      <a:pt x="69" y="4"/>
                    </a:lnTo>
                    <a:lnTo>
                      <a:pt x="73" y="4"/>
                    </a:lnTo>
                    <a:lnTo>
                      <a:pt x="77" y="4"/>
                    </a:lnTo>
                    <a:lnTo>
                      <a:pt x="79" y="6"/>
                    </a:lnTo>
                    <a:lnTo>
                      <a:pt x="82" y="6"/>
                    </a:lnTo>
                    <a:lnTo>
                      <a:pt x="84" y="8"/>
                    </a:lnTo>
                    <a:lnTo>
                      <a:pt x="88" y="8"/>
                    </a:lnTo>
                    <a:lnTo>
                      <a:pt x="90" y="10"/>
                    </a:lnTo>
                    <a:lnTo>
                      <a:pt x="92" y="11"/>
                    </a:lnTo>
                    <a:lnTo>
                      <a:pt x="96" y="11"/>
                    </a:lnTo>
                    <a:lnTo>
                      <a:pt x="98" y="13"/>
                    </a:lnTo>
                    <a:lnTo>
                      <a:pt x="100" y="15"/>
                    </a:lnTo>
                    <a:lnTo>
                      <a:pt x="104" y="17"/>
                    </a:lnTo>
                    <a:lnTo>
                      <a:pt x="109" y="23"/>
                    </a:lnTo>
                    <a:lnTo>
                      <a:pt x="111" y="25"/>
                    </a:lnTo>
                    <a:lnTo>
                      <a:pt x="113" y="27"/>
                    </a:lnTo>
                    <a:lnTo>
                      <a:pt x="115" y="31"/>
                    </a:lnTo>
                    <a:lnTo>
                      <a:pt x="117" y="34"/>
                    </a:lnTo>
                    <a:lnTo>
                      <a:pt x="119" y="38"/>
                    </a:lnTo>
                    <a:lnTo>
                      <a:pt x="121" y="40"/>
                    </a:lnTo>
                    <a:lnTo>
                      <a:pt x="121" y="44"/>
                    </a:lnTo>
                    <a:lnTo>
                      <a:pt x="123" y="46"/>
                    </a:lnTo>
                    <a:lnTo>
                      <a:pt x="123" y="50"/>
                    </a:lnTo>
                    <a:lnTo>
                      <a:pt x="125" y="52"/>
                    </a:lnTo>
                    <a:lnTo>
                      <a:pt x="125" y="56"/>
                    </a:lnTo>
                    <a:lnTo>
                      <a:pt x="125" y="58"/>
                    </a:lnTo>
                    <a:lnTo>
                      <a:pt x="125" y="61"/>
                    </a:lnTo>
                    <a:lnTo>
                      <a:pt x="125" y="65"/>
                    </a:lnTo>
                    <a:lnTo>
                      <a:pt x="125" y="67"/>
                    </a:lnTo>
                    <a:lnTo>
                      <a:pt x="125" y="71"/>
                    </a:lnTo>
                    <a:lnTo>
                      <a:pt x="125" y="73"/>
                    </a:lnTo>
                    <a:lnTo>
                      <a:pt x="125" y="77"/>
                    </a:lnTo>
                    <a:lnTo>
                      <a:pt x="123" y="79"/>
                    </a:lnTo>
                    <a:lnTo>
                      <a:pt x="123" y="83"/>
                    </a:lnTo>
                    <a:lnTo>
                      <a:pt x="121" y="84"/>
                    </a:lnTo>
                    <a:lnTo>
                      <a:pt x="121" y="88"/>
                    </a:lnTo>
                    <a:lnTo>
                      <a:pt x="119" y="90"/>
                    </a:lnTo>
                    <a:lnTo>
                      <a:pt x="117" y="94"/>
                    </a:lnTo>
                    <a:lnTo>
                      <a:pt x="115" y="98"/>
                    </a:lnTo>
                    <a:lnTo>
                      <a:pt x="113" y="102"/>
                    </a:lnTo>
                    <a:lnTo>
                      <a:pt x="111" y="104"/>
                    </a:lnTo>
                    <a:lnTo>
                      <a:pt x="109" y="106"/>
                    </a:lnTo>
                    <a:lnTo>
                      <a:pt x="107" y="107"/>
                    </a:lnTo>
                    <a:lnTo>
                      <a:pt x="106" y="109"/>
                    </a:lnTo>
                    <a:lnTo>
                      <a:pt x="104" y="111"/>
                    </a:lnTo>
                    <a:lnTo>
                      <a:pt x="100" y="113"/>
                    </a:lnTo>
                    <a:lnTo>
                      <a:pt x="98" y="115"/>
                    </a:lnTo>
                    <a:lnTo>
                      <a:pt x="96" y="117"/>
                    </a:lnTo>
                    <a:lnTo>
                      <a:pt x="92" y="119"/>
                    </a:lnTo>
                    <a:lnTo>
                      <a:pt x="90" y="119"/>
                    </a:lnTo>
                    <a:lnTo>
                      <a:pt x="88" y="121"/>
                    </a:lnTo>
                    <a:lnTo>
                      <a:pt x="84" y="121"/>
                    </a:lnTo>
                    <a:lnTo>
                      <a:pt x="82" y="123"/>
                    </a:lnTo>
                    <a:lnTo>
                      <a:pt x="79" y="123"/>
                    </a:lnTo>
                    <a:lnTo>
                      <a:pt x="77" y="125"/>
                    </a:lnTo>
                    <a:lnTo>
                      <a:pt x="73" y="125"/>
                    </a:lnTo>
                    <a:lnTo>
                      <a:pt x="69" y="125"/>
                    </a:lnTo>
                    <a:lnTo>
                      <a:pt x="67" y="125"/>
                    </a:lnTo>
                    <a:lnTo>
                      <a:pt x="63" y="127"/>
                    </a:lnTo>
                    <a:lnTo>
                      <a:pt x="61" y="125"/>
                    </a:lnTo>
                    <a:lnTo>
                      <a:pt x="57" y="125"/>
                    </a:lnTo>
                    <a:lnTo>
                      <a:pt x="56" y="125"/>
                    </a:lnTo>
                    <a:lnTo>
                      <a:pt x="48" y="123"/>
                    </a:lnTo>
                    <a:lnTo>
                      <a:pt x="46" y="123"/>
                    </a:lnTo>
                    <a:lnTo>
                      <a:pt x="42" y="121"/>
                    </a:lnTo>
                    <a:lnTo>
                      <a:pt x="40" y="121"/>
                    </a:lnTo>
                    <a:lnTo>
                      <a:pt x="36" y="119"/>
                    </a:lnTo>
                    <a:lnTo>
                      <a:pt x="34" y="119"/>
                    </a:lnTo>
                    <a:lnTo>
                      <a:pt x="33" y="117"/>
                    </a:lnTo>
                    <a:lnTo>
                      <a:pt x="29" y="115"/>
                    </a:lnTo>
                    <a:lnTo>
                      <a:pt x="27" y="113"/>
                    </a:lnTo>
                    <a:lnTo>
                      <a:pt x="25" y="111"/>
                    </a:lnTo>
                    <a:lnTo>
                      <a:pt x="23" y="109"/>
                    </a:lnTo>
                    <a:lnTo>
                      <a:pt x="21" y="107"/>
                    </a:lnTo>
                    <a:lnTo>
                      <a:pt x="17" y="104"/>
                    </a:lnTo>
                    <a:lnTo>
                      <a:pt x="15" y="102"/>
                    </a:lnTo>
                    <a:lnTo>
                      <a:pt x="13" y="98"/>
                    </a:lnTo>
                    <a:lnTo>
                      <a:pt x="11" y="96"/>
                    </a:lnTo>
                    <a:lnTo>
                      <a:pt x="9" y="94"/>
                    </a:lnTo>
                    <a:lnTo>
                      <a:pt x="8" y="90"/>
                    </a:lnTo>
                    <a:lnTo>
                      <a:pt x="8" y="88"/>
                    </a:lnTo>
                    <a:lnTo>
                      <a:pt x="6" y="84"/>
                    </a:lnTo>
                    <a:lnTo>
                      <a:pt x="6" y="83"/>
                    </a:lnTo>
                    <a:lnTo>
                      <a:pt x="4" y="79"/>
                    </a:lnTo>
                    <a:lnTo>
                      <a:pt x="4" y="77"/>
                    </a:lnTo>
                    <a:lnTo>
                      <a:pt x="4" y="73"/>
                    </a:lnTo>
                    <a:lnTo>
                      <a:pt x="2" y="71"/>
                    </a:lnTo>
                    <a:lnTo>
                      <a:pt x="2" y="65"/>
                    </a:lnTo>
                    <a:lnTo>
                      <a:pt x="0" y="65"/>
                    </a:lnTo>
                    <a:close/>
                  </a:path>
                </a:pathLst>
              </a:custGeom>
              <a:solidFill>
                <a:srgbClr val="000000"/>
              </a:solidFill>
              <a:ln w="9525">
                <a:noFill/>
                <a:round/>
                <a:headEnd/>
                <a:tailEnd/>
              </a:ln>
            </p:spPr>
            <p:txBody>
              <a:bodyPr/>
              <a:lstStyle/>
              <a:p>
                <a:endParaRPr lang="en-GB" dirty="0"/>
              </a:p>
            </p:txBody>
          </p:sp>
          <p:sp>
            <p:nvSpPr>
              <p:cNvPr id="519" name="Freeform 167"/>
              <p:cNvSpPr>
                <a:spLocks noChangeAspect="1"/>
              </p:cNvSpPr>
              <p:nvPr/>
            </p:nvSpPr>
            <p:spPr bwMode="auto">
              <a:xfrm>
                <a:off x="3765" y="1018"/>
                <a:ext cx="114" cy="115"/>
              </a:xfrm>
              <a:custGeom>
                <a:avLst/>
                <a:gdLst>
                  <a:gd name="T0" fmla="*/ 52 w 114"/>
                  <a:gd name="T1" fmla="*/ 0 h 115"/>
                  <a:gd name="T2" fmla="*/ 46 w 114"/>
                  <a:gd name="T3" fmla="*/ 2 h 115"/>
                  <a:gd name="T4" fmla="*/ 41 w 114"/>
                  <a:gd name="T5" fmla="*/ 4 h 115"/>
                  <a:gd name="T6" fmla="*/ 35 w 114"/>
                  <a:gd name="T7" fmla="*/ 4 h 115"/>
                  <a:gd name="T8" fmla="*/ 31 w 114"/>
                  <a:gd name="T9" fmla="*/ 7 h 115"/>
                  <a:gd name="T10" fmla="*/ 25 w 114"/>
                  <a:gd name="T11" fmla="*/ 9 h 115"/>
                  <a:gd name="T12" fmla="*/ 21 w 114"/>
                  <a:gd name="T13" fmla="*/ 13 h 115"/>
                  <a:gd name="T14" fmla="*/ 14 w 114"/>
                  <a:gd name="T15" fmla="*/ 19 h 115"/>
                  <a:gd name="T16" fmla="*/ 10 w 114"/>
                  <a:gd name="T17" fmla="*/ 25 h 115"/>
                  <a:gd name="T18" fmla="*/ 8 w 114"/>
                  <a:gd name="T19" fmla="*/ 29 h 115"/>
                  <a:gd name="T20" fmla="*/ 6 w 114"/>
                  <a:gd name="T21" fmla="*/ 32 h 115"/>
                  <a:gd name="T22" fmla="*/ 4 w 114"/>
                  <a:gd name="T23" fmla="*/ 38 h 115"/>
                  <a:gd name="T24" fmla="*/ 2 w 114"/>
                  <a:gd name="T25" fmla="*/ 42 h 115"/>
                  <a:gd name="T26" fmla="*/ 0 w 114"/>
                  <a:gd name="T27" fmla="*/ 48 h 115"/>
                  <a:gd name="T28" fmla="*/ 0 w 114"/>
                  <a:gd name="T29" fmla="*/ 54 h 115"/>
                  <a:gd name="T30" fmla="*/ 0 w 114"/>
                  <a:gd name="T31" fmla="*/ 63 h 115"/>
                  <a:gd name="T32" fmla="*/ 2 w 114"/>
                  <a:gd name="T33" fmla="*/ 69 h 115"/>
                  <a:gd name="T34" fmla="*/ 2 w 114"/>
                  <a:gd name="T35" fmla="*/ 75 h 115"/>
                  <a:gd name="T36" fmla="*/ 4 w 114"/>
                  <a:gd name="T37" fmla="*/ 78 h 115"/>
                  <a:gd name="T38" fmla="*/ 6 w 114"/>
                  <a:gd name="T39" fmla="*/ 84 h 115"/>
                  <a:gd name="T40" fmla="*/ 8 w 114"/>
                  <a:gd name="T41" fmla="*/ 88 h 115"/>
                  <a:gd name="T42" fmla="*/ 12 w 114"/>
                  <a:gd name="T43" fmla="*/ 92 h 115"/>
                  <a:gd name="T44" fmla="*/ 16 w 114"/>
                  <a:gd name="T45" fmla="*/ 96 h 115"/>
                  <a:gd name="T46" fmla="*/ 23 w 114"/>
                  <a:gd name="T47" fmla="*/ 103 h 115"/>
                  <a:gd name="T48" fmla="*/ 27 w 114"/>
                  <a:gd name="T49" fmla="*/ 105 h 115"/>
                  <a:gd name="T50" fmla="*/ 31 w 114"/>
                  <a:gd name="T51" fmla="*/ 107 h 115"/>
                  <a:gd name="T52" fmla="*/ 35 w 114"/>
                  <a:gd name="T53" fmla="*/ 109 h 115"/>
                  <a:gd name="T54" fmla="*/ 39 w 114"/>
                  <a:gd name="T55" fmla="*/ 111 h 115"/>
                  <a:gd name="T56" fmla="*/ 44 w 114"/>
                  <a:gd name="T57" fmla="*/ 113 h 115"/>
                  <a:gd name="T58" fmla="*/ 50 w 114"/>
                  <a:gd name="T59" fmla="*/ 115 h 115"/>
                  <a:gd name="T60" fmla="*/ 58 w 114"/>
                  <a:gd name="T61" fmla="*/ 115 h 115"/>
                  <a:gd name="T62" fmla="*/ 66 w 114"/>
                  <a:gd name="T63" fmla="*/ 113 h 115"/>
                  <a:gd name="T64" fmla="*/ 71 w 114"/>
                  <a:gd name="T65" fmla="*/ 113 h 115"/>
                  <a:gd name="T66" fmla="*/ 77 w 114"/>
                  <a:gd name="T67" fmla="*/ 111 h 115"/>
                  <a:gd name="T68" fmla="*/ 81 w 114"/>
                  <a:gd name="T69" fmla="*/ 109 h 115"/>
                  <a:gd name="T70" fmla="*/ 87 w 114"/>
                  <a:gd name="T71" fmla="*/ 107 h 115"/>
                  <a:gd name="T72" fmla="*/ 92 w 114"/>
                  <a:gd name="T73" fmla="*/ 103 h 115"/>
                  <a:gd name="T74" fmla="*/ 100 w 114"/>
                  <a:gd name="T75" fmla="*/ 96 h 115"/>
                  <a:gd name="T76" fmla="*/ 102 w 114"/>
                  <a:gd name="T77" fmla="*/ 92 h 115"/>
                  <a:gd name="T78" fmla="*/ 106 w 114"/>
                  <a:gd name="T79" fmla="*/ 88 h 115"/>
                  <a:gd name="T80" fmla="*/ 108 w 114"/>
                  <a:gd name="T81" fmla="*/ 82 h 115"/>
                  <a:gd name="T82" fmla="*/ 110 w 114"/>
                  <a:gd name="T83" fmla="*/ 78 h 115"/>
                  <a:gd name="T84" fmla="*/ 112 w 114"/>
                  <a:gd name="T85" fmla="*/ 73 h 115"/>
                  <a:gd name="T86" fmla="*/ 114 w 114"/>
                  <a:gd name="T87" fmla="*/ 69 h 115"/>
                  <a:gd name="T88" fmla="*/ 114 w 114"/>
                  <a:gd name="T89" fmla="*/ 63 h 115"/>
                  <a:gd name="T90" fmla="*/ 114 w 114"/>
                  <a:gd name="T91" fmla="*/ 54 h 115"/>
                  <a:gd name="T92" fmla="*/ 114 w 114"/>
                  <a:gd name="T93" fmla="*/ 48 h 115"/>
                  <a:gd name="T94" fmla="*/ 112 w 114"/>
                  <a:gd name="T95" fmla="*/ 44 h 115"/>
                  <a:gd name="T96" fmla="*/ 112 w 114"/>
                  <a:gd name="T97" fmla="*/ 38 h 115"/>
                  <a:gd name="T98" fmla="*/ 110 w 114"/>
                  <a:gd name="T99" fmla="*/ 32 h 115"/>
                  <a:gd name="T100" fmla="*/ 106 w 114"/>
                  <a:gd name="T101" fmla="*/ 29 h 115"/>
                  <a:gd name="T102" fmla="*/ 104 w 114"/>
                  <a:gd name="T103" fmla="*/ 23 h 115"/>
                  <a:gd name="T104" fmla="*/ 100 w 114"/>
                  <a:gd name="T105" fmla="*/ 21 h 115"/>
                  <a:gd name="T106" fmla="*/ 94 w 114"/>
                  <a:gd name="T107" fmla="*/ 13 h 115"/>
                  <a:gd name="T108" fmla="*/ 89 w 114"/>
                  <a:gd name="T109" fmla="*/ 9 h 115"/>
                  <a:gd name="T110" fmla="*/ 85 w 114"/>
                  <a:gd name="T111" fmla="*/ 7 h 115"/>
                  <a:gd name="T112" fmla="*/ 81 w 114"/>
                  <a:gd name="T113" fmla="*/ 6 h 115"/>
                  <a:gd name="T114" fmla="*/ 77 w 114"/>
                  <a:gd name="T115" fmla="*/ 4 h 115"/>
                  <a:gd name="T116" fmla="*/ 73 w 114"/>
                  <a:gd name="T117" fmla="*/ 2 h 115"/>
                  <a:gd name="T118" fmla="*/ 67 w 114"/>
                  <a:gd name="T119" fmla="*/ 2 h 115"/>
                  <a:gd name="T120" fmla="*/ 62 w 114"/>
                  <a:gd name="T121" fmla="*/ 0 h 1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4"/>
                  <a:gd name="T184" fmla="*/ 0 h 115"/>
                  <a:gd name="T185" fmla="*/ 114 w 114"/>
                  <a:gd name="T186" fmla="*/ 115 h 11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4" h="115">
                    <a:moveTo>
                      <a:pt x="58" y="0"/>
                    </a:moveTo>
                    <a:lnTo>
                      <a:pt x="54" y="0"/>
                    </a:lnTo>
                    <a:lnTo>
                      <a:pt x="52" y="0"/>
                    </a:lnTo>
                    <a:lnTo>
                      <a:pt x="50" y="0"/>
                    </a:lnTo>
                    <a:lnTo>
                      <a:pt x="50" y="2"/>
                    </a:lnTo>
                    <a:lnTo>
                      <a:pt x="46" y="2"/>
                    </a:lnTo>
                    <a:lnTo>
                      <a:pt x="44" y="2"/>
                    </a:lnTo>
                    <a:lnTo>
                      <a:pt x="42" y="2"/>
                    </a:lnTo>
                    <a:lnTo>
                      <a:pt x="41" y="4"/>
                    </a:lnTo>
                    <a:lnTo>
                      <a:pt x="39" y="4"/>
                    </a:lnTo>
                    <a:lnTo>
                      <a:pt x="37" y="4"/>
                    </a:lnTo>
                    <a:lnTo>
                      <a:pt x="35" y="4"/>
                    </a:lnTo>
                    <a:lnTo>
                      <a:pt x="35" y="6"/>
                    </a:lnTo>
                    <a:lnTo>
                      <a:pt x="33" y="6"/>
                    </a:lnTo>
                    <a:lnTo>
                      <a:pt x="31" y="7"/>
                    </a:lnTo>
                    <a:lnTo>
                      <a:pt x="29" y="7"/>
                    </a:lnTo>
                    <a:lnTo>
                      <a:pt x="27" y="9"/>
                    </a:lnTo>
                    <a:lnTo>
                      <a:pt x="25" y="9"/>
                    </a:lnTo>
                    <a:lnTo>
                      <a:pt x="25" y="11"/>
                    </a:lnTo>
                    <a:lnTo>
                      <a:pt x="23" y="11"/>
                    </a:lnTo>
                    <a:lnTo>
                      <a:pt x="21" y="13"/>
                    </a:lnTo>
                    <a:lnTo>
                      <a:pt x="19" y="13"/>
                    </a:lnTo>
                    <a:lnTo>
                      <a:pt x="16" y="19"/>
                    </a:lnTo>
                    <a:lnTo>
                      <a:pt x="14" y="19"/>
                    </a:lnTo>
                    <a:lnTo>
                      <a:pt x="14" y="21"/>
                    </a:lnTo>
                    <a:lnTo>
                      <a:pt x="12" y="23"/>
                    </a:lnTo>
                    <a:lnTo>
                      <a:pt x="10" y="25"/>
                    </a:lnTo>
                    <a:lnTo>
                      <a:pt x="10" y="27"/>
                    </a:lnTo>
                    <a:lnTo>
                      <a:pt x="8" y="27"/>
                    </a:lnTo>
                    <a:lnTo>
                      <a:pt x="8" y="29"/>
                    </a:lnTo>
                    <a:lnTo>
                      <a:pt x="8" y="30"/>
                    </a:lnTo>
                    <a:lnTo>
                      <a:pt x="6" y="30"/>
                    </a:lnTo>
                    <a:lnTo>
                      <a:pt x="6" y="32"/>
                    </a:lnTo>
                    <a:lnTo>
                      <a:pt x="4" y="34"/>
                    </a:lnTo>
                    <a:lnTo>
                      <a:pt x="4" y="36"/>
                    </a:lnTo>
                    <a:lnTo>
                      <a:pt x="4" y="38"/>
                    </a:lnTo>
                    <a:lnTo>
                      <a:pt x="4" y="40"/>
                    </a:lnTo>
                    <a:lnTo>
                      <a:pt x="2" y="40"/>
                    </a:lnTo>
                    <a:lnTo>
                      <a:pt x="2" y="42"/>
                    </a:lnTo>
                    <a:lnTo>
                      <a:pt x="2" y="44"/>
                    </a:lnTo>
                    <a:lnTo>
                      <a:pt x="2" y="46"/>
                    </a:lnTo>
                    <a:lnTo>
                      <a:pt x="0" y="48"/>
                    </a:lnTo>
                    <a:lnTo>
                      <a:pt x="0" y="50"/>
                    </a:lnTo>
                    <a:lnTo>
                      <a:pt x="0" y="52"/>
                    </a:lnTo>
                    <a:lnTo>
                      <a:pt x="0" y="54"/>
                    </a:lnTo>
                    <a:lnTo>
                      <a:pt x="0" y="57"/>
                    </a:lnTo>
                    <a:lnTo>
                      <a:pt x="0" y="61"/>
                    </a:lnTo>
                    <a:lnTo>
                      <a:pt x="0" y="63"/>
                    </a:lnTo>
                    <a:lnTo>
                      <a:pt x="0" y="65"/>
                    </a:lnTo>
                    <a:lnTo>
                      <a:pt x="0" y="67"/>
                    </a:lnTo>
                    <a:lnTo>
                      <a:pt x="2" y="69"/>
                    </a:lnTo>
                    <a:lnTo>
                      <a:pt x="2" y="71"/>
                    </a:lnTo>
                    <a:lnTo>
                      <a:pt x="2" y="73"/>
                    </a:lnTo>
                    <a:lnTo>
                      <a:pt x="2" y="75"/>
                    </a:lnTo>
                    <a:lnTo>
                      <a:pt x="4" y="75"/>
                    </a:lnTo>
                    <a:lnTo>
                      <a:pt x="4" y="77"/>
                    </a:lnTo>
                    <a:lnTo>
                      <a:pt x="4" y="78"/>
                    </a:lnTo>
                    <a:lnTo>
                      <a:pt x="4" y="80"/>
                    </a:lnTo>
                    <a:lnTo>
                      <a:pt x="6" y="82"/>
                    </a:lnTo>
                    <a:lnTo>
                      <a:pt x="6" y="84"/>
                    </a:lnTo>
                    <a:lnTo>
                      <a:pt x="8" y="84"/>
                    </a:lnTo>
                    <a:lnTo>
                      <a:pt x="8" y="86"/>
                    </a:lnTo>
                    <a:lnTo>
                      <a:pt x="8" y="88"/>
                    </a:lnTo>
                    <a:lnTo>
                      <a:pt x="10" y="88"/>
                    </a:lnTo>
                    <a:lnTo>
                      <a:pt x="10" y="90"/>
                    </a:lnTo>
                    <a:lnTo>
                      <a:pt x="12" y="92"/>
                    </a:lnTo>
                    <a:lnTo>
                      <a:pt x="14" y="94"/>
                    </a:lnTo>
                    <a:lnTo>
                      <a:pt x="14" y="96"/>
                    </a:lnTo>
                    <a:lnTo>
                      <a:pt x="16" y="96"/>
                    </a:lnTo>
                    <a:lnTo>
                      <a:pt x="19" y="102"/>
                    </a:lnTo>
                    <a:lnTo>
                      <a:pt x="21" y="102"/>
                    </a:lnTo>
                    <a:lnTo>
                      <a:pt x="23" y="103"/>
                    </a:lnTo>
                    <a:lnTo>
                      <a:pt x="25" y="103"/>
                    </a:lnTo>
                    <a:lnTo>
                      <a:pt x="25" y="105"/>
                    </a:lnTo>
                    <a:lnTo>
                      <a:pt x="27" y="105"/>
                    </a:lnTo>
                    <a:lnTo>
                      <a:pt x="27" y="107"/>
                    </a:lnTo>
                    <a:lnTo>
                      <a:pt x="29" y="107"/>
                    </a:lnTo>
                    <a:lnTo>
                      <a:pt x="31" y="107"/>
                    </a:lnTo>
                    <a:lnTo>
                      <a:pt x="31" y="109"/>
                    </a:lnTo>
                    <a:lnTo>
                      <a:pt x="33" y="109"/>
                    </a:lnTo>
                    <a:lnTo>
                      <a:pt x="35" y="109"/>
                    </a:lnTo>
                    <a:lnTo>
                      <a:pt x="35" y="111"/>
                    </a:lnTo>
                    <a:lnTo>
                      <a:pt x="37" y="111"/>
                    </a:lnTo>
                    <a:lnTo>
                      <a:pt x="39" y="111"/>
                    </a:lnTo>
                    <a:lnTo>
                      <a:pt x="41" y="113"/>
                    </a:lnTo>
                    <a:lnTo>
                      <a:pt x="42" y="113"/>
                    </a:lnTo>
                    <a:lnTo>
                      <a:pt x="44" y="113"/>
                    </a:lnTo>
                    <a:lnTo>
                      <a:pt x="46" y="113"/>
                    </a:lnTo>
                    <a:lnTo>
                      <a:pt x="50" y="113"/>
                    </a:lnTo>
                    <a:lnTo>
                      <a:pt x="50" y="115"/>
                    </a:lnTo>
                    <a:lnTo>
                      <a:pt x="52" y="115"/>
                    </a:lnTo>
                    <a:lnTo>
                      <a:pt x="54" y="115"/>
                    </a:lnTo>
                    <a:lnTo>
                      <a:pt x="58" y="115"/>
                    </a:lnTo>
                    <a:lnTo>
                      <a:pt x="62" y="115"/>
                    </a:lnTo>
                    <a:lnTo>
                      <a:pt x="64" y="115"/>
                    </a:lnTo>
                    <a:lnTo>
                      <a:pt x="66" y="113"/>
                    </a:lnTo>
                    <a:lnTo>
                      <a:pt x="67" y="113"/>
                    </a:lnTo>
                    <a:lnTo>
                      <a:pt x="69" y="113"/>
                    </a:lnTo>
                    <a:lnTo>
                      <a:pt x="71" y="113"/>
                    </a:lnTo>
                    <a:lnTo>
                      <a:pt x="73" y="113"/>
                    </a:lnTo>
                    <a:lnTo>
                      <a:pt x="75" y="111"/>
                    </a:lnTo>
                    <a:lnTo>
                      <a:pt x="77" y="111"/>
                    </a:lnTo>
                    <a:lnTo>
                      <a:pt x="79" y="111"/>
                    </a:lnTo>
                    <a:lnTo>
                      <a:pt x="79" y="109"/>
                    </a:lnTo>
                    <a:lnTo>
                      <a:pt x="81" y="109"/>
                    </a:lnTo>
                    <a:lnTo>
                      <a:pt x="83" y="109"/>
                    </a:lnTo>
                    <a:lnTo>
                      <a:pt x="85" y="107"/>
                    </a:lnTo>
                    <a:lnTo>
                      <a:pt x="87" y="107"/>
                    </a:lnTo>
                    <a:lnTo>
                      <a:pt x="89" y="105"/>
                    </a:lnTo>
                    <a:lnTo>
                      <a:pt x="90" y="103"/>
                    </a:lnTo>
                    <a:lnTo>
                      <a:pt x="92" y="103"/>
                    </a:lnTo>
                    <a:lnTo>
                      <a:pt x="94" y="102"/>
                    </a:lnTo>
                    <a:lnTo>
                      <a:pt x="98" y="96"/>
                    </a:lnTo>
                    <a:lnTo>
                      <a:pt x="100" y="96"/>
                    </a:lnTo>
                    <a:lnTo>
                      <a:pt x="100" y="94"/>
                    </a:lnTo>
                    <a:lnTo>
                      <a:pt x="102" y="94"/>
                    </a:lnTo>
                    <a:lnTo>
                      <a:pt x="102" y="92"/>
                    </a:lnTo>
                    <a:lnTo>
                      <a:pt x="104" y="92"/>
                    </a:lnTo>
                    <a:lnTo>
                      <a:pt x="104" y="90"/>
                    </a:lnTo>
                    <a:lnTo>
                      <a:pt x="106" y="88"/>
                    </a:lnTo>
                    <a:lnTo>
                      <a:pt x="106" y="86"/>
                    </a:lnTo>
                    <a:lnTo>
                      <a:pt x="108" y="84"/>
                    </a:lnTo>
                    <a:lnTo>
                      <a:pt x="108" y="82"/>
                    </a:lnTo>
                    <a:lnTo>
                      <a:pt x="110" y="82"/>
                    </a:lnTo>
                    <a:lnTo>
                      <a:pt x="110" y="80"/>
                    </a:lnTo>
                    <a:lnTo>
                      <a:pt x="110" y="78"/>
                    </a:lnTo>
                    <a:lnTo>
                      <a:pt x="112" y="77"/>
                    </a:lnTo>
                    <a:lnTo>
                      <a:pt x="112" y="75"/>
                    </a:lnTo>
                    <a:lnTo>
                      <a:pt x="112" y="73"/>
                    </a:lnTo>
                    <a:lnTo>
                      <a:pt x="112" y="71"/>
                    </a:lnTo>
                    <a:lnTo>
                      <a:pt x="114" y="71"/>
                    </a:lnTo>
                    <a:lnTo>
                      <a:pt x="114" y="69"/>
                    </a:lnTo>
                    <a:lnTo>
                      <a:pt x="114" y="67"/>
                    </a:lnTo>
                    <a:lnTo>
                      <a:pt x="114" y="65"/>
                    </a:lnTo>
                    <a:lnTo>
                      <a:pt x="114" y="63"/>
                    </a:lnTo>
                    <a:lnTo>
                      <a:pt x="114" y="61"/>
                    </a:lnTo>
                    <a:lnTo>
                      <a:pt x="114" y="57"/>
                    </a:lnTo>
                    <a:lnTo>
                      <a:pt x="114" y="54"/>
                    </a:lnTo>
                    <a:lnTo>
                      <a:pt x="114" y="52"/>
                    </a:lnTo>
                    <a:lnTo>
                      <a:pt x="114" y="50"/>
                    </a:lnTo>
                    <a:lnTo>
                      <a:pt x="114" y="48"/>
                    </a:lnTo>
                    <a:lnTo>
                      <a:pt x="114" y="46"/>
                    </a:lnTo>
                    <a:lnTo>
                      <a:pt x="114" y="44"/>
                    </a:lnTo>
                    <a:lnTo>
                      <a:pt x="112" y="44"/>
                    </a:lnTo>
                    <a:lnTo>
                      <a:pt x="112" y="42"/>
                    </a:lnTo>
                    <a:lnTo>
                      <a:pt x="112" y="40"/>
                    </a:lnTo>
                    <a:lnTo>
                      <a:pt x="112" y="38"/>
                    </a:lnTo>
                    <a:lnTo>
                      <a:pt x="110" y="36"/>
                    </a:lnTo>
                    <a:lnTo>
                      <a:pt x="110" y="34"/>
                    </a:lnTo>
                    <a:lnTo>
                      <a:pt x="110" y="32"/>
                    </a:lnTo>
                    <a:lnTo>
                      <a:pt x="108" y="32"/>
                    </a:lnTo>
                    <a:lnTo>
                      <a:pt x="108" y="30"/>
                    </a:lnTo>
                    <a:lnTo>
                      <a:pt x="106" y="29"/>
                    </a:lnTo>
                    <a:lnTo>
                      <a:pt x="106" y="27"/>
                    </a:lnTo>
                    <a:lnTo>
                      <a:pt x="104" y="25"/>
                    </a:lnTo>
                    <a:lnTo>
                      <a:pt x="104" y="23"/>
                    </a:lnTo>
                    <a:lnTo>
                      <a:pt x="102" y="23"/>
                    </a:lnTo>
                    <a:lnTo>
                      <a:pt x="102" y="21"/>
                    </a:lnTo>
                    <a:lnTo>
                      <a:pt x="100" y="21"/>
                    </a:lnTo>
                    <a:lnTo>
                      <a:pt x="100" y="19"/>
                    </a:lnTo>
                    <a:lnTo>
                      <a:pt x="98" y="19"/>
                    </a:lnTo>
                    <a:lnTo>
                      <a:pt x="94" y="13"/>
                    </a:lnTo>
                    <a:lnTo>
                      <a:pt x="92" y="11"/>
                    </a:lnTo>
                    <a:lnTo>
                      <a:pt x="90" y="11"/>
                    </a:lnTo>
                    <a:lnTo>
                      <a:pt x="89" y="9"/>
                    </a:lnTo>
                    <a:lnTo>
                      <a:pt x="87" y="9"/>
                    </a:lnTo>
                    <a:lnTo>
                      <a:pt x="87" y="7"/>
                    </a:lnTo>
                    <a:lnTo>
                      <a:pt x="85" y="7"/>
                    </a:lnTo>
                    <a:lnTo>
                      <a:pt x="83" y="7"/>
                    </a:lnTo>
                    <a:lnTo>
                      <a:pt x="83" y="6"/>
                    </a:lnTo>
                    <a:lnTo>
                      <a:pt x="81" y="6"/>
                    </a:lnTo>
                    <a:lnTo>
                      <a:pt x="79" y="6"/>
                    </a:lnTo>
                    <a:lnTo>
                      <a:pt x="79" y="4"/>
                    </a:lnTo>
                    <a:lnTo>
                      <a:pt x="77" y="4"/>
                    </a:lnTo>
                    <a:lnTo>
                      <a:pt x="75" y="4"/>
                    </a:lnTo>
                    <a:lnTo>
                      <a:pt x="73" y="4"/>
                    </a:lnTo>
                    <a:lnTo>
                      <a:pt x="73" y="2"/>
                    </a:lnTo>
                    <a:lnTo>
                      <a:pt x="71" y="2"/>
                    </a:lnTo>
                    <a:lnTo>
                      <a:pt x="69" y="2"/>
                    </a:lnTo>
                    <a:lnTo>
                      <a:pt x="67" y="2"/>
                    </a:lnTo>
                    <a:lnTo>
                      <a:pt x="66" y="2"/>
                    </a:lnTo>
                    <a:lnTo>
                      <a:pt x="64" y="0"/>
                    </a:lnTo>
                    <a:lnTo>
                      <a:pt x="62" y="0"/>
                    </a:lnTo>
                    <a:lnTo>
                      <a:pt x="58" y="0"/>
                    </a:lnTo>
                    <a:close/>
                  </a:path>
                </a:pathLst>
              </a:custGeom>
              <a:solidFill>
                <a:srgbClr val="FFFFFF"/>
              </a:solidFill>
              <a:ln w="9525">
                <a:noFill/>
                <a:round/>
                <a:headEnd/>
                <a:tailEnd/>
              </a:ln>
            </p:spPr>
            <p:txBody>
              <a:bodyPr/>
              <a:lstStyle/>
              <a:p>
                <a:endParaRPr lang="en-GB" dirty="0"/>
              </a:p>
            </p:txBody>
          </p:sp>
          <p:sp>
            <p:nvSpPr>
              <p:cNvPr id="520" name="Freeform 168"/>
              <p:cNvSpPr>
                <a:spLocks noChangeAspect="1"/>
              </p:cNvSpPr>
              <p:nvPr/>
            </p:nvSpPr>
            <p:spPr bwMode="auto">
              <a:xfrm>
                <a:off x="3763" y="1018"/>
                <a:ext cx="117" cy="117"/>
              </a:xfrm>
              <a:custGeom>
                <a:avLst/>
                <a:gdLst>
                  <a:gd name="T0" fmla="*/ 2 w 117"/>
                  <a:gd name="T1" fmla="*/ 69 h 117"/>
                  <a:gd name="T2" fmla="*/ 6 w 117"/>
                  <a:gd name="T3" fmla="*/ 80 h 117"/>
                  <a:gd name="T4" fmla="*/ 12 w 117"/>
                  <a:gd name="T5" fmla="*/ 92 h 117"/>
                  <a:gd name="T6" fmla="*/ 23 w 117"/>
                  <a:gd name="T7" fmla="*/ 103 h 117"/>
                  <a:gd name="T8" fmla="*/ 33 w 117"/>
                  <a:gd name="T9" fmla="*/ 109 h 117"/>
                  <a:gd name="T10" fmla="*/ 44 w 117"/>
                  <a:gd name="T11" fmla="*/ 113 h 117"/>
                  <a:gd name="T12" fmla="*/ 56 w 117"/>
                  <a:gd name="T13" fmla="*/ 115 h 117"/>
                  <a:gd name="T14" fmla="*/ 66 w 117"/>
                  <a:gd name="T15" fmla="*/ 115 h 117"/>
                  <a:gd name="T16" fmla="*/ 77 w 117"/>
                  <a:gd name="T17" fmla="*/ 113 h 117"/>
                  <a:gd name="T18" fmla="*/ 91 w 117"/>
                  <a:gd name="T19" fmla="*/ 107 h 117"/>
                  <a:gd name="T20" fmla="*/ 102 w 117"/>
                  <a:gd name="T21" fmla="*/ 96 h 117"/>
                  <a:gd name="T22" fmla="*/ 110 w 117"/>
                  <a:gd name="T23" fmla="*/ 88 h 117"/>
                  <a:gd name="T24" fmla="*/ 114 w 117"/>
                  <a:gd name="T25" fmla="*/ 77 h 117"/>
                  <a:gd name="T26" fmla="*/ 117 w 117"/>
                  <a:gd name="T27" fmla="*/ 67 h 117"/>
                  <a:gd name="T28" fmla="*/ 117 w 117"/>
                  <a:gd name="T29" fmla="*/ 54 h 117"/>
                  <a:gd name="T30" fmla="*/ 116 w 117"/>
                  <a:gd name="T31" fmla="*/ 42 h 117"/>
                  <a:gd name="T32" fmla="*/ 112 w 117"/>
                  <a:gd name="T33" fmla="*/ 32 h 117"/>
                  <a:gd name="T34" fmla="*/ 106 w 117"/>
                  <a:gd name="T35" fmla="*/ 23 h 117"/>
                  <a:gd name="T36" fmla="*/ 96 w 117"/>
                  <a:gd name="T37" fmla="*/ 13 h 117"/>
                  <a:gd name="T38" fmla="*/ 87 w 117"/>
                  <a:gd name="T39" fmla="*/ 6 h 117"/>
                  <a:gd name="T40" fmla="*/ 77 w 117"/>
                  <a:gd name="T41" fmla="*/ 2 h 117"/>
                  <a:gd name="T42" fmla="*/ 66 w 117"/>
                  <a:gd name="T43" fmla="*/ 0 h 117"/>
                  <a:gd name="T44" fmla="*/ 56 w 117"/>
                  <a:gd name="T45" fmla="*/ 0 h 117"/>
                  <a:gd name="T46" fmla="*/ 44 w 117"/>
                  <a:gd name="T47" fmla="*/ 0 h 117"/>
                  <a:gd name="T48" fmla="*/ 33 w 117"/>
                  <a:gd name="T49" fmla="*/ 4 h 117"/>
                  <a:gd name="T50" fmla="*/ 23 w 117"/>
                  <a:gd name="T51" fmla="*/ 11 h 117"/>
                  <a:gd name="T52" fmla="*/ 16 w 117"/>
                  <a:gd name="T53" fmla="*/ 19 h 117"/>
                  <a:gd name="T54" fmla="*/ 8 w 117"/>
                  <a:gd name="T55" fmla="*/ 27 h 117"/>
                  <a:gd name="T56" fmla="*/ 4 w 117"/>
                  <a:gd name="T57" fmla="*/ 38 h 117"/>
                  <a:gd name="T58" fmla="*/ 0 w 117"/>
                  <a:gd name="T59" fmla="*/ 48 h 117"/>
                  <a:gd name="T60" fmla="*/ 4 w 117"/>
                  <a:gd name="T61" fmla="*/ 52 h 117"/>
                  <a:gd name="T62" fmla="*/ 6 w 117"/>
                  <a:gd name="T63" fmla="*/ 40 h 117"/>
                  <a:gd name="T64" fmla="*/ 10 w 117"/>
                  <a:gd name="T65" fmla="*/ 30 h 117"/>
                  <a:gd name="T66" fmla="*/ 16 w 117"/>
                  <a:gd name="T67" fmla="*/ 23 h 117"/>
                  <a:gd name="T68" fmla="*/ 27 w 117"/>
                  <a:gd name="T69" fmla="*/ 11 h 117"/>
                  <a:gd name="T70" fmla="*/ 37 w 117"/>
                  <a:gd name="T71" fmla="*/ 6 h 117"/>
                  <a:gd name="T72" fmla="*/ 48 w 117"/>
                  <a:gd name="T73" fmla="*/ 4 h 117"/>
                  <a:gd name="T74" fmla="*/ 58 w 117"/>
                  <a:gd name="T75" fmla="*/ 2 h 117"/>
                  <a:gd name="T76" fmla="*/ 73 w 117"/>
                  <a:gd name="T77" fmla="*/ 4 h 117"/>
                  <a:gd name="T78" fmla="*/ 83 w 117"/>
                  <a:gd name="T79" fmla="*/ 7 h 117"/>
                  <a:gd name="T80" fmla="*/ 92 w 117"/>
                  <a:gd name="T81" fmla="*/ 13 h 117"/>
                  <a:gd name="T82" fmla="*/ 102 w 117"/>
                  <a:gd name="T83" fmla="*/ 23 h 117"/>
                  <a:gd name="T84" fmla="*/ 108 w 117"/>
                  <a:gd name="T85" fmla="*/ 30 h 117"/>
                  <a:gd name="T86" fmla="*/ 112 w 117"/>
                  <a:gd name="T87" fmla="*/ 40 h 117"/>
                  <a:gd name="T88" fmla="*/ 114 w 117"/>
                  <a:gd name="T89" fmla="*/ 52 h 117"/>
                  <a:gd name="T90" fmla="*/ 114 w 117"/>
                  <a:gd name="T91" fmla="*/ 63 h 117"/>
                  <a:gd name="T92" fmla="*/ 112 w 117"/>
                  <a:gd name="T93" fmla="*/ 75 h 117"/>
                  <a:gd name="T94" fmla="*/ 108 w 117"/>
                  <a:gd name="T95" fmla="*/ 84 h 117"/>
                  <a:gd name="T96" fmla="*/ 102 w 117"/>
                  <a:gd name="T97" fmla="*/ 92 h 117"/>
                  <a:gd name="T98" fmla="*/ 94 w 117"/>
                  <a:gd name="T99" fmla="*/ 100 h 117"/>
                  <a:gd name="T100" fmla="*/ 83 w 117"/>
                  <a:gd name="T101" fmla="*/ 107 h 117"/>
                  <a:gd name="T102" fmla="*/ 73 w 117"/>
                  <a:gd name="T103" fmla="*/ 111 h 117"/>
                  <a:gd name="T104" fmla="*/ 62 w 117"/>
                  <a:gd name="T105" fmla="*/ 113 h 117"/>
                  <a:gd name="T106" fmla="*/ 54 w 117"/>
                  <a:gd name="T107" fmla="*/ 113 h 117"/>
                  <a:gd name="T108" fmla="*/ 43 w 117"/>
                  <a:gd name="T109" fmla="*/ 111 h 117"/>
                  <a:gd name="T110" fmla="*/ 33 w 117"/>
                  <a:gd name="T111" fmla="*/ 105 h 117"/>
                  <a:gd name="T112" fmla="*/ 23 w 117"/>
                  <a:gd name="T113" fmla="*/ 100 h 117"/>
                  <a:gd name="T114" fmla="*/ 14 w 117"/>
                  <a:gd name="T115" fmla="*/ 88 h 117"/>
                  <a:gd name="T116" fmla="*/ 6 w 117"/>
                  <a:gd name="T117" fmla="*/ 77 h 117"/>
                  <a:gd name="T118" fmla="*/ 4 w 117"/>
                  <a:gd name="T119" fmla="*/ 65 h 1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7"/>
                  <a:gd name="T181" fmla="*/ 0 h 117"/>
                  <a:gd name="T182" fmla="*/ 117 w 117"/>
                  <a:gd name="T183" fmla="*/ 117 h 11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7" h="117">
                    <a:moveTo>
                      <a:pt x="0" y="57"/>
                    </a:moveTo>
                    <a:lnTo>
                      <a:pt x="0" y="63"/>
                    </a:lnTo>
                    <a:lnTo>
                      <a:pt x="0" y="67"/>
                    </a:lnTo>
                    <a:lnTo>
                      <a:pt x="2" y="69"/>
                    </a:lnTo>
                    <a:lnTo>
                      <a:pt x="2" y="71"/>
                    </a:lnTo>
                    <a:lnTo>
                      <a:pt x="4" y="75"/>
                    </a:lnTo>
                    <a:lnTo>
                      <a:pt x="4" y="77"/>
                    </a:lnTo>
                    <a:lnTo>
                      <a:pt x="6" y="80"/>
                    </a:lnTo>
                    <a:lnTo>
                      <a:pt x="8" y="84"/>
                    </a:lnTo>
                    <a:lnTo>
                      <a:pt x="8" y="88"/>
                    </a:lnTo>
                    <a:lnTo>
                      <a:pt x="10" y="90"/>
                    </a:lnTo>
                    <a:lnTo>
                      <a:pt x="12" y="92"/>
                    </a:lnTo>
                    <a:lnTo>
                      <a:pt x="14" y="94"/>
                    </a:lnTo>
                    <a:lnTo>
                      <a:pt x="18" y="100"/>
                    </a:lnTo>
                    <a:lnTo>
                      <a:pt x="21" y="103"/>
                    </a:lnTo>
                    <a:lnTo>
                      <a:pt x="23" y="103"/>
                    </a:lnTo>
                    <a:lnTo>
                      <a:pt x="25" y="105"/>
                    </a:lnTo>
                    <a:lnTo>
                      <a:pt x="29" y="107"/>
                    </a:lnTo>
                    <a:lnTo>
                      <a:pt x="31" y="109"/>
                    </a:lnTo>
                    <a:lnTo>
                      <a:pt x="33" y="109"/>
                    </a:lnTo>
                    <a:lnTo>
                      <a:pt x="37" y="111"/>
                    </a:lnTo>
                    <a:lnTo>
                      <a:pt x="39" y="113"/>
                    </a:lnTo>
                    <a:lnTo>
                      <a:pt x="43" y="113"/>
                    </a:lnTo>
                    <a:lnTo>
                      <a:pt x="44" y="113"/>
                    </a:lnTo>
                    <a:lnTo>
                      <a:pt x="48" y="115"/>
                    </a:lnTo>
                    <a:lnTo>
                      <a:pt x="50" y="115"/>
                    </a:lnTo>
                    <a:lnTo>
                      <a:pt x="52" y="115"/>
                    </a:lnTo>
                    <a:lnTo>
                      <a:pt x="56" y="115"/>
                    </a:lnTo>
                    <a:lnTo>
                      <a:pt x="58" y="117"/>
                    </a:lnTo>
                    <a:lnTo>
                      <a:pt x="60" y="117"/>
                    </a:lnTo>
                    <a:lnTo>
                      <a:pt x="62" y="115"/>
                    </a:lnTo>
                    <a:lnTo>
                      <a:pt x="66" y="115"/>
                    </a:lnTo>
                    <a:lnTo>
                      <a:pt x="68" y="115"/>
                    </a:lnTo>
                    <a:lnTo>
                      <a:pt x="71" y="115"/>
                    </a:lnTo>
                    <a:lnTo>
                      <a:pt x="73" y="113"/>
                    </a:lnTo>
                    <a:lnTo>
                      <a:pt x="77" y="113"/>
                    </a:lnTo>
                    <a:lnTo>
                      <a:pt x="79" y="113"/>
                    </a:lnTo>
                    <a:lnTo>
                      <a:pt x="81" y="111"/>
                    </a:lnTo>
                    <a:lnTo>
                      <a:pt x="85" y="109"/>
                    </a:lnTo>
                    <a:lnTo>
                      <a:pt x="91" y="107"/>
                    </a:lnTo>
                    <a:lnTo>
                      <a:pt x="92" y="105"/>
                    </a:lnTo>
                    <a:lnTo>
                      <a:pt x="94" y="103"/>
                    </a:lnTo>
                    <a:lnTo>
                      <a:pt x="96" y="103"/>
                    </a:lnTo>
                    <a:lnTo>
                      <a:pt x="102" y="96"/>
                    </a:lnTo>
                    <a:lnTo>
                      <a:pt x="104" y="94"/>
                    </a:lnTo>
                    <a:lnTo>
                      <a:pt x="106" y="92"/>
                    </a:lnTo>
                    <a:lnTo>
                      <a:pt x="108" y="90"/>
                    </a:lnTo>
                    <a:lnTo>
                      <a:pt x="110" y="88"/>
                    </a:lnTo>
                    <a:lnTo>
                      <a:pt x="110" y="84"/>
                    </a:lnTo>
                    <a:lnTo>
                      <a:pt x="112" y="82"/>
                    </a:lnTo>
                    <a:lnTo>
                      <a:pt x="114" y="80"/>
                    </a:lnTo>
                    <a:lnTo>
                      <a:pt x="114" y="77"/>
                    </a:lnTo>
                    <a:lnTo>
                      <a:pt x="116" y="75"/>
                    </a:lnTo>
                    <a:lnTo>
                      <a:pt x="116" y="71"/>
                    </a:lnTo>
                    <a:lnTo>
                      <a:pt x="116" y="69"/>
                    </a:lnTo>
                    <a:lnTo>
                      <a:pt x="117" y="67"/>
                    </a:lnTo>
                    <a:lnTo>
                      <a:pt x="117" y="63"/>
                    </a:lnTo>
                    <a:lnTo>
                      <a:pt x="117" y="61"/>
                    </a:lnTo>
                    <a:lnTo>
                      <a:pt x="117" y="57"/>
                    </a:lnTo>
                    <a:lnTo>
                      <a:pt x="117" y="54"/>
                    </a:lnTo>
                    <a:lnTo>
                      <a:pt x="117" y="52"/>
                    </a:lnTo>
                    <a:lnTo>
                      <a:pt x="117" y="48"/>
                    </a:lnTo>
                    <a:lnTo>
                      <a:pt x="116" y="46"/>
                    </a:lnTo>
                    <a:lnTo>
                      <a:pt x="116" y="42"/>
                    </a:lnTo>
                    <a:lnTo>
                      <a:pt x="116" y="40"/>
                    </a:lnTo>
                    <a:lnTo>
                      <a:pt x="114" y="38"/>
                    </a:lnTo>
                    <a:lnTo>
                      <a:pt x="114" y="34"/>
                    </a:lnTo>
                    <a:lnTo>
                      <a:pt x="112" y="32"/>
                    </a:lnTo>
                    <a:lnTo>
                      <a:pt x="110" y="29"/>
                    </a:lnTo>
                    <a:lnTo>
                      <a:pt x="110" y="27"/>
                    </a:lnTo>
                    <a:lnTo>
                      <a:pt x="108" y="25"/>
                    </a:lnTo>
                    <a:lnTo>
                      <a:pt x="106" y="23"/>
                    </a:lnTo>
                    <a:lnTo>
                      <a:pt x="104" y="21"/>
                    </a:lnTo>
                    <a:lnTo>
                      <a:pt x="102" y="19"/>
                    </a:lnTo>
                    <a:lnTo>
                      <a:pt x="98" y="13"/>
                    </a:lnTo>
                    <a:lnTo>
                      <a:pt x="96" y="13"/>
                    </a:lnTo>
                    <a:lnTo>
                      <a:pt x="94" y="11"/>
                    </a:lnTo>
                    <a:lnTo>
                      <a:pt x="92" y="9"/>
                    </a:lnTo>
                    <a:lnTo>
                      <a:pt x="91" y="7"/>
                    </a:lnTo>
                    <a:lnTo>
                      <a:pt x="87" y="6"/>
                    </a:lnTo>
                    <a:lnTo>
                      <a:pt x="85" y="4"/>
                    </a:lnTo>
                    <a:lnTo>
                      <a:pt x="81" y="4"/>
                    </a:lnTo>
                    <a:lnTo>
                      <a:pt x="79" y="2"/>
                    </a:lnTo>
                    <a:lnTo>
                      <a:pt x="77" y="2"/>
                    </a:lnTo>
                    <a:lnTo>
                      <a:pt x="73" y="0"/>
                    </a:lnTo>
                    <a:lnTo>
                      <a:pt x="71" y="0"/>
                    </a:lnTo>
                    <a:lnTo>
                      <a:pt x="68" y="0"/>
                    </a:lnTo>
                    <a:lnTo>
                      <a:pt x="66" y="0"/>
                    </a:lnTo>
                    <a:lnTo>
                      <a:pt x="62" y="0"/>
                    </a:lnTo>
                    <a:lnTo>
                      <a:pt x="60" y="0"/>
                    </a:lnTo>
                    <a:lnTo>
                      <a:pt x="58" y="0"/>
                    </a:lnTo>
                    <a:lnTo>
                      <a:pt x="56" y="0"/>
                    </a:lnTo>
                    <a:lnTo>
                      <a:pt x="52" y="0"/>
                    </a:lnTo>
                    <a:lnTo>
                      <a:pt x="50" y="0"/>
                    </a:lnTo>
                    <a:lnTo>
                      <a:pt x="48" y="0"/>
                    </a:lnTo>
                    <a:lnTo>
                      <a:pt x="44" y="0"/>
                    </a:lnTo>
                    <a:lnTo>
                      <a:pt x="43" y="2"/>
                    </a:lnTo>
                    <a:lnTo>
                      <a:pt x="39" y="2"/>
                    </a:lnTo>
                    <a:lnTo>
                      <a:pt x="37" y="4"/>
                    </a:lnTo>
                    <a:lnTo>
                      <a:pt x="33" y="4"/>
                    </a:lnTo>
                    <a:lnTo>
                      <a:pt x="31" y="6"/>
                    </a:lnTo>
                    <a:lnTo>
                      <a:pt x="29" y="7"/>
                    </a:lnTo>
                    <a:lnTo>
                      <a:pt x="25" y="9"/>
                    </a:lnTo>
                    <a:lnTo>
                      <a:pt x="23" y="11"/>
                    </a:lnTo>
                    <a:lnTo>
                      <a:pt x="21" y="13"/>
                    </a:lnTo>
                    <a:lnTo>
                      <a:pt x="20" y="13"/>
                    </a:lnTo>
                    <a:lnTo>
                      <a:pt x="18" y="15"/>
                    </a:lnTo>
                    <a:lnTo>
                      <a:pt x="16" y="19"/>
                    </a:lnTo>
                    <a:lnTo>
                      <a:pt x="14" y="21"/>
                    </a:lnTo>
                    <a:lnTo>
                      <a:pt x="12" y="23"/>
                    </a:lnTo>
                    <a:lnTo>
                      <a:pt x="10" y="25"/>
                    </a:lnTo>
                    <a:lnTo>
                      <a:pt x="8" y="27"/>
                    </a:lnTo>
                    <a:lnTo>
                      <a:pt x="8" y="29"/>
                    </a:lnTo>
                    <a:lnTo>
                      <a:pt x="6" y="32"/>
                    </a:lnTo>
                    <a:lnTo>
                      <a:pt x="6" y="34"/>
                    </a:lnTo>
                    <a:lnTo>
                      <a:pt x="4" y="38"/>
                    </a:lnTo>
                    <a:lnTo>
                      <a:pt x="4" y="40"/>
                    </a:lnTo>
                    <a:lnTo>
                      <a:pt x="2" y="42"/>
                    </a:lnTo>
                    <a:lnTo>
                      <a:pt x="2" y="46"/>
                    </a:lnTo>
                    <a:lnTo>
                      <a:pt x="0" y="48"/>
                    </a:lnTo>
                    <a:lnTo>
                      <a:pt x="0" y="52"/>
                    </a:lnTo>
                    <a:lnTo>
                      <a:pt x="0" y="57"/>
                    </a:lnTo>
                    <a:lnTo>
                      <a:pt x="4" y="57"/>
                    </a:lnTo>
                    <a:lnTo>
                      <a:pt x="4" y="52"/>
                    </a:lnTo>
                    <a:lnTo>
                      <a:pt x="4" y="50"/>
                    </a:lnTo>
                    <a:lnTo>
                      <a:pt x="4" y="46"/>
                    </a:lnTo>
                    <a:lnTo>
                      <a:pt x="6" y="44"/>
                    </a:lnTo>
                    <a:lnTo>
                      <a:pt x="6" y="40"/>
                    </a:lnTo>
                    <a:lnTo>
                      <a:pt x="6" y="38"/>
                    </a:lnTo>
                    <a:lnTo>
                      <a:pt x="8" y="36"/>
                    </a:lnTo>
                    <a:lnTo>
                      <a:pt x="10" y="32"/>
                    </a:lnTo>
                    <a:lnTo>
                      <a:pt x="10" y="30"/>
                    </a:lnTo>
                    <a:lnTo>
                      <a:pt x="12" y="29"/>
                    </a:lnTo>
                    <a:lnTo>
                      <a:pt x="14" y="27"/>
                    </a:lnTo>
                    <a:lnTo>
                      <a:pt x="14" y="25"/>
                    </a:lnTo>
                    <a:lnTo>
                      <a:pt x="16" y="23"/>
                    </a:lnTo>
                    <a:lnTo>
                      <a:pt x="18" y="19"/>
                    </a:lnTo>
                    <a:lnTo>
                      <a:pt x="23" y="15"/>
                    </a:lnTo>
                    <a:lnTo>
                      <a:pt x="25" y="13"/>
                    </a:lnTo>
                    <a:lnTo>
                      <a:pt x="27" y="11"/>
                    </a:lnTo>
                    <a:lnTo>
                      <a:pt x="31" y="9"/>
                    </a:lnTo>
                    <a:lnTo>
                      <a:pt x="33" y="9"/>
                    </a:lnTo>
                    <a:lnTo>
                      <a:pt x="35" y="7"/>
                    </a:lnTo>
                    <a:lnTo>
                      <a:pt x="37" y="6"/>
                    </a:lnTo>
                    <a:lnTo>
                      <a:pt x="41" y="6"/>
                    </a:lnTo>
                    <a:lnTo>
                      <a:pt x="43" y="4"/>
                    </a:lnTo>
                    <a:lnTo>
                      <a:pt x="44" y="4"/>
                    </a:lnTo>
                    <a:lnTo>
                      <a:pt x="48" y="4"/>
                    </a:lnTo>
                    <a:lnTo>
                      <a:pt x="50" y="2"/>
                    </a:lnTo>
                    <a:lnTo>
                      <a:pt x="54" y="2"/>
                    </a:lnTo>
                    <a:lnTo>
                      <a:pt x="60" y="2"/>
                    </a:lnTo>
                    <a:lnTo>
                      <a:pt x="58" y="2"/>
                    </a:lnTo>
                    <a:lnTo>
                      <a:pt x="66" y="2"/>
                    </a:lnTo>
                    <a:lnTo>
                      <a:pt x="68" y="2"/>
                    </a:lnTo>
                    <a:lnTo>
                      <a:pt x="69" y="4"/>
                    </a:lnTo>
                    <a:lnTo>
                      <a:pt x="73" y="4"/>
                    </a:lnTo>
                    <a:lnTo>
                      <a:pt x="75" y="4"/>
                    </a:lnTo>
                    <a:lnTo>
                      <a:pt x="79" y="6"/>
                    </a:lnTo>
                    <a:lnTo>
                      <a:pt x="81" y="6"/>
                    </a:lnTo>
                    <a:lnTo>
                      <a:pt x="83" y="7"/>
                    </a:lnTo>
                    <a:lnTo>
                      <a:pt x="85" y="9"/>
                    </a:lnTo>
                    <a:lnTo>
                      <a:pt x="89" y="9"/>
                    </a:lnTo>
                    <a:lnTo>
                      <a:pt x="91" y="11"/>
                    </a:lnTo>
                    <a:lnTo>
                      <a:pt x="92" y="13"/>
                    </a:lnTo>
                    <a:lnTo>
                      <a:pt x="94" y="15"/>
                    </a:lnTo>
                    <a:lnTo>
                      <a:pt x="96" y="17"/>
                    </a:lnTo>
                    <a:lnTo>
                      <a:pt x="100" y="19"/>
                    </a:lnTo>
                    <a:lnTo>
                      <a:pt x="102" y="23"/>
                    </a:lnTo>
                    <a:lnTo>
                      <a:pt x="104" y="25"/>
                    </a:lnTo>
                    <a:lnTo>
                      <a:pt x="106" y="27"/>
                    </a:lnTo>
                    <a:lnTo>
                      <a:pt x="106" y="29"/>
                    </a:lnTo>
                    <a:lnTo>
                      <a:pt x="108" y="30"/>
                    </a:lnTo>
                    <a:lnTo>
                      <a:pt x="110" y="32"/>
                    </a:lnTo>
                    <a:lnTo>
                      <a:pt x="110" y="36"/>
                    </a:lnTo>
                    <a:lnTo>
                      <a:pt x="112" y="38"/>
                    </a:lnTo>
                    <a:lnTo>
                      <a:pt x="112" y="40"/>
                    </a:lnTo>
                    <a:lnTo>
                      <a:pt x="114" y="44"/>
                    </a:lnTo>
                    <a:lnTo>
                      <a:pt x="114" y="46"/>
                    </a:lnTo>
                    <a:lnTo>
                      <a:pt x="114" y="50"/>
                    </a:lnTo>
                    <a:lnTo>
                      <a:pt x="114" y="52"/>
                    </a:lnTo>
                    <a:lnTo>
                      <a:pt x="114" y="55"/>
                    </a:lnTo>
                    <a:lnTo>
                      <a:pt x="116" y="57"/>
                    </a:lnTo>
                    <a:lnTo>
                      <a:pt x="114" y="61"/>
                    </a:lnTo>
                    <a:lnTo>
                      <a:pt x="114" y="63"/>
                    </a:lnTo>
                    <a:lnTo>
                      <a:pt x="114" y="65"/>
                    </a:lnTo>
                    <a:lnTo>
                      <a:pt x="114" y="69"/>
                    </a:lnTo>
                    <a:lnTo>
                      <a:pt x="114" y="71"/>
                    </a:lnTo>
                    <a:lnTo>
                      <a:pt x="112" y="75"/>
                    </a:lnTo>
                    <a:lnTo>
                      <a:pt x="112" y="77"/>
                    </a:lnTo>
                    <a:lnTo>
                      <a:pt x="110" y="78"/>
                    </a:lnTo>
                    <a:lnTo>
                      <a:pt x="110" y="80"/>
                    </a:lnTo>
                    <a:lnTo>
                      <a:pt x="108" y="84"/>
                    </a:lnTo>
                    <a:lnTo>
                      <a:pt x="106" y="86"/>
                    </a:lnTo>
                    <a:lnTo>
                      <a:pt x="106" y="88"/>
                    </a:lnTo>
                    <a:lnTo>
                      <a:pt x="104" y="90"/>
                    </a:lnTo>
                    <a:lnTo>
                      <a:pt x="102" y="92"/>
                    </a:lnTo>
                    <a:lnTo>
                      <a:pt x="100" y="94"/>
                    </a:lnTo>
                    <a:lnTo>
                      <a:pt x="98" y="96"/>
                    </a:lnTo>
                    <a:lnTo>
                      <a:pt x="96" y="98"/>
                    </a:lnTo>
                    <a:lnTo>
                      <a:pt x="94" y="100"/>
                    </a:lnTo>
                    <a:lnTo>
                      <a:pt x="92" y="102"/>
                    </a:lnTo>
                    <a:lnTo>
                      <a:pt x="91" y="103"/>
                    </a:lnTo>
                    <a:lnTo>
                      <a:pt x="89" y="105"/>
                    </a:lnTo>
                    <a:lnTo>
                      <a:pt x="83" y="107"/>
                    </a:lnTo>
                    <a:lnTo>
                      <a:pt x="81" y="109"/>
                    </a:lnTo>
                    <a:lnTo>
                      <a:pt x="79" y="109"/>
                    </a:lnTo>
                    <a:lnTo>
                      <a:pt x="75" y="111"/>
                    </a:lnTo>
                    <a:lnTo>
                      <a:pt x="73" y="111"/>
                    </a:lnTo>
                    <a:lnTo>
                      <a:pt x="69" y="111"/>
                    </a:lnTo>
                    <a:lnTo>
                      <a:pt x="68" y="113"/>
                    </a:lnTo>
                    <a:lnTo>
                      <a:pt x="66" y="113"/>
                    </a:lnTo>
                    <a:lnTo>
                      <a:pt x="62" y="113"/>
                    </a:lnTo>
                    <a:lnTo>
                      <a:pt x="58" y="113"/>
                    </a:lnTo>
                    <a:lnTo>
                      <a:pt x="60" y="113"/>
                    </a:lnTo>
                    <a:lnTo>
                      <a:pt x="56" y="113"/>
                    </a:lnTo>
                    <a:lnTo>
                      <a:pt x="54" y="113"/>
                    </a:lnTo>
                    <a:lnTo>
                      <a:pt x="50" y="113"/>
                    </a:lnTo>
                    <a:lnTo>
                      <a:pt x="48" y="111"/>
                    </a:lnTo>
                    <a:lnTo>
                      <a:pt x="44" y="111"/>
                    </a:lnTo>
                    <a:lnTo>
                      <a:pt x="43" y="111"/>
                    </a:lnTo>
                    <a:lnTo>
                      <a:pt x="41" y="109"/>
                    </a:lnTo>
                    <a:lnTo>
                      <a:pt x="37" y="109"/>
                    </a:lnTo>
                    <a:lnTo>
                      <a:pt x="35" y="107"/>
                    </a:lnTo>
                    <a:lnTo>
                      <a:pt x="33" y="105"/>
                    </a:lnTo>
                    <a:lnTo>
                      <a:pt x="31" y="105"/>
                    </a:lnTo>
                    <a:lnTo>
                      <a:pt x="27" y="103"/>
                    </a:lnTo>
                    <a:lnTo>
                      <a:pt x="25" y="102"/>
                    </a:lnTo>
                    <a:lnTo>
                      <a:pt x="23" y="100"/>
                    </a:lnTo>
                    <a:lnTo>
                      <a:pt x="20" y="96"/>
                    </a:lnTo>
                    <a:lnTo>
                      <a:pt x="16" y="92"/>
                    </a:lnTo>
                    <a:lnTo>
                      <a:pt x="14" y="90"/>
                    </a:lnTo>
                    <a:lnTo>
                      <a:pt x="14" y="88"/>
                    </a:lnTo>
                    <a:lnTo>
                      <a:pt x="12" y="86"/>
                    </a:lnTo>
                    <a:lnTo>
                      <a:pt x="10" y="84"/>
                    </a:lnTo>
                    <a:lnTo>
                      <a:pt x="8" y="78"/>
                    </a:lnTo>
                    <a:lnTo>
                      <a:pt x="6" y="77"/>
                    </a:lnTo>
                    <a:lnTo>
                      <a:pt x="6" y="75"/>
                    </a:lnTo>
                    <a:lnTo>
                      <a:pt x="6" y="71"/>
                    </a:lnTo>
                    <a:lnTo>
                      <a:pt x="4" y="69"/>
                    </a:lnTo>
                    <a:lnTo>
                      <a:pt x="4" y="65"/>
                    </a:lnTo>
                    <a:lnTo>
                      <a:pt x="4" y="63"/>
                    </a:lnTo>
                    <a:lnTo>
                      <a:pt x="4" y="57"/>
                    </a:lnTo>
                    <a:lnTo>
                      <a:pt x="0" y="57"/>
                    </a:lnTo>
                    <a:close/>
                  </a:path>
                </a:pathLst>
              </a:custGeom>
              <a:solidFill>
                <a:srgbClr val="000000"/>
              </a:solidFill>
              <a:ln w="9525">
                <a:noFill/>
                <a:round/>
                <a:headEnd/>
                <a:tailEnd/>
              </a:ln>
            </p:spPr>
            <p:txBody>
              <a:bodyPr/>
              <a:lstStyle/>
              <a:p>
                <a:endParaRPr lang="en-GB" dirty="0"/>
              </a:p>
            </p:txBody>
          </p:sp>
          <p:sp>
            <p:nvSpPr>
              <p:cNvPr id="521" name="Freeform 169"/>
              <p:cNvSpPr>
                <a:spLocks noChangeAspect="1"/>
              </p:cNvSpPr>
              <p:nvPr/>
            </p:nvSpPr>
            <p:spPr bwMode="auto">
              <a:xfrm>
                <a:off x="3468" y="1048"/>
                <a:ext cx="439" cy="296"/>
              </a:xfrm>
              <a:custGeom>
                <a:avLst/>
                <a:gdLst>
                  <a:gd name="T0" fmla="*/ 134 w 439"/>
                  <a:gd name="T1" fmla="*/ 31 h 296"/>
                  <a:gd name="T2" fmla="*/ 153 w 439"/>
                  <a:gd name="T3" fmla="*/ 10 h 296"/>
                  <a:gd name="T4" fmla="*/ 236 w 439"/>
                  <a:gd name="T5" fmla="*/ 10 h 296"/>
                  <a:gd name="T6" fmla="*/ 293 w 439"/>
                  <a:gd name="T7" fmla="*/ 0 h 296"/>
                  <a:gd name="T8" fmla="*/ 366 w 439"/>
                  <a:gd name="T9" fmla="*/ 37 h 296"/>
                  <a:gd name="T10" fmla="*/ 403 w 439"/>
                  <a:gd name="T11" fmla="*/ 25 h 296"/>
                  <a:gd name="T12" fmla="*/ 424 w 439"/>
                  <a:gd name="T13" fmla="*/ 31 h 296"/>
                  <a:gd name="T14" fmla="*/ 428 w 439"/>
                  <a:gd name="T15" fmla="*/ 118 h 296"/>
                  <a:gd name="T16" fmla="*/ 439 w 439"/>
                  <a:gd name="T17" fmla="*/ 131 h 296"/>
                  <a:gd name="T18" fmla="*/ 405 w 439"/>
                  <a:gd name="T19" fmla="*/ 200 h 296"/>
                  <a:gd name="T20" fmla="*/ 368 w 439"/>
                  <a:gd name="T21" fmla="*/ 154 h 296"/>
                  <a:gd name="T22" fmla="*/ 359 w 439"/>
                  <a:gd name="T23" fmla="*/ 177 h 296"/>
                  <a:gd name="T24" fmla="*/ 307 w 439"/>
                  <a:gd name="T25" fmla="*/ 271 h 296"/>
                  <a:gd name="T26" fmla="*/ 132 w 439"/>
                  <a:gd name="T27" fmla="*/ 296 h 296"/>
                  <a:gd name="T28" fmla="*/ 42 w 439"/>
                  <a:gd name="T29" fmla="*/ 277 h 296"/>
                  <a:gd name="T30" fmla="*/ 13 w 439"/>
                  <a:gd name="T31" fmla="*/ 219 h 296"/>
                  <a:gd name="T32" fmla="*/ 13 w 439"/>
                  <a:gd name="T33" fmla="*/ 160 h 296"/>
                  <a:gd name="T34" fmla="*/ 0 w 439"/>
                  <a:gd name="T35" fmla="*/ 112 h 296"/>
                  <a:gd name="T36" fmla="*/ 134 w 439"/>
                  <a:gd name="T37" fmla="*/ 31 h 2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9"/>
                  <a:gd name="T58" fmla="*/ 0 h 296"/>
                  <a:gd name="T59" fmla="*/ 439 w 439"/>
                  <a:gd name="T60" fmla="*/ 296 h 2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9" h="296">
                    <a:moveTo>
                      <a:pt x="134" y="31"/>
                    </a:moveTo>
                    <a:lnTo>
                      <a:pt x="153" y="10"/>
                    </a:lnTo>
                    <a:lnTo>
                      <a:pt x="236" y="10"/>
                    </a:lnTo>
                    <a:lnTo>
                      <a:pt x="293" y="0"/>
                    </a:lnTo>
                    <a:lnTo>
                      <a:pt x="366" y="37"/>
                    </a:lnTo>
                    <a:lnTo>
                      <a:pt x="403" y="25"/>
                    </a:lnTo>
                    <a:lnTo>
                      <a:pt x="424" y="31"/>
                    </a:lnTo>
                    <a:lnTo>
                      <a:pt x="428" y="118"/>
                    </a:lnTo>
                    <a:lnTo>
                      <a:pt x="439" y="131"/>
                    </a:lnTo>
                    <a:lnTo>
                      <a:pt x="405" y="200"/>
                    </a:lnTo>
                    <a:lnTo>
                      <a:pt x="368" y="154"/>
                    </a:lnTo>
                    <a:lnTo>
                      <a:pt x="359" y="177"/>
                    </a:lnTo>
                    <a:lnTo>
                      <a:pt x="307" y="271"/>
                    </a:lnTo>
                    <a:lnTo>
                      <a:pt x="132" y="296"/>
                    </a:lnTo>
                    <a:lnTo>
                      <a:pt x="42" y="277"/>
                    </a:lnTo>
                    <a:lnTo>
                      <a:pt x="13" y="219"/>
                    </a:lnTo>
                    <a:lnTo>
                      <a:pt x="13" y="160"/>
                    </a:lnTo>
                    <a:lnTo>
                      <a:pt x="0" y="112"/>
                    </a:lnTo>
                    <a:lnTo>
                      <a:pt x="134" y="31"/>
                    </a:lnTo>
                    <a:close/>
                  </a:path>
                </a:pathLst>
              </a:custGeom>
              <a:solidFill>
                <a:srgbClr val="FFFFFF"/>
              </a:solidFill>
              <a:ln w="9525">
                <a:noFill/>
                <a:round/>
                <a:headEnd/>
                <a:tailEnd/>
              </a:ln>
            </p:spPr>
            <p:txBody>
              <a:bodyPr/>
              <a:lstStyle/>
              <a:p>
                <a:endParaRPr lang="en-GB" dirty="0"/>
              </a:p>
            </p:txBody>
          </p:sp>
          <p:sp>
            <p:nvSpPr>
              <p:cNvPr id="522" name="Freeform 170"/>
              <p:cNvSpPr>
                <a:spLocks noChangeAspect="1"/>
              </p:cNvSpPr>
              <p:nvPr/>
            </p:nvSpPr>
            <p:spPr bwMode="auto">
              <a:xfrm>
                <a:off x="3466" y="1048"/>
                <a:ext cx="443" cy="298"/>
              </a:xfrm>
              <a:custGeom>
                <a:avLst/>
                <a:gdLst>
                  <a:gd name="T0" fmla="*/ 138 w 443"/>
                  <a:gd name="T1" fmla="*/ 31 h 298"/>
                  <a:gd name="T2" fmla="*/ 157 w 443"/>
                  <a:gd name="T3" fmla="*/ 10 h 298"/>
                  <a:gd name="T4" fmla="*/ 155 w 443"/>
                  <a:gd name="T5" fmla="*/ 12 h 298"/>
                  <a:gd name="T6" fmla="*/ 238 w 443"/>
                  <a:gd name="T7" fmla="*/ 12 h 298"/>
                  <a:gd name="T8" fmla="*/ 295 w 443"/>
                  <a:gd name="T9" fmla="*/ 2 h 298"/>
                  <a:gd name="T10" fmla="*/ 368 w 443"/>
                  <a:gd name="T11" fmla="*/ 37 h 298"/>
                  <a:gd name="T12" fmla="*/ 370 w 443"/>
                  <a:gd name="T13" fmla="*/ 37 h 298"/>
                  <a:gd name="T14" fmla="*/ 407 w 443"/>
                  <a:gd name="T15" fmla="*/ 27 h 298"/>
                  <a:gd name="T16" fmla="*/ 405 w 443"/>
                  <a:gd name="T17" fmla="*/ 27 h 298"/>
                  <a:gd name="T18" fmla="*/ 426 w 443"/>
                  <a:gd name="T19" fmla="*/ 31 h 298"/>
                  <a:gd name="T20" fmla="*/ 424 w 443"/>
                  <a:gd name="T21" fmla="*/ 31 h 298"/>
                  <a:gd name="T22" fmla="*/ 428 w 443"/>
                  <a:gd name="T23" fmla="*/ 118 h 298"/>
                  <a:gd name="T24" fmla="*/ 428 w 443"/>
                  <a:gd name="T25" fmla="*/ 120 h 298"/>
                  <a:gd name="T26" fmla="*/ 439 w 443"/>
                  <a:gd name="T27" fmla="*/ 133 h 298"/>
                  <a:gd name="T28" fmla="*/ 439 w 443"/>
                  <a:gd name="T29" fmla="*/ 131 h 298"/>
                  <a:gd name="T30" fmla="*/ 405 w 443"/>
                  <a:gd name="T31" fmla="*/ 200 h 298"/>
                  <a:gd name="T32" fmla="*/ 409 w 443"/>
                  <a:gd name="T33" fmla="*/ 198 h 298"/>
                  <a:gd name="T34" fmla="*/ 372 w 443"/>
                  <a:gd name="T35" fmla="*/ 152 h 298"/>
                  <a:gd name="T36" fmla="*/ 370 w 443"/>
                  <a:gd name="T37" fmla="*/ 152 h 298"/>
                  <a:gd name="T38" fmla="*/ 368 w 443"/>
                  <a:gd name="T39" fmla="*/ 152 h 298"/>
                  <a:gd name="T40" fmla="*/ 359 w 443"/>
                  <a:gd name="T41" fmla="*/ 177 h 298"/>
                  <a:gd name="T42" fmla="*/ 307 w 443"/>
                  <a:gd name="T43" fmla="*/ 269 h 298"/>
                  <a:gd name="T44" fmla="*/ 309 w 443"/>
                  <a:gd name="T45" fmla="*/ 269 h 298"/>
                  <a:gd name="T46" fmla="*/ 134 w 443"/>
                  <a:gd name="T47" fmla="*/ 294 h 298"/>
                  <a:gd name="T48" fmla="*/ 44 w 443"/>
                  <a:gd name="T49" fmla="*/ 277 h 298"/>
                  <a:gd name="T50" fmla="*/ 17 w 443"/>
                  <a:gd name="T51" fmla="*/ 219 h 298"/>
                  <a:gd name="T52" fmla="*/ 17 w 443"/>
                  <a:gd name="T53" fmla="*/ 160 h 298"/>
                  <a:gd name="T54" fmla="*/ 2 w 443"/>
                  <a:gd name="T55" fmla="*/ 110 h 298"/>
                  <a:gd name="T56" fmla="*/ 2 w 443"/>
                  <a:gd name="T57" fmla="*/ 112 h 298"/>
                  <a:gd name="T58" fmla="*/ 138 w 443"/>
                  <a:gd name="T59" fmla="*/ 31 h 298"/>
                  <a:gd name="T60" fmla="*/ 136 w 443"/>
                  <a:gd name="T61" fmla="*/ 29 h 298"/>
                  <a:gd name="T62" fmla="*/ 0 w 443"/>
                  <a:gd name="T63" fmla="*/ 110 h 298"/>
                  <a:gd name="T64" fmla="*/ 0 w 443"/>
                  <a:gd name="T65" fmla="*/ 112 h 298"/>
                  <a:gd name="T66" fmla="*/ 13 w 443"/>
                  <a:gd name="T67" fmla="*/ 160 h 298"/>
                  <a:gd name="T68" fmla="*/ 13 w 443"/>
                  <a:gd name="T69" fmla="*/ 219 h 298"/>
                  <a:gd name="T70" fmla="*/ 42 w 443"/>
                  <a:gd name="T71" fmla="*/ 279 h 298"/>
                  <a:gd name="T72" fmla="*/ 44 w 443"/>
                  <a:gd name="T73" fmla="*/ 279 h 298"/>
                  <a:gd name="T74" fmla="*/ 134 w 443"/>
                  <a:gd name="T75" fmla="*/ 298 h 298"/>
                  <a:gd name="T76" fmla="*/ 309 w 443"/>
                  <a:gd name="T77" fmla="*/ 271 h 298"/>
                  <a:gd name="T78" fmla="*/ 361 w 443"/>
                  <a:gd name="T79" fmla="*/ 179 h 298"/>
                  <a:gd name="T80" fmla="*/ 361 w 443"/>
                  <a:gd name="T81" fmla="*/ 177 h 298"/>
                  <a:gd name="T82" fmla="*/ 372 w 443"/>
                  <a:gd name="T83" fmla="*/ 154 h 298"/>
                  <a:gd name="T84" fmla="*/ 368 w 443"/>
                  <a:gd name="T85" fmla="*/ 154 h 298"/>
                  <a:gd name="T86" fmla="*/ 405 w 443"/>
                  <a:gd name="T87" fmla="*/ 200 h 298"/>
                  <a:gd name="T88" fmla="*/ 407 w 443"/>
                  <a:gd name="T89" fmla="*/ 202 h 298"/>
                  <a:gd name="T90" fmla="*/ 409 w 443"/>
                  <a:gd name="T91" fmla="*/ 202 h 298"/>
                  <a:gd name="T92" fmla="*/ 409 w 443"/>
                  <a:gd name="T93" fmla="*/ 200 h 298"/>
                  <a:gd name="T94" fmla="*/ 441 w 443"/>
                  <a:gd name="T95" fmla="*/ 133 h 298"/>
                  <a:gd name="T96" fmla="*/ 443 w 443"/>
                  <a:gd name="T97" fmla="*/ 131 h 298"/>
                  <a:gd name="T98" fmla="*/ 441 w 443"/>
                  <a:gd name="T99" fmla="*/ 131 h 298"/>
                  <a:gd name="T100" fmla="*/ 430 w 443"/>
                  <a:gd name="T101" fmla="*/ 118 h 298"/>
                  <a:gd name="T102" fmla="*/ 432 w 443"/>
                  <a:gd name="T103" fmla="*/ 118 h 298"/>
                  <a:gd name="T104" fmla="*/ 428 w 443"/>
                  <a:gd name="T105" fmla="*/ 31 h 298"/>
                  <a:gd name="T106" fmla="*/ 426 w 443"/>
                  <a:gd name="T107" fmla="*/ 29 h 298"/>
                  <a:gd name="T108" fmla="*/ 405 w 443"/>
                  <a:gd name="T109" fmla="*/ 25 h 298"/>
                  <a:gd name="T110" fmla="*/ 368 w 443"/>
                  <a:gd name="T111" fmla="*/ 35 h 298"/>
                  <a:gd name="T112" fmla="*/ 370 w 443"/>
                  <a:gd name="T113" fmla="*/ 35 h 298"/>
                  <a:gd name="T114" fmla="*/ 295 w 443"/>
                  <a:gd name="T115" fmla="*/ 0 h 298"/>
                  <a:gd name="T116" fmla="*/ 238 w 443"/>
                  <a:gd name="T117" fmla="*/ 10 h 298"/>
                  <a:gd name="T118" fmla="*/ 155 w 443"/>
                  <a:gd name="T119" fmla="*/ 8 h 298"/>
                  <a:gd name="T120" fmla="*/ 136 w 443"/>
                  <a:gd name="T121" fmla="*/ 29 h 298"/>
                  <a:gd name="T122" fmla="*/ 138 w 443"/>
                  <a:gd name="T123" fmla="*/ 31 h 2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3"/>
                  <a:gd name="T187" fmla="*/ 0 h 298"/>
                  <a:gd name="T188" fmla="*/ 443 w 443"/>
                  <a:gd name="T189" fmla="*/ 298 h 2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3" h="298">
                    <a:moveTo>
                      <a:pt x="138" y="31"/>
                    </a:moveTo>
                    <a:lnTo>
                      <a:pt x="157" y="10"/>
                    </a:lnTo>
                    <a:lnTo>
                      <a:pt x="155" y="12"/>
                    </a:lnTo>
                    <a:lnTo>
                      <a:pt x="238" y="12"/>
                    </a:lnTo>
                    <a:lnTo>
                      <a:pt x="295" y="2"/>
                    </a:lnTo>
                    <a:lnTo>
                      <a:pt x="368" y="37"/>
                    </a:lnTo>
                    <a:lnTo>
                      <a:pt x="370" y="37"/>
                    </a:lnTo>
                    <a:lnTo>
                      <a:pt x="407" y="27"/>
                    </a:lnTo>
                    <a:lnTo>
                      <a:pt x="405" y="27"/>
                    </a:lnTo>
                    <a:lnTo>
                      <a:pt x="426" y="31"/>
                    </a:lnTo>
                    <a:lnTo>
                      <a:pt x="424" y="31"/>
                    </a:lnTo>
                    <a:lnTo>
                      <a:pt x="428" y="118"/>
                    </a:lnTo>
                    <a:lnTo>
                      <a:pt x="428" y="120"/>
                    </a:lnTo>
                    <a:lnTo>
                      <a:pt x="439" y="133"/>
                    </a:lnTo>
                    <a:lnTo>
                      <a:pt x="439" y="131"/>
                    </a:lnTo>
                    <a:lnTo>
                      <a:pt x="405" y="200"/>
                    </a:lnTo>
                    <a:lnTo>
                      <a:pt x="409" y="198"/>
                    </a:lnTo>
                    <a:lnTo>
                      <a:pt x="372" y="152"/>
                    </a:lnTo>
                    <a:lnTo>
                      <a:pt x="370" y="152"/>
                    </a:lnTo>
                    <a:lnTo>
                      <a:pt x="368" y="152"/>
                    </a:lnTo>
                    <a:lnTo>
                      <a:pt x="359" y="177"/>
                    </a:lnTo>
                    <a:lnTo>
                      <a:pt x="307" y="269"/>
                    </a:lnTo>
                    <a:lnTo>
                      <a:pt x="309" y="269"/>
                    </a:lnTo>
                    <a:lnTo>
                      <a:pt x="134" y="294"/>
                    </a:lnTo>
                    <a:lnTo>
                      <a:pt x="44" y="277"/>
                    </a:lnTo>
                    <a:lnTo>
                      <a:pt x="17" y="219"/>
                    </a:lnTo>
                    <a:lnTo>
                      <a:pt x="17" y="160"/>
                    </a:lnTo>
                    <a:lnTo>
                      <a:pt x="2" y="110"/>
                    </a:lnTo>
                    <a:lnTo>
                      <a:pt x="2" y="112"/>
                    </a:lnTo>
                    <a:lnTo>
                      <a:pt x="138" y="31"/>
                    </a:lnTo>
                    <a:lnTo>
                      <a:pt x="136" y="29"/>
                    </a:lnTo>
                    <a:lnTo>
                      <a:pt x="0" y="110"/>
                    </a:lnTo>
                    <a:lnTo>
                      <a:pt x="0" y="112"/>
                    </a:lnTo>
                    <a:lnTo>
                      <a:pt x="13" y="160"/>
                    </a:lnTo>
                    <a:lnTo>
                      <a:pt x="13" y="219"/>
                    </a:lnTo>
                    <a:lnTo>
                      <a:pt x="42" y="279"/>
                    </a:lnTo>
                    <a:lnTo>
                      <a:pt x="44" y="279"/>
                    </a:lnTo>
                    <a:lnTo>
                      <a:pt x="134" y="298"/>
                    </a:lnTo>
                    <a:lnTo>
                      <a:pt x="309" y="271"/>
                    </a:lnTo>
                    <a:lnTo>
                      <a:pt x="361" y="179"/>
                    </a:lnTo>
                    <a:lnTo>
                      <a:pt x="361" y="177"/>
                    </a:lnTo>
                    <a:lnTo>
                      <a:pt x="372" y="154"/>
                    </a:lnTo>
                    <a:lnTo>
                      <a:pt x="368" y="154"/>
                    </a:lnTo>
                    <a:lnTo>
                      <a:pt x="405" y="200"/>
                    </a:lnTo>
                    <a:lnTo>
                      <a:pt x="407" y="202"/>
                    </a:lnTo>
                    <a:lnTo>
                      <a:pt x="409" y="202"/>
                    </a:lnTo>
                    <a:lnTo>
                      <a:pt x="409" y="200"/>
                    </a:lnTo>
                    <a:lnTo>
                      <a:pt x="441" y="133"/>
                    </a:lnTo>
                    <a:lnTo>
                      <a:pt x="443" y="131"/>
                    </a:lnTo>
                    <a:lnTo>
                      <a:pt x="441" y="131"/>
                    </a:lnTo>
                    <a:lnTo>
                      <a:pt x="430" y="118"/>
                    </a:lnTo>
                    <a:lnTo>
                      <a:pt x="432" y="118"/>
                    </a:lnTo>
                    <a:lnTo>
                      <a:pt x="428" y="31"/>
                    </a:lnTo>
                    <a:lnTo>
                      <a:pt x="426" y="29"/>
                    </a:lnTo>
                    <a:lnTo>
                      <a:pt x="405" y="25"/>
                    </a:lnTo>
                    <a:lnTo>
                      <a:pt x="368" y="35"/>
                    </a:lnTo>
                    <a:lnTo>
                      <a:pt x="370" y="35"/>
                    </a:lnTo>
                    <a:lnTo>
                      <a:pt x="295" y="0"/>
                    </a:lnTo>
                    <a:lnTo>
                      <a:pt x="238" y="10"/>
                    </a:lnTo>
                    <a:lnTo>
                      <a:pt x="155" y="8"/>
                    </a:lnTo>
                    <a:lnTo>
                      <a:pt x="136" y="29"/>
                    </a:lnTo>
                    <a:lnTo>
                      <a:pt x="138" y="31"/>
                    </a:lnTo>
                    <a:close/>
                  </a:path>
                </a:pathLst>
              </a:custGeom>
              <a:solidFill>
                <a:srgbClr val="FFFFFF"/>
              </a:solidFill>
              <a:ln w="9525">
                <a:noFill/>
                <a:round/>
                <a:headEnd/>
                <a:tailEnd/>
              </a:ln>
            </p:spPr>
            <p:txBody>
              <a:bodyPr/>
              <a:lstStyle/>
              <a:p>
                <a:endParaRPr lang="en-GB" dirty="0"/>
              </a:p>
            </p:txBody>
          </p:sp>
        </p:grpSp>
        <p:grpSp>
          <p:nvGrpSpPr>
            <p:cNvPr id="80" name="Group 171"/>
            <p:cNvGrpSpPr>
              <a:grpSpLocks noChangeAspect="1"/>
            </p:cNvGrpSpPr>
            <p:nvPr/>
          </p:nvGrpSpPr>
          <p:grpSpPr bwMode="auto">
            <a:xfrm>
              <a:off x="6155" y="1060"/>
              <a:ext cx="955" cy="998"/>
              <a:chOff x="3855" y="1020"/>
              <a:chExt cx="955" cy="998"/>
            </a:xfrm>
          </p:grpSpPr>
          <p:sp>
            <p:nvSpPr>
              <p:cNvPr id="81" name="Freeform 172"/>
              <p:cNvSpPr>
                <a:spLocks noChangeAspect="1"/>
              </p:cNvSpPr>
              <p:nvPr/>
            </p:nvSpPr>
            <p:spPr bwMode="auto">
              <a:xfrm>
                <a:off x="4618" y="1365"/>
                <a:ext cx="190" cy="96"/>
              </a:xfrm>
              <a:custGeom>
                <a:avLst/>
                <a:gdLst>
                  <a:gd name="T0" fmla="*/ 29 w 190"/>
                  <a:gd name="T1" fmla="*/ 96 h 96"/>
                  <a:gd name="T2" fmla="*/ 0 w 190"/>
                  <a:gd name="T3" fmla="*/ 46 h 96"/>
                  <a:gd name="T4" fmla="*/ 23 w 190"/>
                  <a:gd name="T5" fmla="*/ 35 h 96"/>
                  <a:gd name="T6" fmla="*/ 32 w 190"/>
                  <a:gd name="T7" fmla="*/ 29 h 96"/>
                  <a:gd name="T8" fmla="*/ 46 w 190"/>
                  <a:gd name="T9" fmla="*/ 25 h 96"/>
                  <a:gd name="T10" fmla="*/ 57 w 190"/>
                  <a:gd name="T11" fmla="*/ 21 h 96"/>
                  <a:gd name="T12" fmla="*/ 67 w 190"/>
                  <a:gd name="T13" fmla="*/ 18 h 96"/>
                  <a:gd name="T14" fmla="*/ 80 w 190"/>
                  <a:gd name="T15" fmla="*/ 14 h 96"/>
                  <a:gd name="T16" fmla="*/ 92 w 190"/>
                  <a:gd name="T17" fmla="*/ 10 h 96"/>
                  <a:gd name="T18" fmla="*/ 104 w 190"/>
                  <a:gd name="T19" fmla="*/ 8 h 96"/>
                  <a:gd name="T20" fmla="*/ 115 w 190"/>
                  <a:gd name="T21" fmla="*/ 4 h 96"/>
                  <a:gd name="T22" fmla="*/ 125 w 190"/>
                  <a:gd name="T23" fmla="*/ 2 h 96"/>
                  <a:gd name="T24" fmla="*/ 132 w 190"/>
                  <a:gd name="T25" fmla="*/ 2 h 96"/>
                  <a:gd name="T26" fmla="*/ 142 w 190"/>
                  <a:gd name="T27" fmla="*/ 2 h 96"/>
                  <a:gd name="T28" fmla="*/ 153 w 190"/>
                  <a:gd name="T29" fmla="*/ 0 h 96"/>
                  <a:gd name="T30" fmla="*/ 161 w 190"/>
                  <a:gd name="T31" fmla="*/ 2 h 96"/>
                  <a:gd name="T32" fmla="*/ 169 w 190"/>
                  <a:gd name="T33" fmla="*/ 4 h 96"/>
                  <a:gd name="T34" fmla="*/ 175 w 190"/>
                  <a:gd name="T35" fmla="*/ 6 h 96"/>
                  <a:gd name="T36" fmla="*/ 184 w 190"/>
                  <a:gd name="T37" fmla="*/ 10 h 96"/>
                  <a:gd name="T38" fmla="*/ 190 w 190"/>
                  <a:gd name="T39" fmla="*/ 14 h 96"/>
                  <a:gd name="T40" fmla="*/ 29 w 190"/>
                  <a:gd name="T41" fmla="*/ 96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0"/>
                  <a:gd name="T64" fmla="*/ 0 h 96"/>
                  <a:gd name="T65" fmla="*/ 190 w 190"/>
                  <a:gd name="T66" fmla="*/ 96 h 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0" h="96">
                    <a:moveTo>
                      <a:pt x="29" y="96"/>
                    </a:moveTo>
                    <a:lnTo>
                      <a:pt x="0" y="46"/>
                    </a:lnTo>
                    <a:lnTo>
                      <a:pt x="23" y="35"/>
                    </a:lnTo>
                    <a:lnTo>
                      <a:pt x="32" y="29"/>
                    </a:lnTo>
                    <a:lnTo>
                      <a:pt x="46" y="25"/>
                    </a:lnTo>
                    <a:lnTo>
                      <a:pt x="57" y="21"/>
                    </a:lnTo>
                    <a:lnTo>
                      <a:pt x="67" y="18"/>
                    </a:lnTo>
                    <a:lnTo>
                      <a:pt x="80" y="14"/>
                    </a:lnTo>
                    <a:lnTo>
                      <a:pt x="92" y="10"/>
                    </a:lnTo>
                    <a:lnTo>
                      <a:pt x="104" y="8"/>
                    </a:lnTo>
                    <a:lnTo>
                      <a:pt x="115" y="4"/>
                    </a:lnTo>
                    <a:lnTo>
                      <a:pt x="125" y="2"/>
                    </a:lnTo>
                    <a:lnTo>
                      <a:pt x="132" y="2"/>
                    </a:lnTo>
                    <a:lnTo>
                      <a:pt x="142" y="2"/>
                    </a:lnTo>
                    <a:lnTo>
                      <a:pt x="153" y="0"/>
                    </a:lnTo>
                    <a:lnTo>
                      <a:pt x="161" y="2"/>
                    </a:lnTo>
                    <a:lnTo>
                      <a:pt x="169" y="4"/>
                    </a:lnTo>
                    <a:lnTo>
                      <a:pt x="175" y="6"/>
                    </a:lnTo>
                    <a:lnTo>
                      <a:pt x="184" y="10"/>
                    </a:lnTo>
                    <a:lnTo>
                      <a:pt x="190" y="14"/>
                    </a:lnTo>
                    <a:lnTo>
                      <a:pt x="29" y="96"/>
                    </a:lnTo>
                    <a:close/>
                  </a:path>
                </a:pathLst>
              </a:custGeom>
              <a:solidFill>
                <a:srgbClr val="BFBFDF"/>
              </a:solidFill>
              <a:ln w="9525">
                <a:noFill/>
                <a:round/>
                <a:headEnd/>
                <a:tailEnd/>
              </a:ln>
            </p:spPr>
            <p:txBody>
              <a:bodyPr/>
              <a:lstStyle/>
              <a:p>
                <a:endParaRPr lang="en-GB" dirty="0"/>
              </a:p>
            </p:txBody>
          </p:sp>
          <p:sp>
            <p:nvSpPr>
              <p:cNvPr id="82" name="Freeform 173"/>
              <p:cNvSpPr>
                <a:spLocks noChangeAspect="1"/>
              </p:cNvSpPr>
              <p:nvPr/>
            </p:nvSpPr>
            <p:spPr bwMode="auto">
              <a:xfrm>
                <a:off x="4616" y="1363"/>
                <a:ext cx="194" cy="100"/>
              </a:xfrm>
              <a:custGeom>
                <a:avLst/>
                <a:gdLst>
                  <a:gd name="T0" fmla="*/ 29 w 194"/>
                  <a:gd name="T1" fmla="*/ 96 h 100"/>
                  <a:gd name="T2" fmla="*/ 33 w 194"/>
                  <a:gd name="T3" fmla="*/ 96 h 100"/>
                  <a:gd name="T4" fmla="*/ 4 w 194"/>
                  <a:gd name="T5" fmla="*/ 47 h 100"/>
                  <a:gd name="T6" fmla="*/ 4 w 194"/>
                  <a:gd name="T7" fmla="*/ 50 h 100"/>
                  <a:gd name="T8" fmla="*/ 25 w 194"/>
                  <a:gd name="T9" fmla="*/ 39 h 100"/>
                  <a:gd name="T10" fmla="*/ 36 w 194"/>
                  <a:gd name="T11" fmla="*/ 33 h 100"/>
                  <a:gd name="T12" fmla="*/ 48 w 194"/>
                  <a:gd name="T13" fmla="*/ 29 h 100"/>
                  <a:gd name="T14" fmla="*/ 59 w 194"/>
                  <a:gd name="T15" fmla="*/ 25 h 100"/>
                  <a:gd name="T16" fmla="*/ 71 w 194"/>
                  <a:gd name="T17" fmla="*/ 22 h 100"/>
                  <a:gd name="T18" fmla="*/ 82 w 194"/>
                  <a:gd name="T19" fmla="*/ 18 h 100"/>
                  <a:gd name="T20" fmla="*/ 94 w 194"/>
                  <a:gd name="T21" fmla="*/ 14 h 100"/>
                  <a:gd name="T22" fmla="*/ 106 w 194"/>
                  <a:gd name="T23" fmla="*/ 12 h 100"/>
                  <a:gd name="T24" fmla="*/ 107 w 194"/>
                  <a:gd name="T25" fmla="*/ 12 h 100"/>
                  <a:gd name="T26" fmla="*/ 117 w 194"/>
                  <a:gd name="T27" fmla="*/ 8 h 100"/>
                  <a:gd name="T28" fmla="*/ 127 w 194"/>
                  <a:gd name="T29" fmla="*/ 6 h 100"/>
                  <a:gd name="T30" fmla="*/ 134 w 194"/>
                  <a:gd name="T31" fmla="*/ 6 h 100"/>
                  <a:gd name="T32" fmla="*/ 144 w 194"/>
                  <a:gd name="T33" fmla="*/ 4 h 100"/>
                  <a:gd name="T34" fmla="*/ 155 w 194"/>
                  <a:gd name="T35" fmla="*/ 4 h 100"/>
                  <a:gd name="T36" fmla="*/ 154 w 194"/>
                  <a:gd name="T37" fmla="*/ 4 h 100"/>
                  <a:gd name="T38" fmla="*/ 163 w 194"/>
                  <a:gd name="T39" fmla="*/ 6 h 100"/>
                  <a:gd name="T40" fmla="*/ 171 w 194"/>
                  <a:gd name="T41" fmla="*/ 8 h 100"/>
                  <a:gd name="T42" fmla="*/ 177 w 194"/>
                  <a:gd name="T43" fmla="*/ 10 h 100"/>
                  <a:gd name="T44" fmla="*/ 184 w 194"/>
                  <a:gd name="T45" fmla="*/ 14 h 100"/>
                  <a:gd name="T46" fmla="*/ 190 w 194"/>
                  <a:gd name="T47" fmla="*/ 18 h 100"/>
                  <a:gd name="T48" fmla="*/ 190 w 194"/>
                  <a:gd name="T49" fmla="*/ 14 h 100"/>
                  <a:gd name="T50" fmla="*/ 29 w 194"/>
                  <a:gd name="T51" fmla="*/ 96 h 100"/>
                  <a:gd name="T52" fmla="*/ 31 w 194"/>
                  <a:gd name="T53" fmla="*/ 100 h 100"/>
                  <a:gd name="T54" fmla="*/ 192 w 194"/>
                  <a:gd name="T55" fmla="*/ 18 h 100"/>
                  <a:gd name="T56" fmla="*/ 192 w 194"/>
                  <a:gd name="T57" fmla="*/ 16 h 100"/>
                  <a:gd name="T58" fmla="*/ 194 w 194"/>
                  <a:gd name="T59" fmla="*/ 16 h 100"/>
                  <a:gd name="T60" fmla="*/ 194 w 194"/>
                  <a:gd name="T61" fmla="*/ 14 h 100"/>
                  <a:gd name="T62" fmla="*/ 192 w 194"/>
                  <a:gd name="T63" fmla="*/ 14 h 100"/>
                  <a:gd name="T64" fmla="*/ 186 w 194"/>
                  <a:gd name="T65" fmla="*/ 10 h 100"/>
                  <a:gd name="T66" fmla="*/ 178 w 194"/>
                  <a:gd name="T67" fmla="*/ 6 h 100"/>
                  <a:gd name="T68" fmla="*/ 171 w 194"/>
                  <a:gd name="T69" fmla="*/ 4 h 100"/>
                  <a:gd name="T70" fmla="*/ 165 w 194"/>
                  <a:gd name="T71" fmla="*/ 2 h 100"/>
                  <a:gd name="T72" fmla="*/ 163 w 194"/>
                  <a:gd name="T73" fmla="*/ 2 h 100"/>
                  <a:gd name="T74" fmla="*/ 155 w 194"/>
                  <a:gd name="T75" fmla="*/ 0 h 100"/>
                  <a:gd name="T76" fmla="*/ 144 w 194"/>
                  <a:gd name="T77" fmla="*/ 0 h 100"/>
                  <a:gd name="T78" fmla="*/ 134 w 194"/>
                  <a:gd name="T79" fmla="*/ 2 h 100"/>
                  <a:gd name="T80" fmla="*/ 127 w 194"/>
                  <a:gd name="T81" fmla="*/ 2 h 100"/>
                  <a:gd name="T82" fmla="*/ 117 w 194"/>
                  <a:gd name="T83" fmla="*/ 4 h 100"/>
                  <a:gd name="T84" fmla="*/ 115 w 194"/>
                  <a:gd name="T85" fmla="*/ 4 h 100"/>
                  <a:gd name="T86" fmla="*/ 106 w 194"/>
                  <a:gd name="T87" fmla="*/ 8 h 100"/>
                  <a:gd name="T88" fmla="*/ 94 w 194"/>
                  <a:gd name="T89" fmla="*/ 10 h 100"/>
                  <a:gd name="T90" fmla="*/ 82 w 194"/>
                  <a:gd name="T91" fmla="*/ 14 h 100"/>
                  <a:gd name="T92" fmla="*/ 69 w 194"/>
                  <a:gd name="T93" fmla="*/ 18 h 100"/>
                  <a:gd name="T94" fmla="*/ 57 w 194"/>
                  <a:gd name="T95" fmla="*/ 22 h 100"/>
                  <a:gd name="T96" fmla="*/ 46 w 194"/>
                  <a:gd name="T97" fmla="*/ 25 h 100"/>
                  <a:gd name="T98" fmla="*/ 34 w 194"/>
                  <a:gd name="T99" fmla="*/ 29 h 100"/>
                  <a:gd name="T100" fmla="*/ 25 w 194"/>
                  <a:gd name="T101" fmla="*/ 35 h 100"/>
                  <a:gd name="T102" fmla="*/ 0 w 194"/>
                  <a:gd name="T103" fmla="*/ 47 h 100"/>
                  <a:gd name="T104" fmla="*/ 0 w 194"/>
                  <a:gd name="T105" fmla="*/ 48 h 100"/>
                  <a:gd name="T106" fmla="*/ 29 w 194"/>
                  <a:gd name="T107" fmla="*/ 98 h 100"/>
                  <a:gd name="T108" fmla="*/ 29 w 194"/>
                  <a:gd name="T109" fmla="*/ 100 h 100"/>
                  <a:gd name="T110" fmla="*/ 29 w 194"/>
                  <a:gd name="T111" fmla="*/ 98 h 100"/>
                  <a:gd name="T112" fmla="*/ 31 w 194"/>
                  <a:gd name="T113" fmla="*/ 100 h 100"/>
                  <a:gd name="T114" fmla="*/ 29 w 194"/>
                  <a:gd name="T115" fmla="*/ 96 h 1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94"/>
                  <a:gd name="T175" fmla="*/ 0 h 100"/>
                  <a:gd name="T176" fmla="*/ 194 w 194"/>
                  <a:gd name="T177" fmla="*/ 100 h 1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94" h="100">
                    <a:moveTo>
                      <a:pt x="29" y="96"/>
                    </a:moveTo>
                    <a:lnTo>
                      <a:pt x="33" y="96"/>
                    </a:lnTo>
                    <a:lnTo>
                      <a:pt x="4" y="47"/>
                    </a:lnTo>
                    <a:lnTo>
                      <a:pt x="4" y="50"/>
                    </a:lnTo>
                    <a:lnTo>
                      <a:pt x="25" y="39"/>
                    </a:lnTo>
                    <a:lnTo>
                      <a:pt x="36" y="33"/>
                    </a:lnTo>
                    <a:lnTo>
                      <a:pt x="48" y="29"/>
                    </a:lnTo>
                    <a:lnTo>
                      <a:pt x="59" y="25"/>
                    </a:lnTo>
                    <a:lnTo>
                      <a:pt x="71" y="22"/>
                    </a:lnTo>
                    <a:lnTo>
                      <a:pt x="82" y="18"/>
                    </a:lnTo>
                    <a:lnTo>
                      <a:pt x="94" y="14"/>
                    </a:lnTo>
                    <a:lnTo>
                      <a:pt x="106" y="12"/>
                    </a:lnTo>
                    <a:lnTo>
                      <a:pt x="107" y="12"/>
                    </a:lnTo>
                    <a:lnTo>
                      <a:pt x="117" y="8"/>
                    </a:lnTo>
                    <a:lnTo>
                      <a:pt x="127" y="6"/>
                    </a:lnTo>
                    <a:lnTo>
                      <a:pt x="134" y="6"/>
                    </a:lnTo>
                    <a:lnTo>
                      <a:pt x="144" y="4"/>
                    </a:lnTo>
                    <a:lnTo>
                      <a:pt x="155" y="4"/>
                    </a:lnTo>
                    <a:lnTo>
                      <a:pt x="154" y="4"/>
                    </a:lnTo>
                    <a:lnTo>
                      <a:pt x="163" y="6"/>
                    </a:lnTo>
                    <a:lnTo>
                      <a:pt x="171" y="8"/>
                    </a:lnTo>
                    <a:lnTo>
                      <a:pt x="177" y="10"/>
                    </a:lnTo>
                    <a:lnTo>
                      <a:pt x="184" y="14"/>
                    </a:lnTo>
                    <a:lnTo>
                      <a:pt x="190" y="18"/>
                    </a:lnTo>
                    <a:lnTo>
                      <a:pt x="190" y="14"/>
                    </a:lnTo>
                    <a:lnTo>
                      <a:pt x="29" y="96"/>
                    </a:lnTo>
                    <a:lnTo>
                      <a:pt x="31" y="100"/>
                    </a:lnTo>
                    <a:lnTo>
                      <a:pt x="192" y="18"/>
                    </a:lnTo>
                    <a:lnTo>
                      <a:pt x="192" y="16"/>
                    </a:lnTo>
                    <a:lnTo>
                      <a:pt x="194" y="16"/>
                    </a:lnTo>
                    <a:lnTo>
                      <a:pt x="194" y="14"/>
                    </a:lnTo>
                    <a:lnTo>
                      <a:pt x="192" y="14"/>
                    </a:lnTo>
                    <a:lnTo>
                      <a:pt x="186" y="10"/>
                    </a:lnTo>
                    <a:lnTo>
                      <a:pt x="178" y="6"/>
                    </a:lnTo>
                    <a:lnTo>
                      <a:pt x="171" y="4"/>
                    </a:lnTo>
                    <a:lnTo>
                      <a:pt x="165" y="2"/>
                    </a:lnTo>
                    <a:lnTo>
                      <a:pt x="163" y="2"/>
                    </a:lnTo>
                    <a:lnTo>
                      <a:pt x="155" y="0"/>
                    </a:lnTo>
                    <a:lnTo>
                      <a:pt x="144" y="0"/>
                    </a:lnTo>
                    <a:lnTo>
                      <a:pt x="134" y="2"/>
                    </a:lnTo>
                    <a:lnTo>
                      <a:pt x="127" y="2"/>
                    </a:lnTo>
                    <a:lnTo>
                      <a:pt x="117" y="4"/>
                    </a:lnTo>
                    <a:lnTo>
                      <a:pt x="115" y="4"/>
                    </a:lnTo>
                    <a:lnTo>
                      <a:pt x="106" y="8"/>
                    </a:lnTo>
                    <a:lnTo>
                      <a:pt x="94" y="10"/>
                    </a:lnTo>
                    <a:lnTo>
                      <a:pt x="82" y="14"/>
                    </a:lnTo>
                    <a:lnTo>
                      <a:pt x="69" y="18"/>
                    </a:lnTo>
                    <a:lnTo>
                      <a:pt x="57" y="22"/>
                    </a:lnTo>
                    <a:lnTo>
                      <a:pt x="46" y="25"/>
                    </a:lnTo>
                    <a:lnTo>
                      <a:pt x="34" y="29"/>
                    </a:lnTo>
                    <a:lnTo>
                      <a:pt x="25" y="35"/>
                    </a:lnTo>
                    <a:lnTo>
                      <a:pt x="0" y="47"/>
                    </a:lnTo>
                    <a:lnTo>
                      <a:pt x="0" y="48"/>
                    </a:lnTo>
                    <a:lnTo>
                      <a:pt x="29" y="98"/>
                    </a:lnTo>
                    <a:lnTo>
                      <a:pt x="29" y="100"/>
                    </a:lnTo>
                    <a:lnTo>
                      <a:pt x="29" y="98"/>
                    </a:lnTo>
                    <a:lnTo>
                      <a:pt x="31" y="100"/>
                    </a:lnTo>
                    <a:lnTo>
                      <a:pt x="29" y="96"/>
                    </a:lnTo>
                    <a:close/>
                  </a:path>
                </a:pathLst>
              </a:custGeom>
              <a:solidFill>
                <a:srgbClr val="000000"/>
              </a:solidFill>
              <a:ln w="9525">
                <a:noFill/>
                <a:round/>
                <a:headEnd/>
                <a:tailEnd/>
              </a:ln>
            </p:spPr>
            <p:txBody>
              <a:bodyPr/>
              <a:lstStyle/>
              <a:p>
                <a:endParaRPr lang="en-GB" dirty="0"/>
              </a:p>
            </p:txBody>
          </p:sp>
          <p:sp>
            <p:nvSpPr>
              <p:cNvPr id="83" name="Freeform 174"/>
              <p:cNvSpPr>
                <a:spLocks noChangeAspect="1"/>
              </p:cNvSpPr>
              <p:nvPr/>
            </p:nvSpPr>
            <p:spPr bwMode="auto">
              <a:xfrm>
                <a:off x="4618" y="1367"/>
                <a:ext cx="190" cy="144"/>
              </a:xfrm>
              <a:custGeom>
                <a:avLst/>
                <a:gdLst>
                  <a:gd name="T0" fmla="*/ 55 w 190"/>
                  <a:gd name="T1" fmla="*/ 144 h 144"/>
                  <a:gd name="T2" fmla="*/ 0 w 190"/>
                  <a:gd name="T3" fmla="*/ 44 h 144"/>
                  <a:gd name="T4" fmla="*/ 23 w 190"/>
                  <a:gd name="T5" fmla="*/ 33 h 144"/>
                  <a:gd name="T6" fmla="*/ 32 w 190"/>
                  <a:gd name="T7" fmla="*/ 29 h 144"/>
                  <a:gd name="T8" fmla="*/ 44 w 190"/>
                  <a:gd name="T9" fmla="*/ 23 h 144"/>
                  <a:gd name="T10" fmla="*/ 57 w 190"/>
                  <a:gd name="T11" fmla="*/ 19 h 144"/>
                  <a:gd name="T12" fmla="*/ 69 w 190"/>
                  <a:gd name="T13" fmla="*/ 16 h 144"/>
                  <a:gd name="T14" fmla="*/ 80 w 190"/>
                  <a:gd name="T15" fmla="*/ 12 h 144"/>
                  <a:gd name="T16" fmla="*/ 92 w 190"/>
                  <a:gd name="T17" fmla="*/ 8 h 144"/>
                  <a:gd name="T18" fmla="*/ 104 w 190"/>
                  <a:gd name="T19" fmla="*/ 6 h 144"/>
                  <a:gd name="T20" fmla="*/ 115 w 190"/>
                  <a:gd name="T21" fmla="*/ 4 h 144"/>
                  <a:gd name="T22" fmla="*/ 125 w 190"/>
                  <a:gd name="T23" fmla="*/ 2 h 144"/>
                  <a:gd name="T24" fmla="*/ 132 w 190"/>
                  <a:gd name="T25" fmla="*/ 0 h 144"/>
                  <a:gd name="T26" fmla="*/ 142 w 190"/>
                  <a:gd name="T27" fmla="*/ 0 h 144"/>
                  <a:gd name="T28" fmla="*/ 153 w 190"/>
                  <a:gd name="T29" fmla="*/ 0 h 144"/>
                  <a:gd name="T30" fmla="*/ 161 w 190"/>
                  <a:gd name="T31" fmla="*/ 0 h 144"/>
                  <a:gd name="T32" fmla="*/ 169 w 190"/>
                  <a:gd name="T33" fmla="*/ 2 h 144"/>
                  <a:gd name="T34" fmla="*/ 176 w 190"/>
                  <a:gd name="T35" fmla="*/ 6 h 144"/>
                  <a:gd name="T36" fmla="*/ 184 w 190"/>
                  <a:gd name="T37" fmla="*/ 10 h 144"/>
                  <a:gd name="T38" fmla="*/ 190 w 190"/>
                  <a:gd name="T39" fmla="*/ 12 h 144"/>
                  <a:gd name="T40" fmla="*/ 190 w 190"/>
                  <a:gd name="T41" fmla="*/ 21 h 144"/>
                  <a:gd name="T42" fmla="*/ 188 w 190"/>
                  <a:gd name="T43" fmla="*/ 31 h 144"/>
                  <a:gd name="T44" fmla="*/ 184 w 190"/>
                  <a:gd name="T45" fmla="*/ 41 h 144"/>
                  <a:gd name="T46" fmla="*/ 180 w 190"/>
                  <a:gd name="T47" fmla="*/ 48 h 144"/>
                  <a:gd name="T48" fmla="*/ 175 w 190"/>
                  <a:gd name="T49" fmla="*/ 56 h 144"/>
                  <a:gd name="T50" fmla="*/ 165 w 190"/>
                  <a:gd name="T51" fmla="*/ 66 h 144"/>
                  <a:gd name="T52" fmla="*/ 155 w 190"/>
                  <a:gd name="T53" fmla="*/ 77 h 144"/>
                  <a:gd name="T54" fmla="*/ 148 w 190"/>
                  <a:gd name="T55" fmla="*/ 85 h 144"/>
                  <a:gd name="T56" fmla="*/ 140 w 190"/>
                  <a:gd name="T57" fmla="*/ 91 h 144"/>
                  <a:gd name="T58" fmla="*/ 130 w 190"/>
                  <a:gd name="T59" fmla="*/ 98 h 144"/>
                  <a:gd name="T60" fmla="*/ 119 w 190"/>
                  <a:gd name="T61" fmla="*/ 106 h 144"/>
                  <a:gd name="T62" fmla="*/ 105 w 190"/>
                  <a:gd name="T63" fmla="*/ 116 h 144"/>
                  <a:gd name="T64" fmla="*/ 90 w 190"/>
                  <a:gd name="T65" fmla="*/ 125 h 144"/>
                  <a:gd name="T66" fmla="*/ 77 w 190"/>
                  <a:gd name="T67" fmla="*/ 133 h 144"/>
                  <a:gd name="T68" fmla="*/ 55 w 190"/>
                  <a:gd name="T69" fmla="*/ 144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0"/>
                  <a:gd name="T106" fmla="*/ 0 h 144"/>
                  <a:gd name="T107" fmla="*/ 190 w 190"/>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0" h="144">
                    <a:moveTo>
                      <a:pt x="55" y="144"/>
                    </a:moveTo>
                    <a:lnTo>
                      <a:pt x="0" y="44"/>
                    </a:lnTo>
                    <a:lnTo>
                      <a:pt x="23" y="33"/>
                    </a:lnTo>
                    <a:lnTo>
                      <a:pt x="32" y="29"/>
                    </a:lnTo>
                    <a:lnTo>
                      <a:pt x="44" y="23"/>
                    </a:lnTo>
                    <a:lnTo>
                      <a:pt x="57" y="19"/>
                    </a:lnTo>
                    <a:lnTo>
                      <a:pt x="69" y="16"/>
                    </a:lnTo>
                    <a:lnTo>
                      <a:pt x="80" y="12"/>
                    </a:lnTo>
                    <a:lnTo>
                      <a:pt x="92" y="8"/>
                    </a:lnTo>
                    <a:lnTo>
                      <a:pt x="104" y="6"/>
                    </a:lnTo>
                    <a:lnTo>
                      <a:pt x="115" y="4"/>
                    </a:lnTo>
                    <a:lnTo>
                      <a:pt x="125" y="2"/>
                    </a:lnTo>
                    <a:lnTo>
                      <a:pt x="132" y="0"/>
                    </a:lnTo>
                    <a:lnTo>
                      <a:pt x="142" y="0"/>
                    </a:lnTo>
                    <a:lnTo>
                      <a:pt x="153" y="0"/>
                    </a:lnTo>
                    <a:lnTo>
                      <a:pt x="161" y="0"/>
                    </a:lnTo>
                    <a:lnTo>
                      <a:pt x="169" y="2"/>
                    </a:lnTo>
                    <a:lnTo>
                      <a:pt x="176" y="6"/>
                    </a:lnTo>
                    <a:lnTo>
                      <a:pt x="184" y="10"/>
                    </a:lnTo>
                    <a:lnTo>
                      <a:pt x="190" y="12"/>
                    </a:lnTo>
                    <a:lnTo>
                      <a:pt x="190" y="21"/>
                    </a:lnTo>
                    <a:lnTo>
                      <a:pt x="188" y="31"/>
                    </a:lnTo>
                    <a:lnTo>
                      <a:pt x="184" y="41"/>
                    </a:lnTo>
                    <a:lnTo>
                      <a:pt x="180" y="48"/>
                    </a:lnTo>
                    <a:lnTo>
                      <a:pt x="175" y="56"/>
                    </a:lnTo>
                    <a:lnTo>
                      <a:pt x="165" y="66"/>
                    </a:lnTo>
                    <a:lnTo>
                      <a:pt x="155" y="77"/>
                    </a:lnTo>
                    <a:lnTo>
                      <a:pt x="148" y="85"/>
                    </a:lnTo>
                    <a:lnTo>
                      <a:pt x="140" y="91"/>
                    </a:lnTo>
                    <a:lnTo>
                      <a:pt x="130" y="98"/>
                    </a:lnTo>
                    <a:lnTo>
                      <a:pt x="119" y="106"/>
                    </a:lnTo>
                    <a:lnTo>
                      <a:pt x="105" y="116"/>
                    </a:lnTo>
                    <a:lnTo>
                      <a:pt x="90" y="125"/>
                    </a:lnTo>
                    <a:lnTo>
                      <a:pt x="77" y="133"/>
                    </a:lnTo>
                    <a:lnTo>
                      <a:pt x="55" y="144"/>
                    </a:lnTo>
                    <a:close/>
                  </a:path>
                </a:pathLst>
              </a:custGeom>
              <a:solidFill>
                <a:srgbClr val="DFDFFF"/>
              </a:solidFill>
              <a:ln w="9525">
                <a:noFill/>
                <a:round/>
                <a:headEnd/>
                <a:tailEnd/>
              </a:ln>
            </p:spPr>
            <p:txBody>
              <a:bodyPr/>
              <a:lstStyle/>
              <a:p>
                <a:endParaRPr lang="en-GB" dirty="0"/>
              </a:p>
            </p:txBody>
          </p:sp>
          <p:sp>
            <p:nvSpPr>
              <p:cNvPr id="84" name="Freeform 175"/>
              <p:cNvSpPr>
                <a:spLocks noChangeAspect="1"/>
              </p:cNvSpPr>
              <p:nvPr/>
            </p:nvSpPr>
            <p:spPr bwMode="auto">
              <a:xfrm>
                <a:off x="4616" y="1363"/>
                <a:ext cx="194" cy="150"/>
              </a:xfrm>
              <a:custGeom>
                <a:avLst/>
                <a:gdLst>
                  <a:gd name="T0" fmla="*/ 59 w 194"/>
                  <a:gd name="T1" fmla="*/ 148 h 150"/>
                  <a:gd name="T2" fmla="*/ 4 w 194"/>
                  <a:gd name="T3" fmla="*/ 50 h 150"/>
                  <a:gd name="T4" fmla="*/ 36 w 194"/>
                  <a:gd name="T5" fmla="*/ 35 h 150"/>
                  <a:gd name="T6" fmla="*/ 59 w 194"/>
                  <a:gd name="T7" fmla="*/ 25 h 150"/>
                  <a:gd name="T8" fmla="*/ 82 w 194"/>
                  <a:gd name="T9" fmla="*/ 18 h 150"/>
                  <a:gd name="T10" fmla="*/ 106 w 194"/>
                  <a:gd name="T11" fmla="*/ 12 h 150"/>
                  <a:gd name="T12" fmla="*/ 127 w 194"/>
                  <a:gd name="T13" fmla="*/ 8 h 150"/>
                  <a:gd name="T14" fmla="*/ 146 w 194"/>
                  <a:gd name="T15" fmla="*/ 6 h 150"/>
                  <a:gd name="T16" fmla="*/ 163 w 194"/>
                  <a:gd name="T17" fmla="*/ 6 h 150"/>
                  <a:gd name="T18" fmla="*/ 177 w 194"/>
                  <a:gd name="T19" fmla="*/ 12 h 150"/>
                  <a:gd name="T20" fmla="*/ 190 w 194"/>
                  <a:gd name="T21" fmla="*/ 18 h 150"/>
                  <a:gd name="T22" fmla="*/ 190 w 194"/>
                  <a:gd name="T23" fmla="*/ 25 h 150"/>
                  <a:gd name="T24" fmla="*/ 186 w 194"/>
                  <a:gd name="T25" fmla="*/ 33 h 150"/>
                  <a:gd name="T26" fmla="*/ 184 w 194"/>
                  <a:gd name="T27" fmla="*/ 43 h 150"/>
                  <a:gd name="T28" fmla="*/ 175 w 194"/>
                  <a:gd name="T29" fmla="*/ 58 h 150"/>
                  <a:gd name="T30" fmla="*/ 155 w 194"/>
                  <a:gd name="T31" fmla="*/ 79 h 150"/>
                  <a:gd name="T32" fmla="*/ 140 w 194"/>
                  <a:gd name="T33" fmla="*/ 93 h 150"/>
                  <a:gd name="T34" fmla="*/ 132 w 194"/>
                  <a:gd name="T35" fmla="*/ 100 h 150"/>
                  <a:gd name="T36" fmla="*/ 106 w 194"/>
                  <a:gd name="T37" fmla="*/ 118 h 150"/>
                  <a:gd name="T38" fmla="*/ 77 w 194"/>
                  <a:gd name="T39" fmla="*/ 135 h 150"/>
                  <a:gd name="T40" fmla="*/ 59 w 194"/>
                  <a:gd name="T41" fmla="*/ 150 h 150"/>
                  <a:gd name="T42" fmla="*/ 94 w 194"/>
                  <a:gd name="T43" fmla="*/ 131 h 150"/>
                  <a:gd name="T44" fmla="*/ 123 w 194"/>
                  <a:gd name="T45" fmla="*/ 112 h 150"/>
                  <a:gd name="T46" fmla="*/ 144 w 194"/>
                  <a:gd name="T47" fmla="*/ 96 h 150"/>
                  <a:gd name="T48" fmla="*/ 150 w 194"/>
                  <a:gd name="T49" fmla="*/ 89 h 150"/>
                  <a:gd name="T50" fmla="*/ 169 w 194"/>
                  <a:gd name="T51" fmla="*/ 70 h 150"/>
                  <a:gd name="T52" fmla="*/ 184 w 194"/>
                  <a:gd name="T53" fmla="*/ 52 h 150"/>
                  <a:gd name="T54" fmla="*/ 192 w 194"/>
                  <a:gd name="T55" fmla="*/ 35 h 150"/>
                  <a:gd name="T56" fmla="*/ 194 w 194"/>
                  <a:gd name="T57" fmla="*/ 16 h 150"/>
                  <a:gd name="T58" fmla="*/ 192 w 194"/>
                  <a:gd name="T59" fmla="*/ 14 h 150"/>
                  <a:gd name="T60" fmla="*/ 188 w 194"/>
                  <a:gd name="T61" fmla="*/ 10 h 150"/>
                  <a:gd name="T62" fmla="*/ 173 w 194"/>
                  <a:gd name="T63" fmla="*/ 4 h 150"/>
                  <a:gd name="T64" fmla="*/ 165 w 194"/>
                  <a:gd name="T65" fmla="*/ 2 h 150"/>
                  <a:gd name="T66" fmla="*/ 155 w 194"/>
                  <a:gd name="T67" fmla="*/ 0 h 150"/>
                  <a:gd name="T68" fmla="*/ 134 w 194"/>
                  <a:gd name="T69" fmla="*/ 2 h 150"/>
                  <a:gd name="T70" fmla="*/ 117 w 194"/>
                  <a:gd name="T71" fmla="*/ 4 h 150"/>
                  <a:gd name="T72" fmla="*/ 106 w 194"/>
                  <a:gd name="T73" fmla="*/ 8 h 150"/>
                  <a:gd name="T74" fmla="*/ 82 w 194"/>
                  <a:gd name="T75" fmla="*/ 14 h 150"/>
                  <a:gd name="T76" fmla="*/ 57 w 194"/>
                  <a:gd name="T77" fmla="*/ 22 h 150"/>
                  <a:gd name="T78" fmla="*/ 34 w 194"/>
                  <a:gd name="T79" fmla="*/ 29 h 150"/>
                  <a:gd name="T80" fmla="*/ 0 w 194"/>
                  <a:gd name="T81" fmla="*/ 47 h 150"/>
                  <a:gd name="T82" fmla="*/ 56 w 194"/>
                  <a:gd name="T83" fmla="*/ 150 h 150"/>
                  <a:gd name="T84" fmla="*/ 59 w 194"/>
                  <a:gd name="T85" fmla="*/ 150 h 1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4"/>
                  <a:gd name="T130" fmla="*/ 0 h 150"/>
                  <a:gd name="T131" fmla="*/ 194 w 194"/>
                  <a:gd name="T132" fmla="*/ 150 h 1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4" h="150">
                    <a:moveTo>
                      <a:pt x="56" y="146"/>
                    </a:moveTo>
                    <a:lnTo>
                      <a:pt x="59" y="148"/>
                    </a:lnTo>
                    <a:lnTo>
                      <a:pt x="4" y="47"/>
                    </a:lnTo>
                    <a:lnTo>
                      <a:pt x="4" y="50"/>
                    </a:lnTo>
                    <a:lnTo>
                      <a:pt x="25" y="39"/>
                    </a:lnTo>
                    <a:lnTo>
                      <a:pt x="36" y="35"/>
                    </a:lnTo>
                    <a:lnTo>
                      <a:pt x="48" y="29"/>
                    </a:lnTo>
                    <a:lnTo>
                      <a:pt x="59" y="25"/>
                    </a:lnTo>
                    <a:lnTo>
                      <a:pt x="71" y="22"/>
                    </a:lnTo>
                    <a:lnTo>
                      <a:pt x="82" y="18"/>
                    </a:lnTo>
                    <a:lnTo>
                      <a:pt x="94" y="14"/>
                    </a:lnTo>
                    <a:lnTo>
                      <a:pt x="106" y="12"/>
                    </a:lnTo>
                    <a:lnTo>
                      <a:pt x="117" y="8"/>
                    </a:lnTo>
                    <a:lnTo>
                      <a:pt x="127" y="8"/>
                    </a:lnTo>
                    <a:lnTo>
                      <a:pt x="134" y="6"/>
                    </a:lnTo>
                    <a:lnTo>
                      <a:pt x="146" y="6"/>
                    </a:lnTo>
                    <a:lnTo>
                      <a:pt x="155" y="6"/>
                    </a:lnTo>
                    <a:lnTo>
                      <a:pt x="163" y="6"/>
                    </a:lnTo>
                    <a:lnTo>
                      <a:pt x="171" y="8"/>
                    </a:lnTo>
                    <a:lnTo>
                      <a:pt x="177" y="12"/>
                    </a:lnTo>
                    <a:lnTo>
                      <a:pt x="184" y="16"/>
                    </a:lnTo>
                    <a:lnTo>
                      <a:pt x="190" y="18"/>
                    </a:lnTo>
                    <a:lnTo>
                      <a:pt x="190" y="16"/>
                    </a:lnTo>
                    <a:lnTo>
                      <a:pt x="190" y="25"/>
                    </a:lnTo>
                    <a:lnTo>
                      <a:pt x="190" y="23"/>
                    </a:lnTo>
                    <a:lnTo>
                      <a:pt x="186" y="33"/>
                    </a:lnTo>
                    <a:lnTo>
                      <a:pt x="188" y="33"/>
                    </a:lnTo>
                    <a:lnTo>
                      <a:pt x="184" y="43"/>
                    </a:lnTo>
                    <a:lnTo>
                      <a:pt x="180" y="50"/>
                    </a:lnTo>
                    <a:lnTo>
                      <a:pt x="175" y="58"/>
                    </a:lnTo>
                    <a:lnTo>
                      <a:pt x="167" y="68"/>
                    </a:lnTo>
                    <a:lnTo>
                      <a:pt x="155" y="79"/>
                    </a:lnTo>
                    <a:lnTo>
                      <a:pt x="148" y="87"/>
                    </a:lnTo>
                    <a:lnTo>
                      <a:pt x="140" y="93"/>
                    </a:lnTo>
                    <a:lnTo>
                      <a:pt x="142" y="93"/>
                    </a:lnTo>
                    <a:lnTo>
                      <a:pt x="132" y="100"/>
                    </a:lnTo>
                    <a:lnTo>
                      <a:pt x="119" y="108"/>
                    </a:lnTo>
                    <a:lnTo>
                      <a:pt x="106" y="118"/>
                    </a:lnTo>
                    <a:lnTo>
                      <a:pt x="92" y="127"/>
                    </a:lnTo>
                    <a:lnTo>
                      <a:pt x="77" y="135"/>
                    </a:lnTo>
                    <a:lnTo>
                      <a:pt x="56" y="146"/>
                    </a:lnTo>
                    <a:lnTo>
                      <a:pt x="59" y="150"/>
                    </a:lnTo>
                    <a:lnTo>
                      <a:pt x="79" y="139"/>
                    </a:lnTo>
                    <a:lnTo>
                      <a:pt x="94" y="131"/>
                    </a:lnTo>
                    <a:lnTo>
                      <a:pt x="109" y="121"/>
                    </a:lnTo>
                    <a:lnTo>
                      <a:pt x="123" y="112"/>
                    </a:lnTo>
                    <a:lnTo>
                      <a:pt x="134" y="102"/>
                    </a:lnTo>
                    <a:lnTo>
                      <a:pt x="144" y="96"/>
                    </a:lnTo>
                    <a:lnTo>
                      <a:pt x="152" y="91"/>
                    </a:lnTo>
                    <a:lnTo>
                      <a:pt x="150" y="89"/>
                    </a:lnTo>
                    <a:lnTo>
                      <a:pt x="159" y="81"/>
                    </a:lnTo>
                    <a:lnTo>
                      <a:pt x="169" y="70"/>
                    </a:lnTo>
                    <a:lnTo>
                      <a:pt x="178" y="62"/>
                    </a:lnTo>
                    <a:lnTo>
                      <a:pt x="184" y="52"/>
                    </a:lnTo>
                    <a:lnTo>
                      <a:pt x="188" y="45"/>
                    </a:lnTo>
                    <a:lnTo>
                      <a:pt x="192" y="35"/>
                    </a:lnTo>
                    <a:lnTo>
                      <a:pt x="194" y="25"/>
                    </a:lnTo>
                    <a:lnTo>
                      <a:pt x="194" y="16"/>
                    </a:lnTo>
                    <a:lnTo>
                      <a:pt x="192" y="16"/>
                    </a:lnTo>
                    <a:lnTo>
                      <a:pt x="192" y="14"/>
                    </a:lnTo>
                    <a:lnTo>
                      <a:pt x="188" y="12"/>
                    </a:lnTo>
                    <a:lnTo>
                      <a:pt x="188" y="10"/>
                    </a:lnTo>
                    <a:lnTo>
                      <a:pt x="178" y="6"/>
                    </a:lnTo>
                    <a:lnTo>
                      <a:pt x="173" y="4"/>
                    </a:lnTo>
                    <a:lnTo>
                      <a:pt x="171" y="4"/>
                    </a:lnTo>
                    <a:lnTo>
                      <a:pt x="165" y="2"/>
                    </a:lnTo>
                    <a:lnTo>
                      <a:pt x="163" y="2"/>
                    </a:lnTo>
                    <a:lnTo>
                      <a:pt x="155" y="0"/>
                    </a:lnTo>
                    <a:lnTo>
                      <a:pt x="144" y="2"/>
                    </a:lnTo>
                    <a:lnTo>
                      <a:pt x="134" y="2"/>
                    </a:lnTo>
                    <a:lnTo>
                      <a:pt x="127" y="4"/>
                    </a:lnTo>
                    <a:lnTo>
                      <a:pt x="117" y="4"/>
                    </a:lnTo>
                    <a:lnTo>
                      <a:pt x="115" y="4"/>
                    </a:lnTo>
                    <a:lnTo>
                      <a:pt x="106" y="8"/>
                    </a:lnTo>
                    <a:lnTo>
                      <a:pt x="92" y="10"/>
                    </a:lnTo>
                    <a:lnTo>
                      <a:pt x="82" y="14"/>
                    </a:lnTo>
                    <a:lnTo>
                      <a:pt x="69" y="18"/>
                    </a:lnTo>
                    <a:lnTo>
                      <a:pt x="57" y="22"/>
                    </a:lnTo>
                    <a:lnTo>
                      <a:pt x="46" y="25"/>
                    </a:lnTo>
                    <a:lnTo>
                      <a:pt x="34" y="29"/>
                    </a:lnTo>
                    <a:lnTo>
                      <a:pt x="23" y="35"/>
                    </a:lnTo>
                    <a:lnTo>
                      <a:pt x="0" y="47"/>
                    </a:lnTo>
                    <a:lnTo>
                      <a:pt x="0" y="48"/>
                    </a:lnTo>
                    <a:lnTo>
                      <a:pt x="56" y="150"/>
                    </a:lnTo>
                    <a:lnTo>
                      <a:pt x="57" y="150"/>
                    </a:lnTo>
                    <a:lnTo>
                      <a:pt x="59" y="150"/>
                    </a:lnTo>
                    <a:lnTo>
                      <a:pt x="56" y="146"/>
                    </a:lnTo>
                    <a:close/>
                  </a:path>
                </a:pathLst>
              </a:custGeom>
              <a:solidFill>
                <a:srgbClr val="000000"/>
              </a:solidFill>
              <a:ln w="9525">
                <a:noFill/>
                <a:round/>
                <a:headEnd/>
                <a:tailEnd/>
              </a:ln>
            </p:spPr>
            <p:txBody>
              <a:bodyPr/>
              <a:lstStyle/>
              <a:p>
                <a:endParaRPr lang="en-GB" dirty="0"/>
              </a:p>
            </p:txBody>
          </p:sp>
          <p:sp>
            <p:nvSpPr>
              <p:cNvPr id="85" name="Freeform 176"/>
              <p:cNvSpPr>
                <a:spLocks noChangeAspect="1"/>
              </p:cNvSpPr>
              <p:nvPr/>
            </p:nvSpPr>
            <p:spPr bwMode="auto">
              <a:xfrm>
                <a:off x="4627" y="1373"/>
                <a:ext cx="181" cy="121"/>
              </a:xfrm>
              <a:custGeom>
                <a:avLst/>
                <a:gdLst>
                  <a:gd name="T0" fmla="*/ 37 w 181"/>
                  <a:gd name="T1" fmla="*/ 121 h 121"/>
                  <a:gd name="T2" fmla="*/ 0 w 181"/>
                  <a:gd name="T3" fmla="*/ 56 h 121"/>
                  <a:gd name="T4" fmla="*/ 23 w 181"/>
                  <a:gd name="T5" fmla="*/ 44 h 121"/>
                  <a:gd name="T6" fmla="*/ 33 w 181"/>
                  <a:gd name="T7" fmla="*/ 38 h 121"/>
                  <a:gd name="T8" fmla="*/ 46 w 181"/>
                  <a:gd name="T9" fmla="*/ 35 h 121"/>
                  <a:gd name="T10" fmla="*/ 56 w 181"/>
                  <a:gd name="T11" fmla="*/ 31 h 121"/>
                  <a:gd name="T12" fmla="*/ 68 w 181"/>
                  <a:gd name="T13" fmla="*/ 25 h 121"/>
                  <a:gd name="T14" fmla="*/ 79 w 181"/>
                  <a:gd name="T15" fmla="*/ 21 h 121"/>
                  <a:gd name="T16" fmla="*/ 91 w 181"/>
                  <a:gd name="T17" fmla="*/ 17 h 121"/>
                  <a:gd name="T18" fmla="*/ 102 w 181"/>
                  <a:gd name="T19" fmla="*/ 13 h 121"/>
                  <a:gd name="T20" fmla="*/ 114 w 181"/>
                  <a:gd name="T21" fmla="*/ 10 h 121"/>
                  <a:gd name="T22" fmla="*/ 121 w 181"/>
                  <a:gd name="T23" fmla="*/ 8 h 121"/>
                  <a:gd name="T24" fmla="*/ 129 w 181"/>
                  <a:gd name="T25" fmla="*/ 6 h 121"/>
                  <a:gd name="T26" fmla="*/ 139 w 181"/>
                  <a:gd name="T27" fmla="*/ 4 h 121"/>
                  <a:gd name="T28" fmla="*/ 148 w 181"/>
                  <a:gd name="T29" fmla="*/ 2 h 121"/>
                  <a:gd name="T30" fmla="*/ 156 w 181"/>
                  <a:gd name="T31" fmla="*/ 0 h 121"/>
                  <a:gd name="T32" fmla="*/ 164 w 181"/>
                  <a:gd name="T33" fmla="*/ 2 h 121"/>
                  <a:gd name="T34" fmla="*/ 169 w 181"/>
                  <a:gd name="T35" fmla="*/ 2 h 121"/>
                  <a:gd name="T36" fmla="*/ 175 w 181"/>
                  <a:gd name="T37" fmla="*/ 4 h 121"/>
                  <a:gd name="T38" fmla="*/ 181 w 181"/>
                  <a:gd name="T39" fmla="*/ 6 h 121"/>
                  <a:gd name="T40" fmla="*/ 179 w 181"/>
                  <a:gd name="T41" fmla="*/ 13 h 121"/>
                  <a:gd name="T42" fmla="*/ 175 w 181"/>
                  <a:gd name="T43" fmla="*/ 19 h 121"/>
                  <a:gd name="T44" fmla="*/ 171 w 181"/>
                  <a:gd name="T45" fmla="*/ 27 h 121"/>
                  <a:gd name="T46" fmla="*/ 166 w 181"/>
                  <a:gd name="T47" fmla="*/ 35 h 121"/>
                  <a:gd name="T48" fmla="*/ 160 w 181"/>
                  <a:gd name="T49" fmla="*/ 40 h 121"/>
                  <a:gd name="T50" fmla="*/ 150 w 181"/>
                  <a:gd name="T51" fmla="*/ 48 h 121"/>
                  <a:gd name="T52" fmla="*/ 139 w 181"/>
                  <a:gd name="T53" fmla="*/ 58 h 121"/>
                  <a:gd name="T54" fmla="*/ 131 w 181"/>
                  <a:gd name="T55" fmla="*/ 63 h 121"/>
                  <a:gd name="T56" fmla="*/ 123 w 181"/>
                  <a:gd name="T57" fmla="*/ 69 h 121"/>
                  <a:gd name="T58" fmla="*/ 114 w 181"/>
                  <a:gd name="T59" fmla="*/ 77 h 121"/>
                  <a:gd name="T60" fmla="*/ 100 w 181"/>
                  <a:gd name="T61" fmla="*/ 85 h 121"/>
                  <a:gd name="T62" fmla="*/ 87 w 181"/>
                  <a:gd name="T63" fmla="*/ 92 h 121"/>
                  <a:gd name="T64" fmla="*/ 73 w 181"/>
                  <a:gd name="T65" fmla="*/ 102 h 121"/>
                  <a:gd name="T66" fmla="*/ 58 w 181"/>
                  <a:gd name="T67" fmla="*/ 110 h 121"/>
                  <a:gd name="T68" fmla="*/ 37 w 181"/>
                  <a:gd name="T69" fmla="*/ 121 h 1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1"/>
                  <a:gd name="T106" fmla="*/ 0 h 121"/>
                  <a:gd name="T107" fmla="*/ 181 w 181"/>
                  <a:gd name="T108" fmla="*/ 121 h 1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1" h="121">
                    <a:moveTo>
                      <a:pt x="37" y="121"/>
                    </a:moveTo>
                    <a:lnTo>
                      <a:pt x="0" y="56"/>
                    </a:lnTo>
                    <a:lnTo>
                      <a:pt x="23" y="44"/>
                    </a:lnTo>
                    <a:lnTo>
                      <a:pt x="33" y="38"/>
                    </a:lnTo>
                    <a:lnTo>
                      <a:pt x="46" y="35"/>
                    </a:lnTo>
                    <a:lnTo>
                      <a:pt x="56" y="31"/>
                    </a:lnTo>
                    <a:lnTo>
                      <a:pt x="68" y="25"/>
                    </a:lnTo>
                    <a:lnTo>
                      <a:pt x="79" y="21"/>
                    </a:lnTo>
                    <a:lnTo>
                      <a:pt x="91" y="17"/>
                    </a:lnTo>
                    <a:lnTo>
                      <a:pt x="102" y="13"/>
                    </a:lnTo>
                    <a:lnTo>
                      <a:pt x="114" y="10"/>
                    </a:lnTo>
                    <a:lnTo>
                      <a:pt x="121" y="8"/>
                    </a:lnTo>
                    <a:lnTo>
                      <a:pt x="129" y="6"/>
                    </a:lnTo>
                    <a:lnTo>
                      <a:pt x="139" y="4"/>
                    </a:lnTo>
                    <a:lnTo>
                      <a:pt x="148" y="2"/>
                    </a:lnTo>
                    <a:lnTo>
                      <a:pt x="156" y="0"/>
                    </a:lnTo>
                    <a:lnTo>
                      <a:pt x="164" y="2"/>
                    </a:lnTo>
                    <a:lnTo>
                      <a:pt x="169" y="2"/>
                    </a:lnTo>
                    <a:lnTo>
                      <a:pt x="175" y="4"/>
                    </a:lnTo>
                    <a:lnTo>
                      <a:pt x="181" y="6"/>
                    </a:lnTo>
                    <a:lnTo>
                      <a:pt x="179" y="13"/>
                    </a:lnTo>
                    <a:lnTo>
                      <a:pt x="175" y="19"/>
                    </a:lnTo>
                    <a:lnTo>
                      <a:pt x="171" y="27"/>
                    </a:lnTo>
                    <a:lnTo>
                      <a:pt x="166" y="35"/>
                    </a:lnTo>
                    <a:lnTo>
                      <a:pt x="160" y="40"/>
                    </a:lnTo>
                    <a:lnTo>
                      <a:pt x="150" y="48"/>
                    </a:lnTo>
                    <a:lnTo>
                      <a:pt x="139" y="58"/>
                    </a:lnTo>
                    <a:lnTo>
                      <a:pt x="131" y="63"/>
                    </a:lnTo>
                    <a:lnTo>
                      <a:pt x="123" y="69"/>
                    </a:lnTo>
                    <a:lnTo>
                      <a:pt x="114" y="77"/>
                    </a:lnTo>
                    <a:lnTo>
                      <a:pt x="100" y="85"/>
                    </a:lnTo>
                    <a:lnTo>
                      <a:pt x="87" y="92"/>
                    </a:lnTo>
                    <a:lnTo>
                      <a:pt x="73" y="102"/>
                    </a:lnTo>
                    <a:lnTo>
                      <a:pt x="58" y="110"/>
                    </a:lnTo>
                    <a:lnTo>
                      <a:pt x="37" y="121"/>
                    </a:lnTo>
                    <a:close/>
                  </a:path>
                </a:pathLst>
              </a:custGeom>
              <a:solidFill>
                <a:srgbClr val="FFFFFF"/>
              </a:solidFill>
              <a:ln w="9525">
                <a:noFill/>
                <a:round/>
                <a:headEnd/>
                <a:tailEnd/>
              </a:ln>
            </p:spPr>
            <p:txBody>
              <a:bodyPr/>
              <a:lstStyle/>
              <a:p>
                <a:endParaRPr lang="en-GB" dirty="0"/>
              </a:p>
            </p:txBody>
          </p:sp>
          <p:sp>
            <p:nvSpPr>
              <p:cNvPr id="86" name="Freeform 177"/>
              <p:cNvSpPr>
                <a:spLocks noChangeAspect="1"/>
              </p:cNvSpPr>
              <p:nvPr/>
            </p:nvSpPr>
            <p:spPr bwMode="auto">
              <a:xfrm>
                <a:off x="4616" y="1363"/>
                <a:ext cx="194" cy="150"/>
              </a:xfrm>
              <a:custGeom>
                <a:avLst/>
                <a:gdLst>
                  <a:gd name="T0" fmla="*/ 57 w 194"/>
                  <a:gd name="T1" fmla="*/ 150 h 150"/>
                  <a:gd name="T2" fmla="*/ 59 w 194"/>
                  <a:gd name="T3" fmla="*/ 148 h 150"/>
                  <a:gd name="T4" fmla="*/ 4 w 194"/>
                  <a:gd name="T5" fmla="*/ 50 h 150"/>
                  <a:gd name="T6" fmla="*/ 36 w 194"/>
                  <a:gd name="T7" fmla="*/ 33 h 150"/>
                  <a:gd name="T8" fmla="*/ 71 w 194"/>
                  <a:gd name="T9" fmla="*/ 22 h 150"/>
                  <a:gd name="T10" fmla="*/ 94 w 194"/>
                  <a:gd name="T11" fmla="*/ 14 h 150"/>
                  <a:gd name="T12" fmla="*/ 117 w 194"/>
                  <a:gd name="T13" fmla="*/ 8 h 150"/>
                  <a:gd name="T14" fmla="*/ 134 w 194"/>
                  <a:gd name="T15" fmla="*/ 6 h 150"/>
                  <a:gd name="T16" fmla="*/ 155 w 194"/>
                  <a:gd name="T17" fmla="*/ 6 h 150"/>
                  <a:gd name="T18" fmla="*/ 171 w 194"/>
                  <a:gd name="T19" fmla="*/ 8 h 150"/>
                  <a:gd name="T20" fmla="*/ 184 w 194"/>
                  <a:gd name="T21" fmla="*/ 14 h 150"/>
                  <a:gd name="T22" fmla="*/ 190 w 194"/>
                  <a:gd name="T23" fmla="*/ 16 h 150"/>
                  <a:gd name="T24" fmla="*/ 190 w 194"/>
                  <a:gd name="T25" fmla="*/ 23 h 150"/>
                  <a:gd name="T26" fmla="*/ 188 w 194"/>
                  <a:gd name="T27" fmla="*/ 33 h 150"/>
                  <a:gd name="T28" fmla="*/ 180 w 194"/>
                  <a:gd name="T29" fmla="*/ 50 h 150"/>
                  <a:gd name="T30" fmla="*/ 167 w 194"/>
                  <a:gd name="T31" fmla="*/ 68 h 150"/>
                  <a:gd name="T32" fmla="*/ 148 w 194"/>
                  <a:gd name="T33" fmla="*/ 87 h 150"/>
                  <a:gd name="T34" fmla="*/ 130 w 194"/>
                  <a:gd name="T35" fmla="*/ 100 h 150"/>
                  <a:gd name="T36" fmla="*/ 119 w 194"/>
                  <a:gd name="T37" fmla="*/ 108 h 150"/>
                  <a:gd name="T38" fmla="*/ 92 w 194"/>
                  <a:gd name="T39" fmla="*/ 125 h 150"/>
                  <a:gd name="T40" fmla="*/ 56 w 194"/>
                  <a:gd name="T41" fmla="*/ 146 h 150"/>
                  <a:gd name="T42" fmla="*/ 56 w 194"/>
                  <a:gd name="T43" fmla="*/ 150 h 150"/>
                  <a:gd name="T44" fmla="*/ 59 w 194"/>
                  <a:gd name="T45" fmla="*/ 150 h 150"/>
                  <a:gd name="T46" fmla="*/ 94 w 194"/>
                  <a:gd name="T47" fmla="*/ 129 h 150"/>
                  <a:gd name="T48" fmla="*/ 121 w 194"/>
                  <a:gd name="T49" fmla="*/ 112 h 150"/>
                  <a:gd name="T50" fmla="*/ 144 w 194"/>
                  <a:gd name="T51" fmla="*/ 95 h 150"/>
                  <a:gd name="T52" fmla="*/ 159 w 194"/>
                  <a:gd name="T53" fmla="*/ 81 h 150"/>
                  <a:gd name="T54" fmla="*/ 178 w 194"/>
                  <a:gd name="T55" fmla="*/ 60 h 150"/>
                  <a:gd name="T56" fmla="*/ 188 w 194"/>
                  <a:gd name="T57" fmla="*/ 45 h 150"/>
                  <a:gd name="T58" fmla="*/ 194 w 194"/>
                  <a:gd name="T59" fmla="*/ 25 h 150"/>
                  <a:gd name="T60" fmla="*/ 192 w 194"/>
                  <a:gd name="T61" fmla="*/ 14 h 150"/>
                  <a:gd name="T62" fmla="*/ 186 w 194"/>
                  <a:gd name="T63" fmla="*/ 10 h 150"/>
                  <a:gd name="T64" fmla="*/ 171 w 194"/>
                  <a:gd name="T65" fmla="*/ 4 h 150"/>
                  <a:gd name="T66" fmla="*/ 163 w 194"/>
                  <a:gd name="T67" fmla="*/ 2 h 150"/>
                  <a:gd name="T68" fmla="*/ 144 w 194"/>
                  <a:gd name="T69" fmla="*/ 2 h 150"/>
                  <a:gd name="T70" fmla="*/ 127 w 194"/>
                  <a:gd name="T71" fmla="*/ 4 h 150"/>
                  <a:gd name="T72" fmla="*/ 115 w 194"/>
                  <a:gd name="T73" fmla="*/ 4 h 150"/>
                  <a:gd name="T74" fmla="*/ 92 w 194"/>
                  <a:gd name="T75" fmla="*/ 10 h 150"/>
                  <a:gd name="T76" fmla="*/ 69 w 194"/>
                  <a:gd name="T77" fmla="*/ 18 h 150"/>
                  <a:gd name="T78" fmla="*/ 34 w 194"/>
                  <a:gd name="T79" fmla="*/ 29 h 150"/>
                  <a:gd name="T80" fmla="*/ 0 w 194"/>
                  <a:gd name="T81" fmla="*/ 47 h 150"/>
                  <a:gd name="T82" fmla="*/ 56 w 194"/>
                  <a:gd name="T83" fmla="*/ 150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4"/>
                  <a:gd name="T127" fmla="*/ 0 h 150"/>
                  <a:gd name="T128" fmla="*/ 194 w 194"/>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4" h="150">
                    <a:moveTo>
                      <a:pt x="56" y="150"/>
                    </a:moveTo>
                    <a:lnTo>
                      <a:pt x="57" y="150"/>
                    </a:lnTo>
                    <a:lnTo>
                      <a:pt x="59" y="150"/>
                    </a:lnTo>
                    <a:lnTo>
                      <a:pt x="59" y="148"/>
                    </a:lnTo>
                    <a:lnTo>
                      <a:pt x="4" y="47"/>
                    </a:lnTo>
                    <a:lnTo>
                      <a:pt x="4" y="50"/>
                    </a:lnTo>
                    <a:lnTo>
                      <a:pt x="25" y="39"/>
                    </a:lnTo>
                    <a:lnTo>
                      <a:pt x="36" y="33"/>
                    </a:lnTo>
                    <a:lnTo>
                      <a:pt x="59" y="25"/>
                    </a:lnTo>
                    <a:lnTo>
                      <a:pt x="71" y="22"/>
                    </a:lnTo>
                    <a:lnTo>
                      <a:pt x="82" y="18"/>
                    </a:lnTo>
                    <a:lnTo>
                      <a:pt x="94" y="14"/>
                    </a:lnTo>
                    <a:lnTo>
                      <a:pt x="106" y="12"/>
                    </a:lnTo>
                    <a:lnTo>
                      <a:pt x="117" y="8"/>
                    </a:lnTo>
                    <a:lnTo>
                      <a:pt x="127" y="8"/>
                    </a:lnTo>
                    <a:lnTo>
                      <a:pt x="134" y="6"/>
                    </a:lnTo>
                    <a:lnTo>
                      <a:pt x="146" y="6"/>
                    </a:lnTo>
                    <a:lnTo>
                      <a:pt x="155" y="6"/>
                    </a:lnTo>
                    <a:lnTo>
                      <a:pt x="163" y="6"/>
                    </a:lnTo>
                    <a:lnTo>
                      <a:pt x="171" y="8"/>
                    </a:lnTo>
                    <a:lnTo>
                      <a:pt x="177" y="10"/>
                    </a:lnTo>
                    <a:lnTo>
                      <a:pt x="184" y="14"/>
                    </a:lnTo>
                    <a:lnTo>
                      <a:pt x="190" y="18"/>
                    </a:lnTo>
                    <a:lnTo>
                      <a:pt x="190" y="16"/>
                    </a:lnTo>
                    <a:lnTo>
                      <a:pt x="190" y="25"/>
                    </a:lnTo>
                    <a:lnTo>
                      <a:pt x="190" y="23"/>
                    </a:lnTo>
                    <a:lnTo>
                      <a:pt x="186" y="33"/>
                    </a:lnTo>
                    <a:lnTo>
                      <a:pt x="188" y="33"/>
                    </a:lnTo>
                    <a:lnTo>
                      <a:pt x="184" y="43"/>
                    </a:lnTo>
                    <a:lnTo>
                      <a:pt x="180" y="50"/>
                    </a:lnTo>
                    <a:lnTo>
                      <a:pt x="175" y="58"/>
                    </a:lnTo>
                    <a:lnTo>
                      <a:pt x="167" y="68"/>
                    </a:lnTo>
                    <a:lnTo>
                      <a:pt x="155" y="79"/>
                    </a:lnTo>
                    <a:lnTo>
                      <a:pt x="148" y="87"/>
                    </a:lnTo>
                    <a:lnTo>
                      <a:pt x="140" y="93"/>
                    </a:lnTo>
                    <a:lnTo>
                      <a:pt x="130" y="100"/>
                    </a:lnTo>
                    <a:lnTo>
                      <a:pt x="132" y="100"/>
                    </a:lnTo>
                    <a:lnTo>
                      <a:pt x="119" y="108"/>
                    </a:lnTo>
                    <a:lnTo>
                      <a:pt x="106" y="118"/>
                    </a:lnTo>
                    <a:lnTo>
                      <a:pt x="92" y="125"/>
                    </a:lnTo>
                    <a:lnTo>
                      <a:pt x="77" y="135"/>
                    </a:lnTo>
                    <a:lnTo>
                      <a:pt x="56" y="146"/>
                    </a:lnTo>
                    <a:lnTo>
                      <a:pt x="56" y="148"/>
                    </a:lnTo>
                    <a:lnTo>
                      <a:pt x="56" y="150"/>
                    </a:lnTo>
                    <a:lnTo>
                      <a:pt x="57" y="150"/>
                    </a:lnTo>
                    <a:lnTo>
                      <a:pt x="59" y="150"/>
                    </a:lnTo>
                    <a:lnTo>
                      <a:pt x="79" y="139"/>
                    </a:lnTo>
                    <a:lnTo>
                      <a:pt x="94" y="129"/>
                    </a:lnTo>
                    <a:lnTo>
                      <a:pt x="109" y="121"/>
                    </a:lnTo>
                    <a:lnTo>
                      <a:pt x="121" y="112"/>
                    </a:lnTo>
                    <a:lnTo>
                      <a:pt x="134" y="102"/>
                    </a:lnTo>
                    <a:lnTo>
                      <a:pt x="144" y="95"/>
                    </a:lnTo>
                    <a:lnTo>
                      <a:pt x="150" y="89"/>
                    </a:lnTo>
                    <a:lnTo>
                      <a:pt x="159" y="81"/>
                    </a:lnTo>
                    <a:lnTo>
                      <a:pt x="169" y="70"/>
                    </a:lnTo>
                    <a:lnTo>
                      <a:pt x="178" y="60"/>
                    </a:lnTo>
                    <a:lnTo>
                      <a:pt x="184" y="52"/>
                    </a:lnTo>
                    <a:lnTo>
                      <a:pt x="188" y="45"/>
                    </a:lnTo>
                    <a:lnTo>
                      <a:pt x="192" y="35"/>
                    </a:lnTo>
                    <a:lnTo>
                      <a:pt x="194" y="25"/>
                    </a:lnTo>
                    <a:lnTo>
                      <a:pt x="194" y="16"/>
                    </a:lnTo>
                    <a:lnTo>
                      <a:pt x="192" y="14"/>
                    </a:lnTo>
                    <a:lnTo>
                      <a:pt x="188" y="10"/>
                    </a:lnTo>
                    <a:lnTo>
                      <a:pt x="186" y="10"/>
                    </a:lnTo>
                    <a:lnTo>
                      <a:pt x="178" y="6"/>
                    </a:lnTo>
                    <a:lnTo>
                      <a:pt x="171" y="4"/>
                    </a:lnTo>
                    <a:lnTo>
                      <a:pt x="165" y="2"/>
                    </a:lnTo>
                    <a:lnTo>
                      <a:pt x="163" y="2"/>
                    </a:lnTo>
                    <a:lnTo>
                      <a:pt x="155" y="0"/>
                    </a:lnTo>
                    <a:lnTo>
                      <a:pt x="144" y="2"/>
                    </a:lnTo>
                    <a:lnTo>
                      <a:pt x="134" y="2"/>
                    </a:lnTo>
                    <a:lnTo>
                      <a:pt x="127" y="4"/>
                    </a:lnTo>
                    <a:lnTo>
                      <a:pt x="117" y="4"/>
                    </a:lnTo>
                    <a:lnTo>
                      <a:pt x="115" y="4"/>
                    </a:lnTo>
                    <a:lnTo>
                      <a:pt x="106" y="8"/>
                    </a:lnTo>
                    <a:lnTo>
                      <a:pt x="92" y="10"/>
                    </a:lnTo>
                    <a:lnTo>
                      <a:pt x="82" y="14"/>
                    </a:lnTo>
                    <a:lnTo>
                      <a:pt x="69" y="18"/>
                    </a:lnTo>
                    <a:lnTo>
                      <a:pt x="57" y="22"/>
                    </a:lnTo>
                    <a:lnTo>
                      <a:pt x="34" y="29"/>
                    </a:lnTo>
                    <a:lnTo>
                      <a:pt x="23" y="35"/>
                    </a:lnTo>
                    <a:lnTo>
                      <a:pt x="0" y="47"/>
                    </a:lnTo>
                    <a:lnTo>
                      <a:pt x="0" y="48"/>
                    </a:lnTo>
                    <a:lnTo>
                      <a:pt x="56" y="150"/>
                    </a:lnTo>
                    <a:close/>
                  </a:path>
                </a:pathLst>
              </a:custGeom>
              <a:solidFill>
                <a:srgbClr val="000000"/>
              </a:solidFill>
              <a:ln w="9525">
                <a:noFill/>
                <a:round/>
                <a:headEnd/>
                <a:tailEnd/>
              </a:ln>
            </p:spPr>
            <p:txBody>
              <a:bodyPr/>
              <a:lstStyle/>
              <a:p>
                <a:endParaRPr lang="en-GB" dirty="0"/>
              </a:p>
            </p:txBody>
          </p:sp>
          <p:sp>
            <p:nvSpPr>
              <p:cNvPr id="87" name="Freeform 178"/>
              <p:cNvSpPr>
                <a:spLocks noChangeAspect="1"/>
              </p:cNvSpPr>
              <p:nvPr/>
            </p:nvSpPr>
            <p:spPr bwMode="auto">
              <a:xfrm>
                <a:off x="4207" y="1411"/>
                <a:ext cx="438" cy="260"/>
              </a:xfrm>
              <a:custGeom>
                <a:avLst/>
                <a:gdLst>
                  <a:gd name="T0" fmla="*/ 27 w 438"/>
                  <a:gd name="T1" fmla="*/ 260 h 260"/>
                  <a:gd name="T2" fmla="*/ 438 w 438"/>
                  <a:gd name="T3" fmla="*/ 50 h 260"/>
                  <a:gd name="T4" fmla="*/ 411 w 438"/>
                  <a:gd name="T5" fmla="*/ 0 h 260"/>
                  <a:gd name="T6" fmla="*/ 0 w 438"/>
                  <a:gd name="T7" fmla="*/ 208 h 260"/>
                  <a:gd name="T8" fmla="*/ 27 w 438"/>
                  <a:gd name="T9" fmla="*/ 260 h 260"/>
                  <a:gd name="T10" fmla="*/ 0 60000 65536"/>
                  <a:gd name="T11" fmla="*/ 0 60000 65536"/>
                  <a:gd name="T12" fmla="*/ 0 60000 65536"/>
                  <a:gd name="T13" fmla="*/ 0 60000 65536"/>
                  <a:gd name="T14" fmla="*/ 0 60000 65536"/>
                  <a:gd name="T15" fmla="*/ 0 w 438"/>
                  <a:gd name="T16" fmla="*/ 0 h 260"/>
                  <a:gd name="T17" fmla="*/ 438 w 438"/>
                  <a:gd name="T18" fmla="*/ 260 h 260"/>
                </a:gdLst>
                <a:ahLst/>
                <a:cxnLst>
                  <a:cxn ang="T10">
                    <a:pos x="T0" y="T1"/>
                  </a:cxn>
                  <a:cxn ang="T11">
                    <a:pos x="T2" y="T3"/>
                  </a:cxn>
                  <a:cxn ang="T12">
                    <a:pos x="T4" y="T5"/>
                  </a:cxn>
                  <a:cxn ang="T13">
                    <a:pos x="T6" y="T7"/>
                  </a:cxn>
                  <a:cxn ang="T14">
                    <a:pos x="T8" y="T9"/>
                  </a:cxn>
                </a:cxnLst>
                <a:rect l="T15" t="T16" r="T17" b="T18"/>
                <a:pathLst>
                  <a:path w="438" h="260">
                    <a:moveTo>
                      <a:pt x="27" y="260"/>
                    </a:moveTo>
                    <a:lnTo>
                      <a:pt x="438" y="50"/>
                    </a:lnTo>
                    <a:lnTo>
                      <a:pt x="411" y="0"/>
                    </a:lnTo>
                    <a:lnTo>
                      <a:pt x="0" y="208"/>
                    </a:lnTo>
                    <a:lnTo>
                      <a:pt x="27" y="260"/>
                    </a:lnTo>
                    <a:close/>
                  </a:path>
                </a:pathLst>
              </a:custGeom>
              <a:solidFill>
                <a:srgbClr val="BFBFDF"/>
              </a:solidFill>
              <a:ln w="9525">
                <a:noFill/>
                <a:round/>
                <a:headEnd/>
                <a:tailEnd/>
              </a:ln>
            </p:spPr>
            <p:txBody>
              <a:bodyPr/>
              <a:lstStyle/>
              <a:p>
                <a:endParaRPr lang="en-GB" dirty="0"/>
              </a:p>
            </p:txBody>
          </p:sp>
          <p:sp>
            <p:nvSpPr>
              <p:cNvPr id="88" name="Freeform 179"/>
              <p:cNvSpPr>
                <a:spLocks noChangeAspect="1"/>
              </p:cNvSpPr>
              <p:nvPr/>
            </p:nvSpPr>
            <p:spPr bwMode="auto">
              <a:xfrm>
                <a:off x="4205" y="1408"/>
                <a:ext cx="444" cy="265"/>
              </a:xfrm>
              <a:custGeom>
                <a:avLst/>
                <a:gdLst>
                  <a:gd name="T0" fmla="*/ 27 w 444"/>
                  <a:gd name="T1" fmla="*/ 263 h 265"/>
                  <a:gd name="T2" fmla="*/ 27 w 444"/>
                  <a:gd name="T3" fmla="*/ 265 h 265"/>
                  <a:gd name="T4" fmla="*/ 29 w 444"/>
                  <a:gd name="T5" fmla="*/ 265 h 265"/>
                  <a:gd name="T6" fmla="*/ 442 w 444"/>
                  <a:gd name="T7" fmla="*/ 55 h 265"/>
                  <a:gd name="T8" fmla="*/ 442 w 444"/>
                  <a:gd name="T9" fmla="*/ 53 h 265"/>
                  <a:gd name="T10" fmla="*/ 444 w 444"/>
                  <a:gd name="T11" fmla="*/ 53 h 265"/>
                  <a:gd name="T12" fmla="*/ 442 w 444"/>
                  <a:gd name="T13" fmla="*/ 51 h 265"/>
                  <a:gd name="T14" fmla="*/ 415 w 444"/>
                  <a:gd name="T15" fmla="*/ 2 h 265"/>
                  <a:gd name="T16" fmla="*/ 413 w 444"/>
                  <a:gd name="T17" fmla="*/ 0 h 265"/>
                  <a:gd name="T18" fmla="*/ 0 w 444"/>
                  <a:gd name="T19" fmla="*/ 211 h 265"/>
                  <a:gd name="T20" fmla="*/ 0 w 444"/>
                  <a:gd name="T21" fmla="*/ 213 h 265"/>
                  <a:gd name="T22" fmla="*/ 27 w 444"/>
                  <a:gd name="T23" fmla="*/ 263 h 265"/>
                  <a:gd name="T24" fmla="*/ 31 w 444"/>
                  <a:gd name="T25" fmla="*/ 261 h 265"/>
                  <a:gd name="T26" fmla="*/ 4 w 444"/>
                  <a:gd name="T27" fmla="*/ 211 h 265"/>
                  <a:gd name="T28" fmla="*/ 2 w 444"/>
                  <a:gd name="T29" fmla="*/ 213 h 265"/>
                  <a:gd name="T30" fmla="*/ 415 w 444"/>
                  <a:gd name="T31" fmla="*/ 5 h 265"/>
                  <a:gd name="T32" fmla="*/ 411 w 444"/>
                  <a:gd name="T33" fmla="*/ 3 h 265"/>
                  <a:gd name="T34" fmla="*/ 438 w 444"/>
                  <a:gd name="T35" fmla="*/ 55 h 265"/>
                  <a:gd name="T36" fmla="*/ 440 w 444"/>
                  <a:gd name="T37" fmla="*/ 51 h 265"/>
                  <a:gd name="T38" fmla="*/ 27 w 444"/>
                  <a:gd name="T39" fmla="*/ 261 h 265"/>
                  <a:gd name="T40" fmla="*/ 31 w 444"/>
                  <a:gd name="T41" fmla="*/ 261 h 265"/>
                  <a:gd name="T42" fmla="*/ 27 w 444"/>
                  <a:gd name="T43" fmla="*/ 263 h 2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4"/>
                  <a:gd name="T67" fmla="*/ 0 h 265"/>
                  <a:gd name="T68" fmla="*/ 444 w 444"/>
                  <a:gd name="T69" fmla="*/ 265 h 2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4" h="265">
                    <a:moveTo>
                      <a:pt x="27" y="263"/>
                    </a:moveTo>
                    <a:lnTo>
                      <a:pt x="27" y="265"/>
                    </a:lnTo>
                    <a:lnTo>
                      <a:pt x="29" y="265"/>
                    </a:lnTo>
                    <a:lnTo>
                      <a:pt x="442" y="55"/>
                    </a:lnTo>
                    <a:lnTo>
                      <a:pt x="442" y="53"/>
                    </a:lnTo>
                    <a:lnTo>
                      <a:pt x="444" y="53"/>
                    </a:lnTo>
                    <a:lnTo>
                      <a:pt x="442" y="51"/>
                    </a:lnTo>
                    <a:lnTo>
                      <a:pt x="415" y="2"/>
                    </a:lnTo>
                    <a:lnTo>
                      <a:pt x="413" y="0"/>
                    </a:lnTo>
                    <a:lnTo>
                      <a:pt x="0" y="211"/>
                    </a:lnTo>
                    <a:lnTo>
                      <a:pt x="0" y="213"/>
                    </a:lnTo>
                    <a:lnTo>
                      <a:pt x="27" y="263"/>
                    </a:lnTo>
                    <a:lnTo>
                      <a:pt x="31" y="261"/>
                    </a:lnTo>
                    <a:lnTo>
                      <a:pt x="4" y="211"/>
                    </a:lnTo>
                    <a:lnTo>
                      <a:pt x="2" y="213"/>
                    </a:lnTo>
                    <a:lnTo>
                      <a:pt x="415" y="5"/>
                    </a:lnTo>
                    <a:lnTo>
                      <a:pt x="411" y="3"/>
                    </a:lnTo>
                    <a:lnTo>
                      <a:pt x="438" y="55"/>
                    </a:lnTo>
                    <a:lnTo>
                      <a:pt x="440" y="51"/>
                    </a:lnTo>
                    <a:lnTo>
                      <a:pt x="27" y="261"/>
                    </a:lnTo>
                    <a:lnTo>
                      <a:pt x="31" y="261"/>
                    </a:lnTo>
                    <a:lnTo>
                      <a:pt x="27" y="263"/>
                    </a:lnTo>
                    <a:close/>
                  </a:path>
                </a:pathLst>
              </a:custGeom>
              <a:solidFill>
                <a:srgbClr val="000000"/>
              </a:solidFill>
              <a:ln w="9525">
                <a:noFill/>
                <a:round/>
                <a:headEnd/>
                <a:tailEnd/>
              </a:ln>
            </p:spPr>
            <p:txBody>
              <a:bodyPr/>
              <a:lstStyle/>
              <a:p>
                <a:endParaRPr lang="en-GB" dirty="0"/>
              </a:p>
            </p:txBody>
          </p:sp>
          <p:sp>
            <p:nvSpPr>
              <p:cNvPr id="89" name="Freeform 180"/>
              <p:cNvSpPr>
                <a:spLocks noChangeAspect="1"/>
              </p:cNvSpPr>
              <p:nvPr/>
            </p:nvSpPr>
            <p:spPr bwMode="auto">
              <a:xfrm>
                <a:off x="4562" y="1371"/>
                <a:ext cx="69" cy="58"/>
              </a:xfrm>
              <a:custGeom>
                <a:avLst/>
                <a:gdLst>
                  <a:gd name="T0" fmla="*/ 0 w 69"/>
                  <a:gd name="T1" fmla="*/ 14 h 58"/>
                  <a:gd name="T2" fmla="*/ 62 w 69"/>
                  <a:gd name="T3" fmla="*/ 0 h 58"/>
                  <a:gd name="T4" fmla="*/ 67 w 69"/>
                  <a:gd name="T5" fmla="*/ 0 h 58"/>
                  <a:gd name="T6" fmla="*/ 69 w 69"/>
                  <a:gd name="T7" fmla="*/ 2 h 58"/>
                  <a:gd name="T8" fmla="*/ 69 w 69"/>
                  <a:gd name="T9" fmla="*/ 4 h 58"/>
                  <a:gd name="T10" fmla="*/ 69 w 69"/>
                  <a:gd name="T11" fmla="*/ 8 h 58"/>
                  <a:gd name="T12" fmla="*/ 25 w 69"/>
                  <a:gd name="T13" fmla="*/ 58 h 58"/>
                  <a:gd name="T14" fmla="*/ 0 w 69"/>
                  <a:gd name="T15" fmla="*/ 14 h 58"/>
                  <a:gd name="T16" fmla="*/ 0 60000 65536"/>
                  <a:gd name="T17" fmla="*/ 0 60000 65536"/>
                  <a:gd name="T18" fmla="*/ 0 60000 65536"/>
                  <a:gd name="T19" fmla="*/ 0 60000 65536"/>
                  <a:gd name="T20" fmla="*/ 0 60000 65536"/>
                  <a:gd name="T21" fmla="*/ 0 60000 65536"/>
                  <a:gd name="T22" fmla="*/ 0 60000 65536"/>
                  <a:gd name="T23" fmla="*/ 0 60000 65536"/>
                  <a:gd name="T24" fmla="*/ 0 w 69"/>
                  <a:gd name="T25" fmla="*/ 0 h 58"/>
                  <a:gd name="T26" fmla="*/ 69 w 69"/>
                  <a:gd name="T27" fmla="*/ 58 h 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 h="58">
                    <a:moveTo>
                      <a:pt x="0" y="14"/>
                    </a:moveTo>
                    <a:lnTo>
                      <a:pt x="62" y="0"/>
                    </a:lnTo>
                    <a:lnTo>
                      <a:pt x="67" y="0"/>
                    </a:lnTo>
                    <a:lnTo>
                      <a:pt x="69" y="2"/>
                    </a:lnTo>
                    <a:lnTo>
                      <a:pt x="69" y="4"/>
                    </a:lnTo>
                    <a:lnTo>
                      <a:pt x="69" y="8"/>
                    </a:lnTo>
                    <a:lnTo>
                      <a:pt x="25" y="58"/>
                    </a:lnTo>
                    <a:lnTo>
                      <a:pt x="0" y="14"/>
                    </a:lnTo>
                    <a:close/>
                  </a:path>
                </a:pathLst>
              </a:custGeom>
              <a:solidFill>
                <a:srgbClr val="DFDFFF"/>
              </a:solidFill>
              <a:ln w="9525">
                <a:noFill/>
                <a:round/>
                <a:headEnd/>
                <a:tailEnd/>
              </a:ln>
            </p:spPr>
            <p:txBody>
              <a:bodyPr/>
              <a:lstStyle/>
              <a:p>
                <a:endParaRPr lang="en-GB" dirty="0"/>
              </a:p>
            </p:txBody>
          </p:sp>
          <p:sp>
            <p:nvSpPr>
              <p:cNvPr id="90" name="Freeform 181"/>
              <p:cNvSpPr>
                <a:spLocks noChangeAspect="1"/>
              </p:cNvSpPr>
              <p:nvPr/>
            </p:nvSpPr>
            <p:spPr bwMode="auto">
              <a:xfrm>
                <a:off x="4560" y="1369"/>
                <a:ext cx="75" cy="62"/>
              </a:xfrm>
              <a:custGeom>
                <a:avLst/>
                <a:gdLst>
                  <a:gd name="T0" fmla="*/ 4 w 75"/>
                  <a:gd name="T1" fmla="*/ 14 h 62"/>
                  <a:gd name="T2" fmla="*/ 2 w 75"/>
                  <a:gd name="T3" fmla="*/ 17 h 62"/>
                  <a:gd name="T4" fmla="*/ 65 w 75"/>
                  <a:gd name="T5" fmla="*/ 4 h 62"/>
                  <a:gd name="T6" fmla="*/ 64 w 75"/>
                  <a:gd name="T7" fmla="*/ 4 h 62"/>
                  <a:gd name="T8" fmla="*/ 69 w 75"/>
                  <a:gd name="T9" fmla="*/ 4 h 62"/>
                  <a:gd name="T10" fmla="*/ 67 w 75"/>
                  <a:gd name="T11" fmla="*/ 4 h 62"/>
                  <a:gd name="T12" fmla="*/ 71 w 75"/>
                  <a:gd name="T13" fmla="*/ 6 h 62"/>
                  <a:gd name="T14" fmla="*/ 69 w 75"/>
                  <a:gd name="T15" fmla="*/ 4 h 62"/>
                  <a:gd name="T16" fmla="*/ 69 w 75"/>
                  <a:gd name="T17" fmla="*/ 6 h 62"/>
                  <a:gd name="T18" fmla="*/ 69 w 75"/>
                  <a:gd name="T19" fmla="*/ 10 h 62"/>
                  <a:gd name="T20" fmla="*/ 25 w 75"/>
                  <a:gd name="T21" fmla="*/ 58 h 62"/>
                  <a:gd name="T22" fmla="*/ 29 w 75"/>
                  <a:gd name="T23" fmla="*/ 58 h 62"/>
                  <a:gd name="T24" fmla="*/ 4 w 75"/>
                  <a:gd name="T25" fmla="*/ 14 h 62"/>
                  <a:gd name="T26" fmla="*/ 0 w 75"/>
                  <a:gd name="T27" fmla="*/ 16 h 62"/>
                  <a:gd name="T28" fmla="*/ 25 w 75"/>
                  <a:gd name="T29" fmla="*/ 60 h 62"/>
                  <a:gd name="T30" fmla="*/ 25 w 75"/>
                  <a:gd name="T31" fmla="*/ 62 h 62"/>
                  <a:gd name="T32" fmla="*/ 27 w 75"/>
                  <a:gd name="T33" fmla="*/ 62 h 62"/>
                  <a:gd name="T34" fmla="*/ 29 w 75"/>
                  <a:gd name="T35" fmla="*/ 62 h 62"/>
                  <a:gd name="T36" fmla="*/ 29 w 75"/>
                  <a:gd name="T37" fmla="*/ 60 h 62"/>
                  <a:gd name="T38" fmla="*/ 73 w 75"/>
                  <a:gd name="T39" fmla="*/ 12 h 62"/>
                  <a:gd name="T40" fmla="*/ 75 w 75"/>
                  <a:gd name="T41" fmla="*/ 6 h 62"/>
                  <a:gd name="T42" fmla="*/ 75 w 75"/>
                  <a:gd name="T43" fmla="*/ 4 h 62"/>
                  <a:gd name="T44" fmla="*/ 73 w 75"/>
                  <a:gd name="T45" fmla="*/ 2 h 62"/>
                  <a:gd name="T46" fmla="*/ 71 w 75"/>
                  <a:gd name="T47" fmla="*/ 0 h 62"/>
                  <a:gd name="T48" fmla="*/ 69 w 75"/>
                  <a:gd name="T49" fmla="*/ 0 h 62"/>
                  <a:gd name="T50" fmla="*/ 64 w 75"/>
                  <a:gd name="T51" fmla="*/ 0 h 62"/>
                  <a:gd name="T52" fmla="*/ 2 w 75"/>
                  <a:gd name="T53" fmla="*/ 14 h 62"/>
                  <a:gd name="T54" fmla="*/ 0 w 75"/>
                  <a:gd name="T55" fmla="*/ 14 h 62"/>
                  <a:gd name="T56" fmla="*/ 0 w 75"/>
                  <a:gd name="T57" fmla="*/ 16 h 62"/>
                  <a:gd name="T58" fmla="*/ 4 w 75"/>
                  <a:gd name="T59" fmla="*/ 14 h 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5"/>
                  <a:gd name="T91" fmla="*/ 0 h 62"/>
                  <a:gd name="T92" fmla="*/ 75 w 75"/>
                  <a:gd name="T93" fmla="*/ 62 h 6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5" h="62">
                    <a:moveTo>
                      <a:pt x="4" y="14"/>
                    </a:moveTo>
                    <a:lnTo>
                      <a:pt x="2" y="17"/>
                    </a:lnTo>
                    <a:lnTo>
                      <a:pt x="65" y="4"/>
                    </a:lnTo>
                    <a:lnTo>
                      <a:pt x="64" y="4"/>
                    </a:lnTo>
                    <a:lnTo>
                      <a:pt x="69" y="4"/>
                    </a:lnTo>
                    <a:lnTo>
                      <a:pt x="67" y="4"/>
                    </a:lnTo>
                    <a:lnTo>
                      <a:pt x="71" y="6"/>
                    </a:lnTo>
                    <a:lnTo>
                      <a:pt x="69" y="4"/>
                    </a:lnTo>
                    <a:lnTo>
                      <a:pt x="69" y="6"/>
                    </a:lnTo>
                    <a:lnTo>
                      <a:pt x="69" y="10"/>
                    </a:lnTo>
                    <a:lnTo>
                      <a:pt x="25" y="58"/>
                    </a:lnTo>
                    <a:lnTo>
                      <a:pt x="29" y="58"/>
                    </a:lnTo>
                    <a:lnTo>
                      <a:pt x="4" y="14"/>
                    </a:lnTo>
                    <a:lnTo>
                      <a:pt x="0" y="16"/>
                    </a:lnTo>
                    <a:lnTo>
                      <a:pt x="25" y="60"/>
                    </a:lnTo>
                    <a:lnTo>
                      <a:pt x="25" y="62"/>
                    </a:lnTo>
                    <a:lnTo>
                      <a:pt x="27" y="62"/>
                    </a:lnTo>
                    <a:lnTo>
                      <a:pt x="29" y="62"/>
                    </a:lnTo>
                    <a:lnTo>
                      <a:pt x="29" y="60"/>
                    </a:lnTo>
                    <a:lnTo>
                      <a:pt x="73" y="12"/>
                    </a:lnTo>
                    <a:lnTo>
                      <a:pt x="75" y="6"/>
                    </a:lnTo>
                    <a:lnTo>
                      <a:pt x="75" y="4"/>
                    </a:lnTo>
                    <a:lnTo>
                      <a:pt x="73" y="2"/>
                    </a:lnTo>
                    <a:lnTo>
                      <a:pt x="71" y="0"/>
                    </a:lnTo>
                    <a:lnTo>
                      <a:pt x="69" y="0"/>
                    </a:lnTo>
                    <a:lnTo>
                      <a:pt x="64" y="0"/>
                    </a:lnTo>
                    <a:lnTo>
                      <a:pt x="2" y="14"/>
                    </a:lnTo>
                    <a:lnTo>
                      <a:pt x="0" y="14"/>
                    </a:lnTo>
                    <a:lnTo>
                      <a:pt x="0" y="16"/>
                    </a:lnTo>
                    <a:lnTo>
                      <a:pt x="4" y="14"/>
                    </a:lnTo>
                    <a:close/>
                  </a:path>
                </a:pathLst>
              </a:custGeom>
              <a:solidFill>
                <a:srgbClr val="000000"/>
              </a:solidFill>
              <a:ln w="9525">
                <a:noFill/>
                <a:round/>
                <a:headEnd/>
                <a:tailEnd/>
              </a:ln>
            </p:spPr>
            <p:txBody>
              <a:bodyPr/>
              <a:lstStyle/>
              <a:p>
                <a:endParaRPr lang="en-GB" dirty="0"/>
              </a:p>
            </p:txBody>
          </p:sp>
          <p:sp>
            <p:nvSpPr>
              <p:cNvPr id="91" name="Freeform 182"/>
              <p:cNvSpPr>
                <a:spLocks noChangeAspect="1"/>
              </p:cNvSpPr>
              <p:nvPr/>
            </p:nvSpPr>
            <p:spPr bwMode="auto">
              <a:xfrm>
                <a:off x="4562" y="1371"/>
                <a:ext cx="69" cy="27"/>
              </a:xfrm>
              <a:custGeom>
                <a:avLst/>
                <a:gdLst>
                  <a:gd name="T0" fmla="*/ 0 w 69"/>
                  <a:gd name="T1" fmla="*/ 14 h 27"/>
                  <a:gd name="T2" fmla="*/ 62 w 69"/>
                  <a:gd name="T3" fmla="*/ 0 h 27"/>
                  <a:gd name="T4" fmla="*/ 67 w 69"/>
                  <a:gd name="T5" fmla="*/ 0 h 27"/>
                  <a:gd name="T6" fmla="*/ 69 w 69"/>
                  <a:gd name="T7" fmla="*/ 2 h 27"/>
                  <a:gd name="T8" fmla="*/ 10 w 69"/>
                  <a:gd name="T9" fmla="*/ 27 h 27"/>
                  <a:gd name="T10" fmla="*/ 0 w 69"/>
                  <a:gd name="T11" fmla="*/ 14 h 27"/>
                  <a:gd name="T12" fmla="*/ 0 60000 65536"/>
                  <a:gd name="T13" fmla="*/ 0 60000 65536"/>
                  <a:gd name="T14" fmla="*/ 0 60000 65536"/>
                  <a:gd name="T15" fmla="*/ 0 60000 65536"/>
                  <a:gd name="T16" fmla="*/ 0 60000 65536"/>
                  <a:gd name="T17" fmla="*/ 0 60000 65536"/>
                  <a:gd name="T18" fmla="*/ 0 w 69"/>
                  <a:gd name="T19" fmla="*/ 0 h 27"/>
                  <a:gd name="T20" fmla="*/ 69 w 69"/>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9" h="27">
                    <a:moveTo>
                      <a:pt x="0" y="14"/>
                    </a:moveTo>
                    <a:lnTo>
                      <a:pt x="62" y="0"/>
                    </a:lnTo>
                    <a:lnTo>
                      <a:pt x="67" y="0"/>
                    </a:lnTo>
                    <a:lnTo>
                      <a:pt x="69" y="2"/>
                    </a:lnTo>
                    <a:lnTo>
                      <a:pt x="10" y="27"/>
                    </a:lnTo>
                    <a:lnTo>
                      <a:pt x="0" y="14"/>
                    </a:lnTo>
                    <a:close/>
                  </a:path>
                </a:pathLst>
              </a:custGeom>
              <a:solidFill>
                <a:srgbClr val="BFBFDF"/>
              </a:solidFill>
              <a:ln w="9525">
                <a:noFill/>
                <a:round/>
                <a:headEnd/>
                <a:tailEnd/>
              </a:ln>
            </p:spPr>
            <p:txBody>
              <a:bodyPr/>
              <a:lstStyle/>
              <a:p>
                <a:endParaRPr lang="en-GB" dirty="0"/>
              </a:p>
            </p:txBody>
          </p:sp>
          <p:sp>
            <p:nvSpPr>
              <p:cNvPr id="92" name="Freeform 183"/>
              <p:cNvSpPr>
                <a:spLocks noChangeAspect="1"/>
              </p:cNvSpPr>
              <p:nvPr/>
            </p:nvSpPr>
            <p:spPr bwMode="auto">
              <a:xfrm>
                <a:off x="4560" y="1369"/>
                <a:ext cx="75" cy="31"/>
              </a:xfrm>
              <a:custGeom>
                <a:avLst/>
                <a:gdLst>
                  <a:gd name="T0" fmla="*/ 4 w 75"/>
                  <a:gd name="T1" fmla="*/ 14 h 31"/>
                  <a:gd name="T2" fmla="*/ 4 w 75"/>
                  <a:gd name="T3" fmla="*/ 16 h 31"/>
                  <a:gd name="T4" fmla="*/ 65 w 75"/>
                  <a:gd name="T5" fmla="*/ 4 h 31"/>
                  <a:gd name="T6" fmla="*/ 64 w 75"/>
                  <a:gd name="T7" fmla="*/ 4 h 31"/>
                  <a:gd name="T8" fmla="*/ 69 w 75"/>
                  <a:gd name="T9" fmla="*/ 4 h 31"/>
                  <a:gd name="T10" fmla="*/ 67 w 75"/>
                  <a:gd name="T11" fmla="*/ 4 h 31"/>
                  <a:gd name="T12" fmla="*/ 71 w 75"/>
                  <a:gd name="T13" fmla="*/ 6 h 31"/>
                  <a:gd name="T14" fmla="*/ 71 w 75"/>
                  <a:gd name="T15" fmla="*/ 2 h 31"/>
                  <a:gd name="T16" fmla="*/ 10 w 75"/>
                  <a:gd name="T17" fmla="*/ 27 h 31"/>
                  <a:gd name="T18" fmla="*/ 14 w 75"/>
                  <a:gd name="T19" fmla="*/ 29 h 31"/>
                  <a:gd name="T20" fmla="*/ 4 w 75"/>
                  <a:gd name="T21" fmla="*/ 14 h 31"/>
                  <a:gd name="T22" fmla="*/ 0 w 75"/>
                  <a:gd name="T23" fmla="*/ 16 h 31"/>
                  <a:gd name="T24" fmla="*/ 10 w 75"/>
                  <a:gd name="T25" fmla="*/ 31 h 31"/>
                  <a:gd name="T26" fmla="*/ 12 w 75"/>
                  <a:gd name="T27" fmla="*/ 31 h 31"/>
                  <a:gd name="T28" fmla="*/ 73 w 75"/>
                  <a:gd name="T29" fmla="*/ 6 h 31"/>
                  <a:gd name="T30" fmla="*/ 75 w 75"/>
                  <a:gd name="T31" fmla="*/ 6 h 31"/>
                  <a:gd name="T32" fmla="*/ 75 w 75"/>
                  <a:gd name="T33" fmla="*/ 4 h 31"/>
                  <a:gd name="T34" fmla="*/ 73 w 75"/>
                  <a:gd name="T35" fmla="*/ 2 h 31"/>
                  <a:gd name="T36" fmla="*/ 71 w 75"/>
                  <a:gd name="T37" fmla="*/ 0 h 31"/>
                  <a:gd name="T38" fmla="*/ 69 w 75"/>
                  <a:gd name="T39" fmla="*/ 0 h 31"/>
                  <a:gd name="T40" fmla="*/ 64 w 75"/>
                  <a:gd name="T41" fmla="*/ 0 h 31"/>
                  <a:gd name="T42" fmla="*/ 2 w 75"/>
                  <a:gd name="T43" fmla="*/ 12 h 31"/>
                  <a:gd name="T44" fmla="*/ 0 w 75"/>
                  <a:gd name="T45" fmla="*/ 14 h 31"/>
                  <a:gd name="T46" fmla="*/ 0 w 75"/>
                  <a:gd name="T47" fmla="*/ 16 h 31"/>
                  <a:gd name="T48" fmla="*/ 4 w 75"/>
                  <a:gd name="T49" fmla="*/ 14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5"/>
                  <a:gd name="T76" fmla="*/ 0 h 31"/>
                  <a:gd name="T77" fmla="*/ 75 w 75"/>
                  <a:gd name="T78" fmla="*/ 31 h 3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5" h="31">
                    <a:moveTo>
                      <a:pt x="4" y="14"/>
                    </a:moveTo>
                    <a:lnTo>
                      <a:pt x="4" y="16"/>
                    </a:lnTo>
                    <a:lnTo>
                      <a:pt x="65" y="4"/>
                    </a:lnTo>
                    <a:lnTo>
                      <a:pt x="64" y="4"/>
                    </a:lnTo>
                    <a:lnTo>
                      <a:pt x="69" y="4"/>
                    </a:lnTo>
                    <a:lnTo>
                      <a:pt x="67" y="4"/>
                    </a:lnTo>
                    <a:lnTo>
                      <a:pt x="71" y="6"/>
                    </a:lnTo>
                    <a:lnTo>
                      <a:pt x="71" y="2"/>
                    </a:lnTo>
                    <a:lnTo>
                      <a:pt x="10" y="27"/>
                    </a:lnTo>
                    <a:lnTo>
                      <a:pt x="14" y="29"/>
                    </a:lnTo>
                    <a:lnTo>
                      <a:pt x="4" y="14"/>
                    </a:lnTo>
                    <a:lnTo>
                      <a:pt x="0" y="16"/>
                    </a:lnTo>
                    <a:lnTo>
                      <a:pt x="10" y="31"/>
                    </a:lnTo>
                    <a:lnTo>
                      <a:pt x="12" y="31"/>
                    </a:lnTo>
                    <a:lnTo>
                      <a:pt x="73" y="6"/>
                    </a:lnTo>
                    <a:lnTo>
                      <a:pt x="75" y="6"/>
                    </a:lnTo>
                    <a:lnTo>
                      <a:pt x="75" y="4"/>
                    </a:lnTo>
                    <a:lnTo>
                      <a:pt x="73" y="2"/>
                    </a:lnTo>
                    <a:lnTo>
                      <a:pt x="71" y="0"/>
                    </a:lnTo>
                    <a:lnTo>
                      <a:pt x="69" y="0"/>
                    </a:lnTo>
                    <a:lnTo>
                      <a:pt x="64" y="0"/>
                    </a:lnTo>
                    <a:lnTo>
                      <a:pt x="2" y="12"/>
                    </a:lnTo>
                    <a:lnTo>
                      <a:pt x="0" y="14"/>
                    </a:lnTo>
                    <a:lnTo>
                      <a:pt x="0" y="16"/>
                    </a:lnTo>
                    <a:lnTo>
                      <a:pt x="4" y="14"/>
                    </a:lnTo>
                    <a:close/>
                  </a:path>
                </a:pathLst>
              </a:custGeom>
              <a:solidFill>
                <a:srgbClr val="000000"/>
              </a:solidFill>
              <a:ln w="9525">
                <a:noFill/>
                <a:round/>
                <a:headEnd/>
                <a:tailEnd/>
              </a:ln>
            </p:spPr>
            <p:txBody>
              <a:bodyPr/>
              <a:lstStyle/>
              <a:p>
                <a:endParaRPr lang="en-GB" dirty="0"/>
              </a:p>
            </p:txBody>
          </p:sp>
          <p:sp>
            <p:nvSpPr>
              <p:cNvPr id="93" name="Freeform 184"/>
              <p:cNvSpPr>
                <a:spLocks noChangeAspect="1"/>
              </p:cNvSpPr>
              <p:nvPr/>
            </p:nvSpPr>
            <p:spPr bwMode="auto">
              <a:xfrm>
                <a:off x="4560" y="1369"/>
                <a:ext cx="75" cy="62"/>
              </a:xfrm>
              <a:custGeom>
                <a:avLst/>
                <a:gdLst>
                  <a:gd name="T0" fmla="*/ 2 w 75"/>
                  <a:gd name="T1" fmla="*/ 14 h 62"/>
                  <a:gd name="T2" fmla="*/ 0 w 75"/>
                  <a:gd name="T3" fmla="*/ 14 h 62"/>
                  <a:gd name="T4" fmla="*/ 0 w 75"/>
                  <a:gd name="T5" fmla="*/ 16 h 62"/>
                  <a:gd name="T6" fmla="*/ 0 w 75"/>
                  <a:gd name="T7" fmla="*/ 17 h 62"/>
                  <a:gd name="T8" fmla="*/ 2 w 75"/>
                  <a:gd name="T9" fmla="*/ 17 h 62"/>
                  <a:gd name="T10" fmla="*/ 2 w 75"/>
                  <a:gd name="T11" fmla="*/ 16 h 62"/>
                  <a:gd name="T12" fmla="*/ 2 w 75"/>
                  <a:gd name="T13" fmla="*/ 17 h 62"/>
                  <a:gd name="T14" fmla="*/ 65 w 75"/>
                  <a:gd name="T15" fmla="*/ 4 h 62"/>
                  <a:gd name="T16" fmla="*/ 64 w 75"/>
                  <a:gd name="T17" fmla="*/ 4 h 62"/>
                  <a:gd name="T18" fmla="*/ 69 w 75"/>
                  <a:gd name="T19" fmla="*/ 4 h 62"/>
                  <a:gd name="T20" fmla="*/ 67 w 75"/>
                  <a:gd name="T21" fmla="*/ 4 h 62"/>
                  <a:gd name="T22" fmla="*/ 71 w 75"/>
                  <a:gd name="T23" fmla="*/ 6 h 62"/>
                  <a:gd name="T24" fmla="*/ 69 w 75"/>
                  <a:gd name="T25" fmla="*/ 4 h 62"/>
                  <a:gd name="T26" fmla="*/ 69 w 75"/>
                  <a:gd name="T27" fmla="*/ 6 h 62"/>
                  <a:gd name="T28" fmla="*/ 69 w 75"/>
                  <a:gd name="T29" fmla="*/ 10 h 62"/>
                  <a:gd name="T30" fmla="*/ 25 w 75"/>
                  <a:gd name="T31" fmla="*/ 58 h 62"/>
                  <a:gd name="T32" fmla="*/ 29 w 75"/>
                  <a:gd name="T33" fmla="*/ 58 h 62"/>
                  <a:gd name="T34" fmla="*/ 4 w 75"/>
                  <a:gd name="T35" fmla="*/ 14 h 62"/>
                  <a:gd name="T36" fmla="*/ 2 w 75"/>
                  <a:gd name="T37" fmla="*/ 12 h 62"/>
                  <a:gd name="T38" fmla="*/ 0 w 75"/>
                  <a:gd name="T39" fmla="*/ 14 h 62"/>
                  <a:gd name="T40" fmla="*/ 0 w 75"/>
                  <a:gd name="T41" fmla="*/ 16 h 62"/>
                  <a:gd name="T42" fmla="*/ 25 w 75"/>
                  <a:gd name="T43" fmla="*/ 60 h 62"/>
                  <a:gd name="T44" fmla="*/ 25 w 75"/>
                  <a:gd name="T45" fmla="*/ 62 h 62"/>
                  <a:gd name="T46" fmla="*/ 27 w 75"/>
                  <a:gd name="T47" fmla="*/ 62 h 62"/>
                  <a:gd name="T48" fmla="*/ 29 w 75"/>
                  <a:gd name="T49" fmla="*/ 62 h 62"/>
                  <a:gd name="T50" fmla="*/ 29 w 75"/>
                  <a:gd name="T51" fmla="*/ 60 h 62"/>
                  <a:gd name="T52" fmla="*/ 73 w 75"/>
                  <a:gd name="T53" fmla="*/ 12 h 62"/>
                  <a:gd name="T54" fmla="*/ 75 w 75"/>
                  <a:gd name="T55" fmla="*/ 6 h 62"/>
                  <a:gd name="T56" fmla="*/ 75 w 75"/>
                  <a:gd name="T57" fmla="*/ 4 h 62"/>
                  <a:gd name="T58" fmla="*/ 73 w 75"/>
                  <a:gd name="T59" fmla="*/ 2 h 62"/>
                  <a:gd name="T60" fmla="*/ 71 w 75"/>
                  <a:gd name="T61" fmla="*/ 0 h 62"/>
                  <a:gd name="T62" fmla="*/ 69 w 75"/>
                  <a:gd name="T63" fmla="*/ 0 h 62"/>
                  <a:gd name="T64" fmla="*/ 64 w 75"/>
                  <a:gd name="T65" fmla="*/ 0 h 62"/>
                  <a:gd name="T66" fmla="*/ 2 w 75"/>
                  <a:gd name="T67" fmla="*/ 14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62"/>
                  <a:gd name="T104" fmla="*/ 75 w 75"/>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62">
                    <a:moveTo>
                      <a:pt x="2" y="14"/>
                    </a:moveTo>
                    <a:lnTo>
                      <a:pt x="0" y="14"/>
                    </a:lnTo>
                    <a:lnTo>
                      <a:pt x="0" y="16"/>
                    </a:lnTo>
                    <a:lnTo>
                      <a:pt x="0" y="17"/>
                    </a:lnTo>
                    <a:lnTo>
                      <a:pt x="2" y="17"/>
                    </a:lnTo>
                    <a:lnTo>
                      <a:pt x="2" y="16"/>
                    </a:lnTo>
                    <a:lnTo>
                      <a:pt x="2" y="17"/>
                    </a:lnTo>
                    <a:lnTo>
                      <a:pt x="65" y="4"/>
                    </a:lnTo>
                    <a:lnTo>
                      <a:pt x="64" y="4"/>
                    </a:lnTo>
                    <a:lnTo>
                      <a:pt x="69" y="4"/>
                    </a:lnTo>
                    <a:lnTo>
                      <a:pt x="67" y="4"/>
                    </a:lnTo>
                    <a:lnTo>
                      <a:pt x="71" y="6"/>
                    </a:lnTo>
                    <a:lnTo>
                      <a:pt x="69" y="4"/>
                    </a:lnTo>
                    <a:lnTo>
                      <a:pt x="69" y="6"/>
                    </a:lnTo>
                    <a:lnTo>
                      <a:pt x="69" y="10"/>
                    </a:lnTo>
                    <a:lnTo>
                      <a:pt x="25" y="58"/>
                    </a:lnTo>
                    <a:lnTo>
                      <a:pt x="29" y="58"/>
                    </a:lnTo>
                    <a:lnTo>
                      <a:pt x="4" y="14"/>
                    </a:lnTo>
                    <a:lnTo>
                      <a:pt x="2" y="12"/>
                    </a:lnTo>
                    <a:lnTo>
                      <a:pt x="0" y="14"/>
                    </a:lnTo>
                    <a:lnTo>
                      <a:pt x="0" y="16"/>
                    </a:lnTo>
                    <a:lnTo>
                      <a:pt x="25" y="60"/>
                    </a:lnTo>
                    <a:lnTo>
                      <a:pt x="25" y="62"/>
                    </a:lnTo>
                    <a:lnTo>
                      <a:pt x="27" y="62"/>
                    </a:lnTo>
                    <a:lnTo>
                      <a:pt x="29" y="62"/>
                    </a:lnTo>
                    <a:lnTo>
                      <a:pt x="29" y="60"/>
                    </a:lnTo>
                    <a:lnTo>
                      <a:pt x="73" y="12"/>
                    </a:lnTo>
                    <a:lnTo>
                      <a:pt x="75" y="6"/>
                    </a:lnTo>
                    <a:lnTo>
                      <a:pt x="75" y="4"/>
                    </a:lnTo>
                    <a:lnTo>
                      <a:pt x="73" y="2"/>
                    </a:lnTo>
                    <a:lnTo>
                      <a:pt x="71" y="0"/>
                    </a:lnTo>
                    <a:lnTo>
                      <a:pt x="69" y="0"/>
                    </a:lnTo>
                    <a:lnTo>
                      <a:pt x="64" y="0"/>
                    </a:lnTo>
                    <a:lnTo>
                      <a:pt x="2" y="14"/>
                    </a:lnTo>
                    <a:close/>
                  </a:path>
                </a:pathLst>
              </a:custGeom>
              <a:solidFill>
                <a:srgbClr val="000000"/>
              </a:solidFill>
              <a:ln w="9525">
                <a:noFill/>
                <a:round/>
                <a:headEnd/>
                <a:tailEnd/>
              </a:ln>
            </p:spPr>
            <p:txBody>
              <a:bodyPr/>
              <a:lstStyle/>
              <a:p>
                <a:endParaRPr lang="en-GB" dirty="0"/>
              </a:p>
            </p:txBody>
          </p:sp>
          <p:sp>
            <p:nvSpPr>
              <p:cNvPr id="94" name="Freeform 185"/>
              <p:cNvSpPr>
                <a:spLocks noChangeAspect="1"/>
              </p:cNvSpPr>
              <p:nvPr/>
            </p:nvSpPr>
            <p:spPr bwMode="auto">
              <a:xfrm>
                <a:off x="4602" y="1394"/>
                <a:ext cx="6" cy="8"/>
              </a:xfrm>
              <a:custGeom>
                <a:avLst/>
                <a:gdLst>
                  <a:gd name="T0" fmla="*/ 0 w 6"/>
                  <a:gd name="T1" fmla="*/ 2 h 8"/>
                  <a:gd name="T2" fmla="*/ 2 w 6"/>
                  <a:gd name="T3" fmla="*/ 0 h 8"/>
                  <a:gd name="T4" fmla="*/ 6 w 6"/>
                  <a:gd name="T5" fmla="*/ 4 h 8"/>
                  <a:gd name="T6" fmla="*/ 2 w 6"/>
                  <a:gd name="T7" fmla="*/ 8 h 8"/>
                  <a:gd name="T8" fmla="*/ 0 w 6"/>
                  <a:gd name="T9" fmla="*/ 2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0" y="2"/>
                    </a:moveTo>
                    <a:lnTo>
                      <a:pt x="2" y="0"/>
                    </a:lnTo>
                    <a:lnTo>
                      <a:pt x="6" y="4"/>
                    </a:lnTo>
                    <a:lnTo>
                      <a:pt x="2" y="8"/>
                    </a:lnTo>
                    <a:lnTo>
                      <a:pt x="0" y="2"/>
                    </a:lnTo>
                    <a:close/>
                  </a:path>
                </a:pathLst>
              </a:custGeom>
              <a:solidFill>
                <a:srgbClr val="FFFFFF"/>
              </a:solidFill>
              <a:ln w="9525">
                <a:noFill/>
                <a:round/>
                <a:headEnd/>
                <a:tailEnd/>
              </a:ln>
            </p:spPr>
            <p:txBody>
              <a:bodyPr/>
              <a:lstStyle/>
              <a:p>
                <a:endParaRPr lang="en-GB" dirty="0"/>
              </a:p>
            </p:txBody>
          </p:sp>
          <p:sp>
            <p:nvSpPr>
              <p:cNvPr id="95" name="Freeform 186"/>
              <p:cNvSpPr>
                <a:spLocks noChangeAspect="1"/>
              </p:cNvSpPr>
              <p:nvPr/>
            </p:nvSpPr>
            <p:spPr bwMode="auto">
              <a:xfrm>
                <a:off x="4601" y="1392"/>
                <a:ext cx="9" cy="12"/>
              </a:xfrm>
              <a:custGeom>
                <a:avLst/>
                <a:gdLst>
                  <a:gd name="T0" fmla="*/ 3 w 9"/>
                  <a:gd name="T1" fmla="*/ 4 h 12"/>
                  <a:gd name="T2" fmla="*/ 1 w 9"/>
                  <a:gd name="T3" fmla="*/ 6 h 12"/>
                  <a:gd name="T4" fmla="*/ 5 w 9"/>
                  <a:gd name="T5" fmla="*/ 4 h 12"/>
                  <a:gd name="T6" fmla="*/ 3 w 9"/>
                  <a:gd name="T7" fmla="*/ 4 h 12"/>
                  <a:gd name="T8" fmla="*/ 5 w 9"/>
                  <a:gd name="T9" fmla="*/ 6 h 12"/>
                  <a:gd name="T10" fmla="*/ 5 w 9"/>
                  <a:gd name="T11" fmla="*/ 4 h 12"/>
                  <a:gd name="T12" fmla="*/ 1 w 9"/>
                  <a:gd name="T13" fmla="*/ 8 h 12"/>
                  <a:gd name="T14" fmla="*/ 5 w 9"/>
                  <a:gd name="T15" fmla="*/ 8 h 12"/>
                  <a:gd name="T16" fmla="*/ 3 w 9"/>
                  <a:gd name="T17" fmla="*/ 4 h 12"/>
                  <a:gd name="T18" fmla="*/ 0 w 9"/>
                  <a:gd name="T19" fmla="*/ 6 h 12"/>
                  <a:gd name="T20" fmla="*/ 1 w 9"/>
                  <a:gd name="T21" fmla="*/ 10 h 12"/>
                  <a:gd name="T22" fmla="*/ 1 w 9"/>
                  <a:gd name="T23" fmla="*/ 12 h 12"/>
                  <a:gd name="T24" fmla="*/ 3 w 9"/>
                  <a:gd name="T25" fmla="*/ 12 h 12"/>
                  <a:gd name="T26" fmla="*/ 5 w 9"/>
                  <a:gd name="T27" fmla="*/ 10 h 12"/>
                  <a:gd name="T28" fmla="*/ 9 w 9"/>
                  <a:gd name="T29" fmla="*/ 6 h 12"/>
                  <a:gd name="T30" fmla="*/ 9 w 9"/>
                  <a:gd name="T31" fmla="*/ 4 h 12"/>
                  <a:gd name="T32" fmla="*/ 5 w 9"/>
                  <a:gd name="T33" fmla="*/ 0 h 12"/>
                  <a:gd name="T34" fmla="*/ 3 w 9"/>
                  <a:gd name="T35" fmla="*/ 0 h 12"/>
                  <a:gd name="T36" fmla="*/ 0 w 9"/>
                  <a:gd name="T37" fmla="*/ 4 h 12"/>
                  <a:gd name="T38" fmla="*/ 0 w 9"/>
                  <a:gd name="T39" fmla="*/ 6 h 12"/>
                  <a:gd name="T40" fmla="*/ 3 w 9"/>
                  <a:gd name="T41" fmla="*/ 4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2"/>
                  <a:gd name="T65" fmla="*/ 9 w 9"/>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2">
                    <a:moveTo>
                      <a:pt x="3" y="4"/>
                    </a:moveTo>
                    <a:lnTo>
                      <a:pt x="1" y="6"/>
                    </a:lnTo>
                    <a:lnTo>
                      <a:pt x="5" y="4"/>
                    </a:lnTo>
                    <a:lnTo>
                      <a:pt x="3" y="4"/>
                    </a:lnTo>
                    <a:lnTo>
                      <a:pt x="5" y="6"/>
                    </a:lnTo>
                    <a:lnTo>
                      <a:pt x="5" y="4"/>
                    </a:lnTo>
                    <a:lnTo>
                      <a:pt x="1" y="8"/>
                    </a:lnTo>
                    <a:lnTo>
                      <a:pt x="5" y="8"/>
                    </a:lnTo>
                    <a:lnTo>
                      <a:pt x="3" y="4"/>
                    </a:lnTo>
                    <a:lnTo>
                      <a:pt x="0" y="6"/>
                    </a:lnTo>
                    <a:lnTo>
                      <a:pt x="1" y="10"/>
                    </a:lnTo>
                    <a:lnTo>
                      <a:pt x="1" y="12"/>
                    </a:lnTo>
                    <a:lnTo>
                      <a:pt x="3" y="12"/>
                    </a:lnTo>
                    <a:lnTo>
                      <a:pt x="5" y="10"/>
                    </a:lnTo>
                    <a:lnTo>
                      <a:pt x="9" y="6"/>
                    </a:lnTo>
                    <a:lnTo>
                      <a:pt x="9" y="4"/>
                    </a:lnTo>
                    <a:lnTo>
                      <a:pt x="5" y="0"/>
                    </a:lnTo>
                    <a:lnTo>
                      <a:pt x="3" y="0"/>
                    </a:lnTo>
                    <a:lnTo>
                      <a:pt x="0" y="4"/>
                    </a:lnTo>
                    <a:lnTo>
                      <a:pt x="0" y="6"/>
                    </a:lnTo>
                    <a:lnTo>
                      <a:pt x="3" y="4"/>
                    </a:lnTo>
                    <a:close/>
                  </a:path>
                </a:pathLst>
              </a:custGeom>
              <a:solidFill>
                <a:srgbClr val="000000"/>
              </a:solidFill>
              <a:ln w="9525">
                <a:noFill/>
                <a:round/>
                <a:headEnd/>
                <a:tailEnd/>
              </a:ln>
            </p:spPr>
            <p:txBody>
              <a:bodyPr/>
              <a:lstStyle/>
              <a:p>
                <a:endParaRPr lang="en-GB" dirty="0"/>
              </a:p>
            </p:txBody>
          </p:sp>
          <p:sp>
            <p:nvSpPr>
              <p:cNvPr id="96" name="Freeform 187"/>
              <p:cNvSpPr>
                <a:spLocks noChangeAspect="1"/>
              </p:cNvSpPr>
              <p:nvPr/>
            </p:nvSpPr>
            <p:spPr bwMode="auto">
              <a:xfrm>
                <a:off x="4178" y="1385"/>
                <a:ext cx="409" cy="238"/>
              </a:xfrm>
              <a:custGeom>
                <a:avLst/>
                <a:gdLst>
                  <a:gd name="T0" fmla="*/ 0 w 409"/>
                  <a:gd name="T1" fmla="*/ 194 h 238"/>
                  <a:gd name="T2" fmla="*/ 384 w 409"/>
                  <a:gd name="T3" fmla="*/ 0 h 238"/>
                  <a:gd name="T4" fmla="*/ 409 w 409"/>
                  <a:gd name="T5" fmla="*/ 44 h 238"/>
                  <a:gd name="T6" fmla="*/ 25 w 409"/>
                  <a:gd name="T7" fmla="*/ 238 h 238"/>
                  <a:gd name="T8" fmla="*/ 0 w 409"/>
                  <a:gd name="T9" fmla="*/ 194 h 238"/>
                  <a:gd name="T10" fmla="*/ 0 60000 65536"/>
                  <a:gd name="T11" fmla="*/ 0 60000 65536"/>
                  <a:gd name="T12" fmla="*/ 0 60000 65536"/>
                  <a:gd name="T13" fmla="*/ 0 60000 65536"/>
                  <a:gd name="T14" fmla="*/ 0 60000 65536"/>
                  <a:gd name="T15" fmla="*/ 0 w 409"/>
                  <a:gd name="T16" fmla="*/ 0 h 238"/>
                  <a:gd name="T17" fmla="*/ 409 w 409"/>
                  <a:gd name="T18" fmla="*/ 238 h 238"/>
                </a:gdLst>
                <a:ahLst/>
                <a:cxnLst>
                  <a:cxn ang="T10">
                    <a:pos x="T0" y="T1"/>
                  </a:cxn>
                  <a:cxn ang="T11">
                    <a:pos x="T2" y="T3"/>
                  </a:cxn>
                  <a:cxn ang="T12">
                    <a:pos x="T4" y="T5"/>
                  </a:cxn>
                  <a:cxn ang="T13">
                    <a:pos x="T6" y="T7"/>
                  </a:cxn>
                  <a:cxn ang="T14">
                    <a:pos x="T8" y="T9"/>
                  </a:cxn>
                </a:cxnLst>
                <a:rect l="T15" t="T16" r="T17" b="T18"/>
                <a:pathLst>
                  <a:path w="409" h="238">
                    <a:moveTo>
                      <a:pt x="0" y="194"/>
                    </a:moveTo>
                    <a:lnTo>
                      <a:pt x="384" y="0"/>
                    </a:lnTo>
                    <a:lnTo>
                      <a:pt x="409" y="44"/>
                    </a:lnTo>
                    <a:lnTo>
                      <a:pt x="25" y="238"/>
                    </a:lnTo>
                    <a:lnTo>
                      <a:pt x="0" y="194"/>
                    </a:lnTo>
                    <a:close/>
                  </a:path>
                </a:pathLst>
              </a:custGeom>
              <a:solidFill>
                <a:srgbClr val="DFDFFF"/>
              </a:solidFill>
              <a:ln w="9525">
                <a:noFill/>
                <a:round/>
                <a:headEnd/>
                <a:tailEnd/>
              </a:ln>
            </p:spPr>
            <p:txBody>
              <a:bodyPr/>
              <a:lstStyle/>
              <a:p>
                <a:endParaRPr lang="en-GB" dirty="0"/>
              </a:p>
            </p:txBody>
          </p:sp>
          <p:sp>
            <p:nvSpPr>
              <p:cNvPr id="97" name="Freeform 188"/>
              <p:cNvSpPr>
                <a:spLocks noChangeAspect="1"/>
              </p:cNvSpPr>
              <p:nvPr/>
            </p:nvSpPr>
            <p:spPr bwMode="auto">
              <a:xfrm>
                <a:off x="4176" y="1381"/>
                <a:ext cx="413" cy="244"/>
              </a:xfrm>
              <a:custGeom>
                <a:avLst/>
                <a:gdLst>
                  <a:gd name="T0" fmla="*/ 4 w 413"/>
                  <a:gd name="T1" fmla="*/ 198 h 244"/>
                  <a:gd name="T2" fmla="*/ 4 w 413"/>
                  <a:gd name="T3" fmla="*/ 199 h 244"/>
                  <a:gd name="T4" fmla="*/ 388 w 413"/>
                  <a:gd name="T5" fmla="*/ 5 h 244"/>
                  <a:gd name="T6" fmla="*/ 384 w 413"/>
                  <a:gd name="T7" fmla="*/ 4 h 244"/>
                  <a:gd name="T8" fmla="*/ 409 w 413"/>
                  <a:gd name="T9" fmla="*/ 50 h 244"/>
                  <a:gd name="T10" fmla="*/ 409 w 413"/>
                  <a:gd name="T11" fmla="*/ 46 h 244"/>
                  <a:gd name="T12" fmla="*/ 27 w 413"/>
                  <a:gd name="T13" fmla="*/ 240 h 244"/>
                  <a:gd name="T14" fmla="*/ 29 w 413"/>
                  <a:gd name="T15" fmla="*/ 242 h 244"/>
                  <a:gd name="T16" fmla="*/ 4 w 413"/>
                  <a:gd name="T17" fmla="*/ 198 h 244"/>
                  <a:gd name="T18" fmla="*/ 0 w 413"/>
                  <a:gd name="T19" fmla="*/ 199 h 244"/>
                  <a:gd name="T20" fmla="*/ 25 w 413"/>
                  <a:gd name="T21" fmla="*/ 244 h 244"/>
                  <a:gd name="T22" fmla="*/ 27 w 413"/>
                  <a:gd name="T23" fmla="*/ 244 h 244"/>
                  <a:gd name="T24" fmla="*/ 29 w 413"/>
                  <a:gd name="T25" fmla="*/ 244 h 244"/>
                  <a:gd name="T26" fmla="*/ 413 w 413"/>
                  <a:gd name="T27" fmla="*/ 50 h 244"/>
                  <a:gd name="T28" fmla="*/ 413 w 413"/>
                  <a:gd name="T29" fmla="*/ 48 h 244"/>
                  <a:gd name="T30" fmla="*/ 388 w 413"/>
                  <a:gd name="T31" fmla="*/ 2 h 244"/>
                  <a:gd name="T32" fmla="*/ 386 w 413"/>
                  <a:gd name="T33" fmla="*/ 0 h 244"/>
                  <a:gd name="T34" fmla="*/ 0 w 413"/>
                  <a:gd name="T35" fmla="*/ 196 h 244"/>
                  <a:gd name="T36" fmla="*/ 0 w 413"/>
                  <a:gd name="T37" fmla="*/ 198 h 244"/>
                  <a:gd name="T38" fmla="*/ 0 w 413"/>
                  <a:gd name="T39" fmla="*/ 199 h 244"/>
                  <a:gd name="T40" fmla="*/ 4 w 413"/>
                  <a:gd name="T41" fmla="*/ 198 h 2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3"/>
                  <a:gd name="T64" fmla="*/ 0 h 244"/>
                  <a:gd name="T65" fmla="*/ 413 w 413"/>
                  <a:gd name="T66" fmla="*/ 244 h 2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3" h="244">
                    <a:moveTo>
                      <a:pt x="4" y="198"/>
                    </a:moveTo>
                    <a:lnTo>
                      <a:pt x="4" y="199"/>
                    </a:lnTo>
                    <a:lnTo>
                      <a:pt x="388" y="5"/>
                    </a:lnTo>
                    <a:lnTo>
                      <a:pt x="384" y="4"/>
                    </a:lnTo>
                    <a:lnTo>
                      <a:pt x="409" y="50"/>
                    </a:lnTo>
                    <a:lnTo>
                      <a:pt x="409" y="46"/>
                    </a:lnTo>
                    <a:lnTo>
                      <a:pt x="27" y="240"/>
                    </a:lnTo>
                    <a:lnTo>
                      <a:pt x="29" y="242"/>
                    </a:lnTo>
                    <a:lnTo>
                      <a:pt x="4" y="198"/>
                    </a:lnTo>
                    <a:lnTo>
                      <a:pt x="0" y="199"/>
                    </a:lnTo>
                    <a:lnTo>
                      <a:pt x="25" y="244"/>
                    </a:lnTo>
                    <a:lnTo>
                      <a:pt x="27" y="244"/>
                    </a:lnTo>
                    <a:lnTo>
                      <a:pt x="29" y="244"/>
                    </a:lnTo>
                    <a:lnTo>
                      <a:pt x="413" y="50"/>
                    </a:lnTo>
                    <a:lnTo>
                      <a:pt x="413" y="48"/>
                    </a:lnTo>
                    <a:lnTo>
                      <a:pt x="388" y="2"/>
                    </a:lnTo>
                    <a:lnTo>
                      <a:pt x="386" y="0"/>
                    </a:lnTo>
                    <a:lnTo>
                      <a:pt x="0" y="196"/>
                    </a:lnTo>
                    <a:lnTo>
                      <a:pt x="0" y="198"/>
                    </a:lnTo>
                    <a:lnTo>
                      <a:pt x="0" y="199"/>
                    </a:lnTo>
                    <a:lnTo>
                      <a:pt x="4" y="198"/>
                    </a:lnTo>
                    <a:close/>
                  </a:path>
                </a:pathLst>
              </a:custGeom>
              <a:solidFill>
                <a:srgbClr val="000000"/>
              </a:solidFill>
              <a:ln w="9525">
                <a:noFill/>
                <a:round/>
                <a:headEnd/>
                <a:tailEnd/>
              </a:ln>
            </p:spPr>
            <p:txBody>
              <a:bodyPr/>
              <a:lstStyle/>
              <a:p>
                <a:endParaRPr lang="en-GB" dirty="0"/>
              </a:p>
            </p:txBody>
          </p:sp>
          <p:sp>
            <p:nvSpPr>
              <p:cNvPr id="98" name="Freeform 189"/>
              <p:cNvSpPr>
                <a:spLocks noChangeAspect="1"/>
              </p:cNvSpPr>
              <p:nvPr/>
            </p:nvSpPr>
            <p:spPr bwMode="auto">
              <a:xfrm>
                <a:off x="4180" y="1385"/>
                <a:ext cx="390" cy="207"/>
              </a:xfrm>
              <a:custGeom>
                <a:avLst/>
                <a:gdLst>
                  <a:gd name="T0" fmla="*/ 0 w 390"/>
                  <a:gd name="T1" fmla="*/ 194 h 207"/>
                  <a:gd name="T2" fmla="*/ 382 w 390"/>
                  <a:gd name="T3" fmla="*/ 0 h 207"/>
                  <a:gd name="T4" fmla="*/ 390 w 390"/>
                  <a:gd name="T5" fmla="*/ 13 h 207"/>
                  <a:gd name="T6" fmla="*/ 8 w 390"/>
                  <a:gd name="T7" fmla="*/ 207 h 207"/>
                  <a:gd name="T8" fmla="*/ 0 w 390"/>
                  <a:gd name="T9" fmla="*/ 194 h 207"/>
                  <a:gd name="T10" fmla="*/ 0 60000 65536"/>
                  <a:gd name="T11" fmla="*/ 0 60000 65536"/>
                  <a:gd name="T12" fmla="*/ 0 60000 65536"/>
                  <a:gd name="T13" fmla="*/ 0 60000 65536"/>
                  <a:gd name="T14" fmla="*/ 0 60000 65536"/>
                  <a:gd name="T15" fmla="*/ 0 w 390"/>
                  <a:gd name="T16" fmla="*/ 0 h 207"/>
                  <a:gd name="T17" fmla="*/ 390 w 390"/>
                  <a:gd name="T18" fmla="*/ 207 h 207"/>
                </a:gdLst>
                <a:ahLst/>
                <a:cxnLst>
                  <a:cxn ang="T10">
                    <a:pos x="T0" y="T1"/>
                  </a:cxn>
                  <a:cxn ang="T11">
                    <a:pos x="T2" y="T3"/>
                  </a:cxn>
                  <a:cxn ang="T12">
                    <a:pos x="T4" y="T5"/>
                  </a:cxn>
                  <a:cxn ang="T13">
                    <a:pos x="T6" y="T7"/>
                  </a:cxn>
                  <a:cxn ang="T14">
                    <a:pos x="T8" y="T9"/>
                  </a:cxn>
                </a:cxnLst>
                <a:rect l="T15" t="T16" r="T17" b="T18"/>
                <a:pathLst>
                  <a:path w="390" h="207">
                    <a:moveTo>
                      <a:pt x="0" y="194"/>
                    </a:moveTo>
                    <a:lnTo>
                      <a:pt x="382" y="0"/>
                    </a:lnTo>
                    <a:lnTo>
                      <a:pt x="390" y="13"/>
                    </a:lnTo>
                    <a:lnTo>
                      <a:pt x="8" y="207"/>
                    </a:lnTo>
                    <a:lnTo>
                      <a:pt x="0" y="194"/>
                    </a:lnTo>
                    <a:close/>
                  </a:path>
                </a:pathLst>
              </a:custGeom>
              <a:solidFill>
                <a:srgbClr val="BFBFDF"/>
              </a:solidFill>
              <a:ln w="9525">
                <a:noFill/>
                <a:round/>
                <a:headEnd/>
                <a:tailEnd/>
              </a:ln>
            </p:spPr>
            <p:txBody>
              <a:bodyPr/>
              <a:lstStyle/>
              <a:p>
                <a:endParaRPr lang="en-GB" dirty="0"/>
              </a:p>
            </p:txBody>
          </p:sp>
          <p:sp>
            <p:nvSpPr>
              <p:cNvPr id="99" name="Freeform 190"/>
              <p:cNvSpPr>
                <a:spLocks noChangeAspect="1"/>
              </p:cNvSpPr>
              <p:nvPr/>
            </p:nvSpPr>
            <p:spPr bwMode="auto">
              <a:xfrm>
                <a:off x="4178" y="1381"/>
                <a:ext cx="396" cy="213"/>
              </a:xfrm>
              <a:custGeom>
                <a:avLst/>
                <a:gdLst>
                  <a:gd name="T0" fmla="*/ 4 w 396"/>
                  <a:gd name="T1" fmla="*/ 196 h 213"/>
                  <a:gd name="T2" fmla="*/ 2 w 396"/>
                  <a:gd name="T3" fmla="*/ 199 h 213"/>
                  <a:gd name="T4" fmla="*/ 386 w 396"/>
                  <a:gd name="T5" fmla="*/ 5 h 213"/>
                  <a:gd name="T6" fmla="*/ 382 w 396"/>
                  <a:gd name="T7" fmla="*/ 4 h 213"/>
                  <a:gd name="T8" fmla="*/ 390 w 396"/>
                  <a:gd name="T9" fmla="*/ 19 h 213"/>
                  <a:gd name="T10" fmla="*/ 392 w 396"/>
                  <a:gd name="T11" fmla="*/ 15 h 213"/>
                  <a:gd name="T12" fmla="*/ 8 w 396"/>
                  <a:gd name="T13" fmla="*/ 209 h 213"/>
                  <a:gd name="T14" fmla="*/ 12 w 396"/>
                  <a:gd name="T15" fmla="*/ 211 h 213"/>
                  <a:gd name="T16" fmla="*/ 4 w 396"/>
                  <a:gd name="T17" fmla="*/ 196 h 213"/>
                  <a:gd name="T18" fmla="*/ 0 w 396"/>
                  <a:gd name="T19" fmla="*/ 198 h 213"/>
                  <a:gd name="T20" fmla="*/ 8 w 396"/>
                  <a:gd name="T21" fmla="*/ 213 h 213"/>
                  <a:gd name="T22" fmla="*/ 10 w 396"/>
                  <a:gd name="T23" fmla="*/ 213 h 213"/>
                  <a:gd name="T24" fmla="*/ 394 w 396"/>
                  <a:gd name="T25" fmla="*/ 19 h 213"/>
                  <a:gd name="T26" fmla="*/ 394 w 396"/>
                  <a:gd name="T27" fmla="*/ 17 h 213"/>
                  <a:gd name="T28" fmla="*/ 396 w 396"/>
                  <a:gd name="T29" fmla="*/ 17 h 213"/>
                  <a:gd name="T30" fmla="*/ 386 w 396"/>
                  <a:gd name="T31" fmla="*/ 2 h 213"/>
                  <a:gd name="T32" fmla="*/ 384 w 396"/>
                  <a:gd name="T33" fmla="*/ 0 h 213"/>
                  <a:gd name="T34" fmla="*/ 0 w 396"/>
                  <a:gd name="T35" fmla="*/ 196 h 213"/>
                  <a:gd name="T36" fmla="*/ 0 w 396"/>
                  <a:gd name="T37" fmla="*/ 198 h 213"/>
                  <a:gd name="T38" fmla="*/ 4 w 396"/>
                  <a:gd name="T39" fmla="*/ 196 h 2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6"/>
                  <a:gd name="T61" fmla="*/ 0 h 213"/>
                  <a:gd name="T62" fmla="*/ 396 w 396"/>
                  <a:gd name="T63" fmla="*/ 213 h 2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6" h="213">
                    <a:moveTo>
                      <a:pt x="4" y="196"/>
                    </a:moveTo>
                    <a:lnTo>
                      <a:pt x="2" y="199"/>
                    </a:lnTo>
                    <a:lnTo>
                      <a:pt x="386" y="5"/>
                    </a:lnTo>
                    <a:lnTo>
                      <a:pt x="382" y="4"/>
                    </a:lnTo>
                    <a:lnTo>
                      <a:pt x="390" y="19"/>
                    </a:lnTo>
                    <a:lnTo>
                      <a:pt x="392" y="15"/>
                    </a:lnTo>
                    <a:lnTo>
                      <a:pt x="8" y="209"/>
                    </a:lnTo>
                    <a:lnTo>
                      <a:pt x="12" y="211"/>
                    </a:lnTo>
                    <a:lnTo>
                      <a:pt x="4" y="196"/>
                    </a:lnTo>
                    <a:lnTo>
                      <a:pt x="0" y="198"/>
                    </a:lnTo>
                    <a:lnTo>
                      <a:pt x="8" y="213"/>
                    </a:lnTo>
                    <a:lnTo>
                      <a:pt x="10" y="213"/>
                    </a:lnTo>
                    <a:lnTo>
                      <a:pt x="394" y="19"/>
                    </a:lnTo>
                    <a:lnTo>
                      <a:pt x="394" y="17"/>
                    </a:lnTo>
                    <a:lnTo>
                      <a:pt x="396" y="17"/>
                    </a:lnTo>
                    <a:lnTo>
                      <a:pt x="386" y="2"/>
                    </a:lnTo>
                    <a:lnTo>
                      <a:pt x="384" y="0"/>
                    </a:lnTo>
                    <a:lnTo>
                      <a:pt x="0" y="196"/>
                    </a:lnTo>
                    <a:lnTo>
                      <a:pt x="0" y="198"/>
                    </a:lnTo>
                    <a:lnTo>
                      <a:pt x="4" y="196"/>
                    </a:lnTo>
                    <a:close/>
                  </a:path>
                </a:pathLst>
              </a:custGeom>
              <a:solidFill>
                <a:srgbClr val="000000"/>
              </a:solidFill>
              <a:ln w="9525">
                <a:noFill/>
                <a:round/>
                <a:headEnd/>
                <a:tailEnd/>
              </a:ln>
            </p:spPr>
            <p:txBody>
              <a:bodyPr/>
              <a:lstStyle/>
              <a:p>
                <a:endParaRPr lang="en-GB" dirty="0"/>
              </a:p>
            </p:txBody>
          </p:sp>
          <p:sp>
            <p:nvSpPr>
              <p:cNvPr id="100" name="Freeform 191"/>
              <p:cNvSpPr>
                <a:spLocks noChangeAspect="1"/>
              </p:cNvSpPr>
              <p:nvPr/>
            </p:nvSpPr>
            <p:spPr bwMode="auto">
              <a:xfrm>
                <a:off x="4193" y="1513"/>
                <a:ext cx="68" cy="117"/>
              </a:xfrm>
              <a:custGeom>
                <a:avLst/>
                <a:gdLst>
                  <a:gd name="T0" fmla="*/ 62 w 68"/>
                  <a:gd name="T1" fmla="*/ 117 h 117"/>
                  <a:gd name="T2" fmla="*/ 64 w 68"/>
                  <a:gd name="T3" fmla="*/ 117 h 117"/>
                  <a:gd name="T4" fmla="*/ 66 w 68"/>
                  <a:gd name="T5" fmla="*/ 117 h 117"/>
                  <a:gd name="T6" fmla="*/ 66 w 68"/>
                  <a:gd name="T7" fmla="*/ 115 h 117"/>
                  <a:gd name="T8" fmla="*/ 68 w 68"/>
                  <a:gd name="T9" fmla="*/ 115 h 117"/>
                  <a:gd name="T10" fmla="*/ 4 w 68"/>
                  <a:gd name="T11" fmla="*/ 2 h 117"/>
                  <a:gd name="T12" fmla="*/ 2 w 68"/>
                  <a:gd name="T13" fmla="*/ 0 h 117"/>
                  <a:gd name="T14" fmla="*/ 0 w 68"/>
                  <a:gd name="T15" fmla="*/ 2 h 117"/>
                  <a:gd name="T16" fmla="*/ 0 w 68"/>
                  <a:gd name="T17" fmla="*/ 4 h 117"/>
                  <a:gd name="T18" fmla="*/ 62 w 68"/>
                  <a:gd name="T19" fmla="*/ 117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8"/>
                  <a:gd name="T31" fmla="*/ 0 h 117"/>
                  <a:gd name="T32" fmla="*/ 68 w 68"/>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8" h="117">
                    <a:moveTo>
                      <a:pt x="62" y="117"/>
                    </a:moveTo>
                    <a:lnTo>
                      <a:pt x="64" y="117"/>
                    </a:lnTo>
                    <a:lnTo>
                      <a:pt x="66" y="117"/>
                    </a:lnTo>
                    <a:lnTo>
                      <a:pt x="66" y="115"/>
                    </a:lnTo>
                    <a:lnTo>
                      <a:pt x="68" y="115"/>
                    </a:lnTo>
                    <a:lnTo>
                      <a:pt x="4" y="2"/>
                    </a:lnTo>
                    <a:lnTo>
                      <a:pt x="2" y="0"/>
                    </a:lnTo>
                    <a:lnTo>
                      <a:pt x="0" y="2"/>
                    </a:lnTo>
                    <a:lnTo>
                      <a:pt x="0" y="4"/>
                    </a:lnTo>
                    <a:lnTo>
                      <a:pt x="62" y="117"/>
                    </a:lnTo>
                    <a:close/>
                  </a:path>
                </a:pathLst>
              </a:custGeom>
              <a:solidFill>
                <a:srgbClr val="000000"/>
              </a:solidFill>
              <a:ln w="9525">
                <a:noFill/>
                <a:round/>
                <a:headEnd/>
                <a:tailEnd/>
              </a:ln>
            </p:spPr>
            <p:txBody>
              <a:bodyPr/>
              <a:lstStyle/>
              <a:p>
                <a:endParaRPr lang="en-GB" dirty="0"/>
              </a:p>
            </p:txBody>
          </p:sp>
          <p:sp>
            <p:nvSpPr>
              <p:cNvPr id="101" name="Freeform 192"/>
              <p:cNvSpPr>
                <a:spLocks noChangeAspect="1"/>
              </p:cNvSpPr>
              <p:nvPr/>
            </p:nvSpPr>
            <p:spPr bwMode="auto">
              <a:xfrm>
                <a:off x="4291" y="1517"/>
                <a:ext cx="54" cy="94"/>
              </a:xfrm>
              <a:custGeom>
                <a:avLst/>
                <a:gdLst>
                  <a:gd name="T0" fmla="*/ 50 w 54"/>
                  <a:gd name="T1" fmla="*/ 92 h 94"/>
                  <a:gd name="T2" fmla="*/ 50 w 54"/>
                  <a:gd name="T3" fmla="*/ 94 h 94"/>
                  <a:gd name="T4" fmla="*/ 50 w 54"/>
                  <a:gd name="T5" fmla="*/ 92 h 94"/>
                  <a:gd name="T6" fmla="*/ 52 w 54"/>
                  <a:gd name="T7" fmla="*/ 94 h 94"/>
                  <a:gd name="T8" fmla="*/ 52 w 54"/>
                  <a:gd name="T9" fmla="*/ 92 h 94"/>
                  <a:gd name="T10" fmla="*/ 54 w 54"/>
                  <a:gd name="T11" fmla="*/ 92 h 94"/>
                  <a:gd name="T12" fmla="*/ 4 w 54"/>
                  <a:gd name="T13" fmla="*/ 2 h 94"/>
                  <a:gd name="T14" fmla="*/ 2 w 54"/>
                  <a:gd name="T15" fmla="*/ 0 h 94"/>
                  <a:gd name="T16" fmla="*/ 0 w 54"/>
                  <a:gd name="T17" fmla="*/ 2 h 94"/>
                  <a:gd name="T18" fmla="*/ 0 w 54"/>
                  <a:gd name="T19" fmla="*/ 4 h 94"/>
                  <a:gd name="T20" fmla="*/ 50 w 54"/>
                  <a:gd name="T21" fmla="*/ 92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94"/>
                  <a:gd name="T35" fmla="*/ 54 w 54"/>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94">
                    <a:moveTo>
                      <a:pt x="50" y="92"/>
                    </a:moveTo>
                    <a:lnTo>
                      <a:pt x="50" y="94"/>
                    </a:lnTo>
                    <a:lnTo>
                      <a:pt x="50" y="92"/>
                    </a:lnTo>
                    <a:lnTo>
                      <a:pt x="52" y="94"/>
                    </a:lnTo>
                    <a:lnTo>
                      <a:pt x="52" y="92"/>
                    </a:lnTo>
                    <a:lnTo>
                      <a:pt x="54" y="92"/>
                    </a:lnTo>
                    <a:lnTo>
                      <a:pt x="4" y="2"/>
                    </a:lnTo>
                    <a:lnTo>
                      <a:pt x="2" y="0"/>
                    </a:lnTo>
                    <a:lnTo>
                      <a:pt x="0" y="2"/>
                    </a:lnTo>
                    <a:lnTo>
                      <a:pt x="0" y="4"/>
                    </a:lnTo>
                    <a:lnTo>
                      <a:pt x="50" y="92"/>
                    </a:lnTo>
                    <a:close/>
                  </a:path>
                </a:pathLst>
              </a:custGeom>
              <a:solidFill>
                <a:srgbClr val="000000"/>
              </a:solidFill>
              <a:ln w="9525">
                <a:noFill/>
                <a:round/>
                <a:headEnd/>
                <a:tailEnd/>
              </a:ln>
            </p:spPr>
            <p:txBody>
              <a:bodyPr/>
              <a:lstStyle/>
              <a:p>
                <a:endParaRPr lang="en-GB" dirty="0"/>
              </a:p>
            </p:txBody>
          </p:sp>
          <p:sp>
            <p:nvSpPr>
              <p:cNvPr id="102" name="Freeform 193"/>
              <p:cNvSpPr>
                <a:spLocks noChangeAspect="1"/>
              </p:cNvSpPr>
              <p:nvPr/>
            </p:nvSpPr>
            <p:spPr bwMode="auto">
              <a:xfrm>
                <a:off x="4330" y="1500"/>
                <a:ext cx="54" cy="92"/>
              </a:xfrm>
              <a:custGeom>
                <a:avLst/>
                <a:gdLst>
                  <a:gd name="T0" fmla="*/ 48 w 54"/>
                  <a:gd name="T1" fmla="*/ 90 h 92"/>
                  <a:gd name="T2" fmla="*/ 50 w 54"/>
                  <a:gd name="T3" fmla="*/ 90 h 92"/>
                  <a:gd name="T4" fmla="*/ 50 w 54"/>
                  <a:gd name="T5" fmla="*/ 92 h 92"/>
                  <a:gd name="T6" fmla="*/ 52 w 54"/>
                  <a:gd name="T7" fmla="*/ 92 h 92"/>
                  <a:gd name="T8" fmla="*/ 52 w 54"/>
                  <a:gd name="T9" fmla="*/ 90 h 92"/>
                  <a:gd name="T10" fmla="*/ 54 w 54"/>
                  <a:gd name="T11" fmla="*/ 90 h 92"/>
                  <a:gd name="T12" fmla="*/ 52 w 54"/>
                  <a:gd name="T13" fmla="*/ 88 h 92"/>
                  <a:gd name="T14" fmla="*/ 4 w 54"/>
                  <a:gd name="T15" fmla="*/ 0 h 92"/>
                  <a:gd name="T16" fmla="*/ 2 w 54"/>
                  <a:gd name="T17" fmla="*/ 0 h 92"/>
                  <a:gd name="T18" fmla="*/ 0 w 54"/>
                  <a:gd name="T19" fmla="*/ 0 h 92"/>
                  <a:gd name="T20" fmla="*/ 0 w 54"/>
                  <a:gd name="T21" fmla="*/ 2 h 92"/>
                  <a:gd name="T22" fmla="*/ 48 w 54"/>
                  <a:gd name="T23" fmla="*/ 90 h 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92"/>
                  <a:gd name="T38" fmla="*/ 54 w 54"/>
                  <a:gd name="T39" fmla="*/ 92 h 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92">
                    <a:moveTo>
                      <a:pt x="48" y="90"/>
                    </a:moveTo>
                    <a:lnTo>
                      <a:pt x="50" y="90"/>
                    </a:lnTo>
                    <a:lnTo>
                      <a:pt x="50" y="92"/>
                    </a:lnTo>
                    <a:lnTo>
                      <a:pt x="52" y="92"/>
                    </a:lnTo>
                    <a:lnTo>
                      <a:pt x="52" y="90"/>
                    </a:lnTo>
                    <a:lnTo>
                      <a:pt x="54" y="90"/>
                    </a:lnTo>
                    <a:lnTo>
                      <a:pt x="52" y="88"/>
                    </a:lnTo>
                    <a:lnTo>
                      <a:pt x="4" y="0"/>
                    </a:lnTo>
                    <a:lnTo>
                      <a:pt x="2" y="0"/>
                    </a:lnTo>
                    <a:lnTo>
                      <a:pt x="0" y="0"/>
                    </a:lnTo>
                    <a:lnTo>
                      <a:pt x="0" y="2"/>
                    </a:lnTo>
                    <a:lnTo>
                      <a:pt x="48" y="90"/>
                    </a:lnTo>
                    <a:close/>
                  </a:path>
                </a:pathLst>
              </a:custGeom>
              <a:solidFill>
                <a:srgbClr val="000000"/>
              </a:solidFill>
              <a:ln w="9525">
                <a:noFill/>
                <a:round/>
                <a:headEnd/>
                <a:tailEnd/>
              </a:ln>
            </p:spPr>
            <p:txBody>
              <a:bodyPr/>
              <a:lstStyle/>
              <a:p>
                <a:endParaRPr lang="en-GB" dirty="0"/>
              </a:p>
            </p:txBody>
          </p:sp>
          <p:sp>
            <p:nvSpPr>
              <p:cNvPr id="103" name="Freeform 194"/>
              <p:cNvSpPr>
                <a:spLocks noChangeAspect="1"/>
              </p:cNvSpPr>
              <p:nvPr/>
            </p:nvSpPr>
            <p:spPr bwMode="auto">
              <a:xfrm>
                <a:off x="4366" y="1481"/>
                <a:ext cx="60" cy="99"/>
              </a:xfrm>
              <a:custGeom>
                <a:avLst/>
                <a:gdLst>
                  <a:gd name="T0" fmla="*/ 54 w 60"/>
                  <a:gd name="T1" fmla="*/ 99 h 99"/>
                  <a:gd name="T2" fmla="*/ 56 w 60"/>
                  <a:gd name="T3" fmla="*/ 99 h 99"/>
                  <a:gd name="T4" fmla="*/ 58 w 60"/>
                  <a:gd name="T5" fmla="*/ 99 h 99"/>
                  <a:gd name="T6" fmla="*/ 58 w 60"/>
                  <a:gd name="T7" fmla="*/ 98 h 99"/>
                  <a:gd name="T8" fmla="*/ 60 w 60"/>
                  <a:gd name="T9" fmla="*/ 98 h 99"/>
                  <a:gd name="T10" fmla="*/ 58 w 60"/>
                  <a:gd name="T11" fmla="*/ 96 h 99"/>
                  <a:gd name="T12" fmla="*/ 4 w 60"/>
                  <a:gd name="T13" fmla="*/ 0 h 99"/>
                  <a:gd name="T14" fmla="*/ 2 w 60"/>
                  <a:gd name="T15" fmla="*/ 0 h 99"/>
                  <a:gd name="T16" fmla="*/ 0 w 60"/>
                  <a:gd name="T17" fmla="*/ 0 h 99"/>
                  <a:gd name="T18" fmla="*/ 0 w 60"/>
                  <a:gd name="T19" fmla="*/ 2 h 99"/>
                  <a:gd name="T20" fmla="*/ 54 w 60"/>
                  <a:gd name="T21" fmla="*/ 99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
                  <a:gd name="T34" fmla="*/ 0 h 99"/>
                  <a:gd name="T35" fmla="*/ 60 w 60"/>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 h="99">
                    <a:moveTo>
                      <a:pt x="54" y="99"/>
                    </a:moveTo>
                    <a:lnTo>
                      <a:pt x="56" y="99"/>
                    </a:lnTo>
                    <a:lnTo>
                      <a:pt x="58" y="99"/>
                    </a:lnTo>
                    <a:lnTo>
                      <a:pt x="58" y="98"/>
                    </a:lnTo>
                    <a:lnTo>
                      <a:pt x="60" y="98"/>
                    </a:lnTo>
                    <a:lnTo>
                      <a:pt x="58" y="96"/>
                    </a:lnTo>
                    <a:lnTo>
                      <a:pt x="4" y="0"/>
                    </a:lnTo>
                    <a:lnTo>
                      <a:pt x="2" y="0"/>
                    </a:lnTo>
                    <a:lnTo>
                      <a:pt x="0" y="0"/>
                    </a:lnTo>
                    <a:lnTo>
                      <a:pt x="0" y="2"/>
                    </a:lnTo>
                    <a:lnTo>
                      <a:pt x="54" y="99"/>
                    </a:lnTo>
                    <a:close/>
                  </a:path>
                </a:pathLst>
              </a:custGeom>
              <a:solidFill>
                <a:srgbClr val="000000"/>
              </a:solidFill>
              <a:ln w="9525">
                <a:noFill/>
                <a:round/>
                <a:headEnd/>
                <a:tailEnd/>
              </a:ln>
            </p:spPr>
            <p:txBody>
              <a:bodyPr/>
              <a:lstStyle/>
              <a:p>
                <a:endParaRPr lang="en-GB" dirty="0"/>
              </a:p>
            </p:txBody>
          </p:sp>
          <p:sp>
            <p:nvSpPr>
              <p:cNvPr id="104" name="Freeform 195"/>
              <p:cNvSpPr>
                <a:spLocks noChangeAspect="1"/>
              </p:cNvSpPr>
              <p:nvPr/>
            </p:nvSpPr>
            <p:spPr bwMode="auto">
              <a:xfrm>
                <a:off x="4405" y="1461"/>
                <a:ext cx="53" cy="93"/>
              </a:xfrm>
              <a:custGeom>
                <a:avLst/>
                <a:gdLst>
                  <a:gd name="T0" fmla="*/ 48 w 53"/>
                  <a:gd name="T1" fmla="*/ 91 h 93"/>
                  <a:gd name="T2" fmla="*/ 50 w 53"/>
                  <a:gd name="T3" fmla="*/ 93 h 93"/>
                  <a:gd name="T4" fmla="*/ 52 w 53"/>
                  <a:gd name="T5" fmla="*/ 93 h 93"/>
                  <a:gd name="T6" fmla="*/ 52 w 53"/>
                  <a:gd name="T7" fmla="*/ 91 h 93"/>
                  <a:gd name="T8" fmla="*/ 53 w 53"/>
                  <a:gd name="T9" fmla="*/ 91 h 93"/>
                  <a:gd name="T10" fmla="*/ 4 w 53"/>
                  <a:gd name="T11" fmla="*/ 0 h 93"/>
                  <a:gd name="T12" fmla="*/ 2 w 53"/>
                  <a:gd name="T13" fmla="*/ 0 h 93"/>
                  <a:gd name="T14" fmla="*/ 0 w 53"/>
                  <a:gd name="T15" fmla="*/ 0 h 93"/>
                  <a:gd name="T16" fmla="*/ 0 w 53"/>
                  <a:gd name="T17" fmla="*/ 2 h 93"/>
                  <a:gd name="T18" fmla="*/ 0 w 53"/>
                  <a:gd name="T19" fmla="*/ 4 h 93"/>
                  <a:gd name="T20" fmla="*/ 48 w 53"/>
                  <a:gd name="T21" fmla="*/ 91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
                  <a:gd name="T34" fmla="*/ 0 h 93"/>
                  <a:gd name="T35" fmla="*/ 53 w 53"/>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 h="93">
                    <a:moveTo>
                      <a:pt x="48" y="91"/>
                    </a:moveTo>
                    <a:lnTo>
                      <a:pt x="50" y="93"/>
                    </a:lnTo>
                    <a:lnTo>
                      <a:pt x="52" y="93"/>
                    </a:lnTo>
                    <a:lnTo>
                      <a:pt x="52" y="91"/>
                    </a:lnTo>
                    <a:lnTo>
                      <a:pt x="53" y="91"/>
                    </a:lnTo>
                    <a:lnTo>
                      <a:pt x="4" y="0"/>
                    </a:lnTo>
                    <a:lnTo>
                      <a:pt x="2" y="0"/>
                    </a:lnTo>
                    <a:lnTo>
                      <a:pt x="0" y="0"/>
                    </a:lnTo>
                    <a:lnTo>
                      <a:pt x="0" y="2"/>
                    </a:lnTo>
                    <a:lnTo>
                      <a:pt x="0" y="4"/>
                    </a:lnTo>
                    <a:lnTo>
                      <a:pt x="48" y="91"/>
                    </a:lnTo>
                    <a:close/>
                  </a:path>
                </a:pathLst>
              </a:custGeom>
              <a:solidFill>
                <a:srgbClr val="000000"/>
              </a:solidFill>
              <a:ln w="9525">
                <a:noFill/>
                <a:round/>
                <a:headEnd/>
                <a:tailEnd/>
              </a:ln>
            </p:spPr>
            <p:txBody>
              <a:bodyPr/>
              <a:lstStyle/>
              <a:p>
                <a:endParaRPr lang="en-GB" dirty="0"/>
              </a:p>
            </p:txBody>
          </p:sp>
          <p:sp>
            <p:nvSpPr>
              <p:cNvPr id="105" name="Freeform 196"/>
              <p:cNvSpPr>
                <a:spLocks noChangeAspect="1"/>
              </p:cNvSpPr>
              <p:nvPr/>
            </p:nvSpPr>
            <p:spPr bwMode="auto">
              <a:xfrm>
                <a:off x="4443" y="1442"/>
                <a:ext cx="52" cy="92"/>
              </a:xfrm>
              <a:custGeom>
                <a:avLst/>
                <a:gdLst>
                  <a:gd name="T0" fmla="*/ 48 w 52"/>
                  <a:gd name="T1" fmla="*/ 90 h 92"/>
                  <a:gd name="T2" fmla="*/ 48 w 52"/>
                  <a:gd name="T3" fmla="*/ 92 h 92"/>
                  <a:gd name="T4" fmla="*/ 50 w 52"/>
                  <a:gd name="T5" fmla="*/ 92 h 92"/>
                  <a:gd name="T6" fmla="*/ 52 w 52"/>
                  <a:gd name="T7" fmla="*/ 92 h 92"/>
                  <a:gd name="T8" fmla="*/ 52 w 52"/>
                  <a:gd name="T9" fmla="*/ 90 h 92"/>
                  <a:gd name="T10" fmla="*/ 2 w 52"/>
                  <a:gd name="T11" fmla="*/ 0 h 92"/>
                  <a:gd name="T12" fmla="*/ 0 w 52"/>
                  <a:gd name="T13" fmla="*/ 0 h 92"/>
                  <a:gd name="T14" fmla="*/ 0 w 52"/>
                  <a:gd name="T15" fmla="*/ 2 h 92"/>
                  <a:gd name="T16" fmla="*/ 48 w 52"/>
                  <a:gd name="T17" fmla="*/ 9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92"/>
                  <a:gd name="T29" fmla="*/ 52 w 52"/>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92">
                    <a:moveTo>
                      <a:pt x="48" y="90"/>
                    </a:moveTo>
                    <a:lnTo>
                      <a:pt x="48" y="92"/>
                    </a:lnTo>
                    <a:lnTo>
                      <a:pt x="50" y="92"/>
                    </a:lnTo>
                    <a:lnTo>
                      <a:pt x="52" y="92"/>
                    </a:lnTo>
                    <a:lnTo>
                      <a:pt x="52" y="90"/>
                    </a:lnTo>
                    <a:lnTo>
                      <a:pt x="2" y="0"/>
                    </a:lnTo>
                    <a:lnTo>
                      <a:pt x="0" y="0"/>
                    </a:lnTo>
                    <a:lnTo>
                      <a:pt x="0" y="2"/>
                    </a:lnTo>
                    <a:lnTo>
                      <a:pt x="48" y="90"/>
                    </a:lnTo>
                    <a:close/>
                  </a:path>
                </a:pathLst>
              </a:custGeom>
              <a:solidFill>
                <a:srgbClr val="000000"/>
              </a:solidFill>
              <a:ln w="9525">
                <a:noFill/>
                <a:round/>
                <a:headEnd/>
                <a:tailEnd/>
              </a:ln>
            </p:spPr>
            <p:txBody>
              <a:bodyPr/>
              <a:lstStyle/>
              <a:p>
                <a:endParaRPr lang="en-GB" dirty="0"/>
              </a:p>
            </p:txBody>
          </p:sp>
          <p:sp>
            <p:nvSpPr>
              <p:cNvPr id="106" name="Freeform 197"/>
              <p:cNvSpPr>
                <a:spLocks noChangeAspect="1"/>
              </p:cNvSpPr>
              <p:nvPr/>
            </p:nvSpPr>
            <p:spPr bwMode="auto">
              <a:xfrm>
                <a:off x="4480" y="1423"/>
                <a:ext cx="53" cy="92"/>
              </a:xfrm>
              <a:custGeom>
                <a:avLst/>
                <a:gdLst>
                  <a:gd name="T0" fmla="*/ 49 w 53"/>
                  <a:gd name="T1" fmla="*/ 90 h 92"/>
                  <a:gd name="T2" fmla="*/ 49 w 53"/>
                  <a:gd name="T3" fmla="*/ 92 h 92"/>
                  <a:gd name="T4" fmla="*/ 51 w 53"/>
                  <a:gd name="T5" fmla="*/ 92 h 92"/>
                  <a:gd name="T6" fmla="*/ 53 w 53"/>
                  <a:gd name="T7" fmla="*/ 90 h 92"/>
                  <a:gd name="T8" fmla="*/ 53 w 53"/>
                  <a:gd name="T9" fmla="*/ 88 h 92"/>
                  <a:gd name="T10" fmla="*/ 3 w 53"/>
                  <a:gd name="T11" fmla="*/ 0 h 92"/>
                  <a:gd name="T12" fmla="*/ 1 w 53"/>
                  <a:gd name="T13" fmla="*/ 0 h 92"/>
                  <a:gd name="T14" fmla="*/ 0 w 53"/>
                  <a:gd name="T15" fmla="*/ 0 h 92"/>
                  <a:gd name="T16" fmla="*/ 0 w 53"/>
                  <a:gd name="T17" fmla="*/ 2 h 92"/>
                  <a:gd name="T18" fmla="*/ 0 w 53"/>
                  <a:gd name="T19" fmla="*/ 4 h 92"/>
                  <a:gd name="T20" fmla="*/ 49 w 53"/>
                  <a:gd name="T21" fmla="*/ 90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
                  <a:gd name="T34" fmla="*/ 0 h 92"/>
                  <a:gd name="T35" fmla="*/ 53 w 53"/>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 h="92">
                    <a:moveTo>
                      <a:pt x="49" y="90"/>
                    </a:moveTo>
                    <a:lnTo>
                      <a:pt x="49" y="92"/>
                    </a:lnTo>
                    <a:lnTo>
                      <a:pt x="51" y="92"/>
                    </a:lnTo>
                    <a:lnTo>
                      <a:pt x="53" y="90"/>
                    </a:lnTo>
                    <a:lnTo>
                      <a:pt x="53" y="88"/>
                    </a:lnTo>
                    <a:lnTo>
                      <a:pt x="3" y="0"/>
                    </a:lnTo>
                    <a:lnTo>
                      <a:pt x="1" y="0"/>
                    </a:lnTo>
                    <a:lnTo>
                      <a:pt x="0" y="0"/>
                    </a:lnTo>
                    <a:lnTo>
                      <a:pt x="0" y="2"/>
                    </a:lnTo>
                    <a:lnTo>
                      <a:pt x="0" y="4"/>
                    </a:lnTo>
                    <a:lnTo>
                      <a:pt x="49" y="90"/>
                    </a:lnTo>
                    <a:close/>
                  </a:path>
                </a:pathLst>
              </a:custGeom>
              <a:solidFill>
                <a:srgbClr val="000000"/>
              </a:solidFill>
              <a:ln w="9525">
                <a:noFill/>
                <a:round/>
                <a:headEnd/>
                <a:tailEnd/>
              </a:ln>
            </p:spPr>
            <p:txBody>
              <a:bodyPr/>
              <a:lstStyle/>
              <a:p>
                <a:endParaRPr lang="en-GB" dirty="0"/>
              </a:p>
            </p:txBody>
          </p:sp>
          <p:sp>
            <p:nvSpPr>
              <p:cNvPr id="107" name="Freeform 198"/>
              <p:cNvSpPr>
                <a:spLocks noChangeAspect="1"/>
              </p:cNvSpPr>
              <p:nvPr/>
            </p:nvSpPr>
            <p:spPr bwMode="auto">
              <a:xfrm>
                <a:off x="4518" y="1404"/>
                <a:ext cx="54" cy="92"/>
              </a:xfrm>
              <a:custGeom>
                <a:avLst/>
                <a:gdLst>
                  <a:gd name="T0" fmla="*/ 48 w 54"/>
                  <a:gd name="T1" fmla="*/ 90 h 92"/>
                  <a:gd name="T2" fmla="*/ 50 w 54"/>
                  <a:gd name="T3" fmla="*/ 92 h 92"/>
                  <a:gd name="T4" fmla="*/ 52 w 54"/>
                  <a:gd name="T5" fmla="*/ 92 h 92"/>
                  <a:gd name="T6" fmla="*/ 52 w 54"/>
                  <a:gd name="T7" fmla="*/ 90 h 92"/>
                  <a:gd name="T8" fmla="*/ 54 w 54"/>
                  <a:gd name="T9" fmla="*/ 90 h 92"/>
                  <a:gd name="T10" fmla="*/ 4 w 54"/>
                  <a:gd name="T11" fmla="*/ 0 h 92"/>
                  <a:gd name="T12" fmla="*/ 2 w 54"/>
                  <a:gd name="T13" fmla="*/ 0 h 92"/>
                  <a:gd name="T14" fmla="*/ 0 w 54"/>
                  <a:gd name="T15" fmla="*/ 0 h 92"/>
                  <a:gd name="T16" fmla="*/ 0 w 54"/>
                  <a:gd name="T17" fmla="*/ 2 h 92"/>
                  <a:gd name="T18" fmla="*/ 48 w 54"/>
                  <a:gd name="T19" fmla="*/ 90 h 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92"/>
                  <a:gd name="T32" fmla="*/ 54 w 54"/>
                  <a:gd name="T33" fmla="*/ 92 h 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92">
                    <a:moveTo>
                      <a:pt x="48" y="90"/>
                    </a:moveTo>
                    <a:lnTo>
                      <a:pt x="50" y="92"/>
                    </a:lnTo>
                    <a:lnTo>
                      <a:pt x="52" y="92"/>
                    </a:lnTo>
                    <a:lnTo>
                      <a:pt x="52" y="90"/>
                    </a:lnTo>
                    <a:lnTo>
                      <a:pt x="54" y="90"/>
                    </a:lnTo>
                    <a:lnTo>
                      <a:pt x="4" y="0"/>
                    </a:lnTo>
                    <a:lnTo>
                      <a:pt x="2" y="0"/>
                    </a:lnTo>
                    <a:lnTo>
                      <a:pt x="0" y="0"/>
                    </a:lnTo>
                    <a:lnTo>
                      <a:pt x="0" y="2"/>
                    </a:lnTo>
                    <a:lnTo>
                      <a:pt x="48" y="90"/>
                    </a:lnTo>
                    <a:close/>
                  </a:path>
                </a:pathLst>
              </a:custGeom>
              <a:solidFill>
                <a:srgbClr val="000000"/>
              </a:solidFill>
              <a:ln w="9525">
                <a:noFill/>
                <a:round/>
                <a:headEnd/>
                <a:tailEnd/>
              </a:ln>
            </p:spPr>
            <p:txBody>
              <a:bodyPr/>
              <a:lstStyle/>
              <a:p>
                <a:endParaRPr lang="en-GB" dirty="0"/>
              </a:p>
            </p:txBody>
          </p:sp>
          <p:sp>
            <p:nvSpPr>
              <p:cNvPr id="108" name="Freeform 199"/>
              <p:cNvSpPr>
                <a:spLocks noChangeAspect="1"/>
              </p:cNvSpPr>
              <p:nvPr/>
            </p:nvSpPr>
            <p:spPr bwMode="auto">
              <a:xfrm>
                <a:off x="4176" y="1381"/>
                <a:ext cx="413" cy="244"/>
              </a:xfrm>
              <a:custGeom>
                <a:avLst/>
                <a:gdLst>
                  <a:gd name="T0" fmla="*/ 2 w 413"/>
                  <a:gd name="T1" fmla="*/ 196 h 244"/>
                  <a:gd name="T2" fmla="*/ 0 w 413"/>
                  <a:gd name="T3" fmla="*/ 196 h 244"/>
                  <a:gd name="T4" fmla="*/ 0 w 413"/>
                  <a:gd name="T5" fmla="*/ 198 h 244"/>
                  <a:gd name="T6" fmla="*/ 0 w 413"/>
                  <a:gd name="T7" fmla="*/ 199 h 244"/>
                  <a:gd name="T8" fmla="*/ 2 w 413"/>
                  <a:gd name="T9" fmla="*/ 199 h 244"/>
                  <a:gd name="T10" fmla="*/ 4 w 413"/>
                  <a:gd name="T11" fmla="*/ 199 h 244"/>
                  <a:gd name="T12" fmla="*/ 388 w 413"/>
                  <a:gd name="T13" fmla="*/ 5 h 244"/>
                  <a:gd name="T14" fmla="*/ 384 w 413"/>
                  <a:gd name="T15" fmla="*/ 4 h 244"/>
                  <a:gd name="T16" fmla="*/ 409 w 413"/>
                  <a:gd name="T17" fmla="*/ 50 h 244"/>
                  <a:gd name="T18" fmla="*/ 409 w 413"/>
                  <a:gd name="T19" fmla="*/ 46 h 244"/>
                  <a:gd name="T20" fmla="*/ 27 w 413"/>
                  <a:gd name="T21" fmla="*/ 240 h 244"/>
                  <a:gd name="T22" fmla="*/ 29 w 413"/>
                  <a:gd name="T23" fmla="*/ 242 h 244"/>
                  <a:gd name="T24" fmla="*/ 4 w 413"/>
                  <a:gd name="T25" fmla="*/ 196 h 244"/>
                  <a:gd name="T26" fmla="*/ 2 w 413"/>
                  <a:gd name="T27" fmla="*/ 196 h 244"/>
                  <a:gd name="T28" fmla="*/ 0 w 413"/>
                  <a:gd name="T29" fmla="*/ 196 h 244"/>
                  <a:gd name="T30" fmla="*/ 0 w 413"/>
                  <a:gd name="T31" fmla="*/ 198 h 244"/>
                  <a:gd name="T32" fmla="*/ 0 w 413"/>
                  <a:gd name="T33" fmla="*/ 199 h 244"/>
                  <a:gd name="T34" fmla="*/ 25 w 413"/>
                  <a:gd name="T35" fmla="*/ 244 h 244"/>
                  <a:gd name="T36" fmla="*/ 27 w 413"/>
                  <a:gd name="T37" fmla="*/ 244 h 244"/>
                  <a:gd name="T38" fmla="*/ 29 w 413"/>
                  <a:gd name="T39" fmla="*/ 244 h 244"/>
                  <a:gd name="T40" fmla="*/ 413 w 413"/>
                  <a:gd name="T41" fmla="*/ 50 h 244"/>
                  <a:gd name="T42" fmla="*/ 413 w 413"/>
                  <a:gd name="T43" fmla="*/ 48 h 244"/>
                  <a:gd name="T44" fmla="*/ 388 w 413"/>
                  <a:gd name="T45" fmla="*/ 2 h 244"/>
                  <a:gd name="T46" fmla="*/ 386 w 413"/>
                  <a:gd name="T47" fmla="*/ 0 h 244"/>
                  <a:gd name="T48" fmla="*/ 386 w 413"/>
                  <a:gd name="T49" fmla="*/ 2 h 244"/>
                  <a:gd name="T50" fmla="*/ 2 w 413"/>
                  <a:gd name="T51" fmla="*/ 196 h 2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3"/>
                  <a:gd name="T79" fmla="*/ 0 h 244"/>
                  <a:gd name="T80" fmla="*/ 413 w 413"/>
                  <a:gd name="T81" fmla="*/ 244 h 2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3" h="244">
                    <a:moveTo>
                      <a:pt x="2" y="196"/>
                    </a:moveTo>
                    <a:lnTo>
                      <a:pt x="0" y="196"/>
                    </a:lnTo>
                    <a:lnTo>
                      <a:pt x="0" y="198"/>
                    </a:lnTo>
                    <a:lnTo>
                      <a:pt x="0" y="199"/>
                    </a:lnTo>
                    <a:lnTo>
                      <a:pt x="2" y="199"/>
                    </a:lnTo>
                    <a:lnTo>
                      <a:pt x="4" y="199"/>
                    </a:lnTo>
                    <a:lnTo>
                      <a:pt x="388" y="5"/>
                    </a:lnTo>
                    <a:lnTo>
                      <a:pt x="384" y="4"/>
                    </a:lnTo>
                    <a:lnTo>
                      <a:pt x="409" y="50"/>
                    </a:lnTo>
                    <a:lnTo>
                      <a:pt x="409" y="46"/>
                    </a:lnTo>
                    <a:lnTo>
                      <a:pt x="27" y="240"/>
                    </a:lnTo>
                    <a:lnTo>
                      <a:pt x="29" y="242"/>
                    </a:lnTo>
                    <a:lnTo>
                      <a:pt x="4" y="196"/>
                    </a:lnTo>
                    <a:lnTo>
                      <a:pt x="2" y="196"/>
                    </a:lnTo>
                    <a:lnTo>
                      <a:pt x="0" y="196"/>
                    </a:lnTo>
                    <a:lnTo>
                      <a:pt x="0" y="198"/>
                    </a:lnTo>
                    <a:lnTo>
                      <a:pt x="0" y="199"/>
                    </a:lnTo>
                    <a:lnTo>
                      <a:pt x="25" y="244"/>
                    </a:lnTo>
                    <a:lnTo>
                      <a:pt x="27" y="244"/>
                    </a:lnTo>
                    <a:lnTo>
                      <a:pt x="29" y="244"/>
                    </a:lnTo>
                    <a:lnTo>
                      <a:pt x="413" y="50"/>
                    </a:lnTo>
                    <a:lnTo>
                      <a:pt x="413" y="48"/>
                    </a:lnTo>
                    <a:lnTo>
                      <a:pt x="388" y="2"/>
                    </a:lnTo>
                    <a:lnTo>
                      <a:pt x="386" y="0"/>
                    </a:lnTo>
                    <a:lnTo>
                      <a:pt x="386" y="2"/>
                    </a:lnTo>
                    <a:lnTo>
                      <a:pt x="2" y="196"/>
                    </a:lnTo>
                    <a:close/>
                  </a:path>
                </a:pathLst>
              </a:custGeom>
              <a:solidFill>
                <a:srgbClr val="000000"/>
              </a:solidFill>
              <a:ln w="9525">
                <a:noFill/>
                <a:round/>
                <a:headEnd/>
                <a:tailEnd/>
              </a:ln>
            </p:spPr>
            <p:txBody>
              <a:bodyPr/>
              <a:lstStyle/>
              <a:p>
                <a:endParaRPr lang="en-GB" dirty="0"/>
              </a:p>
            </p:txBody>
          </p:sp>
          <p:sp>
            <p:nvSpPr>
              <p:cNvPr id="109" name="Freeform 200"/>
              <p:cNvSpPr>
                <a:spLocks noChangeAspect="1"/>
              </p:cNvSpPr>
              <p:nvPr/>
            </p:nvSpPr>
            <p:spPr bwMode="auto">
              <a:xfrm>
                <a:off x="4641" y="1517"/>
                <a:ext cx="73" cy="52"/>
              </a:xfrm>
              <a:custGeom>
                <a:avLst/>
                <a:gdLst>
                  <a:gd name="T0" fmla="*/ 23 w 73"/>
                  <a:gd name="T1" fmla="*/ 52 h 52"/>
                  <a:gd name="T2" fmla="*/ 69 w 73"/>
                  <a:gd name="T3" fmla="*/ 10 h 52"/>
                  <a:gd name="T4" fmla="*/ 73 w 73"/>
                  <a:gd name="T5" fmla="*/ 8 h 52"/>
                  <a:gd name="T6" fmla="*/ 73 w 73"/>
                  <a:gd name="T7" fmla="*/ 4 h 52"/>
                  <a:gd name="T8" fmla="*/ 71 w 73"/>
                  <a:gd name="T9" fmla="*/ 2 h 52"/>
                  <a:gd name="T10" fmla="*/ 67 w 73"/>
                  <a:gd name="T11" fmla="*/ 0 h 52"/>
                  <a:gd name="T12" fmla="*/ 0 w 73"/>
                  <a:gd name="T13" fmla="*/ 8 h 52"/>
                  <a:gd name="T14" fmla="*/ 23 w 73"/>
                  <a:gd name="T15" fmla="*/ 52 h 52"/>
                  <a:gd name="T16" fmla="*/ 0 60000 65536"/>
                  <a:gd name="T17" fmla="*/ 0 60000 65536"/>
                  <a:gd name="T18" fmla="*/ 0 60000 65536"/>
                  <a:gd name="T19" fmla="*/ 0 60000 65536"/>
                  <a:gd name="T20" fmla="*/ 0 60000 65536"/>
                  <a:gd name="T21" fmla="*/ 0 60000 65536"/>
                  <a:gd name="T22" fmla="*/ 0 60000 65536"/>
                  <a:gd name="T23" fmla="*/ 0 60000 65536"/>
                  <a:gd name="T24" fmla="*/ 0 w 73"/>
                  <a:gd name="T25" fmla="*/ 0 h 52"/>
                  <a:gd name="T26" fmla="*/ 73 w 73"/>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3" h="52">
                    <a:moveTo>
                      <a:pt x="23" y="52"/>
                    </a:moveTo>
                    <a:lnTo>
                      <a:pt x="69" y="10"/>
                    </a:lnTo>
                    <a:lnTo>
                      <a:pt x="73" y="8"/>
                    </a:lnTo>
                    <a:lnTo>
                      <a:pt x="73" y="4"/>
                    </a:lnTo>
                    <a:lnTo>
                      <a:pt x="71" y="2"/>
                    </a:lnTo>
                    <a:lnTo>
                      <a:pt x="67" y="0"/>
                    </a:lnTo>
                    <a:lnTo>
                      <a:pt x="0" y="8"/>
                    </a:lnTo>
                    <a:lnTo>
                      <a:pt x="23" y="52"/>
                    </a:lnTo>
                    <a:close/>
                  </a:path>
                </a:pathLst>
              </a:custGeom>
              <a:solidFill>
                <a:srgbClr val="DFDFFF"/>
              </a:solidFill>
              <a:ln w="9525">
                <a:noFill/>
                <a:round/>
                <a:headEnd/>
                <a:tailEnd/>
              </a:ln>
            </p:spPr>
            <p:txBody>
              <a:bodyPr/>
              <a:lstStyle/>
              <a:p>
                <a:endParaRPr lang="en-GB" dirty="0"/>
              </a:p>
            </p:txBody>
          </p:sp>
          <p:sp>
            <p:nvSpPr>
              <p:cNvPr id="110" name="Freeform 201"/>
              <p:cNvSpPr>
                <a:spLocks noChangeAspect="1"/>
              </p:cNvSpPr>
              <p:nvPr/>
            </p:nvSpPr>
            <p:spPr bwMode="auto">
              <a:xfrm>
                <a:off x="4637" y="1515"/>
                <a:ext cx="79" cy="56"/>
              </a:xfrm>
              <a:custGeom>
                <a:avLst/>
                <a:gdLst>
                  <a:gd name="T0" fmla="*/ 25 w 79"/>
                  <a:gd name="T1" fmla="*/ 56 h 56"/>
                  <a:gd name="T2" fmla="*/ 27 w 79"/>
                  <a:gd name="T3" fmla="*/ 56 h 56"/>
                  <a:gd name="T4" fmla="*/ 29 w 79"/>
                  <a:gd name="T5" fmla="*/ 56 h 56"/>
                  <a:gd name="T6" fmla="*/ 75 w 79"/>
                  <a:gd name="T7" fmla="*/ 14 h 56"/>
                  <a:gd name="T8" fmla="*/ 79 w 79"/>
                  <a:gd name="T9" fmla="*/ 10 h 56"/>
                  <a:gd name="T10" fmla="*/ 79 w 79"/>
                  <a:gd name="T11" fmla="*/ 8 h 56"/>
                  <a:gd name="T12" fmla="*/ 79 w 79"/>
                  <a:gd name="T13" fmla="*/ 4 h 56"/>
                  <a:gd name="T14" fmla="*/ 77 w 79"/>
                  <a:gd name="T15" fmla="*/ 4 h 56"/>
                  <a:gd name="T16" fmla="*/ 75 w 79"/>
                  <a:gd name="T17" fmla="*/ 2 h 56"/>
                  <a:gd name="T18" fmla="*/ 71 w 79"/>
                  <a:gd name="T19" fmla="*/ 0 h 56"/>
                  <a:gd name="T20" fmla="*/ 4 w 79"/>
                  <a:gd name="T21" fmla="*/ 8 h 56"/>
                  <a:gd name="T22" fmla="*/ 2 w 79"/>
                  <a:gd name="T23" fmla="*/ 8 h 56"/>
                  <a:gd name="T24" fmla="*/ 0 w 79"/>
                  <a:gd name="T25" fmla="*/ 10 h 56"/>
                  <a:gd name="T26" fmla="*/ 2 w 79"/>
                  <a:gd name="T27" fmla="*/ 10 h 56"/>
                  <a:gd name="T28" fmla="*/ 0 w 79"/>
                  <a:gd name="T29" fmla="*/ 10 h 56"/>
                  <a:gd name="T30" fmla="*/ 2 w 79"/>
                  <a:gd name="T31" fmla="*/ 12 h 56"/>
                  <a:gd name="T32" fmla="*/ 25 w 79"/>
                  <a:gd name="T33" fmla="*/ 56 h 56"/>
                  <a:gd name="T34" fmla="*/ 29 w 79"/>
                  <a:gd name="T35" fmla="*/ 54 h 56"/>
                  <a:gd name="T36" fmla="*/ 6 w 79"/>
                  <a:gd name="T37" fmla="*/ 10 h 56"/>
                  <a:gd name="T38" fmla="*/ 4 w 79"/>
                  <a:gd name="T39" fmla="*/ 12 h 56"/>
                  <a:gd name="T40" fmla="*/ 71 w 79"/>
                  <a:gd name="T41" fmla="*/ 4 h 56"/>
                  <a:gd name="T42" fmla="*/ 69 w 79"/>
                  <a:gd name="T43" fmla="*/ 4 h 56"/>
                  <a:gd name="T44" fmla="*/ 73 w 79"/>
                  <a:gd name="T45" fmla="*/ 6 h 56"/>
                  <a:gd name="T46" fmla="*/ 75 w 79"/>
                  <a:gd name="T47" fmla="*/ 6 h 56"/>
                  <a:gd name="T48" fmla="*/ 75 w 79"/>
                  <a:gd name="T49" fmla="*/ 8 h 56"/>
                  <a:gd name="T50" fmla="*/ 71 w 79"/>
                  <a:gd name="T51" fmla="*/ 12 h 56"/>
                  <a:gd name="T52" fmla="*/ 73 w 79"/>
                  <a:gd name="T53" fmla="*/ 12 h 56"/>
                  <a:gd name="T54" fmla="*/ 27 w 79"/>
                  <a:gd name="T55" fmla="*/ 52 h 56"/>
                  <a:gd name="T56" fmla="*/ 29 w 79"/>
                  <a:gd name="T57" fmla="*/ 54 h 56"/>
                  <a:gd name="T58" fmla="*/ 25 w 79"/>
                  <a:gd name="T59" fmla="*/ 56 h 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9"/>
                  <a:gd name="T91" fmla="*/ 0 h 56"/>
                  <a:gd name="T92" fmla="*/ 79 w 79"/>
                  <a:gd name="T93" fmla="*/ 56 h 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9" h="56">
                    <a:moveTo>
                      <a:pt x="25" y="56"/>
                    </a:moveTo>
                    <a:lnTo>
                      <a:pt x="27" y="56"/>
                    </a:lnTo>
                    <a:lnTo>
                      <a:pt x="29" y="56"/>
                    </a:lnTo>
                    <a:lnTo>
                      <a:pt x="75" y="14"/>
                    </a:lnTo>
                    <a:lnTo>
                      <a:pt x="79" y="10"/>
                    </a:lnTo>
                    <a:lnTo>
                      <a:pt x="79" y="8"/>
                    </a:lnTo>
                    <a:lnTo>
                      <a:pt x="79" y="4"/>
                    </a:lnTo>
                    <a:lnTo>
                      <a:pt x="77" y="4"/>
                    </a:lnTo>
                    <a:lnTo>
                      <a:pt x="75" y="2"/>
                    </a:lnTo>
                    <a:lnTo>
                      <a:pt x="71" y="0"/>
                    </a:lnTo>
                    <a:lnTo>
                      <a:pt x="4" y="8"/>
                    </a:lnTo>
                    <a:lnTo>
                      <a:pt x="2" y="8"/>
                    </a:lnTo>
                    <a:lnTo>
                      <a:pt x="0" y="10"/>
                    </a:lnTo>
                    <a:lnTo>
                      <a:pt x="2" y="10"/>
                    </a:lnTo>
                    <a:lnTo>
                      <a:pt x="0" y="10"/>
                    </a:lnTo>
                    <a:lnTo>
                      <a:pt x="2" y="12"/>
                    </a:lnTo>
                    <a:lnTo>
                      <a:pt x="25" y="56"/>
                    </a:lnTo>
                    <a:lnTo>
                      <a:pt x="29" y="54"/>
                    </a:lnTo>
                    <a:lnTo>
                      <a:pt x="6" y="10"/>
                    </a:lnTo>
                    <a:lnTo>
                      <a:pt x="4" y="12"/>
                    </a:lnTo>
                    <a:lnTo>
                      <a:pt x="71" y="4"/>
                    </a:lnTo>
                    <a:lnTo>
                      <a:pt x="69" y="4"/>
                    </a:lnTo>
                    <a:lnTo>
                      <a:pt x="73" y="6"/>
                    </a:lnTo>
                    <a:lnTo>
                      <a:pt x="75" y="6"/>
                    </a:lnTo>
                    <a:lnTo>
                      <a:pt x="75" y="8"/>
                    </a:lnTo>
                    <a:lnTo>
                      <a:pt x="71" y="12"/>
                    </a:lnTo>
                    <a:lnTo>
                      <a:pt x="73" y="12"/>
                    </a:lnTo>
                    <a:lnTo>
                      <a:pt x="27" y="52"/>
                    </a:lnTo>
                    <a:lnTo>
                      <a:pt x="29" y="54"/>
                    </a:lnTo>
                    <a:lnTo>
                      <a:pt x="25" y="56"/>
                    </a:lnTo>
                    <a:close/>
                  </a:path>
                </a:pathLst>
              </a:custGeom>
              <a:solidFill>
                <a:srgbClr val="000000"/>
              </a:solidFill>
              <a:ln w="9525">
                <a:noFill/>
                <a:round/>
                <a:headEnd/>
                <a:tailEnd/>
              </a:ln>
            </p:spPr>
            <p:txBody>
              <a:bodyPr/>
              <a:lstStyle/>
              <a:p>
                <a:endParaRPr lang="en-GB" dirty="0"/>
              </a:p>
            </p:txBody>
          </p:sp>
          <p:sp>
            <p:nvSpPr>
              <p:cNvPr id="111" name="Freeform 202"/>
              <p:cNvSpPr>
                <a:spLocks noChangeAspect="1"/>
              </p:cNvSpPr>
              <p:nvPr/>
            </p:nvSpPr>
            <p:spPr bwMode="auto">
              <a:xfrm>
                <a:off x="4656" y="1521"/>
                <a:ext cx="58" cy="48"/>
              </a:xfrm>
              <a:custGeom>
                <a:avLst/>
                <a:gdLst>
                  <a:gd name="T0" fmla="*/ 10 w 58"/>
                  <a:gd name="T1" fmla="*/ 48 h 48"/>
                  <a:gd name="T2" fmla="*/ 54 w 58"/>
                  <a:gd name="T3" fmla="*/ 6 h 48"/>
                  <a:gd name="T4" fmla="*/ 58 w 58"/>
                  <a:gd name="T5" fmla="*/ 4 h 48"/>
                  <a:gd name="T6" fmla="*/ 58 w 58"/>
                  <a:gd name="T7" fmla="*/ 0 h 48"/>
                  <a:gd name="T8" fmla="*/ 0 w 58"/>
                  <a:gd name="T9" fmla="*/ 33 h 48"/>
                  <a:gd name="T10" fmla="*/ 10 w 58"/>
                  <a:gd name="T11" fmla="*/ 48 h 48"/>
                  <a:gd name="T12" fmla="*/ 0 60000 65536"/>
                  <a:gd name="T13" fmla="*/ 0 60000 65536"/>
                  <a:gd name="T14" fmla="*/ 0 60000 65536"/>
                  <a:gd name="T15" fmla="*/ 0 60000 65536"/>
                  <a:gd name="T16" fmla="*/ 0 60000 65536"/>
                  <a:gd name="T17" fmla="*/ 0 60000 65536"/>
                  <a:gd name="T18" fmla="*/ 0 w 58"/>
                  <a:gd name="T19" fmla="*/ 0 h 48"/>
                  <a:gd name="T20" fmla="*/ 58 w 5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58" h="48">
                    <a:moveTo>
                      <a:pt x="10" y="48"/>
                    </a:moveTo>
                    <a:lnTo>
                      <a:pt x="54" y="6"/>
                    </a:lnTo>
                    <a:lnTo>
                      <a:pt x="58" y="4"/>
                    </a:lnTo>
                    <a:lnTo>
                      <a:pt x="58" y="0"/>
                    </a:lnTo>
                    <a:lnTo>
                      <a:pt x="0" y="33"/>
                    </a:lnTo>
                    <a:lnTo>
                      <a:pt x="10" y="48"/>
                    </a:lnTo>
                    <a:close/>
                  </a:path>
                </a:pathLst>
              </a:custGeom>
              <a:solidFill>
                <a:srgbClr val="BFBFDF"/>
              </a:solidFill>
              <a:ln w="9525">
                <a:noFill/>
                <a:round/>
                <a:headEnd/>
                <a:tailEnd/>
              </a:ln>
            </p:spPr>
            <p:txBody>
              <a:bodyPr/>
              <a:lstStyle/>
              <a:p>
                <a:endParaRPr lang="en-GB" dirty="0"/>
              </a:p>
            </p:txBody>
          </p:sp>
          <p:sp>
            <p:nvSpPr>
              <p:cNvPr id="112" name="Freeform 203"/>
              <p:cNvSpPr>
                <a:spLocks noChangeAspect="1"/>
              </p:cNvSpPr>
              <p:nvPr/>
            </p:nvSpPr>
            <p:spPr bwMode="auto">
              <a:xfrm>
                <a:off x="4654" y="1517"/>
                <a:ext cx="62" cy="54"/>
              </a:xfrm>
              <a:custGeom>
                <a:avLst/>
                <a:gdLst>
                  <a:gd name="T0" fmla="*/ 10 w 62"/>
                  <a:gd name="T1" fmla="*/ 54 h 54"/>
                  <a:gd name="T2" fmla="*/ 12 w 62"/>
                  <a:gd name="T3" fmla="*/ 54 h 54"/>
                  <a:gd name="T4" fmla="*/ 58 w 62"/>
                  <a:gd name="T5" fmla="*/ 12 h 54"/>
                  <a:gd name="T6" fmla="*/ 62 w 62"/>
                  <a:gd name="T7" fmla="*/ 8 h 54"/>
                  <a:gd name="T8" fmla="*/ 62 w 62"/>
                  <a:gd name="T9" fmla="*/ 6 h 54"/>
                  <a:gd name="T10" fmla="*/ 62 w 62"/>
                  <a:gd name="T11" fmla="*/ 2 h 54"/>
                  <a:gd name="T12" fmla="*/ 60 w 62"/>
                  <a:gd name="T13" fmla="*/ 0 h 54"/>
                  <a:gd name="T14" fmla="*/ 58 w 62"/>
                  <a:gd name="T15" fmla="*/ 2 h 54"/>
                  <a:gd name="T16" fmla="*/ 2 w 62"/>
                  <a:gd name="T17" fmla="*/ 35 h 54"/>
                  <a:gd name="T18" fmla="*/ 0 w 62"/>
                  <a:gd name="T19" fmla="*/ 37 h 54"/>
                  <a:gd name="T20" fmla="*/ 0 w 62"/>
                  <a:gd name="T21" fmla="*/ 38 h 54"/>
                  <a:gd name="T22" fmla="*/ 10 w 62"/>
                  <a:gd name="T23" fmla="*/ 54 h 54"/>
                  <a:gd name="T24" fmla="*/ 14 w 62"/>
                  <a:gd name="T25" fmla="*/ 52 h 54"/>
                  <a:gd name="T26" fmla="*/ 4 w 62"/>
                  <a:gd name="T27" fmla="*/ 37 h 54"/>
                  <a:gd name="T28" fmla="*/ 4 w 62"/>
                  <a:gd name="T29" fmla="*/ 38 h 54"/>
                  <a:gd name="T30" fmla="*/ 60 w 62"/>
                  <a:gd name="T31" fmla="*/ 6 h 54"/>
                  <a:gd name="T32" fmla="*/ 58 w 62"/>
                  <a:gd name="T33" fmla="*/ 4 h 54"/>
                  <a:gd name="T34" fmla="*/ 58 w 62"/>
                  <a:gd name="T35" fmla="*/ 6 h 54"/>
                  <a:gd name="T36" fmla="*/ 54 w 62"/>
                  <a:gd name="T37" fmla="*/ 10 h 54"/>
                  <a:gd name="T38" fmla="*/ 56 w 62"/>
                  <a:gd name="T39" fmla="*/ 10 h 54"/>
                  <a:gd name="T40" fmla="*/ 10 w 62"/>
                  <a:gd name="T41" fmla="*/ 50 h 54"/>
                  <a:gd name="T42" fmla="*/ 14 w 62"/>
                  <a:gd name="T43" fmla="*/ 52 h 54"/>
                  <a:gd name="T44" fmla="*/ 10 w 62"/>
                  <a:gd name="T45" fmla="*/ 54 h 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4"/>
                  <a:gd name="T71" fmla="*/ 62 w 62"/>
                  <a:gd name="T72" fmla="*/ 54 h 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4">
                    <a:moveTo>
                      <a:pt x="10" y="54"/>
                    </a:moveTo>
                    <a:lnTo>
                      <a:pt x="12" y="54"/>
                    </a:lnTo>
                    <a:lnTo>
                      <a:pt x="58" y="12"/>
                    </a:lnTo>
                    <a:lnTo>
                      <a:pt x="62" y="8"/>
                    </a:lnTo>
                    <a:lnTo>
                      <a:pt x="62" y="6"/>
                    </a:lnTo>
                    <a:lnTo>
                      <a:pt x="62" y="2"/>
                    </a:lnTo>
                    <a:lnTo>
                      <a:pt x="60" y="0"/>
                    </a:lnTo>
                    <a:lnTo>
                      <a:pt x="58" y="2"/>
                    </a:lnTo>
                    <a:lnTo>
                      <a:pt x="2" y="35"/>
                    </a:lnTo>
                    <a:lnTo>
                      <a:pt x="0" y="37"/>
                    </a:lnTo>
                    <a:lnTo>
                      <a:pt x="0" y="38"/>
                    </a:lnTo>
                    <a:lnTo>
                      <a:pt x="10" y="54"/>
                    </a:lnTo>
                    <a:lnTo>
                      <a:pt x="14" y="52"/>
                    </a:lnTo>
                    <a:lnTo>
                      <a:pt x="4" y="37"/>
                    </a:lnTo>
                    <a:lnTo>
                      <a:pt x="4" y="38"/>
                    </a:lnTo>
                    <a:lnTo>
                      <a:pt x="60" y="6"/>
                    </a:lnTo>
                    <a:lnTo>
                      <a:pt x="58" y="4"/>
                    </a:lnTo>
                    <a:lnTo>
                      <a:pt x="58" y="6"/>
                    </a:lnTo>
                    <a:lnTo>
                      <a:pt x="54" y="10"/>
                    </a:lnTo>
                    <a:lnTo>
                      <a:pt x="56" y="10"/>
                    </a:lnTo>
                    <a:lnTo>
                      <a:pt x="10" y="50"/>
                    </a:lnTo>
                    <a:lnTo>
                      <a:pt x="14" y="52"/>
                    </a:lnTo>
                    <a:lnTo>
                      <a:pt x="10" y="54"/>
                    </a:lnTo>
                    <a:close/>
                  </a:path>
                </a:pathLst>
              </a:custGeom>
              <a:solidFill>
                <a:srgbClr val="000000"/>
              </a:solidFill>
              <a:ln w="9525">
                <a:noFill/>
                <a:round/>
                <a:headEnd/>
                <a:tailEnd/>
              </a:ln>
            </p:spPr>
            <p:txBody>
              <a:bodyPr/>
              <a:lstStyle/>
              <a:p>
                <a:endParaRPr lang="en-GB" dirty="0"/>
              </a:p>
            </p:txBody>
          </p:sp>
          <p:sp>
            <p:nvSpPr>
              <p:cNvPr id="113" name="Freeform 204"/>
              <p:cNvSpPr>
                <a:spLocks noChangeAspect="1"/>
              </p:cNvSpPr>
              <p:nvPr/>
            </p:nvSpPr>
            <p:spPr bwMode="auto">
              <a:xfrm>
                <a:off x="4637" y="1515"/>
                <a:ext cx="79" cy="56"/>
              </a:xfrm>
              <a:custGeom>
                <a:avLst/>
                <a:gdLst>
                  <a:gd name="T0" fmla="*/ 27 w 79"/>
                  <a:gd name="T1" fmla="*/ 52 h 56"/>
                  <a:gd name="T2" fmla="*/ 25 w 79"/>
                  <a:gd name="T3" fmla="*/ 54 h 56"/>
                  <a:gd name="T4" fmla="*/ 27 w 79"/>
                  <a:gd name="T5" fmla="*/ 54 h 56"/>
                  <a:gd name="T6" fmla="*/ 25 w 79"/>
                  <a:gd name="T7" fmla="*/ 56 h 56"/>
                  <a:gd name="T8" fmla="*/ 27 w 79"/>
                  <a:gd name="T9" fmla="*/ 56 h 56"/>
                  <a:gd name="T10" fmla="*/ 29 w 79"/>
                  <a:gd name="T11" fmla="*/ 56 h 56"/>
                  <a:gd name="T12" fmla="*/ 75 w 79"/>
                  <a:gd name="T13" fmla="*/ 14 h 56"/>
                  <a:gd name="T14" fmla="*/ 79 w 79"/>
                  <a:gd name="T15" fmla="*/ 10 h 56"/>
                  <a:gd name="T16" fmla="*/ 79 w 79"/>
                  <a:gd name="T17" fmla="*/ 8 h 56"/>
                  <a:gd name="T18" fmla="*/ 79 w 79"/>
                  <a:gd name="T19" fmla="*/ 4 h 56"/>
                  <a:gd name="T20" fmla="*/ 77 w 79"/>
                  <a:gd name="T21" fmla="*/ 4 h 56"/>
                  <a:gd name="T22" fmla="*/ 75 w 79"/>
                  <a:gd name="T23" fmla="*/ 2 h 56"/>
                  <a:gd name="T24" fmla="*/ 71 w 79"/>
                  <a:gd name="T25" fmla="*/ 0 h 56"/>
                  <a:gd name="T26" fmla="*/ 4 w 79"/>
                  <a:gd name="T27" fmla="*/ 8 h 56"/>
                  <a:gd name="T28" fmla="*/ 2 w 79"/>
                  <a:gd name="T29" fmla="*/ 8 h 56"/>
                  <a:gd name="T30" fmla="*/ 0 w 79"/>
                  <a:gd name="T31" fmla="*/ 10 h 56"/>
                  <a:gd name="T32" fmla="*/ 2 w 79"/>
                  <a:gd name="T33" fmla="*/ 10 h 56"/>
                  <a:gd name="T34" fmla="*/ 0 w 79"/>
                  <a:gd name="T35" fmla="*/ 10 h 56"/>
                  <a:gd name="T36" fmla="*/ 25 w 79"/>
                  <a:gd name="T37" fmla="*/ 56 h 56"/>
                  <a:gd name="T38" fmla="*/ 27 w 79"/>
                  <a:gd name="T39" fmla="*/ 56 h 56"/>
                  <a:gd name="T40" fmla="*/ 29 w 79"/>
                  <a:gd name="T41" fmla="*/ 56 h 56"/>
                  <a:gd name="T42" fmla="*/ 31 w 79"/>
                  <a:gd name="T43" fmla="*/ 54 h 56"/>
                  <a:gd name="T44" fmla="*/ 29 w 79"/>
                  <a:gd name="T45" fmla="*/ 54 h 56"/>
                  <a:gd name="T46" fmla="*/ 6 w 79"/>
                  <a:gd name="T47" fmla="*/ 10 h 56"/>
                  <a:gd name="T48" fmla="*/ 4 w 79"/>
                  <a:gd name="T49" fmla="*/ 12 h 56"/>
                  <a:gd name="T50" fmla="*/ 71 w 79"/>
                  <a:gd name="T51" fmla="*/ 4 h 56"/>
                  <a:gd name="T52" fmla="*/ 69 w 79"/>
                  <a:gd name="T53" fmla="*/ 4 h 56"/>
                  <a:gd name="T54" fmla="*/ 73 w 79"/>
                  <a:gd name="T55" fmla="*/ 6 h 56"/>
                  <a:gd name="T56" fmla="*/ 75 w 79"/>
                  <a:gd name="T57" fmla="*/ 6 h 56"/>
                  <a:gd name="T58" fmla="*/ 75 w 79"/>
                  <a:gd name="T59" fmla="*/ 8 h 56"/>
                  <a:gd name="T60" fmla="*/ 71 w 79"/>
                  <a:gd name="T61" fmla="*/ 12 h 56"/>
                  <a:gd name="T62" fmla="*/ 73 w 79"/>
                  <a:gd name="T63" fmla="*/ 12 h 56"/>
                  <a:gd name="T64" fmla="*/ 27 w 79"/>
                  <a:gd name="T65" fmla="*/ 52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56"/>
                  <a:gd name="T101" fmla="*/ 79 w 79"/>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56">
                    <a:moveTo>
                      <a:pt x="27" y="52"/>
                    </a:moveTo>
                    <a:lnTo>
                      <a:pt x="25" y="54"/>
                    </a:lnTo>
                    <a:lnTo>
                      <a:pt x="27" y="54"/>
                    </a:lnTo>
                    <a:lnTo>
                      <a:pt x="25" y="56"/>
                    </a:lnTo>
                    <a:lnTo>
                      <a:pt x="27" y="56"/>
                    </a:lnTo>
                    <a:lnTo>
                      <a:pt x="29" y="56"/>
                    </a:lnTo>
                    <a:lnTo>
                      <a:pt x="75" y="14"/>
                    </a:lnTo>
                    <a:lnTo>
                      <a:pt x="79" y="10"/>
                    </a:lnTo>
                    <a:lnTo>
                      <a:pt x="79" y="8"/>
                    </a:lnTo>
                    <a:lnTo>
                      <a:pt x="79" y="4"/>
                    </a:lnTo>
                    <a:lnTo>
                      <a:pt x="77" y="4"/>
                    </a:lnTo>
                    <a:lnTo>
                      <a:pt x="75" y="2"/>
                    </a:lnTo>
                    <a:lnTo>
                      <a:pt x="71" y="0"/>
                    </a:lnTo>
                    <a:lnTo>
                      <a:pt x="4" y="8"/>
                    </a:lnTo>
                    <a:lnTo>
                      <a:pt x="2" y="8"/>
                    </a:lnTo>
                    <a:lnTo>
                      <a:pt x="0" y="10"/>
                    </a:lnTo>
                    <a:lnTo>
                      <a:pt x="2" y="10"/>
                    </a:lnTo>
                    <a:lnTo>
                      <a:pt x="0" y="10"/>
                    </a:lnTo>
                    <a:lnTo>
                      <a:pt x="25" y="56"/>
                    </a:lnTo>
                    <a:lnTo>
                      <a:pt x="27" y="56"/>
                    </a:lnTo>
                    <a:lnTo>
                      <a:pt x="29" y="56"/>
                    </a:lnTo>
                    <a:lnTo>
                      <a:pt x="31" y="54"/>
                    </a:lnTo>
                    <a:lnTo>
                      <a:pt x="29" y="54"/>
                    </a:lnTo>
                    <a:lnTo>
                      <a:pt x="6" y="10"/>
                    </a:lnTo>
                    <a:lnTo>
                      <a:pt x="4" y="12"/>
                    </a:lnTo>
                    <a:lnTo>
                      <a:pt x="71" y="4"/>
                    </a:lnTo>
                    <a:lnTo>
                      <a:pt x="69" y="4"/>
                    </a:lnTo>
                    <a:lnTo>
                      <a:pt x="73" y="6"/>
                    </a:lnTo>
                    <a:lnTo>
                      <a:pt x="75" y="6"/>
                    </a:lnTo>
                    <a:lnTo>
                      <a:pt x="75" y="8"/>
                    </a:lnTo>
                    <a:lnTo>
                      <a:pt x="71" y="12"/>
                    </a:lnTo>
                    <a:lnTo>
                      <a:pt x="73" y="12"/>
                    </a:lnTo>
                    <a:lnTo>
                      <a:pt x="27" y="52"/>
                    </a:lnTo>
                    <a:close/>
                  </a:path>
                </a:pathLst>
              </a:custGeom>
              <a:solidFill>
                <a:srgbClr val="000000"/>
              </a:solidFill>
              <a:ln w="9525">
                <a:noFill/>
                <a:round/>
                <a:headEnd/>
                <a:tailEnd/>
              </a:ln>
            </p:spPr>
            <p:txBody>
              <a:bodyPr/>
              <a:lstStyle/>
              <a:p>
                <a:endParaRPr lang="en-GB" dirty="0"/>
              </a:p>
            </p:txBody>
          </p:sp>
          <p:sp>
            <p:nvSpPr>
              <p:cNvPr id="114" name="Freeform 205"/>
              <p:cNvSpPr>
                <a:spLocks noChangeAspect="1"/>
              </p:cNvSpPr>
              <p:nvPr/>
            </p:nvSpPr>
            <p:spPr bwMode="auto">
              <a:xfrm>
                <a:off x="4673" y="1525"/>
                <a:ext cx="6" cy="6"/>
              </a:xfrm>
              <a:custGeom>
                <a:avLst/>
                <a:gdLst>
                  <a:gd name="T0" fmla="*/ 2 w 6"/>
                  <a:gd name="T1" fmla="*/ 6 h 6"/>
                  <a:gd name="T2" fmla="*/ 6 w 6"/>
                  <a:gd name="T3" fmla="*/ 4 h 6"/>
                  <a:gd name="T4" fmla="*/ 6 w 6"/>
                  <a:gd name="T5" fmla="*/ 0 h 6"/>
                  <a:gd name="T6" fmla="*/ 0 w 6"/>
                  <a:gd name="T7" fmla="*/ 2 h 6"/>
                  <a:gd name="T8" fmla="*/ 2 w 6"/>
                  <a:gd name="T9" fmla="*/ 6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2" y="6"/>
                    </a:moveTo>
                    <a:lnTo>
                      <a:pt x="6" y="4"/>
                    </a:lnTo>
                    <a:lnTo>
                      <a:pt x="6" y="0"/>
                    </a:lnTo>
                    <a:lnTo>
                      <a:pt x="0" y="2"/>
                    </a:lnTo>
                    <a:lnTo>
                      <a:pt x="2" y="6"/>
                    </a:lnTo>
                    <a:close/>
                  </a:path>
                </a:pathLst>
              </a:custGeom>
              <a:solidFill>
                <a:srgbClr val="FFFFFF"/>
              </a:solidFill>
              <a:ln w="9525">
                <a:noFill/>
                <a:round/>
                <a:headEnd/>
                <a:tailEnd/>
              </a:ln>
            </p:spPr>
            <p:txBody>
              <a:bodyPr/>
              <a:lstStyle/>
              <a:p>
                <a:endParaRPr lang="en-GB" dirty="0"/>
              </a:p>
            </p:txBody>
          </p:sp>
          <p:sp>
            <p:nvSpPr>
              <p:cNvPr id="115" name="Freeform 206"/>
              <p:cNvSpPr>
                <a:spLocks noChangeAspect="1"/>
              </p:cNvSpPr>
              <p:nvPr/>
            </p:nvSpPr>
            <p:spPr bwMode="auto">
              <a:xfrm>
                <a:off x="4672" y="1523"/>
                <a:ext cx="11" cy="9"/>
              </a:xfrm>
              <a:custGeom>
                <a:avLst/>
                <a:gdLst>
                  <a:gd name="T0" fmla="*/ 1 w 11"/>
                  <a:gd name="T1" fmla="*/ 9 h 9"/>
                  <a:gd name="T2" fmla="*/ 3 w 11"/>
                  <a:gd name="T3" fmla="*/ 9 h 9"/>
                  <a:gd name="T4" fmla="*/ 5 w 11"/>
                  <a:gd name="T5" fmla="*/ 9 h 9"/>
                  <a:gd name="T6" fmla="*/ 9 w 11"/>
                  <a:gd name="T7" fmla="*/ 8 h 9"/>
                  <a:gd name="T8" fmla="*/ 11 w 11"/>
                  <a:gd name="T9" fmla="*/ 8 h 9"/>
                  <a:gd name="T10" fmla="*/ 11 w 11"/>
                  <a:gd name="T11" fmla="*/ 6 h 9"/>
                  <a:gd name="T12" fmla="*/ 9 w 11"/>
                  <a:gd name="T13" fmla="*/ 2 h 9"/>
                  <a:gd name="T14" fmla="*/ 9 w 11"/>
                  <a:gd name="T15" fmla="*/ 0 h 9"/>
                  <a:gd name="T16" fmla="*/ 7 w 11"/>
                  <a:gd name="T17" fmla="*/ 0 h 9"/>
                  <a:gd name="T18" fmla="*/ 1 w 11"/>
                  <a:gd name="T19" fmla="*/ 2 h 9"/>
                  <a:gd name="T20" fmla="*/ 0 w 11"/>
                  <a:gd name="T21" fmla="*/ 2 h 9"/>
                  <a:gd name="T22" fmla="*/ 0 w 11"/>
                  <a:gd name="T23" fmla="*/ 4 h 9"/>
                  <a:gd name="T24" fmla="*/ 0 w 11"/>
                  <a:gd name="T25" fmla="*/ 6 h 9"/>
                  <a:gd name="T26" fmla="*/ 1 w 11"/>
                  <a:gd name="T27" fmla="*/ 9 h 9"/>
                  <a:gd name="T28" fmla="*/ 5 w 11"/>
                  <a:gd name="T29" fmla="*/ 8 h 9"/>
                  <a:gd name="T30" fmla="*/ 3 w 11"/>
                  <a:gd name="T31" fmla="*/ 2 h 9"/>
                  <a:gd name="T32" fmla="*/ 1 w 11"/>
                  <a:gd name="T33" fmla="*/ 6 h 9"/>
                  <a:gd name="T34" fmla="*/ 7 w 11"/>
                  <a:gd name="T35" fmla="*/ 4 h 9"/>
                  <a:gd name="T36" fmla="*/ 5 w 11"/>
                  <a:gd name="T37" fmla="*/ 4 h 9"/>
                  <a:gd name="T38" fmla="*/ 7 w 11"/>
                  <a:gd name="T39" fmla="*/ 8 h 9"/>
                  <a:gd name="T40" fmla="*/ 7 w 11"/>
                  <a:gd name="T41" fmla="*/ 4 h 9"/>
                  <a:gd name="T42" fmla="*/ 3 w 11"/>
                  <a:gd name="T43" fmla="*/ 6 h 9"/>
                  <a:gd name="T44" fmla="*/ 5 w 11"/>
                  <a:gd name="T45" fmla="*/ 8 h 9"/>
                  <a:gd name="T46" fmla="*/ 1 w 11"/>
                  <a:gd name="T47" fmla="*/ 9 h 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
                  <a:gd name="T73" fmla="*/ 0 h 9"/>
                  <a:gd name="T74" fmla="*/ 11 w 11"/>
                  <a:gd name="T75" fmla="*/ 9 h 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 h="9">
                    <a:moveTo>
                      <a:pt x="1" y="9"/>
                    </a:moveTo>
                    <a:lnTo>
                      <a:pt x="3" y="9"/>
                    </a:lnTo>
                    <a:lnTo>
                      <a:pt x="5" y="9"/>
                    </a:lnTo>
                    <a:lnTo>
                      <a:pt x="9" y="8"/>
                    </a:lnTo>
                    <a:lnTo>
                      <a:pt x="11" y="8"/>
                    </a:lnTo>
                    <a:lnTo>
                      <a:pt x="11" y="6"/>
                    </a:lnTo>
                    <a:lnTo>
                      <a:pt x="9" y="2"/>
                    </a:lnTo>
                    <a:lnTo>
                      <a:pt x="9" y="0"/>
                    </a:lnTo>
                    <a:lnTo>
                      <a:pt x="7" y="0"/>
                    </a:lnTo>
                    <a:lnTo>
                      <a:pt x="1" y="2"/>
                    </a:lnTo>
                    <a:lnTo>
                      <a:pt x="0" y="2"/>
                    </a:lnTo>
                    <a:lnTo>
                      <a:pt x="0" y="4"/>
                    </a:lnTo>
                    <a:lnTo>
                      <a:pt x="0" y="6"/>
                    </a:lnTo>
                    <a:lnTo>
                      <a:pt x="1" y="9"/>
                    </a:lnTo>
                    <a:lnTo>
                      <a:pt x="5" y="8"/>
                    </a:lnTo>
                    <a:lnTo>
                      <a:pt x="3" y="2"/>
                    </a:lnTo>
                    <a:lnTo>
                      <a:pt x="1" y="6"/>
                    </a:lnTo>
                    <a:lnTo>
                      <a:pt x="7" y="4"/>
                    </a:lnTo>
                    <a:lnTo>
                      <a:pt x="5" y="4"/>
                    </a:lnTo>
                    <a:lnTo>
                      <a:pt x="7" y="8"/>
                    </a:lnTo>
                    <a:lnTo>
                      <a:pt x="7" y="4"/>
                    </a:lnTo>
                    <a:lnTo>
                      <a:pt x="3" y="6"/>
                    </a:lnTo>
                    <a:lnTo>
                      <a:pt x="5" y="8"/>
                    </a:lnTo>
                    <a:lnTo>
                      <a:pt x="1" y="9"/>
                    </a:lnTo>
                    <a:close/>
                  </a:path>
                </a:pathLst>
              </a:custGeom>
              <a:solidFill>
                <a:srgbClr val="000000"/>
              </a:solidFill>
              <a:ln w="9525">
                <a:noFill/>
                <a:round/>
                <a:headEnd/>
                <a:tailEnd/>
              </a:ln>
            </p:spPr>
            <p:txBody>
              <a:bodyPr/>
              <a:lstStyle/>
              <a:p>
                <a:endParaRPr lang="en-GB" dirty="0"/>
              </a:p>
            </p:txBody>
          </p:sp>
          <p:sp>
            <p:nvSpPr>
              <p:cNvPr id="116" name="Freeform 207"/>
              <p:cNvSpPr>
                <a:spLocks noChangeAspect="1"/>
              </p:cNvSpPr>
              <p:nvPr/>
            </p:nvSpPr>
            <p:spPr bwMode="auto">
              <a:xfrm>
                <a:off x="4257" y="1525"/>
                <a:ext cx="407" cy="240"/>
              </a:xfrm>
              <a:custGeom>
                <a:avLst/>
                <a:gdLst>
                  <a:gd name="T0" fmla="*/ 25 w 407"/>
                  <a:gd name="T1" fmla="*/ 240 h 240"/>
                  <a:gd name="T2" fmla="*/ 407 w 407"/>
                  <a:gd name="T3" fmla="*/ 44 h 240"/>
                  <a:gd name="T4" fmla="*/ 384 w 407"/>
                  <a:gd name="T5" fmla="*/ 0 h 240"/>
                  <a:gd name="T6" fmla="*/ 0 w 407"/>
                  <a:gd name="T7" fmla="*/ 194 h 240"/>
                  <a:gd name="T8" fmla="*/ 25 w 407"/>
                  <a:gd name="T9" fmla="*/ 240 h 240"/>
                  <a:gd name="T10" fmla="*/ 0 60000 65536"/>
                  <a:gd name="T11" fmla="*/ 0 60000 65536"/>
                  <a:gd name="T12" fmla="*/ 0 60000 65536"/>
                  <a:gd name="T13" fmla="*/ 0 60000 65536"/>
                  <a:gd name="T14" fmla="*/ 0 60000 65536"/>
                  <a:gd name="T15" fmla="*/ 0 w 407"/>
                  <a:gd name="T16" fmla="*/ 0 h 240"/>
                  <a:gd name="T17" fmla="*/ 407 w 407"/>
                  <a:gd name="T18" fmla="*/ 240 h 240"/>
                </a:gdLst>
                <a:ahLst/>
                <a:cxnLst>
                  <a:cxn ang="T10">
                    <a:pos x="T0" y="T1"/>
                  </a:cxn>
                  <a:cxn ang="T11">
                    <a:pos x="T2" y="T3"/>
                  </a:cxn>
                  <a:cxn ang="T12">
                    <a:pos x="T4" y="T5"/>
                  </a:cxn>
                  <a:cxn ang="T13">
                    <a:pos x="T6" y="T7"/>
                  </a:cxn>
                  <a:cxn ang="T14">
                    <a:pos x="T8" y="T9"/>
                  </a:cxn>
                </a:cxnLst>
                <a:rect l="T15" t="T16" r="T17" b="T18"/>
                <a:pathLst>
                  <a:path w="407" h="240">
                    <a:moveTo>
                      <a:pt x="25" y="240"/>
                    </a:moveTo>
                    <a:lnTo>
                      <a:pt x="407" y="44"/>
                    </a:lnTo>
                    <a:lnTo>
                      <a:pt x="384" y="0"/>
                    </a:lnTo>
                    <a:lnTo>
                      <a:pt x="0" y="194"/>
                    </a:lnTo>
                    <a:lnTo>
                      <a:pt x="25" y="240"/>
                    </a:lnTo>
                    <a:close/>
                  </a:path>
                </a:pathLst>
              </a:custGeom>
              <a:solidFill>
                <a:srgbClr val="DFDFFF"/>
              </a:solidFill>
              <a:ln w="9525">
                <a:noFill/>
                <a:round/>
                <a:headEnd/>
                <a:tailEnd/>
              </a:ln>
            </p:spPr>
            <p:txBody>
              <a:bodyPr/>
              <a:lstStyle/>
              <a:p>
                <a:endParaRPr lang="en-GB" dirty="0"/>
              </a:p>
            </p:txBody>
          </p:sp>
          <p:sp>
            <p:nvSpPr>
              <p:cNvPr id="117" name="Freeform 208"/>
              <p:cNvSpPr>
                <a:spLocks noChangeAspect="1"/>
              </p:cNvSpPr>
              <p:nvPr/>
            </p:nvSpPr>
            <p:spPr bwMode="auto">
              <a:xfrm>
                <a:off x="4255" y="1523"/>
                <a:ext cx="413" cy="244"/>
              </a:xfrm>
              <a:custGeom>
                <a:avLst/>
                <a:gdLst>
                  <a:gd name="T0" fmla="*/ 25 w 413"/>
                  <a:gd name="T1" fmla="*/ 242 h 244"/>
                  <a:gd name="T2" fmla="*/ 27 w 413"/>
                  <a:gd name="T3" fmla="*/ 244 h 244"/>
                  <a:gd name="T4" fmla="*/ 27 w 413"/>
                  <a:gd name="T5" fmla="*/ 242 h 244"/>
                  <a:gd name="T6" fmla="*/ 27 w 413"/>
                  <a:gd name="T7" fmla="*/ 244 h 244"/>
                  <a:gd name="T8" fmla="*/ 411 w 413"/>
                  <a:gd name="T9" fmla="*/ 48 h 244"/>
                  <a:gd name="T10" fmla="*/ 413 w 413"/>
                  <a:gd name="T11" fmla="*/ 46 h 244"/>
                  <a:gd name="T12" fmla="*/ 386 w 413"/>
                  <a:gd name="T13" fmla="*/ 0 h 244"/>
                  <a:gd name="T14" fmla="*/ 0 w 413"/>
                  <a:gd name="T15" fmla="*/ 196 h 244"/>
                  <a:gd name="T16" fmla="*/ 0 w 413"/>
                  <a:gd name="T17" fmla="*/ 198 h 244"/>
                  <a:gd name="T18" fmla="*/ 25 w 413"/>
                  <a:gd name="T19" fmla="*/ 242 h 244"/>
                  <a:gd name="T20" fmla="*/ 29 w 413"/>
                  <a:gd name="T21" fmla="*/ 240 h 244"/>
                  <a:gd name="T22" fmla="*/ 4 w 413"/>
                  <a:gd name="T23" fmla="*/ 196 h 244"/>
                  <a:gd name="T24" fmla="*/ 2 w 413"/>
                  <a:gd name="T25" fmla="*/ 198 h 244"/>
                  <a:gd name="T26" fmla="*/ 386 w 413"/>
                  <a:gd name="T27" fmla="*/ 4 h 244"/>
                  <a:gd name="T28" fmla="*/ 384 w 413"/>
                  <a:gd name="T29" fmla="*/ 4 h 244"/>
                  <a:gd name="T30" fmla="*/ 407 w 413"/>
                  <a:gd name="T31" fmla="*/ 48 h 244"/>
                  <a:gd name="T32" fmla="*/ 409 w 413"/>
                  <a:gd name="T33" fmla="*/ 44 h 244"/>
                  <a:gd name="T34" fmla="*/ 25 w 413"/>
                  <a:gd name="T35" fmla="*/ 240 h 244"/>
                  <a:gd name="T36" fmla="*/ 29 w 413"/>
                  <a:gd name="T37" fmla="*/ 240 h 244"/>
                  <a:gd name="T38" fmla="*/ 25 w 413"/>
                  <a:gd name="T39" fmla="*/ 242 h 2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13"/>
                  <a:gd name="T61" fmla="*/ 0 h 244"/>
                  <a:gd name="T62" fmla="*/ 413 w 413"/>
                  <a:gd name="T63" fmla="*/ 244 h 2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13" h="244">
                    <a:moveTo>
                      <a:pt x="25" y="242"/>
                    </a:moveTo>
                    <a:lnTo>
                      <a:pt x="27" y="244"/>
                    </a:lnTo>
                    <a:lnTo>
                      <a:pt x="27" y="242"/>
                    </a:lnTo>
                    <a:lnTo>
                      <a:pt x="27" y="244"/>
                    </a:lnTo>
                    <a:lnTo>
                      <a:pt x="411" y="48"/>
                    </a:lnTo>
                    <a:lnTo>
                      <a:pt x="413" y="46"/>
                    </a:lnTo>
                    <a:lnTo>
                      <a:pt x="386" y="0"/>
                    </a:lnTo>
                    <a:lnTo>
                      <a:pt x="0" y="196"/>
                    </a:lnTo>
                    <a:lnTo>
                      <a:pt x="0" y="198"/>
                    </a:lnTo>
                    <a:lnTo>
                      <a:pt x="25" y="242"/>
                    </a:lnTo>
                    <a:lnTo>
                      <a:pt x="29" y="240"/>
                    </a:lnTo>
                    <a:lnTo>
                      <a:pt x="4" y="196"/>
                    </a:lnTo>
                    <a:lnTo>
                      <a:pt x="2" y="198"/>
                    </a:lnTo>
                    <a:lnTo>
                      <a:pt x="386" y="4"/>
                    </a:lnTo>
                    <a:lnTo>
                      <a:pt x="384" y="4"/>
                    </a:lnTo>
                    <a:lnTo>
                      <a:pt x="407" y="48"/>
                    </a:lnTo>
                    <a:lnTo>
                      <a:pt x="409" y="44"/>
                    </a:lnTo>
                    <a:lnTo>
                      <a:pt x="25" y="240"/>
                    </a:lnTo>
                    <a:lnTo>
                      <a:pt x="29" y="240"/>
                    </a:lnTo>
                    <a:lnTo>
                      <a:pt x="25" y="242"/>
                    </a:lnTo>
                    <a:close/>
                  </a:path>
                </a:pathLst>
              </a:custGeom>
              <a:solidFill>
                <a:srgbClr val="000000"/>
              </a:solidFill>
              <a:ln w="9525">
                <a:noFill/>
                <a:round/>
                <a:headEnd/>
                <a:tailEnd/>
              </a:ln>
            </p:spPr>
            <p:txBody>
              <a:bodyPr/>
              <a:lstStyle/>
              <a:p>
                <a:endParaRPr lang="en-GB" dirty="0"/>
              </a:p>
            </p:txBody>
          </p:sp>
          <p:sp>
            <p:nvSpPr>
              <p:cNvPr id="118" name="Freeform 209"/>
              <p:cNvSpPr>
                <a:spLocks noChangeAspect="1"/>
              </p:cNvSpPr>
              <p:nvPr/>
            </p:nvSpPr>
            <p:spPr bwMode="auto">
              <a:xfrm>
                <a:off x="4274" y="1554"/>
                <a:ext cx="390" cy="209"/>
              </a:xfrm>
              <a:custGeom>
                <a:avLst/>
                <a:gdLst>
                  <a:gd name="T0" fmla="*/ 8 w 390"/>
                  <a:gd name="T1" fmla="*/ 209 h 209"/>
                  <a:gd name="T2" fmla="*/ 390 w 390"/>
                  <a:gd name="T3" fmla="*/ 15 h 209"/>
                  <a:gd name="T4" fmla="*/ 382 w 390"/>
                  <a:gd name="T5" fmla="*/ 0 h 209"/>
                  <a:gd name="T6" fmla="*/ 0 w 390"/>
                  <a:gd name="T7" fmla="*/ 195 h 209"/>
                  <a:gd name="T8" fmla="*/ 8 w 390"/>
                  <a:gd name="T9" fmla="*/ 209 h 209"/>
                  <a:gd name="T10" fmla="*/ 0 60000 65536"/>
                  <a:gd name="T11" fmla="*/ 0 60000 65536"/>
                  <a:gd name="T12" fmla="*/ 0 60000 65536"/>
                  <a:gd name="T13" fmla="*/ 0 60000 65536"/>
                  <a:gd name="T14" fmla="*/ 0 60000 65536"/>
                  <a:gd name="T15" fmla="*/ 0 w 390"/>
                  <a:gd name="T16" fmla="*/ 0 h 209"/>
                  <a:gd name="T17" fmla="*/ 390 w 390"/>
                  <a:gd name="T18" fmla="*/ 209 h 209"/>
                </a:gdLst>
                <a:ahLst/>
                <a:cxnLst>
                  <a:cxn ang="T10">
                    <a:pos x="T0" y="T1"/>
                  </a:cxn>
                  <a:cxn ang="T11">
                    <a:pos x="T2" y="T3"/>
                  </a:cxn>
                  <a:cxn ang="T12">
                    <a:pos x="T4" y="T5"/>
                  </a:cxn>
                  <a:cxn ang="T13">
                    <a:pos x="T6" y="T7"/>
                  </a:cxn>
                  <a:cxn ang="T14">
                    <a:pos x="T8" y="T9"/>
                  </a:cxn>
                </a:cxnLst>
                <a:rect l="T15" t="T16" r="T17" b="T18"/>
                <a:pathLst>
                  <a:path w="390" h="209">
                    <a:moveTo>
                      <a:pt x="8" y="209"/>
                    </a:moveTo>
                    <a:lnTo>
                      <a:pt x="390" y="15"/>
                    </a:lnTo>
                    <a:lnTo>
                      <a:pt x="382" y="0"/>
                    </a:lnTo>
                    <a:lnTo>
                      <a:pt x="0" y="195"/>
                    </a:lnTo>
                    <a:lnTo>
                      <a:pt x="8" y="209"/>
                    </a:lnTo>
                    <a:close/>
                  </a:path>
                </a:pathLst>
              </a:custGeom>
              <a:solidFill>
                <a:srgbClr val="BFBFDF"/>
              </a:solidFill>
              <a:ln w="9525">
                <a:noFill/>
                <a:round/>
                <a:headEnd/>
                <a:tailEnd/>
              </a:ln>
            </p:spPr>
            <p:txBody>
              <a:bodyPr/>
              <a:lstStyle/>
              <a:p>
                <a:endParaRPr lang="en-GB" dirty="0"/>
              </a:p>
            </p:txBody>
          </p:sp>
          <p:sp>
            <p:nvSpPr>
              <p:cNvPr id="119" name="Freeform 210"/>
              <p:cNvSpPr>
                <a:spLocks noChangeAspect="1"/>
              </p:cNvSpPr>
              <p:nvPr/>
            </p:nvSpPr>
            <p:spPr bwMode="auto">
              <a:xfrm>
                <a:off x="4272" y="1552"/>
                <a:ext cx="396" cy="213"/>
              </a:xfrm>
              <a:custGeom>
                <a:avLst/>
                <a:gdLst>
                  <a:gd name="T0" fmla="*/ 8 w 396"/>
                  <a:gd name="T1" fmla="*/ 213 h 213"/>
                  <a:gd name="T2" fmla="*/ 10 w 396"/>
                  <a:gd name="T3" fmla="*/ 213 h 213"/>
                  <a:gd name="T4" fmla="*/ 12 w 396"/>
                  <a:gd name="T5" fmla="*/ 213 h 213"/>
                  <a:gd name="T6" fmla="*/ 394 w 396"/>
                  <a:gd name="T7" fmla="*/ 19 h 213"/>
                  <a:gd name="T8" fmla="*/ 396 w 396"/>
                  <a:gd name="T9" fmla="*/ 17 h 213"/>
                  <a:gd name="T10" fmla="*/ 386 w 396"/>
                  <a:gd name="T11" fmla="*/ 0 h 213"/>
                  <a:gd name="T12" fmla="*/ 384 w 396"/>
                  <a:gd name="T13" fmla="*/ 0 h 213"/>
                  <a:gd name="T14" fmla="*/ 0 w 396"/>
                  <a:gd name="T15" fmla="*/ 196 h 213"/>
                  <a:gd name="T16" fmla="*/ 0 w 396"/>
                  <a:gd name="T17" fmla="*/ 197 h 213"/>
                  <a:gd name="T18" fmla="*/ 8 w 396"/>
                  <a:gd name="T19" fmla="*/ 213 h 213"/>
                  <a:gd name="T20" fmla="*/ 12 w 396"/>
                  <a:gd name="T21" fmla="*/ 211 h 213"/>
                  <a:gd name="T22" fmla="*/ 4 w 396"/>
                  <a:gd name="T23" fmla="*/ 196 h 213"/>
                  <a:gd name="T24" fmla="*/ 2 w 396"/>
                  <a:gd name="T25" fmla="*/ 199 h 213"/>
                  <a:gd name="T26" fmla="*/ 386 w 396"/>
                  <a:gd name="T27" fmla="*/ 3 h 213"/>
                  <a:gd name="T28" fmla="*/ 382 w 396"/>
                  <a:gd name="T29" fmla="*/ 3 h 213"/>
                  <a:gd name="T30" fmla="*/ 390 w 396"/>
                  <a:gd name="T31" fmla="*/ 19 h 213"/>
                  <a:gd name="T32" fmla="*/ 392 w 396"/>
                  <a:gd name="T33" fmla="*/ 15 h 213"/>
                  <a:gd name="T34" fmla="*/ 8 w 396"/>
                  <a:gd name="T35" fmla="*/ 209 h 213"/>
                  <a:gd name="T36" fmla="*/ 12 w 396"/>
                  <a:gd name="T37" fmla="*/ 211 h 213"/>
                  <a:gd name="T38" fmla="*/ 8 w 396"/>
                  <a:gd name="T39" fmla="*/ 213 h 2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6"/>
                  <a:gd name="T61" fmla="*/ 0 h 213"/>
                  <a:gd name="T62" fmla="*/ 396 w 396"/>
                  <a:gd name="T63" fmla="*/ 213 h 2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6" h="213">
                    <a:moveTo>
                      <a:pt x="8" y="213"/>
                    </a:moveTo>
                    <a:lnTo>
                      <a:pt x="10" y="213"/>
                    </a:lnTo>
                    <a:lnTo>
                      <a:pt x="12" y="213"/>
                    </a:lnTo>
                    <a:lnTo>
                      <a:pt x="394" y="19"/>
                    </a:lnTo>
                    <a:lnTo>
                      <a:pt x="396" y="17"/>
                    </a:lnTo>
                    <a:lnTo>
                      <a:pt x="386" y="0"/>
                    </a:lnTo>
                    <a:lnTo>
                      <a:pt x="384" y="0"/>
                    </a:lnTo>
                    <a:lnTo>
                      <a:pt x="0" y="196"/>
                    </a:lnTo>
                    <a:lnTo>
                      <a:pt x="0" y="197"/>
                    </a:lnTo>
                    <a:lnTo>
                      <a:pt x="8" y="213"/>
                    </a:lnTo>
                    <a:lnTo>
                      <a:pt x="12" y="211"/>
                    </a:lnTo>
                    <a:lnTo>
                      <a:pt x="4" y="196"/>
                    </a:lnTo>
                    <a:lnTo>
                      <a:pt x="2" y="199"/>
                    </a:lnTo>
                    <a:lnTo>
                      <a:pt x="386" y="3"/>
                    </a:lnTo>
                    <a:lnTo>
                      <a:pt x="382" y="3"/>
                    </a:lnTo>
                    <a:lnTo>
                      <a:pt x="390" y="19"/>
                    </a:lnTo>
                    <a:lnTo>
                      <a:pt x="392" y="15"/>
                    </a:lnTo>
                    <a:lnTo>
                      <a:pt x="8" y="209"/>
                    </a:lnTo>
                    <a:lnTo>
                      <a:pt x="12" y="211"/>
                    </a:lnTo>
                    <a:lnTo>
                      <a:pt x="8" y="213"/>
                    </a:lnTo>
                    <a:close/>
                  </a:path>
                </a:pathLst>
              </a:custGeom>
              <a:solidFill>
                <a:srgbClr val="000000"/>
              </a:solidFill>
              <a:ln w="9525">
                <a:noFill/>
                <a:round/>
                <a:headEnd/>
                <a:tailEnd/>
              </a:ln>
            </p:spPr>
            <p:txBody>
              <a:bodyPr/>
              <a:lstStyle/>
              <a:p>
                <a:endParaRPr lang="en-GB" dirty="0"/>
              </a:p>
            </p:txBody>
          </p:sp>
          <p:sp>
            <p:nvSpPr>
              <p:cNvPr id="120" name="Freeform 211"/>
              <p:cNvSpPr>
                <a:spLocks noChangeAspect="1"/>
              </p:cNvSpPr>
              <p:nvPr/>
            </p:nvSpPr>
            <p:spPr bwMode="auto">
              <a:xfrm>
                <a:off x="4255" y="1523"/>
                <a:ext cx="413" cy="244"/>
              </a:xfrm>
              <a:custGeom>
                <a:avLst/>
                <a:gdLst>
                  <a:gd name="T0" fmla="*/ 25 w 413"/>
                  <a:gd name="T1" fmla="*/ 240 h 244"/>
                  <a:gd name="T2" fmla="*/ 25 w 413"/>
                  <a:gd name="T3" fmla="*/ 242 h 244"/>
                  <a:gd name="T4" fmla="*/ 27 w 413"/>
                  <a:gd name="T5" fmla="*/ 244 h 244"/>
                  <a:gd name="T6" fmla="*/ 27 w 413"/>
                  <a:gd name="T7" fmla="*/ 242 h 244"/>
                  <a:gd name="T8" fmla="*/ 27 w 413"/>
                  <a:gd name="T9" fmla="*/ 244 h 244"/>
                  <a:gd name="T10" fmla="*/ 411 w 413"/>
                  <a:gd name="T11" fmla="*/ 48 h 244"/>
                  <a:gd name="T12" fmla="*/ 413 w 413"/>
                  <a:gd name="T13" fmla="*/ 46 h 244"/>
                  <a:gd name="T14" fmla="*/ 386 w 413"/>
                  <a:gd name="T15" fmla="*/ 0 h 244"/>
                  <a:gd name="T16" fmla="*/ 0 w 413"/>
                  <a:gd name="T17" fmla="*/ 196 h 244"/>
                  <a:gd name="T18" fmla="*/ 0 w 413"/>
                  <a:gd name="T19" fmla="*/ 198 h 244"/>
                  <a:gd name="T20" fmla="*/ 25 w 413"/>
                  <a:gd name="T21" fmla="*/ 242 h 244"/>
                  <a:gd name="T22" fmla="*/ 27 w 413"/>
                  <a:gd name="T23" fmla="*/ 244 h 244"/>
                  <a:gd name="T24" fmla="*/ 27 w 413"/>
                  <a:gd name="T25" fmla="*/ 242 h 244"/>
                  <a:gd name="T26" fmla="*/ 27 w 413"/>
                  <a:gd name="T27" fmla="*/ 244 h 244"/>
                  <a:gd name="T28" fmla="*/ 27 w 413"/>
                  <a:gd name="T29" fmla="*/ 242 h 244"/>
                  <a:gd name="T30" fmla="*/ 29 w 413"/>
                  <a:gd name="T31" fmla="*/ 242 h 244"/>
                  <a:gd name="T32" fmla="*/ 29 w 413"/>
                  <a:gd name="T33" fmla="*/ 240 h 244"/>
                  <a:gd name="T34" fmla="*/ 4 w 413"/>
                  <a:gd name="T35" fmla="*/ 196 h 244"/>
                  <a:gd name="T36" fmla="*/ 2 w 413"/>
                  <a:gd name="T37" fmla="*/ 198 h 244"/>
                  <a:gd name="T38" fmla="*/ 386 w 413"/>
                  <a:gd name="T39" fmla="*/ 4 h 244"/>
                  <a:gd name="T40" fmla="*/ 384 w 413"/>
                  <a:gd name="T41" fmla="*/ 4 h 244"/>
                  <a:gd name="T42" fmla="*/ 407 w 413"/>
                  <a:gd name="T43" fmla="*/ 48 h 244"/>
                  <a:gd name="T44" fmla="*/ 409 w 413"/>
                  <a:gd name="T45" fmla="*/ 44 h 244"/>
                  <a:gd name="T46" fmla="*/ 25 w 413"/>
                  <a:gd name="T47" fmla="*/ 240 h 2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13"/>
                  <a:gd name="T73" fmla="*/ 0 h 244"/>
                  <a:gd name="T74" fmla="*/ 413 w 413"/>
                  <a:gd name="T75" fmla="*/ 244 h 24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13" h="244">
                    <a:moveTo>
                      <a:pt x="25" y="240"/>
                    </a:moveTo>
                    <a:lnTo>
                      <a:pt x="25" y="242"/>
                    </a:lnTo>
                    <a:lnTo>
                      <a:pt x="27" y="244"/>
                    </a:lnTo>
                    <a:lnTo>
                      <a:pt x="27" y="242"/>
                    </a:lnTo>
                    <a:lnTo>
                      <a:pt x="27" y="244"/>
                    </a:lnTo>
                    <a:lnTo>
                      <a:pt x="411" y="48"/>
                    </a:lnTo>
                    <a:lnTo>
                      <a:pt x="413" y="46"/>
                    </a:lnTo>
                    <a:lnTo>
                      <a:pt x="386" y="0"/>
                    </a:lnTo>
                    <a:lnTo>
                      <a:pt x="0" y="196"/>
                    </a:lnTo>
                    <a:lnTo>
                      <a:pt x="0" y="198"/>
                    </a:lnTo>
                    <a:lnTo>
                      <a:pt x="25" y="242"/>
                    </a:lnTo>
                    <a:lnTo>
                      <a:pt x="27" y="244"/>
                    </a:lnTo>
                    <a:lnTo>
                      <a:pt x="27" y="242"/>
                    </a:lnTo>
                    <a:lnTo>
                      <a:pt x="27" y="244"/>
                    </a:lnTo>
                    <a:lnTo>
                      <a:pt x="27" y="242"/>
                    </a:lnTo>
                    <a:lnTo>
                      <a:pt x="29" y="242"/>
                    </a:lnTo>
                    <a:lnTo>
                      <a:pt x="29" y="240"/>
                    </a:lnTo>
                    <a:lnTo>
                      <a:pt x="4" y="196"/>
                    </a:lnTo>
                    <a:lnTo>
                      <a:pt x="2" y="198"/>
                    </a:lnTo>
                    <a:lnTo>
                      <a:pt x="386" y="4"/>
                    </a:lnTo>
                    <a:lnTo>
                      <a:pt x="384" y="4"/>
                    </a:lnTo>
                    <a:lnTo>
                      <a:pt x="407" y="48"/>
                    </a:lnTo>
                    <a:lnTo>
                      <a:pt x="409" y="44"/>
                    </a:lnTo>
                    <a:lnTo>
                      <a:pt x="25" y="240"/>
                    </a:lnTo>
                    <a:close/>
                  </a:path>
                </a:pathLst>
              </a:custGeom>
              <a:solidFill>
                <a:srgbClr val="000000"/>
              </a:solidFill>
              <a:ln w="9525">
                <a:noFill/>
                <a:round/>
                <a:headEnd/>
                <a:tailEnd/>
              </a:ln>
            </p:spPr>
            <p:txBody>
              <a:bodyPr/>
              <a:lstStyle/>
              <a:p>
                <a:endParaRPr lang="en-GB" dirty="0"/>
              </a:p>
            </p:txBody>
          </p:sp>
          <p:sp>
            <p:nvSpPr>
              <p:cNvPr id="121" name="Freeform 212"/>
              <p:cNvSpPr>
                <a:spLocks noChangeAspect="1"/>
              </p:cNvSpPr>
              <p:nvPr/>
            </p:nvSpPr>
            <p:spPr bwMode="auto">
              <a:xfrm>
                <a:off x="4272" y="1653"/>
                <a:ext cx="77" cy="135"/>
              </a:xfrm>
              <a:custGeom>
                <a:avLst/>
                <a:gdLst>
                  <a:gd name="T0" fmla="*/ 73 w 77"/>
                  <a:gd name="T1" fmla="*/ 133 h 135"/>
                  <a:gd name="T2" fmla="*/ 73 w 77"/>
                  <a:gd name="T3" fmla="*/ 135 h 135"/>
                  <a:gd name="T4" fmla="*/ 73 w 77"/>
                  <a:gd name="T5" fmla="*/ 133 h 135"/>
                  <a:gd name="T6" fmla="*/ 75 w 77"/>
                  <a:gd name="T7" fmla="*/ 135 h 135"/>
                  <a:gd name="T8" fmla="*/ 75 w 77"/>
                  <a:gd name="T9" fmla="*/ 133 h 135"/>
                  <a:gd name="T10" fmla="*/ 77 w 77"/>
                  <a:gd name="T11" fmla="*/ 133 h 135"/>
                  <a:gd name="T12" fmla="*/ 4 w 77"/>
                  <a:gd name="T13" fmla="*/ 0 h 135"/>
                  <a:gd name="T14" fmla="*/ 2 w 77"/>
                  <a:gd name="T15" fmla="*/ 0 h 135"/>
                  <a:gd name="T16" fmla="*/ 0 w 77"/>
                  <a:gd name="T17" fmla="*/ 0 h 135"/>
                  <a:gd name="T18" fmla="*/ 0 w 77"/>
                  <a:gd name="T19" fmla="*/ 2 h 135"/>
                  <a:gd name="T20" fmla="*/ 73 w 77"/>
                  <a:gd name="T21" fmla="*/ 133 h 1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135"/>
                  <a:gd name="T35" fmla="*/ 77 w 77"/>
                  <a:gd name="T36" fmla="*/ 135 h 1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135">
                    <a:moveTo>
                      <a:pt x="73" y="133"/>
                    </a:moveTo>
                    <a:lnTo>
                      <a:pt x="73" y="135"/>
                    </a:lnTo>
                    <a:lnTo>
                      <a:pt x="73" y="133"/>
                    </a:lnTo>
                    <a:lnTo>
                      <a:pt x="75" y="135"/>
                    </a:lnTo>
                    <a:lnTo>
                      <a:pt x="75" y="133"/>
                    </a:lnTo>
                    <a:lnTo>
                      <a:pt x="77" y="133"/>
                    </a:lnTo>
                    <a:lnTo>
                      <a:pt x="4" y="0"/>
                    </a:lnTo>
                    <a:lnTo>
                      <a:pt x="2" y="0"/>
                    </a:lnTo>
                    <a:lnTo>
                      <a:pt x="0" y="0"/>
                    </a:lnTo>
                    <a:lnTo>
                      <a:pt x="0" y="2"/>
                    </a:lnTo>
                    <a:lnTo>
                      <a:pt x="73" y="133"/>
                    </a:lnTo>
                    <a:close/>
                  </a:path>
                </a:pathLst>
              </a:custGeom>
              <a:solidFill>
                <a:srgbClr val="000000"/>
              </a:solidFill>
              <a:ln w="9525">
                <a:noFill/>
                <a:round/>
                <a:headEnd/>
                <a:tailEnd/>
              </a:ln>
            </p:spPr>
            <p:txBody>
              <a:bodyPr/>
              <a:lstStyle/>
              <a:p>
                <a:endParaRPr lang="en-GB" dirty="0"/>
              </a:p>
            </p:txBody>
          </p:sp>
          <p:sp>
            <p:nvSpPr>
              <p:cNvPr id="122" name="Freeform 213"/>
              <p:cNvSpPr>
                <a:spLocks noChangeAspect="1"/>
              </p:cNvSpPr>
              <p:nvPr/>
            </p:nvSpPr>
            <p:spPr bwMode="auto">
              <a:xfrm>
                <a:off x="4349" y="1615"/>
                <a:ext cx="52" cy="90"/>
              </a:xfrm>
              <a:custGeom>
                <a:avLst/>
                <a:gdLst>
                  <a:gd name="T0" fmla="*/ 48 w 52"/>
                  <a:gd name="T1" fmla="*/ 90 h 90"/>
                  <a:gd name="T2" fmla="*/ 50 w 52"/>
                  <a:gd name="T3" fmla="*/ 90 h 90"/>
                  <a:gd name="T4" fmla="*/ 52 w 52"/>
                  <a:gd name="T5" fmla="*/ 90 h 90"/>
                  <a:gd name="T6" fmla="*/ 52 w 52"/>
                  <a:gd name="T7" fmla="*/ 88 h 90"/>
                  <a:gd name="T8" fmla="*/ 2 w 52"/>
                  <a:gd name="T9" fmla="*/ 0 h 90"/>
                  <a:gd name="T10" fmla="*/ 0 w 52"/>
                  <a:gd name="T11" fmla="*/ 0 h 90"/>
                  <a:gd name="T12" fmla="*/ 0 w 52"/>
                  <a:gd name="T13" fmla="*/ 2 h 90"/>
                  <a:gd name="T14" fmla="*/ 48 w 52"/>
                  <a:gd name="T15" fmla="*/ 90 h 90"/>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90"/>
                  <a:gd name="T26" fmla="*/ 52 w 52"/>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90">
                    <a:moveTo>
                      <a:pt x="48" y="90"/>
                    </a:moveTo>
                    <a:lnTo>
                      <a:pt x="50" y="90"/>
                    </a:lnTo>
                    <a:lnTo>
                      <a:pt x="52" y="90"/>
                    </a:lnTo>
                    <a:lnTo>
                      <a:pt x="52" y="88"/>
                    </a:lnTo>
                    <a:lnTo>
                      <a:pt x="2" y="0"/>
                    </a:lnTo>
                    <a:lnTo>
                      <a:pt x="0" y="0"/>
                    </a:lnTo>
                    <a:lnTo>
                      <a:pt x="0" y="2"/>
                    </a:lnTo>
                    <a:lnTo>
                      <a:pt x="48" y="90"/>
                    </a:lnTo>
                    <a:close/>
                  </a:path>
                </a:pathLst>
              </a:custGeom>
              <a:solidFill>
                <a:srgbClr val="000000"/>
              </a:solidFill>
              <a:ln w="9525">
                <a:noFill/>
                <a:round/>
                <a:headEnd/>
                <a:tailEnd/>
              </a:ln>
            </p:spPr>
            <p:txBody>
              <a:bodyPr/>
              <a:lstStyle/>
              <a:p>
                <a:endParaRPr lang="en-GB" dirty="0"/>
              </a:p>
            </p:txBody>
          </p:sp>
          <p:sp>
            <p:nvSpPr>
              <p:cNvPr id="123" name="Freeform 214"/>
              <p:cNvSpPr>
                <a:spLocks noChangeAspect="1"/>
              </p:cNvSpPr>
              <p:nvPr/>
            </p:nvSpPr>
            <p:spPr bwMode="auto">
              <a:xfrm>
                <a:off x="4385" y="1596"/>
                <a:ext cx="54" cy="90"/>
              </a:xfrm>
              <a:custGeom>
                <a:avLst/>
                <a:gdLst>
                  <a:gd name="T0" fmla="*/ 48 w 54"/>
                  <a:gd name="T1" fmla="*/ 90 h 90"/>
                  <a:gd name="T2" fmla="*/ 50 w 54"/>
                  <a:gd name="T3" fmla="*/ 90 h 90"/>
                  <a:gd name="T4" fmla="*/ 52 w 54"/>
                  <a:gd name="T5" fmla="*/ 90 h 90"/>
                  <a:gd name="T6" fmla="*/ 52 w 54"/>
                  <a:gd name="T7" fmla="*/ 88 h 90"/>
                  <a:gd name="T8" fmla="*/ 54 w 54"/>
                  <a:gd name="T9" fmla="*/ 88 h 90"/>
                  <a:gd name="T10" fmla="*/ 4 w 54"/>
                  <a:gd name="T11" fmla="*/ 0 h 90"/>
                  <a:gd name="T12" fmla="*/ 2 w 54"/>
                  <a:gd name="T13" fmla="*/ 0 h 90"/>
                  <a:gd name="T14" fmla="*/ 0 w 54"/>
                  <a:gd name="T15" fmla="*/ 0 h 90"/>
                  <a:gd name="T16" fmla="*/ 0 w 54"/>
                  <a:gd name="T17" fmla="*/ 2 h 90"/>
                  <a:gd name="T18" fmla="*/ 48 w 54"/>
                  <a:gd name="T19" fmla="*/ 90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90"/>
                  <a:gd name="T32" fmla="*/ 54 w 54"/>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90">
                    <a:moveTo>
                      <a:pt x="48" y="90"/>
                    </a:moveTo>
                    <a:lnTo>
                      <a:pt x="50" y="90"/>
                    </a:lnTo>
                    <a:lnTo>
                      <a:pt x="52" y="90"/>
                    </a:lnTo>
                    <a:lnTo>
                      <a:pt x="52" y="88"/>
                    </a:lnTo>
                    <a:lnTo>
                      <a:pt x="54" y="88"/>
                    </a:lnTo>
                    <a:lnTo>
                      <a:pt x="4" y="0"/>
                    </a:lnTo>
                    <a:lnTo>
                      <a:pt x="2" y="0"/>
                    </a:lnTo>
                    <a:lnTo>
                      <a:pt x="0" y="0"/>
                    </a:lnTo>
                    <a:lnTo>
                      <a:pt x="0" y="2"/>
                    </a:lnTo>
                    <a:lnTo>
                      <a:pt x="48" y="90"/>
                    </a:lnTo>
                    <a:close/>
                  </a:path>
                </a:pathLst>
              </a:custGeom>
              <a:solidFill>
                <a:srgbClr val="000000"/>
              </a:solidFill>
              <a:ln w="9525">
                <a:noFill/>
                <a:round/>
                <a:headEnd/>
                <a:tailEnd/>
              </a:ln>
            </p:spPr>
            <p:txBody>
              <a:bodyPr/>
              <a:lstStyle/>
              <a:p>
                <a:endParaRPr lang="en-GB" dirty="0"/>
              </a:p>
            </p:txBody>
          </p:sp>
          <p:sp>
            <p:nvSpPr>
              <p:cNvPr id="124" name="Freeform 215"/>
              <p:cNvSpPr>
                <a:spLocks noChangeAspect="1"/>
              </p:cNvSpPr>
              <p:nvPr/>
            </p:nvSpPr>
            <p:spPr bwMode="auto">
              <a:xfrm>
                <a:off x="4424" y="1577"/>
                <a:ext cx="52" cy="90"/>
              </a:xfrm>
              <a:custGeom>
                <a:avLst/>
                <a:gdLst>
                  <a:gd name="T0" fmla="*/ 48 w 52"/>
                  <a:gd name="T1" fmla="*/ 90 h 90"/>
                  <a:gd name="T2" fmla="*/ 50 w 52"/>
                  <a:gd name="T3" fmla="*/ 90 h 90"/>
                  <a:gd name="T4" fmla="*/ 52 w 52"/>
                  <a:gd name="T5" fmla="*/ 90 h 90"/>
                  <a:gd name="T6" fmla="*/ 52 w 52"/>
                  <a:gd name="T7" fmla="*/ 88 h 90"/>
                  <a:gd name="T8" fmla="*/ 4 w 52"/>
                  <a:gd name="T9" fmla="*/ 0 h 90"/>
                  <a:gd name="T10" fmla="*/ 2 w 52"/>
                  <a:gd name="T11" fmla="*/ 0 h 90"/>
                  <a:gd name="T12" fmla="*/ 0 w 52"/>
                  <a:gd name="T13" fmla="*/ 0 h 90"/>
                  <a:gd name="T14" fmla="*/ 0 w 52"/>
                  <a:gd name="T15" fmla="*/ 2 h 90"/>
                  <a:gd name="T16" fmla="*/ 48 w 52"/>
                  <a:gd name="T17" fmla="*/ 90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90"/>
                  <a:gd name="T29" fmla="*/ 52 w 52"/>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90">
                    <a:moveTo>
                      <a:pt x="48" y="90"/>
                    </a:moveTo>
                    <a:lnTo>
                      <a:pt x="50" y="90"/>
                    </a:lnTo>
                    <a:lnTo>
                      <a:pt x="52" y="90"/>
                    </a:lnTo>
                    <a:lnTo>
                      <a:pt x="52" y="88"/>
                    </a:lnTo>
                    <a:lnTo>
                      <a:pt x="4" y="0"/>
                    </a:lnTo>
                    <a:lnTo>
                      <a:pt x="2" y="0"/>
                    </a:lnTo>
                    <a:lnTo>
                      <a:pt x="0" y="0"/>
                    </a:lnTo>
                    <a:lnTo>
                      <a:pt x="0" y="2"/>
                    </a:lnTo>
                    <a:lnTo>
                      <a:pt x="48" y="90"/>
                    </a:lnTo>
                    <a:close/>
                  </a:path>
                </a:pathLst>
              </a:custGeom>
              <a:solidFill>
                <a:srgbClr val="000000"/>
              </a:solidFill>
              <a:ln w="9525">
                <a:noFill/>
                <a:round/>
                <a:headEnd/>
                <a:tailEnd/>
              </a:ln>
            </p:spPr>
            <p:txBody>
              <a:bodyPr/>
              <a:lstStyle/>
              <a:p>
                <a:endParaRPr lang="en-GB" dirty="0"/>
              </a:p>
            </p:txBody>
          </p:sp>
          <p:sp>
            <p:nvSpPr>
              <p:cNvPr id="125" name="Freeform 216"/>
              <p:cNvSpPr>
                <a:spLocks noChangeAspect="1"/>
              </p:cNvSpPr>
              <p:nvPr/>
            </p:nvSpPr>
            <p:spPr bwMode="auto">
              <a:xfrm>
                <a:off x="4462" y="1557"/>
                <a:ext cx="52" cy="91"/>
              </a:xfrm>
              <a:custGeom>
                <a:avLst/>
                <a:gdLst>
                  <a:gd name="T0" fmla="*/ 48 w 52"/>
                  <a:gd name="T1" fmla="*/ 91 h 91"/>
                  <a:gd name="T2" fmla="*/ 50 w 52"/>
                  <a:gd name="T3" fmla="*/ 91 h 91"/>
                  <a:gd name="T4" fmla="*/ 52 w 52"/>
                  <a:gd name="T5" fmla="*/ 91 h 91"/>
                  <a:gd name="T6" fmla="*/ 52 w 52"/>
                  <a:gd name="T7" fmla="*/ 89 h 91"/>
                  <a:gd name="T8" fmla="*/ 2 w 52"/>
                  <a:gd name="T9" fmla="*/ 0 h 91"/>
                  <a:gd name="T10" fmla="*/ 0 w 52"/>
                  <a:gd name="T11" fmla="*/ 0 h 91"/>
                  <a:gd name="T12" fmla="*/ 0 w 52"/>
                  <a:gd name="T13" fmla="*/ 2 h 91"/>
                  <a:gd name="T14" fmla="*/ 48 w 52"/>
                  <a:gd name="T15" fmla="*/ 91 h 91"/>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91"/>
                  <a:gd name="T26" fmla="*/ 52 w 52"/>
                  <a:gd name="T27" fmla="*/ 91 h 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91">
                    <a:moveTo>
                      <a:pt x="48" y="91"/>
                    </a:moveTo>
                    <a:lnTo>
                      <a:pt x="50" y="91"/>
                    </a:lnTo>
                    <a:lnTo>
                      <a:pt x="52" y="91"/>
                    </a:lnTo>
                    <a:lnTo>
                      <a:pt x="52" y="89"/>
                    </a:lnTo>
                    <a:lnTo>
                      <a:pt x="2" y="0"/>
                    </a:lnTo>
                    <a:lnTo>
                      <a:pt x="0" y="0"/>
                    </a:lnTo>
                    <a:lnTo>
                      <a:pt x="0" y="2"/>
                    </a:lnTo>
                    <a:lnTo>
                      <a:pt x="48" y="91"/>
                    </a:lnTo>
                    <a:close/>
                  </a:path>
                </a:pathLst>
              </a:custGeom>
              <a:solidFill>
                <a:srgbClr val="000000"/>
              </a:solidFill>
              <a:ln w="9525">
                <a:noFill/>
                <a:round/>
                <a:headEnd/>
                <a:tailEnd/>
              </a:ln>
            </p:spPr>
            <p:txBody>
              <a:bodyPr/>
              <a:lstStyle/>
              <a:p>
                <a:endParaRPr lang="en-GB" dirty="0"/>
              </a:p>
            </p:txBody>
          </p:sp>
          <p:sp>
            <p:nvSpPr>
              <p:cNvPr id="126" name="Freeform 217"/>
              <p:cNvSpPr>
                <a:spLocks noChangeAspect="1"/>
              </p:cNvSpPr>
              <p:nvPr/>
            </p:nvSpPr>
            <p:spPr bwMode="auto">
              <a:xfrm>
                <a:off x="4499" y="1538"/>
                <a:ext cx="54" cy="90"/>
              </a:xfrm>
              <a:custGeom>
                <a:avLst/>
                <a:gdLst>
                  <a:gd name="T0" fmla="*/ 48 w 54"/>
                  <a:gd name="T1" fmla="*/ 90 h 90"/>
                  <a:gd name="T2" fmla="*/ 50 w 54"/>
                  <a:gd name="T3" fmla="*/ 90 h 90"/>
                  <a:gd name="T4" fmla="*/ 52 w 54"/>
                  <a:gd name="T5" fmla="*/ 90 h 90"/>
                  <a:gd name="T6" fmla="*/ 54 w 54"/>
                  <a:gd name="T7" fmla="*/ 89 h 90"/>
                  <a:gd name="T8" fmla="*/ 4 w 54"/>
                  <a:gd name="T9" fmla="*/ 0 h 90"/>
                  <a:gd name="T10" fmla="*/ 2 w 54"/>
                  <a:gd name="T11" fmla="*/ 0 h 90"/>
                  <a:gd name="T12" fmla="*/ 0 w 54"/>
                  <a:gd name="T13" fmla="*/ 0 h 90"/>
                  <a:gd name="T14" fmla="*/ 0 w 54"/>
                  <a:gd name="T15" fmla="*/ 2 h 90"/>
                  <a:gd name="T16" fmla="*/ 48 w 54"/>
                  <a:gd name="T17" fmla="*/ 90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90"/>
                  <a:gd name="T29" fmla="*/ 54 w 5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90">
                    <a:moveTo>
                      <a:pt x="48" y="90"/>
                    </a:moveTo>
                    <a:lnTo>
                      <a:pt x="50" y="90"/>
                    </a:lnTo>
                    <a:lnTo>
                      <a:pt x="52" y="90"/>
                    </a:lnTo>
                    <a:lnTo>
                      <a:pt x="54" y="89"/>
                    </a:lnTo>
                    <a:lnTo>
                      <a:pt x="4" y="0"/>
                    </a:lnTo>
                    <a:lnTo>
                      <a:pt x="2" y="0"/>
                    </a:lnTo>
                    <a:lnTo>
                      <a:pt x="0" y="0"/>
                    </a:lnTo>
                    <a:lnTo>
                      <a:pt x="0" y="2"/>
                    </a:lnTo>
                    <a:lnTo>
                      <a:pt x="48" y="90"/>
                    </a:lnTo>
                    <a:close/>
                  </a:path>
                </a:pathLst>
              </a:custGeom>
              <a:solidFill>
                <a:srgbClr val="000000"/>
              </a:solidFill>
              <a:ln w="9525">
                <a:noFill/>
                <a:round/>
                <a:headEnd/>
                <a:tailEnd/>
              </a:ln>
            </p:spPr>
            <p:txBody>
              <a:bodyPr/>
              <a:lstStyle/>
              <a:p>
                <a:endParaRPr lang="en-GB" dirty="0"/>
              </a:p>
            </p:txBody>
          </p:sp>
          <p:sp>
            <p:nvSpPr>
              <p:cNvPr id="127" name="Freeform 218"/>
              <p:cNvSpPr>
                <a:spLocks noChangeAspect="1"/>
              </p:cNvSpPr>
              <p:nvPr/>
            </p:nvSpPr>
            <p:spPr bwMode="auto">
              <a:xfrm>
                <a:off x="4537" y="1519"/>
                <a:ext cx="52" cy="92"/>
              </a:xfrm>
              <a:custGeom>
                <a:avLst/>
                <a:gdLst>
                  <a:gd name="T0" fmla="*/ 48 w 52"/>
                  <a:gd name="T1" fmla="*/ 90 h 92"/>
                  <a:gd name="T2" fmla="*/ 50 w 52"/>
                  <a:gd name="T3" fmla="*/ 90 h 92"/>
                  <a:gd name="T4" fmla="*/ 50 w 52"/>
                  <a:gd name="T5" fmla="*/ 92 h 92"/>
                  <a:gd name="T6" fmla="*/ 50 w 52"/>
                  <a:gd name="T7" fmla="*/ 90 h 92"/>
                  <a:gd name="T8" fmla="*/ 50 w 52"/>
                  <a:gd name="T9" fmla="*/ 92 h 92"/>
                  <a:gd name="T10" fmla="*/ 52 w 52"/>
                  <a:gd name="T11" fmla="*/ 90 h 92"/>
                  <a:gd name="T12" fmla="*/ 52 w 52"/>
                  <a:gd name="T13" fmla="*/ 88 h 92"/>
                  <a:gd name="T14" fmla="*/ 4 w 52"/>
                  <a:gd name="T15" fmla="*/ 0 h 92"/>
                  <a:gd name="T16" fmla="*/ 2 w 52"/>
                  <a:gd name="T17" fmla="*/ 0 h 92"/>
                  <a:gd name="T18" fmla="*/ 0 w 52"/>
                  <a:gd name="T19" fmla="*/ 0 h 92"/>
                  <a:gd name="T20" fmla="*/ 0 w 52"/>
                  <a:gd name="T21" fmla="*/ 2 h 92"/>
                  <a:gd name="T22" fmla="*/ 0 w 52"/>
                  <a:gd name="T23" fmla="*/ 4 h 92"/>
                  <a:gd name="T24" fmla="*/ 48 w 52"/>
                  <a:gd name="T25" fmla="*/ 90 h 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92"/>
                  <a:gd name="T41" fmla="*/ 52 w 52"/>
                  <a:gd name="T42" fmla="*/ 92 h 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92">
                    <a:moveTo>
                      <a:pt x="48" y="90"/>
                    </a:moveTo>
                    <a:lnTo>
                      <a:pt x="50" y="90"/>
                    </a:lnTo>
                    <a:lnTo>
                      <a:pt x="50" y="92"/>
                    </a:lnTo>
                    <a:lnTo>
                      <a:pt x="50" y="90"/>
                    </a:lnTo>
                    <a:lnTo>
                      <a:pt x="50" y="92"/>
                    </a:lnTo>
                    <a:lnTo>
                      <a:pt x="52" y="90"/>
                    </a:lnTo>
                    <a:lnTo>
                      <a:pt x="52" y="88"/>
                    </a:lnTo>
                    <a:lnTo>
                      <a:pt x="4" y="0"/>
                    </a:lnTo>
                    <a:lnTo>
                      <a:pt x="2" y="0"/>
                    </a:lnTo>
                    <a:lnTo>
                      <a:pt x="0" y="0"/>
                    </a:lnTo>
                    <a:lnTo>
                      <a:pt x="0" y="2"/>
                    </a:lnTo>
                    <a:lnTo>
                      <a:pt x="0" y="4"/>
                    </a:lnTo>
                    <a:lnTo>
                      <a:pt x="48" y="90"/>
                    </a:lnTo>
                    <a:close/>
                  </a:path>
                </a:pathLst>
              </a:custGeom>
              <a:solidFill>
                <a:srgbClr val="000000"/>
              </a:solidFill>
              <a:ln w="9525">
                <a:noFill/>
                <a:round/>
                <a:headEnd/>
                <a:tailEnd/>
              </a:ln>
            </p:spPr>
            <p:txBody>
              <a:bodyPr/>
              <a:lstStyle/>
              <a:p>
                <a:endParaRPr lang="en-GB" dirty="0"/>
              </a:p>
            </p:txBody>
          </p:sp>
          <p:sp>
            <p:nvSpPr>
              <p:cNvPr id="128" name="Freeform 219"/>
              <p:cNvSpPr>
                <a:spLocks noChangeAspect="1"/>
              </p:cNvSpPr>
              <p:nvPr/>
            </p:nvSpPr>
            <p:spPr bwMode="auto">
              <a:xfrm>
                <a:off x="4574" y="1500"/>
                <a:ext cx="53" cy="90"/>
              </a:xfrm>
              <a:custGeom>
                <a:avLst/>
                <a:gdLst>
                  <a:gd name="T0" fmla="*/ 48 w 53"/>
                  <a:gd name="T1" fmla="*/ 90 h 90"/>
                  <a:gd name="T2" fmla="*/ 50 w 53"/>
                  <a:gd name="T3" fmla="*/ 90 h 90"/>
                  <a:gd name="T4" fmla="*/ 51 w 53"/>
                  <a:gd name="T5" fmla="*/ 90 h 90"/>
                  <a:gd name="T6" fmla="*/ 53 w 53"/>
                  <a:gd name="T7" fmla="*/ 88 h 90"/>
                  <a:gd name="T8" fmla="*/ 51 w 53"/>
                  <a:gd name="T9" fmla="*/ 88 h 90"/>
                  <a:gd name="T10" fmla="*/ 5 w 53"/>
                  <a:gd name="T11" fmla="*/ 2 h 90"/>
                  <a:gd name="T12" fmla="*/ 3 w 53"/>
                  <a:gd name="T13" fmla="*/ 0 h 90"/>
                  <a:gd name="T14" fmla="*/ 2 w 53"/>
                  <a:gd name="T15" fmla="*/ 0 h 90"/>
                  <a:gd name="T16" fmla="*/ 0 w 53"/>
                  <a:gd name="T17" fmla="*/ 0 h 90"/>
                  <a:gd name="T18" fmla="*/ 0 w 53"/>
                  <a:gd name="T19" fmla="*/ 2 h 90"/>
                  <a:gd name="T20" fmla="*/ 0 w 53"/>
                  <a:gd name="T21" fmla="*/ 4 h 90"/>
                  <a:gd name="T22" fmla="*/ 48 w 53"/>
                  <a:gd name="T23" fmla="*/ 90 h 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3"/>
                  <a:gd name="T37" fmla="*/ 0 h 90"/>
                  <a:gd name="T38" fmla="*/ 53 w 53"/>
                  <a:gd name="T39" fmla="*/ 90 h 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3" h="90">
                    <a:moveTo>
                      <a:pt x="48" y="90"/>
                    </a:moveTo>
                    <a:lnTo>
                      <a:pt x="50" y="90"/>
                    </a:lnTo>
                    <a:lnTo>
                      <a:pt x="51" y="90"/>
                    </a:lnTo>
                    <a:lnTo>
                      <a:pt x="53" y="88"/>
                    </a:lnTo>
                    <a:lnTo>
                      <a:pt x="51" y="88"/>
                    </a:lnTo>
                    <a:lnTo>
                      <a:pt x="5" y="2"/>
                    </a:lnTo>
                    <a:lnTo>
                      <a:pt x="3" y="0"/>
                    </a:lnTo>
                    <a:lnTo>
                      <a:pt x="2" y="0"/>
                    </a:lnTo>
                    <a:lnTo>
                      <a:pt x="0" y="0"/>
                    </a:lnTo>
                    <a:lnTo>
                      <a:pt x="0" y="2"/>
                    </a:lnTo>
                    <a:lnTo>
                      <a:pt x="0" y="4"/>
                    </a:lnTo>
                    <a:lnTo>
                      <a:pt x="48" y="90"/>
                    </a:lnTo>
                    <a:close/>
                  </a:path>
                </a:pathLst>
              </a:custGeom>
              <a:solidFill>
                <a:srgbClr val="000000"/>
              </a:solidFill>
              <a:ln w="9525">
                <a:noFill/>
                <a:round/>
                <a:headEnd/>
                <a:tailEnd/>
              </a:ln>
            </p:spPr>
            <p:txBody>
              <a:bodyPr/>
              <a:lstStyle/>
              <a:p>
                <a:endParaRPr lang="en-GB" dirty="0"/>
              </a:p>
            </p:txBody>
          </p:sp>
          <p:sp>
            <p:nvSpPr>
              <p:cNvPr id="129" name="Freeform 220"/>
              <p:cNvSpPr>
                <a:spLocks noChangeAspect="1"/>
              </p:cNvSpPr>
              <p:nvPr/>
            </p:nvSpPr>
            <p:spPr bwMode="auto">
              <a:xfrm>
                <a:off x="4207" y="1411"/>
                <a:ext cx="466" cy="310"/>
              </a:xfrm>
              <a:custGeom>
                <a:avLst/>
                <a:gdLst>
                  <a:gd name="T0" fmla="*/ 56 w 466"/>
                  <a:gd name="T1" fmla="*/ 310 h 310"/>
                  <a:gd name="T2" fmla="*/ 466 w 466"/>
                  <a:gd name="T3" fmla="*/ 100 h 310"/>
                  <a:gd name="T4" fmla="*/ 411 w 466"/>
                  <a:gd name="T5" fmla="*/ 0 h 310"/>
                  <a:gd name="T6" fmla="*/ 0 w 466"/>
                  <a:gd name="T7" fmla="*/ 208 h 310"/>
                  <a:gd name="T8" fmla="*/ 56 w 466"/>
                  <a:gd name="T9" fmla="*/ 310 h 310"/>
                  <a:gd name="T10" fmla="*/ 0 60000 65536"/>
                  <a:gd name="T11" fmla="*/ 0 60000 65536"/>
                  <a:gd name="T12" fmla="*/ 0 60000 65536"/>
                  <a:gd name="T13" fmla="*/ 0 60000 65536"/>
                  <a:gd name="T14" fmla="*/ 0 60000 65536"/>
                  <a:gd name="T15" fmla="*/ 0 w 466"/>
                  <a:gd name="T16" fmla="*/ 0 h 310"/>
                  <a:gd name="T17" fmla="*/ 466 w 466"/>
                  <a:gd name="T18" fmla="*/ 310 h 310"/>
                </a:gdLst>
                <a:ahLst/>
                <a:cxnLst>
                  <a:cxn ang="T10">
                    <a:pos x="T0" y="T1"/>
                  </a:cxn>
                  <a:cxn ang="T11">
                    <a:pos x="T2" y="T3"/>
                  </a:cxn>
                  <a:cxn ang="T12">
                    <a:pos x="T4" y="T5"/>
                  </a:cxn>
                  <a:cxn ang="T13">
                    <a:pos x="T6" y="T7"/>
                  </a:cxn>
                  <a:cxn ang="T14">
                    <a:pos x="T8" y="T9"/>
                  </a:cxn>
                </a:cxnLst>
                <a:rect l="T15" t="T16" r="T17" b="T18"/>
                <a:pathLst>
                  <a:path w="466" h="310">
                    <a:moveTo>
                      <a:pt x="56" y="310"/>
                    </a:moveTo>
                    <a:lnTo>
                      <a:pt x="466" y="100"/>
                    </a:lnTo>
                    <a:lnTo>
                      <a:pt x="411" y="0"/>
                    </a:lnTo>
                    <a:lnTo>
                      <a:pt x="0" y="208"/>
                    </a:lnTo>
                    <a:lnTo>
                      <a:pt x="56" y="310"/>
                    </a:lnTo>
                    <a:close/>
                  </a:path>
                </a:pathLst>
              </a:custGeom>
              <a:solidFill>
                <a:srgbClr val="DFDFFF"/>
              </a:solidFill>
              <a:ln w="9525">
                <a:noFill/>
                <a:round/>
                <a:headEnd/>
                <a:tailEnd/>
              </a:ln>
            </p:spPr>
            <p:txBody>
              <a:bodyPr/>
              <a:lstStyle/>
              <a:p>
                <a:endParaRPr lang="en-GB" dirty="0"/>
              </a:p>
            </p:txBody>
          </p:sp>
          <p:sp>
            <p:nvSpPr>
              <p:cNvPr id="130" name="Freeform 221"/>
              <p:cNvSpPr>
                <a:spLocks noChangeAspect="1"/>
              </p:cNvSpPr>
              <p:nvPr/>
            </p:nvSpPr>
            <p:spPr bwMode="auto">
              <a:xfrm>
                <a:off x="4205" y="1408"/>
                <a:ext cx="470" cy="315"/>
              </a:xfrm>
              <a:custGeom>
                <a:avLst/>
                <a:gdLst>
                  <a:gd name="T0" fmla="*/ 56 w 470"/>
                  <a:gd name="T1" fmla="*/ 313 h 315"/>
                  <a:gd name="T2" fmla="*/ 56 w 470"/>
                  <a:gd name="T3" fmla="*/ 315 h 315"/>
                  <a:gd name="T4" fmla="*/ 58 w 470"/>
                  <a:gd name="T5" fmla="*/ 315 h 315"/>
                  <a:gd name="T6" fmla="*/ 470 w 470"/>
                  <a:gd name="T7" fmla="*/ 105 h 315"/>
                  <a:gd name="T8" fmla="*/ 470 w 470"/>
                  <a:gd name="T9" fmla="*/ 103 h 315"/>
                  <a:gd name="T10" fmla="*/ 415 w 470"/>
                  <a:gd name="T11" fmla="*/ 2 h 315"/>
                  <a:gd name="T12" fmla="*/ 413 w 470"/>
                  <a:gd name="T13" fmla="*/ 0 h 315"/>
                  <a:gd name="T14" fmla="*/ 0 w 470"/>
                  <a:gd name="T15" fmla="*/ 211 h 315"/>
                  <a:gd name="T16" fmla="*/ 0 w 470"/>
                  <a:gd name="T17" fmla="*/ 213 h 315"/>
                  <a:gd name="T18" fmla="*/ 56 w 470"/>
                  <a:gd name="T19" fmla="*/ 313 h 315"/>
                  <a:gd name="T20" fmla="*/ 59 w 470"/>
                  <a:gd name="T21" fmla="*/ 311 h 315"/>
                  <a:gd name="T22" fmla="*/ 4 w 470"/>
                  <a:gd name="T23" fmla="*/ 211 h 315"/>
                  <a:gd name="T24" fmla="*/ 2 w 470"/>
                  <a:gd name="T25" fmla="*/ 213 h 315"/>
                  <a:gd name="T26" fmla="*/ 415 w 470"/>
                  <a:gd name="T27" fmla="*/ 5 h 315"/>
                  <a:gd name="T28" fmla="*/ 411 w 470"/>
                  <a:gd name="T29" fmla="*/ 3 h 315"/>
                  <a:gd name="T30" fmla="*/ 467 w 470"/>
                  <a:gd name="T31" fmla="*/ 105 h 315"/>
                  <a:gd name="T32" fmla="*/ 467 w 470"/>
                  <a:gd name="T33" fmla="*/ 101 h 315"/>
                  <a:gd name="T34" fmla="*/ 56 w 470"/>
                  <a:gd name="T35" fmla="*/ 311 h 315"/>
                  <a:gd name="T36" fmla="*/ 59 w 470"/>
                  <a:gd name="T37" fmla="*/ 311 h 315"/>
                  <a:gd name="T38" fmla="*/ 56 w 470"/>
                  <a:gd name="T39" fmla="*/ 313 h 3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0"/>
                  <a:gd name="T61" fmla="*/ 0 h 315"/>
                  <a:gd name="T62" fmla="*/ 470 w 470"/>
                  <a:gd name="T63" fmla="*/ 315 h 3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0" h="315">
                    <a:moveTo>
                      <a:pt x="56" y="313"/>
                    </a:moveTo>
                    <a:lnTo>
                      <a:pt x="56" y="315"/>
                    </a:lnTo>
                    <a:lnTo>
                      <a:pt x="58" y="315"/>
                    </a:lnTo>
                    <a:lnTo>
                      <a:pt x="470" y="105"/>
                    </a:lnTo>
                    <a:lnTo>
                      <a:pt x="470" y="103"/>
                    </a:lnTo>
                    <a:lnTo>
                      <a:pt x="415" y="2"/>
                    </a:lnTo>
                    <a:lnTo>
                      <a:pt x="413" y="0"/>
                    </a:lnTo>
                    <a:lnTo>
                      <a:pt x="0" y="211"/>
                    </a:lnTo>
                    <a:lnTo>
                      <a:pt x="0" y="213"/>
                    </a:lnTo>
                    <a:lnTo>
                      <a:pt x="56" y="313"/>
                    </a:lnTo>
                    <a:lnTo>
                      <a:pt x="59" y="311"/>
                    </a:lnTo>
                    <a:lnTo>
                      <a:pt x="4" y="211"/>
                    </a:lnTo>
                    <a:lnTo>
                      <a:pt x="2" y="213"/>
                    </a:lnTo>
                    <a:lnTo>
                      <a:pt x="415" y="5"/>
                    </a:lnTo>
                    <a:lnTo>
                      <a:pt x="411" y="3"/>
                    </a:lnTo>
                    <a:lnTo>
                      <a:pt x="467" y="105"/>
                    </a:lnTo>
                    <a:lnTo>
                      <a:pt x="467" y="101"/>
                    </a:lnTo>
                    <a:lnTo>
                      <a:pt x="56" y="311"/>
                    </a:lnTo>
                    <a:lnTo>
                      <a:pt x="59" y="311"/>
                    </a:lnTo>
                    <a:lnTo>
                      <a:pt x="56" y="313"/>
                    </a:lnTo>
                    <a:close/>
                  </a:path>
                </a:pathLst>
              </a:custGeom>
              <a:solidFill>
                <a:srgbClr val="000000"/>
              </a:solidFill>
              <a:ln w="9525">
                <a:noFill/>
                <a:round/>
                <a:headEnd/>
                <a:tailEnd/>
              </a:ln>
            </p:spPr>
            <p:txBody>
              <a:bodyPr/>
              <a:lstStyle/>
              <a:p>
                <a:endParaRPr lang="en-GB" dirty="0"/>
              </a:p>
            </p:txBody>
          </p:sp>
          <p:sp>
            <p:nvSpPr>
              <p:cNvPr id="131" name="Freeform 222"/>
              <p:cNvSpPr>
                <a:spLocks noChangeAspect="1"/>
              </p:cNvSpPr>
              <p:nvPr/>
            </p:nvSpPr>
            <p:spPr bwMode="auto">
              <a:xfrm>
                <a:off x="4216" y="1429"/>
                <a:ext cx="448" cy="274"/>
              </a:xfrm>
              <a:custGeom>
                <a:avLst/>
                <a:gdLst>
                  <a:gd name="T0" fmla="*/ 37 w 448"/>
                  <a:gd name="T1" fmla="*/ 274 h 274"/>
                  <a:gd name="T2" fmla="*/ 448 w 448"/>
                  <a:gd name="T3" fmla="*/ 65 h 274"/>
                  <a:gd name="T4" fmla="*/ 411 w 448"/>
                  <a:gd name="T5" fmla="*/ 0 h 274"/>
                  <a:gd name="T6" fmla="*/ 0 w 448"/>
                  <a:gd name="T7" fmla="*/ 207 h 274"/>
                  <a:gd name="T8" fmla="*/ 37 w 448"/>
                  <a:gd name="T9" fmla="*/ 274 h 274"/>
                  <a:gd name="T10" fmla="*/ 0 60000 65536"/>
                  <a:gd name="T11" fmla="*/ 0 60000 65536"/>
                  <a:gd name="T12" fmla="*/ 0 60000 65536"/>
                  <a:gd name="T13" fmla="*/ 0 60000 65536"/>
                  <a:gd name="T14" fmla="*/ 0 60000 65536"/>
                  <a:gd name="T15" fmla="*/ 0 w 448"/>
                  <a:gd name="T16" fmla="*/ 0 h 274"/>
                  <a:gd name="T17" fmla="*/ 448 w 448"/>
                  <a:gd name="T18" fmla="*/ 274 h 274"/>
                </a:gdLst>
                <a:ahLst/>
                <a:cxnLst>
                  <a:cxn ang="T10">
                    <a:pos x="T0" y="T1"/>
                  </a:cxn>
                  <a:cxn ang="T11">
                    <a:pos x="T2" y="T3"/>
                  </a:cxn>
                  <a:cxn ang="T12">
                    <a:pos x="T4" y="T5"/>
                  </a:cxn>
                  <a:cxn ang="T13">
                    <a:pos x="T6" y="T7"/>
                  </a:cxn>
                  <a:cxn ang="T14">
                    <a:pos x="T8" y="T9"/>
                  </a:cxn>
                </a:cxnLst>
                <a:rect l="T15" t="T16" r="T17" b="T18"/>
                <a:pathLst>
                  <a:path w="448" h="274">
                    <a:moveTo>
                      <a:pt x="37" y="274"/>
                    </a:moveTo>
                    <a:lnTo>
                      <a:pt x="448" y="65"/>
                    </a:lnTo>
                    <a:lnTo>
                      <a:pt x="411" y="0"/>
                    </a:lnTo>
                    <a:lnTo>
                      <a:pt x="0" y="207"/>
                    </a:lnTo>
                    <a:lnTo>
                      <a:pt x="37" y="274"/>
                    </a:lnTo>
                    <a:close/>
                  </a:path>
                </a:pathLst>
              </a:custGeom>
              <a:solidFill>
                <a:srgbClr val="FFFFFF"/>
              </a:solidFill>
              <a:ln w="9525">
                <a:noFill/>
                <a:round/>
                <a:headEnd/>
                <a:tailEnd/>
              </a:ln>
            </p:spPr>
            <p:txBody>
              <a:bodyPr/>
              <a:lstStyle/>
              <a:p>
                <a:endParaRPr lang="en-GB" dirty="0"/>
              </a:p>
            </p:txBody>
          </p:sp>
          <p:sp>
            <p:nvSpPr>
              <p:cNvPr id="132" name="Freeform 223"/>
              <p:cNvSpPr>
                <a:spLocks noChangeAspect="1"/>
              </p:cNvSpPr>
              <p:nvPr/>
            </p:nvSpPr>
            <p:spPr bwMode="auto">
              <a:xfrm>
                <a:off x="4205" y="1408"/>
                <a:ext cx="470" cy="315"/>
              </a:xfrm>
              <a:custGeom>
                <a:avLst/>
                <a:gdLst>
                  <a:gd name="T0" fmla="*/ 56 w 470"/>
                  <a:gd name="T1" fmla="*/ 311 h 315"/>
                  <a:gd name="T2" fmla="*/ 56 w 470"/>
                  <a:gd name="T3" fmla="*/ 313 h 315"/>
                  <a:gd name="T4" fmla="*/ 56 w 470"/>
                  <a:gd name="T5" fmla="*/ 315 h 315"/>
                  <a:gd name="T6" fmla="*/ 56 w 470"/>
                  <a:gd name="T7" fmla="*/ 313 h 315"/>
                  <a:gd name="T8" fmla="*/ 58 w 470"/>
                  <a:gd name="T9" fmla="*/ 315 h 315"/>
                  <a:gd name="T10" fmla="*/ 468 w 470"/>
                  <a:gd name="T11" fmla="*/ 105 h 315"/>
                  <a:gd name="T12" fmla="*/ 470 w 470"/>
                  <a:gd name="T13" fmla="*/ 105 h 315"/>
                  <a:gd name="T14" fmla="*/ 470 w 470"/>
                  <a:gd name="T15" fmla="*/ 103 h 315"/>
                  <a:gd name="T16" fmla="*/ 415 w 470"/>
                  <a:gd name="T17" fmla="*/ 2 h 315"/>
                  <a:gd name="T18" fmla="*/ 413 w 470"/>
                  <a:gd name="T19" fmla="*/ 0 h 315"/>
                  <a:gd name="T20" fmla="*/ 0 w 470"/>
                  <a:gd name="T21" fmla="*/ 211 h 315"/>
                  <a:gd name="T22" fmla="*/ 0 w 470"/>
                  <a:gd name="T23" fmla="*/ 213 h 315"/>
                  <a:gd name="T24" fmla="*/ 56 w 470"/>
                  <a:gd name="T25" fmla="*/ 313 h 315"/>
                  <a:gd name="T26" fmla="*/ 56 w 470"/>
                  <a:gd name="T27" fmla="*/ 315 h 315"/>
                  <a:gd name="T28" fmla="*/ 56 w 470"/>
                  <a:gd name="T29" fmla="*/ 313 h 315"/>
                  <a:gd name="T30" fmla="*/ 58 w 470"/>
                  <a:gd name="T31" fmla="*/ 315 h 315"/>
                  <a:gd name="T32" fmla="*/ 58 w 470"/>
                  <a:gd name="T33" fmla="*/ 313 h 315"/>
                  <a:gd name="T34" fmla="*/ 59 w 470"/>
                  <a:gd name="T35" fmla="*/ 313 h 315"/>
                  <a:gd name="T36" fmla="*/ 59 w 470"/>
                  <a:gd name="T37" fmla="*/ 311 h 315"/>
                  <a:gd name="T38" fmla="*/ 4 w 470"/>
                  <a:gd name="T39" fmla="*/ 211 h 315"/>
                  <a:gd name="T40" fmla="*/ 2 w 470"/>
                  <a:gd name="T41" fmla="*/ 213 h 315"/>
                  <a:gd name="T42" fmla="*/ 415 w 470"/>
                  <a:gd name="T43" fmla="*/ 5 h 315"/>
                  <a:gd name="T44" fmla="*/ 411 w 470"/>
                  <a:gd name="T45" fmla="*/ 3 h 315"/>
                  <a:gd name="T46" fmla="*/ 467 w 470"/>
                  <a:gd name="T47" fmla="*/ 105 h 315"/>
                  <a:gd name="T48" fmla="*/ 467 w 470"/>
                  <a:gd name="T49" fmla="*/ 101 h 315"/>
                  <a:gd name="T50" fmla="*/ 56 w 470"/>
                  <a:gd name="T51" fmla="*/ 311 h 3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70"/>
                  <a:gd name="T79" fmla="*/ 0 h 315"/>
                  <a:gd name="T80" fmla="*/ 470 w 470"/>
                  <a:gd name="T81" fmla="*/ 315 h 3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70" h="315">
                    <a:moveTo>
                      <a:pt x="56" y="311"/>
                    </a:moveTo>
                    <a:lnTo>
                      <a:pt x="56" y="313"/>
                    </a:lnTo>
                    <a:lnTo>
                      <a:pt x="56" y="315"/>
                    </a:lnTo>
                    <a:lnTo>
                      <a:pt x="56" y="313"/>
                    </a:lnTo>
                    <a:lnTo>
                      <a:pt x="58" y="315"/>
                    </a:lnTo>
                    <a:lnTo>
                      <a:pt x="468" y="105"/>
                    </a:lnTo>
                    <a:lnTo>
                      <a:pt x="470" y="105"/>
                    </a:lnTo>
                    <a:lnTo>
                      <a:pt x="470" y="103"/>
                    </a:lnTo>
                    <a:lnTo>
                      <a:pt x="415" y="2"/>
                    </a:lnTo>
                    <a:lnTo>
                      <a:pt x="413" y="0"/>
                    </a:lnTo>
                    <a:lnTo>
                      <a:pt x="0" y="211"/>
                    </a:lnTo>
                    <a:lnTo>
                      <a:pt x="0" y="213"/>
                    </a:lnTo>
                    <a:lnTo>
                      <a:pt x="56" y="313"/>
                    </a:lnTo>
                    <a:lnTo>
                      <a:pt x="56" y="315"/>
                    </a:lnTo>
                    <a:lnTo>
                      <a:pt x="56" y="313"/>
                    </a:lnTo>
                    <a:lnTo>
                      <a:pt x="58" y="315"/>
                    </a:lnTo>
                    <a:lnTo>
                      <a:pt x="58" y="313"/>
                    </a:lnTo>
                    <a:lnTo>
                      <a:pt x="59" y="313"/>
                    </a:lnTo>
                    <a:lnTo>
                      <a:pt x="59" y="311"/>
                    </a:lnTo>
                    <a:lnTo>
                      <a:pt x="4" y="211"/>
                    </a:lnTo>
                    <a:lnTo>
                      <a:pt x="2" y="213"/>
                    </a:lnTo>
                    <a:lnTo>
                      <a:pt x="415" y="5"/>
                    </a:lnTo>
                    <a:lnTo>
                      <a:pt x="411" y="3"/>
                    </a:lnTo>
                    <a:lnTo>
                      <a:pt x="467" y="105"/>
                    </a:lnTo>
                    <a:lnTo>
                      <a:pt x="467" y="101"/>
                    </a:lnTo>
                    <a:lnTo>
                      <a:pt x="56" y="311"/>
                    </a:lnTo>
                    <a:close/>
                  </a:path>
                </a:pathLst>
              </a:custGeom>
              <a:solidFill>
                <a:srgbClr val="000000"/>
              </a:solidFill>
              <a:ln w="9525">
                <a:noFill/>
                <a:round/>
                <a:headEnd/>
                <a:tailEnd/>
              </a:ln>
            </p:spPr>
            <p:txBody>
              <a:bodyPr/>
              <a:lstStyle/>
              <a:p>
                <a:endParaRPr lang="en-GB" dirty="0"/>
              </a:p>
            </p:txBody>
          </p:sp>
          <p:sp>
            <p:nvSpPr>
              <p:cNvPr id="133" name="Freeform 224"/>
              <p:cNvSpPr>
                <a:spLocks noChangeAspect="1"/>
              </p:cNvSpPr>
              <p:nvPr/>
            </p:nvSpPr>
            <p:spPr bwMode="auto">
              <a:xfrm>
                <a:off x="4345" y="1490"/>
                <a:ext cx="108" cy="190"/>
              </a:xfrm>
              <a:custGeom>
                <a:avLst/>
                <a:gdLst>
                  <a:gd name="T0" fmla="*/ 102 w 108"/>
                  <a:gd name="T1" fmla="*/ 188 h 190"/>
                  <a:gd name="T2" fmla="*/ 104 w 108"/>
                  <a:gd name="T3" fmla="*/ 188 h 190"/>
                  <a:gd name="T4" fmla="*/ 104 w 108"/>
                  <a:gd name="T5" fmla="*/ 190 h 190"/>
                  <a:gd name="T6" fmla="*/ 106 w 108"/>
                  <a:gd name="T7" fmla="*/ 190 h 190"/>
                  <a:gd name="T8" fmla="*/ 106 w 108"/>
                  <a:gd name="T9" fmla="*/ 188 h 190"/>
                  <a:gd name="T10" fmla="*/ 108 w 108"/>
                  <a:gd name="T11" fmla="*/ 188 h 190"/>
                  <a:gd name="T12" fmla="*/ 4 w 108"/>
                  <a:gd name="T13" fmla="*/ 2 h 190"/>
                  <a:gd name="T14" fmla="*/ 2 w 108"/>
                  <a:gd name="T15" fmla="*/ 0 h 190"/>
                  <a:gd name="T16" fmla="*/ 0 w 108"/>
                  <a:gd name="T17" fmla="*/ 2 h 190"/>
                  <a:gd name="T18" fmla="*/ 0 w 108"/>
                  <a:gd name="T19" fmla="*/ 4 h 190"/>
                  <a:gd name="T20" fmla="*/ 2 w 108"/>
                  <a:gd name="T21" fmla="*/ 4 h 190"/>
                  <a:gd name="T22" fmla="*/ 0 w 108"/>
                  <a:gd name="T23" fmla="*/ 4 h 190"/>
                  <a:gd name="T24" fmla="*/ 102 w 108"/>
                  <a:gd name="T25" fmla="*/ 188 h 1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8"/>
                  <a:gd name="T40" fmla="*/ 0 h 190"/>
                  <a:gd name="T41" fmla="*/ 108 w 108"/>
                  <a:gd name="T42" fmla="*/ 190 h 1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8" h="190">
                    <a:moveTo>
                      <a:pt x="102" y="188"/>
                    </a:moveTo>
                    <a:lnTo>
                      <a:pt x="104" y="188"/>
                    </a:lnTo>
                    <a:lnTo>
                      <a:pt x="104" y="190"/>
                    </a:lnTo>
                    <a:lnTo>
                      <a:pt x="106" y="190"/>
                    </a:lnTo>
                    <a:lnTo>
                      <a:pt x="106" y="188"/>
                    </a:lnTo>
                    <a:lnTo>
                      <a:pt x="108" y="188"/>
                    </a:lnTo>
                    <a:lnTo>
                      <a:pt x="4" y="2"/>
                    </a:lnTo>
                    <a:lnTo>
                      <a:pt x="2" y="0"/>
                    </a:lnTo>
                    <a:lnTo>
                      <a:pt x="0" y="2"/>
                    </a:lnTo>
                    <a:lnTo>
                      <a:pt x="0" y="4"/>
                    </a:lnTo>
                    <a:lnTo>
                      <a:pt x="2" y="4"/>
                    </a:lnTo>
                    <a:lnTo>
                      <a:pt x="0" y="4"/>
                    </a:lnTo>
                    <a:lnTo>
                      <a:pt x="102" y="188"/>
                    </a:lnTo>
                    <a:close/>
                  </a:path>
                </a:pathLst>
              </a:custGeom>
              <a:solidFill>
                <a:srgbClr val="000000"/>
              </a:solidFill>
              <a:ln w="9525">
                <a:noFill/>
                <a:round/>
                <a:headEnd/>
                <a:tailEnd/>
              </a:ln>
            </p:spPr>
            <p:txBody>
              <a:bodyPr/>
              <a:lstStyle/>
              <a:p>
                <a:endParaRPr lang="en-GB" dirty="0"/>
              </a:p>
            </p:txBody>
          </p:sp>
          <p:sp>
            <p:nvSpPr>
              <p:cNvPr id="134" name="Freeform 225"/>
              <p:cNvSpPr>
                <a:spLocks noChangeAspect="1"/>
              </p:cNvSpPr>
              <p:nvPr/>
            </p:nvSpPr>
            <p:spPr bwMode="auto">
              <a:xfrm>
                <a:off x="4428" y="1450"/>
                <a:ext cx="107" cy="188"/>
              </a:xfrm>
              <a:custGeom>
                <a:avLst/>
                <a:gdLst>
                  <a:gd name="T0" fmla="*/ 101 w 107"/>
                  <a:gd name="T1" fmla="*/ 188 h 188"/>
                  <a:gd name="T2" fmla="*/ 103 w 107"/>
                  <a:gd name="T3" fmla="*/ 188 h 188"/>
                  <a:gd name="T4" fmla="*/ 105 w 107"/>
                  <a:gd name="T5" fmla="*/ 188 h 188"/>
                  <a:gd name="T6" fmla="*/ 105 w 107"/>
                  <a:gd name="T7" fmla="*/ 186 h 188"/>
                  <a:gd name="T8" fmla="*/ 107 w 107"/>
                  <a:gd name="T9" fmla="*/ 186 h 188"/>
                  <a:gd name="T10" fmla="*/ 4 w 107"/>
                  <a:gd name="T11" fmla="*/ 0 h 188"/>
                  <a:gd name="T12" fmla="*/ 2 w 107"/>
                  <a:gd name="T13" fmla="*/ 0 h 188"/>
                  <a:gd name="T14" fmla="*/ 0 w 107"/>
                  <a:gd name="T15" fmla="*/ 0 h 188"/>
                  <a:gd name="T16" fmla="*/ 0 w 107"/>
                  <a:gd name="T17" fmla="*/ 2 h 188"/>
                  <a:gd name="T18" fmla="*/ 0 w 107"/>
                  <a:gd name="T19" fmla="*/ 4 h 188"/>
                  <a:gd name="T20" fmla="*/ 101 w 107"/>
                  <a:gd name="T21" fmla="*/ 188 h 1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7"/>
                  <a:gd name="T34" fmla="*/ 0 h 188"/>
                  <a:gd name="T35" fmla="*/ 107 w 107"/>
                  <a:gd name="T36" fmla="*/ 188 h 1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7" h="188">
                    <a:moveTo>
                      <a:pt x="101" y="188"/>
                    </a:moveTo>
                    <a:lnTo>
                      <a:pt x="103" y="188"/>
                    </a:lnTo>
                    <a:lnTo>
                      <a:pt x="105" y="188"/>
                    </a:lnTo>
                    <a:lnTo>
                      <a:pt x="105" y="186"/>
                    </a:lnTo>
                    <a:lnTo>
                      <a:pt x="107" y="186"/>
                    </a:lnTo>
                    <a:lnTo>
                      <a:pt x="4" y="0"/>
                    </a:lnTo>
                    <a:lnTo>
                      <a:pt x="2" y="0"/>
                    </a:lnTo>
                    <a:lnTo>
                      <a:pt x="0" y="0"/>
                    </a:lnTo>
                    <a:lnTo>
                      <a:pt x="0" y="2"/>
                    </a:lnTo>
                    <a:lnTo>
                      <a:pt x="0" y="4"/>
                    </a:lnTo>
                    <a:lnTo>
                      <a:pt x="101" y="188"/>
                    </a:lnTo>
                    <a:close/>
                  </a:path>
                </a:pathLst>
              </a:custGeom>
              <a:solidFill>
                <a:srgbClr val="000000"/>
              </a:solidFill>
              <a:ln w="9525">
                <a:noFill/>
                <a:round/>
                <a:headEnd/>
                <a:tailEnd/>
              </a:ln>
            </p:spPr>
            <p:txBody>
              <a:bodyPr/>
              <a:lstStyle/>
              <a:p>
                <a:endParaRPr lang="en-GB" dirty="0"/>
              </a:p>
            </p:txBody>
          </p:sp>
          <p:sp>
            <p:nvSpPr>
              <p:cNvPr id="135" name="Freeform 226"/>
              <p:cNvSpPr>
                <a:spLocks noChangeAspect="1"/>
              </p:cNvSpPr>
              <p:nvPr/>
            </p:nvSpPr>
            <p:spPr bwMode="auto">
              <a:xfrm>
                <a:off x="4510" y="1408"/>
                <a:ext cx="106" cy="188"/>
              </a:xfrm>
              <a:custGeom>
                <a:avLst/>
                <a:gdLst>
                  <a:gd name="T0" fmla="*/ 102 w 106"/>
                  <a:gd name="T1" fmla="*/ 188 h 188"/>
                  <a:gd name="T2" fmla="*/ 104 w 106"/>
                  <a:gd name="T3" fmla="*/ 188 h 188"/>
                  <a:gd name="T4" fmla="*/ 106 w 106"/>
                  <a:gd name="T5" fmla="*/ 188 h 188"/>
                  <a:gd name="T6" fmla="*/ 106 w 106"/>
                  <a:gd name="T7" fmla="*/ 186 h 188"/>
                  <a:gd name="T8" fmla="*/ 4 w 106"/>
                  <a:gd name="T9" fmla="*/ 0 h 188"/>
                  <a:gd name="T10" fmla="*/ 2 w 106"/>
                  <a:gd name="T11" fmla="*/ 0 h 188"/>
                  <a:gd name="T12" fmla="*/ 0 w 106"/>
                  <a:gd name="T13" fmla="*/ 0 h 188"/>
                  <a:gd name="T14" fmla="*/ 0 w 106"/>
                  <a:gd name="T15" fmla="*/ 2 h 188"/>
                  <a:gd name="T16" fmla="*/ 0 w 106"/>
                  <a:gd name="T17" fmla="*/ 3 h 188"/>
                  <a:gd name="T18" fmla="*/ 102 w 106"/>
                  <a:gd name="T19" fmla="*/ 188 h 1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6"/>
                  <a:gd name="T31" fmla="*/ 0 h 188"/>
                  <a:gd name="T32" fmla="*/ 106 w 106"/>
                  <a:gd name="T33" fmla="*/ 188 h 1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6" h="188">
                    <a:moveTo>
                      <a:pt x="102" y="188"/>
                    </a:moveTo>
                    <a:lnTo>
                      <a:pt x="104" y="188"/>
                    </a:lnTo>
                    <a:lnTo>
                      <a:pt x="106" y="188"/>
                    </a:lnTo>
                    <a:lnTo>
                      <a:pt x="106" y="186"/>
                    </a:lnTo>
                    <a:lnTo>
                      <a:pt x="4" y="0"/>
                    </a:lnTo>
                    <a:lnTo>
                      <a:pt x="2" y="0"/>
                    </a:lnTo>
                    <a:lnTo>
                      <a:pt x="0" y="0"/>
                    </a:lnTo>
                    <a:lnTo>
                      <a:pt x="0" y="2"/>
                    </a:lnTo>
                    <a:lnTo>
                      <a:pt x="0" y="3"/>
                    </a:lnTo>
                    <a:lnTo>
                      <a:pt x="102" y="188"/>
                    </a:lnTo>
                    <a:close/>
                  </a:path>
                </a:pathLst>
              </a:custGeom>
              <a:solidFill>
                <a:srgbClr val="000000"/>
              </a:solidFill>
              <a:ln w="9525">
                <a:noFill/>
                <a:round/>
                <a:headEnd/>
                <a:tailEnd/>
              </a:ln>
            </p:spPr>
            <p:txBody>
              <a:bodyPr/>
              <a:lstStyle/>
              <a:p>
                <a:endParaRPr lang="en-GB" dirty="0"/>
              </a:p>
            </p:txBody>
          </p:sp>
          <p:sp>
            <p:nvSpPr>
              <p:cNvPr id="136" name="Freeform 227"/>
              <p:cNvSpPr>
                <a:spLocks noChangeAspect="1"/>
              </p:cNvSpPr>
              <p:nvPr/>
            </p:nvSpPr>
            <p:spPr bwMode="auto">
              <a:xfrm>
                <a:off x="4099" y="1600"/>
                <a:ext cx="58" cy="75"/>
              </a:xfrm>
              <a:custGeom>
                <a:avLst/>
                <a:gdLst>
                  <a:gd name="T0" fmla="*/ 31 w 58"/>
                  <a:gd name="T1" fmla="*/ 2 h 75"/>
                  <a:gd name="T2" fmla="*/ 58 w 58"/>
                  <a:gd name="T3" fmla="*/ 50 h 75"/>
                  <a:gd name="T4" fmla="*/ 41 w 58"/>
                  <a:gd name="T5" fmla="*/ 75 h 75"/>
                  <a:gd name="T6" fmla="*/ 0 w 58"/>
                  <a:gd name="T7" fmla="*/ 0 h 75"/>
                  <a:gd name="T8" fmla="*/ 31 w 58"/>
                  <a:gd name="T9" fmla="*/ 2 h 75"/>
                  <a:gd name="T10" fmla="*/ 0 60000 65536"/>
                  <a:gd name="T11" fmla="*/ 0 60000 65536"/>
                  <a:gd name="T12" fmla="*/ 0 60000 65536"/>
                  <a:gd name="T13" fmla="*/ 0 60000 65536"/>
                  <a:gd name="T14" fmla="*/ 0 60000 65536"/>
                  <a:gd name="T15" fmla="*/ 0 w 58"/>
                  <a:gd name="T16" fmla="*/ 0 h 75"/>
                  <a:gd name="T17" fmla="*/ 58 w 58"/>
                  <a:gd name="T18" fmla="*/ 75 h 75"/>
                </a:gdLst>
                <a:ahLst/>
                <a:cxnLst>
                  <a:cxn ang="T10">
                    <a:pos x="T0" y="T1"/>
                  </a:cxn>
                  <a:cxn ang="T11">
                    <a:pos x="T2" y="T3"/>
                  </a:cxn>
                  <a:cxn ang="T12">
                    <a:pos x="T4" y="T5"/>
                  </a:cxn>
                  <a:cxn ang="T13">
                    <a:pos x="T6" y="T7"/>
                  </a:cxn>
                  <a:cxn ang="T14">
                    <a:pos x="T8" y="T9"/>
                  </a:cxn>
                </a:cxnLst>
                <a:rect l="T15" t="T16" r="T17" b="T18"/>
                <a:pathLst>
                  <a:path w="58" h="75">
                    <a:moveTo>
                      <a:pt x="31" y="2"/>
                    </a:moveTo>
                    <a:lnTo>
                      <a:pt x="58" y="50"/>
                    </a:lnTo>
                    <a:lnTo>
                      <a:pt x="41" y="75"/>
                    </a:lnTo>
                    <a:lnTo>
                      <a:pt x="0" y="0"/>
                    </a:lnTo>
                    <a:lnTo>
                      <a:pt x="31" y="2"/>
                    </a:lnTo>
                    <a:close/>
                  </a:path>
                </a:pathLst>
              </a:custGeom>
              <a:solidFill>
                <a:srgbClr val="DFDFFF"/>
              </a:solidFill>
              <a:ln w="9525">
                <a:noFill/>
                <a:round/>
                <a:headEnd/>
                <a:tailEnd/>
              </a:ln>
            </p:spPr>
            <p:txBody>
              <a:bodyPr/>
              <a:lstStyle/>
              <a:p>
                <a:endParaRPr lang="en-GB" dirty="0"/>
              </a:p>
            </p:txBody>
          </p:sp>
          <p:sp>
            <p:nvSpPr>
              <p:cNvPr id="137" name="Freeform 228"/>
              <p:cNvSpPr>
                <a:spLocks noChangeAspect="1"/>
              </p:cNvSpPr>
              <p:nvPr/>
            </p:nvSpPr>
            <p:spPr bwMode="auto">
              <a:xfrm>
                <a:off x="4096" y="1596"/>
                <a:ext cx="63" cy="80"/>
              </a:xfrm>
              <a:custGeom>
                <a:avLst/>
                <a:gdLst>
                  <a:gd name="T0" fmla="*/ 34 w 63"/>
                  <a:gd name="T1" fmla="*/ 7 h 80"/>
                  <a:gd name="T2" fmla="*/ 32 w 63"/>
                  <a:gd name="T3" fmla="*/ 6 h 80"/>
                  <a:gd name="T4" fmla="*/ 59 w 63"/>
                  <a:gd name="T5" fmla="*/ 54 h 80"/>
                  <a:gd name="T6" fmla="*/ 59 w 63"/>
                  <a:gd name="T7" fmla="*/ 52 h 80"/>
                  <a:gd name="T8" fmla="*/ 42 w 63"/>
                  <a:gd name="T9" fmla="*/ 77 h 80"/>
                  <a:gd name="T10" fmla="*/ 46 w 63"/>
                  <a:gd name="T11" fmla="*/ 79 h 80"/>
                  <a:gd name="T12" fmla="*/ 5 w 63"/>
                  <a:gd name="T13" fmla="*/ 2 h 80"/>
                  <a:gd name="T14" fmla="*/ 1 w 63"/>
                  <a:gd name="T15" fmla="*/ 6 h 80"/>
                  <a:gd name="T16" fmla="*/ 34 w 63"/>
                  <a:gd name="T17" fmla="*/ 7 h 80"/>
                  <a:gd name="T18" fmla="*/ 34 w 63"/>
                  <a:gd name="T19" fmla="*/ 4 h 80"/>
                  <a:gd name="T20" fmla="*/ 3 w 63"/>
                  <a:gd name="T21" fmla="*/ 0 h 80"/>
                  <a:gd name="T22" fmla="*/ 0 w 63"/>
                  <a:gd name="T23" fmla="*/ 2 h 80"/>
                  <a:gd name="T24" fmla="*/ 1 w 63"/>
                  <a:gd name="T25" fmla="*/ 2 h 80"/>
                  <a:gd name="T26" fmla="*/ 0 w 63"/>
                  <a:gd name="T27" fmla="*/ 4 h 80"/>
                  <a:gd name="T28" fmla="*/ 1 w 63"/>
                  <a:gd name="T29" fmla="*/ 4 h 80"/>
                  <a:gd name="T30" fmla="*/ 0 w 63"/>
                  <a:gd name="T31" fmla="*/ 4 h 80"/>
                  <a:gd name="T32" fmla="*/ 42 w 63"/>
                  <a:gd name="T33" fmla="*/ 80 h 80"/>
                  <a:gd name="T34" fmla="*/ 44 w 63"/>
                  <a:gd name="T35" fmla="*/ 80 h 80"/>
                  <a:gd name="T36" fmla="*/ 46 w 63"/>
                  <a:gd name="T37" fmla="*/ 80 h 80"/>
                  <a:gd name="T38" fmla="*/ 63 w 63"/>
                  <a:gd name="T39" fmla="*/ 54 h 80"/>
                  <a:gd name="T40" fmla="*/ 36 w 63"/>
                  <a:gd name="T41" fmla="*/ 4 h 80"/>
                  <a:gd name="T42" fmla="*/ 34 w 63"/>
                  <a:gd name="T43" fmla="*/ 4 h 80"/>
                  <a:gd name="T44" fmla="*/ 34 w 63"/>
                  <a:gd name="T45" fmla="*/ 7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80"/>
                  <a:gd name="T71" fmla="*/ 63 w 63"/>
                  <a:gd name="T72" fmla="*/ 80 h 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80">
                    <a:moveTo>
                      <a:pt x="34" y="7"/>
                    </a:moveTo>
                    <a:lnTo>
                      <a:pt x="32" y="6"/>
                    </a:lnTo>
                    <a:lnTo>
                      <a:pt x="59" y="54"/>
                    </a:lnTo>
                    <a:lnTo>
                      <a:pt x="59" y="52"/>
                    </a:lnTo>
                    <a:lnTo>
                      <a:pt x="42" y="77"/>
                    </a:lnTo>
                    <a:lnTo>
                      <a:pt x="46" y="79"/>
                    </a:lnTo>
                    <a:lnTo>
                      <a:pt x="5" y="2"/>
                    </a:lnTo>
                    <a:lnTo>
                      <a:pt x="1" y="6"/>
                    </a:lnTo>
                    <a:lnTo>
                      <a:pt x="34" y="7"/>
                    </a:lnTo>
                    <a:lnTo>
                      <a:pt x="34" y="4"/>
                    </a:lnTo>
                    <a:lnTo>
                      <a:pt x="3" y="0"/>
                    </a:lnTo>
                    <a:lnTo>
                      <a:pt x="0" y="2"/>
                    </a:lnTo>
                    <a:lnTo>
                      <a:pt x="1" y="2"/>
                    </a:lnTo>
                    <a:lnTo>
                      <a:pt x="0" y="4"/>
                    </a:lnTo>
                    <a:lnTo>
                      <a:pt x="1" y="4"/>
                    </a:lnTo>
                    <a:lnTo>
                      <a:pt x="0" y="4"/>
                    </a:lnTo>
                    <a:lnTo>
                      <a:pt x="42" y="80"/>
                    </a:lnTo>
                    <a:lnTo>
                      <a:pt x="44" y="80"/>
                    </a:lnTo>
                    <a:lnTo>
                      <a:pt x="46" y="80"/>
                    </a:lnTo>
                    <a:lnTo>
                      <a:pt x="63" y="54"/>
                    </a:lnTo>
                    <a:lnTo>
                      <a:pt x="36" y="4"/>
                    </a:lnTo>
                    <a:lnTo>
                      <a:pt x="34" y="4"/>
                    </a:lnTo>
                    <a:lnTo>
                      <a:pt x="34" y="7"/>
                    </a:lnTo>
                    <a:close/>
                  </a:path>
                </a:pathLst>
              </a:custGeom>
              <a:solidFill>
                <a:srgbClr val="000000"/>
              </a:solidFill>
              <a:ln w="9525">
                <a:noFill/>
                <a:round/>
                <a:headEnd/>
                <a:tailEnd/>
              </a:ln>
            </p:spPr>
            <p:txBody>
              <a:bodyPr/>
              <a:lstStyle/>
              <a:p>
                <a:endParaRPr lang="en-GB" dirty="0"/>
              </a:p>
            </p:txBody>
          </p:sp>
          <p:sp>
            <p:nvSpPr>
              <p:cNvPr id="138" name="Freeform 229"/>
              <p:cNvSpPr>
                <a:spLocks noChangeAspect="1"/>
              </p:cNvSpPr>
              <p:nvPr/>
            </p:nvSpPr>
            <p:spPr bwMode="auto">
              <a:xfrm>
                <a:off x="4099" y="1600"/>
                <a:ext cx="45" cy="38"/>
              </a:xfrm>
              <a:custGeom>
                <a:avLst/>
                <a:gdLst>
                  <a:gd name="T0" fmla="*/ 31 w 45"/>
                  <a:gd name="T1" fmla="*/ 2 h 38"/>
                  <a:gd name="T2" fmla="*/ 45 w 45"/>
                  <a:gd name="T3" fmla="*/ 27 h 38"/>
                  <a:gd name="T4" fmla="*/ 21 w 45"/>
                  <a:gd name="T5" fmla="*/ 38 h 38"/>
                  <a:gd name="T6" fmla="*/ 0 w 45"/>
                  <a:gd name="T7" fmla="*/ 0 h 38"/>
                  <a:gd name="T8" fmla="*/ 31 w 45"/>
                  <a:gd name="T9" fmla="*/ 2 h 38"/>
                  <a:gd name="T10" fmla="*/ 0 60000 65536"/>
                  <a:gd name="T11" fmla="*/ 0 60000 65536"/>
                  <a:gd name="T12" fmla="*/ 0 60000 65536"/>
                  <a:gd name="T13" fmla="*/ 0 60000 65536"/>
                  <a:gd name="T14" fmla="*/ 0 60000 65536"/>
                  <a:gd name="T15" fmla="*/ 0 w 45"/>
                  <a:gd name="T16" fmla="*/ 0 h 38"/>
                  <a:gd name="T17" fmla="*/ 45 w 45"/>
                  <a:gd name="T18" fmla="*/ 38 h 38"/>
                </a:gdLst>
                <a:ahLst/>
                <a:cxnLst>
                  <a:cxn ang="T10">
                    <a:pos x="T0" y="T1"/>
                  </a:cxn>
                  <a:cxn ang="T11">
                    <a:pos x="T2" y="T3"/>
                  </a:cxn>
                  <a:cxn ang="T12">
                    <a:pos x="T4" y="T5"/>
                  </a:cxn>
                  <a:cxn ang="T13">
                    <a:pos x="T6" y="T7"/>
                  </a:cxn>
                  <a:cxn ang="T14">
                    <a:pos x="T8" y="T9"/>
                  </a:cxn>
                </a:cxnLst>
                <a:rect l="T15" t="T16" r="T17" b="T18"/>
                <a:pathLst>
                  <a:path w="45" h="38">
                    <a:moveTo>
                      <a:pt x="31" y="2"/>
                    </a:moveTo>
                    <a:lnTo>
                      <a:pt x="45" y="27"/>
                    </a:lnTo>
                    <a:lnTo>
                      <a:pt x="21" y="38"/>
                    </a:lnTo>
                    <a:lnTo>
                      <a:pt x="0" y="0"/>
                    </a:lnTo>
                    <a:lnTo>
                      <a:pt x="31" y="2"/>
                    </a:lnTo>
                    <a:close/>
                  </a:path>
                </a:pathLst>
              </a:custGeom>
              <a:solidFill>
                <a:srgbClr val="BFBFDF"/>
              </a:solidFill>
              <a:ln w="9525">
                <a:noFill/>
                <a:round/>
                <a:headEnd/>
                <a:tailEnd/>
              </a:ln>
            </p:spPr>
            <p:txBody>
              <a:bodyPr/>
              <a:lstStyle/>
              <a:p>
                <a:endParaRPr lang="en-GB" dirty="0"/>
              </a:p>
            </p:txBody>
          </p:sp>
          <p:sp>
            <p:nvSpPr>
              <p:cNvPr id="139" name="Freeform 230"/>
              <p:cNvSpPr>
                <a:spLocks noChangeAspect="1"/>
              </p:cNvSpPr>
              <p:nvPr/>
            </p:nvSpPr>
            <p:spPr bwMode="auto">
              <a:xfrm>
                <a:off x="4096" y="1596"/>
                <a:ext cx="49" cy="44"/>
              </a:xfrm>
              <a:custGeom>
                <a:avLst/>
                <a:gdLst>
                  <a:gd name="T0" fmla="*/ 34 w 49"/>
                  <a:gd name="T1" fmla="*/ 7 h 44"/>
                  <a:gd name="T2" fmla="*/ 32 w 49"/>
                  <a:gd name="T3" fmla="*/ 6 h 44"/>
                  <a:gd name="T4" fmla="*/ 46 w 49"/>
                  <a:gd name="T5" fmla="*/ 31 h 44"/>
                  <a:gd name="T6" fmla="*/ 46 w 49"/>
                  <a:gd name="T7" fmla="*/ 27 h 44"/>
                  <a:gd name="T8" fmla="*/ 23 w 49"/>
                  <a:gd name="T9" fmla="*/ 40 h 44"/>
                  <a:gd name="T10" fmla="*/ 26 w 49"/>
                  <a:gd name="T11" fmla="*/ 40 h 44"/>
                  <a:gd name="T12" fmla="*/ 5 w 49"/>
                  <a:gd name="T13" fmla="*/ 2 h 44"/>
                  <a:gd name="T14" fmla="*/ 1 w 49"/>
                  <a:gd name="T15" fmla="*/ 6 h 44"/>
                  <a:gd name="T16" fmla="*/ 34 w 49"/>
                  <a:gd name="T17" fmla="*/ 7 h 44"/>
                  <a:gd name="T18" fmla="*/ 34 w 49"/>
                  <a:gd name="T19" fmla="*/ 4 h 44"/>
                  <a:gd name="T20" fmla="*/ 3 w 49"/>
                  <a:gd name="T21" fmla="*/ 0 h 44"/>
                  <a:gd name="T22" fmla="*/ 0 w 49"/>
                  <a:gd name="T23" fmla="*/ 2 h 44"/>
                  <a:gd name="T24" fmla="*/ 1 w 49"/>
                  <a:gd name="T25" fmla="*/ 2 h 44"/>
                  <a:gd name="T26" fmla="*/ 0 w 49"/>
                  <a:gd name="T27" fmla="*/ 4 h 44"/>
                  <a:gd name="T28" fmla="*/ 1 w 49"/>
                  <a:gd name="T29" fmla="*/ 4 h 44"/>
                  <a:gd name="T30" fmla="*/ 0 w 49"/>
                  <a:gd name="T31" fmla="*/ 4 h 44"/>
                  <a:gd name="T32" fmla="*/ 23 w 49"/>
                  <a:gd name="T33" fmla="*/ 42 h 44"/>
                  <a:gd name="T34" fmla="*/ 23 w 49"/>
                  <a:gd name="T35" fmla="*/ 44 h 44"/>
                  <a:gd name="T36" fmla="*/ 24 w 49"/>
                  <a:gd name="T37" fmla="*/ 44 h 44"/>
                  <a:gd name="T38" fmla="*/ 49 w 49"/>
                  <a:gd name="T39" fmla="*/ 32 h 44"/>
                  <a:gd name="T40" fmla="*/ 49 w 49"/>
                  <a:gd name="T41" fmla="*/ 31 h 44"/>
                  <a:gd name="T42" fmla="*/ 49 w 49"/>
                  <a:gd name="T43" fmla="*/ 29 h 44"/>
                  <a:gd name="T44" fmla="*/ 36 w 49"/>
                  <a:gd name="T45" fmla="*/ 4 h 44"/>
                  <a:gd name="T46" fmla="*/ 34 w 49"/>
                  <a:gd name="T47" fmla="*/ 4 h 44"/>
                  <a:gd name="T48" fmla="*/ 34 w 49"/>
                  <a:gd name="T49" fmla="*/ 7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
                  <a:gd name="T76" fmla="*/ 0 h 44"/>
                  <a:gd name="T77" fmla="*/ 49 w 49"/>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 h="44">
                    <a:moveTo>
                      <a:pt x="34" y="7"/>
                    </a:moveTo>
                    <a:lnTo>
                      <a:pt x="32" y="6"/>
                    </a:lnTo>
                    <a:lnTo>
                      <a:pt x="46" y="31"/>
                    </a:lnTo>
                    <a:lnTo>
                      <a:pt x="46" y="27"/>
                    </a:lnTo>
                    <a:lnTo>
                      <a:pt x="23" y="40"/>
                    </a:lnTo>
                    <a:lnTo>
                      <a:pt x="26" y="40"/>
                    </a:lnTo>
                    <a:lnTo>
                      <a:pt x="5" y="2"/>
                    </a:lnTo>
                    <a:lnTo>
                      <a:pt x="1" y="6"/>
                    </a:lnTo>
                    <a:lnTo>
                      <a:pt x="34" y="7"/>
                    </a:lnTo>
                    <a:lnTo>
                      <a:pt x="34" y="4"/>
                    </a:lnTo>
                    <a:lnTo>
                      <a:pt x="3" y="0"/>
                    </a:lnTo>
                    <a:lnTo>
                      <a:pt x="0" y="2"/>
                    </a:lnTo>
                    <a:lnTo>
                      <a:pt x="1" y="2"/>
                    </a:lnTo>
                    <a:lnTo>
                      <a:pt x="0" y="4"/>
                    </a:lnTo>
                    <a:lnTo>
                      <a:pt x="1" y="4"/>
                    </a:lnTo>
                    <a:lnTo>
                      <a:pt x="0" y="4"/>
                    </a:lnTo>
                    <a:lnTo>
                      <a:pt x="23" y="42"/>
                    </a:lnTo>
                    <a:lnTo>
                      <a:pt x="23" y="44"/>
                    </a:lnTo>
                    <a:lnTo>
                      <a:pt x="24" y="44"/>
                    </a:lnTo>
                    <a:lnTo>
                      <a:pt x="49" y="32"/>
                    </a:lnTo>
                    <a:lnTo>
                      <a:pt x="49" y="31"/>
                    </a:lnTo>
                    <a:lnTo>
                      <a:pt x="49" y="29"/>
                    </a:lnTo>
                    <a:lnTo>
                      <a:pt x="36" y="4"/>
                    </a:lnTo>
                    <a:lnTo>
                      <a:pt x="34" y="4"/>
                    </a:lnTo>
                    <a:lnTo>
                      <a:pt x="34" y="7"/>
                    </a:lnTo>
                    <a:close/>
                  </a:path>
                </a:pathLst>
              </a:custGeom>
              <a:solidFill>
                <a:srgbClr val="000000"/>
              </a:solidFill>
              <a:ln w="9525">
                <a:noFill/>
                <a:round/>
                <a:headEnd/>
                <a:tailEnd/>
              </a:ln>
            </p:spPr>
            <p:txBody>
              <a:bodyPr/>
              <a:lstStyle/>
              <a:p>
                <a:endParaRPr lang="en-GB" dirty="0"/>
              </a:p>
            </p:txBody>
          </p:sp>
          <p:sp>
            <p:nvSpPr>
              <p:cNvPr id="140" name="Freeform 231"/>
              <p:cNvSpPr>
                <a:spLocks noChangeAspect="1"/>
              </p:cNvSpPr>
              <p:nvPr/>
            </p:nvSpPr>
            <p:spPr bwMode="auto">
              <a:xfrm>
                <a:off x="4099" y="1600"/>
                <a:ext cx="35" cy="21"/>
              </a:xfrm>
              <a:custGeom>
                <a:avLst/>
                <a:gdLst>
                  <a:gd name="T0" fmla="*/ 31 w 35"/>
                  <a:gd name="T1" fmla="*/ 2 h 21"/>
                  <a:gd name="T2" fmla="*/ 35 w 35"/>
                  <a:gd name="T3" fmla="*/ 9 h 21"/>
                  <a:gd name="T4" fmla="*/ 12 w 35"/>
                  <a:gd name="T5" fmla="*/ 21 h 21"/>
                  <a:gd name="T6" fmla="*/ 0 w 35"/>
                  <a:gd name="T7" fmla="*/ 0 h 21"/>
                  <a:gd name="T8" fmla="*/ 31 w 35"/>
                  <a:gd name="T9" fmla="*/ 2 h 21"/>
                  <a:gd name="T10" fmla="*/ 0 60000 65536"/>
                  <a:gd name="T11" fmla="*/ 0 60000 65536"/>
                  <a:gd name="T12" fmla="*/ 0 60000 65536"/>
                  <a:gd name="T13" fmla="*/ 0 60000 65536"/>
                  <a:gd name="T14" fmla="*/ 0 60000 65536"/>
                  <a:gd name="T15" fmla="*/ 0 w 35"/>
                  <a:gd name="T16" fmla="*/ 0 h 21"/>
                  <a:gd name="T17" fmla="*/ 35 w 35"/>
                  <a:gd name="T18" fmla="*/ 21 h 21"/>
                </a:gdLst>
                <a:ahLst/>
                <a:cxnLst>
                  <a:cxn ang="T10">
                    <a:pos x="T0" y="T1"/>
                  </a:cxn>
                  <a:cxn ang="T11">
                    <a:pos x="T2" y="T3"/>
                  </a:cxn>
                  <a:cxn ang="T12">
                    <a:pos x="T4" y="T5"/>
                  </a:cxn>
                  <a:cxn ang="T13">
                    <a:pos x="T6" y="T7"/>
                  </a:cxn>
                  <a:cxn ang="T14">
                    <a:pos x="T8" y="T9"/>
                  </a:cxn>
                </a:cxnLst>
                <a:rect l="T15" t="T16" r="T17" b="T18"/>
                <a:pathLst>
                  <a:path w="35" h="21">
                    <a:moveTo>
                      <a:pt x="31" y="2"/>
                    </a:moveTo>
                    <a:lnTo>
                      <a:pt x="35" y="9"/>
                    </a:lnTo>
                    <a:lnTo>
                      <a:pt x="12" y="21"/>
                    </a:lnTo>
                    <a:lnTo>
                      <a:pt x="0" y="0"/>
                    </a:lnTo>
                    <a:lnTo>
                      <a:pt x="31" y="2"/>
                    </a:lnTo>
                    <a:close/>
                  </a:path>
                </a:pathLst>
              </a:custGeom>
              <a:solidFill>
                <a:srgbClr val="9F9FBF"/>
              </a:solidFill>
              <a:ln w="9525">
                <a:noFill/>
                <a:round/>
                <a:headEnd/>
                <a:tailEnd/>
              </a:ln>
            </p:spPr>
            <p:txBody>
              <a:bodyPr/>
              <a:lstStyle/>
              <a:p>
                <a:endParaRPr lang="en-GB" dirty="0"/>
              </a:p>
            </p:txBody>
          </p:sp>
          <p:sp>
            <p:nvSpPr>
              <p:cNvPr id="141" name="Freeform 232"/>
              <p:cNvSpPr>
                <a:spLocks noChangeAspect="1"/>
              </p:cNvSpPr>
              <p:nvPr/>
            </p:nvSpPr>
            <p:spPr bwMode="auto">
              <a:xfrm>
                <a:off x="4096" y="1596"/>
                <a:ext cx="42" cy="27"/>
              </a:xfrm>
              <a:custGeom>
                <a:avLst/>
                <a:gdLst>
                  <a:gd name="T0" fmla="*/ 34 w 42"/>
                  <a:gd name="T1" fmla="*/ 7 h 27"/>
                  <a:gd name="T2" fmla="*/ 32 w 42"/>
                  <a:gd name="T3" fmla="*/ 6 h 27"/>
                  <a:gd name="T4" fmla="*/ 36 w 42"/>
                  <a:gd name="T5" fmla="*/ 13 h 27"/>
                  <a:gd name="T6" fmla="*/ 38 w 42"/>
                  <a:gd name="T7" fmla="*/ 11 h 27"/>
                  <a:gd name="T8" fmla="*/ 13 w 42"/>
                  <a:gd name="T9" fmla="*/ 23 h 27"/>
                  <a:gd name="T10" fmla="*/ 17 w 42"/>
                  <a:gd name="T11" fmla="*/ 25 h 27"/>
                  <a:gd name="T12" fmla="*/ 5 w 42"/>
                  <a:gd name="T13" fmla="*/ 2 h 27"/>
                  <a:gd name="T14" fmla="*/ 1 w 42"/>
                  <a:gd name="T15" fmla="*/ 6 h 27"/>
                  <a:gd name="T16" fmla="*/ 34 w 42"/>
                  <a:gd name="T17" fmla="*/ 7 h 27"/>
                  <a:gd name="T18" fmla="*/ 34 w 42"/>
                  <a:gd name="T19" fmla="*/ 4 h 27"/>
                  <a:gd name="T20" fmla="*/ 3 w 42"/>
                  <a:gd name="T21" fmla="*/ 0 h 27"/>
                  <a:gd name="T22" fmla="*/ 0 w 42"/>
                  <a:gd name="T23" fmla="*/ 2 h 27"/>
                  <a:gd name="T24" fmla="*/ 1 w 42"/>
                  <a:gd name="T25" fmla="*/ 2 h 27"/>
                  <a:gd name="T26" fmla="*/ 0 w 42"/>
                  <a:gd name="T27" fmla="*/ 4 h 27"/>
                  <a:gd name="T28" fmla="*/ 1 w 42"/>
                  <a:gd name="T29" fmla="*/ 4 h 27"/>
                  <a:gd name="T30" fmla="*/ 0 w 42"/>
                  <a:gd name="T31" fmla="*/ 4 h 27"/>
                  <a:gd name="T32" fmla="*/ 13 w 42"/>
                  <a:gd name="T33" fmla="*/ 27 h 27"/>
                  <a:gd name="T34" fmla="*/ 15 w 42"/>
                  <a:gd name="T35" fmla="*/ 27 h 27"/>
                  <a:gd name="T36" fmla="*/ 40 w 42"/>
                  <a:gd name="T37" fmla="*/ 15 h 27"/>
                  <a:gd name="T38" fmla="*/ 40 w 42"/>
                  <a:gd name="T39" fmla="*/ 13 h 27"/>
                  <a:gd name="T40" fmla="*/ 42 w 42"/>
                  <a:gd name="T41" fmla="*/ 13 h 27"/>
                  <a:gd name="T42" fmla="*/ 36 w 42"/>
                  <a:gd name="T43" fmla="*/ 4 h 27"/>
                  <a:gd name="T44" fmla="*/ 34 w 42"/>
                  <a:gd name="T45" fmla="*/ 4 h 27"/>
                  <a:gd name="T46" fmla="*/ 34 w 42"/>
                  <a:gd name="T47" fmla="*/ 7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27"/>
                  <a:gd name="T74" fmla="*/ 42 w 42"/>
                  <a:gd name="T75" fmla="*/ 27 h 2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27">
                    <a:moveTo>
                      <a:pt x="34" y="7"/>
                    </a:moveTo>
                    <a:lnTo>
                      <a:pt x="32" y="6"/>
                    </a:lnTo>
                    <a:lnTo>
                      <a:pt x="36" y="13"/>
                    </a:lnTo>
                    <a:lnTo>
                      <a:pt x="38" y="11"/>
                    </a:lnTo>
                    <a:lnTo>
                      <a:pt x="13" y="23"/>
                    </a:lnTo>
                    <a:lnTo>
                      <a:pt x="17" y="25"/>
                    </a:lnTo>
                    <a:lnTo>
                      <a:pt x="5" y="2"/>
                    </a:lnTo>
                    <a:lnTo>
                      <a:pt x="1" y="6"/>
                    </a:lnTo>
                    <a:lnTo>
                      <a:pt x="34" y="7"/>
                    </a:lnTo>
                    <a:lnTo>
                      <a:pt x="34" y="4"/>
                    </a:lnTo>
                    <a:lnTo>
                      <a:pt x="3" y="0"/>
                    </a:lnTo>
                    <a:lnTo>
                      <a:pt x="0" y="2"/>
                    </a:lnTo>
                    <a:lnTo>
                      <a:pt x="1" y="2"/>
                    </a:lnTo>
                    <a:lnTo>
                      <a:pt x="0" y="4"/>
                    </a:lnTo>
                    <a:lnTo>
                      <a:pt x="1" y="4"/>
                    </a:lnTo>
                    <a:lnTo>
                      <a:pt x="0" y="4"/>
                    </a:lnTo>
                    <a:lnTo>
                      <a:pt x="13" y="27"/>
                    </a:lnTo>
                    <a:lnTo>
                      <a:pt x="15" y="27"/>
                    </a:lnTo>
                    <a:lnTo>
                      <a:pt x="40" y="15"/>
                    </a:lnTo>
                    <a:lnTo>
                      <a:pt x="40" y="13"/>
                    </a:lnTo>
                    <a:lnTo>
                      <a:pt x="42" y="13"/>
                    </a:lnTo>
                    <a:lnTo>
                      <a:pt x="36" y="4"/>
                    </a:lnTo>
                    <a:lnTo>
                      <a:pt x="34" y="4"/>
                    </a:lnTo>
                    <a:lnTo>
                      <a:pt x="34" y="7"/>
                    </a:lnTo>
                    <a:close/>
                  </a:path>
                </a:pathLst>
              </a:custGeom>
              <a:solidFill>
                <a:srgbClr val="000000"/>
              </a:solidFill>
              <a:ln w="9525">
                <a:noFill/>
                <a:round/>
                <a:headEnd/>
                <a:tailEnd/>
              </a:ln>
            </p:spPr>
            <p:txBody>
              <a:bodyPr/>
              <a:lstStyle/>
              <a:p>
                <a:endParaRPr lang="en-GB" dirty="0"/>
              </a:p>
            </p:txBody>
          </p:sp>
          <p:sp>
            <p:nvSpPr>
              <p:cNvPr id="142" name="Freeform 233"/>
              <p:cNvSpPr>
                <a:spLocks noChangeAspect="1"/>
              </p:cNvSpPr>
              <p:nvPr/>
            </p:nvSpPr>
            <p:spPr bwMode="auto">
              <a:xfrm>
                <a:off x="4128" y="1642"/>
                <a:ext cx="29" cy="33"/>
              </a:xfrm>
              <a:custGeom>
                <a:avLst/>
                <a:gdLst>
                  <a:gd name="T0" fmla="*/ 25 w 29"/>
                  <a:gd name="T1" fmla="*/ 0 h 33"/>
                  <a:gd name="T2" fmla="*/ 29 w 29"/>
                  <a:gd name="T3" fmla="*/ 8 h 33"/>
                  <a:gd name="T4" fmla="*/ 12 w 29"/>
                  <a:gd name="T5" fmla="*/ 33 h 33"/>
                  <a:gd name="T6" fmla="*/ 0 w 29"/>
                  <a:gd name="T7" fmla="*/ 11 h 33"/>
                  <a:gd name="T8" fmla="*/ 25 w 29"/>
                  <a:gd name="T9" fmla="*/ 0 h 33"/>
                  <a:gd name="T10" fmla="*/ 0 60000 65536"/>
                  <a:gd name="T11" fmla="*/ 0 60000 65536"/>
                  <a:gd name="T12" fmla="*/ 0 60000 65536"/>
                  <a:gd name="T13" fmla="*/ 0 60000 65536"/>
                  <a:gd name="T14" fmla="*/ 0 60000 65536"/>
                  <a:gd name="T15" fmla="*/ 0 w 29"/>
                  <a:gd name="T16" fmla="*/ 0 h 33"/>
                  <a:gd name="T17" fmla="*/ 29 w 29"/>
                  <a:gd name="T18" fmla="*/ 33 h 33"/>
                </a:gdLst>
                <a:ahLst/>
                <a:cxnLst>
                  <a:cxn ang="T10">
                    <a:pos x="T0" y="T1"/>
                  </a:cxn>
                  <a:cxn ang="T11">
                    <a:pos x="T2" y="T3"/>
                  </a:cxn>
                  <a:cxn ang="T12">
                    <a:pos x="T4" y="T5"/>
                  </a:cxn>
                  <a:cxn ang="T13">
                    <a:pos x="T6" y="T7"/>
                  </a:cxn>
                  <a:cxn ang="T14">
                    <a:pos x="T8" y="T9"/>
                  </a:cxn>
                </a:cxnLst>
                <a:rect l="T15" t="T16" r="T17" b="T18"/>
                <a:pathLst>
                  <a:path w="29" h="33">
                    <a:moveTo>
                      <a:pt x="25" y="0"/>
                    </a:moveTo>
                    <a:lnTo>
                      <a:pt x="29" y="8"/>
                    </a:lnTo>
                    <a:lnTo>
                      <a:pt x="12" y="33"/>
                    </a:lnTo>
                    <a:lnTo>
                      <a:pt x="0" y="11"/>
                    </a:lnTo>
                    <a:lnTo>
                      <a:pt x="25" y="0"/>
                    </a:lnTo>
                    <a:close/>
                  </a:path>
                </a:pathLst>
              </a:custGeom>
              <a:solidFill>
                <a:srgbClr val="9F9FBF"/>
              </a:solidFill>
              <a:ln w="9525">
                <a:noFill/>
                <a:round/>
                <a:headEnd/>
                <a:tailEnd/>
              </a:ln>
            </p:spPr>
            <p:txBody>
              <a:bodyPr/>
              <a:lstStyle/>
              <a:p>
                <a:endParaRPr lang="en-GB" dirty="0"/>
              </a:p>
            </p:txBody>
          </p:sp>
          <p:sp>
            <p:nvSpPr>
              <p:cNvPr id="143" name="Freeform 234"/>
              <p:cNvSpPr>
                <a:spLocks noChangeAspect="1"/>
              </p:cNvSpPr>
              <p:nvPr/>
            </p:nvSpPr>
            <p:spPr bwMode="auto">
              <a:xfrm>
                <a:off x="4126" y="1640"/>
                <a:ext cx="33" cy="36"/>
              </a:xfrm>
              <a:custGeom>
                <a:avLst/>
                <a:gdLst>
                  <a:gd name="T0" fmla="*/ 27 w 33"/>
                  <a:gd name="T1" fmla="*/ 4 h 36"/>
                  <a:gd name="T2" fmla="*/ 25 w 33"/>
                  <a:gd name="T3" fmla="*/ 2 h 36"/>
                  <a:gd name="T4" fmla="*/ 29 w 33"/>
                  <a:gd name="T5" fmla="*/ 10 h 36"/>
                  <a:gd name="T6" fmla="*/ 29 w 33"/>
                  <a:gd name="T7" fmla="*/ 8 h 36"/>
                  <a:gd name="T8" fmla="*/ 12 w 33"/>
                  <a:gd name="T9" fmla="*/ 33 h 36"/>
                  <a:gd name="T10" fmla="*/ 16 w 33"/>
                  <a:gd name="T11" fmla="*/ 35 h 36"/>
                  <a:gd name="T12" fmla="*/ 4 w 33"/>
                  <a:gd name="T13" fmla="*/ 13 h 36"/>
                  <a:gd name="T14" fmla="*/ 4 w 33"/>
                  <a:gd name="T15" fmla="*/ 15 h 36"/>
                  <a:gd name="T16" fmla="*/ 27 w 33"/>
                  <a:gd name="T17" fmla="*/ 4 h 36"/>
                  <a:gd name="T18" fmla="*/ 25 w 33"/>
                  <a:gd name="T19" fmla="*/ 0 h 36"/>
                  <a:gd name="T20" fmla="*/ 2 w 33"/>
                  <a:gd name="T21" fmla="*/ 12 h 36"/>
                  <a:gd name="T22" fmla="*/ 0 w 33"/>
                  <a:gd name="T23" fmla="*/ 12 h 36"/>
                  <a:gd name="T24" fmla="*/ 0 w 33"/>
                  <a:gd name="T25" fmla="*/ 13 h 36"/>
                  <a:gd name="T26" fmla="*/ 0 w 33"/>
                  <a:gd name="T27" fmla="*/ 15 h 36"/>
                  <a:gd name="T28" fmla="*/ 12 w 33"/>
                  <a:gd name="T29" fmla="*/ 36 h 36"/>
                  <a:gd name="T30" fmla="*/ 14 w 33"/>
                  <a:gd name="T31" fmla="*/ 36 h 36"/>
                  <a:gd name="T32" fmla="*/ 16 w 33"/>
                  <a:gd name="T33" fmla="*/ 36 h 36"/>
                  <a:gd name="T34" fmla="*/ 33 w 33"/>
                  <a:gd name="T35" fmla="*/ 10 h 36"/>
                  <a:gd name="T36" fmla="*/ 27 w 33"/>
                  <a:gd name="T37" fmla="*/ 0 h 36"/>
                  <a:gd name="T38" fmla="*/ 25 w 33"/>
                  <a:gd name="T39" fmla="*/ 0 h 36"/>
                  <a:gd name="T40" fmla="*/ 27 w 33"/>
                  <a:gd name="T41" fmla="*/ 4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
                  <a:gd name="T64" fmla="*/ 0 h 36"/>
                  <a:gd name="T65" fmla="*/ 33 w 33"/>
                  <a:gd name="T66" fmla="*/ 36 h 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 h="36">
                    <a:moveTo>
                      <a:pt x="27" y="4"/>
                    </a:moveTo>
                    <a:lnTo>
                      <a:pt x="25" y="2"/>
                    </a:lnTo>
                    <a:lnTo>
                      <a:pt x="29" y="10"/>
                    </a:lnTo>
                    <a:lnTo>
                      <a:pt x="29" y="8"/>
                    </a:lnTo>
                    <a:lnTo>
                      <a:pt x="12" y="33"/>
                    </a:lnTo>
                    <a:lnTo>
                      <a:pt x="16" y="35"/>
                    </a:lnTo>
                    <a:lnTo>
                      <a:pt x="4" y="13"/>
                    </a:lnTo>
                    <a:lnTo>
                      <a:pt x="4" y="15"/>
                    </a:lnTo>
                    <a:lnTo>
                      <a:pt x="27" y="4"/>
                    </a:lnTo>
                    <a:lnTo>
                      <a:pt x="25" y="0"/>
                    </a:lnTo>
                    <a:lnTo>
                      <a:pt x="2" y="12"/>
                    </a:lnTo>
                    <a:lnTo>
                      <a:pt x="0" y="12"/>
                    </a:lnTo>
                    <a:lnTo>
                      <a:pt x="0" y="13"/>
                    </a:lnTo>
                    <a:lnTo>
                      <a:pt x="0" y="15"/>
                    </a:lnTo>
                    <a:lnTo>
                      <a:pt x="12" y="36"/>
                    </a:lnTo>
                    <a:lnTo>
                      <a:pt x="14" y="36"/>
                    </a:lnTo>
                    <a:lnTo>
                      <a:pt x="16" y="36"/>
                    </a:lnTo>
                    <a:lnTo>
                      <a:pt x="33" y="10"/>
                    </a:lnTo>
                    <a:lnTo>
                      <a:pt x="27" y="0"/>
                    </a:lnTo>
                    <a:lnTo>
                      <a:pt x="25" y="0"/>
                    </a:lnTo>
                    <a:lnTo>
                      <a:pt x="27" y="4"/>
                    </a:lnTo>
                    <a:close/>
                  </a:path>
                </a:pathLst>
              </a:custGeom>
              <a:solidFill>
                <a:srgbClr val="000000"/>
              </a:solidFill>
              <a:ln w="9525">
                <a:noFill/>
                <a:round/>
                <a:headEnd/>
                <a:tailEnd/>
              </a:ln>
            </p:spPr>
            <p:txBody>
              <a:bodyPr/>
              <a:lstStyle/>
              <a:p>
                <a:endParaRPr lang="en-GB" dirty="0"/>
              </a:p>
            </p:txBody>
          </p:sp>
          <p:sp>
            <p:nvSpPr>
              <p:cNvPr id="144" name="Freeform 235"/>
              <p:cNvSpPr>
                <a:spLocks noChangeAspect="1"/>
              </p:cNvSpPr>
              <p:nvPr/>
            </p:nvSpPr>
            <p:spPr bwMode="auto">
              <a:xfrm>
                <a:off x="4132" y="1640"/>
                <a:ext cx="13" cy="13"/>
              </a:xfrm>
              <a:custGeom>
                <a:avLst/>
                <a:gdLst>
                  <a:gd name="T0" fmla="*/ 0 w 13"/>
                  <a:gd name="T1" fmla="*/ 6 h 13"/>
                  <a:gd name="T2" fmla="*/ 10 w 13"/>
                  <a:gd name="T3" fmla="*/ 0 h 13"/>
                  <a:gd name="T4" fmla="*/ 13 w 13"/>
                  <a:gd name="T5" fmla="*/ 8 h 13"/>
                  <a:gd name="T6" fmla="*/ 4 w 13"/>
                  <a:gd name="T7" fmla="*/ 13 h 13"/>
                  <a:gd name="T8" fmla="*/ 0 w 13"/>
                  <a:gd name="T9" fmla="*/ 6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0" y="6"/>
                    </a:moveTo>
                    <a:lnTo>
                      <a:pt x="10" y="0"/>
                    </a:lnTo>
                    <a:lnTo>
                      <a:pt x="13" y="8"/>
                    </a:lnTo>
                    <a:lnTo>
                      <a:pt x="4" y="13"/>
                    </a:lnTo>
                    <a:lnTo>
                      <a:pt x="0" y="6"/>
                    </a:lnTo>
                    <a:close/>
                  </a:path>
                </a:pathLst>
              </a:custGeom>
              <a:solidFill>
                <a:srgbClr val="5F5F7F"/>
              </a:solidFill>
              <a:ln w="9525">
                <a:noFill/>
                <a:round/>
                <a:headEnd/>
                <a:tailEnd/>
              </a:ln>
            </p:spPr>
            <p:txBody>
              <a:bodyPr/>
              <a:lstStyle/>
              <a:p>
                <a:endParaRPr lang="en-GB" dirty="0"/>
              </a:p>
            </p:txBody>
          </p:sp>
          <p:sp>
            <p:nvSpPr>
              <p:cNvPr id="145" name="Freeform 236"/>
              <p:cNvSpPr>
                <a:spLocks noChangeAspect="1"/>
              </p:cNvSpPr>
              <p:nvPr/>
            </p:nvSpPr>
            <p:spPr bwMode="auto">
              <a:xfrm>
                <a:off x="4130" y="1638"/>
                <a:ext cx="19" cy="17"/>
              </a:xfrm>
              <a:custGeom>
                <a:avLst/>
                <a:gdLst>
                  <a:gd name="T0" fmla="*/ 4 w 19"/>
                  <a:gd name="T1" fmla="*/ 6 h 17"/>
                  <a:gd name="T2" fmla="*/ 4 w 19"/>
                  <a:gd name="T3" fmla="*/ 10 h 17"/>
                  <a:gd name="T4" fmla="*/ 14 w 19"/>
                  <a:gd name="T5" fmla="*/ 4 h 17"/>
                  <a:gd name="T6" fmla="*/ 10 w 19"/>
                  <a:gd name="T7" fmla="*/ 4 h 17"/>
                  <a:gd name="T8" fmla="*/ 14 w 19"/>
                  <a:gd name="T9" fmla="*/ 12 h 17"/>
                  <a:gd name="T10" fmla="*/ 15 w 19"/>
                  <a:gd name="T11" fmla="*/ 8 h 17"/>
                  <a:gd name="T12" fmla="*/ 6 w 19"/>
                  <a:gd name="T13" fmla="*/ 14 h 17"/>
                  <a:gd name="T14" fmla="*/ 8 w 19"/>
                  <a:gd name="T15" fmla="*/ 14 h 17"/>
                  <a:gd name="T16" fmla="*/ 4 w 19"/>
                  <a:gd name="T17" fmla="*/ 6 h 17"/>
                  <a:gd name="T18" fmla="*/ 0 w 19"/>
                  <a:gd name="T19" fmla="*/ 8 h 17"/>
                  <a:gd name="T20" fmla="*/ 4 w 19"/>
                  <a:gd name="T21" fmla="*/ 15 h 17"/>
                  <a:gd name="T22" fmla="*/ 6 w 19"/>
                  <a:gd name="T23" fmla="*/ 15 h 17"/>
                  <a:gd name="T24" fmla="*/ 6 w 19"/>
                  <a:gd name="T25" fmla="*/ 17 h 17"/>
                  <a:gd name="T26" fmla="*/ 6 w 19"/>
                  <a:gd name="T27" fmla="*/ 15 h 17"/>
                  <a:gd name="T28" fmla="*/ 6 w 19"/>
                  <a:gd name="T29" fmla="*/ 17 h 17"/>
                  <a:gd name="T30" fmla="*/ 6 w 19"/>
                  <a:gd name="T31" fmla="*/ 15 h 17"/>
                  <a:gd name="T32" fmla="*/ 8 w 19"/>
                  <a:gd name="T33" fmla="*/ 17 h 17"/>
                  <a:gd name="T34" fmla="*/ 17 w 19"/>
                  <a:gd name="T35" fmla="*/ 12 h 17"/>
                  <a:gd name="T36" fmla="*/ 17 w 19"/>
                  <a:gd name="T37" fmla="*/ 10 h 17"/>
                  <a:gd name="T38" fmla="*/ 19 w 19"/>
                  <a:gd name="T39" fmla="*/ 10 h 17"/>
                  <a:gd name="T40" fmla="*/ 14 w 19"/>
                  <a:gd name="T41" fmla="*/ 0 h 17"/>
                  <a:gd name="T42" fmla="*/ 12 w 19"/>
                  <a:gd name="T43" fmla="*/ 0 h 17"/>
                  <a:gd name="T44" fmla="*/ 0 w 19"/>
                  <a:gd name="T45" fmla="*/ 6 h 17"/>
                  <a:gd name="T46" fmla="*/ 0 w 19"/>
                  <a:gd name="T47" fmla="*/ 8 h 17"/>
                  <a:gd name="T48" fmla="*/ 4 w 19"/>
                  <a:gd name="T49" fmla="*/ 6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
                  <a:gd name="T76" fmla="*/ 0 h 17"/>
                  <a:gd name="T77" fmla="*/ 19 w 19"/>
                  <a:gd name="T78" fmla="*/ 17 h 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 h="17">
                    <a:moveTo>
                      <a:pt x="4" y="6"/>
                    </a:moveTo>
                    <a:lnTo>
                      <a:pt x="4" y="10"/>
                    </a:lnTo>
                    <a:lnTo>
                      <a:pt x="14" y="4"/>
                    </a:lnTo>
                    <a:lnTo>
                      <a:pt x="10" y="4"/>
                    </a:lnTo>
                    <a:lnTo>
                      <a:pt x="14" y="12"/>
                    </a:lnTo>
                    <a:lnTo>
                      <a:pt x="15" y="8"/>
                    </a:lnTo>
                    <a:lnTo>
                      <a:pt x="6" y="14"/>
                    </a:lnTo>
                    <a:lnTo>
                      <a:pt x="8" y="14"/>
                    </a:lnTo>
                    <a:lnTo>
                      <a:pt x="4" y="6"/>
                    </a:lnTo>
                    <a:lnTo>
                      <a:pt x="0" y="8"/>
                    </a:lnTo>
                    <a:lnTo>
                      <a:pt x="4" y="15"/>
                    </a:lnTo>
                    <a:lnTo>
                      <a:pt x="6" y="15"/>
                    </a:lnTo>
                    <a:lnTo>
                      <a:pt x="6" y="17"/>
                    </a:lnTo>
                    <a:lnTo>
                      <a:pt x="6" y="15"/>
                    </a:lnTo>
                    <a:lnTo>
                      <a:pt x="6" y="17"/>
                    </a:lnTo>
                    <a:lnTo>
                      <a:pt x="6" y="15"/>
                    </a:lnTo>
                    <a:lnTo>
                      <a:pt x="8" y="17"/>
                    </a:lnTo>
                    <a:lnTo>
                      <a:pt x="17" y="12"/>
                    </a:lnTo>
                    <a:lnTo>
                      <a:pt x="17" y="10"/>
                    </a:lnTo>
                    <a:lnTo>
                      <a:pt x="19" y="10"/>
                    </a:lnTo>
                    <a:lnTo>
                      <a:pt x="14" y="0"/>
                    </a:lnTo>
                    <a:lnTo>
                      <a:pt x="12" y="0"/>
                    </a:lnTo>
                    <a:lnTo>
                      <a:pt x="0" y="6"/>
                    </a:lnTo>
                    <a:lnTo>
                      <a:pt x="0" y="8"/>
                    </a:lnTo>
                    <a:lnTo>
                      <a:pt x="4" y="6"/>
                    </a:lnTo>
                    <a:close/>
                  </a:path>
                </a:pathLst>
              </a:custGeom>
              <a:solidFill>
                <a:srgbClr val="000000"/>
              </a:solidFill>
              <a:ln w="9525">
                <a:noFill/>
                <a:round/>
                <a:headEnd/>
                <a:tailEnd/>
              </a:ln>
            </p:spPr>
            <p:txBody>
              <a:bodyPr/>
              <a:lstStyle/>
              <a:p>
                <a:endParaRPr lang="en-GB" dirty="0"/>
              </a:p>
            </p:txBody>
          </p:sp>
          <p:sp>
            <p:nvSpPr>
              <p:cNvPr id="146" name="Freeform 237"/>
              <p:cNvSpPr>
                <a:spLocks noChangeAspect="1"/>
              </p:cNvSpPr>
              <p:nvPr/>
            </p:nvSpPr>
            <p:spPr bwMode="auto">
              <a:xfrm>
                <a:off x="4113" y="1607"/>
                <a:ext cx="17" cy="8"/>
              </a:xfrm>
              <a:custGeom>
                <a:avLst/>
                <a:gdLst>
                  <a:gd name="T0" fmla="*/ 0 w 17"/>
                  <a:gd name="T1" fmla="*/ 0 h 8"/>
                  <a:gd name="T2" fmla="*/ 13 w 17"/>
                  <a:gd name="T3" fmla="*/ 2 h 8"/>
                  <a:gd name="T4" fmla="*/ 17 w 17"/>
                  <a:gd name="T5" fmla="*/ 8 h 8"/>
                  <a:gd name="T6" fmla="*/ 2 w 17"/>
                  <a:gd name="T7" fmla="*/ 8 h 8"/>
                  <a:gd name="T8" fmla="*/ 0 w 17"/>
                  <a:gd name="T9" fmla="*/ 0 h 8"/>
                  <a:gd name="T10" fmla="*/ 0 60000 65536"/>
                  <a:gd name="T11" fmla="*/ 0 60000 65536"/>
                  <a:gd name="T12" fmla="*/ 0 60000 65536"/>
                  <a:gd name="T13" fmla="*/ 0 60000 65536"/>
                  <a:gd name="T14" fmla="*/ 0 60000 65536"/>
                  <a:gd name="T15" fmla="*/ 0 w 17"/>
                  <a:gd name="T16" fmla="*/ 0 h 8"/>
                  <a:gd name="T17" fmla="*/ 17 w 17"/>
                  <a:gd name="T18" fmla="*/ 8 h 8"/>
                </a:gdLst>
                <a:ahLst/>
                <a:cxnLst>
                  <a:cxn ang="T10">
                    <a:pos x="T0" y="T1"/>
                  </a:cxn>
                  <a:cxn ang="T11">
                    <a:pos x="T2" y="T3"/>
                  </a:cxn>
                  <a:cxn ang="T12">
                    <a:pos x="T4" y="T5"/>
                  </a:cxn>
                  <a:cxn ang="T13">
                    <a:pos x="T6" y="T7"/>
                  </a:cxn>
                  <a:cxn ang="T14">
                    <a:pos x="T8" y="T9"/>
                  </a:cxn>
                </a:cxnLst>
                <a:rect l="T15" t="T16" r="T17" b="T18"/>
                <a:pathLst>
                  <a:path w="17" h="8">
                    <a:moveTo>
                      <a:pt x="0" y="0"/>
                    </a:moveTo>
                    <a:lnTo>
                      <a:pt x="13" y="2"/>
                    </a:lnTo>
                    <a:lnTo>
                      <a:pt x="17" y="8"/>
                    </a:lnTo>
                    <a:lnTo>
                      <a:pt x="2" y="8"/>
                    </a:lnTo>
                    <a:lnTo>
                      <a:pt x="0" y="0"/>
                    </a:lnTo>
                    <a:close/>
                  </a:path>
                </a:pathLst>
              </a:custGeom>
              <a:solidFill>
                <a:srgbClr val="5F5F7F"/>
              </a:solidFill>
              <a:ln w="9525">
                <a:noFill/>
                <a:round/>
                <a:headEnd/>
                <a:tailEnd/>
              </a:ln>
            </p:spPr>
            <p:txBody>
              <a:bodyPr/>
              <a:lstStyle/>
              <a:p>
                <a:endParaRPr lang="en-GB" dirty="0"/>
              </a:p>
            </p:txBody>
          </p:sp>
          <p:sp>
            <p:nvSpPr>
              <p:cNvPr id="147" name="Freeform 238"/>
              <p:cNvSpPr>
                <a:spLocks noChangeAspect="1"/>
              </p:cNvSpPr>
              <p:nvPr/>
            </p:nvSpPr>
            <p:spPr bwMode="auto">
              <a:xfrm>
                <a:off x="4109" y="1605"/>
                <a:ext cx="23" cy="12"/>
              </a:xfrm>
              <a:custGeom>
                <a:avLst/>
                <a:gdLst>
                  <a:gd name="T0" fmla="*/ 6 w 23"/>
                  <a:gd name="T1" fmla="*/ 2 h 12"/>
                  <a:gd name="T2" fmla="*/ 2 w 23"/>
                  <a:gd name="T3" fmla="*/ 4 h 12"/>
                  <a:gd name="T4" fmla="*/ 17 w 23"/>
                  <a:gd name="T5" fmla="*/ 6 h 12"/>
                  <a:gd name="T6" fmla="*/ 15 w 23"/>
                  <a:gd name="T7" fmla="*/ 4 h 12"/>
                  <a:gd name="T8" fmla="*/ 19 w 23"/>
                  <a:gd name="T9" fmla="*/ 10 h 12"/>
                  <a:gd name="T10" fmla="*/ 21 w 23"/>
                  <a:gd name="T11" fmla="*/ 6 h 12"/>
                  <a:gd name="T12" fmla="*/ 6 w 23"/>
                  <a:gd name="T13" fmla="*/ 6 h 12"/>
                  <a:gd name="T14" fmla="*/ 8 w 23"/>
                  <a:gd name="T15" fmla="*/ 8 h 12"/>
                  <a:gd name="T16" fmla="*/ 6 w 23"/>
                  <a:gd name="T17" fmla="*/ 2 h 12"/>
                  <a:gd name="T18" fmla="*/ 0 w 23"/>
                  <a:gd name="T19" fmla="*/ 4 h 12"/>
                  <a:gd name="T20" fmla="*/ 4 w 23"/>
                  <a:gd name="T21" fmla="*/ 10 h 12"/>
                  <a:gd name="T22" fmla="*/ 6 w 23"/>
                  <a:gd name="T23" fmla="*/ 10 h 12"/>
                  <a:gd name="T24" fmla="*/ 6 w 23"/>
                  <a:gd name="T25" fmla="*/ 12 h 12"/>
                  <a:gd name="T26" fmla="*/ 21 w 23"/>
                  <a:gd name="T27" fmla="*/ 10 h 12"/>
                  <a:gd name="T28" fmla="*/ 21 w 23"/>
                  <a:gd name="T29" fmla="*/ 12 h 12"/>
                  <a:gd name="T30" fmla="*/ 21 w 23"/>
                  <a:gd name="T31" fmla="*/ 10 h 12"/>
                  <a:gd name="T32" fmla="*/ 23 w 23"/>
                  <a:gd name="T33" fmla="*/ 10 h 12"/>
                  <a:gd name="T34" fmla="*/ 19 w 23"/>
                  <a:gd name="T35" fmla="*/ 2 h 12"/>
                  <a:gd name="T36" fmla="*/ 17 w 23"/>
                  <a:gd name="T37" fmla="*/ 0 h 12"/>
                  <a:gd name="T38" fmla="*/ 2 w 23"/>
                  <a:gd name="T39" fmla="*/ 0 h 12"/>
                  <a:gd name="T40" fmla="*/ 0 w 23"/>
                  <a:gd name="T41" fmla="*/ 2 h 12"/>
                  <a:gd name="T42" fmla="*/ 2 w 23"/>
                  <a:gd name="T43" fmla="*/ 2 h 12"/>
                  <a:gd name="T44" fmla="*/ 0 w 23"/>
                  <a:gd name="T45" fmla="*/ 2 h 12"/>
                  <a:gd name="T46" fmla="*/ 2 w 23"/>
                  <a:gd name="T47" fmla="*/ 4 h 12"/>
                  <a:gd name="T48" fmla="*/ 0 w 23"/>
                  <a:gd name="T49" fmla="*/ 4 h 12"/>
                  <a:gd name="T50" fmla="*/ 6 w 23"/>
                  <a:gd name="T51" fmla="*/ 2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
                  <a:gd name="T79" fmla="*/ 0 h 12"/>
                  <a:gd name="T80" fmla="*/ 23 w 23"/>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 h="12">
                    <a:moveTo>
                      <a:pt x="6" y="2"/>
                    </a:moveTo>
                    <a:lnTo>
                      <a:pt x="2" y="4"/>
                    </a:lnTo>
                    <a:lnTo>
                      <a:pt x="17" y="6"/>
                    </a:lnTo>
                    <a:lnTo>
                      <a:pt x="15" y="4"/>
                    </a:lnTo>
                    <a:lnTo>
                      <a:pt x="19" y="10"/>
                    </a:lnTo>
                    <a:lnTo>
                      <a:pt x="21" y="6"/>
                    </a:lnTo>
                    <a:lnTo>
                      <a:pt x="6" y="6"/>
                    </a:lnTo>
                    <a:lnTo>
                      <a:pt x="8" y="8"/>
                    </a:lnTo>
                    <a:lnTo>
                      <a:pt x="6" y="2"/>
                    </a:lnTo>
                    <a:lnTo>
                      <a:pt x="0" y="4"/>
                    </a:lnTo>
                    <a:lnTo>
                      <a:pt x="4" y="10"/>
                    </a:lnTo>
                    <a:lnTo>
                      <a:pt x="6" y="10"/>
                    </a:lnTo>
                    <a:lnTo>
                      <a:pt x="6" y="12"/>
                    </a:lnTo>
                    <a:lnTo>
                      <a:pt x="21" y="10"/>
                    </a:lnTo>
                    <a:lnTo>
                      <a:pt x="21" y="12"/>
                    </a:lnTo>
                    <a:lnTo>
                      <a:pt x="21" y="10"/>
                    </a:lnTo>
                    <a:lnTo>
                      <a:pt x="23" y="10"/>
                    </a:lnTo>
                    <a:lnTo>
                      <a:pt x="19" y="2"/>
                    </a:lnTo>
                    <a:lnTo>
                      <a:pt x="17" y="0"/>
                    </a:lnTo>
                    <a:lnTo>
                      <a:pt x="2" y="0"/>
                    </a:lnTo>
                    <a:lnTo>
                      <a:pt x="0" y="2"/>
                    </a:lnTo>
                    <a:lnTo>
                      <a:pt x="2" y="2"/>
                    </a:lnTo>
                    <a:lnTo>
                      <a:pt x="0" y="2"/>
                    </a:lnTo>
                    <a:lnTo>
                      <a:pt x="2" y="4"/>
                    </a:lnTo>
                    <a:lnTo>
                      <a:pt x="0" y="4"/>
                    </a:lnTo>
                    <a:lnTo>
                      <a:pt x="6" y="2"/>
                    </a:lnTo>
                    <a:close/>
                  </a:path>
                </a:pathLst>
              </a:custGeom>
              <a:solidFill>
                <a:srgbClr val="000000"/>
              </a:solidFill>
              <a:ln w="9525">
                <a:noFill/>
                <a:round/>
                <a:headEnd/>
                <a:tailEnd/>
              </a:ln>
            </p:spPr>
            <p:txBody>
              <a:bodyPr/>
              <a:lstStyle/>
              <a:p>
                <a:endParaRPr lang="en-GB" dirty="0"/>
              </a:p>
            </p:txBody>
          </p:sp>
          <p:sp>
            <p:nvSpPr>
              <p:cNvPr id="148" name="Freeform 239"/>
              <p:cNvSpPr>
                <a:spLocks noChangeAspect="1"/>
              </p:cNvSpPr>
              <p:nvPr/>
            </p:nvSpPr>
            <p:spPr bwMode="auto">
              <a:xfrm>
                <a:off x="4078" y="1617"/>
                <a:ext cx="52" cy="61"/>
              </a:xfrm>
              <a:custGeom>
                <a:avLst/>
                <a:gdLst>
                  <a:gd name="T0" fmla="*/ 52 w 52"/>
                  <a:gd name="T1" fmla="*/ 40 h 61"/>
                  <a:gd name="T2" fmla="*/ 33 w 52"/>
                  <a:gd name="T3" fmla="*/ 61 h 61"/>
                  <a:gd name="T4" fmla="*/ 0 w 52"/>
                  <a:gd name="T5" fmla="*/ 6 h 61"/>
                  <a:gd name="T6" fmla="*/ 31 w 52"/>
                  <a:gd name="T7" fmla="*/ 0 h 61"/>
                  <a:gd name="T8" fmla="*/ 52 w 52"/>
                  <a:gd name="T9" fmla="*/ 40 h 61"/>
                  <a:gd name="T10" fmla="*/ 0 60000 65536"/>
                  <a:gd name="T11" fmla="*/ 0 60000 65536"/>
                  <a:gd name="T12" fmla="*/ 0 60000 65536"/>
                  <a:gd name="T13" fmla="*/ 0 60000 65536"/>
                  <a:gd name="T14" fmla="*/ 0 60000 65536"/>
                  <a:gd name="T15" fmla="*/ 0 w 52"/>
                  <a:gd name="T16" fmla="*/ 0 h 61"/>
                  <a:gd name="T17" fmla="*/ 52 w 52"/>
                  <a:gd name="T18" fmla="*/ 61 h 61"/>
                </a:gdLst>
                <a:ahLst/>
                <a:cxnLst>
                  <a:cxn ang="T10">
                    <a:pos x="T0" y="T1"/>
                  </a:cxn>
                  <a:cxn ang="T11">
                    <a:pos x="T2" y="T3"/>
                  </a:cxn>
                  <a:cxn ang="T12">
                    <a:pos x="T4" y="T5"/>
                  </a:cxn>
                  <a:cxn ang="T13">
                    <a:pos x="T6" y="T7"/>
                  </a:cxn>
                  <a:cxn ang="T14">
                    <a:pos x="T8" y="T9"/>
                  </a:cxn>
                </a:cxnLst>
                <a:rect l="T15" t="T16" r="T17" b="T18"/>
                <a:pathLst>
                  <a:path w="52" h="61">
                    <a:moveTo>
                      <a:pt x="52" y="40"/>
                    </a:moveTo>
                    <a:lnTo>
                      <a:pt x="33" y="61"/>
                    </a:lnTo>
                    <a:lnTo>
                      <a:pt x="0" y="6"/>
                    </a:lnTo>
                    <a:lnTo>
                      <a:pt x="31" y="0"/>
                    </a:lnTo>
                    <a:lnTo>
                      <a:pt x="52" y="40"/>
                    </a:lnTo>
                    <a:close/>
                  </a:path>
                </a:pathLst>
              </a:custGeom>
              <a:solidFill>
                <a:srgbClr val="9F9FBF"/>
              </a:solidFill>
              <a:ln w="9525">
                <a:noFill/>
                <a:round/>
                <a:headEnd/>
                <a:tailEnd/>
              </a:ln>
            </p:spPr>
            <p:txBody>
              <a:bodyPr/>
              <a:lstStyle/>
              <a:p>
                <a:endParaRPr lang="en-GB" dirty="0"/>
              </a:p>
            </p:txBody>
          </p:sp>
          <p:sp>
            <p:nvSpPr>
              <p:cNvPr id="149" name="Freeform 240"/>
              <p:cNvSpPr>
                <a:spLocks noChangeAspect="1"/>
              </p:cNvSpPr>
              <p:nvPr/>
            </p:nvSpPr>
            <p:spPr bwMode="auto">
              <a:xfrm>
                <a:off x="4076" y="1615"/>
                <a:ext cx="56" cy="65"/>
              </a:xfrm>
              <a:custGeom>
                <a:avLst/>
                <a:gdLst>
                  <a:gd name="T0" fmla="*/ 52 w 56"/>
                  <a:gd name="T1" fmla="*/ 42 h 65"/>
                  <a:gd name="T2" fmla="*/ 52 w 56"/>
                  <a:gd name="T3" fmla="*/ 40 h 65"/>
                  <a:gd name="T4" fmla="*/ 33 w 56"/>
                  <a:gd name="T5" fmla="*/ 61 h 65"/>
                  <a:gd name="T6" fmla="*/ 37 w 56"/>
                  <a:gd name="T7" fmla="*/ 63 h 65"/>
                  <a:gd name="T8" fmla="*/ 4 w 56"/>
                  <a:gd name="T9" fmla="*/ 6 h 65"/>
                  <a:gd name="T10" fmla="*/ 4 w 56"/>
                  <a:gd name="T11" fmla="*/ 10 h 65"/>
                  <a:gd name="T12" fmla="*/ 33 w 56"/>
                  <a:gd name="T13" fmla="*/ 4 h 65"/>
                  <a:gd name="T14" fmla="*/ 31 w 56"/>
                  <a:gd name="T15" fmla="*/ 4 h 65"/>
                  <a:gd name="T16" fmla="*/ 52 w 56"/>
                  <a:gd name="T17" fmla="*/ 42 h 65"/>
                  <a:gd name="T18" fmla="*/ 56 w 56"/>
                  <a:gd name="T19" fmla="*/ 40 h 65"/>
                  <a:gd name="T20" fmla="*/ 35 w 56"/>
                  <a:gd name="T21" fmla="*/ 2 h 65"/>
                  <a:gd name="T22" fmla="*/ 35 w 56"/>
                  <a:gd name="T23" fmla="*/ 0 h 65"/>
                  <a:gd name="T24" fmla="*/ 33 w 56"/>
                  <a:gd name="T25" fmla="*/ 0 h 65"/>
                  <a:gd name="T26" fmla="*/ 2 w 56"/>
                  <a:gd name="T27" fmla="*/ 6 h 65"/>
                  <a:gd name="T28" fmla="*/ 0 w 56"/>
                  <a:gd name="T29" fmla="*/ 6 h 65"/>
                  <a:gd name="T30" fmla="*/ 0 w 56"/>
                  <a:gd name="T31" fmla="*/ 8 h 65"/>
                  <a:gd name="T32" fmla="*/ 2 w 56"/>
                  <a:gd name="T33" fmla="*/ 8 h 65"/>
                  <a:gd name="T34" fmla="*/ 0 w 56"/>
                  <a:gd name="T35" fmla="*/ 8 h 65"/>
                  <a:gd name="T36" fmla="*/ 33 w 56"/>
                  <a:gd name="T37" fmla="*/ 65 h 65"/>
                  <a:gd name="T38" fmla="*/ 35 w 56"/>
                  <a:gd name="T39" fmla="*/ 65 h 65"/>
                  <a:gd name="T40" fmla="*/ 37 w 56"/>
                  <a:gd name="T41" fmla="*/ 65 h 65"/>
                  <a:gd name="T42" fmla="*/ 56 w 56"/>
                  <a:gd name="T43" fmla="*/ 42 h 65"/>
                  <a:gd name="T44" fmla="*/ 56 w 56"/>
                  <a:gd name="T45" fmla="*/ 40 h 65"/>
                  <a:gd name="T46" fmla="*/ 52 w 56"/>
                  <a:gd name="T47" fmla="*/ 42 h 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6"/>
                  <a:gd name="T73" fmla="*/ 0 h 65"/>
                  <a:gd name="T74" fmla="*/ 56 w 56"/>
                  <a:gd name="T75" fmla="*/ 65 h 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6" h="65">
                    <a:moveTo>
                      <a:pt x="52" y="42"/>
                    </a:moveTo>
                    <a:lnTo>
                      <a:pt x="52" y="40"/>
                    </a:lnTo>
                    <a:lnTo>
                      <a:pt x="33" y="61"/>
                    </a:lnTo>
                    <a:lnTo>
                      <a:pt x="37" y="63"/>
                    </a:lnTo>
                    <a:lnTo>
                      <a:pt x="4" y="6"/>
                    </a:lnTo>
                    <a:lnTo>
                      <a:pt x="4" y="10"/>
                    </a:lnTo>
                    <a:lnTo>
                      <a:pt x="33" y="4"/>
                    </a:lnTo>
                    <a:lnTo>
                      <a:pt x="31" y="4"/>
                    </a:lnTo>
                    <a:lnTo>
                      <a:pt x="52" y="42"/>
                    </a:lnTo>
                    <a:lnTo>
                      <a:pt x="56" y="40"/>
                    </a:lnTo>
                    <a:lnTo>
                      <a:pt x="35" y="2"/>
                    </a:lnTo>
                    <a:lnTo>
                      <a:pt x="35" y="0"/>
                    </a:lnTo>
                    <a:lnTo>
                      <a:pt x="33" y="0"/>
                    </a:lnTo>
                    <a:lnTo>
                      <a:pt x="2" y="6"/>
                    </a:lnTo>
                    <a:lnTo>
                      <a:pt x="0" y="6"/>
                    </a:lnTo>
                    <a:lnTo>
                      <a:pt x="0" y="8"/>
                    </a:lnTo>
                    <a:lnTo>
                      <a:pt x="2" y="8"/>
                    </a:lnTo>
                    <a:lnTo>
                      <a:pt x="0" y="8"/>
                    </a:lnTo>
                    <a:lnTo>
                      <a:pt x="33" y="65"/>
                    </a:lnTo>
                    <a:lnTo>
                      <a:pt x="35" y="65"/>
                    </a:lnTo>
                    <a:lnTo>
                      <a:pt x="37" y="65"/>
                    </a:lnTo>
                    <a:lnTo>
                      <a:pt x="56" y="42"/>
                    </a:lnTo>
                    <a:lnTo>
                      <a:pt x="56" y="40"/>
                    </a:lnTo>
                    <a:lnTo>
                      <a:pt x="52" y="42"/>
                    </a:lnTo>
                    <a:close/>
                  </a:path>
                </a:pathLst>
              </a:custGeom>
              <a:solidFill>
                <a:srgbClr val="000000"/>
              </a:solidFill>
              <a:ln w="9525">
                <a:noFill/>
                <a:round/>
                <a:headEnd/>
                <a:tailEnd/>
              </a:ln>
            </p:spPr>
            <p:txBody>
              <a:bodyPr/>
              <a:lstStyle/>
              <a:p>
                <a:endParaRPr lang="en-GB" dirty="0"/>
              </a:p>
            </p:txBody>
          </p:sp>
          <p:sp>
            <p:nvSpPr>
              <p:cNvPr id="150" name="Freeform 241"/>
              <p:cNvSpPr>
                <a:spLocks noChangeAspect="1"/>
              </p:cNvSpPr>
              <p:nvPr/>
            </p:nvSpPr>
            <p:spPr bwMode="auto">
              <a:xfrm>
                <a:off x="4163" y="1577"/>
                <a:ext cx="44" cy="57"/>
              </a:xfrm>
              <a:custGeom>
                <a:avLst/>
                <a:gdLst>
                  <a:gd name="T0" fmla="*/ 15 w 44"/>
                  <a:gd name="T1" fmla="*/ 0 h 57"/>
                  <a:gd name="T2" fmla="*/ 0 w 44"/>
                  <a:gd name="T3" fmla="*/ 7 h 57"/>
                  <a:gd name="T4" fmla="*/ 27 w 44"/>
                  <a:gd name="T5" fmla="*/ 57 h 57"/>
                  <a:gd name="T6" fmla="*/ 44 w 44"/>
                  <a:gd name="T7" fmla="*/ 48 h 57"/>
                  <a:gd name="T8" fmla="*/ 15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15" y="0"/>
                    </a:moveTo>
                    <a:lnTo>
                      <a:pt x="0" y="7"/>
                    </a:lnTo>
                    <a:lnTo>
                      <a:pt x="27" y="57"/>
                    </a:lnTo>
                    <a:lnTo>
                      <a:pt x="44" y="48"/>
                    </a:lnTo>
                    <a:lnTo>
                      <a:pt x="15" y="0"/>
                    </a:lnTo>
                    <a:close/>
                  </a:path>
                </a:pathLst>
              </a:custGeom>
              <a:solidFill>
                <a:srgbClr val="9F9FBF"/>
              </a:solidFill>
              <a:ln w="9525">
                <a:noFill/>
                <a:round/>
                <a:headEnd/>
                <a:tailEnd/>
              </a:ln>
            </p:spPr>
            <p:txBody>
              <a:bodyPr/>
              <a:lstStyle/>
              <a:p>
                <a:endParaRPr lang="en-GB" dirty="0"/>
              </a:p>
            </p:txBody>
          </p:sp>
          <p:sp>
            <p:nvSpPr>
              <p:cNvPr id="151" name="Freeform 242"/>
              <p:cNvSpPr>
                <a:spLocks noChangeAspect="1"/>
              </p:cNvSpPr>
              <p:nvPr/>
            </p:nvSpPr>
            <p:spPr bwMode="auto">
              <a:xfrm>
                <a:off x="4159" y="1573"/>
                <a:ext cx="50" cy="63"/>
              </a:xfrm>
              <a:custGeom>
                <a:avLst/>
                <a:gdLst>
                  <a:gd name="T0" fmla="*/ 21 w 50"/>
                  <a:gd name="T1" fmla="*/ 0 h 63"/>
                  <a:gd name="T2" fmla="*/ 0 w 50"/>
                  <a:gd name="T3" fmla="*/ 11 h 63"/>
                  <a:gd name="T4" fmla="*/ 29 w 50"/>
                  <a:gd name="T5" fmla="*/ 63 h 63"/>
                  <a:gd name="T6" fmla="*/ 50 w 50"/>
                  <a:gd name="T7" fmla="*/ 54 h 63"/>
                  <a:gd name="T8" fmla="*/ 21 w 50"/>
                  <a:gd name="T9" fmla="*/ 0 h 63"/>
                  <a:gd name="T10" fmla="*/ 17 w 50"/>
                  <a:gd name="T11" fmla="*/ 4 h 63"/>
                  <a:gd name="T12" fmla="*/ 44 w 50"/>
                  <a:gd name="T13" fmla="*/ 54 h 63"/>
                  <a:gd name="T14" fmla="*/ 46 w 50"/>
                  <a:gd name="T15" fmla="*/ 50 h 63"/>
                  <a:gd name="T16" fmla="*/ 29 w 50"/>
                  <a:gd name="T17" fmla="*/ 59 h 63"/>
                  <a:gd name="T18" fmla="*/ 33 w 50"/>
                  <a:gd name="T19" fmla="*/ 59 h 63"/>
                  <a:gd name="T20" fmla="*/ 6 w 50"/>
                  <a:gd name="T21" fmla="*/ 11 h 63"/>
                  <a:gd name="T22" fmla="*/ 4 w 50"/>
                  <a:gd name="T23" fmla="*/ 13 h 63"/>
                  <a:gd name="T24" fmla="*/ 21 w 50"/>
                  <a:gd name="T25" fmla="*/ 6 h 63"/>
                  <a:gd name="T26" fmla="*/ 17 w 50"/>
                  <a:gd name="T27" fmla="*/ 4 h 63"/>
                  <a:gd name="T28" fmla="*/ 21 w 50"/>
                  <a:gd name="T29" fmla="*/ 0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63"/>
                  <a:gd name="T47" fmla="*/ 50 w 50"/>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63">
                    <a:moveTo>
                      <a:pt x="21" y="0"/>
                    </a:moveTo>
                    <a:lnTo>
                      <a:pt x="0" y="11"/>
                    </a:lnTo>
                    <a:lnTo>
                      <a:pt x="29" y="63"/>
                    </a:lnTo>
                    <a:lnTo>
                      <a:pt x="50" y="54"/>
                    </a:lnTo>
                    <a:lnTo>
                      <a:pt x="21" y="0"/>
                    </a:lnTo>
                    <a:lnTo>
                      <a:pt x="17" y="4"/>
                    </a:lnTo>
                    <a:lnTo>
                      <a:pt x="44" y="54"/>
                    </a:lnTo>
                    <a:lnTo>
                      <a:pt x="46" y="50"/>
                    </a:lnTo>
                    <a:lnTo>
                      <a:pt x="29" y="59"/>
                    </a:lnTo>
                    <a:lnTo>
                      <a:pt x="33" y="59"/>
                    </a:lnTo>
                    <a:lnTo>
                      <a:pt x="6" y="11"/>
                    </a:lnTo>
                    <a:lnTo>
                      <a:pt x="4" y="13"/>
                    </a:lnTo>
                    <a:lnTo>
                      <a:pt x="21" y="6"/>
                    </a:lnTo>
                    <a:lnTo>
                      <a:pt x="17" y="4"/>
                    </a:lnTo>
                    <a:lnTo>
                      <a:pt x="21" y="0"/>
                    </a:lnTo>
                    <a:close/>
                  </a:path>
                </a:pathLst>
              </a:custGeom>
              <a:solidFill>
                <a:srgbClr val="000000"/>
              </a:solidFill>
              <a:ln w="9525">
                <a:noFill/>
                <a:round/>
                <a:headEnd/>
                <a:tailEnd/>
              </a:ln>
            </p:spPr>
            <p:txBody>
              <a:bodyPr/>
              <a:lstStyle/>
              <a:p>
                <a:endParaRPr lang="en-GB" dirty="0"/>
              </a:p>
            </p:txBody>
          </p:sp>
          <p:sp>
            <p:nvSpPr>
              <p:cNvPr id="152" name="Freeform 243"/>
              <p:cNvSpPr>
                <a:spLocks noChangeAspect="1"/>
              </p:cNvSpPr>
              <p:nvPr/>
            </p:nvSpPr>
            <p:spPr bwMode="auto">
              <a:xfrm>
                <a:off x="4147" y="1584"/>
                <a:ext cx="43" cy="58"/>
              </a:xfrm>
              <a:custGeom>
                <a:avLst/>
                <a:gdLst>
                  <a:gd name="T0" fmla="*/ 16 w 43"/>
                  <a:gd name="T1" fmla="*/ 0 h 58"/>
                  <a:gd name="T2" fmla="*/ 0 w 43"/>
                  <a:gd name="T3" fmla="*/ 8 h 58"/>
                  <a:gd name="T4" fmla="*/ 27 w 43"/>
                  <a:gd name="T5" fmla="*/ 58 h 58"/>
                  <a:gd name="T6" fmla="*/ 43 w 43"/>
                  <a:gd name="T7" fmla="*/ 50 h 58"/>
                  <a:gd name="T8" fmla="*/ 16 w 43"/>
                  <a:gd name="T9" fmla="*/ 0 h 58"/>
                  <a:gd name="T10" fmla="*/ 0 60000 65536"/>
                  <a:gd name="T11" fmla="*/ 0 60000 65536"/>
                  <a:gd name="T12" fmla="*/ 0 60000 65536"/>
                  <a:gd name="T13" fmla="*/ 0 60000 65536"/>
                  <a:gd name="T14" fmla="*/ 0 60000 65536"/>
                  <a:gd name="T15" fmla="*/ 0 w 43"/>
                  <a:gd name="T16" fmla="*/ 0 h 58"/>
                  <a:gd name="T17" fmla="*/ 43 w 43"/>
                  <a:gd name="T18" fmla="*/ 58 h 58"/>
                </a:gdLst>
                <a:ahLst/>
                <a:cxnLst>
                  <a:cxn ang="T10">
                    <a:pos x="T0" y="T1"/>
                  </a:cxn>
                  <a:cxn ang="T11">
                    <a:pos x="T2" y="T3"/>
                  </a:cxn>
                  <a:cxn ang="T12">
                    <a:pos x="T4" y="T5"/>
                  </a:cxn>
                  <a:cxn ang="T13">
                    <a:pos x="T6" y="T7"/>
                  </a:cxn>
                  <a:cxn ang="T14">
                    <a:pos x="T8" y="T9"/>
                  </a:cxn>
                </a:cxnLst>
                <a:rect l="T15" t="T16" r="T17" b="T18"/>
                <a:pathLst>
                  <a:path w="43" h="58">
                    <a:moveTo>
                      <a:pt x="16" y="0"/>
                    </a:moveTo>
                    <a:lnTo>
                      <a:pt x="0" y="8"/>
                    </a:lnTo>
                    <a:lnTo>
                      <a:pt x="27" y="58"/>
                    </a:lnTo>
                    <a:lnTo>
                      <a:pt x="43" y="50"/>
                    </a:lnTo>
                    <a:lnTo>
                      <a:pt x="16" y="0"/>
                    </a:lnTo>
                    <a:close/>
                  </a:path>
                </a:pathLst>
              </a:custGeom>
              <a:solidFill>
                <a:srgbClr val="9F9FBF"/>
              </a:solidFill>
              <a:ln w="9525">
                <a:noFill/>
                <a:round/>
                <a:headEnd/>
                <a:tailEnd/>
              </a:ln>
            </p:spPr>
            <p:txBody>
              <a:bodyPr/>
              <a:lstStyle/>
              <a:p>
                <a:endParaRPr lang="en-GB" dirty="0"/>
              </a:p>
            </p:txBody>
          </p:sp>
          <p:sp>
            <p:nvSpPr>
              <p:cNvPr id="153" name="Freeform 244"/>
              <p:cNvSpPr>
                <a:spLocks noChangeAspect="1"/>
              </p:cNvSpPr>
              <p:nvPr/>
            </p:nvSpPr>
            <p:spPr bwMode="auto">
              <a:xfrm>
                <a:off x="4144" y="1580"/>
                <a:ext cx="49" cy="64"/>
              </a:xfrm>
              <a:custGeom>
                <a:avLst/>
                <a:gdLst>
                  <a:gd name="T0" fmla="*/ 21 w 49"/>
                  <a:gd name="T1" fmla="*/ 0 h 64"/>
                  <a:gd name="T2" fmla="*/ 0 w 49"/>
                  <a:gd name="T3" fmla="*/ 12 h 64"/>
                  <a:gd name="T4" fmla="*/ 28 w 49"/>
                  <a:gd name="T5" fmla="*/ 64 h 64"/>
                  <a:gd name="T6" fmla="*/ 49 w 49"/>
                  <a:gd name="T7" fmla="*/ 54 h 64"/>
                  <a:gd name="T8" fmla="*/ 21 w 49"/>
                  <a:gd name="T9" fmla="*/ 0 h 64"/>
                  <a:gd name="T10" fmla="*/ 17 w 49"/>
                  <a:gd name="T11" fmla="*/ 4 h 64"/>
                  <a:gd name="T12" fmla="*/ 44 w 49"/>
                  <a:gd name="T13" fmla="*/ 54 h 64"/>
                  <a:gd name="T14" fmla="*/ 46 w 49"/>
                  <a:gd name="T15" fmla="*/ 52 h 64"/>
                  <a:gd name="T16" fmla="*/ 28 w 49"/>
                  <a:gd name="T17" fmla="*/ 60 h 64"/>
                  <a:gd name="T18" fmla="*/ 32 w 49"/>
                  <a:gd name="T19" fmla="*/ 60 h 64"/>
                  <a:gd name="T20" fmla="*/ 5 w 49"/>
                  <a:gd name="T21" fmla="*/ 12 h 64"/>
                  <a:gd name="T22" fmla="*/ 3 w 49"/>
                  <a:gd name="T23" fmla="*/ 14 h 64"/>
                  <a:gd name="T24" fmla="*/ 21 w 49"/>
                  <a:gd name="T25" fmla="*/ 6 h 64"/>
                  <a:gd name="T26" fmla="*/ 17 w 49"/>
                  <a:gd name="T27" fmla="*/ 4 h 64"/>
                  <a:gd name="T28" fmla="*/ 21 w 49"/>
                  <a:gd name="T29" fmla="*/ 0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64"/>
                  <a:gd name="T47" fmla="*/ 49 w 49"/>
                  <a:gd name="T48" fmla="*/ 64 h 6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64">
                    <a:moveTo>
                      <a:pt x="21" y="0"/>
                    </a:moveTo>
                    <a:lnTo>
                      <a:pt x="0" y="12"/>
                    </a:lnTo>
                    <a:lnTo>
                      <a:pt x="28" y="64"/>
                    </a:lnTo>
                    <a:lnTo>
                      <a:pt x="49" y="54"/>
                    </a:lnTo>
                    <a:lnTo>
                      <a:pt x="21" y="0"/>
                    </a:lnTo>
                    <a:lnTo>
                      <a:pt x="17" y="4"/>
                    </a:lnTo>
                    <a:lnTo>
                      <a:pt x="44" y="54"/>
                    </a:lnTo>
                    <a:lnTo>
                      <a:pt x="46" y="52"/>
                    </a:lnTo>
                    <a:lnTo>
                      <a:pt x="28" y="60"/>
                    </a:lnTo>
                    <a:lnTo>
                      <a:pt x="32" y="60"/>
                    </a:lnTo>
                    <a:lnTo>
                      <a:pt x="5" y="12"/>
                    </a:lnTo>
                    <a:lnTo>
                      <a:pt x="3" y="14"/>
                    </a:lnTo>
                    <a:lnTo>
                      <a:pt x="21" y="6"/>
                    </a:lnTo>
                    <a:lnTo>
                      <a:pt x="17" y="4"/>
                    </a:lnTo>
                    <a:lnTo>
                      <a:pt x="21" y="0"/>
                    </a:lnTo>
                    <a:close/>
                  </a:path>
                </a:pathLst>
              </a:custGeom>
              <a:solidFill>
                <a:srgbClr val="000000"/>
              </a:solidFill>
              <a:ln w="9525">
                <a:noFill/>
                <a:round/>
                <a:headEnd/>
                <a:tailEnd/>
              </a:ln>
            </p:spPr>
            <p:txBody>
              <a:bodyPr/>
              <a:lstStyle/>
              <a:p>
                <a:endParaRPr lang="en-GB" dirty="0"/>
              </a:p>
            </p:txBody>
          </p:sp>
          <p:sp>
            <p:nvSpPr>
              <p:cNvPr id="154" name="Freeform 245"/>
              <p:cNvSpPr>
                <a:spLocks noChangeAspect="1"/>
              </p:cNvSpPr>
              <p:nvPr/>
            </p:nvSpPr>
            <p:spPr bwMode="auto">
              <a:xfrm>
                <a:off x="4130" y="1592"/>
                <a:ext cx="44" cy="58"/>
              </a:xfrm>
              <a:custGeom>
                <a:avLst/>
                <a:gdLst>
                  <a:gd name="T0" fmla="*/ 17 w 44"/>
                  <a:gd name="T1" fmla="*/ 0 h 58"/>
                  <a:gd name="T2" fmla="*/ 0 w 44"/>
                  <a:gd name="T3" fmla="*/ 10 h 58"/>
                  <a:gd name="T4" fmla="*/ 27 w 44"/>
                  <a:gd name="T5" fmla="*/ 58 h 58"/>
                  <a:gd name="T6" fmla="*/ 44 w 44"/>
                  <a:gd name="T7" fmla="*/ 50 h 58"/>
                  <a:gd name="T8" fmla="*/ 17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17" y="0"/>
                    </a:moveTo>
                    <a:lnTo>
                      <a:pt x="0" y="10"/>
                    </a:lnTo>
                    <a:lnTo>
                      <a:pt x="27" y="58"/>
                    </a:lnTo>
                    <a:lnTo>
                      <a:pt x="44" y="50"/>
                    </a:lnTo>
                    <a:lnTo>
                      <a:pt x="17" y="0"/>
                    </a:lnTo>
                    <a:close/>
                  </a:path>
                </a:pathLst>
              </a:custGeom>
              <a:solidFill>
                <a:srgbClr val="9F9FBF"/>
              </a:solidFill>
              <a:ln w="9525">
                <a:noFill/>
                <a:round/>
                <a:headEnd/>
                <a:tailEnd/>
              </a:ln>
            </p:spPr>
            <p:txBody>
              <a:bodyPr/>
              <a:lstStyle/>
              <a:p>
                <a:endParaRPr lang="en-GB" dirty="0"/>
              </a:p>
            </p:txBody>
          </p:sp>
          <p:sp>
            <p:nvSpPr>
              <p:cNvPr id="155" name="Freeform 246"/>
              <p:cNvSpPr>
                <a:spLocks noChangeAspect="1"/>
              </p:cNvSpPr>
              <p:nvPr/>
            </p:nvSpPr>
            <p:spPr bwMode="auto">
              <a:xfrm>
                <a:off x="4126" y="1590"/>
                <a:ext cx="52" cy="63"/>
              </a:xfrm>
              <a:custGeom>
                <a:avLst/>
                <a:gdLst>
                  <a:gd name="T0" fmla="*/ 23 w 52"/>
                  <a:gd name="T1" fmla="*/ 0 h 63"/>
                  <a:gd name="T2" fmla="*/ 0 w 52"/>
                  <a:gd name="T3" fmla="*/ 10 h 63"/>
                  <a:gd name="T4" fmla="*/ 31 w 52"/>
                  <a:gd name="T5" fmla="*/ 63 h 63"/>
                  <a:gd name="T6" fmla="*/ 52 w 52"/>
                  <a:gd name="T7" fmla="*/ 52 h 63"/>
                  <a:gd name="T8" fmla="*/ 23 w 52"/>
                  <a:gd name="T9" fmla="*/ 0 h 63"/>
                  <a:gd name="T10" fmla="*/ 19 w 52"/>
                  <a:gd name="T11" fmla="*/ 4 h 63"/>
                  <a:gd name="T12" fmla="*/ 46 w 52"/>
                  <a:gd name="T13" fmla="*/ 52 h 63"/>
                  <a:gd name="T14" fmla="*/ 48 w 52"/>
                  <a:gd name="T15" fmla="*/ 50 h 63"/>
                  <a:gd name="T16" fmla="*/ 29 w 52"/>
                  <a:gd name="T17" fmla="*/ 58 h 63"/>
                  <a:gd name="T18" fmla="*/ 33 w 52"/>
                  <a:gd name="T19" fmla="*/ 60 h 63"/>
                  <a:gd name="T20" fmla="*/ 6 w 52"/>
                  <a:gd name="T21" fmla="*/ 10 h 63"/>
                  <a:gd name="T22" fmla="*/ 4 w 52"/>
                  <a:gd name="T23" fmla="*/ 13 h 63"/>
                  <a:gd name="T24" fmla="*/ 23 w 52"/>
                  <a:gd name="T25" fmla="*/ 4 h 63"/>
                  <a:gd name="T26" fmla="*/ 19 w 52"/>
                  <a:gd name="T27" fmla="*/ 4 h 63"/>
                  <a:gd name="T28" fmla="*/ 23 w 52"/>
                  <a:gd name="T29" fmla="*/ 0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63"/>
                  <a:gd name="T47" fmla="*/ 52 w 52"/>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63">
                    <a:moveTo>
                      <a:pt x="23" y="0"/>
                    </a:moveTo>
                    <a:lnTo>
                      <a:pt x="0" y="10"/>
                    </a:lnTo>
                    <a:lnTo>
                      <a:pt x="31" y="63"/>
                    </a:lnTo>
                    <a:lnTo>
                      <a:pt x="52" y="52"/>
                    </a:lnTo>
                    <a:lnTo>
                      <a:pt x="23" y="0"/>
                    </a:lnTo>
                    <a:lnTo>
                      <a:pt x="19" y="4"/>
                    </a:lnTo>
                    <a:lnTo>
                      <a:pt x="46" y="52"/>
                    </a:lnTo>
                    <a:lnTo>
                      <a:pt x="48" y="50"/>
                    </a:lnTo>
                    <a:lnTo>
                      <a:pt x="29" y="58"/>
                    </a:lnTo>
                    <a:lnTo>
                      <a:pt x="33" y="60"/>
                    </a:lnTo>
                    <a:lnTo>
                      <a:pt x="6" y="10"/>
                    </a:lnTo>
                    <a:lnTo>
                      <a:pt x="4" y="13"/>
                    </a:lnTo>
                    <a:lnTo>
                      <a:pt x="23" y="4"/>
                    </a:lnTo>
                    <a:lnTo>
                      <a:pt x="19" y="4"/>
                    </a:lnTo>
                    <a:lnTo>
                      <a:pt x="23" y="0"/>
                    </a:lnTo>
                    <a:close/>
                  </a:path>
                </a:pathLst>
              </a:custGeom>
              <a:solidFill>
                <a:srgbClr val="000000"/>
              </a:solidFill>
              <a:ln w="9525">
                <a:noFill/>
                <a:round/>
                <a:headEnd/>
                <a:tailEnd/>
              </a:ln>
            </p:spPr>
            <p:txBody>
              <a:bodyPr/>
              <a:lstStyle/>
              <a:p>
                <a:endParaRPr lang="en-GB" dirty="0"/>
              </a:p>
            </p:txBody>
          </p:sp>
          <p:sp>
            <p:nvSpPr>
              <p:cNvPr id="156" name="Freeform 247"/>
              <p:cNvSpPr>
                <a:spLocks noChangeAspect="1"/>
              </p:cNvSpPr>
              <p:nvPr/>
            </p:nvSpPr>
            <p:spPr bwMode="auto">
              <a:xfrm>
                <a:off x="4167" y="1582"/>
                <a:ext cx="34" cy="45"/>
              </a:xfrm>
              <a:custGeom>
                <a:avLst/>
                <a:gdLst>
                  <a:gd name="T0" fmla="*/ 13 w 34"/>
                  <a:gd name="T1" fmla="*/ 0 h 45"/>
                  <a:gd name="T2" fmla="*/ 0 w 34"/>
                  <a:gd name="T3" fmla="*/ 8 h 45"/>
                  <a:gd name="T4" fmla="*/ 19 w 34"/>
                  <a:gd name="T5" fmla="*/ 45 h 45"/>
                  <a:gd name="T6" fmla="*/ 34 w 34"/>
                  <a:gd name="T7" fmla="*/ 37 h 45"/>
                  <a:gd name="T8" fmla="*/ 13 w 34"/>
                  <a:gd name="T9" fmla="*/ 0 h 45"/>
                  <a:gd name="T10" fmla="*/ 0 60000 65536"/>
                  <a:gd name="T11" fmla="*/ 0 60000 65536"/>
                  <a:gd name="T12" fmla="*/ 0 60000 65536"/>
                  <a:gd name="T13" fmla="*/ 0 60000 65536"/>
                  <a:gd name="T14" fmla="*/ 0 60000 65536"/>
                  <a:gd name="T15" fmla="*/ 0 w 34"/>
                  <a:gd name="T16" fmla="*/ 0 h 45"/>
                  <a:gd name="T17" fmla="*/ 34 w 34"/>
                  <a:gd name="T18" fmla="*/ 45 h 45"/>
                </a:gdLst>
                <a:ahLst/>
                <a:cxnLst>
                  <a:cxn ang="T10">
                    <a:pos x="T0" y="T1"/>
                  </a:cxn>
                  <a:cxn ang="T11">
                    <a:pos x="T2" y="T3"/>
                  </a:cxn>
                  <a:cxn ang="T12">
                    <a:pos x="T4" y="T5"/>
                  </a:cxn>
                  <a:cxn ang="T13">
                    <a:pos x="T6" y="T7"/>
                  </a:cxn>
                  <a:cxn ang="T14">
                    <a:pos x="T8" y="T9"/>
                  </a:cxn>
                </a:cxnLst>
                <a:rect l="T15" t="T16" r="T17" b="T18"/>
                <a:pathLst>
                  <a:path w="34" h="45">
                    <a:moveTo>
                      <a:pt x="13" y="0"/>
                    </a:moveTo>
                    <a:lnTo>
                      <a:pt x="0" y="8"/>
                    </a:lnTo>
                    <a:lnTo>
                      <a:pt x="19" y="45"/>
                    </a:lnTo>
                    <a:lnTo>
                      <a:pt x="34" y="37"/>
                    </a:lnTo>
                    <a:lnTo>
                      <a:pt x="13" y="0"/>
                    </a:lnTo>
                    <a:close/>
                  </a:path>
                </a:pathLst>
              </a:custGeom>
              <a:solidFill>
                <a:srgbClr val="BFBFDF"/>
              </a:solidFill>
              <a:ln w="9525">
                <a:noFill/>
                <a:round/>
                <a:headEnd/>
                <a:tailEnd/>
              </a:ln>
            </p:spPr>
            <p:txBody>
              <a:bodyPr/>
              <a:lstStyle/>
              <a:p>
                <a:endParaRPr lang="en-GB" dirty="0"/>
              </a:p>
            </p:txBody>
          </p:sp>
          <p:sp>
            <p:nvSpPr>
              <p:cNvPr id="157" name="Freeform 248"/>
              <p:cNvSpPr>
                <a:spLocks noChangeAspect="1"/>
              </p:cNvSpPr>
              <p:nvPr/>
            </p:nvSpPr>
            <p:spPr bwMode="auto">
              <a:xfrm>
                <a:off x="4163" y="1580"/>
                <a:ext cx="42" cy="50"/>
              </a:xfrm>
              <a:custGeom>
                <a:avLst/>
                <a:gdLst>
                  <a:gd name="T0" fmla="*/ 19 w 42"/>
                  <a:gd name="T1" fmla="*/ 0 h 50"/>
                  <a:gd name="T2" fmla="*/ 0 w 42"/>
                  <a:gd name="T3" fmla="*/ 10 h 50"/>
                  <a:gd name="T4" fmla="*/ 23 w 42"/>
                  <a:gd name="T5" fmla="*/ 50 h 50"/>
                  <a:gd name="T6" fmla="*/ 42 w 42"/>
                  <a:gd name="T7" fmla="*/ 41 h 50"/>
                  <a:gd name="T8" fmla="*/ 19 w 42"/>
                  <a:gd name="T9" fmla="*/ 0 h 50"/>
                  <a:gd name="T10" fmla="*/ 15 w 42"/>
                  <a:gd name="T11" fmla="*/ 4 h 50"/>
                  <a:gd name="T12" fmla="*/ 36 w 42"/>
                  <a:gd name="T13" fmla="*/ 41 h 50"/>
                  <a:gd name="T14" fmla="*/ 38 w 42"/>
                  <a:gd name="T15" fmla="*/ 37 h 50"/>
                  <a:gd name="T16" fmla="*/ 23 w 42"/>
                  <a:gd name="T17" fmla="*/ 45 h 50"/>
                  <a:gd name="T18" fmla="*/ 25 w 42"/>
                  <a:gd name="T19" fmla="*/ 47 h 50"/>
                  <a:gd name="T20" fmla="*/ 5 w 42"/>
                  <a:gd name="T21" fmla="*/ 10 h 50"/>
                  <a:gd name="T22" fmla="*/ 4 w 42"/>
                  <a:gd name="T23" fmla="*/ 12 h 50"/>
                  <a:gd name="T24" fmla="*/ 19 w 42"/>
                  <a:gd name="T25" fmla="*/ 4 h 50"/>
                  <a:gd name="T26" fmla="*/ 15 w 42"/>
                  <a:gd name="T27" fmla="*/ 4 h 50"/>
                  <a:gd name="T28" fmla="*/ 19 w 42"/>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50"/>
                  <a:gd name="T47" fmla="*/ 42 w 42"/>
                  <a:gd name="T48" fmla="*/ 50 h 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50">
                    <a:moveTo>
                      <a:pt x="19" y="0"/>
                    </a:moveTo>
                    <a:lnTo>
                      <a:pt x="0" y="10"/>
                    </a:lnTo>
                    <a:lnTo>
                      <a:pt x="23" y="50"/>
                    </a:lnTo>
                    <a:lnTo>
                      <a:pt x="42" y="41"/>
                    </a:lnTo>
                    <a:lnTo>
                      <a:pt x="19" y="0"/>
                    </a:lnTo>
                    <a:lnTo>
                      <a:pt x="15" y="4"/>
                    </a:lnTo>
                    <a:lnTo>
                      <a:pt x="36" y="41"/>
                    </a:lnTo>
                    <a:lnTo>
                      <a:pt x="38" y="37"/>
                    </a:lnTo>
                    <a:lnTo>
                      <a:pt x="23" y="45"/>
                    </a:lnTo>
                    <a:lnTo>
                      <a:pt x="25" y="47"/>
                    </a:lnTo>
                    <a:lnTo>
                      <a:pt x="5" y="10"/>
                    </a:lnTo>
                    <a:lnTo>
                      <a:pt x="4" y="12"/>
                    </a:lnTo>
                    <a:lnTo>
                      <a:pt x="19" y="4"/>
                    </a:lnTo>
                    <a:lnTo>
                      <a:pt x="15" y="4"/>
                    </a:lnTo>
                    <a:lnTo>
                      <a:pt x="19" y="0"/>
                    </a:lnTo>
                    <a:close/>
                  </a:path>
                </a:pathLst>
              </a:custGeom>
              <a:solidFill>
                <a:srgbClr val="000000"/>
              </a:solidFill>
              <a:ln w="9525">
                <a:noFill/>
                <a:round/>
                <a:headEnd/>
                <a:tailEnd/>
              </a:ln>
            </p:spPr>
            <p:txBody>
              <a:bodyPr/>
              <a:lstStyle/>
              <a:p>
                <a:endParaRPr lang="en-GB" dirty="0"/>
              </a:p>
            </p:txBody>
          </p:sp>
          <p:sp>
            <p:nvSpPr>
              <p:cNvPr id="158" name="Freeform 249"/>
              <p:cNvSpPr>
                <a:spLocks noChangeAspect="1"/>
              </p:cNvSpPr>
              <p:nvPr/>
            </p:nvSpPr>
            <p:spPr bwMode="auto">
              <a:xfrm>
                <a:off x="4149" y="1590"/>
                <a:ext cx="37" cy="46"/>
              </a:xfrm>
              <a:custGeom>
                <a:avLst/>
                <a:gdLst>
                  <a:gd name="T0" fmla="*/ 16 w 37"/>
                  <a:gd name="T1" fmla="*/ 0 h 46"/>
                  <a:gd name="T2" fmla="*/ 0 w 37"/>
                  <a:gd name="T3" fmla="*/ 8 h 46"/>
                  <a:gd name="T4" fmla="*/ 21 w 37"/>
                  <a:gd name="T5" fmla="*/ 46 h 46"/>
                  <a:gd name="T6" fmla="*/ 37 w 37"/>
                  <a:gd name="T7" fmla="*/ 38 h 46"/>
                  <a:gd name="T8" fmla="*/ 16 w 37"/>
                  <a:gd name="T9" fmla="*/ 0 h 46"/>
                  <a:gd name="T10" fmla="*/ 0 60000 65536"/>
                  <a:gd name="T11" fmla="*/ 0 60000 65536"/>
                  <a:gd name="T12" fmla="*/ 0 60000 65536"/>
                  <a:gd name="T13" fmla="*/ 0 60000 65536"/>
                  <a:gd name="T14" fmla="*/ 0 60000 65536"/>
                  <a:gd name="T15" fmla="*/ 0 w 37"/>
                  <a:gd name="T16" fmla="*/ 0 h 46"/>
                  <a:gd name="T17" fmla="*/ 37 w 37"/>
                  <a:gd name="T18" fmla="*/ 46 h 46"/>
                </a:gdLst>
                <a:ahLst/>
                <a:cxnLst>
                  <a:cxn ang="T10">
                    <a:pos x="T0" y="T1"/>
                  </a:cxn>
                  <a:cxn ang="T11">
                    <a:pos x="T2" y="T3"/>
                  </a:cxn>
                  <a:cxn ang="T12">
                    <a:pos x="T4" y="T5"/>
                  </a:cxn>
                  <a:cxn ang="T13">
                    <a:pos x="T6" y="T7"/>
                  </a:cxn>
                  <a:cxn ang="T14">
                    <a:pos x="T8" y="T9"/>
                  </a:cxn>
                </a:cxnLst>
                <a:rect l="T15" t="T16" r="T17" b="T18"/>
                <a:pathLst>
                  <a:path w="37" h="46">
                    <a:moveTo>
                      <a:pt x="16" y="0"/>
                    </a:moveTo>
                    <a:lnTo>
                      <a:pt x="0" y="8"/>
                    </a:lnTo>
                    <a:lnTo>
                      <a:pt x="21" y="46"/>
                    </a:lnTo>
                    <a:lnTo>
                      <a:pt x="37" y="38"/>
                    </a:lnTo>
                    <a:lnTo>
                      <a:pt x="16" y="0"/>
                    </a:lnTo>
                    <a:close/>
                  </a:path>
                </a:pathLst>
              </a:custGeom>
              <a:solidFill>
                <a:srgbClr val="BFBFDF"/>
              </a:solidFill>
              <a:ln w="9525">
                <a:noFill/>
                <a:round/>
                <a:headEnd/>
                <a:tailEnd/>
              </a:ln>
            </p:spPr>
            <p:txBody>
              <a:bodyPr/>
              <a:lstStyle/>
              <a:p>
                <a:endParaRPr lang="en-GB" dirty="0"/>
              </a:p>
            </p:txBody>
          </p:sp>
          <p:sp>
            <p:nvSpPr>
              <p:cNvPr id="159" name="Freeform 250"/>
              <p:cNvSpPr>
                <a:spLocks noChangeAspect="1"/>
              </p:cNvSpPr>
              <p:nvPr/>
            </p:nvSpPr>
            <p:spPr bwMode="auto">
              <a:xfrm>
                <a:off x="4147" y="1588"/>
                <a:ext cx="43" cy="50"/>
              </a:xfrm>
              <a:custGeom>
                <a:avLst/>
                <a:gdLst>
                  <a:gd name="T0" fmla="*/ 20 w 43"/>
                  <a:gd name="T1" fmla="*/ 0 h 50"/>
                  <a:gd name="T2" fmla="*/ 0 w 43"/>
                  <a:gd name="T3" fmla="*/ 10 h 50"/>
                  <a:gd name="T4" fmla="*/ 21 w 43"/>
                  <a:gd name="T5" fmla="*/ 50 h 50"/>
                  <a:gd name="T6" fmla="*/ 43 w 43"/>
                  <a:gd name="T7" fmla="*/ 40 h 50"/>
                  <a:gd name="T8" fmla="*/ 20 w 43"/>
                  <a:gd name="T9" fmla="*/ 0 h 50"/>
                  <a:gd name="T10" fmla="*/ 16 w 43"/>
                  <a:gd name="T11" fmla="*/ 4 h 50"/>
                  <a:gd name="T12" fmla="*/ 37 w 43"/>
                  <a:gd name="T13" fmla="*/ 40 h 50"/>
                  <a:gd name="T14" fmla="*/ 37 w 43"/>
                  <a:gd name="T15" fmla="*/ 39 h 50"/>
                  <a:gd name="T16" fmla="*/ 21 w 43"/>
                  <a:gd name="T17" fmla="*/ 46 h 50"/>
                  <a:gd name="T18" fmla="*/ 25 w 43"/>
                  <a:gd name="T19" fmla="*/ 46 h 50"/>
                  <a:gd name="T20" fmla="*/ 4 w 43"/>
                  <a:gd name="T21" fmla="*/ 10 h 50"/>
                  <a:gd name="T22" fmla="*/ 4 w 43"/>
                  <a:gd name="T23" fmla="*/ 12 h 50"/>
                  <a:gd name="T24" fmla="*/ 20 w 43"/>
                  <a:gd name="T25" fmla="*/ 4 h 50"/>
                  <a:gd name="T26" fmla="*/ 16 w 43"/>
                  <a:gd name="T27" fmla="*/ 4 h 50"/>
                  <a:gd name="T28" fmla="*/ 20 w 43"/>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50"/>
                  <a:gd name="T47" fmla="*/ 43 w 43"/>
                  <a:gd name="T48" fmla="*/ 50 h 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50">
                    <a:moveTo>
                      <a:pt x="20" y="0"/>
                    </a:moveTo>
                    <a:lnTo>
                      <a:pt x="0" y="10"/>
                    </a:lnTo>
                    <a:lnTo>
                      <a:pt x="21" y="50"/>
                    </a:lnTo>
                    <a:lnTo>
                      <a:pt x="43" y="40"/>
                    </a:lnTo>
                    <a:lnTo>
                      <a:pt x="20" y="0"/>
                    </a:lnTo>
                    <a:lnTo>
                      <a:pt x="16" y="4"/>
                    </a:lnTo>
                    <a:lnTo>
                      <a:pt x="37" y="40"/>
                    </a:lnTo>
                    <a:lnTo>
                      <a:pt x="37" y="39"/>
                    </a:lnTo>
                    <a:lnTo>
                      <a:pt x="21" y="46"/>
                    </a:lnTo>
                    <a:lnTo>
                      <a:pt x="25" y="46"/>
                    </a:lnTo>
                    <a:lnTo>
                      <a:pt x="4" y="10"/>
                    </a:lnTo>
                    <a:lnTo>
                      <a:pt x="4" y="12"/>
                    </a:lnTo>
                    <a:lnTo>
                      <a:pt x="20" y="4"/>
                    </a:lnTo>
                    <a:lnTo>
                      <a:pt x="16" y="4"/>
                    </a:lnTo>
                    <a:lnTo>
                      <a:pt x="20" y="0"/>
                    </a:lnTo>
                    <a:close/>
                  </a:path>
                </a:pathLst>
              </a:custGeom>
              <a:solidFill>
                <a:srgbClr val="000000"/>
              </a:solidFill>
              <a:ln w="9525">
                <a:noFill/>
                <a:round/>
                <a:headEnd/>
                <a:tailEnd/>
              </a:ln>
            </p:spPr>
            <p:txBody>
              <a:bodyPr/>
              <a:lstStyle/>
              <a:p>
                <a:endParaRPr lang="en-GB" dirty="0"/>
              </a:p>
            </p:txBody>
          </p:sp>
          <p:sp>
            <p:nvSpPr>
              <p:cNvPr id="160" name="Freeform 251"/>
              <p:cNvSpPr>
                <a:spLocks noChangeAspect="1"/>
              </p:cNvSpPr>
              <p:nvPr/>
            </p:nvSpPr>
            <p:spPr bwMode="auto">
              <a:xfrm>
                <a:off x="4134" y="1598"/>
                <a:ext cx="36" cy="46"/>
              </a:xfrm>
              <a:custGeom>
                <a:avLst/>
                <a:gdLst>
                  <a:gd name="T0" fmla="*/ 15 w 36"/>
                  <a:gd name="T1" fmla="*/ 0 h 46"/>
                  <a:gd name="T2" fmla="*/ 0 w 36"/>
                  <a:gd name="T3" fmla="*/ 9 h 46"/>
                  <a:gd name="T4" fmla="*/ 19 w 36"/>
                  <a:gd name="T5" fmla="*/ 46 h 46"/>
                  <a:gd name="T6" fmla="*/ 36 w 36"/>
                  <a:gd name="T7" fmla="*/ 38 h 46"/>
                  <a:gd name="T8" fmla="*/ 15 w 36"/>
                  <a:gd name="T9" fmla="*/ 0 h 46"/>
                  <a:gd name="T10" fmla="*/ 0 60000 65536"/>
                  <a:gd name="T11" fmla="*/ 0 60000 65536"/>
                  <a:gd name="T12" fmla="*/ 0 60000 65536"/>
                  <a:gd name="T13" fmla="*/ 0 60000 65536"/>
                  <a:gd name="T14" fmla="*/ 0 60000 65536"/>
                  <a:gd name="T15" fmla="*/ 0 w 36"/>
                  <a:gd name="T16" fmla="*/ 0 h 46"/>
                  <a:gd name="T17" fmla="*/ 36 w 36"/>
                  <a:gd name="T18" fmla="*/ 46 h 46"/>
                </a:gdLst>
                <a:ahLst/>
                <a:cxnLst>
                  <a:cxn ang="T10">
                    <a:pos x="T0" y="T1"/>
                  </a:cxn>
                  <a:cxn ang="T11">
                    <a:pos x="T2" y="T3"/>
                  </a:cxn>
                  <a:cxn ang="T12">
                    <a:pos x="T4" y="T5"/>
                  </a:cxn>
                  <a:cxn ang="T13">
                    <a:pos x="T6" y="T7"/>
                  </a:cxn>
                  <a:cxn ang="T14">
                    <a:pos x="T8" y="T9"/>
                  </a:cxn>
                </a:cxnLst>
                <a:rect l="T15" t="T16" r="T17" b="T18"/>
                <a:pathLst>
                  <a:path w="36" h="46">
                    <a:moveTo>
                      <a:pt x="15" y="0"/>
                    </a:moveTo>
                    <a:lnTo>
                      <a:pt x="0" y="9"/>
                    </a:lnTo>
                    <a:lnTo>
                      <a:pt x="19" y="46"/>
                    </a:lnTo>
                    <a:lnTo>
                      <a:pt x="36" y="38"/>
                    </a:lnTo>
                    <a:lnTo>
                      <a:pt x="15" y="0"/>
                    </a:lnTo>
                    <a:close/>
                  </a:path>
                </a:pathLst>
              </a:custGeom>
              <a:solidFill>
                <a:srgbClr val="BFBFDF"/>
              </a:solidFill>
              <a:ln w="9525">
                <a:noFill/>
                <a:round/>
                <a:headEnd/>
                <a:tailEnd/>
              </a:ln>
            </p:spPr>
            <p:txBody>
              <a:bodyPr/>
              <a:lstStyle/>
              <a:p>
                <a:endParaRPr lang="en-GB" dirty="0"/>
              </a:p>
            </p:txBody>
          </p:sp>
          <p:sp>
            <p:nvSpPr>
              <p:cNvPr id="161" name="Freeform 252"/>
              <p:cNvSpPr>
                <a:spLocks noChangeAspect="1"/>
              </p:cNvSpPr>
              <p:nvPr/>
            </p:nvSpPr>
            <p:spPr bwMode="auto">
              <a:xfrm>
                <a:off x="4130" y="1596"/>
                <a:ext cx="44" cy="52"/>
              </a:xfrm>
              <a:custGeom>
                <a:avLst/>
                <a:gdLst>
                  <a:gd name="T0" fmla="*/ 21 w 44"/>
                  <a:gd name="T1" fmla="*/ 0 h 52"/>
                  <a:gd name="T2" fmla="*/ 0 w 44"/>
                  <a:gd name="T3" fmla="*/ 9 h 52"/>
                  <a:gd name="T4" fmla="*/ 23 w 44"/>
                  <a:gd name="T5" fmla="*/ 52 h 52"/>
                  <a:gd name="T6" fmla="*/ 44 w 44"/>
                  <a:gd name="T7" fmla="*/ 40 h 52"/>
                  <a:gd name="T8" fmla="*/ 21 w 44"/>
                  <a:gd name="T9" fmla="*/ 0 h 52"/>
                  <a:gd name="T10" fmla="*/ 17 w 44"/>
                  <a:gd name="T11" fmla="*/ 4 h 52"/>
                  <a:gd name="T12" fmla="*/ 38 w 44"/>
                  <a:gd name="T13" fmla="*/ 40 h 52"/>
                  <a:gd name="T14" fmla="*/ 38 w 44"/>
                  <a:gd name="T15" fmla="*/ 38 h 52"/>
                  <a:gd name="T16" fmla="*/ 23 w 44"/>
                  <a:gd name="T17" fmla="*/ 46 h 52"/>
                  <a:gd name="T18" fmla="*/ 25 w 44"/>
                  <a:gd name="T19" fmla="*/ 48 h 52"/>
                  <a:gd name="T20" fmla="*/ 6 w 44"/>
                  <a:gd name="T21" fmla="*/ 9 h 52"/>
                  <a:gd name="T22" fmla="*/ 4 w 44"/>
                  <a:gd name="T23" fmla="*/ 13 h 52"/>
                  <a:gd name="T24" fmla="*/ 21 w 44"/>
                  <a:gd name="T25" fmla="*/ 4 h 52"/>
                  <a:gd name="T26" fmla="*/ 17 w 44"/>
                  <a:gd name="T27" fmla="*/ 4 h 52"/>
                  <a:gd name="T28" fmla="*/ 21 w 44"/>
                  <a:gd name="T29" fmla="*/ 0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52"/>
                  <a:gd name="T47" fmla="*/ 44 w 44"/>
                  <a:gd name="T48" fmla="*/ 52 h 5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52">
                    <a:moveTo>
                      <a:pt x="21" y="0"/>
                    </a:moveTo>
                    <a:lnTo>
                      <a:pt x="0" y="9"/>
                    </a:lnTo>
                    <a:lnTo>
                      <a:pt x="23" y="52"/>
                    </a:lnTo>
                    <a:lnTo>
                      <a:pt x="44" y="40"/>
                    </a:lnTo>
                    <a:lnTo>
                      <a:pt x="21" y="0"/>
                    </a:lnTo>
                    <a:lnTo>
                      <a:pt x="17" y="4"/>
                    </a:lnTo>
                    <a:lnTo>
                      <a:pt x="38" y="40"/>
                    </a:lnTo>
                    <a:lnTo>
                      <a:pt x="38" y="38"/>
                    </a:lnTo>
                    <a:lnTo>
                      <a:pt x="23" y="46"/>
                    </a:lnTo>
                    <a:lnTo>
                      <a:pt x="25" y="48"/>
                    </a:lnTo>
                    <a:lnTo>
                      <a:pt x="6" y="9"/>
                    </a:lnTo>
                    <a:lnTo>
                      <a:pt x="4" y="13"/>
                    </a:lnTo>
                    <a:lnTo>
                      <a:pt x="21" y="4"/>
                    </a:lnTo>
                    <a:lnTo>
                      <a:pt x="17" y="4"/>
                    </a:lnTo>
                    <a:lnTo>
                      <a:pt x="21" y="0"/>
                    </a:lnTo>
                    <a:close/>
                  </a:path>
                </a:pathLst>
              </a:custGeom>
              <a:solidFill>
                <a:srgbClr val="000000"/>
              </a:solidFill>
              <a:ln w="9525">
                <a:noFill/>
                <a:round/>
                <a:headEnd/>
                <a:tailEnd/>
              </a:ln>
            </p:spPr>
            <p:txBody>
              <a:bodyPr/>
              <a:lstStyle/>
              <a:p>
                <a:endParaRPr lang="en-GB" dirty="0"/>
              </a:p>
            </p:txBody>
          </p:sp>
          <p:sp>
            <p:nvSpPr>
              <p:cNvPr id="162" name="Freeform 253"/>
              <p:cNvSpPr>
                <a:spLocks noChangeAspect="1"/>
              </p:cNvSpPr>
              <p:nvPr/>
            </p:nvSpPr>
            <p:spPr bwMode="auto">
              <a:xfrm>
                <a:off x="4176" y="1602"/>
                <a:ext cx="23" cy="23"/>
              </a:xfrm>
              <a:custGeom>
                <a:avLst/>
                <a:gdLst>
                  <a:gd name="T0" fmla="*/ 16 w 23"/>
                  <a:gd name="T1" fmla="*/ 0 h 23"/>
                  <a:gd name="T2" fmla="*/ 0 w 23"/>
                  <a:gd name="T3" fmla="*/ 7 h 23"/>
                  <a:gd name="T4" fmla="*/ 8 w 23"/>
                  <a:gd name="T5" fmla="*/ 23 h 23"/>
                  <a:gd name="T6" fmla="*/ 23 w 23"/>
                  <a:gd name="T7" fmla="*/ 15 h 23"/>
                  <a:gd name="T8" fmla="*/ 16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6" y="0"/>
                    </a:moveTo>
                    <a:lnTo>
                      <a:pt x="0" y="7"/>
                    </a:lnTo>
                    <a:lnTo>
                      <a:pt x="8" y="23"/>
                    </a:lnTo>
                    <a:lnTo>
                      <a:pt x="23" y="15"/>
                    </a:lnTo>
                    <a:lnTo>
                      <a:pt x="16" y="0"/>
                    </a:lnTo>
                    <a:close/>
                  </a:path>
                </a:pathLst>
              </a:custGeom>
              <a:solidFill>
                <a:srgbClr val="DFDFFF"/>
              </a:solidFill>
              <a:ln w="9525">
                <a:noFill/>
                <a:round/>
                <a:headEnd/>
                <a:tailEnd/>
              </a:ln>
            </p:spPr>
            <p:txBody>
              <a:bodyPr/>
              <a:lstStyle/>
              <a:p>
                <a:endParaRPr lang="en-GB" dirty="0"/>
              </a:p>
            </p:txBody>
          </p:sp>
          <p:sp>
            <p:nvSpPr>
              <p:cNvPr id="163" name="Freeform 254"/>
              <p:cNvSpPr>
                <a:spLocks noChangeAspect="1"/>
              </p:cNvSpPr>
              <p:nvPr/>
            </p:nvSpPr>
            <p:spPr bwMode="auto">
              <a:xfrm>
                <a:off x="4172" y="1598"/>
                <a:ext cx="31" cy="29"/>
              </a:xfrm>
              <a:custGeom>
                <a:avLst/>
                <a:gdLst>
                  <a:gd name="T0" fmla="*/ 20 w 31"/>
                  <a:gd name="T1" fmla="*/ 0 h 29"/>
                  <a:gd name="T2" fmla="*/ 0 w 31"/>
                  <a:gd name="T3" fmla="*/ 9 h 29"/>
                  <a:gd name="T4" fmla="*/ 12 w 31"/>
                  <a:gd name="T5" fmla="*/ 29 h 29"/>
                  <a:gd name="T6" fmla="*/ 31 w 31"/>
                  <a:gd name="T7" fmla="*/ 19 h 29"/>
                  <a:gd name="T8" fmla="*/ 20 w 31"/>
                  <a:gd name="T9" fmla="*/ 0 h 29"/>
                  <a:gd name="T10" fmla="*/ 18 w 31"/>
                  <a:gd name="T11" fmla="*/ 4 h 29"/>
                  <a:gd name="T12" fmla="*/ 25 w 31"/>
                  <a:gd name="T13" fmla="*/ 19 h 29"/>
                  <a:gd name="T14" fmla="*/ 27 w 31"/>
                  <a:gd name="T15" fmla="*/ 17 h 29"/>
                  <a:gd name="T16" fmla="*/ 12 w 31"/>
                  <a:gd name="T17" fmla="*/ 25 h 29"/>
                  <a:gd name="T18" fmla="*/ 16 w 31"/>
                  <a:gd name="T19" fmla="*/ 25 h 29"/>
                  <a:gd name="T20" fmla="*/ 6 w 31"/>
                  <a:gd name="T21" fmla="*/ 9 h 29"/>
                  <a:gd name="T22" fmla="*/ 6 w 31"/>
                  <a:gd name="T23" fmla="*/ 13 h 29"/>
                  <a:gd name="T24" fmla="*/ 20 w 31"/>
                  <a:gd name="T25" fmla="*/ 5 h 29"/>
                  <a:gd name="T26" fmla="*/ 18 w 31"/>
                  <a:gd name="T27" fmla="*/ 4 h 29"/>
                  <a:gd name="T28" fmla="*/ 20 w 31"/>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
                  <a:gd name="T46" fmla="*/ 0 h 29"/>
                  <a:gd name="T47" fmla="*/ 31 w 31"/>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 h="29">
                    <a:moveTo>
                      <a:pt x="20" y="0"/>
                    </a:moveTo>
                    <a:lnTo>
                      <a:pt x="0" y="9"/>
                    </a:lnTo>
                    <a:lnTo>
                      <a:pt x="12" y="29"/>
                    </a:lnTo>
                    <a:lnTo>
                      <a:pt x="31" y="19"/>
                    </a:lnTo>
                    <a:lnTo>
                      <a:pt x="20" y="0"/>
                    </a:lnTo>
                    <a:lnTo>
                      <a:pt x="18" y="4"/>
                    </a:lnTo>
                    <a:lnTo>
                      <a:pt x="25" y="19"/>
                    </a:lnTo>
                    <a:lnTo>
                      <a:pt x="27" y="17"/>
                    </a:lnTo>
                    <a:lnTo>
                      <a:pt x="12" y="25"/>
                    </a:lnTo>
                    <a:lnTo>
                      <a:pt x="16" y="25"/>
                    </a:lnTo>
                    <a:lnTo>
                      <a:pt x="6" y="9"/>
                    </a:lnTo>
                    <a:lnTo>
                      <a:pt x="6" y="13"/>
                    </a:lnTo>
                    <a:lnTo>
                      <a:pt x="20" y="5"/>
                    </a:lnTo>
                    <a:lnTo>
                      <a:pt x="18" y="4"/>
                    </a:lnTo>
                    <a:lnTo>
                      <a:pt x="20" y="0"/>
                    </a:lnTo>
                    <a:close/>
                  </a:path>
                </a:pathLst>
              </a:custGeom>
              <a:solidFill>
                <a:srgbClr val="000000"/>
              </a:solidFill>
              <a:ln w="9525">
                <a:noFill/>
                <a:round/>
                <a:headEnd/>
                <a:tailEnd/>
              </a:ln>
            </p:spPr>
            <p:txBody>
              <a:bodyPr/>
              <a:lstStyle/>
              <a:p>
                <a:endParaRPr lang="en-GB" dirty="0"/>
              </a:p>
            </p:txBody>
          </p:sp>
          <p:sp>
            <p:nvSpPr>
              <p:cNvPr id="164" name="Freeform 255"/>
              <p:cNvSpPr>
                <a:spLocks noChangeAspect="1"/>
              </p:cNvSpPr>
              <p:nvPr/>
            </p:nvSpPr>
            <p:spPr bwMode="auto">
              <a:xfrm>
                <a:off x="4161" y="1609"/>
                <a:ext cx="23" cy="23"/>
              </a:xfrm>
              <a:custGeom>
                <a:avLst/>
                <a:gdLst>
                  <a:gd name="T0" fmla="*/ 15 w 23"/>
                  <a:gd name="T1" fmla="*/ 0 h 23"/>
                  <a:gd name="T2" fmla="*/ 0 w 23"/>
                  <a:gd name="T3" fmla="*/ 8 h 23"/>
                  <a:gd name="T4" fmla="*/ 7 w 23"/>
                  <a:gd name="T5" fmla="*/ 23 h 23"/>
                  <a:gd name="T6" fmla="*/ 23 w 23"/>
                  <a:gd name="T7" fmla="*/ 16 h 23"/>
                  <a:gd name="T8" fmla="*/ 15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5" y="0"/>
                    </a:moveTo>
                    <a:lnTo>
                      <a:pt x="0" y="8"/>
                    </a:lnTo>
                    <a:lnTo>
                      <a:pt x="7" y="23"/>
                    </a:lnTo>
                    <a:lnTo>
                      <a:pt x="23" y="16"/>
                    </a:lnTo>
                    <a:lnTo>
                      <a:pt x="15" y="0"/>
                    </a:lnTo>
                    <a:close/>
                  </a:path>
                </a:pathLst>
              </a:custGeom>
              <a:solidFill>
                <a:srgbClr val="DFDFFF"/>
              </a:solidFill>
              <a:ln w="9525">
                <a:noFill/>
                <a:round/>
                <a:headEnd/>
                <a:tailEnd/>
              </a:ln>
            </p:spPr>
            <p:txBody>
              <a:bodyPr/>
              <a:lstStyle/>
              <a:p>
                <a:endParaRPr lang="en-GB" dirty="0"/>
              </a:p>
            </p:txBody>
          </p:sp>
          <p:sp>
            <p:nvSpPr>
              <p:cNvPr id="165" name="Freeform 256"/>
              <p:cNvSpPr>
                <a:spLocks noChangeAspect="1"/>
              </p:cNvSpPr>
              <p:nvPr/>
            </p:nvSpPr>
            <p:spPr bwMode="auto">
              <a:xfrm>
                <a:off x="4157" y="1605"/>
                <a:ext cx="31" cy="31"/>
              </a:xfrm>
              <a:custGeom>
                <a:avLst/>
                <a:gdLst>
                  <a:gd name="T0" fmla="*/ 19 w 31"/>
                  <a:gd name="T1" fmla="*/ 0 h 31"/>
                  <a:gd name="T2" fmla="*/ 0 w 31"/>
                  <a:gd name="T3" fmla="*/ 12 h 31"/>
                  <a:gd name="T4" fmla="*/ 11 w 31"/>
                  <a:gd name="T5" fmla="*/ 31 h 31"/>
                  <a:gd name="T6" fmla="*/ 31 w 31"/>
                  <a:gd name="T7" fmla="*/ 22 h 31"/>
                  <a:gd name="T8" fmla="*/ 19 w 31"/>
                  <a:gd name="T9" fmla="*/ 0 h 31"/>
                  <a:gd name="T10" fmla="*/ 17 w 31"/>
                  <a:gd name="T11" fmla="*/ 6 h 31"/>
                  <a:gd name="T12" fmla="*/ 25 w 31"/>
                  <a:gd name="T13" fmla="*/ 22 h 31"/>
                  <a:gd name="T14" fmla="*/ 27 w 31"/>
                  <a:gd name="T15" fmla="*/ 18 h 31"/>
                  <a:gd name="T16" fmla="*/ 10 w 31"/>
                  <a:gd name="T17" fmla="*/ 25 h 31"/>
                  <a:gd name="T18" fmla="*/ 13 w 31"/>
                  <a:gd name="T19" fmla="*/ 27 h 31"/>
                  <a:gd name="T20" fmla="*/ 6 w 31"/>
                  <a:gd name="T21" fmla="*/ 12 h 31"/>
                  <a:gd name="T22" fmla="*/ 4 w 31"/>
                  <a:gd name="T23" fmla="*/ 14 h 31"/>
                  <a:gd name="T24" fmla="*/ 19 w 31"/>
                  <a:gd name="T25" fmla="*/ 6 h 31"/>
                  <a:gd name="T26" fmla="*/ 17 w 31"/>
                  <a:gd name="T27" fmla="*/ 6 h 31"/>
                  <a:gd name="T28" fmla="*/ 19 w 31"/>
                  <a:gd name="T29" fmla="*/ 0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
                  <a:gd name="T46" fmla="*/ 0 h 31"/>
                  <a:gd name="T47" fmla="*/ 31 w 31"/>
                  <a:gd name="T48" fmla="*/ 31 h 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 h="31">
                    <a:moveTo>
                      <a:pt x="19" y="0"/>
                    </a:moveTo>
                    <a:lnTo>
                      <a:pt x="0" y="12"/>
                    </a:lnTo>
                    <a:lnTo>
                      <a:pt x="11" y="31"/>
                    </a:lnTo>
                    <a:lnTo>
                      <a:pt x="31" y="22"/>
                    </a:lnTo>
                    <a:lnTo>
                      <a:pt x="19" y="0"/>
                    </a:lnTo>
                    <a:lnTo>
                      <a:pt x="17" y="6"/>
                    </a:lnTo>
                    <a:lnTo>
                      <a:pt x="25" y="22"/>
                    </a:lnTo>
                    <a:lnTo>
                      <a:pt x="27" y="18"/>
                    </a:lnTo>
                    <a:lnTo>
                      <a:pt x="10" y="25"/>
                    </a:lnTo>
                    <a:lnTo>
                      <a:pt x="13" y="27"/>
                    </a:lnTo>
                    <a:lnTo>
                      <a:pt x="6" y="12"/>
                    </a:lnTo>
                    <a:lnTo>
                      <a:pt x="4" y="14"/>
                    </a:lnTo>
                    <a:lnTo>
                      <a:pt x="19" y="6"/>
                    </a:lnTo>
                    <a:lnTo>
                      <a:pt x="17" y="6"/>
                    </a:lnTo>
                    <a:lnTo>
                      <a:pt x="19" y="0"/>
                    </a:lnTo>
                    <a:close/>
                  </a:path>
                </a:pathLst>
              </a:custGeom>
              <a:solidFill>
                <a:srgbClr val="000000"/>
              </a:solidFill>
              <a:ln w="9525">
                <a:noFill/>
                <a:round/>
                <a:headEnd/>
                <a:tailEnd/>
              </a:ln>
            </p:spPr>
            <p:txBody>
              <a:bodyPr/>
              <a:lstStyle/>
              <a:p>
                <a:endParaRPr lang="en-GB" dirty="0"/>
              </a:p>
            </p:txBody>
          </p:sp>
          <p:sp>
            <p:nvSpPr>
              <p:cNvPr id="166" name="Freeform 257"/>
              <p:cNvSpPr>
                <a:spLocks noChangeAspect="1"/>
              </p:cNvSpPr>
              <p:nvPr/>
            </p:nvSpPr>
            <p:spPr bwMode="auto">
              <a:xfrm>
                <a:off x="4144" y="1617"/>
                <a:ext cx="24" cy="25"/>
              </a:xfrm>
              <a:custGeom>
                <a:avLst/>
                <a:gdLst>
                  <a:gd name="T0" fmla="*/ 17 w 24"/>
                  <a:gd name="T1" fmla="*/ 0 h 25"/>
                  <a:gd name="T2" fmla="*/ 0 w 24"/>
                  <a:gd name="T3" fmla="*/ 10 h 25"/>
                  <a:gd name="T4" fmla="*/ 7 w 24"/>
                  <a:gd name="T5" fmla="*/ 25 h 25"/>
                  <a:gd name="T6" fmla="*/ 24 w 24"/>
                  <a:gd name="T7" fmla="*/ 15 h 25"/>
                  <a:gd name="T8" fmla="*/ 17 w 24"/>
                  <a:gd name="T9" fmla="*/ 0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17" y="0"/>
                    </a:moveTo>
                    <a:lnTo>
                      <a:pt x="0" y="10"/>
                    </a:lnTo>
                    <a:lnTo>
                      <a:pt x="7" y="25"/>
                    </a:lnTo>
                    <a:lnTo>
                      <a:pt x="24" y="15"/>
                    </a:lnTo>
                    <a:lnTo>
                      <a:pt x="17" y="0"/>
                    </a:lnTo>
                    <a:close/>
                  </a:path>
                </a:pathLst>
              </a:custGeom>
              <a:solidFill>
                <a:srgbClr val="DFDFFF"/>
              </a:solidFill>
              <a:ln w="9525">
                <a:noFill/>
                <a:round/>
                <a:headEnd/>
                <a:tailEnd/>
              </a:ln>
            </p:spPr>
            <p:txBody>
              <a:bodyPr/>
              <a:lstStyle/>
              <a:p>
                <a:endParaRPr lang="en-GB" dirty="0"/>
              </a:p>
            </p:txBody>
          </p:sp>
          <p:sp>
            <p:nvSpPr>
              <p:cNvPr id="167" name="Freeform 258"/>
              <p:cNvSpPr>
                <a:spLocks noChangeAspect="1"/>
              </p:cNvSpPr>
              <p:nvPr/>
            </p:nvSpPr>
            <p:spPr bwMode="auto">
              <a:xfrm>
                <a:off x="4140" y="1615"/>
                <a:ext cx="32" cy="29"/>
              </a:xfrm>
              <a:custGeom>
                <a:avLst/>
                <a:gdLst>
                  <a:gd name="T0" fmla="*/ 21 w 32"/>
                  <a:gd name="T1" fmla="*/ 0 h 29"/>
                  <a:gd name="T2" fmla="*/ 0 w 32"/>
                  <a:gd name="T3" fmla="*/ 10 h 29"/>
                  <a:gd name="T4" fmla="*/ 11 w 32"/>
                  <a:gd name="T5" fmla="*/ 29 h 29"/>
                  <a:gd name="T6" fmla="*/ 32 w 32"/>
                  <a:gd name="T7" fmla="*/ 19 h 29"/>
                  <a:gd name="T8" fmla="*/ 21 w 32"/>
                  <a:gd name="T9" fmla="*/ 0 h 29"/>
                  <a:gd name="T10" fmla="*/ 19 w 32"/>
                  <a:gd name="T11" fmla="*/ 4 h 29"/>
                  <a:gd name="T12" fmla="*/ 27 w 32"/>
                  <a:gd name="T13" fmla="*/ 19 h 29"/>
                  <a:gd name="T14" fmla="*/ 27 w 32"/>
                  <a:gd name="T15" fmla="*/ 15 h 29"/>
                  <a:gd name="T16" fmla="*/ 11 w 32"/>
                  <a:gd name="T17" fmla="*/ 25 h 29"/>
                  <a:gd name="T18" fmla="*/ 13 w 32"/>
                  <a:gd name="T19" fmla="*/ 25 h 29"/>
                  <a:gd name="T20" fmla="*/ 5 w 32"/>
                  <a:gd name="T21" fmla="*/ 10 h 29"/>
                  <a:gd name="T22" fmla="*/ 5 w 32"/>
                  <a:gd name="T23" fmla="*/ 13 h 29"/>
                  <a:gd name="T24" fmla="*/ 21 w 32"/>
                  <a:gd name="T25" fmla="*/ 4 h 29"/>
                  <a:gd name="T26" fmla="*/ 19 w 32"/>
                  <a:gd name="T27" fmla="*/ 4 h 29"/>
                  <a:gd name="T28" fmla="*/ 21 w 32"/>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
                  <a:gd name="T46" fmla="*/ 0 h 29"/>
                  <a:gd name="T47" fmla="*/ 32 w 32"/>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 h="29">
                    <a:moveTo>
                      <a:pt x="21" y="0"/>
                    </a:moveTo>
                    <a:lnTo>
                      <a:pt x="0" y="10"/>
                    </a:lnTo>
                    <a:lnTo>
                      <a:pt x="11" y="29"/>
                    </a:lnTo>
                    <a:lnTo>
                      <a:pt x="32" y="19"/>
                    </a:lnTo>
                    <a:lnTo>
                      <a:pt x="21" y="0"/>
                    </a:lnTo>
                    <a:lnTo>
                      <a:pt x="19" y="4"/>
                    </a:lnTo>
                    <a:lnTo>
                      <a:pt x="27" y="19"/>
                    </a:lnTo>
                    <a:lnTo>
                      <a:pt x="27" y="15"/>
                    </a:lnTo>
                    <a:lnTo>
                      <a:pt x="11" y="25"/>
                    </a:lnTo>
                    <a:lnTo>
                      <a:pt x="13" y="25"/>
                    </a:lnTo>
                    <a:lnTo>
                      <a:pt x="5" y="10"/>
                    </a:lnTo>
                    <a:lnTo>
                      <a:pt x="5" y="13"/>
                    </a:lnTo>
                    <a:lnTo>
                      <a:pt x="21" y="4"/>
                    </a:lnTo>
                    <a:lnTo>
                      <a:pt x="19" y="4"/>
                    </a:lnTo>
                    <a:lnTo>
                      <a:pt x="21" y="0"/>
                    </a:lnTo>
                    <a:close/>
                  </a:path>
                </a:pathLst>
              </a:custGeom>
              <a:solidFill>
                <a:srgbClr val="000000"/>
              </a:solidFill>
              <a:ln w="9525">
                <a:noFill/>
                <a:round/>
                <a:headEnd/>
                <a:tailEnd/>
              </a:ln>
            </p:spPr>
            <p:txBody>
              <a:bodyPr/>
              <a:lstStyle/>
              <a:p>
                <a:endParaRPr lang="en-GB" dirty="0"/>
              </a:p>
            </p:txBody>
          </p:sp>
          <p:sp>
            <p:nvSpPr>
              <p:cNvPr id="168" name="Freeform 259"/>
              <p:cNvSpPr>
                <a:spLocks noChangeAspect="1"/>
              </p:cNvSpPr>
              <p:nvPr/>
            </p:nvSpPr>
            <p:spPr bwMode="auto">
              <a:xfrm>
                <a:off x="4159" y="1573"/>
                <a:ext cx="50" cy="63"/>
              </a:xfrm>
              <a:custGeom>
                <a:avLst/>
                <a:gdLst>
                  <a:gd name="T0" fmla="*/ 21 w 50"/>
                  <a:gd name="T1" fmla="*/ 0 h 63"/>
                  <a:gd name="T2" fmla="*/ 0 w 50"/>
                  <a:gd name="T3" fmla="*/ 9 h 63"/>
                  <a:gd name="T4" fmla="*/ 29 w 50"/>
                  <a:gd name="T5" fmla="*/ 63 h 63"/>
                  <a:gd name="T6" fmla="*/ 50 w 50"/>
                  <a:gd name="T7" fmla="*/ 54 h 63"/>
                  <a:gd name="T8" fmla="*/ 21 w 50"/>
                  <a:gd name="T9" fmla="*/ 0 h 63"/>
                  <a:gd name="T10" fmla="*/ 17 w 50"/>
                  <a:gd name="T11" fmla="*/ 4 h 63"/>
                  <a:gd name="T12" fmla="*/ 46 w 50"/>
                  <a:gd name="T13" fmla="*/ 54 h 63"/>
                  <a:gd name="T14" fmla="*/ 46 w 50"/>
                  <a:gd name="T15" fmla="*/ 50 h 63"/>
                  <a:gd name="T16" fmla="*/ 29 w 50"/>
                  <a:gd name="T17" fmla="*/ 59 h 63"/>
                  <a:gd name="T18" fmla="*/ 33 w 50"/>
                  <a:gd name="T19" fmla="*/ 59 h 63"/>
                  <a:gd name="T20" fmla="*/ 6 w 50"/>
                  <a:gd name="T21" fmla="*/ 9 h 63"/>
                  <a:gd name="T22" fmla="*/ 4 w 50"/>
                  <a:gd name="T23" fmla="*/ 13 h 63"/>
                  <a:gd name="T24" fmla="*/ 21 w 50"/>
                  <a:gd name="T25" fmla="*/ 4 h 63"/>
                  <a:gd name="T26" fmla="*/ 17 w 50"/>
                  <a:gd name="T27" fmla="*/ 4 h 63"/>
                  <a:gd name="T28" fmla="*/ 21 w 50"/>
                  <a:gd name="T29" fmla="*/ 0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63"/>
                  <a:gd name="T47" fmla="*/ 50 w 50"/>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63">
                    <a:moveTo>
                      <a:pt x="21" y="0"/>
                    </a:moveTo>
                    <a:lnTo>
                      <a:pt x="0" y="9"/>
                    </a:lnTo>
                    <a:lnTo>
                      <a:pt x="29" y="63"/>
                    </a:lnTo>
                    <a:lnTo>
                      <a:pt x="50" y="54"/>
                    </a:lnTo>
                    <a:lnTo>
                      <a:pt x="21" y="0"/>
                    </a:lnTo>
                    <a:lnTo>
                      <a:pt x="17" y="4"/>
                    </a:lnTo>
                    <a:lnTo>
                      <a:pt x="46" y="54"/>
                    </a:lnTo>
                    <a:lnTo>
                      <a:pt x="46" y="50"/>
                    </a:lnTo>
                    <a:lnTo>
                      <a:pt x="29" y="59"/>
                    </a:lnTo>
                    <a:lnTo>
                      <a:pt x="33" y="59"/>
                    </a:lnTo>
                    <a:lnTo>
                      <a:pt x="6" y="9"/>
                    </a:lnTo>
                    <a:lnTo>
                      <a:pt x="4" y="13"/>
                    </a:lnTo>
                    <a:lnTo>
                      <a:pt x="21" y="4"/>
                    </a:lnTo>
                    <a:lnTo>
                      <a:pt x="17" y="4"/>
                    </a:lnTo>
                    <a:lnTo>
                      <a:pt x="21" y="0"/>
                    </a:lnTo>
                    <a:close/>
                  </a:path>
                </a:pathLst>
              </a:custGeom>
              <a:solidFill>
                <a:srgbClr val="000000"/>
              </a:solidFill>
              <a:ln w="9525">
                <a:noFill/>
                <a:round/>
                <a:headEnd/>
                <a:tailEnd/>
              </a:ln>
            </p:spPr>
            <p:txBody>
              <a:bodyPr/>
              <a:lstStyle/>
              <a:p>
                <a:endParaRPr lang="en-GB" dirty="0"/>
              </a:p>
            </p:txBody>
          </p:sp>
          <p:sp>
            <p:nvSpPr>
              <p:cNvPr id="169" name="Freeform 260"/>
              <p:cNvSpPr>
                <a:spLocks noChangeAspect="1"/>
              </p:cNvSpPr>
              <p:nvPr/>
            </p:nvSpPr>
            <p:spPr bwMode="auto">
              <a:xfrm>
                <a:off x="4144" y="1580"/>
                <a:ext cx="49" cy="64"/>
              </a:xfrm>
              <a:custGeom>
                <a:avLst/>
                <a:gdLst>
                  <a:gd name="T0" fmla="*/ 21 w 49"/>
                  <a:gd name="T1" fmla="*/ 0 h 64"/>
                  <a:gd name="T2" fmla="*/ 0 w 49"/>
                  <a:gd name="T3" fmla="*/ 12 h 64"/>
                  <a:gd name="T4" fmla="*/ 28 w 49"/>
                  <a:gd name="T5" fmla="*/ 64 h 64"/>
                  <a:gd name="T6" fmla="*/ 49 w 49"/>
                  <a:gd name="T7" fmla="*/ 54 h 64"/>
                  <a:gd name="T8" fmla="*/ 21 w 49"/>
                  <a:gd name="T9" fmla="*/ 0 h 64"/>
                  <a:gd name="T10" fmla="*/ 17 w 49"/>
                  <a:gd name="T11" fmla="*/ 4 h 64"/>
                  <a:gd name="T12" fmla="*/ 46 w 49"/>
                  <a:gd name="T13" fmla="*/ 54 h 64"/>
                  <a:gd name="T14" fmla="*/ 46 w 49"/>
                  <a:gd name="T15" fmla="*/ 50 h 64"/>
                  <a:gd name="T16" fmla="*/ 28 w 49"/>
                  <a:gd name="T17" fmla="*/ 60 h 64"/>
                  <a:gd name="T18" fmla="*/ 32 w 49"/>
                  <a:gd name="T19" fmla="*/ 60 h 64"/>
                  <a:gd name="T20" fmla="*/ 3 w 49"/>
                  <a:gd name="T21" fmla="*/ 12 h 64"/>
                  <a:gd name="T22" fmla="*/ 3 w 49"/>
                  <a:gd name="T23" fmla="*/ 14 h 64"/>
                  <a:gd name="T24" fmla="*/ 21 w 49"/>
                  <a:gd name="T25" fmla="*/ 6 h 64"/>
                  <a:gd name="T26" fmla="*/ 17 w 49"/>
                  <a:gd name="T27" fmla="*/ 4 h 64"/>
                  <a:gd name="T28" fmla="*/ 21 w 49"/>
                  <a:gd name="T29" fmla="*/ 0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64"/>
                  <a:gd name="T47" fmla="*/ 49 w 49"/>
                  <a:gd name="T48" fmla="*/ 64 h 6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64">
                    <a:moveTo>
                      <a:pt x="21" y="0"/>
                    </a:moveTo>
                    <a:lnTo>
                      <a:pt x="0" y="12"/>
                    </a:lnTo>
                    <a:lnTo>
                      <a:pt x="28" y="64"/>
                    </a:lnTo>
                    <a:lnTo>
                      <a:pt x="49" y="54"/>
                    </a:lnTo>
                    <a:lnTo>
                      <a:pt x="21" y="0"/>
                    </a:lnTo>
                    <a:lnTo>
                      <a:pt x="17" y="4"/>
                    </a:lnTo>
                    <a:lnTo>
                      <a:pt x="46" y="54"/>
                    </a:lnTo>
                    <a:lnTo>
                      <a:pt x="46" y="50"/>
                    </a:lnTo>
                    <a:lnTo>
                      <a:pt x="28" y="60"/>
                    </a:lnTo>
                    <a:lnTo>
                      <a:pt x="32" y="60"/>
                    </a:lnTo>
                    <a:lnTo>
                      <a:pt x="3" y="12"/>
                    </a:lnTo>
                    <a:lnTo>
                      <a:pt x="3" y="14"/>
                    </a:lnTo>
                    <a:lnTo>
                      <a:pt x="21" y="6"/>
                    </a:lnTo>
                    <a:lnTo>
                      <a:pt x="17" y="4"/>
                    </a:lnTo>
                    <a:lnTo>
                      <a:pt x="21" y="0"/>
                    </a:lnTo>
                    <a:close/>
                  </a:path>
                </a:pathLst>
              </a:custGeom>
              <a:solidFill>
                <a:srgbClr val="000000"/>
              </a:solidFill>
              <a:ln w="9525">
                <a:noFill/>
                <a:round/>
                <a:headEnd/>
                <a:tailEnd/>
              </a:ln>
            </p:spPr>
            <p:txBody>
              <a:bodyPr/>
              <a:lstStyle/>
              <a:p>
                <a:endParaRPr lang="en-GB" dirty="0"/>
              </a:p>
            </p:txBody>
          </p:sp>
          <p:sp>
            <p:nvSpPr>
              <p:cNvPr id="170" name="Freeform 261"/>
              <p:cNvSpPr>
                <a:spLocks noChangeAspect="1"/>
              </p:cNvSpPr>
              <p:nvPr/>
            </p:nvSpPr>
            <p:spPr bwMode="auto">
              <a:xfrm>
                <a:off x="4126" y="1588"/>
                <a:ext cx="52" cy="65"/>
              </a:xfrm>
              <a:custGeom>
                <a:avLst/>
                <a:gdLst>
                  <a:gd name="T0" fmla="*/ 23 w 52"/>
                  <a:gd name="T1" fmla="*/ 0 h 65"/>
                  <a:gd name="T2" fmla="*/ 0 w 52"/>
                  <a:gd name="T3" fmla="*/ 12 h 65"/>
                  <a:gd name="T4" fmla="*/ 31 w 52"/>
                  <a:gd name="T5" fmla="*/ 65 h 65"/>
                  <a:gd name="T6" fmla="*/ 52 w 52"/>
                  <a:gd name="T7" fmla="*/ 54 h 65"/>
                  <a:gd name="T8" fmla="*/ 23 w 52"/>
                  <a:gd name="T9" fmla="*/ 0 h 65"/>
                  <a:gd name="T10" fmla="*/ 19 w 52"/>
                  <a:gd name="T11" fmla="*/ 4 h 65"/>
                  <a:gd name="T12" fmla="*/ 46 w 52"/>
                  <a:gd name="T13" fmla="*/ 54 h 65"/>
                  <a:gd name="T14" fmla="*/ 48 w 52"/>
                  <a:gd name="T15" fmla="*/ 52 h 65"/>
                  <a:gd name="T16" fmla="*/ 29 w 52"/>
                  <a:gd name="T17" fmla="*/ 60 h 65"/>
                  <a:gd name="T18" fmla="*/ 33 w 52"/>
                  <a:gd name="T19" fmla="*/ 62 h 65"/>
                  <a:gd name="T20" fmla="*/ 6 w 52"/>
                  <a:gd name="T21" fmla="*/ 12 h 65"/>
                  <a:gd name="T22" fmla="*/ 4 w 52"/>
                  <a:gd name="T23" fmla="*/ 14 h 65"/>
                  <a:gd name="T24" fmla="*/ 23 w 52"/>
                  <a:gd name="T25" fmla="*/ 6 h 65"/>
                  <a:gd name="T26" fmla="*/ 19 w 52"/>
                  <a:gd name="T27" fmla="*/ 4 h 65"/>
                  <a:gd name="T28" fmla="*/ 23 w 52"/>
                  <a:gd name="T29" fmla="*/ 0 h 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65"/>
                  <a:gd name="T47" fmla="*/ 52 w 52"/>
                  <a:gd name="T48" fmla="*/ 65 h 6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65">
                    <a:moveTo>
                      <a:pt x="23" y="0"/>
                    </a:moveTo>
                    <a:lnTo>
                      <a:pt x="0" y="12"/>
                    </a:lnTo>
                    <a:lnTo>
                      <a:pt x="31" y="65"/>
                    </a:lnTo>
                    <a:lnTo>
                      <a:pt x="52" y="54"/>
                    </a:lnTo>
                    <a:lnTo>
                      <a:pt x="23" y="0"/>
                    </a:lnTo>
                    <a:lnTo>
                      <a:pt x="19" y="4"/>
                    </a:lnTo>
                    <a:lnTo>
                      <a:pt x="46" y="54"/>
                    </a:lnTo>
                    <a:lnTo>
                      <a:pt x="48" y="52"/>
                    </a:lnTo>
                    <a:lnTo>
                      <a:pt x="29" y="60"/>
                    </a:lnTo>
                    <a:lnTo>
                      <a:pt x="33" y="62"/>
                    </a:lnTo>
                    <a:lnTo>
                      <a:pt x="6" y="12"/>
                    </a:lnTo>
                    <a:lnTo>
                      <a:pt x="4" y="14"/>
                    </a:lnTo>
                    <a:lnTo>
                      <a:pt x="23" y="6"/>
                    </a:lnTo>
                    <a:lnTo>
                      <a:pt x="19" y="4"/>
                    </a:lnTo>
                    <a:lnTo>
                      <a:pt x="23" y="0"/>
                    </a:lnTo>
                    <a:close/>
                  </a:path>
                </a:pathLst>
              </a:custGeom>
              <a:solidFill>
                <a:srgbClr val="000000"/>
              </a:solidFill>
              <a:ln w="9525">
                <a:noFill/>
                <a:round/>
                <a:headEnd/>
                <a:tailEnd/>
              </a:ln>
            </p:spPr>
            <p:txBody>
              <a:bodyPr/>
              <a:lstStyle/>
              <a:p>
                <a:endParaRPr lang="en-GB" dirty="0"/>
              </a:p>
            </p:txBody>
          </p:sp>
          <p:sp>
            <p:nvSpPr>
              <p:cNvPr id="171" name="Freeform 262"/>
              <p:cNvSpPr>
                <a:spLocks noChangeAspect="1"/>
              </p:cNvSpPr>
              <p:nvPr/>
            </p:nvSpPr>
            <p:spPr bwMode="auto">
              <a:xfrm>
                <a:off x="4168" y="1484"/>
                <a:ext cx="360" cy="189"/>
              </a:xfrm>
              <a:custGeom>
                <a:avLst/>
                <a:gdLst>
                  <a:gd name="T0" fmla="*/ 47 w 360"/>
                  <a:gd name="T1" fmla="*/ 158 h 189"/>
                  <a:gd name="T2" fmla="*/ 62 w 360"/>
                  <a:gd name="T3" fmla="*/ 189 h 189"/>
                  <a:gd name="T4" fmla="*/ 360 w 360"/>
                  <a:gd name="T5" fmla="*/ 37 h 189"/>
                  <a:gd name="T6" fmla="*/ 356 w 360"/>
                  <a:gd name="T7" fmla="*/ 0 h 189"/>
                  <a:gd name="T8" fmla="*/ 335 w 360"/>
                  <a:gd name="T9" fmla="*/ 8 h 189"/>
                  <a:gd name="T10" fmla="*/ 313 w 360"/>
                  <a:gd name="T11" fmla="*/ 14 h 189"/>
                  <a:gd name="T12" fmla="*/ 292 w 360"/>
                  <a:gd name="T13" fmla="*/ 22 h 189"/>
                  <a:gd name="T14" fmla="*/ 273 w 360"/>
                  <a:gd name="T15" fmla="*/ 29 h 189"/>
                  <a:gd name="T16" fmla="*/ 250 w 360"/>
                  <a:gd name="T17" fmla="*/ 37 h 189"/>
                  <a:gd name="T18" fmla="*/ 231 w 360"/>
                  <a:gd name="T19" fmla="*/ 45 h 189"/>
                  <a:gd name="T20" fmla="*/ 221 w 360"/>
                  <a:gd name="T21" fmla="*/ 48 h 189"/>
                  <a:gd name="T22" fmla="*/ 208 w 360"/>
                  <a:gd name="T23" fmla="*/ 52 h 189"/>
                  <a:gd name="T24" fmla="*/ 198 w 360"/>
                  <a:gd name="T25" fmla="*/ 54 h 189"/>
                  <a:gd name="T26" fmla="*/ 191 w 360"/>
                  <a:gd name="T27" fmla="*/ 56 h 189"/>
                  <a:gd name="T28" fmla="*/ 183 w 360"/>
                  <a:gd name="T29" fmla="*/ 54 h 189"/>
                  <a:gd name="T30" fmla="*/ 177 w 360"/>
                  <a:gd name="T31" fmla="*/ 54 h 189"/>
                  <a:gd name="T32" fmla="*/ 171 w 360"/>
                  <a:gd name="T33" fmla="*/ 54 h 189"/>
                  <a:gd name="T34" fmla="*/ 160 w 360"/>
                  <a:gd name="T35" fmla="*/ 52 h 189"/>
                  <a:gd name="T36" fmla="*/ 150 w 360"/>
                  <a:gd name="T37" fmla="*/ 50 h 189"/>
                  <a:gd name="T38" fmla="*/ 135 w 360"/>
                  <a:gd name="T39" fmla="*/ 47 h 189"/>
                  <a:gd name="T40" fmla="*/ 116 w 360"/>
                  <a:gd name="T41" fmla="*/ 41 h 189"/>
                  <a:gd name="T42" fmla="*/ 95 w 360"/>
                  <a:gd name="T43" fmla="*/ 35 h 189"/>
                  <a:gd name="T44" fmla="*/ 81 w 360"/>
                  <a:gd name="T45" fmla="*/ 31 h 189"/>
                  <a:gd name="T46" fmla="*/ 75 w 360"/>
                  <a:gd name="T47" fmla="*/ 29 h 189"/>
                  <a:gd name="T48" fmla="*/ 68 w 360"/>
                  <a:gd name="T49" fmla="*/ 27 h 189"/>
                  <a:gd name="T50" fmla="*/ 58 w 360"/>
                  <a:gd name="T51" fmla="*/ 25 h 189"/>
                  <a:gd name="T52" fmla="*/ 50 w 360"/>
                  <a:gd name="T53" fmla="*/ 25 h 189"/>
                  <a:gd name="T54" fmla="*/ 43 w 360"/>
                  <a:gd name="T55" fmla="*/ 27 h 189"/>
                  <a:gd name="T56" fmla="*/ 29 w 360"/>
                  <a:gd name="T57" fmla="*/ 31 h 189"/>
                  <a:gd name="T58" fmla="*/ 14 w 360"/>
                  <a:gd name="T59" fmla="*/ 37 h 189"/>
                  <a:gd name="T60" fmla="*/ 0 w 360"/>
                  <a:gd name="T61" fmla="*/ 43 h 189"/>
                  <a:gd name="T62" fmla="*/ 47 w 360"/>
                  <a:gd name="T63" fmla="*/ 158 h 1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0"/>
                  <a:gd name="T97" fmla="*/ 0 h 189"/>
                  <a:gd name="T98" fmla="*/ 360 w 360"/>
                  <a:gd name="T99" fmla="*/ 189 h 18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0" h="189">
                    <a:moveTo>
                      <a:pt x="47" y="158"/>
                    </a:moveTo>
                    <a:lnTo>
                      <a:pt x="62" y="189"/>
                    </a:lnTo>
                    <a:lnTo>
                      <a:pt x="360" y="37"/>
                    </a:lnTo>
                    <a:lnTo>
                      <a:pt x="356" y="0"/>
                    </a:lnTo>
                    <a:lnTo>
                      <a:pt x="335" y="8"/>
                    </a:lnTo>
                    <a:lnTo>
                      <a:pt x="313" y="14"/>
                    </a:lnTo>
                    <a:lnTo>
                      <a:pt x="292" y="22"/>
                    </a:lnTo>
                    <a:lnTo>
                      <a:pt x="273" y="29"/>
                    </a:lnTo>
                    <a:lnTo>
                      <a:pt x="250" y="37"/>
                    </a:lnTo>
                    <a:lnTo>
                      <a:pt x="231" y="45"/>
                    </a:lnTo>
                    <a:lnTo>
                      <a:pt x="221" y="48"/>
                    </a:lnTo>
                    <a:lnTo>
                      <a:pt x="208" y="52"/>
                    </a:lnTo>
                    <a:lnTo>
                      <a:pt x="198" y="54"/>
                    </a:lnTo>
                    <a:lnTo>
                      <a:pt x="191" y="56"/>
                    </a:lnTo>
                    <a:lnTo>
                      <a:pt x="183" y="54"/>
                    </a:lnTo>
                    <a:lnTo>
                      <a:pt x="177" y="54"/>
                    </a:lnTo>
                    <a:lnTo>
                      <a:pt x="171" y="54"/>
                    </a:lnTo>
                    <a:lnTo>
                      <a:pt x="160" y="52"/>
                    </a:lnTo>
                    <a:lnTo>
                      <a:pt x="150" y="50"/>
                    </a:lnTo>
                    <a:lnTo>
                      <a:pt x="135" y="47"/>
                    </a:lnTo>
                    <a:lnTo>
                      <a:pt x="116" y="41"/>
                    </a:lnTo>
                    <a:lnTo>
                      <a:pt x="95" y="35"/>
                    </a:lnTo>
                    <a:lnTo>
                      <a:pt x="81" y="31"/>
                    </a:lnTo>
                    <a:lnTo>
                      <a:pt x="75" y="29"/>
                    </a:lnTo>
                    <a:lnTo>
                      <a:pt x="68" y="27"/>
                    </a:lnTo>
                    <a:lnTo>
                      <a:pt x="58" y="25"/>
                    </a:lnTo>
                    <a:lnTo>
                      <a:pt x="50" y="25"/>
                    </a:lnTo>
                    <a:lnTo>
                      <a:pt x="43" y="27"/>
                    </a:lnTo>
                    <a:lnTo>
                      <a:pt x="29" y="31"/>
                    </a:lnTo>
                    <a:lnTo>
                      <a:pt x="14" y="37"/>
                    </a:lnTo>
                    <a:lnTo>
                      <a:pt x="0" y="43"/>
                    </a:lnTo>
                    <a:lnTo>
                      <a:pt x="47" y="158"/>
                    </a:lnTo>
                    <a:close/>
                  </a:path>
                </a:pathLst>
              </a:custGeom>
              <a:solidFill>
                <a:srgbClr val="FFFFFF"/>
              </a:solidFill>
              <a:ln w="9525">
                <a:noFill/>
                <a:round/>
                <a:headEnd/>
                <a:tailEnd/>
              </a:ln>
            </p:spPr>
            <p:txBody>
              <a:bodyPr/>
              <a:lstStyle/>
              <a:p>
                <a:endParaRPr lang="en-GB" dirty="0"/>
              </a:p>
            </p:txBody>
          </p:sp>
          <p:sp>
            <p:nvSpPr>
              <p:cNvPr id="172" name="Freeform 263"/>
              <p:cNvSpPr>
                <a:spLocks noChangeAspect="1"/>
              </p:cNvSpPr>
              <p:nvPr/>
            </p:nvSpPr>
            <p:spPr bwMode="auto">
              <a:xfrm>
                <a:off x="4165" y="1483"/>
                <a:ext cx="364" cy="192"/>
              </a:xfrm>
              <a:custGeom>
                <a:avLst/>
                <a:gdLst>
                  <a:gd name="T0" fmla="*/ 63 w 364"/>
                  <a:gd name="T1" fmla="*/ 190 h 192"/>
                  <a:gd name="T2" fmla="*/ 65 w 364"/>
                  <a:gd name="T3" fmla="*/ 192 h 192"/>
                  <a:gd name="T4" fmla="*/ 67 w 364"/>
                  <a:gd name="T5" fmla="*/ 192 h 192"/>
                  <a:gd name="T6" fmla="*/ 364 w 364"/>
                  <a:gd name="T7" fmla="*/ 38 h 192"/>
                  <a:gd name="T8" fmla="*/ 361 w 364"/>
                  <a:gd name="T9" fmla="*/ 0 h 192"/>
                  <a:gd name="T10" fmla="*/ 338 w 364"/>
                  <a:gd name="T11" fmla="*/ 7 h 192"/>
                  <a:gd name="T12" fmla="*/ 295 w 364"/>
                  <a:gd name="T13" fmla="*/ 21 h 192"/>
                  <a:gd name="T14" fmla="*/ 234 w 364"/>
                  <a:gd name="T15" fmla="*/ 44 h 192"/>
                  <a:gd name="T16" fmla="*/ 211 w 364"/>
                  <a:gd name="T17" fmla="*/ 51 h 192"/>
                  <a:gd name="T18" fmla="*/ 192 w 364"/>
                  <a:gd name="T19" fmla="*/ 53 h 192"/>
                  <a:gd name="T20" fmla="*/ 180 w 364"/>
                  <a:gd name="T21" fmla="*/ 53 h 192"/>
                  <a:gd name="T22" fmla="*/ 165 w 364"/>
                  <a:gd name="T23" fmla="*/ 51 h 192"/>
                  <a:gd name="T24" fmla="*/ 138 w 364"/>
                  <a:gd name="T25" fmla="*/ 46 h 192"/>
                  <a:gd name="T26" fmla="*/ 98 w 364"/>
                  <a:gd name="T27" fmla="*/ 34 h 192"/>
                  <a:gd name="T28" fmla="*/ 84 w 364"/>
                  <a:gd name="T29" fmla="*/ 28 h 192"/>
                  <a:gd name="T30" fmla="*/ 71 w 364"/>
                  <a:gd name="T31" fmla="*/ 26 h 192"/>
                  <a:gd name="T32" fmla="*/ 53 w 364"/>
                  <a:gd name="T33" fmla="*/ 24 h 192"/>
                  <a:gd name="T34" fmla="*/ 32 w 364"/>
                  <a:gd name="T35" fmla="*/ 30 h 192"/>
                  <a:gd name="T36" fmla="*/ 2 w 364"/>
                  <a:gd name="T37" fmla="*/ 42 h 192"/>
                  <a:gd name="T38" fmla="*/ 0 w 364"/>
                  <a:gd name="T39" fmla="*/ 44 h 192"/>
                  <a:gd name="T40" fmla="*/ 0 w 364"/>
                  <a:gd name="T41" fmla="*/ 46 h 192"/>
                  <a:gd name="T42" fmla="*/ 51 w 364"/>
                  <a:gd name="T43" fmla="*/ 159 h 192"/>
                  <a:gd name="T44" fmla="*/ 3 w 364"/>
                  <a:gd name="T45" fmla="*/ 46 h 192"/>
                  <a:gd name="T46" fmla="*/ 34 w 364"/>
                  <a:gd name="T47" fmla="*/ 34 h 192"/>
                  <a:gd name="T48" fmla="*/ 46 w 364"/>
                  <a:gd name="T49" fmla="*/ 32 h 192"/>
                  <a:gd name="T50" fmla="*/ 53 w 364"/>
                  <a:gd name="T51" fmla="*/ 28 h 192"/>
                  <a:gd name="T52" fmla="*/ 71 w 364"/>
                  <a:gd name="T53" fmla="*/ 30 h 192"/>
                  <a:gd name="T54" fmla="*/ 84 w 364"/>
                  <a:gd name="T55" fmla="*/ 34 h 192"/>
                  <a:gd name="T56" fmla="*/ 119 w 364"/>
                  <a:gd name="T57" fmla="*/ 44 h 192"/>
                  <a:gd name="T58" fmla="*/ 151 w 364"/>
                  <a:gd name="T59" fmla="*/ 53 h 192"/>
                  <a:gd name="T60" fmla="*/ 163 w 364"/>
                  <a:gd name="T61" fmla="*/ 55 h 192"/>
                  <a:gd name="T62" fmla="*/ 180 w 364"/>
                  <a:gd name="T63" fmla="*/ 57 h 192"/>
                  <a:gd name="T64" fmla="*/ 192 w 364"/>
                  <a:gd name="T65" fmla="*/ 59 h 192"/>
                  <a:gd name="T66" fmla="*/ 201 w 364"/>
                  <a:gd name="T67" fmla="*/ 57 h 192"/>
                  <a:gd name="T68" fmla="*/ 224 w 364"/>
                  <a:gd name="T69" fmla="*/ 51 h 192"/>
                  <a:gd name="T70" fmla="*/ 278 w 364"/>
                  <a:gd name="T71" fmla="*/ 32 h 192"/>
                  <a:gd name="T72" fmla="*/ 318 w 364"/>
                  <a:gd name="T73" fmla="*/ 17 h 192"/>
                  <a:gd name="T74" fmla="*/ 361 w 364"/>
                  <a:gd name="T75" fmla="*/ 3 h 192"/>
                  <a:gd name="T76" fmla="*/ 359 w 364"/>
                  <a:gd name="T77" fmla="*/ 38 h 192"/>
                  <a:gd name="T78" fmla="*/ 65 w 364"/>
                  <a:gd name="T79" fmla="*/ 188 h 192"/>
                  <a:gd name="T80" fmla="*/ 51 w 364"/>
                  <a:gd name="T81" fmla="*/ 159 h 1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4"/>
                  <a:gd name="T124" fmla="*/ 0 h 192"/>
                  <a:gd name="T125" fmla="*/ 364 w 364"/>
                  <a:gd name="T126" fmla="*/ 192 h 1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4" h="192">
                    <a:moveTo>
                      <a:pt x="48" y="161"/>
                    </a:moveTo>
                    <a:lnTo>
                      <a:pt x="63" y="190"/>
                    </a:lnTo>
                    <a:lnTo>
                      <a:pt x="65" y="190"/>
                    </a:lnTo>
                    <a:lnTo>
                      <a:pt x="65" y="192"/>
                    </a:lnTo>
                    <a:lnTo>
                      <a:pt x="65" y="190"/>
                    </a:lnTo>
                    <a:lnTo>
                      <a:pt x="67" y="192"/>
                    </a:lnTo>
                    <a:lnTo>
                      <a:pt x="363" y="40"/>
                    </a:lnTo>
                    <a:lnTo>
                      <a:pt x="364" y="38"/>
                    </a:lnTo>
                    <a:lnTo>
                      <a:pt x="361" y="1"/>
                    </a:lnTo>
                    <a:lnTo>
                      <a:pt x="361" y="0"/>
                    </a:lnTo>
                    <a:lnTo>
                      <a:pt x="359" y="0"/>
                    </a:lnTo>
                    <a:lnTo>
                      <a:pt x="338" y="7"/>
                    </a:lnTo>
                    <a:lnTo>
                      <a:pt x="316" y="13"/>
                    </a:lnTo>
                    <a:lnTo>
                      <a:pt x="295" y="21"/>
                    </a:lnTo>
                    <a:lnTo>
                      <a:pt x="276" y="28"/>
                    </a:lnTo>
                    <a:lnTo>
                      <a:pt x="234" y="44"/>
                    </a:lnTo>
                    <a:lnTo>
                      <a:pt x="222" y="48"/>
                    </a:lnTo>
                    <a:lnTo>
                      <a:pt x="211" y="51"/>
                    </a:lnTo>
                    <a:lnTo>
                      <a:pt x="201" y="53"/>
                    </a:lnTo>
                    <a:lnTo>
                      <a:pt x="192" y="53"/>
                    </a:lnTo>
                    <a:lnTo>
                      <a:pt x="186" y="53"/>
                    </a:lnTo>
                    <a:lnTo>
                      <a:pt x="180" y="53"/>
                    </a:lnTo>
                    <a:lnTo>
                      <a:pt x="174" y="53"/>
                    </a:lnTo>
                    <a:lnTo>
                      <a:pt x="165" y="51"/>
                    </a:lnTo>
                    <a:lnTo>
                      <a:pt x="153" y="49"/>
                    </a:lnTo>
                    <a:lnTo>
                      <a:pt x="138" y="46"/>
                    </a:lnTo>
                    <a:lnTo>
                      <a:pt x="119" y="40"/>
                    </a:lnTo>
                    <a:lnTo>
                      <a:pt x="98" y="34"/>
                    </a:lnTo>
                    <a:lnTo>
                      <a:pt x="84" y="30"/>
                    </a:lnTo>
                    <a:lnTo>
                      <a:pt x="84" y="28"/>
                    </a:lnTo>
                    <a:lnTo>
                      <a:pt x="80" y="28"/>
                    </a:lnTo>
                    <a:lnTo>
                      <a:pt x="71" y="26"/>
                    </a:lnTo>
                    <a:lnTo>
                      <a:pt x="61" y="24"/>
                    </a:lnTo>
                    <a:lnTo>
                      <a:pt x="53" y="24"/>
                    </a:lnTo>
                    <a:lnTo>
                      <a:pt x="44" y="26"/>
                    </a:lnTo>
                    <a:lnTo>
                      <a:pt x="32" y="30"/>
                    </a:lnTo>
                    <a:lnTo>
                      <a:pt x="17" y="36"/>
                    </a:lnTo>
                    <a:lnTo>
                      <a:pt x="2" y="42"/>
                    </a:lnTo>
                    <a:lnTo>
                      <a:pt x="2" y="44"/>
                    </a:lnTo>
                    <a:lnTo>
                      <a:pt x="0" y="44"/>
                    </a:lnTo>
                    <a:lnTo>
                      <a:pt x="2" y="44"/>
                    </a:lnTo>
                    <a:lnTo>
                      <a:pt x="0" y="46"/>
                    </a:lnTo>
                    <a:lnTo>
                      <a:pt x="48" y="161"/>
                    </a:lnTo>
                    <a:lnTo>
                      <a:pt x="51" y="159"/>
                    </a:lnTo>
                    <a:lnTo>
                      <a:pt x="5" y="44"/>
                    </a:lnTo>
                    <a:lnTo>
                      <a:pt x="3" y="46"/>
                    </a:lnTo>
                    <a:lnTo>
                      <a:pt x="17" y="40"/>
                    </a:lnTo>
                    <a:lnTo>
                      <a:pt x="34" y="34"/>
                    </a:lnTo>
                    <a:lnTo>
                      <a:pt x="32" y="34"/>
                    </a:lnTo>
                    <a:lnTo>
                      <a:pt x="46" y="32"/>
                    </a:lnTo>
                    <a:lnTo>
                      <a:pt x="55" y="28"/>
                    </a:lnTo>
                    <a:lnTo>
                      <a:pt x="53" y="28"/>
                    </a:lnTo>
                    <a:lnTo>
                      <a:pt x="61" y="28"/>
                    </a:lnTo>
                    <a:lnTo>
                      <a:pt x="71" y="30"/>
                    </a:lnTo>
                    <a:lnTo>
                      <a:pt x="78" y="32"/>
                    </a:lnTo>
                    <a:lnTo>
                      <a:pt x="84" y="34"/>
                    </a:lnTo>
                    <a:lnTo>
                      <a:pt x="98" y="38"/>
                    </a:lnTo>
                    <a:lnTo>
                      <a:pt x="119" y="44"/>
                    </a:lnTo>
                    <a:lnTo>
                      <a:pt x="138" y="49"/>
                    </a:lnTo>
                    <a:lnTo>
                      <a:pt x="151" y="53"/>
                    </a:lnTo>
                    <a:lnTo>
                      <a:pt x="153" y="53"/>
                    </a:lnTo>
                    <a:lnTo>
                      <a:pt x="163" y="55"/>
                    </a:lnTo>
                    <a:lnTo>
                      <a:pt x="172" y="57"/>
                    </a:lnTo>
                    <a:lnTo>
                      <a:pt x="180" y="57"/>
                    </a:lnTo>
                    <a:lnTo>
                      <a:pt x="186" y="57"/>
                    </a:lnTo>
                    <a:lnTo>
                      <a:pt x="192" y="59"/>
                    </a:lnTo>
                    <a:lnTo>
                      <a:pt x="194" y="57"/>
                    </a:lnTo>
                    <a:lnTo>
                      <a:pt x="201" y="57"/>
                    </a:lnTo>
                    <a:lnTo>
                      <a:pt x="211" y="55"/>
                    </a:lnTo>
                    <a:lnTo>
                      <a:pt x="224" y="51"/>
                    </a:lnTo>
                    <a:lnTo>
                      <a:pt x="236" y="48"/>
                    </a:lnTo>
                    <a:lnTo>
                      <a:pt x="278" y="32"/>
                    </a:lnTo>
                    <a:lnTo>
                      <a:pt x="295" y="24"/>
                    </a:lnTo>
                    <a:lnTo>
                      <a:pt x="318" y="17"/>
                    </a:lnTo>
                    <a:lnTo>
                      <a:pt x="338" y="11"/>
                    </a:lnTo>
                    <a:lnTo>
                      <a:pt x="361" y="3"/>
                    </a:lnTo>
                    <a:lnTo>
                      <a:pt x="357" y="1"/>
                    </a:lnTo>
                    <a:lnTo>
                      <a:pt x="359" y="38"/>
                    </a:lnTo>
                    <a:lnTo>
                      <a:pt x="361" y="36"/>
                    </a:lnTo>
                    <a:lnTo>
                      <a:pt x="65" y="188"/>
                    </a:lnTo>
                    <a:lnTo>
                      <a:pt x="67" y="188"/>
                    </a:lnTo>
                    <a:lnTo>
                      <a:pt x="51" y="159"/>
                    </a:lnTo>
                    <a:lnTo>
                      <a:pt x="48" y="161"/>
                    </a:lnTo>
                    <a:close/>
                  </a:path>
                </a:pathLst>
              </a:custGeom>
              <a:solidFill>
                <a:srgbClr val="000000"/>
              </a:solidFill>
              <a:ln w="9525">
                <a:noFill/>
                <a:round/>
                <a:headEnd/>
                <a:tailEnd/>
              </a:ln>
            </p:spPr>
            <p:txBody>
              <a:bodyPr/>
              <a:lstStyle/>
              <a:p>
                <a:endParaRPr lang="en-GB" dirty="0"/>
              </a:p>
            </p:txBody>
          </p:sp>
          <p:sp>
            <p:nvSpPr>
              <p:cNvPr id="173" name="Freeform 264"/>
              <p:cNvSpPr>
                <a:spLocks noChangeAspect="1"/>
              </p:cNvSpPr>
              <p:nvPr/>
            </p:nvSpPr>
            <p:spPr bwMode="auto">
              <a:xfrm>
                <a:off x="4192" y="1515"/>
                <a:ext cx="63" cy="110"/>
              </a:xfrm>
              <a:custGeom>
                <a:avLst/>
                <a:gdLst>
                  <a:gd name="T0" fmla="*/ 59 w 63"/>
                  <a:gd name="T1" fmla="*/ 110 h 110"/>
                  <a:gd name="T2" fmla="*/ 61 w 63"/>
                  <a:gd name="T3" fmla="*/ 110 h 110"/>
                  <a:gd name="T4" fmla="*/ 63 w 63"/>
                  <a:gd name="T5" fmla="*/ 110 h 110"/>
                  <a:gd name="T6" fmla="*/ 63 w 63"/>
                  <a:gd name="T7" fmla="*/ 108 h 110"/>
                  <a:gd name="T8" fmla="*/ 3 w 63"/>
                  <a:gd name="T9" fmla="*/ 0 h 110"/>
                  <a:gd name="T10" fmla="*/ 1 w 63"/>
                  <a:gd name="T11" fmla="*/ 0 h 110"/>
                  <a:gd name="T12" fmla="*/ 0 w 63"/>
                  <a:gd name="T13" fmla="*/ 0 h 110"/>
                  <a:gd name="T14" fmla="*/ 0 w 63"/>
                  <a:gd name="T15" fmla="*/ 2 h 110"/>
                  <a:gd name="T16" fmla="*/ 59 w 63"/>
                  <a:gd name="T17" fmla="*/ 11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
                  <a:gd name="T28" fmla="*/ 0 h 110"/>
                  <a:gd name="T29" fmla="*/ 63 w 6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 h="110">
                    <a:moveTo>
                      <a:pt x="59" y="110"/>
                    </a:moveTo>
                    <a:lnTo>
                      <a:pt x="61" y="110"/>
                    </a:lnTo>
                    <a:lnTo>
                      <a:pt x="63" y="110"/>
                    </a:lnTo>
                    <a:lnTo>
                      <a:pt x="63" y="108"/>
                    </a:lnTo>
                    <a:lnTo>
                      <a:pt x="3" y="0"/>
                    </a:lnTo>
                    <a:lnTo>
                      <a:pt x="1" y="0"/>
                    </a:lnTo>
                    <a:lnTo>
                      <a:pt x="0" y="0"/>
                    </a:lnTo>
                    <a:lnTo>
                      <a:pt x="0" y="2"/>
                    </a:lnTo>
                    <a:lnTo>
                      <a:pt x="59" y="110"/>
                    </a:lnTo>
                    <a:close/>
                  </a:path>
                </a:pathLst>
              </a:custGeom>
              <a:solidFill>
                <a:srgbClr val="000000"/>
              </a:solidFill>
              <a:ln w="9525">
                <a:noFill/>
                <a:round/>
                <a:headEnd/>
                <a:tailEnd/>
              </a:ln>
            </p:spPr>
            <p:txBody>
              <a:bodyPr/>
              <a:lstStyle/>
              <a:p>
                <a:endParaRPr lang="en-GB" dirty="0"/>
              </a:p>
            </p:txBody>
          </p:sp>
          <p:sp>
            <p:nvSpPr>
              <p:cNvPr id="174" name="Freeform 265"/>
              <p:cNvSpPr>
                <a:spLocks noChangeAspect="1"/>
              </p:cNvSpPr>
              <p:nvPr/>
            </p:nvSpPr>
            <p:spPr bwMode="auto">
              <a:xfrm>
                <a:off x="4195" y="1513"/>
                <a:ext cx="62" cy="110"/>
              </a:xfrm>
              <a:custGeom>
                <a:avLst/>
                <a:gdLst>
                  <a:gd name="T0" fmla="*/ 58 w 62"/>
                  <a:gd name="T1" fmla="*/ 110 h 110"/>
                  <a:gd name="T2" fmla="*/ 60 w 62"/>
                  <a:gd name="T3" fmla="*/ 110 h 110"/>
                  <a:gd name="T4" fmla="*/ 62 w 62"/>
                  <a:gd name="T5" fmla="*/ 110 h 110"/>
                  <a:gd name="T6" fmla="*/ 62 w 62"/>
                  <a:gd name="T7" fmla="*/ 108 h 110"/>
                  <a:gd name="T8" fmla="*/ 4 w 62"/>
                  <a:gd name="T9" fmla="*/ 0 h 110"/>
                  <a:gd name="T10" fmla="*/ 2 w 62"/>
                  <a:gd name="T11" fmla="*/ 0 h 110"/>
                  <a:gd name="T12" fmla="*/ 0 w 62"/>
                  <a:gd name="T13" fmla="*/ 2 h 110"/>
                  <a:gd name="T14" fmla="*/ 0 w 62"/>
                  <a:gd name="T15" fmla="*/ 4 h 110"/>
                  <a:gd name="T16" fmla="*/ 58 w 62"/>
                  <a:gd name="T17" fmla="*/ 11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
                  <a:gd name="T28" fmla="*/ 0 h 110"/>
                  <a:gd name="T29" fmla="*/ 62 w 62"/>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 h="110">
                    <a:moveTo>
                      <a:pt x="58" y="110"/>
                    </a:moveTo>
                    <a:lnTo>
                      <a:pt x="60" y="110"/>
                    </a:lnTo>
                    <a:lnTo>
                      <a:pt x="62" y="110"/>
                    </a:lnTo>
                    <a:lnTo>
                      <a:pt x="62" y="108"/>
                    </a:lnTo>
                    <a:lnTo>
                      <a:pt x="4" y="0"/>
                    </a:lnTo>
                    <a:lnTo>
                      <a:pt x="2" y="0"/>
                    </a:lnTo>
                    <a:lnTo>
                      <a:pt x="0" y="2"/>
                    </a:lnTo>
                    <a:lnTo>
                      <a:pt x="0" y="4"/>
                    </a:lnTo>
                    <a:lnTo>
                      <a:pt x="58" y="110"/>
                    </a:lnTo>
                    <a:close/>
                  </a:path>
                </a:pathLst>
              </a:custGeom>
              <a:solidFill>
                <a:srgbClr val="000000"/>
              </a:solidFill>
              <a:ln w="9525">
                <a:noFill/>
                <a:round/>
                <a:headEnd/>
                <a:tailEnd/>
              </a:ln>
            </p:spPr>
            <p:txBody>
              <a:bodyPr/>
              <a:lstStyle/>
              <a:p>
                <a:endParaRPr lang="en-GB" dirty="0"/>
              </a:p>
            </p:txBody>
          </p:sp>
          <p:sp>
            <p:nvSpPr>
              <p:cNvPr id="175" name="Freeform 266"/>
              <p:cNvSpPr>
                <a:spLocks noChangeAspect="1"/>
              </p:cNvSpPr>
              <p:nvPr/>
            </p:nvSpPr>
            <p:spPr bwMode="auto">
              <a:xfrm>
                <a:off x="4197" y="1511"/>
                <a:ext cx="62" cy="106"/>
              </a:xfrm>
              <a:custGeom>
                <a:avLst/>
                <a:gdLst>
                  <a:gd name="T0" fmla="*/ 56 w 62"/>
                  <a:gd name="T1" fmla="*/ 106 h 106"/>
                  <a:gd name="T2" fmla="*/ 58 w 62"/>
                  <a:gd name="T3" fmla="*/ 106 h 106"/>
                  <a:gd name="T4" fmla="*/ 60 w 62"/>
                  <a:gd name="T5" fmla="*/ 106 h 106"/>
                  <a:gd name="T6" fmla="*/ 60 w 62"/>
                  <a:gd name="T7" fmla="*/ 104 h 106"/>
                  <a:gd name="T8" fmla="*/ 62 w 62"/>
                  <a:gd name="T9" fmla="*/ 104 h 106"/>
                  <a:gd name="T10" fmla="*/ 4 w 62"/>
                  <a:gd name="T11" fmla="*/ 2 h 106"/>
                  <a:gd name="T12" fmla="*/ 2 w 62"/>
                  <a:gd name="T13" fmla="*/ 0 h 106"/>
                  <a:gd name="T14" fmla="*/ 0 w 62"/>
                  <a:gd name="T15" fmla="*/ 2 h 106"/>
                  <a:gd name="T16" fmla="*/ 2 w 62"/>
                  <a:gd name="T17" fmla="*/ 2 h 106"/>
                  <a:gd name="T18" fmla="*/ 0 w 62"/>
                  <a:gd name="T19" fmla="*/ 4 h 106"/>
                  <a:gd name="T20" fmla="*/ 2 w 62"/>
                  <a:gd name="T21" fmla="*/ 4 h 106"/>
                  <a:gd name="T22" fmla="*/ 0 w 62"/>
                  <a:gd name="T23" fmla="*/ 4 h 106"/>
                  <a:gd name="T24" fmla="*/ 56 w 62"/>
                  <a:gd name="T25" fmla="*/ 106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2"/>
                  <a:gd name="T40" fmla="*/ 0 h 106"/>
                  <a:gd name="T41" fmla="*/ 62 w 62"/>
                  <a:gd name="T42" fmla="*/ 106 h 1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2" h="106">
                    <a:moveTo>
                      <a:pt x="56" y="106"/>
                    </a:moveTo>
                    <a:lnTo>
                      <a:pt x="58" y="106"/>
                    </a:lnTo>
                    <a:lnTo>
                      <a:pt x="60" y="106"/>
                    </a:lnTo>
                    <a:lnTo>
                      <a:pt x="60" y="104"/>
                    </a:lnTo>
                    <a:lnTo>
                      <a:pt x="62" y="104"/>
                    </a:lnTo>
                    <a:lnTo>
                      <a:pt x="4" y="2"/>
                    </a:lnTo>
                    <a:lnTo>
                      <a:pt x="2" y="0"/>
                    </a:lnTo>
                    <a:lnTo>
                      <a:pt x="0" y="2"/>
                    </a:lnTo>
                    <a:lnTo>
                      <a:pt x="2" y="2"/>
                    </a:lnTo>
                    <a:lnTo>
                      <a:pt x="0" y="4"/>
                    </a:lnTo>
                    <a:lnTo>
                      <a:pt x="2" y="4"/>
                    </a:lnTo>
                    <a:lnTo>
                      <a:pt x="0" y="4"/>
                    </a:lnTo>
                    <a:lnTo>
                      <a:pt x="56" y="106"/>
                    </a:lnTo>
                    <a:close/>
                  </a:path>
                </a:pathLst>
              </a:custGeom>
              <a:solidFill>
                <a:srgbClr val="000000"/>
              </a:solidFill>
              <a:ln w="9525">
                <a:noFill/>
                <a:round/>
                <a:headEnd/>
                <a:tailEnd/>
              </a:ln>
            </p:spPr>
            <p:txBody>
              <a:bodyPr/>
              <a:lstStyle/>
              <a:p>
                <a:endParaRPr lang="en-GB" dirty="0"/>
              </a:p>
            </p:txBody>
          </p:sp>
          <p:sp>
            <p:nvSpPr>
              <p:cNvPr id="176" name="Freeform 267"/>
              <p:cNvSpPr>
                <a:spLocks noChangeAspect="1"/>
              </p:cNvSpPr>
              <p:nvPr/>
            </p:nvSpPr>
            <p:spPr bwMode="auto">
              <a:xfrm>
                <a:off x="4203" y="1515"/>
                <a:ext cx="217" cy="33"/>
              </a:xfrm>
              <a:custGeom>
                <a:avLst/>
                <a:gdLst>
                  <a:gd name="T0" fmla="*/ 0 w 217"/>
                  <a:gd name="T1" fmla="*/ 6 h 33"/>
                  <a:gd name="T2" fmla="*/ 2 w 217"/>
                  <a:gd name="T3" fmla="*/ 8 h 33"/>
                  <a:gd name="T4" fmla="*/ 10 w 217"/>
                  <a:gd name="T5" fmla="*/ 6 h 33"/>
                  <a:gd name="T6" fmla="*/ 23 w 217"/>
                  <a:gd name="T7" fmla="*/ 4 h 33"/>
                  <a:gd name="T8" fmla="*/ 35 w 217"/>
                  <a:gd name="T9" fmla="*/ 6 h 33"/>
                  <a:gd name="T10" fmla="*/ 40 w 217"/>
                  <a:gd name="T11" fmla="*/ 8 h 33"/>
                  <a:gd name="T12" fmla="*/ 52 w 217"/>
                  <a:gd name="T13" fmla="*/ 10 h 33"/>
                  <a:gd name="T14" fmla="*/ 60 w 217"/>
                  <a:gd name="T15" fmla="*/ 12 h 33"/>
                  <a:gd name="T16" fmla="*/ 71 w 217"/>
                  <a:gd name="T17" fmla="*/ 16 h 33"/>
                  <a:gd name="T18" fmla="*/ 96 w 217"/>
                  <a:gd name="T19" fmla="*/ 23 h 33"/>
                  <a:gd name="T20" fmla="*/ 117 w 217"/>
                  <a:gd name="T21" fmla="*/ 29 h 33"/>
                  <a:gd name="T22" fmla="*/ 131 w 217"/>
                  <a:gd name="T23" fmla="*/ 31 h 33"/>
                  <a:gd name="T24" fmla="*/ 142 w 217"/>
                  <a:gd name="T25" fmla="*/ 33 h 33"/>
                  <a:gd name="T26" fmla="*/ 161 w 217"/>
                  <a:gd name="T27" fmla="*/ 33 h 33"/>
                  <a:gd name="T28" fmla="*/ 188 w 217"/>
                  <a:gd name="T29" fmla="*/ 27 h 33"/>
                  <a:gd name="T30" fmla="*/ 211 w 217"/>
                  <a:gd name="T31" fmla="*/ 17 h 33"/>
                  <a:gd name="T32" fmla="*/ 215 w 217"/>
                  <a:gd name="T33" fmla="*/ 16 h 33"/>
                  <a:gd name="T34" fmla="*/ 215 w 217"/>
                  <a:gd name="T35" fmla="*/ 12 h 33"/>
                  <a:gd name="T36" fmla="*/ 209 w 217"/>
                  <a:gd name="T37" fmla="*/ 14 h 33"/>
                  <a:gd name="T38" fmla="*/ 186 w 217"/>
                  <a:gd name="T39" fmla="*/ 23 h 33"/>
                  <a:gd name="T40" fmla="*/ 161 w 217"/>
                  <a:gd name="T41" fmla="*/ 29 h 33"/>
                  <a:gd name="T42" fmla="*/ 156 w 217"/>
                  <a:gd name="T43" fmla="*/ 29 h 33"/>
                  <a:gd name="T44" fmla="*/ 136 w 217"/>
                  <a:gd name="T45" fmla="*/ 29 h 33"/>
                  <a:gd name="T46" fmla="*/ 131 w 217"/>
                  <a:gd name="T47" fmla="*/ 27 h 33"/>
                  <a:gd name="T48" fmla="*/ 117 w 217"/>
                  <a:gd name="T49" fmla="*/ 25 h 33"/>
                  <a:gd name="T50" fmla="*/ 98 w 217"/>
                  <a:gd name="T51" fmla="*/ 19 h 33"/>
                  <a:gd name="T52" fmla="*/ 71 w 217"/>
                  <a:gd name="T53" fmla="*/ 12 h 33"/>
                  <a:gd name="T54" fmla="*/ 52 w 217"/>
                  <a:gd name="T55" fmla="*/ 6 h 33"/>
                  <a:gd name="T56" fmla="*/ 35 w 217"/>
                  <a:gd name="T57" fmla="*/ 2 h 33"/>
                  <a:gd name="T58" fmla="*/ 29 w 217"/>
                  <a:gd name="T59" fmla="*/ 0 h 33"/>
                  <a:gd name="T60" fmla="*/ 17 w 217"/>
                  <a:gd name="T61" fmla="*/ 0 h 33"/>
                  <a:gd name="T62" fmla="*/ 2 w 217"/>
                  <a:gd name="T63" fmla="*/ 4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7"/>
                  <a:gd name="T97" fmla="*/ 0 h 33"/>
                  <a:gd name="T98" fmla="*/ 217 w 217"/>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7" h="33">
                    <a:moveTo>
                      <a:pt x="2" y="4"/>
                    </a:moveTo>
                    <a:lnTo>
                      <a:pt x="0" y="6"/>
                    </a:lnTo>
                    <a:lnTo>
                      <a:pt x="0" y="8"/>
                    </a:lnTo>
                    <a:lnTo>
                      <a:pt x="2" y="8"/>
                    </a:lnTo>
                    <a:lnTo>
                      <a:pt x="12" y="6"/>
                    </a:lnTo>
                    <a:lnTo>
                      <a:pt x="10" y="6"/>
                    </a:lnTo>
                    <a:lnTo>
                      <a:pt x="17" y="6"/>
                    </a:lnTo>
                    <a:lnTo>
                      <a:pt x="23" y="4"/>
                    </a:lnTo>
                    <a:lnTo>
                      <a:pt x="29" y="4"/>
                    </a:lnTo>
                    <a:lnTo>
                      <a:pt x="35" y="6"/>
                    </a:lnTo>
                    <a:lnTo>
                      <a:pt x="35" y="4"/>
                    </a:lnTo>
                    <a:lnTo>
                      <a:pt x="40" y="8"/>
                    </a:lnTo>
                    <a:lnTo>
                      <a:pt x="42" y="8"/>
                    </a:lnTo>
                    <a:lnTo>
                      <a:pt x="52" y="10"/>
                    </a:lnTo>
                    <a:lnTo>
                      <a:pt x="50" y="10"/>
                    </a:lnTo>
                    <a:lnTo>
                      <a:pt x="60" y="12"/>
                    </a:lnTo>
                    <a:lnTo>
                      <a:pt x="69" y="16"/>
                    </a:lnTo>
                    <a:lnTo>
                      <a:pt x="71" y="16"/>
                    </a:lnTo>
                    <a:lnTo>
                      <a:pt x="85" y="19"/>
                    </a:lnTo>
                    <a:lnTo>
                      <a:pt x="96" y="23"/>
                    </a:lnTo>
                    <a:lnTo>
                      <a:pt x="108" y="25"/>
                    </a:lnTo>
                    <a:lnTo>
                      <a:pt x="117" y="29"/>
                    </a:lnTo>
                    <a:lnTo>
                      <a:pt x="125" y="31"/>
                    </a:lnTo>
                    <a:lnTo>
                      <a:pt x="131" y="31"/>
                    </a:lnTo>
                    <a:lnTo>
                      <a:pt x="136" y="33"/>
                    </a:lnTo>
                    <a:lnTo>
                      <a:pt x="142" y="33"/>
                    </a:lnTo>
                    <a:lnTo>
                      <a:pt x="156" y="33"/>
                    </a:lnTo>
                    <a:lnTo>
                      <a:pt x="161" y="33"/>
                    </a:lnTo>
                    <a:lnTo>
                      <a:pt x="179" y="29"/>
                    </a:lnTo>
                    <a:lnTo>
                      <a:pt x="188" y="27"/>
                    </a:lnTo>
                    <a:lnTo>
                      <a:pt x="204" y="21"/>
                    </a:lnTo>
                    <a:lnTo>
                      <a:pt x="211" y="17"/>
                    </a:lnTo>
                    <a:lnTo>
                      <a:pt x="213" y="17"/>
                    </a:lnTo>
                    <a:lnTo>
                      <a:pt x="215" y="16"/>
                    </a:lnTo>
                    <a:lnTo>
                      <a:pt x="217" y="14"/>
                    </a:lnTo>
                    <a:lnTo>
                      <a:pt x="215" y="12"/>
                    </a:lnTo>
                    <a:lnTo>
                      <a:pt x="213" y="12"/>
                    </a:lnTo>
                    <a:lnTo>
                      <a:pt x="209" y="14"/>
                    </a:lnTo>
                    <a:lnTo>
                      <a:pt x="204" y="17"/>
                    </a:lnTo>
                    <a:lnTo>
                      <a:pt x="186" y="23"/>
                    </a:lnTo>
                    <a:lnTo>
                      <a:pt x="177" y="25"/>
                    </a:lnTo>
                    <a:lnTo>
                      <a:pt x="161" y="29"/>
                    </a:lnTo>
                    <a:lnTo>
                      <a:pt x="161" y="27"/>
                    </a:lnTo>
                    <a:lnTo>
                      <a:pt x="156" y="29"/>
                    </a:lnTo>
                    <a:lnTo>
                      <a:pt x="142" y="29"/>
                    </a:lnTo>
                    <a:lnTo>
                      <a:pt x="136" y="29"/>
                    </a:lnTo>
                    <a:lnTo>
                      <a:pt x="138" y="27"/>
                    </a:lnTo>
                    <a:lnTo>
                      <a:pt x="131" y="27"/>
                    </a:lnTo>
                    <a:lnTo>
                      <a:pt x="127" y="27"/>
                    </a:lnTo>
                    <a:lnTo>
                      <a:pt x="117" y="25"/>
                    </a:lnTo>
                    <a:lnTo>
                      <a:pt x="108" y="21"/>
                    </a:lnTo>
                    <a:lnTo>
                      <a:pt x="98" y="19"/>
                    </a:lnTo>
                    <a:lnTo>
                      <a:pt x="85" y="16"/>
                    </a:lnTo>
                    <a:lnTo>
                      <a:pt x="71" y="12"/>
                    </a:lnTo>
                    <a:lnTo>
                      <a:pt x="61" y="8"/>
                    </a:lnTo>
                    <a:lnTo>
                      <a:pt x="52" y="6"/>
                    </a:lnTo>
                    <a:lnTo>
                      <a:pt x="42" y="4"/>
                    </a:lnTo>
                    <a:lnTo>
                      <a:pt x="35" y="2"/>
                    </a:lnTo>
                    <a:lnTo>
                      <a:pt x="35" y="0"/>
                    </a:lnTo>
                    <a:lnTo>
                      <a:pt x="29" y="0"/>
                    </a:lnTo>
                    <a:lnTo>
                      <a:pt x="23" y="0"/>
                    </a:lnTo>
                    <a:lnTo>
                      <a:pt x="17" y="0"/>
                    </a:lnTo>
                    <a:lnTo>
                      <a:pt x="10" y="2"/>
                    </a:lnTo>
                    <a:lnTo>
                      <a:pt x="2" y="4"/>
                    </a:lnTo>
                    <a:close/>
                  </a:path>
                </a:pathLst>
              </a:custGeom>
              <a:solidFill>
                <a:srgbClr val="000000"/>
              </a:solidFill>
              <a:ln w="9525">
                <a:noFill/>
                <a:round/>
                <a:headEnd/>
                <a:tailEnd/>
              </a:ln>
            </p:spPr>
            <p:txBody>
              <a:bodyPr/>
              <a:lstStyle/>
              <a:p>
                <a:endParaRPr lang="en-GB" dirty="0"/>
              </a:p>
            </p:txBody>
          </p:sp>
          <p:sp>
            <p:nvSpPr>
              <p:cNvPr id="177" name="Freeform 268"/>
              <p:cNvSpPr>
                <a:spLocks noChangeAspect="1"/>
              </p:cNvSpPr>
              <p:nvPr/>
            </p:nvSpPr>
            <p:spPr bwMode="auto">
              <a:xfrm>
                <a:off x="4184" y="1513"/>
                <a:ext cx="63" cy="114"/>
              </a:xfrm>
              <a:custGeom>
                <a:avLst/>
                <a:gdLst>
                  <a:gd name="T0" fmla="*/ 9 w 63"/>
                  <a:gd name="T1" fmla="*/ 4 h 114"/>
                  <a:gd name="T2" fmla="*/ 11 w 63"/>
                  <a:gd name="T3" fmla="*/ 4 h 114"/>
                  <a:gd name="T4" fmla="*/ 11 w 63"/>
                  <a:gd name="T5" fmla="*/ 2 h 114"/>
                  <a:gd name="T6" fmla="*/ 9 w 63"/>
                  <a:gd name="T7" fmla="*/ 0 h 114"/>
                  <a:gd name="T8" fmla="*/ 0 w 63"/>
                  <a:gd name="T9" fmla="*/ 4 h 114"/>
                  <a:gd name="T10" fmla="*/ 0 w 63"/>
                  <a:gd name="T11" fmla="*/ 6 h 114"/>
                  <a:gd name="T12" fmla="*/ 0 w 63"/>
                  <a:gd name="T13" fmla="*/ 8 h 114"/>
                  <a:gd name="T14" fmla="*/ 59 w 63"/>
                  <a:gd name="T15" fmla="*/ 112 h 114"/>
                  <a:gd name="T16" fmla="*/ 59 w 63"/>
                  <a:gd name="T17" fmla="*/ 114 h 114"/>
                  <a:gd name="T18" fmla="*/ 61 w 63"/>
                  <a:gd name="T19" fmla="*/ 114 h 114"/>
                  <a:gd name="T20" fmla="*/ 61 w 63"/>
                  <a:gd name="T21" fmla="*/ 112 h 114"/>
                  <a:gd name="T22" fmla="*/ 63 w 63"/>
                  <a:gd name="T23" fmla="*/ 112 h 114"/>
                  <a:gd name="T24" fmla="*/ 63 w 63"/>
                  <a:gd name="T25" fmla="*/ 110 h 114"/>
                  <a:gd name="T26" fmla="*/ 4 w 63"/>
                  <a:gd name="T27" fmla="*/ 4 h 114"/>
                  <a:gd name="T28" fmla="*/ 4 w 63"/>
                  <a:gd name="T29" fmla="*/ 8 h 114"/>
                  <a:gd name="T30" fmla="*/ 9 w 63"/>
                  <a:gd name="T31" fmla="*/ 4 h 1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3"/>
                  <a:gd name="T49" fmla="*/ 0 h 114"/>
                  <a:gd name="T50" fmla="*/ 63 w 63"/>
                  <a:gd name="T51" fmla="*/ 114 h 1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3" h="114">
                    <a:moveTo>
                      <a:pt x="9" y="4"/>
                    </a:moveTo>
                    <a:lnTo>
                      <a:pt x="11" y="4"/>
                    </a:lnTo>
                    <a:lnTo>
                      <a:pt x="11" y="2"/>
                    </a:lnTo>
                    <a:lnTo>
                      <a:pt x="9" y="0"/>
                    </a:lnTo>
                    <a:lnTo>
                      <a:pt x="0" y="4"/>
                    </a:lnTo>
                    <a:lnTo>
                      <a:pt x="0" y="6"/>
                    </a:lnTo>
                    <a:lnTo>
                      <a:pt x="0" y="8"/>
                    </a:lnTo>
                    <a:lnTo>
                      <a:pt x="59" y="112"/>
                    </a:lnTo>
                    <a:lnTo>
                      <a:pt x="59" y="114"/>
                    </a:lnTo>
                    <a:lnTo>
                      <a:pt x="61" y="114"/>
                    </a:lnTo>
                    <a:lnTo>
                      <a:pt x="61" y="112"/>
                    </a:lnTo>
                    <a:lnTo>
                      <a:pt x="63" y="112"/>
                    </a:lnTo>
                    <a:lnTo>
                      <a:pt x="63" y="110"/>
                    </a:lnTo>
                    <a:lnTo>
                      <a:pt x="4" y="4"/>
                    </a:lnTo>
                    <a:lnTo>
                      <a:pt x="4" y="8"/>
                    </a:lnTo>
                    <a:lnTo>
                      <a:pt x="9" y="4"/>
                    </a:lnTo>
                    <a:close/>
                  </a:path>
                </a:pathLst>
              </a:custGeom>
              <a:solidFill>
                <a:srgbClr val="000000"/>
              </a:solidFill>
              <a:ln w="9525">
                <a:noFill/>
                <a:round/>
                <a:headEnd/>
                <a:tailEnd/>
              </a:ln>
            </p:spPr>
            <p:txBody>
              <a:bodyPr/>
              <a:lstStyle/>
              <a:p>
                <a:endParaRPr lang="en-GB" dirty="0"/>
              </a:p>
            </p:txBody>
          </p:sp>
          <p:sp>
            <p:nvSpPr>
              <p:cNvPr id="178" name="Freeform 269"/>
              <p:cNvSpPr>
                <a:spLocks noChangeAspect="1"/>
              </p:cNvSpPr>
              <p:nvPr/>
            </p:nvSpPr>
            <p:spPr bwMode="auto">
              <a:xfrm>
                <a:off x="4188" y="1559"/>
                <a:ext cx="30" cy="20"/>
              </a:xfrm>
              <a:custGeom>
                <a:avLst/>
                <a:gdLst>
                  <a:gd name="T0" fmla="*/ 0 w 30"/>
                  <a:gd name="T1" fmla="*/ 16 h 20"/>
                  <a:gd name="T2" fmla="*/ 28 w 30"/>
                  <a:gd name="T3" fmla="*/ 0 h 20"/>
                  <a:gd name="T4" fmla="*/ 30 w 30"/>
                  <a:gd name="T5" fmla="*/ 4 h 20"/>
                  <a:gd name="T6" fmla="*/ 0 w 30"/>
                  <a:gd name="T7" fmla="*/ 20 h 20"/>
                  <a:gd name="T8" fmla="*/ 0 w 30"/>
                  <a:gd name="T9" fmla="*/ 16 h 20"/>
                  <a:gd name="T10" fmla="*/ 0 60000 65536"/>
                  <a:gd name="T11" fmla="*/ 0 60000 65536"/>
                  <a:gd name="T12" fmla="*/ 0 60000 65536"/>
                  <a:gd name="T13" fmla="*/ 0 60000 65536"/>
                  <a:gd name="T14" fmla="*/ 0 60000 65536"/>
                  <a:gd name="T15" fmla="*/ 0 w 30"/>
                  <a:gd name="T16" fmla="*/ 0 h 20"/>
                  <a:gd name="T17" fmla="*/ 30 w 30"/>
                  <a:gd name="T18" fmla="*/ 20 h 20"/>
                </a:gdLst>
                <a:ahLst/>
                <a:cxnLst>
                  <a:cxn ang="T10">
                    <a:pos x="T0" y="T1"/>
                  </a:cxn>
                  <a:cxn ang="T11">
                    <a:pos x="T2" y="T3"/>
                  </a:cxn>
                  <a:cxn ang="T12">
                    <a:pos x="T4" y="T5"/>
                  </a:cxn>
                  <a:cxn ang="T13">
                    <a:pos x="T6" y="T7"/>
                  </a:cxn>
                  <a:cxn ang="T14">
                    <a:pos x="T8" y="T9"/>
                  </a:cxn>
                </a:cxnLst>
                <a:rect l="T15" t="T16" r="T17" b="T18"/>
                <a:pathLst>
                  <a:path w="30" h="20">
                    <a:moveTo>
                      <a:pt x="0" y="16"/>
                    </a:moveTo>
                    <a:lnTo>
                      <a:pt x="28" y="0"/>
                    </a:lnTo>
                    <a:lnTo>
                      <a:pt x="30" y="4"/>
                    </a:lnTo>
                    <a:lnTo>
                      <a:pt x="0" y="20"/>
                    </a:lnTo>
                    <a:lnTo>
                      <a:pt x="0" y="16"/>
                    </a:lnTo>
                    <a:close/>
                  </a:path>
                </a:pathLst>
              </a:custGeom>
              <a:solidFill>
                <a:srgbClr val="FFFFFF"/>
              </a:solidFill>
              <a:ln w="9525">
                <a:noFill/>
                <a:round/>
                <a:headEnd/>
                <a:tailEnd/>
              </a:ln>
            </p:spPr>
            <p:txBody>
              <a:bodyPr/>
              <a:lstStyle/>
              <a:p>
                <a:endParaRPr lang="en-GB" dirty="0"/>
              </a:p>
            </p:txBody>
          </p:sp>
          <p:sp>
            <p:nvSpPr>
              <p:cNvPr id="179" name="Freeform 270"/>
              <p:cNvSpPr>
                <a:spLocks noChangeAspect="1"/>
              </p:cNvSpPr>
              <p:nvPr/>
            </p:nvSpPr>
            <p:spPr bwMode="auto">
              <a:xfrm>
                <a:off x="4186" y="1557"/>
                <a:ext cx="34" cy="23"/>
              </a:xfrm>
              <a:custGeom>
                <a:avLst/>
                <a:gdLst>
                  <a:gd name="T0" fmla="*/ 4 w 34"/>
                  <a:gd name="T1" fmla="*/ 18 h 23"/>
                  <a:gd name="T2" fmla="*/ 4 w 34"/>
                  <a:gd name="T3" fmla="*/ 20 h 23"/>
                  <a:gd name="T4" fmla="*/ 32 w 34"/>
                  <a:gd name="T5" fmla="*/ 4 h 23"/>
                  <a:gd name="T6" fmla="*/ 29 w 34"/>
                  <a:gd name="T7" fmla="*/ 4 h 23"/>
                  <a:gd name="T8" fmla="*/ 30 w 34"/>
                  <a:gd name="T9" fmla="*/ 8 h 23"/>
                  <a:gd name="T10" fmla="*/ 32 w 34"/>
                  <a:gd name="T11" fmla="*/ 4 h 23"/>
                  <a:gd name="T12" fmla="*/ 2 w 34"/>
                  <a:gd name="T13" fmla="*/ 20 h 23"/>
                  <a:gd name="T14" fmla="*/ 6 w 34"/>
                  <a:gd name="T15" fmla="*/ 22 h 23"/>
                  <a:gd name="T16" fmla="*/ 4 w 34"/>
                  <a:gd name="T17" fmla="*/ 18 h 23"/>
                  <a:gd name="T18" fmla="*/ 0 w 34"/>
                  <a:gd name="T19" fmla="*/ 18 h 23"/>
                  <a:gd name="T20" fmla="*/ 0 w 34"/>
                  <a:gd name="T21" fmla="*/ 22 h 23"/>
                  <a:gd name="T22" fmla="*/ 0 w 34"/>
                  <a:gd name="T23" fmla="*/ 23 h 23"/>
                  <a:gd name="T24" fmla="*/ 2 w 34"/>
                  <a:gd name="T25" fmla="*/ 23 h 23"/>
                  <a:gd name="T26" fmla="*/ 4 w 34"/>
                  <a:gd name="T27" fmla="*/ 23 h 23"/>
                  <a:gd name="T28" fmla="*/ 34 w 34"/>
                  <a:gd name="T29" fmla="*/ 8 h 23"/>
                  <a:gd name="T30" fmla="*/ 34 w 34"/>
                  <a:gd name="T31" fmla="*/ 6 h 23"/>
                  <a:gd name="T32" fmla="*/ 32 w 34"/>
                  <a:gd name="T33" fmla="*/ 0 h 23"/>
                  <a:gd name="T34" fmla="*/ 30 w 34"/>
                  <a:gd name="T35" fmla="*/ 0 h 23"/>
                  <a:gd name="T36" fmla="*/ 0 w 34"/>
                  <a:gd name="T37" fmla="*/ 16 h 23"/>
                  <a:gd name="T38" fmla="*/ 0 w 34"/>
                  <a:gd name="T39" fmla="*/ 18 h 23"/>
                  <a:gd name="T40" fmla="*/ 4 w 34"/>
                  <a:gd name="T41" fmla="*/ 18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3"/>
                  <a:gd name="T65" fmla="*/ 34 w 34"/>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3">
                    <a:moveTo>
                      <a:pt x="4" y="18"/>
                    </a:moveTo>
                    <a:lnTo>
                      <a:pt x="4" y="20"/>
                    </a:lnTo>
                    <a:lnTo>
                      <a:pt x="32" y="4"/>
                    </a:lnTo>
                    <a:lnTo>
                      <a:pt x="29" y="4"/>
                    </a:lnTo>
                    <a:lnTo>
                      <a:pt x="30" y="8"/>
                    </a:lnTo>
                    <a:lnTo>
                      <a:pt x="32" y="4"/>
                    </a:lnTo>
                    <a:lnTo>
                      <a:pt x="2" y="20"/>
                    </a:lnTo>
                    <a:lnTo>
                      <a:pt x="6" y="22"/>
                    </a:lnTo>
                    <a:lnTo>
                      <a:pt x="4" y="18"/>
                    </a:lnTo>
                    <a:lnTo>
                      <a:pt x="0" y="18"/>
                    </a:lnTo>
                    <a:lnTo>
                      <a:pt x="0" y="22"/>
                    </a:lnTo>
                    <a:lnTo>
                      <a:pt x="0" y="23"/>
                    </a:lnTo>
                    <a:lnTo>
                      <a:pt x="2" y="23"/>
                    </a:lnTo>
                    <a:lnTo>
                      <a:pt x="4" y="23"/>
                    </a:lnTo>
                    <a:lnTo>
                      <a:pt x="34" y="8"/>
                    </a:lnTo>
                    <a:lnTo>
                      <a:pt x="34" y="6"/>
                    </a:lnTo>
                    <a:lnTo>
                      <a:pt x="32" y="0"/>
                    </a:lnTo>
                    <a:lnTo>
                      <a:pt x="30" y="0"/>
                    </a:lnTo>
                    <a:lnTo>
                      <a:pt x="0" y="16"/>
                    </a:lnTo>
                    <a:lnTo>
                      <a:pt x="0" y="18"/>
                    </a:lnTo>
                    <a:lnTo>
                      <a:pt x="4" y="18"/>
                    </a:lnTo>
                    <a:close/>
                  </a:path>
                </a:pathLst>
              </a:custGeom>
              <a:solidFill>
                <a:srgbClr val="000000"/>
              </a:solidFill>
              <a:ln w="9525">
                <a:noFill/>
                <a:round/>
                <a:headEnd/>
                <a:tailEnd/>
              </a:ln>
            </p:spPr>
            <p:txBody>
              <a:bodyPr/>
              <a:lstStyle/>
              <a:p>
                <a:endParaRPr lang="en-GB" dirty="0"/>
              </a:p>
            </p:txBody>
          </p:sp>
          <p:sp>
            <p:nvSpPr>
              <p:cNvPr id="180" name="Freeform 271"/>
              <p:cNvSpPr>
                <a:spLocks noChangeAspect="1"/>
              </p:cNvSpPr>
              <p:nvPr/>
            </p:nvSpPr>
            <p:spPr bwMode="auto">
              <a:xfrm>
                <a:off x="4412" y="1521"/>
                <a:ext cx="18" cy="25"/>
              </a:xfrm>
              <a:custGeom>
                <a:avLst/>
                <a:gdLst>
                  <a:gd name="T0" fmla="*/ 12 w 18"/>
                  <a:gd name="T1" fmla="*/ 25 h 25"/>
                  <a:gd name="T2" fmla="*/ 14 w 18"/>
                  <a:gd name="T3" fmla="*/ 25 h 25"/>
                  <a:gd name="T4" fmla="*/ 16 w 18"/>
                  <a:gd name="T5" fmla="*/ 25 h 25"/>
                  <a:gd name="T6" fmla="*/ 16 w 18"/>
                  <a:gd name="T7" fmla="*/ 23 h 25"/>
                  <a:gd name="T8" fmla="*/ 18 w 18"/>
                  <a:gd name="T9" fmla="*/ 23 h 25"/>
                  <a:gd name="T10" fmla="*/ 4 w 18"/>
                  <a:gd name="T11" fmla="*/ 0 h 25"/>
                  <a:gd name="T12" fmla="*/ 2 w 18"/>
                  <a:gd name="T13" fmla="*/ 0 h 25"/>
                  <a:gd name="T14" fmla="*/ 0 w 18"/>
                  <a:gd name="T15" fmla="*/ 0 h 25"/>
                  <a:gd name="T16" fmla="*/ 0 w 18"/>
                  <a:gd name="T17" fmla="*/ 2 h 25"/>
                  <a:gd name="T18" fmla="*/ 12 w 18"/>
                  <a:gd name="T19" fmla="*/ 25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25"/>
                  <a:gd name="T32" fmla="*/ 18 w 18"/>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25">
                    <a:moveTo>
                      <a:pt x="12" y="25"/>
                    </a:moveTo>
                    <a:lnTo>
                      <a:pt x="14" y="25"/>
                    </a:lnTo>
                    <a:lnTo>
                      <a:pt x="16" y="25"/>
                    </a:lnTo>
                    <a:lnTo>
                      <a:pt x="16" y="23"/>
                    </a:lnTo>
                    <a:lnTo>
                      <a:pt x="18" y="23"/>
                    </a:lnTo>
                    <a:lnTo>
                      <a:pt x="4" y="0"/>
                    </a:lnTo>
                    <a:lnTo>
                      <a:pt x="2" y="0"/>
                    </a:lnTo>
                    <a:lnTo>
                      <a:pt x="0" y="0"/>
                    </a:lnTo>
                    <a:lnTo>
                      <a:pt x="0" y="2"/>
                    </a:lnTo>
                    <a:lnTo>
                      <a:pt x="12" y="25"/>
                    </a:lnTo>
                    <a:close/>
                  </a:path>
                </a:pathLst>
              </a:custGeom>
              <a:solidFill>
                <a:srgbClr val="000000"/>
              </a:solidFill>
              <a:ln w="9525">
                <a:noFill/>
                <a:round/>
                <a:headEnd/>
                <a:tailEnd/>
              </a:ln>
            </p:spPr>
            <p:txBody>
              <a:bodyPr/>
              <a:lstStyle/>
              <a:p>
                <a:endParaRPr lang="en-GB" dirty="0"/>
              </a:p>
            </p:txBody>
          </p:sp>
          <p:sp>
            <p:nvSpPr>
              <p:cNvPr id="181" name="Freeform 272"/>
              <p:cNvSpPr>
                <a:spLocks noChangeAspect="1"/>
              </p:cNvSpPr>
              <p:nvPr/>
            </p:nvSpPr>
            <p:spPr bwMode="auto">
              <a:xfrm>
                <a:off x="4188" y="1642"/>
                <a:ext cx="32" cy="29"/>
              </a:xfrm>
              <a:custGeom>
                <a:avLst/>
                <a:gdLst>
                  <a:gd name="T0" fmla="*/ 0 w 32"/>
                  <a:gd name="T1" fmla="*/ 6 h 29"/>
                  <a:gd name="T2" fmla="*/ 25 w 32"/>
                  <a:gd name="T3" fmla="*/ 0 h 29"/>
                  <a:gd name="T4" fmla="*/ 32 w 32"/>
                  <a:gd name="T5" fmla="*/ 13 h 29"/>
                  <a:gd name="T6" fmla="*/ 11 w 32"/>
                  <a:gd name="T7" fmla="*/ 29 h 29"/>
                  <a:gd name="T8" fmla="*/ 0 w 32"/>
                  <a:gd name="T9" fmla="*/ 6 h 29"/>
                  <a:gd name="T10" fmla="*/ 0 60000 65536"/>
                  <a:gd name="T11" fmla="*/ 0 60000 65536"/>
                  <a:gd name="T12" fmla="*/ 0 60000 65536"/>
                  <a:gd name="T13" fmla="*/ 0 60000 65536"/>
                  <a:gd name="T14" fmla="*/ 0 60000 65536"/>
                  <a:gd name="T15" fmla="*/ 0 w 32"/>
                  <a:gd name="T16" fmla="*/ 0 h 29"/>
                  <a:gd name="T17" fmla="*/ 32 w 32"/>
                  <a:gd name="T18" fmla="*/ 29 h 29"/>
                </a:gdLst>
                <a:ahLst/>
                <a:cxnLst>
                  <a:cxn ang="T10">
                    <a:pos x="T0" y="T1"/>
                  </a:cxn>
                  <a:cxn ang="T11">
                    <a:pos x="T2" y="T3"/>
                  </a:cxn>
                  <a:cxn ang="T12">
                    <a:pos x="T4" y="T5"/>
                  </a:cxn>
                  <a:cxn ang="T13">
                    <a:pos x="T6" y="T7"/>
                  </a:cxn>
                  <a:cxn ang="T14">
                    <a:pos x="T8" y="T9"/>
                  </a:cxn>
                </a:cxnLst>
                <a:rect l="T15" t="T16" r="T17" b="T18"/>
                <a:pathLst>
                  <a:path w="32" h="29">
                    <a:moveTo>
                      <a:pt x="0" y="6"/>
                    </a:moveTo>
                    <a:lnTo>
                      <a:pt x="25" y="0"/>
                    </a:lnTo>
                    <a:lnTo>
                      <a:pt x="32" y="13"/>
                    </a:lnTo>
                    <a:lnTo>
                      <a:pt x="11" y="29"/>
                    </a:lnTo>
                    <a:lnTo>
                      <a:pt x="0" y="6"/>
                    </a:lnTo>
                    <a:close/>
                  </a:path>
                </a:pathLst>
              </a:custGeom>
              <a:solidFill>
                <a:srgbClr val="9F9FBF"/>
              </a:solidFill>
              <a:ln w="9525">
                <a:noFill/>
                <a:round/>
                <a:headEnd/>
                <a:tailEnd/>
              </a:ln>
            </p:spPr>
            <p:txBody>
              <a:bodyPr/>
              <a:lstStyle/>
              <a:p>
                <a:endParaRPr lang="en-GB" dirty="0"/>
              </a:p>
            </p:txBody>
          </p:sp>
          <p:sp>
            <p:nvSpPr>
              <p:cNvPr id="182" name="Freeform 273"/>
              <p:cNvSpPr>
                <a:spLocks noChangeAspect="1"/>
              </p:cNvSpPr>
              <p:nvPr/>
            </p:nvSpPr>
            <p:spPr bwMode="auto">
              <a:xfrm>
                <a:off x="4186" y="1638"/>
                <a:ext cx="36" cy="35"/>
              </a:xfrm>
              <a:custGeom>
                <a:avLst/>
                <a:gdLst>
                  <a:gd name="T0" fmla="*/ 4 w 36"/>
                  <a:gd name="T1" fmla="*/ 10 h 35"/>
                  <a:gd name="T2" fmla="*/ 2 w 36"/>
                  <a:gd name="T3" fmla="*/ 12 h 35"/>
                  <a:gd name="T4" fmla="*/ 27 w 36"/>
                  <a:gd name="T5" fmla="*/ 6 h 35"/>
                  <a:gd name="T6" fmla="*/ 25 w 36"/>
                  <a:gd name="T7" fmla="*/ 4 h 35"/>
                  <a:gd name="T8" fmla="*/ 32 w 36"/>
                  <a:gd name="T9" fmla="*/ 19 h 35"/>
                  <a:gd name="T10" fmla="*/ 32 w 36"/>
                  <a:gd name="T11" fmla="*/ 15 h 35"/>
                  <a:gd name="T12" fmla="*/ 13 w 36"/>
                  <a:gd name="T13" fmla="*/ 31 h 35"/>
                  <a:gd name="T14" fmla="*/ 17 w 36"/>
                  <a:gd name="T15" fmla="*/ 33 h 35"/>
                  <a:gd name="T16" fmla="*/ 4 w 36"/>
                  <a:gd name="T17" fmla="*/ 10 h 35"/>
                  <a:gd name="T18" fmla="*/ 0 w 36"/>
                  <a:gd name="T19" fmla="*/ 12 h 35"/>
                  <a:gd name="T20" fmla="*/ 11 w 36"/>
                  <a:gd name="T21" fmla="*/ 35 h 35"/>
                  <a:gd name="T22" fmla="*/ 13 w 36"/>
                  <a:gd name="T23" fmla="*/ 35 h 35"/>
                  <a:gd name="T24" fmla="*/ 15 w 36"/>
                  <a:gd name="T25" fmla="*/ 35 h 35"/>
                  <a:gd name="T26" fmla="*/ 36 w 36"/>
                  <a:gd name="T27" fmla="*/ 19 h 35"/>
                  <a:gd name="T28" fmla="*/ 34 w 36"/>
                  <a:gd name="T29" fmla="*/ 19 h 35"/>
                  <a:gd name="T30" fmla="*/ 36 w 36"/>
                  <a:gd name="T31" fmla="*/ 19 h 35"/>
                  <a:gd name="T32" fmla="*/ 36 w 36"/>
                  <a:gd name="T33" fmla="*/ 17 h 35"/>
                  <a:gd name="T34" fmla="*/ 27 w 36"/>
                  <a:gd name="T35" fmla="*/ 0 h 35"/>
                  <a:gd name="T36" fmla="*/ 27 w 36"/>
                  <a:gd name="T37" fmla="*/ 2 h 35"/>
                  <a:gd name="T38" fmla="*/ 27 w 36"/>
                  <a:gd name="T39" fmla="*/ 0 h 35"/>
                  <a:gd name="T40" fmla="*/ 25 w 36"/>
                  <a:gd name="T41" fmla="*/ 2 h 35"/>
                  <a:gd name="T42" fmla="*/ 2 w 36"/>
                  <a:gd name="T43" fmla="*/ 8 h 35"/>
                  <a:gd name="T44" fmla="*/ 0 w 36"/>
                  <a:gd name="T45" fmla="*/ 8 h 35"/>
                  <a:gd name="T46" fmla="*/ 0 w 36"/>
                  <a:gd name="T47" fmla="*/ 10 h 35"/>
                  <a:gd name="T48" fmla="*/ 0 w 36"/>
                  <a:gd name="T49" fmla="*/ 12 h 35"/>
                  <a:gd name="T50" fmla="*/ 4 w 36"/>
                  <a:gd name="T51" fmla="*/ 10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35"/>
                  <a:gd name="T80" fmla="*/ 36 w 36"/>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35">
                    <a:moveTo>
                      <a:pt x="4" y="10"/>
                    </a:moveTo>
                    <a:lnTo>
                      <a:pt x="2" y="12"/>
                    </a:lnTo>
                    <a:lnTo>
                      <a:pt x="27" y="6"/>
                    </a:lnTo>
                    <a:lnTo>
                      <a:pt x="25" y="4"/>
                    </a:lnTo>
                    <a:lnTo>
                      <a:pt x="32" y="19"/>
                    </a:lnTo>
                    <a:lnTo>
                      <a:pt x="32" y="15"/>
                    </a:lnTo>
                    <a:lnTo>
                      <a:pt x="13" y="31"/>
                    </a:lnTo>
                    <a:lnTo>
                      <a:pt x="17" y="33"/>
                    </a:lnTo>
                    <a:lnTo>
                      <a:pt x="4" y="10"/>
                    </a:lnTo>
                    <a:lnTo>
                      <a:pt x="0" y="12"/>
                    </a:lnTo>
                    <a:lnTo>
                      <a:pt x="11" y="35"/>
                    </a:lnTo>
                    <a:lnTo>
                      <a:pt x="13" y="35"/>
                    </a:lnTo>
                    <a:lnTo>
                      <a:pt x="15" y="35"/>
                    </a:lnTo>
                    <a:lnTo>
                      <a:pt x="36" y="19"/>
                    </a:lnTo>
                    <a:lnTo>
                      <a:pt x="34" y="19"/>
                    </a:lnTo>
                    <a:lnTo>
                      <a:pt x="36" y="19"/>
                    </a:lnTo>
                    <a:lnTo>
                      <a:pt x="36" y="17"/>
                    </a:lnTo>
                    <a:lnTo>
                      <a:pt x="27" y="0"/>
                    </a:lnTo>
                    <a:lnTo>
                      <a:pt x="27" y="2"/>
                    </a:lnTo>
                    <a:lnTo>
                      <a:pt x="27" y="0"/>
                    </a:lnTo>
                    <a:lnTo>
                      <a:pt x="25" y="2"/>
                    </a:lnTo>
                    <a:lnTo>
                      <a:pt x="2" y="8"/>
                    </a:lnTo>
                    <a:lnTo>
                      <a:pt x="0" y="8"/>
                    </a:lnTo>
                    <a:lnTo>
                      <a:pt x="0" y="10"/>
                    </a:lnTo>
                    <a:lnTo>
                      <a:pt x="0" y="12"/>
                    </a:lnTo>
                    <a:lnTo>
                      <a:pt x="4" y="10"/>
                    </a:lnTo>
                    <a:close/>
                  </a:path>
                </a:pathLst>
              </a:custGeom>
              <a:solidFill>
                <a:srgbClr val="000000"/>
              </a:solidFill>
              <a:ln w="9525">
                <a:noFill/>
                <a:round/>
                <a:headEnd/>
                <a:tailEnd/>
              </a:ln>
            </p:spPr>
            <p:txBody>
              <a:bodyPr/>
              <a:lstStyle/>
              <a:p>
                <a:endParaRPr lang="en-GB" dirty="0"/>
              </a:p>
            </p:txBody>
          </p:sp>
          <p:sp>
            <p:nvSpPr>
              <p:cNvPr id="183" name="Freeform 274"/>
              <p:cNvSpPr>
                <a:spLocks noChangeAspect="1"/>
              </p:cNvSpPr>
              <p:nvPr/>
            </p:nvSpPr>
            <p:spPr bwMode="auto">
              <a:xfrm>
                <a:off x="4186" y="1646"/>
                <a:ext cx="15" cy="27"/>
              </a:xfrm>
              <a:custGeom>
                <a:avLst/>
                <a:gdLst>
                  <a:gd name="T0" fmla="*/ 11 w 15"/>
                  <a:gd name="T1" fmla="*/ 11 h 27"/>
                  <a:gd name="T2" fmla="*/ 9 w 15"/>
                  <a:gd name="T3" fmla="*/ 7 h 27"/>
                  <a:gd name="T4" fmla="*/ 7 w 15"/>
                  <a:gd name="T5" fmla="*/ 4 h 27"/>
                  <a:gd name="T6" fmla="*/ 6 w 15"/>
                  <a:gd name="T7" fmla="*/ 4 h 27"/>
                  <a:gd name="T8" fmla="*/ 6 w 15"/>
                  <a:gd name="T9" fmla="*/ 2 h 27"/>
                  <a:gd name="T10" fmla="*/ 4 w 15"/>
                  <a:gd name="T11" fmla="*/ 2 h 27"/>
                  <a:gd name="T12" fmla="*/ 2 w 15"/>
                  <a:gd name="T13" fmla="*/ 0 h 27"/>
                  <a:gd name="T14" fmla="*/ 2 w 15"/>
                  <a:gd name="T15" fmla="*/ 2 h 27"/>
                  <a:gd name="T16" fmla="*/ 2 w 15"/>
                  <a:gd name="T17" fmla="*/ 0 h 27"/>
                  <a:gd name="T18" fmla="*/ 2 w 15"/>
                  <a:gd name="T19" fmla="*/ 2 h 27"/>
                  <a:gd name="T20" fmla="*/ 0 w 15"/>
                  <a:gd name="T21" fmla="*/ 2 h 27"/>
                  <a:gd name="T22" fmla="*/ 0 w 15"/>
                  <a:gd name="T23" fmla="*/ 4 h 27"/>
                  <a:gd name="T24" fmla="*/ 0 w 15"/>
                  <a:gd name="T25" fmla="*/ 6 h 27"/>
                  <a:gd name="T26" fmla="*/ 0 w 15"/>
                  <a:gd name="T27" fmla="*/ 7 h 27"/>
                  <a:gd name="T28" fmla="*/ 2 w 15"/>
                  <a:gd name="T29" fmla="*/ 11 h 27"/>
                  <a:gd name="T30" fmla="*/ 0 w 15"/>
                  <a:gd name="T31" fmla="*/ 11 h 27"/>
                  <a:gd name="T32" fmla="*/ 4 w 15"/>
                  <a:gd name="T33" fmla="*/ 15 h 27"/>
                  <a:gd name="T34" fmla="*/ 6 w 15"/>
                  <a:gd name="T35" fmla="*/ 21 h 27"/>
                  <a:gd name="T36" fmla="*/ 6 w 15"/>
                  <a:gd name="T37" fmla="*/ 19 h 27"/>
                  <a:gd name="T38" fmla="*/ 7 w 15"/>
                  <a:gd name="T39" fmla="*/ 23 h 27"/>
                  <a:gd name="T40" fmla="*/ 9 w 15"/>
                  <a:gd name="T41" fmla="*/ 25 h 27"/>
                  <a:gd name="T42" fmla="*/ 9 w 15"/>
                  <a:gd name="T43" fmla="*/ 23 h 27"/>
                  <a:gd name="T44" fmla="*/ 9 w 15"/>
                  <a:gd name="T45" fmla="*/ 25 h 27"/>
                  <a:gd name="T46" fmla="*/ 11 w 15"/>
                  <a:gd name="T47" fmla="*/ 25 h 27"/>
                  <a:gd name="T48" fmla="*/ 11 w 15"/>
                  <a:gd name="T49" fmla="*/ 27 h 27"/>
                  <a:gd name="T50" fmla="*/ 13 w 15"/>
                  <a:gd name="T51" fmla="*/ 27 h 27"/>
                  <a:gd name="T52" fmla="*/ 15 w 15"/>
                  <a:gd name="T53" fmla="*/ 25 h 27"/>
                  <a:gd name="T54" fmla="*/ 15 w 15"/>
                  <a:gd name="T55" fmla="*/ 23 h 27"/>
                  <a:gd name="T56" fmla="*/ 15 w 15"/>
                  <a:gd name="T57" fmla="*/ 21 h 27"/>
                  <a:gd name="T58" fmla="*/ 15 w 15"/>
                  <a:gd name="T59" fmla="*/ 19 h 27"/>
                  <a:gd name="T60" fmla="*/ 13 w 15"/>
                  <a:gd name="T61" fmla="*/ 15 h 27"/>
                  <a:gd name="T62" fmla="*/ 11 w 15"/>
                  <a:gd name="T63" fmla="*/ 11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
                  <a:gd name="T97" fmla="*/ 0 h 27"/>
                  <a:gd name="T98" fmla="*/ 15 w 15"/>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 h="27">
                    <a:moveTo>
                      <a:pt x="11" y="11"/>
                    </a:moveTo>
                    <a:lnTo>
                      <a:pt x="9" y="7"/>
                    </a:lnTo>
                    <a:lnTo>
                      <a:pt x="7" y="4"/>
                    </a:lnTo>
                    <a:lnTo>
                      <a:pt x="6" y="4"/>
                    </a:lnTo>
                    <a:lnTo>
                      <a:pt x="6" y="2"/>
                    </a:lnTo>
                    <a:lnTo>
                      <a:pt x="4" y="2"/>
                    </a:lnTo>
                    <a:lnTo>
                      <a:pt x="2" y="0"/>
                    </a:lnTo>
                    <a:lnTo>
                      <a:pt x="2" y="2"/>
                    </a:lnTo>
                    <a:lnTo>
                      <a:pt x="2" y="0"/>
                    </a:lnTo>
                    <a:lnTo>
                      <a:pt x="2" y="2"/>
                    </a:lnTo>
                    <a:lnTo>
                      <a:pt x="0" y="2"/>
                    </a:lnTo>
                    <a:lnTo>
                      <a:pt x="0" y="4"/>
                    </a:lnTo>
                    <a:lnTo>
                      <a:pt x="0" y="6"/>
                    </a:lnTo>
                    <a:lnTo>
                      <a:pt x="0" y="7"/>
                    </a:lnTo>
                    <a:lnTo>
                      <a:pt x="2" y="11"/>
                    </a:lnTo>
                    <a:lnTo>
                      <a:pt x="0" y="11"/>
                    </a:lnTo>
                    <a:lnTo>
                      <a:pt x="4" y="15"/>
                    </a:lnTo>
                    <a:lnTo>
                      <a:pt x="6" y="21"/>
                    </a:lnTo>
                    <a:lnTo>
                      <a:pt x="6" y="19"/>
                    </a:lnTo>
                    <a:lnTo>
                      <a:pt x="7" y="23"/>
                    </a:lnTo>
                    <a:lnTo>
                      <a:pt x="9" y="25"/>
                    </a:lnTo>
                    <a:lnTo>
                      <a:pt x="9" y="23"/>
                    </a:lnTo>
                    <a:lnTo>
                      <a:pt x="9" y="25"/>
                    </a:lnTo>
                    <a:lnTo>
                      <a:pt x="11" y="25"/>
                    </a:lnTo>
                    <a:lnTo>
                      <a:pt x="11" y="27"/>
                    </a:lnTo>
                    <a:lnTo>
                      <a:pt x="13" y="27"/>
                    </a:lnTo>
                    <a:lnTo>
                      <a:pt x="15" y="25"/>
                    </a:lnTo>
                    <a:lnTo>
                      <a:pt x="15" y="23"/>
                    </a:lnTo>
                    <a:lnTo>
                      <a:pt x="15" y="21"/>
                    </a:lnTo>
                    <a:lnTo>
                      <a:pt x="15" y="19"/>
                    </a:lnTo>
                    <a:lnTo>
                      <a:pt x="13" y="15"/>
                    </a:lnTo>
                    <a:lnTo>
                      <a:pt x="11" y="11"/>
                    </a:lnTo>
                    <a:close/>
                  </a:path>
                </a:pathLst>
              </a:custGeom>
              <a:solidFill>
                <a:srgbClr val="7F7F9F"/>
              </a:solidFill>
              <a:ln w="9525">
                <a:noFill/>
                <a:round/>
                <a:headEnd/>
                <a:tailEnd/>
              </a:ln>
            </p:spPr>
            <p:txBody>
              <a:bodyPr/>
              <a:lstStyle/>
              <a:p>
                <a:endParaRPr lang="en-GB" dirty="0"/>
              </a:p>
            </p:txBody>
          </p:sp>
          <p:sp>
            <p:nvSpPr>
              <p:cNvPr id="184" name="Freeform 275"/>
              <p:cNvSpPr>
                <a:spLocks noChangeAspect="1"/>
              </p:cNvSpPr>
              <p:nvPr/>
            </p:nvSpPr>
            <p:spPr bwMode="auto">
              <a:xfrm>
                <a:off x="4184" y="1644"/>
                <a:ext cx="19" cy="29"/>
              </a:xfrm>
              <a:custGeom>
                <a:avLst/>
                <a:gdLst>
                  <a:gd name="T0" fmla="*/ 0 w 19"/>
                  <a:gd name="T1" fmla="*/ 4 h 29"/>
                  <a:gd name="T2" fmla="*/ 0 w 19"/>
                  <a:gd name="T3" fmla="*/ 8 h 29"/>
                  <a:gd name="T4" fmla="*/ 0 w 19"/>
                  <a:gd name="T5" fmla="*/ 11 h 29"/>
                  <a:gd name="T6" fmla="*/ 2 w 19"/>
                  <a:gd name="T7" fmla="*/ 15 h 29"/>
                  <a:gd name="T8" fmla="*/ 4 w 19"/>
                  <a:gd name="T9" fmla="*/ 19 h 29"/>
                  <a:gd name="T10" fmla="*/ 8 w 19"/>
                  <a:gd name="T11" fmla="*/ 23 h 29"/>
                  <a:gd name="T12" fmla="*/ 9 w 19"/>
                  <a:gd name="T13" fmla="*/ 25 h 29"/>
                  <a:gd name="T14" fmla="*/ 11 w 19"/>
                  <a:gd name="T15" fmla="*/ 27 h 29"/>
                  <a:gd name="T16" fmla="*/ 13 w 19"/>
                  <a:gd name="T17" fmla="*/ 29 h 29"/>
                  <a:gd name="T18" fmla="*/ 17 w 19"/>
                  <a:gd name="T19" fmla="*/ 29 h 29"/>
                  <a:gd name="T20" fmla="*/ 19 w 19"/>
                  <a:gd name="T21" fmla="*/ 25 h 29"/>
                  <a:gd name="T22" fmla="*/ 19 w 19"/>
                  <a:gd name="T23" fmla="*/ 21 h 29"/>
                  <a:gd name="T24" fmla="*/ 19 w 19"/>
                  <a:gd name="T25" fmla="*/ 17 h 29"/>
                  <a:gd name="T26" fmla="*/ 11 w 19"/>
                  <a:gd name="T27" fmla="*/ 6 h 29"/>
                  <a:gd name="T28" fmla="*/ 8 w 19"/>
                  <a:gd name="T29" fmla="*/ 2 h 29"/>
                  <a:gd name="T30" fmla="*/ 6 w 19"/>
                  <a:gd name="T31" fmla="*/ 0 h 29"/>
                  <a:gd name="T32" fmla="*/ 2 w 19"/>
                  <a:gd name="T33" fmla="*/ 0 h 29"/>
                  <a:gd name="T34" fmla="*/ 4 w 19"/>
                  <a:gd name="T35" fmla="*/ 6 h 29"/>
                  <a:gd name="T36" fmla="*/ 4 w 19"/>
                  <a:gd name="T37" fmla="*/ 6 h 29"/>
                  <a:gd name="T38" fmla="*/ 6 w 19"/>
                  <a:gd name="T39" fmla="*/ 8 h 29"/>
                  <a:gd name="T40" fmla="*/ 8 w 19"/>
                  <a:gd name="T41" fmla="*/ 9 h 29"/>
                  <a:gd name="T42" fmla="*/ 13 w 19"/>
                  <a:gd name="T43" fmla="*/ 19 h 29"/>
                  <a:gd name="T44" fmla="*/ 15 w 19"/>
                  <a:gd name="T45" fmla="*/ 25 h 29"/>
                  <a:gd name="T46" fmla="*/ 15 w 19"/>
                  <a:gd name="T47" fmla="*/ 25 h 29"/>
                  <a:gd name="T48" fmla="*/ 13 w 19"/>
                  <a:gd name="T49" fmla="*/ 23 h 29"/>
                  <a:gd name="T50" fmla="*/ 11 w 19"/>
                  <a:gd name="T51" fmla="*/ 21 h 29"/>
                  <a:gd name="T52" fmla="*/ 8 w 19"/>
                  <a:gd name="T53" fmla="*/ 17 h 29"/>
                  <a:gd name="T54" fmla="*/ 6 w 19"/>
                  <a:gd name="T55" fmla="*/ 13 h 29"/>
                  <a:gd name="T56" fmla="*/ 6 w 19"/>
                  <a:gd name="T57" fmla="*/ 9 h 29"/>
                  <a:gd name="T58" fmla="*/ 4 w 19"/>
                  <a:gd name="T59" fmla="*/ 8 h 29"/>
                  <a:gd name="T60" fmla="*/ 4 w 19"/>
                  <a:gd name="T61" fmla="*/ 4 h 29"/>
                  <a:gd name="T62" fmla="*/ 2 w 19"/>
                  <a:gd name="T63" fmla="*/ 2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
                  <a:gd name="T97" fmla="*/ 0 h 29"/>
                  <a:gd name="T98" fmla="*/ 19 w 19"/>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 h="29">
                    <a:moveTo>
                      <a:pt x="2" y="2"/>
                    </a:moveTo>
                    <a:lnTo>
                      <a:pt x="0" y="4"/>
                    </a:lnTo>
                    <a:lnTo>
                      <a:pt x="0" y="6"/>
                    </a:lnTo>
                    <a:lnTo>
                      <a:pt x="0" y="8"/>
                    </a:lnTo>
                    <a:lnTo>
                      <a:pt x="0" y="9"/>
                    </a:lnTo>
                    <a:lnTo>
                      <a:pt x="0" y="11"/>
                    </a:lnTo>
                    <a:lnTo>
                      <a:pt x="0" y="13"/>
                    </a:lnTo>
                    <a:lnTo>
                      <a:pt x="2" y="15"/>
                    </a:lnTo>
                    <a:lnTo>
                      <a:pt x="2" y="17"/>
                    </a:lnTo>
                    <a:lnTo>
                      <a:pt x="4" y="19"/>
                    </a:lnTo>
                    <a:lnTo>
                      <a:pt x="6" y="23"/>
                    </a:lnTo>
                    <a:lnTo>
                      <a:pt x="8" y="23"/>
                    </a:lnTo>
                    <a:lnTo>
                      <a:pt x="8" y="25"/>
                    </a:lnTo>
                    <a:lnTo>
                      <a:pt x="9" y="25"/>
                    </a:lnTo>
                    <a:lnTo>
                      <a:pt x="9" y="27"/>
                    </a:lnTo>
                    <a:lnTo>
                      <a:pt x="11" y="27"/>
                    </a:lnTo>
                    <a:lnTo>
                      <a:pt x="11" y="29"/>
                    </a:lnTo>
                    <a:lnTo>
                      <a:pt x="13" y="29"/>
                    </a:lnTo>
                    <a:lnTo>
                      <a:pt x="15" y="29"/>
                    </a:lnTo>
                    <a:lnTo>
                      <a:pt x="17" y="29"/>
                    </a:lnTo>
                    <a:lnTo>
                      <a:pt x="19" y="29"/>
                    </a:lnTo>
                    <a:lnTo>
                      <a:pt x="19" y="25"/>
                    </a:lnTo>
                    <a:lnTo>
                      <a:pt x="19" y="23"/>
                    </a:lnTo>
                    <a:lnTo>
                      <a:pt x="19" y="21"/>
                    </a:lnTo>
                    <a:lnTo>
                      <a:pt x="19" y="19"/>
                    </a:lnTo>
                    <a:lnTo>
                      <a:pt x="19" y="17"/>
                    </a:lnTo>
                    <a:lnTo>
                      <a:pt x="13" y="6"/>
                    </a:lnTo>
                    <a:lnTo>
                      <a:pt x="11" y="6"/>
                    </a:lnTo>
                    <a:lnTo>
                      <a:pt x="9" y="4"/>
                    </a:lnTo>
                    <a:lnTo>
                      <a:pt x="8" y="2"/>
                    </a:lnTo>
                    <a:lnTo>
                      <a:pt x="6" y="2"/>
                    </a:lnTo>
                    <a:lnTo>
                      <a:pt x="6" y="0"/>
                    </a:lnTo>
                    <a:lnTo>
                      <a:pt x="4" y="0"/>
                    </a:lnTo>
                    <a:lnTo>
                      <a:pt x="2" y="0"/>
                    </a:lnTo>
                    <a:lnTo>
                      <a:pt x="2" y="2"/>
                    </a:lnTo>
                    <a:lnTo>
                      <a:pt x="4" y="6"/>
                    </a:lnTo>
                    <a:lnTo>
                      <a:pt x="4" y="4"/>
                    </a:lnTo>
                    <a:lnTo>
                      <a:pt x="4" y="6"/>
                    </a:lnTo>
                    <a:lnTo>
                      <a:pt x="6" y="6"/>
                    </a:lnTo>
                    <a:lnTo>
                      <a:pt x="6" y="8"/>
                    </a:lnTo>
                    <a:lnTo>
                      <a:pt x="8" y="8"/>
                    </a:lnTo>
                    <a:lnTo>
                      <a:pt x="8" y="9"/>
                    </a:lnTo>
                    <a:lnTo>
                      <a:pt x="9" y="9"/>
                    </a:lnTo>
                    <a:lnTo>
                      <a:pt x="13" y="19"/>
                    </a:lnTo>
                    <a:lnTo>
                      <a:pt x="15" y="23"/>
                    </a:lnTo>
                    <a:lnTo>
                      <a:pt x="15" y="25"/>
                    </a:lnTo>
                    <a:lnTo>
                      <a:pt x="15" y="27"/>
                    </a:lnTo>
                    <a:lnTo>
                      <a:pt x="15" y="25"/>
                    </a:lnTo>
                    <a:lnTo>
                      <a:pt x="13" y="25"/>
                    </a:lnTo>
                    <a:lnTo>
                      <a:pt x="13" y="23"/>
                    </a:lnTo>
                    <a:lnTo>
                      <a:pt x="11" y="23"/>
                    </a:lnTo>
                    <a:lnTo>
                      <a:pt x="11" y="21"/>
                    </a:lnTo>
                    <a:lnTo>
                      <a:pt x="9" y="21"/>
                    </a:lnTo>
                    <a:lnTo>
                      <a:pt x="8" y="17"/>
                    </a:lnTo>
                    <a:lnTo>
                      <a:pt x="6" y="15"/>
                    </a:lnTo>
                    <a:lnTo>
                      <a:pt x="6" y="13"/>
                    </a:lnTo>
                    <a:lnTo>
                      <a:pt x="6" y="11"/>
                    </a:lnTo>
                    <a:lnTo>
                      <a:pt x="6" y="9"/>
                    </a:lnTo>
                    <a:lnTo>
                      <a:pt x="4" y="9"/>
                    </a:lnTo>
                    <a:lnTo>
                      <a:pt x="4" y="8"/>
                    </a:lnTo>
                    <a:lnTo>
                      <a:pt x="4" y="6"/>
                    </a:lnTo>
                    <a:lnTo>
                      <a:pt x="4" y="4"/>
                    </a:lnTo>
                    <a:lnTo>
                      <a:pt x="4" y="6"/>
                    </a:lnTo>
                    <a:lnTo>
                      <a:pt x="2" y="2"/>
                    </a:lnTo>
                    <a:close/>
                  </a:path>
                </a:pathLst>
              </a:custGeom>
              <a:solidFill>
                <a:srgbClr val="000000"/>
              </a:solidFill>
              <a:ln w="9525">
                <a:noFill/>
                <a:round/>
                <a:headEnd/>
                <a:tailEnd/>
              </a:ln>
            </p:spPr>
            <p:txBody>
              <a:bodyPr/>
              <a:lstStyle/>
              <a:p>
                <a:endParaRPr lang="en-GB" dirty="0"/>
              </a:p>
            </p:txBody>
          </p:sp>
          <p:sp>
            <p:nvSpPr>
              <p:cNvPr id="185" name="Freeform 276"/>
              <p:cNvSpPr>
                <a:spLocks noChangeAspect="1"/>
              </p:cNvSpPr>
              <p:nvPr/>
            </p:nvSpPr>
            <p:spPr bwMode="auto">
              <a:xfrm>
                <a:off x="4199" y="1646"/>
                <a:ext cx="29" cy="25"/>
              </a:xfrm>
              <a:custGeom>
                <a:avLst/>
                <a:gdLst>
                  <a:gd name="T0" fmla="*/ 19 w 29"/>
                  <a:gd name="T1" fmla="*/ 0 h 25"/>
                  <a:gd name="T2" fmla="*/ 0 w 29"/>
                  <a:gd name="T3" fmla="*/ 9 h 25"/>
                  <a:gd name="T4" fmla="*/ 8 w 29"/>
                  <a:gd name="T5" fmla="*/ 25 h 25"/>
                  <a:gd name="T6" fmla="*/ 29 w 29"/>
                  <a:gd name="T7" fmla="*/ 15 h 25"/>
                  <a:gd name="T8" fmla="*/ 19 w 29"/>
                  <a:gd name="T9" fmla="*/ 0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19" y="0"/>
                    </a:moveTo>
                    <a:lnTo>
                      <a:pt x="0" y="9"/>
                    </a:lnTo>
                    <a:lnTo>
                      <a:pt x="8" y="25"/>
                    </a:lnTo>
                    <a:lnTo>
                      <a:pt x="29" y="15"/>
                    </a:lnTo>
                    <a:lnTo>
                      <a:pt x="19" y="0"/>
                    </a:lnTo>
                    <a:close/>
                  </a:path>
                </a:pathLst>
              </a:custGeom>
              <a:solidFill>
                <a:srgbClr val="DFDFFF"/>
              </a:solidFill>
              <a:ln w="9525">
                <a:noFill/>
                <a:round/>
                <a:headEnd/>
                <a:tailEnd/>
              </a:ln>
            </p:spPr>
            <p:txBody>
              <a:bodyPr/>
              <a:lstStyle/>
              <a:p>
                <a:endParaRPr lang="en-GB" dirty="0"/>
              </a:p>
            </p:txBody>
          </p:sp>
          <p:sp>
            <p:nvSpPr>
              <p:cNvPr id="186" name="Freeform 277"/>
              <p:cNvSpPr>
                <a:spLocks noChangeAspect="1"/>
              </p:cNvSpPr>
              <p:nvPr/>
            </p:nvSpPr>
            <p:spPr bwMode="auto">
              <a:xfrm>
                <a:off x="4195" y="1642"/>
                <a:ext cx="35" cy="33"/>
              </a:xfrm>
              <a:custGeom>
                <a:avLst/>
                <a:gdLst>
                  <a:gd name="T0" fmla="*/ 23 w 35"/>
                  <a:gd name="T1" fmla="*/ 0 h 33"/>
                  <a:gd name="T2" fmla="*/ 0 w 35"/>
                  <a:gd name="T3" fmla="*/ 11 h 33"/>
                  <a:gd name="T4" fmla="*/ 12 w 35"/>
                  <a:gd name="T5" fmla="*/ 33 h 33"/>
                  <a:gd name="T6" fmla="*/ 35 w 35"/>
                  <a:gd name="T7" fmla="*/ 21 h 33"/>
                  <a:gd name="T8" fmla="*/ 23 w 35"/>
                  <a:gd name="T9" fmla="*/ 0 h 33"/>
                  <a:gd name="T10" fmla="*/ 21 w 35"/>
                  <a:gd name="T11" fmla="*/ 4 h 33"/>
                  <a:gd name="T12" fmla="*/ 31 w 35"/>
                  <a:gd name="T13" fmla="*/ 21 h 33"/>
                  <a:gd name="T14" fmla="*/ 31 w 35"/>
                  <a:gd name="T15" fmla="*/ 17 h 33"/>
                  <a:gd name="T16" fmla="*/ 12 w 35"/>
                  <a:gd name="T17" fmla="*/ 27 h 33"/>
                  <a:gd name="T18" fmla="*/ 14 w 35"/>
                  <a:gd name="T19" fmla="*/ 29 h 33"/>
                  <a:gd name="T20" fmla="*/ 6 w 35"/>
                  <a:gd name="T21" fmla="*/ 11 h 33"/>
                  <a:gd name="T22" fmla="*/ 4 w 35"/>
                  <a:gd name="T23" fmla="*/ 15 h 33"/>
                  <a:gd name="T24" fmla="*/ 23 w 35"/>
                  <a:gd name="T25" fmla="*/ 6 h 33"/>
                  <a:gd name="T26" fmla="*/ 21 w 35"/>
                  <a:gd name="T27" fmla="*/ 4 h 33"/>
                  <a:gd name="T28" fmla="*/ 23 w 35"/>
                  <a:gd name="T29" fmla="*/ 0 h 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33"/>
                  <a:gd name="T47" fmla="*/ 35 w 35"/>
                  <a:gd name="T48" fmla="*/ 33 h 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33">
                    <a:moveTo>
                      <a:pt x="23" y="0"/>
                    </a:moveTo>
                    <a:lnTo>
                      <a:pt x="0" y="11"/>
                    </a:lnTo>
                    <a:lnTo>
                      <a:pt x="12" y="33"/>
                    </a:lnTo>
                    <a:lnTo>
                      <a:pt x="35" y="21"/>
                    </a:lnTo>
                    <a:lnTo>
                      <a:pt x="23" y="0"/>
                    </a:lnTo>
                    <a:lnTo>
                      <a:pt x="21" y="4"/>
                    </a:lnTo>
                    <a:lnTo>
                      <a:pt x="31" y="21"/>
                    </a:lnTo>
                    <a:lnTo>
                      <a:pt x="31" y="17"/>
                    </a:lnTo>
                    <a:lnTo>
                      <a:pt x="12" y="27"/>
                    </a:lnTo>
                    <a:lnTo>
                      <a:pt x="14" y="29"/>
                    </a:lnTo>
                    <a:lnTo>
                      <a:pt x="6" y="11"/>
                    </a:lnTo>
                    <a:lnTo>
                      <a:pt x="4" y="15"/>
                    </a:lnTo>
                    <a:lnTo>
                      <a:pt x="23" y="6"/>
                    </a:lnTo>
                    <a:lnTo>
                      <a:pt x="21" y="4"/>
                    </a:lnTo>
                    <a:lnTo>
                      <a:pt x="23" y="0"/>
                    </a:lnTo>
                    <a:close/>
                  </a:path>
                </a:pathLst>
              </a:custGeom>
              <a:solidFill>
                <a:srgbClr val="000000"/>
              </a:solidFill>
              <a:ln w="9525">
                <a:noFill/>
                <a:round/>
                <a:headEnd/>
                <a:tailEnd/>
              </a:ln>
            </p:spPr>
            <p:txBody>
              <a:bodyPr/>
              <a:lstStyle/>
              <a:p>
                <a:endParaRPr lang="en-GB" dirty="0"/>
              </a:p>
            </p:txBody>
          </p:sp>
          <p:sp>
            <p:nvSpPr>
              <p:cNvPr id="187" name="Freeform 278"/>
              <p:cNvSpPr>
                <a:spLocks noChangeAspect="1"/>
              </p:cNvSpPr>
              <p:nvPr/>
            </p:nvSpPr>
            <p:spPr bwMode="auto">
              <a:xfrm>
                <a:off x="4209" y="1648"/>
                <a:ext cx="13" cy="19"/>
              </a:xfrm>
              <a:custGeom>
                <a:avLst/>
                <a:gdLst>
                  <a:gd name="T0" fmla="*/ 9 w 13"/>
                  <a:gd name="T1" fmla="*/ 7 h 19"/>
                  <a:gd name="T2" fmla="*/ 7 w 13"/>
                  <a:gd name="T3" fmla="*/ 4 h 19"/>
                  <a:gd name="T4" fmla="*/ 7 w 13"/>
                  <a:gd name="T5" fmla="*/ 5 h 19"/>
                  <a:gd name="T6" fmla="*/ 6 w 13"/>
                  <a:gd name="T7" fmla="*/ 2 h 19"/>
                  <a:gd name="T8" fmla="*/ 4 w 13"/>
                  <a:gd name="T9" fmla="*/ 2 h 19"/>
                  <a:gd name="T10" fmla="*/ 2 w 13"/>
                  <a:gd name="T11" fmla="*/ 0 h 19"/>
                  <a:gd name="T12" fmla="*/ 2 w 13"/>
                  <a:gd name="T13" fmla="*/ 2 h 19"/>
                  <a:gd name="T14" fmla="*/ 0 w 13"/>
                  <a:gd name="T15" fmla="*/ 4 h 19"/>
                  <a:gd name="T16" fmla="*/ 2 w 13"/>
                  <a:gd name="T17" fmla="*/ 4 h 19"/>
                  <a:gd name="T18" fmla="*/ 2 w 13"/>
                  <a:gd name="T19" fmla="*/ 5 h 19"/>
                  <a:gd name="T20" fmla="*/ 2 w 13"/>
                  <a:gd name="T21" fmla="*/ 7 h 19"/>
                  <a:gd name="T22" fmla="*/ 4 w 13"/>
                  <a:gd name="T23" fmla="*/ 11 h 19"/>
                  <a:gd name="T24" fmla="*/ 6 w 13"/>
                  <a:gd name="T25" fmla="*/ 15 h 19"/>
                  <a:gd name="T26" fmla="*/ 7 w 13"/>
                  <a:gd name="T27" fmla="*/ 17 h 19"/>
                  <a:gd name="T28" fmla="*/ 9 w 13"/>
                  <a:gd name="T29" fmla="*/ 17 h 19"/>
                  <a:gd name="T30" fmla="*/ 9 w 13"/>
                  <a:gd name="T31" fmla="*/ 19 h 19"/>
                  <a:gd name="T32" fmla="*/ 9 w 13"/>
                  <a:gd name="T33" fmla="*/ 17 h 19"/>
                  <a:gd name="T34" fmla="*/ 11 w 13"/>
                  <a:gd name="T35" fmla="*/ 19 h 19"/>
                  <a:gd name="T36" fmla="*/ 11 w 13"/>
                  <a:gd name="T37" fmla="*/ 17 h 19"/>
                  <a:gd name="T38" fmla="*/ 13 w 13"/>
                  <a:gd name="T39" fmla="*/ 15 h 19"/>
                  <a:gd name="T40" fmla="*/ 11 w 13"/>
                  <a:gd name="T41" fmla="*/ 15 h 19"/>
                  <a:gd name="T42" fmla="*/ 11 w 13"/>
                  <a:gd name="T43" fmla="*/ 11 h 19"/>
                  <a:gd name="T44" fmla="*/ 9 w 13"/>
                  <a:gd name="T45" fmla="*/ 7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
                  <a:gd name="T70" fmla="*/ 0 h 19"/>
                  <a:gd name="T71" fmla="*/ 13 w 13"/>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 h="19">
                    <a:moveTo>
                      <a:pt x="9" y="7"/>
                    </a:moveTo>
                    <a:lnTo>
                      <a:pt x="7" y="4"/>
                    </a:lnTo>
                    <a:lnTo>
                      <a:pt x="7" y="5"/>
                    </a:lnTo>
                    <a:lnTo>
                      <a:pt x="6" y="2"/>
                    </a:lnTo>
                    <a:lnTo>
                      <a:pt x="4" y="2"/>
                    </a:lnTo>
                    <a:lnTo>
                      <a:pt x="2" y="0"/>
                    </a:lnTo>
                    <a:lnTo>
                      <a:pt x="2" y="2"/>
                    </a:lnTo>
                    <a:lnTo>
                      <a:pt x="0" y="4"/>
                    </a:lnTo>
                    <a:lnTo>
                      <a:pt x="2" y="4"/>
                    </a:lnTo>
                    <a:lnTo>
                      <a:pt x="2" y="5"/>
                    </a:lnTo>
                    <a:lnTo>
                      <a:pt x="2" y="7"/>
                    </a:lnTo>
                    <a:lnTo>
                      <a:pt x="4" y="11"/>
                    </a:lnTo>
                    <a:lnTo>
                      <a:pt x="6" y="15"/>
                    </a:lnTo>
                    <a:lnTo>
                      <a:pt x="7" y="17"/>
                    </a:lnTo>
                    <a:lnTo>
                      <a:pt x="9" y="17"/>
                    </a:lnTo>
                    <a:lnTo>
                      <a:pt x="9" y="19"/>
                    </a:lnTo>
                    <a:lnTo>
                      <a:pt x="9" y="17"/>
                    </a:lnTo>
                    <a:lnTo>
                      <a:pt x="11" y="19"/>
                    </a:lnTo>
                    <a:lnTo>
                      <a:pt x="11" y="17"/>
                    </a:lnTo>
                    <a:lnTo>
                      <a:pt x="13" y="15"/>
                    </a:lnTo>
                    <a:lnTo>
                      <a:pt x="11" y="15"/>
                    </a:lnTo>
                    <a:lnTo>
                      <a:pt x="11" y="11"/>
                    </a:lnTo>
                    <a:lnTo>
                      <a:pt x="9" y="7"/>
                    </a:lnTo>
                    <a:close/>
                  </a:path>
                </a:pathLst>
              </a:custGeom>
              <a:solidFill>
                <a:srgbClr val="DFDFFF"/>
              </a:solidFill>
              <a:ln w="9525">
                <a:noFill/>
                <a:round/>
                <a:headEnd/>
                <a:tailEnd/>
              </a:ln>
            </p:spPr>
            <p:txBody>
              <a:bodyPr/>
              <a:lstStyle/>
              <a:p>
                <a:endParaRPr lang="en-GB" dirty="0"/>
              </a:p>
            </p:txBody>
          </p:sp>
          <p:sp>
            <p:nvSpPr>
              <p:cNvPr id="188" name="Freeform 279"/>
              <p:cNvSpPr>
                <a:spLocks noChangeAspect="1"/>
              </p:cNvSpPr>
              <p:nvPr/>
            </p:nvSpPr>
            <p:spPr bwMode="auto">
              <a:xfrm>
                <a:off x="4207" y="1646"/>
                <a:ext cx="17" cy="21"/>
              </a:xfrm>
              <a:custGeom>
                <a:avLst/>
                <a:gdLst>
                  <a:gd name="T0" fmla="*/ 4 w 17"/>
                  <a:gd name="T1" fmla="*/ 2 h 21"/>
                  <a:gd name="T2" fmla="*/ 2 w 17"/>
                  <a:gd name="T3" fmla="*/ 2 h 21"/>
                  <a:gd name="T4" fmla="*/ 2 w 17"/>
                  <a:gd name="T5" fmla="*/ 4 h 21"/>
                  <a:gd name="T6" fmla="*/ 0 w 17"/>
                  <a:gd name="T7" fmla="*/ 4 h 21"/>
                  <a:gd name="T8" fmla="*/ 2 w 17"/>
                  <a:gd name="T9" fmla="*/ 6 h 21"/>
                  <a:gd name="T10" fmla="*/ 2 w 17"/>
                  <a:gd name="T11" fmla="*/ 7 h 21"/>
                  <a:gd name="T12" fmla="*/ 2 w 17"/>
                  <a:gd name="T13" fmla="*/ 9 h 21"/>
                  <a:gd name="T14" fmla="*/ 4 w 17"/>
                  <a:gd name="T15" fmla="*/ 11 h 21"/>
                  <a:gd name="T16" fmla="*/ 2 w 17"/>
                  <a:gd name="T17" fmla="*/ 11 h 21"/>
                  <a:gd name="T18" fmla="*/ 4 w 17"/>
                  <a:gd name="T19" fmla="*/ 15 h 21"/>
                  <a:gd name="T20" fmla="*/ 6 w 17"/>
                  <a:gd name="T21" fmla="*/ 15 h 21"/>
                  <a:gd name="T22" fmla="*/ 6 w 17"/>
                  <a:gd name="T23" fmla="*/ 17 h 21"/>
                  <a:gd name="T24" fmla="*/ 8 w 17"/>
                  <a:gd name="T25" fmla="*/ 17 h 21"/>
                  <a:gd name="T26" fmla="*/ 8 w 17"/>
                  <a:gd name="T27" fmla="*/ 19 h 21"/>
                  <a:gd name="T28" fmla="*/ 9 w 17"/>
                  <a:gd name="T29" fmla="*/ 19 h 21"/>
                  <a:gd name="T30" fmla="*/ 9 w 17"/>
                  <a:gd name="T31" fmla="*/ 21 h 21"/>
                  <a:gd name="T32" fmla="*/ 13 w 17"/>
                  <a:gd name="T33" fmla="*/ 21 h 21"/>
                  <a:gd name="T34" fmla="*/ 15 w 17"/>
                  <a:gd name="T35" fmla="*/ 21 h 21"/>
                  <a:gd name="T36" fmla="*/ 15 w 17"/>
                  <a:gd name="T37" fmla="*/ 19 h 21"/>
                  <a:gd name="T38" fmla="*/ 15 w 17"/>
                  <a:gd name="T39" fmla="*/ 21 h 21"/>
                  <a:gd name="T40" fmla="*/ 15 w 17"/>
                  <a:gd name="T41" fmla="*/ 19 h 21"/>
                  <a:gd name="T42" fmla="*/ 15 w 17"/>
                  <a:gd name="T43" fmla="*/ 17 h 21"/>
                  <a:gd name="T44" fmla="*/ 17 w 17"/>
                  <a:gd name="T45" fmla="*/ 17 h 21"/>
                  <a:gd name="T46" fmla="*/ 15 w 17"/>
                  <a:gd name="T47" fmla="*/ 15 h 21"/>
                  <a:gd name="T48" fmla="*/ 15 w 17"/>
                  <a:gd name="T49" fmla="*/ 13 h 21"/>
                  <a:gd name="T50" fmla="*/ 11 w 17"/>
                  <a:gd name="T51" fmla="*/ 4 h 21"/>
                  <a:gd name="T52" fmla="*/ 9 w 17"/>
                  <a:gd name="T53" fmla="*/ 4 h 21"/>
                  <a:gd name="T54" fmla="*/ 8 w 17"/>
                  <a:gd name="T55" fmla="*/ 2 h 21"/>
                  <a:gd name="T56" fmla="*/ 4 w 17"/>
                  <a:gd name="T57" fmla="*/ 0 h 21"/>
                  <a:gd name="T58" fmla="*/ 4 w 17"/>
                  <a:gd name="T59" fmla="*/ 2 h 21"/>
                  <a:gd name="T60" fmla="*/ 6 w 17"/>
                  <a:gd name="T61" fmla="*/ 6 h 21"/>
                  <a:gd name="T62" fmla="*/ 4 w 17"/>
                  <a:gd name="T63" fmla="*/ 4 h 21"/>
                  <a:gd name="T64" fmla="*/ 4 w 17"/>
                  <a:gd name="T65" fmla="*/ 6 h 21"/>
                  <a:gd name="T66" fmla="*/ 6 w 17"/>
                  <a:gd name="T67" fmla="*/ 6 h 21"/>
                  <a:gd name="T68" fmla="*/ 6 w 17"/>
                  <a:gd name="T69" fmla="*/ 7 h 21"/>
                  <a:gd name="T70" fmla="*/ 8 w 17"/>
                  <a:gd name="T71" fmla="*/ 7 h 21"/>
                  <a:gd name="T72" fmla="*/ 11 w 17"/>
                  <a:gd name="T73" fmla="*/ 15 h 21"/>
                  <a:gd name="T74" fmla="*/ 11 w 17"/>
                  <a:gd name="T75" fmla="*/ 17 h 21"/>
                  <a:gd name="T76" fmla="*/ 11 w 17"/>
                  <a:gd name="T77" fmla="*/ 19 h 21"/>
                  <a:gd name="T78" fmla="*/ 11 w 17"/>
                  <a:gd name="T79" fmla="*/ 17 h 21"/>
                  <a:gd name="T80" fmla="*/ 11 w 17"/>
                  <a:gd name="T81" fmla="*/ 19 h 21"/>
                  <a:gd name="T82" fmla="*/ 11 w 17"/>
                  <a:gd name="T83" fmla="*/ 17 h 21"/>
                  <a:gd name="T84" fmla="*/ 13 w 17"/>
                  <a:gd name="T85" fmla="*/ 17 h 21"/>
                  <a:gd name="T86" fmla="*/ 11 w 17"/>
                  <a:gd name="T87" fmla="*/ 17 h 21"/>
                  <a:gd name="T88" fmla="*/ 13 w 17"/>
                  <a:gd name="T89" fmla="*/ 17 h 21"/>
                  <a:gd name="T90" fmla="*/ 11 w 17"/>
                  <a:gd name="T91" fmla="*/ 17 h 21"/>
                  <a:gd name="T92" fmla="*/ 13 w 17"/>
                  <a:gd name="T93" fmla="*/ 17 h 21"/>
                  <a:gd name="T94" fmla="*/ 11 w 17"/>
                  <a:gd name="T95" fmla="*/ 17 h 21"/>
                  <a:gd name="T96" fmla="*/ 11 w 17"/>
                  <a:gd name="T97" fmla="*/ 15 h 21"/>
                  <a:gd name="T98" fmla="*/ 9 w 17"/>
                  <a:gd name="T99" fmla="*/ 15 h 21"/>
                  <a:gd name="T100" fmla="*/ 9 w 17"/>
                  <a:gd name="T101" fmla="*/ 11 h 21"/>
                  <a:gd name="T102" fmla="*/ 8 w 17"/>
                  <a:gd name="T103" fmla="*/ 11 h 21"/>
                  <a:gd name="T104" fmla="*/ 8 w 17"/>
                  <a:gd name="T105" fmla="*/ 9 h 21"/>
                  <a:gd name="T106" fmla="*/ 6 w 17"/>
                  <a:gd name="T107" fmla="*/ 7 h 21"/>
                  <a:gd name="T108" fmla="*/ 6 w 17"/>
                  <a:gd name="T109" fmla="*/ 6 h 21"/>
                  <a:gd name="T110" fmla="*/ 6 w 17"/>
                  <a:gd name="T111" fmla="*/ 4 h 21"/>
                  <a:gd name="T112" fmla="*/ 6 w 17"/>
                  <a:gd name="T113" fmla="*/ 6 h 21"/>
                  <a:gd name="T114" fmla="*/ 4 w 17"/>
                  <a:gd name="T115" fmla="*/ 2 h 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
                  <a:gd name="T175" fmla="*/ 0 h 21"/>
                  <a:gd name="T176" fmla="*/ 17 w 17"/>
                  <a:gd name="T177" fmla="*/ 21 h 2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 h="21">
                    <a:moveTo>
                      <a:pt x="4" y="2"/>
                    </a:moveTo>
                    <a:lnTo>
                      <a:pt x="2" y="2"/>
                    </a:lnTo>
                    <a:lnTo>
                      <a:pt x="2" y="4"/>
                    </a:lnTo>
                    <a:lnTo>
                      <a:pt x="0" y="4"/>
                    </a:lnTo>
                    <a:lnTo>
                      <a:pt x="2" y="6"/>
                    </a:lnTo>
                    <a:lnTo>
                      <a:pt x="2" y="7"/>
                    </a:lnTo>
                    <a:lnTo>
                      <a:pt x="2" y="9"/>
                    </a:lnTo>
                    <a:lnTo>
                      <a:pt x="4" y="11"/>
                    </a:lnTo>
                    <a:lnTo>
                      <a:pt x="2" y="11"/>
                    </a:lnTo>
                    <a:lnTo>
                      <a:pt x="4" y="15"/>
                    </a:lnTo>
                    <a:lnTo>
                      <a:pt x="6" y="15"/>
                    </a:lnTo>
                    <a:lnTo>
                      <a:pt x="6" y="17"/>
                    </a:lnTo>
                    <a:lnTo>
                      <a:pt x="8" y="17"/>
                    </a:lnTo>
                    <a:lnTo>
                      <a:pt x="8" y="19"/>
                    </a:lnTo>
                    <a:lnTo>
                      <a:pt x="9" y="19"/>
                    </a:lnTo>
                    <a:lnTo>
                      <a:pt x="9" y="21"/>
                    </a:lnTo>
                    <a:lnTo>
                      <a:pt x="13" y="21"/>
                    </a:lnTo>
                    <a:lnTo>
                      <a:pt x="15" y="21"/>
                    </a:lnTo>
                    <a:lnTo>
                      <a:pt x="15" y="19"/>
                    </a:lnTo>
                    <a:lnTo>
                      <a:pt x="15" y="21"/>
                    </a:lnTo>
                    <a:lnTo>
                      <a:pt x="15" y="19"/>
                    </a:lnTo>
                    <a:lnTo>
                      <a:pt x="15" y="17"/>
                    </a:lnTo>
                    <a:lnTo>
                      <a:pt x="17" y="17"/>
                    </a:lnTo>
                    <a:lnTo>
                      <a:pt x="15" y="15"/>
                    </a:lnTo>
                    <a:lnTo>
                      <a:pt x="15" y="13"/>
                    </a:lnTo>
                    <a:lnTo>
                      <a:pt x="11" y="4"/>
                    </a:lnTo>
                    <a:lnTo>
                      <a:pt x="9" y="4"/>
                    </a:lnTo>
                    <a:lnTo>
                      <a:pt x="8" y="2"/>
                    </a:lnTo>
                    <a:lnTo>
                      <a:pt x="4" y="0"/>
                    </a:lnTo>
                    <a:lnTo>
                      <a:pt x="4" y="2"/>
                    </a:lnTo>
                    <a:lnTo>
                      <a:pt x="6" y="6"/>
                    </a:lnTo>
                    <a:lnTo>
                      <a:pt x="4" y="4"/>
                    </a:lnTo>
                    <a:lnTo>
                      <a:pt x="4" y="6"/>
                    </a:lnTo>
                    <a:lnTo>
                      <a:pt x="6" y="6"/>
                    </a:lnTo>
                    <a:lnTo>
                      <a:pt x="6" y="7"/>
                    </a:lnTo>
                    <a:lnTo>
                      <a:pt x="8" y="7"/>
                    </a:lnTo>
                    <a:lnTo>
                      <a:pt x="11" y="15"/>
                    </a:lnTo>
                    <a:lnTo>
                      <a:pt x="11" y="17"/>
                    </a:lnTo>
                    <a:lnTo>
                      <a:pt x="11" y="19"/>
                    </a:lnTo>
                    <a:lnTo>
                      <a:pt x="11" y="17"/>
                    </a:lnTo>
                    <a:lnTo>
                      <a:pt x="11" y="19"/>
                    </a:lnTo>
                    <a:lnTo>
                      <a:pt x="11" y="17"/>
                    </a:lnTo>
                    <a:lnTo>
                      <a:pt x="13" y="17"/>
                    </a:lnTo>
                    <a:lnTo>
                      <a:pt x="11" y="17"/>
                    </a:lnTo>
                    <a:lnTo>
                      <a:pt x="13" y="17"/>
                    </a:lnTo>
                    <a:lnTo>
                      <a:pt x="11" y="17"/>
                    </a:lnTo>
                    <a:lnTo>
                      <a:pt x="13" y="17"/>
                    </a:lnTo>
                    <a:lnTo>
                      <a:pt x="11" y="17"/>
                    </a:lnTo>
                    <a:lnTo>
                      <a:pt x="11" y="15"/>
                    </a:lnTo>
                    <a:lnTo>
                      <a:pt x="9" y="15"/>
                    </a:lnTo>
                    <a:lnTo>
                      <a:pt x="9" y="11"/>
                    </a:lnTo>
                    <a:lnTo>
                      <a:pt x="8" y="11"/>
                    </a:lnTo>
                    <a:lnTo>
                      <a:pt x="8" y="9"/>
                    </a:lnTo>
                    <a:lnTo>
                      <a:pt x="6" y="7"/>
                    </a:lnTo>
                    <a:lnTo>
                      <a:pt x="6" y="6"/>
                    </a:lnTo>
                    <a:lnTo>
                      <a:pt x="6" y="4"/>
                    </a:lnTo>
                    <a:lnTo>
                      <a:pt x="6" y="6"/>
                    </a:lnTo>
                    <a:lnTo>
                      <a:pt x="4" y="2"/>
                    </a:lnTo>
                    <a:close/>
                  </a:path>
                </a:pathLst>
              </a:custGeom>
              <a:solidFill>
                <a:srgbClr val="000000"/>
              </a:solidFill>
              <a:ln w="9525">
                <a:noFill/>
                <a:round/>
                <a:headEnd/>
                <a:tailEnd/>
              </a:ln>
            </p:spPr>
            <p:txBody>
              <a:bodyPr/>
              <a:lstStyle/>
              <a:p>
                <a:endParaRPr lang="en-GB" dirty="0"/>
              </a:p>
            </p:txBody>
          </p:sp>
          <p:sp>
            <p:nvSpPr>
              <p:cNvPr id="189" name="Freeform 280"/>
              <p:cNvSpPr>
                <a:spLocks noChangeAspect="1"/>
              </p:cNvSpPr>
              <p:nvPr/>
            </p:nvSpPr>
            <p:spPr bwMode="auto">
              <a:xfrm>
                <a:off x="4207" y="1650"/>
                <a:ext cx="11" cy="19"/>
              </a:xfrm>
              <a:custGeom>
                <a:avLst/>
                <a:gdLst>
                  <a:gd name="T0" fmla="*/ 8 w 11"/>
                  <a:gd name="T1" fmla="*/ 7 h 19"/>
                  <a:gd name="T2" fmla="*/ 6 w 11"/>
                  <a:gd name="T3" fmla="*/ 3 h 19"/>
                  <a:gd name="T4" fmla="*/ 4 w 11"/>
                  <a:gd name="T5" fmla="*/ 2 h 19"/>
                  <a:gd name="T6" fmla="*/ 2 w 11"/>
                  <a:gd name="T7" fmla="*/ 2 h 19"/>
                  <a:gd name="T8" fmla="*/ 2 w 11"/>
                  <a:gd name="T9" fmla="*/ 0 h 19"/>
                  <a:gd name="T10" fmla="*/ 2 w 11"/>
                  <a:gd name="T11" fmla="*/ 2 h 19"/>
                  <a:gd name="T12" fmla="*/ 2 w 11"/>
                  <a:gd name="T13" fmla="*/ 0 h 19"/>
                  <a:gd name="T14" fmla="*/ 0 w 11"/>
                  <a:gd name="T15" fmla="*/ 2 h 19"/>
                  <a:gd name="T16" fmla="*/ 0 w 11"/>
                  <a:gd name="T17" fmla="*/ 3 h 19"/>
                  <a:gd name="T18" fmla="*/ 0 w 11"/>
                  <a:gd name="T19" fmla="*/ 7 h 19"/>
                  <a:gd name="T20" fmla="*/ 2 w 11"/>
                  <a:gd name="T21" fmla="*/ 11 h 19"/>
                  <a:gd name="T22" fmla="*/ 4 w 11"/>
                  <a:gd name="T23" fmla="*/ 15 h 19"/>
                  <a:gd name="T24" fmla="*/ 6 w 11"/>
                  <a:gd name="T25" fmla="*/ 13 h 19"/>
                  <a:gd name="T26" fmla="*/ 6 w 11"/>
                  <a:gd name="T27" fmla="*/ 17 h 19"/>
                  <a:gd name="T28" fmla="*/ 8 w 11"/>
                  <a:gd name="T29" fmla="*/ 17 h 19"/>
                  <a:gd name="T30" fmla="*/ 9 w 11"/>
                  <a:gd name="T31" fmla="*/ 17 h 19"/>
                  <a:gd name="T32" fmla="*/ 9 w 11"/>
                  <a:gd name="T33" fmla="*/ 19 h 19"/>
                  <a:gd name="T34" fmla="*/ 9 w 11"/>
                  <a:gd name="T35" fmla="*/ 17 h 19"/>
                  <a:gd name="T36" fmla="*/ 11 w 11"/>
                  <a:gd name="T37" fmla="*/ 17 h 19"/>
                  <a:gd name="T38" fmla="*/ 9 w 11"/>
                  <a:gd name="T39" fmla="*/ 17 h 19"/>
                  <a:gd name="T40" fmla="*/ 11 w 11"/>
                  <a:gd name="T41" fmla="*/ 15 h 19"/>
                  <a:gd name="T42" fmla="*/ 9 w 11"/>
                  <a:gd name="T43" fmla="*/ 15 h 19"/>
                  <a:gd name="T44" fmla="*/ 11 w 11"/>
                  <a:gd name="T45" fmla="*/ 15 h 19"/>
                  <a:gd name="T46" fmla="*/ 9 w 11"/>
                  <a:gd name="T47" fmla="*/ 11 h 19"/>
                  <a:gd name="T48" fmla="*/ 8 w 11"/>
                  <a:gd name="T49" fmla="*/ 7 h 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
                  <a:gd name="T76" fmla="*/ 0 h 19"/>
                  <a:gd name="T77" fmla="*/ 11 w 11"/>
                  <a:gd name="T78" fmla="*/ 19 h 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 h="19">
                    <a:moveTo>
                      <a:pt x="8" y="7"/>
                    </a:moveTo>
                    <a:lnTo>
                      <a:pt x="6" y="3"/>
                    </a:lnTo>
                    <a:lnTo>
                      <a:pt x="4" y="2"/>
                    </a:lnTo>
                    <a:lnTo>
                      <a:pt x="2" y="2"/>
                    </a:lnTo>
                    <a:lnTo>
                      <a:pt x="2" y="0"/>
                    </a:lnTo>
                    <a:lnTo>
                      <a:pt x="2" y="2"/>
                    </a:lnTo>
                    <a:lnTo>
                      <a:pt x="2" y="0"/>
                    </a:lnTo>
                    <a:lnTo>
                      <a:pt x="0" y="2"/>
                    </a:lnTo>
                    <a:lnTo>
                      <a:pt x="0" y="3"/>
                    </a:lnTo>
                    <a:lnTo>
                      <a:pt x="0" y="7"/>
                    </a:lnTo>
                    <a:lnTo>
                      <a:pt x="2" y="11"/>
                    </a:lnTo>
                    <a:lnTo>
                      <a:pt x="4" y="15"/>
                    </a:lnTo>
                    <a:lnTo>
                      <a:pt x="6" y="13"/>
                    </a:lnTo>
                    <a:lnTo>
                      <a:pt x="6" y="17"/>
                    </a:lnTo>
                    <a:lnTo>
                      <a:pt x="8" y="17"/>
                    </a:lnTo>
                    <a:lnTo>
                      <a:pt x="9" y="17"/>
                    </a:lnTo>
                    <a:lnTo>
                      <a:pt x="9" y="19"/>
                    </a:lnTo>
                    <a:lnTo>
                      <a:pt x="9" y="17"/>
                    </a:lnTo>
                    <a:lnTo>
                      <a:pt x="11" y="17"/>
                    </a:lnTo>
                    <a:lnTo>
                      <a:pt x="9" y="17"/>
                    </a:lnTo>
                    <a:lnTo>
                      <a:pt x="11" y="15"/>
                    </a:lnTo>
                    <a:lnTo>
                      <a:pt x="9" y="15"/>
                    </a:lnTo>
                    <a:lnTo>
                      <a:pt x="11" y="15"/>
                    </a:lnTo>
                    <a:lnTo>
                      <a:pt x="9" y="11"/>
                    </a:lnTo>
                    <a:lnTo>
                      <a:pt x="8" y="7"/>
                    </a:lnTo>
                    <a:close/>
                  </a:path>
                </a:pathLst>
              </a:custGeom>
              <a:solidFill>
                <a:srgbClr val="BFBFDF"/>
              </a:solidFill>
              <a:ln w="9525">
                <a:noFill/>
                <a:round/>
                <a:headEnd/>
                <a:tailEnd/>
              </a:ln>
            </p:spPr>
            <p:txBody>
              <a:bodyPr/>
              <a:lstStyle/>
              <a:p>
                <a:endParaRPr lang="en-GB" dirty="0"/>
              </a:p>
            </p:txBody>
          </p:sp>
          <p:sp>
            <p:nvSpPr>
              <p:cNvPr id="190" name="Freeform 281"/>
              <p:cNvSpPr>
                <a:spLocks noChangeAspect="1"/>
              </p:cNvSpPr>
              <p:nvPr/>
            </p:nvSpPr>
            <p:spPr bwMode="auto">
              <a:xfrm>
                <a:off x="4205" y="1648"/>
                <a:ext cx="15" cy="21"/>
              </a:xfrm>
              <a:custGeom>
                <a:avLst/>
                <a:gdLst>
                  <a:gd name="T0" fmla="*/ 2 w 15"/>
                  <a:gd name="T1" fmla="*/ 2 h 21"/>
                  <a:gd name="T2" fmla="*/ 0 w 15"/>
                  <a:gd name="T3" fmla="*/ 2 h 21"/>
                  <a:gd name="T4" fmla="*/ 0 w 15"/>
                  <a:gd name="T5" fmla="*/ 4 h 21"/>
                  <a:gd name="T6" fmla="*/ 0 w 15"/>
                  <a:gd name="T7" fmla="*/ 5 h 21"/>
                  <a:gd name="T8" fmla="*/ 0 w 15"/>
                  <a:gd name="T9" fmla="*/ 7 h 21"/>
                  <a:gd name="T10" fmla="*/ 0 w 15"/>
                  <a:gd name="T11" fmla="*/ 9 h 21"/>
                  <a:gd name="T12" fmla="*/ 2 w 15"/>
                  <a:gd name="T13" fmla="*/ 11 h 21"/>
                  <a:gd name="T14" fmla="*/ 2 w 15"/>
                  <a:gd name="T15" fmla="*/ 15 h 21"/>
                  <a:gd name="T16" fmla="*/ 4 w 15"/>
                  <a:gd name="T17" fmla="*/ 15 h 21"/>
                  <a:gd name="T18" fmla="*/ 6 w 15"/>
                  <a:gd name="T19" fmla="*/ 17 h 21"/>
                  <a:gd name="T20" fmla="*/ 6 w 15"/>
                  <a:gd name="T21" fmla="*/ 19 h 21"/>
                  <a:gd name="T22" fmla="*/ 8 w 15"/>
                  <a:gd name="T23" fmla="*/ 19 h 21"/>
                  <a:gd name="T24" fmla="*/ 8 w 15"/>
                  <a:gd name="T25" fmla="*/ 21 h 21"/>
                  <a:gd name="T26" fmla="*/ 11 w 15"/>
                  <a:gd name="T27" fmla="*/ 21 h 21"/>
                  <a:gd name="T28" fmla="*/ 13 w 15"/>
                  <a:gd name="T29" fmla="*/ 21 h 21"/>
                  <a:gd name="T30" fmla="*/ 15 w 15"/>
                  <a:gd name="T31" fmla="*/ 19 h 21"/>
                  <a:gd name="T32" fmla="*/ 13 w 15"/>
                  <a:gd name="T33" fmla="*/ 21 h 21"/>
                  <a:gd name="T34" fmla="*/ 15 w 15"/>
                  <a:gd name="T35" fmla="*/ 19 h 21"/>
                  <a:gd name="T36" fmla="*/ 15 w 15"/>
                  <a:gd name="T37" fmla="*/ 17 h 21"/>
                  <a:gd name="T38" fmla="*/ 13 w 15"/>
                  <a:gd name="T39" fmla="*/ 15 h 21"/>
                  <a:gd name="T40" fmla="*/ 15 w 15"/>
                  <a:gd name="T41" fmla="*/ 15 h 21"/>
                  <a:gd name="T42" fmla="*/ 13 w 15"/>
                  <a:gd name="T43" fmla="*/ 13 h 21"/>
                  <a:gd name="T44" fmla="*/ 10 w 15"/>
                  <a:gd name="T45" fmla="*/ 4 h 21"/>
                  <a:gd name="T46" fmla="*/ 8 w 15"/>
                  <a:gd name="T47" fmla="*/ 4 h 21"/>
                  <a:gd name="T48" fmla="*/ 8 w 15"/>
                  <a:gd name="T49" fmla="*/ 2 h 21"/>
                  <a:gd name="T50" fmla="*/ 6 w 15"/>
                  <a:gd name="T51" fmla="*/ 2 h 21"/>
                  <a:gd name="T52" fmla="*/ 2 w 15"/>
                  <a:gd name="T53" fmla="*/ 0 h 21"/>
                  <a:gd name="T54" fmla="*/ 2 w 15"/>
                  <a:gd name="T55" fmla="*/ 2 h 21"/>
                  <a:gd name="T56" fmla="*/ 4 w 15"/>
                  <a:gd name="T57" fmla="*/ 5 h 21"/>
                  <a:gd name="T58" fmla="*/ 2 w 15"/>
                  <a:gd name="T59" fmla="*/ 4 h 21"/>
                  <a:gd name="T60" fmla="*/ 2 w 15"/>
                  <a:gd name="T61" fmla="*/ 5 h 21"/>
                  <a:gd name="T62" fmla="*/ 4 w 15"/>
                  <a:gd name="T63" fmla="*/ 5 h 21"/>
                  <a:gd name="T64" fmla="*/ 4 w 15"/>
                  <a:gd name="T65" fmla="*/ 7 h 21"/>
                  <a:gd name="T66" fmla="*/ 6 w 15"/>
                  <a:gd name="T67" fmla="*/ 7 h 21"/>
                  <a:gd name="T68" fmla="*/ 10 w 15"/>
                  <a:gd name="T69" fmla="*/ 15 h 21"/>
                  <a:gd name="T70" fmla="*/ 10 w 15"/>
                  <a:gd name="T71" fmla="*/ 17 h 21"/>
                  <a:gd name="T72" fmla="*/ 10 w 15"/>
                  <a:gd name="T73" fmla="*/ 19 h 21"/>
                  <a:gd name="T74" fmla="*/ 10 w 15"/>
                  <a:gd name="T75" fmla="*/ 17 h 21"/>
                  <a:gd name="T76" fmla="*/ 11 w 15"/>
                  <a:gd name="T77" fmla="*/ 17 h 21"/>
                  <a:gd name="T78" fmla="*/ 10 w 15"/>
                  <a:gd name="T79" fmla="*/ 19 h 21"/>
                  <a:gd name="T80" fmla="*/ 10 w 15"/>
                  <a:gd name="T81" fmla="*/ 17 h 21"/>
                  <a:gd name="T82" fmla="*/ 11 w 15"/>
                  <a:gd name="T83" fmla="*/ 17 h 21"/>
                  <a:gd name="T84" fmla="*/ 10 w 15"/>
                  <a:gd name="T85" fmla="*/ 17 h 21"/>
                  <a:gd name="T86" fmla="*/ 11 w 15"/>
                  <a:gd name="T87" fmla="*/ 17 h 21"/>
                  <a:gd name="T88" fmla="*/ 10 w 15"/>
                  <a:gd name="T89" fmla="*/ 17 h 21"/>
                  <a:gd name="T90" fmla="*/ 10 w 15"/>
                  <a:gd name="T91" fmla="*/ 15 h 21"/>
                  <a:gd name="T92" fmla="*/ 8 w 15"/>
                  <a:gd name="T93" fmla="*/ 15 h 21"/>
                  <a:gd name="T94" fmla="*/ 8 w 15"/>
                  <a:gd name="T95" fmla="*/ 11 h 21"/>
                  <a:gd name="T96" fmla="*/ 6 w 15"/>
                  <a:gd name="T97" fmla="*/ 11 h 21"/>
                  <a:gd name="T98" fmla="*/ 6 w 15"/>
                  <a:gd name="T99" fmla="*/ 9 h 21"/>
                  <a:gd name="T100" fmla="*/ 4 w 15"/>
                  <a:gd name="T101" fmla="*/ 7 h 21"/>
                  <a:gd name="T102" fmla="*/ 4 w 15"/>
                  <a:gd name="T103" fmla="*/ 5 h 21"/>
                  <a:gd name="T104" fmla="*/ 4 w 15"/>
                  <a:gd name="T105" fmla="*/ 4 h 21"/>
                  <a:gd name="T106" fmla="*/ 4 w 15"/>
                  <a:gd name="T107" fmla="*/ 5 h 21"/>
                  <a:gd name="T108" fmla="*/ 2 w 15"/>
                  <a:gd name="T109" fmla="*/ 2 h 2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
                  <a:gd name="T166" fmla="*/ 0 h 21"/>
                  <a:gd name="T167" fmla="*/ 15 w 15"/>
                  <a:gd name="T168" fmla="*/ 21 h 2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 h="21">
                    <a:moveTo>
                      <a:pt x="2" y="2"/>
                    </a:moveTo>
                    <a:lnTo>
                      <a:pt x="0" y="2"/>
                    </a:lnTo>
                    <a:lnTo>
                      <a:pt x="0" y="4"/>
                    </a:lnTo>
                    <a:lnTo>
                      <a:pt x="0" y="5"/>
                    </a:lnTo>
                    <a:lnTo>
                      <a:pt x="0" y="7"/>
                    </a:lnTo>
                    <a:lnTo>
                      <a:pt x="0" y="9"/>
                    </a:lnTo>
                    <a:lnTo>
                      <a:pt x="2" y="11"/>
                    </a:lnTo>
                    <a:lnTo>
                      <a:pt x="2" y="15"/>
                    </a:lnTo>
                    <a:lnTo>
                      <a:pt x="4" y="15"/>
                    </a:lnTo>
                    <a:lnTo>
                      <a:pt x="6" y="17"/>
                    </a:lnTo>
                    <a:lnTo>
                      <a:pt x="6" y="19"/>
                    </a:lnTo>
                    <a:lnTo>
                      <a:pt x="8" y="19"/>
                    </a:lnTo>
                    <a:lnTo>
                      <a:pt x="8" y="21"/>
                    </a:lnTo>
                    <a:lnTo>
                      <a:pt x="11" y="21"/>
                    </a:lnTo>
                    <a:lnTo>
                      <a:pt x="13" y="21"/>
                    </a:lnTo>
                    <a:lnTo>
                      <a:pt x="15" y="19"/>
                    </a:lnTo>
                    <a:lnTo>
                      <a:pt x="13" y="21"/>
                    </a:lnTo>
                    <a:lnTo>
                      <a:pt x="15" y="19"/>
                    </a:lnTo>
                    <a:lnTo>
                      <a:pt x="15" y="17"/>
                    </a:lnTo>
                    <a:lnTo>
                      <a:pt x="13" y="15"/>
                    </a:lnTo>
                    <a:lnTo>
                      <a:pt x="15" y="15"/>
                    </a:lnTo>
                    <a:lnTo>
                      <a:pt x="13" y="13"/>
                    </a:lnTo>
                    <a:lnTo>
                      <a:pt x="10" y="4"/>
                    </a:lnTo>
                    <a:lnTo>
                      <a:pt x="8" y="4"/>
                    </a:lnTo>
                    <a:lnTo>
                      <a:pt x="8" y="2"/>
                    </a:lnTo>
                    <a:lnTo>
                      <a:pt x="6" y="2"/>
                    </a:lnTo>
                    <a:lnTo>
                      <a:pt x="2" y="0"/>
                    </a:lnTo>
                    <a:lnTo>
                      <a:pt x="2" y="2"/>
                    </a:lnTo>
                    <a:lnTo>
                      <a:pt x="4" y="5"/>
                    </a:lnTo>
                    <a:lnTo>
                      <a:pt x="2" y="4"/>
                    </a:lnTo>
                    <a:lnTo>
                      <a:pt x="2" y="5"/>
                    </a:lnTo>
                    <a:lnTo>
                      <a:pt x="4" y="5"/>
                    </a:lnTo>
                    <a:lnTo>
                      <a:pt x="4" y="7"/>
                    </a:lnTo>
                    <a:lnTo>
                      <a:pt x="6" y="7"/>
                    </a:lnTo>
                    <a:lnTo>
                      <a:pt x="10" y="15"/>
                    </a:lnTo>
                    <a:lnTo>
                      <a:pt x="10" y="17"/>
                    </a:lnTo>
                    <a:lnTo>
                      <a:pt x="10" y="19"/>
                    </a:lnTo>
                    <a:lnTo>
                      <a:pt x="10" y="17"/>
                    </a:lnTo>
                    <a:lnTo>
                      <a:pt x="11" y="17"/>
                    </a:lnTo>
                    <a:lnTo>
                      <a:pt x="10" y="19"/>
                    </a:lnTo>
                    <a:lnTo>
                      <a:pt x="10" y="17"/>
                    </a:lnTo>
                    <a:lnTo>
                      <a:pt x="11" y="17"/>
                    </a:lnTo>
                    <a:lnTo>
                      <a:pt x="10" y="17"/>
                    </a:lnTo>
                    <a:lnTo>
                      <a:pt x="11" y="17"/>
                    </a:lnTo>
                    <a:lnTo>
                      <a:pt x="10" y="17"/>
                    </a:lnTo>
                    <a:lnTo>
                      <a:pt x="10" y="15"/>
                    </a:lnTo>
                    <a:lnTo>
                      <a:pt x="8" y="15"/>
                    </a:lnTo>
                    <a:lnTo>
                      <a:pt x="8" y="11"/>
                    </a:lnTo>
                    <a:lnTo>
                      <a:pt x="6" y="11"/>
                    </a:lnTo>
                    <a:lnTo>
                      <a:pt x="6" y="9"/>
                    </a:lnTo>
                    <a:lnTo>
                      <a:pt x="4" y="7"/>
                    </a:lnTo>
                    <a:lnTo>
                      <a:pt x="4" y="5"/>
                    </a:lnTo>
                    <a:lnTo>
                      <a:pt x="4" y="4"/>
                    </a:lnTo>
                    <a:lnTo>
                      <a:pt x="4" y="5"/>
                    </a:lnTo>
                    <a:lnTo>
                      <a:pt x="2" y="2"/>
                    </a:lnTo>
                    <a:close/>
                  </a:path>
                </a:pathLst>
              </a:custGeom>
              <a:solidFill>
                <a:srgbClr val="000000"/>
              </a:solidFill>
              <a:ln w="9525">
                <a:noFill/>
                <a:round/>
                <a:headEnd/>
                <a:tailEnd/>
              </a:ln>
            </p:spPr>
            <p:txBody>
              <a:bodyPr/>
              <a:lstStyle/>
              <a:p>
                <a:endParaRPr lang="en-GB" dirty="0"/>
              </a:p>
            </p:txBody>
          </p:sp>
          <p:sp>
            <p:nvSpPr>
              <p:cNvPr id="191" name="Freeform 282"/>
              <p:cNvSpPr>
                <a:spLocks noChangeAspect="1"/>
              </p:cNvSpPr>
              <p:nvPr/>
            </p:nvSpPr>
            <p:spPr bwMode="auto">
              <a:xfrm>
                <a:off x="4203" y="1652"/>
                <a:ext cx="12" cy="17"/>
              </a:xfrm>
              <a:custGeom>
                <a:avLst/>
                <a:gdLst>
                  <a:gd name="T0" fmla="*/ 8 w 12"/>
                  <a:gd name="T1" fmla="*/ 7 h 17"/>
                  <a:gd name="T2" fmla="*/ 6 w 12"/>
                  <a:gd name="T3" fmla="*/ 3 h 17"/>
                  <a:gd name="T4" fmla="*/ 6 w 12"/>
                  <a:gd name="T5" fmla="*/ 1 h 17"/>
                  <a:gd name="T6" fmla="*/ 4 w 12"/>
                  <a:gd name="T7" fmla="*/ 1 h 17"/>
                  <a:gd name="T8" fmla="*/ 2 w 12"/>
                  <a:gd name="T9" fmla="*/ 0 h 17"/>
                  <a:gd name="T10" fmla="*/ 2 w 12"/>
                  <a:gd name="T11" fmla="*/ 1 h 17"/>
                  <a:gd name="T12" fmla="*/ 2 w 12"/>
                  <a:gd name="T13" fmla="*/ 0 h 17"/>
                  <a:gd name="T14" fmla="*/ 0 w 12"/>
                  <a:gd name="T15" fmla="*/ 1 h 17"/>
                  <a:gd name="T16" fmla="*/ 0 w 12"/>
                  <a:gd name="T17" fmla="*/ 3 h 17"/>
                  <a:gd name="T18" fmla="*/ 0 w 12"/>
                  <a:gd name="T19" fmla="*/ 5 h 17"/>
                  <a:gd name="T20" fmla="*/ 2 w 12"/>
                  <a:gd name="T21" fmla="*/ 7 h 17"/>
                  <a:gd name="T22" fmla="*/ 0 w 12"/>
                  <a:gd name="T23" fmla="*/ 7 h 17"/>
                  <a:gd name="T24" fmla="*/ 2 w 12"/>
                  <a:gd name="T25" fmla="*/ 11 h 17"/>
                  <a:gd name="T26" fmla="*/ 4 w 12"/>
                  <a:gd name="T27" fmla="*/ 15 h 17"/>
                  <a:gd name="T28" fmla="*/ 6 w 12"/>
                  <a:gd name="T29" fmla="*/ 13 h 17"/>
                  <a:gd name="T30" fmla="*/ 6 w 12"/>
                  <a:gd name="T31" fmla="*/ 15 h 17"/>
                  <a:gd name="T32" fmla="*/ 8 w 12"/>
                  <a:gd name="T33" fmla="*/ 17 h 17"/>
                  <a:gd name="T34" fmla="*/ 10 w 12"/>
                  <a:gd name="T35" fmla="*/ 17 h 17"/>
                  <a:gd name="T36" fmla="*/ 12 w 12"/>
                  <a:gd name="T37" fmla="*/ 17 h 17"/>
                  <a:gd name="T38" fmla="*/ 10 w 12"/>
                  <a:gd name="T39" fmla="*/ 17 h 17"/>
                  <a:gd name="T40" fmla="*/ 12 w 12"/>
                  <a:gd name="T41" fmla="*/ 17 h 17"/>
                  <a:gd name="T42" fmla="*/ 12 w 12"/>
                  <a:gd name="T43" fmla="*/ 15 h 17"/>
                  <a:gd name="T44" fmla="*/ 12 w 12"/>
                  <a:gd name="T45" fmla="*/ 13 h 17"/>
                  <a:gd name="T46" fmla="*/ 10 w 12"/>
                  <a:gd name="T47" fmla="*/ 11 h 17"/>
                  <a:gd name="T48" fmla="*/ 12 w 12"/>
                  <a:gd name="T49" fmla="*/ 11 h 17"/>
                  <a:gd name="T50" fmla="*/ 8 w 12"/>
                  <a:gd name="T51" fmla="*/ 7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
                  <a:gd name="T79" fmla="*/ 0 h 17"/>
                  <a:gd name="T80" fmla="*/ 12 w 12"/>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 h="17">
                    <a:moveTo>
                      <a:pt x="8" y="7"/>
                    </a:moveTo>
                    <a:lnTo>
                      <a:pt x="6" y="3"/>
                    </a:lnTo>
                    <a:lnTo>
                      <a:pt x="6" y="1"/>
                    </a:lnTo>
                    <a:lnTo>
                      <a:pt x="4" y="1"/>
                    </a:lnTo>
                    <a:lnTo>
                      <a:pt x="2" y="0"/>
                    </a:lnTo>
                    <a:lnTo>
                      <a:pt x="2" y="1"/>
                    </a:lnTo>
                    <a:lnTo>
                      <a:pt x="2" y="0"/>
                    </a:lnTo>
                    <a:lnTo>
                      <a:pt x="0" y="1"/>
                    </a:lnTo>
                    <a:lnTo>
                      <a:pt x="0" y="3"/>
                    </a:lnTo>
                    <a:lnTo>
                      <a:pt x="0" y="5"/>
                    </a:lnTo>
                    <a:lnTo>
                      <a:pt x="2" y="7"/>
                    </a:lnTo>
                    <a:lnTo>
                      <a:pt x="0" y="7"/>
                    </a:lnTo>
                    <a:lnTo>
                      <a:pt x="2" y="11"/>
                    </a:lnTo>
                    <a:lnTo>
                      <a:pt x="4" y="15"/>
                    </a:lnTo>
                    <a:lnTo>
                      <a:pt x="6" y="13"/>
                    </a:lnTo>
                    <a:lnTo>
                      <a:pt x="6" y="15"/>
                    </a:lnTo>
                    <a:lnTo>
                      <a:pt x="8" y="17"/>
                    </a:lnTo>
                    <a:lnTo>
                      <a:pt x="10" y="17"/>
                    </a:lnTo>
                    <a:lnTo>
                      <a:pt x="12" y="17"/>
                    </a:lnTo>
                    <a:lnTo>
                      <a:pt x="10" y="17"/>
                    </a:lnTo>
                    <a:lnTo>
                      <a:pt x="12" y="17"/>
                    </a:lnTo>
                    <a:lnTo>
                      <a:pt x="12" y="15"/>
                    </a:lnTo>
                    <a:lnTo>
                      <a:pt x="12" y="13"/>
                    </a:lnTo>
                    <a:lnTo>
                      <a:pt x="10" y="11"/>
                    </a:lnTo>
                    <a:lnTo>
                      <a:pt x="12" y="11"/>
                    </a:lnTo>
                    <a:lnTo>
                      <a:pt x="8" y="7"/>
                    </a:lnTo>
                    <a:close/>
                  </a:path>
                </a:pathLst>
              </a:custGeom>
              <a:solidFill>
                <a:srgbClr val="DFDFFF"/>
              </a:solidFill>
              <a:ln w="9525">
                <a:noFill/>
                <a:round/>
                <a:headEnd/>
                <a:tailEnd/>
              </a:ln>
            </p:spPr>
            <p:txBody>
              <a:bodyPr/>
              <a:lstStyle/>
              <a:p>
                <a:endParaRPr lang="en-GB" dirty="0"/>
              </a:p>
            </p:txBody>
          </p:sp>
          <p:sp>
            <p:nvSpPr>
              <p:cNvPr id="192" name="Freeform 283"/>
              <p:cNvSpPr>
                <a:spLocks noChangeAspect="1"/>
              </p:cNvSpPr>
              <p:nvPr/>
            </p:nvSpPr>
            <p:spPr bwMode="auto">
              <a:xfrm>
                <a:off x="4201" y="1650"/>
                <a:ext cx="15" cy="21"/>
              </a:xfrm>
              <a:custGeom>
                <a:avLst/>
                <a:gdLst>
                  <a:gd name="T0" fmla="*/ 2 w 15"/>
                  <a:gd name="T1" fmla="*/ 0 h 21"/>
                  <a:gd name="T2" fmla="*/ 0 w 15"/>
                  <a:gd name="T3" fmla="*/ 2 h 21"/>
                  <a:gd name="T4" fmla="*/ 0 w 15"/>
                  <a:gd name="T5" fmla="*/ 3 h 21"/>
                  <a:gd name="T6" fmla="*/ 0 w 15"/>
                  <a:gd name="T7" fmla="*/ 5 h 21"/>
                  <a:gd name="T8" fmla="*/ 0 w 15"/>
                  <a:gd name="T9" fmla="*/ 7 h 21"/>
                  <a:gd name="T10" fmla="*/ 0 w 15"/>
                  <a:gd name="T11" fmla="*/ 9 h 21"/>
                  <a:gd name="T12" fmla="*/ 2 w 15"/>
                  <a:gd name="T13" fmla="*/ 11 h 21"/>
                  <a:gd name="T14" fmla="*/ 4 w 15"/>
                  <a:gd name="T15" fmla="*/ 15 h 21"/>
                  <a:gd name="T16" fmla="*/ 6 w 15"/>
                  <a:gd name="T17" fmla="*/ 17 h 21"/>
                  <a:gd name="T18" fmla="*/ 8 w 15"/>
                  <a:gd name="T19" fmla="*/ 19 h 21"/>
                  <a:gd name="T20" fmla="*/ 10 w 15"/>
                  <a:gd name="T21" fmla="*/ 21 h 21"/>
                  <a:gd name="T22" fmla="*/ 12 w 15"/>
                  <a:gd name="T23" fmla="*/ 21 h 21"/>
                  <a:gd name="T24" fmla="*/ 14 w 15"/>
                  <a:gd name="T25" fmla="*/ 21 h 21"/>
                  <a:gd name="T26" fmla="*/ 15 w 15"/>
                  <a:gd name="T27" fmla="*/ 21 h 21"/>
                  <a:gd name="T28" fmla="*/ 15 w 15"/>
                  <a:gd name="T29" fmla="*/ 19 h 21"/>
                  <a:gd name="T30" fmla="*/ 15 w 15"/>
                  <a:gd name="T31" fmla="*/ 17 h 21"/>
                  <a:gd name="T32" fmla="*/ 15 w 15"/>
                  <a:gd name="T33" fmla="*/ 15 h 21"/>
                  <a:gd name="T34" fmla="*/ 15 w 15"/>
                  <a:gd name="T35" fmla="*/ 13 h 21"/>
                  <a:gd name="T36" fmla="*/ 15 w 15"/>
                  <a:gd name="T37" fmla="*/ 11 h 21"/>
                  <a:gd name="T38" fmla="*/ 10 w 15"/>
                  <a:gd name="T39" fmla="*/ 3 h 21"/>
                  <a:gd name="T40" fmla="*/ 8 w 15"/>
                  <a:gd name="T41" fmla="*/ 2 h 21"/>
                  <a:gd name="T42" fmla="*/ 6 w 15"/>
                  <a:gd name="T43" fmla="*/ 0 h 21"/>
                  <a:gd name="T44" fmla="*/ 4 w 15"/>
                  <a:gd name="T45" fmla="*/ 0 h 21"/>
                  <a:gd name="T46" fmla="*/ 2 w 15"/>
                  <a:gd name="T47" fmla="*/ 0 h 21"/>
                  <a:gd name="T48" fmla="*/ 4 w 15"/>
                  <a:gd name="T49" fmla="*/ 3 h 21"/>
                  <a:gd name="T50" fmla="*/ 6 w 15"/>
                  <a:gd name="T51" fmla="*/ 5 h 21"/>
                  <a:gd name="T52" fmla="*/ 6 w 15"/>
                  <a:gd name="T53" fmla="*/ 7 h 21"/>
                  <a:gd name="T54" fmla="*/ 10 w 15"/>
                  <a:gd name="T55" fmla="*/ 13 h 21"/>
                  <a:gd name="T56" fmla="*/ 10 w 15"/>
                  <a:gd name="T57" fmla="*/ 15 h 21"/>
                  <a:gd name="T58" fmla="*/ 12 w 15"/>
                  <a:gd name="T59" fmla="*/ 15 h 21"/>
                  <a:gd name="T60" fmla="*/ 12 w 15"/>
                  <a:gd name="T61" fmla="*/ 17 h 21"/>
                  <a:gd name="T62" fmla="*/ 10 w 15"/>
                  <a:gd name="T63" fmla="*/ 15 h 21"/>
                  <a:gd name="T64" fmla="*/ 8 w 15"/>
                  <a:gd name="T65" fmla="*/ 11 h 21"/>
                  <a:gd name="T66" fmla="*/ 6 w 15"/>
                  <a:gd name="T67" fmla="*/ 11 h 21"/>
                  <a:gd name="T68" fmla="*/ 6 w 15"/>
                  <a:gd name="T69" fmla="*/ 9 h 21"/>
                  <a:gd name="T70" fmla="*/ 4 w 15"/>
                  <a:gd name="T71" fmla="*/ 7 h 21"/>
                  <a:gd name="T72" fmla="*/ 6 w 15"/>
                  <a:gd name="T73" fmla="*/ 5 h 21"/>
                  <a:gd name="T74" fmla="*/ 4 w 15"/>
                  <a:gd name="T75" fmla="*/ 5 h 21"/>
                  <a:gd name="T76" fmla="*/ 4 w 15"/>
                  <a:gd name="T77" fmla="*/ 3 h 21"/>
                  <a:gd name="T78" fmla="*/ 2 w 15"/>
                  <a:gd name="T79" fmla="*/ 0 h 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
                  <a:gd name="T121" fmla="*/ 0 h 21"/>
                  <a:gd name="T122" fmla="*/ 15 w 15"/>
                  <a:gd name="T123" fmla="*/ 21 h 2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 h="21">
                    <a:moveTo>
                      <a:pt x="2" y="0"/>
                    </a:moveTo>
                    <a:lnTo>
                      <a:pt x="0" y="2"/>
                    </a:lnTo>
                    <a:lnTo>
                      <a:pt x="0" y="3"/>
                    </a:lnTo>
                    <a:lnTo>
                      <a:pt x="0" y="5"/>
                    </a:lnTo>
                    <a:lnTo>
                      <a:pt x="0" y="7"/>
                    </a:lnTo>
                    <a:lnTo>
                      <a:pt x="0" y="9"/>
                    </a:lnTo>
                    <a:lnTo>
                      <a:pt x="2" y="11"/>
                    </a:lnTo>
                    <a:lnTo>
                      <a:pt x="4" y="15"/>
                    </a:lnTo>
                    <a:lnTo>
                      <a:pt x="6" y="17"/>
                    </a:lnTo>
                    <a:lnTo>
                      <a:pt x="8" y="19"/>
                    </a:lnTo>
                    <a:lnTo>
                      <a:pt x="10" y="21"/>
                    </a:lnTo>
                    <a:lnTo>
                      <a:pt x="12" y="21"/>
                    </a:lnTo>
                    <a:lnTo>
                      <a:pt x="14" y="21"/>
                    </a:lnTo>
                    <a:lnTo>
                      <a:pt x="15" y="21"/>
                    </a:lnTo>
                    <a:lnTo>
                      <a:pt x="15" y="19"/>
                    </a:lnTo>
                    <a:lnTo>
                      <a:pt x="15" y="17"/>
                    </a:lnTo>
                    <a:lnTo>
                      <a:pt x="15" y="15"/>
                    </a:lnTo>
                    <a:lnTo>
                      <a:pt x="15" y="13"/>
                    </a:lnTo>
                    <a:lnTo>
                      <a:pt x="15" y="11"/>
                    </a:lnTo>
                    <a:lnTo>
                      <a:pt x="10" y="3"/>
                    </a:lnTo>
                    <a:lnTo>
                      <a:pt x="8" y="2"/>
                    </a:lnTo>
                    <a:lnTo>
                      <a:pt x="6" y="0"/>
                    </a:lnTo>
                    <a:lnTo>
                      <a:pt x="4" y="0"/>
                    </a:lnTo>
                    <a:lnTo>
                      <a:pt x="2" y="0"/>
                    </a:lnTo>
                    <a:lnTo>
                      <a:pt x="4" y="3"/>
                    </a:lnTo>
                    <a:lnTo>
                      <a:pt x="6" y="5"/>
                    </a:lnTo>
                    <a:lnTo>
                      <a:pt x="6" y="7"/>
                    </a:lnTo>
                    <a:lnTo>
                      <a:pt x="10" y="13"/>
                    </a:lnTo>
                    <a:lnTo>
                      <a:pt x="10" y="15"/>
                    </a:lnTo>
                    <a:lnTo>
                      <a:pt x="12" y="15"/>
                    </a:lnTo>
                    <a:lnTo>
                      <a:pt x="12" y="17"/>
                    </a:lnTo>
                    <a:lnTo>
                      <a:pt x="10" y="15"/>
                    </a:lnTo>
                    <a:lnTo>
                      <a:pt x="8" y="11"/>
                    </a:lnTo>
                    <a:lnTo>
                      <a:pt x="6" y="11"/>
                    </a:lnTo>
                    <a:lnTo>
                      <a:pt x="6" y="9"/>
                    </a:lnTo>
                    <a:lnTo>
                      <a:pt x="4" y="7"/>
                    </a:lnTo>
                    <a:lnTo>
                      <a:pt x="6" y="5"/>
                    </a:lnTo>
                    <a:lnTo>
                      <a:pt x="4" y="5"/>
                    </a:lnTo>
                    <a:lnTo>
                      <a:pt x="4" y="3"/>
                    </a:lnTo>
                    <a:lnTo>
                      <a:pt x="2" y="0"/>
                    </a:lnTo>
                    <a:close/>
                  </a:path>
                </a:pathLst>
              </a:custGeom>
              <a:solidFill>
                <a:srgbClr val="000000"/>
              </a:solidFill>
              <a:ln w="9525">
                <a:noFill/>
                <a:round/>
                <a:headEnd/>
                <a:tailEnd/>
              </a:ln>
            </p:spPr>
            <p:txBody>
              <a:bodyPr/>
              <a:lstStyle/>
              <a:p>
                <a:endParaRPr lang="en-GB" dirty="0"/>
              </a:p>
            </p:txBody>
          </p:sp>
          <p:sp>
            <p:nvSpPr>
              <p:cNvPr id="193" name="Freeform 284"/>
              <p:cNvSpPr>
                <a:spLocks noChangeAspect="1"/>
              </p:cNvSpPr>
              <p:nvPr/>
            </p:nvSpPr>
            <p:spPr bwMode="auto">
              <a:xfrm>
                <a:off x="4199" y="1653"/>
                <a:ext cx="12" cy="18"/>
              </a:xfrm>
              <a:custGeom>
                <a:avLst/>
                <a:gdLst>
                  <a:gd name="T0" fmla="*/ 10 w 12"/>
                  <a:gd name="T1" fmla="*/ 8 h 18"/>
                  <a:gd name="T2" fmla="*/ 8 w 12"/>
                  <a:gd name="T3" fmla="*/ 4 h 18"/>
                  <a:gd name="T4" fmla="*/ 6 w 12"/>
                  <a:gd name="T5" fmla="*/ 4 h 18"/>
                  <a:gd name="T6" fmla="*/ 6 w 12"/>
                  <a:gd name="T7" fmla="*/ 2 h 18"/>
                  <a:gd name="T8" fmla="*/ 4 w 12"/>
                  <a:gd name="T9" fmla="*/ 2 h 18"/>
                  <a:gd name="T10" fmla="*/ 4 w 12"/>
                  <a:gd name="T11" fmla="*/ 0 h 18"/>
                  <a:gd name="T12" fmla="*/ 2 w 12"/>
                  <a:gd name="T13" fmla="*/ 0 h 18"/>
                  <a:gd name="T14" fmla="*/ 0 w 12"/>
                  <a:gd name="T15" fmla="*/ 2 h 18"/>
                  <a:gd name="T16" fmla="*/ 2 w 12"/>
                  <a:gd name="T17" fmla="*/ 2 h 18"/>
                  <a:gd name="T18" fmla="*/ 0 w 12"/>
                  <a:gd name="T19" fmla="*/ 2 h 18"/>
                  <a:gd name="T20" fmla="*/ 2 w 12"/>
                  <a:gd name="T21" fmla="*/ 4 h 18"/>
                  <a:gd name="T22" fmla="*/ 0 w 12"/>
                  <a:gd name="T23" fmla="*/ 4 h 18"/>
                  <a:gd name="T24" fmla="*/ 2 w 12"/>
                  <a:gd name="T25" fmla="*/ 6 h 18"/>
                  <a:gd name="T26" fmla="*/ 2 w 12"/>
                  <a:gd name="T27" fmla="*/ 8 h 18"/>
                  <a:gd name="T28" fmla="*/ 4 w 12"/>
                  <a:gd name="T29" fmla="*/ 10 h 18"/>
                  <a:gd name="T30" fmla="*/ 6 w 12"/>
                  <a:gd name="T31" fmla="*/ 14 h 18"/>
                  <a:gd name="T32" fmla="*/ 8 w 12"/>
                  <a:gd name="T33" fmla="*/ 16 h 18"/>
                  <a:gd name="T34" fmla="*/ 8 w 12"/>
                  <a:gd name="T35" fmla="*/ 18 h 18"/>
                  <a:gd name="T36" fmla="*/ 10 w 12"/>
                  <a:gd name="T37" fmla="*/ 18 h 18"/>
                  <a:gd name="T38" fmla="*/ 12 w 12"/>
                  <a:gd name="T39" fmla="*/ 18 h 18"/>
                  <a:gd name="T40" fmla="*/ 12 w 12"/>
                  <a:gd name="T41" fmla="*/ 16 h 18"/>
                  <a:gd name="T42" fmla="*/ 12 w 12"/>
                  <a:gd name="T43" fmla="*/ 14 h 18"/>
                  <a:gd name="T44" fmla="*/ 10 w 12"/>
                  <a:gd name="T45" fmla="*/ 12 h 18"/>
                  <a:gd name="T46" fmla="*/ 12 w 12"/>
                  <a:gd name="T47" fmla="*/ 12 h 18"/>
                  <a:gd name="T48" fmla="*/ 10 w 12"/>
                  <a:gd name="T49" fmla="*/ 8 h 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
                  <a:gd name="T76" fmla="*/ 0 h 18"/>
                  <a:gd name="T77" fmla="*/ 12 w 12"/>
                  <a:gd name="T78" fmla="*/ 18 h 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 h="18">
                    <a:moveTo>
                      <a:pt x="10" y="8"/>
                    </a:moveTo>
                    <a:lnTo>
                      <a:pt x="8" y="4"/>
                    </a:lnTo>
                    <a:lnTo>
                      <a:pt x="6" y="4"/>
                    </a:lnTo>
                    <a:lnTo>
                      <a:pt x="6" y="2"/>
                    </a:lnTo>
                    <a:lnTo>
                      <a:pt x="4" y="2"/>
                    </a:lnTo>
                    <a:lnTo>
                      <a:pt x="4" y="0"/>
                    </a:lnTo>
                    <a:lnTo>
                      <a:pt x="2" y="0"/>
                    </a:lnTo>
                    <a:lnTo>
                      <a:pt x="0" y="2"/>
                    </a:lnTo>
                    <a:lnTo>
                      <a:pt x="2" y="2"/>
                    </a:lnTo>
                    <a:lnTo>
                      <a:pt x="0" y="2"/>
                    </a:lnTo>
                    <a:lnTo>
                      <a:pt x="2" y="4"/>
                    </a:lnTo>
                    <a:lnTo>
                      <a:pt x="0" y="4"/>
                    </a:lnTo>
                    <a:lnTo>
                      <a:pt x="2" y="6"/>
                    </a:lnTo>
                    <a:lnTo>
                      <a:pt x="2" y="8"/>
                    </a:lnTo>
                    <a:lnTo>
                      <a:pt x="4" y="10"/>
                    </a:lnTo>
                    <a:lnTo>
                      <a:pt x="6" y="14"/>
                    </a:lnTo>
                    <a:lnTo>
                      <a:pt x="8" y="16"/>
                    </a:lnTo>
                    <a:lnTo>
                      <a:pt x="8" y="18"/>
                    </a:lnTo>
                    <a:lnTo>
                      <a:pt x="10" y="18"/>
                    </a:lnTo>
                    <a:lnTo>
                      <a:pt x="12" y="18"/>
                    </a:lnTo>
                    <a:lnTo>
                      <a:pt x="12" y="16"/>
                    </a:lnTo>
                    <a:lnTo>
                      <a:pt x="12" y="14"/>
                    </a:lnTo>
                    <a:lnTo>
                      <a:pt x="10" y="12"/>
                    </a:lnTo>
                    <a:lnTo>
                      <a:pt x="12" y="12"/>
                    </a:lnTo>
                    <a:lnTo>
                      <a:pt x="10" y="8"/>
                    </a:lnTo>
                    <a:close/>
                  </a:path>
                </a:pathLst>
              </a:custGeom>
              <a:solidFill>
                <a:srgbClr val="BFBFDF"/>
              </a:solidFill>
              <a:ln w="9525">
                <a:noFill/>
                <a:round/>
                <a:headEnd/>
                <a:tailEnd/>
              </a:ln>
            </p:spPr>
            <p:txBody>
              <a:bodyPr/>
              <a:lstStyle/>
              <a:p>
                <a:endParaRPr lang="en-GB" dirty="0"/>
              </a:p>
            </p:txBody>
          </p:sp>
          <p:sp>
            <p:nvSpPr>
              <p:cNvPr id="194" name="Freeform 285"/>
              <p:cNvSpPr>
                <a:spLocks noChangeAspect="1"/>
              </p:cNvSpPr>
              <p:nvPr/>
            </p:nvSpPr>
            <p:spPr bwMode="auto">
              <a:xfrm>
                <a:off x="4197" y="1652"/>
                <a:ext cx="16" cy="21"/>
              </a:xfrm>
              <a:custGeom>
                <a:avLst/>
                <a:gdLst>
                  <a:gd name="T0" fmla="*/ 2 w 16"/>
                  <a:gd name="T1" fmla="*/ 0 h 21"/>
                  <a:gd name="T2" fmla="*/ 2 w 16"/>
                  <a:gd name="T3" fmla="*/ 1 h 21"/>
                  <a:gd name="T4" fmla="*/ 0 w 16"/>
                  <a:gd name="T5" fmla="*/ 1 h 21"/>
                  <a:gd name="T6" fmla="*/ 0 w 16"/>
                  <a:gd name="T7" fmla="*/ 3 h 21"/>
                  <a:gd name="T8" fmla="*/ 0 w 16"/>
                  <a:gd name="T9" fmla="*/ 5 h 21"/>
                  <a:gd name="T10" fmla="*/ 2 w 16"/>
                  <a:gd name="T11" fmla="*/ 5 h 21"/>
                  <a:gd name="T12" fmla="*/ 0 w 16"/>
                  <a:gd name="T13" fmla="*/ 5 h 21"/>
                  <a:gd name="T14" fmla="*/ 2 w 16"/>
                  <a:gd name="T15" fmla="*/ 7 h 21"/>
                  <a:gd name="T16" fmla="*/ 2 w 16"/>
                  <a:gd name="T17" fmla="*/ 11 h 21"/>
                  <a:gd name="T18" fmla="*/ 4 w 16"/>
                  <a:gd name="T19" fmla="*/ 13 h 21"/>
                  <a:gd name="T20" fmla="*/ 6 w 16"/>
                  <a:gd name="T21" fmla="*/ 17 h 21"/>
                  <a:gd name="T22" fmla="*/ 8 w 16"/>
                  <a:gd name="T23" fmla="*/ 17 h 21"/>
                  <a:gd name="T24" fmla="*/ 8 w 16"/>
                  <a:gd name="T25" fmla="*/ 19 h 21"/>
                  <a:gd name="T26" fmla="*/ 10 w 16"/>
                  <a:gd name="T27" fmla="*/ 19 h 21"/>
                  <a:gd name="T28" fmla="*/ 10 w 16"/>
                  <a:gd name="T29" fmla="*/ 21 h 21"/>
                  <a:gd name="T30" fmla="*/ 14 w 16"/>
                  <a:gd name="T31" fmla="*/ 21 h 21"/>
                  <a:gd name="T32" fmla="*/ 16 w 16"/>
                  <a:gd name="T33" fmla="*/ 21 h 21"/>
                  <a:gd name="T34" fmla="*/ 16 w 16"/>
                  <a:gd name="T35" fmla="*/ 19 h 21"/>
                  <a:gd name="T36" fmla="*/ 16 w 16"/>
                  <a:gd name="T37" fmla="*/ 17 h 21"/>
                  <a:gd name="T38" fmla="*/ 16 w 16"/>
                  <a:gd name="T39" fmla="*/ 15 h 21"/>
                  <a:gd name="T40" fmla="*/ 16 w 16"/>
                  <a:gd name="T41" fmla="*/ 13 h 21"/>
                  <a:gd name="T42" fmla="*/ 10 w 16"/>
                  <a:gd name="T43" fmla="*/ 3 h 21"/>
                  <a:gd name="T44" fmla="*/ 10 w 16"/>
                  <a:gd name="T45" fmla="*/ 1 h 21"/>
                  <a:gd name="T46" fmla="*/ 8 w 16"/>
                  <a:gd name="T47" fmla="*/ 1 h 21"/>
                  <a:gd name="T48" fmla="*/ 8 w 16"/>
                  <a:gd name="T49" fmla="*/ 0 h 21"/>
                  <a:gd name="T50" fmla="*/ 4 w 16"/>
                  <a:gd name="T51" fmla="*/ 0 h 21"/>
                  <a:gd name="T52" fmla="*/ 2 w 16"/>
                  <a:gd name="T53" fmla="*/ 0 h 21"/>
                  <a:gd name="T54" fmla="*/ 4 w 16"/>
                  <a:gd name="T55" fmla="*/ 3 h 21"/>
                  <a:gd name="T56" fmla="*/ 4 w 16"/>
                  <a:gd name="T57" fmla="*/ 5 h 21"/>
                  <a:gd name="T58" fmla="*/ 6 w 16"/>
                  <a:gd name="T59" fmla="*/ 5 h 21"/>
                  <a:gd name="T60" fmla="*/ 12 w 16"/>
                  <a:gd name="T61" fmla="*/ 13 h 21"/>
                  <a:gd name="T62" fmla="*/ 12 w 16"/>
                  <a:gd name="T63" fmla="*/ 15 h 21"/>
                  <a:gd name="T64" fmla="*/ 12 w 16"/>
                  <a:gd name="T65" fmla="*/ 17 h 21"/>
                  <a:gd name="T66" fmla="*/ 12 w 16"/>
                  <a:gd name="T67" fmla="*/ 19 h 21"/>
                  <a:gd name="T68" fmla="*/ 12 w 16"/>
                  <a:gd name="T69" fmla="*/ 17 h 21"/>
                  <a:gd name="T70" fmla="*/ 14 w 16"/>
                  <a:gd name="T71" fmla="*/ 17 h 21"/>
                  <a:gd name="T72" fmla="*/ 12 w 16"/>
                  <a:gd name="T73" fmla="*/ 17 h 21"/>
                  <a:gd name="T74" fmla="*/ 12 w 16"/>
                  <a:gd name="T75" fmla="*/ 15 h 21"/>
                  <a:gd name="T76" fmla="*/ 10 w 16"/>
                  <a:gd name="T77" fmla="*/ 13 h 21"/>
                  <a:gd name="T78" fmla="*/ 8 w 16"/>
                  <a:gd name="T79" fmla="*/ 11 h 21"/>
                  <a:gd name="T80" fmla="*/ 8 w 16"/>
                  <a:gd name="T81" fmla="*/ 9 h 21"/>
                  <a:gd name="T82" fmla="*/ 6 w 16"/>
                  <a:gd name="T83" fmla="*/ 7 h 21"/>
                  <a:gd name="T84" fmla="*/ 6 w 16"/>
                  <a:gd name="T85" fmla="*/ 5 h 21"/>
                  <a:gd name="T86" fmla="*/ 6 w 16"/>
                  <a:gd name="T87" fmla="*/ 3 h 21"/>
                  <a:gd name="T88" fmla="*/ 4 w 16"/>
                  <a:gd name="T89" fmla="*/ 3 h 21"/>
                  <a:gd name="T90" fmla="*/ 2 w 16"/>
                  <a:gd name="T91" fmla="*/ 0 h 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
                  <a:gd name="T139" fmla="*/ 0 h 21"/>
                  <a:gd name="T140" fmla="*/ 16 w 16"/>
                  <a:gd name="T141" fmla="*/ 21 h 2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 h="21">
                    <a:moveTo>
                      <a:pt x="2" y="0"/>
                    </a:moveTo>
                    <a:lnTo>
                      <a:pt x="2" y="1"/>
                    </a:lnTo>
                    <a:lnTo>
                      <a:pt x="0" y="1"/>
                    </a:lnTo>
                    <a:lnTo>
                      <a:pt x="0" y="3"/>
                    </a:lnTo>
                    <a:lnTo>
                      <a:pt x="0" y="5"/>
                    </a:lnTo>
                    <a:lnTo>
                      <a:pt x="2" y="5"/>
                    </a:lnTo>
                    <a:lnTo>
                      <a:pt x="0" y="5"/>
                    </a:lnTo>
                    <a:lnTo>
                      <a:pt x="2" y="7"/>
                    </a:lnTo>
                    <a:lnTo>
                      <a:pt x="2" y="11"/>
                    </a:lnTo>
                    <a:lnTo>
                      <a:pt x="4" y="13"/>
                    </a:lnTo>
                    <a:lnTo>
                      <a:pt x="6" y="17"/>
                    </a:lnTo>
                    <a:lnTo>
                      <a:pt x="8" y="17"/>
                    </a:lnTo>
                    <a:lnTo>
                      <a:pt x="8" y="19"/>
                    </a:lnTo>
                    <a:lnTo>
                      <a:pt x="10" y="19"/>
                    </a:lnTo>
                    <a:lnTo>
                      <a:pt x="10" y="21"/>
                    </a:lnTo>
                    <a:lnTo>
                      <a:pt x="14" y="21"/>
                    </a:lnTo>
                    <a:lnTo>
                      <a:pt x="16" y="21"/>
                    </a:lnTo>
                    <a:lnTo>
                      <a:pt x="16" y="19"/>
                    </a:lnTo>
                    <a:lnTo>
                      <a:pt x="16" y="17"/>
                    </a:lnTo>
                    <a:lnTo>
                      <a:pt x="16" y="15"/>
                    </a:lnTo>
                    <a:lnTo>
                      <a:pt x="16" y="13"/>
                    </a:lnTo>
                    <a:lnTo>
                      <a:pt x="10" y="3"/>
                    </a:lnTo>
                    <a:lnTo>
                      <a:pt x="10" y="1"/>
                    </a:lnTo>
                    <a:lnTo>
                      <a:pt x="8" y="1"/>
                    </a:lnTo>
                    <a:lnTo>
                      <a:pt x="8" y="0"/>
                    </a:lnTo>
                    <a:lnTo>
                      <a:pt x="4" y="0"/>
                    </a:lnTo>
                    <a:lnTo>
                      <a:pt x="2" y="0"/>
                    </a:lnTo>
                    <a:lnTo>
                      <a:pt x="4" y="3"/>
                    </a:lnTo>
                    <a:lnTo>
                      <a:pt x="4" y="5"/>
                    </a:lnTo>
                    <a:lnTo>
                      <a:pt x="6" y="5"/>
                    </a:lnTo>
                    <a:lnTo>
                      <a:pt x="12" y="13"/>
                    </a:lnTo>
                    <a:lnTo>
                      <a:pt x="12" y="15"/>
                    </a:lnTo>
                    <a:lnTo>
                      <a:pt x="12" y="17"/>
                    </a:lnTo>
                    <a:lnTo>
                      <a:pt x="12" y="19"/>
                    </a:lnTo>
                    <a:lnTo>
                      <a:pt x="12" y="17"/>
                    </a:lnTo>
                    <a:lnTo>
                      <a:pt x="14" y="17"/>
                    </a:lnTo>
                    <a:lnTo>
                      <a:pt x="12" y="17"/>
                    </a:lnTo>
                    <a:lnTo>
                      <a:pt x="12" y="15"/>
                    </a:lnTo>
                    <a:lnTo>
                      <a:pt x="10" y="13"/>
                    </a:lnTo>
                    <a:lnTo>
                      <a:pt x="8" y="11"/>
                    </a:lnTo>
                    <a:lnTo>
                      <a:pt x="8" y="9"/>
                    </a:lnTo>
                    <a:lnTo>
                      <a:pt x="6" y="7"/>
                    </a:lnTo>
                    <a:lnTo>
                      <a:pt x="6" y="5"/>
                    </a:lnTo>
                    <a:lnTo>
                      <a:pt x="6" y="3"/>
                    </a:lnTo>
                    <a:lnTo>
                      <a:pt x="4" y="3"/>
                    </a:lnTo>
                    <a:lnTo>
                      <a:pt x="2" y="0"/>
                    </a:lnTo>
                    <a:close/>
                  </a:path>
                </a:pathLst>
              </a:custGeom>
              <a:solidFill>
                <a:srgbClr val="000000"/>
              </a:solidFill>
              <a:ln w="9525">
                <a:noFill/>
                <a:round/>
                <a:headEnd/>
                <a:tailEnd/>
              </a:ln>
            </p:spPr>
            <p:txBody>
              <a:bodyPr/>
              <a:lstStyle/>
              <a:p>
                <a:endParaRPr lang="en-GB" dirty="0"/>
              </a:p>
            </p:txBody>
          </p:sp>
          <p:sp>
            <p:nvSpPr>
              <p:cNvPr id="195" name="Freeform 286"/>
              <p:cNvSpPr>
                <a:spLocks noChangeAspect="1"/>
              </p:cNvSpPr>
              <p:nvPr/>
            </p:nvSpPr>
            <p:spPr bwMode="auto">
              <a:xfrm>
                <a:off x="4195" y="1655"/>
                <a:ext cx="12" cy="18"/>
              </a:xfrm>
              <a:custGeom>
                <a:avLst/>
                <a:gdLst>
                  <a:gd name="T0" fmla="*/ 10 w 12"/>
                  <a:gd name="T1" fmla="*/ 8 h 18"/>
                  <a:gd name="T2" fmla="*/ 8 w 12"/>
                  <a:gd name="T3" fmla="*/ 4 h 18"/>
                  <a:gd name="T4" fmla="*/ 6 w 12"/>
                  <a:gd name="T5" fmla="*/ 2 h 18"/>
                  <a:gd name="T6" fmla="*/ 4 w 12"/>
                  <a:gd name="T7" fmla="*/ 2 h 18"/>
                  <a:gd name="T8" fmla="*/ 4 w 12"/>
                  <a:gd name="T9" fmla="*/ 0 h 18"/>
                  <a:gd name="T10" fmla="*/ 2 w 12"/>
                  <a:gd name="T11" fmla="*/ 0 h 18"/>
                  <a:gd name="T12" fmla="*/ 2 w 12"/>
                  <a:gd name="T13" fmla="*/ 2 h 18"/>
                  <a:gd name="T14" fmla="*/ 0 w 12"/>
                  <a:gd name="T15" fmla="*/ 2 h 18"/>
                  <a:gd name="T16" fmla="*/ 0 w 12"/>
                  <a:gd name="T17" fmla="*/ 4 h 18"/>
                  <a:gd name="T18" fmla="*/ 2 w 12"/>
                  <a:gd name="T19" fmla="*/ 4 h 18"/>
                  <a:gd name="T20" fmla="*/ 0 w 12"/>
                  <a:gd name="T21" fmla="*/ 4 h 18"/>
                  <a:gd name="T22" fmla="*/ 2 w 12"/>
                  <a:gd name="T23" fmla="*/ 6 h 18"/>
                  <a:gd name="T24" fmla="*/ 2 w 12"/>
                  <a:gd name="T25" fmla="*/ 8 h 18"/>
                  <a:gd name="T26" fmla="*/ 4 w 12"/>
                  <a:gd name="T27" fmla="*/ 10 h 18"/>
                  <a:gd name="T28" fmla="*/ 6 w 12"/>
                  <a:gd name="T29" fmla="*/ 14 h 18"/>
                  <a:gd name="T30" fmla="*/ 8 w 12"/>
                  <a:gd name="T31" fmla="*/ 16 h 18"/>
                  <a:gd name="T32" fmla="*/ 8 w 12"/>
                  <a:gd name="T33" fmla="*/ 18 h 18"/>
                  <a:gd name="T34" fmla="*/ 10 w 12"/>
                  <a:gd name="T35" fmla="*/ 18 h 18"/>
                  <a:gd name="T36" fmla="*/ 12 w 12"/>
                  <a:gd name="T37" fmla="*/ 18 h 18"/>
                  <a:gd name="T38" fmla="*/ 12 w 12"/>
                  <a:gd name="T39" fmla="*/ 16 h 18"/>
                  <a:gd name="T40" fmla="*/ 12 w 12"/>
                  <a:gd name="T41" fmla="*/ 14 h 18"/>
                  <a:gd name="T42" fmla="*/ 12 w 12"/>
                  <a:gd name="T43" fmla="*/ 12 h 18"/>
                  <a:gd name="T44" fmla="*/ 10 w 12"/>
                  <a:gd name="T45" fmla="*/ 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
                  <a:gd name="T70" fmla="*/ 0 h 18"/>
                  <a:gd name="T71" fmla="*/ 12 w 12"/>
                  <a:gd name="T72" fmla="*/ 18 h 1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 h="18">
                    <a:moveTo>
                      <a:pt x="10" y="8"/>
                    </a:moveTo>
                    <a:lnTo>
                      <a:pt x="8" y="4"/>
                    </a:lnTo>
                    <a:lnTo>
                      <a:pt x="6" y="2"/>
                    </a:lnTo>
                    <a:lnTo>
                      <a:pt x="4" y="2"/>
                    </a:lnTo>
                    <a:lnTo>
                      <a:pt x="4" y="0"/>
                    </a:lnTo>
                    <a:lnTo>
                      <a:pt x="2" y="0"/>
                    </a:lnTo>
                    <a:lnTo>
                      <a:pt x="2" y="2"/>
                    </a:lnTo>
                    <a:lnTo>
                      <a:pt x="0" y="2"/>
                    </a:lnTo>
                    <a:lnTo>
                      <a:pt x="0" y="4"/>
                    </a:lnTo>
                    <a:lnTo>
                      <a:pt x="2" y="4"/>
                    </a:lnTo>
                    <a:lnTo>
                      <a:pt x="0" y="4"/>
                    </a:lnTo>
                    <a:lnTo>
                      <a:pt x="2" y="6"/>
                    </a:lnTo>
                    <a:lnTo>
                      <a:pt x="2" y="8"/>
                    </a:lnTo>
                    <a:lnTo>
                      <a:pt x="4" y="10"/>
                    </a:lnTo>
                    <a:lnTo>
                      <a:pt x="6" y="14"/>
                    </a:lnTo>
                    <a:lnTo>
                      <a:pt x="8" y="16"/>
                    </a:lnTo>
                    <a:lnTo>
                      <a:pt x="8" y="18"/>
                    </a:lnTo>
                    <a:lnTo>
                      <a:pt x="10" y="18"/>
                    </a:lnTo>
                    <a:lnTo>
                      <a:pt x="12" y="18"/>
                    </a:lnTo>
                    <a:lnTo>
                      <a:pt x="12" y="16"/>
                    </a:lnTo>
                    <a:lnTo>
                      <a:pt x="12" y="14"/>
                    </a:lnTo>
                    <a:lnTo>
                      <a:pt x="12" y="12"/>
                    </a:lnTo>
                    <a:lnTo>
                      <a:pt x="10" y="8"/>
                    </a:lnTo>
                    <a:close/>
                  </a:path>
                </a:pathLst>
              </a:custGeom>
              <a:solidFill>
                <a:srgbClr val="5F5F7F"/>
              </a:solidFill>
              <a:ln w="9525">
                <a:noFill/>
                <a:round/>
                <a:headEnd/>
                <a:tailEnd/>
              </a:ln>
            </p:spPr>
            <p:txBody>
              <a:bodyPr/>
              <a:lstStyle/>
              <a:p>
                <a:endParaRPr lang="en-GB" dirty="0"/>
              </a:p>
            </p:txBody>
          </p:sp>
          <p:sp>
            <p:nvSpPr>
              <p:cNvPr id="196" name="Freeform 287"/>
              <p:cNvSpPr>
                <a:spLocks noChangeAspect="1"/>
              </p:cNvSpPr>
              <p:nvPr/>
            </p:nvSpPr>
            <p:spPr bwMode="auto">
              <a:xfrm>
                <a:off x="4193" y="1653"/>
                <a:ext cx="18" cy="22"/>
              </a:xfrm>
              <a:custGeom>
                <a:avLst/>
                <a:gdLst>
                  <a:gd name="T0" fmla="*/ 2 w 18"/>
                  <a:gd name="T1" fmla="*/ 0 h 22"/>
                  <a:gd name="T2" fmla="*/ 2 w 18"/>
                  <a:gd name="T3" fmla="*/ 2 h 22"/>
                  <a:gd name="T4" fmla="*/ 0 w 18"/>
                  <a:gd name="T5" fmla="*/ 2 h 22"/>
                  <a:gd name="T6" fmla="*/ 0 w 18"/>
                  <a:gd name="T7" fmla="*/ 4 h 22"/>
                  <a:gd name="T8" fmla="*/ 0 w 18"/>
                  <a:gd name="T9" fmla="*/ 6 h 22"/>
                  <a:gd name="T10" fmla="*/ 2 w 18"/>
                  <a:gd name="T11" fmla="*/ 8 h 22"/>
                  <a:gd name="T12" fmla="*/ 2 w 18"/>
                  <a:gd name="T13" fmla="*/ 10 h 22"/>
                  <a:gd name="T14" fmla="*/ 2 w 18"/>
                  <a:gd name="T15" fmla="*/ 12 h 22"/>
                  <a:gd name="T16" fmla="*/ 4 w 18"/>
                  <a:gd name="T17" fmla="*/ 14 h 22"/>
                  <a:gd name="T18" fmla="*/ 4 w 18"/>
                  <a:gd name="T19" fmla="*/ 16 h 22"/>
                  <a:gd name="T20" fmla="*/ 6 w 18"/>
                  <a:gd name="T21" fmla="*/ 18 h 22"/>
                  <a:gd name="T22" fmla="*/ 8 w 18"/>
                  <a:gd name="T23" fmla="*/ 20 h 22"/>
                  <a:gd name="T24" fmla="*/ 10 w 18"/>
                  <a:gd name="T25" fmla="*/ 22 h 22"/>
                  <a:gd name="T26" fmla="*/ 14 w 18"/>
                  <a:gd name="T27" fmla="*/ 22 h 22"/>
                  <a:gd name="T28" fmla="*/ 16 w 18"/>
                  <a:gd name="T29" fmla="*/ 22 h 22"/>
                  <a:gd name="T30" fmla="*/ 16 w 18"/>
                  <a:gd name="T31" fmla="*/ 20 h 22"/>
                  <a:gd name="T32" fmla="*/ 16 w 18"/>
                  <a:gd name="T33" fmla="*/ 18 h 22"/>
                  <a:gd name="T34" fmla="*/ 18 w 18"/>
                  <a:gd name="T35" fmla="*/ 18 h 22"/>
                  <a:gd name="T36" fmla="*/ 16 w 18"/>
                  <a:gd name="T37" fmla="*/ 16 h 22"/>
                  <a:gd name="T38" fmla="*/ 16 w 18"/>
                  <a:gd name="T39" fmla="*/ 14 h 22"/>
                  <a:gd name="T40" fmla="*/ 16 w 18"/>
                  <a:gd name="T41" fmla="*/ 12 h 22"/>
                  <a:gd name="T42" fmla="*/ 12 w 18"/>
                  <a:gd name="T43" fmla="*/ 4 h 22"/>
                  <a:gd name="T44" fmla="*/ 10 w 18"/>
                  <a:gd name="T45" fmla="*/ 4 h 22"/>
                  <a:gd name="T46" fmla="*/ 10 w 18"/>
                  <a:gd name="T47" fmla="*/ 2 h 22"/>
                  <a:gd name="T48" fmla="*/ 8 w 18"/>
                  <a:gd name="T49" fmla="*/ 2 h 22"/>
                  <a:gd name="T50" fmla="*/ 6 w 18"/>
                  <a:gd name="T51" fmla="*/ 0 h 22"/>
                  <a:gd name="T52" fmla="*/ 4 w 18"/>
                  <a:gd name="T53" fmla="*/ 0 h 22"/>
                  <a:gd name="T54" fmla="*/ 2 w 18"/>
                  <a:gd name="T55" fmla="*/ 0 h 22"/>
                  <a:gd name="T56" fmla="*/ 4 w 18"/>
                  <a:gd name="T57" fmla="*/ 4 h 22"/>
                  <a:gd name="T58" fmla="*/ 6 w 18"/>
                  <a:gd name="T59" fmla="*/ 6 h 22"/>
                  <a:gd name="T60" fmla="*/ 8 w 18"/>
                  <a:gd name="T61" fmla="*/ 8 h 22"/>
                  <a:gd name="T62" fmla="*/ 12 w 18"/>
                  <a:gd name="T63" fmla="*/ 14 h 22"/>
                  <a:gd name="T64" fmla="*/ 12 w 18"/>
                  <a:gd name="T65" fmla="*/ 16 h 22"/>
                  <a:gd name="T66" fmla="*/ 12 w 18"/>
                  <a:gd name="T67" fmla="*/ 18 h 22"/>
                  <a:gd name="T68" fmla="*/ 14 w 18"/>
                  <a:gd name="T69" fmla="*/ 18 h 22"/>
                  <a:gd name="T70" fmla="*/ 12 w 18"/>
                  <a:gd name="T71" fmla="*/ 18 h 22"/>
                  <a:gd name="T72" fmla="*/ 12 w 18"/>
                  <a:gd name="T73" fmla="*/ 16 h 22"/>
                  <a:gd name="T74" fmla="*/ 10 w 18"/>
                  <a:gd name="T75" fmla="*/ 16 h 22"/>
                  <a:gd name="T76" fmla="*/ 10 w 18"/>
                  <a:gd name="T77" fmla="*/ 14 h 22"/>
                  <a:gd name="T78" fmla="*/ 8 w 18"/>
                  <a:gd name="T79" fmla="*/ 12 h 22"/>
                  <a:gd name="T80" fmla="*/ 8 w 18"/>
                  <a:gd name="T81" fmla="*/ 10 h 22"/>
                  <a:gd name="T82" fmla="*/ 6 w 18"/>
                  <a:gd name="T83" fmla="*/ 8 h 22"/>
                  <a:gd name="T84" fmla="*/ 6 w 18"/>
                  <a:gd name="T85" fmla="*/ 6 h 22"/>
                  <a:gd name="T86" fmla="*/ 6 w 18"/>
                  <a:gd name="T87" fmla="*/ 4 h 22"/>
                  <a:gd name="T88" fmla="*/ 4 w 18"/>
                  <a:gd name="T89" fmla="*/ 4 h 22"/>
                  <a:gd name="T90" fmla="*/ 2 w 18"/>
                  <a:gd name="T91" fmla="*/ 0 h 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22"/>
                  <a:gd name="T140" fmla="*/ 18 w 18"/>
                  <a:gd name="T141" fmla="*/ 22 h 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22">
                    <a:moveTo>
                      <a:pt x="2" y="0"/>
                    </a:moveTo>
                    <a:lnTo>
                      <a:pt x="2" y="2"/>
                    </a:lnTo>
                    <a:lnTo>
                      <a:pt x="0" y="2"/>
                    </a:lnTo>
                    <a:lnTo>
                      <a:pt x="0" y="4"/>
                    </a:lnTo>
                    <a:lnTo>
                      <a:pt x="0" y="6"/>
                    </a:lnTo>
                    <a:lnTo>
                      <a:pt x="2" y="8"/>
                    </a:lnTo>
                    <a:lnTo>
                      <a:pt x="2" y="10"/>
                    </a:lnTo>
                    <a:lnTo>
                      <a:pt x="2" y="12"/>
                    </a:lnTo>
                    <a:lnTo>
                      <a:pt x="4" y="14"/>
                    </a:lnTo>
                    <a:lnTo>
                      <a:pt x="4" y="16"/>
                    </a:lnTo>
                    <a:lnTo>
                      <a:pt x="6" y="18"/>
                    </a:lnTo>
                    <a:lnTo>
                      <a:pt x="8" y="20"/>
                    </a:lnTo>
                    <a:lnTo>
                      <a:pt x="10" y="22"/>
                    </a:lnTo>
                    <a:lnTo>
                      <a:pt x="14" y="22"/>
                    </a:lnTo>
                    <a:lnTo>
                      <a:pt x="16" y="22"/>
                    </a:lnTo>
                    <a:lnTo>
                      <a:pt x="16" y="20"/>
                    </a:lnTo>
                    <a:lnTo>
                      <a:pt x="16" y="18"/>
                    </a:lnTo>
                    <a:lnTo>
                      <a:pt x="18" y="18"/>
                    </a:lnTo>
                    <a:lnTo>
                      <a:pt x="16" y="16"/>
                    </a:lnTo>
                    <a:lnTo>
                      <a:pt x="16" y="14"/>
                    </a:lnTo>
                    <a:lnTo>
                      <a:pt x="16" y="12"/>
                    </a:lnTo>
                    <a:lnTo>
                      <a:pt x="12" y="4"/>
                    </a:lnTo>
                    <a:lnTo>
                      <a:pt x="10" y="4"/>
                    </a:lnTo>
                    <a:lnTo>
                      <a:pt x="10" y="2"/>
                    </a:lnTo>
                    <a:lnTo>
                      <a:pt x="8" y="2"/>
                    </a:lnTo>
                    <a:lnTo>
                      <a:pt x="6" y="0"/>
                    </a:lnTo>
                    <a:lnTo>
                      <a:pt x="4" y="0"/>
                    </a:lnTo>
                    <a:lnTo>
                      <a:pt x="2" y="0"/>
                    </a:lnTo>
                    <a:lnTo>
                      <a:pt x="4" y="4"/>
                    </a:lnTo>
                    <a:lnTo>
                      <a:pt x="6" y="6"/>
                    </a:lnTo>
                    <a:lnTo>
                      <a:pt x="8" y="8"/>
                    </a:lnTo>
                    <a:lnTo>
                      <a:pt x="12" y="14"/>
                    </a:lnTo>
                    <a:lnTo>
                      <a:pt x="12" y="16"/>
                    </a:lnTo>
                    <a:lnTo>
                      <a:pt x="12" y="18"/>
                    </a:lnTo>
                    <a:lnTo>
                      <a:pt x="14" y="18"/>
                    </a:lnTo>
                    <a:lnTo>
                      <a:pt x="12" y="18"/>
                    </a:lnTo>
                    <a:lnTo>
                      <a:pt x="12" y="16"/>
                    </a:lnTo>
                    <a:lnTo>
                      <a:pt x="10" y="16"/>
                    </a:lnTo>
                    <a:lnTo>
                      <a:pt x="10" y="14"/>
                    </a:lnTo>
                    <a:lnTo>
                      <a:pt x="8" y="12"/>
                    </a:lnTo>
                    <a:lnTo>
                      <a:pt x="8" y="10"/>
                    </a:lnTo>
                    <a:lnTo>
                      <a:pt x="6" y="8"/>
                    </a:lnTo>
                    <a:lnTo>
                      <a:pt x="6" y="6"/>
                    </a:lnTo>
                    <a:lnTo>
                      <a:pt x="6" y="4"/>
                    </a:lnTo>
                    <a:lnTo>
                      <a:pt x="4" y="4"/>
                    </a:lnTo>
                    <a:lnTo>
                      <a:pt x="2" y="0"/>
                    </a:lnTo>
                    <a:close/>
                  </a:path>
                </a:pathLst>
              </a:custGeom>
              <a:solidFill>
                <a:srgbClr val="000000"/>
              </a:solidFill>
              <a:ln w="9525">
                <a:noFill/>
                <a:round/>
                <a:headEnd/>
                <a:tailEnd/>
              </a:ln>
            </p:spPr>
            <p:txBody>
              <a:bodyPr/>
              <a:lstStyle/>
              <a:p>
                <a:endParaRPr lang="en-GB" dirty="0"/>
              </a:p>
            </p:txBody>
          </p:sp>
          <p:sp>
            <p:nvSpPr>
              <p:cNvPr id="197" name="Freeform 288"/>
              <p:cNvSpPr>
                <a:spLocks noChangeAspect="1"/>
              </p:cNvSpPr>
              <p:nvPr/>
            </p:nvSpPr>
            <p:spPr bwMode="auto">
              <a:xfrm>
                <a:off x="4188" y="1627"/>
                <a:ext cx="28" cy="26"/>
              </a:xfrm>
              <a:custGeom>
                <a:avLst/>
                <a:gdLst>
                  <a:gd name="T0" fmla="*/ 19 w 28"/>
                  <a:gd name="T1" fmla="*/ 0 h 26"/>
                  <a:gd name="T2" fmla="*/ 0 w 28"/>
                  <a:gd name="T3" fmla="*/ 9 h 26"/>
                  <a:gd name="T4" fmla="*/ 9 w 28"/>
                  <a:gd name="T5" fmla="*/ 26 h 26"/>
                  <a:gd name="T6" fmla="*/ 28 w 28"/>
                  <a:gd name="T7" fmla="*/ 15 h 26"/>
                  <a:gd name="T8" fmla="*/ 19 w 28"/>
                  <a:gd name="T9" fmla="*/ 0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19" y="0"/>
                    </a:moveTo>
                    <a:lnTo>
                      <a:pt x="0" y="9"/>
                    </a:lnTo>
                    <a:lnTo>
                      <a:pt x="9" y="26"/>
                    </a:lnTo>
                    <a:lnTo>
                      <a:pt x="28" y="15"/>
                    </a:lnTo>
                    <a:lnTo>
                      <a:pt x="19" y="0"/>
                    </a:lnTo>
                    <a:close/>
                  </a:path>
                </a:pathLst>
              </a:custGeom>
              <a:solidFill>
                <a:srgbClr val="DFDFFF"/>
              </a:solidFill>
              <a:ln w="9525">
                <a:noFill/>
                <a:round/>
                <a:headEnd/>
                <a:tailEnd/>
              </a:ln>
            </p:spPr>
            <p:txBody>
              <a:bodyPr/>
              <a:lstStyle/>
              <a:p>
                <a:endParaRPr lang="en-GB" dirty="0"/>
              </a:p>
            </p:txBody>
          </p:sp>
          <p:sp>
            <p:nvSpPr>
              <p:cNvPr id="198" name="Freeform 289"/>
              <p:cNvSpPr>
                <a:spLocks noChangeAspect="1"/>
              </p:cNvSpPr>
              <p:nvPr/>
            </p:nvSpPr>
            <p:spPr bwMode="auto">
              <a:xfrm>
                <a:off x="4184" y="1623"/>
                <a:ext cx="36" cy="32"/>
              </a:xfrm>
              <a:custGeom>
                <a:avLst/>
                <a:gdLst>
                  <a:gd name="T0" fmla="*/ 25 w 36"/>
                  <a:gd name="T1" fmla="*/ 0 h 32"/>
                  <a:gd name="T2" fmla="*/ 0 w 36"/>
                  <a:gd name="T3" fmla="*/ 11 h 32"/>
                  <a:gd name="T4" fmla="*/ 11 w 36"/>
                  <a:gd name="T5" fmla="*/ 32 h 32"/>
                  <a:gd name="T6" fmla="*/ 36 w 36"/>
                  <a:gd name="T7" fmla="*/ 21 h 32"/>
                  <a:gd name="T8" fmla="*/ 25 w 36"/>
                  <a:gd name="T9" fmla="*/ 0 h 32"/>
                  <a:gd name="T10" fmla="*/ 21 w 36"/>
                  <a:gd name="T11" fmla="*/ 4 h 32"/>
                  <a:gd name="T12" fmla="*/ 31 w 36"/>
                  <a:gd name="T13" fmla="*/ 21 h 32"/>
                  <a:gd name="T14" fmla="*/ 32 w 36"/>
                  <a:gd name="T15" fmla="*/ 17 h 32"/>
                  <a:gd name="T16" fmla="*/ 11 w 36"/>
                  <a:gd name="T17" fmla="*/ 29 h 32"/>
                  <a:gd name="T18" fmla="*/ 15 w 36"/>
                  <a:gd name="T19" fmla="*/ 29 h 32"/>
                  <a:gd name="T20" fmla="*/ 6 w 36"/>
                  <a:gd name="T21" fmla="*/ 11 h 32"/>
                  <a:gd name="T22" fmla="*/ 6 w 36"/>
                  <a:gd name="T23" fmla="*/ 15 h 32"/>
                  <a:gd name="T24" fmla="*/ 25 w 36"/>
                  <a:gd name="T25" fmla="*/ 5 h 32"/>
                  <a:gd name="T26" fmla="*/ 21 w 36"/>
                  <a:gd name="T27" fmla="*/ 4 h 32"/>
                  <a:gd name="T28" fmla="*/ 25 w 36"/>
                  <a:gd name="T29" fmla="*/ 0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32"/>
                  <a:gd name="T47" fmla="*/ 36 w 36"/>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32">
                    <a:moveTo>
                      <a:pt x="25" y="0"/>
                    </a:moveTo>
                    <a:lnTo>
                      <a:pt x="0" y="11"/>
                    </a:lnTo>
                    <a:lnTo>
                      <a:pt x="11" y="32"/>
                    </a:lnTo>
                    <a:lnTo>
                      <a:pt x="36" y="21"/>
                    </a:lnTo>
                    <a:lnTo>
                      <a:pt x="25" y="0"/>
                    </a:lnTo>
                    <a:lnTo>
                      <a:pt x="21" y="4"/>
                    </a:lnTo>
                    <a:lnTo>
                      <a:pt x="31" y="21"/>
                    </a:lnTo>
                    <a:lnTo>
                      <a:pt x="32" y="17"/>
                    </a:lnTo>
                    <a:lnTo>
                      <a:pt x="11" y="29"/>
                    </a:lnTo>
                    <a:lnTo>
                      <a:pt x="15" y="29"/>
                    </a:lnTo>
                    <a:lnTo>
                      <a:pt x="6" y="11"/>
                    </a:lnTo>
                    <a:lnTo>
                      <a:pt x="6" y="15"/>
                    </a:lnTo>
                    <a:lnTo>
                      <a:pt x="25" y="5"/>
                    </a:lnTo>
                    <a:lnTo>
                      <a:pt x="21" y="4"/>
                    </a:lnTo>
                    <a:lnTo>
                      <a:pt x="25" y="0"/>
                    </a:lnTo>
                    <a:close/>
                  </a:path>
                </a:pathLst>
              </a:custGeom>
              <a:solidFill>
                <a:srgbClr val="000000"/>
              </a:solidFill>
              <a:ln w="9525">
                <a:noFill/>
                <a:round/>
                <a:headEnd/>
                <a:tailEnd/>
              </a:ln>
            </p:spPr>
            <p:txBody>
              <a:bodyPr/>
              <a:lstStyle/>
              <a:p>
                <a:endParaRPr lang="en-GB" dirty="0"/>
              </a:p>
            </p:txBody>
          </p:sp>
          <p:sp>
            <p:nvSpPr>
              <p:cNvPr id="199" name="Freeform 290"/>
              <p:cNvSpPr>
                <a:spLocks noChangeAspect="1"/>
              </p:cNvSpPr>
              <p:nvPr/>
            </p:nvSpPr>
            <p:spPr bwMode="auto">
              <a:xfrm>
                <a:off x="4199" y="1628"/>
                <a:ext cx="12" cy="20"/>
              </a:xfrm>
              <a:custGeom>
                <a:avLst/>
                <a:gdLst>
                  <a:gd name="T0" fmla="*/ 8 w 12"/>
                  <a:gd name="T1" fmla="*/ 8 h 20"/>
                  <a:gd name="T2" fmla="*/ 6 w 12"/>
                  <a:gd name="T3" fmla="*/ 4 h 20"/>
                  <a:gd name="T4" fmla="*/ 6 w 12"/>
                  <a:gd name="T5" fmla="*/ 6 h 20"/>
                  <a:gd name="T6" fmla="*/ 4 w 12"/>
                  <a:gd name="T7" fmla="*/ 2 h 20"/>
                  <a:gd name="T8" fmla="*/ 2 w 12"/>
                  <a:gd name="T9" fmla="*/ 2 h 20"/>
                  <a:gd name="T10" fmla="*/ 2 w 12"/>
                  <a:gd name="T11" fmla="*/ 0 h 20"/>
                  <a:gd name="T12" fmla="*/ 2 w 12"/>
                  <a:gd name="T13" fmla="*/ 2 h 20"/>
                  <a:gd name="T14" fmla="*/ 2 w 12"/>
                  <a:gd name="T15" fmla="*/ 0 h 20"/>
                  <a:gd name="T16" fmla="*/ 2 w 12"/>
                  <a:gd name="T17" fmla="*/ 2 h 20"/>
                  <a:gd name="T18" fmla="*/ 0 w 12"/>
                  <a:gd name="T19" fmla="*/ 2 h 20"/>
                  <a:gd name="T20" fmla="*/ 0 w 12"/>
                  <a:gd name="T21" fmla="*/ 4 h 20"/>
                  <a:gd name="T22" fmla="*/ 2 w 12"/>
                  <a:gd name="T23" fmla="*/ 8 h 20"/>
                  <a:gd name="T24" fmla="*/ 0 w 12"/>
                  <a:gd name="T25" fmla="*/ 8 h 20"/>
                  <a:gd name="T26" fmla="*/ 4 w 12"/>
                  <a:gd name="T27" fmla="*/ 12 h 20"/>
                  <a:gd name="T28" fmla="*/ 6 w 12"/>
                  <a:gd name="T29" fmla="*/ 16 h 20"/>
                  <a:gd name="T30" fmla="*/ 8 w 12"/>
                  <a:gd name="T31" fmla="*/ 18 h 20"/>
                  <a:gd name="T32" fmla="*/ 10 w 12"/>
                  <a:gd name="T33" fmla="*/ 18 h 20"/>
                  <a:gd name="T34" fmla="*/ 10 w 12"/>
                  <a:gd name="T35" fmla="*/ 20 h 20"/>
                  <a:gd name="T36" fmla="*/ 12 w 12"/>
                  <a:gd name="T37" fmla="*/ 18 h 20"/>
                  <a:gd name="T38" fmla="*/ 12 w 12"/>
                  <a:gd name="T39" fmla="*/ 16 h 20"/>
                  <a:gd name="T40" fmla="*/ 10 w 12"/>
                  <a:gd name="T41" fmla="*/ 14 h 20"/>
                  <a:gd name="T42" fmla="*/ 12 w 12"/>
                  <a:gd name="T43" fmla="*/ 12 h 20"/>
                  <a:gd name="T44" fmla="*/ 8 w 12"/>
                  <a:gd name="T45" fmla="*/ 8 h 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
                  <a:gd name="T70" fmla="*/ 0 h 20"/>
                  <a:gd name="T71" fmla="*/ 12 w 12"/>
                  <a:gd name="T72" fmla="*/ 20 h 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 h="20">
                    <a:moveTo>
                      <a:pt x="8" y="8"/>
                    </a:moveTo>
                    <a:lnTo>
                      <a:pt x="6" y="4"/>
                    </a:lnTo>
                    <a:lnTo>
                      <a:pt x="6" y="6"/>
                    </a:lnTo>
                    <a:lnTo>
                      <a:pt x="4" y="2"/>
                    </a:lnTo>
                    <a:lnTo>
                      <a:pt x="2" y="2"/>
                    </a:lnTo>
                    <a:lnTo>
                      <a:pt x="2" y="0"/>
                    </a:lnTo>
                    <a:lnTo>
                      <a:pt x="2" y="2"/>
                    </a:lnTo>
                    <a:lnTo>
                      <a:pt x="2" y="0"/>
                    </a:lnTo>
                    <a:lnTo>
                      <a:pt x="2" y="2"/>
                    </a:lnTo>
                    <a:lnTo>
                      <a:pt x="0" y="2"/>
                    </a:lnTo>
                    <a:lnTo>
                      <a:pt x="0" y="4"/>
                    </a:lnTo>
                    <a:lnTo>
                      <a:pt x="2" y="8"/>
                    </a:lnTo>
                    <a:lnTo>
                      <a:pt x="0" y="8"/>
                    </a:lnTo>
                    <a:lnTo>
                      <a:pt x="4" y="12"/>
                    </a:lnTo>
                    <a:lnTo>
                      <a:pt x="6" y="16"/>
                    </a:lnTo>
                    <a:lnTo>
                      <a:pt x="8" y="18"/>
                    </a:lnTo>
                    <a:lnTo>
                      <a:pt x="10" y="18"/>
                    </a:lnTo>
                    <a:lnTo>
                      <a:pt x="10" y="20"/>
                    </a:lnTo>
                    <a:lnTo>
                      <a:pt x="12" y="18"/>
                    </a:lnTo>
                    <a:lnTo>
                      <a:pt x="12" y="16"/>
                    </a:lnTo>
                    <a:lnTo>
                      <a:pt x="10" y="14"/>
                    </a:lnTo>
                    <a:lnTo>
                      <a:pt x="12" y="12"/>
                    </a:lnTo>
                    <a:lnTo>
                      <a:pt x="8" y="8"/>
                    </a:lnTo>
                    <a:close/>
                  </a:path>
                </a:pathLst>
              </a:custGeom>
              <a:solidFill>
                <a:srgbClr val="DFDFFF"/>
              </a:solidFill>
              <a:ln w="9525">
                <a:noFill/>
                <a:round/>
                <a:headEnd/>
                <a:tailEnd/>
              </a:ln>
            </p:spPr>
            <p:txBody>
              <a:bodyPr/>
              <a:lstStyle/>
              <a:p>
                <a:endParaRPr lang="en-GB" dirty="0"/>
              </a:p>
            </p:txBody>
          </p:sp>
          <p:sp>
            <p:nvSpPr>
              <p:cNvPr id="200" name="Freeform 291"/>
              <p:cNvSpPr>
                <a:spLocks noChangeAspect="1"/>
              </p:cNvSpPr>
              <p:nvPr/>
            </p:nvSpPr>
            <p:spPr bwMode="auto">
              <a:xfrm>
                <a:off x="4197" y="1627"/>
                <a:ext cx="16" cy="23"/>
              </a:xfrm>
              <a:custGeom>
                <a:avLst/>
                <a:gdLst>
                  <a:gd name="T0" fmla="*/ 2 w 16"/>
                  <a:gd name="T1" fmla="*/ 1 h 23"/>
                  <a:gd name="T2" fmla="*/ 0 w 16"/>
                  <a:gd name="T3" fmla="*/ 3 h 23"/>
                  <a:gd name="T4" fmla="*/ 0 w 16"/>
                  <a:gd name="T5" fmla="*/ 5 h 23"/>
                  <a:gd name="T6" fmla="*/ 0 w 16"/>
                  <a:gd name="T7" fmla="*/ 7 h 23"/>
                  <a:gd name="T8" fmla="*/ 2 w 16"/>
                  <a:gd name="T9" fmla="*/ 9 h 23"/>
                  <a:gd name="T10" fmla="*/ 2 w 16"/>
                  <a:gd name="T11" fmla="*/ 11 h 23"/>
                  <a:gd name="T12" fmla="*/ 2 w 16"/>
                  <a:gd name="T13" fmla="*/ 13 h 23"/>
                  <a:gd name="T14" fmla="*/ 4 w 16"/>
                  <a:gd name="T15" fmla="*/ 15 h 23"/>
                  <a:gd name="T16" fmla="*/ 6 w 16"/>
                  <a:gd name="T17" fmla="*/ 19 h 23"/>
                  <a:gd name="T18" fmla="*/ 8 w 16"/>
                  <a:gd name="T19" fmla="*/ 19 h 23"/>
                  <a:gd name="T20" fmla="*/ 8 w 16"/>
                  <a:gd name="T21" fmla="*/ 21 h 23"/>
                  <a:gd name="T22" fmla="*/ 10 w 16"/>
                  <a:gd name="T23" fmla="*/ 21 h 23"/>
                  <a:gd name="T24" fmla="*/ 14 w 16"/>
                  <a:gd name="T25" fmla="*/ 23 h 23"/>
                  <a:gd name="T26" fmla="*/ 14 w 16"/>
                  <a:gd name="T27" fmla="*/ 21 h 23"/>
                  <a:gd name="T28" fmla="*/ 14 w 16"/>
                  <a:gd name="T29" fmla="*/ 23 h 23"/>
                  <a:gd name="T30" fmla="*/ 16 w 16"/>
                  <a:gd name="T31" fmla="*/ 21 h 23"/>
                  <a:gd name="T32" fmla="*/ 16 w 16"/>
                  <a:gd name="T33" fmla="*/ 19 h 23"/>
                  <a:gd name="T34" fmla="*/ 16 w 16"/>
                  <a:gd name="T35" fmla="*/ 21 h 23"/>
                  <a:gd name="T36" fmla="*/ 16 w 16"/>
                  <a:gd name="T37" fmla="*/ 19 h 23"/>
                  <a:gd name="T38" fmla="*/ 16 w 16"/>
                  <a:gd name="T39" fmla="*/ 17 h 23"/>
                  <a:gd name="T40" fmla="*/ 16 w 16"/>
                  <a:gd name="T41" fmla="*/ 19 h 23"/>
                  <a:gd name="T42" fmla="*/ 16 w 16"/>
                  <a:gd name="T43" fmla="*/ 17 h 23"/>
                  <a:gd name="T44" fmla="*/ 16 w 16"/>
                  <a:gd name="T45" fmla="*/ 15 h 23"/>
                  <a:gd name="T46" fmla="*/ 16 w 16"/>
                  <a:gd name="T47" fmla="*/ 13 h 23"/>
                  <a:gd name="T48" fmla="*/ 10 w 16"/>
                  <a:gd name="T49" fmla="*/ 3 h 23"/>
                  <a:gd name="T50" fmla="*/ 8 w 16"/>
                  <a:gd name="T51" fmla="*/ 3 h 23"/>
                  <a:gd name="T52" fmla="*/ 8 w 16"/>
                  <a:gd name="T53" fmla="*/ 1 h 23"/>
                  <a:gd name="T54" fmla="*/ 6 w 16"/>
                  <a:gd name="T55" fmla="*/ 1 h 23"/>
                  <a:gd name="T56" fmla="*/ 6 w 16"/>
                  <a:gd name="T57" fmla="*/ 0 h 23"/>
                  <a:gd name="T58" fmla="*/ 4 w 16"/>
                  <a:gd name="T59" fmla="*/ 0 h 23"/>
                  <a:gd name="T60" fmla="*/ 2 w 16"/>
                  <a:gd name="T61" fmla="*/ 1 h 23"/>
                  <a:gd name="T62" fmla="*/ 4 w 16"/>
                  <a:gd name="T63" fmla="*/ 5 h 23"/>
                  <a:gd name="T64" fmla="*/ 4 w 16"/>
                  <a:gd name="T65" fmla="*/ 3 h 23"/>
                  <a:gd name="T66" fmla="*/ 4 w 16"/>
                  <a:gd name="T67" fmla="*/ 5 h 23"/>
                  <a:gd name="T68" fmla="*/ 4 w 16"/>
                  <a:gd name="T69" fmla="*/ 3 h 23"/>
                  <a:gd name="T70" fmla="*/ 4 w 16"/>
                  <a:gd name="T71" fmla="*/ 5 h 23"/>
                  <a:gd name="T72" fmla="*/ 6 w 16"/>
                  <a:gd name="T73" fmla="*/ 5 h 23"/>
                  <a:gd name="T74" fmla="*/ 6 w 16"/>
                  <a:gd name="T75" fmla="*/ 7 h 23"/>
                  <a:gd name="T76" fmla="*/ 12 w 16"/>
                  <a:gd name="T77" fmla="*/ 15 h 23"/>
                  <a:gd name="T78" fmla="*/ 12 w 16"/>
                  <a:gd name="T79" fmla="*/ 17 h 23"/>
                  <a:gd name="T80" fmla="*/ 12 w 16"/>
                  <a:gd name="T81" fmla="*/ 19 h 23"/>
                  <a:gd name="T82" fmla="*/ 12 w 16"/>
                  <a:gd name="T83" fmla="*/ 17 h 23"/>
                  <a:gd name="T84" fmla="*/ 12 w 16"/>
                  <a:gd name="T85" fmla="*/ 19 h 23"/>
                  <a:gd name="T86" fmla="*/ 14 w 16"/>
                  <a:gd name="T87" fmla="*/ 17 h 23"/>
                  <a:gd name="T88" fmla="*/ 12 w 16"/>
                  <a:gd name="T89" fmla="*/ 17 h 23"/>
                  <a:gd name="T90" fmla="*/ 10 w 16"/>
                  <a:gd name="T91" fmla="*/ 15 h 23"/>
                  <a:gd name="T92" fmla="*/ 8 w 16"/>
                  <a:gd name="T93" fmla="*/ 13 h 23"/>
                  <a:gd name="T94" fmla="*/ 6 w 16"/>
                  <a:gd name="T95" fmla="*/ 11 h 23"/>
                  <a:gd name="T96" fmla="*/ 8 w 16"/>
                  <a:gd name="T97" fmla="*/ 11 h 23"/>
                  <a:gd name="T98" fmla="*/ 6 w 16"/>
                  <a:gd name="T99" fmla="*/ 7 h 23"/>
                  <a:gd name="T100" fmla="*/ 4 w 16"/>
                  <a:gd name="T101" fmla="*/ 5 h 23"/>
                  <a:gd name="T102" fmla="*/ 6 w 16"/>
                  <a:gd name="T103" fmla="*/ 5 h 23"/>
                  <a:gd name="T104" fmla="*/ 4 w 16"/>
                  <a:gd name="T105" fmla="*/ 3 h 23"/>
                  <a:gd name="T106" fmla="*/ 4 w 16"/>
                  <a:gd name="T107" fmla="*/ 5 h 23"/>
                  <a:gd name="T108" fmla="*/ 4 w 16"/>
                  <a:gd name="T109" fmla="*/ 3 h 23"/>
                  <a:gd name="T110" fmla="*/ 6 w 16"/>
                  <a:gd name="T111" fmla="*/ 3 h 23"/>
                  <a:gd name="T112" fmla="*/ 4 w 16"/>
                  <a:gd name="T113" fmla="*/ 3 h 23"/>
                  <a:gd name="T114" fmla="*/ 4 w 16"/>
                  <a:gd name="T115" fmla="*/ 5 h 23"/>
                  <a:gd name="T116" fmla="*/ 2 w 16"/>
                  <a:gd name="T117" fmla="*/ 1 h 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6"/>
                  <a:gd name="T178" fmla="*/ 0 h 23"/>
                  <a:gd name="T179" fmla="*/ 16 w 16"/>
                  <a:gd name="T180" fmla="*/ 23 h 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6" h="23">
                    <a:moveTo>
                      <a:pt x="2" y="1"/>
                    </a:moveTo>
                    <a:lnTo>
                      <a:pt x="0" y="3"/>
                    </a:lnTo>
                    <a:lnTo>
                      <a:pt x="0" y="5"/>
                    </a:lnTo>
                    <a:lnTo>
                      <a:pt x="0" y="7"/>
                    </a:lnTo>
                    <a:lnTo>
                      <a:pt x="2" y="9"/>
                    </a:lnTo>
                    <a:lnTo>
                      <a:pt x="2" y="11"/>
                    </a:lnTo>
                    <a:lnTo>
                      <a:pt x="2" y="13"/>
                    </a:lnTo>
                    <a:lnTo>
                      <a:pt x="4" y="15"/>
                    </a:lnTo>
                    <a:lnTo>
                      <a:pt x="6" y="19"/>
                    </a:lnTo>
                    <a:lnTo>
                      <a:pt x="8" y="19"/>
                    </a:lnTo>
                    <a:lnTo>
                      <a:pt x="8" y="21"/>
                    </a:lnTo>
                    <a:lnTo>
                      <a:pt x="10" y="21"/>
                    </a:lnTo>
                    <a:lnTo>
                      <a:pt x="14" y="23"/>
                    </a:lnTo>
                    <a:lnTo>
                      <a:pt x="14" y="21"/>
                    </a:lnTo>
                    <a:lnTo>
                      <a:pt x="14" y="23"/>
                    </a:lnTo>
                    <a:lnTo>
                      <a:pt x="16" y="21"/>
                    </a:lnTo>
                    <a:lnTo>
                      <a:pt x="16" y="19"/>
                    </a:lnTo>
                    <a:lnTo>
                      <a:pt x="16" y="21"/>
                    </a:lnTo>
                    <a:lnTo>
                      <a:pt x="16" y="19"/>
                    </a:lnTo>
                    <a:lnTo>
                      <a:pt x="16" y="17"/>
                    </a:lnTo>
                    <a:lnTo>
                      <a:pt x="16" y="19"/>
                    </a:lnTo>
                    <a:lnTo>
                      <a:pt x="16" y="17"/>
                    </a:lnTo>
                    <a:lnTo>
                      <a:pt x="16" y="15"/>
                    </a:lnTo>
                    <a:lnTo>
                      <a:pt x="16" y="13"/>
                    </a:lnTo>
                    <a:lnTo>
                      <a:pt x="10" y="3"/>
                    </a:lnTo>
                    <a:lnTo>
                      <a:pt x="8" y="3"/>
                    </a:lnTo>
                    <a:lnTo>
                      <a:pt x="8" y="1"/>
                    </a:lnTo>
                    <a:lnTo>
                      <a:pt x="6" y="1"/>
                    </a:lnTo>
                    <a:lnTo>
                      <a:pt x="6" y="0"/>
                    </a:lnTo>
                    <a:lnTo>
                      <a:pt x="4" y="0"/>
                    </a:lnTo>
                    <a:lnTo>
                      <a:pt x="2" y="1"/>
                    </a:lnTo>
                    <a:lnTo>
                      <a:pt x="4" y="5"/>
                    </a:lnTo>
                    <a:lnTo>
                      <a:pt x="4" y="3"/>
                    </a:lnTo>
                    <a:lnTo>
                      <a:pt x="4" y="5"/>
                    </a:lnTo>
                    <a:lnTo>
                      <a:pt x="4" y="3"/>
                    </a:lnTo>
                    <a:lnTo>
                      <a:pt x="4" y="5"/>
                    </a:lnTo>
                    <a:lnTo>
                      <a:pt x="6" y="5"/>
                    </a:lnTo>
                    <a:lnTo>
                      <a:pt x="6" y="7"/>
                    </a:lnTo>
                    <a:lnTo>
                      <a:pt x="12" y="15"/>
                    </a:lnTo>
                    <a:lnTo>
                      <a:pt x="12" y="17"/>
                    </a:lnTo>
                    <a:lnTo>
                      <a:pt x="12" y="19"/>
                    </a:lnTo>
                    <a:lnTo>
                      <a:pt x="12" y="17"/>
                    </a:lnTo>
                    <a:lnTo>
                      <a:pt x="12" y="19"/>
                    </a:lnTo>
                    <a:lnTo>
                      <a:pt x="14" y="17"/>
                    </a:lnTo>
                    <a:lnTo>
                      <a:pt x="12" y="17"/>
                    </a:lnTo>
                    <a:lnTo>
                      <a:pt x="10" y="15"/>
                    </a:lnTo>
                    <a:lnTo>
                      <a:pt x="8" y="13"/>
                    </a:lnTo>
                    <a:lnTo>
                      <a:pt x="6" y="11"/>
                    </a:lnTo>
                    <a:lnTo>
                      <a:pt x="8" y="11"/>
                    </a:lnTo>
                    <a:lnTo>
                      <a:pt x="6" y="7"/>
                    </a:lnTo>
                    <a:lnTo>
                      <a:pt x="4" y="5"/>
                    </a:lnTo>
                    <a:lnTo>
                      <a:pt x="6" y="5"/>
                    </a:lnTo>
                    <a:lnTo>
                      <a:pt x="4" y="3"/>
                    </a:lnTo>
                    <a:lnTo>
                      <a:pt x="4" y="5"/>
                    </a:lnTo>
                    <a:lnTo>
                      <a:pt x="4" y="3"/>
                    </a:lnTo>
                    <a:lnTo>
                      <a:pt x="6" y="3"/>
                    </a:lnTo>
                    <a:lnTo>
                      <a:pt x="4" y="3"/>
                    </a:lnTo>
                    <a:lnTo>
                      <a:pt x="4" y="5"/>
                    </a:lnTo>
                    <a:lnTo>
                      <a:pt x="2" y="1"/>
                    </a:lnTo>
                    <a:close/>
                  </a:path>
                </a:pathLst>
              </a:custGeom>
              <a:solidFill>
                <a:srgbClr val="000000"/>
              </a:solidFill>
              <a:ln w="9525">
                <a:noFill/>
                <a:round/>
                <a:headEnd/>
                <a:tailEnd/>
              </a:ln>
            </p:spPr>
            <p:txBody>
              <a:bodyPr/>
              <a:lstStyle/>
              <a:p>
                <a:endParaRPr lang="en-GB" dirty="0"/>
              </a:p>
            </p:txBody>
          </p:sp>
          <p:sp>
            <p:nvSpPr>
              <p:cNvPr id="201" name="Freeform 292"/>
              <p:cNvSpPr>
                <a:spLocks noChangeAspect="1"/>
              </p:cNvSpPr>
              <p:nvPr/>
            </p:nvSpPr>
            <p:spPr bwMode="auto">
              <a:xfrm>
                <a:off x="4195" y="1630"/>
                <a:ext cx="12" cy="20"/>
              </a:xfrm>
              <a:custGeom>
                <a:avLst/>
                <a:gdLst>
                  <a:gd name="T0" fmla="*/ 10 w 12"/>
                  <a:gd name="T1" fmla="*/ 8 h 20"/>
                  <a:gd name="T2" fmla="*/ 6 w 12"/>
                  <a:gd name="T3" fmla="*/ 4 h 20"/>
                  <a:gd name="T4" fmla="*/ 6 w 12"/>
                  <a:gd name="T5" fmla="*/ 2 h 20"/>
                  <a:gd name="T6" fmla="*/ 4 w 12"/>
                  <a:gd name="T7" fmla="*/ 2 h 20"/>
                  <a:gd name="T8" fmla="*/ 2 w 12"/>
                  <a:gd name="T9" fmla="*/ 0 h 20"/>
                  <a:gd name="T10" fmla="*/ 2 w 12"/>
                  <a:gd name="T11" fmla="*/ 2 h 20"/>
                  <a:gd name="T12" fmla="*/ 2 w 12"/>
                  <a:gd name="T13" fmla="*/ 0 h 20"/>
                  <a:gd name="T14" fmla="*/ 0 w 12"/>
                  <a:gd name="T15" fmla="*/ 2 h 20"/>
                  <a:gd name="T16" fmla="*/ 0 w 12"/>
                  <a:gd name="T17" fmla="*/ 4 h 20"/>
                  <a:gd name="T18" fmla="*/ 2 w 12"/>
                  <a:gd name="T19" fmla="*/ 8 h 20"/>
                  <a:gd name="T20" fmla="*/ 4 w 12"/>
                  <a:gd name="T21" fmla="*/ 12 h 20"/>
                  <a:gd name="T22" fmla="*/ 6 w 12"/>
                  <a:gd name="T23" fmla="*/ 16 h 20"/>
                  <a:gd name="T24" fmla="*/ 8 w 12"/>
                  <a:gd name="T25" fmla="*/ 18 h 20"/>
                  <a:gd name="T26" fmla="*/ 10 w 12"/>
                  <a:gd name="T27" fmla="*/ 18 h 20"/>
                  <a:gd name="T28" fmla="*/ 10 w 12"/>
                  <a:gd name="T29" fmla="*/ 20 h 20"/>
                  <a:gd name="T30" fmla="*/ 12 w 12"/>
                  <a:gd name="T31" fmla="*/ 20 h 20"/>
                  <a:gd name="T32" fmla="*/ 12 w 12"/>
                  <a:gd name="T33" fmla="*/ 18 h 20"/>
                  <a:gd name="T34" fmla="*/ 12 w 12"/>
                  <a:gd name="T35" fmla="*/ 16 h 20"/>
                  <a:gd name="T36" fmla="*/ 10 w 12"/>
                  <a:gd name="T37" fmla="*/ 12 h 20"/>
                  <a:gd name="T38" fmla="*/ 12 w 12"/>
                  <a:gd name="T39" fmla="*/ 12 h 20"/>
                  <a:gd name="T40" fmla="*/ 10 w 12"/>
                  <a:gd name="T41" fmla="*/ 8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
                  <a:gd name="T64" fmla="*/ 0 h 20"/>
                  <a:gd name="T65" fmla="*/ 12 w 12"/>
                  <a:gd name="T66" fmla="*/ 20 h 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 h="20">
                    <a:moveTo>
                      <a:pt x="10" y="8"/>
                    </a:moveTo>
                    <a:lnTo>
                      <a:pt x="6" y="4"/>
                    </a:lnTo>
                    <a:lnTo>
                      <a:pt x="6" y="2"/>
                    </a:lnTo>
                    <a:lnTo>
                      <a:pt x="4" y="2"/>
                    </a:lnTo>
                    <a:lnTo>
                      <a:pt x="2" y="0"/>
                    </a:lnTo>
                    <a:lnTo>
                      <a:pt x="2" y="2"/>
                    </a:lnTo>
                    <a:lnTo>
                      <a:pt x="2" y="0"/>
                    </a:lnTo>
                    <a:lnTo>
                      <a:pt x="0" y="2"/>
                    </a:lnTo>
                    <a:lnTo>
                      <a:pt x="0" y="4"/>
                    </a:lnTo>
                    <a:lnTo>
                      <a:pt x="2" y="8"/>
                    </a:lnTo>
                    <a:lnTo>
                      <a:pt x="4" y="12"/>
                    </a:lnTo>
                    <a:lnTo>
                      <a:pt x="6" y="16"/>
                    </a:lnTo>
                    <a:lnTo>
                      <a:pt x="8" y="18"/>
                    </a:lnTo>
                    <a:lnTo>
                      <a:pt x="10" y="18"/>
                    </a:lnTo>
                    <a:lnTo>
                      <a:pt x="10" y="20"/>
                    </a:lnTo>
                    <a:lnTo>
                      <a:pt x="12" y="20"/>
                    </a:lnTo>
                    <a:lnTo>
                      <a:pt x="12" y="18"/>
                    </a:lnTo>
                    <a:lnTo>
                      <a:pt x="12" y="16"/>
                    </a:lnTo>
                    <a:lnTo>
                      <a:pt x="10" y="12"/>
                    </a:lnTo>
                    <a:lnTo>
                      <a:pt x="12" y="12"/>
                    </a:lnTo>
                    <a:lnTo>
                      <a:pt x="10" y="8"/>
                    </a:lnTo>
                    <a:close/>
                  </a:path>
                </a:pathLst>
              </a:custGeom>
              <a:solidFill>
                <a:srgbClr val="BFBFDF"/>
              </a:solidFill>
              <a:ln w="9525">
                <a:noFill/>
                <a:round/>
                <a:headEnd/>
                <a:tailEnd/>
              </a:ln>
            </p:spPr>
            <p:txBody>
              <a:bodyPr/>
              <a:lstStyle/>
              <a:p>
                <a:endParaRPr lang="en-GB" dirty="0"/>
              </a:p>
            </p:txBody>
          </p:sp>
          <p:sp>
            <p:nvSpPr>
              <p:cNvPr id="202" name="Freeform 293"/>
              <p:cNvSpPr>
                <a:spLocks noChangeAspect="1"/>
              </p:cNvSpPr>
              <p:nvPr/>
            </p:nvSpPr>
            <p:spPr bwMode="auto">
              <a:xfrm>
                <a:off x="4193" y="1628"/>
                <a:ext cx="16" cy="24"/>
              </a:xfrm>
              <a:custGeom>
                <a:avLst/>
                <a:gdLst>
                  <a:gd name="T0" fmla="*/ 2 w 16"/>
                  <a:gd name="T1" fmla="*/ 0 h 24"/>
                  <a:gd name="T2" fmla="*/ 2 w 16"/>
                  <a:gd name="T3" fmla="*/ 2 h 24"/>
                  <a:gd name="T4" fmla="*/ 0 w 16"/>
                  <a:gd name="T5" fmla="*/ 4 h 24"/>
                  <a:gd name="T6" fmla="*/ 0 w 16"/>
                  <a:gd name="T7" fmla="*/ 6 h 24"/>
                  <a:gd name="T8" fmla="*/ 2 w 16"/>
                  <a:gd name="T9" fmla="*/ 6 h 24"/>
                  <a:gd name="T10" fmla="*/ 0 w 16"/>
                  <a:gd name="T11" fmla="*/ 8 h 24"/>
                  <a:gd name="T12" fmla="*/ 2 w 16"/>
                  <a:gd name="T13" fmla="*/ 8 h 24"/>
                  <a:gd name="T14" fmla="*/ 2 w 16"/>
                  <a:gd name="T15" fmla="*/ 10 h 24"/>
                  <a:gd name="T16" fmla="*/ 2 w 16"/>
                  <a:gd name="T17" fmla="*/ 12 h 24"/>
                  <a:gd name="T18" fmla="*/ 2 w 16"/>
                  <a:gd name="T19" fmla="*/ 14 h 24"/>
                  <a:gd name="T20" fmla="*/ 4 w 16"/>
                  <a:gd name="T21" fmla="*/ 16 h 24"/>
                  <a:gd name="T22" fmla="*/ 6 w 16"/>
                  <a:gd name="T23" fmla="*/ 18 h 24"/>
                  <a:gd name="T24" fmla="*/ 8 w 16"/>
                  <a:gd name="T25" fmla="*/ 20 h 24"/>
                  <a:gd name="T26" fmla="*/ 10 w 16"/>
                  <a:gd name="T27" fmla="*/ 22 h 24"/>
                  <a:gd name="T28" fmla="*/ 14 w 16"/>
                  <a:gd name="T29" fmla="*/ 24 h 24"/>
                  <a:gd name="T30" fmla="*/ 14 w 16"/>
                  <a:gd name="T31" fmla="*/ 22 h 24"/>
                  <a:gd name="T32" fmla="*/ 14 w 16"/>
                  <a:gd name="T33" fmla="*/ 24 h 24"/>
                  <a:gd name="T34" fmla="*/ 16 w 16"/>
                  <a:gd name="T35" fmla="*/ 22 h 24"/>
                  <a:gd name="T36" fmla="*/ 16 w 16"/>
                  <a:gd name="T37" fmla="*/ 20 h 24"/>
                  <a:gd name="T38" fmla="*/ 16 w 16"/>
                  <a:gd name="T39" fmla="*/ 22 h 24"/>
                  <a:gd name="T40" fmla="*/ 16 w 16"/>
                  <a:gd name="T41" fmla="*/ 20 h 24"/>
                  <a:gd name="T42" fmla="*/ 16 w 16"/>
                  <a:gd name="T43" fmla="*/ 18 h 24"/>
                  <a:gd name="T44" fmla="*/ 16 w 16"/>
                  <a:gd name="T45" fmla="*/ 16 h 24"/>
                  <a:gd name="T46" fmla="*/ 16 w 16"/>
                  <a:gd name="T47" fmla="*/ 14 h 24"/>
                  <a:gd name="T48" fmla="*/ 10 w 16"/>
                  <a:gd name="T49" fmla="*/ 4 h 24"/>
                  <a:gd name="T50" fmla="*/ 8 w 16"/>
                  <a:gd name="T51" fmla="*/ 4 h 24"/>
                  <a:gd name="T52" fmla="*/ 8 w 16"/>
                  <a:gd name="T53" fmla="*/ 2 h 24"/>
                  <a:gd name="T54" fmla="*/ 6 w 16"/>
                  <a:gd name="T55" fmla="*/ 2 h 24"/>
                  <a:gd name="T56" fmla="*/ 6 w 16"/>
                  <a:gd name="T57" fmla="*/ 0 h 24"/>
                  <a:gd name="T58" fmla="*/ 4 w 16"/>
                  <a:gd name="T59" fmla="*/ 0 h 24"/>
                  <a:gd name="T60" fmla="*/ 2 w 16"/>
                  <a:gd name="T61" fmla="*/ 0 h 24"/>
                  <a:gd name="T62" fmla="*/ 4 w 16"/>
                  <a:gd name="T63" fmla="*/ 4 h 24"/>
                  <a:gd name="T64" fmla="*/ 4 w 16"/>
                  <a:gd name="T65" fmla="*/ 6 h 24"/>
                  <a:gd name="T66" fmla="*/ 6 w 16"/>
                  <a:gd name="T67" fmla="*/ 6 h 24"/>
                  <a:gd name="T68" fmla="*/ 6 w 16"/>
                  <a:gd name="T69" fmla="*/ 8 h 24"/>
                  <a:gd name="T70" fmla="*/ 12 w 16"/>
                  <a:gd name="T71" fmla="*/ 16 h 24"/>
                  <a:gd name="T72" fmla="*/ 12 w 16"/>
                  <a:gd name="T73" fmla="*/ 18 h 24"/>
                  <a:gd name="T74" fmla="*/ 12 w 16"/>
                  <a:gd name="T75" fmla="*/ 20 h 24"/>
                  <a:gd name="T76" fmla="*/ 12 w 16"/>
                  <a:gd name="T77" fmla="*/ 18 h 24"/>
                  <a:gd name="T78" fmla="*/ 12 w 16"/>
                  <a:gd name="T79" fmla="*/ 20 h 24"/>
                  <a:gd name="T80" fmla="*/ 14 w 16"/>
                  <a:gd name="T81" fmla="*/ 18 h 24"/>
                  <a:gd name="T82" fmla="*/ 12 w 16"/>
                  <a:gd name="T83" fmla="*/ 18 h 24"/>
                  <a:gd name="T84" fmla="*/ 12 w 16"/>
                  <a:gd name="T85" fmla="*/ 16 h 24"/>
                  <a:gd name="T86" fmla="*/ 10 w 16"/>
                  <a:gd name="T87" fmla="*/ 16 h 24"/>
                  <a:gd name="T88" fmla="*/ 8 w 16"/>
                  <a:gd name="T89" fmla="*/ 14 h 24"/>
                  <a:gd name="T90" fmla="*/ 8 w 16"/>
                  <a:gd name="T91" fmla="*/ 12 h 24"/>
                  <a:gd name="T92" fmla="*/ 6 w 16"/>
                  <a:gd name="T93" fmla="*/ 8 h 24"/>
                  <a:gd name="T94" fmla="*/ 6 w 16"/>
                  <a:gd name="T95" fmla="*/ 6 h 24"/>
                  <a:gd name="T96" fmla="*/ 6 w 16"/>
                  <a:gd name="T97" fmla="*/ 4 h 24"/>
                  <a:gd name="T98" fmla="*/ 4 w 16"/>
                  <a:gd name="T99" fmla="*/ 4 h 24"/>
                  <a:gd name="T100" fmla="*/ 6 w 16"/>
                  <a:gd name="T101" fmla="*/ 4 h 24"/>
                  <a:gd name="T102" fmla="*/ 4 w 16"/>
                  <a:gd name="T103" fmla="*/ 4 h 24"/>
                  <a:gd name="T104" fmla="*/ 2 w 16"/>
                  <a:gd name="T105" fmla="*/ 0 h 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
                  <a:gd name="T160" fmla="*/ 0 h 24"/>
                  <a:gd name="T161" fmla="*/ 16 w 16"/>
                  <a:gd name="T162" fmla="*/ 24 h 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 h="24">
                    <a:moveTo>
                      <a:pt x="2" y="0"/>
                    </a:moveTo>
                    <a:lnTo>
                      <a:pt x="2" y="2"/>
                    </a:lnTo>
                    <a:lnTo>
                      <a:pt x="0" y="4"/>
                    </a:lnTo>
                    <a:lnTo>
                      <a:pt x="0" y="6"/>
                    </a:lnTo>
                    <a:lnTo>
                      <a:pt x="2" y="6"/>
                    </a:lnTo>
                    <a:lnTo>
                      <a:pt x="0" y="8"/>
                    </a:lnTo>
                    <a:lnTo>
                      <a:pt x="2" y="8"/>
                    </a:lnTo>
                    <a:lnTo>
                      <a:pt x="2" y="10"/>
                    </a:lnTo>
                    <a:lnTo>
                      <a:pt x="2" y="12"/>
                    </a:lnTo>
                    <a:lnTo>
                      <a:pt x="2" y="14"/>
                    </a:lnTo>
                    <a:lnTo>
                      <a:pt x="4" y="16"/>
                    </a:lnTo>
                    <a:lnTo>
                      <a:pt x="6" y="18"/>
                    </a:lnTo>
                    <a:lnTo>
                      <a:pt x="8" y="20"/>
                    </a:lnTo>
                    <a:lnTo>
                      <a:pt x="10" y="22"/>
                    </a:lnTo>
                    <a:lnTo>
                      <a:pt x="14" y="24"/>
                    </a:lnTo>
                    <a:lnTo>
                      <a:pt x="14" y="22"/>
                    </a:lnTo>
                    <a:lnTo>
                      <a:pt x="14" y="24"/>
                    </a:lnTo>
                    <a:lnTo>
                      <a:pt x="16" y="22"/>
                    </a:lnTo>
                    <a:lnTo>
                      <a:pt x="16" y="20"/>
                    </a:lnTo>
                    <a:lnTo>
                      <a:pt x="16" y="22"/>
                    </a:lnTo>
                    <a:lnTo>
                      <a:pt x="16" y="20"/>
                    </a:lnTo>
                    <a:lnTo>
                      <a:pt x="16" y="18"/>
                    </a:lnTo>
                    <a:lnTo>
                      <a:pt x="16" y="16"/>
                    </a:lnTo>
                    <a:lnTo>
                      <a:pt x="16" y="14"/>
                    </a:lnTo>
                    <a:lnTo>
                      <a:pt x="10" y="4"/>
                    </a:lnTo>
                    <a:lnTo>
                      <a:pt x="8" y="4"/>
                    </a:lnTo>
                    <a:lnTo>
                      <a:pt x="8" y="2"/>
                    </a:lnTo>
                    <a:lnTo>
                      <a:pt x="6" y="2"/>
                    </a:lnTo>
                    <a:lnTo>
                      <a:pt x="6" y="0"/>
                    </a:lnTo>
                    <a:lnTo>
                      <a:pt x="4" y="0"/>
                    </a:lnTo>
                    <a:lnTo>
                      <a:pt x="2" y="0"/>
                    </a:lnTo>
                    <a:lnTo>
                      <a:pt x="4" y="4"/>
                    </a:lnTo>
                    <a:lnTo>
                      <a:pt x="4" y="6"/>
                    </a:lnTo>
                    <a:lnTo>
                      <a:pt x="6" y="6"/>
                    </a:lnTo>
                    <a:lnTo>
                      <a:pt x="6" y="8"/>
                    </a:lnTo>
                    <a:lnTo>
                      <a:pt x="12" y="16"/>
                    </a:lnTo>
                    <a:lnTo>
                      <a:pt x="12" y="18"/>
                    </a:lnTo>
                    <a:lnTo>
                      <a:pt x="12" y="20"/>
                    </a:lnTo>
                    <a:lnTo>
                      <a:pt x="12" y="18"/>
                    </a:lnTo>
                    <a:lnTo>
                      <a:pt x="12" y="20"/>
                    </a:lnTo>
                    <a:lnTo>
                      <a:pt x="14" y="18"/>
                    </a:lnTo>
                    <a:lnTo>
                      <a:pt x="12" y="18"/>
                    </a:lnTo>
                    <a:lnTo>
                      <a:pt x="12" y="16"/>
                    </a:lnTo>
                    <a:lnTo>
                      <a:pt x="10" y="16"/>
                    </a:lnTo>
                    <a:lnTo>
                      <a:pt x="8" y="14"/>
                    </a:lnTo>
                    <a:lnTo>
                      <a:pt x="8" y="12"/>
                    </a:lnTo>
                    <a:lnTo>
                      <a:pt x="6" y="8"/>
                    </a:lnTo>
                    <a:lnTo>
                      <a:pt x="6" y="6"/>
                    </a:lnTo>
                    <a:lnTo>
                      <a:pt x="6" y="4"/>
                    </a:lnTo>
                    <a:lnTo>
                      <a:pt x="4" y="4"/>
                    </a:lnTo>
                    <a:lnTo>
                      <a:pt x="6" y="4"/>
                    </a:lnTo>
                    <a:lnTo>
                      <a:pt x="4" y="4"/>
                    </a:lnTo>
                    <a:lnTo>
                      <a:pt x="2" y="0"/>
                    </a:lnTo>
                    <a:close/>
                  </a:path>
                </a:pathLst>
              </a:custGeom>
              <a:solidFill>
                <a:srgbClr val="000000"/>
              </a:solidFill>
              <a:ln w="9525">
                <a:noFill/>
                <a:round/>
                <a:headEnd/>
                <a:tailEnd/>
              </a:ln>
            </p:spPr>
            <p:txBody>
              <a:bodyPr/>
              <a:lstStyle/>
              <a:p>
                <a:endParaRPr lang="en-GB" dirty="0"/>
              </a:p>
            </p:txBody>
          </p:sp>
          <p:sp>
            <p:nvSpPr>
              <p:cNvPr id="203" name="Freeform 294"/>
              <p:cNvSpPr>
                <a:spLocks noChangeAspect="1"/>
              </p:cNvSpPr>
              <p:nvPr/>
            </p:nvSpPr>
            <p:spPr bwMode="auto">
              <a:xfrm>
                <a:off x="4192" y="1632"/>
                <a:ext cx="13" cy="20"/>
              </a:xfrm>
              <a:custGeom>
                <a:avLst/>
                <a:gdLst>
                  <a:gd name="T0" fmla="*/ 9 w 13"/>
                  <a:gd name="T1" fmla="*/ 8 h 20"/>
                  <a:gd name="T2" fmla="*/ 7 w 13"/>
                  <a:gd name="T3" fmla="*/ 4 h 20"/>
                  <a:gd name="T4" fmla="*/ 5 w 13"/>
                  <a:gd name="T5" fmla="*/ 2 h 20"/>
                  <a:gd name="T6" fmla="*/ 3 w 13"/>
                  <a:gd name="T7" fmla="*/ 2 h 20"/>
                  <a:gd name="T8" fmla="*/ 3 w 13"/>
                  <a:gd name="T9" fmla="*/ 0 h 20"/>
                  <a:gd name="T10" fmla="*/ 3 w 13"/>
                  <a:gd name="T11" fmla="*/ 2 h 20"/>
                  <a:gd name="T12" fmla="*/ 3 w 13"/>
                  <a:gd name="T13" fmla="*/ 0 h 20"/>
                  <a:gd name="T14" fmla="*/ 1 w 13"/>
                  <a:gd name="T15" fmla="*/ 0 h 20"/>
                  <a:gd name="T16" fmla="*/ 1 w 13"/>
                  <a:gd name="T17" fmla="*/ 2 h 20"/>
                  <a:gd name="T18" fmla="*/ 0 w 13"/>
                  <a:gd name="T19" fmla="*/ 2 h 20"/>
                  <a:gd name="T20" fmla="*/ 1 w 13"/>
                  <a:gd name="T21" fmla="*/ 4 h 20"/>
                  <a:gd name="T22" fmla="*/ 0 w 13"/>
                  <a:gd name="T23" fmla="*/ 4 h 20"/>
                  <a:gd name="T24" fmla="*/ 1 w 13"/>
                  <a:gd name="T25" fmla="*/ 4 h 20"/>
                  <a:gd name="T26" fmla="*/ 0 w 13"/>
                  <a:gd name="T27" fmla="*/ 6 h 20"/>
                  <a:gd name="T28" fmla="*/ 1 w 13"/>
                  <a:gd name="T29" fmla="*/ 8 h 20"/>
                  <a:gd name="T30" fmla="*/ 3 w 13"/>
                  <a:gd name="T31" fmla="*/ 12 h 20"/>
                  <a:gd name="T32" fmla="*/ 5 w 13"/>
                  <a:gd name="T33" fmla="*/ 14 h 20"/>
                  <a:gd name="T34" fmla="*/ 7 w 13"/>
                  <a:gd name="T35" fmla="*/ 18 h 20"/>
                  <a:gd name="T36" fmla="*/ 7 w 13"/>
                  <a:gd name="T37" fmla="*/ 16 h 20"/>
                  <a:gd name="T38" fmla="*/ 7 w 13"/>
                  <a:gd name="T39" fmla="*/ 18 h 20"/>
                  <a:gd name="T40" fmla="*/ 9 w 13"/>
                  <a:gd name="T41" fmla="*/ 18 h 20"/>
                  <a:gd name="T42" fmla="*/ 11 w 13"/>
                  <a:gd name="T43" fmla="*/ 18 h 20"/>
                  <a:gd name="T44" fmla="*/ 11 w 13"/>
                  <a:gd name="T45" fmla="*/ 20 h 20"/>
                  <a:gd name="T46" fmla="*/ 11 w 13"/>
                  <a:gd name="T47" fmla="*/ 18 h 20"/>
                  <a:gd name="T48" fmla="*/ 11 w 13"/>
                  <a:gd name="T49" fmla="*/ 16 h 20"/>
                  <a:gd name="T50" fmla="*/ 13 w 13"/>
                  <a:gd name="T51" fmla="*/ 16 h 20"/>
                  <a:gd name="T52" fmla="*/ 11 w 13"/>
                  <a:gd name="T53" fmla="*/ 14 h 20"/>
                  <a:gd name="T54" fmla="*/ 11 w 13"/>
                  <a:gd name="T55" fmla="*/ 12 h 20"/>
                  <a:gd name="T56" fmla="*/ 9 w 13"/>
                  <a:gd name="T57" fmla="*/ 8 h 2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
                  <a:gd name="T88" fmla="*/ 0 h 20"/>
                  <a:gd name="T89" fmla="*/ 13 w 13"/>
                  <a:gd name="T90" fmla="*/ 20 h 2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 h="20">
                    <a:moveTo>
                      <a:pt x="9" y="8"/>
                    </a:moveTo>
                    <a:lnTo>
                      <a:pt x="7" y="4"/>
                    </a:lnTo>
                    <a:lnTo>
                      <a:pt x="5" y="2"/>
                    </a:lnTo>
                    <a:lnTo>
                      <a:pt x="3" y="2"/>
                    </a:lnTo>
                    <a:lnTo>
                      <a:pt x="3" y="0"/>
                    </a:lnTo>
                    <a:lnTo>
                      <a:pt x="3" y="2"/>
                    </a:lnTo>
                    <a:lnTo>
                      <a:pt x="3" y="0"/>
                    </a:lnTo>
                    <a:lnTo>
                      <a:pt x="1" y="0"/>
                    </a:lnTo>
                    <a:lnTo>
                      <a:pt x="1" y="2"/>
                    </a:lnTo>
                    <a:lnTo>
                      <a:pt x="0" y="2"/>
                    </a:lnTo>
                    <a:lnTo>
                      <a:pt x="1" y="4"/>
                    </a:lnTo>
                    <a:lnTo>
                      <a:pt x="0" y="4"/>
                    </a:lnTo>
                    <a:lnTo>
                      <a:pt x="1" y="4"/>
                    </a:lnTo>
                    <a:lnTo>
                      <a:pt x="0" y="6"/>
                    </a:lnTo>
                    <a:lnTo>
                      <a:pt x="1" y="8"/>
                    </a:lnTo>
                    <a:lnTo>
                      <a:pt x="3" y="12"/>
                    </a:lnTo>
                    <a:lnTo>
                      <a:pt x="5" y="14"/>
                    </a:lnTo>
                    <a:lnTo>
                      <a:pt x="7" y="18"/>
                    </a:lnTo>
                    <a:lnTo>
                      <a:pt x="7" y="16"/>
                    </a:lnTo>
                    <a:lnTo>
                      <a:pt x="7" y="18"/>
                    </a:lnTo>
                    <a:lnTo>
                      <a:pt x="9" y="18"/>
                    </a:lnTo>
                    <a:lnTo>
                      <a:pt x="11" y="18"/>
                    </a:lnTo>
                    <a:lnTo>
                      <a:pt x="11" y="20"/>
                    </a:lnTo>
                    <a:lnTo>
                      <a:pt x="11" y="18"/>
                    </a:lnTo>
                    <a:lnTo>
                      <a:pt x="11" y="16"/>
                    </a:lnTo>
                    <a:lnTo>
                      <a:pt x="13" y="16"/>
                    </a:lnTo>
                    <a:lnTo>
                      <a:pt x="11" y="14"/>
                    </a:lnTo>
                    <a:lnTo>
                      <a:pt x="11" y="12"/>
                    </a:lnTo>
                    <a:lnTo>
                      <a:pt x="9" y="8"/>
                    </a:lnTo>
                    <a:close/>
                  </a:path>
                </a:pathLst>
              </a:custGeom>
              <a:solidFill>
                <a:srgbClr val="DFDFFF"/>
              </a:solidFill>
              <a:ln w="9525">
                <a:noFill/>
                <a:round/>
                <a:headEnd/>
                <a:tailEnd/>
              </a:ln>
            </p:spPr>
            <p:txBody>
              <a:bodyPr/>
              <a:lstStyle/>
              <a:p>
                <a:endParaRPr lang="en-GB" dirty="0"/>
              </a:p>
            </p:txBody>
          </p:sp>
          <p:sp>
            <p:nvSpPr>
              <p:cNvPr id="204" name="Freeform 295"/>
              <p:cNvSpPr>
                <a:spLocks noChangeAspect="1"/>
              </p:cNvSpPr>
              <p:nvPr/>
            </p:nvSpPr>
            <p:spPr bwMode="auto">
              <a:xfrm>
                <a:off x="4190" y="1630"/>
                <a:ext cx="17" cy="22"/>
              </a:xfrm>
              <a:custGeom>
                <a:avLst/>
                <a:gdLst>
                  <a:gd name="T0" fmla="*/ 2 w 17"/>
                  <a:gd name="T1" fmla="*/ 0 h 22"/>
                  <a:gd name="T2" fmla="*/ 2 w 17"/>
                  <a:gd name="T3" fmla="*/ 2 h 22"/>
                  <a:gd name="T4" fmla="*/ 0 w 17"/>
                  <a:gd name="T5" fmla="*/ 4 h 22"/>
                  <a:gd name="T6" fmla="*/ 0 w 17"/>
                  <a:gd name="T7" fmla="*/ 6 h 22"/>
                  <a:gd name="T8" fmla="*/ 2 w 17"/>
                  <a:gd name="T9" fmla="*/ 6 h 22"/>
                  <a:gd name="T10" fmla="*/ 2 w 17"/>
                  <a:gd name="T11" fmla="*/ 8 h 22"/>
                  <a:gd name="T12" fmla="*/ 2 w 17"/>
                  <a:gd name="T13" fmla="*/ 10 h 22"/>
                  <a:gd name="T14" fmla="*/ 3 w 17"/>
                  <a:gd name="T15" fmla="*/ 12 h 22"/>
                  <a:gd name="T16" fmla="*/ 2 w 17"/>
                  <a:gd name="T17" fmla="*/ 12 h 22"/>
                  <a:gd name="T18" fmla="*/ 3 w 17"/>
                  <a:gd name="T19" fmla="*/ 16 h 22"/>
                  <a:gd name="T20" fmla="*/ 5 w 17"/>
                  <a:gd name="T21" fmla="*/ 18 h 22"/>
                  <a:gd name="T22" fmla="*/ 7 w 17"/>
                  <a:gd name="T23" fmla="*/ 18 h 22"/>
                  <a:gd name="T24" fmla="*/ 7 w 17"/>
                  <a:gd name="T25" fmla="*/ 20 h 22"/>
                  <a:gd name="T26" fmla="*/ 9 w 17"/>
                  <a:gd name="T27" fmla="*/ 20 h 22"/>
                  <a:gd name="T28" fmla="*/ 9 w 17"/>
                  <a:gd name="T29" fmla="*/ 22 h 22"/>
                  <a:gd name="T30" fmla="*/ 13 w 17"/>
                  <a:gd name="T31" fmla="*/ 22 h 22"/>
                  <a:gd name="T32" fmla="*/ 15 w 17"/>
                  <a:gd name="T33" fmla="*/ 22 h 22"/>
                  <a:gd name="T34" fmla="*/ 15 w 17"/>
                  <a:gd name="T35" fmla="*/ 20 h 22"/>
                  <a:gd name="T36" fmla="*/ 17 w 17"/>
                  <a:gd name="T37" fmla="*/ 20 h 22"/>
                  <a:gd name="T38" fmla="*/ 17 w 17"/>
                  <a:gd name="T39" fmla="*/ 18 h 22"/>
                  <a:gd name="T40" fmla="*/ 15 w 17"/>
                  <a:gd name="T41" fmla="*/ 16 h 22"/>
                  <a:gd name="T42" fmla="*/ 15 w 17"/>
                  <a:gd name="T43" fmla="*/ 14 h 22"/>
                  <a:gd name="T44" fmla="*/ 11 w 17"/>
                  <a:gd name="T45" fmla="*/ 4 h 22"/>
                  <a:gd name="T46" fmla="*/ 9 w 17"/>
                  <a:gd name="T47" fmla="*/ 4 h 22"/>
                  <a:gd name="T48" fmla="*/ 9 w 17"/>
                  <a:gd name="T49" fmla="*/ 2 h 22"/>
                  <a:gd name="T50" fmla="*/ 7 w 17"/>
                  <a:gd name="T51" fmla="*/ 2 h 22"/>
                  <a:gd name="T52" fmla="*/ 5 w 17"/>
                  <a:gd name="T53" fmla="*/ 0 h 22"/>
                  <a:gd name="T54" fmla="*/ 3 w 17"/>
                  <a:gd name="T55" fmla="*/ 0 h 22"/>
                  <a:gd name="T56" fmla="*/ 2 w 17"/>
                  <a:gd name="T57" fmla="*/ 0 h 22"/>
                  <a:gd name="T58" fmla="*/ 5 w 17"/>
                  <a:gd name="T59" fmla="*/ 4 h 22"/>
                  <a:gd name="T60" fmla="*/ 3 w 17"/>
                  <a:gd name="T61" fmla="*/ 4 h 22"/>
                  <a:gd name="T62" fmla="*/ 5 w 17"/>
                  <a:gd name="T63" fmla="*/ 4 h 22"/>
                  <a:gd name="T64" fmla="*/ 5 w 17"/>
                  <a:gd name="T65" fmla="*/ 6 h 22"/>
                  <a:gd name="T66" fmla="*/ 5 w 17"/>
                  <a:gd name="T67" fmla="*/ 8 h 22"/>
                  <a:gd name="T68" fmla="*/ 7 w 17"/>
                  <a:gd name="T69" fmla="*/ 8 h 22"/>
                  <a:gd name="T70" fmla="*/ 11 w 17"/>
                  <a:gd name="T71" fmla="*/ 14 h 22"/>
                  <a:gd name="T72" fmla="*/ 11 w 17"/>
                  <a:gd name="T73" fmla="*/ 16 h 22"/>
                  <a:gd name="T74" fmla="*/ 11 w 17"/>
                  <a:gd name="T75" fmla="*/ 18 h 22"/>
                  <a:gd name="T76" fmla="*/ 11 w 17"/>
                  <a:gd name="T77" fmla="*/ 20 h 22"/>
                  <a:gd name="T78" fmla="*/ 11 w 17"/>
                  <a:gd name="T79" fmla="*/ 18 h 22"/>
                  <a:gd name="T80" fmla="*/ 11 w 17"/>
                  <a:gd name="T81" fmla="*/ 20 h 22"/>
                  <a:gd name="T82" fmla="*/ 13 w 17"/>
                  <a:gd name="T83" fmla="*/ 18 h 22"/>
                  <a:gd name="T84" fmla="*/ 11 w 17"/>
                  <a:gd name="T85" fmla="*/ 18 h 22"/>
                  <a:gd name="T86" fmla="*/ 13 w 17"/>
                  <a:gd name="T87" fmla="*/ 18 h 22"/>
                  <a:gd name="T88" fmla="*/ 11 w 17"/>
                  <a:gd name="T89" fmla="*/ 18 h 22"/>
                  <a:gd name="T90" fmla="*/ 13 w 17"/>
                  <a:gd name="T91" fmla="*/ 18 h 22"/>
                  <a:gd name="T92" fmla="*/ 11 w 17"/>
                  <a:gd name="T93" fmla="*/ 18 h 22"/>
                  <a:gd name="T94" fmla="*/ 11 w 17"/>
                  <a:gd name="T95" fmla="*/ 16 h 22"/>
                  <a:gd name="T96" fmla="*/ 9 w 17"/>
                  <a:gd name="T97" fmla="*/ 16 h 22"/>
                  <a:gd name="T98" fmla="*/ 7 w 17"/>
                  <a:gd name="T99" fmla="*/ 14 h 22"/>
                  <a:gd name="T100" fmla="*/ 7 w 17"/>
                  <a:gd name="T101" fmla="*/ 12 h 22"/>
                  <a:gd name="T102" fmla="*/ 5 w 17"/>
                  <a:gd name="T103" fmla="*/ 8 h 22"/>
                  <a:gd name="T104" fmla="*/ 5 w 17"/>
                  <a:gd name="T105" fmla="*/ 6 h 22"/>
                  <a:gd name="T106" fmla="*/ 5 w 17"/>
                  <a:gd name="T107" fmla="*/ 4 h 22"/>
                  <a:gd name="T108" fmla="*/ 2 w 17"/>
                  <a:gd name="T109" fmla="*/ 0 h 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
                  <a:gd name="T166" fmla="*/ 0 h 22"/>
                  <a:gd name="T167" fmla="*/ 17 w 17"/>
                  <a:gd name="T168" fmla="*/ 22 h 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 h="22">
                    <a:moveTo>
                      <a:pt x="2" y="0"/>
                    </a:moveTo>
                    <a:lnTo>
                      <a:pt x="2" y="2"/>
                    </a:lnTo>
                    <a:lnTo>
                      <a:pt x="0" y="4"/>
                    </a:lnTo>
                    <a:lnTo>
                      <a:pt x="0" y="6"/>
                    </a:lnTo>
                    <a:lnTo>
                      <a:pt x="2" y="6"/>
                    </a:lnTo>
                    <a:lnTo>
                      <a:pt x="2" y="8"/>
                    </a:lnTo>
                    <a:lnTo>
                      <a:pt x="2" y="10"/>
                    </a:lnTo>
                    <a:lnTo>
                      <a:pt x="3" y="12"/>
                    </a:lnTo>
                    <a:lnTo>
                      <a:pt x="2" y="12"/>
                    </a:lnTo>
                    <a:lnTo>
                      <a:pt x="3" y="16"/>
                    </a:lnTo>
                    <a:lnTo>
                      <a:pt x="5" y="18"/>
                    </a:lnTo>
                    <a:lnTo>
                      <a:pt x="7" y="18"/>
                    </a:lnTo>
                    <a:lnTo>
                      <a:pt x="7" y="20"/>
                    </a:lnTo>
                    <a:lnTo>
                      <a:pt x="9" y="20"/>
                    </a:lnTo>
                    <a:lnTo>
                      <a:pt x="9" y="22"/>
                    </a:lnTo>
                    <a:lnTo>
                      <a:pt x="13" y="22"/>
                    </a:lnTo>
                    <a:lnTo>
                      <a:pt x="15" y="22"/>
                    </a:lnTo>
                    <a:lnTo>
                      <a:pt x="15" y="20"/>
                    </a:lnTo>
                    <a:lnTo>
                      <a:pt x="17" y="20"/>
                    </a:lnTo>
                    <a:lnTo>
                      <a:pt x="17" y="18"/>
                    </a:lnTo>
                    <a:lnTo>
                      <a:pt x="15" y="16"/>
                    </a:lnTo>
                    <a:lnTo>
                      <a:pt x="15" y="14"/>
                    </a:lnTo>
                    <a:lnTo>
                      <a:pt x="11" y="4"/>
                    </a:lnTo>
                    <a:lnTo>
                      <a:pt x="9" y="4"/>
                    </a:lnTo>
                    <a:lnTo>
                      <a:pt x="9" y="2"/>
                    </a:lnTo>
                    <a:lnTo>
                      <a:pt x="7" y="2"/>
                    </a:lnTo>
                    <a:lnTo>
                      <a:pt x="5" y="0"/>
                    </a:lnTo>
                    <a:lnTo>
                      <a:pt x="3" y="0"/>
                    </a:lnTo>
                    <a:lnTo>
                      <a:pt x="2" y="0"/>
                    </a:lnTo>
                    <a:lnTo>
                      <a:pt x="5" y="4"/>
                    </a:lnTo>
                    <a:lnTo>
                      <a:pt x="3" y="4"/>
                    </a:lnTo>
                    <a:lnTo>
                      <a:pt x="5" y="4"/>
                    </a:lnTo>
                    <a:lnTo>
                      <a:pt x="5" y="6"/>
                    </a:lnTo>
                    <a:lnTo>
                      <a:pt x="5" y="8"/>
                    </a:lnTo>
                    <a:lnTo>
                      <a:pt x="7" y="8"/>
                    </a:lnTo>
                    <a:lnTo>
                      <a:pt x="11" y="14"/>
                    </a:lnTo>
                    <a:lnTo>
                      <a:pt x="11" y="16"/>
                    </a:lnTo>
                    <a:lnTo>
                      <a:pt x="11" y="18"/>
                    </a:lnTo>
                    <a:lnTo>
                      <a:pt x="11" y="20"/>
                    </a:lnTo>
                    <a:lnTo>
                      <a:pt x="11" y="18"/>
                    </a:lnTo>
                    <a:lnTo>
                      <a:pt x="11" y="20"/>
                    </a:lnTo>
                    <a:lnTo>
                      <a:pt x="13" y="18"/>
                    </a:lnTo>
                    <a:lnTo>
                      <a:pt x="11" y="18"/>
                    </a:lnTo>
                    <a:lnTo>
                      <a:pt x="13" y="18"/>
                    </a:lnTo>
                    <a:lnTo>
                      <a:pt x="11" y="18"/>
                    </a:lnTo>
                    <a:lnTo>
                      <a:pt x="13" y="18"/>
                    </a:lnTo>
                    <a:lnTo>
                      <a:pt x="11" y="18"/>
                    </a:lnTo>
                    <a:lnTo>
                      <a:pt x="11" y="16"/>
                    </a:lnTo>
                    <a:lnTo>
                      <a:pt x="9" y="16"/>
                    </a:lnTo>
                    <a:lnTo>
                      <a:pt x="7" y="14"/>
                    </a:lnTo>
                    <a:lnTo>
                      <a:pt x="7" y="12"/>
                    </a:lnTo>
                    <a:lnTo>
                      <a:pt x="5" y="8"/>
                    </a:lnTo>
                    <a:lnTo>
                      <a:pt x="5" y="6"/>
                    </a:lnTo>
                    <a:lnTo>
                      <a:pt x="5" y="4"/>
                    </a:lnTo>
                    <a:lnTo>
                      <a:pt x="2" y="0"/>
                    </a:lnTo>
                    <a:close/>
                  </a:path>
                </a:pathLst>
              </a:custGeom>
              <a:solidFill>
                <a:srgbClr val="000000"/>
              </a:solidFill>
              <a:ln w="9525">
                <a:noFill/>
                <a:round/>
                <a:headEnd/>
                <a:tailEnd/>
              </a:ln>
            </p:spPr>
            <p:txBody>
              <a:bodyPr/>
              <a:lstStyle/>
              <a:p>
                <a:endParaRPr lang="en-GB" dirty="0"/>
              </a:p>
            </p:txBody>
          </p:sp>
          <p:sp>
            <p:nvSpPr>
              <p:cNvPr id="205" name="Freeform 296"/>
              <p:cNvSpPr>
                <a:spLocks noChangeAspect="1"/>
              </p:cNvSpPr>
              <p:nvPr/>
            </p:nvSpPr>
            <p:spPr bwMode="auto">
              <a:xfrm>
                <a:off x="4190" y="1634"/>
                <a:ext cx="11" cy="19"/>
              </a:xfrm>
              <a:custGeom>
                <a:avLst/>
                <a:gdLst>
                  <a:gd name="T0" fmla="*/ 7 w 11"/>
                  <a:gd name="T1" fmla="*/ 8 h 19"/>
                  <a:gd name="T2" fmla="*/ 5 w 11"/>
                  <a:gd name="T3" fmla="*/ 4 h 19"/>
                  <a:gd name="T4" fmla="*/ 3 w 11"/>
                  <a:gd name="T5" fmla="*/ 2 h 19"/>
                  <a:gd name="T6" fmla="*/ 2 w 11"/>
                  <a:gd name="T7" fmla="*/ 0 h 19"/>
                  <a:gd name="T8" fmla="*/ 0 w 11"/>
                  <a:gd name="T9" fmla="*/ 0 h 19"/>
                  <a:gd name="T10" fmla="*/ 0 w 11"/>
                  <a:gd name="T11" fmla="*/ 2 h 19"/>
                  <a:gd name="T12" fmla="*/ 0 w 11"/>
                  <a:gd name="T13" fmla="*/ 4 h 19"/>
                  <a:gd name="T14" fmla="*/ 0 w 11"/>
                  <a:gd name="T15" fmla="*/ 6 h 19"/>
                  <a:gd name="T16" fmla="*/ 0 w 11"/>
                  <a:gd name="T17" fmla="*/ 8 h 19"/>
                  <a:gd name="T18" fmla="*/ 2 w 11"/>
                  <a:gd name="T19" fmla="*/ 12 h 19"/>
                  <a:gd name="T20" fmla="*/ 3 w 11"/>
                  <a:gd name="T21" fmla="*/ 16 h 19"/>
                  <a:gd name="T22" fmla="*/ 5 w 11"/>
                  <a:gd name="T23" fmla="*/ 14 h 19"/>
                  <a:gd name="T24" fmla="*/ 5 w 11"/>
                  <a:gd name="T25" fmla="*/ 18 h 19"/>
                  <a:gd name="T26" fmla="*/ 7 w 11"/>
                  <a:gd name="T27" fmla="*/ 16 h 19"/>
                  <a:gd name="T28" fmla="*/ 7 w 11"/>
                  <a:gd name="T29" fmla="*/ 18 h 19"/>
                  <a:gd name="T30" fmla="*/ 9 w 11"/>
                  <a:gd name="T31" fmla="*/ 18 h 19"/>
                  <a:gd name="T32" fmla="*/ 9 w 11"/>
                  <a:gd name="T33" fmla="*/ 19 h 19"/>
                  <a:gd name="T34" fmla="*/ 9 w 11"/>
                  <a:gd name="T35" fmla="*/ 18 h 19"/>
                  <a:gd name="T36" fmla="*/ 11 w 11"/>
                  <a:gd name="T37" fmla="*/ 18 h 19"/>
                  <a:gd name="T38" fmla="*/ 9 w 11"/>
                  <a:gd name="T39" fmla="*/ 18 h 19"/>
                  <a:gd name="T40" fmla="*/ 11 w 11"/>
                  <a:gd name="T41" fmla="*/ 18 h 19"/>
                  <a:gd name="T42" fmla="*/ 11 w 11"/>
                  <a:gd name="T43" fmla="*/ 16 h 19"/>
                  <a:gd name="T44" fmla="*/ 9 w 11"/>
                  <a:gd name="T45" fmla="*/ 16 h 19"/>
                  <a:gd name="T46" fmla="*/ 11 w 11"/>
                  <a:gd name="T47" fmla="*/ 14 h 19"/>
                  <a:gd name="T48" fmla="*/ 9 w 11"/>
                  <a:gd name="T49" fmla="*/ 12 h 19"/>
                  <a:gd name="T50" fmla="*/ 7 w 11"/>
                  <a:gd name="T51" fmla="*/ 8 h 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
                  <a:gd name="T79" fmla="*/ 0 h 19"/>
                  <a:gd name="T80" fmla="*/ 11 w 11"/>
                  <a:gd name="T81" fmla="*/ 19 h 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 h="19">
                    <a:moveTo>
                      <a:pt x="7" y="8"/>
                    </a:moveTo>
                    <a:lnTo>
                      <a:pt x="5" y="4"/>
                    </a:lnTo>
                    <a:lnTo>
                      <a:pt x="3" y="2"/>
                    </a:lnTo>
                    <a:lnTo>
                      <a:pt x="2" y="0"/>
                    </a:lnTo>
                    <a:lnTo>
                      <a:pt x="0" y="0"/>
                    </a:lnTo>
                    <a:lnTo>
                      <a:pt x="0" y="2"/>
                    </a:lnTo>
                    <a:lnTo>
                      <a:pt x="0" y="4"/>
                    </a:lnTo>
                    <a:lnTo>
                      <a:pt x="0" y="6"/>
                    </a:lnTo>
                    <a:lnTo>
                      <a:pt x="0" y="8"/>
                    </a:lnTo>
                    <a:lnTo>
                      <a:pt x="2" y="12"/>
                    </a:lnTo>
                    <a:lnTo>
                      <a:pt x="3" y="16"/>
                    </a:lnTo>
                    <a:lnTo>
                      <a:pt x="5" y="14"/>
                    </a:lnTo>
                    <a:lnTo>
                      <a:pt x="5" y="18"/>
                    </a:lnTo>
                    <a:lnTo>
                      <a:pt x="7" y="16"/>
                    </a:lnTo>
                    <a:lnTo>
                      <a:pt x="7" y="18"/>
                    </a:lnTo>
                    <a:lnTo>
                      <a:pt x="9" y="18"/>
                    </a:lnTo>
                    <a:lnTo>
                      <a:pt x="9" y="19"/>
                    </a:lnTo>
                    <a:lnTo>
                      <a:pt x="9" y="18"/>
                    </a:lnTo>
                    <a:lnTo>
                      <a:pt x="11" y="18"/>
                    </a:lnTo>
                    <a:lnTo>
                      <a:pt x="9" y="18"/>
                    </a:lnTo>
                    <a:lnTo>
                      <a:pt x="11" y="18"/>
                    </a:lnTo>
                    <a:lnTo>
                      <a:pt x="11" y="16"/>
                    </a:lnTo>
                    <a:lnTo>
                      <a:pt x="9" y="16"/>
                    </a:lnTo>
                    <a:lnTo>
                      <a:pt x="11" y="14"/>
                    </a:lnTo>
                    <a:lnTo>
                      <a:pt x="9" y="12"/>
                    </a:lnTo>
                    <a:lnTo>
                      <a:pt x="7" y="8"/>
                    </a:lnTo>
                    <a:close/>
                  </a:path>
                </a:pathLst>
              </a:custGeom>
              <a:solidFill>
                <a:srgbClr val="BFBFDF"/>
              </a:solidFill>
              <a:ln w="9525">
                <a:noFill/>
                <a:round/>
                <a:headEnd/>
                <a:tailEnd/>
              </a:ln>
            </p:spPr>
            <p:txBody>
              <a:bodyPr/>
              <a:lstStyle/>
              <a:p>
                <a:endParaRPr lang="en-GB" dirty="0"/>
              </a:p>
            </p:txBody>
          </p:sp>
          <p:sp>
            <p:nvSpPr>
              <p:cNvPr id="206" name="Freeform 297"/>
              <p:cNvSpPr>
                <a:spLocks noChangeAspect="1"/>
              </p:cNvSpPr>
              <p:nvPr/>
            </p:nvSpPr>
            <p:spPr bwMode="auto">
              <a:xfrm>
                <a:off x="4188" y="1632"/>
                <a:ext cx="15" cy="21"/>
              </a:xfrm>
              <a:custGeom>
                <a:avLst/>
                <a:gdLst>
                  <a:gd name="T0" fmla="*/ 2 w 15"/>
                  <a:gd name="T1" fmla="*/ 0 h 21"/>
                  <a:gd name="T2" fmla="*/ 0 w 15"/>
                  <a:gd name="T3" fmla="*/ 0 h 21"/>
                  <a:gd name="T4" fmla="*/ 0 w 15"/>
                  <a:gd name="T5" fmla="*/ 4 h 21"/>
                  <a:gd name="T6" fmla="*/ 0 w 15"/>
                  <a:gd name="T7" fmla="*/ 6 h 21"/>
                  <a:gd name="T8" fmla="*/ 0 w 15"/>
                  <a:gd name="T9" fmla="*/ 8 h 21"/>
                  <a:gd name="T10" fmla="*/ 0 w 15"/>
                  <a:gd name="T11" fmla="*/ 10 h 21"/>
                  <a:gd name="T12" fmla="*/ 2 w 15"/>
                  <a:gd name="T13" fmla="*/ 12 h 21"/>
                  <a:gd name="T14" fmla="*/ 4 w 15"/>
                  <a:gd name="T15" fmla="*/ 16 h 21"/>
                  <a:gd name="T16" fmla="*/ 5 w 15"/>
                  <a:gd name="T17" fmla="*/ 18 h 21"/>
                  <a:gd name="T18" fmla="*/ 7 w 15"/>
                  <a:gd name="T19" fmla="*/ 20 h 21"/>
                  <a:gd name="T20" fmla="*/ 9 w 15"/>
                  <a:gd name="T21" fmla="*/ 21 h 21"/>
                  <a:gd name="T22" fmla="*/ 11 w 15"/>
                  <a:gd name="T23" fmla="*/ 21 h 21"/>
                  <a:gd name="T24" fmla="*/ 13 w 15"/>
                  <a:gd name="T25" fmla="*/ 21 h 21"/>
                  <a:gd name="T26" fmla="*/ 15 w 15"/>
                  <a:gd name="T27" fmla="*/ 20 h 21"/>
                  <a:gd name="T28" fmla="*/ 15 w 15"/>
                  <a:gd name="T29" fmla="*/ 21 h 21"/>
                  <a:gd name="T30" fmla="*/ 15 w 15"/>
                  <a:gd name="T31" fmla="*/ 20 h 21"/>
                  <a:gd name="T32" fmla="*/ 15 w 15"/>
                  <a:gd name="T33" fmla="*/ 18 h 21"/>
                  <a:gd name="T34" fmla="*/ 15 w 15"/>
                  <a:gd name="T35" fmla="*/ 16 h 21"/>
                  <a:gd name="T36" fmla="*/ 15 w 15"/>
                  <a:gd name="T37" fmla="*/ 14 h 21"/>
                  <a:gd name="T38" fmla="*/ 9 w 15"/>
                  <a:gd name="T39" fmla="*/ 4 h 21"/>
                  <a:gd name="T40" fmla="*/ 7 w 15"/>
                  <a:gd name="T41" fmla="*/ 4 h 21"/>
                  <a:gd name="T42" fmla="*/ 7 w 15"/>
                  <a:gd name="T43" fmla="*/ 2 h 21"/>
                  <a:gd name="T44" fmla="*/ 5 w 15"/>
                  <a:gd name="T45" fmla="*/ 2 h 21"/>
                  <a:gd name="T46" fmla="*/ 5 w 15"/>
                  <a:gd name="T47" fmla="*/ 0 h 21"/>
                  <a:gd name="T48" fmla="*/ 4 w 15"/>
                  <a:gd name="T49" fmla="*/ 0 h 21"/>
                  <a:gd name="T50" fmla="*/ 2 w 15"/>
                  <a:gd name="T51" fmla="*/ 0 h 21"/>
                  <a:gd name="T52" fmla="*/ 4 w 15"/>
                  <a:gd name="T53" fmla="*/ 4 h 21"/>
                  <a:gd name="T54" fmla="*/ 2 w 15"/>
                  <a:gd name="T55" fmla="*/ 4 h 21"/>
                  <a:gd name="T56" fmla="*/ 4 w 15"/>
                  <a:gd name="T57" fmla="*/ 4 h 21"/>
                  <a:gd name="T58" fmla="*/ 2 w 15"/>
                  <a:gd name="T59" fmla="*/ 4 h 21"/>
                  <a:gd name="T60" fmla="*/ 4 w 15"/>
                  <a:gd name="T61" fmla="*/ 6 h 21"/>
                  <a:gd name="T62" fmla="*/ 5 w 15"/>
                  <a:gd name="T63" fmla="*/ 6 h 21"/>
                  <a:gd name="T64" fmla="*/ 9 w 15"/>
                  <a:gd name="T65" fmla="*/ 16 h 21"/>
                  <a:gd name="T66" fmla="*/ 9 w 15"/>
                  <a:gd name="T67" fmla="*/ 18 h 21"/>
                  <a:gd name="T68" fmla="*/ 11 w 15"/>
                  <a:gd name="T69" fmla="*/ 18 h 21"/>
                  <a:gd name="T70" fmla="*/ 9 w 15"/>
                  <a:gd name="T71" fmla="*/ 18 h 21"/>
                  <a:gd name="T72" fmla="*/ 11 w 15"/>
                  <a:gd name="T73" fmla="*/ 18 h 21"/>
                  <a:gd name="T74" fmla="*/ 9 w 15"/>
                  <a:gd name="T75" fmla="*/ 20 h 21"/>
                  <a:gd name="T76" fmla="*/ 11 w 15"/>
                  <a:gd name="T77" fmla="*/ 18 h 21"/>
                  <a:gd name="T78" fmla="*/ 9 w 15"/>
                  <a:gd name="T79" fmla="*/ 16 h 21"/>
                  <a:gd name="T80" fmla="*/ 7 w 15"/>
                  <a:gd name="T81" fmla="*/ 12 h 21"/>
                  <a:gd name="T82" fmla="*/ 5 w 15"/>
                  <a:gd name="T83" fmla="*/ 12 h 21"/>
                  <a:gd name="T84" fmla="*/ 5 w 15"/>
                  <a:gd name="T85" fmla="*/ 10 h 21"/>
                  <a:gd name="T86" fmla="*/ 4 w 15"/>
                  <a:gd name="T87" fmla="*/ 8 h 21"/>
                  <a:gd name="T88" fmla="*/ 5 w 15"/>
                  <a:gd name="T89" fmla="*/ 6 h 21"/>
                  <a:gd name="T90" fmla="*/ 4 w 15"/>
                  <a:gd name="T91" fmla="*/ 6 h 21"/>
                  <a:gd name="T92" fmla="*/ 4 w 15"/>
                  <a:gd name="T93" fmla="*/ 4 h 21"/>
                  <a:gd name="T94" fmla="*/ 2 w 15"/>
                  <a:gd name="T95" fmla="*/ 0 h 2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
                  <a:gd name="T145" fmla="*/ 0 h 21"/>
                  <a:gd name="T146" fmla="*/ 15 w 15"/>
                  <a:gd name="T147" fmla="*/ 21 h 2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 h="21">
                    <a:moveTo>
                      <a:pt x="2" y="0"/>
                    </a:moveTo>
                    <a:lnTo>
                      <a:pt x="0" y="0"/>
                    </a:lnTo>
                    <a:lnTo>
                      <a:pt x="0" y="4"/>
                    </a:lnTo>
                    <a:lnTo>
                      <a:pt x="0" y="6"/>
                    </a:lnTo>
                    <a:lnTo>
                      <a:pt x="0" y="8"/>
                    </a:lnTo>
                    <a:lnTo>
                      <a:pt x="0" y="10"/>
                    </a:lnTo>
                    <a:lnTo>
                      <a:pt x="2" y="12"/>
                    </a:lnTo>
                    <a:lnTo>
                      <a:pt x="4" y="16"/>
                    </a:lnTo>
                    <a:lnTo>
                      <a:pt x="5" y="18"/>
                    </a:lnTo>
                    <a:lnTo>
                      <a:pt x="7" y="20"/>
                    </a:lnTo>
                    <a:lnTo>
                      <a:pt x="9" y="21"/>
                    </a:lnTo>
                    <a:lnTo>
                      <a:pt x="11" y="21"/>
                    </a:lnTo>
                    <a:lnTo>
                      <a:pt x="13" y="21"/>
                    </a:lnTo>
                    <a:lnTo>
                      <a:pt x="15" y="20"/>
                    </a:lnTo>
                    <a:lnTo>
                      <a:pt x="15" y="21"/>
                    </a:lnTo>
                    <a:lnTo>
                      <a:pt x="15" y="20"/>
                    </a:lnTo>
                    <a:lnTo>
                      <a:pt x="15" y="18"/>
                    </a:lnTo>
                    <a:lnTo>
                      <a:pt x="15" y="16"/>
                    </a:lnTo>
                    <a:lnTo>
                      <a:pt x="15" y="14"/>
                    </a:lnTo>
                    <a:lnTo>
                      <a:pt x="9" y="4"/>
                    </a:lnTo>
                    <a:lnTo>
                      <a:pt x="7" y="4"/>
                    </a:lnTo>
                    <a:lnTo>
                      <a:pt x="7" y="2"/>
                    </a:lnTo>
                    <a:lnTo>
                      <a:pt x="5" y="2"/>
                    </a:lnTo>
                    <a:lnTo>
                      <a:pt x="5" y="0"/>
                    </a:lnTo>
                    <a:lnTo>
                      <a:pt x="4" y="0"/>
                    </a:lnTo>
                    <a:lnTo>
                      <a:pt x="2" y="0"/>
                    </a:lnTo>
                    <a:lnTo>
                      <a:pt x="4" y="4"/>
                    </a:lnTo>
                    <a:lnTo>
                      <a:pt x="2" y="4"/>
                    </a:lnTo>
                    <a:lnTo>
                      <a:pt x="4" y="4"/>
                    </a:lnTo>
                    <a:lnTo>
                      <a:pt x="2" y="4"/>
                    </a:lnTo>
                    <a:lnTo>
                      <a:pt x="4" y="6"/>
                    </a:lnTo>
                    <a:lnTo>
                      <a:pt x="5" y="6"/>
                    </a:lnTo>
                    <a:lnTo>
                      <a:pt x="9" y="16"/>
                    </a:lnTo>
                    <a:lnTo>
                      <a:pt x="9" y="18"/>
                    </a:lnTo>
                    <a:lnTo>
                      <a:pt x="11" y="18"/>
                    </a:lnTo>
                    <a:lnTo>
                      <a:pt x="9" y="18"/>
                    </a:lnTo>
                    <a:lnTo>
                      <a:pt x="11" y="18"/>
                    </a:lnTo>
                    <a:lnTo>
                      <a:pt x="9" y="20"/>
                    </a:lnTo>
                    <a:lnTo>
                      <a:pt x="11" y="18"/>
                    </a:lnTo>
                    <a:lnTo>
                      <a:pt x="9" y="16"/>
                    </a:lnTo>
                    <a:lnTo>
                      <a:pt x="7" y="12"/>
                    </a:lnTo>
                    <a:lnTo>
                      <a:pt x="5" y="12"/>
                    </a:lnTo>
                    <a:lnTo>
                      <a:pt x="5" y="10"/>
                    </a:lnTo>
                    <a:lnTo>
                      <a:pt x="4" y="8"/>
                    </a:lnTo>
                    <a:lnTo>
                      <a:pt x="5" y="6"/>
                    </a:lnTo>
                    <a:lnTo>
                      <a:pt x="4" y="6"/>
                    </a:lnTo>
                    <a:lnTo>
                      <a:pt x="4" y="4"/>
                    </a:lnTo>
                    <a:lnTo>
                      <a:pt x="2" y="0"/>
                    </a:lnTo>
                    <a:close/>
                  </a:path>
                </a:pathLst>
              </a:custGeom>
              <a:solidFill>
                <a:srgbClr val="000000"/>
              </a:solidFill>
              <a:ln w="9525">
                <a:noFill/>
                <a:round/>
                <a:headEnd/>
                <a:tailEnd/>
              </a:ln>
            </p:spPr>
            <p:txBody>
              <a:bodyPr/>
              <a:lstStyle/>
              <a:p>
                <a:endParaRPr lang="en-GB" dirty="0"/>
              </a:p>
            </p:txBody>
          </p:sp>
          <p:sp>
            <p:nvSpPr>
              <p:cNvPr id="207" name="Freeform 298"/>
              <p:cNvSpPr>
                <a:spLocks noChangeAspect="1"/>
              </p:cNvSpPr>
              <p:nvPr/>
            </p:nvSpPr>
            <p:spPr bwMode="auto">
              <a:xfrm>
                <a:off x="4186" y="1636"/>
                <a:ext cx="11" cy="17"/>
              </a:xfrm>
              <a:custGeom>
                <a:avLst/>
                <a:gdLst>
                  <a:gd name="T0" fmla="*/ 7 w 11"/>
                  <a:gd name="T1" fmla="*/ 8 h 17"/>
                  <a:gd name="T2" fmla="*/ 6 w 11"/>
                  <a:gd name="T3" fmla="*/ 4 h 17"/>
                  <a:gd name="T4" fmla="*/ 4 w 11"/>
                  <a:gd name="T5" fmla="*/ 2 h 17"/>
                  <a:gd name="T6" fmla="*/ 4 w 11"/>
                  <a:gd name="T7" fmla="*/ 0 h 17"/>
                  <a:gd name="T8" fmla="*/ 2 w 11"/>
                  <a:gd name="T9" fmla="*/ 2 h 17"/>
                  <a:gd name="T10" fmla="*/ 2 w 11"/>
                  <a:gd name="T11" fmla="*/ 0 h 17"/>
                  <a:gd name="T12" fmla="*/ 0 w 11"/>
                  <a:gd name="T13" fmla="*/ 0 h 17"/>
                  <a:gd name="T14" fmla="*/ 0 w 11"/>
                  <a:gd name="T15" fmla="*/ 2 h 17"/>
                  <a:gd name="T16" fmla="*/ 0 w 11"/>
                  <a:gd name="T17" fmla="*/ 4 h 17"/>
                  <a:gd name="T18" fmla="*/ 0 w 11"/>
                  <a:gd name="T19" fmla="*/ 8 h 17"/>
                  <a:gd name="T20" fmla="*/ 2 w 11"/>
                  <a:gd name="T21" fmla="*/ 12 h 17"/>
                  <a:gd name="T22" fmla="*/ 4 w 11"/>
                  <a:gd name="T23" fmla="*/ 14 h 17"/>
                  <a:gd name="T24" fmla="*/ 6 w 11"/>
                  <a:gd name="T25" fmla="*/ 16 h 17"/>
                  <a:gd name="T26" fmla="*/ 7 w 11"/>
                  <a:gd name="T27" fmla="*/ 17 h 17"/>
                  <a:gd name="T28" fmla="*/ 9 w 11"/>
                  <a:gd name="T29" fmla="*/ 17 h 17"/>
                  <a:gd name="T30" fmla="*/ 11 w 11"/>
                  <a:gd name="T31" fmla="*/ 17 h 17"/>
                  <a:gd name="T32" fmla="*/ 9 w 11"/>
                  <a:gd name="T33" fmla="*/ 17 h 17"/>
                  <a:gd name="T34" fmla="*/ 11 w 11"/>
                  <a:gd name="T35" fmla="*/ 17 h 17"/>
                  <a:gd name="T36" fmla="*/ 11 w 11"/>
                  <a:gd name="T37" fmla="*/ 16 h 17"/>
                  <a:gd name="T38" fmla="*/ 9 w 11"/>
                  <a:gd name="T39" fmla="*/ 14 h 17"/>
                  <a:gd name="T40" fmla="*/ 11 w 11"/>
                  <a:gd name="T41" fmla="*/ 14 h 17"/>
                  <a:gd name="T42" fmla="*/ 9 w 11"/>
                  <a:gd name="T43" fmla="*/ 12 h 17"/>
                  <a:gd name="T44" fmla="*/ 7 w 1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
                  <a:gd name="T70" fmla="*/ 0 h 17"/>
                  <a:gd name="T71" fmla="*/ 11 w 11"/>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 h="17">
                    <a:moveTo>
                      <a:pt x="7" y="8"/>
                    </a:moveTo>
                    <a:lnTo>
                      <a:pt x="6" y="4"/>
                    </a:lnTo>
                    <a:lnTo>
                      <a:pt x="4" y="2"/>
                    </a:lnTo>
                    <a:lnTo>
                      <a:pt x="4" y="0"/>
                    </a:lnTo>
                    <a:lnTo>
                      <a:pt x="2" y="2"/>
                    </a:lnTo>
                    <a:lnTo>
                      <a:pt x="2" y="0"/>
                    </a:lnTo>
                    <a:lnTo>
                      <a:pt x="0" y="0"/>
                    </a:lnTo>
                    <a:lnTo>
                      <a:pt x="0" y="2"/>
                    </a:lnTo>
                    <a:lnTo>
                      <a:pt x="0" y="4"/>
                    </a:lnTo>
                    <a:lnTo>
                      <a:pt x="0" y="8"/>
                    </a:lnTo>
                    <a:lnTo>
                      <a:pt x="2" y="12"/>
                    </a:lnTo>
                    <a:lnTo>
                      <a:pt x="4" y="14"/>
                    </a:lnTo>
                    <a:lnTo>
                      <a:pt x="6" y="16"/>
                    </a:lnTo>
                    <a:lnTo>
                      <a:pt x="7" y="17"/>
                    </a:lnTo>
                    <a:lnTo>
                      <a:pt x="9" y="17"/>
                    </a:lnTo>
                    <a:lnTo>
                      <a:pt x="11" y="17"/>
                    </a:lnTo>
                    <a:lnTo>
                      <a:pt x="9" y="17"/>
                    </a:lnTo>
                    <a:lnTo>
                      <a:pt x="11" y="17"/>
                    </a:lnTo>
                    <a:lnTo>
                      <a:pt x="11" y="16"/>
                    </a:lnTo>
                    <a:lnTo>
                      <a:pt x="9" y="14"/>
                    </a:lnTo>
                    <a:lnTo>
                      <a:pt x="11" y="14"/>
                    </a:lnTo>
                    <a:lnTo>
                      <a:pt x="9" y="12"/>
                    </a:lnTo>
                    <a:lnTo>
                      <a:pt x="7" y="8"/>
                    </a:lnTo>
                    <a:close/>
                  </a:path>
                </a:pathLst>
              </a:custGeom>
              <a:solidFill>
                <a:srgbClr val="5F5F7F"/>
              </a:solidFill>
              <a:ln w="9525">
                <a:noFill/>
                <a:round/>
                <a:headEnd/>
                <a:tailEnd/>
              </a:ln>
            </p:spPr>
            <p:txBody>
              <a:bodyPr/>
              <a:lstStyle/>
              <a:p>
                <a:endParaRPr lang="en-GB" dirty="0"/>
              </a:p>
            </p:txBody>
          </p:sp>
          <p:sp>
            <p:nvSpPr>
              <p:cNvPr id="208" name="Freeform 299"/>
              <p:cNvSpPr>
                <a:spLocks noChangeAspect="1"/>
              </p:cNvSpPr>
              <p:nvPr/>
            </p:nvSpPr>
            <p:spPr bwMode="auto">
              <a:xfrm>
                <a:off x="4184" y="1634"/>
                <a:ext cx="15" cy="21"/>
              </a:xfrm>
              <a:custGeom>
                <a:avLst/>
                <a:gdLst>
                  <a:gd name="T0" fmla="*/ 2 w 15"/>
                  <a:gd name="T1" fmla="*/ 0 h 21"/>
                  <a:gd name="T2" fmla="*/ 0 w 15"/>
                  <a:gd name="T3" fmla="*/ 2 h 21"/>
                  <a:gd name="T4" fmla="*/ 0 w 15"/>
                  <a:gd name="T5" fmla="*/ 4 h 21"/>
                  <a:gd name="T6" fmla="*/ 0 w 15"/>
                  <a:gd name="T7" fmla="*/ 6 h 21"/>
                  <a:gd name="T8" fmla="*/ 0 w 15"/>
                  <a:gd name="T9" fmla="*/ 8 h 21"/>
                  <a:gd name="T10" fmla="*/ 0 w 15"/>
                  <a:gd name="T11" fmla="*/ 10 h 21"/>
                  <a:gd name="T12" fmla="*/ 2 w 15"/>
                  <a:gd name="T13" fmla="*/ 12 h 21"/>
                  <a:gd name="T14" fmla="*/ 2 w 15"/>
                  <a:gd name="T15" fmla="*/ 16 h 21"/>
                  <a:gd name="T16" fmla="*/ 4 w 15"/>
                  <a:gd name="T17" fmla="*/ 16 h 21"/>
                  <a:gd name="T18" fmla="*/ 6 w 15"/>
                  <a:gd name="T19" fmla="*/ 18 h 21"/>
                  <a:gd name="T20" fmla="*/ 6 w 15"/>
                  <a:gd name="T21" fmla="*/ 19 h 21"/>
                  <a:gd name="T22" fmla="*/ 8 w 15"/>
                  <a:gd name="T23" fmla="*/ 19 h 21"/>
                  <a:gd name="T24" fmla="*/ 9 w 15"/>
                  <a:gd name="T25" fmla="*/ 21 h 21"/>
                  <a:gd name="T26" fmla="*/ 11 w 15"/>
                  <a:gd name="T27" fmla="*/ 21 h 21"/>
                  <a:gd name="T28" fmla="*/ 13 w 15"/>
                  <a:gd name="T29" fmla="*/ 21 h 21"/>
                  <a:gd name="T30" fmla="*/ 15 w 15"/>
                  <a:gd name="T31" fmla="*/ 19 h 21"/>
                  <a:gd name="T32" fmla="*/ 15 w 15"/>
                  <a:gd name="T33" fmla="*/ 18 h 21"/>
                  <a:gd name="T34" fmla="*/ 15 w 15"/>
                  <a:gd name="T35" fmla="*/ 16 h 21"/>
                  <a:gd name="T36" fmla="*/ 15 w 15"/>
                  <a:gd name="T37" fmla="*/ 14 h 21"/>
                  <a:gd name="T38" fmla="*/ 15 w 15"/>
                  <a:gd name="T39" fmla="*/ 12 h 21"/>
                  <a:gd name="T40" fmla="*/ 9 w 15"/>
                  <a:gd name="T41" fmla="*/ 4 h 21"/>
                  <a:gd name="T42" fmla="*/ 8 w 15"/>
                  <a:gd name="T43" fmla="*/ 2 h 21"/>
                  <a:gd name="T44" fmla="*/ 6 w 15"/>
                  <a:gd name="T45" fmla="*/ 0 h 21"/>
                  <a:gd name="T46" fmla="*/ 2 w 15"/>
                  <a:gd name="T47" fmla="*/ 0 h 21"/>
                  <a:gd name="T48" fmla="*/ 4 w 15"/>
                  <a:gd name="T49" fmla="*/ 4 h 21"/>
                  <a:gd name="T50" fmla="*/ 2 w 15"/>
                  <a:gd name="T51" fmla="*/ 4 h 21"/>
                  <a:gd name="T52" fmla="*/ 4 w 15"/>
                  <a:gd name="T53" fmla="*/ 4 h 21"/>
                  <a:gd name="T54" fmla="*/ 4 w 15"/>
                  <a:gd name="T55" fmla="*/ 6 h 21"/>
                  <a:gd name="T56" fmla="*/ 6 w 15"/>
                  <a:gd name="T57" fmla="*/ 6 h 21"/>
                  <a:gd name="T58" fmla="*/ 6 w 15"/>
                  <a:gd name="T59" fmla="*/ 8 h 21"/>
                  <a:gd name="T60" fmla="*/ 9 w 15"/>
                  <a:gd name="T61" fmla="*/ 14 h 21"/>
                  <a:gd name="T62" fmla="*/ 9 w 15"/>
                  <a:gd name="T63" fmla="*/ 16 h 21"/>
                  <a:gd name="T64" fmla="*/ 11 w 15"/>
                  <a:gd name="T65" fmla="*/ 16 h 21"/>
                  <a:gd name="T66" fmla="*/ 9 w 15"/>
                  <a:gd name="T67" fmla="*/ 18 h 21"/>
                  <a:gd name="T68" fmla="*/ 11 w 15"/>
                  <a:gd name="T69" fmla="*/ 18 h 21"/>
                  <a:gd name="T70" fmla="*/ 9 w 15"/>
                  <a:gd name="T71" fmla="*/ 18 h 21"/>
                  <a:gd name="T72" fmla="*/ 11 w 15"/>
                  <a:gd name="T73" fmla="*/ 18 h 21"/>
                  <a:gd name="T74" fmla="*/ 9 w 15"/>
                  <a:gd name="T75" fmla="*/ 18 h 21"/>
                  <a:gd name="T76" fmla="*/ 11 w 15"/>
                  <a:gd name="T77" fmla="*/ 18 h 21"/>
                  <a:gd name="T78" fmla="*/ 9 w 15"/>
                  <a:gd name="T79" fmla="*/ 18 h 21"/>
                  <a:gd name="T80" fmla="*/ 11 w 15"/>
                  <a:gd name="T81" fmla="*/ 18 h 21"/>
                  <a:gd name="T82" fmla="*/ 9 w 15"/>
                  <a:gd name="T83" fmla="*/ 18 h 21"/>
                  <a:gd name="T84" fmla="*/ 11 w 15"/>
                  <a:gd name="T85" fmla="*/ 18 h 21"/>
                  <a:gd name="T86" fmla="*/ 9 w 15"/>
                  <a:gd name="T87" fmla="*/ 18 h 21"/>
                  <a:gd name="T88" fmla="*/ 9 w 15"/>
                  <a:gd name="T89" fmla="*/ 16 h 21"/>
                  <a:gd name="T90" fmla="*/ 8 w 15"/>
                  <a:gd name="T91" fmla="*/ 12 h 21"/>
                  <a:gd name="T92" fmla="*/ 6 w 15"/>
                  <a:gd name="T93" fmla="*/ 12 h 21"/>
                  <a:gd name="T94" fmla="*/ 6 w 15"/>
                  <a:gd name="T95" fmla="*/ 10 h 21"/>
                  <a:gd name="T96" fmla="*/ 4 w 15"/>
                  <a:gd name="T97" fmla="*/ 8 h 21"/>
                  <a:gd name="T98" fmla="*/ 6 w 15"/>
                  <a:gd name="T99" fmla="*/ 8 h 21"/>
                  <a:gd name="T100" fmla="*/ 4 w 15"/>
                  <a:gd name="T101" fmla="*/ 6 h 21"/>
                  <a:gd name="T102" fmla="*/ 4 w 15"/>
                  <a:gd name="T103" fmla="*/ 4 h 21"/>
                  <a:gd name="T104" fmla="*/ 2 w 15"/>
                  <a:gd name="T105" fmla="*/ 0 h 2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
                  <a:gd name="T160" fmla="*/ 0 h 21"/>
                  <a:gd name="T161" fmla="*/ 15 w 15"/>
                  <a:gd name="T162" fmla="*/ 21 h 2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 h="21">
                    <a:moveTo>
                      <a:pt x="2" y="0"/>
                    </a:moveTo>
                    <a:lnTo>
                      <a:pt x="0" y="2"/>
                    </a:lnTo>
                    <a:lnTo>
                      <a:pt x="0" y="4"/>
                    </a:lnTo>
                    <a:lnTo>
                      <a:pt x="0" y="6"/>
                    </a:lnTo>
                    <a:lnTo>
                      <a:pt x="0" y="8"/>
                    </a:lnTo>
                    <a:lnTo>
                      <a:pt x="0" y="10"/>
                    </a:lnTo>
                    <a:lnTo>
                      <a:pt x="2" y="12"/>
                    </a:lnTo>
                    <a:lnTo>
                      <a:pt x="2" y="16"/>
                    </a:lnTo>
                    <a:lnTo>
                      <a:pt x="4" y="16"/>
                    </a:lnTo>
                    <a:lnTo>
                      <a:pt x="6" y="18"/>
                    </a:lnTo>
                    <a:lnTo>
                      <a:pt x="6" y="19"/>
                    </a:lnTo>
                    <a:lnTo>
                      <a:pt x="8" y="19"/>
                    </a:lnTo>
                    <a:lnTo>
                      <a:pt x="9" y="21"/>
                    </a:lnTo>
                    <a:lnTo>
                      <a:pt x="11" y="21"/>
                    </a:lnTo>
                    <a:lnTo>
                      <a:pt x="13" y="21"/>
                    </a:lnTo>
                    <a:lnTo>
                      <a:pt x="15" y="19"/>
                    </a:lnTo>
                    <a:lnTo>
                      <a:pt x="15" y="18"/>
                    </a:lnTo>
                    <a:lnTo>
                      <a:pt x="15" y="16"/>
                    </a:lnTo>
                    <a:lnTo>
                      <a:pt x="15" y="14"/>
                    </a:lnTo>
                    <a:lnTo>
                      <a:pt x="15" y="12"/>
                    </a:lnTo>
                    <a:lnTo>
                      <a:pt x="9" y="4"/>
                    </a:lnTo>
                    <a:lnTo>
                      <a:pt x="8" y="2"/>
                    </a:lnTo>
                    <a:lnTo>
                      <a:pt x="6" y="0"/>
                    </a:lnTo>
                    <a:lnTo>
                      <a:pt x="2" y="0"/>
                    </a:lnTo>
                    <a:lnTo>
                      <a:pt x="4" y="4"/>
                    </a:lnTo>
                    <a:lnTo>
                      <a:pt x="2" y="4"/>
                    </a:lnTo>
                    <a:lnTo>
                      <a:pt x="4" y="4"/>
                    </a:lnTo>
                    <a:lnTo>
                      <a:pt x="4" y="6"/>
                    </a:lnTo>
                    <a:lnTo>
                      <a:pt x="6" y="6"/>
                    </a:lnTo>
                    <a:lnTo>
                      <a:pt x="6" y="8"/>
                    </a:lnTo>
                    <a:lnTo>
                      <a:pt x="9" y="14"/>
                    </a:lnTo>
                    <a:lnTo>
                      <a:pt x="9" y="16"/>
                    </a:lnTo>
                    <a:lnTo>
                      <a:pt x="11" y="16"/>
                    </a:lnTo>
                    <a:lnTo>
                      <a:pt x="9" y="18"/>
                    </a:lnTo>
                    <a:lnTo>
                      <a:pt x="11" y="18"/>
                    </a:lnTo>
                    <a:lnTo>
                      <a:pt x="9" y="18"/>
                    </a:lnTo>
                    <a:lnTo>
                      <a:pt x="11" y="18"/>
                    </a:lnTo>
                    <a:lnTo>
                      <a:pt x="9" y="18"/>
                    </a:lnTo>
                    <a:lnTo>
                      <a:pt x="11" y="18"/>
                    </a:lnTo>
                    <a:lnTo>
                      <a:pt x="9" y="18"/>
                    </a:lnTo>
                    <a:lnTo>
                      <a:pt x="11" y="18"/>
                    </a:lnTo>
                    <a:lnTo>
                      <a:pt x="9" y="18"/>
                    </a:lnTo>
                    <a:lnTo>
                      <a:pt x="11" y="18"/>
                    </a:lnTo>
                    <a:lnTo>
                      <a:pt x="9" y="18"/>
                    </a:lnTo>
                    <a:lnTo>
                      <a:pt x="9" y="16"/>
                    </a:lnTo>
                    <a:lnTo>
                      <a:pt x="8" y="12"/>
                    </a:lnTo>
                    <a:lnTo>
                      <a:pt x="6" y="12"/>
                    </a:lnTo>
                    <a:lnTo>
                      <a:pt x="6" y="10"/>
                    </a:lnTo>
                    <a:lnTo>
                      <a:pt x="4" y="8"/>
                    </a:lnTo>
                    <a:lnTo>
                      <a:pt x="6" y="8"/>
                    </a:lnTo>
                    <a:lnTo>
                      <a:pt x="4" y="6"/>
                    </a:lnTo>
                    <a:lnTo>
                      <a:pt x="4" y="4"/>
                    </a:lnTo>
                    <a:lnTo>
                      <a:pt x="2" y="0"/>
                    </a:lnTo>
                    <a:close/>
                  </a:path>
                </a:pathLst>
              </a:custGeom>
              <a:solidFill>
                <a:srgbClr val="000000"/>
              </a:solidFill>
              <a:ln w="9525">
                <a:noFill/>
                <a:round/>
                <a:headEnd/>
                <a:tailEnd/>
              </a:ln>
            </p:spPr>
            <p:txBody>
              <a:bodyPr/>
              <a:lstStyle/>
              <a:p>
                <a:endParaRPr lang="en-GB" dirty="0"/>
              </a:p>
            </p:txBody>
          </p:sp>
          <p:sp>
            <p:nvSpPr>
              <p:cNvPr id="209" name="Freeform 300"/>
              <p:cNvSpPr>
                <a:spLocks noChangeAspect="1"/>
              </p:cNvSpPr>
              <p:nvPr/>
            </p:nvSpPr>
            <p:spPr bwMode="auto">
              <a:xfrm>
                <a:off x="4203" y="1609"/>
                <a:ext cx="69" cy="56"/>
              </a:xfrm>
              <a:custGeom>
                <a:avLst/>
                <a:gdLst>
                  <a:gd name="T0" fmla="*/ 0 w 69"/>
                  <a:gd name="T1" fmla="*/ 18 h 56"/>
                  <a:gd name="T2" fmla="*/ 21 w 69"/>
                  <a:gd name="T3" fmla="*/ 56 h 56"/>
                  <a:gd name="T4" fmla="*/ 40 w 69"/>
                  <a:gd name="T5" fmla="*/ 46 h 56"/>
                  <a:gd name="T6" fmla="*/ 44 w 69"/>
                  <a:gd name="T7" fmla="*/ 43 h 56"/>
                  <a:gd name="T8" fmla="*/ 48 w 69"/>
                  <a:gd name="T9" fmla="*/ 41 h 56"/>
                  <a:gd name="T10" fmla="*/ 54 w 69"/>
                  <a:gd name="T11" fmla="*/ 37 h 56"/>
                  <a:gd name="T12" fmla="*/ 56 w 69"/>
                  <a:gd name="T13" fmla="*/ 33 h 56"/>
                  <a:gd name="T14" fmla="*/ 60 w 69"/>
                  <a:gd name="T15" fmla="*/ 31 h 56"/>
                  <a:gd name="T16" fmla="*/ 63 w 69"/>
                  <a:gd name="T17" fmla="*/ 27 h 56"/>
                  <a:gd name="T18" fmla="*/ 65 w 69"/>
                  <a:gd name="T19" fmla="*/ 23 h 56"/>
                  <a:gd name="T20" fmla="*/ 67 w 69"/>
                  <a:gd name="T21" fmla="*/ 21 h 56"/>
                  <a:gd name="T22" fmla="*/ 69 w 69"/>
                  <a:gd name="T23" fmla="*/ 14 h 56"/>
                  <a:gd name="T24" fmla="*/ 69 w 69"/>
                  <a:gd name="T25" fmla="*/ 12 h 56"/>
                  <a:gd name="T26" fmla="*/ 69 w 69"/>
                  <a:gd name="T27" fmla="*/ 10 h 56"/>
                  <a:gd name="T28" fmla="*/ 67 w 69"/>
                  <a:gd name="T29" fmla="*/ 6 h 56"/>
                  <a:gd name="T30" fmla="*/ 63 w 69"/>
                  <a:gd name="T31" fmla="*/ 4 h 56"/>
                  <a:gd name="T32" fmla="*/ 60 w 69"/>
                  <a:gd name="T33" fmla="*/ 2 h 56"/>
                  <a:gd name="T34" fmla="*/ 56 w 69"/>
                  <a:gd name="T35" fmla="*/ 2 h 56"/>
                  <a:gd name="T36" fmla="*/ 52 w 69"/>
                  <a:gd name="T37" fmla="*/ 0 h 56"/>
                  <a:gd name="T38" fmla="*/ 46 w 69"/>
                  <a:gd name="T39" fmla="*/ 2 h 56"/>
                  <a:gd name="T40" fmla="*/ 42 w 69"/>
                  <a:gd name="T41" fmla="*/ 2 h 56"/>
                  <a:gd name="T42" fmla="*/ 40 w 69"/>
                  <a:gd name="T43" fmla="*/ 2 h 56"/>
                  <a:gd name="T44" fmla="*/ 35 w 69"/>
                  <a:gd name="T45" fmla="*/ 4 h 56"/>
                  <a:gd name="T46" fmla="*/ 29 w 69"/>
                  <a:gd name="T47" fmla="*/ 4 h 56"/>
                  <a:gd name="T48" fmla="*/ 25 w 69"/>
                  <a:gd name="T49" fmla="*/ 6 h 56"/>
                  <a:gd name="T50" fmla="*/ 21 w 69"/>
                  <a:gd name="T51" fmla="*/ 8 h 56"/>
                  <a:gd name="T52" fmla="*/ 15 w 69"/>
                  <a:gd name="T53" fmla="*/ 10 h 56"/>
                  <a:gd name="T54" fmla="*/ 10 w 69"/>
                  <a:gd name="T55" fmla="*/ 12 h 56"/>
                  <a:gd name="T56" fmla="*/ 0 w 69"/>
                  <a:gd name="T57" fmla="*/ 18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9"/>
                  <a:gd name="T88" fmla="*/ 0 h 56"/>
                  <a:gd name="T89" fmla="*/ 69 w 69"/>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9" h="56">
                    <a:moveTo>
                      <a:pt x="0" y="18"/>
                    </a:moveTo>
                    <a:lnTo>
                      <a:pt x="21" y="56"/>
                    </a:lnTo>
                    <a:lnTo>
                      <a:pt x="40" y="46"/>
                    </a:lnTo>
                    <a:lnTo>
                      <a:pt x="44" y="43"/>
                    </a:lnTo>
                    <a:lnTo>
                      <a:pt x="48" y="41"/>
                    </a:lnTo>
                    <a:lnTo>
                      <a:pt x="54" y="37"/>
                    </a:lnTo>
                    <a:lnTo>
                      <a:pt x="56" y="33"/>
                    </a:lnTo>
                    <a:lnTo>
                      <a:pt x="60" y="31"/>
                    </a:lnTo>
                    <a:lnTo>
                      <a:pt x="63" y="27"/>
                    </a:lnTo>
                    <a:lnTo>
                      <a:pt x="65" y="23"/>
                    </a:lnTo>
                    <a:lnTo>
                      <a:pt x="67" y="21"/>
                    </a:lnTo>
                    <a:lnTo>
                      <a:pt x="69" y="14"/>
                    </a:lnTo>
                    <a:lnTo>
                      <a:pt x="69" y="12"/>
                    </a:lnTo>
                    <a:lnTo>
                      <a:pt x="69" y="10"/>
                    </a:lnTo>
                    <a:lnTo>
                      <a:pt x="67" y="6"/>
                    </a:lnTo>
                    <a:lnTo>
                      <a:pt x="63" y="4"/>
                    </a:lnTo>
                    <a:lnTo>
                      <a:pt x="60" y="2"/>
                    </a:lnTo>
                    <a:lnTo>
                      <a:pt x="56" y="2"/>
                    </a:lnTo>
                    <a:lnTo>
                      <a:pt x="52" y="0"/>
                    </a:lnTo>
                    <a:lnTo>
                      <a:pt x="46" y="2"/>
                    </a:lnTo>
                    <a:lnTo>
                      <a:pt x="42" y="2"/>
                    </a:lnTo>
                    <a:lnTo>
                      <a:pt x="40" y="2"/>
                    </a:lnTo>
                    <a:lnTo>
                      <a:pt x="35" y="4"/>
                    </a:lnTo>
                    <a:lnTo>
                      <a:pt x="29" y="4"/>
                    </a:lnTo>
                    <a:lnTo>
                      <a:pt x="25" y="6"/>
                    </a:lnTo>
                    <a:lnTo>
                      <a:pt x="21" y="8"/>
                    </a:lnTo>
                    <a:lnTo>
                      <a:pt x="15" y="10"/>
                    </a:lnTo>
                    <a:lnTo>
                      <a:pt x="10" y="12"/>
                    </a:lnTo>
                    <a:lnTo>
                      <a:pt x="0" y="18"/>
                    </a:lnTo>
                    <a:close/>
                  </a:path>
                </a:pathLst>
              </a:custGeom>
              <a:solidFill>
                <a:srgbClr val="DFDFFF"/>
              </a:solidFill>
              <a:ln w="9525">
                <a:noFill/>
                <a:round/>
                <a:headEnd/>
                <a:tailEnd/>
              </a:ln>
            </p:spPr>
            <p:txBody>
              <a:bodyPr/>
              <a:lstStyle/>
              <a:p>
                <a:endParaRPr lang="en-GB" dirty="0"/>
              </a:p>
            </p:txBody>
          </p:sp>
          <p:sp>
            <p:nvSpPr>
              <p:cNvPr id="210" name="Freeform 301"/>
              <p:cNvSpPr>
                <a:spLocks noChangeAspect="1"/>
              </p:cNvSpPr>
              <p:nvPr/>
            </p:nvSpPr>
            <p:spPr bwMode="auto">
              <a:xfrm>
                <a:off x="4201" y="1607"/>
                <a:ext cx="75" cy="60"/>
              </a:xfrm>
              <a:custGeom>
                <a:avLst/>
                <a:gdLst>
                  <a:gd name="T0" fmla="*/ 0 w 75"/>
                  <a:gd name="T1" fmla="*/ 18 h 60"/>
                  <a:gd name="T2" fmla="*/ 21 w 75"/>
                  <a:gd name="T3" fmla="*/ 58 h 60"/>
                  <a:gd name="T4" fmla="*/ 25 w 75"/>
                  <a:gd name="T5" fmla="*/ 60 h 60"/>
                  <a:gd name="T6" fmla="*/ 48 w 75"/>
                  <a:gd name="T7" fmla="*/ 46 h 60"/>
                  <a:gd name="T8" fmla="*/ 56 w 75"/>
                  <a:gd name="T9" fmla="*/ 41 h 60"/>
                  <a:gd name="T10" fmla="*/ 63 w 75"/>
                  <a:gd name="T11" fmla="*/ 33 h 60"/>
                  <a:gd name="T12" fmla="*/ 67 w 75"/>
                  <a:gd name="T13" fmla="*/ 31 h 60"/>
                  <a:gd name="T14" fmla="*/ 71 w 75"/>
                  <a:gd name="T15" fmla="*/ 23 h 60"/>
                  <a:gd name="T16" fmla="*/ 75 w 75"/>
                  <a:gd name="T17" fmla="*/ 16 h 60"/>
                  <a:gd name="T18" fmla="*/ 75 w 75"/>
                  <a:gd name="T19" fmla="*/ 12 h 60"/>
                  <a:gd name="T20" fmla="*/ 69 w 75"/>
                  <a:gd name="T21" fmla="*/ 6 h 60"/>
                  <a:gd name="T22" fmla="*/ 65 w 75"/>
                  <a:gd name="T23" fmla="*/ 2 h 60"/>
                  <a:gd name="T24" fmla="*/ 62 w 75"/>
                  <a:gd name="T25" fmla="*/ 0 h 60"/>
                  <a:gd name="T26" fmla="*/ 58 w 75"/>
                  <a:gd name="T27" fmla="*/ 2 h 60"/>
                  <a:gd name="T28" fmla="*/ 48 w 75"/>
                  <a:gd name="T29" fmla="*/ 0 h 60"/>
                  <a:gd name="T30" fmla="*/ 42 w 75"/>
                  <a:gd name="T31" fmla="*/ 2 h 60"/>
                  <a:gd name="T32" fmla="*/ 37 w 75"/>
                  <a:gd name="T33" fmla="*/ 4 h 60"/>
                  <a:gd name="T34" fmla="*/ 31 w 75"/>
                  <a:gd name="T35" fmla="*/ 4 h 60"/>
                  <a:gd name="T36" fmla="*/ 21 w 75"/>
                  <a:gd name="T37" fmla="*/ 8 h 60"/>
                  <a:gd name="T38" fmla="*/ 12 w 75"/>
                  <a:gd name="T39" fmla="*/ 12 h 60"/>
                  <a:gd name="T40" fmla="*/ 4 w 75"/>
                  <a:gd name="T41" fmla="*/ 21 h 60"/>
                  <a:gd name="T42" fmla="*/ 19 w 75"/>
                  <a:gd name="T43" fmla="*/ 14 h 60"/>
                  <a:gd name="T44" fmla="*/ 27 w 75"/>
                  <a:gd name="T45" fmla="*/ 10 h 60"/>
                  <a:gd name="T46" fmla="*/ 31 w 75"/>
                  <a:gd name="T47" fmla="*/ 8 h 60"/>
                  <a:gd name="T48" fmla="*/ 39 w 75"/>
                  <a:gd name="T49" fmla="*/ 8 h 60"/>
                  <a:gd name="T50" fmla="*/ 46 w 75"/>
                  <a:gd name="T51" fmla="*/ 6 h 60"/>
                  <a:gd name="T52" fmla="*/ 54 w 75"/>
                  <a:gd name="T53" fmla="*/ 4 h 60"/>
                  <a:gd name="T54" fmla="*/ 62 w 75"/>
                  <a:gd name="T55" fmla="*/ 6 h 60"/>
                  <a:gd name="T56" fmla="*/ 63 w 75"/>
                  <a:gd name="T57" fmla="*/ 8 h 60"/>
                  <a:gd name="T58" fmla="*/ 67 w 75"/>
                  <a:gd name="T59" fmla="*/ 10 h 60"/>
                  <a:gd name="T60" fmla="*/ 69 w 75"/>
                  <a:gd name="T61" fmla="*/ 12 h 60"/>
                  <a:gd name="T62" fmla="*/ 69 w 75"/>
                  <a:gd name="T63" fmla="*/ 16 h 60"/>
                  <a:gd name="T64" fmla="*/ 67 w 75"/>
                  <a:gd name="T65" fmla="*/ 21 h 60"/>
                  <a:gd name="T66" fmla="*/ 65 w 75"/>
                  <a:gd name="T67" fmla="*/ 25 h 60"/>
                  <a:gd name="T68" fmla="*/ 60 w 75"/>
                  <a:gd name="T69" fmla="*/ 31 h 60"/>
                  <a:gd name="T70" fmla="*/ 54 w 75"/>
                  <a:gd name="T71" fmla="*/ 37 h 60"/>
                  <a:gd name="T72" fmla="*/ 44 w 75"/>
                  <a:gd name="T73" fmla="*/ 43 h 60"/>
                  <a:gd name="T74" fmla="*/ 23 w 75"/>
                  <a:gd name="T75" fmla="*/ 56 h 60"/>
                  <a:gd name="T76" fmla="*/ 4 w 75"/>
                  <a:gd name="T77" fmla="*/ 20 h 60"/>
                  <a:gd name="T78" fmla="*/ 2 w 75"/>
                  <a:gd name="T79" fmla="*/ 18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5"/>
                  <a:gd name="T121" fmla="*/ 0 h 60"/>
                  <a:gd name="T122" fmla="*/ 75 w 75"/>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5" h="60">
                    <a:moveTo>
                      <a:pt x="2" y="18"/>
                    </a:moveTo>
                    <a:lnTo>
                      <a:pt x="0" y="18"/>
                    </a:lnTo>
                    <a:lnTo>
                      <a:pt x="0" y="20"/>
                    </a:lnTo>
                    <a:lnTo>
                      <a:pt x="21" y="58"/>
                    </a:lnTo>
                    <a:lnTo>
                      <a:pt x="23" y="60"/>
                    </a:lnTo>
                    <a:lnTo>
                      <a:pt x="25" y="60"/>
                    </a:lnTo>
                    <a:lnTo>
                      <a:pt x="44" y="50"/>
                    </a:lnTo>
                    <a:lnTo>
                      <a:pt x="48" y="46"/>
                    </a:lnTo>
                    <a:lnTo>
                      <a:pt x="52" y="45"/>
                    </a:lnTo>
                    <a:lnTo>
                      <a:pt x="56" y="41"/>
                    </a:lnTo>
                    <a:lnTo>
                      <a:pt x="60" y="37"/>
                    </a:lnTo>
                    <a:lnTo>
                      <a:pt x="63" y="33"/>
                    </a:lnTo>
                    <a:lnTo>
                      <a:pt x="65" y="31"/>
                    </a:lnTo>
                    <a:lnTo>
                      <a:pt x="67" y="31"/>
                    </a:lnTo>
                    <a:lnTo>
                      <a:pt x="69" y="27"/>
                    </a:lnTo>
                    <a:lnTo>
                      <a:pt x="71" y="23"/>
                    </a:lnTo>
                    <a:lnTo>
                      <a:pt x="73" y="16"/>
                    </a:lnTo>
                    <a:lnTo>
                      <a:pt x="75" y="16"/>
                    </a:lnTo>
                    <a:lnTo>
                      <a:pt x="75" y="14"/>
                    </a:lnTo>
                    <a:lnTo>
                      <a:pt x="75" y="12"/>
                    </a:lnTo>
                    <a:lnTo>
                      <a:pt x="71" y="8"/>
                    </a:lnTo>
                    <a:lnTo>
                      <a:pt x="69" y="6"/>
                    </a:lnTo>
                    <a:lnTo>
                      <a:pt x="69" y="4"/>
                    </a:lnTo>
                    <a:lnTo>
                      <a:pt x="65" y="2"/>
                    </a:lnTo>
                    <a:lnTo>
                      <a:pt x="62" y="2"/>
                    </a:lnTo>
                    <a:lnTo>
                      <a:pt x="62" y="0"/>
                    </a:lnTo>
                    <a:lnTo>
                      <a:pt x="58" y="0"/>
                    </a:lnTo>
                    <a:lnTo>
                      <a:pt x="58" y="2"/>
                    </a:lnTo>
                    <a:lnTo>
                      <a:pt x="54" y="0"/>
                    </a:lnTo>
                    <a:lnTo>
                      <a:pt x="48" y="0"/>
                    </a:lnTo>
                    <a:lnTo>
                      <a:pt x="44" y="0"/>
                    </a:lnTo>
                    <a:lnTo>
                      <a:pt x="42" y="2"/>
                    </a:lnTo>
                    <a:lnTo>
                      <a:pt x="40" y="2"/>
                    </a:lnTo>
                    <a:lnTo>
                      <a:pt x="37" y="4"/>
                    </a:lnTo>
                    <a:lnTo>
                      <a:pt x="37" y="2"/>
                    </a:lnTo>
                    <a:lnTo>
                      <a:pt x="31" y="4"/>
                    </a:lnTo>
                    <a:lnTo>
                      <a:pt x="25" y="6"/>
                    </a:lnTo>
                    <a:lnTo>
                      <a:pt x="21" y="8"/>
                    </a:lnTo>
                    <a:lnTo>
                      <a:pt x="17" y="10"/>
                    </a:lnTo>
                    <a:lnTo>
                      <a:pt x="12" y="12"/>
                    </a:lnTo>
                    <a:lnTo>
                      <a:pt x="2" y="18"/>
                    </a:lnTo>
                    <a:lnTo>
                      <a:pt x="4" y="21"/>
                    </a:lnTo>
                    <a:lnTo>
                      <a:pt x="14" y="16"/>
                    </a:lnTo>
                    <a:lnTo>
                      <a:pt x="19" y="14"/>
                    </a:lnTo>
                    <a:lnTo>
                      <a:pt x="23" y="12"/>
                    </a:lnTo>
                    <a:lnTo>
                      <a:pt x="27" y="10"/>
                    </a:lnTo>
                    <a:lnTo>
                      <a:pt x="33" y="8"/>
                    </a:lnTo>
                    <a:lnTo>
                      <a:pt x="31" y="8"/>
                    </a:lnTo>
                    <a:lnTo>
                      <a:pt x="37" y="8"/>
                    </a:lnTo>
                    <a:lnTo>
                      <a:pt x="39" y="8"/>
                    </a:lnTo>
                    <a:lnTo>
                      <a:pt x="42" y="6"/>
                    </a:lnTo>
                    <a:lnTo>
                      <a:pt x="46" y="6"/>
                    </a:lnTo>
                    <a:lnTo>
                      <a:pt x="50" y="6"/>
                    </a:lnTo>
                    <a:lnTo>
                      <a:pt x="54" y="4"/>
                    </a:lnTo>
                    <a:lnTo>
                      <a:pt x="58" y="6"/>
                    </a:lnTo>
                    <a:lnTo>
                      <a:pt x="62" y="6"/>
                    </a:lnTo>
                    <a:lnTo>
                      <a:pt x="60" y="6"/>
                    </a:lnTo>
                    <a:lnTo>
                      <a:pt x="63" y="8"/>
                    </a:lnTo>
                    <a:lnTo>
                      <a:pt x="67" y="8"/>
                    </a:lnTo>
                    <a:lnTo>
                      <a:pt x="67" y="10"/>
                    </a:lnTo>
                    <a:lnTo>
                      <a:pt x="69" y="14"/>
                    </a:lnTo>
                    <a:lnTo>
                      <a:pt x="69" y="12"/>
                    </a:lnTo>
                    <a:lnTo>
                      <a:pt x="69" y="14"/>
                    </a:lnTo>
                    <a:lnTo>
                      <a:pt x="69" y="16"/>
                    </a:lnTo>
                    <a:lnTo>
                      <a:pt x="69" y="14"/>
                    </a:lnTo>
                    <a:lnTo>
                      <a:pt x="67" y="21"/>
                    </a:lnTo>
                    <a:lnTo>
                      <a:pt x="65" y="23"/>
                    </a:lnTo>
                    <a:lnTo>
                      <a:pt x="65" y="25"/>
                    </a:lnTo>
                    <a:lnTo>
                      <a:pt x="63" y="27"/>
                    </a:lnTo>
                    <a:lnTo>
                      <a:pt x="60" y="31"/>
                    </a:lnTo>
                    <a:lnTo>
                      <a:pt x="58" y="35"/>
                    </a:lnTo>
                    <a:lnTo>
                      <a:pt x="54" y="37"/>
                    </a:lnTo>
                    <a:lnTo>
                      <a:pt x="50" y="41"/>
                    </a:lnTo>
                    <a:lnTo>
                      <a:pt x="44" y="43"/>
                    </a:lnTo>
                    <a:lnTo>
                      <a:pt x="40" y="46"/>
                    </a:lnTo>
                    <a:lnTo>
                      <a:pt x="23" y="56"/>
                    </a:lnTo>
                    <a:lnTo>
                      <a:pt x="25" y="56"/>
                    </a:lnTo>
                    <a:lnTo>
                      <a:pt x="4" y="20"/>
                    </a:lnTo>
                    <a:lnTo>
                      <a:pt x="4" y="21"/>
                    </a:lnTo>
                    <a:lnTo>
                      <a:pt x="2" y="18"/>
                    </a:lnTo>
                    <a:close/>
                  </a:path>
                </a:pathLst>
              </a:custGeom>
              <a:solidFill>
                <a:srgbClr val="000000"/>
              </a:solidFill>
              <a:ln w="9525">
                <a:noFill/>
                <a:round/>
                <a:headEnd/>
                <a:tailEnd/>
              </a:ln>
            </p:spPr>
            <p:txBody>
              <a:bodyPr/>
              <a:lstStyle/>
              <a:p>
                <a:endParaRPr lang="en-GB" dirty="0"/>
              </a:p>
            </p:txBody>
          </p:sp>
          <p:sp>
            <p:nvSpPr>
              <p:cNvPr id="211" name="Freeform 302"/>
              <p:cNvSpPr>
                <a:spLocks noChangeAspect="1"/>
              </p:cNvSpPr>
              <p:nvPr/>
            </p:nvSpPr>
            <p:spPr bwMode="auto">
              <a:xfrm>
                <a:off x="4211" y="1617"/>
                <a:ext cx="63" cy="40"/>
              </a:xfrm>
              <a:custGeom>
                <a:avLst/>
                <a:gdLst>
                  <a:gd name="T0" fmla="*/ 0 w 63"/>
                  <a:gd name="T1" fmla="*/ 21 h 40"/>
                  <a:gd name="T2" fmla="*/ 9 w 63"/>
                  <a:gd name="T3" fmla="*/ 40 h 40"/>
                  <a:gd name="T4" fmla="*/ 29 w 63"/>
                  <a:gd name="T5" fmla="*/ 31 h 40"/>
                  <a:gd name="T6" fmla="*/ 32 w 63"/>
                  <a:gd name="T7" fmla="*/ 29 h 40"/>
                  <a:gd name="T8" fmla="*/ 38 w 63"/>
                  <a:gd name="T9" fmla="*/ 25 h 40"/>
                  <a:gd name="T10" fmla="*/ 42 w 63"/>
                  <a:gd name="T11" fmla="*/ 23 h 40"/>
                  <a:gd name="T12" fmla="*/ 46 w 63"/>
                  <a:gd name="T13" fmla="*/ 19 h 40"/>
                  <a:gd name="T14" fmla="*/ 50 w 63"/>
                  <a:gd name="T15" fmla="*/ 17 h 40"/>
                  <a:gd name="T16" fmla="*/ 52 w 63"/>
                  <a:gd name="T17" fmla="*/ 15 h 40"/>
                  <a:gd name="T18" fmla="*/ 55 w 63"/>
                  <a:gd name="T19" fmla="*/ 13 h 40"/>
                  <a:gd name="T20" fmla="*/ 57 w 63"/>
                  <a:gd name="T21" fmla="*/ 10 h 40"/>
                  <a:gd name="T22" fmla="*/ 59 w 63"/>
                  <a:gd name="T23" fmla="*/ 10 h 40"/>
                  <a:gd name="T24" fmla="*/ 61 w 63"/>
                  <a:gd name="T25" fmla="*/ 8 h 40"/>
                  <a:gd name="T26" fmla="*/ 61 w 63"/>
                  <a:gd name="T27" fmla="*/ 6 h 40"/>
                  <a:gd name="T28" fmla="*/ 63 w 63"/>
                  <a:gd name="T29" fmla="*/ 4 h 40"/>
                  <a:gd name="T30" fmla="*/ 61 w 63"/>
                  <a:gd name="T31" fmla="*/ 2 h 40"/>
                  <a:gd name="T32" fmla="*/ 61 w 63"/>
                  <a:gd name="T33" fmla="*/ 0 h 40"/>
                  <a:gd name="T34" fmla="*/ 57 w 63"/>
                  <a:gd name="T35" fmla="*/ 0 h 40"/>
                  <a:gd name="T36" fmla="*/ 55 w 63"/>
                  <a:gd name="T37" fmla="*/ 0 h 40"/>
                  <a:gd name="T38" fmla="*/ 52 w 63"/>
                  <a:gd name="T39" fmla="*/ 2 h 40"/>
                  <a:gd name="T40" fmla="*/ 48 w 63"/>
                  <a:gd name="T41" fmla="*/ 2 h 40"/>
                  <a:gd name="T42" fmla="*/ 44 w 63"/>
                  <a:gd name="T43" fmla="*/ 2 h 40"/>
                  <a:gd name="T44" fmla="*/ 42 w 63"/>
                  <a:gd name="T45" fmla="*/ 4 h 40"/>
                  <a:gd name="T46" fmla="*/ 38 w 63"/>
                  <a:gd name="T47" fmla="*/ 4 h 40"/>
                  <a:gd name="T48" fmla="*/ 32 w 63"/>
                  <a:gd name="T49" fmla="*/ 6 h 40"/>
                  <a:gd name="T50" fmla="*/ 29 w 63"/>
                  <a:gd name="T51" fmla="*/ 8 h 40"/>
                  <a:gd name="T52" fmla="*/ 23 w 63"/>
                  <a:gd name="T53" fmla="*/ 10 h 40"/>
                  <a:gd name="T54" fmla="*/ 19 w 63"/>
                  <a:gd name="T55" fmla="*/ 11 h 40"/>
                  <a:gd name="T56" fmla="*/ 9 w 63"/>
                  <a:gd name="T57" fmla="*/ 17 h 40"/>
                  <a:gd name="T58" fmla="*/ 0 w 63"/>
                  <a:gd name="T59" fmla="*/ 21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3"/>
                  <a:gd name="T91" fmla="*/ 0 h 40"/>
                  <a:gd name="T92" fmla="*/ 63 w 63"/>
                  <a:gd name="T93" fmla="*/ 40 h 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3" h="40">
                    <a:moveTo>
                      <a:pt x="0" y="21"/>
                    </a:moveTo>
                    <a:lnTo>
                      <a:pt x="9" y="40"/>
                    </a:lnTo>
                    <a:lnTo>
                      <a:pt x="29" y="31"/>
                    </a:lnTo>
                    <a:lnTo>
                      <a:pt x="32" y="29"/>
                    </a:lnTo>
                    <a:lnTo>
                      <a:pt x="38" y="25"/>
                    </a:lnTo>
                    <a:lnTo>
                      <a:pt x="42" y="23"/>
                    </a:lnTo>
                    <a:lnTo>
                      <a:pt x="46" y="19"/>
                    </a:lnTo>
                    <a:lnTo>
                      <a:pt x="50" y="17"/>
                    </a:lnTo>
                    <a:lnTo>
                      <a:pt x="52" y="15"/>
                    </a:lnTo>
                    <a:lnTo>
                      <a:pt x="55" y="13"/>
                    </a:lnTo>
                    <a:lnTo>
                      <a:pt x="57" y="10"/>
                    </a:lnTo>
                    <a:lnTo>
                      <a:pt x="59" y="10"/>
                    </a:lnTo>
                    <a:lnTo>
                      <a:pt x="61" y="8"/>
                    </a:lnTo>
                    <a:lnTo>
                      <a:pt x="61" y="6"/>
                    </a:lnTo>
                    <a:lnTo>
                      <a:pt x="63" y="4"/>
                    </a:lnTo>
                    <a:lnTo>
                      <a:pt x="61" y="2"/>
                    </a:lnTo>
                    <a:lnTo>
                      <a:pt x="61" y="0"/>
                    </a:lnTo>
                    <a:lnTo>
                      <a:pt x="57" y="0"/>
                    </a:lnTo>
                    <a:lnTo>
                      <a:pt x="55" y="0"/>
                    </a:lnTo>
                    <a:lnTo>
                      <a:pt x="52" y="2"/>
                    </a:lnTo>
                    <a:lnTo>
                      <a:pt x="48" y="2"/>
                    </a:lnTo>
                    <a:lnTo>
                      <a:pt x="44" y="2"/>
                    </a:lnTo>
                    <a:lnTo>
                      <a:pt x="42" y="4"/>
                    </a:lnTo>
                    <a:lnTo>
                      <a:pt x="38" y="4"/>
                    </a:lnTo>
                    <a:lnTo>
                      <a:pt x="32" y="6"/>
                    </a:lnTo>
                    <a:lnTo>
                      <a:pt x="29" y="8"/>
                    </a:lnTo>
                    <a:lnTo>
                      <a:pt x="23" y="10"/>
                    </a:lnTo>
                    <a:lnTo>
                      <a:pt x="19" y="11"/>
                    </a:lnTo>
                    <a:lnTo>
                      <a:pt x="9" y="17"/>
                    </a:lnTo>
                    <a:lnTo>
                      <a:pt x="0" y="21"/>
                    </a:lnTo>
                    <a:close/>
                  </a:path>
                </a:pathLst>
              </a:custGeom>
              <a:solidFill>
                <a:srgbClr val="FFFFFF"/>
              </a:solidFill>
              <a:ln w="9525">
                <a:noFill/>
                <a:round/>
                <a:headEnd/>
                <a:tailEnd/>
              </a:ln>
            </p:spPr>
            <p:txBody>
              <a:bodyPr/>
              <a:lstStyle/>
              <a:p>
                <a:endParaRPr lang="en-GB" dirty="0"/>
              </a:p>
            </p:txBody>
          </p:sp>
          <p:sp>
            <p:nvSpPr>
              <p:cNvPr id="212" name="Freeform 303"/>
              <p:cNvSpPr>
                <a:spLocks noChangeAspect="1"/>
              </p:cNvSpPr>
              <p:nvPr/>
            </p:nvSpPr>
            <p:spPr bwMode="auto">
              <a:xfrm>
                <a:off x="4209" y="1615"/>
                <a:ext cx="67" cy="44"/>
              </a:xfrm>
              <a:custGeom>
                <a:avLst/>
                <a:gdLst>
                  <a:gd name="T0" fmla="*/ 0 w 67"/>
                  <a:gd name="T1" fmla="*/ 23 h 44"/>
                  <a:gd name="T2" fmla="*/ 9 w 67"/>
                  <a:gd name="T3" fmla="*/ 42 h 44"/>
                  <a:gd name="T4" fmla="*/ 11 w 67"/>
                  <a:gd name="T5" fmla="*/ 44 h 44"/>
                  <a:gd name="T6" fmla="*/ 31 w 67"/>
                  <a:gd name="T7" fmla="*/ 35 h 44"/>
                  <a:gd name="T8" fmla="*/ 34 w 67"/>
                  <a:gd name="T9" fmla="*/ 33 h 44"/>
                  <a:gd name="T10" fmla="*/ 46 w 67"/>
                  <a:gd name="T11" fmla="*/ 27 h 44"/>
                  <a:gd name="T12" fmla="*/ 54 w 67"/>
                  <a:gd name="T13" fmla="*/ 21 h 44"/>
                  <a:gd name="T14" fmla="*/ 59 w 67"/>
                  <a:gd name="T15" fmla="*/ 15 h 44"/>
                  <a:gd name="T16" fmla="*/ 65 w 67"/>
                  <a:gd name="T17" fmla="*/ 10 h 44"/>
                  <a:gd name="T18" fmla="*/ 67 w 67"/>
                  <a:gd name="T19" fmla="*/ 6 h 44"/>
                  <a:gd name="T20" fmla="*/ 63 w 67"/>
                  <a:gd name="T21" fmla="*/ 0 h 44"/>
                  <a:gd name="T22" fmla="*/ 57 w 67"/>
                  <a:gd name="T23" fmla="*/ 0 h 44"/>
                  <a:gd name="T24" fmla="*/ 54 w 67"/>
                  <a:gd name="T25" fmla="*/ 2 h 44"/>
                  <a:gd name="T26" fmla="*/ 50 w 67"/>
                  <a:gd name="T27" fmla="*/ 2 h 44"/>
                  <a:gd name="T28" fmla="*/ 42 w 67"/>
                  <a:gd name="T29" fmla="*/ 4 h 44"/>
                  <a:gd name="T30" fmla="*/ 40 w 67"/>
                  <a:gd name="T31" fmla="*/ 4 h 44"/>
                  <a:gd name="T32" fmla="*/ 34 w 67"/>
                  <a:gd name="T33" fmla="*/ 6 h 44"/>
                  <a:gd name="T34" fmla="*/ 25 w 67"/>
                  <a:gd name="T35" fmla="*/ 10 h 44"/>
                  <a:gd name="T36" fmla="*/ 0 w 67"/>
                  <a:gd name="T37" fmla="*/ 21 h 44"/>
                  <a:gd name="T38" fmla="*/ 23 w 67"/>
                  <a:gd name="T39" fmla="*/ 15 h 44"/>
                  <a:gd name="T40" fmla="*/ 31 w 67"/>
                  <a:gd name="T41" fmla="*/ 12 h 44"/>
                  <a:gd name="T42" fmla="*/ 40 w 67"/>
                  <a:gd name="T43" fmla="*/ 8 h 44"/>
                  <a:gd name="T44" fmla="*/ 48 w 67"/>
                  <a:gd name="T45" fmla="*/ 6 h 44"/>
                  <a:gd name="T46" fmla="*/ 52 w 67"/>
                  <a:gd name="T47" fmla="*/ 6 h 44"/>
                  <a:gd name="T48" fmla="*/ 55 w 67"/>
                  <a:gd name="T49" fmla="*/ 6 h 44"/>
                  <a:gd name="T50" fmla="*/ 59 w 67"/>
                  <a:gd name="T51" fmla="*/ 4 h 44"/>
                  <a:gd name="T52" fmla="*/ 61 w 67"/>
                  <a:gd name="T53" fmla="*/ 4 h 44"/>
                  <a:gd name="T54" fmla="*/ 61 w 67"/>
                  <a:gd name="T55" fmla="*/ 6 h 44"/>
                  <a:gd name="T56" fmla="*/ 63 w 67"/>
                  <a:gd name="T57" fmla="*/ 4 h 44"/>
                  <a:gd name="T58" fmla="*/ 63 w 67"/>
                  <a:gd name="T59" fmla="*/ 4 h 44"/>
                  <a:gd name="T60" fmla="*/ 61 w 67"/>
                  <a:gd name="T61" fmla="*/ 8 h 44"/>
                  <a:gd name="T62" fmla="*/ 55 w 67"/>
                  <a:gd name="T63" fmla="*/ 13 h 44"/>
                  <a:gd name="T64" fmla="*/ 50 w 67"/>
                  <a:gd name="T65" fmla="*/ 17 h 44"/>
                  <a:gd name="T66" fmla="*/ 42 w 67"/>
                  <a:gd name="T67" fmla="*/ 23 h 44"/>
                  <a:gd name="T68" fmla="*/ 32 w 67"/>
                  <a:gd name="T69" fmla="*/ 29 h 44"/>
                  <a:gd name="T70" fmla="*/ 11 w 67"/>
                  <a:gd name="T71" fmla="*/ 40 h 44"/>
                  <a:gd name="T72" fmla="*/ 4 w 67"/>
                  <a:gd name="T73" fmla="*/ 23 h 44"/>
                  <a:gd name="T74" fmla="*/ 0 w 67"/>
                  <a:gd name="T75" fmla="*/ 21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44"/>
                  <a:gd name="T116" fmla="*/ 67 w 67"/>
                  <a:gd name="T117" fmla="*/ 44 h 4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44">
                    <a:moveTo>
                      <a:pt x="0" y="21"/>
                    </a:moveTo>
                    <a:lnTo>
                      <a:pt x="0" y="23"/>
                    </a:lnTo>
                    <a:lnTo>
                      <a:pt x="0" y="25"/>
                    </a:lnTo>
                    <a:lnTo>
                      <a:pt x="9" y="42"/>
                    </a:lnTo>
                    <a:lnTo>
                      <a:pt x="11" y="42"/>
                    </a:lnTo>
                    <a:lnTo>
                      <a:pt x="11" y="44"/>
                    </a:lnTo>
                    <a:lnTo>
                      <a:pt x="13" y="44"/>
                    </a:lnTo>
                    <a:lnTo>
                      <a:pt x="31" y="35"/>
                    </a:lnTo>
                    <a:lnTo>
                      <a:pt x="36" y="31"/>
                    </a:lnTo>
                    <a:lnTo>
                      <a:pt x="34" y="33"/>
                    </a:lnTo>
                    <a:lnTo>
                      <a:pt x="40" y="29"/>
                    </a:lnTo>
                    <a:lnTo>
                      <a:pt x="46" y="27"/>
                    </a:lnTo>
                    <a:lnTo>
                      <a:pt x="50" y="23"/>
                    </a:lnTo>
                    <a:lnTo>
                      <a:pt x="54" y="21"/>
                    </a:lnTo>
                    <a:lnTo>
                      <a:pt x="55" y="19"/>
                    </a:lnTo>
                    <a:lnTo>
                      <a:pt x="59" y="15"/>
                    </a:lnTo>
                    <a:lnTo>
                      <a:pt x="63" y="12"/>
                    </a:lnTo>
                    <a:lnTo>
                      <a:pt x="65" y="10"/>
                    </a:lnTo>
                    <a:lnTo>
                      <a:pt x="65" y="8"/>
                    </a:lnTo>
                    <a:lnTo>
                      <a:pt x="67" y="6"/>
                    </a:lnTo>
                    <a:lnTo>
                      <a:pt x="65" y="2"/>
                    </a:lnTo>
                    <a:lnTo>
                      <a:pt x="63" y="0"/>
                    </a:lnTo>
                    <a:lnTo>
                      <a:pt x="59" y="0"/>
                    </a:lnTo>
                    <a:lnTo>
                      <a:pt x="57" y="0"/>
                    </a:lnTo>
                    <a:lnTo>
                      <a:pt x="55" y="0"/>
                    </a:lnTo>
                    <a:lnTo>
                      <a:pt x="54" y="2"/>
                    </a:lnTo>
                    <a:lnTo>
                      <a:pt x="54" y="0"/>
                    </a:lnTo>
                    <a:lnTo>
                      <a:pt x="50" y="2"/>
                    </a:lnTo>
                    <a:lnTo>
                      <a:pt x="46" y="2"/>
                    </a:lnTo>
                    <a:lnTo>
                      <a:pt x="42" y="4"/>
                    </a:lnTo>
                    <a:lnTo>
                      <a:pt x="44" y="4"/>
                    </a:lnTo>
                    <a:lnTo>
                      <a:pt x="40" y="4"/>
                    </a:lnTo>
                    <a:lnTo>
                      <a:pt x="38" y="4"/>
                    </a:lnTo>
                    <a:lnTo>
                      <a:pt x="34" y="6"/>
                    </a:lnTo>
                    <a:lnTo>
                      <a:pt x="29" y="8"/>
                    </a:lnTo>
                    <a:lnTo>
                      <a:pt x="25" y="10"/>
                    </a:lnTo>
                    <a:lnTo>
                      <a:pt x="21" y="12"/>
                    </a:lnTo>
                    <a:lnTo>
                      <a:pt x="0" y="21"/>
                    </a:lnTo>
                    <a:lnTo>
                      <a:pt x="2" y="25"/>
                    </a:lnTo>
                    <a:lnTo>
                      <a:pt x="23" y="15"/>
                    </a:lnTo>
                    <a:lnTo>
                      <a:pt x="27" y="13"/>
                    </a:lnTo>
                    <a:lnTo>
                      <a:pt x="31" y="12"/>
                    </a:lnTo>
                    <a:lnTo>
                      <a:pt x="36" y="10"/>
                    </a:lnTo>
                    <a:lnTo>
                      <a:pt x="40" y="8"/>
                    </a:lnTo>
                    <a:lnTo>
                      <a:pt x="44" y="8"/>
                    </a:lnTo>
                    <a:lnTo>
                      <a:pt x="48" y="6"/>
                    </a:lnTo>
                    <a:lnTo>
                      <a:pt x="46" y="8"/>
                    </a:lnTo>
                    <a:lnTo>
                      <a:pt x="52" y="6"/>
                    </a:lnTo>
                    <a:lnTo>
                      <a:pt x="54" y="6"/>
                    </a:lnTo>
                    <a:lnTo>
                      <a:pt x="55" y="6"/>
                    </a:lnTo>
                    <a:lnTo>
                      <a:pt x="57" y="4"/>
                    </a:lnTo>
                    <a:lnTo>
                      <a:pt x="59" y="4"/>
                    </a:lnTo>
                    <a:lnTo>
                      <a:pt x="63" y="4"/>
                    </a:lnTo>
                    <a:lnTo>
                      <a:pt x="61" y="4"/>
                    </a:lnTo>
                    <a:lnTo>
                      <a:pt x="63" y="6"/>
                    </a:lnTo>
                    <a:lnTo>
                      <a:pt x="61" y="6"/>
                    </a:lnTo>
                    <a:lnTo>
                      <a:pt x="63" y="6"/>
                    </a:lnTo>
                    <a:lnTo>
                      <a:pt x="63" y="4"/>
                    </a:lnTo>
                    <a:lnTo>
                      <a:pt x="63" y="6"/>
                    </a:lnTo>
                    <a:lnTo>
                      <a:pt x="63" y="4"/>
                    </a:lnTo>
                    <a:lnTo>
                      <a:pt x="61" y="6"/>
                    </a:lnTo>
                    <a:lnTo>
                      <a:pt x="61" y="8"/>
                    </a:lnTo>
                    <a:lnTo>
                      <a:pt x="59" y="10"/>
                    </a:lnTo>
                    <a:lnTo>
                      <a:pt x="55" y="13"/>
                    </a:lnTo>
                    <a:lnTo>
                      <a:pt x="54" y="15"/>
                    </a:lnTo>
                    <a:lnTo>
                      <a:pt x="50" y="17"/>
                    </a:lnTo>
                    <a:lnTo>
                      <a:pt x="46" y="19"/>
                    </a:lnTo>
                    <a:lnTo>
                      <a:pt x="42" y="23"/>
                    </a:lnTo>
                    <a:lnTo>
                      <a:pt x="38" y="25"/>
                    </a:lnTo>
                    <a:lnTo>
                      <a:pt x="32" y="29"/>
                    </a:lnTo>
                    <a:lnTo>
                      <a:pt x="29" y="31"/>
                    </a:lnTo>
                    <a:lnTo>
                      <a:pt x="11" y="40"/>
                    </a:lnTo>
                    <a:lnTo>
                      <a:pt x="13" y="40"/>
                    </a:lnTo>
                    <a:lnTo>
                      <a:pt x="4" y="23"/>
                    </a:lnTo>
                    <a:lnTo>
                      <a:pt x="2" y="25"/>
                    </a:lnTo>
                    <a:lnTo>
                      <a:pt x="0" y="21"/>
                    </a:lnTo>
                    <a:close/>
                  </a:path>
                </a:pathLst>
              </a:custGeom>
              <a:solidFill>
                <a:srgbClr val="000000"/>
              </a:solidFill>
              <a:ln w="9525">
                <a:noFill/>
                <a:round/>
                <a:headEnd/>
                <a:tailEnd/>
              </a:ln>
            </p:spPr>
            <p:txBody>
              <a:bodyPr/>
              <a:lstStyle/>
              <a:p>
                <a:endParaRPr lang="en-GB" dirty="0"/>
              </a:p>
            </p:txBody>
          </p:sp>
          <p:sp>
            <p:nvSpPr>
              <p:cNvPr id="213" name="Freeform 304"/>
              <p:cNvSpPr>
                <a:spLocks noChangeAspect="1"/>
              </p:cNvSpPr>
              <p:nvPr/>
            </p:nvSpPr>
            <p:spPr bwMode="auto">
              <a:xfrm>
                <a:off x="4180" y="1740"/>
                <a:ext cx="58" cy="75"/>
              </a:xfrm>
              <a:custGeom>
                <a:avLst/>
                <a:gdLst>
                  <a:gd name="T0" fmla="*/ 58 w 58"/>
                  <a:gd name="T1" fmla="*/ 48 h 75"/>
                  <a:gd name="T2" fmla="*/ 31 w 58"/>
                  <a:gd name="T3" fmla="*/ 2 h 75"/>
                  <a:gd name="T4" fmla="*/ 0 w 58"/>
                  <a:gd name="T5" fmla="*/ 0 h 75"/>
                  <a:gd name="T6" fmla="*/ 40 w 58"/>
                  <a:gd name="T7" fmla="*/ 75 h 75"/>
                  <a:gd name="T8" fmla="*/ 58 w 58"/>
                  <a:gd name="T9" fmla="*/ 48 h 75"/>
                  <a:gd name="T10" fmla="*/ 0 60000 65536"/>
                  <a:gd name="T11" fmla="*/ 0 60000 65536"/>
                  <a:gd name="T12" fmla="*/ 0 60000 65536"/>
                  <a:gd name="T13" fmla="*/ 0 60000 65536"/>
                  <a:gd name="T14" fmla="*/ 0 60000 65536"/>
                  <a:gd name="T15" fmla="*/ 0 w 58"/>
                  <a:gd name="T16" fmla="*/ 0 h 75"/>
                  <a:gd name="T17" fmla="*/ 58 w 58"/>
                  <a:gd name="T18" fmla="*/ 75 h 75"/>
                </a:gdLst>
                <a:ahLst/>
                <a:cxnLst>
                  <a:cxn ang="T10">
                    <a:pos x="T0" y="T1"/>
                  </a:cxn>
                  <a:cxn ang="T11">
                    <a:pos x="T2" y="T3"/>
                  </a:cxn>
                  <a:cxn ang="T12">
                    <a:pos x="T4" y="T5"/>
                  </a:cxn>
                  <a:cxn ang="T13">
                    <a:pos x="T6" y="T7"/>
                  </a:cxn>
                  <a:cxn ang="T14">
                    <a:pos x="T8" y="T9"/>
                  </a:cxn>
                </a:cxnLst>
                <a:rect l="T15" t="T16" r="T17" b="T18"/>
                <a:pathLst>
                  <a:path w="58" h="75">
                    <a:moveTo>
                      <a:pt x="58" y="48"/>
                    </a:moveTo>
                    <a:lnTo>
                      <a:pt x="31" y="2"/>
                    </a:lnTo>
                    <a:lnTo>
                      <a:pt x="0" y="0"/>
                    </a:lnTo>
                    <a:lnTo>
                      <a:pt x="40" y="75"/>
                    </a:lnTo>
                    <a:lnTo>
                      <a:pt x="58" y="48"/>
                    </a:lnTo>
                    <a:close/>
                  </a:path>
                </a:pathLst>
              </a:custGeom>
              <a:solidFill>
                <a:srgbClr val="DFDFFF"/>
              </a:solidFill>
              <a:ln w="9525">
                <a:noFill/>
                <a:round/>
                <a:headEnd/>
                <a:tailEnd/>
              </a:ln>
            </p:spPr>
            <p:txBody>
              <a:bodyPr/>
              <a:lstStyle/>
              <a:p>
                <a:endParaRPr lang="en-GB" dirty="0"/>
              </a:p>
            </p:txBody>
          </p:sp>
          <p:sp>
            <p:nvSpPr>
              <p:cNvPr id="214" name="Freeform 305"/>
              <p:cNvSpPr>
                <a:spLocks noChangeAspect="1"/>
              </p:cNvSpPr>
              <p:nvPr/>
            </p:nvSpPr>
            <p:spPr bwMode="auto">
              <a:xfrm>
                <a:off x="4178" y="1738"/>
                <a:ext cx="62" cy="79"/>
              </a:xfrm>
              <a:custGeom>
                <a:avLst/>
                <a:gdLst>
                  <a:gd name="T0" fmla="*/ 62 w 62"/>
                  <a:gd name="T1" fmla="*/ 52 h 79"/>
                  <a:gd name="T2" fmla="*/ 62 w 62"/>
                  <a:gd name="T3" fmla="*/ 50 h 79"/>
                  <a:gd name="T4" fmla="*/ 35 w 62"/>
                  <a:gd name="T5" fmla="*/ 2 h 79"/>
                  <a:gd name="T6" fmla="*/ 33 w 62"/>
                  <a:gd name="T7" fmla="*/ 0 h 79"/>
                  <a:gd name="T8" fmla="*/ 2 w 62"/>
                  <a:gd name="T9" fmla="*/ 0 h 79"/>
                  <a:gd name="T10" fmla="*/ 0 w 62"/>
                  <a:gd name="T11" fmla="*/ 0 h 79"/>
                  <a:gd name="T12" fmla="*/ 0 w 62"/>
                  <a:gd name="T13" fmla="*/ 2 h 79"/>
                  <a:gd name="T14" fmla="*/ 40 w 62"/>
                  <a:gd name="T15" fmla="*/ 79 h 79"/>
                  <a:gd name="T16" fmla="*/ 42 w 62"/>
                  <a:gd name="T17" fmla="*/ 79 h 79"/>
                  <a:gd name="T18" fmla="*/ 44 w 62"/>
                  <a:gd name="T19" fmla="*/ 79 h 79"/>
                  <a:gd name="T20" fmla="*/ 46 w 62"/>
                  <a:gd name="T21" fmla="*/ 77 h 79"/>
                  <a:gd name="T22" fmla="*/ 62 w 62"/>
                  <a:gd name="T23" fmla="*/ 52 h 79"/>
                  <a:gd name="T24" fmla="*/ 56 w 62"/>
                  <a:gd name="T25" fmla="*/ 50 h 79"/>
                  <a:gd name="T26" fmla="*/ 40 w 62"/>
                  <a:gd name="T27" fmla="*/ 75 h 79"/>
                  <a:gd name="T28" fmla="*/ 44 w 62"/>
                  <a:gd name="T29" fmla="*/ 77 h 79"/>
                  <a:gd name="T30" fmla="*/ 4 w 62"/>
                  <a:gd name="T31" fmla="*/ 0 h 79"/>
                  <a:gd name="T32" fmla="*/ 2 w 62"/>
                  <a:gd name="T33" fmla="*/ 4 h 79"/>
                  <a:gd name="T34" fmla="*/ 33 w 62"/>
                  <a:gd name="T35" fmla="*/ 6 h 79"/>
                  <a:gd name="T36" fmla="*/ 31 w 62"/>
                  <a:gd name="T37" fmla="*/ 4 h 79"/>
                  <a:gd name="T38" fmla="*/ 56 w 62"/>
                  <a:gd name="T39" fmla="*/ 52 h 79"/>
                  <a:gd name="T40" fmla="*/ 56 w 62"/>
                  <a:gd name="T41" fmla="*/ 50 h 79"/>
                  <a:gd name="T42" fmla="*/ 62 w 62"/>
                  <a:gd name="T43" fmla="*/ 52 h 7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2"/>
                  <a:gd name="T67" fmla="*/ 0 h 79"/>
                  <a:gd name="T68" fmla="*/ 62 w 62"/>
                  <a:gd name="T69" fmla="*/ 79 h 7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2" h="79">
                    <a:moveTo>
                      <a:pt x="62" y="52"/>
                    </a:moveTo>
                    <a:lnTo>
                      <a:pt x="62" y="50"/>
                    </a:lnTo>
                    <a:lnTo>
                      <a:pt x="35" y="2"/>
                    </a:lnTo>
                    <a:lnTo>
                      <a:pt x="33" y="0"/>
                    </a:lnTo>
                    <a:lnTo>
                      <a:pt x="2" y="0"/>
                    </a:lnTo>
                    <a:lnTo>
                      <a:pt x="0" y="0"/>
                    </a:lnTo>
                    <a:lnTo>
                      <a:pt x="0" y="2"/>
                    </a:lnTo>
                    <a:lnTo>
                      <a:pt x="40" y="79"/>
                    </a:lnTo>
                    <a:lnTo>
                      <a:pt x="42" y="79"/>
                    </a:lnTo>
                    <a:lnTo>
                      <a:pt x="44" y="79"/>
                    </a:lnTo>
                    <a:lnTo>
                      <a:pt x="46" y="77"/>
                    </a:lnTo>
                    <a:lnTo>
                      <a:pt x="62" y="52"/>
                    </a:lnTo>
                    <a:lnTo>
                      <a:pt x="56" y="50"/>
                    </a:lnTo>
                    <a:lnTo>
                      <a:pt x="40" y="75"/>
                    </a:lnTo>
                    <a:lnTo>
                      <a:pt x="44" y="77"/>
                    </a:lnTo>
                    <a:lnTo>
                      <a:pt x="4" y="0"/>
                    </a:lnTo>
                    <a:lnTo>
                      <a:pt x="2" y="4"/>
                    </a:lnTo>
                    <a:lnTo>
                      <a:pt x="33" y="6"/>
                    </a:lnTo>
                    <a:lnTo>
                      <a:pt x="31" y="4"/>
                    </a:lnTo>
                    <a:lnTo>
                      <a:pt x="56" y="52"/>
                    </a:lnTo>
                    <a:lnTo>
                      <a:pt x="56" y="50"/>
                    </a:lnTo>
                    <a:lnTo>
                      <a:pt x="62" y="52"/>
                    </a:lnTo>
                    <a:close/>
                  </a:path>
                </a:pathLst>
              </a:custGeom>
              <a:solidFill>
                <a:srgbClr val="000000"/>
              </a:solidFill>
              <a:ln w="9525">
                <a:noFill/>
                <a:round/>
                <a:headEnd/>
                <a:tailEnd/>
              </a:ln>
            </p:spPr>
            <p:txBody>
              <a:bodyPr/>
              <a:lstStyle/>
              <a:p>
                <a:endParaRPr lang="en-GB" dirty="0"/>
              </a:p>
            </p:txBody>
          </p:sp>
          <p:sp>
            <p:nvSpPr>
              <p:cNvPr id="215" name="Freeform 306"/>
              <p:cNvSpPr>
                <a:spLocks noChangeAspect="1"/>
              </p:cNvSpPr>
              <p:nvPr/>
            </p:nvSpPr>
            <p:spPr bwMode="auto">
              <a:xfrm>
                <a:off x="4199" y="1765"/>
                <a:ext cx="39" cy="50"/>
              </a:xfrm>
              <a:custGeom>
                <a:avLst/>
                <a:gdLst>
                  <a:gd name="T0" fmla="*/ 39 w 39"/>
                  <a:gd name="T1" fmla="*/ 23 h 50"/>
                  <a:gd name="T2" fmla="*/ 25 w 39"/>
                  <a:gd name="T3" fmla="*/ 0 h 50"/>
                  <a:gd name="T4" fmla="*/ 0 w 39"/>
                  <a:gd name="T5" fmla="*/ 11 h 50"/>
                  <a:gd name="T6" fmla="*/ 21 w 39"/>
                  <a:gd name="T7" fmla="*/ 50 h 50"/>
                  <a:gd name="T8" fmla="*/ 39 w 39"/>
                  <a:gd name="T9" fmla="*/ 23 h 50"/>
                  <a:gd name="T10" fmla="*/ 0 60000 65536"/>
                  <a:gd name="T11" fmla="*/ 0 60000 65536"/>
                  <a:gd name="T12" fmla="*/ 0 60000 65536"/>
                  <a:gd name="T13" fmla="*/ 0 60000 65536"/>
                  <a:gd name="T14" fmla="*/ 0 60000 65536"/>
                  <a:gd name="T15" fmla="*/ 0 w 39"/>
                  <a:gd name="T16" fmla="*/ 0 h 50"/>
                  <a:gd name="T17" fmla="*/ 39 w 39"/>
                  <a:gd name="T18" fmla="*/ 50 h 50"/>
                </a:gdLst>
                <a:ahLst/>
                <a:cxnLst>
                  <a:cxn ang="T10">
                    <a:pos x="T0" y="T1"/>
                  </a:cxn>
                  <a:cxn ang="T11">
                    <a:pos x="T2" y="T3"/>
                  </a:cxn>
                  <a:cxn ang="T12">
                    <a:pos x="T4" y="T5"/>
                  </a:cxn>
                  <a:cxn ang="T13">
                    <a:pos x="T6" y="T7"/>
                  </a:cxn>
                  <a:cxn ang="T14">
                    <a:pos x="T8" y="T9"/>
                  </a:cxn>
                </a:cxnLst>
                <a:rect l="T15" t="T16" r="T17" b="T18"/>
                <a:pathLst>
                  <a:path w="39" h="50">
                    <a:moveTo>
                      <a:pt x="39" y="23"/>
                    </a:moveTo>
                    <a:lnTo>
                      <a:pt x="25" y="0"/>
                    </a:lnTo>
                    <a:lnTo>
                      <a:pt x="0" y="11"/>
                    </a:lnTo>
                    <a:lnTo>
                      <a:pt x="21" y="50"/>
                    </a:lnTo>
                    <a:lnTo>
                      <a:pt x="39" y="23"/>
                    </a:lnTo>
                    <a:close/>
                  </a:path>
                </a:pathLst>
              </a:custGeom>
              <a:solidFill>
                <a:srgbClr val="BFBFDF"/>
              </a:solidFill>
              <a:ln w="9525">
                <a:noFill/>
                <a:round/>
                <a:headEnd/>
                <a:tailEnd/>
              </a:ln>
            </p:spPr>
            <p:txBody>
              <a:bodyPr/>
              <a:lstStyle/>
              <a:p>
                <a:endParaRPr lang="en-GB" dirty="0"/>
              </a:p>
            </p:txBody>
          </p:sp>
          <p:sp>
            <p:nvSpPr>
              <p:cNvPr id="216" name="Freeform 307"/>
              <p:cNvSpPr>
                <a:spLocks noChangeAspect="1"/>
              </p:cNvSpPr>
              <p:nvPr/>
            </p:nvSpPr>
            <p:spPr bwMode="auto">
              <a:xfrm>
                <a:off x="4197" y="1763"/>
                <a:ext cx="43" cy="54"/>
              </a:xfrm>
              <a:custGeom>
                <a:avLst/>
                <a:gdLst>
                  <a:gd name="T0" fmla="*/ 43 w 43"/>
                  <a:gd name="T1" fmla="*/ 27 h 54"/>
                  <a:gd name="T2" fmla="*/ 43 w 43"/>
                  <a:gd name="T3" fmla="*/ 25 h 54"/>
                  <a:gd name="T4" fmla="*/ 27 w 43"/>
                  <a:gd name="T5" fmla="*/ 0 h 54"/>
                  <a:gd name="T6" fmla="*/ 25 w 43"/>
                  <a:gd name="T7" fmla="*/ 0 h 54"/>
                  <a:gd name="T8" fmla="*/ 2 w 43"/>
                  <a:gd name="T9" fmla="*/ 11 h 54"/>
                  <a:gd name="T10" fmla="*/ 0 w 43"/>
                  <a:gd name="T11" fmla="*/ 11 h 54"/>
                  <a:gd name="T12" fmla="*/ 0 w 43"/>
                  <a:gd name="T13" fmla="*/ 13 h 54"/>
                  <a:gd name="T14" fmla="*/ 0 w 43"/>
                  <a:gd name="T15" fmla="*/ 15 h 54"/>
                  <a:gd name="T16" fmla="*/ 21 w 43"/>
                  <a:gd name="T17" fmla="*/ 54 h 54"/>
                  <a:gd name="T18" fmla="*/ 23 w 43"/>
                  <a:gd name="T19" fmla="*/ 54 h 54"/>
                  <a:gd name="T20" fmla="*/ 25 w 43"/>
                  <a:gd name="T21" fmla="*/ 54 h 54"/>
                  <a:gd name="T22" fmla="*/ 27 w 43"/>
                  <a:gd name="T23" fmla="*/ 52 h 54"/>
                  <a:gd name="T24" fmla="*/ 43 w 43"/>
                  <a:gd name="T25" fmla="*/ 27 h 54"/>
                  <a:gd name="T26" fmla="*/ 37 w 43"/>
                  <a:gd name="T27" fmla="*/ 25 h 54"/>
                  <a:gd name="T28" fmla="*/ 21 w 43"/>
                  <a:gd name="T29" fmla="*/ 50 h 54"/>
                  <a:gd name="T30" fmla="*/ 25 w 43"/>
                  <a:gd name="T31" fmla="*/ 52 h 54"/>
                  <a:gd name="T32" fmla="*/ 4 w 43"/>
                  <a:gd name="T33" fmla="*/ 11 h 54"/>
                  <a:gd name="T34" fmla="*/ 4 w 43"/>
                  <a:gd name="T35" fmla="*/ 15 h 54"/>
                  <a:gd name="T36" fmla="*/ 27 w 43"/>
                  <a:gd name="T37" fmla="*/ 4 h 54"/>
                  <a:gd name="T38" fmla="*/ 25 w 43"/>
                  <a:gd name="T39" fmla="*/ 4 h 54"/>
                  <a:gd name="T40" fmla="*/ 37 w 43"/>
                  <a:gd name="T41" fmla="*/ 27 h 54"/>
                  <a:gd name="T42" fmla="*/ 37 w 43"/>
                  <a:gd name="T43" fmla="*/ 25 h 54"/>
                  <a:gd name="T44" fmla="*/ 43 w 43"/>
                  <a:gd name="T45" fmla="*/ 27 h 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4"/>
                  <a:gd name="T71" fmla="*/ 43 w 43"/>
                  <a:gd name="T72" fmla="*/ 54 h 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4">
                    <a:moveTo>
                      <a:pt x="43" y="27"/>
                    </a:moveTo>
                    <a:lnTo>
                      <a:pt x="43" y="25"/>
                    </a:lnTo>
                    <a:lnTo>
                      <a:pt x="27" y="0"/>
                    </a:lnTo>
                    <a:lnTo>
                      <a:pt x="25" y="0"/>
                    </a:lnTo>
                    <a:lnTo>
                      <a:pt x="2" y="11"/>
                    </a:lnTo>
                    <a:lnTo>
                      <a:pt x="0" y="11"/>
                    </a:lnTo>
                    <a:lnTo>
                      <a:pt x="0" y="13"/>
                    </a:lnTo>
                    <a:lnTo>
                      <a:pt x="0" y="15"/>
                    </a:lnTo>
                    <a:lnTo>
                      <a:pt x="21" y="54"/>
                    </a:lnTo>
                    <a:lnTo>
                      <a:pt x="23" y="54"/>
                    </a:lnTo>
                    <a:lnTo>
                      <a:pt x="25" y="54"/>
                    </a:lnTo>
                    <a:lnTo>
                      <a:pt x="27" y="52"/>
                    </a:lnTo>
                    <a:lnTo>
                      <a:pt x="43" y="27"/>
                    </a:lnTo>
                    <a:lnTo>
                      <a:pt x="37" y="25"/>
                    </a:lnTo>
                    <a:lnTo>
                      <a:pt x="21" y="50"/>
                    </a:lnTo>
                    <a:lnTo>
                      <a:pt x="25" y="52"/>
                    </a:lnTo>
                    <a:lnTo>
                      <a:pt x="4" y="11"/>
                    </a:lnTo>
                    <a:lnTo>
                      <a:pt x="4" y="15"/>
                    </a:lnTo>
                    <a:lnTo>
                      <a:pt x="27" y="4"/>
                    </a:lnTo>
                    <a:lnTo>
                      <a:pt x="25" y="4"/>
                    </a:lnTo>
                    <a:lnTo>
                      <a:pt x="37" y="27"/>
                    </a:lnTo>
                    <a:lnTo>
                      <a:pt x="37" y="25"/>
                    </a:lnTo>
                    <a:lnTo>
                      <a:pt x="43" y="27"/>
                    </a:lnTo>
                    <a:close/>
                  </a:path>
                </a:pathLst>
              </a:custGeom>
              <a:solidFill>
                <a:srgbClr val="000000"/>
              </a:solidFill>
              <a:ln w="9525">
                <a:noFill/>
                <a:round/>
                <a:headEnd/>
                <a:tailEnd/>
              </a:ln>
            </p:spPr>
            <p:txBody>
              <a:bodyPr/>
              <a:lstStyle/>
              <a:p>
                <a:endParaRPr lang="en-GB" dirty="0"/>
              </a:p>
            </p:txBody>
          </p:sp>
          <p:sp>
            <p:nvSpPr>
              <p:cNvPr id="217" name="Freeform 308"/>
              <p:cNvSpPr>
                <a:spLocks noChangeAspect="1"/>
              </p:cNvSpPr>
              <p:nvPr/>
            </p:nvSpPr>
            <p:spPr bwMode="auto">
              <a:xfrm>
                <a:off x="4209" y="1780"/>
                <a:ext cx="29" cy="35"/>
              </a:xfrm>
              <a:custGeom>
                <a:avLst/>
                <a:gdLst>
                  <a:gd name="T0" fmla="*/ 29 w 29"/>
                  <a:gd name="T1" fmla="*/ 8 h 35"/>
                  <a:gd name="T2" fmla="*/ 23 w 29"/>
                  <a:gd name="T3" fmla="*/ 0 h 35"/>
                  <a:gd name="T4" fmla="*/ 0 w 29"/>
                  <a:gd name="T5" fmla="*/ 14 h 35"/>
                  <a:gd name="T6" fmla="*/ 11 w 29"/>
                  <a:gd name="T7" fmla="*/ 35 h 35"/>
                  <a:gd name="T8" fmla="*/ 29 w 29"/>
                  <a:gd name="T9" fmla="*/ 8 h 35"/>
                  <a:gd name="T10" fmla="*/ 0 60000 65536"/>
                  <a:gd name="T11" fmla="*/ 0 60000 65536"/>
                  <a:gd name="T12" fmla="*/ 0 60000 65536"/>
                  <a:gd name="T13" fmla="*/ 0 60000 65536"/>
                  <a:gd name="T14" fmla="*/ 0 60000 65536"/>
                  <a:gd name="T15" fmla="*/ 0 w 29"/>
                  <a:gd name="T16" fmla="*/ 0 h 35"/>
                  <a:gd name="T17" fmla="*/ 29 w 29"/>
                  <a:gd name="T18" fmla="*/ 35 h 35"/>
                </a:gdLst>
                <a:ahLst/>
                <a:cxnLst>
                  <a:cxn ang="T10">
                    <a:pos x="T0" y="T1"/>
                  </a:cxn>
                  <a:cxn ang="T11">
                    <a:pos x="T2" y="T3"/>
                  </a:cxn>
                  <a:cxn ang="T12">
                    <a:pos x="T4" y="T5"/>
                  </a:cxn>
                  <a:cxn ang="T13">
                    <a:pos x="T6" y="T7"/>
                  </a:cxn>
                  <a:cxn ang="T14">
                    <a:pos x="T8" y="T9"/>
                  </a:cxn>
                </a:cxnLst>
                <a:rect l="T15" t="T16" r="T17" b="T18"/>
                <a:pathLst>
                  <a:path w="29" h="35">
                    <a:moveTo>
                      <a:pt x="29" y="8"/>
                    </a:moveTo>
                    <a:lnTo>
                      <a:pt x="23" y="0"/>
                    </a:lnTo>
                    <a:lnTo>
                      <a:pt x="0" y="14"/>
                    </a:lnTo>
                    <a:lnTo>
                      <a:pt x="11" y="35"/>
                    </a:lnTo>
                    <a:lnTo>
                      <a:pt x="29" y="8"/>
                    </a:lnTo>
                    <a:close/>
                  </a:path>
                </a:pathLst>
              </a:custGeom>
              <a:solidFill>
                <a:srgbClr val="9F9FBF"/>
              </a:solidFill>
              <a:ln w="9525">
                <a:noFill/>
                <a:round/>
                <a:headEnd/>
                <a:tailEnd/>
              </a:ln>
            </p:spPr>
            <p:txBody>
              <a:bodyPr/>
              <a:lstStyle/>
              <a:p>
                <a:endParaRPr lang="en-GB" dirty="0"/>
              </a:p>
            </p:txBody>
          </p:sp>
          <p:sp>
            <p:nvSpPr>
              <p:cNvPr id="218" name="Freeform 309"/>
              <p:cNvSpPr>
                <a:spLocks noChangeAspect="1"/>
              </p:cNvSpPr>
              <p:nvPr/>
            </p:nvSpPr>
            <p:spPr bwMode="auto">
              <a:xfrm>
                <a:off x="4207" y="1778"/>
                <a:ext cx="33" cy="39"/>
              </a:xfrm>
              <a:custGeom>
                <a:avLst/>
                <a:gdLst>
                  <a:gd name="T0" fmla="*/ 33 w 33"/>
                  <a:gd name="T1" fmla="*/ 12 h 39"/>
                  <a:gd name="T2" fmla="*/ 33 w 33"/>
                  <a:gd name="T3" fmla="*/ 10 h 39"/>
                  <a:gd name="T4" fmla="*/ 27 w 33"/>
                  <a:gd name="T5" fmla="*/ 0 h 39"/>
                  <a:gd name="T6" fmla="*/ 25 w 33"/>
                  <a:gd name="T7" fmla="*/ 0 h 39"/>
                  <a:gd name="T8" fmla="*/ 2 w 33"/>
                  <a:gd name="T9" fmla="*/ 14 h 39"/>
                  <a:gd name="T10" fmla="*/ 0 w 33"/>
                  <a:gd name="T11" fmla="*/ 14 h 39"/>
                  <a:gd name="T12" fmla="*/ 0 w 33"/>
                  <a:gd name="T13" fmla="*/ 16 h 39"/>
                  <a:gd name="T14" fmla="*/ 11 w 33"/>
                  <a:gd name="T15" fmla="*/ 39 h 39"/>
                  <a:gd name="T16" fmla="*/ 13 w 33"/>
                  <a:gd name="T17" fmla="*/ 39 h 39"/>
                  <a:gd name="T18" fmla="*/ 15 w 33"/>
                  <a:gd name="T19" fmla="*/ 39 h 39"/>
                  <a:gd name="T20" fmla="*/ 17 w 33"/>
                  <a:gd name="T21" fmla="*/ 37 h 39"/>
                  <a:gd name="T22" fmla="*/ 33 w 33"/>
                  <a:gd name="T23" fmla="*/ 12 h 39"/>
                  <a:gd name="T24" fmla="*/ 27 w 33"/>
                  <a:gd name="T25" fmla="*/ 10 h 39"/>
                  <a:gd name="T26" fmla="*/ 11 w 33"/>
                  <a:gd name="T27" fmla="*/ 35 h 39"/>
                  <a:gd name="T28" fmla="*/ 15 w 33"/>
                  <a:gd name="T29" fmla="*/ 37 h 39"/>
                  <a:gd name="T30" fmla="*/ 4 w 33"/>
                  <a:gd name="T31" fmla="*/ 14 h 39"/>
                  <a:gd name="T32" fmla="*/ 4 w 33"/>
                  <a:gd name="T33" fmla="*/ 18 h 39"/>
                  <a:gd name="T34" fmla="*/ 27 w 33"/>
                  <a:gd name="T35" fmla="*/ 4 h 39"/>
                  <a:gd name="T36" fmla="*/ 23 w 33"/>
                  <a:gd name="T37" fmla="*/ 4 h 39"/>
                  <a:gd name="T38" fmla="*/ 27 w 33"/>
                  <a:gd name="T39" fmla="*/ 12 h 39"/>
                  <a:gd name="T40" fmla="*/ 27 w 33"/>
                  <a:gd name="T41" fmla="*/ 10 h 39"/>
                  <a:gd name="T42" fmla="*/ 33 w 33"/>
                  <a:gd name="T43" fmla="*/ 12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
                  <a:gd name="T67" fmla="*/ 0 h 39"/>
                  <a:gd name="T68" fmla="*/ 33 w 33"/>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 h="39">
                    <a:moveTo>
                      <a:pt x="33" y="12"/>
                    </a:moveTo>
                    <a:lnTo>
                      <a:pt x="33" y="10"/>
                    </a:lnTo>
                    <a:lnTo>
                      <a:pt x="27" y="0"/>
                    </a:lnTo>
                    <a:lnTo>
                      <a:pt x="25" y="0"/>
                    </a:lnTo>
                    <a:lnTo>
                      <a:pt x="2" y="14"/>
                    </a:lnTo>
                    <a:lnTo>
                      <a:pt x="0" y="14"/>
                    </a:lnTo>
                    <a:lnTo>
                      <a:pt x="0" y="16"/>
                    </a:lnTo>
                    <a:lnTo>
                      <a:pt x="11" y="39"/>
                    </a:lnTo>
                    <a:lnTo>
                      <a:pt x="13" y="39"/>
                    </a:lnTo>
                    <a:lnTo>
                      <a:pt x="15" y="39"/>
                    </a:lnTo>
                    <a:lnTo>
                      <a:pt x="17" y="37"/>
                    </a:lnTo>
                    <a:lnTo>
                      <a:pt x="33" y="12"/>
                    </a:lnTo>
                    <a:lnTo>
                      <a:pt x="27" y="10"/>
                    </a:lnTo>
                    <a:lnTo>
                      <a:pt x="11" y="35"/>
                    </a:lnTo>
                    <a:lnTo>
                      <a:pt x="15" y="37"/>
                    </a:lnTo>
                    <a:lnTo>
                      <a:pt x="4" y="14"/>
                    </a:lnTo>
                    <a:lnTo>
                      <a:pt x="4" y="18"/>
                    </a:lnTo>
                    <a:lnTo>
                      <a:pt x="27" y="4"/>
                    </a:lnTo>
                    <a:lnTo>
                      <a:pt x="23" y="4"/>
                    </a:lnTo>
                    <a:lnTo>
                      <a:pt x="27" y="12"/>
                    </a:lnTo>
                    <a:lnTo>
                      <a:pt x="27" y="10"/>
                    </a:lnTo>
                    <a:lnTo>
                      <a:pt x="33" y="12"/>
                    </a:lnTo>
                    <a:close/>
                  </a:path>
                </a:pathLst>
              </a:custGeom>
              <a:solidFill>
                <a:srgbClr val="000000"/>
              </a:solidFill>
              <a:ln w="9525">
                <a:noFill/>
                <a:round/>
                <a:headEnd/>
                <a:tailEnd/>
              </a:ln>
            </p:spPr>
            <p:txBody>
              <a:bodyPr/>
              <a:lstStyle/>
              <a:p>
                <a:endParaRPr lang="en-GB" dirty="0"/>
              </a:p>
            </p:txBody>
          </p:sp>
          <p:sp>
            <p:nvSpPr>
              <p:cNvPr id="219" name="Freeform 310"/>
              <p:cNvSpPr>
                <a:spLocks noChangeAspect="1"/>
              </p:cNvSpPr>
              <p:nvPr/>
            </p:nvSpPr>
            <p:spPr bwMode="auto">
              <a:xfrm>
                <a:off x="4180" y="1740"/>
                <a:ext cx="35" cy="21"/>
              </a:xfrm>
              <a:custGeom>
                <a:avLst/>
                <a:gdLst>
                  <a:gd name="T0" fmla="*/ 35 w 35"/>
                  <a:gd name="T1" fmla="*/ 9 h 21"/>
                  <a:gd name="T2" fmla="*/ 31 w 35"/>
                  <a:gd name="T3" fmla="*/ 2 h 21"/>
                  <a:gd name="T4" fmla="*/ 0 w 35"/>
                  <a:gd name="T5" fmla="*/ 0 h 21"/>
                  <a:gd name="T6" fmla="*/ 12 w 35"/>
                  <a:gd name="T7" fmla="*/ 21 h 21"/>
                  <a:gd name="T8" fmla="*/ 35 w 35"/>
                  <a:gd name="T9" fmla="*/ 9 h 21"/>
                  <a:gd name="T10" fmla="*/ 0 60000 65536"/>
                  <a:gd name="T11" fmla="*/ 0 60000 65536"/>
                  <a:gd name="T12" fmla="*/ 0 60000 65536"/>
                  <a:gd name="T13" fmla="*/ 0 60000 65536"/>
                  <a:gd name="T14" fmla="*/ 0 60000 65536"/>
                  <a:gd name="T15" fmla="*/ 0 w 35"/>
                  <a:gd name="T16" fmla="*/ 0 h 21"/>
                  <a:gd name="T17" fmla="*/ 35 w 35"/>
                  <a:gd name="T18" fmla="*/ 21 h 21"/>
                </a:gdLst>
                <a:ahLst/>
                <a:cxnLst>
                  <a:cxn ang="T10">
                    <a:pos x="T0" y="T1"/>
                  </a:cxn>
                  <a:cxn ang="T11">
                    <a:pos x="T2" y="T3"/>
                  </a:cxn>
                  <a:cxn ang="T12">
                    <a:pos x="T4" y="T5"/>
                  </a:cxn>
                  <a:cxn ang="T13">
                    <a:pos x="T6" y="T7"/>
                  </a:cxn>
                  <a:cxn ang="T14">
                    <a:pos x="T8" y="T9"/>
                  </a:cxn>
                </a:cxnLst>
                <a:rect l="T15" t="T16" r="T17" b="T18"/>
                <a:pathLst>
                  <a:path w="35" h="21">
                    <a:moveTo>
                      <a:pt x="35" y="9"/>
                    </a:moveTo>
                    <a:lnTo>
                      <a:pt x="31" y="2"/>
                    </a:lnTo>
                    <a:lnTo>
                      <a:pt x="0" y="0"/>
                    </a:lnTo>
                    <a:lnTo>
                      <a:pt x="12" y="21"/>
                    </a:lnTo>
                    <a:lnTo>
                      <a:pt x="35" y="9"/>
                    </a:lnTo>
                    <a:close/>
                  </a:path>
                </a:pathLst>
              </a:custGeom>
              <a:solidFill>
                <a:srgbClr val="9F9FBF"/>
              </a:solidFill>
              <a:ln w="9525">
                <a:noFill/>
                <a:round/>
                <a:headEnd/>
                <a:tailEnd/>
              </a:ln>
            </p:spPr>
            <p:txBody>
              <a:bodyPr/>
              <a:lstStyle/>
              <a:p>
                <a:endParaRPr lang="en-GB" dirty="0"/>
              </a:p>
            </p:txBody>
          </p:sp>
          <p:sp>
            <p:nvSpPr>
              <p:cNvPr id="220" name="Freeform 311"/>
              <p:cNvSpPr>
                <a:spLocks noChangeAspect="1"/>
              </p:cNvSpPr>
              <p:nvPr/>
            </p:nvSpPr>
            <p:spPr bwMode="auto">
              <a:xfrm>
                <a:off x="4178" y="1738"/>
                <a:ext cx="38" cy="25"/>
              </a:xfrm>
              <a:custGeom>
                <a:avLst/>
                <a:gdLst>
                  <a:gd name="T0" fmla="*/ 38 w 38"/>
                  <a:gd name="T1" fmla="*/ 13 h 25"/>
                  <a:gd name="T2" fmla="*/ 38 w 38"/>
                  <a:gd name="T3" fmla="*/ 11 h 25"/>
                  <a:gd name="T4" fmla="*/ 35 w 38"/>
                  <a:gd name="T5" fmla="*/ 2 h 25"/>
                  <a:gd name="T6" fmla="*/ 33 w 38"/>
                  <a:gd name="T7" fmla="*/ 0 h 25"/>
                  <a:gd name="T8" fmla="*/ 2 w 38"/>
                  <a:gd name="T9" fmla="*/ 0 h 25"/>
                  <a:gd name="T10" fmla="*/ 0 w 38"/>
                  <a:gd name="T11" fmla="*/ 0 h 25"/>
                  <a:gd name="T12" fmla="*/ 0 w 38"/>
                  <a:gd name="T13" fmla="*/ 2 h 25"/>
                  <a:gd name="T14" fmla="*/ 12 w 38"/>
                  <a:gd name="T15" fmla="*/ 25 h 25"/>
                  <a:gd name="T16" fmla="*/ 14 w 38"/>
                  <a:gd name="T17" fmla="*/ 25 h 25"/>
                  <a:gd name="T18" fmla="*/ 38 w 38"/>
                  <a:gd name="T19" fmla="*/ 13 h 25"/>
                  <a:gd name="T20" fmla="*/ 37 w 38"/>
                  <a:gd name="T21" fmla="*/ 10 h 25"/>
                  <a:gd name="T22" fmla="*/ 12 w 38"/>
                  <a:gd name="T23" fmla="*/ 21 h 25"/>
                  <a:gd name="T24" fmla="*/ 15 w 38"/>
                  <a:gd name="T25" fmla="*/ 21 h 25"/>
                  <a:gd name="T26" fmla="*/ 4 w 38"/>
                  <a:gd name="T27" fmla="*/ 0 h 25"/>
                  <a:gd name="T28" fmla="*/ 2 w 38"/>
                  <a:gd name="T29" fmla="*/ 4 h 25"/>
                  <a:gd name="T30" fmla="*/ 33 w 38"/>
                  <a:gd name="T31" fmla="*/ 6 h 25"/>
                  <a:gd name="T32" fmla="*/ 31 w 38"/>
                  <a:gd name="T33" fmla="*/ 4 h 25"/>
                  <a:gd name="T34" fmla="*/ 35 w 38"/>
                  <a:gd name="T35" fmla="*/ 11 h 25"/>
                  <a:gd name="T36" fmla="*/ 37 w 38"/>
                  <a:gd name="T37" fmla="*/ 10 h 25"/>
                  <a:gd name="T38" fmla="*/ 38 w 38"/>
                  <a:gd name="T39" fmla="*/ 13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
                  <a:gd name="T61" fmla="*/ 0 h 25"/>
                  <a:gd name="T62" fmla="*/ 38 w 38"/>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 h="25">
                    <a:moveTo>
                      <a:pt x="38" y="13"/>
                    </a:moveTo>
                    <a:lnTo>
                      <a:pt x="38" y="11"/>
                    </a:lnTo>
                    <a:lnTo>
                      <a:pt x="35" y="2"/>
                    </a:lnTo>
                    <a:lnTo>
                      <a:pt x="33" y="0"/>
                    </a:lnTo>
                    <a:lnTo>
                      <a:pt x="2" y="0"/>
                    </a:lnTo>
                    <a:lnTo>
                      <a:pt x="0" y="0"/>
                    </a:lnTo>
                    <a:lnTo>
                      <a:pt x="0" y="2"/>
                    </a:lnTo>
                    <a:lnTo>
                      <a:pt x="12" y="25"/>
                    </a:lnTo>
                    <a:lnTo>
                      <a:pt x="14" y="25"/>
                    </a:lnTo>
                    <a:lnTo>
                      <a:pt x="38" y="13"/>
                    </a:lnTo>
                    <a:lnTo>
                      <a:pt x="37" y="10"/>
                    </a:lnTo>
                    <a:lnTo>
                      <a:pt x="12" y="21"/>
                    </a:lnTo>
                    <a:lnTo>
                      <a:pt x="15" y="21"/>
                    </a:lnTo>
                    <a:lnTo>
                      <a:pt x="4" y="0"/>
                    </a:lnTo>
                    <a:lnTo>
                      <a:pt x="2" y="4"/>
                    </a:lnTo>
                    <a:lnTo>
                      <a:pt x="33" y="6"/>
                    </a:lnTo>
                    <a:lnTo>
                      <a:pt x="31" y="4"/>
                    </a:lnTo>
                    <a:lnTo>
                      <a:pt x="35" y="11"/>
                    </a:lnTo>
                    <a:lnTo>
                      <a:pt x="37" y="10"/>
                    </a:lnTo>
                    <a:lnTo>
                      <a:pt x="38" y="13"/>
                    </a:lnTo>
                    <a:close/>
                  </a:path>
                </a:pathLst>
              </a:custGeom>
              <a:solidFill>
                <a:srgbClr val="000000"/>
              </a:solidFill>
              <a:ln w="9525">
                <a:noFill/>
                <a:round/>
                <a:headEnd/>
                <a:tailEnd/>
              </a:ln>
            </p:spPr>
            <p:txBody>
              <a:bodyPr/>
              <a:lstStyle/>
              <a:p>
                <a:endParaRPr lang="en-GB" dirty="0"/>
              </a:p>
            </p:txBody>
          </p:sp>
          <p:sp>
            <p:nvSpPr>
              <p:cNvPr id="221" name="Freeform 312"/>
              <p:cNvSpPr>
                <a:spLocks noChangeAspect="1"/>
              </p:cNvSpPr>
              <p:nvPr/>
            </p:nvSpPr>
            <p:spPr bwMode="auto">
              <a:xfrm>
                <a:off x="4197" y="1749"/>
                <a:ext cx="14" cy="14"/>
              </a:xfrm>
              <a:custGeom>
                <a:avLst/>
                <a:gdLst>
                  <a:gd name="T0" fmla="*/ 4 w 14"/>
                  <a:gd name="T1" fmla="*/ 14 h 14"/>
                  <a:gd name="T2" fmla="*/ 14 w 14"/>
                  <a:gd name="T3" fmla="*/ 8 h 14"/>
                  <a:gd name="T4" fmla="*/ 10 w 14"/>
                  <a:gd name="T5" fmla="*/ 0 h 14"/>
                  <a:gd name="T6" fmla="*/ 0 w 14"/>
                  <a:gd name="T7" fmla="*/ 6 h 14"/>
                  <a:gd name="T8" fmla="*/ 4 w 14"/>
                  <a:gd name="T9" fmla="*/ 14 h 14"/>
                  <a:gd name="T10" fmla="*/ 0 60000 65536"/>
                  <a:gd name="T11" fmla="*/ 0 60000 65536"/>
                  <a:gd name="T12" fmla="*/ 0 60000 65536"/>
                  <a:gd name="T13" fmla="*/ 0 60000 65536"/>
                  <a:gd name="T14" fmla="*/ 0 60000 65536"/>
                  <a:gd name="T15" fmla="*/ 0 w 14"/>
                  <a:gd name="T16" fmla="*/ 0 h 14"/>
                  <a:gd name="T17" fmla="*/ 14 w 14"/>
                  <a:gd name="T18" fmla="*/ 14 h 14"/>
                </a:gdLst>
                <a:ahLst/>
                <a:cxnLst>
                  <a:cxn ang="T10">
                    <a:pos x="T0" y="T1"/>
                  </a:cxn>
                  <a:cxn ang="T11">
                    <a:pos x="T2" y="T3"/>
                  </a:cxn>
                  <a:cxn ang="T12">
                    <a:pos x="T4" y="T5"/>
                  </a:cxn>
                  <a:cxn ang="T13">
                    <a:pos x="T6" y="T7"/>
                  </a:cxn>
                  <a:cxn ang="T14">
                    <a:pos x="T8" y="T9"/>
                  </a:cxn>
                </a:cxnLst>
                <a:rect l="T15" t="T16" r="T17" b="T18"/>
                <a:pathLst>
                  <a:path w="14" h="14">
                    <a:moveTo>
                      <a:pt x="4" y="14"/>
                    </a:moveTo>
                    <a:lnTo>
                      <a:pt x="14" y="8"/>
                    </a:lnTo>
                    <a:lnTo>
                      <a:pt x="10" y="0"/>
                    </a:lnTo>
                    <a:lnTo>
                      <a:pt x="0" y="6"/>
                    </a:lnTo>
                    <a:lnTo>
                      <a:pt x="4" y="14"/>
                    </a:lnTo>
                    <a:close/>
                  </a:path>
                </a:pathLst>
              </a:custGeom>
              <a:solidFill>
                <a:srgbClr val="5F5F7F"/>
              </a:solidFill>
              <a:ln w="9525">
                <a:noFill/>
                <a:round/>
                <a:headEnd/>
                <a:tailEnd/>
              </a:ln>
            </p:spPr>
            <p:txBody>
              <a:bodyPr/>
              <a:lstStyle/>
              <a:p>
                <a:endParaRPr lang="en-GB" dirty="0"/>
              </a:p>
            </p:txBody>
          </p:sp>
          <p:sp>
            <p:nvSpPr>
              <p:cNvPr id="222" name="Freeform 313"/>
              <p:cNvSpPr>
                <a:spLocks noChangeAspect="1"/>
              </p:cNvSpPr>
              <p:nvPr/>
            </p:nvSpPr>
            <p:spPr bwMode="auto">
              <a:xfrm>
                <a:off x="4195" y="1748"/>
                <a:ext cx="18" cy="17"/>
              </a:xfrm>
              <a:custGeom>
                <a:avLst/>
                <a:gdLst>
                  <a:gd name="T0" fmla="*/ 4 w 18"/>
                  <a:gd name="T1" fmla="*/ 15 h 17"/>
                  <a:gd name="T2" fmla="*/ 4 w 18"/>
                  <a:gd name="T3" fmla="*/ 17 h 17"/>
                  <a:gd name="T4" fmla="*/ 6 w 18"/>
                  <a:gd name="T5" fmla="*/ 17 h 17"/>
                  <a:gd name="T6" fmla="*/ 8 w 18"/>
                  <a:gd name="T7" fmla="*/ 17 h 17"/>
                  <a:gd name="T8" fmla="*/ 18 w 18"/>
                  <a:gd name="T9" fmla="*/ 11 h 17"/>
                  <a:gd name="T10" fmla="*/ 18 w 18"/>
                  <a:gd name="T11" fmla="*/ 9 h 17"/>
                  <a:gd name="T12" fmla="*/ 12 w 18"/>
                  <a:gd name="T13" fmla="*/ 0 h 17"/>
                  <a:gd name="T14" fmla="*/ 0 w 18"/>
                  <a:gd name="T15" fmla="*/ 5 h 17"/>
                  <a:gd name="T16" fmla="*/ 0 w 18"/>
                  <a:gd name="T17" fmla="*/ 7 h 17"/>
                  <a:gd name="T18" fmla="*/ 4 w 18"/>
                  <a:gd name="T19" fmla="*/ 15 h 17"/>
                  <a:gd name="T20" fmla="*/ 8 w 18"/>
                  <a:gd name="T21" fmla="*/ 13 h 17"/>
                  <a:gd name="T22" fmla="*/ 4 w 18"/>
                  <a:gd name="T23" fmla="*/ 5 h 17"/>
                  <a:gd name="T24" fmla="*/ 2 w 18"/>
                  <a:gd name="T25" fmla="*/ 9 h 17"/>
                  <a:gd name="T26" fmla="*/ 12 w 18"/>
                  <a:gd name="T27" fmla="*/ 3 h 17"/>
                  <a:gd name="T28" fmla="*/ 10 w 18"/>
                  <a:gd name="T29" fmla="*/ 3 h 17"/>
                  <a:gd name="T30" fmla="*/ 14 w 18"/>
                  <a:gd name="T31" fmla="*/ 11 h 17"/>
                  <a:gd name="T32" fmla="*/ 14 w 18"/>
                  <a:gd name="T33" fmla="*/ 7 h 17"/>
                  <a:gd name="T34" fmla="*/ 4 w 18"/>
                  <a:gd name="T35" fmla="*/ 13 h 17"/>
                  <a:gd name="T36" fmla="*/ 8 w 18"/>
                  <a:gd name="T37" fmla="*/ 13 h 17"/>
                  <a:gd name="T38" fmla="*/ 4 w 18"/>
                  <a:gd name="T39" fmla="*/ 1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4" y="15"/>
                    </a:moveTo>
                    <a:lnTo>
                      <a:pt x="4" y="17"/>
                    </a:lnTo>
                    <a:lnTo>
                      <a:pt x="6" y="17"/>
                    </a:lnTo>
                    <a:lnTo>
                      <a:pt x="8" y="17"/>
                    </a:lnTo>
                    <a:lnTo>
                      <a:pt x="18" y="11"/>
                    </a:lnTo>
                    <a:lnTo>
                      <a:pt x="18" y="9"/>
                    </a:lnTo>
                    <a:lnTo>
                      <a:pt x="12" y="0"/>
                    </a:lnTo>
                    <a:lnTo>
                      <a:pt x="0" y="5"/>
                    </a:lnTo>
                    <a:lnTo>
                      <a:pt x="0" y="7"/>
                    </a:lnTo>
                    <a:lnTo>
                      <a:pt x="4" y="15"/>
                    </a:lnTo>
                    <a:lnTo>
                      <a:pt x="8" y="13"/>
                    </a:lnTo>
                    <a:lnTo>
                      <a:pt x="4" y="5"/>
                    </a:lnTo>
                    <a:lnTo>
                      <a:pt x="2" y="9"/>
                    </a:lnTo>
                    <a:lnTo>
                      <a:pt x="12" y="3"/>
                    </a:lnTo>
                    <a:lnTo>
                      <a:pt x="10" y="3"/>
                    </a:lnTo>
                    <a:lnTo>
                      <a:pt x="14" y="11"/>
                    </a:lnTo>
                    <a:lnTo>
                      <a:pt x="14" y="7"/>
                    </a:lnTo>
                    <a:lnTo>
                      <a:pt x="4" y="13"/>
                    </a:lnTo>
                    <a:lnTo>
                      <a:pt x="8" y="13"/>
                    </a:lnTo>
                    <a:lnTo>
                      <a:pt x="4" y="15"/>
                    </a:lnTo>
                    <a:close/>
                  </a:path>
                </a:pathLst>
              </a:custGeom>
              <a:solidFill>
                <a:srgbClr val="000000"/>
              </a:solidFill>
              <a:ln w="9525">
                <a:noFill/>
                <a:round/>
                <a:headEnd/>
                <a:tailEnd/>
              </a:ln>
            </p:spPr>
            <p:txBody>
              <a:bodyPr/>
              <a:lstStyle/>
              <a:p>
                <a:endParaRPr lang="en-GB" dirty="0"/>
              </a:p>
            </p:txBody>
          </p:sp>
          <p:sp>
            <p:nvSpPr>
              <p:cNvPr id="223" name="Freeform 314"/>
              <p:cNvSpPr>
                <a:spLocks noChangeAspect="1"/>
              </p:cNvSpPr>
              <p:nvPr/>
            </p:nvSpPr>
            <p:spPr bwMode="auto">
              <a:xfrm>
                <a:off x="4216" y="1782"/>
                <a:ext cx="12" cy="17"/>
              </a:xfrm>
              <a:custGeom>
                <a:avLst/>
                <a:gdLst>
                  <a:gd name="T0" fmla="*/ 4 w 12"/>
                  <a:gd name="T1" fmla="*/ 17 h 17"/>
                  <a:gd name="T2" fmla="*/ 12 w 12"/>
                  <a:gd name="T3" fmla="*/ 6 h 17"/>
                  <a:gd name="T4" fmla="*/ 10 w 12"/>
                  <a:gd name="T5" fmla="*/ 0 h 17"/>
                  <a:gd name="T6" fmla="*/ 0 w 12"/>
                  <a:gd name="T7" fmla="*/ 12 h 17"/>
                  <a:gd name="T8" fmla="*/ 4 w 12"/>
                  <a:gd name="T9" fmla="*/ 17 h 17"/>
                  <a:gd name="T10" fmla="*/ 0 60000 65536"/>
                  <a:gd name="T11" fmla="*/ 0 60000 65536"/>
                  <a:gd name="T12" fmla="*/ 0 60000 65536"/>
                  <a:gd name="T13" fmla="*/ 0 60000 65536"/>
                  <a:gd name="T14" fmla="*/ 0 60000 65536"/>
                  <a:gd name="T15" fmla="*/ 0 w 12"/>
                  <a:gd name="T16" fmla="*/ 0 h 17"/>
                  <a:gd name="T17" fmla="*/ 12 w 12"/>
                  <a:gd name="T18" fmla="*/ 17 h 17"/>
                </a:gdLst>
                <a:ahLst/>
                <a:cxnLst>
                  <a:cxn ang="T10">
                    <a:pos x="T0" y="T1"/>
                  </a:cxn>
                  <a:cxn ang="T11">
                    <a:pos x="T2" y="T3"/>
                  </a:cxn>
                  <a:cxn ang="T12">
                    <a:pos x="T4" y="T5"/>
                  </a:cxn>
                  <a:cxn ang="T13">
                    <a:pos x="T6" y="T7"/>
                  </a:cxn>
                  <a:cxn ang="T14">
                    <a:pos x="T8" y="T9"/>
                  </a:cxn>
                </a:cxnLst>
                <a:rect l="T15" t="T16" r="T17" b="T18"/>
                <a:pathLst>
                  <a:path w="12" h="17">
                    <a:moveTo>
                      <a:pt x="4" y="17"/>
                    </a:moveTo>
                    <a:lnTo>
                      <a:pt x="12" y="6"/>
                    </a:lnTo>
                    <a:lnTo>
                      <a:pt x="10" y="0"/>
                    </a:lnTo>
                    <a:lnTo>
                      <a:pt x="0" y="12"/>
                    </a:lnTo>
                    <a:lnTo>
                      <a:pt x="4" y="17"/>
                    </a:lnTo>
                    <a:close/>
                  </a:path>
                </a:pathLst>
              </a:custGeom>
              <a:solidFill>
                <a:srgbClr val="5F5F7F"/>
              </a:solidFill>
              <a:ln w="9525">
                <a:noFill/>
                <a:round/>
                <a:headEnd/>
                <a:tailEnd/>
              </a:ln>
            </p:spPr>
            <p:txBody>
              <a:bodyPr/>
              <a:lstStyle/>
              <a:p>
                <a:endParaRPr lang="en-GB" dirty="0"/>
              </a:p>
            </p:txBody>
          </p:sp>
          <p:sp>
            <p:nvSpPr>
              <p:cNvPr id="224" name="Freeform 315"/>
              <p:cNvSpPr>
                <a:spLocks noChangeAspect="1"/>
              </p:cNvSpPr>
              <p:nvPr/>
            </p:nvSpPr>
            <p:spPr bwMode="auto">
              <a:xfrm>
                <a:off x="4215" y="1780"/>
                <a:ext cx="17" cy="21"/>
              </a:xfrm>
              <a:custGeom>
                <a:avLst/>
                <a:gdLst>
                  <a:gd name="T0" fmla="*/ 3 w 17"/>
                  <a:gd name="T1" fmla="*/ 19 h 21"/>
                  <a:gd name="T2" fmla="*/ 5 w 17"/>
                  <a:gd name="T3" fmla="*/ 21 h 21"/>
                  <a:gd name="T4" fmla="*/ 7 w 17"/>
                  <a:gd name="T5" fmla="*/ 21 h 21"/>
                  <a:gd name="T6" fmla="*/ 7 w 17"/>
                  <a:gd name="T7" fmla="*/ 19 h 21"/>
                  <a:gd name="T8" fmla="*/ 15 w 17"/>
                  <a:gd name="T9" fmla="*/ 10 h 21"/>
                  <a:gd name="T10" fmla="*/ 17 w 17"/>
                  <a:gd name="T11" fmla="*/ 10 h 21"/>
                  <a:gd name="T12" fmla="*/ 17 w 17"/>
                  <a:gd name="T13" fmla="*/ 8 h 21"/>
                  <a:gd name="T14" fmla="*/ 11 w 17"/>
                  <a:gd name="T15" fmla="*/ 0 h 21"/>
                  <a:gd name="T16" fmla="*/ 9 w 17"/>
                  <a:gd name="T17" fmla="*/ 0 h 21"/>
                  <a:gd name="T18" fmla="*/ 1 w 17"/>
                  <a:gd name="T19" fmla="*/ 12 h 21"/>
                  <a:gd name="T20" fmla="*/ 0 w 17"/>
                  <a:gd name="T21" fmla="*/ 12 h 21"/>
                  <a:gd name="T22" fmla="*/ 0 w 17"/>
                  <a:gd name="T23" fmla="*/ 14 h 21"/>
                  <a:gd name="T24" fmla="*/ 3 w 17"/>
                  <a:gd name="T25" fmla="*/ 19 h 21"/>
                  <a:gd name="T26" fmla="*/ 7 w 17"/>
                  <a:gd name="T27" fmla="*/ 17 h 21"/>
                  <a:gd name="T28" fmla="*/ 3 w 17"/>
                  <a:gd name="T29" fmla="*/ 12 h 21"/>
                  <a:gd name="T30" fmla="*/ 3 w 17"/>
                  <a:gd name="T31" fmla="*/ 14 h 21"/>
                  <a:gd name="T32" fmla="*/ 13 w 17"/>
                  <a:gd name="T33" fmla="*/ 4 h 21"/>
                  <a:gd name="T34" fmla="*/ 9 w 17"/>
                  <a:gd name="T35" fmla="*/ 4 h 21"/>
                  <a:gd name="T36" fmla="*/ 11 w 17"/>
                  <a:gd name="T37" fmla="*/ 10 h 21"/>
                  <a:gd name="T38" fmla="*/ 13 w 17"/>
                  <a:gd name="T39" fmla="*/ 6 h 21"/>
                  <a:gd name="T40" fmla="*/ 3 w 17"/>
                  <a:gd name="T41" fmla="*/ 17 h 21"/>
                  <a:gd name="T42" fmla="*/ 7 w 17"/>
                  <a:gd name="T43" fmla="*/ 17 h 21"/>
                  <a:gd name="T44" fmla="*/ 3 w 17"/>
                  <a:gd name="T45" fmla="*/ 19 h 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
                  <a:gd name="T70" fmla="*/ 0 h 21"/>
                  <a:gd name="T71" fmla="*/ 17 w 17"/>
                  <a:gd name="T72" fmla="*/ 21 h 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 h="21">
                    <a:moveTo>
                      <a:pt x="3" y="19"/>
                    </a:moveTo>
                    <a:lnTo>
                      <a:pt x="5" y="21"/>
                    </a:lnTo>
                    <a:lnTo>
                      <a:pt x="7" y="21"/>
                    </a:lnTo>
                    <a:lnTo>
                      <a:pt x="7" y="19"/>
                    </a:lnTo>
                    <a:lnTo>
                      <a:pt x="15" y="10"/>
                    </a:lnTo>
                    <a:lnTo>
                      <a:pt x="17" y="10"/>
                    </a:lnTo>
                    <a:lnTo>
                      <a:pt x="17" y="8"/>
                    </a:lnTo>
                    <a:lnTo>
                      <a:pt x="11" y="0"/>
                    </a:lnTo>
                    <a:lnTo>
                      <a:pt x="9" y="0"/>
                    </a:lnTo>
                    <a:lnTo>
                      <a:pt x="1" y="12"/>
                    </a:lnTo>
                    <a:lnTo>
                      <a:pt x="0" y="12"/>
                    </a:lnTo>
                    <a:lnTo>
                      <a:pt x="0" y="14"/>
                    </a:lnTo>
                    <a:lnTo>
                      <a:pt x="3" y="19"/>
                    </a:lnTo>
                    <a:lnTo>
                      <a:pt x="7" y="17"/>
                    </a:lnTo>
                    <a:lnTo>
                      <a:pt x="3" y="12"/>
                    </a:lnTo>
                    <a:lnTo>
                      <a:pt x="3" y="14"/>
                    </a:lnTo>
                    <a:lnTo>
                      <a:pt x="13" y="4"/>
                    </a:lnTo>
                    <a:lnTo>
                      <a:pt x="9" y="4"/>
                    </a:lnTo>
                    <a:lnTo>
                      <a:pt x="11" y="10"/>
                    </a:lnTo>
                    <a:lnTo>
                      <a:pt x="13" y="6"/>
                    </a:lnTo>
                    <a:lnTo>
                      <a:pt x="3" y="17"/>
                    </a:lnTo>
                    <a:lnTo>
                      <a:pt x="7" y="17"/>
                    </a:lnTo>
                    <a:lnTo>
                      <a:pt x="3" y="19"/>
                    </a:lnTo>
                    <a:close/>
                  </a:path>
                </a:pathLst>
              </a:custGeom>
              <a:solidFill>
                <a:srgbClr val="000000"/>
              </a:solidFill>
              <a:ln w="9525">
                <a:noFill/>
                <a:round/>
                <a:headEnd/>
                <a:tailEnd/>
              </a:ln>
            </p:spPr>
            <p:txBody>
              <a:bodyPr/>
              <a:lstStyle/>
              <a:p>
                <a:endParaRPr lang="en-GB" dirty="0"/>
              </a:p>
            </p:txBody>
          </p:sp>
          <p:sp>
            <p:nvSpPr>
              <p:cNvPr id="225" name="Freeform 316"/>
              <p:cNvSpPr>
                <a:spLocks noChangeAspect="1"/>
              </p:cNvSpPr>
              <p:nvPr/>
            </p:nvSpPr>
            <p:spPr bwMode="auto">
              <a:xfrm>
                <a:off x="4159" y="1757"/>
                <a:ext cx="52" cy="60"/>
              </a:xfrm>
              <a:custGeom>
                <a:avLst/>
                <a:gdLst>
                  <a:gd name="T0" fmla="*/ 31 w 52"/>
                  <a:gd name="T1" fmla="*/ 0 h 60"/>
                  <a:gd name="T2" fmla="*/ 0 w 52"/>
                  <a:gd name="T3" fmla="*/ 4 h 60"/>
                  <a:gd name="T4" fmla="*/ 31 w 52"/>
                  <a:gd name="T5" fmla="*/ 60 h 60"/>
                  <a:gd name="T6" fmla="*/ 52 w 52"/>
                  <a:gd name="T7" fmla="*/ 40 h 60"/>
                  <a:gd name="T8" fmla="*/ 31 w 52"/>
                  <a:gd name="T9" fmla="*/ 0 h 60"/>
                  <a:gd name="T10" fmla="*/ 0 60000 65536"/>
                  <a:gd name="T11" fmla="*/ 0 60000 65536"/>
                  <a:gd name="T12" fmla="*/ 0 60000 65536"/>
                  <a:gd name="T13" fmla="*/ 0 60000 65536"/>
                  <a:gd name="T14" fmla="*/ 0 60000 65536"/>
                  <a:gd name="T15" fmla="*/ 0 w 52"/>
                  <a:gd name="T16" fmla="*/ 0 h 60"/>
                  <a:gd name="T17" fmla="*/ 52 w 52"/>
                  <a:gd name="T18" fmla="*/ 60 h 60"/>
                </a:gdLst>
                <a:ahLst/>
                <a:cxnLst>
                  <a:cxn ang="T10">
                    <a:pos x="T0" y="T1"/>
                  </a:cxn>
                  <a:cxn ang="T11">
                    <a:pos x="T2" y="T3"/>
                  </a:cxn>
                  <a:cxn ang="T12">
                    <a:pos x="T4" y="T5"/>
                  </a:cxn>
                  <a:cxn ang="T13">
                    <a:pos x="T6" y="T7"/>
                  </a:cxn>
                  <a:cxn ang="T14">
                    <a:pos x="T8" y="T9"/>
                  </a:cxn>
                </a:cxnLst>
                <a:rect l="T15" t="T16" r="T17" b="T18"/>
                <a:pathLst>
                  <a:path w="52" h="60">
                    <a:moveTo>
                      <a:pt x="31" y="0"/>
                    </a:moveTo>
                    <a:lnTo>
                      <a:pt x="0" y="4"/>
                    </a:lnTo>
                    <a:lnTo>
                      <a:pt x="31" y="60"/>
                    </a:lnTo>
                    <a:lnTo>
                      <a:pt x="52" y="40"/>
                    </a:lnTo>
                    <a:lnTo>
                      <a:pt x="31" y="0"/>
                    </a:lnTo>
                    <a:close/>
                  </a:path>
                </a:pathLst>
              </a:custGeom>
              <a:solidFill>
                <a:srgbClr val="9F9FBF"/>
              </a:solidFill>
              <a:ln w="9525">
                <a:noFill/>
                <a:round/>
                <a:headEnd/>
                <a:tailEnd/>
              </a:ln>
            </p:spPr>
            <p:txBody>
              <a:bodyPr/>
              <a:lstStyle/>
              <a:p>
                <a:endParaRPr lang="en-GB" dirty="0"/>
              </a:p>
            </p:txBody>
          </p:sp>
          <p:sp>
            <p:nvSpPr>
              <p:cNvPr id="226" name="Freeform 317"/>
              <p:cNvSpPr>
                <a:spLocks noChangeAspect="1"/>
              </p:cNvSpPr>
              <p:nvPr/>
            </p:nvSpPr>
            <p:spPr bwMode="auto">
              <a:xfrm>
                <a:off x="4157" y="1755"/>
                <a:ext cx="56" cy="66"/>
              </a:xfrm>
              <a:custGeom>
                <a:avLst/>
                <a:gdLst>
                  <a:gd name="T0" fmla="*/ 35 w 56"/>
                  <a:gd name="T1" fmla="*/ 0 h 66"/>
                  <a:gd name="T2" fmla="*/ 33 w 56"/>
                  <a:gd name="T3" fmla="*/ 0 h 66"/>
                  <a:gd name="T4" fmla="*/ 2 w 56"/>
                  <a:gd name="T5" fmla="*/ 4 h 66"/>
                  <a:gd name="T6" fmla="*/ 0 w 56"/>
                  <a:gd name="T7" fmla="*/ 4 h 66"/>
                  <a:gd name="T8" fmla="*/ 0 w 56"/>
                  <a:gd name="T9" fmla="*/ 6 h 66"/>
                  <a:gd name="T10" fmla="*/ 31 w 56"/>
                  <a:gd name="T11" fmla="*/ 64 h 66"/>
                  <a:gd name="T12" fmla="*/ 33 w 56"/>
                  <a:gd name="T13" fmla="*/ 64 h 66"/>
                  <a:gd name="T14" fmla="*/ 33 w 56"/>
                  <a:gd name="T15" fmla="*/ 66 h 66"/>
                  <a:gd name="T16" fmla="*/ 33 w 56"/>
                  <a:gd name="T17" fmla="*/ 64 h 66"/>
                  <a:gd name="T18" fmla="*/ 35 w 56"/>
                  <a:gd name="T19" fmla="*/ 66 h 66"/>
                  <a:gd name="T20" fmla="*/ 35 w 56"/>
                  <a:gd name="T21" fmla="*/ 64 h 66"/>
                  <a:gd name="T22" fmla="*/ 56 w 56"/>
                  <a:gd name="T23" fmla="*/ 42 h 66"/>
                  <a:gd name="T24" fmla="*/ 56 w 56"/>
                  <a:gd name="T25" fmla="*/ 41 h 66"/>
                  <a:gd name="T26" fmla="*/ 35 w 56"/>
                  <a:gd name="T27" fmla="*/ 0 h 66"/>
                  <a:gd name="T28" fmla="*/ 31 w 56"/>
                  <a:gd name="T29" fmla="*/ 2 h 66"/>
                  <a:gd name="T30" fmla="*/ 52 w 56"/>
                  <a:gd name="T31" fmla="*/ 42 h 66"/>
                  <a:gd name="T32" fmla="*/ 52 w 56"/>
                  <a:gd name="T33" fmla="*/ 41 h 66"/>
                  <a:gd name="T34" fmla="*/ 31 w 56"/>
                  <a:gd name="T35" fmla="*/ 62 h 66"/>
                  <a:gd name="T36" fmla="*/ 35 w 56"/>
                  <a:gd name="T37" fmla="*/ 62 h 66"/>
                  <a:gd name="T38" fmla="*/ 4 w 56"/>
                  <a:gd name="T39" fmla="*/ 4 h 66"/>
                  <a:gd name="T40" fmla="*/ 2 w 56"/>
                  <a:gd name="T41" fmla="*/ 8 h 66"/>
                  <a:gd name="T42" fmla="*/ 33 w 56"/>
                  <a:gd name="T43" fmla="*/ 4 h 66"/>
                  <a:gd name="T44" fmla="*/ 31 w 56"/>
                  <a:gd name="T45" fmla="*/ 2 h 66"/>
                  <a:gd name="T46" fmla="*/ 35 w 56"/>
                  <a:gd name="T47" fmla="*/ 0 h 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6"/>
                  <a:gd name="T73" fmla="*/ 0 h 66"/>
                  <a:gd name="T74" fmla="*/ 56 w 56"/>
                  <a:gd name="T75" fmla="*/ 66 h 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6" h="66">
                    <a:moveTo>
                      <a:pt x="35" y="0"/>
                    </a:moveTo>
                    <a:lnTo>
                      <a:pt x="33" y="0"/>
                    </a:lnTo>
                    <a:lnTo>
                      <a:pt x="2" y="4"/>
                    </a:lnTo>
                    <a:lnTo>
                      <a:pt x="0" y="4"/>
                    </a:lnTo>
                    <a:lnTo>
                      <a:pt x="0" y="6"/>
                    </a:lnTo>
                    <a:lnTo>
                      <a:pt x="31" y="64"/>
                    </a:lnTo>
                    <a:lnTo>
                      <a:pt x="33" y="64"/>
                    </a:lnTo>
                    <a:lnTo>
                      <a:pt x="33" y="66"/>
                    </a:lnTo>
                    <a:lnTo>
                      <a:pt x="33" y="64"/>
                    </a:lnTo>
                    <a:lnTo>
                      <a:pt x="35" y="66"/>
                    </a:lnTo>
                    <a:lnTo>
                      <a:pt x="35" y="64"/>
                    </a:lnTo>
                    <a:lnTo>
                      <a:pt x="56" y="42"/>
                    </a:lnTo>
                    <a:lnTo>
                      <a:pt x="56" y="41"/>
                    </a:lnTo>
                    <a:lnTo>
                      <a:pt x="35" y="0"/>
                    </a:lnTo>
                    <a:lnTo>
                      <a:pt x="31" y="2"/>
                    </a:lnTo>
                    <a:lnTo>
                      <a:pt x="52" y="42"/>
                    </a:lnTo>
                    <a:lnTo>
                      <a:pt x="52" y="41"/>
                    </a:lnTo>
                    <a:lnTo>
                      <a:pt x="31" y="62"/>
                    </a:lnTo>
                    <a:lnTo>
                      <a:pt x="35" y="62"/>
                    </a:lnTo>
                    <a:lnTo>
                      <a:pt x="4" y="4"/>
                    </a:lnTo>
                    <a:lnTo>
                      <a:pt x="2" y="8"/>
                    </a:lnTo>
                    <a:lnTo>
                      <a:pt x="33" y="4"/>
                    </a:lnTo>
                    <a:lnTo>
                      <a:pt x="31" y="2"/>
                    </a:lnTo>
                    <a:lnTo>
                      <a:pt x="35" y="0"/>
                    </a:lnTo>
                    <a:close/>
                  </a:path>
                </a:pathLst>
              </a:custGeom>
              <a:solidFill>
                <a:srgbClr val="000000"/>
              </a:solidFill>
              <a:ln w="9525">
                <a:noFill/>
                <a:round/>
                <a:headEnd/>
                <a:tailEnd/>
              </a:ln>
            </p:spPr>
            <p:txBody>
              <a:bodyPr/>
              <a:lstStyle/>
              <a:p>
                <a:endParaRPr lang="en-GB" dirty="0"/>
              </a:p>
            </p:txBody>
          </p:sp>
          <p:sp>
            <p:nvSpPr>
              <p:cNvPr id="227" name="Freeform 318"/>
              <p:cNvSpPr>
                <a:spLocks noChangeAspect="1"/>
              </p:cNvSpPr>
              <p:nvPr/>
            </p:nvSpPr>
            <p:spPr bwMode="auto">
              <a:xfrm>
                <a:off x="4241" y="1715"/>
                <a:ext cx="45" cy="57"/>
              </a:xfrm>
              <a:custGeom>
                <a:avLst/>
                <a:gdLst>
                  <a:gd name="T0" fmla="*/ 18 w 45"/>
                  <a:gd name="T1" fmla="*/ 0 h 57"/>
                  <a:gd name="T2" fmla="*/ 0 w 45"/>
                  <a:gd name="T3" fmla="*/ 8 h 57"/>
                  <a:gd name="T4" fmla="*/ 27 w 45"/>
                  <a:gd name="T5" fmla="*/ 57 h 57"/>
                  <a:gd name="T6" fmla="*/ 45 w 45"/>
                  <a:gd name="T7" fmla="*/ 48 h 57"/>
                  <a:gd name="T8" fmla="*/ 18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18" y="0"/>
                    </a:moveTo>
                    <a:lnTo>
                      <a:pt x="0" y="8"/>
                    </a:lnTo>
                    <a:lnTo>
                      <a:pt x="27" y="57"/>
                    </a:lnTo>
                    <a:lnTo>
                      <a:pt x="45" y="48"/>
                    </a:lnTo>
                    <a:lnTo>
                      <a:pt x="18" y="0"/>
                    </a:lnTo>
                    <a:close/>
                  </a:path>
                </a:pathLst>
              </a:custGeom>
              <a:solidFill>
                <a:srgbClr val="9F9FBF"/>
              </a:solidFill>
              <a:ln w="9525">
                <a:noFill/>
                <a:round/>
                <a:headEnd/>
                <a:tailEnd/>
              </a:ln>
            </p:spPr>
            <p:txBody>
              <a:bodyPr/>
              <a:lstStyle/>
              <a:p>
                <a:endParaRPr lang="en-GB" dirty="0"/>
              </a:p>
            </p:txBody>
          </p:sp>
          <p:sp>
            <p:nvSpPr>
              <p:cNvPr id="228" name="Freeform 319"/>
              <p:cNvSpPr>
                <a:spLocks noChangeAspect="1"/>
              </p:cNvSpPr>
              <p:nvPr/>
            </p:nvSpPr>
            <p:spPr bwMode="auto">
              <a:xfrm>
                <a:off x="4240" y="1711"/>
                <a:ext cx="49" cy="63"/>
              </a:xfrm>
              <a:custGeom>
                <a:avLst/>
                <a:gdLst>
                  <a:gd name="T0" fmla="*/ 19 w 49"/>
                  <a:gd name="T1" fmla="*/ 0 h 63"/>
                  <a:gd name="T2" fmla="*/ 0 w 49"/>
                  <a:gd name="T3" fmla="*/ 12 h 63"/>
                  <a:gd name="T4" fmla="*/ 28 w 49"/>
                  <a:gd name="T5" fmla="*/ 63 h 63"/>
                  <a:gd name="T6" fmla="*/ 49 w 49"/>
                  <a:gd name="T7" fmla="*/ 54 h 63"/>
                  <a:gd name="T8" fmla="*/ 19 w 49"/>
                  <a:gd name="T9" fmla="*/ 0 h 63"/>
                  <a:gd name="T10" fmla="*/ 17 w 49"/>
                  <a:gd name="T11" fmla="*/ 4 h 63"/>
                  <a:gd name="T12" fmla="*/ 44 w 49"/>
                  <a:gd name="T13" fmla="*/ 54 h 63"/>
                  <a:gd name="T14" fmla="*/ 44 w 49"/>
                  <a:gd name="T15" fmla="*/ 50 h 63"/>
                  <a:gd name="T16" fmla="*/ 28 w 49"/>
                  <a:gd name="T17" fmla="*/ 60 h 63"/>
                  <a:gd name="T18" fmla="*/ 30 w 49"/>
                  <a:gd name="T19" fmla="*/ 60 h 63"/>
                  <a:gd name="T20" fmla="*/ 3 w 49"/>
                  <a:gd name="T21" fmla="*/ 12 h 63"/>
                  <a:gd name="T22" fmla="*/ 3 w 49"/>
                  <a:gd name="T23" fmla="*/ 13 h 63"/>
                  <a:gd name="T24" fmla="*/ 19 w 49"/>
                  <a:gd name="T25" fmla="*/ 6 h 63"/>
                  <a:gd name="T26" fmla="*/ 17 w 49"/>
                  <a:gd name="T27" fmla="*/ 4 h 63"/>
                  <a:gd name="T28" fmla="*/ 19 w 49"/>
                  <a:gd name="T29" fmla="*/ 0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63"/>
                  <a:gd name="T47" fmla="*/ 49 w 49"/>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63">
                    <a:moveTo>
                      <a:pt x="19" y="0"/>
                    </a:moveTo>
                    <a:lnTo>
                      <a:pt x="0" y="12"/>
                    </a:lnTo>
                    <a:lnTo>
                      <a:pt x="28" y="63"/>
                    </a:lnTo>
                    <a:lnTo>
                      <a:pt x="49" y="54"/>
                    </a:lnTo>
                    <a:lnTo>
                      <a:pt x="19" y="0"/>
                    </a:lnTo>
                    <a:lnTo>
                      <a:pt x="17" y="4"/>
                    </a:lnTo>
                    <a:lnTo>
                      <a:pt x="44" y="54"/>
                    </a:lnTo>
                    <a:lnTo>
                      <a:pt x="44" y="50"/>
                    </a:lnTo>
                    <a:lnTo>
                      <a:pt x="28" y="60"/>
                    </a:lnTo>
                    <a:lnTo>
                      <a:pt x="30" y="60"/>
                    </a:lnTo>
                    <a:lnTo>
                      <a:pt x="3" y="12"/>
                    </a:lnTo>
                    <a:lnTo>
                      <a:pt x="3" y="13"/>
                    </a:lnTo>
                    <a:lnTo>
                      <a:pt x="19" y="6"/>
                    </a:lnTo>
                    <a:lnTo>
                      <a:pt x="17" y="4"/>
                    </a:lnTo>
                    <a:lnTo>
                      <a:pt x="19" y="0"/>
                    </a:lnTo>
                    <a:close/>
                  </a:path>
                </a:pathLst>
              </a:custGeom>
              <a:solidFill>
                <a:srgbClr val="000000"/>
              </a:solidFill>
              <a:ln w="9525">
                <a:noFill/>
                <a:round/>
                <a:headEnd/>
                <a:tailEnd/>
              </a:ln>
            </p:spPr>
            <p:txBody>
              <a:bodyPr/>
              <a:lstStyle/>
              <a:p>
                <a:endParaRPr lang="en-GB" dirty="0"/>
              </a:p>
            </p:txBody>
          </p:sp>
          <p:sp>
            <p:nvSpPr>
              <p:cNvPr id="229" name="Freeform 320"/>
              <p:cNvSpPr>
                <a:spLocks noChangeAspect="1"/>
              </p:cNvSpPr>
              <p:nvPr/>
            </p:nvSpPr>
            <p:spPr bwMode="auto">
              <a:xfrm>
                <a:off x="4226" y="1723"/>
                <a:ext cx="44" cy="57"/>
              </a:xfrm>
              <a:custGeom>
                <a:avLst/>
                <a:gdLst>
                  <a:gd name="T0" fmla="*/ 17 w 44"/>
                  <a:gd name="T1" fmla="*/ 0 h 57"/>
                  <a:gd name="T2" fmla="*/ 0 w 44"/>
                  <a:gd name="T3" fmla="*/ 7 h 57"/>
                  <a:gd name="T4" fmla="*/ 27 w 44"/>
                  <a:gd name="T5" fmla="*/ 57 h 57"/>
                  <a:gd name="T6" fmla="*/ 44 w 44"/>
                  <a:gd name="T7" fmla="*/ 48 h 57"/>
                  <a:gd name="T8" fmla="*/ 17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17" y="0"/>
                    </a:moveTo>
                    <a:lnTo>
                      <a:pt x="0" y="7"/>
                    </a:lnTo>
                    <a:lnTo>
                      <a:pt x="27" y="57"/>
                    </a:lnTo>
                    <a:lnTo>
                      <a:pt x="44" y="48"/>
                    </a:lnTo>
                    <a:lnTo>
                      <a:pt x="17" y="0"/>
                    </a:lnTo>
                    <a:close/>
                  </a:path>
                </a:pathLst>
              </a:custGeom>
              <a:solidFill>
                <a:srgbClr val="9F9FBF"/>
              </a:solidFill>
              <a:ln w="9525">
                <a:noFill/>
                <a:round/>
                <a:headEnd/>
                <a:tailEnd/>
              </a:ln>
            </p:spPr>
            <p:txBody>
              <a:bodyPr/>
              <a:lstStyle/>
              <a:p>
                <a:endParaRPr lang="en-GB" dirty="0"/>
              </a:p>
            </p:txBody>
          </p:sp>
          <p:sp>
            <p:nvSpPr>
              <p:cNvPr id="230" name="Freeform 321"/>
              <p:cNvSpPr>
                <a:spLocks noChangeAspect="1"/>
              </p:cNvSpPr>
              <p:nvPr/>
            </p:nvSpPr>
            <p:spPr bwMode="auto">
              <a:xfrm>
                <a:off x="4222" y="1719"/>
                <a:ext cx="52" cy="63"/>
              </a:xfrm>
              <a:custGeom>
                <a:avLst/>
                <a:gdLst>
                  <a:gd name="T0" fmla="*/ 21 w 52"/>
                  <a:gd name="T1" fmla="*/ 0 h 63"/>
                  <a:gd name="T2" fmla="*/ 0 w 52"/>
                  <a:gd name="T3" fmla="*/ 11 h 63"/>
                  <a:gd name="T4" fmla="*/ 31 w 52"/>
                  <a:gd name="T5" fmla="*/ 63 h 63"/>
                  <a:gd name="T6" fmla="*/ 52 w 52"/>
                  <a:gd name="T7" fmla="*/ 53 h 63"/>
                  <a:gd name="T8" fmla="*/ 21 w 52"/>
                  <a:gd name="T9" fmla="*/ 0 h 63"/>
                  <a:gd name="T10" fmla="*/ 19 w 52"/>
                  <a:gd name="T11" fmla="*/ 4 h 63"/>
                  <a:gd name="T12" fmla="*/ 46 w 52"/>
                  <a:gd name="T13" fmla="*/ 53 h 63"/>
                  <a:gd name="T14" fmla="*/ 48 w 52"/>
                  <a:gd name="T15" fmla="*/ 50 h 63"/>
                  <a:gd name="T16" fmla="*/ 31 w 52"/>
                  <a:gd name="T17" fmla="*/ 59 h 63"/>
                  <a:gd name="T18" fmla="*/ 33 w 52"/>
                  <a:gd name="T19" fmla="*/ 59 h 63"/>
                  <a:gd name="T20" fmla="*/ 6 w 52"/>
                  <a:gd name="T21" fmla="*/ 11 h 63"/>
                  <a:gd name="T22" fmla="*/ 6 w 52"/>
                  <a:gd name="T23" fmla="*/ 13 h 63"/>
                  <a:gd name="T24" fmla="*/ 21 w 52"/>
                  <a:gd name="T25" fmla="*/ 5 h 63"/>
                  <a:gd name="T26" fmla="*/ 19 w 52"/>
                  <a:gd name="T27" fmla="*/ 4 h 63"/>
                  <a:gd name="T28" fmla="*/ 21 w 52"/>
                  <a:gd name="T29" fmla="*/ 0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63"/>
                  <a:gd name="T47" fmla="*/ 52 w 52"/>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63">
                    <a:moveTo>
                      <a:pt x="21" y="0"/>
                    </a:moveTo>
                    <a:lnTo>
                      <a:pt x="0" y="11"/>
                    </a:lnTo>
                    <a:lnTo>
                      <a:pt x="31" y="63"/>
                    </a:lnTo>
                    <a:lnTo>
                      <a:pt x="52" y="53"/>
                    </a:lnTo>
                    <a:lnTo>
                      <a:pt x="21" y="0"/>
                    </a:lnTo>
                    <a:lnTo>
                      <a:pt x="19" y="4"/>
                    </a:lnTo>
                    <a:lnTo>
                      <a:pt x="46" y="53"/>
                    </a:lnTo>
                    <a:lnTo>
                      <a:pt x="48" y="50"/>
                    </a:lnTo>
                    <a:lnTo>
                      <a:pt x="31" y="59"/>
                    </a:lnTo>
                    <a:lnTo>
                      <a:pt x="33" y="59"/>
                    </a:lnTo>
                    <a:lnTo>
                      <a:pt x="6" y="11"/>
                    </a:lnTo>
                    <a:lnTo>
                      <a:pt x="6" y="13"/>
                    </a:lnTo>
                    <a:lnTo>
                      <a:pt x="21" y="5"/>
                    </a:lnTo>
                    <a:lnTo>
                      <a:pt x="19" y="4"/>
                    </a:lnTo>
                    <a:lnTo>
                      <a:pt x="21" y="0"/>
                    </a:lnTo>
                    <a:close/>
                  </a:path>
                </a:pathLst>
              </a:custGeom>
              <a:solidFill>
                <a:srgbClr val="000000"/>
              </a:solidFill>
              <a:ln w="9525">
                <a:noFill/>
                <a:round/>
                <a:headEnd/>
                <a:tailEnd/>
              </a:ln>
            </p:spPr>
            <p:txBody>
              <a:bodyPr/>
              <a:lstStyle/>
              <a:p>
                <a:endParaRPr lang="en-GB" dirty="0"/>
              </a:p>
            </p:txBody>
          </p:sp>
          <p:sp>
            <p:nvSpPr>
              <p:cNvPr id="231" name="Freeform 322"/>
              <p:cNvSpPr>
                <a:spLocks noChangeAspect="1"/>
              </p:cNvSpPr>
              <p:nvPr/>
            </p:nvSpPr>
            <p:spPr bwMode="auto">
              <a:xfrm>
                <a:off x="4209" y="1730"/>
                <a:ext cx="46" cy="58"/>
              </a:xfrm>
              <a:custGeom>
                <a:avLst/>
                <a:gdLst>
                  <a:gd name="T0" fmla="*/ 19 w 46"/>
                  <a:gd name="T1" fmla="*/ 0 h 58"/>
                  <a:gd name="T2" fmla="*/ 0 w 46"/>
                  <a:gd name="T3" fmla="*/ 10 h 58"/>
                  <a:gd name="T4" fmla="*/ 29 w 46"/>
                  <a:gd name="T5" fmla="*/ 58 h 58"/>
                  <a:gd name="T6" fmla="*/ 46 w 46"/>
                  <a:gd name="T7" fmla="*/ 50 h 58"/>
                  <a:gd name="T8" fmla="*/ 19 w 46"/>
                  <a:gd name="T9" fmla="*/ 0 h 58"/>
                  <a:gd name="T10" fmla="*/ 0 60000 65536"/>
                  <a:gd name="T11" fmla="*/ 0 60000 65536"/>
                  <a:gd name="T12" fmla="*/ 0 60000 65536"/>
                  <a:gd name="T13" fmla="*/ 0 60000 65536"/>
                  <a:gd name="T14" fmla="*/ 0 60000 65536"/>
                  <a:gd name="T15" fmla="*/ 0 w 46"/>
                  <a:gd name="T16" fmla="*/ 0 h 58"/>
                  <a:gd name="T17" fmla="*/ 46 w 46"/>
                  <a:gd name="T18" fmla="*/ 58 h 58"/>
                </a:gdLst>
                <a:ahLst/>
                <a:cxnLst>
                  <a:cxn ang="T10">
                    <a:pos x="T0" y="T1"/>
                  </a:cxn>
                  <a:cxn ang="T11">
                    <a:pos x="T2" y="T3"/>
                  </a:cxn>
                  <a:cxn ang="T12">
                    <a:pos x="T4" y="T5"/>
                  </a:cxn>
                  <a:cxn ang="T13">
                    <a:pos x="T6" y="T7"/>
                  </a:cxn>
                  <a:cxn ang="T14">
                    <a:pos x="T8" y="T9"/>
                  </a:cxn>
                </a:cxnLst>
                <a:rect l="T15" t="T16" r="T17" b="T18"/>
                <a:pathLst>
                  <a:path w="46" h="58">
                    <a:moveTo>
                      <a:pt x="19" y="0"/>
                    </a:moveTo>
                    <a:lnTo>
                      <a:pt x="0" y="10"/>
                    </a:lnTo>
                    <a:lnTo>
                      <a:pt x="29" y="58"/>
                    </a:lnTo>
                    <a:lnTo>
                      <a:pt x="46" y="50"/>
                    </a:lnTo>
                    <a:lnTo>
                      <a:pt x="19" y="0"/>
                    </a:lnTo>
                    <a:close/>
                  </a:path>
                </a:pathLst>
              </a:custGeom>
              <a:solidFill>
                <a:srgbClr val="9F9FBF"/>
              </a:solidFill>
              <a:ln w="9525">
                <a:noFill/>
                <a:round/>
                <a:headEnd/>
                <a:tailEnd/>
              </a:ln>
            </p:spPr>
            <p:txBody>
              <a:bodyPr/>
              <a:lstStyle/>
              <a:p>
                <a:endParaRPr lang="en-GB" dirty="0"/>
              </a:p>
            </p:txBody>
          </p:sp>
          <p:sp>
            <p:nvSpPr>
              <p:cNvPr id="232" name="Freeform 323"/>
              <p:cNvSpPr>
                <a:spLocks noChangeAspect="1"/>
              </p:cNvSpPr>
              <p:nvPr/>
            </p:nvSpPr>
            <p:spPr bwMode="auto">
              <a:xfrm>
                <a:off x="4207" y="1726"/>
                <a:ext cx="50" cy="66"/>
              </a:xfrm>
              <a:custGeom>
                <a:avLst/>
                <a:gdLst>
                  <a:gd name="T0" fmla="*/ 21 w 50"/>
                  <a:gd name="T1" fmla="*/ 0 h 66"/>
                  <a:gd name="T2" fmla="*/ 0 w 50"/>
                  <a:gd name="T3" fmla="*/ 12 h 66"/>
                  <a:gd name="T4" fmla="*/ 29 w 50"/>
                  <a:gd name="T5" fmla="*/ 66 h 66"/>
                  <a:gd name="T6" fmla="*/ 50 w 50"/>
                  <a:gd name="T7" fmla="*/ 54 h 66"/>
                  <a:gd name="T8" fmla="*/ 21 w 50"/>
                  <a:gd name="T9" fmla="*/ 0 h 66"/>
                  <a:gd name="T10" fmla="*/ 17 w 50"/>
                  <a:gd name="T11" fmla="*/ 6 h 66"/>
                  <a:gd name="T12" fmla="*/ 46 w 50"/>
                  <a:gd name="T13" fmla="*/ 54 h 66"/>
                  <a:gd name="T14" fmla="*/ 46 w 50"/>
                  <a:gd name="T15" fmla="*/ 52 h 66"/>
                  <a:gd name="T16" fmla="*/ 29 w 50"/>
                  <a:gd name="T17" fmla="*/ 60 h 66"/>
                  <a:gd name="T18" fmla="*/ 33 w 50"/>
                  <a:gd name="T19" fmla="*/ 62 h 66"/>
                  <a:gd name="T20" fmla="*/ 4 w 50"/>
                  <a:gd name="T21" fmla="*/ 12 h 66"/>
                  <a:gd name="T22" fmla="*/ 4 w 50"/>
                  <a:gd name="T23" fmla="*/ 16 h 66"/>
                  <a:gd name="T24" fmla="*/ 21 w 50"/>
                  <a:gd name="T25" fmla="*/ 6 h 66"/>
                  <a:gd name="T26" fmla="*/ 17 w 50"/>
                  <a:gd name="T27" fmla="*/ 6 h 66"/>
                  <a:gd name="T28" fmla="*/ 21 w 50"/>
                  <a:gd name="T29" fmla="*/ 0 h 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66"/>
                  <a:gd name="T47" fmla="*/ 50 w 50"/>
                  <a:gd name="T48" fmla="*/ 66 h 6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66">
                    <a:moveTo>
                      <a:pt x="21" y="0"/>
                    </a:moveTo>
                    <a:lnTo>
                      <a:pt x="0" y="12"/>
                    </a:lnTo>
                    <a:lnTo>
                      <a:pt x="29" y="66"/>
                    </a:lnTo>
                    <a:lnTo>
                      <a:pt x="50" y="54"/>
                    </a:lnTo>
                    <a:lnTo>
                      <a:pt x="21" y="0"/>
                    </a:lnTo>
                    <a:lnTo>
                      <a:pt x="17" y="6"/>
                    </a:lnTo>
                    <a:lnTo>
                      <a:pt x="46" y="54"/>
                    </a:lnTo>
                    <a:lnTo>
                      <a:pt x="46" y="52"/>
                    </a:lnTo>
                    <a:lnTo>
                      <a:pt x="29" y="60"/>
                    </a:lnTo>
                    <a:lnTo>
                      <a:pt x="33" y="62"/>
                    </a:lnTo>
                    <a:lnTo>
                      <a:pt x="4" y="12"/>
                    </a:lnTo>
                    <a:lnTo>
                      <a:pt x="4" y="16"/>
                    </a:lnTo>
                    <a:lnTo>
                      <a:pt x="21" y="6"/>
                    </a:lnTo>
                    <a:lnTo>
                      <a:pt x="17" y="6"/>
                    </a:lnTo>
                    <a:lnTo>
                      <a:pt x="21" y="0"/>
                    </a:lnTo>
                    <a:close/>
                  </a:path>
                </a:pathLst>
              </a:custGeom>
              <a:solidFill>
                <a:srgbClr val="000000"/>
              </a:solidFill>
              <a:ln w="9525">
                <a:noFill/>
                <a:round/>
                <a:headEnd/>
                <a:tailEnd/>
              </a:ln>
            </p:spPr>
            <p:txBody>
              <a:bodyPr/>
              <a:lstStyle/>
              <a:p>
                <a:endParaRPr lang="en-GB" dirty="0"/>
              </a:p>
            </p:txBody>
          </p:sp>
          <p:sp>
            <p:nvSpPr>
              <p:cNvPr id="233" name="Freeform 324"/>
              <p:cNvSpPr>
                <a:spLocks noChangeAspect="1"/>
              </p:cNvSpPr>
              <p:nvPr/>
            </p:nvSpPr>
            <p:spPr bwMode="auto">
              <a:xfrm>
                <a:off x="4245" y="1721"/>
                <a:ext cx="37" cy="46"/>
              </a:xfrm>
              <a:custGeom>
                <a:avLst/>
                <a:gdLst>
                  <a:gd name="T0" fmla="*/ 16 w 37"/>
                  <a:gd name="T1" fmla="*/ 0 h 46"/>
                  <a:gd name="T2" fmla="*/ 0 w 37"/>
                  <a:gd name="T3" fmla="*/ 7 h 46"/>
                  <a:gd name="T4" fmla="*/ 21 w 37"/>
                  <a:gd name="T5" fmla="*/ 46 h 46"/>
                  <a:gd name="T6" fmla="*/ 37 w 37"/>
                  <a:gd name="T7" fmla="*/ 38 h 46"/>
                  <a:gd name="T8" fmla="*/ 16 w 37"/>
                  <a:gd name="T9" fmla="*/ 0 h 46"/>
                  <a:gd name="T10" fmla="*/ 0 60000 65536"/>
                  <a:gd name="T11" fmla="*/ 0 60000 65536"/>
                  <a:gd name="T12" fmla="*/ 0 60000 65536"/>
                  <a:gd name="T13" fmla="*/ 0 60000 65536"/>
                  <a:gd name="T14" fmla="*/ 0 60000 65536"/>
                  <a:gd name="T15" fmla="*/ 0 w 37"/>
                  <a:gd name="T16" fmla="*/ 0 h 46"/>
                  <a:gd name="T17" fmla="*/ 37 w 37"/>
                  <a:gd name="T18" fmla="*/ 46 h 46"/>
                </a:gdLst>
                <a:ahLst/>
                <a:cxnLst>
                  <a:cxn ang="T10">
                    <a:pos x="T0" y="T1"/>
                  </a:cxn>
                  <a:cxn ang="T11">
                    <a:pos x="T2" y="T3"/>
                  </a:cxn>
                  <a:cxn ang="T12">
                    <a:pos x="T4" y="T5"/>
                  </a:cxn>
                  <a:cxn ang="T13">
                    <a:pos x="T6" y="T7"/>
                  </a:cxn>
                  <a:cxn ang="T14">
                    <a:pos x="T8" y="T9"/>
                  </a:cxn>
                </a:cxnLst>
                <a:rect l="T15" t="T16" r="T17" b="T18"/>
                <a:pathLst>
                  <a:path w="37" h="46">
                    <a:moveTo>
                      <a:pt x="16" y="0"/>
                    </a:moveTo>
                    <a:lnTo>
                      <a:pt x="0" y="7"/>
                    </a:lnTo>
                    <a:lnTo>
                      <a:pt x="21" y="46"/>
                    </a:lnTo>
                    <a:lnTo>
                      <a:pt x="37" y="38"/>
                    </a:lnTo>
                    <a:lnTo>
                      <a:pt x="16" y="0"/>
                    </a:lnTo>
                    <a:close/>
                  </a:path>
                </a:pathLst>
              </a:custGeom>
              <a:solidFill>
                <a:srgbClr val="BFBFDF"/>
              </a:solidFill>
              <a:ln w="9525">
                <a:noFill/>
                <a:round/>
                <a:headEnd/>
                <a:tailEnd/>
              </a:ln>
            </p:spPr>
            <p:txBody>
              <a:bodyPr/>
              <a:lstStyle/>
              <a:p>
                <a:endParaRPr lang="en-GB" dirty="0"/>
              </a:p>
            </p:txBody>
          </p:sp>
          <p:sp>
            <p:nvSpPr>
              <p:cNvPr id="234" name="Freeform 325"/>
              <p:cNvSpPr>
                <a:spLocks noChangeAspect="1"/>
              </p:cNvSpPr>
              <p:nvPr/>
            </p:nvSpPr>
            <p:spPr bwMode="auto">
              <a:xfrm>
                <a:off x="4243" y="1719"/>
                <a:ext cx="43" cy="50"/>
              </a:xfrm>
              <a:custGeom>
                <a:avLst/>
                <a:gdLst>
                  <a:gd name="T0" fmla="*/ 20 w 43"/>
                  <a:gd name="T1" fmla="*/ 0 h 50"/>
                  <a:gd name="T2" fmla="*/ 0 w 43"/>
                  <a:gd name="T3" fmla="*/ 9 h 50"/>
                  <a:gd name="T4" fmla="*/ 23 w 43"/>
                  <a:gd name="T5" fmla="*/ 50 h 50"/>
                  <a:gd name="T6" fmla="*/ 43 w 43"/>
                  <a:gd name="T7" fmla="*/ 40 h 50"/>
                  <a:gd name="T8" fmla="*/ 20 w 43"/>
                  <a:gd name="T9" fmla="*/ 0 h 50"/>
                  <a:gd name="T10" fmla="*/ 16 w 43"/>
                  <a:gd name="T11" fmla="*/ 4 h 50"/>
                  <a:gd name="T12" fmla="*/ 37 w 43"/>
                  <a:gd name="T13" fmla="*/ 40 h 50"/>
                  <a:gd name="T14" fmla="*/ 37 w 43"/>
                  <a:gd name="T15" fmla="*/ 38 h 50"/>
                  <a:gd name="T16" fmla="*/ 21 w 43"/>
                  <a:gd name="T17" fmla="*/ 46 h 50"/>
                  <a:gd name="T18" fmla="*/ 25 w 43"/>
                  <a:gd name="T19" fmla="*/ 46 h 50"/>
                  <a:gd name="T20" fmla="*/ 4 w 43"/>
                  <a:gd name="T21" fmla="*/ 9 h 50"/>
                  <a:gd name="T22" fmla="*/ 4 w 43"/>
                  <a:gd name="T23" fmla="*/ 11 h 50"/>
                  <a:gd name="T24" fmla="*/ 20 w 43"/>
                  <a:gd name="T25" fmla="*/ 4 h 50"/>
                  <a:gd name="T26" fmla="*/ 16 w 43"/>
                  <a:gd name="T27" fmla="*/ 4 h 50"/>
                  <a:gd name="T28" fmla="*/ 20 w 43"/>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50"/>
                  <a:gd name="T47" fmla="*/ 43 w 43"/>
                  <a:gd name="T48" fmla="*/ 50 h 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50">
                    <a:moveTo>
                      <a:pt x="20" y="0"/>
                    </a:moveTo>
                    <a:lnTo>
                      <a:pt x="0" y="9"/>
                    </a:lnTo>
                    <a:lnTo>
                      <a:pt x="23" y="50"/>
                    </a:lnTo>
                    <a:lnTo>
                      <a:pt x="43" y="40"/>
                    </a:lnTo>
                    <a:lnTo>
                      <a:pt x="20" y="0"/>
                    </a:lnTo>
                    <a:lnTo>
                      <a:pt x="16" y="4"/>
                    </a:lnTo>
                    <a:lnTo>
                      <a:pt x="37" y="40"/>
                    </a:lnTo>
                    <a:lnTo>
                      <a:pt x="37" y="38"/>
                    </a:lnTo>
                    <a:lnTo>
                      <a:pt x="21" y="46"/>
                    </a:lnTo>
                    <a:lnTo>
                      <a:pt x="25" y="46"/>
                    </a:lnTo>
                    <a:lnTo>
                      <a:pt x="4" y="9"/>
                    </a:lnTo>
                    <a:lnTo>
                      <a:pt x="4" y="11"/>
                    </a:lnTo>
                    <a:lnTo>
                      <a:pt x="20" y="4"/>
                    </a:lnTo>
                    <a:lnTo>
                      <a:pt x="16" y="4"/>
                    </a:lnTo>
                    <a:lnTo>
                      <a:pt x="20" y="0"/>
                    </a:lnTo>
                    <a:close/>
                  </a:path>
                </a:pathLst>
              </a:custGeom>
              <a:solidFill>
                <a:srgbClr val="000000"/>
              </a:solidFill>
              <a:ln w="9525">
                <a:noFill/>
                <a:round/>
                <a:headEnd/>
                <a:tailEnd/>
              </a:ln>
            </p:spPr>
            <p:txBody>
              <a:bodyPr/>
              <a:lstStyle/>
              <a:p>
                <a:endParaRPr lang="en-GB" dirty="0"/>
              </a:p>
            </p:txBody>
          </p:sp>
          <p:sp>
            <p:nvSpPr>
              <p:cNvPr id="235" name="Freeform 326"/>
              <p:cNvSpPr>
                <a:spLocks noChangeAspect="1"/>
              </p:cNvSpPr>
              <p:nvPr/>
            </p:nvSpPr>
            <p:spPr bwMode="auto">
              <a:xfrm>
                <a:off x="4230" y="1728"/>
                <a:ext cx="36" cy="46"/>
              </a:xfrm>
              <a:custGeom>
                <a:avLst/>
                <a:gdLst>
                  <a:gd name="T0" fmla="*/ 15 w 36"/>
                  <a:gd name="T1" fmla="*/ 0 h 46"/>
                  <a:gd name="T2" fmla="*/ 0 w 36"/>
                  <a:gd name="T3" fmla="*/ 10 h 46"/>
                  <a:gd name="T4" fmla="*/ 21 w 36"/>
                  <a:gd name="T5" fmla="*/ 46 h 46"/>
                  <a:gd name="T6" fmla="*/ 36 w 36"/>
                  <a:gd name="T7" fmla="*/ 39 h 46"/>
                  <a:gd name="T8" fmla="*/ 15 w 36"/>
                  <a:gd name="T9" fmla="*/ 0 h 46"/>
                  <a:gd name="T10" fmla="*/ 0 60000 65536"/>
                  <a:gd name="T11" fmla="*/ 0 60000 65536"/>
                  <a:gd name="T12" fmla="*/ 0 60000 65536"/>
                  <a:gd name="T13" fmla="*/ 0 60000 65536"/>
                  <a:gd name="T14" fmla="*/ 0 60000 65536"/>
                  <a:gd name="T15" fmla="*/ 0 w 36"/>
                  <a:gd name="T16" fmla="*/ 0 h 46"/>
                  <a:gd name="T17" fmla="*/ 36 w 36"/>
                  <a:gd name="T18" fmla="*/ 46 h 46"/>
                </a:gdLst>
                <a:ahLst/>
                <a:cxnLst>
                  <a:cxn ang="T10">
                    <a:pos x="T0" y="T1"/>
                  </a:cxn>
                  <a:cxn ang="T11">
                    <a:pos x="T2" y="T3"/>
                  </a:cxn>
                  <a:cxn ang="T12">
                    <a:pos x="T4" y="T5"/>
                  </a:cxn>
                  <a:cxn ang="T13">
                    <a:pos x="T6" y="T7"/>
                  </a:cxn>
                  <a:cxn ang="T14">
                    <a:pos x="T8" y="T9"/>
                  </a:cxn>
                </a:cxnLst>
                <a:rect l="T15" t="T16" r="T17" b="T18"/>
                <a:pathLst>
                  <a:path w="36" h="46">
                    <a:moveTo>
                      <a:pt x="15" y="0"/>
                    </a:moveTo>
                    <a:lnTo>
                      <a:pt x="0" y="10"/>
                    </a:lnTo>
                    <a:lnTo>
                      <a:pt x="21" y="46"/>
                    </a:lnTo>
                    <a:lnTo>
                      <a:pt x="36" y="39"/>
                    </a:lnTo>
                    <a:lnTo>
                      <a:pt x="15" y="0"/>
                    </a:lnTo>
                    <a:close/>
                  </a:path>
                </a:pathLst>
              </a:custGeom>
              <a:solidFill>
                <a:srgbClr val="BFBFDF"/>
              </a:solidFill>
              <a:ln w="9525">
                <a:noFill/>
                <a:round/>
                <a:headEnd/>
                <a:tailEnd/>
              </a:ln>
            </p:spPr>
            <p:txBody>
              <a:bodyPr/>
              <a:lstStyle/>
              <a:p>
                <a:endParaRPr lang="en-GB" dirty="0"/>
              </a:p>
            </p:txBody>
          </p:sp>
          <p:sp>
            <p:nvSpPr>
              <p:cNvPr id="236" name="Freeform 327"/>
              <p:cNvSpPr>
                <a:spLocks noChangeAspect="1"/>
              </p:cNvSpPr>
              <p:nvPr/>
            </p:nvSpPr>
            <p:spPr bwMode="auto">
              <a:xfrm>
                <a:off x="4226" y="1726"/>
                <a:ext cx="42" cy="52"/>
              </a:xfrm>
              <a:custGeom>
                <a:avLst/>
                <a:gdLst>
                  <a:gd name="T0" fmla="*/ 19 w 42"/>
                  <a:gd name="T1" fmla="*/ 0 h 52"/>
                  <a:gd name="T2" fmla="*/ 0 w 42"/>
                  <a:gd name="T3" fmla="*/ 10 h 52"/>
                  <a:gd name="T4" fmla="*/ 23 w 42"/>
                  <a:gd name="T5" fmla="*/ 52 h 52"/>
                  <a:gd name="T6" fmla="*/ 42 w 42"/>
                  <a:gd name="T7" fmla="*/ 43 h 52"/>
                  <a:gd name="T8" fmla="*/ 19 w 42"/>
                  <a:gd name="T9" fmla="*/ 0 h 52"/>
                  <a:gd name="T10" fmla="*/ 17 w 42"/>
                  <a:gd name="T11" fmla="*/ 4 h 52"/>
                  <a:gd name="T12" fmla="*/ 38 w 42"/>
                  <a:gd name="T13" fmla="*/ 43 h 52"/>
                  <a:gd name="T14" fmla="*/ 38 w 42"/>
                  <a:gd name="T15" fmla="*/ 39 h 52"/>
                  <a:gd name="T16" fmla="*/ 23 w 42"/>
                  <a:gd name="T17" fmla="*/ 46 h 52"/>
                  <a:gd name="T18" fmla="*/ 27 w 42"/>
                  <a:gd name="T19" fmla="*/ 48 h 52"/>
                  <a:gd name="T20" fmla="*/ 6 w 42"/>
                  <a:gd name="T21" fmla="*/ 10 h 52"/>
                  <a:gd name="T22" fmla="*/ 4 w 42"/>
                  <a:gd name="T23" fmla="*/ 14 h 52"/>
                  <a:gd name="T24" fmla="*/ 19 w 42"/>
                  <a:gd name="T25" fmla="*/ 4 h 52"/>
                  <a:gd name="T26" fmla="*/ 17 w 42"/>
                  <a:gd name="T27" fmla="*/ 4 h 52"/>
                  <a:gd name="T28" fmla="*/ 19 w 42"/>
                  <a:gd name="T29" fmla="*/ 0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52"/>
                  <a:gd name="T47" fmla="*/ 42 w 42"/>
                  <a:gd name="T48" fmla="*/ 52 h 5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52">
                    <a:moveTo>
                      <a:pt x="19" y="0"/>
                    </a:moveTo>
                    <a:lnTo>
                      <a:pt x="0" y="10"/>
                    </a:lnTo>
                    <a:lnTo>
                      <a:pt x="23" y="52"/>
                    </a:lnTo>
                    <a:lnTo>
                      <a:pt x="42" y="43"/>
                    </a:lnTo>
                    <a:lnTo>
                      <a:pt x="19" y="0"/>
                    </a:lnTo>
                    <a:lnTo>
                      <a:pt x="17" y="4"/>
                    </a:lnTo>
                    <a:lnTo>
                      <a:pt x="38" y="43"/>
                    </a:lnTo>
                    <a:lnTo>
                      <a:pt x="38" y="39"/>
                    </a:lnTo>
                    <a:lnTo>
                      <a:pt x="23" y="46"/>
                    </a:lnTo>
                    <a:lnTo>
                      <a:pt x="27" y="48"/>
                    </a:lnTo>
                    <a:lnTo>
                      <a:pt x="6" y="10"/>
                    </a:lnTo>
                    <a:lnTo>
                      <a:pt x="4" y="14"/>
                    </a:lnTo>
                    <a:lnTo>
                      <a:pt x="19" y="4"/>
                    </a:lnTo>
                    <a:lnTo>
                      <a:pt x="17" y="4"/>
                    </a:lnTo>
                    <a:lnTo>
                      <a:pt x="19" y="0"/>
                    </a:lnTo>
                    <a:close/>
                  </a:path>
                </a:pathLst>
              </a:custGeom>
              <a:solidFill>
                <a:srgbClr val="000000"/>
              </a:solidFill>
              <a:ln w="9525">
                <a:noFill/>
                <a:round/>
                <a:headEnd/>
                <a:tailEnd/>
              </a:ln>
            </p:spPr>
            <p:txBody>
              <a:bodyPr/>
              <a:lstStyle/>
              <a:p>
                <a:endParaRPr lang="en-GB" dirty="0"/>
              </a:p>
            </p:txBody>
          </p:sp>
          <p:sp>
            <p:nvSpPr>
              <p:cNvPr id="237" name="Freeform 328"/>
              <p:cNvSpPr>
                <a:spLocks noChangeAspect="1"/>
              </p:cNvSpPr>
              <p:nvPr/>
            </p:nvSpPr>
            <p:spPr bwMode="auto">
              <a:xfrm>
                <a:off x="4213" y="1738"/>
                <a:ext cx="36" cy="46"/>
              </a:xfrm>
              <a:custGeom>
                <a:avLst/>
                <a:gdLst>
                  <a:gd name="T0" fmla="*/ 17 w 36"/>
                  <a:gd name="T1" fmla="*/ 0 h 46"/>
                  <a:gd name="T2" fmla="*/ 0 w 36"/>
                  <a:gd name="T3" fmla="*/ 8 h 46"/>
                  <a:gd name="T4" fmla="*/ 21 w 36"/>
                  <a:gd name="T5" fmla="*/ 46 h 46"/>
                  <a:gd name="T6" fmla="*/ 36 w 36"/>
                  <a:gd name="T7" fmla="*/ 36 h 46"/>
                  <a:gd name="T8" fmla="*/ 17 w 36"/>
                  <a:gd name="T9" fmla="*/ 0 h 46"/>
                  <a:gd name="T10" fmla="*/ 0 60000 65536"/>
                  <a:gd name="T11" fmla="*/ 0 60000 65536"/>
                  <a:gd name="T12" fmla="*/ 0 60000 65536"/>
                  <a:gd name="T13" fmla="*/ 0 60000 65536"/>
                  <a:gd name="T14" fmla="*/ 0 60000 65536"/>
                  <a:gd name="T15" fmla="*/ 0 w 36"/>
                  <a:gd name="T16" fmla="*/ 0 h 46"/>
                  <a:gd name="T17" fmla="*/ 36 w 36"/>
                  <a:gd name="T18" fmla="*/ 46 h 46"/>
                </a:gdLst>
                <a:ahLst/>
                <a:cxnLst>
                  <a:cxn ang="T10">
                    <a:pos x="T0" y="T1"/>
                  </a:cxn>
                  <a:cxn ang="T11">
                    <a:pos x="T2" y="T3"/>
                  </a:cxn>
                  <a:cxn ang="T12">
                    <a:pos x="T4" y="T5"/>
                  </a:cxn>
                  <a:cxn ang="T13">
                    <a:pos x="T6" y="T7"/>
                  </a:cxn>
                  <a:cxn ang="T14">
                    <a:pos x="T8" y="T9"/>
                  </a:cxn>
                </a:cxnLst>
                <a:rect l="T15" t="T16" r="T17" b="T18"/>
                <a:pathLst>
                  <a:path w="36" h="46">
                    <a:moveTo>
                      <a:pt x="17" y="0"/>
                    </a:moveTo>
                    <a:lnTo>
                      <a:pt x="0" y="8"/>
                    </a:lnTo>
                    <a:lnTo>
                      <a:pt x="21" y="46"/>
                    </a:lnTo>
                    <a:lnTo>
                      <a:pt x="36" y="36"/>
                    </a:lnTo>
                    <a:lnTo>
                      <a:pt x="17" y="0"/>
                    </a:lnTo>
                    <a:close/>
                  </a:path>
                </a:pathLst>
              </a:custGeom>
              <a:solidFill>
                <a:srgbClr val="BFBFDF"/>
              </a:solidFill>
              <a:ln w="9525">
                <a:noFill/>
                <a:round/>
                <a:headEnd/>
                <a:tailEnd/>
              </a:ln>
            </p:spPr>
            <p:txBody>
              <a:bodyPr/>
              <a:lstStyle/>
              <a:p>
                <a:endParaRPr lang="en-GB" dirty="0"/>
              </a:p>
            </p:txBody>
          </p:sp>
          <p:sp>
            <p:nvSpPr>
              <p:cNvPr id="238" name="Freeform 329"/>
              <p:cNvSpPr>
                <a:spLocks noChangeAspect="1"/>
              </p:cNvSpPr>
              <p:nvPr/>
            </p:nvSpPr>
            <p:spPr bwMode="auto">
              <a:xfrm>
                <a:off x="4211" y="1734"/>
                <a:ext cx="42" cy="52"/>
              </a:xfrm>
              <a:custGeom>
                <a:avLst/>
                <a:gdLst>
                  <a:gd name="T0" fmla="*/ 19 w 42"/>
                  <a:gd name="T1" fmla="*/ 0 h 52"/>
                  <a:gd name="T2" fmla="*/ 0 w 42"/>
                  <a:gd name="T3" fmla="*/ 10 h 52"/>
                  <a:gd name="T4" fmla="*/ 21 w 42"/>
                  <a:gd name="T5" fmla="*/ 52 h 52"/>
                  <a:gd name="T6" fmla="*/ 42 w 42"/>
                  <a:gd name="T7" fmla="*/ 42 h 52"/>
                  <a:gd name="T8" fmla="*/ 19 w 42"/>
                  <a:gd name="T9" fmla="*/ 0 h 52"/>
                  <a:gd name="T10" fmla="*/ 15 w 42"/>
                  <a:gd name="T11" fmla="*/ 4 h 52"/>
                  <a:gd name="T12" fmla="*/ 36 w 42"/>
                  <a:gd name="T13" fmla="*/ 42 h 52"/>
                  <a:gd name="T14" fmla="*/ 38 w 42"/>
                  <a:gd name="T15" fmla="*/ 38 h 52"/>
                  <a:gd name="T16" fmla="*/ 21 w 42"/>
                  <a:gd name="T17" fmla="*/ 48 h 52"/>
                  <a:gd name="T18" fmla="*/ 25 w 42"/>
                  <a:gd name="T19" fmla="*/ 48 h 52"/>
                  <a:gd name="T20" fmla="*/ 4 w 42"/>
                  <a:gd name="T21" fmla="*/ 10 h 52"/>
                  <a:gd name="T22" fmla="*/ 4 w 42"/>
                  <a:gd name="T23" fmla="*/ 14 h 52"/>
                  <a:gd name="T24" fmla="*/ 19 w 42"/>
                  <a:gd name="T25" fmla="*/ 6 h 52"/>
                  <a:gd name="T26" fmla="*/ 15 w 42"/>
                  <a:gd name="T27" fmla="*/ 4 h 52"/>
                  <a:gd name="T28" fmla="*/ 19 w 42"/>
                  <a:gd name="T29" fmla="*/ 0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52"/>
                  <a:gd name="T47" fmla="*/ 42 w 42"/>
                  <a:gd name="T48" fmla="*/ 52 h 5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52">
                    <a:moveTo>
                      <a:pt x="19" y="0"/>
                    </a:moveTo>
                    <a:lnTo>
                      <a:pt x="0" y="10"/>
                    </a:lnTo>
                    <a:lnTo>
                      <a:pt x="21" y="52"/>
                    </a:lnTo>
                    <a:lnTo>
                      <a:pt x="42" y="42"/>
                    </a:lnTo>
                    <a:lnTo>
                      <a:pt x="19" y="0"/>
                    </a:lnTo>
                    <a:lnTo>
                      <a:pt x="15" y="4"/>
                    </a:lnTo>
                    <a:lnTo>
                      <a:pt x="36" y="42"/>
                    </a:lnTo>
                    <a:lnTo>
                      <a:pt x="38" y="38"/>
                    </a:lnTo>
                    <a:lnTo>
                      <a:pt x="21" y="48"/>
                    </a:lnTo>
                    <a:lnTo>
                      <a:pt x="25" y="48"/>
                    </a:lnTo>
                    <a:lnTo>
                      <a:pt x="4" y="10"/>
                    </a:lnTo>
                    <a:lnTo>
                      <a:pt x="4" y="14"/>
                    </a:lnTo>
                    <a:lnTo>
                      <a:pt x="19" y="6"/>
                    </a:lnTo>
                    <a:lnTo>
                      <a:pt x="15" y="4"/>
                    </a:lnTo>
                    <a:lnTo>
                      <a:pt x="19" y="0"/>
                    </a:lnTo>
                    <a:close/>
                  </a:path>
                </a:pathLst>
              </a:custGeom>
              <a:solidFill>
                <a:srgbClr val="000000"/>
              </a:solidFill>
              <a:ln w="9525">
                <a:noFill/>
                <a:round/>
                <a:headEnd/>
                <a:tailEnd/>
              </a:ln>
            </p:spPr>
            <p:txBody>
              <a:bodyPr/>
              <a:lstStyle/>
              <a:p>
                <a:endParaRPr lang="en-GB" dirty="0"/>
              </a:p>
            </p:txBody>
          </p:sp>
          <p:sp>
            <p:nvSpPr>
              <p:cNvPr id="239" name="Freeform 330"/>
              <p:cNvSpPr>
                <a:spLocks noChangeAspect="1"/>
              </p:cNvSpPr>
              <p:nvPr/>
            </p:nvSpPr>
            <p:spPr bwMode="auto">
              <a:xfrm>
                <a:off x="4247" y="1724"/>
                <a:ext cx="23" cy="24"/>
              </a:xfrm>
              <a:custGeom>
                <a:avLst/>
                <a:gdLst>
                  <a:gd name="T0" fmla="*/ 16 w 23"/>
                  <a:gd name="T1" fmla="*/ 0 h 24"/>
                  <a:gd name="T2" fmla="*/ 0 w 23"/>
                  <a:gd name="T3" fmla="*/ 8 h 24"/>
                  <a:gd name="T4" fmla="*/ 8 w 23"/>
                  <a:gd name="T5" fmla="*/ 24 h 24"/>
                  <a:gd name="T6" fmla="*/ 23 w 23"/>
                  <a:gd name="T7" fmla="*/ 16 h 24"/>
                  <a:gd name="T8" fmla="*/ 16 w 23"/>
                  <a:gd name="T9" fmla="*/ 0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6" y="0"/>
                    </a:moveTo>
                    <a:lnTo>
                      <a:pt x="0" y="8"/>
                    </a:lnTo>
                    <a:lnTo>
                      <a:pt x="8" y="24"/>
                    </a:lnTo>
                    <a:lnTo>
                      <a:pt x="23" y="16"/>
                    </a:lnTo>
                    <a:lnTo>
                      <a:pt x="16" y="0"/>
                    </a:lnTo>
                    <a:close/>
                  </a:path>
                </a:pathLst>
              </a:custGeom>
              <a:solidFill>
                <a:srgbClr val="DFDFFF"/>
              </a:solidFill>
              <a:ln w="9525">
                <a:noFill/>
                <a:round/>
                <a:headEnd/>
                <a:tailEnd/>
              </a:ln>
            </p:spPr>
            <p:txBody>
              <a:bodyPr/>
              <a:lstStyle/>
              <a:p>
                <a:endParaRPr lang="en-GB" dirty="0"/>
              </a:p>
            </p:txBody>
          </p:sp>
          <p:sp>
            <p:nvSpPr>
              <p:cNvPr id="240" name="Freeform 331"/>
              <p:cNvSpPr>
                <a:spLocks noChangeAspect="1"/>
              </p:cNvSpPr>
              <p:nvPr/>
            </p:nvSpPr>
            <p:spPr bwMode="auto">
              <a:xfrm>
                <a:off x="4245" y="1723"/>
                <a:ext cx="29" cy="26"/>
              </a:xfrm>
              <a:custGeom>
                <a:avLst/>
                <a:gdLst>
                  <a:gd name="T0" fmla="*/ 19 w 29"/>
                  <a:gd name="T1" fmla="*/ 0 h 26"/>
                  <a:gd name="T2" fmla="*/ 0 w 29"/>
                  <a:gd name="T3" fmla="*/ 9 h 26"/>
                  <a:gd name="T4" fmla="*/ 10 w 29"/>
                  <a:gd name="T5" fmla="*/ 26 h 26"/>
                  <a:gd name="T6" fmla="*/ 29 w 29"/>
                  <a:gd name="T7" fmla="*/ 17 h 26"/>
                  <a:gd name="T8" fmla="*/ 19 w 29"/>
                  <a:gd name="T9" fmla="*/ 0 h 26"/>
                  <a:gd name="T10" fmla="*/ 16 w 29"/>
                  <a:gd name="T11" fmla="*/ 3 h 26"/>
                  <a:gd name="T12" fmla="*/ 23 w 29"/>
                  <a:gd name="T13" fmla="*/ 17 h 26"/>
                  <a:gd name="T14" fmla="*/ 25 w 29"/>
                  <a:gd name="T15" fmla="*/ 15 h 26"/>
                  <a:gd name="T16" fmla="*/ 10 w 29"/>
                  <a:gd name="T17" fmla="*/ 23 h 26"/>
                  <a:gd name="T18" fmla="*/ 14 w 29"/>
                  <a:gd name="T19" fmla="*/ 23 h 26"/>
                  <a:gd name="T20" fmla="*/ 4 w 29"/>
                  <a:gd name="T21" fmla="*/ 9 h 26"/>
                  <a:gd name="T22" fmla="*/ 4 w 29"/>
                  <a:gd name="T23" fmla="*/ 11 h 26"/>
                  <a:gd name="T24" fmla="*/ 19 w 29"/>
                  <a:gd name="T25" fmla="*/ 3 h 26"/>
                  <a:gd name="T26" fmla="*/ 16 w 29"/>
                  <a:gd name="T27" fmla="*/ 3 h 26"/>
                  <a:gd name="T28" fmla="*/ 19 w 29"/>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
                  <a:gd name="T46" fmla="*/ 0 h 26"/>
                  <a:gd name="T47" fmla="*/ 29 w 29"/>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 h="26">
                    <a:moveTo>
                      <a:pt x="19" y="0"/>
                    </a:moveTo>
                    <a:lnTo>
                      <a:pt x="0" y="9"/>
                    </a:lnTo>
                    <a:lnTo>
                      <a:pt x="10" y="26"/>
                    </a:lnTo>
                    <a:lnTo>
                      <a:pt x="29" y="17"/>
                    </a:lnTo>
                    <a:lnTo>
                      <a:pt x="19" y="0"/>
                    </a:lnTo>
                    <a:lnTo>
                      <a:pt x="16" y="3"/>
                    </a:lnTo>
                    <a:lnTo>
                      <a:pt x="23" y="17"/>
                    </a:lnTo>
                    <a:lnTo>
                      <a:pt x="25" y="15"/>
                    </a:lnTo>
                    <a:lnTo>
                      <a:pt x="10" y="23"/>
                    </a:lnTo>
                    <a:lnTo>
                      <a:pt x="14" y="23"/>
                    </a:lnTo>
                    <a:lnTo>
                      <a:pt x="4" y="9"/>
                    </a:lnTo>
                    <a:lnTo>
                      <a:pt x="4" y="11"/>
                    </a:lnTo>
                    <a:lnTo>
                      <a:pt x="19" y="3"/>
                    </a:lnTo>
                    <a:lnTo>
                      <a:pt x="16" y="3"/>
                    </a:lnTo>
                    <a:lnTo>
                      <a:pt x="19" y="0"/>
                    </a:lnTo>
                    <a:close/>
                  </a:path>
                </a:pathLst>
              </a:custGeom>
              <a:solidFill>
                <a:srgbClr val="000000"/>
              </a:solidFill>
              <a:ln w="9525">
                <a:noFill/>
                <a:round/>
                <a:headEnd/>
                <a:tailEnd/>
              </a:ln>
            </p:spPr>
            <p:txBody>
              <a:bodyPr/>
              <a:lstStyle/>
              <a:p>
                <a:endParaRPr lang="en-GB" dirty="0"/>
              </a:p>
            </p:txBody>
          </p:sp>
          <p:sp>
            <p:nvSpPr>
              <p:cNvPr id="241" name="Freeform 332"/>
              <p:cNvSpPr>
                <a:spLocks noChangeAspect="1"/>
              </p:cNvSpPr>
              <p:nvPr/>
            </p:nvSpPr>
            <p:spPr bwMode="auto">
              <a:xfrm>
                <a:off x="4232" y="1732"/>
                <a:ext cx="23" cy="23"/>
              </a:xfrm>
              <a:custGeom>
                <a:avLst/>
                <a:gdLst>
                  <a:gd name="T0" fmla="*/ 15 w 23"/>
                  <a:gd name="T1" fmla="*/ 0 h 23"/>
                  <a:gd name="T2" fmla="*/ 0 w 23"/>
                  <a:gd name="T3" fmla="*/ 8 h 23"/>
                  <a:gd name="T4" fmla="*/ 8 w 23"/>
                  <a:gd name="T5" fmla="*/ 23 h 23"/>
                  <a:gd name="T6" fmla="*/ 23 w 23"/>
                  <a:gd name="T7" fmla="*/ 16 h 23"/>
                  <a:gd name="T8" fmla="*/ 15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5" y="0"/>
                    </a:moveTo>
                    <a:lnTo>
                      <a:pt x="0" y="8"/>
                    </a:lnTo>
                    <a:lnTo>
                      <a:pt x="8" y="23"/>
                    </a:lnTo>
                    <a:lnTo>
                      <a:pt x="23" y="16"/>
                    </a:lnTo>
                    <a:lnTo>
                      <a:pt x="15" y="0"/>
                    </a:lnTo>
                    <a:close/>
                  </a:path>
                </a:pathLst>
              </a:custGeom>
              <a:solidFill>
                <a:srgbClr val="DFDFFF"/>
              </a:solidFill>
              <a:ln w="9525">
                <a:noFill/>
                <a:round/>
                <a:headEnd/>
                <a:tailEnd/>
              </a:ln>
            </p:spPr>
            <p:txBody>
              <a:bodyPr/>
              <a:lstStyle/>
              <a:p>
                <a:endParaRPr lang="en-GB" dirty="0"/>
              </a:p>
            </p:txBody>
          </p:sp>
          <p:sp>
            <p:nvSpPr>
              <p:cNvPr id="242" name="Freeform 333"/>
              <p:cNvSpPr>
                <a:spLocks noChangeAspect="1"/>
              </p:cNvSpPr>
              <p:nvPr/>
            </p:nvSpPr>
            <p:spPr bwMode="auto">
              <a:xfrm>
                <a:off x="4228" y="1730"/>
                <a:ext cx="31" cy="29"/>
              </a:xfrm>
              <a:custGeom>
                <a:avLst/>
                <a:gdLst>
                  <a:gd name="T0" fmla="*/ 19 w 31"/>
                  <a:gd name="T1" fmla="*/ 0 h 29"/>
                  <a:gd name="T2" fmla="*/ 0 w 31"/>
                  <a:gd name="T3" fmla="*/ 10 h 29"/>
                  <a:gd name="T4" fmla="*/ 12 w 31"/>
                  <a:gd name="T5" fmla="*/ 29 h 29"/>
                  <a:gd name="T6" fmla="*/ 31 w 31"/>
                  <a:gd name="T7" fmla="*/ 18 h 29"/>
                  <a:gd name="T8" fmla="*/ 19 w 31"/>
                  <a:gd name="T9" fmla="*/ 0 h 29"/>
                  <a:gd name="T10" fmla="*/ 17 w 31"/>
                  <a:gd name="T11" fmla="*/ 4 h 29"/>
                  <a:gd name="T12" fmla="*/ 25 w 31"/>
                  <a:gd name="T13" fmla="*/ 19 h 29"/>
                  <a:gd name="T14" fmla="*/ 27 w 31"/>
                  <a:gd name="T15" fmla="*/ 16 h 29"/>
                  <a:gd name="T16" fmla="*/ 12 w 31"/>
                  <a:gd name="T17" fmla="*/ 23 h 29"/>
                  <a:gd name="T18" fmla="*/ 13 w 31"/>
                  <a:gd name="T19" fmla="*/ 25 h 29"/>
                  <a:gd name="T20" fmla="*/ 6 w 31"/>
                  <a:gd name="T21" fmla="*/ 10 h 29"/>
                  <a:gd name="T22" fmla="*/ 4 w 31"/>
                  <a:gd name="T23" fmla="*/ 12 h 29"/>
                  <a:gd name="T24" fmla="*/ 19 w 31"/>
                  <a:gd name="T25" fmla="*/ 4 h 29"/>
                  <a:gd name="T26" fmla="*/ 17 w 31"/>
                  <a:gd name="T27" fmla="*/ 4 h 29"/>
                  <a:gd name="T28" fmla="*/ 19 w 31"/>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
                  <a:gd name="T46" fmla="*/ 0 h 29"/>
                  <a:gd name="T47" fmla="*/ 31 w 31"/>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 h="29">
                    <a:moveTo>
                      <a:pt x="19" y="0"/>
                    </a:moveTo>
                    <a:lnTo>
                      <a:pt x="0" y="10"/>
                    </a:lnTo>
                    <a:lnTo>
                      <a:pt x="12" y="29"/>
                    </a:lnTo>
                    <a:lnTo>
                      <a:pt x="31" y="18"/>
                    </a:lnTo>
                    <a:lnTo>
                      <a:pt x="19" y="0"/>
                    </a:lnTo>
                    <a:lnTo>
                      <a:pt x="17" y="4"/>
                    </a:lnTo>
                    <a:lnTo>
                      <a:pt x="25" y="19"/>
                    </a:lnTo>
                    <a:lnTo>
                      <a:pt x="27" y="16"/>
                    </a:lnTo>
                    <a:lnTo>
                      <a:pt x="12" y="23"/>
                    </a:lnTo>
                    <a:lnTo>
                      <a:pt x="13" y="25"/>
                    </a:lnTo>
                    <a:lnTo>
                      <a:pt x="6" y="10"/>
                    </a:lnTo>
                    <a:lnTo>
                      <a:pt x="4" y="12"/>
                    </a:lnTo>
                    <a:lnTo>
                      <a:pt x="19" y="4"/>
                    </a:lnTo>
                    <a:lnTo>
                      <a:pt x="17" y="4"/>
                    </a:lnTo>
                    <a:lnTo>
                      <a:pt x="19" y="0"/>
                    </a:lnTo>
                    <a:close/>
                  </a:path>
                </a:pathLst>
              </a:custGeom>
              <a:solidFill>
                <a:srgbClr val="000000"/>
              </a:solidFill>
              <a:ln w="9525">
                <a:noFill/>
                <a:round/>
                <a:headEnd/>
                <a:tailEnd/>
              </a:ln>
            </p:spPr>
            <p:txBody>
              <a:bodyPr/>
              <a:lstStyle/>
              <a:p>
                <a:endParaRPr lang="en-GB" dirty="0"/>
              </a:p>
            </p:txBody>
          </p:sp>
          <p:sp>
            <p:nvSpPr>
              <p:cNvPr id="243" name="Freeform 334"/>
              <p:cNvSpPr>
                <a:spLocks noChangeAspect="1"/>
              </p:cNvSpPr>
              <p:nvPr/>
            </p:nvSpPr>
            <p:spPr bwMode="auto">
              <a:xfrm>
                <a:off x="4215" y="1740"/>
                <a:ext cx="25" cy="25"/>
              </a:xfrm>
              <a:custGeom>
                <a:avLst/>
                <a:gdLst>
                  <a:gd name="T0" fmla="*/ 17 w 25"/>
                  <a:gd name="T1" fmla="*/ 0 h 25"/>
                  <a:gd name="T2" fmla="*/ 0 w 25"/>
                  <a:gd name="T3" fmla="*/ 9 h 25"/>
                  <a:gd name="T4" fmla="*/ 7 w 25"/>
                  <a:gd name="T5" fmla="*/ 25 h 25"/>
                  <a:gd name="T6" fmla="*/ 25 w 25"/>
                  <a:gd name="T7" fmla="*/ 15 h 25"/>
                  <a:gd name="T8" fmla="*/ 17 w 25"/>
                  <a:gd name="T9" fmla="*/ 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7" y="0"/>
                    </a:moveTo>
                    <a:lnTo>
                      <a:pt x="0" y="9"/>
                    </a:lnTo>
                    <a:lnTo>
                      <a:pt x="7" y="25"/>
                    </a:lnTo>
                    <a:lnTo>
                      <a:pt x="25" y="15"/>
                    </a:lnTo>
                    <a:lnTo>
                      <a:pt x="17" y="0"/>
                    </a:lnTo>
                    <a:close/>
                  </a:path>
                </a:pathLst>
              </a:custGeom>
              <a:solidFill>
                <a:srgbClr val="DFDFFF"/>
              </a:solidFill>
              <a:ln w="9525">
                <a:noFill/>
                <a:round/>
                <a:headEnd/>
                <a:tailEnd/>
              </a:ln>
            </p:spPr>
            <p:txBody>
              <a:bodyPr/>
              <a:lstStyle/>
              <a:p>
                <a:endParaRPr lang="en-GB" dirty="0"/>
              </a:p>
            </p:txBody>
          </p:sp>
          <p:sp>
            <p:nvSpPr>
              <p:cNvPr id="244" name="Freeform 335"/>
              <p:cNvSpPr>
                <a:spLocks noChangeAspect="1"/>
              </p:cNvSpPr>
              <p:nvPr/>
            </p:nvSpPr>
            <p:spPr bwMode="auto">
              <a:xfrm>
                <a:off x="4213" y="1738"/>
                <a:ext cx="28" cy="29"/>
              </a:xfrm>
              <a:custGeom>
                <a:avLst/>
                <a:gdLst>
                  <a:gd name="T0" fmla="*/ 19 w 28"/>
                  <a:gd name="T1" fmla="*/ 0 h 29"/>
                  <a:gd name="T2" fmla="*/ 0 w 28"/>
                  <a:gd name="T3" fmla="*/ 10 h 29"/>
                  <a:gd name="T4" fmla="*/ 9 w 28"/>
                  <a:gd name="T5" fmla="*/ 29 h 29"/>
                  <a:gd name="T6" fmla="*/ 28 w 28"/>
                  <a:gd name="T7" fmla="*/ 19 h 29"/>
                  <a:gd name="T8" fmla="*/ 19 w 28"/>
                  <a:gd name="T9" fmla="*/ 0 h 29"/>
                  <a:gd name="T10" fmla="*/ 15 w 28"/>
                  <a:gd name="T11" fmla="*/ 4 h 29"/>
                  <a:gd name="T12" fmla="*/ 25 w 28"/>
                  <a:gd name="T13" fmla="*/ 19 h 29"/>
                  <a:gd name="T14" fmla="*/ 25 w 28"/>
                  <a:gd name="T15" fmla="*/ 15 h 29"/>
                  <a:gd name="T16" fmla="*/ 9 w 28"/>
                  <a:gd name="T17" fmla="*/ 23 h 29"/>
                  <a:gd name="T18" fmla="*/ 11 w 28"/>
                  <a:gd name="T19" fmla="*/ 25 h 29"/>
                  <a:gd name="T20" fmla="*/ 3 w 28"/>
                  <a:gd name="T21" fmla="*/ 10 h 29"/>
                  <a:gd name="T22" fmla="*/ 3 w 28"/>
                  <a:gd name="T23" fmla="*/ 13 h 29"/>
                  <a:gd name="T24" fmla="*/ 19 w 28"/>
                  <a:gd name="T25" fmla="*/ 4 h 29"/>
                  <a:gd name="T26" fmla="*/ 15 w 28"/>
                  <a:gd name="T27" fmla="*/ 4 h 29"/>
                  <a:gd name="T28" fmla="*/ 19 w 28"/>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9"/>
                  <a:gd name="T47" fmla="*/ 28 w 28"/>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9">
                    <a:moveTo>
                      <a:pt x="19" y="0"/>
                    </a:moveTo>
                    <a:lnTo>
                      <a:pt x="0" y="10"/>
                    </a:lnTo>
                    <a:lnTo>
                      <a:pt x="9" y="29"/>
                    </a:lnTo>
                    <a:lnTo>
                      <a:pt x="28" y="19"/>
                    </a:lnTo>
                    <a:lnTo>
                      <a:pt x="19" y="0"/>
                    </a:lnTo>
                    <a:lnTo>
                      <a:pt x="15" y="4"/>
                    </a:lnTo>
                    <a:lnTo>
                      <a:pt x="25" y="19"/>
                    </a:lnTo>
                    <a:lnTo>
                      <a:pt x="25" y="15"/>
                    </a:lnTo>
                    <a:lnTo>
                      <a:pt x="9" y="23"/>
                    </a:lnTo>
                    <a:lnTo>
                      <a:pt x="11" y="25"/>
                    </a:lnTo>
                    <a:lnTo>
                      <a:pt x="3" y="10"/>
                    </a:lnTo>
                    <a:lnTo>
                      <a:pt x="3" y="13"/>
                    </a:lnTo>
                    <a:lnTo>
                      <a:pt x="19" y="4"/>
                    </a:lnTo>
                    <a:lnTo>
                      <a:pt x="15" y="4"/>
                    </a:lnTo>
                    <a:lnTo>
                      <a:pt x="19" y="0"/>
                    </a:lnTo>
                    <a:close/>
                  </a:path>
                </a:pathLst>
              </a:custGeom>
              <a:solidFill>
                <a:srgbClr val="000000"/>
              </a:solidFill>
              <a:ln w="9525">
                <a:noFill/>
                <a:round/>
                <a:headEnd/>
                <a:tailEnd/>
              </a:ln>
            </p:spPr>
            <p:txBody>
              <a:bodyPr/>
              <a:lstStyle/>
              <a:p>
                <a:endParaRPr lang="en-GB" dirty="0"/>
              </a:p>
            </p:txBody>
          </p:sp>
          <p:sp>
            <p:nvSpPr>
              <p:cNvPr id="245" name="Freeform 336"/>
              <p:cNvSpPr>
                <a:spLocks noChangeAspect="1"/>
              </p:cNvSpPr>
              <p:nvPr/>
            </p:nvSpPr>
            <p:spPr bwMode="auto">
              <a:xfrm>
                <a:off x="4240" y="1711"/>
                <a:ext cx="49" cy="65"/>
              </a:xfrm>
              <a:custGeom>
                <a:avLst/>
                <a:gdLst>
                  <a:gd name="T0" fmla="*/ 21 w 49"/>
                  <a:gd name="T1" fmla="*/ 0 h 65"/>
                  <a:gd name="T2" fmla="*/ 0 w 49"/>
                  <a:gd name="T3" fmla="*/ 12 h 65"/>
                  <a:gd name="T4" fmla="*/ 28 w 49"/>
                  <a:gd name="T5" fmla="*/ 65 h 65"/>
                  <a:gd name="T6" fmla="*/ 49 w 49"/>
                  <a:gd name="T7" fmla="*/ 54 h 65"/>
                  <a:gd name="T8" fmla="*/ 21 w 49"/>
                  <a:gd name="T9" fmla="*/ 0 h 65"/>
                  <a:gd name="T10" fmla="*/ 17 w 49"/>
                  <a:gd name="T11" fmla="*/ 4 h 65"/>
                  <a:gd name="T12" fmla="*/ 44 w 49"/>
                  <a:gd name="T13" fmla="*/ 54 h 65"/>
                  <a:gd name="T14" fmla="*/ 46 w 49"/>
                  <a:gd name="T15" fmla="*/ 52 h 65"/>
                  <a:gd name="T16" fmla="*/ 28 w 49"/>
                  <a:gd name="T17" fmla="*/ 60 h 65"/>
                  <a:gd name="T18" fmla="*/ 32 w 49"/>
                  <a:gd name="T19" fmla="*/ 61 h 65"/>
                  <a:gd name="T20" fmla="*/ 3 w 49"/>
                  <a:gd name="T21" fmla="*/ 12 h 65"/>
                  <a:gd name="T22" fmla="*/ 3 w 49"/>
                  <a:gd name="T23" fmla="*/ 13 h 65"/>
                  <a:gd name="T24" fmla="*/ 21 w 49"/>
                  <a:gd name="T25" fmla="*/ 6 h 65"/>
                  <a:gd name="T26" fmla="*/ 17 w 49"/>
                  <a:gd name="T27" fmla="*/ 4 h 65"/>
                  <a:gd name="T28" fmla="*/ 21 w 49"/>
                  <a:gd name="T29" fmla="*/ 0 h 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65"/>
                  <a:gd name="T47" fmla="*/ 49 w 49"/>
                  <a:gd name="T48" fmla="*/ 65 h 6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65">
                    <a:moveTo>
                      <a:pt x="21" y="0"/>
                    </a:moveTo>
                    <a:lnTo>
                      <a:pt x="0" y="12"/>
                    </a:lnTo>
                    <a:lnTo>
                      <a:pt x="28" y="65"/>
                    </a:lnTo>
                    <a:lnTo>
                      <a:pt x="49" y="54"/>
                    </a:lnTo>
                    <a:lnTo>
                      <a:pt x="21" y="0"/>
                    </a:lnTo>
                    <a:lnTo>
                      <a:pt x="17" y="4"/>
                    </a:lnTo>
                    <a:lnTo>
                      <a:pt x="44" y="54"/>
                    </a:lnTo>
                    <a:lnTo>
                      <a:pt x="46" y="52"/>
                    </a:lnTo>
                    <a:lnTo>
                      <a:pt x="28" y="60"/>
                    </a:lnTo>
                    <a:lnTo>
                      <a:pt x="32" y="61"/>
                    </a:lnTo>
                    <a:lnTo>
                      <a:pt x="3" y="12"/>
                    </a:lnTo>
                    <a:lnTo>
                      <a:pt x="3" y="13"/>
                    </a:lnTo>
                    <a:lnTo>
                      <a:pt x="21" y="6"/>
                    </a:lnTo>
                    <a:lnTo>
                      <a:pt x="17" y="4"/>
                    </a:lnTo>
                    <a:lnTo>
                      <a:pt x="21" y="0"/>
                    </a:lnTo>
                    <a:close/>
                  </a:path>
                </a:pathLst>
              </a:custGeom>
              <a:solidFill>
                <a:srgbClr val="000000"/>
              </a:solidFill>
              <a:ln w="9525">
                <a:noFill/>
                <a:round/>
                <a:headEnd/>
                <a:tailEnd/>
              </a:ln>
            </p:spPr>
            <p:txBody>
              <a:bodyPr/>
              <a:lstStyle/>
              <a:p>
                <a:endParaRPr lang="en-GB" dirty="0"/>
              </a:p>
            </p:txBody>
          </p:sp>
          <p:sp>
            <p:nvSpPr>
              <p:cNvPr id="246" name="Freeform 337"/>
              <p:cNvSpPr>
                <a:spLocks noChangeAspect="1"/>
              </p:cNvSpPr>
              <p:nvPr/>
            </p:nvSpPr>
            <p:spPr bwMode="auto">
              <a:xfrm>
                <a:off x="4224" y="1719"/>
                <a:ext cx="50" cy="65"/>
              </a:xfrm>
              <a:custGeom>
                <a:avLst/>
                <a:gdLst>
                  <a:gd name="T0" fmla="*/ 21 w 50"/>
                  <a:gd name="T1" fmla="*/ 0 h 65"/>
                  <a:gd name="T2" fmla="*/ 0 w 50"/>
                  <a:gd name="T3" fmla="*/ 11 h 65"/>
                  <a:gd name="T4" fmla="*/ 29 w 50"/>
                  <a:gd name="T5" fmla="*/ 65 h 65"/>
                  <a:gd name="T6" fmla="*/ 50 w 50"/>
                  <a:gd name="T7" fmla="*/ 53 h 65"/>
                  <a:gd name="T8" fmla="*/ 21 w 50"/>
                  <a:gd name="T9" fmla="*/ 0 h 65"/>
                  <a:gd name="T10" fmla="*/ 17 w 50"/>
                  <a:gd name="T11" fmla="*/ 5 h 65"/>
                  <a:gd name="T12" fmla="*/ 44 w 50"/>
                  <a:gd name="T13" fmla="*/ 53 h 65"/>
                  <a:gd name="T14" fmla="*/ 46 w 50"/>
                  <a:gd name="T15" fmla="*/ 52 h 65"/>
                  <a:gd name="T16" fmla="*/ 29 w 50"/>
                  <a:gd name="T17" fmla="*/ 59 h 65"/>
                  <a:gd name="T18" fmla="*/ 31 w 50"/>
                  <a:gd name="T19" fmla="*/ 61 h 65"/>
                  <a:gd name="T20" fmla="*/ 4 w 50"/>
                  <a:gd name="T21" fmla="*/ 11 h 65"/>
                  <a:gd name="T22" fmla="*/ 4 w 50"/>
                  <a:gd name="T23" fmla="*/ 15 h 65"/>
                  <a:gd name="T24" fmla="*/ 21 w 50"/>
                  <a:gd name="T25" fmla="*/ 5 h 65"/>
                  <a:gd name="T26" fmla="*/ 17 w 50"/>
                  <a:gd name="T27" fmla="*/ 5 h 65"/>
                  <a:gd name="T28" fmla="*/ 21 w 50"/>
                  <a:gd name="T29" fmla="*/ 0 h 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65"/>
                  <a:gd name="T47" fmla="*/ 50 w 50"/>
                  <a:gd name="T48" fmla="*/ 65 h 6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65">
                    <a:moveTo>
                      <a:pt x="21" y="0"/>
                    </a:moveTo>
                    <a:lnTo>
                      <a:pt x="0" y="11"/>
                    </a:lnTo>
                    <a:lnTo>
                      <a:pt x="29" y="65"/>
                    </a:lnTo>
                    <a:lnTo>
                      <a:pt x="50" y="53"/>
                    </a:lnTo>
                    <a:lnTo>
                      <a:pt x="21" y="0"/>
                    </a:lnTo>
                    <a:lnTo>
                      <a:pt x="17" y="5"/>
                    </a:lnTo>
                    <a:lnTo>
                      <a:pt x="44" y="53"/>
                    </a:lnTo>
                    <a:lnTo>
                      <a:pt x="46" y="52"/>
                    </a:lnTo>
                    <a:lnTo>
                      <a:pt x="29" y="59"/>
                    </a:lnTo>
                    <a:lnTo>
                      <a:pt x="31" y="61"/>
                    </a:lnTo>
                    <a:lnTo>
                      <a:pt x="4" y="11"/>
                    </a:lnTo>
                    <a:lnTo>
                      <a:pt x="4" y="15"/>
                    </a:lnTo>
                    <a:lnTo>
                      <a:pt x="21" y="5"/>
                    </a:lnTo>
                    <a:lnTo>
                      <a:pt x="17" y="5"/>
                    </a:lnTo>
                    <a:lnTo>
                      <a:pt x="21" y="0"/>
                    </a:lnTo>
                    <a:close/>
                  </a:path>
                </a:pathLst>
              </a:custGeom>
              <a:solidFill>
                <a:srgbClr val="000000"/>
              </a:solidFill>
              <a:ln w="9525">
                <a:noFill/>
                <a:round/>
                <a:headEnd/>
                <a:tailEnd/>
              </a:ln>
            </p:spPr>
            <p:txBody>
              <a:bodyPr/>
              <a:lstStyle/>
              <a:p>
                <a:endParaRPr lang="en-GB" dirty="0"/>
              </a:p>
            </p:txBody>
          </p:sp>
          <p:sp>
            <p:nvSpPr>
              <p:cNvPr id="247" name="Freeform 338"/>
              <p:cNvSpPr>
                <a:spLocks noChangeAspect="1"/>
              </p:cNvSpPr>
              <p:nvPr/>
            </p:nvSpPr>
            <p:spPr bwMode="auto">
              <a:xfrm>
                <a:off x="4207" y="1728"/>
                <a:ext cx="52" cy="64"/>
              </a:xfrm>
              <a:custGeom>
                <a:avLst/>
                <a:gdLst>
                  <a:gd name="T0" fmla="*/ 21 w 52"/>
                  <a:gd name="T1" fmla="*/ 0 h 64"/>
                  <a:gd name="T2" fmla="*/ 0 w 52"/>
                  <a:gd name="T3" fmla="*/ 10 h 64"/>
                  <a:gd name="T4" fmla="*/ 29 w 52"/>
                  <a:gd name="T5" fmla="*/ 64 h 64"/>
                  <a:gd name="T6" fmla="*/ 52 w 52"/>
                  <a:gd name="T7" fmla="*/ 52 h 64"/>
                  <a:gd name="T8" fmla="*/ 21 w 52"/>
                  <a:gd name="T9" fmla="*/ 0 h 64"/>
                  <a:gd name="T10" fmla="*/ 19 w 52"/>
                  <a:gd name="T11" fmla="*/ 4 h 64"/>
                  <a:gd name="T12" fmla="*/ 46 w 52"/>
                  <a:gd name="T13" fmla="*/ 52 h 64"/>
                  <a:gd name="T14" fmla="*/ 48 w 52"/>
                  <a:gd name="T15" fmla="*/ 50 h 64"/>
                  <a:gd name="T16" fmla="*/ 29 w 52"/>
                  <a:gd name="T17" fmla="*/ 60 h 64"/>
                  <a:gd name="T18" fmla="*/ 33 w 52"/>
                  <a:gd name="T19" fmla="*/ 60 h 64"/>
                  <a:gd name="T20" fmla="*/ 6 w 52"/>
                  <a:gd name="T21" fmla="*/ 10 h 64"/>
                  <a:gd name="T22" fmla="*/ 4 w 52"/>
                  <a:gd name="T23" fmla="*/ 14 h 64"/>
                  <a:gd name="T24" fmla="*/ 21 w 52"/>
                  <a:gd name="T25" fmla="*/ 4 h 64"/>
                  <a:gd name="T26" fmla="*/ 19 w 52"/>
                  <a:gd name="T27" fmla="*/ 4 h 64"/>
                  <a:gd name="T28" fmla="*/ 21 w 52"/>
                  <a:gd name="T29" fmla="*/ 0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64"/>
                  <a:gd name="T47" fmla="*/ 52 w 52"/>
                  <a:gd name="T48" fmla="*/ 64 h 6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64">
                    <a:moveTo>
                      <a:pt x="21" y="0"/>
                    </a:moveTo>
                    <a:lnTo>
                      <a:pt x="0" y="10"/>
                    </a:lnTo>
                    <a:lnTo>
                      <a:pt x="29" y="64"/>
                    </a:lnTo>
                    <a:lnTo>
                      <a:pt x="52" y="52"/>
                    </a:lnTo>
                    <a:lnTo>
                      <a:pt x="21" y="0"/>
                    </a:lnTo>
                    <a:lnTo>
                      <a:pt x="19" y="4"/>
                    </a:lnTo>
                    <a:lnTo>
                      <a:pt x="46" y="52"/>
                    </a:lnTo>
                    <a:lnTo>
                      <a:pt x="48" y="50"/>
                    </a:lnTo>
                    <a:lnTo>
                      <a:pt x="29" y="60"/>
                    </a:lnTo>
                    <a:lnTo>
                      <a:pt x="33" y="60"/>
                    </a:lnTo>
                    <a:lnTo>
                      <a:pt x="6" y="10"/>
                    </a:lnTo>
                    <a:lnTo>
                      <a:pt x="4" y="14"/>
                    </a:lnTo>
                    <a:lnTo>
                      <a:pt x="21" y="4"/>
                    </a:lnTo>
                    <a:lnTo>
                      <a:pt x="19" y="4"/>
                    </a:lnTo>
                    <a:lnTo>
                      <a:pt x="21" y="0"/>
                    </a:lnTo>
                    <a:close/>
                  </a:path>
                </a:pathLst>
              </a:custGeom>
              <a:solidFill>
                <a:srgbClr val="000000"/>
              </a:solidFill>
              <a:ln w="9525">
                <a:noFill/>
                <a:round/>
                <a:headEnd/>
                <a:tailEnd/>
              </a:ln>
            </p:spPr>
            <p:txBody>
              <a:bodyPr/>
              <a:lstStyle/>
              <a:p>
                <a:endParaRPr lang="en-GB" dirty="0"/>
              </a:p>
            </p:txBody>
          </p:sp>
          <p:sp>
            <p:nvSpPr>
              <p:cNvPr id="248" name="Freeform 339"/>
              <p:cNvSpPr>
                <a:spLocks noChangeAspect="1"/>
              </p:cNvSpPr>
              <p:nvPr/>
            </p:nvSpPr>
            <p:spPr bwMode="auto">
              <a:xfrm>
                <a:off x="4232" y="1519"/>
                <a:ext cx="326" cy="280"/>
              </a:xfrm>
              <a:custGeom>
                <a:avLst/>
                <a:gdLst>
                  <a:gd name="T0" fmla="*/ 17 w 326"/>
                  <a:gd name="T1" fmla="*/ 181 h 280"/>
                  <a:gd name="T2" fmla="*/ 0 w 326"/>
                  <a:gd name="T3" fmla="*/ 152 h 280"/>
                  <a:gd name="T4" fmla="*/ 297 w 326"/>
                  <a:gd name="T5" fmla="*/ 0 h 280"/>
                  <a:gd name="T6" fmla="*/ 326 w 326"/>
                  <a:gd name="T7" fmla="*/ 23 h 280"/>
                  <a:gd name="T8" fmla="*/ 309 w 326"/>
                  <a:gd name="T9" fmla="*/ 36 h 280"/>
                  <a:gd name="T10" fmla="*/ 292 w 326"/>
                  <a:gd name="T11" fmla="*/ 48 h 280"/>
                  <a:gd name="T12" fmla="*/ 273 w 326"/>
                  <a:gd name="T13" fmla="*/ 61 h 280"/>
                  <a:gd name="T14" fmla="*/ 257 w 326"/>
                  <a:gd name="T15" fmla="*/ 73 h 280"/>
                  <a:gd name="T16" fmla="*/ 236 w 326"/>
                  <a:gd name="T17" fmla="*/ 86 h 280"/>
                  <a:gd name="T18" fmla="*/ 219 w 326"/>
                  <a:gd name="T19" fmla="*/ 98 h 280"/>
                  <a:gd name="T20" fmla="*/ 209 w 326"/>
                  <a:gd name="T21" fmla="*/ 104 h 280"/>
                  <a:gd name="T22" fmla="*/ 200 w 326"/>
                  <a:gd name="T23" fmla="*/ 111 h 280"/>
                  <a:gd name="T24" fmla="*/ 192 w 326"/>
                  <a:gd name="T25" fmla="*/ 119 h 280"/>
                  <a:gd name="T26" fmla="*/ 186 w 326"/>
                  <a:gd name="T27" fmla="*/ 125 h 280"/>
                  <a:gd name="T28" fmla="*/ 182 w 326"/>
                  <a:gd name="T29" fmla="*/ 131 h 280"/>
                  <a:gd name="T30" fmla="*/ 178 w 326"/>
                  <a:gd name="T31" fmla="*/ 134 h 280"/>
                  <a:gd name="T32" fmla="*/ 177 w 326"/>
                  <a:gd name="T33" fmla="*/ 140 h 280"/>
                  <a:gd name="T34" fmla="*/ 173 w 326"/>
                  <a:gd name="T35" fmla="*/ 148 h 280"/>
                  <a:gd name="T36" fmla="*/ 169 w 326"/>
                  <a:gd name="T37" fmla="*/ 157 h 280"/>
                  <a:gd name="T38" fmla="*/ 163 w 326"/>
                  <a:gd name="T39" fmla="*/ 173 h 280"/>
                  <a:gd name="T40" fmla="*/ 157 w 326"/>
                  <a:gd name="T41" fmla="*/ 190 h 280"/>
                  <a:gd name="T42" fmla="*/ 152 w 326"/>
                  <a:gd name="T43" fmla="*/ 211 h 280"/>
                  <a:gd name="T44" fmla="*/ 148 w 326"/>
                  <a:gd name="T45" fmla="*/ 225 h 280"/>
                  <a:gd name="T46" fmla="*/ 144 w 326"/>
                  <a:gd name="T47" fmla="*/ 229 h 280"/>
                  <a:gd name="T48" fmla="*/ 142 w 326"/>
                  <a:gd name="T49" fmla="*/ 236 h 280"/>
                  <a:gd name="T50" fmla="*/ 138 w 326"/>
                  <a:gd name="T51" fmla="*/ 244 h 280"/>
                  <a:gd name="T52" fmla="*/ 134 w 326"/>
                  <a:gd name="T53" fmla="*/ 250 h 280"/>
                  <a:gd name="T54" fmla="*/ 129 w 326"/>
                  <a:gd name="T55" fmla="*/ 257 h 280"/>
                  <a:gd name="T56" fmla="*/ 117 w 326"/>
                  <a:gd name="T57" fmla="*/ 265 h 280"/>
                  <a:gd name="T58" fmla="*/ 104 w 326"/>
                  <a:gd name="T59" fmla="*/ 275 h 280"/>
                  <a:gd name="T60" fmla="*/ 90 w 326"/>
                  <a:gd name="T61" fmla="*/ 280 h 280"/>
                  <a:gd name="T62" fmla="*/ 17 w 326"/>
                  <a:gd name="T63" fmla="*/ 181 h 2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6"/>
                  <a:gd name="T97" fmla="*/ 0 h 280"/>
                  <a:gd name="T98" fmla="*/ 326 w 326"/>
                  <a:gd name="T99" fmla="*/ 280 h 2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6" h="280">
                    <a:moveTo>
                      <a:pt x="17" y="181"/>
                    </a:moveTo>
                    <a:lnTo>
                      <a:pt x="0" y="152"/>
                    </a:lnTo>
                    <a:lnTo>
                      <a:pt x="297" y="0"/>
                    </a:lnTo>
                    <a:lnTo>
                      <a:pt x="326" y="23"/>
                    </a:lnTo>
                    <a:lnTo>
                      <a:pt x="309" y="36"/>
                    </a:lnTo>
                    <a:lnTo>
                      <a:pt x="292" y="48"/>
                    </a:lnTo>
                    <a:lnTo>
                      <a:pt x="273" y="61"/>
                    </a:lnTo>
                    <a:lnTo>
                      <a:pt x="257" y="73"/>
                    </a:lnTo>
                    <a:lnTo>
                      <a:pt x="236" y="86"/>
                    </a:lnTo>
                    <a:lnTo>
                      <a:pt x="219" y="98"/>
                    </a:lnTo>
                    <a:lnTo>
                      <a:pt x="209" y="104"/>
                    </a:lnTo>
                    <a:lnTo>
                      <a:pt x="200" y="111"/>
                    </a:lnTo>
                    <a:lnTo>
                      <a:pt x="192" y="119"/>
                    </a:lnTo>
                    <a:lnTo>
                      <a:pt x="186" y="125"/>
                    </a:lnTo>
                    <a:lnTo>
                      <a:pt x="182" y="131"/>
                    </a:lnTo>
                    <a:lnTo>
                      <a:pt x="178" y="134"/>
                    </a:lnTo>
                    <a:lnTo>
                      <a:pt x="177" y="140"/>
                    </a:lnTo>
                    <a:lnTo>
                      <a:pt x="173" y="148"/>
                    </a:lnTo>
                    <a:lnTo>
                      <a:pt x="169" y="157"/>
                    </a:lnTo>
                    <a:lnTo>
                      <a:pt x="163" y="173"/>
                    </a:lnTo>
                    <a:lnTo>
                      <a:pt x="157" y="190"/>
                    </a:lnTo>
                    <a:lnTo>
                      <a:pt x="152" y="211"/>
                    </a:lnTo>
                    <a:lnTo>
                      <a:pt x="148" y="225"/>
                    </a:lnTo>
                    <a:lnTo>
                      <a:pt x="144" y="229"/>
                    </a:lnTo>
                    <a:lnTo>
                      <a:pt x="142" y="236"/>
                    </a:lnTo>
                    <a:lnTo>
                      <a:pt x="138" y="244"/>
                    </a:lnTo>
                    <a:lnTo>
                      <a:pt x="134" y="250"/>
                    </a:lnTo>
                    <a:lnTo>
                      <a:pt x="129" y="257"/>
                    </a:lnTo>
                    <a:lnTo>
                      <a:pt x="117" y="265"/>
                    </a:lnTo>
                    <a:lnTo>
                      <a:pt x="104" y="275"/>
                    </a:lnTo>
                    <a:lnTo>
                      <a:pt x="90" y="280"/>
                    </a:lnTo>
                    <a:lnTo>
                      <a:pt x="17" y="181"/>
                    </a:lnTo>
                    <a:close/>
                  </a:path>
                </a:pathLst>
              </a:custGeom>
              <a:solidFill>
                <a:srgbClr val="FFFFFF"/>
              </a:solidFill>
              <a:ln w="9525">
                <a:noFill/>
                <a:round/>
                <a:headEnd/>
                <a:tailEnd/>
              </a:ln>
            </p:spPr>
            <p:txBody>
              <a:bodyPr/>
              <a:lstStyle/>
              <a:p>
                <a:endParaRPr lang="en-GB" dirty="0"/>
              </a:p>
            </p:txBody>
          </p:sp>
          <p:sp>
            <p:nvSpPr>
              <p:cNvPr id="249" name="Freeform 340"/>
              <p:cNvSpPr>
                <a:spLocks noChangeAspect="1"/>
              </p:cNvSpPr>
              <p:nvPr/>
            </p:nvSpPr>
            <p:spPr bwMode="auto">
              <a:xfrm>
                <a:off x="4230" y="1517"/>
                <a:ext cx="332" cy="284"/>
              </a:xfrm>
              <a:custGeom>
                <a:avLst/>
                <a:gdLst>
                  <a:gd name="T0" fmla="*/ 21 w 332"/>
                  <a:gd name="T1" fmla="*/ 183 h 284"/>
                  <a:gd name="T2" fmla="*/ 4 w 332"/>
                  <a:gd name="T3" fmla="*/ 156 h 284"/>
                  <a:gd name="T4" fmla="*/ 298 w 332"/>
                  <a:gd name="T5" fmla="*/ 4 h 284"/>
                  <a:gd name="T6" fmla="*/ 328 w 332"/>
                  <a:gd name="T7" fmla="*/ 23 h 284"/>
                  <a:gd name="T8" fmla="*/ 273 w 332"/>
                  <a:gd name="T9" fmla="*/ 62 h 284"/>
                  <a:gd name="T10" fmla="*/ 236 w 332"/>
                  <a:gd name="T11" fmla="*/ 86 h 284"/>
                  <a:gd name="T12" fmla="*/ 211 w 332"/>
                  <a:gd name="T13" fmla="*/ 104 h 284"/>
                  <a:gd name="T14" fmla="*/ 202 w 332"/>
                  <a:gd name="T15" fmla="*/ 111 h 284"/>
                  <a:gd name="T16" fmla="*/ 192 w 332"/>
                  <a:gd name="T17" fmla="*/ 119 h 284"/>
                  <a:gd name="T18" fmla="*/ 182 w 332"/>
                  <a:gd name="T19" fmla="*/ 131 h 284"/>
                  <a:gd name="T20" fmla="*/ 177 w 332"/>
                  <a:gd name="T21" fmla="*/ 140 h 284"/>
                  <a:gd name="T22" fmla="*/ 169 w 332"/>
                  <a:gd name="T23" fmla="*/ 159 h 284"/>
                  <a:gd name="T24" fmla="*/ 157 w 332"/>
                  <a:gd name="T25" fmla="*/ 192 h 284"/>
                  <a:gd name="T26" fmla="*/ 148 w 332"/>
                  <a:gd name="T27" fmla="*/ 225 h 284"/>
                  <a:gd name="T28" fmla="*/ 146 w 332"/>
                  <a:gd name="T29" fmla="*/ 231 h 284"/>
                  <a:gd name="T30" fmla="*/ 142 w 332"/>
                  <a:gd name="T31" fmla="*/ 236 h 284"/>
                  <a:gd name="T32" fmla="*/ 134 w 332"/>
                  <a:gd name="T33" fmla="*/ 252 h 284"/>
                  <a:gd name="T34" fmla="*/ 119 w 332"/>
                  <a:gd name="T35" fmla="*/ 265 h 284"/>
                  <a:gd name="T36" fmla="*/ 92 w 332"/>
                  <a:gd name="T37" fmla="*/ 280 h 284"/>
                  <a:gd name="T38" fmla="*/ 19 w 332"/>
                  <a:gd name="T39" fmla="*/ 181 h 284"/>
                  <a:gd name="T40" fmla="*/ 90 w 332"/>
                  <a:gd name="T41" fmla="*/ 284 h 284"/>
                  <a:gd name="T42" fmla="*/ 94 w 332"/>
                  <a:gd name="T43" fmla="*/ 284 h 284"/>
                  <a:gd name="T44" fmla="*/ 121 w 332"/>
                  <a:gd name="T45" fmla="*/ 269 h 284"/>
                  <a:gd name="T46" fmla="*/ 131 w 332"/>
                  <a:gd name="T47" fmla="*/ 259 h 284"/>
                  <a:gd name="T48" fmla="*/ 142 w 332"/>
                  <a:gd name="T49" fmla="*/ 248 h 284"/>
                  <a:gd name="T50" fmla="*/ 150 w 332"/>
                  <a:gd name="T51" fmla="*/ 231 h 284"/>
                  <a:gd name="T52" fmla="*/ 155 w 332"/>
                  <a:gd name="T53" fmla="*/ 213 h 284"/>
                  <a:gd name="T54" fmla="*/ 169 w 332"/>
                  <a:gd name="T55" fmla="*/ 175 h 284"/>
                  <a:gd name="T56" fmla="*/ 173 w 332"/>
                  <a:gd name="T57" fmla="*/ 159 h 284"/>
                  <a:gd name="T58" fmla="*/ 177 w 332"/>
                  <a:gd name="T59" fmla="*/ 152 h 284"/>
                  <a:gd name="T60" fmla="*/ 182 w 332"/>
                  <a:gd name="T61" fmla="*/ 138 h 284"/>
                  <a:gd name="T62" fmla="*/ 190 w 332"/>
                  <a:gd name="T63" fmla="*/ 127 h 284"/>
                  <a:gd name="T64" fmla="*/ 203 w 332"/>
                  <a:gd name="T65" fmla="*/ 115 h 284"/>
                  <a:gd name="T66" fmla="*/ 223 w 332"/>
                  <a:gd name="T67" fmla="*/ 102 h 284"/>
                  <a:gd name="T68" fmla="*/ 259 w 332"/>
                  <a:gd name="T69" fmla="*/ 77 h 284"/>
                  <a:gd name="T70" fmla="*/ 296 w 332"/>
                  <a:gd name="T71" fmla="*/ 52 h 284"/>
                  <a:gd name="T72" fmla="*/ 330 w 332"/>
                  <a:gd name="T73" fmla="*/ 25 h 284"/>
                  <a:gd name="T74" fmla="*/ 330 w 332"/>
                  <a:gd name="T75" fmla="*/ 23 h 284"/>
                  <a:gd name="T76" fmla="*/ 0 w 332"/>
                  <a:gd name="T77" fmla="*/ 152 h 284"/>
                  <a:gd name="T78" fmla="*/ 17 w 332"/>
                  <a:gd name="T79" fmla="*/ 184 h 2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32"/>
                  <a:gd name="T121" fmla="*/ 0 h 284"/>
                  <a:gd name="T122" fmla="*/ 332 w 332"/>
                  <a:gd name="T123" fmla="*/ 284 h 2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32" h="284">
                    <a:moveTo>
                      <a:pt x="19" y="181"/>
                    </a:moveTo>
                    <a:lnTo>
                      <a:pt x="21" y="183"/>
                    </a:lnTo>
                    <a:lnTo>
                      <a:pt x="4" y="152"/>
                    </a:lnTo>
                    <a:lnTo>
                      <a:pt x="4" y="156"/>
                    </a:lnTo>
                    <a:lnTo>
                      <a:pt x="299" y="4"/>
                    </a:lnTo>
                    <a:lnTo>
                      <a:pt x="298" y="4"/>
                    </a:lnTo>
                    <a:lnTo>
                      <a:pt x="328" y="27"/>
                    </a:lnTo>
                    <a:lnTo>
                      <a:pt x="328" y="23"/>
                    </a:lnTo>
                    <a:lnTo>
                      <a:pt x="292" y="48"/>
                    </a:lnTo>
                    <a:lnTo>
                      <a:pt x="273" y="62"/>
                    </a:lnTo>
                    <a:lnTo>
                      <a:pt x="257" y="73"/>
                    </a:lnTo>
                    <a:lnTo>
                      <a:pt x="236" y="86"/>
                    </a:lnTo>
                    <a:lnTo>
                      <a:pt x="219" y="98"/>
                    </a:lnTo>
                    <a:lnTo>
                      <a:pt x="211" y="104"/>
                    </a:lnTo>
                    <a:lnTo>
                      <a:pt x="200" y="111"/>
                    </a:lnTo>
                    <a:lnTo>
                      <a:pt x="202" y="111"/>
                    </a:lnTo>
                    <a:lnTo>
                      <a:pt x="194" y="119"/>
                    </a:lnTo>
                    <a:lnTo>
                      <a:pt x="192" y="119"/>
                    </a:lnTo>
                    <a:lnTo>
                      <a:pt x="186" y="125"/>
                    </a:lnTo>
                    <a:lnTo>
                      <a:pt x="182" y="131"/>
                    </a:lnTo>
                    <a:lnTo>
                      <a:pt x="179" y="136"/>
                    </a:lnTo>
                    <a:lnTo>
                      <a:pt x="177" y="140"/>
                    </a:lnTo>
                    <a:lnTo>
                      <a:pt x="173" y="150"/>
                    </a:lnTo>
                    <a:lnTo>
                      <a:pt x="169" y="159"/>
                    </a:lnTo>
                    <a:lnTo>
                      <a:pt x="163" y="173"/>
                    </a:lnTo>
                    <a:lnTo>
                      <a:pt x="157" y="192"/>
                    </a:lnTo>
                    <a:lnTo>
                      <a:pt x="150" y="211"/>
                    </a:lnTo>
                    <a:lnTo>
                      <a:pt x="148" y="225"/>
                    </a:lnTo>
                    <a:lnTo>
                      <a:pt x="144" y="229"/>
                    </a:lnTo>
                    <a:lnTo>
                      <a:pt x="146" y="231"/>
                    </a:lnTo>
                    <a:lnTo>
                      <a:pt x="142" y="238"/>
                    </a:lnTo>
                    <a:lnTo>
                      <a:pt x="142" y="236"/>
                    </a:lnTo>
                    <a:lnTo>
                      <a:pt x="138" y="246"/>
                    </a:lnTo>
                    <a:lnTo>
                      <a:pt x="134" y="252"/>
                    </a:lnTo>
                    <a:lnTo>
                      <a:pt x="129" y="257"/>
                    </a:lnTo>
                    <a:lnTo>
                      <a:pt x="119" y="265"/>
                    </a:lnTo>
                    <a:lnTo>
                      <a:pt x="104" y="275"/>
                    </a:lnTo>
                    <a:lnTo>
                      <a:pt x="92" y="280"/>
                    </a:lnTo>
                    <a:lnTo>
                      <a:pt x="94" y="282"/>
                    </a:lnTo>
                    <a:lnTo>
                      <a:pt x="19" y="181"/>
                    </a:lnTo>
                    <a:lnTo>
                      <a:pt x="17" y="184"/>
                    </a:lnTo>
                    <a:lnTo>
                      <a:pt x="90" y="284"/>
                    </a:lnTo>
                    <a:lnTo>
                      <a:pt x="92" y="284"/>
                    </a:lnTo>
                    <a:lnTo>
                      <a:pt x="94" y="284"/>
                    </a:lnTo>
                    <a:lnTo>
                      <a:pt x="107" y="277"/>
                    </a:lnTo>
                    <a:lnTo>
                      <a:pt x="121" y="269"/>
                    </a:lnTo>
                    <a:lnTo>
                      <a:pt x="131" y="261"/>
                    </a:lnTo>
                    <a:lnTo>
                      <a:pt x="131" y="259"/>
                    </a:lnTo>
                    <a:lnTo>
                      <a:pt x="138" y="254"/>
                    </a:lnTo>
                    <a:lnTo>
                      <a:pt x="142" y="248"/>
                    </a:lnTo>
                    <a:lnTo>
                      <a:pt x="146" y="238"/>
                    </a:lnTo>
                    <a:lnTo>
                      <a:pt x="150" y="231"/>
                    </a:lnTo>
                    <a:lnTo>
                      <a:pt x="152" y="227"/>
                    </a:lnTo>
                    <a:lnTo>
                      <a:pt x="155" y="213"/>
                    </a:lnTo>
                    <a:lnTo>
                      <a:pt x="161" y="194"/>
                    </a:lnTo>
                    <a:lnTo>
                      <a:pt x="169" y="175"/>
                    </a:lnTo>
                    <a:lnTo>
                      <a:pt x="167" y="175"/>
                    </a:lnTo>
                    <a:lnTo>
                      <a:pt x="173" y="159"/>
                    </a:lnTo>
                    <a:lnTo>
                      <a:pt x="173" y="161"/>
                    </a:lnTo>
                    <a:lnTo>
                      <a:pt x="177" y="152"/>
                    </a:lnTo>
                    <a:lnTo>
                      <a:pt x="180" y="142"/>
                    </a:lnTo>
                    <a:lnTo>
                      <a:pt x="182" y="138"/>
                    </a:lnTo>
                    <a:lnTo>
                      <a:pt x="186" y="133"/>
                    </a:lnTo>
                    <a:lnTo>
                      <a:pt x="190" y="127"/>
                    </a:lnTo>
                    <a:lnTo>
                      <a:pt x="196" y="121"/>
                    </a:lnTo>
                    <a:lnTo>
                      <a:pt x="203" y="115"/>
                    </a:lnTo>
                    <a:lnTo>
                      <a:pt x="213" y="108"/>
                    </a:lnTo>
                    <a:lnTo>
                      <a:pt x="223" y="102"/>
                    </a:lnTo>
                    <a:lnTo>
                      <a:pt x="240" y="90"/>
                    </a:lnTo>
                    <a:lnTo>
                      <a:pt x="259" y="77"/>
                    </a:lnTo>
                    <a:lnTo>
                      <a:pt x="276" y="65"/>
                    </a:lnTo>
                    <a:lnTo>
                      <a:pt x="296" y="52"/>
                    </a:lnTo>
                    <a:lnTo>
                      <a:pt x="330" y="27"/>
                    </a:lnTo>
                    <a:lnTo>
                      <a:pt x="330" y="25"/>
                    </a:lnTo>
                    <a:lnTo>
                      <a:pt x="332" y="25"/>
                    </a:lnTo>
                    <a:lnTo>
                      <a:pt x="330" y="23"/>
                    </a:lnTo>
                    <a:lnTo>
                      <a:pt x="299" y="0"/>
                    </a:lnTo>
                    <a:lnTo>
                      <a:pt x="0" y="152"/>
                    </a:lnTo>
                    <a:lnTo>
                      <a:pt x="0" y="154"/>
                    </a:lnTo>
                    <a:lnTo>
                      <a:pt x="17" y="184"/>
                    </a:lnTo>
                    <a:lnTo>
                      <a:pt x="19" y="181"/>
                    </a:lnTo>
                    <a:close/>
                  </a:path>
                </a:pathLst>
              </a:custGeom>
              <a:solidFill>
                <a:srgbClr val="000000"/>
              </a:solidFill>
              <a:ln w="9525">
                <a:noFill/>
                <a:round/>
                <a:headEnd/>
                <a:tailEnd/>
              </a:ln>
            </p:spPr>
            <p:txBody>
              <a:bodyPr/>
              <a:lstStyle/>
              <a:p>
                <a:endParaRPr lang="en-GB" dirty="0"/>
              </a:p>
            </p:txBody>
          </p:sp>
          <p:sp>
            <p:nvSpPr>
              <p:cNvPr id="250" name="Freeform 341"/>
              <p:cNvSpPr>
                <a:spLocks noChangeAspect="1"/>
              </p:cNvSpPr>
              <p:nvPr/>
            </p:nvSpPr>
            <p:spPr bwMode="auto">
              <a:xfrm>
                <a:off x="4289" y="1686"/>
                <a:ext cx="60" cy="102"/>
              </a:xfrm>
              <a:custGeom>
                <a:avLst/>
                <a:gdLst>
                  <a:gd name="T0" fmla="*/ 54 w 60"/>
                  <a:gd name="T1" fmla="*/ 102 h 102"/>
                  <a:gd name="T2" fmla="*/ 56 w 60"/>
                  <a:gd name="T3" fmla="*/ 102 h 102"/>
                  <a:gd name="T4" fmla="*/ 58 w 60"/>
                  <a:gd name="T5" fmla="*/ 102 h 102"/>
                  <a:gd name="T6" fmla="*/ 60 w 60"/>
                  <a:gd name="T7" fmla="*/ 102 h 102"/>
                  <a:gd name="T8" fmla="*/ 60 w 60"/>
                  <a:gd name="T9" fmla="*/ 100 h 102"/>
                  <a:gd name="T10" fmla="*/ 4 w 60"/>
                  <a:gd name="T11" fmla="*/ 0 h 102"/>
                  <a:gd name="T12" fmla="*/ 2 w 60"/>
                  <a:gd name="T13" fmla="*/ 0 h 102"/>
                  <a:gd name="T14" fmla="*/ 0 w 60"/>
                  <a:gd name="T15" fmla="*/ 0 h 102"/>
                  <a:gd name="T16" fmla="*/ 0 w 60"/>
                  <a:gd name="T17" fmla="*/ 2 h 102"/>
                  <a:gd name="T18" fmla="*/ 54 w 60"/>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102"/>
                  <a:gd name="T32" fmla="*/ 60 w 60"/>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102">
                    <a:moveTo>
                      <a:pt x="54" y="102"/>
                    </a:moveTo>
                    <a:lnTo>
                      <a:pt x="56" y="102"/>
                    </a:lnTo>
                    <a:lnTo>
                      <a:pt x="58" y="102"/>
                    </a:lnTo>
                    <a:lnTo>
                      <a:pt x="60" y="102"/>
                    </a:lnTo>
                    <a:lnTo>
                      <a:pt x="60" y="100"/>
                    </a:lnTo>
                    <a:lnTo>
                      <a:pt x="4" y="0"/>
                    </a:lnTo>
                    <a:lnTo>
                      <a:pt x="2" y="0"/>
                    </a:lnTo>
                    <a:lnTo>
                      <a:pt x="0" y="0"/>
                    </a:lnTo>
                    <a:lnTo>
                      <a:pt x="0" y="2"/>
                    </a:lnTo>
                    <a:lnTo>
                      <a:pt x="54" y="102"/>
                    </a:lnTo>
                    <a:close/>
                  </a:path>
                </a:pathLst>
              </a:custGeom>
              <a:solidFill>
                <a:srgbClr val="000000"/>
              </a:solidFill>
              <a:ln w="9525">
                <a:noFill/>
                <a:round/>
                <a:headEnd/>
                <a:tailEnd/>
              </a:ln>
            </p:spPr>
            <p:txBody>
              <a:bodyPr/>
              <a:lstStyle/>
              <a:p>
                <a:endParaRPr lang="en-GB" dirty="0"/>
              </a:p>
            </p:txBody>
          </p:sp>
          <p:sp>
            <p:nvSpPr>
              <p:cNvPr id="251" name="Freeform 342"/>
              <p:cNvSpPr>
                <a:spLocks noChangeAspect="1"/>
              </p:cNvSpPr>
              <p:nvPr/>
            </p:nvSpPr>
            <p:spPr bwMode="auto">
              <a:xfrm>
                <a:off x="4295" y="1686"/>
                <a:ext cx="56" cy="100"/>
              </a:xfrm>
              <a:custGeom>
                <a:avLst/>
                <a:gdLst>
                  <a:gd name="T0" fmla="*/ 52 w 56"/>
                  <a:gd name="T1" fmla="*/ 98 h 100"/>
                  <a:gd name="T2" fmla="*/ 52 w 56"/>
                  <a:gd name="T3" fmla="*/ 100 h 100"/>
                  <a:gd name="T4" fmla="*/ 54 w 56"/>
                  <a:gd name="T5" fmla="*/ 100 h 100"/>
                  <a:gd name="T6" fmla="*/ 56 w 56"/>
                  <a:gd name="T7" fmla="*/ 98 h 100"/>
                  <a:gd name="T8" fmla="*/ 2 w 56"/>
                  <a:gd name="T9" fmla="*/ 0 h 100"/>
                  <a:gd name="T10" fmla="*/ 0 w 56"/>
                  <a:gd name="T11" fmla="*/ 2 h 100"/>
                  <a:gd name="T12" fmla="*/ 0 w 56"/>
                  <a:gd name="T13" fmla="*/ 4 h 100"/>
                  <a:gd name="T14" fmla="*/ 52 w 56"/>
                  <a:gd name="T15" fmla="*/ 98 h 100"/>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100"/>
                  <a:gd name="T26" fmla="*/ 56 w 56"/>
                  <a:gd name="T27" fmla="*/ 100 h 1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100">
                    <a:moveTo>
                      <a:pt x="52" y="98"/>
                    </a:moveTo>
                    <a:lnTo>
                      <a:pt x="52" y="100"/>
                    </a:lnTo>
                    <a:lnTo>
                      <a:pt x="54" y="100"/>
                    </a:lnTo>
                    <a:lnTo>
                      <a:pt x="56" y="98"/>
                    </a:lnTo>
                    <a:lnTo>
                      <a:pt x="2" y="0"/>
                    </a:lnTo>
                    <a:lnTo>
                      <a:pt x="0" y="2"/>
                    </a:lnTo>
                    <a:lnTo>
                      <a:pt x="0" y="4"/>
                    </a:lnTo>
                    <a:lnTo>
                      <a:pt x="52" y="98"/>
                    </a:lnTo>
                    <a:close/>
                  </a:path>
                </a:pathLst>
              </a:custGeom>
              <a:solidFill>
                <a:srgbClr val="000000"/>
              </a:solidFill>
              <a:ln w="9525">
                <a:noFill/>
                <a:round/>
                <a:headEnd/>
                <a:tailEnd/>
              </a:ln>
            </p:spPr>
            <p:txBody>
              <a:bodyPr/>
              <a:lstStyle/>
              <a:p>
                <a:endParaRPr lang="en-GB" dirty="0"/>
              </a:p>
            </p:txBody>
          </p:sp>
          <p:sp>
            <p:nvSpPr>
              <p:cNvPr id="252" name="Freeform 343"/>
              <p:cNvSpPr>
                <a:spLocks noChangeAspect="1"/>
              </p:cNvSpPr>
              <p:nvPr/>
            </p:nvSpPr>
            <p:spPr bwMode="auto">
              <a:xfrm>
                <a:off x="4295" y="1682"/>
                <a:ext cx="60" cy="102"/>
              </a:xfrm>
              <a:custGeom>
                <a:avLst/>
                <a:gdLst>
                  <a:gd name="T0" fmla="*/ 54 w 60"/>
                  <a:gd name="T1" fmla="*/ 100 h 102"/>
                  <a:gd name="T2" fmla="*/ 56 w 60"/>
                  <a:gd name="T3" fmla="*/ 102 h 102"/>
                  <a:gd name="T4" fmla="*/ 58 w 60"/>
                  <a:gd name="T5" fmla="*/ 102 h 102"/>
                  <a:gd name="T6" fmla="*/ 58 w 60"/>
                  <a:gd name="T7" fmla="*/ 100 h 102"/>
                  <a:gd name="T8" fmla="*/ 60 w 60"/>
                  <a:gd name="T9" fmla="*/ 100 h 102"/>
                  <a:gd name="T10" fmla="*/ 4 w 60"/>
                  <a:gd name="T11" fmla="*/ 0 h 102"/>
                  <a:gd name="T12" fmla="*/ 0 w 60"/>
                  <a:gd name="T13" fmla="*/ 2 h 102"/>
                  <a:gd name="T14" fmla="*/ 2 w 60"/>
                  <a:gd name="T15" fmla="*/ 2 h 102"/>
                  <a:gd name="T16" fmla="*/ 0 w 60"/>
                  <a:gd name="T17" fmla="*/ 2 h 102"/>
                  <a:gd name="T18" fmla="*/ 2 w 60"/>
                  <a:gd name="T19" fmla="*/ 4 h 102"/>
                  <a:gd name="T20" fmla="*/ 0 w 60"/>
                  <a:gd name="T21" fmla="*/ 4 h 102"/>
                  <a:gd name="T22" fmla="*/ 54 w 60"/>
                  <a:gd name="T23" fmla="*/ 100 h 1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0"/>
                  <a:gd name="T37" fmla="*/ 0 h 102"/>
                  <a:gd name="T38" fmla="*/ 60 w 60"/>
                  <a:gd name="T39" fmla="*/ 102 h 1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0" h="102">
                    <a:moveTo>
                      <a:pt x="54" y="100"/>
                    </a:moveTo>
                    <a:lnTo>
                      <a:pt x="56" y="102"/>
                    </a:lnTo>
                    <a:lnTo>
                      <a:pt x="58" y="102"/>
                    </a:lnTo>
                    <a:lnTo>
                      <a:pt x="58" y="100"/>
                    </a:lnTo>
                    <a:lnTo>
                      <a:pt x="60" y="100"/>
                    </a:lnTo>
                    <a:lnTo>
                      <a:pt x="4" y="0"/>
                    </a:lnTo>
                    <a:lnTo>
                      <a:pt x="0" y="2"/>
                    </a:lnTo>
                    <a:lnTo>
                      <a:pt x="2" y="2"/>
                    </a:lnTo>
                    <a:lnTo>
                      <a:pt x="0" y="2"/>
                    </a:lnTo>
                    <a:lnTo>
                      <a:pt x="2" y="4"/>
                    </a:lnTo>
                    <a:lnTo>
                      <a:pt x="0" y="4"/>
                    </a:lnTo>
                    <a:lnTo>
                      <a:pt x="54" y="100"/>
                    </a:lnTo>
                    <a:close/>
                  </a:path>
                </a:pathLst>
              </a:custGeom>
              <a:solidFill>
                <a:srgbClr val="000000"/>
              </a:solidFill>
              <a:ln w="9525">
                <a:noFill/>
                <a:round/>
                <a:headEnd/>
                <a:tailEnd/>
              </a:ln>
            </p:spPr>
            <p:txBody>
              <a:bodyPr/>
              <a:lstStyle/>
              <a:p>
                <a:endParaRPr lang="en-GB" dirty="0"/>
              </a:p>
            </p:txBody>
          </p:sp>
          <p:sp>
            <p:nvSpPr>
              <p:cNvPr id="253" name="Freeform 344"/>
              <p:cNvSpPr>
                <a:spLocks noChangeAspect="1"/>
              </p:cNvSpPr>
              <p:nvPr/>
            </p:nvSpPr>
            <p:spPr bwMode="auto">
              <a:xfrm>
                <a:off x="4345" y="1600"/>
                <a:ext cx="119" cy="176"/>
              </a:xfrm>
              <a:custGeom>
                <a:avLst/>
                <a:gdLst>
                  <a:gd name="T0" fmla="*/ 0 w 119"/>
                  <a:gd name="T1" fmla="*/ 172 h 176"/>
                  <a:gd name="T2" fmla="*/ 2 w 119"/>
                  <a:gd name="T3" fmla="*/ 174 h 176"/>
                  <a:gd name="T4" fmla="*/ 4 w 119"/>
                  <a:gd name="T5" fmla="*/ 176 h 176"/>
                  <a:gd name="T6" fmla="*/ 16 w 119"/>
                  <a:gd name="T7" fmla="*/ 167 h 176"/>
                  <a:gd name="T8" fmla="*/ 19 w 119"/>
                  <a:gd name="T9" fmla="*/ 161 h 176"/>
                  <a:gd name="T10" fmla="*/ 27 w 119"/>
                  <a:gd name="T11" fmla="*/ 151 h 176"/>
                  <a:gd name="T12" fmla="*/ 33 w 119"/>
                  <a:gd name="T13" fmla="*/ 136 h 176"/>
                  <a:gd name="T14" fmla="*/ 39 w 119"/>
                  <a:gd name="T15" fmla="*/ 115 h 176"/>
                  <a:gd name="T16" fmla="*/ 42 w 119"/>
                  <a:gd name="T17" fmla="*/ 103 h 176"/>
                  <a:gd name="T18" fmla="*/ 48 w 119"/>
                  <a:gd name="T19" fmla="*/ 80 h 176"/>
                  <a:gd name="T20" fmla="*/ 52 w 119"/>
                  <a:gd name="T21" fmla="*/ 73 h 176"/>
                  <a:gd name="T22" fmla="*/ 58 w 119"/>
                  <a:gd name="T23" fmla="*/ 61 h 176"/>
                  <a:gd name="T24" fmla="*/ 62 w 119"/>
                  <a:gd name="T25" fmla="*/ 52 h 176"/>
                  <a:gd name="T26" fmla="*/ 69 w 119"/>
                  <a:gd name="T27" fmla="*/ 40 h 176"/>
                  <a:gd name="T28" fmla="*/ 79 w 119"/>
                  <a:gd name="T29" fmla="*/ 30 h 176"/>
                  <a:gd name="T30" fmla="*/ 92 w 119"/>
                  <a:gd name="T31" fmla="*/ 19 h 176"/>
                  <a:gd name="T32" fmla="*/ 108 w 119"/>
                  <a:gd name="T33" fmla="*/ 9 h 176"/>
                  <a:gd name="T34" fmla="*/ 117 w 119"/>
                  <a:gd name="T35" fmla="*/ 3 h 176"/>
                  <a:gd name="T36" fmla="*/ 119 w 119"/>
                  <a:gd name="T37" fmla="*/ 2 h 176"/>
                  <a:gd name="T38" fmla="*/ 115 w 119"/>
                  <a:gd name="T39" fmla="*/ 0 h 176"/>
                  <a:gd name="T40" fmla="*/ 104 w 119"/>
                  <a:gd name="T41" fmla="*/ 5 h 176"/>
                  <a:gd name="T42" fmla="*/ 90 w 119"/>
                  <a:gd name="T43" fmla="*/ 15 h 176"/>
                  <a:gd name="T44" fmla="*/ 77 w 119"/>
                  <a:gd name="T45" fmla="*/ 27 h 176"/>
                  <a:gd name="T46" fmla="*/ 65 w 119"/>
                  <a:gd name="T47" fmla="*/ 38 h 176"/>
                  <a:gd name="T48" fmla="*/ 58 w 119"/>
                  <a:gd name="T49" fmla="*/ 48 h 176"/>
                  <a:gd name="T50" fmla="*/ 54 w 119"/>
                  <a:gd name="T51" fmla="*/ 59 h 176"/>
                  <a:gd name="T52" fmla="*/ 52 w 119"/>
                  <a:gd name="T53" fmla="*/ 63 h 176"/>
                  <a:gd name="T54" fmla="*/ 44 w 119"/>
                  <a:gd name="T55" fmla="*/ 80 h 176"/>
                  <a:gd name="T56" fmla="*/ 37 w 119"/>
                  <a:gd name="T57" fmla="*/ 101 h 176"/>
                  <a:gd name="T58" fmla="*/ 31 w 119"/>
                  <a:gd name="T59" fmla="*/ 124 h 176"/>
                  <a:gd name="T60" fmla="*/ 25 w 119"/>
                  <a:gd name="T61" fmla="*/ 142 h 176"/>
                  <a:gd name="T62" fmla="*/ 21 w 119"/>
                  <a:gd name="T63" fmla="*/ 148 h 176"/>
                  <a:gd name="T64" fmla="*/ 14 w 119"/>
                  <a:gd name="T65" fmla="*/ 163 h 176"/>
                  <a:gd name="T66" fmla="*/ 2 w 119"/>
                  <a:gd name="T67" fmla="*/ 172 h 1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9"/>
                  <a:gd name="T103" fmla="*/ 0 h 176"/>
                  <a:gd name="T104" fmla="*/ 119 w 119"/>
                  <a:gd name="T105" fmla="*/ 176 h 1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9" h="176">
                    <a:moveTo>
                      <a:pt x="2" y="172"/>
                    </a:moveTo>
                    <a:lnTo>
                      <a:pt x="0" y="172"/>
                    </a:lnTo>
                    <a:lnTo>
                      <a:pt x="0" y="174"/>
                    </a:lnTo>
                    <a:lnTo>
                      <a:pt x="2" y="174"/>
                    </a:lnTo>
                    <a:lnTo>
                      <a:pt x="2" y="176"/>
                    </a:lnTo>
                    <a:lnTo>
                      <a:pt x="4" y="176"/>
                    </a:lnTo>
                    <a:lnTo>
                      <a:pt x="12" y="171"/>
                    </a:lnTo>
                    <a:lnTo>
                      <a:pt x="16" y="167"/>
                    </a:lnTo>
                    <a:lnTo>
                      <a:pt x="16" y="165"/>
                    </a:lnTo>
                    <a:lnTo>
                      <a:pt x="19" y="161"/>
                    </a:lnTo>
                    <a:lnTo>
                      <a:pt x="21" y="161"/>
                    </a:lnTo>
                    <a:lnTo>
                      <a:pt x="27" y="151"/>
                    </a:lnTo>
                    <a:lnTo>
                      <a:pt x="29" y="144"/>
                    </a:lnTo>
                    <a:lnTo>
                      <a:pt x="33" y="136"/>
                    </a:lnTo>
                    <a:lnTo>
                      <a:pt x="35" y="126"/>
                    </a:lnTo>
                    <a:lnTo>
                      <a:pt x="39" y="115"/>
                    </a:lnTo>
                    <a:lnTo>
                      <a:pt x="40" y="103"/>
                    </a:lnTo>
                    <a:lnTo>
                      <a:pt x="42" y="103"/>
                    </a:lnTo>
                    <a:lnTo>
                      <a:pt x="46" y="92"/>
                    </a:lnTo>
                    <a:lnTo>
                      <a:pt x="48" y="80"/>
                    </a:lnTo>
                    <a:lnTo>
                      <a:pt x="50" y="82"/>
                    </a:lnTo>
                    <a:lnTo>
                      <a:pt x="52" y="73"/>
                    </a:lnTo>
                    <a:lnTo>
                      <a:pt x="56" y="65"/>
                    </a:lnTo>
                    <a:lnTo>
                      <a:pt x="58" y="61"/>
                    </a:lnTo>
                    <a:lnTo>
                      <a:pt x="60" y="55"/>
                    </a:lnTo>
                    <a:lnTo>
                      <a:pt x="62" y="52"/>
                    </a:lnTo>
                    <a:lnTo>
                      <a:pt x="65" y="46"/>
                    </a:lnTo>
                    <a:lnTo>
                      <a:pt x="69" y="40"/>
                    </a:lnTo>
                    <a:lnTo>
                      <a:pt x="73" y="34"/>
                    </a:lnTo>
                    <a:lnTo>
                      <a:pt x="79" y="30"/>
                    </a:lnTo>
                    <a:lnTo>
                      <a:pt x="87" y="25"/>
                    </a:lnTo>
                    <a:lnTo>
                      <a:pt x="92" y="19"/>
                    </a:lnTo>
                    <a:lnTo>
                      <a:pt x="100" y="15"/>
                    </a:lnTo>
                    <a:lnTo>
                      <a:pt x="108" y="9"/>
                    </a:lnTo>
                    <a:lnTo>
                      <a:pt x="113" y="5"/>
                    </a:lnTo>
                    <a:lnTo>
                      <a:pt x="117" y="3"/>
                    </a:lnTo>
                    <a:lnTo>
                      <a:pt x="119" y="3"/>
                    </a:lnTo>
                    <a:lnTo>
                      <a:pt x="119" y="2"/>
                    </a:lnTo>
                    <a:lnTo>
                      <a:pt x="117" y="0"/>
                    </a:lnTo>
                    <a:lnTo>
                      <a:pt x="115" y="0"/>
                    </a:lnTo>
                    <a:lnTo>
                      <a:pt x="112" y="2"/>
                    </a:lnTo>
                    <a:lnTo>
                      <a:pt x="104" y="5"/>
                    </a:lnTo>
                    <a:lnTo>
                      <a:pt x="98" y="11"/>
                    </a:lnTo>
                    <a:lnTo>
                      <a:pt x="90" y="15"/>
                    </a:lnTo>
                    <a:lnTo>
                      <a:pt x="83" y="21"/>
                    </a:lnTo>
                    <a:lnTo>
                      <a:pt x="77" y="27"/>
                    </a:lnTo>
                    <a:lnTo>
                      <a:pt x="71" y="32"/>
                    </a:lnTo>
                    <a:lnTo>
                      <a:pt x="65" y="38"/>
                    </a:lnTo>
                    <a:lnTo>
                      <a:pt x="62" y="44"/>
                    </a:lnTo>
                    <a:lnTo>
                      <a:pt x="58" y="48"/>
                    </a:lnTo>
                    <a:lnTo>
                      <a:pt x="56" y="53"/>
                    </a:lnTo>
                    <a:lnTo>
                      <a:pt x="54" y="59"/>
                    </a:lnTo>
                    <a:lnTo>
                      <a:pt x="54" y="57"/>
                    </a:lnTo>
                    <a:lnTo>
                      <a:pt x="52" y="63"/>
                    </a:lnTo>
                    <a:lnTo>
                      <a:pt x="48" y="71"/>
                    </a:lnTo>
                    <a:lnTo>
                      <a:pt x="44" y="80"/>
                    </a:lnTo>
                    <a:lnTo>
                      <a:pt x="42" y="90"/>
                    </a:lnTo>
                    <a:lnTo>
                      <a:pt x="37" y="101"/>
                    </a:lnTo>
                    <a:lnTo>
                      <a:pt x="33" y="115"/>
                    </a:lnTo>
                    <a:lnTo>
                      <a:pt x="31" y="124"/>
                    </a:lnTo>
                    <a:lnTo>
                      <a:pt x="29" y="134"/>
                    </a:lnTo>
                    <a:lnTo>
                      <a:pt x="25" y="142"/>
                    </a:lnTo>
                    <a:lnTo>
                      <a:pt x="21" y="149"/>
                    </a:lnTo>
                    <a:lnTo>
                      <a:pt x="21" y="148"/>
                    </a:lnTo>
                    <a:lnTo>
                      <a:pt x="16" y="159"/>
                    </a:lnTo>
                    <a:lnTo>
                      <a:pt x="14" y="163"/>
                    </a:lnTo>
                    <a:lnTo>
                      <a:pt x="8" y="167"/>
                    </a:lnTo>
                    <a:lnTo>
                      <a:pt x="2" y="172"/>
                    </a:lnTo>
                    <a:close/>
                  </a:path>
                </a:pathLst>
              </a:custGeom>
              <a:solidFill>
                <a:srgbClr val="000000"/>
              </a:solidFill>
              <a:ln w="9525">
                <a:noFill/>
                <a:round/>
                <a:headEnd/>
                <a:tailEnd/>
              </a:ln>
            </p:spPr>
            <p:txBody>
              <a:bodyPr/>
              <a:lstStyle/>
              <a:p>
                <a:endParaRPr lang="en-GB" dirty="0"/>
              </a:p>
            </p:txBody>
          </p:sp>
          <p:sp>
            <p:nvSpPr>
              <p:cNvPr id="254" name="Freeform 345"/>
              <p:cNvSpPr>
                <a:spLocks noChangeAspect="1"/>
              </p:cNvSpPr>
              <p:nvPr/>
            </p:nvSpPr>
            <p:spPr bwMode="auto">
              <a:xfrm>
                <a:off x="4280" y="1682"/>
                <a:ext cx="67" cy="110"/>
              </a:xfrm>
              <a:custGeom>
                <a:avLst/>
                <a:gdLst>
                  <a:gd name="T0" fmla="*/ 67 w 67"/>
                  <a:gd name="T1" fmla="*/ 108 h 110"/>
                  <a:gd name="T2" fmla="*/ 67 w 67"/>
                  <a:gd name="T3" fmla="*/ 106 h 110"/>
                  <a:gd name="T4" fmla="*/ 67 w 67"/>
                  <a:gd name="T5" fmla="*/ 104 h 110"/>
                  <a:gd name="T6" fmla="*/ 65 w 67"/>
                  <a:gd name="T7" fmla="*/ 102 h 110"/>
                  <a:gd name="T8" fmla="*/ 59 w 67"/>
                  <a:gd name="T9" fmla="*/ 106 h 110"/>
                  <a:gd name="T10" fmla="*/ 61 w 67"/>
                  <a:gd name="T11" fmla="*/ 106 h 110"/>
                  <a:gd name="T12" fmla="*/ 4 w 67"/>
                  <a:gd name="T13" fmla="*/ 0 h 110"/>
                  <a:gd name="T14" fmla="*/ 2 w 67"/>
                  <a:gd name="T15" fmla="*/ 0 h 110"/>
                  <a:gd name="T16" fmla="*/ 0 w 67"/>
                  <a:gd name="T17" fmla="*/ 0 h 110"/>
                  <a:gd name="T18" fmla="*/ 0 w 67"/>
                  <a:gd name="T19" fmla="*/ 2 h 110"/>
                  <a:gd name="T20" fmla="*/ 0 w 67"/>
                  <a:gd name="T21" fmla="*/ 4 h 110"/>
                  <a:gd name="T22" fmla="*/ 57 w 67"/>
                  <a:gd name="T23" fmla="*/ 110 h 110"/>
                  <a:gd name="T24" fmla="*/ 59 w 67"/>
                  <a:gd name="T25" fmla="*/ 110 h 110"/>
                  <a:gd name="T26" fmla="*/ 61 w 67"/>
                  <a:gd name="T27" fmla="*/ 110 h 110"/>
                  <a:gd name="T28" fmla="*/ 67 w 67"/>
                  <a:gd name="T29" fmla="*/ 108 h 1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7"/>
                  <a:gd name="T46" fmla="*/ 0 h 110"/>
                  <a:gd name="T47" fmla="*/ 67 w 67"/>
                  <a:gd name="T48" fmla="*/ 110 h 1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7" h="110">
                    <a:moveTo>
                      <a:pt x="67" y="108"/>
                    </a:moveTo>
                    <a:lnTo>
                      <a:pt x="67" y="106"/>
                    </a:lnTo>
                    <a:lnTo>
                      <a:pt x="67" y="104"/>
                    </a:lnTo>
                    <a:lnTo>
                      <a:pt x="65" y="102"/>
                    </a:lnTo>
                    <a:lnTo>
                      <a:pt x="59" y="106"/>
                    </a:lnTo>
                    <a:lnTo>
                      <a:pt x="61" y="106"/>
                    </a:lnTo>
                    <a:lnTo>
                      <a:pt x="4" y="0"/>
                    </a:lnTo>
                    <a:lnTo>
                      <a:pt x="2" y="0"/>
                    </a:lnTo>
                    <a:lnTo>
                      <a:pt x="0" y="0"/>
                    </a:lnTo>
                    <a:lnTo>
                      <a:pt x="0" y="2"/>
                    </a:lnTo>
                    <a:lnTo>
                      <a:pt x="0" y="4"/>
                    </a:lnTo>
                    <a:lnTo>
                      <a:pt x="57" y="110"/>
                    </a:lnTo>
                    <a:lnTo>
                      <a:pt x="59" y="110"/>
                    </a:lnTo>
                    <a:lnTo>
                      <a:pt x="61" y="110"/>
                    </a:lnTo>
                    <a:lnTo>
                      <a:pt x="67" y="108"/>
                    </a:lnTo>
                    <a:close/>
                  </a:path>
                </a:pathLst>
              </a:custGeom>
              <a:solidFill>
                <a:srgbClr val="000000"/>
              </a:solidFill>
              <a:ln w="9525">
                <a:noFill/>
                <a:round/>
                <a:headEnd/>
                <a:tailEnd/>
              </a:ln>
            </p:spPr>
            <p:txBody>
              <a:bodyPr/>
              <a:lstStyle/>
              <a:p>
                <a:endParaRPr lang="en-GB" dirty="0"/>
              </a:p>
            </p:txBody>
          </p:sp>
          <p:sp>
            <p:nvSpPr>
              <p:cNvPr id="255" name="Freeform 346"/>
              <p:cNvSpPr>
                <a:spLocks noChangeAspect="1"/>
              </p:cNvSpPr>
              <p:nvPr/>
            </p:nvSpPr>
            <p:spPr bwMode="auto">
              <a:xfrm>
                <a:off x="4289" y="1740"/>
                <a:ext cx="31" cy="19"/>
              </a:xfrm>
              <a:custGeom>
                <a:avLst/>
                <a:gdLst>
                  <a:gd name="T0" fmla="*/ 2 w 31"/>
                  <a:gd name="T1" fmla="*/ 19 h 19"/>
                  <a:gd name="T2" fmla="*/ 31 w 31"/>
                  <a:gd name="T3" fmla="*/ 4 h 19"/>
                  <a:gd name="T4" fmla="*/ 29 w 31"/>
                  <a:gd name="T5" fmla="*/ 0 h 19"/>
                  <a:gd name="T6" fmla="*/ 0 w 31"/>
                  <a:gd name="T7" fmla="*/ 15 h 19"/>
                  <a:gd name="T8" fmla="*/ 2 w 31"/>
                  <a:gd name="T9" fmla="*/ 19 h 19"/>
                  <a:gd name="T10" fmla="*/ 0 60000 65536"/>
                  <a:gd name="T11" fmla="*/ 0 60000 65536"/>
                  <a:gd name="T12" fmla="*/ 0 60000 65536"/>
                  <a:gd name="T13" fmla="*/ 0 60000 65536"/>
                  <a:gd name="T14" fmla="*/ 0 60000 65536"/>
                  <a:gd name="T15" fmla="*/ 0 w 31"/>
                  <a:gd name="T16" fmla="*/ 0 h 19"/>
                  <a:gd name="T17" fmla="*/ 31 w 31"/>
                  <a:gd name="T18" fmla="*/ 19 h 19"/>
                </a:gdLst>
                <a:ahLst/>
                <a:cxnLst>
                  <a:cxn ang="T10">
                    <a:pos x="T0" y="T1"/>
                  </a:cxn>
                  <a:cxn ang="T11">
                    <a:pos x="T2" y="T3"/>
                  </a:cxn>
                  <a:cxn ang="T12">
                    <a:pos x="T4" y="T5"/>
                  </a:cxn>
                  <a:cxn ang="T13">
                    <a:pos x="T6" y="T7"/>
                  </a:cxn>
                  <a:cxn ang="T14">
                    <a:pos x="T8" y="T9"/>
                  </a:cxn>
                </a:cxnLst>
                <a:rect l="T15" t="T16" r="T17" b="T18"/>
                <a:pathLst>
                  <a:path w="31" h="19">
                    <a:moveTo>
                      <a:pt x="2" y="19"/>
                    </a:moveTo>
                    <a:lnTo>
                      <a:pt x="31" y="4"/>
                    </a:lnTo>
                    <a:lnTo>
                      <a:pt x="29" y="0"/>
                    </a:lnTo>
                    <a:lnTo>
                      <a:pt x="0" y="15"/>
                    </a:lnTo>
                    <a:lnTo>
                      <a:pt x="2" y="19"/>
                    </a:lnTo>
                    <a:close/>
                  </a:path>
                </a:pathLst>
              </a:custGeom>
              <a:solidFill>
                <a:srgbClr val="FFFFFF"/>
              </a:solidFill>
              <a:ln w="9525">
                <a:noFill/>
                <a:round/>
                <a:headEnd/>
                <a:tailEnd/>
              </a:ln>
            </p:spPr>
            <p:txBody>
              <a:bodyPr/>
              <a:lstStyle/>
              <a:p>
                <a:endParaRPr lang="en-GB" dirty="0"/>
              </a:p>
            </p:txBody>
          </p:sp>
          <p:sp>
            <p:nvSpPr>
              <p:cNvPr id="256" name="Freeform 347"/>
              <p:cNvSpPr>
                <a:spLocks noChangeAspect="1"/>
              </p:cNvSpPr>
              <p:nvPr/>
            </p:nvSpPr>
            <p:spPr bwMode="auto">
              <a:xfrm>
                <a:off x="4288" y="1738"/>
                <a:ext cx="36" cy="23"/>
              </a:xfrm>
              <a:custGeom>
                <a:avLst/>
                <a:gdLst>
                  <a:gd name="T0" fmla="*/ 1 w 36"/>
                  <a:gd name="T1" fmla="*/ 21 h 23"/>
                  <a:gd name="T2" fmla="*/ 3 w 36"/>
                  <a:gd name="T3" fmla="*/ 21 h 23"/>
                  <a:gd name="T4" fmla="*/ 3 w 36"/>
                  <a:gd name="T5" fmla="*/ 23 h 23"/>
                  <a:gd name="T6" fmla="*/ 5 w 36"/>
                  <a:gd name="T7" fmla="*/ 23 h 23"/>
                  <a:gd name="T8" fmla="*/ 34 w 36"/>
                  <a:gd name="T9" fmla="*/ 8 h 23"/>
                  <a:gd name="T10" fmla="*/ 36 w 36"/>
                  <a:gd name="T11" fmla="*/ 6 h 23"/>
                  <a:gd name="T12" fmla="*/ 32 w 36"/>
                  <a:gd name="T13" fmla="*/ 0 h 23"/>
                  <a:gd name="T14" fmla="*/ 30 w 36"/>
                  <a:gd name="T15" fmla="*/ 0 h 23"/>
                  <a:gd name="T16" fmla="*/ 0 w 36"/>
                  <a:gd name="T17" fmla="*/ 15 h 23"/>
                  <a:gd name="T18" fmla="*/ 0 w 36"/>
                  <a:gd name="T19" fmla="*/ 17 h 23"/>
                  <a:gd name="T20" fmla="*/ 0 w 36"/>
                  <a:gd name="T21" fmla="*/ 19 h 23"/>
                  <a:gd name="T22" fmla="*/ 1 w 36"/>
                  <a:gd name="T23" fmla="*/ 21 h 23"/>
                  <a:gd name="T24" fmla="*/ 5 w 36"/>
                  <a:gd name="T25" fmla="*/ 19 h 23"/>
                  <a:gd name="T26" fmla="*/ 3 w 36"/>
                  <a:gd name="T27" fmla="*/ 15 h 23"/>
                  <a:gd name="T28" fmla="*/ 3 w 36"/>
                  <a:gd name="T29" fmla="*/ 19 h 23"/>
                  <a:gd name="T30" fmla="*/ 32 w 36"/>
                  <a:gd name="T31" fmla="*/ 4 h 23"/>
                  <a:gd name="T32" fmla="*/ 28 w 36"/>
                  <a:gd name="T33" fmla="*/ 4 h 23"/>
                  <a:gd name="T34" fmla="*/ 30 w 36"/>
                  <a:gd name="T35" fmla="*/ 8 h 23"/>
                  <a:gd name="T36" fmla="*/ 32 w 36"/>
                  <a:gd name="T37" fmla="*/ 4 h 23"/>
                  <a:gd name="T38" fmla="*/ 3 w 36"/>
                  <a:gd name="T39" fmla="*/ 19 h 23"/>
                  <a:gd name="T40" fmla="*/ 5 w 36"/>
                  <a:gd name="T41" fmla="*/ 19 h 23"/>
                  <a:gd name="T42" fmla="*/ 1 w 36"/>
                  <a:gd name="T43" fmla="*/ 21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23"/>
                  <a:gd name="T68" fmla="*/ 36 w 36"/>
                  <a:gd name="T69" fmla="*/ 23 h 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23">
                    <a:moveTo>
                      <a:pt x="1" y="21"/>
                    </a:moveTo>
                    <a:lnTo>
                      <a:pt x="3" y="21"/>
                    </a:lnTo>
                    <a:lnTo>
                      <a:pt x="3" y="23"/>
                    </a:lnTo>
                    <a:lnTo>
                      <a:pt x="5" y="23"/>
                    </a:lnTo>
                    <a:lnTo>
                      <a:pt x="34" y="8"/>
                    </a:lnTo>
                    <a:lnTo>
                      <a:pt x="36" y="6"/>
                    </a:lnTo>
                    <a:lnTo>
                      <a:pt x="32" y="0"/>
                    </a:lnTo>
                    <a:lnTo>
                      <a:pt x="30" y="0"/>
                    </a:lnTo>
                    <a:lnTo>
                      <a:pt x="0" y="15"/>
                    </a:lnTo>
                    <a:lnTo>
                      <a:pt x="0" y="17"/>
                    </a:lnTo>
                    <a:lnTo>
                      <a:pt x="0" y="19"/>
                    </a:lnTo>
                    <a:lnTo>
                      <a:pt x="1" y="21"/>
                    </a:lnTo>
                    <a:lnTo>
                      <a:pt x="5" y="19"/>
                    </a:lnTo>
                    <a:lnTo>
                      <a:pt x="3" y="15"/>
                    </a:lnTo>
                    <a:lnTo>
                      <a:pt x="3" y="19"/>
                    </a:lnTo>
                    <a:lnTo>
                      <a:pt x="32" y="4"/>
                    </a:lnTo>
                    <a:lnTo>
                      <a:pt x="28" y="4"/>
                    </a:lnTo>
                    <a:lnTo>
                      <a:pt x="30" y="8"/>
                    </a:lnTo>
                    <a:lnTo>
                      <a:pt x="32" y="4"/>
                    </a:lnTo>
                    <a:lnTo>
                      <a:pt x="3" y="19"/>
                    </a:lnTo>
                    <a:lnTo>
                      <a:pt x="5" y="19"/>
                    </a:lnTo>
                    <a:lnTo>
                      <a:pt x="1" y="21"/>
                    </a:lnTo>
                    <a:close/>
                  </a:path>
                </a:pathLst>
              </a:custGeom>
              <a:solidFill>
                <a:srgbClr val="000000"/>
              </a:solidFill>
              <a:ln w="9525">
                <a:noFill/>
                <a:round/>
                <a:headEnd/>
                <a:tailEnd/>
              </a:ln>
            </p:spPr>
            <p:txBody>
              <a:bodyPr/>
              <a:lstStyle/>
              <a:p>
                <a:endParaRPr lang="en-GB" dirty="0"/>
              </a:p>
            </p:txBody>
          </p:sp>
          <p:sp>
            <p:nvSpPr>
              <p:cNvPr id="257" name="Freeform 348"/>
              <p:cNvSpPr>
                <a:spLocks noChangeAspect="1"/>
              </p:cNvSpPr>
              <p:nvPr/>
            </p:nvSpPr>
            <p:spPr bwMode="auto">
              <a:xfrm>
                <a:off x="4451" y="1582"/>
                <a:ext cx="15" cy="25"/>
              </a:xfrm>
              <a:custGeom>
                <a:avLst/>
                <a:gdLst>
                  <a:gd name="T0" fmla="*/ 11 w 15"/>
                  <a:gd name="T1" fmla="*/ 25 h 25"/>
                  <a:gd name="T2" fmla="*/ 13 w 15"/>
                  <a:gd name="T3" fmla="*/ 25 h 25"/>
                  <a:gd name="T4" fmla="*/ 15 w 15"/>
                  <a:gd name="T5" fmla="*/ 25 h 25"/>
                  <a:gd name="T6" fmla="*/ 15 w 15"/>
                  <a:gd name="T7" fmla="*/ 23 h 25"/>
                  <a:gd name="T8" fmla="*/ 4 w 15"/>
                  <a:gd name="T9" fmla="*/ 2 h 25"/>
                  <a:gd name="T10" fmla="*/ 2 w 15"/>
                  <a:gd name="T11" fmla="*/ 0 h 25"/>
                  <a:gd name="T12" fmla="*/ 0 w 15"/>
                  <a:gd name="T13" fmla="*/ 2 h 25"/>
                  <a:gd name="T14" fmla="*/ 0 w 15"/>
                  <a:gd name="T15" fmla="*/ 4 h 25"/>
                  <a:gd name="T16" fmla="*/ 11 w 15"/>
                  <a:gd name="T17" fmla="*/ 25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5"/>
                  <a:gd name="T29" fmla="*/ 15 w 15"/>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5">
                    <a:moveTo>
                      <a:pt x="11" y="25"/>
                    </a:moveTo>
                    <a:lnTo>
                      <a:pt x="13" y="25"/>
                    </a:lnTo>
                    <a:lnTo>
                      <a:pt x="15" y="25"/>
                    </a:lnTo>
                    <a:lnTo>
                      <a:pt x="15" y="23"/>
                    </a:lnTo>
                    <a:lnTo>
                      <a:pt x="4" y="2"/>
                    </a:lnTo>
                    <a:lnTo>
                      <a:pt x="2" y="0"/>
                    </a:lnTo>
                    <a:lnTo>
                      <a:pt x="0" y="2"/>
                    </a:lnTo>
                    <a:lnTo>
                      <a:pt x="0" y="4"/>
                    </a:lnTo>
                    <a:lnTo>
                      <a:pt x="11" y="25"/>
                    </a:lnTo>
                    <a:close/>
                  </a:path>
                </a:pathLst>
              </a:custGeom>
              <a:solidFill>
                <a:srgbClr val="000000"/>
              </a:solidFill>
              <a:ln w="9525">
                <a:noFill/>
                <a:round/>
                <a:headEnd/>
                <a:tailEnd/>
              </a:ln>
            </p:spPr>
            <p:txBody>
              <a:bodyPr/>
              <a:lstStyle/>
              <a:p>
                <a:endParaRPr lang="en-GB" dirty="0"/>
              </a:p>
            </p:txBody>
          </p:sp>
          <p:sp>
            <p:nvSpPr>
              <p:cNvPr id="258" name="Freeform 349"/>
              <p:cNvSpPr>
                <a:spLocks noChangeAspect="1"/>
              </p:cNvSpPr>
              <p:nvPr/>
            </p:nvSpPr>
            <p:spPr bwMode="auto">
              <a:xfrm>
                <a:off x="4213" y="1688"/>
                <a:ext cx="32" cy="31"/>
              </a:xfrm>
              <a:custGeom>
                <a:avLst/>
                <a:gdLst>
                  <a:gd name="T0" fmla="*/ 13 w 32"/>
                  <a:gd name="T1" fmla="*/ 31 h 31"/>
                  <a:gd name="T2" fmla="*/ 32 w 32"/>
                  <a:gd name="T3" fmla="*/ 15 h 31"/>
                  <a:gd name="T4" fmla="*/ 25 w 32"/>
                  <a:gd name="T5" fmla="*/ 0 h 31"/>
                  <a:gd name="T6" fmla="*/ 0 w 32"/>
                  <a:gd name="T7" fmla="*/ 8 h 31"/>
                  <a:gd name="T8" fmla="*/ 13 w 32"/>
                  <a:gd name="T9" fmla="*/ 31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13" y="31"/>
                    </a:moveTo>
                    <a:lnTo>
                      <a:pt x="32" y="15"/>
                    </a:lnTo>
                    <a:lnTo>
                      <a:pt x="25" y="0"/>
                    </a:lnTo>
                    <a:lnTo>
                      <a:pt x="0" y="8"/>
                    </a:lnTo>
                    <a:lnTo>
                      <a:pt x="13" y="31"/>
                    </a:lnTo>
                    <a:close/>
                  </a:path>
                </a:pathLst>
              </a:custGeom>
              <a:solidFill>
                <a:srgbClr val="9F9FBF"/>
              </a:solidFill>
              <a:ln w="9525">
                <a:noFill/>
                <a:round/>
                <a:headEnd/>
                <a:tailEnd/>
              </a:ln>
            </p:spPr>
            <p:txBody>
              <a:bodyPr/>
              <a:lstStyle/>
              <a:p>
                <a:endParaRPr lang="en-GB" dirty="0"/>
              </a:p>
            </p:txBody>
          </p:sp>
          <p:sp>
            <p:nvSpPr>
              <p:cNvPr id="259" name="Freeform 350"/>
              <p:cNvSpPr>
                <a:spLocks noChangeAspect="1"/>
              </p:cNvSpPr>
              <p:nvPr/>
            </p:nvSpPr>
            <p:spPr bwMode="auto">
              <a:xfrm>
                <a:off x="4211" y="1686"/>
                <a:ext cx="38" cy="35"/>
              </a:xfrm>
              <a:custGeom>
                <a:avLst/>
                <a:gdLst>
                  <a:gd name="T0" fmla="*/ 13 w 38"/>
                  <a:gd name="T1" fmla="*/ 33 h 35"/>
                  <a:gd name="T2" fmla="*/ 15 w 38"/>
                  <a:gd name="T3" fmla="*/ 35 h 35"/>
                  <a:gd name="T4" fmla="*/ 17 w 38"/>
                  <a:gd name="T5" fmla="*/ 35 h 35"/>
                  <a:gd name="T6" fmla="*/ 36 w 38"/>
                  <a:gd name="T7" fmla="*/ 19 h 35"/>
                  <a:gd name="T8" fmla="*/ 36 w 38"/>
                  <a:gd name="T9" fmla="*/ 17 h 35"/>
                  <a:gd name="T10" fmla="*/ 38 w 38"/>
                  <a:gd name="T11" fmla="*/ 17 h 35"/>
                  <a:gd name="T12" fmla="*/ 29 w 38"/>
                  <a:gd name="T13" fmla="*/ 0 h 35"/>
                  <a:gd name="T14" fmla="*/ 27 w 38"/>
                  <a:gd name="T15" fmla="*/ 0 h 35"/>
                  <a:gd name="T16" fmla="*/ 2 w 38"/>
                  <a:gd name="T17" fmla="*/ 8 h 35"/>
                  <a:gd name="T18" fmla="*/ 0 w 38"/>
                  <a:gd name="T19" fmla="*/ 8 h 35"/>
                  <a:gd name="T20" fmla="*/ 0 w 38"/>
                  <a:gd name="T21" fmla="*/ 10 h 35"/>
                  <a:gd name="T22" fmla="*/ 13 w 38"/>
                  <a:gd name="T23" fmla="*/ 33 h 35"/>
                  <a:gd name="T24" fmla="*/ 17 w 38"/>
                  <a:gd name="T25" fmla="*/ 31 h 35"/>
                  <a:gd name="T26" fmla="*/ 4 w 38"/>
                  <a:gd name="T27" fmla="*/ 8 h 35"/>
                  <a:gd name="T28" fmla="*/ 4 w 38"/>
                  <a:gd name="T29" fmla="*/ 12 h 35"/>
                  <a:gd name="T30" fmla="*/ 29 w 38"/>
                  <a:gd name="T31" fmla="*/ 6 h 35"/>
                  <a:gd name="T32" fmla="*/ 25 w 38"/>
                  <a:gd name="T33" fmla="*/ 4 h 35"/>
                  <a:gd name="T34" fmla="*/ 32 w 38"/>
                  <a:gd name="T35" fmla="*/ 17 h 35"/>
                  <a:gd name="T36" fmla="*/ 34 w 38"/>
                  <a:gd name="T37" fmla="*/ 15 h 35"/>
                  <a:gd name="T38" fmla="*/ 15 w 38"/>
                  <a:gd name="T39" fmla="*/ 31 h 35"/>
                  <a:gd name="T40" fmla="*/ 17 w 38"/>
                  <a:gd name="T41" fmla="*/ 31 h 35"/>
                  <a:gd name="T42" fmla="*/ 13 w 38"/>
                  <a:gd name="T43" fmla="*/ 33 h 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35"/>
                  <a:gd name="T68" fmla="*/ 38 w 38"/>
                  <a:gd name="T69" fmla="*/ 35 h 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35">
                    <a:moveTo>
                      <a:pt x="13" y="33"/>
                    </a:moveTo>
                    <a:lnTo>
                      <a:pt x="15" y="35"/>
                    </a:lnTo>
                    <a:lnTo>
                      <a:pt x="17" y="35"/>
                    </a:lnTo>
                    <a:lnTo>
                      <a:pt x="36" y="19"/>
                    </a:lnTo>
                    <a:lnTo>
                      <a:pt x="36" y="17"/>
                    </a:lnTo>
                    <a:lnTo>
                      <a:pt x="38" y="17"/>
                    </a:lnTo>
                    <a:lnTo>
                      <a:pt x="29" y="0"/>
                    </a:lnTo>
                    <a:lnTo>
                      <a:pt x="27" y="0"/>
                    </a:lnTo>
                    <a:lnTo>
                      <a:pt x="2" y="8"/>
                    </a:lnTo>
                    <a:lnTo>
                      <a:pt x="0" y="8"/>
                    </a:lnTo>
                    <a:lnTo>
                      <a:pt x="0" y="10"/>
                    </a:lnTo>
                    <a:lnTo>
                      <a:pt x="13" y="33"/>
                    </a:lnTo>
                    <a:lnTo>
                      <a:pt x="17" y="31"/>
                    </a:lnTo>
                    <a:lnTo>
                      <a:pt x="4" y="8"/>
                    </a:lnTo>
                    <a:lnTo>
                      <a:pt x="4" y="12"/>
                    </a:lnTo>
                    <a:lnTo>
                      <a:pt x="29" y="6"/>
                    </a:lnTo>
                    <a:lnTo>
                      <a:pt x="25" y="4"/>
                    </a:lnTo>
                    <a:lnTo>
                      <a:pt x="32" y="17"/>
                    </a:lnTo>
                    <a:lnTo>
                      <a:pt x="34" y="15"/>
                    </a:lnTo>
                    <a:lnTo>
                      <a:pt x="15" y="31"/>
                    </a:lnTo>
                    <a:lnTo>
                      <a:pt x="17" y="31"/>
                    </a:lnTo>
                    <a:lnTo>
                      <a:pt x="13" y="33"/>
                    </a:lnTo>
                    <a:close/>
                  </a:path>
                </a:pathLst>
              </a:custGeom>
              <a:solidFill>
                <a:srgbClr val="000000"/>
              </a:solidFill>
              <a:ln w="9525">
                <a:noFill/>
                <a:round/>
                <a:headEnd/>
                <a:tailEnd/>
              </a:ln>
            </p:spPr>
            <p:txBody>
              <a:bodyPr/>
              <a:lstStyle/>
              <a:p>
                <a:endParaRPr lang="en-GB" dirty="0"/>
              </a:p>
            </p:txBody>
          </p:sp>
          <p:sp>
            <p:nvSpPr>
              <p:cNvPr id="260" name="Freeform 351"/>
              <p:cNvSpPr>
                <a:spLocks noChangeAspect="1"/>
              </p:cNvSpPr>
              <p:nvPr/>
            </p:nvSpPr>
            <p:spPr bwMode="auto">
              <a:xfrm>
                <a:off x="4211" y="1694"/>
                <a:ext cx="17" cy="25"/>
              </a:xfrm>
              <a:custGeom>
                <a:avLst/>
                <a:gdLst>
                  <a:gd name="T0" fmla="*/ 13 w 17"/>
                  <a:gd name="T1" fmla="*/ 9 h 25"/>
                  <a:gd name="T2" fmla="*/ 9 w 17"/>
                  <a:gd name="T3" fmla="*/ 6 h 25"/>
                  <a:gd name="T4" fmla="*/ 9 w 17"/>
                  <a:gd name="T5" fmla="*/ 4 h 25"/>
                  <a:gd name="T6" fmla="*/ 7 w 17"/>
                  <a:gd name="T7" fmla="*/ 4 h 25"/>
                  <a:gd name="T8" fmla="*/ 7 w 17"/>
                  <a:gd name="T9" fmla="*/ 2 h 25"/>
                  <a:gd name="T10" fmla="*/ 5 w 17"/>
                  <a:gd name="T11" fmla="*/ 2 h 25"/>
                  <a:gd name="T12" fmla="*/ 5 w 17"/>
                  <a:gd name="T13" fmla="*/ 0 h 25"/>
                  <a:gd name="T14" fmla="*/ 4 w 17"/>
                  <a:gd name="T15" fmla="*/ 0 h 25"/>
                  <a:gd name="T16" fmla="*/ 2 w 17"/>
                  <a:gd name="T17" fmla="*/ 0 h 25"/>
                  <a:gd name="T18" fmla="*/ 0 w 17"/>
                  <a:gd name="T19" fmla="*/ 2 h 25"/>
                  <a:gd name="T20" fmla="*/ 2 w 17"/>
                  <a:gd name="T21" fmla="*/ 2 h 25"/>
                  <a:gd name="T22" fmla="*/ 0 w 17"/>
                  <a:gd name="T23" fmla="*/ 2 h 25"/>
                  <a:gd name="T24" fmla="*/ 0 w 17"/>
                  <a:gd name="T25" fmla="*/ 4 h 25"/>
                  <a:gd name="T26" fmla="*/ 2 w 17"/>
                  <a:gd name="T27" fmla="*/ 6 h 25"/>
                  <a:gd name="T28" fmla="*/ 0 w 17"/>
                  <a:gd name="T29" fmla="*/ 6 h 25"/>
                  <a:gd name="T30" fmla="*/ 2 w 17"/>
                  <a:gd name="T31" fmla="*/ 7 h 25"/>
                  <a:gd name="T32" fmla="*/ 2 w 17"/>
                  <a:gd name="T33" fmla="*/ 9 h 25"/>
                  <a:gd name="T34" fmla="*/ 4 w 17"/>
                  <a:gd name="T35" fmla="*/ 15 h 25"/>
                  <a:gd name="T36" fmla="*/ 7 w 17"/>
                  <a:gd name="T37" fmla="*/ 19 h 25"/>
                  <a:gd name="T38" fmla="*/ 9 w 17"/>
                  <a:gd name="T39" fmla="*/ 21 h 25"/>
                  <a:gd name="T40" fmla="*/ 9 w 17"/>
                  <a:gd name="T41" fmla="*/ 23 h 25"/>
                  <a:gd name="T42" fmla="*/ 11 w 17"/>
                  <a:gd name="T43" fmla="*/ 23 h 25"/>
                  <a:gd name="T44" fmla="*/ 11 w 17"/>
                  <a:gd name="T45" fmla="*/ 25 h 25"/>
                  <a:gd name="T46" fmla="*/ 13 w 17"/>
                  <a:gd name="T47" fmla="*/ 25 h 25"/>
                  <a:gd name="T48" fmla="*/ 15 w 17"/>
                  <a:gd name="T49" fmla="*/ 25 h 25"/>
                  <a:gd name="T50" fmla="*/ 17 w 17"/>
                  <a:gd name="T51" fmla="*/ 25 h 25"/>
                  <a:gd name="T52" fmla="*/ 17 w 17"/>
                  <a:gd name="T53" fmla="*/ 23 h 25"/>
                  <a:gd name="T54" fmla="*/ 17 w 17"/>
                  <a:gd name="T55" fmla="*/ 21 h 25"/>
                  <a:gd name="T56" fmla="*/ 17 w 17"/>
                  <a:gd name="T57" fmla="*/ 19 h 25"/>
                  <a:gd name="T58" fmla="*/ 15 w 17"/>
                  <a:gd name="T59" fmla="*/ 19 h 25"/>
                  <a:gd name="T60" fmla="*/ 17 w 17"/>
                  <a:gd name="T61" fmla="*/ 17 h 25"/>
                  <a:gd name="T62" fmla="*/ 15 w 17"/>
                  <a:gd name="T63" fmla="*/ 15 h 25"/>
                  <a:gd name="T64" fmla="*/ 13 w 17"/>
                  <a:gd name="T65" fmla="*/ 9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25"/>
                  <a:gd name="T101" fmla="*/ 17 w 17"/>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25">
                    <a:moveTo>
                      <a:pt x="13" y="9"/>
                    </a:moveTo>
                    <a:lnTo>
                      <a:pt x="9" y="6"/>
                    </a:lnTo>
                    <a:lnTo>
                      <a:pt x="9" y="4"/>
                    </a:lnTo>
                    <a:lnTo>
                      <a:pt x="7" y="4"/>
                    </a:lnTo>
                    <a:lnTo>
                      <a:pt x="7" y="2"/>
                    </a:lnTo>
                    <a:lnTo>
                      <a:pt x="5" y="2"/>
                    </a:lnTo>
                    <a:lnTo>
                      <a:pt x="5" y="0"/>
                    </a:lnTo>
                    <a:lnTo>
                      <a:pt x="4" y="0"/>
                    </a:lnTo>
                    <a:lnTo>
                      <a:pt x="2" y="0"/>
                    </a:lnTo>
                    <a:lnTo>
                      <a:pt x="0" y="2"/>
                    </a:lnTo>
                    <a:lnTo>
                      <a:pt x="2" y="2"/>
                    </a:lnTo>
                    <a:lnTo>
                      <a:pt x="0" y="2"/>
                    </a:lnTo>
                    <a:lnTo>
                      <a:pt x="0" y="4"/>
                    </a:lnTo>
                    <a:lnTo>
                      <a:pt x="2" y="6"/>
                    </a:lnTo>
                    <a:lnTo>
                      <a:pt x="0" y="6"/>
                    </a:lnTo>
                    <a:lnTo>
                      <a:pt x="2" y="7"/>
                    </a:lnTo>
                    <a:lnTo>
                      <a:pt x="2" y="9"/>
                    </a:lnTo>
                    <a:lnTo>
                      <a:pt x="4" y="15"/>
                    </a:lnTo>
                    <a:lnTo>
                      <a:pt x="7" y="19"/>
                    </a:lnTo>
                    <a:lnTo>
                      <a:pt x="9" y="21"/>
                    </a:lnTo>
                    <a:lnTo>
                      <a:pt x="9" y="23"/>
                    </a:lnTo>
                    <a:lnTo>
                      <a:pt x="11" y="23"/>
                    </a:lnTo>
                    <a:lnTo>
                      <a:pt x="11" y="25"/>
                    </a:lnTo>
                    <a:lnTo>
                      <a:pt x="13" y="25"/>
                    </a:lnTo>
                    <a:lnTo>
                      <a:pt x="15" y="25"/>
                    </a:lnTo>
                    <a:lnTo>
                      <a:pt x="17" y="25"/>
                    </a:lnTo>
                    <a:lnTo>
                      <a:pt x="17" y="23"/>
                    </a:lnTo>
                    <a:lnTo>
                      <a:pt x="17" y="21"/>
                    </a:lnTo>
                    <a:lnTo>
                      <a:pt x="17" y="19"/>
                    </a:lnTo>
                    <a:lnTo>
                      <a:pt x="15" y="19"/>
                    </a:lnTo>
                    <a:lnTo>
                      <a:pt x="17" y="17"/>
                    </a:lnTo>
                    <a:lnTo>
                      <a:pt x="15" y="15"/>
                    </a:lnTo>
                    <a:lnTo>
                      <a:pt x="13" y="9"/>
                    </a:lnTo>
                    <a:close/>
                  </a:path>
                </a:pathLst>
              </a:custGeom>
              <a:solidFill>
                <a:srgbClr val="7F7F9F"/>
              </a:solidFill>
              <a:ln w="9525">
                <a:noFill/>
                <a:round/>
                <a:headEnd/>
                <a:tailEnd/>
              </a:ln>
            </p:spPr>
            <p:txBody>
              <a:bodyPr/>
              <a:lstStyle/>
              <a:p>
                <a:endParaRPr lang="en-GB" dirty="0"/>
              </a:p>
            </p:txBody>
          </p:sp>
          <p:sp>
            <p:nvSpPr>
              <p:cNvPr id="261" name="Freeform 352"/>
              <p:cNvSpPr>
                <a:spLocks noChangeAspect="1"/>
              </p:cNvSpPr>
              <p:nvPr/>
            </p:nvSpPr>
            <p:spPr bwMode="auto">
              <a:xfrm>
                <a:off x="4209" y="1692"/>
                <a:ext cx="21" cy="29"/>
              </a:xfrm>
              <a:custGeom>
                <a:avLst/>
                <a:gdLst>
                  <a:gd name="T0" fmla="*/ 4 w 21"/>
                  <a:gd name="T1" fmla="*/ 0 h 29"/>
                  <a:gd name="T2" fmla="*/ 2 w 21"/>
                  <a:gd name="T3" fmla="*/ 0 h 29"/>
                  <a:gd name="T4" fmla="*/ 2 w 21"/>
                  <a:gd name="T5" fmla="*/ 2 h 29"/>
                  <a:gd name="T6" fmla="*/ 0 w 21"/>
                  <a:gd name="T7" fmla="*/ 4 h 29"/>
                  <a:gd name="T8" fmla="*/ 0 w 21"/>
                  <a:gd name="T9" fmla="*/ 6 h 29"/>
                  <a:gd name="T10" fmla="*/ 0 w 21"/>
                  <a:gd name="T11" fmla="*/ 8 h 29"/>
                  <a:gd name="T12" fmla="*/ 2 w 21"/>
                  <a:gd name="T13" fmla="*/ 8 h 29"/>
                  <a:gd name="T14" fmla="*/ 2 w 21"/>
                  <a:gd name="T15" fmla="*/ 9 h 29"/>
                  <a:gd name="T16" fmla="*/ 2 w 21"/>
                  <a:gd name="T17" fmla="*/ 11 h 29"/>
                  <a:gd name="T18" fmla="*/ 4 w 21"/>
                  <a:gd name="T19" fmla="*/ 15 h 29"/>
                  <a:gd name="T20" fmla="*/ 6 w 21"/>
                  <a:gd name="T21" fmla="*/ 19 h 29"/>
                  <a:gd name="T22" fmla="*/ 7 w 21"/>
                  <a:gd name="T23" fmla="*/ 23 h 29"/>
                  <a:gd name="T24" fmla="*/ 9 w 21"/>
                  <a:gd name="T25" fmla="*/ 23 h 29"/>
                  <a:gd name="T26" fmla="*/ 9 w 21"/>
                  <a:gd name="T27" fmla="*/ 25 h 29"/>
                  <a:gd name="T28" fmla="*/ 11 w 21"/>
                  <a:gd name="T29" fmla="*/ 27 h 29"/>
                  <a:gd name="T30" fmla="*/ 13 w 21"/>
                  <a:gd name="T31" fmla="*/ 27 h 29"/>
                  <a:gd name="T32" fmla="*/ 13 w 21"/>
                  <a:gd name="T33" fmla="*/ 29 h 29"/>
                  <a:gd name="T34" fmla="*/ 13 w 21"/>
                  <a:gd name="T35" fmla="*/ 27 h 29"/>
                  <a:gd name="T36" fmla="*/ 13 w 21"/>
                  <a:gd name="T37" fmla="*/ 29 h 29"/>
                  <a:gd name="T38" fmla="*/ 15 w 21"/>
                  <a:gd name="T39" fmla="*/ 29 h 29"/>
                  <a:gd name="T40" fmla="*/ 17 w 21"/>
                  <a:gd name="T41" fmla="*/ 29 h 29"/>
                  <a:gd name="T42" fmla="*/ 19 w 21"/>
                  <a:gd name="T43" fmla="*/ 29 h 29"/>
                  <a:gd name="T44" fmla="*/ 19 w 21"/>
                  <a:gd name="T45" fmla="*/ 27 h 29"/>
                  <a:gd name="T46" fmla="*/ 21 w 21"/>
                  <a:gd name="T47" fmla="*/ 23 h 29"/>
                  <a:gd name="T48" fmla="*/ 21 w 21"/>
                  <a:gd name="T49" fmla="*/ 21 h 29"/>
                  <a:gd name="T50" fmla="*/ 19 w 21"/>
                  <a:gd name="T51" fmla="*/ 17 h 29"/>
                  <a:gd name="T52" fmla="*/ 13 w 21"/>
                  <a:gd name="T53" fmla="*/ 6 h 29"/>
                  <a:gd name="T54" fmla="*/ 11 w 21"/>
                  <a:gd name="T55" fmla="*/ 4 h 29"/>
                  <a:gd name="T56" fmla="*/ 11 w 21"/>
                  <a:gd name="T57" fmla="*/ 2 h 29"/>
                  <a:gd name="T58" fmla="*/ 9 w 21"/>
                  <a:gd name="T59" fmla="*/ 2 h 29"/>
                  <a:gd name="T60" fmla="*/ 7 w 21"/>
                  <a:gd name="T61" fmla="*/ 0 h 29"/>
                  <a:gd name="T62" fmla="*/ 6 w 21"/>
                  <a:gd name="T63" fmla="*/ 0 h 29"/>
                  <a:gd name="T64" fmla="*/ 4 w 21"/>
                  <a:gd name="T65" fmla="*/ 0 h 29"/>
                  <a:gd name="T66" fmla="*/ 6 w 21"/>
                  <a:gd name="T67" fmla="*/ 4 h 29"/>
                  <a:gd name="T68" fmla="*/ 4 w 21"/>
                  <a:gd name="T69" fmla="*/ 4 h 29"/>
                  <a:gd name="T70" fmla="*/ 6 w 21"/>
                  <a:gd name="T71" fmla="*/ 4 h 29"/>
                  <a:gd name="T72" fmla="*/ 6 w 21"/>
                  <a:gd name="T73" fmla="*/ 6 h 29"/>
                  <a:gd name="T74" fmla="*/ 7 w 21"/>
                  <a:gd name="T75" fmla="*/ 6 h 29"/>
                  <a:gd name="T76" fmla="*/ 9 w 21"/>
                  <a:gd name="T77" fmla="*/ 8 h 29"/>
                  <a:gd name="T78" fmla="*/ 15 w 21"/>
                  <a:gd name="T79" fmla="*/ 19 h 29"/>
                  <a:gd name="T80" fmla="*/ 17 w 21"/>
                  <a:gd name="T81" fmla="*/ 23 h 29"/>
                  <a:gd name="T82" fmla="*/ 17 w 21"/>
                  <a:gd name="T83" fmla="*/ 25 h 29"/>
                  <a:gd name="T84" fmla="*/ 15 w 21"/>
                  <a:gd name="T85" fmla="*/ 25 h 29"/>
                  <a:gd name="T86" fmla="*/ 17 w 21"/>
                  <a:gd name="T87" fmla="*/ 25 h 29"/>
                  <a:gd name="T88" fmla="*/ 15 w 21"/>
                  <a:gd name="T89" fmla="*/ 25 h 29"/>
                  <a:gd name="T90" fmla="*/ 15 w 21"/>
                  <a:gd name="T91" fmla="*/ 23 h 29"/>
                  <a:gd name="T92" fmla="*/ 13 w 21"/>
                  <a:gd name="T93" fmla="*/ 23 h 29"/>
                  <a:gd name="T94" fmla="*/ 13 w 21"/>
                  <a:gd name="T95" fmla="*/ 21 h 29"/>
                  <a:gd name="T96" fmla="*/ 11 w 21"/>
                  <a:gd name="T97" fmla="*/ 21 h 29"/>
                  <a:gd name="T98" fmla="*/ 9 w 21"/>
                  <a:gd name="T99" fmla="*/ 17 h 29"/>
                  <a:gd name="T100" fmla="*/ 7 w 21"/>
                  <a:gd name="T101" fmla="*/ 15 h 29"/>
                  <a:gd name="T102" fmla="*/ 7 w 21"/>
                  <a:gd name="T103" fmla="*/ 13 h 29"/>
                  <a:gd name="T104" fmla="*/ 6 w 21"/>
                  <a:gd name="T105" fmla="*/ 11 h 29"/>
                  <a:gd name="T106" fmla="*/ 6 w 21"/>
                  <a:gd name="T107" fmla="*/ 9 h 29"/>
                  <a:gd name="T108" fmla="*/ 6 w 21"/>
                  <a:gd name="T109" fmla="*/ 8 h 29"/>
                  <a:gd name="T110" fmla="*/ 6 w 21"/>
                  <a:gd name="T111" fmla="*/ 6 h 29"/>
                  <a:gd name="T112" fmla="*/ 6 w 21"/>
                  <a:gd name="T113" fmla="*/ 4 h 29"/>
                  <a:gd name="T114" fmla="*/ 4 w 21"/>
                  <a:gd name="T115" fmla="*/ 0 h 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
                  <a:gd name="T175" fmla="*/ 0 h 29"/>
                  <a:gd name="T176" fmla="*/ 21 w 21"/>
                  <a:gd name="T177" fmla="*/ 29 h 2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 h="29">
                    <a:moveTo>
                      <a:pt x="4" y="0"/>
                    </a:moveTo>
                    <a:lnTo>
                      <a:pt x="2" y="0"/>
                    </a:lnTo>
                    <a:lnTo>
                      <a:pt x="2" y="2"/>
                    </a:lnTo>
                    <a:lnTo>
                      <a:pt x="0" y="4"/>
                    </a:lnTo>
                    <a:lnTo>
                      <a:pt x="0" y="6"/>
                    </a:lnTo>
                    <a:lnTo>
                      <a:pt x="0" y="8"/>
                    </a:lnTo>
                    <a:lnTo>
                      <a:pt x="2" y="8"/>
                    </a:lnTo>
                    <a:lnTo>
                      <a:pt x="2" y="9"/>
                    </a:lnTo>
                    <a:lnTo>
                      <a:pt x="2" y="11"/>
                    </a:lnTo>
                    <a:lnTo>
                      <a:pt x="4" y="15"/>
                    </a:lnTo>
                    <a:lnTo>
                      <a:pt x="6" y="19"/>
                    </a:lnTo>
                    <a:lnTo>
                      <a:pt x="7" y="23"/>
                    </a:lnTo>
                    <a:lnTo>
                      <a:pt x="9" y="23"/>
                    </a:lnTo>
                    <a:lnTo>
                      <a:pt x="9" y="25"/>
                    </a:lnTo>
                    <a:lnTo>
                      <a:pt x="11" y="27"/>
                    </a:lnTo>
                    <a:lnTo>
                      <a:pt x="13" y="27"/>
                    </a:lnTo>
                    <a:lnTo>
                      <a:pt x="13" y="29"/>
                    </a:lnTo>
                    <a:lnTo>
                      <a:pt x="13" y="27"/>
                    </a:lnTo>
                    <a:lnTo>
                      <a:pt x="13" y="29"/>
                    </a:lnTo>
                    <a:lnTo>
                      <a:pt x="15" y="29"/>
                    </a:lnTo>
                    <a:lnTo>
                      <a:pt x="17" y="29"/>
                    </a:lnTo>
                    <a:lnTo>
                      <a:pt x="19" y="29"/>
                    </a:lnTo>
                    <a:lnTo>
                      <a:pt x="19" y="27"/>
                    </a:lnTo>
                    <a:lnTo>
                      <a:pt x="21" y="23"/>
                    </a:lnTo>
                    <a:lnTo>
                      <a:pt x="21" y="21"/>
                    </a:lnTo>
                    <a:lnTo>
                      <a:pt x="19" y="17"/>
                    </a:lnTo>
                    <a:lnTo>
                      <a:pt x="13" y="6"/>
                    </a:lnTo>
                    <a:lnTo>
                      <a:pt x="11" y="4"/>
                    </a:lnTo>
                    <a:lnTo>
                      <a:pt x="11" y="2"/>
                    </a:lnTo>
                    <a:lnTo>
                      <a:pt x="9" y="2"/>
                    </a:lnTo>
                    <a:lnTo>
                      <a:pt x="7" y="0"/>
                    </a:lnTo>
                    <a:lnTo>
                      <a:pt x="6" y="0"/>
                    </a:lnTo>
                    <a:lnTo>
                      <a:pt x="4" y="0"/>
                    </a:lnTo>
                    <a:lnTo>
                      <a:pt x="6" y="4"/>
                    </a:lnTo>
                    <a:lnTo>
                      <a:pt x="4" y="4"/>
                    </a:lnTo>
                    <a:lnTo>
                      <a:pt x="6" y="4"/>
                    </a:lnTo>
                    <a:lnTo>
                      <a:pt x="6" y="6"/>
                    </a:lnTo>
                    <a:lnTo>
                      <a:pt x="7" y="6"/>
                    </a:lnTo>
                    <a:lnTo>
                      <a:pt x="9" y="8"/>
                    </a:lnTo>
                    <a:lnTo>
                      <a:pt x="15" y="19"/>
                    </a:lnTo>
                    <a:lnTo>
                      <a:pt x="17" y="23"/>
                    </a:lnTo>
                    <a:lnTo>
                      <a:pt x="17" y="25"/>
                    </a:lnTo>
                    <a:lnTo>
                      <a:pt x="15" y="25"/>
                    </a:lnTo>
                    <a:lnTo>
                      <a:pt x="17" y="25"/>
                    </a:lnTo>
                    <a:lnTo>
                      <a:pt x="15" y="25"/>
                    </a:lnTo>
                    <a:lnTo>
                      <a:pt x="15" y="23"/>
                    </a:lnTo>
                    <a:lnTo>
                      <a:pt x="13" y="23"/>
                    </a:lnTo>
                    <a:lnTo>
                      <a:pt x="13" y="21"/>
                    </a:lnTo>
                    <a:lnTo>
                      <a:pt x="11" y="21"/>
                    </a:lnTo>
                    <a:lnTo>
                      <a:pt x="9" y="17"/>
                    </a:lnTo>
                    <a:lnTo>
                      <a:pt x="7" y="15"/>
                    </a:lnTo>
                    <a:lnTo>
                      <a:pt x="7" y="13"/>
                    </a:lnTo>
                    <a:lnTo>
                      <a:pt x="6" y="11"/>
                    </a:lnTo>
                    <a:lnTo>
                      <a:pt x="6" y="9"/>
                    </a:lnTo>
                    <a:lnTo>
                      <a:pt x="6" y="8"/>
                    </a:lnTo>
                    <a:lnTo>
                      <a:pt x="6" y="6"/>
                    </a:lnTo>
                    <a:lnTo>
                      <a:pt x="6" y="4"/>
                    </a:lnTo>
                    <a:lnTo>
                      <a:pt x="4" y="0"/>
                    </a:lnTo>
                    <a:close/>
                  </a:path>
                </a:pathLst>
              </a:custGeom>
              <a:solidFill>
                <a:srgbClr val="000000"/>
              </a:solidFill>
              <a:ln w="9525">
                <a:noFill/>
                <a:round/>
                <a:headEnd/>
                <a:tailEnd/>
              </a:ln>
            </p:spPr>
            <p:txBody>
              <a:bodyPr/>
              <a:lstStyle/>
              <a:p>
                <a:endParaRPr lang="en-GB" dirty="0"/>
              </a:p>
            </p:txBody>
          </p:sp>
          <p:sp>
            <p:nvSpPr>
              <p:cNvPr id="262" name="Freeform 353"/>
              <p:cNvSpPr>
                <a:spLocks noChangeAspect="1"/>
              </p:cNvSpPr>
              <p:nvPr/>
            </p:nvSpPr>
            <p:spPr bwMode="auto">
              <a:xfrm>
                <a:off x="4216" y="1678"/>
                <a:ext cx="29" cy="27"/>
              </a:xfrm>
              <a:custGeom>
                <a:avLst/>
                <a:gdLst>
                  <a:gd name="T0" fmla="*/ 20 w 29"/>
                  <a:gd name="T1" fmla="*/ 0 h 27"/>
                  <a:gd name="T2" fmla="*/ 0 w 29"/>
                  <a:gd name="T3" fmla="*/ 10 h 27"/>
                  <a:gd name="T4" fmla="*/ 10 w 29"/>
                  <a:gd name="T5" fmla="*/ 27 h 27"/>
                  <a:gd name="T6" fmla="*/ 29 w 29"/>
                  <a:gd name="T7" fmla="*/ 18 h 27"/>
                  <a:gd name="T8" fmla="*/ 20 w 29"/>
                  <a:gd name="T9" fmla="*/ 0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20" y="0"/>
                    </a:moveTo>
                    <a:lnTo>
                      <a:pt x="0" y="10"/>
                    </a:lnTo>
                    <a:lnTo>
                      <a:pt x="10" y="27"/>
                    </a:lnTo>
                    <a:lnTo>
                      <a:pt x="29" y="18"/>
                    </a:lnTo>
                    <a:lnTo>
                      <a:pt x="20" y="0"/>
                    </a:lnTo>
                    <a:close/>
                  </a:path>
                </a:pathLst>
              </a:custGeom>
              <a:solidFill>
                <a:srgbClr val="DFDFFF"/>
              </a:solidFill>
              <a:ln w="9525">
                <a:noFill/>
                <a:round/>
                <a:headEnd/>
                <a:tailEnd/>
              </a:ln>
            </p:spPr>
            <p:txBody>
              <a:bodyPr/>
              <a:lstStyle/>
              <a:p>
                <a:endParaRPr lang="en-GB" dirty="0"/>
              </a:p>
            </p:txBody>
          </p:sp>
          <p:sp>
            <p:nvSpPr>
              <p:cNvPr id="263" name="Freeform 354"/>
              <p:cNvSpPr>
                <a:spLocks noChangeAspect="1"/>
              </p:cNvSpPr>
              <p:nvPr/>
            </p:nvSpPr>
            <p:spPr bwMode="auto">
              <a:xfrm>
                <a:off x="4213" y="1675"/>
                <a:ext cx="36" cy="32"/>
              </a:xfrm>
              <a:custGeom>
                <a:avLst/>
                <a:gdLst>
                  <a:gd name="T0" fmla="*/ 25 w 36"/>
                  <a:gd name="T1" fmla="*/ 0 h 32"/>
                  <a:gd name="T2" fmla="*/ 0 w 36"/>
                  <a:gd name="T3" fmla="*/ 13 h 32"/>
                  <a:gd name="T4" fmla="*/ 11 w 36"/>
                  <a:gd name="T5" fmla="*/ 32 h 32"/>
                  <a:gd name="T6" fmla="*/ 36 w 36"/>
                  <a:gd name="T7" fmla="*/ 21 h 32"/>
                  <a:gd name="T8" fmla="*/ 25 w 36"/>
                  <a:gd name="T9" fmla="*/ 0 h 32"/>
                  <a:gd name="T10" fmla="*/ 21 w 36"/>
                  <a:gd name="T11" fmla="*/ 3 h 32"/>
                  <a:gd name="T12" fmla="*/ 30 w 36"/>
                  <a:gd name="T13" fmla="*/ 21 h 32"/>
                  <a:gd name="T14" fmla="*/ 30 w 36"/>
                  <a:gd name="T15" fmla="*/ 19 h 32"/>
                  <a:gd name="T16" fmla="*/ 11 w 36"/>
                  <a:gd name="T17" fmla="*/ 28 h 32"/>
                  <a:gd name="T18" fmla="*/ 15 w 36"/>
                  <a:gd name="T19" fmla="*/ 28 h 32"/>
                  <a:gd name="T20" fmla="*/ 5 w 36"/>
                  <a:gd name="T21" fmla="*/ 13 h 32"/>
                  <a:gd name="T22" fmla="*/ 3 w 36"/>
                  <a:gd name="T23" fmla="*/ 15 h 32"/>
                  <a:gd name="T24" fmla="*/ 25 w 36"/>
                  <a:gd name="T25" fmla="*/ 5 h 32"/>
                  <a:gd name="T26" fmla="*/ 21 w 36"/>
                  <a:gd name="T27" fmla="*/ 3 h 32"/>
                  <a:gd name="T28" fmla="*/ 25 w 36"/>
                  <a:gd name="T29" fmla="*/ 0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32"/>
                  <a:gd name="T47" fmla="*/ 36 w 36"/>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32">
                    <a:moveTo>
                      <a:pt x="25" y="0"/>
                    </a:moveTo>
                    <a:lnTo>
                      <a:pt x="0" y="13"/>
                    </a:lnTo>
                    <a:lnTo>
                      <a:pt x="11" y="32"/>
                    </a:lnTo>
                    <a:lnTo>
                      <a:pt x="36" y="21"/>
                    </a:lnTo>
                    <a:lnTo>
                      <a:pt x="25" y="0"/>
                    </a:lnTo>
                    <a:lnTo>
                      <a:pt x="21" y="3"/>
                    </a:lnTo>
                    <a:lnTo>
                      <a:pt x="30" y="21"/>
                    </a:lnTo>
                    <a:lnTo>
                      <a:pt x="30" y="19"/>
                    </a:lnTo>
                    <a:lnTo>
                      <a:pt x="11" y="28"/>
                    </a:lnTo>
                    <a:lnTo>
                      <a:pt x="15" y="28"/>
                    </a:lnTo>
                    <a:lnTo>
                      <a:pt x="5" y="13"/>
                    </a:lnTo>
                    <a:lnTo>
                      <a:pt x="3" y="15"/>
                    </a:lnTo>
                    <a:lnTo>
                      <a:pt x="25" y="5"/>
                    </a:lnTo>
                    <a:lnTo>
                      <a:pt x="21" y="3"/>
                    </a:lnTo>
                    <a:lnTo>
                      <a:pt x="25" y="0"/>
                    </a:lnTo>
                    <a:close/>
                  </a:path>
                </a:pathLst>
              </a:custGeom>
              <a:solidFill>
                <a:srgbClr val="000000"/>
              </a:solidFill>
              <a:ln w="9525">
                <a:noFill/>
                <a:round/>
                <a:headEnd/>
                <a:tailEnd/>
              </a:ln>
            </p:spPr>
            <p:txBody>
              <a:bodyPr/>
              <a:lstStyle/>
              <a:p>
                <a:endParaRPr lang="en-GB" dirty="0"/>
              </a:p>
            </p:txBody>
          </p:sp>
          <p:sp>
            <p:nvSpPr>
              <p:cNvPr id="264" name="Freeform 355"/>
              <p:cNvSpPr>
                <a:spLocks noChangeAspect="1"/>
              </p:cNvSpPr>
              <p:nvPr/>
            </p:nvSpPr>
            <p:spPr bwMode="auto">
              <a:xfrm>
                <a:off x="4228" y="1682"/>
                <a:ext cx="12" cy="18"/>
              </a:xfrm>
              <a:custGeom>
                <a:avLst/>
                <a:gdLst>
                  <a:gd name="T0" fmla="*/ 8 w 12"/>
                  <a:gd name="T1" fmla="*/ 6 h 18"/>
                  <a:gd name="T2" fmla="*/ 6 w 12"/>
                  <a:gd name="T3" fmla="*/ 4 h 18"/>
                  <a:gd name="T4" fmla="*/ 4 w 12"/>
                  <a:gd name="T5" fmla="*/ 0 h 18"/>
                  <a:gd name="T6" fmla="*/ 4 w 12"/>
                  <a:gd name="T7" fmla="*/ 2 h 18"/>
                  <a:gd name="T8" fmla="*/ 4 w 12"/>
                  <a:gd name="T9" fmla="*/ 0 h 18"/>
                  <a:gd name="T10" fmla="*/ 2 w 12"/>
                  <a:gd name="T11" fmla="*/ 0 h 18"/>
                  <a:gd name="T12" fmla="*/ 0 w 12"/>
                  <a:gd name="T13" fmla="*/ 0 h 18"/>
                  <a:gd name="T14" fmla="*/ 0 w 12"/>
                  <a:gd name="T15" fmla="*/ 2 h 18"/>
                  <a:gd name="T16" fmla="*/ 0 w 12"/>
                  <a:gd name="T17" fmla="*/ 4 h 18"/>
                  <a:gd name="T18" fmla="*/ 2 w 12"/>
                  <a:gd name="T19" fmla="*/ 6 h 18"/>
                  <a:gd name="T20" fmla="*/ 0 w 12"/>
                  <a:gd name="T21" fmla="*/ 6 h 18"/>
                  <a:gd name="T22" fmla="*/ 2 w 12"/>
                  <a:gd name="T23" fmla="*/ 10 h 18"/>
                  <a:gd name="T24" fmla="*/ 6 w 12"/>
                  <a:gd name="T25" fmla="*/ 14 h 18"/>
                  <a:gd name="T26" fmla="*/ 6 w 12"/>
                  <a:gd name="T27" fmla="*/ 16 h 18"/>
                  <a:gd name="T28" fmla="*/ 8 w 12"/>
                  <a:gd name="T29" fmla="*/ 16 h 18"/>
                  <a:gd name="T30" fmla="*/ 8 w 12"/>
                  <a:gd name="T31" fmla="*/ 18 h 18"/>
                  <a:gd name="T32" fmla="*/ 8 w 12"/>
                  <a:gd name="T33" fmla="*/ 16 h 18"/>
                  <a:gd name="T34" fmla="*/ 10 w 12"/>
                  <a:gd name="T35" fmla="*/ 18 h 18"/>
                  <a:gd name="T36" fmla="*/ 10 w 12"/>
                  <a:gd name="T37" fmla="*/ 16 h 18"/>
                  <a:gd name="T38" fmla="*/ 10 w 12"/>
                  <a:gd name="T39" fmla="*/ 18 h 18"/>
                  <a:gd name="T40" fmla="*/ 12 w 12"/>
                  <a:gd name="T41" fmla="*/ 16 h 18"/>
                  <a:gd name="T42" fmla="*/ 12 w 12"/>
                  <a:gd name="T43" fmla="*/ 14 h 18"/>
                  <a:gd name="T44" fmla="*/ 10 w 12"/>
                  <a:gd name="T45" fmla="*/ 10 h 18"/>
                  <a:gd name="T46" fmla="*/ 8 w 12"/>
                  <a:gd name="T47" fmla="*/ 6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
                  <a:gd name="T73" fmla="*/ 0 h 18"/>
                  <a:gd name="T74" fmla="*/ 12 w 12"/>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 h="18">
                    <a:moveTo>
                      <a:pt x="8" y="6"/>
                    </a:moveTo>
                    <a:lnTo>
                      <a:pt x="6" y="4"/>
                    </a:lnTo>
                    <a:lnTo>
                      <a:pt x="4" y="0"/>
                    </a:lnTo>
                    <a:lnTo>
                      <a:pt x="4" y="2"/>
                    </a:lnTo>
                    <a:lnTo>
                      <a:pt x="4" y="0"/>
                    </a:lnTo>
                    <a:lnTo>
                      <a:pt x="2" y="0"/>
                    </a:lnTo>
                    <a:lnTo>
                      <a:pt x="0" y="0"/>
                    </a:lnTo>
                    <a:lnTo>
                      <a:pt x="0" y="2"/>
                    </a:lnTo>
                    <a:lnTo>
                      <a:pt x="0" y="4"/>
                    </a:lnTo>
                    <a:lnTo>
                      <a:pt x="2" y="6"/>
                    </a:lnTo>
                    <a:lnTo>
                      <a:pt x="0" y="6"/>
                    </a:lnTo>
                    <a:lnTo>
                      <a:pt x="2" y="10"/>
                    </a:lnTo>
                    <a:lnTo>
                      <a:pt x="6" y="14"/>
                    </a:lnTo>
                    <a:lnTo>
                      <a:pt x="6" y="16"/>
                    </a:lnTo>
                    <a:lnTo>
                      <a:pt x="8" y="16"/>
                    </a:lnTo>
                    <a:lnTo>
                      <a:pt x="8" y="18"/>
                    </a:lnTo>
                    <a:lnTo>
                      <a:pt x="8" y="16"/>
                    </a:lnTo>
                    <a:lnTo>
                      <a:pt x="10" y="18"/>
                    </a:lnTo>
                    <a:lnTo>
                      <a:pt x="10" y="16"/>
                    </a:lnTo>
                    <a:lnTo>
                      <a:pt x="10" y="18"/>
                    </a:lnTo>
                    <a:lnTo>
                      <a:pt x="12" y="16"/>
                    </a:lnTo>
                    <a:lnTo>
                      <a:pt x="12" y="14"/>
                    </a:lnTo>
                    <a:lnTo>
                      <a:pt x="10" y="10"/>
                    </a:lnTo>
                    <a:lnTo>
                      <a:pt x="8" y="6"/>
                    </a:lnTo>
                    <a:close/>
                  </a:path>
                </a:pathLst>
              </a:custGeom>
              <a:solidFill>
                <a:srgbClr val="DFDFFF"/>
              </a:solidFill>
              <a:ln w="9525">
                <a:noFill/>
                <a:round/>
                <a:headEnd/>
                <a:tailEnd/>
              </a:ln>
            </p:spPr>
            <p:txBody>
              <a:bodyPr/>
              <a:lstStyle/>
              <a:p>
                <a:endParaRPr lang="en-GB" dirty="0"/>
              </a:p>
            </p:txBody>
          </p:sp>
          <p:sp>
            <p:nvSpPr>
              <p:cNvPr id="265" name="Freeform 356"/>
              <p:cNvSpPr>
                <a:spLocks noChangeAspect="1"/>
              </p:cNvSpPr>
              <p:nvPr/>
            </p:nvSpPr>
            <p:spPr bwMode="auto">
              <a:xfrm>
                <a:off x="4226" y="1678"/>
                <a:ext cx="15" cy="22"/>
              </a:xfrm>
              <a:custGeom>
                <a:avLst/>
                <a:gdLst>
                  <a:gd name="T0" fmla="*/ 2 w 15"/>
                  <a:gd name="T1" fmla="*/ 2 h 22"/>
                  <a:gd name="T2" fmla="*/ 0 w 15"/>
                  <a:gd name="T3" fmla="*/ 4 h 22"/>
                  <a:gd name="T4" fmla="*/ 0 w 15"/>
                  <a:gd name="T5" fmla="*/ 6 h 22"/>
                  <a:gd name="T6" fmla="*/ 0 w 15"/>
                  <a:gd name="T7" fmla="*/ 8 h 22"/>
                  <a:gd name="T8" fmla="*/ 0 w 15"/>
                  <a:gd name="T9" fmla="*/ 10 h 22"/>
                  <a:gd name="T10" fmla="*/ 2 w 15"/>
                  <a:gd name="T11" fmla="*/ 10 h 22"/>
                  <a:gd name="T12" fmla="*/ 2 w 15"/>
                  <a:gd name="T13" fmla="*/ 12 h 22"/>
                  <a:gd name="T14" fmla="*/ 2 w 15"/>
                  <a:gd name="T15" fmla="*/ 14 h 22"/>
                  <a:gd name="T16" fmla="*/ 4 w 15"/>
                  <a:gd name="T17" fmla="*/ 16 h 22"/>
                  <a:gd name="T18" fmla="*/ 6 w 15"/>
                  <a:gd name="T19" fmla="*/ 18 h 22"/>
                  <a:gd name="T20" fmla="*/ 6 w 15"/>
                  <a:gd name="T21" fmla="*/ 20 h 22"/>
                  <a:gd name="T22" fmla="*/ 8 w 15"/>
                  <a:gd name="T23" fmla="*/ 20 h 22"/>
                  <a:gd name="T24" fmla="*/ 8 w 15"/>
                  <a:gd name="T25" fmla="*/ 22 h 22"/>
                  <a:gd name="T26" fmla="*/ 10 w 15"/>
                  <a:gd name="T27" fmla="*/ 22 h 22"/>
                  <a:gd name="T28" fmla="*/ 12 w 15"/>
                  <a:gd name="T29" fmla="*/ 22 h 22"/>
                  <a:gd name="T30" fmla="*/ 14 w 15"/>
                  <a:gd name="T31" fmla="*/ 22 h 22"/>
                  <a:gd name="T32" fmla="*/ 15 w 15"/>
                  <a:gd name="T33" fmla="*/ 20 h 22"/>
                  <a:gd name="T34" fmla="*/ 15 w 15"/>
                  <a:gd name="T35" fmla="*/ 22 h 22"/>
                  <a:gd name="T36" fmla="*/ 15 w 15"/>
                  <a:gd name="T37" fmla="*/ 20 h 22"/>
                  <a:gd name="T38" fmla="*/ 15 w 15"/>
                  <a:gd name="T39" fmla="*/ 18 h 22"/>
                  <a:gd name="T40" fmla="*/ 15 w 15"/>
                  <a:gd name="T41" fmla="*/ 16 h 22"/>
                  <a:gd name="T42" fmla="*/ 15 w 15"/>
                  <a:gd name="T43" fmla="*/ 14 h 22"/>
                  <a:gd name="T44" fmla="*/ 10 w 15"/>
                  <a:gd name="T45" fmla="*/ 4 h 22"/>
                  <a:gd name="T46" fmla="*/ 8 w 15"/>
                  <a:gd name="T47" fmla="*/ 4 h 22"/>
                  <a:gd name="T48" fmla="*/ 6 w 15"/>
                  <a:gd name="T49" fmla="*/ 2 h 22"/>
                  <a:gd name="T50" fmla="*/ 4 w 15"/>
                  <a:gd name="T51" fmla="*/ 0 h 22"/>
                  <a:gd name="T52" fmla="*/ 2 w 15"/>
                  <a:gd name="T53" fmla="*/ 2 h 22"/>
                  <a:gd name="T54" fmla="*/ 4 w 15"/>
                  <a:gd name="T55" fmla="*/ 6 h 22"/>
                  <a:gd name="T56" fmla="*/ 6 w 15"/>
                  <a:gd name="T57" fmla="*/ 6 h 22"/>
                  <a:gd name="T58" fmla="*/ 6 w 15"/>
                  <a:gd name="T59" fmla="*/ 8 h 22"/>
                  <a:gd name="T60" fmla="*/ 10 w 15"/>
                  <a:gd name="T61" fmla="*/ 16 h 22"/>
                  <a:gd name="T62" fmla="*/ 12 w 15"/>
                  <a:gd name="T63" fmla="*/ 18 h 22"/>
                  <a:gd name="T64" fmla="*/ 10 w 15"/>
                  <a:gd name="T65" fmla="*/ 18 h 22"/>
                  <a:gd name="T66" fmla="*/ 12 w 15"/>
                  <a:gd name="T67" fmla="*/ 20 h 22"/>
                  <a:gd name="T68" fmla="*/ 12 w 15"/>
                  <a:gd name="T69" fmla="*/ 18 h 22"/>
                  <a:gd name="T70" fmla="*/ 10 w 15"/>
                  <a:gd name="T71" fmla="*/ 20 h 22"/>
                  <a:gd name="T72" fmla="*/ 12 w 15"/>
                  <a:gd name="T73" fmla="*/ 20 h 22"/>
                  <a:gd name="T74" fmla="*/ 12 w 15"/>
                  <a:gd name="T75" fmla="*/ 18 h 22"/>
                  <a:gd name="T76" fmla="*/ 14 w 15"/>
                  <a:gd name="T77" fmla="*/ 18 h 22"/>
                  <a:gd name="T78" fmla="*/ 12 w 15"/>
                  <a:gd name="T79" fmla="*/ 18 h 22"/>
                  <a:gd name="T80" fmla="*/ 10 w 15"/>
                  <a:gd name="T81" fmla="*/ 16 h 22"/>
                  <a:gd name="T82" fmla="*/ 8 w 15"/>
                  <a:gd name="T83" fmla="*/ 14 h 22"/>
                  <a:gd name="T84" fmla="*/ 6 w 15"/>
                  <a:gd name="T85" fmla="*/ 12 h 22"/>
                  <a:gd name="T86" fmla="*/ 8 w 15"/>
                  <a:gd name="T87" fmla="*/ 12 h 22"/>
                  <a:gd name="T88" fmla="*/ 6 w 15"/>
                  <a:gd name="T89" fmla="*/ 8 h 22"/>
                  <a:gd name="T90" fmla="*/ 4 w 15"/>
                  <a:gd name="T91" fmla="*/ 6 h 22"/>
                  <a:gd name="T92" fmla="*/ 6 w 15"/>
                  <a:gd name="T93" fmla="*/ 6 h 22"/>
                  <a:gd name="T94" fmla="*/ 4 w 15"/>
                  <a:gd name="T95" fmla="*/ 6 h 22"/>
                  <a:gd name="T96" fmla="*/ 6 w 15"/>
                  <a:gd name="T97" fmla="*/ 4 h 22"/>
                  <a:gd name="T98" fmla="*/ 4 w 15"/>
                  <a:gd name="T99" fmla="*/ 6 h 22"/>
                  <a:gd name="T100" fmla="*/ 4 w 15"/>
                  <a:gd name="T101" fmla="*/ 4 h 22"/>
                  <a:gd name="T102" fmla="*/ 4 w 15"/>
                  <a:gd name="T103" fmla="*/ 6 h 22"/>
                  <a:gd name="T104" fmla="*/ 2 w 15"/>
                  <a:gd name="T105" fmla="*/ 2 h 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
                  <a:gd name="T160" fmla="*/ 0 h 22"/>
                  <a:gd name="T161" fmla="*/ 15 w 15"/>
                  <a:gd name="T162" fmla="*/ 22 h 2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 h="22">
                    <a:moveTo>
                      <a:pt x="2" y="2"/>
                    </a:moveTo>
                    <a:lnTo>
                      <a:pt x="0" y="4"/>
                    </a:lnTo>
                    <a:lnTo>
                      <a:pt x="0" y="6"/>
                    </a:lnTo>
                    <a:lnTo>
                      <a:pt x="0" y="8"/>
                    </a:lnTo>
                    <a:lnTo>
                      <a:pt x="0" y="10"/>
                    </a:lnTo>
                    <a:lnTo>
                      <a:pt x="2" y="10"/>
                    </a:lnTo>
                    <a:lnTo>
                      <a:pt x="2" y="12"/>
                    </a:lnTo>
                    <a:lnTo>
                      <a:pt x="2" y="14"/>
                    </a:lnTo>
                    <a:lnTo>
                      <a:pt x="4" y="16"/>
                    </a:lnTo>
                    <a:lnTo>
                      <a:pt x="6" y="18"/>
                    </a:lnTo>
                    <a:lnTo>
                      <a:pt x="6" y="20"/>
                    </a:lnTo>
                    <a:lnTo>
                      <a:pt x="8" y="20"/>
                    </a:lnTo>
                    <a:lnTo>
                      <a:pt x="8" y="22"/>
                    </a:lnTo>
                    <a:lnTo>
                      <a:pt x="10" y="22"/>
                    </a:lnTo>
                    <a:lnTo>
                      <a:pt x="12" y="22"/>
                    </a:lnTo>
                    <a:lnTo>
                      <a:pt x="14" y="22"/>
                    </a:lnTo>
                    <a:lnTo>
                      <a:pt x="15" y="20"/>
                    </a:lnTo>
                    <a:lnTo>
                      <a:pt x="15" y="22"/>
                    </a:lnTo>
                    <a:lnTo>
                      <a:pt x="15" y="20"/>
                    </a:lnTo>
                    <a:lnTo>
                      <a:pt x="15" y="18"/>
                    </a:lnTo>
                    <a:lnTo>
                      <a:pt x="15" y="16"/>
                    </a:lnTo>
                    <a:lnTo>
                      <a:pt x="15" y="14"/>
                    </a:lnTo>
                    <a:lnTo>
                      <a:pt x="10" y="4"/>
                    </a:lnTo>
                    <a:lnTo>
                      <a:pt x="8" y="4"/>
                    </a:lnTo>
                    <a:lnTo>
                      <a:pt x="6" y="2"/>
                    </a:lnTo>
                    <a:lnTo>
                      <a:pt x="4" y="0"/>
                    </a:lnTo>
                    <a:lnTo>
                      <a:pt x="2" y="2"/>
                    </a:lnTo>
                    <a:lnTo>
                      <a:pt x="4" y="6"/>
                    </a:lnTo>
                    <a:lnTo>
                      <a:pt x="6" y="6"/>
                    </a:lnTo>
                    <a:lnTo>
                      <a:pt x="6" y="8"/>
                    </a:lnTo>
                    <a:lnTo>
                      <a:pt x="10" y="16"/>
                    </a:lnTo>
                    <a:lnTo>
                      <a:pt x="12" y="18"/>
                    </a:lnTo>
                    <a:lnTo>
                      <a:pt x="10" y="18"/>
                    </a:lnTo>
                    <a:lnTo>
                      <a:pt x="12" y="20"/>
                    </a:lnTo>
                    <a:lnTo>
                      <a:pt x="12" y="18"/>
                    </a:lnTo>
                    <a:lnTo>
                      <a:pt x="10" y="20"/>
                    </a:lnTo>
                    <a:lnTo>
                      <a:pt x="12" y="20"/>
                    </a:lnTo>
                    <a:lnTo>
                      <a:pt x="12" y="18"/>
                    </a:lnTo>
                    <a:lnTo>
                      <a:pt x="14" y="18"/>
                    </a:lnTo>
                    <a:lnTo>
                      <a:pt x="12" y="18"/>
                    </a:lnTo>
                    <a:lnTo>
                      <a:pt x="10" y="16"/>
                    </a:lnTo>
                    <a:lnTo>
                      <a:pt x="8" y="14"/>
                    </a:lnTo>
                    <a:lnTo>
                      <a:pt x="6" y="12"/>
                    </a:lnTo>
                    <a:lnTo>
                      <a:pt x="8" y="12"/>
                    </a:lnTo>
                    <a:lnTo>
                      <a:pt x="6" y="8"/>
                    </a:lnTo>
                    <a:lnTo>
                      <a:pt x="4" y="6"/>
                    </a:lnTo>
                    <a:lnTo>
                      <a:pt x="6" y="6"/>
                    </a:lnTo>
                    <a:lnTo>
                      <a:pt x="4" y="6"/>
                    </a:lnTo>
                    <a:lnTo>
                      <a:pt x="6" y="4"/>
                    </a:lnTo>
                    <a:lnTo>
                      <a:pt x="4" y="6"/>
                    </a:lnTo>
                    <a:lnTo>
                      <a:pt x="4" y="4"/>
                    </a:lnTo>
                    <a:lnTo>
                      <a:pt x="4" y="6"/>
                    </a:lnTo>
                    <a:lnTo>
                      <a:pt x="2" y="2"/>
                    </a:lnTo>
                    <a:close/>
                  </a:path>
                </a:pathLst>
              </a:custGeom>
              <a:solidFill>
                <a:srgbClr val="000000"/>
              </a:solidFill>
              <a:ln w="9525">
                <a:noFill/>
                <a:round/>
                <a:headEnd/>
                <a:tailEnd/>
              </a:ln>
            </p:spPr>
            <p:txBody>
              <a:bodyPr/>
              <a:lstStyle/>
              <a:p>
                <a:endParaRPr lang="en-GB" dirty="0"/>
              </a:p>
            </p:txBody>
          </p:sp>
          <p:sp>
            <p:nvSpPr>
              <p:cNvPr id="266" name="Freeform 357"/>
              <p:cNvSpPr>
                <a:spLocks noChangeAspect="1"/>
              </p:cNvSpPr>
              <p:nvPr/>
            </p:nvSpPr>
            <p:spPr bwMode="auto">
              <a:xfrm>
                <a:off x="4224" y="1682"/>
                <a:ext cx="12" cy="19"/>
              </a:xfrm>
              <a:custGeom>
                <a:avLst/>
                <a:gdLst>
                  <a:gd name="T0" fmla="*/ 8 w 12"/>
                  <a:gd name="T1" fmla="*/ 8 h 19"/>
                  <a:gd name="T2" fmla="*/ 6 w 12"/>
                  <a:gd name="T3" fmla="*/ 4 h 19"/>
                  <a:gd name="T4" fmla="*/ 6 w 12"/>
                  <a:gd name="T5" fmla="*/ 6 h 19"/>
                  <a:gd name="T6" fmla="*/ 6 w 12"/>
                  <a:gd name="T7" fmla="*/ 2 h 19"/>
                  <a:gd name="T8" fmla="*/ 4 w 12"/>
                  <a:gd name="T9" fmla="*/ 2 h 19"/>
                  <a:gd name="T10" fmla="*/ 2 w 12"/>
                  <a:gd name="T11" fmla="*/ 2 h 19"/>
                  <a:gd name="T12" fmla="*/ 2 w 12"/>
                  <a:gd name="T13" fmla="*/ 0 h 19"/>
                  <a:gd name="T14" fmla="*/ 2 w 12"/>
                  <a:gd name="T15" fmla="*/ 2 h 19"/>
                  <a:gd name="T16" fmla="*/ 0 w 12"/>
                  <a:gd name="T17" fmla="*/ 2 h 19"/>
                  <a:gd name="T18" fmla="*/ 0 w 12"/>
                  <a:gd name="T19" fmla="*/ 4 h 19"/>
                  <a:gd name="T20" fmla="*/ 0 w 12"/>
                  <a:gd name="T21" fmla="*/ 6 h 19"/>
                  <a:gd name="T22" fmla="*/ 2 w 12"/>
                  <a:gd name="T23" fmla="*/ 8 h 19"/>
                  <a:gd name="T24" fmla="*/ 4 w 12"/>
                  <a:gd name="T25" fmla="*/ 12 h 19"/>
                  <a:gd name="T26" fmla="*/ 6 w 12"/>
                  <a:gd name="T27" fmla="*/ 16 h 19"/>
                  <a:gd name="T28" fmla="*/ 8 w 12"/>
                  <a:gd name="T29" fmla="*/ 18 h 19"/>
                  <a:gd name="T30" fmla="*/ 10 w 12"/>
                  <a:gd name="T31" fmla="*/ 18 h 19"/>
                  <a:gd name="T32" fmla="*/ 10 w 12"/>
                  <a:gd name="T33" fmla="*/ 19 h 19"/>
                  <a:gd name="T34" fmla="*/ 10 w 12"/>
                  <a:gd name="T35" fmla="*/ 18 h 19"/>
                  <a:gd name="T36" fmla="*/ 10 w 12"/>
                  <a:gd name="T37" fmla="*/ 19 h 19"/>
                  <a:gd name="T38" fmla="*/ 12 w 12"/>
                  <a:gd name="T39" fmla="*/ 18 h 19"/>
                  <a:gd name="T40" fmla="*/ 12 w 12"/>
                  <a:gd name="T41" fmla="*/ 16 h 19"/>
                  <a:gd name="T42" fmla="*/ 10 w 12"/>
                  <a:gd name="T43" fmla="*/ 12 h 19"/>
                  <a:gd name="T44" fmla="*/ 12 w 12"/>
                  <a:gd name="T45" fmla="*/ 12 h 19"/>
                  <a:gd name="T46" fmla="*/ 8 w 12"/>
                  <a:gd name="T47" fmla="*/ 8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
                  <a:gd name="T73" fmla="*/ 0 h 19"/>
                  <a:gd name="T74" fmla="*/ 12 w 12"/>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 h="19">
                    <a:moveTo>
                      <a:pt x="8" y="8"/>
                    </a:moveTo>
                    <a:lnTo>
                      <a:pt x="6" y="4"/>
                    </a:lnTo>
                    <a:lnTo>
                      <a:pt x="6" y="6"/>
                    </a:lnTo>
                    <a:lnTo>
                      <a:pt x="6" y="2"/>
                    </a:lnTo>
                    <a:lnTo>
                      <a:pt x="4" y="2"/>
                    </a:lnTo>
                    <a:lnTo>
                      <a:pt x="2" y="2"/>
                    </a:lnTo>
                    <a:lnTo>
                      <a:pt x="2" y="0"/>
                    </a:lnTo>
                    <a:lnTo>
                      <a:pt x="2" y="2"/>
                    </a:lnTo>
                    <a:lnTo>
                      <a:pt x="0" y="2"/>
                    </a:lnTo>
                    <a:lnTo>
                      <a:pt x="0" y="4"/>
                    </a:lnTo>
                    <a:lnTo>
                      <a:pt x="0" y="6"/>
                    </a:lnTo>
                    <a:lnTo>
                      <a:pt x="2" y="8"/>
                    </a:lnTo>
                    <a:lnTo>
                      <a:pt x="4" y="12"/>
                    </a:lnTo>
                    <a:lnTo>
                      <a:pt x="6" y="16"/>
                    </a:lnTo>
                    <a:lnTo>
                      <a:pt x="8" y="18"/>
                    </a:lnTo>
                    <a:lnTo>
                      <a:pt x="10" y="18"/>
                    </a:lnTo>
                    <a:lnTo>
                      <a:pt x="10" y="19"/>
                    </a:lnTo>
                    <a:lnTo>
                      <a:pt x="10" y="18"/>
                    </a:lnTo>
                    <a:lnTo>
                      <a:pt x="10" y="19"/>
                    </a:lnTo>
                    <a:lnTo>
                      <a:pt x="12" y="18"/>
                    </a:lnTo>
                    <a:lnTo>
                      <a:pt x="12" y="16"/>
                    </a:lnTo>
                    <a:lnTo>
                      <a:pt x="10" y="12"/>
                    </a:lnTo>
                    <a:lnTo>
                      <a:pt x="12" y="12"/>
                    </a:lnTo>
                    <a:lnTo>
                      <a:pt x="8" y="8"/>
                    </a:lnTo>
                    <a:close/>
                  </a:path>
                </a:pathLst>
              </a:custGeom>
              <a:solidFill>
                <a:srgbClr val="BFBFDF"/>
              </a:solidFill>
              <a:ln w="9525">
                <a:noFill/>
                <a:round/>
                <a:headEnd/>
                <a:tailEnd/>
              </a:ln>
            </p:spPr>
            <p:txBody>
              <a:bodyPr/>
              <a:lstStyle/>
              <a:p>
                <a:endParaRPr lang="en-GB" dirty="0"/>
              </a:p>
            </p:txBody>
          </p:sp>
          <p:sp>
            <p:nvSpPr>
              <p:cNvPr id="267" name="Freeform 358"/>
              <p:cNvSpPr>
                <a:spLocks noChangeAspect="1"/>
              </p:cNvSpPr>
              <p:nvPr/>
            </p:nvSpPr>
            <p:spPr bwMode="auto">
              <a:xfrm>
                <a:off x="4222" y="1680"/>
                <a:ext cx="16" cy="23"/>
              </a:xfrm>
              <a:custGeom>
                <a:avLst/>
                <a:gdLst>
                  <a:gd name="T0" fmla="*/ 2 w 16"/>
                  <a:gd name="T1" fmla="*/ 2 h 23"/>
                  <a:gd name="T2" fmla="*/ 0 w 16"/>
                  <a:gd name="T3" fmla="*/ 2 h 23"/>
                  <a:gd name="T4" fmla="*/ 0 w 16"/>
                  <a:gd name="T5" fmla="*/ 4 h 23"/>
                  <a:gd name="T6" fmla="*/ 0 w 16"/>
                  <a:gd name="T7" fmla="*/ 6 h 23"/>
                  <a:gd name="T8" fmla="*/ 2 w 16"/>
                  <a:gd name="T9" fmla="*/ 8 h 23"/>
                  <a:gd name="T10" fmla="*/ 0 w 16"/>
                  <a:gd name="T11" fmla="*/ 10 h 23"/>
                  <a:gd name="T12" fmla="*/ 2 w 16"/>
                  <a:gd name="T13" fmla="*/ 12 h 23"/>
                  <a:gd name="T14" fmla="*/ 2 w 16"/>
                  <a:gd name="T15" fmla="*/ 14 h 23"/>
                  <a:gd name="T16" fmla="*/ 4 w 16"/>
                  <a:gd name="T17" fmla="*/ 16 h 23"/>
                  <a:gd name="T18" fmla="*/ 6 w 16"/>
                  <a:gd name="T19" fmla="*/ 16 h 23"/>
                  <a:gd name="T20" fmla="*/ 6 w 16"/>
                  <a:gd name="T21" fmla="*/ 20 h 23"/>
                  <a:gd name="T22" fmla="*/ 8 w 16"/>
                  <a:gd name="T23" fmla="*/ 20 h 23"/>
                  <a:gd name="T24" fmla="*/ 10 w 16"/>
                  <a:gd name="T25" fmla="*/ 21 h 23"/>
                  <a:gd name="T26" fmla="*/ 12 w 16"/>
                  <a:gd name="T27" fmla="*/ 23 h 23"/>
                  <a:gd name="T28" fmla="*/ 14 w 16"/>
                  <a:gd name="T29" fmla="*/ 21 h 23"/>
                  <a:gd name="T30" fmla="*/ 14 w 16"/>
                  <a:gd name="T31" fmla="*/ 23 h 23"/>
                  <a:gd name="T32" fmla="*/ 14 w 16"/>
                  <a:gd name="T33" fmla="*/ 21 h 23"/>
                  <a:gd name="T34" fmla="*/ 16 w 16"/>
                  <a:gd name="T35" fmla="*/ 21 h 23"/>
                  <a:gd name="T36" fmla="*/ 16 w 16"/>
                  <a:gd name="T37" fmla="*/ 20 h 23"/>
                  <a:gd name="T38" fmla="*/ 16 w 16"/>
                  <a:gd name="T39" fmla="*/ 18 h 23"/>
                  <a:gd name="T40" fmla="*/ 16 w 16"/>
                  <a:gd name="T41" fmla="*/ 16 h 23"/>
                  <a:gd name="T42" fmla="*/ 16 w 16"/>
                  <a:gd name="T43" fmla="*/ 14 h 23"/>
                  <a:gd name="T44" fmla="*/ 10 w 16"/>
                  <a:gd name="T45" fmla="*/ 6 h 23"/>
                  <a:gd name="T46" fmla="*/ 10 w 16"/>
                  <a:gd name="T47" fmla="*/ 4 h 23"/>
                  <a:gd name="T48" fmla="*/ 8 w 16"/>
                  <a:gd name="T49" fmla="*/ 4 h 23"/>
                  <a:gd name="T50" fmla="*/ 8 w 16"/>
                  <a:gd name="T51" fmla="*/ 2 h 23"/>
                  <a:gd name="T52" fmla="*/ 6 w 16"/>
                  <a:gd name="T53" fmla="*/ 2 h 23"/>
                  <a:gd name="T54" fmla="*/ 4 w 16"/>
                  <a:gd name="T55" fmla="*/ 0 h 23"/>
                  <a:gd name="T56" fmla="*/ 2 w 16"/>
                  <a:gd name="T57" fmla="*/ 2 h 23"/>
                  <a:gd name="T58" fmla="*/ 4 w 16"/>
                  <a:gd name="T59" fmla="*/ 6 h 23"/>
                  <a:gd name="T60" fmla="*/ 6 w 16"/>
                  <a:gd name="T61" fmla="*/ 6 h 23"/>
                  <a:gd name="T62" fmla="*/ 6 w 16"/>
                  <a:gd name="T63" fmla="*/ 8 h 23"/>
                  <a:gd name="T64" fmla="*/ 8 w 16"/>
                  <a:gd name="T65" fmla="*/ 8 h 23"/>
                  <a:gd name="T66" fmla="*/ 10 w 16"/>
                  <a:gd name="T67" fmla="*/ 16 h 23"/>
                  <a:gd name="T68" fmla="*/ 12 w 16"/>
                  <a:gd name="T69" fmla="*/ 18 h 23"/>
                  <a:gd name="T70" fmla="*/ 12 w 16"/>
                  <a:gd name="T71" fmla="*/ 20 h 23"/>
                  <a:gd name="T72" fmla="*/ 12 w 16"/>
                  <a:gd name="T73" fmla="*/ 18 h 23"/>
                  <a:gd name="T74" fmla="*/ 12 w 16"/>
                  <a:gd name="T75" fmla="*/ 20 h 23"/>
                  <a:gd name="T76" fmla="*/ 12 w 16"/>
                  <a:gd name="T77" fmla="*/ 18 h 23"/>
                  <a:gd name="T78" fmla="*/ 12 w 16"/>
                  <a:gd name="T79" fmla="*/ 20 h 23"/>
                  <a:gd name="T80" fmla="*/ 12 w 16"/>
                  <a:gd name="T81" fmla="*/ 18 h 23"/>
                  <a:gd name="T82" fmla="*/ 12 w 16"/>
                  <a:gd name="T83" fmla="*/ 16 h 23"/>
                  <a:gd name="T84" fmla="*/ 10 w 16"/>
                  <a:gd name="T85" fmla="*/ 16 h 23"/>
                  <a:gd name="T86" fmla="*/ 8 w 16"/>
                  <a:gd name="T87" fmla="*/ 14 h 23"/>
                  <a:gd name="T88" fmla="*/ 6 w 16"/>
                  <a:gd name="T89" fmla="*/ 12 h 23"/>
                  <a:gd name="T90" fmla="*/ 8 w 16"/>
                  <a:gd name="T91" fmla="*/ 12 h 23"/>
                  <a:gd name="T92" fmla="*/ 6 w 16"/>
                  <a:gd name="T93" fmla="*/ 8 h 23"/>
                  <a:gd name="T94" fmla="*/ 4 w 16"/>
                  <a:gd name="T95" fmla="*/ 6 h 23"/>
                  <a:gd name="T96" fmla="*/ 6 w 16"/>
                  <a:gd name="T97" fmla="*/ 4 h 23"/>
                  <a:gd name="T98" fmla="*/ 4 w 16"/>
                  <a:gd name="T99" fmla="*/ 4 h 23"/>
                  <a:gd name="T100" fmla="*/ 4 w 16"/>
                  <a:gd name="T101" fmla="*/ 6 h 23"/>
                  <a:gd name="T102" fmla="*/ 4 w 16"/>
                  <a:gd name="T103" fmla="*/ 4 h 23"/>
                  <a:gd name="T104" fmla="*/ 4 w 16"/>
                  <a:gd name="T105" fmla="*/ 6 h 23"/>
                  <a:gd name="T106" fmla="*/ 4 w 16"/>
                  <a:gd name="T107" fmla="*/ 4 h 23"/>
                  <a:gd name="T108" fmla="*/ 4 w 16"/>
                  <a:gd name="T109" fmla="*/ 6 h 23"/>
                  <a:gd name="T110" fmla="*/ 2 w 16"/>
                  <a:gd name="T111" fmla="*/ 2 h 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
                  <a:gd name="T169" fmla="*/ 0 h 23"/>
                  <a:gd name="T170" fmla="*/ 16 w 16"/>
                  <a:gd name="T171" fmla="*/ 23 h 2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 h="23">
                    <a:moveTo>
                      <a:pt x="2" y="2"/>
                    </a:moveTo>
                    <a:lnTo>
                      <a:pt x="0" y="2"/>
                    </a:lnTo>
                    <a:lnTo>
                      <a:pt x="0" y="4"/>
                    </a:lnTo>
                    <a:lnTo>
                      <a:pt x="0" y="6"/>
                    </a:lnTo>
                    <a:lnTo>
                      <a:pt x="2" y="8"/>
                    </a:lnTo>
                    <a:lnTo>
                      <a:pt x="0" y="10"/>
                    </a:lnTo>
                    <a:lnTo>
                      <a:pt x="2" y="12"/>
                    </a:lnTo>
                    <a:lnTo>
                      <a:pt x="2" y="14"/>
                    </a:lnTo>
                    <a:lnTo>
                      <a:pt x="4" y="16"/>
                    </a:lnTo>
                    <a:lnTo>
                      <a:pt x="6" y="16"/>
                    </a:lnTo>
                    <a:lnTo>
                      <a:pt x="6" y="20"/>
                    </a:lnTo>
                    <a:lnTo>
                      <a:pt x="8" y="20"/>
                    </a:lnTo>
                    <a:lnTo>
                      <a:pt x="10" y="21"/>
                    </a:lnTo>
                    <a:lnTo>
                      <a:pt x="12" y="23"/>
                    </a:lnTo>
                    <a:lnTo>
                      <a:pt x="14" y="21"/>
                    </a:lnTo>
                    <a:lnTo>
                      <a:pt x="14" y="23"/>
                    </a:lnTo>
                    <a:lnTo>
                      <a:pt x="14" y="21"/>
                    </a:lnTo>
                    <a:lnTo>
                      <a:pt x="16" y="21"/>
                    </a:lnTo>
                    <a:lnTo>
                      <a:pt x="16" y="20"/>
                    </a:lnTo>
                    <a:lnTo>
                      <a:pt x="16" y="18"/>
                    </a:lnTo>
                    <a:lnTo>
                      <a:pt x="16" y="16"/>
                    </a:lnTo>
                    <a:lnTo>
                      <a:pt x="16" y="14"/>
                    </a:lnTo>
                    <a:lnTo>
                      <a:pt x="10" y="6"/>
                    </a:lnTo>
                    <a:lnTo>
                      <a:pt x="10" y="4"/>
                    </a:lnTo>
                    <a:lnTo>
                      <a:pt x="8" y="4"/>
                    </a:lnTo>
                    <a:lnTo>
                      <a:pt x="8" y="2"/>
                    </a:lnTo>
                    <a:lnTo>
                      <a:pt x="6" y="2"/>
                    </a:lnTo>
                    <a:lnTo>
                      <a:pt x="4" y="0"/>
                    </a:lnTo>
                    <a:lnTo>
                      <a:pt x="2" y="2"/>
                    </a:lnTo>
                    <a:lnTo>
                      <a:pt x="4" y="6"/>
                    </a:lnTo>
                    <a:lnTo>
                      <a:pt x="6" y="6"/>
                    </a:lnTo>
                    <a:lnTo>
                      <a:pt x="6" y="8"/>
                    </a:lnTo>
                    <a:lnTo>
                      <a:pt x="8" y="8"/>
                    </a:lnTo>
                    <a:lnTo>
                      <a:pt x="10" y="16"/>
                    </a:lnTo>
                    <a:lnTo>
                      <a:pt x="12" y="18"/>
                    </a:lnTo>
                    <a:lnTo>
                      <a:pt x="12" y="20"/>
                    </a:lnTo>
                    <a:lnTo>
                      <a:pt x="12" y="18"/>
                    </a:lnTo>
                    <a:lnTo>
                      <a:pt x="12" y="20"/>
                    </a:lnTo>
                    <a:lnTo>
                      <a:pt x="12" y="18"/>
                    </a:lnTo>
                    <a:lnTo>
                      <a:pt x="12" y="20"/>
                    </a:lnTo>
                    <a:lnTo>
                      <a:pt x="12" y="18"/>
                    </a:lnTo>
                    <a:lnTo>
                      <a:pt x="12" y="16"/>
                    </a:lnTo>
                    <a:lnTo>
                      <a:pt x="10" y="16"/>
                    </a:lnTo>
                    <a:lnTo>
                      <a:pt x="8" y="14"/>
                    </a:lnTo>
                    <a:lnTo>
                      <a:pt x="6" y="12"/>
                    </a:lnTo>
                    <a:lnTo>
                      <a:pt x="8" y="12"/>
                    </a:lnTo>
                    <a:lnTo>
                      <a:pt x="6" y="8"/>
                    </a:lnTo>
                    <a:lnTo>
                      <a:pt x="4" y="6"/>
                    </a:lnTo>
                    <a:lnTo>
                      <a:pt x="6" y="4"/>
                    </a:lnTo>
                    <a:lnTo>
                      <a:pt x="4" y="4"/>
                    </a:lnTo>
                    <a:lnTo>
                      <a:pt x="4" y="6"/>
                    </a:lnTo>
                    <a:lnTo>
                      <a:pt x="4" y="4"/>
                    </a:lnTo>
                    <a:lnTo>
                      <a:pt x="4" y="6"/>
                    </a:lnTo>
                    <a:lnTo>
                      <a:pt x="4" y="4"/>
                    </a:lnTo>
                    <a:lnTo>
                      <a:pt x="4" y="6"/>
                    </a:lnTo>
                    <a:lnTo>
                      <a:pt x="2" y="2"/>
                    </a:lnTo>
                    <a:close/>
                  </a:path>
                </a:pathLst>
              </a:custGeom>
              <a:solidFill>
                <a:srgbClr val="000000"/>
              </a:solidFill>
              <a:ln w="9525">
                <a:noFill/>
                <a:round/>
                <a:headEnd/>
                <a:tailEnd/>
              </a:ln>
            </p:spPr>
            <p:txBody>
              <a:bodyPr/>
              <a:lstStyle/>
              <a:p>
                <a:endParaRPr lang="en-GB" dirty="0"/>
              </a:p>
            </p:txBody>
          </p:sp>
          <p:sp>
            <p:nvSpPr>
              <p:cNvPr id="268" name="Freeform 359"/>
              <p:cNvSpPr>
                <a:spLocks noChangeAspect="1"/>
              </p:cNvSpPr>
              <p:nvPr/>
            </p:nvSpPr>
            <p:spPr bwMode="auto">
              <a:xfrm>
                <a:off x="4220" y="1684"/>
                <a:ext cx="12" cy="19"/>
              </a:xfrm>
              <a:custGeom>
                <a:avLst/>
                <a:gdLst>
                  <a:gd name="T0" fmla="*/ 10 w 12"/>
                  <a:gd name="T1" fmla="*/ 8 h 19"/>
                  <a:gd name="T2" fmla="*/ 8 w 12"/>
                  <a:gd name="T3" fmla="*/ 4 h 19"/>
                  <a:gd name="T4" fmla="*/ 6 w 12"/>
                  <a:gd name="T5" fmla="*/ 6 h 19"/>
                  <a:gd name="T6" fmla="*/ 6 w 12"/>
                  <a:gd name="T7" fmla="*/ 2 h 19"/>
                  <a:gd name="T8" fmla="*/ 4 w 12"/>
                  <a:gd name="T9" fmla="*/ 2 h 19"/>
                  <a:gd name="T10" fmla="*/ 2 w 12"/>
                  <a:gd name="T11" fmla="*/ 2 h 19"/>
                  <a:gd name="T12" fmla="*/ 2 w 12"/>
                  <a:gd name="T13" fmla="*/ 0 h 19"/>
                  <a:gd name="T14" fmla="*/ 2 w 12"/>
                  <a:gd name="T15" fmla="*/ 2 h 19"/>
                  <a:gd name="T16" fmla="*/ 0 w 12"/>
                  <a:gd name="T17" fmla="*/ 2 h 19"/>
                  <a:gd name="T18" fmla="*/ 2 w 12"/>
                  <a:gd name="T19" fmla="*/ 2 h 19"/>
                  <a:gd name="T20" fmla="*/ 0 w 12"/>
                  <a:gd name="T21" fmla="*/ 2 h 19"/>
                  <a:gd name="T22" fmla="*/ 0 w 12"/>
                  <a:gd name="T23" fmla="*/ 4 h 19"/>
                  <a:gd name="T24" fmla="*/ 2 w 12"/>
                  <a:gd name="T25" fmla="*/ 4 h 19"/>
                  <a:gd name="T26" fmla="*/ 0 w 12"/>
                  <a:gd name="T27" fmla="*/ 4 h 19"/>
                  <a:gd name="T28" fmla="*/ 2 w 12"/>
                  <a:gd name="T29" fmla="*/ 8 h 19"/>
                  <a:gd name="T30" fmla="*/ 4 w 12"/>
                  <a:gd name="T31" fmla="*/ 12 h 19"/>
                  <a:gd name="T32" fmla="*/ 6 w 12"/>
                  <a:gd name="T33" fmla="*/ 16 h 19"/>
                  <a:gd name="T34" fmla="*/ 6 w 12"/>
                  <a:gd name="T35" fmla="*/ 14 h 19"/>
                  <a:gd name="T36" fmla="*/ 8 w 12"/>
                  <a:gd name="T37" fmla="*/ 17 h 19"/>
                  <a:gd name="T38" fmla="*/ 10 w 12"/>
                  <a:gd name="T39" fmla="*/ 17 h 19"/>
                  <a:gd name="T40" fmla="*/ 10 w 12"/>
                  <a:gd name="T41" fmla="*/ 19 h 19"/>
                  <a:gd name="T42" fmla="*/ 12 w 12"/>
                  <a:gd name="T43" fmla="*/ 17 h 19"/>
                  <a:gd name="T44" fmla="*/ 12 w 12"/>
                  <a:gd name="T45" fmla="*/ 16 h 19"/>
                  <a:gd name="T46" fmla="*/ 10 w 12"/>
                  <a:gd name="T47" fmla="*/ 12 h 19"/>
                  <a:gd name="T48" fmla="*/ 12 w 12"/>
                  <a:gd name="T49" fmla="*/ 12 h 19"/>
                  <a:gd name="T50" fmla="*/ 10 w 12"/>
                  <a:gd name="T51" fmla="*/ 8 h 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
                  <a:gd name="T79" fmla="*/ 0 h 19"/>
                  <a:gd name="T80" fmla="*/ 12 w 12"/>
                  <a:gd name="T81" fmla="*/ 19 h 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 h="19">
                    <a:moveTo>
                      <a:pt x="10" y="8"/>
                    </a:moveTo>
                    <a:lnTo>
                      <a:pt x="8" y="4"/>
                    </a:lnTo>
                    <a:lnTo>
                      <a:pt x="6" y="6"/>
                    </a:lnTo>
                    <a:lnTo>
                      <a:pt x="6" y="2"/>
                    </a:lnTo>
                    <a:lnTo>
                      <a:pt x="4" y="2"/>
                    </a:lnTo>
                    <a:lnTo>
                      <a:pt x="2" y="2"/>
                    </a:lnTo>
                    <a:lnTo>
                      <a:pt x="2" y="0"/>
                    </a:lnTo>
                    <a:lnTo>
                      <a:pt x="2" y="2"/>
                    </a:lnTo>
                    <a:lnTo>
                      <a:pt x="0" y="2"/>
                    </a:lnTo>
                    <a:lnTo>
                      <a:pt x="2" y="2"/>
                    </a:lnTo>
                    <a:lnTo>
                      <a:pt x="0" y="2"/>
                    </a:lnTo>
                    <a:lnTo>
                      <a:pt x="0" y="4"/>
                    </a:lnTo>
                    <a:lnTo>
                      <a:pt x="2" y="4"/>
                    </a:lnTo>
                    <a:lnTo>
                      <a:pt x="0" y="4"/>
                    </a:lnTo>
                    <a:lnTo>
                      <a:pt x="2" y="8"/>
                    </a:lnTo>
                    <a:lnTo>
                      <a:pt x="4" y="12"/>
                    </a:lnTo>
                    <a:lnTo>
                      <a:pt x="6" y="16"/>
                    </a:lnTo>
                    <a:lnTo>
                      <a:pt x="6" y="14"/>
                    </a:lnTo>
                    <a:lnTo>
                      <a:pt x="8" y="17"/>
                    </a:lnTo>
                    <a:lnTo>
                      <a:pt x="10" y="17"/>
                    </a:lnTo>
                    <a:lnTo>
                      <a:pt x="10" y="19"/>
                    </a:lnTo>
                    <a:lnTo>
                      <a:pt x="12" y="17"/>
                    </a:lnTo>
                    <a:lnTo>
                      <a:pt x="12" y="16"/>
                    </a:lnTo>
                    <a:lnTo>
                      <a:pt x="10" y="12"/>
                    </a:lnTo>
                    <a:lnTo>
                      <a:pt x="12" y="12"/>
                    </a:lnTo>
                    <a:lnTo>
                      <a:pt x="10" y="8"/>
                    </a:lnTo>
                    <a:close/>
                  </a:path>
                </a:pathLst>
              </a:custGeom>
              <a:solidFill>
                <a:srgbClr val="DFDFFF"/>
              </a:solidFill>
              <a:ln w="9525">
                <a:noFill/>
                <a:round/>
                <a:headEnd/>
                <a:tailEnd/>
              </a:ln>
            </p:spPr>
            <p:txBody>
              <a:bodyPr/>
              <a:lstStyle/>
              <a:p>
                <a:endParaRPr lang="en-GB" dirty="0"/>
              </a:p>
            </p:txBody>
          </p:sp>
          <p:sp>
            <p:nvSpPr>
              <p:cNvPr id="269" name="Freeform 360"/>
              <p:cNvSpPr>
                <a:spLocks noChangeAspect="1"/>
              </p:cNvSpPr>
              <p:nvPr/>
            </p:nvSpPr>
            <p:spPr bwMode="auto">
              <a:xfrm>
                <a:off x="4218" y="1682"/>
                <a:ext cx="16" cy="21"/>
              </a:xfrm>
              <a:custGeom>
                <a:avLst/>
                <a:gdLst>
                  <a:gd name="T0" fmla="*/ 2 w 16"/>
                  <a:gd name="T1" fmla="*/ 2 h 21"/>
                  <a:gd name="T2" fmla="*/ 0 w 16"/>
                  <a:gd name="T3" fmla="*/ 4 h 21"/>
                  <a:gd name="T4" fmla="*/ 0 w 16"/>
                  <a:gd name="T5" fmla="*/ 6 h 21"/>
                  <a:gd name="T6" fmla="*/ 2 w 16"/>
                  <a:gd name="T7" fmla="*/ 6 h 21"/>
                  <a:gd name="T8" fmla="*/ 2 w 16"/>
                  <a:gd name="T9" fmla="*/ 8 h 21"/>
                  <a:gd name="T10" fmla="*/ 2 w 16"/>
                  <a:gd name="T11" fmla="*/ 10 h 21"/>
                  <a:gd name="T12" fmla="*/ 4 w 16"/>
                  <a:gd name="T13" fmla="*/ 12 h 21"/>
                  <a:gd name="T14" fmla="*/ 2 w 16"/>
                  <a:gd name="T15" fmla="*/ 14 h 21"/>
                  <a:gd name="T16" fmla="*/ 4 w 16"/>
                  <a:gd name="T17" fmla="*/ 16 h 21"/>
                  <a:gd name="T18" fmla="*/ 6 w 16"/>
                  <a:gd name="T19" fmla="*/ 18 h 21"/>
                  <a:gd name="T20" fmla="*/ 8 w 16"/>
                  <a:gd name="T21" fmla="*/ 19 h 21"/>
                  <a:gd name="T22" fmla="*/ 10 w 16"/>
                  <a:gd name="T23" fmla="*/ 21 h 21"/>
                  <a:gd name="T24" fmla="*/ 12 w 16"/>
                  <a:gd name="T25" fmla="*/ 21 h 21"/>
                  <a:gd name="T26" fmla="*/ 14 w 16"/>
                  <a:gd name="T27" fmla="*/ 21 h 21"/>
                  <a:gd name="T28" fmla="*/ 16 w 16"/>
                  <a:gd name="T29" fmla="*/ 21 h 21"/>
                  <a:gd name="T30" fmla="*/ 16 w 16"/>
                  <a:gd name="T31" fmla="*/ 19 h 21"/>
                  <a:gd name="T32" fmla="*/ 16 w 16"/>
                  <a:gd name="T33" fmla="*/ 21 h 21"/>
                  <a:gd name="T34" fmla="*/ 16 w 16"/>
                  <a:gd name="T35" fmla="*/ 19 h 21"/>
                  <a:gd name="T36" fmla="*/ 16 w 16"/>
                  <a:gd name="T37" fmla="*/ 18 h 21"/>
                  <a:gd name="T38" fmla="*/ 16 w 16"/>
                  <a:gd name="T39" fmla="*/ 16 h 21"/>
                  <a:gd name="T40" fmla="*/ 16 w 16"/>
                  <a:gd name="T41" fmla="*/ 14 h 21"/>
                  <a:gd name="T42" fmla="*/ 10 w 16"/>
                  <a:gd name="T43" fmla="*/ 4 h 21"/>
                  <a:gd name="T44" fmla="*/ 8 w 16"/>
                  <a:gd name="T45" fmla="*/ 4 h 21"/>
                  <a:gd name="T46" fmla="*/ 8 w 16"/>
                  <a:gd name="T47" fmla="*/ 2 h 21"/>
                  <a:gd name="T48" fmla="*/ 6 w 16"/>
                  <a:gd name="T49" fmla="*/ 2 h 21"/>
                  <a:gd name="T50" fmla="*/ 6 w 16"/>
                  <a:gd name="T51" fmla="*/ 0 h 21"/>
                  <a:gd name="T52" fmla="*/ 4 w 16"/>
                  <a:gd name="T53" fmla="*/ 0 h 21"/>
                  <a:gd name="T54" fmla="*/ 2 w 16"/>
                  <a:gd name="T55" fmla="*/ 2 h 21"/>
                  <a:gd name="T56" fmla="*/ 6 w 16"/>
                  <a:gd name="T57" fmla="*/ 6 h 21"/>
                  <a:gd name="T58" fmla="*/ 4 w 16"/>
                  <a:gd name="T59" fmla="*/ 4 h 21"/>
                  <a:gd name="T60" fmla="*/ 4 w 16"/>
                  <a:gd name="T61" fmla="*/ 6 h 21"/>
                  <a:gd name="T62" fmla="*/ 4 w 16"/>
                  <a:gd name="T63" fmla="*/ 4 h 21"/>
                  <a:gd name="T64" fmla="*/ 4 w 16"/>
                  <a:gd name="T65" fmla="*/ 6 h 21"/>
                  <a:gd name="T66" fmla="*/ 6 w 16"/>
                  <a:gd name="T67" fmla="*/ 6 h 21"/>
                  <a:gd name="T68" fmla="*/ 6 w 16"/>
                  <a:gd name="T69" fmla="*/ 8 h 21"/>
                  <a:gd name="T70" fmla="*/ 12 w 16"/>
                  <a:gd name="T71" fmla="*/ 16 h 21"/>
                  <a:gd name="T72" fmla="*/ 12 w 16"/>
                  <a:gd name="T73" fmla="*/ 18 h 21"/>
                  <a:gd name="T74" fmla="*/ 12 w 16"/>
                  <a:gd name="T75" fmla="*/ 19 h 21"/>
                  <a:gd name="T76" fmla="*/ 12 w 16"/>
                  <a:gd name="T77" fmla="*/ 18 h 21"/>
                  <a:gd name="T78" fmla="*/ 12 w 16"/>
                  <a:gd name="T79" fmla="*/ 19 h 21"/>
                  <a:gd name="T80" fmla="*/ 12 w 16"/>
                  <a:gd name="T81" fmla="*/ 18 h 21"/>
                  <a:gd name="T82" fmla="*/ 14 w 16"/>
                  <a:gd name="T83" fmla="*/ 18 h 21"/>
                  <a:gd name="T84" fmla="*/ 12 w 16"/>
                  <a:gd name="T85" fmla="*/ 18 h 21"/>
                  <a:gd name="T86" fmla="*/ 14 w 16"/>
                  <a:gd name="T87" fmla="*/ 18 h 21"/>
                  <a:gd name="T88" fmla="*/ 12 w 16"/>
                  <a:gd name="T89" fmla="*/ 18 h 21"/>
                  <a:gd name="T90" fmla="*/ 14 w 16"/>
                  <a:gd name="T91" fmla="*/ 18 h 21"/>
                  <a:gd name="T92" fmla="*/ 12 w 16"/>
                  <a:gd name="T93" fmla="*/ 18 h 21"/>
                  <a:gd name="T94" fmla="*/ 12 w 16"/>
                  <a:gd name="T95" fmla="*/ 16 h 21"/>
                  <a:gd name="T96" fmla="*/ 10 w 16"/>
                  <a:gd name="T97" fmla="*/ 16 h 21"/>
                  <a:gd name="T98" fmla="*/ 8 w 16"/>
                  <a:gd name="T99" fmla="*/ 14 h 21"/>
                  <a:gd name="T100" fmla="*/ 8 w 16"/>
                  <a:gd name="T101" fmla="*/ 12 h 21"/>
                  <a:gd name="T102" fmla="*/ 6 w 16"/>
                  <a:gd name="T103" fmla="*/ 8 h 21"/>
                  <a:gd name="T104" fmla="*/ 6 w 16"/>
                  <a:gd name="T105" fmla="*/ 6 h 21"/>
                  <a:gd name="T106" fmla="*/ 6 w 16"/>
                  <a:gd name="T107" fmla="*/ 4 h 21"/>
                  <a:gd name="T108" fmla="*/ 6 w 16"/>
                  <a:gd name="T109" fmla="*/ 6 h 21"/>
                  <a:gd name="T110" fmla="*/ 6 w 16"/>
                  <a:gd name="T111" fmla="*/ 4 h 21"/>
                  <a:gd name="T112" fmla="*/ 6 w 16"/>
                  <a:gd name="T113" fmla="*/ 6 h 21"/>
                  <a:gd name="T114" fmla="*/ 2 w 16"/>
                  <a:gd name="T115" fmla="*/ 2 h 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6"/>
                  <a:gd name="T175" fmla="*/ 0 h 21"/>
                  <a:gd name="T176" fmla="*/ 16 w 16"/>
                  <a:gd name="T177" fmla="*/ 21 h 2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6" h="21">
                    <a:moveTo>
                      <a:pt x="2" y="2"/>
                    </a:moveTo>
                    <a:lnTo>
                      <a:pt x="0" y="4"/>
                    </a:lnTo>
                    <a:lnTo>
                      <a:pt x="0" y="6"/>
                    </a:lnTo>
                    <a:lnTo>
                      <a:pt x="2" y="6"/>
                    </a:lnTo>
                    <a:lnTo>
                      <a:pt x="2" y="8"/>
                    </a:lnTo>
                    <a:lnTo>
                      <a:pt x="2" y="10"/>
                    </a:lnTo>
                    <a:lnTo>
                      <a:pt x="4" y="12"/>
                    </a:lnTo>
                    <a:lnTo>
                      <a:pt x="2" y="14"/>
                    </a:lnTo>
                    <a:lnTo>
                      <a:pt x="4" y="16"/>
                    </a:lnTo>
                    <a:lnTo>
                      <a:pt x="6" y="18"/>
                    </a:lnTo>
                    <a:lnTo>
                      <a:pt x="8" y="19"/>
                    </a:lnTo>
                    <a:lnTo>
                      <a:pt x="10" y="21"/>
                    </a:lnTo>
                    <a:lnTo>
                      <a:pt x="12" y="21"/>
                    </a:lnTo>
                    <a:lnTo>
                      <a:pt x="14" y="21"/>
                    </a:lnTo>
                    <a:lnTo>
                      <a:pt x="16" y="21"/>
                    </a:lnTo>
                    <a:lnTo>
                      <a:pt x="16" y="19"/>
                    </a:lnTo>
                    <a:lnTo>
                      <a:pt x="16" y="21"/>
                    </a:lnTo>
                    <a:lnTo>
                      <a:pt x="16" y="19"/>
                    </a:lnTo>
                    <a:lnTo>
                      <a:pt x="16" y="18"/>
                    </a:lnTo>
                    <a:lnTo>
                      <a:pt x="16" y="16"/>
                    </a:lnTo>
                    <a:lnTo>
                      <a:pt x="16" y="14"/>
                    </a:lnTo>
                    <a:lnTo>
                      <a:pt x="10" y="4"/>
                    </a:lnTo>
                    <a:lnTo>
                      <a:pt x="8" y="4"/>
                    </a:lnTo>
                    <a:lnTo>
                      <a:pt x="8" y="2"/>
                    </a:lnTo>
                    <a:lnTo>
                      <a:pt x="6" y="2"/>
                    </a:lnTo>
                    <a:lnTo>
                      <a:pt x="6" y="0"/>
                    </a:lnTo>
                    <a:lnTo>
                      <a:pt x="4" y="0"/>
                    </a:lnTo>
                    <a:lnTo>
                      <a:pt x="2" y="2"/>
                    </a:lnTo>
                    <a:lnTo>
                      <a:pt x="6" y="6"/>
                    </a:lnTo>
                    <a:lnTo>
                      <a:pt x="4" y="4"/>
                    </a:lnTo>
                    <a:lnTo>
                      <a:pt x="4" y="6"/>
                    </a:lnTo>
                    <a:lnTo>
                      <a:pt x="4" y="4"/>
                    </a:lnTo>
                    <a:lnTo>
                      <a:pt x="4" y="6"/>
                    </a:lnTo>
                    <a:lnTo>
                      <a:pt x="6" y="6"/>
                    </a:lnTo>
                    <a:lnTo>
                      <a:pt x="6" y="8"/>
                    </a:lnTo>
                    <a:lnTo>
                      <a:pt x="12" y="16"/>
                    </a:lnTo>
                    <a:lnTo>
                      <a:pt x="12" y="18"/>
                    </a:lnTo>
                    <a:lnTo>
                      <a:pt x="12" y="19"/>
                    </a:lnTo>
                    <a:lnTo>
                      <a:pt x="12" y="18"/>
                    </a:lnTo>
                    <a:lnTo>
                      <a:pt x="12" y="19"/>
                    </a:lnTo>
                    <a:lnTo>
                      <a:pt x="12" y="18"/>
                    </a:lnTo>
                    <a:lnTo>
                      <a:pt x="14" y="18"/>
                    </a:lnTo>
                    <a:lnTo>
                      <a:pt x="12" y="18"/>
                    </a:lnTo>
                    <a:lnTo>
                      <a:pt x="14" y="18"/>
                    </a:lnTo>
                    <a:lnTo>
                      <a:pt x="12" y="18"/>
                    </a:lnTo>
                    <a:lnTo>
                      <a:pt x="14" y="18"/>
                    </a:lnTo>
                    <a:lnTo>
                      <a:pt x="12" y="18"/>
                    </a:lnTo>
                    <a:lnTo>
                      <a:pt x="12" y="16"/>
                    </a:lnTo>
                    <a:lnTo>
                      <a:pt x="10" y="16"/>
                    </a:lnTo>
                    <a:lnTo>
                      <a:pt x="8" y="14"/>
                    </a:lnTo>
                    <a:lnTo>
                      <a:pt x="8" y="12"/>
                    </a:lnTo>
                    <a:lnTo>
                      <a:pt x="6" y="8"/>
                    </a:lnTo>
                    <a:lnTo>
                      <a:pt x="6" y="6"/>
                    </a:lnTo>
                    <a:lnTo>
                      <a:pt x="6" y="4"/>
                    </a:lnTo>
                    <a:lnTo>
                      <a:pt x="6" y="6"/>
                    </a:lnTo>
                    <a:lnTo>
                      <a:pt x="6" y="4"/>
                    </a:lnTo>
                    <a:lnTo>
                      <a:pt x="6" y="6"/>
                    </a:lnTo>
                    <a:lnTo>
                      <a:pt x="2" y="2"/>
                    </a:lnTo>
                    <a:close/>
                  </a:path>
                </a:pathLst>
              </a:custGeom>
              <a:solidFill>
                <a:srgbClr val="000000"/>
              </a:solidFill>
              <a:ln w="9525">
                <a:noFill/>
                <a:round/>
                <a:headEnd/>
                <a:tailEnd/>
              </a:ln>
            </p:spPr>
            <p:txBody>
              <a:bodyPr/>
              <a:lstStyle/>
              <a:p>
                <a:endParaRPr lang="en-GB" dirty="0"/>
              </a:p>
            </p:txBody>
          </p:sp>
          <p:sp>
            <p:nvSpPr>
              <p:cNvPr id="270" name="Freeform 361"/>
              <p:cNvSpPr>
                <a:spLocks noChangeAspect="1"/>
              </p:cNvSpPr>
              <p:nvPr/>
            </p:nvSpPr>
            <p:spPr bwMode="auto">
              <a:xfrm>
                <a:off x="4218" y="1686"/>
                <a:ext cx="12" cy="17"/>
              </a:xfrm>
              <a:custGeom>
                <a:avLst/>
                <a:gdLst>
                  <a:gd name="T0" fmla="*/ 8 w 12"/>
                  <a:gd name="T1" fmla="*/ 8 h 17"/>
                  <a:gd name="T2" fmla="*/ 6 w 12"/>
                  <a:gd name="T3" fmla="*/ 4 h 17"/>
                  <a:gd name="T4" fmla="*/ 4 w 12"/>
                  <a:gd name="T5" fmla="*/ 2 h 17"/>
                  <a:gd name="T6" fmla="*/ 2 w 12"/>
                  <a:gd name="T7" fmla="*/ 0 h 17"/>
                  <a:gd name="T8" fmla="*/ 2 w 12"/>
                  <a:gd name="T9" fmla="*/ 2 h 17"/>
                  <a:gd name="T10" fmla="*/ 2 w 12"/>
                  <a:gd name="T11" fmla="*/ 0 h 17"/>
                  <a:gd name="T12" fmla="*/ 0 w 12"/>
                  <a:gd name="T13" fmla="*/ 0 h 17"/>
                  <a:gd name="T14" fmla="*/ 0 w 12"/>
                  <a:gd name="T15" fmla="*/ 2 h 17"/>
                  <a:gd name="T16" fmla="*/ 0 w 12"/>
                  <a:gd name="T17" fmla="*/ 4 h 17"/>
                  <a:gd name="T18" fmla="*/ 0 w 12"/>
                  <a:gd name="T19" fmla="*/ 8 h 17"/>
                  <a:gd name="T20" fmla="*/ 2 w 12"/>
                  <a:gd name="T21" fmla="*/ 10 h 17"/>
                  <a:gd name="T22" fmla="*/ 4 w 12"/>
                  <a:gd name="T23" fmla="*/ 14 h 17"/>
                  <a:gd name="T24" fmla="*/ 6 w 12"/>
                  <a:gd name="T25" fmla="*/ 14 h 17"/>
                  <a:gd name="T26" fmla="*/ 6 w 12"/>
                  <a:gd name="T27" fmla="*/ 17 h 17"/>
                  <a:gd name="T28" fmla="*/ 6 w 12"/>
                  <a:gd name="T29" fmla="*/ 15 h 17"/>
                  <a:gd name="T30" fmla="*/ 8 w 12"/>
                  <a:gd name="T31" fmla="*/ 17 h 17"/>
                  <a:gd name="T32" fmla="*/ 10 w 12"/>
                  <a:gd name="T33" fmla="*/ 17 h 17"/>
                  <a:gd name="T34" fmla="*/ 12 w 12"/>
                  <a:gd name="T35" fmla="*/ 17 h 17"/>
                  <a:gd name="T36" fmla="*/ 10 w 12"/>
                  <a:gd name="T37" fmla="*/ 17 h 17"/>
                  <a:gd name="T38" fmla="*/ 12 w 12"/>
                  <a:gd name="T39" fmla="*/ 17 h 17"/>
                  <a:gd name="T40" fmla="*/ 12 w 12"/>
                  <a:gd name="T41" fmla="*/ 15 h 17"/>
                  <a:gd name="T42" fmla="*/ 10 w 12"/>
                  <a:gd name="T43" fmla="*/ 14 h 17"/>
                  <a:gd name="T44" fmla="*/ 12 w 12"/>
                  <a:gd name="T45" fmla="*/ 14 h 17"/>
                  <a:gd name="T46" fmla="*/ 10 w 12"/>
                  <a:gd name="T47" fmla="*/ 12 h 17"/>
                  <a:gd name="T48" fmla="*/ 8 w 12"/>
                  <a:gd name="T49" fmla="*/ 8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
                  <a:gd name="T76" fmla="*/ 0 h 17"/>
                  <a:gd name="T77" fmla="*/ 12 w 12"/>
                  <a:gd name="T78" fmla="*/ 17 h 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 h="17">
                    <a:moveTo>
                      <a:pt x="8" y="8"/>
                    </a:moveTo>
                    <a:lnTo>
                      <a:pt x="6" y="4"/>
                    </a:lnTo>
                    <a:lnTo>
                      <a:pt x="4" y="2"/>
                    </a:lnTo>
                    <a:lnTo>
                      <a:pt x="2" y="0"/>
                    </a:lnTo>
                    <a:lnTo>
                      <a:pt x="2" y="2"/>
                    </a:lnTo>
                    <a:lnTo>
                      <a:pt x="2" y="0"/>
                    </a:lnTo>
                    <a:lnTo>
                      <a:pt x="0" y="0"/>
                    </a:lnTo>
                    <a:lnTo>
                      <a:pt x="0" y="2"/>
                    </a:lnTo>
                    <a:lnTo>
                      <a:pt x="0" y="4"/>
                    </a:lnTo>
                    <a:lnTo>
                      <a:pt x="0" y="8"/>
                    </a:lnTo>
                    <a:lnTo>
                      <a:pt x="2" y="10"/>
                    </a:lnTo>
                    <a:lnTo>
                      <a:pt x="4" y="14"/>
                    </a:lnTo>
                    <a:lnTo>
                      <a:pt x="6" y="14"/>
                    </a:lnTo>
                    <a:lnTo>
                      <a:pt x="6" y="17"/>
                    </a:lnTo>
                    <a:lnTo>
                      <a:pt x="6" y="15"/>
                    </a:lnTo>
                    <a:lnTo>
                      <a:pt x="8" y="17"/>
                    </a:lnTo>
                    <a:lnTo>
                      <a:pt x="10" y="17"/>
                    </a:lnTo>
                    <a:lnTo>
                      <a:pt x="12" y="17"/>
                    </a:lnTo>
                    <a:lnTo>
                      <a:pt x="10" y="17"/>
                    </a:lnTo>
                    <a:lnTo>
                      <a:pt x="12" y="17"/>
                    </a:lnTo>
                    <a:lnTo>
                      <a:pt x="12" y="15"/>
                    </a:lnTo>
                    <a:lnTo>
                      <a:pt x="10" y="14"/>
                    </a:lnTo>
                    <a:lnTo>
                      <a:pt x="12" y="14"/>
                    </a:lnTo>
                    <a:lnTo>
                      <a:pt x="10" y="12"/>
                    </a:lnTo>
                    <a:lnTo>
                      <a:pt x="8" y="8"/>
                    </a:lnTo>
                    <a:close/>
                  </a:path>
                </a:pathLst>
              </a:custGeom>
              <a:solidFill>
                <a:srgbClr val="BFBFDF"/>
              </a:solidFill>
              <a:ln w="9525">
                <a:noFill/>
                <a:round/>
                <a:headEnd/>
                <a:tailEnd/>
              </a:ln>
            </p:spPr>
            <p:txBody>
              <a:bodyPr/>
              <a:lstStyle/>
              <a:p>
                <a:endParaRPr lang="en-GB" dirty="0"/>
              </a:p>
            </p:txBody>
          </p:sp>
          <p:sp>
            <p:nvSpPr>
              <p:cNvPr id="271" name="Freeform 362"/>
              <p:cNvSpPr>
                <a:spLocks noChangeAspect="1"/>
              </p:cNvSpPr>
              <p:nvPr/>
            </p:nvSpPr>
            <p:spPr bwMode="auto">
              <a:xfrm>
                <a:off x="4216" y="1684"/>
                <a:ext cx="16" cy="21"/>
              </a:xfrm>
              <a:custGeom>
                <a:avLst/>
                <a:gdLst>
                  <a:gd name="T0" fmla="*/ 2 w 16"/>
                  <a:gd name="T1" fmla="*/ 0 h 21"/>
                  <a:gd name="T2" fmla="*/ 0 w 16"/>
                  <a:gd name="T3" fmla="*/ 2 h 21"/>
                  <a:gd name="T4" fmla="*/ 0 w 16"/>
                  <a:gd name="T5" fmla="*/ 4 h 21"/>
                  <a:gd name="T6" fmla="*/ 0 w 16"/>
                  <a:gd name="T7" fmla="*/ 6 h 21"/>
                  <a:gd name="T8" fmla="*/ 0 w 16"/>
                  <a:gd name="T9" fmla="*/ 8 h 21"/>
                  <a:gd name="T10" fmla="*/ 2 w 16"/>
                  <a:gd name="T11" fmla="*/ 12 h 21"/>
                  <a:gd name="T12" fmla="*/ 4 w 16"/>
                  <a:gd name="T13" fmla="*/ 16 h 21"/>
                  <a:gd name="T14" fmla="*/ 6 w 16"/>
                  <a:gd name="T15" fmla="*/ 19 h 21"/>
                  <a:gd name="T16" fmla="*/ 8 w 16"/>
                  <a:gd name="T17" fmla="*/ 19 h 21"/>
                  <a:gd name="T18" fmla="*/ 8 w 16"/>
                  <a:gd name="T19" fmla="*/ 21 h 21"/>
                  <a:gd name="T20" fmla="*/ 10 w 16"/>
                  <a:gd name="T21" fmla="*/ 21 h 21"/>
                  <a:gd name="T22" fmla="*/ 12 w 16"/>
                  <a:gd name="T23" fmla="*/ 21 h 21"/>
                  <a:gd name="T24" fmla="*/ 14 w 16"/>
                  <a:gd name="T25" fmla="*/ 21 h 21"/>
                  <a:gd name="T26" fmla="*/ 14 w 16"/>
                  <a:gd name="T27" fmla="*/ 19 h 21"/>
                  <a:gd name="T28" fmla="*/ 16 w 16"/>
                  <a:gd name="T29" fmla="*/ 19 h 21"/>
                  <a:gd name="T30" fmla="*/ 16 w 16"/>
                  <a:gd name="T31" fmla="*/ 17 h 21"/>
                  <a:gd name="T32" fmla="*/ 16 w 16"/>
                  <a:gd name="T33" fmla="*/ 16 h 21"/>
                  <a:gd name="T34" fmla="*/ 14 w 16"/>
                  <a:gd name="T35" fmla="*/ 14 h 21"/>
                  <a:gd name="T36" fmla="*/ 10 w 16"/>
                  <a:gd name="T37" fmla="*/ 4 h 21"/>
                  <a:gd name="T38" fmla="*/ 8 w 16"/>
                  <a:gd name="T39" fmla="*/ 4 h 21"/>
                  <a:gd name="T40" fmla="*/ 8 w 16"/>
                  <a:gd name="T41" fmla="*/ 2 h 21"/>
                  <a:gd name="T42" fmla="*/ 6 w 16"/>
                  <a:gd name="T43" fmla="*/ 2 h 21"/>
                  <a:gd name="T44" fmla="*/ 6 w 16"/>
                  <a:gd name="T45" fmla="*/ 0 h 21"/>
                  <a:gd name="T46" fmla="*/ 2 w 16"/>
                  <a:gd name="T47" fmla="*/ 0 h 21"/>
                  <a:gd name="T48" fmla="*/ 4 w 16"/>
                  <a:gd name="T49" fmla="*/ 4 h 21"/>
                  <a:gd name="T50" fmla="*/ 2 w 16"/>
                  <a:gd name="T51" fmla="*/ 4 h 21"/>
                  <a:gd name="T52" fmla="*/ 4 w 16"/>
                  <a:gd name="T53" fmla="*/ 4 h 21"/>
                  <a:gd name="T54" fmla="*/ 4 w 16"/>
                  <a:gd name="T55" fmla="*/ 6 h 21"/>
                  <a:gd name="T56" fmla="*/ 6 w 16"/>
                  <a:gd name="T57" fmla="*/ 8 h 21"/>
                  <a:gd name="T58" fmla="*/ 10 w 16"/>
                  <a:gd name="T59" fmla="*/ 14 h 21"/>
                  <a:gd name="T60" fmla="*/ 10 w 16"/>
                  <a:gd name="T61" fmla="*/ 16 h 21"/>
                  <a:gd name="T62" fmla="*/ 10 w 16"/>
                  <a:gd name="T63" fmla="*/ 17 h 21"/>
                  <a:gd name="T64" fmla="*/ 10 w 16"/>
                  <a:gd name="T65" fmla="*/ 19 h 21"/>
                  <a:gd name="T66" fmla="*/ 10 w 16"/>
                  <a:gd name="T67" fmla="*/ 17 h 21"/>
                  <a:gd name="T68" fmla="*/ 12 w 16"/>
                  <a:gd name="T69" fmla="*/ 17 h 21"/>
                  <a:gd name="T70" fmla="*/ 10 w 16"/>
                  <a:gd name="T71" fmla="*/ 17 h 21"/>
                  <a:gd name="T72" fmla="*/ 10 w 16"/>
                  <a:gd name="T73" fmla="*/ 16 h 21"/>
                  <a:gd name="T74" fmla="*/ 8 w 16"/>
                  <a:gd name="T75" fmla="*/ 14 h 21"/>
                  <a:gd name="T76" fmla="*/ 6 w 16"/>
                  <a:gd name="T77" fmla="*/ 12 h 21"/>
                  <a:gd name="T78" fmla="*/ 6 w 16"/>
                  <a:gd name="T79" fmla="*/ 10 h 21"/>
                  <a:gd name="T80" fmla="*/ 4 w 16"/>
                  <a:gd name="T81" fmla="*/ 8 h 21"/>
                  <a:gd name="T82" fmla="*/ 4 w 16"/>
                  <a:gd name="T83" fmla="*/ 6 h 21"/>
                  <a:gd name="T84" fmla="*/ 4 w 16"/>
                  <a:gd name="T85" fmla="*/ 4 h 21"/>
                  <a:gd name="T86" fmla="*/ 2 w 16"/>
                  <a:gd name="T87" fmla="*/ 0 h 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
                  <a:gd name="T133" fmla="*/ 0 h 21"/>
                  <a:gd name="T134" fmla="*/ 16 w 16"/>
                  <a:gd name="T135" fmla="*/ 21 h 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 h="21">
                    <a:moveTo>
                      <a:pt x="2" y="0"/>
                    </a:moveTo>
                    <a:lnTo>
                      <a:pt x="0" y="2"/>
                    </a:lnTo>
                    <a:lnTo>
                      <a:pt x="0" y="4"/>
                    </a:lnTo>
                    <a:lnTo>
                      <a:pt x="0" y="6"/>
                    </a:lnTo>
                    <a:lnTo>
                      <a:pt x="0" y="8"/>
                    </a:lnTo>
                    <a:lnTo>
                      <a:pt x="2" y="12"/>
                    </a:lnTo>
                    <a:lnTo>
                      <a:pt x="4" y="16"/>
                    </a:lnTo>
                    <a:lnTo>
                      <a:pt x="6" y="19"/>
                    </a:lnTo>
                    <a:lnTo>
                      <a:pt x="8" y="19"/>
                    </a:lnTo>
                    <a:lnTo>
                      <a:pt x="8" y="21"/>
                    </a:lnTo>
                    <a:lnTo>
                      <a:pt x="10" y="21"/>
                    </a:lnTo>
                    <a:lnTo>
                      <a:pt x="12" y="21"/>
                    </a:lnTo>
                    <a:lnTo>
                      <a:pt x="14" y="21"/>
                    </a:lnTo>
                    <a:lnTo>
                      <a:pt x="14" y="19"/>
                    </a:lnTo>
                    <a:lnTo>
                      <a:pt x="16" y="19"/>
                    </a:lnTo>
                    <a:lnTo>
                      <a:pt x="16" y="17"/>
                    </a:lnTo>
                    <a:lnTo>
                      <a:pt x="16" y="16"/>
                    </a:lnTo>
                    <a:lnTo>
                      <a:pt x="14" y="14"/>
                    </a:lnTo>
                    <a:lnTo>
                      <a:pt x="10" y="4"/>
                    </a:lnTo>
                    <a:lnTo>
                      <a:pt x="8" y="4"/>
                    </a:lnTo>
                    <a:lnTo>
                      <a:pt x="8" y="2"/>
                    </a:lnTo>
                    <a:lnTo>
                      <a:pt x="6" y="2"/>
                    </a:lnTo>
                    <a:lnTo>
                      <a:pt x="6" y="0"/>
                    </a:lnTo>
                    <a:lnTo>
                      <a:pt x="2" y="0"/>
                    </a:lnTo>
                    <a:lnTo>
                      <a:pt x="4" y="4"/>
                    </a:lnTo>
                    <a:lnTo>
                      <a:pt x="2" y="4"/>
                    </a:lnTo>
                    <a:lnTo>
                      <a:pt x="4" y="4"/>
                    </a:lnTo>
                    <a:lnTo>
                      <a:pt x="4" y="6"/>
                    </a:lnTo>
                    <a:lnTo>
                      <a:pt x="6" y="8"/>
                    </a:lnTo>
                    <a:lnTo>
                      <a:pt x="10" y="14"/>
                    </a:lnTo>
                    <a:lnTo>
                      <a:pt x="10" y="16"/>
                    </a:lnTo>
                    <a:lnTo>
                      <a:pt x="10" y="17"/>
                    </a:lnTo>
                    <a:lnTo>
                      <a:pt x="10" y="19"/>
                    </a:lnTo>
                    <a:lnTo>
                      <a:pt x="10" y="17"/>
                    </a:lnTo>
                    <a:lnTo>
                      <a:pt x="12" y="17"/>
                    </a:lnTo>
                    <a:lnTo>
                      <a:pt x="10" y="17"/>
                    </a:lnTo>
                    <a:lnTo>
                      <a:pt x="10" y="16"/>
                    </a:lnTo>
                    <a:lnTo>
                      <a:pt x="8" y="14"/>
                    </a:lnTo>
                    <a:lnTo>
                      <a:pt x="6" y="12"/>
                    </a:lnTo>
                    <a:lnTo>
                      <a:pt x="6" y="10"/>
                    </a:lnTo>
                    <a:lnTo>
                      <a:pt x="4" y="8"/>
                    </a:lnTo>
                    <a:lnTo>
                      <a:pt x="4" y="6"/>
                    </a:lnTo>
                    <a:lnTo>
                      <a:pt x="4" y="4"/>
                    </a:lnTo>
                    <a:lnTo>
                      <a:pt x="2" y="0"/>
                    </a:lnTo>
                    <a:close/>
                  </a:path>
                </a:pathLst>
              </a:custGeom>
              <a:solidFill>
                <a:srgbClr val="000000"/>
              </a:solidFill>
              <a:ln w="9525">
                <a:noFill/>
                <a:round/>
                <a:headEnd/>
                <a:tailEnd/>
              </a:ln>
            </p:spPr>
            <p:txBody>
              <a:bodyPr/>
              <a:lstStyle/>
              <a:p>
                <a:endParaRPr lang="en-GB" dirty="0"/>
              </a:p>
            </p:txBody>
          </p:sp>
          <p:sp>
            <p:nvSpPr>
              <p:cNvPr id="272" name="Freeform 363"/>
              <p:cNvSpPr>
                <a:spLocks noChangeAspect="1"/>
              </p:cNvSpPr>
              <p:nvPr/>
            </p:nvSpPr>
            <p:spPr bwMode="auto">
              <a:xfrm>
                <a:off x="4215" y="1688"/>
                <a:ext cx="11" cy="17"/>
              </a:xfrm>
              <a:custGeom>
                <a:avLst/>
                <a:gdLst>
                  <a:gd name="T0" fmla="*/ 7 w 11"/>
                  <a:gd name="T1" fmla="*/ 8 h 17"/>
                  <a:gd name="T2" fmla="*/ 5 w 11"/>
                  <a:gd name="T3" fmla="*/ 4 h 17"/>
                  <a:gd name="T4" fmla="*/ 3 w 11"/>
                  <a:gd name="T5" fmla="*/ 2 h 17"/>
                  <a:gd name="T6" fmla="*/ 1 w 11"/>
                  <a:gd name="T7" fmla="*/ 2 h 17"/>
                  <a:gd name="T8" fmla="*/ 1 w 11"/>
                  <a:gd name="T9" fmla="*/ 0 h 17"/>
                  <a:gd name="T10" fmla="*/ 1 w 11"/>
                  <a:gd name="T11" fmla="*/ 2 h 17"/>
                  <a:gd name="T12" fmla="*/ 1 w 11"/>
                  <a:gd name="T13" fmla="*/ 0 h 17"/>
                  <a:gd name="T14" fmla="*/ 0 w 11"/>
                  <a:gd name="T15" fmla="*/ 0 h 17"/>
                  <a:gd name="T16" fmla="*/ 0 w 11"/>
                  <a:gd name="T17" fmla="*/ 2 h 17"/>
                  <a:gd name="T18" fmla="*/ 0 w 11"/>
                  <a:gd name="T19" fmla="*/ 4 h 17"/>
                  <a:gd name="T20" fmla="*/ 0 w 11"/>
                  <a:gd name="T21" fmla="*/ 6 h 17"/>
                  <a:gd name="T22" fmla="*/ 0 w 11"/>
                  <a:gd name="T23" fmla="*/ 8 h 17"/>
                  <a:gd name="T24" fmla="*/ 1 w 11"/>
                  <a:gd name="T25" fmla="*/ 10 h 17"/>
                  <a:gd name="T26" fmla="*/ 3 w 11"/>
                  <a:gd name="T27" fmla="*/ 13 h 17"/>
                  <a:gd name="T28" fmla="*/ 5 w 11"/>
                  <a:gd name="T29" fmla="*/ 15 h 17"/>
                  <a:gd name="T30" fmla="*/ 7 w 11"/>
                  <a:gd name="T31" fmla="*/ 17 h 17"/>
                  <a:gd name="T32" fmla="*/ 9 w 11"/>
                  <a:gd name="T33" fmla="*/ 17 h 17"/>
                  <a:gd name="T34" fmla="*/ 11 w 11"/>
                  <a:gd name="T35" fmla="*/ 17 h 17"/>
                  <a:gd name="T36" fmla="*/ 11 w 11"/>
                  <a:gd name="T37" fmla="*/ 15 h 17"/>
                  <a:gd name="T38" fmla="*/ 9 w 11"/>
                  <a:gd name="T39" fmla="*/ 15 h 17"/>
                  <a:gd name="T40" fmla="*/ 11 w 11"/>
                  <a:gd name="T41" fmla="*/ 15 h 17"/>
                  <a:gd name="T42" fmla="*/ 9 w 11"/>
                  <a:gd name="T43" fmla="*/ 13 h 17"/>
                  <a:gd name="T44" fmla="*/ 11 w 11"/>
                  <a:gd name="T45" fmla="*/ 13 h 17"/>
                  <a:gd name="T46" fmla="*/ 9 w 11"/>
                  <a:gd name="T47" fmla="*/ 12 h 17"/>
                  <a:gd name="T48" fmla="*/ 7 w 11"/>
                  <a:gd name="T49" fmla="*/ 8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
                  <a:gd name="T76" fmla="*/ 0 h 17"/>
                  <a:gd name="T77" fmla="*/ 11 w 11"/>
                  <a:gd name="T78" fmla="*/ 17 h 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 h="17">
                    <a:moveTo>
                      <a:pt x="7" y="8"/>
                    </a:moveTo>
                    <a:lnTo>
                      <a:pt x="5" y="4"/>
                    </a:lnTo>
                    <a:lnTo>
                      <a:pt x="3" y="2"/>
                    </a:lnTo>
                    <a:lnTo>
                      <a:pt x="1" y="2"/>
                    </a:lnTo>
                    <a:lnTo>
                      <a:pt x="1" y="0"/>
                    </a:lnTo>
                    <a:lnTo>
                      <a:pt x="1" y="2"/>
                    </a:lnTo>
                    <a:lnTo>
                      <a:pt x="1" y="0"/>
                    </a:lnTo>
                    <a:lnTo>
                      <a:pt x="0" y="0"/>
                    </a:lnTo>
                    <a:lnTo>
                      <a:pt x="0" y="2"/>
                    </a:lnTo>
                    <a:lnTo>
                      <a:pt x="0" y="4"/>
                    </a:lnTo>
                    <a:lnTo>
                      <a:pt x="0" y="6"/>
                    </a:lnTo>
                    <a:lnTo>
                      <a:pt x="0" y="8"/>
                    </a:lnTo>
                    <a:lnTo>
                      <a:pt x="1" y="10"/>
                    </a:lnTo>
                    <a:lnTo>
                      <a:pt x="3" y="13"/>
                    </a:lnTo>
                    <a:lnTo>
                      <a:pt x="5" y="15"/>
                    </a:lnTo>
                    <a:lnTo>
                      <a:pt x="7" y="17"/>
                    </a:lnTo>
                    <a:lnTo>
                      <a:pt x="9" y="17"/>
                    </a:lnTo>
                    <a:lnTo>
                      <a:pt x="11" y="17"/>
                    </a:lnTo>
                    <a:lnTo>
                      <a:pt x="11" y="15"/>
                    </a:lnTo>
                    <a:lnTo>
                      <a:pt x="9" y="15"/>
                    </a:lnTo>
                    <a:lnTo>
                      <a:pt x="11" y="15"/>
                    </a:lnTo>
                    <a:lnTo>
                      <a:pt x="9" y="13"/>
                    </a:lnTo>
                    <a:lnTo>
                      <a:pt x="11" y="13"/>
                    </a:lnTo>
                    <a:lnTo>
                      <a:pt x="9" y="12"/>
                    </a:lnTo>
                    <a:lnTo>
                      <a:pt x="7" y="8"/>
                    </a:lnTo>
                    <a:close/>
                  </a:path>
                </a:pathLst>
              </a:custGeom>
              <a:solidFill>
                <a:srgbClr val="5F5F7F"/>
              </a:solidFill>
              <a:ln w="9525">
                <a:noFill/>
                <a:round/>
                <a:headEnd/>
                <a:tailEnd/>
              </a:ln>
            </p:spPr>
            <p:txBody>
              <a:bodyPr/>
              <a:lstStyle/>
              <a:p>
                <a:endParaRPr lang="en-GB" dirty="0"/>
              </a:p>
            </p:txBody>
          </p:sp>
          <p:sp>
            <p:nvSpPr>
              <p:cNvPr id="273" name="Freeform 364"/>
              <p:cNvSpPr>
                <a:spLocks noChangeAspect="1"/>
              </p:cNvSpPr>
              <p:nvPr/>
            </p:nvSpPr>
            <p:spPr bwMode="auto">
              <a:xfrm>
                <a:off x="4213" y="1686"/>
                <a:ext cx="15" cy="21"/>
              </a:xfrm>
              <a:custGeom>
                <a:avLst/>
                <a:gdLst>
                  <a:gd name="T0" fmla="*/ 2 w 15"/>
                  <a:gd name="T1" fmla="*/ 0 h 21"/>
                  <a:gd name="T2" fmla="*/ 0 w 15"/>
                  <a:gd name="T3" fmla="*/ 2 h 21"/>
                  <a:gd name="T4" fmla="*/ 0 w 15"/>
                  <a:gd name="T5" fmla="*/ 4 h 21"/>
                  <a:gd name="T6" fmla="*/ 0 w 15"/>
                  <a:gd name="T7" fmla="*/ 6 h 21"/>
                  <a:gd name="T8" fmla="*/ 0 w 15"/>
                  <a:gd name="T9" fmla="*/ 8 h 21"/>
                  <a:gd name="T10" fmla="*/ 0 w 15"/>
                  <a:gd name="T11" fmla="*/ 10 h 21"/>
                  <a:gd name="T12" fmla="*/ 2 w 15"/>
                  <a:gd name="T13" fmla="*/ 12 h 21"/>
                  <a:gd name="T14" fmla="*/ 2 w 15"/>
                  <a:gd name="T15" fmla="*/ 14 h 21"/>
                  <a:gd name="T16" fmla="*/ 2 w 15"/>
                  <a:gd name="T17" fmla="*/ 15 h 21"/>
                  <a:gd name="T18" fmla="*/ 3 w 15"/>
                  <a:gd name="T19" fmla="*/ 15 h 21"/>
                  <a:gd name="T20" fmla="*/ 5 w 15"/>
                  <a:gd name="T21" fmla="*/ 17 h 21"/>
                  <a:gd name="T22" fmla="*/ 5 w 15"/>
                  <a:gd name="T23" fmla="*/ 19 h 21"/>
                  <a:gd name="T24" fmla="*/ 7 w 15"/>
                  <a:gd name="T25" fmla="*/ 19 h 21"/>
                  <a:gd name="T26" fmla="*/ 7 w 15"/>
                  <a:gd name="T27" fmla="*/ 21 h 21"/>
                  <a:gd name="T28" fmla="*/ 9 w 15"/>
                  <a:gd name="T29" fmla="*/ 21 h 21"/>
                  <a:gd name="T30" fmla="*/ 11 w 15"/>
                  <a:gd name="T31" fmla="*/ 21 h 21"/>
                  <a:gd name="T32" fmla="*/ 13 w 15"/>
                  <a:gd name="T33" fmla="*/ 21 h 21"/>
                  <a:gd name="T34" fmla="*/ 15 w 15"/>
                  <a:gd name="T35" fmla="*/ 19 h 21"/>
                  <a:gd name="T36" fmla="*/ 15 w 15"/>
                  <a:gd name="T37" fmla="*/ 17 h 21"/>
                  <a:gd name="T38" fmla="*/ 15 w 15"/>
                  <a:gd name="T39" fmla="*/ 15 h 21"/>
                  <a:gd name="T40" fmla="*/ 13 w 15"/>
                  <a:gd name="T41" fmla="*/ 14 h 21"/>
                  <a:gd name="T42" fmla="*/ 15 w 15"/>
                  <a:gd name="T43" fmla="*/ 14 h 21"/>
                  <a:gd name="T44" fmla="*/ 9 w 15"/>
                  <a:gd name="T45" fmla="*/ 4 h 21"/>
                  <a:gd name="T46" fmla="*/ 7 w 15"/>
                  <a:gd name="T47" fmla="*/ 2 h 21"/>
                  <a:gd name="T48" fmla="*/ 5 w 15"/>
                  <a:gd name="T49" fmla="*/ 0 h 21"/>
                  <a:gd name="T50" fmla="*/ 2 w 15"/>
                  <a:gd name="T51" fmla="*/ 0 h 21"/>
                  <a:gd name="T52" fmla="*/ 3 w 15"/>
                  <a:gd name="T53" fmla="*/ 4 h 21"/>
                  <a:gd name="T54" fmla="*/ 2 w 15"/>
                  <a:gd name="T55" fmla="*/ 4 h 21"/>
                  <a:gd name="T56" fmla="*/ 3 w 15"/>
                  <a:gd name="T57" fmla="*/ 4 h 21"/>
                  <a:gd name="T58" fmla="*/ 3 w 15"/>
                  <a:gd name="T59" fmla="*/ 6 h 21"/>
                  <a:gd name="T60" fmla="*/ 5 w 15"/>
                  <a:gd name="T61" fmla="*/ 8 h 21"/>
                  <a:gd name="T62" fmla="*/ 9 w 15"/>
                  <a:gd name="T63" fmla="*/ 14 h 21"/>
                  <a:gd name="T64" fmla="*/ 9 w 15"/>
                  <a:gd name="T65" fmla="*/ 15 h 21"/>
                  <a:gd name="T66" fmla="*/ 11 w 15"/>
                  <a:gd name="T67" fmla="*/ 17 h 21"/>
                  <a:gd name="T68" fmla="*/ 9 w 15"/>
                  <a:gd name="T69" fmla="*/ 17 h 21"/>
                  <a:gd name="T70" fmla="*/ 11 w 15"/>
                  <a:gd name="T71" fmla="*/ 17 h 21"/>
                  <a:gd name="T72" fmla="*/ 9 w 15"/>
                  <a:gd name="T73" fmla="*/ 17 h 21"/>
                  <a:gd name="T74" fmla="*/ 9 w 15"/>
                  <a:gd name="T75" fmla="*/ 19 h 21"/>
                  <a:gd name="T76" fmla="*/ 9 w 15"/>
                  <a:gd name="T77" fmla="*/ 17 h 21"/>
                  <a:gd name="T78" fmla="*/ 11 w 15"/>
                  <a:gd name="T79" fmla="*/ 17 h 21"/>
                  <a:gd name="T80" fmla="*/ 9 w 15"/>
                  <a:gd name="T81" fmla="*/ 17 h 21"/>
                  <a:gd name="T82" fmla="*/ 11 w 15"/>
                  <a:gd name="T83" fmla="*/ 17 h 21"/>
                  <a:gd name="T84" fmla="*/ 9 w 15"/>
                  <a:gd name="T85" fmla="*/ 17 h 21"/>
                  <a:gd name="T86" fmla="*/ 11 w 15"/>
                  <a:gd name="T87" fmla="*/ 17 h 21"/>
                  <a:gd name="T88" fmla="*/ 9 w 15"/>
                  <a:gd name="T89" fmla="*/ 17 h 21"/>
                  <a:gd name="T90" fmla="*/ 9 w 15"/>
                  <a:gd name="T91" fmla="*/ 15 h 21"/>
                  <a:gd name="T92" fmla="*/ 7 w 15"/>
                  <a:gd name="T93" fmla="*/ 14 h 21"/>
                  <a:gd name="T94" fmla="*/ 5 w 15"/>
                  <a:gd name="T95" fmla="*/ 12 h 21"/>
                  <a:gd name="T96" fmla="*/ 3 w 15"/>
                  <a:gd name="T97" fmla="*/ 8 h 21"/>
                  <a:gd name="T98" fmla="*/ 5 w 15"/>
                  <a:gd name="T99" fmla="*/ 8 h 21"/>
                  <a:gd name="T100" fmla="*/ 3 w 15"/>
                  <a:gd name="T101" fmla="*/ 6 h 21"/>
                  <a:gd name="T102" fmla="*/ 3 w 15"/>
                  <a:gd name="T103" fmla="*/ 4 h 21"/>
                  <a:gd name="T104" fmla="*/ 2 w 15"/>
                  <a:gd name="T105" fmla="*/ 0 h 2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
                  <a:gd name="T160" fmla="*/ 0 h 21"/>
                  <a:gd name="T161" fmla="*/ 15 w 15"/>
                  <a:gd name="T162" fmla="*/ 21 h 2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 h="21">
                    <a:moveTo>
                      <a:pt x="2" y="0"/>
                    </a:moveTo>
                    <a:lnTo>
                      <a:pt x="0" y="2"/>
                    </a:lnTo>
                    <a:lnTo>
                      <a:pt x="0" y="4"/>
                    </a:lnTo>
                    <a:lnTo>
                      <a:pt x="0" y="6"/>
                    </a:lnTo>
                    <a:lnTo>
                      <a:pt x="0" y="8"/>
                    </a:lnTo>
                    <a:lnTo>
                      <a:pt x="0" y="10"/>
                    </a:lnTo>
                    <a:lnTo>
                      <a:pt x="2" y="12"/>
                    </a:lnTo>
                    <a:lnTo>
                      <a:pt x="2" y="14"/>
                    </a:lnTo>
                    <a:lnTo>
                      <a:pt x="2" y="15"/>
                    </a:lnTo>
                    <a:lnTo>
                      <a:pt x="3" y="15"/>
                    </a:lnTo>
                    <a:lnTo>
                      <a:pt x="5" y="17"/>
                    </a:lnTo>
                    <a:lnTo>
                      <a:pt x="5" y="19"/>
                    </a:lnTo>
                    <a:lnTo>
                      <a:pt x="7" y="19"/>
                    </a:lnTo>
                    <a:lnTo>
                      <a:pt x="7" y="21"/>
                    </a:lnTo>
                    <a:lnTo>
                      <a:pt x="9" y="21"/>
                    </a:lnTo>
                    <a:lnTo>
                      <a:pt x="11" y="21"/>
                    </a:lnTo>
                    <a:lnTo>
                      <a:pt x="13" y="21"/>
                    </a:lnTo>
                    <a:lnTo>
                      <a:pt x="15" y="19"/>
                    </a:lnTo>
                    <a:lnTo>
                      <a:pt x="15" y="17"/>
                    </a:lnTo>
                    <a:lnTo>
                      <a:pt x="15" y="15"/>
                    </a:lnTo>
                    <a:lnTo>
                      <a:pt x="13" y="14"/>
                    </a:lnTo>
                    <a:lnTo>
                      <a:pt x="15" y="14"/>
                    </a:lnTo>
                    <a:lnTo>
                      <a:pt x="9" y="4"/>
                    </a:lnTo>
                    <a:lnTo>
                      <a:pt x="7" y="2"/>
                    </a:lnTo>
                    <a:lnTo>
                      <a:pt x="5" y="0"/>
                    </a:lnTo>
                    <a:lnTo>
                      <a:pt x="2" y="0"/>
                    </a:lnTo>
                    <a:lnTo>
                      <a:pt x="3" y="4"/>
                    </a:lnTo>
                    <a:lnTo>
                      <a:pt x="2" y="4"/>
                    </a:lnTo>
                    <a:lnTo>
                      <a:pt x="3" y="4"/>
                    </a:lnTo>
                    <a:lnTo>
                      <a:pt x="3" y="6"/>
                    </a:lnTo>
                    <a:lnTo>
                      <a:pt x="5" y="8"/>
                    </a:lnTo>
                    <a:lnTo>
                      <a:pt x="9" y="14"/>
                    </a:lnTo>
                    <a:lnTo>
                      <a:pt x="9" y="15"/>
                    </a:lnTo>
                    <a:lnTo>
                      <a:pt x="11" y="17"/>
                    </a:lnTo>
                    <a:lnTo>
                      <a:pt x="9" y="17"/>
                    </a:lnTo>
                    <a:lnTo>
                      <a:pt x="11" y="17"/>
                    </a:lnTo>
                    <a:lnTo>
                      <a:pt x="9" y="17"/>
                    </a:lnTo>
                    <a:lnTo>
                      <a:pt x="9" y="19"/>
                    </a:lnTo>
                    <a:lnTo>
                      <a:pt x="9" y="17"/>
                    </a:lnTo>
                    <a:lnTo>
                      <a:pt x="11" y="17"/>
                    </a:lnTo>
                    <a:lnTo>
                      <a:pt x="9" y="17"/>
                    </a:lnTo>
                    <a:lnTo>
                      <a:pt x="11" y="17"/>
                    </a:lnTo>
                    <a:lnTo>
                      <a:pt x="9" y="17"/>
                    </a:lnTo>
                    <a:lnTo>
                      <a:pt x="11" y="17"/>
                    </a:lnTo>
                    <a:lnTo>
                      <a:pt x="9" y="17"/>
                    </a:lnTo>
                    <a:lnTo>
                      <a:pt x="9" y="15"/>
                    </a:lnTo>
                    <a:lnTo>
                      <a:pt x="7" y="14"/>
                    </a:lnTo>
                    <a:lnTo>
                      <a:pt x="5" y="12"/>
                    </a:lnTo>
                    <a:lnTo>
                      <a:pt x="3" y="8"/>
                    </a:lnTo>
                    <a:lnTo>
                      <a:pt x="5" y="8"/>
                    </a:lnTo>
                    <a:lnTo>
                      <a:pt x="3" y="6"/>
                    </a:lnTo>
                    <a:lnTo>
                      <a:pt x="3" y="4"/>
                    </a:lnTo>
                    <a:lnTo>
                      <a:pt x="2" y="0"/>
                    </a:lnTo>
                    <a:close/>
                  </a:path>
                </a:pathLst>
              </a:custGeom>
              <a:solidFill>
                <a:srgbClr val="000000"/>
              </a:solidFill>
              <a:ln w="9525">
                <a:noFill/>
                <a:round/>
                <a:headEnd/>
                <a:tailEnd/>
              </a:ln>
            </p:spPr>
            <p:txBody>
              <a:bodyPr/>
              <a:lstStyle/>
              <a:p>
                <a:endParaRPr lang="en-GB" dirty="0"/>
              </a:p>
            </p:txBody>
          </p:sp>
          <p:sp>
            <p:nvSpPr>
              <p:cNvPr id="274" name="Freeform 365"/>
              <p:cNvSpPr>
                <a:spLocks noChangeAspect="1"/>
              </p:cNvSpPr>
              <p:nvPr/>
            </p:nvSpPr>
            <p:spPr bwMode="auto">
              <a:xfrm>
                <a:off x="4226" y="1698"/>
                <a:ext cx="29" cy="26"/>
              </a:xfrm>
              <a:custGeom>
                <a:avLst/>
                <a:gdLst>
                  <a:gd name="T0" fmla="*/ 19 w 29"/>
                  <a:gd name="T1" fmla="*/ 0 h 26"/>
                  <a:gd name="T2" fmla="*/ 0 w 29"/>
                  <a:gd name="T3" fmla="*/ 9 h 26"/>
                  <a:gd name="T4" fmla="*/ 10 w 29"/>
                  <a:gd name="T5" fmla="*/ 26 h 26"/>
                  <a:gd name="T6" fmla="*/ 29 w 29"/>
                  <a:gd name="T7" fmla="*/ 17 h 26"/>
                  <a:gd name="T8" fmla="*/ 19 w 29"/>
                  <a:gd name="T9" fmla="*/ 0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19" y="0"/>
                    </a:moveTo>
                    <a:lnTo>
                      <a:pt x="0" y="9"/>
                    </a:lnTo>
                    <a:lnTo>
                      <a:pt x="10" y="26"/>
                    </a:lnTo>
                    <a:lnTo>
                      <a:pt x="29" y="17"/>
                    </a:lnTo>
                    <a:lnTo>
                      <a:pt x="19" y="0"/>
                    </a:lnTo>
                    <a:close/>
                  </a:path>
                </a:pathLst>
              </a:custGeom>
              <a:solidFill>
                <a:srgbClr val="DFDFFF"/>
              </a:solidFill>
              <a:ln w="9525">
                <a:noFill/>
                <a:round/>
                <a:headEnd/>
                <a:tailEnd/>
              </a:ln>
            </p:spPr>
            <p:txBody>
              <a:bodyPr/>
              <a:lstStyle/>
              <a:p>
                <a:endParaRPr lang="en-GB" dirty="0"/>
              </a:p>
            </p:txBody>
          </p:sp>
          <p:sp>
            <p:nvSpPr>
              <p:cNvPr id="275" name="Freeform 366"/>
              <p:cNvSpPr>
                <a:spLocks noChangeAspect="1"/>
              </p:cNvSpPr>
              <p:nvPr/>
            </p:nvSpPr>
            <p:spPr bwMode="auto">
              <a:xfrm>
                <a:off x="4224" y="1694"/>
                <a:ext cx="35" cy="32"/>
              </a:xfrm>
              <a:custGeom>
                <a:avLst/>
                <a:gdLst>
                  <a:gd name="T0" fmla="*/ 23 w 35"/>
                  <a:gd name="T1" fmla="*/ 0 h 32"/>
                  <a:gd name="T2" fmla="*/ 0 w 35"/>
                  <a:gd name="T3" fmla="*/ 11 h 32"/>
                  <a:gd name="T4" fmla="*/ 12 w 35"/>
                  <a:gd name="T5" fmla="*/ 32 h 32"/>
                  <a:gd name="T6" fmla="*/ 35 w 35"/>
                  <a:gd name="T7" fmla="*/ 21 h 32"/>
                  <a:gd name="T8" fmla="*/ 23 w 35"/>
                  <a:gd name="T9" fmla="*/ 0 h 32"/>
                  <a:gd name="T10" fmla="*/ 19 w 35"/>
                  <a:gd name="T11" fmla="*/ 4 h 32"/>
                  <a:gd name="T12" fmla="*/ 29 w 35"/>
                  <a:gd name="T13" fmla="*/ 21 h 32"/>
                  <a:gd name="T14" fmla="*/ 31 w 35"/>
                  <a:gd name="T15" fmla="*/ 19 h 32"/>
                  <a:gd name="T16" fmla="*/ 12 w 35"/>
                  <a:gd name="T17" fmla="*/ 29 h 32"/>
                  <a:gd name="T18" fmla="*/ 14 w 35"/>
                  <a:gd name="T19" fmla="*/ 29 h 32"/>
                  <a:gd name="T20" fmla="*/ 4 w 35"/>
                  <a:gd name="T21" fmla="*/ 11 h 32"/>
                  <a:gd name="T22" fmla="*/ 4 w 35"/>
                  <a:gd name="T23" fmla="*/ 15 h 32"/>
                  <a:gd name="T24" fmla="*/ 23 w 35"/>
                  <a:gd name="T25" fmla="*/ 6 h 32"/>
                  <a:gd name="T26" fmla="*/ 19 w 35"/>
                  <a:gd name="T27" fmla="*/ 4 h 32"/>
                  <a:gd name="T28" fmla="*/ 23 w 35"/>
                  <a:gd name="T29" fmla="*/ 0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32"/>
                  <a:gd name="T47" fmla="*/ 35 w 35"/>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32">
                    <a:moveTo>
                      <a:pt x="23" y="0"/>
                    </a:moveTo>
                    <a:lnTo>
                      <a:pt x="0" y="11"/>
                    </a:lnTo>
                    <a:lnTo>
                      <a:pt x="12" y="32"/>
                    </a:lnTo>
                    <a:lnTo>
                      <a:pt x="35" y="21"/>
                    </a:lnTo>
                    <a:lnTo>
                      <a:pt x="23" y="0"/>
                    </a:lnTo>
                    <a:lnTo>
                      <a:pt x="19" y="4"/>
                    </a:lnTo>
                    <a:lnTo>
                      <a:pt x="29" y="21"/>
                    </a:lnTo>
                    <a:lnTo>
                      <a:pt x="31" y="19"/>
                    </a:lnTo>
                    <a:lnTo>
                      <a:pt x="12" y="29"/>
                    </a:lnTo>
                    <a:lnTo>
                      <a:pt x="14" y="29"/>
                    </a:lnTo>
                    <a:lnTo>
                      <a:pt x="4" y="11"/>
                    </a:lnTo>
                    <a:lnTo>
                      <a:pt x="4" y="15"/>
                    </a:lnTo>
                    <a:lnTo>
                      <a:pt x="23" y="6"/>
                    </a:lnTo>
                    <a:lnTo>
                      <a:pt x="19" y="4"/>
                    </a:lnTo>
                    <a:lnTo>
                      <a:pt x="23" y="0"/>
                    </a:lnTo>
                    <a:close/>
                  </a:path>
                </a:pathLst>
              </a:custGeom>
              <a:solidFill>
                <a:srgbClr val="000000"/>
              </a:solidFill>
              <a:ln w="9525">
                <a:noFill/>
                <a:round/>
                <a:headEnd/>
                <a:tailEnd/>
              </a:ln>
            </p:spPr>
            <p:txBody>
              <a:bodyPr/>
              <a:lstStyle/>
              <a:p>
                <a:endParaRPr lang="en-GB" dirty="0"/>
              </a:p>
            </p:txBody>
          </p:sp>
          <p:sp>
            <p:nvSpPr>
              <p:cNvPr id="276" name="Freeform 367"/>
              <p:cNvSpPr>
                <a:spLocks noChangeAspect="1"/>
              </p:cNvSpPr>
              <p:nvPr/>
            </p:nvSpPr>
            <p:spPr bwMode="auto">
              <a:xfrm>
                <a:off x="4238" y="1700"/>
                <a:ext cx="11" cy="19"/>
              </a:xfrm>
              <a:custGeom>
                <a:avLst/>
                <a:gdLst>
                  <a:gd name="T0" fmla="*/ 9 w 11"/>
                  <a:gd name="T1" fmla="*/ 7 h 19"/>
                  <a:gd name="T2" fmla="*/ 7 w 11"/>
                  <a:gd name="T3" fmla="*/ 3 h 19"/>
                  <a:gd name="T4" fmla="*/ 5 w 11"/>
                  <a:gd name="T5" fmla="*/ 3 h 19"/>
                  <a:gd name="T6" fmla="*/ 5 w 11"/>
                  <a:gd name="T7" fmla="*/ 1 h 19"/>
                  <a:gd name="T8" fmla="*/ 3 w 11"/>
                  <a:gd name="T9" fmla="*/ 1 h 19"/>
                  <a:gd name="T10" fmla="*/ 3 w 11"/>
                  <a:gd name="T11" fmla="*/ 0 h 19"/>
                  <a:gd name="T12" fmla="*/ 2 w 11"/>
                  <a:gd name="T13" fmla="*/ 1 h 19"/>
                  <a:gd name="T14" fmla="*/ 2 w 11"/>
                  <a:gd name="T15" fmla="*/ 0 h 19"/>
                  <a:gd name="T16" fmla="*/ 2 w 11"/>
                  <a:gd name="T17" fmla="*/ 1 h 19"/>
                  <a:gd name="T18" fmla="*/ 0 w 11"/>
                  <a:gd name="T19" fmla="*/ 1 h 19"/>
                  <a:gd name="T20" fmla="*/ 2 w 11"/>
                  <a:gd name="T21" fmla="*/ 1 h 19"/>
                  <a:gd name="T22" fmla="*/ 0 w 11"/>
                  <a:gd name="T23" fmla="*/ 3 h 19"/>
                  <a:gd name="T24" fmla="*/ 2 w 11"/>
                  <a:gd name="T25" fmla="*/ 3 h 19"/>
                  <a:gd name="T26" fmla="*/ 0 w 11"/>
                  <a:gd name="T27" fmla="*/ 3 h 19"/>
                  <a:gd name="T28" fmla="*/ 2 w 11"/>
                  <a:gd name="T29" fmla="*/ 7 h 19"/>
                  <a:gd name="T30" fmla="*/ 3 w 11"/>
                  <a:gd name="T31" fmla="*/ 11 h 19"/>
                  <a:gd name="T32" fmla="*/ 5 w 11"/>
                  <a:gd name="T33" fmla="*/ 15 h 19"/>
                  <a:gd name="T34" fmla="*/ 7 w 11"/>
                  <a:gd name="T35" fmla="*/ 17 h 19"/>
                  <a:gd name="T36" fmla="*/ 9 w 11"/>
                  <a:gd name="T37" fmla="*/ 17 h 19"/>
                  <a:gd name="T38" fmla="*/ 9 w 11"/>
                  <a:gd name="T39" fmla="*/ 19 h 19"/>
                  <a:gd name="T40" fmla="*/ 11 w 11"/>
                  <a:gd name="T41" fmla="*/ 19 h 19"/>
                  <a:gd name="T42" fmla="*/ 11 w 11"/>
                  <a:gd name="T43" fmla="*/ 17 h 19"/>
                  <a:gd name="T44" fmla="*/ 11 w 11"/>
                  <a:gd name="T45" fmla="*/ 15 h 19"/>
                  <a:gd name="T46" fmla="*/ 11 w 11"/>
                  <a:gd name="T47" fmla="*/ 11 h 19"/>
                  <a:gd name="T48" fmla="*/ 9 w 11"/>
                  <a:gd name="T49" fmla="*/ 7 h 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
                  <a:gd name="T76" fmla="*/ 0 h 19"/>
                  <a:gd name="T77" fmla="*/ 11 w 11"/>
                  <a:gd name="T78" fmla="*/ 19 h 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 h="19">
                    <a:moveTo>
                      <a:pt x="9" y="7"/>
                    </a:moveTo>
                    <a:lnTo>
                      <a:pt x="7" y="3"/>
                    </a:lnTo>
                    <a:lnTo>
                      <a:pt x="5" y="3"/>
                    </a:lnTo>
                    <a:lnTo>
                      <a:pt x="5" y="1"/>
                    </a:lnTo>
                    <a:lnTo>
                      <a:pt x="3" y="1"/>
                    </a:lnTo>
                    <a:lnTo>
                      <a:pt x="3" y="0"/>
                    </a:lnTo>
                    <a:lnTo>
                      <a:pt x="2" y="1"/>
                    </a:lnTo>
                    <a:lnTo>
                      <a:pt x="2" y="0"/>
                    </a:lnTo>
                    <a:lnTo>
                      <a:pt x="2" y="1"/>
                    </a:lnTo>
                    <a:lnTo>
                      <a:pt x="0" y="1"/>
                    </a:lnTo>
                    <a:lnTo>
                      <a:pt x="2" y="1"/>
                    </a:lnTo>
                    <a:lnTo>
                      <a:pt x="0" y="3"/>
                    </a:lnTo>
                    <a:lnTo>
                      <a:pt x="2" y="3"/>
                    </a:lnTo>
                    <a:lnTo>
                      <a:pt x="0" y="3"/>
                    </a:lnTo>
                    <a:lnTo>
                      <a:pt x="2" y="7"/>
                    </a:lnTo>
                    <a:lnTo>
                      <a:pt x="3" y="11"/>
                    </a:lnTo>
                    <a:lnTo>
                      <a:pt x="5" y="15"/>
                    </a:lnTo>
                    <a:lnTo>
                      <a:pt x="7" y="17"/>
                    </a:lnTo>
                    <a:lnTo>
                      <a:pt x="9" y="17"/>
                    </a:lnTo>
                    <a:lnTo>
                      <a:pt x="9" y="19"/>
                    </a:lnTo>
                    <a:lnTo>
                      <a:pt x="11" y="19"/>
                    </a:lnTo>
                    <a:lnTo>
                      <a:pt x="11" y="17"/>
                    </a:lnTo>
                    <a:lnTo>
                      <a:pt x="11" y="15"/>
                    </a:lnTo>
                    <a:lnTo>
                      <a:pt x="11" y="11"/>
                    </a:lnTo>
                    <a:lnTo>
                      <a:pt x="9" y="7"/>
                    </a:lnTo>
                    <a:close/>
                  </a:path>
                </a:pathLst>
              </a:custGeom>
              <a:solidFill>
                <a:srgbClr val="DFDFFF"/>
              </a:solidFill>
              <a:ln w="9525">
                <a:noFill/>
                <a:round/>
                <a:headEnd/>
                <a:tailEnd/>
              </a:ln>
            </p:spPr>
            <p:txBody>
              <a:bodyPr/>
              <a:lstStyle/>
              <a:p>
                <a:endParaRPr lang="en-GB" dirty="0"/>
              </a:p>
            </p:txBody>
          </p:sp>
          <p:sp>
            <p:nvSpPr>
              <p:cNvPr id="277" name="Freeform 368"/>
              <p:cNvSpPr>
                <a:spLocks noChangeAspect="1"/>
              </p:cNvSpPr>
              <p:nvPr/>
            </p:nvSpPr>
            <p:spPr bwMode="auto">
              <a:xfrm>
                <a:off x="4236" y="1698"/>
                <a:ext cx="17" cy="23"/>
              </a:xfrm>
              <a:custGeom>
                <a:avLst/>
                <a:gdLst>
                  <a:gd name="T0" fmla="*/ 2 w 17"/>
                  <a:gd name="T1" fmla="*/ 0 h 23"/>
                  <a:gd name="T2" fmla="*/ 2 w 17"/>
                  <a:gd name="T3" fmla="*/ 2 h 23"/>
                  <a:gd name="T4" fmla="*/ 2 w 17"/>
                  <a:gd name="T5" fmla="*/ 3 h 23"/>
                  <a:gd name="T6" fmla="*/ 0 w 17"/>
                  <a:gd name="T7" fmla="*/ 5 h 23"/>
                  <a:gd name="T8" fmla="*/ 2 w 17"/>
                  <a:gd name="T9" fmla="*/ 5 h 23"/>
                  <a:gd name="T10" fmla="*/ 2 w 17"/>
                  <a:gd name="T11" fmla="*/ 7 h 23"/>
                  <a:gd name="T12" fmla="*/ 2 w 17"/>
                  <a:gd name="T13" fmla="*/ 9 h 23"/>
                  <a:gd name="T14" fmla="*/ 4 w 17"/>
                  <a:gd name="T15" fmla="*/ 11 h 23"/>
                  <a:gd name="T16" fmla="*/ 4 w 17"/>
                  <a:gd name="T17" fmla="*/ 13 h 23"/>
                  <a:gd name="T18" fmla="*/ 4 w 17"/>
                  <a:gd name="T19" fmla="*/ 15 h 23"/>
                  <a:gd name="T20" fmla="*/ 5 w 17"/>
                  <a:gd name="T21" fmla="*/ 15 h 23"/>
                  <a:gd name="T22" fmla="*/ 5 w 17"/>
                  <a:gd name="T23" fmla="*/ 17 h 23"/>
                  <a:gd name="T24" fmla="*/ 7 w 17"/>
                  <a:gd name="T25" fmla="*/ 19 h 23"/>
                  <a:gd name="T26" fmla="*/ 9 w 17"/>
                  <a:gd name="T27" fmla="*/ 19 h 23"/>
                  <a:gd name="T28" fmla="*/ 9 w 17"/>
                  <a:gd name="T29" fmla="*/ 21 h 23"/>
                  <a:gd name="T30" fmla="*/ 13 w 17"/>
                  <a:gd name="T31" fmla="*/ 23 h 23"/>
                  <a:gd name="T32" fmla="*/ 13 w 17"/>
                  <a:gd name="T33" fmla="*/ 21 h 23"/>
                  <a:gd name="T34" fmla="*/ 15 w 17"/>
                  <a:gd name="T35" fmla="*/ 23 h 23"/>
                  <a:gd name="T36" fmla="*/ 15 w 17"/>
                  <a:gd name="T37" fmla="*/ 21 h 23"/>
                  <a:gd name="T38" fmla="*/ 15 w 17"/>
                  <a:gd name="T39" fmla="*/ 19 h 23"/>
                  <a:gd name="T40" fmla="*/ 15 w 17"/>
                  <a:gd name="T41" fmla="*/ 21 h 23"/>
                  <a:gd name="T42" fmla="*/ 15 w 17"/>
                  <a:gd name="T43" fmla="*/ 19 h 23"/>
                  <a:gd name="T44" fmla="*/ 15 w 17"/>
                  <a:gd name="T45" fmla="*/ 17 h 23"/>
                  <a:gd name="T46" fmla="*/ 17 w 17"/>
                  <a:gd name="T47" fmla="*/ 17 h 23"/>
                  <a:gd name="T48" fmla="*/ 15 w 17"/>
                  <a:gd name="T49" fmla="*/ 17 h 23"/>
                  <a:gd name="T50" fmla="*/ 15 w 17"/>
                  <a:gd name="T51" fmla="*/ 15 h 23"/>
                  <a:gd name="T52" fmla="*/ 15 w 17"/>
                  <a:gd name="T53" fmla="*/ 13 h 23"/>
                  <a:gd name="T54" fmla="*/ 11 w 17"/>
                  <a:gd name="T55" fmla="*/ 3 h 23"/>
                  <a:gd name="T56" fmla="*/ 9 w 17"/>
                  <a:gd name="T57" fmla="*/ 3 h 23"/>
                  <a:gd name="T58" fmla="*/ 7 w 17"/>
                  <a:gd name="T59" fmla="*/ 3 h 23"/>
                  <a:gd name="T60" fmla="*/ 7 w 17"/>
                  <a:gd name="T61" fmla="*/ 2 h 23"/>
                  <a:gd name="T62" fmla="*/ 5 w 17"/>
                  <a:gd name="T63" fmla="*/ 2 h 23"/>
                  <a:gd name="T64" fmla="*/ 5 w 17"/>
                  <a:gd name="T65" fmla="*/ 0 h 23"/>
                  <a:gd name="T66" fmla="*/ 4 w 17"/>
                  <a:gd name="T67" fmla="*/ 0 h 23"/>
                  <a:gd name="T68" fmla="*/ 2 w 17"/>
                  <a:gd name="T69" fmla="*/ 0 h 23"/>
                  <a:gd name="T70" fmla="*/ 5 w 17"/>
                  <a:gd name="T71" fmla="*/ 3 h 23"/>
                  <a:gd name="T72" fmla="*/ 4 w 17"/>
                  <a:gd name="T73" fmla="*/ 3 h 23"/>
                  <a:gd name="T74" fmla="*/ 4 w 17"/>
                  <a:gd name="T75" fmla="*/ 5 h 23"/>
                  <a:gd name="T76" fmla="*/ 4 w 17"/>
                  <a:gd name="T77" fmla="*/ 3 h 23"/>
                  <a:gd name="T78" fmla="*/ 4 w 17"/>
                  <a:gd name="T79" fmla="*/ 5 h 23"/>
                  <a:gd name="T80" fmla="*/ 5 w 17"/>
                  <a:gd name="T81" fmla="*/ 5 h 23"/>
                  <a:gd name="T82" fmla="*/ 7 w 17"/>
                  <a:gd name="T83" fmla="*/ 7 h 23"/>
                  <a:gd name="T84" fmla="*/ 11 w 17"/>
                  <a:gd name="T85" fmla="*/ 15 h 23"/>
                  <a:gd name="T86" fmla="*/ 11 w 17"/>
                  <a:gd name="T87" fmla="*/ 17 h 23"/>
                  <a:gd name="T88" fmla="*/ 11 w 17"/>
                  <a:gd name="T89" fmla="*/ 19 h 23"/>
                  <a:gd name="T90" fmla="*/ 11 w 17"/>
                  <a:gd name="T91" fmla="*/ 17 h 23"/>
                  <a:gd name="T92" fmla="*/ 11 w 17"/>
                  <a:gd name="T93" fmla="*/ 19 h 23"/>
                  <a:gd name="T94" fmla="*/ 13 w 17"/>
                  <a:gd name="T95" fmla="*/ 17 h 23"/>
                  <a:gd name="T96" fmla="*/ 11 w 17"/>
                  <a:gd name="T97" fmla="*/ 17 h 23"/>
                  <a:gd name="T98" fmla="*/ 13 w 17"/>
                  <a:gd name="T99" fmla="*/ 17 h 23"/>
                  <a:gd name="T100" fmla="*/ 11 w 17"/>
                  <a:gd name="T101" fmla="*/ 17 h 23"/>
                  <a:gd name="T102" fmla="*/ 13 w 17"/>
                  <a:gd name="T103" fmla="*/ 17 h 23"/>
                  <a:gd name="T104" fmla="*/ 11 w 17"/>
                  <a:gd name="T105" fmla="*/ 17 h 23"/>
                  <a:gd name="T106" fmla="*/ 11 w 17"/>
                  <a:gd name="T107" fmla="*/ 15 h 23"/>
                  <a:gd name="T108" fmla="*/ 9 w 17"/>
                  <a:gd name="T109" fmla="*/ 15 h 23"/>
                  <a:gd name="T110" fmla="*/ 9 w 17"/>
                  <a:gd name="T111" fmla="*/ 13 h 23"/>
                  <a:gd name="T112" fmla="*/ 7 w 17"/>
                  <a:gd name="T113" fmla="*/ 13 h 23"/>
                  <a:gd name="T114" fmla="*/ 7 w 17"/>
                  <a:gd name="T115" fmla="*/ 11 h 23"/>
                  <a:gd name="T116" fmla="*/ 5 w 17"/>
                  <a:gd name="T117" fmla="*/ 7 h 23"/>
                  <a:gd name="T118" fmla="*/ 5 w 17"/>
                  <a:gd name="T119" fmla="*/ 5 h 23"/>
                  <a:gd name="T120" fmla="*/ 5 w 17"/>
                  <a:gd name="T121" fmla="*/ 3 h 23"/>
                  <a:gd name="T122" fmla="*/ 2 w 17"/>
                  <a:gd name="T123" fmla="*/ 0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
                  <a:gd name="T187" fmla="*/ 0 h 23"/>
                  <a:gd name="T188" fmla="*/ 17 w 17"/>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 h="23">
                    <a:moveTo>
                      <a:pt x="2" y="0"/>
                    </a:moveTo>
                    <a:lnTo>
                      <a:pt x="2" y="2"/>
                    </a:lnTo>
                    <a:lnTo>
                      <a:pt x="2" y="3"/>
                    </a:lnTo>
                    <a:lnTo>
                      <a:pt x="0" y="5"/>
                    </a:lnTo>
                    <a:lnTo>
                      <a:pt x="2" y="5"/>
                    </a:lnTo>
                    <a:lnTo>
                      <a:pt x="2" y="7"/>
                    </a:lnTo>
                    <a:lnTo>
                      <a:pt x="2" y="9"/>
                    </a:lnTo>
                    <a:lnTo>
                      <a:pt x="4" y="11"/>
                    </a:lnTo>
                    <a:lnTo>
                      <a:pt x="4" y="13"/>
                    </a:lnTo>
                    <a:lnTo>
                      <a:pt x="4" y="15"/>
                    </a:lnTo>
                    <a:lnTo>
                      <a:pt x="5" y="15"/>
                    </a:lnTo>
                    <a:lnTo>
                      <a:pt x="5" y="17"/>
                    </a:lnTo>
                    <a:lnTo>
                      <a:pt x="7" y="19"/>
                    </a:lnTo>
                    <a:lnTo>
                      <a:pt x="9" y="19"/>
                    </a:lnTo>
                    <a:lnTo>
                      <a:pt x="9" y="21"/>
                    </a:lnTo>
                    <a:lnTo>
                      <a:pt x="13" y="23"/>
                    </a:lnTo>
                    <a:lnTo>
                      <a:pt x="13" y="21"/>
                    </a:lnTo>
                    <a:lnTo>
                      <a:pt x="15" y="23"/>
                    </a:lnTo>
                    <a:lnTo>
                      <a:pt x="15" y="21"/>
                    </a:lnTo>
                    <a:lnTo>
                      <a:pt x="15" y="19"/>
                    </a:lnTo>
                    <a:lnTo>
                      <a:pt x="15" y="21"/>
                    </a:lnTo>
                    <a:lnTo>
                      <a:pt x="15" y="19"/>
                    </a:lnTo>
                    <a:lnTo>
                      <a:pt x="15" y="17"/>
                    </a:lnTo>
                    <a:lnTo>
                      <a:pt x="17" y="17"/>
                    </a:lnTo>
                    <a:lnTo>
                      <a:pt x="15" y="17"/>
                    </a:lnTo>
                    <a:lnTo>
                      <a:pt x="15" y="15"/>
                    </a:lnTo>
                    <a:lnTo>
                      <a:pt x="15" y="13"/>
                    </a:lnTo>
                    <a:lnTo>
                      <a:pt x="11" y="3"/>
                    </a:lnTo>
                    <a:lnTo>
                      <a:pt x="9" y="3"/>
                    </a:lnTo>
                    <a:lnTo>
                      <a:pt x="7" y="3"/>
                    </a:lnTo>
                    <a:lnTo>
                      <a:pt x="7" y="2"/>
                    </a:lnTo>
                    <a:lnTo>
                      <a:pt x="5" y="2"/>
                    </a:lnTo>
                    <a:lnTo>
                      <a:pt x="5" y="0"/>
                    </a:lnTo>
                    <a:lnTo>
                      <a:pt x="4" y="0"/>
                    </a:lnTo>
                    <a:lnTo>
                      <a:pt x="2" y="0"/>
                    </a:lnTo>
                    <a:lnTo>
                      <a:pt x="5" y="3"/>
                    </a:lnTo>
                    <a:lnTo>
                      <a:pt x="4" y="3"/>
                    </a:lnTo>
                    <a:lnTo>
                      <a:pt x="4" y="5"/>
                    </a:lnTo>
                    <a:lnTo>
                      <a:pt x="4" y="3"/>
                    </a:lnTo>
                    <a:lnTo>
                      <a:pt x="4" y="5"/>
                    </a:lnTo>
                    <a:lnTo>
                      <a:pt x="5" y="5"/>
                    </a:lnTo>
                    <a:lnTo>
                      <a:pt x="7" y="7"/>
                    </a:lnTo>
                    <a:lnTo>
                      <a:pt x="11" y="15"/>
                    </a:lnTo>
                    <a:lnTo>
                      <a:pt x="11" y="17"/>
                    </a:lnTo>
                    <a:lnTo>
                      <a:pt x="11" y="19"/>
                    </a:lnTo>
                    <a:lnTo>
                      <a:pt x="11" y="17"/>
                    </a:lnTo>
                    <a:lnTo>
                      <a:pt x="11" y="19"/>
                    </a:lnTo>
                    <a:lnTo>
                      <a:pt x="13" y="17"/>
                    </a:lnTo>
                    <a:lnTo>
                      <a:pt x="11" y="17"/>
                    </a:lnTo>
                    <a:lnTo>
                      <a:pt x="13" y="17"/>
                    </a:lnTo>
                    <a:lnTo>
                      <a:pt x="11" y="17"/>
                    </a:lnTo>
                    <a:lnTo>
                      <a:pt x="13" y="17"/>
                    </a:lnTo>
                    <a:lnTo>
                      <a:pt x="11" y="17"/>
                    </a:lnTo>
                    <a:lnTo>
                      <a:pt x="11" y="15"/>
                    </a:lnTo>
                    <a:lnTo>
                      <a:pt x="9" y="15"/>
                    </a:lnTo>
                    <a:lnTo>
                      <a:pt x="9" y="13"/>
                    </a:lnTo>
                    <a:lnTo>
                      <a:pt x="7" y="13"/>
                    </a:lnTo>
                    <a:lnTo>
                      <a:pt x="7" y="11"/>
                    </a:lnTo>
                    <a:lnTo>
                      <a:pt x="5" y="7"/>
                    </a:lnTo>
                    <a:lnTo>
                      <a:pt x="5" y="5"/>
                    </a:lnTo>
                    <a:lnTo>
                      <a:pt x="5" y="3"/>
                    </a:lnTo>
                    <a:lnTo>
                      <a:pt x="2" y="0"/>
                    </a:lnTo>
                    <a:close/>
                  </a:path>
                </a:pathLst>
              </a:custGeom>
              <a:solidFill>
                <a:srgbClr val="000000"/>
              </a:solidFill>
              <a:ln w="9525">
                <a:noFill/>
                <a:round/>
                <a:headEnd/>
                <a:tailEnd/>
              </a:ln>
            </p:spPr>
            <p:txBody>
              <a:bodyPr/>
              <a:lstStyle/>
              <a:p>
                <a:endParaRPr lang="en-GB" dirty="0"/>
              </a:p>
            </p:txBody>
          </p:sp>
          <p:sp>
            <p:nvSpPr>
              <p:cNvPr id="278" name="Freeform 369"/>
              <p:cNvSpPr>
                <a:spLocks noChangeAspect="1"/>
              </p:cNvSpPr>
              <p:nvPr/>
            </p:nvSpPr>
            <p:spPr bwMode="auto">
              <a:xfrm>
                <a:off x="4236" y="1701"/>
                <a:ext cx="11" cy="20"/>
              </a:xfrm>
              <a:custGeom>
                <a:avLst/>
                <a:gdLst>
                  <a:gd name="T0" fmla="*/ 7 w 11"/>
                  <a:gd name="T1" fmla="*/ 8 h 20"/>
                  <a:gd name="T2" fmla="*/ 5 w 11"/>
                  <a:gd name="T3" fmla="*/ 4 h 20"/>
                  <a:gd name="T4" fmla="*/ 4 w 11"/>
                  <a:gd name="T5" fmla="*/ 2 h 20"/>
                  <a:gd name="T6" fmla="*/ 2 w 11"/>
                  <a:gd name="T7" fmla="*/ 2 h 20"/>
                  <a:gd name="T8" fmla="*/ 2 w 11"/>
                  <a:gd name="T9" fmla="*/ 0 h 20"/>
                  <a:gd name="T10" fmla="*/ 2 w 11"/>
                  <a:gd name="T11" fmla="*/ 2 h 20"/>
                  <a:gd name="T12" fmla="*/ 0 w 11"/>
                  <a:gd name="T13" fmla="*/ 0 h 20"/>
                  <a:gd name="T14" fmla="*/ 0 w 11"/>
                  <a:gd name="T15" fmla="*/ 2 h 20"/>
                  <a:gd name="T16" fmla="*/ 0 w 11"/>
                  <a:gd name="T17" fmla="*/ 4 h 20"/>
                  <a:gd name="T18" fmla="*/ 0 w 11"/>
                  <a:gd name="T19" fmla="*/ 8 h 20"/>
                  <a:gd name="T20" fmla="*/ 2 w 11"/>
                  <a:gd name="T21" fmla="*/ 12 h 20"/>
                  <a:gd name="T22" fmla="*/ 4 w 11"/>
                  <a:gd name="T23" fmla="*/ 16 h 20"/>
                  <a:gd name="T24" fmla="*/ 5 w 11"/>
                  <a:gd name="T25" fmla="*/ 16 h 20"/>
                  <a:gd name="T26" fmla="*/ 5 w 11"/>
                  <a:gd name="T27" fmla="*/ 18 h 20"/>
                  <a:gd name="T28" fmla="*/ 7 w 11"/>
                  <a:gd name="T29" fmla="*/ 18 h 20"/>
                  <a:gd name="T30" fmla="*/ 7 w 11"/>
                  <a:gd name="T31" fmla="*/ 20 h 20"/>
                  <a:gd name="T32" fmla="*/ 9 w 11"/>
                  <a:gd name="T33" fmla="*/ 18 h 20"/>
                  <a:gd name="T34" fmla="*/ 9 w 11"/>
                  <a:gd name="T35" fmla="*/ 20 h 20"/>
                  <a:gd name="T36" fmla="*/ 9 w 11"/>
                  <a:gd name="T37" fmla="*/ 18 h 20"/>
                  <a:gd name="T38" fmla="*/ 11 w 11"/>
                  <a:gd name="T39" fmla="*/ 18 h 20"/>
                  <a:gd name="T40" fmla="*/ 9 w 11"/>
                  <a:gd name="T41" fmla="*/ 18 h 20"/>
                  <a:gd name="T42" fmla="*/ 11 w 11"/>
                  <a:gd name="T43" fmla="*/ 16 h 20"/>
                  <a:gd name="T44" fmla="*/ 9 w 11"/>
                  <a:gd name="T45" fmla="*/ 16 h 20"/>
                  <a:gd name="T46" fmla="*/ 11 w 11"/>
                  <a:gd name="T47" fmla="*/ 16 h 20"/>
                  <a:gd name="T48" fmla="*/ 9 w 11"/>
                  <a:gd name="T49" fmla="*/ 12 h 20"/>
                  <a:gd name="T50" fmla="*/ 7 w 11"/>
                  <a:gd name="T51" fmla="*/ 8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
                  <a:gd name="T79" fmla="*/ 0 h 20"/>
                  <a:gd name="T80" fmla="*/ 11 w 11"/>
                  <a:gd name="T81" fmla="*/ 20 h 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 h="20">
                    <a:moveTo>
                      <a:pt x="7" y="8"/>
                    </a:moveTo>
                    <a:lnTo>
                      <a:pt x="5" y="4"/>
                    </a:lnTo>
                    <a:lnTo>
                      <a:pt x="4" y="2"/>
                    </a:lnTo>
                    <a:lnTo>
                      <a:pt x="2" y="2"/>
                    </a:lnTo>
                    <a:lnTo>
                      <a:pt x="2" y="0"/>
                    </a:lnTo>
                    <a:lnTo>
                      <a:pt x="2" y="2"/>
                    </a:lnTo>
                    <a:lnTo>
                      <a:pt x="0" y="0"/>
                    </a:lnTo>
                    <a:lnTo>
                      <a:pt x="0" y="2"/>
                    </a:lnTo>
                    <a:lnTo>
                      <a:pt x="0" y="4"/>
                    </a:lnTo>
                    <a:lnTo>
                      <a:pt x="0" y="8"/>
                    </a:lnTo>
                    <a:lnTo>
                      <a:pt x="2" y="12"/>
                    </a:lnTo>
                    <a:lnTo>
                      <a:pt x="4" y="16"/>
                    </a:lnTo>
                    <a:lnTo>
                      <a:pt x="5" y="16"/>
                    </a:lnTo>
                    <a:lnTo>
                      <a:pt x="5" y="18"/>
                    </a:lnTo>
                    <a:lnTo>
                      <a:pt x="7" y="18"/>
                    </a:lnTo>
                    <a:lnTo>
                      <a:pt x="7" y="20"/>
                    </a:lnTo>
                    <a:lnTo>
                      <a:pt x="9" y="18"/>
                    </a:lnTo>
                    <a:lnTo>
                      <a:pt x="9" y="20"/>
                    </a:lnTo>
                    <a:lnTo>
                      <a:pt x="9" y="18"/>
                    </a:lnTo>
                    <a:lnTo>
                      <a:pt x="11" y="18"/>
                    </a:lnTo>
                    <a:lnTo>
                      <a:pt x="9" y="18"/>
                    </a:lnTo>
                    <a:lnTo>
                      <a:pt x="11" y="16"/>
                    </a:lnTo>
                    <a:lnTo>
                      <a:pt x="9" y="16"/>
                    </a:lnTo>
                    <a:lnTo>
                      <a:pt x="11" y="16"/>
                    </a:lnTo>
                    <a:lnTo>
                      <a:pt x="9" y="12"/>
                    </a:lnTo>
                    <a:lnTo>
                      <a:pt x="7" y="8"/>
                    </a:lnTo>
                    <a:close/>
                  </a:path>
                </a:pathLst>
              </a:custGeom>
              <a:solidFill>
                <a:srgbClr val="BFBFDF"/>
              </a:solidFill>
              <a:ln w="9525">
                <a:noFill/>
                <a:round/>
                <a:headEnd/>
                <a:tailEnd/>
              </a:ln>
            </p:spPr>
            <p:txBody>
              <a:bodyPr/>
              <a:lstStyle/>
              <a:p>
                <a:endParaRPr lang="en-GB" dirty="0"/>
              </a:p>
            </p:txBody>
          </p:sp>
          <p:sp>
            <p:nvSpPr>
              <p:cNvPr id="279" name="Freeform 370"/>
              <p:cNvSpPr>
                <a:spLocks noChangeAspect="1"/>
              </p:cNvSpPr>
              <p:nvPr/>
            </p:nvSpPr>
            <p:spPr bwMode="auto">
              <a:xfrm>
                <a:off x="4232" y="1700"/>
                <a:ext cx="17" cy="23"/>
              </a:xfrm>
              <a:custGeom>
                <a:avLst/>
                <a:gdLst>
                  <a:gd name="T0" fmla="*/ 2 w 17"/>
                  <a:gd name="T1" fmla="*/ 1 h 23"/>
                  <a:gd name="T2" fmla="*/ 0 w 17"/>
                  <a:gd name="T3" fmla="*/ 3 h 23"/>
                  <a:gd name="T4" fmla="*/ 2 w 17"/>
                  <a:gd name="T5" fmla="*/ 5 h 23"/>
                  <a:gd name="T6" fmla="*/ 0 w 17"/>
                  <a:gd name="T7" fmla="*/ 5 h 23"/>
                  <a:gd name="T8" fmla="*/ 2 w 17"/>
                  <a:gd name="T9" fmla="*/ 7 h 23"/>
                  <a:gd name="T10" fmla="*/ 4 w 17"/>
                  <a:gd name="T11" fmla="*/ 11 h 23"/>
                  <a:gd name="T12" fmla="*/ 4 w 17"/>
                  <a:gd name="T13" fmla="*/ 13 h 23"/>
                  <a:gd name="T14" fmla="*/ 4 w 17"/>
                  <a:gd name="T15" fmla="*/ 15 h 23"/>
                  <a:gd name="T16" fmla="*/ 6 w 17"/>
                  <a:gd name="T17" fmla="*/ 15 h 23"/>
                  <a:gd name="T18" fmla="*/ 8 w 17"/>
                  <a:gd name="T19" fmla="*/ 19 h 23"/>
                  <a:gd name="T20" fmla="*/ 9 w 17"/>
                  <a:gd name="T21" fmla="*/ 21 h 23"/>
                  <a:gd name="T22" fmla="*/ 11 w 17"/>
                  <a:gd name="T23" fmla="*/ 21 h 23"/>
                  <a:gd name="T24" fmla="*/ 11 w 17"/>
                  <a:gd name="T25" fmla="*/ 23 h 23"/>
                  <a:gd name="T26" fmla="*/ 11 w 17"/>
                  <a:gd name="T27" fmla="*/ 21 h 23"/>
                  <a:gd name="T28" fmla="*/ 13 w 17"/>
                  <a:gd name="T29" fmla="*/ 23 h 23"/>
                  <a:gd name="T30" fmla="*/ 13 w 17"/>
                  <a:gd name="T31" fmla="*/ 21 h 23"/>
                  <a:gd name="T32" fmla="*/ 13 w 17"/>
                  <a:gd name="T33" fmla="*/ 23 h 23"/>
                  <a:gd name="T34" fmla="*/ 15 w 17"/>
                  <a:gd name="T35" fmla="*/ 21 h 23"/>
                  <a:gd name="T36" fmla="*/ 17 w 17"/>
                  <a:gd name="T37" fmla="*/ 19 h 23"/>
                  <a:gd name="T38" fmla="*/ 17 w 17"/>
                  <a:gd name="T39" fmla="*/ 17 h 23"/>
                  <a:gd name="T40" fmla="*/ 15 w 17"/>
                  <a:gd name="T41" fmla="*/ 17 h 23"/>
                  <a:gd name="T42" fmla="*/ 17 w 17"/>
                  <a:gd name="T43" fmla="*/ 15 h 23"/>
                  <a:gd name="T44" fmla="*/ 15 w 17"/>
                  <a:gd name="T45" fmla="*/ 13 h 23"/>
                  <a:gd name="T46" fmla="*/ 11 w 17"/>
                  <a:gd name="T47" fmla="*/ 3 h 23"/>
                  <a:gd name="T48" fmla="*/ 9 w 17"/>
                  <a:gd name="T49" fmla="*/ 3 h 23"/>
                  <a:gd name="T50" fmla="*/ 9 w 17"/>
                  <a:gd name="T51" fmla="*/ 1 h 23"/>
                  <a:gd name="T52" fmla="*/ 8 w 17"/>
                  <a:gd name="T53" fmla="*/ 1 h 23"/>
                  <a:gd name="T54" fmla="*/ 6 w 17"/>
                  <a:gd name="T55" fmla="*/ 0 h 23"/>
                  <a:gd name="T56" fmla="*/ 4 w 17"/>
                  <a:gd name="T57" fmla="*/ 0 h 23"/>
                  <a:gd name="T58" fmla="*/ 2 w 17"/>
                  <a:gd name="T59" fmla="*/ 1 h 23"/>
                  <a:gd name="T60" fmla="*/ 4 w 17"/>
                  <a:gd name="T61" fmla="*/ 5 h 23"/>
                  <a:gd name="T62" fmla="*/ 4 w 17"/>
                  <a:gd name="T63" fmla="*/ 3 h 23"/>
                  <a:gd name="T64" fmla="*/ 4 w 17"/>
                  <a:gd name="T65" fmla="*/ 5 h 23"/>
                  <a:gd name="T66" fmla="*/ 6 w 17"/>
                  <a:gd name="T67" fmla="*/ 5 h 23"/>
                  <a:gd name="T68" fmla="*/ 6 w 17"/>
                  <a:gd name="T69" fmla="*/ 7 h 23"/>
                  <a:gd name="T70" fmla="*/ 8 w 17"/>
                  <a:gd name="T71" fmla="*/ 7 h 23"/>
                  <a:gd name="T72" fmla="*/ 11 w 17"/>
                  <a:gd name="T73" fmla="*/ 15 h 23"/>
                  <a:gd name="T74" fmla="*/ 11 w 17"/>
                  <a:gd name="T75" fmla="*/ 17 h 23"/>
                  <a:gd name="T76" fmla="*/ 11 w 17"/>
                  <a:gd name="T77" fmla="*/ 19 h 23"/>
                  <a:gd name="T78" fmla="*/ 11 w 17"/>
                  <a:gd name="T79" fmla="*/ 17 h 23"/>
                  <a:gd name="T80" fmla="*/ 11 w 17"/>
                  <a:gd name="T81" fmla="*/ 19 h 23"/>
                  <a:gd name="T82" fmla="*/ 13 w 17"/>
                  <a:gd name="T83" fmla="*/ 17 h 23"/>
                  <a:gd name="T84" fmla="*/ 11 w 17"/>
                  <a:gd name="T85" fmla="*/ 15 h 23"/>
                  <a:gd name="T86" fmla="*/ 9 w 17"/>
                  <a:gd name="T87" fmla="*/ 13 h 23"/>
                  <a:gd name="T88" fmla="*/ 8 w 17"/>
                  <a:gd name="T89" fmla="*/ 13 h 23"/>
                  <a:gd name="T90" fmla="*/ 8 w 17"/>
                  <a:gd name="T91" fmla="*/ 11 h 23"/>
                  <a:gd name="T92" fmla="*/ 8 w 17"/>
                  <a:gd name="T93" fmla="*/ 9 h 23"/>
                  <a:gd name="T94" fmla="*/ 6 w 17"/>
                  <a:gd name="T95" fmla="*/ 7 h 23"/>
                  <a:gd name="T96" fmla="*/ 6 w 17"/>
                  <a:gd name="T97" fmla="*/ 5 h 23"/>
                  <a:gd name="T98" fmla="*/ 6 w 17"/>
                  <a:gd name="T99" fmla="*/ 3 h 23"/>
                  <a:gd name="T100" fmla="*/ 4 w 17"/>
                  <a:gd name="T101" fmla="*/ 5 h 23"/>
                  <a:gd name="T102" fmla="*/ 2 w 17"/>
                  <a:gd name="T103" fmla="*/ 1 h 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
                  <a:gd name="T157" fmla="*/ 0 h 23"/>
                  <a:gd name="T158" fmla="*/ 17 w 17"/>
                  <a:gd name="T159" fmla="*/ 23 h 2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 h="23">
                    <a:moveTo>
                      <a:pt x="2" y="1"/>
                    </a:moveTo>
                    <a:lnTo>
                      <a:pt x="0" y="3"/>
                    </a:lnTo>
                    <a:lnTo>
                      <a:pt x="2" y="5"/>
                    </a:lnTo>
                    <a:lnTo>
                      <a:pt x="0" y="5"/>
                    </a:lnTo>
                    <a:lnTo>
                      <a:pt x="2" y="7"/>
                    </a:lnTo>
                    <a:lnTo>
                      <a:pt x="4" y="11"/>
                    </a:lnTo>
                    <a:lnTo>
                      <a:pt x="4" y="13"/>
                    </a:lnTo>
                    <a:lnTo>
                      <a:pt x="4" y="15"/>
                    </a:lnTo>
                    <a:lnTo>
                      <a:pt x="6" y="15"/>
                    </a:lnTo>
                    <a:lnTo>
                      <a:pt x="8" y="19"/>
                    </a:lnTo>
                    <a:lnTo>
                      <a:pt x="9" y="21"/>
                    </a:lnTo>
                    <a:lnTo>
                      <a:pt x="11" y="21"/>
                    </a:lnTo>
                    <a:lnTo>
                      <a:pt x="11" y="23"/>
                    </a:lnTo>
                    <a:lnTo>
                      <a:pt x="11" y="21"/>
                    </a:lnTo>
                    <a:lnTo>
                      <a:pt x="13" y="23"/>
                    </a:lnTo>
                    <a:lnTo>
                      <a:pt x="13" y="21"/>
                    </a:lnTo>
                    <a:lnTo>
                      <a:pt x="13" y="23"/>
                    </a:lnTo>
                    <a:lnTo>
                      <a:pt x="15" y="21"/>
                    </a:lnTo>
                    <a:lnTo>
                      <a:pt x="17" y="19"/>
                    </a:lnTo>
                    <a:lnTo>
                      <a:pt x="17" y="17"/>
                    </a:lnTo>
                    <a:lnTo>
                      <a:pt x="15" y="17"/>
                    </a:lnTo>
                    <a:lnTo>
                      <a:pt x="17" y="15"/>
                    </a:lnTo>
                    <a:lnTo>
                      <a:pt x="15" y="13"/>
                    </a:lnTo>
                    <a:lnTo>
                      <a:pt x="11" y="3"/>
                    </a:lnTo>
                    <a:lnTo>
                      <a:pt x="9" y="3"/>
                    </a:lnTo>
                    <a:lnTo>
                      <a:pt x="9" y="1"/>
                    </a:lnTo>
                    <a:lnTo>
                      <a:pt x="8" y="1"/>
                    </a:lnTo>
                    <a:lnTo>
                      <a:pt x="6" y="0"/>
                    </a:lnTo>
                    <a:lnTo>
                      <a:pt x="4" y="0"/>
                    </a:lnTo>
                    <a:lnTo>
                      <a:pt x="2" y="1"/>
                    </a:lnTo>
                    <a:lnTo>
                      <a:pt x="4" y="5"/>
                    </a:lnTo>
                    <a:lnTo>
                      <a:pt x="4" y="3"/>
                    </a:lnTo>
                    <a:lnTo>
                      <a:pt x="4" y="5"/>
                    </a:lnTo>
                    <a:lnTo>
                      <a:pt x="6" y="5"/>
                    </a:lnTo>
                    <a:lnTo>
                      <a:pt x="6" y="7"/>
                    </a:lnTo>
                    <a:lnTo>
                      <a:pt x="8" y="7"/>
                    </a:lnTo>
                    <a:lnTo>
                      <a:pt x="11" y="15"/>
                    </a:lnTo>
                    <a:lnTo>
                      <a:pt x="11" y="17"/>
                    </a:lnTo>
                    <a:lnTo>
                      <a:pt x="11" y="19"/>
                    </a:lnTo>
                    <a:lnTo>
                      <a:pt x="11" y="17"/>
                    </a:lnTo>
                    <a:lnTo>
                      <a:pt x="11" y="19"/>
                    </a:lnTo>
                    <a:lnTo>
                      <a:pt x="13" y="17"/>
                    </a:lnTo>
                    <a:lnTo>
                      <a:pt x="11" y="15"/>
                    </a:lnTo>
                    <a:lnTo>
                      <a:pt x="9" y="13"/>
                    </a:lnTo>
                    <a:lnTo>
                      <a:pt x="8" y="13"/>
                    </a:lnTo>
                    <a:lnTo>
                      <a:pt x="8" y="11"/>
                    </a:lnTo>
                    <a:lnTo>
                      <a:pt x="8" y="9"/>
                    </a:lnTo>
                    <a:lnTo>
                      <a:pt x="6" y="7"/>
                    </a:lnTo>
                    <a:lnTo>
                      <a:pt x="6" y="5"/>
                    </a:lnTo>
                    <a:lnTo>
                      <a:pt x="6" y="3"/>
                    </a:lnTo>
                    <a:lnTo>
                      <a:pt x="4" y="5"/>
                    </a:lnTo>
                    <a:lnTo>
                      <a:pt x="2" y="1"/>
                    </a:lnTo>
                    <a:close/>
                  </a:path>
                </a:pathLst>
              </a:custGeom>
              <a:solidFill>
                <a:srgbClr val="000000"/>
              </a:solidFill>
              <a:ln w="9525">
                <a:noFill/>
                <a:round/>
                <a:headEnd/>
                <a:tailEnd/>
              </a:ln>
            </p:spPr>
            <p:txBody>
              <a:bodyPr/>
              <a:lstStyle/>
              <a:p>
                <a:endParaRPr lang="en-GB" dirty="0"/>
              </a:p>
            </p:txBody>
          </p:sp>
          <p:sp>
            <p:nvSpPr>
              <p:cNvPr id="280" name="Freeform 371"/>
              <p:cNvSpPr>
                <a:spLocks noChangeAspect="1"/>
              </p:cNvSpPr>
              <p:nvPr/>
            </p:nvSpPr>
            <p:spPr bwMode="auto">
              <a:xfrm>
                <a:off x="4232" y="1703"/>
                <a:ext cx="11" cy="20"/>
              </a:xfrm>
              <a:custGeom>
                <a:avLst/>
                <a:gdLst>
                  <a:gd name="T0" fmla="*/ 8 w 11"/>
                  <a:gd name="T1" fmla="*/ 8 h 20"/>
                  <a:gd name="T2" fmla="*/ 6 w 11"/>
                  <a:gd name="T3" fmla="*/ 4 h 20"/>
                  <a:gd name="T4" fmla="*/ 4 w 11"/>
                  <a:gd name="T5" fmla="*/ 2 h 20"/>
                  <a:gd name="T6" fmla="*/ 2 w 11"/>
                  <a:gd name="T7" fmla="*/ 2 h 20"/>
                  <a:gd name="T8" fmla="*/ 2 w 11"/>
                  <a:gd name="T9" fmla="*/ 0 h 20"/>
                  <a:gd name="T10" fmla="*/ 0 w 11"/>
                  <a:gd name="T11" fmla="*/ 0 h 20"/>
                  <a:gd name="T12" fmla="*/ 0 w 11"/>
                  <a:gd name="T13" fmla="*/ 2 h 20"/>
                  <a:gd name="T14" fmla="*/ 0 w 11"/>
                  <a:gd name="T15" fmla="*/ 4 h 20"/>
                  <a:gd name="T16" fmla="*/ 0 w 11"/>
                  <a:gd name="T17" fmla="*/ 8 h 20"/>
                  <a:gd name="T18" fmla="*/ 2 w 11"/>
                  <a:gd name="T19" fmla="*/ 12 h 20"/>
                  <a:gd name="T20" fmla="*/ 4 w 11"/>
                  <a:gd name="T21" fmla="*/ 16 h 20"/>
                  <a:gd name="T22" fmla="*/ 6 w 11"/>
                  <a:gd name="T23" fmla="*/ 16 h 20"/>
                  <a:gd name="T24" fmla="*/ 6 w 11"/>
                  <a:gd name="T25" fmla="*/ 18 h 20"/>
                  <a:gd name="T26" fmla="*/ 8 w 11"/>
                  <a:gd name="T27" fmla="*/ 18 h 20"/>
                  <a:gd name="T28" fmla="*/ 8 w 11"/>
                  <a:gd name="T29" fmla="*/ 20 h 20"/>
                  <a:gd name="T30" fmla="*/ 9 w 11"/>
                  <a:gd name="T31" fmla="*/ 18 h 20"/>
                  <a:gd name="T32" fmla="*/ 9 w 11"/>
                  <a:gd name="T33" fmla="*/ 20 h 20"/>
                  <a:gd name="T34" fmla="*/ 11 w 11"/>
                  <a:gd name="T35" fmla="*/ 18 h 20"/>
                  <a:gd name="T36" fmla="*/ 11 w 11"/>
                  <a:gd name="T37" fmla="*/ 16 h 20"/>
                  <a:gd name="T38" fmla="*/ 9 w 11"/>
                  <a:gd name="T39" fmla="*/ 16 h 20"/>
                  <a:gd name="T40" fmla="*/ 11 w 11"/>
                  <a:gd name="T41" fmla="*/ 16 h 20"/>
                  <a:gd name="T42" fmla="*/ 9 w 11"/>
                  <a:gd name="T43" fmla="*/ 12 h 20"/>
                  <a:gd name="T44" fmla="*/ 8 w 11"/>
                  <a:gd name="T45" fmla="*/ 8 h 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
                  <a:gd name="T70" fmla="*/ 0 h 20"/>
                  <a:gd name="T71" fmla="*/ 11 w 11"/>
                  <a:gd name="T72" fmla="*/ 20 h 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 h="20">
                    <a:moveTo>
                      <a:pt x="8" y="8"/>
                    </a:moveTo>
                    <a:lnTo>
                      <a:pt x="6" y="4"/>
                    </a:lnTo>
                    <a:lnTo>
                      <a:pt x="4" y="2"/>
                    </a:lnTo>
                    <a:lnTo>
                      <a:pt x="2" y="2"/>
                    </a:lnTo>
                    <a:lnTo>
                      <a:pt x="2" y="0"/>
                    </a:lnTo>
                    <a:lnTo>
                      <a:pt x="0" y="0"/>
                    </a:lnTo>
                    <a:lnTo>
                      <a:pt x="0" y="2"/>
                    </a:lnTo>
                    <a:lnTo>
                      <a:pt x="0" y="4"/>
                    </a:lnTo>
                    <a:lnTo>
                      <a:pt x="0" y="8"/>
                    </a:lnTo>
                    <a:lnTo>
                      <a:pt x="2" y="12"/>
                    </a:lnTo>
                    <a:lnTo>
                      <a:pt x="4" y="16"/>
                    </a:lnTo>
                    <a:lnTo>
                      <a:pt x="6" y="16"/>
                    </a:lnTo>
                    <a:lnTo>
                      <a:pt x="6" y="18"/>
                    </a:lnTo>
                    <a:lnTo>
                      <a:pt x="8" y="18"/>
                    </a:lnTo>
                    <a:lnTo>
                      <a:pt x="8" y="20"/>
                    </a:lnTo>
                    <a:lnTo>
                      <a:pt x="9" y="18"/>
                    </a:lnTo>
                    <a:lnTo>
                      <a:pt x="9" y="20"/>
                    </a:lnTo>
                    <a:lnTo>
                      <a:pt x="11" y="18"/>
                    </a:lnTo>
                    <a:lnTo>
                      <a:pt x="11" y="16"/>
                    </a:lnTo>
                    <a:lnTo>
                      <a:pt x="9" y="16"/>
                    </a:lnTo>
                    <a:lnTo>
                      <a:pt x="11" y="16"/>
                    </a:lnTo>
                    <a:lnTo>
                      <a:pt x="9" y="12"/>
                    </a:lnTo>
                    <a:lnTo>
                      <a:pt x="8" y="8"/>
                    </a:lnTo>
                    <a:close/>
                  </a:path>
                </a:pathLst>
              </a:custGeom>
              <a:solidFill>
                <a:srgbClr val="DFDFFF"/>
              </a:solidFill>
              <a:ln w="9525">
                <a:noFill/>
                <a:round/>
                <a:headEnd/>
                <a:tailEnd/>
              </a:ln>
            </p:spPr>
            <p:txBody>
              <a:bodyPr/>
              <a:lstStyle/>
              <a:p>
                <a:endParaRPr lang="en-GB" dirty="0"/>
              </a:p>
            </p:txBody>
          </p:sp>
          <p:sp>
            <p:nvSpPr>
              <p:cNvPr id="281" name="Freeform 372"/>
              <p:cNvSpPr>
                <a:spLocks noChangeAspect="1"/>
              </p:cNvSpPr>
              <p:nvPr/>
            </p:nvSpPr>
            <p:spPr bwMode="auto">
              <a:xfrm>
                <a:off x="4230" y="1701"/>
                <a:ext cx="15" cy="22"/>
              </a:xfrm>
              <a:custGeom>
                <a:avLst/>
                <a:gdLst>
                  <a:gd name="T0" fmla="*/ 2 w 15"/>
                  <a:gd name="T1" fmla="*/ 0 h 22"/>
                  <a:gd name="T2" fmla="*/ 0 w 15"/>
                  <a:gd name="T3" fmla="*/ 2 h 22"/>
                  <a:gd name="T4" fmla="*/ 0 w 15"/>
                  <a:gd name="T5" fmla="*/ 4 h 22"/>
                  <a:gd name="T6" fmla="*/ 0 w 15"/>
                  <a:gd name="T7" fmla="*/ 6 h 22"/>
                  <a:gd name="T8" fmla="*/ 0 w 15"/>
                  <a:gd name="T9" fmla="*/ 8 h 22"/>
                  <a:gd name="T10" fmla="*/ 0 w 15"/>
                  <a:gd name="T11" fmla="*/ 10 h 22"/>
                  <a:gd name="T12" fmla="*/ 2 w 15"/>
                  <a:gd name="T13" fmla="*/ 12 h 22"/>
                  <a:gd name="T14" fmla="*/ 4 w 15"/>
                  <a:gd name="T15" fmla="*/ 16 h 22"/>
                  <a:gd name="T16" fmla="*/ 6 w 15"/>
                  <a:gd name="T17" fmla="*/ 18 h 22"/>
                  <a:gd name="T18" fmla="*/ 8 w 15"/>
                  <a:gd name="T19" fmla="*/ 20 h 22"/>
                  <a:gd name="T20" fmla="*/ 8 w 15"/>
                  <a:gd name="T21" fmla="*/ 22 h 22"/>
                  <a:gd name="T22" fmla="*/ 10 w 15"/>
                  <a:gd name="T23" fmla="*/ 22 h 22"/>
                  <a:gd name="T24" fmla="*/ 11 w 15"/>
                  <a:gd name="T25" fmla="*/ 22 h 22"/>
                  <a:gd name="T26" fmla="*/ 13 w 15"/>
                  <a:gd name="T27" fmla="*/ 22 h 22"/>
                  <a:gd name="T28" fmla="*/ 15 w 15"/>
                  <a:gd name="T29" fmla="*/ 20 h 22"/>
                  <a:gd name="T30" fmla="*/ 15 w 15"/>
                  <a:gd name="T31" fmla="*/ 22 h 22"/>
                  <a:gd name="T32" fmla="*/ 15 w 15"/>
                  <a:gd name="T33" fmla="*/ 20 h 22"/>
                  <a:gd name="T34" fmla="*/ 15 w 15"/>
                  <a:gd name="T35" fmla="*/ 18 h 22"/>
                  <a:gd name="T36" fmla="*/ 15 w 15"/>
                  <a:gd name="T37" fmla="*/ 16 h 22"/>
                  <a:gd name="T38" fmla="*/ 13 w 15"/>
                  <a:gd name="T39" fmla="*/ 16 h 22"/>
                  <a:gd name="T40" fmla="*/ 15 w 15"/>
                  <a:gd name="T41" fmla="*/ 14 h 22"/>
                  <a:gd name="T42" fmla="*/ 10 w 15"/>
                  <a:gd name="T43" fmla="*/ 4 h 22"/>
                  <a:gd name="T44" fmla="*/ 8 w 15"/>
                  <a:gd name="T45" fmla="*/ 4 h 22"/>
                  <a:gd name="T46" fmla="*/ 8 w 15"/>
                  <a:gd name="T47" fmla="*/ 2 h 22"/>
                  <a:gd name="T48" fmla="*/ 6 w 15"/>
                  <a:gd name="T49" fmla="*/ 2 h 22"/>
                  <a:gd name="T50" fmla="*/ 6 w 15"/>
                  <a:gd name="T51" fmla="*/ 0 h 22"/>
                  <a:gd name="T52" fmla="*/ 4 w 15"/>
                  <a:gd name="T53" fmla="*/ 0 h 22"/>
                  <a:gd name="T54" fmla="*/ 2 w 15"/>
                  <a:gd name="T55" fmla="*/ 0 h 22"/>
                  <a:gd name="T56" fmla="*/ 4 w 15"/>
                  <a:gd name="T57" fmla="*/ 4 h 22"/>
                  <a:gd name="T58" fmla="*/ 2 w 15"/>
                  <a:gd name="T59" fmla="*/ 4 h 22"/>
                  <a:gd name="T60" fmla="*/ 4 w 15"/>
                  <a:gd name="T61" fmla="*/ 4 h 22"/>
                  <a:gd name="T62" fmla="*/ 2 w 15"/>
                  <a:gd name="T63" fmla="*/ 4 h 22"/>
                  <a:gd name="T64" fmla="*/ 4 w 15"/>
                  <a:gd name="T65" fmla="*/ 6 h 22"/>
                  <a:gd name="T66" fmla="*/ 6 w 15"/>
                  <a:gd name="T67" fmla="*/ 6 h 22"/>
                  <a:gd name="T68" fmla="*/ 10 w 15"/>
                  <a:gd name="T69" fmla="*/ 16 h 22"/>
                  <a:gd name="T70" fmla="*/ 10 w 15"/>
                  <a:gd name="T71" fmla="*/ 18 h 22"/>
                  <a:gd name="T72" fmla="*/ 11 w 15"/>
                  <a:gd name="T73" fmla="*/ 18 h 22"/>
                  <a:gd name="T74" fmla="*/ 10 w 15"/>
                  <a:gd name="T75" fmla="*/ 20 h 22"/>
                  <a:gd name="T76" fmla="*/ 11 w 15"/>
                  <a:gd name="T77" fmla="*/ 20 h 22"/>
                  <a:gd name="T78" fmla="*/ 11 w 15"/>
                  <a:gd name="T79" fmla="*/ 18 h 22"/>
                  <a:gd name="T80" fmla="*/ 10 w 15"/>
                  <a:gd name="T81" fmla="*/ 20 h 22"/>
                  <a:gd name="T82" fmla="*/ 11 w 15"/>
                  <a:gd name="T83" fmla="*/ 20 h 22"/>
                  <a:gd name="T84" fmla="*/ 11 w 15"/>
                  <a:gd name="T85" fmla="*/ 18 h 22"/>
                  <a:gd name="T86" fmla="*/ 10 w 15"/>
                  <a:gd name="T87" fmla="*/ 18 h 22"/>
                  <a:gd name="T88" fmla="*/ 10 w 15"/>
                  <a:gd name="T89" fmla="*/ 16 h 22"/>
                  <a:gd name="T90" fmla="*/ 8 w 15"/>
                  <a:gd name="T91" fmla="*/ 14 h 22"/>
                  <a:gd name="T92" fmla="*/ 6 w 15"/>
                  <a:gd name="T93" fmla="*/ 12 h 22"/>
                  <a:gd name="T94" fmla="*/ 4 w 15"/>
                  <a:gd name="T95" fmla="*/ 8 h 22"/>
                  <a:gd name="T96" fmla="*/ 6 w 15"/>
                  <a:gd name="T97" fmla="*/ 8 h 22"/>
                  <a:gd name="T98" fmla="*/ 4 w 15"/>
                  <a:gd name="T99" fmla="*/ 6 h 22"/>
                  <a:gd name="T100" fmla="*/ 4 w 15"/>
                  <a:gd name="T101" fmla="*/ 4 h 22"/>
                  <a:gd name="T102" fmla="*/ 2 w 15"/>
                  <a:gd name="T103" fmla="*/ 0 h 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22"/>
                  <a:gd name="T158" fmla="*/ 15 w 15"/>
                  <a:gd name="T159" fmla="*/ 22 h 2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22">
                    <a:moveTo>
                      <a:pt x="2" y="0"/>
                    </a:moveTo>
                    <a:lnTo>
                      <a:pt x="0" y="2"/>
                    </a:lnTo>
                    <a:lnTo>
                      <a:pt x="0" y="4"/>
                    </a:lnTo>
                    <a:lnTo>
                      <a:pt x="0" y="6"/>
                    </a:lnTo>
                    <a:lnTo>
                      <a:pt x="0" y="8"/>
                    </a:lnTo>
                    <a:lnTo>
                      <a:pt x="0" y="10"/>
                    </a:lnTo>
                    <a:lnTo>
                      <a:pt x="2" y="12"/>
                    </a:lnTo>
                    <a:lnTo>
                      <a:pt x="4" y="16"/>
                    </a:lnTo>
                    <a:lnTo>
                      <a:pt x="6" y="18"/>
                    </a:lnTo>
                    <a:lnTo>
                      <a:pt x="8" y="20"/>
                    </a:lnTo>
                    <a:lnTo>
                      <a:pt x="8" y="22"/>
                    </a:lnTo>
                    <a:lnTo>
                      <a:pt x="10" y="22"/>
                    </a:lnTo>
                    <a:lnTo>
                      <a:pt x="11" y="22"/>
                    </a:lnTo>
                    <a:lnTo>
                      <a:pt x="13" y="22"/>
                    </a:lnTo>
                    <a:lnTo>
                      <a:pt x="15" y="20"/>
                    </a:lnTo>
                    <a:lnTo>
                      <a:pt x="15" y="22"/>
                    </a:lnTo>
                    <a:lnTo>
                      <a:pt x="15" y="20"/>
                    </a:lnTo>
                    <a:lnTo>
                      <a:pt x="15" y="18"/>
                    </a:lnTo>
                    <a:lnTo>
                      <a:pt x="15" y="16"/>
                    </a:lnTo>
                    <a:lnTo>
                      <a:pt x="13" y="16"/>
                    </a:lnTo>
                    <a:lnTo>
                      <a:pt x="15" y="14"/>
                    </a:lnTo>
                    <a:lnTo>
                      <a:pt x="10" y="4"/>
                    </a:lnTo>
                    <a:lnTo>
                      <a:pt x="8" y="4"/>
                    </a:lnTo>
                    <a:lnTo>
                      <a:pt x="8" y="2"/>
                    </a:lnTo>
                    <a:lnTo>
                      <a:pt x="6" y="2"/>
                    </a:lnTo>
                    <a:lnTo>
                      <a:pt x="6" y="0"/>
                    </a:lnTo>
                    <a:lnTo>
                      <a:pt x="4" y="0"/>
                    </a:lnTo>
                    <a:lnTo>
                      <a:pt x="2" y="0"/>
                    </a:lnTo>
                    <a:lnTo>
                      <a:pt x="4" y="4"/>
                    </a:lnTo>
                    <a:lnTo>
                      <a:pt x="2" y="4"/>
                    </a:lnTo>
                    <a:lnTo>
                      <a:pt x="4" y="4"/>
                    </a:lnTo>
                    <a:lnTo>
                      <a:pt x="2" y="4"/>
                    </a:lnTo>
                    <a:lnTo>
                      <a:pt x="4" y="6"/>
                    </a:lnTo>
                    <a:lnTo>
                      <a:pt x="6" y="6"/>
                    </a:lnTo>
                    <a:lnTo>
                      <a:pt x="10" y="16"/>
                    </a:lnTo>
                    <a:lnTo>
                      <a:pt x="10" y="18"/>
                    </a:lnTo>
                    <a:lnTo>
                      <a:pt x="11" y="18"/>
                    </a:lnTo>
                    <a:lnTo>
                      <a:pt x="10" y="20"/>
                    </a:lnTo>
                    <a:lnTo>
                      <a:pt x="11" y="20"/>
                    </a:lnTo>
                    <a:lnTo>
                      <a:pt x="11" y="18"/>
                    </a:lnTo>
                    <a:lnTo>
                      <a:pt x="10" y="20"/>
                    </a:lnTo>
                    <a:lnTo>
                      <a:pt x="11" y="20"/>
                    </a:lnTo>
                    <a:lnTo>
                      <a:pt x="11" y="18"/>
                    </a:lnTo>
                    <a:lnTo>
                      <a:pt x="10" y="18"/>
                    </a:lnTo>
                    <a:lnTo>
                      <a:pt x="10" y="16"/>
                    </a:lnTo>
                    <a:lnTo>
                      <a:pt x="8" y="14"/>
                    </a:lnTo>
                    <a:lnTo>
                      <a:pt x="6" y="12"/>
                    </a:lnTo>
                    <a:lnTo>
                      <a:pt x="4" y="8"/>
                    </a:lnTo>
                    <a:lnTo>
                      <a:pt x="6" y="8"/>
                    </a:lnTo>
                    <a:lnTo>
                      <a:pt x="4" y="6"/>
                    </a:lnTo>
                    <a:lnTo>
                      <a:pt x="4" y="4"/>
                    </a:lnTo>
                    <a:lnTo>
                      <a:pt x="2" y="0"/>
                    </a:lnTo>
                    <a:close/>
                  </a:path>
                </a:pathLst>
              </a:custGeom>
              <a:solidFill>
                <a:srgbClr val="000000"/>
              </a:solidFill>
              <a:ln w="9525">
                <a:noFill/>
                <a:round/>
                <a:headEnd/>
                <a:tailEnd/>
              </a:ln>
            </p:spPr>
            <p:txBody>
              <a:bodyPr/>
              <a:lstStyle/>
              <a:p>
                <a:endParaRPr lang="en-GB" dirty="0"/>
              </a:p>
            </p:txBody>
          </p:sp>
          <p:sp>
            <p:nvSpPr>
              <p:cNvPr id="282" name="Freeform 373"/>
              <p:cNvSpPr>
                <a:spLocks noChangeAspect="1"/>
              </p:cNvSpPr>
              <p:nvPr/>
            </p:nvSpPr>
            <p:spPr bwMode="auto">
              <a:xfrm>
                <a:off x="4228" y="1705"/>
                <a:ext cx="12" cy="18"/>
              </a:xfrm>
              <a:custGeom>
                <a:avLst/>
                <a:gdLst>
                  <a:gd name="T0" fmla="*/ 10 w 12"/>
                  <a:gd name="T1" fmla="*/ 8 h 18"/>
                  <a:gd name="T2" fmla="*/ 6 w 12"/>
                  <a:gd name="T3" fmla="*/ 4 h 18"/>
                  <a:gd name="T4" fmla="*/ 6 w 12"/>
                  <a:gd name="T5" fmla="*/ 2 h 18"/>
                  <a:gd name="T6" fmla="*/ 4 w 12"/>
                  <a:gd name="T7" fmla="*/ 2 h 18"/>
                  <a:gd name="T8" fmla="*/ 4 w 12"/>
                  <a:gd name="T9" fmla="*/ 0 h 18"/>
                  <a:gd name="T10" fmla="*/ 2 w 12"/>
                  <a:gd name="T11" fmla="*/ 0 h 18"/>
                  <a:gd name="T12" fmla="*/ 0 w 12"/>
                  <a:gd name="T13" fmla="*/ 0 h 18"/>
                  <a:gd name="T14" fmla="*/ 0 w 12"/>
                  <a:gd name="T15" fmla="*/ 2 h 18"/>
                  <a:gd name="T16" fmla="*/ 0 w 12"/>
                  <a:gd name="T17" fmla="*/ 4 h 18"/>
                  <a:gd name="T18" fmla="*/ 2 w 12"/>
                  <a:gd name="T19" fmla="*/ 6 h 18"/>
                  <a:gd name="T20" fmla="*/ 4 w 12"/>
                  <a:gd name="T21" fmla="*/ 10 h 18"/>
                  <a:gd name="T22" fmla="*/ 6 w 12"/>
                  <a:gd name="T23" fmla="*/ 14 h 18"/>
                  <a:gd name="T24" fmla="*/ 8 w 12"/>
                  <a:gd name="T25" fmla="*/ 18 h 18"/>
                  <a:gd name="T26" fmla="*/ 8 w 12"/>
                  <a:gd name="T27" fmla="*/ 16 h 18"/>
                  <a:gd name="T28" fmla="*/ 8 w 12"/>
                  <a:gd name="T29" fmla="*/ 18 h 18"/>
                  <a:gd name="T30" fmla="*/ 10 w 12"/>
                  <a:gd name="T31" fmla="*/ 18 h 18"/>
                  <a:gd name="T32" fmla="*/ 12 w 12"/>
                  <a:gd name="T33" fmla="*/ 18 h 18"/>
                  <a:gd name="T34" fmla="*/ 12 w 12"/>
                  <a:gd name="T35" fmla="*/ 16 h 18"/>
                  <a:gd name="T36" fmla="*/ 12 w 12"/>
                  <a:gd name="T37" fmla="*/ 14 h 18"/>
                  <a:gd name="T38" fmla="*/ 10 w 12"/>
                  <a:gd name="T39" fmla="*/ 12 h 18"/>
                  <a:gd name="T40" fmla="*/ 12 w 12"/>
                  <a:gd name="T41" fmla="*/ 12 h 18"/>
                  <a:gd name="T42" fmla="*/ 10 w 12"/>
                  <a:gd name="T43" fmla="*/ 8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18"/>
                  <a:gd name="T68" fmla="*/ 12 w 12"/>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18">
                    <a:moveTo>
                      <a:pt x="10" y="8"/>
                    </a:moveTo>
                    <a:lnTo>
                      <a:pt x="6" y="4"/>
                    </a:lnTo>
                    <a:lnTo>
                      <a:pt x="6" y="2"/>
                    </a:lnTo>
                    <a:lnTo>
                      <a:pt x="4" y="2"/>
                    </a:lnTo>
                    <a:lnTo>
                      <a:pt x="4" y="0"/>
                    </a:lnTo>
                    <a:lnTo>
                      <a:pt x="2" y="0"/>
                    </a:lnTo>
                    <a:lnTo>
                      <a:pt x="0" y="0"/>
                    </a:lnTo>
                    <a:lnTo>
                      <a:pt x="0" y="2"/>
                    </a:lnTo>
                    <a:lnTo>
                      <a:pt x="0" y="4"/>
                    </a:lnTo>
                    <a:lnTo>
                      <a:pt x="2" y="6"/>
                    </a:lnTo>
                    <a:lnTo>
                      <a:pt x="4" y="10"/>
                    </a:lnTo>
                    <a:lnTo>
                      <a:pt x="6" y="14"/>
                    </a:lnTo>
                    <a:lnTo>
                      <a:pt x="8" y="18"/>
                    </a:lnTo>
                    <a:lnTo>
                      <a:pt x="8" y="16"/>
                    </a:lnTo>
                    <a:lnTo>
                      <a:pt x="8" y="18"/>
                    </a:lnTo>
                    <a:lnTo>
                      <a:pt x="10" y="18"/>
                    </a:lnTo>
                    <a:lnTo>
                      <a:pt x="12" y="18"/>
                    </a:lnTo>
                    <a:lnTo>
                      <a:pt x="12" y="16"/>
                    </a:lnTo>
                    <a:lnTo>
                      <a:pt x="12" y="14"/>
                    </a:lnTo>
                    <a:lnTo>
                      <a:pt x="10" y="12"/>
                    </a:lnTo>
                    <a:lnTo>
                      <a:pt x="12" y="12"/>
                    </a:lnTo>
                    <a:lnTo>
                      <a:pt x="10" y="8"/>
                    </a:lnTo>
                    <a:close/>
                  </a:path>
                </a:pathLst>
              </a:custGeom>
              <a:solidFill>
                <a:srgbClr val="BFBFDF"/>
              </a:solidFill>
              <a:ln w="9525">
                <a:noFill/>
                <a:round/>
                <a:headEnd/>
                <a:tailEnd/>
              </a:ln>
            </p:spPr>
            <p:txBody>
              <a:bodyPr/>
              <a:lstStyle/>
              <a:p>
                <a:endParaRPr lang="en-GB" dirty="0"/>
              </a:p>
            </p:txBody>
          </p:sp>
          <p:sp>
            <p:nvSpPr>
              <p:cNvPr id="283" name="Freeform 374"/>
              <p:cNvSpPr>
                <a:spLocks noChangeAspect="1"/>
              </p:cNvSpPr>
              <p:nvPr/>
            </p:nvSpPr>
            <p:spPr bwMode="auto">
              <a:xfrm>
                <a:off x="4226" y="1703"/>
                <a:ext cx="15" cy="21"/>
              </a:xfrm>
              <a:custGeom>
                <a:avLst/>
                <a:gdLst>
                  <a:gd name="T0" fmla="*/ 2 w 15"/>
                  <a:gd name="T1" fmla="*/ 0 h 21"/>
                  <a:gd name="T2" fmla="*/ 0 w 15"/>
                  <a:gd name="T3" fmla="*/ 2 h 21"/>
                  <a:gd name="T4" fmla="*/ 0 w 15"/>
                  <a:gd name="T5" fmla="*/ 4 h 21"/>
                  <a:gd name="T6" fmla="*/ 0 w 15"/>
                  <a:gd name="T7" fmla="*/ 6 h 21"/>
                  <a:gd name="T8" fmla="*/ 2 w 15"/>
                  <a:gd name="T9" fmla="*/ 8 h 21"/>
                  <a:gd name="T10" fmla="*/ 0 w 15"/>
                  <a:gd name="T11" fmla="*/ 8 h 21"/>
                  <a:gd name="T12" fmla="*/ 2 w 15"/>
                  <a:gd name="T13" fmla="*/ 12 h 21"/>
                  <a:gd name="T14" fmla="*/ 4 w 15"/>
                  <a:gd name="T15" fmla="*/ 16 h 21"/>
                  <a:gd name="T16" fmla="*/ 6 w 15"/>
                  <a:gd name="T17" fmla="*/ 16 h 21"/>
                  <a:gd name="T18" fmla="*/ 6 w 15"/>
                  <a:gd name="T19" fmla="*/ 18 h 21"/>
                  <a:gd name="T20" fmla="*/ 8 w 15"/>
                  <a:gd name="T21" fmla="*/ 20 h 21"/>
                  <a:gd name="T22" fmla="*/ 8 w 15"/>
                  <a:gd name="T23" fmla="*/ 21 h 21"/>
                  <a:gd name="T24" fmla="*/ 10 w 15"/>
                  <a:gd name="T25" fmla="*/ 21 h 21"/>
                  <a:gd name="T26" fmla="*/ 12 w 15"/>
                  <a:gd name="T27" fmla="*/ 21 h 21"/>
                  <a:gd name="T28" fmla="*/ 14 w 15"/>
                  <a:gd name="T29" fmla="*/ 21 h 21"/>
                  <a:gd name="T30" fmla="*/ 15 w 15"/>
                  <a:gd name="T31" fmla="*/ 21 h 21"/>
                  <a:gd name="T32" fmla="*/ 15 w 15"/>
                  <a:gd name="T33" fmla="*/ 20 h 21"/>
                  <a:gd name="T34" fmla="*/ 15 w 15"/>
                  <a:gd name="T35" fmla="*/ 18 h 21"/>
                  <a:gd name="T36" fmla="*/ 15 w 15"/>
                  <a:gd name="T37" fmla="*/ 16 h 21"/>
                  <a:gd name="T38" fmla="*/ 15 w 15"/>
                  <a:gd name="T39" fmla="*/ 14 h 21"/>
                  <a:gd name="T40" fmla="*/ 15 w 15"/>
                  <a:gd name="T41" fmla="*/ 12 h 21"/>
                  <a:gd name="T42" fmla="*/ 10 w 15"/>
                  <a:gd name="T43" fmla="*/ 4 h 21"/>
                  <a:gd name="T44" fmla="*/ 10 w 15"/>
                  <a:gd name="T45" fmla="*/ 2 h 21"/>
                  <a:gd name="T46" fmla="*/ 8 w 15"/>
                  <a:gd name="T47" fmla="*/ 2 h 21"/>
                  <a:gd name="T48" fmla="*/ 6 w 15"/>
                  <a:gd name="T49" fmla="*/ 0 h 21"/>
                  <a:gd name="T50" fmla="*/ 4 w 15"/>
                  <a:gd name="T51" fmla="*/ 0 h 21"/>
                  <a:gd name="T52" fmla="*/ 2 w 15"/>
                  <a:gd name="T53" fmla="*/ 0 h 21"/>
                  <a:gd name="T54" fmla="*/ 4 w 15"/>
                  <a:gd name="T55" fmla="*/ 4 h 21"/>
                  <a:gd name="T56" fmla="*/ 4 w 15"/>
                  <a:gd name="T57" fmla="*/ 6 h 21"/>
                  <a:gd name="T58" fmla="*/ 6 w 15"/>
                  <a:gd name="T59" fmla="*/ 6 h 21"/>
                  <a:gd name="T60" fmla="*/ 8 w 15"/>
                  <a:gd name="T61" fmla="*/ 8 h 21"/>
                  <a:gd name="T62" fmla="*/ 12 w 15"/>
                  <a:gd name="T63" fmla="*/ 14 h 21"/>
                  <a:gd name="T64" fmla="*/ 10 w 15"/>
                  <a:gd name="T65" fmla="*/ 16 h 21"/>
                  <a:gd name="T66" fmla="*/ 12 w 15"/>
                  <a:gd name="T67" fmla="*/ 16 h 21"/>
                  <a:gd name="T68" fmla="*/ 12 w 15"/>
                  <a:gd name="T69" fmla="*/ 18 h 21"/>
                  <a:gd name="T70" fmla="*/ 12 w 15"/>
                  <a:gd name="T71" fmla="*/ 16 h 21"/>
                  <a:gd name="T72" fmla="*/ 10 w 15"/>
                  <a:gd name="T73" fmla="*/ 16 h 21"/>
                  <a:gd name="T74" fmla="*/ 8 w 15"/>
                  <a:gd name="T75" fmla="*/ 12 h 21"/>
                  <a:gd name="T76" fmla="*/ 8 w 15"/>
                  <a:gd name="T77" fmla="*/ 10 h 21"/>
                  <a:gd name="T78" fmla="*/ 6 w 15"/>
                  <a:gd name="T79" fmla="*/ 8 h 21"/>
                  <a:gd name="T80" fmla="*/ 6 w 15"/>
                  <a:gd name="T81" fmla="*/ 6 h 21"/>
                  <a:gd name="T82" fmla="*/ 6 w 15"/>
                  <a:gd name="T83" fmla="*/ 4 h 21"/>
                  <a:gd name="T84" fmla="*/ 4 w 15"/>
                  <a:gd name="T85" fmla="*/ 4 h 21"/>
                  <a:gd name="T86" fmla="*/ 2 w 15"/>
                  <a:gd name="T87" fmla="*/ 0 h 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21"/>
                  <a:gd name="T134" fmla="*/ 15 w 15"/>
                  <a:gd name="T135" fmla="*/ 21 h 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21">
                    <a:moveTo>
                      <a:pt x="2" y="0"/>
                    </a:moveTo>
                    <a:lnTo>
                      <a:pt x="0" y="2"/>
                    </a:lnTo>
                    <a:lnTo>
                      <a:pt x="0" y="4"/>
                    </a:lnTo>
                    <a:lnTo>
                      <a:pt x="0" y="6"/>
                    </a:lnTo>
                    <a:lnTo>
                      <a:pt x="2" y="8"/>
                    </a:lnTo>
                    <a:lnTo>
                      <a:pt x="0" y="8"/>
                    </a:lnTo>
                    <a:lnTo>
                      <a:pt x="2" y="12"/>
                    </a:lnTo>
                    <a:lnTo>
                      <a:pt x="4" y="16"/>
                    </a:lnTo>
                    <a:lnTo>
                      <a:pt x="6" y="16"/>
                    </a:lnTo>
                    <a:lnTo>
                      <a:pt x="6" y="18"/>
                    </a:lnTo>
                    <a:lnTo>
                      <a:pt x="8" y="20"/>
                    </a:lnTo>
                    <a:lnTo>
                      <a:pt x="8" y="21"/>
                    </a:lnTo>
                    <a:lnTo>
                      <a:pt x="10" y="21"/>
                    </a:lnTo>
                    <a:lnTo>
                      <a:pt x="12" y="21"/>
                    </a:lnTo>
                    <a:lnTo>
                      <a:pt x="14" y="21"/>
                    </a:lnTo>
                    <a:lnTo>
                      <a:pt x="15" y="21"/>
                    </a:lnTo>
                    <a:lnTo>
                      <a:pt x="15" y="20"/>
                    </a:lnTo>
                    <a:lnTo>
                      <a:pt x="15" y="18"/>
                    </a:lnTo>
                    <a:lnTo>
                      <a:pt x="15" y="16"/>
                    </a:lnTo>
                    <a:lnTo>
                      <a:pt x="15" y="14"/>
                    </a:lnTo>
                    <a:lnTo>
                      <a:pt x="15" y="12"/>
                    </a:lnTo>
                    <a:lnTo>
                      <a:pt x="10" y="4"/>
                    </a:lnTo>
                    <a:lnTo>
                      <a:pt x="10" y="2"/>
                    </a:lnTo>
                    <a:lnTo>
                      <a:pt x="8" y="2"/>
                    </a:lnTo>
                    <a:lnTo>
                      <a:pt x="6" y="0"/>
                    </a:lnTo>
                    <a:lnTo>
                      <a:pt x="4" y="0"/>
                    </a:lnTo>
                    <a:lnTo>
                      <a:pt x="2" y="0"/>
                    </a:lnTo>
                    <a:lnTo>
                      <a:pt x="4" y="4"/>
                    </a:lnTo>
                    <a:lnTo>
                      <a:pt x="4" y="6"/>
                    </a:lnTo>
                    <a:lnTo>
                      <a:pt x="6" y="6"/>
                    </a:lnTo>
                    <a:lnTo>
                      <a:pt x="8" y="8"/>
                    </a:lnTo>
                    <a:lnTo>
                      <a:pt x="12" y="14"/>
                    </a:lnTo>
                    <a:lnTo>
                      <a:pt x="10" y="16"/>
                    </a:lnTo>
                    <a:lnTo>
                      <a:pt x="12" y="16"/>
                    </a:lnTo>
                    <a:lnTo>
                      <a:pt x="12" y="18"/>
                    </a:lnTo>
                    <a:lnTo>
                      <a:pt x="12" y="16"/>
                    </a:lnTo>
                    <a:lnTo>
                      <a:pt x="10" y="16"/>
                    </a:lnTo>
                    <a:lnTo>
                      <a:pt x="8" y="12"/>
                    </a:lnTo>
                    <a:lnTo>
                      <a:pt x="8" y="10"/>
                    </a:lnTo>
                    <a:lnTo>
                      <a:pt x="6" y="8"/>
                    </a:lnTo>
                    <a:lnTo>
                      <a:pt x="6" y="6"/>
                    </a:lnTo>
                    <a:lnTo>
                      <a:pt x="6" y="4"/>
                    </a:lnTo>
                    <a:lnTo>
                      <a:pt x="4" y="4"/>
                    </a:lnTo>
                    <a:lnTo>
                      <a:pt x="2" y="0"/>
                    </a:lnTo>
                    <a:close/>
                  </a:path>
                </a:pathLst>
              </a:custGeom>
              <a:solidFill>
                <a:srgbClr val="000000"/>
              </a:solidFill>
              <a:ln w="9525">
                <a:noFill/>
                <a:round/>
                <a:headEnd/>
                <a:tailEnd/>
              </a:ln>
            </p:spPr>
            <p:txBody>
              <a:bodyPr/>
              <a:lstStyle/>
              <a:p>
                <a:endParaRPr lang="en-GB" dirty="0"/>
              </a:p>
            </p:txBody>
          </p:sp>
          <p:sp>
            <p:nvSpPr>
              <p:cNvPr id="284" name="Freeform 375"/>
              <p:cNvSpPr>
                <a:spLocks noChangeAspect="1"/>
              </p:cNvSpPr>
              <p:nvPr/>
            </p:nvSpPr>
            <p:spPr bwMode="auto">
              <a:xfrm>
                <a:off x="4224" y="1707"/>
                <a:ext cx="12" cy="17"/>
              </a:xfrm>
              <a:custGeom>
                <a:avLst/>
                <a:gdLst>
                  <a:gd name="T0" fmla="*/ 10 w 12"/>
                  <a:gd name="T1" fmla="*/ 8 h 17"/>
                  <a:gd name="T2" fmla="*/ 8 w 12"/>
                  <a:gd name="T3" fmla="*/ 4 h 17"/>
                  <a:gd name="T4" fmla="*/ 6 w 12"/>
                  <a:gd name="T5" fmla="*/ 2 h 17"/>
                  <a:gd name="T6" fmla="*/ 4 w 12"/>
                  <a:gd name="T7" fmla="*/ 0 h 17"/>
                  <a:gd name="T8" fmla="*/ 4 w 12"/>
                  <a:gd name="T9" fmla="*/ 2 h 17"/>
                  <a:gd name="T10" fmla="*/ 4 w 12"/>
                  <a:gd name="T11" fmla="*/ 0 h 17"/>
                  <a:gd name="T12" fmla="*/ 2 w 12"/>
                  <a:gd name="T13" fmla="*/ 0 h 17"/>
                  <a:gd name="T14" fmla="*/ 0 w 12"/>
                  <a:gd name="T15" fmla="*/ 0 h 17"/>
                  <a:gd name="T16" fmla="*/ 2 w 12"/>
                  <a:gd name="T17" fmla="*/ 2 h 17"/>
                  <a:gd name="T18" fmla="*/ 0 w 12"/>
                  <a:gd name="T19" fmla="*/ 2 h 17"/>
                  <a:gd name="T20" fmla="*/ 0 w 12"/>
                  <a:gd name="T21" fmla="*/ 4 h 17"/>
                  <a:gd name="T22" fmla="*/ 2 w 12"/>
                  <a:gd name="T23" fmla="*/ 8 h 17"/>
                  <a:gd name="T24" fmla="*/ 4 w 12"/>
                  <a:gd name="T25" fmla="*/ 12 h 17"/>
                  <a:gd name="T26" fmla="*/ 6 w 12"/>
                  <a:gd name="T27" fmla="*/ 14 h 17"/>
                  <a:gd name="T28" fmla="*/ 8 w 12"/>
                  <a:gd name="T29" fmla="*/ 16 h 17"/>
                  <a:gd name="T30" fmla="*/ 8 w 12"/>
                  <a:gd name="T31" fmla="*/ 17 h 17"/>
                  <a:gd name="T32" fmla="*/ 10 w 12"/>
                  <a:gd name="T33" fmla="*/ 17 h 17"/>
                  <a:gd name="T34" fmla="*/ 12 w 12"/>
                  <a:gd name="T35" fmla="*/ 17 h 17"/>
                  <a:gd name="T36" fmla="*/ 12 w 12"/>
                  <a:gd name="T37" fmla="*/ 16 h 17"/>
                  <a:gd name="T38" fmla="*/ 12 w 12"/>
                  <a:gd name="T39" fmla="*/ 14 h 17"/>
                  <a:gd name="T40" fmla="*/ 10 w 12"/>
                  <a:gd name="T41" fmla="*/ 12 h 17"/>
                  <a:gd name="T42" fmla="*/ 12 w 12"/>
                  <a:gd name="T43" fmla="*/ 12 h 17"/>
                  <a:gd name="T44" fmla="*/ 10 w 12"/>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
                  <a:gd name="T70" fmla="*/ 0 h 17"/>
                  <a:gd name="T71" fmla="*/ 12 w 12"/>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 h="17">
                    <a:moveTo>
                      <a:pt x="10" y="8"/>
                    </a:moveTo>
                    <a:lnTo>
                      <a:pt x="8" y="4"/>
                    </a:lnTo>
                    <a:lnTo>
                      <a:pt x="6" y="2"/>
                    </a:lnTo>
                    <a:lnTo>
                      <a:pt x="4" y="0"/>
                    </a:lnTo>
                    <a:lnTo>
                      <a:pt x="4" y="2"/>
                    </a:lnTo>
                    <a:lnTo>
                      <a:pt x="4" y="0"/>
                    </a:lnTo>
                    <a:lnTo>
                      <a:pt x="2" y="0"/>
                    </a:lnTo>
                    <a:lnTo>
                      <a:pt x="0" y="0"/>
                    </a:lnTo>
                    <a:lnTo>
                      <a:pt x="2" y="2"/>
                    </a:lnTo>
                    <a:lnTo>
                      <a:pt x="0" y="2"/>
                    </a:lnTo>
                    <a:lnTo>
                      <a:pt x="0" y="4"/>
                    </a:lnTo>
                    <a:lnTo>
                      <a:pt x="2" y="8"/>
                    </a:lnTo>
                    <a:lnTo>
                      <a:pt x="4" y="12"/>
                    </a:lnTo>
                    <a:lnTo>
                      <a:pt x="6" y="14"/>
                    </a:lnTo>
                    <a:lnTo>
                      <a:pt x="8" y="16"/>
                    </a:lnTo>
                    <a:lnTo>
                      <a:pt x="8" y="17"/>
                    </a:lnTo>
                    <a:lnTo>
                      <a:pt x="10" y="17"/>
                    </a:lnTo>
                    <a:lnTo>
                      <a:pt x="12" y="17"/>
                    </a:lnTo>
                    <a:lnTo>
                      <a:pt x="12" y="16"/>
                    </a:lnTo>
                    <a:lnTo>
                      <a:pt x="12" y="14"/>
                    </a:lnTo>
                    <a:lnTo>
                      <a:pt x="10" y="12"/>
                    </a:lnTo>
                    <a:lnTo>
                      <a:pt x="12" y="12"/>
                    </a:lnTo>
                    <a:lnTo>
                      <a:pt x="10" y="8"/>
                    </a:lnTo>
                    <a:close/>
                  </a:path>
                </a:pathLst>
              </a:custGeom>
              <a:solidFill>
                <a:srgbClr val="5F5F7F"/>
              </a:solidFill>
              <a:ln w="9525">
                <a:noFill/>
                <a:round/>
                <a:headEnd/>
                <a:tailEnd/>
              </a:ln>
            </p:spPr>
            <p:txBody>
              <a:bodyPr/>
              <a:lstStyle/>
              <a:p>
                <a:endParaRPr lang="en-GB" dirty="0"/>
              </a:p>
            </p:txBody>
          </p:sp>
          <p:sp>
            <p:nvSpPr>
              <p:cNvPr id="285" name="Freeform 376"/>
              <p:cNvSpPr>
                <a:spLocks noChangeAspect="1"/>
              </p:cNvSpPr>
              <p:nvPr/>
            </p:nvSpPr>
            <p:spPr bwMode="auto">
              <a:xfrm>
                <a:off x="4222" y="1705"/>
                <a:ext cx="18" cy="21"/>
              </a:xfrm>
              <a:custGeom>
                <a:avLst/>
                <a:gdLst>
                  <a:gd name="T0" fmla="*/ 2 w 18"/>
                  <a:gd name="T1" fmla="*/ 0 h 21"/>
                  <a:gd name="T2" fmla="*/ 0 w 18"/>
                  <a:gd name="T3" fmla="*/ 4 h 21"/>
                  <a:gd name="T4" fmla="*/ 0 w 18"/>
                  <a:gd name="T5" fmla="*/ 6 h 21"/>
                  <a:gd name="T6" fmla="*/ 0 w 18"/>
                  <a:gd name="T7" fmla="*/ 8 h 21"/>
                  <a:gd name="T8" fmla="*/ 2 w 18"/>
                  <a:gd name="T9" fmla="*/ 8 h 21"/>
                  <a:gd name="T10" fmla="*/ 2 w 18"/>
                  <a:gd name="T11" fmla="*/ 10 h 21"/>
                  <a:gd name="T12" fmla="*/ 2 w 18"/>
                  <a:gd name="T13" fmla="*/ 12 h 21"/>
                  <a:gd name="T14" fmla="*/ 4 w 18"/>
                  <a:gd name="T15" fmla="*/ 16 h 21"/>
                  <a:gd name="T16" fmla="*/ 6 w 18"/>
                  <a:gd name="T17" fmla="*/ 18 h 21"/>
                  <a:gd name="T18" fmla="*/ 8 w 18"/>
                  <a:gd name="T19" fmla="*/ 19 h 21"/>
                  <a:gd name="T20" fmla="*/ 10 w 18"/>
                  <a:gd name="T21" fmla="*/ 21 h 21"/>
                  <a:gd name="T22" fmla="*/ 14 w 18"/>
                  <a:gd name="T23" fmla="*/ 21 h 21"/>
                  <a:gd name="T24" fmla="*/ 16 w 18"/>
                  <a:gd name="T25" fmla="*/ 21 h 21"/>
                  <a:gd name="T26" fmla="*/ 16 w 18"/>
                  <a:gd name="T27" fmla="*/ 19 h 21"/>
                  <a:gd name="T28" fmla="*/ 16 w 18"/>
                  <a:gd name="T29" fmla="*/ 18 h 21"/>
                  <a:gd name="T30" fmla="*/ 18 w 18"/>
                  <a:gd name="T31" fmla="*/ 18 h 21"/>
                  <a:gd name="T32" fmla="*/ 16 w 18"/>
                  <a:gd name="T33" fmla="*/ 16 h 21"/>
                  <a:gd name="T34" fmla="*/ 16 w 18"/>
                  <a:gd name="T35" fmla="*/ 14 h 21"/>
                  <a:gd name="T36" fmla="*/ 16 w 18"/>
                  <a:gd name="T37" fmla="*/ 12 h 21"/>
                  <a:gd name="T38" fmla="*/ 12 w 18"/>
                  <a:gd name="T39" fmla="*/ 4 h 21"/>
                  <a:gd name="T40" fmla="*/ 10 w 18"/>
                  <a:gd name="T41" fmla="*/ 4 h 21"/>
                  <a:gd name="T42" fmla="*/ 10 w 18"/>
                  <a:gd name="T43" fmla="*/ 2 h 21"/>
                  <a:gd name="T44" fmla="*/ 8 w 18"/>
                  <a:gd name="T45" fmla="*/ 2 h 21"/>
                  <a:gd name="T46" fmla="*/ 6 w 18"/>
                  <a:gd name="T47" fmla="*/ 0 h 21"/>
                  <a:gd name="T48" fmla="*/ 4 w 18"/>
                  <a:gd name="T49" fmla="*/ 0 h 21"/>
                  <a:gd name="T50" fmla="*/ 2 w 18"/>
                  <a:gd name="T51" fmla="*/ 0 h 21"/>
                  <a:gd name="T52" fmla="*/ 4 w 18"/>
                  <a:gd name="T53" fmla="*/ 4 h 21"/>
                  <a:gd name="T54" fmla="*/ 6 w 18"/>
                  <a:gd name="T55" fmla="*/ 6 h 21"/>
                  <a:gd name="T56" fmla="*/ 8 w 18"/>
                  <a:gd name="T57" fmla="*/ 8 h 21"/>
                  <a:gd name="T58" fmla="*/ 12 w 18"/>
                  <a:gd name="T59" fmla="*/ 14 h 21"/>
                  <a:gd name="T60" fmla="*/ 12 w 18"/>
                  <a:gd name="T61" fmla="*/ 16 h 21"/>
                  <a:gd name="T62" fmla="*/ 12 w 18"/>
                  <a:gd name="T63" fmla="*/ 18 h 21"/>
                  <a:gd name="T64" fmla="*/ 14 w 18"/>
                  <a:gd name="T65" fmla="*/ 18 h 21"/>
                  <a:gd name="T66" fmla="*/ 12 w 18"/>
                  <a:gd name="T67" fmla="*/ 18 h 21"/>
                  <a:gd name="T68" fmla="*/ 12 w 18"/>
                  <a:gd name="T69" fmla="*/ 16 h 21"/>
                  <a:gd name="T70" fmla="*/ 10 w 18"/>
                  <a:gd name="T71" fmla="*/ 16 h 21"/>
                  <a:gd name="T72" fmla="*/ 8 w 18"/>
                  <a:gd name="T73" fmla="*/ 12 h 21"/>
                  <a:gd name="T74" fmla="*/ 8 w 18"/>
                  <a:gd name="T75" fmla="*/ 10 h 21"/>
                  <a:gd name="T76" fmla="*/ 6 w 18"/>
                  <a:gd name="T77" fmla="*/ 8 h 21"/>
                  <a:gd name="T78" fmla="*/ 6 w 18"/>
                  <a:gd name="T79" fmla="*/ 6 h 21"/>
                  <a:gd name="T80" fmla="*/ 6 w 18"/>
                  <a:gd name="T81" fmla="*/ 4 h 21"/>
                  <a:gd name="T82" fmla="*/ 4 w 18"/>
                  <a:gd name="T83" fmla="*/ 4 h 21"/>
                  <a:gd name="T84" fmla="*/ 6 w 18"/>
                  <a:gd name="T85" fmla="*/ 4 h 21"/>
                  <a:gd name="T86" fmla="*/ 4 w 18"/>
                  <a:gd name="T87" fmla="*/ 4 h 21"/>
                  <a:gd name="T88" fmla="*/ 2 w 18"/>
                  <a:gd name="T89" fmla="*/ 0 h 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8"/>
                  <a:gd name="T136" fmla="*/ 0 h 21"/>
                  <a:gd name="T137" fmla="*/ 18 w 18"/>
                  <a:gd name="T138" fmla="*/ 21 h 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8" h="21">
                    <a:moveTo>
                      <a:pt x="2" y="0"/>
                    </a:moveTo>
                    <a:lnTo>
                      <a:pt x="0" y="4"/>
                    </a:lnTo>
                    <a:lnTo>
                      <a:pt x="0" y="6"/>
                    </a:lnTo>
                    <a:lnTo>
                      <a:pt x="0" y="8"/>
                    </a:lnTo>
                    <a:lnTo>
                      <a:pt x="2" y="8"/>
                    </a:lnTo>
                    <a:lnTo>
                      <a:pt x="2" y="10"/>
                    </a:lnTo>
                    <a:lnTo>
                      <a:pt x="2" y="12"/>
                    </a:lnTo>
                    <a:lnTo>
                      <a:pt x="4" y="16"/>
                    </a:lnTo>
                    <a:lnTo>
                      <a:pt x="6" y="18"/>
                    </a:lnTo>
                    <a:lnTo>
                      <a:pt x="8" y="19"/>
                    </a:lnTo>
                    <a:lnTo>
                      <a:pt x="10" y="21"/>
                    </a:lnTo>
                    <a:lnTo>
                      <a:pt x="14" y="21"/>
                    </a:lnTo>
                    <a:lnTo>
                      <a:pt x="16" y="21"/>
                    </a:lnTo>
                    <a:lnTo>
                      <a:pt x="16" y="19"/>
                    </a:lnTo>
                    <a:lnTo>
                      <a:pt x="16" y="18"/>
                    </a:lnTo>
                    <a:lnTo>
                      <a:pt x="18" y="18"/>
                    </a:lnTo>
                    <a:lnTo>
                      <a:pt x="16" y="16"/>
                    </a:lnTo>
                    <a:lnTo>
                      <a:pt x="16" y="14"/>
                    </a:lnTo>
                    <a:lnTo>
                      <a:pt x="16" y="12"/>
                    </a:lnTo>
                    <a:lnTo>
                      <a:pt x="12" y="4"/>
                    </a:lnTo>
                    <a:lnTo>
                      <a:pt x="10" y="4"/>
                    </a:lnTo>
                    <a:lnTo>
                      <a:pt x="10" y="2"/>
                    </a:lnTo>
                    <a:lnTo>
                      <a:pt x="8" y="2"/>
                    </a:lnTo>
                    <a:lnTo>
                      <a:pt x="6" y="0"/>
                    </a:lnTo>
                    <a:lnTo>
                      <a:pt x="4" y="0"/>
                    </a:lnTo>
                    <a:lnTo>
                      <a:pt x="2" y="0"/>
                    </a:lnTo>
                    <a:lnTo>
                      <a:pt x="4" y="4"/>
                    </a:lnTo>
                    <a:lnTo>
                      <a:pt x="6" y="6"/>
                    </a:lnTo>
                    <a:lnTo>
                      <a:pt x="8" y="8"/>
                    </a:lnTo>
                    <a:lnTo>
                      <a:pt x="12" y="14"/>
                    </a:lnTo>
                    <a:lnTo>
                      <a:pt x="12" y="16"/>
                    </a:lnTo>
                    <a:lnTo>
                      <a:pt x="12" y="18"/>
                    </a:lnTo>
                    <a:lnTo>
                      <a:pt x="14" y="18"/>
                    </a:lnTo>
                    <a:lnTo>
                      <a:pt x="12" y="18"/>
                    </a:lnTo>
                    <a:lnTo>
                      <a:pt x="12" y="16"/>
                    </a:lnTo>
                    <a:lnTo>
                      <a:pt x="10" y="16"/>
                    </a:lnTo>
                    <a:lnTo>
                      <a:pt x="8" y="12"/>
                    </a:lnTo>
                    <a:lnTo>
                      <a:pt x="8" y="10"/>
                    </a:lnTo>
                    <a:lnTo>
                      <a:pt x="6" y="8"/>
                    </a:lnTo>
                    <a:lnTo>
                      <a:pt x="6" y="6"/>
                    </a:lnTo>
                    <a:lnTo>
                      <a:pt x="6" y="4"/>
                    </a:lnTo>
                    <a:lnTo>
                      <a:pt x="4" y="4"/>
                    </a:lnTo>
                    <a:lnTo>
                      <a:pt x="6" y="4"/>
                    </a:lnTo>
                    <a:lnTo>
                      <a:pt x="4" y="4"/>
                    </a:lnTo>
                    <a:lnTo>
                      <a:pt x="2" y="0"/>
                    </a:lnTo>
                    <a:close/>
                  </a:path>
                </a:pathLst>
              </a:custGeom>
              <a:solidFill>
                <a:srgbClr val="000000"/>
              </a:solidFill>
              <a:ln w="9525">
                <a:noFill/>
                <a:round/>
                <a:headEnd/>
                <a:tailEnd/>
              </a:ln>
            </p:spPr>
            <p:txBody>
              <a:bodyPr/>
              <a:lstStyle/>
              <a:p>
                <a:endParaRPr lang="en-GB" dirty="0"/>
              </a:p>
            </p:txBody>
          </p:sp>
          <p:sp>
            <p:nvSpPr>
              <p:cNvPr id="286" name="Freeform 377"/>
              <p:cNvSpPr>
                <a:spLocks noChangeAspect="1"/>
              </p:cNvSpPr>
              <p:nvPr/>
            </p:nvSpPr>
            <p:spPr bwMode="auto">
              <a:xfrm>
                <a:off x="4232" y="1663"/>
                <a:ext cx="69" cy="56"/>
              </a:xfrm>
              <a:custGeom>
                <a:avLst/>
                <a:gdLst>
                  <a:gd name="T0" fmla="*/ 21 w 69"/>
                  <a:gd name="T1" fmla="*/ 56 h 56"/>
                  <a:gd name="T2" fmla="*/ 0 w 69"/>
                  <a:gd name="T3" fmla="*/ 17 h 56"/>
                  <a:gd name="T4" fmla="*/ 11 w 69"/>
                  <a:gd name="T5" fmla="*/ 12 h 56"/>
                  <a:gd name="T6" fmla="*/ 15 w 69"/>
                  <a:gd name="T7" fmla="*/ 10 h 56"/>
                  <a:gd name="T8" fmla="*/ 19 w 69"/>
                  <a:gd name="T9" fmla="*/ 8 h 56"/>
                  <a:gd name="T10" fmla="*/ 25 w 69"/>
                  <a:gd name="T11" fmla="*/ 6 h 56"/>
                  <a:gd name="T12" fmla="*/ 31 w 69"/>
                  <a:gd name="T13" fmla="*/ 4 h 56"/>
                  <a:gd name="T14" fmla="*/ 34 w 69"/>
                  <a:gd name="T15" fmla="*/ 2 h 56"/>
                  <a:gd name="T16" fmla="*/ 40 w 69"/>
                  <a:gd name="T17" fmla="*/ 2 h 56"/>
                  <a:gd name="T18" fmla="*/ 44 w 69"/>
                  <a:gd name="T19" fmla="*/ 0 h 56"/>
                  <a:gd name="T20" fmla="*/ 48 w 69"/>
                  <a:gd name="T21" fmla="*/ 0 h 56"/>
                  <a:gd name="T22" fmla="*/ 52 w 69"/>
                  <a:gd name="T23" fmla="*/ 0 h 56"/>
                  <a:gd name="T24" fmla="*/ 56 w 69"/>
                  <a:gd name="T25" fmla="*/ 0 h 56"/>
                  <a:gd name="T26" fmla="*/ 59 w 69"/>
                  <a:gd name="T27" fmla="*/ 0 h 56"/>
                  <a:gd name="T28" fmla="*/ 61 w 69"/>
                  <a:gd name="T29" fmla="*/ 2 h 56"/>
                  <a:gd name="T30" fmla="*/ 63 w 69"/>
                  <a:gd name="T31" fmla="*/ 2 h 56"/>
                  <a:gd name="T32" fmla="*/ 65 w 69"/>
                  <a:gd name="T33" fmla="*/ 4 h 56"/>
                  <a:gd name="T34" fmla="*/ 67 w 69"/>
                  <a:gd name="T35" fmla="*/ 4 h 56"/>
                  <a:gd name="T36" fmla="*/ 69 w 69"/>
                  <a:gd name="T37" fmla="*/ 8 h 56"/>
                  <a:gd name="T38" fmla="*/ 69 w 69"/>
                  <a:gd name="T39" fmla="*/ 10 h 56"/>
                  <a:gd name="T40" fmla="*/ 69 w 69"/>
                  <a:gd name="T41" fmla="*/ 13 h 56"/>
                  <a:gd name="T42" fmla="*/ 69 w 69"/>
                  <a:gd name="T43" fmla="*/ 17 h 56"/>
                  <a:gd name="T44" fmla="*/ 67 w 69"/>
                  <a:gd name="T45" fmla="*/ 21 h 56"/>
                  <a:gd name="T46" fmla="*/ 65 w 69"/>
                  <a:gd name="T47" fmla="*/ 23 h 56"/>
                  <a:gd name="T48" fmla="*/ 61 w 69"/>
                  <a:gd name="T49" fmla="*/ 27 h 56"/>
                  <a:gd name="T50" fmla="*/ 59 w 69"/>
                  <a:gd name="T51" fmla="*/ 31 h 56"/>
                  <a:gd name="T52" fmla="*/ 57 w 69"/>
                  <a:gd name="T53" fmla="*/ 33 h 56"/>
                  <a:gd name="T54" fmla="*/ 54 w 69"/>
                  <a:gd name="T55" fmla="*/ 37 h 56"/>
                  <a:gd name="T56" fmla="*/ 50 w 69"/>
                  <a:gd name="T57" fmla="*/ 38 h 56"/>
                  <a:gd name="T58" fmla="*/ 46 w 69"/>
                  <a:gd name="T59" fmla="*/ 42 h 56"/>
                  <a:gd name="T60" fmla="*/ 42 w 69"/>
                  <a:gd name="T61" fmla="*/ 44 h 56"/>
                  <a:gd name="T62" fmla="*/ 38 w 69"/>
                  <a:gd name="T63" fmla="*/ 46 h 56"/>
                  <a:gd name="T64" fmla="*/ 32 w 69"/>
                  <a:gd name="T65" fmla="*/ 50 h 56"/>
                  <a:gd name="T66" fmla="*/ 21 w 69"/>
                  <a:gd name="T67" fmla="*/ 56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9"/>
                  <a:gd name="T103" fmla="*/ 0 h 56"/>
                  <a:gd name="T104" fmla="*/ 69 w 69"/>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9" h="56">
                    <a:moveTo>
                      <a:pt x="21" y="56"/>
                    </a:moveTo>
                    <a:lnTo>
                      <a:pt x="0" y="17"/>
                    </a:lnTo>
                    <a:lnTo>
                      <a:pt x="11" y="12"/>
                    </a:lnTo>
                    <a:lnTo>
                      <a:pt x="15" y="10"/>
                    </a:lnTo>
                    <a:lnTo>
                      <a:pt x="19" y="8"/>
                    </a:lnTo>
                    <a:lnTo>
                      <a:pt x="25" y="6"/>
                    </a:lnTo>
                    <a:lnTo>
                      <a:pt x="31" y="4"/>
                    </a:lnTo>
                    <a:lnTo>
                      <a:pt x="34" y="2"/>
                    </a:lnTo>
                    <a:lnTo>
                      <a:pt x="40" y="2"/>
                    </a:lnTo>
                    <a:lnTo>
                      <a:pt x="44" y="0"/>
                    </a:lnTo>
                    <a:lnTo>
                      <a:pt x="48" y="0"/>
                    </a:lnTo>
                    <a:lnTo>
                      <a:pt x="52" y="0"/>
                    </a:lnTo>
                    <a:lnTo>
                      <a:pt x="56" y="0"/>
                    </a:lnTo>
                    <a:lnTo>
                      <a:pt x="59" y="0"/>
                    </a:lnTo>
                    <a:lnTo>
                      <a:pt x="61" y="2"/>
                    </a:lnTo>
                    <a:lnTo>
                      <a:pt x="63" y="2"/>
                    </a:lnTo>
                    <a:lnTo>
                      <a:pt x="65" y="4"/>
                    </a:lnTo>
                    <a:lnTo>
                      <a:pt x="67" y="4"/>
                    </a:lnTo>
                    <a:lnTo>
                      <a:pt x="69" y="8"/>
                    </a:lnTo>
                    <a:lnTo>
                      <a:pt x="69" y="10"/>
                    </a:lnTo>
                    <a:lnTo>
                      <a:pt x="69" y="13"/>
                    </a:lnTo>
                    <a:lnTo>
                      <a:pt x="69" y="17"/>
                    </a:lnTo>
                    <a:lnTo>
                      <a:pt x="67" y="21"/>
                    </a:lnTo>
                    <a:lnTo>
                      <a:pt x="65" y="23"/>
                    </a:lnTo>
                    <a:lnTo>
                      <a:pt x="61" y="27"/>
                    </a:lnTo>
                    <a:lnTo>
                      <a:pt x="59" y="31"/>
                    </a:lnTo>
                    <a:lnTo>
                      <a:pt x="57" y="33"/>
                    </a:lnTo>
                    <a:lnTo>
                      <a:pt x="54" y="37"/>
                    </a:lnTo>
                    <a:lnTo>
                      <a:pt x="50" y="38"/>
                    </a:lnTo>
                    <a:lnTo>
                      <a:pt x="46" y="42"/>
                    </a:lnTo>
                    <a:lnTo>
                      <a:pt x="42" y="44"/>
                    </a:lnTo>
                    <a:lnTo>
                      <a:pt x="38" y="46"/>
                    </a:lnTo>
                    <a:lnTo>
                      <a:pt x="32" y="50"/>
                    </a:lnTo>
                    <a:lnTo>
                      <a:pt x="21" y="56"/>
                    </a:lnTo>
                    <a:close/>
                  </a:path>
                </a:pathLst>
              </a:custGeom>
              <a:solidFill>
                <a:srgbClr val="DFDFFF"/>
              </a:solidFill>
              <a:ln w="9525">
                <a:noFill/>
                <a:round/>
                <a:headEnd/>
                <a:tailEnd/>
              </a:ln>
            </p:spPr>
            <p:txBody>
              <a:bodyPr/>
              <a:lstStyle/>
              <a:p>
                <a:endParaRPr lang="en-GB" dirty="0"/>
              </a:p>
            </p:txBody>
          </p:sp>
          <p:sp>
            <p:nvSpPr>
              <p:cNvPr id="287" name="Freeform 378"/>
              <p:cNvSpPr>
                <a:spLocks noChangeAspect="1"/>
              </p:cNvSpPr>
              <p:nvPr/>
            </p:nvSpPr>
            <p:spPr bwMode="auto">
              <a:xfrm>
                <a:off x="4230" y="1661"/>
                <a:ext cx="73" cy="60"/>
              </a:xfrm>
              <a:custGeom>
                <a:avLst/>
                <a:gdLst>
                  <a:gd name="T0" fmla="*/ 25 w 73"/>
                  <a:gd name="T1" fmla="*/ 56 h 60"/>
                  <a:gd name="T2" fmla="*/ 4 w 73"/>
                  <a:gd name="T3" fmla="*/ 21 h 60"/>
                  <a:gd name="T4" fmla="*/ 17 w 73"/>
                  <a:gd name="T5" fmla="*/ 14 h 60"/>
                  <a:gd name="T6" fmla="*/ 27 w 73"/>
                  <a:gd name="T7" fmla="*/ 10 h 60"/>
                  <a:gd name="T8" fmla="*/ 38 w 73"/>
                  <a:gd name="T9" fmla="*/ 6 h 60"/>
                  <a:gd name="T10" fmla="*/ 46 w 73"/>
                  <a:gd name="T11" fmla="*/ 4 h 60"/>
                  <a:gd name="T12" fmla="*/ 59 w 73"/>
                  <a:gd name="T13" fmla="*/ 4 h 60"/>
                  <a:gd name="T14" fmla="*/ 59 w 73"/>
                  <a:gd name="T15" fmla="*/ 4 h 60"/>
                  <a:gd name="T16" fmla="*/ 63 w 73"/>
                  <a:gd name="T17" fmla="*/ 6 h 60"/>
                  <a:gd name="T18" fmla="*/ 65 w 73"/>
                  <a:gd name="T19" fmla="*/ 6 h 60"/>
                  <a:gd name="T20" fmla="*/ 67 w 73"/>
                  <a:gd name="T21" fmla="*/ 8 h 60"/>
                  <a:gd name="T22" fmla="*/ 67 w 73"/>
                  <a:gd name="T23" fmla="*/ 8 h 60"/>
                  <a:gd name="T24" fmla="*/ 69 w 73"/>
                  <a:gd name="T25" fmla="*/ 12 h 60"/>
                  <a:gd name="T26" fmla="*/ 69 w 73"/>
                  <a:gd name="T27" fmla="*/ 14 h 60"/>
                  <a:gd name="T28" fmla="*/ 69 w 73"/>
                  <a:gd name="T29" fmla="*/ 17 h 60"/>
                  <a:gd name="T30" fmla="*/ 65 w 73"/>
                  <a:gd name="T31" fmla="*/ 23 h 60"/>
                  <a:gd name="T32" fmla="*/ 61 w 73"/>
                  <a:gd name="T33" fmla="*/ 31 h 60"/>
                  <a:gd name="T34" fmla="*/ 54 w 73"/>
                  <a:gd name="T35" fmla="*/ 37 h 60"/>
                  <a:gd name="T36" fmla="*/ 42 w 73"/>
                  <a:gd name="T37" fmla="*/ 44 h 60"/>
                  <a:gd name="T38" fmla="*/ 33 w 73"/>
                  <a:gd name="T39" fmla="*/ 50 h 60"/>
                  <a:gd name="T40" fmla="*/ 25 w 73"/>
                  <a:gd name="T41" fmla="*/ 60 h 60"/>
                  <a:gd name="T42" fmla="*/ 40 w 73"/>
                  <a:gd name="T43" fmla="*/ 50 h 60"/>
                  <a:gd name="T44" fmla="*/ 48 w 73"/>
                  <a:gd name="T45" fmla="*/ 46 h 60"/>
                  <a:gd name="T46" fmla="*/ 58 w 73"/>
                  <a:gd name="T47" fmla="*/ 39 h 60"/>
                  <a:gd name="T48" fmla="*/ 61 w 73"/>
                  <a:gd name="T49" fmla="*/ 37 h 60"/>
                  <a:gd name="T50" fmla="*/ 63 w 73"/>
                  <a:gd name="T51" fmla="*/ 33 h 60"/>
                  <a:gd name="T52" fmla="*/ 71 w 73"/>
                  <a:gd name="T53" fmla="*/ 23 h 60"/>
                  <a:gd name="T54" fmla="*/ 73 w 73"/>
                  <a:gd name="T55" fmla="*/ 15 h 60"/>
                  <a:gd name="T56" fmla="*/ 73 w 73"/>
                  <a:gd name="T57" fmla="*/ 10 h 60"/>
                  <a:gd name="T58" fmla="*/ 69 w 73"/>
                  <a:gd name="T59" fmla="*/ 2 h 60"/>
                  <a:gd name="T60" fmla="*/ 67 w 73"/>
                  <a:gd name="T61" fmla="*/ 2 h 60"/>
                  <a:gd name="T62" fmla="*/ 65 w 73"/>
                  <a:gd name="T63" fmla="*/ 0 h 60"/>
                  <a:gd name="T64" fmla="*/ 59 w 73"/>
                  <a:gd name="T65" fmla="*/ 0 h 60"/>
                  <a:gd name="T66" fmla="*/ 54 w 73"/>
                  <a:gd name="T67" fmla="*/ 0 h 60"/>
                  <a:gd name="T68" fmla="*/ 36 w 73"/>
                  <a:gd name="T69" fmla="*/ 2 h 60"/>
                  <a:gd name="T70" fmla="*/ 25 w 73"/>
                  <a:gd name="T71" fmla="*/ 6 h 60"/>
                  <a:gd name="T72" fmla="*/ 15 w 73"/>
                  <a:gd name="T73" fmla="*/ 10 h 60"/>
                  <a:gd name="T74" fmla="*/ 11 w 73"/>
                  <a:gd name="T75" fmla="*/ 12 h 60"/>
                  <a:gd name="T76" fmla="*/ 0 w 73"/>
                  <a:gd name="T77" fmla="*/ 19 h 60"/>
                  <a:gd name="T78" fmla="*/ 23 w 73"/>
                  <a:gd name="T79" fmla="*/ 58 h 60"/>
                  <a:gd name="T80" fmla="*/ 25 w 73"/>
                  <a:gd name="T81" fmla="*/ 6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60"/>
                  <a:gd name="T125" fmla="*/ 73 w 73"/>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60">
                    <a:moveTo>
                      <a:pt x="23" y="54"/>
                    </a:moveTo>
                    <a:lnTo>
                      <a:pt x="25" y="56"/>
                    </a:lnTo>
                    <a:lnTo>
                      <a:pt x="4" y="17"/>
                    </a:lnTo>
                    <a:lnTo>
                      <a:pt x="4" y="21"/>
                    </a:lnTo>
                    <a:lnTo>
                      <a:pt x="13" y="15"/>
                    </a:lnTo>
                    <a:lnTo>
                      <a:pt x="17" y="14"/>
                    </a:lnTo>
                    <a:lnTo>
                      <a:pt x="23" y="12"/>
                    </a:lnTo>
                    <a:lnTo>
                      <a:pt x="27" y="10"/>
                    </a:lnTo>
                    <a:lnTo>
                      <a:pt x="33" y="8"/>
                    </a:lnTo>
                    <a:lnTo>
                      <a:pt x="38" y="6"/>
                    </a:lnTo>
                    <a:lnTo>
                      <a:pt x="38" y="8"/>
                    </a:lnTo>
                    <a:lnTo>
                      <a:pt x="46" y="4"/>
                    </a:lnTo>
                    <a:lnTo>
                      <a:pt x="56" y="4"/>
                    </a:lnTo>
                    <a:lnTo>
                      <a:pt x="59" y="4"/>
                    </a:lnTo>
                    <a:lnTo>
                      <a:pt x="58" y="4"/>
                    </a:lnTo>
                    <a:lnTo>
                      <a:pt x="59" y="4"/>
                    </a:lnTo>
                    <a:lnTo>
                      <a:pt x="61" y="4"/>
                    </a:lnTo>
                    <a:lnTo>
                      <a:pt x="63" y="6"/>
                    </a:lnTo>
                    <a:lnTo>
                      <a:pt x="63" y="4"/>
                    </a:lnTo>
                    <a:lnTo>
                      <a:pt x="65" y="6"/>
                    </a:lnTo>
                    <a:lnTo>
                      <a:pt x="67" y="6"/>
                    </a:lnTo>
                    <a:lnTo>
                      <a:pt x="67" y="8"/>
                    </a:lnTo>
                    <a:lnTo>
                      <a:pt x="69" y="8"/>
                    </a:lnTo>
                    <a:lnTo>
                      <a:pt x="67" y="8"/>
                    </a:lnTo>
                    <a:lnTo>
                      <a:pt x="69" y="10"/>
                    </a:lnTo>
                    <a:lnTo>
                      <a:pt x="69" y="12"/>
                    </a:lnTo>
                    <a:lnTo>
                      <a:pt x="69" y="15"/>
                    </a:lnTo>
                    <a:lnTo>
                      <a:pt x="69" y="14"/>
                    </a:lnTo>
                    <a:lnTo>
                      <a:pt x="67" y="17"/>
                    </a:lnTo>
                    <a:lnTo>
                      <a:pt x="69" y="17"/>
                    </a:lnTo>
                    <a:lnTo>
                      <a:pt x="67" y="21"/>
                    </a:lnTo>
                    <a:lnTo>
                      <a:pt x="65" y="23"/>
                    </a:lnTo>
                    <a:lnTo>
                      <a:pt x="59" y="31"/>
                    </a:lnTo>
                    <a:lnTo>
                      <a:pt x="61" y="31"/>
                    </a:lnTo>
                    <a:lnTo>
                      <a:pt x="58" y="33"/>
                    </a:lnTo>
                    <a:lnTo>
                      <a:pt x="54" y="37"/>
                    </a:lnTo>
                    <a:lnTo>
                      <a:pt x="46" y="42"/>
                    </a:lnTo>
                    <a:lnTo>
                      <a:pt x="42" y="44"/>
                    </a:lnTo>
                    <a:lnTo>
                      <a:pt x="38" y="46"/>
                    </a:lnTo>
                    <a:lnTo>
                      <a:pt x="33" y="50"/>
                    </a:lnTo>
                    <a:lnTo>
                      <a:pt x="23" y="54"/>
                    </a:lnTo>
                    <a:lnTo>
                      <a:pt x="25" y="60"/>
                    </a:lnTo>
                    <a:lnTo>
                      <a:pt x="34" y="54"/>
                    </a:lnTo>
                    <a:lnTo>
                      <a:pt x="40" y="50"/>
                    </a:lnTo>
                    <a:lnTo>
                      <a:pt x="46" y="48"/>
                    </a:lnTo>
                    <a:lnTo>
                      <a:pt x="48" y="46"/>
                    </a:lnTo>
                    <a:lnTo>
                      <a:pt x="58" y="40"/>
                    </a:lnTo>
                    <a:lnTo>
                      <a:pt x="58" y="39"/>
                    </a:lnTo>
                    <a:lnTo>
                      <a:pt x="61" y="35"/>
                    </a:lnTo>
                    <a:lnTo>
                      <a:pt x="61" y="37"/>
                    </a:lnTo>
                    <a:lnTo>
                      <a:pt x="63" y="35"/>
                    </a:lnTo>
                    <a:lnTo>
                      <a:pt x="63" y="33"/>
                    </a:lnTo>
                    <a:lnTo>
                      <a:pt x="69" y="27"/>
                    </a:lnTo>
                    <a:lnTo>
                      <a:pt x="71" y="23"/>
                    </a:lnTo>
                    <a:lnTo>
                      <a:pt x="73" y="19"/>
                    </a:lnTo>
                    <a:lnTo>
                      <a:pt x="73" y="15"/>
                    </a:lnTo>
                    <a:lnTo>
                      <a:pt x="73" y="12"/>
                    </a:lnTo>
                    <a:lnTo>
                      <a:pt x="73" y="10"/>
                    </a:lnTo>
                    <a:lnTo>
                      <a:pt x="71" y="4"/>
                    </a:lnTo>
                    <a:lnTo>
                      <a:pt x="69" y="2"/>
                    </a:lnTo>
                    <a:lnTo>
                      <a:pt x="69" y="4"/>
                    </a:lnTo>
                    <a:lnTo>
                      <a:pt x="67" y="2"/>
                    </a:lnTo>
                    <a:lnTo>
                      <a:pt x="65" y="2"/>
                    </a:lnTo>
                    <a:lnTo>
                      <a:pt x="65" y="0"/>
                    </a:lnTo>
                    <a:lnTo>
                      <a:pt x="61" y="0"/>
                    </a:lnTo>
                    <a:lnTo>
                      <a:pt x="59" y="0"/>
                    </a:lnTo>
                    <a:lnTo>
                      <a:pt x="58" y="0"/>
                    </a:lnTo>
                    <a:lnTo>
                      <a:pt x="54" y="0"/>
                    </a:lnTo>
                    <a:lnTo>
                      <a:pt x="46" y="0"/>
                    </a:lnTo>
                    <a:lnTo>
                      <a:pt x="36" y="2"/>
                    </a:lnTo>
                    <a:lnTo>
                      <a:pt x="31" y="4"/>
                    </a:lnTo>
                    <a:lnTo>
                      <a:pt x="25" y="6"/>
                    </a:lnTo>
                    <a:lnTo>
                      <a:pt x="21" y="8"/>
                    </a:lnTo>
                    <a:lnTo>
                      <a:pt x="15" y="10"/>
                    </a:lnTo>
                    <a:lnTo>
                      <a:pt x="17" y="10"/>
                    </a:lnTo>
                    <a:lnTo>
                      <a:pt x="11" y="12"/>
                    </a:lnTo>
                    <a:lnTo>
                      <a:pt x="0" y="17"/>
                    </a:lnTo>
                    <a:lnTo>
                      <a:pt x="0" y="19"/>
                    </a:lnTo>
                    <a:lnTo>
                      <a:pt x="21" y="58"/>
                    </a:lnTo>
                    <a:lnTo>
                      <a:pt x="23" y="58"/>
                    </a:lnTo>
                    <a:lnTo>
                      <a:pt x="23" y="60"/>
                    </a:lnTo>
                    <a:lnTo>
                      <a:pt x="25" y="60"/>
                    </a:lnTo>
                    <a:lnTo>
                      <a:pt x="23" y="54"/>
                    </a:lnTo>
                    <a:close/>
                  </a:path>
                </a:pathLst>
              </a:custGeom>
              <a:solidFill>
                <a:srgbClr val="000000"/>
              </a:solidFill>
              <a:ln w="9525">
                <a:noFill/>
                <a:round/>
                <a:headEnd/>
                <a:tailEnd/>
              </a:ln>
            </p:spPr>
            <p:txBody>
              <a:bodyPr/>
              <a:lstStyle/>
              <a:p>
                <a:endParaRPr lang="en-GB" dirty="0"/>
              </a:p>
            </p:txBody>
          </p:sp>
          <p:sp>
            <p:nvSpPr>
              <p:cNvPr id="288" name="Freeform 379"/>
              <p:cNvSpPr>
                <a:spLocks noChangeAspect="1"/>
              </p:cNvSpPr>
              <p:nvPr/>
            </p:nvSpPr>
            <p:spPr bwMode="auto">
              <a:xfrm>
                <a:off x="4238" y="1665"/>
                <a:ext cx="61" cy="40"/>
              </a:xfrm>
              <a:custGeom>
                <a:avLst/>
                <a:gdLst>
                  <a:gd name="T0" fmla="*/ 9 w 61"/>
                  <a:gd name="T1" fmla="*/ 40 h 40"/>
                  <a:gd name="T2" fmla="*/ 0 w 61"/>
                  <a:gd name="T3" fmla="*/ 21 h 40"/>
                  <a:gd name="T4" fmla="*/ 13 w 61"/>
                  <a:gd name="T5" fmla="*/ 13 h 40"/>
                  <a:gd name="T6" fmla="*/ 17 w 61"/>
                  <a:gd name="T7" fmla="*/ 13 h 40"/>
                  <a:gd name="T8" fmla="*/ 23 w 61"/>
                  <a:gd name="T9" fmla="*/ 10 h 40"/>
                  <a:gd name="T10" fmla="*/ 26 w 61"/>
                  <a:gd name="T11" fmla="*/ 8 h 40"/>
                  <a:gd name="T12" fmla="*/ 32 w 61"/>
                  <a:gd name="T13" fmla="*/ 6 h 40"/>
                  <a:gd name="T14" fmla="*/ 36 w 61"/>
                  <a:gd name="T15" fmla="*/ 6 h 40"/>
                  <a:gd name="T16" fmla="*/ 40 w 61"/>
                  <a:gd name="T17" fmla="*/ 4 h 40"/>
                  <a:gd name="T18" fmla="*/ 44 w 61"/>
                  <a:gd name="T19" fmla="*/ 2 h 40"/>
                  <a:gd name="T20" fmla="*/ 48 w 61"/>
                  <a:gd name="T21" fmla="*/ 2 h 40"/>
                  <a:gd name="T22" fmla="*/ 51 w 61"/>
                  <a:gd name="T23" fmla="*/ 0 h 40"/>
                  <a:gd name="T24" fmla="*/ 53 w 61"/>
                  <a:gd name="T25" fmla="*/ 0 h 40"/>
                  <a:gd name="T26" fmla="*/ 55 w 61"/>
                  <a:gd name="T27" fmla="*/ 0 h 40"/>
                  <a:gd name="T28" fmla="*/ 57 w 61"/>
                  <a:gd name="T29" fmla="*/ 0 h 40"/>
                  <a:gd name="T30" fmla="*/ 59 w 61"/>
                  <a:gd name="T31" fmla="*/ 0 h 40"/>
                  <a:gd name="T32" fmla="*/ 61 w 61"/>
                  <a:gd name="T33" fmla="*/ 0 h 40"/>
                  <a:gd name="T34" fmla="*/ 61 w 61"/>
                  <a:gd name="T35" fmla="*/ 2 h 40"/>
                  <a:gd name="T36" fmla="*/ 59 w 61"/>
                  <a:gd name="T37" fmla="*/ 6 h 40"/>
                  <a:gd name="T38" fmla="*/ 59 w 61"/>
                  <a:gd name="T39" fmla="*/ 8 h 40"/>
                  <a:gd name="T40" fmla="*/ 57 w 61"/>
                  <a:gd name="T41" fmla="*/ 11 h 40"/>
                  <a:gd name="T42" fmla="*/ 53 w 61"/>
                  <a:gd name="T43" fmla="*/ 13 h 40"/>
                  <a:gd name="T44" fmla="*/ 51 w 61"/>
                  <a:gd name="T45" fmla="*/ 15 h 40"/>
                  <a:gd name="T46" fmla="*/ 48 w 61"/>
                  <a:gd name="T47" fmla="*/ 17 h 40"/>
                  <a:gd name="T48" fmla="*/ 46 w 61"/>
                  <a:gd name="T49" fmla="*/ 19 h 40"/>
                  <a:gd name="T50" fmla="*/ 40 w 61"/>
                  <a:gd name="T51" fmla="*/ 23 h 40"/>
                  <a:gd name="T52" fmla="*/ 36 w 61"/>
                  <a:gd name="T53" fmla="*/ 25 h 40"/>
                  <a:gd name="T54" fmla="*/ 32 w 61"/>
                  <a:gd name="T55" fmla="*/ 29 h 40"/>
                  <a:gd name="T56" fmla="*/ 28 w 61"/>
                  <a:gd name="T57" fmla="*/ 31 h 40"/>
                  <a:gd name="T58" fmla="*/ 19 w 61"/>
                  <a:gd name="T59" fmla="*/ 35 h 40"/>
                  <a:gd name="T60" fmla="*/ 9 w 61"/>
                  <a:gd name="T61" fmla="*/ 40 h 4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40"/>
                  <a:gd name="T95" fmla="*/ 61 w 61"/>
                  <a:gd name="T96" fmla="*/ 40 h 4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40">
                    <a:moveTo>
                      <a:pt x="9" y="40"/>
                    </a:moveTo>
                    <a:lnTo>
                      <a:pt x="0" y="21"/>
                    </a:lnTo>
                    <a:lnTo>
                      <a:pt x="13" y="13"/>
                    </a:lnTo>
                    <a:lnTo>
                      <a:pt x="17" y="13"/>
                    </a:lnTo>
                    <a:lnTo>
                      <a:pt x="23" y="10"/>
                    </a:lnTo>
                    <a:lnTo>
                      <a:pt x="26" y="8"/>
                    </a:lnTo>
                    <a:lnTo>
                      <a:pt x="32" y="6"/>
                    </a:lnTo>
                    <a:lnTo>
                      <a:pt x="36" y="6"/>
                    </a:lnTo>
                    <a:lnTo>
                      <a:pt x="40" y="4"/>
                    </a:lnTo>
                    <a:lnTo>
                      <a:pt x="44" y="2"/>
                    </a:lnTo>
                    <a:lnTo>
                      <a:pt x="48" y="2"/>
                    </a:lnTo>
                    <a:lnTo>
                      <a:pt x="51" y="0"/>
                    </a:lnTo>
                    <a:lnTo>
                      <a:pt x="53" y="0"/>
                    </a:lnTo>
                    <a:lnTo>
                      <a:pt x="55" y="0"/>
                    </a:lnTo>
                    <a:lnTo>
                      <a:pt x="57" y="0"/>
                    </a:lnTo>
                    <a:lnTo>
                      <a:pt x="59" y="0"/>
                    </a:lnTo>
                    <a:lnTo>
                      <a:pt x="61" y="0"/>
                    </a:lnTo>
                    <a:lnTo>
                      <a:pt x="61" y="2"/>
                    </a:lnTo>
                    <a:lnTo>
                      <a:pt x="59" y="6"/>
                    </a:lnTo>
                    <a:lnTo>
                      <a:pt x="59" y="8"/>
                    </a:lnTo>
                    <a:lnTo>
                      <a:pt x="57" y="11"/>
                    </a:lnTo>
                    <a:lnTo>
                      <a:pt x="53" y="13"/>
                    </a:lnTo>
                    <a:lnTo>
                      <a:pt x="51" y="15"/>
                    </a:lnTo>
                    <a:lnTo>
                      <a:pt x="48" y="17"/>
                    </a:lnTo>
                    <a:lnTo>
                      <a:pt x="46" y="19"/>
                    </a:lnTo>
                    <a:lnTo>
                      <a:pt x="40" y="23"/>
                    </a:lnTo>
                    <a:lnTo>
                      <a:pt x="36" y="25"/>
                    </a:lnTo>
                    <a:lnTo>
                      <a:pt x="32" y="29"/>
                    </a:lnTo>
                    <a:lnTo>
                      <a:pt x="28" y="31"/>
                    </a:lnTo>
                    <a:lnTo>
                      <a:pt x="19" y="35"/>
                    </a:lnTo>
                    <a:lnTo>
                      <a:pt x="9" y="40"/>
                    </a:lnTo>
                    <a:close/>
                  </a:path>
                </a:pathLst>
              </a:custGeom>
              <a:solidFill>
                <a:srgbClr val="FFFFFF"/>
              </a:solidFill>
              <a:ln w="9525">
                <a:noFill/>
                <a:round/>
                <a:headEnd/>
                <a:tailEnd/>
              </a:ln>
            </p:spPr>
            <p:txBody>
              <a:bodyPr/>
              <a:lstStyle/>
              <a:p>
                <a:endParaRPr lang="en-GB" dirty="0"/>
              </a:p>
            </p:txBody>
          </p:sp>
          <p:sp>
            <p:nvSpPr>
              <p:cNvPr id="289" name="Freeform 380"/>
              <p:cNvSpPr>
                <a:spLocks noChangeAspect="1"/>
              </p:cNvSpPr>
              <p:nvPr/>
            </p:nvSpPr>
            <p:spPr bwMode="auto">
              <a:xfrm>
                <a:off x="4236" y="1663"/>
                <a:ext cx="65" cy="44"/>
              </a:xfrm>
              <a:custGeom>
                <a:avLst/>
                <a:gdLst>
                  <a:gd name="T0" fmla="*/ 13 w 65"/>
                  <a:gd name="T1" fmla="*/ 40 h 44"/>
                  <a:gd name="T2" fmla="*/ 2 w 65"/>
                  <a:gd name="T3" fmla="*/ 25 h 44"/>
                  <a:gd name="T4" fmla="*/ 21 w 65"/>
                  <a:gd name="T5" fmla="*/ 17 h 44"/>
                  <a:gd name="T6" fmla="*/ 30 w 65"/>
                  <a:gd name="T7" fmla="*/ 12 h 44"/>
                  <a:gd name="T8" fmla="*/ 44 w 65"/>
                  <a:gd name="T9" fmla="*/ 8 h 44"/>
                  <a:gd name="T10" fmla="*/ 52 w 65"/>
                  <a:gd name="T11" fmla="*/ 6 h 44"/>
                  <a:gd name="T12" fmla="*/ 57 w 65"/>
                  <a:gd name="T13" fmla="*/ 4 h 44"/>
                  <a:gd name="T14" fmla="*/ 57 w 65"/>
                  <a:gd name="T15" fmla="*/ 4 h 44"/>
                  <a:gd name="T16" fmla="*/ 61 w 65"/>
                  <a:gd name="T17" fmla="*/ 4 h 44"/>
                  <a:gd name="T18" fmla="*/ 61 w 65"/>
                  <a:gd name="T19" fmla="*/ 4 h 44"/>
                  <a:gd name="T20" fmla="*/ 61 w 65"/>
                  <a:gd name="T21" fmla="*/ 4 h 44"/>
                  <a:gd name="T22" fmla="*/ 61 w 65"/>
                  <a:gd name="T23" fmla="*/ 6 h 44"/>
                  <a:gd name="T24" fmla="*/ 55 w 65"/>
                  <a:gd name="T25" fmla="*/ 13 h 44"/>
                  <a:gd name="T26" fmla="*/ 50 w 65"/>
                  <a:gd name="T27" fmla="*/ 17 h 44"/>
                  <a:gd name="T28" fmla="*/ 42 w 65"/>
                  <a:gd name="T29" fmla="*/ 23 h 44"/>
                  <a:gd name="T30" fmla="*/ 30 w 65"/>
                  <a:gd name="T31" fmla="*/ 31 h 44"/>
                  <a:gd name="T32" fmla="*/ 13 w 65"/>
                  <a:gd name="T33" fmla="*/ 44 h 44"/>
                  <a:gd name="T34" fmla="*/ 36 w 65"/>
                  <a:gd name="T35" fmla="*/ 31 h 44"/>
                  <a:gd name="T36" fmla="*/ 50 w 65"/>
                  <a:gd name="T37" fmla="*/ 23 h 44"/>
                  <a:gd name="T38" fmla="*/ 53 w 65"/>
                  <a:gd name="T39" fmla="*/ 19 h 44"/>
                  <a:gd name="T40" fmla="*/ 59 w 65"/>
                  <a:gd name="T41" fmla="*/ 15 h 44"/>
                  <a:gd name="T42" fmla="*/ 63 w 65"/>
                  <a:gd name="T43" fmla="*/ 10 h 44"/>
                  <a:gd name="T44" fmla="*/ 63 w 65"/>
                  <a:gd name="T45" fmla="*/ 0 h 44"/>
                  <a:gd name="T46" fmla="*/ 63 w 65"/>
                  <a:gd name="T47" fmla="*/ 0 h 44"/>
                  <a:gd name="T48" fmla="*/ 59 w 65"/>
                  <a:gd name="T49" fmla="*/ 0 h 44"/>
                  <a:gd name="T50" fmla="*/ 55 w 65"/>
                  <a:gd name="T51" fmla="*/ 0 h 44"/>
                  <a:gd name="T52" fmla="*/ 46 w 65"/>
                  <a:gd name="T53" fmla="*/ 2 h 44"/>
                  <a:gd name="T54" fmla="*/ 34 w 65"/>
                  <a:gd name="T55" fmla="*/ 6 h 44"/>
                  <a:gd name="T56" fmla="*/ 23 w 65"/>
                  <a:gd name="T57" fmla="*/ 10 h 44"/>
                  <a:gd name="T58" fmla="*/ 19 w 65"/>
                  <a:gd name="T59" fmla="*/ 12 h 44"/>
                  <a:gd name="T60" fmla="*/ 0 w 65"/>
                  <a:gd name="T61" fmla="*/ 21 h 44"/>
                  <a:gd name="T62" fmla="*/ 0 w 65"/>
                  <a:gd name="T63" fmla="*/ 25 h 44"/>
                  <a:gd name="T64" fmla="*/ 9 w 65"/>
                  <a:gd name="T65" fmla="*/ 44 h 44"/>
                  <a:gd name="T66" fmla="*/ 13 w 65"/>
                  <a:gd name="T67" fmla="*/ 44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44"/>
                  <a:gd name="T104" fmla="*/ 65 w 65"/>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44">
                    <a:moveTo>
                      <a:pt x="11" y="40"/>
                    </a:moveTo>
                    <a:lnTo>
                      <a:pt x="13" y="40"/>
                    </a:lnTo>
                    <a:lnTo>
                      <a:pt x="4" y="23"/>
                    </a:lnTo>
                    <a:lnTo>
                      <a:pt x="2" y="25"/>
                    </a:lnTo>
                    <a:lnTo>
                      <a:pt x="17" y="17"/>
                    </a:lnTo>
                    <a:lnTo>
                      <a:pt x="21" y="17"/>
                    </a:lnTo>
                    <a:lnTo>
                      <a:pt x="25" y="13"/>
                    </a:lnTo>
                    <a:lnTo>
                      <a:pt x="30" y="12"/>
                    </a:lnTo>
                    <a:lnTo>
                      <a:pt x="34" y="10"/>
                    </a:lnTo>
                    <a:lnTo>
                      <a:pt x="44" y="8"/>
                    </a:lnTo>
                    <a:lnTo>
                      <a:pt x="48" y="6"/>
                    </a:lnTo>
                    <a:lnTo>
                      <a:pt x="52" y="6"/>
                    </a:lnTo>
                    <a:lnTo>
                      <a:pt x="55" y="4"/>
                    </a:lnTo>
                    <a:lnTo>
                      <a:pt x="57" y="4"/>
                    </a:lnTo>
                    <a:lnTo>
                      <a:pt x="59" y="4"/>
                    </a:lnTo>
                    <a:lnTo>
                      <a:pt x="57" y="4"/>
                    </a:lnTo>
                    <a:lnTo>
                      <a:pt x="59" y="4"/>
                    </a:lnTo>
                    <a:lnTo>
                      <a:pt x="61" y="4"/>
                    </a:lnTo>
                    <a:lnTo>
                      <a:pt x="63" y="4"/>
                    </a:lnTo>
                    <a:lnTo>
                      <a:pt x="61" y="4"/>
                    </a:lnTo>
                    <a:lnTo>
                      <a:pt x="61" y="6"/>
                    </a:lnTo>
                    <a:lnTo>
                      <a:pt x="61" y="4"/>
                    </a:lnTo>
                    <a:lnTo>
                      <a:pt x="61" y="8"/>
                    </a:lnTo>
                    <a:lnTo>
                      <a:pt x="61" y="6"/>
                    </a:lnTo>
                    <a:lnTo>
                      <a:pt x="57" y="12"/>
                    </a:lnTo>
                    <a:lnTo>
                      <a:pt x="55" y="13"/>
                    </a:lnTo>
                    <a:lnTo>
                      <a:pt x="52" y="15"/>
                    </a:lnTo>
                    <a:lnTo>
                      <a:pt x="50" y="17"/>
                    </a:lnTo>
                    <a:lnTo>
                      <a:pt x="46" y="19"/>
                    </a:lnTo>
                    <a:lnTo>
                      <a:pt x="42" y="23"/>
                    </a:lnTo>
                    <a:lnTo>
                      <a:pt x="32" y="29"/>
                    </a:lnTo>
                    <a:lnTo>
                      <a:pt x="30" y="31"/>
                    </a:lnTo>
                    <a:lnTo>
                      <a:pt x="11" y="40"/>
                    </a:lnTo>
                    <a:lnTo>
                      <a:pt x="13" y="44"/>
                    </a:lnTo>
                    <a:lnTo>
                      <a:pt x="32" y="35"/>
                    </a:lnTo>
                    <a:lnTo>
                      <a:pt x="36" y="31"/>
                    </a:lnTo>
                    <a:lnTo>
                      <a:pt x="44" y="27"/>
                    </a:lnTo>
                    <a:lnTo>
                      <a:pt x="50" y="23"/>
                    </a:lnTo>
                    <a:lnTo>
                      <a:pt x="52" y="21"/>
                    </a:lnTo>
                    <a:lnTo>
                      <a:pt x="53" y="19"/>
                    </a:lnTo>
                    <a:lnTo>
                      <a:pt x="57" y="15"/>
                    </a:lnTo>
                    <a:lnTo>
                      <a:pt x="59" y="15"/>
                    </a:lnTo>
                    <a:lnTo>
                      <a:pt x="59" y="13"/>
                    </a:lnTo>
                    <a:lnTo>
                      <a:pt x="63" y="10"/>
                    </a:lnTo>
                    <a:lnTo>
                      <a:pt x="65" y="4"/>
                    </a:lnTo>
                    <a:lnTo>
                      <a:pt x="63" y="0"/>
                    </a:lnTo>
                    <a:lnTo>
                      <a:pt x="61" y="0"/>
                    </a:lnTo>
                    <a:lnTo>
                      <a:pt x="63" y="0"/>
                    </a:lnTo>
                    <a:lnTo>
                      <a:pt x="61" y="0"/>
                    </a:lnTo>
                    <a:lnTo>
                      <a:pt x="59" y="0"/>
                    </a:lnTo>
                    <a:lnTo>
                      <a:pt x="57" y="0"/>
                    </a:lnTo>
                    <a:lnTo>
                      <a:pt x="55" y="0"/>
                    </a:lnTo>
                    <a:lnTo>
                      <a:pt x="50" y="0"/>
                    </a:lnTo>
                    <a:lnTo>
                      <a:pt x="46" y="2"/>
                    </a:lnTo>
                    <a:lnTo>
                      <a:pt x="42" y="4"/>
                    </a:lnTo>
                    <a:lnTo>
                      <a:pt x="34" y="6"/>
                    </a:lnTo>
                    <a:lnTo>
                      <a:pt x="28" y="8"/>
                    </a:lnTo>
                    <a:lnTo>
                      <a:pt x="23" y="10"/>
                    </a:lnTo>
                    <a:lnTo>
                      <a:pt x="19" y="13"/>
                    </a:lnTo>
                    <a:lnTo>
                      <a:pt x="19" y="12"/>
                    </a:lnTo>
                    <a:lnTo>
                      <a:pt x="15" y="13"/>
                    </a:lnTo>
                    <a:lnTo>
                      <a:pt x="0" y="21"/>
                    </a:lnTo>
                    <a:lnTo>
                      <a:pt x="0" y="23"/>
                    </a:lnTo>
                    <a:lnTo>
                      <a:pt x="0" y="25"/>
                    </a:lnTo>
                    <a:lnTo>
                      <a:pt x="9" y="42"/>
                    </a:lnTo>
                    <a:lnTo>
                      <a:pt x="9" y="44"/>
                    </a:lnTo>
                    <a:lnTo>
                      <a:pt x="11" y="44"/>
                    </a:lnTo>
                    <a:lnTo>
                      <a:pt x="13" y="44"/>
                    </a:lnTo>
                    <a:lnTo>
                      <a:pt x="11" y="40"/>
                    </a:lnTo>
                    <a:close/>
                  </a:path>
                </a:pathLst>
              </a:custGeom>
              <a:solidFill>
                <a:srgbClr val="000000"/>
              </a:solidFill>
              <a:ln w="9525">
                <a:noFill/>
                <a:round/>
                <a:headEnd/>
                <a:tailEnd/>
              </a:ln>
            </p:spPr>
            <p:txBody>
              <a:bodyPr/>
              <a:lstStyle/>
              <a:p>
                <a:endParaRPr lang="en-GB" dirty="0"/>
              </a:p>
            </p:txBody>
          </p:sp>
          <p:sp>
            <p:nvSpPr>
              <p:cNvPr id="290" name="Freeform 381"/>
              <p:cNvSpPr>
                <a:spLocks noChangeAspect="1"/>
              </p:cNvSpPr>
              <p:nvPr/>
            </p:nvSpPr>
            <p:spPr bwMode="auto">
              <a:xfrm>
                <a:off x="4230" y="1661"/>
                <a:ext cx="73" cy="60"/>
              </a:xfrm>
              <a:custGeom>
                <a:avLst/>
                <a:gdLst>
                  <a:gd name="T0" fmla="*/ 23 w 73"/>
                  <a:gd name="T1" fmla="*/ 58 h 60"/>
                  <a:gd name="T2" fmla="*/ 23 w 73"/>
                  <a:gd name="T3" fmla="*/ 58 h 60"/>
                  <a:gd name="T4" fmla="*/ 25 w 73"/>
                  <a:gd name="T5" fmla="*/ 60 h 60"/>
                  <a:gd name="T6" fmla="*/ 27 w 73"/>
                  <a:gd name="T7" fmla="*/ 58 h 60"/>
                  <a:gd name="T8" fmla="*/ 4 w 73"/>
                  <a:gd name="T9" fmla="*/ 21 h 60"/>
                  <a:gd name="T10" fmla="*/ 23 w 73"/>
                  <a:gd name="T11" fmla="*/ 12 h 60"/>
                  <a:gd name="T12" fmla="*/ 33 w 73"/>
                  <a:gd name="T13" fmla="*/ 8 h 60"/>
                  <a:gd name="T14" fmla="*/ 38 w 73"/>
                  <a:gd name="T15" fmla="*/ 6 h 60"/>
                  <a:gd name="T16" fmla="*/ 42 w 73"/>
                  <a:gd name="T17" fmla="*/ 4 h 60"/>
                  <a:gd name="T18" fmla="*/ 50 w 73"/>
                  <a:gd name="T19" fmla="*/ 4 h 60"/>
                  <a:gd name="T20" fmla="*/ 56 w 73"/>
                  <a:gd name="T21" fmla="*/ 4 h 60"/>
                  <a:gd name="T22" fmla="*/ 58 w 73"/>
                  <a:gd name="T23" fmla="*/ 4 h 60"/>
                  <a:gd name="T24" fmla="*/ 67 w 73"/>
                  <a:gd name="T25" fmla="*/ 6 h 60"/>
                  <a:gd name="T26" fmla="*/ 67 w 73"/>
                  <a:gd name="T27" fmla="*/ 6 h 60"/>
                  <a:gd name="T28" fmla="*/ 67 w 73"/>
                  <a:gd name="T29" fmla="*/ 6 h 60"/>
                  <a:gd name="T30" fmla="*/ 69 w 73"/>
                  <a:gd name="T31" fmla="*/ 12 h 60"/>
                  <a:gd name="T32" fmla="*/ 67 w 73"/>
                  <a:gd name="T33" fmla="*/ 17 h 60"/>
                  <a:gd name="T34" fmla="*/ 67 w 73"/>
                  <a:gd name="T35" fmla="*/ 21 h 60"/>
                  <a:gd name="T36" fmla="*/ 59 w 73"/>
                  <a:gd name="T37" fmla="*/ 31 h 60"/>
                  <a:gd name="T38" fmla="*/ 50 w 73"/>
                  <a:gd name="T39" fmla="*/ 39 h 60"/>
                  <a:gd name="T40" fmla="*/ 42 w 73"/>
                  <a:gd name="T41" fmla="*/ 44 h 60"/>
                  <a:gd name="T42" fmla="*/ 21 w 73"/>
                  <a:gd name="T43" fmla="*/ 56 h 60"/>
                  <a:gd name="T44" fmla="*/ 21 w 73"/>
                  <a:gd name="T45" fmla="*/ 58 h 60"/>
                  <a:gd name="T46" fmla="*/ 23 w 73"/>
                  <a:gd name="T47" fmla="*/ 60 h 60"/>
                  <a:gd name="T48" fmla="*/ 23 w 73"/>
                  <a:gd name="T49" fmla="*/ 60 h 60"/>
                  <a:gd name="T50" fmla="*/ 40 w 73"/>
                  <a:gd name="T51" fmla="*/ 50 h 60"/>
                  <a:gd name="T52" fmla="*/ 48 w 73"/>
                  <a:gd name="T53" fmla="*/ 46 h 60"/>
                  <a:gd name="T54" fmla="*/ 58 w 73"/>
                  <a:gd name="T55" fmla="*/ 40 h 60"/>
                  <a:gd name="T56" fmla="*/ 63 w 73"/>
                  <a:gd name="T57" fmla="*/ 33 h 60"/>
                  <a:gd name="T58" fmla="*/ 71 w 73"/>
                  <a:gd name="T59" fmla="*/ 23 h 60"/>
                  <a:gd name="T60" fmla="*/ 73 w 73"/>
                  <a:gd name="T61" fmla="*/ 15 h 60"/>
                  <a:gd name="T62" fmla="*/ 73 w 73"/>
                  <a:gd name="T63" fmla="*/ 8 h 60"/>
                  <a:gd name="T64" fmla="*/ 69 w 73"/>
                  <a:gd name="T65" fmla="*/ 2 h 60"/>
                  <a:gd name="T66" fmla="*/ 67 w 73"/>
                  <a:gd name="T67" fmla="*/ 2 h 60"/>
                  <a:gd name="T68" fmla="*/ 54 w 73"/>
                  <a:gd name="T69" fmla="*/ 0 h 60"/>
                  <a:gd name="T70" fmla="*/ 46 w 73"/>
                  <a:gd name="T71" fmla="*/ 0 h 60"/>
                  <a:gd name="T72" fmla="*/ 36 w 73"/>
                  <a:gd name="T73" fmla="*/ 2 h 60"/>
                  <a:gd name="T74" fmla="*/ 25 w 73"/>
                  <a:gd name="T75" fmla="*/ 4 h 60"/>
                  <a:gd name="T76" fmla="*/ 15 w 73"/>
                  <a:gd name="T77" fmla="*/ 10 h 60"/>
                  <a:gd name="T78" fmla="*/ 0 w 73"/>
                  <a:gd name="T79" fmla="*/ 19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
                  <a:gd name="T121" fmla="*/ 0 h 60"/>
                  <a:gd name="T122" fmla="*/ 73 w 73"/>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 h="60">
                    <a:moveTo>
                      <a:pt x="21" y="58"/>
                    </a:moveTo>
                    <a:lnTo>
                      <a:pt x="23" y="58"/>
                    </a:lnTo>
                    <a:lnTo>
                      <a:pt x="23" y="60"/>
                    </a:lnTo>
                    <a:lnTo>
                      <a:pt x="23" y="58"/>
                    </a:lnTo>
                    <a:lnTo>
                      <a:pt x="23" y="60"/>
                    </a:lnTo>
                    <a:lnTo>
                      <a:pt x="25" y="60"/>
                    </a:lnTo>
                    <a:lnTo>
                      <a:pt x="25" y="58"/>
                    </a:lnTo>
                    <a:lnTo>
                      <a:pt x="27" y="58"/>
                    </a:lnTo>
                    <a:lnTo>
                      <a:pt x="4" y="17"/>
                    </a:lnTo>
                    <a:lnTo>
                      <a:pt x="4" y="21"/>
                    </a:lnTo>
                    <a:lnTo>
                      <a:pt x="17" y="14"/>
                    </a:lnTo>
                    <a:lnTo>
                      <a:pt x="23" y="12"/>
                    </a:lnTo>
                    <a:lnTo>
                      <a:pt x="27" y="10"/>
                    </a:lnTo>
                    <a:lnTo>
                      <a:pt x="33" y="8"/>
                    </a:lnTo>
                    <a:lnTo>
                      <a:pt x="36" y="6"/>
                    </a:lnTo>
                    <a:lnTo>
                      <a:pt x="38" y="6"/>
                    </a:lnTo>
                    <a:lnTo>
                      <a:pt x="42" y="6"/>
                    </a:lnTo>
                    <a:lnTo>
                      <a:pt x="42" y="4"/>
                    </a:lnTo>
                    <a:lnTo>
                      <a:pt x="46" y="4"/>
                    </a:lnTo>
                    <a:lnTo>
                      <a:pt x="50" y="4"/>
                    </a:lnTo>
                    <a:lnTo>
                      <a:pt x="54" y="4"/>
                    </a:lnTo>
                    <a:lnTo>
                      <a:pt x="56" y="4"/>
                    </a:lnTo>
                    <a:lnTo>
                      <a:pt x="59" y="4"/>
                    </a:lnTo>
                    <a:lnTo>
                      <a:pt x="58" y="4"/>
                    </a:lnTo>
                    <a:lnTo>
                      <a:pt x="65" y="6"/>
                    </a:lnTo>
                    <a:lnTo>
                      <a:pt x="67" y="6"/>
                    </a:lnTo>
                    <a:lnTo>
                      <a:pt x="67" y="8"/>
                    </a:lnTo>
                    <a:lnTo>
                      <a:pt x="67" y="6"/>
                    </a:lnTo>
                    <a:lnTo>
                      <a:pt x="69" y="8"/>
                    </a:lnTo>
                    <a:lnTo>
                      <a:pt x="67" y="6"/>
                    </a:lnTo>
                    <a:lnTo>
                      <a:pt x="69" y="10"/>
                    </a:lnTo>
                    <a:lnTo>
                      <a:pt x="69" y="12"/>
                    </a:lnTo>
                    <a:lnTo>
                      <a:pt x="69" y="14"/>
                    </a:lnTo>
                    <a:lnTo>
                      <a:pt x="67" y="17"/>
                    </a:lnTo>
                    <a:lnTo>
                      <a:pt x="69" y="17"/>
                    </a:lnTo>
                    <a:lnTo>
                      <a:pt x="67" y="21"/>
                    </a:lnTo>
                    <a:lnTo>
                      <a:pt x="65" y="23"/>
                    </a:lnTo>
                    <a:lnTo>
                      <a:pt x="59" y="31"/>
                    </a:lnTo>
                    <a:lnTo>
                      <a:pt x="54" y="37"/>
                    </a:lnTo>
                    <a:lnTo>
                      <a:pt x="50" y="39"/>
                    </a:lnTo>
                    <a:lnTo>
                      <a:pt x="46" y="42"/>
                    </a:lnTo>
                    <a:lnTo>
                      <a:pt x="42" y="44"/>
                    </a:lnTo>
                    <a:lnTo>
                      <a:pt x="38" y="46"/>
                    </a:lnTo>
                    <a:lnTo>
                      <a:pt x="21" y="56"/>
                    </a:lnTo>
                    <a:lnTo>
                      <a:pt x="23" y="58"/>
                    </a:lnTo>
                    <a:lnTo>
                      <a:pt x="21" y="58"/>
                    </a:lnTo>
                    <a:lnTo>
                      <a:pt x="23" y="58"/>
                    </a:lnTo>
                    <a:lnTo>
                      <a:pt x="23" y="60"/>
                    </a:lnTo>
                    <a:lnTo>
                      <a:pt x="23" y="58"/>
                    </a:lnTo>
                    <a:lnTo>
                      <a:pt x="23" y="60"/>
                    </a:lnTo>
                    <a:lnTo>
                      <a:pt x="25" y="60"/>
                    </a:lnTo>
                    <a:lnTo>
                      <a:pt x="40" y="50"/>
                    </a:lnTo>
                    <a:lnTo>
                      <a:pt x="46" y="48"/>
                    </a:lnTo>
                    <a:lnTo>
                      <a:pt x="48" y="46"/>
                    </a:lnTo>
                    <a:lnTo>
                      <a:pt x="52" y="42"/>
                    </a:lnTo>
                    <a:lnTo>
                      <a:pt x="58" y="40"/>
                    </a:lnTo>
                    <a:lnTo>
                      <a:pt x="58" y="39"/>
                    </a:lnTo>
                    <a:lnTo>
                      <a:pt x="63" y="33"/>
                    </a:lnTo>
                    <a:lnTo>
                      <a:pt x="69" y="25"/>
                    </a:lnTo>
                    <a:lnTo>
                      <a:pt x="71" y="23"/>
                    </a:lnTo>
                    <a:lnTo>
                      <a:pt x="73" y="19"/>
                    </a:lnTo>
                    <a:lnTo>
                      <a:pt x="73" y="15"/>
                    </a:lnTo>
                    <a:lnTo>
                      <a:pt x="73" y="12"/>
                    </a:lnTo>
                    <a:lnTo>
                      <a:pt x="73" y="8"/>
                    </a:lnTo>
                    <a:lnTo>
                      <a:pt x="71" y="4"/>
                    </a:lnTo>
                    <a:lnTo>
                      <a:pt x="69" y="2"/>
                    </a:lnTo>
                    <a:lnTo>
                      <a:pt x="69" y="4"/>
                    </a:lnTo>
                    <a:lnTo>
                      <a:pt x="67" y="2"/>
                    </a:lnTo>
                    <a:lnTo>
                      <a:pt x="58" y="0"/>
                    </a:lnTo>
                    <a:lnTo>
                      <a:pt x="54" y="0"/>
                    </a:lnTo>
                    <a:lnTo>
                      <a:pt x="50" y="0"/>
                    </a:lnTo>
                    <a:lnTo>
                      <a:pt x="46" y="0"/>
                    </a:lnTo>
                    <a:lnTo>
                      <a:pt x="40" y="0"/>
                    </a:lnTo>
                    <a:lnTo>
                      <a:pt x="36" y="2"/>
                    </a:lnTo>
                    <a:lnTo>
                      <a:pt x="31" y="4"/>
                    </a:lnTo>
                    <a:lnTo>
                      <a:pt x="25" y="4"/>
                    </a:lnTo>
                    <a:lnTo>
                      <a:pt x="21" y="8"/>
                    </a:lnTo>
                    <a:lnTo>
                      <a:pt x="15" y="10"/>
                    </a:lnTo>
                    <a:lnTo>
                      <a:pt x="0" y="17"/>
                    </a:lnTo>
                    <a:lnTo>
                      <a:pt x="0" y="19"/>
                    </a:lnTo>
                    <a:lnTo>
                      <a:pt x="21" y="58"/>
                    </a:lnTo>
                    <a:close/>
                  </a:path>
                </a:pathLst>
              </a:custGeom>
              <a:solidFill>
                <a:srgbClr val="000000"/>
              </a:solidFill>
              <a:ln w="9525">
                <a:noFill/>
                <a:round/>
                <a:headEnd/>
                <a:tailEnd/>
              </a:ln>
            </p:spPr>
            <p:txBody>
              <a:bodyPr/>
              <a:lstStyle/>
              <a:p>
                <a:endParaRPr lang="en-GB" dirty="0"/>
              </a:p>
            </p:txBody>
          </p:sp>
          <p:sp>
            <p:nvSpPr>
              <p:cNvPr id="291" name="Freeform 382"/>
              <p:cNvSpPr>
                <a:spLocks noChangeAspect="1"/>
              </p:cNvSpPr>
              <p:nvPr/>
            </p:nvSpPr>
            <p:spPr bwMode="auto">
              <a:xfrm>
                <a:off x="4188" y="1640"/>
                <a:ext cx="100" cy="54"/>
              </a:xfrm>
              <a:custGeom>
                <a:avLst/>
                <a:gdLst>
                  <a:gd name="T0" fmla="*/ 98 w 100"/>
                  <a:gd name="T1" fmla="*/ 0 h 54"/>
                  <a:gd name="T2" fmla="*/ 94 w 100"/>
                  <a:gd name="T3" fmla="*/ 0 h 54"/>
                  <a:gd name="T4" fmla="*/ 92 w 100"/>
                  <a:gd name="T5" fmla="*/ 0 h 54"/>
                  <a:gd name="T6" fmla="*/ 86 w 100"/>
                  <a:gd name="T7" fmla="*/ 2 h 54"/>
                  <a:gd name="T8" fmla="*/ 82 w 100"/>
                  <a:gd name="T9" fmla="*/ 4 h 54"/>
                  <a:gd name="T10" fmla="*/ 76 w 100"/>
                  <a:gd name="T11" fmla="*/ 6 h 54"/>
                  <a:gd name="T12" fmla="*/ 69 w 100"/>
                  <a:gd name="T13" fmla="*/ 10 h 54"/>
                  <a:gd name="T14" fmla="*/ 59 w 100"/>
                  <a:gd name="T15" fmla="*/ 13 h 54"/>
                  <a:gd name="T16" fmla="*/ 32 w 100"/>
                  <a:gd name="T17" fmla="*/ 27 h 54"/>
                  <a:gd name="T18" fmla="*/ 17 w 100"/>
                  <a:gd name="T19" fmla="*/ 36 h 54"/>
                  <a:gd name="T20" fmla="*/ 13 w 100"/>
                  <a:gd name="T21" fmla="*/ 40 h 54"/>
                  <a:gd name="T22" fmla="*/ 9 w 100"/>
                  <a:gd name="T23" fmla="*/ 42 h 54"/>
                  <a:gd name="T24" fmla="*/ 5 w 100"/>
                  <a:gd name="T25" fmla="*/ 44 h 54"/>
                  <a:gd name="T26" fmla="*/ 4 w 100"/>
                  <a:gd name="T27" fmla="*/ 46 h 54"/>
                  <a:gd name="T28" fmla="*/ 2 w 100"/>
                  <a:gd name="T29" fmla="*/ 48 h 54"/>
                  <a:gd name="T30" fmla="*/ 0 w 100"/>
                  <a:gd name="T31" fmla="*/ 50 h 54"/>
                  <a:gd name="T32" fmla="*/ 0 w 100"/>
                  <a:gd name="T33" fmla="*/ 54 h 54"/>
                  <a:gd name="T34" fmla="*/ 0 w 100"/>
                  <a:gd name="T35" fmla="*/ 54 h 54"/>
                  <a:gd name="T36" fmla="*/ 2 w 100"/>
                  <a:gd name="T37" fmla="*/ 54 h 54"/>
                  <a:gd name="T38" fmla="*/ 4 w 100"/>
                  <a:gd name="T39" fmla="*/ 54 h 54"/>
                  <a:gd name="T40" fmla="*/ 7 w 100"/>
                  <a:gd name="T41" fmla="*/ 52 h 54"/>
                  <a:gd name="T42" fmla="*/ 13 w 100"/>
                  <a:gd name="T43" fmla="*/ 50 h 54"/>
                  <a:gd name="T44" fmla="*/ 17 w 100"/>
                  <a:gd name="T45" fmla="*/ 48 h 54"/>
                  <a:gd name="T46" fmla="*/ 23 w 100"/>
                  <a:gd name="T47" fmla="*/ 46 h 54"/>
                  <a:gd name="T48" fmla="*/ 28 w 100"/>
                  <a:gd name="T49" fmla="*/ 44 h 54"/>
                  <a:gd name="T50" fmla="*/ 38 w 100"/>
                  <a:gd name="T51" fmla="*/ 40 h 54"/>
                  <a:gd name="T52" fmla="*/ 53 w 100"/>
                  <a:gd name="T53" fmla="*/ 33 h 54"/>
                  <a:gd name="T54" fmla="*/ 67 w 100"/>
                  <a:gd name="T55" fmla="*/ 25 h 54"/>
                  <a:gd name="T56" fmla="*/ 76 w 100"/>
                  <a:gd name="T57" fmla="*/ 19 h 54"/>
                  <a:gd name="T58" fmla="*/ 82 w 100"/>
                  <a:gd name="T59" fmla="*/ 15 h 54"/>
                  <a:gd name="T60" fmla="*/ 90 w 100"/>
                  <a:gd name="T61" fmla="*/ 12 h 54"/>
                  <a:gd name="T62" fmla="*/ 94 w 100"/>
                  <a:gd name="T63" fmla="*/ 10 h 54"/>
                  <a:gd name="T64" fmla="*/ 98 w 100"/>
                  <a:gd name="T65" fmla="*/ 6 h 54"/>
                  <a:gd name="T66" fmla="*/ 100 w 100"/>
                  <a:gd name="T67" fmla="*/ 4 h 54"/>
                  <a:gd name="T68" fmla="*/ 100 w 100"/>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0"/>
                  <a:gd name="T106" fmla="*/ 0 h 54"/>
                  <a:gd name="T107" fmla="*/ 100 w 100"/>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0" h="54">
                    <a:moveTo>
                      <a:pt x="100" y="0"/>
                    </a:moveTo>
                    <a:lnTo>
                      <a:pt x="98" y="0"/>
                    </a:lnTo>
                    <a:lnTo>
                      <a:pt x="96" y="0"/>
                    </a:lnTo>
                    <a:lnTo>
                      <a:pt x="94" y="0"/>
                    </a:lnTo>
                    <a:lnTo>
                      <a:pt x="92" y="2"/>
                    </a:lnTo>
                    <a:lnTo>
                      <a:pt x="92" y="0"/>
                    </a:lnTo>
                    <a:lnTo>
                      <a:pt x="88" y="2"/>
                    </a:lnTo>
                    <a:lnTo>
                      <a:pt x="86" y="2"/>
                    </a:lnTo>
                    <a:lnTo>
                      <a:pt x="84" y="2"/>
                    </a:lnTo>
                    <a:lnTo>
                      <a:pt x="82" y="4"/>
                    </a:lnTo>
                    <a:lnTo>
                      <a:pt x="80" y="4"/>
                    </a:lnTo>
                    <a:lnTo>
                      <a:pt x="76" y="6"/>
                    </a:lnTo>
                    <a:lnTo>
                      <a:pt x="71" y="10"/>
                    </a:lnTo>
                    <a:lnTo>
                      <a:pt x="69" y="10"/>
                    </a:lnTo>
                    <a:lnTo>
                      <a:pt x="61" y="13"/>
                    </a:lnTo>
                    <a:lnTo>
                      <a:pt x="59" y="13"/>
                    </a:lnTo>
                    <a:lnTo>
                      <a:pt x="46" y="19"/>
                    </a:lnTo>
                    <a:lnTo>
                      <a:pt x="32" y="27"/>
                    </a:lnTo>
                    <a:lnTo>
                      <a:pt x="23" y="33"/>
                    </a:lnTo>
                    <a:lnTo>
                      <a:pt x="17" y="36"/>
                    </a:lnTo>
                    <a:lnTo>
                      <a:pt x="13" y="38"/>
                    </a:lnTo>
                    <a:lnTo>
                      <a:pt x="13" y="40"/>
                    </a:lnTo>
                    <a:lnTo>
                      <a:pt x="9" y="40"/>
                    </a:lnTo>
                    <a:lnTo>
                      <a:pt x="9" y="42"/>
                    </a:lnTo>
                    <a:lnTo>
                      <a:pt x="7" y="42"/>
                    </a:lnTo>
                    <a:lnTo>
                      <a:pt x="5" y="44"/>
                    </a:lnTo>
                    <a:lnTo>
                      <a:pt x="4" y="44"/>
                    </a:lnTo>
                    <a:lnTo>
                      <a:pt x="4" y="46"/>
                    </a:lnTo>
                    <a:lnTo>
                      <a:pt x="2" y="46"/>
                    </a:lnTo>
                    <a:lnTo>
                      <a:pt x="2" y="48"/>
                    </a:lnTo>
                    <a:lnTo>
                      <a:pt x="0" y="48"/>
                    </a:lnTo>
                    <a:lnTo>
                      <a:pt x="0" y="50"/>
                    </a:lnTo>
                    <a:lnTo>
                      <a:pt x="0" y="52"/>
                    </a:lnTo>
                    <a:lnTo>
                      <a:pt x="0" y="54"/>
                    </a:lnTo>
                    <a:lnTo>
                      <a:pt x="0" y="52"/>
                    </a:lnTo>
                    <a:lnTo>
                      <a:pt x="0" y="54"/>
                    </a:lnTo>
                    <a:lnTo>
                      <a:pt x="2" y="52"/>
                    </a:lnTo>
                    <a:lnTo>
                      <a:pt x="2" y="54"/>
                    </a:lnTo>
                    <a:lnTo>
                      <a:pt x="4" y="52"/>
                    </a:lnTo>
                    <a:lnTo>
                      <a:pt x="4" y="54"/>
                    </a:lnTo>
                    <a:lnTo>
                      <a:pt x="5" y="52"/>
                    </a:lnTo>
                    <a:lnTo>
                      <a:pt x="7" y="52"/>
                    </a:lnTo>
                    <a:lnTo>
                      <a:pt x="11" y="52"/>
                    </a:lnTo>
                    <a:lnTo>
                      <a:pt x="13" y="50"/>
                    </a:lnTo>
                    <a:lnTo>
                      <a:pt x="15" y="50"/>
                    </a:lnTo>
                    <a:lnTo>
                      <a:pt x="17" y="48"/>
                    </a:lnTo>
                    <a:lnTo>
                      <a:pt x="19" y="48"/>
                    </a:lnTo>
                    <a:lnTo>
                      <a:pt x="23" y="46"/>
                    </a:lnTo>
                    <a:lnTo>
                      <a:pt x="23" y="48"/>
                    </a:lnTo>
                    <a:lnTo>
                      <a:pt x="28" y="44"/>
                    </a:lnTo>
                    <a:lnTo>
                      <a:pt x="30" y="44"/>
                    </a:lnTo>
                    <a:lnTo>
                      <a:pt x="38" y="40"/>
                    </a:lnTo>
                    <a:lnTo>
                      <a:pt x="40" y="40"/>
                    </a:lnTo>
                    <a:lnTo>
                      <a:pt x="53" y="33"/>
                    </a:lnTo>
                    <a:lnTo>
                      <a:pt x="67" y="27"/>
                    </a:lnTo>
                    <a:lnTo>
                      <a:pt x="67" y="25"/>
                    </a:lnTo>
                    <a:lnTo>
                      <a:pt x="76" y="21"/>
                    </a:lnTo>
                    <a:lnTo>
                      <a:pt x="76" y="19"/>
                    </a:lnTo>
                    <a:lnTo>
                      <a:pt x="82" y="17"/>
                    </a:lnTo>
                    <a:lnTo>
                      <a:pt x="82" y="15"/>
                    </a:lnTo>
                    <a:lnTo>
                      <a:pt x="86" y="13"/>
                    </a:lnTo>
                    <a:lnTo>
                      <a:pt x="90" y="12"/>
                    </a:lnTo>
                    <a:lnTo>
                      <a:pt x="92" y="10"/>
                    </a:lnTo>
                    <a:lnTo>
                      <a:pt x="94" y="10"/>
                    </a:lnTo>
                    <a:lnTo>
                      <a:pt x="96" y="8"/>
                    </a:lnTo>
                    <a:lnTo>
                      <a:pt x="98" y="6"/>
                    </a:lnTo>
                    <a:lnTo>
                      <a:pt x="98" y="4"/>
                    </a:lnTo>
                    <a:lnTo>
                      <a:pt x="100" y="4"/>
                    </a:lnTo>
                    <a:lnTo>
                      <a:pt x="100" y="2"/>
                    </a:lnTo>
                    <a:lnTo>
                      <a:pt x="100" y="0"/>
                    </a:lnTo>
                    <a:close/>
                  </a:path>
                </a:pathLst>
              </a:custGeom>
              <a:solidFill>
                <a:srgbClr val="FFFFFF"/>
              </a:solidFill>
              <a:ln w="9525">
                <a:noFill/>
                <a:round/>
                <a:headEnd/>
                <a:tailEnd/>
              </a:ln>
            </p:spPr>
            <p:txBody>
              <a:bodyPr/>
              <a:lstStyle/>
              <a:p>
                <a:endParaRPr lang="en-GB" dirty="0"/>
              </a:p>
            </p:txBody>
          </p:sp>
          <p:sp>
            <p:nvSpPr>
              <p:cNvPr id="292" name="Freeform 383"/>
              <p:cNvSpPr>
                <a:spLocks noChangeAspect="1"/>
              </p:cNvSpPr>
              <p:nvPr/>
            </p:nvSpPr>
            <p:spPr bwMode="auto">
              <a:xfrm>
                <a:off x="4186" y="1638"/>
                <a:ext cx="105" cy="58"/>
              </a:xfrm>
              <a:custGeom>
                <a:avLst/>
                <a:gdLst>
                  <a:gd name="T0" fmla="*/ 29 w 105"/>
                  <a:gd name="T1" fmla="*/ 31 h 58"/>
                  <a:gd name="T2" fmla="*/ 19 w 105"/>
                  <a:gd name="T3" fmla="*/ 35 h 58"/>
                  <a:gd name="T4" fmla="*/ 11 w 105"/>
                  <a:gd name="T5" fmla="*/ 40 h 58"/>
                  <a:gd name="T6" fmla="*/ 6 w 105"/>
                  <a:gd name="T7" fmla="*/ 46 h 58"/>
                  <a:gd name="T8" fmla="*/ 2 w 105"/>
                  <a:gd name="T9" fmla="*/ 50 h 58"/>
                  <a:gd name="T10" fmla="*/ 0 w 105"/>
                  <a:gd name="T11" fmla="*/ 56 h 58"/>
                  <a:gd name="T12" fmla="*/ 4 w 105"/>
                  <a:gd name="T13" fmla="*/ 56 h 58"/>
                  <a:gd name="T14" fmla="*/ 11 w 105"/>
                  <a:gd name="T15" fmla="*/ 56 h 58"/>
                  <a:gd name="T16" fmla="*/ 17 w 105"/>
                  <a:gd name="T17" fmla="*/ 54 h 58"/>
                  <a:gd name="T18" fmla="*/ 29 w 105"/>
                  <a:gd name="T19" fmla="*/ 50 h 58"/>
                  <a:gd name="T20" fmla="*/ 36 w 105"/>
                  <a:gd name="T21" fmla="*/ 46 h 58"/>
                  <a:gd name="T22" fmla="*/ 59 w 105"/>
                  <a:gd name="T23" fmla="*/ 35 h 58"/>
                  <a:gd name="T24" fmla="*/ 78 w 105"/>
                  <a:gd name="T25" fmla="*/ 25 h 58"/>
                  <a:gd name="T26" fmla="*/ 88 w 105"/>
                  <a:gd name="T27" fmla="*/ 19 h 58"/>
                  <a:gd name="T28" fmla="*/ 94 w 105"/>
                  <a:gd name="T29" fmla="*/ 15 h 58"/>
                  <a:gd name="T30" fmla="*/ 98 w 105"/>
                  <a:gd name="T31" fmla="*/ 12 h 58"/>
                  <a:gd name="T32" fmla="*/ 102 w 105"/>
                  <a:gd name="T33" fmla="*/ 8 h 58"/>
                  <a:gd name="T34" fmla="*/ 105 w 105"/>
                  <a:gd name="T35" fmla="*/ 2 h 58"/>
                  <a:gd name="T36" fmla="*/ 98 w 105"/>
                  <a:gd name="T37" fmla="*/ 0 h 58"/>
                  <a:gd name="T38" fmla="*/ 90 w 105"/>
                  <a:gd name="T39" fmla="*/ 2 h 58"/>
                  <a:gd name="T40" fmla="*/ 80 w 105"/>
                  <a:gd name="T41" fmla="*/ 4 h 58"/>
                  <a:gd name="T42" fmla="*/ 75 w 105"/>
                  <a:gd name="T43" fmla="*/ 8 h 58"/>
                  <a:gd name="T44" fmla="*/ 65 w 105"/>
                  <a:gd name="T45" fmla="*/ 12 h 58"/>
                  <a:gd name="T46" fmla="*/ 67 w 105"/>
                  <a:gd name="T47" fmla="*/ 15 h 58"/>
                  <a:gd name="T48" fmla="*/ 77 w 105"/>
                  <a:gd name="T49" fmla="*/ 12 h 58"/>
                  <a:gd name="T50" fmla="*/ 82 w 105"/>
                  <a:gd name="T51" fmla="*/ 10 h 58"/>
                  <a:gd name="T52" fmla="*/ 92 w 105"/>
                  <a:gd name="T53" fmla="*/ 6 h 58"/>
                  <a:gd name="T54" fmla="*/ 98 w 105"/>
                  <a:gd name="T55" fmla="*/ 4 h 58"/>
                  <a:gd name="T56" fmla="*/ 100 w 105"/>
                  <a:gd name="T57" fmla="*/ 4 h 58"/>
                  <a:gd name="T58" fmla="*/ 96 w 105"/>
                  <a:gd name="T59" fmla="*/ 8 h 58"/>
                  <a:gd name="T60" fmla="*/ 90 w 105"/>
                  <a:gd name="T61" fmla="*/ 12 h 58"/>
                  <a:gd name="T62" fmla="*/ 82 w 105"/>
                  <a:gd name="T63" fmla="*/ 17 h 58"/>
                  <a:gd name="T64" fmla="*/ 73 w 105"/>
                  <a:gd name="T65" fmla="*/ 23 h 58"/>
                  <a:gd name="T66" fmla="*/ 52 w 105"/>
                  <a:gd name="T67" fmla="*/ 35 h 58"/>
                  <a:gd name="T68" fmla="*/ 32 w 105"/>
                  <a:gd name="T69" fmla="*/ 42 h 58"/>
                  <a:gd name="T70" fmla="*/ 23 w 105"/>
                  <a:gd name="T71" fmla="*/ 48 h 58"/>
                  <a:gd name="T72" fmla="*/ 13 w 105"/>
                  <a:gd name="T73" fmla="*/ 50 h 58"/>
                  <a:gd name="T74" fmla="*/ 7 w 105"/>
                  <a:gd name="T75" fmla="*/ 52 h 58"/>
                  <a:gd name="T76" fmla="*/ 4 w 105"/>
                  <a:gd name="T77" fmla="*/ 54 h 58"/>
                  <a:gd name="T78" fmla="*/ 7 w 105"/>
                  <a:gd name="T79" fmla="*/ 50 h 58"/>
                  <a:gd name="T80" fmla="*/ 13 w 105"/>
                  <a:gd name="T81" fmla="*/ 46 h 58"/>
                  <a:gd name="T82" fmla="*/ 21 w 105"/>
                  <a:gd name="T83" fmla="*/ 40 h 58"/>
                  <a:gd name="T84" fmla="*/ 27 w 105"/>
                  <a:gd name="T85" fmla="*/ 37 h 58"/>
                  <a:gd name="T86" fmla="*/ 50 w 105"/>
                  <a:gd name="T87" fmla="*/ 23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5"/>
                  <a:gd name="T133" fmla="*/ 0 h 58"/>
                  <a:gd name="T134" fmla="*/ 105 w 105"/>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5" h="58">
                    <a:moveTo>
                      <a:pt x="48" y="19"/>
                    </a:moveTo>
                    <a:lnTo>
                      <a:pt x="30" y="29"/>
                    </a:lnTo>
                    <a:lnTo>
                      <a:pt x="29" y="31"/>
                    </a:lnTo>
                    <a:lnTo>
                      <a:pt x="23" y="33"/>
                    </a:lnTo>
                    <a:lnTo>
                      <a:pt x="21" y="35"/>
                    </a:lnTo>
                    <a:lnTo>
                      <a:pt x="19" y="35"/>
                    </a:lnTo>
                    <a:lnTo>
                      <a:pt x="19" y="37"/>
                    </a:lnTo>
                    <a:lnTo>
                      <a:pt x="13" y="38"/>
                    </a:lnTo>
                    <a:lnTo>
                      <a:pt x="11" y="40"/>
                    </a:lnTo>
                    <a:lnTo>
                      <a:pt x="9" y="42"/>
                    </a:lnTo>
                    <a:lnTo>
                      <a:pt x="7" y="44"/>
                    </a:lnTo>
                    <a:lnTo>
                      <a:pt x="6" y="46"/>
                    </a:lnTo>
                    <a:lnTo>
                      <a:pt x="4" y="46"/>
                    </a:lnTo>
                    <a:lnTo>
                      <a:pt x="2" y="48"/>
                    </a:lnTo>
                    <a:lnTo>
                      <a:pt x="2" y="50"/>
                    </a:lnTo>
                    <a:lnTo>
                      <a:pt x="0" y="50"/>
                    </a:lnTo>
                    <a:lnTo>
                      <a:pt x="0" y="54"/>
                    </a:lnTo>
                    <a:lnTo>
                      <a:pt x="0" y="56"/>
                    </a:lnTo>
                    <a:lnTo>
                      <a:pt x="2" y="58"/>
                    </a:lnTo>
                    <a:lnTo>
                      <a:pt x="4" y="58"/>
                    </a:lnTo>
                    <a:lnTo>
                      <a:pt x="4" y="56"/>
                    </a:lnTo>
                    <a:lnTo>
                      <a:pt x="6" y="58"/>
                    </a:lnTo>
                    <a:lnTo>
                      <a:pt x="7" y="56"/>
                    </a:lnTo>
                    <a:lnTo>
                      <a:pt x="11" y="56"/>
                    </a:lnTo>
                    <a:lnTo>
                      <a:pt x="13" y="56"/>
                    </a:lnTo>
                    <a:lnTo>
                      <a:pt x="15" y="54"/>
                    </a:lnTo>
                    <a:lnTo>
                      <a:pt x="17" y="54"/>
                    </a:lnTo>
                    <a:lnTo>
                      <a:pt x="21" y="52"/>
                    </a:lnTo>
                    <a:lnTo>
                      <a:pt x="25" y="52"/>
                    </a:lnTo>
                    <a:lnTo>
                      <a:pt x="29" y="50"/>
                    </a:lnTo>
                    <a:lnTo>
                      <a:pt x="30" y="48"/>
                    </a:lnTo>
                    <a:lnTo>
                      <a:pt x="34" y="46"/>
                    </a:lnTo>
                    <a:lnTo>
                      <a:pt x="36" y="46"/>
                    </a:lnTo>
                    <a:lnTo>
                      <a:pt x="52" y="38"/>
                    </a:lnTo>
                    <a:lnTo>
                      <a:pt x="54" y="38"/>
                    </a:lnTo>
                    <a:lnTo>
                      <a:pt x="59" y="35"/>
                    </a:lnTo>
                    <a:lnTo>
                      <a:pt x="61" y="35"/>
                    </a:lnTo>
                    <a:lnTo>
                      <a:pt x="77" y="27"/>
                    </a:lnTo>
                    <a:lnTo>
                      <a:pt x="78" y="25"/>
                    </a:lnTo>
                    <a:lnTo>
                      <a:pt x="80" y="23"/>
                    </a:lnTo>
                    <a:lnTo>
                      <a:pt x="84" y="21"/>
                    </a:lnTo>
                    <a:lnTo>
                      <a:pt x="88" y="19"/>
                    </a:lnTo>
                    <a:lnTo>
                      <a:pt x="92" y="17"/>
                    </a:lnTo>
                    <a:lnTo>
                      <a:pt x="92" y="15"/>
                    </a:lnTo>
                    <a:lnTo>
                      <a:pt x="94" y="15"/>
                    </a:lnTo>
                    <a:lnTo>
                      <a:pt x="96" y="14"/>
                    </a:lnTo>
                    <a:lnTo>
                      <a:pt x="98" y="14"/>
                    </a:lnTo>
                    <a:lnTo>
                      <a:pt x="98" y="12"/>
                    </a:lnTo>
                    <a:lnTo>
                      <a:pt x="100" y="12"/>
                    </a:lnTo>
                    <a:lnTo>
                      <a:pt x="100" y="10"/>
                    </a:lnTo>
                    <a:lnTo>
                      <a:pt x="102" y="8"/>
                    </a:lnTo>
                    <a:lnTo>
                      <a:pt x="103" y="6"/>
                    </a:lnTo>
                    <a:lnTo>
                      <a:pt x="105" y="6"/>
                    </a:lnTo>
                    <a:lnTo>
                      <a:pt x="105" y="2"/>
                    </a:lnTo>
                    <a:lnTo>
                      <a:pt x="103" y="0"/>
                    </a:lnTo>
                    <a:lnTo>
                      <a:pt x="100" y="0"/>
                    </a:lnTo>
                    <a:lnTo>
                      <a:pt x="98" y="0"/>
                    </a:lnTo>
                    <a:lnTo>
                      <a:pt x="96" y="0"/>
                    </a:lnTo>
                    <a:lnTo>
                      <a:pt x="94" y="0"/>
                    </a:lnTo>
                    <a:lnTo>
                      <a:pt x="90" y="2"/>
                    </a:lnTo>
                    <a:lnTo>
                      <a:pt x="88" y="2"/>
                    </a:lnTo>
                    <a:lnTo>
                      <a:pt x="84" y="4"/>
                    </a:lnTo>
                    <a:lnTo>
                      <a:pt x="80" y="4"/>
                    </a:lnTo>
                    <a:lnTo>
                      <a:pt x="78" y="6"/>
                    </a:lnTo>
                    <a:lnTo>
                      <a:pt x="77" y="6"/>
                    </a:lnTo>
                    <a:lnTo>
                      <a:pt x="75" y="8"/>
                    </a:lnTo>
                    <a:lnTo>
                      <a:pt x="73" y="8"/>
                    </a:lnTo>
                    <a:lnTo>
                      <a:pt x="67" y="10"/>
                    </a:lnTo>
                    <a:lnTo>
                      <a:pt x="65" y="12"/>
                    </a:lnTo>
                    <a:lnTo>
                      <a:pt x="48" y="19"/>
                    </a:lnTo>
                    <a:lnTo>
                      <a:pt x="50" y="23"/>
                    </a:lnTo>
                    <a:lnTo>
                      <a:pt x="67" y="15"/>
                    </a:lnTo>
                    <a:lnTo>
                      <a:pt x="69" y="14"/>
                    </a:lnTo>
                    <a:lnTo>
                      <a:pt x="73" y="12"/>
                    </a:lnTo>
                    <a:lnTo>
                      <a:pt x="77" y="12"/>
                    </a:lnTo>
                    <a:lnTo>
                      <a:pt x="78" y="10"/>
                    </a:lnTo>
                    <a:lnTo>
                      <a:pt x="80" y="10"/>
                    </a:lnTo>
                    <a:lnTo>
                      <a:pt x="82" y="10"/>
                    </a:lnTo>
                    <a:lnTo>
                      <a:pt x="86" y="8"/>
                    </a:lnTo>
                    <a:lnTo>
                      <a:pt x="90" y="6"/>
                    </a:lnTo>
                    <a:lnTo>
                      <a:pt x="92" y="6"/>
                    </a:lnTo>
                    <a:lnTo>
                      <a:pt x="96" y="6"/>
                    </a:lnTo>
                    <a:lnTo>
                      <a:pt x="96" y="4"/>
                    </a:lnTo>
                    <a:lnTo>
                      <a:pt x="98" y="4"/>
                    </a:lnTo>
                    <a:lnTo>
                      <a:pt x="100" y="4"/>
                    </a:lnTo>
                    <a:lnTo>
                      <a:pt x="102" y="4"/>
                    </a:lnTo>
                    <a:lnTo>
                      <a:pt x="100" y="4"/>
                    </a:lnTo>
                    <a:lnTo>
                      <a:pt x="100" y="6"/>
                    </a:lnTo>
                    <a:lnTo>
                      <a:pt x="98" y="6"/>
                    </a:lnTo>
                    <a:lnTo>
                      <a:pt x="96" y="8"/>
                    </a:lnTo>
                    <a:lnTo>
                      <a:pt x="94" y="10"/>
                    </a:lnTo>
                    <a:lnTo>
                      <a:pt x="92" y="12"/>
                    </a:lnTo>
                    <a:lnTo>
                      <a:pt x="90" y="12"/>
                    </a:lnTo>
                    <a:lnTo>
                      <a:pt x="88" y="14"/>
                    </a:lnTo>
                    <a:lnTo>
                      <a:pt x="86" y="15"/>
                    </a:lnTo>
                    <a:lnTo>
                      <a:pt x="82" y="17"/>
                    </a:lnTo>
                    <a:lnTo>
                      <a:pt x="78" y="19"/>
                    </a:lnTo>
                    <a:lnTo>
                      <a:pt x="77" y="21"/>
                    </a:lnTo>
                    <a:lnTo>
                      <a:pt x="73" y="23"/>
                    </a:lnTo>
                    <a:lnTo>
                      <a:pt x="59" y="29"/>
                    </a:lnTo>
                    <a:lnTo>
                      <a:pt x="57" y="31"/>
                    </a:lnTo>
                    <a:lnTo>
                      <a:pt x="52" y="35"/>
                    </a:lnTo>
                    <a:lnTo>
                      <a:pt x="50" y="35"/>
                    </a:lnTo>
                    <a:lnTo>
                      <a:pt x="34" y="42"/>
                    </a:lnTo>
                    <a:lnTo>
                      <a:pt x="32" y="42"/>
                    </a:lnTo>
                    <a:lnTo>
                      <a:pt x="29" y="44"/>
                    </a:lnTo>
                    <a:lnTo>
                      <a:pt x="27" y="46"/>
                    </a:lnTo>
                    <a:lnTo>
                      <a:pt x="23" y="48"/>
                    </a:lnTo>
                    <a:lnTo>
                      <a:pt x="19" y="48"/>
                    </a:lnTo>
                    <a:lnTo>
                      <a:pt x="15" y="50"/>
                    </a:lnTo>
                    <a:lnTo>
                      <a:pt x="13" y="50"/>
                    </a:lnTo>
                    <a:lnTo>
                      <a:pt x="11" y="50"/>
                    </a:lnTo>
                    <a:lnTo>
                      <a:pt x="9" y="52"/>
                    </a:lnTo>
                    <a:lnTo>
                      <a:pt x="7" y="52"/>
                    </a:lnTo>
                    <a:lnTo>
                      <a:pt x="6" y="52"/>
                    </a:lnTo>
                    <a:lnTo>
                      <a:pt x="4" y="52"/>
                    </a:lnTo>
                    <a:lnTo>
                      <a:pt x="4" y="54"/>
                    </a:lnTo>
                    <a:lnTo>
                      <a:pt x="6" y="52"/>
                    </a:lnTo>
                    <a:lnTo>
                      <a:pt x="6" y="50"/>
                    </a:lnTo>
                    <a:lnTo>
                      <a:pt x="7" y="50"/>
                    </a:lnTo>
                    <a:lnTo>
                      <a:pt x="9" y="48"/>
                    </a:lnTo>
                    <a:lnTo>
                      <a:pt x="11" y="46"/>
                    </a:lnTo>
                    <a:lnTo>
                      <a:pt x="13" y="46"/>
                    </a:lnTo>
                    <a:lnTo>
                      <a:pt x="13" y="44"/>
                    </a:lnTo>
                    <a:lnTo>
                      <a:pt x="17" y="42"/>
                    </a:lnTo>
                    <a:lnTo>
                      <a:pt x="21" y="40"/>
                    </a:lnTo>
                    <a:lnTo>
                      <a:pt x="23" y="38"/>
                    </a:lnTo>
                    <a:lnTo>
                      <a:pt x="25" y="38"/>
                    </a:lnTo>
                    <a:lnTo>
                      <a:pt x="27" y="37"/>
                    </a:lnTo>
                    <a:lnTo>
                      <a:pt x="30" y="35"/>
                    </a:lnTo>
                    <a:lnTo>
                      <a:pt x="32" y="33"/>
                    </a:lnTo>
                    <a:lnTo>
                      <a:pt x="50" y="23"/>
                    </a:lnTo>
                    <a:lnTo>
                      <a:pt x="48" y="19"/>
                    </a:lnTo>
                    <a:close/>
                  </a:path>
                </a:pathLst>
              </a:custGeom>
              <a:solidFill>
                <a:srgbClr val="000000"/>
              </a:solidFill>
              <a:ln w="9525">
                <a:noFill/>
                <a:round/>
                <a:headEnd/>
                <a:tailEnd/>
              </a:ln>
            </p:spPr>
            <p:txBody>
              <a:bodyPr/>
              <a:lstStyle/>
              <a:p>
                <a:endParaRPr lang="en-GB" dirty="0"/>
              </a:p>
            </p:txBody>
          </p:sp>
          <p:sp>
            <p:nvSpPr>
              <p:cNvPr id="293" name="Freeform 384"/>
              <p:cNvSpPr>
                <a:spLocks noChangeAspect="1"/>
              </p:cNvSpPr>
              <p:nvPr/>
            </p:nvSpPr>
            <p:spPr bwMode="auto">
              <a:xfrm>
                <a:off x="4272" y="1498"/>
                <a:ext cx="254" cy="173"/>
              </a:xfrm>
              <a:custGeom>
                <a:avLst/>
                <a:gdLst>
                  <a:gd name="T0" fmla="*/ 35 w 254"/>
                  <a:gd name="T1" fmla="*/ 173 h 173"/>
                  <a:gd name="T2" fmla="*/ 254 w 254"/>
                  <a:gd name="T3" fmla="*/ 63 h 173"/>
                  <a:gd name="T4" fmla="*/ 219 w 254"/>
                  <a:gd name="T5" fmla="*/ 0 h 173"/>
                  <a:gd name="T6" fmla="*/ 0 w 254"/>
                  <a:gd name="T7" fmla="*/ 111 h 173"/>
                  <a:gd name="T8" fmla="*/ 35 w 254"/>
                  <a:gd name="T9" fmla="*/ 173 h 173"/>
                  <a:gd name="T10" fmla="*/ 0 60000 65536"/>
                  <a:gd name="T11" fmla="*/ 0 60000 65536"/>
                  <a:gd name="T12" fmla="*/ 0 60000 65536"/>
                  <a:gd name="T13" fmla="*/ 0 60000 65536"/>
                  <a:gd name="T14" fmla="*/ 0 60000 65536"/>
                  <a:gd name="T15" fmla="*/ 0 w 254"/>
                  <a:gd name="T16" fmla="*/ 0 h 173"/>
                  <a:gd name="T17" fmla="*/ 254 w 254"/>
                  <a:gd name="T18" fmla="*/ 173 h 173"/>
                </a:gdLst>
                <a:ahLst/>
                <a:cxnLst>
                  <a:cxn ang="T10">
                    <a:pos x="T0" y="T1"/>
                  </a:cxn>
                  <a:cxn ang="T11">
                    <a:pos x="T2" y="T3"/>
                  </a:cxn>
                  <a:cxn ang="T12">
                    <a:pos x="T4" y="T5"/>
                  </a:cxn>
                  <a:cxn ang="T13">
                    <a:pos x="T6" y="T7"/>
                  </a:cxn>
                  <a:cxn ang="T14">
                    <a:pos x="T8" y="T9"/>
                  </a:cxn>
                </a:cxnLst>
                <a:rect l="T15" t="T16" r="T17" b="T18"/>
                <a:pathLst>
                  <a:path w="254" h="173">
                    <a:moveTo>
                      <a:pt x="35" y="173"/>
                    </a:moveTo>
                    <a:lnTo>
                      <a:pt x="254" y="63"/>
                    </a:lnTo>
                    <a:lnTo>
                      <a:pt x="219" y="0"/>
                    </a:lnTo>
                    <a:lnTo>
                      <a:pt x="0" y="111"/>
                    </a:lnTo>
                    <a:lnTo>
                      <a:pt x="35" y="173"/>
                    </a:lnTo>
                    <a:close/>
                  </a:path>
                </a:pathLst>
              </a:custGeom>
              <a:solidFill>
                <a:srgbClr val="FFFFFF"/>
              </a:solidFill>
              <a:ln w="9525">
                <a:noFill/>
                <a:round/>
                <a:headEnd/>
                <a:tailEnd/>
              </a:ln>
            </p:spPr>
            <p:txBody>
              <a:bodyPr/>
              <a:lstStyle/>
              <a:p>
                <a:endParaRPr lang="en-GB" dirty="0"/>
              </a:p>
            </p:txBody>
          </p:sp>
          <p:sp>
            <p:nvSpPr>
              <p:cNvPr id="294" name="Freeform 385"/>
              <p:cNvSpPr>
                <a:spLocks noChangeAspect="1"/>
              </p:cNvSpPr>
              <p:nvPr/>
            </p:nvSpPr>
            <p:spPr bwMode="auto">
              <a:xfrm>
                <a:off x="4270" y="1496"/>
                <a:ext cx="258" cy="177"/>
              </a:xfrm>
              <a:custGeom>
                <a:avLst/>
                <a:gdLst>
                  <a:gd name="T0" fmla="*/ 35 w 258"/>
                  <a:gd name="T1" fmla="*/ 177 h 177"/>
                  <a:gd name="T2" fmla="*/ 37 w 258"/>
                  <a:gd name="T3" fmla="*/ 177 h 177"/>
                  <a:gd name="T4" fmla="*/ 39 w 258"/>
                  <a:gd name="T5" fmla="*/ 177 h 177"/>
                  <a:gd name="T6" fmla="*/ 258 w 258"/>
                  <a:gd name="T7" fmla="*/ 67 h 177"/>
                  <a:gd name="T8" fmla="*/ 258 w 258"/>
                  <a:gd name="T9" fmla="*/ 65 h 177"/>
                  <a:gd name="T10" fmla="*/ 223 w 258"/>
                  <a:gd name="T11" fmla="*/ 0 h 177"/>
                  <a:gd name="T12" fmla="*/ 221 w 258"/>
                  <a:gd name="T13" fmla="*/ 0 h 177"/>
                  <a:gd name="T14" fmla="*/ 0 w 258"/>
                  <a:gd name="T15" fmla="*/ 111 h 177"/>
                  <a:gd name="T16" fmla="*/ 0 w 258"/>
                  <a:gd name="T17" fmla="*/ 113 h 177"/>
                  <a:gd name="T18" fmla="*/ 35 w 258"/>
                  <a:gd name="T19" fmla="*/ 177 h 177"/>
                  <a:gd name="T20" fmla="*/ 39 w 258"/>
                  <a:gd name="T21" fmla="*/ 175 h 177"/>
                  <a:gd name="T22" fmla="*/ 4 w 258"/>
                  <a:gd name="T23" fmla="*/ 111 h 177"/>
                  <a:gd name="T24" fmla="*/ 4 w 258"/>
                  <a:gd name="T25" fmla="*/ 115 h 177"/>
                  <a:gd name="T26" fmla="*/ 223 w 258"/>
                  <a:gd name="T27" fmla="*/ 4 h 177"/>
                  <a:gd name="T28" fmla="*/ 219 w 258"/>
                  <a:gd name="T29" fmla="*/ 4 h 177"/>
                  <a:gd name="T30" fmla="*/ 254 w 258"/>
                  <a:gd name="T31" fmla="*/ 65 h 177"/>
                  <a:gd name="T32" fmla="*/ 256 w 258"/>
                  <a:gd name="T33" fmla="*/ 63 h 177"/>
                  <a:gd name="T34" fmla="*/ 37 w 258"/>
                  <a:gd name="T35" fmla="*/ 173 h 177"/>
                  <a:gd name="T36" fmla="*/ 39 w 258"/>
                  <a:gd name="T37" fmla="*/ 175 h 177"/>
                  <a:gd name="T38" fmla="*/ 35 w 258"/>
                  <a:gd name="T39" fmla="*/ 177 h 1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8"/>
                  <a:gd name="T61" fmla="*/ 0 h 177"/>
                  <a:gd name="T62" fmla="*/ 258 w 258"/>
                  <a:gd name="T63" fmla="*/ 177 h 17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8" h="177">
                    <a:moveTo>
                      <a:pt x="35" y="177"/>
                    </a:moveTo>
                    <a:lnTo>
                      <a:pt x="37" y="177"/>
                    </a:lnTo>
                    <a:lnTo>
                      <a:pt x="39" y="177"/>
                    </a:lnTo>
                    <a:lnTo>
                      <a:pt x="258" y="67"/>
                    </a:lnTo>
                    <a:lnTo>
                      <a:pt x="258" y="65"/>
                    </a:lnTo>
                    <a:lnTo>
                      <a:pt x="223" y="0"/>
                    </a:lnTo>
                    <a:lnTo>
                      <a:pt x="221" y="0"/>
                    </a:lnTo>
                    <a:lnTo>
                      <a:pt x="0" y="111"/>
                    </a:lnTo>
                    <a:lnTo>
                      <a:pt x="0" y="113"/>
                    </a:lnTo>
                    <a:lnTo>
                      <a:pt x="35" y="177"/>
                    </a:lnTo>
                    <a:lnTo>
                      <a:pt x="39" y="175"/>
                    </a:lnTo>
                    <a:lnTo>
                      <a:pt x="4" y="111"/>
                    </a:lnTo>
                    <a:lnTo>
                      <a:pt x="4" y="115"/>
                    </a:lnTo>
                    <a:lnTo>
                      <a:pt x="223" y="4"/>
                    </a:lnTo>
                    <a:lnTo>
                      <a:pt x="219" y="4"/>
                    </a:lnTo>
                    <a:lnTo>
                      <a:pt x="254" y="65"/>
                    </a:lnTo>
                    <a:lnTo>
                      <a:pt x="256" y="63"/>
                    </a:lnTo>
                    <a:lnTo>
                      <a:pt x="37" y="173"/>
                    </a:lnTo>
                    <a:lnTo>
                      <a:pt x="39" y="175"/>
                    </a:lnTo>
                    <a:lnTo>
                      <a:pt x="35" y="177"/>
                    </a:lnTo>
                    <a:close/>
                  </a:path>
                </a:pathLst>
              </a:custGeom>
              <a:solidFill>
                <a:srgbClr val="000000"/>
              </a:solidFill>
              <a:ln w="9525">
                <a:noFill/>
                <a:round/>
                <a:headEnd/>
                <a:tailEnd/>
              </a:ln>
            </p:spPr>
            <p:txBody>
              <a:bodyPr/>
              <a:lstStyle/>
              <a:p>
                <a:endParaRPr lang="en-GB" dirty="0"/>
              </a:p>
            </p:txBody>
          </p:sp>
          <p:sp>
            <p:nvSpPr>
              <p:cNvPr id="295" name="Freeform 386"/>
              <p:cNvSpPr>
                <a:spLocks noChangeAspect="1"/>
              </p:cNvSpPr>
              <p:nvPr/>
            </p:nvSpPr>
            <p:spPr bwMode="auto">
              <a:xfrm>
                <a:off x="4289" y="1479"/>
                <a:ext cx="315" cy="163"/>
              </a:xfrm>
              <a:custGeom>
                <a:avLst/>
                <a:gdLst>
                  <a:gd name="T0" fmla="*/ 2 w 315"/>
                  <a:gd name="T1" fmla="*/ 159 h 163"/>
                  <a:gd name="T2" fmla="*/ 0 w 315"/>
                  <a:gd name="T3" fmla="*/ 159 h 163"/>
                  <a:gd name="T4" fmla="*/ 0 w 315"/>
                  <a:gd name="T5" fmla="*/ 161 h 163"/>
                  <a:gd name="T6" fmla="*/ 0 w 315"/>
                  <a:gd name="T7" fmla="*/ 163 h 163"/>
                  <a:gd name="T8" fmla="*/ 2 w 315"/>
                  <a:gd name="T9" fmla="*/ 163 h 163"/>
                  <a:gd name="T10" fmla="*/ 4 w 315"/>
                  <a:gd name="T11" fmla="*/ 163 h 163"/>
                  <a:gd name="T12" fmla="*/ 315 w 315"/>
                  <a:gd name="T13" fmla="*/ 5 h 163"/>
                  <a:gd name="T14" fmla="*/ 315 w 315"/>
                  <a:gd name="T15" fmla="*/ 4 h 163"/>
                  <a:gd name="T16" fmla="*/ 315 w 315"/>
                  <a:gd name="T17" fmla="*/ 0 h 163"/>
                  <a:gd name="T18" fmla="*/ 313 w 315"/>
                  <a:gd name="T19" fmla="*/ 0 h 163"/>
                  <a:gd name="T20" fmla="*/ 313 w 315"/>
                  <a:gd name="T21" fmla="*/ 2 h 163"/>
                  <a:gd name="T22" fmla="*/ 2 w 315"/>
                  <a:gd name="T23" fmla="*/ 159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5"/>
                  <a:gd name="T37" fmla="*/ 0 h 163"/>
                  <a:gd name="T38" fmla="*/ 315 w 315"/>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5" h="163">
                    <a:moveTo>
                      <a:pt x="2" y="159"/>
                    </a:moveTo>
                    <a:lnTo>
                      <a:pt x="0" y="159"/>
                    </a:lnTo>
                    <a:lnTo>
                      <a:pt x="0" y="161"/>
                    </a:lnTo>
                    <a:lnTo>
                      <a:pt x="0" y="163"/>
                    </a:lnTo>
                    <a:lnTo>
                      <a:pt x="2" y="163"/>
                    </a:lnTo>
                    <a:lnTo>
                      <a:pt x="4" y="163"/>
                    </a:lnTo>
                    <a:lnTo>
                      <a:pt x="315" y="5"/>
                    </a:lnTo>
                    <a:lnTo>
                      <a:pt x="315" y="4"/>
                    </a:lnTo>
                    <a:lnTo>
                      <a:pt x="315" y="0"/>
                    </a:lnTo>
                    <a:lnTo>
                      <a:pt x="313" y="0"/>
                    </a:lnTo>
                    <a:lnTo>
                      <a:pt x="313" y="2"/>
                    </a:lnTo>
                    <a:lnTo>
                      <a:pt x="2" y="159"/>
                    </a:lnTo>
                    <a:close/>
                  </a:path>
                </a:pathLst>
              </a:custGeom>
              <a:solidFill>
                <a:srgbClr val="000000"/>
              </a:solidFill>
              <a:ln w="9525">
                <a:noFill/>
                <a:round/>
                <a:headEnd/>
                <a:tailEnd/>
              </a:ln>
            </p:spPr>
            <p:txBody>
              <a:bodyPr/>
              <a:lstStyle/>
              <a:p>
                <a:endParaRPr lang="en-GB" dirty="0"/>
              </a:p>
            </p:txBody>
          </p:sp>
          <p:sp>
            <p:nvSpPr>
              <p:cNvPr id="296" name="Freeform 387"/>
              <p:cNvSpPr>
                <a:spLocks noChangeAspect="1"/>
              </p:cNvSpPr>
              <p:nvPr/>
            </p:nvSpPr>
            <p:spPr bwMode="auto">
              <a:xfrm>
                <a:off x="4322" y="1582"/>
                <a:ext cx="39" cy="66"/>
              </a:xfrm>
              <a:custGeom>
                <a:avLst/>
                <a:gdLst>
                  <a:gd name="T0" fmla="*/ 35 w 39"/>
                  <a:gd name="T1" fmla="*/ 64 h 66"/>
                  <a:gd name="T2" fmla="*/ 35 w 39"/>
                  <a:gd name="T3" fmla="*/ 66 h 66"/>
                  <a:gd name="T4" fmla="*/ 37 w 39"/>
                  <a:gd name="T5" fmla="*/ 64 h 66"/>
                  <a:gd name="T6" fmla="*/ 37 w 39"/>
                  <a:gd name="T7" fmla="*/ 66 h 66"/>
                  <a:gd name="T8" fmla="*/ 37 w 39"/>
                  <a:gd name="T9" fmla="*/ 64 h 66"/>
                  <a:gd name="T10" fmla="*/ 39 w 39"/>
                  <a:gd name="T11" fmla="*/ 64 h 66"/>
                  <a:gd name="T12" fmla="*/ 4 w 39"/>
                  <a:gd name="T13" fmla="*/ 0 h 66"/>
                  <a:gd name="T14" fmla="*/ 2 w 39"/>
                  <a:gd name="T15" fmla="*/ 0 h 66"/>
                  <a:gd name="T16" fmla="*/ 0 w 39"/>
                  <a:gd name="T17" fmla="*/ 0 h 66"/>
                  <a:gd name="T18" fmla="*/ 0 w 39"/>
                  <a:gd name="T19" fmla="*/ 2 h 66"/>
                  <a:gd name="T20" fmla="*/ 35 w 39"/>
                  <a:gd name="T21" fmla="*/ 64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66"/>
                  <a:gd name="T35" fmla="*/ 39 w 39"/>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66">
                    <a:moveTo>
                      <a:pt x="35" y="64"/>
                    </a:moveTo>
                    <a:lnTo>
                      <a:pt x="35" y="66"/>
                    </a:lnTo>
                    <a:lnTo>
                      <a:pt x="37" y="64"/>
                    </a:lnTo>
                    <a:lnTo>
                      <a:pt x="37" y="66"/>
                    </a:lnTo>
                    <a:lnTo>
                      <a:pt x="37" y="64"/>
                    </a:lnTo>
                    <a:lnTo>
                      <a:pt x="39" y="64"/>
                    </a:lnTo>
                    <a:lnTo>
                      <a:pt x="4" y="0"/>
                    </a:lnTo>
                    <a:lnTo>
                      <a:pt x="2" y="0"/>
                    </a:lnTo>
                    <a:lnTo>
                      <a:pt x="0" y="0"/>
                    </a:lnTo>
                    <a:lnTo>
                      <a:pt x="0" y="2"/>
                    </a:lnTo>
                    <a:lnTo>
                      <a:pt x="35" y="64"/>
                    </a:lnTo>
                    <a:close/>
                  </a:path>
                </a:pathLst>
              </a:custGeom>
              <a:solidFill>
                <a:srgbClr val="000000"/>
              </a:solidFill>
              <a:ln w="9525">
                <a:noFill/>
                <a:round/>
                <a:headEnd/>
                <a:tailEnd/>
              </a:ln>
            </p:spPr>
            <p:txBody>
              <a:bodyPr/>
              <a:lstStyle/>
              <a:p>
                <a:endParaRPr lang="en-GB" dirty="0"/>
              </a:p>
            </p:txBody>
          </p:sp>
          <p:sp>
            <p:nvSpPr>
              <p:cNvPr id="297" name="Freeform 388"/>
              <p:cNvSpPr>
                <a:spLocks noChangeAspect="1"/>
              </p:cNvSpPr>
              <p:nvPr/>
            </p:nvSpPr>
            <p:spPr bwMode="auto">
              <a:xfrm>
                <a:off x="4278" y="1603"/>
                <a:ext cx="38" cy="68"/>
              </a:xfrm>
              <a:custGeom>
                <a:avLst/>
                <a:gdLst>
                  <a:gd name="T0" fmla="*/ 33 w 38"/>
                  <a:gd name="T1" fmla="*/ 66 h 68"/>
                  <a:gd name="T2" fmla="*/ 35 w 38"/>
                  <a:gd name="T3" fmla="*/ 66 h 68"/>
                  <a:gd name="T4" fmla="*/ 35 w 38"/>
                  <a:gd name="T5" fmla="*/ 68 h 68"/>
                  <a:gd name="T6" fmla="*/ 36 w 38"/>
                  <a:gd name="T7" fmla="*/ 66 h 68"/>
                  <a:gd name="T8" fmla="*/ 36 w 38"/>
                  <a:gd name="T9" fmla="*/ 68 h 68"/>
                  <a:gd name="T10" fmla="*/ 36 w 38"/>
                  <a:gd name="T11" fmla="*/ 66 h 68"/>
                  <a:gd name="T12" fmla="*/ 38 w 38"/>
                  <a:gd name="T13" fmla="*/ 66 h 68"/>
                  <a:gd name="T14" fmla="*/ 2 w 38"/>
                  <a:gd name="T15" fmla="*/ 0 h 68"/>
                  <a:gd name="T16" fmla="*/ 0 w 38"/>
                  <a:gd name="T17" fmla="*/ 2 h 68"/>
                  <a:gd name="T18" fmla="*/ 0 w 38"/>
                  <a:gd name="T19" fmla="*/ 4 h 68"/>
                  <a:gd name="T20" fmla="*/ 33 w 38"/>
                  <a:gd name="T21" fmla="*/ 66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68"/>
                  <a:gd name="T35" fmla="*/ 38 w 38"/>
                  <a:gd name="T36" fmla="*/ 68 h 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68">
                    <a:moveTo>
                      <a:pt x="33" y="66"/>
                    </a:moveTo>
                    <a:lnTo>
                      <a:pt x="35" y="66"/>
                    </a:lnTo>
                    <a:lnTo>
                      <a:pt x="35" y="68"/>
                    </a:lnTo>
                    <a:lnTo>
                      <a:pt x="36" y="66"/>
                    </a:lnTo>
                    <a:lnTo>
                      <a:pt x="36" y="68"/>
                    </a:lnTo>
                    <a:lnTo>
                      <a:pt x="36" y="66"/>
                    </a:lnTo>
                    <a:lnTo>
                      <a:pt x="38" y="66"/>
                    </a:lnTo>
                    <a:lnTo>
                      <a:pt x="2" y="0"/>
                    </a:lnTo>
                    <a:lnTo>
                      <a:pt x="0" y="2"/>
                    </a:lnTo>
                    <a:lnTo>
                      <a:pt x="0" y="4"/>
                    </a:lnTo>
                    <a:lnTo>
                      <a:pt x="33" y="66"/>
                    </a:lnTo>
                    <a:close/>
                  </a:path>
                </a:pathLst>
              </a:custGeom>
              <a:solidFill>
                <a:srgbClr val="000000"/>
              </a:solidFill>
              <a:ln w="9525">
                <a:noFill/>
                <a:round/>
                <a:headEnd/>
                <a:tailEnd/>
              </a:ln>
            </p:spPr>
            <p:txBody>
              <a:bodyPr/>
              <a:lstStyle/>
              <a:p>
                <a:endParaRPr lang="en-GB" dirty="0"/>
              </a:p>
            </p:txBody>
          </p:sp>
          <p:sp>
            <p:nvSpPr>
              <p:cNvPr id="298" name="Freeform 389"/>
              <p:cNvSpPr>
                <a:spLocks noChangeAspect="1"/>
              </p:cNvSpPr>
              <p:nvPr/>
            </p:nvSpPr>
            <p:spPr bwMode="auto">
              <a:xfrm>
                <a:off x="4489" y="1469"/>
                <a:ext cx="123" cy="92"/>
              </a:xfrm>
              <a:custGeom>
                <a:avLst/>
                <a:gdLst>
                  <a:gd name="T0" fmla="*/ 37 w 123"/>
                  <a:gd name="T1" fmla="*/ 92 h 92"/>
                  <a:gd name="T2" fmla="*/ 48 w 123"/>
                  <a:gd name="T3" fmla="*/ 86 h 92"/>
                  <a:gd name="T4" fmla="*/ 65 w 123"/>
                  <a:gd name="T5" fmla="*/ 75 h 92"/>
                  <a:gd name="T6" fmla="*/ 79 w 123"/>
                  <a:gd name="T7" fmla="*/ 65 h 92"/>
                  <a:gd name="T8" fmla="*/ 90 w 123"/>
                  <a:gd name="T9" fmla="*/ 58 h 92"/>
                  <a:gd name="T10" fmla="*/ 100 w 123"/>
                  <a:gd name="T11" fmla="*/ 50 h 92"/>
                  <a:gd name="T12" fmla="*/ 108 w 123"/>
                  <a:gd name="T13" fmla="*/ 42 h 92"/>
                  <a:gd name="T14" fmla="*/ 113 w 123"/>
                  <a:gd name="T15" fmla="*/ 37 h 92"/>
                  <a:gd name="T16" fmla="*/ 117 w 123"/>
                  <a:gd name="T17" fmla="*/ 29 h 92"/>
                  <a:gd name="T18" fmla="*/ 121 w 123"/>
                  <a:gd name="T19" fmla="*/ 23 h 92"/>
                  <a:gd name="T20" fmla="*/ 123 w 123"/>
                  <a:gd name="T21" fmla="*/ 17 h 92"/>
                  <a:gd name="T22" fmla="*/ 123 w 123"/>
                  <a:gd name="T23" fmla="*/ 15 h 92"/>
                  <a:gd name="T24" fmla="*/ 123 w 123"/>
                  <a:gd name="T25" fmla="*/ 14 h 92"/>
                  <a:gd name="T26" fmla="*/ 121 w 123"/>
                  <a:gd name="T27" fmla="*/ 10 h 92"/>
                  <a:gd name="T28" fmla="*/ 117 w 123"/>
                  <a:gd name="T29" fmla="*/ 6 h 92"/>
                  <a:gd name="T30" fmla="*/ 115 w 123"/>
                  <a:gd name="T31" fmla="*/ 4 h 92"/>
                  <a:gd name="T32" fmla="*/ 110 w 123"/>
                  <a:gd name="T33" fmla="*/ 2 h 92"/>
                  <a:gd name="T34" fmla="*/ 102 w 123"/>
                  <a:gd name="T35" fmla="*/ 0 h 92"/>
                  <a:gd name="T36" fmla="*/ 96 w 123"/>
                  <a:gd name="T37" fmla="*/ 0 h 92"/>
                  <a:gd name="T38" fmla="*/ 87 w 123"/>
                  <a:gd name="T39" fmla="*/ 2 h 92"/>
                  <a:gd name="T40" fmla="*/ 75 w 123"/>
                  <a:gd name="T41" fmla="*/ 4 h 92"/>
                  <a:gd name="T42" fmla="*/ 62 w 123"/>
                  <a:gd name="T43" fmla="*/ 6 h 92"/>
                  <a:gd name="T44" fmla="*/ 48 w 123"/>
                  <a:gd name="T45" fmla="*/ 12 h 92"/>
                  <a:gd name="T46" fmla="*/ 31 w 123"/>
                  <a:gd name="T47" fmla="*/ 15 h 92"/>
                  <a:gd name="T48" fmla="*/ 14 w 123"/>
                  <a:gd name="T49" fmla="*/ 23 h 92"/>
                  <a:gd name="T50" fmla="*/ 0 w 123"/>
                  <a:gd name="T51" fmla="*/ 29 h 92"/>
                  <a:gd name="T52" fmla="*/ 37 w 123"/>
                  <a:gd name="T53" fmla="*/ 92 h 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3"/>
                  <a:gd name="T82" fmla="*/ 0 h 92"/>
                  <a:gd name="T83" fmla="*/ 123 w 123"/>
                  <a:gd name="T84" fmla="*/ 92 h 9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3" h="92">
                    <a:moveTo>
                      <a:pt x="37" y="92"/>
                    </a:moveTo>
                    <a:lnTo>
                      <a:pt x="48" y="86"/>
                    </a:lnTo>
                    <a:lnTo>
                      <a:pt x="65" y="75"/>
                    </a:lnTo>
                    <a:lnTo>
                      <a:pt x="79" y="65"/>
                    </a:lnTo>
                    <a:lnTo>
                      <a:pt x="90" y="58"/>
                    </a:lnTo>
                    <a:lnTo>
                      <a:pt x="100" y="50"/>
                    </a:lnTo>
                    <a:lnTo>
                      <a:pt x="108" y="42"/>
                    </a:lnTo>
                    <a:lnTo>
                      <a:pt x="113" y="37"/>
                    </a:lnTo>
                    <a:lnTo>
                      <a:pt x="117" y="29"/>
                    </a:lnTo>
                    <a:lnTo>
                      <a:pt x="121" y="23"/>
                    </a:lnTo>
                    <a:lnTo>
                      <a:pt x="123" y="17"/>
                    </a:lnTo>
                    <a:lnTo>
                      <a:pt x="123" y="15"/>
                    </a:lnTo>
                    <a:lnTo>
                      <a:pt x="123" y="14"/>
                    </a:lnTo>
                    <a:lnTo>
                      <a:pt x="121" y="10"/>
                    </a:lnTo>
                    <a:lnTo>
                      <a:pt x="117" y="6"/>
                    </a:lnTo>
                    <a:lnTo>
                      <a:pt x="115" y="4"/>
                    </a:lnTo>
                    <a:lnTo>
                      <a:pt x="110" y="2"/>
                    </a:lnTo>
                    <a:lnTo>
                      <a:pt x="102" y="0"/>
                    </a:lnTo>
                    <a:lnTo>
                      <a:pt x="96" y="0"/>
                    </a:lnTo>
                    <a:lnTo>
                      <a:pt x="87" y="2"/>
                    </a:lnTo>
                    <a:lnTo>
                      <a:pt x="75" y="4"/>
                    </a:lnTo>
                    <a:lnTo>
                      <a:pt x="62" y="6"/>
                    </a:lnTo>
                    <a:lnTo>
                      <a:pt x="48" y="12"/>
                    </a:lnTo>
                    <a:lnTo>
                      <a:pt x="31" y="15"/>
                    </a:lnTo>
                    <a:lnTo>
                      <a:pt x="14" y="23"/>
                    </a:lnTo>
                    <a:lnTo>
                      <a:pt x="0" y="29"/>
                    </a:lnTo>
                    <a:lnTo>
                      <a:pt x="37" y="92"/>
                    </a:lnTo>
                    <a:close/>
                  </a:path>
                </a:pathLst>
              </a:custGeom>
              <a:solidFill>
                <a:srgbClr val="FFFFFF"/>
              </a:solidFill>
              <a:ln w="9525">
                <a:noFill/>
                <a:round/>
                <a:headEnd/>
                <a:tailEnd/>
              </a:ln>
            </p:spPr>
            <p:txBody>
              <a:bodyPr/>
              <a:lstStyle/>
              <a:p>
                <a:endParaRPr lang="en-GB" dirty="0"/>
              </a:p>
            </p:txBody>
          </p:sp>
          <p:sp>
            <p:nvSpPr>
              <p:cNvPr id="299" name="Freeform 390"/>
              <p:cNvSpPr>
                <a:spLocks noChangeAspect="1"/>
              </p:cNvSpPr>
              <p:nvPr/>
            </p:nvSpPr>
            <p:spPr bwMode="auto">
              <a:xfrm>
                <a:off x="4487" y="1467"/>
                <a:ext cx="127" cy="96"/>
              </a:xfrm>
              <a:custGeom>
                <a:avLst/>
                <a:gdLst>
                  <a:gd name="T0" fmla="*/ 39 w 127"/>
                  <a:gd name="T1" fmla="*/ 96 h 96"/>
                  <a:gd name="T2" fmla="*/ 69 w 127"/>
                  <a:gd name="T3" fmla="*/ 79 h 96"/>
                  <a:gd name="T4" fmla="*/ 94 w 127"/>
                  <a:gd name="T5" fmla="*/ 62 h 96"/>
                  <a:gd name="T6" fmla="*/ 112 w 127"/>
                  <a:gd name="T7" fmla="*/ 46 h 96"/>
                  <a:gd name="T8" fmla="*/ 121 w 127"/>
                  <a:gd name="T9" fmla="*/ 33 h 96"/>
                  <a:gd name="T10" fmla="*/ 127 w 127"/>
                  <a:gd name="T11" fmla="*/ 21 h 96"/>
                  <a:gd name="T12" fmla="*/ 127 w 127"/>
                  <a:gd name="T13" fmla="*/ 17 h 96"/>
                  <a:gd name="T14" fmla="*/ 127 w 127"/>
                  <a:gd name="T15" fmla="*/ 14 h 96"/>
                  <a:gd name="T16" fmla="*/ 121 w 127"/>
                  <a:gd name="T17" fmla="*/ 6 h 96"/>
                  <a:gd name="T18" fmla="*/ 112 w 127"/>
                  <a:gd name="T19" fmla="*/ 2 h 96"/>
                  <a:gd name="T20" fmla="*/ 104 w 127"/>
                  <a:gd name="T21" fmla="*/ 0 h 96"/>
                  <a:gd name="T22" fmla="*/ 87 w 127"/>
                  <a:gd name="T23" fmla="*/ 0 h 96"/>
                  <a:gd name="T24" fmla="*/ 75 w 127"/>
                  <a:gd name="T25" fmla="*/ 4 h 96"/>
                  <a:gd name="T26" fmla="*/ 48 w 127"/>
                  <a:gd name="T27" fmla="*/ 12 h 96"/>
                  <a:gd name="T28" fmla="*/ 16 w 127"/>
                  <a:gd name="T29" fmla="*/ 23 h 96"/>
                  <a:gd name="T30" fmla="*/ 2 w 127"/>
                  <a:gd name="T31" fmla="*/ 31 h 96"/>
                  <a:gd name="T32" fmla="*/ 2 w 127"/>
                  <a:gd name="T33" fmla="*/ 33 h 96"/>
                  <a:gd name="T34" fmla="*/ 37 w 127"/>
                  <a:gd name="T35" fmla="*/ 96 h 96"/>
                  <a:gd name="T36" fmla="*/ 6 w 127"/>
                  <a:gd name="T37" fmla="*/ 31 h 96"/>
                  <a:gd name="T38" fmla="*/ 18 w 127"/>
                  <a:gd name="T39" fmla="*/ 27 h 96"/>
                  <a:gd name="T40" fmla="*/ 50 w 127"/>
                  <a:gd name="T41" fmla="*/ 16 h 96"/>
                  <a:gd name="T42" fmla="*/ 77 w 127"/>
                  <a:gd name="T43" fmla="*/ 8 h 96"/>
                  <a:gd name="T44" fmla="*/ 98 w 127"/>
                  <a:gd name="T45" fmla="*/ 4 h 96"/>
                  <a:gd name="T46" fmla="*/ 112 w 127"/>
                  <a:gd name="T47" fmla="*/ 6 h 96"/>
                  <a:gd name="T48" fmla="*/ 115 w 127"/>
                  <a:gd name="T49" fmla="*/ 6 h 96"/>
                  <a:gd name="T50" fmla="*/ 121 w 127"/>
                  <a:gd name="T51" fmla="*/ 12 h 96"/>
                  <a:gd name="T52" fmla="*/ 123 w 127"/>
                  <a:gd name="T53" fmla="*/ 17 h 96"/>
                  <a:gd name="T54" fmla="*/ 121 w 127"/>
                  <a:gd name="T55" fmla="*/ 25 h 96"/>
                  <a:gd name="T56" fmla="*/ 117 w 127"/>
                  <a:gd name="T57" fmla="*/ 31 h 96"/>
                  <a:gd name="T58" fmla="*/ 108 w 127"/>
                  <a:gd name="T59" fmla="*/ 42 h 96"/>
                  <a:gd name="T60" fmla="*/ 90 w 127"/>
                  <a:gd name="T61" fmla="*/ 58 h 96"/>
                  <a:gd name="T62" fmla="*/ 67 w 127"/>
                  <a:gd name="T63" fmla="*/ 75 h 96"/>
                  <a:gd name="T64" fmla="*/ 37 w 127"/>
                  <a:gd name="T65" fmla="*/ 92 h 96"/>
                  <a:gd name="T66" fmla="*/ 37 w 127"/>
                  <a:gd name="T67" fmla="*/ 96 h 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7"/>
                  <a:gd name="T103" fmla="*/ 0 h 96"/>
                  <a:gd name="T104" fmla="*/ 127 w 127"/>
                  <a:gd name="T105" fmla="*/ 96 h 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7" h="96">
                    <a:moveTo>
                      <a:pt x="37" y="96"/>
                    </a:moveTo>
                    <a:lnTo>
                      <a:pt x="39" y="96"/>
                    </a:lnTo>
                    <a:lnTo>
                      <a:pt x="52" y="88"/>
                    </a:lnTo>
                    <a:lnTo>
                      <a:pt x="69" y="79"/>
                    </a:lnTo>
                    <a:lnTo>
                      <a:pt x="83" y="69"/>
                    </a:lnTo>
                    <a:lnTo>
                      <a:pt x="94" y="62"/>
                    </a:lnTo>
                    <a:lnTo>
                      <a:pt x="104" y="54"/>
                    </a:lnTo>
                    <a:lnTo>
                      <a:pt x="112" y="46"/>
                    </a:lnTo>
                    <a:lnTo>
                      <a:pt x="117" y="39"/>
                    </a:lnTo>
                    <a:lnTo>
                      <a:pt x="121" y="33"/>
                    </a:lnTo>
                    <a:lnTo>
                      <a:pt x="125" y="27"/>
                    </a:lnTo>
                    <a:lnTo>
                      <a:pt x="127" y="21"/>
                    </a:lnTo>
                    <a:lnTo>
                      <a:pt x="127" y="19"/>
                    </a:lnTo>
                    <a:lnTo>
                      <a:pt x="127" y="17"/>
                    </a:lnTo>
                    <a:lnTo>
                      <a:pt x="127" y="16"/>
                    </a:lnTo>
                    <a:lnTo>
                      <a:pt x="127" y="14"/>
                    </a:lnTo>
                    <a:lnTo>
                      <a:pt x="125" y="10"/>
                    </a:lnTo>
                    <a:lnTo>
                      <a:pt x="121" y="6"/>
                    </a:lnTo>
                    <a:lnTo>
                      <a:pt x="117" y="4"/>
                    </a:lnTo>
                    <a:lnTo>
                      <a:pt x="112" y="2"/>
                    </a:lnTo>
                    <a:lnTo>
                      <a:pt x="112" y="0"/>
                    </a:lnTo>
                    <a:lnTo>
                      <a:pt x="104" y="0"/>
                    </a:lnTo>
                    <a:lnTo>
                      <a:pt x="98" y="0"/>
                    </a:lnTo>
                    <a:lnTo>
                      <a:pt x="87" y="0"/>
                    </a:lnTo>
                    <a:lnTo>
                      <a:pt x="77" y="4"/>
                    </a:lnTo>
                    <a:lnTo>
                      <a:pt x="75" y="4"/>
                    </a:lnTo>
                    <a:lnTo>
                      <a:pt x="64" y="6"/>
                    </a:lnTo>
                    <a:lnTo>
                      <a:pt x="48" y="12"/>
                    </a:lnTo>
                    <a:lnTo>
                      <a:pt x="33" y="16"/>
                    </a:lnTo>
                    <a:lnTo>
                      <a:pt x="16" y="23"/>
                    </a:lnTo>
                    <a:lnTo>
                      <a:pt x="0" y="31"/>
                    </a:lnTo>
                    <a:lnTo>
                      <a:pt x="2" y="31"/>
                    </a:lnTo>
                    <a:lnTo>
                      <a:pt x="0" y="31"/>
                    </a:lnTo>
                    <a:lnTo>
                      <a:pt x="2" y="33"/>
                    </a:lnTo>
                    <a:lnTo>
                      <a:pt x="0" y="33"/>
                    </a:lnTo>
                    <a:lnTo>
                      <a:pt x="37" y="96"/>
                    </a:lnTo>
                    <a:lnTo>
                      <a:pt x="41" y="94"/>
                    </a:lnTo>
                    <a:lnTo>
                      <a:pt x="6" y="31"/>
                    </a:lnTo>
                    <a:lnTo>
                      <a:pt x="4" y="33"/>
                    </a:lnTo>
                    <a:lnTo>
                      <a:pt x="18" y="27"/>
                    </a:lnTo>
                    <a:lnTo>
                      <a:pt x="35" y="19"/>
                    </a:lnTo>
                    <a:lnTo>
                      <a:pt x="50" y="16"/>
                    </a:lnTo>
                    <a:lnTo>
                      <a:pt x="64" y="10"/>
                    </a:lnTo>
                    <a:lnTo>
                      <a:pt x="77" y="8"/>
                    </a:lnTo>
                    <a:lnTo>
                      <a:pt x="89" y="6"/>
                    </a:lnTo>
                    <a:lnTo>
                      <a:pt x="98" y="4"/>
                    </a:lnTo>
                    <a:lnTo>
                      <a:pt x="104" y="4"/>
                    </a:lnTo>
                    <a:lnTo>
                      <a:pt x="112" y="6"/>
                    </a:lnTo>
                    <a:lnTo>
                      <a:pt x="115" y="8"/>
                    </a:lnTo>
                    <a:lnTo>
                      <a:pt x="115" y="6"/>
                    </a:lnTo>
                    <a:lnTo>
                      <a:pt x="119" y="10"/>
                    </a:lnTo>
                    <a:lnTo>
                      <a:pt x="121" y="12"/>
                    </a:lnTo>
                    <a:lnTo>
                      <a:pt x="121" y="16"/>
                    </a:lnTo>
                    <a:lnTo>
                      <a:pt x="123" y="17"/>
                    </a:lnTo>
                    <a:lnTo>
                      <a:pt x="123" y="19"/>
                    </a:lnTo>
                    <a:lnTo>
                      <a:pt x="121" y="25"/>
                    </a:lnTo>
                    <a:lnTo>
                      <a:pt x="119" y="23"/>
                    </a:lnTo>
                    <a:lnTo>
                      <a:pt x="117" y="31"/>
                    </a:lnTo>
                    <a:lnTo>
                      <a:pt x="114" y="37"/>
                    </a:lnTo>
                    <a:lnTo>
                      <a:pt x="108" y="42"/>
                    </a:lnTo>
                    <a:lnTo>
                      <a:pt x="100" y="50"/>
                    </a:lnTo>
                    <a:lnTo>
                      <a:pt x="90" y="58"/>
                    </a:lnTo>
                    <a:lnTo>
                      <a:pt x="79" y="65"/>
                    </a:lnTo>
                    <a:lnTo>
                      <a:pt x="67" y="75"/>
                    </a:lnTo>
                    <a:lnTo>
                      <a:pt x="50" y="87"/>
                    </a:lnTo>
                    <a:lnTo>
                      <a:pt x="37" y="92"/>
                    </a:lnTo>
                    <a:lnTo>
                      <a:pt x="41" y="94"/>
                    </a:lnTo>
                    <a:lnTo>
                      <a:pt x="37" y="96"/>
                    </a:lnTo>
                    <a:close/>
                  </a:path>
                </a:pathLst>
              </a:custGeom>
              <a:solidFill>
                <a:srgbClr val="000000"/>
              </a:solidFill>
              <a:ln w="9525">
                <a:noFill/>
                <a:round/>
                <a:headEnd/>
                <a:tailEnd/>
              </a:ln>
            </p:spPr>
            <p:txBody>
              <a:bodyPr/>
              <a:lstStyle/>
              <a:p>
                <a:endParaRPr lang="en-GB" dirty="0"/>
              </a:p>
            </p:txBody>
          </p:sp>
          <p:sp>
            <p:nvSpPr>
              <p:cNvPr id="300" name="Freeform 391"/>
              <p:cNvSpPr>
                <a:spLocks noChangeAspect="1"/>
              </p:cNvSpPr>
              <p:nvPr/>
            </p:nvSpPr>
            <p:spPr bwMode="auto">
              <a:xfrm>
                <a:off x="4577" y="1469"/>
                <a:ext cx="27" cy="40"/>
              </a:xfrm>
              <a:custGeom>
                <a:avLst/>
                <a:gdLst>
                  <a:gd name="T0" fmla="*/ 27 w 27"/>
                  <a:gd name="T1" fmla="*/ 33 h 40"/>
                  <a:gd name="T2" fmla="*/ 25 w 27"/>
                  <a:gd name="T3" fmla="*/ 27 h 40"/>
                  <a:gd name="T4" fmla="*/ 25 w 27"/>
                  <a:gd name="T5" fmla="*/ 21 h 40"/>
                  <a:gd name="T6" fmla="*/ 22 w 27"/>
                  <a:gd name="T7" fmla="*/ 14 h 40"/>
                  <a:gd name="T8" fmla="*/ 20 w 27"/>
                  <a:gd name="T9" fmla="*/ 10 h 40"/>
                  <a:gd name="T10" fmla="*/ 16 w 27"/>
                  <a:gd name="T11" fmla="*/ 8 h 40"/>
                  <a:gd name="T12" fmla="*/ 14 w 27"/>
                  <a:gd name="T13" fmla="*/ 6 h 40"/>
                  <a:gd name="T14" fmla="*/ 8 w 27"/>
                  <a:gd name="T15" fmla="*/ 2 h 40"/>
                  <a:gd name="T16" fmla="*/ 0 w 27"/>
                  <a:gd name="T17" fmla="*/ 0 h 40"/>
                  <a:gd name="T18" fmla="*/ 6 w 27"/>
                  <a:gd name="T19" fmla="*/ 6 h 40"/>
                  <a:gd name="T20" fmla="*/ 12 w 27"/>
                  <a:gd name="T21" fmla="*/ 12 h 40"/>
                  <a:gd name="T22" fmla="*/ 16 w 27"/>
                  <a:gd name="T23" fmla="*/ 15 h 40"/>
                  <a:gd name="T24" fmla="*/ 20 w 27"/>
                  <a:gd name="T25" fmla="*/ 21 h 40"/>
                  <a:gd name="T26" fmla="*/ 20 w 27"/>
                  <a:gd name="T27" fmla="*/ 25 h 40"/>
                  <a:gd name="T28" fmla="*/ 22 w 27"/>
                  <a:gd name="T29" fmla="*/ 33 h 40"/>
                  <a:gd name="T30" fmla="*/ 22 w 27"/>
                  <a:gd name="T31" fmla="*/ 35 h 40"/>
                  <a:gd name="T32" fmla="*/ 22 w 27"/>
                  <a:gd name="T33" fmla="*/ 40 h 40"/>
                  <a:gd name="T34" fmla="*/ 27 w 27"/>
                  <a:gd name="T35" fmla="*/ 33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40"/>
                  <a:gd name="T56" fmla="*/ 27 w 27"/>
                  <a:gd name="T57" fmla="*/ 40 h 4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40">
                    <a:moveTo>
                      <a:pt x="27" y="33"/>
                    </a:moveTo>
                    <a:lnTo>
                      <a:pt x="25" y="27"/>
                    </a:lnTo>
                    <a:lnTo>
                      <a:pt x="25" y="21"/>
                    </a:lnTo>
                    <a:lnTo>
                      <a:pt x="22" y="14"/>
                    </a:lnTo>
                    <a:lnTo>
                      <a:pt x="20" y="10"/>
                    </a:lnTo>
                    <a:lnTo>
                      <a:pt x="16" y="8"/>
                    </a:lnTo>
                    <a:lnTo>
                      <a:pt x="14" y="6"/>
                    </a:lnTo>
                    <a:lnTo>
                      <a:pt x="8" y="2"/>
                    </a:lnTo>
                    <a:lnTo>
                      <a:pt x="0" y="0"/>
                    </a:lnTo>
                    <a:lnTo>
                      <a:pt x="6" y="6"/>
                    </a:lnTo>
                    <a:lnTo>
                      <a:pt x="12" y="12"/>
                    </a:lnTo>
                    <a:lnTo>
                      <a:pt x="16" y="15"/>
                    </a:lnTo>
                    <a:lnTo>
                      <a:pt x="20" y="21"/>
                    </a:lnTo>
                    <a:lnTo>
                      <a:pt x="20" y="25"/>
                    </a:lnTo>
                    <a:lnTo>
                      <a:pt x="22" y="33"/>
                    </a:lnTo>
                    <a:lnTo>
                      <a:pt x="22" y="35"/>
                    </a:lnTo>
                    <a:lnTo>
                      <a:pt x="22" y="40"/>
                    </a:lnTo>
                    <a:lnTo>
                      <a:pt x="27" y="33"/>
                    </a:lnTo>
                    <a:close/>
                  </a:path>
                </a:pathLst>
              </a:custGeom>
              <a:solidFill>
                <a:srgbClr val="FFFFFF"/>
              </a:solidFill>
              <a:ln w="9525">
                <a:noFill/>
                <a:round/>
                <a:headEnd/>
                <a:tailEnd/>
              </a:ln>
            </p:spPr>
            <p:txBody>
              <a:bodyPr/>
              <a:lstStyle/>
              <a:p>
                <a:endParaRPr lang="en-GB" dirty="0"/>
              </a:p>
            </p:txBody>
          </p:sp>
          <p:sp>
            <p:nvSpPr>
              <p:cNvPr id="301" name="Freeform 392"/>
              <p:cNvSpPr>
                <a:spLocks noChangeAspect="1"/>
              </p:cNvSpPr>
              <p:nvPr/>
            </p:nvSpPr>
            <p:spPr bwMode="auto">
              <a:xfrm>
                <a:off x="4576" y="1467"/>
                <a:ext cx="30" cy="44"/>
              </a:xfrm>
              <a:custGeom>
                <a:avLst/>
                <a:gdLst>
                  <a:gd name="T0" fmla="*/ 30 w 30"/>
                  <a:gd name="T1" fmla="*/ 37 h 44"/>
                  <a:gd name="T2" fmla="*/ 30 w 30"/>
                  <a:gd name="T3" fmla="*/ 35 h 44"/>
                  <a:gd name="T4" fmla="*/ 28 w 30"/>
                  <a:gd name="T5" fmla="*/ 29 h 44"/>
                  <a:gd name="T6" fmla="*/ 28 w 30"/>
                  <a:gd name="T7" fmla="*/ 23 h 44"/>
                  <a:gd name="T8" fmla="*/ 28 w 30"/>
                  <a:gd name="T9" fmla="*/ 21 h 44"/>
                  <a:gd name="T10" fmla="*/ 25 w 30"/>
                  <a:gd name="T11" fmla="*/ 16 h 44"/>
                  <a:gd name="T12" fmla="*/ 21 w 30"/>
                  <a:gd name="T13" fmla="*/ 12 h 44"/>
                  <a:gd name="T14" fmla="*/ 19 w 30"/>
                  <a:gd name="T15" fmla="*/ 8 h 44"/>
                  <a:gd name="T16" fmla="*/ 17 w 30"/>
                  <a:gd name="T17" fmla="*/ 6 h 44"/>
                  <a:gd name="T18" fmla="*/ 11 w 30"/>
                  <a:gd name="T19" fmla="*/ 2 h 44"/>
                  <a:gd name="T20" fmla="*/ 11 w 30"/>
                  <a:gd name="T21" fmla="*/ 0 h 44"/>
                  <a:gd name="T22" fmla="*/ 9 w 30"/>
                  <a:gd name="T23" fmla="*/ 0 h 44"/>
                  <a:gd name="T24" fmla="*/ 1 w 30"/>
                  <a:gd name="T25" fmla="*/ 0 h 44"/>
                  <a:gd name="T26" fmla="*/ 0 w 30"/>
                  <a:gd name="T27" fmla="*/ 2 h 44"/>
                  <a:gd name="T28" fmla="*/ 0 w 30"/>
                  <a:gd name="T29" fmla="*/ 4 h 44"/>
                  <a:gd name="T30" fmla="*/ 5 w 30"/>
                  <a:gd name="T31" fmla="*/ 8 h 44"/>
                  <a:gd name="T32" fmla="*/ 11 w 30"/>
                  <a:gd name="T33" fmla="*/ 14 h 44"/>
                  <a:gd name="T34" fmla="*/ 15 w 30"/>
                  <a:gd name="T35" fmla="*/ 17 h 44"/>
                  <a:gd name="T36" fmla="*/ 19 w 30"/>
                  <a:gd name="T37" fmla="*/ 25 h 44"/>
                  <a:gd name="T38" fmla="*/ 19 w 30"/>
                  <a:gd name="T39" fmla="*/ 29 h 44"/>
                  <a:gd name="T40" fmla="*/ 21 w 30"/>
                  <a:gd name="T41" fmla="*/ 35 h 44"/>
                  <a:gd name="T42" fmla="*/ 21 w 30"/>
                  <a:gd name="T43" fmla="*/ 37 h 44"/>
                  <a:gd name="T44" fmla="*/ 21 w 30"/>
                  <a:gd name="T45" fmla="*/ 40 h 44"/>
                  <a:gd name="T46" fmla="*/ 21 w 30"/>
                  <a:gd name="T47" fmla="*/ 42 h 44"/>
                  <a:gd name="T48" fmla="*/ 21 w 30"/>
                  <a:gd name="T49" fmla="*/ 44 h 44"/>
                  <a:gd name="T50" fmla="*/ 23 w 30"/>
                  <a:gd name="T51" fmla="*/ 44 h 44"/>
                  <a:gd name="T52" fmla="*/ 23 w 30"/>
                  <a:gd name="T53" fmla="*/ 42 h 44"/>
                  <a:gd name="T54" fmla="*/ 23 w 30"/>
                  <a:gd name="T55" fmla="*/ 44 h 44"/>
                  <a:gd name="T56" fmla="*/ 25 w 30"/>
                  <a:gd name="T57" fmla="*/ 42 h 44"/>
                  <a:gd name="T58" fmla="*/ 30 w 30"/>
                  <a:gd name="T59" fmla="*/ 37 h 44"/>
                  <a:gd name="T60" fmla="*/ 26 w 30"/>
                  <a:gd name="T61" fmla="*/ 35 h 44"/>
                  <a:gd name="T62" fmla="*/ 21 w 30"/>
                  <a:gd name="T63" fmla="*/ 40 h 44"/>
                  <a:gd name="T64" fmla="*/ 25 w 30"/>
                  <a:gd name="T65" fmla="*/ 42 h 44"/>
                  <a:gd name="T66" fmla="*/ 25 w 30"/>
                  <a:gd name="T67" fmla="*/ 37 h 44"/>
                  <a:gd name="T68" fmla="*/ 25 w 30"/>
                  <a:gd name="T69" fmla="*/ 33 h 44"/>
                  <a:gd name="T70" fmla="*/ 23 w 30"/>
                  <a:gd name="T71" fmla="*/ 27 h 44"/>
                  <a:gd name="T72" fmla="*/ 23 w 30"/>
                  <a:gd name="T73" fmla="*/ 23 h 44"/>
                  <a:gd name="T74" fmla="*/ 19 w 30"/>
                  <a:gd name="T75" fmla="*/ 16 h 44"/>
                  <a:gd name="T76" fmla="*/ 15 w 30"/>
                  <a:gd name="T77" fmla="*/ 12 h 44"/>
                  <a:gd name="T78" fmla="*/ 7 w 30"/>
                  <a:gd name="T79" fmla="*/ 6 h 44"/>
                  <a:gd name="T80" fmla="*/ 1 w 30"/>
                  <a:gd name="T81" fmla="*/ 0 h 44"/>
                  <a:gd name="T82" fmla="*/ 1 w 30"/>
                  <a:gd name="T83" fmla="*/ 6 h 44"/>
                  <a:gd name="T84" fmla="*/ 9 w 30"/>
                  <a:gd name="T85" fmla="*/ 6 h 44"/>
                  <a:gd name="T86" fmla="*/ 9 w 30"/>
                  <a:gd name="T87" fmla="*/ 4 h 44"/>
                  <a:gd name="T88" fmla="*/ 13 w 30"/>
                  <a:gd name="T89" fmla="*/ 10 h 44"/>
                  <a:gd name="T90" fmla="*/ 17 w 30"/>
                  <a:gd name="T91" fmla="*/ 12 h 44"/>
                  <a:gd name="T92" fmla="*/ 15 w 30"/>
                  <a:gd name="T93" fmla="*/ 12 h 44"/>
                  <a:gd name="T94" fmla="*/ 17 w 30"/>
                  <a:gd name="T95" fmla="*/ 14 h 44"/>
                  <a:gd name="T96" fmla="*/ 21 w 30"/>
                  <a:gd name="T97" fmla="*/ 17 h 44"/>
                  <a:gd name="T98" fmla="*/ 23 w 30"/>
                  <a:gd name="T99" fmla="*/ 23 h 44"/>
                  <a:gd name="T100" fmla="*/ 25 w 30"/>
                  <a:gd name="T101" fmla="*/ 23 h 44"/>
                  <a:gd name="T102" fmla="*/ 25 w 30"/>
                  <a:gd name="T103" fmla="*/ 29 h 44"/>
                  <a:gd name="T104" fmla="*/ 26 w 30"/>
                  <a:gd name="T105" fmla="*/ 35 h 44"/>
                  <a:gd name="T106" fmla="*/ 30 w 30"/>
                  <a:gd name="T107" fmla="*/ 37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0"/>
                  <a:gd name="T163" fmla="*/ 0 h 44"/>
                  <a:gd name="T164" fmla="*/ 30 w 30"/>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0" h="44">
                    <a:moveTo>
                      <a:pt x="30" y="37"/>
                    </a:moveTo>
                    <a:lnTo>
                      <a:pt x="30" y="35"/>
                    </a:lnTo>
                    <a:lnTo>
                      <a:pt x="28" y="29"/>
                    </a:lnTo>
                    <a:lnTo>
                      <a:pt x="28" y="23"/>
                    </a:lnTo>
                    <a:lnTo>
                      <a:pt x="28" y="21"/>
                    </a:lnTo>
                    <a:lnTo>
                      <a:pt x="25" y="16"/>
                    </a:lnTo>
                    <a:lnTo>
                      <a:pt x="21" y="12"/>
                    </a:lnTo>
                    <a:lnTo>
                      <a:pt x="19" y="8"/>
                    </a:lnTo>
                    <a:lnTo>
                      <a:pt x="17" y="6"/>
                    </a:lnTo>
                    <a:lnTo>
                      <a:pt x="11" y="2"/>
                    </a:lnTo>
                    <a:lnTo>
                      <a:pt x="11" y="0"/>
                    </a:lnTo>
                    <a:lnTo>
                      <a:pt x="9" y="0"/>
                    </a:lnTo>
                    <a:lnTo>
                      <a:pt x="1" y="0"/>
                    </a:lnTo>
                    <a:lnTo>
                      <a:pt x="0" y="2"/>
                    </a:lnTo>
                    <a:lnTo>
                      <a:pt x="0" y="4"/>
                    </a:lnTo>
                    <a:lnTo>
                      <a:pt x="5" y="8"/>
                    </a:lnTo>
                    <a:lnTo>
                      <a:pt x="11" y="14"/>
                    </a:lnTo>
                    <a:lnTo>
                      <a:pt x="15" y="17"/>
                    </a:lnTo>
                    <a:lnTo>
                      <a:pt x="19" y="25"/>
                    </a:lnTo>
                    <a:lnTo>
                      <a:pt x="19" y="29"/>
                    </a:lnTo>
                    <a:lnTo>
                      <a:pt x="21" y="35"/>
                    </a:lnTo>
                    <a:lnTo>
                      <a:pt x="21" y="37"/>
                    </a:lnTo>
                    <a:lnTo>
                      <a:pt x="21" y="40"/>
                    </a:lnTo>
                    <a:lnTo>
                      <a:pt x="21" y="42"/>
                    </a:lnTo>
                    <a:lnTo>
                      <a:pt x="21" y="44"/>
                    </a:lnTo>
                    <a:lnTo>
                      <a:pt x="23" y="44"/>
                    </a:lnTo>
                    <a:lnTo>
                      <a:pt x="23" y="42"/>
                    </a:lnTo>
                    <a:lnTo>
                      <a:pt x="23" y="44"/>
                    </a:lnTo>
                    <a:lnTo>
                      <a:pt x="25" y="42"/>
                    </a:lnTo>
                    <a:lnTo>
                      <a:pt x="30" y="37"/>
                    </a:lnTo>
                    <a:lnTo>
                      <a:pt x="26" y="35"/>
                    </a:lnTo>
                    <a:lnTo>
                      <a:pt x="21" y="40"/>
                    </a:lnTo>
                    <a:lnTo>
                      <a:pt x="25" y="42"/>
                    </a:lnTo>
                    <a:lnTo>
                      <a:pt x="25" y="37"/>
                    </a:lnTo>
                    <a:lnTo>
                      <a:pt x="25" y="33"/>
                    </a:lnTo>
                    <a:lnTo>
                      <a:pt x="23" y="27"/>
                    </a:lnTo>
                    <a:lnTo>
                      <a:pt x="23" y="23"/>
                    </a:lnTo>
                    <a:lnTo>
                      <a:pt x="19" y="16"/>
                    </a:lnTo>
                    <a:lnTo>
                      <a:pt x="15" y="12"/>
                    </a:lnTo>
                    <a:lnTo>
                      <a:pt x="7" y="6"/>
                    </a:lnTo>
                    <a:lnTo>
                      <a:pt x="1" y="0"/>
                    </a:lnTo>
                    <a:lnTo>
                      <a:pt x="1" y="6"/>
                    </a:lnTo>
                    <a:lnTo>
                      <a:pt x="9" y="6"/>
                    </a:lnTo>
                    <a:lnTo>
                      <a:pt x="9" y="4"/>
                    </a:lnTo>
                    <a:lnTo>
                      <a:pt x="13" y="10"/>
                    </a:lnTo>
                    <a:lnTo>
                      <a:pt x="17" y="12"/>
                    </a:lnTo>
                    <a:lnTo>
                      <a:pt x="15" y="12"/>
                    </a:lnTo>
                    <a:lnTo>
                      <a:pt x="17" y="14"/>
                    </a:lnTo>
                    <a:lnTo>
                      <a:pt x="21" y="17"/>
                    </a:lnTo>
                    <a:lnTo>
                      <a:pt x="23" y="23"/>
                    </a:lnTo>
                    <a:lnTo>
                      <a:pt x="25" y="23"/>
                    </a:lnTo>
                    <a:lnTo>
                      <a:pt x="25" y="29"/>
                    </a:lnTo>
                    <a:lnTo>
                      <a:pt x="26" y="35"/>
                    </a:lnTo>
                    <a:lnTo>
                      <a:pt x="30" y="37"/>
                    </a:lnTo>
                    <a:close/>
                  </a:path>
                </a:pathLst>
              </a:custGeom>
              <a:solidFill>
                <a:srgbClr val="000000"/>
              </a:solidFill>
              <a:ln w="9525">
                <a:noFill/>
                <a:round/>
                <a:headEnd/>
                <a:tailEnd/>
              </a:ln>
            </p:spPr>
            <p:txBody>
              <a:bodyPr/>
              <a:lstStyle/>
              <a:p>
                <a:endParaRPr lang="en-GB" dirty="0"/>
              </a:p>
            </p:txBody>
          </p:sp>
          <p:sp>
            <p:nvSpPr>
              <p:cNvPr id="302" name="Freeform 393"/>
              <p:cNvSpPr>
                <a:spLocks noChangeAspect="1"/>
              </p:cNvSpPr>
              <p:nvPr/>
            </p:nvSpPr>
            <p:spPr bwMode="auto">
              <a:xfrm>
                <a:off x="4543" y="1509"/>
                <a:ext cx="11" cy="12"/>
              </a:xfrm>
              <a:custGeom>
                <a:avLst/>
                <a:gdLst>
                  <a:gd name="T0" fmla="*/ 11 w 11"/>
                  <a:gd name="T1" fmla="*/ 6 h 12"/>
                  <a:gd name="T2" fmla="*/ 10 w 11"/>
                  <a:gd name="T3" fmla="*/ 0 h 12"/>
                  <a:gd name="T4" fmla="*/ 0 w 11"/>
                  <a:gd name="T5" fmla="*/ 4 h 12"/>
                  <a:gd name="T6" fmla="*/ 2 w 11"/>
                  <a:gd name="T7" fmla="*/ 12 h 12"/>
                  <a:gd name="T8" fmla="*/ 11 w 11"/>
                  <a:gd name="T9" fmla="*/ 6 h 12"/>
                  <a:gd name="T10" fmla="*/ 0 60000 65536"/>
                  <a:gd name="T11" fmla="*/ 0 60000 65536"/>
                  <a:gd name="T12" fmla="*/ 0 60000 65536"/>
                  <a:gd name="T13" fmla="*/ 0 60000 65536"/>
                  <a:gd name="T14" fmla="*/ 0 60000 65536"/>
                  <a:gd name="T15" fmla="*/ 0 w 11"/>
                  <a:gd name="T16" fmla="*/ 0 h 12"/>
                  <a:gd name="T17" fmla="*/ 11 w 11"/>
                  <a:gd name="T18" fmla="*/ 12 h 12"/>
                </a:gdLst>
                <a:ahLst/>
                <a:cxnLst>
                  <a:cxn ang="T10">
                    <a:pos x="T0" y="T1"/>
                  </a:cxn>
                  <a:cxn ang="T11">
                    <a:pos x="T2" y="T3"/>
                  </a:cxn>
                  <a:cxn ang="T12">
                    <a:pos x="T4" y="T5"/>
                  </a:cxn>
                  <a:cxn ang="T13">
                    <a:pos x="T6" y="T7"/>
                  </a:cxn>
                  <a:cxn ang="T14">
                    <a:pos x="T8" y="T9"/>
                  </a:cxn>
                </a:cxnLst>
                <a:rect l="T15" t="T16" r="T17" b="T18"/>
                <a:pathLst>
                  <a:path w="11" h="12">
                    <a:moveTo>
                      <a:pt x="11" y="6"/>
                    </a:moveTo>
                    <a:lnTo>
                      <a:pt x="10" y="0"/>
                    </a:lnTo>
                    <a:lnTo>
                      <a:pt x="0" y="4"/>
                    </a:lnTo>
                    <a:lnTo>
                      <a:pt x="2" y="12"/>
                    </a:lnTo>
                    <a:lnTo>
                      <a:pt x="11" y="6"/>
                    </a:lnTo>
                    <a:close/>
                  </a:path>
                </a:pathLst>
              </a:custGeom>
              <a:solidFill>
                <a:srgbClr val="0000FF"/>
              </a:solidFill>
              <a:ln w="9525">
                <a:noFill/>
                <a:round/>
                <a:headEnd/>
                <a:tailEnd/>
              </a:ln>
            </p:spPr>
            <p:txBody>
              <a:bodyPr/>
              <a:lstStyle/>
              <a:p>
                <a:endParaRPr lang="en-GB" dirty="0"/>
              </a:p>
            </p:txBody>
          </p:sp>
          <p:sp>
            <p:nvSpPr>
              <p:cNvPr id="303" name="Freeform 394"/>
              <p:cNvSpPr>
                <a:spLocks noChangeAspect="1"/>
              </p:cNvSpPr>
              <p:nvPr/>
            </p:nvSpPr>
            <p:spPr bwMode="auto">
              <a:xfrm>
                <a:off x="4541" y="1507"/>
                <a:ext cx="15" cy="16"/>
              </a:xfrm>
              <a:custGeom>
                <a:avLst/>
                <a:gdLst>
                  <a:gd name="T0" fmla="*/ 15 w 15"/>
                  <a:gd name="T1" fmla="*/ 10 h 16"/>
                  <a:gd name="T2" fmla="*/ 15 w 15"/>
                  <a:gd name="T3" fmla="*/ 8 h 16"/>
                  <a:gd name="T4" fmla="*/ 13 w 15"/>
                  <a:gd name="T5" fmla="*/ 2 h 16"/>
                  <a:gd name="T6" fmla="*/ 13 w 15"/>
                  <a:gd name="T7" fmla="*/ 0 h 16"/>
                  <a:gd name="T8" fmla="*/ 12 w 15"/>
                  <a:gd name="T9" fmla="*/ 0 h 16"/>
                  <a:gd name="T10" fmla="*/ 0 w 15"/>
                  <a:gd name="T11" fmla="*/ 6 h 16"/>
                  <a:gd name="T12" fmla="*/ 2 w 15"/>
                  <a:gd name="T13" fmla="*/ 8 h 16"/>
                  <a:gd name="T14" fmla="*/ 0 w 15"/>
                  <a:gd name="T15" fmla="*/ 8 h 16"/>
                  <a:gd name="T16" fmla="*/ 2 w 15"/>
                  <a:gd name="T17" fmla="*/ 14 h 16"/>
                  <a:gd name="T18" fmla="*/ 4 w 15"/>
                  <a:gd name="T19" fmla="*/ 14 h 16"/>
                  <a:gd name="T20" fmla="*/ 4 w 15"/>
                  <a:gd name="T21" fmla="*/ 16 h 16"/>
                  <a:gd name="T22" fmla="*/ 6 w 15"/>
                  <a:gd name="T23" fmla="*/ 16 h 16"/>
                  <a:gd name="T24" fmla="*/ 15 w 15"/>
                  <a:gd name="T25" fmla="*/ 10 h 16"/>
                  <a:gd name="T26" fmla="*/ 12 w 15"/>
                  <a:gd name="T27" fmla="*/ 6 h 16"/>
                  <a:gd name="T28" fmla="*/ 4 w 15"/>
                  <a:gd name="T29" fmla="*/ 12 h 16"/>
                  <a:gd name="T30" fmla="*/ 8 w 15"/>
                  <a:gd name="T31" fmla="*/ 14 h 16"/>
                  <a:gd name="T32" fmla="*/ 6 w 15"/>
                  <a:gd name="T33" fmla="*/ 6 h 16"/>
                  <a:gd name="T34" fmla="*/ 4 w 15"/>
                  <a:gd name="T35" fmla="*/ 8 h 16"/>
                  <a:gd name="T36" fmla="*/ 13 w 15"/>
                  <a:gd name="T37" fmla="*/ 4 h 16"/>
                  <a:gd name="T38" fmla="*/ 10 w 15"/>
                  <a:gd name="T39" fmla="*/ 2 h 16"/>
                  <a:gd name="T40" fmla="*/ 12 w 15"/>
                  <a:gd name="T41" fmla="*/ 10 h 16"/>
                  <a:gd name="T42" fmla="*/ 12 w 15"/>
                  <a:gd name="T43" fmla="*/ 6 h 16"/>
                  <a:gd name="T44" fmla="*/ 15 w 15"/>
                  <a:gd name="T45" fmla="*/ 10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
                  <a:gd name="T70" fmla="*/ 0 h 16"/>
                  <a:gd name="T71" fmla="*/ 15 w 15"/>
                  <a:gd name="T72" fmla="*/ 16 h 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 h="16">
                    <a:moveTo>
                      <a:pt x="15" y="10"/>
                    </a:moveTo>
                    <a:lnTo>
                      <a:pt x="15" y="8"/>
                    </a:lnTo>
                    <a:lnTo>
                      <a:pt x="13" y="2"/>
                    </a:lnTo>
                    <a:lnTo>
                      <a:pt x="13" y="0"/>
                    </a:lnTo>
                    <a:lnTo>
                      <a:pt x="12" y="0"/>
                    </a:lnTo>
                    <a:lnTo>
                      <a:pt x="0" y="6"/>
                    </a:lnTo>
                    <a:lnTo>
                      <a:pt x="2" y="8"/>
                    </a:lnTo>
                    <a:lnTo>
                      <a:pt x="0" y="8"/>
                    </a:lnTo>
                    <a:lnTo>
                      <a:pt x="2" y="14"/>
                    </a:lnTo>
                    <a:lnTo>
                      <a:pt x="4" y="14"/>
                    </a:lnTo>
                    <a:lnTo>
                      <a:pt x="4" y="16"/>
                    </a:lnTo>
                    <a:lnTo>
                      <a:pt x="6" y="16"/>
                    </a:lnTo>
                    <a:lnTo>
                      <a:pt x="15" y="10"/>
                    </a:lnTo>
                    <a:lnTo>
                      <a:pt x="12" y="6"/>
                    </a:lnTo>
                    <a:lnTo>
                      <a:pt x="4" y="12"/>
                    </a:lnTo>
                    <a:lnTo>
                      <a:pt x="8" y="14"/>
                    </a:lnTo>
                    <a:lnTo>
                      <a:pt x="6" y="6"/>
                    </a:lnTo>
                    <a:lnTo>
                      <a:pt x="4" y="8"/>
                    </a:lnTo>
                    <a:lnTo>
                      <a:pt x="13" y="4"/>
                    </a:lnTo>
                    <a:lnTo>
                      <a:pt x="10" y="2"/>
                    </a:lnTo>
                    <a:lnTo>
                      <a:pt x="12" y="10"/>
                    </a:lnTo>
                    <a:lnTo>
                      <a:pt x="12" y="6"/>
                    </a:lnTo>
                    <a:lnTo>
                      <a:pt x="15" y="10"/>
                    </a:lnTo>
                    <a:close/>
                  </a:path>
                </a:pathLst>
              </a:custGeom>
              <a:solidFill>
                <a:srgbClr val="000000"/>
              </a:solidFill>
              <a:ln w="9525">
                <a:noFill/>
                <a:round/>
                <a:headEnd/>
                <a:tailEnd/>
              </a:ln>
            </p:spPr>
            <p:txBody>
              <a:bodyPr/>
              <a:lstStyle/>
              <a:p>
                <a:endParaRPr lang="en-GB" dirty="0"/>
              </a:p>
            </p:txBody>
          </p:sp>
          <p:sp>
            <p:nvSpPr>
              <p:cNvPr id="304" name="Freeform 395"/>
              <p:cNvSpPr>
                <a:spLocks noChangeAspect="1"/>
              </p:cNvSpPr>
              <p:nvPr/>
            </p:nvSpPr>
            <p:spPr bwMode="auto">
              <a:xfrm>
                <a:off x="4545" y="1519"/>
                <a:ext cx="9" cy="12"/>
              </a:xfrm>
              <a:custGeom>
                <a:avLst/>
                <a:gdLst>
                  <a:gd name="T0" fmla="*/ 0 w 9"/>
                  <a:gd name="T1" fmla="*/ 6 h 12"/>
                  <a:gd name="T2" fmla="*/ 9 w 9"/>
                  <a:gd name="T3" fmla="*/ 0 h 12"/>
                  <a:gd name="T4" fmla="*/ 6 w 9"/>
                  <a:gd name="T5" fmla="*/ 12 h 12"/>
                  <a:gd name="T6" fmla="*/ 0 w 9"/>
                  <a:gd name="T7" fmla="*/ 10 h 12"/>
                  <a:gd name="T8" fmla="*/ 0 w 9"/>
                  <a:gd name="T9" fmla="*/ 6 h 12"/>
                  <a:gd name="T10" fmla="*/ 0 60000 65536"/>
                  <a:gd name="T11" fmla="*/ 0 60000 65536"/>
                  <a:gd name="T12" fmla="*/ 0 60000 65536"/>
                  <a:gd name="T13" fmla="*/ 0 60000 65536"/>
                  <a:gd name="T14" fmla="*/ 0 60000 65536"/>
                  <a:gd name="T15" fmla="*/ 0 w 9"/>
                  <a:gd name="T16" fmla="*/ 0 h 12"/>
                  <a:gd name="T17" fmla="*/ 9 w 9"/>
                  <a:gd name="T18" fmla="*/ 12 h 12"/>
                </a:gdLst>
                <a:ahLst/>
                <a:cxnLst>
                  <a:cxn ang="T10">
                    <a:pos x="T0" y="T1"/>
                  </a:cxn>
                  <a:cxn ang="T11">
                    <a:pos x="T2" y="T3"/>
                  </a:cxn>
                  <a:cxn ang="T12">
                    <a:pos x="T4" y="T5"/>
                  </a:cxn>
                  <a:cxn ang="T13">
                    <a:pos x="T6" y="T7"/>
                  </a:cxn>
                  <a:cxn ang="T14">
                    <a:pos x="T8" y="T9"/>
                  </a:cxn>
                </a:cxnLst>
                <a:rect l="T15" t="T16" r="T17" b="T18"/>
                <a:pathLst>
                  <a:path w="9" h="12">
                    <a:moveTo>
                      <a:pt x="0" y="6"/>
                    </a:moveTo>
                    <a:lnTo>
                      <a:pt x="9" y="0"/>
                    </a:lnTo>
                    <a:lnTo>
                      <a:pt x="6" y="12"/>
                    </a:lnTo>
                    <a:lnTo>
                      <a:pt x="0" y="10"/>
                    </a:lnTo>
                    <a:lnTo>
                      <a:pt x="0" y="6"/>
                    </a:lnTo>
                    <a:close/>
                  </a:path>
                </a:pathLst>
              </a:custGeom>
              <a:solidFill>
                <a:srgbClr val="0000FF"/>
              </a:solidFill>
              <a:ln w="9525">
                <a:noFill/>
                <a:round/>
                <a:headEnd/>
                <a:tailEnd/>
              </a:ln>
            </p:spPr>
            <p:txBody>
              <a:bodyPr/>
              <a:lstStyle/>
              <a:p>
                <a:endParaRPr lang="en-GB" dirty="0"/>
              </a:p>
            </p:txBody>
          </p:sp>
          <p:sp>
            <p:nvSpPr>
              <p:cNvPr id="305" name="Freeform 396"/>
              <p:cNvSpPr>
                <a:spLocks noChangeAspect="1"/>
              </p:cNvSpPr>
              <p:nvPr/>
            </p:nvSpPr>
            <p:spPr bwMode="auto">
              <a:xfrm>
                <a:off x="4543" y="1517"/>
                <a:ext cx="13" cy="15"/>
              </a:xfrm>
              <a:custGeom>
                <a:avLst/>
                <a:gdLst>
                  <a:gd name="T0" fmla="*/ 4 w 13"/>
                  <a:gd name="T1" fmla="*/ 8 h 15"/>
                  <a:gd name="T2" fmla="*/ 4 w 13"/>
                  <a:gd name="T3" fmla="*/ 10 h 15"/>
                  <a:gd name="T4" fmla="*/ 11 w 13"/>
                  <a:gd name="T5" fmla="*/ 4 h 15"/>
                  <a:gd name="T6" fmla="*/ 10 w 13"/>
                  <a:gd name="T7" fmla="*/ 2 h 15"/>
                  <a:gd name="T8" fmla="*/ 6 w 13"/>
                  <a:gd name="T9" fmla="*/ 14 h 15"/>
                  <a:gd name="T10" fmla="*/ 10 w 13"/>
                  <a:gd name="T11" fmla="*/ 12 h 15"/>
                  <a:gd name="T12" fmla="*/ 2 w 13"/>
                  <a:gd name="T13" fmla="*/ 10 h 15"/>
                  <a:gd name="T14" fmla="*/ 4 w 13"/>
                  <a:gd name="T15" fmla="*/ 12 h 15"/>
                  <a:gd name="T16" fmla="*/ 4 w 13"/>
                  <a:gd name="T17" fmla="*/ 8 h 15"/>
                  <a:gd name="T18" fmla="*/ 0 w 13"/>
                  <a:gd name="T19" fmla="*/ 6 h 15"/>
                  <a:gd name="T20" fmla="*/ 0 w 13"/>
                  <a:gd name="T21" fmla="*/ 12 h 15"/>
                  <a:gd name="T22" fmla="*/ 0 w 13"/>
                  <a:gd name="T23" fmla="*/ 14 h 15"/>
                  <a:gd name="T24" fmla="*/ 2 w 13"/>
                  <a:gd name="T25" fmla="*/ 14 h 15"/>
                  <a:gd name="T26" fmla="*/ 8 w 13"/>
                  <a:gd name="T27" fmla="*/ 15 h 15"/>
                  <a:gd name="T28" fmla="*/ 10 w 13"/>
                  <a:gd name="T29" fmla="*/ 15 h 15"/>
                  <a:gd name="T30" fmla="*/ 11 w 13"/>
                  <a:gd name="T31" fmla="*/ 15 h 15"/>
                  <a:gd name="T32" fmla="*/ 10 w 13"/>
                  <a:gd name="T33" fmla="*/ 14 h 15"/>
                  <a:gd name="T34" fmla="*/ 13 w 13"/>
                  <a:gd name="T35" fmla="*/ 4 h 15"/>
                  <a:gd name="T36" fmla="*/ 13 w 13"/>
                  <a:gd name="T37" fmla="*/ 2 h 15"/>
                  <a:gd name="T38" fmla="*/ 13 w 13"/>
                  <a:gd name="T39" fmla="*/ 0 h 15"/>
                  <a:gd name="T40" fmla="*/ 11 w 13"/>
                  <a:gd name="T41" fmla="*/ 0 h 15"/>
                  <a:gd name="T42" fmla="*/ 0 w 13"/>
                  <a:gd name="T43" fmla="*/ 6 h 15"/>
                  <a:gd name="T44" fmla="*/ 4 w 13"/>
                  <a:gd name="T45" fmla="*/ 8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
                  <a:gd name="T70" fmla="*/ 0 h 15"/>
                  <a:gd name="T71" fmla="*/ 13 w 13"/>
                  <a:gd name="T72" fmla="*/ 15 h 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 h="15">
                    <a:moveTo>
                      <a:pt x="4" y="8"/>
                    </a:moveTo>
                    <a:lnTo>
                      <a:pt x="4" y="10"/>
                    </a:lnTo>
                    <a:lnTo>
                      <a:pt x="11" y="4"/>
                    </a:lnTo>
                    <a:lnTo>
                      <a:pt x="10" y="2"/>
                    </a:lnTo>
                    <a:lnTo>
                      <a:pt x="6" y="14"/>
                    </a:lnTo>
                    <a:lnTo>
                      <a:pt x="10" y="12"/>
                    </a:lnTo>
                    <a:lnTo>
                      <a:pt x="2" y="10"/>
                    </a:lnTo>
                    <a:lnTo>
                      <a:pt x="4" y="12"/>
                    </a:lnTo>
                    <a:lnTo>
                      <a:pt x="4" y="8"/>
                    </a:lnTo>
                    <a:lnTo>
                      <a:pt x="0" y="6"/>
                    </a:lnTo>
                    <a:lnTo>
                      <a:pt x="0" y="12"/>
                    </a:lnTo>
                    <a:lnTo>
                      <a:pt x="0" y="14"/>
                    </a:lnTo>
                    <a:lnTo>
                      <a:pt x="2" y="14"/>
                    </a:lnTo>
                    <a:lnTo>
                      <a:pt x="8" y="15"/>
                    </a:lnTo>
                    <a:lnTo>
                      <a:pt x="10" y="15"/>
                    </a:lnTo>
                    <a:lnTo>
                      <a:pt x="11" y="15"/>
                    </a:lnTo>
                    <a:lnTo>
                      <a:pt x="10" y="14"/>
                    </a:lnTo>
                    <a:lnTo>
                      <a:pt x="13" y="4"/>
                    </a:lnTo>
                    <a:lnTo>
                      <a:pt x="13" y="2"/>
                    </a:lnTo>
                    <a:lnTo>
                      <a:pt x="13" y="0"/>
                    </a:lnTo>
                    <a:lnTo>
                      <a:pt x="11" y="0"/>
                    </a:lnTo>
                    <a:lnTo>
                      <a:pt x="0" y="6"/>
                    </a:lnTo>
                    <a:lnTo>
                      <a:pt x="4" y="8"/>
                    </a:lnTo>
                    <a:close/>
                  </a:path>
                </a:pathLst>
              </a:custGeom>
              <a:solidFill>
                <a:srgbClr val="000000"/>
              </a:solidFill>
              <a:ln w="9525">
                <a:noFill/>
                <a:round/>
                <a:headEnd/>
                <a:tailEnd/>
              </a:ln>
            </p:spPr>
            <p:txBody>
              <a:bodyPr/>
              <a:lstStyle/>
              <a:p>
                <a:endParaRPr lang="en-GB" dirty="0"/>
              </a:p>
            </p:txBody>
          </p:sp>
          <p:sp>
            <p:nvSpPr>
              <p:cNvPr id="306" name="Freeform 397"/>
              <p:cNvSpPr>
                <a:spLocks noChangeAspect="1"/>
              </p:cNvSpPr>
              <p:nvPr/>
            </p:nvSpPr>
            <p:spPr bwMode="auto">
              <a:xfrm>
                <a:off x="4539" y="1531"/>
                <a:ext cx="12" cy="11"/>
              </a:xfrm>
              <a:custGeom>
                <a:avLst/>
                <a:gdLst>
                  <a:gd name="T0" fmla="*/ 12 w 12"/>
                  <a:gd name="T1" fmla="*/ 3 h 11"/>
                  <a:gd name="T2" fmla="*/ 4 w 12"/>
                  <a:gd name="T3" fmla="*/ 0 h 11"/>
                  <a:gd name="T4" fmla="*/ 0 w 12"/>
                  <a:gd name="T5" fmla="*/ 5 h 11"/>
                  <a:gd name="T6" fmla="*/ 6 w 12"/>
                  <a:gd name="T7" fmla="*/ 11 h 11"/>
                  <a:gd name="T8" fmla="*/ 6 w 12"/>
                  <a:gd name="T9" fmla="*/ 7 h 11"/>
                  <a:gd name="T10" fmla="*/ 12 w 12"/>
                  <a:gd name="T11" fmla="*/ 3 h 11"/>
                  <a:gd name="T12" fmla="*/ 0 60000 65536"/>
                  <a:gd name="T13" fmla="*/ 0 60000 65536"/>
                  <a:gd name="T14" fmla="*/ 0 60000 65536"/>
                  <a:gd name="T15" fmla="*/ 0 60000 65536"/>
                  <a:gd name="T16" fmla="*/ 0 60000 65536"/>
                  <a:gd name="T17" fmla="*/ 0 60000 65536"/>
                  <a:gd name="T18" fmla="*/ 0 w 12"/>
                  <a:gd name="T19" fmla="*/ 0 h 11"/>
                  <a:gd name="T20" fmla="*/ 12 w 12"/>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2" h="11">
                    <a:moveTo>
                      <a:pt x="12" y="3"/>
                    </a:moveTo>
                    <a:lnTo>
                      <a:pt x="4" y="0"/>
                    </a:lnTo>
                    <a:lnTo>
                      <a:pt x="0" y="5"/>
                    </a:lnTo>
                    <a:lnTo>
                      <a:pt x="6" y="11"/>
                    </a:lnTo>
                    <a:lnTo>
                      <a:pt x="6" y="7"/>
                    </a:lnTo>
                    <a:lnTo>
                      <a:pt x="12" y="3"/>
                    </a:lnTo>
                    <a:close/>
                  </a:path>
                </a:pathLst>
              </a:custGeom>
              <a:solidFill>
                <a:srgbClr val="0000FF"/>
              </a:solidFill>
              <a:ln w="9525">
                <a:noFill/>
                <a:round/>
                <a:headEnd/>
                <a:tailEnd/>
              </a:ln>
            </p:spPr>
            <p:txBody>
              <a:bodyPr/>
              <a:lstStyle/>
              <a:p>
                <a:endParaRPr lang="en-GB" dirty="0"/>
              </a:p>
            </p:txBody>
          </p:sp>
          <p:sp>
            <p:nvSpPr>
              <p:cNvPr id="307" name="Freeform 398"/>
              <p:cNvSpPr>
                <a:spLocks noChangeAspect="1"/>
              </p:cNvSpPr>
              <p:nvPr/>
            </p:nvSpPr>
            <p:spPr bwMode="auto">
              <a:xfrm>
                <a:off x="4537" y="1529"/>
                <a:ext cx="16" cy="15"/>
              </a:xfrm>
              <a:custGeom>
                <a:avLst/>
                <a:gdLst>
                  <a:gd name="T0" fmla="*/ 14 w 16"/>
                  <a:gd name="T1" fmla="*/ 5 h 15"/>
                  <a:gd name="T2" fmla="*/ 16 w 16"/>
                  <a:gd name="T3" fmla="*/ 5 h 15"/>
                  <a:gd name="T4" fmla="*/ 14 w 16"/>
                  <a:gd name="T5" fmla="*/ 2 h 15"/>
                  <a:gd name="T6" fmla="*/ 8 w 16"/>
                  <a:gd name="T7" fmla="*/ 0 h 15"/>
                  <a:gd name="T8" fmla="*/ 6 w 16"/>
                  <a:gd name="T9" fmla="*/ 2 h 15"/>
                  <a:gd name="T10" fmla="*/ 0 w 16"/>
                  <a:gd name="T11" fmla="*/ 5 h 15"/>
                  <a:gd name="T12" fmla="*/ 0 w 16"/>
                  <a:gd name="T13" fmla="*/ 7 h 15"/>
                  <a:gd name="T14" fmla="*/ 4 w 16"/>
                  <a:gd name="T15" fmla="*/ 13 h 15"/>
                  <a:gd name="T16" fmla="*/ 6 w 16"/>
                  <a:gd name="T17" fmla="*/ 13 h 15"/>
                  <a:gd name="T18" fmla="*/ 6 w 16"/>
                  <a:gd name="T19" fmla="*/ 15 h 15"/>
                  <a:gd name="T20" fmla="*/ 8 w 16"/>
                  <a:gd name="T21" fmla="*/ 13 h 15"/>
                  <a:gd name="T22" fmla="*/ 8 w 16"/>
                  <a:gd name="T23" fmla="*/ 15 h 15"/>
                  <a:gd name="T24" fmla="*/ 8 w 16"/>
                  <a:gd name="T25" fmla="*/ 13 h 15"/>
                  <a:gd name="T26" fmla="*/ 10 w 16"/>
                  <a:gd name="T27" fmla="*/ 11 h 15"/>
                  <a:gd name="T28" fmla="*/ 14 w 16"/>
                  <a:gd name="T29" fmla="*/ 5 h 15"/>
                  <a:gd name="T30" fmla="*/ 12 w 16"/>
                  <a:gd name="T31" fmla="*/ 3 h 15"/>
                  <a:gd name="T32" fmla="*/ 8 w 16"/>
                  <a:gd name="T33" fmla="*/ 7 h 15"/>
                  <a:gd name="T34" fmla="*/ 6 w 16"/>
                  <a:gd name="T35" fmla="*/ 7 h 15"/>
                  <a:gd name="T36" fmla="*/ 4 w 16"/>
                  <a:gd name="T37" fmla="*/ 11 h 15"/>
                  <a:gd name="T38" fmla="*/ 8 w 16"/>
                  <a:gd name="T39" fmla="*/ 11 h 15"/>
                  <a:gd name="T40" fmla="*/ 4 w 16"/>
                  <a:gd name="T41" fmla="*/ 5 h 15"/>
                  <a:gd name="T42" fmla="*/ 4 w 16"/>
                  <a:gd name="T43" fmla="*/ 7 h 15"/>
                  <a:gd name="T44" fmla="*/ 8 w 16"/>
                  <a:gd name="T45" fmla="*/ 3 h 15"/>
                  <a:gd name="T46" fmla="*/ 6 w 16"/>
                  <a:gd name="T47" fmla="*/ 3 h 15"/>
                  <a:gd name="T48" fmla="*/ 12 w 16"/>
                  <a:gd name="T49" fmla="*/ 7 h 15"/>
                  <a:gd name="T50" fmla="*/ 12 w 16"/>
                  <a:gd name="T51" fmla="*/ 3 h 15"/>
                  <a:gd name="T52" fmla="*/ 14 w 16"/>
                  <a:gd name="T53" fmla="*/ 5 h 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
                  <a:gd name="T82" fmla="*/ 0 h 15"/>
                  <a:gd name="T83" fmla="*/ 16 w 16"/>
                  <a:gd name="T84" fmla="*/ 15 h 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 h="15">
                    <a:moveTo>
                      <a:pt x="14" y="5"/>
                    </a:moveTo>
                    <a:lnTo>
                      <a:pt x="16" y="5"/>
                    </a:lnTo>
                    <a:lnTo>
                      <a:pt x="14" y="2"/>
                    </a:lnTo>
                    <a:lnTo>
                      <a:pt x="8" y="0"/>
                    </a:lnTo>
                    <a:lnTo>
                      <a:pt x="6" y="2"/>
                    </a:lnTo>
                    <a:lnTo>
                      <a:pt x="0" y="5"/>
                    </a:lnTo>
                    <a:lnTo>
                      <a:pt x="0" y="7"/>
                    </a:lnTo>
                    <a:lnTo>
                      <a:pt x="4" y="13"/>
                    </a:lnTo>
                    <a:lnTo>
                      <a:pt x="6" y="13"/>
                    </a:lnTo>
                    <a:lnTo>
                      <a:pt x="6" y="15"/>
                    </a:lnTo>
                    <a:lnTo>
                      <a:pt x="8" y="13"/>
                    </a:lnTo>
                    <a:lnTo>
                      <a:pt x="8" y="15"/>
                    </a:lnTo>
                    <a:lnTo>
                      <a:pt x="8" y="13"/>
                    </a:lnTo>
                    <a:lnTo>
                      <a:pt x="10" y="11"/>
                    </a:lnTo>
                    <a:lnTo>
                      <a:pt x="14" y="5"/>
                    </a:lnTo>
                    <a:lnTo>
                      <a:pt x="12" y="3"/>
                    </a:lnTo>
                    <a:lnTo>
                      <a:pt x="8" y="7"/>
                    </a:lnTo>
                    <a:lnTo>
                      <a:pt x="6" y="7"/>
                    </a:lnTo>
                    <a:lnTo>
                      <a:pt x="4" y="11"/>
                    </a:lnTo>
                    <a:lnTo>
                      <a:pt x="8" y="11"/>
                    </a:lnTo>
                    <a:lnTo>
                      <a:pt x="4" y="5"/>
                    </a:lnTo>
                    <a:lnTo>
                      <a:pt x="4" y="7"/>
                    </a:lnTo>
                    <a:lnTo>
                      <a:pt x="8" y="3"/>
                    </a:lnTo>
                    <a:lnTo>
                      <a:pt x="6" y="3"/>
                    </a:lnTo>
                    <a:lnTo>
                      <a:pt x="12" y="7"/>
                    </a:lnTo>
                    <a:lnTo>
                      <a:pt x="12" y="3"/>
                    </a:lnTo>
                    <a:lnTo>
                      <a:pt x="14" y="5"/>
                    </a:lnTo>
                    <a:close/>
                  </a:path>
                </a:pathLst>
              </a:custGeom>
              <a:solidFill>
                <a:srgbClr val="000000"/>
              </a:solidFill>
              <a:ln w="9525">
                <a:noFill/>
                <a:round/>
                <a:headEnd/>
                <a:tailEnd/>
              </a:ln>
            </p:spPr>
            <p:txBody>
              <a:bodyPr/>
              <a:lstStyle/>
              <a:p>
                <a:endParaRPr lang="en-GB" dirty="0"/>
              </a:p>
            </p:txBody>
          </p:sp>
          <p:sp>
            <p:nvSpPr>
              <p:cNvPr id="308" name="Freeform 399"/>
              <p:cNvSpPr>
                <a:spLocks noChangeAspect="1"/>
              </p:cNvSpPr>
              <p:nvPr/>
            </p:nvSpPr>
            <p:spPr bwMode="auto">
              <a:xfrm>
                <a:off x="4537" y="1500"/>
                <a:ext cx="14" cy="9"/>
              </a:xfrm>
              <a:custGeom>
                <a:avLst/>
                <a:gdLst>
                  <a:gd name="T0" fmla="*/ 10 w 14"/>
                  <a:gd name="T1" fmla="*/ 0 h 9"/>
                  <a:gd name="T2" fmla="*/ 14 w 14"/>
                  <a:gd name="T3" fmla="*/ 6 h 9"/>
                  <a:gd name="T4" fmla="*/ 4 w 14"/>
                  <a:gd name="T5" fmla="*/ 9 h 9"/>
                  <a:gd name="T6" fmla="*/ 0 w 14"/>
                  <a:gd name="T7" fmla="*/ 6 h 9"/>
                  <a:gd name="T8" fmla="*/ 10 w 14"/>
                  <a:gd name="T9" fmla="*/ 0 h 9"/>
                  <a:gd name="T10" fmla="*/ 0 60000 65536"/>
                  <a:gd name="T11" fmla="*/ 0 60000 65536"/>
                  <a:gd name="T12" fmla="*/ 0 60000 65536"/>
                  <a:gd name="T13" fmla="*/ 0 60000 65536"/>
                  <a:gd name="T14" fmla="*/ 0 60000 65536"/>
                  <a:gd name="T15" fmla="*/ 0 w 14"/>
                  <a:gd name="T16" fmla="*/ 0 h 9"/>
                  <a:gd name="T17" fmla="*/ 14 w 14"/>
                  <a:gd name="T18" fmla="*/ 9 h 9"/>
                </a:gdLst>
                <a:ahLst/>
                <a:cxnLst>
                  <a:cxn ang="T10">
                    <a:pos x="T0" y="T1"/>
                  </a:cxn>
                  <a:cxn ang="T11">
                    <a:pos x="T2" y="T3"/>
                  </a:cxn>
                  <a:cxn ang="T12">
                    <a:pos x="T4" y="T5"/>
                  </a:cxn>
                  <a:cxn ang="T13">
                    <a:pos x="T6" y="T7"/>
                  </a:cxn>
                  <a:cxn ang="T14">
                    <a:pos x="T8" y="T9"/>
                  </a:cxn>
                </a:cxnLst>
                <a:rect l="T15" t="T16" r="T17" b="T18"/>
                <a:pathLst>
                  <a:path w="14" h="9">
                    <a:moveTo>
                      <a:pt x="10" y="0"/>
                    </a:moveTo>
                    <a:lnTo>
                      <a:pt x="14" y="6"/>
                    </a:lnTo>
                    <a:lnTo>
                      <a:pt x="4" y="9"/>
                    </a:lnTo>
                    <a:lnTo>
                      <a:pt x="0" y="6"/>
                    </a:lnTo>
                    <a:lnTo>
                      <a:pt x="10" y="0"/>
                    </a:lnTo>
                    <a:close/>
                  </a:path>
                </a:pathLst>
              </a:custGeom>
              <a:solidFill>
                <a:srgbClr val="0000FF"/>
              </a:solidFill>
              <a:ln w="9525">
                <a:noFill/>
                <a:round/>
                <a:headEnd/>
                <a:tailEnd/>
              </a:ln>
            </p:spPr>
            <p:txBody>
              <a:bodyPr/>
              <a:lstStyle/>
              <a:p>
                <a:endParaRPr lang="en-GB" dirty="0"/>
              </a:p>
            </p:txBody>
          </p:sp>
          <p:sp>
            <p:nvSpPr>
              <p:cNvPr id="309" name="Freeform 400"/>
              <p:cNvSpPr>
                <a:spLocks noChangeAspect="1"/>
              </p:cNvSpPr>
              <p:nvPr/>
            </p:nvSpPr>
            <p:spPr bwMode="auto">
              <a:xfrm>
                <a:off x="4535" y="1498"/>
                <a:ext cx="18" cy="13"/>
              </a:xfrm>
              <a:custGeom>
                <a:avLst/>
                <a:gdLst>
                  <a:gd name="T0" fmla="*/ 12 w 18"/>
                  <a:gd name="T1" fmla="*/ 4 h 13"/>
                  <a:gd name="T2" fmla="*/ 10 w 18"/>
                  <a:gd name="T3" fmla="*/ 4 h 13"/>
                  <a:gd name="T4" fmla="*/ 14 w 18"/>
                  <a:gd name="T5" fmla="*/ 9 h 13"/>
                  <a:gd name="T6" fmla="*/ 16 w 18"/>
                  <a:gd name="T7" fmla="*/ 6 h 13"/>
                  <a:gd name="T8" fmla="*/ 6 w 18"/>
                  <a:gd name="T9" fmla="*/ 9 h 13"/>
                  <a:gd name="T10" fmla="*/ 8 w 18"/>
                  <a:gd name="T11" fmla="*/ 11 h 13"/>
                  <a:gd name="T12" fmla="*/ 4 w 18"/>
                  <a:gd name="T13" fmla="*/ 6 h 13"/>
                  <a:gd name="T14" fmla="*/ 4 w 18"/>
                  <a:gd name="T15" fmla="*/ 9 h 13"/>
                  <a:gd name="T16" fmla="*/ 12 w 18"/>
                  <a:gd name="T17" fmla="*/ 4 h 13"/>
                  <a:gd name="T18" fmla="*/ 10 w 18"/>
                  <a:gd name="T19" fmla="*/ 0 h 13"/>
                  <a:gd name="T20" fmla="*/ 2 w 18"/>
                  <a:gd name="T21" fmla="*/ 6 h 13"/>
                  <a:gd name="T22" fmla="*/ 0 w 18"/>
                  <a:gd name="T23" fmla="*/ 6 h 13"/>
                  <a:gd name="T24" fmla="*/ 0 w 18"/>
                  <a:gd name="T25" fmla="*/ 8 h 13"/>
                  <a:gd name="T26" fmla="*/ 4 w 18"/>
                  <a:gd name="T27" fmla="*/ 13 h 13"/>
                  <a:gd name="T28" fmla="*/ 6 w 18"/>
                  <a:gd name="T29" fmla="*/ 13 h 13"/>
                  <a:gd name="T30" fmla="*/ 8 w 18"/>
                  <a:gd name="T31" fmla="*/ 13 h 13"/>
                  <a:gd name="T32" fmla="*/ 18 w 18"/>
                  <a:gd name="T33" fmla="*/ 9 h 13"/>
                  <a:gd name="T34" fmla="*/ 18 w 18"/>
                  <a:gd name="T35" fmla="*/ 8 h 13"/>
                  <a:gd name="T36" fmla="*/ 18 w 18"/>
                  <a:gd name="T37" fmla="*/ 6 h 13"/>
                  <a:gd name="T38" fmla="*/ 14 w 18"/>
                  <a:gd name="T39" fmla="*/ 2 h 13"/>
                  <a:gd name="T40" fmla="*/ 12 w 18"/>
                  <a:gd name="T41" fmla="*/ 0 h 13"/>
                  <a:gd name="T42" fmla="*/ 10 w 18"/>
                  <a:gd name="T43" fmla="*/ 0 h 13"/>
                  <a:gd name="T44" fmla="*/ 12 w 18"/>
                  <a:gd name="T45" fmla="*/ 4 h 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
                  <a:gd name="T70" fmla="*/ 0 h 13"/>
                  <a:gd name="T71" fmla="*/ 18 w 18"/>
                  <a:gd name="T72" fmla="*/ 13 h 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 h="13">
                    <a:moveTo>
                      <a:pt x="12" y="4"/>
                    </a:moveTo>
                    <a:lnTo>
                      <a:pt x="10" y="4"/>
                    </a:lnTo>
                    <a:lnTo>
                      <a:pt x="14" y="9"/>
                    </a:lnTo>
                    <a:lnTo>
                      <a:pt x="16" y="6"/>
                    </a:lnTo>
                    <a:lnTo>
                      <a:pt x="6" y="9"/>
                    </a:lnTo>
                    <a:lnTo>
                      <a:pt x="8" y="11"/>
                    </a:lnTo>
                    <a:lnTo>
                      <a:pt x="4" y="6"/>
                    </a:lnTo>
                    <a:lnTo>
                      <a:pt x="4" y="9"/>
                    </a:lnTo>
                    <a:lnTo>
                      <a:pt x="12" y="4"/>
                    </a:lnTo>
                    <a:lnTo>
                      <a:pt x="10" y="0"/>
                    </a:lnTo>
                    <a:lnTo>
                      <a:pt x="2" y="6"/>
                    </a:lnTo>
                    <a:lnTo>
                      <a:pt x="0" y="6"/>
                    </a:lnTo>
                    <a:lnTo>
                      <a:pt x="0" y="8"/>
                    </a:lnTo>
                    <a:lnTo>
                      <a:pt x="4" y="13"/>
                    </a:lnTo>
                    <a:lnTo>
                      <a:pt x="6" y="13"/>
                    </a:lnTo>
                    <a:lnTo>
                      <a:pt x="8" y="13"/>
                    </a:lnTo>
                    <a:lnTo>
                      <a:pt x="18" y="9"/>
                    </a:lnTo>
                    <a:lnTo>
                      <a:pt x="18" y="8"/>
                    </a:lnTo>
                    <a:lnTo>
                      <a:pt x="18" y="6"/>
                    </a:lnTo>
                    <a:lnTo>
                      <a:pt x="14" y="2"/>
                    </a:lnTo>
                    <a:lnTo>
                      <a:pt x="12" y="0"/>
                    </a:lnTo>
                    <a:lnTo>
                      <a:pt x="10" y="0"/>
                    </a:lnTo>
                    <a:lnTo>
                      <a:pt x="12" y="4"/>
                    </a:lnTo>
                    <a:close/>
                  </a:path>
                </a:pathLst>
              </a:custGeom>
              <a:solidFill>
                <a:srgbClr val="000000"/>
              </a:solidFill>
              <a:ln w="9525">
                <a:noFill/>
                <a:round/>
                <a:headEnd/>
                <a:tailEnd/>
              </a:ln>
            </p:spPr>
            <p:txBody>
              <a:bodyPr/>
              <a:lstStyle/>
              <a:p>
                <a:endParaRPr lang="en-GB" dirty="0"/>
              </a:p>
            </p:txBody>
          </p:sp>
          <p:sp>
            <p:nvSpPr>
              <p:cNvPr id="310" name="Freeform 401"/>
              <p:cNvSpPr>
                <a:spLocks noChangeAspect="1"/>
              </p:cNvSpPr>
              <p:nvPr/>
            </p:nvSpPr>
            <p:spPr bwMode="auto">
              <a:xfrm>
                <a:off x="4529" y="1494"/>
                <a:ext cx="14" cy="10"/>
              </a:xfrm>
              <a:custGeom>
                <a:avLst/>
                <a:gdLst>
                  <a:gd name="T0" fmla="*/ 6 w 14"/>
                  <a:gd name="T1" fmla="*/ 10 h 10"/>
                  <a:gd name="T2" fmla="*/ 14 w 14"/>
                  <a:gd name="T3" fmla="*/ 4 h 10"/>
                  <a:gd name="T4" fmla="*/ 2 w 14"/>
                  <a:gd name="T5" fmla="*/ 0 h 10"/>
                  <a:gd name="T6" fmla="*/ 0 w 14"/>
                  <a:gd name="T7" fmla="*/ 8 h 10"/>
                  <a:gd name="T8" fmla="*/ 6 w 14"/>
                  <a:gd name="T9" fmla="*/ 10 h 10"/>
                  <a:gd name="T10" fmla="*/ 0 60000 65536"/>
                  <a:gd name="T11" fmla="*/ 0 60000 65536"/>
                  <a:gd name="T12" fmla="*/ 0 60000 65536"/>
                  <a:gd name="T13" fmla="*/ 0 60000 65536"/>
                  <a:gd name="T14" fmla="*/ 0 60000 65536"/>
                  <a:gd name="T15" fmla="*/ 0 w 14"/>
                  <a:gd name="T16" fmla="*/ 0 h 10"/>
                  <a:gd name="T17" fmla="*/ 14 w 14"/>
                  <a:gd name="T18" fmla="*/ 10 h 10"/>
                </a:gdLst>
                <a:ahLst/>
                <a:cxnLst>
                  <a:cxn ang="T10">
                    <a:pos x="T0" y="T1"/>
                  </a:cxn>
                  <a:cxn ang="T11">
                    <a:pos x="T2" y="T3"/>
                  </a:cxn>
                  <a:cxn ang="T12">
                    <a:pos x="T4" y="T5"/>
                  </a:cxn>
                  <a:cxn ang="T13">
                    <a:pos x="T6" y="T7"/>
                  </a:cxn>
                  <a:cxn ang="T14">
                    <a:pos x="T8" y="T9"/>
                  </a:cxn>
                </a:cxnLst>
                <a:rect l="T15" t="T16" r="T17" b="T18"/>
                <a:pathLst>
                  <a:path w="14" h="10">
                    <a:moveTo>
                      <a:pt x="6" y="10"/>
                    </a:moveTo>
                    <a:lnTo>
                      <a:pt x="14" y="4"/>
                    </a:lnTo>
                    <a:lnTo>
                      <a:pt x="2" y="0"/>
                    </a:lnTo>
                    <a:lnTo>
                      <a:pt x="0" y="8"/>
                    </a:lnTo>
                    <a:lnTo>
                      <a:pt x="6" y="10"/>
                    </a:lnTo>
                    <a:close/>
                  </a:path>
                </a:pathLst>
              </a:custGeom>
              <a:solidFill>
                <a:srgbClr val="0000FF"/>
              </a:solidFill>
              <a:ln w="9525">
                <a:noFill/>
                <a:round/>
                <a:headEnd/>
                <a:tailEnd/>
              </a:ln>
            </p:spPr>
            <p:txBody>
              <a:bodyPr/>
              <a:lstStyle/>
              <a:p>
                <a:endParaRPr lang="en-GB" dirty="0"/>
              </a:p>
            </p:txBody>
          </p:sp>
          <p:sp>
            <p:nvSpPr>
              <p:cNvPr id="311" name="Freeform 402"/>
              <p:cNvSpPr>
                <a:spLocks noChangeAspect="1"/>
              </p:cNvSpPr>
              <p:nvPr/>
            </p:nvSpPr>
            <p:spPr bwMode="auto">
              <a:xfrm>
                <a:off x="4526" y="1492"/>
                <a:ext cx="19" cy="14"/>
              </a:xfrm>
              <a:custGeom>
                <a:avLst/>
                <a:gdLst>
                  <a:gd name="T0" fmla="*/ 7 w 19"/>
                  <a:gd name="T1" fmla="*/ 12 h 14"/>
                  <a:gd name="T2" fmla="*/ 7 w 19"/>
                  <a:gd name="T3" fmla="*/ 14 h 14"/>
                  <a:gd name="T4" fmla="*/ 9 w 19"/>
                  <a:gd name="T5" fmla="*/ 12 h 14"/>
                  <a:gd name="T6" fmla="*/ 9 w 19"/>
                  <a:gd name="T7" fmla="*/ 14 h 14"/>
                  <a:gd name="T8" fmla="*/ 19 w 19"/>
                  <a:gd name="T9" fmla="*/ 8 h 14"/>
                  <a:gd name="T10" fmla="*/ 19 w 19"/>
                  <a:gd name="T11" fmla="*/ 6 h 14"/>
                  <a:gd name="T12" fmla="*/ 19 w 19"/>
                  <a:gd name="T13" fmla="*/ 4 h 14"/>
                  <a:gd name="T14" fmla="*/ 17 w 19"/>
                  <a:gd name="T15" fmla="*/ 4 h 14"/>
                  <a:gd name="T16" fmla="*/ 7 w 19"/>
                  <a:gd name="T17" fmla="*/ 0 h 14"/>
                  <a:gd name="T18" fmla="*/ 5 w 19"/>
                  <a:gd name="T19" fmla="*/ 0 h 14"/>
                  <a:gd name="T20" fmla="*/ 3 w 19"/>
                  <a:gd name="T21" fmla="*/ 2 h 14"/>
                  <a:gd name="T22" fmla="*/ 2 w 19"/>
                  <a:gd name="T23" fmla="*/ 8 h 14"/>
                  <a:gd name="T24" fmla="*/ 0 w 19"/>
                  <a:gd name="T25" fmla="*/ 8 h 14"/>
                  <a:gd name="T26" fmla="*/ 2 w 19"/>
                  <a:gd name="T27" fmla="*/ 10 h 14"/>
                  <a:gd name="T28" fmla="*/ 2 w 19"/>
                  <a:gd name="T29" fmla="*/ 12 h 14"/>
                  <a:gd name="T30" fmla="*/ 2 w 19"/>
                  <a:gd name="T31" fmla="*/ 10 h 14"/>
                  <a:gd name="T32" fmla="*/ 7 w 19"/>
                  <a:gd name="T33" fmla="*/ 12 h 14"/>
                  <a:gd name="T34" fmla="*/ 9 w 19"/>
                  <a:gd name="T35" fmla="*/ 8 h 14"/>
                  <a:gd name="T36" fmla="*/ 3 w 19"/>
                  <a:gd name="T37" fmla="*/ 8 h 14"/>
                  <a:gd name="T38" fmla="*/ 5 w 19"/>
                  <a:gd name="T39" fmla="*/ 10 h 14"/>
                  <a:gd name="T40" fmla="*/ 7 w 19"/>
                  <a:gd name="T41" fmla="*/ 4 h 14"/>
                  <a:gd name="T42" fmla="*/ 5 w 19"/>
                  <a:gd name="T43" fmla="*/ 4 h 14"/>
                  <a:gd name="T44" fmla="*/ 15 w 19"/>
                  <a:gd name="T45" fmla="*/ 8 h 14"/>
                  <a:gd name="T46" fmla="*/ 15 w 19"/>
                  <a:gd name="T47" fmla="*/ 4 h 14"/>
                  <a:gd name="T48" fmla="*/ 7 w 19"/>
                  <a:gd name="T49" fmla="*/ 10 h 14"/>
                  <a:gd name="T50" fmla="*/ 9 w 19"/>
                  <a:gd name="T51" fmla="*/ 8 h 14"/>
                  <a:gd name="T52" fmla="*/ 7 w 19"/>
                  <a:gd name="T53" fmla="*/ 12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
                  <a:gd name="T82" fmla="*/ 0 h 14"/>
                  <a:gd name="T83" fmla="*/ 19 w 19"/>
                  <a:gd name="T84" fmla="*/ 14 h 1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 h="14">
                    <a:moveTo>
                      <a:pt x="7" y="12"/>
                    </a:moveTo>
                    <a:lnTo>
                      <a:pt x="7" y="14"/>
                    </a:lnTo>
                    <a:lnTo>
                      <a:pt x="9" y="12"/>
                    </a:lnTo>
                    <a:lnTo>
                      <a:pt x="9" y="14"/>
                    </a:lnTo>
                    <a:lnTo>
                      <a:pt x="19" y="8"/>
                    </a:lnTo>
                    <a:lnTo>
                      <a:pt x="19" y="6"/>
                    </a:lnTo>
                    <a:lnTo>
                      <a:pt x="19" y="4"/>
                    </a:lnTo>
                    <a:lnTo>
                      <a:pt x="17" y="4"/>
                    </a:lnTo>
                    <a:lnTo>
                      <a:pt x="7" y="0"/>
                    </a:lnTo>
                    <a:lnTo>
                      <a:pt x="5" y="0"/>
                    </a:lnTo>
                    <a:lnTo>
                      <a:pt x="3" y="2"/>
                    </a:lnTo>
                    <a:lnTo>
                      <a:pt x="2" y="8"/>
                    </a:lnTo>
                    <a:lnTo>
                      <a:pt x="0" y="8"/>
                    </a:lnTo>
                    <a:lnTo>
                      <a:pt x="2" y="10"/>
                    </a:lnTo>
                    <a:lnTo>
                      <a:pt x="2" y="12"/>
                    </a:lnTo>
                    <a:lnTo>
                      <a:pt x="2" y="10"/>
                    </a:lnTo>
                    <a:lnTo>
                      <a:pt x="7" y="12"/>
                    </a:lnTo>
                    <a:lnTo>
                      <a:pt x="9" y="8"/>
                    </a:lnTo>
                    <a:lnTo>
                      <a:pt x="3" y="8"/>
                    </a:lnTo>
                    <a:lnTo>
                      <a:pt x="5" y="10"/>
                    </a:lnTo>
                    <a:lnTo>
                      <a:pt x="7" y="4"/>
                    </a:lnTo>
                    <a:lnTo>
                      <a:pt x="5" y="4"/>
                    </a:lnTo>
                    <a:lnTo>
                      <a:pt x="15" y="8"/>
                    </a:lnTo>
                    <a:lnTo>
                      <a:pt x="15" y="4"/>
                    </a:lnTo>
                    <a:lnTo>
                      <a:pt x="7" y="10"/>
                    </a:lnTo>
                    <a:lnTo>
                      <a:pt x="9" y="8"/>
                    </a:lnTo>
                    <a:lnTo>
                      <a:pt x="7" y="12"/>
                    </a:lnTo>
                    <a:close/>
                  </a:path>
                </a:pathLst>
              </a:custGeom>
              <a:solidFill>
                <a:srgbClr val="000000"/>
              </a:solidFill>
              <a:ln w="9525">
                <a:noFill/>
                <a:round/>
                <a:headEnd/>
                <a:tailEnd/>
              </a:ln>
            </p:spPr>
            <p:txBody>
              <a:bodyPr/>
              <a:lstStyle/>
              <a:p>
                <a:endParaRPr lang="en-GB" dirty="0"/>
              </a:p>
            </p:txBody>
          </p:sp>
          <p:sp>
            <p:nvSpPr>
              <p:cNvPr id="312" name="Freeform 403"/>
              <p:cNvSpPr>
                <a:spLocks noChangeAspect="1"/>
              </p:cNvSpPr>
              <p:nvPr/>
            </p:nvSpPr>
            <p:spPr bwMode="auto">
              <a:xfrm>
                <a:off x="4518" y="1494"/>
                <a:ext cx="11" cy="8"/>
              </a:xfrm>
              <a:custGeom>
                <a:avLst/>
                <a:gdLst>
                  <a:gd name="T0" fmla="*/ 11 w 11"/>
                  <a:gd name="T1" fmla="*/ 0 h 8"/>
                  <a:gd name="T2" fmla="*/ 8 w 11"/>
                  <a:gd name="T3" fmla="*/ 6 h 8"/>
                  <a:gd name="T4" fmla="*/ 4 w 11"/>
                  <a:gd name="T5" fmla="*/ 8 h 8"/>
                  <a:gd name="T6" fmla="*/ 0 w 11"/>
                  <a:gd name="T7" fmla="*/ 0 h 8"/>
                  <a:gd name="T8" fmla="*/ 4 w 11"/>
                  <a:gd name="T9" fmla="*/ 0 h 8"/>
                  <a:gd name="T10" fmla="*/ 11 w 11"/>
                  <a:gd name="T11" fmla="*/ 0 h 8"/>
                  <a:gd name="T12" fmla="*/ 0 60000 65536"/>
                  <a:gd name="T13" fmla="*/ 0 60000 65536"/>
                  <a:gd name="T14" fmla="*/ 0 60000 65536"/>
                  <a:gd name="T15" fmla="*/ 0 60000 65536"/>
                  <a:gd name="T16" fmla="*/ 0 60000 65536"/>
                  <a:gd name="T17" fmla="*/ 0 60000 65536"/>
                  <a:gd name="T18" fmla="*/ 0 w 11"/>
                  <a:gd name="T19" fmla="*/ 0 h 8"/>
                  <a:gd name="T20" fmla="*/ 11 w 11"/>
                  <a:gd name="T21" fmla="*/ 8 h 8"/>
                </a:gdLst>
                <a:ahLst/>
                <a:cxnLst>
                  <a:cxn ang="T12">
                    <a:pos x="T0" y="T1"/>
                  </a:cxn>
                  <a:cxn ang="T13">
                    <a:pos x="T2" y="T3"/>
                  </a:cxn>
                  <a:cxn ang="T14">
                    <a:pos x="T4" y="T5"/>
                  </a:cxn>
                  <a:cxn ang="T15">
                    <a:pos x="T6" y="T7"/>
                  </a:cxn>
                  <a:cxn ang="T16">
                    <a:pos x="T8" y="T9"/>
                  </a:cxn>
                  <a:cxn ang="T17">
                    <a:pos x="T10" y="T11"/>
                  </a:cxn>
                </a:cxnLst>
                <a:rect l="T18" t="T19" r="T20" b="T21"/>
                <a:pathLst>
                  <a:path w="11" h="8">
                    <a:moveTo>
                      <a:pt x="11" y="0"/>
                    </a:moveTo>
                    <a:lnTo>
                      <a:pt x="8" y="6"/>
                    </a:lnTo>
                    <a:lnTo>
                      <a:pt x="4" y="8"/>
                    </a:lnTo>
                    <a:lnTo>
                      <a:pt x="0" y="0"/>
                    </a:lnTo>
                    <a:lnTo>
                      <a:pt x="4" y="0"/>
                    </a:lnTo>
                    <a:lnTo>
                      <a:pt x="11" y="0"/>
                    </a:lnTo>
                    <a:close/>
                  </a:path>
                </a:pathLst>
              </a:custGeom>
              <a:solidFill>
                <a:srgbClr val="0000FF"/>
              </a:solidFill>
              <a:ln w="9525">
                <a:noFill/>
                <a:round/>
                <a:headEnd/>
                <a:tailEnd/>
              </a:ln>
            </p:spPr>
            <p:txBody>
              <a:bodyPr/>
              <a:lstStyle/>
              <a:p>
                <a:endParaRPr lang="en-GB" dirty="0"/>
              </a:p>
            </p:txBody>
          </p:sp>
          <p:sp>
            <p:nvSpPr>
              <p:cNvPr id="313" name="Freeform 404"/>
              <p:cNvSpPr>
                <a:spLocks noChangeAspect="1"/>
              </p:cNvSpPr>
              <p:nvPr/>
            </p:nvSpPr>
            <p:spPr bwMode="auto">
              <a:xfrm>
                <a:off x="4516" y="1492"/>
                <a:ext cx="15" cy="12"/>
              </a:xfrm>
              <a:custGeom>
                <a:avLst/>
                <a:gdLst>
                  <a:gd name="T0" fmla="*/ 13 w 15"/>
                  <a:gd name="T1" fmla="*/ 4 h 12"/>
                  <a:gd name="T2" fmla="*/ 12 w 15"/>
                  <a:gd name="T3" fmla="*/ 2 h 12"/>
                  <a:gd name="T4" fmla="*/ 10 w 15"/>
                  <a:gd name="T5" fmla="*/ 8 h 12"/>
                  <a:gd name="T6" fmla="*/ 10 w 15"/>
                  <a:gd name="T7" fmla="*/ 6 h 12"/>
                  <a:gd name="T8" fmla="*/ 6 w 15"/>
                  <a:gd name="T9" fmla="*/ 6 h 12"/>
                  <a:gd name="T10" fmla="*/ 8 w 15"/>
                  <a:gd name="T11" fmla="*/ 8 h 12"/>
                  <a:gd name="T12" fmla="*/ 4 w 15"/>
                  <a:gd name="T13" fmla="*/ 0 h 12"/>
                  <a:gd name="T14" fmla="*/ 2 w 15"/>
                  <a:gd name="T15" fmla="*/ 4 h 12"/>
                  <a:gd name="T16" fmla="*/ 6 w 15"/>
                  <a:gd name="T17" fmla="*/ 4 h 12"/>
                  <a:gd name="T18" fmla="*/ 13 w 15"/>
                  <a:gd name="T19" fmla="*/ 4 h 12"/>
                  <a:gd name="T20" fmla="*/ 12 w 15"/>
                  <a:gd name="T21" fmla="*/ 0 h 12"/>
                  <a:gd name="T22" fmla="*/ 6 w 15"/>
                  <a:gd name="T23" fmla="*/ 0 h 12"/>
                  <a:gd name="T24" fmla="*/ 8 w 15"/>
                  <a:gd name="T25" fmla="*/ 0 h 12"/>
                  <a:gd name="T26" fmla="*/ 4 w 15"/>
                  <a:gd name="T27" fmla="*/ 0 h 12"/>
                  <a:gd name="T28" fmla="*/ 2 w 15"/>
                  <a:gd name="T29" fmla="*/ 0 h 12"/>
                  <a:gd name="T30" fmla="*/ 0 w 15"/>
                  <a:gd name="T31" fmla="*/ 0 h 12"/>
                  <a:gd name="T32" fmla="*/ 0 w 15"/>
                  <a:gd name="T33" fmla="*/ 2 h 12"/>
                  <a:gd name="T34" fmla="*/ 2 w 15"/>
                  <a:gd name="T35" fmla="*/ 10 h 12"/>
                  <a:gd name="T36" fmla="*/ 4 w 15"/>
                  <a:gd name="T37" fmla="*/ 10 h 12"/>
                  <a:gd name="T38" fmla="*/ 4 w 15"/>
                  <a:gd name="T39" fmla="*/ 12 h 12"/>
                  <a:gd name="T40" fmla="*/ 6 w 15"/>
                  <a:gd name="T41" fmla="*/ 10 h 12"/>
                  <a:gd name="T42" fmla="*/ 12 w 15"/>
                  <a:gd name="T43" fmla="*/ 10 h 12"/>
                  <a:gd name="T44" fmla="*/ 15 w 15"/>
                  <a:gd name="T45" fmla="*/ 2 h 12"/>
                  <a:gd name="T46" fmla="*/ 13 w 15"/>
                  <a:gd name="T47" fmla="*/ 0 h 12"/>
                  <a:gd name="T48" fmla="*/ 12 w 15"/>
                  <a:gd name="T49" fmla="*/ 0 h 12"/>
                  <a:gd name="T50" fmla="*/ 13 w 15"/>
                  <a:gd name="T51" fmla="*/ 4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
                  <a:gd name="T79" fmla="*/ 0 h 12"/>
                  <a:gd name="T80" fmla="*/ 15 w 15"/>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 h="12">
                    <a:moveTo>
                      <a:pt x="13" y="4"/>
                    </a:moveTo>
                    <a:lnTo>
                      <a:pt x="12" y="2"/>
                    </a:lnTo>
                    <a:lnTo>
                      <a:pt x="10" y="8"/>
                    </a:lnTo>
                    <a:lnTo>
                      <a:pt x="10" y="6"/>
                    </a:lnTo>
                    <a:lnTo>
                      <a:pt x="6" y="6"/>
                    </a:lnTo>
                    <a:lnTo>
                      <a:pt x="8" y="8"/>
                    </a:lnTo>
                    <a:lnTo>
                      <a:pt x="4" y="0"/>
                    </a:lnTo>
                    <a:lnTo>
                      <a:pt x="2" y="4"/>
                    </a:lnTo>
                    <a:lnTo>
                      <a:pt x="6" y="4"/>
                    </a:lnTo>
                    <a:lnTo>
                      <a:pt x="13" y="4"/>
                    </a:lnTo>
                    <a:lnTo>
                      <a:pt x="12" y="0"/>
                    </a:lnTo>
                    <a:lnTo>
                      <a:pt x="6" y="0"/>
                    </a:lnTo>
                    <a:lnTo>
                      <a:pt x="8" y="0"/>
                    </a:lnTo>
                    <a:lnTo>
                      <a:pt x="4" y="0"/>
                    </a:lnTo>
                    <a:lnTo>
                      <a:pt x="2" y="0"/>
                    </a:lnTo>
                    <a:lnTo>
                      <a:pt x="0" y="0"/>
                    </a:lnTo>
                    <a:lnTo>
                      <a:pt x="0" y="2"/>
                    </a:lnTo>
                    <a:lnTo>
                      <a:pt x="2" y="10"/>
                    </a:lnTo>
                    <a:lnTo>
                      <a:pt x="4" y="10"/>
                    </a:lnTo>
                    <a:lnTo>
                      <a:pt x="4" y="12"/>
                    </a:lnTo>
                    <a:lnTo>
                      <a:pt x="6" y="10"/>
                    </a:lnTo>
                    <a:lnTo>
                      <a:pt x="12" y="10"/>
                    </a:lnTo>
                    <a:lnTo>
                      <a:pt x="15" y="2"/>
                    </a:lnTo>
                    <a:lnTo>
                      <a:pt x="13" y="0"/>
                    </a:lnTo>
                    <a:lnTo>
                      <a:pt x="12" y="0"/>
                    </a:lnTo>
                    <a:lnTo>
                      <a:pt x="13" y="4"/>
                    </a:lnTo>
                    <a:close/>
                  </a:path>
                </a:pathLst>
              </a:custGeom>
              <a:solidFill>
                <a:srgbClr val="000000"/>
              </a:solidFill>
              <a:ln w="9525">
                <a:noFill/>
                <a:round/>
                <a:headEnd/>
                <a:tailEnd/>
              </a:ln>
            </p:spPr>
            <p:txBody>
              <a:bodyPr/>
              <a:lstStyle/>
              <a:p>
                <a:endParaRPr lang="en-GB" dirty="0"/>
              </a:p>
            </p:txBody>
          </p:sp>
          <p:sp>
            <p:nvSpPr>
              <p:cNvPr id="314" name="Freeform 405"/>
              <p:cNvSpPr>
                <a:spLocks noChangeAspect="1"/>
              </p:cNvSpPr>
              <p:nvPr/>
            </p:nvSpPr>
            <p:spPr bwMode="auto">
              <a:xfrm>
                <a:off x="4545" y="1475"/>
                <a:ext cx="34" cy="57"/>
              </a:xfrm>
              <a:custGeom>
                <a:avLst/>
                <a:gdLst>
                  <a:gd name="T0" fmla="*/ 29 w 34"/>
                  <a:gd name="T1" fmla="*/ 54 h 57"/>
                  <a:gd name="T2" fmla="*/ 29 w 34"/>
                  <a:gd name="T3" fmla="*/ 56 h 57"/>
                  <a:gd name="T4" fmla="*/ 31 w 34"/>
                  <a:gd name="T5" fmla="*/ 57 h 57"/>
                  <a:gd name="T6" fmla="*/ 31 w 34"/>
                  <a:gd name="T7" fmla="*/ 56 h 57"/>
                  <a:gd name="T8" fmla="*/ 31 w 34"/>
                  <a:gd name="T9" fmla="*/ 57 h 57"/>
                  <a:gd name="T10" fmla="*/ 32 w 34"/>
                  <a:gd name="T11" fmla="*/ 56 h 57"/>
                  <a:gd name="T12" fmla="*/ 34 w 34"/>
                  <a:gd name="T13" fmla="*/ 48 h 57"/>
                  <a:gd name="T14" fmla="*/ 34 w 34"/>
                  <a:gd name="T15" fmla="*/ 42 h 57"/>
                  <a:gd name="T16" fmla="*/ 34 w 34"/>
                  <a:gd name="T17" fmla="*/ 36 h 57"/>
                  <a:gd name="T18" fmla="*/ 32 w 34"/>
                  <a:gd name="T19" fmla="*/ 29 h 57"/>
                  <a:gd name="T20" fmla="*/ 29 w 34"/>
                  <a:gd name="T21" fmla="*/ 23 h 57"/>
                  <a:gd name="T22" fmla="*/ 25 w 34"/>
                  <a:gd name="T23" fmla="*/ 17 h 57"/>
                  <a:gd name="T24" fmla="*/ 21 w 34"/>
                  <a:gd name="T25" fmla="*/ 11 h 57"/>
                  <a:gd name="T26" fmla="*/ 19 w 34"/>
                  <a:gd name="T27" fmla="*/ 11 h 57"/>
                  <a:gd name="T28" fmla="*/ 15 w 34"/>
                  <a:gd name="T29" fmla="*/ 8 h 57"/>
                  <a:gd name="T30" fmla="*/ 9 w 34"/>
                  <a:gd name="T31" fmla="*/ 4 h 57"/>
                  <a:gd name="T32" fmla="*/ 4 w 34"/>
                  <a:gd name="T33" fmla="*/ 0 h 57"/>
                  <a:gd name="T34" fmla="*/ 2 w 34"/>
                  <a:gd name="T35" fmla="*/ 0 h 57"/>
                  <a:gd name="T36" fmla="*/ 0 w 34"/>
                  <a:gd name="T37" fmla="*/ 2 h 57"/>
                  <a:gd name="T38" fmla="*/ 0 w 34"/>
                  <a:gd name="T39" fmla="*/ 4 h 57"/>
                  <a:gd name="T40" fmla="*/ 2 w 34"/>
                  <a:gd name="T41" fmla="*/ 4 h 57"/>
                  <a:gd name="T42" fmla="*/ 8 w 34"/>
                  <a:gd name="T43" fmla="*/ 8 h 57"/>
                  <a:gd name="T44" fmla="*/ 13 w 34"/>
                  <a:gd name="T45" fmla="*/ 9 h 57"/>
                  <a:gd name="T46" fmla="*/ 17 w 34"/>
                  <a:gd name="T47" fmla="*/ 13 h 57"/>
                  <a:gd name="T48" fmla="*/ 21 w 34"/>
                  <a:gd name="T49" fmla="*/ 19 h 57"/>
                  <a:gd name="T50" fmla="*/ 25 w 34"/>
                  <a:gd name="T51" fmla="*/ 25 h 57"/>
                  <a:gd name="T52" fmla="*/ 27 w 34"/>
                  <a:gd name="T53" fmla="*/ 29 h 57"/>
                  <a:gd name="T54" fmla="*/ 29 w 34"/>
                  <a:gd name="T55" fmla="*/ 29 h 57"/>
                  <a:gd name="T56" fmla="*/ 31 w 34"/>
                  <a:gd name="T57" fmla="*/ 36 h 57"/>
                  <a:gd name="T58" fmla="*/ 29 w 34"/>
                  <a:gd name="T59" fmla="*/ 36 h 57"/>
                  <a:gd name="T60" fmla="*/ 29 w 34"/>
                  <a:gd name="T61" fmla="*/ 42 h 57"/>
                  <a:gd name="T62" fmla="*/ 31 w 34"/>
                  <a:gd name="T63" fmla="*/ 48 h 57"/>
                  <a:gd name="T64" fmla="*/ 29 w 34"/>
                  <a:gd name="T65" fmla="*/ 48 h 57"/>
                  <a:gd name="T66" fmla="*/ 29 w 34"/>
                  <a:gd name="T67" fmla="*/ 54 h 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57"/>
                  <a:gd name="T104" fmla="*/ 34 w 34"/>
                  <a:gd name="T105" fmla="*/ 57 h 5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57">
                    <a:moveTo>
                      <a:pt x="29" y="54"/>
                    </a:moveTo>
                    <a:lnTo>
                      <a:pt x="29" y="56"/>
                    </a:lnTo>
                    <a:lnTo>
                      <a:pt x="31" y="57"/>
                    </a:lnTo>
                    <a:lnTo>
                      <a:pt x="31" y="56"/>
                    </a:lnTo>
                    <a:lnTo>
                      <a:pt x="31" y="57"/>
                    </a:lnTo>
                    <a:lnTo>
                      <a:pt x="32" y="56"/>
                    </a:lnTo>
                    <a:lnTo>
                      <a:pt x="34" y="48"/>
                    </a:lnTo>
                    <a:lnTo>
                      <a:pt x="34" y="42"/>
                    </a:lnTo>
                    <a:lnTo>
                      <a:pt x="34" y="36"/>
                    </a:lnTo>
                    <a:lnTo>
                      <a:pt x="32" y="29"/>
                    </a:lnTo>
                    <a:lnTo>
                      <a:pt x="29" y="23"/>
                    </a:lnTo>
                    <a:lnTo>
                      <a:pt x="25" y="17"/>
                    </a:lnTo>
                    <a:lnTo>
                      <a:pt x="21" y="11"/>
                    </a:lnTo>
                    <a:lnTo>
                      <a:pt x="19" y="11"/>
                    </a:lnTo>
                    <a:lnTo>
                      <a:pt x="15" y="8"/>
                    </a:lnTo>
                    <a:lnTo>
                      <a:pt x="9" y="4"/>
                    </a:lnTo>
                    <a:lnTo>
                      <a:pt x="4" y="0"/>
                    </a:lnTo>
                    <a:lnTo>
                      <a:pt x="2" y="0"/>
                    </a:lnTo>
                    <a:lnTo>
                      <a:pt x="0" y="2"/>
                    </a:lnTo>
                    <a:lnTo>
                      <a:pt x="0" y="4"/>
                    </a:lnTo>
                    <a:lnTo>
                      <a:pt x="2" y="4"/>
                    </a:lnTo>
                    <a:lnTo>
                      <a:pt x="8" y="8"/>
                    </a:lnTo>
                    <a:lnTo>
                      <a:pt x="13" y="9"/>
                    </a:lnTo>
                    <a:lnTo>
                      <a:pt x="17" y="13"/>
                    </a:lnTo>
                    <a:lnTo>
                      <a:pt x="21" y="19"/>
                    </a:lnTo>
                    <a:lnTo>
                      <a:pt x="25" y="25"/>
                    </a:lnTo>
                    <a:lnTo>
                      <a:pt x="27" y="29"/>
                    </a:lnTo>
                    <a:lnTo>
                      <a:pt x="29" y="29"/>
                    </a:lnTo>
                    <a:lnTo>
                      <a:pt x="31" y="36"/>
                    </a:lnTo>
                    <a:lnTo>
                      <a:pt x="29" y="36"/>
                    </a:lnTo>
                    <a:lnTo>
                      <a:pt x="29" y="42"/>
                    </a:lnTo>
                    <a:lnTo>
                      <a:pt x="31" y="48"/>
                    </a:lnTo>
                    <a:lnTo>
                      <a:pt x="29" y="48"/>
                    </a:lnTo>
                    <a:lnTo>
                      <a:pt x="29" y="54"/>
                    </a:lnTo>
                    <a:close/>
                  </a:path>
                </a:pathLst>
              </a:custGeom>
              <a:solidFill>
                <a:srgbClr val="000000"/>
              </a:solidFill>
              <a:ln w="9525">
                <a:noFill/>
                <a:round/>
                <a:headEnd/>
                <a:tailEnd/>
              </a:ln>
            </p:spPr>
            <p:txBody>
              <a:bodyPr/>
              <a:lstStyle/>
              <a:p>
                <a:endParaRPr lang="en-GB" dirty="0"/>
              </a:p>
            </p:txBody>
          </p:sp>
          <p:sp>
            <p:nvSpPr>
              <p:cNvPr id="315" name="Freeform 406"/>
              <p:cNvSpPr>
                <a:spLocks noChangeAspect="1"/>
              </p:cNvSpPr>
              <p:nvPr/>
            </p:nvSpPr>
            <p:spPr bwMode="auto">
              <a:xfrm>
                <a:off x="4512" y="1527"/>
                <a:ext cx="10" cy="7"/>
              </a:xfrm>
              <a:custGeom>
                <a:avLst/>
                <a:gdLst>
                  <a:gd name="T0" fmla="*/ 4 w 10"/>
                  <a:gd name="T1" fmla="*/ 7 h 7"/>
                  <a:gd name="T2" fmla="*/ 10 w 10"/>
                  <a:gd name="T3" fmla="*/ 5 h 7"/>
                  <a:gd name="T4" fmla="*/ 6 w 10"/>
                  <a:gd name="T5" fmla="*/ 0 h 7"/>
                  <a:gd name="T6" fmla="*/ 0 w 10"/>
                  <a:gd name="T7" fmla="*/ 4 h 7"/>
                  <a:gd name="T8" fmla="*/ 4 w 10"/>
                  <a:gd name="T9" fmla="*/ 7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4" y="7"/>
                    </a:moveTo>
                    <a:lnTo>
                      <a:pt x="10" y="5"/>
                    </a:lnTo>
                    <a:lnTo>
                      <a:pt x="6" y="0"/>
                    </a:lnTo>
                    <a:lnTo>
                      <a:pt x="0" y="4"/>
                    </a:lnTo>
                    <a:lnTo>
                      <a:pt x="4" y="7"/>
                    </a:lnTo>
                    <a:close/>
                  </a:path>
                </a:pathLst>
              </a:custGeom>
              <a:solidFill>
                <a:srgbClr val="FFFFFF"/>
              </a:solidFill>
              <a:ln w="9525">
                <a:noFill/>
                <a:round/>
                <a:headEnd/>
                <a:tailEnd/>
              </a:ln>
            </p:spPr>
            <p:txBody>
              <a:bodyPr/>
              <a:lstStyle/>
              <a:p>
                <a:endParaRPr lang="en-GB" dirty="0"/>
              </a:p>
            </p:txBody>
          </p:sp>
          <p:sp>
            <p:nvSpPr>
              <p:cNvPr id="316" name="Freeform 407"/>
              <p:cNvSpPr>
                <a:spLocks noChangeAspect="1"/>
              </p:cNvSpPr>
              <p:nvPr/>
            </p:nvSpPr>
            <p:spPr bwMode="auto">
              <a:xfrm>
                <a:off x="4510" y="1525"/>
                <a:ext cx="14" cy="11"/>
              </a:xfrm>
              <a:custGeom>
                <a:avLst/>
                <a:gdLst>
                  <a:gd name="T0" fmla="*/ 4 w 14"/>
                  <a:gd name="T1" fmla="*/ 11 h 11"/>
                  <a:gd name="T2" fmla="*/ 6 w 14"/>
                  <a:gd name="T3" fmla="*/ 11 h 11"/>
                  <a:gd name="T4" fmla="*/ 8 w 14"/>
                  <a:gd name="T5" fmla="*/ 11 h 11"/>
                  <a:gd name="T6" fmla="*/ 12 w 14"/>
                  <a:gd name="T7" fmla="*/ 9 h 11"/>
                  <a:gd name="T8" fmla="*/ 14 w 14"/>
                  <a:gd name="T9" fmla="*/ 7 h 11"/>
                  <a:gd name="T10" fmla="*/ 10 w 14"/>
                  <a:gd name="T11" fmla="*/ 0 h 11"/>
                  <a:gd name="T12" fmla="*/ 8 w 14"/>
                  <a:gd name="T13" fmla="*/ 0 h 11"/>
                  <a:gd name="T14" fmla="*/ 0 w 14"/>
                  <a:gd name="T15" fmla="*/ 4 h 11"/>
                  <a:gd name="T16" fmla="*/ 2 w 14"/>
                  <a:gd name="T17" fmla="*/ 4 h 11"/>
                  <a:gd name="T18" fmla="*/ 0 w 14"/>
                  <a:gd name="T19" fmla="*/ 4 h 11"/>
                  <a:gd name="T20" fmla="*/ 2 w 14"/>
                  <a:gd name="T21" fmla="*/ 6 h 11"/>
                  <a:gd name="T22" fmla="*/ 0 w 14"/>
                  <a:gd name="T23" fmla="*/ 6 h 11"/>
                  <a:gd name="T24" fmla="*/ 4 w 14"/>
                  <a:gd name="T25" fmla="*/ 11 h 11"/>
                  <a:gd name="T26" fmla="*/ 8 w 14"/>
                  <a:gd name="T27" fmla="*/ 9 h 11"/>
                  <a:gd name="T28" fmla="*/ 4 w 14"/>
                  <a:gd name="T29" fmla="*/ 4 h 11"/>
                  <a:gd name="T30" fmla="*/ 4 w 14"/>
                  <a:gd name="T31" fmla="*/ 7 h 11"/>
                  <a:gd name="T32" fmla="*/ 10 w 14"/>
                  <a:gd name="T33" fmla="*/ 4 h 11"/>
                  <a:gd name="T34" fmla="*/ 6 w 14"/>
                  <a:gd name="T35" fmla="*/ 4 h 11"/>
                  <a:gd name="T36" fmla="*/ 10 w 14"/>
                  <a:gd name="T37" fmla="*/ 7 h 11"/>
                  <a:gd name="T38" fmla="*/ 10 w 14"/>
                  <a:gd name="T39" fmla="*/ 6 h 11"/>
                  <a:gd name="T40" fmla="*/ 4 w 14"/>
                  <a:gd name="T41" fmla="*/ 7 h 11"/>
                  <a:gd name="T42" fmla="*/ 8 w 14"/>
                  <a:gd name="T43" fmla="*/ 9 h 11"/>
                  <a:gd name="T44" fmla="*/ 4 w 14"/>
                  <a:gd name="T45" fmla="*/ 1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1"/>
                  <a:gd name="T71" fmla="*/ 14 w 14"/>
                  <a:gd name="T72" fmla="*/ 11 h 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1">
                    <a:moveTo>
                      <a:pt x="4" y="11"/>
                    </a:moveTo>
                    <a:lnTo>
                      <a:pt x="6" y="11"/>
                    </a:lnTo>
                    <a:lnTo>
                      <a:pt x="8" y="11"/>
                    </a:lnTo>
                    <a:lnTo>
                      <a:pt x="12" y="9"/>
                    </a:lnTo>
                    <a:lnTo>
                      <a:pt x="14" y="7"/>
                    </a:lnTo>
                    <a:lnTo>
                      <a:pt x="10" y="0"/>
                    </a:lnTo>
                    <a:lnTo>
                      <a:pt x="8" y="0"/>
                    </a:lnTo>
                    <a:lnTo>
                      <a:pt x="0" y="4"/>
                    </a:lnTo>
                    <a:lnTo>
                      <a:pt x="2" y="4"/>
                    </a:lnTo>
                    <a:lnTo>
                      <a:pt x="0" y="4"/>
                    </a:lnTo>
                    <a:lnTo>
                      <a:pt x="2" y="6"/>
                    </a:lnTo>
                    <a:lnTo>
                      <a:pt x="0" y="6"/>
                    </a:lnTo>
                    <a:lnTo>
                      <a:pt x="4" y="11"/>
                    </a:lnTo>
                    <a:lnTo>
                      <a:pt x="8" y="9"/>
                    </a:lnTo>
                    <a:lnTo>
                      <a:pt x="4" y="4"/>
                    </a:lnTo>
                    <a:lnTo>
                      <a:pt x="4" y="7"/>
                    </a:lnTo>
                    <a:lnTo>
                      <a:pt x="10" y="4"/>
                    </a:lnTo>
                    <a:lnTo>
                      <a:pt x="6" y="4"/>
                    </a:lnTo>
                    <a:lnTo>
                      <a:pt x="10" y="7"/>
                    </a:lnTo>
                    <a:lnTo>
                      <a:pt x="10" y="6"/>
                    </a:lnTo>
                    <a:lnTo>
                      <a:pt x="4" y="7"/>
                    </a:lnTo>
                    <a:lnTo>
                      <a:pt x="8" y="9"/>
                    </a:lnTo>
                    <a:lnTo>
                      <a:pt x="4" y="11"/>
                    </a:lnTo>
                    <a:close/>
                  </a:path>
                </a:pathLst>
              </a:custGeom>
              <a:solidFill>
                <a:srgbClr val="000000"/>
              </a:solidFill>
              <a:ln w="9525">
                <a:noFill/>
                <a:round/>
                <a:headEnd/>
                <a:tailEnd/>
              </a:ln>
            </p:spPr>
            <p:txBody>
              <a:bodyPr/>
              <a:lstStyle/>
              <a:p>
                <a:endParaRPr lang="en-GB" dirty="0"/>
              </a:p>
            </p:txBody>
          </p:sp>
          <p:sp>
            <p:nvSpPr>
              <p:cNvPr id="317" name="Freeform 408"/>
              <p:cNvSpPr>
                <a:spLocks noChangeAspect="1"/>
              </p:cNvSpPr>
              <p:nvPr/>
            </p:nvSpPr>
            <p:spPr bwMode="auto">
              <a:xfrm>
                <a:off x="4508" y="1519"/>
                <a:ext cx="8" cy="8"/>
              </a:xfrm>
              <a:custGeom>
                <a:avLst/>
                <a:gdLst>
                  <a:gd name="T0" fmla="*/ 2 w 8"/>
                  <a:gd name="T1" fmla="*/ 8 h 8"/>
                  <a:gd name="T2" fmla="*/ 8 w 8"/>
                  <a:gd name="T3" fmla="*/ 4 h 8"/>
                  <a:gd name="T4" fmla="*/ 6 w 8"/>
                  <a:gd name="T5" fmla="*/ 0 h 8"/>
                  <a:gd name="T6" fmla="*/ 0 w 8"/>
                  <a:gd name="T7" fmla="*/ 2 h 8"/>
                  <a:gd name="T8" fmla="*/ 2 w 8"/>
                  <a:gd name="T9" fmla="*/ 8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2" y="8"/>
                    </a:moveTo>
                    <a:lnTo>
                      <a:pt x="8" y="4"/>
                    </a:lnTo>
                    <a:lnTo>
                      <a:pt x="6" y="0"/>
                    </a:lnTo>
                    <a:lnTo>
                      <a:pt x="0" y="2"/>
                    </a:lnTo>
                    <a:lnTo>
                      <a:pt x="2" y="8"/>
                    </a:lnTo>
                    <a:close/>
                  </a:path>
                </a:pathLst>
              </a:custGeom>
              <a:solidFill>
                <a:srgbClr val="FFFFFF"/>
              </a:solidFill>
              <a:ln w="9525">
                <a:noFill/>
                <a:round/>
                <a:headEnd/>
                <a:tailEnd/>
              </a:ln>
            </p:spPr>
            <p:txBody>
              <a:bodyPr/>
              <a:lstStyle/>
              <a:p>
                <a:endParaRPr lang="en-GB" dirty="0"/>
              </a:p>
            </p:txBody>
          </p:sp>
          <p:sp>
            <p:nvSpPr>
              <p:cNvPr id="318" name="Freeform 409"/>
              <p:cNvSpPr>
                <a:spLocks noChangeAspect="1"/>
              </p:cNvSpPr>
              <p:nvPr/>
            </p:nvSpPr>
            <p:spPr bwMode="auto">
              <a:xfrm>
                <a:off x="4506" y="1515"/>
                <a:ext cx="12" cy="14"/>
              </a:xfrm>
              <a:custGeom>
                <a:avLst/>
                <a:gdLst>
                  <a:gd name="T0" fmla="*/ 2 w 12"/>
                  <a:gd name="T1" fmla="*/ 12 h 14"/>
                  <a:gd name="T2" fmla="*/ 4 w 12"/>
                  <a:gd name="T3" fmla="*/ 12 h 14"/>
                  <a:gd name="T4" fmla="*/ 4 w 12"/>
                  <a:gd name="T5" fmla="*/ 14 h 14"/>
                  <a:gd name="T6" fmla="*/ 4 w 12"/>
                  <a:gd name="T7" fmla="*/ 12 h 14"/>
                  <a:gd name="T8" fmla="*/ 6 w 12"/>
                  <a:gd name="T9" fmla="*/ 14 h 14"/>
                  <a:gd name="T10" fmla="*/ 12 w 12"/>
                  <a:gd name="T11" fmla="*/ 10 h 14"/>
                  <a:gd name="T12" fmla="*/ 12 w 12"/>
                  <a:gd name="T13" fmla="*/ 8 h 14"/>
                  <a:gd name="T14" fmla="*/ 8 w 12"/>
                  <a:gd name="T15" fmla="*/ 2 h 14"/>
                  <a:gd name="T16" fmla="*/ 8 w 12"/>
                  <a:gd name="T17" fmla="*/ 0 h 14"/>
                  <a:gd name="T18" fmla="*/ 0 w 12"/>
                  <a:gd name="T19" fmla="*/ 4 h 14"/>
                  <a:gd name="T20" fmla="*/ 0 w 12"/>
                  <a:gd name="T21" fmla="*/ 6 h 14"/>
                  <a:gd name="T22" fmla="*/ 0 w 12"/>
                  <a:gd name="T23" fmla="*/ 8 h 14"/>
                  <a:gd name="T24" fmla="*/ 2 w 12"/>
                  <a:gd name="T25" fmla="*/ 12 h 14"/>
                  <a:gd name="T26" fmla="*/ 6 w 12"/>
                  <a:gd name="T27" fmla="*/ 10 h 14"/>
                  <a:gd name="T28" fmla="*/ 4 w 12"/>
                  <a:gd name="T29" fmla="*/ 4 h 14"/>
                  <a:gd name="T30" fmla="*/ 4 w 12"/>
                  <a:gd name="T31" fmla="*/ 8 h 14"/>
                  <a:gd name="T32" fmla="*/ 8 w 12"/>
                  <a:gd name="T33" fmla="*/ 6 h 14"/>
                  <a:gd name="T34" fmla="*/ 6 w 12"/>
                  <a:gd name="T35" fmla="*/ 4 h 14"/>
                  <a:gd name="T36" fmla="*/ 8 w 12"/>
                  <a:gd name="T37" fmla="*/ 10 h 14"/>
                  <a:gd name="T38" fmla="*/ 8 w 12"/>
                  <a:gd name="T39" fmla="*/ 6 h 14"/>
                  <a:gd name="T40" fmla="*/ 4 w 12"/>
                  <a:gd name="T41" fmla="*/ 10 h 14"/>
                  <a:gd name="T42" fmla="*/ 6 w 12"/>
                  <a:gd name="T43" fmla="*/ 10 h 14"/>
                  <a:gd name="T44" fmla="*/ 2 w 12"/>
                  <a:gd name="T45" fmla="*/ 12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
                  <a:gd name="T70" fmla="*/ 0 h 14"/>
                  <a:gd name="T71" fmla="*/ 12 w 12"/>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 h="14">
                    <a:moveTo>
                      <a:pt x="2" y="12"/>
                    </a:moveTo>
                    <a:lnTo>
                      <a:pt x="4" y="12"/>
                    </a:lnTo>
                    <a:lnTo>
                      <a:pt x="4" y="14"/>
                    </a:lnTo>
                    <a:lnTo>
                      <a:pt x="4" y="12"/>
                    </a:lnTo>
                    <a:lnTo>
                      <a:pt x="6" y="14"/>
                    </a:lnTo>
                    <a:lnTo>
                      <a:pt x="12" y="10"/>
                    </a:lnTo>
                    <a:lnTo>
                      <a:pt x="12" y="8"/>
                    </a:lnTo>
                    <a:lnTo>
                      <a:pt x="8" y="2"/>
                    </a:lnTo>
                    <a:lnTo>
                      <a:pt x="8" y="0"/>
                    </a:lnTo>
                    <a:lnTo>
                      <a:pt x="0" y="4"/>
                    </a:lnTo>
                    <a:lnTo>
                      <a:pt x="0" y="6"/>
                    </a:lnTo>
                    <a:lnTo>
                      <a:pt x="0" y="8"/>
                    </a:lnTo>
                    <a:lnTo>
                      <a:pt x="2" y="12"/>
                    </a:lnTo>
                    <a:lnTo>
                      <a:pt x="6" y="10"/>
                    </a:lnTo>
                    <a:lnTo>
                      <a:pt x="4" y="4"/>
                    </a:lnTo>
                    <a:lnTo>
                      <a:pt x="4" y="8"/>
                    </a:lnTo>
                    <a:lnTo>
                      <a:pt x="8" y="6"/>
                    </a:lnTo>
                    <a:lnTo>
                      <a:pt x="6" y="4"/>
                    </a:lnTo>
                    <a:lnTo>
                      <a:pt x="8" y="10"/>
                    </a:lnTo>
                    <a:lnTo>
                      <a:pt x="8" y="6"/>
                    </a:lnTo>
                    <a:lnTo>
                      <a:pt x="4" y="10"/>
                    </a:lnTo>
                    <a:lnTo>
                      <a:pt x="6" y="10"/>
                    </a:lnTo>
                    <a:lnTo>
                      <a:pt x="2" y="12"/>
                    </a:lnTo>
                    <a:close/>
                  </a:path>
                </a:pathLst>
              </a:custGeom>
              <a:solidFill>
                <a:srgbClr val="000000"/>
              </a:solidFill>
              <a:ln w="9525">
                <a:noFill/>
                <a:round/>
                <a:headEnd/>
                <a:tailEnd/>
              </a:ln>
            </p:spPr>
            <p:txBody>
              <a:bodyPr/>
              <a:lstStyle/>
              <a:p>
                <a:endParaRPr lang="en-GB" dirty="0"/>
              </a:p>
            </p:txBody>
          </p:sp>
          <p:sp>
            <p:nvSpPr>
              <p:cNvPr id="319" name="Freeform 410"/>
              <p:cNvSpPr>
                <a:spLocks noChangeAspect="1"/>
              </p:cNvSpPr>
              <p:nvPr/>
            </p:nvSpPr>
            <p:spPr bwMode="auto">
              <a:xfrm>
                <a:off x="4574" y="1483"/>
                <a:ext cx="15" cy="23"/>
              </a:xfrm>
              <a:custGeom>
                <a:avLst/>
                <a:gdLst>
                  <a:gd name="T0" fmla="*/ 9 w 15"/>
                  <a:gd name="T1" fmla="*/ 23 h 23"/>
                  <a:gd name="T2" fmla="*/ 15 w 15"/>
                  <a:gd name="T3" fmla="*/ 19 h 23"/>
                  <a:gd name="T4" fmla="*/ 15 w 15"/>
                  <a:gd name="T5" fmla="*/ 15 h 23"/>
                  <a:gd name="T6" fmla="*/ 15 w 15"/>
                  <a:gd name="T7" fmla="*/ 11 h 23"/>
                  <a:gd name="T8" fmla="*/ 13 w 15"/>
                  <a:gd name="T9" fmla="*/ 7 h 23"/>
                  <a:gd name="T10" fmla="*/ 9 w 15"/>
                  <a:gd name="T11" fmla="*/ 3 h 23"/>
                  <a:gd name="T12" fmla="*/ 5 w 15"/>
                  <a:gd name="T13" fmla="*/ 0 h 23"/>
                  <a:gd name="T14" fmla="*/ 0 w 15"/>
                  <a:gd name="T15" fmla="*/ 3 h 23"/>
                  <a:gd name="T16" fmla="*/ 2 w 15"/>
                  <a:gd name="T17" fmla="*/ 5 h 23"/>
                  <a:gd name="T18" fmla="*/ 5 w 15"/>
                  <a:gd name="T19" fmla="*/ 9 h 23"/>
                  <a:gd name="T20" fmla="*/ 7 w 15"/>
                  <a:gd name="T21" fmla="*/ 13 h 23"/>
                  <a:gd name="T22" fmla="*/ 9 w 15"/>
                  <a:gd name="T23" fmla="*/ 17 h 23"/>
                  <a:gd name="T24" fmla="*/ 9 w 15"/>
                  <a:gd name="T25" fmla="*/ 21 h 23"/>
                  <a:gd name="T26" fmla="*/ 9 w 15"/>
                  <a:gd name="T27" fmla="*/ 23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23"/>
                  <a:gd name="T44" fmla="*/ 15 w 15"/>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23">
                    <a:moveTo>
                      <a:pt x="9" y="23"/>
                    </a:moveTo>
                    <a:lnTo>
                      <a:pt x="15" y="19"/>
                    </a:lnTo>
                    <a:lnTo>
                      <a:pt x="15" y="15"/>
                    </a:lnTo>
                    <a:lnTo>
                      <a:pt x="15" y="11"/>
                    </a:lnTo>
                    <a:lnTo>
                      <a:pt x="13" y="7"/>
                    </a:lnTo>
                    <a:lnTo>
                      <a:pt x="9" y="3"/>
                    </a:lnTo>
                    <a:lnTo>
                      <a:pt x="5" y="0"/>
                    </a:lnTo>
                    <a:lnTo>
                      <a:pt x="0" y="3"/>
                    </a:lnTo>
                    <a:lnTo>
                      <a:pt x="2" y="5"/>
                    </a:lnTo>
                    <a:lnTo>
                      <a:pt x="5" y="9"/>
                    </a:lnTo>
                    <a:lnTo>
                      <a:pt x="7" y="13"/>
                    </a:lnTo>
                    <a:lnTo>
                      <a:pt x="9" y="17"/>
                    </a:lnTo>
                    <a:lnTo>
                      <a:pt x="9" y="21"/>
                    </a:lnTo>
                    <a:lnTo>
                      <a:pt x="9" y="23"/>
                    </a:lnTo>
                    <a:close/>
                  </a:path>
                </a:pathLst>
              </a:custGeom>
              <a:solidFill>
                <a:srgbClr val="DFDFFF"/>
              </a:solidFill>
              <a:ln w="9525">
                <a:noFill/>
                <a:round/>
                <a:headEnd/>
                <a:tailEnd/>
              </a:ln>
            </p:spPr>
            <p:txBody>
              <a:bodyPr/>
              <a:lstStyle/>
              <a:p>
                <a:endParaRPr lang="en-GB" dirty="0"/>
              </a:p>
            </p:txBody>
          </p:sp>
          <p:sp>
            <p:nvSpPr>
              <p:cNvPr id="320" name="Freeform 411"/>
              <p:cNvSpPr>
                <a:spLocks noChangeAspect="1"/>
              </p:cNvSpPr>
              <p:nvPr/>
            </p:nvSpPr>
            <p:spPr bwMode="auto">
              <a:xfrm>
                <a:off x="4570" y="1479"/>
                <a:ext cx="23" cy="28"/>
              </a:xfrm>
              <a:custGeom>
                <a:avLst/>
                <a:gdLst>
                  <a:gd name="T0" fmla="*/ 11 w 23"/>
                  <a:gd name="T1" fmla="*/ 28 h 28"/>
                  <a:gd name="T2" fmla="*/ 13 w 23"/>
                  <a:gd name="T3" fmla="*/ 28 h 28"/>
                  <a:gd name="T4" fmla="*/ 15 w 23"/>
                  <a:gd name="T5" fmla="*/ 28 h 28"/>
                  <a:gd name="T6" fmla="*/ 21 w 23"/>
                  <a:gd name="T7" fmla="*/ 25 h 28"/>
                  <a:gd name="T8" fmla="*/ 23 w 23"/>
                  <a:gd name="T9" fmla="*/ 25 h 28"/>
                  <a:gd name="T10" fmla="*/ 21 w 23"/>
                  <a:gd name="T11" fmla="*/ 23 h 28"/>
                  <a:gd name="T12" fmla="*/ 23 w 23"/>
                  <a:gd name="T13" fmla="*/ 23 h 28"/>
                  <a:gd name="T14" fmla="*/ 21 w 23"/>
                  <a:gd name="T15" fmla="*/ 19 h 28"/>
                  <a:gd name="T16" fmla="*/ 21 w 23"/>
                  <a:gd name="T17" fmla="*/ 15 h 28"/>
                  <a:gd name="T18" fmla="*/ 19 w 23"/>
                  <a:gd name="T19" fmla="*/ 9 h 28"/>
                  <a:gd name="T20" fmla="*/ 15 w 23"/>
                  <a:gd name="T21" fmla="*/ 5 h 28"/>
                  <a:gd name="T22" fmla="*/ 11 w 23"/>
                  <a:gd name="T23" fmla="*/ 2 h 28"/>
                  <a:gd name="T24" fmla="*/ 9 w 23"/>
                  <a:gd name="T25" fmla="*/ 0 h 28"/>
                  <a:gd name="T26" fmla="*/ 0 w 23"/>
                  <a:gd name="T27" fmla="*/ 5 h 28"/>
                  <a:gd name="T28" fmla="*/ 2 w 23"/>
                  <a:gd name="T29" fmla="*/ 5 h 28"/>
                  <a:gd name="T30" fmla="*/ 0 w 23"/>
                  <a:gd name="T31" fmla="*/ 7 h 28"/>
                  <a:gd name="T32" fmla="*/ 2 w 23"/>
                  <a:gd name="T33" fmla="*/ 7 h 28"/>
                  <a:gd name="T34" fmla="*/ 0 w 23"/>
                  <a:gd name="T35" fmla="*/ 7 h 28"/>
                  <a:gd name="T36" fmla="*/ 2 w 23"/>
                  <a:gd name="T37" fmla="*/ 7 h 28"/>
                  <a:gd name="T38" fmla="*/ 6 w 23"/>
                  <a:gd name="T39" fmla="*/ 11 h 28"/>
                  <a:gd name="T40" fmla="*/ 4 w 23"/>
                  <a:gd name="T41" fmla="*/ 11 h 28"/>
                  <a:gd name="T42" fmla="*/ 7 w 23"/>
                  <a:gd name="T43" fmla="*/ 13 h 28"/>
                  <a:gd name="T44" fmla="*/ 9 w 23"/>
                  <a:gd name="T45" fmla="*/ 17 h 28"/>
                  <a:gd name="T46" fmla="*/ 11 w 23"/>
                  <a:gd name="T47" fmla="*/ 21 h 28"/>
                  <a:gd name="T48" fmla="*/ 11 w 23"/>
                  <a:gd name="T49" fmla="*/ 25 h 28"/>
                  <a:gd name="T50" fmla="*/ 11 w 23"/>
                  <a:gd name="T51" fmla="*/ 28 h 28"/>
                  <a:gd name="T52" fmla="*/ 15 w 23"/>
                  <a:gd name="T53" fmla="*/ 27 h 28"/>
                  <a:gd name="T54" fmla="*/ 15 w 23"/>
                  <a:gd name="T55" fmla="*/ 23 h 28"/>
                  <a:gd name="T56" fmla="*/ 15 w 23"/>
                  <a:gd name="T57" fmla="*/ 25 h 28"/>
                  <a:gd name="T58" fmla="*/ 15 w 23"/>
                  <a:gd name="T59" fmla="*/ 19 h 28"/>
                  <a:gd name="T60" fmla="*/ 13 w 23"/>
                  <a:gd name="T61" fmla="*/ 15 h 28"/>
                  <a:gd name="T62" fmla="*/ 11 w 23"/>
                  <a:gd name="T63" fmla="*/ 11 h 28"/>
                  <a:gd name="T64" fmla="*/ 7 w 23"/>
                  <a:gd name="T65" fmla="*/ 7 h 28"/>
                  <a:gd name="T66" fmla="*/ 4 w 23"/>
                  <a:gd name="T67" fmla="*/ 5 h 28"/>
                  <a:gd name="T68" fmla="*/ 4 w 23"/>
                  <a:gd name="T69" fmla="*/ 9 h 28"/>
                  <a:gd name="T70" fmla="*/ 11 w 23"/>
                  <a:gd name="T71" fmla="*/ 5 h 28"/>
                  <a:gd name="T72" fmla="*/ 7 w 23"/>
                  <a:gd name="T73" fmla="*/ 4 h 28"/>
                  <a:gd name="T74" fmla="*/ 11 w 23"/>
                  <a:gd name="T75" fmla="*/ 7 h 28"/>
                  <a:gd name="T76" fmla="*/ 15 w 23"/>
                  <a:gd name="T77" fmla="*/ 13 h 28"/>
                  <a:gd name="T78" fmla="*/ 17 w 23"/>
                  <a:gd name="T79" fmla="*/ 15 h 28"/>
                  <a:gd name="T80" fmla="*/ 15 w 23"/>
                  <a:gd name="T81" fmla="*/ 15 h 28"/>
                  <a:gd name="T82" fmla="*/ 17 w 23"/>
                  <a:gd name="T83" fmla="*/ 19 h 28"/>
                  <a:gd name="T84" fmla="*/ 17 w 23"/>
                  <a:gd name="T85" fmla="*/ 23 h 28"/>
                  <a:gd name="T86" fmla="*/ 19 w 23"/>
                  <a:gd name="T87" fmla="*/ 21 h 28"/>
                  <a:gd name="T88" fmla="*/ 13 w 23"/>
                  <a:gd name="T89" fmla="*/ 25 h 28"/>
                  <a:gd name="T90" fmla="*/ 15 w 23"/>
                  <a:gd name="T91" fmla="*/ 27 h 28"/>
                  <a:gd name="T92" fmla="*/ 11 w 23"/>
                  <a:gd name="T93" fmla="*/ 28 h 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
                  <a:gd name="T142" fmla="*/ 0 h 28"/>
                  <a:gd name="T143" fmla="*/ 23 w 23"/>
                  <a:gd name="T144" fmla="*/ 28 h 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 h="28">
                    <a:moveTo>
                      <a:pt x="11" y="28"/>
                    </a:moveTo>
                    <a:lnTo>
                      <a:pt x="13" y="28"/>
                    </a:lnTo>
                    <a:lnTo>
                      <a:pt x="15" y="28"/>
                    </a:lnTo>
                    <a:lnTo>
                      <a:pt x="21" y="25"/>
                    </a:lnTo>
                    <a:lnTo>
                      <a:pt x="23" y="25"/>
                    </a:lnTo>
                    <a:lnTo>
                      <a:pt x="21" y="23"/>
                    </a:lnTo>
                    <a:lnTo>
                      <a:pt x="23" y="23"/>
                    </a:lnTo>
                    <a:lnTo>
                      <a:pt x="21" y="19"/>
                    </a:lnTo>
                    <a:lnTo>
                      <a:pt x="21" y="15"/>
                    </a:lnTo>
                    <a:lnTo>
                      <a:pt x="19" y="9"/>
                    </a:lnTo>
                    <a:lnTo>
                      <a:pt x="15" y="5"/>
                    </a:lnTo>
                    <a:lnTo>
                      <a:pt x="11" y="2"/>
                    </a:lnTo>
                    <a:lnTo>
                      <a:pt x="9" y="0"/>
                    </a:lnTo>
                    <a:lnTo>
                      <a:pt x="0" y="5"/>
                    </a:lnTo>
                    <a:lnTo>
                      <a:pt x="2" y="5"/>
                    </a:lnTo>
                    <a:lnTo>
                      <a:pt x="0" y="7"/>
                    </a:lnTo>
                    <a:lnTo>
                      <a:pt x="2" y="7"/>
                    </a:lnTo>
                    <a:lnTo>
                      <a:pt x="0" y="7"/>
                    </a:lnTo>
                    <a:lnTo>
                      <a:pt x="2" y="7"/>
                    </a:lnTo>
                    <a:lnTo>
                      <a:pt x="6" y="11"/>
                    </a:lnTo>
                    <a:lnTo>
                      <a:pt x="4" y="11"/>
                    </a:lnTo>
                    <a:lnTo>
                      <a:pt x="7" y="13"/>
                    </a:lnTo>
                    <a:lnTo>
                      <a:pt x="9" y="17"/>
                    </a:lnTo>
                    <a:lnTo>
                      <a:pt x="11" y="21"/>
                    </a:lnTo>
                    <a:lnTo>
                      <a:pt x="11" y="25"/>
                    </a:lnTo>
                    <a:lnTo>
                      <a:pt x="11" y="28"/>
                    </a:lnTo>
                    <a:lnTo>
                      <a:pt x="15" y="27"/>
                    </a:lnTo>
                    <a:lnTo>
                      <a:pt x="15" y="23"/>
                    </a:lnTo>
                    <a:lnTo>
                      <a:pt x="15" y="25"/>
                    </a:lnTo>
                    <a:lnTo>
                      <a:pt x="15" y="19"/>
                    </a:lnTo>
                    <a:lnTo>
                      <a:pt x="13" y="15"/>
                    </a:lnTo>
                    <a:lnTo>
                      <a:pt x="11" y="11"/>
                    </a:lnTo>
                    <a:lnTo>
                      <a:pt x="7" y="7"/>
                    </a:lnTo>
                    <a:lnTo>
                      <a:pt x="4" y="5"/>
                    </a:lnTo>
                    <a:lnTo>
                      <a:pt x="4" y="9"/>
                    </a:lnTo>
                    <a:lnTo>
                      <a:pt x="11" y="5"/>
                    </a:lnTo>
                    <a:lnTo>
                      <a:pt x="7" y="4"/>
                    </a:lnTo>
                    <a:lnTo>
                      <a:pt x="11" y="7"/>
                    </a:lnTo>
                    <a:lnTo>
                      <a:pt x="15" y="13"/>
                    </a:lnTo>
                    <a:lnTo>
                      <a:pt x="17" y="15"/>
                    </a:lnTo>
                    <a:lnTo>
                      <a:pt x="15" y="15"/>
                    </a:lnTo>
                    <a:lnTo>
                      <a:pt x="17" y="19"/>
                    </a:lnTo>
                    <a:lnTo>
                      <a:pt x="17" y="23"/>
                    </a:lnTo>
                    <a:lnTo>
                      <a:pt x="19" y="21"/>
                    </a:lnTo>
                    <a:lnTo>
                      <a:pt x="13" y="25"/>
                    </a:lnTo>
                    <a:lnTo>
                      <a:pt x="15" y="27"/>
                    </a:lnTo>
                    <a:lnTo>
                      <a:pt x="11" y="28"/>
                    </a:lnTo>
                    <a:close/>
                  </a:path>
                </a:pathLst>
              </a:custGeom>
              <a:solidFill>
                <a:srgbClr val="000000"/>
              </a:solidFill>
              <a:ln w="9525">
                <a:noFill/>
                <a:round/>
                <a:headEnd/>
                <a:tailEnd/>
              </a:ln>
            </p:spPr>
            <p:txBody>
              <a:bodyPr/>
              <a:lstStyle/>
              <a:p>
                <a:endParaRPr lang="en-GB" dirty="0"/>
              </a:p>
            </p:txBody>
          </p:sp>
          <p:sp>
            <p:nvSpPr>
              <p:cNvPr id="321" name="Freeform 412"/>
              <p:cNvSpPr>
                <a:spLocks noChangeAspect="1"/>
              </p:cNvSpPr>
              <p:nvPr/>
            </p:nvSpPr>
            <p:spPr bwMode="auto">
              <a:xfrm>
                <a:off x="4487" y="1488"/>
                <a:ext cx="73" cy="75"/>
              </a:xfrm>
              <a:custGeom>
                <a:avLst/>
                <a:gdLst>
                  <a:gd name="T0" fmla="*/ 35 w 73"/>
                  <a:gd name="T1" fmla="*/ 71 h 75"/>
                  <a:gd name="T2" fmla="*/ 35 w 73"/>
                  <a:gd name="T3" fmla="*/ 73 h 75"/>
                  <a:gd name="T4" fmla="*/ 37 w 73"/>
                  <a:gd name="T5" fmla="*/ 75 h 75"/>
                  <a:gd name="T6" fmla="*/ 46 w 73"/>
                  <a:gd name="T7" fmla="*/ 71 h 75"/>
                  <a:gd name="T8" fmla="*/ 58 w 73"/>
                  <a:gd name="T9" fmla="*/ 60 h 75"/>
                  <a:gd name="T10" fmla="*/ 67 w 73"/>
                  <a:gd name="T11" fmla="*/ 50 h 75"/>
                  <a:gd name="T12" fmla="*/ 73 w 73"/>
                  <a:gd name="T13" fmla="*/ 31 h 75"/>
                  <a:gd name="T14" fmla="*/ 73 w 73"/>
                  <a:gd name="T15" fmla="*/ 23 h 75"/>
                  <a:gd name="T16" fmla="*/ 64 w 73"/>
                  <a:gd name="T17" fmla="*/ 10 h 75"/>
                  <a:gd name="T18" fmla="*/ 56 w 73"/>
                  <a:gd name="T19" fmla="*/ 4 h 75"/>
                  <a:gd name="T20" fmla="*/ 52 w 73"/>
                  <a:gd name="T21" fmla="*/ 4 h 75"/>
                  <a:gd name="T22" fmla="*/ 41 w 73"/>
                  <a:gd name="T23" fmla="*/ 0 h 75"/>
                  <a:gd name="T24" fmla="*/ 33 w 73"/>
                  <a:gd name="T25" fmla="*/ 0 h 75"/>
                  <a:gd name="T26" fmla="*/ 18 w 73"/>
                  <a:gd name="T27" fmla="*/ 2 h 75"/>
                  <a:gd name="T28" fmla="*/ 0 w 73"/>
                  <a:gd name="T29" fmla="*/ 10 h 75"/>
                  <a:gd name="T30" fmla="*/ 0 w 73"/>
                  <a:gd name="T31" fmla="*/ 10 h 75"/>
                  <a:gd name="T32" fmla="*/ 0 w 73"/>
                  <a:gd name="T33" fmla="*/ 12 h 75"/>
                  <a:gd name="T34" fmla="*/ 39 w 73"/>
                  <a:gd name="T35" fmla="*/ 75 h 75"/>
                  <a:gd name="T36" fmla="*/ 41 w 73"/>
                  <a:gd name="T37" fmla="*/ 73 h 75"/>
                  <a:gd name="T38" fmla="*/ 4 w 73"/>
                  <a:gd name="T39" fmla="*/ 12 h 75"/>
                  <a:gd name="T40" fmla="*/ 19 w 73"/>
                  <a:gd name="T41" fmla="*/ 8 h 75"/>
                  <a:gd name="T42" fmla="*/ 25 w 73"/>
                  <a:gd name="T43" fmla="*/ 6 h 75"/>
                  <a:gd name="T44" fmla="*/ 39 w 73"/>
                  <a:gd name="T45" fmla="*/ 6 h 75"/>
                  <a:gd name="T46" fmla="*/ 52 w 73"/>
                  <a:gd name="T47" fmla="*/ 8 h 75"/>
                  <a:gd name="T48" fmla="*/ 54 w 73"/>
                  <a:gd name="T49" fmla="*/ 8 h 75"/>
                  <a:gd name="T50" fmla="*/ 58 w 73"/>
                  <a:gd name="T51" fmla="*/ 10 h 75"/>
                  <a:gd name="T52" fmla="*/ 64 w 73"/>
                  <a:gd name="T53" fmla="*/ 16 h 75"/>
                  <a:gd name="T54" fmla="*/ 67 w 73"/>
                  <a:gd name="T55" fmla="*/ 23 h 75"/>
                  <a:gd name="T56" fmla="*/ 69 w 73"/>
                  <a:gd name="T57" fmla="*/ 31 h 75"/>
                  <a:gd name="T58" fmla="*/ 67 w 73"/>
                  <a:gd name="T59" fmla="*/ 39 h 75"/>
                  <a:gd name="T60" fmla="*/ 60 w 73"/>
                  <a:gd name="T61" fmla="*/ 54 h 75"/>
                  <a:gd name="T62" fmla="*/ 50 w 73"/>
                  <a:gd name="T63" fmla="*/ 64 h 75"/>
                  <a:gd name="T64" fmla="*/ 42 w 73"/>
                  <a:gd name="T65" fmla="*/ 67 h 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75"/>
                  <a:gd name="T101" fmla="*/ 73 w 73"/>
                  <a:gd name="T102" fmla="*/ 75 h 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75">
                    <a:moveTo>
                      <a:pt x="37" y="71"/>
                    </a:moveTo>
                    <a:lnTo>
                      <a:pt x="35" y="71"/>
                    </a:lnTo>
                    <a:lnTo>
                      <a:pt x="37" y="73"/>
                    </a:lnTo>
                    <a:lnTo>
                      <a:pt x="35" y="73"/>
                    </a:lnTo>
                    <a:lnTo>
                      <a:pt x="37" y="73"/>
                    </a:lnTo>
                    <a:lnTo>
                      <a:pt x="37" y="75"/>
                    </a:lnTo>
                    <a:lnTo>
                      <a:pt x="39" y="75"/>
                    </a:lnTo>
                    <a:lnTo>
                      <a:pt x="46" y="71"/>
                    </a:lnTo>
                    <a:lnTo>
                      <a:pt x="54" y="66"/>
                    </a:lnTo>
                    <a:lnTo>
                      <a:pt x="58" y="60"/>
                    </a:lnTo>
                    <a:lnTo>
                      <a:pt x="64" y="56"/>
                    </a:lnTo>
                    <a:lnTo>
                      <a:pt x="67" y="50"/>
                    </a:lnTo>
                    <a:lnTo>
                      <a:pt x="71" y="41"/>
                    </a:lnTo>
                    <a:lnTo>
                      <a:pt x="73" y="31"/>
                    </a:lnTo>
                    <a:lnTo>
                      <a:pt x="73" y="25"/>
                    </a:lnTo>
                    <a:lnTo>
                      <a:pt x="73" y="23"/>
                    </a:lnTo>
                    <a:lnTo>
                      <a:pt x="67" y="14"/>
                    </a:lnTo>
                    <a:lnTo>
                      <a:pt x="64" y="10"/>
                    </a:lnTo>
                    <a:lnTo>
                      <a:pt x="60" y="8"/>
                    </a:lnTo>
                    <a:lnTo>
                      <a:pt x="56" y="4"/>
                    </a:lnTo>
                    <a:lnTo>
                      <a:pt x="54" y="2"/>
                    </a:lnTo>
                    <a:lnTo>
                      <a:pt x="52" y="4"/>
                    </a:lnTo>
                    <a:lnTo>
                      <a:pt x="46" y="2"/>
                    </a:lnTo>
                    <a:lnTo>
                      <a:pt x="41" y="0"/>
                    </a:lnTo>
                    <a:lnTo>
                      <a:pt x="39" y="0"/>
                    </a:lnTo>
                    <a:lnTo>
                      <a:pt x="33" y="0"/>
                    </a:lnTo>
                    <a:lnTo>
                      <a:pt x="25" y="2"/>
                    </a:lnTo>
                    <a:lnTo>
                      <a:pt x="18" y="2"/>
                    </a:lnTo>
                    <a:lnTo>
                      <a:pt x="8" y="6"/>
                    </a:lnTo>
                    <a:lnTo>
                      <a:pt x="0" y="10"/>
                    </a:lnTo>
                    <a:lnTo>
                      <a:pt x="2" y="10"/>
                    </a:lnTo>
                    <a:lnTo>
                      <a:pt x="0" y="10"/>
                    </a:lnTo>
                    <a:lnTo>
                      <a:pt x="2" y="12"/>
                    </a:lnTo>
                    <a:lnTo>
                      <a:pt x="0" y="12"/>
                    </a:lnTo>
                    <a:lnTo>
                      <a:pt x="37" y="75"/>
                    </a:lnTo>
                    <a:lnTo>
                      <a:pt x="39" y="75"/>
                    </a:lnTo>
                    <a:lnTo>
                      <a:pt x="41" y="75"/>
                    </a:lnTo>
                    <a:lnTo>
                      <a:pt x="41" y="73"/>
                    </a:lnTo>
                    <a:lnTo>
                      <a:pt x="6" y="10"/>
                    </a:lnTo>
                    <a:lnTo>
                      <a:pt x="4" y="12"/>
                    </a:lnTo>
                    <a:lnTo>
                      <a:pt x="10" y="10"/>
                    </a:lnTo>
                    <a:lnTo>
                      <a:pt x="19" y="8"/>
                    </a:lnTo>
                    <a:lnTo>
                      <a:pt x="18" y="6"/>
                    </a:lnTo>
                    <a:lnTo>
                      <a:pt x="25" y="6"/>
                    </a:lnTo>
                    <a:lnTo>
                      <a:pt x="33" y="4"/>
                    </a:lnTo>
                    <a:lnTo>
                      <a:pt x="39" y="6"/>
                    </a:lnTo>
                    <a:lnTo>
                      <a:pt x="44" y="6"/>
                    </a:lnTo>
                    <a:lnTo>
                      <a:pt x="52" y="8"/>
                    </a:lnTo>
                    <a:lnTo>
                      <a:pt x="50" y="8"/>
                    </a:lnTo>
                    <a:lnTo>
                      <a:pt x="54" y="8"/>
                    </a:lnTo>
                    <a:lnTo>
                      <a:pt x="58" y="12"/>
                    </a:lnTo>
                    <a:lnTo>
                      <a:pt x="58" y="10"/>
                    </a:lnTo>
                    <a:lnTo>
                      <a:pt x="62" y="14"/>
                    </a:lnTo>
                    <a:lnTo>
                      <a:pt x="64" y="16"/>
                    </a:lnTo>
                    <a:lnTo>
                      <a:pt x="67" y="25"/>
                    </a:lnTo>
                    <a:lnTo>
                      <a:pt x="67" y="23"/>
                    </a:lnTo>
                    <a:lnTo>
                      <a:pt x="69" y="27"/>
                    </a:lnTo>
                    <a:lnTo>
                      <a:pt x="69" y="31"/>
                    </a:lnTo>
                    <a:lnTo>
                      <a:pt x="69" y="29"/>
                    </a:lnTo>
                    <a:lnTo>
                      <a:pt x="67" y="39"/>
                    </a:lnTo>
                    <a:lnTo>
                      <a:pt x="64" y="48"/>
                    </a:lnTo>
                    <a:lnTo>
                      <a:pt x="60" y="54"/>
                    </a:lnTo>
                    <a:lnTo>
                      <a:pt x="56" y="58"/>
                    </a:lnTo>
                    <a:lnTo>
                      <a:pt x="50" y="64"/>
                    </a:lnTo>
                    <a:lnTo>
                      <a:pt x="50" y="62"/>
                    </a:lnTo>
                    <a:lnTo>
                      <a:pt x="42" y="67"/>
                    </a:lnTo>
                    <a:lnTo>
                      <a:pt x="37" y="71"/>
                    </a:lnTo>
                    <a:close/>
                  </a:path>
                </a:pathLst>
              </a:custGeom>
              <a:solidFill>
                <a:srgbClr val="000000"/>
              </a:solidFill>
              <a:ln w="9525">
                <a:noFill/>
                <a:round/>
                <a:headEnd/>
                <a:tailEnd/>
              </a:ln>
            </p:spPr>
            <p:txBody>
              <a:bodyPr/>
              <a:lstStyle/>
              <a:p>
                <a:endParaRPr lang="en-GB" dirty="0"/>
              </a:p>
            </p:txBody>
          </p:sp>
          <p:sp>
            <p:nvSpPr>
              <p:cNvPr id="322" name="Freeform 413"/>
              <p:cNvSpPr>
                <a:spLocks noChangeAspect="1"/>
              </p:cNvSpPr>
              <p:nvPr/>
            </p:nvSpPr>
            <p:spPr bwMode="auto">
              <a:xfrm>
                <a:off x="4201" y="1607"/>
                <a:ext cx="75" cy="60"/>
              </a:xfrm>
              <a:custGeom>
                <a:avLst/>
                <a:gdLst>
                  <a:gd name="T0" fmla="*/ 4 w 75"/>
                  <a:gd name="T1" fmla="*/ 18 h 60"/>
                  <a:gd name="T2" fmla="*/ 0 w 75"/>
                  <a:gd name="T3" fmla="*/ 18 h 60"/>
                  <a:gd name="T4" fmla="*/ 0 w 75"/>
                  <a:gd name="T5" fmla="*/ 21 h 60"/>
                  <a:gd name="T6" fmla="*/ 23 w 75"/>
                  <a:gd name="T7" fmla="*/ 60 h 60"/>
                  <a:gd name="T8" fmla="*/ 35 w 75"/>
                  <a:gd name="T9" fmla="*/ 54 h 60"/>
                  <a:gd name="T10" fmla="*/ 39 w 75"/>
                  <a:gd name="T11" fmla="*/ 52 h 60"/>
                  <a:gd name="T12" fmla="*/ 48 w 75"/>
                  <a:gd name="T13" fmla="*/ 46 h 60"/>
                  <a:gd name="T14" fmla="*/ 56 w 75"/>
                  <a:gd name="T15" fmla="*/ 41 h 60"/>
                  <a:gd name="T16" fmla="*/ 63 w 75"/>
                  <a:gd name="T17" fmla="*/ 33 h 60"/>
                  <a:gd name="T18" fmla="*/ 71 w 75"/>
                  <a:gd name="T19" fmla="*/ 23 h 60"/>
                  <a:gd name="T20" fmla="*/ 73 w 75"/>
                  <a:gd name="T21" fmla="*/ 20 h 60"/>
                  <a:gd name="T22" fmla="*/ 73 w 75"/>
                  <a:gd name="T23" fmla="*/ 16 h 60"/>
                  <a:gd name="T24" fmla="*/ 75 w 75"/>
                  <a:gd name="T25" fmla="*/ 12 h 60"/>
                  <a:gd name="T26" fmla="*/ 69 w 75"/>
                  <a:gd name="T27" fmla="*/ 6 h 60"/>
                  <a:gd name="T28" fmla="*/ 62 w 75"/>
                  <a:gd name="T29" fmla="*/ 2 h 60"/>
                  <a:gd name="T30" fmla="*/ 54 w 75"/>
                  <a:gd name="T31" fmla="*/ 0 h 60"/>
                  <a:gd name="T32" fmla="*/ 46 w 75"/>
                  <a:gd name="T33" fmla="*/ 2 h 60"/>
                  <a:gd name="T34" fmla="*/ 37 w 75"/>
                  <a:gd name="T35" fmla="*/ 4 h 60"/>
                  <a:gd name="T36" fmla="*/ 21 w 75"/>
                  <a:gd name="T37" fmla="*/ 8 h 60"/>
                  <a:gd name="T38" fmla="*/ 0 w 75"/>
                  <a:gd name="T39" fmla="*/ 20 h 60"/>
                  <a:gd name="T40" fmla="*/ 2 w 75"/>
                  <a:gd name="T41" fmla="*/ 21 h 60"/>
                  <a:gd name="T42" fmla="*/ 23 w 75"/>
                  <a:gd name="T43" fmla="*/ 12 h 60"/>
                  <a:gd name="T44" fmla="*/ 39 w 75"/>
                  <a:gd name="T45" fmla="*/ 8 h 60"/>
                  <a:gd name="T46" fmla="*/ 46 w 75"/>
                  <a:gd name="T47" fmla="*/ 6 h 60"/>
                  <a:gd name="T48" fmla="*/ 54 w 75"/>
                  <a:gd name="T49" fmla="*/ 4 h 60"/>
                  <a:gd name="T50" fmla="*/ 58 w 75"/>
                  <a:gd name="T51" fmla="*/ 6 h 60"/>
                  <a:gd name="T52" fmla="*/ 67 w 75"/>
                  <a:gd name="T53" fmla="*/ 8 h 60"/>
                  <a:gd name="T54" fmla="*/ 69 w 75"/>
                  <a:gd name="T55" fmla="*/ 14 h 60"/>
                  <a:gd name="T56" fmla="*/ 69 w 75"/>
                  <a:gd name="T57" fmla="*/ 16 h 60"/>
                  <a:gd name="T58" fmla="*/ 67 w 75"/>
                  <a:gd name="T59" fmla="*/ 20 h 60"/>
                  <a:gd name="T60" fmla="*/ 67 w 75"/>
                  <a:gd name="T61" fmla="*/ 21 h 60"/>
                  <a:gd name="T62" fmla="*/ 60 w 75"/>
                  <a:gd name="T63" fmla="*/ 31 h 60"/>
                  <a:gd name="T64" fmla="*/ 50 w 75"/>
                  <a:gd name="T65" fmla="*/ 41 h 60"/>
                  <a:gd name="T66" fmla="*/ 40 w 75"/>
                  <a:gd name="T67" fmla="*/ 46 h 60"/>
                  <a:gd name="T68" fmla="*/ 33 w 75"/>
                  <a:gd name="T69" fmla="*/ 52 h 60"/>
                  <a:gd name="T70" fmla="*/ 25 w 75"/>
                  <a:gd name="T71" fmla="*/ 58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5"/>
                  <a:gd name="T109" fmla="*/ 0 h 60"/>
                  <a:gd name="T110" fmla="*/ 75 w 75"/>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5" h="60">
                    <a:moveTo>
                      <a:pt x="4" y="20"/>
                    </a:moveTo>
                    <a:lnTo>
                      <a:pt x="4" y="18"/>
                    </a:lnTo>
                    <a:lnTo>
                      <a:pt x="2" y="18"/>
                    </a:lnTo>
                    <a:lnTo>
                      <a:pt x="0" y="18"/>
                    </a:lnTo>
                    <a:lnTo>
                      <a:pt x="0" y="20"/>
                    </a:lnTo>
                    <a:lnTo>
                      <a:pt x="0" y="21"/>
                    </a:lnTo>
                    <a:lnTo>
                      <a:pt x="21" y="60"/>
                    </a:lnTo>
                    <a:lnTo>
                      <a:pt x="23" y="60"/>
                    </a:lnTo>
                    <a:lnTo>
                      <a:pt x="25" y="60"/>
                    </a:lnTo>
                    <a:lnTo>
                      <a:pt x="35" y="54"/>
                    </a:lnTo>
                    <a:lnTo>
                      <a:pt x="40" y="52"/>
                    </a:lnTo>
                    <a:lnTo>
                      <a:pt x="39" y="52"/>
                    </a:lnTo>
                    <a:lnTo>
                      <a:pt x="44" y="50"/>
                    </a:lnTo>
                    <a:lnTo>
                      <a:pt x="48" y="46"/>
                    </a:lnTo>
                    <a:lnTo>
                      <a:pt x="52" y="45"/>
                    </a:lnTo>
                    <a:lnTo>
                      <a:pt x="56" y="41"/>
                    </a:lnTo>
                    <a:lnTo>
                      <a:pt x="63" y="35"/>
                    </a:lnTo>
                    <a:lnTo>
                      <a:pt x="63" y="33"/>
                    </a:lnTo>
                    <a:lnTo>
                      <a:pt x="69" y="27"/>
                    </a:lnTo>
                    <a:lnTo>
                      <a:pt x="71" y="23"/>
                    </a:lnTo>
                    <a:lnTo>
                      <a:pt x="73" y="21"/>
                    </a:lnTo>
                    <a:lnTo>
                      <a:pt x="73" y="20"/>
                    </a:lnTo>
                    <a:lnTo>
                      <a:pt x="73" y="18"/>
                    </a:lnTo>
                    <a:lnTo>
                      <a:pt x="73" y="16"/>
                    </a:lnTo>
                    <a:lnTo>
                      <a:pt x="75" y="16"/>
                    </a:lnTo>
                    <a:lnTo>
                      <a:pt x="75" y="12"/>
                    </a:lnTo>
                    <a:lnTo>
                      <a:pt x="71" y="8"/>
                    </a:lnTo>
                    <a:lnTo>
                      <a:pt x="69" y="6"/>
                    </a:lnTo>
                    <a:lnTo>
                      <a:pt x="69" y="4"/>
                    </a:lnTo>
                    <a:lnTo>
                      <a:pt x="62" y="2"/>
                    </a:lnTo>
                    <a:lnTo>
                      <a:pt x="58" y="2"/>
                    </a:lnTo>
                    <a:lnTo>
                      <a:pt x="54" y="0"/>
                    </a:lnTo>
                    <a:lnTo>
                      <a:pt x="50" y="2"/>
                    </a:lnTo>
                    <a:lnTo>
                      <a:pt x="46" y="2"/>
                    </a:lnTo>
                    <a:lnTo>
                      <a:pt x="37" y="2"/>
                    </a:lnTo>
                    <a:lnTo>
                      <a:pt x="37" y="4"/>
                    </a:lnTo>
                    <a:lnTo>
                      <a:pt x="25" y="6"/>
                    </a:lnTo>
                    <a:lnTo>
                      <a:pt x="21" y="8"/>
                    </a:lnTo>
                    <a:lnTo>
                      <a:pt x="0" y="18"/>
                    </a:lnTo>
                    <a:lnTo>
                      <a:pt x="0" y="20"/>
                    </a:lnTo>
                    <a:lnTo>
                      <a:pt x="0" y="21"/>
                    </a:lnTo>
                    <a:lnTo>
                      <a:pt x="2" y="21"/>
                    </a:lnTo>
                    <a:lnTo>
                      <a:pt x="4" y="21"/>
                    </a:lnTo>
                    <a:lnTo>
                      <a:pt x="23" y="12"/>
                    </a:lnTo>
                    <a:lnTo>
                      <a:pt x="27" y="10"/>
                    </a:lnTo>
                    <a:lnTo>
                      <a:pt x="39" y="8"/>
                    </a:lnTo>
                    <a:lnTo>
                      <a:pt x="37" y="8"/>
                    </a:lnTo>
                    <a:lnTo>
                      <a:pt x="46" y="6"/>
                    </a:lnTo>
                    <a:lnTo>
                      <a:pt x="50" y="6"/>
                    </a:lnTo>
                    <a:lnTo>
                      <a:pt x="54" y="4"/>
                    </a:lnTo>
                    <a:lnTo>
                      <a:pt x="54" y="6"/>
                    </a:lnTo>
                    <a:lnTo>
                      <a:pt x="58" y="6"/>
                    </a:lnTo>
                    <a:lnTo>
                      <a:pt x="62" y="6"/>
                    </a:lnTo>
                    <a:lnTo>
                      <a:pt x="67" y="8"/>
                    </a:lnTo>
                    <a:lnTo>
                      <a:pt x="67" y="10"/>
                    </a:lnTo>
                    <a:lnTo>
                      <a:pt x="69" y="14"/>
                    </a:lnTo>
                    <a:lnTo>
                      <a:pt x="69" y="12"/>
                    </a:lnTo>
                    <a:lnTo>
                      <a:pt x="69" y="16"/>
                    </a:lnTo>
                    <a:lnTo>
                      <a:pt x="69" y="18"/>
                    </a:lnTo>
                    <a:lnTo>
                      <a:pt x="67" y="20"/>
                    </a:lnTo>
                    <a:lnTo>
                      <a:pt x="67" y="23"/>
                    </a:lnTo>
                    <a:lnTo>
                      <a:pt x="67" y="21"/>
                    </a:lnTo>
                    <a:lnTo>
                      <a:pt x="65" y="25"/>
                    </a:lnTo>
                    <a:lnTo>
                      <a:pt x="60" y="31"/>
                    </a:lnTo>
                    <a:lnTo>
                      <a:pt x="54" y="37"/>
                    </a:lnTo>
                    <a:lnTo>
                      <a:pt x="50" y="41"/>
                    </a:lnTo>
                    <a:lnTo>
                      <a:pt x="46" y="45"/>
                    </a:lnTo>
                    <a:lnTo>
                      <a:pt x="40" y="46"/>
                    </a:lnTo>
                    <a:lnTo>
                      <a:pt x="37" y="48"/>
                    </a:lnTo>
                    <a:lnTo>
                      <a:pt x="33" y="52"/>
                    </a:lnTo>
                    <a:lnTo>
                      <a:pt x="23" y="56"/>
                    </a:lnTo>
                    <a:lnTo>
                      <a:pt x="25" y="58"/>
                    </a:lnTo>
                    <a:lnTo>
                      <a:pt x="4" y="20"/>
                    </a:lnTo>
                    <a:close/>
                  </a:path>
                </a:pathLst>
              </a:custGeom>
              <a:solidFill>
                <a:srgbClr val="000000"/>
              </a:solidFill>
              <a:ln w="9525">
                <a:noFill/>
                <a:round/>
                <a:headEnd/>
                <a:tailEnd/>
              </a:ln>
            </p:spPr>
            <p:txBody>
              <a:bodyPr/>
              <a:lstStyle/>
              <a:p>
                <a:endParaRPr lang="en-GB" dirty="0"/>
              </a:p>
            </p:txBody>
          </p:sp>
          <p:sp>
            <p:nvSpPr>
              <p:cNvPr id="323" name="Freeform 414"/>
              <p:cNvSpPr>
                <a:spLocks noChangeAspect="1"/>
              </p:cNvSpPr>
              <p:nvPr/>
            </p:nvSpPr>
            <p:spPr bwMode="auto">
              <a:xfrm>
                <a:off x="4378" y="1554"/>
                <a:ext cx="38" cy="65"/>
              </a:xfrm>
              <a:custGeom>
                <a:avLst/>
                <a:gdLst>
                  <a:gd name="T0" fmla="*/ 34 w 38"/>
                  <a:gd name="T1" fmla="*/ 65 h 65"/>
                  <a:gd name="T2" fmla="*/ 36 w 38"/>
                  <a:gd name="T3" fmla="*/ 65 h 65"/>
                  <a:gd name="T4" fmla="*/ 38 w 38"/>
                  <a:gd name="T5" fmla="*/ 65 h 65"/>
                  <a:gd name="T6" fmla="*/ 38 w 38"/>
                  <a:gd name="T7" fmla="*/ 63 h 65"/>
                  <a:gd name="T8" fmla="*/ 4 w 38"/>
                  <a:gd name="T9" fmla="*/ 0 h 65"/>
                  <a:gd name="T10" fmla="*/ 2 w 38"/>
                  <a:gd name="T11" fmla="*/ 0 h 65"/>
                  <a:gd name="T12" fmla="*/ 0 w 38"/>
                  <a:gd name="T13" fmla="*/ 0 h 65"/>
                  <a:gd name="T14" fmla="*/ 0 w 38"/>
                  <a:gd name="T15" fmla="*/ 1 h 65"/>
                  <a:gd name="T16" fmla="*/ 0 w 38"/>
                  <a:gd name="T17" fmla="*/ 3 h 65"/>
                  <a:gd name="T18" fmla="*/ 34 w 38"/>
                  <a:gd name="T19" fmla="*/ 65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
                  <a:gd name="T31" fmla="*/ 0 h 65"/>
                  <a:gd name="T32" fmla="*/ 38 w 38"/>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 h="65">
                    <a:moveTo>
                      <a:pt x="34" y="65"/>
                    </a:moveTo>
                    <a:lnTo>
                      <a:pt x="36" y="65"/>
                    </a:lnTo>
                    <a:lnTo>
                      <a:pt x="38" y="65"/>
                    </a:lnTo>
                    <a:lnTo>
                      <a:pt x="38" y="63"/>
                    </a:lnTo>
                    <a:lnTo>
                      <a:pt x="4" y="0"/>
                    </a:lnTo>
                    <a:lnTo>
                      <a:pt x="2" y="0"/>
                    </a:lnTo>
                    <a:lnTo>
                      <a:pt x="0" y="0"/>
                    </a:lnTo>
                    <a:lnTo>
                      <a:pt x="0" y="1"/>
                    </a:lnTo>
                    <a:lnTo>
                      <a:pt x="0" y="3"/>
                    </a:lnTo>
                    <a:lnTo>
                      <a:pt x="34" y="65"/>
                    </a:lnTo>
                    <a:close/>
                  </a:path>
                </a:pathLst>
              </a:custGeom>
              <a:solidFill>
                <a:srgbClr val="000000"/>
              </a:solidFill>
              <a:ln w="9525">
                <a:noFill/>
                <a:round/>
                <a:headEnd/>
                <a:tailEnd/>
              </a:ln>
            </p:spPr>
            <p:txBody>
              <a:bodyPr/>
              <a:lstStyle/>
              <a:p>
                <a:endParaRPr lang="en-GB" dirty="0"/>
              </a:p>
            </p:txBody>
          </p:sp>
          <p:sp>
            <p:nvSpPr>
              <p:cNvPr id="324" name="Freeform 415"/>
              <p:cNvSpPr>
                <a:spLocks noChangeAspect="1"/>
              </p:cNvSpPr>
              <p:nvPr/>
            </p:nvSpPr>
            <p:spPr bwMode="auto">
              <a:xfrm>
                <a:off x="4432" y="1527"/>
                <a:ext cx="38" cy="65"/>
              </a:xfrm>
              <a:custGeom>
                <a:avLst/>
                <a:gdLst>
                  <a:gd name="T0" fmla="*/ 34 w 38"/>
                  <a:gd name="T1" fmla="*/ 63 h 65"/>
                  <a:gd name="T2" fmla="*/ 34 w 38"/>
                  <a:gd name="T3" fmla="*/ 65 h 65"/>
                  <a:gd name="T4" fmla="*/ 36 w 38"/>
                  <a:gd name="T5" fmla="*/ 65 h 65"/>
                  <a:gd name="T6" fmla="*/ 36 w 38"/>
                  <a:gd name="T7" fmla="*/ 63 h 65"/>
                  <a:gd name="T8" fmla="*/ 38 w 38"/>
                  <a:gd name="T9" fmla="*/ 63 h 65"/>
                  <a:gd name="T10" fmla="*/ 3 w 38"/>
                  <a:gd name="T11" fmla="*/ 0 h 65"/>
                  <a:gd name="T12" fmla="*/ 1 w 38"/>
                  <a:gd name="T13" fmla="*/ 0 h 65"/>
                  <a:gd name="T14" fmla="*/ 0 w 38"/>
                  <a:gd name="T15" fmla="*/ 0 h 65"/>
                  <a:gd name="T16" fmla="*/ 0 w 38"/>
                  <a:gd name="T17" fmla="*/ 2 h 65"/>
                  <a:gd name="T18" fmla="*/ 34 w 38"/>
                  <a:gd name="T19" fmla="*/ 63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
                  <a:gd name="T31" fmla="*/ 0 h 65"/>
                  <a:gd name="T32" fmla="*/ 38 w 38"/>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 h="65">
                    <a:moveTo>
                      <a:pt x="34" y="63"/>
                    </a:moveTo>
                    <a:lnTo>
                      <a:pt x="34" y="65"/>
                    </a:lnTo>
                    <a:lnTo>
                      <a:pt x="36" y="65"/>
                    </a:lnTo>
                    <a:lnTo>
                      <a:pt x="36" y="63"/>
                    </a:lnTo>
                    <a:lnTo>
                      <a:pt x="38" y="63"/>
                    </a:lnTo>
                    <a:lnTo>
                      <a:pt x="3" y="0"/>
                    </a:lnTo>
                    <a:lnTo>
                      <a:pt x="1" y="0"/>
                    </a:lnTo>
                    <a:lnTo>
                      <a:pt x="0" y="0"/>
                    </a:lnTo>
                    <a:lnTo>
                      <a:pt x="0" y="2"/>
                    </a:lnTo>
                    <a:lnTo>
                      <a:pt x="34" y="63"/>
                    </a:lnTo>
                    <a:close/>
                  </a:path>
                </a:pathLst>
              </a:custGeom>
              <a:solidFill>
                <a:srgbClr val="000000"/>
              </a:solidFill>
              <a:ln w="9525">
                <a:noFill/>
                <a:round/>
                <a:headEnd/>
                <a:tailEnd/>
              </a:ln>
            </p:spPr>
            <p:txBody>
              <a:bodyPr/>
              <a:lstStyle/>
              <a:p>
                <a:endParaRPr lang="en-GB" dirty="0"/>
              </a:p>
            </p:txBody>
          </p:sp>
          <p:grpSp>
            <p:nvGrpSpPr>
              <p:cNvPr id="325" name="Group 416"/>
              <p:cNvGrpSpPr>
                <a:grpSpLocks noChangeAspect="1"/>
              </p:cNvGrpSpPr>
              <p:nvPr/>
            </p:nvGrpSpPr>
            <p:grpSpPr bwMode="auto">
              <a:xfrm>
                <a:off x="4704" y="1221"/>
                <a:ext cx="85" cy="75"/>
                <a:chOff x="4704" y="1221"/>
                <a:chExt cx="85" cy="75"/>
              </a:xfrm>
            </p:grpSpPr>
            <p:sp>
              <p:nvSpPr>
                <p:cNvPr id="415" name="Freeform 417"/>
                <p:cNvSpPr>
                  <a:spLocks noChangeAspect="1"/>
                </p:cNvSpPr>
                <p:nvPr/>
              </p:nvSpPr>
              <p:spPr bwMode="auto">
                <a:xfrm>
                  <a:off x="4704" y="1250"/>
                  <a:ext cx="42" cy="46"/>
                </a:xfrm>
                <a:custGeom>
                  <a:avLst/>
                  <a:gdLst>
                    <a:gd name="T0" fmla="*/ 0 w 42"/>
                    <a:gd name="T1" fmla="*/ 0 h 46"/>
                    <a:gd name="T2" fmla="*/ 42 w 42"/>
                    <a:gd name="T3" fmla="*/ 14 h 46"/>
                    <a:gd name="T4" fmla="*/ 12 w 42"/>
                    <a:gd name="T5" fmla="*/ 46 h 46"/>
                    <a:gd name="T6" fmla="*/ 25 w 42"/>
                    <a:gd name="T7" fmla="*/ 17 h 46"/>
                    <a:gd name="T8" fmla="*/ 0 w 42"/>
                    <a:gd name="T9" fmla="*/ 0 h 46"/>
                    <a:gd name="T10" fmla="*/ 0 60000 65536"/>
                    <a:gd name="T11" fmla="*/ 0 60000 65536"/>
                    <a:gd name="T12" fmla="*/ 0 60000 65536"/>
                    <a:gd name="T13" fmla="*/ 0 60000 65536"/>
                    <a:gd name="T14" fmla="*/ 0 60000 65536"/>
                    <a:gd name="T15" fmla="*/ 0 w 42"/>
                    <a:gd name="T16" fmla="*/ 0 h 46"/>
                    <a:gd name="T17" fmla="*/ 42 w 42"/>
                    <a:gd name="T18" fmla="*/ 46 h 46"/>
                  </a:gdLst>
                  <a:ahLst/>
                  <a:cxnLst>
                    <a:cxn ang="T10">
                      <a:pos x="T0" y="T1"/>
                    </a:cxn>
                    <a:cxn ang="T11">
                      <a:pos x="T2" y="T3"/>
                    </a:cxn>
                    <a:cxn ang="T12">
                      <a:pos x="T4" y="T5"/>
                    </a:cxn>
                    <a:cxn ang="T13">
                      <a:pos x="T6" y="T7"/>
                    </a:cxn>
                    <a:cxn ang="T14">
                      <a:pos x="T8" y="T9"/>
                    </a:cxn>
                  </a:cxnLst>
                  <a:rect l="T15" t="T16" r="T17" b="T18"/>
                  <a:pathLst>
                    <a:path w="42" h="46">
                      <a:moveTo>
                        <a:pt x="0" y="0"/>
                      </a:moveTo>
                      <a:lnTo>
                        <a:pt x="42" y="14"/>
                      </a:lnTo>
                      <a:lnTo>
                        <a:pt x="12" y="46"/>
                      </a:lnTo>
                      <a:lnTo>
                        <a:pt x="25" y="17"/>
                      </a:lnTo>
                      <a:lnTo>
                        <a:pt x="0" y="0"/>
                      </a:lnTo>
                      <a:close/>
                    </a:path>
                  </a:pathLst>
                </a:custGeom>
                <a:solidFill>
                  <a:srgbClr val="FFFFFF"/>
                </a:solidFill>
                <a:ln w="0">
                  <a:solidFill>
                    <a:srgbClr val="FFFF00"/>
                  </a:solidFill>
                  <a:prstDash val="solid"/>
                  <a:round/>
                  <a:headEnd/>
                  <a:tailEnd/>
                </a:ln>
              </p:spPr>
              <p:txBody>
                <a:bodyPr/>
                <a:lstStyle/>
                <a:p>
                  <a:endParaRPr lang="en-GB" dirty="0"/>
                </a:p>
              </p:txBody>
            </p:sp>
            <p:sp>
              <p:nvSpPr>
                <p:cNvPr id="416" name="Freeform 418"/>
                <p:cNvSpPr>
                  <a:spLocks noChangeAspect="1"/>
                </p:cNvSpPr>
                <p:nvPr/>
              </p:nvSpPr>
              <p:spPr bwMode="auto">
                <a:xfrm>
                  <a:off x="4704" y="1248"/>
                  <a:ext cx="42" cy="48"/>
                </a:xfrm>
                <a:custGeom>
                  <a:avLst/>
                  <a:gdLst>
                    <a:gd name="T0" fmla="*/ 0 w 42"/>
                    <a:gd name="T1" fmla="*/ 0 h 48"/>
                    <a:gd name="T2" fmla="*/ 0 w 42"/>
                    <a:gd name="T3" fmla="*/ 2 h 48"/>
                    <a:gd name="T4" fmla="*/ 42 w 42"/>
                    <a:gd name="T5" fmla="*/ 16 h 48"/>
                    <a:gd name="T6" fmla="*/ 42 w 42"/>
                    <a:gd name="T7" fmla="*/ 14 h 48"/>
                    <a:gd name="T8" fmla="*/ 12 w 42"/>
                    <a:gd name="T9" fmla="*/ 48 h 48"/>
                    <a:gd name="T10" fmla="*/ 25 w 42"/>
                    <a:gd name="T11" fmla="*/ 19 h 48"/>
                    <a:gd name="T12" fmla="*/ 0 w 42"/>
                    <a:gd name="T13" fmla="*/ 0 h 48"/>
                    <a:gd name="T14" fmla="*/ 0 w 42"/>
                    <a:gd name="T15" fmla="*/ 2 h 48"/>
                    <a:gd name="T16" fmla="*/ 25 w 42"/>
                    <a:gd name="T17" fmla="*/ 19 h 48"/>
                    <a:gd name="T18" fmla="*/ 23 w 42"/>
                    <a:gd name="T19" fmla="*/ 19 h 48"/>
                    <a:gd name="T20" fmla="*/ 12 w 42"/>
                    <a:gd name="T21" fmla="*/ 48 h 48"/>
                    <a:gd name="T22" fmla="*/ 42 w 42"/>
                    <a:gd name="T23" fmla="*/ 16 h 48"/>
                    <a:gd name="T24" fmla="*/ 42 w 42"/>
                    <a:gd name="T25" fmla="*/ 14 h 48"/>
                    <a:gd name="T26" fmla="*/ 0 w 42"/>
                    <a:gd name="T27" fmla="*/ 0 h 48"/>
                    <a:gd name="T28" fmla="*/ 0 w 42"/>
                    <a:gd name="T29" fmla="*/ 2 h 48"/>
                    <a:gd name="T30" fmla="*/ 0 w 42"/>
                    <a:gd name="T31" fmla="*/ 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48"/>
                    <a:gd name="T50" fmla="*/ 42 w 42"/>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48">
                      <a:moveTo>
                        <a:pt x="0" y="0"/>
                      </a:moveTo>
                      <a:lnTo>
                        <a:pt x="0" y="2"/>
                      </a:lnTo>
                      <a:lnTo>
                        <a:pt x="42" y="16"/>
                      </a:lnTo>
                      <a:lnTo>
                        <a:pt x="42" y="14"/>
                      </a:lnTo>
                      <a:lnTo>
                        <a:pt x="12" y="48"/>
                      </a:lnTo>
                      <a:lnTo>
                        <a:pt x="25" y="19"/>
                      </a:lnTo>
                      <a:lnTo>
                        <a:pt x="0" y="0"/>
                      </a:lnTo>
                      <a:lnTo>
                        <a:pt x="0" y="2"/>
                      </a:lnTo>
                      <a:lnTo>
                        <a:pt x="25" y="19"/>
                      </a:lnTo>
                      <a:lnTo>
                        <a:pt x="23" y="19"/>
                      </a:lnTo>
                      <a:lnTo>
                        <a:pt x="12" y="48"/>
                      </a:lnTo>
                      <a:lnTo>
                        <a:pt x="42" y="16"/>
                      </a:lnTo>
                      <a:lnTo>
                        <a:pt x="42" y="14"/>
                      </a:lnTo>
                      <a:lnTo>
                        <a:pt x="0" y="0"/>
                      </a:lnTo>
                      <a:lnTo>
                        <a:pt x="0" y="2"/>
                      </a:lnTo>
                      <a:lnTo>
                        <a:pt x="0" y="0"/>
                      </a:lnTo>
                      <a:close/>
                    </a:path>
                  </a:pathLst>
                </a:custGeom>
                <a:solidFill>
                  <a:srgbClr val="000000"/>
                </a:solidFill>
                <a:ln w="0">
                  <a:solidFill>
                    <a:srgbClr val="FFFF00"/>
                  </a:solidFill>
                  <a:prstDash val="solid"/>
                  <a:round/>
                  <a:headEnd/>
                  <a:tailEnd/>
                </a:ln>
              </p:spPr>
              <p:txBody>
                <a:bodyPr/>
                <a:lstStyle/>
                <a:p>
                  <a:endParaRPr lang="en-GB" dirty="0"/>
                </a:p>
              </p:txBody>
            </p:sp>
            <p:sp>
              <p:nvSpPr>
                <p:cNvPr id="417" name="Freeform 419"/>
                <p:cNvSpPr>
                  <a:spLocks noChangeAspect="1"/>
                </p:cNvSpPr>
                <p:nvPr/>
              </p:nvSpPr>
              <p:spPr bwMode="auto">
                <a:xfrm>
                  <a:off x="4746" y="1250"/>
                  <a:ext cx="41" cy="46"/>
                </a:xfrm>
                <a:custGeom>
                  <a:avLst/>
                  <a:gdLst>
                    <a:gd name="T0" fmla="*/ 41 w 41"/>
                    <a:gd name="T1" fmla="*/ 0 h 46"/>
                    <a:gd name="T2" fmla="*/ 0 w 41"/>
                    <a:gd name="T3" fmla="*/ 14 h 46"/>
                    <a:gd name="T4" fmla="*/ 29 w 41"/>
                    <a:gd name="T5" fmla="*/ 46 h 46"/>
                    <a:gd name="T6" fmla="*/ 20 w 41"/>
                    <a:gd name="T7" fmla="*/ 17 h 46"/>
                    <a:gd name="T8" fmla="*/ 41 w 41"/>
                    <a:gd name="T9" fmla="*/ 0 h 46"/>
                    <a:gd name="T10" fmla="*/ 0 60000 65536"/>
                    <a:gd name="T11" fmla="*/ 0 60000 65536"/>
                    <a:gd name="T12" fmla="*/ 0 60000 65536"/>
                    <a:gd name="T13" fmla="*/ 0 60000 65536"/>
                    <a:gd name="T14" fmla="*/ 0 60000 65536"/>
                    <a:gd name="T15" fmla="*/ 0 w 41"/>
                    <a:gd name="T16" fmla="*/ 0 h 46"/>
                    <a:gd name="T17" fmla="*/ 41 w 41"/>
                    <a:gd name="T18" fmla="*/ 46 h 46"/>
                  </a:gdLst>
                  <a:ahLst/>
                  <a:cxnLst>
                    <a:cxn ang="T10">
                      <a:pos x="T0" y="T1"/>
                    </a:cxn>
                    <a:cxn ang="T11">
                      <a:pos x="T2" y="T3"/>
                    </a:cxn>
                    <a:cxn ang="T12">
                      <a:pos x="T4" y="T5"/>
                    </a:cxn>
                    <a:cxn ang="T13">
                      <a:pos x="T6" y="T7"/>
                    </a:cxn>
                    <a:cxn ang="T14">
                      <a:pos x="T8" y="T9"/>
                    </a:cxn>
                  </a:cxnLst>
                  <a:rect l="T15" t="T16" r="T17" b="T18"/>
                  <a:pathLst>
                    <a:path w="41" h="46">
                      <a:moveTo>
                        <a:pt x="41" y="0"/>
                      </a:moveTo>
                      <a:lnTo>
                        <a:pt x="0" y="14"/>
                      </a:lnTo>
                      <a:lnTo>
                        <a:pt x="29" y="46"/>
                      </a:lnTo>
                      <a:lnTo>
                        <a:pt x="20" y="17"/>
                      </a:lnTo>
                      <a:lnTo>
                        <a:pt x="41" y="0"/>
                      </a:lnTo>
                      <a:close/>
                    </a:path>
                  </a:pathLst>
                </a:custGeom>
                <a:solidFill>
                  <a:srgbClr val="FFFFFF"/>
                </a:solidFill>
                <a:ln w="0">
                  <a:solidFill>
                    <a:srgbClr val="FFFF00"/>
                  </a:solidFill>
                  <a:prstDash val="solid"/>
                  <a:round/>
                  <a:headEnd/>
                  <a:tailEnd/>
                </a:ln>
              </p:spPr>
              <p:txBody>
                <a:bodyPr/>
                <a:lstStyle/>
                <a:p>
                  <a:endParaRPr lang="en-GB" dirty="0"/>
                </a:p>
              </p:txBody>
            </p:sp>
            <p:sp>
              <p:nvSpPr>
                <p:cNvPr id="418" name="Freeform 420"/>
                <p:cNvSpPr>
                  <a:spLocks noChangeAspect="1"/>
                </p:cNvSpPr>
                <p:nvPr/>
              </p:nvSpPr>
              <p:spPr bwMode="auto">
                <a:xfrm>
                  <a:off x="4746" y="1248"/>
                  <a:ext cx="43" cy="48"/>
                </a:xfrm>
                <a:custGeom>
                  <a:avLst/>
                  <a:gdLst>
                    <a:gd name="T0" fmla="*/ 41 w 43"/>
                    <a:gd name="T1" fmla="*/ 2 h 48"/>
                    <a:gd name="T2" fmla="*/ 43 w 43"/>
                    <a:gd name="T3" fmla="*/ 2 h 48"/>
                    <a:gd name="T4" fmla="*/ 43 w 43"/>
                    <a:gd name="T5" fmla="*/ 0 h 48"/>
                    <a:gd name="T6" fmla="*/ 41 w 43"/>
                    <a:gd name="T7" fmla="*/ 0 h 48"/>
                    <a:gd name="T8" fmla="*/ 0 w 43"/>
                    <a:gd name="T9" fmla="*/ 14 h 48"/>
                    <a:gd name="T10" fmla="*/ 0 w 43"/>
                    <a:gd name="T11" fmla="*/ 16 h 48"/>
                    <a:gd name="T12" fmla="*/ 29 w 43"/>
                    <a:gd name="T13" fmla="*/ 48 h 48"/>
                    <a:gd name="T14" fmla="*/ 20 w 43"/>
                    <a:gd name="T15" fmla="*/ 19 h 48"/>
                    <a:gd name="T16" fmla="*/ 41 w 43"/>
                    <a:gd name="T17" fmla="*/ 2 h 48"/>
                    <a:gd name="T18" fmla="*/ 41 w 43"/>
                    <a:gd name="T19" fmla="*/ 0 h 48"/>
                    <a:gd name="T20" fmla="*/ 20 w 43"/>
                    <a:gd name="T21" fmla="*/ 19 h 48"/>
                    <a:gd name="T22" fmla="*/ 29 w 43"/>
                    <a:gd name="T23" fmla="*/ 48 h 48"/>
                    <a:gd name="T24" fmla="*/ 0 w 43"/>
                    <a:gd name="T25" fmla="*/ 14 h 48"/>
                    <a:gd name="T26" fmla="*/ 0 w 43"/>
                    <a:gd name="T27" fmla="*/ 16 h 48"/>
                    <a:gd name="T28" fmla="*/ 41 w 43"/>
                    <a:gd name="T29" fmla="*/ 2 h 48"/>
                    <a:gd name="T30" fmla="*/ 41 w 43"/>
                    <a:gd name="T31" fmla="*/ 0 h 48"/>
                    <a:gd name="T32" fmla="*/ 41 w 43"/>
                    <a:gd name="T33" fmla="*/ 2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48"/>
                    <a:gd name="T53" fmla="*/ 43 w 43"/>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48">
                      <a:moveTo>
                        <a:pt x="41" y="2"/>
                      </a:moveTo>
                      <a:lnTo>
                        <a:pt x="43" y="2"/>
                      </a:lnTo>
                      <a:lnTo>
                        <a:pt x="43" y="0"/>
                      </a:lnTo>
                      <a:lnTo>
                        <a:pt x="41" y="0"/>
                      </a:lnTo>
                      <a:lnTo>
                        <a:pt x="0" y="14"/>
                      </a:lnTo>
                      <a:lnTo>
                        <a:pt x="0" y="16"/>
                      </a:lnTo>
                      <a:lnTo>
                        <a:pt x="29" y="48"/>
                      </a:lnTo>
                      <a:lnTo>
                        <a:pt x="20" y="19"/>
                      </a:lnTo>
                      <a:lnTo>
                        <a:pt x="41" y="2"/>
                      </a:lnTo>
                      <a:lnTo>
                        <a:pt x="41" y="0"/>
                      </a:lnTo>
                      <a:lnTo>
                        <a:pt x="20" y="19"/>
                      </a:lnTo>
                      <a:lnTo>
                        <a:pt x="29" y="48"/>
                      </a:lnTo>
                      <a:lnTo>
                        <a:pt x="0" y="14"/>
                      </a:lnTo>
                      <a:lnTo>
                        <a:pt x="0" y="16"/>
                      </a:lnTo>
                      <a:lnTo>
                        <a:pt x="41" y="2"/>
                      </a:lnTo>
                      <a:lnTo>
                        <a:pt x="41" y="0"/>
                      </a:lnTo>
                      <a:lnTo>
                        <a:pt x="41" y="2"/>
                      </a:lnTo>
                      <a:close/>
                    </a:path>
                  </a:pathLst>
                </a:custGeom>
                <a:solidFill>
                  <a:srgbClr val="000000"/>
                </a:solidFill>
                <a:ln w="0">
                  <a:solidFill>
                    <a:srgbClr val="FFFF00"/>
                  </a:solidFill>
                  <a:prstDash val="solid"/>
                  <a:round/>
                  <a:headEnd/>
                  <a:tailEnd/>
                </a:ln>
              </p:spPr>
              <p:txBody>
                <a:bodyPr/>
                <a:lstStyle/>
                <a:p>
                  <a:endParaRPr lang="en-GB" dirty="0"/>
                </a:p>
              </p:txBody>
            </p:sp>
            <p:sp>
              <p:nvSpPr>
                <p:cNvPr id="419" name="Freeform 421"/>
                <p:cNvSpPr>
                  <a:spLocks noChangeAspect="1"/>
                </p:cNvSpPr>
                <p:nvPr/>
              </p:nvSpPr>
              <p:spPr bwMode="auto">
                <a:xfrm>
                  <a:off x="4704" y="1221"/>
                  <a:ext cx="42" cy="43"/>
                </a:xfrm>
                <a:custGeom>
                  <a:avLst/>
                  <a:gdLst>
                    <a:gd name="T0" fmla="*/ 0 w 42"/>
                    <a:gd name="T1" fmla="*/ 29 h 43"/>
                    <a:gd name="T2" fmla="*/ 42 w 42"/>
                    <a:gd name="T3" fmla="*/ 43 h 43"/>
                    <a:gd name="T4" fmla="*/ 42 w 42"/>
                    <a:gd name="T5" fmla="*/ 0 h 43"/>
                    <a:gd name="T6" fmla="*/ 29 w 42"/>
                    <a:gd name="T7" fmla="*/ 29 h 43"/>
                    <a:gd name="T8" fmla="*/ 0 w 42"/>
                    <a:gd name="T9" fmla="*/ 29 h 43"/>
                    <a:gd name="T10" fmla="*/ 0 60000 65536"/>
                    <a:gd name="T11" fmla="*/ 0 60000 65536"/>
                    <a:gd name="T12" fmla="*/ 0 60000 65536"/>
                    <a:gd name="T13" fmla="*/ 0 60000 65536"/>
                    <a:gd name="T14" fmla="*/ 0 60000 65536"/>
                    <a:gd name="T15" fmla="*/ 0 w 42"/>
                    <a:gd name="T16" fmla="*/ 0 h 43"/>
                    <a:gd name="T17" fmla="*/ 42 w 42"/>
                    <a:gd name="T18" fmla="*/ 43 h 43"/>
                  </a:gdLst>
                  <a:ahLst/>
                  <a:cxnLst>
                    <a:cxn ang="T10">
                      <a:pos x="T0" y="T1"/>
                    </a:cxn>
                    <a:cxn ang="T11">
                      <a:pos x="T2" y="T3"/>
                    </a:cxn>
                    <a:cxn ang="T12">
                      <a:pos x="T4" y="T5"/>
                    </a:cxn>
                    <a:cxn ang="T13">
                      <a:pos x="T6" y="T7"/>
                    </a:cxn>
                    <a:cxn ang="T14">
                      <a:pos x="T8" y="T9"/>
                    </a:cxn>
                  </a:cxnLst>
                  <a:rect l="T15" t="T16" r="T17" b="T18"/>
                  <a:pathLst>
                    <a:path w="42" h="43">
                      <a:moveTo>
                        <a:pt x="0" y="29"/>
                      </a:moveTo>
                      <a:lnTo>
                        <a:pt x="42" y="43"/>
                      </a:lnTo>
                      <a:lnTo>
                        <a:pt x="42" y="0"/>
                      </a:lnTo>
                      <a:lnTo>
                        <a:pt x="29" y="29"/>
                      </a:lnTo>
                      <a:lnTo>
                        <a:pt x="0" y="29"/>
                      </a:lnTo>
                      <a:close/>
                    </a:path>
                  </a:pathLst>
                </a:custGeom>
                <a:solidFill>
                  <a:srgbClr val="FFFF9F"/>
                </a:solidFill>
                <a:ln w="0">
                  <a:solidFill>
                    <a:srgbClr val="FFFF00"/>
                  </a:solidFill>
                  <a:prstDash val="solid"/>
                  <a:round/>
                  <a:headEnd/>
                  <a:tailEnd/>
                </a:ln>
              </p:spPr>
              <p:txBody>
                <a:bodyPr/>
                <a:lstStyle/>
                <a:p>
                  <a:endParaRPr lang="en-GB" dirty="0"/>
                </a:p>
              </p:txBody>
            </p:sp>
            <p:sp>
              <p:nvSpPr>
                <p:cNvPr id="420" name="Freeform 422"/>
                <p:cNvSpPr>
                  <a:spLocks noChangeAspect="1"/>
                </p:cNvSpPr>
                <p:nvPr/>
              </p:nvSpPr>
              <p:spPr bwMode="auto">
                <a:xfrm>
                  <a:off x="4704" y="1221"/>
                  <a:ext cx="42" cy="43"/>
                </a:xfrm>
                <a:custGeom>
                  <a:avLst/>
                  <a:gdLst>
                    <a:gd name="T0" fmla="*/ 0 w 42"/>
                    <a:gd name="T1" fmla="*/ 27 h 43"/>
                    <a:gd name="T2" fmla="*/ 0 w 42"/>
                    <a:gd name="T3" fmla="*/ 29 h 43"/>
                    <a:gd name="T4" fmla="*/ 42 w 42"/>
                    <a:gd name="T5" fmla="*/ 43 h 43"/>
                    <a:gd name="T6" fmla="*/ 42 w 42"/>
                    <a:gd name="T7" fmla="*/ 0 h 43"/>
                    <a:gd name="T8" fmla="*/ 29 w 42"/>
                    <a:gd name="T9" fmla="*/ 29 h 43"/>
                    <a:gd name="T10" fmla="*/ 29 w 42"/>
                    <a:gd name="T11" fmla="*/ 27 h 43"/>
                    <a:gd name="T12" fmla="*/ 0 w 42"/>
                    <a:gd name="T13" fmla="*/ 27 h 43"/>
                    <a:gd name="T14" fmla="*/ 0 w 42"/>
                    <a:gd name="T15" fmla="*/ 29 h 43"/>
                    <a:gd name="T16" fmla="*/ 29 w 42"/>
                    <a:gd name="T17" fmla="*/ 29 h 43"/>
                    <a:gd name="T18" fmla="*/ 42 w 42"/>
                    <a:gd name="T19" fmla="*/ 0 h 43"/>
                    <a:gd name="T20" fmla="*/ 42 w 42"/>
                    <a:gd name="T21" fmla="*/ 43 h 43"/>
                    <a:gd name="T22" fmla="*/ 42 w 42"/>
                    <a:gd name="T23" fmla="*/ 41 h 43"/>
                    <a:gd name="T24" fmla="*/ 0 w 42"/>
                    <a:gd name="T25" fmla="*/ 27 h 43"/>
                    <a:gd name="T26" fmla="*/ 0 w 42"/>
                    <a:gd name="T27" fmla="*/ 29 h 43"/>
                    <a:gd name="T28" fmla="*/ 0 w 42"/>
                    <a:gd name="T29" fmla="*/ 27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43"/>
                    <a:gd name="T47" fmla="*/ 42 w 42"/>
                    <a:gd name="T48" fmla="*/ 43 h 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43">
                      <a:moveTo>
                        <a:pt x="0" y="27"/>
                      </a:moveTo>
                      <a:lnTo>
                        <a:pt x="0" y="29"/>
                      </a:lnTo>
                      <a:lnTo>
                        <a:pt x="42" y="43"/>
                      </a:lnTo>
                      <a:lnTo>
                        <a:pt x="42" y="0"/>
                      </a:lnTo>
                      <a:lnTo>
                        <a:pt x="29" y="29"/>
                      </a:lnTo>
                      <a:lnTo>
                        <a:pt x="29" y="27"/>
                      </a:lnTo>
                      <a:lnTo>
                        <a:pt x="0" y="27"/>
                      </a:lnTo>
                      <a:lnTo>
                        <a:pt x="0" y="29"/>
                      </a:lnTo>
                      <a:lnTo>
                        <a:pt x="29" y="29"/>
                      </a:lnTo>
                      <a:lnTo>
                        <a:pt x="42" y="0"/>
                      </a:lnTo>
                      <a:lnTo>
                        <a:pt x="42" y="43"/>
                      </a:lnTo>
                      <a:lnTo>
                        <a:pt x="42" y="41"/>
                      </a:lnTo>
                      <a:lnTo>
                        <a:pt x="0" y="27"/>
                      </a:lnTo>
                      <a:lnTo>
                        <a:pt x="0" y="29"/>
                      </a:lnTo>
                      <a:lnTo>
                        <a:pt x="0" y="27"/>
                      </a:lnTo>
                      <a:close/>
                    </a:path>
                  </a:pathLst>
                </a:custGeom>
                <a:solidFill>
                  <a:srgbClr val="000000"/>
                </a:solidFill>
                <a:ln w="0">
                  <a:solidFill>
                    <a:srgbClr val="FFFF00"/>
                  </a:solidFill>
                  <a:prstDash val="solid"/>
                  <a:round/>
                  <a:headEnd/>
                  <a:tailEnd/>
                </a:ln>
              </p:spPr>
              <p:txBody>
                <a:bodyPr/>
                <a:lstStyle/>
                <a:p>
                  <a:endParaRPr lang="en-GB" dirty="0"/>
                </a:p>
              </p:txBody>
            </p:sp>
            <p:sp>
              <p:nvSpPr>
                <p:cNvPr id="421" name="Freeform 423"/>
                <p:cNvSpPr>
                  <a:spLocks noChangeAspect="1"/>
                </p:cNvSpPr>
                <p:nvPr/>
              </p:nvSpPr>
              <p:spPr bwMode="auto">
                <a:xfrm>
                  <a:off x="4746" y="1221"/>
                  <a:ext cx="41" cy="43"/>
                </a:xfrm>
                <a:custGeom>
                  <a:avLst/>
                  <a:gdLst>
                    <a:gd name="T0" fmla="*/ 41 w 41"/>
                    <a:gd name="T1" fmla="*/ 29 h 43"/>
                    <a:gd name="T2" fmla="*/ 0 w 41"/>
                    <a:gd name="T3" fmla="*/ 43 h 43"/>
                    <a:gd name="T4" fmla="*/ 0 w 41"/>
                    <a:gd name="T5" fmla="*/ 0 h 43"/>
                    <a:gd name="T6" fmla="*/ 12 w 41"/>
                    <a:gd name="T7" fmla="*/ 29 h 43"/>
                    <a:gd name="T8" fmla="*/ 41 w 41"/>
                    <a:gd name="T9" fmla="*/ 29 h 43"/>
                    <a:gd name="T10" fmla="*/ 0 60000 65536"/>
                    <a:gd name="T11" fmla="*/ 0 60000 65536"/>
                    <a:gd name="T12" fmla="*/ 0 60000 65536"/>
                    <a:gd name="T13" fmla="*/ 0 60000 65536"/>
                    <a:gd name="T14" fmla="*/ 0 60000 65536"/>
                    <a:gd name="T15" fmla="*/ 0 w 41"/>
                    <a:gd name="T16" fmla="*/ 0 h 43"/>
                    <a:gd name="T17" fmla="*/ 41 w 41"/>
                    <a:gd name="T18" fmla="*/ 43 h 43"/>
                  </a:gdLst>
                  <a:ahLst/>
                  <a:cxnLst>
                    <a:cxn ang="T10">
                      <a:pos x="T0" y="T1"/>
                    </a:cxn>
                    <a:cxn ang="T11">
                      <a:pos x="T2" y="T3"/>
                    </a:cxn>
                    <a:cxn ang="T12">
                      <a:pos x="T4" y="T5"/>
                    </a:cxn>
                    <a:cxn ang="T13">
                      <a:pos x="T6" y="T7"/>
                    </a:cxn>
                    <a:cxn ang="T14">
                      <a:pos x="T8" y="T9"/>
                    </a:cxn>
                  </a:cxnLst>
                  <a:rect l="T15" t="T16" r="T17" b="T18"/>
                  <a:pathLst>
                    <a:path w="41" h="43">
                      <a:moveTo>
                        <a:pt x="41" y="29"/>
                      </a:moveTo>
                      <a:lnTo>
                        <a:pt x="0" y="43"/>
                      </a:lnTo>
                      <a:lnTo>
                        <a:pt x="0" y="0"/>
                      </a:lnTo>
                      <a:lnTo>
                        <a:pt x="12" y="29"/>
                      </a:lnTo>
                      <a:lnTo>
                        <a:pt x="41" y="29"/>
                      </a:lnTo>
                      <a:close/>
                    </a:path>
                  </a:pathLst>
                </a:custGeom>
                <a:solidFill>
                  <a:srgbClr val="FFFF00"/>
                </a:solidFill>
                <a:ln w="0">
                  <a:solidFill>
                    <a:srgbClr val="FFFF00"/>
                  </a:solidFill>
                  <a:prstDash val="solid"/>
                  <a:round/>
                  <a:headEnd/>
                  <a:tailEnd/>
                </a:ln>
              </p:spPr>
              <p:txBody>
                <a:bodyPr/>
                <a:lstStyle/>
                <a:p>
                  <a:endParaRPr lang="en-GB" dirty="0"/>
                </a:p>
              </p:txBody>
            </p:sp>
            <p:sp>
              <p:nvSpPr>
                <p:cNvPr id="422" name="Freeform 424"/>
                <p:cNvSpPr>
                  <a:spLocks noChangeAspect="1"/>
                </p:cNvSpPr>
                <p:nvPr/>
              </p:nvSpPr>
              <p:spPr bwMode="auto">
                <a:xfrm>
                  <a:off x="4746" y="1221"/>
                  <a:ext cx="43" cy="43"/>
                </a:xfrm>
                <a:custGeom>
                  <a:avLst/>
                  <a:gdLst>
                    <a:gd name="T0" fmla="*/ 41 w 43"/>
                    <a:gd name="T1" fmla="*/ 29 h 43"/>
                    <a:gd name="T2" fmla="*/ 41 w 43"/>
                    <a:gd name="T3" fmla="*/ 27 h 43"/>
                    <a:gd name="T4" fmla="*/ 0 w 43"/>
                    <a:gd name="T5" fmla="*/ 41 h 43"/>
                    <a:gd name="T6" fmla="*/ 0 w 43"/>
                    <a:gd name="T7" fmla="*/ 43 h 43"/>
                    <a:gd name="T8" fmla="*/ 0 w 43"/>
                    <a:gd name="T9" fmla="*/ 0 h 43"/>
                    <a:gd name="T10" fmla="*/ 12 w 43"/>
                    <a:gd name="T11" fmla="*/ 29 h 43"/>
                    <a:gd name="T12" fmla="*/ 41 w 43"/>
                    <a:gd name="T13" fmla="*/ 29 h 43"/>
                    <a:gd name="T14" fmla="*/ 41 w 43"/>
                    <a:gd name="T15" fmla="*/ 27 h 43"/>
                    <a:gd name="T16" fmla="*/ 12 w 43"/>
                    <a:gd name="T17" fmla="*/ 27 h 43"/>
                    <a:gd name="T18" fmla="*/ 12 w 43"/>
                    <a:gd name="T19" fmla="*/ 29 h 43"/>
                    <a:gd name="T20" fmla="*/ 0 w 43"/>
                    <a:gd name="T21" fmla="*/ 0 h 43"/>
                    <a:gd name="T22" fmla="*/ 0 w 43"/>
                    <a:gd name="T23" fmla="*/ 43 h 43"/>
                    <a:gd name="T24" fmla="*/ 41 w 43"/>
                    <a:gd name="T25" fmla="*/ 29 h 43"/>
                    <a:gd name="T26" fmla="*/ 43 w 43"/>
                    <a:gd name="T27" fmla="*/ 29 h 43"/>
                    <a:gd name="T28" fmla="*/ 41 w 43"/>
                    <a:gd name="T29" fmla="*/ 27 h 43"/>
                    <a:gd name="T30" fmla="*/ 41 w 43"/>
                    <a:gd name="T31" fmla="*/ 29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43"/>
                    <a:gd name="T50" fmla="*/ 43 w 43"/>
                    <a:gd name="T51" fmla="*/ 43 h 4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43">
                      <a:moveTo>
                        <a:pt x="41" y="29"/>
                      </a:moveTo>
                      <a:lnTo>
                        <a:pt x="41" y="27"/>
                      </a:lnTo>
                      <a:lnTo>
                        <a:pt x="0" y="41"/>
                      </a:lnTo>
                      <a:lnTo>
                        <a:pt x="0" y="43"/>
                      </a:lnTo>
                      <a:lnTo>
                        <a:pt x="0" y="0"/>
                      </a:lnTo>
                      <a:lnTo>
                        <a:pt x="12" y="29"/>
                      </a:lnTo>
                      <a:lnTo>
                        <a:pt x="41" y="29"/>
                      </a:lnTo>
                      <a:lnTo>
                        <a:pt x="41" y="27"/>
                      </a:lnTo>
                      <a:lnTo>
                        <a:pt x="12" y="27"/>
                      </a:lnTo>
                      <a:lnTo>
                        <a:pt x="12" y="29"/>
                      </a:lnTo>
                      <a:lnTo>
                        <a:pt x="0" y="0"/>
                      </a:lnTo>
                      <a:lnTo>
                        <a:pt x="0" y="43"/>
                      </a:lnTo>
                      <a:lnTo>
                        <a:pt x="41" y="29"/>
                      </a:lnTo>
                      <a:lnTo>
                        <a:pt x="43" y="29"/>
                      </a:lnTo>
                      <a:lnTo>
                        <a:pt x="41" y="27"/>
                      </a:lnTo>
                      <a:lnTo>
                        <a:pt x="41" y="29"/>
                      </a:lnTo>
                      <a:close/>
                    </a:path>
                  </a:pathLst>
                </a:custGeom>
                <a:solidFill>
                  <a:srgbClr val="000000"/>
                </a:solidFill>
                <a:ln w="0">
                  <a:solidFill>
                    <a:srgbClr val="FFFF00"/>
                  </a:solidFill>
                  <a:prstDash val="solid"/>
                  <a:round/>
                  <a:headEnd/>
                  <a:tailEnd/>
                </a:ln>
              </p:spPr>
              <p:txBody>
                <a:bodyPr/>
                <a:lstStyle/>
                <a:p>
                  <a:endParaRPr lang="en-GB" dirty="0"/>
                </a:p>
              </p:txBody>
            </p:sp>
            <p:sp>
              <p:nvSpPr>
                <p:cNvPr id="423" name="Freeform 425"/>
                <p:cNvSpPr>
                  <a:spLocks noChangeAspect="1"/>
                </p:cNvSpPr>
                <p:nvPr/>
              </p:nvSpPr>
              <p:spPr bwMode="auto">
                <a:xfrm>
                  <a:off x="4716" y="1264"/>
                  <a:ext cx="30" cy="32"/>
                </a:xfrm>
                <a:custGeom>
                  <a:avLst/>
                  <a:gdLst>
                    <a:gd name="T0" fmla="*/ 30 w 30"/>
                    <a:gd name="T1" fmla="*/ 0 h 32"/>
                    <a:gd name="T2" fmla="*/ 0 w 30"/>
                    <a:gd name="T3" fmla="*/ 32 h 32"/>
                    <a:gd name="T4" fmla="*/ 30 w 30"/>
                    <a:gd name="T5" fmla="*/ 15 h 32"/>
                    <a:gd name="T6" fmla="*/ 30 w 30"/>
                    <a:gd name="T7" fmla="*/ 0 h 32"/>
                    <a:gd name="T8" fmla="*/ 0 60000 65536"/>
                    <a:gd name="T9" fmla="*/ 0 60000 65536"/>
                    <a:gd name="T10" fmla="*/ 0 60000 65536"/>
                    <a:gd name="T11" fmla="*/ 0 60000 65536"/>
                    <a:gd name="T12" fmla="*/ 0 w 30"/>
                    <a:gd name="T13" fmla="*/ 0 h 32"/>
                    <a:gd name="T14" fmla="*/ 30 w 30"/>
                    <a:gd name="T15" fmla="*/ 32 h 32"/>
                  </a:gdLst>
                  <a:ahLst/>
                  <a:cxnLst>
                    <a:cxn ang="T8">
                      <a:pos x="T0" y="T1"/>
                    </a:cxn>
                    <a:cxn ang="T9">
                      <a:pos x="T2" y="T3"/>
                    </a:cxn>
                    <a:cxn ang="T10">
                      <a:pos x="T4" y="T5"/>
                    </a:cxn>
                    <a:cxn ang="T11">
                      <a:pos x="T6" y="T7"/>
                    </a:cxn>
                  </a:cxnLst>
                  <a:rect l="T12" t="T13" r="T14" b="T15"/>
                  <a:pathLst>
                    <a:path w="30" h="32">
                      <a:moveTo>
                        <a:pt x="30" y="0"/>
                      </a:moveTo>
                      <a:lnTo>
                        <a:pt x="0" y="32"/>
                      </a:lnTo>
                      <a:lnTo>
                        <a:pt x="30" y="15"/>
                      </a:lnTo>
                      <a:lnTo>
                        <a:pt x="30" y="0"/>
                      </a:lnTo>
                      <a:close/>
                    </a:path>
                  </a:pathLst>
                </a:custGeom>
                <a:solidFill>
                  <a:srgbClr val="808000"/>
                </a:solidFill>
                <a:ln w="0">
                  <a:solidFill>
                    <a:srgbClr val="FFFF00"/>
                  </a:solidFill>
                  <a:prstDash val="solid"/>
                  <a:round/>
                  <a:headEnd/>
                  <a:tailEnd/>
                </a:ln>
              </p:spPr>
              <p:txBody>
                <a:bodyPr/>
                <a:lstStyle/>
                <a:p>
                  <a:endParaRPr lang="en-GB" dirty="0"/>
                </a:p>
              </p:txBody>
            </p:sp>
            <p:sp>
              <p:nvSpPr>
                <p:cNvPr id="424" name="Freeform 426"/>
                <p:cNvSpPr>
                  <a:spLocks noChangeAspect="1"/>
                </p:cNvSpPr>
                <p:nvPr/>
              </p:nvSpPr>
              <p:spPr bwMode="auto">
                <a:xfrm>
                  <a:off x="4716" y="1262"/>
                  <a:ext cx="30" cy="34"/>
                </a:xfrm>
                <a:custGeom>
                  <a:avLst/>
                  <a:gdLst>
                    <a:gd name="T0" fmla="*/ 30 w 30"/>
                    <a:gd name="T1" fmla="*/ 2 h 34"/>
                    <a:gd name="T2" fmla="*/ 30 w 30"/>
                    <a:gd name="T3" fmla="*/ 0 h 34"/>
                    <a:gd name="T4" fmla="*/ 0 w 30"/>
                    <a:gd name="T5" fmla="*/ 34 h 34"/>
                    <a:gd name="T6" fmla="*/ 30 w 30"/>
                    <a:gd name="T7" fmla="*/ 17 h 34"/>
                    <a:gd name="T8" fmla="*/ 30 w 30"/>
                    <a:gd name="T9" fmla="*/ 2 h 34"/>
                    <a:gd name="T10" fmla="*/ 30 w 30"/>
                    <a:gd name="T11" fmla="*/ 17 h 34"/>
                    <a:gd name="T12" fmla="*/ 0 w 30"/>
                    <a:gd name="T13" fmla="*/ 34 h 34"/>
                    <a:gd name="T14" fmla="*/ 30 w 30"/>
                    <a:gd name="T15" fmla="*/ 2 h 34"/>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4"/>
                    <a:gd name="T26" fmla="*/ 30 w 30"/>
                    <a:gd name="T27" fmla="*/ 34 h 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4">
                      <a:moveTo>
                        <a:pt x="30" y="2"/>
                      </a:moveTo>
                      <a:lnTo>
                        <a:pt x="30" y="0"/>
                      </a:lnTo>
                      <a:lnTo>
                        <a:pt x="0" y="34"/>
                      </a:lnTo>
                      <a:lnTo>
                        <a:pt x="30" y="17"/>
                      </a:lnTo>
                      <a:lnTo>
                        <a:pt x="30" y="2"/>
                      </a:lnTo>
                      <a:lnTo>
                        <a:pt x="30" y="17"/>
                      </a:lnTo>
                      <a:lnTo>
                        <a:pt x="0" y="34"/>
                      </a:lnTo>
                      <a:lnTo>
                        <a:pt x="30" y="2"/>
                      </a:lnTo>
                      <a:close/>
                    </a:path>
                  </a:pathLst>
                </a:custGeom>
                <a:solidFill>
                  <a:srgbClr val="000000"/>
                </a:solidFill>
                <a:ln w="0">
                  <a:solidFill>
                    <a:srgbClr val="FFFF00"/>
                  </a:solidFill>
                  <a:prstDash val="solid"/>
                  <a:round/>
                  <a:headEnd/>
                  <a:tailEnd/>
                </a:ln>
              </p:spPr>
              <p:txBody>
                <a:bodyPr/>
                <a:lstStyle/>
                <a:p>
                  <a:endParaRPr lang="en-GB" dirty="0"/>
                </a:p>
              </p:txBody>
            </p:sp>
            <p:sp>
              <p:nvSpPr>
                <p:cNvPr id="425" name="Freeform 427"/>
                <p:cNvSpPr>
                  <a:spLocks noChangeAspect="1"/>
                </p:cNvSpPr>
                <p:nvPr/>
              </p:nvSpPr>
              <p:spPr bwMode="auto">
                <a:xfrm>
                  <a:off x="4746" y="1264"/>
                  <a:ext cx="29" cy="32"/>
                </a:xfrm>
                <a:custGeom>
                  <a:avLst/>
                  <a:gdLst>
                    <a:gd name="T0" fmla="*/ 0 w 29"/>
                    <a:gd name="T1" fmla="*/ 0 h 32"/>
                    <a:gd name="T2" fmla="*/ 29 w 29"/>
                    <a:gd name="T3" fmla="*/ 32 h 32"/>
                    <a:gd name="T4" fmla="*/ 0 w 29"/>
                    <a:gd name="T5" fmla="*/ 15 h 32"/>
                    <a:gd name="T6" fmla="*/ 0 w 29"/>
                    <a:gd name="T7" fmla="*/ 0 h 32"/>
                    <a:gd name="T8" fmla="*/ 0 60000 65536"/>
                    <a:gd name="T9" fmla="*/ 0 60000 65536"/>
                    <a:gd name="T10" fmla="*/ 0 60000 65536"/>
                    <a:gd name="T11" fmla="*/ 0 60000 65536"/>
                    <a:gd name="T12" fmla="*/ 0 w 29"/>
                    <a:gd name="T13" fmla="*/ 0 h 32"/>
                    <a:gd name="T14" fmla="*/ 29 w 29"/>
                    <a:gd name="T15" fmla="*/ 32 h 32"/>
                  </a:gdLst>
                  <a:ahLst/>
                  <a:cxnLst>
                    <a:cxn ang="T8">
                      <a:pos x="T0" y="T1"/>
                    </a:cxn>
                    <a:cxn ang="T9">
                      <a:pos x="T2" y="T3"/>
                    </a:cxn>
                    <a:cxn ang="T10">
                      <a:pos x="T4" y="T5"/>
                    </a:cxn>
                    <a:cxn ang="T11">
                      <a:pos x="T6" y="T7"/>
                    </a:cxn>
                  </a:cxnLst>
                  <a:rect l="T12" t="T13" r="T14" b="T15"/>
                  <a:pathLst>
                    <a:path w="29" h="32">
                      <a:moveTo>
                        <a:pt x="0" y="0"/>
                      </a:moveTo>
                      <a:lnTo>
                        <a:pt x="29" y="32"/>
                      </a:lnTo>
                      <a:lnTo>
                        <a:pt x="0" y="15"/>
                      </a:lnTo>
                      <a:lnTo>
                        <a:pt x="0" y="0"/>
                      </a:lnTo>
                      <a:close/>
                    </a:path>
                  </a:pathLst>
                </a:custGeom>
                <a:solidFill>
                  <a:srgbClr val="808000"/>
                </a:solidFill>
                <a:ln w="0">
                  <a:solidFill>
                    <a:srgbClr val="FFFF00"/>
                  </a:solidFill>
                  <a:prstDash val="solid"/>
                  <a:round/>
                  <a:headEnd/>
                  <a:tailEnd/>
                </a:ln>
              </p:spPr>
              <p:txBody>
                <a:bodyPr/>
                <a:lstStyle/>
                <a:p>
                  <a:endParaRPr lang="en-GB" dirty="0"/>
                </a:p>
              </p:txBody>
            </p:sp>
            <p:sp>
              <p:nvSpPr>
                <p:cNvPr id="426" name="Freeform 428"/>
                <p:cNvSpPr>
                  <a:spLocks noChangeAspect="1"/>
                </p:cNvSpPr>
                <p:nvPr/>
              </p:nvSpPr>
              <p:spPr bwMode="auto">
                <a:xfrm>
                  <a:off x="4746" y="1262"/>
                  <a:ext cx="29" cy="34"/>
                </a:xfrm>
                <a:custGeom>
                  <a:avLst/>
                  <a:gdLst>
                    <a:gd name="T0" fmla="*/ 0 w 29"/>
                    <a:gd name="T1" fmla="*/ 2 h 34"/>
                    <a:gd name="T2" fmla="*/ 29 w 29"/>
                    <a:gd name="T3" fmla="*/ 34 h 34"/>
                    <a:gd name="T4" fmla="*/ 0 w 29"/>
                    <a:gd name="T5" fmla="*/ 17 h 34"/>
                    <a:gd name="T6" fmla="*/ 0 w 29"/>
                    <a:gd name="T7" fmla="*/ 2 h 34"/>
                    <a:gd name="T8" fmla="*/ 0 w 29"/>
                    <a:gd name="T9" fmla="*/ 17 h 34"/>
                    <a:gd name="T10" fmla="*/ 29 w 29"/>
                    <a:gd name="T11" fmla="*/ 34 h 34"/>
                    <a:gd name="T12" fmla="*/ 0 w 29"/>
                    <a:gd name="T13" fmla="*/ 0 h 34"/>
                    <a:gd name="T14" fmla="*/ 0 w 29"/>
                    <a:gd name="T15" fmla="*/ 2 h 3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4"/>
                    <a:gd name="T26" fmla="*/ 29 w 29"/>
                    <a:gd name="T27" fmla="*/ 34 h 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4">
                      <a:moveTo>
                        <a:pt x="0" y="2"/>
                      </a:moveTo>
                      <a:lnTo>
                        <a:pt x="29" y="34"/>
                      </a:lnTo>
                      <a:lnTo>
                        <a:pt x="0" y="17"/>
                      </a:lnTo>
                      <a:lnTo>
                        <a:pt x="0" y="2"/>
                      </a:lnTo>
                      <a:lnTo>
                        <a:pt x="0" y="17"/>
                      </a:lnTo>
                      <a:lnTo>
                        <a:pt x="29" y="34"/>
                      </a:lnTo>
                      <a:lnTo>
                        <a:pt x="0" y="0"/>
                      </a:lnTo>
                      <a:lnTo>
                        <a:pt x="0" y="2"/>
                      </a:lnTo>
                      <a:close/>
                    </a:path>
                  </a:pathLst>
                </a:custGeom>
                <a:solidFill>
                  <a:srgbClr val="000000"/>
                </a:solidFill>
                <a:ln w="0">
                  <a:solidFill>
                    <a:srgbClr val="FFFF00"/>
                  </a:solidFill>
                  <a:prstDash val="solid"/>
                  <a:round/>
                  <a:headEnd/>
                  <a:tailEnd/>
                </a:ln>
              </p:spPr>
              <p:txBody>
                <a:bodyPr/>
                <a:lstStyle/>
                <a:p>
                  <a:endParaRPr lang="en-GB" dirty="0"/>
                </a:p>
              </p:txBody>
            </p:sp>
          </p:grpSp>
          <p:grpSp>
            <p:nvGrpSpPr>
              <p:cNvPr id="326" name="Group 429"/>
              <p:cNvGrpSpPr>
                <a:grpSpLocks noChangeAspect="1"/>
              </p:cNvGrpSpPr>
              <p:nvPr/>
            </p:nvGrpSpPr>
            <p:grpSpPr bwMode="auto">
              <a:xfrm>
                <a:off x="4649" y="1617"/>
                <a:ext cx="142" cy="127"/>
                <a:chOff x="4649" y="1617"/>
                <a:chExt cx="142" cy="127"/>
              </a:xfrm>
            </p:grpSpPr>
            <p:sp>
              <p:nvSpPr>
                <p:cNvPr id="403" name="Freeform 430"/>
                <p:cNvSpPr>
                  <a:spLocks noChangeAspect="1"/>
                </p:cNvSpPr>
                <p:nvPr/>
              </p:nvSpPr>
              <p:spPr bwMode="auto">
                <a:xfrm>
                  <a:off x="4649" y="1665"/>
                  <a:ext cx="71" cy="79"/>
                </a:xfrm>
                <a:custGeom>
                  <a:avLst/>
                  <a:gdLst>
                    <a:gd name="T0" fmla="*/ 0 w 71"/>
                    <a:gd name="T1" fmla="*/ 0 h 79"/>
                    <a:gd name="T2" fmla="*/ 71 w 71"/>
                    <a:gd name="T3" fmla="*/ 23 h 79"/>
                    <a:gd name="T4" fmla="*/ 21 w 71"/>
                    <a:gd name="T5" fmla="*/ 79 h 79"/>
                    <a:gd name="T6" fmla="*/ 42 w 71"/>
                    <a:gd name="T7" fmla="*/ 31 h 79"/>
                    <a:gd name="T8" fmla="*/ 0 w 71"/>
                    <a:gd name="T9" fmla="*/ 0 h 79"/>
                    <a:gd name="T10" fmla="*/ 0 60000 65536"/>
                    <a:gd name="T11" fmla="*/ 0 60000 65536"/>
                    <a:gd name="T12" fmla="*/ 0 60000 65536"/>
                    <a:gd name="T13" fmla="*/ 0 60000 65536"/>
                    <a:gd name="T14" fmla="*/ 0 60000 65536"/>
                    <a:gd name="T15" fmla="*/ 0 w 71"/>
                    <a:gd name="T16" fmla="*/ 0 h 79"/>
                    <a:gd name="T17" fmla="*/ 71 w 71"/>
                    <a:gd name="T18" fmla="*/ 79 h 79"/>
                  </a:gdLst>
                  <a:ahLst/>
                  <a:cxnLst>
                    <a:cxn ang="T10">
                      <a:pos x="T0" y="T1"/>
                    </a:cxn>
                    <a:cxn ang="T11">
                      <a:pos x="T2" y="T3"/>
                    </a:cxn>
                    <a:cxn ang="T12">
                      <a:pos x="T4" y="T5"/>
                    </a:cxn>
                    <a:cxn ang="T13">
                      <a:pos x="T6" y="T7"/>
                    </a:cxn>
                    <a:cxn ang="T14">
                      <a:pos x="T8" y="T9"/>
                    </a:cxn>
                  </a:cxnLst>
                  <a:rect l="T15" t="T16" r="T17" b="T18"/>
                  <a:pathLst>
                    <a:path w="71" h="79">
                      <a:moveTo>
                        <a:pt x="0" y="0"/>
                      </a:moveTo>
                      <a:lnTo>
                        <a:pt x="71" y="23"/>
                      </a:lnTo>
                      <a:lnTo>
                        <a:pt x="21" y="79"/>
                      </a:lnTo>
                      <a:lnTo>
                        <a:pt x="42" y="31"/>
                      </a:lnTo>
                      <a:lnTo>
                        <a:pt x="0" y="0"/>
                      </a:lnTo>
                      <a:close/>
                    </a:path>
                  </a:pathLst>
                </a:custGeom>
                <a:solidFill>
                  <a:srgbClr val="FFFFFF"/>
                </a:solidFill>
                <a:ln w="0">
                  <a:solidFill>
                    <a:srgbClr val="FFFF00"/>
                  </a:solidFill>
                  <a:prstDash val="solid"/>
                  <a:round/>
                  <a:headEnd/>
                  <a:tailEnd/>
                </a:ln>
              </p:spPr>
              <p:txBody>
                <a:bodyPr/>
                <a:lstStyle/>
                <a:p>
                  <a:endParaRPr lang="en-GB" dirty="0"/>
                </a:p>
              </p:txBody>
            </p:sp>
            <p:sp>
              <p:nvSpPr>
                <p:cNvPr id="404" name="Freeform 431"/>
                <p:cNvSpPr>
                  <a:spLocks noChangeAspect="1"/>
                </p:cNvSpPr>
                <p:nvPr/>
              </p:nvSpPr>
              <p:spPr bwMode="auto">
                <a:xfrm>
                  <a:off x="4649" y="1665"/>
                  <a:ext cx="71" cy="79"/>
                </a:xfrm>
                <a:custGeom>
                  <a:avLst/>
                  <a:gdLst>
                    <a:gd name="T0" fmla="*/ 1 w 71"/>
                    <a:gd name="T1" fmla="*/ 0 h 79"/>
                    <a:gd name="T2" fmla="*/ 0 w 71"/>
                    <a:gd name="T3" fmla="*/ 0 h 79"/>
                    <a:gd name="T4" fmla="*/ 71 w 71"/>
                    <a:gd name="T5" fmla="*/ 23 h 79"/>
                    <a:gd name="T6" fmla="*/ 21 w 71"/>
                    <a:gd name="T7" fmla="*/ 79 h 79"/>
                    <a:gd name="T8" fmla="*/ 42 w 71"/>
                    <a:gd name="T9" fmla="*/ 31 h 79"/>
                    <a:gd name="T10" fmla="*/ 1 w 71"/>
                    <a:gd name="T11" fmla="*/ 0 h 79"/>
                    <a:gd name="T12" fmla="*/ 0 w 71"/>
                    <a:gd name="T13" fmla="*/ 0 h 79"/>
                    <a:gd name="T14" fmla="*/ 42 w 71"/>
                    <a:gd name="T15" fmla="*/ 33 h 79"/>
                    <a:gd name="T16" fmla="*/ 40 w 71"/>
                    <a:gd name="T17" fmla="*/ 31 h 79"/>
                    <a:gd name="T18" fmla="*/ 21 w 71"/>
                    <a:gd name="T19" fmla="*/ 79 h 79"/>
                    <a:gd name="T20" fmla="*/ 71 w 71"/>
                    <a:gd name="T21" fmla="*/ 23 h 79"/>
                    <a:gd name="T22" fmla="*/ 1 w 71"/>
                    <a:gd name="T23" fmla="*/ 0 h 79"/>
                    <a:gd name="T24" fmla="*/ 0 w 71"/>
                    <a:gd name="T25" fmla="*/ 0 h 79"/>
                    <a:gd name="T26" fmla="*/ 1 w 71"/>
                    <a:gd name="T27" fmla="*/ 0 h 7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1"/>
                    <a:gd name="T43" fmla="*/ 0 h 79"/>
                    <a:gd name="T44" fmla="*/ 71 w 71"/>
                    <a:gd name="T45" fmla="*/ 79 h 7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1" h="79">
                      <a:moveTo>
                        <a:pt x="1" y="0"/>
                      </a:moveTo>
                      <a:lnTo>
                        <a:pt x="0" y="0"/>
                      </a:lnTo>
                      <a:lnTo>
                        <a:pt x="71" y="23"/>
                      </a:lnTo>
                      <a:lnTo>
                        <a:pt x="21" y="79"/>
                      </a:lnTo>
                      <a:lnTo>
                        <a:pt x="42" y="31"/>
                      </a:lnTo>
                      <a:lnTo>
                        <a:pt x="1" y="0"/>
                      </a:lnTo>
                      <a:lnTo>
                        <a:pt x="0" y="0"/>
                      </a:lnTo>
                      <a:lnTo>
                        <a:pt x="42" y="33"/>
                      </a:lnTo>
                      <a:lnTo>
                        <a:pt x="40" y="31"/>
                      </a:lnTo>
                      <a:lnTo>
                        <a:pt x="21" y="79"/>
                      </a:lnTo>
                      <a:lnTo>
                        <a:pt x="71" y="23"/>
                      </a:lnTo>
                      <a:lnTo>
                        <a:pt x="1" y="0"/>
                      </a:lnTo>
                      <a:lnTo>
                        <a:pt x="0" y="0"/>
                      </a:lnTo>
                      <a:lnTo>
                        <a:pt x="1" y="0"/>
                      </a:lnTo>
                      <a:close/>
                    </a:path>
                  </a:pathLst>
                </a:custGeom>
                <a:solidFill>
                  <a:srgbClr val="000000"/>
                </a:solidFill>
                <a:ln w="0">
                  <a:solidFill>
                    <a:srgbClr val="FFFF00"/>
                  </a:solidFill>
                  <a:prstDash val="solid"/>
                  <a:round/>
                  <a:headEnd/>
                  <a:tailEnd/>
                </a:ln>
              </p:spPr>
              <p:txBody>
                <a:bodyPr/>
                <a:lstStyle/>
                <a:p>
                  <a:endParaRPr lang="en-GB" dirty="0"/>
                </a:p>
              </p:txBody>
            </p:sp>
            <p:sp>
              <p:nvSpPr>
                <p:cNvPr id="405" name="Freeform 432"/>
                <p:cNvSpPr>
                  <a:spLocks noChangeAspect="1"/>
                </p:cNvSpPr>
                <p:nvPr/>
              </p:nvSpPr>
              <p:spPr bwMode="auto">
                <a:xfrm>
                  <a:off x="4720" y="1665"/>
                  <a:ext cx="69" cy="79"/>
                </a:xfrm>
                <a:custGeom>
                  <a:avLst/>
                  <a:gdLst>
                    <a:gd name="T0" fmla="*/ 69 w 69"/>
                    <a:gd name="T1" fmla="*/ 0 h 79"/>
                    <a:gd name="T2" fmla="*/ 0 w 69"/>
                    <a:gd name="T3" fmla="*/ 23 h 79"/>
                    <a:gd name="T4" fmla="*/ 50 w 69"/>
                    <a:gd name="T5" fmla="*/ 79 h 79"/>
                    <a:gd name="T6" fmla="*/ 32 w 69"/>
                    <a:gd name="T7" fmla="*/ 31 h 79"/>
                    <a:gd name="T8" fmla="*/ 69 w 69"/>
                    <a:gd name="T9" fmla="*/ 0 h 79"/>
                    <a:gd name="T10" fmla="*/ 0 60000 65536"/>
                    <a:gd name="T11" fmla="*/ 0 60000 65536"/>
                    <a:gd name="T12" fmla="*/ 0 60000 65536"/>
                    <a:gd name="T13" fmla="*/ 0 60000 65536"/>
                    <a:gd name="T14" fmla="*/ 0 60000 65536"/>
                    <a:gd name="T15" fmla="*/ 0 w 69"/>
                    <a:gd name="T16" fmla="*/ 0 h 79"/>
                    <a:gd name="T17" fmla="*/ 69 w 69"/>
                    <a:gd name="T18" fmla="*/ 79 h 79"/>
                  </a:gdLst>
                  <a:ahLst/>
                  <a:cxnLst>
                    <a:cxn ang="T10">
                      <a:pos x="T0" y="T1"/>
                    </a:cxn>
                    <a:cxn ang="T11">
                      <a:pos x="T2" y="T3"/>
                    </a:cxn>
                    <a:cxn ang="T12">
                      <a:pos x="T4" y="T5"/>
                    </a:cxn>
                    <a:cxn ang="T13">
                      <a:pos x="T6" y="T7"/>
                    </a:cxn>
                    <a:cxn ang="T14">
                      <a:pos x="T8" y="T9"/>
                    </a:cxn>
                  </a:cxnLst>
                  <a:rect l="T15" t="T16" r="T17" b="T18"/>
                  <a:pathLst>
                    <a:path w="69" h="79">
                      <a:moveTo>
                        <a:pt x="69" y="0"/>
                      </a:moveTo>
                      <a:lnTo>
                        <a:pt x="0" y="23"/>
                      </a:lnTo>
                      <a:lnTo>
                        <a:pt x="50" y="79"/>
                      </a:lnTo>
                      <a:lnTo>
                        <a:pt x="32" y="31"/>
                      </a:lnTo>
                      <a:lnTo>
                        <a:pt x="69" y="0"/>
                      </a:lnTo>
                      <a:close/>
                    </a:path>
                  </a:pathLst>
                </a:custGeom>
                <a:solidFill>
                  <a:srgbClr val="FFFFFF"/>
                </a:solidFill>
                <a:ln w="0">
                  <a:solidFill>
                    <a:srgbClr val="FFFF00"/>
                  </a:solidFill>
                  <a:prstDash val="solid"/>
                  <a:round/>
                  <a:headEnd/>
                  <a:tailEnd/>
                </a:ln>
              </p:spPr>
              <p:txBody>
                <a:bodyPr/>
                <a:lstStyle/>
                <a:p>
                  <a:endParaRPr lang="en-GB" dirty="0"/>
                </a:p>
              </p:txBody>
            </p:sp>
            <p:sp>
              <p:nvSpPr>
                <p:cNvPr id="406" name="Freeform 433"/>
                <p:cNvSpPr>
                  <a:spLocks noChangeAspect="1"/>
                </p:cNvSpPr>
                <p:nvPr/>
              </p:nvSpPr>
              <p:spPr bwMode="auto">
                <a:xfrm>
                  <a:off x="4720" y="1665"/>
                  <a:ext cx="71" cy="79"/>
                </a:xfrm>
                <a:custGeom>
                  <a:avLst/>
                  <a:gdLst>
                    <a:gd name="T0" fmla="*/ 71 w 71"/>
                    <a:gd name="T1" fmla="*/ 0 h 79"/>
                    <a:gd name="T2" fmla="*/ 69 w 71"/>
                    <a:gd name="T3" fmla="*/ 0 h 79"/>
                    <a:gd name="T4" fmla="*/ 0 w 71"/>
                    <a:gd name="T5" fmla="*/ 23 h 79"/>
                    <a:gd name="T6" fmla="*/ 50 w 71"/>
                    <a:gd name="T7" fmla="*/ 79 h 79"/>
                    <a:gd name="T8" fmla="*/ 32 w 71"/>
                    <a:gd name="T9" fmla="*/ 31 h 79"/>
                    <a:gd name="T10" fmla="*/ 32 w 71"/>
                    <a:gd name="T11" fmla="*/ 33 h 79"/>
                    <a:gd name="T12" fmla="*/ 71 w 71"/>
                    <a:gd name="T13" fmla="*/ 0 h 79"/>
                    <a:gd name="T14" fmla="*/ 69 w 71"/>
                    <a:gd name="T15" fmla="*/ 0 h 79"/>
                    <a:gd name="T16" fmla="*/ 32 w 71"/>
                    <a:gd name="T17" fmla="*/ 31 h 79"/>
                    <a:gd name="T18" fmla="*/ 30 w 71"/>
                    <a:gd name="T19" fmla="*/ 31 h 79"/>
                    <a:gd name="T20" fmla="*/ 50 w 71"/>
                    <a:gd name="T21" fmla="*/ 79 h 79"/>
                    <a:gd name="T22" fmla="*/ 0 w 71"/>
                    <a:gd name="T23" fmla="*/ 23 h 79"/>
                    <a:gd name="T24" fmla="*/ 69 w 71"/>
                    <a:gd name="T25" fmla="*/ 0 h 79"/>
                    <a:gd name="T26" fmla="*/ 71 w 71"/>
                    <a:gd name="T27" fmla="*/ 0 h 7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1"/>
                    <a:gd name="T43" fmla="*/ 0 h 79"/>
                    <a:gd name="T44" fmla="*/ 71 w 71"/>
                    <a:gd name="T45" fmla="*/ 79 h 7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1" h="79">
                      <a:moveTo>
                        <a:pt x="71" y="0"/>
                      </a:moveTo>
                      <a:lnTo>
                        <a:pt x="69" y="0"/>
                      </a:lnTo>
                      <a:lnTo>
                        <a:pt x="0" y="23"/>
                      </a:lnTo>
                      <a:lnTo>
                        <a:pt x="50" y="79"/>
                      </a:lnTo>
                      <a:lnTo>
                        <a:pt x="32" y="31"/>
                      </a:lnTo>
                      <a:lnTo>
                        <a:pt x="32" y="33"/>
                      </a:lnTo>
                      <a:lnTo>
                        <a:pt x="71" y="0"/>
                      </a:lnTo>
                      <a:lnTo>
                        <a:pt x="69" y="0"/>
                      </a:lnTo>
                      <a:lnTo>
                        <a:pt x="32" y="31"/>
                      </a:lnTo>
                      <a:lnTo>
                        <a:pt x="30" y="31"/>
                      </a:lnTo>
                      <a:lnTo>
                        <a:pt x="50" y="79"/>
                      </a:lnTo>
                      <a:lnTo>
                        <a:pt x="0" y="23"/>
                      </a:lnTo>
                      <a:lnTo>
                        <a:pt x="69" y="0"/>
                      </a:lnTo>
                      <a:lnTo>
                        <a:pt x="71" y="0"/>
                      </a:lnTo>
                      <a:close/>
                    </a:path>
                  </a:pathLst>
                </a:custGeom>
                <a:solidFill>
                  <a:srgbClr val="000000"/>
                </a:solidFill>
                <a:ln w="0">
                  <a:solidFill>
                    <a:srgbClr val="FFFF00"/>
                  </a:solidFill>
                  <a:prstDash val="solid"/>
                  <a:round/>
                  <a:headEnd/>
                  <a:tailEnd/>
                </a:ln>
              </p:spPr>
              <p:txBody>
                <a:bodyPr/>
                <a:lstStyle/>
                <a:p>
                  <a:endParaRPr lang="en-GB" dirty="0"/>
                </a:p>
              </p:txBody>
            </p:sp>
            <p:sp>
              <p:nvSpPr>
                <p:cNvPr id="407" name="Freeform 434"/>
                <p:cNvSpPr>
                  <a:spLocks noChangeAspect="1"/>
                </p:cNvSpPr>
                <p:nvPr/>
              </p:nvSpPr>
              <p:spPr bwMode="auto">
                <a:xfrm>
                  <a:off x="4649" y="1619"/>
                  <a:ext cx="71" cy="69"/>
                </a:xfrm>
                <a:custGeom>
                  <a:avLst/>
                  <a:gdLst>
                    <a:gd name="T0" fmla="*/ 0 w 71"/>
                    <a:gd name="T1" fmla="*/ 46 h 69"/>
                    <a:gd name="T2" fmla="*/ 71 w 71"/>
                    <a:gd name="T3" fmla="*/ 69 h 69"/>
                    <a:gd name="T4" fmla="*/ 71 w 71"/>
                    <a:gd name="T5" fmla="*/ 0 h 69"/>
                    <a:gd name="T6" fmla="*/ 49 w 71"/>
                    <a:gd name="T7" fmla="*/ 46 h 69"/>
                    <a:gd name="T8" fmla="*/ 0 w 71"/>
                    <a:gd name="T9" fmla="*/ 46 h 69"/>
                    <a:gd name="T10" fmla="*/ 0 60000 65536"/>
                    <a:gd name="T11" fmla="*/ 0 60000 65536"/>
                    <a:gd name="T12" fmla="*/ 0 60000 65536"/>
                    <a:gd name="T13" fmla="*/ 0 60000 65536"/>
                    <a:gd name="T14" fmla="*/ 0 60000 65536"/>
                    <a:gd name="T15" fmla="*/ 0 w 71"/>
                    <a:gd name="T16" fmla="*/ 0 h 69"/>
                    <a:gd name="T17" fmla="*/ 71 w 71"/>
                    <a:gd name="T18" fmla="*/ 69 h 69"/>
                  </a:gdLst>
                  <a:ahLst/>
                  <a:cxnLst>
                    <a:cxn ang="T10">
                      <a:pos x="T0" y="T1"/>
                    </a:cxn>
                    <a:cxn ang="T11">
                      <a:pos x="T2" y="T3"/>
                    </a:cxn>
                    <a:cxn ang="T12">
                      <a:pos x="T4" y="T5"/>
                    </a:cxn>
                    <a:cxn ang="T13">
                      <a:pos x="T6" y="T7"/>
                    </a:cxn>
                    <a:cxn ang="T14">
                      <a:pos x="T8" y="T9"/>
                    </a:cxn>
                  </a:cxnLst>
                  <a:rect l="T15" t="T16" r="T17" b="T18"/>
                  <a:pathLst>
                    <a:path w="71" h="69">
                      <a:moveTo>
                        <a:pt x="0" y="46"/>
                      </a:moveTo>
                      <a:lnTo>
                        <a:pt x="71" y="69"/>
                      </a:lnTo>
                      <a:lnTo>
                        <a:pt x="71" y="0"/>
                      </a:lnTo>
                      <a:lnTo>
                        <a:pt x="49" y="46"/>
                      </a:lnTo>
                      <a:lnTo>
                        <a:pt x="0" y="46"/>
                      </a:lnTo>
                      <a:close/>
                    </a:path>
                  </a:pathLst>
                </a:custGeom>
                <a:solidFill>
                  <a:srgbClr val="FFFF9F"/>
                </a:solidFill>
                <a:ln w="0">
                  <a:solidFill>
                    <a:srgbClr val="FFFF00"/>
                  </a:solidFill>
                  <a:prstDash val="solid"/>
                  <a:round/>
                  <a:headEnd/>
                  <a:tailEnd/>
                </a:ln>
              </p:spPr>
              <p:txBody>
                <a:bodyPr/>
                <a:lstStyle/>
                <a:p>
                  <a:endParaRPr lang="en-GB" dirty="0"/>
                </a:p>
              </p:txBody>
            </p:sp>
            <p:sp>
              <p:nvSpPr>
                <p:cNvPr id="408" name="Freeform 435"/>
                <p:cNvSpPr>
                  <a:spLocks noChangeAspect="1"/>
                </p:cNvSpPr>
                <p:nvPr/>
              </p:nvSpPr>
              <p:spPr bwMode="auto">
                <a:xfrm>
                  <a:off x="4649" y="1617"/>
                  <a:ext cx="71" cy="71"/>
                </a:xfrm>
                <a:custGeom>
                  <a:avLst/>
                  <a:gdLst>
                    <a:gd name="T0" fmla="*/ 0 w 71"/>
                    <a:gd name="T1" fmla="*/ 48 h 71"/>
                    <a:gd name="T2" fmla="*/ 71 w 71"/>
                    <a:gd name="T3" fmla="*/ 71 h 71"/>
                    <a:gd name="T4" fmla="*/ 71 w 71"/>
                    <a:gd name="T5" fmla="*/ 2 h 71"/>
                    <a:gd name="T6" fmla="*/ 71 w 71"/>
                    <a:gd name="T7" fmla="*/ 0 h 71"/>
                    <a:gd name="T8" fmla="*/ 49 w 71"/>
                    <a:gd name="T9" fmla="*/ 48 h 71"/>
                    <a:gd name="T10" fmla="*/ 0 w 71"/>
                    <a:gd name="T11" fmla="*/ 48 h 71"/>
                    <a:gd name="T12" fmla="*/ 49 w 71"/>
                    <a:gd name="T13" fmla="*/ 48 h 71"/>
                    <a:gd name="T14" fmla="*/ 71 w 71"/>
                    <a:gd name="T15" fmla="*/ 2 h 71"/>
                    <a:gd name="T16" fmla="*/ 71 w 71"/>
                    <a:gd name="T17" fmla="*/ 71 h 71"/>
                    <a:gd name="T18" fmla="*/ 1 w 71"/>
                    <a:gd name="T19" fmla="*/ 48 h 71"/>
                    <a:gd name="T20" fmla="*/ 0 w 71"/>
                    <a:gd name="T21" fmla="*/ 48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
                    <a:gd name="T34" fmla="*/ 0 h 71"/>
                    <a:gd name="T35" fmla="*/ 71 w 71"/>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 h="71">
                      <a:moveTo>
                        <a:pt x="0" y="48"/>
                      </a:moveTo>
                      <a:lnTo>
                        <a:pt x="71" y="71"/>
                      </a:lnTo>
                      <a:lnTo>
                        <a:pt x="71" y="2"/>
                      </a:lnTo>
                      <a:lnTo>
                        <a:pt x="71" y="0"/>
                      </a:lnTo>
                      <a:lnTo>
                        <a:pt x="49" y="48"/>
                      </a:lnTo>
                      <a:lnTo>
                        <a:pt x="0" y="48"/>
                      </a:lnTo>
                      <a:lnTo>
                        <a:pt x="49" y="48"/>
                      </a:lnTo>
                      <a:lnTo>
                        <a:pt x="71" y="2"/>
                      </a:lnTo>
                      <a:lnTo>
                        <a:pt x="71" y="71"/>
                      </a:lnTo>
                      <a:lnTo>
                        <a:pt x="1" y="48"/>
                      </a:lnTo>
                      <a:lnTo>
                        <a:pt x="0" y="48"/>
                      </a:lnTo>
                      <a:close/>
                    </a:path>
                  </a:pathLst>
                </a:custGeom>
                <a:solidFill>
                  <a:srgbClr val="000000"/>
                </a:solidFill>
                <a:ln w="0">
                  <a:solidFill>
                    <a:srgbClr val="FFFF00"/>
                  </a:solidFill>
                  <a:prstDash val="solid"/>
                  <a:round/>
                  <a:headEnd/>
                  <a:tailEnd/>
                </a:ln>
              </p:spPr>
              <p:txBody>
                <a:bodyPr/>
                <a:lstStyle/>
                <a:p>
                  <a:endParaRPr lang="en-GB" dirty="0"/>
                </a:p>
              </p:txBody>
            </p:sp>
            <p:sp>
              <p:nvSpPr>
                <p:cNvPr id="409" name="Freeform 436"/>
                <p:cNvSpPr>
                  <a:spLocks noChangeAspect="1"/>
                </p:cNvSpPr>
                <p:nvPr/>
              </p:nvSpPr>
              <p:spPr bwMode="auto">
                <a:xfrm>
                  <a:off x="4720" y="1619"/>
                  <a:ext cx="69" cy="69"/>
                </a:xfrm>
                <a:custGeom>
                  <a:avLst/>
                  <a:gdLst>
                    <a:gd name="T0" fmla="*/ 69 w 69"/>
                    <a:gd name="T1" fmla="*/ 46 h 69"/>
                    <a:gd name="T2" fmla="*/ 0 w 69"/>
                    <a:gd name="T3" fmla="*/ 69 h 69"/>
                    <a:gd name="T4" fmla="*/ 0 w 69"/>
                    <a:gd name="T5" fmla="*/ 0 h 69"/>
                    <a:gd name="T6" fmla="*/ 21 w 69"/>
                    <a:gd name="T7" fmla="*/ 46 h 69"/>
                    <a:gd name="T8" fmla="*/ 69 w 69"/>
                    <a:gd name="T9" fmla="*/ 46 h 69"/>
                    <a:gd name="T10" fmla="*/ 0 60000 65536"/>
                    <a:gd name="T11" fmla="*/ 0 60000 65536"/>
                    <a:gd name="T12" fmla="*/ 0 60000 65536"/>
                    <a:gd name="T13" fmla="*/ 0 60000 65536"/>
                    <a:gd name="T14" fmla="*/ 0 60000 65536"/>
                    <a:gd name="T15" fmla="*/ 0 w 69"/>
                    <a:gd name="T16" fmla="*/ 0 h 69"/>
                    <a:gd name="T17" fmla="*/ 69 w 69"/>
                    <a:gd name="T18" fmla="*/ 69 h 69"/>
                  </a:gdLst>
                  <a:ahLst/>
                  <a:cxnLst>
                    <a:cxn ang="T10">
                      <a:pos x="T0" y="T1"/>
                    </a:cxn>
                    <a:cxn ang="T11">
                      <a:pos x="T2" y="T3"/>
                    </a:cxn>
                    <a:cxn ang="T12">
                      <a:pos x="T4" y="T5"/>
                    </a:cxn>
                    <a:cxn ang="T13">
                      <a:pos x="T6" y="T7"/>
                    </a:cxn>
                    <a:cxn ang="T14">
                      <a:pos x="T8" y="T9"/>
                    </a:cxn>
                  </a:cxnLst>
                  <a:rect l="T15" t="T16" r="T17" b="T18"/>
                  <a:pathLst>
                    <a:path w="69" h="69">
                      <a:moveTo>
                        <a:pt x="69" y="46"/>
                      </a:moveTo>
                      <a:lnTo>
                        <a:pt x="0" y="69"/>
                      </a:lnTo>
                      <a:lnTo>
                        <a:pt x="0" y="0"/>
                      </a:lnTo>
                      <a:lnTo>
                        <a:pt x="21" y="46"/>
                      </a:lnTo>
                      <a:lnTo>
                        <a:pt x="69" y="46"/>
                      </a:lnTo>
                      <a:close/>
                    </a:path>
                  </a:pathLst>
                </a:custGeom>
                <a:solidFill>
                  <a:srgbClr val="FFFF00"/>
                </a:solidFill>
                <a:ln w="0">
                  <a:solidFill>
                    <a:srgbClr val="FFFF00"/>
                  </a:solidFill>
                  <a:prstDash val="solid"/>
                  <a:round/>
                  <a:headEnd/>
                  <a:tailEnd/>
                </a:ln>
              </p:spPr>
              <p:txBody>
                <a:bodyPr/>
                <a:lstStyle/>
                <a:p>
                  <a:endParaRPr lang="en-GB" dirty="0"/>
                </a:p>
              </p:txBody>
            </p:sp>
            <p:sp>
              <p:nvSpPr>
                <p:cNvPr id="410" name="Freeform 437"/>
                <p:cNvSpPr>
                  <a:spLocks noChangeAspect="1"/>
                </p:cNvSpPr>
                <p:nvPr/>
              </p:nvSpPr>
              <p:spPr bwMode="auto">
                <a:xfrm>
                  <a:off x="4720" y="1617"/>
                  <a:ext cx="71" cy="71"/>
                </a:xfrm>
                <a:custGeom>
                  <a:avLst/>
                  <a:gdLst>
                    <a:gd name="T0" fmla="*/ 69 w 71"/>
                    <a:gd name="T1" fmla="*/ 48 h 71"/>
                    <a:gd name="T2" fmla="*/ 0 w 71"/>
                    <a:gd name="T3" fmla="*/ 71 h 71"/>
                    <a:gd name="T4" fmla="*/ 0 w 71"/>
                    <a:gd name="T5" fmla="*/ 2 h 71"/>
                    <a:gd name="T6" fmla="*/ 19 w 71"/>
                    <a:gd name="T7" fmla="*/ 48 h 71"/>
                    <a:gd name="T8" fmla="*/ 21 w 71"/>
                    <a:gd name="T9" fmla="*/ 48 h 71"/>
                    <a:gd name="T10" fmla="*/ 69 w 71"/>
                    <a:gd name="T11" fmla="*/ 48 h 71"/>
                    <a:gd name="T12" fmla="*/ 21 w 71"/>
                    <a:gd name="T13" fmla="*/ 48 h 71"/>
                    <a:gd name="T14" fmla="*/ 0 w 71"/>
                    <a:gd name="T15" fmla="*/ 0 h 71"/>
                    <a:gd name="T16" fmla="*/ 0 w 71"/>
                    <a:gd name="T17" fmla="*/ 71 h 71"/>
                    <a:gd name="T18" fmla="*/ 69 w 71"/>
                    <a:gd name="T19" fmla="*/ 48 h 71"/>
                    <a:gd name="T20" fmla="*/ 71 w 71"/>
                    <a:gd name="T21" fmla="*/ 48 h 71"/>
                    <a:gd name="T22" fmla="*/ 69 w 71"/>
                    <a:gd name="T23" fmla="*/ 48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1"/>
                    <a:gd name="T37" fmla="*/ 0 h 71"/>
                    <a:gd name="T38" fmla="*/ 71 w 71"/>
                    <a:gd name="T39" fmla="*/ 71 h 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1" h="71">
                      <a:moveTo>
                        <a:pt x="69" y="48"/>
                      </a:moveTo>
                      <a:lnTo>
                        <a:pt x="0" y="71"/>
                      </a:lnTo>
                      <a:lnTo>
                        <a:pt x="0" y="2"/>
                      </a:lnTo>
                      <a:lnTo>
                        <a:pt x="19" y="48"/>
                      </a:lnTo>
                      <a:lnTo>
                        <a:pt x="21" y="48"/>
                      </a:lnTo>
                      <a:lnTo>
                        <a:pt x="69" y="48"/>
                      </a:lnTo>
                      <a:lnTo>
                        <a:pt x="21" y="48"/>
                      </a:lnTo>
                      <a:lnTo>
                        <a:pt x="0" y="0"/>
                      </a:lnTo>
                      <a:lnTo>
                        <a:pt x="0" y="71"/>
                      </a:lnTo>
                      <a:lnTo>
                        <a:pt x="69" y="48"/>
                      </a:lnTo>
                      <a:lnTo>
                        <a:pt x="71" y="48"/>
                      </a:lnTo>
                      <a:lnTo>
                        <a:pt x="69" y="48"/>
                      </a:lnTo>
                      <a:close/>
                    </a:path>
                  </a:pathLst>
                </a:custGeom>
                <a:solidFill>
                  <a:srgbClr val="000000"/>
                </a:solidFill>
                <a:ln w="0">
                  <a:solidFill>
                    <a:srgbClr val="FFFF00"/>
                  </a:solidFill>
                  <a:prstDash val="solid"/>
                  <a:round/>
                  <a:headEnd/>
                  <a:tailEnd/>
                </a:ln>
              </p:spPr>
              <p:txBody>
                <a:bodyPr/>
                <a:lstStyle/>
                <a:p>
                  <a:endParaRPr lang="en-GB" dirty="0"/>
                </a:p>
              </p:txBody>
            </p:sp>
            <p:sp>
              <p:nvSpPr>
                <p:cNvPr id="411" name="Freeform 438"/>
                <p:cNvSpPr>
                  <a:spLocks noChangeAspect="1"/>
                </p:cNvSpPr>
                <p:nvPr/>
              </p:nvSpPr>
              <p:spPr bwMode="auto">
                <a:xfrm>
                  <a:off x="4670" y="1688"/>
                  <a:ext cx="50" cy="56"/>
                </a:xfrm>
                <a:custGeom>
                  <a:avLst/>
                  <a:gdLst>
                    <a:gd name="T0" fmla="*/ 50 w 50"/>
                    <a:gd name="T1" fmla="*/ 0 h 56"/>
                    <a:gd name="T2" fmla="*/ 0 w 50"/>
                    <a:gd name="T3" fmla="*/ 56 h 56"/>
                    <a:gd name="T4" fmla="*/ 50 w 50"/>
                    <a:gd name="T5" fmla="*/ 29 h 56"/>
                    <a:gd name="T6" fmla="*/ 50 w 50"/>
                    <a:gd name="T7" fmla="*/ 0 h 56"/>
                    <a:gd name="T8" fmla="*/ 0 60000 65536"/>
                    <a:gd name="T9" fmla="*/ 0 60000 65536"/>
                    <a:gd name="T10" fmla="*/ 0 60000 65536"/>
                    <a:gd name="T11" fmla="*/ 0 60000 65536"/>
                    <a:gd name="T12" fmla="*/ 0 w 50"/>
                    <a:gd name="T13" fmla="*/ 0 h 56"/>
                    <a:gd name="T14" fmla="*/ 50 w 50"/>
                    <a:gd name="T15" fmla="*/ 56 h 56"/>
                  </a:gdLst>
                  <a:ahLst/>
                  <a:cxnLst>
                    <a:cxn ang="T8">
                      <a:pos x="T0" y="T1"/>
                    </a:cxn>
                    <a:cxn ang="T9">
                      <a:pos x="T2" y="T3"/>
                    </a:cxn>
                    <a:cxn ang="T10">
                      <a:pos x="T4" y="T5"/>
                    </a:cxn>
                    <a:cxn ang="T11">
                      <a:pos x="T6" y="T7"/>
                    </a:cxn>
                  </a:cxnLst>
                  <a:rect l="T12" t="T13" r="T14" b="T15"/>
                  <a:pathLst>
                    <a:path w="50" h="56">
                      <a:moveTo>
                        <a:pt x="50" y="0"/>
                      </a:moveTo>
                      <a:lnTo>
                        <a:pt x="0" y="56"/>
                      </a:lnTo>
                      <a:lnTo>
                        <a:pt x="50" y="29"/>
                      </a:lnTo>
                      <a:lnTo>
                        <a:pt x="50" y="0"/>
                      </a:lnTo>
                      <a:close/>
                    </a:path>
                  </a:pathLst>
                </a:custGeom>
                <a:solidFill>
                  <a:srgbClr val="808000"/>
                </a:solidFill>
                <a:ln w="0">
                  <a:solidFill>
                    <a:srgbClr val="FFFF00"/>
                  </a:solidFill>
                  <a:prstDash val="solid"/>
                  <a:round/>
                  <a:headEnd/>
                  <a:tailEnd/>
                </a:ln>
              </p:spPr>
              <p:txBody>
                <a:bodyPr/>
                <a:lstStyle/>
                <a:p>
                  <a:endParaRPr lang="en-GB" dirty="0"/>
                </a:p>
              </p:txBody>
            </p:sp>
            <p:sp>
              <p:nvSpPr>
                <p:cNvPr id="412" name="Freeform 439"/>
                <p:cNvSpPr>
                  <a:spLocks noChangeAspect="1"/>
                </p:cNvSpPr>
                <p:nvPr/>
              </p:nvSpPr>
              <p:spPr bwMode="auto">
                <a:xfrm>
                  <a:off x="4670" y="1688"/>
                  <a:ext cx="50" cy="56"/>
                </a:xfrm>
                <a:custGeom>
                  <a:avLst/>
                  <a:gdLst>
                    <a:gd name="T0" fmla="*/ 50 w 50"/>
                    <a:gd name="T1" fmla="*/ 0 h 56"/>
                    <a:gd name="T2" fmla="*/ 0 w 50"/>
                    <a:gd name="T3" fmla="*/ 56 h 56"/>
                    <a:gd name="T4" fmla="*/ 50 w 50"/>
                    <a:gd name="T5" fmla="*/ 29 h 56"/>
                    <a:gd name="T6" fmla="*/ 50 w 50"/>
                    <a:gd name="T7" fmla="*/ 0 h 56"/>
                    <a:gd name="T8" fmla="*/ 50 w 50"/>
                    <a:gd name="T9" fmla="*/ 29 h 56"/>
                    <a:gd name="T10" fmla="*/ 50 w 50"/>
                    <a:gd name="T11" fmla="*/ 27 h 56"/>
                    <a:gd name="T12" fmla="*/ 0 w 50"/>
                    <a:gd name="T13" fmla="*/ 56 h 56"/>
                    <a:gd name="T14" fmla="*/ 50 w 50"/>
                    <a:gd name="T15" fmla="*/ 0 h 56"/>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56"/>
                    <a:gd name="T26" fmla="*/ 50 w 50"/>
                    <a:gd name="T27" fmla="*/ 56 h 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56">
                      <a:moveTo>
                        <a:pt x="50" y="0"/>
                      </a:moveTo>
                      <a:lnTo>
                        <a:pt x="0" y="56"/>
                      </a:lnTo>
                      <a:lnTo>
                        <a:pt x="50" y="29"/>
                      </a:lnTo>
                      <a:lnTo>
                        <a:pt x="50" y="0"/>
                      </a:lnTo>
                      <a:lnTo>
                        <a:pt x="50" y="29"/>
                      </a:lnTo>
                      <a:lnTo>
                        <a:pt x="50" y="27"/>
                      </a:lnTo>
                      <a:lnTo>
                        <a:pt x="0" y="56"/>
                      </a:lnTo>
                      <a:lnTo>
                        <a:pt x="50" y="0"/>
                      </a:lnTo>
                      <a:close/>
                    </a:path>
                  </a:pathLst>
                </a:custGeom>
                <a:solidFill>
                  <a:srgbClr val="000000"/>
                </a:solidFill>
                <a:ln w="0">
                  <a:solidFill>
                    <a:srgbClr val="FFFF00"/>
                  </a:solidFill>
                  <a:prstDash val="solid"/>
                  <a:round/>
                  <a:headEnd/>
                  <a:tailEnd/>
                </a:ln>
              </p:spPr>
              <p:txBody>
                <a:bodyPr/>
                <a:lstStyle/>
                <a:p>
                  <a:endParaRPr lang="en-GB" dirty="0"/>
                </a:p>
              </p:txBody>
            </p:sp>
            <p:sp>
              <p:nvSpPr>
                <p:cNvPr id="413" name="Freeform 440"/>
                <p:cNvSpPr>
                  <a:spLocks noChangeAspect="1"/>
                </p:cNvSpPr>
                <p:nvPr/>
              </p:nvSpPr>
              <p:spPr bwMode="auto">
                <a:xfrm>
                  <a:off x="4720" y="1688"/>
                  <a:ext cx="50" cy="56"/>
                </a:xfrm>
                <a:custGeom>
                  <a:avLst/>
                  <a:gdLst>
                    <a:gd name="T0" fmla="*/ 0 w 50"/>
                    <a:gd name="T1" fmla="*/ 0 h 56"/>
                    <a:gd name="T2" fmla="*/ 50 w 50"/>
                    <a:gd name="T3" fmla="*/ 56 h 56"/>
                    <a:gd name="T4" fmla="*/ 0 w 50"/>
                    <a:gd name="T5" fmla="*/ 29 h 56"/>
                    <a:gd name="T6" fmla="*/ 0 w 50"/>
                    <a:gd name="T7" fmla="*/ 0 h 56"/>
                    <a:gd name="T8" fmla="*/ 0 60000 65536"/>
                    <a:gd name="T9" fmla="*/ 0 60000 65536"/>
                    <a:gd name="T10" fmla="*/ 0 60000 65536"/>
                    <a:gd name="T11" fmla="*/ 0 60000 65536"/>
                    <a:gd name="T12" fmla="*/ 0 w 50"/>
                    <a:gd name="T13" fmla="*/ 0 h 56"/>
                    <a:gd name="T14" fmla="*/ 50 w 50"/>
                    <a:gd name="T15" fmla="*/ 56 h 56"/>
                  </a:gdLst>
                  <a:ahLst/>
                  <a:cxnLst>
                    <a:cxn ang="T8">
                      <a:pos x="T0" y="T1"/>
                    </a:cxn>
                    <a:cxn ang="T9">
                      <a:pos x="T2" y="T3"/>
                    </a:cxn>
                    <a:cxn ang="T10">
                      <a:pos x="T4" y="T5"/>
                    </a:cxn>
                    <a:cxn ang="T11">
                      <a:pos x="T6" y="T7"/>
                    </a:cxn>
                  </a:cxnLst>
                  <a:rect l="T12" t="T13" r="T14" b="T15"/>
                  <a:pathLst>
                    <a:path w="50" h="56">
                      <a:moveTo>
                        <a:pt x="0" y="0"/>
                      </a:moveTo>
                      <a:lnTo>
                        <a:pt x="50" y="56"/>
                      </a:lnTo>
                      <a:lnTo>
                        <a:pt x="0" y="29"/>
                      </a:lnTo>
                      <a:lnTo>
                        <a:pt x="0" y="0"/>
                      </a:lnTo>
                      <a:close/>
                    </a:path>
                  </a:pathLst>
                </a:custGeom>
                <a:solidFill>
                  <a:srgbClr val="808000"/>
                </a:solidFill>
                <a:ln w="0">
                  <a:solidFill>
                    <a:srgbClr val="FFFF00"/>
                  </a:solidFill>
                  <a:prstDash val="solid"/>
                  <a:round/>
                  <a:headEnd/>
                  <a:tailEnd/>
                </a:ln>
              </p:spPr>
              <p:txBody>
                <a:bodyPr/>
                <a:lstStyle/>
                <a:p>
                  <a:endParaRPr lang="en-GB" dirty="0"/>
                </a:p>
              </p:txBody>
            </p:sp>
            <p:sp>
              <p:nvSpPr>
                <p:cNvPr id="414" name="Freeform 441"/>
                <p:cNvSpPr>
                  <a:spLocks noChangeAspect="1"/>
                </p:cNvSpPr>
                <p:nvPr/>
              </p:nvSpPr>
              <p:spPr bwMode="auto">
                <a:xfrm>
                  <a:off x="4720" y="1688"/>
                  <a:ext cx="50" cy="56"/>
                </a:xfrm>
                <a:custGeom>
                  <a:avLst/>
                  <a:gdLst>
                    <a:gd name="T0" fmla="*/ 0 w 50"/>
                    <a:gd name="T1" fmla="*/ 0 h 56"/>
                    <a:gd name="T2" fmla="*/ 50 w 50"/>
                    <a:gd name="T3" fmla="*/ 56 h 56"/>
                    <a:gd name="T4" fmla="*/ 0 w 50"/>
                    <a:gd name="T5" fmla="*/ 27 h 56"/>
                    <a:gd name="T6" fmla="*/ 0 w 50"/>
                    <a:gd name="T7" fmla="*/ 29 h 56"/>
                    <a:gd name="T8" fmla="*/ 0 w 50"/>
                    <a:gd name="T9" fmla="*/ 0 h 56"/>
                    <a:gd name="T10" fmla="*/ 0 w 50"/>
                    <a:gd name="T11" fmla="*/ 29 h 56"/>
                    <a:gd name="T12" fmla="*/ 50 w 50"/>
                    <a:gd name="T13" fmla="*/ 56 h 56"/>
                    <a:gd name="T14" fmla="*/ 0 w 50"/>
                    <a:gd name="T15" fmla="*/ 0 h 56"/>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56"/>
                    <a:gd name="T26" fmla="*/ 50 w 50"/>
                    <a:gd name="T27" fmla="*/ 56 h 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56">
                      <a:moveTo>
                        <a:pt x="0" y="0"/>
                      </a:moveTo>
                      <a:lnTo>
                        <a:pt x="50" y="56"/>
                      </a:lnTo>
                      <a:lnTo>
                        <a:pt x="0" y="27"/>
                      </a:lnTo>
                      <a:lnTo>
                        <a:pt x="0" y="29"/>
                      </a:lnTo>
                      <a:lnTo>
                        <a:pt x="0" y="0"/>
                      </a:lnTo>
                      <a:lnTo>
                        <a:pt x="0" y="29"/>
                      </a:lnTo>
                      <a:lnTo>
                        <a:pt x="50" y="56"/>
                      </a:lnTo>
                      <a:lnTo>
                        <a:pt x="0" y="0"/>
                      </a:lnTo>
                      <a:close/>
                    </a:path>
                  </a:pathLst>
                </a:custGeom>
                <a:solidFill>
                  <a:srgbClr val="000000"/>
                </a:solidFill>
                <a:ln w="0">
                  <a:solidFill>
                    <a:srgbClr val="FFFF00"/>
                  </a:solidFill>
                  <a:prstDash val="solid"/>
                  <a:round/>
                  <a:headEnd/>
                  <a:tailEnd/>
                </a:ln>
              </p:spPr>
              <p:txBody>
                <a:bodyPr/>
                <a:lstStyle/>
                <a:p>
                  <a:endParaRPr lang="en-GB" dirty="0"/>
                </a:p>
              </p:txBody>
            </p:sp>
          </p:grpSp>
          <p:grpSp>
            <p:nvGrpSpPr>
              <p:cNvPr id="327" name="Group 442"/>
              <p:cNvGrpSpPr>
                <a:grpSpLocks noChangeAspect="1"/>
              </p:cNvGrpSpPr>
              <p:nvPr/>
            </p:nvGrpSpPr>
            <p:grpSpPr bwMode="auto">
              <a:xfrm>
                <a:off x="4409" y="1834"/>
                <a:ext cx="184" cy="165"/>
                <a:chOff x="4409" y="1834"/>
                <a:chExt cx="184" cy="165"/>
              </a:xfrm>
            </p:grpSpPr>
            <p:sp>
              <p:nvSpPr>
                <p:cNvPr id="391" name="Freeform 443"/>
                <p:cNvSpPr>
                  <a:spLocks noChangeAspect="1"/>
                </p:cNvSpPr>
                <p:nvPr/>
              </p:nvSpPr>
              <p:spPr bwMode="auto">
                <a:xfrm>
                  <a:off x="4410" y="1895"/>
                  <a:ext cx="91" cy="102"/>
                </a:xfrm>
                <a:custGeom>
                  <a:avLst/>
                  <a:gdLst>
                    <a:gd name="T0" fmla="*/ 0 w 91"/>
                    <a:gd name="T1" fmla="*/ 0 h 102"/>
                    <a:gd name="T2" fmla="*/ 91 w 91"/>
                    <a:gd name="T3" fmla="*/ 29 h 102"/>
                    <a:gd name="T4" fmla="*/ 27 w 91"/>
                    <a:gd name="T5" fmla="*/ 102 h 102"/>
                    <a:gd name="T6" fmla="*/ 52 w 91"/>
                    <a:gd name="T7" fmla="*/ 41 h 102"/>
                    <a:gd name="T8" fmla="*/ 0 w 91"/>
                    <a:gd name="T9" fmla="*/ 0 h 102"/>
                    <a:gd name="T10" fmla="*/ 0 60000 65536"/>
                    <a:gd name="T11" fmla="*/ 0 60000 65536"/>
                    <a:gd name="T12" fmla="*/ 0 60000 65536"/>
                    <a:gd name="T13" fmla="*/ 0 60000 65536"/>
                    <a:gd name="T14" fmla="*/ 0 60000 65536"/>
                    <a:gd name="T15" fmla="*/ 0 w 91"/>
                    <a:gd name="T16" fmla="*/ 0 h 102"/>
                    <a:gd name="T17" fmla="*/ 91 w 91"/>
                    <a:gd name="T18" fmla="*/ 102 h 102"/>
                  </a:gdLst>
                  <a:ahLst/>
                  <a:cxnLst>
                    <a:cxn ang="T10">
                      <a:pos x="T0" y="T1"/>
                    </a:cxn>
                    <a:cxn ang="T11">
                      <a:pos x="T2" y="T3"/>
                    </a:cxn>
                    <a:cxn ang="T12">
                      <a:pos x="T4" y="T5"/>
                    </a:cxn>
                    <a:cxn ang="T13">
                      <a:pos x="T6" y="T7"/>
                    </a:cxn>
                    <a:cxn ang="T14">
                      <a:pos x="T8" y="T9"/>
                    </a:cxn>
                  </a:cxnLst>
                  <a:rect l="T15" t="T16" r="T17" b="T18"/>
                  <a:pathLst>
                    <a:path w="91" h="102">
                      <a:moveTo>
                        <a:pt x="0" y="0"/>
                      </a:moveTo>
                      <a:lnTo>
                        <a:pt x="91" y="29"/>
                      </a:lnTo>
                      <a:lnTo>
                        <a:pt x="27" y="102"/>
                      </a:lnTo>
                      <a:lnTo>
                        <a:pt x="52" y="41"/>
                      </a:lnTo>
                      <a:lnTo>
                        <a:pt x="0" y="0"/>
                      </a:lnTo>
                      <a:close/>
                    </a:path>
                  </a:pathLst>
                </a:custGeom>
                <a:solidFill>
                  <a:srgbClr val="FFFFFF"/>
                </a:solidFill>
                <a:ln w="0">
                  <a:solidFill>
                    <a:srgbClr val="FFFF00"/>
                  </a:solidFill>
                  <a:prstDash val="solid"/>
                  <a:round/>
                  <a:headEnd/>
                  <a:tailEnd/>
                </a:ln>
              </p:spPr>
              <p:txBody>
                <a:bodyPr/>
                <a:lstStyle/>
                <a:p>
                  <a:endParaRPr lang="en-GB" dirty="0"/>
                </a:p>
              </p:txBody>
            </p:sp>
            <p:sp>
              <p:nvSpPr>
                <p:cNvPr id="392" name="Freeform 444"/>
                <p:cNvSpPr>
                  <a:spLocks noChangeAspect="1"/>
                </p:cNvSpPr>
                <p:nvPr/>
              </p:nvSpPr>
              <p:spPr bwMode="auto">
                <a:xfrm>
                  <a:off x="4409" y="1895"/>
                  <a:ext cx="94" cy="104"/>
                </a:xfrm>
                <a:custGeom>
                  <a:avLst/>
                  <a:gdLst>
                    <a:gd name="T0" fmla="*/ 1 w 94"/>
                    <a:gd name="T1" fmla="*/ 0 h 104"/>
                    <a:gd name="T2" fmla="*/ 92 w 94"/>
                    <a:gd name="T3" fmla="*/ 29 h 104"/>
                    <a:gd name="T4" fmla="*/ 26 w 94"/>
                    <a:gd name="T5" fmla="*/ 102 h 104"/>
                    <a:gd name="T6" fmla="*/ 28 w 94"/>
                    <a:gd name="T7" fmla="*/ 102 h 104"/>
                    <a:gd name="T8" fmla="*/ 55 w 94"/>
                    <a:gd name="T9" fmla="*/ 41 h 104"/>
                    <a:gd name="T10" fmla="*/ 1 w 94"/>
                    <a:gd name="T11" fmla="*/ 0 h 104"/>
                    <a:gd name="T12" fmla="*/ 0 w 94"/>
                    <a:gd name="T13" fmla="*/ 0 h 104"/>
                    <a:gd name="T14" fmla="*/ 53 w 94"/>
                    <a:gd name="T15" fmla="*/ 41 h 104"/>
                    <a:gd name="T16" fmla="*/ 26 w 94"/>
                    <a:gd name="T17" fmla="*/ 102 h 104"/>
                    <a:gd name="T18" fmla="*/ 26 w 94"/>
                    <a:gd name="T19" fmla="*/ 104 h 104"/>
                    <a:gd name="T20" fmla="*/ 28 w 94"/>
                    <a:gd name="T21" fmla="*/ 104 h 104"/>
                    <a:gd name="T22" fmla="*/ 28 w 94"/>
                    <a:gd name="T23" fmla="*/ 102 h 104"/>
                    <a:gd name="T24" fmla="*/ 94 w 94"/>
                    <a:gd name="T25" fmla="*/ 29 h 104"/>
                    <a:gd name="T26" fmla="*/ 92 w 94"/>
                    <a:gd name="T27" fmla="*/ 29 h 104"/>
                    <a:gd name="T28" fmla="*/ 1 w 94"/>
                    <a:gd name="T29" fmla="*/ 0 h 104"/>
                    <a:gd name="T30" fmla="*/ 0 w 94"/>
                    <a:gd name="T31" fmla="*/ 0 h 104"/>
                    <a:gd name="T32" fmla="*/ 1 w 94"/>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104"/>
                    <a:gd name="T53" fmla="*/ 94 w 94"/>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104">
                      <a:moveTo>
                        <a:pt x="1" y="0"/>
                      </a:moveTo>
                      <a:lnTo>
                        <a:pt x="92" y="29"/>
                      </a:lnTo>
                      <a:lnTo>
                        <a:pt x="26" y="102"/>
                      </a:lnTo>
                      <a:lnTo>
                        <a:pt x="28" y="102"/>
                      </a:lnTo>
                      <a:lnTo>
                        <a:pt x="55" y="41"/>
                      </a:lnTo>
                      <a:lnTo>
                        <a:pt x="1" y="0"/>
                      </a:lnTo>
                      <a:lnTo>
                        <a:pt x="0" y="0"/>
                      </a:lnTo>
                      <a:lnTo>
                        <a:pt x="53" y="41"/>
                      </a:lnTo>
                      <a:lnTo>
                        <a:pt x="26" y="102"/>
                      </a:lnTo>
                      <a:lnTo>
                        <a:pt x="26" y="104"/>
                      </a:lnTo>
                      <a:lnTo>
                        <a:pt x="28" y="104"/>
                      </a:lnTo>
                      <a:lnTo>
                        <a:pt x="28" y="102"/>
                      </a:lnTo>
                      <a:lnTo>
                        <a:pt x="94" y="29"/>
                      </a:lnTo>
                      <a:lnTo>
                        <a:pt x="92" y="29"/>
                      </a:lnTo>
                      <a:lnTo>
                        <a:pt x="1" y="0"/>
                      </a:lnTo>
                      <a:lnTo>
                        <a:pt x="0" y="0"/>
                      </a:lnTo>
                      <a:lnTo>
                        <a:pt x="1" y="0"/>
                      </a:lnTo>
                      <a:close/>
                    </a:path>
                  </a:pathLst>
                </a:custGeom>
                <a:solidFill>
                  <a:srgbClr val="000000"/>
                </a:solidFill>
                <a:ln w="0">
                  <a:solidFill>
                    <a:srgbClr val="FFFF00"/>
                  </a:solidFill>
                  <a:prstDash val="solid"/>
                  <a:round/>
                  <a:headEnd/>
                  <a:tailEnd/>
                </a:ln>
              </p:spPr>
              <p:txBody>
                <a:bodyPr/>
                <a:lstStyle/>
                <a:p>
                  <a:endParaRPr lang="en-GB" dirty="0"/>
                </a:p>
              </p:txBody>
            </p:sp>
            <p:sp>
              <p:nvSpPr>
                <p:cNvPr id="393" name="Freeform 445"/>
                <p:cNvSpPr>
                  <a:spLocks noChangeAspect="1"/>
                </p:cNvSpPr>
                <p:nvPr/>
              </p:nvSpPr>
              <p:spPr bwMode="auto">
                <a:xfrm>
                  <a:off x="4501" y="1895"/>
                  <a:ext cx="92" cy="102"/>
                </a:xfrm>
                <a:custGeom>
                  <a:avLst/>
                  <a:gdLst>
                    <a:gd name="T0" fmla="*/ 92 w 92"/>
                    <a:gd name="T1" fmla="*/ 0 h 102"/>
                    <a:gd name="T2" fmla="*/ 0 w 92"/>
                    <a:gd name="T3" fmla="*/ 29 h 102"/>
                    <a:gd name="T4" fmla="*/ 65 w 92"/>
                    <a:gd name="T5" fmla="*/ 102 h 102"/>
                    <a:gd name="T6" fmla="*/ 42 w 92"/>
                    <a:gd name="T7" fmla="*/ 41 h 102"/>
                    <a:gd name="T8" fmla="*/ 92 w 92"/>
                    <a:gd name="T9" fmla="*/ 0 h 102"/>
                    <a:gd name="T10" fmla="*/ 0 60000 65536"/>
                    <a:gd name="T11" fmla="*/ 0 60000 65536"/>
                    <a:gd name="T12" fmla="*/ 0 60000 65536"/>
                    <a:gd name="T13" fmla="*/ 0 60000 65536"/>
                    <a:gd name="T14" fmla="*/ 0 60000 65536"/>
                    <a:gd name="T15" fmla="*/ 0 w 92"/>
                    <a:gd name="T16" fmla="*/ 0 h 102"/>
                    <a:gd name="T17" fmla="*/ 92 w 92"/>
                    <a:gd name="T18" fmla="*/ 102 h 102"/>
                  </a:gdLst>
                  <a:ahLst/>
                  <a:cxnLst>
                    <a:cxn ang="T10">
                      <a:pos x="T0" y="T1"/>
                    </a:cxn>
                    <a:cxn ang="T11">
                      <a:pos x="T2" y="T3"/>
                    </a:cxn>
                    <a:cxn ang="T12">
                      <a:pos x="T4" y="T5"/>
                    </a:cxn>
                    <a:cxn ang="T13">
                      <a:pos x="T6" y="T7"/>
                    </a:cxn>
                    <a:cxn ang="T14">
                      <a:pos x="T8" y="T9"/>
                    </a:cxn>
                  </a:cxnLst>
                  <a:rect l="T15" t="T16" r="T17" b="T18"/>
                  <a:pathLst>
                    <a:path w="92" h="102">
                      <a:moveTo>
                        <a:pt x="92" y="0"/>
                      </a:moveTo>
                      <a:lnTo>
                        <a:pt x="0" y="29"/>
                      </a:lnTo>
                      <a:lnTo>
                        <a:pt x="65" y="102"/>
                      </a:lnTo>
                      <a:lnTo>
                        <a:pt x="42" y="41"/>
                      </a:lnTo>
                      <a:lnTo>
                        <a:pt x="92" y="0"/>
                      </a:lnTo>
                      <a:close/>
                    </a:path>
                  </a:pathLst>
                </a:custGeom>
                <a:solidFill>
                  <a:srgbClr val="FFFFFF"/>
                </a:solidFill>
                <a:ln w="0">
                  <a:solidFill>
                    <a:srgbClr val="FFFF00"/>
                  </a:solidFill>
                  <a:prstDash val="solid"/>
                  <a:round/>
                  <a:headEnd/>
                  <a:tailEnd/>
                </a:ln>
              </p:spPr>
              <p:txBody>
                <a:bodyPr/>
                <a:lstStyle/>
                <a:p>
                  <a:endParaRPr lang="en-GB" dirty="0"/>
                </a:p>
              </p:txBody>
            </p:sp>
            <p:sp>
              <p:nvSpPr>
                <p:cNvPr id="394" name="Freeform 446"/>
                <p:cNvSpPr>
                  <a:spLocks noChangeAspect="1"/>
                </p:cNvSpPr>
                <p:nvPr/>
              </p:nvSpPr>
              <p:spPr bwMode="auto">
                <a:xfrm>
                  <a:off x="4501" y="1895"/>
                  <a:ext cx="92" cy="104"/>
                </a:xfrm>
                <a:custGeom>
                  <a:avLst/>
                  <a:gdLst>
                    <a:gd name="T0" fmla="*/ 92 w 92"/>
                    <a:gd name="T1" fmla="*/ 0 h 104"/>
                    <a:gd name="T2" fmla="*/ 0 w 92"/>
                    <a:gd name="T3" fmla="*/ 29 h 104"/>
                    <a:gd name="T4" fmla="*/ 65 w 92"/>
                    <a:gd name="T5" fmla="*/ 102 h 104"/>
                    <a:gd name="T6" fmla="*/ 65 w 92"/>
                    <a:gd name="T7" fmla="*/ 104 h 104"/>
                    <a:gd name="T8" fmla="*/ 65 w 92"/>
                    <a:gd name="T9" fmla="*/ 102 h 104"/>
                    <a:gd name="T10" fmla="*/ 42 w 92"/>
                    <a:gd name="T11" fmla="*/ 41 h 104"/>
                    <a:gd name="T12" fmla="*/ 92 w 92"/>
                    <a:gd name="T13" fmla="*/ 0 h 104"/>
                    <a:gd name="T14" fmla="*/ 42 w 92"/>
                    <a:gd name="T15" fmla="*/ 41 h 104"/>
                    <a:gd name="T16" fmla="*/ 65 w 92"/>
                    <a:gd name="T17" fmla="*/ 102 h 104"/>
                    <a:gd name="T18" fmla="*/ 2 w 92"/>
                    <a:gd name="T19" fmla="*/ 29 h 104"/>
                    <a:gd name="T20" fmla="*/ 0 w 92"/>
                    <a:gd name="T21" fmla="*/ 29 h 104"/>
                    <a:gd name="T22" fmla="*/ 92 w 92"/>
                    <a:gd name="T23" fmla="*/ 0 h 1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
                    <a:gd name="T37" fmla="*/ 0 h 104"/>
                    <a:gd name="T38" fmla="*/ 92 w 92"/>
                    <a:gd name="T39" fmla="*/ 104 h 1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 h="104">
                      <a:moveTo>
                        <a:pt x="92" y="0"/>
                      </a:moveTo>
                      <a:lnTo>
                        <a:pt x="0" y="29"/>
                      </a:lnTo>
                      <a:lnTo>
                        <a:pt x="65" y="102"/>
                      </a:lnTo>
                      <a:lnTo>
                        <a:pt x="65" y="104"/>
                      </a:lnTo>
                      <a:lnTo>
                        <a:pt x="65" y="102"/>
                      </a:lnTo>
                      <a:lnTo>
                        <a:pt x="42" y="41"/>
                      </a:lnTo>
                      <a:lnTo>
                        <a:pt x="92" y="0"/>
                      </a:lnTo>
                      <a:lnTo>
                        <a:pt x="42" y="41"/>
                      </a:lnTo>
                      <a:lnTo>
                        <a:pt x="65" y="102"/>
                      </a:lnTo>
                      <a:lnTo>
                        <a:pt x="2" y="29"/>
                      </a:lnTo>
                      <a:lnTo>
                        <a:pt x="0" y="29"/>
                      </a:lnTo>
                      <a:lnTo>
                        <a:pt x="92" y="0"/>
                      </a:lnTo>
                      <a:close/>
                    </a:path>
                  </a:pathLst>
                </a:custGeom>
                <a:solidFill>
                  <a:srgbClr val="000000"/>
                </a:solidFill>
                <a:ln w="0">
                  <a:solidFill>
                    <a:srgbClr val="FFFF00"/>
                  </a:solidFill>
                  <a:prstDash val="solid"/>
                  <a:round/>
                  <a:headEnd/>
                  <a:tailEnd/>
                </a:ln>
              </p:spPr>
              <p:txBody>
                <a:bodyPr/>
                <a:lstStyle/>
                <a:p>
                  <a:endParaRPr lang="en-GB" dirty="0"/>
                </a:p>
              </p:txBody>
            </p:sp>
            <p:sp>
              <p:nvSpPr>
                <p:cNvPr id="395" name="Freeform 447"/>
                <p:cNvSpPr>
                  <a:spLocks noChangeAspect="1"/>
                </p:cNvSpPr>
                <p:nvPr/>
              </p:nvSpPr>
              <p:spPr bwMode="auto">
                <a:xfrm>
                  <a:off x="4410" y="1834"/>
                  <a:ext cx="91" cy="90"/>
                </a:xfrm>
                <a:custGeom>
                  <a:avLst/>
                  <a:gdLst>
                    <a:gd name="T0" fmla="*/ 0 w 91"/>
                    <a:gd name="T1" fmla="*/ 61 h 90"/>
                    <a:gd name="T2" fmla="*/ 91 w 91"/>
                    <a:gd name="T3" fmla="*/ 90 h 90"/>
                    <a:gd name="T4" fmla="*/ 91 w 91"/>
                    <a:gd name="T5" fmla="*/ 0 h 90"/>
                    <a:gd name="T6" fmla="*/ 64 w 91"/>
                    <a:gd name="T7" fmla="*/ 61 h 90"/>
                    <a:gd name="T8" fmla="*/ 0 w 91"/>
                    <a:gd name="T9" fmla="*/ 61 h 90"/>
                    <a:gd name="T10" fmla="*/ 0 60000 65536"/>
                    <a:gd name="T11" fmla="*/ 0 60000 65536"/>
                    <a:gd name="T12" fmla="*/ 0 60000 65536"/>
                    <a:gd name="T13" fmla="*/ 0 60000 65536"/>
                    <a:gd name="T14" fmla="*/ 0 60000 65536"/>
                    <a:gd name="T15" fmla="*/ 0 w 91"/>
                    <a:gd name="T16" fmla="*/ 0 h 90"/>
                    <a:gd name="T17" fmla="*/ 91 w 91"/>
                    <a:gd name="T18" fmla="*/ 90 h 90"/>
                  </a:gdLst>
                  <a:ahLst/>
                  <a:cxnLst>
                    <a:cxn ang="T10">
                      <a:pos x="T0" y="T1"/>
                    </a:cxn>
                    <a:cxn ang="T11">
                      <a:pos x="T2" y="T3"/>
                    </a:cxn>
                    <a:cxn ang="T12">
                      <a:pos x="T4" y="T5"/>
                    </a:cxn>
                    <a:cxn ang="T13">
                      <a:pos x="T6" y="T7"/>
                    </a:cxn>
                    <a:cxn ang="T14">
                      <a:pos x="T8" y="T9"/>
                    </a:cxn>
                  </a:cxnLst>
                  <a:rect l="T15" t="T16" r="T17" b="T18"/>
                  <a:pathLst>
                    <a:path w="91" h="90">
                      <a:moveTo>
                        <a:pt x="0" y="61"/>
                      </a:moveTo>
                      <a:lnTo>
                        <a:pt x="91" y="90"/>
                      </a:lnTo>
                      <a:lnTo>
                        <a:pt x="91" y="0"/>
                      </a:lnTo>
                      <a:lnTo>
                        <a:pt x="64" y="61"/>
                      </a:lnTo>
                      <a:lnTo>
                        <a:pt x="0" y="61"/>
                      </a:lnTo>
                      <a:close/>
                    </a:path>
                  </a:pathLst>
                </a:custGeom>
                <a:solidFill>
                  <a:srgbClr val="FFFF9F"/>
                </a:solidFill>
                <a:ln w="0">
                  <a:solidFill>
                    <a:srgbClr val="FFFF00"/>
                  </a:solidFill>
                  <a:prstDash val="solid"/>
                  <a:round/>
                  <a:headEnd/>
                  <a:tailEnd/>
                </a:ln>
              </p:spPr>
              <p:txBody>
                <a:bodyPr/>
                <a:lstStyle/>
                <a:p>
                  <a:endParaRPr lang="en-GB" dirty="0"/>
                </a:p>
              </p:txBody>
            </p:sp>
            <p:sp>
              <p:nvSpPr>
                <p:cNvPr id="396" name="Freeform 448"/>
                <p:cNvSpPr>
                  <a:spLocks noChangeAspect="1"/>
                </p:cNvSpPr>
                <p:nvPr/>
              </p:nvSpPr>
              <p:spPr bwMode="auto">
                <a:xfrm>
                  <a:off x="4409" y="1834"/>
                  <a:ext cx="94" cy="90"/>
                </a:xfrm>
                <a:custGeom>
                  <a:avLst/>
                  <a:gdLst>
                    <a:gd name="T0" fmla="*/ 1 w 94"/>
                    <a:gd name="T1" fmla="*/ 61 h 90"/>
                    <a:gd name="T2" fmla="*/ 0 w 94"/>
                    <a:gd name="T3" fmla="*/ 61 h 90"/>
                    <a:gd name="T4" fmla="*/ 1 w 94"/>
                    <a:gd name="T5" fmla="*/ 61 h 90"/>
                    <a:gd name="T6" fmla="*/ 92 w 94"/>
                    <a:gd name="T7" fmla="*/ 90 h 90"/>
                    <a:gd name="T8" fmla="*/ 94 w 94"/>
                    <a:gd name="T9" fmla="*/ 90 h 90"/>
                    <a:gd name="T10" fmla="*/ 94 w 94"/>
                    <a:gd name="T11" fmla="*/ 0 h 90"/>
                    <a:gd name="T12" fmla="*/ 92 w 94"/>
                    <a:gd name="T13" fmla="*/ 0 h 90"/>
                    <a:gd name="T14" fmla="*/ 65 w 94"/>
                    <a:gd name="T15" fmla="*/ 61 h 90"/>
                    <a:gd name="T16" fmla="*/ 1 w 94"/>
                    <a:gd name="T17" fmla="*/ 61 h 90"/>
                    <a:gd name="T18" fmla="*/ 65 w 94"/>
                    <a:gd name="T19" fmla="*/ 61 h 90"/>
                    <a:gd name="T20" fmla="*/ 67 w 94"/>
                    <a:gd name="T21" fmla="*/ 61 h 90"/>
                    <a:gd name="T22" fmla="*/ 94 w 94"/>
                    <a:gd name="T23" fmla="*/ 0 h 90"/>
                    <a:gd name="T24" fmla="*/ 92 w 94"/>
                    <a:gd name="T25" fmla="*/ 0 h 90"/>
                    <a:gd name="T26" fmla="*/ 92 w 94"/>
                    <a:gd name="T27" fmla="*/ 90 h 90"/>
                    <a:gd name="T28" fmla="*/ 1 w 94"/>
                    <a:gd name="T29" fmla="*/ 61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4"/>
                    <a:gd name="T46" fmla="*/ 0 h 90"/>
                    <a:gd name="T47" fmla="*/ 94 w 94"/>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4" h="90">
                      <a:moveTo>
                        <a:pt x="1" y="61"/>
                      </a:moveTo>
                      <a:lnTo>
                        <a:pt x="0" y="61"/>
                      </a:lnTo>
                      <a:lnTo>
                        <a:pt x="1" y="61"/>
                      </a:lnTo>
                      <a:lnTo>
                        <a:pt x="92" y="90"/>
                      </a:lnTo>
                      <a:lnTo>
                        <a:pt x="94" y="90"/>
                      </a:lnTo>
                      <a:lnTo>
                        <a:pt x="94" y="0"/>
                      </a:lnTo>
                      <a:lnTo>
                        <a:pt x="92" y="0"/>
                      </a:lnTo>
                      <a:lnTo>
                        <a:pt x="65" y="61"/>
                      </a:lnTo>
                      <a:lnTo>
                        <a:pt x="1" y="61"/>
                      </a:lnTo>
                      <a:lnTo>
                        <a:pt x="65" y="61"/>
                      </a:lnTo>
                      <a:lnTo>
                        <a:pt x="67" y="61"/>
                      </a:lnTo>
                      <a:lnTo>
                        <a:pt x="94" y="0"/>
                      </a:lnTo>
                      <a:lnTo>
                        <a:pt x="92" y="0"/>
                      </a:lnTo>
                      <a:lnTo>
                        <a:pt x="92" y="90"/>
                      </a:lnTo>
                      <a:lnTo>
                        <a:pt x="1" y="61"/>
                      </a:lnTo>
                      <a:close/>
                    </a:path>
                  </a:pathLst>
                </a:custGeom>
                <a:solidFill>
                  <a:srgbClr val="000000"/>
                </a:solidFill>
                <a:ln w="0">
                  <a:solidFill>
                    <a:srgbClr val="FFFF00"/>
                  </a:solidFill>
                  <a:prstDash val="solid"/>
                  <a:round/>
                  <a:headEnd/>
                  <a:tailEnd/>
                </a:ln>
              </p:spPr>
              <p:txBody>
                <a:bodyPr/>
                <a:lstStyle/>
                <a:p>
                  <a:endParaRPr lang="en-GB" dirty="0"/>
                </a:p>
              </p:txBody>
            </p:sp>
            <p:sp>
              <p:nvSpPr>
                <p:cNvPr id="397" name="Freeform 449"/>
                <p:cNvSpPr>
                  <a:spLocks noChangeAspect="1"/>
                </p:cNvSpPr>
                <p:nvPr/>
              </p:nvSpPr>
              <p:spPr bwMode="auto">
                <a:xfrm>
                  <a:off x="4501" y="1834"/>
                  <a:ext cx="92" cy="90"/>
                </a:xfrm>
                <a:custGeom>
                  <a:avLst/>
                  <a:gdLst>
                    <a:gd name="T0" fmla="*/ 92 w 92"/>
                    <a:gd name="T1" fmla="*/ 61 h 90"/>
                    <a:gd name="T2" fmla="*/ 0 w 92"/>
                    <a:gd name="T3" fmla="*/ 90 h 90"/>
                    <a:gd name="T4" fmla="*/ 0 w 92"/>
                    <a:gd name="T5" fmla="*/ 0 h 90"/>
                    <a:gd name="T6" fmla="*/ 27 w 92"/>
                    <a:gd name="T7" fmla="*/ 61 h 90"/>
                    <a:gd name="T8" fmla="*/ 92 w 92"/>
                    <a:gd name="T9" fmla="*/ 61 h 90"/>
                    <a:gd name="T10" fmla="*/ 0 60000 65536"/>
                    <a:gd name="T11" fmla="*/ 0 60000 65536"/>
                    <a:gd name="T12" fmla="*/ 0 60000 65536"/>
                    <a:gd name="T13" fmla="*/ 0 60000 65536"/>
                    <a:gd name="T14" fmla="*/ 0 60000 65536"/>
                    <a:gd name="T15" fmla="*/ 0 w 92"/>
                    <a:gd name="T16" fmla="*/ 0 h 90"/>
                    <a:gd name="T17" fmla="*/ 92 w 92"/>
                    <a:gd name="T18" fmla="*/ 90 h 90"/>
                  </a:gdLst>
                  <a:ahLst/>
                  <a:cxnLst>
                    <a:cxn ang="T10">
                      <a:pos x="T0" y="T1"/>
                    </a:cxn>
                    <a:cxn ang="T11">
                      <a:pos x="T2" y="T3"/>
                    </a:cxn>
                    <a:cxn ang="T12">
                      <a:pos x="T4" y="T5"/>
                    </a:cxn>
                    <a:cxn ang="T13">
                      <a:pos x="T6" y="T7"/>
                    </a:cxn>
                    <a:cxn ang="T14">
                      <a:pos x="T8" y="T9"/>
                    </a:cxn>
                  </a:cxnLst>
                  <a:rect l="T15" t="T16" r="T17" b="T18"/>
                  <a:pathLst>
                    <a:path w="92" h="90">
                      <a:moveTo>
                        <a:pt x="92" y="61"/>
                      </a:moveTo>
                      <a:lnTo>
                        <a:pt x="0" y="90"/>
                      </a:lnTo>
                      <a:lnTo>
                        <a:pt x="0" y="0"/>
                      </a:lnTo>
                      <a:lnTo>
                        <a:pt x="27" y="61"/>
                      </a:lnTo>
                      <a:lnTo>
                        <a:pt x="92" y="61"/>
                      </a:lnTo>
                      <a:close/>
                    </a:path>
                  </a:pathLst>
                </a:custGeom>
                <a:solidFill>
                  <a:srgbClr val="FFFF00"/>
                </a:solidFill>
                <a:ln w="0">
                  <a:solidFill>
                    <a:srgbClr val="FFFF00"/>
                  </a:solidFill>
                  <a:prstDash val="solid"/>
                  <a:round/>
                  <a:headEnd/>
                  <a:tailEnd/>
                </a:ln>
              </p:spPr>
              <p:txBody>
                <a:bodyPr/>
                <a:lstStyle/>
                <a:p>
                  <a:endParaRPr lang="en-GB" dirty="0"/>
                </a:p>
              </p:txBody>
            </p:sp>
            <p:sp>
              <p:nvSpPr>
                <p:cNvPr id="398" name="Freeform 450"/>
                <p:cNvSpPr>
                  <a:spLocks noChangeAspect="1"/>
                </p:cNvSpPr>
                <p:nvPr/>
              </p:nvSpPr>
              <p:spPr bwMode="auto">
                <a:xfrm>
                  <a:off x="4501" y="1834"/>
                  <a:ext cx="92" cy="90"/>
                </a:xfrm>
                <a:custGeom>
                  <a:avLst/>
                  <a:gdLst>
                    <a:gd name="T0" fmla="*/ 92 w 92"/>
                    <a:gd name="T1" fmla="*/ 61 h 90"/>
                    <a:gd name="T2" fmla="*/ 0 w 92"/>
                    <a:gd name="T3" fmla="*/ 90 h 90"/>
                    <a:gd name="T4" fmla="*/ 2 w 92"/>
                    <a:gd name="T5" fmla="*/ 90 h 90"/>
                    <a:gd name="T6" fmla="*/ 2 w 92"/>
                    <a:gd name="T7" fmla="*/ 0 h 90"/>
                    <a:gd name="T8" fmla="*/ 0 w 92"/>
                    <a:gd name="T9" fmla="*/ 0 h 90"/>
                    <a:gd name="T10" fmla="*/ 27 w 92"/>
                    <a:gd name="T11" fmla="*/ 61 h 90"/>
                    <a:gd name="T12" fmla="*/ 92 w 92"/>
                    <a:gd name="T13" fmla="*/ 61 h 90"/>
                    <a:gd name="T14" fmla="*/ 27 w 92"/>
                    <a:gd name="T15" fmla="*/ 61 h 90"/>
                    <a:gd name="T16" fmla="*/ 2 w 92"/>
                    <a:gd name="T17" fmla="*/ 0 h 90"/>
                    <a:gd name="T18" fmla="*/ 0 w 92"/>
                    <a:gd name="T19" fmla="*/ 0 h 90"/>
                    <a:gd name="T20" fmla="*/ 0 w 92"/>
                    <a:gd name="T21" fmla="*/ 90 h 90"/>
                    <a:gd name="T22" fmla="*/ 92 w 92"/>
                    <a:gd name="T23" fmla="*/ 61 h 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
                    <a:gd name="T37" fmla="*/ 0 h 90"/>
                    <a:gd name="T38" fmla="*/ 92 w 92"/>
                    <a:gd name="T39" fmla="*/ 90 h 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 h="90">
                      <a:moveTo>
                        <a:pt x="92" y="61"/>
                      </a:moveTo>
                      <a:lnTo>
                        <a:pt x="0" y="90"/>
                      </a:lnTo>
                      <a:lnTo>
                        <a:pt x="2" y="90"/>
                      </a:lnTo>
                      <a:lnTo>
                        <a:pt x="2" y="0"/>
                      </a:lnTo>
                      <a:lnTo>
                        <a:pt x="0" y="0"/>
                      </a:lnTo>
                      <a:lnTo>
                        <a:pt x="27" y="61"/>
                      </a:lnTo>
                      <a:lnTo>
                        <a:pt x="92" y="61"/>
                      </a:lnTo>
                      <a:lnTo>
                        <a:pt x="27" y="61"/>
                      </a:lnTo>
                      <a:lnTo>
                        <a:pt x="2" y="0"/>
                      </a:lnTo>
                      <a:lnTo>
                        <a:pt x="0" y="0"/>
                      </a:lnTo>
                      <a:lnTo>
                        <a:pt x="0" y="90"/>
                      </a:lnTo>
                      <a:lnTo>
                        <a:pt x="92" y="61"/>
                      </a:lnTo>
                      <a:close/>
                    </a:path>
                  </a:pathLst>
                </a:custGeom>
                <a:solidFill>
                  <a:srgbClr val="000000"/>
                </a:solidFill>
                <a:ln w="0">
                  <a:solidFill>
                    <a:srgbClr val="FFFF00"/>
                  </a:solidFill>
                  <a:prstDash val="solid"/>
                  <a:round/>
                  <a:headEnd/>
                  <a:tailEnd/>
                </a:ln>
              </p:spPr>
              <p:txBody>
                <a:bodyPr/>
                <a:lstStyle/>
                <a:p>
                  <a:endParaRPr lang="en-GB" dirty="0"/>
                </a:p>
              </p:txBody>
            </p:sp>
            <p:sp>
              <p:nvSpPr>
                <p:cNvPr id="399" name="Freeform 451"/>
                <p:cNvSpPr>
                  <a:spLocks noChangeAspect="1"/>
                </p:cNvSpPr>
                <p:nvPr/>
              </p:nvSpPr>
              <p:spPr bwMode="auto">
                <a:xfrm>
                  <a:off x="4437" y="1924"/>
                  <a:ext cx="64" cy="73"/>
                </a:xfrm>
                <a:custGeom>
                  <a:avLst/>
                  <a:gdLst>
                    <a:gd name="T0" fmla="*/ 64 w 64"/>
                    <a:gd name="T1" fmla="*/ 0 h 73"/>
                    <a:gd name="T2" fmla="*/ 0 w 64"/>
                    <a:gd name="T3" fmla="*/ 73 h 73"/>
                    <a:gd name="T4" fmla="*/ 64 w 64"/>
                    <a:gd name="T5" fmla="*/ 37 h 73"/>
                    <a:gd name="T6" fmla="*/ 64 w 64"/>
                    <a:gd name="T7" fmla="*/ 0 h 73"/>
                    <a:gd name="T8" fmla="*/ 0 60000 65536"/>
                    <a:gd name="T9" fmla="*/ 0 60000 65536"/>
                    <a:gd name="T10" fmla="*/ 0 60000 65536"/>
                    <a:gd name="T11" fmla="*/ 0 60000 65536"/>
                    <a:gd name="T12" fmla="*/ 0 w 64"/>
                    <a:gd name="T13" fmla="*/ 0 h 73"/>
                    <a:gd name="T14" fmla="*/ 64 w 64"/>
                    <a:gd name="T15" fmla="*/ 73 h 73"/>
                  </a:gdLst>
                  <a:ahLst/>
                  <a:cxnLst>
                    <a:cxn ang="T8">
                      <a:pos x="T0" y="T1"/>
                    </a:cxn>
                    <a:cxn ang="T9">
                      <a:pos x="T2" y="T3"/>
                    </a:cxn>
                    <a:cxn ang="T10">
                      <a:pos x="T4" y="T5"/>
                    </a:cxn>
                    <a:cxn ang="T11">
                      <a:pos x="T6" y="T7"/>
                    </a:cxn>
                  </a:cxnLst>
                  <a:rect l="T12" t="T13" r="T14" b="T15"/>
                  <a:pathLst>
                    <a:path w="64" h="73">
                      <a:moveTo>
                        <a:pt x="64" y="0"/>
                      </a:moveTo>
                      <a:lnTo>
                        <a:pt x="0" y="73"/>
                      </a:lnTo>
                      <a:lnTo>
                        <a:pt x="64" y="37"/>
                      </a:lnTo>
                      <a:lnTo>
                        <a:pt x="64" y="0"/>
                      </a:lnTo>
                      <a:close/>
                    </a:path>
                  </a:pathLst>
                </a:custGeom>
                <a:solidFill>
                  <a:srgbClr val="808000"/>
                </a:solidFill>
                <a:ln w="0">
                  <a:solidFill>
                    <a:srgbClr val="FFFF00"/>
                  </a:solidFill>
                  <a:prstDash val="solid"/>
                  <a:round/>
                  <a:headEnd/>
                  <a:tailEnd/>
                </a:ln>
              </p:spPr>
              <p:txBody>
                <a:bodyPr/>
                <a:lstStyle/>
                <a:p>
                  <a:endParaRPr lang="en-GB" dirty="0"/>
                </a:p>
              </p:txBody>
            </p:sp>
            <p:sp>
              <p:nvSpPr>
                <p:cNvPr id="400" name="Freeform 452"/>
                <p:cNvSpPr>
                  <a:spLocks noChangeAspect="1"/>
                </p:cNvSpPr>
                <p:nvPr/>
              </p:nvSpPr>
              <p:spPr bwMode="auto">
                <a:xfrm>
                  <a:off x="4435" y="1924"/>
                  <a:ext cx="68" cy="75"/>
                </a:xfrm>
                <a:custGeom>
                  <a:avLst/>
                  <a:gdLst>
                    <a:gd name="T0" fmla="*/ 68 w 68"/>
                    <a:gd name="T1" fmla="*/ 0 h 75"/>
                    <a:gd name="T2" fmla="*/ 66 w 68"/>
                    <a:gd name="T3" fmla="*/ 0 h 75"/>
                    <a:gd name="T4" fmla="*/ 0 w 68"/>
                    <a:gd name="T5" fmla="*/ 73 h 75"/>
                    <a:gd name="T6" fmla="*/ 0 w 68"/>
                    <a:gd name="T7" fmla="*/ 75 h 75"/>
                    <a:gd name="T8" fmla="*/ 2 w 68"/>
                    <a:gd name="T9" fmla="*/ 75 h 75"/>
                    <a:gd name="T10" fmla="*/ 2 w 68"/>
                    <a:gd name="T11" fmla="*/ 73 h 75"/>
                    <a:gd name="T12" fmla="*/ 66 w 68"/>
                    <a:gd name="T13" fmla="*/ 39 h 75"/>
                    <a:gd name="T14" fmla="*/ 68 w 68"/>
                    <a:gd name="T15" fmla="*/ 39 h 75"/>
                    <a:gd name="T16" fmla="*/ 68 w 68"/>
                    <a:gd name="T17" fmla="*/ 37 h 75"/>
                    <a:gd name="T18" fmla="*/ 68 w 68"/>
                    <a:gd name="T19" fmla="*/ 0 h 75"/>
                    <a:gd name="T20" fmla="*/ 66 w 68"/>
                    <a:gd name="T21" fmla="*/ 0 h 75"/>
                    <a:gd name="T22" fmla="*/ 66 w 68"/>
                    <a:gd name="T23" fmla="*/ 37 h 75"/>
                    <a:gd name="T24" fmla="*/ 0 w 68"/>
                    <a:gd name="T25" fmla="*/ 73 h 75"/>
                    <a:gd name="T26" fmla="*/ 2 w 68"/>
                    <a:gd name="T27" fmla="*/ 73 h 75"/>
                    <a:gd name="T28" fmla="*/ 68 w 68"/>
                    <a:gd name="T29" fmla="*/ 0 h 75"/>
                    <a:gd name="T30" fmla="*/ 66 w 68"/>
                    <a:gd name="T31" fmla="*/ 0 h 75"/>
                    <a:gd name="T32" fmla="*/ 68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5"/>
                    <a:gd name="T53" fmla="*/ 68 w 68"/>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5">
                      <a:moveTo>
                        <a:pt x="68" y="0"/>
                      </a:moveTo>
                      <a:lnTo>
                        <a:pt x="66" y="0"/>
                      </a:lnTo>
                      <a:lnTo>
                        <a:pt x="0" y="73"/>
                      </a:lnTo>
                      <a:lnTo>
                        <a:pt x="0" y="75"/>
                      </a:lnTo>
                      <a:lnTo>
                        <a:pt x="2" y="75"/>
                      </a:lnTo>
                      <a:lnTo>
                        <a:pt x="2" y="73"/>
                      </a:lnTo>
                      <a:lnTo>
                        <a:pt x="66" y="39"/>
                      </a:lnTo>
                      <a:lnTo>
                        <a:pt x="68" y="39"/>
                      </a:lnTo>
                      <a:lnTo>
                        <a:pt x="68" y="37"/>
                      </a:lnTo>
                      <a:lnTo>
                        <a:pt x="68" y="0"/>
                      </a:lnTo>
                      <a:lnTo>
                        <a:pt x="66" y="0"/>
                      </a:lnTo>
                      <a:lnTo>
                        <a:pt x="66" y="37"/>
                      </a:lnTo>
                      <a:lnTo>
                        <a:pt x="0" y="73"/>
                      </a:lnTo>
                      <a:lnTo>
                        <a:pt x="2" y="73"/>
                      </a:lnTo>
                      <a:lnTo>
                        <a:pt x="68" y="0"/>
                      </a:lnTo>
                      <a:lnTo>
                        <a:pt x="66" y="0"/>
                      </a:lnTo>
                      <a:lnTo>
                        <a:pt x="68" y="0"/>
                      </a:lnTo>
                      <a:close/>
                    </a:path>
                  </a:pathLst>
                </a:custGeom>
                <a:solidFill>
                  <a:srgbClr val="000000"/>
                </a:solidFill>
                <a:ln w="0">
                  <a:solidFill>
                    <a:srgbClr val="FFFF00"/>
                  </a:solidFill>
                  <a:prstDash val="solid"/>
                  <a:round/>
                  <a:headEnd/>
                  <a:tailEnd/>
                </a:ln>
              </p:spPr>
              <p:txBody>
                <a:bodyPr/>
                <a:lstStyle/>
                <a:p>
                  <a:endParaRPr lang="en-GB" dirty="0"/>
                </a:p>
              </p:txBody>
            </p:sp>
            <p:sp>
              <p:nvSpPr>
                <p:cNvPr id="401" name="Freeform 453"/>
                <p:cNvSpPr>
                  <a:spLocks noChangeAspect="1"/>
                </p:cNvSpPr>
                <p:nvPr/>
              </p:nvSpPr>
              <p:spPr bwMode="auto">
                <a:xfrm>
                  <a:off x="4501" y="1924"/>
                  <a:ext cx="65" cy="73"/>
                </a:xfrm>
                <a:custGeom>
                  <a:avLst/>
                  <a:gdLst>
                    <a:gd name="T0" fmla="*/ 0 w 65"/>
                    <a:gd name="T1" fmla="*/ 0 h 73"/>
                    <a:gd name="T2" fmla="*/ 65 w 65"/>
                    <a:gd name="T3" fmla="*/ 73 h 73"/>
                    <a:gd name="T4" fmla="*/ 0 w 65"/>
                    <a:gd name="T5" fmla="*/ 37 h 73"/>
                    <a:gd name="T6" fmla="*/ 0 w 65"/>
                    <a:gd name="T7" fmla="*/ 0 h 73"/>
                    <a:gd name="T8" fmla="*/ 0 60000 65536"/>
                    <a:gd name="T9" fmla="*/ 0 60000 65536"/>
                    <a:gd name="T10" fmla="*/ 0 60000 65536"/>
                    <a:gd name="T11" fmla="*/ 0 60000 65536"/>
                    <a:gd name="T12" fmla="*/ 0 w 65"/>
                    <a:gd name="T13" fmla="*/ 0 h 73"/>
                    <a:gd name="T14" fmla="*/ 65 w 65"/>
                    <a:gd name="T15" fmla="*/ 73 h 73"/>
                  </a:gdLst>
                  <a:ahLst/>
                  <a:cxnLst>
                    <a:cxn ang="T8">
                      <a:pos x="T0" y="T1"/>
                    </a:cxn>
                    <a:cxn ang="T9">
                      <a:pos x="T2" y="T3"/>
                    </a:cxn>
                    <a:cxn ang="T10">
                      <a:pos x="T4" y="T5"/>
                    </a:cxn>
                    <a:cxn ang="T11">
                      <a:pos x="T6" y="T7"/>
                    </a:cxn>
                  </a:cxnLst>
                  <a:rect l="T12" t="T13" r="T14" b="T15"/>
                  <a:pathLst>
                    <a:path w="65" h="73">
                      <a:moveTo>
                        <a:pt x="0" y="0"/>
                      </a:moveTo>
                      <a:lnTo>
                        <a:pt x="65" y="73"/>
                      </a:lnTo>
                      <a:lnTo>
                        <a:pt x="0" y="37"/>
                      </a:lnTo>
                      <a:lnTo>
                        <a:pt x="0" y="0"/>
                      </a:lnTo>
                      <a:close/>
                    </a:path>
                  </a:pathLst>
                </a:custGeom>
                <a:solidFill>
                  <a:srgbClr val="808000"/>
                </a:solidFill>
                <a:ln w="0">
                  <a:solidFill>
                    <a:srgbClr val="FFFF00"/>
                  </a:solidFill>
                  <a:prstDash val="solid"/>
                  <a:round/>
                  <a:headEnd/>
                  <a:tailEnd/>
                </a:ln>
              </p:spPr>
              <p:txBody>
                <a:bodyPr/>
                <a:lstStyle/>
                <a:p>
                  <a:endParaRPr lang="en-GB" dirty="0"/>
                </a:p>
              </p:txBody>
            </p:sp>
            <p:sp>
              <p:nvSpPr>
                <p:cNvPr id="402" name="Freeform 454"/>
                <p:cNvSpPr>
                  <a:spLocks noChangeAspect="1"/>
                </p:cNvSpPr>
                <p:nvPr/>
              </p:nvSpPr>
              <p:spPr bwMode="auto">
                <a:xfrm>
                  <a:off x="4501" y="1924"/>
                  <a:ext cx="65" cy="75"/>
                </a:xfrm>
                <a:custGeom>
                  <a:avLst/>
                  <a:gdLst>
                    <a:gd name="T0" fmla="*/ 2 w 65"/>
                    <a:gd name="T1" fmla="*/ 0 h 75"/>
                    <a:gd name="T2" fmla="*/ 0 w 65"/>
                    <a:gd name="T3" fmla="*/ 0 h 75"/>
                    <a:gd name="T4" fmla="*/ 65 w 65"/>
                    <a:gd name="T5" fmla="*/ 73 h 75"/>
                    <a:gd name="T6" fmla="*/ 0 w 65"/>
                    <a:gd name="T7" fmla="*/ 37 h 75"/>
                    <a:gd name="T8" fmla="*/ 2 w 65"/>
                    <a:gd name="T9" fmla="*/ 37 h 75"/>
                    <a:gd name="T10" fmla="*/ 2 w 65"/>
                    <a:gd name="T11" fmla="*/ 0 h 75"/>
                    <a:gd name="T12" fmla="*/ 0 w 65"/>
                    <a:gd name="T13" fmla="*/ 0 h 75"/>
                    <a:gd name="T14" fmla="*/ 0 w 65"/>
                    <a:gd name="T15" fmla="*/ 37 h 75"/>
                    <a:gd name="T16" fmla="*/ 0 w 65"/>
                    <a:gd name="T17" fmla="*/ 39 h 75"/>
                    <a:gd name="T18" fmla="*/ 65 w 65"/>
                    <a:gd name="T19" fmla="*/ 73 h 75"/>
                    <a:gd name="T20" fmla="*/ 65 w 65"/>
                    <a:gd name="T21" fmla="*/ 75 h 75"/>
                    <a:gd name="T22" fmla="*/ 65 w 65"/>
                    <a:gd name="T23" fmla="*/ 73 h 75"/>
                    <a:gd name="T24" fmla="*/ 2 w 65"/>
                    <a:gd name="T25" fmla="*/ 0 h 75"/>
                    <a:gd name="T26" fmla="*/ 0 w 65"/>
                    <a:gd name="T27" fmla="*/ 0 h 75"/>
                    <a:gd name="T28" fmla="*/ 2 w 65"/>
                    <a:gd name="T29" fmla="*/ 0 h 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5"/>
                    <a:gd name="T46" fmla="*/ 0 h 75"/>
                    <a:gd name="T47" fmla="*/ 65 w 65"/>
                    <a:gd name="T48" fmla="*/ 75 h 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5" h="75">
                      <a:moveTo>
                        <a:pt x="2" y="0"/>
                      </a:moveTo>
                      <a:lnTo>
                        <a:pt x="0" y="0"/>
                      </a:lnTo>
                      <a:lnTo>
                        <a:pt x="65" y="73"/>
                      </a:lnTo>
                      <a:lnTo>
                        <a:pt x="0" y="37"/>
                      </a:lnTo>
                      <a:lnTo>
                        <a:pt x="2" y="37"/>
                      </a:lnTo>
                      <a:lnTo>
                        <a:pt x="2" y="0"/>
                      </a:lnTo>
                      <a:lnTo>
                        <a:pt x="0" y="0"/>
                      </a:lnTo>
                      <a:lnTo>
                        <a:pt x="0" y="37"/>
                      </a:lnTo>
                      <a:lnTo>
                        <a:pt x="0" y="39"/>
                      </a:lnTo>
                      <a:lnTo>
                        <a:pt x="65" y="73"/>
                      </a:lnTo>
                      <a:lnTo>
                        <a:pt x="65" y="75"/>
                      </a:lnTo>
                      <a:lnTo>
                        <a:pt x="65" y="73"/>
                      </a:lnTo>
                      <a:lnTo>
                        <a:pt x="2" y="0"/>
                      </a:lnTo>
                      <a:lnTo>
                        <a:pt x="0" y="0"/>
                      </a:lnTo>
                      <a:lnTo>
                        <a:pt x="2" y="0"/>
                      </a:lnTo>
                      <a:close/>
                    </a:path>
                  </a:pathLst>
                </a:custGeom>
                <a:solidFill>
                  <a:srgbClr val="000000"/>
                </a:solidFill>
                <a:ln w="0">
                  <a:solidFill>
                    <a:srgbClr val="FFFF00"/>
                  </a:solidFill>
                  <a:prstDash val="solid"/>
                  <a:round/>
                  <a:headEnd/>
                  <a:tailEnd/>
                </a:ln>
              </p:spPr>
              <p:txBody>
                <a:bodyPr/>
                <a:lstStyle/>
                <a:p>
                  <a:endParaRPr lang="en-GB" dirty="0"/>
                </a:p>
              </p:txBody>
            </p:sp>
          </p:grpSp>
          <p:grpSp>
            <p:nvGrpSpPr>
              <p:cNvPr id="328" name="Group 455"/>
              <p:cNvGrpSpPr>
                <a:grpSpLocks noChangeAspect="1"/>
              </p:cNvGrpSpPr>
              <p:nvPr/>
            </p:nvGrpSpPr>
            <p:grpSpPr bwMode="auto">
              <a:xfrm>
                <a:off x="4602" y="1085"/>
                <a:ext cx="85" cy="75"/>
                <a:chOff x="4602" y="1085"/>
                <a:chExt cx="85" cy="75"/>
              </a:xfrm>
            </p:grpSpPr>
            <p:sp>
              <p:nvSpPr>
                <p:cNvPr id="379" name="Freeform 456"/>
                <p:cNvSpPr>
                  <a:spLocks noChangeAspect="1"/>
                </p:cNvSpPr>
                <p:nvPr/>
              </p:nvSpPr>
              <p:spPr bwMode="auto">
                <a:xfrm>
                  <a:off x="4602" y="1114"/>
                  <a:ext cx="43" cy="46"/>
                </a:xfrm>
                <a:custGeom>
                  <a:avLst/>
                  <a:gdLst>
                    <a:gd name="T0" fmla="*/ 0 w 43"/>
                    <a:gd name="T1" fmla="*/ 0 h 46"/>
                    <a:gd name="T2" fmla="*/ 43 w 43"/>
                    <a:gd name="T3" fmla="*/ 13 h 46"/>
                    <a:gd name="T4" fmla="*/ 12 w 43"/>
                    <a:gd name="T5" fmla="*/ 46 h 46"/>
                    <a:gd name="T6" fmla="*/ 25 w 43"/>
                    <a:gd name="T7" fmla="*/ 17 h 46"/>
                    <a:gd name="T8" fmla="*/ 0 w 43"/>
                    <a:gd name="T9" fmla="*/ 0 h 46"/>
                    <a:gd name="T10" fmla="*/ 0 60000 65536"/>
                    <a:gd name="T11" fmla="*/ 0 60000 65536"/>
                    <a:gd name="T12" fmla="*/ 0 60000 65536"/>
                    <a:gd name="T13" fmla="*/ 0 60000 65536"/>
                    <a:gd name="T14" fmla="*/ 0 60000 65536"/>
                    <a:gd name="T15" fmla="*/ 0 w 43"/>
                    <a:gd name="T16" fmla="*/ 0 h 46"/>
                    <a:gd name="T17" fmla="*/ 43 w 43"/>
                    <a:gd name="T18" fmla="*/ 46 h 46"/>
                  </a:gdLst>
                  <a:ahLst/>
                  <a:cxnLst>
                    <a:cxn ang="T10">
                      <a:pos x="T0" y="T1"/>
                    </a:cxn>
                    <a:cxn ang="T11">
                      <a:pos x="T2" y="T3"/>
                    </a:cxn>
                    <a:cxn ang="T12">
                      <a:pos x="T4" y="T5"/>
                    </a:cxn>
                    <a:cxn ang="T13">
                      <a:pos x="T6" y="T7"/>
                    </a:cxn>
                    <a:cxn ang="T14">
                      <a:pos x="T8" y="T9"/>
                    </a:cxn>
                  </a:cxnLst>
                  <a:rect l="T15" t="T16" r="T17" b="T18"/>
                  <a:pathLst>
                    <a:path w="43" h="46">
                      <a:moveTo>
                        <a:pt x="0" y="0"/>
                      </a:moveTo>
                      <a:lnTo>
                        <a:pt x="43" y="13"/>
                      </a:lnTo>
                      <a:lnTo>
                        <a:pt x="12" y="46"/>
                      </a:lnTo>
                      <a:lnTo>
                        <a:pt x="25" y="17"/>
                      </a:lnTo>
                      <a:lnTo>
                        <a:pt x="0" y="0"/>
                      </a:lnTo>
                      <a:close/>
                    </a:path>
                  </a:pathLst>
                </a:custGeom>
                <a:solidFill>
                  <a:srgbClr val="FFFFFF"/>
                </a:solidFill>
                <a:ln w="0">
                  <a:solidFill>
                    <a:srgbClr val="FFFF00"/>
                  </a:solidFill>
                  <a:prstDash val="solid"/>
                  <a:round/>
                  <a:headEnd/>
                  <a:tailEnd/>
                </a:ln>
              </p:spPr>
              <p:txBody>
                <a:bodyPr/>
                <a:lstStyle/>
                <a:p>
                  <a:endParaRPr lang="en-GB" dirty="0"/>
                </a:p>
              </p:txBody>
            </p:sp>
            <p:sp>
              <p:nvSpPr>
                <p:cNvPr id="380" name="Freeform 457"/>
                <p:cNvSpPr>
                  <a:spLocks noChangeAspect="1"/>
                </p:cNvSpPr>
                <p:nvPr/>
              </p:nvSpPr>
              <p:spPr bwMode="auto">
                <a:xfrm>
                  <a:off x="4602" y="1114"/>
                  <a:ext cx="43" cy="46"/>
                </a:xfrm>
                <a:custGeom>
                  <a:avLst/>
                  <a:gdLst>
                    <a:gd name="T0" fmla="*/ 0 w 43"/>
                    <a:gd name="T1" fmla="*/ 0 h 46"/>
                    <a:gd name="T2" fmla="*/ 43 w 43"/>
                    <a:gd name="T3" fmla="*/ 13 h 46"/>
                    <a:gd name="T4" fmla="*/ 12 w 43"/>
                    <a:gd name="T5" fmla="*/ 46 h 46"/>
                    <a:gd name="T6" fmla="*/ 14 w 43"/>
                    <a:gd name="T7" fmla="*/ 46 h 46"/>
                    <a:gd name="T8" fmla="*/ 25 w 43"/>
                    <a:gd name="T9" fmla="*/ 17 h 46"/>
                    <a:gd name="T10" fmla="*/ 0 w 43"/>
                    <a:gd name="T11" fmla="*/ 0 h 46"/>
                    <a:gd name="T12" fmla="*/ 25 w 43"/>
                    <a:gd name="T13" fmla="*/ 19 h 46"/>
                    <a:gd name="T14" fmla="*/ 25 w 43"/>
                    <a:gd name="T15" fmla="*/ 17 h 46"/>
                    <a:gd name="T16" fmla="*/ 12 w 43"/>
                    <a:gd name="T17" fmla="*/ 46 h 46"/>
                    <a:gd name="T18" fmla="*/ 14 w 43"/>
                    <a:gd name="T19" fmla="*/ 46 h 46"/>
                    <a:gd name="T20" fmla="*/ 43 w 43"/>
                    <a:gd name="T21" fmla="*/ 13 h 46"/>
                    <a:gd name="T22" fmla="*/ 0 w 43"/>
                    <a:gd name="T23" fmla="*/ 0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
                    <a:gd name="T37" fmla="*/ 0 h 46"/>
                    <a:gd name="T38" fmla="*/ 43 w 43"/>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 h="46">
                      <a:moveTo>
                        <a:pt x="0" y="0"/>
                      </a:moveTo>
                      <a:lnTo>
                        <a:pt x="43" y="13"/>
                      </a:lnTo>
                      <a:lnTo>
                        <a:pt x="12" y="46"/>
                      </a:lnTo>
                      <a:lnTo>
                        <a:pt x="14" y="46"/>
                      </a:lnTo>
                      <a:lnTo>
                        <a:pt x="25" y="17"/>
                      </a:lnTo>
                      <a:lnTo>
                        <a:pt x="0" y="0"/>
                      </a:lnTo>
                      <a:lnTo>
                        <a:pt x="25" y="19"/>
                      </a:lnTo>
                      <a:lnTo>
                        <a:pt x="25" y="17"/>
                      </a:lnTo>
                      <a:lnTo>
                        <a:pt x="12" y="46"/>
                      </a:lnTo>
                      <a:lnTo>
                        <a:pt x="14" y="46"/>
                      </a:lnTo>
                      <a:lnTo>
                        <a:pt x="43" y="13"/>
                      </a:lnTo>
                      <a:lnTo>
                        <a:pt x="0" y="0"/>
                      </a:lnTo>
                      <a:close/>
                    </a:path>
                  </a:pathLst>
                </a:custGeom>
                <a:solidFill>
                  <a:srgbClr val="000000"/>
                </a:solidFill>
                <a:ln w="0">
                  <a:solidFill>
                    <a:srgbClr val="FFFF00"/>
                  </a:solidFill>
                  <a:prstDash val="solid"/>
                  <a:round/>
                  <a:headEnd/>
                  <a:tailEnd/>
                </a:ln>
              </p:spPr>
              <p:txBody>
                <a:bodyPr/>
                <a:lstStyle/>
                <a:p>
                  <a:endParaRPr lang="en-GB" dirty="0"/>
                </a:p>
              </p:txBody>
            </p:sp>
            <p:sp>
              <p:nvSpPr>
                <p:cNvPr id="381" name="Freeform 458"/>
                <p:cNvSpPr>
                  <a:spLocks noChangeAspect="1"/>
                </p:cNvSpPr>
                <p:nvPr/>
              </p:nvSpPr>
              <p:spPr bwMode="auto">
                <a:xfrm>
                  <a:off x="4645" y="1114"/>
                  <a:ext cx="42" cy="46"/>
                </a:xfrm>
                <a:custGeom>
                  <a:avLst/>
                  <a:gdLst>
                    <a:gd name="T0" fmla="*/ 42 w 42"/>
                    <a:gd name="T1" fmla="*/ 0 h 46"/>
                    <a:gd name="T2" fmla="*/ 0 w 42"/>
                    <a:gd name="T3" fmla="*/ 13 h 46"/>
                    <a:gd name="T4" fmla="*/ 28 w 42"/>
                    <a:gd name="T5" fmla="*/ 46 h 46"/>
                    <a:gd name="T6" fmla="*/ 19 w 42"/>
                    <a:gd name="T7" fmla="*/ 17 h 46"/>
                    <a:gd name="T8" fmla="*/ 42 w 42"/>
                    <a:gd name="T9" fmla="*/ 0 h 46"/>
                    <a:gd name="T10" fmla="*/ 0 60000 65536"/>
                    <a:gd name="T11" fmla="*/ 0 60000 65536"/>
                    <a:gd name="T12" fmla="*/ 0 60000 65536"/>
                    <a:gd name="T13" fmla="*/ 0 60000 65536"/>
                    <a:gd name="T14" fmla="*/ 0 60000 65536"/>
                    <a:gd name="T15" fmla="*/ 0 w 42"/>
                    <a:gd name="T16" fmla="*/ 0 h 46"/>
                    <a:gd name="T17" fmla="*/ 42 w 42"/>
                    <a:gd name="T18" fmla="*/ 46 h 46"/>
                  </a:gdLst>
                  <a:ahLst/>
                  <a:cxnLst>
                    <a:cxn ang="T10">
                      <a:pos x="T0" y="T1"/>
                    </a:cxn>
                    <a:cxn ang="T11">
                      <a:pos x="T2" y="T3"/>
                    </a:cxn>
                    <a:cxn ang="T12">
                      <a:pos x="T4" y="T5"/>
                    </a:cxn>
                    <a:cxn ang="T13">
                      <a:pos x="T6" y="T7"/>
                    </a:cxn>
                    <a:cxn ang="T14">
                      <a:pos x="T8" y="T9"/>
                    </a:cxn>
                  </a:cxnLst>
                  <a:rect l="T15" t="T16" r="T17" b="T18"/>
                  <a:pathLst>
                    <a:path w="42" h="46">
                      <a:moveTo>
                        <a:pt x="42" y="0"/>
                      </a:moveTo>
                      <a:lnTo>
                        <a:pt x="0" y="13"/>
                      </a:lnTo>
                      <a:lnTo>
                        <a:pt x="28" y="46"/>
                      </a:lnTo>
                      <a:lnTo>
                        <a:pt x="19" y="17"/>
                      </a:lnTo>
                      <a:lnTo>
                        <a:pt x="42" y="0"/>
                      </a:lnTo>
                      <a:close/>
                    </a:path>
                  </a:pathLst>
                </a:custGeom>
                <a:solidFill>
                  <a:srgbClr val="FFFFFF"/>
                </a:solidFill>
                <a:ln w="0">
                  <a:solidFill>
                    <a:srgbClr val="FFFF00"/>
                  </a:solidFill>
                  <a:prstDash val="solid"/>
                  <a:round/>
                  <a:headEnd/>
                  <a:tailEnd/>
                </a:ln>
              </p:spPr>
              <p:txBody>
                <a:bodyPr/>
                <a:lstStyle/>
                <a:p>
                  <a:endParaRPr lang="en-GB" dirty="0"/>
                </a:p>
              </p:txBody>
            </p:sp>
            <p:sp>
              <p:nvSpPr>
                <p:cNvPr id="382" name="Freeform 459"/>
                <p:cNvSpPr>
                  <a:spLocks noChangeAspect="1"/>
                </p:cNvSpPr>
                <p:nvPr/>
              </p:nvSpPr>
              <p:spPr bwMode="auto">
                <a:xfrm>
                  <a:off x="4645" y="1114"/>
                  <a:ext cx="42" cy="46"/>
                </a:xfrm>
                <a:custGeom>
                  <a:avLst/>
                  <a:gdLst>
                    <a:gd name="T0" fmla="*/ 42 w 42"/>
                    <a:gd name="T1" fmla="*/ 0 h 46"/>
                    <a:gd name="T2" fmla="*/ 0 w 42"/>
                    <a:gd name="T3" fmla="*/ 13 h 46"/>
                    <a:gd name="T4" fmla="*/ 28 w 42"/>
                    <a:gd name="T5" fmla="*/ 46 h 46"/>
                    <a:gd name="T6" fmla="*/ 19 w 42"/>
                    <a:gd name="T7" fmla="*/ 17 h 46"/>
                    <a:gd name="T8" fmla="*/ 19 w 42"/>
                    <a:gd name="T9" fmla="*/ 19 h 46"/>
                    <a:gd name="T10" fmla="*/ 42 w 42"/>
                    <a:gd name="T11" fmla="*/ 0 h 46"/>
                    <a:gd name="T12" fmla="*/ 40 w 42"/>
                    <a:gd name="T13" fmla="*/ 0 h 46"/>
                    <a:gd name="T14" fmla="*/ 19 w 42"/>
                    <a:gd name="T15" fmla="*/ 17 h 46"/>
                    <a:gd name="T16" fmla="*/ 28 w 42"/>
                    <a:gd name="T17" fmla="*/ 46 h 46"/>
                    <a:gd name="T18" fmla="*/ 0 w 42"/>
                    <a:gd name="T19" fmla="*/ 13 h 46"/>
                    <a:gd name="T20" fmla="*/ 42 w 42"/>
                    <a:gd name="T21" fmla="*/ 0 h 46"/>
                    <a:gd name="T22" fmla="*/ 40 w 42"/>
                    <a:gd name="T23" fmla="*/ 0 h 46"/>
                    <a:gd name="T24" fmla="*/ 42 w 42"/>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6"/>
                    <a:gd name="T41" fmla="*/ 42 w 42"/>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6">
                      <a:moveTo>
                        <a:pt x="42" y="0"/>
                      </a:moveTo>
                      <a:lnTo>
                        <a:pt x="0" y="13"/>
                      </a:lnTo>
                      <a:lnTo>
                        <a:pt x="28" y="46"/>
                      </a:lnTo>
                      <a:lnTo>
                        <a:pt x="19" y="17"/>
                      </a:lnTo>
                      <a:lnTo>
                        <a:pt x="19" y="19"/>
                      </a:lnTo>
                      <a:lnTo>
                        <a:pt x="42" y="0"/>
                      </a:lnTo>
                      <a:lnTo>
                        <a:pt x="40" y="0"/>
                      </a:lnTo>
                      <a:lnTo>
                        <a:pt x="19" y="17"/>
                      </a:lnTo>
                      <a:lnTo>
                        <a:pt x="28" y="46"/>
                      </a:lnTo>
                      <a:lnTo>
                        <a:pt x="0" y="13"/>
                      </a:lnTo>
                      <a:lnTo>
                        <a:pt x="42" y="0"/>
                      </a:lnTo>
                      <a:lnTo>
                        <a:pt x="40" y="0"/>
                      </a:lnTo>
                      <a:lnTo>
                        <a:pt x="42" y="0"/>
                      </a:lnTo>
                      <a:close/>
                    </a:path>
                  </a:pathLst>
                </a:custGeom>
                <a:solidFill>
                  <a:srgbClr val="000000"/>
                </a:solidFill>
                <a:ln w="0">
                  <a:solidFill>
                    <a:srgbClr val="FFFF00"/>
                  </a:solidFill>
                  <a:prstDash val="solid"/>
                  <a:round/>
                  <a:headEnd/>
                  <a:tailEnd/>
                </a:ln>
              </p:spPr>
              <p:txBody>
                <a:bodyPr/>
                <a:lstStyle/>
                <a:p>
                  <a:endParaRPr lang="en-GB" dirty="0"/>
                </a:p>
              </p:txBody>
            </p:sp>
            <p:sp>
              <p:nvSpPr>
                <p:cNvPr id="383" name="Freeform 460"/>
                <p:cNvSpPr>
                  <a:spLocks noChangeAspect="1"/>
                </p:cNvSpPr>
                <p:nvPr/>
              </p:nvSpPr>
              <p:spPr bwMode="auto">
                <a:xfrm>
                  <a:off x="4602" y="1085"/>
                  <a:ext cx="43" cy="42"/>
                </a:xfrm>
                <a:custGeom>
                  <a:avLst/>
                  <a:gdLst>
                    <a:gd name="T0" fmla="*/ 0 w 43"/>
                    <a:gd name="T1" fmla="*/ 29 h 42"/>
                    <a:gd name="T2" fmla="*/ 43 w 43"/>
                    <a:gd name="T3" fmla="*/ 42 h 42"/>
                    <a:gd name="T4" fmla="*/ 43 w 43"/>
                    <a:gd name="T5" fmla="*/ 0 h 42"/>
                    <a:gd name="T6" fmla="*/ 31 w 43"/>
                    <a:gd name="T7" fmla="*/ 29 h 42"/>
                    <a:gd name="T8" fmla="*/ 0 w 43"/>
                    <a:gd name="T9" fmla="*/ 29 h 42"/>
                    <a:gd name="T10" fmla="*/ 0 60000 65536"/>
                    <a:gd name="T11" fmla="*/ 0 60000 65536"/>
                    <a:gd name="T12" fmla="*/ 0 60000 65536"/>
                    <a:gd name="T13" fmla="*/ 0 60000 65536"/>
                    <a:gd name="T14" fmla="*/ 0 60000 65536"/>
                    <a:gd name="T15" fmla="*/ 0 w 43"/>
                    <a:gd name="T16" fmla="*/ 0 h 42"/>
                    <a:gd name="T17" fmla="*/ 43 w 43"/>
                    <a:gd name="T18" fmla="*/ 42 h 42"/>
                  </a:gdLst>
                  <a:ahLst/>
                  <a:cxnLst>
                    <a:cxn ang="T10">
                      <a:pos x="T0" y="T1"/>
                    </a:cxn>
                    <a:cxn ang="T11">
                      <a:pos x="T2" y="T3"/>
                    </a:cxn>
                    <a:cxn ang="T12">
                      <a:pos x="T4" y="T5"/>
                    </a:cxn>
                    <a:cxn ang="T13">
                      <a:pos x="T6" y="T7"/>
                    </a:cxn>
                    <a:cxn ang="T14">
                      <a:pos x="T8" y="T9"/>
                    </a:cxn>
                  </a:cxnLst>
                  <a:rect l="T15" t="T16" r="T17" b="T18"/>
                  <a:pathLst>
                    <a:path w="43" h="42">
                      <a:moveTo>
                        <a:pt x="0" y="29"/>
                      </a:moveTo>
                      <a:lnTo>
                        <a:pt x="43" y="42"/>
                      </a:lnTo>
                      <a:lnTo>
                        <a:pt x="43" y="0"/>
                      </a:lnTo>
                      <a:lnTo>
                        <a:pt x="31" y="29"/>
                      </a:lnTo>
                      <a:lnTo>
                        <a:pt x="0" y="29"/>
                      </a:lnTo>
                      <a:close/>
                    </a:path>
                  </a:pathLst>
                </a:custGeom>
                <a:solidFill>
                  <a:srgbClr val="FFFF9F"/>
                </a:solidFill>
                <a:ln w="0">
                  <a:solidFill>
                    <a:srgbClr val="FFFF00"/>
                  </a:solidFill>
                  <a:prstDash val="solid"/>
                  <a:round/>
                  <a:headEnd/>
                  <a:tailEnd/>
                </a:ln>
              </p:spPr>
              <p:txBody>
                <a:bodyPr/>
                <a:lstStyle/>
                <a:p>
                  <a:endParaRPr lang="en-GB" dirty="0"/>
                </a:p>
              </p:txBody>
            </p:sp>
            <p:sp>
              <p:nvSpPr>
                <p:cNvPr id="384" name="Freeform 461"/>
                <p:cNvSpPr>
                  <a:spLocks noChangeAspect="1"/>
                </p:cNvSpPr>
                <p:nvPr/>
              </p:nvSpPr>
              <p:spPr bwMode="auto">
                <a:xfrm>
                  <a:off x="4602" y="1085"/>
                  <a:ext cx="43" cy="42"/>
                </a:xfrm>
                <a:custGeom>
                  <a:avLst/>
                  <a:gdLst>
                    <a:gd name="T0" fmla="*/ 0 w 43"/>
                    <a:gd name="T1" fmla="*/ 29 h 42"/>
                    <a:gd name="T2" fmla="*/ 43 w 43"/>
                    <a:gd name="T3" fmla="*/ 42 h 42"/>
                    <a:gd name="T4" fmla="*/ 43 w 43"/>
                    <a:gd name="T5" fmla="*/ 0 h 42"/>
                    <a:gd name="T6" fmla="*/ 29 w 43"/>
                    <a:gd name="T7" fmla="*/ 29 h 42"/>
                    <a:gd name="T8" fmla="*/ 31 w 43"/>
                    <a:gd name="T9" fmla="*/ 29 h 42"/>
                    <a:gd name="T10" fmla="*/ 0 w 43"/>
                    <a:gd name="T11" fmla="*/ 29 h 42"/>
                    <a:gd name="T12" fmla="*/ 31 w 43"/>
                    <a:gd name="T13" fmla="*/ 29 h 42"/>
                    <a:gd name="T14" fmla="*/ 43 w 43"/>
                    <a:gd name="T15" fmla="*/ 0 h 42"/>
                    <a:gd name="T16" fmla="*/ 43 w 43"/>
                    <a:gd name="T17" fmla="*/ 42 h 42"/>
                    <a:gd name="T18" fmla="*/ 0 w 43"/>
                    <a:gd name="T19" fmla="*/ 29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42"/>
                    <a:gd name="T32" fmla="*/ 43 w 43"/>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42">
                      <a:moveTo>
                        <a:pt x="0" y="29"/>
                      </a:moveTo>
                      <a:lnTo>
                        <a:pt x="43" y="42"/>
                      </a:lnTo>
                      <a:lnTo>
                        <a:pt x="43" y="0"/>
                      </a:lnTo>
                      <a:lnTo>
                        <a:pt x="29" y="29"/>
                      </a:lnTo>
                      <a:lnTo>
                        <a:pt x="31" y="29"/>
                      </a:lnTo>
                      <a:lnTo>
                        <a:pt x="0" y="29"/>
                      </a:lnTo>
                      <a:lnTo>
                        <a:pt x="31" y="29"/>
                      </a:lnTo>
                      <a:lnTo>
                        <a:pt x="43" y="0"/>
                      </a:lnTo>
                      <a:lnTo>
                        <a:pt x="43" y="42"/>
                      </a:lnTo>
                      <a:lnTo>
                        <a:pt x="0" y="29"/>
                      </a:lnTo>
                      <a:close/>
                    </a:path>
                  </a:pathLst>
                </a:custGeom>
                <a:solidFill>
                  <a:srgbClr val="000000"/>
                </a:solidFill>
                <a:ln w="0">
                  <a:solidFill>
                    <a:srgbClr val="FFFF00"/>
                  </a:solidFill>
                  <a:prstDash val="solid"/>
                  <a:round/>
                  <a:headEnd/>
                  <a:tailEnd/>
                </a:ln>
              </p:spPr>
              <p:txBody>
                <a:bodyPr/>
                <a:lstStyle/>
                <a:p>
                  <a:endParaRPr lang="en-GB" dirty="0"/>
                </a:p>
              </p:txBody>
            </p:sp>
            <p:sp>
              <p:nvSpPr>
                <p:cNvPr id="385" name="Freeform 462"/>
                <p:cNvSpPr>
                  <a:spLocks noChangeAspect="1"/>
                </p:cNvSpPr>
                <p:nvPr/>
              </p:nvSpPr>
              <p:spPr bwMode="auto">
                <a:xfrm>
                  <a:off x="4645" y="1085"/>
                  <a:ext cx="42" cy="42"/>
                </a:xfrm>
                <a:custGeom>
                  <a:avLst/>
                  <a:gdLst>
                    <a:gd name="T0" fmla="*/ 42 w 42"/>
                    <a:gd name="T1" fmla="*/ 29 h 42"/>
                    <a:gd name="T2" fmla="*/ 0 w 42"/>
                    <a:gd name="T3" fmla="*/ 42 h 42"/>
                    <a:gd name="T4" fmla="*/ 0 w 42"/>
                    <a:gd name="T5" fmla="*/ 0 h 42"/>
                    <a:gd name="T6" fmla="*/ 11 w 42"/>
                    <a:gd name="T7" fmla="*/ 29 h 42"/>
                    <a:gd name="T8" fmla="*/ 42 w 42"/>
                    <a:gd name="T9" fmla="*/ 29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42" y="29"/>
                      </a:moveTo>
                      <a:lnTo>
                        <a:pt x="0" y="42"/>
                      </a:lnTo>
                      <a:lnTo>
                        <a:pt x="0" y="0"/>
                      </a:lnTo>
                      <a:lnTo>
                        <a:pt x="11" y="29"/>
                      </a:lnTo>
                      <a:lnTo>
                        <a:pt x="42" y="29"/>
                      </a:lnTo>
                      <a:close/>
                    </a:path>
                  </a:pathLst>
                </a:custGeom>
                <a:solidFill>
                  <a:srgbClr val="FFFF00"/>
                </a:solidFill>
                <a:ln w="0">
                  <a:solidFill>
                    <a:srgbClr val="FFFF00"/>
                  </a:solidFill>
                  <a:prstDash val="solid"/>
                  <a:round/>
                  <a:headEnd/>
                  <a:tailEnd/>
                </a:ln>
              </p:spPr>
              <p:txBody>
                <a:bodyPr/>
                <a:lstStyle/>
                <a:p>
                  <a:endParaRPr lang="en-GB" dirty="0"/>
                </a:p>
              </p:txBody>
            </p:sp>
            <p:sp>
              <p:nvSpPr>
                <p:cNvPr id="386" name="Freeform 463"/>
                <p:cNvSpPr>
                  <a:spLocks noChangeAspect="1"/>
                </p:cNvSpPr>
                <p:nvPr/>
              </p:nvSpPr>
              <p:spPr bwMode="auto">
                <a:xfrm>
                  <a:off x="4645" y="1085"/>
                  <a:ext cx="42" cy="42"/>
                </a:xfrm>
                <a:custGeom>
                  <a:avLst/>
                  <a:gdLst>
                    <a:gd name="T0" fmla="*/ 42 w 42"/>
                    <a:gd name="T1" fmla="*/ 29 h 42"/>
                    <a:gd name="T2" fmla="*/ 0 w 42"/>
                    <a:gd name="T3" fmla="*/ 42 h 42"/>
                    <a:gd name="T4" fmla="*/ 0 w 42"/>
                    <a:gd name="T5" fmla="*/ 0 h 42"/>
                    <a:gd name="T6" fmla="*/ 11 w 42"/>
                    <a:gd name="T7" fmla="*/ 29 h 42"/>
                    <a:gd name="T8" fmla="*/ 42 w 42"/>
                    <a:gd name="T9" fmla="*/ 29 h 42"/>
                    <a:gd name="T10" fmla="*/ 11 w 42"/>
                    <a:gd name="T11" fmla="*/ 29 h 42"/>
                    <a:gd name="T12" fmla="*/ 0 w 42"/>
                    <a:gd name="T13" fmla="*/ 0 h 42"/>
                    <a:gd name="T14" fmla="*/ 0 w 42"/>
                    <a:gd name="T15" fmla="*/ 42 h 42"/>
                    <a:gd name="T16" fmla="*/ 42 w 42"/>
                    <a:gd name="T17" fmla="*/ 29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2"/>
                    <a:gd name="T29" fmla="*/ 42 w 4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2">
                      <a:moveTo>
                        <a:pt x="42" y="29"/>
                      </a:moveTo>
                      <a:lnTo>
                        <a:pt x="0" y="42"/>
                      </a:lnTo>
                      <a:lnTo>
                        <a:pt x="0" y="0"/>
                      </a:lnTo>
                      <a:lnTo>
                        <a:pt x="11" y="29"/>
                      </a:lnTo>
                      <a:lnTo>
                        <a:pt x="42" y="29"/>
                      </a:lnTo>
                      <a:lnTo>
                        <a:pt x="11" y="29"/>
                      </a:lnTo>
                      <a:lnTo>
                        <a:pt x="0" y="0"/>
                      </a:lnTo>
                      <a:lnTo>
                        <a:pt x="0" y="42"/>
                      </a:lnTo>
                      <a:lnTo>
                        <a:pt x="42" y="29"/>
                      </a:lnTo>
                      <a:close/>
                    </a:path>
                  </a:pathLst>
                </a:custGeom>
                <a:solidFill>
                  <a:srgbClr val="000000"/>
                </a:solidFill>
                <a:ln w="0">
                  <a:solidFill>
                    <a:srgbClr val="FFFF00"/>
                  </a:solidFill>
                  <a:prstDash val="solid"/>
                  <a:round/>
                  <a:headEnd/>
                  <a:tailEnd/>
                </a:ln>
              </p:spPr>
              <p:txBody>
                <a:bodyPr/>
                <a:lstStyle/>
                <a:p>
                  <a:endParaRPr lang="en-GB" dirty="0"/>
                </a:p>
              </p:txBody>
            </p:sp>
            <p:sp>
              <p:nvSpPr>
                <p:cNvPr id="387" name="Freeform 464"/>
                <p:cNvSpPr>
                  <a:spLocks noChangeAspect="1"/>
                </p:cNvSpPr>
                <p:nvPr/>
              </p:nvSpPr>
              <p:spPr bwMode="auto">
                <a:xfrm>
                  <a:off x="4614" y="1127"/>
                  <a:ext cx="31" cy="33"/>
                </a:xfrm>
                <a:custGeom>
                  <a:avLst/>
                  <a:gdLst>
                    <a:gd name="T0" fmla="*/ 31 w 31"/>
                    <a:gd name="T1" fmla="*/ 0 h 33"/>
                    <a:gd name="T2" fmla="*/ 0 w 31"/>
                    <a:gd name="T3" fmla="*/ 33 h 33"/>
                    <a:gd name="T4" fmla="*/ 31 w 31"/>
                    <a:gd name="T5" fmla="*/ 16 h 33"/>
                    <a:gd name="T6" fmla="*/ 31 w 31"/>
                    <a:gd name="T7" fmla="*/ 0 h 33"/>
                    <a:gd name="T8" fmla="*/ 0 60000 65536"/>
                    <a:gd name="T9" fmla="*/ 0 60000 65536"/>
                    <a:gd name="T10" fmla="*/ 0 60000 65536"/>
                    <a:gd name="T11" fmla="*/ 0 60000 65536"/>
                    <a:gd name="T12" fmla="*/ 0 w 31"/>
                    <a:gd name="T13" fmla="*/ 0 h 33"/>
                    <a:gd name="T14" fmla="*/ 31 w 31"/>
                    <a:gd name="T15" fmla="*/ 33 h 33"/>
                  </a:gdLst>
                  <a:ahLst/>
                  <a:cxnLst>
                    <a:cxn ang="T8">
                      <a:pos x="T0" y="T1"/>
                    </a:cxn>
                    <a:cxn ang="T9">
                      <a:pos x="T2" y="T3"/>
                    </a:cxn>
                    <a:cxn ang="T10">
                      <a:pos x="T4" y="T5"/>
                    </a:cxn>
                    <a:cxn ang="T11">
                      <a:pos x="T6" y="T7"/>
                    </a:cxn>
                  </a:cxnLst>
                  <a:rect l="T12" t="T13" r="T14" b="T15"/>
                  <a:pathLst>
                    <a:path w="31" h="33">
                      <a:moveTo>
                        <a:pt x="31" y="0"/>
                      </a:moveTo>
                      <a:lnTo>
                        <a:pt x="0" y="33"/>
                      </a:lnTo>
                      <a:lnTo>
                        <a:pt x="31" y="16"/>
                      </a:lnTo>
                      <a:lnTo>
                        <a:pt x="31" y="0"/>
                      </a:lnTo>
                      <a:close/>
                    </a:path>
                  </a:pathLst>
                </a:custGeom>
                <a:solidFill>
                  <a:srgbClr val="808000"/>
                </a:solidFill>
                <a:ln w="0">
                  <a:solidFill>
                    <a:srgbClr val="FFFF00"/>
                  </a:solidFill>
                  <a:prstDash val="solid"/>
                  <a:round/>
                  <a:headEnd/>
                  <a:tailEnd/>
                </a:ln>
              </p:spPr>
              <p:txBody>
                <a:bodyPr/>
                <a:lstStyle/>
                <a:p>
                  <a:endParaRPr lang="en-GB" dirty="0"/>
                </a:p>
              </p:txBody>
            </p:sp>
            <p:sp>
              <p:nvSpPr>
                <p:cNvPr id="388" name="Freeform 465"/>
                <p:cNvSpPr>
                  <a:spLocks noChangeAspect="1"/>
                </p:cNvSpPr>
                <p:nvPr/>
              </p:nvSpPr>
              <p:spPr bwMode="auto">
                <a:xfrm>
                  <a:off x="4614" y="1127"/>
                  <a:ext cx="31" cy="33"/>
                </a:xfrm>
                <a:custGeom>
                  <a:avLst/>
                  <a:gdLst>
                    <a:gd name="T0" fmla="*/ 31 w 31"/>
                    <a:gd name="T1" fmla="*/ 0 h 33"/>
                    <a:gd name="T2" fmla="*/ 0 w 31"/>
                    <a:gd name="T3" fmla="*/ 33 h 33"/>
                    <a:gd name="T4" fmla="*/ 2 w 31"/>
                    <a:gd name="T5" fmla="*/ 33 h 33"/>
                    <a:gd name="T6" fmla="*/ 31 w 31"/>
                    <a:gd name="T7" fmla="*/ 18 h 33"/>
                    <a:gd name="T8" fmla="*/ 31 w 31"/>
                    <a:gd name="T9" fmla="*/ 16 h 33"/>
                    <a:gd name="T10" fmla="*/ 31 w 31"/>
                    <a:gd name="T11" fmla="*/ 0 h 33"/>
                    <a:gd name="T12" fmla="*/ 31 w 31"/>
                    <a:gd name="T13" fmla="*/ 16 h 33"/>
                    <a:gd name="T14" fmla="*/ 0 w 31"/>
                    <a:gd name="T15" fmla="*/ 33 h 33"/>
                    <a:gd name="T16" fmla="*/ 2 w 31"/>
                    <a:gd name="T17" fmla="*/ 33 h 33"/>
                    <a:gd name="T18" fmla="*/ 31 w 31"/>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33"/>
                    <a:gd name="T32" fmla="*/ 31 w 31"/>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33">
                      <a:moveTo>
                        <a:pt x="31" y="0"/>
                      </a:moveTo>
                      <a:lnTo>
                        <a:pt x="0" y="33"/>
                      </a:lnTo>
                      <a:lnTo>
                        <a:pt x="2" y="33"/>
                      </a:lnTo>
                      <a:lnTo>
                        <a:pt x="31" y="18"/>
                      </a:lnTo>
                      <a:lnTo>
                        <a:pt x="31" y="16"/>
                      </a:lnTo>
                      <a:lnTo>
                        <a:pt x="31" y="0"/>
                      </a:lnTo>
                      <a:lnTo>
                        <a:pt x="31" y="16"/>
                      </a:lnTo>
                      <a:lnTo>
                        <a:pt x="0" y="33"/>
                      </a:lnTo>
                      <a:lnTo>
                        <a:pt x="2" y="33"/>
                      </a:lnTo>
                      <a:lnTo>
                        <a:pt x="31" y="0"/>
                      </a:lnTo>
                      <a:close/>
                    </a:path>
                  </a:pathLst>
                </a:custGeom>
                <a:solidFill>
                  <a:srgbClr val="000000"/>
                </a:solidFill>
                <a:ln w="0">
                  <a:solidFill>
                    <a:srgbClr val="FFFF00"/>
                  </a:solidFill>
                  <a:prstDash val="solid"/>
                  <a:round/>
                  <a:headEnd/>
                  <a:tailEnd/>
                </a:ln>
              </p:spPr>
              <p:txBody>
                <a:bodyPr/>
                <a:lstStyle/>
                <a:p>
                  <a:endParaRPr lang="en-GB" dirty="0"/>
                </a:p>
              </p:txBody>
            </p:sp>
            <p:sp>
              <p:nvSpPr>
                <p:cNvPr id="389" name="Freeform 466"/>
                <p:cNvSpPr>
                  <a:spLocks noChangeAspect="1"/>
                </p:cNvSpPr>
                <p:nvPr/>
              </p:nvSpPr>
              <p:spPr bwMode="auto">
                <a:xfrm>
                  <a:off x="4645" y="1127"/>
                  <a:ext cx="28" cy="33"/>
                </a:xfrm>
                <a:custGeom>
                  <a:avLst/>
                  <a:gdLst>
                    <a:gd name="T0" fmla="*/ 0 w 28"/>
                    <a:gd name="T1" fmla="*/ 0 h 33"/>
                    <a:gd name="T2" fmla="*/ 28 w 28"/>
                    <a:gd name="T3" fmla="*/ 33 h 33"/>
                    <a:gd name="T4" fmla="*/ 0 w 28"/>
                    <a:gd name="T5" fmla="*/ 16 h 33"/>
                    <a:gd name="T6" fmla="*/ 0 w 28"/>
                    <a:gd name="T7" fmla="*/ 0 h 33"/>
                    <a:gd name="T8" fmla="*/ 0 60000 65536"/>
                    <a:gd name="T9" fmla="*/ 0 60000 65536"/>
                    <a:gd name="T10" fmla="*/ 0 60000 65536"/>
                    <a:gd name="T11" fmla="*/ 0 60000 65536"/>
                    <a:gd name="T12" fmla="*/ 0 w 28"/>
                    <a:gd name="T13" fmla="*/ 0 h 33"/>
                    <a:gd name="T14" fmla="*/ 28 w 28"/>
                    <a:gd name="T15" fmla="*/ 33 h 33"/>
                  </a:gdLst>
                  <a:ahLst/>
                  <a:cxnLst>
                    <a:cxn ang="T8">
                      <a:pos x="T0" y="T1"/>
                    </a:cxn>
                    <a:cxn ang="T9">
                      <a:pos x="T2" y="T3"/>
                    </a:cxn>
                    <a:cxn ang="T10">
                      <a:pos x="T4" y="T5"/>
                    </a:cxn>
                    <a:cxn ang="T11">
                      <a:pos x="T6" y="T7"/>
                    </a:cxn>
                  </a:cxnLst>
                  <a:rect l="T12" t="T13" r="T14" b="T15"/>
                  <a:pathLst>
                    <a:path w="28" h="33">
                      <a:moveTo>
                        <a:pt x="0" y="0"/>
                      </a:moveTo>
                      <a:lnTo>
                        <a:pt x="28" y="33"/>
                      </a:lnTo>
                      <a:lnTo>
                        <a:pt x="0" y="16"/>
                      </a:lnTo>
                      <a:lnTo>
                        <a:pt x="0" y="0"/>
                      </a:lnTo>
                      <a:close/>
                    </a:path>
                  </a:pathLst>
                </a:custGeom>
                <a:solidFill>
                  <a:srgbClr val="808000"/>
                </a:solidFill>
                <a:ln w="0">
                  <a:solidFill>
                    <a:srgbClr val="FFFF00"/>
                  </a:solidFill>
                  <a:prstDash val="solid"/>
                  <a:round/>
                  <a:headEnd/>
                  <a:tailEnd/>
                </a:ln>
              </p:spPr>
              <p:txBody>
                <a:bodyPr/>
                <a:lstStyle/>
                <a:p>
                  <a:endParaRPr lang="en-GB" dirty="0"/>
                </a:p>
              </p:txBody>
            </p:sp>
            <p:sp>
              <p:nvSpPr>
                <p:cNvPr id="390" name="Freeform 467"/>
                <p:cNvSpPr>
                  <a:spLocks noChangeAspect="1"/>
                </p:cNvSpPr>
                <p:nvPr/>
              </p:nvSpPr>
              <p:spPr bwMode="auto">
                <a:xfrm>
                  <a:off x="4645" y="1127"/>
                  <a:ext cx="28" cy="33"/>
                </a:xfrm>
                <a:custGeom>
                  <a:avLst/>
                  <a:gdLst>
                    <a:gd name="T0" fmla="*/ 0 w 28"/>
                    <a:gd name="T1" fmla="*/ 0 h 33"/>
                    <a:gd name="T2" fmla="*/ 28 w 28"/>
                    <a:gd name="T3" fmla="*/ 33 h 33"/>
                    <a:gd name="T4" fmla="*/ 0 w 28"/>
                    <a:gd name="T5" fmla="*/ 16 h 33"/>
                    <a:gd name="T6" fmla="*/ 0 w 28"/>
                    <a:gd name="T7" fmla="*/ 0 h 33"/>
                    <a:gd name="T8" fmla="*/ 0 w 28"/>
                    <a:gd name="T9" fmla="*/ 16 h 33"/>
                    <a:gd name="T10" fmla="*/ 0 w 28"/>
                    <a:gd name="T11" fmla="*/ 18 h 33"/>
                    <a:gd name="T12" fmla="*/ 28 w 28"/>
                    <a:gd name="T13" fmla="*/ 33 h 33"/>
                    <a:gd name="T14" fmla="*/ 0 w 28"/>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33"/>
                    <a:gd name="T26" fmla="*/ 28 w 28"/>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33">
                      <a:moveTo>
                        <a:pt x="0" y="0"/>
                      </a:moveTo>
                      <a:lnTo>
                        <a:pt x="28" y="33"/>
                      </a:lnTo>
                      <a:lnTo>
                        <a:pt x="0" y="16"/>
                      </a:lnTo>
                      <a:lnTo>
                        <a:pt x="0" y="0"/>
                      </a:lnTo>
                      <a:lnTo>
                        <a:pt x="0" y="16"/>
                      </a:lnTo>
                      <a:lnTo>
                        <a:pt x="0" y="18"/>
                      </a:lnTo>
                      <a:lnTo>
                        <a:pt x="28" y="33"/>
                      </a:lnTo>
                      <a:lnTo>
                        <a:pt x="0" y="0"/>
                      </a:lnTo>
                      <a:close/>
                    </a:path>
                  </a:pathLst>
                </a:custGeom>
                <a:solidFill>
                  <a:srgbClr val="000000"/>
                </a:solidFill>
                <a:ln w="0">
                  <a:solidFill>
                    <a:srgbClr val="FFFF00"/>
                  </a:solidFill>
                  <a:prstDash val="solid"/>
                  <a:round/>
                  <a:headEnd/>
                  <a:tailEnd/>
                </a:ln>
              </p:spPr>
              <p:txBody>
                <a:bodyPr/>
                <a:lstStyle/>
                <a:p>
                  <a:endParaRPr lang="en-GB" dirty="0"/>
                </a:p>
              </p:txBody>
            </p:sp>
          </p:grpSp>
          <p:grpSp>
            <p:nvGrpSpPr>
              <p:cNvPr id="329" name="Group 468"/>
              <p:cNvGrpSpPr>
                <a:grpSpLocks noChangeAspect="1"/>
              </p:cNvGrpSpPr>
              <p:nvPr/>
            </p:nvGrpSpPr>
            <p:grpSpPr bwMode="auto">
              <a:xfrm>
                <a:off x="4288" y="1029"/>
                <a:ext cx="82" cy="75"/>
                <a:chOff x="4288" y="1029"/>
                <a:chExt cx="82" cy="75"/>
              </a:xfrm>
            </p:grpSpPr>
            <p:sp>
              <p:nvSpPr>
                <p:cNvPr id="367" name="Freeform 469"/>
                <p:cNvSpPr>
                  <a:spLocks noChangeAspect="1"/>
                </p:cNvSpPr>
                <p:nvPr/>
              </p:nvSpPr>
              <p:spPr bwMode="auto">
                <a:xfrm>
                  <a:off x="4288" y="1058"/>
                  <a:ext cx="40" cy="46"/>
                </a:xfrm>
                <a:custGeom>
                  <a:avLst/>
                  <a:gdLst>
                    <a:gd name="T0" fmla="*/ 0 w 40"/>
                    <a:gd name="T1" fmla="*/ 0 h 46"/>
                    <a:gd name="T2" fmla="*/ 40 w 40"/>
                    <a:gd name="T3" fmla="*/ 14 h 46"/>
                    <a:gd name="T4" fmla="*/ 11 w 40"/>
                    <a:gd name="T5" fmla="*/ 46 h 46"/>
                    <a:gd name="T6" fmla="*/ 23 w 40"/>
                    <a:gd name="T7" fmla="*/ 17 h 46"/>
                    <a:gd name="T8" fmla="*/ 0 w 40"/>
                    <a:gd name="T9" fmla="*/ 0 h 46"/>
                    <a:gd name="T10" fmla="*/ 0 60000 65536"/>
                    <a:gd name="T11" fmla="*/ 0 60000 65536"/>
                    <a:gd name="T12" fmla="*/ 0 60000 65536"/>
                    <a:gd name="T13" fmla="*/ 0 60000 65536"/>
                    <a:gd name="T14" fmla="*/ 0 60000 65536"/>
                    <a:gd name="T15" fmla="*/ 0 w 40"/>
                    <a:gd name="T16" fmla="*/ 0 h 46"/>
                    <a:gd name="T17" fmla="*/ 40 w 40"/>
                    <a:gd name="T18" fmla="*/ 46 h 46"/>
                  </a:gdLst>
                  <a:ahLst/>
                  <a:cxnLst>
                    <a:cxn ang="T10">
                      <a:pos x="T0" y="T1"/>
                    </a:cxn>
                    <a:cxn ang="T11">
                      <a:pos x="T2" y="T3"/>
                    </a:cxn>
                    <a:cxn ang="T12">
                      <a:pos x="T4" y="T5"/>
                    </a:cxn>
                    <a:cxn ang="T13">
                      <a:pos x="T6" y="T7"/>
                    </a:cxn>
                    <a:cxn ang="T14">
                      <a:pos x="T8" y="T9"/>
                    </a:cxn>
                  </a:cxnLst>
                  <a:rect l="T15" t="T16" r="T17" b="T18"/>
                  <a:pathLst>
                    <a:path w="40" h="46">
                      <a:moveTo>
                        <a:pt x="0" y="0"/>
                      </a:moveTo>
                      <a:lnTo>
                        <a:pt x="40" y="14"/>
                      </a:lnTo>
                      <a:lnTo>
                        <a:pt x="11" y="46"/>
                      </a:lnTo>
                      <a:lnTo>
                        <a:pt x="23" y="17"/>
                      </a:lnTo>
                      <a:lnTo>
                        <a:pt x="0" y="0"/>
                      </a:lnTo>
                      <a:close/>
                    </a:path>
                  </a:pathLst>
                </a:custGeom>
                <a:solidFill>
                  <a:srgbClr val="FFFFFF"/>
                </a:solidFill>
                <a:ln w="0">
                  <a:solidFill>
                    <a:srgbClr val="FFFF00"/>
                  </a:solidFill>
                  <a:prstDash val="solid"/>
                  <a:round/>
                  <a:headEnd/>
                  <a:tailEnd/>
                </a:ln>
              </p:spPr>
              <p:txBody>
                <a:bodyPr/>
                <a:lstStyle/>
                <a:p>
                  <a:endParaRPr lang="en-GB" dirty="0"/>
                </a:p>
              </p:txBody>
            </p:sp>
            <p:sp>
              <p:nvSpPr>
                <p:cNvPr id="368" name="Freeform 470"/>
                <p:cNvSpPr>
                  <a:spLocks noChangeAspect="1"/>
                </p:cNvSpPr>
                <p:nvPr/>
              </p:nvSpPr>
              <p:spPr bwMode="auto">
                <a:xfrm>
                  <a:off x="4288" y="1058"/>
                  <a:ext cx="42" cy="46"/>
                </a:xfrm>
                <a:custGeom>
                  <a:avLst/>
                  <a:gdLst>
                    <a:gd name="T0" fmla="*/ 0 w 42"/>
                    <a:gd name="T1" fmla="*/ 0 h 46"/>
                    <a:gd name="T2" fmla="*/ 40 w 42"/>
                    <a:gd name="T3" fmla="*/ 14 h 46"/>
                    <a:gd name="T4" fmla="*/ 40 w 42"/>
                    <a:gd name="T5" fmla="*/ 12 h 46"/>
                    <a:gd name="T6" fmla="*/ 11 w 42"/>
                    <a:gd name="T7" fmla="*/ 46 h 46"/>
                    <a:gd name="T8" fmla="*/ 23 w 42"/>
                    <a:gd name="T9" fmla="*/ 17 h 46"/>
                    <a:gd name="T10" fmla="*/ 0 w 42"/>
                    <a:gd name="T11" fmla="*/ 0 h 46"/>
                    <a:gd name="T12" fmla="*/ 23 w 42"/>
                    <a:gd name="T13" fmla="*/ 17 h 46"/>
                    <a:gd name="T14" fmla="*/ 11 w 42"/>
                    <a:gd name="T15" fmla="*/ 46 h 46"/>
                    <a:gd name="T16" fmla="*/ 40 w 42"/>
                    <a:gd name="T17" fmla="*/ 14 h 46"/>
                    <a:gd name="T18" fmla="*/ 42 w 42"/>
                    <a:gd name="T19" fmla="*/ 14 h 46"/>
                    <a:gd name="T20" fmla="*/ 40 w 42"/>
                    <a:gd name="T21" fmla="*/ 14 h 46"/>
                    <a:gd name="T22" fmla="*/ 40 w 42"/>
                    <a:gd name="T23" fmla="*/ 12 h 46"/>
                    <a:gd name="T24" fmla="*/ 0 w 42"/>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6"/>
                    <a:gd name="T41" fmla="*/ 42 w 42"/>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6">
                      <a:moveTo>
                        <a:pt x="0" y="0"/>
                      </a:moveTo>
                      <a:lnTo>
                        <a:pt x="40" y="14"/>
                      </a:lnTo>
                      <a:lnTo>
                        <a:pt x="40" y="12"/>
                      </a:lnTo>
                      <a:lnTo>
                        <a:pt x="11" y="46"/>
                      </a:lnTo>
                      <a:lnTo>
                        <a:pt x="23" y="17"/>
                      </a:lnTo>
                      <a:lnTo>
                        <a:pt x="0" y="0"/>
                      </a:lnTo>
                      <a:lnTo>
                        <a:pt x="23" y="17"/>
                      </a:lnTo>
                      <a:lnTo>
                        <a:pt x="11" y="46"/>
                      </a:lnTo>
                      <a:lnTo>
                        <a:pt x="40" y="14"/>
                      </a:lnTo>
                      <a:lnTo>
                        <a:pt x="42" y="14"/>
                      </a:lnTo>
                      <a:lnTo>
                        <a:pt x="40" y="14"/>
                      </a:lnTo>
                      <a:lnTo>
                        <a:pt x="40" y="12"/>
                      </a:lnTo>
                      <a:lnTo>
                        <a:pt x="0" y="0"/>
                      </a:lnTo>
                      <a:close/>
                    </a:path>
                  </a:pathLst>
                </a:custGeom>
                <a:solidFill>
                  <a:srgbClr val="000000"/>
                </a:solidFill>
                <a:ln w="0">
                  <a:solidFill>
                    <a:srgbClr val="FFFF00"/>
                  </a:solidFill>
                  <a:prstDash val="solid"/>
                  <a:round/>
                  <a:headEnd/>
                  <a:tailEnd/>
                </a:ln>
              </p:spPr>
              <p:txBody>
                <a:bodyPr/>
                <a:lstStyle/>
                <a:p>
                  <a:endParaRPr lang="en-GB" dirty="0"/>
                </a:p>
              </p:txBody>
            </p:sp>
            <p:sp>
              <p:nvSpPr>
                <p:cNvPr id="369" name="Freeform 471"/>
                <p:cNvSpPr>
                  <a:spLocks noChangeAspect="1"/>
                </p:cNvSpPr>
                <p:nvPr/>
              </p:nvSpPr>
              <p:spPr bwMode="auto">
                <a:xfrm>
                  <a:off x="4328" y="1058"/>
                  <a:ext cx="42" cy="46"/>
                </a:xfrm>
                <a:custGeom>
                  <a:avLst/>
                  <a:gdLst>
                    <a:gd name="T0" fmla="*/ 42 w 42"/>
                    <a:gd name="T1" fmla="*/ 0 h 46"/>
                    <a:gd name="T2" fmla="*/ 0 w 42"/>
                    <a:gd name="T3" fmla="*/ 14 h 46"/>
                    <a:gd name="T4" fmla="*/ 31 w 42"/>
                    <a:gd name="T5" fmla="*/ 46 h 46"/>
                    <a:gd name="T6" fmla="*/ 19 w 42"/>
                    <a:gd name="T7" fmla="*/ 17 h 46"/>
                    <a:gd name="T8" fmla="*/ 42 w 42"/>
                    <a:gd name="T9" fmla="*/ 0 h 46"/>
                    <a:gd name="T10" fmla="*/ 0 60000 65536"/>
                    <a:gd name="T11" fmla="*/ 0 60000 65536"/>
                    <a:gd name="T12" fmla="*/ 0 60000 65536"/>
                    <a:gd name="T13" fmla="*/ 0 60000 65536"/>
                    <a:gd name="T14" fmla="*/ 0 60000 65536"/>
                    <a:gd name="T15" fmla="*/ 0 w 42"/>
                    <a:gd name="T16" fmla="*/ 0 h 46"/>
                    <a:gd name="T17" fmla="*/ 42 w 42"/>
                    <a:gd name="T18" fmla="*/ 46 h 46"/>
                  </a:gdLst>
                  <a:ahLst/>
                  <a:cxnLst>
                    <a:cxn ang="T10">
                      <a:pos x="T0" y="T1"/>
                    </a:cxn>
                    <a:cxn ang="T11">
                      <a:pos x="T2" y="T3"/>
                    </a:cxn>
                    <a:cxn ang="T12">
                      <a:pos x="T4" y="T5"/>
                    </a:cxn>
                    <a:cxn ang="T13">
                      <a:pos x="T6" y="T7"/>
                    </a:cxn>
                    <a:cxn ang="T14">
                      <a:pos x="T8" y="T9"/>
                    </a:cxn>
                  </a:cxnLst>
                  <a:rect l="T15" t="T16" r="T17" b="T18"/>
                  <a:pathLst>
                    <a:path w="42" h="46">
                      <a:moveTo>
                        <a:pt x="42" y="0"/>
                      </a:moveTo>
                      <a:lnTo>
                        <a:pt x="0" y="14"/>
                      </a:lnTo>
                      <a:lnTo>
                        <a:pt x="31" y="46"/>
                      </a:lnTo>
                      <a:lnTo>
                        <a:pt x="19" y="17"/>
                      </a:lnTo>
                      <a:lnTo>
                        <a:pt x="42" y="0"/>
                      </a:lnTo>
                      <a:close/>
                    </a:path>
                  </a:pathLst>
                </a:custGeom>
                <a:solidFill>
                  <a:srgbClr val="FFFFFF"/>
                </a:solidFill>
                <a:ln w="0">
                  <a:solidFill>
                    <a:srgbClr val="FFFF00"/>
                  </a:solidFill>
                  <a:prstDash val="solid"/>
                  <a:round/>
                  <a:headEnd/>
                  <a:tailEnd/>
                </a:ln>
              </p:spPr>
              <p:txBody>
                <a:bodyPr/>
                <a:lstStyle/>
                <a:p>
                  <a:endParaRPr lang="en-GB" dirty="0"/>
                </a:p>
              </p:txBody>
            </p:sp>
            <p:sp>
              <p:nvSpPr>
                <p:cNvPr id="370" name="Freeform 472"/>
                <p:cNvSpPr>
                  <a:spLocks noChangeAspect="1"/>
                </p:cNvSpPr>
                <p:nvPr/>
              </p:nvSpPr>
              <p:spPr bwMode="auto">
                <a:xfrm>
                  <a:off x="4328" y="1058"/>
                  <a:ext cx="42" cy="46"/>
                </a:xfrm>
                <a:custGeom>
                  <a:avLst/>
                  <a:gdLst>
                    <a:gd name="T0" fmla="*/ 42 w 42"/>
                    <a:gd name="T1" fmla="*/ 0 h 46"/>
                    <a:gd name="T2" fmla="*/ 0 w 42"/>
                    <a:gd name="T3" fmla="*/ 12 h 46"/>
                    <a:gd name="T4" fmla="*/ 0 w 42"/>
                    <a:gd name="T5" fmla="*/ 14 h 46"/>
                    <a:gd name="T6" fmla="*/ 31 w 42"/>
                    <a:gd name="T7" fmla="*/ 46 h 46"/>
                    <a:gd name="T8" fmla="*/ 19 w 42"/>
                    <a:gd name="T9" fmla="*/ 17 h 46"/>
                    <a:gd name="T10" fmla="*/ 42 w 42"/>
                    <a:gd name="T11" fmla="*/ 0 h 46"/>
                    <a:gd name="T12" fmla="*/ 19 w 42"/>
                    <a:gd name="T13" fmla="*/ 17 h 46"/>
                    <a:gd name="T14" fmla="*/ 31 w 42"/>
                    <a:gd name="T15" fmla="*/ 46 h 46"/>
                    <a:gd name="T16" fmla="*/ 0 w 42"/>
                    <a:gd name="T17" fmla="*/ 12 h 46"/>
                    <a:gd name="T18" fmla="*/ 0 w 42"/>
                    <a:gd name="T19" fmla="*/ 14 h 46"/>
                    <a:gd name="T20" fmla="*/ 42 w 42"/>
                    <a:gd name="T21" fmla="*/ 0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46"/>
                    <a:gd name="T35" fmla="*/ 42 w 42"/>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46">
                      <a:moveTo>
                        <a:pt x="42" y="0"/>
                      </a:moveTo>
                      <a:lnTo>
                        <a:pt x="0" y="12"/>
                      </a:lnTo>
                      <a:lnTo>
                        <a:pt x="0" y="14"/>
                      </a:lnTo>
                      <a:lnTo>
                        <a:pt x="31" y="46"/>
                      </a:lnTo>
                      <a:lnTo>
                        <a:pt x="19" y="17"/>
                      </a:lnTo>
                      <a:lnTo>
                        <a:pt x="42" y="0"/>
                      </a:lnTo>
                      <a:lnTo>
                        <a:pt x="19" y="17"/>
                      </a:lnTo>
                      <a:lnTo>
                        <a:pt x="31" y="46"/>
                      </a:lnTo>
                      <a:lnTo>
                        <a:pt x="0" y="12"/>
                      </a:lnTo>
                      <a:lnTo>
                        <a:pt x="0" y="14"/>
                      </a:lnTo>
                      <a:lnTo>
                        <a:pt x="42" y="0"/>
                      </a:lnTo>
                      <a:close/>
                    </a:path>
                  </a:pathLst>
                </a:custGeom>
                <a:solidFill>
                  <a:srgbClr val="000000"/>
                </a:solidFill>
                <a:ln w="0">
                  <a:solidFill>
                    <a:srgbClr val="FFFF00"/>
                  </a:solidFill>
                  <a:prstDash val="solid"/>
                  <a:round/>
                  <a:headEnd/>
                  <a:tailEnd/>
                </a:ln>
              </p:spPr>
              <p:txBody>
                <a:bodyPr/>
                <a:lstStyle/>
                <a:p>
                  <a:endParaRPr lang="en-GB" dirty="0"/>
                </a:p>
              </p:txBody>
            </p:sp>
            <p:sp>
              <p:nvSpPr>
                <p:cNvPr id="371" name="Freeform 473"/>
                <p:cNvSpPr>
                  <a:spLocks noChangeAspect="1"/>
                </p:cNvSpPr>
                <p:nvPr/>
              </p:nvSpPr>
              <p:spPr bwMode="auto">
                <a:xfrm>
                  <a:off x="4288" y="1029"/>
                  <a:ext cx="40" cy="43"/>
                </a:xfrm>
                <a:custGeom>
                  <a:avLst/>
                  <a:gdLst>
                    <a:gd name="T0" fmla="*/ 0 w 40"/>
                    <a:gd name="T1" fmla="*/ 29 h 43"/>
                    <a:gd name="T2" fmla="*/ 40 w 40"/>
                    <a:gd name="T3" fmla="*/ 43 h 43"/>
                    <a:gd name="T4" fmla="*/ 40 w 40"/>
                    <a:gd name="T5" fmla="*/ 0 h 43"/>
                    <a:gd name="T6" fmla="*/ 28 w 40"/>
                    <a:gd name="T7" fmla="*/ 29 h 43"/>
                    <a:gd name="T8" fmla="*/ 0 w 40"/>
                    <a:gd name="T9" fmla="*/ 29 h 43"/>
                    <a:gd name="T10" fmla="*/ 0 60000 65536"/>
                    <a:gd name="T11" fmla="*/ 0 60000 65536"/>
                    <a:gd name="T12" fmla="*/ 0 60000 65536"/>
                    <a:gd name="T13" fmla="*/ 0 60000 65536"/>
                    <a:gd name="T14" fmla="*/ 0 60000 65536"/>
                    <a:gd name="T15" fmla="*/ 0 w 40"/>
                    <a:gd name="T16" fmla="*/ 0 h 43"/>
                    <a:gd name="T17" fmla="*/ 40 w 40"/>
                    <a:gd name="T18" fmla="*/ 43 h 43"/>
                  </a:gdLst>
                  <a:ahLst/>
                  <a:cxnLst>
                    <a:cxn ang="T10">
                      <a:pos x="T0" y="T1"/>
                    </a:cxn>
                    <a:cxn ang="T11">
                      <a:pos x="T2" y="T3"/>
                    </a:cxn>
                    <a:cxn ang="T12">
                      <a:pos x="T4" y="T5"/>
                    </a:cxn>
                    <a:cxn ang="T13">
                      <a:pos x="T6" y="T7"/>
                    </a:cxn>
                    <a:cxn ang="T14">
                      <a:pos x="T8" y="T9"/>
                    </a:cxn>
                  </a:cxnLst>
                  <a:rect l="T15" t="T16" r="T17" b="T18"/>
                  <a:pathLst>
                    <a:path w="40" h="43">
                      <a:moveTo>
                        <a:pt x="0" y="29"/>
                      </a:moveTo>
                      <a:lnTo>
                        <a:pt x="40" y="43"/>
                      </a:lnTo>
                      <a:lnTo>
                        <a:pt x="40" y="0"/>
                      </a:lnTo>
                      <a:lnTo>
                        <a:pt x="28" y="29"/>
                      </a:lnTo>
                      <a:lnTo>
                        <a:pt x="0" y="29"/>
                      </a:lnTo>
                      <a:close/>
                    </a:path>
                  </a:pathLst>
                </a:custGeom>
                <a:solidFill>
                  <a:srgbClr val="FFFF9F"/>
                </a:solidFill>
                <a:ln w="0">
                  <a:solidFill>
                    <a:srgbClr val="FFFF00"/>
                  </a:solidFill>
                  <a:prstDash val="solid"/>
                  <a:round/>
                  <a:headEnd/>
                  <a:tailEnd/>
                </a:ln>
              </p:spPr>
              <p:txBody>
                <a:bodyPr/>
                <a:lstStyle/>
                <a:p>
                  <a:endParaRPr lang="en-GB" dirty="0"/>
                </a:p>
              </p:txBody>
            </p:sp>
            <p:sp>
              <p:nvSpPr>
                <p:cNvPr id="372" name="Freeform 474"/>
                <p:cNvSpPr>
                  <a:spLocks noChangeAspect="1"/>
                </p:cNvSpPr>
                <p:nvPr/>
              </p:nvSpPr>
              <p:spPr bwMode="auto">
                <a:xfrm>
                  <a:off x="4288" y="1029"/>
                  <a:ext cx="42" cy="43"/>
                </a:xfrm>
                <a:custGeom>
                  <a:avLst/>
                  <a:gdLst>
                    <a:gd name="T0" fmla="*/ 0 w 42"/>
                    <a:gd name="T1" fmla="*/ 29 h 43"/>
                    <a:gd name="T2" fmla="*/ 40 w 42"/>
                    <a:gd name="T3" fmla="*/ 43 h 43"/>
                    <a:gd name="T4" fmla="*/ 42 w 42"/>
                    <a:gd name="T5" fmla="*/ 43 h 43"/>
                    <a:gd name="T6" fmla="*/ 42 w 42"/>
                    <a:gd name="T7" fmla="*/ 0 h 43"/>
                    <a:gd name="T8" fmla="*/ 40 w 42"/>
                    <a:gd name="T9" fmla="*/ 0 h 43"/>
                    <a:gd name="T10" fmla="*/ 28 w 42"/>
                    <a:gd name="T11" fmla="*/ 29 h 43"/>
                    <a:gd name="T12" fmla="*/ 0 w 42"/>
                    <a:gd name="T13" fmla="*/ 29 h 43"/>
                    <a:gd name="T14" fmla="*/ 28 w 42"/>
                    <a:gd name="T15" fmla="*/ 29 h 43"/>
                    <a:gd name="T16" fmla="*/ 40 w 42"/>
                    <a:gd name="T17" fmla="*/ 0 h 43"/>
                    <a:gd name="T18" fmla="*/ 40 w 42"/>
                    <a:gd name="T19" fmla="*/ 43 h 43"/>
                    <a:gd name="T20" fmla="*/ 40 w 42"/>
                    <a:gd name="T21" fmla="*/ 41 h 43"/>
                    <a:gd name="T22" fmla="*/ 0 w 42"/>
                    <a:gd name="T23" fmla="*/ 29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43"/>
                    <a:gd name="T38" fmla="*/ 42 w 42"/>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43">
                      <a:moveTo>
                        <a:pt x="0" y="29"/>
                      </a:moveTo>
                      <a:lnTo>
                        <a:pt x="40" y="43"/>
                      </a:lnTo>
                      <a:lnTo>
                        <a:pt x="42" y="43"/>
                      </a:lnTo>
                      <a:lnTo>
                        <a:pt x="42" y="0"/>
                      </a:lnTo>
                      <a:lnTo>
                        <a:pt x="40" y="0"/>
                      </a:lnTo>
                      <a:lnTo>
                        <a:pt x="28" y="29"/>
                      </a:lnTo>
                      <a:lnTo>
                        <a:pt x="0" y="29"/>
                      </a:lnTo>
                      <a:lnTo>
                        <a:pt x="28" y="29"/>
                      </a:lnTo>
                      <a:lnTo>
                        <a:pt x="40" y="0"/>
                      </a:lnTo>
                      <a:lnTo>
                        <a:pt x="40" y="43"/>
                      </a:lnTo>
                      <a:lnTo>
                        <a:pt x="40" y="41"/>
                      </a:lnTo>
                      <a:lnTo>
                        <a:pt x="0" y="29"/>
                      </a:lnTo>
                      <a:close/>
                    </a:path>
                  </a:pathLst>
                </a:custGeom>
                <a:solidFill>
                  <a:srgbClr val="000000"/>
                </a:solidFill>
                <a:ln w="0">
                  <a:solidFill>
                    <a:srgbClr val="FFFF00"/>
                  </a:solidFill>
                  <a:prstDash val="solid"/>
                  <a:round/>
                  <a:headEnd/>
                  <a:tailEnd/>
                </a:ln>
              </p:spPr>
              <p:txBody>
                <a:bodyPr/>
                <a:lstStyle/>
                <a:p>
                  <a:endParaRPr lang="en-GB" dirty="0"/>
                </a:p>
              </p:txBody>
            </p:sp>
            <p:sp>
              <p:nvSpPr>
                <p:cNvPr id="373" name="Freeform 475"/>
                <p:cNvSpPr>
                  <a:spLocks noChangeAspect="1"/>
                </p:cNvSpPr>
                <p:nvPr/>
              </p:nvSpPr>
              <p:spPr bwMode="auto">
                <a:xfrm>
                  <a:off x="4328" y="1029"/>
                  <a:ext cx="42" cy="43"/>
                </a:xfrm>
                <a:custGeom>
                  <a:avLst/>
                  <a:gdLst>
                    <a:gd name="T0" fmla="*/ 42 w 42"/>
                    <a:gd name="T1" fmla="*/ 29 h 43"/>
                    <a:gd name="T2" fmla="*/ 0 w 42"/>
                    <a:gd name="T3" fmla="*/ 43 h 43"/>
                    <a:gd name="T4" fmla="*/ 0 w 42"/>
                    <a:gd name="T5" fmla="*/ 0 h 43"/>
                    <a:gd name="T6" fmla="*/ 13 w 42"/>
                    <a:gd name="T7" fmla="*/ 29 h 43"/>
                    <a:gd name="T8" fmla="*/ 42 w 42"/>
                    <a:gd name="T9" fmla="*/ 29 h 43"/>
                    <a:gd name="T10" fmla="*/ 0 60000 65536"/>
                    <a:gd name="T11" fmla="*/ 0 60000 65536"/>
                    <a:gd name="T12" fmla="*/ 0 60000 65536"/>
                    <a:gd name="T13" fmla="*/ 0 60000 65536"/>
                    <a:gd name="T14" fmla="*/ 0 60000 65536"/>
                    <a:gd name="T15" fmla="*/ 0 w 42"/>
                    <a:gd name="T16" fmla="*/ 0 h 43"/>
                    <a:gd name="T17" fmla="*/ 42 w 42"/>
                    <a:gd name="T18" fmla="*/ 43 h 43"/>
                  </a:gdLst>
                  <a:ahLst/>
                  <a:cxnLst>
                    <a:cxn ang="T10">
                      <a:pos x="T0" y="T1"/>
                    </a:cxn>
                    <a:cxn ang="T11">
                      <a:pos x="T2" y="T3"/>
                    </a:cxn>
                    <a:cxn ang="T12">
                      <a:pos x="T4" y="T5"/>
                    </a:cxn>
                    <a:cxn ang="T13">
                      <a:pos x="T6" y="T7"/>
                    </a:cxn>
                    <a:cxn ang="T14">
                      <a:pos x="T8" y="T9"/>
                    </a:cxn>
                  </a:cxnLst>
                  <a:rect l="T15" t="T16" r="T17" b="T18"/>
                  <a:pathLst>
                    <a:path w="42" h="43">
                      <a:moveTo>
                        <a:pt x="42" y="29"/>
                      </a:moveTo>
                      <a:lnTo>
                        <a:pt x="0" y="43"/>
                      </a:lnTo>
                      <a:lnTo>
                        <a:pt x="0" y="0"/>
                      </a:lnTo>
                      <a:lnTo>
                        <a:pt x="13" y="29"/>
                      </a:lnTo>
                      <a:lnTo>
                        <a:pt x="42" y="29"/>
                      </a:lnTo>
                      <a:close/>
                    </a:path>
                  </a:pathLst>
                </a:custGeom>
                <a:solidFill>
                  <a:srgbClr val="FFFF00"/>
                </a:solidFill>
                <a:ln w="0">
                  <a:solidFill>
                    <a:srgbClr val="FFFF00"/>
                  </a:solidFill>
                  <a:prstDash val="solid"/>
                  <a:round/>
                  <a:headEnd/>
                  <a:tailEnd/>
                </a:ln>
              </p:spPr>
              <p:txBody>
                <a:bodyPr/>
                <a:lstStyle/>
                <a:p>
                  <a:endParaRPr lang="en-GB" dirty="0"/>
                </a:p>
              </p:txBody>
            </p:sp>
            <p:sp>
              <p:nvSpPr>
                <p:cNvPr id="374" name="Freeform 476"/>
                <p:cNvSpPr>
                  <a:spLocks noChangeAspect="1"/>
                </p:cNvSpPr>
                <p:nvPr/>
              </p:nvSpPr>
              <p:spPr bwMode="auto">
                <a:xfrm>
                  <a:off x="4328" y="1029"/>
                  <a:ext cx="42" cy="43"/>
                </a:xfrm>
                <a:custGeom>
                  <a:avLst/>
                  <a:gdLst>
                    <a:gd name="T0" fmla="*/ 42 w 42"/>
                    <a:gd name="T1" fmla="*/ 29 h 43"/>
                    <a:gd name="T2" fmla="*/ 0 w 42"/>
                    <a:gd name="T3" fmla="*/ 41 h 43"/>
                    <a:gd name="T4" fmla="*/ 2 w 42"/>
                    <a:gd name="T5" fmla="*/ 43 h 43"/>
                    <a:gd name="T6" fmla="*/ 2 w 42"/>
                    <a:gd name="T7" fmla="*/ 0 h 43"/>
                    <a:gd name="T8" fmla="*/ 0 w 42"/>
                    <a:gd name="T9" fmla="*/ 0 h 43"/>
                    <a:gd name="T10" fmla="*/ 13 w 42"/>
                    <a:gd name="T11" fmla="*/ 29 h 43"/>
                    <a:gd name="T12" fmla="*/ 42 w 42"/>
                    <a:gd name="T13" fmla="*/ 29 h 43"/>
                    <a:gd name="T14" fmla="*/ 13 w 42"/>
                    <a:gd name="T15" fmla="*/ 29 h 43"/>
                    <a:gd name="T16" fmla="*/ 0 w 42"/>
                    <a:gd name="T17" fmla="*/ 0 h 43"/>
                    <a:gd name="T18" fmla="*/ 0 w 42"/>
                    <a:gd name="T19" fmla="*/ 43 h 43"/>
                    <a:gd name="T20" fmla="*/ 42 w 42"/>
                    <a:gd name="T21" fmla="*/ 29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43"/>
                    <a:gd name="T35" fmla="*/ 42 w 42"/>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43">
                      <a:moveTo>
                        <a:pt x="42" y="29"/>
                      </a:moveTo>
                      <a:lnTo>
                        <a:pt x="0" y="41"/>
                      </a:lnTo>
                      <a:lnTo>
                        <a:pt x="2" y="43"/>
                      </a:lnTo>
                      <a:lnTo>
                        <a:pt x="2" y="0"/>
                      </a:lnTo>
                      <a:lnTo>
                        <a:pt x="0" y="0"/>
                      </a:lnTo>
                      <a:lnTo>
                        <a:pt x="13" y="29"/>
                      </a:lnTo>
                      <a:lnTo>
                        <a:pt x="42" y="29"/>
                      </a:lnTo>
                      <a:lnTo>
                        <a:pt x="13" y="29"/>
                      </a:lnTo>
                      <a:lnTo>
                        <a:pt x="0" y="0"/>
                      </a:lnTo>
                      <a:lnTo>
                        <a:pt x="0" y="43"/>
                      </a:lnTo>
                      <a:lnTo>
                        <a:pt x="42" y="29"/>
                      </a:lnTo>
                      <a:close/>
                    </a:path>
                  </a:pathLst>
                </a:custGeom>
                <a:solidFill>
                  <a:srgbClr val="000000"/>
                </a:solidFill>
                <a:ln w="0">
                  <a:solidFill>
                    <a:srgbClr val="FFFF00"/>
                  </a:solidFill>
                  <a:prstDash val="solid"/>
                  <a:round/>
                  <a:headEnd/>
                  <a:tailEnd/>
                </a:ln>
              </p:spPr>
              <p:txBody>
                <a:bodyPr/>
                <a:lstStyle/>
                <a:p>
                  <a:endParaRPr lang="en-GB" dirty="0"/>
                </a:p>
              </p:txBody>
            </p:sp>
            <p:sp>
              <p:nvSpPr>
                <p:cNvPr id="375" name="Freeform 477"/>
                <p:cNvSpPr>
                  <a:spLocks noChangeAspect="1"/>
                </p:cNvSpPr>
                <p:nvPr/>
              </p:nvSpPr>
              <p:spPr bwMode="auto">
                <a:xfrm>
                  <a:off x="4299" y="1072"/>
                  <a:ext cx="29" cy="32"/>
                </a:xfrm>
                <a:custGeom>
                  <a:avLst/>
                  <a:gdLst>
                    <a:gd name="T0" fmla="*/ 29 w 29"/>
                    <a:gd name="T1" fmla="*/ 0 h 32"/>
                    <a:gd name="T2" fmla="*/ 0 w 29"/>
                    <a:gd name="T3" fmla="*/ 32 h 32"/>
                    <a:gd name="T4" fmla="*/ 29 w 29"/>
                    <a:gd name="T5" fmla="*/ 15 h 32"/>
                    <a:gd name="T6" fmla="*/ 29 w 29"/>
                    <a:gd name="T7" fmla="*/ 0 h 32"/>
                    <a:gd name="T8" fmla="*/ 0 60000 65536"/>
                    <a:gd name="T9" fmla="*/ 0 60000 65536"/>
                    <a:gd name="T10" fmla="*/ 0 60000 65536"/>
                    <a:gd name="T11" fmla="*/ 0 60000 65536"/>
                    <a:gd name="T12" fmla="*/ 0 w 29"/>
                    <a:gd name="T13" fmla="*/ 0 h 32"/>
                    <a:gd name="T14" fmla="*/ 29 w 29"/>
                    <a:gd name="T15" fmla="*/ 32 h 32"/>
                  </a:gdLst>
                  <a:ahLst/>
                  <a:cxnLst>
                    <a:cxn ang="T8">
                      <a:pos x="T0" y="T1"/>
                    </a:cxn>
                    <a:cxn ang="T9">
                      <a:pos x="T2" y="T3"/>
                    </a:cxn>
                    <a:cxn ang="T10">
                      <a:pos x="T4" y="T5"/>
                    </a:cxn>
                    <a:cxn ang="T11">
                      <a:pos x="T6" y="T7"/>
                    </a:cxn>
                  </a:cxnLst>
                  <a:rect l="T12" t="T13" r="T14" b="T15"/>
                  <a:pathLst>
                    <a:path w="29" h="32">
                      <a:moveTo>
                        <a:pt x="29" y="0"/>
                      </a:moveTo>
                      <a:lnTo>
                        <a:pt x="0" y="32"/>
                      </a:lnTo>
                      <a:lnTo>
                        <a:pt x="29" y="15"/>
                      </a:lnTo>
                      <a:lnTo>
                        <a:pt x="29" y="0"/>
                      </a:lnTo>
                      <a:close/>
                    </a:path>
                  </a:pathLst>
                </a:custGeom>
                <a:solidFill>
                  <a:srgbClr val="808000"/>
                </a:solidFill>
                <a:ln w="0">
                  <a:solidFill>
                    <a:srgbClr val="FFFF00"/>
                  </a:solidFill>
                  <a:prstDash val="solid"/>
                  <a:round/>
                  <a:headEnd/>
                  <a:tailEnd/>
                </a:ln>
              </p:spPr>
              <p:txBody>
                <a:bodyPr/>
                <a:lstStyle/>
                <a:p>
                  <a:endParaRPr lang="en-GB" dirty="0"/>
                </a:p>
              </p:txBody>
            </p:sp>
            <p:sp>
              <p:nvSpPr>
                <p:cNvPr id="376" name="Freeform 478"/>
                <p:cNvSpPr>
                  <a:spLocks noChangeAspect="1"/>
                </p:cNvSpPr>
                <p:nvPr/>
              </p:nvSpPr>
              <p:spPr bwMode="auto">
                <a:xfrm>
                  <a:off x="4299" y="1070"/>
                  <a:ext cx="31" cy="34"/>
                </a:xfrm>
                <a:custGeom>
                  <a:avLst/>
                  <a:gdLst>
                    <a:gd name="T0" fmla="*/ 31 w 31"/>
                    <a:gd name="T1" fmla="*/ 2 h 34"/>
                    <a:gd name="T2" fmla="*/ 29 w 31"/>
                    <a:gd name="T3" fmla="*/ 2 h 34"/>
                    <a:gd name="T4" fmla="*/ 29 w 31"/>
                    <a:gd name="T5" fmla="*/ 0 h 34"/>
                    <a:gd name="T6" fmla="*/ 0 w 31"/>
                    <a:gd name="T7" fmla="*/ 34 h 34"/>
                    <a:gd name="T8" fmla="*/ 29 w 31"/>
                    <a:gd name="T9" fmla="*/ 17 h 34"/>
                    <a:gd name="T10" fmla="*/ 31 w 31"/>
                    <a:gd name="T11" fmla="*/ 17 h 34"/>
                    <a:gd name="T12" fmla="*/ 31 w 31"/>
                    <a:gd name="T13" fmla="*/ 2 h 34"/>
                    <a:gd name="T14" fmla="*/ 29 w 31"/>
                    <a:gd name="T15" fmla="*/ 2 h 34"/>
                    <a:gd name="T16" fmla="*/ 29 w 31"/>
                    <a:gd name="T17" fmla="*/ 17 h 34"/>
                    <a:gd name="T18" fmla="*/ 0 w 31"/>
                    <a:gd name="T19" fmla="*/ 34 h 34"/>
                    <a:gd name="T20" fmla="*/ 29 w 31"/>
                    <a:gd name="T21" fmla="*/ 2 h 34"/>
                    <a:gd name="T22" fmla="*/ 31 w 31"/>
                    <a:gd name="T23" fmla="*/ 2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34"/>
                    <a:gd name="T38" fmla="*/ 31 w 31"/>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34">
                      <a:moveTo>
                        <a:pt x="31" y="2"/>
                      </a:moveTo>
                      <a:lnTo>
                        <a:pt x="29" y="2"/>
                      </a:lnTo>
                      <a:lnTo>
                        <a:pt x="29" y="0"/>
                      </a:lnTo>
                      <a:lnTo>
                        <a:pt x="0" y="34"/>
                      </a:lnTo>
                      <a:lnTo>
                        <a:pt x="29" y="17"/>
                      </a:lnTo>
                      <a:lnTo>
                        <a:pt x="31" y="17"/>
                      </a:lnTo>
                      <a:lnTo>
                        <a:pt x="31" y="2"/>
                      </a:lnTo>
                      <a:lnTo>
                        <a:pt x="29" y="2"/>
                      </a:lnTo>
                      <a:lnTo>
                        <a:pt x="29" y="17"/>
                      </a:lnTo>
                      <a:lnTo>
                        <a:pt x="0" y="34"/>
                      </a:lnTo>
                      <a:lnTo>
                        <a:pt x="29" y="2"/>
                      </a:lnTo>
                      <a:lnTo>
                        <a:pt x="31" y="2"/>
                      </a:lnTo>
                      <a:close/>
                    </a:path>
                  </a:pathLst>
                </a:custGeom>
                <a:solidFill>
                  <a:srgbClr val="000000"/>
                </a:solidFill>
                <a:ln w="0">
                  <a:solidFill>
                    <a:srgbClr val="FFFF00"/>
                  </a:solidFill>
                  <a:prstDash val="solid"/>
                  <a:round/>
                  <a:headEnd/>
                  <a:tailEnd/>
                </a:ln>
              </p:spPr>
              <p:txBody>
                <a:bodyPr/>
                <a:lstStyle/>
                <a:p>
                  <a:endParaRPr lang="en-GB" dirty="0"/>
                </a:p>
              </p:txBody>
            </p:sp>
            <p:sp>
              <p:nvSpPr>
                <p:cNvPr id="377" name="Freeform 479"/>
                <p:cNvSpPr>
                  <a:spLocks noChangeAspect="1"/>
                </p:cNvSpPr>
                <p:nvPr/>
              </p:nvSpPr>
              <p:spPr bwMode="auto">
                <a:xfrm>
                  <a:off x="4328" y="1072"/>
                  <a:ext cx="31" cy="32"/>
                </a:xfrm>
                <a:custGeom>
                  <a:avLst/>
                  <a:gdLst>
                    <a:gd name="T0" fmla="*/ 0 w 31"/>
                    <a:gd name="T1" fmla="*/ 0 h 32"/>
                    <a:gd name="T2" fmla="*/ 31 w 31"/>
                    <a:gd name="T3" fmla="*/ 32 h 32"/>
                    <a:gd name="T4" fmla="*/ 0 w 31"/>
                    <a:gd name="T5" fmla="*/ 15 h 32"/>
                    <a:gd name="T6" fmla="*/ 0 w 31"/>
                    <a:gd name="T7" fmla="*/ 0 h 32"/>
                    <a:gd name="T8" fmla="*/ 0 60000 65536"/>
                    <a:gd name="T9" fmla="*/ 0 60000 65536"/>
                    <a:gd name="T10" fmla="*/ 0 60000 65536"/>
                    <a:gd name="T11" fmla="*/ 0 60000 65536"/>
                    <a:gd name="T12" fmla="*/ 0 w 31"/>
                    <a:gd name="T13" fmla="*/ 0 h 32"/>
                    <a:gd name="T14" fmla="*/ 31 w 31"/>
                    <a:gd name="T15" fmla="*/ 32 h 32"/>
                  </a:gdLst>
                  <a:ahLst/>
                  <a:cxnLst>
                    <a:cxn ang="T8">
                      <a:pos x="T0" y="T1"/>
                    </a:cxn>
                    <a:cxn ang="T9">
                      <a:pos x="T2" y="T3"/>
                    </a:cxn>
                    <a:cxn ang="T10">
                      <a:pos x="T4" y="T5"/>
                    </a:cxn>
                    <a:cxn ang="T11">
                      <a:pos x="T6" y="T7"/>
                    </a:cxn>
                  </a:cxnLst>
                  <a:rect l="T12" t="T13" r="T14" b="T15"/>
                  <a:pathLst>
                    <a:path w="31" h="32">
                      <a:moveTo>
                        <a:pt x="0" y="0"/>
                      </a:moveTo>
                      <a:lnTo>
                        <a:pt x="31" y="32"/>
                      </a:lnTo>
                      <a:lnTo>
                        <a:pt x="0" y="15"/>
                      </a:lnTo>
                      <a:lnTo>
                        <a:pt x="0" y="0"/>
                      </a:lnTo>
                      <a:close/>
                    </a:path>
                  </a:pathLst>
                </a:custGeom>
                <a:solidFill>
                  <a:srgbClr val="808000"/>
                </a:solidFill>
                <a:ln w="0">
                  <a:solidFill>
                    <a:srgbClr val="FFFF00"/>
                  </a:solidFill>
                  <a:prstDash val="solid"/>
                  <a:round/>
                  <a:headEnd/>
                  <a:tailEnd/>
                </a:ln>
              </p:spPr>
              <p:txBody>
                <a:bodyPr/>
                <a:lstStyle/>
                <a:p>
                  <a:endParaRPr lang="en-GB" dirty="0"/>
                </a:p>
              </p:txBody>
            </p:sp>
            <p:sp>
              <p:nvSpPr>
                <p:cNvPr id="378" name="Freeform 480"/>
                <p:cNvSpPr>
                  <a:spLocks noChangeAspect="1"/>
                </p:cNvSpPr>
                <p:nvPr/>
              </p:nvSpPr>
              <p:spPr bwMode="auto">
                <a:xfrm>
                  <a:off x="4328" y="1070"/>
                  <a:ext cx="31" cy="34"/>
                </a:xfrm>
                <a:custGeom>
                  <a:avLst/>
                  <a:gdLst>
                    <a:gd name="T0" fmla="*/ 2 w 31"/>
                    <a:gd name="T1" fmla="*/ 2 h 34"/>
                    <a:gd name="T2" fmla="*/ 0 w 31"/>
                    <a:gd name="T3" fmla="*/ 2 h 34"/>
                    <a:gd name="T4" fmla="*/ 31 w 31"/>
                    <a:gd name="T5" fmla="*/ 34 h 34"/>
                    <a:gd name="T6" fmla="*/ 0 w 31"/>
                    <a:gd name="T7" fmla="*/ 17 h 34"/>
                    <a:gd name="T8" fmla="*/ 2 w 31"/>
                    <a:gd name="T9" fmla="*/ 17 h 34"/>
                    <a:gd name="T10" fmla="*/ 2 w 31"/>
                    <a:gd name="T11" fmla="*/ 2 h 34"/>
                    <a:gd name="T12" fmla="*/ 0 w 31"/>
                    <a:gd name="T13" fmla="*/ 2 h 34"/>
                    <a:gd name="T14" fmla="*/ 0 w 31"/>
                    <a:gd name="T15" fmla="*/ 17 h 34"/>
                    <a:gd name="T16" fmla="*/ 31 w 31"/>
                    <a:gd name="T17" fmla="*/ 34 h 34"/>
                    <a:gd name="T18" fmla="*/ 0 w 31"/>
                    <a:gd name="T19" fmla="*/ 0 h 34"/>
                    <a:gd name="T20" fmla="*/ 0 w 31"/>
                    <a:gd name="T21" fmla="*/ 2 h 34"/>
                    <a:gd name="T22" fmla="*/ 2 w 31"/>
                    <a:gd name="T23" fmla="*/ 2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34"/>
                    <a:gd name="T38" fmla="*/ 31 w 31"/>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34">
                      <a:moveTo>
                        <a:pt x="2" y="2"/>
                      </a:moveTo>
                      <a:lnTo>
                        <a:pt x="0" y="2"/>
                      </a:lnTo>
                      <a:lnTo>
                        <a:pt x="31" y="34"/>
                      </a:lnTo>
                      <a:lnTo>
                        <a:pt x="0" y="17"/>
                      </a:lnTo>
                      <a:lnTo>
                        <a:pt x="2" y="17"/>
                      </a:lnTo>
                      <a:lnTo>
                        <a:pt x="2" y="2"/>
                      </a:lnTo>
                      <a:lnTo>
                        <a:pt x="0" y="2"/>
                      </a:lnTo>
                      <a:lnTo>
                        <a:pt x="0" y="17"/>
                      </a:lnTo>
                      <a:lnTo>
                        <a:pt x="31" y="34"/>
                      </a:lnTo>
                      <a:lnTo>
                        <a:pt x="0" y="0"/>
                      </a:lnTo>
                      <a:lnTo>
                        <a:pt x="0" y="2"/>
                      </a:lnTo>
                      <a:lnTo>
                        <a:pt x="2" y="2"/>
                      </a:lnTo>
                      <a:close/>
                    </a:path>
                  </a:pathLst>
                </a:custGeom>
                <a:solidFill>
                  <a:srgbClr val="000000"/>
                </a:solidFill>
                <a:ln w="0">
                  <a:solidFill>
                    <a:srgbClr val="FFFF00"/>
                  </a:solidFill>
                  <a:prstDash val="solid"/>
                  <a:round/>
                  <a:headEnd/>
                  <a:tailEnd/>
                </a:ln>
              </p:spPr>
              <p:txBody>
                <a:bodyPr/>
                <a:lstStyle/>
                <a:p>
                  <a:endParaRPr lang="en-GB" dirty="0"/>
                </a:p>
              </p:txBody>
            </p:sp>
          </p:grpSp>
          <p:sp>
            <p:nvSpPr>
              <p:cNvPr id="330" name="Freeform 481"/>
              <p:cNvSpPr>
                <a:spLocks noChangeAspect="1"/>
              </p:cNvSpPr>
              <p:nvPr/>
            </p:nvSpPr>
            <p:spPr bwMode="auto">
              <a:xfrm>
                <a:off x="4405" y="1022"/>
                <a:ext cx="171" cy="340"/>
              </a:xfrm>
              <a:custGeom>
                <a:avLst/>
                <a:gdLst>
                  <a:gd name="T0" fmla="*/ 171 w 171"/>
                  <a:gd name="T1" fmla="*/ 0 h 340"/>
                  <a:gd name="T2" fmla="*/ 149 w 171"/>
                  <a:gd name="T3" fmla="*/ 17 h 340"/>
                  <a:gd name="T4" fmla="*/ 130 w 171"/>
                  <a:gd name="T5" fmla="*/ 34 h 340"/>
                  <a:gd name="T6" fmla="*/ 113 w 171"/>
                  <a:gd name="T7" fmla="*/ 55 h 340"/>
                  <a:gd name="T8" fmla="*/ 100 w 171"/>
                  <a:gd name="T9" fmla="*/ 78 h 340"/>
                  <a:gd name="T10" fmla="*/ 88 w 171"/>
                  <a:gd name="T11" fmla="*/ 101 h 340"/>
                  <a:gd name="T12" fmla="*/ 78 w 171"/>
                  <a:gd name="T13" fmla="*/ 128 h 340"/>
                  <a:gd name="T14" fmla="*/ 75 w 171"/>
                  <a:gd name="T15" fmla="*/ 155 h 340"/>
                  <a:gd name="T16" fmla="*/ 73 w 171"/>
                  <a:gd name="T17" fmla="*/ 182 h 340"/>
                  <a:gd name="T18" fmla="*/ 76 w 171"/>
                  <a:gd name="T19" fmla="*/ 226 h 340"/>
                  <a:gd name="T20" fmla="*/ 90 w 171"/>
                  <a:gd name="T21" fmla="*/ 268 h 340"/>
                  <a:gd name="T22" fmla="*/ 111 w 171"/>
                  <a:gd name="T23" fmla="*/ 305 h 340"/>
                  <a:gd name="T24" fmla="*/ 140 w 171"/>
                  <a:gd name="T25" fmla="*/ 340 h 340"/>
                  <a:gd name="T26" fmla="*/ 142 w 171"/>
                  <a:gd name="T27" fmla="*/ 340 h 340"/>
                  <a:gd name="T28" fmla="*/ 113 w 171"/>
                  <a:gd name="T29" fmla="*/ 334 h 340"/>
                  <a:gd name="T30" fmla="*/ 86 w 171"/>
                  <a:gd name="T31" fmla="*/ 322 h 340"/>
                  <a:gd name="T32" fmla="*/ 61 w 171"/>
                  <a:gd name="T33" fmla="*/ 305 h 340"/>
                  <a:gd name="T34" fmla="*/ 40 w 171"/>
                  <a:gd name="T35" fmla="*/ 284 h 340"/>
                  <a:gd name="T36" fmla="*/ 23 w 171"/>
                  <a:gd name="T37" fmla="*/ 261 h 340"/>
                  <a:gd name="T38" fmla="*/ 11 w 171"/>
                  <a:gd name="T39" fmla="*/ 232 h 340"/>
                  <a:gd name="T40" fmla="*/ 2 w 171"/>
                  <a:gd name="T41" fmla="*/ 203 h 340"/>
                  <a:gd name="T42" fmla="*/ 0 w 171"/>
                  <a:gd name="T43" fmla="*/ 171 h 340"/>
                  <a:gd name="T44" fmla="*/ 4 w 171"/>
                  <a:gd name="T45" fmla="*/ 136 h 340"/>
                  <a:gd name="T46" fmla="*/ 13 w 171"/>
                  <a:gd name="T47" fmla="*/ 103 h 340"/>
                  <a:gd name="T48" fmla="*/ 27 w 171"/>
                  <a:gd name="T49" fmla="*/ 74 h 340"/>
                  <a:gd name="T50" fmla="*/ 46 w 171"/>
                  <a:gd name="T51" fmla="*/ 50 h 340"/>
                  <a:gd name="T52" fmla="*/ 71 w 171"/>
                  <a:gd name="T53" fmla="*/ 28 h 340"/>
                  <a:gd name="T54" fmla="*/ 98 w 171"/>
                  <a:gd name="T55" fmla="*/ 13 h 340"/>
                  <a:gd name="T56" fmla="*/ 126 w 171"/>
                  <a:gd name="T57" fmla="*/ 3 h 340"/>
                  <a:gd name="T58" fmla="*/ 159 w 171"/>
                  <a:gd name="T59" fmla="*/ 0 h 340"/>
                  <a:gd name="T60" fmla="*/ 171 w 171"/>
                  <a:gd name="T61" fmla="*/ 0 h 34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71"/>
                  <a:gd name="T94" fmla="*/ 0 h 340"/>
                  <a:gd name="T95" fmla="*/ 171 w 171"/>
                  <a:gd name="T96" fmla="*/ 340 h 34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71" h="340">
                    <a:moveTo>
                      <a:pt x="171" y="0"/>
                    </a:moveTo>
                    <a:lnTo>
                      <a:pt x="149" y="17"/>
                    </a:lnTo>
                    <a:lnTo>
                      <a:pt x="130" y="34"/>
                    </a:lnTo>
                    <a:lnTo>
                      <a:pt x="113" y="55"/>
                    </a:lnTo>
                    <a:lnTo>
                      <a:pt x="100" y="78"/>
                    </a:lnTo>
                    <a:lnTo>
                      <a:pt x="88" y="101"/>
                    </a:lnTo>
                    <a:lnTo>
                      <a:pt x="78" y="128"/>
                    </a:lnTo>
                    <a:lnTo>
                      <a:pt x="75" y="155"/>
                    </a:lnTo>
                    <a:lnTo>
                      <a:pt x="73" y="182"/>
                    </a:lnTo>
                    <a:lnTo>
                      <a:pt x="76" y="226"/>
                    </a:lnTo>
                    <a:lnTo>
                      <a:pt x="90" y="268"/>
                    </a:lnTo>
                    <a:lnTo>
                      <a:pt x="111" y="305"/>
                    </a:lnTo>
                    <a:lnTo>
                      <a:pt x="140" y="340"/>
                    </a:lnTo>
                    <a:lnTo>
                      <a:pt x="142" y="340"/>
                    </a:lnTo>
                    <a:lnTo>
                      <a:pt x="113" y="334"/>
                    </a:lnTo>
                    <a:lnTo>
                      <a:pt x="86" y="322"/>
                    </a:lnTo>
                    <a:lnTo>
                      <a:pt x="61" y="305"/>
                    </a:lnTo>
                    <a:lnTo>
                      <a:pt x="40" y="284"/>
                    </a:lnTo>
                    <a:lnTo>
                      <a:pt x="23" y="261"/>
                    </a:lnTo>
                    <a:lnTo>
                      <a:pt x="11" y="232"/>
                    </a:lnTo>
                    <a:lnTo>
                      <a:pt x="2" y="203"/>
                    </a:lnTo>
                    <a:lnTo>
                      <a:pt x="0" y="171"/>
                    </a:lnTo>
                    <a:lnTo>
                      <a:pt x="4" y="136"/>
                    </a:lnTo>
                    <a:lnTo>
                      <a:pt x="13" y="103"/>
                    </a:lnTo>
                    <a:lnTo>
                      <a:pt x="27" y="74"/>
                    </a:lnTo>
                    <a:lnTo>
                      <a:pt x="46" y="50"/>
                    </a:lnTo>
                    <a:lnTo>
                      <a:pt x="71" y="28"/>
                    </a:lnTo>
                    <a:lnTo>
                      <a:pt x="98" y="13"/>
                    </a:lnTo>
                    <a:lnTo>
                      <a:pt x="126" y="3"/>
                    </a:lnTo>
                    <a:lnTo>
                      <a:pt x="159" y="0"/>
                    </a:lnTo>
                    <a:lnTo>
                      <a:pt x="171" y="0"/>
                    </a:lnTo>
                    <a:close/>
                  </a:path>
                </a:pathLst>
              </a:custGeom>
              <a:solidFill>
                <a:srgbClr val="FFFFFF"/>
              </a:solidFill>
              <a:ln w="9525">
                <a:noFill/>
                <a:round/>
                <a:headEnd/>
                <a:tailEnd/>
              </a:ln>
            </p:spPr>
            <p:txBody>
              <a:bodyPr/>
              <a:lstStyle/>
              <a:p>
                <a:endParaRPr lang="en-GB" dirty="0"/>
              </a:p>
            </p:txBody>
          </p:sp>
          <p:sp>
            <p:nvSpPr>
              <p:cNvPr id="331" name="Freeform 482"/>
              <p:cNvSpPr>
                <a:spLocks noChangeAspect="1"/>
              </p:cNvSpPr>
              <p:nvPr/>
            </p:nvSpPr>
            <p:spPr bwMode="auto">
              <a:xfrm>
                <a:off x="4403" y="1020"/>
                <a:ext cx="178" cy="343"/>
              </a:xfrm>
              <a:custGeom>
                <a:avLst/>
                <a:gdLst>
                  <a:gd name="T0" fmla="*/ 150 w 178"/>
                  <a:gd name="T1" fmla="*/ 17 h 343"/>
                  <a:gd name="T2" fmla="*/ 113 w 178"/>
                  <a:gd name="T3" fmla="*/ 55 h 343"/>
                  <a:gd name="T4" fmla="*/ 100 w 178"/>
                  <a:gd name="T5" fmla="*/ 80 h 343"/>
                  <a:gd name="T6" fmla="*/ 78 w 178"/>
                  <a:gd name="T7" fmla="*/ 130 h 343"/>
                  <a:gd name="T8" fmla="*/ 73 w 178"/>
                  <a:gd name="T9" fmla="*/ 184 h 343"/>
                  <a:gd name="T10" fmla="*/ 90 w 178"/>
                  <a:gd name="T11" fmla="*/ 270 h 343"/>
                  <a:gd name="T12" fmla="*/ 142 w 178"/>
                  <a:gd name="T13" fmla="*/ 343 h 343"/>
                  <a:gd name="T14" fmla="*/ 115 w 178"/>
                  <a:gd name="T15" fmla="*/ 334 h 343"/>
                  <a:gd name="T16" fmla="*/ 65 w 178"/>
                  <a:gd name="T17" fmla="*/ 305 h 343"/>
                  <a:gd name="T18" fmla="*/ 27 w 178"/>
                  <a:gd name="T19" fmla="*/ 263 h 343"/>
                  <a:gd name="T20" fmla="*/ 6 w 178"/>
                  <a:gd name="T21" fmla="*/ 205 h 343"/>
                  <a:gd name="T22" fmla="*/ 7 w 178"/>
                  <a:gd name="T23" fmla="*/ 138 h 343"/>
                  <a:gd name="T24" fmla="*/ 30 w 178"/>
                  <a:gd name="T25" fmla="*/ 78 h 343"/>
                  <a:gd name="T26" fmla="*/ 75 w 178"/>
                  <a:gd name="T27" fmla="*/ 32 h 343"/>
                  <a:gd name="T28" fmla="*/ 128 w 178"/>
                  <a:gd name="T29" fmla="*/ 7 h 343"/>
                  <a:gd name="T30" fmla="*/ 167 w 178"/>
                  <a:gd name="T31" fmla="*/ 4 h 343"/>
                  <a:gd name="T32" fmla="*/ 161 w 178"/>
                  <a:gd name="T33" fmla="*/ 0 h 343"/>
                  <a:gd name="T34" fmla="*/ 100 w 178"/>
                  <a:gd name="T35" fmla="*/ 13 h 343"/>
                  <a:gd name="T36" fmla="*/ 46 w 178"/>
                  <a:gd name="T37" fmla="*/ 50 h 343"/>
                  <a:gd name="T38" fmla="*/ 13 w 178"/>
                  <a:gd name="T39" fmla="*/ 105 h 343"/>
                  <a:gd name="T40" fmla="*/ 0 w 178"/>
                  <a:gd name="T41" fmla="*/ 173 h 343"/>
                  <a:gd name="T42" fmla="*/ 11 w 178"/>
                  <a:gd name="T43" fmla="*/ 234 h 343"/>
                  <a:gd name="T44" fmla="*/ 40 w 178"/>
                  <a:gd name="T45" fmla="*/ 288 h 343"/>
                  <a:gd name="T46" fmla="*/ 88 w 178"/>
                  <a:gd name="T47" fmla="*/ 326 h 343"/>
                  <a:gd name="T48" fmla="*/ 144 w 178"/>
                  <a:gd name="T49" fmla="*/ 342 h 343"/>
                  <a:gd name="T50" fmla="*/ 115 w 178"/>
                  <a:gd name="T51" fmla="*/ 305 h 343"/>
                  <a:gd name="T52" fmla="*/ 80 w 178"/>
                  <a:gd name="T53" fmla="*/ 228 h 343"/>
                  <a:gd name="T54" fmla="*/ 78 w 178"/>
                  <a:gd name="T55" fmla="*/ 157 h 343"/>
                  <a:gd name="T56" fmla="*/ 92 w 178"/>
                  <a:gd name="T57" fmla="*/ 103 h 343"/>
                  <a:gd name="T58" fmla="*/ 117 w 178"/>
                  <a:gd name="T59" fmla="*/ 59 h 343"/>
                  <a:gd name="T60" fmla="*/ 153 w 178"/>
                  <a:gd name="T61" fmla="*/ 21 h 343"/>
                  <a:gd name="T62" fmla="*/ 167 w 178"/>
                  <a:gd name="T63" fmla="*/ 4 h 3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8"/>
                  <a:gd name="T97" fmla="*/ 0 h 343"/>
                  <a:gd name="T98" fmla="*/ 178 w 178"/>
                  <a:gd name="T99" fmla="*/ 343 h 3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8" h="343">
                    <a:moveTo>
                      <a:pt x="167" y="4"/>
                    </a:moveTo>
                    <a:lnTo>
                      <a:pt x="150" y="17"/>
                    </a:lnTo>
                    <a:lnTo>
                      <a:pt x="130" y="34"/>
                    </a:lnTo>
                    <a:lnTo>
                      <a:pt x="113" y="55"/>
                    </a:lnTo>
                    <a:lnTo>
                      <a:pt x="113" y="57"/>
                    </a:lnTo>
                    <a:lnTo>
                      <a:pt x="100" y="80"/>
                    </a:lnTo>
                    <a:lnTo>
                      <a:pt x="88" y="103"/>
                    </a:lnTo>
                    <a:lnTo>
                      <a:pt x="78" y="130"/>
                    </a:lnTo>
                    <a:lnTo>
                      <a:pt x="75" y="157"/>
                    </a:lnTo>
                    <a:lnTo>
                      <a:pt x="73" y="184"/>
                    </a:lnTo>
                    <a:lnTo>
                      <a:pt x="77" y="228"/>
                    </a:lnTo>
                    <a:lnTo>
                      <a:pt x="90" y="270"/>
                    </a:lnTo>
                    <a:lnTo>
                      <a:pt x="111" y="309"/>
                    </a:lnTo>
                    <a:lnTo>
                      <a:pt x="142" y="343"/>
                    </a:lnTo>
                    <a:lnTo>
                      <a:pt x="163" y="343"/>
                    </a:lnTo>
                    <a:lnTo>
                      <a:pt x="115" y="334"/>
                    </a:lnTo>
                    <a:lnTo>
                      <a:pt x="88" y="322"/>
                    </a:lnTo>
                    <a:lnTo>
                      <a:pt x="65" y="305"/>
                    </a:lnTo>
                    <a:lnTo>
                      <a:pt x="44" y="284"/>
                    </a:lnTo>
                    <a:lnTo>
                      <a:pt x="27" y="263"/>
                    </a:lnTo>
                    <a:lnTo>
                      <a:pt x="15" y="234"/>
                    </a:lnTo>
                    <a:lnTo>
                      <a:pt x="6" y="205"/>
                    </a:lnTo>
                    <a:lnTo>
                      <a:pt x="4" y="173"/>
                    </a:lnTo>
                    <a:lnTo>
                      <a:pt x="7" y="138"/>
                    </a:lnTo>
                    <a:lnTo>
                      <a:pt x="17" y="105"/>
                    </a:lnTo>
                    <a:lnTo>
                      <a:pt x="30" y="78"/>
                    </a:lnTo>
                    <a:lnTo>
                      <a:pt x="50" y="53"/>
                    </a:lnTo>
                    <a:lnTo>
                      <a:pt x="75" y="32"/>
                    </a:lnTo>
                    <a:lnTo>
                      <a:pt x="100" y="17"/>
                    </a:lnTo>
                    <a:lnTo>
                      <a:pt x="128" y="7"/>
                    </a:lnTo>
                    <a:lnTo>
                      <a:pt x="161" y="4"/>
                    </a:lnTo>
                    <a:lnTo>
                      <a:pt x="167" y="4"/>
                    </a:lnTo>
                    <a:lnTo>
                      <a:pt x="178" y="0"/>
                    </a:lnTo>
                    <a:lnTo>
                      <a:pt x="161" y="0"/>
                    </a:lnTo>
                    <a:lnTo>
                      <a:pt x="128" y="4"/>
                    </a:lnTo>
                    <a:lnTo>
                      <a:pt x="100" y="13"/>
                    </a:lnTo>
                    <a:lnTo>
                      <a:pt x="71" y="28"/>
                    </a:lnTo>
                    <a:lnTo>
                      <a:pt x="46" y="50"/>
                    </a:lnTo>
                    <a:lnTo>
                      <a:pt x="27" y="75"/>
                    </a:lnTo>
                    <a:lnTo>
                      <a:pt x="13" y="105"/>
                    </a:lnTo>
                    <a:lnTo>
                      <a:pt x="4" y="138"/>
                    </a:lnTo>
                    <a:lnTo>
                      <a:pt x="0" y="173"/>
                    </a:lnTo>
                    <a:lnTo>
                      <a:pt x="2" y="205"/>
                    </a:lnTo>
                    <a:lnTo>
                      <a:pt x="11" y="234"/>
                    </a:lnTo>
                    <a:lnTo>
                      <a:pt x="23" y="263"/>
                    </a:lnTo>
                    <a:lnTo>
                      <a:pt x="40" y="288"/>
                    </a:lnTo>
                    <a:lnTo>
                      <a:pt x="61" y="309"/>
                    </a:lnTo>
                    <a:lnTo>
                      <a:pt x="88" y="326"/>
                    </a:lnTo>
                    <a:lnTo>
                      <a:pt x="115" y="338"/>
                    </a:lnTo>
                    <a:lnTo>
                      <a:pt x="144" y="342"/>
                    </a:lnTo>
                    <a:lnTo>
                      <a:pt x="142" y="340"/>
                    </a:lnTo>
                    <a:lnTo>
                      <a:pt x="115" y="305"/>
                    </a:lnTo>
                    <a:lnTo>
                      <a:pt x="94" y="270"/>
                    </a:lnTo>
                    <a:lnTo>
                      <a:pt x="80" y="228"/>
                    </a:lnTo>
                    <a:lnTo>
                      <a:pt x="77" y="184"/>
                    </a:lnTo>
                    <a:lnTo>
                      <a:pt x="78" y="157"/>
                    </a:lnTo>
                    <a:lnTo>
                      <a:pt x="82" y="130"/>
                    </a:lnTo>
                    <a:lnTo>
                      <a:pt x="92" y="103"/>
                    </a:lnTo>
                    <a:lnTo>
                      <a:pt x="103" y="80"/>
                    </a:lnTo>
                    <a:lnTo>
                      <a:pt x="117" y="59"/>
                    </a:lnTo>
                    <a:lnTo>
                      <a:pt x="134" y="38"/>
                    </a:lnTo>
                    <a:lnTo>
                      <a:pt x="153" y="21"/>
                    </a:lnTo>
                    <a:lnTo>
                      <a:pt x="178" y="0"/>
                    </a:lnTo>
                    <a:lnTo>
                      <a:pt x="167" y="4"/>
                    </a:lnTo>
                    <a:close/>
                  </a:path>
                </a:pathLst>
              </a:custGeom>
              <a:solidFill>
                <a:srgbClr val="000000"/>
              </a:solidFill>
              <a:ln w="9525">
                <a:noFill/>
                <a:round/>
                <a:headEnd/>
                <a:tailEnd/>
              </a:ln>
            </p:spPr>
            <p:txBody>
              <a:bodyPr/>
              <a:lstStyle/>
              <a:p>
                <a:endParaRPr lang="en-GB" dirty="0"/>
              </a:p>
            </p:txBody>
          </p:sp>
          <p:sp>
            <p:nvSpPr>
              <p:cNvPr id="332" name="Oval 483"/>
              <p:cNvSpPr>
                <a:spLocks noChangeAspect="1" noChangeArrowheads="1"/>
              </p:cNvSpPr>
              <p:nvPr/>
            </p:nvSpPr>
            <p:spPr bwMode="auto">
              <a:xfrm>
                <a:off x="4424" y="1160"/>
                <a:ext cx="27" cy="25"/>
              </a:xfrm>
              <a:prstGeom prst="ellipse">
                <a:avLst/>
              </a:prstGeom>
              <a:solidFill>
                <a:srgbClr val="FFFFFF"/>
              </a:solidFill>
              <a:ln w="9525">
                <a:noFill/>
                <a:round/>
                <a:headEnd/>
                <a:tailEnd/>
              </a:ln>
            </p:spPr>
            <p:txBody>
              <a:bodyPr/>
              <a:lstStyle/>
              <a:p>
                <a:pPr algn="ctr" eaLnBrk="0" hangingPunct="0"/>
                <a:endParaRPr lang="en-GB" dirty="0"/>
              </a:p>
            </p:txBody>
          </p:sp>
          <p:sp>
            <p:nvSpPr>
              <p:cNvPr id="333" name="Freeform 484"/>
              <p:cNvSpPr>
                <a:spLocks noChangeAspect="1"/>
              </p:cNvSpPr>
              <p:nvPr/>
            </p:nvSpPr>
            <p:spPr bwMode="auto">
              <a:xfrm>
                <a:off x="4422" y="1158"/>
                <a:ext cx="29" cy="27"/>
              </a:xfrm>
              <a:custGeom>
                <a:avLst/>
                <a:gdLst>
                  <a:gd name="T0" fmla="*/ 0 w 29"/>
                  <a:gd name="T1" fmla="*/ 13 h 27"/>
                  <a:gd name="T2" fmla="*/ 4 w 29"/>
                  <a:gd name="T3" fmla="*/ 23 h 27"/>
                  <a:gd name="T4" fmla="*/ 13 w 29"/>
                  <a:gd name="T5" fmla="*/ 27 h 27"/>
                  <a:gd name="T6" fmla="*/ 25 w 29"/>
                  <a:gd name="T7" fmla="*/ 23 h 27"/>
                  <a:gd name="T8" fmla="*/ 29 w 29"/>
                  <a:gd name="T9" fmla="*/ 13 h 27"/>
                  <a:gd name="T10" fmla="*/ 25 w 29"/>
                  <a:gd name="T11" fmla="*/ 4 h 27"/>
                  <a:gd name="T12" fmla="*/ 13 w 29"/>
                  <a:gd name="T13" fmla="*/ 0 h 27"/>
                  <a:gd name="T14" fmla="*/ 4 w 29"/>
                  <a:gd name="T15" fmla="*/ 4 h 27"/>
                  <a:gd name="T16" fmla="*/ 0 w 29"/>
                  <a:gd name="T17" fmla="*/ 13 h 27"/>
                  <a:gd name="T18" fmla="*/ 4 w 29"/>
                  <a:gd name="T19" fmla="*/ 13 h 27"/>
                  <a:gd name="T20" fmla="*/ 8 w 29"/>
                  <a:gd name="T21" fmla="*/ 8 h 27"/>
                  <a:gd name="T22" fmla="*/ 13 w 29"/>
                  <a:gd name="T23" fmla="*/ 4 h 27"/>
                  <a:gd name="T24" fmla="*/ 21 w 29"/>
                  <a:gd name="T25" fmla="*/ 8 h 27"/>
                  <a:gd name="T26" fmla="*/ 25 w 29"/>
                  <a:gd name="T27" fmla="*/ 13 h 27"/>
                  <a:gd name="T28" fmla="*/ 21 w 29"/>
                  <a:gd name="T29" fmla="*/ 19 h 27"/>
                  <a:gd name="T30" fmla="*/ 13 w 29"/>
                  <a:gd name="T31" fmla="*/ 23 h 27"/>
                  <a:gd name="T32" fmla="*/ 8 w 29"/>
                  <a:gd name="T33" fmla="*/ 19 h 27"/>
                  <a:gd name="T34" fmla="*/ 4 w 29"/>
                  <a:gd name="T35" fmla="*/ 13 h 27"/>
                  <a:gd name="T36" fmla="*/ 0 w 29"/>
                  <a:gd name="T37" fmla="*/ 13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27"/>
                  <a:gd name="T59" fmla="*/ 29 w 29"/>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27">
                    <a:moveTo>
                      <a:pt x="0" y="13"/>
                    </a:moveTo>
                    <a:lnTo>
                      <a:pt x="4" y="23"/>
                    </a:lnTo>
                    <a:lnTo>
                      <a:pt x="13" y="27"/>
                    </a:lnTo>
                    <a:lnTo>
                      <a:pt x="25" y="23"/>
                    </a:lnTo>
                    <a:lnTo>
                      <a:pt x="29" y="13"/>
                    </a:lnTo>
                    <a:lnTo>
                      <a:pt x="25" y="4"/>
                    </a:lnTo>
                    <a:lnTo>
                      <a:pt x="13" y="0"/>
                    </a:lnTo>
                    <a:lnTo>
                      <a:pt x="4" y="4"/>
                    </a:lnTo>
                    <a:lnTo>
                      <a:pt x="0" y="13"/>
                    </a:lnTo>
                    <a:lnTo>
                      <a:pt x="4" y="13"/>
                    </a:lnTo>
                    <a:lnTo>
                      <a:pt x="8" y="8"/>
                    </a:lnTo>
                    <a:lnTo>
                      <a:pt x="13" y="4"/>
                    </a:lnTo>
                    <a:lnTo>
                      <a:pt x="21" y="8"/>
                    </a:lnTo>
                    <a:lnTo>
                      <a:pt x="25" y="13"/>
                    </a:lnTo>
                    <a:lnTo>
                      <a:pt x="21" y="19"/>
                    </a:lnTo>
                    <a:lnTo>
                      <a:pt x="13" y="23"/>
                    </a:lnTo>
                    <a:lnTo>
                      <a:pt x="8" y="19"/>
                    </a:lnTo>
                    <a:lnTo>
                      <a:pt x="4" y="13"/>
                    </a:lnTo>
                    <a:lnTo>
                      <a:pt x="0" y="13"/>
                    </a:lnTo>
                    <a:close/>
                  </a:path>
                </a:pathLst>
              </a:custGeom>
              <a:solidFill>
                <a:srgbClr val="000000"/>
              </a:solidFill>
              <a:ln w="9525">
                <a:noFill/>
                <a:round/>
                <a:headEnd/>
                <a:tailEnd/>
              </a:ln>
            </p:spPr>
            <p:txBody>
              <a:bodyPr/>
              <a:lstStyle/>
              <a:p>
                <a:endParaRPr lang="en-GB" dirty="0"/>
              </a:p>
            </p:txBody>
          </p:sp>
          <p:sp>
            <p:nvSpPr>
              <p:cNvPr id="334" name="Freeform 485"/>
              <p:cNvSpPr>
                <a:spLocks noChangeAspect="1"/>
              </p:cNvSpPr>
              <p:nvPr/>
            </p:nvSpPr>
            <p:spPr bwMode="auto">
              <a:xfrm>
                <a:off x="4422" y="1208"/>
                <a:ext cx="56" cy="15"/>
              </a:xfrm>
              <a:custGeom>
                <a:avLst/>
                <a:gdLst>
                  <a:gd name="T0" fmla="*/ 0 w 56"/>
                  <a:gd name="T1" fmla="*/ 8 h 15"/>
                  <a:gd name="T2" fmla="*/ 2 w 56"/>
                  <a:gd name="T3" fmla="*/ 8 h 15"/>
                  <a:gd name="T4" fmla="*/ 0 w 56"/>
                  <a:gd name="T5" fmla="*/ 9 h 15"/>
                  <a:gd name="T6" fmla="*/ 6 w 56"/>
                  <a:gd name="T7" fmla="*/ 9 h 15"/>
                  <a:gd name="T8" fmla="*/ 4 w 56"/>
                  <a:gd name="T9" fmla="*/ 11 h 15"/>
                  <a:gd name="T10" fmla="*/ 10 w 56"/>
                  <a:gd name="T11" fmla="*/ 11 h 15"/>
                  <a:gd name="T12" fmla="*/ 8 w 56"/>
                  <a:gd name="T13" fmla="*/ 13 h 15"/>
                  <a:gd name="T14" fmla="*/ 17 w 56"/>
                  <a:gd name="T15" fmla="*/ 13 h 15"/>
                  <a:gd name="T16" fmla="*/ 15 w 56"/>
                  <a:gd name="T17" fmla="*/ 15 h 15"/>
                  <a:gd name="T18" fmla="*/ 36 w 56"/>
                  <a:gd name="T19" fmla="*/ 15 h 15"/>
                  <a:gd name="T20" fmla="*/ 36 w 56"/>
                  <a:gd name="T21" fmla="*/ 13 h 15"/>
                  <a:gd name="T22" fmla="*/ 42 w 56"/>
                  <a:gd name="T23" fmla="*/ 13 h 15"/>
                  <a:gd name="T24" fmla="*/ 42 w 56"/>
                  <a:gd name="T25" fmla="*/ 11 h 15"/>
                  <a:gd name="T26" fmla="*/ 46 w 56"/>
                  <a:gd name="T27" fmla="*/ 11 h 15"/>
                  <a:gd name="T28" fmla="*/ 46 w 56"/>
                  <a:gd name="T29" fmla="*/ 9 h 15"/>
                  <a:gd name="T30" fmla="*/ 50 w 56"/>
                  <a:gd name="T31" fmla="*/ 9 h 15"/>
                  <a:gd name="T32" fmla="*/ 50 w 56"/>
                  <a:gd name="T33" fmla="*/ 8 h 15"/>
                  <a:gd name="T34" fmla="*/ 52 w 56"/>
                  <a:gd name="T35" fmla="*/ 8 h 15"/>
                  <a:gd name="T36" fmla="*/ 52 w 56"/>
                  <a:gd name="T37" fmla="*/ 6 h 15"/>
                  <a:gd name="T38" fmla="*/ 56 w 56"/>
                  <a:gd name="T39" fmla="*/ 4 h 15"/>
                  <a:gd name="T40" fmla="*/ 52 w 56"/>
                  <a:gd name="T41" fmla="*/ 0 h 15"/>
                  <a:gd name="T42" fmla="*/ 52 w 56"/>
                  <a:gd name="T43" fmla="*/ 2 h 15"/>
                  <a:gd name="T44" fmla="*/ 48 w 56"/>
                  <a:gd name="T45" fmla="*/ 2 h 15"/>
                  <a:gd name="T46" fmla="*/ 50 w 56"/>
                  <a:gd name="T47" fmla="*/ 6 h 15"/>
                  <a:gd name="T48" fmla="*/ 46 w 56"/>
                  <a:gd name="T49" fmla="*/ 4 h 15"/>
                  <a:gd name="T50" fmla="*/ 48 w 56"/>
                  <a:gd name="T51" fmla="*/ 8 h 15"/>
                  <a:gd name="T52" fmla="*/ 42 w 56"/>
                  <a:gd name="T53" fmla="*/ 6 h 15"/>
                  <a:gd name="T54" fmla="*/ 44 w 56"/>
                  <a:gd name="T55" fmla="*/ 9 h 15"/>
                  <a:gd name="T56" fmla="*/ 38 w 56"/>
                  <a:gd name="T57" fmla="*/ 8 h 15"/>
                  <a:gd name="T58" fmla="*/ 40 w 56"/>
                  <a:gd name="T59" fmla="*/ 11 h 15"/>
                  <a:gd name="T60" fmla="*/ 33 w 56"/>
                  <a:gd name="T61" fmla="*/ 9 h 15"/>
                  <a:gd name="T62" fmla="*/ 35 w 56"/>
                  <a:gd name="T63" fmla="*/ 13 h 15"/>
                  <a:gd name="T64" fmla="*/ 19 w 56"/>
                  <a:gd name="T65" fmla="*/ 13 h 15"/>
                  <a:gd name="T66" fmla="*/ 19 w 56"/>
                  <a:gd name="T67" fmla="*/ 9 h 15"/>
                  <a:gd name="T68" fmla="*/ 11 w 56"/>
                  <a:gd name="T69" fmla="*/ 11 h 15"/>
                  <a:gd name="T70" fmla="*/ 11 w 56"/>
                  <a:gd name="T71" fmla="*/ 8 h 15"/>
                  <a:gd name="T72" fmla="*/ 8 w 56"/>
                  <a:gd name="T73" fmla="*/ 9 h 15"/>
                  <a:gd name="T74" fmla="*/ 8 w 56"/>
                  <a:gd name="T75" fmla="*/ 6 h 15"/>
                  <a:gd name="T76" fmla="*/ 4 w 56"/>
                  <a:gd name="T77" fmla="*/ 8 h 15"/>
                  <a:gd name="T78" fmla="*/ 4 w 56"/>
                  <a:gd name="T79" fmla="*/ 4 h 15"/>
                  <a:gd name="T80" fmla="*/ 0 w 56"/>
                  <a:gd name="T81" fmla="*/ 4 h 15"/>
                  <a:gd name="T82" fmla="*/ 0 w 56"/>
                  <a:gd name="T83" fmla="*/ 8 h 1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6"/>
                  <a:gd name="T127" fmla="*/ 0 h 15"/>
                  <a:gd name="T128" fmla="*/ 56 w 56"/>
                  <a:gd name="T129" fmla="*/ 15 h 1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6" h="15">
                    <a:moveTo>
                      <a:pt x="0" y="8"/>
                    </a:moveTo>
                    <a:lnTo>
                      <a:pt x="2" y="8"/>
                    </a:lnTo>
                    <a:lnTo>
                      <a:pt x="0" y="9"/>
                    </a:lnTo>
                    <a:lnTo>
                      <a:pt x="6" y="9"/>
                    </a:lnTo>
                    <a:lnTo>
                      <a:pt x="4" y="11"/>
                    </a:lnTo>
                    <a:lnTo>
                      <a:pt x="10" y="11"/>
                    </a:lnTo>
                    <a:lnTo>
                      <a:pt x="8" y="13"/>
                    </a:lnTo>
                    <a:lnTo>
                      <a:pt x="17" y="13"/>
                    </a:lnTo>
                    <a:lnTo>
                      <a:pt x="15" y="15"/>
                    </a:lnTo>
                    <a:lnTo>
                      <a:pt x="36" y="15"/>
                    </a:lnTo>
                    <a:lnTo>
                      <a:pt x="36" y="13"/>
                    </a:lnTo>
                    <a:lnTo>
                      <a:pt x="42" y="13"/>
                    </a:lnTo>
                    <a:lnTo>
                      <a:pt x="42" y="11"/>
                    </a:lnTo>
                    <a:lnTo>
                      <a:pt x="46" y="11"/>
                    </a:lnTo>
                    <a:lnTo>
                      <a:pt x="46" y="9"/>
                    </a:lnTo>
                    <a:lnTo>
                      <a:pt x="50" y="9"/>
                    </a:lnTo>
                    <a:lnTo>
                      <a:pt x="50" y="8"/>
                    </a:lnTo>
                    <a:lnTo>
                      <a:pt x="52" y="8"/>
                    </a:lnTo>
                    <a:lnTo>
                      <a:pt x="52" y="6"/>
                    </a:lnTo>
                    <a:lnTo>
                      <a:pt x="56" y="4"/>
                    </a:lnTo>
                    <a:lnTo>
                      <a:pt x="52" y="0"/>
                    </a:lnTo>
                    <a:lnTo>
                      <a:pt x="52" y="2"/>
                    </a:lnTo>
                    <a:lnTo>
                      <a:pt x="48" y="2"/>
                    </a:lnTo>
                    <a:lnTo>
                      <a:pt x="50" y="6"/>
                    </a:lnTo>
                    <a:lnTo>
                      <a:pt x="46" y="4"/>
                    </a:lnTo>
                    <a:lnTo>
                      <a:pt x="48" y="8"/>
                    </a:lnTo>
                    <a:lnTo>
                      <a:pt x="42" y="6"/>
                    </a:lnTo>
                    <a:lnTo>
                      <a:pt x="44" y="9"/>
                    </a:lnTo>
                    <a:lnTo>
                      <a:pt x="38" y="8"/>
                    </a:lnTo>
                    <a:lnTo>
                      <a:pt x="40" y="11"/>
                    </a:lnTo>
                    <a:lnTo>
                      <a:pt x="33" y="9"/>
                    </a:lnTo>
                    <a:lnTo>
                      <a:pt x="35" y="13"/>
                    </a:lnTo>
                    <a:lnTo>
                      <a:pt x="19" y="13"/>
                    </a:lnTo>
                    <a:lnTo>
                      <a:pt x="19" y="9"/>
                    </a:lnTo>
                    <a:lnTo>
                      <a:pt x="11" y="11"/>
                    </a:lnTo>
                    <a:lnTo>
                      <a:pt x="11" y="8"/>
                    </a:lnTo>
                    <a:lnTo>
                      <a:pt x="8" y="9"/>
                    </a:lnTo>
                    <a:lnTo>
                      <a:pt x="8" y="6"/>
                    </a:lnTo>
                    <a:lnTo>
                      <a:pt x="4" y="8"/>
                    </a:lnTo>
                    <a:lnTo>
                      <a:pt x="4" y="4"/>
                    </a:lnTo>
                    <a:lnTo>
                      <a:pt x="0" y="4"/>
                    </a:lnTo>
                    <a:lnTo>
                      <a:pt x="0" y="8"/>
                    </a:lnTo>
                    <a:close/>
                  </a:path>
                </a:pathLst>
              </a:custGeom>
              <a:solidFill>
                <a:srgbClr val="000000"/>
              </a:solidFill>
              <a:ln w="9525">
                <a:noFill/>
                <a:round/>
                <a:headEnd/>
                <a:tailEnd/>
              </a:ln>
            </p:spPr>
            <p:txBody>
              <a:bodyPr/>
              <a:lstStyle/>
              <a:p>
                <a:endParaRPr lang="en-GB" dirty="0"/>
              </a:p>
            </p:txBody>
          </p:sp>
          <p:sp>
            <p:nvSpPr>
              <p:cNvPr id="335" name="Freeform 486"/>
              <p:cNvSpPr>
                <a:spLocks noChangeAspect="1"/>
              </p:cNvSpPr>
              <p:nvPr/>
            </p:nvSpPr>
            <p:spPr bwMode="auto">
              <a:xfrm>
                <a:off x="3917" y="1386"/>
                <a:ext cx="246" cy="229"/>
              </a:xfrm>
              <a:custGeom>
                <a:avLst/>
                <a:gdLst>
                  <a:gd name="T0" fmla="*/ 100 w 246"/>
                  <a:gd name="T1" fmla="*/ 72 h 229"/>
                  <a:gd name="T2" fmla="*/ 107 w 246"/>
                  <a:gd name="T3" fmla="*/ 2 h 229"/>
                  <a:gd name="T4" fmla="*/ 123 w 246"/>
                  <a:gd name="T5" fmla="*/ 70 h 229"/>
                  <a:gd name="T6" fmla="*/ 125 w 246"/>
                  <a:gd name="T7" fmla="*/ 68 h 229"/>
                  <a:gd name="T8" fmla="*/ 167 w 246"/>
                  <a:gd name="T9" fmla="*/ 8 h 229"/>
                  <a:gd name="T10" fmla="*/ 152 w 246"/>
                  <a:gd name="T11" fmla="*/ 73 h 229"/>
                  <a:gd name="T12" fmla="*/ 227 w 246"/>
                  <a:gd name="T13" fmla="*/ 39 h 229"/>
                  <a:gd name="T14" fmla="*/ 163 w 246"/>
                  <a:gd name="T15" fmla="*/ 89 h 229"/>
                  <a:gd name="T16" fmla="*/ 165 w 246"/>
                  <a:gd name="T17" fmla="*/ 91 h 229"/>
                  <a:gd name="T18" fmla="*/ 244 w 246"/>
                  <a:gd name="T19" fmla="*/ 87 h 229"/>
                  <a:gd name="T20" fmla="*/ 167 w 246"/>
                  <a:gd name="T21" fmla="*/ 118 h 229"/>
                  <a:gd name="T22" fmla="*/ 230 w 246"/>
                  <a:gd name="T23" fmla="*/ 158 h 229"/>
                  <a:gd name="T24" fmla="*/ 159 w 246"/>
                  <a:gd name="T25" fmla="*/ 137 h 229"/>
                  <a:gd name="T26" fmla="*/ 192 w 246"/>
                  <a:gd name="T27" fmla="*/ 214 h 229"/>
                  <a:gd name="T28" fmla="*/ 138 w 246"/>
                  <a:gd name="T29" fmla="*/ 152 h 229"/>
                  <a:gd name="T30" fmla="*/ 113 w 246"/>
                  <a:gd name="T31" fmla="*/ 227 h 229"/>
                  <a:gd name="T32" fmla="*/ 109 w 246"/>
                  <a:gd name="T33" fmla="*/ 150 h 229"/>
                  <a:gd name="T34" fmla="*/ 54 w 246"/>
                  <a:gd name="T35" fmla="*/ 212 h 229"/>
                  <a:gd name="T36" fmla="*/ 90 w 246"/>
                  <a:gd name="T37" fmla="*/ 139 h 229"/>
                  <a:gd name="T38" fmla="*/ 13 w 246"/>
                  <a:gd name="T39" fmla="*/ 156 h 229"/>
                  <a:gd name="T40" fmla="*/ 83 w 246"/>
                  <a:gd name="T41" fmla="*/ 120 h 229"/>
                  <a:gd name="T42" fmla="*/ 81 w 246"/>
                  <a:gd name="T43" fmla="*/ 118 h 229"/>
                  <a:gd name="T44" fmla="*/ 0 w 246"/>
                  <a:gd name="T45" fmla="*/ 97 h 229"/>
                  <a:gd name="T46" fmla="*/ 86 w 246"/>
                  <a:gd name="T47" fmla="*/ 95 h 229"/>
                  <a:gd name="T48" fmla="*/ 84 w 246"/>
                  <a:gd name="T49" fmla="*/ 93 h 229"/>
                  <a:gd name="T50" fmla="*/ 27 w 246"/>
                  <a:gd name="T51" fmla="*/ 35 h 229"/>
                  <a:gd name="T52" fmla="*/ 100 w 246"/>
                  <a:gd name="T53" fmla="*/ 70 h 229"/>
                  <a:gd name="T54" fmla="*/ 27 w 246"/>
                  <a:gd name="T55" fmla="*/ 33 h 229"/>
                  <a:gd name="T56" fmla="*/ 84 w 246"/>
                  <a:gd name="T57" fmla="*/ 95 h 229"/>
                  <a:gd name="T58" fmla="*/ 0 w 246"/>
                  <a:gd name="T59" fmla="*/ 95 h 229"/>
                  <a:gd name="T60" fmla="*/ 81 w 246"/>
                  <a:gd name="T61" fmla="*/ 120 h 229"/>
                  <a:gd name="T62" fmla="*/ 13 w 246"/>
                  <a:gd name="T63" fmla="*/ 156 h 229"/>
                  <a:gd name="T64" fmla="*/ 13 w 246"/>
                  <a:gd name="T65" fmla="*/ 158 h 229"/>
                  <a:gd name="T66" fmla="*/ 88 w 246"/>
                  <a:gd name="T67" fmla="*/ 139 h 229"/>
                  <a:gd name="T68" fmla="*/ 52 w 246"/>
                  <a:gd name="T69" fmla="*/ 214 h 229"/>
                  <a:gd name="T70" fmla="*/ 111 w 246"/>
                  <a:gd name="T71" fmla="*/ 152 h 229"/>
                  <a:gd name="T72" fmla="*/ 111 w 246"/>
                  <a:gd name="T73" fmla="*/ 227 h 229"/>
                  <a:gd name="T74" fmla="*/ 113 w 246"/>
                  <a:gd name="T75" fmla="*/ 229 h 229"/>
                  <a:gd name="T76" fmla="*/ 140 w 246"/>
                  <a:gd name="T77" fmla="*/ 152 h 229"/>
                  <a:gd name="T78" fmla="*/ 190 w 246"/>
                  <a:gd name="T79" fmla="*/ 214 h 229"/>
                  <a:gd name="T80" fmla="*/ 192 w 246"/>
                  <a:gd name="T81" fmla="*/ 214 h 229"/>
                  <a:gd name="T82" fmla="*/ 159 w 246"/>
                  <a:gd name="T83" fmla="*/ 139 h 229"/>
                  <a:gd name="T84" fmla="*/ 232 w 246"/>
                  <a:gd name="T85" fmla="*/ 160 h 229"/>
                  <a:gd name="T86" fmla="*/ 169 w 246"/>
                  <a:gd name="T87" fmla="*/ 116 h 229"/>
                  <a:gd name="T88" fmla="*/ 246 w 246"/>
                  <a:gd name="T89" fmla="*/ 89 h 229"/>
                  <a:gd name="T90" fmla="*/ 165 w 246"/>
                  <a:gd name="T91" fmla="*/ 89 h 229"/>
                  <a:gd name="T92" fmla="*/ 227 w 246"/>
                  <a:gd name="T93" fmla="*/ 39 h 229"/>
                  <a:gd name="T94" fmla="*/ 154 w 246"/>
                  <a:gd name="T95" fmla="*/ 72 h 229"/>
                  <a:gd name="T96" fmla="*/ 169 w 246"/>
                  <a:gd name="T97" fmla="*/ 10 h 229"/>
                  <a:gd name="T98" fmla="*/ 167 w 246"/>
                  <a:gd name="T99" fmla="*/ 8 h 229"/>
                  <a:gd name="T100" fmla="*/ 125 w 246"/>
                  <a:gd name="T101" fmla="*/ 68 h 229"/>
                  <a:gd name="T102" fmla="*/ 107 w 246"/>
                  <a:gd name="T103" fmla="*/ 0 h 229"/>
                  <a:gd name="T104" fmla="*/ 100 w 246"/>
                  <a:gd name="T105" fmla="*/ 70 h 2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6"/>
                  <a:gd name="T160" fmla="*/ 0 h 229"/>
                  <a:gd name="T161" fmla="*/ 246 w 246"/>
                  <a:gd name="T162" fmla="*/ 229 h 2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6" h="229">
                    <a:moveTo>
                      <a:pt x="98" y="72"/>
                    </a:moveTo>
                    <a:lnTo>
                      <a:pt x="100" y="72"/>
                    </a:lnTo>
                    <a:lnTo>
                      <a:pt x="109" y="2"/>
                    </a:lnTo>
                    <a:lnTo>
                      <a:pt x="107" y="2"/>
                    </a:lnTo>
                    <a:lnTo>
                      <a:pt x="123" y="68"/>
                    </a:lnTo>
                    <a:lnTo>
                      <a:pt x="123" y="70"/>
                    </a:lnTo>
                    <a:lnTo>
                      <a:pt x="125" y="70"/>
                    </a:lnTo>
                    <a:lnTo>
                      <a:pt x="125" y="68"/>
                    </a:lnTo>
                    <a:lnTo>
                      <a:pt x="169" y="10"/>
                    </a:lnTo>
                    <a:lnTo>
                      <a:pt x="167" y="8"/>
                    </a:lnTo>
                    <a:lnTo>
                      <a:pt x="152" y="72"/>
                    </a:lnTo>
                    <a:lnTo>
                      <a:pt x="152" y="73"/>
                    </a:lnTo>
                    <a:lnTo>
                      <a:pt x="154" y="73"/>
                    </a:lnTo>
                    <a:lnTo>
                      <a:pt x="227" y="39"/>
                    </a:lnTo>
                    <a:lnTo>
                      <a:pt x="225" y="37"/>
                    </a:lnTo>
                    <a:lnTo>
                      <a:pt x="163" y="89"/>
                    </a:lnTo>
                    <a:lnTo>
                      <a:pt x="163" y="91"/>
                    </a:lnTo>
                    <a:lnTo>
                      <a:pt x="165" y="91"/>
                    </a:lnTo>
                    <a:lnTo>
                      <a:pt x="246" y="89"/>
                    </a:lnTo>
                    <a:lnTo>
                      <a:pt x="244" y="87"/>
                    </a:lnTo>
                    <a:lnTo>
                      <a:pt x="167" y="116"/>
                    </a:lnTo>
                    <a:lnTo>
                      <a:pt x="167" y="118"/>
                    </a:lnTo>
                    <a:lnTo>
                      <a:pt x="230" y="160"/>
                    </a:lnTo>
                    <a:lnTo>
                      <a:pt x="230" y="158"/>
                    </a:lnTo>
                    <a:lnTo>
                      <a:pt x="161" y="137"/>
                    </a:lnTo>
                    <a:lnTo>
                      <a:pt x="159" y="137"/>
                    </a:lnTo>
                    <a:lnTo>
                      <a:pt x="190" y="214"/>
                    </a:lnTo>
                    <a:lnTo>
                      <a:pt x="192" y="214"/>
                    </a:lnTo>
                    <a:lnTo>
                      <a:pt x="140" y="152"/>
                    </a:lnTo>
                    <a:lnTo>
                      <a:pt x="138" y="152"/>
                    </a:lnTo>
                    <a:lnTo>
                      <a:pt x="111" y="227"/>
                    </a:lnTo>
                    <a:lnTo>
                      <a:pt x="113" y="227"/>
                    </a:lnTo>
                    <a:lnTo>
                      <a:pt x="111" y="150"/>
                    </a:lnTo>
                    <a:lnTo>
                      <a:pt x="109" y="150"/>
                    </a:lnTo>
                    <a:lnTo>
                      <a:pt x="52" y="212"/>
                    </a:lnTo>
                    <a:lnTo>
                      <a:pt x="54" y="212"/>
                    </a:lnTo>
                    <a:lnTo>
                      <a:pt x="90" y="141"/>
                    </a:lnTo>
                    <a:lnTo>
                      <a:pt x="90" y="139"/>
                    </a:lnTo>
                    <a:lnTo>
                      <a:pt x="88" y="139"/>
                    </a:lnTo>
                    <a:lnTo>
                      <a:pt x="13" y="156"/>
                    </a:lnTo>
                    <a:lnTo>
                      <a:pt x="13" y="158"/>
                    </a:lnTo>
                    <a:lnTo>
                      <a:pt x="83" y="120"/>
                    </a:lnTo>
                    <a:lnTo>
                      <a:pt x="83" y="118"/>
                    </a:lnTo>
                    <a:lnTo>
                      <a:pt x="81" y="118"/>
                    </a:lnTo>
                    <a:lnTo>
                      <a:pt x="2" y="95"/>
                    </a:lnTo>
                    <a:lnTo>
                      <a:pt x="0" y="97"/>
                    </a:lnTo>
                    <a:lnTo>
                      <a:pt x="84" y="95"/>
                    </a:lnTo>
                    <a:lnTo>
                      <a:pt x="86" y="95"/>
                    </a:lnTo>
                    <a:lnTo>
                      <a:pt x="86" y="93"/>
                    </a:lnTo>
                    <a:lnTo>
                      <a:pt x="84" y="93"/>
                    </a:lnTo>
                    <a:lnTo>
                      <a:pt x="29" y="33"/>
                    </a:lnTo>
                    <a:lnTo>
                      <a:pt x="27" y="35"/>
                    </a:lnTo>
                    <a:lnTo>
                      <a:pt x="98" y="72"/>
                    </a:lnTo>
                    <a:lnTo>
                      <a:pt x="100" y="70"/>
                    </a:lnTo>
                    <a:lnTo>
                      <a:pt x="29" y="33"/>
                    </a:lnTo>
                    <a:lnTo>
                      <a:pt x="27" y="33"/>
                    </a:lnTo>
                    <a:lnTo>
                      <a:pt x="27" y="35"/>
                    </a:lnTo>
                    <a:lnTo>
                      <a:pt x="84" y="95"/>
                    </a:lnTo>
                    <a:lnTo>
                      <a:pt x="84" y="93"/>
                    </a:lnTo>
                    <a:lnTo>
                      <a:pt x="0" y="95"/>
                    </a:lnTo>
                    <a:lnTo>
                      <a:pt x="0" y="97"/>
                    </a:lnTo>
                    <a:lnTo>
                      <a:pt x="81" y="120"/>
                    </a:lnTo>
                    <a:lnTo>
                      <a:pt x="81" y="118"/>
                    </a:lnTo>
                    <a:lnTo>
                      <a:pt x="13" y="156"/>
                    </a:lnTo>
                    <a:lnTo>
                      <a:pt x="11" y="156"/>
                    </a:lnTo>
                    <a:lnTo>
                      <a:pt x="13" y="158"/>
                    </a:lnTo>
                    <a:lnTo>
                      <a:pt x="90" y="141"/>
                    </a:lnTo>
                    <a:lnTo>
                      <a:pt x="88" y="139"/>
                    </a:lnTo>
                    <a:lnTo>
                      <a:pt x="52" y="212"/>
                    </a:lnTo>
                    <a:lnTo>
                      <a:pt x="52" y="214"/>
                    </a:lnTo>
                    <a:lnTo>
                      <a:pt x="54" y="214"/>
                    </a:lnTo>
                    <a:lnTo>
                      <a:pt x="111" y="152"/>
                    </a:lnTo>
                    <a:lnTo>
                      <a:pt x="109" y="150"/>
                    </a:lnTo>
                    <a:lnTo>
                      <a:pt x="111" y="227"/>
                    </a:lnTo>
                    <a:lnTo>
                      <a:pt x="111" y="229"/>
                    </a:lnTo>
                    <a:lnTo>
                      <a:pt x="113" y="229"/>
                    </a:lnTo>
                    <a:lnTo>
                      <a:pt x="113" y="227"/>
                    </a:lnTo>
                    <a:lnTo>
                      <a:pt x="140" y="152"/>
                    </a:lnTo>
                    <a:lnTo>
                      <a:pt x="138" y="152"/>
                    </a:lnTo>
                    <a:lnTo>
                      <a:pt x="190" y="214"/>
                    </a:lnTo>
                    <a:lnTo>
                      <a:pt x="192" y="216"/>
                    </a:lnTo>
                    <a:lnTo>
                      <a:pt x="192" y="214"/>
                    </a:lnTo>
                    <a:lnTo>
                      <a:pt x="161" y="137"/>
                    </a:lnTo>
                    <a:lnTo>
                      <a:pt x="159" y="139"/>
                    </a:lnTo>
                    <a:lnTo>
                      <a:pt x="230" y="160"/>
                    </a:lnTo>
                    <a:lnTo>
                      <a:pt x="232" y="160"/>
                    </a:lnTo>
                    <a:lnTo>
                      <a:pt x="232" y="158"/>
                    </a:lnTo>
                    <a:lnTo>
                      <a:pt x="169" y="116"/>
                    </a:lnTo>
                    <a:lnTo>
                      <a:pt x="169" y="118"/>
                    </a:lnTo>
                    <a:lnTo>
                      <a:pt x="246" y="89"/>
                    </a:lnTo>
                    <a:lnTo>
                      <a:pt x="246" y="87"/>
                    </a:lnTo>
                    <a:lnTo>
                      <a:pt x="165" y="89"/>
                    </a:lnTo>
                    <a:lnTo>
                      <a:pt x="165" y="91"/>
                    </a:lnTo>
                    <a:lnTo>
                      <a:pt x="227" y="39"/>
                    </a:lnTo>
                    <a:lnTo>
                      <a:pt x="227" y="37"/>
                    </a:lnTo>
                    <a:lnTo>
                      <a:pt x="154" y="72"/>
                    </a:lnTo>
                    <a:lnTo>
                      <a:pt x="155" y="72"/>
                    </a:lnTo>
                    <a:lnTo>
                      <a:pt x="169" y="10"/>
                    </a:lnTo>
                    <a:lnTo>
                      <a:pt x="169" y="8"/>
                    </a:lnTo>
                    <a:lnTo>
                      <a:pt x="167" y="8"/>
                    </a:lnTo>
                    <a:lnTo>
                      <a:pt x="123" y="68"/>
                    </a:lnTo>
                    <a:lnTo>
                      <a:pt x="125" y="68"/>
                    </a:lnTo>
                    <a:lnTo>
                      <a:pt x="109" y="0"/>
                    </a:lnTo>
                    <a:lnTo>
                      <a:pt x="107" y="0"/>
                    </a:lnTo>
                    <a:lnTo>
                      <a:pt x="98" y="72"/>
                    </a:lnTo>
                    <a:lnTo>
                      <a:pt x="100" y="70"/>
                    </a:lnTo>
                    <a:lnTo>
                      <a:pt x="98" y="72"/>
                    </a:lnTo>
                    <a:close/>
                  </a:path>
                </a:pathLst>
              </a:custGeom>
              <a:solidFill>
                <a:srgbClr val="FFFF00"/>
              </a:solidFill>
              <a:ln w="9525">
                <a:noFill/>
                <a:round/>
                <a:headEnd/>
                <a:tailEnd/>
              </a:ln>
            </p:spPr>
            <p:txBody>
              <a:bodyPr/>
              <a:lstStyle/>
              <a:p>
                <a:endParaRPr lang="en-GB" dirty="0"/>
              </a:p>
            </p:txBody>
          </p:sp>
          <p:sp>
            <p:nvSpPr>
              <p:cNvPr id="336" name="Freeform 487"/>
              <p:cNvSpPr>
                <a:spLocks noChangeAspect="1"/>
              </p:cNvSpPr>
              <p:nvPr/>
            </p:nvSpPr>
            <p:spPr bwMode="auto">
              <a:xfrm>
                <a:off x="3946" y="1411"/>
                <a:ext cx="188" cy="175"/>
              </a:xfrm>
              <a:custGeom>
                <a:avLst/>
                <a:gdLst>
                  <a:gd name="T0" fmla="*/ 75 w 188"/>
                  <a:gd name="T1" fmla="*/ 54 h 175"/>
                  <a:gd name="T2" fmla="*/ 82 w 188"/>
                  <a:gd name="T3" fmla="*/ 0 h 175"/>
                  <a:gd name="T4" fmla="*/ 94 w 188"/>
                  <a:gd name="T5" fmla="*/ 52 h 175"/>
                  <a:gd name="T6" fmla="*/ 128 w 188"/>
                  <a:gd name="T7" fmla="*/ 6 h 175"/>
                  <a:gd name="T8" fmla="*/ 117 w 188"/>
                  <a:gd name="T9" fmla="*/ 56 h 175"/>
                  <a:gd name="T10" fmla="*/ 173 w 188"/>
                  <a:gd name="T11" fmla="*/ 29 h 175"/>
                  <a:gd name="T12" fmla="*/ 126 w 188"/>
                  <a:gd name="T13" fmla="*/ 68 h 175"/>
                  <a:gd name="T14" fmla="*/ 188 w 188"/>
                  <a:gd name="T15" fmla="*/ 68 h 175"/>
                  <a:gd name="T16" fmla="*/ 128 w 188"/>
                  <a:gd name="T17" fmla="*/ 89 h 175"/>
                  <a:gd name="T18" fmla="*/ 176 w 188"/>
                  <a:gd name="T19" fmla="*/ 121 h 175"/>
                  <a:gd name="T20" fmla="*/ 123 w 188"/>
                  <a:gd name="T21" fmla="*/ 106 h 175"/>
                  <a:gd name="T22" fmla="*/ 146 w 188"/>
                  <a:gd name="T23" fmla="*/ 164 h 175"/>
                  <a:gd name="T24" fmla="*/ 107 w 188"/>
                  <a:gd name="T25" fmla="*/ 118 h 175"/>
                  <a:gd name="T26" fmla="*/ 86 w 188"/>
                  <a:gd name="T27" fmla="*/ 175 h 175"/>
                  <a:gd name="T28" fmla="*/ 84 w 188"/>
                  <a:gd name="T29" fmla="*/ 116 h 175"/>
                  <a:gd name="T30" fmla="*/ 40 w 188"/>
                  <a:gd name="T31" fmla="*/ 164 h 175"/>
                  <a:gd name="T32" fmla="*/ 69 w 188"/>
                  <a:gd name="T33" fmla="*/ 108 h 175"/>
                  <a:gd name="T34" fmla="*/ 9 w 188"/>
                  <a:gd name="T35" fmla="*/ 120 h 175"/>
                  <a:gd name="T36" fmla="*/ 61 w 188"/>
                  <a:gd name="T37" fmla="*/ 91 h 175"/>
                  <a:gd name="T38" fmla="*/ 0 w 188"/>
                  <a:gd name="T39" fmla="*/ 73 h 175"/>
                  <a:gd name="T40" fmla="*/ 65 w 188"/>
                  <a:gd name="T41" fmla="*/ 72 h 175"/>
                  <a:gd name="T42" fmla="*/ 21 w 188"/>
                  <a:gd name="T43" fmla="*/ 27 h 175"/>
                  <a:gd name="T44" fmla="*/ 75 w 188"/>
                  <a:gd name="T45" fmla="*/ 54 h 1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8"/>
                  <a:gd name="T70" fmla="*/ 0 h 175"/>
                  <a:gd name="T71" fmla="*/ 188 w 188"/>
                  <a:gd name="T72" fmla="*/ 175 h 17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8" h="175">
                    <a:moveTo>
                      <a:pt x="75" y="54"/>
                    </a:moveTo>
                    <a:lnTo>
                      <a:pt x="82" y="0"/>
                    </a:lnTo>
                    <a:lnTo>
                      <a:pt x="94" y="52"/>
                    </a:lnTo>
                    <a:lnTo>
                      <a:pt x="128" y="6"/>
                    </a:lnTo>
                    <a:lnTo>
                      <a:pt x="117" y="56"/>
                    </a:lnTo>
                    <a:lnTo>
                      <a:pt x="173" y="29"/>
                    </a:lnTo>
                    <a:lnTo>
                      <a:pt x="126" y="68"/>
                    </a:lnTo>
                    <a:lnTo>
                      <a:pt x="188" y="68"/>
                    </a:lnTo>
                    <a:lnTo>
                      <a:pt x="128" y="89"/>
                    </a:lnTo>
                    <a:lnTo>
                      <a:pt x="176" y="121"/>
                    </a:lnTo>
                    <a:lnTo>
                      <a:pt x="123" y="106"/>
                    </a:lnTo>
                    <a:lnTo>
                      <a:pt x="146" y="164"/>
                    </a:lnTo>
                    <a:lnTo>
                      <a:pt x="107" y="118"/>
                    </a:lnTo>
                    <a:lnTo>
                      <a:pt x="86" y="175"/>
                    </a:lnTo>
                    <a:lnTo>
                      <a:pt x="84" y="116"/>
                    </a:lnTo>
                    <a:lnTo>
                      <a:pt x="40" y="164"/>
                    </a:lnTo>
                    <a:lnTo>
                      <a:pt x="69" y="108"/>
                    </a:lnTo>
                    <a:lnTo>
                      <a:pt x="9" y="120"/>
                    </a:lnTo>
                    <a:lnTo>
                      <a:pt x="61" y="91"/>
                    </a:lnTo>
                    <a:lnTo>
                      <a:pt x="0" y="73"/>
                    </a:lnTo>
                    <a:lnTo>
                      <a:pt x="65" y="72"/>
                    </a:lnTo>
                    <a:lnTo>
                      <a:pt x="21" y="27"/>
                    </a:lnTo>
                    <a:lnTo>
                      <a:pt x="75" y="54"/>
                    </a:lnTo>
                    <a:close/>
                  </a:path>
                </a:pathLst>
              </a:custGeom>
              <a:solidFill>
                <a:srgbClr val="FFFF00"/>
              </a:solidFill>
              <a:ln w="9525">
                <a:noFill/>
                <a:round/>
                <a:headEnd/>
                <a:tailEnd/>
              </a:ln>
            </p:spPr>
            <p:txBody>
              <a:bodyPr/>
              <a:lstStyle/>
              <a:p>
                <a:endParaRPr lang="en-GB" dirty="0"/>
              </a:p>
            </p:txBody>
          </p:sp>
          <p:sp>
            <p:nvSpPr>
              <p:cNvPr id="337" name="Freeform 488"/>
              <p:cNvSpPr>
                <a:spLocks noChangeAspect="1"/>
              </p:cNvSpPr>
              <p:nvPr/>
            </p:nvSpPr>
            <p:spPr bwMode="auto">
              <a:xfrm>
                <a:off x="3946" y="1411"/>
                <a:ext cx="190" cy="175"/>
              </a:xfrm>
              <a:custGeom>
                <a:avLst/>
                <a:gdLst>
                  <a:gd name="T0" fmla="*/ 77 w 190"/>
                  <a:gd name="T1" fmla="*/ 56 h 175"/>
                  <a:gd name="T2" fmla="*/ 84 w 190"/>
                  <a:gd name="T3" fmla="*/ 0 h 175"/>
                  <a:gd name="T4" fmla="*/ 94 w 190"/>
                  <a:gd name="T5" fmla="*/ 52 h 175"/>
                  <a:gd name="T6" fmla="*/ 96 w 190"/>
                  <a:gd name="T7" fmla="*/ 54 h 175"/>
                  <a:gd name="T8" fmla="*/ 128 w 190"/>
                  <a:gd name="T9" fmla="*/ 8 h 175"/>
                  <a:gd name="T10" fmla="*/ 117 w 190"/>
                  <a:gd name="T11" fmla="*/ 56 h 175"/>
                  <a:gd name="T12" fmla="*/ 173 w 190"/>
                  <a:gd name="T13" fmla="*/ 27 h 175"/>
                  <a:gd name="T14" fmla="*/ 125 w 190"/>
                  <a:gd name="T15" fmla="*/ 70 h 175"/>
                  <a:gd name="T16" fmla="*/ 188 w 190"/>
                  <a:gd name="T17" fmla="*/ 68 h 175"/>
                  <a:gd name="T18" fmla="*/ 128 w 190"/>
                  <a:gd name="T19" fmla="*/ 89 h 175"/>
                  <a:gd name="T20" fmla="*/ 126 w 190"/>
                  <a:gd name="T21" fmla="*/ 91 h 175"/>
                  <a:gd name="T22" fmla="*/ 176 w 190"/>
                  <a:gd name="T23" fmla="*/ 121 h 175"/>
                  <a:gd name="T24" fmla="*/ 123 w 190"/>
                  <a:gd name="T25" fmla="*/ 104 h 175"/>
                  <a:gd name="T26" fmla="*/ 121 w 190"/>
                  <a:gd name="T27" fmla="*/ 106 h 175"/>
                  <a:gd name="T28" fmla="*/ 148 w 190"/>
                  <a:gd name="T29" fmla="*/ 164 h 175"/>
                  <a:gd name="T30" fmla="*/ 105 w 190"/>
                  <a:gd name="T31" fmla="*/ 116 h 175"/>
                  <a:gd name="T32" fmla="*/ 88 w 190"/>
                  <a:gd name="T33" fmla="*/ 175 h 175"/>
                  <a:gd name="T34" fmla="*/ 84 w 190"/>
                  <a:gd name="T35" fmla="*/ 116 h 175"/>
                  <a:gd name="T36" fmla="*/ 40 w 190"/>
                  <a:gd name="T37" fmla="*/ 164 h 175"/>
                  <a:gd name="T38" fmla="*/ 69 w 190"/>
                  <a:gd name="T39" fmla="*/ 106 h 175"/>
                  <a:gd name="T40" fmla="*/ 9 w 190"/>
                  <a:gd name="T41" fmla="*/ 120 h 175"/>
                  <a:gd name="T42" fmla="*/ 63 w 190"/>
                  <a:gd name="T43" fmla="*/ 93 h 175"/>
                  <a:gd name="T44" fmla="*/ 0 w 190"/>
                  <a:gd name="T45" fmla="*/ 73 h 175"/>
                  <a:gd name="T46" fmla="*/ 65 w 190"/>
                  <a:gd name="T47" fmla="*/ 73 h 175"/>
                  <a:gd name="T48" fmla="*/ 21 w 190"/>
                  <a:gd name="T49" fmla="*/ 25 h 175"/>
                  <a:gd name="T50" fmla="*/ 75 w 190"/>
                  <a:gd name="T51" fmla="*/ 56 h 175"/>
                  <a:gd name="T52" fmla="*/ 21 w 190"/>
                  <a:gd name="T53" fmla="*/ 25 h 175"/>
                  <a:gd name="T54" fmla="*/ 19 w 190"/>
                  <a:gd name="T55" fmla="*/ 27 h 175"/>
                  <a:gd name="T56" fmla="*/ 65 w 190"/>
                  <a:gd name="T57" fmla="*/ 72 h 175"/>
                  <a:gd name="T58" fmla="*/ 0 w 190"/>
                  <a:gd name="T59" fmla="*/ 75 h 175"/>
                  <a:gd name="T60" fmla="*/ 61 w 190"/>
                  <a:gd name="T61" fmla="*/ 91 h 175"/>
                  <a:gd name="T62" fmla="*/ 9 w 190"/>
                  <a:gd name="T63" fmla="*/ 121 h 175"/>
                  <a:gd name="T64" fmla="*/ 67 w 190"/>
                  <a:gd name="T65" fmla="*/ 108 h 175"/>
                  <a:gd name="T66" fmla="*/ 40 w 190"/>
                  <a:gd name="T67" fmla="*/ 164 h 175"/>
                  <a:gd name="T68" fmla="*/ 84 w 190"/>
                  <a:gd name="T69" fmla="*/ 116 h 175"/>
                  <a:gd name="T70" fmla="*/ 86 w 190"/>
                  <a:gd name="T71" fmla="*/ 175 h 175"/>
                  <a:gd name="T72" fmla="*/ 105 w 190"/>
                  <a:gd name="T73" fmla="*/ 118 h 175"/>
                  <a:gd name="T74" fmla="*/ 148 w 190"/>
                  <a:gd name="T75" fmla="*/ 166 h 175"/>
                  <a:gd name="T76" fmla="*/ 123 w 190"/>
                  <a:gd name="T77" fmla="*/ 104 h 175"/>
                  <a:gd name="T78" fmla="*/ 176 w 190"/>
                  <a:gd name="T79" fmla="*/ 121 h 175"/>
                  <a:gd name="T80" fmla="*/ 176 w 190"/>
                  <a:gd name="T81" fmla="*/ 121 h 175"/>
                  <a:gd name="T82" fmla="*/ 178 w 190"/>
                  <a:gd name="T83" fmla="*/ 120 h 175"/>
                  <a:gd name="T84" fmla="*/ 128 w 190"/>
                  <a:gd name="T85" fmla="*/ 91 h 175"/>
                  <a:gd name="T86" fmla="*/ 190 w 190"/>
                  <a:gd name="T87" fmla="*/ 68 h 175"/>
                  <a:gd name="T88" fmla="*/ 188 w 190"/>
                  <a:gd name="T89" fmla="*/ 66 h 175"/>
                  <a:gd name="T90" fmla="*/ 126 w 190"/>
                  <a:gd name="T91" fmla="*/ 70 h 175"/>
                  <a:gd name="T92" fmla="*/ 174 w 190"/>
                  <a:gd name="T93" fmla="*/ 27 h 175"/>
                  <a:gd name="T94" fmla="*/ 117 w 190"/>
                  <a:gd name="T95" fmla="*/ 54 h 175"/>
                  <a:gd name="T96" fmla="*/ 130 w 190"/>
                  <a:gd name="T97" fmla="*/ 6 h 175"/>
                  <a:gd name="T98" fmla="*/ 126 w 190"/>
                  <a:gd name="T99" fmla="*/ 6 h 175"/>
                  <a:gd name="T100" fmla="*/ 96 w 190"/>
                  <a:gd name="T101" fmla="*/ 52 h 175"/>
                  <a:gd name="T102" fmla="*/ 82 w 190"/>
                  <a:gd name="T103" fmla="*/ 0 h 175"/>
                  <a:gd name="T104" fmla="*/ 75 w 190"/>
                  <a:gd name="T105" fmla="*/ 54 h 175"/>
                  <a:gd name="T106" fmla="*/ 75 w 190"/>
                  <a:gd name="T107" fmla="*/ 56 h 17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0"/>
                  <a:gd name="T163" fmla="*/ 0 h 175"/>
                  <a:gd name="T164" fmla="*/ 190 w 190"/>
                  <a:gd name="T165" fmla="*/ 175 h 17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0" h="175">
                    <a:moveTo>
                      <a:pt x="75" y="56"/>
                    </a:moveTo>
                    <a:lnTo>
                      <a:pt x="77" y="56"/>
                    </a:lnTo>
                    <a:lnTo>
                      <a:pt x="77" y="54"/>
                    </a:lnTo>
                    <a:lnTo>
                      <a:pt x="84" y="0"/>
                    </a:lnTo>
                    <a:lnTo>
                      <a:pt x="80" y="0"/>
                    </a:lnTo>
                    <a:lnTo>
                      <a:pt x="94" y="52"/>
                    </a:lnTo>
                    <a:lnTo>
                      <a:pt x="94" y="54"/>
                    </a:lnTo>
                    <a:lnTo>
                      <a:pt x="96" y="54"/>
                    </a:lnTo>
                    <a:lnTo>
                      <a:pt x="96" y="52"/>
                    </a:lnTo>
                    <a:lnTo>
                      <a:pt x="128" y="8"/>
                    </a:lnTo>
                    <a:lnTo>
                      <a:pt x="126" y="6"/>
                    </a:lnTo>
                    <a:lnTo>
                      <a:pt x="117" y="56"/>
                    </a:lnTo>
                    <a:lnTo>
                      <a:pt x="173" y="29"/>
                    </a:lnTo>
                    <a:lnTo>
                      <a:pt x="173" y="27"/>
                    </a:lnTo>
                    <a:lnTo>
                      <a:pt x="125" y="68"/>
                    </a:lnTo>
                    <a:lnTo>
                      <a:pt x="125" y="70"/>
                    </a:lnTo>
                    <a:lnTo>
                      <a:pt x="126" y="70"/>
                    </a:lnTo>
                    <a:lnTo>
                      <a:pt x="188" y="68"/>
                    </a:lnTo>
                    <a:lnTo>
                      <a:pt x="188" y="66"/>
                    </a:lnTo>
                    <a:lnTo>
                      <a:pt x="128" y="89"/>
                    </a:lnTo>
                    <a:lnTo>
                      <a:pt x="126" y="89"/>
                    </a:lnTo>
                    <a:lnTo>
                      <a:pt x="126" y="91"/>
                    </a:lnTo>
                    <a:lnTo>
                      <a:pt x="128" y="91"/>
                    </a:lnTo>
                    <a:lnTo>
                      <a:pt x="176" y="121"/>
                    </a:lnTo>
                    <a:lnTo>
                      <a:pt x="176" y="120"/>
                    </a:lnTo>
                    <a:lnTo>
                      <a:pt x="123" y="104"/>
                    </a:lnTo>
                    <a:lnTo>
                      <a:pt x="121" y="104"/>
                    </a:lnTo>
                    <a:lnTo>
                      <a:pt x="121" y="106"/>
                    </a:lnTo>
                    <a:lnTo>
                      <a:pt x="146" y="164"/>
                    </a:lnTo>
                    <a:lnTo>
                      <a:pt x="148" y="164"/>
                    </a:lnTo>
                    <a:lnTo>
                      <a:pt x="107" y="116"/>
                    </a:lnTo>
                    <a:lnTo>
                      <a:pt x="105" y="116"/>
                    </a:lnTo>
                    <a:lnTo>
                      <a:pt x="84" y="175"/>
                    </a:lnTo>
                    <a:lnTo>
                      <a:pt x="88" y="175"/>
                    </a:lnTo>
                    <a:lnTo>
                      <a:pt x="86" y="116"/>
                    </a:lnTo>
                    <a:lnTo>
                      <a:pt x="84" y="116"/>
                    </a:lnTo>
                    <a:lnTo>
                      <a:pt x="40" y="162"/>
                    </a:lnTo>
                    <a:lnTo>
                      <a:pt x="40" y="164"/>
                    </a:lnTo>
                    <a:lnTo>
                      <a:pt x="69" y="108"/>
                    </a:lnTo>
                    <a:lnTo>
                      <a:pt x="69" y="106"/>
                    </a:lnTo>
                    <a:lnTo>
                      <a:pt x="67" y="106"/>
                    </a:lnTo>
                    <a:lnTo>
                      <a:pt x="9" y="120"/>
                    </a:lnTo>
                    <a:lnTo>
                      <a:pt x="11" y="121"/>
                    </a:lnTo>
                    <a:lnTo>
                      <a:pt x="63" y="93"/>
                    </a:lnTo>
                    <a:lnTo>
                      <a:pt x="63" y="91"/>
                    </a:lnTo>
                    <a:lnTo>
                      <a:pt x="0" y="73"/>
                    </a:lnTo>
                    <a:lnTo>
                      <a:pt x="0" y="75"/>
                    </a:lnTo>
                    <a:lnTo>
                      <a:pt x="65" y="73"/>
                    </a:lnTo>
                    <a:lnTo>
                      <a:pt x="65" y="72"/>
                    </a:lnTo>
                    <a:lnTo>
                      <a:pt x="21" y="25"/>
                    </a:lnTo>
                    <a:lnTo>
                      <a:pt x="21" y="27"/>
                    </a:lnTo>
                    <a:lnTo>
                      <a:pt x="75" y="56"/>
                    </a:lnTo>
                    <a:lnTo>
                      <a:pt x="77" y="54"/>
                    </a:lnTo>
                    <a:lnTo>
                      <a:pt x="21" y="25"/>
                    </a:lnTo>
                    <a:lnTo>
                      <a:pt x="19" y="25"/>
                    </a:lnTo>
                    <a:lnTo>
                      <a:pt x="19" y="27"/>
                    </a:lnTo>
                    <a:lnTo>
                      <a:pt x="63" y="72"/>
                    </a:lnTo>
                    <a:lnTo>
                      <a:pt x="65" y="72"/>
                    </a:lnTo>
                    <a:lnTo>
                      <a:pt x="0" y="73"/>
                    </a:lnTo>
                    <a:lnTo>
                      <a:pt x="0" y="75"/>
                    </a:lnTo>
                    <a:lnTo>
                      <a:pt x="61" y="93"/>
                    </a:lnTo>
                    <a:lnTo>
                      <a:pt x="61" y="91"/>
                    </a:lnTo>
                    <a:lnTo>
                      <a:pt x="9" y="120"/>
                    </a:lnTo>
                    <a:lnTo>
                      <a:pt x="9" y="121"/>
                    </a:lnTo>
                    <a:lnTo>
                      <a:pt x="69" y="108"/>
                    </a:lnTo>
                    <a:lnTo>
                      <a:pt x="67" y="108"/>
                    </a:lnTo>
                    <a:lnTo>
                      <a:pt x="38" y="164"/>
                    </a:lnTo>
                    <a:lnTo>
                      <a:pt x="40" y="164"/>
                    </a:lnTo>
                    <a:lnTo>
                      <a:pt x="86" y="116"/>
                    </a:lnTo>
                    <a:lnTo>
                      <a:pt x="84" y="116"/>
                    </a:lnTo>
                    <a:lnTo>
                      <a:pt x="84" y="175"/>
                    </a:lnTo>
                    <a:lnTo>
                      <a:pt x="86" y="175"/>
                    </a:lnTo>
                    <a:lnTo>
                      <a:pt x="107" y="118"/>
                    </a:lnTo>
                    <a:lnTo>
                      <a:pt x="105" y="118"/>
                    </a:lnTo>
                    <a:lnTo>
                      <a:pt x="146" y="166"/>
                    </a:lnTo>
                    <a:lnTo>
                      <a:pt x="148" y="166"/>
                    </a:lnTo>
                    <a:lnTo>
                      <a:pt x="148" y="164"/>
                    </a:lnTo>
                    <a:lnTo>
                      <a:pt x="123" y="104"/>
                    </a:lnTo>
                    <a:lnTo>
                      <a:pt x="123" y="106"/>
                    </a:lnTo>
                    <a:lnTo>
                      <a:pt x="176" y="121"/>
                    </a:lnTo>
                    <a:lnTo>
                      <a:pt x="176" y="123"/>
                    </a:lnTo>
                    <a:lnTo>
                      <a:pt x="176" y="121"/>
                    </a:lnTo>
                    <a:lnTo>
                      <a:pt x="178" y="121"/>
                    </a:lnTo>
                    <a:lnTo>
                      <a:pt x="178" y="120"/>
                    </a:lnTo>
                    <a:lnTo>
                      <a:pt x="128" y="89"/>
                    </a:lnTo>
                    <a:lnTo>
                      <a:pt x="128" y="91"/>
                    </a:lnTo>
                    <a:lnTo>
                      <a:pt x="188" y="68"/>
                    </a:lnTo>
                    <a:lnTo>
                      <a:pt x="190" y="68"/>
                    </a:lnTo>
                    <a:lnTo>
                      <a:pt x="188" y="68"/>
                    </a:lnTo>
                    <a:lnTo>
                      <a:pt x="188" y="66"/>
                    </a:lnTo>
                    <a:lnTo>
                      <a:pt x="126" y="68"/>
                    </a:lnTo>
                    <a:lnTo>
                      <a:pt x="126" y="70"/>
                    </a:lnTo>
                    <a:lnTo>
                      <a:pt x="174" y="29"/>
                    </a:lnTo>
                    <a:lnTo>
                      <a:pt x="174" y="27"/>
                    </a:lnTo>
                    <a:lnTo>
                      <a:pt x="173" y="27"/>
                    </a:lnTo>
                    <a:lnTo>
                      <a:pt x="117" y="54"/>
                    </a:lnTo>
                    <a:lnTo>
                      <a:pt x="119" y="56"/>
                    </a:lnTo>
                    <a:lnTo>
                      <a:pt x="130" y="6"/>
                    </a:lnTo>
                    <a:lnTo>
                      <a:pt x="128" y="6"/>
                    </a:lnTo>
                    <a:lnTo>
                      <a:pt x="126" y="6"/>
                    </a:lnTo>
                    <a:lnTo>
                      <a:pt x="94" y="52"/>
                    </a:lnTo>
                    <a:lnTo>
                      <a:pt x="96" y="52"/>
                    </a:lnTo>
                    <a:lnTo>
                      <a:pt x="84" y="0"/>
                    </a:lnTo>
                    <a:lnTo>
                      <a:pt x="82" y="0"/>
                    </a:lnTo>
                    <a:lnTo>
                      <a:pt x="80" y="0"/>
                    </a:lnTo>
                    <a:lnTo>
                      <a:pt x="75" y="54"/>
                    </a:lnTo>
                    <a:lnTo>
                      <a:pt x="77" y="54"/>
                    </a:lnTo>
                    <a:lnTo>
                      <a:pt x="75" y="56"/>
                    </a:lnTo>
                    <a:close/>
                  </a:path>
                </a:pathLst>
              </a:custGeom>
              <a:solidFill>
                <a:srgbClr val="FFFF00"/>
              </a:solidFill>
              <a:ln w="9525">
                <a:noFill/>
                <a:round/>
                <a:headEnd/>
                <a:tailEnd/>
              </a:ln>
            </p:spPr>
            <p:txBody>
              <a:bodyPr/>
              <a:lstStyle/>
              <a:p>
                <a:endParaRPr lang="en-GB" dirty="0"/>
              </a:p>
            </p:txBody>
          </p:sp>
          <p:sp>
            <p:nvSpPr>
              <p:cNvPr id="338" name="Freeform 489"/>
              <p:cNvSpPr>
                <a:spLocks noChangeAspect="1"/>
              </p:cNvSpPr>
              <p:nvPr/>
            </p:nvSpPr>
            <p:spPr bwMode="auto">
              <a:xfrm>
                <a:off x="3973" y="1434"/>
                <a:ext cx="138" cy="129"/>
              </a:xfrm>
              <a:custGeom>
                <a:avLst/>
                <a:gdLst>
                  <a:gd name="T0" fmla="*/ 55 w 138"/>
                  <a:gd name="T1" fmla="*/ 41 h 129"/>
                  <a:gd name="T2" fmla="*/ 59 w 138"/>
                  <a:gd name="T3" fmla="*/ 0 h 129"/>
                  <a:gd name="T4" fmla="*/ 69 w 138"/>
                  <a:gd name="T5" fmla="*/ 39 h 129"/>
                  <a:gd name="T6" fmla="*/ 94 w 138"/>
                  <a:gd name="T7" fmla="*/ 4 h 129"/>
                  <a:gd name="T8" fmla="*/ 86 w 138"/>
                  <a:gd name="T9" fmla="*/ 41 h 129"/>
                  <a:gd name="T10" fmla="*/ 128 w 138"/>
                  <a:gd name="T11" fmla="*/ 22 h 129"/>
                  <a:gd name="T12" fmla="*/ 92 w 138"/>
                  <a:gd name="T13" fmla="*/ 50 h 129"/>
                  <a:gd name="T14" fmla="*/ 138 w 138"/>
                  <a:gd name="T15" fmla="*/ 49 h 129"/>
                  <a:gd name="T16" fmla="*/ 94 w 138"/>
                  <a:gd name="T17" fmla="*/ 66 h 129"/>
                  <a:gd name="T18" fmla="*/ 130 w 138"/>
                  <a:gd name="T19" fmla="*/ 91 h 129"/>
                  <a:gd name="T20" fmla="*/ 90 w 138"/>
                  <a:gd name="T21" fmla="*/ 77 h 129"/>
                  <a:gd name="T22" fmla="*/ 107 w 138"/>
                  <a:gd name="T23" fmla="*/ 121 h 129"/>
                  <a:gd name="T24" fmla="*/ 78 w 138"/>
                  <a:gd name="T25" fmla="*/ 87 h 129"/>
                  <a:gd name="T26" fmla="*/ 63 w 138"/>
                  <a:gd name="T27" fmla="*/ 129 h 129"/>
                  <a:gd name="T28" fmla="*/ 61 w 138"/>
                  <a:gd name="T29" fmla="*/ 85 h 129"/>
                  <a:gd name="T30" fmla="*/ 28 w 138"/>
                  <a:gd name="T31" fmla="*/ 121 h 129"/>
                  <a:gd name="T32" fmla="*/ 50 w 138"/>
                  <a:gd name="T33" fmla="*/ 79 h 129"/>
                  <a:gd name="T34" fmla="*/ 5 w 138"/>
                  <a:gd name="T35" fmla="*/ 89 h 129"/>
                  <a:gd name="T36" fmla="*/ 44 w 138"/>
                  <a:gd name="T37" fmla="*/ 68 h 129"/>
                  <a:gd name="T38" fmla="*/ 0 w 138"/>
                  <a:gd name="T39" fmla="*/ 54 h 129"/>
                  <a:gd name="T40" fmla="*/ 46 w 138"/>
                  <a:gd name="T41" fmla="*/ 52 h 129"/>
                  <a:gd name="T42" fmla="*/ 13 w 138"/>
                  <a:gd name="T43" fmla="*/ 20 h 129"/>
                  <a:gd name="T44" fmla="*/ 55 w 138"/>
                  <a:gd name="T45" fmla="*/ 41 h 1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8"/>
                  <a:gd name="T70" fmla="*/ 0 h 129"/>
                  <a:gd name="T71" fmla="*/ 138 w 138"/>
                  <a:gd name="T72" fmla="*/ 129 h 1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8" h="129">
                    <a:moveTo>
                      <a:pt x="55" y="41"/>
                    </a:moveTo>
                    <a:lnTo>
                      <a:pt x="59" y="0"/>
                    </a:lnTo>
                    <a:lnTo>
                      <a:pt x="69" y="39"/>
                    </a:lnTo>
                    <a:lnTo>
                      <a:pt x="94" y="4"/>
                    </a:lnTo>
                    <a:lnTo>
                      <a:pt x="86" y="41"/>
                    </a:lnTo>
                    <a:lnTo>
                      <a:pt x="128" y="22"/>
                    </a:lnTo>
                    <a:lnTo>
                      <a:pt x="92" y="50"/>
                    </a:lnTo>
                    <a:lnTo>
                      <a:pt x="138" y="49"/>
                    </a:lnTo>
                    <a:lnTo>
                      <a:pt x="94" y="66"/>
                    </a:lnTo>
                    <a:lnTo>
                      <a:pt x="130" y="91"/>
                    </a:lnTo>
                    <a:lnTo>
                      <a:pt x="90" y="77"/>
                    </a:lnTo>
                    <a:lnTo>
                      <a:pt x="107" y="121"/>
                    </a:lnTo>
                    <a:lnTo>
                      <a:pt x="78" y="87"/>
                    </a:lnTo>
                    <a:lnTo>
                      <a:pt x="63" y="129"/>
                    </a:lnTo>
                    <a:lnTo>
                      <a:pt x="61" y="85"/>
                    </a:lnTo>
                    <a:lnTo>
                      <a:pt x="28" y="121"/>
                    </a:lnTo>
                    <a:lnTo>
                      <a:pt x="50" y="79"/>
                    </a:lnTo>
                    <a:lnTo>
                      <a:pt x="5" y="89"/>
                    </a:lnTo>
                    <a:lnTo>
                      <a:pt x="44" y="68"/>
                    </a:lnTo>
                    <a:lnTo>
                      <a:pt x="0" y="54"/>
                    </a:lnTo>
                    <a:lnTo>
                      <a:pt x="46" y="52"/>
                    </a:lnTo>
                    <a:lnTo>
                      <a:pt x="13" y="20"/>
                    </a:lnTo>
                    <a:lnTo>
                      <a:pt x="55" y="41"/>
                    </a:lnTo>
                    <a:close/>
                  </a:path>
                </a:pathLst>
              </a:custGeom>
              <a:solidFill>
                <a:srgbClr val="FFFF00"/>
              </a:solidFill>
              <a:ln w="9525">
                <a:noFill/>
                <a:round/>
                <a:headEnd/>
                <a:tailEnd/>
              </a:ln>
            </p:spPr>
            <p:txBody>
              <a:bodyPr/>
              <a:lstStyle/>
              <a:p>
                <a:endParaRPr lang="en-GB" dirty="0"/>
              </a:p>
            </p:txBody>
          </p:sp>
          <p:sp>
            <p:nvSpPr>
              <p:cNvPr id="339" name="Freeform 490"/>
              <p:cNvSpPr>
                <a:spLocks noChangeAspect="1"/>
              </p:cNvSpPr>
              <p:nvPr/>
            </p:nvSpPr>
            <p:spPr bwMode="auto">
              <a:xfrm>
                <a:off x="3971" y="1433"/>
                <a:ext cx="142" cy="132"/>
              </a:xfrm>
              <a:custGeom>
                <a:avLst/>
                <a:gdLst>
                  <a:gd name="T0" fmla="*/ 57 w 142"/>
                  <a:gd name="T1" fmla="*/ 42 h 132"/>
                  <a:gd name="T2" fmla="*/ 61 w 142"/>
                  <a:gd name="T3" fmla="*/ 1 h 132"/>
                  <a:gd name="T4" fmla="*/ 73 w 142"/>
                  <a:gd name="T5" fmla="*/ 40 h 132"/>
                  <a:gd name="T6" fmla="*/ 96 w 142"/>
                  <a:gd name="T7" fmla="*/ 5 h 132"/>
                  <a:gd name="T8" fmla="*/ 88 w 142"/>
                  <a:gd name="T9" fmla="*/ 42 h 132"/>
                  <a:gd name="T10" fmla="*/ 88 w 142"/>
                  <a:gd name="T11" fmla="*/ 42 h 132"/>
                  <a:gd name="T12" fmla="*/ 128 w 142"/>
                  <a:gd name="T13" fmla="*/ 21 h 132"/>
                  <a:gd name="T14" fmla="*/ 94 w 142"/>
                  <a:gd name="T15" fmla="*/ 51 h 132"/>
                  <a:gd name="T16" fmla="*/ 140 w 142"/>
                  <a:gd name="T17" fmla="*/ 50 h 132"/>
                  <a:gd name="T18" fmla="*/ 96 w 142"/>
                  <a:gd name="T19" fmla="*/ 67 h 132"/>
                  <a:gd name="T20" fmla="*/ 132 w 142"/>
                  <a:gd name="T21" fmla="*/ 90 h 132"/>
                  <a:gd name="T22" fmla="*/ 90 w 142"/>
                  <a:gd name="T23" fmla="*/ 78 h 132"/>
                  <a:gd name="T24" fmla="*/ 109 w 142"/>
                  <a:gd name="T25" fmla="*/ 122 h 132"/>
                  <a:gd name="T26" fmla="*/ 80 w 142"/>
                  <a:gd name="T27" fmla="*/ 86 h 132"/>
                  <a:gd name="T28" fmla="*/ 78 w 142"/>
                  <a:gd name="T29" fmla="*/ 88 h 132"/>
                  <a:gd name="T30" fmla="*/ 65 w 142"/>
                  <a:gd name="T31" fmla="*/ 130 h 132"/>
                  <a:gd name="T32" fmla="*/ 63 w 142"/>
                  <a:gd name="T33" fmla="*/ 86 h 132"/>
                  <a:gd name="T34" fmla="*/ 30 w 142"/>
                  <a:gd name="T35" fmla="*/ 122 h 132"/>
                  <a:gd name="T36" fmla="*/ 7 w 142"/>
                  <a:gd name="T37" fmla="*/ 90 h 132"/>
                  <a:gd name="T38" fmla="*/ 48 w 142"/>
                  <a:gd name="T39" fmla="*/ 69 h 132"/>
                  <a:gd name="T40" fmla="*/ 2 w 142"/>
                  <a:gd name="T41" fmla="*/ 55 h 132"/>
                  <a:gd name="T42" fmla="*/ 48 w 142"/>
                  <a:gd name="T43" fmla="*/ 55 h 132"/>
                  <a:gd name="T44" fmla="*/ 50 w 142"/>
                  <a:gd name="T45" fmla="*/ 53 h 132"/>
                  <a:gd name="T46" fmla="*/ 15 w 142"/>
                  <a:gd name="T47" fmla="*/ 21 h 132"/>
                  <a:gd name="T48" fmla="*/ 57 w 142"/>
                  <a:gd name="T49" fmla="*/ 40 h 132"/>
                  <a:gd name="T50" fmla="*/ 15 w 142"/>
                  <a:gd name="T51" fmla="*/ 19 h 132"/>
                  <a:gd name="T52" fmla="*/ 48 w 142"/>
                  <a:gd name="T53" fmla="*/ 55 h 132"/>
                  <a:gd name="T54" fmla="*/ 0 w 142"/>
                  <a:gd name="T55" fmla="*/ 55 h 132"/>
                  <a:gd name="T56" fmla="*/ 46 w 142"/>
                  <a:gd name="T57" fmla="*/ 69 h 132"/>
                  <a:gd name="T58" fmla="*/ 7 w 142"/>
                  <a:gd name="T59" fmla="*/ 90 h 132"/>
                  <a:gd name="T60" fmla="*/ 52 w 142"/>
                  <a:gd name="T61" fmla="*/ 82 h 132"/>
                  <a:gd name="T62" fmla="*/ 29 w 142"/>
                  <a:gd name="T63" fmla="*/ 122 h 132"/>
                  <a:gd name="T64" fmla="*/ 65 w 142"/>
                  <a:gd name="T65" fmla="*/ 88 h 132"/>
                  <a:gd name="T66" fmla="*/ 63 w 142"/>
                  <a:gd name="T67" fmla="*/ 130 h 132"/>
                  <a:gd name="T68" fmla="*/ 65 w 142"/>
                  <a:gd name="T69" fmla="*/ 132 h 132"/>
                  <a:gd name="T70" fmla="*/ 80 w 142"/>
                  <a:gd name="T71" fmla="*/ 88 h 132"/>
                  <a:gd name="T72" fmla="*/ 109 w 142"/>
                  <a:gd name="T73" fmla="*/ 124 h 132"/>
                  <a:gd name="T74" fmla="*/ 111 w 142"/>
                  <a:gd name="T75" fmla="*/ 122 h 132"/>
                  <a:gd name="T76" fmla="*/ 92 w 142"/>
                  <a:gd name="T77" fmla="*/ 80 h 132"/>
                  <a:gd name="T78" fmla="*/ 134 w 142"/>
                  <a:gd name="T79" fmla="*/ 92 h 132"/>
                  <a:gd name="T80" fmla="*/ 132 w 142"/>
                  <a:gd name="T81" fmla="*/ 90 h 132"/>
                  <a:gd name="T82" fmla="*/ 96 w 142"/>
                  <a:gd name="T83" fmla="*/ 67 h 132"/>
                  <a:gd name="T84" fmla="*/ 142 w 142"/>
                  <a:gd name="T85" fmla="*/ 50 h 132"/>
                  <a:gd name="T86" fmla="*/ 94 w 142"/>
                  <a:gd name="T87" fmla="*/ 50 h 132"/>
                  <a:gd name="T88" fmla="*/ 130 w 142"/>
                  <a:gd name="T89" fmla="*/ 23 h 132"/>
                  <a:gd name="T90" fmla="*/ 128 w 142"/>
                  <a:gd name="T91" fmla="*/ 21 h 132"/>
                  <a:gd name="T92" fmla="*/ 90 w 142"/>
                  <a:gd name="T93" fmla="*/ 42 h 132"/>
                  <a:gd name="T94" fmla="*/ 96 w 142"/>
                  <a:gd name="T95" fmla="*/ 5 h 132"/>
                  <a:gd name="T96" fmla="*/ 73 w 142"/>
                  <a:gd name="T97" fmla="*/ 38 h 132"/>
                  <a:gd name="T98" fmla="*/ 63 w 142"/>
                  <a:gd name="T99" fmla="*/ 0 h 132"/>
                  <a:gd name="T100" fmla="*/ 61 w 142"/>
                  <a:gd name="T101" fmla="*/ 1 h 132"/>
                  <a:gd name="T102" fmla="*/ 57 w 142"/>
                  <a:gd name="T103" fmla="*/ 40 h 1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2"/>
                  <a:gd name="T157" fmla="*/ 0 h 132"/>
                  <a:gd name="T158" fmla="*/ 142 w 142"/>
                  <a:gd name="T159" fmla="*/ 132 h 13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2" h="132">
                    <a:moveTo>
                      <a:pt x="55" y="42"/>
                    </a:moveTo>
                    <a:lnTo>
                      <a:pt x="57" y="42"/>
                    </a:lnTo>
                    <a:lnTo>
                      <a:pt x="63" y="1"/>
                    </a:lnTo>
                    <a:lnTo>
                      <a:pt x="61" y="1"/>
                    </a:lnTo>
                    <a:lnTo>
                      <a:pt x="71" y="40"/>
                    </a:lnTo>
                    <a:lnTo>
                      <a:pt x="73" y="40"/>
                    </a:lnTo>
                    <a:lnTo>
                      <a:pt x="98" y="5"/>
                    </a:lnTo>
                    <a:lnTo>
                      <a:pt x="96" y="5"/>
                    </a:lnTo>
                    <a:lnTo>
                      <a:pt x="86" y="42"/>
                    </a:lnTo>
                    <a:lnTo>
                      <a:pt x="88" y="42"/>
                    </a:lnTo>
                    <a:lnTo>
                      <a:pt x="88" y="44"/>
                    </a:lnTo>
                    <a:lnTo>
                      <a:pt x="88" y="42"/>
                    </a:lnTo>
                    <a:lnTo>
                      <a:pt x="130" y="23"/>
                    </a:lnTo>
                    <a:lnTo>
                      <a:pt x="128" y="21"/>
                    </a:lnTo>
                    <a:lnTo>
                      <a:pt x="94" y="50"/>
                    </a:lnTo>
                    <a:lnTo>
                      <a:pt x="94" y="51"/>
                    </a:lnTo>
                    <a:lnTo>
                      <a:pt x="140" y="51"/>
                    </a:lnTo>
                    <a:lnTo>
                      <a:pt x="140" y="50"/>
                    </a:lnTo>
                    <a:lnTo>
                      <a:pt x="96" y="65"/>
                    </a:lnTo>
                    <a:lnTo>
                      <a:pt x="96" y="67"/>
                    </a:lnTo>
                    <a:lnTo>
                      <a:pt x="132" y="92"/>
                    </a:lnTo>
                    <a:lnTo>
                      <a:pt x="132" y="90"/>
                    </a:lnTo>
                    <a:lnTo>
                      <a:pt x="92" y="78"/>
                    </a:lnTo>
                    <a:lnTo>
                      <a:pt x="90" y="78"/>
                    </a:lnTo>
                    <a:lnTo>
                      <a:pt x="90" y="80"/>
                    </a:lnTo>
                    <a:lnTo>
                      <a:pt x="109" y="122"/>
                    </a:lnTo>
                    <a:lnTo>
                      <a:pt x="111" y="122"/>
                    </a:lnTo>
                    <a:lnTo>
                      <a:pt x="80" y="86"/>
                    </a:lnTo>
                    <a:lnTo>
                      <a:pt x="78" y="86"/>
                    </a:lnTo>
                    <a:lnTo>
                      <a:pt x="78" y="88"/>
                    </a:lnTo>
                    <a:lnTo>
                      <a:pt x="63" y="130"/>
                    </a:lnTo>
                    <a:lnTo>
                      <a:pt x="65" y="130"/>
                    </a:lnTo>
                    <a:lnTo>
                      <a:pt x="65" y="86"/>
                    </a:lnTo>
                    <a:lnTo>
                      <a:pt x="63" y="86"/>
                    </a:lnTo>
                    <a:lnTo>
                      <a:pt x="30" y="121"/>
                    </a:lnTo>
                    <a:lnTo>
                      <a:pt x="30" y="122"/>
                    </a:lnTo>
                    <a:lnTo>
                      <a:pt x="52" y="80"/>
                    </a:lnTo>
                    <a:lnTo>
                      <a:pt x="7" y="90"/>
                    </a:lnTo>
                    <a:lnTo>
                      <a:pt x="7" y="92"/>
                    </a:lnTo>
                    <a:lnTo>
                      <a:pt x="48" y="69"/>
                    </a:lnTo>
                    <a:lnTo>
                      <a:pt x="48" y="67"/>
                    </a:lnTo>
                    <a:lnTo>
                      <a:pt x="2" y="55"/>
                    </a:lnTo>
                    <a:lnTo>
                      <a:pt x="2" y="57"/>
                    </a:lnTo>
                    <a:lnTo>
                      <a:pt x="48" y="55"/>
                    </a:lnTo>
                    <a:lnTo>
                      <a:pt x="50" y="55"/>
                    </a:lnTo>
                    <a:lnTo>
                      <a:pt x="50" y="53"/>
                    </a:lnTo>
                    <a:lnTo>
                      <a:pt x="17" y="19"/>
                    </a:lnTo>
                    <a:lnTo>
                      <a:pt x="15" y="21"/>
                    </a:lnTo>
                    <a:lnTo>
                      <a:pt x="55" y="42"/>
                    </a:lnTo>
                    <a:lnTo>
                      <a:pt x="57" y="40"/>
                    </a:lnTo>
                    <a:lnTo>
                      <a:pt x="17" y="19"/>
                    </a:lnTo>
                    <a:lnTo>
                      <a:pt x="15" y="19"/>
                    </a:lnTo>
                    <a:lnTo>
                      <a:pt x="15" y="21"/>
                    </a:lnTo>
                    <a:lnTo>
                      <a:pt x="48" y="55"/>
                    </a:lnTo>
                    <a:lnTo>
                      <a:pt x="48" y="53"/>
                    </a:lnTo>
                    <a:lnTo>
                      <a:pt x="0" y="55"/>
                    </a:lnTo>
                    <a:lnTo>
                      <a:pt x="0" y="57"/>
                    </a:lnTo>
                    <a:lnTo>
                      <a:pt x="46" y="69"/>
                    </a:lnTo>
                    <a:lnTo>
                      <a:pt x="46" y="67"/>
                    </a:lnTo>
                    <a:lnTo>
                      <a:pt x="7" y="90"/>
                    </a:lnTo>
                    <a:lnTo>
                      <a:pt x="7" y="92"/>
                    </a:lnTo>
                    <a:lnTo>
                      <a:pt x="52" y="82"/>
                    </a:lnTo>
                    <a:lnTo>
                      <a:pt x="50" y="80"/>
                    </a:lnTo>
                    <a:lnTo>
                      <a:pt x="29" y="122"/>
                    </a:lnTo>
                    <a:lnTo>
                      <a:pt x="30" y="122"/>
                    </a:lnTo>
                    <a:lnTo>
                      <a:pt x="65" y="88"/>
                    </a:lnTo>
                    <a:lnTo>
                      <a:pt x="63" y="86"/>
                    </a:lnTo>
                    <a:lnTo>
                      <a:pt x="63" y="130"/>
                    </a:lnTo>
                    <a:lnTo>
                      <a:pt x="63" y="132"/>
                    </a:lnTo>
                    <a:lnTo>
                      <a:pt x="65" y="132"/>
                    </a:lnTo>
                    <a:lnTo>
                      <a:pt x="65" y="130"/>
                    </a:lnTo>
                    <a:lnTo>
                      <a:pt x="80" y="88"/>
                    </a:lnTo>
                    <a:lnTo>
                      <a:pt x="78" y="88"/>
                    </a:lnTo>
                    <a:lnTo>
                      <a:pt x="109" y="124"/>
                    </a:lnTo>
                    <a:lnTo>
                      <a:pt x="111" y="124"/>
                    </a:lnTo>
                    <a:lnTo>
                      <a:pt x="111" y="122"/>
                    </a:lnTo>
                    <a:lnTo>
                      <a:pt x="92" y="78"/>
                    </a:lnTo>
                    <a:lnTo>
                      <a:pt x="92" y="80"/>
                    </a:lnTo>
                    <a:lnTo>
                      <a:pt x="132" y="92"/>
                    </a:lnTo>
                    <a:lnTo>
                      <a:pt x="134" y="92"/>
                    </a:lnTo>
                    <a:lnTo>
                      <a:pt x="134" y="90"/>
                    </a:lnTo>
                    <a:lnTo>
                      <a:pt x="132" y="90"/>
                    </a:lnTo>
                    <a:lnTo>
                      <a:pt x="98" y="65"/>
                    </a:lnTo>
                    <a:lnTo>
                      <a:pt x="96" y="67"/>
                    </a:lnTo>
                    <a:lnTo>
                      <a:pt x="142" y="51"/>
                    </a:lnTo>
                    <a:lnTo>
                      <a:pt x="142" y="50"/>
                    </a:lnTo>
                    <a:lnTo>
                      <a:pt x="140" y="50"/>
                    </a:lnTo>
                    <a:lnTo>
                      <a:pt x="94" y="50"/>
                    </a:lnTo>
                    <a:lnTo>
                      <a:pt x="96" y="51"/>
                    </a:lnTo>
                    <a:lnTo>
                      <a:pt x="130" y="23"/>
                    </a:lnTo>
                    <a:lnTo>
                      <a:pt x="130" y="21"/>
                    </a:lnTo>
                    <a:lnTo>
                      <a:pt x="128" y="21"/>
                    </a:lnTo>
                    <a:lnTo>
                      <a:pt x="88" y="40"/>
                    </a:lnTo>
                    <a:lnTo>
                      <a:pt x="90" y="42"/>
                    </a:lnTo>
                    <a:lnTo>
                      <a:pt x="98" y="5"/>
                    </a:lnTo>
                    <a:lnTo>
                      <a:pt x="96" y="5"/>
                    </a:lnTo>
                    <a:lnTo>
                      <a:pt x="71" y="38"/>
                    </a:lnTo>
                    <a:lnTo>
                      <a:pt x="73" y="38"/>
                    </a:lnTo>
                    <a:lnTo>
                      <a:pt x="63" y="1"/>
                    </a:lnTo>
                    <a:lnTo>
                      <a:pt x="63" y="0"/>
                    </a:lnTo>
                    <a:lnTo>
                      <a:pt x="61" y="0"/>
                    </a:lnTo>
                    <a:lnTo>
                      <a:pt x="61" y="1"/>
                    </a:lnTo>
                    <a:lnTo>
                      <a:pt x="55" y="40"/>
                    </a:lnTo>
                    <a:lnTo>
                      <a:pt x="57" y="40"/>
                    </a:lnTo>
                    <a:lnTo>
                      <a:pt x="55" y="42"/>
                    </a:lnTo>
                    <a:close/>
                  </a:path>
                </a:pathLst>
              </a:custGeom>
              <a:solidFill>
                <a:srgbClr val="FFFF00"/>
              </a:solidFill>
              <a:ln w="9525">
                <a:noFill/>
                <a:round/>
                <a:headEnd/>
                <a:tailEnd/>
              </a:ln>
            </p:spPr>
            <p:txBody>
              <a:bodyPr/>
              <a:lstStyle/>
              <a:p>
                <a:endParaRPr lang="en-GB" dirty="0"/>
              </a:p>
            </p:txBody>
          </p:sp>
          <p:sp>
            <p:nvSpPr>
              <p:cNvPr id="340" name="Freeform 491"/>
              <p:cNvSpPr>
                <a:spLocks noChangeAspect="1"/>
              </p:cNvSpPr>
              <p:nvPr/>
            </p:nvSpPr>
            <p:spPr bwMode="auto">
              <a:xfrm>
                <a:off x="3996" y="1458"/>
                <a:ext cx="92" cy="84"/>
              </a:xfrm>
              <a:custGeom>
                <a:avLst/>
                <a:gdLst>
                  <a:gd name="T0" fmla="*/ 36 w 92"/>
                  <a:gd name="T1" fmla="*/ 25 h 84"/>
                  <a:gd name="T2" fmla="*/ 40 w 92"/>
                  <a:gd name="T3" fmla="*/ 0 h 84"/>
                  <a:gd name="T4" fmla="*/ 46 w 92"/>
                  <a:gd name="T5" fmla="*/ 23 h 84"/>
                  <a:gd name="T6" fmla="*/ 63 w 92"/>
                  <a:gd name="T7" fmla="*/ 1 h 84"/>
                  <a:gd name="T8" fmla="*/ 57 w 92"/>
                  <a:gd name="T9" fmla="*/ 25 h 84"/>
                  <a:gd name="T10" fmla="*/ 84 w 92"/>
                  <a:gd name="T11" fmla="*/ 13 h 84"/>
                  <a:gd name="T12" fmla="*/ 61 w 92"/>
                  <a:gd name="T13" fmla="*/ 32 h 84"/>
                  <a:gd name="T14" fmla="*/ 92 w 92"/>
                  <a:gd name="T15" fmla="*/ 30 h 84"/>
                  <a:gd name="T16" fmla="*/ 63 w 92"/>
                  <a:gd name="T17" fmla="*/ 42 h 84"/>
                  <a:gd name="T18" fmla="*/ 86 w 92"/>
                  <a:gd name="T19" fmla="*/ 57 h 84"/>
                  <a:gd name="T20" fmla="*/ 59 w 92"/>
                  <a:gd name="T21" fmla="*/ 49 h 84"/>
                  <a:gd name="T22" fmla="*/ 71 w 92"/>
                  <a:gd name="T23" fmla="*/ 78 h 84"/>
                  <a:gd name="T24" fmla="*/ 52 w 92"/>
                  <a:gd name="T25" fmla="*/ 55 h 84"/>
                  <a:gd name="T26" fmla="*/ 42 w 92"/>
                  <a:gd name="T27" fmla="*/ 84 h 84"/>
                  <a:gd name="T28" fmla="*/ 42 w 92"/>
                  <a:gd name="T29" fmla="*/ 55 h 84"/>
                  <a:gd name="T30" fmla="*/ 19 w 92"/>
                  <a:gd name="T31" fmla="*/ 78 h 84"/>
                  <a:gd name="T32" fmla="*/ 32 w 92"/>
                  <a:gd name="T33" fmla="*/ 51 h 84"/>
                  <a:gd name="T34" fmla="*/ 5 w 92"/>
                  <a:gd name="T35" fmla="*/ 57 h 84"/>
                  <a:gd name="T36" fmla="*/ 30 w 92"/>
                  <a:gd name="T37" fmla="*/ 42 h 84"/>
                  <a:gd name="T38" fmla="*/ 0 w 92"/>
                  <a:gd name="T39" fmla="*/ 34 h 84"/>
                  <a:gd name="T40" fmla="*/ 30 w 92"/>
                  <a:gd name="T41" fmla="*/ 34 h 84"/>
                  <a:gd name="T42" fmla="*/ 9 w 92"/>
                  <a:gd name="T43" fmla="*/ 11 h 84"/>
                  <a:gd name="T44" fmla="*/ 36 w 92"/>
                  <a:gd name="T45" fmla="*/ 25 h 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2"/>
                  <a:gd name="T70" fmla="*/ 0 h 84"/>
                  <a:gd name="T71" fmla="*/ 92 w 92"/>
                  <a:gd name="T72" fmla="*/ 84 h 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2" h="84">
                    <a:moveTo>
                      <a:pt x="36" y="25"/>
                    </a:moveTo>
                    <a:lnTo>
                      <a:pt x="40" y="0"/>
                    </a:lnTo>
                    <a:lnTo>
                      <a:pt x="46" y="23"/>
                    </a:lnTo>
                    <a:lnTo>
                      <a:pt x="63" y="1"/>
                    </a:lnTo>
                    <a:lnTo>
                      <a:pt x="57" y="25"/>
                    </a:lnTo>
                    <a:lnTo>
                      <a:pt x="84" y="13"/>
                    </a:lnTo>
                    <a:lnTo>
                      <a:pt x="61" y="32"/>
                    </a:lnTo>
                    <a:lnTo>
                      <a:pt x="92" y="30"/>
                    </a:lnTo>
                    <a:lnTo>
                      <a:pt x="63" y="42"/>
                    </a:lnTo>
                    <a:lnTo>
                      <a:pt x="86" y="57"/>
                    </a:lnTo>
                    <a:lnTo>
                      <a:pt x="59" y="49"/>
                    </a:lnTo>
                    <a:lnTo>
                      <a:pt x="71" y="78"/>
                    </a:lnTo>
                    <a:lnTo>
                      <a:pt x="52" y="55"/>
                    </a:lnTo>
                    <a:lnTo>
                      <a:pt x="42" y="84"/>
                    </a:lnTo>
                    <a:lnTo>
                      <a:pt x="42" y="55"/>
                    </a:lnTo>
                    <a:lnTo>
                      <a:pt x="19" y="78"/>
                    </a:lnTo>
                    <a:lnTo>
                      <a:pt x="32" y="51"/>
                    </a:lnTo>
                    <a:lnTo>
                      <a:pt x="5" y="57"/>
                    </a:lnTo>
                    <a:lnTo>
                      <a:pt x="30" y="42"/>
                    </a:lnTo>
                    <a:lnTo>
                      <a:pt x="0" y="34"/>
                    </a:lnTo>
                    <a:lnTo>
                      <a:pt x="30" y="34"/>
                    </a:lnTo>
                    <a:lnTo>
                      <a:pt x="9" y="11"/>
                    </a:lnTo>
                    <a:lnTo>
                      <a:pt x="36" y="25"/>
                    </a:lnTo>
                    <a:close/>
                  </a:path>
                </a:pathLst>
              </a:custGeom>
              <a:solidFill>
                <a:srgbClr val="FFFF00"/>
              </a:solidFill>
              <a:ln w="9525">
                <a:noFill/>
                <a:round/>
                <a:headEnd/>
                <a:tailEnd/>
              </a:ln>
            </p:spPr>
            <p:txBody>
              <a:bodyPr/>
              <a:lstStyle/>
              <a:p>
                <a:endParaRPr lang="en-GB" dirty="0"/>
              </a:p>
            </p:txBody>
          </p:sp>
          <p:sp>
            <p:nvSpPr>
              <p:cNvPr id="341" name="Freeform 492"/>
              <p:cNvSpPr>
                <a:spLocks noChangeAspect="1"/>
              </p:cNvSpPr>
              <p:nvPr/>
            </p:nvSpPr>
            <p:spPr bwMode="auto">
              <a:xfrm>
                <a:off x="3996" y="1456"/>
                <a:ext cx="92" cy="86"/>
              </a:xfrm>
              <a:custGeom>
                <a:avLst/>
                <a:gdLst>
                  <a:gd name="T0" fmla="*/ 36 w 92"/>
                  <a:gd name="T1" fmla="*/ 28 h 86"/>
                  <a:gd name="T2" fmla="*/ 38 w 92"/>
                  <a:gd name="T3" fmla="*/ 27 h 86"/>
                  <a:gd name="T4" fmla="*/ 38 w 92"/>
                  <a:gd name="T5" fmla="*/ 2 h 86"/>
                  <a:gd name="T6" fmla="*/ 46 w 92"/>
                  <a:gd name="T7" fmla="*/ 27 h 86"/>
                  <a:gd name="T8" fmla="*/ 61 w 92"/>
                  <a:gd name="T9" fmla="*/ 3 h 86"/>
                  <a:gd name="T10" fmla="*/ 55 w 92"/>
                  <a:gd name="T11" fmla="*/ 28 h 86"/>
                  <a:gd name="T12" fmla="*/ 84 w 92"/>
                  <a:gd name="T13" fmla="*/ 15 h 86"/>
                  <a:gd name="T14" fmla="*/ 61 w 92"/>
                  <a:gd name="T15" fmla="*/ 32 h 86"/>
                  <a:gd name="T16" fmla="*/ 59 w 92"/>
                  <a:gd name="T17" fmla="*/ 34 h 86"/>
                  <a:gd name="T18" fmla="*/ 92 w 92"/>
                  <a:gd name="T19" fmla="*/ 34 h 86"/>
                  <a:gd name="T20" fmla="*/ 61 w 92"/>
                  <a:gd name="T21" fmla="*/ 42 h 86"/>
                  <a:gd name="T22" fmla="*/ 84 w 92"/>
                  <a:gd name="T23" fmla="*/ 61 h 86"/>
                  <a:gd name="T24" fmla="*/ 59 w 92"/>
                  <a:gd name="T25" fmla="*/ 50 h 86"/>
                  <a:gd name="T26" fmla="*/ 71 w 92"/>
                  <a:gd name="T27" fmla="*/ 80 h 86"/>
                  <a:gd name="T28" fmla="*/ 53 w 92"/>
                  <a:gd name="T29" fmla="*/ 57 h 86"/>
                  <a:gd name="T30" fmla="*/ 52 w 92"/>
                  <a:gd name="T31" fmla="*/ 57 h 86"/>
                  <a:gd name="T32" fmla="*/ 42 w 92"/>
                  <a:gd name="T33" fmla="*/ 86 h 86"/>
                  <a:gd name="T34" fmla="*/ 42 w 92"/>
                  <a:gd name="T35" fmla="*/ 55 h 86"/>
                  <a:gd name="T36" fmla="*/ 19 w 92"/>
                  <a:gd name="T37" fmla="*/ 78 h 86"/>
                  <a:gd name="T38" fmla="*/ 34 w 92"/>
                  <a:gd name="T39" fmla="*/ 53 h 86"/>
                  <a:gd name="T40" fmla="*/ 32 w 92"/>
                  <a:gd name="T41" fmla="*/ 51 h 86"/>
                  <a:gd name="T42" fmla="*/ 5 w 92"/>
                  <a:gd name="T43" fmla="*/ 59 h 86"/>
                  <a:gd name="T44" fmla="*/ 30 w 92"/>
                  <a:gd name="T45" fmla="*/ 44 h 86"/>
                  <a:gd name="T46" fmla="*/ 0 w 92"/>
                  <a:gd name="T47" fmla="*/ 38 h 86"/>
                  <a:gd name="T48" fmla="*/ 32 w 92"/>
                  <a:gd name="T49" fmla="*/ 36 h 86"/>
                  <a:gd name="T50" fmla="*/ 11 w 92"/>
                  <a:gd name="T51" fmla="*/ 13 h 86"/>
                  <a:gd name="T52" fmla="*/ 36 w 92"/>
                  <a:gd name="T53" fmla="*/ 27 h 86"/>
                  <a:gd name="T54" fmla="*/ 9 w 92"/>
                  <a:gd name="T55" fmla="*/ 13 h 86"/>
                  <a:gd name="T56" fmla="*/ 30 w 92"/>
                  <a:gd name="T57" fmla="*/ 34 h 86"/>
                  <a:gd name="T58" fmla="*/ 0 w 92"/>
                  <a:gd name="T59" fmla="*/ 38 h 86"/>
                  <a:gd name="T60" fmla="*/ 28 w 92"/>
                  <a:gd name="T61" fmla="*/ 44 h 86"/>
                  <a:gd name="T62" fmla="*/ 4 w 92"/>
                  <a:gd name="T63" fmla="*/ 59 h 86"/>
                  <a:gd name="T64" fmla="*/ 32 w 92"/>
                  <a:gd name="T65" fmla="*/ 53 h 86"/>
                  <a:gd name="T66" fmla="*/ 19 w 92"/>
                  <a:gd name="T67" fmla="*/ 78 h 86"/>
                  <a:gd name="T68" fmla="*/ 21 w 92"/>
                  <a:gd name="T69" fmla="*/ 80 h 86"/>
                  <a:gd name="T70" fmla="*/ 40 w 92"/>
                  <a:gd name="T71" fmla="*/ 57 h 86"/>
                  <a:gd name="T72" fmla="*/ 42 w 92"/>
                  <a:gd name="T73" fmla="*/ 86 h 86"/>
                  <a:gd name="T74" fmla="*/ 52 w 92"/>
                  <a:gd name="T75" fmla="*/ 57 h 86"/>
                  <a:gd name="T76" fmla="*/ 71 w 92"/>
                  <a:gd name="T77" fmla="*/ 82 h 86"/>
                  <a:gd name="T78" fmla="*/ 73 w 92"/>
                  <a:gd name="T79" fmla="*/ 80 h 86"/>
                  <a:gd name="T80" fmla="*/ 86 w 92"/>
                  <a:gd name="T81" fmla="*/ 61 h 86"/>
                  <a:gd name="T82" fmla="*/ 63 w 92"/>
                  <a:gd name="T83" fmla="*/ 42 h 86"/>
                  <a:gd name="T84" fmla="*/ 92 w 92"/>
                  <a:gd name="T85" fmla="*/ 34 h 86"/>
                  <a:gd name="T86" fmla="*/ 61 w 92"/>
                  <a:gd name="T87" fmla="*/ 32 h 86"/>
                  <a:gd name="T88" fmla="*/ 84 w 92"/>
                  <a:gd name="T89" fmla="*/ 15 h 86"/>
                  <a:gd name="T90" fmla="*/ 57 w 92"/>
                  <a:gd name="T91" fmla="*/ 27 h 86"/>
                  <a:gd name="T92" fmla="*/ 61 w 92"/>
                  <a:gd name="T93" fmla="*/ 3 h 86"/>
                  <a:gd name="T94" fmla="*/ 48 w 92"/>
                  <a:gd name="T95" fmla="*/ 25 h 86"/>
                  <a:gd name="T96" fmla="*/ 40 w 92"/>
                  <a:gd name="T97" fmla="*/ 0 h 86"/>
                  <a:gd name="T98" fmla="*/ 38 w 92"/>
                  <a:gd name="T99" fmla="*/ 2 h 86"/>
                  <a:gd name="T100" fmla="*/ 36 w 92"/>
                  <a:gd name="T101" fmla="*/ 25 h 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2"/>
                  <a:gd name="T154" fmla="*/ 0 h 86"/>
                  <a:gd name="T155" fmla="*/ 92 w 92"/>
                  <a:gd name="T156" fmla="*/ 86 h 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2" h="86">
                    <a:moveTo>
                      <a:pt x="36" y="27"/>
                    </a:moveTo>
                    <a:lnTo>
                      <a:pt x="36" y="28"/>
                    </a:lnTo>
                    <a:lnTo>
                      <a:pt x="36" y="27"/>
                    </a:lnTo>
                    <a:lnTo>
                      <a:pt x="38" y="27"/>
                    </a:lnTo>
                    <a:lnTo>
                      <a:pt x="42" y="2"/>
                    </a:lnTo>
                    <a:lnTo>
                      <a:pt x="38" y="2"/>
                    </a:lnTo>
                    <a:lnTo>
                      <a:pt x="44" y="27"/>
                    </a:lnTo>
                    <a:lnTo>
                      <a:pt x="46" y="27"/>
                    </a:lnTo>
                    <a:lnTo>
                      <a:pt x="63" y="3"/>
                    </a:lnTo>
                    <a:lnTo>
                      <a:pt x="61" y="3"/>
                    </a:lnTo>
                    <a:lnTo>
                      <a:pt x="55" y="27"/>
                    </a:lnTo>
                    <a:lnTo>
                      <a:pt x="55" y="28"/>
                    </a:lnTo>
                    <a:lnTo>
                      <a:pt x="57" y="28"/>
                    </a:lnTo>
                    <a:lnTo>
                      <a:pt x="84" y="15"/>
                    </a:lnTo>
                    <a:lnTo>
                      <a:pt x="82" y="13"/>
                    </a:lnTo>
                    <a:lnTo>
                      <a:pt x="61" y="32"/>
                    </a:lnTo>
                    <a:lnTo>
                      <a:pt x="59" y="32"/>
                    </a:lnTo>
                    <a:lnTo>
                      <a:pt x="59" y="34"/>
                    </a:lnTo>
                    <a:lnTo>
                      <a:pt x="61" y="34"/>
                    </a:lnTo>
                    <a:lnTo>
                      <a:pt x="92" y="34"/>
                    </a:lnTo>
                    <a:lnTo>
                      <a:pt x="90" y="32"/>
                    </a:lnTo>
                    <a:lnTo>
                      <a:pt x="61" y="42"/>
                    </a:lnTo>
                    <a:lnTo>
                      <a:pt x="61" y="44"/>
                    </a:lnTo>
                    <a:lnTo>
                      <a:pt x="84" y="61"/>
                    </a:lnTo>
                    <a:lnTo>
                      <a:pt x="86" y="59"/>
                    </a:lnTo>
                    <a:lnTo>
                      <a:pt x="59" y="50"/>
                    </a:lnTo>
                    <a:lnTo>
                      <a:pt x="57" y="51"/>
                    </a:lnTo>
                    <a:lnTo>
                      <a:pt x="71" y="80"/>
                    </a:lnTo>
                    <a:lnTo>
                      <a:pt x="73" y="80"/>
                    </a:lnTo>
                    <a:lnTo>
                      <a:pt x="53" y="57"/>
                    </a:lnTo>
                    <a:lnTo>
                      <a:pt x="52" y="55"/>
                    </a:lnTo>
                    <a:lnTo>
                      <a:pt x="52" y="57"/>
                    </a:lnTo>
                    <a:lnTo>
                      <a:pt x="40" y="84"/>
                    </a:lnTo>
                    <a:lnTo>
                      <a:pt x="42" y="86"/>
                    </a:lnTo>
                    <a:lnTo>
                      <a:pt x="42" y="57"/>
                    </a:lnTo>
                    <a:lnTo>
                      <a:pt x="42" y="55"/>
                    </a:lnTo>
                    <a:lnTo>
                      <a:pt x="40" y="55"/>
                    </a:lnTo>
                    <a:lnTo>
                      <a:pt x="19" y="78"/>
                    </a:lnTo>
                    <a:lnTo>
                      <a:pt x="21" y="80"/>
                    </a:lnTo>
                    <a:lnTo>
                      <a:pt x="34" y="53"/>
                    </a:lnTo>
                    <a:lnTo>
                      <a:pt x="34" y="51"/>
                    </a:lnTo>
                    <a:lnTo>
                      <a:pt x="32" y="51"/>
                    </a:lnTo>
                    <a:lnTo>
                      <a:pt x="5" y="57"/>
                    </a:lnTo>
                    <a:lnTo>
                      <a:pt x="5" y="59"/>
                    </a:lnTo>
                    <a:lnTo>
                      <a:pt x="30" y="46"/>
                    </a:lnTo>
                    <a:lnTo>
                      <a:pt x="30" y="44"/>
                    </a:lnTo>
                    <a:lnTo>
                      <a:pt x="0" y="36"/>
                    </a:lnTo>
                    <a:lnTo>
                      <a:pt x="0" y="38"/>
                    </a:lnTo>
                    <a:lnTo>
                      <a:pt x="30" y="36"/>
                    </a:lnTo>
                    <a:lnTo>
                      <a:pt x="32" y="36"/>
                    </a:lnTo>
                    <a:lnTo>
                      <a:pt x="32" y="34"/>
                    </a:lnTo>
                    <a:lnTo>
                      <a:pt x="11" y="13"/>
                    </a:lnTo>
                    <a:lnTo>
                      <a:pt x="9" y="13"/>
                    </a:lnTo>
                    <a:lnTo>
                      <a:pt x="36" y="27"/>
                    </a:lnTo>
                    <a:lnTo>
                      <a:pt x="36" y="25"/>
                    </a:lnTo>
                    <a:lnTo>
                      <a:pt x="9" y="13"/>
                    </a:lnTo>
                    <a:lnTo>
                      <a:pt x="30" y="36"/>
                    </a:lnTo>
                    <a:lnTo>
                      <a:pt x="30" y="34"/>
                    </a:lnTo>
                    <a:lnTo>
                      <a:pt x="0" y="36"/>
                    </a:lnTo>
                    <a:lnTo>
                      <a:pt x="0" y="38"/>
                    </a:lnTo>
                    <a:lnTo>
                      <a:pt x="30" y="46"/>
                    </a:lnTo>
                    <a:lnTo>
                      <a:pt x="28" y="44"/>
                    </a:lnTo>
                    <a:lnTo>
                      <a:pt x="4" y="57"/>
                    </a:lnTo>
                    <a:lnTo>
                      <a:pt x="4" y="59"/>
                    </a:lnTo>
                    <a:lnTo>
                      <a:pt x="5" y="59"/>
                    </a:lnTo>
                    <a:lnTo>
                      <a:pt x="32" y="53"/>
                    </a:lnTo>
                    <a:lnTo>
                      <a:pt x="32" y="51"/>
                    </a:lnTo>
                    <a:lnTo>
                      <a:pt x="19" y="78"/>
                    </a:lnTo>
                    <a:lnTo>
                      <a:pt x="19" y="80"/>
                    </a:lnTo>
                    <a:lnTo>
                      <a:pt x="21" y="80"/>
                    </a:lnTo>
                    <a:lnTo>
                      <a:pt x="42" y="57"/>
                    </a:lnTo>
                    <a:lnTo>
                      <a:pt x="40" y="57"/>
                    </a:lnTo>
                    <a:lnTo>
                      <a:pt x="40" y="86"/>
                    </a:lnTo>
                    <a:lnTo>
                      <a:pt x="42" y="86"/>
                    </a:lnTo>
                    <a:lnTo>
                      <a:pt x="53" y="57"/>
                    </a:lnTo>
                    <a:lnTo>
                      <a:pt x="52" y="57"/>
                    </a:lnTo>
                    <a:lnTo>
                      <a:pt x="71" y="80"/>
                    </a:lnTo>
                    <a:lnTo>
                      <a:pt x="71" y="82"/>
                    </a:lnTo>
                    <a:lnTo>
                      <a:pt x="71" y="80"/>
                    </a:lnTo>
                    <a:lnTo>
                      <a:pt x="73" y="80"/>
                    </a:lnTo>
                    <a:lnTo>
                      <a:pt x="59" y="51"/>
                    </a:lnTo>
                    <a:lnTo>
                      <a:pt x="86" y="61"/>
                    </a:lnTo>
                    <a:lnTo>
                      <a:pt x="86" y="59"/>
                    </a:lnTo>
                    <a:lnTo>
                      <a:pt x="63" y="42"/>
                    </a:lnTo>
                    <a:lnTo>
                      <a:pt x="63" y="44"/>
                    </a:lnTo>
                    <a:lnTo>
                      <a:pt x="92" y="34"/>
                    </a:lnTo>
                    <a:lnTo>
                      <a:pt x="92" y="32"/>
                    </a:lnTo>
                    <a:lnTo>
                      <a:pt x="61" y="32"/>
                    </a:lnTo>
                    <a:lnTo>
                      <a:pt x="61" y="34"/>
                    </a:lnTo>
                    <a:lnTo>
                      <a:pt x="84" y="15"/>
                    </a:lnTo>
                    <a:lnTo>
                      <a:pt x="84" y="13"/>
                    </a:lnTo>
                    <a:lnTo>
                      <a:pt x="57" y="27"/>
                    </a:lnTo>
                    <a:lnTo>
                      <a:pt x="63" y="3"/>
                    </a:lnTo>
                    <a:lnTo>
                      <a:pt x="61" y="3"/>
                    </a:lnTo>
                    <a:lnTo>
                      <a:pt x="44" y="25"/>
                    </a:lnTo>
                    <a:lnTo>
                      <a:pt x="48" y="25"/>
                    </a:lnTo>
                    <a:lnTo>
                      <a:pt x="42" y="2"/>
                    </a:lnTo>
                    <a:lnTo>
                      <a:pt x="40" y="0"/>
                    </a:lnTo>
                    <a:lnTo>
                      <a:pt x="38" y="0"/>
                    </a:lnTo>
                    <a:lnTo>
                      <a:pt x="38" y="2"/>
                    </a:lnTo>
                    <a:lnTo>
                      <a:pt x="36" y="27"/>
                    </a:lnTo>
                    <a:lnTo>
                      <a:pt x="36" y="25"/>
                    </a:lnTo>
                    <a:lnTo>
                      <a:pt x="36" y="27"/>
                    </a:lnTo>
                    <a:close/>
                  </a:path>
                </a:pathLst>
              </a:custGeom>
              <a:solidFill>
                <a:srgbClr val="FFFF00"/>
              </a:solidFill>
              <a:ln w="9525">
                <a:noFill/>
                <a:round/>
                <a:headEnd/>
                <a:tailEnd/>
              </a:ln>
            </p:spPr>
            <p:txBody>
              <a:bodyPr/>
              <a:lstStyle/>
              <a:p>
                <a:endParaRPr lang="en-GB" dirty="0"/>
              </a:p>
            </p:txBody>
          </p:sp>
          <p:sp>
            <p:nvSpPr>
              <p:cNvPr id="342" name="Freeform 493"/>
              <p:cNvSpPr>
                <a:spLocks noChangeAspect="1"/>
              </p:cNvSpPr>
              <p:nvPr/>
            </p:nvSpPr>
            <p:spPr bwMode="auto">
              <a:xfrm>
                <a:off x="4019" y="1477"/>
                <a:ext cx="46" cy="42"/>
              </a:xfrm>
              <a:custGeom>
                <a:avLst/>
                <a:gdLst>
                  <a:gd name="T0" fmla="*/ 19 w 46"/>
                  <a:gd name="T1" fmla="*/ 13 h 42"/>
                  <a:gd name="T2" fmla="*/ 19 w 46"/>
                  <a:gd name="T3" fmla="*/ 0 h 42"/>
                  <a:gd name="T4" fmla="*/ 23 w 46"/>
                  <a:gd name="T5" fmla="*/ 11 h 42"/>
                  <a:gd name="T6" fmla="*/ 30 w 46"/>
                  <a:gd name="T7" fmla="*/ 2 h 42"/>
                  <a:gd name="T8" fmla="*/ 29 w 46"/>
                  <a:gd name="T9" fmla="*/ 13 h 42"/>
                  <a:gd name="T10" fmla="*/ 42 w 46"/>
                  <a:gd name="T11" fmla="*/ 6 h 42"/>
                  <a:gd name="T12" fmla="*/ 30 w 46"/>
                  <a:gd name="T13" fmla="*/ 15 h 42"/>
                  <a:gd name="T14" fmla="*/ 46 w 46"/>
                  <a:gd name="T15" fmla="*/ 15 h 42"/>
                  <a:gd name="T16" fmla="*/ 30 w 46"/>
                  <a:gd name="T17" fmla="*/ 21 h 42"/>
                  <a:gd name="T18" fmla="*/ 42 w 46"/>
                  <a:gd name="T19" fmla="*/ 29 h 42"/>
                  <a:gd name="T20" fmla="*/ 30 w 46"/>
                  <a:gd name="T21" fmla="*/ 25 h 42"/>
                  <a:gd name="T22" fmla="*/ 36 w 46"/>
                  <a:gd name="T23" fmla="*/ 40 h 42"/>
                  <a:gd name="T24" fmla="*/ 25 w 46"/>
                  <a:gd name="T25" fmla="*/ 29 h 42"/>
                  <a:gd name="T26" fmla="*/ 21 w 46"/>
                  <a:gd name="T27" fmla="*/ 42 h 42"/>
                  <a:gd name="T28" fmla="*/ 21 w 46"/>
                  <a:gd name="T29" fmla="*/ 27 h 42"/>
                  <a:gd name="T30" fmla="*/ 9 w 46"/>
                  <a:gd name="T31" fmla="*/ 38 h 42"/>
                  <a:gd name="T32" fmla="*/ 17 w 46"/>
                  <a:gd name="T33" fmla="*/ 25 h 42"/>
                  <a:gd name="T34" fmla="*/ 2 w 46"/>
                  <a:gd name="T35" fmla="*/ 29 h 42"/>
                  <a:gd name="T36" fmla="*/ 15 w 46"/>
                  <a:gd name="T37" fmla="*/ 21 h 42"/>
                  <a:gd name="T38" fmla="*/ 0 w 46"/>
                  <a:gd name="T39" fmla="*/ 17 h 42"/>
                  <a:gd name="T40" fmla="*/ 15 w 46"/>
                  <a:gd name="T41" fmla="*/ 17 h 42"/>
                  <a:gd name="T42" fmla="*/ 5 w 46"/>
                  <a:gd name="T43" fmla="*/ 6 h 42"/>
                  <a:gd name="T44" fmla="*/ 19 w 46"/>
                  <a:gd name="T45" fmla="*/ 13 h 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2"/>
                  <a:gd name="T71" fmla="*/ 46 w 46"/>
                  <a:gd name="T72" fmla="*/ 42 h 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2">
                    <a:moveTo>
                      <a:pt x="19" y="13"/>
                    </a:moveTo>
                    <a:lnTo>
                      <a:pt x="19" y="0"/>
                    </a:lnTo>
                    <a:lnTo>
                      <a:pt x="23" y="11"/>
                    </a:lnTo>
                    <a:lnTo>
                      <a:pt x="30" y="2"/>
                    </a:lnTo>
                    <a:lnTo>
                      <a:pt x="29" y="13"/>
                    </a:lnTo>
                    <a:lnTo>
                      <a:pt x="42" y="6"/>
                    </a:lnTo>
                    <a:lnTo>
                      <a:pt x="30" y="15"/>
                    </a:lnTo>
                    <a:lnTo>
                      <a:pt x="46" y="15"/>
                    </a:lnTo>
                    <a:lnTo>
                      <a:pt x="30" y="21"/>
                    </a:lnTo>
                    <a:lnTo>
                      <a:pt x="42" y="29"/>
                    </a:lnTo>
                    <a:lnTo>
                      <a:pt x="30" y="25"/>
                    </a:lnTo>
                    <a:lnTo>
                      <a:pt x="36" y="40"/>
                    </a:lnTo>
                    <a:lnTo>
                      <a:pt x="25" y="29"/>
                    </a:lnTo>
                    <a:lnTo>
                      <a:pt x="21" y="42"/>
                    </a:lnTo>
                    <a:lnTo>
                      <a:pt x="21" y="27"/>
                    </a:lnTo>
                    <a:lnTo>
                      <a:pt x="9" y="38"/>
                    </a:lnTo>
                    <a:lnTo>
                      <a:pt x="17" y="25"/>
                    </a:lnTo>
                    <a:lnTo>
                      <a:pt x="2" y="29"/>
                    </a:lnTo>
                    <a:lnTo>
                      <a:pt x="15" y="21"/>
                    </a:lnTo>
                    <a:lnTo>
                      <a:pt x="0" y="17"/>
                    </a:lnTo>
                    <a:lnTo>
                      <a:pt x="15" y="17"/>
                    </a:lnTo>
                    <a:lnTo>
                      <a:pt x="5" y="6"/>
                    </a:lnTo>
                    <a:lnTo>
                      <a:pt x="19" y="13"/>
                    </a:lnTo>
                    <a:close/>
                  </a:path>
                </a:pathLst>
              </a:custGeom>
              <a:solidFill>
                <a:srgbClr val="FFFF00"/>
              </a:solidFill>
              <a:ln w="9525">
                <a:noFill/>
                <a:round/>
                <a:headEnd/>
                <a:tailEnd/>
              </a:ln>
            </p:spPr>
            <p:txBody>
              <a:bodyPr/>
              <a:lstStyle/>
              <a:p>
                <a:endParaRPr lang="en-GB" dirty="0"/>
              </a:p>
            </p:txBody>
          </p:sp>
          <p:sp>
            <p:nvSpPr>
              <p:cNvPr id="343" name="Freeform 494"/>
              <p:cNvSpPr>
                <a:spLocks noChangeAspect="1"/>
              </p:cNvSpPr>
              <p:nvPr/>
            </p:nvSpPr>
            <p:spPr bwMode="auto">
              <a:xfrm>
                <a:off x="4017" y="1475"/>
                <a:ext cx="48" cy="44"/>
              </a:xfrm>
              <a:custGeom>
                <a:avLst/>
                <a:gdLst>
                  <a:gd name="T0" fmla="*/ 21 w 48"/>
                  <a:gd name="T1" fmla="*/ 15 h 44"/>
                  <a:gd name="T2" fmla="*/ 21 w 48"/>
                  <a:gd name="T3" fmla="*/ 2 h 44"/>
                  <a:gd name="T4" fmla="*/ 23 w 48"/>
                  <a:gd name="T5" fmla="*/ 15 h 44"/>
                  <a:gd name="T6" fmla="*/ 34 w 48"/>
                  <a:gd name="T7" fmla="*/ 4 h 44"/>
                  <a:gd name="T8" fmla="*/ 29 w 48"/>
                  <a:gd name="T9" fmla="*/ 15 h 44"/>
                  <a:gd name="T10" fmla="*/ 44 w 48"/>
                  <a:gd name="T11" fmla="*/ 9 h 44"/>
                  <a:gd name="T12" fmla="*/ 32 w 48"/>
                  <a:gd name="T13" fmla="*/ 17 h 44"/>
                  <a:gd name="T14" fmla="*/ 31 w 48"/>
                  <a:gd name="T15" fmla="*/ 19 h 44"/>
                  <a:gd name="T16" fmla="*/ 48 w 48"/>
                  <a:gd name="T17" fmla="*/ 19 h 44"/>
                  <a:gd name="T18" fmla="*/ 32 w 48"/>
                  <a:gd name="T19" fmla="*/ 21 h 44"/>
                  <a:gd name="T20" fmla="*/ 44 w 48"/>
                  <a:gd name="T21" fmla="*/ 31 h 44"/>
                  <a:gd name="T22" fmla="*/ 32 w 48"/>
                  <a:gd name="T23" fmla="*/ 27 h 44"/>
                  <a:gd name="T24" fmla="*/ 36 w 48"/>
                  <a:gd name="T25" fmla="*/ 42 h 44"/>
                  <a:gd name="T26" fmla="*/ 29 w 48"/>
                  <a:gd name="T27" fmla="*/ 29 h 44"/>
                  <a:gd name="T28" fmla="*/ 21 w 48"/>
                  <a:gd name="T29" fmla="*/ 44 h 44"/>
                  <a:gd name="T30" fmla="*/ 23 w 48"/>
                  <a:gd name="T31" fmla="*/ 29 h 44"/>
                  <a:gd name="T32" fmla="*/ 11 w 48"/>
                  <a:gd name="T33" fmla="*/ 40 h 44"/>
                  <a:gd name="T34" fmla="*/ 19 w 48"/>
                  <a:gd name="T35" fmla="*/ 27 h 44"/>
                  <a:gd name="T36" fmla="*/ 4 w 48"/>
                  <a:gd name="T37" fmla="*/ 31 h 44"/>
                  <a:gd name="T38" fmla="*/ 17 w 48"/>
                  <a:gd name="T39" fmla="*/ 25 h 44"/>
                  <a:gd name="T40" fmla="*/ 2 w 48"/>
                  <a:gd name="T41" fmla="*/ 19 h 44"/>
                  <a:gd name="T42" fmla="*/ 17 w 48"/>
                  <a:gd name="T43" fmla="*/ 19 h 44"/>
                  <a:gd name="T44" fmla="*/ 19 w 48"/>
                  <a:gd name="T45" fmla="*/ 17 h 44"/>
                  <a:gd name="T46" fmla="*/ 6 w 48"/>
                  <a:gd name="T47" fmla="*/ 8 h 44"/>
                  <a:gd name="T48" fmla="*/ 21 w 48"/>
                  <a:gd name="T49" fmla="*/ 13 h 44"/>
                  <a:gd name="T50" fmla="*/ 6 w 48"/>
                  <a:gd name="T51" fmla="*/ 6 h 44"/>
                  <a:gd name="T52" fmla="*/ 17 w 48"/>
                  <a:gd name="T53" fmla="*/ 19 h 44"/>
                  <a:gd name="T54" fmla="*/ 2 w 48"/>
                  <a:gd name="T55" fmla="*/ 19 h 44"/>
                  <a:gd name="T56" fmla="*/ 2 w 48"/>
                  <a:gd name="T57" fmla="*/ 19 h 44"/>
                  <a:gd name="T58" fmla="*/ 17 w 48"/>
                  <a:gd name="T59" fmla="*/ 23 h 44"/>
                  <a:gd name="T60" fmla="*/ 4 w 48"/>
                  <a:gd name="T61" fmla="*/ 32 h 44"/>
                  <a:gd name="T62" fmla="*/ 19 w 48"/>
                  <a:gd name="T63" fmla="*/ 29 h 44"/>
                  <a:gd name="T64" fmla="*/ 9 w 48"/>
                  <a:gd name="T65" fmla="*/ 40 h 44"/>
                  <a:gd name="T66" fmla="*/ 11 w 48"/>
                  <a:gd name="T67" fmla="*/ 42 h 44"/>
                  <a:gd name="T68" fmla="*/ 21 w 48"/>
                  <a:gd name="T69" fmla="*/ 29 h 44"/>
                  <a:gd name="T70" fmla="*/ 23 w 48"/>
                  <a:gd name="T71" fmla="*/ 44 h 44"/>
                  <a:gd name="T72" fmla="*/ 27 w 48"/>
                  <a:gd name="T73" fmla="*/ 31 h 44"/>
                  <a:gd name="T74" fmla="*/ 38 w 48"/>
                  <a:gd name="T75" fmla="*/ 42 h 44"/>
                  <a:gd name="T76" fmla="*/ 32 w 48"/>
                  <a:gd name="T77" fmla="*/ 27 h 44"/>
                  <a:gd name="T78" fmla="*/ 44 w 48"/>
                  <a:gd name="T79" fmla="*/ 31 h 44"/>
                  <a:gd name="T80" fmla="*/ 46 w 48"/>
                  <a:gd name="T81" fmla="*/ 31 h 44"/>
                  <a:gd name="T82" fmla="*/ 32 w 48"/>
                  <a:gd name="T83" fmla="*/ 23 h 44"/>
                  <a:gd name="T84" fmla="*/ 48 w 48"/>
                  <a:gd name="T85" fmla="*/ 17 h 44"/>
                  <a:gd name="T86" fmla="*/ 32 w 48"/>
                  <a:gd name="T87" fmla="*/ 19 h 44"/>
                  <a:gd name="T88" fmla="*/ 44 w 48"/>
                  <a:gd name="T89" fmla="*/ 8 h 44"/>
                  <a:gd name="T90" fmla="*/ 44 w 48"/>
                  <a:gd name="T91" fmla="*/ 8 h 44"/>
                  <a:gd name="T92" fmla="*/ 32 w 48"/>
                  <a:gd name="T93" fmla="*/ 15 h 44"/>
                  <a:gd name="T94" fmla="*/ 34 w 48"/>
                  <a:gd name="T95" fmla="*/ 2 h 44"/>
                  <a:gd name="T96" fmla="*/ 23 w 48"/>
                  <a:gd name="T97" fmla="*/ 13 h 44"/>
                  <a:gd name="T98" fmla="*/ 23 w 48"/>
                  <a:gd name="T99" fmla="*/ 2 h 44"/>
                  <a:gd name="T100" fmla="*/ 21 w 48"/>
                  <a:gd name="T101" fmla="*/ 0 h 44"/>
                  <a:gd name="T102" fmla="*/ 19 w 48"/>
                  <a:gd name="T103" fmla="*/ 13 h 44"/>
                  <a:gd name="T104" fmla="*/ 19 w 48"/>
                  <a:gd name="T105" fmla="*/ 15 h 4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
                  <a:gd name="T160" fmla="*/ 0 h 44"/>
                  <a:gd name="T161" fmla="*/ 48 w 48"/>
                  <a:gd name="T162" fmla="*/ 44 h 4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 h="44">
                    <a:moveTo>
                      <a:pt x="19" y="15"/>
                    </a:moveTo>
                    <a:lnTo>
                      <a:pt x="21" y="15"/>
                    </a:lnTo>
                    <a:lnTo>
                      <a:pt x="23" y="2"/>
                    </a:lnTo>
                    <a:lnTo>
                      <a:pt x="21" y="2"/>
                    </a:lnTo>
                    <a:lnTo>
                      <a:pt x="23" y="13"/>
                    </a:lnTo>
                    <a:lnTo>
                      <a:pt x="23" y="15"/>
                    </a:lnTo>
                    <a:lnTo>
                      <a:pt x="25" y="15"/>
                    </a:lnTo>
                    <a:lnTo>
                      <a:pt x="34" y="4"/>
                    </a:lnTo>
                    <a:lnTo>
                      <a:pt x="32" y="2"/>
                    </a:lnTo>
                    <a:lnTo>
                      <a:pt x="29" y="15"/>
                    </a:lnTo>
                    <a:lnTo>
                      <a:pt x="31" y="15"/>
                    </a:lnTo>
                    <a:lnTo>
                      <a:pt x="44" y="9"/>
                    </a:lnTo>
                    <a:lnTo>
                      <a:pt x="44" y="8"/>
                    </a:lnTo>
                    <a:lnTo>
                      <a:pt x="32" y="17"/>
                    </a:lnTo>
                    <a:lnTo>
                      <a:pt x="31" y="17"/>
                    </a:lnTo>
                    <a:lnTo>
                      <a:pt x="31" y="19"/>
                    </a:lnTo>
                    <a:lnTo>
                      <a:pt x="32" y="19"/>
                    </a:lnTo>
                    <a:lnTo>
                      <a:pt x="48" y="19"/>
                    </a:lnTo>
                    <a:lnTo>
                      <a:pt x="48" y="17"/>
                    </a:lnTo>
                    <a:lnTo>
                      <a:pt x="32" y="21"/>
                    </a:lnTo>
                    <a:lnTo>
                      <a:pt x="32" y="23"/>
                    </a:lnTo>
                    <a:lnTo>
                      <a:pt x="44" y="31"/>
                    </a:lnTo>
                    <a:lnTo>
                      <a:pt x="46" y="31"/>
                    </a:lnTo>
                    <a:lnTo>
                      <a:pt x="32" y="27"/>
                    </a:lnTo>
                    <a:lnTo>
                      <a:pt x="31" y="27"/>
                    </a:lnTo>
                    <a:lnTo>
                      <a:pt x="36" y="42"/>
                    </a:lnTo>
                    <a:lnTo>
                      <a:pt x="38" y="40"/>
                    </a:lnTo>
                    <a:lnTo>
                      <a:pt x="29" y="29"/>
                    </a:lnTo>
                    <a:lnTo>
                      <a:pt x="27" y="29"/>
                    </a:lnTo>
                    <a:lnTo>
                      <a:pt x="21" y="44"/>
                    </a:lnTo>
                    <a:lnTo>
                      <a:pt x="23" y="44"/>
                    </a:lnTo>
                    <a:lnTo>
                      <a:pt x="23" y="29"/>
                    </a:lnTo>
                    <a:lnTo>
                      <a:pt x="21" y="29"/>
                    </a:lnTo>
                    <a:lnTo>
                      <a:pt x="11" y="40"/>
                    </a:lnTo>
                    <a:lnTo>
                      <a:pt x="11" y="42"/>
                    </a:lnTo>
                    <a:lnTo>
                      <a:pt x="19" y="27"/>
                    </a:lnTo>
                    <a:lnTo>
                      <a:pt x="17" y="27"/>
                    </a:lnTo>
                    <a:lnTo>
                      <a:pt x="4" y="31"/>
                    </a:lnTo>
                    <a:lnTo>
                      <a:pt x="6" y="31"/>
                    </a:lnTo>
                    <a:lnTo>
                      <a:pt x="17" y="25"/>
                    </a:lnTo>
                    <a:lnTo>
                      <a:pt x="17" y="23"/>
                    </a:lnTo>
                    <a:lnTo>
                      <a:pt x="2" y="19"/>
                    </a:lnTo>
                    <a:lnTo>
                      <a:pt x="2" y="21"/>
                    </a:lnTo>
                    <a:lnTo>
                      <a:pt x="17" y="19"/>
                    </a:lnTo>
                    <a:lnTo>
                      <a:pt x="19" y="19"/>
                    </a:lnTo>
                    <a:lnTo>
                      <a:pt x="19" y="17"/>
                    </a:lnTo>
                    <a:lnTo>
                      <a:pt x="7" y="8"/>
                    </a:lnTo>
                    <a:lnTo>
                      <a:pt x="6" y="8"/>
                    </a:lnTo>
                    <a:lnTo>
                      <a:pt x="19" y="15"/>
                    </a:lnTo>
                    <a:lnTo>
                      <a:pt x="21" y="13"/>
                    </a:lnTo>
                    <a:lnTo>
                      <a:pt x="7" y="6"/>
                    </a:lnTo>
                    <a:lnTo>
                      <a:pt x="6" y="6"/>
                    </a:lnTo>
                    <a:lnTo>
                      <a:pt x="6" y="8"/>
                    </a:lnTo>
                    <a:lnTo>
                      <a:pt x="17" y="19"/>
                    </a:lnTo>
                    <a:lnTo>
                      <a:pt x="17" y="17"/>
                    </a:lnTo>
                    <a:lnTo>
                      <a:pt x="2" y="19"/>
                    </a:lnTo>
                    <a:lnTo>
                      <a:pt x="0" y="19"/>
                    </a:lnTo>
                    <a:lnTo>
                      <a:pt x="2" y="19"/>
                    </a:lnTo>
                    <a:lnTo>
                      <a:pt x="17" y="25"/>
                    </a:lnTo>
                    <a:lnTo>
                      <a:pt x="17" y="23"/>
                    </a:lnTo>
                    <a:lnTo>
                      <a:pt x="4" y="31"/>
                    </a:lnTo>
                    <a:lnTo>
                      <a:pt x="4" y="32"/>
                    </a:lnTo>
                    <a:lnTo>
                      <a:pt x="4" y="31"/>
                    </a:lnTo>
                    <a:lnTo>
                      <a:pt x="19" y="29"/>
                    </a:lnTo>
                    <a:lnTo>
                      <a:pt x="17" y="27"/>
                    </a:lnTo>
                    <a:lnTo>
                      <a:pt x="9" y="40"/>
                    </a:lnTo>
                    <a:lnTo>
                      <a:pt x="9" y="42"/>
                    </a:lnTo>
                    <a:lnTo>
                      <a:pt x="11" y="42"/>
                    </a:lnTo>
                    <a:lnTo>
                      <a:pt x="23" y="31"/>
                    </a:lnTo>
                    <a:lnTo>
                      <a:pt x="21" y="29"/>
                    </a:lnTo>
                    <a:lnTo>
                      <a:pt x="21" y="44"/>
                    </a:lnTo>
                    <a:lnTo>
                      <a:pt x="23" y="44"/>
                    </a:lnTo>
                    <a:lnTo>
                      <a:pt x="29" y="31"/>
                    </a:lnTo>
                    <a:lnTo>
                      <a:pt x="27" y="31"/>
                    </a:lnTo>
                    <a:lnTo>
                      <a:pt x="36" y="42"/>
                    </a:lnTo>
                    <a:lnTo>
                      <a:pt x="38" y="42"/>
                    </a:lnTo>
                    <a:lnTo>
                      <a:pt x="38" y="40"/>
                    </a:lnTo>
                    <a:lnTo>
                      <a:pt x="32" y="27"/>
                    </a:lnTo>
                    <a:lnTo>
                      <a:pt x="31" y="29"/>
                    </a:lnTo>
                    <a:lnTo>
                      <a:pt x="44" y="31"/>
                    </a:lnTo>
                    <a:lnTo>
                      <a:pt x="44" y="32"/>
                    </a:lnTo>
                    <a:lnTo>
                      <a:pt x="46" y="31"/>
                    </a:lnTo>
                    <a:lnTo>
                      <a:pt x="34" y="21"/>
                    </a:lnTo>
                    <a:lnTo>
                      <a:pt x="32" y="23"/>
                    </a:lnTo>
                    <a:lnTo>
                      <a:pt x="48" y="19"/>
                    </a:lnTo>
                    <a:lnTo>
                      <a:pt x="48" y="17"/>
                    </a:lnTo>
                    <a:lnTo>
                      <a:pt x="32" y="17"/>
                    </a:lnTo>
                    <a:lnTo>
                      <a:pt x="32" y="19"/>
                    </a:lnTo>
                    <a:lnTo>
                      <a:pt x="44" y="9"/>
                    </a:lnTo>
                    <a:lnTo>
                      <a:pt x="44" y="8"/>
                    </a:lnTo>
                    <a:lnTo>
                      <a:pt x="46" y="8"/>
                    </a:lnTo>
                    <a:lnTo>
                      <a:pt x="44" y="8"/>
                    </a:lnTo>
                    <a:lnTo>
                      <a:pt x="31" y="13"/>
                    </a:lnTo>
                    <a:lnTo>
                      <a:pt x="32" y="15"/>
                    </a:lnTo>
                    <a:lnTo>
                      <a:pt x="34" y="4"/>
                    </a:lnTo>
                    <a:lnTo>
                      <a:pt x="34" y="2"/>
                    </a:lnTo>
                    <a:lnTo>
                      <a:pt x="32" y="2"/>
                    </a:lnTo>
                    <a:lnTo>
                      <a:pt x="23" y="13"/>
                    </a:lnTo>
                    <a:lnTo>
                      <a:pt x="27" y="13"/>
                    </a:lnTo>
                    <a:lnTo>
                      <a:pt x="23" y="2"/>
                    </a:lnTo>
                    <a:lnTo>
                      <a:pt x="23" y="0"/>
                    </a:lnTo>
                    <a:lnTo>
                      <a:pt x="21" y="0"/>
                    </a:lnTo>
                    <a:lnTo>
                      <a:pt x="21" y="2"/>
                    </a:lnTo>
                    <a:lnTo>
                      <a:pt x="19" y="13"/>
                    </a:lnTo>
                    <a:lnTo>
                      <a:pt x="21" y="13"/>
                    </a:lnTo>
                    <a:lnTo>
                      <a:pt x="19" y="15"/>
                    </a:lnTo>
                    <a:close/>
                  </a:path>
                </a:pathLst>
              </a:custGeom>
              <a:solidFill>
                <a:srgbClr val="FFFF00"/>
              </a:solidFill>
              <a:ln w="9525">
                <a:noFill/>
                <a:round/>
                <a:headEnd/>
                <a:tailEnd/>
              </a:ln>
            </p:spPr>
            <p:txBody>
              <a:bodyPr/>
              <a:lstStyle/>
              <a:p>
                <a:endParaRPr lang="en-GB" dirty="0"/>
              </a:p>
            </p:txBody>
          </p:sp>
          <p:grpSp>
            <p:nvGrpSpPr>
              <p:cNvPr id="344" name="Group 495"/>
              <p:cNvGrpSpPr>
                <a:grpSpLocks noChangeAspect="1"/>
              </p:cNvGrpSpPr>
              <p:nvPr/>
            </p:nvGrpSpPr>
            <p:grpSpPr bwMode="auto">
              <a:xfrm>
                <a:off x="4126" y="1169"/>
                <a:ext cx="183" cy="166"/>
                <a:chOff x="4126" y="1169"/>
                <a:chExt cx="183" cy="166"/>
              </a:xfrm>
            </p:grpSpPr>
            <p:sp>
              <p:nvSpPr>
                <p:cNvPr id="355" name="Freeform 496"/>
                <p:cNvSpPr>
                  <a:spLocks noChangeAspect="1"/>
                </p:cNvSpPr>
                <p:nvPr/>
              </p:nvSpPr>
              <p:spPr bwMode="auto">
                <a:xfrm>
                  <a:off x="4126" y="1233"/>
                  <a:ext cx="90" cy="102"/>
                </a:xfrm>
                <a:custGeom>
                  <a:avLst/>
                  <a:gdLst>
                    <a:gd name="T0" fmla="*/ 0 w 90"/>
                    <a:gd name="T1" fmla="*/ 0 h 102"/>
                    <a:gd name="T2" fmla="*/ 90 w 90"/>
                    <a:gd name="T3" fmla="*/ 29 h 102"/>
                    <a:gd name="T4" fmla="*/ 27 w 90"/>
                    <a:gd name="T5" fmla="*/ 102 h 102"/>
                    <a:gd name="T6" fmla="*/ 54 w 90"/>
                    <a:gd name="T7" fmla="*/ 40 h 102"/>
                    <a:gd name="T8" fmla="*/ 0 w 90"/>
                    <a:gd name="T9" fmla="*/ 0 h 102"/>
                    <a:gd name="T10" fmla="*/ 0 60000 65536"/>
                    <a:gd name="T11" fmla="*/ 0 60000 65536"/>
                    <a:gd name="T12" fmla="*/ 0 60000 65536"/>
                    <a:gd name="T13" fmla="*/ 0 60000 65536"/>
                    <a:gd name="T14" fmla="*/ 0 60000 65536"/>
                    <a:gd name="T15" fmla="*/ 0 w 90"/>
                    <a:gd name="T16" fmla="*/ 0 h 102"/>
                    <a:gd name="T17" fmla="*/ 90 w 90"/>
                    <a:gd name="T18" fmla="*/ 102 h 102"/>
                  </a:gdLst>
                  <a:ahLst/>
                  <a:cxnLst>
                    <a:cxn ang="T10">
                      <a:pos x="T0" y="T1"/>
                    </a:cxn>
                    <a:cxn ang="T11">
                      <a:pos x="T2" y="T3"/>
                    </a:cxn>
                    <a:cxn ang="T12">
                      <a:pos x="T4" y="T5"/>
                    </a:cxn>
                    <a:cxn ang="T13">
                      <a:pos x="T6" y="T7"/>
                    </a:cxn>
                    <a:cxn ang="T14">
                      <a:pos x="T8" y="T9"/>
                    </a:cxn>
                  </a:cxnLst>
                  <a:rect l="T15" t="T16" r="T17" b="T18"/>
                  <a:pathLst>
                    <a:path w="90" h="102">
                      <a:moveTo>
                        <a:pt x="0" y="0"/>
                      </a:moveTo>
                      <a:lnTo>
                        <a:pt x="90" y="29"/>
                      </a:lnTo>
                      <a:lnTo>
                        <a:pt x="27" y="102"/>
                      </a:lnTo>
                      <a:lnTo>
                        <a:pt x="54" y="40"/>
                      </a:lnTo>
                      <a:lnTo>
                        <a:pt x="0" y="0"/>
                      </a:lnTo>
                      <a:close/>
                    </a:path>
                  </a:pathLst>
                </a:custGeom>
                <a:solidFill>
                  <a:srgbClr val="FFFFFF"/>
                </a:solidFill>
                <a:ln w="0">
                  <a:solidFill>
                    <a:srgbClr val="FFFF00"/>
                  </a:solidFill>
                  <a:prstDash val="solid"/>
                  <a:round/>
                  <a:headEnd/>
                  <a:tailEnd/>
                </a:ln>
              </p:spPr>
              <p:txBody>
                <a:bodyPr/>
                <a:lstStyle/>
                <a:p>
                  <a:endParaRPr lang="en-GB" dirty="0"/>
                </a:p>
              </p:txBody>
            </p:sp>
            <p:sp>
              <p:nvSpPr>
                <p:cNvPr id="356" name="Freeform 497"/>
                <p:cNvSpPr>
                  <a:spLocks noChangeAspect="1"/>
                </p:cNvSpPr>
                <p:nvPr/>
              </p:nvSpPr>
              <p:spPr bwMode="auto">
                <a:xfrm>
                  <a:off x="4126" y="1233"/>
                  <a:ext cx="92" cy="102"/>
                </a:xfrm>
                <a:custGeom>
                  <a:avLst/>
                  <a:gdLst>
                    <a:gd name="T0" fmla="*/ 0 w 92"/>
                    <a:gd name="T1" fmla="*/ 0 h 102"/>
                    <a:gd name="T2" fmla="*/ 90 w 92"/>
                    <a:gd name="T3" fmla="*/ 29 h 102"/>
                    <a:gd name="T4" fmla="*/ 25 w 92"/>
                    <a:gd name="T5" fmla="*/ 102 h 102"/>
                    <a:gd name="T6" fmla="*/ 27 w 92"/>
                    <a:gd name="T7" fmla="*/ 102 h 102"/>
                    <a:gd name="T8" fmla="*/ 54 w 92"/>
                    <a:gd name="T9" fmla="*/ 40 h 102"/>
                    <a:gd name="T10" fmla="*/ 0 w 92"/>
                    <a:gd name="T11" fmla="*/ 0 h 102"/>
                    <a:gd name="T12" fmla="*/ 52 w 92"/>
                    <a:gd name="T13" fmla="*/ 40 h 102"/>
                    <a:gd name="T14" fmla="*/ 25 w 92"/>
                    <a:gd name="T15" fmla="*/ 102 h 102"/>
                    <a:gd name="T16" fmla="*/ 27 w 92"/>
                    <a:gd name="T17" fmla="*/ 102 h 102"/>
                    <a:gd name="T18" fmla="*/ 92 w 92"/>
                    <a:gd name="T19" fmla="*/ 29 h 102"/>
                    <a:gd name="T20" fmla="*/ 0 w 92"/>
                    <a:gd name="T21" fmla="*/ 0 h 1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102"/>
                    <a:gd name="T35" fmla="*/ 92 w 92"/>
                    <a:gd name="T36" fmla="*/ 102 h 1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102">
                      <a:moveTo>
                        <a:pt x="0" y="0"/>
                      </a:moveTo>
                      <a:lnTo>
                        <a:pt x="90" y="29"/>
                      </a:lnTo>
                      <a:lnTo>
                        <a:pt x="25" y="102"/>
                      </a:lnTo>
                      <a:lnTo>
                        <a:pt x="27" y="102"/>
                      </a:lnTo>
                      <a:lnTo>
                        <a:pt x="54" y="40"/>
                      </a:lnTo>
                      <a:lnTo>
                        <a:pt x="0" y="0"/>
                      </a:lnTo>
                      <a:lnTo>
                        <a:pt x="52" y="40"/>
                      </a:lnTo>
                      <a:lnTo>
                        <a:pt x="25" y="102"/>
                      </a:lnTo>
                      <a:lnTo>
                        <a:pt x="27" y="102"/>
                      </a:lnTo>
                      <a:lnTo>
                        <a:pt x="92" y="29"/>
                      </a:lnTo>
                      <a:lnTo>
                        <a:pt x="0" y="0"/>
                      </a:lnTo>
                      <a:close/>
                    </a:path>
                  </a:pathLst>
                </a:custGeom>
                <a:solidFill>
                  <a:srgbClr val="000000"/>
                </a:solidFill>
                <a:ln w="0">
                  <a:solidFill>
                    <a:srgbClr val="FFFF00"/>
                  </a:solidFill>
                  <a:prstDash val="solid"/>
                  <a:round/>
                  <a:headEnd/>
                  <a:tailEnd/>
                </a:ln>
              </p:spPr>
              <p:txBody>
                <a:bodyPr/>
                <a:lstStyle/>
                <a:p>
                  <a:endParaRPr lang="en-GB" dirty="0"/>
                </a:p>
              </p:txBody>
            </p:sp>
            <p:sp>
              <p:nvSpPr>
                <p:cNvPr id="357" name="Freeform 498"/>
                <p:cNvSpPr>
                  <a:spLocks noChangeAspect="1"/>
                </p:cNvSpPr>
                <p:nvPr/>
              </p:nvSpPr>
              <p:spPr bwMode="auto">
                <a:xfrm>
                  <a:off x="4216" y="1233"/>
                  <a:ext cx="93" cy="102"/>
                </a:xfrm>
                <a:custGeom>
                  <a:avLst/>
                  <a:gdLst>
                    <a:gd name="T0" fmla="*/ 93 w 93"/>
                    <a:gd name="T1" fmla="*/ 0 h 102"/>
                    <a:gd name="T2" fmla="*/ 0 w 93"/>
                    <a:gd name="T3" fmla="*/ 29 h 102"/>
                    <a:gd name="T4" fmla="*/ 66 w 93"/>
                    <a:gd name="T5" fmla="*/ 102 h 102"/>
                    <a:gd name="T6" fmla="*/ 43 w 93"/>
                    <a:gd name="T7" fmla="*/ 40 h 102"/>
                    <a:gd name="T8" fmla="*/ 93 w 93"/>
                    <a:gd name="T9" fmla="*/ 0 h 102"/>
                    <a:gd name="T10" fmla="*/ 0 60000 65536"/>
                    <a:gd name="T11" fmla="*/ 0 60000 65536"/>
                    <a:gd name="T12" fmla="*/ 0 60000 65536"/>
                    <a:gd name="T13" fmla="*/ 0 60000 65536"/>
                    <a:gd name="T14" fmla="*/ 0 60000 65536"/>
                    <a:gd name="T15" fmla="*/ 0 w 93"/>
                    <a:gd name="T16" fmla="*/ 0 h 102"/>
                    <a:gd name="T17" fmla="*/ 93 w 93"/>
                    <a:gd name="T18" fmla="*/ 102 h 102"/>
                  </a:gdLst>
                  <a:ahLst/>
                  <a:cxnLst>
                    <a:cxn ang="T10">
                      <a:pos x="T0" y="T1"/>
                    </a:cxn>
                    <a:cxn ang="T11">
                      <a:pos x="T2" y="T3"/>
                    </a:cxn>
                    <a:cxn ang="T12">
                      <a:pos x="T4" y="T5"/>
                    </a:cxn>
                    <a:cxn ang="T13">
                      <a:pos x="T6" y="T7"/>
                    </a:cxn>
                    <a:cxn ang="T14">
                      <a:pos x="T8" y="T9"/>
                    </a:cxn>
                  </a:cxnLst>
                  <a:rect l="T15" t="T16" r="T17" b="T18"/>
                  <a:pathLst>
                    <a:path w="93" h="102">
                      <a:moveTo>
                        <a:pt x="93" y="0"/>
                      </a:moveTo>
                      <a:lnTo>
                        <a:pt x="0" y="29"/>
                      </a:lnTo>
                      <a:lnTo>
                        <a:pt x="66" y="102"/>
                      </a:lnTo>
                      <a:lnTo>
                        <a:pt x="43" y="40"/>
                      </a:lnTo>
                      <a:lnTo>
                        <a:pt x="93" y="0"/>
                      </a:lnTo>
                      <a:close/>
                    </a:path>
                  </a:pathLst>
                </a:custGeom>
                <a:solidFill>
                  <a:srgbClr val="FFFFFF"/>
                </a:solidFill>
                <a:ln w="0">
                  <a:solidFill>
                    <a:srgbClr val="FFFF00"/>
                  </a:solidFill>
                  <a:prstDash val="solid"/>
                  <a:round/>
                  <a:headEnd/>
                  <a:tailEnd/>
                </a:ln>
              </p:spPr>
              <p:txBody>
                <a:bodyPr/>
                <a:lstStyle/>
                <a:p>
                  <a:endParaRPr lang="en-GB" dirty="0"/>
                </a:p>
              </p:txBody>
            </p:sp>
            <p:sp>
              <p:nvSpPr>
                <p:cNvPr id="358" name="Freeform 499"/>
                <p:cNvSpPr>
                  <a:spLocks noChangeAspect="1"/>
                </p:cNvSpPr>
                <p:nvPr/>
              </p:nvSpPr>
              <p:spPr bwMode="auto">
                <a:xfrm>
                  <a:off x="4216" y="1233"/>
                  <a:ext cx="93" cy="102"/>
                </a:xfrm>
                <a:custGeom>
                  <a:avLst/>
                  <a:gdLst>
                    <a:gd name="T0" fmla="*/ 93 w 93"/>
                    <a:gd name="T1" fmla="*/ 0 h 102"/>
                    <a:gd name="T2" fmla="*/ 0 w 93"/>
                    <a:gd name="T3" fmla="*/ 29 h 102"/>
                    <a:gd name="T4" fmla="*/ 66 w 93"/>
                    <a:gd name="T5" fmla="*/ 102 h 102"/>
                    <a:gd name="T6" fmla="*/ 45 w 93"/>
                    <a:gd name="T7" fmla="*/ 40 h 102"/>
                    <a:gd name="T8" fmla="*/ 43 w 93"/>
                    <a:gd name="T9" fmla="*/ 40 h 102"/>
                    <a:gd name="T10" fmla="*/ 93 w 93"/>
                    <a:gd name="T11" fmla="*/ 0 h 102"/>
                    <a:gd name="T12" fmla="*/ 43 w 93"/>
                    <a:gd name="T13" fmla="*/ 40 h 102"/>
                    <a:gd name="T14" fmla="*/ 66 w 93"/>
                    <a:gd name="T15" fmla="*/ 102 h 102"/>
                    <a:gd name="T16" fmla="*/ 2 w 93"/>
                    <a:gd name="T17" fmla="*/ 29 h 102"/>
                    <a:gd name="T18" fmla="*/ 93 w 93"/>
                    <a:gd name="T19" fmla="*/ 0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3"/>
                    <a:gd name="T31" fmla="*/ 0 h 102"/>
                    <a:gd name="T32" fmla="*/ 93 w 93"/>
                    <a:gd name="T33" fmla="*/ 102 h 1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3" h="102">
                      <a:moveTo>
                        <a:pt x="93" y="0"/>
                      </a:moveTo>
                      <a:lnTo>
                        <a:pt x="0" y="29"/>
                      </a:lnTo>
                      <a:lnTo>
                        <a:pt x="66" y="102"/>
                      </a:lnTo>
                      <a:lnTo>
                        <a:pt x="45" y="40"/>
                      </a:lnTo>
                      <a:lnTo>
                        <a:pt x="43" y="40"/>
                      </a:lnTo>
                      <a:lnTo>
                        <a:pt x="93" y="0"/>
                      </a:lnTo>
                      <a:lnTo>
                        <a:pt x="43" y="40"/>
                      </a:lnTo>
                      <a:lnTo>
                        <a:pt x="66" y="102"/>
                      </a:lnTo>
                      <a:lnTo>
                        <a:pt x="2" y="29"/>
                      </a:lnTo>
                      <a:lnTo>
                        <a:pt x="93" y="0"/>
                      </a:lnTo>
                      <a:close/>
                    </a:path>
                  </a:pathLst>
                </a:custGeom>
                <a:solidFill>
                  <a:srgbClr val="000000"/>
                </a:solidFill>
                <a:ln w="0">
                  <a:solidFill>
                    <a:srgbClr val="FFFF00"/>
                  </a:solidFill>
                  <a:prstDash val="solid"/>
                  <a:round/>
                  <a:headEnd/>
                  <a:tailEnd/>
                </a:ln>
              </p:spPr>
              <p:txBody>
                <a:bodyPr/>
                <a:lstStyle/>
                <a:p>
                  <a:endParaRPr lang="en-GB" dirty="0"/>
                </a:p>
              </p:txBody>
            </p:sp>
            <p:sp>
              <p:nvSpPr>
                <p:cNvPr id="359" name="Freeform 500"/>
                <p:cNvSpPr>
                  <a:spLocks noChangeAspect="1"/>
                </p:cNvSpPr>
                <p:nvPr/>
              </p:nvSpPr>
              <p:spPr bwMode="auto">
                <a:xfrm>
                  <a:off x="4126" y="1171"/>
                  <a:ext cx="90" cy="91"/>
                </a:xfrm>
                <a:custGeom>
                  <a:avLst/>
                  <a:gdLst>
                    <a:gd name="T0" fmla="*/ 0 w 90"/>
                    <a:gd name="T1" fmla="*/ 62 h 91"/>
                    <a:gd name="T2" fmla="*/ 90 w 90"/>
                    <a:gd name="T3" fmla="*/ 91 h 91"/>
                    <a:gd name="T4" fmla="*/ 90 w 90"/>
                    <a:gd name="T5" fmla="*/ 0 h 91"/>
                    <a:gd name="T6" fmla="*/ 66 w 90"/>
                    <a:gd name="T7" fmla="*/ 62 h 91"/>
                    <a:gd name="T8" fmla="*/ 0 w 90"/>
                    <a:gd name="T9" fmla="*/ 62 h 91"/>
                    <a:gd name="T10" fmla="*/ 0 60000 65536"/>
                    <a:gd name="T11" fmla="*/ 0 60000 65536"/>
                    <a:gd name="T12" fmla="*/ 0 60000 65536"/>
                    <a:gd name="T13" fmla="*/ 0 60000 65536"/>
                    <a:gd name="T14" fmla="*/ 0 60000 65536"/>
                    <a:gd name="T15" fmla="*/ 0 w 90"/>
                    <a:gd name="T16" fmla="*/ 0 h 91"/>
                    <a:gd name="T17" fmla="*/ 90 w 90"/>
                    <a:gd name="T18" fmla="*/ 91 h 91"/>
                  </a:gdLst>
                  <a:ahLst/>
                  <a:cxnLst>
                    <a:cxn ang="T10">
                      <a:pos x="T0" y="T1"/>
                    </a:cxn>
                    <a:cxn ang="T11">
                      <a:pos x="T2" y="T3"/>
                    </a:cxn>
                    <a:cxn ang="T12">
                      <a:pos x="T4" y="T5"/>
                    </a:cxn>
                    <a:cxn ang="T13">
                      <a:pos x="T6" y="T7"/>
                    </a:cxn>
                    <a:cxn ang="T14">
                      <a:pos x="T8" y="T9"/>
                    </a:cxn>
                  </a:cxnLst>
                  <a:rect l="T15" t="T16" r="T17" b="T18"/>
                  <a:pathLst>
                    <a:path w="90" h="91">
                      <a:moveTo>
                        <a:pt x="0" y="62"/>
                      </a:moveTo>
                      <a:lnTo>
                        <a:pt x="90" y="91"/>
                      </a:lnTo>
                      <a:lnTo>
                        <a:pt x="90" y="0"/>
                      </a:lnTo>
                      <a:lnTo>
                        <a:pt x="66" y="62"/>
                      </a:lnTo>
                      <a:lnTo>
                        <a:pt x="0" y="62"/>
                      </a:lnTo>
                      <a:close/>
                    </a:path>
                  </a:pathLst>
                </a:custGeom>
                <a:solidFill>
                  <a:srgbClr val="FFFF9F"/>
                </a:solidFill>
                <a:ln w="0">
                  <a:solidFill>
                    <a:srgbClr val="FFFF00"/>
                  </a:solidFill>
                  <a:prstDash val="solid"/>
                  <a:round/>
                  <a:headEnd/>
                  <a:tailEnd/>
                </a:ln>
              </p:spPr>
              <p:txBody>
                <a:bodyPr/>
                <a:lstStyle/>
                <a:p>
                  <a:endParaRPr lang="en-GB" dirty="0"/>
                </a:p>
              </p:txBody>
            </p:sp>
            <p:sp>
              <p:nvSpPr>
                <p:cNvPr id="360" name="Freeform 501"/>
                <p:cNvSpPr>
                  <a:spLocks noChangeAspect="1"/>
                </p:cNvSpPr>
                <p:nvPr/>
              </p:nvSpPr>
              <p:spPr bwMode="auto">
                <a:xfrm>
                  <a:off x="4126" y="1169"/>
                  <a:ext cx="92" cy="93"/>
                </a:xfrm>
                <a:custGeom>
                  <a:avLst/>
                  <a:gdLst>
                    <a:gd name="T0" fmla="*/ 0 w 92"/>
                    <a:gd name="T1" fmla="*/ 64 h 93"/>
                    <a:gd name="T2" fmla="*/ 90 w 92"/>
                    <a:gd name="T3" fmla="*/ 93 h 93"/>
                    <a:gd name="T4" fmla="*/ 92 w 92"/>
                    <a:gd name="T5" fmla="*/ 93 h 93"/>
                    <a:gd name="T6" fmla="*/ 92 w 92"/>
                    <a:gd name="T7" fmla="*/ 2 h 93"/>
                    <a:gd name="T8" fmla="*/ 92 w 92"/>
                    <a:gd name="T9" fmla="*/ 0 h 93"/>
                    <a:gd name="T10" fmla="*/ 90 w 92"/>
                    <a:gd name="T11" fmla="*/ 0 h 93"/>
                    <a:gd name="T12" fmla="*/ 90 w 92"/>
                    <a:gd name="T13" fmla="*/ 2 h 93"/>
                    <a:gd name="T14" fmla="*/ 64 w 92"/>
                    <a:gd name="T15" fmla="*/ 64 h 93"/>
                    <a:gd name="T16" fmla="*/ 66 w 92"/>
                    <a:gd name="T17" fmla="*/ 64 h 93"/>
                    <a:gd name="T18" fmla="*/ 0 w 92"/>
                    <a:gd name="T19" fmla="*/ 64 h 93"/>
                    <a:gd name="T20" fmla="*/ 66 w 92"/>
                    <a:gd name="T21" fmla="*/ 64 h 93"/>
                    <a:gd name="T22" fmla="*/ 92 w 92"/>
                    <a:gd name="T23" fmla="*/ 2 h 93"/>
                    <a:gd name="T24" fmla="*/ 90 w 92"/>
                    <a:gd name="T25" fmla="*/ 2 h 93"/>
                    <a:gd name="T26" fmla="*/ 90 w 92"/>
                    <a:gd name="T27" fmla="*/ 93 h 93"/>
                    <a:gd name="T28" fmla="*/ 92 w 92"/>
                    <a:gd name="T29" fmla="*/ 93 h 93"/>
                    <a:gd name="T30" fmla="*/ 0 w 92"/>
                    <a:gd name="T31" fmla="*/ 64 h 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2"/>
                    <a:gd name="T49" fmla="*/ 0 h 93"/>
                    <a:gd name="T50" fmla="*/ 92 w 92"/>
                    <a:gd name="T51" fmla="*/ 93 h 9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2" h="93">
                      <a:moveTo>
                        <a:pt x="0" y="64"/>
                      </a:moveTo>
                      <a:lnTo>
                        <a:pt x="90" y="93"/>
                      </a:lnTo>
                      <a:lnTo>
                        <a:pt x="92" y="93"/>
                      </a:lnTo>
                      <a:lnTo>
                        <a:pt x="92" y="2"/>
                      </a:lnTo>
                      <a:lnTo>
                        <a:pt x="92" y="0"/>
                      </a:lnTo>
                      <a:lnTo>
                        <a:pt x="90" y="0"/>
                      </a:lnTo>
                      <a:lnTo>
                        <a:pt x="90" y="2"/>
                      </a:lnTo>
                      <a:lnTo>
                        <a:pt x="64" y="64"/>
                      </a:lnTo>
                      <a:lnTo>
                        <a:pt x="66" y="64"/>
                      </a:lnTo>
                      <a:lnTo>
                        <a:pt x="0" y="64"/>
                      </a:lnTo>
                      <a:lnTo>
                        <a:pt x="66" y="64"/>
                      </a:lnTo>
                      <a:lnTo>
                        <a:pt x="92" y="2"/>
                      </a:lnTo>
                      <a:lnTo>
                        <a:pt x="90" y="2"/>
                      </a:lnTo>
                      <a:lnTo>
                        <a:pt x="90" y="93"/>
                      </a:lnTo>
                      <a:lnTo>
                        <a:pt x="92" y="93"/>
                      </a:lnTo>
                      <a:lnTo>
                        <a:pt x="0" y="64"/>
                      </a:lnTo>
                      <a:close/>
                    </a:path>
                  </a:pathLst>
                </a:custGeom>
                <a:solidFill>
                  <a:srgbClr val="000000"/>
                </a:solidFill>
                <a:ln w="0">
                  <a:solidFill>
                    <a:srgbClr val="FFFF00"/>
                  </a:solidFill>
                  <a:prstDash val="solid"/>
                  <a:round/>
                  <a:headEnd/>
                  <a:tailEnd/>
                </a:ln>
              </p:spPr>
              <p:txBody>
                <a:bodyPr/>
                <a:lstStyle/>
                <a:p>
                  <a:endParaRPr lang="en-GB" dirty="0"/>
                </a:p>
              </p:txBody>
            </p:sp>
            <p:sp>
              <p:nvSpPr>
                <p:cNvPr id="361" name="Freeform 502"/>
                <p:cNvSpPr>
                  <a:spLocks noChangeAspect="1"/>
                </p:cNvSpPr>
                <p:nvPr/>
              </p:nvSpPr>
              <p:spPr bwMode="auto">
                <a:xfrm>
                  <a:off x="4216" y="1171"/>
                  <a:ext cx="93" cy="91"/>
                </a:xfrm>
                <a:custGeom>
                  <a:avLst/>
                  <a:gdLst>
                    <a:gd name="T0" fmla="*/ 93 w 93"/>
                    <a:gd name="T1" fmla="*/ 62 h 91"/>
                    <a:gd name="T2" fmla="*/ 0 w 93"/>
                    <a:gd name="T3" fmla="*/ 91 h 91"/>
                    <a:gd name="T4" fmla="*/ 0 w 93"/>
                    <a:gd name="T5" fmla="*/ 0 h 91"/>
                    <a:gd name="T6" fmla="*/ 27 w 93"/>
                    <a:gd name="T7" fmla="*/ 62 h 91"/>
                    <a:gd name="T8" fmla="*/ 93 w 93"/>
                    <a:gd name="T9" fmla="*/ 62 h 91"/>
                    <a:gd name="T10" fmla="*/ 0 60000 65536"/>
                    <a:gd name="T11" fmla="*/ 0 60000 65536"/>
                    <a:gd name="T12" fmla="*/ 0 60000 65536"/>
                    <a:gd name="T13" fmla="*/ 0 60000 65536"/>
                    <a:gd name="T14" fmla="*/ 0 60000 65536"/>
                    <a:gd name="T15" fmla="*/ 0 w 93"/>
                    <a:gd name="T16" fmla="*/ 0 h 91"/>
                    <a:gd name="T17" fmla="*/ 93 w 93"/>
                    <a:gd name="T18" fmla="*/ 91 h 91"/>
                  </a:gdLst>
                  <a:ahLst/>
                  <a:cxnLst>
                    <a:cxn ang="T10">
                      <a:pos x="T0" y="T1"/>
                    </a:cxn>
                    <a:cxn ang="T11">
                      <a:pos x="T2" y="T3"/>
                    </a:cxn>
                    <a:cxn ang="T12">
                      <a:pos x="T4" y="T5"/>
                    </a:cxn>
                    <a:cxn ang="T13">
                      <a:pos x="T6" y="T7"/>
                    </a:cxn>
                    <a:cxn ang="T14">
                      <a:pos x="T8" y="T9"/>
                    </a:cxn>
                  </a:cxnLst>
                  <a:rect l="T15" t="T16" r="T17" b="T18"/>
                  <a:pathLst>
                    <a:path w="93" h="91">
                      <a:moveTo>
                        <a:pt x="93" y="62"/>
                      </a:moveTo>
                      <a:lnTo>
                        <a:pt x="0" y="91"/>
                      </a:lnTo>
                      <a:lnTo>
                        <a:pt x="0" y="0"/>
                      </a:lnTo>
                      <a:lnTo>
                        <a:pt x="27" y="62"/>
                      </a:lnTo>
                      <a:lnTo>
                        <a:pt x="93" y="62"/>
                      </a:lnTo>
                      <a:close/>
                    </a:path>
                  </a:pathLst>
                </a:custGeom>
                <a:solidFill>
                  <a:srgbClr val="FFFF00"/>
                </a:solidFill>
                <a:ln w="0">
                  <a:solidFill>
                    <a:srgbClr val="FFFF00"/>
                  </a:solidFill>
                  <a:prstDash val="solid"/>
                  <a:round/>
                  <a:headEnd/>
                  <a:tailEnd/>
                </a:ln>
              </p:spPr>
              <p:txBody>
                <a:bodyPr/>
                <a:lstStyle/>
                <a:p>
                  <a:endParaRPr lang="en-GB" dirty="0"/>
                </a:p>
              </p:txBody>
            </p:sp>
            <p:sp>
              <p:nvSpPr>
                <p:cNvPr id="362" name="Freeform 503"/>
                <p:cNvSpPr>
                  <a:spLocks noChangeAspect="1"/>
                </p:cNvSpPr>
                <p:nvPr/>
              </p:nvSpPr>
              <p:spPr bwMode="auto">
                <a:xfrm>
                  <a:off x="4216" y="1169"/>
                  <a:ext cx="93" cy="93"/>
                </a:xfrm>
                <a:custGeom>
                  <a:avLst/>
                  <a:gdLst>
                    <a:gd name="T0" fmla="*/ 93 w 93"/>
                    <a:gd name="T1" fmla="*/ 64 h 93"/>
                    <a:gd name="T2" fmla="*/ 0 w 93"/>
                    <a:gd name="T3" fmla="*/ 93 h 93"/>
                    <a:gd name="T4" fmla="*/ 2 w 93"/>
                    <a:gd name="T5" fmla="*/ 93 h 93"/>
                    <a:gd name="T6" fmla="*/ 2 w 93"/>
                    <a:gd name="T7" fmla="*/ 2 h 93"/>
                    <a:gd name="T8" fmla="*/ 0 w 93"/>
                    <a:gd name="T9" fmla="*/ 2 h 93"/>
                    <a:gd name="T10" fmla="*/ 27 w 93"/>
                    <a:gd name="T11" fmla="*/ 64 h 93"/>
                    <a:gd name="T12" fmla="*/ 93 w 93"/>
                    <a:gd name="T13" fmla="*/ 64 h 93"/>
                    <a:gd name="T14" fmla="*/ 27 w 93"/>
                    <a:gd name="T15" fmla="*/ 64 h 93"/>
                    <a:gd name="T16" fmla="*/ 29 w 93"/>
                    <a:gd name="T17" fmla="*/ 64 h 93"/>
                    <a:gd name="T18" fmla="*/ 2 w 93"/>
                    <a:gd name="T19" fmla="*/ 2 h 93"/>
                    <a:gd name="T20" fmla="*/ 2 w 93"/>
                    <a:gd name="T21" fmla="*/ 0 h 93"/>
                    <a:gd name="T22" fmla="*/ 0 w 93"/>
                    <a:gd name="T23" fmla="*/ 0 h 93"/>
                    <a:gd name="T24" fmla="*/ 0 w 93"/>
                    <a:gd name="T25" fmla="*/ 2 h 93"/>
                    <a:gd name="T26" fmla="*/ 0 w 93"/>
                    <a:gd name="T27" fmla="*/ 93 h 93"/>
                    <a:gd name="T28" fmla="*/ 2 w 93"/>
                    <a:gd name="T29" fmla="*/ 93 h 93"/>
                    <a:gd name="T30" fmla="*/ 93 w 93"/>
                    <a:gd name="T31" fmla="*/ 64 h 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3"/>
                    <a:gd name="T49" fmla="*/ 0 h 93"/>
                    <a:gd name="T50" fmla="*/ 93 w 93"/>
                    <a:gd name="T51" fmla="*/ 93 h 9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3" h="93">
                      <a:moveTo>
                        <a:pt x="93" y="64"/>
                      </a:moveTo>
                      <a:lnTo>
                        <a:pt x="0" y="93"/>
                      </a:lnTo>
                      <a:lnTo>
                        <a:pt x="2" y="93"/>
                      </a:lnTo>
                      <a:lnTo>
                        <a:pt x="2" y="2"/>
                      </a:lnTo>
                      <a:lnTo>
                        <a:pt x="0" y="2"/>
                      </a:lnTo>
                      <a:lnTo>
                        <a:pt x="27" y="64"/>
                      </a:lnTo>
                      <a:lnTo>
                        <a:pt x="93" y="64"/>
                      </a:lnTo>
                      <a:lnTo>
                        <a:pt x="27" y="64"/>
                      </a:lnTo>
                      <a:lnTo>
                        <a:pt x="29" y="64"/>
                      </a:lnTo>
                      <a:lnTo>
                        <a:pt x="2" y="2"/>
                      </a:lnTo>
                      <a:lnTo>
                        <a:pt x="2" y="0"/>
                      </a:lnTo>
                      <a:lnTo>
                        <a:pt x="0" y="0"/>
                      </a:lnTo>
                      <a:lnTo>
                        <a:pt x="0" y="2"/>
                      </a:lnTo>
                      <a:lnTo>
                        <a:pt x="0" y="93"/>
                      </a:lnTo>
                      <a:lnTo>
                        <a:pt x="2" y="93"/>
                      </a:lnTo>
                      <a:lnTo>
                        <a:pt x="93" y="64"/>
                      </a:lnTo>
                      <a:close/>
                    </a:path>
                  </a:pathLst>
                </a:custGeom>
                <a:solidFill>
                  <a:srgbClr val="000000"/>
                </a:solidFill>
                <a:ln w="0">
                  <a:solidFill>
                    <a:srgbClr val="FFFF00"/>
                  </a:solidFill>
                  <a:prstDash val="solid"/>
                  <a:round/>
                  <a:headEnd/>
                  <a:tailEnd/>
                </a:ln>
              </p:spPr>
              <p:txBody>
                <a:bodyPr/>
                <a:lstStyle/>
                <a:p>
                  <a:endParaRPr lang="en-GB" dirty="0"/>
                </a:p>
              </p:txBody>
            </p:sp>
            <p:sp>
              <p:nvSpPr>
                <p:cNvPr id="363" name="Freeform 504"/>
                <p:cNvSpPr>
                  <a:spLocks noChangeAspect="1"/>
                </p:cNvSpPr>
                <p:nvPr/>
              </p:nvSpPr>
              <p:spPr bwMode="auto">
                <a:xfrm>
                  <a:off x="4153" y="1262"/>
                  <a:ext cx="63" cy="73"/>
                </a:xfrm>
                <a:custGeom>
                  <a:avLst/>
                  <a:gdLst>
                    <a:gd name="T0" fmla="*/ 63 w 63"/>
                    <a:gd name="T1" fmla="*/ 0 h 73"/>
                    <a:gd name="T2" fmla="*/ 0 w 63"/>
                    <a:gd name="T3" fmla="*/ 73 h 73"/>
                    <a:gd name="T4" fmla="*/ 63 w 63"/>
                    <a:gd name="T5" fmla="*/ 36 h 73"/>
                    <a:gd name="T6" fmla="*/ 63 w 63"/>
                    <a:gd name="T7" fmla="*/ 0 h 73"/>
                    <a:gd name="T8" fmla="*/ 0 60000 65536"/>
                    <a:gd name="T9" fmla="*/ 0 60000 65536"/>
                    <a:gd name="T10" fmla="*/ 0 60000 65536"/>
                    <a:gd name="T11" fmla="*/ 0 60000 65536"/>
                    <a:gd name="T12" fmla="*/ 0 w 63"/>
                    <a:gd name="T13" fmla="*/ 0 h 73"/>
                    <a:gd name="T14" fmla="*/ 63 w 63"/>
                    <a:gd name="T15" fmla="*/ 73 h 73"/>
                  </a:gdLst>
                  <a:ahLst/>
                  <a:cxnLst>
                    <a:cxn ang="T8">
                      <a:pos x="T0" y="T1"/>
                    </a:cxn>
                    <a:cxn ang="T9">
                      <a:pos x="T2" y="T3"/>
                    </a:cxn>
                    <a:cxn ang="T10">
                      <a:pos x="T4" y="T5"/>
                    </a:cxn>
                    <a:cxn ang="T11">
                      <a:pos x="T6" y="T7"/>
                    </a:cxn>
                  </a:cxnLst>
                  <a:rect l="T12" t="T13" r="T14" b="T15"/>
                  <a:pathLst>
                    <a:path w="63" h="73">
                      <a:moveTo>
                        <a:pt x="63" y="0"/>
                      </a:moveTo>
                      <a:lnTo>
                        <a:pt x="0" y="73"/>
                      </a:lnTo>
                      <a:lnTo>
                        <a:pt x="63" y="36"/>
                      </a:lnTo>
                      <a:lnTo>
                        <a:pt x="63" y="0"/>
                      </a:lnTo>
                      <a:close/>
                    </a:path>
                  </a:pathLst>
                </a:custGeom>
                <a:solidFill>
                  <a:srgbClr val="808000"/>
                </a:solidFill>
                <a:ln w="0">
                  <a:solidFill>
                    <a:srgbClr val="FFFF00"/>
                  </a:solidFill>
                  <a:prstDash val="solid"/>
                  <a:round/>
                  <a:headEnd/>
                  <a:tailEnd/>
                </a:ln>
              </p:spPr>
              <p:txBody>
                <a:bodyPr/>
                <a:lstStyle/>
                <a:p>
                  <a:endParaRPr lang="en-GB" dirty="0"/>
                </a:p>
              </p:txBody>
            </p:sp>
            <p:sp>
              <p:nvSpPr>
                <p:cNvPr id="364" name="Freeform 505"/>
                <p:cNvSpPr>
                  <a:spLocks noChangeAspect="1"/>
                </p:cNvSpPr>
                <p:nvPr/>
              </p:nvSpPr>
              <p:spPr bwMode="auto">
                <a:xfrm>
                  <a:off x="4151" y="1262"/>
                  <a:ext cx="67" cy="73"/>
                </a:xfrm>
                <a:custGeom>
                  <a:avLst/>
                  <a:gdLst>
                    <a:gd name="T0" fmla="*/ 67 w 67"/>
                    <a:gd name="T1" fmla="*/ 0 h 73"/>
                    <a:gd name="T2" fmla="*/ 65 w 67"/>
                    <a:gd name="T3" fmla="*/ 0 h 73"/>
                    <a:gd name="T4" fmla="*/ 0 w 67"/>
                    <a:gd name="T5" fmla="*/ 73 h 73"/>
                    <a:gd name="T6" fmla="*/ 2 w 67"/>
                    <a:gd name="T7" fmla="*/ 73 h 73"/>
                    <a:gd name="T8" fmla="*/ 67 w 67"/>
                    <a:gd name="T9" fmla="*/ 36 h 73"/>
                    <a:gd name="T10" fmla="*/ 67 w 67"/>
                    <a:gd name="T11" fmla="*/ 0 h 73"/>
                    <a:gd name="T12" fmla="*/ 65 w 67"/>
                    <a:gd name="T13" fmla="*/ 0 h 73"/>
                    <a:gd name="T14" fmla="*/ 65 w 67"/>
                    <a:gd name="T15" fmla="*/ 36 h 73"/>
                    <a:gd name="T16" fmla="*/ 2 w 67"/>
                    <a:gd name="T17" fmla="*/ 73 h 73"/>
                    <a:gd name="T18" fmla="*/ 67 w 67"/>
                    <a:gd name="T19" fmla="*/ 0 h 73"/>
                    <a:gd name="T20" fmla="*/ 65 w 67"/>
                    <a:gd name="T21" fmla="*/ 0 h 73"/>
                    <a:gd name="T22" fmla="*/ 67 w 67"/>
                    <a:gd name="T23" fmla="*/ 0 h 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73"/>
                    <a:gd name="T38" fmla="*/ 67 w 67"/>
                    <a:gd name="T39" fmla="*/ 73 h 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73">
                      <a:moveTo>
                        <a:pt x="67" y="0"/>
                      </a:moveTo>
                      <a:lnTo>
                        <a:pt x="65" y="0"/>
                      </a:lnTo>
                      <a:lnTo>
                        <a:pt x="0" y="73"/>
                      </a:lnTo>
                      <a:lnTo>
                        <a:pt x="2" y="73"/>
                      </a:lnTo>
                      <a:lnTo>
                        <a:pt x="67" y="36"/>
                      </a:lnTo>
                      <a:lnTo>
                        <a:pt x="67" y="0"/>
                      </a:lnTo>
                      <a:lnTo>
                        <a:pt x="65" y="0"/>
                      </a:lnTo>
                      <a:lnTo>
                        <a:pt x="65" y="36"/>
                      </a:lnTo>
                      <a:lnTo>
                        <a:pt x="2" y="73"/>
                      </a:lnTo>
                      <a:lnTo>
                        <a:pt x="67" y="0"/>
                      </a:lnTo>
                      <a:lnTo>
                        <a:pt x="65" y="0"/>
                      </a:lnTo>
                      <a:lnTo>
                        <a:pt x="67" y="0"/>
                      </a:lnTo>
                      <a:close/>
                    </a:path>
                  </a:pathLst>
                </a:custGeom>
                <a:solidFill>
                  <a:srgbClr val="000000"/>
                </a:solidFill>
                <a:ln w="0">
                  <a:solidFill>
                    <a:srgbClr val="FFFF00"/>
                  </a:solidFill>
                  <a:prstDash val="solid"/>
                  <a:round/>
                  <a:headEnd/>
                  <a:tailEnd/>
                </a:ln>
              </p:spPr>
              <p:txBody>
                <a:bodyPr/>
                <a:lstStyle/>
                <a:p>
                  <a:endParaRPr lang="en-GB" dirty="0"/>
                </a:p>
              </p:txBody>
            </p:sp>
            <p:sp>
              <p:nvSpPr>
                <p:cNvPr id="365" name="Freeform 506"/>
                <p:cNvSpPr>
                  <a:spLocks noChangeAspect="1"/>
                </p:cNvSpPr>
                <p:nvPr/>
              </p:nvSpPr>
              <p:spPr bwMode="auto">
                <a:xfrm>
                  <a:off x="4216" y="1262"/>
                  <a:ext cx="66" cy="73"/>
                </a:xfrm>
                <a:custGeom>
                  <a:avLst/>
                  <a:gdLst>
                    <a:gd name="T0" fmla="*/ 0 w 66"/>
                    <a:gd name="T1" fmla="*/ 0 h 73"/>
                    <a:gd name="T2" fmla="*/ 66 w 66"/>
                    <a:gd name="T3" fmla="*/ 73 h 73"/>
                    <a:gd name="T4" fmla="*/ 0 w 66"/>
                    <a:gd name="T5" fmla="*/ 36 h 73"/>
                    <a:gd name="T6" fmla="*/ 0 w 66"/>
                    <a:gd name="T7" fmla="*/ 0 h 73"/>
                    <a:gd name="T8" fmla="*/ 0 60000 65536"/>
                    <a:gd name="T9" fmla="*/ 0 60000 65536"/>
                    <a:gd name="T10" fmla="*/ 0 60000 65536"/>
                    <a:gd name="T11" fmla="*/ 0 60000 65536"/>
                    <a:gd name="T12" fmla="*/ 0 w 66"/>
                    <a:gd name="T13" fmla="*/ 0 h 73"/>
                    <a:gd name="T14" fmla="*/ 66 w 66"/>
                    <a:gd name="T15" fmla="*/ 73 h 73"/>
                  </a:gdLst>
                  <a:ahLst/>
                  <a:cxnLst>
                    <a:cxn ang="T8">
                      <a:pos x="T0" y="T1"/>
                    </a:cxn>
                    <a:cxn ang="T9">
                      <a:pos x="T2" y="T3"/>
                    </a:cxn>
                    <a:cxn ang="T10">
                      <a:pos x="T4" y="T5"/>
                    </a:cxn>
                    <a:cxn ang="T11">
                      <a:pos x="T6" y="T7"/>
                    </a:cxn>
                  </a:cxnLst>
                  <a:rect l="T12" t="T13" r="T14" b="T15"/>
                  <a:pathLst>
                    <a:path w="66" h="73">
                      <a:moveTo>
                        <a:pt x="0" y="0"/>
                      </a:moveTo>
                      <a:lnTo>
                        <a:pt x="66" y="73"/>
                      </a:lnTo>
                      <a:lnTo>
                        <a:pt x="0" y="36"/>
                      </a:lnTo>
                      <a:lnTo>
                        <a:pt x="0" y="0"/>
                      </a:lnTo>
                      <a:close/>
                    </a:path>
                  </a:pathLst>
                </a:custGeom>
                <a:solidFill>
                  <a:srgbClr val="808000"/>
                </a:solidFill>
                <a:ln w="0">
                  <a:solidFill>
                    <a:srgbClr val="FFFF00"/>
                  </a:solidFill>
                  <a:prstDash val="solid"/>
                  <a:round/>
                  <a:headEnd/>
                  <a:tailEnd/>
                </a:ln>
              </p:spPr>
              <p:txBody>
                <a:bodyPr/>
                <a:lstStyle/>
                <a:p>
                  <a:endParaRPr lang="en-GB" dirty="0"/>
                </a:p>
              </p:txBody>
            </p:sp>
            <p:sp>
              <p:nvSpPr>
                <p:cNvPr id="366" name="Freeform 507"/>
                <p:cNvSpPr>
                  <a:spLocks noChangeAspect="1"/>
                </p:cNvSpPr>
                <p:nvPr/>
              </p:nvSpPr>
              <p:spPr bwMode="auto">
                <a:xfrm>
                  <a:off x="4216" y="1262"/>
                  <a:ext cx="66" cy="73"/>
                </a:xfrm>
                <a:custGeom>
                  <a:avLst/>
                  <a:gdLst>
                    <a:gd name="T0" fmla="*/ 2 w 66"/>
                    <a:gd name="T1" fmla="*/ 0 h 73"/>
                    <a:gd name="T2" fmla="*/ 0 w 66"/>
                    <a:gd name="T3" fmla="*/ 0 h 73"/>
                    <a:gd name="T4" fmla="*/ 66 w 66"/>
                    <a:gd name="T5" fmla="*/ 73 h 73"/>
                    <a:gd name="T6" fmla="*/ 2 w 66"/>
                    <a:gd name="T7" fmla="*/ 36 h 73"/>
                    <a:gd name="T8" fmla="*/ 2 w 66"/>
                    <a:gd name="T9" fmla="*/ 0 h 73"/>
                    <a:gd name="T10" fmla="*/ 0 w 66"/>
                    <a:gd name="T11" fmla="*/ 0 h 73"/>
                    <a:gd name="T12" fmla="*/ 0 w 66"/>
                    <a:gd name="T13" fmla="*/ 36 h 73"/>
                    <a:gd name="T14" fmla="*/ 66 w 66"/>
                    <a:gd name="T15" fmla="*/ 73 h 73"/>
                    <a:gd name="T16" fmla="*/ 2 w 66"/>
                    <a:gd name="T17" fmla="*/ 0 h 73"/>
                    <a:gd name="T18" fmla="*/ 0 w 66"/>
                    <a:gd name="T19" fmla="*/ 0 h 73"/>
                    <a:gd name="T20" fmla="*/ 2 w 66"/>
                    <a:gd name="T21" fmla="*/ 0 h 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73"/>
                    <a:gd name="T35" fmla="*/ 66 w 66"/>
                    <a:gd name="T36" fmla="*/ 73 h 7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73">
                      <a:moveTo>
                        <a:pt x="2" y="0"/>
                      </a:moveTo>
                      <a:lnTo>
                        <a:pt x="0" y="0"/>
                      </a:lnTo>
                      <a:lnTo>
                        <a:pt x="66" y="73"/>
                      </a:lnTo>
                      <a:lnTo>
                        <a:pt x="2" y="36"/>
                      </a:lnTo>
                      <a:lnTo>
                        <a:pt x="2" y="0"/>
                      </a:lnTo>
                      <a:lnTo>
                        <a:pt x="0" y="0"/>
                      </a:lnTo>
                      <a:lnTo>
                        <a:pt x="0" y="36"/>
                      </a:lnTo>
                      <a:lnTo>
                        <a:pt x="66" y="73"/>
                      </a:lnTo>
                      <a:lnTo>
                        <a:pt x="2" y="0"/>
                      </a:lnTo>
                      <a:lnTo>
                        <a:pt x="0" y="0"/>
                      </a:lnTo>
                      <a:lnTo>
                        <a:pt x="2" y="0"/>
                      </a:lnTo>
                      <a:close/>
                    </a:path>
                  </a:pathLst>
                </a:custGeom>
                <a:solidFill>
                  <a:srgbClr val="000000"/>
                </a:solidFill>
                <a:ln w="0">
                  <a:solidFill>
                    <a:srgbClr val="FFFF00"/>
                  </a:solidFill>
                  <a:prstDash val="solid"/>
                  <a:round/>
                  <a:headEnd/>
                  <a:tailEnd/>
                </a:ln>
              </p:spPr>
              <p:txBody>
                <a:bodyPr/>
                <a:lstStyle/>
                <a:p>
                  <a:endParaRPr lang="en-GB" dirty="0"/>
                </a:p>
              </p:txBody>
            </p:sp>
          </p:grpSp>
          <p:grpSp>
            <p:nvGrpSpPr>
              <p:cNvPr id="345" name="Group 508"/>
              <p:cNvGrpSpPr>
                <a:grpSpLocks noChangeAspect="1"/>
              </p:cNvGrpSpPr>
              <p:nvPr/>
            </p:nvGrpSpPr>
            <p:grpSpPr bwMode="auto">
              <a:xfrm>
                <a:off x="3855" y="1736"/>
                <a:ext cx="306" cy="282"/>
                <a:chOff x="3855" y="1736"/>
                <a:chExt cx="306" cy="282"/>
              </a:xfrm>
            </p:grpSpPr>
            <p:sp>
              <p:nvSpPr>
                <p:cNvPr id="346" name="Freeform 509"/>
                <p:cNvSpPr>
                  <a:spLocks noChangeAspect="1"/>
                </p:cNvSpPr>
                <p:nvPr/>
              </p:nvSpPr>
              <p:spPr bwMode="auto">
                <a:xfrm>
                  <a:off x="3855" y="1736"/>
                  <a:ext cx="306" cy="282"/>
                </a:xfrm>
                <a:custGeom>
                  <a:avLst/>
                  <a:gdLst>
                    <a:gd name="T0" fmla="*/ 123 w 306"/>
                    <a:gd name="T1" fmla="*/ 88 h 282"/>
                    <a:gd name="T2" fmla="*/ 137 w 306"/>
                    <a:gd name="T3" fmla="*/ 0 h 282"/>
                    <a:gd name="T4" fmla="*/ 152 w 306"/>
                    <a:gd name="T5" fmla="*/ 83 h 282"/>
                    <a:gd name="T6" fmla="*/ 154 w 306"/>
                    <a:gd name="T7" fmla="*/ 85 h 282"/>
                    <a:gd name="T8" fmla="*/ 210 w 306"/>
                    <a:gd name="T9" fmla="*/ 12 h 282"/>
                    <a:gd name="T10" fmla="*/ 191 w 306"/>
                    <a:gd name="T11" fmla="*/ 88 h 282"/>
                    <a:gd name="T12" fmla="*/ 193 w 306"/>
                    <a:gd name="T13" fmla="*/ 90 h 282"/>
                    <a:gd name="T14" fmla="*/ 281 w 306"/>
                    <a:gd name="T15" fmla="*/ 44 h 282"/>
                    <a:gd name="T16" fmla="*/ 204 w 306"/>
                    <a:gd name="T17" fmla="*/ 109 h 282"/>
                    <a:gd name="T18" fmla="*/ 306 w 306"/>
                    <a:gd name="T19" fmla="*/ 108 h 282"/>
                    <a:gd name="T20" fmla="*/ 208 w 306"/>
                    <a:gd name="T21" fmla="*/ 142 h 282"/>
                    <a:gd name="T22" fmla="*/ 287 w 306"/>
                    <a:gd name="T23" fmla="*/ 196 h 282"/>
                    <a:gd name="T24" fmla="*/ 200 w 306"/>
                    <a:gd name="T25" fmla="*/ 167 h 282"/>
                    <a:gd name="T26" fmla="*/ 198 w 306"/>
                    <a:gd name="T27" fmla="*/ 169 h 282"/>
                    <a:gd name="T28" fmla="*/ 239 w 306"/>
                    <a:gd name="T29" fmla="*/ 263 h 282"/>
                    <a:gd name="T30" fmla="*/ 173 w 306"/>
                    <a:gd name="T31" fmla="*/ 186 h 282"/>
                    <a:gd name="T32" fmla="*/ 143 w 306"/>
                    <a:gd name="T33" fmla="*/ 280 h 282"/>
                    <a:gd name="T34" fmla="*/ 139 w 306"/>
                    <a:gd name="T35" fmla="*/ 184 h 282"/>
                    <a:gd name="T36" fmla="*/ 66 w 306"/>
                    <a:gd name="T37" fmla="*/ 261 h 282"/>
                    <a:gd name="T38" fmla="*/ 112 w 306"/>
                    <a:gd name="T39" fmla="*/ 173 h 282"/>
                    <a:gd name="T40" fmla="*/ 112 w 306"/>
                    <a:gd name="T41" fmla="*/ 171 h 282"/>
                    <a:gd name="T42" fmla="*/ 18 w 306"/>
                    <a:gd name="T43" fmla="*/ 194 h 282"/>
                    <a:gd name="T44" fmla="*/ 102 w 306"/>
                    <a:gd name="T45" fmla="*/ 146 h 282"/>
                    <a:gd name="T46" fmla="*/ 2 w 306"/>
                    <a:gd name="T47" fmla="*/ 119 h 282"/>
                    <a:gd name="T48" fmla="*/ 106 w 306"/>
                    <a:gd name="T49" fmla="*/ 113 h 282"/>
                    <a:gd name="T50" fmla="*/ 35 w 306"/>
                    <a:gd name="T51" fmla="*/ 42 h 282"/>
                    <a:gd name="T52" fmla="*/ 123 w 306"/>
                    <a:gd name="T53" fmla="*/ 85 h 282"/>
                    <a:gd name="T54" fmla="*/ 33 w 306"/>
                    <a:gd name="T55" fmla="*/ 40 h 282"/>
                    <a:gd name="T56" fmla="*/ 104 w 306"/>
                    <a:gd name="T57" fmla="*/ 115 h 282"/>
                    <a:gd name="T58" fmla="*/ 2 w 306"/>
                    <a:gd name="T59" fmla="*/ 117 h 282"/>
                    <a:gd name="T60" fmla="*/ 0 w 306"/>
                    <a:gd name="T61" fmla="*/ 119 h 282"/>
                    <a:gd name="T62" fmla="*/ 100 w 306"/>
                    <a:gd name="T63" fmla="*/ 146 h 282"/>
                    <a:gd name="T64" fmla="*/ 16 w 306"/>
                    <a:gd name="T65" fmla="*/ 194 h 282"/>
                    <a:gd name="T66" fmla="*/ 112 w 306"/>
                    <a:gd name="T67" fmla="*/ 173 h 282"/>
                    <a:gd name="T68" fmla="*/ 66 w 306"/>
                    <a:gd name="T69" fmla="*/ 261 h 282"/>
                    <a:gd name="T70" fmla="*/ 68 w 306"/>
                    <a:gd name="T71" fmla="*/ 263 h 282"/>
                    <a:gd name="T72" fmla="*/ 137 w 306"/>
                    <a:gd name="T73" fmla="*/ 186 h 282"/>
                    <a:gd name="T74" fmla="*/ 139 w 306"/>
                    <a:gd name="T75" fmla="*/ 282 h 282"/>
                    <a:gd name="T76" fmla="*/ 143 w 306"/>
                    <a:gd name="T77" fmla="*/ 282 h 282"/>
                    <a:gd name="T78" fmla="*/ 175 w 306"/>
                    <a:gd name="T79" fmla="*/ 188 h 282"/>
                    <a:gd name="T80" fmla="*/ 237 w 306"/>
                    <a:gd name="T81" fmla="*/ 265 h 282"/>
                    <a:gd name="T82" fmla="*/ 241 w 306"/>
                    <a:gd name="T83" fmla="*/ 263 h 282"/>
                    <a:gd name="T84" fmla="*/ 200 w 306"/>
                    <a:gd name="T85" fmla="*/ 167 h 282"/>
                    <a:gd name="T86" fmla="*/ 287 w 306"/>
                    <a:gd name="T87" fmla="*/ 196 h 282"/>
                    <a:gd name="T88" fmla="*/ 289 w 306"/>
                    <a:gd name="T89" fmla="*/ 194 h 282"/>
                    <a:gd name="T90" fmla="*/ 210 w 306"/>
                    <a:gd name="T91" fmla="*/ 144 h 282"/>
                    <a:gd name="T92" fmla="*/ 306 w 306"/>
                    <a:gd name="T93" fmla="*/ 106 h 282"/>
                    <a:gd name="T94" fmla="*/ 206 w 306"/>
                    <a:gd name="T95" fmla="*/ 109 h 282"/>
                    <a:gd name="T96" fmla="*/ 283 w 306"/>
                    <a:gd name="T97" fmla="*/ 44 h 282"/>
                    <a:gd name="T98" fmla="*/ 191 w 306"/>
                    <a:gd name="T99" fmla="*/ 86 h 282"/>
                    <a:gd name="T100" fmla="*/ 210 w 306"/>
                    <a:gd name="T101" fmla="*/ 10 h 282"/>
                    <a:gd name="T102" fmla="*/ 208 w 306"/>
                    <a:gd name="T103" fmla="*/ 8 h 282"/>
                    <a:gd name="T104" fmla="*/ 152 w 306"/>
                    <a:gd name="T105" fmla="*/ 83 h 282"/>
                    <a:gd name="T106" fmla="*/ 137 w 306"/>
                    <a:gd name="T107" fmla="*/ 0 h 282"/>
                    <a:gd name="T108" fmla="*/ 133 w 306"/>
                    <a:gd name="T109" fmla="*/ 0 h 282"/>
                    <a:gd name="T110" fmla="*/ 123 w 306"/>
                    <a:gd name="T111" fmla="*/ 85 h 2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282"/>
                    <a:gd name="T170" fmla="*/ 306 w 306"/>
                    <a:gd name="T171" fmla="*/ 282 h 2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282">
                      <a:moveTo>
                        <a:pt x="121" y="88"/>
                      </a:moveTo>
                      <a:lnTo>
                        <a:pt x="123" y="88"/>
                      </a:lnTo>
                      <a:lnTo>
                        <a:pt x="123" y="86"/>
                      </a:lnTo>
                      <a:lnTo>
                        <a:pt x="137" y="0"/>
                      </a:lnTo>
                      <a:lnTo>
                        <a:pt x="133" y="0"/>
                      </a:lnTo>
                      <a:lnTo>
                        <a:pt x="152" y="83"/>
                      </a:lnTo>
                      <a:lnTo>
                        <a:pt x="154" y="83"/>
                      </a:lnTo>
                      <a:lnTo>
                        <a:pt x="154" y="85"/>
                      </a:lnTo>
                      <a:lnTo>
                        <a:pt x="156" y="83"/>
                      </a:lnTo>
                      <a:lnTo>
                        <a:pt x="210" y="12"/>
                      </a:lnTo>
                      <a:lnTo>
                        <a:pt x="208" y="10"/>
                      </a:lnTo>
                      <a:lnTo>
                        <a:pt x="191" y="88"/>
                      </a:lnTo>
                      <a:lnTo>
                        <a:pt x="191" y="90"/>
                      </a:lnTo>
                      <a:lnTo>
                        <a:pt x="193" y="90"/>
                      </a:lnTo>
                      <a:lnTo>
                        <a:pt x="283" y="46"/>
                      </a:lnTo>
                      <a:lnTo>
                        <a:pt x="281" y="44"/>
                      </a:lnTo>
                      <a:lnTo>
                        <a:pt x="204" y="108"/>
                      </a:lnTo>
                      <a:lnTo>
                        <a:pt x="204" y="109"/>
                      </a:lnTo>
                      <a:lnTo>
                        <a:pt x="206" y="109"/>
                      </a:lnTo>
                      <a:lnTo>
                        <a:pt x="306" y="108"/>
                      </a:lnTo>
                      <a:lnTo>
                        <a:pt x="304" y="106"/>
                      </a:lnTo>
                      <a:lnTo>
                        <a:pt x="208" y="142"/>
                      </a:lnTo>
                      <a:lnTo>
                        <a:pt x="208" y="144"/>
                      </a:lnTo>
                      <a:lnTo>
                        <a:pt x="287" y="196"/>
                      </a:lnTo>
                      <a:lnTo>
                        <a:pt x="287" y="194"/>
                      </a:lnTo>
                      <a:lnTo>
                        <a:pt x="200" y="167"/>
                      </a:lnTo>
                      <a:lnTo>
                        <a:pt x="198" y="167"/>
                      </a:lnTo>
                      <a:lnTo>
                        <a:pt x="198" y="169"/>
                      </a:lnTo>
                      <a:lnTo>
                        <a:pt x="237" y="265"/>
                      </a:lnTo>
                      <a:lnTo>
                        <a:pt x="239" y="263"/>
                      </a:lnTo>
                      <a:lnTo>
                        <a:pt x="175" y="186"/>
                      </a:lnTo>
                      <a:lnTo>
                        <a:pt x="173" y="186"/>
                      </a:lnTo>
                      <a:lnTo>
                        <a:pt x="139" y="280"/>
                      </a:lnTo>
                      <a:lnTo>
                        <a:pt x="143" y="280"/>
                      </a:lnTo>
                      <a:lnTo>
                        <a:pt x="141" y="186"/>
                      </a:lnTo>
                      <a:lnTo>
                        <a:pt x="139" y="184"/>
                      </a:lnTo>
                      <a:lnTo>
                        <a:pt x="137" y="184"/>
                      </a:lnTo>
                      <a:lnTo>
                        <a:pt x="66" y="261"/>
                      </a:lnTo>
                      <a:lnTo>
                        <a:pt x="68" y="263"/>
                      </a:lnTo>
                      <a:lnTo>
                        <a:pt x="112" y="173"/>
                      </a:lnTo>
                      <a:lnTo>
                        <a:pt x="114" y="173"/>
                      </a:lnTo>
                      <a:lnTo>
                        <a:pt x="112" y="171"/>
                      </a:lnTo>
                      <a:lnTo>
                        <a:pt x="18" y="192"/>
                      </a:lnTo>
                      <a:lnTo>
                        <a:pt x="18" y="194"/>
                      </a:lnTo>
                      <a:lnTo>
                        <a:pt x="102" y="148"/>
                      </a:lnTo>
                      <a:lnTo>
                        <a:pt x="102" y="146"/>
                      </a:lnTo>
                      <a:lnTo>
                        <a:pt x="2" y="117"/>
                      </a:lnTo>
                      <a:lnTo>
                        <a:pt x="2" y="119"/>
                      </a:lnTo>
                      <a:lnTo>
                        <a:pt x="106" y="115"/>
                      </a:lnTo>
                      <a:lnTo>
                        <a:pt x="106" y="113"/>
                      </a:lnTo>
                      <a:lnTo>
                        <a:pt x="35" y="40"/>
                      </a:lnTo>
                      <a:lnTo>
                        <a:pt x="35" y="42"/>
                      </a:lnTo>
                      <a:lnTo>
                        <a:pt x="121" y="88"/>
                      </a:lnTo>
                      <a:lnTo>
                        <a:pt x="123" y="85"/>
                      </a:lnTo>
                      <a:lnTo>
                        <a:pt x="35" y="40"/>
                      </a:lnTo>
                      <a:lnTo>
                        <a:pt x="33" y="40"/>
                      </a:lnTo>
                      <a:lnTo>
                        <a:pt x="33" y="42"/>
                      </a:lnTo>
                      <a:lnTo>
                        <a:pt x="104" y="115"/>
                      </a:lnTo>
                      <a:lnTo>
                        <a:pt x="106" y="113"/>
                      </a:lnTo>
                      <a:lnTo>
                        <a:pt x="2" y="117"/>
                      </a:lnTo>
                      <a:lnTo>
                        <a:pt x="0" y="117"/>
                      </a:lnTo>
                      <a:lnTo>
                        <a:pt x="0" y="119"/>
                      </a:lnTo>
                      <a:lnTo>
                        <a:pt x="100" y="148"/>
                      </a:lnTo>
                      <a:lnTo>
                        <a:pt x="100" y="146"/>
                      </a:lnTo>
                      <a:lnTo>
                        <a:pt x="16" y="192"/>
                      </a:lnTo>
                      <a:lnTo>
                        <a:pt x="16" y="194"/>
                      </a:lnTo>
                      <a:lnTo>
                        <a:pt x="18" y="194"/>
                      </a:lnTo>
                      <a:lnTo>
                        <a:pt x="112" y="173"/>
                      </a:lnTo>
                      <a:lnTo>
                        <a:pt x="110" y="171"/>
                      </a:lnTo>
                      <a:lnTo>
                        <a:pt x="66" y="261"/>
                      </a:lnTo>
                      <a:lnTo>
                        <a:pt x="66" y="263"/>
                      </a:lnTo>
                      <a:lnTo>
                        <a:pt x="68" y="263"/>
                      </a:lnTo>
                      <a:lnTo>
                        <a:pt x="139" y="186"/>
                      </a:lnTo>
                      <a:lnTo>
                        <a:pt x="137" y="186"/>
                      </a:lnTo>
                      <a:lnTo>
                        <a:pt x="139" y="280"/>
                      </a:lnTo>
                      <a:lnTo>
                        <a:pt x="139" y="282"/>
                      </a:lnTo>
                      <a:lnTo>
                        <a:pt x="141" y="282"/>
                      </a:lnTo>
                      <a:lnTo>
                        <a:pt x="143" y="282"/>
                      </a:lnTo>
                      <a:lnTo>
                        <a:pt x="143" y="280"/>
                      </a:lnTo>
                      <a:lnTo>
                        <a:pt x="175" y="188"/>
                      </a:lnTo>
                      <a:lnTo>
                        <a:pt x="173" y="188"/>
                      </a:lnTo>
                      <a:lnTo>
                        <a:pt x="237" y="265"/>
                      </a:lnTo>
                      <a:lnTo>
                        <a:pt x="239" y="265"/>
                      </a:lnTo>
                      <a:lnTo>
                        <a:pt x="241" y="263"/>
                      </a:lnTo>
                      <a:lnTo>
                        <a:pt x="239" y="263"/>
                      </a:lnTo>
                      <a:lnTo>
                        <a:pt x="200" y="167"/>
                      </a:lnTo>
                      <a:lnTo>
                        <a:pt x="198" y="169"/>
                      </a:lnTo>
                      <a:lnTo>
                        <a:pt x="287" y="196"/>
                      </a:lnTo>
                      <a:lnTo>
                        <a:pt x="289" y="196"/>
                      </a:lnTo>
                      <a:lnTo>
                        <a:pt x="289" y="194"/>
                      </a:lnTo>
                      <a:lnTo>
                        <a:pt x="210" y="142"/>
                      </a:lnTo>
                      <a:lnTo>
                        <a:pt x="210" y="144"/>
                      </a:lnTo>
                      <a:lnTo>
                        <a:pt x="306" y="108"/>
                      </a:lnTo>
                      <a:lnTo>
                        <a:pt x="306" y="106"/>
                      </a:lnTo>
                      <a:lnTo>
                        <a:pt x="206" y="108"/>
                      </a:lnTo>
                      <a:lnTo>
                        <a:pt x="206" y="109"/>
                      </a:lnTo>
                      <a:lnTo>
                        <a:pt x="283" y="46"/>
                      </a:lnTo>
                      <a:lnTo>
                        <a:pt x="283" y="44"/>
                      </a:lnTo>
                      <a:lnTo>
                        <a:pt x="281" y="44"/>
                      </a:lnTo>
                      <a:lnTo>
                        <a:pt x="191" y="86"/>
                      </a:lnTo>
                      <a:lnTo>
                        <a:pt x="193" y="88"/>
                      </a:lnTo>
                      <a:lnTo>
                        <a:pt x="210" y="10"/>
                      </a:lnTo>
                      <a:lnTo>
                        <a:pt x="210" y="8"/>
                      </a:lnTo>
                      <a:lnTo>
                        <a:pt x="208" y="8"/>
                      </a:lnTo>
                      <a:lnTo>
                        <a:pt x="208" y="10"/>
                      </a:lnTo>
                      <a:lnTo>
                        <a:pt x="152" y="83"/>
                      </a:lnTo>
                      <a:lnTo>
                        <a:pt x="156" y="83"/>
                      </a:lnTo>
                      <a:lnTo>
                        <a:pt x="137" y="0"/>
                      </a:lnTo>
                      <a:lnTo>
                        <a:pt x="135" y="0"/>
                      </a:lnTo>
                      <a:lnTo>
                        <a:pt x="133" y="0"/>
                      </a:lnTo>
                      <a:lnTo>
                        <a:pt x="121" y="86"/>
                      </a:lnTo>
                      <a:lnTo>
                        <a:pt x="123" y="85"/>
                      </a:lnTo>
                      <a:lnTo>
                        <a:pt x="121" y="88"/>
                      </a:lnTo>
                      <a:close/>
                    </a:path>
                  </a:pathLst>
                </a:custGeom>
                <a:solidFill>
                  <a:srgbClr val="FFFF00"/>
                </a:solidFill>
                <a:ln w="9525">
                  <a:noFill/>
                  <a:round/>
                  <a:headEnd/>
                  <a:tailEnd/>
                </a:ln>
              </p:spPr>
              <p:txBody>
                <a:bodyPr/>
                <a:lstStyle/>
                <a:p>
                  <a:endParaRPr lang="en-GB" dirty="0"/>
                </a:p>
              </p:txBody>
            </p:sp>
            <p:sp>
              <p:nvSpPr>
                <p:cNvPr id="347" name="Freeform 510"/>
                <p:cNvSpPr>
                  <a:spLocks noChangeAspect="1"/>
                </p:cNvSpPr>
                <p:nvPr/>
              </p:nvSpPr>
              <p:spPr bwMode="auto">
                <a:xfrm>
                  <a:off x="3892" y="1767"/>
                  <a:ext cx="232" cy="215"/>
                </a:xfrm>
                <a:custGeom>
                  <a:avLst/>
                  <a:gdLst>
                    <a:gd name="T0" fmla="*/ 94 w 232"/>
                    <a:gd name="T1" fmla="*/ 67 h 215"/>
                    <a:gd name="T2" fmla="*/ 102 w 232"/>
                    <a:gd name="T3" fmla="*/ 0 h 215"/>
                    <a:gd name="T4" fmla="*/ 117 w 232"/>
                    <a:gd name="T5" fmla="*/ 63 h 215"/>
                    <a:gd name="T6" fmla="*/ 159 w 232"/>
                    <a:gd name="T7" fmla="*/ 7 h 215"/>
                    <a:gd name="T8" fmla="*/ 146 w 232"/>
                    <a:gd name="T9" fmla="*/ 67 h 215"/>
                    <a:gd name="T10" fmla="*/ 215 w 232"/>
                    <a:gd name="T11" fmla="*/ 34 h 215"/>
                    <a:gd name="T12" fmla="*/ 156 w 232"/>
                    <a:gd name="T13" fmla="*/ 84 h 215"/>
                    <a:gd name="T14" fmla="*/ 232 w 232"/>
                    <a:gd name="T15" fmla="*/ 82 h 215"/>
                    <a:gd name="T16" fmla="*/ 159 w 232"/>
                    <a:gd name="T17" fmla="*/ 109 h 215"/>
                    <a:gd name="T18" fmla="*/ 219 w 232"/>
                    <a:gd name="T19" fmla="*/ 150 h 215"/>
                    <a:gd name="T20" fmla="*/ 152 w 232"/>
                    <a:gd name="T21" fmla="*/ 128 h 215"/>
                    <a:gd name="T22" fmla="*/ 182 w 232"/>
                    <a:gd name="T23" fmla="*/ 203 h 215"/>
                    <a:gd name="T24" fmla="*/ 132 w 232"/>
                    <a:gd name="T25" fmla="*/ 144 h 215"/>
                    <a:gd name="T26" fmla="*/ 106 w 232"/>
                    <a:gd name="T27" fmla="*/ 215 h 215"/>
                    <a:gd name="T28" fmla="*/ 106 w 232"/>
                    <a:gd name="T29" fmla="*/ 142 h 215"/>
                    <a:gd name="T30" fmla="*/ 50 w 232"/>
                    <a:gd name="T31" fmla="*/ 201 h 215"/>
                    <a:gd name="T32" fmla="*/ 84 w 232"/>
                    <a:gd name="T33" fmla="*/ 132 h 215"/>
                    <a:gd name="T34" fmla="*/ 12 w 232"/>
                    <a:gd name="T35" fmla="*/ 148 h 215"/>
                    <a:gd name="T36" fmla="*/ 77 w 232"/>
                    <a:gd name="T37" fmla="*/ 111 h 215"/>
                    <a:gd name="T38" fmla="*/ 0 w 232"/>
                    <a:gd name="T39" fmla="*/ 90 h 215"/>
                    <a:gd name="T40" fmla="*/ 79 w 232"/>
                    <a:gd name="T41" fmla="*/ 88 h 215"/>
                    <a:gd name="T42" fmla="*/ 25 w 232"/>
                    <a:gd name="T43" fmla="*/ 32 h 215"/>
                    <a:gd name="T44" fmla="*/ 94 w 232"/>
                    <a:gd name="T45" fmla="*/ 67 h 2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32"/>
                    <a:gd name="T70" fmla="*/ 0 h 215"/>
                    <a:gd name="T71" fmla="*/ 232 w 232"/>
                    <a:gd name="T72" fmla="*/ 215 h 2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32" h="215">
                      <a:moveTo>
                        <a:pt x="94" y="67"/>
                      </a:moveTo>
                      <a:lnTo>
                        <a:pt x="102" y="0"/>
                      </a:lnTo>
                      <a:lnTo>
                        <a:pt x="117" y="63"/>
                      </a:lnTo>
                      <a:lnTo>
                        <a:pt x="159" y="7"/>
                      </a:lnTo>
                      <a:lnTo>
                        <a:pt x="146" y="67"/>
                      </a:lnTo>
                      <a:lnTo>
                        <a:pt x="215" y="34"/>
                      </a:lnTo>
                      <a:lnTo>
                        <a:pt x="156" y="84"/>
                      </a:lnTo>
                      <a:lnTo>
                        <a:pt x="232" y="82"/>
                      </a:lnTo>
                      <a:lnTo>
                        <a:pt x="159" y="109"/>
                      </a:lnTo>
                      <a:lnTo>
                        <a:pt x="219" y="150"/>
                      </a:lnTo>
                      <a:lnTo>
                        <a:pt x="152" y="128"/>
                      </a:lnTo>
                      <a:lnTo>
                        <a:pt x="182" y="203"/>
                      </a:lnTo>
                      <a:lnTo>
                        <a:pt x="132" y="144"/>
                      </a:lnTo>
                      <a:lnTo>
                        <a:pt x="106" y="215"/>
                      </a:lnTo>
                      <a:lnTo>
                        <a:pt x="106" y="142"/>
                      </a:lnTo>
                      <a:lnTo>
                        <a:pt x="50" y="201"/>
                      </a:lnTo>
                      <a:lnTo>
                        <a:pt x="84" y="132"/>
                      </a:lnTo>
                      <a:lnTo>
                        <a:pt x="12" y="148"/>
                      </a:lnTo>
                      <a:lnTo>
                        <a:pt x="77" y="111"/>
                      </a:lnTo>
                      <a:lnTo>
                        <a:pt x="0" y="90"/>
                      </a:lnTo>
                      <a:lnTo>
                        <a:pt x="79" y="88"/>
                      </a:lnTo>
                      <a:lnTo>
                        <a:pt x="25" y="32"/>
                      </a:lnTo>
                      <a:lnTo>
                        <a:pt x="94" y="67"/>
                      </a:lnTo>
                      <a:close/>
                    </a:path>
                  </a:pathLst>
                </a:custGeom>
                <a:solidFill>
                  <a:srgbClr val="FFFF00"/>
                </a:solidFill>
                <a:ln w="9525">
                  <a:noFill/>
                  <a:round/>
                  <a:headEnd/>
                  <a:tailEnd/>
                </a:ln>
              </p:spPr>
              <p:txBody>
                <a:bodyPr/>
                <a:lstStyle/>
                <a:p>
                  <a:endParaRPr lang="en-GB" dirty="0"/>
                </a:p>
              </p:txBody>
            </p:sp>
            <p:sp>
              <p:nvSpPr>
                <p:cNvPr id="348" name="Freeform 511"/>
                <p:cNvSpPr>
                  <a:spLocks noChangeAspect="1"/>
                </p:cNvSpPr>
                <p:nvPr/>
              </p:nvSpPr>
              <p:spPr bwMode="auto">
                <a:xfrm>
                  <a:off x="3890" y="1765"/>
                  <a:ext cx="236" cy="219"/>
                </a:xfrm>
                <a:custGeom>
                  <a:avLst/>
                  <a:gdLst>
                    <a:gd name="T0" fmla="*/ 96 w 236"/>
                    <a:gd name="T1" fmla="*/ 69 h 219"/>
                    <a:gd name="T2" fmla="*/ 102 w 236"/>
                    <a:gd name="T3" fmla="*/ 2 h 219"/>
                    <a:gd name="T4" fmla="*/ 117 w 236"/>
                    <a:gd name="T5" fmla="*/ 67 h 219"/>
                    <a:gd name="T6" fmla="*/ 121 w 236"/>
                    <a:gd name="T7" fmla="*/ 67 h 219"/>
                    <a:gd name="T8" fmla="*/ 159 w 236"/>
                    <a:gd name="T9" fmla="*/ 9 h 219"/>
                    <a:gd name="T10" fmla="*/ 146 w 236"/>
                    <a:gd name="T11" fmla="*/ 71 h 219"/>
                    <a:gd name="T12" fmla="*/ 217 w 236"/>
                    <a:gd name="T13" fmla="*/ 38 h 219"/>
                    <a:gd name="T14" fmla="*/ 158 w 236"/>
                    <a:gd name="T15" fmla="*/ 84 h 219"/>
                    <a:gd name="T16" fmla="*/ 234 w 236"/>
                    <a:gd name="T17" fmla="*/ 86 h 219"/>
                    <a:gd name="T18" fmla="*/ 159 w 236"/>
                    <a:gd name="T19" fmla="*/ 109 h 219"/>
                    <a:gd name="T20" fmla="*/ 159 w 236"/>
                    <a:gd name="T21" fmla="*/ 113 h 219"/>
                    <a:gd name="T22" fmla="*/ 221 w 236"/>
                    <a:gd name="T23" fmla="*/ 150 h 219"/>
                    <a:gd name="T24" fmla="*/ 152 w 236"/>
                    <a:gd name="T25" fmla="*/ 130 h 219"/>
                    <a:gd name="T26" fmla="*/ 182 w 236"/>
                    <a:gd name="T27" fmla="*/ 205 h 219"/>
                    <a:gd name="T28" fmla="*/ 134 w 236"/>
                    <a:gd name="T29" fmla="*/ 144 h 219"/>
                    <a:gd name="T30" fmla="*/ 133 w 236"/>
                    <a:gd name="T31" fmla="*/ 146 h 219"/>
                    <a:gd name="T32" fmla="*/ 110 w 236"/>
                    <a:gd name="T33" fmla="*/ 217 h 219"/>
                    <a:gd name="T34" fmla="*/ 106 w 236"/>
                    <a:gd name="T35" fmla="*/ 144 h 219"/>
                    <a:gd name="T36" fmla="*/ 52 w 236"/>
                    <a:gd name="T37" fmla="*/ 203 h 219"/>
                    <a:gd name="T38" fmla="*/ 88 w 236"/>
                    <a:gd name="T39" fmla="*/ 134 h 219"/>
                    <a:gd name="T40" fmla="*/ 86 w 236"/>
                    <a:gd name="T41" fmla="*/ 132 h 219"/>
                    <a:gd name="T42" fmla="*/ 15 w 236"/>
                    <a:gd name="T43" fmla="*/ 152 h 219"/>
                    <a:gd name="T44" fmla="*/ 81 w 236"/>
                    <a:gd name="T45" fmla="*/ 113 h 219"/>
                    <a:gd name="T46" fmla="*/ 2 w 236"/>
                    <a:gd name="T47" fmla="*/ 92 h 219"/>
                    <a:gd name="T48" fmla="*/ 81 w 236"/>
                    <a:gd name="T49" fmla="*/ 92 h 219"/>
                    <a:gd name="T50" fmla="*/ 83 w 236"/>
                    <a:gd name="T51" fmla="*/ 88 h 219"/>
                    <a:gd name="T52" fmla="*/ 27 w 236"/>
                    <a:gd name="T53" fmla="*/ 34 h 219"/>
                    <a:gd name="T54" fmla="*/ 96 w 236"/>
                    <a:gd name="T55" fmla="*/ 67 h 219"/>
                    <a:gd name="T56" fmla="*/ 25 w 236"/>
                    <a:gd name="T57" fmla="*/ 32 h 219"/>
                    <a:gd name="T58" fmla="*/ 27 w 236"/>
                    <a:gd name="T59" fmla="*/ 34 h 219"/>
                    <a:gd name="T60" fmla="*/ 81 w 236"/>
                    <a:gd name="T61" fmla="*/ 88 h 219"/>
                    <a:gd name="T62" fmla="*/ 0 w 236"/>
                    <a:gd name="T63" fmla="*/ 92 h 219"/>
                    <a:gd name="T64" fmla="*/ 2 w 236"/>
                    <a:gd name="T65" fmla="*/ 94 h 219"/>
                    <a:gd name="T66" fmla="*/ 79 w 236"/>
                    <a:gd name="T67" fmla="*/ 113 h 219"/>
                    <a:gd name="T68" fmla="*/ 14 w 236"/>
                    <a:gd name="T69" fmla="*/ 150 h 219"/>
                    <a:gd name="T70" fmla="*/ 15 w 236"/>
                    <a:gd name="T71" fmla="*/ 152 h 219"/>
                    <a:gd name="T72" fmla="*/ 85 w 236"/>
                    <a:gd name="T73" fmla="*/ 134 h 219"/>
                    <a:gd name="T74" fmla="*/ 52 w 236"/>
                    <a:gd name="T75" fmla="*/ 205 h 219"/>
                    <a:gd name="T76" fmla="*/ 108 w 236"/>
                    <a:gd name="T77" fmla="*/ 146 h 219"/>
                    <a:gd name="T78" fmla="*/ 108 w 236"/>
                    <a:gd name="T79" fmla="*/ 217 h 219"/>
                    <a:gd name="T80" fmla="*/ 110 w 236"/>
                    <a:gd name="T81" fmla="*/ 219 h 219"/>
                    <a:gd name="T82" fmla="*/ 133 w 236"/>
                    <a:gd name="T83" fmla="*/ 146 h 219"/>
                    <a:gd name="T84" fmla="*/ 184 w 236"/>
                    <a:gd name="T85" fmla="*/ 205 h 219"/>
                    <a:gd name="T86" fmla="*/ 156 w 236"/>
                    <a:gd name="T87" fmla="*/ 130 h 219"/>
                    <a:gd name="T88" fmla="*/ 221 w 236"/>
                    <a:gd name="T89" fmla="*/ 152 h 219"/>
                    <a:gd name="T90" fmla="*/ 221 w 236"/>
                    <a:gd name="T91" fmla="*/ 152 h 219"/>
                    <a:gd name="T92" fmla="*/ 223 w 236"/>
                    <a:gd name="T93" fmla="*/ 150 h 219"/>
                    <a:gd name="T94" fmla="*/ 161 w 236"/>
                    <a:gd name="T95" fmla="*/ 113 h 219"/>
                    <a:gd name="T96" fmla="*/ 236 w 236"/>
                    <a:gd name="T97" fmla="*/ 84 h 219"/>
                    <a:gd name="T98" fmla="*/ 234 w 236"/>
                    <a:gd name="T99" fmla="*/ 82 h 219"/>
                    <a:gd name="T100" fmla="*/ 159 w 236"/>
                    <a:gd name="T101" fmla="*/ 86 h 219"/>
                    <a:gd name="T102" fmla="*/ 217 w 236"/>
                    <a:gd name="T103" fmla="*/ 36 h 219"/>
                    <a:gd name="T104" fmla="*/ 217 w 236"/>
                    <a:gd name="T105" fmla="*/ 36 h 219"/>
                    <a:gd name="T106" fmla="*/ 215 w 236"/>
                    <a:gd name="T107" fmla="*/ 34 h 219"/>
                    <a:gd name="T108" fmla="*/ 148 w 236"/>
                    <a:gd name="T109" fmla="*/ 69 h 219"/>
                    <a:gd name="T110" fmla="*/ 161 w 236"/>
                    <a:gd name="T111" fmla="*/ 9 h 219"/>
                    <a:gd name="T112" fmla="*/ 159 w 236"/>
                    <a:gd name="T113" fmla="*/ 7 h 219"/>
                    <a:gd name="T114" fmla="*/ 121 w 236"/>
                    <a:gd name="T115" fmla="*/ 65 h 219"/>
                    <a:gd name="T116" fmla="*/ 104 w 236"/>
                    <a:gd name="T117" fmla="*/ 0 h 219"/>
                    <a:gd name="T118" fmla="*/ 94 w 236"/>
                    <a:gd name="T119" fmla="*/ 67 h 219"/>
                    <a:gd name="T120" fmla="*/ 94 w 236"/>
                    <a:gd name="T121" fmla="*/ 6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9"/>
                    <a:gd name="T185" fmla="*/ 236 w 236"/>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9">
                      <a:moveTo>
                        <a:pt x="94" y="69"/>
                      </a:moveTo>
                      <a:lnTo>
                        <a:pt x="96" y="69"/>
                      </a:lnTo>
                      <a:lnTo>
                        <a:pt x="106" y="2"/>
                      </a:lnTo>
                      <a:lnTo>
                        <a:pt x="102" y="2"/>
                      </a:lnTo>
                      <a:lnTo>
                        <a:pt x="117" y="65"/>
                      </a:lnTo>
                      <a:lnTo>
                        <a:pt x="117" y="67"/>
                      </a:lnTo>
                      <a:lnTo>
                        <a:pt x="119" y="67"/>
                      </a:lnTo>
                      <a:lnTo>
                        <a:pt x="121" y="67"/>
                      </a:lnTo>
                      <a:lnTo>
                        <a:pt x="161" y="9"/>
                      </a:lnTo>
                      <a:lnTo>
                        <a:pt x="159" y="9"/>
                      </a:lnTo>
                      <a:lnTo>
                        <a:pt x="146" y="69"/>
                      </a:lnTo>
                      <a:lnTo>
                        <a:pt x="146" y="71"/>
                      </a:lnTo>
                      <a:lnTo>
                        <a:pt x="148" y="71"/>
                      </a:lnTo>
                      <a:lnTo>
                        <a:pt x="217" y="38"/>
                      </a:lnTo>
                      <a:lnTo>
                        <a:pt x="215" y="36"/>
                      </a:lnTo>
                      <a:lnTo>
                        <a:pt x="158" y="84"/>
                      </a:lnTo>
                      <a:lnTo>
                        <a:pt x="158" y="86"/>
                      </a:lnTo>
                      <a:lnTo>
                        <a:pt x="234" y="86"/>
                      </a:lnTo>
                      <a:lnTo>
                        <a:pt x="234" y="82"/>
                      </a:lnTo>
                      <a:lnTo>
                        <a:pt x="159" y="109"/>
                      </a:lnTo>
                      <a:lnTo>
                        <a:pt x="159" y="111"/>
                      </a:lnTo>
                      <a:lnTo>
                        <a:pt x="159" y="113"/>
                      </a:lnTo>
                      <a:lnTo>
                        <a:pt x="221" y="152"/>
                      </a:lnTo>
                      <a:lnTo>
                        <a:pt x="221" y="150"/>
                      </a:lnTo>
                      <a:lnTo>
                        <a:pt x="154" y="130"/>
                      </a:lnTo>
                      <a:lnTo>
                        <a:pt x="152" y="130"/>
                      </a:lnTo>
                      <a:lnTo>
                        <a:pt x="152" y="132"/>
                      </a:lnTo>
                      <a:lnTo>
                        <a:pt x="182" y="205"/>
                      </a:lnTo>
                      <a:lnTo>
                        <a:pt x="184" y="203"/>
                      </a:lnTo>
                      <a:lnTo>
                        <a:pt x="134" y="144"/>
                      </a:lnTo>
                      <a:lnTo>
                        <a:pt x="133" y="144"/>
                      </a:lnTo>
                      <a:lnTo>
                        <a:pt x="133" y="146"/>
                      </a:lnTo>
                      <a:lnTo>
                        <a:pt x="108" y="217"/>
                      </a:lnTo>
                      <a:lnTo>
                        <a:pt x="110" y="217"/>
                      </a:lnTo>
                      <a:lnTo>
                        <a:pt x="108" y="144"/>
                      </a:lnTo>
                      <a:lnTo>
                        <a:pt x="106" y="144"/>
                      </a:lnTo>
                      <a:lnTo>
                        <a:pt x="50" y="201"/>
                      </a:lnTo>
                      <a:lnTo>
                        <a:pt x="52" y="203"/>
                      </a:lnTo>
                      <a:lnTo>
                        <a:pt x="86" y="134"/>
                      </a:lnTo>
                      <a:lnTo>
                        <a:pt x="88" y="134"/>
                      </a:lnTo>
                      <a:lnTo>
                        <a:pt x="86" y="134"/>
                      </a:lnTo>
                      <a:lnTo>
                        <a:pt x="86" y="132"/>
                      </a:lnTo>
                      <a:lnTo>
                        <a:pt x="14" y="148"/>
                      </a:lnTo>
                      <a:lnTo>
                        <a:pt x="15" y="152"/>
                      </a:lnTo>
                      <a:lnTo>
                        <a:pt x="79" y="115"/>
                      </a:lnTo>
                      <a:lnTo>
                        <a:pt x="81" y="113"/>
                      </a:lnTo>
                      <a:lnTo>
                        <a:pt x="79" y="113"/>
                      </a:lnTo>
                      <a:lnTo>
                        <a:pt x="2" y="92"/>
                      </a:lnTo>
                      <a:lnTo>
                        <a:pt x="2" y="94"/>
                      </a:lnTo>
                      <a:lnTo>
                        <a:pt x="81" y="92"/>
                      </a:lnTo>
                      <a:lnTo>
                        <a:pt x="83" y="90"/>
                      </a:lnTo>
                      <a:lnTo>
                        <a:pt x="83" y="88"/>
                      </a:lnTo>
                      <a:lnTo>
                        <a:pt x="29" y="32"/>
                      </a:lnTo>
                      <a:lnTo>
                        <a:pt x="27" y="34"/>
                      </a:lnTo>
                      <a:lnTo>
                        <a:pt x="94" y="69"/>
                      </a:lnTo>
                      <a:lnTo>
                        <a:pt x="96" y="67"/>
                      </a:lnTo>
                      <a:lnTo>
                        <a:pt x="27" y="32"/>
                      </a:lnTo>
                      <a:lnTo>
                        <a:pt x="25" y="32"/>
                      </a:lnTo>
                      <a:lnTo>
                        <a:pt x="25" y="34"/>
                      </a:lnTo>
                      <a:lnTo>
                        <a:pt x="27" y="34"/>
                      </a:lnTo>
                      <a:lnTo>
                        <a:pt x="81" y="90"/>
                      </a:lnTo>
                      <a:lnTo>
                        <a:pt x="81" y="88"/>
                      </a:lnTo>
                      <a:lnTo>
                        <a:pt x="2" y="92"/>
                      </a:lnTo>
                      <a:lnTo>
                        <a:pt x="0" y="92"/>
                      </a:lnTo>
                      <a:lnTo>
                        <a:pt x="0" y="94"/>
                      </a:lnTo>
                      <a:lnTo>
                        <a:pt x="2" y="94"/>
                      </a:lnTo>
                      <a:lnTo>
                        <a:pt x="79" y="115"/>
                      </a:lnTo>
                      <a:lnTo>
                        <a:pt x="79" y="113"/>
                      </a:lnTo>
                      <a:lnTo>
                        <a:pt x="14" y="148"/>
                      </a:lnTo>
                      <a:lnTo>
                        <a:pt x="14" y="150"/>
                      </a:lnTo>
                      <a:lnTo>
                        <a:pt x="14" y="152"/>
                      </a:lnTo>
                      <a:lnTo>
                        <a:pt x="15" y="152"/>
                      </a:lnTo>
                      <a:lnTo>
                        <a:pt x="86" y="136"/>
                      </a:lnTo>
                      <a:lnTo>
                        <a:pt x="85" y="134"/>
                      </a:lnTo>
                      <a:lnTo>
                        <a:pt x="50" y="203"/>
                      </a:lnTo>
                      <a:lnTo>
                        <a:pt x="52" y="205"/>
                      </a:lnTo>
                      <a:lnTo>
                        <a:pt x="52" y="203"/>
                      </a:lnTo>
                      <a:lnTo>
                        <a:pt x="108" y="146"/>
                      </a:lnTo>
                      <a:lnTo>
                        <a:pt x="106" y="144"/>
                      </a:lnTo>
                      <a:lnTo>
                        <a:pt x="108" y="217"/>
                      </a:lnTo>
                      <a:lnTo>
                        <a:pt x="108" y="219"/>
                      </a:lnTo>
                      <a:lnTo>
                        <a:pt x="110" y="219"/>
                      </a:lnTo>
                      <a:lnTo>
                        <a:pt x="134" y="146"/>
                      </a:lnTo>
                      <a:lnTo>
                        <a:pt x="133" y="146"/>
                      </a:lnTo>
                      <a:lnTo>
                        <a:pt x="182" y="205"/>
                      </a:lnTo>
                      <a:lnTo>
                        <a:pt x="184" y="205"/>
                      </a:lnTo>
                      <a:lnTo>
                        <a:pt x="184" y="203"/>
                      </a:lnTo>
                      <a:lnTo>
                        <a:pt x="156" y="130"/>
                      </a:lnTo>
                      <a:lnTo>
                        <a:pt x="154" y="132"/>
                      </a:lnTo>
                      <a:lnTo>
                        <a:pt x="221" y="152"/>
                      </a:lnTo>
                      <a:lnTo>
                        <a:pt x="221" y="153"/>
                      </a:lnTo>
                      <a:lnTo>
                        <a:pt x="221" y="152"/>
                      </a:lnTo>
                      <a:lnTo>
                        <a:pt x="223" y="152"/>
                      </a:lnTo>
                      <a:lnTo>
                        <a:pt x="223" y="150"/>
                      </a:lnTo>
                      <a:lnTo>
                        <a:pt x="161" y="109"/>
                      </a:lnTo>
                      <a:lnTo>
                        <a:pt x="161" y="113"/>
                      </a:lnTo>
                      <a:lnTo>
                        <a:pt x="234" y="84"/>
                      </a:lnTo>
                      <a:lnTo>
                        <a:pt x="236" y="84"/>
                      </a:lnTo>
                      <a:lnTo>
                        <a:pt x="236" y="82"/>
                      </a:lnTo>
                      <a:lnTo>
                        <a:pt x="234" y="82"/>
                      </a:lnTo>
                      <a:lnTo>
                        <a:pt x="158" y="84"/>
                      </a:lnTo>
                      <a:lnTo>
                        <a:pt x="159" y="86"/>
                      </a:lnTo>
                      <a:lnTo>
                        <a:pt x="217" y="38"/>
                      </a:lnTo>
                      <a:lnTo>
                        <a:pt x="217" y="36"/>
                      </a:lnTo>
                      <a:lnTo>
                        <a:pt x="219" y="36"/>
                      </a:lnTo>
                      <a:lnTo>
                        <a:pt x="217" y="36"/>
                      </a:lnTo>
                      <a:lnTo>
                        <a:pt x="217" y="34"/>
                      </a:lnTo>
                      <a:lnTo>
                        <a:pt x="215" y="34"/>
                      </a:lnTo>
                      <a:lnTo>
                        <a:pt x="146" y="69"/>
                      </a:lnTo>
                      <a:lnTo>
                        <a:pt x="148" y="69"/>
                      </a:lnTo>
                      <a:lnTo>
                        <a:pt x="163" y="9"/>
                      </a:lnTo>
                      <a:lnTo>
                        <a:pt x="161" y="9"/>
                      </a:lnTo>
                      <a:lnTo>
                        <a:pt x="161" y="7"/>
                      </a:lnTo>
                      <a:lnTo>
                        <a:pt x="159" y="7"/>
                      </a:lnTo>
                      <a:lnTo>
                        <a:pt x="117" y="65"/>
                      </a:lnTo>
                      <a:lnTo>
                        <a:pt x="121" y="65"/>
                      </a:lnTo>
                      <a:lnTo>
                        <a:pt x="106" y="2"/>
                      </a:lnTo>
                      <a:lnTo>
                        <a:pt x="104" y="0"/>
                      </a:lnTo>
                      <a:lnTo>
                        <a:pt x="102" y="2"/>
                      </a:lnTo>
                      <a:lnTo>
                        <a:pt x="94" y="67"/>
                      </a:lnTo>
                      <a:lnTo>
                        <a:pt x="96" y="67"/>
                      </a:lnTo>
                      <a:lnTo>
                        <a:pt x="94" y="69"/>
                      </a:lnTo>
                      <a:close/>
                    </a:path>
                  </a:pathLst>
                </a:custGeom>
                <a:solidFill>
                  <a:srgbClr val="FFFF00"/>
                </a:solidFill>
                <a:ln w="9525">
                  <a:noFill/>
                  <a:round/>
                  <a:headEnd/>
                  <a:tailEnd/>
                </a:ln>
              </p:spPr>
              <p:txBody>
                <a:bodyPr/>
                <a:lstStyle/>
                <a:p>
                  <a:endParaRPr lang="en-GB" dirty="0"/>
                </a:p>
              </p:txBody>
            </p:sp>
            <p:sp>
              <p:nvSpPr>
                <p:cNvPr id="349" name="Freeform 512"/>
                <p:cNvSpPr>
                  <a:spLocks noChangeAspect="1"/>
                </p:cNvSpPr>
                <p:nvPr/>
              </p:nvSpPr>
              <p:spPr bwMode="auto">
                <a:xfrm>
                  <a:off x="3923" y="1794"/>
                  <a:ext cx="174" cy="161"/>
                </a:xfrm>
                <a:custGeom>
                  <a:avLst/>
                  <a:gdLst>
                    <a:gd name="T0" fmla="*/ 71 w 174"/>
                    <a:gd name="T1" fmla="*/ 50 h 161"/>
                    <a:gd name="T2" fmla="*/ 77 w 174"/>
                    <a:gd name="T3" fmla="*/ 0 h 161"/>
                    <a:gd name="T4" fmla="*/ 88 w 174"/>
                    <a:gd name="T5" fmla="*/ 48 h 161"/>
                    <a:gd name="T6" fmla="*/ 119 w 174"/>
                    <a:gd name="T7" fmla="*/ 5 h 161"/>
                    <a:gd name="T8" fmla="*/ 109 w 174"/>
                    <a:gd name="T9" fmla="*/ 51 h 161"/>
                    <a:gd name="T10" fmla="*/ 161 w 174"/>
                    <a:gd name="T11" fmla="*/ 27 h 161"/>
                    <a:gd name="T12" fmla="*/ 117 w 174"/>
                    <a:gd name="T13" fmla="*/ 63 h 161"/>
                    <a:gd name="T14" fmla="*/ 174 w 174"/>
                    <a:gd name="T15" fmla="*/ 61 h 161"/>
                    <a:gd name="T16" fmla="*/ 119 w 174"/>
                    <a:gd name="T17" fmla="*/ 82 h 161"/>
                    <a:gd name="T18" fmla="*/ 165 w 174"/>
                    <a:gd name="T19" fmla="*/ 113 h 161"/>
                    <a:gd name="T20" fmla="*/ 113 w 174"/>
                    <a:gd name="T21" fmla="*/ 98 h 161"/>
                    <a:gd name="T22" fmla="*/ 136 w 174"/>
                    <a:gd name="T23" fmla="*/ 151 h 161"/>
                    <a:gd name="T24" fmla="*/ 100 w 174"/>
                    <a:gd name="T25" fmla="*/ 107 h 161"/>
                    <a:gd name="T26" fmla="*/ 80 w 174"/>
                    <a:gd name="T27" fmla="*/ 161 h 161"/>
                    <a:gd name="T28" fmla="*/ 78 w 174"/>
                    <a:gd name="T29" fmla="*/ 107 h 161"/>
                    <a:gd name="T30" fmla="*/ 38 w 174"/>
                    <a:gd name="T31" fmla="*/ 151 h 161"/>
                    <a:gd name="T32" fmla="*/ 63 w 174"/>
                    <a:gd name="T33" fmla="*/ 99 h 161"/>
                    <a:gd name="T34" fmla="*/ 9 w 174"/>
                    <a:gd name="T35" fmla="*/ 111 h 161"/>
                    <a:gd name="T36" fmla="*/ 57 w 174"/>
                    <a:gd name="T37" fmla="*/ 84 h 161"/>
                    <a:gd name="T38" fmla="*/ 0 w 174"/>
                    <a:gd name="T39" fmla="*/ 69 h 161"/>
                    <a:gd name="T40" fmla="*/ 59 w 174"/>
                    <a:gd name="T41" fmla="*/ 65 h 161"/>
                    <a:gd name="T42" fmla="*/ 19 w 174"/>
                    <a:gd name="T43" fmla="*/ 25 h 161"/>
                    <a:gd name="T44" fmla="*/ 71 w 174"/>
                    <a:gd name="T45" fmla="*/ 50 h 1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161"/>
                    <a:gd name="T71" fmla="*/ 174 w 174"/>
                    <a:gd name="T72" fmla="*/ 161 h 1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161">
                      <a:moveTo>
                        <a:pt x="71" y="50"/>
                      </a:moveTo>
                      <a:lnTo>
                        <a:pt x="77" y="0"/>
                      </a:lnTo>
                      <a:lnTo>
                        <a:pt x="88" y="48"/>
                      </a:lnTo>
                      <a:lnTo>
                        <a:pt x="119" y="5"/>
                      </a:lnTo>
                      <a:lnTo>
                        <a:pt x="109" y="51"/>
                      </a:lnTo>
                      <a:lnTo>
                        <a:pt x="161" y="27"/>
                      </a:lnTo>
                      <a:lnTo>
                        <a:pt x="117" y="63"/>
                      </a:lnTo>
                      <a:lnTo>
                        <a:pt x="174" y="61"/>
                      </a:lnTo>
                      <a:lnTo>
                        <a:pt x="119" y="82"/>
                      </a:lnTo>
                      <a:lnTo>
                        <a:pt x="165" y="113"/>
                      </a:lnTo>
                      <a:lnTo>
                        <a:pt x="113" y="98"/>
                      </a:lnTo>
                      <a:lnTo>
                        <a:pt x="136" y="151"/>
                      </a:lnTo>
                      <a:lnTo>
                        <a:pt x="100" y="107"/>
                      </a:lnTo>
                      <a:lnTo>
                        <a:pt x="80" y="161"/>
                      </a:lnTo>
                      <a:lnTo>
                        <a:pt x="78" y="107"/>
                      </a:lnTo>
                      <a:lnTo>
                        <a:pt x="38" y="151"/>
                      </a:lnTo>
                      <a:lnTo>
                        <a:pt x="63" y="99"/>
                      </a:lnTo>
                      <a:lnTo>
                        <a:pt x="9" y="111"/>
                      </a:lnTo>
                      <a:lnTo>
                        <a:pt x="57" y="84"/>
                      </a:lnTo>
                      <a:lnTo>
                        <a:pt x="0" y="69"/>
                      </a:lnTo>
                      <a:lnTo>
                        <a:pt x="59" y="65"/>
                      </a:lnTo>
                      <a:lnTo>
                        <a:pt x="19" y="25"/>
                      </a:lnTo>
                      <a:lnTo>
                        <a:pt x="71" y="50"/>
                      </a:lnTo>
                      <a:close/>
                    </a:path>
                  </a:pathLst>
                </a:custGeom>
                <a:solidFill>
                  <a:srgbClr val="FFFF00"/>
                </a:solidFill>
                <a:ln w="9525">
                  <a:noFill/>
                  <a:round/>
                  <a:headEnd/>
                  <a:tailEnd/>
                </a:ln>
              </p:spPr>
              <p:txBody>
                <a:bodyPr/>
                <a:lstStyle/>
                <a:p>
                  <a:endParaRPr lang="en-GB" dirty="0"/>
                </a:p>
              </p:txBody>
            </p:sp>
            <p:sp>
              <p:nvSpPr>
                <p:cNvPr id="350" name="Freeform 513"/>
                <p:cNvSpPr>
                  <a:spLocks noChangeAspect="1"/>
                </p:cNvSpPr>
                <p:nvPr/>
              </p:nvSpPr>
              <p:spPr bwMode="auto">
                <a:xfrm>
                  <a:off x="3923" y="1794"/>
                  <a:ext cx="176" cy="163"/>
                </a:xfrm>
                <a:custGeom>
                  <a:avLst/>
                  <a:gdLst>
                    <a:gd name="T0" fmla="*/ 71 w 176"/>
                    <a:gd name="T1" fmla="*/ 51 h 163"/>
                    <a:gd name="T2" fmla="*/ 78 w 176"/>
                    <a:gd name="T3" fmla="*/ 0 h 163"/>
                    <a:gd name="T4" fmla="*/ 86 w 176"/>
                    <a:gd name="T5" fmla="*/ 48 h 163"/>
                    <a:gd name="T6" fmla="*/ 90 w 176"/>
                    <a:gd name="T7" fmla="*/ 48 h 163"/>
                    <a:gd name="T8" fmla="*/ 119 w 176"/>
                    <a:gd name="T9" fmla="*/ 5 h 163"/>
                    <a:gd name="T10" fmla="*/ 107 w 176"/>
                    <a:gd name="T11" fmla="*/ 51 h 163"/>
                    <a:gd name="T12" fmla="*/ 161 w 176"/>
                    <a:gd name="T13" fmla="*/ 27 h 163"/>
                    <a:gd name="T14" fmla="*/ 115 w 176"/>
                    <a:gd name="T15" fmla="*/ 61 h 163"/>
                    <a:gd name="T16" fmla="*/ 117 w 176"/>
                    <a:gd name="T17" fmla="*/ 63 h 163"/>
                    <a:gd name="T18" fmla="*/ 174 w 176"/>
                    <a:gd name="T19" fmla="*/ 59 h 163"/>
                    <a:gd name="T20" fmla="*/ 119 w 176"/>
                    <a:gd name="T21" fmla="*/ 82 h 163"/>
                    <a:gd name="T22" fmla="*/ 165 w 176"/>
                    <a:gd name="T23" fmla="*/ 111 h 163"/>
                    <a:gd name="T24" fmla="*/ 113 w 176"/>
                    <a:gd name="T25" fmla="*/ 96 h 163"/>
                    <a:gd name="T26" fmla="*/ 134 w 176"/>
                    <a:gd name="T27" fmla="*/ 151 h 163"/>
                    <a:gd name="T28" fmla="*/ 100 w 176"/>
                    <a:gd name="T29" fmla="*/ 107 h 163"/>
                    <a:gd name="T30" fmla="*/ 78 w 176"/>
                    <a:gd name="T31" fmla="*/ 161 h 163"/>
                    <a:gd name="T32" fmla="*/ 80 w 176"/>
                    <a:gd name="T33" fmla="*/ 107 h 163"/>
                    <a:gd name="T34" fmla="*/ 78 w 176"/>
                    <a:gd name="T35" fmla="*/ 105 h 163"/>
                    <a:gd name="T36" fmla="*/ 38 w 176"/>
                    <a:gd name="T37" fmla="*/ 151 h 163"/>
                    <a:gd name="T38" fmla="*/ 65 w 176"/>
                    <a:gd name="T39" fmla="*/ 99 h 163"/>
                    <a:gd name="T40" fmla="*/ 9 w 176"/>
                    <a:gd name="T41" fmla="*/ 109 h 163"/>
                    <a:gd name="T42" fmla="*/ 59 w 176"/>
                    <a:gd name="T43" fmla="*/ 84 h 163"/>
                    <a:gd name="T44" fmla="*/ 57 w 176"/>
                    <a:gd name="T45" fmla="*/ 82 h 163"/>
                    <a:gd name="T46" fmla="*/ 0 w 176"/>
                    <a:gd name="T47" fmla="*/ 69 h 163"/>
                    <a:gd name="T48" fmla="*/ 61 w 176"/>
                    <a:gd name="T49" fmla="*/ 67 h 163"/>
                    <a:gd name="T50" fmla="*/ 21 w 176"/>
                    <a:gd name="T51" fmla="*/ 23 h 163"/>
                    <a:gd name="T52" fmla="*/ 69 w 176"/>
                    <a:gd name="T53" fmla="*/ 51 h 163"/>
                    <a:gd name="T54" fmla="*/ 21 w 176"/>
                    <a:gd name="T55" fmla="*/ 23 h 163"/>
                    <a:gd name="T56" fmla="*/ 19 w 176"/>
                    <a:gd name="T57" fmla="*/ 25 h 163"/>
                    <a:gd name="T58" fmla="*/ 59 w 176"/>
                    <a:gd name="T59" fmla="*/ 65 h 163"/>
                    <a:gd name="T60" fmla="*/ 0 w 176"/>
                    <a:gd name="T61" fmla="*/ 69 h 163"/>
                    <a:gd name="T62" fmla="*/ 57 w 176"/>
                    <a:gd name="T63" fmla="*/ 82 h 163"/>
                    <a:gd name="T64" fmla="*/ 7 w 176"/>
                    <a:gd name="T65" fmla="*/ 111 h 163"/>
                    <a:gd name="T66" fmla="*/ 63 w 176"/>
                    <a:gd name="T67" fmla="*/ 99 h 163"/>
                    <a:gd name="T68" fmla="*/ 36 w 176"/>
                    <a:gd name="T69" fmla="*/ 149 h 163"/>
                    <a:gd name="T70" fmla="*/ 38 w 176"/>
                    <a:gd name="T71" fmla="*/ 151 h 163"/>
                    <a:gd name="T72" fmla="*/ 78 w 176"/>
                    <a:gd name="T73" fmla="*/ 107 h 163"/>
                    <a:gd name="T74" fmla="*/ 80 w 176"/>
                    <a:gd name="T75" fmla="*/ 163 h 163"/>
                    <a:gd name="T76" fmla="*/ 100 w 176"/>
                    <a:gd name="T77" fmla="*/ 107 h 163"/>
                    <a:gd name="T78" fmla="*/ 134 w 176"/>
                    <a:gd name="T79" fmla="*/ 151 h 163"/>
                    <a:gd name="T80" fmla="*/ 136 w 176"/>
                    <a:gd name="T81" fmla="*/ 153 h 163"/>
                    <a:gd name="T82" fmla="*/ 115 w 176"/>
                    <a:gd name="T83" fmla="*/ 96 h 163"/>
                    <a:gd name="T84" fmla="*/ 163 w 176"/>
                    <a:gd name="T85" fmla="*/ 113 h 163"/>
                    <a:gd name="T86" fmla="*/ 165 w 176"/>
                    <a:gd name="T87" fmla="*/ 111 h 163"/>
                    <a:gd name="T88" fmla="*/ 119 w 176"/>
                    <a:gd name="T89" fmla="*/ 82 h 163"/>
                    <a:gd name="T90" fmla="*/ 176 w 176"/>
                    <a:gd name="T91" fmla="*/ 61 h 163"/>
                    <a:gd name="T92" fmla="*/ 174 w 176"/>
                    <a:gd name="T93" fmla="*/ 59 h 163"/>
                    <a:gd name="T94" fmla="*/ 117 w 176"/>
                    <a:gd name="T95" fmla="*/ 63 h 163"/>
                    <a:gd name="T96" fmla="*/ 163 w 176"/>
                    <a:gd name="T97" fmla="*/ 27 h 163"/>
                    <a:gd name="T98" fmla="*/ 159 w 176"/>
                    <a:gd name="T99" fmla="*/ 25 h 163"/>
                    <a:gd name="T100" fmla="*/ 111 w 176"/>
                    <a:gd name="T101" fmla="*/ 51 h 163"/>
                    <a:gd name="T102" fmla="*/ 119 w 176"/>
                    <a:gd name="T103" fmla="*/ 5 h 163"/>
                    <a:gd name="T104" fmla="*/ 90 w 176"/>
                    <a:gd name="T105" fmla="*/ 48 h 163"/>
                    <a:gd name="T106" fmla="*/ 77 w 176"/>
                    <a:gd name="T107" fmla="*/ 0 h 163"/>
                    <a:gd name="T108" fmla="*/ 69 w 176"/>
                    <a:gd name="T109" fmla="*/ 50 h 163"/>
                    <a:gd name="T110" fmla="*/ 69 w 176"/>
                    <a:gd name="T111" fmla="*/ 51 h 1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6"/>
                    <a:gd name="T169" fmla="*/ 0 h 163"/>
                    <a:gd name="T170" fmla="*/ 176 w 176"/>
                    <a:gd name="T171" fmla="*/ 163 h 1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6" h="163">
                      <a:moveTo>
                        <a:pt x="69" y="51"/>
                      </a:moveTo>
                      <a:lnTo>
                        <a:pt x="71" y="51"/>
                      </a:lnTo>
                      <a:lnTo>
                        <a:pt x="71" y="50"/>
                      </a:lnTo>
                      <a:lnTo>
                        <a:pt x="78" y="0"/>
                      </a:lnTo>
                      <a:lnTo>
                        <a:pt x="75" y="2"/>
                      </a:lnTo>
                      <a:lnTo>
                        <a:pt x="86" y="48"/>
                      </a:lnTo>
                      <a:lnTo>
                        <a:pt x="88" y="50"/>
                      </a:lnTo>
                      <a:lnTo>
                        <a:pt x="90" y="48"/>
                      </a:lnTo>
                      <a:lnTo>
                        <a:pt x="121" y="7"/>
                      </a:lnTo>
                      <a:lnTo>
                        <a:pt x="119" y="5"/>
                      </a:lnTo>
                      <a:lnTo>
                        <a:pt x="107" y="50"/>
                      </a:lnTo>
                      <a:lnTo>
                        <a:pt x="107" y="51"/>
                      </a:lnTo>
                      <a:lnTo>
                        <a:pt x="109" y="51"/>
                      </a:lnTo>
                      <a:lnTo>
                        <a:pt x="161" y="27"/>
                      </a:lnTo>
                      <a:lnTo>
                        <a:pt x="159" y="25"/>
                      </a:lnTo>
                      <a:lnTo>
                        <a:pt x="115" y="61"/>
                      </a:lnTo>
                      <a:lnTo>
                        <a:pt x="115" y="63"/>
                      </a:lnTo>
                      <a:lnTo>
                        <a:pt x="117" y="63"/>
                      </a:lnTo>
                      <a:lnTo>
                        <a:pt x="174" y="63"/>
                      </a:lnTo>
                      <a:lnTo>
                        <a:pt x="174" y="59"/>
                      </a:lnTo>
                      <a:lnTo>
                        <a:pt x="119" y="80"/>
                      </a:lnTo>
                      <a:lnTo>
                        <a:pt x="119" y="82"/>
                      </a:lnTo>
                      <a:lnTo>
                        <a:pt x="163" y="113"/>
                      </a:lnTo>
                      <a:lnTo>
                        <a:pt x="165" y="111"/>
                      </a:lnTo>
                      <a:lnTo>
                        <a:pt x="115" y="96"/>
                      </a:lnTo>
                      <a:lnTo>
                        <a:pt x="113" y="96"/>
                      </a:lnTo>
                      <a:lnTo>
                        <a:pt x="113" y="98"/>
                      </a:lnTo>
                      <a:lnTo>
                        <a:pt x="134" y="151"/>
                      </a:lnTo>
                      <a:lnTo>
                        <a:pt x="138" y="151"/>
                      </a:lnTo>
                      <a:lnTo>
                        <a:pt x="100" y="107"/>
                      </a:lnTo>
                      <a:lnTo>
                        <a:pt x="98" y="107"/>
                      </a:lnTo>
                      <a:lnTo>
                        <a:pt x="78" y="161"/>
                      </a:lnTo>
                      <a:lnTo>
                        <a:pt x="82" y="161"/>
                      </a:lnTo>
                      <a:lnTo>
                        <a:pt x="80" y="107"/>
                      </a:lnTo>
                      <a:lnTo>
                        <a:pt x="80" y="105"/>
                      </a:lnTo>
                      <a:lnTo>
                        <a:pt x="78" y="105"/>
                      </a:lnTo>
                      <a:lnTo>
                        <a:pt x="36" y="149"/>
                      </a:lnTo>
                      <a:lnTo>
                        <a:pt x="38" y="151"/>
                      </a:lnTo>
                      <a:lnTo>
                        <a:pt x="63" y="99"/>
                      </a:lnTo>
                      <a:lnTo>
                        <a:pt x="65" y="99"/>
                      </a:lnTo>
                      <a:lnTo>
                        <a:pt x="63" y="98"/>
                      </a:lnTo>
                      <a:lnTo>
                        <a:pt x="9" y="109"/>
                      </a:lnTo>
                      <a:lnTo>
                        <a:pt x="9" y="113"/>
                      </a:lnTo>
                      <a:lnTo>
                        <a:pt x="59" y="84"/>
                      </a:lnTo>
                      <a:lnTo>
                        <a:pt x="59" y="82"/>
                      </a:lnTo>
                      <a:lnTo>
                        <a:pt x="57" y="82"/>
                      </a:lnTo>
                      <a:lnTo>
                        <a:pt x="2" y="67"/>
                      </a:lnTo>
                      <a:lnTo>
                        <a:pt x="0" y="69"/>
                      </a:lnTo>
                      <a:lnTo>
                        <a:pt x="59" y="67"/>
                      </a:lnTo>
                      <a:lnTo>
                        <a:pt x="61" y="67"/>
                      </a:lnTo>
                      <a:lnTo>
                        <a:pt x="61" y="65"/>
                      </a:lnTo>
                      <a:lnTo>
                        <a:pt x="21" y="23"/>
                      </a:lnTo>
                      <a:lnTo>
                        <a:pt x="19" y="25"/>
                      </a:lnTo>
                      <a:lnTo>
                        <a:pt x="69" y="51"/>
                      </a:lnTo>
                      <a:lnTo>
                        <a:pt x="71" y="48"/>
                      </a:lnTo>
                      <a:lnTo>
                        <a:pt x="21" y="23"/>
                      </a:lnTo>
                      <a:lnTo>
                        <a:pt x="19" y="23"/>
                      </a:lnTo>
                      <a:lnTo>
                        <a:pt x="19" y="25"/>
                      </a:lnTo>
                      <a:lnTo>
                        <a:pt x="59" y="67"/>
                      </a:lnTo>
                      <a:lnTo>
                        <a:pt x="59" y="65"/>
                      </a:lnTo>
                      <a:lnTo>
                        <a:pt x="0" y="67"/>
                      </a:lnTo>
                      <a:lnTo>
                        <a:pt x="0" y="69"/>
                      </a:lnTo>
                      <a:lnTo>
                        <a:pt x="57" y="84"/>
                      </a:lnTo>
                      <a:lnTo>
                        <a:pt x="57" y="82"/>
                      </a:lnTo>
                      <a:lnTo>
                        <a:pt x="9" y="109"/>
                      </a:lnTo>
                      <a:lnTo>
                        <a:pt x="7" y="111"/>
                      </a:lnTo>
                      <a:lnTo>
                        <a:pt x="9" y="113"/>
                      </a:lnTo>
                      <a:lnTo>
                        <a:pt x="63" y="99"/>
                      </a:lnTo>
                      <a:lnTo>
                        <a:pt x="61" y="98"/>
                      </a:lnTo>
                      <a:lnTo>
                        <a:pt x="36" y="149"/>
                      </a:lnTo>
                      <a:lnTo>
                        <a:pt x="36" y="151"/>
                      </a:lnTo>
                      <a:lnTo>
                        <a:pt x="38" y="151"/>
                      </a:lnTo>
                      <a:lnTo>
                        <a:pt x="80" y="107"/>
                      </a:lnTo>
                      <a:lnTo>
                        <a:pt x="78" y="107"/>
                      </a:lnTo>
                      <a:lnTo>
                        <a:pt x="78" y="161"/>
                      </a:lnTo>
                      <a:lnTo>
                        <a:pt x="80" y="163"/>
                      </a:lnTo>
                      <a:lnTo>
                        <a:pt x="80" y="161"/>
                      </a:lnTo>
                      <a:lnTo>
                        <a:pt x="100" y="107"/>
                      </a:lnTo>
                      <a:lnTo>
                        <a:pt x="98" y="109"/>
                      </a:lnTo>
                      <a:lnTo>
                        <a:pt x="134" y="151"/>
                      </a:lnTo>
                      <a:lnTo>
                        <a:pt x="134" y="153"/>
                      </a:lnTo>
                      <a:lnTo>
                        <a:pt x="136" y="153"/>
                      </a:lnTo>
                      <a:lnTo>
                        <a:pt x="138" y="151"/>
                      </a:lnTo>
                      <a:lnTo>
                        <a:pt x="115" y="96"/>
                      </a:lnTo>
                      <a:lnTo>
                        <a:pt x="113" y="98"/>
                      </a:lnTo>
                      <a:lnTo>
                        <a:pt x="163" y="113"/>
                      </a:lnTo>
                      <a:lnTo>
                        <a:pt x="165" y="113"/>
                      </a:lnTo>
                      <a:lnTo>
                        <a:pt x="165" y="111"/>
                      </a:lnTo>
                      <a:lnTo>
                        <a:pt x="121" y="80"/>
                      </a:lnTo>
                      <a:lnTo>
                        <a:pt x="119" y="82"/>
                      </a:lnTo>
                      <a:lnTo>
                        <a:pt x="174" y="63"/>
                      </a:lnTo>
                      <a:lnTo>
                        <a:pt x="176" y="61"/>
                      </a:lnTo>
                      <a:lnTo>
                        <a:pt x="174" y="61"/>
                      </a:lnTo>
                      <a:lnTo>
                        <a:pt x="174" y="59"/>
                      </a:lnTo>
                      <a:lnTo>
                        <a:pt x="117" y="61"/>
                      </a:lnTo>
                      <a:lnTo>
                        <a:pt x="117" y="63"/>
                      </a:lnTo>
                      <a:lnTo>
                        <a:pt x="161" y="27"/>
                      </a:lnTo>
                      <a:lnTo>
                        <a:pt x="163" y="27"/>
                      </a:lnTo>
                      <a:lnTo>
                        <a:pt x="161" y="25"/>
                      </a:lnTo>
                      <a:lnTo>
                        <a:pt x="159" y="25"/>
                      </a:lnTo>
                      <a:lnTo>
                        <a:pt x="109" y="50"/>
                      </a:lnTo>
                      <a:lnTo>
                        <a:pt x="111" y="51"/>
                      </a:lnTo>
                      <a:lnTo>
                        <a:pt x="121" y="5"/>
                      </a:lnTo>
                      <a:lnTo>
                        <a:pt x="119" y="5"/>
                      </a:lnTo>
                      <a:lnTo>
                        <a:pt x="86" y="46"/>
                      </a:lnTo>
                      <a:lnTo>
                        <a:pt x="90" y="48"/>
                      </a:lnTo>
                      <a:lnTo>
                        <a:pt x="78" y="0"/>
                      </a:lnTo>
                      <a:lnTo>
                        <a:pt x="77" y="0"/>
                      </a:lnTo>
                      <a:lnTo>
                        <a:pt x="75" y="0"/>
                      </a:lnTo>
                      <a:lnTo>
                        <a:pt x="69" y="50"/>
                      </a:lnTo>
                      <a:lnTo>
                        <a:pt x="71" y="48"/>
                      </a:lnTo>
                      <a:lnTo>
                        <a:pt x="69" y="51"/>
                      </a:lnTo>
                      <a:close/>
                    </a:path>
                  </a:pathLst>
                </a:custGeom>
                <a:solidFill>
                  <a:srgbClr val="FFFF00"/>
                </a:solidFill>
                <a:ln w="9525">
                  <a:noFill/>
                  <a:round/>
                  <a:headEnd/>
                  <a:tailEnd/>
                </a:ln>
              </p:spPr>
              <p:txBody>
                <a:bodyPr/>
                <a:lstStyle/>
                <a:p>
                  <a:endParaRPr lang="en-GB" dirty="0"/>
                </a:p>
              </p:txBody>
            </p:sp>
            <p:sp>
              <p:nvSpPr>
                <p:cNvPr id="351" name="Freeform 514"/>
                <p:cNvSpPr>
                  <a:spLocks noChangeAspect="1"/>
                </p:cNvSpPr>
                <p:nvPr/>
              </p:nvSpPr>
              <p:spPr bwMode="auto">
                <a:xfrm>
                  <a:off x="3953" y="1822"/>
                  <a:ext cx="114" cy="106"/>
                </a:xfrm>
                <a:custGeom>
                  <a:avLst/>
                  <a:gdLst>
                    <a:gd name="T0" fmla="*/ 47 w 114"/>
                    <a:gd name="T1" fmla="*/ 33 h 106"/>
                    <a:gd name="T2" fmla="*/ 50 w 114"/>
                    <a:gd name="T3" fmla="*/ 0 h 106"/>
                    <a:gd name="T4" fmla="*/ 58 w 114"/>
                    <a:gd name="T5" fmla="*/ 31 h 106"/>
                    <a:gd name="T6" fmla="*/ 77 w 114"/>
                    <a:gd name="T7" fmla="*/ 4 h 106"/>
                    <a:gd name="T8" fmla="*/ 71 w 114"/>
                    <a:gd name="T9" fmla="*/ 33 h 106"/>
                    <a:gd name="T10" fmla="*/ 104 w 114"/>
                    <a:gd name="T11" fmla="*/ 18 h 106"/>
                    <a:gd name="T12" fmla="*/ 77 w 114"/>
                    <a:gd name="T13" fmla="*/ 41 h 106"/>
                    <a:gd name="T14" fmla="*/ 114 w 114"/>
                    <a:gd name="T15" fmla="*/ 41 h 106"/>
                    <a:gd name="T16" fmla="*/ 77 w 114"/>
                    <a:gd name="T17" fmla="*/ 54 h 106"/>
                    <a:gd name="T18" fmla="*/ 108 w 114"/>
                    <a:gd name="T19" fmla="*/ 73 h 106"/>
                    <a:gd name="T20" fmla="*/ 73 w 114"/>
                    <a:gd name="T21" fmla="*/ 64 h 106"/>
                    <a:gd name="T22" fmla="*/ 89 w 114"/>
                    <a:gd name="T23" fmla="*/ 98 h 106"/>
                    <a:gd name="T24" fmla="*/ 66 w 114"/>
                    <a:gd name="T25" fmla="*/ 70 h 106"/>
                    <a:gd name="T26" fmla="*/ 52 w 114"/>
                    <a:gd name="T27" fmla="*/ 106 h 106"/>
                    <a:gd name="T28" fmla="*/ 52 w 114"/>
                    <a:gd name="T29" fmla="*/ 70 h 106"/>
                    <a:gd name="T30" fmla="*/ 25 w 114"/>
                    <a:gd name="T31" fmla="*/ 98 h 106"/>
                    <a:gd name="T32" fmla="*/ 41 w 114"/>
                    <a:gd name="T33" fmla="*/ 64 h 106"/>
                    <a:gd name="T34" fmla="*/ 6 w 114"/>
                    <a:gd name="T35" fmla="*/ 71 h 106"/>
                    <a:gd name="T36" fmla="*/ 37 w 114"/>
                    <a:gd name="T37" fmla="*/ 54 h 106"/>
                    <a:gd name="T38" fmla="*/ 0 w 114"/>
                    <a:gd name="T39" fmla="*/ 45 h 106"/>
                    <a:gd name="T40" fmla="*/ 39 w 114"/>
                    <a:gd name="T41" fmla="*/ 43 h 106"/>
                    <a:gd name="T42" fmla="*/ 14 w 114"/>
                    <a:gd name="T43" fmla="*/ 16 h 106"/>
                    <a:gd name="T44" fmla="*/ 47 w 114"/>
                    <a:gd name="T45" fmla="*/ 33 h 1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4"/>
                    <a:gd name="T70" fmla="*/ 0 h 106"/>
                    <a:gd name="T71" fmla="*/ 114 w 114"/>
                    <a:gd name="T72" fmla="*/ 106 h 10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4" h="106">
                      <a:moveTo>
                        <a:pt x="47" y="33"/>
                      </a:moveTo>
                      <a:lnTo>
                        <a:pt x="50" y="0"/>
                      </a:lnTo>
                      <a:lnTo>
                        <a:pt x="58" y="31"/>
                      </a:lnTo>
                      <a:lnTo>
                        <a:pt x="77" y="4"/>
                      </a:lnTo>
                      <a:lnTo>
                        <a:pt x="71" y="33"/>
                      </a:lnTo>
                      <a:lnTo>
                        <a:pt x="104" y="18"/>
                      </a:lnTo>
                      <a:lnTo>
                        <a:pt x="77" y="41"/>
                      </a:lnTo>
                      <a:lnTo>
                        <a:pt x="114" y="41"/>
                      </a:lnTo>
                      <a:lnTo>
                        <a:pt x="77" y="54"/>
                      </a:lnTo>
                      <a:lnTo>
                        <a:pt x="108" y="73"/>
                      </a:lnTo>
                      <a:lnTo>
                        <a:pt x="73" y="64"/>
                      </a:lnTo>
                      <a:lnTo>
                        <a:pt x="89" y="98"/>
                      </a:lnTo>
                      <a:lnTo>
                        <a:pt x="66" y="70"/>
                      </a:lnTo>
                      <a:lnTo>
                        <a:pt x="52" y="106"/>
                      </a:lnTo>
                      <a:lnTo>
                        <a:pt x="52" y="70"/>
                      </a:lnTo>
                      <a:lnTo>
                        <a:pt x="25" y="98"/>
                      </a:lnTo>
                      <a:lnTo>
                        <a:pt x="41" y="64"/>
                      </a:lnTo>
                      <a:lnTo>
                        <a:pt x="6" y="71"/>
                      </a:lnTo>
                      <a:lnTo>
                        <a:pt x="37" y="54"/>
                      </a:lnTo>
                      <a:lnTo>
                        <a:pt x="0" y="45"/>
                      </a:lnTo>
                      <a:lnTo>
                        <a:pt x="39" y="43"/>
                      </a:lnTo>
                      <a:lnTo>
                        <a:pt x="14" y="16"/>
                      </a:lnTo>
                      <a:lnTo>
                        <a:pt x="47" y="33"/>
                      </a:lnTo>
                      <a:close/>
                    </a:path>
                  </a:pathLst>
                </a:custGeom>
                <a:solidFill>
                  <a:srgbClr val="FFFF00"/>
                </a:solidFill>
                <a:ln w="9525">
                  <a:noFill/>
                  <a:round/>
                  <a:headEnd/>
                  <a:tailEnd/>
                </a:ln>
              </p:spPr>
              <p:txBody>
                <a:bodyPr/>
                <a:lstStyle/>
                <a:p>
                  <a:endParaRPr lang="en-GB" dirty="0"/>
                </a:p>
              </p:txBody>
            </p:sp>
            <p:sp>
              <p:nvSpPr>
                <p:cNvPr id="352" name="Freeform 515"/>
                <p:cNvSpPr>
                  <a:spLocks noChangeAspect="1"/>
                </p:cNvSpPr>
                <p:nvPr/>
              </p:nvSpPr>
              <p:spPr bwMode="auto">
                <a:xfrm>
                  <a:off x="3952" y="1821"/>
                  <a:ext cx="117" cy="107"/>
                </a:xfrm>
                <a:custGeom>
                  <a:avLst/>
                  <a:gdLst>
                    <a:gd name="T0" fmla="*/ 48 w 117"/>
                    <a:gd name="T1" fmla="*/ 34 h 107"/>
                    <a:gd name="T2" fmla="*/ 53 w 117"/>
                    <a:gd name="T3" fmla="*/ 1 h 107"/>
                    <a:gd name="T4" fmla="*/ 57 w 117"/>
                    <a:gd name="T5" fmla="*/ 32 h 107"/>
                    <a:gd name="T6" fmla="*/ 59 w 117"/>
                    <a:gd name="T7" fmla="*/ 32 h 107"/>
                    <a:gd name="T8" fmla="*/ 78 w 117"/>
                    <a:gd name="T9" fmla="*/ 5 h 107"/>
                    <a:gd name="T10" fmla="*/ 71 w 117"/>
                    <a:gd name="T11" fmla="*/ 36 h 107"/>
                    <a:gd name="T12" fmla="*/ 107 w 117"/>
                    <a:gd name="T13" fmla="*/ 19 h 107"/>
                    <a:gd name="T14" fmla="*/ 76 w 117"/>
                    <a:gd name="T15" fmla="*/ 42 h 107"/>
                    <a:gd name="T16" fmla="*/ 78 w 117"/>
                    <a:gd name="T17" fmla="*/ 44 h 107"/>
                    <a:gd name="T18" fmla="*/ 115 w 117"/>
                    <a:gd name="T19" fmla="*/ 40 h 107"/>
                    <a:gd name="T20" fmla="*/ 78 w 117"/>
                    <a:gd name="T21" fmla="*/ 55 h 107"/>
                    <a:gd name="T22" fmla="*/ 109 w 117"/>
                    <a:gd name="T23" fmla="*/ 72 h 107"/>
                    <a:gd name="T24" fmla="*/ 74 w 117"/>
                    <a:gd name="T25" fmla="*/ 63 h 107"/>
                    <a:gd name="T26" fmla="*/ 88 w 117"/>
                    <a:gd name="T27" fmla="*/ 99 h 107"/>
                    <a:gd name="T28" fmla="*/ 67 w 117"/>
                    <a:gd name="T29" fmla="*/ 71 h 107"/>
                    <a:gd name="T30" fmla="*/ 51 w 117"/>
                    <a:gd name="T31" fmla="*/ 105 h 107"/>
                    <a:gd name="T32" fmla="*/ 53 w 117"/>
                    <a:gd name="T33" fmla="*/ 71 h 107"/>
                    <a:gd name="T34" fmla="*/ 51 w 117"/>
                    <a:gd name="T35" fmla="*/ 69 h 107"/>
                    <a:gd name="T36" fmla="*/ 24 w 117"/>
                    <a:gd name="T37" fmla="*/ 97 h 107"/>
                    <a:gd name="T38" fmla="*/ 44 w 117"/>
                    <a:gd name="T39" fmla="*/ 67 h 107"/>
                    <a:gd name="T40" fmla="*/ 42 w 117"/>
                    <a:gd name="T41" fmla="*/ 65 h 107"/>
                    <a:gd name="T42" fmla="*/ 9 w 117"/>
                    <a:gd name="T43" fmla="*/ 74 h 107"/>
                    <a:gd name="T44" fmla="*/ 40 w 117"/>
                    <a:gd name="T45" fmla="*/ 55 h 107"/>
                    <a:gd name="T46" fmla="*/ 1 w 117"/>
                    <a:gd name="T47" fmla="*/ 48 h 107"/>
                    <a:gd name="T48" fmla="*/ 42 w 117"/>
                    <a:gd name="T49" fmla="*/ 46 h 107"/>
                    <a:gd name="T50" fmla="*/ 15 w 117"/>
                    <a:gd name="T51" fmla="*/ 15 h 107"/>
                    <a:gd name="T52" fmla="*/ 46 w 117"/>
                    <a:gd name="T53" fmla="*/ 34 h 107"/>
                    <a:gd name="T54" fmla="*/ 15 w 117"/>
                    <a:gd name="T55" fmla="*/ 15 h 107"/>
                    <a:gd name="T56" fmla="*/ 13 w 117"/>
                    <a:gd name="T57" fmla="*/ 17 h 107"/>
                    <a:gd name="T58" fmla="*/ 40 w 117"/>
                    <a:gd name="T59" fmla="*/ 42 h 107"/>
                    <a:gd name="T60" fmla="*/ 0 w 117"/>
                    <a:gd name="T61" fmla="*/ 46 h 107"/>
                    <a:gd name="T62" fmla="*/ 38 w 117"/>
                    <a:gd name="T63" fmla="*/ 57 h 107"/>
                    <a:gd name="T64" fmla="*/ 7 w 117"/>
                    <a:gd name="T65" fmla="*/ 72 h 107"/>
                    <a:gd name="T66" fmla="*/ 9 w 117"/>
                    <a:gd name="T67" fmla="*/ 74 h 107"/>
                    <a:gd name="T68" fmla="*/ 42 w 117"/>
                    <a:gd name="T69" fmla="*/ 65 h 107"/>
                    <a:gd name="T70" fmla="*/ 26 w 117"/>
                    <a:gd name="T71" fmla="*/ 101 h 107"/>
                    <a:gd name="T72" fmla="*/ 53 w 117"/>
                    <a:gd name="T73" fmla="*/ 71 h 107"/>
                    <a:gd name="T74" fmla="*/ 51 w 117"/>
                    <a:gd name="T75" fmla="*/ 107 h 107"/>
                    <a:gd name="T76" fmla="*/ 55 w 117"/>
                    <a:gd name="T77" fmla="*/ 107 h 107"/>
                    <a:gd name="T78" fmla="*/ 65 w 117"/>
                    <a:gd name="T79" fmla="*/ 72 h 107"/>
                    <a:gd name="T80" fmla="*/ 92 w 117"/>
                    <a:gd name="T81" fmla="*/ 101 h 107"/>
                    <a:gd name="T82" fmla="*/ 76 w 117"/>
                    <a:gd name="T83" fmla="*/ 63 h 107"/>
                    <a:gd name="T84" fmla="*/ 107 w 117"/>
                    <a:gd name="T85" fmla="*/ 74 h 107"/>
                    <a:gd name="T86" fmla="*/ 109 w 117"/>
                    <a:gd name="T87" fmla="*/ 72 h 107"/>
                    <a:gd name="T88" fmla="*/ 80 w 117"/>
                    <a:gd name="T89" fmla="*/ 55 h 107"/>
                    <a:gd name="T90" fmla="*/ 117 w 117"/>
                    <a:gd name="T91" fmla="*/ 42 h 107"/>
                    <a:gd name="T92" fmla="*/ 115 w 117"/>
                    <a:gd name="T93" fmla="*/ 40 h 107"/>
                    <a:gd name="T94" fmla="*/ 78 w 117"/>
                    <a:gd name="T95" fmla="*/ 44 h 107"/>
                    <a:gd name="T96" fmla="*/ 107 w 117"/>
                    <a:gd name="T97" fmla="*/ 17 h 107"/>
                    <a:gd name="T98" fmla="*/ 72 w 117"/>
                    <a:gd name="T99" fmla="*/ 32 h 107"/>
                    <a:gd name="T100" fmla="*/ 80 w 117"/>
                    <a:gd name="T101" fmla="*/ 5 h 107"/>
                    <a:gd name="T102" fmla="*/ 78 w 117"/>
                    <a:gd name="T103" fmla="*/ 3 h 107"/>
                    <a:gd name="T104" fmla="*/ 61 w 117"/>
                    <a:gd name="T105" fmla="*/ 32 h 107"/>
                    <a:gd name="T106" fmla="*/ 53 w 117"/>
                    <a:gd name="T107" fmla="*/ 0 h 107"/>
                    <a:gd name="T108" fmla="*/ 49 w 117"/>
                    <a:gd name="T109" fmla="*/ 0 h 107"/>
                    <a:gd name="T110" fmla="*/ 46 w 117"/>
                    <a:gd name="T111" fmla="*/ 32 h 107"/>
                    <a:gd name="T112" fmla="*/ 46 w 117"/>
                    <a:gd name="T113" fmla="*/ 34 h 1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7"/>
                    <a:gd name="T172" fmla="*/ 0 h 107"/>
                    <a:gd name="T173" fmla="*/ 117 w 117"/>
                    <a:gd name="T174" fmla="*/ 107 h 1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7" h="107">
                      <a:moveTo>
                        <a:pt x="46" y="34"/>
                      </a:moveTo>
                      <a:lnTo>
                        <a:pt x="48" y="34"/>
                      </a:lnTo>
                      <a:lnTo>
                        <a:pt x="49" y="34"/>
                      </a:lnTo>
                      <a:lnTo>
                        <a:pt x="53" y="1"/>
                      </a:lnTo>
                      <a:lnTo>
                        <a:pt x="49" y="1"/>
                      </a:lnTo>
                      <a:lnTo>
                        <a:pt x="57" y="32"/>
                      </a:lnTo>
                      <a:lnTo>
                        <a:pt x="59" y="34"/>
                      </a:lnTo>
                      <a:lnTo>
                        <a:pt x="59" y="32"/>
                      </a:lnTo>
                      <a:lnTo>
                        <a:pt x="80" y="5"/>
                      </a:lnTo>
                      <a:lnTo>
                        <a:pt x="78" y="5"/>
                      </a:lnTo>
                      <a:lnTo>
                        <a:pt x="71" y="34"/>
                      </a:lnTo>
                      <a:lnTo>
                        <a:pt x="71" y="36"/>
                      </a:lnTo>
                      <a:lnTo>
                        <a:pt x="72" y="36"/>
                      </a:lnTo>
                      <a:lnTo>
                        <a:pt x="107" y="19"/>
                      </a:lnTo>
                      <a:lnTo>
                        <a:pt x="105" y="17"/>
                      </a:lnTo>
                      <a:lnTo>
                        <a:pt x="76" y="42"/>
                      </a:lnTo>
                      <a:lnTo>
                        <a:pt x="76" y="44"/>
                      </a:lnTo>
                      <a:lnTo>
                        <a:pt x="78" y="44"/>
                      </a:lnTo>
                      <a:lnTo>
                        <a:pt x="115" y="42"/>
                      </a:lnTo>
                      <a:lnTo>
                        <a:pt x="115" y="40"/>
                      </a:lnTo>
                      <a:lnTo>
                        <a:pt x="78" y="53"/>
                      </a:lnTo>
                      <a:lnTo>
                        <a:pt x="78" y="55"/>
                      </a:lnTo>
                      <a:lnTo>
                        <a:pt x="107" y="74"/>
                      </a:lnTo>
                      <a:lnTo>
                        <a:pt x="109" y="72"/>
                      </a:lnTo>
                      <a:lnTo>
                        <a:pt x="76" y="63"/>
                      </a:lnTo>
                      <a:lnTo>
                        <a:pt x="74" y="63"/>
                      </a:lnTo>
                      <a:lnTo>
                        <a:pt x="74" y="65"/>
                      </a:lnTo>
                      <a:lnTo>
                        <a:pt x="88" y="99"/>
                      </a:lnTo>
                      <a:lnTo>
                        <a:pt x="92" y="99"/>
                      </a:lnTo>
                      <a:lnTo>
                        <a:pt x="67" y="71"/>
                      </a:lnTo>
                      <a:lnTo>
                        <a:pt x="65" y="71"/>
                      </a:lnTo>
                      <a:lnTo>
                        <a:pt x="51" y="105"/>
                      </a:lnTo>
                      <a:lnTo>
                        <a:pt x="55" y="107"/>
                      </a:lnTo>
                      <a:lnTo>
                        <a:pt x="53" y="71"/>
                      </a:lnTo>
                      <a:lnTo>
                        <a:pt x="53" y="69"/>
                      </a:lnTo>
                      <a:lnTo>
                        <a:pt x="51" y="69"/>
                      </a:lnTo>
                      <a:lnTo>
                        <a:pt x="51" y="71"/>
                      </a:lnTo>
                      <a:lnTo>
                        <a:pt x="24" y="97"/>
                      </a:lnTo>
                      <a:lnTo>
                        <a:pt x="26" y="99"/>
                      </a:lnTo>
                      <a:lnTo>
                        <a:pt x="44" y="67"/>
                      </a:lnTo>
                      <a:lnTo>
                        <a:pt x="44" y="65"/>
                      </a:lnTo>
                      <a:lnTo>
                        <a:pt x="42" y="65"/>
                      </a:lnTo>
                      <a:lnTo>
                        <a:pt x="7" y="72"/>
                      </a:lnTo>
                      <a:lnTo>
                        <a:pt x="9" y="74"/>
                      </a:lnTo>
                      <a:lnTo>
                        <a:pt x="40" y="57"/>
                      </a:lnTo>
                      <a:lnTo>
                        <a:pt x="40" y="55"/>
                      </a:lnTo>
                      <a:lnTo>
                        <a:pt x="1" y="44"/>
                      </a:lnTo>
                      <a:lnTo>
                        <a:pt x="1" y="48"/>
                      </a:lnTo>
                      <a:lnTo>
                        <a:pt x="40" y="46"/>
                      </a:lnTo>
                      <a:lnTo>
                        <a:pt x="42" y="46"/>
                      </a:lnTo>
                      <a:lnTo>
                        <a:pt x="42" y="44"/>
                      </a:lnTo>
                      <a:lnTo>
                        <a:pt x="15" y="15"/>
                      </a:lnTo>
                      <a:lnTo>
                        <a:pt x="13" y="17"/>
                      </a:lnTo>
                      <a:lnTo>
                        <a:pt x="46" y="34"/>
                      </a:lnTo>
                      <a:lnTo>
                        <a:pt x="48" y="32"/>
                      </a:lnTo>
                      <a:lnTo>
                        <a:pt x="15" y="15"/>
                      </a:lnTo>
                      <a:lnTo>
                        <a:pt x="13" y="15"/>
                      </a:lnTo>
                      <a:lnTo>
                        <a:pt x="13" y="17"/>
                      </a:lnTo>
                      <a:lnTo>
                        <a:pt x="40" y="46"/>
                      </a:lnTo>
                      <a:lnTo>
                        <a:pt x="40" y="42"/>
                      </a:lnTo>
                      <a:lnTo>
                        <a:pt x="1" y="44"/>
                      </a:lnTo>
                      <a:lnTo>
                        <a:pt x="0" y="46"/>
                      </a:lnTo>
                      <a:lnTo>
                        <a:pt x="1" y="46"/>
                      </a:lnTo>
                      <a:lnTo>
                        <a:pt x="38" y="57"/>
                      </a:lnTo>
                      <a:lnTo>
                        <a:pt x="38" y="55"/>
                      </a:lnTo>
                      <a:lnTo>
                        <a:pt x="7" y="72"/>
                      </a:lnTo>
                      <a:lnTo>
                        <a:pt x="7" y="74"/>
                      </a:lnTo>
                      <a:lnTo>
                        <a:pt x="9" y="74"/>
                      </a:lnTo>
                      <a:lnTo>
                        <a:pt x="44" y="67"/>
                      </a:lnTo>
                      <a:lnTo>
                        <a:pt x="42" y="65"/>
                      </a:lnTo>
                      <a:lnTo>
                        <a:pt x="24" y="99"/>
                      </a:lnTo>
                      <a:lnTo>
                        <a:pt x="26" y="101"/>
                      </a:lnTo>
                      <a:lnTo>
                        <a:pt x="26" y="99"/>
                      </a:lnTo>
                      <a:lnTo>
                        <a:pt x="53" y="71"/>
                      </a:lnTo>
                      <a:lnTo>
                        <a:pt x="51" y="71"/>
                      </a:lnTo>
                      <a:lnTo>
                        <a:pt x="51" y="107"/>
                      </a:lnTo>
                      <a:lnTo>
                        <a:pt x="53" y="107"/>
                      </a:lnTo>
                      <a:lnTo>
                        <a:pt x="55" y="107"/>
                      </a:lnTo>
                      <a:lnTo>
                        <a:pt x="67" y="72"/>
                      </a:lnTo>
                      <a:lnTo>
                        <a:pt x="65" y="72"/>
                      </a:lnTo>
                      <a:lnTo>
                        <a:pt x="90" y="101"/>
                      </a:lnTo>
                      <a:lnTo>
                        <a:pt x="92" y="101"/>
                      </a:lnTo>
                      <a:lnTo>
                        <a:pt x="92" y="99"/>
                      </a:lnTo>
                      <a:lnTo>
                        <a:pt x="76" y="63"/>
                      </a:lnTo>
                      <a:lnTo>
                        <a:pt x="74" y="65"/>
                      </a:lnTo>
                      <a:lnTo>
                        <a:pt x="107" y="74"/>
                      </a:lnTo>
                      <a:lnTo>
                        <a:pt x="109" y="74"/>
                      </a:lnTo>
                      <a:lnTo>
                        <a:pt x="109" y="72"/>
                      </a:lnTo>
                      <a:lnTo>
                        <a:pt x="80" y="53"/>
                      </a:lnTo>
                      <a:lnTo>
                        <a:pt x="80" y="55"/>
                      </a:lnTo>
                      <a:lnTo>
                        <a:pt x="115" y="42"/>
                      </a:lnTo>
                      <a:lnTo>
                        <a:pt x="117" y="42"/>
                      </a:lnTo>
                      <a:lnTo>
                        <a:pt x="117" y="40"/>
                      </a:lnTo>
                      <a:lnTo>
                        <a:pt x="115" y="40"/>
                      </a:lnTo>
                      <a:lnTo>
                        <a:pt x="78" y="40"/>
                      </a:lnTo>
                      <a:lnTo>
                        <a:pt x="78" y="44"/>
                      </a:lnTo>
                      <a:lnTo>
                        <a:pt x="107" y="19"/>
                      </a:lnTo>
                      <a:lnTo>
                        <a:pt x="107" y="17"/>
                      </a:lnTo>
                      <a:lnTo>
                        <a:pt x="105" y="17"/>
                      </a:lnTo>
                      <a:lnTo>
                        <a:pt x="72" y="32"/>
                      </a:lnTo>
                      <a:lnTo>
                        <a:pt x="74" y="34"/>
                      </a:lnTo>
                      <a:lnTo>
                        <a:pt x="80" y="5"/>
                      </a:lnTo>
                      <a:lnTo>
                        <a:pt x="80" y="3"/>
                      </a:lnTo>
                      <a:lnTo>
                        <a:pt x="78" y="3"/>
                      </a:lnTo>
                      <a:lnTo>
                        <a:pt x="57" y="30"/>
                      </a:lnTo>
                      <a:lnTo>
                        <a:pt x="61" y="32"/>
                      </a:lnTo>
                      <a:lnTo>
                        <a:pt x="53" y="1"/>
                      </a:lnTo>
                      <a:lnTo>
                        <a:pt x="53" y="0"/>
                      </a:lnTo>
                      <a:lnTo>
                        <a:pt x="51" y="0"/>
                      </a:lnTo>
                      <a:lnTo>
                        <a:pt x="49" y="0"/>
                      </a:lnTo>
                      <a:lnTo>
                        <a:pt x="49" y="1"/>
                      </a:lnTo>
                      <a:lnTo>
                        <a:pt x="46" y="32"/>
                      </a:lnTo>
                      <a:lnTo>
                        <a:pt x="48" y="32"/>
                      </a:lnTo>
                      <a:lnTo>
                        <a:pt x="46" y="34"/>
                      </a:lnTo>
                      <a:close/>
                    </a:path>
                  </a:pathLst>
                </a:custGeom>
                <a:solidFill>
                  <a:srgbClr val="FFFF00"/>
                </a:solidFill>
                <a:ln w="9525">
                  <a:noFill/>
                  <a:round/>
                  <a:headEnd/>
                  <a:tailEnd/>
                </a:ln>
              </p:spPr>
              <p:txBody>
                <a:bodyPr/>
                <a:lstStyle/>
                <a:p>
                  <a:endParaRPr lang="en-GB" dirty="0"/>
                </a:p>
              </p:txBody>
            </p:sp>
            <p:sp>
              <p:nvSpPr>
                <p:cNvPr id="353" name="Freeform 516"/>
                <p:cNvSpPr>
                  <a:spLocks noChangeAspect="1"/>
                </p:cNvSpPr>
                <p:nvPr/>
              </p:nvSpPr>
              <p:spPr bwMode="auto">
                <a:xfrm>
                  <a:off x="3982" y="1845"/>
                  <a:ext cx="56" cy="54"/>
                </a:xfrm>
                <a:custGeom>
                  <a:avLst/>
                  <a:gdLst>
                    <a:gd name="T0" fmla="*/ 23 w 56"/>
                    <a:gd name="T1" fmla="*/ 18 h 54"/>
                    <a:gd name="T2" fmla="*/ 25 w 56"/>
                    <a:gd name="T3" fmla="*/ 0 h 54"/>
                    <a:gd name="T4" fmla="*/ 29 w 56"/>
                    <a:gd name="T5" fmla="*/ 18 h 54"/>
                    <a:gd name="T6" fmla="*/ 39 w 56"/>
                    <a:gd name="T7" fmla="*/ 4 h 54"/>
                    <a:gd name="T8" fmla="*/ 35 w 56"/>
                    <a:gd name="T9" fmla="*/ 18 h 54"/>
                    <a:gd name="T10" fmla="*/ 52 w 56"/>
                    <a:gd name="T11" fmla="*/ 10 h 54"/>
                    <a:gd name="T12" fmla="*/ 39 w 56"/>
                    <a:gd name="T13" fmla="*/ 22 h 54"/>
                    <a:gd name="T14" fmla="*/ 56 w 56"/>
                    <a:gd name="T15" fmla="*/ 22 h 54"/>
                    <a:gd name="T16" fmla="*/ 39 w 56"/>
                    <a:gd name="T17" fmla="*/ 29 h 54"/>
                    <a:gd name="T18" fmla="*/ 54 w 56"/>
                    <a:gd name="T19" fmla="*/ 39 h 54"/>
                    <a:gd name="T20" fmla="*/ 37 w 56"/>
                    <a:gd name="T21" fmla="*/ 33 h 54"/>
                    <a:gd name="T22" fmla="*/ 44 w 56"/>
                    <a:gd name="T23" fmla="*/ 50 h 54"/>
                    <a:gd name="T24" fmla="*/ 33 w 56"/>
                    <a:gd name="T25" fmla="*/ 37 h 54"/>
                    <a:gd name="T26" fmla="*/ 25 w 56"/>
                    <a:gd name="T27" fmla="*/ 54 h 54"/>
                    <a:gd name="T28" fmla="*/ 25 w 56"/>
                    <a:gd name="T29" fmla="*/ 37 h 54"/>
                    <a:gd name="T30" fmla="*/ 12 w 56"/>
                    <a:gd name="T31" fmla="*/ 50 h 54"/>
                    <a:gd name="T32" fmla="*/ 19 w 56"/>
                    <a:gd name="T33" fmla="*/ 33 h 54"/>
                    <a:gd name="T34" fmla="*/ 2 w 56"/>
                    <a:gd name="T35" fmla="*/ 39 h 54"/>
                    <a:gd name="T36" fmla="*/ 19 w 56"/>
                    <a:gd name="T37" fmla="*/ 29 h 54"/>
                    <a:gd name="T38" fmla="*/ 0 w 56"/>
                    <a:gd name="T39" fmla="*/ 24 h 54"/>
                    <a:gd name="T40" fmla="*/ 19 w 56"/>
                    <a:gd name="T41" fmla="*/ 24 h 54"/>
                    <a:gd name="T42" fmla="*/ 6 w 56"/>
                    <a:gd name="T43" fmla="*/ 10 h 54"/>
                    <a:gd name="T44" fmla="*/ 23 w 56"/>
                    <a:gd name="T45" fmla="*/ 18 h 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
                    <a:gd name="T70" fmla="*/ 0 h 54"/>
                    <a:gd name="T71" fmla="*/ 56 w 56"/>
                    <a:gd name="T72" fmla="*/ 54 h 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 h="54">
                      <a:moveTo>
                        <a:pt x="23" y="18"/>
                      </a:moveTo>
                      <a:lnTo>
                        <a:pt x="25" y="0"/>
                      </a:lnTo>
                      <a:lnTo>
                        <a:pt x="29" y="18"/>
                      </a:lnTo>
                      <a:lnTo>
                        <a:pt x="39" y="4"/>
                      </a:lnTo>
                      <a:lnTo>
                        <a:pt x="35" y="18"/>
                      </a:lnTo>
                      <a:lnTo>
                        <a:pt x="52" y="10"/>
                      </a:lnTo>
                      <a:lnTo>
                        <a:pt x="39" y="22"/>
                      </a:lnTo>
                      <a:lnTo>
                        <a:pt x="56" y="22"/>
                      </a:lnTo>
                      <a:lnTo>
                        <a:pt x="39" y="29"/>
                      </a:lnTo>
                      <a:lnTo>
                        <a:pt x="54" y="39"/>
                      </a:lnTo>
                      <a:lnTo>
                        <a:pt x="37" y="33"/>
                      </a:lnTo>
                      <a:lnTo>
                        <a:pt x="44" y="50"/>
                      </a:lnTo>
                      <a:lnTo>
                        <a:pt x="33" y="37"/>
                      </a:lnTo>
                      <a:lnTo>
                        <a:pt x="25" y="54"/>
                      </a:lnTo>
                      <a:lnTo>
                        <a:pt x="25" y="37"/>
                      </a:lnTo>
                      <a:lnTo>
                        <a:pt x="12" y="50"/>
                      </a:lnTo>
                      <a:lnTo>
                        <a:pt x="19" y="33"/>
                      </a:lnTo>
                      <a:lnTo>
                        <a:pt x="2" y="39"/>
                      </a:lnTo>
                      <a:lnTo>
                        <a:pt x="19" y="29"/>
                      </a:lnTo>
                      <a:lnTo>
                        <a:pt x="0" y="24"/>
                      </a:lnTo>
                      <a:lnTo>
                        <a:pt x="19" y="24"/>
                      </a:lnTo>
                      <a:lnTo>
                        <a:pt x="6" y="10"/>
                      </a:lnTo>
                      <a:lnTo>
                        <a:pt x="23" y="18"/>
                      </a:lnTo>
                      <a:close/>
                    </a:path>
                  </a:pathLst>
                </a:custGeom>
                <a:solidFill>
                  <a:srgbClr val="FFFF00"/>
                </a:solidFill>
                <a:ln w="9525">
                  <a:noFill/>
                  <a:round/>
                  <a:headEnd/>
                  <a:tailEnd/>
                </a:ln>
              </p:spPr>
              <p:txBody>
                <a:bodyPr/>
                <a:lstStyle/>
                <a:p>
                  <a:endParaRPr lang="en-GB" dirty="0"/>
                </a:p>
              </p:txBody>
            </p:sp>
            <p:sp>
              <p:nvSpPr>
                <p:cNvPr id="354" name="Freeform 517"/>
                <p:cNvSpPr>
                  <a:spLocks noChangeAspect="1"/>
                </p:cNvSpPr>
                <p:nvPr/>
              </p:nvSpPr>
              <p:spPr bwMode="auto">
                <a:xfrm>
                  <a:off x="3980" y="1845"/>
                  <a:ext cx="60" cy="56"/>
                </a:xfrm>
                <a:custGeom>
                  <a:avLst/>
                  <a:gdLst>
                    <a:gd name="T0" fmla="*/ 25 w 60"/>
                    <a:gd name="T1" fmla="*/ 20 h 56"/>
                    <a:gd name="T2" fmla="*/ 29 w 60"/>
                    <a:gd name="T3" fmla="*/ 0 h 56"/>
                    <a:gd name="T4" fmla="*/ 29 w 60"/>
                    <a:gd name="T5" fmla="*/ 18 h 56"/>
                    <a:gd name="T6" fmla="*/ 43 w 60"/>
                    <a:gd name="T7" fmla="*/ 4 h 56"/>
                    <a:gd name="T8" fmla="*/ 37 w 60"/>
                    <a:gd name="T9" fmla="*/ 18 h 56"/>
                    <a:gd name="T10" fmla="*/ 39 w 60"/>
                    <a:gd name="T11" fmla="*/ 20 h 56"/>
                    <a:gd name="T12" fmla="*/ 54 w 60"/>
                    <a:gd name="T13" fmla="*/ 8 h 56"/>
                    <a:gd name="T14" fmla="*/ 39 w 60"/>
                    <a:gd name="T15" fmla="*/ 24 h 56"/>
                    <a:gd name="T16" fmla="*/ 58 w 60"/>
                    <a:gd name="T17" fmla="*/ 24 h 56"/>
                    <a:gd name="T18" fmla="*/ 41 w 60"/>
                    <a:gd name="T19" fmla="*/ 27 h 56"/>
                    <a:gd name="T20" fmla="*/ 39 w 60"/>
                    <a:gd name="T21" fmla="*/ 29 h 56"/>
                    <a:gd name="T22" fmla="*/ 54 w 60"/>
                    <a:gd name="T23" fmla="*/ 39 h 56"/>
                    <a:gd name="T24" fmla="*/ 39 w 60"/>
                    <a:gd name="T25" fmla="*/ 31 h 56"/>
                    <a:gd name="T26" fmla="*/ 44 w 60"/>
                    <a:gd name="T27" fmla="*/ 52 h 56"/>
                    <a:gd name="T28" fmla="*/ 35 w 60"/>
                    <a:gd name="T29" fmla="*/ 35 h 56"/>
                    <a:gd name="T30" fmla="*/ 33 w 60"/>
                    <a:gd name="T31" fmla="*/ 37 h 56"/>
                    <a:gd name="T32" fmla="*/ 29 w 60"/>
                    <a:gd name="T33" fmla="*/ 54 h 56"/>
                    <a:gd name="T34" fmla="*/ 29 w 60"/>
                    <a:gd name="T35" fmla="*/ 35 h 56"/>
                    <a:gd name="T36" fmla="*/ 14 w 60"/>
                    <a:gd name="T37" fmla="*/ 50 h 56"/>
                    <a:gd name="T38" fmla="*/ 23 w 60"/>
                    <a:gd name="T39" fmla="*/ 33 h 56"/>
                    <a:gd name="T40" fmla="*/ 4 w 60"/>
                    <a:gd name="T41" fmla="*/ 37 h 56"/>
                    <a:gd name="T42" fmla="*/ 21 w 60"/>
                    <a:gd name="T43" fmla="*/ 29 h 56"/>
                    <a:gd name="T44" fmla="*/ 2 w 60"/>
                    <a:gd name="T45" fmla="*/ 22 h 56"/>
                    <a:gd name="T46" fmla="*/ 21 w 60"/>
                    <a:gd name="T47" fmla="*/ 24 h 56"/>
                    <a:gd name="T48" fmla="*/ 21 w 60"/>
                    <a:gd name="T49" fmla="*/ 22 h 56"/>
                    <a:gd name="T50" fmla="*/ 8 w 60"/>
                    <a:gd name="T51" fmla="*/ 10 h 56"/>
                    <a:gd name="T52" fmla="*/ 25 w 60"/>
                    <a:gd name="T53" fmla="*/ 16 h 56"/>
                    <a:gd name="T54" fmla="*/ 6 w 60"/>
                    <a:gd name="T55" fmla="*/ 8 h 56"/>
                    <a:gd name="T56" fmla="*/ 20 w 60"/>
                    <a:gd name="T57" fmla="*/ 24 h 56"/>
                    <a:gd name="T58" fmla="*/ 2 w 60"/>
                    <a:gd name="T59" fmla="*/ 22 h 56"/>
                    <a:gd name="T60" fmla="*/ 2 w 60"/>
                    <a:gd name="T61" fmla="*/ 25 h 56"/>
                    <a:gd name="T62" fmla="*/ 20 w 60"/>
                    <a:gd name="T63" fmla="*/ 27 h 56"/>
                    <a:gd name="T64" fmla="*/ 4 w 60"/>
                    <a:gd name="T65" fmla="*/ 39 h 56"/>
                    <a:gd name="T66" fmla="*/ 23 w 60"/>
                    <a:gd name="T67" fmla="*/ 35 h 56"/>
                    <a:gd name="T68" fmla="*/ 12 w 60"/>
                    <a:gd name="T69" fmla="*/ 50 h 56"/>
                    <a:gd name="T70" fmla="*/ 16 w 60"/>
                    <a:gd name="T71" fmla="*/ 50 h 56"/>
                    <a:gd name="T72" fmla="*/ 25 w 60"/>
                    <a:gd name="T73" fmla="*/ 37 h 56"/>
                    <a:gd name="T74" fmla="*/ 27 w 60"/>
                    <a:gd name="T75" fmla="*/ 56 h 56"/>
                    <a:gd name="T76" fmla="*/ 29 w 60"/>
                    <a:gd name="T77" fmla="*/ 54 h 56"/>
                    <a:gd name="T78" fmla="*/ 33 w 60"/>
                    <a:gd name="T79" fmla="*/ 37 h 56"/>
                    <a:gd name="T80" fmla="*/ 46 w 60"/>
                    <a:gd name="T81" fmla="*/ 52 h 56"/>
                    <a:gd name="T82" fmla="*/ 46 w 60"/>
                    <a:gd name="T83" fmla="*/ 50 h 56"/>
                    <a:gd name="T84" fmla="*/ 39 w 60"/>
                    <a:gd name="T85" fmla="*/ 35 h 56"/>
                    <a:gd name="T86" fmla="*/ 56 w 60"/>
                    <a:gd name="T87" fmla="*/ 39 h 56"/>
                    <a:gd name="T88" fmla="*/ 41 w 60"/>
                    <a:gd name="T89" fmla="*/ 27 h 56"/>
                    <a:gd name="T90" fmla="*/ 60 w 60"/>
                    <a:gd name="T91" fmla="*/ 22 h 56"/>
                    <a:gd name="T92" fmla="*/ 58 w 60"/>
                    <a:gd name="T93" fmla="*/ 20 h 56"/>
                    <a:gd name="T94" fmla="*/ 41 w 60"/>
                    <a:gd name="T95" fmla="*/ 24 h 56"/>
                    <a:gd name="T96" fmla="*/ 56 w 60"/>
                    <a:gd name="T97" fmla="*/ 10 h 56"/>
                    <a:gd name="T98" fmla="*/ 54 w 60"/>
                    <a:gd name="T99" fmla="*/ 8 h 56"/>
                    <a:gd name="T100" fmla="*/ 39 w 60"/>
                    <a:gd name="T101" fmla="*/ 18 h 56"/>
                    <a:gd name="T102" fmla="*/ 43 w 60"/>
                    <a:gd name="T103" fmla="*/ 2 h 56"/>
                    <a:gd name="T104" fmla="*/ 39 w 60"/>
                    <a:gd name="T105" fmla="*/ 2 h 56"/>
                    <a:gd name="T106" fmla="*/ 33 w 60"/>
                    <a:gd name="T107" fmla="*/ 16 h 56"/>
                    <a:gd name="T108" fmla="*/ 27 w 60"/>
                    <a:gd name="T109" fmla="*/ 0 h 56"/>
                    <a:gd name="T110" fmla="*/ 23 w 60"/>
                    <a:gd name="T111" fmla="*/ 18 h 56"/>
                    <a:gd name="T112" fmla="*/ 23 w 60"/>
                    <a:gd name="T113" fmla="*/ 18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
                    <a:gd name="T172" fmla="*/ 0 h 56"/>
                    <a:gd name="T173" fmla="*/ 60 w 60"/>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 h="56">
                      <a:moveTo>
                        <a:pt x="23" y="18"/>
                      </a:moveTo>
                      <a:lnTo>
                        <a:pt x="25" y="20"/>
                      </a:lnTo>
                      <a:lnTo>
                        <a:pt x="25" y="18"/>
                      </a:lnTo>
                      <a:lnTo>
                        <a:pt x="29" y="0"/>
                      </a:lnTo>
                      <a:lnTo>
                        <a:pt x="25" y="2"/>
                      </a:lnTo>
                      <a:lnTo>
                        <a:pt x="29" y="18"/>
                      </a:lnTo>
                      <a:lnTo>
                        <a:pt x="31" y="18"/>
                      </a:lnTo>
                      <a:lnTo>
                        <a:pt x="43" y="4"/>
                      </a:lnTo>
                      <a:lnTo>
                        <a:pt x="39" y="2"/>
                      </a:lnTo>
                      <a:lnTo>
                        <a:pt x="37" y="18"/>
                      </a:lnTo>
                      <a:lnTo>
                        <a:pt x="37" y="20"/>
                      </a:lnTo>
                      <a:lnTo>
                        <a:pt x="39" y="20"/>
                      </a:lnTo>
                      <a:lnTo>
                        <a:pt x="54" y="10"/>
                      </a:lnTo>
                      <a:lnTo>
                        <a:pt x="54" y="8"/>
                      </a:lnTo>
                      <a:lnTo>
                        <a:pt x="39" y="22"/>
                      </a:lnTo>
                      <a:lnTo>
                        <a:pt x="39" y="24"/>
                      </a:lnTo>
                      <a:lnTo>
                        <a:pt x="41" y="24"/>
                      </a:lnTo>
                      <a:lnTo>
                        <a:pt x="58" y="24"/>
                      </a:lnTo>
                      <a:lnTo>
                        <a:pt x="58" y="20"/>
                      </a:lnTo>
                      <a:lnTo>
                        <a:pt x="41" y="27"/>
                      </a:lnTo>
                      <a:lnTo>
                        <a:pt x="39" y="27"/>
                      </a:lnTo>
                      <a:lnTo>
                        <a:pt x="39" y="29"/>
                      </a:lnTo>
                      <a:lnTo>
                        <a:pt x="41" y="29"/>
                      </a:lnTo>
                      <a:lnTo>
                        <a:pt x="54" y="39"/>
                      </a:lnTo>
                      <a:lnTo>
                        <a:pt x="56" y="37"/>
                      </a:lnTo>
                      <a:lnTo>
                        <a:pt x="39" y="31"/>
                      </a:lnTo>
                      <a:lnTo>
                        <a:pt x="37" y="33"/>
                      </a:lnTo>
                      <a:lnTo>
                        <a:pt x="44" y="52"/>
                      </a:lnTo>
                      <a:lnTo>
                        <a:pt x="46" y="50"/>
                      </a:lnTo>
                      <a:lnTo>
                        <a:pt x="35" y="35"/>
                      </a:lnTo>
                      <a:lnTo>
                        <a:pt x="33" y="35"/>
                      </a:lnTo>
                      <a:lnTo>
                        <a:pt x="33" y="37"/>
                      </a:lnTo>
                      <a:lnTo>
                        <a:pt x="27" y="54"/>
                      </a:lnTo>
                      <a:lnTo>
                        <a:pt x="29" y="54"/>
                      </a:lnTo>
                      <a:lnTo>
                        <a:pt x="29" y="37"/>
                      </a:lnTo>
                      <a:lnTo>
                        <a:pt x="29" y="35"/>
                      </a:lnTo>
                      <a:lnTo>
                        <a:pt x="27" y="35"/>
                      </a:lnTo>
                      <a:lnTo>
                        <a:pt x="14" y="50"/>
                      </a:lnTo>
                      <a:lnTo>
                        <a:pt x="16" y="50"/>
                      </a:lnTo>
                      <a:lnTo>
                        <a:pt x="23" y="33"/>
                      </a:lnTo>
                      <a:lnTo>
                        <a:pt x="21" y="33"/>
                      </a:lnTo>
                      <a:lnTo>
                        <a:pt x="4" y="37"/>
                      </a:lnTo>
                      <a:lnTo>
                        <a:pt x="6" y="39"/>
                      </a:lnTo>
                      <a:lnTo>
                        <a:pt x="21" y="29"/>
                      </a:lnTo>
                      <a:lnTo>
                        <a:pt x="21" y="27"/>
                      </a:lnTo>
                      <a:lnTo>
                        <a:pt x="2" y="22"/>
                      </a:lnTo>
                      <a:lnTo>
                        <a:pt x="2" y="25"/>
                      </a:lnTo>
                      <a:lnTo>
                        <a:pt x="21" y="24"/>
                      </a:lnTo>
                      <a:lnTo>
                        <a:pt x="23" y="24"/>
                      </a:lnTo>
                      <a:lnTo>
                        <a:pt x="21" y="22"/>
                      </a:lnTo>
                      <a:lnTo>
                        <a:pt x="10" y="8"/>
                      </a:lnTo>
                      <a:lnTo>
                        <a:pt x="8" y="10"/>
                      </a:lnTo>
                      <a:lnTo>
                        <a:pt x="23" y="18"/>
                      </a:lnTo>
                      <a:lnTo>
                        <a:pt x="25" y="16"/>
                      </a:lnTo>
                      <a:lnTo>
                        <a:pt x="8" y="8"/>
                      </a:lnTo>
                      <a:lnTo>
                        <a:pt x="6" y="8"/>
                      </a:lnTo>
                      <a:lnTo>
                        <a:pt x="6" y="10"/>
                      </a:lnTo>
                      <a:lnTo>
                        <a:pt x="20" y="24"/>
                      </a:lnTo>
                      <a:lnTo>
                        <a:pt x="21" y="22"/>
                      </a:lnTo>
                      <a:lnTo>
                        <a:pt x="2" y="22"/>
                      </a:lnTo>
                      <a:lnTo>
                        <a:pt x="0" y="24"/>
                      </a:lnTo>
                      <a:lnTo>
                        <a:pt x="2" y="25"/>
                      </a:lnTo>
                      <a:lnTo>
                        <a:pt x="20" y="29"/>
                      </a:lnTo>
                      <a:lnTo>
                        <a:pt x="20" y="27"/>
                      </a:lnTo>
                      <a:lnTo>
                        <a:pt x="4" y="37"/>
                      </a:lnTo>
                      <a:lnTo>
                        <a:pt x="4" y="39"/>
                      </a:lnTo>
                      <a:lnTo>
                        <a:pt x="6" y="39"/>
                      </a:lnTo>
                      <a:lnTo>
                        <a:pt x="23" y="35"/>
                      </a:lnTo>
                      <a:lnTo>
                        <a:pt x="21" y="33"/>
                      </a:lnTo>
                      <a:lnTo>
                        <a:pt x="12" y="50"/>
                      </a:lnTo>
                      <a:lnTo>
                        <a:pt x="14" y="52"/>
                      </a:lnTo>
                      <a:lnTo>
                        <a:pt x="16" y="50"/>
                      </a:lnTo>
                      <a:lnTo>
                        <a:pt x="29" y="37"/>
                      </a:lnTo>
                      <a:lnTo>
                        <a:pt x="25" y="37"/>
                      </a:lnTo>
                      <a:lnTo>
                        <a:pt x="27" y="54"/>
                      </a:lnTo>
                      <a:lnTo>
                        <a:pt x="27" y="56"/>
                      </a:lnTo>
                      <a:lnTo>
                        <a:pt x="29" y="56"/>
                      </a:lnTo>
                      <a:lnTo>
                        <a:pt x="29" y="54"/>
                      </a:lnTo>
                      <a:lnTo>
                        <a:pt x="35" y="37"/>
                      </a:lnTo>
                      <a:lnTo>
                        <a:pt x="33" y="37"/>
                      </a:lnTo>
                      <a:lnTo>
                        <a:pt x="44" y="52"/>
                      </a:lnTo>
                      <a:lnTo>
                        <a:pt x="46" y="52"/>
                      </a:lnTo>
                      <a:lnTo>
                        <a:pt x="48" y="50"/>
                      </a:lnTo>
                      <a:lnTo>
                        <a:pt x="46" y="50"/>
                      </a:lnTo>
                      <a:lnTo>
                        <a:pt x="41" y="33"/>
                      </a:lnTo>
                      <a:lnTo>
                        <a:pt x="39" y="35"/>
                      </a:lnTo>
                      <a:lnTo>
                        <a:pt x="54" y="39"/>
                      </a:lnTo>
                      <a:lnTo>
                        <a:pt x="56" y="39"/>
                      </a:lnTo>
                      <a:lnTo>
                        <a:pt x="56" y="37"/>
                      </a:lnTo>
                      <a:lnTo>
                        <a:pt x="41" y="27"/>
                      </a:lnTo>
                      <a:lnTo>
                        <a:pt x="41" y="29"/>
                      </a:lnTo>
                      <a:lnTo>
                        <a:pt x="60" y="22"/>
                      </a:lnTo>
                      <a:lnTo>
                        <a:pt x="60" y="20"/>
                      </a:lnTo>
                      <a:lnTo>
                        <a:pt x="58" y="20"/>
                      </a:lnTo>
                      <a:lnTo>
                        <a:pt x="41" y="22"/>
                      </a:lnTo>
                      <a:lnTo>
                        <a:pt x="41" y="24"/>
                      </a:lnTo>
                      <a:lnTo>
                        <a:pt x="54" y="10"/>
                      </a:lnTo>
                      <a:lnTo>
                        <a:pt x="56" y="10"/>
                      </a:lnTo>
                      <a:lnTo>
                        <a:pt x="56" y="8"/>
                      </a:lnTo>
                      <a:lnTo>
                        <a:pt x="54" y="8"/>
                      </a:lnTo>
                      <a:lnTo>
                        <a:pt x="37" y="16"/>
                      </a:lnTo>
                      <a:lnTo>
                        <a:pt x="39" y="18"/>
                      </a:lnTo>
                      <a:lnTo>
                        <a:pt x="43" y="4"/>
                      </a:lnTo>
                      <a:lnTo>
                        <a:pt x="43" y="2"/>
                      </a:lnTo>
                      <a:lnTo>
                        <a:pt x="41" y="2"/>
                      </a:lnTo>
                      <a:lnTo>
                        <a:pt x="39" y="2"/>
                      </a:lnTo>
                      <a:lnTo>
                        <a:pt x="29" y="16"/>
                      </a:lnTo>
                      <a:lnTo>
                        <a:pt x="33" y="16"/>
                      </a:lnTo>
                      <a:lnTo>
                        <a:pt x="29" y="0"/>
                      </a:lnTo>
                      <a:lnTo>
                        <a:pt x="27" y="0"/>
                      </a:lnTo>
                      <a:lnTo>
                        <a:pt x="25" y="0"/>
                      </a:lnTo>
                      <a:lnTo>
                        <a:pt x="23" y="18"/>
                      </a:lnTo>
                      <a:lnTo>
                        <a:pt x="25" y="16"/>
                      </a:lnTo>
                      <a:lnTo>
                        <a:pt x="23" y="18"/>
                      </a:lnTo>
                      <a:close/>
                    </a:path>
                  </a:pathLst>
                </a:custGeom>
                <a:solidFill>
                  <a:srgbClr val="FFFF00"/>
                </a:solidFill>
                <a:ln w="9525">
                  <a:noFill/>
                  <a:round/>
                  <a:headEnd/>
                  <a:tailEnd/>
                </a:ln>
              </p:spPr>
              <p:txBody>
                <a:bodyPr/>
                <a:lstStyle/>
                <a:p>
                  <a:endParaRPr lang="en-GB" dirty="0"/>
                </a:p>
              </p:txBody>
            </p:sp>
          </p:grpSp>
        </p:grpSp>
      </p:grpSp>
      <p:sp>
        <p:nvSpPr>
          <p:cNvPr id="524" name="Text Box 519"/>
          <p:cNvSpPr txBox="1">
            <a:spLocks noChangeArrowheads="1"/>
          </p:cNvSpPr>
          <p:nvPr/>
        </p:nvSpPr>
        <p:spPr bwMode="auto">
          <a:xfrm>
            <a:off x="5291964" y="2702818"/>
            <a:ext cx="571500" cy="274637"/>
          </a:xfrm>
          <a:prstGeom prst="rect">
            <a:avLst/>
          </a:prstGeom>
          <a:noFill/>
          <a:ln w="9525">
            <a:noFill/>
            <a:miter lim="800000"/>
            <a:headEnd/>
            <a:tailEnd/>
          </a:ln>
        </p:spPr>
        <p:txBody>
          <a:bodyPr>
            <a:spAutoFit/>
          </a:bodyPr>
          <a:lstStyle/>
          <a:p>
            <a:pPr algn="ctr" eaLnBrk="0" hangingPunct="0">
              <a:spcBef>
                <a:spcPct val="50000"/>
              </a:spcBef>
            </a:pPr>
            <a:r>
              <a:rPr lang="en-GB" sz="1200" dirty="0">
                <a:solidFill>
                  <a:srgbClr val="FF3300"/>
                </a:solidFill>
              </a:rPr>
              <a:t>1110</a:t>
            </a:r>
            <a:endParaRPr lang="en-GB" sz="1200" dirty="0"/>
          </a:p>
        </p:txBody>
      </p:sp>
      <p:sp>
        <p:nvSpPr>
          <p:cNvPr id="525" name="Text Box 520"/>
          <p:cNvSpPr txBox="1">
            <a:spLocks noChangeArrowheads="1"/>
          </p:cNvSpPr>
          <p:nvPr/>
        </p:nvSpPr>
        <p:spPr bwMode="auto">
          <a:xfrm>
            <a:off x="2183639" y="3153668"/>
            <a:ext cx="455612" cy="274637"/>
          </a:xfrm>
          <a:prstGeom prst="rect">
            <a:avLst/>
          </a:prstGeom>
          <a:noFill/>
          <a:ln w="9525">
            <a:noFill/>
            <a:miter lim="800000"/>
            <a:headEnd/>
            <a:tailEnd/>
          </a:ln>
        </p:spPr>
        <p:txBody>
          <a:bodyPr>
            <a:spAutoFit/>
          </a:bodyPr>
          <a:lstStyle/>
          <a:p>
            <a:pPr algn="ctr" eaLnBrk="0" hangingPunct="0">
              <a:spcBef>
                <a:spcPct val="50000"/>
              </a:spcBef>
            </a:pPr>
            <a:r>
              <a:rPr lang="en-GB" sz="1200" dirty="0">
                <a:solidFill>
                  <a:srgbClr val="FF3300"/>
                </a:solidFill>
              </a:rPr>
              <a:t>945</a:t>
            </a:r>
            <a:endParaRPr lang="en-GB" sz="1200" dirty="0"/>
          </a:p>
        </p:txBody>
      </p:sp>
      <p:sp>
        <p:nvSpPr>
          <p:cNvPr id="526" name="Text Box 521"/>
          <p:cNvSpPr txBox="1">
            <a:spLocks noChangeArrowheads="1"/>
          </p:cNvSpPr>
          <p:nvPr/>
        </p:nvSpPr>
        <p:spPr bwMode="auto">
          <a:xfrm>
            <a:off x="2925001" y="2964755"/>
            <a:ext cx="523875" cy="274638"/>
          </a:xfrm>
          <a:prstGeom prst="rect">
            <a:avLst/>
          </a:prstGeom>
          <a:noFill/>
          <a:ln w="9525">
            <a:noFill/>
            <a:miter lim="800000"/>
            <a:headEnd/>
            <a:tailEnd/>
          </a:ln>
        </p:spPr>
        <p:txBody>
          <a:bodyPr>
            <a:spAutoFit/>
          </a:bodyPr>
          <a:lstStyle/>
          <a:p>
            <a:pPr algn="ctr" eaLnBrk="0" hangingPunct="0">
              <a:spcBef>
                <a:spcPct val="50000"/>
              </a:spcBef>
            </a:pPr>
            <a:r>
              <a:rPr lang="en-GB" sz="1200" dirty="0">
                <a:solidFill>
                  <a:srgbClr val="FF3300"/>
                </a:solidFill>
              </a:rPr>
              <a:t>1006</a:t>
            </a:r>
            <a:endParaRPr lang="en-GB" sz="1200" dirty="0"/>
          </a:p>
        </p:txBody>
      </p:sp>
      <p:sp>
        <p:nvSpPr>
          <p:cNvPr id="527" name="Text Box 522"/>
          <p:cNvSpPr txBox="1">
            <a:spLocks noChangeArrowheads="1"/>
          </p:cNvSpPr>
          <p:nvPr/>
        </p:nvSpPr>
        <p:spPr bwMode="auto">
          <a:xfrm>
            <a:off x="3644139" y="2875855"/>
            <a:ext cx="674687" cy="274638"/>
          </a:xfrm>
          <a:prstGeom prst="rect">
            <a:avLst/>
          </a:prstGeom>
          <a:noFill/>
          <a:ln w="9525">
            <a:noFill/>
            <a:miter lim="800000"/>
            <a:headEnd/>
            <a:tailEnd/>
          </a:ln>
        </p:spPr>
        <p:txBody>
          <a:bodyPr>
            <a:spAutoFit/>
          </a:bodyPr>
          <a:lstStyle/>
          <a:p>
            <a:pPr algn="ctr" eaLnBrk="0" hangingPunct="0">
              <a:spcBef>
                <a:spcPct val="50000"/>
              </a:spcBef>
            </a:pPr>
            <a:r>
              <a:rPr lang="en-GB" sz="1200" dirty="0">
                <a:solidFill>
                  <a:srgbClr val="FF3300"/>
                </a:solidFill>
              </a:rPr>
              <a:t>1049</a:t>
            </a:r>
            <a:endParaRPr lang="en-GB" sz="1200" dirty="0"/>
          </a:p>
        </p:txBody>
      </p:sp>
      <p:sp>
        <p:nvSpPr>
          <p:cNvPr id="528" name="Text Box 523"/>
          <p:cNvSpPr txBox="1">
            <a:spLocks noChangeArrowheads="1"/>
          </p:cNvSpPr>
          <p:nvPr/>
        </p:nvSpPr>
        <p:spPr bwMode="auto">
          <a:xfrm>
            <a:off x="1385126" y="3407668"/>
            <a:ext cx="463550" cy="274637"/>
          </a:xfrm>
          <a:prstGeom prst="rect">
            <a:avLst/>
          </a:prstGeom>
          <a:noFill/>
          <a:ln w="9525">
            <a:noFill/>
            <a:miter lim="800000"/>
            <a:headEnd/>
            <a:tailEnd/>
          </a:ln>
        </p:spPr>
        <p:txBody>
          <a:bodyPr>
            <a:spAutoFit/>
          </a:bodyPr>
          <a:lstStyle/>
          <a:p>
            <a:pPr algn="ctr" eaLnBrk="0" hangingPunct="0">
              <a:spcBef>
                <a:spcPct val="50000"/>
              </a:spcBef>
            </a:pPr>
            <a:r>
              <a:rPr lang="en-GB" sz="1200" dirty="0">
                <a:solidFill>
                  <a:srgbClr val="FF3300"/>
                </a:solidFill>
              </a:rPr>
              <a:t>842</a:t>
            </a:r>
            <a:endParaRPr lang="en-GB" sz="1200" dirty="0"/>
          </a:p>
        </p:txBody>
      </p:sp>
      <p:sp>
        <p:nvSpPr>
          <p:cNvPr id="529" name="Text Box 524"/>
          <p:cNvSpPr txBox="1">
            <a:spLocks noChangeArrowheads="1"/>
          </p:cNvSpPr>
          <p:nvPr/>
        </p:nvSpPr>
        <p:spPr bwMode="auto">
          <a:xfrm>
            <a:off x="3194268" y="3161605"/>
            <a:ext cx="3440113" cy="461665"/>
          </a:xfrm>
          <a:prstGeom prst="rect">
            <a:avLst/>
          </a:prstGeom>
          <a:noFill/>
          <a:ln w="9525">
            <a:noFill/>
            <a:miter lim="800000"/>
            <a:headEnd/>
            <a:tailEnd/>
          </a:ln>
        </p:spPr>
        <p:txBody>
          <a:bodyPr>
            <a:spAutoFit/>
          </a:bodyPr>
          <a:lstStyle/>
          <a:p>
            <a:pPr algn="ctr" eaLnBrk="0" hangingPunct="0">
              <a:lnSpc>
                <a:spcPct val="120000"/>
              </a:lnSpc>
              <a:spcBef>
                <a:spcPct val="20000"/>
              </a:spcBef>
            </a:pPr>
            <a:r>
              <a:rPr lang="en-GB" sz="2000" dirty="0" err="1">
                <a:latin typeface="Symbol" panose="05050102010706020507" pitchFamily="18" charset="2"/>
              </a:rPr>
              <a:t>q</a:t>
            </a:r>
            <a:r>
              <a:rPr lang="en-GB" sz="2000" baseline="-25000" dirty="0" err="1"/>
              <a:t>g</a:t>
            </a:r>
            <a:r>
              <a:rPr lang="en-GB" sz="2000" dirty="0"/>
              <a:t> = 20 + 345 log (8 t + 1)</a:t>
            </a:r>
            <a:endParaRPr lang="en-GB" sz="2000" dirty="0">
              <a:solidFill>
                <a:srgbClr val="9C2500"/>
              </a:solidFill>
            </a:endParaRPr>
          </a:p>
        </p:txBody>
      </p:sp>
      <p:sp>
        <p:nvSpPr>
          <p:cNvPr id="530" name="Text Box 36"/>
          <p:cNvSpPr txBox="1">
            <a:spLocks noChangeArrowheads="1"/>
          </p:cNvSpPr>
          <p:nvPr/>
        </p:nvSpPr>
        <p:spPr bwMode="auto">
          <a:xfrm>
            <a:off x="1726502" y="2111064"/>
            <a:ext cx="3341522" cy="396875"/>
          </a:xfrm>
          <a:prstGeom prst="rect">
            <a:avLst/>
          </a:prstGeom>
          <a:noFill/>
          <a:ln w="9525">
            <a:noFill/>
            <a:miter lim="800000"/>
            <a:headEnd/>
            <a:tailEnd/>
          </a:ln>
        </p:spPr>
        <p:txBody>
          <a:bodyPr wrap="square">
            <a:spAutoFit/>
          </a:bodyPr>
          <a:lstStyle/>
          <a:p>
            <a:pPr algn="l" eaLnBrk="0" hangingPunct="0"/>
            <a:r>
              <a:rPr lang="en-US" sz="2000" u="sng" dirty="0"/>
              <a:t>ISO-834 Curve (EN1364 -1)</a:t>
            </a:r>
          </a:p>
        </p:txBody>
      </p:sp>
    </p:spTree>
    <p:extLst>
      <p:ext uri="{BB962C8B-B14F-4D97-AF65-F5344CB8AC3E}">
        <p14:creationId xmlns:p14="http://schemas.microsoft.com/office/powerpoint/2010/main" val="1342708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State-of-the-art : Performance-based fire</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grpSp>
        <p:nvGrpSpPr>
          <p:cNvPr id="73" name="Group 216"/>
          <p:cNvGrpSpPr>
            <a:grpSpLocks/>
          </p:cNvGrpSpPr>
          <p:nvPr/>
        </p:nvGrpSpPr>
        <p:grpSpPr bwMode="auto">
          <a:xfrm>
            <a:off x="6292461" y="4293039"/>
            <a:ext cx="2214563" cy="1401763"/>
            <a:chOff x="2903" y="1146"/>
            <a:chExt cx="1211" cy="811"/>
          </a:xfrm>
        </p:grpSpPr>
        <p:sp>
          <p:nvSpPr>
            <p:cNvPr id="74" name="Rectangle 217"/>
            <p:cNvSpPr>
              <a:spLocks noChangeArrowheads="1"/>
            </p:cNvSpPr>
            <p:nvPr/>
          </p:nvSpPr>
          <p:spPr bwMode="auto">
            <a:xfrm>
              <a:off x="3306" y="1270"/>
              <a:ext cx="545" cy="118"/>
            </a:xfrm>
            <a:prstGeom prst="rect">
              <a:avLst/>
            </a:prstGeom>
            <a:solidFill>
              <a:srgbClr val="FF0000"/>
            </a:solidFill>
            <a:ln w="9525">
              <a:noFill/>
              <a:miter lim="800000"/>
              <a:headEnd/>
              <a:tailEnd/>
            </a:ln>
          </p:spPr>
          <p:txBody>
            <a:bodyPr/>
            <a:lstStyle/>
            <a:p>
              <a:pPr algn="ctr" eaLnBrk="0" hangingPunct="0"/>
              <a:endParaRPr lang="en-US"/>
            </a:p>
          </p:txBody>
        </p:sp>
        <p:sp>
          <p:nvSpPr>
            <p:cNvPr id="75" name="Rectangle 218"/>
            <p:cNvSpPr>
              <a:spLocks noChangeArrowheads="1"/>
            </p:cNvSpPr>
            <p:nvPr/>
          </p:nvSpPr>
          <p:spPr bwMode="auto">
            <a:xfrm>
              <a:off x="3146" y="1270"/>
              <a:ext cx="203" cy="254"/>
            </a:xfrm>
            <a:prstGeom prst="rect">
              <a:avLst/>
            </a:prstGeom>
            <a:solidFill>
              <a:srgbClr val="FF0000"/>
            </a:solidFill>
            <a:ln w="9525">
              <a:noFill/>
              <a:miter lim="800000"/>
              <a:headEnd/>
              <a:tailEnd/>
            </a:ln>
          </p:spPr>
          <p:txBody>
            <a:bodyPr/>
            <a:lstStyle/>
            <a:p>
              <a:pPr algn="ctr" eaLnBrk="0" hangingPunct="0"/>
              <a:endParaRPr lang="en-US"/>
            </a:p>
          </p:txBody>
        </p:sp>
        <p:sp>
          <p:nvSpPr>
            <p:cNvPr id="76" name="Freeform 219"/>
            <p:cNvSpPr>
              <a:spLocks/>
            </p:cNvSpPr>
            <p:nvPr/>
          </p:nvSpPr>
          <p:spPr bwMode="auto">
            <a:xfrm>
              <a:off x="2903" y="1185"/>
              <a:ext cx="466" cy="765"/>
            </a:xfrm>
            <a:custGeom>
              <a:avLst/>
              <a:gdLst>
                <a:gd name="T0" fmla="*/ 246 w 466"/>
                <a:gd name="T1" fmla="*/ 551 h 765"/>
                <a:gd name="T2" fmla="*/ 98 w 466"/>
                <a:gd name="T3" fmla="*/ 338 h 765"/>
                <a:gd name="T4" fmla="*/ 84 w 466"/>
                <a:gd name="T5" fmla="*/ 289 h 765"/>
                <a:gd name="T6" fmla="*/ 72 w 466"/>
                <a:gd name="T7" fmla="*/ 264 h 765"/>
                <a:gd name="T8" fmla="*/ 57 w 466"/>
                <a:gd name="T9" fmla="*/ 233 h 765"/>
                <a:gd name="T10" fmla="*/ 37 w 466"/>
                <a:gd name="T11" fmla="*/ 201 h 765"/>
                <a:gd name="T12" fmla="*/ 19 w 466"/>
                <a:gd name="T13" fmla="*/ 181 h 765"/>
                <a:gd name="T14" fmla="*/ 50 w 466"/>
                <a:gd name="T15" fmla="*/ 186 h 765"/>
                <a:gd name="T16" fmla="*/ 70 w 466"/>
                <a:gd name="T17" fmla="*/ 205 h 765"/>
                <a:gd name="T18" fmla="*/ 91 w 466"/>
                <a:gd name="T19" fmla="*/ 238 h 765"/>
                <a:gd name="T20" fmla="*/ 83 w 466"/>
                <a:gd name="T21" fmla="*/ 183 h 765"/>
                <a:gd name="T22" fmla="*/ 66 w 466"/>
                <a:gd name="T23" fmla="*/ 131 h 765"/>
                <a:gd name="T24" fmla="*/ 35 w 466"/>
                <a:gd name="T25" fmla="*/ 75 h 765"/>
                <a:gd name="T26" fmla="*/ 0 w 466"/>
                <a:gd name="T27" fmla="*/ 26 h 765"/>
                <a:gd name="T28" fmla="*/ 26 w 466"/>
                <a:gd name="T29" fmla="*/ 15 h 765"/>
                <a:gd name="T30" fmla="*/ 53 w 466"/>
                <a:gd name="T31" fmla="*/ 11 h 765"/>
                <a:gd name="T32" fmla="*/ 85 w 466"/>
                <a:gd name="T33" fmla="*/ 30 h 765"/>
                <a:gd name="T34" fmla="*/ 115 w 466"/>
                <a:gd name="T35" fmla="*/ 58 h 765"/>
                <a:gd name="T36" fmla="*/ 146 w 466"/>
                <a:gd name="T37" fmla="*/ 106 h 765"/>
                <a:gd name="T38" fmla="*/ 173 w 466"/>
                <a:gd name="T39" fmla="*/ 167 h 765"/>
                <a:gd name="T40" fmla="*/ 171 w 466"/>
                <a:gd name="T41" fmla="*/ 106 h 765"/>
                <a:gd name="T42" fmla="*/ 180 w 466"/>
                <a:gd name="T43" fmla="*/ 63 h 765"/>
                <a:gd name="T44" fmla="*/ 201 w 466"/>
                <a:gd name="T45" fmla="*/ 24 h 765"/>
                <a:gd name="T46" fmla="*/ 224 w 466"/>
                <a:gd name="T47" fmla="*/ 1 h 765"/>
                <a:gd name="T48" fmla="*/ 249 w 466"/>
                <a:gd name="T49" fmla="*/ 1 h 765"/>
                <a:gd name="T50" fmla="*/ 268 w 466"/>
                <a:gd name="T51" fmla="*/ 22 h 765"/>
                <a:gd name="T52" fmla="*/ 267 w 466"/>
                <a:gd name="T53" fmla="*/ 43 h 765"/>
                <a:gd name="T54" fmla="*/ 250 w 466"/>
                <a:gd name="T55" fmla="*/ 56 h 765"/>
                <a:gd name="T56" fmla="*/ 243 w 466"/>
                <a:gd name="T57" fmla="*/ 67 h 765"/>
                <a:gd name="T58" fmla="*/ 240 w 466"/>
                <a:gd name="T59" fmla="*/ 93 h 765"/>
                <a:gd name="T60" fmla="*/ 242 w 466"/>
                <a:gd name="T61" fmla="*/ 123 h 765"/>
                <a:gd name="T62" fmla="*/ 251 w 466"/>
                <a:gd name="T63" fmla="*/ 148 h 765"/>
                <a:gd name="T64" fmla="*/ 263 w 466"/>
                <a:gd name="T65" fmla="*/ 163 h 765"/>
                <a:gd name="T66" fmla="*/ 284 w 466"/>
                <a:gd name="T67" fmla="*/ 174 h 765"/>
                <a:gd name="T68" fmla="*/ 304 w 466"/>
                <a:gd name="T69" fmla="*/ 171 h 765"/>
                <a:gd name="T70" fmla="*/ 308 w 466"/>
                <a:gd name="T71" fmla="*/ 141 h 765"/>
                <a:gd name="T72" fmla="*/ 295 w 466"/>
                <a:gd name="T73" fmla="*/ 101 h 765"/>
                <a:gd name="T74" fmla="*/ 317 w 466"/>
                <a:gd name="T75" fmla="*/ 118 h 765"/>
                <a:gd name="T76" fmla="*/ 343 w 466"/>
                <a:gd name="T77" fmla="*/ 148 h 765"/>
                <a:gd name="T78" fmla="*/ 363 w 466"/>
                <a:gd name="T79" fmla="*/ 186 h 765"/>
                <a:gd name="T80" fmla="*/ 374 w 466"/>
                <a:gd name="T81" fmla="*/ 219 h 765"/>
                <a:gd name="T82" fmla="*/ 379 w 466"/>
                <a:gd name="T83" fmla="*/ 263 h 765"/>
                <a:gd name="T84" fmla="*/ 377 w 466"/>
                <a:gd name="T85" fmla="*/ 303 h 765"/>
                <a:gd name="T86" fmla="*/ 366 w 466"/>
                <a:gd name="T87" fmla="*/ 342 h 765"/>
                <a:gd name="T88" fmla="*/ 360 w 466"/>
                <a:gd name="T89" fmla="*/ 374 h 765"/>
                <a:gd name="T90" fmla="*/ 360 w 466"/>
                <a:gd name="T91" fmla="*/ 406 h 765"/>
                <a:gd name="T92" fmla="*/ 374 w 466"/>
                <a:gd name="T93" fmla="*/ 439 h 765"/>
                <a:gd name="T94" fmla="*/ 396 w 466"/>
                <a:gd name="T95" fmla="*/ 465 h 765"/>
                <a:gd name="T96" fmla="*/ 418 w 466"/>
                <a:gd name="T97" fmla="*/ 477 h 765"/>
                <a:gd name="T98" fmla="*/ 422 w 466"/>
                <a:gd name="T99" fmla="*/ 444 h 765"/>
                <a:gd name="T100" fmla="*/ 440 w 466"/>
                <a:gd name="T101" fmla="*/ 468 h 765"/>
                <a:gd name="T102" fmla="*/ 455 w 466"/>
                <a:gd name="T103" fmla="*/ 503 h 765"/>
                <a:gd name="T104" fmla="*/ 462 w 466"/>
                <a:gd name="T105" fmla="*/ 557 h 765"/>
                <a:gd name="T106" fmla="*/ 466 w 466"/>
                <a:gd name="T107" fmla="*/ 605 h 765"/>
                <a:gd name="T108" fmla="*/ 461 w 466"/>
                <a:gd name="T109" fmla="*/ 656 h 765"/>
                <a:gd name="T110" fmla="*/ 451 w 466"/>
                <a:gd name="T111" fmla="*/ 696 h 765"/>
                <a:gd name="T112" fmla="*/ 442 w 466"/>
                <a:gd name="T113" fmla="*/ 728 h 765"/>
                <a:gd name="T114" fmla="*/ 422 w 466"/>
                <a:gd name="T115" fmla="*/ 759 h 765"/>
                <a:gd name="T116" fmla="*/ 258 w 466"/>
                <a:gd name="T117" fmla="*/ 765 h 7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6"/>
                <a:gd name="T178" fmla="*/ 0 h 765"/>
                <a:gd name="T179" fmla="*/ 466 w 466"/>
                <a:gd name="T180" fmla="*/ 765 h 76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6" h="765">
                  <a:moveTo>
                    <a:pt x="258" y="765"/>
                  </a:moveTo>
                  <a:lnTo>
                    <a:pt x="246" y="551"/>
                  </a:lnTo>
                  <a:lnTo>
                    <a:pt x="103" y="369"/>
                  </a:lnTo>
                  <a:lnTo>
                    <a:pt x="98" y="338"/>
                  </a:lnTo>
                  <a:lnTo>
                    <a:pt x="93" y="313"/>
                  </a:lnTo>
                  <a:lnTo>
                    <a:pt x="84" y="289"/>
                  </a:lnTo>
                  <a:lnTo>
                    <a:pt x="79" y="275"/>
                  </a:lnTo>
                  <a:lnTo>
                    <a:pt x="72" y="264"/>
                  </a:lnTo>
                  <a:lnTo>
                    <a:pt x="66" y="249"/>
                  </a:lnTo>
                  <a:lnTo>
                    <a:pt x="57" y="233"/>
                  </a:lnTo>
                  <a:lnTo>
                    <a:pt x="45" y="216"/>
                  </a:lnTo>
                  <a:lnTo>
                    <a:pt x="37" y="201"/>
                  </a:lnTo>
                  <a:lnTo>
                    <a:pt x="30" y="192"/>
                  </a:lnTo>
                  <a:lnTo>
                    <a:pt x="19" y="181"/>
                  </a:lnTo>
                  <a:lnTo>
                    <a:pt x="36" y="181"/>
                  </a:lnTo>
                  <a:lnTo>
                    <a:pt x="50" y="186"/>
                  </a:lnTo>
                  <a:lnTo>
                    <a:pt x="62" y="197"/>
                  </a:lnTo>
                  <a:lnTo>
                    <a:pt x="70" y="205"/>
                  </a:lnTo>
                  <a:lnTo>
                    <a:pt x="80" y="221"/>
                  </a:lnTo>
                  <a:lnTo>
                    <a:pt x="91" y="238"/>
                  </a:lnTo>
                  <a:lnTo>
                    <a:pt x="87" y="209"/>
                  </a:lnTo>
                  <a:lnTo>
                    <a:pt x="83" y="183"/>
                  </a:lnTo>
                  <a:lnTo>
                    <a:pt x="76" y="157"/>
                  </a:lnTo>
                  <a:lnTo>
                    <a:pt x="66" y="131"/>
                  </a:lnTo>
                  <a:lnTo>
                    <a:pt x="49" y="98"/>
                  </a:lnTo>
                  <a:lnTo>
                    <a:pt x="35" y="75"/>
                  </a:lnTo>
                  <a:lnTo>
                    <a:pt x="19" y="53"/>
                  </a:lnTo>
                  <a:lnTo>
                    <a:pt x="0" y="26"/>
                  </a:lnTo>
                  <a:lnTo>
                    <a:pt x="11" y="22"/>
                  </a:lnTo>
                  <a:lnTo>
                    <a:pt x="26" y="15"/>
                  </a:lnTo>
                  <a:lnTo>
                    <a:pt x="41" y="11"/>
                  </a:lnTo>
                  <a:lnTo>
                    <a:pt x="53" y="11"/>
                  </a:lnTo>
                  <a:lnTo>
                    <a:pt x="68" y="15"/>
                  </a:lnTo>
                  <a:lnTo>
                    <a:pt x="85" y="30"/>
                  </a:lnTo>
                  <a:lnTo>
                    <a:pt x="100" y="40"/>
                  </a:lnTo>
                  <a:lnTo>
                    <a:pt x="115" y="58"/>
                  </a:lnTo>
                  <a:lnTo>
                    <a:pt x="131" y="83"/>
                  </a:lnTo>
                  <a:lnTo>
                    <a:pt x="146" y="106"/>
                  </a:lnTo>
                  <a:lnTo>
                    <a:pt x="160" y="133"/>
                  </a:lnTo>
                  <a:lnTo>
                    <a:pt x="173" y="167"/>
                  </a:lnTo>
                  <a:lnTo>
                    <a:pt x="168" y="128"/>
                  </a:lnTo>
                  <a:lnTo>
                    <a:pt x="171" y="106"/>
                  </a:lnTo>
                  <a:lnTo>
                    <a:pt x="175" y="84"/>
                  </a:lnTo>
                  <a:lnTo>
                    <a:pt x="180" y="63"/>
                  </a:lnTo>
                  <a:lnTo>
                    <a:pt x="189" y="41"/>
                  </a:lnTo>
                  <a:lnTo>
                    <a:pt x="201" y="24"/>
                  </a:lnTo>
                  <a:lnTo>
                    <a:pt x="212" y="11"/>
                  </a:lnTo>
                  <a:lnTo>
                    <a:pt x="224" y="1"/>
                  </a:lnTo>
                  <a:lnTo>
                    <a:pt x="237" y="0"/>
                  </a:lnTo>
                  <a:lnTo>
                    <a:pt x="249" y="1"/>
                  </a:lnTo>
                  <a:lnTo>
                    <a:pt x="259" y="10"/>
                  </a:lnTo>
                  <a:lnTo>
                    <a:pt x="268" y="22"/>
                  </a:lnTo>
                  <a:lnTo>
                    <a:pt x="277" y="41"/>
                  </a:lnTo>
                  <a:lnTo>
                    <a:pt x="267" y="43"/>
                  </a:lnTo>
                  <a:lnTo>
                    <a:pt x="255" y="45"/>
                  </a:lnTo>
                  <a:lnTo>
                    <a:pt x="250" y="56"/>
                  </a:lnTo>
                  <a:lnTo>
                    <a:pt x="247" y="61"/>
                  </a:lnTo>
                  <a:lnTo>
                    <a:pt x="243" y="67"/>
                  </a:lnTo>
                  <a:lnTo>
                    <a:pt x="240" y="80"/>
                  </a:lnTo>
                  <a:lnTo>
                    <a:pt x="240" y="93"/>
                  </a:lnTo>
                  <a:lnTo>
                    <a:pt x="241" y="110"/>
                  </a:lnTo>
                  <a:lnTo>
                    <a:pt x="242" y="123"/>
                  </a:lnTo>
                  <a:lnTo>
                    <a:pt x="245" y="137"/>
                  </a:lnTo>
                  <a:lnTo>
                    <a:pt x="251" y="148"/>
                  </a:lnTo>
                  <a:lnTo>
                    <a:pt x="256" y="155"/>
                  </a:lnTo>
                  <a:lnTo>
                    <a:pt x="263" y="163"/>
                  </a:lnTo>
                  <a:lnTo>
                    <a:pt x="273" y="171"/>
                  </a:lnTo>
                  <a:lnTo>
                    <a:pt x="284" y="174"/>
                  </a:lnTo>
                  <a:lnTo>
                    <a:pt x="293" y="175"/>
                  </a:lnTo>
                  <a:lnTo>
                    <a:pt x="304" y="171"/>
                  </a:lnTo>
                  <a:lnTo>
                    <a:pt x="311" y="158"/>
                  </a:lnTo>
                  <a:lnTo>
                    <a:pt x="308" y="141"/>
                  </a:lnTo>
                  <a:lnTo>
                    <a:pt x="304" y="122"/>
                  </a:lnTo>
                  <a:lnTo>
                    <a:pt x="295" y="101"/>
                  </a:lnTo>
                  <a:lnTo>
                    <a:pt x="306" y="107"/>
                  </a:lnTo>
                  <a:lnTo>
                    <a:pt x="317" y="118"/>
                  </a:lnTo>
                  <a:lnTo>
                    <a:pt x="329" y="128"/>
                  </a:lnTo>
                  <a:lnTo>
                    <a:pt x="343" y="148"/>
                  </a:lnTo>
                  <a:lnTo>
                    <a:pt x="354" y="164"/>
                  </a:lnTo>
                  <a:lnTo>
                    <a:pt x="363" y="186"/>
                  </a:lnTo>
                  <a:lnTo>
                    <a:pt x="370" y="205"/>
                  </a:lnTo>
                  <a:lnTo>
                    <a:pt x="374" y="219"/>
                  </a:lnTo>
                  <a:lnTo>
                    <a:pt x="378" y="244"/>
                  </a:lnTo>
                  <a:lnTo>
                    <a:pt x="379" y="263"/>
                  </a:lnTo>
                  <a:lnTo>
                    <a:pt x="379" y="282"/>
                  </a:lnTo>
                  <a:lnTo>
                    <a:pt x="377" y="303"/>
                  </a:lnTo>
                  <a:lnTo>
                    <a:pt x="372" y="324"/>
                  </a:lnTo>
                  <a:lnTo>
                    <a:pt x="366" y="342"/>
                  </a:lnTo>
                  <a:lnTo>
                    <a:pt x="363" y="361"/>
                  </a:lnTo>
                  <a:lnTo>
                    <a:pt x="360" y="374"/>
                  </a:lnTo>
                  <a:lnTo>
                    <a:pt x="359" y="387"/>
                  </a:lnTo>
                  <a:lnTo>
                    <a:pt x="360" y="406"/>
                  </a:lnTo>
                  <a:lnTo>
                    <a:pt x="366" y="426"/>
                  </a:lnTo>
                  <a:lnTo>
                    <a:pt x="374" y="439"/>
                  </a:lnTo>
                  <a:lnTo>
                    <a:pt x="385" y="455"/>
                  </a:lnTo>
                  <a:lnTo>
                    <a:pt x="396" y="465"/>
                  </a:lnTo>
                  <a:lnTo>
                    <a:pt x="407" y="473"/>
                  </a:lnTo>
                  <a:lnTo>
                    <a:pt x="418" y="477"/>
                  </a:lnTo>
                  <a:lnTo>
                    <a:pt x="422" y="459"/>
                  </a:lnTo>
                  <a:lnTo>
                    <a:pt x="422" y="444"/>
                  </a:lnTo>
                  <a:lnTo>
                    <a:pt x="433" y="456"/>
                  </a:lnTo>
                  <a:lnTo>
                    <a:pt x="440" y="468"/>
                  </a:lnTo>
                  <a:lnTo>
                    <a:pt x="448" y="485"/>
                  </a:lnTo>
                  <a:lnTo>
                    <a:pt x="455" y="503"/>
                  </a:lnTo>
                  <a:lnTo>
                    <a:pt x="462" y="529"/>
                  </a:lnTo>
                  <a:lnTo>
                    <a:pt x="462" y="557"/>
                  </a:lnTo>
                  <a:lnTo>
                    <a:pt x="464" y="584"/>
                  </a:lnTo>
                  <a:lnTo>
                    <a:pt x="466" y="605"/>
                  </a:lnTo>
                  <a:lnTo>
                    <a:pt x="466" y="627"/>
                  </a:lnTo>
                  <a:lnTo>
                    <a:pt x="461" y="656"/>
                  </a:lnTo>
                  <a:lnTo>
                    <a:pt x="456" y="679"/>
                  </a:lnTo>
                  <a:lnTo>
                    <a:pt x="451" y="696"/>
                  </a:lnTo>
                  <a:lnTo>
                    <a:pt x="447" y="713"/>
                  </a:lnTo>
                  <a:lnTo>
                    <a:pt x="442" y="728"/>
                  </a:lnTo>
                  <a:lnTo>
                    <a:pt x="433" y="744"/>
                  </a:lnTo>
                  <a:lnTo>
                    <a:pt x="422" y="759"/>
                  </a:lnTo>
                  <a:lnTo>
                    <a:pt x="416" y="765"/>
                  </a:lnTo>
                  <a:lnTo>
                    <a:pt x="258" y="765"/>
                  </a:lnTo>
                  <a:close/>
                </a:path>
              </a:pathLst>
            </a:custGeom>
            <a:solidFill>
              <a:srgbClr val="FF0000"/>
            </a:solidFill>
            <a:ln w="9525">
              <a:noFill/>
              <a:round/>
              <a:headEnd/>
              <a:tailEnd/>
            </a:ln>
          </p:spPr>
          <p:txBody>
            <a:bodyPr/>
            <a:lstStyle/>
            <a:p>
              <a:endParaRPr lang="en-US"/>
            </a:p>
          </p:txBody>
        </p:sp>
        <p:sp>
          <p:nvSpPr>
            <p:cNvPr id="77" name="Freeform 220"/>
            <p:cNvSpPr>
              <a:spLocks/>
            </p:cNvSpPr>
            <p:nvPr/>
          </p:nvSpPr>
          <p:spPr bwMode="auto">
            <a:xfrm>
              <a:off x="3184" y="1304"/>
              <a:ext cx="742" cy="647"/>
            </a:xfrm>
            <a:custGeom>
              <a:avLst/>
              <a:gdLst>
                <a:gd name="T0" fmla="*/ 23 w 742"/>
                <a:gd name="T1" fmla="*/ 559 h 647"/>
                <a:gd name="T2" fmla="*/ 9 w 742"/>
                <a:gd name="T3" fmla="*/ 481 h 647"/>
                <a:gd name="T4" fmla="*/ 1 w 742"/>
                <a:gd name="T5" fmla="*/ 421 h 647"/>
                <a:gd name="T6" fmla="*/ 0 w 742"/>
                <a:gd name="T7" fmla="*/ 369 h 647"/>
                <a:gd name="T8" fmla="*/ 1 w 742"/>
                <a:gd name="T9" fmla="*/ 333 h 647"/>
                <a:gd name="T10" fmla="*/ 9 w 742"/>
                <a:gd name="T11" fmla="*/ 297 h 647"/>
                <a:gd name="T12" fmla="*/ 26 w 742"/>
                <a:gd name="T13" fmla="*/ 264 h 647"/>
                <a:gd name="T14" fmla="*/ 48 w 742"/>
                <a:gd name="T15" fmla="*/ 242 h 647"/>
                <a:gd name="T16" fmla="*/ 71 w 742"/>
                <a:gd name="T17" fmla="*/ 215 h 647"/>
                <a:gd name="T18" fmla="*/ 93 w 742"/>
                <a:gd name="T19" fmla="*/ 187 h 647"/>
                <a:gd name="T20" fmla="*/ 108 w 742"/>
                <a:gd name="T21" fmla="*/ 162 h 647"/>
                <a:gd name="T22" fmla="*/ 118 w 742"/>
                <a:gd name="T23" fmla="*/ 128 h 647"/>
                <a:gd name="T24" fmla="*/ 123 w 742"/>
                <a:gd name="T25" fmla="*/ 88 h 647"/>
                <a:gd name="T26" fmla="*/ 122 w 742"/>
                <a:gd name="T27" fmla="*/ 44 h 647"/>
                <a:gd name="T28" fmla="*/ 363 w 742"/>
                <a:gd name="T29" fmla="*/ 9 h 647"/>
                <a:gd name="T30" fmla="*/ 369 w 742"/>
                <a:gd name="T31" fmla="*/ 52 h 647"/>
                <a:gd name="T32" fmla="*/ 378 w 742"/>
                <a:gd name="T33" fmla="*/ 53 h 647"/>
                <a:gd name="T34" fmla="*/ 389 w 742"/>
                <a:gd name="T35" fmla="*/ 21 h 647"/>
                <a:gd name="T36" fmla="*/ 645 w 742"/>
                <a:gd name="T37" fmla="*/ 17 h 647"/>
                <a:gd name="T38" fmla="*/ 653 w 742"/>
                <a:gd name="T39" fmla="*/ 57 h 647"/>
                <a:gd name="T40" fmla="*/ 662 w 742"/>
                <a:gd name="T41" fmla="*/ 105 h 647"/>
                <a:gd name="T42" fmla="*/ 666 w 742"/>
                <a:gd name="T43" fmla="*/ 172 h 647"/>
                <a:gd name="T44" fmla="*/ 671 w 742"/>
                <a:gd name="T45" fmla="*/ 245 h 647"/>
                <a:gd name="T46" fmla="*/ 674 w 742"/>
                <a:gd name="T47" fmla="*/ 294 h 647"/>
                <a:gd name="T48" fmla="*/ 684 w 742"/>
                <a:gd name="T49" fmla="*/ 332 h 647"/>
                <a:gd name="T50" fmla="*/ 696 w 742"/>
                <a:gd name="T51" fmla="*/ 323 h 647"/>
                <a:gd name="T52" fmla="*/ 702 w 742"/>
                <a:gd name="T53" fmla="*/ 287 h 647"/>
                <a:gd name="T54" fmla="*/ 715 w 742"/>
                <a:gd name="T55" fmla="*/ 254 h 647"/>
                <a:gd name="T56" fmla="*/ 733 w 742"/>
                <a:gd name="T57" fmla="*/ 223 h 647"/>
                <a:gd name="T58" fmla="*/ 740 w 742"/>
                <a:gd name="T59" fmla="*/ 285 h 647"/>
                <a:gd name="T60" fmla="*/ 670 w 742"/>
                <a:gd name="T61" fmla="*/ 646 h 647"/>
                <a:gd name="T62" fmla="*/ 36 w 742"/>
                <a:gd name="T63" fmla="*/ 590 h 6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2"/>
                <a:gd name="T97" fmla="*/ 0 h 647"/>
                <a:gd name="T98" fmla="*/ 742 w 742"/>
                <a:gd name="T99" fmla="*/ 647 h 6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2" h="647">
                  <a:moveTo>
                    <a:pt x="36" y="590"/>
                  </a:moveTo>
                  <a:lnTo>
                    <a:pt x="23" y="559"/>
                  </a:lnTo>
                  <a:lnTo>
                    <a:pt x="16" y="520"/>
                  </a:lnTo>
                  <a:lnTo>
                    <a:pt x="9" y="481"/>
                  </a:lnTo>
                  <a:lnTo>
                    <a:pt x="5" y="452"/>
                  </a:lnTo>
                  <a:lnTo>
                    <a:pt x="1" y="421"/>
                  </a:lnTo>
                  <a:lnTo>
                    <a:pt x="0" y="394"/>
                  </a:lnTo>
                  <a:lnTo>
                    <a:pt x="0" y="369"/>
                  </a:lnTo>
                  <a:lnTo>
                    <a:pt x="1" y="351"/>
                  </a:lnTo>
                  <a:lnTo>
                    <a:pt x="1" y="333"/>
                  </a:lnTo>
                  <a:lnTo>
                    <a:pt x="4" y="316"/>
                  </a:lnTo>
                  <a:lnTo>
                    <a:pt x="9" y="297"/>
                  </a:lnTo>
                  <a:lnTo>
                    <a:pt x="18" y="280"/>
                  </a:lnTo>
                  <a:lnTo>
                    <a:pt x="26" y="264"/>
                  </a:lnTo>
                  <a:lnTo>
                    <a:pt x="36" y="254"/>
                  </a:lnTo>
                  <a:lnTo>
                    <a:pt x="48" y="242"/>
                  </a:lnTo>
                  <a:lnTo>
                    <a:pt x="58" y="232"/>
                  </a:lnTo>
                  <a:lnTo>
                    <a:pt x="71" y="215"/>
                  </a:lnTo>
                  <a:lnTo>
                    <a:pt x="85" y="196"/>
                  </a:lnTo>
                  <a:lnTo>
                    <a:pt x="93" y="187"/>
                  </a:lnTo>
                  <a:lnTo>
                    <a:pt x="101" y="178"/>
                  </a:lnTo>
                  <a:lnTo>
                    <a:pt x="108" y="162"/>
                  </a:lnTo>
                  <a:lnTo>
                    <a:pt x="113" y="148"/>
                  </a:lnTo>
                  <a:lnTo>
                    <a:pt x="118" y="128"/>
                  </a:lnTo>
                  <a:lnTo>
                    <a:pt x="122" y="109"/>
                  </a:lnTo>
                  <a:lnTo>
                    <a:pt x="123" y="88"/>
                  </a:lnTo>
                  <a:lnTo>
                    <a:pt x="124" y="70"/>
                  </a:lnTo>
                  <a:lnTo>
                    <a:pt x="122" y="44"/>
                  </a:lnTo>
                  <a:lnTo>
                    <a:pt x="118" y="20"/>
                  </a:lnTo>
                  <a:lnTo>
                    <a:pt x="363" y="9"/>
                  </a:lnTo>
                  <a:lnTo>
                    <a:pt x="368" y="34"/>
                  </a:lnTo>
                  <a:lnTo>
                    <a:pt x="369" y="52"/>
                  </a:lnTo>
                  <a:lnTo>
                    <a:pt x="371" y="74"/>
                  </a:lnTo>
                  <a:lnTo>
                    <a:pt x="378" y="53"/>
                  </a:lnTo>
                  <a:lnTo>
                    <a:pt x="386" y="40"/>
                  </a:lnTo>
                  <a:lnTo>
                    <a:pt x="389" y="21"/>
                  </a:lnTo>
                  <a:lnTo>
                    <a:pt x="389" y="0"/>
                  </a:lnTo>
                  <a:lnTo>
                    <a:pt x="645" y="17"/>
                  </a:lnTo>
                  <a:lnTo>
                    <a:pt x="648" y="31"/>
                  </a:lnTo>
                  <a:lnTo>
                    <a:pt x="653" y="57"/>
                  </a:lnTo>
                  <a:lnTo>
                    <a:pt x="657" y="82"/>
                  </a:lnTo>
                  <a:lnTo>
                    <a:pt x="662" y="105"/>
                  </a:lnTo>
                  <a:lnTo>
                    <a:pt x="665" y="145"/>
                  </a:lnTo>
                  <a:lnTo>
                    <a:pt x="666" y="172"/>
                  </a:lnTo>
                  <a:lnTo>
                    <a:pt x="669" y="215"/>
                  </a:lnTo>
                  <a:lnTo>
                    <a:pt x="671" y="245"/>
                  </a:lnTo>
                  <a:lnTo>
                    <a:pt x="672" y="275"/>
                  </a:lnTo>
                  <a:lnTo>
                    <a:pt x="674" y="294"/>
                  </a:lnTo>
                  <a:lnTo>
                    <a:pt x="679" y="312"/>
                  </a:lnTo>
                  <a:lnTo>
                    <a:pt x="684" y="332"/>
                  </a:lnTo>
                  <a:lnTo>
                    <a:pt x="693" y="342"/>
                  </a:lnTo>
                  <a:lnTo>
                    <a:pt x="696" y="323"/>
                  </a:lnTo>
                  <a:lnTo>
                    <a:pt x="697" y="307"/>
                  </a:lnTo>
                  <a:lnTo>
                    <a:pt x="702" y="287"/>
                  </a:lnTo>
                  <a:lnTo>
                    <a:pt x="710" y="271"/>
                  </a:lnTo>
                  <a:lnTo>
                    <a:pt x="715" y="254"/>
                  </a:lnTo>
                  <a:lnTo>
                    <a:pt x="724" y="239"/>
                  </a:lnTo>
                  <a:lnTo>
                    <a:pt x="733" y="223"/>
                  </a:lnTo>
                  <a:lnTo>
                    <a:pt x="742" y="213"/>
                  </a:lnTo>
                  <a:lnTo>
                    <a:pt x="740" y="285"/>
                  </a:lnTo>
                  <a:lnTo>
                    <a:pt x="679" y="430"/>
                  </a:lnTo>
                  <a:lnTo>
                    <a:pt x="670" y="646"/>
                  </a:lnTo>
                  <a:lnTo>
                    <a:pt x="89" y="647"/>
                  </a:lnTo>
                  <a:lnTo>
                    <a:pt x="36" y="590"/>
                  </a:lnTo>
                  <a:close/>
                </a:path>
              </a:pathLst>
            </a:custGeom>
            <a:solidFill>
              <a:srgbClr val="FF0000"/>
            </a:solidFill>
            <a:ln w="9525">
              <a:noFill/>
              <a:round/>
              <a:headEnd/>
              <a:tailEnd/>
            </a:ln>
          </p:spPr>
          <p:txBody>
            <a:bodyPr/>
            <a:lstStyle/>
            <a:p>
              <a:endParaRPr lang="en-US"/>
            </a:p>
          </p:txBody>
        </p:sp>
        <p:sp>
          <p:nvSpPr>
            <p:cNvPr id="78" name="Freeform 221"/>
            <p:cNvSpPr>
              <a:spLocks/>
            </p:cNvSpPr>
            <p:nvPr/>
          </p:nvSpPr>
          <p:spPr bwMode="auto">
            <a:xfrm>
              <a:off x="3141" y="1563"/>
              <a:ext cx="109" cy="384"/>
            </a:xfrm>
            <a:custGeom>
              <a:avLst/>
              <a:gdLst>
                <a:gd name="T0" fmla="*/ 104 w 109"/>
                <a:gd name="T1" fmla="*/ 239 h 384"/>
                <a:gd name="T2" fmla="*/ 100 w 109"/>
                <a:gd name="T3" fmla="*/ 190 h 384"/>
                <a:gd name="T4" fmla="*/ 96 w 109"/>
                <a:gd name="T5" fmla="*/ 148 h 384"/>
                <a:gd name="T6" fmla="*/ 91 w 109"/>
                <a:gd name="T7" fmla="*/ 121 h 384"/>
                <a:gd name="T8" fmla="*/ 86 w 109"/>
                <a:gd name="T9" fmla="*/ 101 h 384"/>
                <a:gd name="T10" fmla="*/ 79 w 109"/>
                <a:gd name="T11" fmla="*/ 86 h 384"/>
                <a:gd name="T12" fmla="*/ 70 w 109"/>
                <a:gd name="T13" fmla="*/ 73 h 384"/>
                <a:gd name="T14" fmla="*/ 64 w 109"/>
                <a:gd name="T15" fmla="*/ 69 h 384"/>
                <a:gd name="T16" fmla="*/ 56 w 109"/>
                <a:gd name="T17" fmla="*/ 64 h 384"/>
                <a:gd name="T18" fmla="*/ 51 w 109"/>
                <a:gd name="T19" fmla="*/ 55 h 384"/>
                <a:gd name="T20" fmla="*/ 48 w 109"/>
                <a:gd name="T21" fmla="*/ 46 h 384"/>
                <a:gd name="T22" fmla="*/ 46 w 109"/>
                <a:gd name="T23" fmla="*/ 26 h 384"/>
                <a:gd name="T24" fmla="*/ 44 w 109"/>
                <a:gd name="T25" fmla="*/ 0 h 384"/>
                <a:gd name="T26" fmla="*/ 40 w 109"/>
                <a:gd name="T27" fmla="*/ 25 h 384"/>
                <a:gd name="T28" fmla="*/ 42 w 109"/>
                <a:gd name="T29" fmla="*/ 48 h 384"/>
                <a:gd name="T30" fmla="*/ 44 w 109"/>
                <a:gd name="T31" fmla="*/ 68 h 384"/>
                <a:gd name="T32" fmla="*/ 40 w 109"/>
                <a:gd name="T33" fmla="*/ 72 h 384"/>
                <a:gd name="T34" fmla="*/ 35 w 109"/>
                <a:gd name="T35" fmla="*/ 65 h 384"/>
                <a:gd name="T36" fmla="*/ 31 w 109"/>
                <a:gd name="T37" fmla="*/ 48 h 384"/>
                <a:gd name="T38" fmla="*/ 29 w 109"/>
                <a:gd name="T39" fmla="*/ 22 h 384"/>
                <a:gd name="T40" fmla="*/ 27 w 109"/>
                <a:gd name="T41" fmla="*/ 16 h 384"/>
                <a:gd name="T42" fmla="*/ 25 w 109"/>
                <a:gd name="T43" fmla="*/ 34 h 384"/>
                <a:gd name="T44" fmla="*/ 25 w 109"/>
                <a:gd name="T45" fmla="*/ 60 h 384"/>
                <a:gd name="T46" fmla="*/ 27 w 109"/>
                <a:gd name="T47" fmla="*/ 91 h 384"/>
                <a:gd name="T48" fmla="*/ 31 w 109"/>
                <a:gd name="T49" fmla="*/ 116 h 384"/>
                <a:gd name="T50" fmla="*/ 29 w 109"/>
                <a:gd name="T51" fmla="*/ 118 h 384"/>
                <a:gd name="T52" fmla="*/ 24 w 109"/>
                <a:gd name="T53" fmla="*/ 107 h 384"/>
                <a:gd name="T54" fmla="*/ 16 w 109"/>
                <a:gd name="T55" fmla="*/ 104 h 384"/>
                <a:gd name="T56" fmla="*/ 11 w 109"/>
                <a:gd name="T57" fmla="*/ 112 h 384"/>
                <a:gd name="T58" fmla="*/ 7 w 109"/>
                <a:gd name="T59" fmla="*/ 122 h 384"/>
                <a:gd name="T60" fmla="*/ 3 w 109"/>
                <a:gd name="T61" fmla="*/ 149 h 384"/>
                <a:gd name="T62" fmla="*/ 8 w 109"/>
                <a:gd name="T63" fmla="*/ 143 h 384"/>
                <a:gd name="T64" fmla="*/ 14 w 109"/>
                <a:gd name="T65" fmla="*/ 145 h 384"/>
                <a:gd name="T66" fmla="*/ 20 w 109"/>
                <a:gd name="T67" fmla="*/ 162 h 384"/>
                <a:gd name="T68" fmla="*/ 22 w 109"/>
                <a:gd name="T69" fmla="*/ 186 h 384"/>
                <a:gd name="T70" fmla="*/ 20 w 109"/>
                <a:gd name="T71" fmla="*/ 208 h 384"/>
                <a:gd name="T72" fmla="*/ 16 w 109"/>
                <a:gd name="T73" fmla="*/ 226 h 384"/>
                <a:gd name="T74" fmla="*/ 12 w 109"/>
                <a:gd name="T75" fmla="*/ 235 h 384"/>
                <a:gd name="T76" fmla="*/ 8 w 109"/>
                <a:gd name="T77" fmla="*/ 232 h 384"/>
                <a:gd name="T78" fmla="*/ 5 w 109"/>
                <a:gd name="T79" fmla="*/ 217 h 384"/>
                <a:gd name="T80" fmla="*/ 4 w 109"/>
                <a:gd name="T81" fmla="*/ 208 h 384"/>
                <a:gd name="T82" fmla="*/ 3 w 109"/>
                <a:gd name="T83" fmla="*/ 218 h 384"/>
                <a:gd name="T84" fmla="*/ 0 w 109"/>
                <a:gd name="T85" fmla="*/ 236 h 384"/>
                <a:gd name="T86" fmla="*/ 2 w 109"/>
                <a:gd name="T87" fmla="*/ 260 h 384"/>
                <a:gd name="T88" fmla="*/ 4 w 109"/>
                <a:gd name="T89" fmla="*/ 288 h 384"/>
                <a:gd name="T90" fmla="*/ 9 w 109"/>
                <a:gd name="T91" fmla="*/ 318 h 384"/>
                <a:gd name="T92" fmla="*/ 14 w 109"/>
                <a:gd name="T93" fmla="*/ 330 h 384"/>
                <a:gd name="T94" fmla="*/ 18 w 109"/>
                <a:gd name="T95" fmla="*/ 332 h 384"/>
                <a:gd name="T96" fmla="*/ 26 w 109"/>
                <a:gd name="T97" fmla="*/ 339 h 384"/>
                <a:gd name="T98" fmla="*/ 33 w 109"/>
                <a:gd name="T99" fmla="*/ 345 h 384"/>
                <a:gd name="T100" fmla="*/ 37 w 109"/>
                <a:gd name="T101" fmla="*/ 355 h 384"/>
                <a:gd name="T102" fmla="*/ 42 w 109"/>
                <a:gd name="T103" fmla="*/ 375 h 384"/>
                <a:gd name="T104" fmla="*/ 40 w 109"/>
                <a:gd name="T105" fmla="*/ 354 h 384"/>
                <a:gd name="T106" fmla="*/ 46 w 109"/>
                <a:gd name="T107" fmla="*/ 374 h 384"/>
                <a:gd name="T108" fmla="*/ 51 w 109"/>
                <a:gd name="T109" fmla="*/ 380 h 384"/>
                <a:gd name="T110" fmla="*/ 57 w 109"/>
                <a:gd name="T111" fmla="*/ 384 h 384"/>
                <a:gd name="T112" fmla="*/ 64 w 109"/>
                <a:gd name="T113" fmla="*/ 379 h 384"/>
                <a:gd name="T114" fmla="*/ 73 w 109"/>
                <a:gd name="T115" fmla="*/ 372 h 384"/>
                <a:gd name="T116" fmla="*/ 84 w 109"/>
                <a:gd name="T117" fmla="*/ 358 h 384"/>
                <a:gd name="T118" fmla="*/ 95 w 109"/>
                <a:gd name="T119" fmla="*/ 333 h 384"/>
                <a:gd name="T120" fmla="*/ 106 w 109"/>
                <a:gd name="T121" fmla="*/ 355 h 384"/>
                <a:gd name="T122" fmla="*/ 109 w 109"/>
                <a:gd name="T123" fmla="*/ 336 h 384"/>
                <a:gd name="T124" fmla="*/ 108 w 109"/>
                <a:gd name="T125" fmla="*/ 285 h 3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9"/>
                <a:gd name="T190" fmla="*/ 0 h 384"/>
                <a:gd name="T191" fmla="*/ 109 w 109"/>
                <a:gd name="T192" fmla="*/ 384 h 38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9" h="384">
                  <a:moveTo>
                    <a:pt x="106" y="269"/>
                  </a:moveTo>
                  <a:lnTo>
                    <a:pt x="104" y="239"/>
                  </a:lnTo>
                  <a:lnTo>
                    <a:pt x="103" y="217"/>
                  </a:lnTo>
                  <a:lnTo>
                    <a:pt x="100" y="190"/>
                  </a:lnTo>
                  <a:lnTo>
                    <a:pt x="97" y="169"/>
                  </a:lnTo>
                  <a:lnTo>
                    <a:pt x="96" y="148"/>
                  </a:lnTo>
                  <a:lnTo>
                    <a:pt x="94" y="133"/>
                  </a:lnTo>
                  <a:lnTo>
                    <a:pt x="91" y="121"/>
                  </a:lnTo>
                  <a:lnTo>
                    <a:pt x="88" y="110"/>
                  </a:lnTo>
                  <a:lnTo>
                    <a:pt x="86" y="101"/>
                  </a:lnTo>
                  <a:lnTo>
                    <a:pt x="82" y="91"/>
                  </a:lnTo>
                  <a:lnTo>
                    <a:pt x="79" y="86"/>
                  </a:lnTo>
                  <a:lnTo>
                    <a:pt x="74" y="77"/>
                  </a:lnTo>
                  <a:lnTo>
                    <a:pt x="70" y="73"/>
                  </a:lnTo>
                  <a:lnTo>
                    <a:pt x="66" y="70"/>
                  </a:lnTo>
                  <a:lnTo>
                    <a:pt x="64" y="69"/>
                  </a:lnTo>
                  <a:lnTo>
                    <a:pt x="60" y="68"/>
                  </a:lnTo>
                  <a:lnTo>
                    <a:pt x="56" y="64"/>
                  </a:lnTo>
                  <a:lnTo>
                    <a:pt x="53" y="61"/>
                  </a:lnTo>
                  <a:lnTo>
                    <a:pt x="51" y="55"/>
                  </a:lnTo>
                  <a:lnTo>
                    <a:pt x="49" y="52"/>
                  </a:lnTo>
                  <a:lnTo>
                    <a:pt x="48" y="46"/>
                  </a:lnTo>
                  <a:lnTo>
                    <a:pt x="47" y="34"/>
                  </a:lnTo>
                  <a:lnTo>
                    <a:pt x="46" y="26"/>
                  </a:lnTo>
                  <a:lnTo>
                    <a:pt x="44" y="13"/>
                  </a:lnTo>
                  <a:lnTo>
                    <a:pt x="44" y="0"/>
                  </a:lnTo>
                  <a:lnTo>
                    <a:pt x="42" y="13"/>
                  </a:lnTo>
                  <a:lnTo>
                    <a:pt x="40" y="25"/>
                  </a:lnTo>
                  <a:lnTo>
                    <a:pt x="40" y="37"/>
                  </a:lnTo>
                  <a:lnTo>
                    <a:pt x="42" y="48"/>
                  </a:lnTo>
                  <a:lnTo>
                    <a:pt x="43" y="57"/>
                  </a:lnTo>
                  <a:lnTo>
                    <a:pt x="44" y="68"/>
                  </a:lnTo>
                  <a:lnTo>
                    <a:pt x="43" y="72"/>
                  </a:lnTo>
                  <a:lnTo>
                    <a:pt x="40" y="72"/>
                  </a:lnTo>
                  <a:lnTo>
                    <a:pt x="38" y="68"/>
                  </a:lnTo>
                  <a:lnTo>
                    <a:pt x="35" y="65"/>
                  </a:lnTo>
                  <a:lnTo>
                    <a:pt x="33" y="59"/>
                  </a:lnTo>
                  <a:lnTo>
                    <a:pt x="31" y="48"/>
                  </a:lnTo>
                  <a:lnTo>
                    <a:pt x="30" y="35"/>
                  </a:lnTo>
                  <a:lnTo>
                    <a:pt x="29" y="22"/>
                  </a:lnTo>
                  <a:lnTo>
                    <a:pt x="29" y="11"/>
                  </a:lnTo>
                  <a:lnTo>
                    <a:pt x="27" y="16"/>
                  </a:lnTo>
                  <a:lnTo>
                    <a:pt x="25" y="25"/>
                  </a:lnTo>
                  <a:lnTo>
                    <a:pt x="25" y="34"/>
                  </a:lnTo>
                  <a:lnTo>
                    <a:pt x="25" y="46"/>
                  </a:lnTo>
                  <a:lnTo>
                    <a:pt x="25" y="60"/>
                  </a:lnTo>
                  <a:lnTo>
                    <a:pt x="26" y="75"/>
                  </a:lnTo>
                  <a:lnTo>
                    <a:pt x="27" y="91"/>
                  </a:lnTo>
                  <a:lnTo>
                    <a:pt x="29" y="105"/>
                  </a:lnTo>
                  <a:lnTo>
                    <a:pt x="31" y="116"/>
                  </a:lnTo>
                  <a:lnTo>
                    <a:pt x="33" y="125"/>
                  </a:lnTo>
                  <a:lnTo>
                    <a:pt x="29" y="118"/>
                  </a:lnTo>
                  <a:lnTo>
                    <a:pt x="26" y="110"/>
                  </a:lnTo>
                  <a:lnTo>
                    <a:pt x="24" y="107"/>
                  </a:lnTo>
                  <a:lnTo>
                    <a:pt x="20" y="104"/>
                  </a:lnTo>
                  <a:lnTo>
                    <a:pt x="16" y="104"/>
                  </a:lnTo>
                  <a:lnTo>
                    <a:pt x="13" y="107"/>
                  </a:lnTo>
                  <a:lnTo>
                    <a:pt x="11" y="112"/>
                  </a:lnTo>
                  <a:lnTo>
                    <a:pt x="8" y="116"/>
                  </a:lnTo>
                  <a:lnTo>
                    <a:pt x="7" y="122"/>
                  </a:lnTo>
                  <a:lnTo>
                    <a:pt x="4" y="133"/>
                  </a:lnTo>
                  <a:lnTo>
                    <a:pt x="3" y="149"/>
                  </a:lnTo>
                  <a:lnTo>
                    <a:pt x="7" y="145"/>
                  </a:lnTo>
                  <a:lnTo>
                    <a:pt x="8" y="143"/>
                  </a:lnTo>
                  <a:lnTo>
                    <a:pt x="12" y="144"/>
                  </a:lnTo>
                  <a:lnTo>
                    <a:pt x="14" y="145"/>
                  </a:lnTo>
                  <a:lnTo>
                    <a:pt x="17" y="153"/>
                  </a:lnTo>
                  <a:lnTo>
                    <a:pt x="20" y="162"/>
                  </a:lnTo>
                  <a:lnTo>
                    <a:pt x="21" y="174"/>
                  </a:lnTo>
                  <a:lnTo>
                    <a:pt x="22" y="186"/>
                  </a:lnTo>
                  <a:lnTo>
                    <a:pt x="22" y="196"/>
                  </a:lnTo>
                  <a:lnTo>
                    <a:pt x="20" y="208"/>
                  </a:lnTo>
                  <a:lnTo>
                    <a:pt x="18" y="217"/>
                  </a:lnTo>
                  <a:lnTo>
                    <a:pt x="16" y="226"/>
                  </a:lnTo>
                  <a:lnTo>
                    <a:pt x="14" y="231"/>
                  </a:lnTo>
                  <a:lnTo>
                    <a:pt x="12" y="235"/>
                  </a:lnTo>
                  <a:lnTo>
                    <a:pt x="9" y="236"/>
                  </a:lnTo>
                  <a:lnTo>
                    <a:pt x="8" y="232"/>
                  </a:lnTo>
                  <a:lnTo>
                    <a:pt x="7" y="226"/>
                  </a:lnTo>
                  <a:lnTo>
                    <a:pt x="5" y="217"/>
                  </a:lnTo>
                  <a:lnTo>
                    <a:pt x="5" y="214"/>
                  </a:lnTo>
                  <a:lnTo>
                    <a:pt x="4" y="208"/>
                  </a:lnTo>
                  <a:lnTo>
                    <a:pt x="3" y="213"/>
                  </a:lnTo>
                  <a:lnTo>
                    <a:pt x="3" y="218"/>
                  </a:lnTo>
                  <a:lnTo>
                    <a:pt x="2" y="227"/>
                  </a:lnTo>
                  <a:lnTo>
                    <a:pt x="0" y="236"/>
                  </a:lnTo>
                  <a:lnTo>
                    <a:pt x="0" y="247"/>
                  </a:lnTo>
                  <a:lnTo>
                    <a:pt x="2" y="260"/>
                  </a:lnTo>
                  <a:lnTo>
                    <a:pt x="3" y="272"/>
                  </a:lnTo>
                  <a:lnTo>
                    <a:pt x="4" y="288"/>
                  </a:lnTo>
                  <a:lnTo>
                    <a:pt x="7" y="302"/>
                  </a:lnTo>
                  <a:lnTo>
                    <a:pt x="9" y="318"/>
                  </a:lnTo>
                  <a:lnTo>
                    <a:pt x="13" y="327"/>
                  </a:lnTo>
                  <a:lnTo>
                    <a:pt x="14" y="330"/>
                  </a:lnTo>
                  <a:lnTo>
                    <a:pt x="17" y="332"/>
                  </a:lnTo>
                  <a:lnTo>
                    <a:pt x="18" y="332"/>
                  </a:lnTo>
                  <a:lnTo>
                    <a:pt x="22" y="335"/>
                  </a:lnTo>
                  <a:lnTo>
                    <a:pt x="26" y="339"/>
                  </a:lnTo>
                  <a:lnTo>
                    <a:pt x="30" y="340"/>
                  </a:lnTo>
                  <a:lnTo>
                    <a:pt x="33" y="345"/>
                  </a:lnTo>
                  <a:lnTo>
                    <a:pt x="34" y="349"/>
                  </a:lnTo>
                  <a:lnTo>
                    <a:pt x="37" y="355"/>
                  </a:lnTo>
                  <a:lnTo>
                    <a:pt x="39" y="367"/>
                  </a:lnTo>
                  <a:lnTo>
                    <a:pt x="42" y="375"/>
                  </a:lnTo>
                  <a:lnTo>
                    <a:pt x="38" y="339"/>
                  </a:lnTo>
                  <a:lnTo>
                    <a:pt x="40" y="354"/>
                  </a:lnTo>
                  <a:lnTo>
                    <a:pt x="43" y="365"/>
                  </a:lnTo>
                  <a:lnTo>
                    <a:pt x="46" y="374"/>
                  </a:lnTo>
                  <a:lnTo>
                    <a:pt x="48" y="379"/>
                  </a:lnTo>
                  <a:lnTo>
                    <a:pt x="51" y="380"/>
                  </a:lnTo>
                  <a:lnTo>
                    <a:pt x="53" y="383"/>
                  </a:lnTo>
                  <a:lnTo>
                    <a:pt x="57" y="384"/>
                  </a:lnTo>
                  <a:lnTo>
                    <a:pt x="60" y="381"/>
                  </a:lnTo>
                  <a:lnTo>
                    <a:pt x="64" y="379"/>
                  </a:lnTo>
                  <a:lnTo>
                    <a:pt x="70" y="375"/>
                  </a:lnTo>
                  <a:lnTo>
                    <a:pt x="73" y="372"/>
                  </a:lnTo>
                  <a:lnTo>
                    <a:pt x="78" y="366"/>
                  </a:lnTo>
                  <a:lnTo>
                    <a:pt x="84" y="358"/>
                  </a:lnTo>
                  <a:lnTo>
                    <a:pt x="90" y="346"/>
                  </a:lnTo>
                  <a:lnTo>
                    <a:pt x="95" y="333"/>
                  </a:lnTo>
                  <a:lnTo>
                    <a:pt x="104" y="368"/>
                  </a:lnTo>
                  <a:lnTo>
                    <a:pt x="106" y="355"/>
                  </a:lnTo>
                  <a:lnTo>
                    <a:pt x="109" y="346"/>
                  </a:lnTo>
                  <a:lnTo>
                    <a:pt x="109" y="336"/>
                  </a:lnTo>
                  <a:lnTo>
                    <a:pt x="109" y="307"/>
                  </a:lnTo>
                  <a:lnTo>
                    <a:pt x="108" y="285"/>
                  </a:lnTo>
                  <a:lnTo>
                    <a:pt x="106" y="269"/>
                  </a:lnTo>
                  <a:close/>
                </a:path>
              </a:pathLst>
            </a:custGeom>
            <a:solidFill>
              <a:srgbClr val="E60000"/>
            </a:solidFill>
            <a:ln w="9525">
              <a:noFill/>
              <a:round/>
              <a:headEnd/>
              <a:tailEnd/>
            </a:ln>
          </p:spPr>
          <p:txBody>
            <a:bodyPr/>
            <a:lstStyle/>
            <a:p>
              <a:endParaRPr lang="en-US"/>
            </a:p>
          </p:txBody>
        </p:sp>
        <p:sp>
          <p:nvSpPr>
            <p:cNvPr id="79" name="Freeform 222"/>
            <p:cNvSpPr>
              <a:spLocks/>
            </p:cNvSpPr>
            <p:nvPr/>
          </p:nvSpPr>
          <p:spPr bwMode="auto">
            <a:xfrm>
              <a:off x="3612" y="1146"/>
              <a:ext cx="502" cy="805"/>
            </a:xfrm>
            <a:custGeom>
              <a:avLst/>
              <a:gdLst>
                <a:gd name="T0" fmla="*/ 264 w 502"/>
                <a:gd name="T1" fmla="*/ 626 h 805"/>
                <a:gd name="T2" fmla="*/ 317 w 502"/>
                <a:gd name="T3" fmla="*/ 610 h 805"/>
                <a:gd name="T4" fmla="*/ 369 w 502"/>
                <a:gd name="T5" fmla="*/ 579 h 805"/>
                <a:gd name="T6" fmla="*/ 421 w 502"/>
                <a:gd name="T7" fmla="*/ 463 h 805"/>
                <a:gd name="T8" fmla="*/ 418 w 502"/>
                <a:gd name="T9" fmla="*/ 402 h 805"/>
                <a:gd name="T10" fmla="*/ 422 w 502"/>
                <a:gd name="T11" fmla="*/ 342 h 805"/>
                <a:gd name="T12" fmla="*/ 436 w 502"/>
                <a:gd name="T13" fmla="*/ 290 h 805"/>
                <a:gd name="T14" fmla="*/ 448 w 502"/>
                <a:gd name="T15" fmla="*/ 263 h 805"/>
                <a:gd name="T16" fmla="*/ 463 w 502"/>
                <a:gd name="T17" fmla="*/ 231 h 805"/>
                <a:gd name="T18" fmla="*/ 483 w 502"/>
                <a:gd name="T19" fmla="*/ 196 h 805"/>
                <a:gd name="T20" fmla="*/ 502 w 502"/>
                <a:gd name="T21" fmla="*/ 175 h 805"/>
                <a:gd name="T22" fmla="*/ 422 w 502"/>
                <a:gd name="T23" fmla="*/ 190 h 805"/>
                <a:gd name="T24" fmla="*/ 403 w 502"/>
                <a:gd name="T25" fmla="*/ 210 h 805"/>
                <a:gd name="T26" fmla="*/ 382 w 502"/>
                <a:gd name="T27" fmla="*/ 246 h 805"/>
                <a:gd name="T28" fmla="*/ 390 w 502"/>
                <a:gd name="T29" fmla="*/ 187 h 805"/>
                <a:gd name="T30" fmla="*/ 406 w 502"/>
                <a:gd name="T31" fmla="*/ 131 h 805"/>
                <a:gd name="T32" fmla="*/ 439 w 502"/>
                <a:gd name="T33" fmla="*/ 74 h 805"/>
                <a:gd name="T34" fmla="*/ 474 w 502"/>
                <a:gd name="T35" fmla="*/ 22 h 805"/>
                <a:gd name="T36" fmla="*/ 447 w 502"/>
                <a:gd name="T37" fmla="*/ 10 h 805"/>
                <a:gd name="T38" fmla="*/ 419 w 502"/>
                <a:gd name="T39" fmla="*/ 5 h 805"/>
                <a:gd name="T40" fmla="*/ 384 w 502"/>
                <a:gd name="T41" fmla="*/ 39 h 805"/>
                <a:gd name="T42" fmla="*/ 358 w 502"/>
                <a:gd name="T43" fmla="*/ 149 h 805"/>
                <a:gd name="T44" fmla="*/ 358 w 502"/>
                <a:gd name="T45" fmla="*/ 101 h 805"/>
                <a:gd name="T46" fmla="*/ 348 w 502"/>
                <a:gd name="T47" fmla="*/ 52 h 805"/>
                <a:gd name="T48" fmla="*/ 325 w 502"/>
                <a:gd name="T49" fmla="*/ 13 h 805"/>
                <a:gd name="T50" fmla="*/ 300 w 502"/>
                <a:gd name="T51" fmla="*/ 0 h 805"/>
                <a:gd name="T52" fmla="*/ 278 w 502"/>
                <a:gd name="T53" fmla="*/ 12 h 805"/>
                <a:gd name="T54" fmla="*/ 260 w 502"/>
                <a:gd name="T55" fmla="*/ 44 h 805"/>
                <a:gd name="T56" fmla="*/ 282 w 502"/>
                <a:gd name="T57" fmla="*/ 49 h 805"/>
                <a:gd name="T58" fmla="*/ 290 w 502"/>
                <a:gd name="T59" fmla="*/ 65 h 805"/>
                <a:gd name="T60" fmla="*/ 298 w 502"/>
                <a:gd name="T61" fmla="*/ 85 h 805"/>
                <a:gd name="T62" fmla="*/ 296 w 502"/>
                <a:gd name="T63" fmla="*/ 117 h 805"/>
                <a:gd name="T64" fmla="*/ 292 w 502"/>
                <a:gd name="T65" fmla="*/ 146 h 805"/>
                <a:gd name="T66" fmla="*/ 281 w 502"/>
                <a:gd name="T67" fmla="*/ 166 h 805"/>
                <a:gd name="T68" fmla="*/ 264 w 502"/>
                <a:gd name="T69" fmla="*/ 181 h 805"/>
                <a:gd name="T70" fmla="*/ 176 w 502"/>
                <a:gd name="T71" fmla="*/ 179 h 805"/>
                <a:gd name="T72" fmla="*/ 115 w 502"/>
                <a:gd name="T73" fmla="*/ 167 h 805"/>
                <a:gd name="T74" fmla="*/ 97 w 502"/>
                <a:gd name="T75" fmla="*/ 210 h 805"/>
                <a:gd name="T76" fmla="*/ 89 w 502"/>
                <a:gd name="T77" fmla="*/ 250 h 805"/>
                <a:gd name="T78" fmla="*/ 88 w 502"/>
                <a:gd name="T79" fmla="*/ 292 h 805"/>
                <a:gd name="T80" fmla="*/ 95 w 502"/>
                <a:gd name="T81" fmla="*/ 336 h 805"/>
                <a:gd name="T82" fmla="*/ 105 w 502"/>
                <a:gd name="T83" fmla="*/ 375 h 805"/>
                <a:gd name="T84" fmla="*/ 110 w 502"/>
                <a:gd name="T85" fmla="*/ 403 h 805"/>
                <a:gd name="T86" fmla="*/ 102 w 502"/>
                <a:gd name="T87" fmla="*/ 443 h 805"/>
                <a:gd name="T88" fmla="*/ 82 w 502"/>
                <a:gd name="T89" fmla="*/ 473 h 805"/>
                <a:gd name="T90" fmla="*/ 60 w 502"/>
                <a:gd name="T91" fmla="*/ 492 h 805"/>
                <a:gd name="T92" fmla="*/ 45 w 502"/>
                <a:gd name="T93" fmla="*/ 478 h 805"/>
                <a:gd name="T94" fmla="*/ 35 w 502"/>
                <a:gd name="T95" fmla="*/ 474 h 805"/>
                <a:gd name="T96" fmla="*/ 19 w 502"/>
                <a:gd name="T97" fmla="*/ 505 h 805"/>
                <a:gd name="T98" fmla="*/ 3 w 502"/>
                <a:gd name="T99" fmla="*/ 552 h 805"/>
                <a:gd name="T100" fmla="*/ 2 w 502"/>
                <a:gd name="T101" fmla="*/ 610 h 805"/>
                <a:gd name="T102" fmla="*/ 0 w 502"/>
                <a:gd name="T103" fmla="*/ 656 h 805"/>
                <a:gd name="T104" fmla="*/ 10 w 502"/>
                <a:gd name="T105" fmla="*/ 710 h 805"/>
                <a:gd name="T106" fmla="*/ 20 w 502"/>
                <a:gd name="T107" fmla="*/ 745 h 805"/>
                <a:gd name="T108" fmla="*/ 35 w 502"/>
                <a:gd name="T109" fmla="*/ 778 h 805"/>
                <a:gd name="T110" fmla="*/ 54 w 502"/>
                <a:gd name="T111" fmla="*/ 805 h 805"/>
                <a:gd name="T112" fmla="*/ 246 w 502"/>
                <a:gd name="T113" fmla="*/ 610 h 8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02"/>
                <a:gd name="T172" fmla="*/ 0 h 805"/>
                <a:gd name="T173" fmla="*/ 502 w 502"/>
                <a:gd name="T174" fmla="*/ 805 h 8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02" h="805">
                  <a:moveTo>
                    <a:pt x="246" y="610"/>
                  </a:moveTo>
                  <a:lnTo>
                    <a:pt x="264" y="626"/>
                  </a:lnTo>
                  <a:lnTo>
                    <a:pt x="294" y="620"/>
                  </a:lnTo>
                  <a:lnTo>
                    <a:pt x="317" y="610"/>
                  </a:lnTo>
                  <a:lnTo>
                    <a:pt x="347" y="594"/>
                  </a:lnTo>
                  <a:lnTo>
                    <a:pt x="369" y="579"/>
                  </a:lnTo>
                  <a:lnTo>
                    <a:pt x="419" y="494"/>
                  </a:lnTo>
                  <a:lnTo>
                    <a:pt x="421" y="463"/>
                  </a:lnTo>
                  <a:lnTo>
                    <a:pt x="421" y="433"/>
                  </a:lnTo>
                  <a:lnTo>
                    <a:pt x="418" y="402"/>
                  </a:lnTo>
                  <a:lnTo>
                    <a:pt x="417" y="375"/>
                  </a:lnTo>
                  <a:lnTo>
                    <a:pt x="422" y="342"/>
                  </a:lnTo>
                  <a:lnTo>
                    <a:pt x="427" y="315"/>
                  </a:lnTo>
                  <a:lnTo>
                    <a:pt x="436" y="290"/>
                  </a:lnTo>
                  <a:lnTo>
                    <a:pt x="441" y="275"/>
                  </a:lnTo>
                  <a:lnTo>
                    <a:pt x="448" y="263"/>
                  </a:lnTo>
                  <a:lnTo>
                    <a:pt x="454" y="248"/>
                  </a:lnTo>
                  <a:lnTo>
                    <a:pt x="463" y="231"/>
                  </a:lnTo>
                  <a:lnTo>
                    <a:pt x="475" y="213"/>
                  </a:lnTo>
                  <a:lnTo>
                    <a:pt x="483" y="196"/>
                  </a:lnTo>
                  <a:lnTo>
                    <a:pt x="492" y="187"/>
                  </a:lnTo>
                  <a:lnTo>
                    <a:pt x="502" y="175"/>
                  </a:lnTo>
                  <a:lnTo>
                    <a:pt x="436" y="185"/>
                  </a:lnTo>
                  <a:lnTo>
                    <a:pt x="422" y="190"/>
                  </a:lnTo>
                  <a:lnTo>
                    <a:pt x="410" y="202"/>
                  </a:lnTo>
                  <a:lnTo>
                    <a:pt x="403" y="210"/>
                  </a:lnTo>
                  <a:lnTo>
                    <a:pt x="392" y="227"/>
                  </a:lnTo>
                  <a:lnTo>
                    <a:pt x="382" y="246"/>
                  </a:lnTo>
                  <a:lnTo>
                    <a:pt x="384" y="215"/>
                  </a:lnTo>
                  <a:lnTo>
                    <a:pt x="390" y="187"/>
                  </a:lnTo>
                  <a:lnTo>
                    <a:pt x="396" y="159"/>
                  </a:lnTo>
                  <a:lnTo>
                    <a:pt x="406" y="131"/>
                  </a:lnTo>
                  <a:lnTo>
                    <a:pt x="425" y="98"/>
                  </a:lnTo>
                  <a:lnTo>
                    <a:pt x="439" y="74"/>
                  </a:lnTo>
                  <a:lnTo>
                    <a:pt x="453" y="49"/>
                  </a:lnTo>
                  <a:lnTo>
                    <a:pt x="474" y="22"/>
                  </a:lnTo>
                  <a:lnTo>
                    <a:pt x="462" y="17"/>
                  </a:lnTo>
                  <a:lnTo>
                    <a:pt x="447" y="10"/>
                  </a:lnTo>
                  <a:lnTo>
                    <a:pt x="432" y="5"/>
                  </a:lnTo>
                  <a:lnTo>
                    <a:pt x="419" y="5"/>
                  </a:lnTo>
                  <a:lnTo>
                    <a:pt x="404" y="10"/>
                  </a:lnTo>
                  <a:lnTo>
                    <a:pt x="384" y="39"/>
                  </a:lnTo>
                  <a:lnTo>
                    <a:pt x="371" y="79"/>
                  </a:lnTo>
                  <a:lnTo>
                    <a:pt x="358" y="149"/>
                  </a:lnTo>
                  <a:lnTo>
                    <a:pt x="358" y="123"/>
                  </a:lnTo>
                  <a:lnTo>
                    <a:pt x="358" y="101"/>
                  </a:lnTo>
                  <a:lnTo>
                    <a:pt x="355" y="79"/>
                  </a:lnTo>
                  <a:lnTo>
                    <a:pt x="348" y="52"/>
                  </a:lnTo>
                  <a:lnTo>
                    <a:pt x="338" y="27"/>
                  </a:lnTo>
                  <a:lnTo>
                    <a:pt x="325" y="13"/>
                  </a:lnTo>
                  <a:lnTo>
                    <a:pt x="313" y="3"/>
                  </a:lnTo>
                  <a:lnTo>
                    <a:pt x="300" y="0"/>
                  </a:lnTo>
                  <a:lnTo>
                    <a:pt x="290" y="3"/>
                  </a:lnTo>
                  <a:lnTo>
                    <a:pt x="278" y="12"/>
                  </a:lnTo>
                  <a:lnTo>
                    <a:pt x="269" y="25"/>
                  </a:lnTo>
                  <a:lnTo>
                    <a:pt x="260" y="44"/>
                  </a:lnTo>
                  <a:lnTo>
                    <a:pt x="270" y="47"/>
                  </a:lnTo>
                  <a:lnTo>
                    <a:pt x="282" y="49"/>
                  </a:lnTo>
                  <a:lnTo>
                    <a:pt x="288" y="60"/>
                  </a:lnTo>
                  <a:lnTo>
                    <a:pt x="290" y="65"/>
                  </a:lnTo>
                  <a:lnTo>
                    <a:pt x="295" y="73"/>
                  </a:lnTo>
                  <a:lnTo>
                    <a:pt x="298" y="85"/>
                  </a:lnTo>
                  <a:lnTo>
                    <a:pt x="298" y="100"/>
                  </a:lnTo>
                  <a:lnTo>
                    <a:pt x="296" y="117"/>
                  </a:lnTo>
                  <a:lnTo>
                    <a:pt x="296" y="131"/>
                  </a:lnTo>
                  <a:lnTo>
                    <a:pt x="292" y="146"/>
                  </a:lnTo>
                  <a:lnTo>
                    <a:pt x="286" y="158"/>
                  </a:lnTo>
                  <a:lnTo>
                    <a:pt x="281" y="166"/>
                  </a:lnTo>
                  <a:lnTo>
                    <a:pt x="274" y="174"/>
                  </a:lnTo>
                  <a:lnTo>
                    <a:pt x="264" y="181"/>
                  </a:lnTo>
                  <a:lnTo>
                    <a:pt x="254" y="184"/>
                  </a:lnTo>
                  <a:lnTo>
                    <a:pt x="176" y="179"/>
                  </a:lnTo>
                  <a:lnTo>
                    <a:pt x="165" y="174"/>
                  </a:lnTo>
                  <a:lnTo>
                    <a:pt x="115" y="167"/>
                  </a:lnTo>
                  <a:lnTo>
                    <a:pt x="105" y="190"/>
                  </a:lnTo>
                  <a:lnTo>
                    <a:pt x="97" y="210"/>
                  </a:lnTo>
                  <a:lnTo>
                    <a:pt x="94" y="225"/>
                  </a:lnTo>
                  <a:lnTo>
                    <a:pt x="89" y="250"/>
                  </a:lnTo>
                  <a:lnTo>
                    <a:pt x="88" y="271"/>
                  </a:lnTo>
                  <a:lnTo>
                    <a:pt x="88" y="292"/>
                  </a:lnTo>
                  <a:lnTo>
                    <a:pt x="90" y="314"/>
                  </a:lnTo>
                  <a:lnTo>
                    <a:pt x="95" y="336"/>
                  </a:lnTo>
                  <a:lnTo>
                    <a:pt x="102" y="354"/>
                  </a:lnTo>
                  <a:lnTo>
                    <a:pt x="105" y="375"/>
                  </a:lnTo>
                  <a:lnTo>
                    <a:pt x="108" y="389"/>
                  </a:lnTo>
                  <a:lnTo>
                    <a:pt x="110" y="403"/>
                  </a:lnTo>
                  <a:lnTo>
                    <a:pt x="108" y="421"/>
                  </a:lnTo>
                  <a:lnTo>
                    <a:pt x="102" y="443"/>
                  </a:lnTo>
                  <a:lnTo>
                    <a:pt x="94" y="457"/>
                  </a:lnTo>
                  <a:lnTo>
                    <a:pt x="82" y="473"/>
                  </a:lnTo>
                  <a:lnTo>
                    <a:pt x="71" y="485"/>
                  </a:lnTo>
                  <a:lnTo>
                    <a:pt x="60" y="492"/>
                  </a:lnTo>
                  <a:lnTo>
                    <a:pt x="47" y="496"/>
                  </a:lnTo>
                  <a:lnTo>
                    <a:pt x="45" y="478"/>
                  </a:lnTo>
                  <a:lnTo>
                    <a:pt x="45" y="463"/>
                  </a:lnTo>
                  <a:lnTo>
                    <a:pt x="35" y="474"/>
                  </a:lnTo>
                  <a:lnTo>
                    <a:pt x="27" y="487"/>
                  </a:lnTo>
                  <a:lnTo>
                    <a:pt x="19" y="505"/>
                  </a:lnTo>
                  <a:lnTo>
                    <a:pt x="11" y="524"/>
                  </a:lnTo>
                  <a:lnTo>
                    <a:pt x="3" y="552"/>
                  </a:lnTo>
                  <a:lnTo>
                    <a:pt x="3" y="582"/>
                  </a:lnTo>
                  <a:lnTo>
                    <a:pt x="2" y="610"/>
                  </a:lnTo>
                  <a:lnTo>
                    <a:pt x="0" y="632"/>
                  </a:lnTo>
                  <a:lnTo>
                    <a:pt x="0" y="656"/>
                  </a:lnTo>
                  <a:lnTo>
                    <a:pt x="5" y="686"/>
                  </a:lnTo>
                  <a:lnTo>
                    <a:pt x="10" y="710"/>
                  </a:lnTo>
                  <a:lnTo>
                    <a:pt x="15" y="727"/>
                  </a:lnTo>
                  <a:lnTo>
                    <a:pt x="20" y="745"/>
                  </a:lnTo>
                  <a:lnTo>
                    <a:pt x="25" y="762"/>
                  </a:lnTo>
                  <a:lnTo>
                    <a:pt x="35" y="778"/>
                  </a:lnTo>
                  <a:lnTo>
                    <a:pt x="45" y="796"/>
                  </a:lnTo>
                  <a:lnTo>
                    <a:pt x="54" y="805"/>
                  </a:lnTo>
                  <a:lnTo>
                    <a:pt x="203" y="805"/>
                  </a:lnTo>
                  <a:lnTo>
                    <a:pt x="246" y="610"/>
                  </a:lnTo>
                  <a:close/>
                </a:path>
              </a:pathLst>
            </a:custGeom>
            <a:solidFill>
              <a:srgbClr val="FF0000"/>
            </a:solidFill>
            <a:ln w="9525">
              <a:noFill/>
              <a:round/>
              <a:headEnd/>
              <a:tailEnd/>
            </a:ln>
          </p:spPr>
          <p:txBody>
            <a:bodyPr/>
            <a:lstStyle/>
            <a:p>
              <a:endParaRPr lang="en-US"/>
            </a:p>
          </p:txBody>
        </p:sp>
        <p:sp>
          <p:nvSpPr>
            <p:cNvPr id="80" name="Freeform 223"/>
            <p:cNvSpPr>
              <a:spLocks/>
            </p:cNvSpPr>
            <p:nvPr/>
          </p:nvSpPr>
          <p:spPr bwMode="auto">
            <a:xfrm>
              <a:off x="3263" y="1270"/>
              <a:ext cx="479" cy="681"/>
            </a:xfrm>
            <a:custGeom>
              <a:avLst/>
              <a:gdLst>
                <a:gd name="T0" fmla="*/ 47 w 479"/>
                <a:gd name="T1" fmla="*/ 665 h 681"/>
                <a:gd name="T2" fmla="*/ 21 w 479"/>
                <a:gd name="T3" fmla="*/ 558 h 681"/>
                <a:gd name="T4" fmla="*/ 21 w 479"/>
                <a:gd name="T5" fmla="*/ 488 h 681"/>
                <a:gd name="T6" fmla="*/ 36 w 479"/>
                <a:gd name="T7" fmla="*/ 422 h 681"/>
                <a:gd name="T8" fmla="*/ 16 w 479"/>
                <a:gd name="T9" fmla="*/ 362 h 681"/>
                <a:gd name="T10" fmla="*/ 3 w 479"/>
                <a:gd name="T11" fmla="*/ 292 h 681"/>
                <a:gd name="T12" fmla="*/ 26 w 479"/>
                <a:gd name="T13" fmla="*/ 280 h 681"/>
                <a:gd name="T14" fmla="*/ 69 w 479"/>
                <a:gd name="T15" fmla="*/ 336 h 681"/>
                <a:gd name="T16" fmla="*/ 29 w 479"/>
                <a:gd name="T17" fmla="*/ 127 h 681"/>
                <a:gd name="T18" fmla="*/ 13 w 479"/>
                <a:gd name="T19" fmla="*/ 56 h 681"/>
                <a:gd name="T20" fmla="*/ 48 w 479"/>
                <a:gd name="T21" fmla="*/ 83 h 681"/>
                <a:gd name="T22" fmla="*/ 61 w 479"/>
                <a:gd name="T23" fmla="*/ 77 h 681"/>
                <a:gd name="T24" fmla="*/ 62 w 479"/>
                <a:gd name="T25" fmla="*/ 22 h 681"/>
                <a:gd name="T26" fmla="*/ 109 w 479"/>
                <a:gd name="T27" fmla="*/ 0 h 681"/>
                <a:gd name="T28" fmla="*/ 122 w 479"/>
                <a:gd name="T29" fmla="*/ 44 h 681"/>
                <a:gd name="T30" fmla="*/ 152 w 479"/>
                <a:gd name="T31" fmla="*/ 91 h 681"/>
                <a:gd name="T32" fmla="*/ 184 w 479"/>
                <a:gd name="T33" fmla="*/ 83 h 681"/>
                <a:gd name="T34" fmla="*/ 209 w 479"/>
                <a:gd name="T35" fmla="*/ 55 h 681"/>
                <a:gd name="T36" fmla="*/ 223 w 479"/>
                <a:gd name="T37" fmla="*/ 0 h 681"/>
                <a:gd name="T38" fmla="*/ 258 w 479"/>
                <a:gd name="T39" fmla="*/ 76 h 681"/>
                <a:gd name="T40" fmla="*/ 238 w 479"/>
                <a:gd name="T41" fmla="*/ 159 h 681"/>
                <a:gd name="T42" fmla="*/ 214 w 479"/>
                <a:gd name="T43" fmla="*/ 208 h 681"/>
                <a:gd name="T44" fmla="*/ 228 w 479"/>
                <a:gd name="T45" fmla="*/ 219 h 681"/>
                <a:gd name="T46" fmla="*/ 270 w 479"/>
                <a:gd name="T47" fmla="*/ 173 h 681"/>
                <a:gd name="T48" fmla="*/ 305 w 479"/>
                <a:gd name="T49" fmla="*/ 143 h 681"/>
                <a:gd name="T50" fmla="*/ 333 w 479"/>
                <a:gd name="T51" fmla="*/ 126 h 681"/>
                <a:gd name="T52" fmla="*/ 337 w 479"/>
                <a:gd name="T53" fmla="*/ 175 h 681"/>
                <a:gd name="T54" fmla="*/ 330 w 479"/>
                <a:gd name="T55" fmla="*/ 210 h 681"/>
                <a:gd name="T56" fmla="*/ 319 w 479"/>
                <a:gd name="T57" fmla="*/ 248 h 681"/>
                <a:gd name="T58" fmla="*/ 321 w 479"/>
                <a:gd name="T59" fmla="*/ 292 h 681"/>
                <a:gd name="T60" fmla="*/ 328 w 479"/>
                <a:gd name="T61" fmla="*/ 321 h 681"/>
                <a:gd name="T62" fmla="*/ 337 w 479"/>
                <a:gd name="T63" fmla="*/ 337 h 681"/>
                <a:gd name="T64" fmla="*/ 356 w 479"/>
                <a:gd name="T65" fmla="*/ 344 h 681"/>
                <a:gd name="T66" fmla="*/ 369 w 479"/>
                <a:gd name="T67" fmla="*/ 313 h 681"/>
                <a:gd name="T68" fmla="*/ 365 w 479"/>
                <a:gd name="T69" fmla="*/ 270 h 681"/>
                <a:gd name="T70" fmla="*/ 367 w 479"/>
                <a:gd name="T71" fmla="*/ 240 h 681"/>
                <a:gd name="T72" fmla="*/ 372 w 479"/>
                <a:gd name="T73" fmla="*/ 208 h 681"/>
                <a:gd name="T74" fmla="*/ 386 w 479"/>
                <a:gd name="T75" fmla="*/ 239 h 681"/>
                <a:gd name="T76" fmla="*/ 398 w 479"/>
                <a:gd name="T77" fmla="*/ 274 h 681"/>
                <a:gd name="T78" fmla="*/ 402 w 479"/>
                <a:gd name="T79" fmla="*/ 313 h 681"/>
                <a:gd name="T80" fmla="*/ 402 w 479"/>
                <a:gd name="T81" fmla="*/ 327 h 681"/>
                <a:gd name="T82" fmla="*/ 400 w 479"/>
                <a:gd name="T83" fmla="*/ 385 h 681"/>
                <a:gd name="T84" fmla="*/ 406 w 479"/>
                <a:gd name="T85" fmla="*/ 426 h 681"/>
                <a:gd name="T86" fmla="*/ 411 w 479"/>
                <a:gd name="T87" fmla="*/ 458 h 681"/>
                <a:gd name="T88" fmla="*/ 424 w 479"/>
                <a:gd name="T89" fmla="*/ 466 h 681"/>
                <a:gd name="T90" fmla="*/ 438 w 479"/>
                <a:gd name="T91" fmla="*/ 455 h 681"/>
                <a:gd name="T92" fmla="*/ 448 w 479"/>
                <a:gd name="T93" fmla="*/ 440 h 681"/>
                <a:gd name="T94" fmla="*/ 457 w 479"/>
                <a:gd name="T95" fmla="*/ 413 h 681"/>
                <a:gd name="T96" fmla="*/ 463 w 479"/>
                <a:gd name="T97" fmla="*/ 388 h 681"/>
                <a:gd name="T98" fmla="*/ 463 w 479"/>
                <a:gd name="T99" fmla="*/ 356 h 681"/>
                <a:gd name="T100" fmla="*/ 474 w 479"/>
                <a:gd name="T101" fmla="*/ 385 h 681"/>
                <a:gd name="T102" fmla="*/ 479 w 479"/>
                <a:gd name="T103" fmla="*/ 426 h 681"/>
                <a:gd name="T104" fmla="*/ 477 w 479"/>
                <a:gd name="T105" fmla="*/ 467 h 681"/>
                <a:gd name="T106" fmla="*/ 463 w 479"/>
                <a:gd name="T107" fmla="*/ 532 h 681"/>
                <a:gd name="T108" fmla="*/ 438 w 479"/>
                <a:gd name="T109" fmla="*/ 604 h 681"/>
                <a:gd name="T110" fmla="*/ 442 w 479"/>
                <a:gd name="T111" fmla="*/ 681 h 68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9"/>
                <a:gd name="T169" fmla="*/ 0 h 681"/>
                <a:gd name="T170" fmla="*/ 479 w 479"/>
                <a:gd name="T171" fmla="*/ 681 h 68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9" h="681">
                  <a:moveTo>
                    <a:pt x="56" y="680"/>
                  </a:moveTo>
                  <a:lnTo>
                    <a:pt x="47" y="665"/>
                  </a:lnTo>
                  <a:lnTo>
                    <a:pt x="31" y="608"/>
                  </a:lnTo>
                  <a:lnTo>
                    <a:pt x="21" y="558"/>
                  </a:lnTo>
                  <a:lnTo>
                    <a:pt x="16" y="511"/>
                  </a:lnTo>
                  <a:lnTo>
                    <a:pt x="21" y="488"/>
                  </a:lnTo>
                  <a:lnTo>
                    <a:pt x="44" y="453"/>
                  </a:lnTo>
                  <a:lnTo>
                    <a:pt x="36" y="422"/>
                  </a:lnTo>
                  <a:lnTo>
                    <a:pt x="23" y="384"/>
                  </a:lnTo>
                  <a:lnTo>
                    <a:pt x="16" y="362"/>
                  </a:lnTo>
                  <a:lnTo>
                    <a:pt x="8" y="328"/>
                  </a:lnTo>
                  <a:lnTo>
                    <a:pt x="3" y="292"/>
                  </a:lnTo>
                  <a:lnTo>
                    <a:pt x="4" y="247"/>
                  </a:lnTo>
                  <a:lnTo>
                    <a:pt x="26" y="280"/>
                  </a:lnTo>
                  <a:lnTo>
                    <a:pt x="56" y="333"/>
                  </a:lnTo>
                  <a:lnTo>
                    <a:pt x="69" y="336"/>
                  </a:lnTo>
                  <a:lnTo>
                    <a:pt x="52" y="228"/>
                  </a:lnTo>
                  <a:lnTo>
                    <a:pt x="29" y="127"/>
                  </a:lnTo>
                  <a:lnTo>
                    <a:pt x="0" y="57"/>
                  </a:lnTo>
                  <a:lnTo>
                    <a:pt x="13" y="56"/>
                  </a:lnTo>
                  <a:lnTo>
                    <a:pt x="31" y="65"/>
                  </a:lnTo>
                  <a:lnTo>
                    <a:pt x="48" y="83"/>
                  </a:lnTo>
                  <a:lnTo>
                    <a:pt x="66" y="116"/>
                  </a:lnTo>
                  <a:lnTo>
                    <a:pt x="61" y="77"/>
                  </a:lnTo>
                  <a:lnTo>
                    <a:pt x="60" y="48"/>
                  </a:lnTo>
                  <a:lnTo>
                    <a:pt x="62" y="22"/>
                  </a:lnTo>
                  <a:lnTo>
                    <a:pt x="66" y="0"/>
                  </a:lnTo>
                  <a:lnTo>
                    <a:pt x="109" y="0"/>
                  </a:lnTo>
                  <a:lnTo>
                    <a:pt x="114" y="25"/>
                  </a:lnTo>
                  <a:lnTo>
                    <a:pt x="122" y="44"/>
                  </a:lnTo>
                  <a:lnTo>
                    <a:pt x="137" y="77"/>
                  </a:lnTo>
                  <a:lnTo>
                    <a:pt x="152" y="91"/>
                  </a:lnTo>
                  <a:lnTo>
                    <a:pt x="165" y="94"/>
                  </a:lnTo>
                  <a:lnTo>
                    <a:pt x="184" y="83"/>
                  </a:lnTo>
                  <a:lnTo>
                    <a:pt x="194" y="72"/>
                  </a:lnTo>
                  <a:lnTo>
                    <a:pt x="209" y="55"/>
                  </a:lnTo>
                  <a:lnTo>
                    <a:pt x="216" y="34"/>
                  </a:lnTo>
                  <a:lnTo>
                    <a:pt x="223" y="0"/>
                  </a:lnTo>
                  <a:lnTo>
                    <a:pt x="259" y="0"/>
                  </a:lnTo>
                  <a:lnTo>
                    <a:pt x="258" y="76"/>
                  </a:lnTo>
                  <a:lnTo>
                    <a:pt x="250" y="124"/>
                  </a:lnTo>
                  <a:lnTo>
                    <a:pt x="238" y="159"/>
                  </a:lnTo>
                  <a:lnTo>
                    <a:pt x="222" y="182"/>
                  </a:lnTo>
                  <a:lnTo>
                    <a:pt x="214" y="208"/>
                  </a:lnTo>
                  <a:lnTo>
                    <a:pt x="205" y="251"/>
                  </a:lnTo>
                  <a:lnTo>
                    <a:pt x="228" y="219"/>
                  </a:lnTo>
                  <a:lnTo>
                    <a:pt x="253" y="188"/>
                  </a:lnTo>
                  <a:lnTo>
                    <a:pt x="270" y="173"/>
                  </a:lnTo>
                  <a:lnTo>
                    <a:pt x="288" y="156"/>
                  </a:lnTo>
                  <a:lnTo>
                    <a:pt x="305" y="143"/>
                  </a:lnTo>
                  <a:lnTo>
                    <a:pt x="320" y="133"/>
                  </a:lnTo>
                  <a:lnTo>
                    <a:pt x="333" y="126"/>
                  </a:lnTo>
                  <a:lnTo>
                    <a:pt x="336" y="152"/>
                  </a:lnTo>
                  <a:lnTo>
                    <a:pt x="337" y="175"/>
                  </a:lnTo>
                  <a:lnTo>
                    <a:pt x="334" y="195"/>
                  </a:lnTo>
                  <a:lnTo>
                    <a:pt x="330" y="210"/>
                  </a:lnTo>
                  <a:lnTo>
                    <a:pt x="327" y="225"/>
                  </a:lnTo>
                  <a:lnTo>
                    <a:pt x="319" y="248"/>
                  </a:lnTo>
                  <a:lnTo>
                    <a:pt x="319" y="275"/>
                  </a:lnTo>
                  <a:lnTo>
                    <a:pt x="321" y="292"/>
                  </a:lnTo>
                  <a:lnTo>
                    <a:pt x="324" y="308"/>
                  </a:lnTo>
                  <a:lnTo>
                    <a:pt x="328" y="321"/>
                  </a:lnTo>
                  <a:lnTo>
                    <a:pt x="330" y="330"/>
                  </a:lnTo>
                  <a:lnTo>
                    <a:pt x="337" y="337"/>
                  </a:lnTo>
                  <a:lnTo>
                    <a:pt x="341" y="344"/>
                  </a:lnTo>
                  <a:lnTo>
                    <a:pt x="356" y="344"/>
                  </a:lnTo>
                  <a:lnTo>
                    <a:pt x="365" y="333"/>
                  </a:lnTo>
                  <a:lnTo>
                    <a:pt x="369" y="313"/>
                  </a:lnTo>
                  <a:lnTo>
                    <a:pt x="368" y="280"/>
                  </a:lnTo>
                  <a:lnTo>
                    <a:pt x="365" y="270"/>
                  </a:lnTo>
                  <a:lnTo>
                    <a:pt x="367" y="256"/>
                  </a:lnTo>
                  <a:lnTo>
                    <a:pt x="367" y="240"/>
                  </a:lnTo>
                  <a:lnTo>
                    <a:pt x="369" y="222"/>
                  </a:lnTo>
                  <a:lnTo>
                    <a:pt x="372" y="208"/>
                  </a:lnTo>
                  <a:lnTo>
                    <a:pt x="380" y="221"/>
                  </a:lnTo>
                  <a:lnTo>
                    <a:pt x="386" y="239"/>
                  </a:lnTo>
                  <a:lnTo>
                    <a:pt x="393" y="256"/>
                  </a:lnTo>
                  <a:lnTo>
                    <a:pt x="398" y="274"/>
                  </a:lnTo>
                  <a:lnTo>
                    <a:pt x="402" y="293"/>
                  </a:lnTo>
                  <a:lnTo>
                    <a:pt x="402" y="313"/>
                  </a:lnTo>
                  <a:lnTo>
                    <a:pt x="402" y="341"/>
                  </a:lnTo>
                  <a:lnTo>
                    <a:pt x="402" y="327"/>
                  </a:lnTo>
                  <a:lnTo>
                    <a:pt x="400" y="357"/>
                  </a:lnTo>
                  <a:lnTo>
                    <a:pt x="400" y="385"/>
                  </a:lnTo>
                  <a:lnTo>
                    <a:pt x="404" y="414"/>
                  </a:lnTo>
                  <a:lnTo>
                    <a:pt x="406" y="426"/>
                  </a:lnTo>
                  <a:lnTo>
                    <a:pt x="408" y="446"/>
                  </a:lnTo>
                  <a:lnTo>
                    <a:pt x="411" y="458"/>
                  </a:lnTo>
                  <a:lnTo>
                    <a:pt x="416" y="468"/>
                  </a:lnTo>
                  <a:lnTo>
                    <a:pt x="424" y="466"/>
                  </a:lnTo>
                  <a:lnTo>
                    <a:pt x="433" y="462"/>
                  </a:lnTo>
                  <a:lnTo>
                    <a:pt x="438" y="455"/>
                  </a:lnTo>
                  <a:lnTo>
                    <a:pt x="443" y="449"/>
                  </a:lnTo>
                  <a:lnTo>
                    <a:pt x="448" y="440"/>
                  </a:lnTo>
                  <a:lnTo>
                    <a:pt x="454" y="428"/>
                  </a:lnTo>
                  <a:lnTo>
                    <a:pt x="457" y="413"/>
                  </a:lnTo>
                  <a:lnTo>
                    <a:pt x="460" y="403"/>
                  </a:lnTo>
                  <a:lnTo>
                    <a:pt x="463" y="388"/>
                  </a:lnTo>
                  <a:lnTo>
                    <a:pt x="464" y="372"/>
                  </a:lnTo>
                  <a:lnTo>
                    <a:pt x="463" y="356"/>
                  </a:lnTo>
                  <a:lnTo>
                    <a:pt x="470" y="372"/>
                  </a:lnTo>
                  <a:lnTo>
                    <a:pt x="474" y="385"/>
                  </a:lnTo>
                  <a:lnTo>
                    <a:pt x="477" y="402"/>
                  </a:lnTo>
                  <a:lnTo>
                    <a:pt x="479" y="426"/>
                  </a:lnTo>
                  <a:lnTo>
                    <a:pt x="479" y="445"/>
                  </a:lnTo>
                  <a:lnTo>
                    <a:pt x="477" y="467"/>
                  </a:lnTo>
                  <a:lnTo>
                    <a:pt x="470" y="492"/>
                  </a:lnTo>
                  <a:lnTo>
                    <a:pt x="463" y="532"/>
                  </a:lnTo>
                  <a:lnTo>
                    <a:pt x="448" y="577"/>
                  </a:lnTo>
                  <a:lnTo>
                    <a:pt x="438" y="604"/>
                  </a:lnTo>
                  <a:lnTo>
                    <a:pt x="434" y="638"/>
                  </a:lnTo>
                  <a:lnTo>
                    <a:pt x="442" y="681"/>
                  </a:lnTo>
                  <a:lnTo>
                    <a:pt x="56" y="680"/>
                  </a:lnTo>
                  <a:close/>
                </a:path>
              </a:pathLst>
            </a:custGeom>
            <a:solidFill>
              <a:srgbClr val="E00000"/>
            </a:solidFill>
            <a:ln w="9525">
              <a:noFill/>
              <a:round/>
              <a:headEnd/>
              <a:tailEnd/>
            </a:ln>
          </p:spPr>
          <p:txBody>
            <a:bodyPr/>
            <a:lstStyle/>
            <a:p>
              <a:endParaRPr lang="en-US"/>
            </a:p>
          </p:txBody>
        </p:sp>
        <p:sp>
          <p:nvSpPr>
            <p:cNvPr id="81" name="Freeform 224"/>
            <p:cNvSpPr>
              <a:spLocks/>
            </p:cNvSpPr>
            <p:nvPr/>
          </p:nvSpPr>
          <p:spPr bwMode="auto">
            <a:xfrm>
              <a:off x="3295" y="1401"/>
              <a:ext cx="359" cy="550"/>
            </a:xfrm>
            <a:custGeom>
              <a:avLst/>
              <a:gdLst>
                <a:gd name="T0" fmla="*/ 24 w 359"/>
                <a:gd name="T1" fmla="*/ 506 h 550"/>
                <a:gd name="T2" fmla="*/ 11 w 359"/>
                <a:gd name="T3" fmla="*/ 434 h 550"/>
                <a:gd name="T4" fmla="*/ 33 w 359"/>
                <a:gd name="T5" fmla="*/ 392 h 550"/>
                <a:gd name="T6" fmla="*/ 17 w 359"/>
                <a:gd name="T7" fmla="*/ 342 h 550"/>
                <a:gd name="T8" fmla="*/ 4 w 359"/>
                <a:gd name="T9" fmla="*/ 302 h 550"/>
                <a:gd name="T10" fmla="*/ 2 w 359"/>
                <a:gd name="T11" fmla="*/ 241 h 550"/>
                <a:gd name="T12" fmla="*/ 41 w 359"/>
                <a:gd name="T13" fmla="*/ 305 h 550"/>
                <a:gd name="T14" fmla="*/ 39 w 359"/>
                <a:gd name="T15" fmla="*/ 231 h 550"/>
                <a:gd name="T16" fmla="*/ 0 w 359"/>
                <a:gd name="T17" fmla="*/ 105 h 550"/>
                <a:gd name="T18" fmla="*/ 22 w 359"/>
                <a:gd name="T19" fmla="*/ 109 h 550"/>
                <a:gd name="T20" fmla="*/ 50 w 359"/>
                <a:gd name="T21" fmla="*/ 145 h 550"/>
                <a:gd name="T22" fmla="*/ 43 w 359"/>
                <a:gd name="T23" fmla="*/ 97 h 550"/>
                <a:gd name="T24" fmla="*/ 50 w 359"/>
                <a:gd name="T25" fmla="*/ 61 h 550"/>
                <a:gd name="T26" fmla="*/ 73 w 359"/>
                <a:gd name="T27" fmla="*/ 51 h 550"/>
                <a:gd name="T28" fmla="*/ 85 w 359"/>
                <a:gd name="T29" fmla="*/ 83 h 550"/>
                <a:gd name="T30" fmla="*/ 101 w 359"/>
                <a:gd name="T31" fmla="*/ 120 h 550"/>
                <a:gd name="T32" fmla="*/ 124 w 359"/>
                <a:gd name="T33" fmla="*/ 132 h 550"/>
                <a:gd name="T34" fmla="*/ 147 w 359"/>
                <a:gd name="T35" fmla="*/ 114 h 550"/>
                <a:gd name="T36" fmla="*/ 162 w 359"/>
                <a:gd name="T37" fmla="*/ 88 h 550"/>
                <a:gd name="T38" fmla="*/ 171 w 359"/>
                <a:gd name="T39" fmla="*/ 51 h 550"/>
                <a:gd name="T40" fmla="*/ 175 w 359"/>
                <a:gd name="T41" fmla="*/ 20 h 550"/>
                <a:gd name="T42" fmla="*/ 184 w 359"/>
                <a:gd name="T43" fmla="*/ 31 h 550"/>
                <a:gd name="T44" fmla="*/ 192 w 359"/>
                <a:gd name="T45" fmla="*/ 85 h 550"/>
                <a:gd name="T46" fmla="*/ 188 w 359"/>
                <a:gd name="T47" fmla="*/ 152 h 550"/>
                <a:gd name="T48" fmla="*/ 168 w 359"/>
                <a:gd name="T49" fmla="*/ 195 h 550"/>
                <a:gd name="T50" fmla="*/ 153 w 359"/>
                <a:gd name="T51" fmla="*/ 245 h 550"/>
                <a:gd name="T52" fmla="*/ 190 w 359"/>
                <a:gd name="T53" fmla="*/ 200 h 550"/>
                <a:gd name="T54" fmla="*/ 215 w 359"/>
                <a:gd name="T55" fmla="*/ 178 h 550"/>
                <a:gd name="T56" fmla="*/ 250 w 359"/>
                <a:gd name="T57" fmla="*/ 157 h 550"/>
                <a:gd name="T58" fmla="*/ 247 w 359"/>
                <a:gd name="T59" fmla="*/ 213 h 550"/>
                <a:gd name="T60" fmla="*/ 234 w 359"/>
                <a:gd name="T61" fmla="*/ 261 h 550"/>
                <a:gd name="T62" fmla="*/ 227 w 359"/>
                <a:gd name="T63" fmla="*/ 287 h 550"/>
                <a:gd name="T64" fmla="*/ 234 w 359"/>
                <a:gd name="T65" fmla="*/ 304 h 550"/>
                <a:gd name="T66" fmla="*/ 254 w 359"/>
                <a:gd name="T67" fmla="*/ 315 h 550"/>
                <a:gd name="T68" fmla="*/ 275 w 359"/>
                <a:gd name="T69" fmla="*/ 307 h 550"/>
                <a:gd name="T70" fmla="*/ 278 w 359"/>
                <a:gd name="T71" fmla="*/ 263 h 550"/>
                <a:gd name="T72" fmla="*/ 280 w 359"/>
                <a:gd name="T73" fmla="*/ 217 h 550"/>
                <a:gd name="T74" fmla="*/ 298 w 359"/>
                <a:gd name="T75" fmla="*/ 263 h 550"/>
                <a:gd name="T76" fmla="*/ 301 w 359"/>
                <a:gd name="T77" fmla="*/ 320 h 550"/>
                <a:gd name="T78" fmla="*/ 314 w 359"/>
                <a:gd name="T79" fmla="*/ 405 h 550"/>
                <a:gd name="T80" fmla="*/ 336 w 359"/>
                <a:gd name="T81" fmla="*/ 392 h 550"/>
                <a:gd name="T82" fmla="*/ 346 w 359"/>
                <a:gd name="T83" fmla="*/ 355 h 550"/>
                <a:gd name="T84" fmla="*/ 357 w 359"/>
                <a:gd name="T85" fmla="*/ 345 h 550"/>
                <a:gd name="T86" fmla="*/ 359 w 359"/>
                <a:gd name="T87" fmla="*/ 405 h 550"/>
                <a:gd name="T88" fmla="*/ 349 w 359"/>
                <a:gd name="T89" fmla="*/ 450 h 550"/>
                <a:gd name="T90" fmla="*/ 330 w 359"/>
                <a:gd name="T91" fmla="*/ 503 h 550"/>
                <a:gd name="T92" fmla="*/ 323 w 359"/>
                <a:gd name="T93" fmla="*/ 550 h 5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9"/>
                <a:gd name="T142" fmla="*/ 0 h 550"/>
                <a:gd name="T143" fmla="*/ 359 w 359"/>
                <a:gd name="T144" fmla="*/ 550 h 5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9" h="550">
                  <a:moveTo>
                    <a:pt x="35" y="550"/>
                  </a:moveTo>
                  <a:lnTo>
                    <a:pt x="24" y="506"/>
                  </a:lnTo>
                  <a:lnTo>
                    <a:pt x="16" y="468"/>
                  </a:lnTo>
                  <a:lnTo>
                    <a:pt x="11" y="434"/>
                  </a:lnTo>
                  <a:lnTo>
                    <a:pt x="16" y="418"/>
                  </a:lnTo>
                  <a:lnTo>
                    <a:pt x="33" y="392"/>
                  </a:lnTo>
                  <a:lnTo>
                    <a:pt x="28" y="370"/>
                  </a:lnTo>
                  <a:lnTo>
                    <a:pt x="17" y="342"/>
                  </a:lnTo>
                  <a:lnTo>
                    <a:pt x="11" y="327"/>
                  </a:lnTo>
                  <a:lnTo>
                    <a:pt x="4" y="302"/>
                  </a:lnTo>
                  <a:lnTo>
                    <a:pt x="0" y="275"/>
                  </a:lnTo>
                  <a:lnTo>
                    <a:pt x="2" y="241"/>
                  </a:lnTo>
                  <a:lnTo>
                    <a:pt x="19" y="266"/>
                  </a:lnTo>
                  <a:lnTo>
                    <a:pt x="41" y="305"/>
                  </a:lnTo>
                  <a:lnTo>
                    <a:pt x="51" y="307"/>
                  </a:lnTo>
                  <a:lnTo>
                    <a:pt x="39" y="231"/>
                  </a:lnTo>
                  <a:lnTo>
                    <a:pt x="21" y="155"/>
                  </a:lnTo>
                  <a:lnTo>
                    <a:pt x="0" y="105"/>
                  </a:lnTo>
                  <a:lnTo>
                    <a:pt x="8" y="104"/>
                  </a:lnTo>
                  <a:lnTo>
                    <a:pt x="22" y="109"/>
                  </a:lnTo>
                  <a:lnTo>
                    <a:pt x="34" y="125"/>
                  </a:lnTo>
                  <a:lnTo>
                    <a:pt x="50" y="145"/>
                  </a:lnTo>
                  <a:lnTo>
                    <a:pt x="44" y="120"/>
                  </a:lnTo>
                  <a:lnTo>
                    <a:pt x="43" y="97"/>
                  </a:lnTo>
                  <a:lnTo>
                    <a:pt x="47" y="79"/>
                  </a:lnTo>
                  <a:lnTo>
                    <a:pt x="50" y="61"/>
                  </a:lnTo>
                  <a:lnTo>
                    <a:pt x="64" y="24"/>
                  </a:lnTo>
                  <a:lnTo>
                    <a:pt x="73" y="51"/>
                  </a:lnTo>
                  <a:lnTo>
                    <a:pt x="81" y="70"/>
                  </a:lnTo>
                  <a:lnTo>
                    <a:pt x="85" y="83"/>
                  </a:lnTo>
                  <a:lnTo>
                    <a:pt x="90" y="97"/>
                  </a:lnTo>
                  <a:lnTo>
                    <a:pt x="101" y="120"/>
                  </a:lnTo>
                  <a:lnTo>
                    <a:pt x="113" y="130"/>
                  </a:lnTo>
                  <a:lnTo>
                    <a:pt x="124" y="132"/>
                  </a:lnTo>
                  <a:lnTo>
                    <a:pt x="136" y="123"/>
                  </a:lnTo>
                  <a:lnTo>
                    <a:pt x="147" y="114"/>
                  </a:lnTo>
                  <a:lnTo>
                    <a:pt x="156" y="104"/>
                  </a:lnTo>
                  <a:lnTo>
                    <a:pt x="162" y="88"/>
                  </a:lnTo>
                  <a:lnTo>
                    <a:pt x="168" y="68"/>
                  </a:lnTo>
                  <a:lnTo>
                    <a:pt x="171" y="51"/>
                  </a:lnTo>
                  <a:lnTo>
                    <a:pt x="173" y="35"/>
                  </a:lnTo>
                  <a:lnTo>
                    <a:pt x="175" y="20"/>
                  </a:lnTo>
                  <a:lnTo>
                    <a:pt x="178" y="0"/>
                  </a:lnTo>
                  <a:lnTo>
                    <a:pt x="184" y="31"/>
                  </a:lnTo>
                  <a:lnTo>
                    <a:pt x="188" y="55"/>
                  </a:lnTo>
                  <a:lnTo>
                    <a:pt x="192" y="85"/>
                  </a:lnTo>
                  <a:lnTo>
                    <a:pt x="195" y="118"/>
                  </a:lnTo>
                  <a:lnTo>
                    <a:pt x="188" y="152"/>
                  </a:lnTo>
                  <a:lnTo>
                    <a:pt x="179" y="179"/>
                  </a:lnTo>
                  <a:lnTo>
                    <a:pt x="168" y="195"/>
                  </a:lnTo>
                  <a:lnTo>
                    <a:pt x="161" y="214"/>
                  </a:lnTo>
                  <a:lnTo>
                    <a:pt x="153" y="245"/>
                  </a:lnTo>
                  <a:lnTo>
                    <a:pt x="171" y="223"/>
                  </a:lnTo>
                  <a:lnTo>
                    <a:pt x="190" y="200"/>
                  </a:lnTo>
                  <a:lnTo>
                    <a:pt x="201" y="190"/>
                  </a:lnTo>
                  <a:lnTo>
                    <a:pt x="215" y="178"/>
                  </a:lnTo>
                  <a:lnTo>
                    <a:pt x="227" y="170"/>
                  </a:lnTo>
                  <a:lnTo>
                    <a:pt x="250" y="157"/>
                  </a:lnTo>
                  <a:lnTo>
                    <a:pt x="248" y="190"/>
                  </a:lnTo>
                  <a:lnTo>
                    <a:pt x="247" y="213"/>
                  </a:lnTo>
                  <a:lnTo>
                    <a:pt x="240" y="244"/>
                  </a:lnTo>
                  <a:lnTo>
                    <a:pt x="234" y="261"/>
                  </a:lnTo>
                  <a:lnTo>
                    <a:pt x="228" y="282"/>
                  </a:lnTo>
                  <a:lnTo>
                    <a:pt x="227" y="287"/>
                  </a:lnTo>
                  <a:lnTo>
                    <a:pt x="230" y="298"/>
                  </a:lnTo>
                  <a:lnTo>
                    <a:pt x="234" y="304"/>
                  </a:lnTo>
                  <a:lnTo>
                    <a:pt x="241" y="311"/>
                  </a:lnTo>
                  <a:lnTo>
                    <a:pt x="254" y="315"/>
                  </a:lnTo>
                  <a:lnTo>
                    <a:pt x="267" y="315"/>
                  </a:lnTo>
                  <a:lnTo>
                    <a:pt x="275" y="307"/>
                  </a:lnTo>
                  <a:lnTo>
                    <a:pt x="278" y="291"/>
                  </a:lnTo>
                  <a:lnTo>
                    <a:pt x="278" y="263"/>
                  </a:lnTo>
                  <a:lnTo>
                    <a:pt x="276" y="239"/>
                  </a:lnTo>
                  <a:lnTo>
                    <a:pt x="280" y="217"/>
                  </a:lnTo>
                  <a:lnTo>
                    <a:pt x="291" y="239"/>
                  </a:lnTo>
                  <a:lnTo>
                    <a:pt x="298" y="263"/>
                  </a:lnTo>
                  <a:lnTo>
                    <a:pt x="302" y="292"/>
                  </a:lnTo>
                  <a:lnTo>
                    <a:pt x="301" y="320"/>
                  </a:lnTo>
                  <a:lnTo>
                    <a:pt x="304" y="365"/>
                  </a:lnTo>
                  <a:lnTo>
                    <a:pt x="314" y="405"/>
                  </a:lnTo>
                  <a:lnTo>
                    <a:pt x="326" y="401"/>
                  </a:lnTo>
                  <a:lnTo>
                    <a:pt x="336" y="392"/>
                  </a:lnTo>
                  <a:lnTo>
                    <a:pt x="342" y="376"/>
                  </a:lnTo>
                  <a:lnTo>
                    <a:pt x="346" y="355"/>
                  </a:lnTo>
                  <a:lnTo>
                    <a:pt x="350" y="324"/>
                  </a:lnTo>
                  <a:lnTo>
                    <a:pt x="357" y="345"/>
                  </a:lnTo>
                  <a:lnTo>
                    <a:pt x="359" y="372"/>
                  </a:lnTo>
                  <a:lnTo>
                    <a:pt x="359" y="405"/>
                  </a:lnTo>
                  <a:lnTo>
                    <a:pt x="354" y="423"/>
                  </a:lnTo>
                  <a:lnTo>
                    <a:pt x="349" y="450"/>
                  </a:lnTo>
                  <a:lnTo>
                    <a:pt x="339" y="484"/>
                  </a:lnTo>
                  <a:lnTo>
                    <a:pt x="330" y="503"/>
                  </a:lnTo>
                  <a:lnTo>
                    <a:pt x="327" y="528"/>
                  </a:lnTo>
                  <a:lnTo>
                    <a:pt x="323" y="550"/>
                  </a:lnTo>
                  <a:lnTo>
                    <a:pt x="35" y="550"/>
                  </a:lnTo>
                  <a:close/>
                </a:path>
              </a:pathLst>
            </a:custGeom>
            <a:solidFill>
              <a:srgbClr val="FF8000"/>
            </a:solidFill>
            <a:ln w="9525">
              <a:noFill/>
              <a:round/>
              <a:headEnd/>
              <a:tailEnd/>
            </a:ln>
          </p:spPr>
          <p:txBody>
            <a:bodyPr/>
            <a:lstStyle/>
            <a:p>
              <a:endParaRPr lang="en-US"/>
            </a:p>
          </p:txBody>
        </p:sp>
        <p:sp>
          <p:nvSpPr>
            <p:cNvPr id="82" name="Freeform 225"/>
            <p:cNvSpPr>
              <a:spLocks/>
            </p:cNvSpPr>
            <p:nvPr/>
          </p:nvSpPr>
          <p:spPr bwMode="auto">
            <a:xfrm>
              <a:off x="3714" y="1242"/>
              <a:ext cx="289" cy="709"/>
            </a:xfrm>
            <a:custGeom>
              <a:avLst/>
              <a:gdLst>
                <a:gd name="T0" fmla="*/ 31 w 289"/>
                <a:gd name="T1" fmla="*/ 416 h 709"/>
                <a:gd name="T2" fmla="*/ 41 w 289"/>
                <a:gd name="T3" fmla="*/ 330 h 709"/>
                <a:gd name="T4" fmla="*/ 53 w 289"/>
                <a:gd name="T5" fmla="*/ 258 h 709"/>
                <a:gd name="T6" fmla="*/ 65 w 289"/>
                <a:gd name="T7" fmla="*/ 209 h 709"/>
                <a:gd name="T8" fmla="*/ 78 w 289"/>
                <a:gd name="T9" fmla="*/ 176 h 709"/>
                <a:gd name="T10" fmla="*/ 93 w 289"/>
                <a:gd name="T11" fmla="*/ 150 h 709"/>
                <a:gd name="T12" fmla="*/ 115 w 289"/>
                <a:gd name="T13" fmla="*/ 126 h 709"/>
                <a:gd name="T14" fmla="*/ 133 w 289"/>
                <a:gd name="T15" fmla="*/ 119 h 709"/>
                <a:gd name="T16" fmla="*/ 150 w 289"/>
                <a:gd name="T17" fmla="*/ 110 h 709"/>
                <a:gd name="T18" fmla="*/ 163 w 289"/>
                <a:gd name="T19" fmla="*/ 94 h 709"/>
                <a:gd name="T20" fmla="*/ 171 w 289"/>
                <a:gd name="T21" fmla="*/ 79 h 709"/>
                <a:gd name="T22" fmla="*/ 177 w 289"/>
                <a:gd name="T23" fmla="*/ 44 h 709"/>
                <a:gd name="T24" fmla="*/ 181 w 289"/>
                <a:gd name="T25" fmla="*/ 0 h 709"/>
                <a:gd name="T26" fmla="*/ 189 w 289"/>
                <a:gd name="T27" fmla="*/ 41 h 709"/>
                <a:gd name="T28" fmla="*/ 186 w 289"/>
                <a:gd name="T29" fmla="*/ 84 h 709"/>
                <a:gd name="T30" fmla="*/ 179 w 289"/>
                <a:gd name="T31" fmla="*/ 117 h 709"/>
                <a:gd name="T32" fmla="*/ 192 w 289"/>
                <a:gd name="T33" fmla="*/ 123 h 709"/>
                <a:gd name="T34" fmla="*/ 202 w 289"/>
                <a:gd name="T35" fmla="*/ 113 h 709"/>
                <a:gd name="T36" fmla="*/ 212 w 289"/>
                <a:gd name="T37" fmla="*/ 84 h 709"/>
                <a:gd name="T38" fmla="*/ 218 w 289"/>
                <a:gd name="T39" fmla="*/ 37 h 709"/>
                <a:gd name="T40" fmla="*/ 223 w 289"/>
                <a:gd name="T41" fmla="*/ 27 h 709"/>
                <a:gd name="T42" fmla="*/ 231 w 289"/>
                <a:gd name="T43" fmla="*/ 59 h 709"/>
                <a:gd name="T44" fmla="*/ 229 w 289"/>
                <a:gd name="T45" fmla="*/ 104 h 709"/>
                <a:gd name="T46" fmla="*/ 223 w 289"/>
                <a:gd name="T47" fmla="*/ 159 h 709"/>
                <a:gd name="T48" fmla="*/ 214 w 289"/>
                <a:gd name="T49" fmla="*/ 201 h 709"/>
                <a:gd name="T50" fmla="*/ 218 w 289"/>
                <a:gd name="T51" fmla="*/ 205 h 709"/>
                <a:gd name="T52" fmla="*/ 232 w 289"/>
                <a:gd name="T53" fmla="*/ 185 h 709"/>
                <a:gd name="T54" fmla="*/ 250 w 289"/>
                <a:gd name="T55" fmla="*/ 180 h 709"/>
                <a:gd name="T56" fmla="*/ 266 w 289"/>
                <a:gd name="T57" fmla="*/ 194 h 709"/>
                <a:gd name="T58" fmla="*/ 276 w 289"/>
                <a:gd name="T59" fmla="*/ 214 h 709"/>
                <a:gd name="T60" fmla="*/ 282 w 289"/>
                <a:gd name="T61" fmla="*/ 260 h 709"/>
                <a:gd name="T62" fmla="*/ 269 w 289"/>
                <a:gd name="T63" fmla="*/ 249 h 709"/>
                <a:gd name="T64" fmla="*/ 255 w 289"/>
                <a:gd name="T65" fmla="*/ 254 h 709"/>
                <a:gd name="T66" fmla="*/ 242 w 289"/>
                <a:gd name="T67" fmla="*/ 282 h 709"/>
                <a:gd name="T68" fmla="*/ 236 w 289"/>
                <a:gd name="T69" fmla="*/ 324 h 709"/>
                <a:gd name="T70" fmla="*/ 241 w 289"/>
                <a:gd name="T71" fmla="*/ 361 h 709"/>
                <a:gd name="T72" fmla="*/ 251 w 289"/>
                <a:gd name="T73" fmla="*/ 394 h 709"/>
                <a:gd name="T74" fmla="*/ 260 w 289"/>
                <a:gd name="T75" fmla="*/ 409 h 709"/>
                <a:gd name="T76" fmla="*/ 271 w 289"/>
                <a:gd name="T77" fmla="*/ 406 h 709"/>
                <a:gd name="T78" fmla="*/ 277 w 289"/>
                <a:gd name="T79" fmla="*/ 378 h 709"/>
                <a:gd name="T80" fmla="*/ 278 w 289"/>
                <a:gd name="T81" fmla="*/ 361 h 709"/>
                <a:gd name="T82" fmla="*/ 285 w 289"/>
                <a:gd name="T83" fmla="*/ 381 h 709"/>
                <a:gd name="T84" fmla="*/ 289 w 289"/>
                <a:gd name="T85" fmla="*/ 412 h 709"/>
                <a:gd name="T86" fmla="*/ 286 w 289"/>
                <a:gd name="T87" fmla="*/ 451 h 709"/>
                <a:gd name="T88" fmla="*/ 150 w 289"/>
                <a:gd name="T89" fmla="*/ 709 h 709"/>
                <a:gd name="T90" fmla="*/ 21 w 289"/>
                <a:gd name="T91" fmla="*/ 603 h 709"/>
                <a:gd name="T92" fmla="*/ 19 w 289"/>
                <a:gd name="T93" fmla="*/ 538 h 709"/>
                <a:gd name="T94" fmla="*/ 26 w 289"/>
                <a:gd name="T95" fmla="*/ 469 h 7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709"/>
                <a:gd name="T146" fmla="*/ 289 w 289"/>
                <a:gd name="T147" fmla="*/ 709 h 7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709">
                  <a:moveTo>
                    <a:pt x="26" y="469"/>
                  </a:moveTo>
                  <a:lnTo>
                    <a:pt x="31" y="416"/>
                  </a:lnTo>
                  <a:lnTo>
                    <a:pt x="36" y="377"/>
                  </a:lnTo>
                  <a:lnTo>
                    <a:pt x="41" y="330"/>
                  </a:lnTo>
                  <a:lnTo>
                    <a:pt x="48" y="293"/>
                  </a:lnTo>
                  <a:lnTo>
                    <a:pt x="53" y="258"/>
                  </a:lnTo>
                  <a:lnTo>
                    <a:pt x="58" y="232"/>
                  </a:lnTo>
                  <a:lnTo>
                    <a:pt x="65" y="209"/>
                  </a:lnTo>
                  <a:lnTo>
                    <a:pt x="72" y="192"/>
                  </a:lnTo>
                  <a:lnTo>
                    <a:pt x="78" y="176"/>
                  </a:lnTo>
                  <a:lnTo>
                    <a:pt x="85" y="159"/>
                  </a:lnTo>
                  <a:lnTo>
                    <a:pt x="93" y="150"/>
                  </a:lnTo>
                  <a:lnTo>
                    <a:pt x="105" y="135"/>
                  </a:lnTo>
                  <a:lnTo>
                    <a:pt x="115" y="126"/>
                  </a:lnTo>
                  <a:lnTo>
                    <a:pt x="126" y="122"/>
                  </a:lnTo>
                  <a:lnTo>
                    <a:pt x="133" y="119"/>
                  </a:lnTo>
                  <a:lnTo>
                    <a:pt x="142" y="117"/>
                  </a:lnTo>
                  <a:lnTo>
                    <a:pt x="150" y="110"/>
                  </a:lnTo>
                  <a:lnTo>
                    <a:pt x="158" y="106"/>
                  </a:lnTo>
                  <a:lnTo>
                    <a:pt x="163" y="94"/>
                  </a:lnTo>
                  <a:lnTo>
                    <a:pt x="167" y="91"/>
                  </a:lnTo>
                  <a:lnTo>
                    <a:pt x="171" y="79"/>
                  </a:lnTo>
                  <a:lnTo>
                    <a:pt x="175" y="59"/>
                  </a:lnTo>
                  <a:lnTo>
                    <a:pt x="177" y="44"/>
                  </a:lnTo>
                  <a:lnTo>
                    <a:pt x="179" y="22"/>
                  </a:lnTo>
                  <a:lnTo>
                    <a:pt x="181" y="0"/>
                  </a:lnTo>
                  <a:lnTo>
                    <a:pt x="186" y="22"/>
                  </a:lnTo>
                  <a:lnTo>
                    <a:pt x="189" y="41"/>
                  </a:lnTo>
                  <a:lnTo>
                    <a:pt x="189" y="65"/>
                  </a:lnTo>
                  <a:lnTo>
                    <a:pt x="186" y="84"/>
                  </a:lnTo>
                  <a:lnTo>
                    <a:pt x="184" y="100"/>
                  </a:lnTo>
                  <a:lnTo>
                    <a:pt x="179" y="117"/>
                  </a:lnTo>
                  <a:lnTo>
                    <a:pt x="184" y="123"/>
                  </a:lnTo>
                  <a:lnTo>
                    <a:pt x="192" y="123"/>
                  </a:lnTo>
                  <a:lnTo>
                    <a:pt x="196" y="117"/>
                  </a:lnTo>
                  <a:lnTo>
                    <a:pt x="202" y="113"/>
                  </a:lnTo>
                  <a:lnTo>
                    <a:pt x="209" y="101"/>
                  </a:lnTo>
                  <a:lnTo>
                    <a:pt x="212" y="84"/>
                  </a:lnTo>
                  <a:lnTo>
                    <a:pt x="216" y="62"/>
                  </a:lnTo>
                  <a:lnTo>
                    <a:pt x="218" y="37"/>
                  </a:lnTo>
                  <a:lnTo>
                    <a:pt x="218" y="18"/>
                  </a:lnTo>
                  <a:lnTo>
                    <a:pt x="223" y="27"/>
                  </a:lnTo>
                  <a:lnTo>
                    <a:pt x="228" y="41"/>
                  </a:lnTo>
                  <a:lnTo>
                    <a:pt x="231" y="59"/>
                  </a:lnTo>
                  <a:lnTo>
                    <a:pt x="229" y="79"/>
                  </a:lnTo>
                  <a:lnTo>
                    <a:pt x="229" y="104"/>
                  </a:lnTo>
                  <a:lnTo>
                    <a:pt x="227" y="132"/>
                  </a:lnTo>
                  <a:lnTo>
                    <a:pt x="223" y="159"/>
                  </a:lnTo>
                  <a:lnTo>
                    <a:pt x="218" y="183"/>
                  </a:lnTo>
                  <a:lnTo>
                    <a:pt x="214" y="201"/>
                  </a:lnTo>
                  <a:lnTo>
                    <a:pt x="209" y="218"/>
                  </a:lnTo>
                  <a:lnTo>
                    <a:pt x="218" y="205"/>
                  </a:lnTo>
                  <a:lnTo>
                    <a:pt x="225" y="192"/>
                  </a:lnTo>
                  <a:lnTo>
                    <a:pt x="232" y="185"/>
                  </a:lnTo>
                  <a:lnTo>
                    <a:pt x="241" y="180"/>
                  </a:lnTo>
                  <a:lnTo>
                    <a:pt x="250" y="180"/>
                  </a:lnTo>
                  <a:lnTo>
                    <a:pt x="258" y="185"/>
                  </a:lnTo>
                  <a:lnTo>
                    <a:pt x="266" y="194"/>
                  </a:lnTo>
                  <a:lnTo>
                    <a:pt x="271" y="201"/>
                  </a:lnTo>
                  <a:lnTo>
                    <a:pt x="276" y="214"/>
                  </a:lnTo>
                  <a:lnTo>
                    <a:pt x="280" y="232"/>
                  </a:lnTo>
                  <a:lnTo>
                    <a:pt x="282" y="260"/>
                  </a:lnTo>
                  <a:lnTo>
                    <a:pt x="275" y="254"/>
                  </a:lnTo>
                  <a:lnTo>
                    <a:pt x="269" y="249"/>
                  </a:lnTo>
                  <a:lnTo>
                    <a:pt x="262" y="251"/>
                  </a:lnTo>
                  <a:lnTo>
                    <a:pt x="255" y="254"/>
                  </a:lnTo>
                  <a:lnTo>
                    <a:pt x="247" y="267"/>
                  </a:lnTo>
                  <a:lnTo>
                    <a:pt x="242" y="282"/>
                  </a:lnTo>
                  <a:lnTo>
                    <a:pt x="237" y="304"/>
                  </a:lnTo>
                  <a:lnTo>
                    <a:pt x="236" y="324"/>
                  </a:lnTo>
                  <a:lnTo>
                    <a:pt x="237" y="341"/>
                  </a:lnTo>
                  <a:lnTo>
                    <a:pt x="241" y="361"/>
                  </a:lnTo>
                  <a:lnTo>
                    <a:pt x="246" y="378"/>
                  </a:lnTo>
                  <a:lnTo>
                    <a:pt x="251" y="394"/>
                  </a:lnTo>
                  <a:lnTo>
                    <a:pt x="255" y="403"/>
                  </a:lnTo>
                  <a:lnTo>
                    <a:pt x="260" y="409"/>
                  </a:lnTo>
                  <a:lnTo>
                    <a:pt x="267" y="412"/>
                  </a:lnTo>
                  <a:lnTo>
                    <a:pt x="271" y="406"/>
                  </a:lnTo>
                  <a:lnTo>
                    <a:pt x="275" y="394"/>
                  </a:lnTo>
                  <a:lnTo>
                    <a:pt x="277" y="378"/>
                  </a:lnTo>
                  <a:lnTo>
                    <a:pt x="277" y="372"/>
                  </a:lnTo>
                  <a:lnTo>
                    <a:pt x="278" y="361"/>
                  </a:lnTo>
                  <a:lnTo>
                    <a:pt x="282" y="369"/>
                  </a:lnTo>
                  <a:lnTo>
                    <a:pt x="285" y="381"/>
                  </a:lnTo>
                  <a:lnTo>
                    <a:pt x="286" y="396"/>
                  </a:lnTo>
                  <a:lnTo>
                    <a:pt x="289" y="412"/>
                  </a:lnTo>
                  <a:lnTo>
                    <a:pt x="289" y="429"/>
                  </a:lnTo>
                  <a:lnTo>
                    <a:pt x="286" y="451"/>
                  </a:lnTo>
                  <a:lnTo>
                    <a:pt x="155" y="518"/>
                  </a:lnTo>
                  <a:lnTo>
                    <a:pt x="150" y="709"/>
                  </a:lnTo>
                  <a:lnTo>
                    <a:pt x="0" y="709"/>
                  </a:lnTo>
                  <a:lnTo>
                    <a:pt x="21" y="603"/>
                  </a:lnTo>
                  <a:lnTo>
                    <a:pt x="19" y="586"/>
                  </a:lnTo>
                  <a:lnTo>
                    <a:pt x="19" y="538"/>
                  </a:lnTo>
                  <a:lnTo>
                    <a:pt x="23" y="498"/>
                  </a:lnTo>
                  <a:lnTo>
                    <a:pt x="26" y="469"/>
                  </a:lnTo>
                  <a:close/>
                </a:path>
              </a:pathLst>
            </a:custGeom>
            <a:solidFill>
              <a:srgbClr val="E60000"/>
            </a:solidFill>
            <a:ln w="9525">
              <a:noFill/>
              <a:round/>
              <a:headEnd/>
              <a:tailEnd/>
            </a:ln>
          </p:spPr>
          <p:txBody>
            <a:bodyPr/>
            <a:lstStyle/>
            <a:p>
              <a:endParaRPr lang="en-US"/>
            </a:p>
          </p:txBody>
        </p:sp>
        <p:sp>
          <p:nvSpPr>
            <p:cNvPr id="83" name="Freeform 226"/>
            <p:cNvSpPr>
              <a:spLocks/>
            </p:cNvSpPr>
            <p:nvPr/>
          </p:nvSpPr>
          <p:spPr bwMode="auto">
            <a:xfrm>
              <a:off x="3371" y="1607"/>
              <a:ext cx="219" cy="344"/>
            </a:xfrm>
            <a:custGeom>
              <a:avLst/>
              <a:gdLst>
                <a:gd name="T0" fmla="*/ 22 w 219"/>
                <a:gd name="T1" fmla="*/ 332 h 344"/>
                <a:gd name="T2" fmla="*/ 10 w 219"/>
                <a:gd name="T3" fmla="*/ 286 h 344"/>
                <a:gd name="T4" fmla="*/ 10 w 219"/>
                <a:gd name="T5" fmla="*/ 254 h 344"/>
                <a:gd name="T6" fmla="*/ 16 w 219"/>
                <a:gd name="T7" fmla="*/ 225 h 344"/>
                <a:gd name="T8" fmla="*/ 6 w 219"/>
                <a:gd name="T9" fmla="*/ 199 h 344"/>
                <a:gd name="T10" fmla="*/ 1 w 219"/>
                <a:gd name="T11" fmla="*/ 168 h 344"/>
                <a:gd name="T12" fmla="*/ 11 w 219"/>
                <a:gd name="T13" fmla="*/ 164 h 344"/>
                <a:gd name="T14" fmla="*/ 31 w 219"/>
                <a:gd name="T15" fmla="*/ 188 h 344"/>
                <a:gd name="T16" fmla="*/ 13 w 219"/>
                <a:gd name="T17" fmla="*/ 95 h 344"/>
                <a:gd name="T18" fmla="*/ 6 w 219"/>
                <a:gd name="T19" fmla="*/ 65 h 344"/>
                <a:gd name="T20" fmla="*/ 22 w 219"/>
                <a:gd name="T21" fmla="*/ 77 h 344"/>
                <a:gd name="T22" fmla="*/ 28 w 219"/>
                <a:gd name="T23" fmla="*/ 73 h 344"/>
                <a:gd name="T24" fmla="*/ 28 w 219"/>
                <a:gd name="T25" fmla="*/ 50 h 344"/>
                <a:gd name="T26" fmla="*/ 38 w 219"/>
                <a:gd name="T27" fmla="*/ 15 h 344"/>
                <a:gd name="T28" fmla="*/ 49 w 219"/>
                <a:gd name="T29" fmla="*/ 43 h 344"/>
                <a:gd name="T30" fmla="*/ 55 w 219"/>
                <a:gd name="T31" fmla="*/ 59 h 344"/>
                <a:gd name="T32" fmla="*/ 68 w 219"/>
                <a:gd name="T33" fmla="*/ 78 h 344"/>
                <a:gd name="T34" fmla="*/ 84 w 219"/>
                <a:gd name="T35" fmla="*/ 77 h 344"/>
                <a:gd name="T36" fmla="*/ 95 w 219"/>
                <a:gd name="T37" fmla="*/ 64 h 344"/>
                <a:gd name="T38" fmla="*/ 102 w 219"/>
                <a:gd name="T39" fmla="*/ 42 h 344"/>
                <a:gd name="T40" fmla="*/ 105 w 219"/>
                <a:gd name="T41" fmla="*/ 22 h 344"/>
                <a:gd name="T42" fmla="*/ 110 w 219"/>
                <a:gd name="T43" fmla="*/ 0 h 344"/>
                <a:gd name="T44" fmla="*/ 115 w 219"/>
                <a:gd name="T45" fmla="*/ 34 h 344"/>
                <a:gd name="T46" fmla="*/ 117 w 219"/>
                <a:gd name="T47" fmla="*/ 73 h 344"/>
                <a:gd name="T48" fmla="*/ 110 w 219"/>
                <a:gd name="T49" fmla="*/ 109 h 344"/>
                <a:gd name="T50" fmla="*/ 98 w 219"/>
                <a:gd name="T51" fmla="*/ 130 h 344"/>
                <a:gd name="T52" fmla="*/ 105 w 219"/>
                <a:gd name="T53" fmla="*/ 135 h 344"/>
                <a:gd name="T54" fmla="*/ 123 w 219"/>
                <a:gd name="T55" fmla="*/ 117 h 344"/>
                <a:gd name="T56" fmla="*/ 139 w 219"/>
                <a:gd name="T57" fmla="*/ 104 h 344"/>
                <a:gd name="T58" fmla="*/ 151 w 219"/>
                <a:gd name="T59" fmla="*/ 130 h 344"/>
                <a:gd name="T60" fmla="*/ 143 w 219"/>
                <a:gd name="T61" fmla="*/ 160 h 344"/>
                <a:gd name="T62" fmla="*/ 139 w 219"/>
                <a:gd name="T63" fmla="*/ 175 h 344"/>
                <a:gd name="T64" fmla="*/ 142 w 219"/>
                <a:gd name="T65" fmla="*/ 186 h 344"/>
                <a:gd name="T66" fmla="*/ 155 w 219"/>
                <a:gd name="T67" fmla="*/ 192 h 344"/>
                <a:gd name="T68" fmla="*/ 168 w 219"/>
                <a:gd name="T69" fmla="*/ 187 h 344"/>
                <a:gd name="T70" fmla="*/ 169 w 219"/>
                <a:gd name="T71" fmla="*/ 161 h 344"/>
                <a:gd name="T72" fmla="*/ 171 w 219"/>
                <a:gd name="T73" fmla="*/ 133 h 344"/>
                <a:gd name="T74" fmla="*/ 182 w 219"/>
                <a:gd name="T75" fmla="*/ 161 h 344"/>
                <a:gd name="T76" fmla="*/ 182 w 219"/>
                <a:gd name="T77" fmla="*/ 195 h 344"/>
                <a:gd name="T78" fmla="*/ 190 w 219"/>
                <a:gd name="T79" fmla="*/ 247 h 344"/>
                <a:gd name="T80" fmla="*/ 204 w 219"/>
                <a:gd name="T81" fmla="*/ 238 h 344"/>
                <a:gd name="T82" fmla="*/ 211 w 219"/>
                <a:gd name="T83" fmla="*/ 217 h 344"/>
                <a:gd name="T84" fmla="*/ 217 w 219"/>
                <a:gd name="T85" fmla="*/ 212 h 344"/>
                <a:gd name="T86" fmla="*/ 219 w 219"/>
                <a:gd name="T87" fmla="*/ 248 h 344"/>
                <a:gd name="T88" fmla="*/ 212 w 219"/>
                <a:gd name="T89" fmla="*/ 274 h 344"/>
                <a:gd name="T90" fmla="*/ 200 w 219"/>
                <a:gd name="T91" fmla="*/ 308 h 344"/>
                <a:gd name="T92" fmla="*/ 202 w 219"/>
                <a:gd name="T93" fmla="*/ 344 h 3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9"/>
                <a:gd name="T142" fmla="*/ 0 h 344"/>
                <a:gd name="T143" fmla="*/ 219 w 219"/>
                <a:gd name="T144" fmla="*/ 344 h 3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9" h="344">
                  <a:moveTo>
                    <a:pt x="28" y="344"/>
                  </a:moveTo>
                  <a:lnTo>
                    <a:pt x="22" y="332"/>
                  </a:lnTo>
                  <a:lnTo>
                    <a:pt x="15" y="309"/>
                  </a:lnTo>
                  <a:lnTo>
                    <a:pt x="10" y="286"/>
                  </a:lnTo>
                  <a:lnTo>
                    <a:pt x="7" y="265"/>
                  </a:lnTo>
                  <a:lnTo>
                    <a:pt x="10" y="254"/>
                  </a:lnTo>
                  <a:lnTo>
                    <a:pt x="20" y="239"/>
                  </a:lnTo>
                  <a:lnTo>
                    <a:pt x="16" y="225"/>
                  </a:lnTo>
                  <a:lnTo>
                    <a:pt x="11" y="209"/>
                  </a:lnTo>
                  <a:lnTo>
                    <a:pt x="6" y="199"/>
                  </a:lnTo>
                  <a:lnTo>
                    <a:pt x="3" y="183"/>
                  </a:lnTo>
                  <a:lnTo>
                    <a:pt x="1" y="168"/>
                  </a:lnTo>
                  <a:lnTo>
                    <a:pt x="1" y="147"/>
                  </a:lnTo>
                  <a:lnTo>
                    <a:pt x="11" y="164"/>
                  </a:lnTo>
                  <a:lnTo>
                    <a:pt x="25" y="187"/>
                  </a:lnTo>
                  <a:lnTo>
                    <a:pt x="31" y="188"/>
                  </a:lnTo>
                  <a:lnTo>
                    <a:pt x="23" y="140"/>
                  </a:lnTo>
                  <a:lnTo>
                    <a:pt x="13" y="95"/>
                  </a:lnTo>
                  <a:lnTo>
                    <a:pt x="0" y="65"/>
                  </a:lnTo>
                  <a:lnTo>
                    <a:pt x="6" y="65"/>
                  </a:lnTo>
                  <a:lnTo>
                    <a:pt x="14" y="69"/>
                  </a:lnTo>
                  <a:lnTo>
                    <a:pt x="22" y="77"/>
                  </a:lnTo>
                  <a:lnTo>
                    <a:pt x="31" y="89"/>
                  </a:lnTo>
                  <a:lnTo>
                    <a:pt x="28" y="73"/>
                  </a:lnTo>
                  <a:lnTo>
                    <a:pt x="27" y="61"/>
                  </a:lnTo>
                  <a:lnTo>
                    <a:pt x="28" y="50"/>
                  </a:lnTo>
                  <a:lnTo>
                    <a:pt x="31" y="38"/>
                  </a:lnTo>
                  <a:lnTo>
                    <a:pt x="38" y="15"/>
                  </a:lnTo>
                  <a:lnTo>
                    <a:pt x="45" y="31"/>
                  </a:lnTo>
                  <a:lnTo>
                    <a:pt x="49" y="43"/>
                  </a:lnTo>
                  <a:lnTo>
                    <a:pt x="51" y="51"/>
                  </a:lnTo>
                  <a:lnTo>
                    <a:pt x="55" y="59"/>
                  </a:lnTo>
                  <a:lnTo>
                    <a:pt x="62" y="72"/>
                  </a:lnTo>
                  <a:lnTo>
                    <a:pt x="68" y="78"/>
                  </a:lnTo>
                  <a:lnTo>
                    <a:pt x="75" y="79"/>
                  </a:lnTo>
                  <a:lnTo>
                    <a:pt x="84" y="77"/>
                  </a:lnTo>
                  <a:lnTo>
                    <a:pt x="89" y="70"/>
                  </a:lnTo>
                  <a:lnTo>
                    <a:pt x="95" y="64"/>
                  </a:lnTo>
                  <a:lnTo>
                    <a:pt x="98" y="54"/>
                  </a:lnTo>
                  <a:lnTo>
                    <a:pt x="102" y="42"/>
                  </a:lnTo>
                  <a:lnTo>
                    <a:pt x="103" y="31"/>
                  </a:lnTo>
                  <a:lnTo>
                    <a:pt x="105" y="22"/>
                  </a:lnTo>
                  <a:lnTo>
                    <a:pt x="107" y="13"/>
                  </a:lnTo>
                  <a:lnTo>
                    <a:pt x="110" y="0"/>
                  </a:lnTo>
                  <a:lnTo>
                    <a:pt x="112" y="20"/>
                  </a:lnTo>
                  <a:lnTo>
                    <a:pt x="115" y="34"/>
                  </a:lnTo>
                  <a:lnTo>
                    <a:pt x="117" y="51"/>
                  </a:lnTo>
                  <a:lnTo>
                    <a:pt x="117" y="73"/>
                  </a:lnTo>
                  <a:lnTo>
                    <a:pt x="115" y="94"/>
                  </a:lnTo>
                  <a:lnTo>
                    <a:pt x="110" y="109"/>
                  </a:lnTo>
                  <a:lnTo>
                    <a:pt x="102" y="120"/>
                  </a:lnTo>
                  <a:lnTo>
                    <a:pt x="98" y="130"/>
                  </a:lnTo>
                  <a:lnTo>
                    <a:pt x="94" y="151"/>
                  </a:lnTo>
                  <a:lnTo>
                    <a:pt x="105" y="135"/>
                  </a:lnTo>
                  <a:lnTo>
                    <a:pt x="115" y="122"/>
                  </a:lnTo>
                  <a:lnTo>
                    <a:pt x="123" y="117"/>
                  </a:lnTo>
                  <a:lnTo>
                    <a:pt x="132" y="109"/>
                  </a:lnTo>
                  <a:lnTo>
                    <a:pt x="139" y="104"/>
                  </a:lnTo>
                  <a:lnTo>
                    <a:pt x="151" y="95"/>
                  </a:lnTo>
                  <a:lnTo>
                    <a:pt x="151" y="130"/>
                  </a:lnTo>
                  <a:lnTo>
                    <a:pt x="146" y="149"/>
                  </a:lnTo>
                  <a:lnTo>
                    <a:pt x="143" y="160"/>
                  </a:lnTo>
                  <a:lnTo>
                    <a:pt x="139" y="171"/>
                  </a:lnTo>
                  <a:lnTo>
                    <a:pt x="139" y="175"/>
                  </a:lnTo>
                  <a:lnTo>
                    <a:pt x="141" y="182"/>
                  </a:lnTo>
                  <a:lnTo>
                    <a:pt x="142" y="186"/>
                  </a:lnTo>
                  <a:lnTo>
                    <a:pt x="147" y="190"/>
                  </a:lnTo>
                  <a:lnTo>
                    <a:pt x="155" y="192"/>
                  </a:lnTo>
                  <a:lnTo>
                    <a:pt x="163" y="192"/>
                  </a:lnTo>
                  <a:lnTo>
                    <a:pt x="168" y="187"/>
                  </a:lnTo>
                  <a:lnTo>
                    <a:pt x="169" y="177"/>
                  </a:lnTo>
                  <a:lnTo>
                    <a:pt x="169" y="161"/>
                  </a:lnTo>
                  <a:lnTo>
                    <a:pt x="169" y="146"/>
                  </a:lnTo>
                  <a:lnTo>
                    <a:pt x="171" y="133"/>
                  </a:lnTo>
                  <a:lnTo>
                    <a:pt x="177" y="147"/>
                  </a:lnTo>
                  <a:lnTo>
                    <a:pt x="182" y="161"/>
                  </a:lnTo>
                  <a:lnTo>
                    <a:pt x="184" y="178"/>
                  </a:lnTo>
                  <a:lnTo>
                    <a:pt x="182" y="195"/>
                  </a:lnTo>
                  <a:lnTo>
                    <a:pt x="184" y="221"/>
                  </a:lnTo>
                  <a:lnTo>
                    <a:pt x="190" y="247"/>
                  </a:lnTo>
                  <a:lnTo>
                    <a:pt x="197" y="244"/>
                  </a:lnTo>
                  <a:lnTo>
                    <a:pt x="204" y="238"/>
                  </a:lnTo>
                  <a:lnTo>
                    <a:pt x="208" y="228"/>
                  </a:lnTo>
                  <a:lnTo>
                    <a:pt x="211" y="217"/>
                  </a:lnTo>
                  <a:lnTo>
                    <a:pt x="212" y="199"/>
                  </a:lnTo>
                  <a:lnTo>
                    <a:pt x="217" y="212"/>
                  </a:lnTo>
                  <a:lnTo>
                    <a:pt x="219" y="225"/>
                  </a:lnTo>
                  <a:lnTo>
                    <a:pt x="219" y="248"/>
                  </a:lnTo>
                  <a:lnTo>
                    <a:pt x="216" y="258"/>
                  </a:lnTo>
                  <a:lnTo>
                    <a:pt x="212" y="274"/>
                  </a:lnTo>
                  <a:lnTo>
                    <a:pt x="206" y="295"/>
                  </a:lnTo>
                  <a:lnTo>
                    <a:pt x="200" y="308"/>
                  </a:lnTo>
                  <a:lnTo>
                    <a:pt x="199" y="321"/>
                  </a:lnTo>
                  <a:lnTo>
                    <a:pt x="202" y="344"/>
                  </a:lnTo>
                  <a:lnTo>
                    <a:pt x="28" y="344"/>
                  </a:lnTo>
                  <a:close/>
                </a:path>
              </a:pathLst>
            </a:custGeom>
            <a:solidFill>
              <a:srgbClr val="FFFF00"/>
            </a:solidFill>
            <a:ln w="9525">
              <a:noFill/>
              <a:round/>
              <a:headEnd/>
              <a:tailEnd/>
            </a:ln>
          </p:spPr>
          <p:txBody>
            <a:bodyPr/>
            <a:lstStyle/>
            <a:p>
              <a:endParaRPr lang="en-US"/>
            </a:p>
          </p:txBody>
        </p:sp>
        <p:sp>
          <p:nvSpPr>
            <p:cNvPr id="84" name="Freeform 227"/>
            <p:cNvSpPr>
              <a:spLocks/>
            </p:cNvSpPr>
            <p:nvPr/>
          </p:nvSpPr>
          <p:spPr bwMode="auto">
            <a:xfrm>
              <a:off x="3430" y="1790"/>
              <a:ext cx="112" cy="162"/>
            </a:xfrm>
            <a:custGeom>
              <a:avLst/>
              <a:gdLst>
                <a:gd name="T0" fmla="*/ 7 w 112"/>
                <a:gd name="T1" fmla="*/ 156 h 162"/>
                <a:gd name="T2" fmla="*/ 4 w 112"/>
                <a:gd name="T3" fmla="*/ 132 h 162"/>
                <a:gd name="T4" fmla="*/ 9 w 112"/>
                <a:gd name="T5" fmla="*/ 121 h 162"/>
                <a:gd name="T6" fmla="*/ 5 w 112"/>
                <a:gd name="T7" fmla="*/ 106 h 162"/>
                <a:gd name="T8" fmla="*/ 3 w 112"/>
                <a:gd name="T9" fmla="*/ 93 h 162"/>
                <a:gd name="T10" fmla="*/ 0 w 112"/>
                <a:gd name="T11" fmla="*/ 75 h 162"/>
                <a:gd name="T12" fmla="*/ 12 w 112"/>
                <a:gd name="T13" fmla="*/ 93 h 162"/>
                <a:gd name="T14" fmla="*/ 12 w 112"/>
                <a:gd name="T15" fmla="*/ 71 h 162"/>
                <a:gd name="T16" fmla="*/ 0 w 112"/>
                <a:gd name="T17" fmla="*/ 34 h 162"/>
                <a:gd name="T18" fmla="*/ 8 w 112"/>
                <a:gd name="T19" fmla="*/ 34 h 162"/>
                <a:gd name="T20" fmla="*/ 14 w 112"/>
                <a:gd name="T21" fmla="*/ 44 h 162"/>
                <a:gd name="T22" fmla="*/ 13 w 112"/>
                <a:gd name="T23" fmla="*/ 31 h 162"/>
                <a:gd name="T24" fmla="*/ 14 w 112"/>
                <a:gd name="T25" fmla="*/ 20 h 162"/>
                <a:gd name="T26" fmla="*/ 23 w 112"/>
                <a:gd name="T27" fmla="*/ 17 h 162"/>
                <a:gd name="T28" fmla="*/ 26 w 112"/>
                <a:gd name="T29" fmla="*/ 26 h 162"/>
                <a:gd name="T30" fmla="*/ 31 w 112"/>
                <a:gd name="T31" fmla="*/ 36 h 162"/>
                <a:gd name="T32" fmla="*/ 38 w 112"/>
                <a:gd name="T33" fmla="*/ 40 h 162"/>
                <a:gd name="T34" fmla="*/ 44 w 112"/>
                <a:gd name="T35" fmla="*/ 36 h 162"/>
                <a:gd name="T36" fmla="*/ 52 w 112"/>
                <a:gd name="T37" fmla="*/ 21 h 162"/>
                <a:gd name="T38" fmla="*/ 53 w 112"/>
                <a:gd name="T39" fmla="*/ 10 h 162"/>
                <a:gd name="T40" fmla="*/ 55 w 112"/>
                <a:gd name="T41" fmla="*/ 0 h 162"/>
                <a:gd name="T42" fmla="*/ 58 w 112"/>
                <a:gd name="T43" fmla="*/ 18 h 162"/>
                <a:gd name="T44" fmla="*/ 60 w 112"/>
                <a:gd name="T45" fmla="*/ 36 h 162"/>
                <a:gd name="T46" fmla="*/ 56 w 112"/>
                <a:gd name="T47" fmla="*/ 55 h 162"/>
                <a:gd name="T48" fmla="*/ 49 w 112"/>
                <a:gd name="T49" fmla="*/ 66 h 162"/>
                <a:gd name="T50" fmla="*/ 53 w 112"/>
                <a:gd name="T51" fmla="*/ 70 h 162"/>
                <a:gd name="T52" fmla="*/ 62 w 112"/>
                <a:gd name="T53" fmla="*/ 60 h 162"/>
                <a:gd name="T54" fmla="*/ 70 w 112"/>
                <a:gd name="T55" fmla="*/ 52 h 162"/>
                <a:gd name="T56" fmla="*/ 77 w 112"/>
                <a:gd name="T57" fmla="*/ 57 h 162"/>
                <a:gd name="T58" fmla="*/ 74 w 112"/>
                <a:gd name="T59" fmla="*/ 77 h 162"/>
                <a:gd name="T60" fmla="*/ 70 w 112"/>
                <a:gd name="T61" fmla="*/ 86 h 162"/>
                <a:gd name="T62" fmla="*/ 71 w 112"/>
                <a:gd name="T63" fmla="*/ 91 h 162"/>
                <a:gd name="T64" fmla="*/ 74 w 112"/>
                <a:gd name="T65" fmla="*/ 95 h 162"/>
                <a:gd name="T66" fmla="*/ 83 w 112"/>
                <a:gd name="T67" fmla="*/ 96 h 162"/>
                <a:gd name="T68" fmla="*/ 84 w 112"/>
                <a:gd name="T69" fmla="*/ 88 h 162"/>
                <a:gd name="T70" fmla="*/ 84 w 112"/>
                <a:gd name="T71" fmla="*/ 75 h 162"/>
                <a:gd name="T72" fmla="*/ 90 w 112"/>
                <a:gd name="T73" fmla="*/ 74 h 162"/>
                <a:gd name="T74" fmla="*/ 93 w 112"/>
                <a:gd name="T75" fmla="*/ 90 h 162"/>
                <a:gd name="T76" fmla="*/ 93 w 112"/>
                <a:gd name="T77" fmla="*/ 112 h 162"/>
                <a:gd name="T78" fmla="*/ 100 w 112"/>
                <a:gd name="T79" fmla="*/ 123 h 162"/>
                <a:gd name="T80" fmla="*/ 105 w 112"/>
                <a:gd name="T81" fmla="*/ 115 h 162"/>
                <a:gd name="T82" fmla="*/ 106 w 112"/>
                <a:gd name="T83" fmla="*/ 99 h 162"/>
                <a:gd name="T84" fmla="*/ 112 w 112"/>
                <a:gd name="T85" fmla="*/ 114 h 162"/>
                <a:gd name="T86" fmla="*/ 109 w 112"/>
                <a:gd name="T87" fmla="*/ 128 h 162"/>
                <a:gd name="T88" fmla="*/ 105 w 112"/>
                <a:gd name="T89" fmla="*/ 149 h 162"/>
                <a:gd name="T90" fmla="*/ 101 w 112"/>
                <a:gd name="T91" fmla="*/ 162 h 1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2"/>
                <a:gd name="T139" fmla="*/ 0 h 162"/>
                <a:gd name="T140" fmla="*/ 112 w 112"/>
                <a:gd name="T141" fmla="*/ 162 h 1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2" h="162">
                  <a:moveTo>
                    <a:pt x="9" y="162"/>
                  </a:moveTo>
                  <a:lnTo>
                    <a:pt x="7" y="156"/>
                  </a:lnTo>
                  <a:lnTo>
                    <a:pt x="5" y="143"/>
                  </a:lnTo>
                  <a:lnTo>
                    <a:pt x="4" y="132"/>
                  </a:lnTo>
                  <a:lnTo>
                    <a:pt x="5" y="128"/>
                  </a:lnTo>
                  <a:lnTo>
                    <a:pt x="9" y="121"/>
                  </a:lnTo>
                  <a:lnTo>
                    <a:pt x="8" y="114"/>
                  </a:lnTo>
                  <a:lnTo>
                    <a:pt x="5" y="106"/>
                  </a:lnTo>
                  <a:lnTo>
                    <a:pt x="4" y="100"/>
                  </a:lnTo>
                  <a:lnTo>
                    <a:pt x="3" y="93"/>
                  </a:lnTo>
                  <a:lnTo>
                    <a:pt x="0" y="83"/>
                  </a:lnTo>
                  <a:lnTo>
                    <a:pt x="0" y="75"/>
                  </a:lnTo>
                  <a:lnTo>
                    <a:pt x="5" y="82"/>
                  </a:lnTo>
                  <a:lnTo>
                    <a:pt x="12" y="93"/>
                  </a:lnTo>
                  <a:lnTo>
                    <a:pt x="16" y="95"/>
                  </a:lnTo>
                  <a:lnTo>
                    <a:pt x="12" y="71"/>
                  </a:lnTo>
                  <a:lnTo>
                    <a:pt x="5" y="48"/>
                  </a:lnTo>
                  <a:lnTo>
                    <a:pt x="0" y="34"/>
                  </a:lnTo>
                  <a:lnTo>
                    <a:pt x="3" y="34"/>
                  </a:lnTo>
                  <a:lnTo>
                    <a:pt x="8" y="34"/>
                  </a:lnTo>
                  <a:lnTo>
                    <a:pt x="11" y="38"/>
                  </a:lnTo>
                  <a:lnTo>
                    <a:pt x="14" y="44"/>
                  </a:lnTo>
                  <a:lnTo>
                    <a:pt x="13" y="36"/>
                  </a:lnTo>
                  <a:lnTo>
                    <a:pt x="13" y="31"/>
                  </a:lnTo>
                  <a:lnTo>
                    <a:pt x="14" y="25"/>
                  </a:lnTo>
                  <a:lnTo>
                    <a:pt x="14" y="20"/>
                  </a:lnTo>
                  <a:lnTo>
                    <a:pt x="18" y="7"/>
                  </a:lnTo>
                  <a:lnTo>
                    <a:pt x="23" y="17"/>
                  </a:lnTo>
                  <a:lnTo>
                    <a:pt x="25" y="22"/>
                  </a:lnTo>
                  <a:lnTo>
                    <a:pt x="26" y="26"/>
                  </a:lnTo>
                  <a:lnTo>
                    <a:pt x="27" y="30"/>
                  </a:lnTo>
                  <a:lnTo>
                    <a:pt x="31" y="36"/>
                  </a:lnTo>
                  <a:lnTo>
                    <a:pt x="34" y="39"/>
                  </a:lnTo>
                  <a:lnTo>
                    <a:pt x="38" y="40"/>
                  </a:lnTo>
                  <a:lnTo>
                    <a:pt x="43" y="38"/>
                  </a:lnTo>
                  <a:lnTo>
                    <a:pt x="44" y="36"/>
                  </a:lnTo>
                  <a:lnTo>
                    <a:pt x="49" y="29"/>
                  </a:lnTo>
                  <a:lnTo>
                    <a:pt x="52" y="21"/>
                  </a:lnTo>
                  <a:lnTo>
                    <a:pt x="52" y="16"/>
                  </a:lnTo>
                  <a:lnTo>
                    <a:pt x="53" y="10"/>
                  </a:lnTo>
                  <a:lnTo>
                    <a:pt x="53" y="5"/>
                  </a:lnTo>
                  <a:lnTo>
                    <a:pt x="55" y="0"/>
                  </a:lnTo>
                  <a:lnTo>
                    <a:pt x="56" y="10"/>
                  </a:lnTo>
                  <a:lnTo>
                    <a:pt x="58" y="18"/>
                  </a:lnTo>
                  <a:lnTo>
                    <a:pt x="60" y="26"/>
                  </a:lnTo>
                  <a:lnTo>
                    <a:pt x="60" y="36"/>
                  </a:lnTo>
                  <a:lnTo>
                    <a:pt x="58" y="48"/>
                  </a:lnTo>
                  <a:lnTo>
                    <a:pt x="56" y="55"/>
                  </a:lnTo>
                  <a:lnTo>
                    <a:pt x="52" y="61"/>
                  </a:lnTo>
                  <a:lnTo>
                    <a:pt x="49" y="66"/>
                  </a:lnTo>
                  <a:lnTo>
                    <a:pt x="47" y="78"/>
                  </a:lnTo>
                  <a:lnTo>
                    <a:pt x="53" y="70"/>
                  </a:lnTo>
                  <a:lnTo>
                    <a:pt x="58" y="62"/>
                  </a:lnTo>
                  <a:lnTo>
                    <a:pt x="62" y="60"/>
                  </a:lnTo>
                  <a:lnTo>
                    <a:pt x="66" y="55"/>
                  </a:lnTo>
                  <a:lnTo>
                    <a:pt x="70" y="52"/>
                  </a:lnTo>
                  <a:lnTo>
                    <a:pt x="77" y="48"/>
                  </a:lnTo>
                  <a:lnTo>
                    <a:pt x="77" y="57"/>
                  </a:lnTo>
                  <a:lnTo>
                    <a:pt x="75" y="66"/>
                  </a:lnTo>
                  <a:lnTo>
                    <a:pt x="74" y="77"/>
                  </a:lnTo>
                  <a:lnTo>
                    <a:pt x="73" y="80"/>
                  </a:lnTo>
                  <a:lnTo>
                    <a:pt x="70" y="86"/>
                  </a:lnTo>
                  <a:lnTo>
                    <a:pt x="69" y="87"/>
                  </a:lnTo>
                  <a:lnTo>
                    <a:pt x="71" y="91"/>
                  </a:lnTo>
                  <a:lnTo>
                    <a:pt x="71" y="93"/>
                  </a:lnTo>
                  <a:lnTo>
                    <a:pt x="74" y="95"/>
                  </a:lnTo>
                  <a:lnTo>
                    <a:pt x="78" y="96"/>
                  </a:lnTo>
                  <a:lnTo>
                    <a:pt x="83" y="96"/>
                  </a:lnTo>
                  <a:lnTo>
                    <a:pt x="84" y="93"/>
                  </a:lnTo>
                  <a:lnTo>
                    <a:pt x="84" y="88"/>
                  </a:lnTo>
                  <a:lnTo>
                    <a:pt x="86" y="80"/>
                  </a:lnTo>
                  <a:lnTo>
                    <a:pt x="84" y="75"/>
                  </a:lnTo>
                  <a:lnTo>
                    <a:pt x="87" y="66"/>
                  </a:lnTo>
                  <a:lnTo>
                    <a:pt x="90" y="74"/>
                  </a:lnTo>
                  <a:lnTo>
                    <a:pt x="91" y="80"/>
                  </a:lnTo>
                  <a:lnTo>
                    <a:pt x="93" y="90"/>
                  </a:lnTo>
                  <a:lnTo>
                    <a:pt x="92" y="97"/>
                  </a:lnTo>
                  <a:lnTo>
                    <a:pt x="93" y="112"/>
                  </a:lnTo>
                  <a:lnTo>
                    <a:pt x="96" y="125"/>
                  </a:lnTo>
                  <a:lnTo>
                    <a:pt x="100" y="123"/>
                  </a:lnTo>
                  <a:lnTo>
                    <a:pt x="103" y="121"/>
                  </a:lnTo>
                  <a:lnTo>
                    <a:pt x="105" y="115"/>
                  </a:lnTo>
                  <a:lnTo>
                    <a:pt x="106" y="109"/>
                  </a:lnTo>
                  <a:lnTo>
                    <a:pt x="106" y="99"/>
                  </a:lnTo>
                  <a:lnTo>
                    <a:pt x="109" y="106"/>
                  </a:lnTo>
                  <a:lnTo>
                    <a:pt x="112" y="114"/>
                  </a:lnTo>
                  <a:lnTo>
                    <a:pt x="112" y="125"/>
                  </a:lnTo>
                  <a:lnTo>
                    <a:pt x="109" y="128"/>
                  </a:lnTo>
                  <a:lnTo>
                    <a:pt x="108" y="139"/>
                  </a:lnTo>
                  <a:lnTo>
                    <a:pt x="105" y="149"/>
                  </a:lnTo>
                  <a:lnTo>
                    <a:pt x="101" y="154"/>
                  </a:lnTo>
                  <a:lnTo>
                    <a:pt x="101" y="162"/>
                  </a:lnTo>
                  <a:lnTo>
                    <a:pt x="9" y="162"/>
                  </a:lnTo>
                  <a:close/>
                </a:path>
              </a:pathLst>
            </a:custGeom>
            <a:solidFill>
              <a:srgbClr val="FF0000"/>
            </a:solidFill>
            <a:ln w="9525">
              <a:noFill/>
              <a:round/>
              <a:headEnd/>
              <a:tailEnd/>
            </a:ln>
          </p:spPr>
          <p:txBody>
            <a:bodyPr/>
            <a:lstStyle/>
            <a:p>
              <a:endParaRPr lang="en-US"/>
            </a:p>
          </p:txBody>
        </p:sp>
        <p:sp>
          <p:nvSpPr>
            <p:cNvPr id="85" name="Freeform 228"/>
            <p:cNvSpPr>
              <a:spLocks/>
            </p:cNvSpPr>
            <p:nvPr/>
          </p:nvSpPr>
          <p:spPr bwMode="auto">
            <a:xfrm>
              <a:off x="3014" y="1339"/>
              <a:ext cx="235" cy="434"/>
            </a:xfrm>
            <a:custGeom>
              <a:avLst/>
              <a:gdLst>
                <a:gd name="T0" fmla="*/ 226 w 235"/>
                <a:gd name="T1" fmla="*/ 240 h 434"/>
                <a:gd name="T2" fmla="*/ 217 w 235"/>
                <a:gd name="T3" fmla="*/ 191 h 434"/>
                <a:gd name="T4" fmla="*/ 206 w 235"/>
                <a:gd name="T5" fmla="*/ 148 h 434"/>
                <a:gd name="T6" fmla="*/ 196 w 235"/>
                <a:gd name="T7" fmla="*/ 121 h 434"/>
                <a:gd name="T8" fmla="*/ 184 w 235"/>
                <a:gd name="T9" fmla="*/ 101 h 434"/>
                <a:gd name="T10" fmla="*/ 171 w 235"/>
                <a:gd name="T11" fmla="*/ 87 h 434"/>
                <a:gd name="T12" fmla="*/ 152 w 235"/>
                <a:gd name="T13" fmla="*/ 73 h 434"/>
                <a:gd name="T14" fmla="*/ 136 w 235"/>
                <a:gd name="T15" fmla="*/ 69 h 434"/>
                <a:gd name="T16" fmla="*/ 121 w 235"/>
                <a:gd name="T17" fmla="*/ 64 h 434"/>
                <a:gd name="T18" fmla="*/ 110 w 235"/>
                <a:gd name="T19" fmla="*/ 55 h 434"/>
                <a:gd name="T20" fmla="*/ 103 w 235"/>
                <a:gd name="T21" fmla="*/ 45 h 434"/>
                <a:gd name="T22" fmla="*/ 97 w 235"/>
                <a:gd name="T23" fmla="*/ 26 h 434"/>
                <a:gd name="T24" fmla="*/ 94 w 235"/>
                <a:gd name="T25" fmla="*/ 0 h 434"/>
                <a:gd name="T26" fmla="*/ 87 w 235"/>
                <a:gd name="T27" fmla="*/ 25 h 434"/>
                <a:gd name="T28" fmla="*/ 90 w 235"/>
                <a:gd name="T29" fmla="*/ 48 h 434"/>
                <a:gd name="T30" fmla="*/ 96 w 235"/>
                <a:gd name="T31" fmla="*/ 67 h 434"/>
                <a:gd name="T32" fmla="*/ 86 w 235"/>
                <a:gd name="T33" fmla="*/ 71 h 434"/>
                <a:gd name="T34" fmla="*/ 77 w 235"/>
                <a:gd name="T35" fmla="*/ 65 h 434"/>
                <a:gd name="T36" fmla="*/ 68 w 235"/>
                <a:gd name="T37" fmla="*/ 48 h 434"/>
                <a:gd name="T38" fmla="*/ 62 w 235"/>
                <a:gd name="T39" fmla="*/ 22 h 434"/>
                <a:gd name="T40" fmla="*/ 57 w 235"/>
                <a:gd name="T41" fmla="*/ 16 h 434"/>
                <a:gd name="T42" fmla="*/ 52 w 235"/>
                <a:gd name="T43" fmla="*/ 35 h 434"/>
                <a:gd name="T44" fmla="*/ 53 w 235"/>
                <a:gd name="T45" fmla="*/ 60 h 434"/>
                <a:gd name="T46" fmla="*/ 59 w 235"/>
                <a:gd name="T47" fmla="*/ 92 h 434"/>
                <a:gd name="T48" fmla="*/ 66 w 235"/>
                <a:gd name="T49" fmla="*/ 115 h 434"/>
                <a:gd name="T50" fmla="*/ 62 w 235"/>
                <a:gd name="T51" fmla="*/ 118 h 434"/>
                <a:gd name="T52" fmla="*/ 51 w 235"/>
                <a:gd name="T53" fmla="*/ 106 h 434"/>
                <a:gd name="T54" fmla="*/ 35 w 235"/>
                <a:gd name="T55" fmla="*/ 104 h 434"/>
                <a:gd name="T56" fmla="*/ 21 w 235"/>
                <a:gd name="T57" fmla="*/ 112 h 434"/>
                <a:gd name="T58" fmla="*/ 12 w 235"/>
                <a:gd name="T59" fmla="*/ 123 h 434"/>
                <a:gd name="T60" fmla="*/ 7 w 235"/>
                <a:gd name="T61" fmla="*/ 150 h 434"/>
                <a:gd name="T62" fmla="*/ 17 w 235"/>
                <a:gd name="T63" fmla="*/ 144 h 434"/>
                <a:gd name="T64" fmla="*/ 30 w 235"/>
                <a:gd name="T65" fmla="*/ 147 h 434"/>
                <a:gd name="T66" fmla="*/ 42 w 235"/>
                <a:gd name="T67" fmla="*/ 162 h 434"/>
                <a:gd name="T68" fmla="*/ 47 w 235"/>
                <a:gd name="T69" fmla="*/ 187 h 434"/>
                <a:gd name="T70" fmla="*/ 43 w 235"/>
                <a:gd name="T71" fmla="*/ 207 h 434"/>
                <a:gd name="T72" fmla="*/ 33 w 235"/>
                <a:gd name="T73" fmla="*/ 227 h 434"/>
                <a:gd name="T74" fmla="*/ 26 w 235"/>
                <a:gd name="T75" fmla="*/ 236 h 434"/>
                <a:gd name="T76" fmla="*/ 17 w 235"/>
                <a:gd name="T77" fmla="*/ 233 h 434"/>
                <a:gd name="T78" fmla="*/ 11 w 235"/>
                <a:gd name="T79" fmla="*/ 218 h 434"/>
                <a:gd name="T80" fmla="*/ 9 w 235"/>
                <a:gd name="T81" fmla="*/ 207 h 434"/>
                <a:gd name="T82" fmla="*/ 4 w 235"/>
                <a:gd name="T83" fmla="*/ 219 h 434"/>
                <a:gd name="T84" fmla="*/ 0 w 235"/>
                <a:gd name="T85" fmla="*/ 237 h 434"/>
                <a:gd name="T86" fmla="*/ 3 w 235"/>
                <a:gd name="T87" fmla="*/ 261 h 434"/>
                <a:gd name="T88" fmla="*/ 9 w 235"/>
                <a:gd name="T89" fmla="*/ 289 h 434"/>
                <a:gd name="T90" fmla="*/ 20 w 235"/>
                <a:gd name="T91" fmla="*/ 320 h 434"/>
                <a:gd name="T92" fmla="*/ 30 w 235"/>
                <a:gd name="T93" fmla="*/ 331 h 434"/>
                <a:gd name="T94" fmla="*/ 40 w 235"/>
                <a:gd name="T95" fmla="*/ 333 h 434"/>
                <a:gd name="T96" fmla="*/ 57 w 235"/>
                <a:gd name="T97" fmla="*/ 340 h 434"/>
                <a:gd name="T98" fmla="*/ 69 w 235"/>
                <a:gd name="T99" fmla="*/ 346 h 434"/>
                <a:gd name="T100" fmla="*/ 78 w 235"/>
                <a:gd name="T101" fmla="*/ 358 h 434"/>
                <a:gd name="T102" fmla="*/ 90 w 235"/>
                <a:gd name="T103" fmla="*/ 377 h 434"/>
                <a:gd name="T104" fmla="*/ 100 w 235"/>
                <a:gd name="T105" fmla="*/ 404 h 434"/>
                <a:gd name="T106" fmla="*/ 110 w 235"/>
                <a:gd name="T107" fmla="*/ 425 h 434"/>
                <a:gd name="T108" fmla="*/ 121 w 235"/>
                <a:gd name="T109" fmla="*/ 432 h 434"/>
                <a:gd name="T110" fmla="*/ 135 w 235"/>
                <a:gd name="T111" fmla="*/ 434 h 434"/>
                <a:gd name="T112" fmla="*/ 151 w 235"/>
                <a:gd name="T113" fmla="*/ 430 h 434"/>
                <a:gd name="T114" fmla="*/ 169 w 235"/>
                <a:gd name="T115" fmla="*/ 424 h 434"/>
                <a:gd name="T116" fmla="*/ 193 w 235"/>
                <a:gd name="T117" fmla="*/ 410 h 434"/>
                <a:gd name="T118" fmla="*/ 217 w 235"/>
                <a:gd name="T119" fmla="*/ 384 h 434"/>
                <a:gd name="T120" fmla="*/ 231 w 235"/>
                <a:gd name="T121" fmla="*/ 358 h 434"/>
                <a:gd name="T122" fmla="*/ 235 w 235"/>
                <a:gd name="T123" fmla="*/ 337 h 434"/>
                <a:gd name="T124" fmla="*/ 232 w 235"/>
                <a:gd name="T125" fmla="*/ 287 h 4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5"/>
                <a:gd name="T190" fmla="*/ 0 h 434"/>
                <a:gd name="T191" fmla="*/ 235 w 235"/>
                <a:gd name="T192" fmla="*/ 434 h 4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5" h="434">
                  <a:moveTo>
                    <a:pt x="230" y="270"/>
                  </a:moveTo>
                  <a:lnTo>
                    <a:pt x="226" y="240"/>
                  </a:lnTo>
                  <a:lnTo>
                    <a:pt x="222" y="217"/>
                  </a:lnTo>
                  <a:lnTo>
                    <a:pt x="217" y="191"/>
                  </a:lnTo>
                  <a:lnTo>
                    <a:pt x="211" y="169"/>
                  </a:lnTo>
                  <a:lnTo>
                    <a:pt x="206" y="148"/>
                  </a:lnTo>
                  <a:lnTo>
                    <a:pt x="201" y="134"/>
                  </a:lnTo>
                  <a:lnTo>
                    <a:pt x="196" y="121"/>
                  </a:lnTo>
                  <a:lnTo>
                    <a:pt x="189" y="110"/>
                  </a:lnTo>
                  <a:lnTo>
                    <a:pt x="184" y="101"/>
                  </a:lnTo>
                  <a:lnTo>
                    <a:pt x="178" y="92"/>
                  </a:lnTo>
                  <a:lnTo>
                    <a:pt x="171" y="87"/>
                  </a:lnTo>
                  <a:lnTo>
                    <a:pt x="161" y="78"/>
                  </a:lnTo>
                  <a:lnTo>
                    <a:pt x="152" y="73"/>
                  </a:lnTo>
                  <a:lnTo>
                    <a:pt x="143" y="70"/>
                  </a:lnTo>
                  <a:lnTo>
                    <a:pt x="136" y="69"/>
                  </a:lnTo>
                  <a:lnTo>
                    <a:pt x="129" y="67"/>
                  </a:lnTo>
                  <a:lnTo>
                    <a:pt x="121" y="64"/>
                  </a:lnTo>
                  <a:lnTo>
                    <a:pt x="114" y="61"/>
                  </a:lnTo>
                  <a:lnTo>
                    <a:pt x="110" y="55"/>
                  </a:lnTo>
                  <a:lnTo>
                    <a:pt x="108" y="52"/>
                  </a:lnTo>
                  <a:lnTo>
                    <a:pt x="103" y="45"/>
                  </a:lnTo>
                  <a:lnTo>
                    <a:pt x="100" y="35"/>
                  </a:lnTo>
                  <a:lnTo>
                    <a:pt x="97" y="26"/>
                  </a:lnTo>
                  <a:lnTo>
                    <a:pt x="96" y="13"/>
                  </a:lnTo>
                  <a:lnTo>
                    <a:pt x="94" y="0"/>
                  </a:lnTo>
                  <a:lnTo>
                    <a:pt x="90" y="13"/>
                  </a:lnTo>
                  <a:lnTo>
                    <a:pt x="87" y="25"/>
                  </a:lnTo>
                  <a:lnTo>
                    <a:pt x="87" y="38"/>
                  </a:lnTo>
                  <a:lnTo>
                    <a:pt x="90" y="48"/>
                  </a:lnTo>
                  <a:lnTo>
                    <a:pt x="92" y="57"/>
                  </a:lnTo>
                  <a:lnTo>
                    <a:pt x="96" y="67"/>
                  </a:lnTo>
                  <a:lnTo>
                    <a:pt x="92" y="71"/>
                  </a:lnTo>
                  <a:lnTo>
                    <a:pt x="86" y="71"/>
                  </a:lnTo>
                  <a:lnTo>
                    <a:pt x="82" y="67"/>
                  </a:lnTo>
                  <a:lnTo>
                    <a:pt x="77" y="65"/>
                  </a:lnTo>
                  <a:lnTo>
                    <a:pt x="72" y="58"/>
                  </a:lnTo>
                  <a:lnTo>
                    <a:pt x="68" y="48"/>
                  </a:lnTo>
                  <a:lnTo>
                    <a:pt x="65" y="36"/>
                  </a:lnTo>
                  <a:lnTo>
                    <a:pt x="62" y="22"/>
                  </a:lnTo>
                  <a:lnTo>
                    <a:pt x="62" y="10"/>
                  </a:lnTo>
                  <a:lnTo>
                    <a:pt x="57" y="16"/>
                  </a:lnTo>
                  <a:lnTo>
                    <a:pt x="53" y="25"/>
                  </a:lnTo>
                  <a:lnTo>
                    <a:pt x="52" y="35"/>
                  </a:lnTo>
                  <a:lnTo>
                    <a:pt x="53" y="45"/>
                  </a:lnTo>
                  <a:lnTo>
                    <a:pt x="53" y="60"/>
                  </a:lnTo>
                  <a:lnTo>
                    <a:pt x="56" y="77"/>
                  </a:lnTo>
                  <a:lnTo>
                    <a:pt x="59" y="92"/>
                  </a:lnTo>
                  <a:lnTo>
                    <a:pt x="62" y="105"/>
                  </a:lnTo>
                  <a:lnTo>
                    <a:pt x="66" y="115"/>
                  </a:lnTo>
                  <a:lnTo>
                    <a:pt x="72" y="126"/>
                  </a:lnTo>
                  <a:lnTo>
                    <a:pt x="62" y="118"/>
                  </a:lnTo>
                  <a:lnTo>
                    <a:pt x="56" y="110"/>
                  </a:lnTo>
                  <a:lnTo>
                    <a:pt x="51" y="106"/>
                  </a:lnTo>
                  <a:lnTo>
                    <a:pt x="42" y="104"/>
                  </a:lnTo>
                  <a:lnTo>
                    <a:pt x="35" y="104"/>
                  </a:lnTo>
                  <a:lnTo>
                    <a:pt x="27" y="106"/>
                  </a:lnTo>
                  <a:lnTo>
                    <a:pt x="21" y="112"/>
                  </a:lnTo>
                  <a:lnTo>
                    <a:pt x="17" y="115"/>
                  </a:lnTo>
                  <a:lnTo>
                    <a:pt x="12" y="123"/>
                  </a:lnTo>
                  <a:lnTo>
                    <a:pt x="8" y="134"/>
                  </a:lnTo>
                  <a:lnTo>
                    <a:pt x="7" y="150"/>
                  </a:lnTo>
                  <a:lnTo>
                    <a:pt x="13" y="147"/>
                  </a:lnTo>
                  <a:lnTo>
                    <a:pt x="17" y="144"/>
                  </a:lnTo>
                  <a:lnTo>
                    <a:pt x="24" y="145"/>
                  </a:lnTo>
                  <a:lnTo>
                    <a:pt x="30" y="147"/>
                  </a:lnTo>
                  <a:lnTo>
                    <a:pt x="37" y="153"/>
                  </a:lnTo>
                  <a:lnTo>
                    <a:pt x="42" y="162"/>
                  </a:lnTo>
                  <a:lnTo>
                    <a:pt x="46" y="175"/>
                  </a:lnTo>
                  <a:lnTo>
                    <a:pt x="47" y="187"/>
                  </a:lnTo>
                  <a:lnTo>
                    <a:pt x="47" y="197"/>
                  </a:lnTo>
                  <a:lnTo>
                    <a:pt x="43" y="207"/>
                  </a:lnTo>
                  <a:lnTo>
                    <a:pt x="38" y="218"/>
                  </a:lnTo>
                  <a:lnTo>
                    <a:pt x="33" y="227"/>
                  </a:lnTo>
                  <a:lnTo>
                    <a:pt x="30" y="232"/>
                  </a:lnTo>
                  <a:lnTo>
                    <a:pt x="26" y="236"/>
                  </a:lnTo>
                  <a:lnTo>
                    <a:pt x="20" y="237"/>
                  </a:lnTo>
                  <a:lnTo>
                    <a:pt x="17" y="233"/>
                  </a:lnTo>
                  <a:lnTo>
                    <a:pt x="13" y="227"/>
                  </a:lnTo>
                  <a:lnTo>
                    <a:pt x="11" y="218"/>
                  </a:lnTo>
                  <a:lnTo>
                    <a:pt x="11" y="214"/>
                  </a:lnTo>
                  <a:lnTo>
                    <a:pt x="9" y="207"/>
                  </a:lnTo>
                  <a:lnTo>
                    <a:pt x="7" y="213"/>
                  </a:lnTo>
                  <a:lnTo>
                    <a:pt x="4" y="219"/>
                  </a:lnTo>
                  <a:lnTo>
                    <a:pt x="3" y="228"/>
                  </a:lnTo>
                  <a:lnTo>
                    <a:pt x="0" y="237"/>
                  </a:lnTo>
                  <a:lnTo>
                    <a:pt x="0" y="248"/>
                  </a:lnTo>
                  <a:lnTo>
                    <a:pt x="3" y="261"/>
                  </a:lnTo>
                  <a:lnTo>
                    <a:pt x="4" y="274"/>
                  </a:lnTo>
                  <a:lnTo>
                    <a:pt x="9" y="289"/>
                  </a:lnTo>
                  <a:lnTo>
                    <a:pt x="13" y="303"/>
                  </a:lnTo>
                  <a:lnTo>
                    <a:pt x="20" y="320"/>
                  </a:lnTo>
                  <a:lnTo>
                    <a:pt x="27" y="328"/>
                  </a:lnTo>
                  <a:lnTo>
                    <a:pt x="30" y="331"/>
                  </a:lnTo>
                  <a:lnTo>
                    <a:pt x="35" y="333"/>
                  </a:lnTo>
                  <a:lnTo>
                    <a:pt x="40" y="333"/>
                  </a:lnTo>
                  <a:lnTo>
                    <a:pt x="47" y="336"/>
                  </a:lnTo>
                  <a:lnTo>
                    <a:pt x="57" y="340"/>
                  </a:lnTo>
                  <a:lnTo>
                    <a:pt x="64" y="341"/>
                  </a:lnTo>
                  <a:lnTo>
                    <a:pt x="69" y="346"/>
                  </a:lnTo>
                  <a:lnTo>
                    <a:pt x="73" y="350"/>
                  </a:lnTo>
                  <a:lnTo>
                    <a:pt x="78" y="358"/>
                  </a:lnTo>
                  <a:lnTo>
                    <a:pt x="84" y="369"/>
                  </a:lnTo>
                  <a:lnTo>
                    <a:pt x="90" y="377"/>
                  </a:lnTo>
                  <a:lnTo>
                    <a:pt x="94" y="389"/>
                  </a:lnTo>
                  <a:lnTo>
                    <a:pt x="100" y="404"/>
                  </a:lnTo>
                  <a:lnTo>
                    <a:pt x="105" y="416"/>
                  </a:lnTo>
                  <a:lnTo>
                    <a:pt x="110" y="425"/>
                  </a:lnTo>
                  <a:lnTo>
                    <a:pt x="117" y="430"/>
                  </a:lnTo>
                  <a:lnTo>
                    <a:pt x="121" y="432"/>
                  </a:lnTo>
                  <a:lnTo>
                    <a:pt x="127" y="434"/>
                  </a:lnTo>
                  <a:lnTo>
                    <a:pt x="135" y="434"/>
                  </a:lnTo>
                  <a:lnTo>
                    <a:pt x="143" y="433"/>
                  </a:lnTo>
                  <a:lnTo>
                    <a:pt x="151" y="430"/>
                  </a:lnTo>
                  <a:lnTo>
                    <a:pt x="162" y="427"/>
                  </a:lnTo>
                  <a:lnTo>
                    <a:pt x="169" y="424"/>
                  </a:lnTo>
                  <a:lnTo>
                    <a:pt x="180" y="417"/>
                  </a:lnTo>
                  <a:lnTo>
                    <a:pt x="193" y="410"/>
                  </a:lnTo>
                  <a:lnTo>
                    <a:pt x="205" y="397"/>
                  </a:lnTo>
                  <a:lnTo>
                    <a:pt x="217" y="384"/>
                  </a:lnTo>
                  <a:lnTo>
                    <a:pt x="223" y="371"/>
                  </a:lnTo>
                  <a:lnTo>
                    <a:pt x="231" y="358"/>
                  </a:lnTo>
                  <a:lnTo>
                    <a:pt x="235" y="347"/>
                  </a:lnTo>
                  <a:lnTo>
                    <a:pt x="235" y="337"/>
                  </a:lnTo>
                  <a:lnTo>
                    <a:pt x="235" y="310"/>
                  </a:lnTo>
                  <a:lnTo>
                    <a:pt x="232" y="287"/>
                  </a:lnTo>
                  <a:lnTo>
                    <a:pt x="230" y="270"/>
                  </a:lnTo>
                  <a:close/>
                </a:path>
              </a:pathLst>
            </a:custGeom>
            <a:solidFill>
              <a:srgbClr val="E60000"/>
            </a:solidFill>
            <a:ln w="9525">
              <a:noFill/>
              <a:round/>
              <a:headEnd/>
              <a:tailEnd/>
            </a:ln>
          </p:spPr>
          <p:txBody>
            <a:bodyPr/>
            <a:lstStyle/>
            <a:p>
              <a:endParaRPr lang="en-US"/>
            </a:p>
          </p:txBody>
        </p:sp>
        <p:sp>
          <p:nvSpPr>
            <p:cNvPr id="86" name="Freeform 229"/>
            <p:cNvSpPr>
              <a:spLocks/>
            </p:cNvSpPr>
            <p:nvPr/>
          </p:nvSpPr>
          <p:spPr bwMode="auto">
            <a:xfrm>
              <a:off x="3131" y="1570"/>
              <a:ext cx="177" cy="381"/>
            </a:xfrm>
            <a:custGeom>
              <a:avLst/>
              <a:gdLst>
                <a:gd name="T0" fmla="*/ 83 w 177"/>
                <a:gd name="T1" fmla="*/ 367 h 381"/>
                <a:gd name="T2" fmla="*/ 65 w 177"/>
                <a:gd name="T3" fmla="*/ 332 h 381"/>
                <a:gd name="T4" fmla="*/ 53 w 177"/>
                <a:gd name="T5" fmla="*/ 288 h 381"/>
                <a:gd name="T6" fmla="*/ 43 w 177"/>
                <a:gd name="T7" fmla="*/ 245 h 381"/>
                <a:gd name="T8" fmla="*/ 40 w 177"/>
                <a:gd name="T9" fmla="*/ 201 h 381"/>
                <a:gd name="T10" fmla="*/ 36 w 177"/>
                <a:gd name="T11" fmla="*/ 149 h 381"/>
                <a:gd name="T12" fmla="*/ 28 w 177"/>
                <a:gd name="T13" fmla="*/ 124 h 381"/>
                <a:gd name="T14" fmla="*/ 18 w 177"/>
                <a:gd name="T15" fmla="*/ 101 h 381"/>
                <a:gd name="T16" fmla="*/ 9 w 177"/>
                <a:gd name="T17" fmla="*/ 83 h 381"/>
                <a:gd name="T18" fmla="*/ 24 w 177"/>
                <a:gd name="T19" fmla="*/ 91 h 381"/>
                <a:gd name="T20" fmla="*/ 35 w 177"/>
                <a:gd name="T21" fmla="*/ 113 h 381"/>
                <a:gd name="T22" fmla="*/ 28 w 177"/>
                <a:gd name="T23" fmla="*/ 74 h 381"/>
                <a:gd name="T24" fmla="*/ 13 w 177"/>
                <a:gd name="T25" fmla="*/ 31 h 381"/>
                <a:gd name="T26" fmla="*/ 0 w 177"/>
                <a:gd name="T27" fmla="*/ 8 h 381"/>
                <a:gd name="T28" fmla="*/ 14 w 177"/>
                <a:gd name="T29" fmla="*/ 1 h 381"/>
                <a:gd name="T30" fmla="*/ 30 w 177"/>
                <a:gd name="T31" fmla="*/ 9 h 381"/>
                <a:gd name="T32" fmla="*/ 48 w 177"/>
                <a:gd name="T33" fmla="*/ 37 h 381"/>
                <a:gd name="T34" fmla="*/ 65 w 177"/>
                <a:gd name="T35" fmla="*/ 80 h 381"/>
                <a:gd name="T36" fmla="*/ 65 w 177"/>
                <a:gd name="T37" fmla="*/ 41 h 381"/>
                <a:gd name="T38" fmla="*/ 72 w 177"/>
                <a:gd name="T39" fmla="*/ 13 h 381"/>
                <a:gd name="T40" fmla="*/ 87 w 177"/>
                <a:gd name="T41" fmla="*/ 0 h 381"/>
                <a:gd name="T42" fmla="*/ 98 w 177"/>
                <a:gd name="T43" fmla="*/ 13 h 381"/>
                <a:gd name="T44" fmla="*/ 93 w 177"/>
                <a:gd name="T45" fmla="*/ 23 h 381"/>
                <a:gd name="T46" fmla="*/ 88 w 177"/>
                <a:gd name="T47" fmla="*/ 37 h 381"/>
                <a:gd name="T48" fmla="*/ 89 w 177"/>
                <a:gd name="T49" fmla="*/ 61 h 381"/>
                <a:gd name="T50" fmla="*/ 96 w 177"/>
                <a:gd name="T51" fmla="*/ 76 h 381"/>
                <a:gd name="T52" fmla="*/ 105 w 177"/>
                <a:gd name="T53" fmla="*/ 85 h 381"/>
                <a:gd name="T54" fmla="*/ 115 w 177"/>
                <a:gd name="T55" fmla="*/ 80 h 381"/>
                <a:gd name="T56" fmla="*/ 109 w 177"/>
                <a:gd name="T57" fmla="*/ 49 h 381"/>
                <a:gd name="T58" fmla="*/ 127 w 177"/>
                <a:gd name="T59" fmla="*/ 75 h 381"/>
                <a:gd name="T60" fmla="*/ 138 w 177"/>
                <a:gd name="T61" fmla="*/ 103 h 381"/>
                <a:gd name="T62" fmla="*/ 141 w 177"/>
                <a:gd name="T63" fmla="*/ 131 h 381"/>
                <a:gd name="T64" fmla="*/ 140 w 177"/>
                <a:gd name="T65" fmla="*/ 161 h 381"/>
                <a:gd name="T66" fmla="*/ 136 w 177"/>
                <a:gd name="T67" fmla="*/ 184 h 381"/>
                <a:gd name="T68" fmla="*/ 137 w 177"/>
                <a:gd name="T69" fmla="*/ 208 h 381"/>
                <a:gd name="T70" fmla="*/ 150 w 177"/>
                <a:gd name="T71" fmla="*/ 229 h 381"/>
                <a:gd name="T72" fmla="*/ 161 w 177"/>
                <a:gd name="T73" fmla="*/ 228 h 381"/>
                <a:gd name="T74" fmla="*/ 166 w 177"/>
                <a:gd name="T75" fmla="*/ 230 h 381"/>
                <a:gd name="T76" fmla="*/ 176 w 177"/>
                <a:gd name="T77" fmla="*/ 262 h 381"/>
                <a:gd name="T78" fmla="*/ 177 w 177"/>
                <a:gd name="T79" fmla="*/ 310 h 381"/>
                <a:gd name="T80" fmla="*/ 172 w 177"/>
                <a:gd name="T81" fmla="*/ 343 h 381"/>
                <a:gd name="T82" fmla="*/ 163 w 177"/>
                <a:gd name="T83" fmla="*/ 370 h 381"/>
                <a:gd name="T84" fmla="*/ 149 w 177"/>
                <a:gd name="T85" fmla="*/ 381 h 3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7"/>
                <a:gd name="T130" fmla="*/ 0 h 381"/>
                <a:gd name="T131" fmla="*/ 177 w 177"/>
                <a:gd name="T132" fmla="*/ 381 h 3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7" h="381">
                  <a:moveTo>
                    <a:pt x="97" y="381"/>
                  </a:moveTo>
                  <a:lnTo>
                    <a:pt x="91" y="376"/>
                  </a:lnTo>
                  <a:lnTo>
                    <a:pt x="83" y="367"/>
                  </a:lnTo>
                  <a:lnTo>
                    <a:pt x="76" y="356"/>
                  </a:lnTo>
                  <a:lnTo>
                    <a:pt x="69" y="343"/>
                  </a:lnTo>
                  <a:lnTo>
                    <a:pt x="65" y="332"/>
                  </a:lnTo>
                  <a:lnTo>
                    <a:pt x="61" y="317"/>
                  </a:lnTo>
                  <a:lnTo>
                    <a:pt x="57" y="304"/>
                  </a:lnTo>
                  <a:lnTo>
                    <a:pt x="53" y="288"/>
                  </a:lnTo>
                  <a:lnTo>
                    <a:pt x="48" y="269"/>
                  </a:lnTo>
                  <a:lnTo>
                    <a:pt x="45" y="256"/>
                  </a:lnTo>
                  <a:lnTo>
                    <a:pt x="43" y="245"/>
                  </a:lnTo>
                  <a:lnTo>
                    <a:pt x="41" y="229"/>
                  </a:lnTo>
                  <a:lnTo>
                    <a:pt x="40" y="215"/>
                  </a:lnTo>
                  <a:lnTo>
                    <a:pt x="40" y="201"/>
                  </a:lnTo>
                  <a:lnTo>
                    <a:pt x="40" y="176"/>
                  </a:lnTo>
                  <a:lnTo>
                    <a:pt x="39" y="163"/>
                  </a:lnTo>
                  <a:lnTo>
                    <a:pt x="36" y="149"/>
                  </a:lnTo>
                  <a:lnTo>
                    <a:pt x="32" y="137"/>
                  </a:lnTo>
                  <a:lnTo>
                    <a:pt x="30" y="131"/>
                  </a:lnTo>
                  <a:lnTo>
                    <a:pt x="28" y="124"/>
                  </a:lnTo>
                  <a:lnTo>
                    <a:pt x="26" y="116"/>
                  </a:lnTo>
                  <a:lnTo>
                    <a:pt x="22" y="107"/>
                  </a:lnTo>
                  <a:lnTo>
                    <a:pt x="18" y="101"/>
                  </a:lnTo>
                  <a:lnTo>
                    <a:pt x="15" y="93"/>
                  </a:lnTo>
                  <a:lnTo>
                    <a:pt x="12" y="88"/>
                  </a:lnTo>
                  <a:lnTo>
                    <a:pt x="9" y="83"/>
                  </a:lnTo>
                  <a:lnTo>
                    <a:pt x="13" y="83"/>
                  </a:lnTo>
                  <a:lnTo>
                    <a:pt x="19" y="87"/>
                  </a:lnTo>
                  <a:lnTo>
                    <a:pt x="24" y="91"/>
                  </a:lnTo>
                  <a:lnTo>
                    <a:pt x="26" y="96"/>
                  </a:lnTo>
                  <a:lnTo>
                    <a:pt x="31" y="102"/>
                  </a:lnTo>
                  <a:lnTo>
                    <a:pt x="35" y="113"/>
                  </a:lnTo>
                  <a:lnTo>
                    <a:pt x="32" y="100"/>
                  </a:lnTo>
                  <a:lnTo>
                    <a:pt x="31" y="85"/>
                  </a:lnTo>
                  <a:lnTo>
                    <a:pt x="28" y="74"/>
                  </a:lnTo>
                  <a:lnTo>
                    <a:pt x="23" y="59"/>
                  </a:lnTo>
                  <a:lnTo>
                    <a:pt x="18" y="43"/>
                  </a:lnTo>
                  <a:lnTo>
                    <a:pt x="13" y="31"/>
                  </a:lnTo>
                  <a:lnTo>
                    <a:pt x="6" y="22"/>
                  </a:lnTo>
                  <a:lnTo>
                    <a:pt x="1" y="13"/>
                  </a:lnTo>
                  <a:lnTo>
                    <a:pt x="0" y="8"/>
                  </a:lnTo>
                  <a:lnTo>
                    <a:pt x="2" y="6"/>
                  </a:lnTo>
                  <a:lnTo>
                    <a:pt x="9" y="2"/>
                  </a:lnTo>
                  <a:lnTo>
                    <a:pt x="14" y="1"/>
                  </a:lnTo>
                  <a:lnTo>
                    <a:pt x="18" y="1"/>
                  </a:lnTo>
                  <a:lnTo>
                    <a:pt x="24" y="5"/>
                  </a:lnTo>
                  <a:lnTo>
                    <a:pt x="30" y="9"/>
                  </a:lnTo>
                  <a:lnTo>
                    <a:pt x="36" y="17"/>
                  </a:lnTo>
                  <a:lnTo>
                    <a:pt x="41" y="26"/>
                  </a:lnTo>
                  <a:lnTo>
                    <a:pt x="48" y="37"/>
                  </a:lnTo>
                  <a:lnTo>
                    <a:pt x="53" y="49"/>
                  </a:lnTo>
                  <a:lnTo>
                    <a:pt x="61" y="62"/>
                  </a:lnTo>
                  <a:lnTo>
                    <a:pt x="65" y="80"/>
                  </a:lnTo>
                  <a:lnTo>
                    <a:pt x="62" y="61"/>
                  </a:lnTo>
                  <a:lnTo>
                    <a:pt x="63" y="49"/>
                  </a:lnTo>
                  <a:lnTo>
                    <a:pt x="65" y="41"/>
                  </a:lnTo>
                  <a:lnTo>
                    <a:pt x="65" y="28"/>
                  </a:lnTo>
                  <a:lnTo>
                    <a:pt x="69" y="21"/>
                  </a:lnTo>
                  <a:lnTo>
                    <a:pt x="72" y="13"/>
                  </a:lnTo>
                  <a:lnTo>
                    <a:pt x="76" y="6"/>
                  </a:lnTo>
                  <a:lnTo>
                    <a:pt x="81" y="1"/>
                  </a:lnTo>
                  <a:lnTo>
                    <a:pt x="87" y="0"/>
                  </a:lnTo>
                  <a:lnTo>
                    <a:pt x="89" y="1"/>
                  </a:lnTo>
                  <a:lnTo>
                    <a:pt x="93" y="6"/>
                  </a:lnTo>
                  <a:lnTo>
                    <a:pt x="98" y="13"/>
                  </a:lnTo>
                  <a:lnTo>
                    <a:pt x="101" y="22"/>
                  </a:lnTo>
                  <a:lnTo>
                    <a:pt x="97" y="22"/>
                  </a:lnTo>
                  <a:lnTo>
                    <a:pt x="93" y="23"/>
                  </a:lnTo>
                  <a:lnTo>
                    <a:pt x="92" y="28"/>
                  </a:lnTo>
                  <a:lnTo>
                    <a:pt x="88" y="33"/>
                  </a:lnTo>
                  <a:lnTo>
                    <a:pt x="88" y="37"/>
                  </a:lnTo>
                  <a:lnTo>
                    <a:pt x="88" y="44"/>
                  </a:lnTo>
                  <a:lnTo>
                    <a:pt x="88" y="54"/>
                  </a:lnTo>
                  <a:lnTo>
                    <a:pt x="89" y="61"/>
                  </a:lnTo>
                  <a:lnTo>
                    <a:pt x="91" y="67"/>
                  </a:lnTo>
                  <a:lnTo>
                    <a:pt x="92" y="74"/>
                  </a:lnTo>
                  <a:lnTo>
                    <a:pt x="96" y="76"/>
                  </a:lnTo>
                  <a:lnTo>
                    <a:pt x="97" y="81"/>
                  </a:lnTo>
                  <a:lnTo>
                    <a:pt x="101" y="85"/>
                  </a:lnTo>
                  <a:lnTo>
                    <a:pt x="105" y="85"/>
                  </a:lnTo>
                  <a:lnTo>
                    <a:pt x="109" y="87"/>
                  </a:lnTo>
                  <a:lnTo>
                    <a:pt x="113" y="87"/>
                  </a:lnTo>
                  <a:lnTo>
                    <a:pt x="115" y="80"/>
                  </a:lnTo>
                  <a:lnTo>
                    <a:pt x="114" y="70"/>
                  </a:lnTo>
                  <a:lnTo>
                    <a:pt x="113" y="62"/>
                  </a:lnTo>
                  <a:lnTo>
                    <a:pt x="109" y="49"/>
                  </a:lnTo>
                  <a:lnTo>
                    <a:pt x="113" y="54"/>
                  </a:lnTo>
                  <a:lnTo>
                    <a:pt x="118" y="61"/>
                  </a:lnTo>
                  <a:lnTo>
                    <a:pt x="127" y="75"/>
                  </a:lnTo>
                  <a:lnTo>
                    <a:pt x="132" y="85"/>
                  </a:lnTo>
                  <a:lnTo>
                    <a:pt x="135" y="94"/>
                  </a:lnTo>
                  <a:lnTo>
                    <a:pt x="138" y="103"/>
                  </a:lnTo>
                  <a:lnTo>
                    <a:pt x="141" y="110"/>
                  </a:lnTo>
                  <a:lnTo>
                    <a:pt x="141" y="122"/>
                  </a:lnTo>
                  <a:lnTo>
                    <a:pt x="141" y="131"/>
                  </a:lnTo>
                  <a:lnTo>
                    <a:pt x="141" y="140"/>
                  </a:lnTo>
                  <a:lnTo>
                    <a:pt x="141" y="153"/>
                  </a:lnTo>
                  <a:lnTo>
                    <a:pt x="140" y="161"/>
                  </a:lnTo>
                  <a:lnTo>
                    <a:pt x="137" y="168"/>
                  </a:lnTo>
                  <a:lnTo>
                    <a:pt x="136" y="177"/>
                  </a:lnTo>
                  <a:lnTo>
                    <a:pt x="136" y="184"/>
                  </a:lnTo>
                  <a:lnTo>
                    <a:pt x="135" y="190"/>
                  </a:lnTo>
                  <a:lnTo>
                    <a:pt x="136" y="199"/>
                  </a:lnTo>
                  <a:lnTo>
                    <a:pt x="137" y="208"/>
                  </a:lnTo>
                  <a:lnTo>
                    <a:pt x="141" y="216"/>
                  </a:lnTo>
                  <a:lnTo>
                    <a:pt x="145" y="224"/>
                  </a:lnTo>
                  <a:lnTo>
                    <a:pt x="150" y="229"/>
                  </a:lnTo>
                  <a:lnTo>
                    <a:pt x="154" y="233"/>
                  </a:lnTo>
                  <a:lnTo>
                    <a:pt x="158" y="236"/>
                  </a:lnTo>
                  <a:lnTo>
                    <a:pt x="161" y="228"/>
                  </a:lnTo>
                  <a:lnTo>
                    <a:pt x="159" y="220"/>
                  </a:lnTo>
                  <a:lnTo>
                    <a:pt x="164" y="227"/>
                  </a:lnTo>
                  <a:lnTo>
                    <a:pt x="166" y="230"/>
                  </a:lnTo>
                  <a:lnTo>
                    <a:pt x="170" y="240"/>
                  </a:lnTo>
                  <a:lnTo>
                    <a:pt x="172" y="249"/>
                  </a:lnTo>
                  <a:lnTo>
                    <a:pt x="176" y="262"/>
                  </a:lnTo>
                  <a:lnTo>
                    <a:pt x="176" y="275"/>
                  </a:lnTo>
                  <a:lnTo>
                    <a:pt x="176" y="299"/>
                  </a:lnTo>
                  <a:lnTo>
                    <a:pt x="177" y="310"/>
                  </a:lnTo>
                  <a:lnTo>
                    <a:pt x="176" y="323"/>
                  </a:lnTo>
                  <a:lnTo>
                    <a:pt x="173" y="334"/>
                  </a:lnTo>
                  <a:lnTo>
                    <a:pt x="172" y="343"/>
                  </a:lnTo>
                  <a:lnTo>
                    <a:pt x="172" y="351"/>
                  </a:lnTo>
                  <a:lnTo>
                    <a:pt x="171" y="358"/>
                  </a:lnTo>
                  <a:lnTo>
                    <a:pt x="163" y="370"/>
                  </a:lnTo>
                  <a:lnTo>
                    <a:pt x="158" y="377"/>
                  </a:lnTo>
                  <a:lnTo>
                    <a:pt x="153" y="381"/>
                  </a:lnTo>
                  <a:lnTo>
                    <a:pt x="149" y="381"/>
                  </a:lnTo>
                  <a:lnTo>
                    <a:pt x="97" y="381"/>
                  </a:lnTo>
                  <a:close/>
                </a:path>
              </a:pathLst>
            </a:custGeom>
            <a:solidFill>
              <a:srgbClr val="FF8000"/>
            </a:solidFill>
            <a:ln w="9525">
              <a:noFill/>
              <a:round/>
              <a:headEnd/>
              <a:tailEnd/>
            </a:ln>
          </p:spPr>
          <p:txBody>
            <a:bodyPr/>
            <a:lstStyle/>
            <a:p>
              <a:endParaRPr lang="en-US"/>
            </a:p>
          </p:txBody>
        </p:sp>
        <p:sp>
          <p:nvSpPr>
            <p:cNvPr id="87" name="Freeform 230"/>
            <p:cNvSpPr>
              <a:spLocks/>
            </p:cNvSpPr>
            <p:nvPr/>
          </p:nvSpPr>
          <p:spPr bwMode="auto">
            <a:xfrm>
              <a:off x="3219" y="1788"/>
              <a:ext cx="70" cy="167"/>
            </a:xfrm>
            <a:custGeom>
              <a:avLst/>
              <a:gdLst>
                <a:gd name="T0" fmla="*/ 38 w 70"/>
                <a:gd name="T1" fmla="*/ 164 h 167"/>
                <a:gd name="T2" fmla="*/ 32 w 70"/>
                <a:gd name="T3" fmla="*/ 159 h 167"/>
                <a:gd name="T4" fmla="*/ 26 w 70"/>
                <a:gd name="T5" fmla="*/ 143 h 167"/>
                <a:gd name="T6" fmla="*/ 22 w 70"/>
                <a:gd name="T7" fmla="*/ 132 h 167"/>
                <a:gd name="T8" fmla="*/ 19 w 70"/>
                <a:gd name="T9" fmla="*/ 116 h 167"/>
                <a:gd name="T10" fmla="*/ 17 w 70"/>
                <a:gd name="T11" fmla="*/ 105 h 167"/>
                <a:gd name="T12" fmla="*/ 16 w 70"/>
                <a:gd name="T13" fmla="*/ 93 h 167"/>
                <a:gd name="T14" fmla="*/ 14 w 70"/>
                <a:gd name="T15" fmla="*/ 64 h 167"/>
                <a:gd name="T16" fmla="*/ 13 w 70"/>
                <a:gd name="T17" fmla="*/ 57 h 167"/>
                <a:gd name="T18" fmla="*/ 9 w 70"/>
                <a:gd name="T19" fmla="*/ 49 h 167"/>
                <a:gd name="T20" fmla="*/ 8 w 70"/>
                <a:gd name="T21" fmla="*/ 42 h 167"/>
                <a:gd name="T22" fmla="*/ 5 w 70"/>
                <a:gd name="T23" fmla="*/ 37 h 167"/>
                <a:gd name="T24" fmla="*/ 6 w 70"/>
                <a:gd name="T25" fmla="*/ 35 h 167"/>
                <a:gd name="T26" fmla="*/ 9 w 70"/>
                <a:gd name="T27" fmla="*/ 41 h 167"/>
                <a:gd name="T28" fmla="*/ 13 w 70"/>
                <a:gd name="T29" fmla="*/ 42 h 167"/>
                <a:gd name="T30" fmla="*/ 13 w 70"/>
                <a:gd name="T31" fmla="*/ 42 h 167"/>
                <a:gd name="T32" fmla="*/ 12 w 70"/>
                <a:gd name="T33" fmla="*/ 31 h 167"/>
                <a:gd name="T34" fmla="*/ 8 w 70"/>
                <a:gd name="T35" fmla="*/ 18 h 167"/>
                <a:gd name="T36" fmla="*/ 3 w 70"/>
                <a:gd name="T37" fmla="*/ 7 h 167"/>
                <a:gd name="T38" fmla="*/ 0 w 70"/>
                <a:gd name="T39" fmla="*/ 3 h 167"/>
                <a:gd name="T40" fmla="*/ 5 w 70"/>
                <a:gd name="T41" fmla="*/ 2 h 167"/>
                <a:gd name="T42" fmla="*/ 9 w 70"/>
                <a:gd name="T43" fmla="*/ 2 h 167"/>
                <a:gd name="T44" fmla="*/ 14 w 70"/>
                <a:gd name="T45" fmla="*/ 7 h 167"/>
                <a:gd name="T46" fmla="*/ 19 w 70"/>
                <a:gd name="T47" fmla="*/ 18 h 167"/>
                <a:gd name="T48" fmla="*/ 23 w 70"/>
                <a:gd name="T49" fmla="*/ 27 h 167"/>
                <a:gd name="T50" fmla="*/ 25 w 70"/>
                <a:gd name="T51" fmla="*/ 27 h 167"/>
                <a:gd name="T52" fmla="*/ 26 w 70"/>
                <a:gd name="T53" fmla="*/ 18 h 167"/>
                <a:gd name="T54" fmla="*/ 27 w 70"/>
                <a:gd name="T55" fmla="*/ 10 h 167"/>
                <a:gd name="T56" fmla="*/ 31 w 70"/>
                <a:gd name="T57" fmla="*/ 2 h 167"/>
                <a:gd name="T58" fmla="*/ 34 w 70"/>
                <a:gd name="T59" fmla="*/ 0 h 167"/>
                <a:gd name="T60" fmla="*/ 38 w 70"/>
                <a:gd name="T61" fmla="*/ 2 h 167"/>
                <a:gd name="T62" fmla="*/ 40 w 70"/>
                <a:gd name="T63" fmla="*/ 10 h 167"/>
                <a:gd name="T64" fmla="*/ 38 w 70"/>
                <a:gd name="T65" fmla="*/ 10 h 167"/>
                <a:gd name="T66" fmla="*/ 35 w 70"/>
                <a:gd name="T67" fmla="*/ 14 h 167"/>
                <a:gd name="T68" fmla="*/ 36 w 70"/>
                <a:gd name="T69" fmla="*/ 27 h 167"/>
                <a:gd name="T70" fmla="*/ 38 w 70"/>
                <a:gd name="T71" fmla="*/ 29 h 167"/>
                <a:gd name="T72" fmla="*/ 39 w 70"/>
                <a:gd name="T73" fmla="*/ 35 h 167"/>
                <a:gd name="T74" fmla="*/ 43 w 70"/>
                <a:gd name="T75" fmla="*/ 37 h 167"/>
                <a:gd name="T76" fmla="*/ 45 w 70"/>
                <a:gd name="T77" fmla="*/ 35 h 167"/>
                <a:gd name="T78" fmla="*/ 43 w 70"/>
                <a:gd name="T79" fmla="*/ 25 h 167"/>
                <a:gd name="T80" fmla="*/ 44 w 70"/>
                <a:gd name="T81" fmla="*/ 23 h 167"/>
                <a:gd name="T82" fmla="*/ 49 w 70"/>
                <a:gd name="T83" fmla="*/ 29 h 167"/>
                <a:gd name="T84" fmla="*/ 50 w 70"/>
                <a:gd name="T85" fmla="*/ 37 h 167"/>
                <a:gd name="T86" fmla="*/ 54 w 70"/>
                <a:gd name="T87" fmla="*/ 46 h 167"/>
                <a:gd name="T88" fmla="*/ 54 w 70"/>
                <a:gd name="T89" fmla="*/ 67 h 167"/>
                <a:gd name="T90" fmla="*/ 53 w 70"/>
                <a:gd name="T91" fmla="*/ 79 h 167"/>
                <a:gd name="T92" fmla="*/ 54 w 70"/>
                <a:gd name="T93" fmla="*/ 85 h 167"/>
                <a:gd name="T94" fmla="*/ 54 w 70"/>
                <a:gd name="T95" fmla="*/ 93 h 167"/>
                <a:gd name="T96" fmla="*/ 58 w 70"/>
                <a:gd name="T97" fmla="*/ 97 h 167"/>
                <a:gd name="T98" fmla="*/ 63 w 70"/>
                <a:gd name="T99" fmla="*/ 101 h 167"/>
                <a:gd name="T100" fmla="*/ 62 w 70"/>
                <a:gd name="T101" fmla="*/ 94 h 167"/>
                <a:gd name="T102" fmla="*/ 66 w 70"/>
                <a:gd name="T103" fmla="*/ 98 h 167"/>
                <a:gd name="T104" fmla="*/ 67 w 70"/>
                <a:gd name="T105" fmla="*/ 108 h 167"/>
                <a:gd name="T106" fmla="*/ 69 w 70"/>
                <a:gd name="T107" fmla="*/ 128 h 167"/>
                <a:gd name="T108" fmla="*/ 69 w 70"/>
                <a:gd name="T109" fmla="*/ 137 h 167"/>
                <a:gd name="T110" fmla="*/ 67 w 70"/>
                <a:gd name="T111" fmla="*/ 147 h 167"/>
                <a:gd name="T112" fmla="*/ 66 w 70"/>
                <a:gd name="T113" fmla="*/ 155 h 167"/>
                <a:gd name="T114" fmla="*/ 63 w 70"/>
                <a:gd name="T115" fmla="*/ 159 h 167"/>
                <a:gd name="T116" fmla="*/ 58 w 70"/>
                <a:gd name="T117" fmla="*/ 164 h 167"/>
                <a:gd name="T118" fmla="*/ 43 w 70"/>
                <a:gd name="T119" fmla="*/ 167 h 16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
                <a:gd name="T181" fmla="*/ 0 h 167"/>
                <a:gd name="T182" fmla="*/ 70 w 70"/>
                <a:gd name="T183" fmla="*/ 167 h 16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 h="167">
                  <a:moveTo>
                    <a:pt x="40" y="167"/>
                  </a:moveTo>
                  <a:lnTo>
                    <a:pt x="38" y="164"/>
                  </a:lnTo>
                  <a:lnTo>
                    <a:pt x="36" y="163"/>
                  </a:lnTo>
                  <a:lnTo>
                    <a:pt x="32" y="159"/>
                  </a:lnTo>
                  <a:lnTo>
                    <a:pt x="27" y="149"/>
                  </a:lnTo>
                  <a:lnTo>
                    <a:pt x="26" y="143"/>
                  </a:lnTo>
                  <a:lnTo>
                    <a:pt x="25" y="136"/>
                  </a:lnTo>
                  <a:lnTo>
                    <a:pt x="22" y="132"/>
                  </a:lnTo>
                  <a:lnTo>
                    <a:pt x="19" y="121"/>
                  </a:lnTo>
                  <a:lnTo>
                    <a:pt x="19" y="116"/>
                  </a:lnTo>
                  <a:lnTo>
                    <a:pt x="18" y="110"/>
                  </a:lnTo>
                  <a:lnTo>
                    <a:pt x="17" y="105"/>
                  </a:lnTo>
                  <a:lnTo>
                    <a:pt x="17" y="98"/>
                  </a:lnTo>
                  <a:lnTo>
                    <a:pt x="16" y="93"/>
                  </a:lnTo>
                  <a:lnTo>
                    <a:pt x="16" y="70"/>
                  </a:lnTo>
                  <a:lnTo>
                    <a:pt x="14" y="64"/>
                  </a:lnTo>
                  <a:lnTo>
                    <a:pt x="14" y="60"/>
                  </a:lnTo>
                  <a:lnTo>
                    <a:pt x="13" y="57"/>
                  </a:lnTo>
                  <a:lnTo>
                    <a:pt x="12" y="54"/>
                  </a:lnTo>
                  <a:lnTo>
                    <a:pt x="9" y="49"/>
                  </a:lnTo>
                  <a:lnTo>
                    <a:pt x="8" y="46"/>
                  </a:lnTo>
                  <a:lnTo>
                    <a:pt x="8" y="42"/>
                  </a:lnTo>
                  <a:lnTo>
                    <a:pt x="6" y="41"/>
                  </a:lnTo>
                  <a:lnTo>
                    <a:pt x="5" y="37"/>
                  </a:lnTo>
                  <a:lnTo>
                    <a:pt x="3" y="35"/>
                  </a:lnTo>
                  <a:lnTo>
                    <a:pt x="6" y="35"/>
                  </a:lnTo>
                  <a:lnTo>
                    <a:pt x="8" y="38"/>
                  </a:lnTo>
                  <a:lnTo>
                    <a:pt x="9" y="41"/>
                  </a:lnTo>
                  <a:lnTo>
                    <a:pt x="12" y="41"/>
                  </a:lnTo>
                  <a:lnTo>
                    <a:pt x="13" y="42"/>
                  </a:lnTo>
                  <a:lnTo>
                    <a:pt x="14" y="49"/>
                  </a:lnTo>
                  <a:lnTo>
                    <a:pt x="13" y="42"/>
                  </a:lnTo>
                  <a:lnTo>
                    <a:pt x="13" y="37"/>
                  </a:lnTo>
                  <a:lnTo>
                    <a:pt x="12" y="31"/>
                  </a:lnTo>
                  <a:lnTo>
                    <a:pt x="9" y="25"/>
                  </a:lnTo>
                  <a:lnTo>
                    <a:pt x="8" y="18"/>
                  </a:lnTo>
                  <a:lnTo>
                    <a:pt x="5" y="15"/>
                  </a:lnTo>
                  <a:lnTo>
                    <a:pt x="3" y="7"/>
                  </a:lnTo>
                  <a:lnTo>
                    <a:pt x="3" y="6"/>
                  </a:lnTo>
                  <a:lnTo>
                    <a:pt x="0" y="3"/>
                  </a:lnTo>
                  <a:lnTo>
                    <a:pt x="1" y="2"/>
                  </a:lnTo>
                  <a:lnTo>
                    <a:pt x="5" y="2"/>
                  </a:lnTo>
                  <a:lnTo>
                    <a:pt x="8" y="0"/>
                  </a:lnTo>
                  <a:lnTo>
                    <a:pt x="9" y="2"/>
                  </a:lnTo>
                  <a:lnTo>
                    <a:pt x="13" y="3"/>
                  </a:lnTo>
                  <a:lnTo>
                    <a:pt x="14" y="7"/>
                  </a:lnTo>
                  <a:lnTo>
                    <a:pt x="16" y="11"/>
                  </a:lnTo>
                  <a:lnTo>
                    <a:pt x="19" y="18"/>
                  </a:lnTo>
                  <a:lnTo>
                    <a:pt x="22" y="22"/>
                  </a:lnTo>
                  <a:lnTo>
                    <a:pt x="23" y="27"/>
                  </a:lnTo>
                  <a:lnTo>
                    <a:pt x="26" y="35"/>
                  </a:lnTo>
                  <a:lnTo>
                    <a:pt x="25" y="27"/>
                  </a:lnTo>
                  <a:lnTo>
                    <a:pt x="26" y="22"/>
                  </a:lnTo>
                  <a:lnTo>
                    <a:pt x="26" y="18"/>
                  </a:lnTo>
                  <a:lnTo>
                    <a:pt x="26" y="14"/>
                  </a:lnTo>
                  <a:lnTo>
                    <a:pt x="27" y="10"/>
                  </a:lnTo>
                  <a:lnTo>
                    <a:pt x="30" y="3"/>
                  </a:lnTo>
                  <a:lnTo>
                    <a:pt x="31" y="2"/>
                  </a:lnTo>
                  <a:lnTo>
                    <a:pt x="32" y="0"/>
                  </a:lnTo>
                  <a:lnTo>
                    <a:pt x="34" y="0"/>
                  </a:lnTo>
                  <a:lnTo>
                    <a:pt x="36" y="2"/>
                  </a:lnTo>
                  <a:lnTo>
                    <a:pt x="38" y="2"/>
                  </a:lnTo>
                  <a:lnTo>
                    <a:pt x="38" y="6"/>
                  </a:lnTo>
                  <a:lnTo>
                    <a:pt x="40" y="10"/>
                  </a:lnTo>
                  <a:lnTo>
                    <a:pt x="39" y="7"/>
                  </a:lnTo>
                  <a:lnTo>
                    <a:pt x="38" y="10"/>
                  </a:lnTo>
                  <a:lnTo>
                    <a:pt x="38" y="14"/>
                  </a:lnTo>
                  <a:lnTo>
                    <a:pt x="35" y="14"/>
                  </a:lnTo>
                  <a:lnTo>
                    <a:pt x="35" y="23"/>
                  </a:lnTo>
                  <a:lnTo>
                    <a:pt x="36" y="27"/>
                  </a:lnTo>
                  <a:lnTo>
                    <a:pt x="36" y="29"/>
                  </a:lnTo>
                  <a:lnTo>
                    <a:pt x="38" y="29"/>
                  </a:lnTo>
                  <a:lnTo>
                    <a:pt x="38" y="33"/>
                  </a:lnTo>
                  <a:lnTo>
                    <a:pt x="39" y="35"/>
                  </a:lnTo>
                  <a:lnTo>
                    <a:pt x="40" y="37"/>
                  </a:lnTo>
                  <a:lnTo>
                    <a:pt x="43" y="37"/>
                  </a:lnTo>
                  <a:lnTo>
                    <a:pt x="44" y="38"/>
                  </a:lnTo>
                  <a:lnTo>
                    <a:pt x="45" y="35"/>
                  </a:lnTo>
                  <a:lnTo>
                    <a:pt x="44" y="31"/>
                  </a:lnTo>
                  <a:lnTo>
                    <a:pt x="43" y="25"/>
                  </a:lnTo>
                  <a:lnTo>
                    <a:pt x="43" y="22"/>
                  </a:lnTo>
                  <a:lnTo>
                    <a:pt x="44" y="23"/>
                  </a:lnTo>
                  <a:lnTo>
                    <a:pt x="47" y="25"/>
                  </a:lnTo>
                  <a:lnTo>
                    <a:pt x="49" y="29"/>
                  </a:lnTo>
                  <a:lnTo>
                    <a:pt x="49" y="33"/>
                  </a:lnTo>
                  <a:lnTo>
                    <a:pt x="50" y="37"/>
                  </a:lnTo>
                  <a:lnTo>
                    <a:pt x="53" y="41"/>
                  </a:lnTo>
                  <a:lnTo>
                    <a:pt x="54" y="46"/>
                  </a:lnTo>
                  <a:lnTo>
                    <a:pt x="54" y="64"/>
                  </a:lnTo>
                  <a:lnTo>
                    <a:pt x="54" y="67"/>
                  </a:lnTo>
                  <a:lnTo>
                    <a:pt x="54" y="75"/>
                  </a:lnTo>
                  <a:lnTo>
                    <a:pt x="53" y="79"/>
                  </a:lnTo>
                  <a:lnTo>
                    <a:pt x="53" y="82"/>
                  </a:lnTo>
                  <a:lnTo>
                    <a:pt x="54" y="85"/>
                  </a:lnTo>
                  <a:lnTo>
                    <a:pt x="54" y="89"/>
                  </a:lnTo>
                  <a:lnTo>
                    <a:pt x="54" y="93"/>
                  </a:lnTo>
                  <a:lnTo>
                    <a:pt x="57" y="97"/>
                  </a:lnTo>
                  <a:lnTo>
                    <a:pt x="58" y="97"/>
                  </a:lnTo>
                  <a:lnTo>
                    <a:pt x="61" y="98"/>
                  </a:lnTo>
                  <a:lnTo>
                    <a:pt x="63" y="101"/>
                  </a:lnTo>
                  <a:lnTo>
                    <a:pt x="63" y="97"/>
                  </a:lnTo>
                  <a:lnTo>
                    <a:pt x="62" y="94"/>
                  </a:lnTo>
                  <a:lnTo>
                    <a:pt x="63" y="97"/>
                  </a:lnTo>
                  <a:lnTo>
                    <a:pt x="66" y="98"/>
                  </a:lnTo>
                  <a:lnTo>
                    <a:pt x="66" y="102"/>
                  </a:lnTo>
                  <a:lnTo>
                    <a:pt x="67" y="108"/>
                  </a:lnTo>
                  <a:lnTo>
                    <a:pt x="69" y="112"/>
                  </a:lnTo>
                  <a:lnTo>
                    <a:pt x="69" y="128"/>
                  </a:lnTo>
                  <a:lnTo>
                    <a:pt x="70" y="133"/>
                  </a:lnTo>
                  <a:lnTo>
                    <a:pt x="69" y="137"/>
                  </a:lnTo>
                  <a:lnTo>
                    <a:pt x="67" y="143"/>
                  </a:lnTo>
                  <a:lnTo>
                    <a:pt x="67" y="147"/>
                  </a:lnTo>
                  <a:lnTo>
                    <a:pt x="66" y="149"/>
                  </a:lnTo>
                  <a:lnTo>
                    <a:pt x="66" y="155"/>
                  </a:lnTo>
                  <a:lnTo>
                    <a:pt x="66" y="156"/>
                  </a:lnTo>
                  <a:lnTo>
                    <a:pt x="63" y="159"/>
                  </a:lnTo>
                  <a:lnTo>
                    <a:pt x="61" y="163"/>
                  </a:lnTo>
                  <a:lnTo>
                    <a:pt x="58" y="164"/>
                  </a:lnTo>
                  <a:lnTo>
                    <a:pt x="47" y="167"/>
                  </a:lnTo>
                  <a:lnTo>
                    <a:pt x="43" y="167"/>
                  </a:lnTo>
                  <a:lnTo>
                    <a:pt x="40" y="167"/>
                  </a:lnTo>
                  <a:close/>
                </a:path>
              </a:pathLst>
            </a:custGeom>
            <a:solidFill>
              <a:srgbClr val="FFFF00"/>
            </a:solidFill>
            <a:ln w="9525">
              <a:noFill/>
              <a:round/>
              <a:headEnd/>
              <a:tailEnd/>
            </a:ln>
          </p:spPr>
          <p:txBody>
            <a:bodyPr/>
            <a:lstStyle/>
            <a:p>
              <a:endParaRPr lang="en-US"/>
            </a:p>
          </p:txBody>
        </p:sp>
        <p:sp>
          <p:nvSpPr>
            <p:cNvPr id="88" name="Freeform 231"/>
            <p:cNvSpPr>
              <a:spLocks/>
            </p:cNvSpPr>
            <p:nvPr/>
          </p:nvSpPr>
          <p:spPr bwMode="auto">
            <a:xfrm>
              <a:off x="3768" y="1339"/>
              <a:ext cx="235" cy="433"/>
            </a:xfrm>
            <a:custGeom>
              <a:avLst/>
              <a:gdLst>
                <a:gd name="T0" fmla="*/ 9 w 235"/>
                <a:gd name="T1" fmla="*/ 239 h 433"/>
                <a:gd name="T2" fmla="*/ 18 w 235"/>
                <a:gd name="T3" fmla="*/ 189 h 433"/>
                <a:gd name="T4" fmla="*/ 29 w 235"/>
                <a:gd name="T5" fmla="*/ 148 h 433"/>
                <a:gd name="T6" fmla="*/ 39 w 235"/>
                <a:gd name="T7" fmla="*/ 121 h 433"/>
                <a:gd name="T8" fmla="*/ 51 w 235"/>
                <a:gd name="T9" fmla="*/ 101 h 433"/>
                <a:gd name="T10" fmla="*/ 64 w 235"/>
                <a:gd name="T11" fmla="*/ 86 h 433"/>
                <a:gd name="T12" fmla="*/ 83 w 235"/>
                <a:gd name="T13" fmla="*/ 73 h 433"/>
                <a:gd name="T14" fmla="*/ 99 w 235"/>
                <a:gd name="T15" fmla="*/ 69 h 433"/>
                <a:gd name="T16" fmla="*/ 114 w 235"/>
                <a:gd name="T17" fmla="*/ 64 h 433"/>
                <a:gd name="T18" fmla="*/ 125 w 235"/>
                <a:gd name="T19" fmla="*/ 55 h 433"/>
                <a:gd name="T20" fmla="*/ 132 w 235"/>
                <a:gd name="T21" fmla="*/ 45 h 433"/>
                <a:gd name="T22" fmla="*/ 138 w 235"/>
                <a:gd name="T23" fmla="*/ 26 h 433"/>
                <a:gd name="T24" fmla="*/ 142 w 235"/>
                <a:gd name="T25" fmla="*/ 0 h 433"/>
                <a:gd name="T26" fmla="*/ 148 w 235"/>
                <a:gd name="T27" fmla="*/ 25 h 433"/>
                <a:gd name="T28" fmla="*/ 145 w 235"/>
                <a:gd name="T29" fmla="*/ 48 h 433"/>
                <a:gd name="T30" fmla="*/ 139 w 235"/>
                <a:gd name="T31" fmla="*/ 67 h 433"/>
                <a:gd name="T32" fmla="*/ 149 w 235"/>
                <a:gd name="T33" fmla="*/ 71 h 433"/>
                <a:gd name="T34" fmla="*/ 158 w 235"/>
                <a:gd name="T35" fmla="*/ 65 h 433"/>
                <a:gd name="T36" fmla="*/ 167 w 235"/>
                <a:gd name="T37" fmla="*/ 48 h 433"/>
                <a:gd name="T38" fmla="*/ 173 w 235"/>
                <a:gd name="T39" fmla="*/ 22 h 433"/>
                <a:gd name="T40" fmla="*/ 178 w 235"/>
                <a:gd name="T41" fmla="*/ 16 h 433"/>
                <a:gd name="T42" fmla="*/ 183 w 235"/>
                <a:gd name="T43" fmla="*/ 34 h 433"/>
                <a:gd name="T44" fmla="*/ 182 w 235"/>
                <a:gd name="T45" fmla="*/ 60 h 433"/>
                <a:gd name="T46" fmla="*/ 177 w 235"/>
                <a:gd name="T47" fmla="*/ 91 h 433"/>
                <a:gd name="T48" fmla="*/ 169 w 235"/>
                <a:gd name="T49" fmla="*/ 115 h 433"/>
                <a:gd name="T50" fmla="*/ 173 w 235"/>
                <a:gd name="T51" fmla="*/ 118 h 433"/>
                <a:gd name="T52" fmla="*/ 184 w 235"/>
                <a:gd name="T53" fmla="*/ 106 h 433"/>
                <a:gd name="T54" fmla="*/ 200 w 235"/>
                <a:gd name="T55" fmla="*/ 104 h 433"/>
                <a:gd name="T56" fmla="*/ 214 w 235"/>
                <a:gd name="T57" fmla="*/ 112 h 433"/>
                <a:gd name="T58" fmla="*/ 223 w 235"/>
                <a:gd name="T59" fmla="*/ 123 h 433"/>
                <a:gd name="T60" fmla="*/ 228 w 235"/>
                <a:gd name="T61" fmla="*/ 149 h 433"/>
                <a:gd name="T62" fmla="*/ 218 w 235"/>
                <a:gd name="T63" fmla="*/ 143 h 433"/>
                <a:gd name="T64" fmla="*/ 205 w 235"/>
                <a:gd name="T65" fmla="*/ 145 h 433"/>
                <a:gd name="T66" fmla="*/ 193 w 235"/>
                <a:gd name="T67" fmla="*/ 162 h 433"/>
                <a:gd name="T68" fmla="*/ 188 w 235"/>
                <a:gd name="T69" fmla="*/ 185 h 433"/>
                <a:gd name="T70" fmla="*/ 192 w 235"/>
                <a:gd name="T71" fmla="*/ 207 h 433"/>
                <a:gd name="T72" fmla="*/ 202 w 235"/>
                <a:gd name="T73" fmla="*/ 226 h 433"/>
                <a:gd name="T74" fmla="*/ 209 w 235"/>
                <a:gd name="T75" fmla="*/ 235 h 433"/>
                <a:gd name="T76" fmla="*/ 218 w 235"/>
                <a:gd name="T77" fmla="*/ 232 h 433"/>
                <a:gd name="T78" fmla="*/ 224 w 235"/>
                <a:gd name="T79" fmla="*/ 218 h 433"/>
                <a:gd name="T80" fmla="*/ 226 w 235"/>
                <a:gd name="T81" fmla="*/ 207 h 433"/>
                <a:gd name="T82" fmla="*/ 231 w 235"/>
                <a:gd name="T83" fmla="*/ 219 h 433"/>
                <a:gd name="T84" fmla="*/ 235 w 235"/>
                <a:gd name="T85" fmla="*/ 236 h 433"/>
                <a:gd name="T86" fmla="*/ 232 w 235"/>
                <a:gd name="T87" fmla="*/ 259 h 433"/>
                <a:gd name="T88" fmla="*/ 226 w 235"/>
                <a:gd name="T89" fmla="*/ 288 h 433"/>
                <a:gd name="T90" fmla="*/ 215 w 235"/>
                <a:gd name="T91" fmla="*/ 318 h 433"/>
                <a:gd name="T92" fmla="*/ 205 w 235"/>
                <a:gd name="T93" fmla="*/ 329 h 433"/>
                <a:gd name="T94" fmla="*/ 195 w 235"/>
                <a:gd name="T95" fmla="*/ 332 h 433"/>
                <a:gd name="T96" fmla="*/ 178 w 235"/>
                <a:gd name="T97" fmla="*/ 338 h 433"/>
                <a:gd name="T98" fmla="*/ 166 w 235"/>
                <a:gd name="T99" fmla="*/ 345 h 433"/>
                <a:gd name="T100" fmla="*/ 157 w 235"/>
                <a:gd name="T101" fmla="*/ 357 h 433"/>
                <a:gd name="T102" fmla="*/ 145 w 235"/>
                <a:gd name="T103" fmla="*/ 375 h 433"/>
                <a:gd name="T104" fmla="*/ 135 w 235"/>
                <a:gd name="T105" fmla="*/ 402 h 433"/>
                <a:gd name="T106" fmla="*/ 125 w 235"/>
                <a:gd name="T107" fmla="*/ 423 h 433"/>
                <a:gd name="T108" fmla="*/ 114 w 235"/>
                <a:gd name="T109" fmla="*/ 429 h 433"/>
                <a:gd name="T110" fmla="*/ 100 w 235"/>
                <a:gd name="T111" fmla="*/ 433 h 433"/>
                <a:gd name="T112" fmla="*/ 85 w 235"/>
                <a:gd name="T113" fmla="*/ 428 h 433"/>
                <a:gd name="T114" fmla="*/ 66 w 235"/>
                <a:gd name="T115" fmla="*/ 421 h 433"/>
                <a:gd name="T116" fmla="*/ 42 w 235"/>
                <a:gd name="T117" fmla="*/ 407 h 433"/>
                <a:gd name="T118" fmla="*/ 18 w 235"/>
                <a:gd name="T119" fmla="*/ 382 h 433"/>
                <a:gd name="T120" fmla="*/ 4 w 235"/>
                <a:gd name="T121" fmla="*/ 357 h 433"/>
                <a:gd name="T122" fmla="*/ 0 w 235"/>
                <a:gd name="T123" fmla="*/ 336 h 433"/>
                <a:gd name="T124" fmla="*/ 3 w 235"/>
                <a:gd name="T125" fmla="*/ 285 h 4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5"/>
                <a:gd name="T190" fmla="*/ 0 h 433"/>
                <a:gd name="T191" fmla="*/ 235 w 235"/>
                <a:gd name="T192" fmla="*/ 433 h 4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5" h="433">
                  <a:moveTo>
                    <a:pt x="6" y="268"/>
                  </a:moveTo>
                  <a:lnTo>
                    <a:pt x="9" y="239"/>
                  </a:lnTo>
                  <a:lnTo>
                    <a:pt x="13" y="217"/>
                  </a:lnTo>
                  <a:lnTo>
                    <a:pt x="18" y="189"/>
                  </a:lnTo>
                  <a:lnTo>
                    <a:pt x="24" y="169"/>
                  </a:lnTo>
                  <a:lnTo>
                    <a:pt x="29" y="148"/>
                  </a:lnTo>
                  <a:lnTo>
                    <a:pt x="34" y="132"/>
                  </a:lnTo>
                  <a:lnTo>
                    <a:pt x="39" y="121"/>
                  </a:lnTo>
                  <a:lnTo>
                    <a:pt x="46" y="110"/>
                  </a:lnTo>
                  <a:lnTo>
                    <a:pt x="51" y="101"/>
                  </a:lnTo>
                  <a:lnTo>
                    <a:pt x="57" y="91"/>
                  </a:lnTo>
                  <a:lnTo>
                    <a:pt x="64" y="86"/>
                  </a:lnTo>
                  <a:lnTo>
                    <a:pt x="74" y="77"/>
                  </a:lnTo>
                  <a:lnTo>
                    <a:pt x="83" y="73"/>
                  </a:lnTo>
                  <a:lnTo>
                    <a:pt x="92" y="70"/>
                  </a:lnTo>
                  <a:lnTo>
                    <a:pt x="99" y="69"/>
                  </a:lnTo>
                  <a:lnTo>
                    <a:pt x="107" y="67"/>
                  </a:lnTo>
                  <a:lnTo>
                    <a:pt x="114" y="64"/>
                  </a:lnTo>
                  <a:lnTo>
                    <a:pt x="121" y="61"/>
                  </a:lnTo>
                  <a:lnTo>
                    <a:pt x="125" y="55"/>
                  </a:lnTo>
                  <a:lnTo>
                    <a:pt x="127" y="52"/>
                  </a:lnTo>
                  <a:lnTo>
                    <a:pt x="132" y="45"/>
                  </a:lnTo>
                  <a:lnTo>
                    <a:pt x="135" y="34"/>
                  </a:lnTo>
                  <a:lnTo>
                    <a:pt x="138" y="26"/>
                  </a:lnTo>
                  <a:lnTo>
                    <a:pt x="139" y="13"/>
                  </a:lnTo>
                  <a:lnTo>
                    <a:pt x="142" y="0"/>
                  </a:lnTo>
                  <a:lnTo>
                    <a:pt x="145" y="13"/>
                  </a:lnTo>
                  <a:lnTo>
                    <a:pt x="148" y="25"/>
                  </a:lnTo>
                  <a:lnTo>
                    <a:pt x="148" y="36"/>
                  </a:lnTo>
                  <a:lnTo>
                    <a:pt x="145" y="48"/>
                  </a:lnTo>
                  <a:lnTo>
                    <a:pt x="143" y="57"/>
                  </a:lnTo>
                  <a:lnTo>
                    <a:pt x="139" y="67"/>
                  </a:lnTo>
                  <a:lnTo>
                    <a:pt x="143" y="71"/>
                  </a:lnTo>
                  <a:lnTo>
                    <a:pt x="149" y="71"/>
                  </a:lnTo>
                  <a:lnTo>
                    <a:pt x="153" y="67"/>
                  </a:lnTo>
                  <a:lnTo>
                    <a:pt x="158" y="65"/>
                  </a:lnTo>
                  <a:lnTo>
                    <a:pt x="164" y="58"/>
                  </a:lnTo>
                  <a:lnTo>
                    <a:pt x="167" y="48"/>
                  </a:lnTo>
                  <a:lnTo>
                    <a:pt x="171" y="35"/>
                  </a:lnTo>
                  <a:lnTo>
                    <a:pt x="173" y="22"/>
                  </a:lnTo>
                  <a:lnTo>
                    <a:pt x="173" y="10"/>
                  </a:lnTo>
                  <a:lnTo>
                    <a:pt x="178" y="16"/>
                  </a:lnTo>
                  <a:lnTo>
                    <a:pt x="182" y="25"/>
                  </a:lnTo>
                  <a:lnTo>
                    <a:pt x="183" y="34"/>
                  </a:lnTo>
                  <a:lnTo>
                    <a:pt x="182" y="45"/>
                  </a:lnTo>
                  <a:lnTo>
                    <a:pt x="182" y="60"/>
                  </a:lnTo>
                  <a:lnTo>
                    <a:pt x="180" y="77"/>
                  </a:lnTo>
                  <a:lnTo>
                    <a:pt x="177" y="91"/>
                  </a:lnTo>
                  <a:lnTo>
                    <a:pt x="173" y="105"/>
                  </a:lnTo>
                  <a:lnTo>
                    <a:pt x="169" y="115"/>
                  </a:lnTo>
                  <a:lnTo>
                    <a:pt x="164" y="125"/>
                  </a:lnTo>
                  <a:lnTo>
                    <a:pt x="173" y="118"/>
                  </a:lnTo>
                  <a:lnTo>
                    <a:pt x="179" y="110"/>
                  </a:lnTo>
                  <a:lnTo>
                    <a:pt x="184" y="106"/>
                  </a:lnTo>
                  <a:lnTo>
                    <a:pt x="193" y="104"/>
                  </a:lnTo>
                  <a:lnTo>
                    <a:pt x="200" y="104"/>
                  </a:lnTo>
                  <a:lnTo>
                    <a:pt x="208" y="106"/>
                  </a:lnTo>
                  <a:lnTo>
                    <a:pt x="214" y="112"/>
                  </a:lnTo>
                  <a:lnTo>
                    <a:pt x="218" y="115"/>
                  </a:lnTo>
                  <a:lnTo>
                    <a:pt x="223" y="123"/>
                  </a:lnTo>
                  <a:lnTo>
                    <a:pt x="227" y="132"/>
                  </a:lnTo>
                  <a:lnTo>
                    <a:pt x="228" y="149"/>
                  </a:lnTo>
                  <a:lnTo>
                    <a:pt x="222" y="145"/>
                  </a:lnTo>
                  <a:lnTo>
                    <a:pt x="218" y="143"/>
                  </a:lnTo>
                  <a:lnTo>
                    <a:pt x="212" y="144"/>
                  </a:lnTo>
                  <a:lnTo>
                    <a:pt x="205" y="145"/>
                  </a:lnTo>
                  <a:lnTo>
                    <a:pt x="199" y="153"/>
                  </a:lnTo>
                  <a:lnTo>
                    <a:pt x="193" y="162"/>
                  </a:lnTo>
                  <a:lnTo>
                    <a:pt x="190" y="174"/>
                  </a:lnTo>
                  <a:lnTo>
                    <a:pt x="188" y="185"/>
                  </a:lnTo>
                  <a:lnTo>
                    <a:pt x="190" y="196"/>
                  </a:lnTo>
                  <a:lnTo>
                    <a:pt x="192" y="207"/>
                  </a:lnTo>
                  <a:lnTo>
                    <a:pt x="197" y="218"/>
                  </a:lnTo>
                  <a:lnTo>
                    <a:pt x="202" y="226"/>
                  </a:lnTo>
                  <a:lnTo>
                    <a:pt x="205" y="231"/>
                  </a:lnTo>
                  <a:lnTo>
                    <a:pt x="209" y="235"/>
                  </a:lnTo>
                  <a:lnTo>
                    <a:pt x="215" y="236"/>
                  </a:lnTo>
                  <a:lnTo>
                    <a:pt x="218" y="232"/>
                  </a:lnTo>
                  <a:lnTo>
                    <a:pt x="222" y="226"/>
                  </a:lnTo>
                  <a:lnTo>
                    <a:pt x="224" y="218"/>
                  </a:lnTo>
                  <a:lnTo>
                    <a:pt x="224" y="214"/>
                  </a:lnTo>
                  <a:lnTo>
                    <a:pt x="226" y="207"/>
                  </a:lnTo>
                  <a:lnTo>
                    <a:pt x="228" y="213"/>
                  </a:lnTo>
                  <a:lnTo>
                    <a:pt x="231" y="219"/>
                  </a:lnTo>
                  <a:lnTo>
                    <a:pt x="232" y="227"/>
                  </a:lnTo>
                  <a:lnTo>
                    <a:pt x="235" y="236"/>
                  </a:lnTo>
                  <a:lnTo>
                    <a:pt x="235" y="246"/>
                  </a:lnTo>
                  <a:lnTo>
                    <a:pt x="232" y="259"/>
                  </a:lnTo>
                  <a:lnTo>
                    <a:pt x="231" y="272"/>
                  </a:lnTo>
                  <a:lnTo>
                    <a:pt x="226" y="288"/>
                  </a:lnTo>
                  <a:lnTo>
                    <a:pt x="222" y="302"/>
                  </a:lnTo>
                  <a:lnTo>
                    <a:pt x="215" y="318"/>
                  </a:lnTo>
                  <a:lnTo>
                    <a:pt x="208" y="327"/>
                  </a:lnTo>
                  <a:lnTo>
                    <a:pt x="205" y="329"/>
                  </a:lnTo>
                  <a:lnTo>
                    <a:pt x="200" y="332"/>
                  </a:lnTo>
                  <a:lnTo>
                    <a:pt x="195" y="332"/>
                  </a:lnTo>
                  <a:lnTo>
                    <a:pt x="188" y="334"/>
                  </a:lnTo>
                  <a:lnTo>
                    <a:pt x="178" y="338"/>
                  </a:lnTo>
                  <a:lnTo>
                    <a:pt x="171" y="340"/>
                  </a:lnTo>
                  <a:lnTo>
                    <a:pt x="166" y="345"/>
                  </a:lnTo>
                  <a:lnTo>
                    <a:pt x="162" y="349"/>
                  </a:lnTo>
                  <a:lnTo>
                    <a:pt x="157" y="357"/>
                  </a:lnTo>
                  <a:lnTo>
                    <a:pt x="151" y="367"/>
                  </a:lnTo>
                  <a:lnTo>
                    <a:pt x="145" y="375"/>
                  </a:lnTo>
                  <a:lnTo>
                    <a:pt x="142" y="388"/>
                  </a:lnTo>
                  <a:lnTo>
                    <a:pt x="135" y="402"/>
                  </a:lnTo>
                  <a:lnTo>
                    <a:pt x="130" y="414"/>
                  </a:lnTo>
                  <a:lnTo>
                    <a:pt x="125" y="423"/>
                  </a:lnTo>
                  <a:lnTo>
                    <a:pt x="118" y="428"/>
                  </a:lnTo>
                  <a:lnTo>
                    <a:pt x="114" y="429"/>
                  </a:lnTo>
                  <a:lnTo>
                    <a:pt x="108" y="432"/>
                  </a:lnTo>
                  <a:lnTo>
                    <a:pt x="100" y="433"/>
                  </a:lnTo>
                  <a:lnTo>
                    <a:pt x="92" y="430"/>
                  </a:lnTo>
                  <a:lnTo>
                    <a:pt x="85" y="428"/>
                  </a:lnTo>
                  <a:lnTo>
                    <a:pt x="73" y="424"/>
                  </a:lnTo>
                  <a:lnTo>
                    <a:pt x="66" y="421"/>
                  </a:lnTo>
                  <a:lnTo>
                    <a:pt x="55" y="415"/>
                  </a:lnTo>
                  <a:lnTo>
                    <a:pt x="42" y="407"/>
                  </a:lnTo>
                  <a:lnTo>
                    <a:pt x="30" y="395"/>
                  </a:lnTo>
                  <a:lnTo>
                    <a:pt x="18" y="382"/>
                  </a:lnTo>
                  <a:lnTo>
                    <a:pt x="12" y="368"/>
                  </a:lnTo>
                  <a:lnTo>
                    <a:pt x="4" y="357"/>
                  </a:lnTo>
                  <a:lnTo>
                    <a:pt x="0" y="346"/>
                  </a:lnTo>
                  <a:lnTo>
                    <a:pt x="0" y="336"/>
                  </a:lnTo>
                  <a:lnTo>
                    <a:pt x="0" y="307"/>
                  </a:lnTo>
                  <a:lnTo>
                    <a:pt x="3" y="285"/>
                  </a:lnTo>
                  <a:lnTo>
                    <a:pt x="6" y="268"/>
                  </a:lnTo>
                  <a:close/>
                </a:path>
              </a:pathLst>
            </a:custGeom>
            <a:solidFill>
              <a:srgbClr val="E60000"/>
            </a:solidFill>
            <a:ln w="9525">
              <a:noFill/>
              <a:round/>
              <a:headEnd/>
              <a:tailEnd/>
            </a:ln>
          </p:spPr>
          <p:txBody>
            <a:bodyPr/>
            <a:lstStyle/>
            <a:p>
              <a:endParaRPr lang="en-US"/>
            </a:p>
          </p:txBody>
        </p:sp>
        <p:sp>
          <p:nvSpPr>
            <p:cNvPr id="89" name="Freeform 232"/>
            <p:cNvSpPr>
              <a:spLocks/>
            </p:cNvSpPr>
            <p:nvPr/>
          </p:nvSpPr>
          <p:spPr bwMode="auto">
            <a:xfrm>
              <a:off x="3679" y="1487"/>
              <a:ext cx="212" cy="464"/>
            </a:xfrm>
            <a:custGeom>
              <a:avLst/>
              <a:gdLst>
                <a:gd name="T0" fmla="*/ 89 w 212"/>
                <a:gd name="T1" fmla="*/ 455 h 464"/>
                <a:gd name="T2" fmla="*/ 115 w 212"/>
                <a:gd name="T3" fmla="*/ 416 h 464"/>
                <a:gd name="T4" fmla="*/ 132 w 212"/>
                <a:gd name="T5" fmla="*/ 369 h 464"/>
                <a:gd name="T6" fmla="*/ 146 w 212"/>
                <a:gd name="T7" fmla="*/ 311 h 464"/>
                <a:gd name="T8" fmla="*/ 155 w 212"/>
                <a:gd name="T9" fmla="*/ 260 h 464"/>
                <a:gd name="T10" fmla="*/ 159 w 212"/>
                <a:gd name="T11" fmla="*/ 198 h 464"/>
                <a:gd name="T12" fmla="*/ 171 w 212"/>
                <a:gd name="T13" fmla="*/ 159 h 464"/>
                <a:gd name="T14" fmla="*/ 181 w 212"/>
                <a:gd name="T15" fmla="*/ 129 h 464"/>
                <a:gd name="T16" fmla="*/ 194 w 212"/>
                <a:gd name="T17" fmla="*/ 106 h 464"/>
                <a:gd name="T18" fmla="*/ 185 w 212"/>
                <a:gd name="T19" fmla="*/ 105 h 464"/>
                <a:gd name="T20" fmla="*/ 172 w 212"/>
                <a:gd name="T21" fmla="*/ 124 h 464"/>
                <a:gd name="T22" fmla="*/ 174 w 212"/>
                <a:gd name="T23" fmla="*/ 102 h 464"/>
                <a:gd name="T24" fmla="*/ 189 w 212"/>
                <a:gd name="T25" fmla="*/ 52 h 464"/>
                <a:gd name="T26" fmla="*/ 210 w 212"/>
                <a:gd name="T27" fmla="*/ 15 h 464"/>
                <a:gd name="T28" fmla="*/ 203 w 212"/>
                <a:gd name="T29" fmla="*/ 4 h 464"/>
                <a:gd name="T30" fmla="*/ 185 w 212"/>
                <a:gd name="T31" fmla="*/ 5 h 464"/>
                <a:gd name="T32" fmla="*/ 166 w 212"/>
                <a:gd name="T33" fmla="*/ 31 h 464"/>
                <a:gd name="T34" fmla="*/ 142 w 212"/>
                <a:gd name="T35" fmla="*/ 75 h 464"/>
                <a:gd name="T36" fmla="*/ 141 w 212"/>
                <a:gd name="T37" fmla="*/ 59 h 464"/>
                <a:gd name="T38" fmla="*/ 136 w 212"/>
                <a:gd name="T39" fmla="*/ 24 h 464"/>
                <a:gd name="T40" fmla="*/ 123 w 212"/>
                <a:gd name="T41" fmla="*/ 1 h 464"/>
                <a:gd name="T42" fmla="*/ 110 w 212"/>
                <a:gd name="T43" fmla="*/ 8 h 464"/>
                <a:gd name="T44" fmla="*/ 106 w 212"/>
                <a:gd name="T45" fmla="*/ 27 h 464"/>
                <a:gd name="T46" fmla="*/ 114 w 212"/>
                <a:gd name="T47" fmla="*/ 40 h 464"/>
                <a:gd name="T48" fmla="*/ 113 w 212"/>
                <a:gd name="T49" fmla="*/ 66 h 464"/>
                <a:gd name="T50" fmla="*/ 107 w 212"/>
                <a:gd name="T51" fmla="*/ 89 h 464"/>
                <a:gd name="T52" fmla="*/ 97 w 212"/>
                <a:gd name="T53" fmla="*/ 102 h 464"/>
                <a:gd name="T54" fmla="*/ 84 w 212"/>
                <a:gd name="T55" fmla="*/ 105 h 464"/>
                <a:gd name="T56" fmla="*/ 87 w 212"/>
                <a:gd name="T57" fmla="*/ 75 h 464"/>
                <a:gd name="T58" fmla="*/ 80 w 212"/>
                <a:gd name="T59" fmla="*/ 74 h 464"/>
                <a:gd name="T60" fmla="*/ 61 w 212"/>
                <a:gd name="T61" fmla="*/ 114 h 464"/>
                <a:gd name="T62" fmla="*/ 52 w 212"/>
                <a:gd name="T63" fmla="*/ 148 h 464"/>
                <a:gd name="T64" fmla="*/ 50 w 212"/>
                <a:gd name="T65" fmla="*/ 184 h 464"/>
                <a:gd name="T66" fmla="*/ 53 w 212"/>
                <a:gd name="T67" fmla="*/ 215 h 464"/>
                <a:gd name="T68" fmla="*/ 52 w 212"/>
                <a:gd name="T69" fmla="*/ 241 h 464"/>
                <a:gd name="T70" fmla="*/ 40 w 212"/>
                <a:gd name="T71" fmla="*/ 272 h 464"/>
                <a:gd name="T72" fmla="*/ 26 w 212"/>
                <a:gd name="T73" fmla="*/ 285 h 464"/>
                <a:gd name="T74" fmla="*/ 21 w 212"/>
                <a:gd name="T75" fmla="*/ 275 h 464"/>
                <a:gd name="T76" fmla="*/ 10 w 212"/>
                <a:gd name="T77" fmla="*/ 301 h 464"/>
                <a:gd name="T78" fmla="*/ 1 w 212"/>
                <a:gd name="T79" fmla="*/ 361 h 464"/>
                <a:gd name="T80" fmla="*/ 3 w 212"/>
                <a:gd name="T81" fmla="*/ 404 h 464"/>
                <a:gd name="T82" fmla="*/ 4 w 212"/>
                <a:gd name="T83" fmla="*/ 434 h 464"/>
                <a:gd name="T84" fmla="*/ 22 w 212"/>
                <a:gd name="T85" fmla="*/ 461 h 4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2"/>
                <a:gd name="T130" fmla="*/ 0 h 464"/>
                <a:gd name="T131" fmla="*/ 212 w 212"/>
                <a:gd name="T132" fmla="*/ 464 h 46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2" h="464">
                  <a:moveTo>
                    <a:pt x="76" y="464"/>
                  </a:moveTo>
                  <a:lnTo>
                    <a:pt x="83" y="461"/>
                  </a:lnTo>
                  <a:lnTo>
                    <a:pt x="89" y="455"/>
                  </a:lnTo>
                  <a:lnTo>
                    <a:pt x="100" y="443"/>
                  </a:lnTo>
                  <a:lnTo>
                    <a:pt x="107" y="431"/>
                  </a:lnTo>
                  <a:lnTo>
                    <a:pt x="115" y="416"/>
                  </a:lnTo>
                  <a:lnTo>
                    <a:pt x="120" y="402"/>
                  </a:lnTo>
                  <a:lnTo>
                    <a:pt x="127" y="385"/>
                  </a:lnTo>
                  <a:lnTo>
                    <a:pt x="132" y="369"/>
                  </a:lnTo>
                  <a:lnTo>
                    <a:pt x="137" y="347"/>
                  </a:lnTo>
                  <a:lnTo>
                    <a:pt x="144" y="326"/>
                  </a:lnTo>
                  <a:lnTo>
                    <a:pt x="146" y="311"/>
                  </a:lnTo>
                  <a:lnTo>
                    <a:pt x="150" y="297"/>
                  </a:lnTo>
                  <a:lnTo>
                    <a:pt x="153" y="279"/>
                  </a:lnTo>
                  <a:lnTo>
                    <a:pt x="155" y="260"/>
                  </a:lnTo>
                  <a:lnTo>
                    <a:pt x="155" y="242"/>
                  </a:lnTo>
                  <a:lnTo>
                    <a:pt x="157" y="214"/>
                  </a:lnTo>
                  <a:lnTo>
                    <a:pt x="159" y="198"/>
                  </a:lnTo>
                  <a:lnTo>
                    <a:pt x="163" y="180"/>
                  </a:lnTo>
                  <a:lnTo>
                    <a:pt x="167" y="167"/>
                  </a:lnTo>
                  <a:lnTo>
                    <a:pt x="171" y="159"/>
                  </a:lnTo>
                  <a:lnTo>
                    <a:pt x="174" y="151"/>
                  </a:lnTo>
                  <a:lnTo>
                    <a:pt x="176" y="141"/>
                  </a:lnTo>
                  <a:lnTo>
                    <a:pt x="181" y="129"/>
                  </a:lnTo>
                  <a:lnTo>
                    <a:pt x="187" y="122"/>
                  </a:lnTo>
                  <a:lnTo>
                    <a:pt x="189" y="113"/>
                  </a:lnTo>
                  <a:lnTo>
                    <a:pt x="194" y="106"/>
                  </a:lnTo>
                  <a:lnTo>
                    <a:pt x="198" y="101"/>
                  </a:lnTo>
                  <a:lnTo>
                    <a:pt x="193" y="101"/>
                  </a:lnTo>
                  <a:lnTo>
                    <a:pt x="185" y="105"/>
                  </a:lnTo>
                  <a:lnTo>
                    <a:pt x="180" y="110"/>
                  </a:lnTo>
                  <a:lnTo>
                    <a:pt x="177" y="116"/>
                  </a:lnTo>
                  <a:lnTo>
                    <a:pt x="172" y="124"/>
                  </a:lnTo>
                  <a:lnTo>
                    <a:pt x="167" y="136"/>
                  </a:lnTo>
                  <a:lnTo>
                    <a:pt x="170" y="120"/>
                  </a:lnTo>
                  <a:lnTo>
                    <a:pt x="174" y="102"/>
                  </a:lnTo>
                  <a:lnTo>
                    <a:pt x="177" y="89"/>
                  </a:lnTo>
                  <a:lnTo>
                    <a:pt x="184" y="71"/>
                  </a:lnTo>
                  <a:lnTo>
                    <a:pt x="189" y="52"/>
                  </a:lnTo>
                  <a:lnTo>
                    <a:pt x="197" y="39"/>
                  </a:lnTo>
                  <a:lnTo>
                    <a:pt x="203" y="27"/>
                  </a:lnTo>
                  <a:lnTo>
                    <a:pt x="210" y="15"/>
                  </a:lnTo>
                  <a:lnTo>
                    <a:pt x="212" y="9"/>
                  </a:lnTo>
                  <a:lnTo>
                    <a:pt x="209" y="8"/>
                  </a:lnTo>
                  <a:lnTo>
                    <a:pt x="203" y="4"/>
                  </a:lnTo>
                  <a:lnTo>
                    <a:pt x="197" y="1"/>
                  </a:lnTo>
                  <a:lnTo>
                    <a:pt x="192" y="1"/>
                  </a:lnTo>
                  <a:lnTo>
                    <a:pt x="185" y="5"/>
                  </a:lnTo>
                  <a:lnTo>
                    <a:pt x="179" y="11"/>
                  </a:lnTo>
                  <a:lnTo>
                    <a:pt x="172" y="21"/>
                  </a:lnTo>
                  <a:lnTo>
                    <a:pt x="166" y="31"/>
                  </a:lnTo>
                  <a:lnTo>
                    <a:pt x="158" y="46"/>
                  </a:lnTo>
                  <a:lnTo>
                    <a:pt x="152" y="59"/>
                  </a:lnTo>
                  <a:lnTo>
                    <a:pt x="142" y="75"/>
                  </a:lnTo>
                  <a:lnTo>
                    <a:pt x="137" y="97"/>
                  </a:lnTo>
                  <a:lnTo>
                    <a:pt x="141" y="74"/>
                  </a:lnTo>
                  <a:lnTo>
                    <a:pt x="141" y="59"/>
                  </a:lnTo>
                  <a:lnTo>
                    <a:pt x="140" y="50"/>
                  </a:lnTo>
                  <a:lnTo>
                    <a:pt x="140" y="35"/>
                  </a:lnTo>
                  <a:lnTo>
                    <a:pt x="136" y="24"/>
                  </a:lnTo>
                  <a:lnTo>
                    <a:pt x="132" y="15"/>
                  </a:lnTo>
                  <a:lnTo>
                    <a:pt x="128" y="8"/>
                  </a:lnTo>
                  <a:lnTo>
                    <a:pt x="123" y="1"/>
                  </a:lnTo>
                  <a:lnTo>
                    <a:pt x="118" y="0"/>
                  </a:lnTo>
                  <a:lnTo>
                    <a:pt x="115" y="1"/>
                  </a:lnTo>
                  <a:lnTo>
                    <a:pt x="110" y="8"/>
                  </a:lnTo>
                  <a:lnTo>
                    <a:pt x="105" y="15"/>
                  </a:lnTo>
                  <a:lnTo>
                    <a:pt x="101" y="27"/>
                  </a:lnTo>
                  <a:lnTo>
                    <a:pt x="106" y="27"/>
                  </a:lnTo>
                  <a:lnTo>
                    <a:pt x="110" y="28"/>
                  </a:lnTo>
                  <a:lnTo>
                    <a:pt x="111" y="35"/>
                  </a:lnTo>
                  <a:lnTo>
                    <a:pt x="114" y="40"/>
                  </a:lnTo>
                  <a:lnTo>
                    <a:pt x="115" y="46"/>
                  </a:lnTo>
                  <a:lnTo>
                    <a:pt x="114" y="54"/>
                  </a:lnTo>
                  <a:lnTo>
                    <a:pt x="113" y="66"/>
                  </a:lnTo>
                  <a:lnTo>
                    <a:pt x="111" y="74"/>
                  </a:lnTo>
                  <a:lnTo>
                    <a:pt x="110" y="81"/>
                  </a:lnTo>
                  <a:lnTo>
                    <a:pt x="107" y="89"/>
                  </a:lnTo>
                  <a:lnTo>
                    <a:pt x="104" y="93"/>
                  </a:lnTo>
                  <a:lnTo>
                    <a:pt x="101" y="98"/>
                  </a:lnTo>
                  <a:lnTo>
                    <a:pt x="97" y="102"/>
                  </a:lnTo>
                  <a:lnTo>
                    <a:pt x="93" y="102"/>
                  </a:lnTo>
                  <a:lnTo>
                    <a:pt x="89" y="105"/>
                  </a:lnTo>
                  <a:lnTo>
                    <a:pt x="84" y="105"/>
                  </a:lnTo>
                  <a:lnTo>
                    <a:pt x="83" y="97"/>
                  </a:lnTo>
                  <a:lnTo>
                    <a:pt x="84" y="85"/>
                  </a:lnTo>
                  <a:lnTo>
                    <a:pt x="87" y="75"/>
                  </a:lnTo>
                  <a:lnTo>
                    <a:pt x="92" y="59"/>
                  </a:lnTo>
                  <a:lnTo>
                    <a:pt x="87" y="66"/>
                  </a:lnTo>
                  <a:lnTo>
                    <a:pt x="80" y="74"/>
                  </a:lnTo>
                  <a:lnTo>
                    <a:pt x="70" y="91"/>
                  </a:lnTo>
                  <a:lnTo>
                    <a:pt x="65" y="102"/>
                  </a:lnTo>
                  <a:lnTo>
                    <a:pt x="61" y="114"/>
                  </a:lnTo>
                  <a:lnTo>
                    <a:pt x="56" y="126"/>
                  </a:lnTo>
                  <a:lnTo>
                    <a:pt x="53" y="133"/>
                  </a:lnTo>
                  <a:lnTo>
                    <a:pt x="52" y="148"/>
                  </a:lnTo>
                  <a:lnTo>
                    <a:pt x="50" y="159"/>
                  </a:lnTo>
                  <a:lnTo>
                    <a:pt x="50" y="168"/>
                  </a:lnTo>
                  <a:lnTo>
                    <a:pt x="50" y="184"/>
                  </a:lnTo>
                  <a:lnTo>
                    <a:pt x="50" y="194"/>
                  </a:lnTo>
                  <a:lnTo>
                    <a:pt x="53" y="203"/>
                  </a:lnTo>
                  <a:lnTo>
                    <a:pt x="53" y="215"/>
                  </a:lnTo>
                  <a:lnTo>
                    <a:pt x="53" y="224"/>
                  </a:lnTo>
                  <a:lnTo>
                    <a:pt x="54" y="231"/>
                  </a:lnTo>
                  <a:lnTo>
                    <a:pt x="52" y="241"/>
                  </a:lnTo>
                  <a:lnTo>
                    <a:pt x="50" y="253"/>
                  </a:lnTo>
                  <a:lnTo>
                    <a:pt x="45" y="262"/>
                  </a:lnTo>
                  <a:lnTo>
                    <a:pt x="40" y="272"/>
                  </a:lnTo>
                  <a:lnTo>
                    <a:pt x="35" y="279"/>
                  </a:lnTo>
                  <a:lnTo>
                    <a:pt x="30" y="281"/>
                  </a:lnTo>
                  <a:lnTo>
                    <a:pt x="26" y="285"/>
                  </a:lnTo>
                  <a:lnTo>
                    <a:pt x="25" y="276"/>
                  </a:lnTo>
                  <a:lnTo>
                    <a:pt x="26" y="266"/>
                  </a:lnTo>
                  <a:lnTo>
                    <a:pt x="21" y="275"/>
                  </a:lnTo>
                  <a:lnTo>
                    <a:pt x="18" y="280"/>
                  </a:lnTo>
                  <a:lnTo>
                    <a:pt x="13" y="289"/>
                  </a:lnTo>
                  <a:lnTo>
                    <a:pt x="10" y="301"/>
                  </a:lnTo>
                  <a:lnTo>
                    <a:pt x="5" y="317"/>
                  </a:lnTo>
                  <a:lnTo>
                    <a:pt x="4" y="333"/>
                  </a:lnTo>
                  <a:lnTo>
                    <a:pt x="1" y="361"/>
                  </a:lnTo>
                  <a:lnTo>
                    <a:pt x="0" y="376"/>
                  </a:lnTo>
                  <a:lnTo>
                    <a:pt x="0" y="391"/>
                  </a:lnTo>
                  <a:lnTo>
                    <a:pt x="3" y="404"/>
                  </a:lnTo>
                  <a:lnTo>
                    <a:pt x="3" y="416"/>
                  </a:lnTo>
                  <a:lnTo>
                    <a:pt x="4" y="426"/>
                  </a:lnTo>
                  <a:lnTo>
                    <a:pt x="4" y="434"/>
                  </a:lnTo>
                  <a:lnTo>
                    <a:pt x="12" y="448"/>
                  </a:lnTo>
                  <a:lnTo>
                    <a:pt x="17" y="456"/>
                  </a:lnTo>
                  <a:lnTo>
                    <a:pt x="22" y="461"/>
                  </a:lnTo>
                  <a:lnTo>
                    <a:pt x="30" y="464"/>
                  </a:lnTo>
                  <a:lnTo>
                    <a:pt x="76" y="464"/>
                  </a:lnTo>
                  <a:close/>
                </a:path>
              </a:pathLst>
            </a:custGeom>
            <a:solidFill>
              <a:srgbClr val="FF8000"/>
            </a:solidFill>
            <a:ln w="9525">
              <a:noFill/>
              <a:round/>
              <a:headEnd/>
              <a:tailEnd/>
            </a:ln>
          </p:spPr>
          <p:txBody>
            <a:bodyPr/>
            <a:lstStyle/>
            <a:p>
              <a:endParaRPr lang="en-US"/>
            </a:p>
          </p:txBody>
        </p:sp>
        <p:sp>
          <p:nvSpPr>
            <p:cNvPr id="90" name="Freeform 233"/>
            <p:cNvSpPr>
              <a:spLocks/>
            </p:cNvSpPr>
            <p:nvPr/>
          </p:nvSpPr>
          <p:spPr bwMode="auto">
            <a:xfrm>
              <a:off x="3697" y="1751"/>
              <a:ext cx="97" cy="202"/>
            </a:xfrm>
            <a:custGeom>
              <a:avLst/>
              <a:gdLst>
                <a:gd name="T0" fmla="*/ 38 w 97"/>
                <a:gd name="T1" fmla="*/ 200 h 202"/>
                <a:gd name="T2" fmla="*/ 43 w 97"/>
                <a:gd name="T3" fmla="*/ 192 h 202"/>
                <a:gd name="T4" fmla="*/ 53 w 97"/>
                <a:gd name="T5" fmla="*/ 174 h 202"/>
                <a:gd name="T6" fmla="*/ 60 w 97"/>
                <a:gd name="T7" fmla="*/ 160 h 202"/>
                <a:gd name="T8" fmla="*/ 65 w 97"/>
                <a:gd name="T9" fmla="*/ 142 h 202"/>
                <a:gd name="T10" fmla="*/ 67 w 97"/>
                <a:gd name="T11" fmla="*/ 127 h 202"/>
                <a:gd name="T12" fmla="*/ 70 w 97"/>
                <a:gd name="T13" fmla="*/ 113 h 202"/>
                <a:gd name="T14" fmla="*/ 74 w 97"/>
                <a:gd name="T15" fmla="*/ 78 h 202"/>
                <a:gd name="T16" fmla="*/ 78 w 97"/>
                <a:gd name="T17" fmla="*/ 69 h 202"/>
                <a:gd name="T18" fmla="*/ 82 w 97"/>
                <a:gd name="T19" fmla="*/ 59 h 202"/>
                <a:gd name="T20" fmla="*/ 86 w 97"/>
                <a:gd name="T21" fmla="*/ 52 h 202"/>
                <a:gd name="T22" fmla="*/ 88 w 97"/>
                <a:gd name="T23" fmla="*/ 44 h 202"/>
                <a:gd name="T24" fmla="*/ 87 w 97"/>
                <a:gd name="T25" fmla="*/ 43 h 202"/>
                <a:gd name="T26" fmla="*/ 83 w 97"/>
                <a:gd name="T27" fmla="*/ 49 h 202"/>
                <a:gd name="T28" fmla="*/ 79 w 97"/>
                <a:gd name="T29" fmla="*/ 52 h 202"/>
                <a:gd name="T30" fmla="*/ 79 w 97"/>
                <a:gd name="T31" fmla="*/ 52 h 202"/>
                <a:gd name="T32" fmla="*/ 80 w 97"/>
                <a:gd name="T33" fmla="*/ 38 h 202"/>
                <a:gd name="T34" fmla="*/ 87 w 97"/>
                <a:gd name="T35" fmla="*/ 21 h 202"/>
                <a:gd name="T36" fmla="*/ 95 w 97"/>
                <a:gd name="T37" fmla="*/ 9 h 202"/>
                <a:gd name="T38" fmla="*/ 97 w 97"/>
                <a:gd name="T39" fmla="*/ 5 h 202"/>
                <a:gd name="T40" fmla="*/ 92 w 97"/>
                <a:gd name="T41" fmla="*/ 3 h 202"/>
                <a:gd name="T42" fmla="*/ 86 w 97"/>
                <a:gd name="T43" fmla="*/ 3 h 202"/>
                <a:gd name="T44" fmla="*/ 79 w 97"/>
                <a:gd name="T45" fmla="*/ 9 h 202"/>
                <a:gd name="T46" fmla="*/ 73 w 97"/>
                <a:gd name="T47" fmla="*/ 21 h 202"/>
                <a:gd name="T48" fmla="*/ 67 w 97"/>
                <a:gd name="T49" fmla="*/ 33 h 202"/>
                <a:gd name="T50" fmla="*/ 66 w 97"/>
                <a:gd name="T51" fmla="*/ 33 h 202"/>
                <a:gd name="T52" fmla="*/ 65 w 97"/>
                <a:gd name="T53" fmla="*/ 21 h 202"/>
                <a:gd name="T54" fmla="*/ 64 w 97"/>
                <a:gd name="T55" fmla="*/ 12 h 202"/>
                <a:gd name="T56" fmla="*/ 60 w 97"/>
                <a:gd name="T57" fmla="*/ 3 h 202"/>
                <a:gd name="T58" fmla="*/ 56 w 97"/>
                <a:gd name="T59" fmla="*/ 0 h 202"/>
                <a:gd name="T60" fmla="*/ 52 w 97"/>
                <a:gd name="T61" fmla="*/ 3 h 202"/>
                <a:gd name="T62" fmla="*/ 48 w 97"/>
                <a:gd name="T63" fmla="*/ 12 h 202"/>
                <a:gd name="T64" fmla="*/ 52 w 97"/>
                <a:gd name="T65" fmla="*/ 12 h 202"/>
                <a:gd name="T66" fmla="*/ 53 w 97"/>
                <a:gd name="T67" fmla="*/ 17 h 202"/>
                <a:gd name="T68" fmla="*/ 51 w 97"/>
                <a:gd name="T69" fmla="*/ 33 h 202"/>
                <a:gd name="T70" fmla="*/ 49 w 97"/>
                <a:gd name="T71" fmla="*/ 35 h 202"/>
                <a:gd name="T72" fmla="*/ 47 w 97"/>
                <a:gd name="T73" fmla="*/ 43 h 202"/>
                <a:gd name="T74" fmla="*/ 42 w 97"/>
                <a:gd name="T75" fmla="*/ 44 h 202"/>
                <a:gd name="T76" fmla="*/ 39 w 97"/>
                <a:gd name="T77" fmla="*/ 43 h 202"/>
                <a:gd name="T78" fmla="*/ 42 w 97"/>
                <a:gd name="T79" fmla="*/ 31 h 202"/>
                <a:gd name="T80" fmla="*/ 42 w 97"/>
                <a:gd name="T81" fmla="*/ 29 h 202"/>
                <a:gd name="T82" fmla="*/ 35 w 97"/>
                <a:gd name="T83" fmla="*/ 35 h 202"/>
                <a:gd name="T84" fmla="*/ 32 w 97"/>
                <a:gd name="T85" fmla="*/ 44 h 202"/>
                <a:gd name="T86" fmla="*/ 27 w 97"/>
                <a:gd name="T87" fmla="*/ 56 h 202"/>
                <a:gd name="T88" fmla="*/ 25 w 97"/>
                <a:gd name="T89" fmla="*/ 78 h 202"/>
                <a:gd name="T90" fmla="*/ 25 w 97"/>
                <a:gd name="T91" fmla="*/ 92 h 202"/>
                <a:gd name="T92" fmla="*/ 25 w 97"/>
                <a:gd name="T93" fmla="*/ 101 h 202"/>
                <a:gd name="T94" fmla="*/ 23 w 97"/>
                <a:gd name="T95" fmla="*/ 108 h 202"/>
                <a:gd name="T96" fmla="*/ 18 w 97"/>
                <a:gd name="T97" fmla="*/ 117 h 202"/>
                <a:gd name="T98" fmla="*/ 14 w 97"/>
                <a:gd name="T99" fmla="*/ 119 h 202"/>
                <a:gd name="T100" fmla="*/ 10 w 97"/>
                <a:gd name="T101" fmla="*/ 117 h 202"/>
                <a:gd name="T102" fmla="*/ 10 w 97"/>
                <a:gd name="T103" fmla="*/ 117 h 202"/>
                <a:gd name="T104" fmla="*/ 8 w 97"/>
                <a:gd name="T105" fmla="*/ 125 h 202"/>
                <a:gd name="T106" fmla="*/ 3 w 97"/>
                <a:gd name="T107" fmla="*/ 136 h 202"/>
                <a:gd name="T108" fmla="*/ 0 w 97"/>
                <a:gd name="T109" fmla="*/ 162 h 202"/>
                <a:gd name="T110" fmla="*/ 1 w 97"/>
                <a:gd name="T111" fmla="*/ 174 h 202"/>
                <a:gd name="T112" fmla="*/ 3 w 97"/>
                <a:gd name="T113" fmla="*/ 180 h 202"/>
                <a:gd name="T114" fmla="*/ 3 w 97"/>
                <a:gd name="T115" fmla="*/ 191 h 202"/>
                <a:gd name="T116" fmla="*/ 8 w 97"/>
                <a:gd name="T117" fmla="*/ 197 h 202"/>
                <a:gd name="T118" fmla="*/ 12 w 97"/>
                <a:gd name="T119" fmla="*/ 200 h 202"/>
                <a:gd name="T120" fmla="*/ 30 w 97"/>
                <a:gd name="T121" fmla="*/ 202 h 2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7"/>
                <a:gd name="T184" fmla="*/ 0 h 202"/>
                <a:gd name="T185" fmla="*/ 97 w 97"/>
                <a:gd name="T186" fmla="*/ 202 h 2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7" h="202">
                  <a:moveTo>
                    <a:pt x="34" y="202"/>
                  </a:moveTo>
                  <a:lnTo>
                    <a:pt x="38" y="200"/>
                  </a:lnTo>
                  <a:lnTo>
                    <a:pt x="39" y="197"/>
                  </a:lnTo>
                  <a:lnTo>
                    <a:pt x="43" y="192"/>
                  </a:lnTo>
                  <a:lnTo>
                    <a:pt x="51" y="180"/>
                  </a:lnTo>
                  <a:lnTo>
                    <a:pt x="53" y="174"/>
                  </a:lnTo>
                  <a:lnTo>
                    <a:pt x="56" y="165"/>
                  </a:lnTo>
                  <a:lnTo>
                    <a:pt x="60" y="160"/>
                  </a:lnTo>
                  <a:lnTo>
                    <a:pt x="62" y="148"/>
                  </a:lnTo>
                  <a:lnTo>
                    <a:pt x="65" y="142"/>
                  </a:lnTo>
                  <a:lnTo>
                    <a:pt x="66" y="134"/>
                  </a:lnTo>
                  <a:lnTo>
                    <a:pt x="67" y="127"/>
                  </a:lnTo>
                  <a:lnTo>
                    <a:pt x="69" y="119"/>
                  </a:lnTo>
                  <a:lnTo>
                    <a:pt x="70" y="113"/>
                  </a:lnTo>
                  <a:lnTo>
                    <a:pt x="73" y="84"/>
                  </a:lnTo>
                  <a:lnTo>
                    <a:pt x="74" y="78"/>
                  </a:lnTo>
                  <a:lnTo>
                    <a:pt x="75" y="73"/>
                  </a:lnTo>
                  <a:lnTo>
                    <a:pt x="78" y="69"/>
                  </a:lnTo>
                  <a:lnTo>
                    <a:pt x="79" y="66"/>
                  </a:lnTo>
                  <a:lnTo>
                    <a:pt x="82" y="59"/>
                  </a:lnTo>
                  <a:lnTo>
                    <a:pt x="84" y="56"/>
                  </a:lnTo>
                  <a:lnTo>
                    <a:pt x="86" y="52"/>
                  </a:lnTo>
                  <a:lnTo>
                    <a:pt x="87" y="49"/>
                  </a:lnTo>
                  <a:lnTo>
                    <a:pt x="88" y="44"/>
                  </a:lnTo>
                  <a:lnTo>
                    <a:pt x="91" y="43"/>
                  </a:lnTo>
                  <a:lnTo>
                    <a:pt x="87" y="43"/>
                  </a:lnTo>
                  <a:lnTo>
                    <a:pt x="86" y="47"/>
                  </a:lnTo>
                  <a:lnTo>
                    <a:pt x="83" y="49"/>
                  </a:lnTo>
                  <a:lnTo>
                    <a:pt x="80" y="49"/>
                  </a:lnTo>
                  <a:lnTo>
                    <a:pt x="79" y="52"/>
                  </a:lnTo>
                  <a:lnTo>
                    <a:pt x="75" y="59"/>
                  </a:lnTo>
                  <a:lnTo>
                    <a:pt x="79" y="52"/>
                  </a:lnTo>
                  <a:lnTo>
                    <a:pt x="79" y="44"/>
                  </a:lnTo>
                  <a:lnTo>
                    <a:pt x="80" y="38"/>
                  </a:lnTo>
                  <a:lnTo>
                    <a:pt x="84" y="31"/>
                  </a:lnTo>
                  <a:lnTo>
                    <a:pt x="87" y="21"/>
                  </a:lnTo>
                  <a:lnTo>
                    <a:pt x="91" y="20"/>
                  </a:lnTo>
                  <a:lnTo>
                    <a:pt x="95" y="9"/>
                  </a:lnTo>
                  <a:lnTo>
                    <a:pt x="95" y="8"/>
                  </a:lnTo>
                  <a:lnTo>
                    <a:pt x="97" y="5"/>
                  </a:lnTo>
                  <a:lnTo>
                    <a:pt x="97" y="3"/>
                  </a:lnTo>
                  <a:lnTo>
                    <a:pt x="92" y="3"/>
                  </a:lnTo>
                  <a:lnTo>
                    <a:pt x="89" y="0"/>
                  </a:lnTo>
                  <a:lnTo>
                    <a:pt x="86" y="3"/>
                  </a:lnTo>
                  <a:lnTo>
                    <a:pt x="82" y="5"/>
                  </a:lnTo>
                  <a:lnTo>
                    <a:pt x="79" y="9"/>
                  </a:lnTo>
                  <a:lnTo>
                    <a:pt x="78" y="15"/>
                  </a:lnTo>
                  <a:lnTo>
                    <a:pt x="73" y="21"/>
                  </a:lnTo>
                  <a:lnTo>
                    <a:pt x="69" y="26"/>
                  </a:lnTo>
                  <a:lnTo>
                    <a:pt x="67" y="33"/>
                  </a:lnTo>
                  <a:lnTo>
                    <a:pt x="64" y="43"/>
                  </a:lnTo>
                  <a:lnTo>
                    <a:pt x="66" y="33"/>
                  </a:lnTo>
                  <a:lnTo>
                    <a:pt x="65" y="26"/>
                  </a:lnTo>
                  <a:lnTo>
                    <a:pt x="65" y="21"/>
                  </a:lnTo>
                  <a:lnTo>
                    <a:pt x="65" y="17"/>
                  </a:lnTo>
                  <a:lnTo>
                    <a:pt x="64" y="12"/>
                  </a:lnTo>
                  <a:lnTo>
                    <a:pt x="61" y="5"/>
                  </a:lnTo>
                  <a:lnTo>
                    <a:pt x="60" y="3"/>
                  </a:lnTo>
                  <a:lnTo>
                    <a:pt x="57" y="0"/>
                  </a:lnTo>
                  <a:lnTo>
                    <a:pt x="56" y="0"/>
                  </a:lnTo>
                  <a:lnTo>
                    <a:pt x="53" y="3"/>
                  </a:lnTo>
                  <a:lnTo>
                    <a:pt x="52" y="3"/>
                  </a:lnTo>
                  <a:lnTo>
                    <a:pt x="51" y="8"/>
                  </a:lnTo>
                  <a:lnTo>
                    <a:pt x="48" y="12"/>
                  </a:lnTo>
                  <a:lnTo>
                    <a:pt x="49" y="9"/>
                  </a:lnTo>
                  <a:lnTo>
                    <a:pt x="52" y="12"/>
                  </a:lnTo>
                  <a:lnTo>
                    <a:pt x="51" y="17"/>
                  </a:lnTo>
                  <a:lnTo>
                    <a:pt x="53" y="17"/>
                  </a:lnTo>
                  <a:lnTo>
                    <a:pt x="53" y="29"/>
                  </a:lnTo>
                  <a:lnTo>
                    <a:pt x="51" y="33"/>
                  </a:lnTo>
                  <a:lnTo>
                    <a:pt x="51" y="35"/>
                  </a:lnTo>
                  <a:lnTo>
                    <a:pt x="49" y="35"/>
                  </a:lnTo>
                  <a:lnTo>
                    <a:pt x="49" y="40"/>
                  </a:lnTo>
                  <a:lnTo>
                    <a:pt x="47" y="43"/>
                  </a:lnTo>
                  <a:lnTo>
                    <a:pt x="45" y="44"/>
                  </a:lnTo>
                  <a:lnTo>
                    <a:pt x="42" y="44"/>
                  </a:lnTo>
                  <a:lnTo>
                    <a:pt x="40" y="47"/>
                  </a:lnTo>
                  <a:lnTo>
                    <a:pt x="39" y="43"/>
                  </a:lnTo>
                  <a:lnTo>
                    <a:pt x="40" y="38"/>
                  </a:lnTo>
                  <a:lnTo>
                    <a:pt x="42" y="31"/>
                  </a:lnTo>
                  <a:lnTo>
                    <a:pt x="43" y="26"/>
                  </a:lnTo>
                  <a:lnTo>
                    <a:pt x="42" y="29"/>
                  </a:lnTo>
                  <a:lnTo>
                    <a:pt x="38" y="31"/>
                  </a:lnTo>
                  <a:lnTo>
                    <a:pt x="35" y="35"/>
                  </a:lnTo>
                  <a:lnTo>
                    <a:pt x="34" y="40"/>
                  </a:lnTo>
                  <a:lnTo>
                    <a:pt x="32" y="44"/>
                  </a:lnTo>
                  <a:lnTo>
                    <a:pt x="29" y="49"/>
                  </a:lnTo>
                  <a:lnTo>
                    <a:pt x="27" y="56"/>
                  </a:lnTo>
                  <a:lnTo>
                    <a:pt x="26" y="56"/>
                  </a:lnTo>
                  <a:lnTo>
                    <a:pt x="25" y="78"/>
                  </a:lnTo>
                  <a:lnTo>
                    <a:pt x="25" y="82"/>
                  </a:lnTo>
                  <a:lnTo>
                    <a:pt x="25" y="92"/>
                  </a:lnTo>
                  <a:lnTo>
                    <a:pt x="26" y="96"/>
                  </a:lnTo>
                  <a:lnTo>
                    <a:pt x="25" y="101"/>
                  </a:lnTo>
                  <a:lnTo>
                    <a:pt x="23" y="104"/>
                  </a:lnTo>
                  <a:lnTo>
                    <a:pt x="23" y="108"/>
                  </a:lnTo>
                  <a:lnTo>
                    <a:pt x="22" y="113"/>
                  </a:lnTo>
                  <a:lnTo>
                    <a:pt x="18" y="117"/>
                  </a:lnTo>
                  <a:lnTo>
                    <a:pt x="17" y="117"/>
                  </a:lnTo>
                  <a:lnTo>
                    <a:pt x="14" y="119"/>
                  </a:lnTo>
                  <a:lnTo>
                    <a:pt x="10" y="122"/>
                  </a:lnTo>
                  <a:lnTo>
                    <a:pt x="10" y="117"/>
                  </a:lnTo>
                  <a:lnTo>
                    <a:pt x="12" y="116"/>
                  </a:lnTo>
                  <a:lnTo>
                    <a:pt x="10" y="117"/>
                  </a:lnTo>
                  <a:lnTo>
                    <a:pt x="8" y="119"/>
                  </a:lnTo>
                  <a:lnTo>
                    <a:pt x="8" y="125"/>
                  </a:lnTo>
                  <a:lnTo>
                    <a:pt x="4" y="131"/>
                  </a:lnTo>
                  <a:lnTo>
                    <a:pt x="3" y="136"/>
                  </a:lnTo>
                  <a:lnTo>
                    <a:pt x="1" y="154"/>
                  </a:lnTo>
                  <a:lnTo>
                    <a:pt x="0" y="162"/>
                  </a:lnTo>
                  <a:lnTo>
                    <a:pt x="0" y="166"/>
                  </a:lnTo>
                  <a:lnTo>
                    <a:pt x="1" y="174"/>
                  </a:lnTo>
                  <a:lnTo>
                    <a:pt x="1" y="179"/>
                  </a:lnTo>
                  <a:lnTo>
                    <a:pt x="3" y="180"/>
                  </a:lnTo>
                  <a:lnTo>
                    <a:pt x="1" y="188"/>
                  </a:lnTo>
                  <a:lnTo>
                    <a:pt x="3" y="191"/>
                  </a:lnTo>
                  <a:lnTo>
                    <a:pt x="5" y="192"/>
                  </a:lnTo>
                  <a:lnTo>
                    <a:pt x="8" y="197"/>
                  </a:lnTo>
                  <a:lnTo>
                    <a:pt x="9" y="197"/>
                  </a:lnTo>
                  <a:lnTo>
                    <a:pt x="12" y="200"/>
                  </a:lnTo>
                  <a:lnTo>
                    <a:pt x="26" y="202"/>
                  </a:lnTo>
                  <a:lnTo>
                    <a:pt x="30" y="202"/>
                  </a:lnTo>
                  <a:lnTo>
                    <a:pt x="34" y="202"/>
                  </a:lnTo>
                  <a:close/>
                </a:path>
              </a:pathLst>
            </a:custGeom>
            <a:solidFill>
              <a:srgbClr val="FFFF00"/>
            </a:solidFill>
            <a:ln w="9525">
              <a:noFill/>
              <a:round/>
              <a:headEnd/>
              <a:tailEnd/>
            </a:ln>
          </p:spPr>
          <p:txBody>
            <a:bodyPr/>
            <a:lstStyle/>
            <a:p>
              <a:endParaRPr lang="en-US"/>
            </a:p>
          </p:txBody>
        </p:sp>
        <p:sp>
          <p:nvSpPr>
            <p:cNvPr id="91" name="Rectangle 234"/>
            <p:cNvSpPr>
              <a:spLocks noChangeArrowheads="1"/>
            </p:cNvSpPr>
            <p:nvPr/>
          </p:nvSpPr>
          <p:spPr bwMode="auto">
            <a:xfrm>
              <a:off x="3146" y="1266"/>
              <a:ext cx="710" cy="8"/>
            </a:xfrm>
            <a:prstGeom prst="rect">
              <a:avLst/>
            </a:prstGeom>
            <a:solidFill>
              <a:srgbClr val="000000"/>
            </a:solidFill>
            <a:ln w="9525">
              <a:noFill/>
              <a:miter lim="800000"/>
              <a:headEnd/>
              <a:tailEnd/>
            </a:ln>
          </p:spPr>
          <p:txBody>
            <a:bodyPr/>
            <a:lstStyle/>
            <a:p>
              <a:pPr algn="ctr" eaLnBrk="0" hangingPunct="0"/>
              <a:endParaRPr lang="en-US"/>
            </a:p>
          </p:txBody>
        </p:sp>
        <p:sp>
          <p:nvSpPr>
            <p:cNvPr id="92" name="Rectangle 235"/>
            <p:cNvSpPr>
              <a:spLocks noChangeArrowheads="1"/>
            </p:cNvSpPr>
            <p:nvPr/>
          </p:nvSpPr>
          <p:spPr bwMode="auto">
            <a:xfrm>
              <a:off x="3149" y="1950"/>
              <a:ext cx="706" cy="7"/>
            </a:xfrm>
            <a:prstGeom prst="rect">
              <a:avLst/>
            </a:prstGeom>
            <a:solidFill>
              <a:srgbClr val="000000"/>
            </a:solidFill>
            <a:ln w="9525">
              <a:noFill/>
              <a:miter lim="800000"/>
              <a:headEnd/>
              <a:tailEnd/>
            </a:ln>
          </p:spPr>
          <p:txBody>
            <a:bodyPr/>
            <a:lstStyle/>
            <a:p>
              <a:pPr algn="ctr" eaLnBrk="0" hangingPunct="0"/>
              <a:endParaRPr lang="en-US"/>
            </a:p>
          </p:txBody>
        </p:sp>
        <p:sp>
          <p:nvSpPr>
            <p:cNvPr id="93" name="Rectangle 236"/>
            <p:cNvSpPr>
              <a:spLocks noChangeArrowheads="1"/>
            </p:cNvSpPr>
            <p:nvPr/>
          </p:nvSpPr>
          <p:spPr bwMode="auto">
            <a:xfrm>
              <a:off x="3132" y="1270"/>
              <a:ext cx="31" cy="65"/>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94" name="Freeform 237"/>
            <p:cNvSpPr>
              <a:spLocks/>
            </p:cNvSpPr>
            <p:nvPr/>
          </p:nvSpPr>
          <p:spPr bwMode="auto">
            <a:xfrm>
              <a:off x="3128" y="1266"/>
              <a:ext cx="38" cy="72"/>
            </a:xfrm>
            <a:custGeom>
              <a:avLst/>
              <a:gdLst>
                <a:gd name="T0" fmla="*/ 0 w 38"/>
                <a:gd name="T1" fmla="*/ 0 h 72"/>
                <a:gd name="T2" fmla="*/ 0 w 38"/>
                <a:gd name="T3" fmla="*/ 72 h 72"/>
                <a:gd name="T4" fmla="*/ 38 w 38"/>
                <a:gd name="T5" fmla="*/ 72 h 72"/>
                <a:gd name="T6" fmla="*/ 38 w 38"/>
                <a:gd name="T7" fmla="*/ 0 h 72"/>
                <a:gd name="T8" fmla="*/ 0 w 38"/>
                <a:gd name="T9" fmla="*/ 0 h 72"/>
                <a:gd name="T10" fmla="*/ 4 w 38"/>
                <a:gd name="T11" fmla="*/ 8 h 72"/>
                <a:gd name="T12" fmla="*/ 34 w 38"/>
                <a:gd name="T13" fmla="*/ 8 h 72"/>
                <a:gd name="T14" fmla="*/ 30 w 38"/>
                <a:gd name="T15" fmla="*/ 4 h 72"/>
                <a:gd name="T16" fmla="*/ 30 w 38"/>
                <a:gd name="T17" fmla="*/ 68 h 72"/>
                <a:gd name="T18" fmla="*/ 34 w 38"/>
                <a:gd name="T19" fmla="*/ 64 h 72"/>
                <a:gd name="T20" fmla="*/ 4 w 38"/>
                <a:gd name="T21" fmla="*/ 64 h 72"/>
                <a:gd name="T22" fmla="*/ 8 w 38"/>
                <a:gd name="T23" fmla="*/ 68 h 72"/>
                <a:gd name="T24" fmla="*/ 8 w 38"/>
                <a:gd name="T25" fmla="*/ 4 h 72"/>
                <a:gd name="T26" fmla="*/ 4 w 38"/>
                <a:gd name="T27" fmla="*/ 8 h 72"/>
                <a:gd name="T28" fmla="*/ 0 w 38"/>
                <a:gd name="T29" fmla="*/ 0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72"/>
                <a:gd name="T47" fmla="*/ 38 w 38"/>
                <a:gd name="T48" fmla="*/ 72 h 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72">
                  <a:moveTo>
                    <a:pt x="0" y="0"/>
                  </a:moveTo>
                  <a:lnTo>
                    <a:pt x="0" y="72"/>
                  </a:lnTo>
                  <a:lnTo>
                    <a:pt x="38" y="72"/>
                  </a:lnTo>
                  <a:lnTo>
                    <a:pt x="38" y="0"/>
                  </a:lnTo>
                  <a:lnTo>
                    <a:pt x="0" y="0"/>
                  </a:lnTo>
                  <a:lnTo>
                    <a:pt x="4" y="8"/>
                  </a:lnTo>
                  <a:lnTo>
                    <a:pt x="34" y="8"/>
                  </a:lnTo>
                  <a:lnTo>
                    <a:pt x="30" y="4"/>
                  </a:lnTo>
                  <a:lnTo>
                    <a:pt x="30" y="68"/>
                  </a:lnTo>
                  <a:lnTo>
                    <a:pt x="34" y="64"/>
                  </a:lnTo>
                  <a:lnTo>
                    <a:pt x="4" y="64"/>
                  </a:lnTo>
                  <a:lnTo>
                    <a:pt x="8" y="68"/>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5" name="Rectangle 238"/>
            <p:cNvSpPr>
              <a:spLocks noChangeArrowheads="1"/>
            </p:cNvSpPr>
            <p:nvPr/>
          </p:nvSpPr>
          <p:spPr bwMode="auto">
            <a:xfrm>
              <a:off x="3849" y="1270"/>
              <a:ext cx="31" cy="65"/>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96" name="Freeform 239"/>
            <p:cNvSpPr>
              <a:spLocks/>
            </p:cNvSpPr>
            <p:nvPr/>
          </p:nvSpPr>
          <p:spPr bwMode="auto">
            <a:xfrm>
              <a:off x="3845" y="1266"/>
              <a:ext cx="37" cy="72"/>
            </a:xfrm>
            <a:custGeom>
              <a:avLst/>
              <a:gdLst>
                <a:gd name="T0" fmla="*/ 0 w 37"/>
                <a:gd name="T1" fmla="*/ 0 h 72"/>
                <a:gd name="T2" fmla="*/ 0 w 37"/>
                <a:gd name="T3" fmla="*/ 72 h 72"/>
                <a:gd name="T4" fmla="*/ 37 w 37"/>
                <a:gd name="T5" fmla="*/ 72 h 72"/>
                <a:gd name="T6" fmla="*/ 37 w 37"/>
                <a:gd name="T7" fmla="*/ 0 h 72"/>
                <a:gd name="T8" fmla="*/ 0 w 37"/>
                <a:gd name="T9" fmla="*/ 0 h 72"/>
                <a:gd name="T10" fmla="*/ 4 w 37"/>
                <a:gd name="T11" fmla="*/ 8 h 72"/>
                <a:gd name="T12" fmla="*/ 33 w 37"/>
                <a:gd name="T13" fmla="*/ 8 h 72"/>
                <a:gd name="T14" fmla="*/ 30 w 37"/>
                <a:gd name="T15" fmla="*/ 4 h 72"/>
                <a:gd name="T16" fmla="*/ 30 w 37"/>
                <a:gd name="T17" fmla="*/ 68 h 72"/>
                <a:gd name="T18" fmla="*/ 33 w 37"/>
                <a:gd name="T19" fmla="*/ 64 h 72"/>
                <a:gd name="T20" fmla="*/ 4 w 37"/>
                <a:gd name="T21" fmla="*/ 64 h 72"/>
                <a:gd name="T22" fmla="*/ 8 w 37"/>
                <a:gd name="T23" fmla="*/ 68 h 72"/>
                <a:gd name="T24" fmla="*/ 8 w 37"/>
                <a:gd name="T25" fmla="*/ 4 h 72"/>
                <a:gd name="T26" fmla="*/ 4 w 37"/>
                <a:gd name="T27" fmla="*/ 8 h 72"/>
                <a:gd name="T28" fmla="*/ 0 w 37"/>
                <a:gd name="T29" fmla="*/ 0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72"/>
                <a:gd name="T47" fmla="*/ 37 w 37"/>
                <a:gd name="T48" fmla="*/ 72 h 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72">
                  <a:moveTo>
                    <a:pt x="0" y="0"/>
                  </a:moveTo>
                  <a:lnTo>
                    <a:pt x="0" y="72"/>
                  </a:lnTo>
                  <a:lnTo>
                    <a:pt x="37" y="72"/>
                  </a:lnTo>
                  <a:lnTo>
                    <a:pt x="37" y="0"/>
                  </a:lnTo>
                  <a:lnTo>
                    <a:pt x="0" y="0"/>
                  </a:lnTo>
                  <a:lnTo>
                    <a:pt x="4" y="8"/>
                  </a:lnTo>
                  <a:lnTo>
                    <a:pt x="33" y="8"/>
                  </a:lnTo>
                  <a:lnTo>
                    <a:pt x="30" y="4"/>
                  </a:lnTo>
                  <a:lnTo>
                    <a:pt x="30" y="68"/>
                  </a:lnTo>
                  <a:lnTo>
                    <a:pt x="33" y="64"/>
                  </a:lnTo>
                  <a:lnTo>
                    <a:pt x="4" y="64"/>
                  </a:lnTo>
                  <a:lnTo>
                    <a:pt x="8" y="68"/>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7" name="Rectangle 240"/>
            <p:cNvSpPr>
              <a:spLocks noChangeArrowheads="1"/>
            </p:cNvSpPr>
            <p:nvPr/>
          </p:nvSpPr>
          <p:spPr bwMode="auto">
            <a:xfrm>
              <a:off x="3132" y="1769"/>
              <a:ext cx="31" cy="186"/>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98" name="Freeform 241"/>
            <p:cNvSpPr>
              <a:spLocks/>
            </p:cNvSpPr>
            <p:nvPr/>
          </p:nvSpPr>
          <p:spPr bwMode="auto">
            <a:xfrm>
              <a:off x="3128" y="1766"/>
              <a:ext cx="38" cy="191"/>
            </a:xfrm>
            <a:custGeom>
              <a:avLst/>
              <a:gdLst>
                <a:gd name="T0" fmla="*/ 0 w 38"/>
                <a:gd name="T1" fmla="*/ 0 h 191"/>
                <a:gd name="T2" fmla="*/ 0 w 38"/>
                <a:gd name="T3" fmla="*/ 191 h 191"/>
                <a:gd name="T4" fmla="*/ 38 w 38"/>
                <a:gd name="T5" fmla="*/ 191 h 191"/>
                <a:gd name="T6" fmla="*/ 38 w 38"/>
                <a:gd name="T7" fmla="*/ 0 h 191"/>
                <a:gd name="T8" fmla="*/ 0 w 38"/>
                <a:gd name="T9" fmla="*/ 0 h 191"/>
                <a:gd name="T10" fmla="*/ 4 w 38"/>
                <a:gd name="T11" fmla="*/ 7 h 191"/>
                <a:gd name="T12" fmla="*/ 34 w 38"/>
                <a:gd name="T13" fmla="*/ 7 h 191"/>
                <a:gd name="T14" fmla="*/ 30 w 38"/>
                <a:gd name="T15" fmla="*/ 3 h 191"/>
                <a:gd name="T16" fmla="*/ 30 w 38"/>
                <a:gd name="T17" fmla="*/ 187 h 191"/>
                <a:gd name="T18" fmla="*/ 34 w 38"/>
                <a:gd name="T19" fmla="*/ 184 h 191"/>
                <a:gd name="T20" fmla="*/ 4 w 38"/>
                <a:gd name="T21" fmla="*/ 184 h 191"/>
                <a:gd name="T22" fmla="*/ 8 w 38"/>
                <a:gd name="T23" fmla="*/ 187 h 191"/>
                <a:gd name="T24" fmla="*/ 8 w 38"/>
                <a:gd name="T25" fmla="*/ 3 h 191"/>
                <a:gd name="T26" fmla="*/ 4 w 38"/>
                <a:gd name="T27" fmla="*/ 7 h 191"/>
                <a:gd name="T28" fmla="*/ 0 w 38"/>
                <a:gd name="T29" fmla="*/ 0 h 1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191"/>
                <a:gd name="T47" fmla="*/ 38 w 38"/>
                <a:gd name="T48" fmla="*/ 191 h 1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191">
                  <a:moveTo>
                    <a:pt x="0" y="0"/>
                  </a:moveTo>
                  <a:lnTo>
                    <a:pt x="0" y="191"/>
                  </a:lnTo>
                  <a:lnTo>
                    <a:pt x="38" y="191"/>
                  </a:lnTo>
                  <a:lnTo>
                    <a:pt x="38" y="0"/>
                  </a:lnTo>
                  <a:lnTo>
                    <a:pt x="0" y="0"/>
                  </a:lnTo>
                  <a:lnTo>
                    <a:pt x="4" y="7"/>
                  </a:lnTo>
                  <a:lnTo>
                    <a:pt x="34" y="7"/>
                  </a:lnTo>
                  <a:lnTo>
                    <a:pt x="30" y="3"/>
                  </a:lnTo>
                  <a:lnTo>
                    <a:pt x="30" y="187"/>
                  </a:lnTo>
                  <a:lnTo>
                    <a:pt x="34" y="184"/>
                  </a:lnTo>
                  <a:lnTo>
                    <a:pt x="4" y="184"/>
                  </a:lnTo>
                  <a:lnTo>
                    <a:pt x="8" y="187"/>
                  </a:lnTo>
                  <a:lnTo>
                    <a:pt x="8" y="3"/>
                  </a:lnTo>
                  <a:lnTo>
                    <a:pt x="4" y="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 name="Rectangle 242"/>
            <p:cNvSpPr>
              <a:spLocks noChangeArrowheads="1"/>
            </p:cNvSpPr>
            <p:nvPr/>
          </p:nvSpPr>
          <p:spPr bwMode="auto">
            <a:xfrm>
              <a:off x="3849" y="1771"/>
              <a:ext cx="31" cy="18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100" name="Freeform 243"/>
            <p:cNvSpPr>
              <a:spLocks/>
            </p:cNvSpPr>
            <p:nvPr/>
          </p:nvSpPr>
          <p:spPr bwMode="auto">
            <a:xfrm>
              <a:off x="3845" y="1767"/>
              <a:ext cx="37" cy="190"/>
            </a:xfrm>
            <a:custGeom>
              <a:avLst/>
              <a:gdLst>
                <a:gd name="T0" fmla="*/ 0 w 37"/>
                <a:gd name="T1" fmla="*/ 0 h 190"/>
                <a:gd name="T2" fmla="*/ 0 w 37"/>
                <a:gd name="T3" fmla="*/ 190 h 190"/>
                <a:gd name="T4" fmla="*/ 37 w 37"/>
                <a:gd name="T5" fmla="*/ 190 h 190"/>
                <a:gd name="T6" fmla="*/ 37 w 37"/>
                <a:gd name="T7" fmla="*/ 0 h 190"/>
                <a:gd name="T8" fmla="*/ 0 w 37"/>
                <a:gd name="T9" fmla="*/ 0 h 190"/>
                <a:gd name="T10" fmla="*/ 4 w 37"/>
                <a:gd name="T11" fmla="*/ 8 h 190"/>
                <a:gd name="T12" fmla="*/ 33 w 37"/>
                <a:gd name="T13" fmla="*/ 8 h 190"/>
                <a:gd name="T14" fmla="*/ 30 w 37"/>
                <a:gd name="T15" fmla="*/ 4 h 190"/>
                <a:gd name="T16" fmla="*/ 30 w 37"/>
                <a:gd name="T17" fmla="*/ 186 h 190"/>
                <a:gd name="T18" fmla="*/ 33 w 37"/>
                <a:gd name="T19" fmla="*/ 183 h 190"/>
                <a:gd name="T20" fmla="*/ 4 w 37"/>
                <a:gd name="T21" fmla="*/ 183 h 190"/>
                <a:gd name="T22" fmla="*/ 8 w 37"/>
                <a:gd name="T23" fmla="*/ 186 h 190"/>
                <a:gd name="T24" fmla="*/ 8 w 37"/>
                <a:gd name="T25" fmla="*/ 4 h 190"/>
                <a:gd name="T26" fmla="*/ 4 w 37"/>
                <a:gd name="T27" fmla="*/ 8 h 190"/>
                <a:gd name="T28" fmla="*/ 0 w 37"/>
                <a:gd name="T29" fmla="*/ 0 h 1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190"/>
                <a:gd name="T47" fmla="*/ 37 w 37"/>
                <a:gd name="T48" fmla="*/ 190 h 1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190">
                  <a:moveTo>
                    <a:pt x="0" y="0"/>
                  </a:moveTo>
                  <a:lnTo>
                    <a:pt x="0" y="190"/>
                  </a:lnTo>
                  <a:lnTo>
                    <a:pt x="37" y="190"/>
                  </a:lnTo>
                  <a:lnTo>
                    <a:pt x="37" y="0"/>
                  </a:lnTo>
                  <a:lnTo>
                    <a:pt x="0" y="0"/>
                  </a:lnTo>
                  <a:lnTo>
                    <a:pt x="4" y="8"/>
                  </a:lnTo>
                  <a:lnTo>
                    <a:pt x="33" y="8"/>
                  </a:lnTo>
                  <a:lnTo>
                    <a:pt x="30" y="4"/>
                  </a:lnTo>
                  <a:lnTo>
                    <a:pt x="30" y="186"/>
                  </a:lnTo>
                  <a:lnTo>
                    <a:pt x="33" y="183"/>
                  </a:lnTo>
                  <a:lnTo>
                    <a:pt x="4" y="183"/>
                  </a:lnTo>
                  <a:lnTo>
                    <a:pt x="8" y="186"/>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101" name="Group 244"/>
          <p:cNvGrpSpPr>
            <a:grpSpLocks/>
          </p:cNvGrpSpPr>
          <p:nvPr/>
        </p:nvGrpSpPr>
        <p:grpSpPr bwMode="auto">
          <a:xfrm>
            <a:off x="3360348" y="2098033"/>
            <a:ext cx="2233613" cy="1435100"/>
            <a:chOff x="1584" y="1115"/>
            <a:chExt cx="1223" cy="848"/>
          </a:xfrm>
        </p:grpSpPr>
        <p:sp>
          <p:nvSpPr>
            <p:cNvPr id="102" name="Rectangle 245"/>
            <p:cNvSpPr>
              <a:spLocks noChangeArrowheads="1"/>
            </p:cNvSpPr>
            <p:nvPr/>
          </p:nvSpPr>
          <p:spPr bwMode="auto">
            <a:xfrm>
              <a:off x="2545"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103" name="Rectangle 246"/>
            <p:cNvSpPr>
              <a:spLocks noChangeArrowheads="1"/>
            </p:cNvSpPr>
            <p:nvPr/>
          </p:nvSpPr>
          <p:spPr bwMode="auto">
            <a:xfrm>
              <a:off x="2575"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104" name="Rectangle 247"/>
            <p:cNvSpPr>
              <a:spLocks noChangeArrowheads="1"/>
            </p:cNvSpPr>
            <p:nvPr/>
          </p:nvSpPr>
          <p:spPr bwMode="auto">
            <a:xfrm>
              <a:off x="1848"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105" name="Rectangle 248"/>
            <p:cNvSpPr>
              <a:spLocks noChangeArrowheads="1"/>
            </p:cNvSpPr>
            <p:nvPr/>
          </p:nvSpPr>
          <p:spPr bwMode="auto">
            <a:xfrm>
              <a:off x="1818"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106" name="Freeform 249"/>
            <p:cNvSpPr>
              <a:spLocks/>
            </p:cNvSpPr>
            <p:nvPr/>
          </p:nvSpPr>
          <p:spPr bwMode="auto">
            <a:xfrm>
              <a:off x="1802" y="1276"/>
              <a:ext cx="798" cy="531"/>
            </a:xfrm>
            <a:custGeom>
              <a:avLst/>
              <a:gdLst>
                <a:gd name="T0" fmla="*/ 776 w 798"/>
                <a:gd name="T1" fmla="*/ 0 h 531"/>
                <a:gd name="T2" fmla="*/ 781 w 798"/>
                <a:gd name="T3" fmla="*/ 181 h 531"/>
                <a:gd name="T4" fmla="*/ 787 w 798"/>
                <a:gd name="T5" fmla="*/ 178 h 531"/>
                <a:gd name="T6" fmla="*/ 791 w 798"/>
                <a:gd name="T7" fmla="*/ 176 h 531"/>
                <a:gd name="T8" fmla="*/ 795 w 798"/>
                <a:gd name="T9" fmla="*/ 175 h 531"/>
                <a:gd name="T10" fmla="*/ 796 w 798"/>
                <a:gd name="T11" fmla="*/ 173 h 531"/>
                <a:gd name="T12" fmla="*/ 792 w 798"/>
                <a:gd name="T13" fmla="*/ 176 h 531"/>
                <a:gd name="T14" fmla="*/ 789 w 798"/>
                <a:gd name="T15" fmla="*/ 177 h 531"/>
                <a:gd name="T16" fmla="*/ 783 w 798"/>
                <a:gd name="T17" fmla="*/ 180 h 531"/>
                <a:gd name="T18" fmla="*/ 776 w 798"/>
                <a:gd name="T19" fmla="*/ 184 h 531"/>
                <a:gd name="T20" fmla="*/ 765 w 798"/>
                <a:gd name="T21" fmla="*/ 186 h 531"/>
                <a:gd name="T22" fmla="*/ 752 w 798"/>
                <a:gd name="T23" fmla="*/ 191 h 531"/>
                <a:gd name="T24" fmla="*/ 737 w 798"/>
                <a:gd name="T25" fmla="*/ 195 h 531"/>
                <a:gd name="T26" fmla="*/ 720 w 798"/>
                <a:gd name="T27" fmla="*/ 200 h 531"/>
                <a:gd name="T28" fmla="*/ 702 w 798"/>
                <a:gd name="T29" fmla="*/ 206 h 531"/>
                <a:gd name="T30" fmla="*/ 682 w 798"/>
                <a:gd name="T31" fmla="*/ 212 h 531"/>
                <a:gd name="T32" fmla="*/ 664 w 798"/>
                <a:gd name="T33" fmla="*/ 221 h 531"/>
                <a:gd name="T34" fmla="*/ 646 w 798"/>
                <a:gd name="T35" fmla="*/ 230 h 531"/>
                <a:gd name="T36" fmla="*/ 628 w 798"/>
                <a:gd name="T37" fmla="*/ 242 h 531"/>
                <a:gd name="T38" fmla="*/ 612 w 798"/>
                <a:gd name="T39" fmla="*/ 256 h 531"/>
                <a:gd name="T40" fmla="*/ 601 w 798"/>
                <a:gd name="T41" fmla="*/ 272 h 531"/>
                <a:gd name="T42" fmla="*/ 589 w 798"/>
                <a:gd name="T43" fmla="*/ 290 h 531"/>
                <a:gd name="T44" fmla="*/ 577 w 798"/>
                <a:gd name="T45" fmla="*/ 309 h 531"/>
                <a:gd name="T46" fmla="*/ 566 w 798"/>
                <a:gd name="T47" fmla="*/ 330 h 531"/>
                <a:gd name="T48" fmla="*/ 557 w 798"/>
                <a:gd name="T49" fmla="*/ 352 h 531"/>
                <a:gd name="T50" fmla="*/ 546 w 798"/>
                <a:gd name="T51" fmla="*/ 377 h 531"/>
                <a:gd name="T52" fmla="*/ 539 w 798"/>
                <a:gd name="T53" fmla="*/ 401 h 531"/>
                <a:gd name="T54" fmla="*/ 529 w 798"/>
                <a:gd name="T55" fmla="*/ 429 h 531"/>
                <a:gd name="T56" fmla="*/ 523 w 798"/>
                <a:gd name="T57" fmla="*/ 457 h 531"/>
                <a:gd name="T58" fmla="*/ 515 w 798"/>
                <a:gd name="T59" fmla="*/ 488 h 531"/>
                <a:gd name="T60" fmla="*/ 509 w 798"/>
                <a:gd name="T61" fmla="*/ 521 h 531"/>
                <a:gd name="T62" fmla="*/ 272 w 798"/>
                <a:gd name="T63" fmla="*/ 521 h 531"/>
                <a:gd name="T64" fmla="*/ 265 w 798"/>
                <a:gd name="T65" fmla="*/ 488 h 531"/>
                <a:gd name="T66" fmla="*/ 257 w 798"/>
                <a:gd name="T67" fmla="*/ 457 h 531"/>
                <a:gd name="T68" fmla="*/ 250 w 798"/>
                <a:gd name="T69" fmla="*/ 429 h 531"/>
                <a:gd name="T70" fmla="*/ 240 w 798"/>
                <a:gd name="T71" fmla="*/ 401 h 531"/>
                <a:gd name="T72" fmla="*/ 231 w 798"/>
                <a:gd name="T73" fmla="*/ 377 h 531"/>
                <a:gd name="T74" fmla="*/ 221 w 798"/>
                <a:gd name="T75" fmla="*/ 352 h 531"/>
                <a:gd name="T76" fmla="*/ 212 w 798"/>
                <a:gd name="T77" fmla="*/ 330 h 531"/>
                <a:gd name="T78" fmla="*/ 202 w 798"/>
                <a:gd name="T79" fmla="*/ 309 h 531"/>
                <a:gd name="T80" fmla="*/ 190 w 798"/>
                <a:gd name="T81" fmla="*/ 290 h 531"/>
                <a:gd name="T82" fmla="*/ 178 w 798"/>
                <a:gd name="T83" fmla="*/ 272 h 531"/>
                <a:gd name="T84" fmla="*/ 165 w 798"/>
                <a:gd name="T85" fmla="*/ 256 h 531"/>
                <a:gd name="T86" fmla="*/ 151 w 798"/>
                <a:gd name="T87" fmla="*/ 242 h 531"/>
                <a:gd name="T88" fmla="*/ 136 w 798"/>
                <a:gd name="T89" fmla="*/ 230 h 531"/>
                <a:gd name="T90" fmla="*/ 119 w 798"/>
                <a:gd name="T91" fmla="*/ 221 h 531"/>
                <a:gd name="T92" fmla="*/ 101 w 798"/>
                <a:gd name="T93" fmla="*/ 212 h 531"/>
                <a:gd name="T94" fmla="*/ 84 w 798"/>
                <a:gd name="T95" fmla="*/ 206 h 531"/>
                <a:gd name="T96" fmla="*/ 68 w 798"/>
                <a:gd name="T97" fmla="*/ 200 h 531"/>
                <a:gd name="T98" fmla="*/ 53 w 798"/>
                <a:gd name="T99" fmla="*/ 195 h 531"/>
                <a:gd name="T100" fmla="*/ 38 w 798"/>
                <a:gd name="T101" fmla="*/ 191 h 531"/>
                <a:gd name="T102" fmla="*/ 27 w 798"/>
                <a:gd name="T103" fmla="*/ 186 h 531"/>
                <a:gd name="T104" fmla="*/ 19 w 798"/>
                <a:gd name="T105" fmla="*/ 184 h 531"/>
                <a:gd name="T106" fmla="*/ 12 w 798"/>
                <a:gd name="T107" fmla="*/ 180 h 531"/>
                <a:gd name="T108" fmla="*/ 7 w 798"/>
                <a:gd name="T109" fmla="*/ 177 h 531"/>
                <a:gd name="T110" fmla="*/ 3 w 798"/>
                <a:gd name="T111" fmla="*/ 176 h 531"/>
                <a:gd name="T112" fmla="*/ 1 w 798"/>
                <a:gd name="T113" fmla="*/ 173 h 531"/>
                <a:gd name="T114" fmla="*/ 1 w 798"/>
                <a:gd name="T115" fmla="*/ 175 h 531"/>
                <a:gd name="T116" fmla="*/ 3 w 798"/>
                <a:gd name="T117" fmla="*/ 176 h 531"/>
                <a:gd name="T118" fmla="*/ 9 w 798"/>
                <a:gd name="T119" fmla="*/ 177 h 531"/>
                <a:gd name="T120" fmla="*/ 14 w 798"/>
                <a:gd name="T121" fmla="*/ 180 h 531"/>
                <a:gd name="T122" fmla="*/ 20 w 798"/>
                <a:gd name="T123" fmla="*/ 184 h 5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8"/>
                <a:gd name="T187" fmla="*/ 0 h 531"/>
                <a:gd name="T188" fmla="*/ 798 w 798"/>
                <a:gd name="T189" fmla="*/ 531 h 5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8" h="531">
                  <a:moveTo>
                    <a:pt x="20" y="1"/>
                  </a:moveTo>
                  <a:lnTo>
                    <a:pt x="776" y="1"/>
                  </a:lnTo>
                  <a:lnTo>
                    <a:pt x="776" y="0"/>
                  </a:lnTo>
                  <a:lnTo>
                    <a:pt x="776" y="184"/>
                  </a:lnTo>
                  <a:lnTo>
                    <a:pt x="778" y="182"/>
                  </a:lnTo>
                  <a:lnTo>
                    <a:pt x="781" y="181"/>
                  </a:lnTo>
                  <a:lnTo>
                    <a:pt x="783" y="180"/>
                  </a:lnTo>
                  <a:lnTo>
                    <a:pt x="785" y="180"/>
                  </a:lnTo>
                  <a:lnTo>
                    <a:pt x="787" y="178"/>
                  </a:lnTo>
                  <a:lnTo>
                    <a:pt x="789" y="177"/>
                  </a:lnTo>
                  <a:lnTo>
                    <a:pt x="790" y="177"/>
                  </a:lnTo>
                  <a:lnTo>
                    <a:pt x="791" y="176"/>
                  </a:lnTo>
                  <a:lnTo>
                    <a:pt x="792" y="176"/>
                  </a:lnTo>
                  <a:lnTo>
                    <a:pt x="794" y="175"/>
                  </a:lnTo>
                  <a:lnTo>
                    <a:pt x="795" y="175"/>
                  </a:lnTo>
                  <a:lnTo>
                    <a:pt x="796" y="173"/>
                  </a:lnTo>
                  <a:lnTo>
                    <a:pt x="798" y="173"/>
                  </a:lnTo>
                  <a:lnTo>
                    <a:pt x="796" y="173"/>
                  </a:lnTo>
                  <a:lnTo>
                    <a:pt x="795" y="175"/>
                  </a:lnTo>
                  <a:lnTo>
                    <a:pt x="794" y="175"/>
                  </a:lnTo>
                  <a:lnTo>
                    <a:pt x="792" y="176"/>
                  </a:lnTo>
                  <a:lnTo>
                    <a:pt x="791" y="176"/>
                  </a:lnTo>
                  <a:lnTo>
                    <a:pt x="790" y="177"/>
                  </a:lnTo>
                  <a:lnTo>
                    <a:pt x="789" y="177"/>
                  </a:lnTo>
                  <a:lnTo>
                    <a:pt x="787" y="178"/>
                  </a:lnTo>
                  <a:lnTo>
                    <a:pt x="785" y="180"/>
                  </a:lnTo>
                  <a:lnTo>
                    <a:pt x="783" y="180"/>
                  </a:lnTo>
                  <a:lnTo>
                    <a:pt x="781" y="181"/>
                  </a:lnTo>
                  <a:lnTo>
                    <a:pt x="778" y="182"/>
                  </a:lnTo>
                  <a:lnTo>
                    <a:pt x="776" y="184"/>
                  </a:lnTo>
                  <a:lnTo>
                    <a:pt x="772" y="184"/>
                  </a:lnTo>
                  <a:lnTo>
                    <a:pt x="769" y="185"/>
                  </a:lnTo>
                  <a:lnTo>
                    <a:pt x="765" y="186"/>
                  </a:lnTo>
                  <a:lnTo>
                    <a:pt x="761" y="188"/>
                  </a:lnTo>
                  <a:lnTo>
                    <a:pt x="757" y="189"/>
                  </a:lnTo>
                  <a:lnTo>
                    <a:pt x="752" y="191"/>
                  </a:lnTo>
                  <a:lnTo>
                    <a:pt x="747" y="193"/>
                  </a:lnTo>
                  <a:lnTo>
                    <a:pt x="742" y="194"/>
                  </a:lnTo>
                  <a:lnTo>
                    <a:pt x="737" y="195"/>
                  </a:lnTo>
                  <a:lnTo>
                    <a:pt x="732" y="197"/>
                  </a:lnTo>
                  <a:lnTo>
                    <a:pt x="726" y="198"/>
                  </a:lnTo>
                  <a:lnTo>
                    <a:pt x="720" y="200"/>
                  </a:lnTo>
                  <a:lnTo>
                    <a:pt x="715" y="202"/>
                  </a:lnTo>
                  <a:lnTo>
                    <a:pt x="708" y="204"/>
                  </a:lnTo>
                  <a:lnTo>
                    <a:pt x="702" y="206"/>
                  </a:lnTo>
                  <a:lnTo>
                    <a:pt x="695" y="208"/>
                  </a:lnTo>
                  <a:lnTo>
                    <a:pt x="689" y="211"/>
                  </a:lnTo>
                  <a:lnTo>
                    <a:pt x="682" y="212"/>
                  </a:lnTo>
                  <a:lnTo>
                    <a:pt x="677" y="215"/>
                  </a:lnTo>
                  <a:lnTo>
                    <a:pt x="671" y="217"/>
                  </a:lnTo>
                  <a:lnTo>
                    <a:pt x="664" y="221"/>
                  </a:lnTo>
                  <a:lnTo>
                    <a:pt x="658" y="224"/>
                  </a:lnTo>
                  <a:lnTo>
                    <a:pt x="651" y="228"/>
                  </a:lnTo>
                  <a:lnTo>
                    <a:pt x="646" y="230"/>
                  </a:lnTo>
                  <a:lnTo>
                    <a:pt x="640" y="234"/>
                  </a:lnTo>
                  <a:lnTo>
                    <a:pt x="634" y="238"/>
                  </a:lnTo>
                  <a:lnTo>
                    <a:pt x="628" y="242"/>
                  </a:lnTo>
                  <a:lnTo>
                    <a:pt x="623" y="246"/>
                  </a:lnTo>
                  <a:lnTo>
                    <a:pt x="618" y="251"/>
                  </a:lnTo>
                  <a:lnTo>
                    <a:pt x="612" y="256"/>
                  </a:lnTo>
                  <a:lnTo>
                    <a:pt x="608" y="260"/>
                  </a:lnTo>
                  <a:lnTo>
                    <a:pt x="605" y="267"/>
                  </a:lnTo>
                  <a:lnTo>
                    <a:pt x="601" y="272"/>
                  </a:lnTo>
                  <a:lnTo>
                    <a:pt x="597" y="278"/>
                  </a:lnTo>
                  <a:lnTo>
                    <a:pt x="593" y="283"/>
                  </a:lnTo>
                  <a:lnTo>
                    <a:pt x="589" y="290"/>
                  </a:lnTo>
                  <a:lnTo>
                    <a:pt x="585" y="296"/>
                  </a:lnTo>
                  <a:lnTo>
                    <a:pt x="581" y="303"/>
                  </a:lnTo>
                  <a:lnTo>
                    <a:pt x="577" y="309"/>
                  </a:lnTo>
                  <a:lnTo>
                    <a:pt x="573" y="316"/>
                  </a:lnTo>
                  <a:lnTo>
                    <a:pt x="570" y="322"/>
                  </a:lnTo>
                  <a:lnTo>
                    <a:pt x="566" y="330"/>
                  </a:lnTo>
                  <a:lnTo>
                    <a:pt x="563" y="337"/>
                  </a:lnTo>
                  <a:lnTo>
                    <a:pt x="559" y="344"/>
                  </a:lnTo>
                  <a:lnTo>
                    <a:pt x="557" y="352"/>
                  </a:lnTo>
                  <a:lnTo>
                    <a:pt x="553" y="360"/>
                  </a:lnTo>
                  <a:lnTo>
                    <a:pt x="550" y="368"/>
                  </a:lnTo>
                  <a:lnTo>
                    <a:pt x="546" y="377"/>
                  </a:lnTo>
                  <a:lnTo>
                    <a:pt x="544" y="385"/>
                  </a:lnTo>
                  <a:lnTo>
                    <a:pt x="541" y="394"/>
                  </a:lnTo>
                  <a:lnTo>
                    <a:pt x="539" y="401"/>
                  </a:lnTo>
                  <a:lnTo>
                    <a:pt x="535" y="410"/>
                  </a:lnTo>
                  <a:lnTo>
                    <a:pt x="532" y="420"/>
                  </a:lnTo>
                  <a:lnTo>
                    <a:pt x="529" y="429"/>
                  </a:lnTo>
                  <a:lnTo>
                    <a:pt x="527" y="438"/>
                  </a:lnTo>
                  <a:lnTo>
                    <a:pt x="524" y="448"/>
                  </a:lnTo>
                  <a:lnTo>
                    <a:pt x="523" y="457"/>
                  </a:lnTo>
                  <a:lnTo>
                    <a:pt x="520" y="467"/>
                  </a:lnTo>
                  <a:lnTo>
                    <a:pt x="518" y="478"/>
                  </a:lnTo>
                  <a:lnTo>
                    <a:pt x="515" y="488"/>
                  </a:lnTo>
                  <a:lnTo>
                    <a:pt x="514" y="499"/>
                  </a:lnTo>
                  <a:lnTo>
                    <a:pt x="511" y="509"/>
                  </a:lnTo>
                  <a:lnTo>
                    <a:pt x="509" y="521"/>
                  </a:lnTo>
                  <a:lnTo>
                    <a:pt x="507" y="531"/>
                  </a:lnTo>
                  <a:lnTo>
                    <a:pt x="274" y="531"/>
                  </a:lnTo>
                  <a:lnTo>
                    <a:pt x="272" y="521"/>
                  </a:lnTo>
                  <a:lnTo>
                    <a:pt x="269" y="509"/>
                  </a:lnTo>
                  <a:lnTo>
                    <a:pt x="268" y="499"/>
                  </a:lnTo>
                  <a:lnTo>
                    <a:pt x="265" y="488"/>
                  </a:lnTo>
                  <a:lnTo>
                    <a:pt x="263" y="478"/>
                  </a:lnTo>
                  <a:lnTo>
                    <a:pt x="260" y="467"/>
                  </a:lnTo>
                  <a:lnTo>
                    <a:pt x="257" y="457"/>
                  </a:lnTo>
                  <a:lnTo>
                    <a:pt x="255" y="448"/>
                  </a:lnTo>
                  <a:lnTo>
                    <a:pt x="252" y="438"/>
                  </a:lnTo>
                  <a:lnTo>
                    <a:pt x="250" y="429"/>
                  </a:lnTo>
                  <a:lnTo>
                    <a:pt x="246" y="420"/>
                  </a:lnTo>
                  <a:lnTo>
                    <a:pt x="243" y="410"/>
                  </a:lnTo>
                  <a:lnTo>
                    <a:pt x="240" y="401"/>
                  </a:lnTo>
                  <a:lnTo>
                    <a:pt x="238" y="394"/>
                  </a:lnTo>
                  <a:lnTo>
                    <a:pt x="234" y="385"/>
                  </a:lnTo>
                  <a:lnTo>
                    <a:pt x="231" y="377"/>
                  </a:lnTo>
                  <a:lnTo>
                    <a:pt x="228" y="368"/>
                  </a:lnTo>
                  <a:lnTo>
                    <a:pt x="225" y="360"/>
                  </a:lnTo>
                  <a:lnTo>
                    <a:pt x="221" y="352"/>
                  </a:lnTo>
                  <a:lnTo>
                    <a:pt x="218" y="344"/>
                  </a:lnTo>
                  <a:lnTo>
                    <a:pt x="215" y="337"/>
                  </a:lnTo>
                  <a:lnTo>
                    <a:pt x="212" y="330"/>
                  </a:lnTo>
                  <a:lnTo>
                    <a:pt x="208" y="322"/>
                  </a:lnTo>
                  <a:lnTo>
                    <a:pt x="204" y="316"/>
                  </a:lnTo>
                  <a:lnTo>
                    <a:pt x="202" y="309"/>
                  </a:lnTo>
                  <a:lnTo>
                    <a:pt x="198" y="303"/>
                  </a:lnTo>
                  <a:lnTo>
                    <a:pt x="194" y="296"/>
                  </a:lnTo>
                  <a:lnTo>
                    <a:pt x="190" y="290"/>
                  </a:lnTo>
                  <a:lnTo>
                    <a:pt x="186" y="283"/>
                  </a:lnTo>
                  <a:lnTo>
                    <a:pt x="182" y="278"/>
                  </a:lnTo>
                  <a:lnTo>
                    <a:pt x="178" y="272"/>
                  </a:lnTo>
                  <a:lnTo>
                    <a:pt x="174" y="267"/>
                  </a:lnTo>
                  <a:lnTo>
                    <a:pt x="169" y="260"/>
                  </a:lnTo>
                  <a:lnTo>
                    <a:pt x="165" y="256"/>
                  </a:lnTo>
                  <a:lnTo>
                    <a:pt x="160" y="251"/>
                  </a:lnTo>
                  <a:lnTo>
                    <a:pt x="156" y="246"/>
                  </a:lnTo>
                  <a:lnTo>
                    <a:pt x="151" y="242"/>
                  </a:lnTo>
                  <a:lnTo>
                    <a:pt x="146" y="238"/>
                  </a:lnTo>
                  <a:lnTo>
                    <a:pt x="141" y="234"/>
                  </a:lnTo>
                  <a:lnTo>
                    <a:pt x="136" y="230"/>
                  </a:lnTo>
                  <a:lnTo>
                    <a:pt x="129" y="228"/>
                  </a:lnTo>
                  <a:lnTo>
                    <a:pt x="124" y="224"/>
                  </a:lnTo>
                  <a:lnTo>
                    <a:pt x="119" y="221"/>
                  </a:lnTo>
                  <a:lnTo>
                    <a:pt x="112" y="217"/>
                  </a:lnTo>
                  <a:lnTo>
                    <a:pt x="107" y="215"/>
                  </a:lnTo>
                  <a:lnTo>
                    <a:pt x="101" y="212"/>
                  </a:lnTo>
                  <a:lnTo>
                    <a:pt x="95" y="211"/>
                  </a:lnTo>
                  <a:lnTo>
                    <a:pt x="90" y="208"/>
                  </a:lnTo>
                  <a:lnTo>
                    <a:pt x="84" y="206"/>
                  </a:lnTo>
                  <a:lnTo>
                    <a:pt x="79" y="204"/>
                  </a:lnTo>
                  <a:lnTo>
                    <a:pt x="73" y="202"/>
                  </a:lnTo>
                  <a:lnTo>
                    <a:pt x="68" y="200"/>
                  </a:lnTo>
                  <a:lnTo>
                    <a:pt x="62" y="198"/>
                  </a:lnTo>
                  <a:lnTo>
                    <a:pt x="58" y="197"/>
                  </a:lnTo>
                  <a:lnTo>
                    <a:pt x="53" y="195"/>
                  </a:lnTo>
                  <a:lnTo>
                    <a:pt x="47" y="194"/>
                  </a:lnTo>
                  <a:lnTo>
                    <a:pt x="42" y="193"/>
                  </a:lnTo>
                  <a:lnTo>
                    <a:pt x="38" y="191"/>
                  </a:lnTo>
                  <a:lnTo>
                    <a:pt x="34" y="189"/>
                  </a:lnTo>
                  <a:lnTo>
                    <a:pt x="31" y="188"/>
                  </a:lnTo>
                  <a:lnTo>
                    <a:pt x="27" y="186"/>
                  </a:lnTo>
                  <a:lnTo>
                    <a:pt x="24" y="185"/>
                  </a:lnTo>
                  <a:lnTo>
                    <a:pt x="20" y="184"/>
                  </a:lnTo>
                  <a:lnTo>
                    <a:pt x="19" y="184"/>
                  </a:lnTo>
                  <a:lnTo>
                    <a:pt x="16" y="182"/>
                  </a:lnTo>
                  <a:lnTo>
                    <a:pt x="15" y="181"/>
                  </a:lnTo>
                  <a:lnTo>
                    <a:pt x="12" y="180"/>
                  </a:lnTo>
                  <a:lnTo>
                    <a:pt x="11" y="180"/>
                  </a:lnTo>
                  <a:lnTo>
                    <a:pt x="9" y="178"/>
                  </a:lnTo>
                  <a:lnTo>
                    <a:pt x="7" y="177"/>
                  </a:lnTo>
                  <a:lnTo>
                    <a:pt x="6" y="177"/>
                  </a:lnTo>
                  <a:lnTo>
                    <a:pt x="5" y="176"/>
                  </a:lnTo>
                  <a:lnTo>
                    <a:pt x="3" y="176"/>
                  </a:lnTo>
                  <a:lnTo>
                    <a:pt x="2" y="175"/>
                  </a:lnTo>
                  <a:lnTo>
                    <a:pt x="1" y="175"/>
                  </a:lnTo>
                  <a:lnTo>
                    <a:pt x="1" y="173"/>
                  </a:lnTo>
                  <a:lnTo>
                    <a:pt x="0" y="173"/>
                  </a:lnTo>
                  <a:lnTo>
                    <a:pt x="1" y="173"/>
                  </a:lnTo>
                  <a:lnTo>
                    <a:pt x="1" y="175"/>
                  </a:lnTo>
                  <a:lnTo>
                    <a:pt x="2" y="175"/>
                  </a:lnTo>
                  <a:lnTo>
                    <a:pt x="3" y="175"/>
                  </a:lnTo>
                  <a:lnTo>
                    <a:pt x="3" y="176"/>
                  </a:lnTo>
                  <a:lnTo>
                    <a:pt x="5" y="176"/>
                  </a:lnTo>
                  <a:lnTo>
                    <a:pt x="6" y="177"/>
                  </a:lnTo>
                  <a:lnTo>
                    <a:pt x="9" y="177"/>
                  </a:lnTo>
                  <a:lnTo>
                    <a:pt x="10" y="178"/>
                  </a:lnTo>
                  <a:lnTo>
                    <a:pt x="11" y="180"/>
                  </a:lnTo>
                  <a:lnTo>
                    <a:pt x="14" y="180"/>
                  </a:lnTo>
                  <a:lnTo>
                    <a:pt x="15" y="181"/>
                  </a:lnTo>
                  <a:lnTo>
                    <a:pt x="18" y="182"/>
                  </a:lnTo>
                  <a:lnTo>
                    <a:pt x="20" y="184"/>
                  </a:lnTo>
                  <a:lnTo>
                    <a:pt x="20" y="0"/>
                  </a:lnTo>
                  <a:lnTo>
                    <a:pt x="20" y="1"/>
                  </a:lnTo>
                  <a:close/>
                </a:path>
              </a:pathLst>
            </a:custGeom>
            <a:solidFill>
              <a:srgbClr val="808080"/>
            </a:solidFill>
            <a:ln w="9525">
              <a:noFill/>
              <a:round/>
              <a:headEnd/>
              <a:tailEnd/>
            </a:ln>
          </p:spPr>
          <p:txBody>
            <a:bodyPr/>
            <a:lstStyle/>
            <a:p>
              <a:endParaRPr lang="en-US"/>
            </a:p>
          </p:txBody>
        </p:sp>
        <p:sp>
          <p:nvSpPr>
            <p:cNvPr id="107" name="Freeform 250"/>
            <p:cNvSpPr>
              <a:spLocks/>
            </p:cNvSpPr>
            <p:nvPr/>
          </p:nvSpPr>
          <p:spPr bwMode="auto">
            <a:xfrm>
              <a:off x="2093" y="1723"/>
              <a:ext cx="159" cy="236"/>
            </a:xfrm>
            <a:custGeom>
              <a:avLst/>
              <a:gdLst>
                <a:gd name="T0" fmla="*/ 135 w 159"/>
                <a:gd name="T1" fmla="*/ 0 h 236"/>
                <a:gd name="T2" fmla="*/ 74 w 159"/>
                <a:gd name="T3" fmla="*/ 0 h 236"/>
                <a:gd name="T4" fmla="*/ 74 w 159"/>
                <a:gd name="T5" fmla="*/ 76 h 236"/>
                <a:gd name="T6" fmla="*/ 1 w 159"/>
                <a:gd name="T7" fmla="*/ 76 h 236"/>
                <a:gd name="T8" fmla="*/ 0 w 159"/>
                <a:gd name="T9" fmla="*/ 193 h 236"/>
                <a:gd name="T10" fmla="*/ 12 w 159"/>
                <a:gd name="T11" fmla="*/ 193 h 236"/>
                <a:gd name="T12" fmla="*/ 12 w 159"/>
                <a:gd name="T13" fmla="*/ 216 h 236"/>
                <a:gd name="T14" fmla="*/ 23 w 159"/>
                <a:gd name="T15" fmla="*/ 216 h 236"/>
                <a:gd name="T16" fmla="*/ 23 w 159"/>
                <a:gd name="T17" fmla="*/ 227 h 236"/>
                <a:gd name="T18" fmla="*/ 31 w 159"/>
                <a:gd name="T19" fmla="*/ 228 h 236"/>
                <a:gd name="T20" fmla="*/ 31 w 159"/>
                <a:gd name="T21" fmla="*/ 233 h 236"/>
                <a:gd name="T22" fmla="*/ 47 w 159"/>
                <a:gd name="T23" fmla="*/ 233 h 236"/>
                <a:gd name="T24" fmla="*/ 47 w 159"/>
                <a:gd name="T25" fmla="*/ 236 h 236"/>
                <a:gd name="T26" fmla="*/ 114 w 159"/>
                <a:gd name="T27" fmla="*/ 236 h 236"/>
                <a:gd name="T28" fmla="*/ 113 w 159"/>
                <a:gd name="T29" fmla="*/ 233 h 236"/>
                <a:gd name="T30" fmla="*/ 121 w 159"/>
                <a:gd name="T31" fmla="*/ 233 h 236"/>
                <a:gd name="T32" fmla="*/ 121 w 159"/>
                <a:gd name="T33" fmla="*/ 227 h 236"/>
                <a:gd name="T34" fmla="*/ 135 w 159"/>
                <a:gd name="T35" fmla="*/ 228 h 236"/>
                <a:gd name="T36" fmla="*/ 135 w 159"/>
                <a:gd name="T37" fmla="*/ 216 h 236"/>
                <a:gd name="T38" fmla="*/ 146 w 159"/>
                <a:gd name="T39" fmla="*/ 216 h 236"/>
                <a:gd name="T40" fmla="*/ 145 w 159"/>
                <a:gd name="T41" fmla="*/ 193 h 236"/>
                <a:gd name="T42" fmla="*/ 159 w 159"/>
                <a:gd name="T43" fmla="*/ 193 h 236"/>
                <a:gd name="T44" fmla="*/ 158 w 159"/>
                <a:gd name="T45" fmla="*/ 76 h 236"/>
                <a:gd name="T46" fmla="*/ 133 w 159"/>
                <a:gd name="T47" fmla="*/ 77 h 236"/>
                <a:gd name="T48" fmla="*/ 133 w 159"/>
                <a:gd name="T49" fmla="*/ 0 h 236"/>
                <a:gd name="T50" fmla="*/ 135 w 159"/>
                <a:gd name="T51" fmla="*/ 0 h 2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236"/>
                <a:gd name="T80" fmla="*/ 159 w 159"/>
                <a:gd name="T81" fmla="*/ 236 h 2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236">
                  <a:moveTo>
                    <a:pt x="135" y="0"/>
                  </a:moveTo>
                  <a:lnTo>
                    <a:pt x="74" y="0"/>
                  </a:lnTo>
                  <a:lnTo>
                    <a:pt x="74" y="76"/>
                  </a:lnTo>
                  <a:lnTo>
                    <a:pt x="1" y="76"/>
                  </a:lnTo>
                  <a:lnTo>
                    <a:pt x="0" y="193"/>
                  </a:lnTo>
                  <a:lnTo>
                    <a:pt x="12" y="193"/>
                  </a:lnTo>
                  <a:lnTo>
                    <a:pt x="12" y="216"/>
                  </a:lnTo>
                  <a:lnTo>
                    <a:pt x="23" y="216"/>
                  </a:lnTo>
                  <a:lnTo>
                    <a:pt x="23" y="227"/>
                  </a:lnTo>
                  <a:lnTo>
                    <a:pt x="31" y="228"/>
                  </a:lnTo>
                  <a:lnTo>
                    <a:pt x="31" y="233"/>
                  </a:lnTo>
                  <a:lnTo>
                    <a:pt x="47" y="233"/>
                  </a:lnTo>
                  <a:lnTo>
                    <a:pt x="47" y="236"/>
                  </a:lnTo>
                  <a:lnTo>
                    <a:pt x="114" y="236"/>
                  </a:lnTo>
                  <a:lnTo>
                    <a:pt x="113" y="233"/>
                  </a:lnTo>
                  <a:lnTo>
                    <a:pt x="121" y="233"/>
                  </a:lnTo>
                  <a:lnTo>
                    <a:pt x="121" y="227"/>
                  </a:lnTo>
                  <a:lnTo>
                    <a:pt x="135" y="228"/>
                  </a:lnTo>
                  <a:lnTo>
                    <a:pt x="135" y="216"/>
                  </a:lnTo>
                  <a:lnTo>
                    <a:pt x="146" y="216"/>
                  </a:lnTo>
                  <a:lnTo>
                    <a:pt x="145" y="193"/>
                  </a:lnTo>
                  <a:lnTo>
                    <a:pt x="159" y="193"/>
                  </a:lnTo>
                  <a:lnTo>
                    <a:pt x="158" y="76"/>
                  </a:lnTo>
                  <a:lnTo>
                    <a:pt x="133" y="77"/>
                  </a:lnTo>
                  <a:lnTo>
                    <a:pt x="133" y="0"/>
                  </a:lnTo>
                  <a:lnTo>
                    <a:pt x="135" y="0"/>
                  </a:lnTo>
                  <a:close/>
                </a:path>
              </a:pathLst>
            </a:custGeom>
            <a:solidFill>
              <a:srgbClr val="FF8000"/>
            </a:solidFill>
            <a:ln w="0">
              <a:solidFill>
                <a:srgbClr val="FF8000"/>
              </a:solidFill>
              <a:prstDash val="solid"/>
              <a:round/>
              <a:headEnd/>
              <a:tailEnd/>
            </a:ln>
          </p:spPr>
          <p:txBody>
            <a:bodyPr/>
            <a:lstStyle/>
            <a:p>
              <a:endParaRPr lang="en-US"/>
            </a:p>
          </p:txBody>
        </p:sp>
        <p:sp>
          <p:nvSpPr>
            <p:cNvPr id="108" name="Freeform 251"/>
            <p:cNvSpPr>
              <a:spLocks/>
            </p:cNvSpPr>
            <p:nvPr/>
          </p:nvSpPr>
          <p:spPr bwMode="auto">
            <a:xfrm>
              <a:off x="2080" y="1517"/>
              <a:ext cx="241" cy="442"/>
            </a:xfrm>
            <a:custGeom>
              <a:avLst/>
              <a:gdLst>
                <a:gd name="T0" fmla="*/ 150 w 241"/>
                <a:gd name="T1" fmla="*/ 413 h 442"/>
                <a:gd name="T2" fmla="*/ 157 w 241"/>
                <a:gd name="T3" fmla="*/ 346 h 442"/>
                <a:gd name="T4" fmla="*/ 141 w 241"/>
                <a:gd name="T5" fmla="*/ 398 h 442"/>
                <a:gd name="T6" fmla="*/ 135 w 241"/>
                <a:gd name="T7" fmla="*/ 365 h 442"/>
                <a:gd name="T8" fmla="*/ 135 w 241"/>
                <a:gd name="T9" fmla="*/ 333 h 442"/>
                <a:gd name="T10" fmla="*/ 135 w 241"/>
                <a:gd name="T11" fmla="*/ 281 h 442"/>
                <a:gd name="T12" fmla="*/ 111 w 241"/>
                <a:gd name="T13" fmla="*/ 249 h 442"/>
                <a:gd name="T14" fmla="*/ 99 w 241"/>
                <a:gd name="T15" fmla="*/ 249 h 442"/>
                <a:gd name="T16" fmla="*/ 102 w 241"/>
                <a:gd name="T17" fmla="*/ 293 h 442"/>
                <a:gd name="T18" fmla="*/ 108 w 241"/>
                <a:gd name="T19" fmla="*/ 306 h 442"/>
                <a:gd name="T20" fmla="*/ 102 w 241"/>
                <a:gd name="T21" fmla="*/ 361 h 442"/>
                <a:gd name="T22" fmla="*/ 69 w 241"/>
                <a:gd name="T23" fmla="*/ 296 h 442"/>
                <a:gd name="T24" fmla="*/ 62 w 241"/>
                <a:gd name="T25" fmla="*/ 285 h 442"/>
                <a:gd name="T26" fmla="*/ 60 w 241"/>
                <a:gd name="T27" fmla="*/ 285 h 442"/>
                <a:gd name="T28" fmla="*/ 54 w 241"/>
                <a:gd name="T29" fmla="*/ 325 h 442"/>
                <a:gd name="T30" fmla="*/ 60 w 241"/>
                <a:gd name="T31" fmla="*/ 346 h 442"/>
                <a:gd name="T32" fmla="*/ 60 w 241"/>
                <a:gd name="T33" fmla="*/ 398 h 442"/>
                <a:gd name="T34" fmla="*/ 42 w 241"/>
                <a:gd name="T35" fmla="*/ 365 h 442"/>
                <a:gd name="T36" fmla="*/ 32 w 241"/>
                <a:gd name="T37" fmla="*/ 357 h 442"/>
                <a:gd name="T38" fmla="*/ 30 w 241"/>
                <a:gd name="T39" fmla="*/ 333 h 442"/>
                <a:gd name="T40" fmla="*/ 21 w 241"/>
                <a:gd name="T41" fmla="*/ 377 h 442"/>
                <a:gd name="T42" fmla="*/ 36 w 241"/>
                <a:gd name="T43" fmla="*/ 417 h 442"/>
                <a:gd name="T44" fmla="*/ 48 w 241"/>
                <a:gd name="T45" fmla="*/ 434 h 442"/>
                <a:gd name="T46" fmla="*/ 42 w 241"/>
                <a:gd name="T47" fmla="*/ 442 h 442"/>
                <a:gd name="T48" fmla="*/ 5 w 241"/>
                <a:gd name="T49" fmla="*/ 398 h 442"/>
                <a:gd name="T50" fmla="*/ 0 w 241"/>
                <a:gd name="T51" fmla="*/ 342 h 442"/>
                <a:gd name="T52" fmla="*/ 0 w 241"/>
                <a:gd name="T53" fmla="*/ 289 h 442"/>
                <a:gd name="T54" fmla="*/ 3 w 241"/>
                <a:gd name="T55" fmla="*/ 269 h 442"/>
                <a:gd name="T56" fmla="*/ 18 w 241"/>
                <a:gd name="T57" fmla="*/ 241 h 442"/>
                <a:gd name="T58" fmla="*/ 21 w 241"/>
                <a:gd name="T59" fmla="*/ 217 h 442"/>
                <a:gd name="T60" fmla="*/ 30 w 241"/>
                <a:gd name="T61" fmla="*/ 249 h 442"/>
                <a:gd name="T62" fmla="*/ 36 w 241"/>
                <a:gd name="T63" fmla="*/ 249 h 442"/>
                <a:gd name="T64" fmla="*/ 60 w 241"/>
                <a:gd name="T65" fmla="*/ 221 h 442"/>
                <a:gd name="T66" fmla="*/ 57 w 241"/>
                <a:gd name="T67" fmla="*/ 172 h 442"/>
                <a:gd name="T68" fmla="*/ 45 w 241"/>
                <a:gd name="T69" fmla="*/ 141 h 442"/>
                <a:gd name="T70" fmla="*/ 62 w 241"/>
                <a:gd name="T71" fmla="*/ 101 h 442"/>
                <a:gd name="T72" fmla="*/ 71 w 241"/>
                <a:gd name="T73" fmla="*/ 72 h 442"/>
                <a:gd name="T74" fmla="*/ 71 w 241"/>
                <a:gd name="T75" fmla="*/ 68 h 442"/>
                <a:gd name="T76" fmla="*/ 80 w 241"/>
                <a:gd name="T77" fmla="*/ 120 h 442"/>
                <a:gd name="T78" fmla="*/ 84 w 241"/>
                <a:gd name="T79" fmla="*/ 160 h 442"/>
                <a:gd name="T80" fmla="*/ 96 w 241"/>
                <a:gd name="T81" fmla="*/ 197 h 442"/>
                <a:gd name="T82" fmla="*/ 102 w 241"/>
                <a:gd name="T83" fmla="*/ 172 h 442"/>
                <a:gd name="T84" fmla="*/ 123 w 241"/>
                <a:gd name="T85" fmla="*/ 137 h 442"/>
                <a:gd name="T86" fmla="*/ 117 w 241"/>
                <a:gd name="T87" fmla="*/ 93 h 442"/>
                <a:gd name="T88" fmla="*/ 108 w 241"/>
                <a:gd name="T89" fmla="*/ 32 h 442"/>
                <a:gd name="T90" fmla="*/ 123 w 241"/>
                <a:gd name="T91" fmla="*/ 36 h 442"/>
                <a:gd name="T92" fmla="*/ 141 w 241"/>
                <a:gd name="T93" fmla="*/ 76 h 442"/>
                <a:gd name="T94" fmla="*/ 162 w 241"/>
                <a:gd name="T95" fmla="*/ 112 h 442"/>
                <a:gd name="T96" fmla="*/ 162 w 241"/>
                <a:gd name="T97" fmla="*/ 177 h 442"/>
                <a:gd name="T98" fmla="*/ 196 w 241"/>
                <a:gd name="T99" fmla="*/ 153 h 442"/>
                <a:gd name="T100" fmla="*/ 198 w 241"/>
                <a:gd name="T101" fmla="*/ 128 h 442"/>
                <a:gd name="T102" fmla="*/ 205 w 241"/>
                <a:gd name="T103" fmla="*/ 137 h 442"/>
                <a:gd name="T104" fmla="*/ 205 w 241"/>
                <a:gd name="T105" fmla="*/ 189 h 442"/>
                <a:gd name="T106" fmla="*/ 198 w 241"/>
                <a:gd name="T107" fmla="*/ 249 h 442"/>
                <a:gd name="T108" fmla="*/ 205 w 241"/>
                <a:gd name="T109" fmla="*/ 273 h 442"/>
                <a:gd name="T110" fmla="*/ 220 w 241"/>
                <a:gd name="T111" fmla="*/ 229 h 442"/>
                <a:gd name="T112" fmla="*/ 229 w 241"/>
                <a:gd name="T113" fmla="*/ 201 h 442"/>
                <a:gd name="T114" fmla="*/ 235 w 241"/>
                <a:gd name="T115" fmla="*/ 225 h 442"/>
                <a:gd name="T116" fmla="*/ 232 w 241"/>
                <a:gd name="T117" fmla="*/ 293 h 442"/>
                <a:gd name="T118" fmla="*/ 220 w 241"/>
                <a:gd name="T119" fmla="*/ 353 h 442"/>
                <a:gd name="T120" fmla="*/ 189 w 241"/>
                <a:gd name="T121" fmla="*/ 409 h 442"/>
                <a:gd name="T122" fmla="*/ 139 w 241"/>
                <a:gd name="T123" fmla="*/ 442 h 4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1"/>
                <a:gd name="T187" fmla="*/ 0 h 442"/>
                <a:gd name="T188" fmla="*/ 241 w 241"/>
                <a:gd name="T189" fmla="*/ 442 h 4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1" h="442">
                  <a:moveTo>
                    <a:pt x="121" y="442"/>
                  </a:moveTo>
                  <a:lnTo>
                    <a:pt x="150" y="413"/>
                  </a:lnTo>
                  <a:lnTo>
                    <a:pt x="159" y="377"/>
                  </a:lnTo>
                  <a:lnTo>
                    <a:pt x="157" y="346"/>
                  </a:lnTo>
                  <a:lnTo>
                    <a:pt x="153" y="369"/>
                  </a:lnTo>
                  <a:lnTo>
                    <a:pt x="141" y="398"/>
                  </a:lnTo>
                  <a:lnTo>
                    <a:pt x="141" y="377"/>
                  </a:lnTo>
                  <a:lnTo>
                    <a:pt x="135" y="365"/>
                  </a:lnTo>
                  <a:lnTo>
                    <a:pt x="126" y="361"/>
                  </a:lnTo>
                  <a:lnTo>
                    <a:pt x="135" y="333"/>
                  </a:lnTo>
                  <a:lnTo>
                    <a:pt x="139" y="302"/>
                  </a:lnTo>
                  <a:lnTo>
                    <a:pt x="135" y="281"/>
                  </a:lnTo>
                  <a:lnTo>
                    <a:pt x="123" y="269"/>
                  </a:lnTo>
                  <a:lnTo>
                    <a:pt x="111" y="249"/>
                  </a:lnTo>
                  <a:lnTo>
                    <a:pt x="108" y="225"/>
                  </a:lnTo>
                  <a:lnTo>
                    <a:pt x="99" y="249"/>
                  </a:lnTo>
                  <a:lnTo>
                    <a:pt x="96" y="273"/>
                  </a:lnTo>
                  <a:lnTo>
                    <a:pt x="102" y="293"/>
                  </a:lnTo>
                  <a:lnTo>
                    <a:pt x="105" y="302"/>
                  </a:lnTo>
                  <a:lnTo>
                    <a:pt x="108" y="306"/>
                  </a:lnTo>
                  <a:lnTo>
                    <a:pt x="108" y="333"/>
                  </a:lnTo>
                  <a:lnTo>
                    <a:pt x="102" y="361"/>
                  </a:lnTo>
                  <a:lnTo>
                    <a:pt x="89" y="325"/>
                  </a:lnTo>
                  <a:lnTo>
                    <a:pt x="69" y="296"/>
                  </a:lnTo>
                  <a:lnTo>
                    <a:pt x="66" y="293"/>
                  </a:lnTo>
                  <a:lnTo>
                    <a:pt x="62" y="285"/>
                  </a:lnTo>
                  <a:lnTo>
                    <a:pt x="62" y="281"/>
                  </a:lnTo>
                  <a:lnTo>
                    <a:pt x="60" y="285"/>
                  </a:lnTo>
                  <a:lnTo>
                    <a:pt x="57" y="293"/>
                  </a:lnTo>
                  <a:lnTo>
                    <a:pt x="54" y="325"/>
                  </a:lnTo>
                  <a:lnTo>
                    <a:pt x="57" y="346"/>
                  </a:lnTo>
                  <a:lnTo>
                    <a:pt x="60" y="346"/>
                  </a:lnTo>
                  <a:lnTo>
                    <a:pt x="62" y="369"/>
                  </a:lnTo>
                  <a:lnTo>
                    <a:pt x="60" y="398"/>
                  </a:lnTo>
                  <a:lnTo>
                    <a:pt x="54" y="377"/>
                  </a:lnTo>
                  <a:lnTo>
                    <a:pt x="42" y="365"/>
                  </a:lnTo>
                  <a:lnTo>
                    <a:pt x="36" y="365"/>
                  </a:lnTo>
                  <a:lnTo>
                    <a:pt x="32" y="357"/>
                  </a:lnTo>
                  <a:lnTo>
                    <a:pt x="27" y="346"/>
                  </a:lnTo>
                  <a:lnTo>
                    <a:pt x="30" y="333"/>
                  </a:lnTo>
                  <a:lnTo>
                    <a:pt x="21" y="357"/>
                  </a:lnTo>
                  <a:lnTo>
                    <a:pt x="21" y="377"/>
                  </a:lnTo>
                  <a:lnTo>
                    <a:pt x="27" y="401"/>
                  </a:lnTo>
                  <a:lnTo>
                    <a:pt x="36" y="417"/>
                  </a:lnTo>
                  <a:lnTo>
                    <a:pt x="42" y="426"/>
                  </a:lnTo>
                  <a:lnTo>
                    <a:pt x="48" y="434"/>
                  </a:lnTo>
                  <a:lnTo>
                    <a:pt x="69" y="442"/>
                  </a:lnTo>
                  <a:lnTo>
                    <a:pt x="42" y="442"/>
                  </a:lnTo>
                  <a:lnTo>
                    <a:pt x="21" y="426"/>
                  </a:lnTo>
                  <a:lnTo>
                    <a:pt x="5" y="398"/>
                  </a:lnTo>
                  <a:lnTo>
                    <a:pt x="0" y="369"/>
                  </a:lnTo>
                  <a:lnTo>
                    <a:pt x="0" y="342"/>
                  </a:lnTo>
                  <a:lnTo>
                    <a:pt x="3" y="309"/>
                  </a:lnTo>
                  <a:lnTo>
                    <a:pt x="0" y="289"/>
                  </a:lnTo>
                  <a:lnTo>
                    <a:pt x="0" y="285"/>
                  </a:lnTo>
                  <a:lnTo>
                    <a:pt x="3" y="269"/>
                  </a:lnTo>
                  <a:lnTo>
                    <a:pt x="12" y="249"/>
                  </a:lnTo>
                  <a:lnTo>
                    <a:pt x="18" y="241"/>
                  </a:lnTo>
                  <a:lnTo>
                    <a:pt x="21" y="229"/>
                  </a:lnTo>
                  <a:lnTo>
                    <a:pt x="21" y="217"/>
                  </a:lnTo>
                  <a:lnTo>
                    <a:pt x="23" y="225"/>
                  </a:lnTo>
                  <a:lnTo>
                    <a:pt x="30" y="249"/>
                  </a:lnTo>
                  <a:lnTo>
                    <a:pt x="27" y="273"/>
                  </a:lnTo>
                  <a:lnTo>
                    <a:pt x="36" y="249"/>
                  </a:lnTo>
                  <a:lnTo>
                    <a:pt x="48" y="241"/>
                  </a:lnTo>
                  <a:lnTo>
                    <a:pt x="60" y="221"/>
                  </a:lnTo>
                  <a:lnTo>
                    <a:pt x="62" y="197"/>
                  </a:lnTo>
                  <a:lnTo>
                    <a:pt x="57" y="172"/>
                  </a:lnTo>
                  <a:lnTo>
                    <a:pt x="48" y="160"/>
                  </a:lnTo>
                  <a:lnTo>
                    <a:pt x="45" y="141"/>
                  </a:lnTo>
                  <a:lnTo>
                    <a:pt x="48" y="120"/>
                  </a:lnTo>
                  <a:lnTo>
                    <a:pt x="62" y="101"/>
                  </a:lnTo>
                  <a:lnTo>
                    <a:pt x="69" y="88"/>
                  </a:lnTo>
                  <a:lnTo>
                    <a:pt x="71" y="72"/>
                  </a:lnTo>
                  <a:lnTo>
                    <a:pt x="69" y="64"/>
                  </a:lnTo>
                  <a:lnTo>
                    <a:pt x="71" y="68"/>
                  </a:lnTo>
                  <a:lnTo>
                    <a:pt x="80" y="93"/>
                  </a:lnTo>
                  <a:lnTo>
                    <a:pt x="80" y="120"/>
                  </a:lnTo>
                  <a:lnTo>
                    <a:pt x="80" y="128"/>
                  </a:lnTo>
                  <a:lnTo>
                    <a:pt x="84" y="160"/>
                  </a:lnTo>
                  <a:lnTo>
                    <a:pt x="93" y="193"/>
                  </a:lnTo>
                  <a:lnTo>
                    <a:pt x="96" y="197"/>
                  </a:lnTo>
                  <a:lnTo>
                    <a:pt x="96" y="193"/>
                  </a:lnTo>
                  <a:lnTo>
                    <a:pt x="102" y="172"/>
                  </a:lnTo>
                  <a:lnTo>
                    <a:pt x="117" y="160"/>
                  </a:lnTo>
                  <a:lnTo>
                    <a:pt x="123" y="137"/>
                  </a:lnTo>
                  <a:lnTo>
                    <a:pt x="123" y="109"/>
                  </a:lnTo>
                  <a:lnTo>
                    <a:pt x="117" y="93"/>
                  </a:lnTo>
                  <a:lnTo>
                    <a:pt x="108" y="61"/>
                  </a:lnTo>
                  <a:lnTo>
                    <a:pt x="108" y="32"/>
                  </a:lnTo>
                  <a:lnTo>
                    <a:pt x="117" y="0"/>
                  </a:lnTo>
                  <a:lnTo>
                    <a:pt x="123" y="36"/>
                  </a:lnTo>
                  <a:lnTo>
                    <a:pt x="139" y="72"/>
                  </a:lnTo>
                  <a:lnTo>
                    <a:pt x="141" y="76"/>
                  </a:lnTo>
                  <a:lnTo>
                    <a:pt x="148" y="84"/>
                  </a:lnTo>
                  <a:lnTo>
                    <a:pt x="162" y="112"/>
                  </a:lnTo>
                  <a:lnTo>
                    <a:pt x="166" y="145"/>
                  </a:lnTo>
                  <a:lnTo>
                    <a:pt x="162" y="177"/>
                  </a:lnTo>
                  <a:lnTo>
                    <a:pt x="184" y="168"/>
                  </a:lnTo>
                  <a:lnTo>
                    <a:pt x="196" y="153"/>
                  </a:lnTo>
                  <a:lnTo>
                    <a:pt x="196" y="145"/>
                  </a:lnTo>
                  <a:lnTo>
                    <a:pt x="198" y="128"/>
                  </a:lnTo>
                  <a:lnTo>
                    <a:pt x="193" y="112"/>
                  </a:lnTo>
                  <a:lnTo>
                    <a:pt x="205" y="137"/>
                  </a:lnTo>
                  <a:lnTo>
                    <a:pt x="207" y="160"/>
                  </a:lnTo>
                  <a:lnTo>
                    <a:pt x="205" y="189"/>
                  </a:lnTo>
                  <a:lnTo>
                    <a:pt x="205" y="208"/>
                  </a:lnTo>
                  <a:lnTo>
                    <a:pt x="198" y="249"/>
                  </a:lnTo>
                  <a:lnTo>
                    <a:pt x="187" y="289"/>
                  </a:lnTo>
                  <a:lnTo>
                    <a:pt x="205" y="273"/>
                  </a:lnTo>
                  <a:lnTo>
                    <a:pt x="214" y="258"/>
                  </a:lnTo>
                  <a:lnTo>
                    <a:pt x="220" y="229"/>
                  </a:lnTo>
                  <a:lnTo>
                    <a:pt x="223" y="229"/>
                  </a:lnTo>
                  <a:lnTo>
                    <a:pt x="229" y="201"/>
                  </a:lnTo>
                  <a:lnTo>
                    <a:pt x="241" y="189"/>
                  </a:lnTo>
                  <a:lnTo>
                    <a:pt x="235" y="225"/>
                  </a:lnTo>
                  <a:lnTo>
                    <a:pt x="235" y="249"/>
                  </a:lnTo>
                  <a:lnTo>
                    <a:pt x="232" y="293"/>
                  </a:lnTo>
                  <a:lnTo>
                    <a:pt x="223" y="329"/>
                  </a:lnTo>
                  <a:lnTo>
                    <a:pt x="220" y="353"/>
                  </a:lnTo>
                  <a:lnTo>
                    <a:pt x="207" y="390"/>
                  </a:lnTo>
                  <a:lnTo>
                    <a:pt x="189" y="409"/>
                  </a:lnTo>
                  <a:lnTo>
                    <a:pt x="166" y="434"/>
                  </a:lnTo>
                  <a:lnTo>
                    <a:pt x="139" y="442"/>
                  </a:lnTo>
                  <a:lnTo>
                    <a:pt x="121" y="442"/>
                  </a:lnTo>
                  <a:close/>
                </a:path>
              </a:pathLst>
            </a:custGeom>
            <a:solidFill>
              <a:srgbClr val="FF0000"/>
            </a:solidFill>
            <a:ln w="0">
              <a:solidFill>
                <a:srgbClr val="FF0000"/>
              </a:solidFill>
              <a:prstDash val="solid"/>
              <a:round/>
              <a:headEnd/>
              <a:tailEnd/>
            </a:ln>
          </p:spPr>
          <p:txBody>
            <a:bodyPr/>
            <a:lstStyle/>
            <a:p>
              <a:endParaRPr lang="en-US"/>
            </a:p>
          </p:txBody>
        </p:sp>
        <p:sp>
          <p:nvSpPr>
            <p:cNvPr id="109" name="Freeform 252"/>
            <p:cNvSpPr>
              <a:spLocks/>
            </p:cNvSpPr>
            <p:nvPr/>
          </p:nvSpPr>
          <p:spPr bwMode="auto">
            <a:xfrm>
              <a:off x="1919" y="1487"/>
              <a:ext cx="52" cy="104"/>
            </a:xfrm>
            <a:custGeom>
              <a:avLst/>
              <a:gdLst>
                <a:gd name="T0" fmla="*/ 33 w 52"/>
                <a:gd name="T1" fmla="*/ 0 h 104"/>
                <a:gd name="T2" fmla="*/ 29 w 52"/>
                <a:gd name="T3" fmla="*/ 0 h 104"/>
                <a:gd name="T4" fmla="*/ 25 w 52"/>
                <a:gd name="T5" fmla="*/ 0 h 104"/>
                <a:gd name="T6" fmla="*/ 22 w 52"/>
                <a:gd name="T7" fmla="*/ 1 h 104"/>
                <a:gd name="T8" fmla="*/ 20 w 52"/>
                <a:gd name="T9" fmla="*/ 2 h 104"/>
                <a:gd name="T10" fmla="*/ 16 w 52"/>
                <a:gd name="T11" fmla="*/ 5 h 104"/>
                <a:gd name="T12" fmla="*/ 13 w 52"/>
                <a:gd name="T13" fmla="*/ 9 h 104"/>
                <a:gd name="T14" fmla="*/ 11 w 52"/>
                <a:gd name="T15" fmla="*/ 10 h 104"/>
                <a:gd name="T16" fmla="*/ 9 w 52"/>
                <a:gd name="T17" fmla="*/ 13 h 104"/>
                <a:gd name="T18" fmla="*/ 8 w 52"/>
                <a:gd name="T19" fmla="*/ 17 h 104"/>
                <a:gd name="T20" fmla="*/ 7 w 52"/>
                <a:gd name="T21" fmla="*/ 21 h 104"/>
                <a:gd name="T22" fmla="*/ 3 w 52"/>
                <a:gd name="T23" fmla="*/ 31 h 104"/>
                <a:gd name="T24" fmla="*/ 2 w 52"/>
                <a:gd name="T25" fmla="*/ 41 h 104"/>
                <a:gd name="T26" fmla="*/ 2 w 52"/>
                <a:gd name="T27" fmla="*/ 45 h 104"/>
                <a:gd name="T28" fmla="*/ 0 w 52"/>
                <a:gd name="T29" fmla="*/ 49 h 104"/>
                <a:gd name="T30" fmla="*/ 0 w 52"/>
                <a:gd name="T31" fmla="*/ 53 h 104"/>
                <a:gd name="T32" fmla="*/ 0 w 52"/>
                <a:gd name="T33" fmla="*/ 57 h 104"/>
                <a:gd name="T34" fmla="*/ 0 w 52"/>
                <a:gd name="T35" fmla="*/ 62 h 104"/>
                <a:gd name="T36" fmla="*/ 2 w 52"/>
                <a:gd name="T37" fmla="*/ 66 h 104"/>
                <a:gd name="T38" fmla="*/ 3 w 52"/>
                <a:gd name="T39" fmla="*/ 71 h 104"/>
                <a:gd name="T40" fmla="*/ 3 w 52"/>
                <a:gd name="T41" fmla="*/ 75 h 104"/>
                <a:gd name="T42" fmla="*/ 4 w 52"/>
                <a:gd name="T43" fmla="*/ 79 h 104"/>
                <a:gd name="T44" fmla="*/ 6 w 52"/>
                <a:gd name="T45" fmla="*/ 83 h 104"/>
                <a:gd name="T46" fmla="*/ 7 w 52"/>
                <a:gd name="T47" fmla="*/ 87 h 104"/>
                <a:gd name="T48" fmla="*/ 8 w 52"/>
                <a:gd name="T49" fmla="*/ 89 h 104"/>
                <a:gd name="T50" fmla="*/ 9 w 52"/>
                <a:gd name="T51" fmla="*/ 92 h 104"/>
                <a:gd name="T52" fmla="*/ 12 w 52"/>
                <a:gd name="T53" fmla="*/ 94 h 104"/>
                <a:gd name="T54" fmla="*/ 19 w 52"/>
                <a:gd name="T55" fmla="*/ 102 h 104"/>
                <a:gd name="T56" fmla="*/ 21 w 52"/>
                <a:gd name="T57" fmla="*/ 102 h 104"/>
                <a:gd name="T58" fmla="*/ 22 w 52"/>
                <a:gd name="T59" fmla="*/ 104 h 104"/>
                <a:gd name="T60" fmla="*/ 26 w 52"/>
                <a:gd name="T61" fmla="*/ 104 h 104"/>
                <a:gd name="T62" fmla="*/ 30 w 52"/>
                <a:gd name="T63" fmla="*/ 102 h 104"/>
                <a:gd name="T64" fmla="*/ 32 w 52"/>
                <a:gd name="T65" fmla="*/ 102 h 104"/>
                <a:gd name="T66" fmla="*/ 33 w 52"/>
                <a:gd name="T67" fmla="*/ 101 h 104"/>
                <a:gd name="T68" fmla="*/ 37 w 52"/>
                <a:gd name="T69" fmla="*/ 98 h 104"/>
                <a:gd name="T70" fmla="*/ 38 w 52"/>
                <a:gd name="T71" fmla="*/ 97 h 104"/>
                <a:gd name="T72" fmla="*/ 41 w 52"/>
                <a:gd name="T73" fmla="*/ 93 h 104"/>
                <a:gd name="T74" fmla="*/ 43 w 52"/>
                <a:gd name="T75" fmla="*/ 91 h 104"/>
                <a:gd name="T76" fmla="*/ 44 w 52"/>
                <a:gd name="T77" fmla="*/ 87 h 104"/>
                <a:gd name="T78" fmla="*/ 46 w 52"/>
                <a:gd name="T79" fmla="*/ 83 h 104"/>
                <a:gd name="T80" fmla="*/ 48 w 52"/>
                <a:gd name="T81" fmla="*/ 78 h 104"/>
                <a:gd name="T82" fmla="*/ 51 w 52"/>
                <a:gd name="T83" fmla="*/ 66 h 104"/>
                <a:gd name="T84" fmla="*/ 52 w 52"/>
                <a:gd name="T85" fmla="*/ 58 h 104"/>
                <a:gd name="T86" fmla="*/ 52 w 52"/>
                <a:gd name="T87" fmla="*/ 53 h 104"/>
                <a:gd name="T88" fmla="*/ 52 w 52"/>
                <a:gd name="T89" fmla="*/ 49 h 104"/>
                <a:gd name="T90" fmla="*/ 52 w 52"/>
                <a:gd name="T91" fmla="*/ 45 h 104"/>
                <a:gd name="T92" fmla="*/ 52 w 52"/>
                <a:gd name="T93" fmla="*/ 41 h 104"/>
                <a:gd name="T94" fmla="*/ 51 w 52"/>
                <a:gd name="T95" fmla="*/ 37 h 104"/>
                <a:gd name="T96" fmla="*/ 51 w 52"/>
                <a:gd name="T97" fmla="*/ 34 h 104"/>
                <a:gd name="T98" fmla="*/ 51 w 52"/>
                <a:gd name="T99" fmla="*/ 30 h 104"/>
                <a:gd name="T100" fmla="*/ 50 w 52"/>
                <a:gd name="T101" fmla="*/ 24 h 104"/>
                <a:gd name="T102" fmla="*/ 48 w 52"/>
                <a:gd name="T103" fmla="*/ 22 h 104"/>
                <a:gd name="T104" fmla="*/ 47 w 52"/>
                <a:gd name="T105" fmla="*/ 19 h 104"/>
                <a:gd name="T106" fmla="*/ 46 w 52"/>
                <a:gd name="T107" fmla="*/ 17 h 104"/>
                <a:gd name="T108" fmla="*/ 44 w 52"/>
                <a:gd name="T109" fmla="*/ 14 h 104"/>
                <a:gd name="T110" fmla="*/ 43 w 52"/>
                <a:gd name="T111" fmla="*/ 10 h 104"/>
                <a:gd name="T112" fmla="*/ 41 w 52"/>
                <a:gd name="T113" fmla="*/ 6 h 1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
                <a:gd name="T172" fmla="*/ 0 h 104"/>
                <a:gd name="T173" fmla="*/ 52 w 52"/>
                <a:gd name="T174" fmla="*/ 104 h 1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 h="104">
                  <a:moveTo>
                    <a:pt x="38" y="4"/>
                  </a:moveTo>
                  <a:lnTo>
                    <a:pt x="34" y="1"/>
                  </a:lnTo>
                  <a:lnTo>
                    <a:pt x="33" y="0"/>
                  </a:lnTo>
                  <a:lnTo>
                    <a:pt x="32" y="0"/>
                  </a:lnTo>
                  <a:lnTo>
                    <a:pt x="30" y="0"/>
                  </a:lnTo>
                  <a:lnTo>
                    <a:pt x="29" y="0"/>
                  </a:lnTo>
                  <a:lnTo>
                    <a:pt x="28" y="0"/>
                  </a:lnTo>
                  <a:lnTo>
                    <a:pt x="26" y="0"/>
                  </a:lnTo>
                  <a:lnTo>
                    <a:pt x="25" y="0"/>
                  </a:lnTo>
                  <a:lnTo>
                    <a:pt x="24" y="0"/>
                  </a:lnTo>
                  <a:lnTo>
                    <a:pt x="22" y="0"/>
                  </a:lnTo>
                  <a:lnTo>
                    <a:pt x="22" y="1"/>
                  </a:lnTo>
                  <a:lnTo>
                    <a:pt x="21" y="1"/>
                  </a:lnTo>
                  <a:lnTo>
                    <a:pt x="20" y="1"/>
                  </a:lnTo>
                  <a:lnTo>
                    <a:pt x="20" y="2"/>
                  </a:lnTo>
                  <a:lnTo>
                    <a:pt x="19" y="2"/>
                  </a:lnTo>
                  <a:lnTo>
                    <a:pt x="17" y="4"/>
                  </a:lnTo>
                  <a:lnTo>
                    <a:pt x="16" y="5"/>
                  </a:lnTo>
                  <a:lnTo>
                    <a:pt x="15" y="6"/>
                  </a:lnTo>
                  <a:lnTo>
                    <a:pt x="13" y="8"/>
                  </a:lnTo>
                  <a:lnTo>
                    <a:pt x="13" y="9"/>
                  </a:lnTo>
                  <a:lnTo>
                    <a:pt x="12" y="9"/>
                  </a:lnTo>
                  <a:lnTo>
                    <a:pt x="12" y="10"/>
                  </a:lnTo>
                  <a:lnTo>
                    <a:pt x="11" y="10"/>
                  </a:lnTo>
                  <a:lnTo>
                    <a:pt x="11" y="11"/>
                  </a:lnTo>
                  <a:lnTo>
                    <a:pt x="11" y="13"/>
                  </a:lnTo>
                  <a:lnTo>
                    <a:pt x="9" y="13"/>
                  </a:lnTo>
                  <a:lnTo>
                    <a:pt x="9" y="14"/>
                  </a:lnTo>
                  <a:lnTo>
                    <a:pt x="9" y="15"/>
                  </a:lnTo>
                  <a:lnTo>
                    <a:pt x="8" y="17"/>
                  </a:lnTo>
                  <a:lnTo>
                    <a:pt x="8" y="18"/>
                  </a:lnTo>
                  <a:lnTo>
                    <a:pt x="7" y="18"/>
                  </a:lnTo>
                  <a:lnTo>
                    <a:pt x="7" y="21"/>
                  </a:lnTo>
                  <a:lnTo>
                    <a:pt x="6" y="24"/>
                  </a:lnTo>
                  <a:lnTo>
                    <a:pt x="4" y="24"/>
                  </a:lnTo>
                  <a:lnTo>
                    <a:pt x="3" y="31"/>
                  </a:lnTo>
                  <a:lnTo>
                    <a:pt x="2" y="36"/>
                  </a:lnTo>
                  <a:lnTo>
                    <a:pt x="2" y="37"/>
                  </a:lnTo>
                  <a:lnTo>
                    <a:pt x="2" y="41"/>
                  </a:lnTo>
                  <a:lnTo>
                    <a:pt x="2" y="43"/>
                  </a:lnTo>
                  <a:lnTo>
                    <a:pt x="2" y="44"/>
                  </a:lnTo>
                  <a:lnTo>
                    <a:pt x="2" y="45"/>
                  </a:lnTo>
                  <a:lnTo>
                    <a:pt x="0" y="46"/>
                  </a:lnTo>
                  <a:lnTo>
                    <a:pt x="0" y="48"/>
                  </a:lnTo>
                  <a:lnTo>
                    <a:pt x="0" y="49"/>
                  </a:lnTo>
                  <a:lnTo>
                    <a:pt x="0" y="50"/>
                  </a:lnTo>
                  <a:lnTo>
                    <a:pt x="0" y="52"/>
                  </a:lnTo>
                  <a:lnTo>
                    <a:pt x="0" y="53"/>
                  </a:lnTo>
                  <a:lnTo>
                    <a:pt x="0" y="54"/>
                  </a:lnTo>
                  <a:lnTo>
                    <a:pt x="0" y="56"/>
                  </a:lnTo>
                  <a:lnTo>
                    <a:pt x="0" y="57"/>
                  </a:lnTo>
                  <a:lnTo>
                    <a:pt x="0" y="58"/>
                  </a:lnTo>
                  <a:lnTo>
                    <a:pt x="2" y="61"/>
                  </a:lnTo>
                  <a:lnTo>
                    <a:pt x="0" y="62"/>
                  </a:lnTo>
                  <a:lnTo>
                    <a:pt x="2" y="62"/>
                  </a:lnTo>
                  <a:lnTo>
                    <a:pt x="0" y="63"/>
                  </a:lnTo>
                  <a:lnTo>
                    <a:pt x="2" y="66"/>
                  </a:lnTo>
                  <a:lnTo>
                    <a:pt x="2" y="69"/>
                  </a:lnTo>
                  <a:lnTo>
                    <a:pt x="2" y="70"/>
                  </a:lnTo>
                  <a:lnTo>
                    <a:pt x="3" y="71"/>
                  </a:lnTo>
                  <a:lnTo>
                    <a:pt x="3" y="72"/>
                  </a:lnTo>
                  <a:lnTo>
                    <a:pt x="3" y="74"/>
                  </a:lnTo>
                  <a:lnTo>
                    <a:pt x="3" y="75"/>
                  </a:lnTo>
                  <a:lnTo>
                    <a:pt x="3" y="78"/>
                  </a:lnTo>
                  <a:lnTo>
                    <a:pt x="4" y="78"/>
                  </a:lnTo>
                  <a:lnTo>
                    <a:pt x="4" y="79"/>
                  </a:lnTo>
                  <a:lnTo>
                    <a:pt x="4" y="81"/>
                  </a:lnTo>
                  <a:lnTo>
                    <a:pt x="6" y="81"/>
                  </a:lnTo>
                  <a:lnTo>
                    <a:pt x="6" y="83"/>
                  </a:lnTo>
                  <a:lnTo>
                    <a:pt x="6" y="84"/>
                  </a:lnTo>
                  <a:lnTo>
                    <a:pt x="7" y="85"/>
                  </a:lnTo>
                  <a:lnTo>
                    <a:pt x="7" y="87"/>
                  </a:lnTo>
                  <a:lnTo>
                    <a:pt x="7" y="88"/>
                  </a:lnTo>
                  <a:lnTo>
                    <a:pt x="8" y="88"/>
                  </a:lnTo>
                  <a:lnTo>
                    <a:pt x="8" y="89"/>
                  </a:lnTo>
                  <a:lnTo>
                    <a:pt x="8" y="91"/>
                  </a:lnTo>
                  <a:lnTo>
                    <a:pt x="9" y="91"/>
                  </a:lnTo>
                  <a:lnTo>
                    <a:pt x="9" y="92"/>
                  </a:lnTo>
                  <a:lnTo>
                    <a:pt x="9" y="93"/>
                  </a:lnTo>
                  <a:lnTo>
                    <a:pt x="11" y="93"/>
                  </a:lnTo>
                  <a:lnTo>
                    <a:pt x="12" y="94"/>
                  </a:lnTo>
                  <a:lnTo>
                    <a:pt x="12" y="96"/>
                  </a:lnTo>
                  <a:lnTo>
                    <a:pt x="15" y="98"/>
                  </a:lnTo>
                  <a:lnTo>
                    <a:pt x="19" y="102"/>
                  </a:lnTo>
                  <a:lnTo>
                    <a:pt x="19" y="101"/>
                  </a:lnTo>
                  <a:lnTo>
                    <a:pt x="20" y="102"/>
                  </a:lnTo>
                  <a:lnTo>
                    <a:pt x="21" y="102"/>
                  </a:lnTo>
                  <a:lnTo>
                    <a:pt x="21" y="104"/>
                  </a:lnTo>
                  <a:lnTo>
                    <a:pt x="22" y="102"/>
                  </a:lnTo>
                  <a:lnTo>
                    <a:pt x="22" y="104"/>
                  </a:lnTo>
                  <a:lnTo>
                    <a:pt x="24" y="104"/>
                  </a:lnTo>
                  <a:lnTo>
                    <a:pt x="25" y="104"/>
                  </a:lnTo>
                  <a:lnTo>
                    <a:pt x="26" y="104"/>
                  </a:lnTo>
                  <a:lnTo>
                    <a:pt x="28" y="104"/>
                  </a:lnTo>
                  <a:lnTo>
                    <a:pt x="29" y="104"/>
                  </a:lnTo>
                  <a:lnTo>
                    <a:pt x="30" y="102"/>
                  </a:lnTo>
                  <a:lnTo>
                    <a:pt x="30" y="104"/>
                  </a:lnTo>
                  <a:lnTo>
                    <a:pt x="30" y="102"/>
                  </a:lnTo>
                  <a:lnTo>
                    <a:pt x="32" y="102"/>
                  </a:lnTo>
                  <a:lnTo>
                    <a:pt x="33" y="101"/>
                  </a:lnTo>
                  <a:lnTo>
                    <a:pt x="33" y="102"/>
                  </a:lnTo>
                  <a:lnTo>
                    <a:pt x="33" y="101"/>
                  </a:lnTo>
                  <a:lnTo>
                    <a:pt x="34" y="100"/>
                  </a:lnTo>
                  <a:lnTo>
                    <a:pt x="35" y="100"/>
                  </a:lnTo>
                  <a:lnTo>
                    <a:pt x="37" y="98"/>
                  </a:lnTo>
                  <a:lnTo>
                    <a:pt x="37" y="97"/>
                  </a:lnTo>
                  <a:lnTo>
                    <a:pt x="37" y="98"/>
                  </a:lnTo>
                  <a:lnTo>
                    <a:pt x="38" y="97"/>
                  </a:lnTo>
                  <a:lnTo>
                    <a:pt x="39" y="96"/>
                  </a:lnTo>
                  <a:lnTo>
                    <a:pt x="41" y="94"/>
                  </a:lnTo>
                  <a:lnTo>
                    <a:pt x="41" y="93"/>
                  </a:lnTo>
                  <a:lnTo>
                    <a:pt x="42" y="92"/>
                  </a:lnTo>
                  <a:lnTo>
                    <a:pt x="42" y="91"/>
                  </a:lnTo>
                  <a:lnTo>
                    <a:pt x="43" y="91"/>
                  </a:lnTo>
                  <a:lnTo>
                    <a:pt x="43" y="89"/>
                  </a:lnTo>
                  <a:lnTo>
                    <a:pt x="44" y="88"/>
                  </a:lnTo>
                  <a:lnTo>
                    <a:pt x="44" y="87"/>
                  </a:lnTo>
                  <a:lnTo>
                    <a:pt x="46" y="85"/>
                  </a:lnTo>
                  <a:lnTo>
                    <a:pt x="46" y="84"/>
                  </a:lnTo>
                  <a:lnTo>
                    <a:pt x="46" y="83"/>
                  </a:lnTo>
                  <a:lnTo>
                    <a:pt x="47" y="83"/>
                  </a:lnTo>
                  <a:lnTo>
                    <a:pt x="47" y="79"/>
                  </a:lnTo>
                  <a:lnTo>
                    <a:pt x="48" y="78"/>
                  </a:lnTo>
                  <a:lnTo>
                    <a:pt x="50" y="72"/>
                  </a:lnTo>
                  <a:lnTo>
                    <a:pt x="51" y="67"/>
                  </a:lnTo>
                  <a:lnTo>
                    <a:pt x="51" y="66"/>
                  </a:lnTo>
                  <a:lnTo>
                    <a:pt x="51" y="62"/>
                  </a:lnTo>
                  <a:lnTo>
                    <a:pt x="51" y="61"/>
                  </a:lnTo>
                  <a:lnTo>
                    <a:pt x="52" y="58"/>
                  </a:lnTo>
                  <a:lnTo>
                    <a:pt x="52" y="57"/>
                  </a:lnTo>
                  <a:lnTo>
                    <a:pt x="52" y="54"/>
                  </a:lnTo>
                  <a:lnTo>
                    <a:pt x="52" y="53"/>
                  </a:lnTo>
                  <a:lnTo>
                    <a:pt x="52" y="52"/>
                  </a:lnTo>
                  <a:lnTo>
                    <a:pt x="52" y="50"/>
                  </a:lnTo>
                  <a:lnTo>
                    <a:pt x="52" y="49"/>
                  </a:lnTo>
                  <a:lnTo>
                    <a:pt x="52" y="48"/>
                  </a:lnTo>
                  <a:lnTo>
                    <a:pt x="52" y="46"/>
                  </a:lnTo>
                  <a:lnTo>
                    <a:pt x="52" y="45"/>
                  </a:lnTo>
                  <a:lnTo>
                    <a:pt x="52" y="44"/>
                  </a:lnTo>
                  <a:lnTo>
                    <a:pt x="52" y="43"/>
                  </a:lnTo>
                  <a:lnTo>
                    <a:pt x="52" y="41"/>
                  </a:lnTo>
                  <a:lnTo>
                    <a:pt x="52" y="40"/>
                  </a:lnTo>
                  <a:lnTo>
                    <a:pt x="52" y="37"/>
                  </a:lnTo>
                  <a:lnTo>
                    <a:pt x="51" y="37"/>
                  </a:lnTo>
                  <a:lnTo>
                    <a:pt x="51" y="36"/>
                  </a:lnTo>
                  <a:lnTo>
                    <a:pt x="51" y="35"/>
                  </a:lnTo>
                  <a:lnTo>
                    <a:pt x="51" y="34"/>
                  </a:lnTo>
                  <a:lnTo>
                    <a:pt x="51" y="32"/>
                  </a:lnTo>
                  <a:lnTo>
                    <a:pt x="50" y="30"/>
                  </a:lnTo>
                  <a:lnTo>
                    <a:pt x="51" y="30"/>
                  </a:lnTo>
                  <a:lnTo>
                    <a:pt x="50" y="28"/>
                  </a:lnTo>
                  <a:lnTo>
                    <a:pt x="50" y="26"/>
                  </a:lnTo>
                  <a:lnTo>
                    <a:pt x="50" y="24"/>
                  </a:lnTo>
                  <a:lnTo>
                    <a:pt x="50" y="23"/>
                  </a:lnTo>
                  <a:lnTo>
                    <a:pt x="48" y="23"/>
                  </a:lnTo>
                  <a:lnTo>
                    <a:pt x="48" y="22"/>
                  </a:lnTo>
                  <a:lnTo>
                    <a:pt x="48" y="21"/>
                  </a:lnTo>
                  <a:lnTo>
                    <a:pt x="48" y="19"/>
                  </a:lnTo>
                  <a:lnTo>
                    <a:pt x="47" y="19"/>
                  </a:lnTo>
                  <a:lnTo>
                    <a:pt x="47" y="18"/>
                  </a:lnTo>
                  <a:lnTo>
                    <a:pt x="47" y="17"/>
                  </a:lnTo>
                  <a:lnTo>
                    <a:pt x="46" y="17"/>
                  </a:lnTo>
                  <a:lnTo>
                    <a:pt x="46" y="15"/>
                  </a:lnTo>
                  <a:lnTo>
                    <a:pt x="46" y="14"/>
                  </a:lnTo>
                  <a:lnTo>
                    <a:pt x="44" y="14"/>
                  </a:lnTo>
                  <a:lnTo>
                    <a:pt x="44" y="13"/>
                  </a:lnTo>
                  <a:lnTo>
                    <a:pt x="43" y="11"/>
                  </a:lnTo>
                  <a:lnTo>
                    <a:pt x="43" y="10"/>
                  </a:lnTo>
                  <a:lnTo>
                    <a:pt x="43" y="9"/>
                  </a:lnTo>
                  <a:lnTo>
                    <a:pt x="41" y="8"/>
                  </a:lnTo>
                  <a:lnTo>
                    <a:pt x="41" y="6"/>
                  </a:lnTo>
                  <a:lnTo>
                    <a:pt x="38" y="4"/>
                  </a:lnTo>
                  <a:close/>
                </a:path>
              </a:pathLst>
            </a:custGeom>
            <a:solidFill>
              <a:srgbClr val="808080"/>
            </a:solidFill>
            <a:ln w="9525">
              <a:noFill/>
              <a:round/>
              <a:headEnd/>
              <a:tailEnd/>
            </a:ln>
          </p:spPr>
          <p:txBody>
            <a:bodyPr/>
            <a:lstStyle/>
            <a:p>
              <a:endParaRPr lang="en-US"/>
            </a:p>
          </p:txBody>
        </p:sp>
        <p:sp>
          <p:nvSpPr>
            <p:cNvPr id="110" name="Freeform 253"/>
            <p:cNvSpPr>
              <a:spLocks/>
            </p:cNvSpPr>
            <p:nvPr/>
          </p:nvSpPr>
          <p:spPr bwMode="auto">
            <a:xfrm>
              <a:off x="1875" y="1479"/>
              <a:ext cx="60" cy="89"/>
            </a:xfrm>
            <a:custGeom>
              <a:avLst/>
              <a:gdLst>
                <a:gd name="T0" fmla="*/ 55 w 60"/>
                <a:gd name="T1" fmla="*/ 30 h 89"/>
                <a:gd name="T2" fmla="*/ 53 w 60"/>
                <a:gd name="T3" fmla="*/ 23 h 89"/>
                <a:gd name="T4" fmla="*/ 52 w 60"/>
                <a:gd name="T5" fmla="*/ 21 h 89"/>
                <a:gd name="T6" fmla="*/ 50 w 60"/>
                <a:gd name="T7" fmla="*/ 18 h 89"/>
                <a:gd name="T8" fmla="*/ 47 w 60"/>
                <a:gd name="T9" fmla="*/ 14 h 89"/>
                <a:gd name="T10" fmla="*/ 44 w 60"/>
                <a:gd name="T11" fmla="*/ 10 h 89"/>
                <a:gd name="T12" fmla="*/ 42 w 60"/>
                <a:gd name="T13" fmla="*/ 7 h 89"/>
                <a:gd name="T14" fmla="*/ 35 w 60"/>
                <a:gd name="T15" fmla="*/ 3 h 89"/>
                <a:gd name="T16" fmla="*/ 33 w 60"/>
                <a:gd name="T17" fmla="*/ 1 h 89"/>
                <a:gd name="T18" fmla="*/ 29 w 60"/>
                <a:gd name="T19" fmla="*/ 0 h 89"/>
                <a:gd name="T20" fmla="*/ 25 w 60"/>
                <a:gd name="T21" fmla="*/ 0 h 89"/>
                <a:gd name="T22" fmla="*/ 18 w 60"/>
                <a:gd name="T23" fmla="*/ 1 h 89"/>
                <a:gd name="T24" fmla="*/ 13 w 60"/>
                <a:gd name="T25" fmla="*/ 3 h 89"/>
                <a:gd name="T26" fmla="*/ 12 w 60"/>
                <a:gd name="T27" fmla="*/ 5 h 89"/>
                <a:gd name="T28" fmla="*/ 9 w 60"/>
                <a:gd name="T29" fmla="*/ 7 h 89"/>
                <a:gd name="T30" fmla="*/ 8 w 60"/>
                <a:gd name="T31" fmla="*/ 9 h 89"/>
                <a:gd name="T32" fmla="*/ 6 w 60"/>
                <a:gd name="T33" fmla="*/ 12 h 89"/>
                <a:gd name="T34" fmla="*/ 4 w 60"/>
                <a:gd name="T35" fmla="*/ 16 h 89"/>
                <a:gd name="T36" fmla="*/ 2 w 60"/>
                <a:gd name="T37" fmla="*/ 23 h 89"/>
                <a:gd name="T38" fmla="*/ 2 w 60"/>
                <a:gd name="T39" fmla="*/ 30 h 89"/>
                <a:gd name="T40" fmla="*/ 2 w 60"/>
                <a:gd name="T41" fmla="*/ 34 h 89"/>
                <a:gd name="T42" fmla="*/ 2 w 60"/>
                <a:gd name="T43" fmla="*/ 36 h 89"/>
                <a:gd name="T44" fmla="*/ 0 w 60"/>
                <a:gd name="T45" fmla="*/ 38 h 89"/>
                <a:gd name="T46" fmla="*/ 2 w 60"/>
                <a:gd name="T47" fmla="*/ 42 h 89"/>
                <a:gd name="T48" fmla="*/ 3 w 60"/>
                <a:gd name="T49" fmla="*/ 49 h 89"/>
                <a:gd name="T50" fmla="*/ 7 w 60"/>
                <a:gd name="T51" fmla="*/ 64 h 89"/>
                <a:gd name="T52" fmla="*/ 9 w 60"/>
                <a:gd name="T53" fmla="*/ 67 h 89"/>
                <a:gd name="T54" fmla="*/ 11 w 60"/>
                <a:gd name="T55" fmla="*/ 70 h 89"/>
                <a:gd name="T56" fmla="*/ 12 w 60"/>
                <a:gd name="T57" fmla="*/ 74 h 89"/>
                <a:gd name="T58" fmla="*/ 16 w 60"/>
                <a:gd name="T59" fmla="*/ 78 h 89"/>
                <a:gd name="T60" fmla="*/ 18 w 60"/>
                <a:gd name="T61" fmla="*/ 82 h 89"/>
                <a:gd name="T62" fmla="*/ 25 w 60"/>
                <a:gd name="T63" fmla="*/ 86 h 89"/>
                <a:gd name="T64" fmla="*/ 28 w 60"/>
                <a:gd name="T65" fmla="*/ 87 h 89"/>
                <a:gd name="T66" fmla="*/ 30 w 60"/>
                <a:gd name="T67" fmla="*/ 88 h 89"/>
                <a:gd name="T68" fmla="*/ 33 w 60"/>
                <a:gd name="T69" fmla="*/ 89 h 89"/>
                <a:gd name="T70" fmla="*/ 37 w 60"/>
                <a:gd name="T71" fmla="*/ 89 h 89"/>
                <a:gd name="T72" fmla="*/ 41 w 60"/>
                <a:gd name="T73" fmla="*/ 89 h 89"/>
                <a:gd name="T74" fmla="*/ 46 w 60"/>
                <a:gd name="T75" fmla="*/ 87 h 89"/>
                <a:gd name="T76" fmla="*/ 50 w 60"/>
                <a:gd name="T77" fmla="*/ 86 h 89"/>
                <a:gd name="T78" fmla="*/ 51 w 60"/>
                <a:gd name="T79" fmla="*/ 82 h 89"/>
                <a:gd name="T80" fmla="*/ 53 w 60"/>
                <a:gd name="T81" fmla="*/ 79 h 89"/>
                <a:gd name="T82" fmla="*/ 55 w 60"/>
                <a:gd name="T83" fmla="*/ 77 h 89"/>
                <a:gd name="T84" fmla="*/ 57 w 60"/>
                <a:gd name="T85" fmla="*/ 67 h 89"/>
                <a:gd name="T86" fmla="*/ 59 w 60"/>
                <a:gd name="T87" fmla="*/ 65 h 89"/>
                <a:gd name="T88" fmla="*/ 60 w 60"/>
                <a:gd name="T89" fmla="*/ 58 h 89"/>
                <a:gd name="T90" fmla="*/ 60 w 60"/>
                <a:gd name="T91" fmla="*/ 54 h 89"/>
                <a:gd name="T92" fmla="*/ 60 w 60"/>
                <a:gd name="T93" fmla="*/ 51 h 89"/>
                <a:gd name="T94" fmla="*/ 60 w 60"/>
                <a:gd name="T95" fmla="*/ 47 h 89"/>
                <a:gd name="T96" fmla="*/ 59 w 60"/>
                <a:gd name="T97" fmla="*/ 44 h 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
                <a:gd name="T148" fmla="*/ 0 h 89"/>
                <a:gd name="T149" fmla="*/ 60 w 60"/>
                <a:gd name="T150" fmla="*/ 89 h 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 h="89">
                  <a:moveTo>
                    <a:pt x="57" y="35"/>
                  </a:moveTo>
                  <a:lnTo>
                    <a:pt x="56" y="30"/>
                  </a:lnTo>
                  <a:lnTo>
                    <a:pt x="55" y="30"/>
                  </a:lnTo>
                  <a:lnTo>
                    <a:pt x="55" y="26"/>
                  </a:lnTo>
                  <a:lnTo>
                    <a:pt x="53" y="26"/>
                  </a:lnTo>
                  <a:lnTo>
                    <a:pt x="53" y="23"/>
                  </a:lnTo>
                  <a:lnTo>
                    <a:pt x="52" y="23"/>
                  </a:lnTo>
                  <a:lnTo>
                    <a:pt x="52" y="22"/>
                  </a:lnTo>
                  <a:lnTo>
                    <a:pt x="52" y="21"/>
                  </a:lnTo>
                  <a:lnTo>
                    <a:pt x="51" y="21"/>
                  </a:lnTo>
                  <a:lnTo>
                    <a:pt x="51" y="19"/>
                  </a:lnTo>
                  <a:lnTo>
                    <a:pt x="50" y="18"/>
                  </a:lnTo>
                  <a:lnTo>
                    <a:pt x="50" y="17"/>
                  </a:lnTo>
                  <a:lnTo>
                    <a:pt x="48" y="16"/>
                  </a:lnTo>
                  <a:lnTo>
                    <a:pt x="47" y="14"/>
                  </a:lnTo>
                  <a:lnTo>
                    <a:pt x="47" y="13"/>
                  </a:lnTo>
                  <a:lnTo>
                    <a:pt x="44" y="12"/>
                  </a:lnTo>
                  <a:lnTo>
                    <a:pt x="44" y="10"/>
                  </a:lnTo>
                  <a:lnTo>
                    <a:pt x="43" y="9"/>
                  </a:lnTo>
                  <a:lnTo>
                    <a:pt x="42" y="8"/>
                  </a:lnTo>
                  <a:lnTo>
                    <a:pt x="42" y="7"/>
                  </a:lnTo>
                  <a:lnTo>
                    <a:pt x="41" y="8"/>
                  </a:lnTo>
                  <a:lnTo>
                    <a:pt x="37" y="4"/>
                  </a:lnTo>
                  <a:lnTo>
                    <a:pt x="35" y="3"/>
                  </a:lnTo>
                  <a:lnTo>
                    <a:pt x="34" y="3"/>
                  </a:lnTo>
                  <a:lnTo>
                    <a:pt x="34" y="1"/>
                  </a:lnTo>
                  <a:lnTo>
                    <a:pt x="33" y="1"/>
                  </a:lnTo>
                  <a:lnTo>
                    <a:pt x="31" y="1"/>
                  </a:lnTo>
                  <a:lnTo>
                    <a:pt x="30" y="0"/>
                  </a:lnTo>
                  <a:lnTo>
                    <a:pt x="29" y="0"/>
                  </a:lnTo>
                  <a:lnTo>
                    <a:pt x="28" y="0"/>
                  </a:lnTo>
                  <a:lnTo>
                    <a:pt x="26" y="0"/>
                  </a:lnTo>
                  <a:lnTo>
                    <a:pt x="25" y="0"/>
                  </a:lnTo>
                  <a:lnTo>
                    <a:pt x="24" y="0"/>
                  </a:lnTo>
                  <a:lnTo>
                    <a:pt x="21" y="0"/>
                  </a:lnTo>
                  <a:lnTo>
                    <a:pt x="18" y="1"/>
                  </a:lnTo>
                  <a:lnTo>
                    <a:pt x="16" y="1"/>
                  </a:lnTo>
                  <a:lnTo>
                    <a:pt x="15" y="3"/>
                  </a:lnTo>
                  <a:lnTo>
                    <a:pt x="13" y="3"/>
                  </a:lnTo>
                  <a:lnTo>
                    <a:pt x="13" y="4"/>
                  </a:lnTo>
                  <a:lnTo>
                    <a:pt x="12" y="4"/>
                  </a:lnTo>
                  <a:lnTo>
                    <a:pt x="12" y="5"/>
                  </a:lnTo>
                  <a:lnTo>
                    <a:pt x="11" y="5"/>
                  </a:lnTo>
                  <a:lnTo>
                    <a:pt x="11" y="7"/>
                  </a:lnTo>
                  <a:lnTo>
                    <a:pt x="9" y="7"/>
                  </a:lnTo>
                  <a:lnTo>
                    <a:pt x="9" y="8"/>
                  </a:lnTo>
                  <a:lnTo>
                    <a:pt x="8" y="8"/>
                  </a:lnTo>
                  <a:lnTo>
                    <a:pt x="8" y="9"/>
                  </a:lnTo>
                  <a:lnTo>
                    <a:pt x="7" y="10"/>
                  </a:lnTo>
                  <a:lnTo>
                    <a:pt x="7" y="12"/>
                  </a:lnTo>
                  <a:lnTo>
                    <a:pt x="6" y="12"/>
                  </a:lnTo>
                  <a:lnTo>
                    <a:pt x="6" y="13"/>
                  </a:lnTo>
                  <a:lnTo>
                    <a:pt x="6" y="14"/>
                  </a:lnTo>
                  <a:lnTo>
                    <a:pt x="4" y="16"/>
                  </a:lnTo>
                  <a:lnTo>
                    <a:pt x="3" y="21"/>
                  </a:lnTo>
                  <a:lnTo>
                    <a:pt x="3" y="22"/>
                  </a:lnTo>
                  <a:lnTo>
                    <a:pt x="2" y="23"/>
                  </a:lnTo>
                  <a:lnTo>
                    <a:pt x="2" y="25"/>
                  </a:lnTo>
                  <a:lnTo>
                    <a:pt x="2" y="27"/>
                  </a:lnTo>
                  <a:lnTo>
                    <a:pt x="2" y="30"/>
                  </a:lnTo>
                  <a:lnTo>
                    <a:pt x="2" y="31"/>
                  </a:lnTo>
                  <a:lnTo>
                    <a:pt x="2" y="32"/>
                  </a:lnTo>
                  <a:lnTo>
                    <a:pt x="2" y="34"/>
                  </a:lnTo>
                  <a:lnTo>
                    <a:pt x="0" y="34"/>
                  </a:lnTo>
                  <a:lnTo>
                    <a:pt x="2" y="35"/>
                  </a:lnTo>
                  <a:lnTo>
                    <a:pt x="2" y="36"/>
                  </a:lnTo>
                  <a:lnTo>
                    <a:pt x="0" y="36"/>
                  </a:lnTo>
                  <a:lnTo>
                    <a:pt x="2" y="38"/>
                  </a:lnTo>
                  <a:lnTo>
                    <a:pt x="0" y="38"/>
                  </a:lnTo>
                  <a:lnTo>
                    <a:pt x="2" y="39"/>
                  </a:lnTo>
                  <a:lnTo>
                    <a:pt x="2" y="40"/>
                  </a:lnTo>
                  <a:lnTo>
                    <a:pt x="2" y="42"/>
                  </a:lnTo>
                  <a:lnTo>
                    <a:pt x="2" y="43"/>
                  </a:lnTo>
                  <a:lnTo>
                    <a:pt x="2" y="45"/>
                  </a:lnTo>
                  <a:lnTo>
                    <a:pt x="3" y="49"/>
                  </a:lnTo>
                  <a:lnTo>
                    <a:pt x="4" y="54"/>
                  </a:lnTo>
                  <a:lnTo>
                    <a:pt x="6" y="60"/>
                  </a:lnTo>
                  <a:lnTo>
                    <a:pt x="7" y="64"/>
                  </a:lnTo>
                  <a:lnTo>
                    <a:pt x="8" y="65"/>
                  </a:lnTo>
                  <a:lnTo>
                    <a:pt x="8" y="66"/>
                  </a:lnTo>
                  <a:lnTo>
                    <a:pt x="9" y="67"/>
                  </a:lnTo>
                  <a:lnTo>
                    <a:pt x="9" y="69"/>
                  </a:lnTo>
                  <a:lnTo>
                    <a:pt x="9" y="70"/>
                  </a:lnTo>
                  <a:lnTo>
                    <a:pt x="11" y="70"/>
                  </a:lnTo>
                  <a:lnTo>
                    <a:pt x="11" y="71"/>
                  </a:lnTo>
                  <a:lnTo>
                    <a:pt x="12" y="73"/>
                  </a:lnTo>
                  <a:lnTo>
                    <a:pt x="12" y="74"/>
                  </a:lnTo>
                  <a:lnTo>
                    <a:pt x="13" y="75"/>
                  </a:lnTo>
                  <a:lnTo>
                    <a:pt x="15" y="77"/>
                  </a:lnTo>
                  <a:lnTo>
                    <a:pt x="16" y="78"/>
                  </a:lnTo>
                  <a:lnTo>
                    <a:pt x="16" y="79"/>
                  </a:lnTo>
                  <a:lnTo>
                    <a:pt x="18" y="80"/>
                  </a:lnTo>
                  <a:lnTo>
                    <a:pt x="18" y="82"/>
                  </a:lnTo>
                  <a:lnTo>
                    <a:pt x="20" y="82"/>
                  </a:lnTo>
                  <a:lnTo>
                    <a:pt x="24" y="86"/>
                  </a:lnTo>
                  <a:lnTo>
                    <a:pt x="25" y="86"/>
                  </a:lnTo>
                  <a:lnTo>
                    <a:pt x="25" y="87"/>
                  </a:lnTo>
                  <a:lnTo>
                    <a:pt x="26" y="87"/>
                  </a:lnTo>
                  <a:lnTo>
                    <a:pt x="28" y="87"/>
                  </a:lnTo>
                  <a:lnTo>
                    <a:pt x="28" y="88"/>
                  </a:lnTo>
                  <a:lnTo>
                    <a:pt x="29" y="88"/>
                  </a:lnTo>
                  <a:lnTo>
                    <a:pt x="30" y="88"/>
                  </a:lnTo>
                  <a:lnTo>
                    <a:pt x="31" y="88"/>
                  </a:lnTo>
                  <a:lnTo>
                    <a:pt x="31" y="89"/>
                  </a:lnTo>
                  <a:lnTo>
                    <a:pt x="33" y="89"/>
                  </a:lnTo>
                  <a:lnTo>
                    <a:pt x="34" y="89"/>
                  </a:lnTo>
                  <a:lnTo>
                    <a:pt x="35" y="89"/>
                  </a:lnTo>
                  <a:lnTo>
                    <a:pt x="37" y="89"/>
                  </a:lnTo>
                  <a:lnTo>
                    <a:pt x="38" y="89"/>
                  </a:lnTo>
                  <a:lnTo>
                    <a:pt x="39" y="89"/>
                  </a:lnTo>
                  <a:lnTo>
                    <a:pt x="41" y="89"/>
                  </a:lnTo>
                  <a:lnTo>
                    <a:pt x="43" y="88"/>
                  </a:lnTo>
                  <a:lnTo>
                    <a:pt x="46" y="88"/>
                  </a:lnTo>
                  <a:lnTo>
                    <a:pt x="46" y="87"/>
                  </a:lnTo>
                  <a:lnTo>
                    <a:pt x="47" y="86"/>
                  </a:lnTo>
                  <a:lnTo>
                    <a:pt x="48" y="86"/>
                  </a:lnTo>
                  <a:lnTo>
                    <a:pt x="50" y="86"/>
                  </a:lnTo>
                  <a:lnTo>
                    <a:pt x="50" y="84"/>
                  </a:lnTo>
                  <a:lnTo>
                    <a:pt x="51" y="83"/>
                  </a:lnTo>
                  <a:lnTo>
                    <a:pt x="51" y="82"/>
                  </a:lnTo>
                  <a:lnTo>
                    <a:pt x="52" y="82"/>
                  </a:lnTo>
                  <a:lnTo>
                    <a:pt x="52" y="80"/>
                  </a:lnTo>
                  <a:lnTo>
                    <a:pt x="53" y="79"/>
                  </a:lnTo>
                  <a:lnTo>
                    <a:pt x="53" y="78"/>
                  </a:lnTo>
                  <a:lnTo>
                    <a:pt x="55" y="78"/>
                  </a:lnTo>
                  <a:lnTo>
                    <a:pt x="55" y="77"/>
                  </a:lnTo>
                  <a:lnTo>
                    <a:pt x="56" y="75"/>
                  </a:lnTo>
                  <a:lnTo>
                    <a:pt x="56" y="74"/>
                  </a:lnTo>
                  <a:lnTo>
                    <a:pt x="57" y="67"/>
                  </a:lnTo>
                  <a:lnTo>
                    <a:pt x="59" y="67"/>
                  </a:lnTo>
                  <a:lnTo>
                    <a:pt x="59" y="66"/>
                  </a:lnTo>
                  <a:lnTo>
                    <a:pt x="59" y="65"/>
                  </a:lnTo>
                  <a:lnTo>
                    <a:pt x="59" y="62"/>
                  </a:lnTo>
                  <a:lnTo>
                    <a:pt x="60" y="60"/>
                  </a:lnTo>
                  <a:lnTo>
                    <a:pt x="60" y="58"/>
                  </a:lnTo>
                  <a:lnTo>
                    <a:pt x="60" y="57"/>
                  </a:lnTo>
                  <a:lnTo>
                    <a:pt x="60" y="56"/>
                  </a:lnTo>
                  <a:lnTo>
                    <a:pt x="60" y="54"/>
                  </a:lnTo>
                  <a:lnTo>
                    <a:pt x="60" y="53"/>
                  </a:lnTo>
                  <a:lnTo>
                    <a:pt x="60" y="52"/>
                  </a:lnTo>
                  <a:lnTo>
                    <a:pt x="60" y="51"/>
                  </a:lnTo>
                  <a:lnTo>
                    <a:pt x="60" y="49"/>
                  </a:lnTo>
                  <a:lnTo>
                    <a:pt x="60" y="48"/>
                  </a:lnTo>
                  <a:lnTo>
                    <a:pt x="60" y="47"/>
                  </a:lnTo>
                  <a:lnTo>
                    <a:pt x="59" y="47"/>
                  </a:lnTo>
                  <a:lnTo>
                    <a:pt x="60" y="47"/>
                  </a:lnTo>
                  <a:lnTo>
                    <a:pt x="59" y="44"/>
                  </a:lnTo>
                  <a:lnTo>
                    <a:pt x="59" y="40"/>
                  </a:lnTo>
                  <a:lnTo>
                    <a:pt x="57" y="35"/>
                  </a:lnTo>
                  <a:close/>
                </a:path>
              </a:pathLst>
            </a:custGeom>
            <a:solidFill>
              <a:srgbClr val="808080"/>
            </a:solidFill>
            <a:ln w="9525">
              <a:noFill/>
              <a:round/>
              <a:headEnd/>
              <a:tailEnd/>
            </a:ln>
          </p:spPr>
          <p:txBody>
            <a:bodyPr/>
            <a:lstStyle/>
            <a:p>
              <a:endParaRPr lang="en-US"/>
            </a:p>
          </p:txBody>
        </p:sp>
        <p:sp>
          <p:nvSpPr>
            <p:cNvPr id="111" name="Freeform 254"/>
            <p:cNvSpPr>
              <a:spLocks/>
            </p:cNvSpPr>
            <p:nvPr/>
          </p:nvSpPr>
          <p:spPr bwMode="auto">
            <a:xfrm>
              <a:off x="1927" y="1378"/>
              <a:ext cx="52" cy="66"/>
            </a:xfrm>
            <a:custGeom>
              <a:avLst/>
              <a:gdLst>
                <a:gd name="T0" fmla="*/ 33 w 52"/>
                <a:gd name="T1" fmla="*/ 1 h 66"/>
                <a:gd name="T2" fmla="*/ 30 w 52"/>
                <a:gd name="T3" fmla="*/ 1 h 66"/>
                <a:gd name="T4" fmla="*/ 27 w 52"/>
                <a:gd name="T5" fmla="*/ 1 h 66"/>
                <a:gd name="T6" fmla="*/ 26 w 52"/>
                <a:gd name="T7" fmla="*/ 0 h 66"/>
                <a:gd name="T8" fmla="*/ 25 w 52"/>
                <a:gd name="T9" fmla="*/ 1 h 66"/>
                <a:gd name="T10" fmla="*/ 24 w 52"/>
                <a:gd name="T11" fmla="*/ 0 h 66"/>
                <a:gd name="T12" fmla="*/ 20 w 52"/>
                <a:gd name="T13" fmla="*/ 3 h 66"/>
                <a:gd name="T14" fmla="*/ 16 w 52"/>
                <a:gd name="T15" fmla="*/ 4 h 66"/>
                <a:gd name="T16" fmla="*/ 13 w 52"/>
                <a:gd name="T17" fmla="*/ 5 h 66"/>
                <a:gd name="T18" fmla="*/ 11 w 52"/>
                <a:gd name="T19" fmla="*/ 8 h 66"/>
                <a:gd name="T20" fmla="*/ 9 w 52"/>
                <a:gd name="T21" fmla="*/ 10 h 66"/>
                <a:gd name="T22" fmla="*/ 7 w 52"/>
                <a:gd name="T23" fmla="*/ 12 h 66"/>
                <a:gd name="T24" fmla="*/ 5 w 52"/>
                <a:gd name="T25" fmla="*/ 16 h 66"/>
                <a:gd name="T26" fmla="*/ 1 w 52"/>
                <a:gd name="T27" fmla="*/ 25 h 66"/>
                <a:gd name="T28" fmla="*/ 1 w 52"/>
                <a:gd name="T29" fmla="*/ 30 h 66"/>
                <a:gd name="T30" fmla="*/ 0 w 52"/>
                <a:gd name="T31" fmla="*/ 31 h 66"/>
                <a:gd name="T32" fmla="*/ 0 w 52"/>
                <a:gd name="T33" fmla="*/ 35 h 66"/>
                <a:gd name="T34" fmla="*/ 0 w 52"/>
                <a:gd name="T35" fmla="*/ 38 h 66"/>
                <a:gd name="T36" fmla="*/ 1 w 52"/>
                <a:gd name="T37" fmla="*/ 43 h 66"/>
                <a:gd name="T38" fmla="*/ 3 w 52"/>
                <a:gd name="T39" fmla="*/ 48 h 66"/>
                <a:gd name="T40" fmla="*/ 5 w 52"/>
                <a:gd name="T41" fmla="*/ 52 h 66"/>
                <a:gd name="T42" fmla="*/ 7 w 52"/>
                <a:gd name="T43" fmla="*/ 54 h 66"/>
                <a:gd name="T44" fmla="*/ 8 w 52"/>
                <a:gd name="T45" fmla="*/ 58 h 66"/>
                <a:gd name="T46" fmla="*/ 12 w 52"/>
                <a:gd name="T47" fmla="*/ 61 h 66"/>
                <a:gd name="T48" fmla="*/ 20 w 52"/>
                <a:gd name="T49" fmla="*/ 66 h 66"/>
                <a:gd name="T50" fmla="*/ 22 w 52"/>
                <a:gd name="T51" fmla="*/ 66 h 66"/>
                <a:gd name="T52" fmla="*/ 26 w 52"/>
                <a:gd name="T53" fmla="*/ 66 h 66"/>
                <a:gd name="T54" fmla="*/ 30 w 52"/>
                <a:gd name="T55" fmla="*/ 66 h 66"/>
                <a:gd name="T56" fmla="*/ 34 w 52"/>
                <a:gd name="T57" fmla="*/ 65 h 66"/>
                <a:gd name="T58" fmla="*/ 36 w 52"/>
                <a:gd name="T59" fmla="*/ 62 h 66"/>
                <a:gd name="T60" fmla="*/ 40 w 52"/>
                <a:gd name="T61" fmla="*/ 61 h 66"/>
                <a:gd name="T62" fmla="*/ 42 w 52"/>
                <a:gd name="T63" fmla="*/ 58 h 66"/>
                <a:gd name="T64" fmla="*/ 44 w 52"/>
                <a:gd name="T65" fmla="*/ 57 h 66"/>
                <a:gd name="T66" fmla="*/ 46 w 52"/>
                <a:gd name="T67" fmla="*/ 53 h 66"/>
                <a:gd name="T68" fmla="*/ 48 w 52"/>
                <a:gd name="T69" fmla="*/ 51 h 66"/>
                <a:gd name="T70" fmla="*/ 51 w 52"/>
                <a:gd name="T71" fmla="*/ 41 h 66"/>
                <a:gd name="T72" fmla="*/ 52 w 52"/>
                <a:gd name="T73" fmla="*/ 38 h 66"/>
                <a:gd name="T74" fmla="*/ 52 w 52"/>
                <a:gd name="T75" fmla="*/ 34 h 66"/>
                <a:gd name="T76" fmla="*/ 52 w 52"/>
                <a:gd name="T77" fmla="*/ 30 h 66"/>
                <a:gd name="T78" fmla="*/ 52 w 52"/>
                <a:gd name="T79" fmla="*/ 26 h 66"/>
                <a:gd name="T80" fmla="*/ 51 w 52"/>
                <a:gd name="T81" fmla="*/ 21 h 66"/>
                <a:gd name="T82" fmla="*/ 49 w 52"/>
                <a:gd name="T83" fmla="*/ 18 h 66"/>
                <a:gd name="T84" fmla="*/ 48 w 52"/>
                <a:gd name="T85" fmla="*/ 13 h 66"/>
                <a:gd name="T86" fmla="*/ 46 w 52"/>
                <a:gd name="T87" fmla="*/ 12 h 66"/>
                <a:gd name="T88" fmla="*/ 43 w 52"/>
                <a:gd name="T89" fmla="*/ 9 h 66"/>
                <a:gd name="T90" fmla="*/ 40 w 52"/>
                <a:gd name="T91" fmla="*/ 6 h 6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2"/>
                <a:gd name="T139" fmla="*/ 0 h 66"/>
                <a:gd name="T140" fmla="*/ 52 w 52"/>
                <a:gd name="T141" fmla="*/ 66 h 6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2" h="66">
                  <a:moveTo>
                    <a:pt x="38" y="4"/>
                  </a:moveTo>
                  <a:lnTo>
                    <a:pt x="34" y="1"/>
                  </a:lnTo>
                  <a:lnTo>
                    <a:pt x="33" y="1"/>
                  </a:lnTo>
                  <a:lnTo>
                    <a:pt x="31" y="1"/>
                  </a:lnTo>
                  <a:lnTo>
                    <a:pt x="30" y="0"/>
                  </a:lnTo>
                  <a:lnTo>
                    <a:pt x="30" y="1"/>
                  </a:lnTo>
                  <a:lnTo>
                    <a:pt x="29" y="0"/>
                  </a:lnTo>
                  <a:lnTo>
                    <a:pt x="27" y="0"/>
                  </a:lnTo>
                  <a:lnTo>
                    <a:pt x="27" y="1"/>
                  </a:lnTo>
                  <a:lnTo>
                    <a:pt x="27" y="0"/>
                  </a:lnTo>
                  <a:lnTo>
                    <a:pt x="26" y="1"/>
                  </a:lnTo>
                  <a:lnTo>
                    <a:pt x="26" y="0"/>
                  </a:lnTo>
                  <a:lnTo>
                    <a:pt x="25" y="1"/>
                  </a:lnTo>
                  <a:lnTo>
                    <a:pt x="25" y="0"/>
                  </a:lnTo>
                  <a:lnTo>
                    <a:pt x="25" y="1"/>
                  </a:lnTo>
                  <a:lnTo>
                    <a:pt x="24" y="0"/>
                  </a:lnTo>
                  <a:lnTo>
                    <a:pt x="24" y="1"/>
                  </a:lnTo>
                  <a:lnTo>
                    <a:pt x="24" y="0"/>
                  </a:lnTo>
                  <a:lnTo>
                    <a:pt x="21" y="1"/>
                  </a:lnTo>
                  <a:lnTo>
                    <a:pt x="20" y="1"/>
                  </a:lnTo>
                  <a:lnTo>
                    <a:pt x="20" y="3"/>
                  </a:lnTo>
                  <a:lnTo>
                    <a:pt x="17" y="3"/>
                  </a:lnTo>
                  <a:lnTo>
                    <a:pt x="17" y="4"/>
                  </a:lnTo>
                  <a:lnTo>
                    <a:pt x="16" y="4"/>
                  </a:lnTo>
                  <a:lnTo>
                    <a:pt x="14" y="4"/>
                  </a:lnTo>
                  <a:lnTo>
                    <a:pt x="14" y="5"/>
                  </a:lnTo>
                  <a:lnTo>
                    <a:pt x="13" y="5"/>
                  </a:lnTo>
                  <a:lnTo>
                    <a:pt x="13" y="6"/>
                  </a:lnTo>
                  <a:lnTo>
                    <a:pt x="12" y="6"/>
                  </a:lnTo>
                  <a:lnTo>
                    <a:pt x="11" y="8"/>
                  </a:lnTo>
                  <a:lnTo>
                    <a:pt x="11" y="9"/>
                  </a:lnTo>
                  <a:lnTo>
                    <a:pt x="9" y="9"/>
                  </a:lnTo>
                  <a:lnTo>
                    <a:pt x="9" y="10"/>
                  </a:lnTo>
                  <a:lnTo>
                    <a:pt x="8" y="10"/>
                  </a:lnTo>
                  <a:lnTo>
                    <a:pt x="8" y="12"/>
                  </a:lnTo>
                  <a:lnTo>
                    <a:pt x="7" y="12"/>
                  </a:lnTo>
                  <a:lnTo>
                    <a:pt x="7" y="13"/>
                  </a:lnTo>
                  <a:lnTo>
                    <a:pt x="7" y="14"/>
                  </a:lnTo>
                  <a:lnTo>
                    <a:pt x="5" y="16"/>
                  </a:lnTo>
                  <a:lnTo>
                    <a:pt x="3" y="19"/>
                  </a:lnTo>
                  <a:lnTo>
                    <a:pt x="1" y="23"/>
                  </a:lnTo>
                  <a:lnTo>
                    <a:pt x="1" y="25"/>
                  </a:lnTo>
                  <a:lnTo>
                    <a:pt x="1" y="27"/>
                  </a:lnTo>
                  <a:lnTo>
                    <a:pt x="1" y="28"/>
                  </a:lnTo>
                  <a:lnTo>
                    <a:pt x="1" y="30"/>
                  </a:lnTo>
                  <a:lnTo>
                    <a:pt x="0" y="30"/>
                  </a:lnTo>
                  <a:lnTo>
                    <a:pt x="1" y="31"/>
                  </a:lnTo>
                  <a:lnTo>
                    <a:pt x="0" y="31"/>
                  </a:lnTo>
                  <a:lnTo>
                    <a:pt x="1" y="32"/>
                  </a:lnTo>
                  <a:lnTo>
                    <a:pt x="0" y="34"/>
                  </a:lnTo>
                  <a:lnTo>
                    <a:pt x="0" y="35"/>
                  </a:lnTo>
                  <a:lnTo>
                    <a:pt x="0" y="36"/>
                  </a:lnTo>
                  <a:lnTo>
                    <a:pt x="1" y="38"/>
                  </a:lnTo>
                  <a:lnTo>
                    <a:pt x="0" y="38"/>
                  </a:lnTo>
                  <a:lnTo>
                    <a:pt x="1" y="39"/>
                  </a:lnTo>
                  <a:lnTo>
                    <a:pt x="1" y="40"/>
                  </a:lnTo>
                  <a:lnTo>
                    <a:pt x="1" y="43"/>
                  </a:lnTo>
                  <a:lnTo>
                    <a:pt x="1" y="44"/>
                  </a:lnTo>
                  <a:lnTo>
                    <a:pt x="3" y="47"/>
                  </a:lnTo>
                  <a:lnTo>
                    <a:pt x="3" y="48"/>
                  </a:lnTo>
                  <a:lnTo>
                    <a:pt x="3" y="49"/>
                  </a:lnTo>
                  <a:lnTo>
                    <a:pt x="4" y="52"/>
                  </a:lnTo>
                  <a:lnTo>
                    <a:pt x="5" y="52"/>
                  </a:lnTo>
                  <a:lnTo>
                    <a:pt x="5" y="53"/>
                  </a:lnTo>
                  <a:lnTo>
                    <a:pt x="5" y="54"/>
                  </a:lnTo>
                  <a:lnTo>
                    <a:pt x="7" y="54"/>
                  </a:lnTo>
                  <a:lnTo>
                    <a:pt x="7" y="56"/>
                  </a:lnTo>
                  <a:lnTo>
                    <a:pt x="8" y="57"/>
                  </a:lnTo>
                  <a:lnTo>
                    <a:pt x="8" y="58"/>
                  </a:lnTo>
                  <a:lnTo>
                    <a:pt x="9" y="58"/>
                  </a:lnTo>
                  <a:lnTo>
                    <a:pt x="11" y="60"/>
                  </a:lnTo>
                  <a:lnTo>
                    <a:pt x="12" y="61"/>
                  </a:lnTo>
                  <a:lnTo>
                    <a:pt x="14" y="63"/>
                  </a:lnTo>
                  <a:lnTo>
                    <a:pt x="18" y="65"/>
                  </a:lnTo>
                  <a:lnTo>
                    <a:pt x="20" y="66"/>
                  </a:lnTo>
                  <a:lnTo>
                    <a:pt x="21" y="65"/>
                  </a:lnTo>
                  <a:lnTo>
                    <a:pt x="21" y="66"/>
                  </a:lnTo>
                  <a:lnTo>
                    <a:pt x="22" y="66"/>
                  </a:lnTo>
                  <a:lnTo>
                    <a:pt x="24" y="66"/>
                  </a:lnTo>
                  <a:lnTo>
                    <a:pt x="25" y="66"/>
                  </a:lnTo>
                  <a:lnTo>
                    <a:pt x="26" y="66"/>
                  </a:lnTo>
                  <a:lnTo>
                    <a:pt x="27" y="66"/>
                  </a:lnTo>
                  <a:lnTo>
                    <a:pt x="29" y="66"/>
                  </a:lnTo>
                  <a:lnTo>
                    <a:pt x="30" y="66"/>
                  </a:lnTo>
                  <a:lnTo>
                    <a:pt x="31" y="65"/>
                  </a:lnTo>
                  <a:lnTo>
                    <a:pt x="33" y="65"/>
                  </a:lnTo>
                  <a:lnTo>
                    <a:pt x="34" y="65"/>
                  </a:lnTo>
                  <a:lnTo>
                    <a:pt x="35" y="63"/>
                  </a:lnTo>
                  <a:lnTo>
                    <a:pt x="36" y="63"/>
                  </a:lnTo>
                  <a:lnTo>
                    <a:pt x="36" y="62"/>
                  </a:lnTo>
                  <a:lnTo>
                    <a:pt x="38" y="62"/>
                  </a:lnTo>
                  <a:lnTo>
                    <a:pt x="39" y="61"/>
                  </a:lnTo>
                  <a:lnTo>
                    <a:pt x="40" y="61"/>
                  </a:lnTo>
                  <a:lnTo>
                    <a:pt x="40" y="60"/>
                  </a:lnTo>
                  <a:lnTo>
                    <a:pt x="42" y="60"/>
                  </a:lnTo>
                  <a:lnTo>
                    <a:pt x="42" y="58"/>
                  </a:lnTo>
                  <a:lnTo>
                    <a:pt x="43" y="58"/>
                  </a:lnTo>
                  <a:lnTo>
                    <a:pt x="43" y="57"/>
                  </a:lnTo>
                  <a:lnTo>
                    <a:pt x="44" y="57"/>
                  </a:lnTo>
                  <a:lnTo>
                    <a:pt x="44" y="56"/>
                  </a:lnTo>
                  <a:lnTo>
                    <a:pt x="46" y="54"/>
                  </a:lnTo>
                  <a:lnTo>
                    <a:pt x="46" y="53"/>
                  </a:lnTo>
                  <a:lnTo>
                    <a:pt x="47" y="53"/>
                  </a:lnTo>
                  <a:lnTo>
                    <a:pt x="47" y="51"/>
                  </a:lnTo>
                  <a:lnTo>
                    <a:pt x="48" y="51"/>
                  </a:lnTo>
                  <a:lnTo>
                    <a:pt x="49" y="47"/>
                  </a:lnTo>
                  <a:lnTo>
                    <a:pt x="51" y="43"/>
                  </a:lnTo>
                  <a:lnTo>
                    <a:pt x="51" y="41"/>
                  </a:lnTo>
                  <a:lnTo>
                    <a:pt x="52" y="40"/>
                  </a:lnTo>
                  <a:lnTo>
                    <a:pt x="51" y="39"/>
                  </a:lnTo>
                  <a:lnTo>
                    <a:pt x="52" y="38"/>
                  </a:lnTo>
                  <a:lnTo>
                    <a:pt x="52" y="36"/>
                  </a:lnTo>
                  <a:lnTo>
                    <a:pt x="52" y="35"/>
                  </a:lnTo>
                  <a:lnTo>
                    <a:pt x="52" y="34"/>
                  </a:lnTo>
                  <a:lnTo>
                    <a:pt x="52" y="32"/>
                  </a:lnTo>
                  <a:lnTo>
                    <a:pt x="52" y="31"/>
                  </a:lnTo>
                  <a:lnTo>
                    <a:pt x="52" y="30"/>
                  </a:lnTo>
                  <a:lnTo>
                    <a:pt x="52" y="28"/>
                  </a:lnTo>
                  <a:lnTo>
                    <a:pt x="52" y="27"/>
                  </a:lnTo>
                  <a:lnTo>
                    <a:pt x="52" y="26"/>
                  </a:lnTo>
                  <a:lnTo>
                    <a:pt x="51" y="23"/>
                  </a:lnTo>
                  <a:lnTo>
                    <a:pt x="51" y="22"/>
                  </a:lnTo>
                  <a:lnTo>
                    <a:pt x="51" y="21"/>
                  </a:lnTo>
                  <a:lnTo>
                    <a:pt x="49" y="19"/>
                  </a:lnTo>
                  <a:lnTo>
                    <a:pt x="51" y="19"/>
                  </a:lnTo>
                  <a:lnTo>
                    <a:pt x="49" y="18"/>
                  </a:lnTo>
                  <a:lnTo>
                    <a:pt x="48" y="16"/>
                  </a:lnTo>
                  <a:lnTo>
                    <a:pt x="48" y="14"/>
                  </a:lnTo>
                  <a:lnTo>
                    <a:pt x="48" y="13"/>
                  </a:lnTo>
                  <a:lnTo>
                    <a:pt x="47" y="13"/>
                  </a:lnTo>
                  <a:lnTo>
                    <a:pt x="47" y="12"/>
                  </a:lnTo>
                  <a:lnTo>
                    <a:pt x="46" y="12"/>
                  </a:lnTo>
                  <a:lnTo>
                    <a:pt x="46" y="10"/>
                  </a:lnTo>
                  <a:lnTo>
                    <a:pt x="44" y="9"/>
                  </a:lnTo>
                  <a:lnTo>
                    <a:pt x="43" y="9"/>
                  </a:lnTo>
                  <a:lnTo>
                    <a:pt x="43" y="8"/>
                  </a:lnTo>
                  <a:lnTo>
                    <a:pt x="43" y="6"/>
                  </a:lnTo>
                  <a:lnTo>
                    <a:pt x="40" y="6"/>
                  </a:lnTo>
                  <a:lnTo>
                    <a:pt x="40" y="5"/>
                  </a:lnTo>
                  <a:lnTo>
                    <a:pt x="38" y="4"/>
                  </a:lnTo>
                  <a:close/>
                </a:path>
              </a:pathLst>
            </a:custGeom>
            <a:solidFill>
              <a:srgbClr val="808080"/>
            </a:solidFill>
            <a:ln w="9525">
              <a:noFill/>
              <a:round/>
              <a:headEnd/>
              <a:tailEnd/>
            </a:ln>
          </p:spPr>
          <p:txBody>
            <a:bodyPr/>
            <a:lstStyle/>
            <a:p>
              <a:endParaRPr lang="en-US"/>
            </a:p>
          </p:txBody>
        </p:sp>
        <p:sp>
          <p:nvSpPr>
            <p:cNvPr id="112" name="Freeform 255"/>
            <p:cNvSpPr>
              <a:spLocks/>
            </p:cNvSpPr>
            <p:nvPr/>
          </p:nvSpPr>
          <p:spPr bwMode="auto">
            <a:xfrm>
              <a:off x="1926" y="1377"/>
              <a:ext cx="54" cy="68"/>
            </a:xfrm>
            <a:custGeom>
              <a:avLst/>
              <a:gdLst>
                <a:gd name="T0" fmla="*/ 1 w 54"/>
                <a:gd name="T1" fmla="*/ 26 h 68"/>
                <a:gd name="T2" fmla="*/ 0 w 54"/>
                <a:gd name="T3" fmla="*/ 33 h 68"/>
                <a:gd name="T4" fmla="*/ 1 w 54"/>
                <a:gd name="T5" fmla="*/ 41 h 68"/>
                <a:gd name="T6" fmla="*/ 2 w 54"/>
                <a:gd name="T7" fmla="*/ 49 h 68"/>
                <a:gd name="T8" fmla="*/ 6 w 54"/>
                <a:gd name="T9" fmla="*/ 57 h 68"/>
                <a:gd name="T10" fmla="*/ 9 w 54"/>
                <a:gd name="T11" fmla="*/ 61 h 68"/>
                <a:gd name="T12" fmla="*/ 15 w 54"/>
                <a:gd name="T13" fmla="*/ 66 h 68"/>
                <a:gd name="T14" fmla="*/ 21 w 54"/>
                <a:gd name="T15" fmla="*/ 68 h 68"/>
                <a:gd name="T16" fmla="*/ 25 w 54"/>
                <a:gd name="T17" fmla="*/ 68 h 68"/>
                <a:gd name="T18" fmla="*/ 28 w 54"/>
                <a:gd name="T19" fmla="*/ 68 h 68"/>
                <a:gd name="T20" fmla="*/ 34 w 54"/>
                <a:gd name="T21" fmla="*/ 67 h 68"/>
                <a:gd name="T22" fmla="*/ 41 w 54"/>
                <a:gd name="T23" fmla="*/ 63 h 68"/>
                <a:gd name="T24" fmla="*/ 44 w 54"/>
                <a:gd name="T25" fmla="*/ 61 h 68"/>
                <a:gd name="T26" fmla="*/ 49 w 54"/>
                <a:gd name="T27" fmla="*/ 54 h 68"/>
                <a:gd name="T28" fmla="*/ 53 w 54"/>
                <a:gd name="T29" fmla="*/ 42 h 68"/>
                <a:gd name="T30" fmla="*/ 54 w 54"/>
                <a:gd name="T31" fmla="*/ 35 h 68"/>
                <a:gd name="T32" fmla="*/ 54 w 54"/>
                <a:gd name="T33" fmla="*/ 29 h 68"/>
                <a:gd name="T34" fmla="*/ 53 w 54"/>
                <a:gd name="T35" fmla="*/ 23 h 68"/>
                <a:gd name="T36" fmla="*/ 52 w 54"/>
                <a:gd name="T37" fmla="*/ 17 h 68"/>
                <a:gd name="T38" fmla="*/ 48 w 54"/>
                <a:gd name="T39" fmla="*/ 11 h 68"/>
                <a:gd name="T40" fmla="*/ 45 w 54"/>
                <a:gd name="T41" fmla="*/ 7 h 68"/>
                <a:gd name="T42" fmla="*/ 43 w 54"/>
                <a:gd name="T43" fmla="*/ 5 h 68"/>
                <a:gd name="T44" fmla="*/ 32 w 54"/>
                <a:gd name="T45" fmla="*/ 0 h 68"/>
                <a:gd name="T46" fmla="*/ 27 w 54"/>
                <a:gd name="T47" fmla="*/ 0 h 68"/>
                <a:gd name="T48" fmla="*/ 22 w 54"/>
                <a:gd name="T49" fmla="*/ 0 h 68"/>
                <a:gd name="T50" fmla="*/ 14 w 54"/>
                <a:gd name="T51" fmla="*/ 4 h 68"/>
                <a:gd name="T52" fmla="*/ 12 w 54"/>
                <a:gd name="T53" fmla="*/ 6 h 68"/>
                <a:gd name="T54" fmla="*/ 8 w 54"/>
                <a:gd name="T55" fmla="*/ 11 h 68"/>
                <a:gd name="T56" fmla="*/ 2 w 54"/>
                <a:gd name="T57" fmla="*/ 20 h 68"/>
                <a:gd name="T58" fmla="*/ 9 w 54"/>
                <a:gd name="T59" fmla="*/ 15 h 68"/>
                <a:gd name="T60" fmla="*/ 13 w 54"/>
                <a:gd name="T61" fmla="*/ 10 h 68"/>
                <a:gd name="T62" fmla="*/ 17 w 54"/>
                <a:gd name="T63" fmla="*/ 7 h 68"/>
                <a:gd name="T64" fmla="*/ 26 w 54"/>
                <a:gd name="T65" fmla="*/ 4 h 68"/>
                <a:gd name="T66" fmla="*/ 31 w 54"/>
                <a:gd name="T67" fmla="*/ 4 h 68"/>
                <a:gd name="T68" fmla="*/ 35 w 54"/>
                <a:gd name="T69" fmla="*/ 4 h 68"/>
                <a:gd name="T70" fmla="*/ 43 w 54"/>
                <a:gd name="T71" fmla="*/ 10 h 68"/>
                <a:gd name="T72" fmla="*/ 45 w 54"/>
                <a:gd name="T73" fmla="*/ 13 h 68"/>
                <a:gd name="T74" fmla="*/ 48 w 54"/>
                <a:gd name="T75" fmla="*/ 17 h 68"/>
                <a:gd name="T76" fmla="*/ 50 w 54"/>
                <a:gd name="T77" fmla="*/ 24 h 68"/>
                <a:gd name="T78" fmla="*/ 52 w 54"/>
                <a:gd name="T79" fmla="*/ 29 h 68"/>
                <a:gd name="T80" fmla="*/ 52 w 54"/>
                <a:gd name="T81" fmla="*/ 35 h 68"/>
                <a:gd name="T82" fmla="*/ 49 w 54"/>
                <a:gd name="T83" fmla="*/ 46 h 68"/>
                <a:gd name="T84" fmla="*/ 45 w 54"/>
                <a:gd name="T85" fmla="*/ 53 h 68"/>
                <a:gd name="T86" fmla="*/ 41 w 54"/>
                <a:gd name="T87" fmla="*/ 58 h 68"/>
                <a:gd name="T88" fmla="*/ 39 w 54"/>
                <a:gd name="T89" fmla="*/ 61 h 68"/>
                <a:gd name="T90" fmla="*/ 31 w 54"/>
                <a:gd name="T91" fmla="*/ 63 h 68"/>
                <a:gd name="T92" fmla="*/ 27 w 54"/>
                <a:gd name="T93" fmla="*/ 64 h 68"/>
                <a:gd name="T94" fmla="*/ 23 w 54"/>
                <a:gd name="T95" fmla="*/ 64 h 68"/>
                <a:gd name="T96" fmla="*/ 19 w 54"/>
                <a:gd name="T97" fmla="*/ 63 h 68"/>
                <a:gd name="T98" fmla="*/ 15 w 54"/>
                <a:gd name="T99" fmla="*/ 61 h 68"/>
                <a:gd name="T100" fmla="*/ 10 w 54"/>
                <a:gd name="T101" fmla="*/ 57 h 68"/>
                <a:gd name="T102" fmla="*/ 6 w 54"/>
                <a:gd name="T103" fmla="*/ 49 h 68"/>
                <a:gd name="T104" fmla="*/ 4 w 54"/>
                <a:gd name="T105" fmla="*/ 35 h 68"/>
                <a:gd name="T106" fmla="*/ 4 w 54"/>
                <a:gd name="T107" fmla="*/ 29 h 68"/>
                <a:gd name="T108" fmla="*/ 6 w 54"/>
                <a:gd name="T109" fmla="*/ 22 h 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68"/>
                <a:gd name="T167" fmla="*/ 54 w 54"/>
                <a:gd name="T168" fmla="*/ 68 h 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68">
                  <a:moveTo>
                    <a:pt x="2" y="20"/>
                  </a:moveTo>
                  <a:lnTo>
                    <a:pt x="1" y="24"/>
                  </a:lnTo>
                  <a:lnTo>
                    <a:pt x="1" y="26"/>
                  </a:lnTo>
                  <a:lnTo>
                    <a:pt x="1" y="28"/>
                  </a:lnTo>
                  <a:lnTo>
                    <a:pt x="1" y="29"/>
                  </a:lnTo>
                  <a:lnTo>
                    <a:pt x="0" y="33"/>
                  </a:lnTo>
                  <a:lnTo>
                    <a:pt x="0" y="35"/>
                  </a:lnTo>
                  <a:lnTo>
                    <a:pt x="0" y="40"/>
                  </a:lnTo>
                  <a:lnTo>
                    <a:pt x="1" y="41"/>
                  </a:lnTo>
                  <a:lnTo>
                    <a:pt x="1" y="45"/>
                  </a:lnTo>
                  <a:lnTo>
                    <a:pt x="2" y="48"/>
                  </a:lnTo>
                  <a:lnTo>
                    <a:pt x="2" y="49"/>
                  </a:lnTo>
                  <a:lnTo>
                    <a:pt x="2" y="50"/>
                  </a:lnTo>
                  <a:lnTo>
                    <a:pt x="5" y="55"/>
                  </a:lnTo>
                  <a:lnTo>
                    <a:pt x="6" y="57"/>
                  </a:lnTo>
                  <a:lnTo>
                    <a:pt x="8" y="59"/>
                  </a:lnTo>
                  <a:lnTo>
                    <a:pt x="9" y="59"/>
                  </a:lnTo>
                  <a:lnTo>
                    <a:pt x="9" y="61"/>
                  </a:lnTo>
                  <a:lnTo>
                    <a:pt x="12" y="63"/>
                  </a:lnTo>
                  <a:lnTo>
                    <a:pt x="14" y="64"/>
                  </a:lnTo>
                  <a:lnTo>
                    <a:pt x="15" y="66"/>
                  </a:lnTo>
                  <a:lnTo>
                    <a:pt x="17" y="66"/>
                  </a:lnTo>
                  <a:lnTo>
                    <a:pt x="19" y="67"/>
                  </a:lnTo>
                  <a:lnTo>
                    <a:pt x="21" y="68"/>
                  </a:lnTo>
                  <a:lnTo>
                    <a:pt x="22" y="68"/>
                  </a:lnTo>
                  <a:lnTo>
                    <a:pt x="23" y="68"/>
                  </a:lnTo>
                  <a:lnTo>
                    <a:pt x="25" y="68"/>
                  </a:lnTo>
                  <a:lnTo>
                    <a:pt x="26" y="68"/>
                  </a:lnTo>
                  <a:lnTo>
                    <a:pt x="27" y="68"/>
                  </a:lnTo>
                  <a:lnTo>
                    <a:pt x="28" y="68"/>
                  </a:lnTo>
                  <a:lnTo>
                    <a:pt x="30" y="68"/>
                  </a:lnTo>
                  <a:lnTo>
                    <a:pt x="32" y="67"/>
                  </a:lnTo>
                  <a:lnTo>
                    <a:pt x="34" y="67"/>
                  </a:lnTo>
                  <a:lnTo>
                    <a:pt x="37" y="66"/>
                  </a:lnTo>
                  <a:lnTo>
                    <a:pt x="40" y="64"/>
                  </a:lnTo>
                  <a:lnTo>
                    <a:pt x="41" y="63"/>
                  </a:lnTo>
                  <a:lnTo>
                    <a:pt x="43" y="62"/>
                  </a:lnTo>
                  <a:lnTo>
                    <a:pt x="43" y="61"/>
                  </a:lnTo>
                  <a:lnTo>
                    <a:pt x="44" y="61"/>
                  </a:lnTo>
                  <a:lnTo>
                    <a:pt x="45" y="59"/>
                  </a:lnTo>
                  <a:lnTo>
                    <a:pt x="48" y="55"/>
                  </a:lnTo>
                  <a:lnTo>
                    <a:pt x="49" y="54"/>
                  </a:lnTo>
                  <a:lnTo>
                    <a:pt x="50" y="53"/>
                  </a:lnTo>
                  <a:lnTo>
                    <a:pt x="52" y="48"/>
                  </a:lnTo>
                  <a:lnTo>
                    <a:pt x="53" y="42"/>
                  </a:lnTo>
                  <a:lnTo>
                    <a:pt x="53" y="41"/>
                  </a:lnTo>
                  <a:lnTo>
                    <a:pt x="54" y="40"/>
                  </a:lnTo>
                  <a:lnTo>
                    <a:pt x="54" y="35"/>
                  </a:lnTo>
                  <a:lnTo>
                    <a:pt x="54" y="33"/>
                  </a:lnTo>
                  <a:lnTo>
                    <a:pt x="54" y="31"/>
                  </a:lnTo>
                  <a:lnTo>
                    <a:pt x="54" y="29"/>
                  </a:lnTo>
                  <a:lnTo>
                    <a:pt x="54" y="28"/>
                  </a:lnTo>
                  <a:lnTo>
                    <a:pt x="54" y="27"/>
                  </a:lnTo>
                  <a:lnTo>
                    <a:pt x="53" y="23"/>
                  </a:lnTo>
                  <a:lnTo>
                    <a:pt x="53" y="22"/>
                  </a:lnTo>
                  <a:lnTo>
                    <a:pt x="52" y="20"/>
                  </a:lnTo>
                  <a:lnTo>
                    <a:pt x="52" y="17"/>
                  </a:lnTo>
                  <a:lnTo>
                    <a:pt x="50" y="14"/>
                  </a:lnTo>
                  <a:lnTo>
                    <a:pt x="49" y="13"/>
                  </a:lnTo>
                  <a:lnTo>
                    <a:pt x="48" y="11"/>
                  </a:lnTo>
                  <a:lnTo>
                    <a:pt x="48" y="10"/>
                  </a:lnTo>
                  <a:lnTo>
                    <a:pt x="47" y="9"/>
                  </a:lnTo>
                  <a:lnTo>
                    <a:pt x="45" y="7"/>
                  </a:lnTo>
                  <a:lnTo>
                    <a:pt x="45" y="6"/>
                  </a:lnTo>
                  <a:lnTo>
                    <a:pt x="44" y="6"/>
                  </a:lnTo>
                  <a:lnTo>
                    <a:pt x="43" y="5"/>
                  </a:lnTo>
                  <a:lnTo>
                    <a:pt x="35" y="0"/>
                  </a:lnTo>
                  <a:lnTo>
                    <a:pt x="34" y="0"/>
                  </a:lnTo>
                  <a:lnTo>
                    <a:pt x="32" y="0"/>
                  </a:lnTo>
                  <a:lnTo>
                    <a:pt x="31" y="0"/>
                  </a:lnTo>
                  <a:lnTo>
                    <a:pt x="30" y="0"/>
                  </a:lnTo>
                  <a:lnTo>
                    <a:pt x="27" y="0"/>
                  </a:lnTo>
                  <a:lnTo>
                    <a:pt x="26" y="0"/>
                  </a:lnTo>
                  <a:lnTo>
                    <a:pt x="25" y="0"/>
                  </a:lnTo>
                  <a:lnTo>
                    <a:pt x="22" y="0"/>
                  </a:lnTo>
                  <a:lnTo>
                    <a:pt x="18" y="1"/>
                  </a:lnTo>
                  <a:lnTo>
                    <a:pt x="17" y="2"/>
                  </a:lnTo>
                  <a:lnTo>
                    <a:pt x="14" y="4"/>
                  </a:lnTo>
                  <a:lnTo>
                    <a:pt x="14" y="5"/>
                  </a:lnTo>
                  <a:lnTo>
                    <a:pt x="13" y="5"/>
                  </a:lnTo>
                  <a:lnTo>
                    <a:pt x="12" y="6"/>
                  </a:lnTo>
                  <a:lnTo>
                    <a:pt x="10" y="7"/>
                  </a:lnTo>
                  <a:lnTo>
                    <a:pt x="9" y="9"/>
                  </a:lnTo>
                  <a:lnTo>
                    <a:pt x="8" y="11"/>
                  </a:lnTo>
                  <a:lnTo>
                    <a:pt x="5" y="14"/>
                  </a:lnTo>
                  <a:lnTo>
                    <a:pt x="4" y="17"/>
                  </a:lnTo>
                  <a:lnTo>
                    <a:pt x="2" y="20"/>
                  </a:lnTo>
                  <a:lnTo>
                    <a:pt x="6" y="22"/>
                  </a:lnTo>
                  <a:lnTo>
                    <a:pt x="6" y="19"/>
                  </a:lnTo>
                  <a:lnTo>
                    <a:pt x="9" y="15"/>
                  </a:lnTo>
                  <a:lnTo>
                    <a:pt x="10" y="14"/>
                  </a:lnTo>
                  <a:lnTo>
                    <a:pt x="12" y="11"/>
                  </a:lnTo>
                  <a:lnTo>
                    <a:pt x="13" y="10"/>
                  </a:lnTo>
                  <a:lnTo>
                    <a:pt x="14" y="9"/>
                  </a:lnTo>
                  <a:lnTo>
                    <a:pt x="15" y="9"/>
                  </a:lnTo>
                  <a:lnTo>
                    <a:pt x="17" y="7"/>
                  </a:lnTo>
                  <a:lnTo>
                    <a:pt x="18" y="6"/>
                  </a:lnTo>
                  <a:lnTo>
                    <a:pt x="23" y="4"/>
                  </a:lnTo>
                  <a:lnTo>
                    <a:pt x="26" y="4"/>
                  </a:lnTo>
                  <a:lnTo>
                    <a:pt x="27" y="4"/>
                  </a:lnTo>
                  <a:lnTo>
                    <a:pt x="30" y="4"/>
                  </a:lnTo>
                  <a:lnTo>
                    <a:pt x="31" y="4"/>
                  </a:lnTo>
                  <a:lnTo>
                    <a:pt x="32" y="4"/>
                  </a:lnTo>
                  <a:lnTo>
                    <a:pt x="34" y="4"/>
                  </a:lnTo>
                  <a:lnTo>
                    <a:pt x="35" y="4"/>
                  </a:lnTo>
                  <a:lnTo>
                    <a:pt x="41" y="7"/>
                  </a:lnTo>
                  <a:lnTo>
                    <a:pt x="41" y="9"/>
                  </a:lnTo>
                  <a:lnTo>
                    <a:pt x="43" y="10"/>
                  </a:lnTo>
                  <a:lnTo>
                    <a:pt x="44" y="10"/>
                  </a:lnTo>
                  <a:lnTo>
                    <a:pt x="44" y="11"/>
                  </a:lnTo>
                  <a:lnTo>
                    <a:pt x="45" y="13"/>
                  </a:lnTo>
                  <a:lnTo>
                    <a:pt x="47" y="14"/>
                  </a:lnTo>
                  <a:lnTo>
                    <a:pt x="47" y="15"/>
                  </a:lnTo>
                  <a:lnTo>
                    <a:pt x="48" y="17"/>
                  </a:lnTo>
                  <a:lnTo>
                    <a:pt x="48" y="19"/>
                  </a:lnTo>
                  <a:lnTo>
                    <a:pt x="49" y="20"/>
                  </a:lnTo>
                  <a:lnTo>
                    <a:pt x="50" y="24"/>
                  </a:lnTo>
                  <a:lnTo>
                    <a:pt x="50" y="27"/>
                  </a:lnTo>
                  <a:lnTo>
                    <a:pt x="50" y="28"/>
                  </a:lnTo>
                  <a:lnTo>
                    <a:pt x="52" y="29"/>
                  </a:lnTo>
                  <a:lnTo>
                    <a:pt x="50" y="32"/>
                  </a:lnTo>
                  <a:lnTo>
                    <a:pt x="52" y="33"/>
                  </a:lnTo>
                  <a:lnTo>
                    <a:pt x="52" y="35"/>
                  </a:lnTo>
                  <a:lnTo>
                    <a:pt x="50" y="40"/>
                  </a:lnTo>
                  <a:lnTo>
                    <a:pt x="50" y="41"/>
                  </a:lnTo>
                  <a:lnTo>
                    <a:pt x="49" y="46"/>
                  </a:lnTo>
                  <a:lnTo>
                    <a:pt x="47" y="50"/>
                  </a:lnTo>
                  <a:lnTo>
                    <a:pt x="47" y="52"/>
                  </a:lnTo>
                  <a:lnTo>
                    <a:pt x="45" y="53"/>
                  </a:lnTo>
                  <a:lnTo>
                    <a:pt x="43" y="55"/>
                  </a:lnTo>
                  <a:lnTo>
                    <a:pt x="43" y="57"/>
                  </a:lnTo>
                  <a:lnTo>
                    <a:pt x="41" y="58"/>
                  </a:lnTo>
                  <a:lnTo>
                    <a:pt x="40" y="59"/>
                  </a:lnTo>
                  <a:lnTo>
                    <a:pt x="39" y="59"/>
                  </a:lnTo>
                  <a:lnTo>
                    <a:pt x="39" y="61"/>
                  </a:lnTo>
                  <a:lnTo>
                    <a:pt x="36" y="62"/>
                  </a:lnTo>
                  <a:lnTo>
                    <a:pt x="32" y="63"/>
                  </a:lnTo>
                  <a:lnTo>
                    <a:pt x="31" y="63"/>
                  </a:lnTo>
                  <a:lnTo>
                    <a:pt x="30" y="64"/>
                  </a:lnTo>
                  <a:lnTo>
                    <a:pt x="28" y="64"/>
                  </a:lnTo>
                  <a:lnTo>
                    <a:pt x="27" y="64"/>
                  </a:lnTo>
                  <a:lnTo>
                    <a:pt x="26" y="64"/>
                  </a:lnTo>
                  <a:lnTo>
                    <a:pt x="25" y="64"/>
                  </a:lnTo>
                  <a:lnTo>
                    <a:pt x="23" y="64"/>
                  </a:lnTo>
                  <a:lnTo>
                    <a:pt x="22" y="64"/>
                  </a:lnTo>
                  <a:lnTo>
                    <a:pt x="21" y="63"/>
                  </a:lnTo>
                  <a:lnTo>
                    <a:pt x="19" y="63"/>
                  </a:lnTo>
                  <a:lnTo>
                    <a:pt x="18" y="62"/>
                  </a:lnTo>
                  <a:lnTo>
                    <a:pt x="17" y="62"/>
                  </a:lnTo>
                  <a:lnTo>
                    <a:pt x="15" y="61"/>
                  </a:lnTo>
                  <a:lnTo>
                    <a:pt x="13" y="59"/>
                  </a:lnTo>
                  <a:lnTo>
                    <a:pt x="12" y="58"/>
                  </a:lnTo>
                  <a:lnTo>
                    <a:pt x="10" y="57"/>
                  </a:lnTo>
                  <a:lnTo>
                    <a:pt x="9" y="54"/>
                  </a:lnTo>
                  <a:lnTo>
                    <a:pt x="8" y="53"/>
                  </a:lnTo>
                  <a:lnTo>
                    <a:pt x="6" y="49"/>
                  </a:lnTo>
                  <a:lnTo>
                    <a:pt x="4" y="44"/>
                  </a:lnTo>
                  <a:lnTo>
                    <a:pt x="4" y="40"/>
                  </a:lnTo>
                  <a:lnTo>
                    <a:pt x="4" y="35"/>
                  </a:lnTo>
                  <a:lnTo>
                    <a:pt x="4" y="33"/>
                  </a:lnTo>
                  <a:lnTo>
                    <a:pt x="4" y="31"/>
                  </a:lnTo>
                  <a:lnTo>
                    <a:pt x="4" y="29"/>
                  </a:lnTo>
                  <a:lnTo>
                    <a:pt x="4" y="27"/>
                  </a:lnTo>
                  <a:lnTo>
                    <a:pt x="4" y="26"/>
                  </a:lnTo>
                  <a:lnTo>
                    <a:pt x="6" y="22"/>
                  </a:lnTo>
                  <a:lnTo>
                    <a:pt x="2" y="20"/>
                  </a:lnTo>
                  <a:close/>
                </a:path>
              </a:pathLst>
            </a:custGeom>
            <a:solidFill>
              <a:srgbClr val="808080"/>
            </a:solidFill>
            <a:ln w="9525">
              <a:noFill/>
              <a:round/>
              <a:headEnd/>
              <a:tailEnd/>
            </a:ln>
          </p:spPr>
          <p:txBody>
            <a:bodyPr/>
            <a:lstStyle/>
            <a:p>
              <a:endParaRPr lang="en-US"/>
            </a:p>
          </p:txBody>
        </p:sp>
        <p:sp>
          <p:nvSpPr>
            <p:cNvPr id="113" name="Freeform 256"/>
            <p:cNvSpPr>
              <a:spLocks/>
            </p:cNvSpPr>
            <p:nvPr/>
          </p:nvSpPr>
          <p:spPr bwMode="auto">
            <a:xfrm>
              <a:off x="1906" y="1317"/>
              <a:ext cx="65" cy="83"/>
            </a:xfrm>
            <a:custGeom>
              <a:avLst/>
              <a:gdLst>
                <a:gd name="T0" fmla="*/ 41 w 65"/>
                <a:gd name="T1" fmla="*/ 1 h 83"/>
                <a:gd name="T2" fmla="*/ 37 w 65"/>
                <a:gd name="T3" fmla="*/ 0 h 83"/>
                <a:gd name="T4" fmla="*/ 33 w 65"/>
                <a:gd name="T5" fmla="*/ 0 h 83"/>
                <a:gd name="T6" fmla="*/ 29 w 65"/>
                <a:gd name="T7" fmla="*/ 1 h 83"/>
                <a:gd name="T8" fmla="*/ 17 w 65"/>
                <a:gd name="T9" fmla="*/ 5 h 83"/>
                <a:gd name="T10" fmla="*/ 15 w 65"/>
                <a:gd name="T11" fmla="*/ 8 h 83"/>
                <a:gd name="T12" fmla="*/ 12 w 65"/>
                <a:gd name="T13" fmla="*/ 10 h 83"/>
                <a:gd name="T14" fmla="*/ 10 w 65"/>
                <a:gd name="T15" fmla="*/ 13 h 83"/>
                <a:gd name="T16" fmla="*/ 7 w 65"/>
                <a:gd name="T17" fmla="*/ 17 h 83"/>
                <a:gd name="T18" fmla="*/ 6 w 65"/>
                <a:gd name="T19" fmla="*/ 21 h 83"/>
                <a:gd name="T20" fmla="*/ 2 w 65"/>
                <a:gd name="T21" fmla="*/ 30 h 83"/>
                <a:gd name="T22" fmla="*/ 2 w 65"/>
                <a:gd name="T23" fmla="*/ 35 h 83"/>
                <a:gd name="T24" fmla="*/ 0 w 65"/>
                <a:gd name="T25" fmla="*/ 39 h 83"/>
                <a:gd name="T26" fmla="*/ 0 w 65"/>
                <a:gd name="T27" fmla="*/ 43 h 83"/>
                <a:gd name="T28" fmla="*/ 0 w 65"/>
                <a:gd name="T29" fmla="*/ 47 h 83"/>
                <a:gd name="T30" fmla="*/ 0 w 65"/>
                <a:gd name="T31" fmla="*/ 51 h 83"/>
                <a:gd name="T32" fmla="*/ 6 w 65"/>
                <a:gd name="T33" fmla="*/ 64 h 83"/>
                <a:gd name="T34" fmla="*/ 7 w 65"/>
                <a:gd name="T35" fmla="*/ 67 h 83"/>
                <a:gd name="T36" fmla="*/ 10 w 65"/>
                <a:gd name="T37" fmla="*/ 70 h 83"/>
                <a:gd name="T38" fmla="*/ 11 w 65"/>
                <a:gd name="T39" fmla="*/ 73 h 83"/>
                <a:gd name="T40" fmla="*/ 13 w 65"/>
                <a:gd name="T41" fmla="*/ 74 h 83"/>
                <a:gd name="T42" fmla="*/ 16 w 65"/>
                <a:gd name="T43" fmla="*/ 77 h 83"/>
                <a:gd name="T44" fmla="*/ 22 w 65"/>
                <a:gd name="T45" fmla="*/ 80 h 83"/>
                <a:gd name="T46" fmla="*/ 28 w 65"/>
                <a:gd name="T47" fmla="*/ 82 h 83"/>
                <a:gd name="T48" fmla="*/ 30 w 65"/>
                <a:gd name="T49" fmla="*/ 83 h 83"/>
                <a:gd name="T50" fmla="*/ 33 w 65"/>
                <a:gd name="T51" fmla="*/ 82 h 83"/>
                <a:gd name="T52" fmla="*/ 37 w 65"/>
                <a:gd name="T53" fmla="*/ 82 h 83"/>
                <a:gd name="T54" fmla="*/ 48 w 65"/>
                <a:gd name="T55" fmla="*/ 77 h 83"/>
                <a:gd name="T56" fmla="*/ 51 w 65"/>
                <a:gd name="T57" fmla="*/ 74 h 83"/>
                <a:gd name="T58" fmla="*/ 54 w 65"/>
                <a:gd name="T59" fmla="*/ 73 h 83"/>
                <a:gd name="T60" fmla="*/ 55 w 65"/>
                <a:gd name="T61" fmla="*/ 70 h 83"/>
                <a:gd name="T62" fmla="*/ 57 w 65"/>
                <a:gd name="T63" fmla="*/ 66 h 83"/>
                <a:gd name="T64" fmla="*/ 61 w 65"/>
                <a:gd name="T65" fmla="*/ 58 h 83"/>
                <a:gd name="T66" fmla="*/ 64 w 65"/>
                <a:gd name="T67" fmla="*/ 51 h 83"/>
                <a:gd name="T68" fmla="*/ 65 w 65"/>
                <a:gd name="T69" fmla="*/ 47 h 83"/>
                <a:gd name="T70" fmla="*/ 65 w 65"/>
                <a:gd name="T71" fmla="*/ 43 h 83"/>
                <a:gd name="T72" fmla="*/ 65 w 65"/>
                <a:gd name="T73" fmla="*/ 39 h 83"/>
                <a:gd name="T74" fmla="*/ 64 w 65"/>
                <a:gd name="T75" fmla="*/ 35 h 83"/>
                <a:gd name="T76" fmla="*/ 64 w 65"/>
                <a:gd name="T77" fmla="*/ 32 h 83"/>
                <a:gd name="T78" fmla="*/ 61 w 65"/>
                <a:gd name="T79" fmla="*/ 19 h 83"/>
                <a:gd name="T80" fmla="*/ 59 w 65"/>
                <a:gd name="T81" fmla="*/ 16 h 83"/>
                <a:gd name="T82" fmla="*/ 57 w 65"/>
                <a:gd name="T83" fmla="*/ 13 h 83"/>
                <a:gd name="T84" fmla="*/ 55 w 65"/>
                <a:gd name="T85" fmla="*/ 12 h 83"/>
                <a:gd name="T86" fmla="*/ 54 w 65"/>
                <a:gd name="T87" fmla="*/ 9 h 83"/>
                <a:gd name="T88" fmla="*/ 51 w 65"/>
                <a:gd name="T89" fmla="*/ 7 h 8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
                <a:gd name="T136" fmla="*/ 0 h 83"/>
                <a:gd name="T137" fmla="*/ 65 w 65"/>
                <a:gd name="T138" fmla="*/ 83 h 8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 h="83">
                  <a:moveTo>
                    <a:pt x="47" y="4"/>
                  </a:moveTo>
                  <a:lnTo>
                    <a:pt x="43" y="3"/>
                  </a:lnTo>
                  <a:lnTo>
                    <a:pt x="41" y="1"/>
                  </a:lnTo>
                  <a:lnTo>
                    <a:pt x="39" y="1"/>
                  </a:lnTo>
                  <a:lnTo>
                    <a:pt x="38" y="1"/>
                  </a:lnTo>
                  <a:lnTo>
                    <a:pt x="37" y="0"/>
                  </a:lnTo>
                  <a:lnTo>
                    <a:pt x="35" y="0"/>
                  </a:lnTo>
                  <a:lnTo>
                    <a:pt x="34" y="0"/>
                  </a:lnTo>
                  <a:lnTo>
                    <a:pt x="33" y="0"/>
                  </a:lnTo>
                  <a:lnTo>
                    <a:pt x="32" y="0"/>
                  </a:lnTo>
                  <a:lnTo>
                    <a:pt x="30" y="1"/>
                  </a:lnTo>
                  <a:lnTo>
                    <a:pt x="29" y="1"/>
                  </a:lnTo>
                  <a:lnTo>
                    <a:pt x="28" y="1"/>
                  </a:lnTo>
                  <a:lnTo>
                    <a:pt x="19" y="5"/>
                  </a:lnTo>
                  <a:lnTo>
                    <a:pt x="17" y="5"/>
                  </a:lnTo>
                  <a:lnTo>
                    <a:pt x="17" y="7"/>
                  </a:lnTo>
                  <a:lnTo>
                    <a:pt x="16" y="7"/>
                  </a:lnTo>
                  <a:lnTo>
                    <a:pt x="15" y="8"/>
                  </a:lnTo>
                  <a:lnTo>
                    <a:pt x="15" y="9"/>
                  </a:lnTo>
                  <a:lnTo>
                    <a:pt x="13" y="9"/>
                  </a:lnTo>
                  <a:lnTo>
                    <a:pt x="12" y="10"/>
                  </a:lnTo>
                  <a:lnTo>
                    <a:pt x="11" y="12"/>
                  </a:lnTo>
                  <a:lnTo>
                    <a:pt x="11" y="13"/>
                  </a:lnTo>
                  <a:lnTo>
                    <a:pt x="10" y="13"/>
                  </a:lnTo>
                  <a:lnTo>
                    <a:pt x="10" y="14"/>
                  </a:lnTo>
                  <a:lnTo>
                    <a:pt x="8" y="16"/>
                  </a:lnTo>
                  <a:lnTo>
                    <a:pt x="7" y="17"/>
                  </a:lnTo>
                  <a:lnTo>
                    <a:pt x="7" y="18"/>
                  </a:lnTo>
                  <a:lnTo>
                    <a:pt x="6" y="19"/>
                  </a:lnTo>
                  <a:lnTo>
                    <a:pt x="6" y="21"/>
                  </a:lnTo>
                  <a:lnTo>
                    <a:pt x="4" y="25"/>
                  </a:lnTo>
                  <a:lnTo>
                    <a:pt x="2" y="29"/>
                  </a:lnTo>
                  <a:lnTo>
                    <a:pt x="2" y="30"/>
                  </a:lnTo>
                  <a:lnTo>
                    <a:pt x="2" y="32"/>
                  </a:lnTo>
                  <a:lnTo>
                    <a:pt x="0" y="35"/>
                  </a:lnTo>
                  <a:lnTo>
                    <a:pt x="2" y="35"/>
                  </a:lnTo>
                  <a:lnTo>
                    <a:pt x="0" y="36"/>
                  </a:lnTo>
                  <a:lnTo>
                    <a:pt x="0" y="38"/>
                  </a:lnTo>
                  <a:lnTo>
                    <a:pt x="0" y="39"/>
                  </a:lnTo>
                  <a:lnTo>
                    <a:pt x="0" y="40"/>
                  </a:lnTo>
                  <a:lnTo>
                    <a:pt x="0" y="42"/>
                  </a:lnTo>
                  <a:lnTo>
                    <a:pt x="0" y="43"/>
                  </a:lnTo>
                  <a:lnTo>
                    <a:pt x="0" y="44"/>
                  </a:lnTo>
                  <a:lnTo>
                    <a:pt x="0" y="45"/>
                  </a:lnTo>
                  <a:lnTo>
                    <a:pt x="0" y="47"/>
                  </a:lnTo>
                  <a:lnTo>
                    <a:pt x="0" y="48"/>
                  </a:lnTo>
                  <a:lnTo>
                    <a:pt x="0" y="49"/>
                  </a:lnTo>
                  <a:lnTo>
                    <a:pt x="0" y="51"/>
                  </a:lnTo>
                  <a:lnTo>
                    <a:pt x="2" y="52"/>
                  </a:lnTo>
                  <a:lnTo>
                    <a:pt x="4" y="62"/>
                  </a:lnTo>
                  <a:lnTo>
                    <a:pt x="6" y="64"/>
                  </a:lnTo>
                  <a:lnTo>
                    <a:pt x="6" y="65"/>
                  </a:lnTo>
                  <a:lnTo>
                    <a:pt x="7" y="66"/>
                  </a:lnTo>
                  <a:lnTo>
                    <a:pt x="7" y="67"/>
                  </a:lnTo>
                  <a:lnTo>
                    <a:pt x="8" y="67"/>
                  </a:lnTo>
                  <a:lnTo>
                    <a:pt x="8" y="69"/>
                  </a:lnTo>
                  <a:lnTo>
                    <a:pt x="10" y="70"/>
                  </a:lnTo>
                  <a:lnTo>
                    <a:pt x="10" y="71"/>
                  </a:lnTo>
                  <a:lnTo>
                    <a:pt x="11" y="71"/>
                  </a:lnTo>
                  <a:lnTo>
                    <a:pt x="11" y="73"/>
                  </a:lnTo>
                  <a:lnTo>
                    <a:pt x="12" y="73"/>
                  </a:lnTo>
                  <a:lnTo>
                    <a:pt x="12" y="74"/>
                  </a:lnTo>
                  <a:lnTo>
                    <a:pt x="13" y="74"/>
                  </a:lnTo>
                  <a:lnTo>
                    <a:pt x="13" y="75"/>
                  </a:lnTo>
                  <a:lnTo>
                    <a:pt x="15" y="75"/>
                  </a:lnTo>
                  <a:lnTo>
                    <a:pt x="16" y="77"/>
                  </a:lnTo>
                  <a:lnTo>
                    <a:pt x="19" y="79"/>
                  </a:lnTo>
                  <a:lnTo>
                    <a:pt x="21" y="80"/>
                  </a:lnTo>
                  <a:lnTo>
                    <a:pt x="22" y="80"/>
                  </a:lnTo>
                  <a:lnTo>
                    <a:pt x="25" y="82"/>
                  </a:lnTo>
                  <a:lnTo>
                    <a:pt x="26" y="82"/>
                  </a:lnTo>
                  <a:lnTo>
                    <a:pt x="28" y="82"/>
                  </a:lnTo>
                  <a:lnTo>
                    <a:pt x="29" y="82"/>
                  </a:lnTo>
                  <a:lnTo>
                    <a:pt x="30" y="82"/>
                  </a:lnTo>
                  <a:lnTo>
                    <a:pt x="30" y="83"/>
                  </a:lnTo>
                  <a:lnTo>
                    <a:pt x="30" y="82"/>
                  </a:lnTo>
                  <a:lnTo>
                    <a:pt x="32" y="82"/>
                  </a:lnTo>
                  <a:lnTo>
                    <a:pt x="33" y="82"/>
                  </a:lnTo>
                  <a:lnTo>
                    <a:pt x="34" y="83"/>
                  </a:lnTo>
                  <a:lnTo>
                    <a:pt x="35" y="82"/>
                  </a:lnTo>
                  <a:lnTo>
                    <a:pt x="37" y="82"/>
                  </a:lnTo>
                  <a:lnTo>
                    <a:pt x="38" y="82"/>
                  </a:lnTo>
                  <a:lnTo>
                    <a:pt x="47" y="78"/>
                  </a:lnTo>
                  <a:lnTo>
                    <a:pt x="48" y="77"/>
                  </a:lnTo>
                  <a:lnTo>
                    <a:pt x="50" y="77"/>
                  </a:lnTo>
                  <a:lnTo>
                    <a:pt x="50" y="75"/>
                  </a:lnTo>
                  <a:lnTo>
                    <a:pt x="51" y="74"/>
                  </a:lnTo>
                  <a:lnTo>
                    <a:pt x="52" y="74"/>
                  </a:lnTo>
                  <a:lnTo>
                    <a:pt x="52" y="73"/>
                  </a:lnTo>
                  <a:lnTo>
                    <a:pt x="54" y="73"/>
                  </a:lnTo>
                  <a:lnTo>
                    <a:pt x="54" y="71"/>
                  </a:lnTo>
                  <a:lnTo>
                    <a:pt x="54" y="70"/>
                  </a:lnTo>
                  <a:lnTo>
                    <a:pt x="55" y="70"/>
                  </a:lnTo>
                  <a:lnTo>
                    <a:pt x="56" y="69"/>
                  </a:lnTo>
                  <a:lnTo>
                    <a:pt x="57" y="67"/>
                  </a:lnTo>
                  <a:lnTo>
                    <a:pt x="57" y="66"/>
                  </a:lnTo>
                  <a:lnTo>
                    <a:pt x="59" y="65"/>
                  </a:lnTo>
                  <a:lnTo>
                    <a:pt x="60" y="62"/>
                  </a:lnTo>
                  <a:lnTo>
                    <a:pt x="61" y="58"/>
                  </a:lnTo>
                  <a:lnTo>
                    <a:pt x="63" y="54"/>
                  </a:lnTo>
                  <a:lnTo>
                    <a:pt x="63" y="53"/>
                  </a:lnTo>
                  <a:lnTo>
                    <a:pt x="64" y="51"/>
                  </a:lnTo>
                  <a:lnTo>
                    <a:pt x="64" y="49"/>
                  </a:lnTo>
                  <a:lnTo>
                    <a:pt x="64" y="48"/>
                  </a:lnTo>
                  <a:lnTo>
                    <a:pt x="65" y="47"/>
                  </a:lnTo>
                  <a:lnTo>
                    <a:pt x="65" y="45"/>
                  </a:lnTo>
                  <a:lnTo>
                    <a:pt x="65" y="44"/>
                  </a:lnTo>
                  <a:lnTo>
                    <a:pt x="65" y="43"/>
                  </a:lnTo>
                  <a:lnTo>
                    <a:pt x="65" y="42"/>
                  </a:lnTo>
                  <a:lnTo>
                    <a:pt x="65" y="40"/>
                  </a:lnTo>
                  <a:lnTo>
                    <a:pt x="65" y="39"/>
                  </a:lnTo>
                  <a:lnTo>
                    <a:pt x="65" y="38"/>
                  </a:lnTo>
                  <a:lnTo>
                    <a:pt x="65" y="36"/>
                  </a:lnTo>
                  <a:lnTo>
                    <a:pt x="64" y="35"/>
                  </a:lnTo>
                  <a:lnTo>
                    <a:pt x="65" y="35"/>
                  </a:lnTo>
                  <a:lnTo>
                    <a:pt x="64" y="34"/>
                  </a:lnTo>
                  <a:lnTo>
                    <a:pt x="64" y="32"/>
                  </a:lnTo>
                  <a:lnTo>
                    <a:pt x="64" y="31"/>
                  </a:lnTo>
                  <a:lnTo>
                    <a:pt x="61" y="21"/>
                  </a:lnTo>
                  <a:lnTo>
                    <a:pt x="61" y="19"/>
                  </a:lnTo>
                  <a:lnTo>
                    <a:pt x="60" y="19"/>
                  </a:lnTo>
                  <a:lnTo>
                    <a:pt x="60" y="18"/>
                  </a:lnTo>
                  <a:lnTo>
                    <a:pt x="59" y="16"/>
                  </a:lnTo>
                  <a:lnTo>
                    <a:pt x="57" y="16"/>
                  </a:lnTo>
                  <a:lnTo>
                    <a:pt x="57" y="14"/>
                  </a:lnTo>
                  <a:lnTo>
                    <a:pt x="57" y="13"/>
                  </a:lnTo>
                  <a:lnTo>
                    <a:pt x="56" y="13"/>
                  </a:lnTo>
                  <a:lnTo>
                    <a:pt x="56" y="12"/>
                  </a:lnTo>
                  <a:lnTo>
                    <a:pt x="55" y="12"/>
                  </a:lnTo>
                  <a:lnTo>
                    <a:pt x="55" y="10"/>
                  </a:lnTo>
                  <a:lnTo>
                    <a:pt x="54" y="10"/>
                  </a:lnTo>
                  <a:lnTo>
                    <a:pt x="54" y="9"/>
                  </a:lnTo>
                  <a:lnTo>
                    <a:pt x="52" y="9"/>
                  </a:lnTo>
                  <a:lnTo>
                    <a:pt x="52" y="8"/>
                  </a:lnTo>
                  <a:lnTo>
                    <a:pt x="51" y="7"/>
                  </a:lnTo>
                  <a:lnTo>
                    <a:pt x="50" y="5"/>
                  </a:lnTo>
                  <a:lnTo>
                    <a:pt x="47" y="4"/>
                  </a:lnTo>
                  <a:close/>
                </a:path>
              </a:pathLst>
            </a:custGeom>
            <a:solidFill>
              <a:srgbClr val="808080"/>
            </a:solidFill>
            <a:ln w="9525">
              <a:noFill/>
              <a:round/>
              <a:headEnd/>
              <a:tailEnd/>
            </a:ln>
          </p:spPr>
          <p:txBody>
            <a:bodyPr/>
            <a:lstStyle/>
            <a:p>
              <a:endParaRPr lang="en-US"/>
            </a:p>
          </p:txBody>
        </p:sp>
        <p:sp>
          <p:nvSpPr>
            <p:cNvPr id="114" name="Freeform 257"/>
            <p:cNvSpPr>
              <a:spLocks/>
            </p:cNvSpPr>
            <p:nvPr/>
          </p:nvSpPr>
          <p:spPr bwMode="auto">
            <a:xfrm>
              <a:off x="1905" y="1316"/>
              <a:ext cx="68" cy="85"/>
            </a:xfrm>
            <a:custGeom>
              <a:avLst/>
              <a:gdLst>
                <a:gd name="T0" fmla="*/ 0 w 68"/>
                <a:gd name="T1" fmla="*/ 35 h 85"/>
                <a:gd name="T2" fmla="*/ 0 w 68"/>
                <a:gd name="T3" fmla="*/ 43 h 85"/>
                <a:gd name="T4" fmla="*/ 0 w 68"/>
                <a:gd name="T5" fmla="*/ 52 h 85"/>
                <a:gd name="T6" fmla="*/ 4 w 68"/>
                <a:gd name="T7" fmla="*/ 65 h 85"/>
                <a:gd name="T8" fmla="*/ 9 w 68"/>
                <a:gd name="T9" fmla="*/ 72 h 85"/>
                <a:gd name="T10" fmla="*/ 16 w 68"/>
                <a:gd name="T11" fmla="*/ 79 h 85"/>
                <a:gd name="T12" fmla="*/ 23 w 68"/>
                <a:gd name="T13" fmla="*/ 84 h 85"/>
                <a:gd name="T14" fmla="*/ 31 w 68"/>
                <a:gd name="T15" fmla="*/ 85 h 85"/>
                <a:gd name="T16" fmla="*/ 40 w 68"/>
                <a:gd name="T17" fmla="*/ 84 h 85"/>
                <a:gd name="T18" fmla="*/ 51 w 68"/>
                <a:gd name="T19" fmla="*/ 79 h 85"/>
                <a:gd name="T20" fmla="*/ 56 w 68"/>
                <a:gd name="T21" fmla="*/ 74 h 85"/>
                <a:gd name="T22" fmla="*/ 62 w 68"/>
                <a:gd name="T23" fmla="*/ 65 h 85"/>
                <a:gd name="T24" fmla="*/ 65 w 68"/>
                <a:gd name="T25" fmla="*/ 57 h 85"/>
                <a:gd name="T26" fmla="*/ 68 w 68"/>
                <a:gd name="T27" fmla="*/ 46 h 85"/>
                <a:gd name="T28" fmla="*/ 66 w 68"/>
                <a:gd name="T29" fmla="*/ 32 h 85"/>
                <a:gd name="T30" fmla="*/ 62 w 68"/>
                <a:gd name="T31" fmla="*/ 19 h 85"/>
                <a:gd name="T32" fmla="*/ 57 w 68"/>
                <a:gd name="T33" fmla="*/ 11 h 85"/>
                <a:gd name="T34" fmla="*/ 53 w 68"/>
                <a:gd name="T35" fmla="*/ 6 h 85"/>
                <a:gd name="T36" fmla="*/ 42 w 68"/>
                <a:gd name="T37" fmla="*/ 0 h 85"/>
                <a:gd name="T38" fmla="*/ 33 w 68"/>
                <a:gd name="T39" fmla="*/ 0 h 85"/>
                <a:gd name="T40" fmla="*/ 25 w 68"/>
                <a:gd name="T41" fmla="*/ 1 h 85"/>
                <a:gd name="T42" fmla="*/ 16 w 68"/>
                <a:gd name="T43" fmla="*/ 8 h 85"/>
                <a:gd name="T44" fmla="*/ 11 w 68"/>
                <a:gd name="T45" fmla="*/ 13 h 85"/>
                <a:gd name="T46" fmla="*/ 5 w 68"/>
                <a:gd name="T47" fmla="*/ 19 h 85"/>
                <a:gd name="T48" fmla="*/ 9 w 68"/>
                <a:gd name="T49" fmla="*/ 19 h 85"/>
                <a:gd name="T50" fmla="*/ 13 w 68"/>
                <a:gd name="T51" fmla="*/ 14 h 85"/>
                <a:gd name="T52" fmla="*/ 18 w 68"/>
                <a:gd name="T53" fmla="*/ 9 h 85"/>
                <a:gd name="T54" fmla="*/ 29 w 68"/>
                <a:gd name="T55" fmla="*/ 5 h 85"/>
                <a:gd name="T56" fmla="*/ 34 w 68"/>
                <a:gd name="T57" fmla="*/ 4 h 85"/>
                <a:gd name="T58" fmla="*/ 43 w 68"/>
                <a:gd name="T59" fmla="*/ 5 h 85"/>
                <a:gd name="T60" fmla="*/ 52 w 68"/>
                <a:gd name="T61" fmla="*/ 10 h 85"/>
                <a:gd name="T62" fmla="*/ 57 w 68"/>
                <a:gd name="T63" fmla="*/ 17 h 85"/>
                <a:gd name="T64" fmla="*/ 61 w 68"/>
                <a:gd name="T65" fmla="*/ 23 h 85"/>
                <a:gd name="T66" fmla="*/ 64 w 68"/>
                <a:gd name="T67" fmla="*/ 33 h 85"/>
                <a:gd name="T68" fmla="*/ 64 w 68"/>
                <a:gd name="T69" fmla="*/ 46 h 85"/>
                <a:gd name="T70" fmla="*/ 61 w 68"/>
                <a:gd name="T71" fmla="*/ 55 h 85"/>
                <a:gd name="T72" fmla="*/ 58 w 68"/>
                <a:gd name="T73" fmla="*/ 65 h 85"/>
                <a:gd name="T74" fmla="*/ 51 w 68"/>
                <a:gd name="T75" fmla="*/ 72 h 85"/>
                <a:gd name="T76" fmla="*/ 47 w 68"/>
                <a:gd name="T77" fmla="*/ 76 h 85"/>
                <a:gd name="T78" fmla="*/ 38 w 68"/>
                <a:gd name="T79" fmla="*/ 80 h 85"/>
                <a:gd name="T80" fmla="*/ 30 w 68"/>
                <a:gd name="T81" fmla="*/ 80 h 85"/>
                <a:gd name="T82" fmla="*/ 22 w 68"/>
                <a:gd name="T83" fmla="*/ 78 h 85"/>
                <a:gd name="T84" fmla="*/ 16 w 68"/>
                <a:gd name="T85" fmla="*/ 75 h 85"/>
                <a:gd name="T86" fmla="*/ 11 w 68"/>
                <a:gd name="T87" fmla="*/ 68 h 85"/>
                <a:gd name="T88" fmla="*/ 7 w 68"/>
                <a:gd name="T89" fmla="*/ 61 h 85"/>
                <a:gd name="T90" fmla="*/ 4 w 68"/>
                <a:gd name="T91" fmla="*/ 49 h 85"/>
                <a:gd name="T92" fmla="*/ 3 w 68"/>
                <a:gd name="T93" fmla="*/ 41 h 85"/>
                <a:gd name="T94" fmla="*/ 4 w 68"/>
                <a:gd name="T95" fmla="*/ 33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85"/>
                <a:gd name="T146" fmla="*/ 68 w 68"/>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85">
                  <a:moveTo>
                    <a:pt x="4" y="24"/>
                  </a:moveTo>
                  <a:lnTo>
                    <a:pt x="1" y="30"/>
                  </a:lnTo>
                  <a:lnTo>
                    <a:pt x="1" y="32"/>
                  </a:lnTo>
                  <a:lnTo>
                    <a:pt x="0" y="35"/>
                  </a:lnTo>
                  <a:lnTo>
                    <a:pt x="0" y="36"/>
                  </a:lnTo>
                  <a:lnTo>
                    <a:pt x="0" y="39"/>
                  </a:lnTo>
                  <a:lnTo>
                    <a:pt x="0" y="41"/>
                  </a:lnTo>
                  <a:lnTo>
                    <a:pt x="0" y="43"/>
                  </a:lnTo>
                  <a:lnTo>
                    <a:pt x="0" y="45"/>
                  </a:lnTo>
                  <a:lnTo>
                    <a:pt x="0" y="48"/>
                  </a:lnTo>
                  <a:lnTo>
                    <a:pt x="0" y="49"/>
                  </a:lnTo>
                  <a:lnTo>
                    <a:pt x="0" y="52"/>
                  </a:lnTo>
                  <a:lnTo>
                    <a:pt x="1" y="55"/>
                  </a:lnTo>
                  <a:lnTo>
                    <a:pt x="3" y="59"/>
                  </a:lnTo>
                  <a:lnTo>
                    <a:pt x="4" y="63"/>
                  </a:lnTo>
                  <a:lnTo>
                    <a:pt x="4" y="65"/>
                  </a:lnTo>
                  <a:lnTo>
                    <a:pt x="5" y="66"/>
                  </a:lnTo>
                  <a:lnTo>
                    <a:pt x="7" y="68"/>
                  </a:lnTo>
                  <a:lnTo>
                    <a:pt x="8" y="71"/>
                  </a:lnTo>
                  <a:lnTo>
                    <a:pt x="9" y="72"/>
                  </a:lnTo>
                  <a:lnTo>
                    <a:pt x="11" y="75"/>
                  </a:lnTo>
                  <a:lnTo>
                    <a:pt x="13" y="78"/>
                  </a:lnTo>
                  <a:lnTo>
                    <a:pt x="14" y="79"/>
                  </a:lnTo>
                  <a:lnTo>
                    <a:pt x="16" y="79"/>
                  </a:lnTo>
                  <a:lnTo>
                    <a:pt x="18" y="81"/>
                  </a:lnTo>
                  <a:lnTo>
                    <a:pt x="20" y="81"/>
                  </a:lnTo>
                  <a:lnTo>
                    <a:pt x="21" y="81"/>
                  </a:lnTo>
                  <a:lnTo>
                    <a:pt x="23" y="84"/>
                  </a:lnTo>
                  <a:lnTo>
                    <a:pt x="26" y="84"/>
                  </a:lnTo>
                  <a:lnTo>
                    <a:pt x="29" y="85"/>
                  </a:lnTo>
                  <a:lnTo>
                    <a:pt x="30" y="84"/>
                  </a:lnTo>
                  <a:lnTo>
                    <a:pt x="31" y="85"/>
                  </a:lnTo>
                  <a:lnTo>
                    <a:pt x="35" y="84"/>
                  </a:lnTo>
                  <a:lnTo>
                    <a:pt x="36" y="84"/>
                  </a:lnTo>
                  <a:lnTo>
                    <a:pt x="39" y="84"/>
                  </a:lnTo>
                  <a:lnTo>
                    <a:pt x="40" y="84"/>
                  </a:lnTo>
                  <a:lnTo>
                    <a:pt x="42" y="83"/>
                  </a:lnTo>
                  <a:lnTo>
                    <a:pt x="48" y="80"/>
                  </a:lnTo>
                  <a:lnTo>
                    <a:pt x="49" y="79"/>
                  </a:lnTo>
                  <a:lnTo>
                    <a:pt x="51" y="79"/>
                  </a:lnTo>
                  <a:lnTo>
                    <a:pt x="52" y="78"/>
                  </a:lnTo>
                  <a:lnTo>
                    <a:pt x="53" y="76"/>
                  </a:lnTo>
                  <a:lnTo>
                    <a:pt x="55" y="75"/>
                  </a:lnTo>
                  <a:lnTo>
                    <a:pt x="56" y="74"/>
                  </a:lnTo>
                  <a:lnTo>
                    <a:pt x="58" y="70"/>
                  </a:lnTo>
                  <a:lnTo>
                    <a:pt x="60" y="68"/>
                  </a:lnTo>
                  <a:lnTo>
                    <a:pt x="61" y="67"/>
                  </a:lnTo>
                  <a:lnTo>
                    <a:pt x="62" y="65"/>
                  </a:lnTo>
                  <a:lnTo>
                    <a:pt x="64" y="61"/>
                  </a:lnTo>
                  <a:lnTo>
                    <a:pt x="64" y="59"/>
                  </a:lnTo>
                  <a:lnTo>
                    <a:pt x="65" y="59"/>
                  </a:lnTo>
                  <a:lnTo>
                    <a:pt x="65" y="57"/>
                  </a:lnTo>
                  <a:lnTo>
                    <a:pt x="66" y="53"/>
                  </a:lnTo>
                  <a:lnTo>
                    <a:pt x="66" y="52"/>
                  </a:lnTo>
                  <a:lnTo>
                    <a:pt x="66" y="49"/>
                  </a:lnTo>
                  <a:lnTo>
                    <a:pt x="68" y="46"/>
                  </a:lnTo>
                  <a:lnTo>
                    <a:pt x="68" y="45"/>
                  </a:lnTo>
                  <a:lnTo>
                    <a:pt x="68" y="43"/>
                  </a:lnTo>
                  <a:lnTo>
                    <a:pt x="68" y="37"/>
                  </a:lnTo>
                  <a:lnTo>
                    <a:pt x="66" y="32"/>
                  </a:lnTo>
                  <a:lnTo>
                    <a:pt x="66" y="31"/>
                  </a:lnTo>
                  <a:lnTo>
                    <a:pt x="64" y="23"/>
                  </a:lnTo>
                  <a:lnTo>
                    <a:pt x="64" y="22"/>
                  </a:lnTo>
                  <a:lnTo>
                    <a:pt x="62" y="19"/>
                  </a:lnTo>
                  <a:lnTo>
                    <a:pt x="62" y="18"/>
                  </a:lnTo>
                  <a:lnTo>
                    <a:pt x="61" y="17"/>
                  </a:lnTo>
                  <a:lnTo>
                    <a:pt x="60" y="14"/>
                  </a:lnTo>
                  <a:lnTo>
                    <a:pt x="57" y="11"/>
                  </a:lnTo>
                  <a:lnTo>
                    <a:pt x="57" y="10"/>
                  </a:lnTo>
                  <a:lnTo>
                    <a:pt x="56" y="9"/>
                  </a:lnTo>
                  <a:lnTo>
                    <a:pt x="55" y="8"/>
                  </a:lnTo>
                  <a:lnTo>
                    <a:pt x="53" y="6"/>
                  </a:lnTo>
                  <a:lnTo>
                    <a:pt x="52" y="5"/>
                  </a:lnTo>
                  <a:lnTo>
                    <a:pt x="46" y="1"/>
                  </a:lnTo>
                  <a:lnTo>
                    <a:pt x="44" y="1"/>
                  </a:lnTo>
                  <a:lnTo>
                    <a:pt x="42" y="0"/>
                  </a:lnTo>
                  <a:lnTo>
                    <a:pt x="40" y="0"/>
                  </a:lnTo>
                  <a:lnTo>
                    <a:pt x="38" y="0"/>
                  </a:lnTo>
                  <a:lnTo>
                    <a:pt x="34" y="0"/>
                  </a:lnTo>
                  <a:lnTo>
                    <a:pt x="33" y="0"/>
                  </a:lnTo>
                  <a:lnTo>
                    <a:pt x="31" y="0"/>
                  </a:lnTo>
                  <a:lnTo>
                    <a:pt x="29" y="0"/>
                  </a:lnTo>
                  <a:lnTo>
                    <a:pt x="27" y="1"/>
                  </a:lnTo>
                  <a:lnTo>
                    <a:pt x="25" y="1"/>
                  </a:lnTo>
                  <a:lnTo>
                    <a:pt x="21" y="2"/>
                  </a:lnTo>
                  <a:lnTo>
                    <a:pt x="18" y="5"/>
                  </a:lnTo>
                  <a:lnTo>
                    <a:pt x="17" y="5"/>
                  </a:lnTo>
                  <a:lnTo>
                    <a:pt x="16" y="8"/>
                  </a:lnTo>
                  <a:lnTo>
                    <a:pt x="14" y="8"/>
                  </a:lnTo>
                  <a:lnTo>
                    <a:pt x="13" y="9"/>
                  </a:lnTo>
                  <a:lnTo>
                    <a:pt x="12" y="10"/>
                  </a:lnTo>
                  <a:lnTo>
                    <a:pt x="11" y="13"/>
                  </a:lnTo>
                  <a:lnTo>
                    <a:pt x="9" y="13"/>
                  </a:lnTo>
                  <a:lnTo>
                    <a:pt x="8" y="15"/>
                  </a:lnTo>
                  <a:lnTo>
                    <a:pt x="7" y="17"/>
                  </a:lnTo>
                  <a:lnTo>
                    <a:pt x="5" y="19"/>
                  </a:lnTo>
                  <a:lnTo>
                    <a:pt x="4" y="24"/>
                  </a:lnTo>
                  <a:lnTo>
                    <a:pt x="7" y="26"/>
                  </a:lnTo>
                  <a:lnTo>
                    <a:pt x="8" y="20"/>
                  </a:lnTo>
                  <a:lnTo>
                    <a:pt x="9" y="19"/>
                  </a:lnTo>
                  <a:lnTo>
                    <a:pt x="11" y="18"/>
                  </a:lnTo>
                  <a:lnTo>
                    <a:pt x="12" y="17"/>
                  </a:lnTo>
                  <a:lnTo>
                    <a:pt x="12" y="15"/>
                  </a:lnTo>
                  <a:lnTo>
                    <a:pt x="13" y="14"/>
                  </a:lnTo>
                  <a:lnTo>
                    <a:pt x="14" y="13"/>
                  </a:lnTo>
                  <a:lnTo>
                    <a:pt x="16" y="11"/>
                  </a:lnTo>
                  <a:lnTo>
                    <a:pt x="17" y="10"/>
                  </a:lnTo>
                  <a:lnTo>
                    <a:pt x="18" y="9"/>
                  </a:lnTo>
                  <a:lnTo>
                    <a:pt x="20" y="9"/>
                  </a:lnTo>
                  <a:lnTo>
                    <a:pt x="22" y="6"/>
                  </a:lnTo>
                  <a:lnTo>
                    <a:pt x="25" y="5"/>
                  </a:lnTo>
                  <a:lnTo>
                    <a:pt x="29" y="5"/>
                  </a:lnTo>
                  <a:lnTo>
                    <a:pt x="30" y="4"/>
                  </a:lnTo>
                  <a:lnTo>
                    <a:pt x="31" y="4"/>
                  </a:lnTo>
                  <a:lnTo>
                    <a:pt x="33" y="4"/>
                  </a:lnTo>
                  <a:lnTo>
                    <a:pt x="34" y="4"/>
                  </a:lnTo>
                  <a:lnTo>
                    <a:pt x="36" y="4"/>
                  </a:lnTo>
                  <a:lnTo>
                    <a:pt x="40" y="4"/>
                  </a:lnTo>
                  <a:lnTo>
                    <a:pt x="42" y="4"/>
                  </a:lnTo>
                  <a:lnTo>
                    <a:pt x="43" y="5"/>
                  </a:lnTo>
                  <a:lnTo>
                    <a:pt x="44" y="5"/>
                  </a:lnTo>
                  <a:lnTo>
                    <a:pt x="49" y="9"/>
                  </a:lnTo>
                  <a:lnTo>
                    <a:pt x="51" y="10"/>
                  </a:lnTo>
                  <a:lnTo>
                    <a:pt x="52" y="10"/>
                  </a:lnTo>
                  <a:lnTo>
                    <a:pt x="53" y="11"/>
                  </a:lnTo>
                  <a:lnTo>
                    <a:pt x="55" y="13"/>
                  </a:lnTo>
                  <a:lnTo>
                    <a:pt x="56" y="14"/>
                  </a:lnTo>
                  <a:lnTo>
                    <a:pt x="57" y="17"/>
                  </a:lnTo>
                  <a:lnTo>
                    <a:pt x="58" y="18"/>
                  </a:lnTo>
                  <a:lnTo>
                    <a:pt x="58" y="20"/>
                  </a:lnTo>
                  <a:lnTo>
                    <a:pt x="60" y="22"/>
                  </a:lnTo>
                  <a:lnTo>
                    <a:pt x="61" y="23"/>
                  </a:lnTo>
                  <a:lnTo>
                    <a:pt x="61" y="24"/>
                  </a:lnTo>
                  <a:lnTo>
                    <a:pt x="62" y="30"/>
                  </a:lnTo>
                  <a:lnTo>
                    <a:pt x="64" y="32"/>
                  </a:lnTo>
                  <a:lnTo>
                    <a:pt x="64" y="33"/>
                  </a:lnTo>
                  <a:lnTo>
                    <a:pt x="64" y="37"/>
                  </a:lnTo>
                  <a:lnTo>
                    <a:pt x="64" y="43"/>
                  </a:lnTo>
                  <a:lnTo>
                    <a:pt x="64" y="45"/>
                  </a:lnTo>
                  <a:lnTo>
                    <a:pt x="64" y="46"/>
                  </a:lnTo>
                  <a:lnTo>
                    <a:pt x="64" y="49"/>
                  </a:lnTo>
                  <a:lnTo>
                    <a:pt x="64" y="50"/>
                  </a:lnTo>
                  <a:lnTo>
                    <a:pt x="64" y="53"/>
                  </a:lnTo>
                  <a:lnTo>
                    <a:pt x="61" y="55"/>
                  </a:lnTo>
                  <a:lnTo>
                    <a:pt x="61" y="58"/>
                  </a:lnTo>
                  <a:lnTo>
                    <a:pt x="60" y="59"/>
                  </a:lnTo>
                  <a:lnTo>
                    <a:pt x="58" y="63"/>
                  </a:lnTo>
                  <a:lnTo>
                    <a:pt x="58" y="65"/>
                  </a:lnTo>
                  <a:lnTo>
                    <a:pt x="57" y="66"/>
                  </a:lnTo>
                  <a:lnTo>
                    <a:pt x="56" y="67"/>
                  </a:lnTo>
                  <a:lnTo>
                    <a:pt x="53" y="71"/>
                  </a:lnTo>
                  <a:lnTo>
                    <a:pt x="51" y="72"/>
                  </a:lnTo>
                  <a:lnTo>
                    <a:pt x="51" y="74"/>
                  </a:lnTo>
                  <a:lnTo>
                    <a:pt x="49" y="75"/>
                  </a:lnTo>
                  <a:lnTo>
                    <a:pt x="48" y="75"/>
                  </a:lnTo>
                  <a:lnTo>
                    <a:pt x="47" y="76"/>
                  </a:lnTo>
                  <a:lnTo>
                    <a:pt x="46" y="78"/>
                  </a:lnTo>
                  <a:lnTo>
                    <a:pt x="40" y="79"/>
                  </a:lnTo>
                  <a:lnTo>
                    <a:pt x="39" y="80"/>
                  </a:lnTo>
                  <a:lnTo>
                    <a:pt x="38" y="80"/>
                  </a:lnTo>
                  <a:lnTo>
                    <a:pt x="36" y="80"/>
                  </a:lnTo>
                  <a:lnTo>
                    <a:pt x="35" y="80"/>
                  </a:lnTo>
                  <a:lnTo>
                    <a:pt x="33" y="80"/>
                  </a:lnTo>
                  <a:lnTo>
                    <a:pt x="30" y="80"/>
                  </a:lnTo>
                  <a:lnTo>
                    <a:pt x="29" y="80"/>
                  </a:lnTo>
                  <a:lnTo>
                    <a:pt x="26" y="80"/>
                  </a:lnTo>
                  <a:lnTo>
                    <a:pt x="25" y="80"/>
                  </a:lnTo>
                  <a:lnTo>
                    <a:pt x="22" y="78"/>
                  </a:lnTo>
                  <a:lnTo>
                    <a:pt x="20" y="78"/>
                  </a:lnTo>
                  <a:lnTo>
                    <a:pt x="21" y="78"/>
                  </a:lnTo>
                  <a:lnTo>
                    <a:pt x="18" y="76"/>
                  </a:lnTo>
                  <a:lnTo>
                    <a:pt x="16" y="75"/>
                  </a:lnTo>
                  <a:lnTo>
                    <a:pt x="16" y="74"/>
                  </a:lnTo>
                  <a:lnTo>
                    <a:pt x="13" y="71"/>
                  </a:lnTo>
                  <a:lnTo>
                    <a:pt x="12" y="70"/>
                  </a:lnTo>
                  <a:lnTo>
                    <a:pt x="11" y="68"/>
                  </a:lnTo>
                  <a:lnTo>
                    <a:pt x="9" y="66"/>
                  </a:lnTo>
                  <a:lnTo>
                    <a:pt x="8" y="65"/>
                  </a:lnTo>
                  <a:lnTo>
                    <a:pt x="8" y="62"/>
                  </a:lnTo>
                  <a:lnTo>
                    <a:pt x="7" y="61"/>
                  </a:lnTo>
                  <a:lnTo>
                    <a:pt x="5" y="57"/>
                  </a:lnTo>
                  <a:lnTo>
                    <a:pt x="4" y="54"/>
                  </a:lnTo>
                  <a:lnTo>
                    <a:pt x="4" y="50"/>
                  </a:lnTo>
                  <a:lnTo>
                    <a:pt x="4" y="49"/>
                  </a:lnTo>
                  <a:lnTo>
                    <a:pt x="4" y="46"/>
                  </a:lnTo>
                  <a:lnTo>
                    <a:pt x="3" y="45"/>
                  </a:lnTo>
                  <a:lnTo>
                    <a:pt x="3" y="43"/>
                  </a:lnTo>
                  <a:lnTo>
                    <a:pt x="3" y="41"/>
                  </a:lnTo>
                  <a:lnTo>
                    <a:pt x="3" y="39"/>
                  </a:lnTo>
                  <a:lnTo>
                    <a:pt x="4" y="37"/>
                  </a:lnTo>
                  <a:lnTo>
                    <a:pt x="4" y="35"/>
                  </a:lnTo>
                  <a:lnTo>
                    <a:pt x="4" y="33"/>
                  </a:lnTo>
                  <a:lnTo>
                    <a:pt x="4" y="31"/>
                  </a:lnTo>
                  <a:lnTo>
                    <a:pt x="7" y="26"/>
                  </a:lnTo>
                  <a:lnTo>
                    <a:pt x="4" y="24"/>
                  </a:lnTo>
                  <a:close/>
                </a:path>
              </a:pathLst>
            </a:custGeom>
            <a:solidFill>
              <a:srgbClr val="808080"/>
            </a:solidFill>
            <a:ln w="9525">
              <a:noFill/>
              <a:round/>
              <a:headEnd/>
              <a:tailEnd/>
            </a:ln>
          </p:spPr>
          <p:txBody>
            <a:bodyPr/>
            <a:lstStyle/>
            <a:p>
              <a:endParaRPr lang="en-US"/>
            </a:p>
          </p:txBody>
        </p:sp>
        <p:sp>
          <p:nvSpPr>
            <p:cNvPr id="115" name="Freeform 258"/>
            <p:cNvSpPr>
              <a:spLocks/>
            </p:cNvSpPr>
            <p:nvPr/>
          </p:nvSpPr>
          <p:spPr bwMode="auto">
            <a:xfrm>
              <a:off x="1922" y="1371"/>
              <a:ext cx="41" cy="138"/>
            </a:xfrm>
            <a:custGeom>
              <a:avLst/>
              <a:gdLst>
                <a:gd name="T0" fmla="*/ 16 w 41"/>
                <a:gd name="T1" fmla="*/ 138 h 138"/>
                <a:gd name="T2" fmla="*/ 0 w 41"/>
                <a:gd name="T3" fmla="*/ 129 h 138"/>
                <a:gd name="T4" fmla="*/ 21 w 41"/>
                <a:gd name="T5" fmla="*/ 0 h 138"/>
                <a:gd name="T6" fmla="*/ 41 w 41"/>
                <a:gd name="T7" fmla="*/ 23 h 138"/>
                <a:gd name="T8" fmla="*/ 21 w 41"/>
                <a:gd name="T9" fmla="*/ 81 h 138"/>
                <a:gd name="T10" fmla="*/ 16 w 41"/>
                <a:gd name="T11" fmla="*/ 138 h 138"/>
                <a:gd name="T12" fmla="*/ 0 60000 65536"/>
                <a:gd name="T13" fmla="*/ 0 60000 65536"/>
                <a:gd name="T14" fmla="*/ 0 60000 65536"/>
                <a:gd name="T15" fmla="*/ 0 60000 65536"/>
                <a:gd name="T16" fmla="*/ 0 60000 65536"/>
                <a:gd name="T17" fmla="*/ 0 60000 65536"/>
                <a:gd name="T18" fmla="*/ 0 w 41"/>
                <a:gd name="T19" fmla="*/ 0 h 138"/>
                <a:gd name="T20" fmla="*/ 41 w 41"/>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41" h="138">
                  <a:moveTo>
                    <a:pt x="16" y="138"/>
                  </a:moveTo>
                  <a:lnTo>
                    <a:pt x="0" y="129"/>
                  </a:lnTo>
                  <a:lnTo>
                    <a:pt x="21" y="0"/>
                  </a:lnTo>
                  <a:lnTo>
                    <a:pt x="41" y="23"/>
                  </a:lnTo>
                  <a:lnTo>
                    <a:pt x="21" y="81"/>
                  </a:lnTo>
                  <a:lnTo>
                    <a:pt x="16" y="138"/>
                  </a:lnTo>
                  <a:close/>
                </a:path>
              </a:pathLst>
            </a:custGeom>
            <a:solidFill>
              <a:srgbClr val="808080"/>
            </a:solidFill>
            <a:ln w="9525">
              <a:noFill/>
              <a:round/>
              <a:headEnd/>
              <a:tailEnd/>
            </a:ln>
          </p:spPr>
          <p:txBody>
            <a:bodyPr/>
            <a:lstStyle/>
            <a:p>
              <a:endParaRPr lang="en-US"/>
            </a:p>
          </p:txBody>
        </p:sp>
        <p:sp>
          <p:nvSpPr>
            <p:cNvPr id="116" name="Freeform 259"/>
            <p:cNvSpPr>
              <a:spLocks/>
            </p:cNvSpPr>
            <p:nvPr/>
          </p:nvSpPr>
          <p:spPr bwMode="auto">
            <a:xfrm>
              <a:off x="1919" y="1369"/>
              <a:ext cx="46" cy="141"/>
            </a:xfrm>
            <a:custGeom>
              <a:avLst/>
              <a:gdLst>
                <a:gd name="T0" fmla="*/ 17 w 46"/>
                <a:gd name="T1" fmla="*/ 139 h 141"/>
                <a:gd name="T2" fmla="*/ 19 w 46"/>
                <a:gd name="T3" fmla="*/ 137 h 141"/>
                <a:gd name="T4" fmla="*/ 3 w 46"/>
                <a:gd name="T5" fmla="*/ 129 h 141"/>
                <a:gd name="T6" fmla="*/ 4 w 46"/>
                <a:gd name="T7" fmla="*/ 131 h 141"/>
                <a:gd name="T8" fmla="*/ 25 w 46"/>
                <a:gd name="T9" fmla="*/ 2 h 141"/>
                <a:gd name="T10" fmla="*/ 22 w 46"/>
                <a:gd name="T11" fmla="*/ 2 h 141"/>
                <a:gd name="T12" fmla="*/ 43 w 46"/>
                <a:gd name="T13" fmla="*/ 26 h 141"/>
                <a:gd name="T14" fmla="*/ 43 w 46"/>
                <a:gd name="T15" fmla="*/ 25 h 141"/>
                <a:gd name="T16" fmla="*/ 21 w 46"/>
                <a:gd name="T17" fmla="*/ 82 h 141"/>
                <a:gd name="T18" fmla="*/ 17 w 46"/>
                <a:gd name="T19" fmla="*/ 139 h 141"/>
                <a:gd name="T20" fmla="*/ 20 w 46"/>
                <a:gd name="T21" fmla="*/ 139 h 141"/>
                <a:gd name="T22" fmla="*/ 25 w 46"/>
                <a:gd name="T23" fmla="*/ 82 h 141"/>
                <a:gd name="T24" fmla="*/ 25 w 46"/>
                <a:gd name="T25" fmla="*/ 83 h 141"/>
                <a:gd name="T26" fmla="*/ 46 w 46"/>
                <a:gd name="T27" fmla="*/ 26 h 141"/>
                <a:gd name="T28" fmla="*/ 46 w 46"/>
                <a:gd name="T29" fmla="*/ 25 h 141"/>
                <a:gd name="T30" fmla="*/ 46 w 46"/>
                <a:gd name="T31" fmla="*/ 23 h 141"/>
                <a:gd name="T32" fmla="*/ 25 w 46"/>
                <a:gd name="T33" fmla="*/ 0 h 141"/>
                <a:gd name="T34" fmla="*/ 24 w 46"/>
                <a:gd name="T35" fmla="*/ 0 h 141"/>
                <a:gd name="T36" fmla="*/ 22 w 46"/>
                <a:gd name="T37" fmla="*/ 0 h 141"/>
                <a:gd name="T38" fmla="*/ 22 w 46"/>
                <a:gd name="T39" fmla="*/ 1 h 141"/>
                <a:gd name="T40" fmla="*/ 0 w 46"/>
                <a:gd name="T41" fmla="*/ 131 h 141"/>
                <a:gd name="T42" fmla="*/ 0 w 46"/>
                <a:gd name="T43" fmla="*/ 132 h 141"/>
                <a:gd name="T44" fmla="*/ 2 w 46"/>
                <a:gd name="T45" fmla="*/ 132 h 141"/>
                <a:gd name="T46" fmla="*/ 2 w 46"/>
                <a:gd name="T47" fmla="*/ 133 h 141"/>
                <a:gd name="T48" fmla="*/ 19 w 46"/>
                <a:gd name="T49" fmla="*/ 141 h 141"/>
                <a:gd name="T50" fmla="*/ 20 w 46"/>
                <a:gd name="T51" fmla="*/ 141 h 141"/>
                <a:gd name="T52" fmla="*/ 20 w 46"/>
                <a:gd name="T53" fmla="*/ 140 h 141"/>
                <a:gd name="T54" fmla="*/ 20 w 46"/>
                <a:gd name="T55" fmla="*/ 139 h 141"/>
                <a:gd name="T56" fmla="*/ 17 w 46"/>
                <a:gd name="T57" fmla="*/ 139 h 1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41"/>
                <a:gd name="T89" fmla="*/ 46 w 46"/>
                <a:gd name="T90" fmla="*/ 141 h 1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41">
                  <a:moveTo>
                    <a:pt x="17" y="139"/>
                  </a:moveTo>
                  <a:lnTo>
                    <a:pt x="19" y="137"/>
                  </a:lnTo>
                  <a:lnTo>
                    <a:pt x="3" y="129"/>
                  </a:lnTo>
                  <a:lnTo>
                    <a:pt x="4" y="131"/>
                  </a:lnTo>
                  <a:lnTo>
                    <a:pt x="25" y="2"/>
                  </a:lnTo>
                  <a:lnTo>
                    <a:pt x="22" y="2"/>
                  </a:lnTo>
                  <a:lnTo>
                    <a:pt x="43" y="26"/>
                  </a:lnTo>
                  <a:lnTo>
                    <a:pt x="43" y="25"/>
                  </a:lnTo>
                  <a:lnTo>
                    <a:pt x="21" y="82"/>
                  </a:lnTo>
                  <a:lnTo>
                    <a:pt x="17" y="139"/>
                  </a:lnTo>
                  <a:lnTo>
                    <a:pt x="20" y="139"/>
                  </a:lnTo>
                  <a:lnTo>
                    <a:pt x="25" y="82"/>
                  </a:lnTo>
                  <a:lnTo>
                    <a:pt x="25" y="83"/>
                  </a:lnTo>
                  <a:lnTo>
                    <a:pt x="46" y="26"/>
                  </a:lnTo>
                  <a:lnTo>
                    <a:pt x="46" y="25"/>
                  </a:lnTo>
                  <a:lnTo>
                    <a:pt x="46" y="23"/>
                  </a:lnTo>
                  <a:lnTo>
                    <a:pt x="25" y="0"/>
                  </a:lnTo>
                  <a:lnTo>
                    <a:pt x="24" y="0"/>
                  </a:lnTo>
                  <a:lnTo>
                    <a:pt x="22" y="0"/>
                  </a:lnTo>
                  <a:lnTo>
                    <a:pt x="22" y="1"/>
                  </a:lnTo>
                  <a:lnTo>
                    <a:pt x="0" y="131"/>
                  </a:lnTo>
                  <a:lnTo>
                    <a:pt x="0" y="132"/>
                  </a:lnTo>
                  <a:lnTo>
                    <a:pt x="2" y="132"/>
                  </a:lnTo>
                  <a:lnTo>
                    <a:pt x="2" y="133"/>
                  </a:lnTo>
                  <a:lnTo>
                    <a:pt x="19" y="141"/>
                  </a:lnTo>
                  <a:lnTo>
                    <a:pt x="20" y="141"/>
                  </a:lnTo>
                  <a:lnTo>
                    <a:pt x="20" y="140"/>
                  </a:lnTo>
                  <a:lnTo>
                    <a:pt x="20" y="139"/>
                  </a:lnTo>
                  <a:lnTo>
                    <a:pt x="17" y="139"/>
                  </a:lnTo>
                  <a:close/>
                </a:path>
              </a:pathLst>
            </a:custGeom>
            <a:solidFill>
              <a:srgbClr val="808080"/>
            </a:solidFill>
            <a:ln w="9525">
              <a:noFill/>
              <a:round/>
              <a:headEnd/>
              <a:tailEnd/>
            </a:ln>
          </p:spPr>
          <p:txBody>
            <a:bodyPr/>
            <a:lstStyle/>
            <a:p>
              <a:endParaRPr lang="en-US"/>
            </a:p>
          </p:txBody>
        </p:sp>
        <p:sp>
          <p:nvSpPr>
            <p:cNvPr id="117" name="Freeform 260"/>
            <p:cNvSpPr>
              <a:spLocks/>
            </p:cNvSpPr>
            <p:nvPr/>
          </p:nvSpPr>
          <p:spPr bwMode="auto">
            <a:xfrm>
              <a:off x="1866" y="1374"/>
              <a:ext cx="91" cy="114"/>
            </a:xfrm>
            <a:custGeom>
              <a:avLst/>
              <a:gdLst>
                <a:gd name="T0" fmla="*/ 59 w 91"/>
                <a:gd name="T1" fmla="*/ 3 h 114"/>
                <a:gd name="T2" fmla="*/ 53 w 91"/>
                <a:gd name="T3" fmla="*/ 0 h 114"/>
                <a:gd name="T4" fmla="*/ 48 w 91"/>
                <a:gd name="T5" fmla="*/ 0 h 114"/>
                <a:gd name="T6" fmla="*/ 43 w 91"/>
                <a:gd name="T7" fmla="*/ 0 h 114"/>
                <a:gd name="T8" fmla="*/ 39 w 91"/>
                <a:gd name="T9" fmla="*/ 1 h 114"/>
                <a:gd name="T10" fmla="*/ 31 w 91"/>
                <a:gd name="T11" fmla="*/ 4 h 114"/>
                <a:gd name="T12" fmla="*/ 25 w 91"/>
                <a:gd name="T13" fmla="*/ 8 h 114"/>
                <a:gd name="T14" fmla="*/ 22 w 91"/>
                <a:gd name="T15" fmla="*/ 10 h 114"/>
                <a:gd name="T16" fmla="*/ 18 w 91"/>
                <a:gd name="T17" fmla="*/ 13 h 114"/>
                <a:gd name="T18" fmla="*/ 15 w 91"/>
                <a:gd name="T19" fmla="*/ 18 h 114"/>
                <a:gd name="T20" fmla="*/ 11 w 91"/>
                <a:gd name="T21" fmla="*/ 22 h 114"/>
                <a:gd name="T22" fmla="*/ 8 w 91"/>
                <a:gd name="T23" fmla="*/ 29 h 114"/>
                <a:gd name="T24" fmla="*/ 4 w 91"/>
                <a:gd name="T25" fmla="*/ 40 h 114"/>
                <a:gd name="T26" fmla="*/ 2 w 91"/>
                <a:gd name="T27" fmla="*/ 47 h 114"/>
                <a:gd name="T28" fmla="*/ 2 w 91"/>
                <a:gd name="T29" fmla="*/ 52 h 114"/>
                <a:gd name="T30" fmla="*/ 0 w 91"/>
                <a:gd name="T31" fmla="*/ 57 h 114"/>
                <a:gd name="T32" fmla="*/ 2 w 91"/>
                <a:gd name="T33" fmla="*/ 62 h 114"/>
                <a:gd name="T34" fmla="*/ 2 w 91"/>
                <a:gd name="T35" fmla="*/ 67 h 114"/>
                <a:gd name="T36" fmla="*/ 3 w 91"/>
                <a:gd name="T37" fmla="*/ 74 h 114"/>
                <a:gd name="T38" fmla="*/ 5 w 91"/>
                <a:gd name="T39" fmla="*/ 83 h 114"/>
                <a:gd name="T40" fmla="*/ 7 w 91"/>
                <a:gd name="T41" fmla="*/ 88 h 114"/>
                <a:gd name="T42" fmla="*/ 9 w 91"/>
                <a:gd name="T43" fmla="*/ 92 h 114"/>
                <a:gd name="T44" fmla="*/ 12 w 91"/>
                <a:gd name="T45" fmla="*/ 96 h 114"/>
                <a:gd name="T46" fmla="*/ 15 w 91"/>
                <a:gd name="T47" fmla="*/ 100 h 114"/>
                <a:gd name="T48" fmla="*/ 20 w 91"/>
                <a:gd name="T49" fmla="*/ 104 h 114"/>
                <a:gd name="T50" fmla="*/ 30 w 91"/>
                <a:gd name="T51" fmla="*/ 112 h 114"/>
                <a:gd name="T52" fmla="*/ 35 w 91"/>
                <a:gd name="T53" fmla="*/ 113 h 114"/>
                <a:gd name="T54" fmla="*/ 39 w 91"/>
                <a:gd name="T55" fmla="*/ 113 h 114"/>
                <a:gd name="T56" fmla="*/ 44 w 91"/>
                <a:gd name="T57" fmla="*/ 114 h 114"/>
                <a:gd name="T58" fmla="*/ 50 w 91"/>
                <a:gd name="T59" fmla="*/ 114 h 114"/>
                <a:gd name="T60" fmla="*/ 53 w 91"/>
                <a:gd name="T61" fmla="*/ 113 h 114"/>
                <a:gd name="T62" fmla="*/ 61 w 91"/>
                <a:gd name="T63" fmla="*/ 110 h 114"/>
                <a:gd name="T64" fmla="*/ 66 w 91"/>
                <a:gd name="T65" fmla="*/ 106 h 114"/>
                <a:gd name="T66" fmla="*/ 69 w 91"/>
                <a:gd name="T67" fmla="*/ 104 h 114"/>
                <a:gd name="T68" fmla="*/ 73 w 91"/>
                <a:gd name="T69" fmla="*/ 101 h 114"/>
                <a:gd name="T70" fmla="*/ 77 w 91"/>
                <a:gd name="T71" fmla="*/ 97 h 114"/>
                <a:gd name="T72" fmla="*/ 79 w 91"/>
                <a:gd name="T73" fmla="*/ 93 h 114"/>
                <a:gd name="T74" fmla="*/ 82 w 91"/>
                <a:gd name="T75" fmla="*/ 88 h 114"/>
                <a:gd name="T76" fmla="*/ 87 w 91"/>
                <a:gd name="T77" fmla="*/ 75 h 114"/>
                <a:gd name="T78" fmla="*/ 88 w 91"/>
                <a:gd name="T79" fmla="*/ 69 h 114"/>
                <a:gd name="T80" fmla="*/ 90 w 91"/>
                <a:gd name="T81" fmla="*/ 65 h 114"/>
                <a:gd name="T82" fmla="*/ 90 w 91"/>
                <a:gd name="T83" fmla="*/ 60 h 114"/>
                <a:gd name="T84" fmla="*/ 91 w 91"/>
                <a:gd name="T85" fmla="*/ 55 h 114"/>
                <a:gd name="T86" fmla="*/ 90 w 91"/>
                <a:gd name="T87" fmla="*/ 51 h 114"/>
                <a:gd name="T88" fmla="*/ 90 w 91"/>
                <a:gd name="T89" fmla="*/ 45 h 114"/>
                <a:gd name="T90" fmla="*/ 88 w 91"/>
                <a:gd name="T91" fmla="*/ 39 h 114"/>
                <a:gd name="T92" fmla="*/ 86 w 91"/>
                <a:gd name="T93" fmla="*/ 30 h 114"/>
                <a:gd name="T94" fmla="*/ 83 w 91"/>
                <a:gd name="T95" fmla="*/ 25 h 114"/>
                <a:gd name="T96" fmla="*/ 81 w 91"/>
                <a:gd name="T97" fmla="*/ 20 h 114"/>
                <a:gd name="T98" fmla="*/ 77 w 91"/>
                <a:gd name="T99" fmla="*/ 16 h 114"/>
                <a:gd name="T100" fmla="*/ 74 w 91"/>
                <a:gd name="T101" fmla="*/ 12 h 114"/>
                <a:gd name="T102" fmla="*/ 69 w 91"/>
                <a:gd name="T103" fmla="*/ 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1"/>
                <a:gd name="T157" fmla="*/ 0 h 114"/>
                <a:gd name="T158" fmla="*/ 91 w 91"/>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1" h="114">
                  <a:moveTo>
                    <a:pt x="65" y="5"/>
                  </a:moveTo>
                  <a:lnTo>
                    <a:pt x="61" y="3"/>
                  </a:lnTo>
                  <a:lnTo>
                    <a:pt x="61" y="4"/>
                  </a:lnTo>
                  <a:lnTo>
                    <a:pt x="59" y="3"/>
                  </a:lnTo>
                  <a:lnTo>
                    <a:pt x="57" y="3"/>
                  </a:lnTo>
                  <a:lnTo>
                    <a:pt x="56" y="1"/>
                  </a:lnTo>
                  <a:lnTo>
                    <a:pt x="55" y="1"/>
                  </a:lnTo>
                  <a:lnTo>
                    <a:pt x="53" y="0"/>
                  </a:lnTo>
                  <a:lnTo>
                    <a:pt x="52" y="1"/>
                  </a:lnTo>
                  <a:lnTo>
                    <a:pt x="51" y="0"/>
                  </a:lnTo>
                  <a:lnTo>
                    <a:pt x="50" y="0"/>
                  </a:lnTo>
                  <a:lnTo>
                    <a:pt x="48" y="0"/>
                  </a:lnTo>
                  <a:lnTo>
                    <a:pt x="47" y="0"/>
                  </a:lnTo>
                  <a:lnTo>
                    <a:pt x="46" y="0"/>
                  </a:lnTo>
                  <a:lnTo>
                    <a:pt x="44" y="0"/>
                  </a:lnTo>
                  <a:lnTo>
                    <a:pt x="43" y="0"/>
                  </a:lnTo>
                  <a:lnTo>
                    <a:pt x="42" y="0"/>
                  </a:lnTo>
                  <a:lnTo>
                    <a:pt x="40" y="0"/>
                  </a:lnTo>
                  <a:lnTo>
                    <a:pt x="40" y="1"/>
                  </a:lnTo>
                  <a:lnTo>
                    <a:pt x="39" y="1"/>
                  </a:lnTo>
                  <a:lnTo>
                    <a:pt x="38" y="1"/>
                  </a:lnTo>
                  <a:lnTo>
                    <a:pt x="37" y="1"/>
                  </a:lnTo>
                  <a:lnTo>
                    <a:pt x="35" y="1"/>
                  </a:lnTo>
                  <a:lnTo>
                    <a:pt x="31" y="4"/>
                  </a:lnTo>
                  <a:lnTo>
                    <a:pt x="30" y="4"/>
                  </a:lnTo>
                  <a:lnTo>
                    <a:pt x="29" y="5"/>
                  </a:lnTo>
                  <a:lnTo>
                    <a:pt x="26" y="7"/>
                  </a:lnTo>
                  <a:lnTo>
                    <a:pt x="25" y="8"/>
                  </a:lnTo>
                  <a:lnTo>
                    <a:pt x="24" y="8"/>
                  </a:lnTo>
                  <a:lnTo>
                    <a:pt x="24" y="9"/>
                  </a:lnTo>
                  <a:lnTo>
                    <a:pt x="22" y="9"/>
                  </a:lnTo>
                  <a:lnTo>
                    <a:pt x="22" y="10"/>
                  </a:lnTo>
                  <a:lnTo>
                    <a:pt x="21" y="10"/>
                  </a:lnTo>
                  <a:lnTo>
                    <a:pt x="21" y="12"/>
                  </a:lnTo>
                  <a:lnTo>
                    <a:pt x="20" y="12"/>
                  </a:lnTo>
                  <a:lnTo>
                    <a:pt x="18" y="13"/>
                  </a:lnTo>
                  <a:lnTo>
                    <a:pt x="17" y="14"/>
                  </a:lnTo>
                  <a:lnTo>
                    <a:pt x="16" y="16"/>
                  </a:lnTo>
                  <a:lnTo>
                    <a:pt x="15" y="17"/>
                  </a:lnTo>
                  <a:lnTo>
                    <a:pt x="15" y="18"/>
                  </a:lnTo>
                  <a:lnTo>
                    <a:pt x="13" y="18"/>
                  </a:lnTo>
                  <a:lnTo>
                    <a:pt x="13" y="20"/>
                  </a:lnTo>
                  <a:lnTo>
                    <a:pt x="12" y="21"/>
                  </a:lnTo>
                  <a:lnTo>
                    <a:pt x="11" y="22"/>
                  </a:lnTo>
                  <a:lnTo>
                    <a:pt x="11" y="23"/>
                  </a:lnTo>
                  <a:lnTo>
                    <a:pt x="9" y="25"/>
                  </a:lnTo>
                  <a:lnTo>
                    <a:pt x="9" y="26"/>
                  </a:lnTo>
                  <a:lnTo>
                    <a:pt x="8" y="29"/>
                  </a:lnTo>
                  <a:lnTo>
                    <a:pt x="7" y="29"/>
                  </a:lnTo>
                  <a:lnTo>
                    <a:pt x="5" y="34"/>
                  </a:lnTo>
                  <a:lnTo>
                    <a:pt x="4" y="39"/>
                  </a:lnTo>
                  <a:lnTo>
                    <a:pt x="4" y="40"/>
                  </a:lnTo>
                  <a:lnTo>
                    <a:pt x="3" y="43"/>
                  </a:lnTo>
                  <a:lnTo>
                    <a:pt x="3" y="44"/>
                  </a:lnTo>
                  <a:lnTo>
                    <a:pt x="2" y="45"/>
                  </a:lnTo>
                  <a:lnTo>
                    <a:pt x="2" y="47"/>
                  </a:lnTo>
                  <a:lnTo>
                    <a:pt x="2" y="48"/>
                  </a:lnTo>
                  <a:lnTo>
                    <a:pt x="2" y="49"/>
                  </a:lnTo>
                  <a:lnTo>
                    <a:pt x="2" y="51"/>
                  </a:lnTo>
                  <a:lnTo>
                    <a:pt x="2" y="52"/>
                  </a:lnTo>
                  <a:lnTo>
                    <a:pt x="2" y="53"/>
                  </a:lnTo>
                  <a:lnTo>
                    <a:pt x="2" y="55"/>
                  </a:lnTo>
                  <a:lnTo>
                    <a:pt x="2" y="56"/>
                  </a:lnTo>
                  <a:lnTo>
                    <a:pt x="0" y="57"/>
                  </a:lnTo>
                  <a:lnTo>
                    <a:pt x="0" y="58"/>
                  </a:lnTo>
                  <a:lnTo>
                    <a:pt x="0" y="60"/>
                  </a:lnTo>
                  <a:lnTo>
                    <a:pt x="2" y="61"/>
                  </a:lnTo>
                  <a:lnTo>
                    <a:pt x="2" y="62"/>
                  </a:lnTo>
                  <a:lnTo>
                    <a:pt x="2" y="64"/>
                  </a:lnTo>
                  <a:lnTo>
                    <a:pt x="2" y="65"/>
                  </a:lnTo>
                  <a:lnTo>
                    <a:pt x="2" y="66"/>
                  </a:lnTo>
                  <a:lnTo>
                    <a:pt x="2" y="67"/>
                  </a:lnTo>
                  <a:lnTo>
                    <a:pt x="2" y="69"/>
                  </a:lnTo>
                  <a:lnTo>
                    <a:pt x="2" y="70"/>
                  </a:lnTo>
                  <a:lnTo>
                    <a:pt x="2" y="71"/>
                  </a:lnTo>
                  <a:lnTo>
                    <a:pt x="3" y="74"/>
                  </a:lnTo>
                  <a:lnTo>
                    <a:pt x="3" y="75"/>
                  </a:lnTo>
                  <a:lnTo>
                    <a:pt x="3" y="77"/>
                  </a:lnTo>
                  <a:lnTo>
                    <a:pt x="3" y="78"/>
                  </a:lnTo>
                  <a:lnTo>
                    <a:pt x="5" y="83"/>
                  </a:lnTo>
                  <a:lnTo>
                    <a:pt x="5" y="84"/>
                  </a:lnTo>
                  <a:lnTo>
                    <a:pt x="7" y="86"/>
                  </a:lnTo>
                  <a:lnTo>
                    <a:pt x="7" y="87"/>
                  </a:lnTo>
                  <a:lnTo>
                    <a:pt x="7" y="88"/>
                  </a:lnTo>
                  <a:lnTo>
                    <a:pt x="8" y="90"/>
                  </a:lnTo>
                  <a:lnTo>
                    <a:pt x="8" y="91"/>
                  </a:lnTo>
                  <a:lnTo>
                    <a:pt x="9" y="91"/>
                  </a:lnTo>
                  <a:lnTo>
                    <a:pt x="9" y="92"/>
                  </a:lnTo>
                  <a:lnTo>
                    <a:pt x="11" y="93"/>
                  </a:lnTo>
                  <a:lnTo>
                    <a:pt x="11" y="95"/>
                  </a:lnTo>
                  <a:lnTo>
                    <a:pt x="12" y="95"/>
                  </a:lnTo>
                  <a:lnTo>
                    <a:pt x="12" y="96"/>
                  </a:lnTo>
                  <a:lnTo>
                    <a:pt x="13" y="97"/>
                  </a:lnTo>
                  <a:lnTo>
                    <a:pt x="13" y="99"/>
                  </a:lnTo>
                  <a:lnTo>
                    <a:pt x="15" y="99"/>
                  </a:lnTo>
                  <a:lnTo>
                    <a:pt x="15" y="100"/>
                  </a:lnTo>
                  <a:lnTo>
                    <a:pt x="16" y="101"/>
                  </a:lnTo>
                  <a:lnTo>
                    <a:pt x="17" y="102"/>
                  </a:lnTo>
                  <a:lnTo>
                    <a:pt x="18" y="104"/>
                  </a:lnTo>
                  <a:lnTo>
                    <a:pt x="20" y="104"/>
                  </a:lnTo>
                  <a:lnTo>
                    <a:pt x="20" y="105"/>
                  </a:lnTo>
                  <a:lnTo>
                    <a:pt x="22" y="106"/>
                  </a:lnTo>
                  <a:lnTo>
                    <a:pt x="26" y="109"/>
                  </a:lnTo>
                  <a:lnTo>
                    <a:pt x="30" y="112"/>
                  </a:lnTo>
                  <a:lnTo>
                    <a:pt x="30" y="110"/>
                  </a:lnTo>
                  <a:lnTo>
                    <a:pt x="33" y="112"/>
                  </a:lnTo>
                  <a:lnTo>
                    <a:pt x="34" y="112"/>
                  </a:lnTo>
                  <a:lnTo>
                    <a:pt x="35" y="113"/>
                  </a:lnTo>
                  <a:lnTo>
                    <a:pt x="37" y="113"/>
                  </a:lnTo>
                  <a:lnTo>
                    <a:pt x="38" y="114"/>
                  </a:lnTo>
                  <a:lnTo>
                    <a:pt x="39" y="114"/>
                  </a:lnTo>
                  <a:lnTo>
                    <a:pt x="39" y="113"/>
                  </a:lnTo>
                  <a:lnTo>
                    <a:pt x="40" y="114"/>
                  </a:lnTo>
                  <a:lnTo>
                    <a:pt x="42" y="114"/>
                  </a:lnTo>
                  <a:lnTo>
                    <a:pt x="43" y="114"/>
                  </a:lnTo>
                  <a:lnTo>
                    <a:pt x="44" y="114"/>
                  </a:lnTo>
                  <a:lnTo>
                    <a:pt x="46" y="114"/>
                  </a:lnTo>
                  <a:lnTo>
                    <a:pt x="47" y="114"/>
                  </a:lnTo>
                  <a:lnTo>
                    <a:pt x="48" y="114"/>
                  </a:lnTo>
                  <a:lnTo>
                    <a:pt x="50" y="114"/>
                  </a:lnTo>
                  <a:lnTo>
                    <a:pt x="51" y="114"/>
                  </a:lnTo>
                  <a:lnTo>
                    <a:pt x="51" y="113"/>
                  </a:lnTo>
                  <a:lnTo>
                    <a:pt x="52" y="113"/>
                  </a:lnTo>
                  <a:lnTo>
                    <a:pt x="53" y="113"/>
                  </a:lnTo>
                  <a:lnTo>
                    <a:pt x="55" y="113"/>
                  </a:lnTo>
                  <a:lnTo>
                    <a:pt x="56" y="113"/>
                  </a:lnTo>
                  <a:lnTo>
                    <a:pt x="60" y="110"/>
                  </a:lnTo>
                  <a:lnTo>
                    <a:pt x="61" y="110"/>
                  </a:lnTo>
                  <a:lnTo>
                    <a:pt x="61" y="109"/>
                  </a:lnTo>
                  <a:lnTo>
                    <a:pt x="62" y="109"/>
                  </a:lnTo>
                  <a:lnTo>
                    <a:pt x="65" y="108"/>
                  </a:lnTo>
                  <a:lnTo>
                    <a:pt x="66" y="106"/>
                  </a:lnTo>
                  <a:lnTo>
                    <a:pt x="68" y="106"/>
                  </a:lnTo>
                  <a:lnTo>
                    <a:pt x="68" y="105"/>
                  </a:lnTo>
                  <a:lnTo>
                    <a:pt x="69" y="105"/>
                  </a:lnTo>
                  <a:lnTo>
                    <a:pt x="69" y="104"/>
                  </a:lnTo>
                  <a:lnTo>
                    <a:pt x="70" y="104"/>
                  </a:lnTo>
                  <a:lnTo>
                    <a:pt x="70" y="102"/>
                  </a:lnTo>
                  <a:lnTo>
                    <a:pt x="72" y="102"/>
                  </a:lnTo>
                  <a:lnTo>
                    <a:pt x="73" y="101"/>
                  </a:lnTo>
                  <a:lnTo>
                    <a:pt x="74" y="100"/>
                  </a:lnTo>
                  <a:lnTo>
                    <a:pt x="74" y="99"/>
                  </a:lnTo>
                  <a:lnTo>
                    <a:pt x="75" y="99"/>
                  </a:lnTo>
                  <a:lnTo>
                    <a:pt x="77" y="97"/>
                  </a:lnTo>
                  <a:lnTo>
                    <a:pt x="77" y="96"/>
                  </a:lnTo>
                  <a:lnTo>
                    <a:pt x="78" y="96"/>
                  </a:lnTo>
                  <a:lnTo>
                    <a:pt x="78" y="95"/>
                  </a:lnTo>
                  <a:lnTo>
                    <a:pt x="79" y="93"/>
                  </a:lnTo>
                  <a:lnTo>
                    <a:pt x="79" y="92"/>
                  </a:lnTo>
                  <a:lnTo>
                    <a:pt x="81" y="91"/>
                  </a:lnTo>
                  <a:lnTo>
                    <a:pt x="82" y="90"/>
                  </a:lnTo>
                  <a:lnTo>
                    <a:pt x="82" y="88"/>
                  </a:lnTo>
                  <a:lnTo>
                    <a:pt x="83" y="86"/>
                  </a:lnTo>
                  <a:lnTo>
                    <a:pt x="85" y="86"/>
                  </a:lnTo>
                  <a:lnTo>
                    <a:pt x="86" y="80"/>
                  </a:lnTo>
                  <a:lnTo>
                    <a:pt x="87" y="75"/>
                  </a:lnTo>
                  <a:lnTo>
                    <a:pt x="87" y="74"/>
                  </a:lnTo>
                  <a:lnTo>
                    <a:pt x="88" y="71"/>
                  </a:lnTo>
                  <a:lnTo>
                    <a:pt x="88" y="70"/>
                  </a:lnTo>
                  <a:lnTo>
                    <a:pt x="88" y="69"/>
                  </a:lnTo>
                  <a:lnTo>
                    <a:pt x="88" y="67"/>
                  </a:lnTo>
                  <a:lnTo>
                    <a:pt x="90" y="67"/>
                  </a:lnTo>
                  <a:lnTo>
                    <a:pt x="90" y="66"/>
                  </a:lnTo>
                  <a:lnTo>
                    <a:pt x="90" y="65"/>
                  </a:lnTo>
                  <a:lnTo>
                    <a:pt x="90" y="64"/>
                  </a:lnTo>
                  <a:lnTo>
                    <a:pt x="90" y="62"/>
                  </a:lnTo>
                  <a:lnTo>
                    <a:pt x="90" y="61"/>
                  </a:lnTo>
                  <a:lnTo>
                    <a:pt x="90" y="60"/>
                  </a:lnTo>
                  <a:lnTo>
                    <a:pt x="90" y="58"/>
                  </a:lnTo>
                  <a:lnTo>
                    <a:pt x="91" y="57"/>
                  </a:lnTo>
                  <a:lnTo>
                    <a:pt x="91" y="56"/>
                  </a:lnTo>
                  <a:lnTo>
                    <a:pt x="91" y="55"/>
                  </a:lnTo>
                  <a:lnTo>
                    <a:pt x="90" y="55"/>
                  </a:lnTo>
                  <a:lnTo>
                    <a:pt x="90" y="53"/>
                  </a:lnTo>
                  <a:lnTo>
                    <a:pt x="90" y="52"/>
                  </a:lnTo>
                  <a:lnTo>
                    <a:pt x="90" y="51"/>
                  </a:lnTo>
                  <a:lnTo>
                    <a:pt x="90" y="49"/>
                  </a:lnTo>
                  <a:lnTo>
                    <a:pt x="90" y="48"/>
                  </a:lnTo>
                  <a:lnTo>
                    <a:pt x="90" y="47"/>
                  </a:lnTo>
                  <a:lnTo>
                    <a:pt x="90" y="45"/>
                  </a:lnTo>
                  <a:lnTo>
                    <a:pt x="90" y="44"/>
                  </a:lnTo>
                  <a:lnTo>
                    <a:pt x="90" y="43"/>
                  </a:lnTo>
                  <a:lnTo>
                    <a:pt x="88" y="40"/>
                  </a:lnTo>
                  <a:lnTo>
                    <a:pt x="88" y="39"/>
                  </a:lnTo>
                  <a:lnTo>
                    <a:pt x="88" y="38"/>
                  </a:lnTo>
                  <a:lnTo>
                    <a:pt x="88" y="36"/>
                  </a:lnTo>
                  <a:lnTo>
                    <a:pt x="86" y="31"/>
                  </a:lnTo>
                  <a:lnTo>
                    <a:pt x="86" y="30"/>
                  </a:lnTo>
                  <a:lnTo>
                    <a:pt x="85" y="29"/>
                  </a:lnTo>
                  <a:lnTo>
                    <a:pt x="85" y="27"/>
                  </a:lnTo>
                  <a:lnTo>
                    <a:pt x="83" y="26"/>
                  </a:lnTo>
                  <a:lnTo>
                    <a:pt x="83" y="25"/>
                  </a:lnTo>
                  <a:lnTo>
                    <a:pt x="82" y="23"/>
                  </a:lnTo>
                  <a:lnTo>
                    <a:pt x="82" y="22"/>
                  </a:lnTo>
                  <a:lnTo>
                    <a:pt x="81" y="21"/>
                  </a:lnTo>
                  <a:lnTo>
                    <a:pt x="81" y="20"/>
                  </a:lnTo>
                  <a:lnTo>
                    <a:pt x="79" y="20"/>
                  </a:lnTo>
                  <a:lnTo>
                    <a:pt x="79" y="18"/>
                  </a:lnTo>
                  <a:lnTo>
                    <a:pt x="78" y="17"/>
                  </a:lnTo>
                  <a:lnTo>
                    <a:pt x="77" y="16"/>
                  </a:lnTo>
                  <a:lnTo>
                    <a:pt x="75" y="14"/>
                  </a:lnTo>
                  <a:lnTo>
                    <a:pt x="75" y="13"/>
                  </a:lnTo>
                  <a:lnTo>
                    <a:pt x="74" y="13"/>
                  </a:lnTo>
                  <a:lnTo>
                    <a:pt x="74" y="12"/>
                  </a:lnTo>
                  <a:lnTo>
                    <a:pt x="73" y="10"/>
                  </a:lnTo>
                  <a:lnTo>
                    <a:pt x="72" y="10"/>
                  </a:lnTo>
                  <a:lnTo>
                    <a:pt x="72" y="9"/>
                  </a:lnTo>
                  <a:lnTo>
                    <a:pt x="69" y="8"/>
                  </a:lnTo>
                  <a:lnTo>
                    <a:pt x="65" y="5"/>
                  </a:lnTo>
                  <a:close/>
                </a:path>
              </a:pathLst>
            </a:custGeom>
            <a:solidFill>
              <a:srgbClr val="808080"/>
            </a:solidFill>
            <a:ln w="9525">
              <a:noFill/>
              <a:round/>
              <a:headEnd/>
              <a:tailEnd/>
            </a:ln>
          </p:spPr>
          <p:txBody>
            <a:bodyPr/>
            <a:lstStyle/>
            <a:p>
              <a:endParaRPr lang="en-US"/>
            </a:p>
          </p:txBody>
        </p:sp>
        <p:sp>
          <p:nvSpPr>
            <p:cNvPr id="118" name="Freeform 261"/>
            <p:cNvSpPr>
              <a:spLocks/>
            </p:cNvSpPr>
            <p:nvPr/>
          </p:nvSpPr>
          <p:spPr bwMode="auto">
            <a:xfrm>
              <a:off x="1865" y="1371"/>
              <a:ext cx="93" cy="118"/>
            </a:xfrm>
            <a:custGeom>
              <a:avLst/>
              <a:gdLst>
                <a:gd name="T0" fmla="*/ 1 w 93"/>
                <a:gd name="T1" fmla="*/ 47 h 118"/>
                <a:gd name="T2" fmla="*/ 0 w 93"/>
                <a:gd name="T3" fmla="*/ 61 h 118"/>
                <a:gd name="T4" fmla="*/ 1 w 93"/>
                <a:gd name="T5" fmla="*/ 76 h 118"/>
                <a:gd name="T6" fmla="*/ 5 w 93"/>
                <a:gd name="T7" fmla="*/ 89 h 118"/>
                <a:gd name="T8" fmla="*/ 10 w 93"/>
                <a:gd name="T9" fmla="*/ 98 h 118"/>
                <a:gd name="T10" fmla="*/ 17 w 93"/>
                <a:gd name="T11" fmla="*/ 105 h 118"/>
                <a:gd name="T12" fmla="*/ 23 w 93"/>
                <a:gd name="T13" fmla="*/ 112 h 118"/>
                <a:gd name="T14" fmla="*/ 35 w 93"/>
                <a:gd name="T15" fmla="*/ 117 h 118"/>
                <a:gd name="T16" fmla="*/ 44 w 93"/>
                <a:gd name="T17" fmla="*/ 118 h 118"/>
                <a:gd name="T18" fmla="*/ 53 w 93"/>
                <a:gd name="T19" fmla="*/ 117 h 118"/>
                <a:gd name="T20" fmla="*/ 66 w 93"/>
                <a:gd name="T21" fmla="*/ 112 h 118"/>
                <a:gd name="T22" fmla="*/ 75 w 93"/>
                <a:gd name="T23" fmla="*/ 104 h 118"/>
                <a:gd name="T24" fmla="*/ 82 w 93"/>
                <a:gd name="T25" fmla="*/ 96 h 118"/>
                <a:gd name="T26" fmla="*/ 87 w 93"/>
                <a:gd name="T27" fmla="*/ 87 h 118"/>
                <a:gd name="T28" fmla="*/ 91 w 93"/>
                <a:gd name="T29" fmla="*/ 76 h 118"/>
                <a:gd name="T30" fmla="*/ 92 w 93"/>
                <a:gd name="T31" fmla="*/ 64 h 118"/>
                <a:gd name="T32" fmla="*/ 92 w 93"/>
                <a:gd name="T33" fmla="*/ 50 h 118"/>
                <a:gd name="T34" fmla="*/ 88 w 93"/>
                <a:gd name="T35" fmla="*/ 32 h 118"/>
                <a:gd name="T36" fmla="*/ 82 w 93"/>
                <a:gd name="T37" fmla="*/ 20 h 118"/>
                <a:gd name="T38" fmla="*/ 74 w 93"/>
                <a:gd name="T39" fmla="*/ 12 h 118"/>
                <a:gd name="T40" fmla="*/ 60 w 93"/>
                <a:gd name="T41" fmla="*/ 3 h 118"/>
                <a:gd name="T42" fmla="*/ 51 w 93"/>
                <a:gd name="T43" fmla="*/ 0 h 118"/>
                <a:gd name="T44" fmla="*/ 43 w 93"/>
                <a:gd name="T45" fmla="*/ 2 h 118"/>
                <a:gd name="T46" fmla="*/ 31 w 93"/>
                <a:gd name="T47" fmla="*/ 6 h 118"/>
                <a:gd name="T48" fmla="*/ 19 w 93"/>
                <a:gd name="T49" fmla="*/ 13 h 118"/>
                <a:gd name="T50" fmla="*/ 12 w 93"/>
                <a:gd name="T51" fmla="*/ 24 h 118"/>
                <a:gd name="T52" fmla="*/ 5 w 93"/>
                <a:gd name="T53" fmla="*/ 37 h 118"/>
                <a:gd name="T54" fmla="*/ 13 w 93"/>
                <a:gd name="T55" fmla="*/ 29 h 118"/>
                <a:gd name="T56" fmla="*/ 18 w 93"/>
                <a:gd name="T57" fmla="*/ 20 h 118"/>
                <a:gd name="T58" fmla="*/ 28 w 93"/>
                <a:gd name="T59" fmla="*/ 11 h 118"/>
                <a:gd name="T60" fmla="*/ 39 w 93"/>
                <a:gd name="T61" fmla="*/ 7 h 118"/>
                <a:gd name="T62" fmla="*/ 47 w 93"/>
                <a:gd name="T63" fmla="*/ 4 h 118"/>
                <a:gd name="T64" fmla="*/ 54 w 93"/>
                <a:gd name="T65" fmla="*/ 6 h 118"/>
                <a:gd name="T66" fmla="*/ 69 w 93"/>
                <a:gd name="T67" fmla="*/ 12 h 118"/>
                <a:gd name="T68" fmla="*/ 75 w 93"/>
                <a:gd name="T69" fmla="*/ 19 h 118"/>
                <a:gd name="T70" fmla="*/ 82 w 93"/>
                <a:gd name="T71" fmla="*/ 29 h 118"/>
                <a:gd name="T72" fmla="*/ 87 w 93"/>
                <a:gd name="T73" fmla="*/ 41 h 118"/>
                <a:gd name="T74" fmla="*/ 89 w 93"/>
                <a:gd name="T75" fmla="*/ 56 h 118"/>
                <a:gd name="T76" fmla="*/ 89 w 93"/>
                <a:gd name="T77" fmla="*/ 67 h 118"/>
                <a:gd name="T78" fmla="*/ 86 w 93"/>
                <a:gd name="T79" fmla="*/ 80 h 118"/>
                <a:gd name="T80" fmla="*/ 82 w 93"/>
                <a:gd name="T81" fmla="*/ 90 h 118"/>
                <a:gd name="T82" fmla="*/ 76 w 93"/>
                <a:gd name="T83" fmla="*/ 98 h 118"/>
                <a:gd name="T84" fmla="*/ 67 w 93"/>
                <a:gd name="T85" fmla="*/ 105 h 118"/>
                <a:gd name="T86" fmla="*/ 58 w 93"/>
                <a:gd name="T87" fmla="*/ 112 h 118"/>
                <a:gd name="T88" fmla="*/ 51 w 93"/>
                <a:gd name="T89" fmla="*/ 115 h 118"/>
                <a:gd name="T90" fmla="*/ 41 w 93"/>
                <a:gd name="T91" fmla="*/ 115 h 118"/>
                <a:gd name="T92" fmla="*/ 34 w 93"/>
                <a:gd name="T93" fmla="*/ 112 h 118"/>
                <a:gd name="T94" fmla="*/ 23 w 93"/>
                <a:gd name="T95" fmla="*/ 107 h 118"/>
                <a:gd name="T96" fmla="*/ 17 w 93"/>
                <a:gd name="T97" fmla="*/ 102 h 118"/>
                <a:gd name="T98" fmla="*/ 12 w 93"/>
                <a:gd name="T99" fmla="*/ 93 h 118"/>
                <a:gd name="T100" fmla="*/ 8 w 93"/>
                <a:gd name="T101" fmla="*/ 85 h 118"/>
                <a:gd name="T102" fmla="*/ 4 w 93"/>
                <a:gd name="T103" fmla="*/ 72 h 118"/>
                <a:gd name="T104" fmla="*/ 4 w 93"/>
                <a:gd name="T105" fmla="*/ 59 h 118"/>
                <a:gd name="T106" fmla="*/ 5 w 93"/>
                <a:gd name="T107" fmla="*/ 46 h 1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
                <a:gd name="T163" fmla="*/ 0 h 118"/>
                <a:gd name="T164" fmla="*/ 93 w 93"/>
                <a:gd name="T165" fmla="*/ 118 h 11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 h="118">
                  <a:moveTo>
                    <a:pt x="5" y="37"/>
                  </a:moveTo>
                  <a:lnTo>
                    <a:pt x="3" y="42"/>
                  </a:lnTo>
                  <a:lnTo>
                    <a:pt x="3" y="45"/>
                  </a:lnTo>
                  <a:lnTo>
                    <a:pt x="1" y="47"/>
                  </a:lnTo>
                  <a:lnTo>
                    <a:pt x="1" y="52"/>
                  </a:lnTo>
                  <a:lnTo>
                    <a:pt x="0" y="56"/>
                  </a:lnTo>
                  <a:lnTo>
                    <a:pt x="0" y="59"/>
                  </a:lnTo>
                  <a:lnTo>
                    <a:pt x="0" y="61"/>
                  </a:lnTo>
                  <a:lnTo>
                    <a:pt x="0" y="64"/>
                  </a:lnTo>
                  <a:lnTo>
                    <a:pt x="0" y="70"/>
                  </a:lnTo>
                  <a:lnTo>
                    <a:pt x="1" y="73"/>
                  </a:lnTo>
                  <a:lnTo>
                    <a:pt x="1" y="76"/>
                  </a:lnTo>
                  <a:lnTo>
                    <a:pt x="3" y="81"/>
                  </a:lnTo>
                  <a:lnTo>
                    <a:pt x="4" y="83"/>
                  </a:lnTo>
                  <a:lnTo>
                    <a:pt x="4" y="86"/>
                  </a:lnTo>
                  <a:lnTo>
                    <a:pt x="5" y="89"/>
                  </a:lnTo>
                  <a:lnTo>
                    <a:pt x="6" y="91"/>
                  </a:lnTo>
                  <a:lnTo>
                    <a:pt x="8" y="93"/>
                  </a:lnTo>
                  <a:lnTo>
                    <a:pt x="9" y="95"/>
                  </a:lnTo>
                  <a:lnTo>
                    <a:pt x="10" y="98"/>
                  </a:lnTo>
                  <a:lnTo>
                    <a:pt x="12" y="100"/>
                  </a:lnTo>
                  <a:lnTo>
                    <a:pt x="13" y="102"/>
                  </a:lnTo>
                  <a:lnTo>
                    <a:pt x="14" y="104"/>
                  </a:lnTo>
                  <a:lnTo>
                    <a:pt x="17" y="105"/>
                  </a:lnTo>
                  <a:lnTo>
                    <a:pt x="18" y="107"/>
                  </a:lnTo>
                  <a:lnTo>
                    <a:pt x="19" y="109"/>
                  </a:lnTo>
                  <a:lnTo>
                    <a:pt x="22" y="111"/>
                  </a:lnTo>
                  <a:lnTo>
                    <a:pt x="23" y="112"/>
                  </a:lnTo>
                  <a:lnTo>
                    <a:pt x="26" y="113"/>
                  </a:lnTo>
                  <a:lnTo>
                    <a:pt x="28" y="115"/>
                  </a:lnTo>
                  <a:lnTo>
                    <a:pt x="32" y="116"/>
                  </a:lnTo>
                  <a:lnTo>
                    <a:pt x="35" y="117"/>
                  </a:lnTo>
                  <a:lnTo>
                    <a:pt x="38" y="117"/>
                  </a:lnTo>
                  <a:lnTo>
                    <a:pt x="39" y="118"/>
                  </a:lnTo>
                  <a:lnTo>
                    <a:pt x="41" y="118"/>
                  </a:lnTo>
                  <a:lnTo>
                    <a:pt x="44" y="118"/>
                  </a:lnTo>
                  <a:lnTo>
                    <a:pt x="47" y="118"/>
                  </a:lnTo>
                  <a:lnTo>
                    <a:pt x="48" y="118"/>
                  </a:lnTo>
                  <a:lnTo>
                    <a:pt x="51" y="118"/>
                  </a:lnTo>
                  <a:lnTo>
                    <a:pt x="53" y="117"/>
                  </a:lnTo>
                  <a:lnTo>
                    <a:pt x="56" y="117"/>
                  </a:lnTo>
                  <a:lnTo>
                    <a:pt x="57" y="117"/>
                  </a:lnTo>
                  <a:lnTo>
                    <a:pt x="61" y="115"/>
                  </a:lnTo>
                  <a:lnTo>
                    <a:pt x="66" y="112"/>
                  </a:lnTo>
                  <a:lnTo>
                    <a:pt x="67" y="111"/>
                  </a:lnTo>
                  <a:lnTo>
                    <a:pt x="70" y="109"/>
                  </a:lnTo>
                  <a:lnTo>
                    <a:pt x="74" y="107"/>
                  </a:lnTo>
                  <a:lnTo>
                    <a:pt x="75" y="104"/>
                  </a:lnTo>
                  <a:lnTo>
                    <a:pt x="76" y="103"/>
                  </a:lnTo>
                  <a:lnTo>
                    <a:pt x="79" y="102"/>
                  </a:lnTo>
                  <a:lnTo>
                    <a:pt x="80" y="99"/>
                  </a:lnTo>
                  <a:lnTo>
                    <a:pt x="82" y="96"/>
                  </a:lnTo>
                  <a:lnTo>
                    <a:pt x="83" y="94"/>
                  </a:lnTo>
                  <a:lnTo>
                    <a:pt x="84" y="91"/>
                  </a:lnTo>
                  <a:lnTo>
                    <a:pt x="86" y="89"/>
                  </a:lnTo>
                  <a:lnTo>
                    <a:pt x="87" y="87"/>
                  </a:lnTo>
                  <a:lnTo>
                    <a:pt x="88" y="85"/>
                  </a:lnTo>
                  <a:lnTo>
                    <a:pt x="88" y="83"/>
                  </a:lnTo>
                  <a:lnTo>
                    <a:pt x="89" y="81"/>
                  </a:lnTo>
                  <a:lnTo>
                    <a:pt x="91" y="76"/>
                  </a:lnTo>
                  <a:lnTo>
                    <a:pt x="91" y="73"/>
                  </a:lnTo>
                  <a:lnTo>
                    <a:pt x="92" y="69"/>
                  </a:lnTo>
                  <a:lnTo>
                    <a:pt x="92" y="67"/>
                  </a:lnTo>
                  <a:lnTo>
                    <a:pt x="92" y="64"/>
                  </a:lnTo>
                  <a:lnTo>
                    <a:pt x="93" y="61"/>
                  </a:lnTo>
                  <a:lnTo>
                    <a:pt x="92" y="59"/>
                  </a:lnTo>
                  <a:lnTo>
                    <a:pt x="92" y="56"/>
                  </a:lnTo>
                  <a:lnTo>
                    <a:pt x="92" y="50"/>
                  </a:lnTo>
                  <a:lnTo>
                    <a:pt x="92" y="47"/>
                  </a:lnTo>
                  <a:lnTo>
                    <a:pt x="91" y="45"/>
                  </a:lnTo>
                  <a:lnTo>
                    <a:pt x="89" y="39"/>
                  </a:lnTo>
                  <a:lnTo>
                    <a:pt x="88" y="32"/>
                  </a:lnTo>
                  <a:lnTo>
                    <a:pt x="87" y="29"/>
                  </a:lnTo>
                  <a:lnTo>
                    <a:pt x="86" y="26"/>
                  </a:lnTo>
                  <a:lnTo>
                    <a:pt x="83" y="21"/>
                  </a:lnTo>
                  <a:lnTo>
                    <a:pt x="82" y="20"/>
                  </a:lnTo>
                  <a:lnTo>
                    <a:pt x="79" y="17"/>
                  </a:lnTo>
                  <a:lnTo>
                    <a:pt x="78" y="16"/>
                  </a:lnTo>
                  <a:lnTo>
                    <a:pt x="76" y="13"/>
                  </a:lnTo>
                  <a:lnTo>
                    <a:pt x="74" y="12"/>
                  </a:lnTo>
                  <a:lnTo>
                    <a:pt x="73" y="11"/>
                  </a:lnTo>
                  <a:lnTo>
                    <a:pt x="70" y="8"/>
                  </a:lnTo>
                  <a:lnTo>
                    <a:pt x="62" y="3"/>
                  </a:lnTo>
                  <a:lnTo>
                    <a:pt x="60" y="3"/>
                  </a:lnTo>
                  <a:lnTo>
                    <a:pt x="57" y="2"/>
                  </a:lnTo>
                  <a:lnTo>
                    <a:pt x="56" y="2"/>
                  </a:lnTo>
                  <a:lnTo>
                    <a:pt x="53" y="2"/>
                  </a:lnTo>
                  <a:lnTo>
                    <a:pt x="51" y="0"/>
                  </a:lnTo>
                  <a:lnTo>
                    <a:pt x="49" y="0"/>
                  </a:lnTo>
                  <a:lnTo>
                    <a:pt x="47" y="0"/>
                  </a:lnTo>
                  <a:lnTo>
                    <a:pt x="44" y="0"/>
                  </a:lnTo>
                  <a:lnTo>
                    <a:pt x="43" y="2"/>
                  </a:lnTo>
                  <a:lnTo>
                    <a:pt x="40" y="2"/>
                  </a:lnTo>
                  <a:lnTo>
                    <a:pt x="38" y="3"/>
                  </a:lnTo>
                  <a:lnTo>
                    <a:pt x="35" y="3"/>
                  </a:lnTo>
                  <a:lnTo>
                    <a:pt x="31" y="6"/>
                  </a:lnTo>
                  <a:lnTo>
                    <a:pt x="27" y="7"/>
                  </a:lnTo>
                  <a:lnTo>
                    <a:pt x="25" y="10"/>
                  </a:lnTo>
                  <a:lnTo>
                    <a:pt x="23" y="11"/>
                  </a:lnTo>
                  <a:lnTo>
                    <a:pt x="19" y="13"/>
                  </a:lnTo>
                  <a:lnTo>
                    <a:pt x="16" y="17"/>
                  </a:lnTo>
                  <a:lnTo>
                    <a:pt x="14" y="20"/>
                  </a:lnTo>
                  <a:lnTo>
                    <a:pt x="13" y="21"/>
                  </a:lnTo>
                  <a:lnTo>
                    <a:pt x="12" y="24"/>
                  </a:lnTo>
                  <a:lnTo>
                    <a:pt x="9" y="26"/>
                  </a:lnTo>
                  <a:lnTo>
                    <a:pt x="8" y="28"/>
                  </a:lnTo>
                  <a:lnTo>
                    <a:pt x="6" y="30"/>
                  </a:lnTo>
                  <a:lnTo>
                    <a:pt x="5" y="37"/>
                  </a:lnTo>
                  <a:lnTo>
                    <a:pt x="8" y="38"/>
                  </a:lnTo>
                  <a:lnTo>
                    <a:pt x="9" y="33"/>
                  </a:lnTo>
                  <a:lnTo>
                    <a:pt x="12" y="30"/>
                  </a:lnTo>
                  <a:lnTo>
                    <a:pt x="13" y="29"/>
                  </a:lnTo>
                  <a:lnTo>
                    <a:pt x="14" y="26"/>
                  </a:lnTo>
                  <a:lnTo>
                    <a:pt x="16" y="24"/>
                  </a:lnTo>
                  <a:lnTo>
                    <a:pt x="17" y="23"/>
                  </a:lnTo>
                  <a:lnTo>
                    <a:pt x="18" y="20"/>
                  </a:lnTo>
                  <a:lnTo>
                    <a:pt x="21" y="16"/>
                  </a:lnTo>
                  <a:lnTo>
                    <a:pt x="25" y="13"/>
                  </a:lnTo>
                  <a:lnTo>
                    <a:pt x="26" y="12"/>
                  </a:lnTo>
                  <a:lnTo>
                    <a:pt x="28" y="11"/>
                  </a:lnTo>
                  <a:lnTo>
                    <a:pt x="32" y="8"/>
                  </a:lnTo>
                  <a:lnTo>
                    <a:pt x="35" y="8"/>
                  </a:lnTo>
                  <a:lnTo>
                    <a:pt x="36" y="7"/>
                  </a:lnTo>
                  <a:lnTo>
                    <a:pt x="39" y="7"/>
                  </a:lnTo>
                  <a:lnTo>
                    <a:pt x="40" y="6"/>
                  </a:lnTo>
                  <a:lnTo>
                    <a:pt x="43" y="6"/>
                  </a:lnTo>
                  <a:lnTo>
                    <a:pt x="44" y="6"/>
                  </a:lnTo>
                  <a:lnTo>
                    <a:pt x="47" y="4"/>
                  </a:lnTo>
                  <a:lnTo>
                    <a:pt x="49" y="4"/>
                  </a:lnTo>
                  <a:lnTo>
                    <a:pt x="51" y="4"/>
                  </a:lnTo>
                  <a:lnTo>
                    <a:pt x="53" y="6"/>
                  </a:lnTo>
                  <a:lnTo>
                    <a:pt x="54" y="6"/>
                  </a:lnTo>
                  <a:lnTo>
                    <a:pt x="57" y="6"/>
                  </a:lnTo>
                  <a:lnTo>
                    <a:pt x="60" y="7"/>
                  </a:lnTo>
                  <a:lnTo>
                    <a:pt x="61" y="7"/>
                  </a:lnTo>
                  <a:lnTo>
                    <a:pt x="69" y="12"/>
                  </a:lnTo>
                  <a:lnTo>
                    <a:pt x="70" y="13"/>
                  </a:lnTo>
                  <a:lnTo>
                    <a:pt x="73" y="15"/>
                  </a:lnTo>
                  <a:lnTo>
                    <a:pt x="74" y="17"/>
                  </a:lnTo>
                  <a:lnTo>
                    <a:pt x="75" y="19"/>
                  </a:lnTo>
                  <a:lnTo>
                    <a:pt x="78" y="20"/>
                  </a:lnTo>
                  <a:lnTo>
                    <a:pt x="79" y="23"/>
                  </a:lnTo>
                  <a:lnTo>
                    <a:pt x="80" y="24"/>
                  </a:lnTo>
                  <a:lnTo>
                    <a:pt x="82" y="29"/>
                  </a:lnTo>
                  <a:lnTo>
                    <a:pt x="83" y="30"/>
                  </a:lnTo>
                  <a:lnTo>
                    <a:pt x="84" y="33"/>
                  </a:lnTo>
                  <a:lnTo>
                    <a:pt x="86" y="35"/>
                  </a:lnTo>
                  <a:lnTo>
                    <a:pt x="87" y="41"/>
                  </a:lnTo>
                  <a:lnTo>
                    <a:pt x="88" y="46"/>
                  </a:lnTo>
                  <a:lnTo>
                    <a:pt x="88" y="48"/>
                  </a:lnTo>
                  <a:lnTo>
                    <a:pt x="89" y="50"/>
                  </a:lnTo>
                  <a:lnTo>
                    <a:pt x="89" y="56"/>
                  </a:lnTo>
                  <a:lnTo>
                    <a:pt x="89" y="59"/>
                  </a:lnTo>
                  <a:lnTo>
                    <a:pt x="89" y="61"/>
                  </a:lnTo>
                  <a:lnTo>
                    <a:pt x="89" y="64"/>
                  </a:lnTo>
                  <a:lnTo>
                    <a:pt x="89" y="67"/>
                  </a:lnTo>
                  <a:lnTo>
                    <a:pt x="88" y="69"/>
                  </a:lnTo>
                  <a:lnTo>
                    <a:pt x="88" y="72"/>
                  </a:lnTo>
                  <a:lnTo>
                    <a:pt x="87" y="74"/>
                  </a:lnTo>
                  <a:lnTo>
                    <a:pt x="86" y="80"/>
                  </a:lnTo>
                  <a:lnTo>
                    <a:pt x="86" y="82"/>
                  </a:lnTo>
                  <a:lnTo>
                    <a:pt x="84" y="85"/>
                  </a:lnTo>
                  <a:lnTo>
                    <a:pt x="83" y="87"/>
                  </a:lnTo>
                  <a:lnTo>
                    <a:pt x="82" y="90"/>
                  </a:lnTo>
                  <a:lnTo>
                    <a:pt x="80" y="91"/>
                  </a:lnTo>
                  <a:lnTo>
                    <a:pt x="79" y="94"/>
                  </a:lnTo>
                  <a:lnTo>
                    <a:pt x="78" y="96"/>
                  </a:lnTo>
                  <a:lnTo>
                    <a:pt x="76" y="98"/>
                  </a:lnTo>
                  <a:lnTo>
                    <a:pt x="75" y="100"/>
                  </a:lnTo>
                  <a:lnTo>
                    <a:pt x="73" y="102"/>
                  </a:lnTo>
                  <a:lnTo>
                    <a:pt x="71" y="103"/>
                  </a:lnTo>
                  <a:lnTo>
                    <a:pt x="67" y="105"/>
                  </a:lnTo>
                  <a:lnTo>
                    <a:pt x="66" y="107"/>
                  </a:lnTo>
                  <a:lnTo>
                    <a:pt x="63" y="109"/>
                  </a:lnTo>
                  <a:lnTo>
                    <a:pt x="60" y="111"/>
                  </a:lnTo>
                  <a:lnTo>
                    <a:pt x="58" y="112"/>
                  </a:lnTo>
                  <a:lnTo>
                    <a:pt x="56" y="113"/>
                  </a:lnTo>
                  <a:lnTo>
                    <a:pt x="54" y="113"/>
                  </a:lnTo>
                  <a:lnTo>
                    <a:pt x="52" y="113"/>
                  </a:lnTo>
                  <a:lnTo>
                    <a:pt x="51" y="115"/>
                  </a:lnTo>
                  <a:lnTo>
                    <a:pt x="48" y="115"/>
                  </a:lnTo>
                  <a:lnTo>
                    <a:pt x="45" y="115"/>
                  </a:lnTo>
                  <a:lnTo>
                    <a:pt x="44" y="115"/>
                  </a:lnTo>
                  <a:lnTo>
                    <a:pt x="41" y="115"/>
                  </a:lnTo>
                  <a:lnTo>
                    <a:pt x="40" y="115"/>
                  </a:lnTo>
                  <a:lnTo>
                    <a:pt x="38" y="113"/>
                  </a:lnTo>
                  <a:lnTo>
                    <a:pt x="35" y="113"/>
                  </a:lnTo>
                  <a:lnTo>
                    <a:pt x="34" y="112"/>
                  </a:lnTo>
                  <a:lnTo>
                    <a:pt x="30" y="111"/>
                  </a:lnTo>
                  <a:lnTo>
                    <a:pt x="27" y="109"/>
                  </a:lnTo>
                  <a:lnTo>
                    <a:pt x="26" y="108"/>
                  </a:lnTo>
                  <a:lnTo>
                    <a:pt x="23" y="107"/>
                  </a:lnTo>
                  <a:lnTo>
                    <a:pt x="22" y="105"/>
                  </a:lnTo>
                  <a:lnTo>
                    <a:pt x="21" y="104"/>
                  </a:lnTo>
                  <a:lnTo>
                    <a:pt x="18" y="103"/>
                  </a:lnTo>
                  <a:lnTo>
                    <a:pt x="17" y="102"/>
                  </a:lnTo>
                  <a:lnTo>
                    <a:pt x="16" y="99"/>
                  </a:lnTo>
                  <a:lnTo>
                    <a:pt x="14" y="98"/>
                  </a:lnTo>
                  <a:lnTo>
                    <a:pt x="13" y="95"/>
                  </a:lnTo>
                  <a:lnTo>
                    <a:pt x="12" y="93"/>
                  </a:lnTo>
                  <a:lnTo>
                    <a:pt x="10" y="91"/>
                  </a:lnTo>
                  <a:lnTo>
                    <a:pt x="9" y="89"/>
                  </a:lnTo>
                  <a:lnTo>
                    <a:pt x="8" y="87"/>
                  </a:lnTo>
                  <a:lnTo>
                    <a:pt x="8" y="85"/>
                  </a:lnTo>
                  <a:lnTo>
                    <a:pt x="6" y="82"/>
                  </a:lnTo>
                  <a:lnTo>
                    <a:pt x="5" y="80"/>
                  </a:lnTo>
                  <a:lnTo>
                    <a:pt x="5" y="74"/>
                  </a:lnTo>
                  <a:lnTo>
                    <a:pt x="4" y="72"/>
                  </a:lnTo>
                  <a:lnTo>
                    <a:pt x="4" y="69"/>
                  </a:lnTo>
                  <a:lnTo>
                    <a:pt x="4" y="64"/>
                  </a:lnTo>
                  <a:lnTo>
                    <a:pt x="4" y="61"/>
                  </a:lnTo>
                  <a:lnTo>
                    <a:pt x="4" y="59"/>
                  </a:lnTo>
                  <a:lnTo>
                    <a:pt x="4" y="56"/>
                  </a:lnTo>
                  <a:lnTo>
                    <a:pt x="4" y="54"/>
                  </a:lnTo>
                  <a:lnTo>
                    <a:pt x="5" y="48"/>
                  </a:lnTo>
                  <a:lnTo>
                    <a:pt x="5" y="46"/>
                  </a:lnTo>
                  <a:lnTo>
                    <a:pt x="6" y="43"/>
                  </a:lnTo>
                  <a:lnTo>
                    <a:pt x="8" y="38"/>
                  </a:lnTo>
                  <a:lnTo>
                    <a:pt x="5" y="37"/>
                  </a:lnTo>
                  <a:close/>
                </a:path>
              </a:pathLst>
            </a:custGeom>
            <a:solidFill>
              <a:srgbClr val="808080"/>
            </a:solidFill>
            <a:ln w="9525">
              <a:noFill/>
              <a:round/>
              <a:headEnd/>
              <a:tailEnd/>
            </a:ln>
          </p:spPr>
          <p:txBody>
            <a:bodyPr/>
            <a:lstStyle/>
            <a:p>
              <a:endParaRPr lang="en-US"/>
            </a:p>
          </p:txBody>
        </p:sp>
        <p:sp>
          <p:nvSpPr>
            <p:cNvPr id="119" name="Freeform 262"/>
            <p:cNvSpPr>
              <a:spLocks/>
            </p:cNvSpPr>
            <p:nvPr/>
          </p:nvSpPr>
          <p:spPr bwMode="auto">
            <a:xfrm>
              <a:off x="1852" y="1427"/>
              <a:ext cx="65" cy="83"/>
            </a:xfrm>
            <a:custGeom>
              <a:avLst/>
              <a:gdLst>
                <a:gd name="T0" fmla="*/ 41 w 65"/>
                <a:gd name="T1" fmla="*/ 2 h 83"/>
                <a:gd name="T2" fmla="*/ 38 w 65"/>
                <a:gd name="T3" fmla="*/ 0 h 83"/>
                <a:gd name="T4" fmla="*/ 34 w 65"/>
                <a:gd name="T5" fmla="*/ 0 h 83"/>
                <a:gd name="T6" fmla="*/ 30 w 65"/>
                <a:gd name="T7" fmla="*/ 0 h 83"/>
                <a:gd name="T8" fmla="*/ 26 w 65"/>
                <a:gd name="T9" fmla="*/ 2 h 83"/>
                <a:gd name="T10" fmla="*/ 18 w 65"/>
                <a:gd name="T11" fmla="*/ 5 h 83"/>
                <a:gd name="T12" fmla="*/ 13 w 65"/>
                <a:gd name="T13" fmla="*/ 8 h 83"/>
                <a:gd name="T14" fmla="*/ 10 w 65"/>
                <a:gd name="T15" fmla="*/ 12 h 83"/>
                <a:gd name="T16" fmla="*/ 8 w 65"/>
                <a:gd name="T17" fmla="*/ 14 h 83"/>
                <a:gd name="T18" fmla="*/ 7 w 65"/>
                <a:gd name="T19" fmla="*/ 17 h 83"/>
                <a:gd name="T20" fmla="*/ 3 w 65"/>
                <a:gd name="T21" fmla="*/ 25 h 83"/>
                <a:gd name="T22" fmla="*/ 1 w 65"/>
                <a:gd name="T23" fmla="*/ 33 h 83"/>
                <a:gd name="T24" fmla="*/ 0 w 65"/>
                <a:gd name="T25" fmla="*/ 37 h 83"/>
                <a:gd name="T26" fmla="*/ 0 w 65"/>
                <a:gd name="T27" fmla="*/ 40 h 83"/>
                <a:gd name="T28" fmla="*/ 0 w 65"/>
                <a:gd name="T29" fmla="*/ 44 h 83"/>
                <a:gd name="T30" fmla="*/ 0 w 65"/>
                <a:gd name="T31" fmla="*/ 48 h 83"/>
                <a:gd name="T32" fmla="*/ 3 w 65"/>
                <a:gd name="T33" fmla="*/ 61 h 83"/>
                <a:gd name="T34" fmla="*/ 4 w 65"/>
                <a:gd name="T35" fmla="*/ 65 h 83"/>
                <a:gd name="T36" fmla="*/ 7 w 65"/>
                <a:gd name="T37" fmla="*/ 68 h 83"/>
                <a:gd name="T38" fmla="*/ 8 w 65"/>
                <a:gd name="T39" fmla="*/ 70 h 83"/>
                <a:gd name="T40" fmla="*/ 10 w 65"/>
                <a:gd name="T41" fmla="*/ 73 h 83"/>
                <a:gd name="T42" fmla="*/ 13 w 65"/>
                <a:gd name="T43" fmla="*/ 75 h 83"/>
                <a:gd name="T44" fmla="*/ 21 w 65"/>
                <a:gd name="T45" fmla="*/ 81 h 83"/>
                <a:gd name="T46" fmla="*/ 23 w 65"/>
                <a:gd name="T47" fmla="*/ 81 h 83"/>
                <a:gd name="T48" fmla="*/ 27 w 65"/>
                <a:gd name="T49" fmla="*/ 82 h 83"/>
                <a:gd name="T50" fmla="*/ 30 w 65"/>
                <a:gd name="T51" fmla="*/ 82 h 83"/>
                <a:gd name="T52" fmla="*/ 34 w 65"/>
                <a:gd name="T53" fmla="*/ 82 h 83"/>
                <a:gd name="T54" fmla="*/ 38 w 65"/>
                <a:gd name="T55" fmla="*/ 81 h 83"/>
                <a:gd name="T56" fmla="*/ 45 w 65"/>
                <a:gd name="T57" fmla="*/ 77 h 83"/>
                <a:gd name="T58" fmla="*/ 49 w 65"/>
                <a:gd name="T59" fmla="*/ 75 h 83"/>
                <a:gd name="T60" fmla="*/ 52 w 65"/>
                <a:gd name="T61" fmla="*/ 73 h 83"/>
                <a:gd name="T62" fmla="*/ 54 w 65"/>
                <a:gd name="T63" fmla="*/ 69 h 83"/>
                <a:gd name="T64" fmla="*/ 57 w 65"/>
                <a:gd name="T65" fmla="*/ 66 h 83"/>
                <a:gd name="T66" fmla="*/ 60 w 65"/>
                <a:gd name="T67" fmla="*/ 62 h 83"/>
                <a:gd name="T68" fmla="*/ 64 w 65"/>
                <a:gd name="T69" fmla="*/ 51 h 83"/>
                <a:gd name="T70" fmla="*/ 64 w 65"/>
                <a:gd name="T71" fmla="*/ 47 h 83"/>
                <a:gd name="T72" fmla="*/ 64 w 65"/>
                <a:gd name="T73" fmla="*/ 43 h 83"/>
                <a:gd name="T74" fmla="*/ 64 w 65"/>
                <a:gd name="T75" fmla="*/ 39 h 83"/>
                <a:gd name="T76" fmla="*/ 64 w 65"/>
                <a:gd name="T77" fmla="*/ 35 h 83"/>
                <a:gd name="T78" fmla="*/ 64 w 65"/>
                <a:gd name="T79" fmla="*/ 30 h 83"/>
                <a:gd name="T80" fmla="*/ 60 w 65"/>
                <a:gd name="T81" fmla="*/ 18 h 83"/>
                <a:gd name="T82" fmla="*/ 58 w 65"/>
                <a:gd name="T83" fmla="*/ 16 h 83"/>
                <a:gd name="T84" fmla="*/ 56 w 65"/>
                <a:gd name="T85" fmla="*/ 13 h 83"/>
                <a:gd name="T86" fmla="*/ 53 w 65"/>
                <a:gd name="T87" fmla="*/ 9 h 83"/>
                <a:gd name="T88" fmla="*/ 49 w 65"/>
                <a:gd name="T89" fmla="*/ 7 h 8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
                <a:gd name="T136" fmla="*/ 0 h 83"/>
                <a:gd name="T137" fmla="*/ 65 w 65"/>
                <a:gd name="T138" fmla="*/ 83 h 8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 h="83">
                  <a:moveTo>
                    <a:pt x="45" y="4"/>
                  </a:moveTo>
                  <a:lnTo>
                    <a:pt x="43" y="2"/>
                  </a:lnTo>
                  <a:lnTo>
                    <a:pt x="41" y="2"/>
                  </a:lnTo>
                  <a:lnTo>
                    <a:pt x="40" y="2"/>
                  </a:lnTo>
                  <a:lnTo>
                    <a:pt x="39" y="0"/>
                  </a:lnTo>
                  <a:lnTo>
                    <a:pt x="38" y="0"/>
                  </a:lnTo>
                  <a:lnTo>
                    <a:pt x="36" y="0"/>
                  </a:lnTo>
                  <a:lnTo>
                    <a:pt x="35" y="0"/>
                  </a:lnTo>
                  <a:lnTo>
                    <a:pt x="34" y="0"/>
                  </a:lnTo>
                  <a:lnTo>
                    <a:pt x="32" y="0"/>
                  </a:lnTo>
                  <a:lnTo>
                    <a:pt x="31" y="0"/>
                  </a:lnTo>
                  <a:lnTo>
                    <a:pt x="30" y="0"/>
                  </a:lnTo>
                  <a:lnTo>
                    <a:pt x="29" y="0"/>
                  </a:lnTo>
                  <a:lnTo>
                    <a:pt x="27" y="0"/>
                  </a:lnTo>
                  <a:lnTo>
                    <a:pt x="26" y="2"/>
                  </a:lnTo>
                  <a:lnTo>
                    <a:pt x="25" y="2"/>
                  </a:lnTo>
                  <a:lnTo>
                    <a:pt x="18" y="4"/>
                  </a:lnTo>
                  <a:lnTo>
                    <a:pt x="18" y="5"/>
                  </a:lnTo>
                  <a:lnTo>
                    <a:pt x="16" y="7"/>
                  </a:lnTo>
                  <a:lnTo>
                    <a:pt x="14" y="8"/>
                  </a:lnTo>
                  <a:lnTo>
                    <a:pt x="13" y="8"/>
                  </a:lnTo>
                  <a:lnTo>
                    <a:pt x="13" y="9"/>
                  </a:lnTo>
                  <a:lnTo>
                    <a:pt x="12" y="11"/>
                  </a:lnTo>
                  <a:lnTo>
                    <a:pt x="10" y="12"/>
                  </a:lnTo>
                  <a:lnTo>
                    <a:pt x="9" y="13"/>
                  </a:lnTo>
                  <a:lnTo>
                    <a:pt x="9" y="14"/>
                  </a:lnTo>
                  <a:lnTo>
                    <a:pt x="8" y="14"/>
                  </a:lnTo>
                  <a:lnTo>
                    <a:pt x="8" y="16"/>
                  </a:lnTo>
                  <a:lnTo>
                    <a:pt x="7" y="16"/>
                  </a:lnTo>
                  <a:lnTo>
                    <a:pt x="7" y="17"/>
                  </a:lnTo>
                  <a:lnTo>
                    <a:pt x="5" y="20"/>
                  </a:lnTo>
                  <a:lnTo>
                    <a:pt x="4" y="21"/>
                  </a:lnTo>
                  <a:lnTo>
                    <a:pt x="3" y="25"/>
                  </a:lnTo>
                  <a:lnTo>
                    <a:pt x="1" y="29"/>
                  </a:lnTo>
                  <a:lnTo>
                    <a:pt x="0" y="33"/>
                  </a:lnTo>
                  <a:lnTo>
                    <a:pt x="1" y="33"/>
                  </a:lnTo>
                  <a:lnTo>
                    <a:pt x="0" y="34"/>
                  </a:lnTo>
                  <a:lnTo>
                    <a:pt x="0" y="35"/>
                  </a:lnTo>
                  <a:lnTo>
                    <a:pt x="0" y="37"/>
                  </a:lnTo>
                  <a:lnTo>
                    <a:pt x="0" y="38"/>
                  </a:lnTo>
                  <a:lnTo>
                    <a:pt x="0" y="39"/>
                  </a:lnTo>
                  <a:lnTo>
                    <a:pt x="0" y="40"/>
                  </a:lnTo>
                  <a:lnTo>
                    <a:pt x="0" y="42"/>
                  </a:lnTo>
                  <a:lnTo>
                    <a:pt x="0" y="43"/>
                  </a:lnTo>
                  <a:lnTo>
                    <a:pt x="0" y="44"/>
                  </a:lnTo>
                  <a:lnTo>
                    <a:pt x="0" y="46"/>
                  </a:lnTo>
                  <a:lnTo>
                    <a:pt x="0" y="47"/>
                  </a:lnTo>
                  <a:lnTo>
                    <a:pt x="0" y="48"/>
                  </a:lnTo>
                  <a:lnTo>
                    <a:pt x="0" y="51"/>
                  </a:lnTo>
                  <a:lnTo>
                    <a:pt x="0" y="52"/>
                  </a:lnTo>
                  <a:lnTo>
                    <a:pt x="3" y="61"/>
                  </a:lnTo>
                  <a:lnTo>
                    <a:pt x="4" y="62"/>
                  </a:lnTo>
                  <a:lnTo>
                    <a:pt x="4" y="64"/>
                  </a:lnTo>
                  <a:lnTo>
                    <a:pt x="4" y="65"/>
                  </a:lnTo>
                  <a:lnTo>
                    <a:pt x="5" y="65"/>
                  </a:lnTo>
                  <a:lnTo>
                    <a:pt x="5" y="66"/>
                  </a:lnTo>
                  <a:lnTo>
                    <a:pt x="7" y="68"/>
                  </a:lnTo>
                  <a:lnTo>
                    <a:pt x="7" y="69"/>
                  </a:lnTo>
                  <a:lnTo>
                    <a:pt x="8" y="69"/>
                  </a:lnTo>
                  <a:lnTo>
                    <a:pt x="8" y="70"/>
                  </a:lnTo>
                  <a:lnTo>
                    <a:pt x="9" y="70"/>
                  </a:lnTo>
                  <a:lnTo>
                    <a:pt x="9" y="71"/>
                  </a:lnTo>
                  <a:lnTo>
                    <a:pt x="10" y="73"/>
                  </a:lnTo>
                  <a:lnTo>
                    <a:pt x="10" y="74"/>
                  </a:lnTo>
                  <a:lnTo>
                    <a:pt x="13" y="74"/>
                  </a:lnTo>
                  <a:lnTo>
                    <a:pt x="13" y="75"/>
                  </a:lnTo>
                  <a:lnTo>
                    <a:pt x="14" y="77"/>
                  </a:lnTo>
                  <a:lnTo>
                    <a:pt x="18" y="79"/>
                  </a:lnTo>
                  <a:lnTo>
                    <a:pt x="21" y="81"/>
                  </a:lnTo>
                  <a:lnTo>
                    <a:pt x="22" y="81"/>
                  </a:lnTo>
                  <a:lnTo>
                    <a:pt x="23" y="82"/>
                  </a:lnTo>
                  <a:lnTo>
                    <a:pt x="23" y="81"/>
                  </a:lnTo>
                  <a:lnTo>
                    <a:pt x="25" y="82"/>
                  </a:lnTo>
                  <a:lnTo>
                    <a:pt x="26" y="82"/>
                  </a:lnTo>
                  <a:lnTo>
                    <a:pt x="27" y="82"/>
                  </a:lnTo>
                  <a:lnTo>
                    <a:pt x="29" y="82"/>
                  </a:lnTo>
                  <a:lnTo>
                    <a:pt x="29" y="83"/>
                  </a:lnTo>
                  <a:lnTo>
                    <a:pt x="30" y="82"/>
                  </a:lnTo>
                  <a:lnTo>
                    <a:pt x="31" y="82"/>
                  </a:lnTo>
                  <a:lnTo>
                    <a:pt x="32" y="82"/>
                  </a:lnTo>
                  <a:lnTo>
                    <a:pt x="34" y="82"/>
                  </a:lnTo>
                  <a:lnTo>
                    <a:pt x="35" y="82"/>
                  </a:lnTo>
                  <a:lnTo>
                    <a:pt x="36" y="82"/>
                  </a:lnTo>
                  <a:lnTo>
                    <a:pt x="38" y="81"/>
                  </a:lnTo>
                  <a:lnTo>
                    <a:pt x="39" y="82"/>
                  </a:lnTo>
                  <a:lnTo>
                    <a:pt x="45" y="78"/>
                  </a:lnTo>
                  <a:lnTo>
                    <a:pt x="45" y="77"/>
                  </a:lnTo>
                  <a:lnTo>
                    <a:pt x="48" y="77"/>
                  </a:lnTo>
                  <a:lnTo>
                    <a:pt x="48" y="75"/>
                  </a:lnTo>
                  <a:lnTo>
                    <a:pt x="49" y="75"/>
                  </a:lnTo>
                  <a:lnTo>
                    <a:pt x="51" y="74"/>
                  </a:lnTo>
                  <a:lnTo>
                    <a:pt x="51" y="73"/>
                  </a:lnTo>
                  <a:lnTo>
                    <a:pt x="52" y="73"/>
                  </a:lnTo>
                  <a:lnTo>
                    <a:pt x="53" y="71"/>
                  </a:lnTo>
                  <a:lnTo>
                    <a:pt x="54" y="70"/>
                  </a:lnTo>
                  <a:lnTo>
                    <a:pt x="54" y="69"/>
                  </a:lnTo>
                  <a:lnTo>
                    <a:pt x="56" y="69"/>
                  </a:lnTo>
                  <a:lnTo>
                    <a:pt x="56" y="66"/>
                  </a:lnTo>
                  <a:lnTo>
                    <a:pt x="57" y="66"/>
                  </a:lnTo>
                  <a:lnTo>
                    <a:pt x="57" y="65"/>
                  </a:lnTo>
                  <a:lnTo>
                    <a:pt x="58" y="62"/>
                  </a:lnTo>
                  <a:lnTo>
                    <a:pt x="60" y="62"/>
                  </a:lnTo>
                  <a:lnTo>
                    <a:pt x="61" y="59"/>
                  </a:lnTo>
                  <a:lnTo>
                    <a:pt x="62" y="53"/>
                  </a:lnTo>
                  <a:lnTo>
                    <a:pt x="64" y="51"/>
                  </a:lnTo>
                  <a:lnTo>
                    <a:pt x="64" y="49"/>
                  </a:lnTo>
                  <a:lnTo>
                    <a:pt x="64" y="48"/>
                  </a:lnTo>
                  <a:lnTo>
                    <a:pt x="64" y="47"/>
                  </a:lnTo>
                  <a:lnTo>
                    <a:pt x="64" y="46"/>
                  </a:lnTo>
                  <a:lnTo>
                    <a:pt x="64" y="44"/>
                  </a:lnTo>
                  <a:lnTo>
                    <a:pt x="64" y="43"/>
                  </a:lnTo>
                  <a:lnTo>
                    <a:pt x="64" y="42"/>
                  </a:lnTo>
                  <a:lnTo>
                    <a:pt x="65" y="40"/>
                  </a:lnTo>
                  <a:lnTo>
                    <a:pt x="64" y="39"/>
                  </a:lnTo>
                  <a:lnTo>
                    <a:pt x="64" y="38"/>
                  </a:lnTo>
                  <a:lnTo>
                    <a:pt x="64" y="37"/>
                  </a:lnTo>
                  <a:lnTo>
                    <a:pt x="64" y="35"/>
                  </a:lnTo>
                  <a:lnTo>
                    <a:pt x="64" y="34"/>
                  </a:lnTo>
                  <a:lnTo>
                    <a:pt x="64" y="31"/>
                  </a:lnTo>
                  <a:lnTo>
                    <a:pt x="64" y="30"/>
                  </a:lnTo>
                  <a:lnTo>
                    <a:pt x="61" y="22"/>
                  </a:lnTo>
                  <a:lnTo>
                    <a:pt x="60" y="20"/>
                  </a:lnTo>
                  <a:lnTo>
                    <a:pt x="60" y="18"/>
                  </a:lnTo>
                  <a:lnTo>
                    <a:pt x="58" y="18"/>
                  </a:lnTo>
                  <a:lnTo>
                    <a:pt x="58" y="17"/>
                  </a:lnTo>
                  <a:lnTo>
                    <a:pt x="58" y="16"/>
                  </a:lnTo>
                  <a:lnTo>
                    <a:pt x="57" y="16"/>
                  </a:lnTo>
                  <a:lnTo>
                    <a:pt x="57" y="14"/>
                  </a:lnTo>
                  <a:lnTo>
                    <a:pt x="56" y="13"/>
                  </a:lnTo>
                  <a:lnTo>
                    <a:pt x="56" y="12"/>
                  </a:lnTo>
                  <a:lnTo>
                    <a:pt x="54" y="11"/>
                  </a:lnTo>
                  <a:lnTo>
                    <a:pt x="53" y="9"/>
                  </a:lnTo>
                  <a:lnTo>
                    <a:pt x="52" y="8"/>
                  </a:lnTo>
                  <a:lnTo>
                    <a:pt x="51" y="8"/>
                  </a:lnTo>
                  <a:lnTo>
                    <a:pt x="49" y="7"/>
                  </a:lnTo>
                  <a:lnTo>
                    <a:pt x="49" y="5"/>
                  </a:lnTo>
                  <a:lnTo>
                    <a:pt x="45" y="4"/>
                  </a:lnTo>
                  <a:close/>
                </a:path>
              </a:pathLst>
            </a:custGeom>
            <a:solidFill>
              <a:srgbClr val="808080"/>
            </a:solidFill>
            <a:ln w="9525">
              <a:noFill/>
              <a:round/>
              <a:headEnd/>
              <a:tailEnd/>
            </a:ln>
          </p:spPr>
          <p:txBody>
            <a:bodyPr/>
            <a:lstStyle/>
            <a:p>
              <a:endParaRPr lang="en-US"/>
            </a:p>
          </p:txBody>
        </p:sp>
        <p:sp>
          <p:nvSpPr>
            <p:cNvPr id="120" name="Freeform 263"/>
            <p:cNvSpPr>
              <a:spLocks/>
            </p:cNvSpPr>
            <p:nvPr/>
          </p:nvSpPr>
          <p:spPr bwMode="auto">
            <a:xfrm>
              <a:off x="1849" y="1425"/>
              <a:ext cx="69" cy="86"/>
            </a:xfrm>
            <a:custGeom>
              <a:avLst/>
              <a:gdLst>
                <a:gd name="T0" fmla="*/ 2 w 69"/>
                <a:gd name="T1" fmla="*/ 36 h 86"/>
                <a:gd name="T2" fmla="*/ 0 w 69"/>
                <a:gd name="T3" fmla="*/ 45 h 86"/>
                <a:gd name="T4" fmla="*/ 2 w 69"/>
                <a:gd name="T5" fmla="*/ 53 h 86"/>
                <a:gd name="T6" fmla="*/ 6 w 69"/>
                <a:gd name="T7" fmla="*/ 66 h 86"/>
                <a:gd name="T8" fmla="*/ 10 w 69"/>
                <a:gd name="T9" fmla="*/ 72 h 86"/>
                <a:gd name="T10" fmla="*/ 15 w 69"/>
                <a:gd name="T11" fmla="*/ 79 h 86"/>
                <a:gd name="T12" fmla="*/ 25 w 69"/>
                <a:gd name="T13" fmla="*/ 85 h 86"/>
                <a:gd name="T14" fmla="*/ 33 w 69"/>
                <a:gd name="T15" fmla="*/ 86 h 86"/>
                <a:gd name="T16" fmla="*/ 41 w 69"/>
                <a:gd name="T17" fmla="*/ 85 h 86"/>
                <a:gd name="T18" fmla="*/ 51 w 69"/>
                <a:gd name="T19" fmla="*/ 80 h 86"/>
                <a:gd name="T20" fmla="*/ 57 w 69"/>
                <a:gd name="T21" fmla="*/ 75 h 86"/>
                <a:gd name="T22" fmla="*/ 63 w 69"/>
                <a:gd name="T23" fmla="*/ 66 h 86"/>
                <a:gd name="T24" fmla="*/ 67 w 69"/>
                <a:gd name="T25" fmla="*/ 54 h 86"/>
                <a:gd name="T26" fmla="*/ 69 w 69"/>
                <a:gd name="T27" fmla="*/ 44 h 86"/>
                <a:gd name="T28" fmla="*/ 68 w 69"/>
                <a:gd name="T29" fmla="*/ 36 h 86"/>
                <a:gd name="T30" fmla="*/ 65 w 69"/>
                <a:gd name="T31" fmla="*/ 22 h 86"/>
                <a:gd name="T32" fmla="*/ 59 w 69"/>
                <a:gd name="T33" fmla="*/ 13 h 86"/>
                <a:gd name="T34" fmla="*/ 54 w 69"/>
                <a:gd name="T35" fmla="*/ 7 h 86"/>
                <a:gd name="T36" fmla="*/ 43 w 69"/>
                <a:gd name="T37" fmla="*/ 1 h 86"/>
                <a:gd name="T38" fmla="*/ 35 w 69"/>
                <a:gd name="T39" fmla="*/ 0 h 86"/>
                <a:gd name="T40" fmla="*/ 21 w 69"/>
                <a:gd name="T41" fmla="*/ 5 h 86"/>
                <a:gd name="T42" fmla="*/ 15 w 69"/>
                <a:gd name="T43" fmla="*/ 9 h 86"/>
                <a:gd name="T44" fmla="*/ 10 w 69"/>
                <a:gd name="T45" fmla="*/ 14 h 86"/>
                <a:gd name="T46" fmla="*/ 4 w 69"/>
                <a:gd name="T47" fmla="*/ 26 h 86"/>
                <a:gd name="T48" fmla="*/ 12 w 69"/>
                <a:gd name="T49" fmla="*/ 19 h 86"/>
                <a:gd name="T50" fmla="*/ 16 w 69"/>
                <a:gd name="T51" fmla="*/ 14 h 86"/>
                <a:gd name="T52" fmla="*/ 21 w 69"/>
                <a:gd name="T53" fmla="*/ 9 h 86"/>
                <a:gd name="T54" fmla="*/ 29 w 69"/>
                <a:gd name="T55" fmla="*/ 5 h 86"/>
                <a:gd name="T56" fmla="*/ 39 w 69"/>
                <a:gd name="T57" fmla="*/ 5 h 86"/>
                <a:gd name="T58" fmla="*/ 46 w 69"/>
                <a:gd name="T59" fmla="*/ 6 h 86"/>
                <a:gd name="T60" fmla="*/ 55 w 69"/>
                <a:gd name="T61" fmla="*/ 13 h 86"/>
                <a:gd name="T62" fmla="*/ 59 w 69"/>
                <a:gd name="T63" fmla="*/ 18 h 86"/>
                <a:gd name="T64" fmla="*/ 64 w 69"/>
                <a:gd name="T65" fmla="*/ 31 h 86"/>
                <a:gd name="T66" fmla="*/ 65 w 69"/>
                <a:gd name="T67" fmla="*/ 37 h 86"/>
                <a:gd name="T68" fmla="*/ 65 w 69"/>
                <a:gd name="T69" fmla="*/ 46 h 86"/>
                <a:gd name="T70" fmla="*/ 64 w 69"/>
                <a:gd name="T71" fmla="*/ 55 h 86"/>
                <a:gd name="T72" fmla="*/ 59 w 69"/>
                <a:gd name="T73" fmla="*/ 66 h 86"/>
                <a:gd name="T74" fmla="*/ 54 w 69"/>
                <a:gd name="T75" fmla="*/ 72 h 86"/>
                <a:gd name="T76" fmla="*/ 48 w 69"/>
                <a:gd name="T77" fmla="*/ 77 h 86"/>
                <a:gd name="T78" fmla="*/ 41 w 69"/>
                <a:gd name="T79" fmla="*/ 81 h 86"/>
                <a:gd name="T80" fmla="*/ 33 w 69"/>
                <a:gd name="T81" fmla="*/ 81 h 86"/>
                <a:gd name="T82" fmla="*/ 25 w 69"/>
                <a:gd name="T83" fmla="*/ 81 h 86"/>
                <a:gd name="T84" fmla="*/ 17 w 69"/>
                <a:gd name="T85" fmla="*/ 76 h 86"/>
                <a:gd name="T86" fmla="*/ 13 w 69"/>
                <a:gd name="T87" fmla="*/ 71 h 86"/>
                <a:gd name="T88" fmla="*/ 10 w 69"/>
                <a:gd name="T89" fmla="*/ 66 h 86"/>
                <a:gd name="T90" fmla="*/ 6 w 69"/>
                <a:gd name="T91" fmla="*/ 55 h 86"/>
                <a:gd name="T92" fmla="*/ 4 w 69"/>
                <a:gd name="T93" fmla="*/ 48 h 86"/>
                <a:gd name="T94" fmla="*/ 4 w 69"/>
                <a:gd name="T95" fmla="*/ 40 h 86"/>
                <a:gd name="T96" fmla="*/ 6 w 69"/>
                <a:gd name="T97" fmla="*/ 32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9"/>
                <a:gd name="T148" fmla="*/ 0 h 86"/>
                <a:gd name="T149" fmla="*/ 69 w 69"/>
                <a:gd name="T150" fmla="*/ 86 h 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9" h="86">
                  <a:moveTo>
                    <a:pt x="4" y="26"/>
                  </a:moveTo>
                  <a:lnTo>
                    <a:pt x="3" y="31"/>
                  </a:lnTo>
                  <a:lnTo>
                    <a:pt x="2" y="33"/>
                  </a:lnTo>
                  <a:lnTo>
                    <a:pt x="2" y="36"/>
                  </a:lnTo>
                  <a:lnTo>
                    <a:pt x="2" y="37"/>
                  </a:lnTo>
                  <a:lnTo>
                    <a:pt x="2" y="40"/>
                  </a:lnTo>
                  <a:lnTo>
                    <a:pt x="0" y="42"/>
                  </a:lnTo>
                  <a:lnTo>
                    <a:pt x="0" y="45"/>
                  </a:lnTo>
                  <a:lnTo>
                    <a:pt x="0" y="46"/>
                  </a:lnTo>
                  <a:lnTo>
                    <a:pt x="2" y="49"/>
                  </a:lnTo>
                  <a:lnTo>
                    <a:pt x="2" y="50"/>
                  </a:lnTo>
                  <a:lnTo>
                    <a:pt x="2" y="53"/>
                  </a:lnTo>
                  <a:lnTo>
                    <a:pt x="2" y="54"/>
                  </a:lnTo>
                  <a:lnTo>
                    <a:pt x="4" y="62"/>
                  </a:lnTo>
                  <a:lnTo>
                    <a:pt x="4" y="64"/>
                  </a:lnTo>
                  <a:lnTo>
                    <a:pt x="6" y="66"/>
                  </a:lnTo>
                  <a:lnTo>
                    <a:pt x="6" y="67"/>
                  </a:lnTo>
                  <a:lnTo>
                    <a:pt x="7" y="70"/>
                  </a:lnTo>
                  <a:lnTo>
                    <a:pt x="8" y="71"/>
                  </a:lnTo>
                  <a:lnTo>
                    <a:pt x="10" y="72"/>
                  </a:lnTo>
                  <a:lnTo>
                    <a:pt x="11" y="73"/>
                  </a:lnTo>
                  <a:lnTo>
                    <a:pt x="12" y="76"/>
                  </a:lnTo>
                  <a:lnTo>
                    <a:pt x="13" y="77"/>
                  </a:lnTo>
                  <a:lnTo>
                    <a:pt x="15" y="79"/>
                  </a:lnTo>
                  <a:lnTo>
                    <a:pt x="19" y="81"/>
                  </a:lnTo>
                  <a:lnTo>
                    <a:pt x="20" y="83"/>
                  </a:lnTo>
                  <a:lnTo>
                    <a:pt x="22" y="84"/>
                  </a:lnTo>
                  <a:lnTo>
                    <a:pt x="25" y="85"/>
                  </a:lnTo>
                  <a:lnTo>
                    <a:pt x="26" y="85"/>
                  </a:lnTo>
                  <a:lnTo>
                    <a:pt x="29" y="85"/>
                  </a:lnTo>
                  <a:lnTo>
                    <a:pt x="32" y="85"/>
                  </a:lnTo>
                  <a:lnTo>
                    <a:pt x="33" y="86"/>
                  </a:lnTo>
                  <a:lnTo>
                    <a:pt x="34" y="85"/>
                  </a:lnTo>
                  <a:lnTo>
                    <a:pt x="37" y="85"/>
                  </a:lnTo>
                  <a:lnTo>
                    <a:pt x="38" y="85"/>
                  </a:lnTo>
                  <a:lnTo>
                    <a:pt x="41" y="85"/>
                  </a:lnTo>
                  <a:lnTo>
                    <a:pt x="42" y="84"/>
                  </a:lnTo>
                  <a:lnTo>
                    <a:pt x="48" y="81"/>
                  </a:lnTo>
                  <a:lnTo>
                    <a:pt x="50" y="80"/>
                  </a:lnTo>
                  <a:lnTo>
                    <a:pt x="51" y="80"/>
                  </a:lnTo>
                  <a:lnTo>
                    <a:pt x="52" y="79"/>
                  </a:lnTo>
                  <a:lnTo>
                    <a:pt x="54" y="77"/>
                  </a:lnTo>
                  <a:lnTo>
                    <a:pt x="56" y="76"/>
                  </a:lnTo>
                  <a:lnTo>
                    <a:pt x="57" y="75"/>
                  </a:lnTo>
                  <a:lnTo>
                    <a:pt x="60" y="71"/>
                  </a:lnTo>
                  <a:lnTo>
                    <a:pt x="60" y="70"/>
                  </a:lnTo>
                  <a:lnTo>
                    <a:pt x="61" y="68"/>
                  </a:lnTo>
                  <a:lnTo>
                    <a:pt x="63" y="66"/>
                  </a:lnTo>
                  <a:lnTo>
                    <a:pt x="64" y="62"/>
                  </a:lnTo>
                  <a:lnTo>
                    <a:pt x="65" y="61"/>
                  </a:lnTo>
                  <a:lnTo>
                    <a:pt x="67" y="57"/>
                  </a:lnTo>
                  <a:lnTo>
                    <a:pt x="67" y="54"/>
                  </a:lnTo>
                  <a:lnTo>
                    <a:pt x="68" y="50"/>
                  </a:lnTo>
                  <a:lnTo>
                    <a:pt x="68" y="48"/>
                  </a:lnTo>
                  <a:lnTo>
                    <a:pt x="68" y="46"/>
                  </a:lnTo>
                  <a:lnTo>
                    <a:pt x="69" y="44"/>
                  </a:lnTo>
                  <a:lnTo>
                    <a:pt x="69" y="41"/>
                  </a:lnTo>
                  <a:lnTo>
                    <a:pt x="68" y="40"/>
                  </a:lnTo>
                  <a:lnTo>
                    <a:pt x="68" y="37"/>
                  </a:lnTo>
                  <a:lnTo>
                    <a:pt x="68" y="36"/>
                  </a:lnTo>
                  <a:lnTo>
                    <a:pt x="68" y="33"/>
                  </a:lnTo>
                  <a:lnTo>
                    <a:pt x="68" y="32"/>
                  </a:lnTo>
                  <a:lnTo>
                    <a:pt x="65" y="23"/>
                  </a:lnTo>
                  <a:lnTo>
                    <a:pt x="65" y="22"/>
                  </a:lnTo>
                  <a:lnTo>
                    <a:pt x="64" y="20"/>
                  </a:lnTo>
                  <a:lnTo>
                    <a:pt x="61" y="15"/>
                  </a:lnTo>
                  <a:lnTo>
                    <a:pt x="60" y="14"/>
                  </a:lnTo>
                  <a:lnTo>
                    <a:pt x="59" y="13"/>
                  </a:lnTo>
                  <a:lnTo>
                    <a:pt x="57" y="11"/>
                  </a:lnTo>
                  <a:lnTo>
                    <a:pt x="56" y="9"/>
                  </a:lnTo>
                  <a:lnTo>
                    <a:pt x="55" y="7"/>
                  </a:lnTo>
                  <a:lnTo>
                    <a:pt x="54" y="7"/>
                  </a:lnTo>
                  <a:lnTo>
                    <a:pt x="52" y="6"/>
                  </a:lnTo>
                  <a:lnTo>
                    <a:pt x="46" y="2"/>
                  </a:lnTo>
                  <a:lnTo>
                    <a:pt x="44" y="1"/>
                  </a:lnTo>
                  <a:lnTo>
                    <a:pt x="43" y="1"/>
                  </a:lnTo>
                  <a:lnTo>
                    <a:pt x="42" y="1"/>
                  </a:lnTo>
                  <a:lnTo>
                    <a:pt x="39" y="1"/>
                  </a:lnTo>
                  <a:lnTo>
                    <a:pt x="38" y="0"/>
                  </a:lnTo>
                  <a:lnTo>
                    <a:pt x="35" y="0"/>
                  </a:lnTo>
                  <a:lnTo>
                    <a:pt x="30" y="1"/>
                  </a:lnTo>
                  <a:lnTo>
                    <a:pt x="29" y="1"/>
                  </a:lnTo>
                  <a:lnTo>
                    <a:pt x="28" y="1"/>
                  </a:lnTo>
                  <a:lnTo>
                    <a:pt x="21" y="5"/>
                  </a:lnTo>
                  <a:lnTo>
                    <a:pt x="20" y="5"/>
                  </a:lnTo>
                  <a:lnTo>
                    <a:pt x="17" y="6"/>
                  </a:lnTo>
                  <a:lnTo>
                    <a:pt x="16" y="7"/>
                  </a:lnTo>
                  <a:lnTo>
                    <a:pt x="15" y="9"/>
                  </a:lnTo>
                  <a:lnTo>
                    <a:pt x="13" y="10"/>
                  </a:lnTo>
                  <a:lnTo>
                    <a:pt x="12" y="11"/>
                  </a:lnTo>
                  <a:lnTo>
                    <a:pt x="11" y="13"/>
                  </a:lnTo>
                  <a:lnTo>
                    <a:pt x="10" y="14"/>
                  </a:lnTo>
                  <a:lnTo>
                    <a:pt x="10" y="16"/>
                  </a:lnTo>
                  <a:lnTo>
                    <a:pt x="8" y="18"/>
                  </a:lnTo>
                  <a:lnTo>
                    <a:pt x="7" y="20"/>
                  </a:lnTo>
                  <a:lnTo>
                    <a:pt x="4" y="26"/>
                  </a:lnTo>
                  <a:lnTo>
                    <a:pt x="7" y="27"/>
                  </a:lnTo>
                  <a:lnTo>
                    <a:pt x="10" y="22"/>
                  </a:lnTo>
                  <a:lnTo>
                    <a:pt x="11" y="20"/>
                  </a:lnTo>
                  <a:lnTo>
                    <a:pt x="12" y="19"/>
                  </a:lnTo>
                  <a:lnTo>
                    <a:pt x="12" y="16"/>
                  </a:lnTo>
                  <a:lnTo>
                    <a:pt x="13" y="16"/>
                  </a:lnTo>
                  <a:lnTo>
                    <a:pt x="15" y="14"/>
                  </a:lnTo>
                  <a:lnTo>
                    <a:pt x="16" y="14"/>
                  </a:lnTo>
                  <a:lnTo>
                    <a:pt x="17" y="13"/>
                  </a:lnTo>
                  <a:lnTo>
                    <a:pt x="19" y="11"/>
                  </a:lnTo>
                  <a:lnTo>
                    <a:pt x="20" y="10"/>
                  </a:lnTo>
                  <a:lnTo>
                    <a:pt x="21" y="9"/>
                  </a:lnTo>
                  <a:lnTo>
                    <a:pt x="22" y="9"/>
                  </a:lnTo>
                  <a:lnTo>
                    <a:pt x="24" y="7"/>
                  </a:lnTo>
                  <a:lnTo>
                    <a:pt x="28" y="5"/>
                  </a:lnTo>
                  <a:lnTo>
                    <a:pt x="29" y="5"/>
                  </a:lnTo>
                  <a:lnTo>
                    <a:pt x="30" y="5"/>
                  </a:lnTo>
                  <a:lnTo>
                    <a:pt x="35" y="4"/>
                  </a:lnTo>
                  <a:lnTo>
                    <a:pt x="38" y="4"/>
                  </a:lnTo>
                  <a:lnTo>
                    <a:pt x="39" y="5"/>
                  </a:lnTo>
                  <a:lnTo>
                    <a:pt x="41" y="5"/>
                  </a:lnTo>
                  <a:lnTo>
                    <a:pt x="42" y="5"/>
                  </a:lnTo>
                  <a:lnTo>
                    <a:pt x="44" y="6"/>
                  </a:lnTo>
                  <a:lnTo>
                    <a:pt x="46" y="6"/>
                  </a:lnTo>
                  <a:lnTo>
                    <a:pt x="51" y="9"/>
                  </a:lnTo>
                  <a:lnTo>
                    <a:pt x="52" y="10"/>
                  </a:lnTo>
                  <a:lnTo>
                    <a:pt x="54" y="11"/>
                  </a:lnTo>
                  <a:lnTo>
                    <a:pt x="55" y="13"/>
                  </a:lnTo>
                  <a:lnTo>
                    <a:pt x="56" y="14"/>
                  </a:lnTo>
                  <a:lnTo>
                    <a:pt x="56" y="15"/>
                  </a:lnTo>
                  <a:lnTo>
                    <a:pt x="57" y="16"/>
                  </a:lnTo>
                  <a:lnTo>
                    <a:pt x="59" y="18"/>
                  </a:lnTo>
                  <a:lnTo>
                    <a:pt x="61" y="22"/>
                  </a:lnTo>
                  <a:lnTo>
                    <a:pt x="61" y="24"/>
                  </a:lnTo>
                  <a:lnTo>
                    <a:pt x="63" y="26"/>
                  </a:lnTo>
                  <a:lnTo>
                    <a:pt x="64" y="31"/>
                  </a:lnTo>
                  <a:lnTo>
                    <a:pt x="64" y="32"/>
                  </a:lnTo>
                  <a:lnTo>
                    <a:pt x="64" y="35"/>
                  </a:lnTo>
                  <a:lnTo>
                    <a:pt x="65" y="36"/>
                  </a:lnTo>
                  <a:lnTo>
                    <a:pt x="65" y="37"/>
                  </a:lnTo>
                  <a:lnTo>
                    <a:pt x="65" y="40"/>
                  </a:lnTo>
                  <a:lnTo>
                    <a:pt x="65" y="42"/>
                  </a:lnTo>
                  <a:lnTo>
                    <a:pt x="65" y="44"/>
                  </a:lnTo>
                  <a:lnTo>
                    <a:pt x="65" y="46"/>
                  </a:lnTo>
                  <a:lnTo>
                    <a:pt x="65" y="48"/>
                  </a:lnTo>
                  <a:lnTo>
                    <a:pt x="65" y="49"/>
                  </a:lnTo>
                  <a:lnTo>
                    <a:pt x="64" y="54"/>
                  </a:lnTo>
                  <a:lnTo>
                    <a:pt x="64" y="55"/>
                  </a:lnTo>
                  <a:lnTo>
                    <a:pt x="63" y="59"/>
                  </a:lnTo>
                  <a:lnTo>
                    <a:pt x="61" y="61"/>
                  </a:lnTo>
                  <a:lnTo>
                    <a:pt x="60" y="64"/>
                  </a:lnTo>
                  <a:lnTo>
                    <a:pt x="59" y="66"/>
                  </a:lnTo>
                  <a:lnTo>
                    <a:pt x="57" y="67"/>
                  </a:lnTo>
                  <a:lnTo>
                    <a:pt x="57" y="68"/>
                  </a:lnTo>
                  <a:lnTo>
                    <a:pt x="55" y="71"/>
                  </a:lnTo>
                  <a:lnTo>
                    <a:pt x="54" y="72"/>
                  </a:lnTo>
                  <a:lnTo>
                    <a:pt x="52" y="73"/>
                  </a:lnTo>
                  <a:lnTo>
                    <a:pt x="51" y="75"/>
                  </a:lnTo>
                  <a:lnTo>
                    <a:pt x="50" y="76"/>
                  </a:lnTo>
                  <a:lnTo>
                    <a:pt x="48" y="77"/>
                  </a:lnTo>
                  <a:lnTo>
                    <a:pt x="47" y="77"/>
                  </a:lnTo>
                  <a:lnTo>
                    <a:pt x="46" y="79"/>
                  </a:lnTo>
                  <a:lnTo>
                    <a:pt x="42" y="80"/>
                  </a:lnTo>
                  <a:lnTo>
                    <a:pt x="41" y="81"/>
                  </a:lnTo>
                  <a:lnTo>
                    <a:pt x="37" y="81"/>
                  </a:lnTo>
                  <a:lnTo>
                    <a:pt x="35" y="81"/>
                  </a:lnTo>
                  <a:lnTo>
                    <a:pt x="34" y="83"/>
                  </a:lnTo>
                  <a:lnTo>
                    <a:pt x="33" y="81"/>
                  </a:lnTo>
                  <a:lnTo>
                    <a:pt x="32" y="81"/>
                  </a:lnTo>
                  <a:lnTo>
                    <a:pt x="30" y="81"/>
                  </a:lnTo>
                  <a:lnTo>
                    <a:pt x="26" y="81"/>
                  </a:lnTo>
                  <a:lnTo>
                    <a:pt x="25" y="81"/>
                  </a:lnTo>
                  <a:lnTo>
                    <a:pt x="24" y="80"/>
                  </a:lnTo>
                  <a:lnTo>
                    <a:pt x="21" y="79"/>
                  </a:lnTo>
                  <a:lnTo>
                    <a:pt x="20" y="77"/>
                  </a:lnTo>
                  <a:lnTo>
                    <a:pt x="17" y="76"/>
                  </a:lnTo>
                  <a:lnTo>
                    <a:pt x="16" y="75"/>
                  </a:lnTo>
                  <a:lnTo>
                    <a:pt x="15" y="73"/>
                  </a:lnTo>
                  <a:lnTo>
                    <a:pt x="13" y="72"/>
                  </a:lnTo>
                  <a:lnTo>
                    <a:pt x="13" y="71"/>
                  </a:lnTo>
                  <a:lnTo>
                    <a:pt x="12" y="70"/>
                  </a:lnTo>
                  <a:lnTo>
                    <a:pt x="11" y="68"/>
                  </a:lnTo>
                  <a:lnTo>
                    <a:pt x="10" y="67"/>
                  </a:lnTo>
                  <a:lnTo>
                    <a:pt x="10" y="66"/>
                  </a:lnTo>
                  <a:lnTo>
                    <a:pt x="8" y="63"/>
                  </a:lnTo>
                  <a:lnTo>
                    <a:pt x="8" y="62"/>
                  </a:lnTo>
                  <a:lnTo>
                    <a:pt x="7" y="61"/>
                  </a:lnTo>
                  <a:lnTo>
                    <a:pt x="6" y="55"/>
                  </a:lnTo>
                  <a:lnTo>
                    <a:pt x="6" y="54"/>
                  </a:lnTo>
                  <a:lnTo>
                    <a:pt x="6" y="51"/>
                  </a:lnTo>
                  <a:lnTo>
                    <a:pt x="4" y="50"/>
                  </a:lnTo>
                  <a:lnTo>
                    <a:pt x="4" y="48"/>
                  </a:lnTo>
                  <a:lnTo>
                    <a:pt x="4" y="46"/>
                  </a:lnTo>
                  <a:lnTo>
                    <a:pt x="4" y="44"/>
                  </a:lnTo>
                  <a:lnTo>
                    <a:pt x="4" y="42"/>
                  </a:lnTo>
                  <a:lnTo>
                    <a:pt x="4" y="40"/>
                  </a:lnTo>
                  <a:lnTo>
                    <a:pt x="4" y="39"/>
                  </a:lnTo>
                  <a:lnTo>
                    <a:pt x="4" y="36"/>
                  </a:lnTo>
                  <a:lnTo>
                    <a:pt x="6" y="35"/>
                  </a:lnTo>
                  <a:lnTo>
                    <a:pt x="6" y="32"/>
                  </a:lnTo>
                  <a:lnTo>
                    <a:pt x="7" y="27"/>
                  </a:lnTo>
                  <a:lnTo>
                    <a:pt x="4" y="26"/>
                  </a:lnTo>
                  <a:close/>
                </a:path>
              </a:pathLst>
            </a:custGeom>
            <a:solidFill>
              <a:srgbClr val="808080"/>
            </a:solidFill>
            <a:ln w="9525">
              <a:noFill/>
              <a:round/>
              <a:headEnd/>
              <a:tailEnd/>
            </a:ln>
          </p:spPr>
          <p:txBody>
            <a:bodyPr/>
            <a:lstStyle/>
            <a:p>
              <a:endParaRPr lang="en-US"/>
            </a:p>
          </p:txBody>
        </p:sp>
        <p:sp>
          <p:nvSpPr>
            <p:cNvPr id="121" name="Freeform 264"/>
            <p:cNvSpPr>
              <a:spLocks/>
            </p:cNvSpPr>
            <p:nvPr/>
          </p:nvSpPr>
          <p:spPr bwMode="auto">
            <a:xfrm>
              <a:off x="1895" y="1352"/>
              <a:ext cx="52" cy="128"/>
            </a:xfrm>
            <a:custGeom>
              <a:avLst/>
              <a:gdLst>
                <a:gd name="T0" fmla="*/ 52 w 52"/>
                <a:gd name="T1" fmla="*/ 31 h 128"/>
                <a:gd name="T2" fmla="*/ 37 w 52"/>
                <a:gd name="T3" fmla="*/ 56 h 128"/>
                <a:gd name="T4" fmla="*/ 23 w 52"/>
                <a:gd name="T5" fmla="*/ 121 h 128"/>
                <a:gd name="T6" fmla="*/ 0 w 52"/>
                <a:gd name="T7" fmla="*/ 128 h 128"/>
                <a:gd name="T8" fmla="*/ 4 w 52"/>
                <a:gd name="T9" fmla="*/ 42 h 128"/>
                <a:gd name="T10" fmla="*/ 43 w 52"/>
                <a:gd name="T11" fmla="*/ 0 h 128"/>
                <a:gd name="T12" fmla="*/ 52 w 52"/>
                <a:gd name="T13" fmla="*/ 31 h 128"/>
                <a:gd name="T14" fmla="*/ 0 60000 65536"/>
                <a:gd name="T15" fmla="*/ 0 60000 65536"/>
                <a:gd name="T16" fmla="*/ 0 60000 65536"/>
                <a:gd name="T17" fmla="*/ 0 60000 65536"/>
                <a:gd name="T18" fmla="*/ 0 60000 65536"/>
                <a:gd name="T19" fmla="*/ 0 60000 65536"/>
                <a:gd name="T20" fmla="*/ 0 60000 65536"/>
                <a:gd name="T21" fmla="*/ 0 w 52"/>
                <a:gd name="T22" fmla="*/ 0 h 128"/>
                <a:gd name="T23" fmla="*/ 52 w 52"/>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128">
                  <a:moveTo>
                    <a:pt x="52" y="31"/>
                  </a:moveTo>
                  <a:lnTo>
                    <a:pt x="37" y="56"/>
                  </a:lnTo>
                  <a:lnTo>
                    <a:pt x="23" y="121"/>
                  </a:lnTo>
                  <a:lnTo>
                    <a:pt x="0" y="128"/>
                  </a:lnTo>
                  <a:lnTo>
                    <a:pt x="4" y="42"/>
                  </a:lnTo>
                  <a:lnTo>
                    <a:pt x="43" y="0"/>
                  </a:lnTo>
                  <a:lnTo>
                    <a:pt x="52" y="31"/>
                  </a:lnTo>
                  <a:close/>
                </a:path>
              </a:pathLst>
            </a:custGeom>
            <a:solidFill>
              <a:srgbClr val="808080"/>
            </a:solidFill>
            <a:ln w="9525">
              <a:noFill/>
              <a:round/>
              <a:headEnd/>
              <a:tailEnd/>
            </a:ln>
          </p:spPr>
          <p:txBody>
            <a:bodyPr/>
            <a:lstStyle/>
            <a:p>
              <a:endParaRPr lang="en-US"/>
            </a:p>
          </p:txBody>
        </p:sp>
        <p:sp>
          <p:nvSpPr>
            <p:cNvPr id="122" name="Freeform 265"/>
            <p:cNvSpPr>
              <a:spLocks/>
            </p:cNvSpPr>
            <p:nvPr/>
          </p:nvSpPr>
          <p:spPr bwMode="auto">
            <a:xfrm>
              <a:off x="1893" y="1349"/>
              <a:ext cx="55" cy="133"/>
            </a:xfrm>
            <a:custGeom>
              <a:avLst/>
              <a:gdLst>
                <a:gd name="T0" fmla="*/ 52 w 55"/>
                <a:gd name="T1" fmla="*/ 34 h 133"/>
                <a:gd name="T2" fmla="*/ 52 w 55"/>
                <a:gd name="T3" fmla="*/ 33 h 133"/>
                <a:gd name="T4" fmla="*/ 38 w 55"/>
                <a:gd name="T5" fmla="*/ 57 h 133"/>
                <a:gd name="T6" fmla="*/ 24 w 55"/>
                <a:gd name="T7" fmla="*/ 122 h 133"/>
                <a:gd name="T8" fmla="*/ 24 w 55"/>
                <a:gd name="T9" fmla="*/ 121 h 133"/>
                <a:gd name="T10" fmla="*/ 2 w 55"/>
                <a:gd name="T11" fmla="*/ 129 h 133"/>
                <a:gd name="T12" fmla="*/ 3 w 55"/>
                <a:gd name="T13" fmla="*/ 131 h 133"/>
                <a:gd name="T14" fmla="*/ 7 w 55"/>
                <a:gd name="T15" fmla="*/ 45 h 133"/>
                <a:gd name="T16" fmla="*/ 6 w 55"/>
                <a:gd name="T17" fmla="*/ 46 h 133"/>
                <a:gd name="T18" fmla="*/ 46 w 55"/>
                <a:gd name="T19" fmla="*/ 4 h 133"/>
                <a:gd name="T20" fmla="*/ 43 w 55"/>
                <a:gd name="T21" fmla="*/ 3 h 133"/>
                <a:gd name="T22" fmla="*/ 52 w 55"/>
                <a:gd name="T23" fmla="*/ 34 h 133"/>
                <a:gd name="T24" fmla="*/ 55 w 55"/>
                <a:gd name="T25" fmla="*/ 33 h 133"/>
                <a:gd name="T26" fmla="*/ 46 w 55"/>
                <a:gd name="T27" fmla="*/ 3 h 133"/>
                <a:gd name="T28" fmla="*/ 46 w 55"/>
                <a:gd name="T29" fmla="*/ 2 h 133"/>
                <a:gd name="T30" fmla="*/ 45 w 55"/>
                <a:gd name="T31" fmla="*/ 0 h 133"/>
                <a:gd name="T32" fmla="*/ 45 w 55"/>
                <a:gd name="T33" fmla="*/ 2 h 133"/>
                <a:gd name="T34" fmla="*/ 43 w 55"/>
                <a:gd name="T35" fmla="*/ 2 h 133"/>
                <a:gd name="T36" fmla="*/ 4 w 55"/>
                <a:gd name="T37" fmla="*/ 43 h 133"/>
                <a:gd name="T38" fmla="*/ 3 w 55"/>
                <a:gd name="T39" fmla="*/ 45 h 133"/>
                <a:gd name="T40" fmla="*/ 0 w 55"/>
                <a:gd name="T41" fmla="*/ 131 h 133"/>
                <a:gd name="T42" fmla="*/ 0 w 55"/>
                <a:gd name="T43" fmla="*/ 133 h 133"/>
                <a:gd name="T44" fmla="*/ 2 w 55"/>
                <a:gd name="T45" fmla="*/ 133 h 133"/>
                <a:gd name="T46" fmla="*/ 3 w 55"/>
                <a:gd name="T47" fmla="*/ 133 h 133"/>
                <a:gd name="T48" fmla="*/ 25 w 55"/>
                <a:gd name="T49" fmla="*/ 125 h 133"/>
                <a:gd name="T50" fmla="*/ 26 w 55"/>
                <a:gd name="T51" fmla="*/ 125 h 133"/>
                <a:gd name="T52" fmla="*/ 26 w 55"/>
                <a:gd name="T53" fmla="*/ 124 h 133"/>
                <a:gd name="T54" fmla="*/ 41 w 55"/>
                <a:gd name="T55" fmla="*/ 59 h 133"/>
                <a:gd name="T56" fmla="*/ 41 w 55"/>
                <a:gd name="T57" fmla="*/ 60 h 133"/>
                <a:gd name="T58" fmla="*/ 55 w 55"/>
                <a:gd name="T59" fmla="*/ 35 h 133"/>
                <a:gd name="T60" fmla="*/ 55 w 55"/>
                <a:gd name="T61" fmla="*/ 34 h 133"/>
                <a:gd name="T62" fmla="*/ 55 w 55"/>
                <a:gd name="T63" fmla="*/ 33 h 133"/>
                <a:gd name="T64" fmla="*/ 52 w 55"/>
                <a:gd name="T65" fmla="*/ 34 h 1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133"/>
                <a:gd name="T101" fmla="*/ 55 w 55"/>
                <a:gd name="T102" fmla="*/ 133 h 1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133">
                  <a:moveTo>
                    <a:pt x="52" y="34"/>
                  </a:moveTo>
                  <a:lnTo>
                    <a:pt x="52" y="33"/>
                  </a:lnTo>
                  <a:lnTo>
                    <a:pt x="38" y="57"/>
                  </a:lnTo>
                  <a:lnTo>
                    <a:pt x="24" y="122"/>
                  </a:lnTo>
                  <a:lnTo>
                    <a:pt x="24" y="121"/>
                  </a:lnTo>
                  <a:lnTo>
                    <a:pt x="2" y="129"/>
                  </a:lnTo>
                  <a:lnTo>
                    <a:pt x="3" y="131"/>
                  </a:lnTo>
                  <a:lnTo>
                    <a:pt x="7" y="45"/>
                  </a:lnTo>
                  <a:lnTo>
                    <a:pt x="6" y="46"/>
                  </a:lnTo>
                  <a:lnTo>
                    <a:pt x="46" y="4"/>
                  </a:lnTo>
                  <a:lnTo>
                    <a:pt x="43" y="3"/>
                  </a:lnTo>
                  <a:lnTo>
                    <a:pt x="52" y="34"/>
                  </a:lnTo>
                  <a:lnTo>
                    <a:pt x="55" y="33"/>
                  </a:lnTo>
                  <a:lnTo>
                    <a:pt x="46" y="3"/>
                  </a:lnTo>
                  <a:lnTo>
                    <a:pt x="46" y="2"/>
                  </a:lnTo>
                  <a:lnTo>
                    <a:pt x="45" y="0"/>
                  </a:lnTo>
                  <a:lnTo>
                    <a:pt x="45" y="2"/>
                  </a:lnTo>
                  <a:lnTo>
                    <a:pt x="43" y="2"/>
                  </a:lnTo>
                  <a:lnTo>
                    <a:pt x="4" y="43"/>
                  </a:lnTo>
                  <a:lnTo>
                    <a:pt x="3" y="45"/>
                  </a:lnTo>
                  <a:lnTo>
                    <a:pt x="0" y="131"/>
                  </a:lnTo>
                  <a:lnTo>
                    <a:pt x="0" y="133"/>
                  </a:lnTo>
                  <a:lnTo>
                    <a:pt x="2" y="133"/>
                  </a:lnTo>
                  <a:lnTo>
                    <a:pt x="3" y="133"/>
                  </a:lnTo>
                  <a:lnTo>
                    <a:pt x="25" y="125"/>
                  </a:lnTo>
                  <a:lnTo>
                    <a:pt x="26" y="125"/>
                  </a:lnTo>
                  <a:lnTo>
                    <a:pt x="26" y="124"/>
                  </a:lnTo>
                  <a:lnTo>
                    <a:pt x="41" y="59"/>
                  </a:lnTo>
                  <a:lnTo>
                    <a:pt x="41" y="60"/>
                  </a:lnTo>
                  <a:lnTo>
                    <a:pt x="55" y="35"/>
                  </a:lnTo>
                  <a:lnTo>
                    <a:pt x="55" y="34"/>
                  </a:lnTo>
                  <a:lnTo>
                    <a:pt x="55" y="33"/>
                  </a:lnTo>
                  <a:lnTo>
                    <a:pt x="52" y="34"/>
                  </a:lnTo>
                  <a:close/>
                </a:path>
              </a:pathLst>
            </a:custGeom>
            <a:solidFill>
              <a:srgbClr val="808080"/>
            </a:solidFill>
            <a:ln w="9525">
              <a:noFill/>
              <a:round/>
              <a:headEnd/>
              <a:tailEnd/>
            </a:ln>
          </p:spPr>
          <p:txBody>
            <a:bodyPr/>
            <a:lstStyle/>
            <a:p>
              <a:endParaRPr lang="en-US"/>
            </a:p>
          </p:txBody>
        </p:sp>
        <p:sp>
          <p:nvSpPr>
            <p:cNvPr id="123" name="Freeform 266"/>
            <p:cNvSpPr>
              <a:spLocks/>
            </p:cNvSpPr>
            <p:nvPr/>
          </p:nvSpPr>
          <p:spPr bwMode="auto">
            <a:xfrm>
              <a:off x="1833" y="1483"/>
              <a:ext cx="51" cy="66"/>
            </a:xfrm>
            <a:custGeom>
              <a:avLst/>
              <a:gdLst>
                <a:gd name="T0" fmla="*/ 33 w 51"/>
                <a:gd name="T1" fmla="*/ 1 h 66"/>
                <a:gd name="T2" fmla="*/ 31 w 51"/>
                <a:gd name="T3" fmla="*/ 1 h 66"/>
                <a:gd name="T4" fmla="*/ 27 w 51"/>
                <a:gd name="T5" fmla="*/ 0 h 66"/>
                <a:gd name="T6" fmla="*/ 23 w 51"/>
                <a:gd name="T7" fmla="*/ 1 h 66"/>
                <a:gd name="T8" fmla="*/ 20 w 51"/>
                <a:gd name="T9" fmla="*/ 1 h 66"/>
                <a:gd name="T10" fmla="*/ 16 w 51"/>
                <a:gd name="T11" fmla="*/ 3 h 66"/>
                <a:gd name="T12" fmla="*/ 14 w 51"/>
                <a:gd name="T13" fmla="*/ 4 h 66"/>
                <a:gd name="T14" fmla="*/ 13 w 51"/>
                <a:gd name="T15" fmla="*/ 6 h 66"/>
                <a:gd name="T16" fmla="*/ 9 w 51"/>
                <a:gd name="T17" fmla="*/ 9 h 66"/>
                <a:gd name="T18" fmla="*/ 7 w 51"/>
                <a:gd name="T19" fmla="*/ 12 h 66"/>
                <a:gd name="T20" fmla="*/ 5 w 51"/>
                <a:gd name="T21" fmla="*/ 15 h 66"/>
                <a:gd name="T22" fmla="*/ 1 w 51"/>
                <a:gd name="T23" fmla="*/ 25 h 66"/>
                <a:gd name="T24" fmla="*/ 1 w 51"/>
                <a:gd name="T25" fmla="*/ 28 h 66"/>
                <a:gd name="T26" fmla="*/ 0 w 51"/>
                <a:gd name="T27" fmla="*/ 31 h 66"/>
                <a:gd name="T28" fmla="*/ 0 w 51"/>
                <a:gd name="T29" fmla="*/ 34 h 66"/>
                <a:gd name="T30" fmla="*/ 1 w 51"/>
                <a:gd name="T31" fmla="*/ 39 h 66"/>
                <a:gd name="T32" fmla="*/ 1 w 51"/>
                <a:gd name="T33" fmla="*/ 43 h 66"/>
                <a:gd name="T34" fmla="*/ 2 w 51"/>
                <a:gd name="T35" fmla="*/ 48 h 66"/>
                <a:gd name="T36" fmla="*/ 5 w 51"/>
                <a:gd name="T37" fmla="*/ 52 h 66"/>
                <a:gd name="T38" fmla="*/ 6 w 51"/>
                <a:gd name="T39" fmla="*/ 56 h 66"/>
                <a:gd name="T40" fmla="*/ 9 w 51"/>
                <a:gd name="T41" fmla="*/ 57 h 66"/>
                <a:gd name="T42" fmla="*/ 11 w 51"/>
                <a:gd name="T43" fmla="*/ 61 h 66"/>
                <a:gd name="T44" fmla="*/ 19 w 51"/>
                <a:gd name="T45" fmla="*/ 65 h 66"/>
                <a:gd name="T46" fmla="*/ 22 w 51"/>
                <a:gd name="T47" fmla="*/ 65 h 66"/>
                <a:gd name="T48" fmla="*/ 24 w 51"/>
                <a:gd name="T49" fmla="*/ 66 h 66"/>
                <a:gd name="T50" fmla="*/ 28 w 51"/>
                <a:gd name="T51" fmla="*/ 66 h 66"/>
                <a:gd name="T52" fmla="*/ 29 w 51"/>
                <a:gd name="T53" fmla="*/ 65 h 66"/>
                <a:gd name="T54" fmla="*/ 33 w 51"/>
                <a:gd name="T55" fmla="*/ 63 h 66"/>
                <a:gd name="T56" fmla="*/ 36 w 51"/>
                <a:gd name="T57" fmla="*/ 63 h 66"/>
                <a:gd name="T58" fmla="*/ 38 w 51"/>
                <a:gd name="T59" fmla="*/ 61 h 66"/>
                <a:gd name="T60" fmla="*/ 41 w 51"/>
                <a:gd name="T61" fmla="*/ 60 h 66"/>
                <a:gd name="T62" fmla="*/ 42 w 51"/>
                <a:gd name="T63" fmla="*/ 57 h 66"/>
                <a:gd name="T64" fmla="*/ 45 w 51"/>
                <a:gd name="T65" fmla="*/ 56 h 66"/>
                <a:gd name="T66" fmla="*/ 48 w 51"/>
                <a:gd name="T67" fmla="*/ 50 h 66"/>
                <a:gd name="T68" fmla="*/ 50 w 51"/>
                <a:gd name="T69" fmla="*/ 41 h 66"/>
                <a:gd name="T70" fmla="*/ 51 w 51"/>
                <a:gd name="T71" fmla="*/ 38 h 66"/>
                <a:gd name="T72" fmla="*/ 51 w 51"/>
                <a:gd name="T73" fmla="*/ 34 h 66"/>
                <a:gd name="T74" fmla="*/ 51 w 51"/>
                <a:gd name="T75" fmla="*/ 28 h 66"/>
                <a:gd name="T76" fmla="*/ 51 w 51"/>
                <a:gd name="T77" fmla="*/ 25 h 66"/>
                <a:gd name="T78" fmla="*/ 50 w 51"/>
                <a:gd name="T79" fmla="*/ 22 h 66"/>
                <a:gd name="T80" fmla="*/ 49 w 51"/>
                <a:gd name="T81" fmla="*/ 18 h 66"/>
                <a:gd name="T82" fmla="*/ 49 w 51"/>
                <a:gd name="T83" fmla="*/ 17 h 66"/>
                <a:gd name="T84" fmla="*/ 48 w 51"/>
                <a:gd name="T85" fmla="*/ 13 h 66"/>
                <a:gd name="T86" fmla="*/ 45 w 51"/>
                <a:gd name="T87" fmla="*/ 10 h 66"/>
                <a:gd name="T88" fmla="*/ 42 w 51"/>
                <a:gd name="T89" fmla="*/ 6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
                <a:gd name="T136" fmla="*/ 0 h 66"/>
                <a:gd name="T137" fmla="*/ 51 w 51"/>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 h="66">
                  <a:moveTo>
                    <a:pt x="37" y="3"/>
                  </a:moveTo>
                  <a:lnTo>
                    <a:pt x="35" y="1"/>
                  </a:lnTo>
                  <a:lnTo>
                    <a:pt x="33" y="1"/>
                  </a:lnTo>
                  <a:lnTo>
                    <a:pt x="32" y="1"/>
                  </a:lnTo>
                  <a:lnTo>
                    <a:pt x="31" y="0"/>
                  </a:lnTo>
                  <a:lnTo>
                    <a:pt x="31" y="1"/>
                  </a:lnTo>
                  <a:lnTo>
                    <a:pt x="29" y="0"/>
                  </a:lnTo>
                  <a:lnTo>
                    <a:pt x="28" y="0"/>
                  </a:lnTo>
                  <a:lnTo>
                    <a:pt x="27" y="0"/>
                  </a:lnTo>
                  <a:lnTo>
                    <a:pt x="26" y="0"/>
                  </a:lnTo>
                  <a:lnTo>
                    <a:pt x="24" y="0"/>
                  </a:lnTo>
                  <a:lnTo>
                    <a:pt x="23" y="1"/>
                  </a:lnTo>
                  <a:lnTo>
                    <a:pt x="23" y="0"/>
                  </a:lnTo>
                  <a:lnTo>
                    <a:pt x="22" y="1"/>
                  </a:lnTo>
                  <a:lnTo>
                    <a:pt x="20" y="1"/>
                  </a:lnTo>
                  <a:lnTo>
                    <a:pt x="19" y="1"/>
                  </a:lnTo>
                  <a:lnTo>
                    <a:pt x="18" y="3"/>
                  </a:lnTo>
                  <a:lnTo>
                    <a:pt x="16" y="3"/>
                  </a:lnTo>
                  <a:lnTo>
                    <a:pt x="15" y="3"/>
                  </a:lnTo>
                  <a:lnTo>
                    <a:pt x="15" y="4"/>
                  </a:lnTo>
                  <a:lnTo>
                    <a:pt x="14" y="4"/>
                  </a:lnTo>
                  <a:lnTo>
                    <a:pt x="14" y="5"/>
                  </a:lnTo>
                  <a:lnTo>
                    <a:pt x="13" y="5"/>
                  </a:lnTo>
                  <a:lnTo>
                    <a:pt x="13" y="6"/>
                  </a:lnTo>
                  <a:lnTo>
                    <a:pt x="11" y="6"/>
                  </a:lnTo>
                  <a:lnTo>
                    <a:pt x="10" y="8"/>
                  </a:lnTo>
                  <a:lnTo>
                    <a:pt x="9" y="9"/>
                  </a:lnTo>
                  <a:lnTo>
                    <a:pt x="9" y="10"/>
                  </a:lnTo>
                  <a:lnTo>
                    <a:pt x="7" y="10"/>
                  </a:lnTo>
                  <a:lnTo>
                    <a:pt x="7" y="12"/>
                  </a:lnTo>
                  <a:lnTo>
                    <a:pt x="6" y="12"/>
                  </a:lnTo>
                  <a:lnTo>
                    <a:pt x="6" y="13"/>
                  </a:lnTo>
                  <a:lnTo>
                    <a:pt x="5" y="15"/>
                  </a:lnTo>
                  <a:lnTo>
                    <a:pt x="2" y="19"/>
                  </a:lnTo>
                  <a:lnTo>
                    <a:pt x="1" y="23"/>
                  </a:lnTo>
                  <a:lnTo>
                    <a:pt x="1" y="25"/>
                  </a:lnTo>
                  <a:lnTo>
                    <a:pt x="1" y="26"/>
                  </a:lnTo>
                  <a:lnTo>
                    <a:pt x="1" y="27"/>
                  </a:lnTo>
                  <a:lnTo>
                    <a:pt x="1" y="28"/>
                  </a:lnTo>
                  <a:lnTo>
                    <a:pt x="0" y="30"/>
                  </a:lnTo>
                  <a:lnTo>
                    <a:pt x="1" y="31"/>
                  </a:lnTo>
                  <a:lnTo>
                    <a:pt x="0" y="31"/>
                  </a:lnTo>
                  <a:lnTo>
                    <a:pt x="1" y="32"/>
                  </a:lnTo>
                  <a:lnTo>
                    <a:pt x="0" y="32"/>
                  </a:lnTo>
                  <a:lnTo>
                    <a:pt x="0" y="34"/>
                  </a:lnTo>
                  <a:lnTo>
                    <a:pt x="0" y="35"/>
                  </a:lnTo>
                  <a:lnTo>
                    <a:pt x="1" y="38"/>
                  </a:lnTo>
                  <a:lnTo>
                    <a:pt x="1" y="39"/>
                  </a:lnTo>
                  <a:lnTo>
                    <a:pt x="1" y="40"/>
                  </a:lnTo>
                  <a:lnTo>
                    <a:pt x="1" y="41"/>
                  </a:lnTo>
                  <a:lnTo>
                    <a:pt x="1" y="43"/>
                  </a:lnTo>
                  <a:lnTo>
                    <a:pt x="1" y="44"/>
                  </a:lnTo>
                  <a:lnTo>
                    <a:pt x="2" y="47"/>
                  </a:lnTo>
                  <a:lnTo>
                    <a:pt x="2" y="48"/>
                  </a:lnTo>
                  <a:lnTo>
                    <a:pt x="3" y="49"/>
                  </a:lnTo>
                  <a:lnTo>
                    <a:pt x="3" y="50"/>
                  </a:lnTo>
                  <a:lnTo>
                    <a:pt x="5" y="52"/>
                  </a:lnTo>
                  <a:lnTo>
                    <a:pt x="5" y="53"/>
                  </a:lnTo>
                  <a:lnTo>
                    <a:pt x="6" y="54"/>
                  </a:lnTo>
                  <a:lnTo>
                    <a:pt x="6" y="56"/>
                  </a:lnTo>
                  <a:lnTo>
                    <a:pt x="7" y="56"/>
                  </a:lnTo>
                  <a:lnTo>
                    <a:pt x="7" y="57"/>
                  </a:lnTo>
                  <a:lnTo>
                    <a:pt x="9" y="57"/>
                  </a:lnTo>
                  <a:lnTo>
                    <a:pt x="9" y="58"/>
                  </a:lnTo>
                  <a:lnTo>
                    <a:pt x="10" y="60"/>
                  </a:lnTo>
                  <a:lnTo>
                    <a:pt x="11" y="61"/>
                  </a:lnTo>
                  <a:lnTo>
                    <a:pt x="15" y="63"/>
                  </a:lnTo>
                  <a:lnTo>
                    <a:pt x="18" y="65"/>
                  </a:lnTo>
                  <a:lnTo>
                    <a:pt x="19" y="65"/>
                  </a:lnTo>
                  <a:lnTo>
                    <a:pt x="20" y="65"/>
                  </a:lnTo>
                  <a:lnTo>
                    <a:pt x="20" y="66"/>
                  </a:lnTo>
                  <a:lnTo>
                    <a:pt x="22" y="65"/>
                  </a:lnTo>
                  <a:lnTo>
                    <a:pt x="22" y="66"/>
                  </a:lnTo>
                  <a:lnTo>
                    <a:pt x="23" y="66"/>
                  </a:lnTo>
                  <a:lnTo>
                    <a:pt x="24" y="66"/>
                  </a:lnTo>
                  <a:lnTo>
                    <a:pt x="26" y="66"/>
                  </a:lnTo>
                  <a:lnTo>
                    <a:pt x="27" y="66"/>
                  </a:lnTo>
                  <a:lnTo>
                    <a:pt x="28" y="66"/>
                  </a:lnTo>
                  <a:lnTo>
                    <a:pt x="28" y="65"/>
                  </a:lnTo>
                  <a:lnTo>
                    <a:pt x="29" y="66"/>
                  </a:lnTo>
                  <a:lnTo>
                    <a:pt x="29" y="65"/>
                  </a:lnTo>
                  <a:lnTo>
                    <a:pt x="31" y="65"/>
                  </a:lnTo>
                  <a:lnTo>
                    <a:pt x="32" y="65"/>
                  </a:lnTo>
                  <a:lnTo>
                    <a:pt x="33" y="63"/>
                  </a:lnTo>
                  <a:lnTo>
                    <a:pt x="33" y="65"/>
                  </a:lnTo>
                  <a:lnTo>
                    <a:pt x="35" y="63"/>
                  </a:lnTo>
                  <a:lnTo>
                    <a:pt x="36" y="63"/>
                  </a:lnTo>
                  <a:lnTo>
                    <a:pt x="36" y="62"/>
                  </a:lnTo>
                  <a:lnTo>
                    <a:pt x="37" y="62"/>
                  </a:lnTo>
                  <a:lnTo>
                    <a:pt x="38" y="61"/>
                  </a:lnTo>
                  <a:lnTo>
                    <a:pt x="40" y="61"/>
                  </a:lnTo>
                  <a:lnTo>
                    <a:pt x="40" y="60"/>
                  </a:lnTo>
                  <a:lnTo>
                    <a:pt x="41" y="60"/>
                  </a:lnTo>
                  <a:lnTo>
                    <a:pt x="41" y="58"/>
                  </a:lnTo>
                  <a:lnTo>
                    <a:pt x="42" y="58"/>
                  </a:lnTo>
                  <a:lnTo>
                    <a:pt x="42" y="57"/>
                  </a:lnTo>
                  <a:lnTo>
                    <a:pt x="44" y="57"/>
                  </a:lnTo>
                  <a:lnTo>
                    <a:pt x="44" y="56"/>
                  </a:lnTo>
                  <a:lnTo>
                    <a:pt x="45" y="56"/>
                  </a:lnTo>
                  <a:lnTo>
                    <a:pt x="45" y="54"/>
                  </a:lnTo>
                  <a:lnTo>
                    <a:pt x="46" y="53"/>
                  </a:lnTo>
                  <a:lnTo>
                    <a:pt x="48" y="50"/>
                  </a:lnTo>
                  <a:lnTo>
                    <a:pt x="49" y="47"/>
                  </a:lnTo>
                  <a:lnTo>
                    <a:pt x="50" y="43"/>
                  </a:lnTo>
                  <a:lnTo>
                    <a:pt x="50" y="41"/>
                  </a:lnTo>
                  <a:lnTo>
                    <a:pt x="51" y="40"/>
                  </a:lnTo>
                  <a:lnTo>
                    <a:pt x="51" y="39"/>
                  </a:lnTo>
                  <a:lnTo>
                    <a:pt x="51" y="38"/>
                  </a:lnTo>
                  <a:lnTo>
                    <a:pt x="51" y="36"/>
                  </a:lnTo>
                  <a:lnTo>
                    <a:pt x="51" y="35"/>
                  </a:lnTo>
                  <a:lnTo>
                    <a:pt x="51" y="34"/>
                  </a:lnTo>
                  <a:lnTo>
                    <a:pt x="51" y="32"/>
                  </a:lnTo>
                  <a:lnTo>
                    <a:pt x="51" y="31"/>
                  </a:lnTo>
                  <a:lnTo>
                    <a:pt x="51" y="28"/>
                  </a:lnTo>
                  <a:lnTo>
                    <a:pt x="51" y="27"/>
                  </a:lnTo>
                  <a:lnTo>
                    <a:pt x="51" y="26"/>
                  </a:lnTo>
                  <a:lnTo>
                    <a:pt x="51" y="25"/>
                  </a:lnTo>
                  <a:lnTo>
                    <a:pt x="51" y="23"/>
                  </a:lnTo>
                  <a:lnTo>
                    <a:pt x="50" y="23"/>
                  </a:lnTo>
                  <a:lnTo>
                    <a:pt x="50" y="22"/>
                  </a:lnTo>
                  <a:lnTo>
                    <a:pt x="50" y="21"/>
                  </a:lnTo>
                  <a:lnTo>
                    <a:pt x="50" y="19"/>
                  </a:lnTo>
                  <a:lnTo>
                    <a:pt x="49" y="18"/>
                  </a:lnTo>
                  <a:lnTo>
                    <a:pt x="50" y="18"/>
                  </a:lnTo>
                  <a:lnTo>
                    <a:pt x="49" y="18"/>
                  </a:lnTo>
                  <a:lnTo>
                    <a:pt x="49" y="17"/>
                  </a:lnTo>
                  <a:lnTo>
                    <a:pt x="49" y="15"/>
                  </a:lnTo>
                  <a:lnTo>
                    <a:pt x="48" y="14"/>
                  </a:lnTo>
                  <a:lnTo>
                    <a:pt x="48" y="13"/>
                  </a:lnTo>
                  <a:lnTo>
                    <a:pt x="46" y="13"/>
                  </a:lnTo>
                  <a:lnTo>
                    <a:pt x="46" y="12"/>
                  </a:lnTo>
                  <a:lnTo>
                    <a:pt x="45" y="10"/>
                  </a:lnTo>
                  <a:lnTo>
                    <a:pt x="44" y="9"/>
                  </a:lnTo>
                  <a:lnTo>
                    <a:pt x="42" y="8"/>
                  </a:lnTo>
                  <a:lnTo>
                    <a:pt x="42" y="6"/>
                  </a:lnTo>
                  <a:lnTo>
                    <a:pt x="40" y="5"/>
                  </a:lnTo>
                  <a:lnTo>
                    <a:pt x="37" y="3"/>
                  </a:lnTo>
                  <a:close/>
                </a:path>
              </a:pathLst>
            </a:custGeom>
            <a:solidFill>
              <a:srgbClr val="808080"/>
            </a:solidFill>
            <a:ln w="9525">
              <a:noFill/>
              <a:round/>
              <a:headEnd/>
              <a:tailEnd/>
            </a:ln>
          </p:spPr>
          <p:txBody>
            <a:bodyPr/>
            <a:lstStyle/>
            <a:p>
              <a:endParaRPr lang="en-US"/>
            </a:p>
          </p:txBody>
        </p:sp>
        <p:sp>
          <p:nvSpPr>
            <p:cNvPr id="124" name="Freeform 267"/>
            <p:cNvSpPr>
              <a:spLocks/>
            </p:cNvSpPr>
            <p:nvPr/>
          </p:nvSpPr>
          <p:spPr bwMode="auto">
            <a:xfrm>
              <a:off x="1831" y="1480"/>
              <a:ext cx="55" cy="70"/>
            </a:xfrm>
            <a:custGeom>
              <a:avLst/>
              <a:gdLst>
                <a:gd name="T0" fmla="*/ 2 w 55"/>
                <a:gd name="T1" fmla="*/ 28 h 70"/>
                <a:gd name="T2" fmla="*/ 0 w 55"/>
                <a:gd name="T3" fmla="*/ 37 h 70"/>
                <a:gd name="T4" fmla="*/ 2 w 55"/>
                <a:gd name="T5" fmla="*/ 43 h 70"/>
                <a:gd name="T6" fmla="*/ 3 w 55"/>
                <a:gd name="T7" fmla="*/ 51 h 70"/>
                <a:gd name="T8" fmla="*/ 7 w 55"/>
                <a:gd name="T9" fmla="*/ 57 h 70"/>
                <a:gd name="T10" fmla="*/ 9 w 55"/>
                <a:gd name="T11" fmla="*/ 61 h 70"/>
                <a:gd name="T12" fmla="*/ 16 w 55"/>
                <a:gd name="T13" fmla="*/ 68 h 70"/>
                <a:gd name="T14" fmla="*/ 21 w 55"/>
                <a:gd name="T15" fmla="*/ 69 h 70"/>
                <a:gd name="T16" fmla="*/ 26 w 55"/>
                <a:gd name="T17" fmla="*/ 70 h 70"/>
                <a:gd name="T18" fmla="*/ 30 w 55"/>
                <a:gd name="T19" fmla="*/ 70 h 70"/>
                <a:gd name="T20" fmla="*/ 38 w 55"/>
                <a:gd name="T21" fmla="*/ 68 h 70"/>
                <a:gd name="T22" fmla="*/ 42 w 55"/>
                <a:gd name="T23" fmla="*/ 65 h 70"/>
                <a:gd name="T24" fmla="*/ 46 w 55"/>
                <a:gd name="T25" fmla="*/ 61 h 70"/>
                <a:gd name="T26" fmla="*/ 50 w 55"/>
                <a:gd name="T27" fmla="*/ 57 h 70"/>
                <a:gd name="T28" fmla="*/ 51 w 55"/>
                <a:gd name="T29" fmla="*/ 52 h 70"/>
                <a:gd name="T30" fmla="*/ 55 w 55"/>
                <a:gd name="T31" fmla="*/ 44 h 70"/>
                <a:gd name="T32" fmla="*/ 55 w 55"/>
                <a:gd name="T33" fmla="*/ 38 h 70"/>
                <a:gd name="T34" fmla="*/ 55 w 55"/>
                <a:gd name="T35" fmla="*/ 33 h 70"/>
                <a:gd name="T36" fmla="*/ 55 w 55"/>
                <a:gd name="T37" fmla="*/ 29 h 70"/>
                <a:gd name="T38" fmla="*/ 53 w 55"/>
                <a:gd name="T39" fmla="*/ 24 h 70"/>
                <a:gd name="T40" fmla="*/ 50 w 55"/>
                <a:gd name="T41" fmla="*/ 13 h 70"/>
                <a:gd name="T42" fmla="*/ 46 w 55"/>
                <a:gd name="T43" fmla="*/ 8 h 70"/>
                <a:gd name="T44" fmla="*/ 35 w 55"/>
                <a:gd name="T45" fmla="*/ 2 h 70"/>
                <a:gd name="T46" fmla="*/ 31 w 55"/>
                <a:gd name="T47" fmla="*/ 2 h 70"/>
                <a:gd name="T48" fmla="*/ 26 w 55"/>
                <a:gd name="T49" fmla="*/ 0 h 70"/>
                <a:gd name="T50" fmla="*/ 18 w 55"/>
                <a:gd name="T51" fmla="*/ 3 h 70"/>
                <a:gd name="T52" fmla="*/ 15 w 55"/>
                <a:gd name="T53" fmla="*/ 7 h 70"/>
                <a:gd name="T54" fmla="*/ 11 w 55"/>
                <a:gd name="T55" fmla="*/ 9 h 70"/>
                <a:gd name="T56" fmla="*/ 5 w 55"/>
                <a:gd name="T57" fmla="*/ 16 h 70"/>
                <a:gd name="T58" fmla="*/ 7 w 55"/>
                <a:gd name="T59" fmla="*/ 24 h 70"/>
                <a:gd name="T60" fmla="*/ 11 w 55"/>
                <a:gd name="T61" fmla="*/ 16 h 70"/>
                <a:gd name="T62" fmla="*/ 13 w 55"/>
                <a:gd name="T63" fmla="*/ 12 h 70"/>
                <a:gd name="T64" fmla="*/ 17 w 55"/>
                <a:gd name="T65" fmla="*/ 9 h 70"/>
                <a:gd name="T66" fmla="*/ 26 w 55"/>
                <a:gd name="T67" fmla="*/ 4 h 70"/>
                <a:gd name="T68" fmla="*/ 31 w 55"/>
                <a:gd name="T69" fmla="*/ 4 h 70"/>
                <a:gd name="T70" fmla="*/ 35 w 55"/>
                <a:gd name="T71" fmla="*/ 6 h 70"/>
                <a:gd name="T72" fmla="*/ 43 w 55"/>
                <a:gd name="T73" fmla="*/ 11 h 70"/>
                <a:gd name="T74" fmla="*/ 47 w 55"/>
                <a:gd name="T75" fmla="*/ 16 h 70"/>
                <a:gd name="T76" fmla="*/ 50 w 55"/>
                <a:gd name="T77" fmla="*/ 22 h 70"/>
                <a:gd name="T78" fmla="*/ 51 w 55"/>
                <a:gd name="T79" fmla="*/ 29 h 70"/>
                <a:gd name="T80" fmla="*/ 52 w 55"/>
                <a:gd name="T81" fmla="*/ 34 h 70"/>
                <a:gd name="T82" fmla="*/ 52 w 55"/>
                <a:gd name="T83" fmla="*/ 41 h 70"/>
                <a:gd name="T84" fmla="*/ 50 w 55"/>
                <a:gd name="T85" fmla="*/ 48 h 70"/>
                <a:gd name="T86" fmla="*/ 47 w 55"/>
                <a:gd name="T87" fmla="*/ 53 h 70"/>
                <a:gd name="T88" fmla="*/ 44 w 55"/>
                <a:gd name="T89" fmla="*/ 57 h 70"/>
                <a:gd name="T90" fmla="*/ 42 w 55"/>
                <a:gd name="T91" fmla="*/ 60 h 70"/>
                <a:gd name="T92" fmla="*/ 38 w 55"/>
                <a:gd name="T93" fmla="*/ 63 h 70"/>
                <a:gd name="T94" fmla="*/ 30 w 55"/>
                <a:gd name="T95" fmla="*/ 66 h 70"/>
                <a:gd name="T96" fmla="*/ 26 w 55"/>
                <a:gd name="T97" fmla="*/ 66 h 70"/>
                <a:gd name="T98" fmla="*/ 21 w 55"/>
                <a:gd name="T99" fmla="*/ 65 h 70"/>
                <a:gd name="T100" fmla="*/ 16 w 55"/>
                <a:gd name="T101" fmla="*/ 63 h 70"/>
                <a:gd name="T102" fmla="*/ 11 w 55"/>
                <a:gd name="T103" fmla="*/ 57 h 70"/>
                <a:gd name="T104" fmla="*/ 8 w 55"/>
                <a:gd name="T105" fmla="*/ 55 h 70"/>
                <a:gd name="T106" fmla="*/ 5 w 55"/>
                <a:gd name="T107" fmla="*/ 48 h 70"/>
                <a:gd name="T108" fmla="*/ 4 w 55"/>
                <a:gd name="T109" fmla="*/ 41 h 70"/>
                <a:gd name="T110" fmla="*/ 4 w 55"/>
                <a:gd name="T111" fmla="*/ 35 h 70"/>
                <a:gd name="T112" fmla="*/ 4 w 55"/>
                <a:gd name="T113" fmla="*/ 28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70"/>
                <a:gd name="T173" fmla="*/ 55 w 55"/>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70">
                  <a:moveTo>
                    <a:pt x="3" y="21"/>
                  </a:moveTo>
                  <a:lnTo>
                    <a:pt x="2" y="26"/>
                  </a:lnTo>
                  <a:lnTo>
                    <a:pt x="2" y="28"/>
                  </a:lnTo>
                  <a:lnTo>
                    <a:pt x="2" y="31"/>
                  </a:lnTo>
                  <a:lnTo>
                    <a:pt x="0" y="35"/>
                  </a:lnTo>
                  <a:lnTo>
                    <a:pt x="0" y="37"/>
                  </a:lnTo>
                  <a:lnTo>
                    <a:pt x="0" y="38"/>
                  </a:lnTo>
                  <a:lnTo>
                    <a:pt x="0" y="42"/>
                  </a:lnTo>
                  <a:lnTo>
                    <a:pt x="2" y="43"/>
                  </a:lnTo>
                  <a:lnTo>
                    <a:pt x="2" y="46"/>
                  </a:lnTo>
                  <a:lnTo>
                    <a:pt x="3" y="50"/>
                  </a:lnTo>
                  <a:lnTo>
                    <a:pt x="3" y="51"/>
                  </a:lnTo>
                  <a:lnTo>
                    <a:pt x="3" y="52"/>
                  </a:lnTo>
                  <a:lnTo>
                    <a:pt x="5" y="56"/>
                  </a:lnTo>
                  <a:lnTo>
                    <a:pt x="7" y="57"/>
                  </a:lnTo>
                  <a:lnTo>
                    <a:pt x="7" y="59"/>
                  </a:lnTo>
                  <a:lnTo>
                    <a:pt x="8" y="60"/>
                  </a:lnTo>
                  <a:lnTo>
                    <a:pt x="9" y="61"/>
                  </a:lnTo>
                  <a:lnTo>
                    <a:pt x="12" y="65"/>
                  </a:lnTo>
                  <a:lnTo>
                    <a:pt x="15" y="66"/>
                  </a:lnTo>
                  <a:lnTo>
                    <a:pt x="16" y="68"/>
                  </a:lnTo>
                  <a:lnTo>
                    <a:pt x="18" y="68"/>
                  </a:lnTo>
                  <a:lnTo>
                    <a:pt x="20" y="69"/>
                  </a:lnTo>
                  <a:lnTo>
                    <a:pt x="21" y="69"/>
                  </a:lnTo>
                  <a:lnTo>
                    <a:pt x="24" y="70"/>
                  </a:lnTo>
                  <a:lnTo>
                    <a:pt x="25" y="70"/>
                  </a:lnTo>
                  <a:lnTo>
                    <a:pt x="26" y="70"/>
                  </a:lnTo>
                  <a:lnTo>
                    <a:pt x="28" y="70"/>
                  </a:lnTo>
                  <a:lnTo>
                    <a:pt x="29" y="70"/>
                  </a:lnTo>
                  <a:lnTo>
                    <a:pt x="30" y="70"/>
                  </a:lnTo>
                  <a:lnTo>
                    <a:pt x="33" y="69"/>
                  </a:lnTo>
                  <a:lnTo>
                    <a:pt x="35" y="69"/>
                  </a:lnTo>
                  <a:lnTo>
                    <a:pt x="38" y="68"/>
                  </a:lnTo>
                  <a:lnTo>
                    <a:pt x="39" y="66"/>
                  </a:lnTo>
                  <a:lnTo>
                    <a:pt x="40" y="65"/>
                  </a:lnTo>
                  <a:lnTo>
                    <a:pt x="42" y="65"/>
                  </a:lnTo>
                  <a:lnTo>
                    <a:pt x="43" y="64"/>
                  </a:lnTo>
                  <a:lnTo>
                    <a:pt x="44" y="63"/>
                  </a:lnTo>
                  <a:lnTo>
                    <a:pt x="46" y="61"/>
                  </a:lnTo>
                  <a:lnTo>
                    <a:pt x="47" y="60"/>
                  </a:lnTo>
                  <a:lnTo>
                    <a:pt x="48" y="59"/>
                  </a:lnTo>
                  <a:lnTo>
                    <a:pt x="50" y="57"/>
                  </a:lnTo>
                  <a:lnTo>
                    <a:pt x="50" y="56"/>
                  </a:lnTo>
                  <a:lnTo>
                    <a:pt x="51" y="55"/>
                  </a:lnTo>
                  <a:lnTo>
                    <a:pt x="51" y="52"/>
                  </a:lnTo>
                  <a:lnTo>
                    <a:pt x="52" y="50"/>
                  </a:lnTo>
                  <a:lnTo>
                    <a:pt x="53" y="50"/>
                  </a:lnTo>
                  <a:lnTo>
                    <a:pt x="55" y="44"/>
                  </a:lnTo>
                  <a:lnTo>
                    <a:pt x="55" y="43"/>
                  </a:lnTo>
                  <a:lnTo>
                    <a:pt x="55" y="42"/>
                  </a:lnTo>
                  <a:lnTo>
                    <a:pt x="55" y="38"/>
                  </a:lnTo>
                  <a:lnTo>
                    <a:pt x="55" y="37"/>
                  </a:lnTo>
                  <a:lnTo>
                    <a:pt x="55" y="35"/>
                  </a:lnTo>
                  <a:lnTo>
                    <a:pt x="55" y="33"/>
                  </a:lnTo>
                  <a:lnTo>
                    <a:pt x="55" y="31"/>
                  </a:lnTo>
                  <a:lnTo>
                    <a:pt x="55" y="30"/>
                  </a:lnTo>
                  <a:lnTo>
                    <a:pt x="55" y="29"/>
                  </a:lnTo>
                  <a:lnTo>
                    <a:pt x="55" y="26"/>
                  </a:lnTo>
                  <a:lnTo>
                    <a:pt x="55" y="25"/>
                  </a:lnTo>
                  <a:lnTo>
                    <a:pt x="53" y="24"/>
                  </a:lnTo>
                  <a:lnTo>
                    <a:pt x="52" y="18"/>
                  </a:lnTo>
                  <a:lnTo>
                    <a:pt x="51" y="16"/>
                  </a:lnTo>
                  <a:lnTo>
                    <a:pt x="50" y="13"/>
                  </a:lnTo>
                  <a:lnTo>
                    <a:pt x="48" y="12"/>
                  </a:lnTo>
                  <a:lnTo>
                    <a:pt x="47" y="11"/>
                  </a:lnTo>
                  <a:lnTo>
                    <a:pt x="46" y="8"/>
                  </a:lnTo>
                  <a:lnTo>
                    <a:pt x="44" y="7"/>
                  </a:lnTo>
                  <a:lnTo>
                    <a:pt x="43" y="6"/>
                  </a:lnTo>
                  <a:lnTo>
                    <a:pt x="35" y="2"/>
                  </a:lnTo>
                  <a:lnTo>
                    <a:pt x="34" y="2"/>
                  </a:lnTo>
                  <a:lnTo>
                    <a:pt x="33" y="2"/>
                  </a:lnTo>
                  <a:lnTo>
                    <a:pt x="31" y="2"/>
                  </a:lnTo>
                  <a:lnTo>
                    <a:pt x="30" y="0"/>
                  </a:lnTo>
                  <a:lnTo>
                    <a:pt x="28" y="0"/>
                  </a:lnTo>
                  <a:lnTo>
                    <a:pt x="26" y="0"/>
                  </a:lnTo>
                  <a:lnTo>
                    <a:pt x="25" y="2"/>
                  </a:lnTo>
                  <a:lnTo>
                    <a:pt x="22" y="2"/>
                  </a:lnTo>
                  <a:lnTo>
                    <a:pt x="18" y="3"/>
                  </a:lnTo>
                  <a:lnTo>
                    <a:pt x="17" y="4"/>
                  </a:lnTo>
                  <a:lnTo>
                    <a:pt x="15" y="6"/>
                  </a:lnTo>
                  <a:lnTo>
                    <a:pt x="15" y="7"/>
                  </a:lnTo>
                  <a:lnTo>
                    <a:pt x="13" y="7"/>
                  </a:lnTo>
                  <a:lnTo>
                    <a:pt x="12" y="8"/>
                  </a:lnTo>
                  <a:lnTo>
                    <a:pt x="11" y="9"/>
                  </a:lnTo>
                  <a:lnTo>
                    <a:pt x="9" y="11"/>
                  </a:lnTo>
                  <a:lnTo>
                    <a:pt x="8" y="13"/>
                  </a:lnTo>
                  <a:lnTo>
                    <a:pt x="5" y="16"/>
                  </a:lnTo>
                  <a:lnTo>
                    <a:pt x="4" y="18"/>
                  </a:lnTo>
                  <a:lnTo>
                    <a:pt x="3" y="21"/>
                  </a:lnTo>
                  <a:lnTo>
                    <a:pt x="7" y="24"/>
                  </a:lnTo>
                  <a:lnTo>
                    <a:pt x="7" y="20"/>
                  </a:lnTo>
                  <a:lnTo>
                    <a:pt x="9" y="17"/>
                  </a:lnTo>
                  <a:lnTo>
                    <a:pt x="11" y="16"/>
                  </a:lnTo>
                  <a:lnTo>
                    <a:pt x="12" y="13"/>
                  </a:lnTo>
                  <a:lnTo>
                    <a:pt x="12" y="12"/>
                  </a:lnTo>
                  <a:lnTo>
                    <a:pt x="13" y="12"/>
                  </a:lnTo>
                  <a:lnTo>
                    <a:pt x="15" y="11"/>
                  </a:lnTo>
                  <a:lnTo>
                    <a:pt x="16" y="9"/>
                  </a:lnTo>
                  <a:lnTo>
                    <a:pt x="17" y="9"/>
                  </a:lnTo>
                  <a:lnTo>
                    <a:pt x="18" y="8"/>
                  </a:lnTo>
                  <a:lnTo>
                    <a:pt x="24" y="6"/>
                  </a:lnTo>
                  <a:lnTo>
                    <a:pt x="26" y="4"/>
                  </a:lnTo>
                  <a:lnTo>
                    <a:pt x="28" y="6"/>
                  </a:lnTo>
                  <a:lnTo>
                    <a:pt x="30" y="4"/>
                  </a:lnTo>
                  <a:lnTo>
                    <a:pt x="31" y="4"/>
                  </a:lnTo>
                  <a:lnTo>
                    <a:pt x="33" y="6"/>
                  </a:lnTo>
                  <a:lnTo>
                    <a:pt x="34" y="6"/>
                  </a:lnTo>
                  <a:lnTo>
                    <a:pt x="35" y="6"/>
                  </a:lnTo>
                  <a:lnTo>
                    <a:pt x="40" y="9"/>
                  </a:lnTo>
                  <a:lnTo>
                    <a:pt x="42" y="11"/>
                  </a:lnTo>
                  <a:lnTo>
                    <a:pt x="43" y="11"/>
                  </a:lnTo>
                  <a:lnTo>
                    <a:pt x="46" y="13"/>
                  </a:lnTo>
                  <a:lnTo>
                    <a:pt x="46" y="15"/>
                  </a:lnTo>
                  <a:lnTo>
                    <a:pt x="47" y="16"/>
                  </a:lnTo>
                  <a:lnTo>
                    <a:pt x="48" y="18"/>
                  </a:lnTo>
                  <a:lnTo>
                    <a:pt x="50" y="21"/>
                  </a:lnTo>
                  <a:lnTo>
                    <a:pt x="50" y="22"/>
                  </a:lnTo>
                  <a:lnTo>
                    <a:pt x="50" y="24"/>
                  </a:lnTo>
                  <a:lnTo>
                    <a:pt x="51" y="28"/>
                  </a:lnTo>
                  <a:lnTo>
                    <a:pt x="51" y="29"/>
                  </a:lnTo>
                  <a:lnTo>
                    <a:pt x="52" y="31"/>
                  </a:lnTo>
                  <a:lnTo>
                    <a:pt x="52" y="33"/>
                  </a:lnTo>
                  <a:lnTo>
                    <a:pt x="52" y="34"/>
                  </a:lnTo>
                  <a:lnTo>
                    <a:pt x="52" y="37"/>
                  </a:lnTo>
                  <a:lnTo>
                    <a:pt x="52" y="38"/>
                  </a:lnTo>
                  <a:lnTo>
                    <a:pt x="52" y="41"/>
                  </a:lnTo>
                  <a:lnTo>
                    <a:pt x="51" y="42"/>
                  </a:lnTo>
                  <a:lnTo>
                    <a:pt x="51" y="43"/>
                  </a:lnTo>
                  <a:lnTo>
                    <a:pt x="50" y="48"/>
                  </a:lnTo>
                  <a:lnTo>
                    <a:pt x="48" y="51"/>
                  </a:lnTo>
                  <a:lnTo>
                    <a:pt x="48" y="52"/>
                  </a:lnTo>
                  <a:lnTo>
                    <a:pt x="47" y="53"/>
                  </a:lnTo>
                  <a:lnTo>
                    <a:pt x="47" y="55"/>
                  </a:lnTo>
                  <a:lnTo>
                    <a:pt x="46" y="56"/>
                  </a:lnTo>
                  <a:lnTo>
                    <a:pt x="44" y="57"/>
                  </a:lnTo>
                  <a:lnTo>
                    <a:pt x="44" y="59"/>
                  </a:lnTo>
                  <a:lnTo>
                    <a:pt x="43" y="59"/>
                  </a:lnTo>
                  <a:lnTo>
                    <a:pt x="42" y="60"/>
                  </a:lnTo>
                  <a:lnTo>
                    <a:pt x="40" y="61"/>
                  </a:lnTo>
                  <a:lnTo>
                    <a:pt x="39" y="63"/>
                  </a:lnTo>
                  <a:lnTo>
                    <a:pt x="38" y="63"/>
                  </a:lnTo>
                  <a:lnTo>
                    <a:pt x="34" y="65"/>
                  </a:lnTo>
                  <a:lnTo>
                    <a:pt x="33" y="65"/>
                  </a:lnTo>
                  <a:lnTo>
                    <a:pt x="30" y="66"/>
                  </a:lnTo>
                  <a:lnTo>
                    <a:pt x="29" y="66"/>
                  </a:lnTo>
                  <a:lnTo>
                    <a:pt x="28" y="66"/>
                  </a:lnTo>
                  <a:lnTo>
                    <a:pt x="26" y="66"/>
                  </a:lnTo>
                  <a:lnTo>
                    <a:pt x="25" y="66"/>
                  </a:lnTo>
                  <a:lnTo>
                    <a:pt x="24" y="66"/>
                  </a:lnTo>
                  <a:lnTo>
                    <a:pt x="21" y="65"/>
                  </a:lnTo>
                  <a:lnTo>
                    <a:pt x="20" y="65"/>
                  </a:lnTo>
                  <a:lnTo>
                    <a:pt x="17" y="64"/>
                  </a:lnTo>
                  <a:lnTo>
                    <a:pt x="16" y="63"/>
                  </a:lnTo>
                  <a:lnTo>
                    <a:pt x="13" y="61"/>
                  </a:lnTo>
                  <a:lnTo>
                    <a:pt x="11" y="59"/>
                  </a:lnTo>
                  <a:lnTo>
                    <a:pt x="11" y="57"/>
                  </a:lnTo>
                  <a:lnTo>
                    <a:pt x="9" y="56"/>
                  </a:lnTo>
                  <a:lnTo>
                    <a:pt x="9" y="55"/>
                  </a:lnTo>
                  <a:lnTo>
                    <a:pt x="8" y="55"/>
                  </a:lnTo>
                  <a:lnTo>
                    <a:pt x="7" y="51"/>
                  </a:lnTo>
                  <a:lnTo>
                    <a:pt x="5" y="50"/>
                  </a:lnTo>
                  <a:lnTo>
                    <a:pt x="5" y="48"/>
                  </a:lnTo>
                  <a:lnTo>
                    <a:pt x="4" y="46"/>
                  </a:lnTo>
                  <a:lnTo>
                    <a:pt x="4" y="42"/>
                  </a:lnTo>
                  <a:lnTo>
                    <a:pt x="4" y="41"/>
                  </a:lnTo>
                  <a:lnTo>
                    <a:pt x="4" y="38"/>
                  </a:lnTo>
                  <a:lnTo>
                    <a:pt x="4" y="37"/>
                  </a:lnTo>
                  <a:lnTo>
                    <a:pt x="4" y="35"/>
                  </a:lnTo>
                  <a:lnTo>
                    <a:pt x="4" y="31"/>
                  </a:lnTo>
                  <a:lnTo>
                    <a:pt x="4" y="29"/>
                  </a:lnTo>
                  <a:lnTo>
                    <a:pt x="4" y="28"/>
                  </a:lnTo>
                  <a:lnTo>
                    <a:pt x="7" y="24"/>
                  </a:lnTo>
                  <a:lnTo>
                    <a:pt x="3" y="21"/>
                  </a:lnTo>
                  <a:close/>
                </a:path>
              </a:pathLst>
            </a:custGeom>
            <a:solidFill>
              <a:srgbClr val="808080"/>
            </a:solidFill>
            <a:ln w="9525">
              <a:noFill/>
              <a:round/>
              <a:headEnd/>
              <a:tailEnd/>
            </a:ln>
          </p:spPr>
          <p:txBody>
            <a:bodyPr/>
            <a:lstStyle/>
            <a:p>
              <a:endParaRPr lang="en-US"/>
            </a:p>
          </p:txBody>
        </p:sp>
        <p:sp>
          <p:nvSpPr>
            <p:cNvPr id="125" name="Freeform 268"/>
            <p:cNvSpPr>
              <a:spLocks/>
            </p:cNvSpPr>
            <p:nvPr/>
          </p:nvSpPr>
          <p:spPr bwMode="auto">
            <a:xfrm>
              <a:off x="1820" y="1320"/>
              <a:ext cx="26" cy="54"/>
            </a:xfrm>
            <a:custGeom>
              <a:avLst/>
              <a:gdLst>
                <a:gd name="T0" fmla="*/ 16 w 26"/>
                <a:gd name="T1" fmla="*/ 1 h 54"/>
                <a:gd name="T2" fmla="*/ 15 w 26"/>
                <a:gd name="T3" fmla="*/ 0 h 54"/>
                <a:gd name="T4" fmla="*/ 13 w 26"/>
                <a:gd name="T5" fmla="*/ 0 h 54"/>
                <a:gd name="T6" fmla="*/ 10 w 26"/>
                <a:gd name="T7" fmla="*/ 0 h 54"/>
                <a:gd name="T8" fmla="*/ 6 w 26"/>
                <a:gd name="T9" fmla="*/ 4 h 54"/>
                <a:gd name="T10" fmla="*/ 5 w 26"/>
                <a:gd name="T11" fmla="*/ 6 h 54"/>
                <a:gd name="T12" fmla="*/ 4 w 26"/>
                <a:gd name="T13" fmla="*/ 7 h 54"/>
                <a:gd name="T14" fmla="*/ 2 w 26"/>
                <a:gd name="T15" fmla="*/ 10 h 54"/>
                <a:gd name="T16" fmla="*/ 2 w 26"/>
                <a:gd name="T17" fmla="*/ 13 h 54"/>
                <a:gd name="T18" fmla="*/ 1 w 26"/>
                <a:gd name="T19" fmla="*/ 18 h 54"/>
                <a:gd name="T20" fmla="*/ 0 w 26"/>
                <a:gd name="T21" fmla="*/ 20 h 54"/>
                <a:gd name="T22" fmla="*/ 0 w 26"/>
                <a:gd name="T23" fmla="*/ 23 h 54"/>
                <a:gd name="T24" fmla="*/ 0 w 26"/>
                <a:gd name="T25" fmla="*/ 26 h 54"/>
                <a:gd name="T26" fmla="*/ 0 w 26"/>
                <a:gd name="T27" fmla="*/ 28 h 54"/>
                <a:gd name="T28" fmla="*/ 0 w 26"/>
                <a:gd name="T29" fmla="*/ 31 h 54"/>
                <a:gd name="T30" fmla="*/ 1 w 26"/>
                <a:gd name="T31" fmla="*/ 40 h 54"/>
                <a:gd name="T32" fmla="*/ 2 w 26"/>
                <a:gd name="T33" fmla="*/ 42 h 54"/>
                <a:gd name="T34" fmla="*/ 2 w 26"/>
                <a:gd name="T35" fmla="*/ 45 h 54"/>
                <a:gd name="T36" fmla="*/ 4 w 26"/>
                <a:gd name="T37" fmla="*/ 46 h 54"/>
                <a:gd name="T38" fmla="*/ 5 w 26"/>
                <a:gd name="T39" fmla="*/ 49 h 54"/>
                <a:gd name="T40" fmla="*/ 6 w 26"/>
                <a:gd name="T41" fmla="*/ 50 h 54"/>
                <a:gd name="T42" fmla="*/ 9 w 26"/>
                <a:gd name="T43" fmla="*/ 53 h 54"/>
                <a:gd name="T44" fmla="*/ 10 w 26"/>
                <a:gd name="T45" fmla="*/ 53 h 54"/>
                <a:gd name="T46" fmla="*/ 11 w 26"/>
                <a:gd name="T47" fmla="*/ 54 h 54"/>
                <a:gd name="T48" fmla="*/ 14 w 26"/>
                <a:gd name="T49" fmla="*/ 54 h 54"/>
                <a:gd name="T50" fmla="*/ 18 w 26"/>
                <a:gd name="T51" fmla="*/ 51 h 54"/>
                <a:gd name="T52" fmla="*/ 19 w 26"/>
                <a:gd name="T53" fmla="*/ 50 h 54"/>
                <a:gd name="T54" fmla="*/ 20 w 26"/>
                <a:gd name="T55" fmla="*/ 49 h 54"/>
                <a:gd name="T56" fmla="*/ 20 w 26"/>
                <a:gd name="T57" fmla="*/ 46 h 54"/>
                <a:gd name="T58" fmla="*/ 22 w 26"/>
                <a:gd name="T59" fmla="*/ 45 h 54"/>
                <a:gd name="T60" fmla="*/ 23 w 26"/>
                <a:gd name="T61" fmla="*/ 44 h 54"/>
                <a:gd name="T62" fmla="*/ 23 w 26"/>
                <a:gd name="T63" fmla="*/ 41 h 54"/>
                <a:gd name="T64" fmla="*/ 24 w 26"/>
                <a:gd name="T65" fmla="*/ 37 h 54"/>
                <a:gd name="T66" fmla="*/ 26 w 26"/>
                <a:gd name="T67" fmla="*/ 32 h 54"/>
                <a:gd name="T68" fmla="*/ 26 w 26"/>
                <a:gd name="T69" fmla="*/ 29 h 54"/>
                <a:gd name="T70" fmla="*/ 26 w 26"/>
                <a:gd name="T71" fmla="*/ 27 h 54"/>
                <a:gd name="T72" fmla="*/ 26 w 26"/>
                <a:gd name="T73" fmla="*/ 24 h 54"/>
                <a:gd name="T74" fmla="*/ 26 w 26"/>
                <a:gd name="T75" fmla="*/ 22 h 54"/>
                <a:gd name="T76" fmla="*/ 26 w 26"/>
                <a:gd name="T77" fmla="*/ 19 h 54"/>
                <a:gd name="T78" fmla="*/ 24 w 26"/>
                <a:gd name="T79" fmla="*/ 13 h 54"/>
                <a:gd name="T80" fmla="*/ 23 w 26"/>
                <a:gd name="T81" fmla="*/ 10 h 54"/>
                <a:gd name="T82" fmla="*/ 22 w 26"/>
                <a:gd name="T83" fmla="*/ 9 h 54"/>
                <a:gd name="T84" fmla="*/ 22 w 26"/>
                <a:gd name="T85" fmla="*/ 6 h 54"/>
                <a:gd name="T86" fmla="*/ 20 w 26"/>
                <a:gd name="T87" fmla="*/ 5 h 54"/>
                <a:gd name="T88" fmla="*/ 19 w 26"/>
                <a:gd name="T89" fmla="*/ 4 h 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
                <a:gd name="T136" fmla="*/ 0 h 54"/>
                <a:gd name="T137" fmla="*/ 26 w 26"/>
                <a:gd name="T138" fmla="*/ 54 h 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 h="54">
                  <a:moveTo>
                    <a:pt x="18" y="2"/>
                  </a:moveTo>
                  <a:lnTo>
                    <a:pt x="16" y="1"/>
                  </a:lnTo>
                  <a:lnTo>
                    <a:pt x="16" y="0"/>
                  </a:lnTo>
                  <a:lnTo>
                    <a:pt x="15" y="0"/>
                  </a:lnTo>
                  <a:lnTo>
                    <a:pt x="14" y="0"/>
                  </a:lnTo>
                  <a:lnTo>
                    <a:pt x="13" y="0"/>
                  </a:lnTo>
                  <a:lnTo>
                    <a:pt x="11" y="0"/>
                  </a:lnTo>
                  <a:lnTo>
                    <a:pt x="10" y="0"/>
                  </a:lnTo>
                  <a:lnTo>
                    <a:pt x="7" y="2"/>
                  </a:lnTo>
                  <a:lnTo>
                    <a:pt x="6" y="4"/>
                  </a:lnTo>
                  <a:lnTo>
                    <a:pt x="5" y="5"/>
                  </a:lnTo>
                  <a:lnTo>
                    <a:pt x="5" y="6"/>
                  </a:lnTo>
                  <a:lnTo>
                    <a:pt x="4" y="6"/>
                  </a:lnTo>
                  <a:lnTo>
                    <a:pt x="4" y="7"/>
                  </a:lnTo>
                  <a:lnTo>
                    <a:pt x="4" y="9"/>
                  </a:lnTo>
                  <a:lnTo>
                    <a:pt x="2" y="10"/>
                  </a:lnTo>
                  <a:lnTo>
                    <a:pt x="2" y="11"/>
                  </a:lnTo>
                  <a:lnTo>
                    <a:pt x="2" y="13"/>
                  </a:lnTo>
                  <a:lnTo>
                    <a:pt x="1" y="15"/>
                  </a:lnTo>
                  <a:lnTo>
                    <a:pt x="1" y="18"/>
                  </a:lnTo>
                  <a:lnTo>
                    <a:pt x="1" y="19"/>
                  </a:lnTo>
                  <a:lnTo>
                    <a:pt x="0" y="20"/>
                  </a:lnTo>
                  <a:lnTo>
                    <a:pt x="0" y="22"/>
                  </a:lnTo>
                  <a:lnTo>
                    <a:pt x="0" y="23"/>
                  </a:lnTo>
                  <a:lnTo>
                    <a:pt x="0" y="24"/>
                  </a:lnTo>
                  <a:lnTo>
                    <a:pt x="0" y="26"/>
                  </a:lnTo>
                  <a:lnTo>
                    <a:pt x="0" y="27"/>
                  </a:lnTo>
                  <a:lnTo>
                    <a:pt x="0" y="28"/>
                  </a:lnTo>
                  <a:lnTo>
                    <a:pt x="0" y="29"/>
                  </a:lnTo>
                  <a:lnTo>
                    <a:pt x="0" y="31"/>
                  </a:lnTo>
                  <a:lnTo>
                    <a:pt x="0" y="33"/>
                  </a:lnTo>
                  <a:lnTo>
                    <a:pt x="1" y="40"/>
                  </a:lnTo>
                  <a:lnTo>
                    <a:pt x="1" y="41"/>
                  </a:lnTo>
                  <a:lnTo>
                    <a:pt x="2" y="42"/>
                  </a:lnTo>
                  <a:lnTo>
                    <a:pt x="2" y="44"/>
                  </a:lnTo>
                  <a:lnTo>
                    <a:pt x="2" y="45"/>
                  </a:lnTo>
                  <a:lnTo>
                    <a:pt x="4" y="45"/>
                  </a:lnTo>
                  <a:lnTo>
                    <a:pt x="4" y="46"/>
                  </a:lnTo>
                  <a:lnTo>
                    <a:pt x="4" y="48"/>
                  </a:lnTo>
                  <a:lnTo>
                    <a:pt x="5" y="49"/>
                  </a:lnTo>
                  <a:lnTo>
                    <a:pt x="5" y="50"/>
                  </a:lnTo>
                  <a:lnTo>
                    <a:pt x="6" y="50"/>
                  </a:lnTo>
                  <a:lnTo>
                    <a:pt x="7" y="51"/>
                  </a:lnTo>
                  <a:lnTo>
                    <a:pt x="9" y="53"/>
                  </a:lnTo>
                  <a:lnTo>
                    <a:pt x="10" y="54"/>
                  </a:lnTo>
                  <a:lnTo>
                    <a:pt x="10" y="53"/>
                  </a:lnTo>
                  <a:lnTo>
                    <a:pt x="10" y="54"/>
                  </a:lnTo>
                  <a:lnTo>
                    <a:pt x="11" y="54"/>
                  </a:lnTo>
                  <a:lnTo>
                    <a:pt x="13" y="54"/>
                  </a:lnTo>
                  <a:lnTo>
                    <a:pt x="14" y="54"/>
                  </a:lnTo>
                  <a:lnTo>
                    <a:pt x="15" y="53"/>
                  </a:lnTo>
                  <a:lnTo>
                    <a:pt x="18" y="51"/>
                  </a:lnTo>
                  <a:lnTo>
                    <a:pt x="18" y="50"/>
                  </a:lnTo>
                  <a:lnTo>
                    <a:pt x="19" y="50"/>
                  </a:lnTo>
                  <a:lnTo>
                    <a:pt x="19" y="49"/>
                  </a:lnTo>
                  <a:lnTo>
                    <a:pt x="20" y="49"/>
                  </a:lnTo>
                  <a:lnTo>
                    <a:pt x="20" y="48"/>
                  </a:lnTo>
                  <a:lnTo>
                    <a:pt x="20" y="46"/>
                  </a:lnTo>
                  <a:lnTo>
                    <a:pt x="22" y="46"/>
                  </a:lnTo>
                  <a:lnTo>
                    <a:pt x="22" y="45"/>
                  </a:lnTo>
                  <a:lnTo>
                    <a:pt x="22" y="44"/>
                  </a:lnTo>
                  <a:lnTo>
                    <a:pt x="23" y="44"/>
                  </a:lnTo>
                  <a:lnTo>
                    <a:pt x="23" y="42"/>
                  </a:lnTo>
                  <a:lnTo>
                    <a:pt x="23" y="41"/>
                  </a:lnTo>
                  <a:lnTo>
                    <a:pt x="23" y="40"/>
                  </a:lnTo>
                  <a:lnTo>
                    <a:pt x="24" y="37"/>
                  </a:lnTo>
                  <a:lnTo>
                    <a:pt x="24" y="35"/>
                  </a:lnTo>
                  <a:lnTo>
                    <a:pt x="26" y="32"/>
                  </a:lnTo>
                  <a:lnTo>
                    <a:pt x="26" y="31"/>
                  </a:lnTo>
                  <a:lnTo>
                    <a:pt x="26" y="29"/>
                  </a:lnTo>
                  <a:lnTo>
                    <a:pt x="26" y="28"/>
                  </a:lnTo>
                  <a:lnTo>
                    <a:pt x="26" y="27"/>
                  </a:lnTo>
                  <a:lnTo>
                    <a:pt x="26" y="26"/>
                  </a:lnTo>
                  <a:lnTo>
                    <a:pt x="26" y="24"/>
                  </a:lnTo>
                  <a:lnTo>
                    <a:pt x="26" y="23"/>
                  </a:lnTo>
                  <a:lnTo>
                    <a:pt x="26" y="22"/>
                  </a:lnTo>
                  <a:lnTo>
                    <a:pt x="26" y="20"/>
                  </a:lnTo>
                  <a:lnTo>
                    <a:pt x="26" y="19"/>
                  </a:lnTo>
                  <a:lnTo>
                    <a:pt x="24" y="14"/>
                  </a:lnTo>
                  <a:lnTo>
                    <a:pt x="24" y="13"/>
                  </a:lnTo>
                  <a:lnTo>
                    <a:pt x="23" y="11"/>
                  </a:lnTo>
                  <a:lnTo>
                    <a:pt x="23" y="10"/>
                  </a:lnTo>
                  <a:lnTo>
                    <a:pt x="23" y="9"/>
                  </a:lnTo>
                  <a:lnTo>
                    <a:pt x="22" y="9"/>
                  </a:lnTo>
                  <a:lnTo>
                    <a:pt x="22" y="7"/>
                  </a:lnTo>
                  <a:lnTo>
                    <a:pt x="22" y="6"/>
                  </a:lnTo>
                  <a:lnTo>
                    <a:pt x="20" y="6"/>
                  </a:lnTo>
                  <a:lnTo>
                    <a:pt x="20" y="5"/>
                  </a:lnTo>
                  <a:lnTo>
                    <a:pt x="20" y="4"/>
                  </a:lnTo>
                  <a:lnTo>
                    <a:pt x="19" y="4"/>
                  </a:lnTo>
                  <a:lnTo>
                    <a:pt x="18" y="2"/>
                  </a:lnTo>
                  <a:close/>
                </a:path>
              </a:pathLst>
            </a:custGeom>
            <a:solidFill>
              <a:srgbClr val="808080"/>
            </a:solidFill>
            <a:ln w="9525">
              <a:noFill/>
              <a:round/>
              <a:headEnd/>
              <a:tailEnd/>
            </a:ln>
          </p:spPr>
          <p:txBody>
            <a:bodyPr/>
            <a:lstStyle/>
            <a:p>
              <a:endParaRPr lang="en-US"/>
            </a:p>
          </p:txBody>
        </p:sp>
        <p:sp>
          <p:nvSpPr>
            <p:cNvPr id="126" name="Freeform 269"/>
            <p:cNvSpPr>
              <a:spLocks/>
            </p:cNvSpPr>
            <p:nvPr/>
          </p:nvSpPr>
          <p:spPr bwMode="auto">
            <a:xfrm>
              <a:off x="1820" y="1318"/>
              <a:ext cx="26" cy="57"/>
            </a:xfrm>
            <a:custGeom>
              <a:avLst/>
              <a:gdLst>
                <a:gd name="T0" fmla="*/ 0 w 26"/>
                <a:gd name="T1" fmla="*/ 22 h 57"/>
                <a:gd name="T2" fmla="*/ 0 w 26"/>
                <a:gd name="T3" fmla="*/ 26 h 57"/>
                <a:gd name="T4" fmla="*/ 0 w 26"/>
                <a:gd name="T5" fmla="*/ 30 h 57"/>
                <a:gd name="T6" fmla="*/ 0 w 26"/>
                <a:gd name="T7" fmla="*/ 34 h 57"/>
                <a:gd name="T8" fmla="*/ 0 w 26"/>
                <a:gd name="T9" fmla="*/ 39 h 57"/>
                <a:gd name="T10" fmla="*/ 1 w 26"/>
                <a:gd name="T11" fmla="*/ 43 h 57"/>
                <a:gd name="T12" fmla="*/ 2 w 26"/>
                <a:gd name="T13" fmla="*/ 48 h 57"/>
                <a:gd name="T14" fmla="*/ 5 w 26"/>
                <a:gd name="T15" fmla="*/ 53 h 57"/>
                <a:gd name="T16" fmla="*/ 9 w 26"/>
                <a:gd name="T17" fmla="*/ 56 h 57"/>
                <a:gd name="T18" fmla="*/ 13 w 26"/>
                <a:gd name="T19" fmla="*/ 56 h 57"/>
                <a:gd name="T20" fmla="*/ 16 w 26"/>
                <a:gd name="T21" fmla="*/ 55 h 57"/>
                <a:gd name="T22" fmla="*/ 20 w 26"/>
                <a:gd name="T23" fmla="*/ 51 h 57"/>
                <a:gd name="T24" fmla="*/ 23 w 26"/>
                <a:gd name="T25" fmla="*/ 47 h 57"/>
                <a:gd name="T26" fmla="*/ 24 w 26"/>
                <a:gd name="T27" fmla="*/ 41 h 57"/>
                <a:gd name="T28" fmla="*/ 26 w 26"/>
                <a:gd name="T29" fmla="*/ 35 h 57"/>
                <a:gd name="T30" fmla="*/ 26 w 26"/>
                <a:gd name="T31" fmla="*/ 31 h 57"/>
                <a:gd name="T32" fmla="*/ 26 w 26"/>
                <a:gd name="T33" fmla="*/ 25 h 57"/>
                <a:gd name="T34" fmla="*/ 24 w 26"/>
                <a:gd name="T35" fmla="*/ 16 h 57"/>
                <a:gd name="T36" fmla="*/ 24 w 26"/>
                <a:gd name="T37" fmla="*/ 12 h 57"/>
                <a:gd name="T38" fmla="*/ 22 w 26"/>
                <a:gd name="T39" fmla="*/ 8 h 57"/>
                <a:gd name="T40" fmla="*/ 20 w 26"/>
                <a:gd name="T41" fmla="*/ 6 h 57"/>
                <a:gd name="T42" fmla="*/ 18 w 26"/>
                <a:gd name="T43" fmla="*/ 2 h 57"/>
                <a:gd name="T44" fmla="*/ 15 w 26"/>
                <a:gd name="T45" fmla="*/ 0 h 57"/>
                <a:gd name="T46" fmla="*/ 11 w 26"/>
                <a:gd name="T47" fmla="*/ 0 h 57"/>
                <a:gd name="T48" fmla="*/ 7 w 26"/>
                <a:gd name="T49" fmla="*/ 3 h 57"/>
                <a:gd name="T50" fmla="*/ 5 w 26"/>
                <a:gd name="T51" fmla="*/ 6 h 57"/>
                <a:gd name="T52" fmla="*/ 2 w 26"/>
                <a:gd name="T53" fmla="*/ 9 h 57"/>
                <a:gd name="T54" fmla="*/ 1 w 26"/>
                <a:gd name="T55" fmla="*/ 17 h 57"/>
                <a:gd name="T56" fmla="*/ 4 w 26"/>
                <a:gd name="T57" fmla="*/ 13 h 57"/>
                <a:gd name="T58" fmla="*/ 5 w 26"/>
                <a:gd name="T59" fmla="*/ 9 h 57"/>
                <a:gd name="T60" fmla="*/ 7 w 26"/>
                <a:gd name="T61" fmla="*/ 6 h 57"/>
                <a:gd name="T62" fmla="*/ 10 w 26"/>
                <a:gd name="T63" fmla="*/ 3 h 57"/>
                <a:gd name="T64" fmla="*/ 14 w 26"/>
                <a:gd name="T65" fmla="*/ 3 h 57"/>
                <a:gd name="T66" fmla="*/ 19 w 26"/>
                <a:gd name="T67" fmla="*/ 6 h 57"/>
                <a:gd name="T68" fmla="*/ 20 w 26"/>
                <a:gd name="T69" fmla="*/ 8 h 57"/>
                <a:gd name="T70" fmla="*/ 22 w 26"/>
                <a:gd name="T71" fmla="*/ 12 h 57"/>
                <a:gd name="T72" fmla="*/ 23 w 26"/>
                <a:gd name="T73" fmla="*/ 15 h 57"/>
                <a:gd name="T74" fmla="*/ 24 w 26"/>
                <a:gd name="T75" fmla="*/ 20 h 57"/>
                <a:gd name="T76" fmla="*/ 24 w 26"/>
                <a:gd name="T77" fmla="*/ 25 h 57"/>
                <a:gd name="T78" fmla="*/ 24 w 26"/>
                <a:gd name="T79" fmla="*/ 31 h 57"/>
                <a:gd name="T80" fmla="*/ 24 w 26"/>
                <a:gd name="T81" fmla="*/ 35 h 57"/>
                <a:gd name="T82" fmla="*/ 24 w 26"/>
                <a:gd name="T83" fmla="*/ 38 h 57"/>
                <a:gd name="T84" fmla="*/ 22 w 26"/>
                <a:gd name="T85" fmla="*/ 44 h 57"/>
                <a:gd name="T86" fmla="*/ 20 w 26"/>
                <a:gd name="T87" fmla="*/ 47 h 57"/>
                <a:gd name="T88" fmla="*/ 18 w 26"/>
                <a:gd name="T89" fmla="*/ 51 h 57"/>
                <a:gd name="T90" fmla="*/ 15 w 26"/>
                <a:gd name="T91" fmla="*/ 53 h 57"/>
                <a:gd name="T92" fmla="*/ 11 w 26"/>
                <a:gd name="T93" fmla="*/ 53 h 57"/>
                <a:gd name="T94" fmla="*/ 7 w 26"/>
                <a:gd name="T95" fmla="*/ 52 h 57"/>
                <a:gd name="T96" fmla="*/ 5 w 26"/>
                <a:gd name="T97" fmla="*/ 48 h 57"/>
                <a:gd name="T98" fmla="*/ 2 w 26"/>
                <a:gd name="T99" fmla="*/ 44 h 57"/>
                <a:gd name="T100" fmla="*/ 2 w 26"/>
                <a:gd name="T101" fmla="*/ 41 h 57"/>
                <a:gd name="T102" fmla="*/ 1 w 26"/>
                <a:gd name="T103" fmla="*/ 37 h 57"/>
                <a:gd name="T104" fmla="*/ 1 w 26"/>
                <a:gd name="T105" fmla="*/ 33 h 57"/>
                <a:gd name="T106" fmla="*/ 1 w 26"/>
                <a:gd name="T107" fmla="*/ 29 h 57"/>
                <a:gd name="T108" fmla="*/ 1 w 26"/>
                <a:gd name="T109" fmla="*/ 25 h 57"/>
                <a:gd name="T110" fmla="*/ 1 w 26"/>
                <a:gd name="T111" fmla="*/ 21 h 5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
                <a:gd name="T169" fmla="*/ 0 h 57"/>
                <a:gd name="T170" fmla="*/ 26 w 26"/>
                <a:gd name="T171" fmla="*/ 57 h 5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 h="57">
                  <a:moveTo>
                    <a:pt x="1" y="17"/>
                  </a:moveTo>
                  <a:lnTo>
                    <a:pt x="0" y="21"/>
                  </a:lnTo>
                  <a:lnTo>
                    <a:pt x="0" y="22"/>
                  </a:lnTo>
                  <a:lnTo>
                    <a:pt x="0" y="24"/>
                  </a:lnTo>
                  <a:lnTo>
                    <a:pt x="0" y="25"/>
                  </a:lnTo>
                  <a:lnTo>
                    <a:pt x="0" y="26"/>
                  </a:lnTo>
                  <a:lnTo>
                    <a:pt x="0" y="28"/>
                  </a:lnTo>
                  <a:lnTo>
                    <a:pt x="0" y="29"/>
                  </a:lnTo>
                  <a:lnTo>
                    <a:pt x="0" y="30"/>
                  </a:lnTo>
                  <a:lnTo>
                    <a:pt x="0" y="31"/>
                  </a:lnTo>
                  <a:lnTo>
                    <a:pt x="0" y="33"/>
                  </a:lnTo>
                  <a:lnTo>
                    <a:pt x="0" y="34"/>
                  </a:lnTo>
                  <a:lnTo>
                    <a:pt x="0" y="35"/>
                  </a:lnTo>
                  <a:lnTo>
                    <a:pt x="0" y="37"/>
                  </a:lnTo>
                  <a:lnTo>
                    <a:pt x="0" y="39"/>
                  </a:lnTo>
                  <a:lnTo>
                    <a:pt x="1" y="41"/>
                  </a:lnTo>
                  <a:lnTo>
                    <a:pt x="1" y="42"/>
                  </a:lnTo>
                  <a:lnTo>
                    <a:pt x="1" y="43"/>
                  </a:lnTo>
                  <a:lnTo>
                    <a:pt x="1" y="44"/>
                  </a:lnTo>
                  <a:lnTo>
                    <a:pt x="1" y="46"/>
                  </a:lnTo>
                  <a:lnTo>
                    <a:pt x="2" y="48"/>
                  </a:lnTo>
                  <a:lnTo>
                    <a:pt x="4" y="50"/>
                  </a:lnTo>
                  <a:lnTo>
                    <a:pt x="5" y="52"/>
                  </a:lnTo>
                  <a:lnTo>
                    <a:pt x="5" y="53"/>
                  </a:lnTo>
                  <a:lnTo>
                    <a:pt x="6" y="55"/>
                  </a:lnTo>
                  <a:lnTo>
                    <a:pt x="7" y="55"/>
                  </a:lnTo>
                  <a:lnTo>
                    <a:pt x="9" y="56"/>
                  </a:lnTo>
                  <a:lnTo>
                    <a:pt x="10" y="57"/>
                  </a:lnTo>
                  <a:lnTo>
                    <a:pt x="11" y="57"/>
                  </a:lnTo>
                  <a:lnTo>
                    <a:pt x="13" y="56"/>
                  </a:lnTo>
                  <a:lnTo>
                    <a:pt x="14" y="56"/>
                  </a:lnTo>
                  <a:lnTo>
                    <a:pt x="15" y="56"/>
                  </a:lnTo>
                  <a:lnTo>
                    <a:pt x="16" y="55"/>
                  </a:lnTo>
                  <a:lnTo>
                    <a:pt x="18" y="53"/>
                  </a:lnTo>
                  <a:lnTo>
                    <a:pt x="19" y="52"/>
                  </a:lnTo>
                  <a:lnTo>
                    <a:pt x="20" y="51"/>
                  </a:lnTo>
                  <a:lnTo>
                    <a:pt x="20" y="50"/>
                  </a:lnTo>
                  <a:lnTo>
                    <a:pt x="22" y="48"/>
                  </a:lnTo>
                  <a:lnTo>
                    <a:pt x="23" y="47"/>
                  </a:lnTo>
                  <a:lnTo>
                    <a:pt x="23" y="46"/>
                  </a:lnTo>
                  <a:lnTo>
                    <a:pt x="24" y="43"/>
                  </a:lnTo>
                  <a:lnTo>
                    <a:pt x="24" y="41"/>
                  </a:lnTo>
                  <a:lnTo>
                    <a:pt x="24" y="39"/>
                  </a:lnTo>
                  <a:lnTo>
                    <a:pt x="26" y="38"/>
                  </a:lnTo>
                  <a:lnTo>
                    <a:pt x="26" y="35"/>
                  </a:lnTo>
                  <a:lnTo>
                    <a:pt x="26" y="34"/>
                  </a:lnTo>
                  <a:lnTo>
                    <a:pt x="26" y="33"/>
                  </a:lnTo>
                  <a:lnTo>
                    <a:pt x="26" y="31"/>
                  </a:lnTo>
                  <a:lnTo>
                    <a:pt x="26" y="30"/>
                  </a:lnTo>
                  <a:lnTo>
                    <a:pt x="26" y="29"/>
                  </a:lnTo>
                  <a:lnTo>
                    <a:pt x="26" y="25"/>
                  </a:lnTo>
                  <a:lnTo>
                    <a:pt x="26" y="22"/>
                  </a:lnTo>
                  <a:lnTo>
                    <a:pt x="26" y="21"/>
                  </a:lnTo>
                  <a:lnTo>
                    <a:pt x="24" y="16"/>
                  </a:lnTo>
                  <a:lnTo>
                    <a:pt x="24" y="15"/>
                  </a:lnTo>
                  <a:lnTo>
                    <a:pt x="24" y="13"/>
                  </a:lnTo>
                  <a:lnTo>
                    <a:pt x="24" y="12"/>
                  </a:lnTo>
                  <a:lnTo>
                    <a:pt x="23" y="11"/>
                  </a:lnTo>
                  <a:lnTo>
                    <a:pt x="23" y="9"/>
                  </a:lnTo>
                  <a:lnTo>
                    <a:pt x="22" y="8"/>
                  </a:lnTo>
                  <a:lnTo>
                    <a:pt x="22" y="7"/>
                  </a:lnTo>
                  <a:lnTo>
                    <a:pt x="22" y="6"/>
                  </a:lnTo>
                  <a:lnTo>
                    <a:pt x="20" y="6"/>
                  </a:lnTo>
                  <a:lnTo>
                    <a:pt x="20" y="4"/>
                  </a:lnTo>
                  <a:lnTo>
                    <a:pt x="19" y="4"/>
                  </a:lnTo>
                  <a:lnTo>
                    <a:pt x="18" y="2"/>
                  </a:lnTo>
                  <a:lnTo>
                    <a:pt x="16" y="2"/>
                  </a:lnTo>
                  <a:lnTo>
                    <a:pt x="16" y="0"/>
                  </a:lnTo>
                  <a:lnTo>
                    <a:pt x="15" y="0"/>
                  </a:lnTo>
                  <a:lnTo>
                    <a:pt x="14" y="0"/>
                  </a:lnTo>
                  <a:lnTo>
                    <a:pt x="13" y="0"/>
                  </a:lnTo>
                  <a:lnTo>
                    <a:pt x="11" y="0"/>
                  </a:lnTo>
                  <a:lnTo>
                    <a:pt x="10" y="0"/>
                  </a:lnTo>
                  <a:lnTo>
                    <a:pt x="9" y="2"/>
                  </a:lnTo>
                  <a:lnTo>
                    <a:pt x="7" y="3"/>
                  </a:lnTo>
                  <a:lnTo>
                    <a:pt x="6" y="3"/>
                  </a:lnTo>
                  <a:lnTo>
                    <a:pt x="6" y="4"/>
                  </a:lnTo>
                  <a:lnTo>
                    <a:pt x="5" y="6"/>
                  </a:lnTo>
                  <a:lnTo>
                    <a:pt x="5" y="7"/>
                  </a:lnTo>
                  <a:lnTo>
                    <a:pt x="4" y="8"/>
                  </a:lnTo>
                  <a:lnTo>
                    <a:pt x="2" y="9"/>
                  </a:lnTo>
                  <a:lnTo>
                    <a:pt x="2" y="11"/>
                  </a:lnTo>
                  <a:lnTo>
                    <a:pt x="1" y="13"/>
                  </a:lnTo>
                  <a:lnTo>
                    <a:pt x="1" y="17"/>
                  </a:lnTo>
                  <a:lnTo>
                    <a:pt x="2" y="17"/>
                  </a:lnTo>
                  <a:lnTo>
                    <a:pt x="2" y="15"/>
                  </a:lnTo>
                  <a:lnTo>
                    <a:pt x="4" y="13"/>
                  </a:lnTo>
                  <a:lnTo>
                    <a:pt x="4" y="12"/>
                  </a:lnTo>
                  <a:lnTo>
                    <a:pt x="4" y="11"/>
                  </a:lnTo>
                  <a:lnTo>
                    <a:pt x="5" y="9"/>
                  </a:lnTo>
                  <a:lnTo>
                    <a:pt x="6" y="8"/>
                  </a:lnTo>
                  <a:lnTo>
                    <a:pt x="6" y="7"/>
                  </a:lnTo>
                  <a:lnTo>
                    <a:pt x="7" y="6"/>
                  </a:lnTo>
                  <a:lnTo>
                    <a:pt x="7" y="4"/>
                  </a:lnTo>
                  <a:lnTo>
                    <a:pt x="9" y="4"/>
                  </a:lnTo>
                  <a:lnTo>
                    <a:pt x="10" y="3"/>
                  </a:lnTo>
                  <a:lnTo>
                    <a:pt x="11" y="3"/>
                  </a:lnTo>
                  <a:lnTo>
                    <a:pt x="13" y="3"/>
                  </a:lnTo>
                  <a:lnTo>
                    <a:pt x="14" y="3"/>
                  </a:lnTo>
                  <a:lnTo>
                    <a:pt x="15" y="3"/>
                  </a:lnTo>
                  <a:lnTo>
                    <a:pt x="16" y="4"/>
                  </a:lnTo>
                  <a:lnTo>
                    <a:pt x="19" y="6"/>
                  </a:lnTo>
                  <a:lnTo>
                    <a:pt x="19" y="7"/>
                  </a:lnTo>
                  <a:lnTo>
                    <a:pt x="20" y="7"/>
                  </a:lnTo>
                  <a:lnTo>
                    <a:pt x="20" y="8"/>
                  </a:lnTo>
                  <a:lnTo>
                    <a:pt x="20" y="9"/>
                  </a:lnTo>
                  <a:lnTo>
                    <a:pt x="22" y="9"/>
                  </a:lnTo>
                  <a:lnTo>
                    <a:pt x="22" y="12"/>
                  </a:lnTo>
                  <a:lnTo>
                    <a:pt x="23" y="12"/>
                  </a:lnTo>
                  <a:lnTo>
                    <a:pt x="23" y="13"/>
                  </a:lnTo>
                  <a:lnTo>
                    <a:pt x="23" y="15"/>
                  </a:lnTo>
                  <a:lnTo>
                    <a:pt x="23" y="16"/>
                  </a:lnTo>
                  <a:lnTo>
                    <a:pt x="23" y="17"/>
                  </a:lnTo>
                  <a:lnTo>
                    <a:pt x="24" y="20"/>
                  </a:lnTo>
                  <a:lnTo>
                    <a:pt x="24" y="21"/>
                  </a:lnTo>
                  <a:lnTo>
                    <a:pt x="24" y="22"/>
                  </a:lnTo>
                  <a:lnTo>
                    <a:pt x="24" y="25"/>
                  </a:lnTo>
                  <a:lnTo>
                    <a:pt x="24" y="29"/>
                  </a:lnTo>
                  <a:lnTo>
                    <a:pt x="24" y="30"/>
                  </a:lnTo>
                  <a:lnTo>
                    <a:pt x="24" y="31"/>
                  </a:lnTo>
                  <a:lnTo>
                    <a:pt x="24" y="33"/>
                  </a:lnTo>
                  <a:lnTo>
                    <a:pt x="24" y="34"/>
                  </a:lnTo>
                  <a:lnTo>
                    <a:pt x="24" y="35"/>
                  </a:lnTo>
                  <a:lnTo>
                    <a:pt x="24" y="38"/>
                  </a:lnTo>
                  <a:lnTo>
                    <a:pt x="23" y="39"/>
                  </a:lnTo>
                  <a:lnTo>
                    <a:pt x="24" y="38"/>
                  </a:lnTo>
                  <a:lnTo>
                    <a:pt x="23" y="39"/>
                  </a:lnTo>
                  <a:lnTo>
                    <a:pt x="23" y="42"/>
                  </a:lnTo>
                  <a:lnTo>
                    <a:pt x="22" y="44"/>
                  </a:lnTo>
                  <a:lnTo>
                    <a:pt x="22" y="46"/>
                  </a:lnTo>
                  <a:lnTo>
                    <a:pt x="20" y="46"/>
                  </a:lnTo>
                  <a:lnTo>
                    <a:pt x="20" y="47"/>
                  </a:lnTo>
                  <a:lnTo>
                    <a:pt x="19" y="48"/>
                  </a:lnTo>
                  <a:lnTo>
                    <a:pt x="19" y="50"/>
                  </a:lnTo>
                  <a:lnTo>
                    <a:pt x="18" y="51"/>
                  </a:lnTo>
                  <a:lnTo>
                    <a:pt x="16" y="52"/>
                  </a:lnTo>
                  <a:lnTo>
                    <a:pt x="16" y="53"/>
                  </a:lnTo>
                  <a:lnTo>
                    <a:pt x="15" y="53"/>
                  </a:lnTo>
                  <a:lnTo>
                    <a:pt x="14" y="53"/>
                  </a:lnTo>
                  <a:lnTo>
                    <a:pt x="13" y="53"/>
                  </a:lnTo>
                  <a:lnTo>
                    <a:pt x="11" y="53"/>
                  </a:lnTo>
                  <a:lnTo>
                    <a:pt x="10" y="53"/>
                  </a:lnTo>
                  <a:lnTo>
                    <a:pt x="9" y="53"/>
                  </a:lnTo>
                  <a:lnTo>
                    <a:pt x="7" y="52"/>
                  </a:lnTo>
                  <a:lnTo>
                    <a:pt x="6" y="51"/>
                  </a:lnTo>
                  <a:lnTo>
                    <a:pt x="5" y="50"/>
                  </a:lnTo>
                  <a:lnTo>
                    <a:pt x="5" y="48"/>
                  </a:lnTo>
                  <a:lnTo>
                    <a:pt x="4" y="47"/>
                  </a:lnTo>
                  <a:lnTo>
                    <a:pt x="4" y="46"/>
                  </a:lnTo>
                  <a:lnTo>
                    <a:pt x="2" y="44"/>
                  </a:lnTo>
                  <a:lnTo>
                    <a:pt x="2" y="43"/>
                  </a:lnTo>
                  <a:lnTo>
                    <a:pt x="2" y="42"/>
                  </a:lnTo>
                  <a:lnTo>
                    <a:pt x="2" y="41"/>
                  </a:lnTo>
                  <a:lnTo>
                    <a:pt x="1" y="39"/>
                  </a:lnTo>
                  <a:lnTo>
                    <a:pt x="1" y="38"/>
                  </a:lnTo>
                  <a:lnTo>
                    <a:pt x="1" y="37"/>
                  </a:lnTo>
                  <a:lnTo>
                    <a:pt x="1" y="35"/>
                  </a:lnTo>
                  <a:lnTo>
                    <a:pt x="1" y="34"/>
                  </a:lnTo>
                  <a:lnTo>
                    <a:pt x="1" y="33"/>
                  </a:lnTo>
                  <a:lnTo>
                    <a:pt x="1" y="31"/>
                  </a:lnTo>
                  <a:lnTo>
                    <a:pt x="1" y="30"/>
                  </a:lnTo>
                  <a:lnTo>
                    <a:pt x="1" y="29"/>
                  </a:lnTo>
                  <a:lnTo>
                    <a:pt x="1" y="28"/>
                  </a:lnTo>
                  <a:lnTo>
                    <a:pt x="1" y="26"/>
                  </a:lnTo>
                  <a:lnTo>
                    <a:pt x="1" y="25"/>
                  </a:lnTo>
                  <a:lnTo>
                    <a:pt x="1" y="24"/>
                  </a:lnTo>
                  <a:lnTo>
                    <a:pt x="1" y="22"/>
                  </a:lnTo>
                  <a:lnTo>
                    <a:pt x="1" y="21"/>
                  </a:lnTo>
                  <a:lnTo>
                    <a:pt x="2" y="17"/>
                  </a:lnTo>
                  <a:lnTo>
                    <a:pt x="1" y="17"/>
                  </a:lnTo>
                  <a:close/>
                </a:path>
              </a:pathLst>
            </a:custGeom>
            <a:solidFill>
              <a:srgbClr val="808080"/>
            </a:solidFill>
            <a:ln w="9525">
              <a:noFill/>
              <a:round/>
              <a:headEnd/>
              <a:tailEnd/>
            </a:ln>
          </p:spPr>
          <p:txBody>
            <a:bodyPr/>
            <a:lstStyle/>
            <a:p>
              <a:endParaRPr lang="en-US"/>
            </a:p>
          </p:txBody>
        </p:sp>
        <p:sp>
          <p:nvSpPr>
            <p:cNvPr id="127" name="Freeform 270"/>
            <p:cNvSpPr>
              <a:spLocks/>
            </p:cNvSpPr>
            <p:nvPr/>
          </p:nvSpPr>
          <p:spPr bwMode="auto">
            <a:xfrm>
              <a:off x="1860" y="1482"/>
              <a:ext cx="28" cy="26"/>
            </a:xfrm>
            <a:custGeom>
              <a:avLst/>
              <a:gdLst>
                <a:gd name="T0" fmla="*/ 28 w 28"/>
                <a:gd name="T1" fmla="*/ 22 h 26"/>
                <a:gd name="T2" fmla="*/ 17 w 28"/>
                <a:gd name="T3" fmla="*/ 26 h 26"/>
                <a:gd name="T4" fmla="*/ 0 w 28"/>
                <a:gd name="T5" fmla="*/ 1 h 26"/>
                <a:gd name="T6" fmla="*/ 26 w 28"/>
                <a:gd name="T7" fmla="*/ 0 h 26"/>
                <a:gd name="T8" fmla="*/ 28 w 28"/>
                <a:gd name="T9" fmla="*/ 22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28" y="22"/>
                  </a:moveTo>
                  <a:lnTo>
                    <a:pt x="17" y="26"/>
                  </a:lnTo>
                  <a:lnTo>
                    <a:pt x="0" y="1"/>
                  </a:lnTo>
                  <a:lnTo>
                    <a:pt x="26" y="0"/>
                  </a:lnTo>
                  <a:lnTo>
                    <a:pt x="28" y="22"/>
                  </a:lnTo>
                  <a:close/>
                </a:path>
              </a:pathLst>
            </a:custGeom>
            <a:solidFill>
              <a:srgbClr val="808080"/>
            </a:solidFill>
            <a:ln w="9525">
              <a:noFill/>
              <a:round/>
              <a:headEnd/>
              <a:tailEnd/>
            </a:ln>
          </p:spPr>
          <p:txBody>
            <a:bodyPr/>
            <a:lstStyle/>
            <a:p>
              <a:endParaRPr lang="en-US"/>
            </a:p>
          </p:txBody>
        </p:sp>
        <p:sp>
          <p:nvSpPr>
            <p:cNvPr id="128" name="Freeform 271"/>
            <p:cNvSpPr>
              <a:spLocks/>
            </p:cNvSpPr>
            <p:nvPr/>
          </p:nvSpPr>
          <p:spPr bwMode="auto">
            <a:xfrm>
              <a:off x="1859" y="1480"/>
              <a:ext cx="32" cy="30"/>
            </a:xfrm>
            <a:custGeom>
              <a:avLst/>
              <a:gdLst>
                <a:gd name="T0" fmla="*/ 28 w 32"/>
                <a:gd name="T1" fmla="*/ 24 h 30"/>
                <a:gd name="T2" fmla="*/ 29 w 32"/>
                <a:gd name="T3" fmla="*/ 21 h 30"/>
                <a:gd name="T4" fmla="*/ 16 w 32"/>
                <a:gd name="T5" fmla="*/ 26 h 30"/>
                <a:gd name="T6" fmla="*/ 19 w 32"/>
                <a:gd name="T7" fmla="*/ 26 h 30"/>
                <a:gd name="T8" fmla="*/ 2 w 32"/>
                <a:gd name="T9" fmla="*/ 0 h 30"/>
                <a:gd name="T10" fmla="*/ 1 w 32"/>
                <a:gd name="T11" fmla="*/ 4 h 30"/>
                <a:gd name="T12" fmla="*/ 27 w 32"/>
                <a:gd name="T13" fmla="*/ 4 h 30"/>
                <a:gd name="T14" fmla="*/ 25 w 32"/>
                <a:gd name="T15" fmla="*/ 3 h 30"/>
                <a:gd name="T16" fmla="*/ 28 w 32"/>
                <a:gd name="T17" fmla="*/ 24 h 30"/>
                <a:gd name="T18" fmla="*/ 32 w 32"/>
                <a:gd name="T19" fmla="*/ 22 h 30"/>
                <a:gd name="T20" fmla="*/ 28 w 32"/>
                <a:gd name="T21" fmla="*/ 2 h 30"/>
                <a:gd name="T22" fmla="*/ 28 w 32"/>
                <a:gd name="T23" fmla="*/ 0 h 30"/>
                <a:gd name="T24" fmla="*/ 27 w 32"/>
                <a:gd name="T25" fmla="*/ 0 h 30"/>
                <a:gd name="T26" fmla="*/ 1 w 32"/>
                <a:gd name="T27" fmla="*/ 0 h 30"/>
                <a:gd name="T28" fmla="*/ 0 w 32"/>
                <a:gd name="T29" fmla="*/ 3 h 30"/>
                <a:gd name="T30" fmla="*/ 16 w 32"/>
                <a:gd name="T31" fmla="*/ 29 h 30"/>
                <a:gd name="T32" fmla="*/ 16 w 32"/>
                <a:gd name="T33" fmla="*/ 30 h 30"/>
                <a:gd name="T34" fmla="*/ 18 w 32"/>
                <a:gd name="T35" fmla="*/ 30 h 30"/>
                <a:gd name="T36" fmla="*/ 31 w 32"/>
                <a:gd name="T37" fmla="*/ 25 h 30"/>
                <a:gd name="T38" fmla="*/ 32 w 32"/>
                <a:gd name="T39" fmla="*/ 24 h 30"/>
                <a:gd name="T40" fmla="*/ 32 w 32"/>
                <a:gd name="T41" fmla="*/ 22 h 30"/>
                <a:gd name="T42" fmla="*/ 28 w 32"/>
                <a:gd name="T43" fmla="*/ 24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0"/>
                <a:gd name="T68" fmla="*/ 32 w 32"/>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0">
                  <a:moveTo>
                    <a:pt x="28" y="24"/>
                  </a:moveTo>
                  <a:lnTo>
                    <a:pt x="29" y="21"/>
                  </a:lnTo>
                  <a:lnTo>
                    <a:pt x="16" y="26"/>
                  </a:lnTo>
                  <a:lnTo>
                    <a:pt x="19" y="26"/>
                  </a:lnTo>
                  <a:lnTo>
                    <a:pt x="2" y="0"/>
                  </a:lnTo>
                  <a:lnTo>
                    <a:pt x="1" y="4"/>
                  </a:lnTo>
                  <a:lnTo>
                    <a:pt x="27" y="4"/>
                  </a:lnTo>
                  <a:lnTo>
                    <a:pt x="25" y="3"/>
                  </a:lnTo>
                  <a:lnTo>
                    <a:pt x="28" y="24"/>
                  </a:lnTo>
                  <a:lnTo>
                    <a:pt x="32" y="22"/>
                  </a:lnTo>
                  <a:lnTo>
                    <a:pt x="28" y="2"/>
                  </a:lnTo>
                  <a:lnTo>
                    <a:pt x="28" y="0"/>
                  </a:lnTo>
                  <a:lnTo>
                    <a:pt x="27" y="0"/>
                  </a:lnTo>
                  <a:lnTo>
                    <a:pt x="1" y="0"/>
                  </a:lnTo>
                  <a:lnTo>
                    <a:pt x="0" y="3"/>
                  </a:lnTo>
                  <a:lnTo>
                    <a:pt x="16" y="29"/>
                  </a:lnTo>
                  <a:lnTo>
                    <a:pt x="16" y="30"/>
                  </a:lnTo>
                  <a:lnTo>
                    <a:pt x="18" y="30"/>
                  </a:lnTo>
                  <a:lnTo>
                    <a:pt x="31" y="25"/>
                  </a:lnTo>
                  <a:lnTo>
                    <a:pt x="32" y="24"/>
                  </a:lnTo>
                  <a:lnTo>
                    <a:pt x="32" y="22"/>
                  </a:lnTo>
                  <a:lnTo>
                    <a:pt x="28" y="24"/>
                  </a:lnTo>
                  <a:close/>
                </a:path>
              </a:pathLst>
            </a:custGeom>
            <a:solidFill>
              <a:srgbClr val="808080"/>
            </a:solidFill>
            <a:ln w="9525">
              <a:noFill/>
              <a:round/>
              <a:headEnd/>
              <a:tailEnd/>
            </a:ln>
          </p:spPr>
          <p:txBody>
            <a:bodyPr/>
            <a:lstStyle/>
            <a:p>
              <a:endParaRPr lang="en-US"/>
            </a:p>
          </p:txBody>
        </p:sp>
        <p:sp>
          <p:nvSpPr>
            <p:cNvPr id="129" name="Freeform 272"/>
            <p:cNvSpPr>
              <a:spLocks/>
            </p:cNvSpPr>
            <p:nvPr/>
          </p:nvSpPr>
          <p:spPr bwMode="auto">
            <a:xfrm>
              <a:off x="1903" y="1329"/>
              <a:ext cx="29" cy="44"/>
            </a:xfrm>
            <a:custGeom>
              <a:avLst/>
              <a:gdLst>
                <a:gd name="T0" fmla="*/ 22 w 29"/>
                <a:gd name="T1" fmla="*/ 0 h 44"/>
                <a:gd name="T2" fmla="*/ 29 w 29"/>
                <a:gd name="T3" fmla="*/ 5 h 44"/>
                <a:gd name="T4" fmla="*/ 11 w 29"/>
                <a:gd name="T5" fmla="*/ 44 h 44"/>
                <a:gd name="T6" fmla="*/ 0 w 29"/>
                <a:gd name="T7" fmla="*/ 27 h 44"/>
                <a:gd name="T8" fmla="*/ 22 w 29"/>
                <a:gd name="T9" fmla="*/ 0 h 44"/>
                <a:gd name="T10" fmla="*/ 0 60000 65536"/>
                <a:gd name="T11" fmla="*/ 0 60000 65536"/>
                <a:gd name="T12" fmla="*/ 0 60000 65536"/>
                <a:gd name="T13" fmla="*/ 0 60000 65536"/>
                <a:gd name="T14" fmla="*/ 0 60000 65536"/>
                <a:gd name="T15" fmla="*/ 0 w 29"/>
                <a:gd name="T16" fmla="*/ 0 h 44"/>
                <a:gd name="T17" fmla="*/ 29 w 29"/>
                <a:gd name="T18" fmla="*/ 44 h 44"/>
              </a:gdLst>
              <a:ahLst/>
              <a:cxnLst>
                <a:cxn ang="T10">
                  <a:pos x="T0" y="T1"/>
                </a:cxn>
                <a:cxn ang="T11">
                  <a:pos x="T2" y="T3"/>
                </a:cxn>
                <a:cxn ang="T12">
                  <a:pos x="T4" y="T5"/>
                </a:cxn>
                <a:cxn ang="T13">
                  <a:pos x="T6" y="T7"/>
                </a:cxn>
                <a:cxn ang="T14">
                  <a:pos x="T8" y="T9"/>
                </a:cxn>
              </a:cxnLst>
              <a:rect l="T15" t="T16" r="T17" b="T18"/>
              <a:pathLst>
                <a:path w="29" h="44">
                  <a:moveTo>
                    <a:pt x="22" y="0"/>
                  </a:moveTo>
                  <a:lnTo>
                    <a:pt x="29" y="5"/>
                  </a:lnTo>
                  <a:lnTo>
                    <a:pt x="11" y="44"/>
                  </a:lnTo>
                  <a:lnTo>
                    <a:pt x="0" y="27"/>
                  </a:lnTo>
                  <a:lnTo>
                    <a:pt x="22" y="0"/>
                  </a:lnTo>
                  <a:close/>
                </a:path>
              </a:pathLst>
            </a:custGeom>
            <a:solidFill>
              <a:srgbClr val="808080"/>
            </a:solidFill>
            <a:ln w="9525">
              <a:noFill/>
              <a:round/>
              <a:headEnd/>
              <a:tailEnd/>
            </a:ln>
          </p:spPr>
          <p:txBody>
            <a:bodyPr/>
            <a:lstStyle/>
            <a:p>
              <a:endParaRPr lang="en-US"/>
            </a:p>
          </p:txBody>
        </p:sp>
        <p:sp>
          <p:nvSpPr>
            <p:cNvPr id="130" name="Freeform 273"/>
            <p:cNvSpPr>
              <a:spLocks/>
            </p:cNvSpPr>
            <p:nvPr/>
          </p:nvSpPr>
          <p:spPr bwMode="auto">
            <a:xfrm>
              <a:off x="1901" y="1326"/>
              <a:ext cx="34" cy="48"/>
            </a:xfrm>
            <a:custGeom>
              <a:avLst/>
              <a:gdLst>
                <a:gd name="T0" fmla="*/ 25 w 34"/>
                <a:gd name="T1" fmla="*/ 3 h 48"/>
                <a:gd name="T2" fmla="*/ 22 w 34"/>
                <a:gd name="T3" fmla="*/ 4 h 48"/>
                <a:gd name="T4" fmla="*/ 31 w 34"/>
                <a:gd name="T5" fmla="*/ 9 h 48"/>
                <a:gd name="T6" fmla="*/ 30 w 34"/>
                <a:gd name="T7" fmla="*/ 7 h 48"/>
                <a:gd name="T8" fmla="*/ 12 w 34"/>
                <a:gd name="T9" fmla="*/ 45 h 48"/>
                <a:gd name="T10" fmla="*/ 15 w 34"/>
                <a:gd name="T11" fmla="*/ 45 h 48"/>
                <a:gd name="T12" fmla="*/ 3 w 34"/>
                <a:gd name="T13" fmla="*/ 29 h 48"/>
                <a:gd name="T14" fmla="*/ 3 w 34"/>
                <a:gd name="T15" fmla="*/ 31 h 48"/>
                <a:gd name="T16" fmla="*/ 25 w 34"/>
                <a:gd name="T17" fmla="*/ 3 h 48"/>
                <a:gd name="T18" fmla="*/ 22 w 34"/>
                <a:gd name="T19" fmla="*/ 0 h 48"/>
                <a:gd name="T20" fmla="*/ 0 w 34"/>
                <a:gd name="T21" fmla="*/ 29 h 48"/>
                <a:gd name="T22" fmla="*/ 0 w 34"/>
                <a:gd name="T23" fmla="*/ 30 h 48"/>
                <a:gd name="T24" fmla="*/ 0 w 34"/>
                <a:gd name="T25" fmla="*/ 31 h 48"/>
                <a:gd name="T26" fmla="*/ 12 w 34"/>
                <a:gd name="T27" fmla="*/ 48 h 48"/>
                <a:gd name="T28" fmla="*/ 13 w 34"/>
                <a:gd name="T29" fmla="*/ 48 h 48"/>
                <a:gd name="T30" fmla="*/ 15 w 34"/>
                <a:gd name="T31" fmla="*/ 48 h 48"/>
                <a:gd name="T32" fmla="*/ 34 w 34"/>
                <a:gd name="T33" fmla="*/ 9 h 48"/>
                <a:gd name="T34" fmla="*/ 34 w 34"/>
                <a:gd name="T35" fmla="*/ 8 h 48"/>
                <a:gd name="T36" fmla="*/ 33 w 34"/>
                <a:gd name="T37" fmla="*/ 8 h 48"/>
                <a:gd name="T38" fmla="*/ 34 w 34"/>
                <a:gd name="T39" fmla="*/ 8 h 48"/>
                <a:gd name="T40" fmla="*/ 33 w 34"/>
                <a:gd name="T41" fmla="*/ 7 h 48"/>
                <a:gd name="T42" fmla="*/ 24 w 34"/>
                <a:gd name="T43" fmla="*/ 0 h 48"/>
                <a:gd name="T44" fmla="*/ 22 w 34"/>
                <a:gd name="T45" fmla="*/ 0 h 48"/>
                <a:gd name="T46" fmla="*/ 25 w 34"/>
                <a:gd name="T47" fmla="*/ 3 h 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4"/>
                <a:gd name="T73" fmla="*/ 0 h 48"/>
                <a:gd name="T74" fmla="*/ 34 w 34"/>
                <a:gd name="T75" fmla="*/ 48 h 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4" h="48">
                  <a:moveTo>
                    <a:pt x="25" y="3"/>
                  </a:moveTo>
                  <a:lnTo>
                    <a:pt x="22" y="4"/>
                  </a:lnTo>
                  <a:lnTo>
                    <a:pt x="31" y="9"/>
                  </a:lnTo>
                  <a:lnTo>
                    <a:pt x="30" y="7"/>
                  </a:lnTo>
                  <a:lnTo>
                    <a:pt x="12" y="45"/>
                  </a:lnTo>
                  <a:lnTo>
                    <a:pt x="15" y="45"/>
                  </a:lnTo>
                  <a:lnTo>
                    <a:pt x="3" y="29"/>
                  </a:lnTo>
                  <a:lnTo>
                    <a:pt x="3" y="31"/>
                  </a:lnTo>
                  <a:lnTo>
                    <a:pt x="25" y="3"/>
                  </a:lnTo>
                  <a:lnTo>
                    <a:pt x="22" y="0"/>
                  </a:lnTo>
                  <a:lnTo>
                    <a:pt x="0" y="29"/>
                  </a:lnTo>
                  <a:lnTo>
                    <a:pt x="0" y="30"/>
                  </a:lnTo>
                  <a:lnTo>
                    <a:pt x="0" y="31"/>
                  </a:lnTo>
                  <a:lnTo>
                    <a:pt x="12" y="48"/>
                  </a:lnTo>
                  <a:lnTo>
                    <a:pt x="13" y="48"/>
                  </a:lnTo>
                  <a:lnTo>
                    <a:pt x="15" y="48"/>
                  </a:lnTo>
                  <a:lnTo>
                    <a:pt x="34" y="9"/>
                  </a:lnTo>
                  <a:lnTo>
                    <a:pt x="34" y="8"/>
                  </a:lnTo>
                  <a:lnTo>
                    <a:pt x="33" y="8"/>
                  </a:lnTo>
                  <a:lnTo>
                    <a:pt x="34" y="8"/>
                  </a:lnTo>
                  <a:lnTo>
                    <a:pt x="33" y="7"/>
                  </a:lnTo>
                  <a:lnTo>
                    <a:pt x="24" y="0"/>
                  </a:lnTo>
                  <a:lnTo>
                    <a:pt x="22" y="0"/>
                  </a:lnTo>
                  <a:lnTo>
                    <a:pt x="25" y="3"/>
                  </a:lnTo>
                  <a:close/>
                </a:path>
              </a:pathLst>
            </a:custGeom>
            <a:solidFill>
              <a:srgbClr val="808080"/>
            </a:solidFill>
            <a:ln w="9525">
              <a:noFill/>
              <a:round/>
              <a:headEnd/>
              <a:tailEnd/>
            </a:ln>
          </p:spPr>
          <p:txBody>
            <a:bodyPr/>
            <a:lstStyle/>
            <a:p>
              <a:endParaRPr lang="en-US"/>
            </a:p>
          </p:txBody>
        </p:sp>
        <p:sp>
          <p:nvSpPr>
            <p:cNvPr id="131" name="Freeform 274"/>
            <p:cNvSpPr>
              <a:spLocks/>
            </p:cNvSpPr>
            <p:nvPr/>
          </p:nvSpPr>
          <p:spPr bwMode="auto">
            <a:xfrm>
              <a:off x="1770" y="1399"/>
              <a:ext cx="114" cy="145"/>
            </a:xfrm>
            <a:custGeom>
              <a:avLst/>
              <a:gdLst>
                <a:gd name="T0" fmla="*/ 74 w 114"/>
                <a:gd name="T1" fmla="*/ 2 h 145"/>
                <a:gd name="T2" fmla="*/ 69 w 114"/>
                <a:gd name="T3" fmla="*/ 0 h 145"/>
                <a:gd name="T4" fmla="*/ 64 w 114"/>
                <a:gd name="T5" fmla="*/ 0 h 145"/>
                <a:gd name="T6" fmla="*/ 59 w 114"/>
                <a:gd name="T7" fmla="*/ 0 h 145"/>
                <a:gd name="T8" fmla="*/ 54 w 114"/>
                <a:gd name="T9" fmla="*/ 0 h 145"/>
                <a:gd name="T10" fmla="*/ 48 w 114"/>
                <a:gd name="T11" fmla="*/ 1 h 145"/>
                <a:gd name="T12" fmla="*/ 37 w 114"/>
                <a:gd name="T13" fmla="*/ 5 h 145"/>
                <a:gd name="T14" fmla="*/ 33 w 114"/>
                <a:gd name="T15" fmla="*/ 7 h 145"/>
                <a:gd name="T16" fmla="*/ 28 w 114"/>
                <a:gd name="T17" fmla="*/ 11 h 145"/>
                <a:gd name="T18" fmla="*/ 24 w 114"/>
                <a:gd name="T19" fmla="*/ 15 h 145"/>
                <a:gd name="T20" fmla="*/ 20 w 114"/>
                <a:gd name="T21" fmla="*/ 19 h 145"/>
                <a:gd name="T22" fmla="*/ 16 w 114"/>
                <a:gd name="T23" fmla="*/ 23 h 145"/>
                <a:gd name="T24" fmla="*/ 13 w 114"/>
                <a:gd name="T25" fmla="*/ 28 h 145"/>
                <a:gd name="T26" fmla="*/ 9 w 114"/>
                <a:gd name="T27" fmla="*/ 33 h 145"/>
                <a:gd name="T28" fmla="*/ 4 w 114"/>
                <a:gd name="T29" fmla="*/ 48 h 145"/>
                <a:gd name="T30" fmla="*/ 3 w 114"/>
                <a:gd name="T31" fmla="*/ 57 h 145"/>
                <a:gd name="T32" fmla="*/ 2 w 114"/>
                <a:gd name="T33" fmla="*/ 61 h 145"/>
                <a:gd name="T34" fmla="*/ 0 w 114"/>
                <a:gd name="T35" fmla="*/ 66 h 145"/>
                <a:gd name="T36" fmla="*/ 0 w 114"/>
                <a:gd name="T37" fmla="*/ 71 h 145"/>
                <a:gd name="T38" fmla="*/ 0 w 114"/>
                <a:gd name="T39" fmla="*/ 76 h 145"/>
                <a:gd name="T40" fmla="*/ 0 w 114"/>
                <a:gd name="T41" fmla="*/ 81 h 145"/>
                <a:gd name="T42" fmla="*/ 0 w 114"/>
                <a:gd name="T43" fmla="*/ 87 h 145"/>
                <a:gd name="T44" fmla="*/ 2 w 114"/>
                <a:gd name="T45" fmla="*/ 93 h 145"/>
                <a:gd name="T46" fmla="*/ 6 w 114"/>
                <a:gd name="T47" fmla="*/ 102 h 145"/>
                <a:gd name="T48" fmla="*/ 8 w 114"/>
                <a:gd name="T49" fmla="*/ 110 h 145"/>
                <a:gd name="T50" fmla="*/ 11 w 114"/>
                <a:gd name="T51" fmla="*/ 115 h 145"/>
                <a:gd name="T52" fmla="*/ 13 w 114"/>
                <a:gd name="T53" fmla="*/ 119 h 145"/>
                <a:gd name="T54" fmla="*/ 16 w 114"/>
                <a:gd name="T55" fmla="*/ 123 h 145"/>
                <a:gd name="T56" fmla="*/ 19 w 114"/>
                <a:gd name="T57" fmla="*/ 127 h 145"/>
                <a:gd name="T58" fmla="*/ 22 w 114"/>
                <a:gd name="T59" fmla="*/ 131 h 145"/>
                <a:gd name="T60" fmla="*/ 25 w 114"/>
                <a:gd name="T61" fmla="*/ 134 h 145"/>
                <a:gd name="T62" fmla="*/ 37 w 114"/>
                <a:gd name="T63" fmla="*/ 141 h 145"/>
                <a:gd name="T64" fmla="*/ 43 w 114"/>
                <a:gd name="T65" fmla="*/ 144 h 145"/>
                <a:gd name="T66" fmla="*/ 48 w 114"/>
                <a:gd name="T67" fmla="*/ 144 h 145"/>
                <a:gd name="T68" fmla="*/ 52 w 114"/>
                <a:gd name="T69" fmla="*/ 145 h 145"/>
                <a:gd name="T70" fmla="*/ 57 w 114"/>
                <a:gd name="T71" fmla="*/ 145 h 145"/>
                <a:gd name="T72" fmla="*/ 63 w 114"/>
                <a:gd name="T73" fmla="*/ 145 h 145"/>
                <a:gd name="T74" fmla="*/ 66 w 114"/>
                <a:gd name="T75" fmla="*/ 144 h 145"/>
                <a:gd name="T76" fmla="*/ 78 w 114"/>
                <a:gd name="T77" fmla="*/ 140 h 145"/>
                <a:gd name="T78" fmla="*/ 83 w 114"/>
                <a:gd name="T79" fmla="*/ 136 h 145"/>
                <a:gd name="T80" fmla="*/ 89 w 114"/>
                <a:gd name="T81" fmla="*/ 133 h 145"/>
                <a:gd name="T82" fmla="*/ 91 w 114"/>
                <a:gd name="T83" fmla="*/ 129 h 145"/>
                <a:gd name="T84" fmla="*/ 95 w 114"/>
                <a:gd name="T85" fmla="*/ 125 h 145"/>
                <a:gd name="T86" fmla="*/ 99 w 114"/>
                <a:gd name="T87" fmla="*/ 122 h 145"/>
                <a:gd name="T88" fmla="*/ 101 w 114"/>
                <a:gd name="T89" fmla="*/ 116 h 145"/>
                <a:gd name="T90" fmla="*/ 105 w 114"/>
                <a:gd name="T91" fmla="*/ 111 h 145"/>
                <a:gd name="T92" fmla="*/ 111 w 114"/>
                <a:gd name="T93" fmla="*/ 97 h 145"/>
                <a:gd name="T94" fmla="*/ 113 w 114"/>
                <a:gd name="T95" fmla="*/ 89 h 145"/>
                <a:gd name="T96" fmla="*/ 114 w 114"/>
                <a:gd name="T97" fmla="*/ 81 h 145"/>
                <a:gd name="T98" fmla="*/ 114 w 114"/>
                <a:gd name="T99" fmla="*/ 76 h 145"/>
                <a:gd name="T100" fmla="*/ 114 w 114"/>
                <a:gd name="T101" fmla="*/ 71 h 145"/>
                <a:gd name="T102" fmla="*/ 114 w 114"/>
                <a:gd name="T103" fmla="*/ 66 h 145"/>
                <a:gd name="T104" fmla="*/ 114 w 114"/>
                <a:gd name="T105" fmla="*/ 61 h 145"/>
                <a:gd name="T106" fmla="*/ 113 w 114"/>
                <a:gd name="T107" fmla="*/ 55 h 145"/>
                <a:gd name="T108" fmla="*/ 113 w 114"/>
                <a:gd name="T109" fmla="*/ 49 h 145"/>
                <a:gd name="T110" fmla="*/ 108 w 114"/>
                <a:gd name="T111" fmla="*/ 36 h 145"/>
                <a:gd name="T112" fmla="*/ 105 w 114"/>
                <a:gd name="T113" fmla="*/ 31 h 145"/>
                <a:gd name="T114" fmla="*/ 103 w 114"/>
                <a:gd name="T115" fmla="*/ 27 h 145"/>
                <a:gd name="T116" fmla="*/ 100 w 114"/>
                <a:gd name="T117" fmla="*/ 23 h 145"/>
                <a:gd name="T118" fmla="*/ 98 w 114"/>
                <a:gd name="T119" fmla="*/ 19 h 145"/>
                <a:gd name="T120" fmla="*/ 94 w 114"/>
                <a:gd name="T121" fmla="*/ 14 h 145"/>
                <a:gd name="T122" fmla="*/ 87 w 114"/>
                <a:gd name="T123" fmla="*/ 9 h 1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4"/>
                <a:gd name="T187" fmla="*/ 0 h 145"/>
                <a:gd name="T188" fmla="*/ 114 w 114"/>
                <a:gd name="T189" fmla="*/ 145 h 14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4" h="145">
                  <a:moveTo>
                    <a:pt x="82" y="5"/>
                  </a:moveTo>
                  <a:lnTo>
                    <a:pt x="78" y="4"/>
                  </a:lnTo>
                  <a:lnTo>
                    <a:pt x="76" y="2"/>
                  </a:lnTo>
                  <a:lnTo>
                    <a:pt x="74" y="2"/>
                  </a:lnTo>
                  <a:lnTo>
                    <a:pt x="73" y="1"/>
                  </a:lnTo>
                  <a:lnTo>
                    <a:pt x="72" y="1"/>
                  </a:lnTo>
                  <a:lnTo>
                    <a:pt x="70" y="1"/>
                  </a:lnTo>
                  <a:lnTo>
                    <a:pt x="69" y="0"/>
                  </a:lnTo>
                  <a:lnTo>
                    <a:pt x="68" y="0"/>
                  </a:lnTo>
                  <a:lnTo>
                    <a:pt x="66" y="0"/>
                  </a:lnTo>
                  <a:lnTo>
                    <a:pt x="65" y="0"/>
                  </a:lnTo>
                  <a:lnTo>
                    <a:pt x="64" y="0"/>
                  </a:lnTo>
                  <a:lnTo>
                    <a:pt x="63" y="0"/>
                  </a:lnTo>
                  <a:lnTo>
                    <a:pt x="61" y="0"/>
                  </a:lnTo>
                  <a:lnTo>
                    <a:pt x="60" y="0"/>
                  </a:lnTo>
                  <a:lnTo>
                    <a:pt x="59" y="0"/>
                  </a:lnTo>
                  <a:lnTo>
                    <a:pt x="57" y="0"/>
                  </a:lnTo>
                  <a:lnTo>
                    <a:pt x="56" y="0"/>
                  </a:lnTo>
                  <a:lnTo>
                    <a:pt x="55" y="0"/>
                  </a:lnTo>
                  <a:lnTo>
                    <a:pt x="54" y="0"/>
                  </a:lnTo>
                  <a:lnTo>
                    <a:pt x="52" y="0"/>
                  </a:lnTo>
                  <a:lnTo>
                    <a:pt x="51" y="0"/>
                  </a:lnTo>
                  <a:lnTo>
                    <a:pt x="50" y="1"/>
                  </a:lnTo>
                  <a:lnTo>
                    <a:pt x="48" y="1"/>
                  </a:lnTo>
                  <a:lnTo>
                    <a:pt x="47" y="1"/>
                  </a:lnTo>
                  <a:lnTo>
                    <a:pt x="43" y="2"/>
                  </a:lnTo>
                  <a:lnTo>
                    <a:pt x="42" y="2"/>
                  </a:lnTo>
                  <a:lnTo>
                    <a:pt x="37" y="5"/>
                  </a:lnTo>
                  <a:lnTo>
                    <a:pt x="37" y="6"/>
                  </a:lnTo>
                  <a:lnTo>
                    <a:pt x="35" y="6"/>
                  </a:lnTo>
                  <a:lnTo>
                    <a:pt x="34" y="6"/>
                  </a:lnTo>
                  <a:lnTo>
                    <a:pt x="33" y="7"/>
                  </a:lnTo>
                  <a:lnTo>
                    <a:pt x="32" y="9"/>
                  </a:lnTo>
                  <a:lnTo>
                    <a:pt x="30" y="10"/>
                  </a:lnTo>
                  <a:lnTo>
                    <a:pt x="29" y="10"/>
                  </a:lnTo>
                  <a:lnTo>
                    <a:pt x="28" y="11"/>
                  </a:lnTo>
                  <a:lnTo>
                    <a:pt x="26" y="13"/>
                  </a:lnTo>
                  <a:lnTo>
                    <a:pt x="25" y="14"/>
                  </a:lnTo>
                  <a:lnTo>
                    <a:pt x="24" y="14"/>
                  </a:lnTo>
                  <a:lnTo>
                    <a:pt x="24" y="15"/>
                  </a:lnTo>
                  <a:lnTo>
                    <a:pt x="22" y="17"/>
                  </a:lnTo>
                  <a:lnTo>
                    <a:pt x="21" y="17"/>
                  </a:lnTo>
                  <a:lnTo>
                    <a:pt x="21" y="18"/>
                  </a:lnTo>
                  <a:lnTo>
                    <a:pt x="20" y="19"/>
                  </a:lnTo>
                  <a:lnTo>
                    <a:pt x="19" y="20"/>
                  </a:lnTo>
                  <a:lnTo>
                    <a:pt x="17" y="22"/>
                  </a:lnTo>
                  <a:lnTo>
                    <a:pt x="17" y="23"/>
                  </a:lnTo>
                  <a:lnTo>
                    <a:pt x="16" y="23"/>
                  </a:lnTo>
                  <a:lnTo>
                    <a:pt x="16" y="24"/>
                  </a:lnTo>
                  <a:lnTo>
                    <a:pt x="15" y="26"/>
                  </a:lnTo>
                  <a:lnTo>
                    <a:pt x="13" y="27"/>
                  </a:lnTo>
                  <a:lnTo>
                    <a:pt x="13" y="28"/>
                  </a:lnTo>
                  <a:lnTo>
                    <a:pt x="12" y="30"/>
                  </a:lnTo>
                  <a:lnTo>
                    <a:pt x="11" y="31"/>
                  </a:lnTo>
                  <a:lnTo>
                    <a:pt x="11" y="32"/>
                  </a:lnTo>
                  <a:lnTo>
                    <a:pt x="9" y="33"/>
                  </a:lnTo>
                  <a:lnTo>
                    <a:pt x="9" y="36"/>
                  </a:lnTo>
                  <a:lnTo>
                    <a:pt x="8" y="37"/>
                  </a:lnTo>
                  <a:lnTo>
                    <a:pt x="7" y="42"/>
                  </a:lnTo>
                  <a:lnTo>
                    <a:pt x="4" y="48"/>
                  </a:lnTo>
                  <a:lnTo>
                    <a:pt x="4" y="49"/>
                  </a:lnTo>
                  <a:lnTo>
                    <a:pt x="3" y="52"/>
                  </a:lnTo>
                  <a:lnTo>
                    <a:pt x="3" y="54"/>
                  </a:lnTo>
                  <a:lnTo>
                    <a:pt x="3" y="57"/>
                  </a:lnTo>
                  <a:lnTo>
                    <a:pt x="2" y="57"/>
                  </a:lnTo>
                  <a:lnTo>
                    <a:pt x="2" y="58"/>
                  </a:lnTo>
                  <a:lnTo>
                    <a:pt x="2" y="59"/>
                  </a:lnTo>
                  <a:lnTo>
                    <a:pt x="2" y="61"/>
                  </a:lnTo>
                  <a:lnTo>
                    <a:pt x="0" y="62"/>
                  </a:lnTo>
                  <a:lnTo>
                    <a:pt x="2" y="63"/>
                  </a:lnTo>
                  <a:lnTo>
                    <a:pt x="0" y="65"/>
                  </a:lnTo>
                  <a:lnTo>
                    <a:pt x="0" y="66"/>
                  </a:lnTo>
                  <a:lnTo>
                    <a:pt x="0" y="67"/>
                  </a:lnTo>
                  <a:lnTo>
                    <a:pt x="0" y="68"/>
                  </a:lnTo>
                  <a:lnTo>
                    <a:pt x="0" y="70"/>
                  </a:lnTo>
                  <a:lnTo>
                    <a:pt x="0" y="71"/>
                  </a:lnTo>
                  <a:lnTo>
                    <a:pt x="0" y="72"/>
                  </a:lnTo>
                  <a:lnTo>
                    <a:pt x="0" y="74"/>
                  </a:lnTo>
                  <a:lnTo>
                    <a:pt x="0" y="75"/>
                  </a:lnTo>
                  <a:lnTo>
                    <a:pt x="0" y="76"/>
                  </a:lnTo>
                  <a:lnTo>
                    <a:pt x="0" y="77"/>
                  </a:lnTo>
                  <a:lnTo>
                    <a:pt x="0" y="79"/>
                  </a:lnTo>
                  <a:lnTo>
                    <a:pt x="0" y="80"/>
                  </a:lnTo>
                  <a:lnTo>
                    <a:pt x="0" y="81"/>
                  </a:lnTo>
                  <a:lnTo>
                    <a:pt x="0" y="83"/>
                  </a:lnTo>
                  <a:lnTo>
                    <a:pt x="0" y="84"/>
                  </a:lnTo>
                  <a:lnTo>
                    <a:pt x="0" y="85"/>
                  </a:lnTo>
                  <a:lnTo>
                    <a:pt x="0" y="87"/>
                  </a:lnTo>
                  <a:lnTo>
                    <a:pt x="2" y="88"/>
                  </a:lnTo>
                  <a:lnTo>
                    <a:pt x="2" y="89"/>
                  </a:lnTo>
                  <a:lnTo>
                    <a:pt x="2" y="92"/>
                  </a:lnTo>
                  <a:lnTo>
                    <a:pt x="2" y="93"/>
                  </a:lnTo>
                  <a:lnTo>
                    <a:pt x="3" y="94"/>
                  </a:lnTo>
                  <a:lnTo>
                    <a:pt x="3" y="96"/>
                  </a:lnTo>
                  <a:lnTo>
                    <a:pt x="4" y="102"/>
                  </a:lnTo>
                  <a:lnTo>
                    <a:pt x="6" y="102"/>
                  </a:lnTo>
                  <a:lnTo>
                    <a:pt x="7" y="107"/>
                  </a:lnTo>
                  <a:lnTo>
                    <a:pt x="7" y="109"/>
                  </a:lnTo>
                  <a:lnTo>
                    <a:pt x="7" y="110"/>
                  </a:lnTo>
                  <a:lnTo>
                    <a:pt x="8" y="110"/>
                  </a:lnTo>
                  <a:lnTo>
                    <a:pt x="8" y="112"/>
                  </a:lnTo>
                  <a:lnTo>
                    <a:pt x="9" y="112"/>
                  </a:lnTo>
                  <a:lnTo>
                    <a:pt x="9" y="114"/>
                  </a:lnTo>
                  <a:lnTo>
                    <a:pt x="11" y="115"/>
                  </a:lnTo>
                  <a:lnTo>
                    <a:pt x="11" y="116"/>
                  </a:lnTo>
                  <a:lnTo>
                    <a:pt x="12" y="118"/>
                  </a:lnTo>
                  <a:lnTo>
                    <a:pt x="12" y="119"/>
                  </a:lnTo>
                  <a:lnTo>
                    <a:pt x="13" y="119"/>
                  </a:lnTo>
                  <a:lnTo>
                    <a:pt x="13" y="120"/>
                  </a:lnTo>
                  <a:lnTo>
                    <a:pt x="15" y="122"/>
                  </a:lnTo>
                  <a:lnTo>
                    <a:pt x="15" y="123"/>
                  </a:lnTo>
                  <a:lnTo>
                    <a:pt x="16" y="123"/>
                  </a:lnTo>
                  <a:lnTo>
                    <a:pt x="16" y="124"/>
                  </a:lnTo>
                  <a:lnTo>
                    <a:pt x="17" y="125"/>
                  </a:lnTo>
                  <a:lnTo>
                    <a:pt x="17" y="127"/>
                  </a:lnTo>
                  <a:lnTo>
                    <a:pt x="19" y="127"/>
                  </a:lnTo>
                  <a:lnTo>
                    <a:pt x="20" y="128"/>
                  </a:lnTo>
                  <a:lnTo>
                    <a:pt x="21" y="129"/>
                  </a:lnTo>
                  <a:lnTo>
                    <a:pt x="21" y="131"/>
                  </a:lnTo>
                  <a:lnTo>
                    <a:pt x="22" y="131"/>
                  </a:lnTo>
                  <a:lnTo>
                    <a:pt x="22" y="132"/>
                  </a:lnTo>
                  <a:lnTo>
                    <a:pt x="24" y="132"/>
                  </a:lnTo>
                  <a:lnTo>
                    <a:pt x="25" y="133"/>
                  </a:lnTo>
                  <a:lnTo>
                    <a:pt x="25" y="134"/>
                  </a:lnTo>
                  <a:lnTo>
                    <a:pt x="28" y="136"/>
                  </a:lnTo>
                  <a:lnTo>
                    <a:pt x="29" y="136"/>
                  </a:lnTo>
                  <a:lnTo>
                    <a:pt x="33" y="138"/>
                  </a:lnTo>
                  <a:lnTo>
                    <a:pt x="37" y="141"/>
                  </a:lnTo>
                  <a:lnTo>
                    <a:pt x="39" y="142"/>
                  </a:lnTo>
                  <a:lnTo>
                    <a:pt x="41" y="142"/>
                  </a:lnTo>
                  <a:lnTo>
                    <a:pt x="42" y="144"/>
                  </a:lnTo>
                  <a:lnTo>
                    <a:pt x="43" y="144"/>
                  </a:lnTo>
                  <a:lnTo>
                    <a:pt x="44" y="144"/>
                  </a:lnTo>
                  <a:lnTo>
                    <a:pt x="46" y="144"/>
                  </a:lnTo>
                  <a:lnTo>
                    <a:pt x="47" y="144"/>
                  </a:lnTo>
                  <a:lnTo>
                    <a:pt x="48" y="144"/>
                  </a:lnTo>
                  <a:lnTo>
                    <a:pt x="48" y="145"/>
                  </a:lnTo>
                  <a:lnTo>
                    <a:pt x="50" y="145"/>
                  </a:lnTo>
                  <a:lnTo>
                    <a:pt x="51" y="145"/>
                  </a:lnTo>
                  <a:lnTo>
                    <a:pt x="52" y="145"/>
                  </a:lnTo>
                  <a:lnTo>
                    <a:pt x="54" y="145"/>
                  </a:lnTo>
                  <a:lnTo>
                    <a:pt x="55" y="145"/>
                  </a:lnTo>
                  <a:lnTo>
                    <a:pt x="56" y="145"/>
                  </a:lnTo>
                  <a:lnTo>
                    <a:pt x="57" y="145"/>
                  </a:lnTo>
                  <a:lnTo>
                    <a:pt x="59" y="145"/>
                  </a:lnTo>
                  <a:lnTo>
                    <a:pt x="60" y="145"/>
                  </a:lnTo>
                  <a:lnTo>
                    <a:pt x="61" y="145"/>
                  </a:lnTo>
                  <a:lnTo>
                    <a:pt x="63" y="145"/>
                  </a:lnTo>
                  <a:lnTo>
                    <a:pt x="64" y="145"/>
                  </a:lnTo>
                  <a:lnTo>
                    <a:pt x="65" y="145"/>
                  </a:lnTo>
                  <a:lnTo>
                    <a:pt x="65" y="144"/>
                  </a:lnTo>
                  <a:lnTo>
                    <a:pt x="66" y="144"/>
                  </a:lnTo>
                  <a:lnTo>
                    <a:pt x="68" y="144"/>
                  </a:lnTo>
                  <a:lnTo>
                    <a:pt x="69" y="144"/>
                  </a:lnTo>
                  <a:lnTo>
                    <a:pt x="73" y="142"/>
                  </a:lnTo>
                  <a:lnTo>
                    <a:pt x="78" y="140"/>
                  </a:lnTo>
                  <a:lnTo>
                    <a:pt x="79" y="138"/>
                  </a:lnTo>
                  <a:lnTo>
                    <a:pt x="81" y="137"/>
                  </a:lnTo>
                  <a:lnTo>
                    <a:pt x="83" y="137"/>
                  </a:lnTo>
                  <a:lnTo>
                    <a:pt x="83" y="136"/>
                  </a:lnTo>
                  <a:lnTo>
                    <a:pt x="85" y="136"/>
                  </a:lnTo>
                  <a:lnTo>
                    <a:pt x="86" y="134"/>
                  </a:lnTo>
                  <a:lnTo>
                    <a:pt x="87" y="133"/>
                  </a:lnTo>
                  <a:lnTo>
                    <a:pt x="89" y="133"/>
                  </a:lnTo>
                  <a:lnTo>
                    <a:pt x="89" y="132"/>
                  </a:lnTo>
                  <a:lnTo>
                    <a:pt x="90" y="131"/>
                  </a:lnTo>
                  <a:lnTo>
                    <a:pt x="91" y="131"/>
                  </a:lnTo>
                  <a:lnTo>
                    <a:pt x="91" y="129"/>
                  </a:lnTo>
                  <a:lnTo>
                    <a:pt x="92" y="129"/>
                  </a:lnTo>
                  <a:lnTo>
                    <a:pt x="92" y="128"/>
                  </a:lnTo>
                  <a:lnTo>
                    <a:pt x="94" y="127"/>
                  </a:lnTo>
                  <a:lnTo>
                    <a:pt x="95" y="125"/>
                  </a:lnTo>
                  <a:lnTo>
                    <a:pt x="96" y="124"/>
                  </a:lnTo>
                  <a:lnTo>
                    <a:pt x="98" y="123"/>
                  </a:lnTo>
                  <a:lnTo>
                    <a:pt x="98" y="122"/>
                  </a:lnTo>
                  <a:lnTo>
                    <a:pt x="99" y="122"/>
                  </a:lnTo>
                  <a:lnTo>
                    <a:pt x="99" y="120"/>
                  </a:lnTo>
                  <a:lnTo>
                    <a:pt x="100" y="119"/>
                  </a:lnTo>
                  <a:lnTo>
                    <a:pt x="101" y="118"/>
                  </a:lnTo>
                  <a:lnTo>
                    <a:pt x="101" y="116"/>
                  </a:lnTo>
                  <a:lnTo>
                    <a:pt x="103" y="115"/>
                  </a:lnTo>
                  <a:lnTo>
                    <a:pt x="103" y="114"/>
                  </a:lnTo>
                  <a:lnTo>
                    <a:pt x="104" y="112"/>
                  </a:lnTo>
                  <a:lnTo>
                    <a:pt x="105" y="111"/>
                  </a:lnTo>
                  <a:lnTo>
                    <a:pt x="107" y="107"/>
                  </a:lnTo>
                  <a:lnTo>
                    <a:pt x="107" y="106"/>
                  </a:lnTo>
                  <a:lnTo>
                    <a:pt x="109" y="102"/>
                  </a:lnTo>
                  <a:lnTo>
                    <a:pt x="111" y="97"/>
                  </a:lnTo>
                  <a:lnTo>
                    <a:pt x="111" y="96"/>
                  </a:lnTo>
                  <a:lnTo>
                    <a:pt x="112" y="92"/>
                  </a:lnTo>
                  <a:lnTo>
                    <a:pt x="112" y="90"/>
                  </a:lnTo>
                  <a:lnTo>
                    <a:pt x="113" y="89"/>
                  </a:lnTo>
                  <a:lnTo>
                    <a:pt x="113" y="88"/>
                  </a:lnTo>
                  <a:lnTo>
                    <a:pt x="113" y="85"/>
                  </a:lnTo>
                  <a:lnTo>
                    <a:pt x="114" y="83"/>
                  </a:lnTo>
                  <a:lnTo>
                    <a:pt x="114" y="81"/>
                  </a:lnTo>
                  <a:lnTo>
                    <a:pt x="114" y="80"/>
                  </a:lnTo>
                  <a:lnTo>
                    <a:pt x="114" y="79"/>
                  </a:lnTo>
                  <a:lnTo>
                    <a:pt x="114" y="77"/>
                  </a:lnTo>
                  <a:lnTo>
                    <a:pt x="114" y="76"/>
                  </a:lnTo>
                  <a:lnTo>
                    <a:pt x="114" y="75"/>
                  </a:lnTo>
                  <a:lnTo>
                    <a:pt x="114" y="74"/>
                  </a:lnTo>
                  <a:lnTo>
                    <a:pt x="114" y="72"/>
                  </a:lnTo>
                  <a:lnTo>
                    <a:pt x="114" y="71"/>
                  </a:lnTo>
                  <a:lnTo>
                    <a:pt x="114" y="70"/>
                  </a:lnTo>
                  <a:lnTo>
                    <a:pt x="114" y="68"/>
                  </a:lnTo>
                  <a:lnTo>
                    <a:pt x="114" y="67"/>
                  </a:lnTo>
                  <a:lnTo>
                    <a:pt x="114" y="66"/>
                  </a:lnTo>
                  <a:lnTo>
                    <a:pt x="114" y="65"/>
                  </a:lnTo>
                  <a:lnTo>
                    <a:pt x="114" y="63"/>
                  </a:lnTo>
                  <a:lnTo>
                    <a:pt x="114" y="62"/>
                  </a:lnTo>
                  <a:lnTo>
                    <a:pt x="114" y="61"/>
                  </a:lnTo>
                  <a:lnTo>
                    <a:pt x="114" y="59"/>
                  </a:lnTo>
                  <a:lnTo>
                    <a:pt x="114" y="58"/>
                  </a:lnTo>
                  <a:lnTo>
                    <a:pt x="113" y="57"/>
                  </a:lnTo>
                  <a:lnTo>
                    <a:pt x="113" y="55"/>
                  </a:lnTo>
                  <a:lnTo>
                    <a:pt x="113" y="54"/>
                  </a:lnTo>
                  <a:lnTo>
                    <a:pt x="113" y="52"/>
                  </a:lnTo>
                  <a:lnTo>
                    <a:pt x="113" y="50"/>
                  </a:lnTo>
                  <a:lnTo>
                    <a:pt x="113" y="49"/>
                  </a:lnTo>
                  <a:lnTo>
                    <a:pt x="111" y="42"/>
                  </a:lnTo>
                  <a:lnTo>
                    <a:pt x="111" y="41"/>
                  </a:lnTo>
                  <a:lnTo>
                    <a:pt x="109" y="37"/>
                  </a:lnTo>
                  <a:lnTo>
                    <a:pt x="108" y="36"/>
                  </a:lnTo>
                  <a:lnTo>
                    <a:pt x="108" y="35"/>
                  </a:lnTo>
                  <a:lnTo>
                    <a:pt x="107" y="33"/>
                  </a:lnTo>
                  <a:lnTo>
                    <a:pt x="107" y="32"/>
                  </a:lnTo>
                  <a:lnTo>
                    <a:pt x="105" y="31"/>
                  </a:lnTo>
                  <a:lnTo>
                    <a:pt x="105" y="30"/>
                  </a:lnTo>
                  <a:lnTo>
                    <a:pt x="104" y="28"/>
                  </a:lnTo>
                  <a:lnTo>
                    <a:pt x="104" y="27"/>
                  </a:lnTo>
                  <a:lnTo>
                    <a:pt x="103" y="27"/>
                  </a:lnTo>
                  <a:lnTo>
                    <a:pt x="103" y="26"/>
                  </a:lnTo>
                  <a:lnTo>
                    <a:pt x="103" y="24"/>
                  </a:lnTo>
                  <a:lnTo>
                    <a:pt x="101" y="24"/>
                  </a:lnTo>
                  <a:lnTo>
                    <a:pt x="100" y="23"/>
                  </a:lnTo>
                  <a:lnTo>
                    <a:pt x="100" y="22"/>
                  </a:lnTo>
                  <a:lnTo>
                    <a:pt x="100" y="20"/>
                  </a:lnTo>
                  <a:lnTo>
                    <a:pt x="99" y="20"/>
                  </a:lnTo>
                  <a:lnTo>
                    <a:pt x="98" y="19"/>
                  </a:lnTo>
                  <a:lnTo>
                    <a:pt x="98" y="18"/>
                  </a:lnTo>
                  <a:lnTo>
                    <a:pt x="96" y="17"/>
                  </a:lnTo>
                  <a:lnTo>
                    <a:pt x="95" y="15"/>
                  </a:lnTo>
                  <a:lnTo>
                    <a:pt x="94" y="14"/>
                  </a:lnTo>
                  <a:lnTo>
                    <a:pt x="92" y="13"/>
                  </a:lnTo>
                  <a:lnTo>
                    <a:pt x="91" y="11"/>
                  </a:lnTo>
                  <a:lnTo>
                    <a:pt x="90" y="10"/>
                  </a:lnTo>
                  <a:lnTo>
                    <a:pt x="87" y="9"/>
                  </a:lnTo>
                  <a:lnTo>
                    <a:pt x="86" y="7"/>
                  </a:lnTo>
                  <a:lnTo>
                    <a:pt x="82" y="5"/>
                  </a:lnTo>
                  <a:close/>
                </a:path>
              </a:pathLst>
            </a:custGeom>
            <a:solidFill>
              <a:srgbClr val="808080"/>
            </a:solidFill>
            <a:ln w="9525">
              <a:noFill/>
              <a:round/>
              <a:headEnd/>
              <a:tailEnd/>
            </a:ln>
          </p:spPr>
          <p:txBody>
            <a:bodyPr/>
            <a:lstStyle/>
            <a:p>
              <a:endParaRPr lang="en-US"/>
            </a:p>
          </p:txBody>
        </p:sp>
        <p:sp>
          <p:nvSpPr>
            <p:cNvPr id="132" name="Freeform 275"/>
            <p:cNvSpPr>
              <a:spLocks/>
            </p:cNvSpPr>
            <p:nvPr/>
          </p:nvSpPr>
          <p:spPr bwMode="auto">
            <a:xfrm>
              <a:off x="1769" y="1396"/>
              <a:ext cx="117" cy="150"/>
            </a:xfrm>
            <a:custGeom>
              <a:avLst/>
              <a:gdLst>
                <a:gd name="T0" fmla="*/ 1 w 117"/>
                <a:gd name="T1" fmla="*/ 58 h 150"/>
                <a:gd name="T2" fmla="*/ 0 w 117"/>
                <a:gd name="T3" fmla="*/ 73 h 150"/>
                <a:gd name="T4" fmla="*/ 0 w 117"/>
                <a:gd name="T5" fmla="*/ 87 h 150"/>
                <a:gd name="T6" fmla="*/ 7 w 117"/>
                <a:gd name="T7" fmla="*/ 112 h 150"/>
                <a:gd name="T8" fmla="*/ 12 w 117"/>
                <a:gd name="T9" fmla="*/ 123 h 150"/>
                <a:gd name="T10" fmla="*/ 21 w 117"/>
                <a:gd name="T11" fmla="*/ 134 h 150"/>
                <a:gd name="T12" fmla="*/ 30 w 117"/>
                <a:gd name="T13" fmla="*/ 141 h 150"/>
                <a:gd name="T14" fmla="*/ 42 w 117"/>
                <a:gd name="T15" fmla="*/ 147 h 150"/>
                <a:gd name="T16" fmla="*/ 53 w 117"/>
                <a:gd name="T17" fmla="*/ 149 h 150"/>
                <a:gd name="T18" fmla="*/ 64 w 117"/>
                <a:gd name="T19" fmla="*/ 149 h 150"/>
                <a:gd name="T20" fmla="*/ 83 w 117"/>
                <a:gd name="T21" fmla="*/ 141 h 150"/>
                <a:gd name="T22" fmla="*/ 92 w 117"/>
                <a:gd name="T23" fmla="*/ 134 h 150"/>
                <a:gd name="T24" fmla="*/ 101 w 117"/>
                <a:gd name="T25" fmla="*/ 125 h 150"/>
                <a:gd name="T26" fmla="*/ 109 w 117"/>
                <a:gd name="T27" fmla="*/ 112 h 150"/>
                <a:gd name="T28" fmla="*/ 114 w 117"/>
                <a:gd name="T29" fmla="*/ 97 h 150"/>
                <a:gd name="T30" fmla="*/ 117 w 117"/>
                <a:gd name="T31" fmla="*/ 80 h 150"/>
                <a:gd name="T32" fmla="*/ 117 w 117"/>
                <a:gd name="T33" fmla="*/ 66 h 150"/>
                <a:gd name="T34" fmla="*/ 109 w 117"/>
                <a:gd name="T35" fmla="*/ 35 h 150"/>
                <a:gd name="T36" fmla="*/ 102 w 117"/>
                <a:gd name="T37" fmla="*/ 25 h 150"/>
                <a:gd name="T38" fmla="*/ 95 w 117"/>
                <a:gd name="T39" fmla="*/ 14 h 150"/>
                <a:gd name="T40" fmla="*/ 77 w 117"/>
                <a:gd name="T41" fmla="*/ 3 h 150"/>
                <a:gd name="T42" fmla="*/ 65 w 117"/>
                <a:gd name="T43" fmla="*/ 0 h 150"/>
                <a:gd name="T44" fmla="*/ 53 w 117"/>
                <a:gd name="T45" fmla="*/ 0 h 150"/>
                <a:gd name="T46" fmla="*/ 31 w 117"/>
                <a:gd name="T47" fmla="*/ 9 h 150"/>
                <a:gd name="T48" fmla="*/ 22 w 117"/>
                <a:gd name="T49" fmla="*/ 18 h 150"/>
                <a:gd name="T50" fmla="*/ 13 w 117"/>
                <a:gd name="T51" fmla="*/ 29 h 150"/>
                <a:gd name="T52" fmla="*/ 5 w 117"/>
                <a:gd name="T53" fmla="*/ 44 h 150"/>
                <a:gd name="T54" fmla="*/ 14 w 117"/>
                <a:gd name="T55" fmla="*/ 34 h 150"/>
                <a:gd name="T56" fmla="*/ 22 w 117"/>
                <a:gd name="T57" fmla="*/ 23 h 150"/>
                <a:gd name="T58" fmla="*/ 31 w 117"/>
                <a:gd name="T59" fmla="*/ 14 h 150"/>
                <a:gd name="T60" fmla="*/ 40 w 117"/>
                <a:gd name="T61" fmla="*/ 9 h 150"/>
                <a:gd name="T62" fmla="*/ 51 w 117"/>
                <a:gd name="T63" fmla="*/ 5 h 150"/>
                <a:gd name="T64" fmla="*/ 62 w 117"/>
                <a:gd name="T65" fmla="*/ 4 h 150"/>
                <a:gd name="T66" fmla="*/ 73 w 117"/>
                <a:gd name="T67" fmla="*/ 7 h 150"/>
                <a:gd name="T68" fmla="*/ 88 w 117"/>
                <a:gd name="T69" fmla="*/ 13 h 150"/>
                <a:gd name="T70" fmla="*/ 96 w 117"/>
                <a:gd name="T71" fmla="*/ 22 h 150"/>
                <a:gd name="T72" fmla="*/ 104 w 117"/>
                <a:gd name="T73" fmla="*/ 31 h 150"/>
                <a:gd name="T74" fmla="*/ 109 w 117"/>
                <a:gd name="T75" fmla="*/ 43 h 150"/>
                <a:gd name="T76" fmla="*/ 113 w 117"/>
                <a:gd name="T77" fmla="*/ 56 h 150"/>
                <a:gd name="T78" fmla="*/ 114 w 117"/>
                <a:gd name="T79" fmla="*/ 73 h 150"/>
                <a:gd name="T80" fmla="*/ 113 w 117"/>
                <a:gd name="T81" fmla="*/ 90 h 150"/>
                <a:gd name="T82" fmla="*/ 109 w 117"/>
                <a:gd name="T83" fmla="*/ 104 h 150"/>
                <a:gd name="T84" fmla="*/ 102 w 117"/>
                <a:gd name="T85" fmla="*/ 115 h 150"/>
                <a:gd name="T86" fmla="*/ 95 w 117"/>
                <a:gd name="T87" fmla="*/ 127 h 150"/>
                <a:gd name="T88" fmla="*/ 86 w 117"/>
                <a:gd name="T89" fmla="*/ 135 h 150"/>
                <a:gd name="T90" fmla="*/ 71 w 117"/>
                <a:gd name="T91" fmla="*/ 143 h 150"/>
                <a:gd name="T92" fmla="*/ 58 w 117"/>
                <a:gd name="T93" fmla="*/ 145 h 150"/>
                <a:gd name="T94" fmla="*/ 48 w 117"/>
                <a:gd name="T95" fmla="*/ 145 h 150"/>
                <a:gd name="T96" fmla="*/ 36 w 117"/>
                <a:gd name="T97" fmla="*/ 140 h 150"/>
                <a:gd name="T98" fmla="*/ 27 w 117"/>
                <a:gd name="T99" fmla="*/ 135 h 150"/>
                <a:gd name="T100" fmla="*/ 18 w 117"/>
                <a:gd name="T101" fmla="*/ 126 h 150"/>
                <a:gd name="T102" fmla="*/ 12 w 117"/>
                <a:gd name="T103" fmla="*/ 115 h 150"/>
                <a:gd name="T104" fmla="*/ 7 w 117"/>
                <a:gd name="T105" fmla="*/ 100 h 150"/>
                <a:gd name="T106" fmla="*/ 3 w 117"/>
                <a:gd name="T107" fmla="*/ 83 h 150"/>
                <a:gd name="T108" fmla="*/ 4 w 117"/>
                <a:gd name="T109" fmla="*/ 70 h 150"/>
                <a:gd name="T110" fmla="*/ 5 w 117"/>
                <a:gd name="T111" fmla="*/ 56 h 1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7"/>
                <a:gd name="T169" fmla="*/ 0 h 150"/>
                <a:gd name="T170" fmla="*/ 117 w 117"/>
                <a:gd name="T171" fmla="*/ 150 h 15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7" h="150">
                  <a:moveTo>
                    <a:pt x="5" y="44"/>
                  </a:moveTo>
                  <a:lnTo>
                    <a:pt x="4" y="48"/>
                  </a:lnTo>
                  <a:lnTo>
                    <a:pt x="3" y="55"/>
                  </a:lnTo>
                  <a:lnTo>
                    <a:pt x="1" y="58"/>
                  </a:lnTo>
                  <a:lnTo>
                    <a:pt x="1" y="62"/>
                  </a:lnTo>
                  <a:lnTo>
                    <a:pt x="0" y="66"/>
                  </a:lnTo>
                  <a:lnTo>
                    <a:pt x="0" y="69"/>
                  </a:lnTo>
                  <a:lnTo>
                    <a:pt x="0" y="73"/>
                  </a:lnTo>
                  <a:lnTo>
                    <a:pt x="0" y="77"/>
                  </a:lnTo>
                  <a:lnTo>
                    <a:pt x="0" y="80"/>
                  </a:lnTo>
                  <a:lnTo>
                    <a:pt x="0" y="84"/>
                  </a:lnTo>
                  <a:lnTo>
                    <a:pt x="0" y="87"/>
                  </a:lnTo>
                  <a:lnTo>
                    <a:pt x="1" y="91"/>
                  </a:lnTo>
                  <a:lnTo>
                    <a:pt x="1" y="95"/>
                  </a:lnTo>
                  <a:lnTo>
                    <a:pt x="3" y="101"/>
                  </a:lnTo>
                  <a:lnTo>
                    <a:pt x="7" y="112"/>
                  </a:lnTo>
                  <a:lnTo>
                    <a:pt x="8" y="114"/>
                  </a:lnTo>
                  <a:lnTo>
                    <a:pt x="9" y="118"/>
                  </a:lnTo>
                  <a:lnTo>
                    <a:pt x="10" y="121"/>
                  </a:lnTo>
                  <a:lnTo>
                    <a:pt x="12" y="123"/>
                  </a:lnTo>
                  <a:lnTo>
                    <a:pt x="14" y="126"/>
                  </a:lnTo>
                  <a:lnTo>
                    <a:pt x="17" y="128"/>
                  </a:lnTo>
                  <a:lnTo>
                    <a:pt x="18" y="131"/>
                  </a:lnTo>
                  <a:lnTo>
                    <a:pt x="21" y="134"/>
                  </a:lnTo>
                  <a:lnTo>
                    <a:pt x="23" y="136"/>
                  </a:lnTo>
                  <a:lnTo>
                    <a:pt x="25" y="137"/>
                  </a:lnTo>
                  <a:lnTo>
                    <a:pt x="27" y="140"/>
                  </a:lnTo>
                  <a:lnTo>
                    <a:pt x="30" y="141"/>
                  </a:lnTo>
                  <a:lnTo>
                    <a:pt x="33" y="144"/>
                  </a:lnTo>
                  <a:lnTo>
                    <a:pt x="36" y="145"/>
                  </a:lnTo>
                  <a:lnTo>
                    <a:pt x="39" y="147"/>
                  </a:lnTo>
                  <a:lnTo>
                    <a:pt x="42" y="147"/>
                  </a:lnTo>
                  <a:lnTo>
                    <a:pt x="44" y="148"/>
                  </a:lnTo>
                  <a:lnTo>
                    <a:pt x="47" y="149"/>
                  </a:lnTo>
                  <a:lnTo>
                    <a:pt x="49" y="149"/>
                  </a:lnTo>
                  <a:lnTo>
                    <a:pt x="53" y="149"/>
                  </a:lnTo>
                  <a:lnTo>
                    <a:pt x="56" y="150"/>
                  </a:lnTo>
                  <a:lnTo>
                    <a:pt x="58" y="149"/>
                  </a:lnTo>
                  <a:lnTo>
                    <a:pt x="61" y="149"/>
                  </a:lnTo>
                  <a:lnTo>
                    <a:pt x="64" y="149"/>
                  </a:lnTo>
                  <a:lnTo>
                    <a:pt x="70" y="148"/>
                  </a:lnTo>
                  <a:lnTo>
                    <a:pt x="73" y="147"/>
                  </a:lnTo>
                  <a:lnTo>
                    <a:pt x="78" y="144"/>
                  </a:lnTo>
                  <a:lnTo>
                    <a:pt x="83" y="141"/>
                  </a:lnTo>
                  <a:lnTo>
                    <a:pt x="86" y="140"/>
                  </a:lnTo>
                  <a:lnTo>
                    <a:pt x="88" y="137"/>
                  </a:lnTo>
                  <a:lnTo>
                    <a:pt x="91" y="136"/>
                  </a:lnTo>
                  <a:lnTo>
                    <a:pt x="92" y="134"/>
                  </a:lnTo>
                  <a:lnTo>
                    <a:pt x="95" y="131"/>
                  </a:lnTo>
                  <a:lnTo>
                    <a:pt x="97" y="130"/>
                  </a:lnTo>
                  <a:lnTo>
                    <a:pt x="100" y="127"/>
                  </a:lnTo>
                  <a:lnTo>
                    <a:pt x="101" y="125"/>
                  </a:lnTo>
                  <a:lnTo>
                    <a:pt x="104" y="122"/>
                  </a:lnTo>
                  <a:lnTo>
                    <a:pt x="105" y="118"/>
                  </a:lnTo>
                  <a:lnTo>
                    <a:pt x="108" y="115"/>
                  </a:lnTo>
                  <a:lnTo>
                    <a:pt x="109" y="112"/>
                  </a:lnTo>
                  <a:lnTo>
                    <a:pt x="110" y="109"/>
                  </a:lnTo>
                  <a:lnTo>
                    <a:pt x="112" y="105"/>
                  </a:lnTo>
                  <a:lnTo>
                    <a:pt x="113" y="101"/>
                  </a:lnTo>
                  <a:lnTo>
                    <a:pt x="114" y="97"/>
                  </a:lnTo>
                  <a:lnTo>
                    <a:pt x="115" y="95"/>
                  </a:lnTo>
                  <a:lnTo>
                    <a:pt x="115" y="91"/>
                  </a:lnTo>
                  <a:lnTo>
                    <a:pt x="117" y="87"/>
                  </a:lnTo>
                  <a:lnTo>
                    <a:pt x="117" y="80"/>
                  </a:lnTo>
                  <a:lnTo>
                    <a:pt x="117" y="77"/>
                  </a:lnTo>
                  <a:lnTo>
                    <a:pt x="117" y="73"/>
                  </a:lnTo>
                  <a:lnTo>
                    <a:pt x="117" y="69"/>
                  </a:lnTo>
                  <a:lnTo>
                    <a:pt x="117" y="66"/>
                  </a:lnTo>
                  <a:lnTo>
                    <a:pt x="117" y="62"/>
                  </a:lnTo>
                  <a:lnTo>
                    <a:pt x="115" y="55"/>
                  </a:lnTo>
                  <a:lnTo>
                    <a:pt x="110" y="38"/>
                  </a:lnTo>
                  <a:lnTo>
                    <a:pt x="109" y="35"/>
                  </a:lnTo>
                  <a:lnTo>
                    <a:pt x="108" y="33"/>
                  </a:lnTo>
                  <a:lnTo>
                    <a:pt x="106" y="30"/>
                  </a:lnTo>
                  <a:lnTo>
                    <a:pt x="105" y="27"/>
                  </a:lnTo>
                  <a:lnTo>
                    <a:pt x="102" y="25"/>
                  </a:lnTo>
                  <a:lnTo>
                    <a:pt x="101" y="21"/>
                  </a:lnTo>
                  <a:lnTo>
                    <a:pt x="99" y="18"/>
                  </a:lnTo>
                  <a:lnTo>
                    <a:pt x="97" y="16"/>
                  </a:lnTo>
                  <a:lnTo>
                    <a:pt x="95" y="14"/>
                  </a:lnTo>
                  <a:lnTo>
                    <a:pt x="92" y="12"/>
                  </a:lnTo>
                  <a:lnTo>
                    <a:pt x="90" y="10"/>
                  </a:lnTo>
                  <a:lnTo>
                    <a:pt x="79" y="4"/>
                  </a:lnTo>
                  <a:lnTo>
                    <a:pt x="77" y="3"/>
                  </a:lnTo>
                  <a:lnTo>
                    <a:pt x="74" y="3"/>
                  </a:lnTo>
                  <a:lnTo>
                    <a:pt x="70" y="1"/>
                  </a:lnTo>
                  <a:lnTo>
                    <a:pt x="67" y="0"/>
                  </a:lnTo>
                  <a:lnTo>
                    <a:pt x="65" y="0"/>
                  </a:lnTo>
                  <a:lnTo>
                    <a:pt x="61" y="0"/>
                  </a:lnTo>
                  <a:lnTo>
                    <a:pt x="58" y="0"/>
                  </a:lnTo>
                  <a:lnTo>
                    <a:pt x="56" y="0"/>
                  </a:lnTo>
                  <a:lnTo>
                    <a:pt x="53" y="0"/>
                  </a:lnTo>
                  <a:lnTo>
                    <a:pt x="51" y="1"/>
                  </a:lnTo>
                  <a:lnTo>
                    <a:pt x="48" y="1"/>
                  </a:lnTo>
                  <a:lnTo>
                    <a:pt x="34" y="8"/>
                  </a:lnTo>
                  <a:lnTo>
                    <a:pt x="31" y="9"/>
                  </a:lnTo>
                  <a:lnTo>
                    <a:pt x="29" y="12"/>
                  </a:lnTo>
                  <a:lnTo>
                    <a:pt x="26" y="13"/>
                  </a:lnTo>
                  <a:lnTo>
                    <a:pt x="25" y="16"/>
                  </a:lnTo>
                  <a:lnTo>
                    <a:pt x="22" y="18"/>
                  </a:lnTo>
                  <a:lnTo>
                    <a:pt x="20" y="21"/>
                  </a:lnTo>
                  <a:lnTo>
                    <a:pt x="17" y="22"/>
                  </a:lnTo>
                  <a:lnTo>
                    <a:pt x="16" y="26"/>
                  </a:lnTo>
                  <a:lnTo>
                    <a:pt x="13" y="29"/>
                  </a:lnTo>
                  <a:lnTo>
                    <a:pt x="12" y="31"/>
                  </a:lnTo>
                  <a:lnTo>
                    <a:pt x="10" y="34"/>
                  </a:lnTo>
                  <a:lnTo>
                    <a:pt x="7" y="40"/>
                  </a:lnTo>
                  <a:lnTo>
                    <a:pt x="5" y="44"/>
                  </a:lnTo>
                  <a:lnTo>
                    <a:pt x="9" y="45"/>
                  </a:lnTo>
                  <a:lnTo>
                    <a:pt x="10" y="43"/>
                  </a:lnTo>
                  <a:lnTo>
                    <a:pt x="13" y="36"/>
                  </a:lnTo>
                  <a:lnTo>
                    <a:pt x="14" y="34"/>
                  </a:lnTo>
                  <a:lnTo>
                    <a:pt x="16" y="31"/>
                  </a:lnTo>
                  <a:lnTo>
                    <a:pt x="18" y="29"/>
                  </a:lnTo>
                  <a:lnTo>
                    <a:pt x="20" y="26"/>
                  </a:lnTo>
                  <a:lnTo>
                    <a:pt x="22" y="23"/>
                  </a:lnTo>
                  <a:lnTo>
                    <a:pt x="23" y="21"/>
                  </a:lnTo>
                  <a:lnTo>
                    <a:pt x="26" y="18"/>
                  </a:lnTo>
                  <a:lnTo>
                    <a:pt x="29" y="17"/>
                  </a:lnTo>
                  <a:lnTo>
                    <a:pt x="31" y="14"/>
                  </a:lnTo>
                  <a:lnTo>
                    <a:pt x="34" y="13"/>
                  </a:lnTo>
                  <a:lnTo>
                    <a:pt x="35" y="12"/>
                  </a:lnTo>
                  <a:lnTo>
                    <a:pt x="38" y="10"/>
                  </a:lnTo>
                  <a:lnTo>
                    <a:pt x="40" y="9"/>
                  </a:lnTo>
                  <a:lnTo>
                    <a:pt x="43" y="8"/>
                  </a:lnTo>
                  <a:lnTo>
                    <a:pt x="45" y="7"/>
                  </a:lnTo>
                  <a:lnTo>
                    <a:pt x="48" y="5"/>
                  </a:lnTo>
                  <a:lnTo>
                    <a:pt x="51" y="5"/>
                  </a:lnTo>
                  <a:lnTo>
                    <a:pt x="53" y="4"/>
                  </a:lnTo>
                  <a:lnTo>
                    <a:pt x="56" y="4"/>
                  </a:lnTo>
                  <a:lnTo>
                    <a:pt x="58" y="4"/>
                  </a:lnTo>
                  <a:lnTo>
                    <a:pt x="62" y="4"/>
                  </a:lnTo>
                  <a:lnTo>
                    <a:pt x="65" y="4"/>
                  </a:lnTo>
                  <a:lnTo>
                    <a:pt x="67" y="4"/>
                  </a:lnTo>
                  <a:lnTo>
                    <a:pt x="70" y="5"/>
                  </a:lnTo>
                  <a:lnTo>
                    <a:pt x="73" y="7"/>
                  </a:lnTo>
                  <a:lnTo>
                    <a:pt x="75" y="7"/>
                  </a:lnTo>
                  <a:lnTo>
                    <a:pt x="78" y="8"/>
                  </a:lnTo>
                  <a:lnTo>
                    <a:pt x="83" y="10"/>
                  </a:lnTo>
                  <a:lnTo>
                    <a:pt x="88" y="13"/>
                  </a:lnTo>
                  <a:lnTo>
                    <a:pt x="91" y="16"/>
                  </a:lnTo>
                  <a:lnTo>
                    <a:pt x="92" y="18"/>
                  </a:lnTo>
                  <a:lnTo>
                    <a:pt x="95" y="20"/>
                  </a:lnTo>
                  <a:lnTo>
                    <a:pt x="96" y="22"/>
                  </a:lnTo>
                  <a:lnTo>
                    <a:pt x="99" y="23"/>
                  </a:lnTo>
                  <a:lnTo>
                    <a:pt x="100" y="26"/>
                  </a:lnTo>
                  <a:lnTo>
                    <a:pt x="102" y="30"/>
                  </a:lnTo>
                  <a:lnTo>
                    <a:pt x="104" y="31"/>
                  </a:lnTo>
                  <a:lnTo>
                    <a:pt x="105" y="34"/>
                  </a:lnTo>
                  <a:lnTo>
                    <a:pt x="106" y="38"/>
                  </a:lnTo>
                  <a:lnTo>
                    <a:pt x="108" y="40"/>
                  </a:lnTo>
                  <a:lnTo>
                    <a:pt x="109" y="43"/>
                  </a:lnTo>
                  <a:lnTo>
                    <a:pt x="110" y="47"/>
                  </a:lnTo>
                  <a:lnTo>
                    <a:pt x="112" y="49"/>
                  </a:lnTo>
                  <a:lnTo>
                    <a:pt x="112" y="53"/>
                  </a:lnTo>
                  <a:lnTo>
                    <a:pt x="113" y="56"/>
                  </a:lnTo>
                  <a:lnTo>
                    <a:pt x="113" y="62"/>
                  </a:lnTo>
                  <a:lnTo>
                    <a:pt x="114" y="66"/>
                  </a:lnTo>
                  <a:lnTo>
                    <a:pt x="114" y="70"/>
                  </a:lnTo>
                  <a:lnTo>
                    <a:pt x="114" y="73"/>
                  </a:lnTo>
                  <a:lnTo>
                    <a:pt x="114" y="77"/>
                  </a:lnTo>
                  <a:lnTo>
                    <a:pt x="114" y="79"/>
                  </a:lnTo>
                  <a:lnTo>
                    <a:pt x="113" y="87"/>
                  </a:lnTo>
                  <a:lnTo>
                    <a:pt x="113" y="90"/>
                  </a:lnTo>
                  <a:lnTo>
                    <a:pt x="112" y="93"/>
                  </a:lnTo>
                  <a:lnTo>
                    <a:pt x="110" y="97"/>
                  </a:lnTo>
                  <a:lnTo>
                    <a:pt x="110" y="100"/>
                  </a:lnTo>
                  <a:lnTo>
                    <a:pt x="109" y="104"/>
                  </a:lnTo>
                  <a:lnTo>
                    <a:pt x="108" y="106"/>
                  </a:lnTo>
                  <a:lnTo>
                    <a:pt x="106" y="110"/>
                  </a:lnTo>
                  <a:lnTo>
                    <a:pt x="104" y="113"/>
                  </a:lnTo>
                  <a:lnTo>
                    <a:pt x="102" y="115"/>
                  </a:lnTo>
                  <a:lnTo>
                    <a:pt x="101" y="118"/>
                  </a:lnTo>
                  <a:lnTo>
                    <a:pt x="99" y="122"/>
                  </a:lnTo>
                  <a:lnTo>
                    <a:pt x="97" y="123"/>
                  </a:lnTo>
                  <a:lnTo>
                    <a:pt x="95" y="127"/>
                  </a:lnTo>
                  <a:lnTo>
                    <a:pt x="93" y="128"/>
                  </a:lnTo>
                  <a:lnTo>
                    <a:pt x="91" y="131"/>
                  </a:lnTo>
                  <a:lnTo>
                    <a:pt x="88" y="132"/>
                  </a:lnTo>
                  <a:lnTo>
                    <a:pt x="86" y="135"/>
                  </a:lnTo>
                  <a:lnTo>
                    <a:pt x="84" y="136"/>
                  </a:lnTo>
                  <a:lnTo>
                    <a:pt x="82" y="137"/>
                  </a:lnTo>
                  <a:lnTo>
                    <a:pt x="77" y="141"/>
                  </a:lnTo>
                  <a:lnTo>
                    <a:pt x="71" y="143"/>
                  </a:lnTo>
                  <a:lnTo>
                    <a:pt x="69" y="144"/>
                  </a:lnTo>
                  <a:lnTo>
                    <a:pt x="64" y="145"/>
                  </a:lnTo>
                  <a:lnTo>
                    <a:pt x="61" y="145"/>
                  </a:lnTo>
                  <a:lnTo>
                    <a:pt x="58" y="145"/>
                  </a:lnTo>
                  <a:lnTo>
                    <a:pt x="56" y="145"/>
                  </a:lnTo>
                  <a:lnTo>
                    <a:pt x="53" y="145"/>
                  </a:lnTo>
                  <a:lnTo>
                    <a:pt x="49" y="145"/>
                  </a:lnTo>
                  <a:lnTo>
                    <a:pt x="48" y="145"/>
                  </a:lnTo>
                  <a:lnTo>
                    <a:pt x="45" y="144"/>
                  </a:lnTo>
                  <a:lnTo>
                    <a:pt x="42" y="143"/>
                  </a:lnTo>
                  <a:lnTo>
                    <a:pt x="39" y="143"/>
                  </a:lnTo>
                  <a:lnTo>
                    <a:pt x="36" y="140"/>
                  </a:lnTo>
                  <a:lnTo>
                    <a:pt x="34" y="140"/>
                  </a:lnTo>
                  <a:lnTo>
                    <a:pt x="33" y="137"/>
                  </a:lnTo>
                  <a:lnTo>
                    <a:pt x="30" y="136"/>
                  </a:lnTo>
                  <a:lnTo>
                    <a:pt x="27" y="135"/>
                  </a:lnTo>
                  <a:lnTo>
                    <a:pt x="25" y="132"/>
                  </a:lnTo>
                  <a:lnTo>
                    <a:pt x="22" y="131"/>
                  </a:lnTo>
                  <a:lnTo>
                    <a:pt x="21" y="128"/>
                  </a:lnTo>
                  <a:lnTo>
                    <a:pt x="18" y="126"/>
                  </a:lnTo>
                  <a:lnTo>
                    <a:pt x="17" y="123"/>
                  </a:lnTo>
                  <a:lnTo>
                    <a:pt x="16" y="121"/>
                  </a:lnTo>
                  <a:lnTo>
                    <a:pt x="13" y="118"/>
                  </a:lnTo>
                  <a:lnTo>
                    <a:pt x="12" y="115"/>
                  </a:lnTo>
                  <a:lnTo>
                    <a:pt x="10" y="113"/>
                  </a:lnTo>
                  <a:lnTo>
                    <a:pt x="9" y="109"/>
                  </a:lnTo>
                  <a:lnTo>
                    <a:pt x="8" y="106"/>
                  </a:lnTo>
                  <a:lnTo>
                    <a:pt x="7" y="100"/>
                  </a:lnTo>
                  <a:lnTo>
                    <a:pt x="4" y="93"/>
                  </a:lnTo>
                  <a:lnTo>
                    <a:pt x="4" y="91"/>
                  </a:lnTo>
                  <a:lnTo>
                    <a:pt x="4" y="87"/>
                  </a:lnTo>
                  <a:lnTo>
                    <a:pt x="3" y="83"/>
                  </a:lnTo>
                  <a:lnTo>
                    <a:pt x="3" y="80"/>
                  </a:lnTo>
                  <a:lnTo>
                    <a:pt x="3" y="77"/>
                  </a:lnTo>
                  <a:lnTo>
                    <a:pt x="3" y="74"/>
                  </a:lnTo>
                  <a:lnTo>
                    <a:pt x="4" y="70"/>
                  </a:lnTo>
                  <a:lnTo>
                    <a:pt x="4" y="66"/>
                  </a:lnTo>
                  <a:lnTo>
                    <a:pt x="4" y="62"/>
                  </a:lnTo>
                  <a:lnTo>
                    <a:pt x="5" y="60"/>
                  </a:lnTo>
                  <a:lnTo>
                    <a:pt x="5" y="56"/>
                  </a:lnTo>
                  <a:lnTo>
                    <a:pt x="8" y="49"/>
                  </a:lnTo>
                  <a:lnTo>
                    <a:pt x="9" y="45"/>
                  </a:lnTo>
                  <a:lnTo>
                    <a:pt x="5" y="44"/>
                  </a:lnTo>
                  <a:close/>
                </a:path>
              </a:pathLst>
            </a:custGeom>
            <a:solidFill>
              <a:srgbClr val="808080"/>
            </a:solidFill>
            <a:ln w="9525">
              <a:noFill/>
              <a:round/>
              <a:headEnd/>
              <a:tailEnd/>
            </a:ln>
          </p:spPr>
          <p:txBody>
            <a:bodyPr/>
            <a:lstStyle/>
            <a:p>
              <a:endParaRPr lang="en-US"/>
            </a:p>
          </p:txBody>
        </p:sp>
        <p:sp>
          <p:nvSpPr>
            <p:cNvPr id="133" name="Freeform 276"/>
            <p:cNvSpPr>
              <a:spLocks/>
            </p:cNvSpPr>
            <p:nvPr/>
          </p:nvSpPr>
          <p:spPr bwMode="auto">
            <a:xfrm>
              <a:off x="1814" y="1318"/>
              <a:ext cx="114" cy="146"/>
            </a:xfrm>
            <a:custGeom>
              <a:avLst/>
              <a:gdLst>
                <a:gd name="T0" fmla="*/ 76 w 114"/>
                <a:gd name="T1" fmla="*/ 3 h 146"/>
                <a:gd name="T2" fmla="*/ 70 w 114"/>
                <a:gd name="T3" fmla="*/ 2 h 146"/>
                <a:gd name="T4" fmla="*/ 65 w 114"/>
                <a:gd name="T5" fmla="*/ 0 h 146"/>
                <a:gd name="T6" fmla="*/ 60 w 114"/>
                <a:gd name="T7" fmla="*/ 0 h 146"/>
                <a:gd name="T8" fmla="*/ 55 w 114"/>
                <a:gd name="T9" fmla="*/ 0 h 146"/>
                <a:gd name="T10" fmla="*/ 50 w 114"/>
                <a:gd name="T11" fmla="*/ 2 h 146"/>
                <a:gd name="T12" fmla="*/ 42 w 114"/>
                <a:gd name="T13" fmla="*/ 3 h 146"/>
                <a:gd name="T14" fmla="*/ 34 w 114"/>
                <a:gd name="T15" fmla="*/ 8 h 146"/>
                <a:gd name="T16" fmla="*/ 29 w 114"/>
                <a:gd name="T17" fmla="*/ 11 h 146"/>
                <a:gd name="T18" fmla="*/ 25 w 114"/>
                <a:gd name="T19" fmla="*/ 15 h 146"/>
                <a:gd name="T20" fmla="*/ 20 w 114"/>
                <a:gd name="T21" fmla="*/ 20 h 146"/>
                <a:gd name="T22" fmla="*/ 16 w 114"/>
                <a:gd name="T23" fmla="*/ 25 h 146"/>
                <a:gd name="T24" fmla="*/ 12 w 114"/>
                <a:gd name="T25" fmla="*/ 30 h 146"/>
                <a:gd name="T26" fmla="*/ 10 w 114"/>
                <a:gd name="T27" fmla="*/ 37 h 146"/>
                <a:gd name="T28" fmla="*/ 4 w 114"/>
                <a:gd name="T29" fmla="*/ 50 h 146"/>
                <a:gd name="T30" fmla="*/ 3 w 114"/>
                <a:gd name="T31" fmla="*/ 56 h 146"/>
                <a:gd name="T32" fmla="*/ 2 w 114"/>
                <a:gd name="T33" fmla="*/ 61 h 146"/>
                <a:gd name="T34" fmla="*/ 2 w 114"/>
                <a:gd name="T35" fmla="*/ 66 h 146"/>
                <a:gd name="T36" fmla="*/ 0 w 114"/>
                <a:gd name="T37" fmla="*/ 72 h 146"/>
                <a:gd name="T38" fmla="*/ 0 w 114"/>
                <a:gd name="T39" fmla="*/ 77 h 146"/>
                <a:gd name="T40" fmla="*/ 0 w 114"/>
                <a:gd name="T41" fmla="*/ 83 h 146"/>
                <a:gd name="T42" fmla="*/ 2 w 114"/>
                <a:gd name="T43" fmla="*/ 88 h 146"/>
                <a:gd name="T44" fmla="*/ 3 w 114"/>
                <a:gd name="T45" fmla="*/ 95 h 146"/>
                <a:gd name="T46" fmla="*/ 7 w 114"/>
                <a:gd name="T47" fmla="*/ 108 h 146"/>
                <a:gd name="T48" fmla="*/ 10 w 114"/>
                <a:gd name="T49" fmla="*/ 113 h 146"/>
                <a:gd name="T50" fmla="*/ 12 w 114"/>
                <a:gd name="T51" fmla="*/ 118 h 146"/>
                <a:gd name="T52" fmla="*/ 16 w 114"/>
                <a:gd name="T53" fmla="*/ 122 h 146"/>
                <a:gd name="T54" fmla="*/ 19 w 114"/>
                <a:gd name="T55" fmla="*/ 126 h 146"/>
                <a:gd name="T56" fmla="*/ 22 w 114"/>
                <a:gd name="T57" fmla="*/ 130 h 146"/>
                <a:gd name="T58" fmla="*/ 25 w 114"/>
                <a:gd name="T59" fmla="*/ 134 h 146"/>
                <a:gd name="T60" fmla="*/ 37 w 114"/>
                <a:gd name="T61" fmla="*/ 142 h 146"/>
                <a:gd name="T62" fmla="*/ 43 w 114"/>
                <a:gd name="T63" fmla="*/ 143 h 146"/>
                <a:gd name="T64" fmla="*/ 48 w 114"/>
                <a:gd name="T65" fmla="*/ 144 h 146"/>
                <a:gd name="T66" fmla="*/ 54 w 114"/>
                <a:gd name="T67" fmla="*/ 146 h 146"/>
                <a:gd name="T68" fmla="*/ 59 w 114"/>
                <a:gd name="T69" fmla="*/ 146 h 146"/>
                <a:gd name="T70" fmla="*/ 64 w 114"/>
                <a:gd name="T71" fmla="*/ 144 h 146"/>
                <a:gd name="T72" fmla="*/ 69 w 114"/>
                <a:gd name="T73" fmla="*/ 144 h 146"/>
                <a:gd name="T74" fmla="*/ 79 w 114"/>
                <a:gd name="T75" fmla="*/ 139 h 146"/>
                <a:gd name="T76" fmla="*/ 85 w 114"/>
                <a:gd name="T77" fmla="*/ 135 h 146"/>
                <a:gd name="T78" fmla="*/ 89 w 114"/>
                <a:gd name="T79" fmla="*/ 133 h 146"/>
                <a:gd name="T80" fmla="*/ 92 w 114"/>
                <a:gd name="T81" fmla="*/ 129 h 146"/>
                <a:gd name="T82" fmla="*/ 96 w 114"/>
                <a:gd name="T83" fmla="*/ 125 h 146"/>
                <a:gd name="T84" fmla="*/ 100 w 114"/>
                <a:gd name="T85" fmla="*/ 121 h 146"/>
                <a:gd name="T86" fmla="*/ 103 w 114"/>
                <a:gd name="T87" fmla="*/ 116 h 146"/>
                <a:gd name="T88" fmla="*/ 105 w 114"/>
                <a:gd name="T89" fmla="*/ 112 h 146"/>
                <a:gd name="T90" fmla="*/ 111 w 114"/>
                <a:gd name="T91" fmla="*/ 98 h 146"/>
                <a:gd name="T92" fmla="*/ 113 w 114"/>
                <a:gd name="T93" fmla="*/ 91 h 146"/>
                <a:gd name="T94" fmla="*/ 114 w 114"/>
                <a:gd name="T95" fmla="*/ 82 h 146"/>
                <a:gd name="T96" fmla="*/ 114 w 114"/>
                <a:gd name="T97" fmla="*/ 77 h 146"/>
                <a:gd name="T98" fmla="*/ 114 w 114"/>
                <a:gd name="T99" fmla="*/ 72 h 146"/>
                <a:gd name="T100" fmla="*/ 114 w 114"/>
                <a:gd name="T101" fmla="*/ 66 h 146"/>
                <a:gd name="T102" fmla="*/ 114 w 114"/>
                <a:gd name="T103" fmla="*/ 61 h 146"/>
                <a:gd name="T104" fmla="*/ 114 w 114"/>
                <a:gd name="T105" fmla="*/ 56 h 146"/>
                <a:gd name="T106" fmla="*/ 111 w 114"/>
                <a:gd name="T107" fmla="*/ 43 h 146"/>
                <a:gd name="T108" fmla="*/ 108 w 114"/>
                <a:gd name="T109" fmla="*/ 35 h 146"/>
                <a:gd name="T110" fmla="*/ 105 w 114"/>
                <a:gd name="T111" fmla="*/ 30 h 146"/>
                <a:gd name="T112" fmla="*/ 103 w 114"/>
                <a:gd name="T113" fmla="*/ 26 h 146"/>
                <a:gd name="T114" fmla="*/ 100 w 114"/>
                <a:gd name="T115" fmla="*/ 22 h 146"/>
                <a:gd name="T116" fmla="*/ 98 w 114"/>
                <a:gd name="T117" fmla="*/ 18 h 146"/>
                <a:gd name="T118" fmla="*/ 92 w 114"/>
                <a:gd name="T119" fmla="*/ 13 h 146"/>
                <a:gd name="T120" fmla="*/ 87 w 114"/>
                <a:gd name="T121" fmla="*/ 8 h 1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4"/>
                <a:gd name="T184" fmla="*/ 0 h 146"/>
                <a:gd name="T185" fmla="*/ 114 w 114"/>
                <a:gd name="T186" fmla="*/ 146 h 14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4" h="146">
                  <a:moveTo>
                    <a:pt x="82" y="7"/>
                  </a:moveTo>
                  <a:lnTo>
                    <a:pt x="79" y="4"/>
                  </a:lnTo>
                  <a:lnTo>
                    <a:pt x="78" y="4"/>
                  </a:lnTo>
                  <a:lnTo>
                    <a:pt x="76" y="3"/>
                  </a:lnTo>
                  <a:lnTo>
                    <a:pt x="74" y="3"/>
                  </a:lnTo>
                  <a:lnTo>
                    <a:pt x="73" y="2"/>
                  </a:lnTo>
                  <a:lnTo>
                    <a:pt x="72" y="2"/>
                  </a:lnTo>
                  <a:lnTo>
                    <a:pt x="70" y="2"/>
                  </a:lnTo>
                  <a:lnTo>
                    <a:pt x="69" y="0"/>
                  </a:lnTo>
                  <a:lnTo>
                    <a:pt x="68" y="0"/>
                  </a:lnTo>
                  <a:lnTo>
                    <a:pt x="67" y="0"/>
                  </a:lnTo>
                  <a:lnTo>
                    <a:pt x="65" y="0"/>
                  </a:lnTo>
                  <a:lnTo>
                    <a:pt x="64" y="0"/>
                  </a:lnTo>
                  <a:lnTo>
                    <a:pt x="63" y="0"/>
                  </a:lnTo>
                  <a:lnTo>
                    <a:pt x="61" y="0"/>
                  </a:lnTo>
                  <a:lnTo>
                    <a:pt x="60" y="0"/>
                  </a:lnTo>
                  <a:lnTo>
                    <a:pt x="59" y="0"/>
                  </a:lnTo>
                  <a:lnTo>
                    <a:pt x="57" y="0"/>
                  </a:lnTo>
                  <a:lnTo>
                    <a:pt x="56" y="0"/>
                  </a:lnTo>
                  <a:lnTo>
                    <a:pt x="55" y="0"/>
                  </a:lnTo>
                  <a:lnTo>
                    <a:pt x="54" y="0"/>
                  </a:lnTo>
                  <a:lnTo>
                    <a:pt x="52" y="0"/>
                  </a:lnTo>
                  <a:lnTo>
                    <a:pt x="51" y="0"/>
                  </a:lnTo>
                  <a:lnTo>
                    <a:pt x="50" y="2"/>
                  </a:lnTo>
                  <a:lnTo>
                    <a:pt x="48" y="2"/>
                  </a:lnTo>
                  <a:lnTo>
                    <a:pt x="47" y="2"/>
                  </a:lnTo>
                  <a:lnTo>
                    <a:pt x="43" y="3"/>
                  </a:lnTo>
                  <a:lnTo>
                    <a:pt x="42" y="3"/>
                  </a:lnTo>
                  <a:lnTo>
                    <a:pt x="37" y="6"/>
                  </a:lnTo>
                  <a:lnTo>
                    <a:pt x="37" y="7"/>
                  </a:lnTo>
                  <a:lnTo>
                    <a:pt x="35" y="7"/>
                  </a:lnTo>
                  <a:lnTo>
                    <a:pt x="34" y="8"/>
                  </a:lnTo>
                  <a:lnTo>
                    <a:pt x="33" y="8"/>
                  </a:lnTo>
                  <a:lnTo>
                    <a:pt x="32" y="9"/>
                  </a:lnTo>
                  <a:lnTo>
                    <a:pt x="30" y="11"/>
                  </a:lnTo>
                  <a:lnTo>
                    <a:pt x="29" y="11"/>
                  </a:lnTo>
                  <a:lnTo>
                    <a:pt x="28" y="12"/>
                  </a:lnTo>
                  <a:lnTo>
                    <a:pt x="26" y="13"/>
                  </a:lnTo>
                  <a:lnTo>
                    <a:pt x="26" y="15"/>
                  </a:lnTo>
                  <a:lnTo>
                    <a:pt x="25" y="15"/>
                  </a:lnTo>
                  <a:lnTo>
                    <a:pt x="24" y="16"/>
                  </a:lnTo>
                  <a:lnTo>
                    <a:pt x="22" y="17"/>
                  </a:lnTo>
                  <a:lnTo>
                    <a:pt x="21" y="18"/>
                  </a:lnTo>
                  <a:lnTo>
                    <a:pt x="20" y="20"/>
                  </a:lnTo>
                  <a:lnTo>
                    <a:pt x="19" y="21"/>
                  </a:lnTo>
                  <a:lnTo>
                    <a:pt x="19" y="22"/>
                  </a:lnTo>
                  <a:lnTo>
                    <a:pt x="17" y="24"/>
                  </a:lnTo>
                  <a:lnTo>
                    <a:pt x="16" y="25"/>
                  </a:lnTo>
                  <a:lnTo>
                    <a:pt x="15" y="26"/>
                  </a:lnTo>
                  <a:lnTo>
                    <a:pt x="13" y="28"/>
                  </a:lnTo>
                  <a:lnTo>
                    <a:pt x="13" y="29"/>
                  </a:lnTo>
                  <a:lnTo>
                    <a:pt x="12" y="30"/>
                  </a:lnTo>
                  <a:lnTo>
                    <a:pt x="11" y="31"/>
                  </a:lnTo>
                  <a:lnTo>
                    <a:pt x="11" y="33"/>
                  </a:lnTo>
                  <a:lnTo>
                    <a:pt x="11" y="34"/>
                  </a:lnTo>
                  <a:lnTo>
                    <a:pt x="10" y="37"/>
                  </a:lnTo>
                  <a:lnTo>
                    <a:pt x="8" y="38"/>
                  </a:lnTo>
                  <a:lnTo>
                    <a:pt x="7" y="43"/>
                  </a:lnTo>
                  <a:lnTo>
                    <a:pt x="4" y="47"/>
                  </a:lnTo>
                  <a:lnTo>
                    <a:pt x="4" y="50"/>
                  </a:lnTo>
                  <a:lnTo>
                    <a:pt x="3" y="52"/>
                  </a:lnTo>
                  <a:lnTo>
                    <a:pt x="3" y="53"/>
                  </a:lnTo>
                  <a:lnTo>
                    <a:pt x="3" y="55"/>
                  </a:lnTo>
                  <a:lnTo>
                    <a:pt x="3" y="56"/>
                  </a:lnTo>
                  <a:lnTo>
                    <a:pt x="2" y="57"/>
                  </a:lnTo>
                  <a:lnTo>
                    <a:pt x="2" y="59"/>
                  </a:lnTo>
                  <a:lnTo>
                    <a:pt x="2" y="60"/>
                  </a:lnTo>
                  <a:lnTo>
                    <a:pt x="2" y="61"/>
                  </a:lnTo>
                  <a:lnTo>
                    <a:pt x="2" y="63"/>
                  </a:lnTo>
                  <a:lnTo>
                    <a:pt x="2" y="64"/>
                  </a:lnTo>
                  <a:lnTo>
                    <a:pt x="2" y="65"/>
                  </a:lnTo>
                  <a:lnTo>
                    <a:pt x="2" y="66"/>
                  </a:lnTo>
                  <a:lnTo>
                    <a:pt x="0" y="68"/>
                  </a:lnTo>
                  <a:lnTo>
                    <a:pt x="0" y="69"/>
                  </a:lnTo>
                  <a:lnTo>
                    <a:pt x="0" y="70"/>
                  </a:lnTo>
                  <a:lnTo>
                    <a:pt x="0" y="72"/>
                  </a:lnTo>
                  <a:lnTo>
                    <a:pt x="0" y="73"/>
                  </a:lnTo>
                  <a:lnTo>
                    <a:pt x="0" y="74"/>
                  </a:lnTo>
                  <a:lnTo>
                    <a:pt x="0" y="76"/>
                  </a:lnTo>
                  <a:lnTo>
                    <a:pt x="0" y="77"/>
                  </a:lnTo>
                  <a:lnTo>
                    <a:pt x="0" y="78"/>
                  </a:lnTo>
                  <a:lnTo>
                    <a:pt x="0" y="79"/>
                  </a:lnTo>
                  <a:lnTo>
                    <a:pt x="0" y="82"/>
                  </a:lnTo>
                  <a:lnTo>
                    <a:pt x="0" y="83"/>
                  </a:lnTo>
                  <a:lnTo>
                    <a:pt x="2" y="85"/>
                  </a:lnTo>
                  <a:lnTo>
                    <a:pt x="2" y="86"/>
                  </a:lnTo>
                  <a:lnTo>
                    <a:pt x="2" y="87"/>
                  </a:lnTo>
                  <a:lnTo>
                    <a:pt x="2" y="88"/>
                  </a:lnTo>
                  <a:lnTo>
                    <a:pt x="2" y="90"/>
                  </a:lnTo>
                  <a:lnTo>
                    <a:pt x="3" y="92"/>
                  </a:lnTo>
                  <a:lnTo>
                    <a:pt x="3" y="94"/>
                  </a:lnTo>
                  <a:lnTo>
                    <a:pt x="3" y="95"/>
                  </a:lnTo>
                  <a:lnTo>
                    <a:pt x="3" y="96"/>
                  </a:lnTo>
                  <a:lnTo>
                    <a:pt x="4" y="103"/>
                  </a:lnTo>
                  <a:lnTo>
                    <a:pt x="6" y="103"/>
                  </a:lnTo>
                  <a:lnTo>
                    <a:pt x="7" y="108"/>
                  </a:lnTo>
                  <a:lnTo>
                    <a:pt x="7" y="109"/>
                  </a:lnTo>
                  <a:lnTo>
                    <a:pt x="8" y="111"/>
                  </a:lnTo>
                  <a:lnTo>
                    <a:pt x="8" y="112"/>
                  </a:lnTo>
                  <a:lnTo>
                    <a:pt x="10" y="113"/>
                  </a:lnTo>
                  <a:lnTo>
                    <a:pt x="10" y="114"/>
                  </a:lnTo>
                  <a:lnTo>
                    <a:pt x="11" y="116"/>
                  </a:lnTo>
                  <a:lnTo>
                    <a:pt x="12" y="117"/>
                  </a:lnTo>
                  <a:lnTo>
                    <a:pt x="12" y="118"/>
                  </a:lnTo>
                  <a:lnTo>
                    <a:pt x="13" y="120"/>
                  </a:lnTo>
                  <a:lnTo>
                    <a:pt x="13" y="121"/>
                  </a:lnTo>
                  <a:lnTo>
                    <a:pt x="15" y="122"/>
                  </a:lnTo>
                  <a:lnTo>
                    <a:pt x="16" y="122"/>
                  </a:lnTo>
                  <a:lnTo>
                    <a:pt x="16" y="123"/>
                  </a:lnTo>
                  <a:lnTo>
                    <a:pt x="16" y="125"/>
                  </a:lnTo>
                  <a:lnTo>
                    <a:pt x="17" y="126"/>
                  </a:lnTo>
                  <a:lnTo>
                    <a:pt x="19" y="126"/>
                  </a:lnTo>
                  <a:lnTo>
                    <a:pt x="19" y="127"/>
                  </a:lnTo>
                  <a:lnTo>
                    <a:pt x="20" y="129"/>
                  </a:lnTo>
                  <a:lnTo>
                    <a:pt x="21" y="130"/>
                  </a:lnTo>
                  <a:lnTo>
                    <a:pt x="22" y="130"/>
                  </a:lnTo>
                  <a:lnTo>
                    <a:pt x="22" y="131"/>
                  </a:lnTo>
                  <a:lnTo>
                    <a:pt x="24" y="131"/>
                  </a:lnTo>
                  <a:lnTo>
                    <a:pt x="24" y="133"/>
                  </a:lnTo>
                  <a:lnTo>
                    <a:pt x="25" y="134"/>
                  </a:lnTo>
                  <a:lnTo>
                    <a:pt x="26" y="134"/>
                  </a:lnTo>
                  <a:lnTo>
                    <a:pt x="29" y="136"/>
                  </a:lnTo>
                  <a:lnTo>
                    <a:pt x="33" y="139"/>
                  </a:lnTo>
                  <a:lnTo>
                    <a:pt x="37" y="142"/>
                  </a:lnTo>
                  <a:lnTo>
                    <a:pt x="38" y="142"/>
                  </a:lnTo>
                  <a:lnTo>
                    <a:pt x="41" y="143"/>
                  </a:lnTo>
                  <a:lnTo>
                    <a:pt x="42" y="143"/>
                  </a:lnTo>
                  <a:lnTo>
                    <a:pt x="43" y="143"/>
                  </a:lnTo>
                  <a:lnTo>
                    <a:pt x="45" y="144"/>
                  </a:lnTo>
                  <a:lnTo>
                    <a:pt x="46" y="144"/>
                  </a:lnTo>
                  <a:lnTo>
                    <a:pt x="47" y="144"/>
                  </a:lnTo>
                  <a:lnTo>
                    <a:pt x="48" y="144"/>
                  </a:lnTo>
                  <a:lnTo>
                    <a:pt x="50" y="146"/>
                  </a:lnTo>
                  <a:lnTo>
                    <a:pt x="51" y="146"/>
                  </a:lnTo>
                  <a:lnTo>
                    <a:pt x="52" y="146"/>
                  </a:lnTo>
                  <a:lnTo>
                    <a:pt x="54" y="146"/>
                  </a:lnTo>
                  <a:lnTo>
                    <a:pt x="55" y="146"/>
                  </a:lnTo>
                  <a:lnTo>
                    <a:pt x="56" y="146"/>
                  </a:lnTo>
                  <a:lnTo>
                    <a:pt x="57" y="146"/>
                  </a:lnTo>
                  <a:lnTo>
                    <a:pt x="59" y="146"/>
                  </a:lnTo>
                  <a:lnTo>
                    <a:pt x="60" y="146"/>
                  </a:lnTo>
                  <a:lnTo>
                    <a:pt x="61" y="146"/>
                  </a:lnTo>
                  <a:lnTo>
                    <a:pt x="63" y="144"/>
                  </a:lnTo>
                  <a:lnTo>
                    <a:pt x="64" y="144"/>
                  </a:lnTo>
                  <a:lnTo>
                    <a:pt x="65" y="144"/>
                  </a:lnTo>
                  <a:lnTo>
                    <a:pt x="67" y="144"/>
                  </a:lnTo>
                  <a:lnTo>
                    <a:pt x="68" y="144"/>
                  </a:lnTo>
                  <a:lnTo>
                    <a:pt x="69" y="144"/>
                  </a:lnTo>
                  <a:lnTo>
                    <a:pt x="73" y="142"/>
                  </a:lnTo>
                  <a:lnTo>
                    <a:pt x="74" y="142"/>
                  </a:lnTo>
                  <a:lnTo>
                    <a:pt x="78" y="140"/>
                  </a:lnTo>
                  <a:lnTo>
                    <a:pt x="79" y="139"/>
                  </a:lnTo>
                  <a:lnTo>
                    <a:pt x="81" y="139"/>
                  </a:lnTo>
                  <a:lnTo>
                    <a:pt x="81" y="138"/>
                  </a:lnTo>
                  <a:lnTo>
                    <a:pt x="83" y="136"/>
                  </a:lnTo>
                  <a:lnTo>
                    <a:pt x="85" y="135"/>
                  </a:lnTo>
                  <a:lnTo>
                    <a:pt x="86" y="135"/>
                  </a:lnTo>
                  <a:lnTo>
                    <a:pt x="86" y="134"/>
                  </a:lnTo>
                  <a:lnTo>
                    <a:pt x="87" y="134"/>
                  </a:lnTo>
                  <a:lnTo>
                    <a:pt x="89" y="133"/>
                  </a:lnTo>
                  <a:lnTo>
                    <a:pt x="90" y="131"/>
                  </a:lnTo>
                  <a:lnTo>
                    <a:pt x="91" y="131"/>
                  </a:lnTo>
                  <a:lnTo>
                    <a:pt x="91" y="130"/>
                  </a:lnTo>
                  <a:lnTo>
                    <a:pt x="92" y="129"/>
                  </a:lnTo>
                  <a:lnTo>
                    <a:pt x="94" y="127"/>
                  </a:lnTo>
                  <a:lnTo>
                    <a:pt x="95" y="127"/>
                  </a:lnTo>
                  <a:lnTo>
                    <a:pt x="95" y="126"/>
                  </a:lnTo>
                  <a:lnTo>
                    <a:pt x="96" y="125"/>
                  </a:lnTo>
                  <a:lnTo>
                    <a:pt x="98" y="123"/>
                  </a:lnTo>
                  <a:lnTo>
                    <a:pt x="98" y="122"/>
                  </a:lnTo>
                  <a:lnTo>
                    <a:pt x="99" y="121"/>
                  </a:lnTo>
                  <a:lnTo>
                    <a:pt x="100" y="121"/>
                  </a:lnTo>
                  <a:lnTo>
                    <a:pt x="100" y="120"/>
                  </a:lnTo>
                  <a:lnTo>
                    <a:pt x="100" y="118"/>
                  </a:lnTo>
                  <a:lnTo>
                    <a:pt x="102" y="117"/>
                  </a:lnTo>
                  <a:lnTo>
                    <a:pt x="103" y="116"/>
                  </a:lnTo>
                  <a:lnTo>
                    <a:pt x="103" y="114"/>
                  </a:lnTo>
                  <a:lnTo>
                    <a:pt x="104" y="113"/>
                  </a:lnTo>
                  <a:lnTo>
                    <a:pt x="104" y="112"/>
                  </a:lnTo>
                  <a:lnTo>
                    <a:pt x="105" y="112"/>
                  </a:lnTo>
                  <a:lnTo>
                    <a:pt x="107" y="108"/>
                  </a:lnTo>
                  <a:lnTo>
                    <a:pt x="108" y="107"/>
                  </a:lnTo>
                  <a:lnTo>
                    <a:pt x="109" y="103"/>
                  </a:lnTo>
                  <a:lnTo>
                    <a:pt x="111" y="98"/>
                  </a:lnTo>
                  <a:lnTo>
                    <a:pt x="111" y="96"/>
                  </a:lnTo>
                  <a:lnTo>
                    <a:pt x="112" y="92"/>
                  </a:lnTo>
                  <a:lnTo>
                    <a:pt x="112" y="91"/>
                  </a:lnTo>
                  <a:lnTo>
                    <a:pt x="113" y="91"/>
                  </a:lnTo>
                  <a:lnTo>
                    <a:pt x="113" y="88"/>
                  </a:lnTo>
                  <a:lnTo>
                    <a:pt x="113" y="86"/>
                  </a:lnTo>
                  <a:lnTo>
                    <a:pt x="114" y="83"/>
                  </a:lnTo>
                  <a:lnTo>
                    <a:pt x="114" y="82"/>
                  </a:lnTo>
                  <a:lnTo>
                    <a:pt x="114" y="81"/>
                  </a:lnTo>
                  <a:lnTo>
                    <a:pt x="114" y="79"/>
                  </a:lnTo>
                  <a:lnTo>
                    <a:pt x="114" y="78"/>
                  </a:lnTo>
                  <a:lnTo>
                    <a:pt x="114" y="77"/>
                  </a:lnTo>
                  <a:lnTo>
                    <a:pt x="114" y="76"/>
                  </a:lnTo>
                  <a:lnTo>
                    <a:pt x="114" y="74"/>
                  </a:lnTo>
                  <a:lnTo>
                    <a:pt x="114" y="73"/>
                  </a:lnTo>
                  <a:lnTo>
                    <a:pt x="114" y="72"/>
                  </a:lnTo>
                  <a:lnTo>
                    <a:pt x="114" y="70"/>
                  </a:lnTo>
                  <a:lnTo>
                    <a:pt x="114" y="69"/>
                  </a:lnTo>
                  <a:lnTo>
                    <a:pt x="114" y="68"/>
                  </a:lnTo>
                  <a:lnTo>
                    <a:pt x="114" y="66"/>
                  </a:lnTo>
                  <a:lnTo>
                    <a:pt x="114" y="65"/>
                  </a:lnTo>
                  <a:lnTo>
                    <a:pt x="114" y="64"/>
                  </a:lnTo>
                  <a:lnTo>
                    <a:pt x="114" y="63"/>
                  </a:lnTo>
                  <a:lnTo>
                    <a:pt x="114" y="61"/>
                  </a:lnTo>
                  <a:lnTo>
                    <a:pt x="114" y="60"/>
                  </a:lnTo>
                  <a:lnTo>
                    <a:pt x="114" y="59"/>
                  </a:lnTo>
                  <a:lnTo>
                    <a:pt x="114" y="57"/>
                  </a:lnTo>
                  <a:lnTo>
                    <a:pt x="114" y="56"/>
                  </a:lnTo>
                  <a:lnTo>
                    <a:pt x="113" y="52"/>
                  </a:lnTo>
                  <a:lnTo>
                    <a:pt x="113" y="51"/>
                  </a:lnTo>
                  <a:lnTo>
                    <a:pt x="113" y="50"/>
                  </a:lnTo>
                  <a:lnTo>
                    <a:pt x="111" y="43"/>
                  </a:lnTo>
                  <a:lnTo>
                    <a:pt x="111" y="42"/>
                  </a:lnTo>
                  <a:lnTo>
                    <a:pt x="109" y="38"/>
                  </a:lnTo>
                  <a:lnTo>
                    <a:pt x="108" y="37"/>
                  </a:lnTo>
                  <a:lnTo>
                    <a:pt x="108" y="35"/>
                  </a:lnTo>
                  <a:lnTo>
                    <a:pt x="108" y="34"/>
                  </a:lnTo>
                  <a:lnTo>
                    <a:pt x="107" y="33"/>
                  </a:lnTo>
                  <a:lnTo>
                    <a:pt x="105" y="31"/>
                  </a:lnTo>
                  <a:lnTo>
                    <a:pt x="105" y="30"/>
                  </a:lnTo>
                  <a:lnTo>
                    <a:pt x="104" y="29"/>
                  </a:lnTo>
                  <a:lnTo>
                    <a:pt x="104" y="28"/>
                  </a:lnTo>
                  <a:lnTo>
                    <a:pt x="103" y="28"/>
                  </a:lnTo>
                  <a:lnTo>
                    <a:pt x="103" y="26"/>
                  </a:lnTo>
                  <a:lnTo>
                    <a:pt x="103" y="25"/>
                  </a:lnTo>
                  <a:lnTo>
                    <a:pt x="102" y="25"/>
                  </a:lnTo>
                  <a:lnTo>
                    <a:pt x="100" y="24"/>
                  </a:lnTo>
                  <a:lnTo>
                    <a:pt x="100" y="22"/>
                  </a:lnTo>
                  <a:lnTo>
                    <a:pt x="100" y="21"/>
                  </a:lnTo>
                  <a:lnTo>
                    <a:pt x="99" y="21"/>
                  </a:lnTo>
                  <a:lnTo>
                    <a:pt x="98" y="20"/>
                  </a:lnTo>
                  <a:lnTo>
                    <a:pt x="98" y="18"/>
                  </a:lnTo>
                  <a:lnTo>
                    <a:pt x="96" y="17"/>
                  </a:lnTo>
                  <a:lnTo>
                    <a:pt x="95" y="16"/>
                  </a:lnTo>
                  <a:lnTo>
                    <a:pt x="94" y="15"/>
                  </a:lnTo>
                  <a:lnTo>
                    <a:pt x="92" y="13"/>
                  </a:lnTo>
                  <a:lnTo>
                    <a:pt x="91" y="12"/>
                  </a:lnTo>
                  <a:lnTo>
                    <a:pt x="90" y="11"/>
                  </a:lnTo>
                  <a:lnTo>
                    <a:pt x="87" y="9"/>
                  </a:lnTo>
                  <a:lnTo>
                    <a:pt x="87" y="8"/>
                  </a:lnTo>
                  <a:lnTo>
                    <a:pt x="82" y="7"/>
                  </a:lnTo>
                  <a:close/>
                </a:path>
              </a:pathLst>
            </a:custGeom>
            <a:solidFill>
              <a:srgbClr val="808080"/>
            </a:solidFill>
            <a:ln w="9525">
              <a:noFill/>
              <a:round/>
              <a:headEnd/>
              <a:tailEnd/>
            </a:ln>
          </p:spPr>
          <p:txBody>
            <a:bodyPr/>
            <a:lstStyle/>
            <a:p>
              <a:endParaRPr lang="en-US"/>
            </a:p>
          </p:txBody>
        </p:sp>
        <p:sp>
          <p:nvSpPr>
            <p:cNvPr id="134" name="Freeform 277"/>
            <p:cNvSpPr>
              <a:spLocks/>
            </p:cNvSpPr>
            <p:nvPr/>
          </p:nvSpPr>
          <p:spPr bwMode="auto">
            <a:xfrm>
              <a:off x="1813" y="1316"/>
              <a:ext cx="118" cy="149"/>
            </a:xfrm>
            <a:custGeom>
              <a:avLst/>
              <a:gdLst>
                <a:gd name="T0" fmla="*/ 1 w 118"/>
                <a:gd name="T1" fmla="*/ 58 h 149"/>
                <a:gd name="T2" fmla="*/ 0 w 118"/>
                <a:gd name="T3" fmla="*/ 72 h 149"/>
                <a:gd name="T4" fmla="*/ 0 w 118"/>
                <a:gd name="T5" fmla="*/ 87 h 149"/>
                <a:gd name="T6" fmla="*/ 4 w 118"/>
                <a:gd name="T7" fmla="*/ 105 h 149"/>
                <a:gd name="T8" fmla="*/ 9 w 118"/>
                <a:gd name="T9" fmla="*/ 116 h 149"/>
                <a:gd name="T10" fmla="*/ 18 w 118"/>
                <a:gd name="T11" fmla="*/ 131 h 149"/>
                <a:gd name="T12" fmla="*/ 27 w 118"/>
                <a:gd name="T13" fmla="*/ 138 h 149"/>
                <a:gd name="T14" fmla="*/ 38 w 118"/>
                <a:gd name="T15" fmla="*/ 145 h 149"/>
                <a:gd name="T16" fmla="*/ 49 w 118"/>
                <a:gd name="T17" fmla="*/ 149 h 149"/>
                <a:gd name="T18" fmla="*/ 61 w 118"/>
                <a:gd name="T19" fmla="*/ 149 h 149"/>
                <a:gd name="T20" fmla="*/ 73 w 118"/>
                <a:gd name="T21" fmla="*/ 146 h 149"/>
                <a:gd name="T22" fmla="*/ 86 w 118"/>
                <a:gd name="T23" fmla="*/ 140 h 149"/>
                <a:gd name="T24" fmla="*/ 97 w 118"/>
                <a:gd name="T25" fmla="*/ 128 h 149"/>
                <a:gd name="T26" fmla="*/ 105 w 118"/>
                <a:gd name="T27" fmla="*/ 118 h 149"/>
                <a:gd name="T28" fmla="*/ 112 w 118"/>
                <a:gd name="T29" fmla="*/ 105 h 149"/>
                <a:gd name="T30" fmla="*/ 115 w 118"/>
                <a:gd name="T31" fmla="*/ 90 h 149"/>
                <a:gd name="T32" fmla="*/ 117 w 118"/>
                <a:gd name="T33" fmla="*/ 76 h 149"/>
                <a:gd name="T34" fmla="*/ 117 w 118"/>
                <a:gd name="T35" fmla="*/ 62 h 149"/>
                <a:gd name="T36" fmla="*/ 114 w 118"/>
                <a:gd name="T37" fmla="*/ 48 h 149"/>
                <a:gd name="T38" fmla="*/ 108 w 118"/>
                <a:gd name="T39" fmla="*/ 32 h 149"/>
                <a:gd name="T40" fmla="*/ 100 w 118"/>
                <a:gd name="T41" fmla="*/ 20 h 149"/>
                <a:gd name="T42" fmla="*/ 90 w 118"/>
                <a:gd name="T43" fmla="*/ 9 h 149"/>
                <a:gd name="T44" fmla="*/ 68 w 118"/>
                <a:gd name="T45" fmla="*/ 0 h 149"/>
                <a:gd name="T46" fmla="*/ 56 w 118"/>
                <a:gd name="T47" fmla="*/ 0 h 149"/>
                <a:gd name="T48" fmla="*/ 42 w 118"/>
                <a:gd name="T49" fmla="*/ 4 h 149"/>
                <a:gd name="T50" fmla="*/ 31 w 118"/>
                <a:gd name="T51" fmla="*/ 9 h 149"/>
                <a:gd name="T52" fmla="*/ 20 w 118"/>
                <a:gd name="T53" fmla="*/ 20 h 149"/>
                <a:gd name="T54" fmla="*/ 12 w 118"/>
                <a:gd name="T55" fmla="*/ 31 h 149"/>
                <a:gd name="T56" fmla="*/ 9 w 118"/>
                <a:gd name="T57" fmla="*/ 46 h 149"/>
                <a:gd name="T58" fmla="*/ 17 w 118"/>
                <a:gd name="T59" fmla="*/ 31 h 149"/>
                <a:gd name="T60" fmla="*/ 25 w 118"/>
                <a:gd name="T61" fmla="*/ 20 h 149"/>
                <a:gd name="T62" fmla="*/ 36 w 118"/>
                <a:gd name="T63" fmla="*/ 11 h 149"/>
                <a:gd name="T64" fmla="*/ 46 w 118"/>
                <a:gd name="T65" fmla="*/ 6 h 149"/>
                <a:gd name="T66" fmla="*/ 56 w 118"/>
                <a:gd name="T67" fmla="*/ 4 h 149"/>
                <a:gd name="T68" fmla="*/ 68 w 118"/>
                <a:gd name="T69" fmla="*/ 5 h 149"/>
                <a:gd name="T70" fmla="*/ 83 w 118"/>
                <a:gd name="T71" fmla="*/ 10 h 149"/>
                <a:gd name="T72" fmla="*/ 96 w 118"/>
                <a:gd name="T73" fmla="*/ 22 h 149"/>
                <a:gd name="T74" fmla="*/ 104 w 118"/>
                <a:gd name="T75" fmla="*/ 31 h 149"/>
                <a:gd name="T76" fmla="*/ 109 w 118"/>
                <a:gd name="T77" fmla="*/ 43 h 149"/>
                <a:gd name="T78" fmla="*/ 113 w 118"/>
                <a:gd name="T79" fmla="*/ 58 h 149"/>
                <a:gd name="T80" fmla="*/ 114 w 118"/>
                <a:gd name="T81" fmla="*/ 72 h 149"/>
                <a:gd name="T82" fmla="*/ 113 w 118"/>
                <a:gd name="T83" fmla="*/ 87 h 149"/>
                <a:gd name="T84" fmla="*/ 110 w 118"/>
                <a:gd name="T85" fmla="*/ 100 h 149"/>
                <a:gd name="T86" fmla="*/ 104 w 118"/>
                <a:gd name="T87" fmla="*/ 113 h 149"/>
                <a:gd name="T88" fmla="*/ 97 w 118"/>
                <a:gd name="T89" fmla="*/ 123 h 149"/>
                <a:gd name="T90" fmla="*/ 87 w 118"/>
                <a:gd name="T91" fmla="*/ 135 h 149"/>
                <a:gd name="T92" fmla="*/ 71 w 118"/>
                <a:gd name="T93" fmla="*/ 142 h 149"/>
                <a:gd name="T94" fmla="*/ 61 w 118"/>
                <a:gd name="T95" fmla="*/ 145 h 149"/>
                <a:gd name="T96" fmla="*/ 49 w 118"/>
                <a:gd name="T97" fmla="*/ 144 h 149"/>
                <a:gd name="T98" fmla="*/ 39 w 118"/>
                <a:gd name="T99" fmla="*/ 141 h 149"/>
                <a:gd name="T100" fmla="*/ 30 w 118"/>
                <a:gd name="T101" fmla="*/ 136 h 149"/>
                <a:gd name="T102" fmla="*/ 21 w 118"/>
                <a:gd name="T103" fmla="*/ 127 h 149"/>
                <a:gd name="T104" fmla="*/ 12 w 118"/>
                <a:gd name="T105" fmla="*/ 115 h 149"/>
                <a:gd name="T106" fmla="*/ 7 w 118"/>
                <a:gd name="T107" fmla="*/ 102 h 149"/>
                <a:gd name="T108" fmla="*/ 4 w 118"/>
                <a:gd name="T109" fmla="*/ 90 h 149"/>
                <a:gd name="T110" fmla="*/ 3 w 118"/>
                <a:gd name="T111" fmla="*/ 76 h 149"/>
                <a:gd name="T112" fmla="*/ 4 w 118"/>
                <a:gd name="T113" fmla="*/ 63 h 149"/>
                <a:gd name="T114" fmla="*/ 9 w 118"/>
                <a:gd name="T115" fmla="*/ 46 h 1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
                <a:gd name="T175" fmla="*/ 0 h 149"/>
                <a:gd name="T176" fmla="*/ 118 w 118"/>
                <a:gd name="T177" fmla="*/ 149 h 1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 h="149">
                  <a:moveTo>
                    <a:pt x="5" y="44"/>
                  </a:moveTo>
                  <a:lnTo>
                    <a:pt x="5" y="48"/>
                  </a:lnTo>
                  <a:lnTo>
                    <a:pt x="3" y="54"/>
                  </a:lnTo>
                  <a:lnTo>
                    <a:pt x="1" y="58"/>
                  </a:lnTo>
                  <a:lnTo>
                    <a:pt x="1" y="62"/>
                  </a:lnTo>
                  <a:lnTo>
                    <a:pt x="0" y="66"/>
                  </a:lnTo>
                  <a:lnTo>
                    <a:pt x="0" y="70"/>
                  </a:lnTo>
                  <a:lnTo>
                    <a:pt x="0" y="72"/>
                  </a:lnTo>
                  <a:lnTo>
                    <a:pt x="0" y="76"/>
                  </a:lnTo>
                  <a:lnTo>
                    <a:pt x="0" y="80"/>
                  </a:lnTo>
                  <a:lnTo>
                    <a:pt x="0" y="84"/>
                  </a:lnTo>
                  <a:lnTo>
                    <a:pt x="0" y="87"/>
                  </a:lnTo>
                  <a:lnTo>
                    <a:pt x="1" y="90"/>
                  </a:lnTo>
                  <a:lnTo>
                    <a:pt x="1" y="94"/>
                  </a:lnTo>
                  <a:lnTo>
                    <a:pt x="3" y="98"/>
                  </a:lnTo>
                  <a:lnTo>
                    <a:pt x="4" y="105"/>
                  </a:lnTo>
                  <a:lnTo>
                    <a:pt x="5" y="107"/>
                  </a:lnTo>
                  <a:lnTo>
                    <a:pt x="7" y="111"/>
                  </a:lnTo>
                  <a:lnTo>
                    <a:pt x="8" y="114"/>
                  </a:lnTo>
                  <a:lnTo>
                    <a:pt x="9" y="116"/>
                  </a:lnTo>
                  <a:lnTo>
                    <a:pt x="11" y="120"/>
                  </a:lnTo>
                  <a:lnTo>
                    <a:pt x="13" y="123"/>
                  </a:lnTo>
                  <a:lnTo>
                    <a:pt x="17" y="128"/>
                  </a:lnTo>
                  <a:lnTo>
                    <a:pt x="18" y="131"/>
                  </a:lnTo>
                  <a:lnTo>
                    <a:pt x="21" y="133"/>
                  </a:lnTo>
                  <a:lnTo>
                    <a:pt x="22" y="135"/>
                  </a:lnTo>
                  <a:lnTo>
                    <a:pt x="25" y="137"/>
                  </a:lnTo>
                  <a:lnTo>
                    <a:pt x="27" y="138"/>
                  </a:lnTo>
                  <a:lnTo>
                    <a:pt x="30" y="141"/>
                  </a:lnTo>
                  <a:lnTo>
                    <a:pt x="33" y="142"/>
                  </a:lnTo>
                  <a:lnTo>
                    <a:pt x="35" y="144"/>
                  </a:lnTo>
                  <a:lnTo>
                    <a:pt x="38" y="145"/>
                  </a:lnTo>
                  <a:lnTo>
                    <a:pt x="42" y="146"/>
                  </a:lnTo>
                  <a:lnTo>
                    <a:pt x="44" y="148"/>
                  </a:lnTo>
                  <a:lnTo>
                    <a:pt x="47" y="148"/>
                  </a:lnTo>
                  <a:lnTo>
                    <a:pt x="49" y="149"/>
                  </a:lnTo>
                  <a:lnTo>
                    <a:pt x="52" y="149"/>
                  </a:lnTo>
                  <a:lnTo>
                    <a:pt x="56" y="149"/>
                  </a:lnTo>
                  <a:lnTo>
                    <a:pt x="58" y="149"/>
                  </a:lnTo>
                  <a:lnTo>
                    <a:pt x="61" y="149"/>
                  </a:lnTo>
                  <a:lnTo>
                    <a:pt x="64" y="149"/>
                  </a:lnTo>
                  <a:lnTo>
                    <a:pt x="68" y="148"/>
                  </a:lnTo>
                  <a:lnTo>
                    <a:pt x="69" y="148"/>
                  </a:lnTo>
                  <a:lnTo>
                    <a:pt x="73" y="146"/>
                  </a:lnTo>
                  <a:lnTo>
                    <a:pt x="75" y="145"/>
                  </a:lnTo>
                  <a:lnTo>
                    <a:pt x="80" y="142"/>
                  </a:lnTo>
                  <a:lnTo>
                    <a:pt x="83" y="141"/>
                  </a:lnTo>
                  <a:lnTo>
                    <a:pt x="86" y="140"/>
                  </a:lnTo>
                  <a:lnTo>
                    <a:pt x="88" y="138"/>
                  </a:lnTo>
                  <a:lnTo>
                    <a:pt x="93" y="133"/>
                  </a:lnTo>
                  <a:lnTo>
                    <a:pt x="95" y="131"/>
                  </a:lnTo>
                  <a:lnTo>
                    <a:pt x="97" y="128"/>
                  </a:lnTo>
                  <a:lnTo>
                    <a:pt x="100" y="127"/>
                  </a:lnTo>
                  <a:lnTo>
                    <a:pt x="101" y="124"/>
                  </a:lnTo>
                  <a:lnTo>
                    <a:pt x="104" y="122"/>
                  </a:lnTo>
                  <a:lnTo>
                    <a:pt x="105" y="118"/>
                  </a:lnTo>
                  <a:lnTo>
                    <a:pt x="108" y="115"/>
                  </a:lnTo>
                  <a:lnTo>
                    <a:pt x="109" y="111"/>
                  </a:lnTo>
                  <a:lnTo>
                    <a:pt x="110" y="109"/>
                  </a:lnTo>
                  <a:lnTo>
                    <a:pt x="112" y="105"/>
                  </a:lnTo>
                  <a:lnTo>
                    <a:pt x="113" y="101"/>
                  </a:lnTo>
                  <a:lnTo>
                    <a:pt x="114" y="98"/>
                  </a:lnTo>
                  <a:lnTo>
                    <a:pt x="115" y="94"/>
                  </a:lnTo>
                  <a:lnTo>
                    <a:pt x="115" y="90"/>
                  </a:lnTo>
                  <a:lnTo>
                    <a:pt x="117" y="87"/>
                  </a:lnTo>
                  <a:lnTo>
                    <a:pt x="117" y="83"/>
                  </a:lnTo>
                  <a:lnTo>
                    <a:pt x="117" y="80"/>
                  </a:lnTo>
                  <a:lnTo>
                    <a:pt x="117" y="76"/>
                  </a:lnTo>
                  <a:lnTo>
                    <a:pt x="117" y="72"/>
                  </a:lnTo>
                  <a:lnTo>
                    <a:pt x="118" y="68"/>
                  </a:lnTo>
                  <a:lnTo>
                    <a:pt x="117" y="65"/>
                  </a:lnTo>
                  <a:lnTo>
                    <a:pt x="117" y="62"/>
                  </a:lnTo>
                  <a:lnTo>
                    <a:pt x="117" y="58"/>
                  </a:lnTo>
                  <a:lnTo>
                    <a:pt x="115" y="54"/>
                  </a:lnTo>
                  <a:lnTo>
                    <a:pt x="115" y="50"/>
                  </a:lnTo>
                  <a:lnTo>
                    <a:pt x="114" y="48"/>
                  </a:lnTo>
                  <a:lnTo>
                    <a:pt x="112" y="41"/>
                  </a:lnTo>
                  <a:lnTo>
                    <a:pt x="110" y="37"/>
                  </a:lnTo>
                  <a:lnTo>
                    <a:pt x="109" y="35"/>
                  </a:lnTo>
                  <a:lnTo>
                    <a:pt x="108" y="32"/>
                  </a:lnTo>
                  <a:lnTo>
                    <a:pt x="106" y="30"/>
                  </a:lnTo>
                  <a:lnTo>
                    <a:pt x="104" y="26"/>
                  </a:lnTo>
                  <a:lnTo>
                    <a:pt x="103" y="23"/>
                  </a:lnTo>
                  <a:lnTo>
                    <a:pt x="100" y="20"/>
                  </a:lnTo>
                  <a:lnTo>
                    <a:pt x="99" y="18"/>
                  </a:lnTo>
                  <a:lnTo>
                    <a:pt x="96" y="15"/>
                  </a:lnTo>
                  <a:lnTo>
                    <a:pt x="92" y="11"/>
                  </a:lnTo>
                  <a:lnTo>
                    <a:pt x="90" y="9"/>
                  </a:lnTo>
                  <a:lnTo>
                    <a:pt x="79" y="4"/>
                  </a:lnTo>
                  <a:lnTo>
                    <a:pt x="77" y="2"/>
                  </a:lnTo>
                  <a:lnTo>
                    <a:pt x="70" y="1"/>
                  </a:lnTo>
                  <a:lnTo>
                    <a:pt x="68" y="0"/>
                  </a:lnTo>
                  <a:lnTo>
                    <a:pt x="65" y="0"/>
                  </a:lnTo>
                  <a:lnTo>
                    <a:pt x="62" y="0"/>
                  </a:lnTo>
                  <a:lnTo>
                    <a:pt x="58" y="0"/>
                  </a:lnTo>
                  <a:lnTo>
                    <a:pt x="56" y="0"/>
                  </a:lnTo>
                  <a:lnTo>
                    <a:pt x="53" y="0"/>
                  </a:lnTo>
                  <a:lnTo>
                    <a:pt x="51" y="1"/>
                  </a:lnTo>
                  <a:lnTo>
                    <a:pt x="48" y="1"/>
                  </a:lnTo>
                  <a:lnTo>
                    <a:pt x="42" y="4"/>
                  </a:lnTo>
                  <a:lnTo>
                    <a:pt x="39" y="5"/>
                  </a:lnTo>
                  <a:lnTo>
                    <a:pt x="36" y="6"/>
                  </a:lnTo>
                  <a:lnTo>
                    <a:pt x="34" y="8"/>
                  </a:lnTo>
                  <a:lnTo>
                    <a:pt x="31" y="9"/>
                  </a:lnTo>
                  <a:lnTo>
                    <a:pt x="27" y="13"/>
                  </a:lnTo>
                  <a:lnTo>
                    <a:pt x="25" y="15"/>
                  </a:lnTo>
                  <a:lnTo>
                    <a:pt x="22" y="18"/>
                  </a:lnTo>
                  <a:lnTo>
                    <a:pt x="20" y="20"/>
                  </a:lnTo>
                  <a:lnTo>
                    <a:pt x="18" y="22"/>
                  </a:lnTo>
                  <a:lnTo>
                    <a:pt x="16" y="24"/>
                  </a:lnTo>
                  <a:lnTo>
                    <a:pt x="14" y="28"/>
                  </a:lnTo>
                  <a:lnTo>
                    <a:pt x="12" y="31"/>
                  </a:lnTo>
                  <a:lnTo>
                    <a:pt x="11" y="33"/>
                  </a:lnTo>
                  <a:lnTo>
                    <a:pt x="9" y="37"/>
                  </a:lnTo>
                  <a:lnTo>
                    <a:pt x="5" y="44"/>
                  </a:lnTo>
                  <a:lnTo>
                    <a:pt x="9" y="46"/>
                  </a:lnTo>
                  <a:lnTo>
                    <a:pt x="12" y="39"/>
                  </a:lnTo>
                  <a:lnTo>
                    <a:pt x="13" y="36"/>
                  </a:lnTo>
                  <a:lnTo>
                    <a:pt x="14" y="33"/>
                  </a:lnTo>
                  <a:lnTo>
                    <a:pt x="17" y="31"/>
                  </a:lnTo>
                  <a:lnTo>
                    <a:pt x="18" y="28"/>
                  </a:lnTo>
                  <a:lnTo>
                    <a:pt x="21" y="26"/>
                  </a:lnTo>
                  <a:lnTo>
                    <a:pt x="22" y="23"/>
                  </a:lnTo>
                  <a:lnTo>
                    <a:pt x="25" y="20"/>
                  </a:lnTo>
                  <a:lnTo>
                    <a:pt x="26" y="18"/>
                  </a:lnTo>
                  <a:lnTo>
                    <a:pt x="29" y="17"/>
                  </a:lnTo>
                  <a:lnTo>
                    <a:pt x="34" y="13"/>
                  </a:lnTo>
                  <a:lnTo>
                    <a:pt x="36" y="11"/>
                  </a:lnTo>
                  <a:lnTo>
                    <a:pt x="38" y="10"/>
                  </a:lnTo>
                  <a:lnTo>
                    <a:pt x="40" y="9"/>
                  </a:lnTo>
                  <a:lnTo>
                    <a:pt x="43" y="8"/>
                  </a:lnTo>
                  <a:lnTo>
                    <a:pt x="46" y="6"/>
                  </a:lnTo>
                  <a:lnTo>
                    <a:pt x="48" y="6"/>
                  </a:lnTo>
                  <a:lnTo>
                    <a:pt x="51" y="5"/>
                  </a:lnTo>
                  <a:lnTo>
                    <a:pt x="53" y="5"/>
                  </a:lnTo>
                  <a:lnTo>
                    <a:pt x="56" y="4"/>
                  </a:lnTo>
                  <a:lnTo>
                    <a:pt x="58" y="4"/>
                  </a:lnTo>
                  <a:lnTo>
                    <a:pt x="61" y="4"/>
                  </a:lnTo>
                  <a:lnTo>
                    <a:pt x="65" y="4"/>
                  </a:lnTo>
                  <a:lnTo>
                    <a:pt x="68" y="5"/>
                  </a:lnTo>
                  <a:lnTo>
                    <a:pt x="70" y="5"/>
                  </a:lnTo>
                  <a:lnTo>
                    <a:pt x="75" y="6"/>
                  </a:lnTo>
                  <a:lnTo>
                    <a:pt x="78" y="8"/>
                  </a:lnTo>
                  <a:lnTo>
                    <a:pt x="83" y="10"/>
                  </a:lnTo>
                  <a:lnTo>
                    <a:pt x="88" y="13"/>
                  </a:lnTo>
                  <a:lnTo>
                    <a:pt x="90" y="15"/>
                  </a:lnTo>
                  <a:lnTo>
                    <a:pt x="95" y="19"/>
                  </a:lnTo>
                  <a:lnTo>
                    <a:pt x="96" y="22"/>
                  </a:lnTo>
                  <a:lnTo>
                    <a:pt x="99" y="23"/>
                  </a:lnTo>
                  <a:lnTo>
                    <a:pt x="100" y="26"/>
                  </a:lnTo>
                  <a:lnTo>
                    <a:pt x="103" y="28"/>
                  </a:lnTo>
                  <a:lnTo>
                    <a:pt x="104" y="31"/>
                  </a:lnTo>
                  <a:lnTo>
                    <a:pt x="105" y="35"/>
                  </a:lnTo>
                  <a:lnTo>
                    <a:pt x="106" y="37"/>
                  </a:lnTo>
                  <a:lnTo>
                    <a:pt x="108" y="40"/>
                  </a:lnTo>
                  <a:lnTo>
                    <a:pt x="109" y="43"/>
                  </a:lnTo>
                  <a:lnTo>
                    <a:pt x="110" y="49"/>
                  </a:lnTo>
                  <a:lnTo>
                    <a:pt x="112" y="53"/>
                  </a:lnTo>
                  <a:lnTo>
                    <a:pt x="113" y="55"/>
                  </a:lnTo>
                  <a:lnTo>
                    <a:pt x="113" y="58"/>
                  </a:lnTo>
                  <a:lnTo>
                    <a:pt x="113" y="62"/>
                  </a:lnTo>
                  <a:lnTo>
                    <a:pt x="114" y="65"/>
                  </a:lnTo>
                  <a:lnTo>
                    <a:pt x="114" y="68"/>
                  </a:lnTo>
                  <a:lnTo>
                    <a:pt x="114" y="72"/>
                  </a:lnTo>
                  <a:lnTo>
                    <a:pt x="114" y="76"/>
                  </a:lnTo>
                  <a:lnTo>
                    <a:pt x="114" y="79"/>
                  </a:lnTo>
                  <a:lnTo>
                    <a:pt x="113" y="83"/>
                  </a:lnTo>
                  <a:lnTo>
                    <a:pt x="113" y="87"/>
                  </a:lnTo>
                  <a:lnTo>
                    <a:pt x="113" y="89"/>
                  </a:lnTo>
                  <a:lnTo>
                    <a:pt x="112" y="93"/>
                  </a:lnTo>
                  <a:lnTo>
                    <a:pt x="112" y="97"/>
                  </a:lnTo>
                  <a:lnTo>
                    <a:pt x="110" y="100"/>
                  </a:lnTo>
                  <a:lnTo>
                    <a:pt x="109" y="103"/>
                  </a:lnTo>
                  <a:lnTo>
                    <a:pt x="108" y="106"/>
                  </a:lnTo>
                  <a:lnTo>
                    <a:pt x="106" y="110"/>
                  </a:lnTo>
                  <a:lnTo>
                    <a:pt x="104" y="113"/>
                  </a:lnTo>
                  <a:lnTo>
                    <a:pt x="103" y="115"/>
                  </a:lnTo>
                  <a:lnTo>
                    <a:pt x="101" y="119"/>
                  </a:lnTo>
                  <a:lnTo>
                    <a:pt x="99" y="120"/>
                  </a:lnTo>
                  <a:lnTo>
                    <a:pt x="97" y="123"/>
                  </a:lnTo>
                  <a:lnTo>
                    <a:pt x="96" y="125"/>
                  </a:lnTo>
                  <a:lnTo>
                    <a:pt x="93" y="128"/>
                  </a:lnTo>
                  <a:lnTo>
                    <a:pt x="91" y="131"/>
                  </a:lnTo>
                  <a:lnTo>
                    <a:pt x="87" y="135"/>
                  </a:lnTo>
                  <a:lnTo>
                    <a:pt x="84" y="136"/>
                  </a:lnTo>
                  <a:lnTo>
                    <a:pt x="82" y="137"/>
                  </a:lnTo>
                  <a:lnTo>
                    <a:pt x="79" y="138"/>
                  </a:lnTo>
                  <a:lnTo>
                    <a:pt x="71" y="142"/>
                  </a:lnTo>
                  <a:lnTo>
                    <a:pt x="69" y="142"/>
                  </a:lnTo>
                  <a:lnTo>
                    <a:pt x="66" y="144"/>
                  </a:lnTo>
                  <a:lnTo>
                    <a:pt x="64" y="145"/>
                  </a:lnTo>
                  <a:lnTo>
                    <a:pt x="61" y="145"/>
                  </a:lnTo>
                  <a:lnTo>
                    <a:pt x="58" y="145"/>
                  </a:lnTo>
                  <a:lnTo>
                    <a:pt x="56" y="145"/>
                  </a:lnTo>
                  <a:lnTo>
                    <a:pt x="53" y="145"/>
                  </a:lnTo>
                  <a:lnTo>
                    <a:pt x="49" y="144"/>
                  </a:lnTo>
                  <a:lnTo>
                    <a:pt x="47" y="144"/>
                  </a:lnTo>
                  <a:lnTo>
                    <a:pt x="44" y="144"/>
                  </a:lnTo>
                  <a:lnTo>
                    <a:pt x="42" y="142"/>
                  </a:lnTo>
                  <a:lnTo>
                    <a:pt x="39" y="141"/>
                  </a:lnTo>
                  <a:lnTo>
                    <a:pt x="36" y="140"/>
                  </a:lnTo>
                  <a:lnTo>
                    <a:pt x="34" y="138"/>
                  </a:lnTo>
                  <a:lnTo>
                    <a:pt x="33" y="137"/>
                  </a:lnTo>
                  <a:lnTo>
                    <a:pt x="30" y="136"/>
                  </a:lnTo>
                  <a:lnTo>
                    <a:pt x="27" y="133"/>
                  </a:lnTo>
                  <a:lnTo>
                    <a:pt x="25" y="132"/>
                  </a:lnTo>
                  <a:lnTo>
                    <a:pt x="22" y="129"/>
                  </a:lnTo>
                  <a:lnTo>
                    <a:pt x="21" y="127"/>
                  </a:lnTo>
                  <a:lnTo>
                    <a:pt x="20" y="125"/>
                  </a:lnTo>
                  <a:lnTo>
                    <a:pt x="14" y="120"/>
                  </a:lnTo>
                  <a:lnTo>
                    <a:pt x="13" y="118"/>
                  </a:lnTo>
                  <a:lnTo>
                    <a:pt x="12" y="115"/>
                  </a:lnTo>
                  <a:lnTo>
                    <a:pt x="11" y="113"/>
                  </a:lnTo>
                  <a:lnTo>
                    <a:pt x="9" y="109"/>
                  </a:lnTo>
                  <a:lnTo>
                    <a:pt x="8" y="106"/>
                  </a:lnTo>
                  <a:lnTo>
                    <a:pt x="7" y="102"/>
                  </a:lnTo>
                  <a:lnTo>
                    <a:pt x="7" y="100"/>
                  </a:lnTo>
                  <a:lnTo>
                    <a:pt x="5" y="96"/>
                  </a:lnTo>
                  <a:lnTo>
                    <a:pt x="5" y="93"/>
                  </a:lnTo>
                  <a:lnTo>
                    <a:pt x="4" y="90"/>
                  </a:lnTo>
                  <a:lnTo>
                    <a:pt x="4" y="87"/>
                  </a:lnTo>
                  <a:lnTo>
                    <a:pt x="3" y="83"/>
                  </a:lnTo>
                  <a:lnTo>
                    <a:pt x="3" y="80"/>
                  </a:lnTo>
                  <a:lnTo>
                    <a:pt x="3" y="76"/>
                  </a:lnTo>
                  <a:lnTo>
                    <a:pt x="3" y="72"/>
                  </a:lnTo>
                  <a:lnTo>
                    <a:pt x="4" y="70"/>
                  </a:lnTo>
                  <a:lnTo>
                    <a:pt x="4" y="66"/>
                  </a:lnTo>
                  <a:lnTo>
                    <a:pt x="4" y="63"/>
                  </a:lnTo>
                  <a:lnTo>
                    <a:pt x="5" y="59"/>
                  </a:lnTo>
                  <a:lnTo>
                    <a:pt x="5" y="55"/>
                  </a:lnTo>
                  <a:lnTo>
                    <a:pt x="8" y="49"/>
                  </a:lnTo>
                  <a:lnTo>
                    <a:pt x="9" y="46"/>
                  </a:lnTo>
                  <a:lnTo>
                    <a:pt x="5" y="44"/>
                  </a:lnTo>
                  <a:close/>
                </a:path>
              </a:pathLst>
            </a:custGeom>
            <a:solidFill>
              <a:srgbClr val="808080"/>
            </a:solidFill>
            <a:ln w="9525">
              <a:noFill/>
              <a:round/>
              <a:headEnd/>
              <a:tailEnd/>
            </a:ln>
          </p:spPr>
          <p:txBody>
            <a:bodyPr/>
            <a:lstStyle/>
            <a:p>
              <a:endParaRPr lang="en-US"/>
            </a:p>
          </p:txBody>
        </p:sp>
        <p:sp>
          <p:nvSpPr>
            <p:cNvPr id="135" name="Freeform 278"/>
            <p:cNvSpPr>
              <a:spLocks/>
            </p:cNvSpPr>
            <p:nvPr/>
          </p:nvSpPr>
          <p:spPr bwMode="auto">
            <a:xfrm>
              <a:off x="1805" y="1277"/>
              <a:ext cx="37" cy="75"/>
            </a:xfrm>
            <a:custGeom>
              <a:avLst/>
              <a:gdLst>
                <a:gd name="T0" fmla="*/ 24 w 37"/>
                <a:gd name="T1" fmla="*/ 1 h 75"/>
                <a:gd name="T2" fmla="*/ 20 w 37"/>
                <a:gd name="T3" fmla="*/ 0 h 75"/>
                <a:gd name="T4" fmla="*/ 16 w 37"/>
                <a:gd name="T5" fmla="*/ 0 h 75"/>
                <a:gd name="T6" fmla="*/ 12 w 37"/>
                <a:gd name="T7" fmla="*/ 2 h 75"/>
                <a:gd name="T8" fmla="*/ 9 w 37"/>
                <a:gd name="T9" fmla="*/ 5 h 75"/>
                <a:gd name="T10" fmla="*/ 8 w 37"/>
                <a:gd name="T11" fmla="*/ 8 h 75"/>
                <a:gd name="T12" fmla="*/ 7 w 37"/>
                <a:gd name="T13" fmla="*/ 10 h 75"/>
                <a:gd name="T14" fmla="*/ 6 w 37"/>
                <a:gd name="T15" fmla="*/ 13 h 75"/>
                <a:gd name="T16" fmla="*/ 4 w 37"/>
                <a:gd name="T17" fmla="*/ 15 h 75"/>
                <a:gd name="T18" fmla="*/ 3 w 37"/>
                <a:gd name="T19" fmla="*/ 19 h 75"/>
                <a:gd name="T20" fmla="*/ 2 w 37"/>
                <a:gd name="T21" fmla="*/ 28 h 75"/>
                <a:gd name="T22" fmla="*/ 0 w 37"/>
                <a:gd name="T23" fmla="*/ 32 h 75"/>
                <a:gd name="T24" fmla="*/ 0 w 37"/>
                <a:gd name="T25" fmla="*/ 36 h 75"/>
                <a:gd name="T26" fmla="*/ 0 w 37"/>
                <a:gd name="T27" fmla="*/ 40 h 75"/>
                <a:gd name="T28" fmla="*/ 0 w 37"/>
                <a:gd name="T29" fmla="*/ 44 h 75"/>
                <a:gd name="T30" fmla="*/ 2 w 37"/>
                <a:gd name="T31" fmla="*/ 48 h 75"/>
                <a:gd name="T32" fmla="*/ 2 w 37"/>
                <a:gd name="T33" fmla="*/ 54 h 75"/>
                <a:gd name="T34" fmla="*/ 3 w 37"/>
                <a:gd name="T35" fmla="*/ 58 h 75"/>
                <a:gd name="T36" fmla="*/ 4 w 37"/>
                <a:gd name="T37" fmla="*/ 61 h 75"/>
                <a:gd name="T38" fmla="*/ 6 w 37"/>
                <a:gd name="T39" fmla="*/ 65 h 75"/>
                <a:gd name="T40" fmla="*/ 7 w 37"/>
                <a:gd name="T41" fmla="*/ 69 h 75"/>
                <a:gd name="T42" fmla="*/ 11 w 37"/>
                <a:gd name="T43" fmla="*/ 72 h 75"/>
                <a:gd name="T44" fmla="*/ 13 w 37"/>
                <a:gd name="T45" fmla="*/ 74 h 75"/>
                <a:gd name="T46" fmla="*/ 17 w 37"/>
                <a:gd name="T47" fmla="*/ 75 h 75"/>
                <a:gd name="T48" fmla="*/ 21 w 37"/>
                <a:gd name="T49" fmla="*/ 75 h 75"/>
                <a:gd name="T50" fmla="*/ 24 w 37"/>
                <a:gd name="T51" fmla="*/ 72 h 75"/>
                <a:gd name="T52" fmla="*/ 26 w 37"/>
                <a:gd name="T53" fmla="*/ 71 h 75"/>
                <a:gd name="T54" fmla="*/ 28 w 37"/>
                <a:gd name="T55" fmla="*/ 69 h 75"/>
                <a:gd name="T56" fmla="*/ 30 w 37"/>
                <a:gd name="T57" fmla="*/ 66 h 75"/>
                <a:gd name="T58" fmla="*/ 31 w 37"/>
                <a:gd name="T59" fmla="*/ 63 h 75"/>
                <a:gd name="T60" fmla="*/ 33 w 37"/>
                <a:gd name="T61" fmla="*/ 61 h 75"/>
                <a:gd name="T62" fmla="*/ 34 w 37"/>
                <a:gd name="T63" fmla="*/ 57 h 75"/>
                <a:gd name="T64" fmla="*/ 35 w 37"/>
                <a:gd name="T65" fmla="*/ 49 h 75"/>
                <a:gd name="T66" fmla="*/ 35 w 37"/>
                <a:gd name="T67" fmla="*/ 44 h 75"/>
                <a:gd name="T68" fmla="*/ 37 w 37"/>
                <a:gd name="T69" fmla="*/ 40 h 75"/>
                <a:gd name="T70" fmla="*/ 37 w 37"/>
                <a:gd name="T71" fmla="*/ 36 h 75"/>
                <a:gd name="T72" fmla="*/ 37 w 37"/>
                <a:gd name="T73" fmla="*/ 32 h 75"/>
                <a:gd name="T74" fmla="*/ 35 w 37"/>
                <a:gd name="T75" fmla="*/ 30 h 75"/>
                <a:gd name="T76" fmla="*/ 35 w 37"/>
                <a:gd name="T77" fmla="*/ 24 h 75"/>
                <a:gd name="T78" fmla="*/ 34 w 37"/>
                <a:gd name="T79" fmla="*/ 18 h 75"/>
                <a:gd name="T80" fmla="*/ 33 w 37"/>
                <a:gd name="T81" fmla="*/ 14 h 75"/>
                <a:gd name="T82" fmla="*/ 31 w 37"/>
                <a:gd name="T83" fmla="*/ 12 h 75"/>
                <a:gd name="T84" fmla="*/ 30 w 37"/>
                <a:gd name="T85" fmla="*/ 9 h 75"/>
                <a:gd name="T86" fmla="*/ 28 w 37"/>
                <a:gd name="T87" fmla="*/ 5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75"/>
                <a:gd name="T134" fmla="*/ 37 w 37"/>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75">
                  <a:moveTo>
                    <a:pt x="26" y="2"/>
                  </a:moveTo>
                  <a:lnTo>
                    <a:pt x="25" y="1"/>
                  </a:lnTo>
                  <a:lnTo>
                    <a:pt x="24" y="1"/>
                  </a:lnTo>
                  <a:lnTo>
                    <a:pt x="22" y="0"/>
                  </a:lnTo>
                  <a:lnTo>
                    <a:pt x="21" y="0"/>
                  </a:lnTo>
                  <a:lnTo>
                    <a:pt x="20" y="0"/>
                  </a:lnTo>
                  <a:lnTo>
                    <a:pt x="19" y="0"/>
                  </a:lnTo>
                  <a:lnTo>
                    <a:pt x="17" y="0"/>
                  </a:lnTo>
                  <a:lnTo>
                    <a:pt x="16" y="0"/>
                  </a:lnTo>
                  <a:lnTo>
                    <a:pt x="16" y="1"/>
                  </a:lnTo>
                  <a:lnTo>
                    <a:pt x="15" y="1"/>
                  </a:lnTo>
                  <a:lnTo>
                    <a:pt x="12" y="2"/>
                  </a:lnTo>
                  <a:lnTo>
                    <a:pt x="12" y="4"/>
                  </a:lnTo>
                  <a:lnTo>
                    <a:pt x="11" y="4"/>
                  </a:lnTo>
                  <a:lnTo>
                    <a:pt x="9" y="5"/>
                  </a:lnTo>
                  <a:lnTo>
                    <a:pt x="9" y="6"/>
                  </a:lnTo>
                  <a:lnTo>
                    <a:pt x="8" y="6"/>
                  </a:lnTo>
                  <a:lnTo>
                    <a:pt x="8" y="8"/>
                  </a:lnTo>
                  <a:lnTo>
                    <a:pt x="7" y="8"/>
                  </a:lnTo>
                  <a:lnTo>
                    <a:pt x="7" y="9"/>
                  </a:lnTo>
                  <a:lnTo>
                    <a:pt x="7" y="10"/>
                  </a:lnTo>
                  <a:lnTo>
                    <a:pt x="6" y="10"/>
                  </a:lnTo>
                  <a:lnTo>
                    <a:pt x="6" y="12"/>
                  </a:lnTo>
                  <a:lnTo>
                    <a:pt x="6" y="13"/>
                  </a:lnTo>
                  <a:lnTo>
                    <a:pt x="6" y="14"/>
                  </a:lnTo>
                  <a:lnTo>
                    <a:pt x="4" y="14"/>
                  </a:lnTo>
                  <a:lnTo>
                    <a:pt x="4" y="15"/>
                  </a:lnTo>
                  <a:lnTo>
                    <a:pt x="4" y="17"/>
                  </a:lnTo>
                  <a:lnTo>
                    <a:pt x="3" y="18"/>
                  </a:lnTo>
                  <a:lnTo>
                    <a:pt x="3" y="19"/>
                  </a:lnTo>
                  <a:lnTo>
                    <a:pt x="3" y="22"/>
                  </a:lnTo>
                  <a:lnTo>
                    <a:pt x="2" y="26"/>
                  </a:lnTo>
                  <a:lnTo>
                    <a:pt x="2" y="28"/>
                  </a:lnTo>
                  <a:lnTo>
                    <a:pt x="2" y="30"/>
                  </a:lnTo>
                  <a:lnTo>
                    <a:pt x="0" y="31"/>
                  </a:lnTo>
                  <a:lnTo>
                    <a:pt x="0" y="32"/>
                  </a:lnTo>
                  <a:lnTo>
                    <a:pt x="0" y="34"/>
                  </a:lnTo>
                  <a:lnTo>
                    <a:pt x="0" y="35"/>
                  </a:lnTo>
                  <a:lnTo>
                    <a:pt x="0" y="36"/>
                  </a:lnTo>
                  <a:lnTo>
                    <a:pt x="0" y="37"/>
                  </a:lnTo>
                  <a:lnTo>
                    <a:pt x="0" y="39"/>
                  </a:lnTo>
                  <a:lnTo>
                    <a:pt x="0" y="40"/>
                  </a:lnTo>
                  <a:lnTo>
                    <a:pt x="0" y="41"/>
                  </a:lnTo>
                  <a:lnTo>
                    <a:pt x="0" y="43"/>
                  </a:lnTo>
                  <a:lnTo>
                    <a:pt x="0" y="44"/>
                  </a:lnTo>
                  <a:lnTo>
                    <a:pt x="0" y="45"/>
                  </a:lnTo>
                  <a:lnTo>
                    <a:pt x="0" y="47"/>
                  </a:lnTo>
                  <a:lnTo>
                    <a:pt x="2" y="48"/>
                  </a:lnTo>
                  <a:lnTo>
                    <a:pt x="2" y="49"/>
                  </a:lnTo>
                  <a:lnTo>
                    <a:pt x="2" y="50"/>
                  </a:lnTo>
                  <a:lnTo>
                    <a:pt x="2" y="54"/>
                  </a:lnTo>
                  <a:lnTo>
                    <a:pt x="3" y="56"/>
                  </a:lnTo>
                  <a:lnTo>
                    <a:pt x="3" y="57"/>
                  </a:lnTo>
                  <a:lnTo>
                    <a:pt x="3" y="58"/>
                  </a:lnTo>
                  <a:lnTo>
                    <a:pt x="3" y="59"/>
                  </a:lnTo>
                  <a:lnTo>
                    <a:pt x="4" y="59"/>
                  </a:lnTo>
                  <a:lnTo>
                    <a:pt x="4" y="61"/>
                  </a:lnTo>
                  <a:lnTo>
                    <a:pt x="4" y="62"/>
                  </a:lnTo>
                  <a:lnTo>
                    <a:pt x="6" y="63"/>
                  </a:lnTo>
                  <a:lnTo>
                    <a:pt x="6" y="65"/>
                  </a:lnTo>
                  <a:lnTo>
                    <a:pt x="7" y="66"/>
                  </a:lnTo>
                  <a:lnTo>
                    <a:pt x="7" y="67"/>
                  </a:lnTo>
                  <a:lnTo>
                    <a:pt x="7" y="69"/>
                  </a:lnTo>
                  <a:lnTo>
                    <a:pt x="8" y="69"/>
                  </a:lnTo>
                  <a:lnTo>
                    <a:pt x="9" y="70"/>
                  </a:lnTo>
                  <a:lnTo>
                    <a:pt x="11" y="72"/>
                  </a:lnTo>
                  <a:lnTo>
                    <a:pt x="12" y="74"/>
                  </a:lnTo>
                  <a:lnTo>
                    <a:pt x="12" y="72"/>
                  </a:lnTo>
                  <a:lnTo>
                    <a:pt x="13" y="74"/>
                  </a:lnTo>
                  <a:lnTo>
                    <a:pt x="15" y="75"/>
                  </a:lnTo>
                  <a:lnTo>
                    <a:pt x="16" y="75"/>
                  </a:lnTo>
                  <a:lnTo>
                    <a:pt x="17" y="75"/>
                  </a:lnTo>
                  <a:lnTo>
                    <a:pt x="19" y="75"/>
                  </a:lnTo>
                  <a:lnTo>
                    <a:pt x="20" y="75"/>
                  </a:lnTo>
                  <a:lnTo>
                    <a:pt x="21" y="75"/>
                  </a:lnTo>
                  <a:lnTo>
                    <a:pt x="21" y="74"/>
                  </a:lnTo>
                  <a:lnTo>
                    <a:pt x="22" y="74"/>
                  </a:lnTo>
                  <a:lnTo>
                    <a:pt x="24" y="72"/>
                  </a:lnTo>
                  <a:lnTo>
                    <a:pt x="25" y="72"/>
                  </a:lnTo>
                  <a:lnTo>
                    <a:pt x="25" y="71"/>
                  </a:lnTo>
                  <a:lnTo>
                    <a:pt x="26" y="71"/>
                  </a:lnTo>
                  <a:lnTo>
                    <a:pt x="26" y="70"/>
                  </a:lnTo>
                  <a:lnTo>
                    <a:pt x="28" y="70"/>
                  </a:lnTo>
                  <a:lnTo>
                    <a:pt x="28" y="69"/>
                  </a:lnTo>
                  <a:lnTo>
                    <a:pt x="29" y="67"/>
                  </a:lnTo>
                  <a:lnTo>
                    <a:pt x="29" y="66"/>
                  </a:lnTo>
                  <a:lnTo>
                    <a:pt x="30" y="66"/>
                  </a:lnTo>
                  <a:lnTo>
                    <a:pt x="30" y="65"/>
                  </a:lnTo>
                  <a:lnTo>
                    <a:pt x="30" y="63"/>
                  </a:lnTo>
                  <a:lnTo>
                    <a:pt x="31" y="63"/>
                  </a:lnTo>
                  <a:lnTo>
                    <a:pt x="31" y="62"/>
                  </a:lnTo>
                  <a:lnTo>
                    <a:pt x="31" y="61"/>
                  </a:lnTo>
                  <a:lnTo>
                    <a:pt x="33" y="61"/>
                  </a:lnTo>
                  <a:lnTo>
                    <a:pt x="33" y="59"/>
                  </a:lnTo>
                  <a:lnTo>
                    <a:pt x="33" y="58"/>
                  </a:lnTo>
                  <a:lnTo>
                    <a:pt x="34" y="57"/>
                  </a:lnTo>
                  <a:lnTo>
                    <a:pt x="34" y="56"/>
                  </a:lnTo>
                  <a:lnTo>
                    <a:pt x="34" y="53"/>
                  </a:lnTo>
                  <a:lnTo>
                    <a:pt x="35" y="49"/>
                  </a:lnTo>
                  <a:lnTo>
                    <a:pt x="35" y="47"/>
                  </a:lnTo>
                  <a:lnTo>
                    <a:pt x="35" y="45"/>
                  </a:lnTo>
                  <a:lnTo>
                    <a:pt x="35" y="44"/>
                  </a:lnTo>
                  <a:lnTo>
                    <a:pt x="37" y="43"/>
                  </a:lnTo>
                  <a:lnTo>
                    <a:pt x="37" y="41"/>
                  </a:lnTo>
                  <a:lnTo>
                    <a:pt x="37" y="40"/>
                  </a:lnTo>
                  <a:lnTo>
                    <a:pt x="37" y="39"/>
                  </a:lnTo>
                  <a:lnTo>
                    <a:pt x="37" y="37"/>
                  </a:lnTo>
                  <a:lnTo>
                    <a:pt x="37" y="36"/>
                  </a:lnTo>
                  <a:lnTo>
                    <a:pt x="37" y="35"/>
                  </a:lnTo>
                  <a:lnTo>
                    <a:pt x="37" y="34"/>
                  </a:lnTo>
                  <a:lnTo>
                    <a:pt x="37" y="32"/>
                  </a:lnTo>
                  <a:lnTo>
                    <a:pt x="37" y="31"/>
                  </a:lnTo>
                  <a:lnTo>
                    <a:pt x="37" y="30"/>
                  </a:lnTo>
                  <a:lnTo>
                    <a:pt x="35" y="30"/>
                  </a:lnTo>
                  <a:lnTo>
                    <a:pt x="35" y="28"/>
                  </a:lnTo>
                  <a:lnTo>
                    <a:pt x="35" y="26"/>
                  </a:lnTo>
                  <a:lnTo>
                    <a:pt x="35" y="24"/>
                  </a:lnTo>
                  <a:lnTo>
                    <a:pt x="34" y="21"/>
                  </a:lnTo>
                  <a:lnTo>
                    <a:pt x="34" y="19"/>
                  </a:lnTo>
                  <a:lnTo>
                    <a:pt x="34" y="18"/>
                  </a:lnTo>
                  <a:lnTo>
                    <a:pt x="34" y="17"/>
                  </a:lnTo>
                  <a:lnTo>
                    <a:pt x="33" y="15"/>
                  </a:lnTo>
                  <a:lnTo>
                    <a:pt x="33" y="14"/>
                  </a:lnTo>
                  <a:lnTo>
                    <a:pt x="33" y="13"/>
                  </a:lnTo>
                  <a:lnTo>
                    <a:pt x="31" y="13"/>
                  </a:lnTo>
                  <a:lnTo>
                    <a:pt x="31" y="12"/>
                  </a:lnTo>
                  <a:lnTo>
                    <a:pt x="31" y="10"/>
                  </a:lnTo>
                  <a:lnTo>
                    <a:pt x="30" y="10"/>
                  </a:lnTo>
                  <a:lnTo>
                    <a:pt x="30" y="9"/>
                  </a:lnTo>
                  <a:lnTo>
                    <a:pt x="30" y="8"/>
                  </a:lnTo>
                  <a:lnTo>
                    <a:pt x="29" y="6"/>
                  </a:lnTo>
                  <a:lnTo>
                    <a:pt x="28" y="5"/>
                  </a:lnTo>
                  <a:lnTo>
                    <a:pt x="26" y="2"/>
                  </a:lnTo>
                  <a:close/>
                </a:path>
              </a:pathLst>
            </a:custGeom>
            <a:solidFill>
              <a:srgbClr val="808080"/>
            </a:solidFill>
            <a:ln w="9525">
              <a:noFill/>
              <a:round/>
              <a:headEnd/>
              <a:tailEnd/>
            </a:ln>
          </p:spPr>
          <p:txBody>
            <a:bodyPr/>
            <a:lstStyle/>
            <a:p>
              <a:endParaRPr lang="en-US"/>
            </a:p>
          </p:txBody>
        </p:sp>
        <p:sp>
          <p:nvSpPr>
            <p:cNvPr id="136" name="Freeform 279"/>
            <p:cNvSpPr>
              <a:spLocks/>
            </p:cNvSpPr>
            <p:nvPr/>
          </p:nvSpPr>
          <p:spPr bwMode="auto">
            <a:xfrm>
              <a:off x="1805" y="1276"/>
              <a:ext cx="37" cy="77"/>
            </a:xfrm>
            <a:custGeom>
              <a:avLst/>
              <a:gdLst>
                <a:gd name="T0" fmla="*/ 0 w 37"/>
                <a:gd name="T1" fmla="*/ 29 h 77"/>
                <a:gd name="T2" fmla="*/ 0 w 37"/>
                <a:gd name="T3" fmla="*/ 37 h 77"/>
                <a:gd name="T4" fmla="*/ 0 w 37"/>
                <a:gd name="T5" fmla="*/ 46 h 77"/>
                <a:gd name="T6" fmla="*/ 2 w 37"/>
                <a:gd name="T7" fmla="*/ 57 h 77"/>
                <a:gd name="T8" fmla="*/ 4 w 37"/>
                <a:gd name="T9" fmla="*/ 63 h 77"/>
                <a:gd name="T10" fmla="*/ 7 w 37"/>
                <a:gd name="T11" fmla="*/ 68 h 77"/>
                <a:gd name="T12" fmla="*/ 9 w 37"/>
                <a:gd name="T13" fmla="*/ 73 h 77"/>
                <a:gd name="T14" fmla="*/ 13 w 37"/>
                <a:gd name="T15" fmla="*/ 76 h 77"/>
                <a:gd name="T16" fmla="*/ 19 w 37"/>
                <a:gd name="T17" fmla="*/ 77 h 77"/>
                <a:gd name="T18" fmla="*/ 24 w 37"/>
                <a:gd name="T19" fmla="*/ 75 h 77"/>
                <a:gd name="T20" fmla="*/ 28 w 37"/>
                <a:gd name="T21" fmla="*/ 71 h 77"/>
                <a:gd name="T22" fmla="*/ 31 w 37"/>
                <a:gd name="T23" fmla="*/ 66 h 77"/>
                <a:gd name="T24" fmla="*/ 34 w 37"/>
                <a:gd name="T25" fmla="*/ 59 h 77"/>
                <a:gd name="T26" fmla="*/ 35 w 37"/>
                <a:gd name="T27" fmla="*/ 53 h 77"/>
                <a:gd name="T28" fmla="*/ 37 w 37"/>
                <a:gd name="T29" fmla="*/ 42 h 77"/>
                <a:gd name="T30" fmla="*/ 37 w 37"/>
                <a:gd name="T31" fmla="*/ 36 h 77"/>
                <a:gd name="T32" fmla="*/ 35 w 37"/>
                <a:gd name="T33" fmla="*/ 20 h 77"/>
                <a:gd name="T34" fmla="*/ 33 w 37"/>
                <a:gd name="T35" fmla="*/ 15 h 77"/>
                <a:gd name="T36" fmla="*/ 31 w 37"/>
                <a:gd name="T37" fmla="*/ 9 h 77"/>
                <a:gd name="T38" fmla="*/ 28 w 37"/>
                <a:gd name="T39" fmla="*/ 5 h 77"/>
                <a:gd name="T40" fmla="*/ 21 w 37"/>
                <a:gd name="T41" fmla="*/ 0 h 77"/>
                <a:gd name="T42" fmla="*/ 16 w 37"/>
                <a:gd name="T43" fmla="*/ 0 h 77"/>
                <a:gd name="T44" fmla="*/ 9 w 37"/>
                <a:gd name="T45" fmla="*/ 5 h 77"/>
                <a:gd name="T46" fmla="*/ 6 w 37"/>
                <a:gd name="T47" fmla="*/ 10 h 77"/>
                <a:gd name="T48" fmla="*/ 4 w 37"/>
                <a:gd name="T49" fmla="*/ 15 h 77"/>
                <a:gd name="T50" fmla="*/ 3 w 37"/>
                <a:gd name="T51" fmla="*/ 23 h 77"/>
                <a:gd name="T52" fmla="*/ 6 w 37"/>
                <a:gd name="T53" fmla="*/ 15 h 77"/>
                <a:gd name="T54" fmla="*/ 8 w 37"/>
                <a:gd name="T55" fmla="*/ 11 h 77"/>
                <a:gd name="T56" fmla="*/ 11 w 37"/>
                <a:gd name="T57" fmla="*/ 7 h 77"/>
                <a:gd name="T58" fmla="*/ 16 w 37"/>
                <a:gd name="T59" fmla="*/ 2 h 77"/>
                <a:gd name="T60" fmla="*/ 21 w 37"/>
                <a:gd name="T61" fmla="*/ 2 h 77"/>
                <a:gd name="T62" fmla="*/ 28 w 37"/>
                <a:gd name="T63" fmla="*/ 7 h 77"/>
                <a:gd name="T64" fmla="*/ 30 w 37"/>
                <a:gd name="T65" fmla="*/ 13 h 77"/>
                <a:gd name="T66" fmla="*/ 33 w 37"/>
                <a:gd name="T67" fmla="*/ 18 h 77"/>
                <a:gd name="T68" fmla="*/ 35 w 37"/>
                <a:gd name="T69" fmla="*/ 27 h 77"/>
                <a:gd name="T70" fmla="*/ 35 w 37"/>
                <a:gd name="T71" fmla="*/ 36 h 77"/>
                <a:gd name="T72" fmla="*/ 35 w 37"/>
                <a:gd name="T73" fmla="*/ 42 h 77"/>
                <a:gd name="T74" fmla="*/ 34 w 37"/>
                <a:gd name="T75" fmla="*/ 51 h 77"/>
                <a:gd name="T76" fmla="*/ 33 w 37"/>
                <a:gd name="T77" fmla="*/ 58 h 77"/>
                <a:gd name="T78" fmla="*/ 30 w 37"/>
                <a:gd name="T79" fmla="*/ 63 h 77"/>
                <a:gd name="T80" fmla="*/ 26 w 37"/>
                <a:gd name="T81" fmla="*/ 68 h 77"/>
                <a:gd name="T82" fmla="*/ 21 w 37"/>
                <a:gd name="T83" fmla="*/ 73 h 77"/>
                <a:gd name="T84" fmla="*/ 16 w 37"/>
                <a:gd name="T85" fmla="*/ 75 h 77"/>
                <a:gd name="T86" fmla="*/ 11 w 37"/>
                <a:gd name="T87" fmla="*/ 71 h 77"/>
                <a:gd name="T88" fmla="*/ 8 w 37"/>
                <a:gd name="T89" fmla="*/ 68 h 77"/>
                <a:gd name="T90" fmla="*/ 6 w 37"/>
                <a:gd name="T91" fmla="*/ 64 h 77"/>
                <a:gd name="T92" fmla="*/ 4 w 37"/>
                <a:gd name="T93" fmla="*/ 59 h 77"/>
                <a:gd name="T94" fmla="*/ 2 w 37"/>
                <a:gd name="T95" fmla="*/ 51 h 77"/>
                <a:gd name="T96" fmla="*/ 2 w 37"/>
                <a:gd name="T97" fmla="*/ 42 h 77"/>
                <a:gd name="T98" fmla="*/ 2 w 37"/>
                <a:gd name="T99" fmla="*/ 33 h 77"/>
                <a:gd name="T100" fmla="*/ 2 w 37"/>
                <a:gd name="T101" fmla="*/ 27 h 7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77"/>
                <a:gd name="T155" fmla="*/ 37 w 37"/>
                <a:gd name="T156" fmla="*/ 77 h 7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77">
                  <a:moveTo>
                    <a:pt x="2" y="23"/>
                  </a:moveTo>
                  <a:lnTo>
                    <a:pt x="0" y="25"/>
                  </a:lnTo>
                  <a:lnTo>
                    <a:pt x="0" y="28"/>
                  </a:lnTo>
                  <a:lnTo>
                    <a:pt x="0" y="29"/>
                  </a:lnTo>
                  <a:lnTo>
                    <a:pt x="0" y="32"/>
                  </a:lnTo>
                  <a:lnTo>
                    <a:pt x="0" y="33"/>
                  </a:lnTo>
                  <a:lnTo>
                    <a:pt x="0" y="36"/>
                  </a:lnTo>
                  <a:lnTo>
                    <a:pt x="0" y="37"/>
                  </a:lnTo>
                  <a:lnTo>
                    <a:pt x="0" y="38"/>
                  </a:lnTo>
                  <a:lnTo>
                    <a:pt x="0" y="42"/>
                  </a:lnTo>
                  <a:lnTo>
                    <a:pt x="0" y="45"/>
                  </a:lnTo>
                  <a:lnTo>
                    <a:pt x="0" y="46"/>
                  </a:lnTo>
                  <a:lnTo>
                    <a:pt x="0" y="50"/>
                  </a:lnTo>
                  <a:lnTo>
                    <a:pt x="0" y="53"/>
                  </a:lnTo>
                  <a:lnTo>
                    <a:pt x="2" y="54"/>
                  </a:lnTo>
                  <a:lnTo>
                    <a:pt x="2" y="57"/>
                  </a:lnTo>
                  <a:lnTo>
                    <a:pt x="3" y="59"/>
                  </a:lnTo>
                  <a:lnTo>
                    <a:pt x="3" y="60"/>
                  </a:lnTo>
                  <a:lnTo>
                    <a:pt x="3" y="62"/>
                  </a:lnTo>
                  <a:lnTo>
                    <a:pt x="4" y="63"/>
                  </a:lnTo>
                  <a:lnTo>
                    <a:pt x="4" y="64"/>
                  </a:lnTo>
                  <a:lnTo>
                    <a:pt x="6" y="66"/>
                  </a:lnTo>
                  <a:lnTo>
                    <a:pt x="6" y="67"/>
                  </a:lnTo>
                  <a:lnTo>
                    <a:pt x="7" y="68"/>
                  </a:lnTo>
                  <a:lnTo>
                    <a:pt x="7" y="70"/>
                  </a:lnTo>
                  <a:lnTo>
                    <a:pt x="8" y="71"/>
                  </a:lnTo>
                  <a:lnTo>
                    <a:pt x="8" y="72"/>
                  </a:lnTo>
                  <a:lnTo>
                    <a:pt x="9" y="73"/>
                  </a:lnTo>
                  <a:lnTo>
                    <a:pt x="11" y="73"/>
                  </a:lnTo>
                  <a:lnTo>
                    <a:pt x="11" y="75"/>
                  </a:lnTo>
                  <a:lnTo>
                    <a:pt x="12" y="75"/>
                  </a:lnTo>
                  <a:lnTo>
                    <a:pt x="13" y="76"/>
                  </a:lnTo>
                  <a:lnTo>
                    <a:pt x="15" y="76"/>
                  </a:lnTo>
                  <a:lnTo>
                    <a:pt x="16" y="77"/>
                  </a:lnTo>
                  <a:lnTo>
                    <a:pt x="17" y="77"/>
                  </a:lnTo>
                  <a:lnTo>
                    <a:pt x="19" y="77"/>
                  </a:lnTo>
                  <a:lnTo>
                    <a:pt x="20" y="77"/>
                  </a:lnTo>
                  <a:lnTo>
                    <a:pt x="21" y="76"/>
                  </a:lnTo>
                  <a:lnTo>
                    <a:pt x="22" y="76"/>
                  </a:lnTo>
                  <a:lnTo>
                    <a:pt x="24" y="75"/>
                  </a:lnTo>
                  <a:lnTo>
                    <a:pt x="25" y="73"/>
                  </a:lnTo>
                  <a:lnTo>
                    <a:pt x="26" y="73"/>
                  </a:lnTo>
                  <a:lnTo>
                    <a:pt x="26" y="72"/>
                  </a:lnTo>
                  <a:lnTo>
                    <a:pt x="28" y="71"/>
                  </a:lnTo>
                  <a:lnTo>
                    <a:pt x="29" y="70"/>
                  </a:lnTo>
                  <a:lnTo>
                    <a:pt x="30" y="68"/>
                  </a:lnTo>
                  <a:lnTo>
                    <a:pt x="30" y="67"/>
                  </a:lnTo>
                  <a:lnTo>
                    <a:pt x="31" y="66"/>
                  </a:lnTo>
                  <a:lnTo>
                    <a:pt x="31" y="63"/>
                  </a:lnTo>
                  <a:lnTo>
                    <a:pt x="33" y="63"/>
                  </a:lnTo>
                  <a:lnTo>
                    <a:pt x="33" y="60"/>
                  </a:lnTo>
                  <a:lnTo>
                    <a:pt x="34" y="59"/>
                  </a:lnTo>
                  <a:lnTo>
                    <a:pt x="34" y="58"/>
                  </a:lnTo>
                  <a:lnTo>
                    <a:pt x="34" y="55"/>
                  </a:lnTo>
                  <a:lnTo>
                    <a:pt x="35" y="54"/>
                  </a:lnTo>
                  <a:lnTo>
                    <a:pt x="35" y="53"/>
                  </a:lnTo>
                  <a:lnTo>
                    <a:pt x="37" y="49"/>
                  </a:lnTo>
                  <a:lnTo>
                    <a:pt x="37" y="46"/>
                  </a:lnTo>
                  <a:lnTo>
                    <a:pt x="37" y="45"/>
                  </a:lnTo>
                  <a:lnTo>
                    <a:pt x="37" y="42"/>
                  </a:lnTo>
                  <a:lnTo>
                    <a:pt x="37" y="41"/>
                  </a:lnTo>
                  <a:lnTo>
                    <a:pt x="37" y="38"/>
                  </a:lnTo>
                  <a:lnTo>
                    <a:pt x="37" y="37"/>
                  </a:lnTo>
                  <a:lnTo>
                    <a:pt x="37" y="36"/>
                  </a:lnTo>
                  <a:lnTo>
                    <a:pt x="37" y="33"/>
                  </a:lnTo>
                  <a:lnTo>
                    <a:pt x="37" y="29"/>
                  </a:lnTo>
                  <a:lnTo>
                    <a:pt x="37" y="28"/>
                  </a:lnTo>
                  <a:lnTo>
                    <a:pt x="35" y="20"/>
                  </a:lnTo>
                  <a:lnTo>
                    <a:pt x="35" y="19"/>
                  </a:lnTo>
                  <a:lnTo>
                    <a:pt x="34" y="18"/>
                  </a:lnTo>
                  <a:lnTo>
                    <a:pt x="34" y="16"/>
                  </a:lnTo>
                  <a:lnTo>
                    <a:pt x="33" y="15"/>
                  </a:lnTo>
                  <a:lnTo>
                    <a:pt x="33" y="13"/>
                  </a:lnTo>
                  <a:lnTo>
                    <a:pt x="33" y="11"/>
                  </a:lnTo>
                  <a:lnTo>
                    <a:pt x="31" y="10"/>
                  </a:lnTo>
                  <a:lnTo>
                    <a:pt x="31" y="9"/>
                  </a:lnTo>
                  <a:lnTo>
                    <a:pt x="30" y="7"/>
                  </a:lnTo>
                  <a:lnTo>
                    <a:pt x="30" y="6"/>
                  </a:lnTo>
                  <a:lnTo>
                    <a:pt x="29" y="6"/>
                  </a:lnTo>
                  <a:lnTo>
                    <a:pt x="28" y="5"/>
                  </a:lnTo>
                  <a:lnTo>
                    <a:pt x="25" y="1"/>
                  </a:lnTo>
                  <a:lnTo>
                    <a:pt x="24" y="1"/>
                  </a:lnTo>
                  <a:lnTo>
                    <a:pt x="22" y="0"/>
                  </a:lnTo>
                  <a:lnTo>
                    <a:pt x="21" y="0"/>
                  </a:lnTo>
                  <a:lnTo>
                    <a:pt x="20" y="0"/>
                  </a:lnTo>
                  <a:lnTo>
                    <a:pt x="19" y="0"/>
                  </a:lnTo>
                  <a:lnTo>
                    <a:pt x="17" y="0"/>
                  </a:lnTo>
                  <a:lnTo>
                    <a:pt x="16" y="0"/>
                  </a:lnTo>
                  <a:lnTo>
                    <a:pt x="15" y="0"/>
                  </a:lnTo>
                  <a:lnTo>
                    <a:pt x="15" y="1"/>
                  </a:lnTo>
                  <a:lnTo>
                    <a:pt x="12" y="2"/>
                  </a:lnTo>
                  <a:lnTo>
                    <a:pt x="9" y="5"/>
                  </a:lnTo>
                  <a:lnTo>
                    <a:pt x="8" y="6"/>
                  </a:lnTo>
                  <a:lnTo>
                    <a:pt x="8" y="7"/>
                  </a:lnTo>
                  <a:lnTo>
                    <a:pt x="7" y="9"/>
                  </a:lnTo>
                  <a:lnTo>
                    <a:pt x="6" y="10"/>
                  </a:lnTo>
                  <a:lnTo>
                    <a:pt x="6" y="11"/>
                  </a:lnTo>
                  <a:lnTo>
                    <a:pt x="6" y="13"/>
                  </a:lnTo>
                  <a:lnTo>
                    <a:pt x="4" y="14"/>
                  </a:lnTo>
                  <a:lnTo>
                    <a:pt x="4" y="15"/>
                  </a:lnTo>
                  <a:lnTo>
                    <a:pt x="3" y="16"/>
                  </a:lnTo>
                  <a:lnTo>
                    <a:pt x="3" y="19"/>
                  </a:lnTo>
                  <a:lnTo>
                    <a:pt x="2" y="23"/>
                  </a:lnTo>
                  <a:lnTo>
                    <a:pt x="3" y="23"/>
                  </a:lnTo>
                  <a:lnTo>
                    <a:pt x="4" y="20"/>
                  </a:lnTo>
                  <a:lnTo>
                    <a:pt x="4" y="19"/>
                  </a:lnTo>
                  <a:lnTo>
                    <a:pt x="4" y="18"/>
                  </a:lnTo>
                  <a:lnTo>
                    <a:pt x="6" y="15"/>
                  </a:lnTo>
                  <a:lnTo>
                    <a:pt x="6" y="14"/>
                  </a:lnTo>
                  <a:lnTo>
                    <a:pt x="7" y="13"/>
                  </a:lnTo>
                  <a:lnTo>
                    <a:pt x="7" y="11"/>
                  </a:lnTo>
                  <a:lnTo>
                    <a:pt x="8" y="11"/>
                  </a:lnTo>
                  <a:lnTo>
                    <a:pt x="8" y="10"/>
                  </a:lnTo>
                  <a:lnTo>
                    <a:pt x="9" y="9"/>
                  </a:lnTo>
                  <a:lnTo>
                    <a:pt x="9" y="7"/>
                  </a:lnTo>
                  <a:lnTo>
                    <a:pt x="11" y="7"/>
                  </a:lnTo>
                  <a:lnTo>
                    <a:pt x="12" y="5"/>
                  </a:lnTo>
                  <a:lnTo>
                    <a:pt x="15" y="3"/>
                  </a:lnTo>
                  <a:lnTo>
                    <a:pt x="15" y="2"/>
                  </a:lnTo>
                  <a:lnTo>
                    <a:pt x="16" y="2"/>
                  </a:lnTo>
                  <a:lnTo>
                    <a:pt x="17" y="2"/>
                  </a:lnTo>
                  <a:lnTo>
                    <a:pt x="19" y="2"/>
                  </a:lnTo>
                  <a:lnTo>
                    <a:pt x="20" y="2"/>
                  </a:lnTo>
                  <a:lnTo>
                    <a:pt x="21" y="2"/>
                  </a:lnTo>
                  <a:lnTo>
                    <a:pt x="22" y="2"/>
                  </a:lnTo>
                  <a:lnTo>
                    <a:pt x="24" y="3"/>
                  </a:lnTo>
                  <a:lnTo>
                    <a:pt x="28" y="6"/>
                  </a:lnTo>
                  <a:lnTo>
                    <a:pt x="28" y="7"/>
                  </a:lnTo>
                  <a:lnTo>
                    <a:pt x="29" y="9"/>
                  </a:lnTo>
                  <a:lnTo>
                    <a:pt x="29" y="10"/>
                  </a:lnTo>
                  <a:lnTo>
                    <a:pt x="30" y="11"/>
                  </a:lnTo>
                  <a:lnTo>
                    <a:pt x="30" y="13"/>
                  </a:lnTo>
                  <a:lnTo>
                    <a:pt x="31" y="14"/>
                  </a:lnTo>
                  <a:lnTo>
                    <a:pt x="31" y="15"/>
                  </a:lnTo>
                  <a:lnTo>
                    <a:pt x="33" y="16"/>
                  </a:lnTo>
                  <a:lnTo>
                    <a:pt x="33" y="18"/>
                  </a:lnTo>
                  <a:lnTo>
                    <a:pt x="33" y="19"/>
                  </a:lnTo>
                  <a:lnTo>
                    <a:pt x="34" y="20"/>
                  </a:lnTo>
                  <a:lnTo>
                    <a:pt x="34" y="22"/>
                  </a:lnTo>
                  <a:lnTo>
                    <a:pt x="35" y="27"/>
                  </a:lnTo>
                  <a:lnTo>
                    <a:pt x="35" y="28"/>
                  </a:lnTo>
                  <a:lnTo>
                    <a:pt x="35" y="29"/>
                  </a:lnTo>
                  <a:lnTo>
                    <a:pt x="35" y="33"/>
                  </a:lnTo>
                  <a:lnTo>
                    <a:pt x="35" y="36"/>
                  </a:lnTo>
                  <a:lnTo>
                    <a:pt x="35" y="37"/>
                  </a:lnTo>
                  <a:lnTo>
                    <a:pt x="35" y="38"/>
                  </a:lnTo>
                  <a:lnTo>
                    <a:pt x="35" y="41"/>
                  </a:lnTo>
                  <a:lnTo>
                    <a:pt x="35" y="42"/>
                  </a:lnTo>
                  <a:lnTo>
                    <a:pt x="35" y="44"/>
                  </a:lnTo>
                  <a:lnTo>
                    <a:pt x="35" y="46"/>
                  </a:lnTo>
                  <a:lnTo>
                    <a:pt x="35" y="48"/>
                  </a:lnTo>
                  <a:lnTo>
                    <a:pt x="34" y="51"/>
                  </a:lnTo>
                  <a:lnTo>
                    <a:pt x="34" y="53"/>
                  </a:lnTo>
                  <a:lnTo>
                    <a:pt x="33" y="54"/>
                  </a:lnTo>
                  <a:lnTo>
                    <a:pt x="33" y="57"/>
                  </a:lnTo>
                  <a:lnTo>
                    <a:pt x="33" y="58"/>
                  </a:lnTo>
                  <a:lnTo>
                    <a:pt x="31" y="59"/>
                  </a:lnTo>
                  <a:lnTo>
                    <a:pt x="31" y="60"/>
                  </a:lnTo>
                  <a:lnTo>
                    <a:pt x="31" y="62"/>
                  </a:lnTo>
                  <a:lnTo>
                    <a:pt x="30" y="63"/>
                  </a:lnTo>
                  <a:lnTo>
                    <a:pt x="30" y="64"/>
                  </a:lnTo>
                  <a:lnTo>
                    <a:pt x="29" y="66"/>
                  </a:lnTo>
                  <a:lnTo>
                    <a:pt x="28" y="68"/>
                  </a:lnTo>
                  <a:lnTo>
                    <a:pt x="26" y="68"/>
                  </a:lnTo>
                  <a:lnTo>
                    <a:pt x="26" y="70"/>
                  </a:lnTo>
                  <a:lnTo>
                    <a:pt x="25" y="71"/>
                  </a:lnTo>
                  <a:lnTo>
                    <a:pt x="24" y="72"/>
                  </a:lnTo>
                  <a:lnTo>
                    <a:pt x="21" y="73"/>
                  </a:lnTo>
                  <a:lnTo>
                    <a:pt x="20" y="75"/>
                  </a:lnTo>
                  <a:lnTo>
                    <a:pt x="19" y="75"/>
                  </a:lnTo>
                  <a:lnTo>
                    <a:pt x="17" y="75"/>
                  </a:lnTo>
                  <a:lnTo>
                    <a:pt x="16" y="75"/>
                  </a:lnTo>
                  <a:lnTo>
                    <a:pt x="15" y="73"/>
                  </a:lnTo>
                  <a:lnTo>
                    <a:pt x="13" y="73"/>
                  </a:lnTo>
                  <a:lnTo>
                    <a:pt x="12" y="72"/>
                  </a:lnTo>
                  <a:lnTo>
                    <a:pt x="11" y="71"/>
                  </a:lnTo>
                  <a:lnTo>
                    <a:pt x="11" y="72"/>
                  </a:lnTo>
                  <a:lnTo>
                    <a:pt x="9" y="71"/>
                  </a:lnTo>
                  <a:lnTo>
                    <a:pt x="9" y="70"/>
                  </a:lnTo>
                  <a:lnTo>
                    <a:pt x="8" y="68"/>
                  </a:lnTo>
                  <a:lnTo>
                    <a:pt x="8" y="67"/>
                  </a:lnTo>
                  <a:lnTo>
                    <a:pt x="7" y="67"/>
                  </a:lnTo>
                  <a:lnTo>
                    <a:pt x="7" y="66"/>
                  </a:lnTo>
                  <a:lnTo>
                    <a:pt x="6" y="64"/>
                  </a:lnTo>
                  <a:lnTo>
                    <a:pt x="6" y="63"/>
                  </a:lnTo>
                  <a:lnTo>
                    <a:pt x="4" y="62"/>
                  </a:lnTo>
                  <a:lnTo>
                    <a:pt x="4" y="60"/>
                  </a:lnTo>
                  <a:lnTo>
                    <a:pt x="4" y="59"/>
                  </a:lnTo>
                  <a:lnTo>
                    <a:pt x="3" y="58"/>
                  </a:lnTo>
                  <a:lnTo>
                    <a:pt x="3" y="57"/>
                  </a:lnTo>
                  <a:lnTo>
                    <a:pt x="3" y="53"/>
                  </a:lnTo>
                  <a:lnTo>
                    <a:pt x="2" y="51"/>
                  </a:lnTo>
                  <a:lnTo>
                    <a:pt x="2" y="49"/>
                  </a:lnTo>
                  <a:lnTo>
                    <a:pt x="2" y="46"/>
                  </a:lnTo>
                  <a:lnTo>
                    <a:pt x="2" y="45"/>
                  </a:lnTo>
                  <a:lnTo>
                    <a:pt x="2" y="42"/>
                  </a:lnTo>
                  <a:lnTo>
                    <a:pt x="2" y="40"/>
                  </a:lnTo>
                  <a:lnTo>
                    <a:pt x="2" y="37"/>
                  </a:lnTo>
                  <a:lnTo>
                    <a:pt x="2" y="36"/>
                  </a:lnTo>
                  <a:lnTo>
                    <a:pt x="2" y="33"/>
                  </a:lnTo>
                  <a:lnTo>
                    <a:pt x="2" y="32"/>
                  </a:lnTo>
                  <a:lnTo>
                    <a:pt x="2" y="31"/>
                  </a:lnTo>
                  <a:lnTo>
                    <a:pt x="2" y="28"/>
                  </a:lnTo>
                  <a:lnTo>
                    <a:pt x="2" y="27"/>
                  </a:lnTo>
                  <a:lnTo>
                    <a:pt x="3" y="23"/>
                  </a:lnTo>
                  <a:lnTo>
                    <a:pt x="2" y="23"/>
                  </a:lnTo>
                  <a:close/>
                </a:path>
              </a:pathLst>
            </a:custGeom>
            <a:solidFill>
              <a:srgbClr val="808080"/>
            </a:solidFill>
            <a:ln w="9525">
              <a:noFill/>
              <a:round/>
              <a:headEnd/>
              <a:tailEnd/>
            </a:ln>
          </p:spPr>
          <p:txBody>
            <a:bodyPr/>
            <a:lstStyle/>
            <a:p>
              <a:endParaRPr lang="en-US"/>
            </a:p>
          </p:txBody>
        </p:sp>
        <p:sp>
          <p:nvSpPr>
            <p:cNvPr id="137" name="Freeform 280"/>
            <p:cNvSpPr>
              <a:spLocks/>
            </p:cNvSpPr>
            <p:nvPr/>
          </p:nvSpPr>
          <p:spPr bwMode="auto">
            <a:xfrm>
              <a:off x="1818" y="1327"/>
              <a:ext cx="21" cy="44"/>
            </a:xfrm>
            <a:custGeom>
              <a:avLst/>
              <a:gdLst>
                <a:gd name="T0" fmla="*/ 15 w 21"/>
                <a:gd name="T1" fmla="*/ 2 h 44"/>
                <a:gd name="T2" fmla="*/ 12 w 21"/>
                <a:gd name="T3" fmla="*/ 0 h 44"/>
                <a:gd name="T4" fmla="*/ 9 w 21"/>
                <a:gd name="T5" fmla="*/ 0 h 44"/>
                <a:gd name="T6" fmla="*/ 8 w 21"/>
                <a:gd name="T7" fmla="*/ 2 h 44"/>
                <a:gd name="T8" fmla="*/ 7 w 21"/>
                <a:gd name="T9" fmla="*/ 3 h 44"/>
                <a:gd name="T10" fmla="*/ 6 w 21"/>
                <a:gd name="T11" fmla="*/ 4 h 44"/>
                <a:gd name="T12" fmla="*/ 4 w 21"/>
                <a:gd name="T13" fmla="*/ 7 h 44"/>
                <a:gd name="T14" fmla="*/ 3 w 21"/>
                <a:gd name="T15" fmla="*/ 8 h 44"/>
                <a:gd name="T16" fmla="*/ 3 w 21"/>
                <a:gd name="T17" fmla="*/ 11 h 44"/>
                <a:gd name="T18" fmla="*/ 2 w 21"/>
                <a:gd name="T19" fmla="*/ 16 h 44"/>
                <a:gd name="T20" fmla="*/ 2 w 21"/>
                <a:gd name="T21" fmla="*/ 19 h 44"/>
                <a:gd name="T22" fmla="*/ 2 w 21"/>
                <a:gd name="T23" fmla="*/ 20 h 44"/>
                <a:gd name="T24" fmla="*/ 0 w 21"/>
                <a:gd name="T25" fmla="*/ 21 h 44"/>
                <a:gd name="T26" fmla="*/ 0 w 21"/>
                <a:gd name="T27" fmla="*/ 24 h 44"/>
                <a:gd name="T28" fmla="*/ 0 w 21"/>
                <a:gd name="T29" fmla="*/ 25 h 44"/>
                <a:gd name="T30" fmla="*/ 0 w 21"/>
                <a:gd name="T31" fmla="*/ 26 h 44"/>
                <a:gd name="T32" fmla="*/ 2 w 21"/>
                <a:gd name="T33" fmla="*/ 29 h 44"/>
                <a:gd name="T34" fmla="*/ 2 w 21"/>
                <a:gd name="T35" fmla="*/ 32 h 44"/>
                <a:gd name="T36" fmla="*/ 3 w 21"/>
                <a:gd name="T37" fmla="*/ 34 h 44"/>
                <a:gd name="T38" fmla="*/ 3 w 21"/>
                <a:gd name="T39" fmla="*/ 37 h 44"/>
                <a:gd name="T40" fmla="*/ 4 w 21"/>
                <a:gd name="T41" fmla="*/ 39 h 44"/>
                <a:gd name="T42" fmla="*/ 7 w 21"/>
                <a:gd name="T43" fmla="*/ 42 h 44"/>
                <a:gd name="T44" fmla="*/ 9 w 21"/>
                <a:gd name="T45" fmla="*/ 43 h 44"/>
                <a:gd name="T46" fmla="*/ 11 w 21"/>
                <a:gd name="T47" fmla="*/ 43 h 44"/>
                <a:gd name="T48" fmla="*/ 11 w 21"/>
                <a:gd name="T49" fmla="*/ 43 h 44"/>
                <a:gd name="T50" fmla="*/ 11 w 21"/>
                <a:gd name="T51" fmla="*/ 43 h 44"/>
                <a:gd name="T52" fmla="*/ 12 w 21"/>
                <a:gd name="T53" fmla="*/ 43 h 44"/>
                <a:gd name="T54" fmla="*/ 12 w 21"/>
                <a:gd name="T55" fmla="*/ 43 h 44"/>
                <a:gd name="T56" fmla="*/ 15 w 21"/>
                <a:gd name="T57" fmla="*/ 43 h 44"/>
                <a:gd name="T58" fmla="*/ 16 w 21"/>
                <a:gd name="T59" fmla="*/ 42 h 44"/>
                <a:gd name="T60" fmla="*/ 17 w 21"/>
                <a:gd name="T61" fmla="*/ 41 h 44"/>
                <a:gd name="T62" fmla="*/ 17 w 21"/>
                <a:gd name="T63" fmla="*/ 38 h 44"/>
                <a:gd name="T64" fmla="*/ 18 w 21"/>
                <a:gd name="T65" fmla="*/ 37 h 44"/>
                <a:gd name="T66" fmla="*/ 20 w 21"/>
                <a:gd name="T67" fmla="*/ 35 h 44"/>
                <a:gd name="T68" fmla="*/ 20 w 21"/>
                <a:gd name="T69" fmla="*/ 32 h 44"/>
                <a:gd name="T70" fmla="*/ 21 w 21"/>
                <a:gd name="T71" fmla="*/ 28 h 44"/>
                <a:gd name="T72" fmla="*/ 21 w 21"/>
                <a:gd name="T73" fmla="*/ 25 h 44"/>
                <a:gd name="T74" fmla="*/ 21 w 21"/>
                <a:gd name="T75" fmla="*/ 22 h 44"/>
                <a:gd name="T76" fmla="*/ 21 w 21"/>
                <a:gd name="T77" fmla="*/ 20 h 44"/>
                <a:gd name="T78" fmla="*/ 21 w 21"/>
                <a:gd name="T79" fmla="*/ 17 h 44"/>
                <a:gd name="T80" fmla="*/ 21 w 21"/>
                <a:gd name="T81" fmla="*/ 15 h 44"/>
                <a:gd name="T82" fmla="*/ 21 w 21"/>
                <a:gd name="T83" fmla="*/ 12 h 44"/>
                <a:gd name="T84" fmla="*/ 20 w 21"/>
                <a:gd name="T85" fmla="*/ 9 h 44"/>
                <a:gd name="T86" fmla="*/ 18 w 21"/>
                <a:gd name="T87" fmla="*/ 8 h 44"/>
                <a:gd name="T88" fmla="*/ 18 w 21"/>
                <a:gd name="T89" fmla="*/ 6 h 44"/>
                <a:gd name="T90" fmla="*/ 17 w 21"/>
                <a:gd name="T91" fmla="*/ 3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44"/>
                <a:gd name="T140" fmla="*/ 21 w 21"/>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44">
                  <a:moveTo>
                    <a:pt x="16" y="2"/>
                  </a:moveTo>
                  <a:lnTo>
                    <a:pt x="15" y="2"/>
                  </a:lnTo>
                  <a:lnTo>
                    <a:pt x="13" y="0"/>
                  </a:lnTo>
                  <a:lnTo>
                    <a:pt x="12" y="0"/>
                  </a:lnTo>
                  <a:lnTo>
                    <a:pt x="11" y="0"/>
                  </a:lnTo>
                  <a:lnTo>
                    <a:pt x="9" y="0"/>
                  </a:lnTo>
                  <a:lnTo>
                    <a:pt x="9" y="2"/>
                  </a:lnTo>
                  <a:lnTo>
                    <a:pt x="8" y="2"/>
                  </a:lnTo>
                  <a:lnTo>
                    <a:pt x="7" y="2"/>
                  </a:lnTo>
                  <a:lnTo>
                    <a:pt x="7" y="3"/>
                  </a:lnTo>
                  <a:lnTo>
                    <a:pt x="6" y="3"/>
                  </a:lnTo>
                  <a:lnTo>
                    <a:pt x="6" y="4"/>
                  </a:lnTo>
                  <a:lnTo>
                    <a:pt x="4" y="6"/>
                  </a:lnTo>
                  <a:lnTo>
                    <a:pt x="4" y="7"/>
                  </a:lnTo>
                  <a:lnTo>
                    <a:pt x="4" y="8"/>
                  </a:lnTo>
                  <a:lnTo>
                    <a:pt x="3" y="8"/>
                  </a:lnTo>
                  <a:lnTo>
                    <a:pt x="3" y="9"/>
                  </a:lnTo>
                  <a:lnTo>
                    <a:pt x="3" y="11"/>
                  </a:lnTo>
                  <a:lnTo>
                    <a:pt x="2" y="13"/>
                  </a:lnTo>
                  <a:lnTo>
                    <a:pt x="2" y="16"/>
                  </a:lnTo>
                  <a:lnTo>
                    <a:pt x="2" y="17"/>
                  </a:lnTo>
                  <a:lnTo>
                    <a:pt x="2" y="19"/>
                  </a:lnTo>
                  <a:lnTo>
                    <a:pt x="0" y="19"/>
                  </a:lnTo>
                  <a:lnTo>
                    <a:pt x="2" y="20"/>
                  </a:lnTo>
                  <a:lnTo>
                    <a:pt x="0" y="20"/>
                  </a:lnTo>
                  <a:lnTo>
                    <a:pt x="0" y="21"/>
                  </a:lnTo>
                  <a:lnTo>
                    <a:pt x="0" y="22"/>
                  </a:lnTo>
                  <a:lnTo>
                    <a:pt x="0" y="24"/>
                  </a:lnTo>
                  <a:lnTo>
                    <a:pt x="2" y="25"/>
                  </a:lnTo>
                  <a:lnTo>
                    <a:pt x="0" y="25"/>
                  </a:lnTo>
                  <a:lnTo>
                    <a:pt x="2" y="26"/>
                  </a:lnTo>
                  <a:lnTo>
                    <a:pt x="0" y="26"/>
                  </a:lnTo>
                  <a:lnTo>
                    <a:pt x="2" y="28"/>
                  </a:lnTo>
                  <a:lnTo>
                    <a:pt x="2" y="29"/>
                  </a:lnTo>
                  <a:lnTo>
                    <a:pt x="2" y="30"/>
                  </a:lnTo>
                  <a:lnTo>
                    <a:pt x="2" y="32"/>
                  </a:lnTo>
                  <a:lnTo>
                    <a:pt x="2" y="33"/>
                  </a:lnTo>
                  <a:lnTo>
                    <a:pt x="3" y="34"/>
                  </a:lnTo>
                  <a:lnTo>
                    <a:pt x="3" y="35"/>
                  </a:lnTo>
                  <a:lnTo>
                    <a:pt x="3" y="37"/>
                  </a:lnTo>
                  <a:lnTo>
                    <a:pt x="4" y="38"/>
                  </a:lnTo>
                  <a:lnTo>
                    <a:pt x="4" y="39"/>
                  </a:lnTo>
                  <a:lnTo>
                    <a:pt x="6" y="41"/>
                  </a:lnTo>
                  <a:lnTo>
                    <a:pt x="7" y="42"/>
                  </a:lnTo>
                  <a:lnTo>
                    <a:pt x="8" y="43"/>
                  </a:lnTo>
                  <a:lnTo>
                    <a:pt x="9" y="43"/>
                  </a:lnTo>
                  <a:lnTo>
                    <a:pt x="11" y="44"/>
                  </a:lnTo>
                  <a:lnTo>
                    <a:pt x="11" y="43"/>
                  </a:lnTo>
                  <a:lnTo>
                    <a:pt x="11" y="44"/>
                  </a:lnTo>
                  <a:lnTo>
                    <a:pt x="11" y="43"/>
                  </a:lnTo>
                  <a:lnTo>
                    <a:pt x="11" y="44"/>
                  </a:lnTo>
                  <a:lnTo>
                    <a:pt x="11" y="43"/>
                  </a:lnTo>
                  <a:lnTo>
                    <a:pt x="12" y="44"/>
                  </a:lnTo>
                  <a:lnTo>
                    <a:pt x="12" y="43"/>
                  </a:lnTo>
                  <a:lnTo>
                    <a:pt x="12" y="44"/>
                  </a:lnTo>
                  <a:lnTo>
                    <a:pt x="12" y="43"/>
                  </a:lnTo>
                  <a:lnTo>
                    <a:pt x="13" y="43"/>
                  </a:lnTo>
                  <a:lnTo>
                    <a:pt x="15" y="43"/>
                  </a:lnTo>
                  <a:lnTo>
                    <a:pt x="15" y="42"/>
                  </a:lnTo>
                  <a:lnTo>
                    <a:pt x="16" y="42"/>
                  </a:lnTo>
                  <a:lnTo>
                    <a:pt x="16" y="41"/>
                  </a:lnTo>
                  <a:lnTo>
                    <a:pt x="17" y="41"/>
                  </a:lnTo>
                  <a:lnTo>
                    <a:pt x="17" y="39"/>
                  </a:lnTo>
                  <a:lnTo>
                    <a:pt x="17" y="38"/>
                  </a:lnTo>
                  <a:lnTo>
                    <a:pt x="18" y="38"/>
                  </a:lnTo>
                  <a:lnTo>
                    <a:pt x="18" y="37"/>
                  </a:lnTo>
                  <a:lnTo>
                    <a:pt x="18" y="35"/>
                  </a:lnTo>
                  <a:lnTo>
                    <a:pt x="20" y="35"/>
                  </a:lnTo>
                  <a:lnTo>
                    <a:pt x="20" y="34"/>
                  </a:lnTo>
                  <a:lnTo>
                    <a:pt x="20" y="32"/>
                  </a:lnTo>
                  <a:lnTo>
                    <a:pt x="21" y="29"/>
                  </a:lnTo>
                  <a:lnTo>
                    <a:pt x="21" y="28"/>
                  </a:lnTo>
                  <a:lnTo>
                    <a:pt x="21" y="26"/>
                  </a:lnTo>
                  <a:lnTo>
                    <a:pt x="21" y="25"/>
                  </a:lnTo>
                  <a:lnTo>
                    <a:pt x="21" y="24"/>
                  </a:lnTo>
                  <a:lnTo>
                    <a:pt x="21" y="22"/>
                  </a:lnTo>
                  <a:lnTo>
                    <a:pt x="21" y="21"/>
                  </a:lnTo>
                  <a:lnTo>
                    <a:pt x="21" y="20"/>
                  </a:lnTo>
                  <a:lnTo>
                    <a:pt x="21" y="19"/>
                  </a:lnTo>
                  <a:lnTo>
                    <a:pt x="21" y="17"/>
                  </a:lnTo>
                  <a:lnTo>
                    <a:pt x="21" y="16"/>
                  </a:lnTo>
                  <a:lnTo>
                    <a:pt x="21" y="15"/>
                  </a:lnTo>
                  <a:lnTo>
                    <a:pt x="21" y="13"/>
                  </a:lnTo>
                  <a:lnTo>
                    <a:pt x="21" y="12"/>
                  </a:lnTo>
                  <a:lnTo>
                    <a:pt x="20" y="11"/>
                  </a:lnTo>
                  <a:lnTo>
                    <a:pt x="20" y="9"/>
                  </a:lnTo>
                  <a:lnTo>
                    <a:pt x="20" y="8"/>
                  </a:lnTo>
                  <a:lnTo>
                    <a:pt x="18" y="8"/>
                  </a:lnTo>
                  <a:lnTo>
                    <a:pt x="18" y="7"/>
                  </a:lnTo>
                  <a:lnTo>
                    <a:pt x="18" y="6"/>
                  </a:lnTo>
                  <a:lnTo>
                    <a:pt x="17" y="4"/>
                  </a:lnTo>
                  <a:lnTo>
                    <a:pt x="17" y="3"/>
                  </a:lnTo>
                  <a:lnTo>
                    <a:pt x="16" y="2"/>
                  </a:lnTo>
                  <a:close/>
                </a:path>
              </a:pathLst>
            </a:custGeom>
            <a:solidFill>
              <a:srgbClr val="808080"/>
            </a:solidFill>
            <a:ln w="9525">
              <a:noFill/>
              <a:round/>
              <a:headEnd/>
              <a:tailEnd/>
            </a:ln>
          </p:spPr>
          <p:txBody>
            <a:bodyPr/>
            <a:lstStyle/>
            <a:p>
              <a:endParaRPr lang="en-US"/>
            </a:p>
          </p:txBody>
        </p:sp>
        <p:sp>
          <p:nvSpPr>
            <p:cNvPr id="138" name="Freeform 281"/>
            <p:cNvSpPr>
              <a:spLocks/>
            </p:cNvSpPr>
            <p:nvPr/>
          </p:nvSpPr>
          <p:spPr bwMode="auto">
            <a:xfrm>
              <a:off x="1818" y="1326"/>
              <a:ext cx="22" cy="45"/>
            </a:xfrm>
            <a:custGeom>
              <a:avLst/>
              <a:gdLst>
                <a:gd name="T0" fmla="*/ 0 w 22"/>
                <a:gd name="T1" fmla="*/ 20 h 45"/>
                <a:gd name="T2" fmla="*/ 0 w 22"/>
                <a:gd name="T3" fmla="*/ 23 h 45"/>
                <a:gd name="T4" fmla="*/ 0 w 22"/>
                <a:gd name="T5" fmla="*/ 27 h 45"/>
                <a:gd name="T6" fmla="*/ 2 w 22"/>
                <a:gd name="T7" fmla="*/ 33 h 45"/>
                <a:gd name="T8" fmla="*/ 3 w 22"/>
                <a:gd name="T9" fmla="*/ 36 h 45"/>
                <a:gd name="T10" fmla="*/ 4 w 22"/>
                <a:gd name="T11" fmla="*/ 40 h 45"/>
                <a:gd name="T12" fmla="*/ 7 w 22"/>
                <a:gd name="T13" fmla="*/ 44 h 45"/>
                <a:gd name="T14" fmla="*/ 11 w 22"/>
                <a:gd name="T15" fmla="*/ 45 h 45"/>
                <a:gd name="T16" fmla="*/ 15 w 22"/>
                <a:gd name="T17" fmla="*/ 44 h 45"/>
                <a:gd name="T18" fmla="*/ 17 w 22"/>
                <a:gd name="T19" fmla="*/ 43 h 45"/>
                <a:gd name="T20" fmla="*/ 18 w 22"/>
                <a:gd name="T21" fmla="*/ 38 h 45"/>
                <a:gd name="T22" fmla="*/ 20 w 22"/>
                <a:gd name="T23" fmla="*/ 35 h 45"/>
                <a:gd name="T24" fmla="*/ 21 w 22"/>
                <a:gd name="T25" fmla="*/ 29 h 45"/>
                <a:gd name="T26" fmla="*/ 22 w 22"/>
                <a:gd name="T27" fmla="*/ 22 h 45"/>
                <a:gd name="T28" fmla="*/ 22 w 22"/>
                <a:gd name="T29" fmla="*/ 18 h 45"/>
                <a:gd name="T30" fmla="*/ 21 w 22"/>
                <a:gd name="T31" fmla="*/ 13 h 45"/>
                <a:gd name="T32" fmla="*/ 20 w 22"/>
                <a:gd name="T33" fmla="*/ 9 h 45"/>
                <a:gd name="T34" fmla="*/ 18 w 22"/>
                <a:gd name="T35" fmla="*/ 7 h 45"/>
                <a:gd name="T36" fmla="*/ 15 w 22"/>
                <a:gd name="T37" fmla="*/ 0 h 45"/>
                <a:gd name="T38" fmla="*/ 11 w 22"/>
                <a:gd name="T39" fmla="*/ 0 h 45"/>
                <a:gd name="T40" fmla="*/ 7 w 22"/>
                <a:gd name="T41" fmla="*/ 1 h 45"/>
                <a:gd name="T42" fmla="*/ 6 w 22"/>
                <a:gd name="T43" fmla="*/ 4 h 45"/>
                <a:gd name="T44" fmla="*/ 4 w 22"/>
                <a:gd name="T45" fmla="*/ 7 h 45"/>
                <a:gd name="T46" fmla="*/ 2 w 22"/>
                <a:gd name="T47" fmla="*/ 12 h 45"/>
                <a:gd name="T48" fmla="*/ 3 w 22"/>
                <a:gd name="T49" fmla="*/ 13 h 45"/>
                <a:gd name="T50" fmla="*/ 4 w 22"/>
                <a:gd name="T51" fmla="*/ 8 h 45"/>
                <a:gd name="T52" fmla="*/ 7 w 22"/>
                <a:gd name="T53" fmla="*/ 5 h 45"/>
                <a:gd name="T54" fmla="*/ 9 w 22"/>
                <a:gd name="T55" fmla="*/ 4 h 45"/>
                <a:gd name="T56" fmla="*/ 12 w 22"/>
                <a:gd name="T57" fmla="*/ 3 h 45"/>
                <a:gd name="T58" fmla="*/ 17 w 22"/>
                <a:gd name="T59" fmla="*/ 5 h 45"/>
                <a:gd name="T60" fmla="*/ 18 w 22"/>
                <a:gd name="T61" fmla="*/ 8 h 45"/>
                <a:gd name="T62" fmla="*/ 20 w 22"/>
                <a:gd name="T63" fmla="*/ 12 h 45"/>
                <a:gd name="T64" fmla="*/ 20 w 22"/>
                <a:gd name="T65" fmla="*/ 17 h 45"/>
                <a:gd name="T66" fmla="*/ 21 w 22"/>
                <a:gd name="T67" fmla="*/ 21 h 45"/>
                <a:gd name="T68" fmla="*/ 21 w 22"/>
                <a:gd name="T69" fmla="*/ 26 h 45"/>
                <a:gd name="T70" fmla="*/ 20 w 22"/>
                <a:gd name="T71" fmla="*/ 31 h 45"/>
                <a:gd name="T72" fmla="*/ 18 w 22"/>
                <a:gd name="T73" fmla="*/ 35 h 45"/>
                <a:gd name="T74" fmla="*/ 17 w 22"/>
                <a:gd name="T75" fmla="*/ 39 h 45"/>
                <a:gd name="T76" fmla="*/ 13 w 22"/>
                <a:gd name="T77" fmla="*/ 43 h 45"/>
                <a:gd name="T78" fmla="*/ 9 w 22"/>
                <a:gd name="T79" fmla="*/ 43 h 45"/>
                <a:gd name="T80" fmla="*/ 6 w 22"/>
                <a:gd name="T81" fmla="*/ 40 h 45"/>
                <a:gd name="T82" fmla="*/ 3 w 22"/>
                <a:gd name="T83" fmla="*/ 35 h 45"/>
                <a:gd name="T84" fmla="*/ 2 w 22"/>
                <a:gd name="T85" fmla="*/ 29 h 45"/>
                <a:gd name="T86" fmla="*/ 2 w 22"/>
                <a:gd name="T87" fmla="*/ 23 h 45"/>
                <a:gd name="T88" fmla="*/ 2 w 22"/>
                <a:gd name="T89" fmla="*/ 18 h 45"/>
                <a:gd name="T90" fmla="*/ 2 w 22"/>
                <a:gd name="T91" fmla="*/ 13 h 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5"/>
                <a:gd name="T140" fmla="*/ 22 w 22"/>
                <a:gd name="T141" fmla="*/ 45 h 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5">
                  <a:moveTo>
                    <a:pt x="2" y="13"/>
                  </a:moveTo>
                  <a:lnTo>
                    <a:pt x="0" y="17"/>
                  </a:lnTo>
                  <a:lnTo>
                    <a:pt x="0" y="20"/>
                  </a:lnTo>
                  <a:lnTo>
                    <a:pt x="0" y="21"/>
                  </a:lnTo>
                  <a:lnTo>
                    <a:pt x="0" y="22"/>
                  </a:lnTo>
                  <a:lnTo>
                    <a:pt x="0" y="23"/>
                  </a:lnTo>
                  <a:lnTo>
                    <a:pt x="0" y="25"/>
                  </a:lnTo>
                  <a:lnTo>
                    <a:pt x="0" y="26"/>
                  </a:lnTo>
                  <a:lnTo>
                    <a:pt x="0" y="27"/>
                  </a:lnTo>
                  <a:lnTo>
                    <a:pt x="0" y="29"/>
                  </a:lnTo>
                  <a:lnTo>
                    <a:pt x="0" y="30"/>
                  </a:lnTo>
                  <a:lnTo>
                    <a:pt x="2" y="33"/>
                  </a:lnTo>
                  <a:lnTo>
                    <a:pt x="2" y="34"/>
                  </a:lnTo>
                  <a:lnTo>
                    <a:pt x="2" y="36"/>
                  </a:lnTo>
                  <a:lnTo>
                    <a:pt x="3" y="36"/>
                  </a:lnTo>
                  <a:lnTo>
                    <a:pt x="3" y="38"/>
                  </a:lnTo>
                  <a:lnTo>
                    <a:pt x="3" y="39"/>
                  </a:lnTo>
                  <a:lnTo>
                    <a:pt x="4" y="40"/>
                  </a:lnTo>
                  <a:lnTo>
                    <a:pt x="4" y="43"/>
                  </a:lnTo>
                  <a:lnTo>
                    <a:pt x="6" y="43"/>
                  </a:lnTo>
                  <a:lnTo>
                    <a:pt x="7" y="44"/>
                  </a:lnTo>
                  <a:lnTo>
                    <a:pt x="8" y="45"/>
                  </a:lnTo>
                  <a:lnTo>
                    <a:pt x="9" y="45"/>
                  </a:lnTo>
                  <a:lnTo>
                    <a:pt x="11" y="45"/>
                  </a:lnTo>
                  <a:lnTo>
                    <a:pt x="12" y="45"/>
                  </a:lnTo>
                  <a:lnTo>
                    <a:pt x="13" y="45"/>
                  </a:lnTo>
                  <a:lnTo>
                    <a:pt x="15" y="44"/>
                  </a:lnTo>
                  <a:lnTo>
                    <a:pt x="16" y="44"/>
                  </a:lnTo>
                  <a:lnTo>
                    <a:pt x="16" y="43"/>
                  </a:lnTo>
                  <a:lnTo>
                    <a:pt x="17" y="43"/>
                  </a:lnTo>
                  <a:lnTo>
                    <a:pt x="17" y="42"/>
                  </a:lnTo>
                  <a:lnTo>
                    <a:pt x="18" y="40"/>
                  </a:lnTo>
                  <a:lnTo>
                    <a:pt x="18" y="38"/>
                  </a:lnTo>
                  <a:lnTo>
                    <a:pt x="20" y="38"/>
                  </a:lnTo>
                  <a:lnTo>
                    <a:pt x="20" y="36"/>
                  </a:lnTo>
                  <a:lnTo>
                    <a:pt x="20" y="35"/>
                  </a:lnTo>
                  <a:lnTo>
                    <a:pt x="21" y="34"/>
                  </a:lnTo>
                  <a:lnTo>
                    <a:pt x="21" y="33"/>
                  </a:lnTo>
                  <a:lnTo>
                    <a:pt x="21" y="29"/>
                  </a:lnTo>
                  <a:lnTo>
                    <a:pt x="22" y="27"/>
                  </a:lnTo>
                  <a:lnTo>
                    <a:pt x="22" y="23"/>
                  </a:lnTo>
                  <a:lnTo>
                    <a:pt x="22" y="22"/>
                  </a:lnTo>
                  <a:lnTo>
                    <a:pt x="22" y="21"/>
                  </a:lnTo>
                  <a:lnTo>
                    <a:pt x="22" y="20"/>
                  </a:lnTo>
                  <a:lnTo>
                    <a:pt x="22" y="18"/>
                  </a:lnTo>
                  <a:lnTo>
                    <a:pt x="21" y="16"/>
                  </a:lnTo>
                  <a:lnTo>
                    <a:pt x="21" y="14"/>
                  </a:lnTo>
                  <a:lnTo>
                    <a:pt x="21" y="13"/>
                  </a:lnTo>
                  <a:lnTo>
                    <a:pt x="21" y="12"/>
                  </a:lnTo>
                  <a:lnTo>
                    <a:pt x="20" y="10"/>
                  </a:lnTo>
                  <a:lnTo>
                    <a:pt x="20" y="9"/>
                  </a:lnTo>
                  <a:lnTo>
                    <a:pt x="20" y="8"/>
                  </a:lnTo>
                  <a:lnTo>
                    <a:pt x="20" y="7"/>
                  </a:lnTo>
                  <a:lnTo>
                    <a:pt x="18" y="7"/>
                  </a:lnTo>
                  <a:lnTo>
                    <a:pt x="18" y="5"/>
                  </a:lnTo>
                  <a:lnTo>
                    <a:pt x="17" y="4"/>
                  </a:lnTo>
                  <a:lnTo>
                    <a:pt x="15" y="0"/>
                  </a:lnTo>
                  <a:lnTo>
                    <a:pt x="13" y="0"/>
                  </a:lnTo>
                  <a:lnTo>
                    <a:pt x="12" y="0"/>
                  </a:lnTo>
                  <a:lnTo>
                    <a:pt x="11" y="0"/>
                  </a:lnTo>
                  <a:lnTo>
                    <a:pt x="9" y="0"/>
                  </a:lnTo>
                  <a:lnTo>
                    <a:pt x="8" y="1"/>
                  </a:lnTo>
                  <a:lnTo>
                    <a:pt x="7" y="1"/>
                  </a:lnTo>
                  <a:lnTo>
                    <a:pt x="7" y="3"/>
                  </a:lnTo>
                  <a:lnTo>
                    <a:pt x="6" y="3"/>
                  </a:lnTo>
                  <a:lnTo>
                    <a:pt x="6" y="4"/>
                  </a:lnTo>
                  <a:lnTo>
                    <a:pt x="4" y="4"/>
                  </a:lnTo>
                  <a:lnTo>
                    <a:pt x="4" y="5"/>
                  </a:lnTo>
                  <a:lnTo>
                    <a:pt x="4" y="7"/>
                  </a:lnTo>
                  <a:lnTo>
                    <a:pt x="3" y="8"/>
                  </a:lnTo>
                  <a:lnTo>
                    <a:pt x="3" y="9"/>
                  </a:lnTo>
                  <a:lnTo>
                    <a:pt x="2" y="12"/>
                  </a:lnTo>
                  <a:lnTo>
                    <a:pt x="2" y="13"/>
                  </a:lnTo>
                  <a:lnTo>
                    <a:pt x="3" y="14"/>
                  </a:lnTo>
                  <a:lnTo>
                    <a:pt x="3" y="13"/>
                  </a:lnTo>
                  <a:lnTo>
                    <a:pt x="4" y="10"/>
                  </a:lnTo>
                  <a:lnTo>
                    <a:pt x="4" y="9"/>
                  </a:lnTo>
                  <a:lnTo>
                    <a:pt x="4" y="8"/>
                  </a:lnTo>
                  <a:lnTo>
                    <a:pt x="6" y="8"/>
                  </a:lnTo>
                  <a:lnTo>
                    <a:pt x="6" y="7"/>
                  </a:lnTo>
                  <a:lnTo>
                    <a:pt x="7" y="5"/>
                  </a:lnTo>
                  <a:lnTo>
                    <a:pt x="7" y="4"/>
                  </a:lnTo>
                  <a:lnTo>
                    <a:pt x="8" y="4"/>
                  </a:lnTo>
                  <a:lnTo>
                    <a:pt x="9" y="4"/>
                  </a:lnTo>
                  <a:lnTo>
                    <a:pt x="9" y="3"/>
                  </a:lnTo>
                  <a:lnTo>
                    <a:pt x="11" y="3"/>
                  </a:lnTo>
                  <a:lnTo>
                    <a:pt x="12" y="3"/>
                  </a:lnTo>
                  <a:lnTo>
                    <a:pt x="13" y="3"/>
                  </a:lnTo>
                  <a:lnTo>
                    <a:pt x="15" y="3"/>
                  </a:lnTo>
                  <a:lnTo>
                    <a:pt x="17" y="5"/>
                  </a:lnTo>
                  <a:lnTo>
                    <a:pt x="17" y="7"/>
                  </a:lnTo>
                  <a:lnTo>
                    <a:pt x="17" y="8"/>
                  </a:lnTo>
                  <a:lnTo>
                    <a:pt x="18" y="8"/>
                  </a:lnTo>
                  <a:lnTo>
                    <a:pt x="18" y="9"/>
                  </a:lnTo>
                  <a:lnTo>
                    <a:pt x="18" y="10"/>
                  </a:lnTo>
                  <a:lnTo>
                    <a:pt x="20" y="12"/>
                  </a:lnTo>
                  <a:lnTo>
                    <a:pt x="20" y="13"/>
                  </a:lnTo>
                  <a:lnTo>
                    <a:pt x="20" y="14"/>
                  </a:lnTo>
                  <a:lnTo>
                    <a:pt x="20" y="17"/>
                  </a:lnTo>
                  <a:lnTo>
                    <a:pt x="21" y="18"/>
                  </a:lnTo>
                  <a:lnTo>
                    <a:pt x="21" y="20"/>
                  </a:lnTo>
                  <a:lnTo>
                    <a:pt x="21" y="21"/>
                  </a:lnTo>
                  <a:lnTo>
                    <a:pt x="21" y="22"/>
                  </a:lnTo>
                  <a:lnTo>
                    <a:pt x="21" y="23"/>
                  </a:lnTo>
                  <a:lnTo>
                    <a:pt x="21" y="26"/>
                  </a:lnTo>
                  <a:lnTo>
                    <a:pt x="21" y="27"/>
                  </a:lnTo>
                  <a:lnTo>
                    <a:pt x="21" y="29"/>
                  </a:lnTo>
                  <a:lnTo>
                    <a:pt x="20" y="31"/>
                  </a:lnTo>
                  <a:lnTo>
                    <a:pt x="20" y="33"/>
                  </a:lnTo>
                  <a:lnTo>
                    <a:pt x="18" y="34"/>
                  </a:lnTo>
                  <a:lnTo>
                    <a:pt x="18" y="35"/>
                  </a:lnTo>
                  <a:lnTo>
                    <a:pt x="18" y="36"/>
                  </a:lnTo>
                  <a:lnTo>
                    <a:pt x="17" y="38"/>
                  </a:lnTo>
                  <a:lnTo>
                    <a:pt x="17" y="39"/>
                  </a:lnTo>
                  <a:lnTo>
                    <a:pt x="16" y="40"/>
                  </a:lnTo>
                  <a:lnTo>
                    <a:pt x="15" y="42"/>
                  </a:lnTo>
                  <a:lnTo>
                    <a:pt x="13" y="43"/>
                  </a:lnTo>
                  <a:lnTo>
                    <a:pt x="12" y="43"/>
                  </a:lnTo>
                  <a:lnTo>
                    <a:pt x="11" y="43"/>
                  </a:lnTo>
                  <a:lnTo>
                    <a:pt x="9" y="43"/>
                  </a:lnTo>
                  <a:lnTo>
                    <a:pt x="8" y="43"/>
                  </a:lnTo>
                  <a:lnTo>
                    <a:pt x="7" y="42"/>
                  </a:lnTo>
                  <a:lnTo>
                    <a:pt x="6" y="40"/>
                  </a:lnTo>
                  <a:lnTo>
                    <a:pt x="4" y="38"/>
                  </a:lnTo>
                  <a:lnTo>
                    <a:pt x="4" y="36"/>
                  </a:lnTo>
                  <a:lnTo>
                    <a:pt x="3" y="35"/>
                  </a:lnTo>
                  <a:lnTo>
                    <a:pt x="3" y="33"/>
                  </a:lnTo>
                  <a:lnTo>
                    <a:pt x="2" y="31"/>
                  </a:lnTo>
                  <a:lnTo>
                    <a:pt x="2" y="29"/>
                  </a:lnTo>
                  <a:lnTo>
                    <a:pt x="2" y="26"/>
                  </a:lnTo>
                  <a:lnTo>
                    <a:pt x="2" y="25"/>
                  </a:lnTo>
                  <a:lnTo>
                    <a:pt x="2" y="23"/>
                  </a:lnTo>
                  <a:lnTo>
                    <a:pt x="2" y="22"/>
                  </a:lnTo>
                  <a:lnTo>
                    <a:pt x="2" y="21"/>
                  </a:lnTo>
                  <a:lnTo>
                    <a:pt x="2" y="18"/>
                  </a:lnTo>
                  <a:lnTo>
                    <a:pt x="2" y="17"/>
                  </a:lnTo>
                  <a:lnTo>
                    <a:pt x="3" y="14"/>
                  </a:lnTo>
                  <a:lnTo>
                    <a:pt x="2" y="13"/>
                  </a:lnTo>
                  <a:close/>
                </a:path>
              </a:pathLst>
            </a:custGeom>
            <a:solidFill>
              <a:srgbClr val="808080"/>
            </a:solidFill>
            <a:ln w="9525">
              <a:noFill/>
              <a:round/>
              <a:headEnd/>
              <a:tailEnd/>
            </a:ln>
          </p:spPr>
          <p:txBody>
            <a:bodyPr/>
            <a:lstStyle/>
            <a:p>
              <a:endParaRPr lang="en-US"/>
            </a:p>
          </p:txBody>
        </p:sp>
        <p:sp>
          <p:nvSpPr>
            <p:cNvPr id="139" name="Freeform 282"/>
            <p:cNvSpPr>
              <a:spLocks/>
            </p:cNvSpPr>
            <p:nvPr/>
          </p:nvSpPr>
          <p:spPr bwMode="auto">
            <a:xfrm>
              <a:off x="1817" y="1307"/>
              <a:ext cx="21" cy="92"/>
            </a:xfrm>
            <a:custGeom>
              <a:avLst/>
              <a:gdLst>
                <a:gd name="T0" fmla="*/ 19 w 21"/>
                <a:gd name="T1" fmla="*/ 20 h 92"/>
                <a:gd name="T2" fmla="*/ 17 w 21"/>
                <a:gd name="T3" fmla="*/ 29 h 92"/>
                <a:gd name="T4" fmla="*/ 19 w 21"/>
                <a:gd name="T5" fmla="*/ 53 h 92"/>
                <a:gd name="T6" fmla="*/ 21 w 21"/>
                <a:gd name="T7" fmla="*/ 57 h 92"/>
                <a:gd name="T8" fmla="*/ 1 w 21"/>
                <a:gd name="T9" fmla="*/ 92 h 92"/>
                <a:gd name="T10" fmla="*/ 0 w 21"/>
                <a:gd name="T11" fmla="*/ 0 h 92"/>
                <a:gd name="T12" fmla="*/ 19 w 21"/>
                <a:gd name="T13" fmla="*/ 20 h 92"/>
                <a:gd name="T14" fmla="*/ 0 60000 65536"/>
                <a:gd name="T15" fmla="*/ 0 60000 65536"/>
                <a:gd name="T16" fmla="*/ 0 60000 65536"/>
                <a:gd name="T17" fmla="*/ 0 60000 65536"/>
                <a:gd name="T18" fmla="*/ 0 60000 65536"/>
                <a:gd name="T19" fmla="*/ 0 60000 65536"/>
                <a:gd name="T20" fmla="*/ 0 60000 65536"/>
                <a:gd name="T21" fmla="*/ 0 w 21"/>
                <a:gd name="T22" fmla="*/ 0 h 92"/>
                <a:gd name="T23" fmla="*/ 21 w 21"/>
                <a:gd name="T24" fmla="*/ 92 h 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92">
                  <a:moveTo>
                    <a:pt x="19" y="20"/>
                  </a:moveTo>
                  <a:lnTo>
                    <a:pt x="17" y="29"/>
                  </a:lnTo>
                  <a:lnTo>
                    <a:pt x="19" y="53"/>
                  </a:lnTo>
                  <a:lnTo>
                    <a:pt x="21" y="57"/>
                  </a:lnTo>
                  <a:lnTo>
                    <a:pt x="1" y="92"/>
                  </a:lnTo>
                  <a:lnTo>
                    <a:pt x="0" y="0"/>
                  </a:lnTo>
                  <a:lnTo>
                    <a:pt x="19" y="20"/>
                  </a:lnTo>
                  <a:close/>
                </a:path>
              </a:pathLst>
            </a:custGeom>
            <a:solidFill>
              <a:srgbClr val="808080"/>
            </a:solidFill>
            <a:ln w="9525">
              <a:noFill/>
              <a:round/>
              <a:headEnd/>
              <a:tailEnd/>
            </a:ln>
          </p:spPr>
          <p:txBody>
            <a:bodyPr/>
            <a:lstStyle/>
            <a:p>
              <a:endParaRPr lang="en-US"/>
            </a:p>
          </p:txBody>
        </p:sp>
        <p:sp>
          <p:nvSpPr>
            <p:cNvPr id="140" name="Freeform 283"/>
            <p:cNvSpPr>
              <a:spLocks/>
            </p:cNvSpPr>
            <p:nvPr/>
          </p:nvSpPr>
          <p:spPr bwMode="auto">
            <a:xfrm>
              <a:off x="1817" y="1305"/>
              <a:ext cx="21" cy="95"/>
            </a:xfrm>
            <a:custGeom>
              <a:avLst/>
              <a:gdLst>
                <a:gd name="T0" fmla="*/ 18 w 21"/>
                <a:gd name="T1" fmla="*/ 24 h 95"/>
                <a:gd name="T2" fmla="*/ 18 w 21"/>
                <a:gd name="T3" fmla="*/ 22 h 95"/>
                <a:gd name="T4" fmla="*/ 16 w 21"/>
                <a:gd name="T5" fmla="*/ 31 h 95"/>
                <a:gd name="T6" fmla="*/ 18 w 21"/>
                <a:gd name="T7" fmla="*/ 55 h 95"/>
                <a:gd name="T8" fmla="*/ 19 w 21"/>
                <a:gd name="T9" fmla="*/ 59 h 95"/>
                <a:gd name="T10" fmla="*/ 19 w 21"/>
                <a:gd name="T11" fmla="*/ 57 h 95"/>
                <a:gd name="T12" fmla="*/ 0 w 21"/>
                <a:gd name="T13" fmla="*/ 92 h 95"/>
                <a:gd name="T14" fmla="*/ 1 w 21"/>
                <a:gd name="T15" fmla="*/ 94 h 95"/>
                <a:gd name="T16" fmla="*/ 1 w 21"/>
                <a:gd name="T17" fmla="*/ 2 h 95"/>
                <a:gd name="T18" fmla="*/ 0 w 21"/>
                <a:gd name="T19" fmla="*/ 3 h 95"/>
                <a:gd name="T20" fmla="*/ 18 w 21"/>
                <a:gd name="T21" fmla="*/ 24 h 95"/>
                <a:gd name="T22" fmla="*/ 19 w 21"/>
                <a:gd name="T23" fmla="*/ 21 h 95"/>
                <a:gd name="T24" fmla="*/ 0 w 21"/>
                <a:gd name="T25" fmla="*/ 0 h 95"/>
                <a:gd name="T26" fmla="*/ 0 w 21"/>
                <a:gd name="T27" fmla="*/ 2 h 95"/>
                <a:gd name="T28" fmla="*/ 0 w 21"/>
                <a:gd name="T29" fmla="*/ 94 h 95"/>
                <a:gd name="T30" fmla="*/ 0 w 21"/>
                <a:gd name="T31" fmla="*/ 95 h 95"/>
                <a:gd name="T32" fmla="*/ 1 w 21"/>
                <a:gd name="T33" fmla="*/ 95 h 95"/>
                <a:gd name="T34" fmla="*/ 1 w 21"/>
                <a:gd name="T35" fmla="*/ 94 h 95"/>
                <a:gd name="T36" fmla="*/ 21 w 21"/>
                <a:gd name="T37" fmla="*/ 59 h 95"/>
                <a:gd name="T38" fmla="*/ 21 w 21"/>
                <a:gd name="T39" fmla="*/ 57 h 95"/>
                <a:gd name="T40" fmla="*/ 19 w 21"/>
                <a:gd name="T41" fmla="*/ 54 h 95"/>
                <a:gd name="T42" fmla="*/ 19 w 21"/>
                <a:gd name="T43" fmla="*/ 55 h 95"/>
                <a:gd name="T44" fmla="*/ 17 w 21"/>
                <a:gd name="T45" fmla="*/ 31 h 95"/>
                <a:gd name="T46" fmla="*/ 17 w 21"/>
                <a:gd name="T47" fmla="*/ 33 h 95"/>
                <a:gd name="T48" fmla="*/ 19 w 21"/>
                <a:gd name="T49" fmla="*/ 24 h 95"/>
                <a:gd name="T50" fmla="*/ 19 w 21"/>
                <a:gd name="T51" fmla="*/ 22 h 95"/>
                <a:gd name="T52" fmla="*/ 19 w 21"/>
                <a:gd name="T53" fmla="*/ 21 h 95"/>
                <a:gd name="T54" fmla="*/ 18 w 21"/>
                <a:gd name="T55" fmla="*/ 24 h 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
                <a:gd name="T85" fmla="*/ 0 h 95"/>
                <a:gd name="T86" fmla="*/ 21 w 21"/>
                <a:gd name="T87" fmla="*/ 95 h 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 h="95">
                  <a:moveTo>
                    <a:pt x="18" y="24"/>
                  </a:moveTo>
                  <a:lnTo>
                    <a:pt x="18" y="22"/>
                  </a:lnTo>
                  <a:lnTo>
                    <a:pt x="16" y="31"/>
                  </a:lnTo>
                  <a:lnTo>
                    <a:pt x="18" y="55"/>
                  </a:lnTo>
                  <a:lnTo>
                    <a:pt x="19" y="59"/>
                  </a:lnTo>
                  <a:lnTo>
                    <a:pt x="19" y="57"/>
                  </a:lnTo>
                  <a:lnTo>
                    <a:pt x="0" y="92"/>
                  </a:lnTo>
                  <a:lnTo>
                    <a:pt x="1" y="94"/>
                  </a:lnTo>
                  <a:lnTo>
                    <a:pt x="1" y="2"/>
                  </a:lnTo>
                  <a:lnTo>
                    <a:pt x="0" y="3"/>
                  </a:lnTo>
                  <a:lnTo>
                    <a:pt x="18" y="24"/>
                  </a:lnTo>
                  <a:lnTo>
                    <a:pt x="19" y="21"/>
                  </a:lnTo>
                  <a:lnTo>
                    <a:pt x="0" y="0"/>
                  </a:lnTo>
                  <a:lnTo>
                    <a:pt x="0" y="2"/>
                  </a:lnTo>
                  <a:lnTo>
                    <a:pt x="0" y="94"/>
                  </a:lnTo>
                  <a:lnTo>
                    <a:pt x="0" y="95"/>
                  </a:lnTo>
                  <a:lnTo>
                    <a:pt x="1" y="95"/>
                  </a:lnTo>
                  <a:lnTo>
                    <a:pt x="1" y="94"/>
                  </a:lnTo>
                  <a:lnTo>
                    <a:pt x="21" y="59"/>
                  </a:lnTo>
                  <a:lnTo>
                    <a:pt x="21" y="57"/>
                  </a:lnTo>
                  <a:lnTo>
                    <a:pt x="19" y="54"/>
                  </a:lnTo>
                  <a:lnTo>
                    <a:pt x="19" y="55"/>
                  </a:lnTo>
                  <a:lnTo>
                    <a:pt x="17" y="31"/>
                  </a:lnTo>
                  <a:lnTo>
                    <a:pt x="17" y="33"/>
                  </a:lnTo>
                  <a:lnTo>
                    <a:pt x="19" y="24"/>
                  </a:lnTo>
                  <a:lnTo>
                    <a:pt x="19" y="22"/>
                  </a:lnTo>
                  <a:lnTo>
                    <a:pt x="19" y="21"/>
                  </a:lnTo>
                  <a:lnTo>
                    <a:pt x="18" y="24"/>
                  </a:lnTo>
                  <a:close/>
                </a:path>
              </a:pathLst>
            </a:custGeom>
            <a:solidFill>
              <a:srgbClr val="808080"/>
            </a:solidFill>
            <a:ln w="9525">
              <a:noFill/>
              <a:round/>
              <a:headEnd/>
              <a:tailEnd/>
            </a:ln>
          </p:spPr>
          <p:txBody>
            <a:bodyPr/>
            <a:lstStyle/>
            <a:p>
              <a:endParaRPr lang="en-US"/>
            </a:p>
          </p:txBody>
        </p:sp>
        <p:sp>
          <p:nvSpPr>
            <p:cNvPr id="141" name="Freeform 284"/>
            <p:cNvSpPr>
              <a:spLocks/>
            </p:cNvSpPr>
            <p:nvPr/>
          </p:nvSpPr>
          <p:spPr bwMode="auto">
            <a:xfrm>
              <a:off x="1824" y="1427"/>
              <a:ext cx="51" cy="40"/>
            </a:xfrm>
            <a:custGeom>
              <a:avLst/>
              <a:gdLst>
                <a:gd name="T0" fmla="*/ 50 w 51"/>
                <a:gd name="T1" fmla="*/ 27 h 40"/>
                <a:gd name="T2" fmla="*/ 51 w 51"/>
                <a:gd name="T3" fmla="*/ 40 h 40"/>
                <a:gd name="T4" fmla="*/ 0 w 51"/>
                <a:gd name="T5" fmla="*/ 34 h 40"/>
                <a:gd name="T6" fmla="*/ 14 w 51"/>
                <a:gd name="T7" fmla="*/ 0 h 40"/>
                <a:gd name="T8" fmla="*/ 50 w 51"/>
                <a:gd name="T9" fmla="*/ 27 h 40"/>
                <a:gd name="T10" fmla="*/ 0 60000 65536"/>
                <a:gd name="T11" fmla="*/ 0 60000 65536"/>
                <a:gd name="T12" fmla="*/ 0 60000 65536"/>
                <a:gd name="T13" fmla="*/ 0 60000 65536"/>
                <a:gd name="T14" fmla="*/ 0 60000 65536"/>
                <a:gd name="T15" fmla="*/ 0 w 51"/>
                <a:gd name="T16" fmla="*/ 0 h 40"/>
                <a:gd name="T17" fmla="*/ 51 w 51"/>
                <a:gd name="T18" fmla="*/ 40 h 40"/>
              </a:gdLst>
              <a:ahLst/>
              <a:cxnLst>
                <a:cxn ang="T10">
                  <a:pos x="T0" y="T1"/>
                </a:cxn>
                <a:cxn ang="T11">
                  <a:pos x="T2" y="T3"/>
                </a:cxn>
                <a:cxn ang="T12">
                  <a:pos x="T4" y="T5"/>
                </a:cxn>
                <a:cxn ang="T13">
                  <a:pos x="T6" y="T7"/>
                </a:cxn>
                <a:cxn ang="T14">
                  <a:pos x="T8" y="T9"/>
                </a:cxn>
              </a:cxnLst>
              <a:rect l="T15" t="T16" r="T17" b="T18"/>
              <a:pathLst>
                <a:path w="51" h="40">
                  <a:moveTo>
                    <a:pt x="50" y="27"/>
                  </a:moveTo>
                  <a:lnTo>
                    <a:pt x="51" y="40"/>
                  </a:lnTo>
                  <a:lnTo>
                    <a:pt x="0" y="34"/>
                  </a:lnTo>
                  <a:lnTo>
                    <a:pt x="14" y="0"/>
                  </a:lnTo>
                  <a:lnTo>
                    <a:pt x="50" y="27"/>
                  </a:lnTo>
                  <a:close/>
                </a:path>
              </a:pathLst>
            </a:custGeom>
            <a:solidFill>
              <a:srgbClr val="808080"/>
            </a:solidFill>
            <a:ln w="9525">
              <a:noFill/>
              <a:round/>
              <a:headEnd/>
              <a:tailEnd/>
            </a:ln>
          </p:spPr>
          <p:txBody>
            <a:bodyPr/>
            <a:lstStyle/>
            <a:p>
              <a:endParaRPr lang="en-US"/>
            </a:p>
          </p:txBody>
        </p:sp>
        <p:sp>
          <p:nvSpPr>
            <p:cNvPr id="142" name="Freeform 285"/>
            <p:cNvSpPr>
              <a:spLocks/>
            </p:cNvSpPr>
            <p:nvPr/>
          </p:nvSpPr>
          <p:spPr bwMode="auto">
            <a:xfrm>
              <a:off x="1821" y="1426"/>
              <a:ext cx="56" cy="44"/>
            </a:xfrm>
            <a:custGeom>
              <a:avLst/>
              <a:gdLst>
                <a:gd name="T0" fmla="*/ 52 w 56"/>
                <a:gd name="T1" fmla="*/ 30 h 44"/>
                <a:gd name="T2" fmla="*/ 52 w 56"/>
                <a:gd name="T3" fmla="*/ 28 h 44"/>
                <a:gd name="T4" fmla="*/ 52 w 56"/>
                <a:gd name="T5" fmla="*/ 41 h 44"/>
                <a:gd name="T6" fmla="*/ 54 w 56"/>
                <a:gd name="T7" fmla="*/ 39 h 44"/>
                <a:gd name="T8" fmla="*/ 3 w 56"/>
                <a:gd name="T9" fmla="*/ 32 h 44"/>
                <a:gd name="T10" fmla="*/ 4 w 56"/>
                <a:gd name="T11" fmla="*/ 36 h 44"/>
                <a:gd name="T12" fmla="*/ 18 w 56"/>
                <a:gd name="T13" fmla="*/ 3 h 44"/>
                <a:gd name="T14" fmla="*/ 15 w 56"/>
                <a:gd name="T15" fmla="*/ 4 h 44"/>
                <a:gd name="T16" fmla="*/ 52 w 56"/>
                <a:gd name="T17" fmla="*/ 30 h 44"/>
                <a:gd name="T18" fmla="*/ 54 w 56"/>
                <a:gd name="T19" fmla="*/ 27 h 44"/>
                <a:gd name="T20" fmla="*/ 17 w 56"/>
                <a:gd name="T21" fmla="*/ 0 h 44"/>
                <a:gd name="T22" fmla="*/ 15 w 56"/>
                <a:gd name="T23" fmla="*/ 0 h 44"/>
                <a:gd name="T24" fmla="*/ 1 w 56"/>
                <a:gd name="T25" fmla="*/ 34 h 44"/>
                <a:gd name="T26" fmla="*/ 0 w 56"/>
                <a:gd name="T27" fmla="*/ 35 h 44"/>
                <a:gd name="T28" fmla="*/ 0 w 56"/>
                <a:gd name="T29" fmla="*/ 36 h 44"/>
                <a:gd name="T30" fmla="*/ 1 w 56"/>
                <a:gd name="T31" fmla="*/ 36 h 44"/>
                <a:gd name="T32" fmla="*/ 1 w 56"/>
                <a:gd name="T33" fmla="*/ 38 h 44"/>
                <a:gd name="T34" fmla="*/ 3 w 56"/>
                <a:gd name="T35" fmla="*/ 36 h 44"/>
                <a:gd name="T36" fmla="*/ 54 w 56"/>
                <a:gd name="T37" fmla="*/ 43 h 44"/>
                <a:gd name="T38" fmla="*/ 54 w 56"/>
                <a:gd name="T39" fmla="*/ 44 h 44"/>
                <a:gd name="T40" fmla="*/ 54 w 56"/>
                <a:gd name="T41" fmla="*/ 43 h 44"/>
                <a:gd name="T42" fmla="*/ 56 w 56"/>
                <a:gd name="T43" fmla="*/ 43 h 44"/>
                <a:gd name="T44" fmla="*/ 56 w 56"/>
                <a:gd name="T45" fmla="*/ 41 h 44"/>
                <a:gd name="T46" fmla="*/ 54 w 56"/>
                <a:gd name="T47" fmla="*/ 28 h 44"/>
                <a:gd name="T48" fmla="*/ 54 w 56"/>
                <a:gd name="T49" fmla="*/ 27 h 44"/>
                <a:gd name="T50" fmla="*/ 52 w 56"/>
                <a:gd name="T51" fmla="*/ 3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6"/>
                <a:gd name="T79" fmla="*/ 0 h 44"/>
                <a:gd name="T80" fmla="*/ 56 w 5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6" h="44">
                  <a:moveTo>
                    <a:pt x="52" y="30"/>
                  </a:moveTo>
                  <a:lnTo>
                    <a:pt x="52" y="28"/>
                  </a:lnTo>
                  <a:lnTo>
                    <a:pt x="52" y="41"/>
                  </a:lnTo>
                  <a:lnTo>
                    <a:pt x="54" y="39"/>
                  </a:lnTo>
                  <a:lnTo>
                    <a:pt x="3" y="32"/>
                  </a:lnTo>
                  <a:lnTo>
                    <a:pt x="4" y="36"/>
                  </a:lnTo>
                  <a:lnTo>
                    <a:pt x="18" y="3"/>
                  </a:lnTo>
                  <a:lnTo>
                    <a:pt x="15" y="4"/>
                  </a:lnTo>
                  <a:lnTo>
                    <a:pt x="52" y="30"/>
                  </a:lnTo>
                  <a:lnTo>
                    <a:pt x="54" y="27"/>
                  </a:lnTo>
                  <a:lnTo>
                    <a:pt x="17" y="0"/>
                  </a:lnTo>
                  <a:lnTo>
                    <a:pt x="15" y="0"/>
                  </a:lnTo>
                  <a:lnTo>
                    <a:pt x="1" y="34"/>
                  </a:lnTo>
                  <a:lnTo>
                    <a:pt x="0" y="35"/>
                  </a:lnTo>
                  <a:lnTo>
                    <a:pt x="0" y="36"/>
                  </a:lnTo>
                  <a:lnTo>
                    <a:pt x="1" y="36"/>
                  </a:lnTo>
                  <a:lnTo>
                    <a:pt x="1" y="38"/>
                  </a:lnTo>
                  <a:lnTo>
                    <a:pt x="3" y="36"/>
                  </a:lnTo>
                  <a:lnTo>
                    <a:pt x="54" y="43"/>
                  </a:lnTo>
                  <a:lnTo>
                    <a:pt x="54" y="44"/>
                  </a:lnTo>
                  <a:lnTo>
                    <a:pt x="54" y="43"/>
                  </a:lnTo>
                  <a:lnTo>
                    <a:pt x="56" y="43"/>
                  </a:lnTo>
                  <a:lnTo>
                    <a:pt x="56" y="41"/>
                  </a:lnTo>
                  <a:lnTo>
                    <a:pt x="54" y="28"/>
                  </a:lnTo>
                  <a:lnTo>
                    <a:pt x="54" y="27"/>
                  </a:lnTo>
                  <a:lnTo>
                    <a:pt x="52" y="30"/>
                  </a:lnTo>
                  <a:close/>
                </a:path>
              </a:pathLst>
            </a:custGeom>
            <a:solidFill>
              <a:srgbClr val="808080"/>
            </a:solidFill>
            <a:ln w="9525">
              <a:noFill/>
              <a:round/>
              <a:headEnd/>
              <a:tailEnd/>
            </a:ln>
          </p:spPr>
          <p:txBody>
            <a:bodyPr/>
            <a:lstStyle/>
            <a:p>
              <a:endParaRPr lang="en-US"/>
            </a:p>
          </p:txBody>
        </p:sp>
        <p:sp>
          <p:nvSpPr>
            <p:cNvPr id="143" name="Freeform 286"/>
            <p:cNvSpPr>
              <a:spLocks/>
            </p:cNvSpPr>
            <p:nvPr/>
          </p:nvSpPr>
          <p:spPr bwMode="auto">
            <a:xfrm>
              <a:off x="1739" y="1469"/>
              <a:ext cx="65" cy="83"/>
            </a:xfrm>
            <a:custGeom>
              <a:avLst/>
              <a:gdLst>
                <a:gd name="T0" fmla="*/ 43 w 65"/>
                <a:gd name="T1" fmla="*/ 2 h 83"/>
                <a:gd name="T2" fmla="*/ 39 w 65"/>
                <a:gd name="T3" fmla="*/ 1 h 83"/>
                <a:gd name="T4" fmla="*/ 35 w 65"/>
                <a:gd name="T5" fmla="*/ 0 h 83"/>
                <a:gd name="T6" fmla="*/ 34 w 65"/>
                <a:gd name="T7" fmla="*/ 1 h 83"/>
                <a:gd name="T8" fmla="*/ 30 w 65"/>
                <a:gd name="T9" fmla="*/ 1 h 83"/>
                <a:gd name="T10" fmla="*/ 20 w 65"/>
                <a:gd name="T11" fmla="*/ 5 h 83"/>
                <a:gd name="T12" fmla="*/ 17 w 65"/>
                <a:gd name="T13" fmla="*/ 6 h 83"/>
                <a:gd name="T14" fmla="*/ 15 w 65"/>
                <a:gd name="T15" fmla="*/ 9 h 83"/>
                <a:gd name="T16" fmla="*/ 12 w 65"/>
                <a:gd name="T17" fmla="*/ 10 h 83"/>
                <a:gd name="T18" fmla="*/ 11 w 65"/>
                <a:gd name="T19" fmla="*/ 14 h 83"/>
                <a:gd name="T20" fmla="*/ 8 w 65"/>
                <a:gd name="T21" fmla="*/ 15 h 83"/>
                <a:gd name="T22" fmla="*/ 7 w 65"/>
                <a:gd name="T23" fmla="*/ 20 h 83"/>
                <a:gd name="T24" fmla="*/ 3 w 65"/>
                <a:gd name="T25" fmla="*/ 28 h 83"/>
                <a:gd name="T26" fmla="*/ 2 w 65"/>
                <a:gd name="T27" fmla="*/ 33 h 83"/>
                <a:gd name="T28" fmla="*/ 2 w 65"/>
                <a:gd name="T29" fmla="*/ 37 h 83"/>
                <a:gd name="T30" fmla="*/ 2 w 65"/>
                <a:gd name="T31" fmla="*/ 40 h 83"/>
                <a:gd name="T32" fmla="*/ 0 w 65"/>
                <a:gd name="T33" fmla="*/ 44 h 83"/>
                <a:gd name="T34" fmla="*/ 0 w 65"/>
                <a:gd name="T35" fmla="*/ 46 h 83"/>
                <a:gd name="T36" fmla="*/ 2 w 65"/>
                <a:gd name="T37" fmla="*/ 50 h 83"/>
                <a:gd name="T38" fmla="*/ 5 w 65"/>
                <a:gd name="T39" fmla="*/ 63 h 83"/>
                <a:gd name="T40" fmla="*/ 7 w 65"/>
                <a:gd name="T41" fmla="*/ 67 h 83"/>
                <a:gd name="T42" fmla="*/ 9 w 65"/>
                <a:gd name="T43" fmla="*/ 70 h 83"/>
                <a:gd name="T44" fmla="*/ 11 w 65"/>
                <a:gd name="T45" fmla="*/ 72 h 83"/>
                <a:gd name="T46" fmla="*/ 13 w 65"/>
                <a:gd name="T47" fmla="*/ 74 h 83"/>
                <a:gd name="T48" fmla="*/ 18 w 65"/>
                <a:gd name="T49" fmla="*/ 79 h 83"/>
                <a:gd name="T50" fmla="*/ 25 w 65"/>
                <a:gd name="T51" fmla="*/ 81 h 83"/>
                <a:gd name="T52" fmla="*/ 29 w 65"/>
                <a:gd name="T53" fmla="*/ 81 h 83"/>
                <a:gd name="T54" fmla="*/ 31 w 65"/>
                <a:gd name="T55" fmla="*/ 83 h 83"/>
                <a:gd name="T56" fmla="*/ 34 w 65"/>
                <a:gd name="T57" fmla="*/ 83 h 83"/>
                <a:gd name="T58" fmla="*/ 39 w 65"/>
                <a:gd name="T59" fmla="*/ 81 h 83"/>
                <a:gd name="T60" fmla="*/ 48 w 65"/>
                <a:gd name="T61" fmla="*/ 76 h 83"/>
                <a:gd name="T62" fmla="*/ 51 w 65"/>
                <a:gd name="T63" fmla="*/ 74 h 83"/>
                <a:gd name="T64" fmla="*/ 55 w 65"/>
                <a:gd name="T65" fmla="*/ 71 h 83"/>
                <a:gd name="T66" fmla="*/ 56 w 65"/>
                <a:gd name="T67" fmla="*/ 68 h 83"/>
                <a:gd name="T68" fmla="*/ 59 w 65"/>
                <a:gd name="T69" fmla="*/ 64 h 83"/>
                <a:gd name="T70" fmla="*/ 61 w 65"/>
                <a:gd name="T71" fmla="*/ 58 h 83"/>
                <a:gd name="T72" fmla="*/ 64 w 65"/>
                <a:gd name="T73" fmla="*/ 50 h 83"/>
                <a:gd name="T74" fmla="*/ 65 w 65"/>
                <a:gd name="T75" fmla="*/ 46 h 83"/>
                <a:gd name="T76" fmla="*/ 65 w 65"/>
                <a:gd name="T77" fmla="*/ 42 h 83"/>
                <a:gd name="T78" fmla="*/ 65 w 65"/>
                <a:gd name="T79" fmla="*/ 39 h 83"/>
                <a:gd name="T80" fmla="*/ 65 w 65"/>
                <a:gd name="T81" fmla="*/ 35 h 83"/>
                <a:gd name="T82" fmla="*/ 64 w 65"/>
                <a:gd name="T83" fmla="*/ 31 h 83"/>
                <a:gd name="T84" fmla="*/ 60 w 65"/>
                <a:gd name="T85" fmla="*/ 19 h 83"/>
                <a:gd name="T86" fmla="*/ 59 w 65"/>
                <a:gd name="T87" fmla="*/ 15 h 83"/>
                <a:gd name="T88" fmla="*/ 56 w 65"/>
                <a:gd name="T89" fmla="*/ 13 h 83"/>
                <a:gd name="T90" fmla="*/ 55 w 65"/>
                <a:gd name="T91" fmla="*/ 10 h 83"/>
                <a:gd name="T92" fmla="*/ 52 w 65"/>
                <a:gd name="T93" fmla="*/ 9 h 83"/>
                <a:gd name="T94" fmla="*/ 50 w 65"/>
                <a:gd name="T95" fmla="*/ 6 h 8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5"/>
                <a:gd name="T145" fmla="*/ 0 h 83"/>
                <a:gd name="T146" fmla="*/ 65 w 65"/>
                <a:gd name="T147" fmla="*/ 83 h 8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5" h="83">
                  <a:moveTo>
                    <a:pt x="47" y="4"/>
                  </a:moveTo>
                  <a:lnTo>
                    <a:pt x="44" y="2"/>
                  </a:lnTo>
                  <a:lnTo>
                    <a:pt x="43" y="2"/>
                  </a:lnTo>
                  <a:lnTo>
                    <a:pt x="42" y="1"/>
                  </a:lnTo>
                  <a:lnTo>
                    <a:pt x="40" y="1"/>
                  </a:lnTo>
                  <a:lnTo>
                    <a:pt x="39" y="1"/>
                  </a:lnTo>
                  <a:lnTo>
                    <a:pt x="38" y="1"/>
                  </a:lnTo>
                  <a:lnTo>
                    <a:pt x="37" y="1"/>
                  </a:lnTo>
                  <a:lnTo>
                    <a:pt x="35" y="0"/>
                  </a:lnTo>
                  <a:lnTo>
                    <a:pt x="35" y="1"/>
                  </a:lnTo>
                  <a:lnTo>
                    <a:pt x="35" y="0"/>
                  </a:lnTo>
                  <a:lnTo>
                    <a:pt x="34" y="1"/>
                  </a:lnTo>
                  <a:lnTo>
                    <a:pt x="33" y="1"/>
                  </a:lnTo>
                  <a:lnTo>
                    <a:pt x="31" y="0"/>
                  </a:lnTo>
                  <a:lnTo>
                    <a:pt x="30" y="1"/>
                  </a:lnTo>
                  <a:lnTo>
                    <a:pt x="29" y="1"/>
                  </a:lnTo>
                  <a:lnTo>
                    <a:pt x="28" y="1"/>
                  </a:lnTo>
                  <a:lnTo>
                    <a:pt x="20" y="5"/>
                  </a:lnTo>
                  <a:lnTo>
                    <a:pt x="18" y="5"/>
                  </a:lnTo>
                  <a:lnTo>
                    <a:pt x="18" y="6"/>
                  </a:lnTo>
                  <a:lnTo>
                    <a:pt x="17" y="6"/>
                  </a:lnTo>
                  <a:lnTo>
                    <a:pt x="17" y="7"/>
                  </a:lnTo>
                  <a:lnTo>
                    <a:pt x="16" y="7"/>
                  </a:lnTo>
                  <a:lnTo>
                    <a:pt x="15" y="9"/>
                  </a:lnTo>
                  <a:lnTo>
                    <a:pt x="13" y="9"/>
                  </a:lnTo>
                  <a:lnTo>
                    <a:pt x="13" y="10"/>
                  </a:lnTo>
                  <a:lnTo>
                    <a:pt x="12" y="10"/>
                  </a:lnTo>
                  <a:lnTo>
                    <a:pt x="12" y="11"/>
                  </a:lnTo>
                  <a:lnTo>
                    <a:pt x="11" y="13"/>
                  </a:lnTo>
                  <a:lnTo>
                    <a:pt x="11" y="14"/>
                  </a:lnTo>
                  <a:lnTo>
                    <a:pt x="9" y="14"/>
                  </a:lnTo>
                  <a:lnTo>
                    <a:pt x="9" y="15"/>
                  </a:lnTo>
                  <a:lnTo>
                    <a:pt x="8" y="15"/>
                  </a:lnTo>
                  <a:lnTo>
                    <a:pt x="8" y="17"/>
                  </a:lnTo>
                  <a:lnTo>
                    <a:pt x="7" y="18"/>
                  </a:lnTo>
                  <a:lnTo>
                    <a:pt x="7" y="20"/>
                  </a:lnTo>
                  <a:lnTo>
                    <a:pt x="5" y="20"/>
                  </a:lnTo>
                  <a:lnTo>
                    <a:pt x="4" y="24"/>
                  </a:lnTo>
                  <a:lnTo>
                    <a:pt x="3" y="28"/>
                  </a:lnTo>
                  <a:lnTo>
                    <a:pt x="3" y="29"/>
                  </a:lnTo>
                  <a:lnTo>
                    <a:pt x="2" y="32"/>
                  </a:lnTo>
                  <a:lnTo>
                    <a:pt x="2" y="33"/>
                  </a:lnTo>
                  <a:lnTo>
                    <a:pt x="2" y="35"/>
                  </a:lnTo>
                  <a:lnTo>
                    <a:pt x="2" y="36"/>
                  </a:lnTo>
                  <a:lnTo>
                    <a:pt x="2" y="37"/>
                  </a:lnTo>
                  <a:lnTo>
                    <a:pt x="2" y="39"/>
                  </a:lnTo>
                  <a:lnTo>
                    <a:pt x="0" y="39"/>
                  </a:lnTo>
                  <a:lnTo>
                    <a:pt x="2" y="40"/>
                  </a:lnTo>
                  <a:lnTo>
                    <a:pt x="0" y="41"/>
                  </a:lnTo>
                  <a:lnTo>
                    <a:pt x="0" y="42"/>
                  </a:lnTo>
                  <a:lnTo>
                    <a:pt x="0" y="44"/>
                  </a:lnTo>
                  <a:lnTo>
                    <a:pt x="2" y="45"/>
                  </a:lnTo>
                  <a:lnTo>
                    <a:pt x="0" y="45"/>
                  </a:lnTo>
                  <a:lnTo>
                    <a:pt x="0" y="46"/>
                  </a:lnTo>
                  <a:lnTo>
                    <a:pt x="2" y="48"/>
                  </a:lnTo>
                  <a:lnTo>
                    <a:pt x="2" y="49"/>
                  </a:lnTo>
                  <a:lnTo>
                    <a:pt x="2" y="50"/>
                  </a:lnTo>
                  <a:lnTo>
                    <a:pt x="2" y="52"/>
                  </a:lnTo>
                  <a:lnTo>
                    <a:pt x="4" y="62"/>
                  </a:lnTo>
                  <a:lnTo>
                    <a:pt x="5" y="63"/>
                  </a:lnTo>
                  <a:lnTo>
                    <a:pt x="5" y="64"/>
                  </a:lnTo>
                  <a:lnTo>
                    <a:pt x="7" y="66"/>
                  </a:lnTo>
                  <a:lnTo>
                    <a:pt x="7" y="67"/>
                  </a:lnTo>
                  <a:lnTo>
                    <a:pt x="8" y="67"/>
                  </a:lnTo>
                  <a:lnTo>
                    <a:pt x="8" y="68"/>
                  </a:lnTo>
                  <a:lnTo>
                    <a:pt x="9" y="70"/>
                  </a:lnTo>
                  <a:lnTo>
                    <a:pt x="9" y="71"/>
                  </a:lnTo>
                  <a:lnTo>
                    <a:pt x="11" y="71"/>
                  </a:lnTo>
                  <a:lnTo>
                    <a:pt x="11" y="72"/>
                  </a:lnTo>
                  <a:lnTo>
                    <a:pt x="12" y="72"/>
                  </a:lnTo>
                  <a:lnTo>
                    <a:pt x="12" y="74"/>
                  </a:lnTo>
                  <a:lnTo>
                    <a:pt x="13" y="74"/>
                  </a:lnTo>
                  <a:lnTo>
                    <a:pt x="13" y="75"/>
                  </a:lnTo>
                  <a:lnTo>
                    <a:pt x="16" y="76"/>
                  </a:lnTo>
                  <a:lnTo>
                    <a:pt x="18" y="79"/>
                  </a:lnTo>
                  <a:lnTo>
                    <a:pt x="22" y="80"/>
                  </a:lnTo>
                  <a:lnTo>
                    <a:pt x="24" y="80"/>
                  </a:lnTo>
                  <a:lnTo>
                    <a:pt x="25" y="81"/>
                  </a:lnTo>
                  <a:lnTo>
                    <a:pt x="26" y="81"/>
                  </a:lnTo>
                  <a:lnTo>
                    <a:pt x="28" y="81"/>
                  </a:lnTo>
                  <a:lnTo>
                    <a:pt x="29" y="81"/>
                  </a:lnTo>
                  <a:lnTo>
                    <a:pt x="29" y="83"/>
                  </a:lnTo>
                  <a:lnTo>
                    <a:pt x="30" y="83"/>
                  </a:lnTo>
                  <a:lnTo>
                    <a:pt x="31" y="83"/>
                  </a:lnTo>
                  <a:lnTo>
                    <a:pt x="33" y="83"/>
                  </a:lnTo>
                  <a:lnTo>
                    <a:pt x="34" y="81"/>
                  </a:lnTo>
                  <a:lnTo>
                    <a:pt x="34" y="83"/>
                  </a:lnTo>
                  <a:lnTo>
                    <a:pt x="37" y="81"/>
                  </a:lnTo>
                  <a:lnTo>
                    <a:pt x="38" y="81"/>
                  </a:lnTo>
                  <a:lnTo>
                    <a:pt x="39" y="81"/>
                  </a:lnTo>
                  <a:lnTo>
                    <a:pt x="47" y="77"/>
                  </a:lnTo>
                  <a:lnTo>
                    <a:pt x="48" y="77"/>
                  </a:lnTo>
                  <a:lnTo>
                    <a:pt x="48" y="76"/>
                  </a:lnTo>
                  <a:lnTo>
                    <a:pt x="50" y="76"/>
                  </a:lnTo>
                  <a:lnTo>
                    <a:pt x="51" y="75"/>
                  </a:lnTo>
                  <a:lnTo>
                    <a:pt x="51" y="74"/>
                  </a:lnTo>
                  <a:lnTo>
                    <a:pt x="52" y="74"/>
                  </a:lnTo>
                  <a:lnTo>
                    <a:pt x="53" y="72"/>
                  </a:lnTo>
                  <a:lnTo>
                    <a:pt x="55" y="71"/>
                  </a:lnTo>
                  <a:lnTo>
                    <a:pt x="55" y="70"/>
                  </a:lnTo>
                  <a:lnTo>
                    <a:pt x="56" y="70"/>
                  </a:lnTo>
                  <a:lnTo>
                    <a:pt x="56" y="68"/>
                  </a:lnTo>
                  <a:lnTo>
                    <a:pt x="57" y="67"/>
                  </a:lnTo>
                  <a:lnTo>
                    <a:pt x="59" y="66"/>
                  </a:lnTo>
                  <a:lnTo>
                    <a:pt x="59" y="64"/>
                  </a:lnTo>
                  <a:lnTo>
                    <a:pt x="60" y="63"/>
                  </a:lnTo>
                  <a:lnTo>
                    <a:pt x="60" y="62"/>
                  </a:lnTo>
                  <a:lnTo>
                    <a:pt x="61" y="58"/>
                  </a:lnTo>
                  <a:lnTo>
                    <a:pt x="64" y="54"/>
                  </a:lnTo>
                  <a:lnTo>
                    <a:pt x="64" y="53"/>
                  </a:lnTo>
                  <a:lnTo>
                    <a:pt x="64" y="50"/>
                  </a:lnTo>
                  <a:lnTo>
                    <a:pt x="64" y="49"/>
                  </a:lnTo>
                  <a:lnTo>
                    <a:pt x="65" y="48"/>
                  </a:lnTo>
                  <a:lnTo>
                    <a:pt x="65" y="46"/>
                  </a:lnTo>
                  <a:lnTo>
                    <a:pt x="65" y="45"/>
                  </a:lnTo>
                  <a:lnTo>
                    <a:pt x="65" y="44"/>
                  </a:lnTo>
                  <a:lnTo>
                    <a:pt x="65" y="42"/>
                  </a:lnTo>
                  <a:lnTo>
                    <a:pt x="65" y="41"/>
                  </a:lnTo>
                  <a:lnTo>
                    <a:pt x="65" y="40"/>
                  </a:lnTo>
                  <a:lnTo>
                    <a:pt x="65" y="39"/>
                  </a:lnTo>
                  <a:lnTo>
                    <a:pt x="65" y="37"/>
                  </a:lnTo>
                  <a:lnTo>
                    <a:pt x="65" y="36"/>
                  </a:lnTo>
                  <a:lnTo>
                    <a:pt x="65" y="35"/>
                  </a:lnTo>
                  <a:lnTo>
                    <a:pt x="65" y="33"/>
                  </a:lnTo>
                  <a:lnTo>
                    <a:pt x="65" y="32"/>
                  </a:lnTo>
                  <a:lnTo>
                    <a:pt x="64" y="31"/>
                  </a:lnTo>
                  <a:lnTo>
                    <a:pt x="65" y="31"/>
                  </a:lnTo>
                  <a:lnTo>
                    <a:pt x="61" y="20"/>
                  </a:lnTo>
                  <a:lnTo>
                    <a:pt x="60" y="19"/>
                  </a:lnTo>
                  <a:lnTo>
                    <a:pt x="60" y="18"/>
                  </a:lnTo>
                  <a:lnTo>
                    <a:pt x="60" y="17"/>
                  </a:lnTo>
                  <a:lnTo>
                    <a:pt x="59" y="15"/>
                  </a:lnTo>
                  <a:lnTo>
                    <a:pt x="57" y="14"/>
                  </a:lnTo>
                  <a:lnTo>
                    <a:pt x="57" y="13"/>
                  </a:lnTo>
                  <a:lnTo>
                    <a:pt x="56" y="13"/>
                  </a:lnTo>
                  <a:lnTo>
                    <a:pt x="56" y="11"/>
                  </a:lnTo>
                  <a:lnTo>
                    <a:pt x="55" y="11"/>
                  </a:lnTo>
                  <a:lnTo>
                    <a:pt x="55" y="10"/>
                  </a:lnTo>
                  <a:lnTo>
                    <a:pt x="53" y="10"/>
                  </a:lnTo>
                  <a:lnTo>
                    <a:pt x="53" y="9"/>
                  </a:lnTo>
                  <a:lnTo>
                    <a:pt x="52" y="9"/>
                  </a:lnTo>
                  <a:lnTo>
                    <a:pt x="52" y="7"/>
                  </a:lnTo>
                  <a:lnTo>
                    <a:pt x="51" y="6"/>
                  </a:lnTo>
                  <a:lnTo>
                    <a:pt x="50" y="6"/>
                  </a:lnTo>
                  <a:lnTo>
                    <a:pt x="47" y="4"/>
                  </a:lnTo>
                  <a:close/>
                </a:path>
              </a:pathLst>
            </a:custGeom>
            <a:solidFill>
              <a:srgbClr val="808080"/>
            </a:solidFill>
            <a:ln w="9525">
              <a:noFill/>
              <a:round/>
              <a:headEnd/>
              <a:tailEnd/>
            </a:ln>
          </p:spPr>
          <p:txBody>
            <a:bodyPr/>
            <a:lstStyle/>
            <a:p>
              <a:endParaRPr lang="en-US"/>
            </a:p>
          </p:txBody>
        </p:sp>
        <p:sp>
          <p:nvSpPr>
            <p:cNvPr id="144" name="Freeform 287"/>
            <p:cNvSpPr>
              <a:spLocks/>
            </p:cNvSpPr>
            <p:nvPr/>
          </p:nvSpPr>
          <p:spPr bwMode="auto">
            <a:xfrm>
              <a:off x="1738" y="1467"/>
              <a:ext cx="67" cy="86"/>
            </a:xfrm>
            <a:custGeom>
              <a:avLst/>
              <a:gdLst>
                <a:gd name="T0" fmla="*/ 1 w 67"/>
                <a:gd name="T1" fmla="*/ 35 h 86"/>
                <a:gd name="T2" fmla="*/ 0 w 67"/>
                <a:gd name="T3" fmla="*/ 44 h 86"/>
                <a:gd name="T4" fmla="*/ 1 w 67"/>
                <a:gd name="T5" fmla="*/ 52 h 86"/>
                <a:gd name="T6" fmla="*/ 5 w 67"/>
                <a:gd name="T7" fmla="*/ 65 h 86"/>
                <a:gd name="T8" fmla="*/ 9 w 67"/>
                <a:gd name="T9" fmla="*/ 72 h 86"/>
                <a:gd name="T10" fmla="*/ 13 w 67"/>
                <a:gd name="T11" fmla="*/ 78 h 86"/>
                <a:gd name="T12" fmla="*/ 19 w 67"/>
                <a:gd name="T13" fmla="*/ 82 h 86"/>
                <a:gd name="T14" fmla="*/ 29 w 67"/>
                <a:gd name="T15" fmla="*/ 86 h 86"/>
                <a:gd name="T16" fmla="*/ 35 w 67"/>
                <a:gd name="T17" fmla="*/ 86 h 86"/>
                <a:gd name="T18" fmla="*/ 48 w 67"/>
                <a:gd name="T19" fmla="*/ 81 h 86"/>
                <a:gd name="T20" fmla="*/ 53 w 67"/>
                <a:gd name="T21" fmla="*/ 77 h 86"/>
                <a:gd name="T22" fmla="*/ 60 w 67"/>
                <a:gd name="T23" fmla="*/ 69 h 86"/>
                <a:gd name="T24" fmla="*/ 65 w 67"/>
                <a:gd name="T25" fmla="*/ 60 h 86"/>
                <a:gd name="T26" fmla="*/ 67 w 67"/>
                <a:gd name="T27" fmla="*/ 51 h 86"/>
                <a:gd name="T28" fmla="*/ 67 w 67"/>
                <a:gd name="T29" fmla="*/ 39 h 86"/>
                <a:gd name="T30" fmla="*/ 67 w 67"/>
                <a:gd name="T31" fmla="*/ 31 h 86"/>
                <a:gd name="T32" fmla="*/ 61 w 67"/>
                <a:gd name="T33" fmla="*/ 17 h 86"/>
                <a:gd name="T34" fmla="*/ 57 w 67"/>
                <a:gd name="T35" fmla="*/ 11 h 86"/>
                <a:gd name="T36" fmla="*/ 52 w 67"/>
                <a:gd name="T37" fmla="*/ 6 h 86"/>
                <a:gd name="T38" fmla="*/ 40 w 67"/>
                <a:gd name="T39" fmla="*/ 0 h 86"/>
                <a:gd name="T40" fmla="*/ 32 w 67"/>
                <a:gd name="T41" fmla="*/ 0 h 86"/>
                <a:gd name="T42" fmla="*/ 26 w 67"/>
                <a:gd name="T43" fmla="*/ 2 h 86"/>
                <a:gd name="T44" fmla="*/ 16 w 67"/>
                <a:gd name="T45" fmla="*/ 8 h 86"/>
                <a:gd name="T46" fmla="*/ 10 w 67"/>
                <a:gd name="T47" fmla="*/ 13 h 86"/>
                <a:gd name="T48" fmla="*/ 6 w 67"/>
                <a:gd name="T49" fmla="*/ 20 h 86"/>
                <a:gd name="T50" fmla="*/ 9 w 67"/>
                <a:gd name="T51" fmla="*/ 20 h 86"/>
                <a:gd name="T52" fmla="*/ 14 w 67"/>
                <a:gd name="T53" fmla="*/ 15 h 86"/>
                <a:gd name="T54" fmla="*/ 18 w 67"/>
                <a:gd name="T55" fmla="*/ 9 h 86"/>
                <a:gd name="T56" fmla="*/ 27 w 67"/>
                <a:gd name="T57" fmla="*/ 6 h 86"/>
                <a:gd name="T58" fmla="*/ 32 w 67"/>
                <a:gd name="T59" fmla="*/ 4 h 86"/>
                <a:gd name="T60" fmla="*/ 40 w 67"/>
                <a:gd name="T61" fmla="*/ 4 h 86"/>
                <a:gd name="T62" fmla="*/ 49 w 67"/>
                <a:gd name="T63" fmla="*/ 9 h 86"/>
                <a:gd name="T64" fmla="*/ 54 w 67"/>
                <a:gd name="T65" fmla="*/ 13 h 86"/>
                <a:gd name="T66" fmla="*/ 58 w 67"/>
                <a:gd name="T67" fmla="*/ 20 h 86"/>
                <a:gd name="T68" fmla="*/ 64 w 67"/>
                <a:gd name="T69" fmla="*/ 31 h 86"/>
                <a:gd name="T70" fmla="*/ 64 w 67"/>
                <a:gd name="T71" fmla="*/ 38 h 86"/>
                <a:gd name="T72" fmla="*/ 64 w 67"/>
                <a:gd name="T73" fmla="*/ 47 h 86"/>
                <a:gd name="T74" fmla="*/ 62 w 67"/>
                <a:gd name="T75" fmla="*/ 57 h 86"/>
                <a:gd name="T76" fmla="*/ 60 w 67"/>
                <a:gd name="T77" fmla="*/ 64 h 86"/>
                <a:gd name="T78" fmla="*/ 54 w 67"/>
                <a:gd name="T79" fmla="*/ 72 h 86"/>
                <a:gd name="T80" fmla="*/ 49 w 67"/>
                <a:gd name="T81" fmla="*/ 76 h 86"/>
                <a:gd name="T82" fmla="*/ 41 w 67"/>
                <a:gd name="T83" fmla="*/ 81 h 86"/>
                <a:gd name="T84" fmla="*/ 34 w 67"/>
                <a:gd name="T85" fmla="*/ 82 h 86"/>
                <a:gd name="T86" fmla="*/ 26 w 67"/>
                <a:gd name="T87" fmla="*/ 81 h 86"/>
                <a:gd name="T88" fmla="*/ 21 w 67"/>
                <a:gd name="T89" fmla="*/ 78 h 86"/>
                <a:gd name="T90" fmla="*/ 14 w 67"/>
                <a:gd name="T91" fmla="*/ 73 h 86"/>
                <a:gd name="T92" fmla="*/ 10 w 67"/>
                <a:gd name="T93" fmla="*/ 68 h 86"/>
                <a:gd name="T94" fmla="*/ 6 w 67"/>
                <a:gd name="T95" fmla="*/ 61 h 86"/>
                <a:gd name="T96" fmla="*/ 4 w 67"/>
                <a:gd name="T97" fmla="*/ 51 h 86"/>
                <a:gd name="T98" fmla="*/ 4 w 67"/>
                <a:gd name="T99" fmla="*/ 43 h 86"/>
                <a:gd name="T100" fmla="*/ 4 w 67"/>
                <a:gd name="T101" fmla="*/ 37 h 86"/>
                <a:gd name="T102" fmla="*/ 4 w 67"/>
                <a:gd name="T103" fmla="*/ 25 h 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86"/>
                <a:gd name="T158" fmla="*/ 67 w 67"/>
                <a:gd name="T159" fmla="*/ 86 h 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86">
                  <a:moveTo>
                    <a:pt x="4" y="25"/>
                  </a:moveTo>
                  <a:lnTo>
                    <a:pt x="1" y="31"/>
                  </a:lnTo>
                  <a:lnTo>
                    <a:pt x="1" y="34"/>
                  </a:lnTo>
                  <a:lnTo>
                    <a:pt x="1" y="35"/>
                  </a:lnTo>
                  <a:lnTo>
                    <a:pt x="0" y="38"/>
                  </a:lnTo>
                  <a:lnTo>
                    <a:pt x="0" y="39"/>
                  </a:lnTo>
                  <a:lnTo>
                    <a:pt x="0" y="42"/>
                  </a:lnTo>
                  <a:lnTo>
                    <a:pt x="0" y="44"/>
                  </a:lnTo>
                  <a:lnTo>
                    <a:pt x="0" y="46"/>
                  </a:lnTo>
                  <a:lnTo>
                    <a:pt x="0" y="48"/>
                  </a:lnTo>
                  <a:lnTo>
                    <a:pt x="0" y="51"/>
                  </a:lnTo>
                  <a:lnTo>
                    <a:pt x="1" y="52"/>
                  </a:lnTo>
                  <a:lnTo>
                    <a:pt x="1" y="54"/>
                  </a:lnTo>
                  <a:lnTo>
                    <a:pt x="4" y="63"/>
                  </a:lnTo>
                  <a:lnTo>
                    <a:pt x="4" y="64"/>
                  </a:lnTo>
                  <a:lnTo>
                    <a:pt x="5" y="65"/>
                  </a:lnTo>
                  <a:lnTo>
                    <a:pt x="5" y="68"/>
                  </a:lnTo>
                  <a:lnTo>
                    <a:pt x="6" y="69"/>
                  </a:lnTo>
                  <a:lnTo>
                    <a:pt x="8" y="70"/>
                  </a:lnTo>
                  <a:lnTo>
                    <a:pt x="9" y="72"/>
                  </a:lnTo>
                  <a:lnTo>
                    <a:pt x="10" y="73"/>
                  </a:lnTo>
                  <a:lnTo>
                    <a:pt x="10" y="76"/>
                  </a:lnTo>
                  <a:lnTo>
                    <a:pt x="12" y="77"/>
                  </a:lnTo>
                  <a:lnTo>
                    <a:pt x="13" y="78"/>
                  </a:lnTo>
                  <a:lnTo>
                    <a:pt x="14" y="79"/>
                  </a:lnTo>
                  <a:lnTo>
                    <a:pt x="17" y="81"/>
                  </a:lnTo>
                  <a:lnTo>
                    <a:pt x="18" y="82"/>
                  </a:lnTo>
                  <a:lnTo>
                    <a:pt x="19" y="82"/>
                  </a:lnTo>
                  <a:lnTo>
                    <a:pt x="22" y="83"/>
                  </a:lnTo>
                  <a:lnTo>
                    <a:pt x="23" y="85"/>
                  </a:lnTo>
                  <a:lnTo>
                    <a:pt x="26" y="85"/>
                  </a:lnTo>
                  <a:lnTo>
                    <a:pt x="29" y="86"/>
                  </a:lnTo>
                  <a:lnTo>
                    <a:pt x="30" y="86"/>
                  </a:lnTo>
                  <a:lnTo>
                    <a:pt x="32" y="86"/>
                  </a:lnTo>
                  <a:lnTo>
                    <a:pt x="34" y="86"/>
                  </a:lnTo>
                  <a:lnTo>
                    <a:pt x="35" y="86"/>
                  </a:lnTo>
                  <a:lnTo>
                    <a:pt x="36" y="85"/>
                  </a:lnTo>
                  <a:lnTo>
                    <a:pt x="40" y="85"/>
                  </a:lnTo>
                  <a:lnTo>
                    <a:pt x="41" y="85"/>
                  </a:lnTo>
                  <a:lnTo>
                    <a:pt x="48" y="81"/>
                  </a:lnTo>
                  <a:lnTo>
                    <a:pt x="49" y="81"/>
                  </a:lnTo>
                  <a:lnTo>
                    <a:pt x="51" y="79"/>
                  </a:lnTo>
                  <a:lnTo>
                    <a:pt x="52" y="78"/>
                  </a:lnTo>
                  <a:lnTo>
                    <a:pt x="53" y="77"/>
                  </a:lnTo>
                  <a:lnTo>
                    <a:pt x="54" y="76"/>
                  </a:lnTo>
                  <a:lnTo>
                    <a:pt x="56" y="74"/>
                  </a:lnTo>
                  <a:lnTo>
                    <a:pt x="58" y="72"/>
                  </a:lnTo>
                  <a:lnTo>
                    <a:pt x="60" y="69"/>
                  </a:lnTo>
                  <a:lnTo>
                    <a:pt x="61" y="68"/>
                  </a:lnTo>
                  <a:lnTo>
                    <a:pt x="62" y="66"/>
                  </a:lnTo>
                  <a:lnTo>
                    <a:pt x="64" y="63"/>
                  </a:lnTo>
                  <a:lnTo>
                    <a:pt x="65" y="60"/>
                  </a:lnTo>
                  <a:lnTo>
                    <a:pt x="65" y="59"/>
                  </a:lnTo>
                  <a:lnTo>
                    <a:pt x="66" y="55"/>
                  </a:lnTo>
                  <a:lnTo>
                    <a:pt x="66" y="52"/>
                  </a:lnTo>
                  <a:lnTo>
                    <a:pt x="67" y="51"/>
                  </a:lnTo>
                  <a:lnTo>
                    <a:pt x="67" y="48"/>
                  </a:lnTo>
                  <a:lnTo>
                    <a:pt x="67" y="46"/>
                  </a:lnTo>
                  <a:lnTo>
                    <a:pt x="67" y="44"/>
                  </a:lnTo>
                  <a:lnTo>
                    <a:pt x="67" y="39"/>
                  </a:lnTo>
                  <a:lnTo>
                    <a:pt x="67" y="38"/>
                  </a:lnTo>
                  <a:lnTo>
                    <a:pt x="67" y="35"/>
                  </a:lnTo>
                  <a:lnTo>
                    <a:pt x="67" y="34"/>
                  </a:lnTo>
                  <a:lnTo>
                    <a:pt x="67" y="31"/>
                  </a:lnTo>
                  <a:lnTo>
                    <a:pt x="65" y="24"/>
                  </a:lnTo>
                  <a:lnTo>
                    <a:pt x="64" y="22"/>
                  </a:lnTo>
                  <a:lnTo>
                    <a:pt x="62" y="19"/>
                  </a:lnTo>
                  <a:lnTo>
                    <a:pt x="61" y="17"/>
                  </a:lnTo>
                  <a:lnTo>
                    <a:pt x="60" y="15"/>
                  </a:lnTo>
                  <a:lnTo>
                    <a:pt x="60" y="13"/>
                  </a:lnTo>
                  <a:lnTo>
                    <a:pt x="58" y="12"/>
                  </a:lnTo>
                  <a:lnTo>
                    <a:pt x="57" y="11"/>
                  </a:lnTo>
                  <a:lnTo>
                    <a:pt x="56" y="9"/>
                  </a:lnTo>
                  <a:lnTo>
                    <a:pt x="54" y="8"/>
                  </a:lnTo>
                  <a:lnTo>
                    <a:pt x="53" y="7"/>
                  </a:lnTo>
                  <a:lnTo>
                    <a:pt x="52" y="6"/>
                  </a:lnTo>
                  <a:lnTo>
                    <a:pt x="45" y="2"/>
                  </a:lnTo>
                  <a:lnTo>
                    <a:pt x="44" y="2"/>
                  </a:lnTo>
                  <a:lnTo>
                    <a:pt x="43" y="0"/>
                  </a:lnTo>
                  <a:lnTo>
                    <a:pt x="40" y="0"/>
                  </a:lnTo>
                  <a:lnTo>
                    <a:pt x="39" y="0"/>
                  </a:lnTo>
                  <a:lnTo>
                    <a:pt x="38" y="0"/>
                  </a:lnTo>
                  <a:lnTo>
                    <a:pt x="34" y="0"/>
                  </a:lnTo>
                  <a:lnTo>
                    <a:pt x="32" y="0"/>
                  </a:lnTo>
                  <a:lnTo>
                    <a:pt x="31" y="0"/>
                  </a:lnTo>
                  <a:lnTo>
                    <a:pt x="30" y="0"/>
                  </a:lnTo>
                  <a:lnTo>
                    <a:pt x="27" y="2"/>
                  </a:lnTo>
                  <a:lnTo>
                    <a:pt x="26" y="2"/>
                  </a:lnTo>
                  <a:lnTo>
                    <a:pt x="19" y="4"/>
                  </a:lnTo>
                  <a:lnTo>
                    <a:pt x="18" y="6"/>
                  </a:lnTo>
                  <a:lnTo>
                    <a:pt x="17" y="7"/>
                  </a:lnTo>
                  <a:lnTo>
                    <a:pt x="16" y="8"/>
                  </a:lnTo>
                  <a:lnTo>
                    <a:pt x="14" y="9"/>
                  </a:lnTo>
                  <a:lnTo>
                    <a:pt x="13" y="11"/>
                  </a:lnTo>
                  <a:lnTo>
                    <a:pt x="12" y="12"/>
                  </a:lnTo>
                  <a:lnTo>
                    <a:pt x="10" y="13"/>
                  </a:lnTo>
                  <a:lnTo>
                    <a:pt x="9" y="15"/>
                  </a:lnTo>
                  <a:lnTo>
                    <a:pt x="8" y="16"/>
                  </a:lnTo>
                  <a:lnTo>
                    <a:pt x="8" y="17"/>
                  </a:lnTo>
                  <a:lnTo>
                    <a:pt x="6" y="20"/>
                  </a:lnTo>
                  <a:lnTo>
                    <a:pt x="4" y="25"/>
                  </a:lnTo>
                  <a:lnTo>
                    <a:pt x="6" y="28"/>
                  </a:lnTo>
                  <a:lnTo>
                    <a:pt x="9" y="21"/>
                  </a:lnTo>
                  <a:lnTo>
                    <a:pt x="9" y="20"/>
                  </a:lnTo>
                  <a:lnTo>
                    <a:pt x="10" y="19"/>
                  </a:lnTo>
                  <a:lnTo>
                    <a:pt x="12" y="17"/>
                  </a:lnTo>
                  <a:lnTo>
                    <a:pt x="13" y="16"/>
                  </a:lnTo>
                  <a:lnTo>
                    <a:pt x="14" y="15"/>
                  </a:lnTo>
                  <a:lnTo>
                    <a:pt x="14" y="13"/>
                  </a:lnTo>
                  <a:lnTo>
                    <a:pt x="17" y="12"/>
                  </a:lnTo>
                  <a:lnTo>
                    <a:pt x="18" y="11"/>
                  </a:lnTo>
                  <a:lnTo>
                    <a:pt x="18" y="9"/>
                  </a:lnTo>
                  <a:lnTo>
                    <a:pt x="19" y="9"/>
                  </a:lnTo>
                  <a:lnTo>
                    <a:pt x="21" y="8"/>
                  </a:lnTo>
                  <a:lnTo>
                    <a:pt x="22" y="7"/>
                  </a:lnTo>
                  <a:lnTo>
                    <a:pt x="27" y="6"/>
                  </a:lnTo>
                  <a:lnTo>
                    <a:pt x="29" y="6"/>
                  </a:lnTo>
                  <a:lnTo>
                    <a:pt x="30" y="6"/>
                  </a:lnTo>
                  <a:lnTo>
                    <a:pt x="31" y="4"/>
                  </a:lnTo>
                  <a:lnTo>
                    <a:pt x="32" y="4"/>
                  </a:lnTo>
                  <a:lnTo>
                    <a:pt x="34" y="4"/>
                  </a:lnTo>
                  <a:lnTo>
                    <a:pt x="38" y="4"/>
                  </a:lnTo>
                  <a:lnTo>
                    <a:pt x="39" y="4"/>
                  </a:lnTo>
                  <a:lnTo>
                    <a:pt x="40" y="4"/>
                  </a:lnTo>
                  <a:lnTo>
                    <a:pt x="41" y="6"/>
                  </a:lnTo>
                  <a:lnTo>
                    <a:pt x="43" y="6"/>
                  </a:lnTo>
                  <a:lnTo>
                    <a:pt x="44" y="6"/>
                  </a:lnTo>
                  <a:lnTo>
                    <a:pt x="49" y="9"/>
                  </a:lnTo>
                  <a:lnTo>
                    <a:pt x="51" y="11"/>
                  </a:lnTo>
                  <a:lnTo>
                    <a:pt x="53" y="11"/>
                  </a:lnTo>
                  <a:lnTo>
                    <a:pt x="53" y="12"/>
                  </a:lnTo>
                  <a:lnTo>
                    <a:pt x="54" y="13"/>
                  </a:lnTo>
                  <a:lnTo>
                    <a:pt x="56" y="15"/>
                  </a:lnTo>
                  <a:lnTo>
                    <a:pt x="57" y="17"/>
                  </a:lnTo>
                  <a:lnTo>
                    <a:pt x="58" y="17"/>
                  </a:lnTo>
                  <a:lnTo>
                    <a:pt x="58" y="20"/>
                  </a:lnTo>
                  <a:lnTo>
                    <a:pt x="60" y="21"/>
                  </a:lnTo>
                  <a:lnTo>
                    <a:pt x="61" y="24"/>
                  </a:lnTo>
                  <a:lnTo>
                    <a:pt x="61" y="25"/>
                  </a:lnTo>
                  <a:lnTo>
                    <a:pt x="64" y="31"/>
                  </a:lnTo>
                  <a:lnTo>
                    <a:pt x="64" y="33"/>
                  </a:lnTo>
                  <a:lnTo>
                    <a:pt x="64" y="34"/>
                  </a:lnTo>
                  <a:lnTo>
                    <a:pt x="65" y="37"/>
                  </a:lnTo>
                  <a:lnTo>
                    <a:pt x="64" y="38"/>
                  </a:lnTo>
                  <a:lnTo>
                    <a:pt x="65" y="39"/>
                  </a:lnTo>
                  <a:lnTo>
                    <a:pt x="65" y="44"/>
                  </a:lnTo>
                  <a:lnTo>
                    <a:pt x="65" y="46"/>
                  </a:lnTo>
                  <a:lnTo>
                    <a:pt x="64" y="47"/>
                  </a:lnTo>
                  <a:lnTo>
                    <a:pt x="64" y="50"/>
                  </a:lnTo>
                  <a:lnTo>
                    <a:pt x="64" y="51"/>
                  </a:lnTo>
                  <a:lnTo>
                    <a:pt x="64" y="54"/>
                  </a:lnTo>
                  <a:lnTo>
                    <a:pt x="62" y="57"/>
                  </a:lnTo>
                  <a:lnTo>
                    <a:pt x="61" y="59"/>
                  </a:lnTo>
                  <a:lnTo>
                    <a:pt x="62" y="59"/>
                  </a:lnTo>
                  <a:lnTo>
                    <a:pt x="61" y="60"/>
                  </a:lnTo>
                  <a:lnTo>
                    <a:pt x="60" y="64"/>
                  </a:lnTo>
                  <a:lnTo>
                    <a:pt x="58" y="65"/>
                  </a:lnTo>
                  <a:lnTo>
                    <a:pt x="57" y="66"/>
                  </a:lnTo>
                  <a:lnTo>
                    <a:pt x="56" y="69"/>
                  </a:lnTo>
                  <a:lnTo>
                    <a:pt x="54" y="72"/>
                  </a:lnTo>
                  <a:lnTo>
                    <a:pt x="53" y="72"/>
                  </a:lnTo>
                  <a:lnTo>
                    <a:pt x="52" y="74"/>
                  </a:lnTo>
                  <a:lnTo>
                    <a:pt x="51" y="74"/>
                  </a:lnTo>
                  <a:lnTo>
                    <a:pt x="49" y="76"/>
                  </a:lnTo>
                  <a:lnTo>
                    <a:pt x="48" y="77"/>
                  </a:lnTo>
                  <a:lnTo>
                    <a:pt x="47" y="77"/>
                  </a:lnTo>
                  <a:lnTo>
                    <a:pt x="45" y="78"/>
                  </a:lnTo>
                  <a:lnTo>
                    <a:pt x="41" y="81"/>
                  </a:lnTo>
                  <a:lnTo>
                    <a:pt x="39" y="81"/>
                  </a:lnTo>
                  <a:lnTo>
                    <a:pt x="36" y="81"/>
                  </a:lnTo>
                  <a:lnTo>
                    <a:pt x="35" y="82"/>
                  </a:lnTo>
                  <a:lnTo>
                    <a:pt x="34" y="82"/>
                  </a:lnTo>
                  <a:lnTo>
                    <a:pt x="32" y="81"/>
                  </a:lnTo>
                  <a:lnTo>
                    <a:pt x="31" y="82"/>
                  </a:lnTo>
                  <a:lnTo>
                    <a:pt x="30" y="82"/>
                  </a:lnTo>
                  <a:lnTo>
                    <a:pt x="26" y="81"/>
                  </a:lnTo>
                  <a:lnTo>
                    <a:pt x="25" y="81"/>
                  </a:lnTo>
                  <a:lnTo>
                    <a:pt x="23" y="79"/>
                  </a:lnTo>
                  <a:lnTo>
                    <a:pt x="19" y="78"/>
                  </a:lnTo>
                  <a:lnTo>
                    <a:pt x="21" y="78"/>
                  </a:lnTo>
                  <a:lnTo>
                    <a:pt x="19" y="77"/>
                  </a:lnTo>
                  <a:lnTo>
                    <a:pt x="17" y="76"/>
                  </a:lnTo>
                  <a:lnTo>
                    <a:pt x="16" y="74"/>
                  </a:lnTo>
                  <a:lnTo>
                    <a:pt x="14" y="73"/>
                  </a:lnTo>
                  <a:lnTo>
                    <a:pt x="13" y="72"/>
                  </a:lnTo>
                  <a:lnTo>
                    <a:pt x="12" y="70"/>
                  </a:lnTo>
                  <a:lnTo>
                    <a:pt x="10" y="69"/>
                  </a:lnTo>
                  <a:lnTo>
                    <a:pt x="10" y="68"/>
                  </a:lnTo>
                  <a:lnTo>
                    <a:pt x="9" y="66"/>
                  </a:lnTo>
                  <a:lnTo>
                    <a:pt x="9" y="65"/>
                  </a:lnTo>
                  <a:lnTo>
                    <a:pt x="8" y="64"/>
                  </a:lnTo>
                  <a:lnTo>
                    <a:pt x="6" y="61"/>
                  </a:lnTo>
                  <a:lnTo>
                    <a:pt x="6" y="60"/>
                  </a:lnTo>
                  <a:lnTo>
                    <a:pt x="5" y="55"/>
                  </a:lnTo>
                  <a:lnTo>
                    <a:pt x="4" y="54"/>
                  </a:lnTo>
                  <a:lnTo>
                    <a:pt x="4" y="51"/>
                  </a:lnTo>
                  <a:lnTo>
                    <a:pt x="4" y="50"/>
                  </a:lnTo>
                  <a:lnTo>
                    <a:pt x="4" y="48"/>
                  </a:lnTo>
                  <a:lnTo>
                    <a:pt x="4" y="46"/>
                  </a:lnTo>
                  <a:lnTo>
                    <a:pt x="4" y="43"/>
                  </a:lnTo>
                  <a:lnTo>
                    <a:pt x="4" y="42"/>
                  </a:lnTo>
                  <a:lnTo>
                    <a:pt x="4" y="41"/>
                  </a:lnTo>
                  <a:lnTo>
                    <a:pt x="4" y="38"/>
                  </a:lnTo>
                  <a:lnTo>
                    <a:pt x="4" y="37"/>
                  </a:lnTo>
                  <a:lnTo>
                    <a:pt x="4" y="34"/>
                  </a:lnTo>
                  <a:lnTo>
                    <a:pt x="5" y="33"/>
                  </a:lnTo>
                  <a:lnTo>
                    <a:pt x="6" y="28"/>
                  </a:lnTo>
                  <a:lnTo>
                    <a:pt x="4" y="25"/>
                  </a:lnTo>
                  <a:close/>
                </a:path>
              </a:pathLst>
            </a:custGeom>
            <a:solidFill>
              <a:srgbClr val="808080"/>
            </a:solidFill>
            <a:ln w="9525">
              <a:noFill/>
              <a:round/>
              <a:headEnd/>
              <a:tailEnd/>
            </a:ln>
          </p:spPr>
          <p:txBody>
            <a:bodyPr/>
            <a:lstStyle/>
            <a:p>
              <a:endParaRPr lang="en-US"/>
            </a:p>
          </p:txBody>
        </p:sp>
        <p:sp>
          <p:nvSpPr>
            <p:cNvPr id="145" name="Freeform 288"/>
            <p:cNvSpPr>
              <a:spLocks/>
            </p:cNvSpPr>
            <p:nvPr/>
          </p:nvSpPr>
          <p:spPr bwMode="auto">
            <a:xfrm>
              <a:off x="1790" y="1478"/>
              <a:ext cx="27" cy="41"/>
            </a:xfrm>
            <a:custGeom>
              <a:avLst/>
              <a:gdLst>
                <a:gd name="T0" fmla="*/ 4 w 27"/>
                <a:gd name="T1" fmla="*/ 41 h 41"/>
                <a:gd name="T2" fmla="*/ 27 w 27"/>
                <a:gd name="T3" fmla="*/ 39 h 41"/>
                <a:gd name="T4" fmla="*/ 15 w 27"/>
                <a:gd name="T5" fmla="*/ 0 h 41"/>
                <a:gd name="T6" fmla="*/ 0 w 27"/>
                <a:gd name="T7" fmla="*/ 9 h 41"/>
                <a:gd name="T8" fmla="*/ 4 w 27"/>
                <a:gd name="T9" fmla="*/ 41 h 41"/>
                <a:gd name="T10" fmla="*/ 0 60000 65536"/>
                <a:gd name="T11" fmla="*/ 0 60000 65536"/>
                <a:gd name="T12" fmla="*/ 0 60000 65536"/>
                <a:gd name="T13" fmla="*/ 0 60000 65536"/>
                <a:gd name="T14" fmla="*/ 0 60000 65536"/>
                <a:gd name="T15" fmla="*/ 0 w 27"/>
                <a:gd name="T16" fmla="*/ 0 h 41"/>
                <a:gd name="T17" fmla="*/ 27 w 27"/>
                <a:gd name="T18" fmla="*/ 41 h 41"/>
              </a:gdLst>
              <a:ahLst/>
              <a:cxnLst>
                <a:cxn ang="T10">
                  <a:pos x="T0" y="T1"/>
                </a:cxn>
                <a:cxn ang="T11">
                  <a:pos x="T2" y="T3"/>
                </a:cxn>
                <a:cxn ang="T12">
                  <a:pos x="T4" y="T5"/>
                </a:cxn>
                <a:cxn ang="T13">
                  <a:pos x="T6" y="T7"/>
                </a:cxn>
                <a:cxn ang="T14">
                  <a:pos x="T8" y="T9"/>
                </a:cxn>
              </a:cxnLst>
              <a:rect l="T15" t="T16" r="T17" b="T18"/>
              <a:pathLst>
                <a:path w="27" h="41">
                  <a:moveTo>
                    <a:pt x="4" y="41"/>
                  </a:moveTo>
                  <a:lnTo>
                    <a:pt x="27" y="39"/>
                  </a:lnTo>
                  <a:lnTo>
                    <a:pt x="15" y="0"/>
                  </a:lnTo>
                  <a:lnTo>
                    <a:pt x="0" y="9"/>
                  </a:lnTo>
                  <a:lnTo>
                    <a:pt x="4" y="41"/>
                  </a:lnTo>
                  <a:close/>
                </a:path>
              </a:pathLst>
            </a:custGeom>
            <a:solidFill>
              <a:srgbClr val="808080"/>
            </a:solidFill>
            <a:ln w="9525">
              <a:noFill/>
              <a:round/>
              <a:headEnd/>
              <a:tailEnd/>
            </a:ln>
          </p:spPr>
          <p:txBody>
            <a:bodyPr/>
            <a:lstStyle/>
            <a:p>
              <a:endParaRPr lang="en-US"/>
            </a:p>
          </p:txBody>
        </p:sp>
        <p:sp>
          <p:nvSpPr>
            <p:cNvPr id="146" name="Freeform 289"/>
            <p:cNvSpPr>
              <a:spLocks/>
            </p:cNvSpPr>
            <p:nvPr/>
          </p:nvSpPr>
          <p:spPr bwMode="auto">
            <a:xfrm>
              <a:off x="1789" y="1475"/>
              <a:ext cx="29" cy="46"/>
            </a:xfrm>
            <a:custGeom>
              <a:avLst/>
              <a:gdLst>
                <a:gd name="T0" fmla="*/ 2 w 29"/>
                <a:gd name="T1" fmla="*/ 44 h 46"/>
                <a:gd name="T2" fmla="*/ 3 w 29"/>
                <a:gd name="T3" fmla="*/ 44 h 46"/>
                <a:gd name="T4" fmla="*/ 3 w 29"/>
                <a:gd name="T5" fmla="*/ 46 h 46"/>
                <a:gd name="T6" fmla="*/ 5 w 29"/>
                <a:gd name="T7" fmla="*/ 46 h 46"/>
                <a:gd name="T8" fmla="*/ 28 w 29"/>
                <a:gd name="T9" fmla="*/ 43 h 46"/>
                <a:gd name="T10" fmla="*/ 29 w 29"/>
                <a:gd name="T11" fmla="*/ 42 h 46"/>
                <a:gd name="T12" fmla="*/ 18 w 29"/>
                <a:gd name="T13" fmla="*/ 1 h 46"/>
                <a:gd name="T14" fmla="*/ 16 w 29"/>
                <a:gd name="T15" fmla="*/ 0 h 46"/>
                <a:gd name="T16" fmla="*/ 15 w 29"/>
                <a:gd name="T17" fmla="*/ 0 h 46"/>
                <a:gd name="T18" fmla="*/ 1 w 29"/>
                <a:gd name="T19" fmla="*/ 9 h 46"/>
                <a:gd name="T20" fmla="*/ 0 w 29"/>
                <a:gd name="T21" fmla="*/ 9 h 46"/>
                <a:gd name="T22" fmla="*/ 0 w 29"/>
                <a:gd name="T23" fmla="*/ 12 h 46"/>
                <a:gd name="T24" fmla="*/ 2 w 29"/>
                <a:gd name="T25" fmla="*/ 44 h 46"/>
                <a:gd name="T26" fmla="*/ 6 w 29"/>
                <a:gd name="T27" fmla="*/ 43 h 46"/>
                <a:gd name="T28" fmla="*/ 2 w 29"/>
                <a:gd name="T29" fmla="*/ 11 h 46"/>
                <a:gd name="T30" fmla="*/ 2 w 29"/>
                <a:gd name="T31" fmla="*/ 13 h 46"/>
                <a:gd name="T32" fmla="*/ 16 w 29"/>
                <a:gd name="T33" fmla="*/ 4 h 46"/>
                <a:gd name="T34" fmla="*/ 15 w 29"/>
                <a:gd name="T35" fmla="*/ 3 h 46"/>
                <a:gd name="T36" fmla="*/ 27 w 29"/>
                <a:gd name="T37" fmla="*/ 42 h 46"/>
                <a:gd name="T38" fmla="*/ 28 w 29"/>
                <a:gd name="T39" fmla="*/ 39 h 46"/>
                <a:gd name="T40" fmla="*/ 5 w 29"/>
                <a:gd name="T41" fmla="*/ 42 h 46"/>
                <a:gd name="T42" fmla="*/ 6 w 29"/>
                <a:gd name="T43" fmla="*/ 43 h 46"/>
                <a:gd name="T44" fmla="*/ 2 w 29"/>
                <a:gd name="T45" fmla="*/ 44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46"/>
                <a:gd name="T71" fmla="*/ 29 w 29"/>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46">
                  <a:moveTo>
                    <a:pt x="2" y="44"/>
                  </a:moveTo>
                  <a:lnTo>
                    <a:pt x="3" y="44"/>
                  </a:lnTo>
                  <a:lnTo>
                    <a:pt x="3" y="46"/>
                  </a:lnTo>
                  <a:lnTo>
                    <a:pt x="5" y="46"/>
                  </a:lnTo>
                  <a:lnTo>
                    <a:pt x="28" y="43"/>
                  </a:lnTo>
                  <a:lnTo>
                    <a:pt x="29" y="42"/>
                  </a:lnTo>
                  <a:lnTo>
                    <a:pt x="18" y="1"/>
                  </a:lnTo>
                  <a:lnTo>
                    <a:pt x="16" y="0"/>
                  </a:lnTo>
                  <a:lnTo>
                    <a:pt x="15" y="0"/>
                  </a:lnTo>
                  <a:lnTo>
                    <a:pt x="1" y="9"/>
                  </a:lnTo>
                  <a:lnTo>
                    <a:pt x="0" y="9"/>
                  </a:lnTo>
                  <a:lnTo>
                    <a:pt x="0" y="12"/>
                  </a:lnTo>
                  <a:lnTo>
                    <a:pt x="2" y="44"/>
                  </a:lnTo>
                  <a:lnTo>
                    <a:pt x="6" y="43"/>
                  </a:lnTo>
                  <a:lnTo>
                    <a:pt x="2" y="11"/>
                  </a:lnTo>
                  <a:lnTo>
                    <a:pt x="2" y="13"/>
                  </a:lnTo>
                  <a:lnTo>
                    <a:pt x="16" y="4"/>
                  </a:lnTo>
                  <a:lnTo>
                    <a:pt x="15" y="3"/>
                  </a:lnTo>
                  <a:lnTo>
                    <a:pt x="27" y="42"/>
                  </a:lnTo>
                  <a:lnTo>
                    <a:pt x="28" y="39"/>
                  </a:lnTo>
                  <a:lnTo>
                    <a:pt x="5" y="42"/>
                  </a:lnTo>
                  <a:lnTo>
                    <a:pt x="6" y="43"/>
                  </a:lnTo>
                  <a:lnTo>
                    <a:pt x="2" y="44"/>
                  </a:lnTo>
                  <a:close/>
                </a:path>
              </a:pathLst>
            </a:custGeom>
            <a:solidFill>
              <a:srgbClr val="808080"/>
            </a:solidFill>
            <a:ln w="9525">
              <a:noFill/>
              <a:round/>
              <a:headEnd/>
              <a:tailEnd/>
            </a:ln>
          </p:spPr>
          <p:txBody>
            <a:bodyPr/>
            <a:lstStyle/>
            <a:p>
              <a:endParaRPr lang="en-US"/>
            </a:p>
          </p:txBody>
        </p:sp>
        <p:sp>
          <p:nvSpPr>
            <p:cNvPr id="147" name="Freeform 290"/>
            <p:cNvSpPr>
              <a:spLocks/>
            </p:cNvSpPr>
            <p:nvPr/>
          </p:nvSpPr>
          <p:spPr bwMode="auto">
            <a:xfrm>
              <a:off x="1713" y="1449"/>
              <a:ext cx="31" cy="65"/>
            </a:xfrm>
            <a:custGeom>
              <a:avLst/>
              <a:gdLst>
                <a:gd name="T0" fmla="*/ 21 w 31"/>
                <a:gd name="T1" fmla="*/ 3 h 65"/>
                <a:gd name="T2" fmla="*/ 19 w 31"/>
                <a:gd name="T3" fmla="*/ 2 h 65"/>
                <a:gd name="T4" fmla="*/ 17 w 31"/>
                <a:gd name="T5" fmla="*/ 0 h 65"/>
                <a:gd name="T6" fmla="*/ 16 w 31"/>
                <a:gd name="T7" fmla="*/ 0 h 65"/>
                <a:gd name="T8" fmla="*/ 13 w 31"/>
                <a:gd name="T9" fmla="*/ 2 h 65"/>
                <a:gd name="T10" fmla="*/ 12 w 31"/>
                <a:gd name="T11" fmla="*/ 3 h 65"/>
                <a:gd name="T12" fmla="*/ 11 w 31"/>
                <a:gd name="T13" fmla="*/ 4 h 65"/>
                <a:gd name="T14" fmla="*/ 9 w 31"/>
                <a:gd name="T15" fmla="*/ 5 h 65"/>
                <a:gd name="T16" fmla="*/ 8 w 31"/>
                <a:gd name="T17" fmla="*/ 7 h 65"/>
                <a:gd name="T18" fmla="*/ 7 w 31"/>
                <a:gd name="T19" fmla="*/ 9 h 65"/>
                <a:gd name="T20" fmla="*/ 6 w 31"/>
                <a:gd name="T21" fmla="*/ 11 h 65"/>
                <a:gd name="T22" fmla="*/ 4 w 31"/>
                <a:gd name="T23" fmla="*/ 13 h 65"/>
                <a:gd name="T24" fmla="*/ 3 w 31"/>
                <a:gd name="T25" fmla="*/ 17 h 65"/>
                <a:gd name="T26" fmla="*/ 2 w 31"/>
                <a:gd name="T27" fmla="*/ 22 h 65"/>
                <a:gd name="T28" fmla="*/ 2 w 31"/>
                <a:gd name="T29" fmla="*/ 25 h 65"/>
                <a:gd name="T30" fmla="*/ 2 w 31"/>
                <a:gd name="T31" fmla="*/ 27 h 65"/>
                <a:gd name="T32" fmla="*/ 2 w 31"/>
                <a:gd name="T33" fmla="*/ 30 h 65"/>
                <a:gd name="T34" fmla="*/ 0 w 31"/>
                <a:gd name="T35" fmla="*/ 31 h 65"/>
                <a:gd name="T36" fmla="*/ 0 w 31"/>
                <a:gd name="T37" fmla="*/ 33 h 65"/>
                <a:gd name="T38" fmla="*/ 0 w 31"/>
                <a:gd name="T39" fmla="*/ 35 h 65"/>
                <a:gd name="T40" fmla="*/ 0 w 31"/>
                <a:gd name="T41" fmla="*/ 37 h 65"/>
                <a:gd name="T42" fmla="*/ 2 w 31"/>
                <a:gd name="T43" fmla="*/ 39 h 65"/>
                <a:gd name="T44" fmla="*/ 2 w 31"/>
                <a:gd name="T45" fmla="*/ 42 h 65"/>
                <a:gd name="T46" fmla="*/ 2 w 31"/>
                <a:gd name="T47" fmla="*/ 44 h 65"/>
                <a:gd name="T48" fmla="*/ 3 w 31"/>
                <a:gd name="T49" fmla="*/ 47 h 65"/>
                <a:gd name="T50" fmla="*/ 3 w 31"/>
                <a:gd name="T51" fmla="*/ 49 h 65"/>
                <a:gd name="T52" fmla="*/ 3 w 31"/>
                <a:gd name="T53" fmla="*/ 52 h 65"/>
                <a:gd name="T54" fmla="*/ 4 w 31"/>
                <a:gd name="T55" fmla="*/ 53 h 65"/>
                <a:gd name="T56" fmla="*/ 4 w 31"/>
                <a:gd name="T57" fmla="*/ 56 h 65"/>
                <a:gd name="T58" fmla="*/ 6 w 31"/>
                <a:gd name="T59" fmla="*/ 57 h 65"/>
                <a:gd name="T60" fmla="*/ 7 w 31"/>
                <a:gd name="T61" fmla="*/ 59 h 65"/>
                <a:gd name="T62" fmla="*/ 8 w 31"/>
                <a:gd name="T63" fmla="*/ 61 h 65"/>
                <a:gd name="T64" fmla="*/ 11 w 31"/>
                <a:gd name="T65" fmla="*/ 64 h 65"/>
                <a:gd name="T66" fmla="*/ 13 w 31"/>
                <a:gd name="T67" fmla="*/ 65 h 65"/>
                <a:gd name="T68" fmla="*/ 16 w 31"/>
                <a:gd name="T69" fmla="*/ 65 h 65"/>
                <a:gd name="T70" fmla="*/ 19 w 31"/>
                <a:gd name="T71" fmla="*/ 65 h 65"/>
                <a:gd name="T72" fmla="*/ 21 w 31"/>
                <a:gd name="T73" fmla="*/ 64 h 65"/>
                <a:gd name="T74" fmla="*/ 22 w 31"/>
                <a:gd name="T75" fmla="*/ 62 h 65"/>
                <a:gd name="T76" fmla="*/ 24 w 31"/>
                <a:gd name="T77" fmla="*/ 61 h 65"/>
                <a:gd name="T78" fmla="*/ 25 w 31"/>
                <a:gd name="T79" fmla="*/ 60 h 65"/>
                <a:gd name="T80" fmla="*/ 26 w 31"/>
                <a:gd name="T81" fmla="*/ 59 h 65"/>
                <a:gd name="T82" fmla="*/ 26 w 31"/>
                <a:gd name="T83" fmla="*/ 56 h 65"/>
                <a:gd name="T84" fmla="*/ 28 w 31"/>
                <a:gd name="T85" fmla="*/ 55 h 65"/>
                <a:gd name="T86" fmla="*/ 29 w 31"/>
                <a:gd name="T87" fmla="*/ 52 h 65"/>
                <a:gd name="T88" fmla="*/ 29 w 31"/>
                <a:gd name="T89" fmla="*/ 49 h 65"/>
                <a:gd name="T90" fmla="*/ 30 w 31"/>
                <a:gd name="T91" fmla="*/ 47 h 65"/>
                <a:gd name="T92" fmla="*/ 30 w 31"/>
                <a:gd name="T93" fmla="*/ 43 h 65"/>
                <a:gd name="T94" fmla="*/ 31 w 31"/>
                <a:gd name="T95" fmla="*/ 40 h 65"/>
                <a:gd name="T96" fmla="*/ 31 w 31"/>
                <a:gd name="T97" fmla="*/ 38 h 65"/>
                <a:gd name="T98" fmla="*/ 31 w 31"/>
                <a:gd name="T99" fmla="*/ 35 h 65"/>
                <a:gd name="T100" fmla="*/ 31 w 31"/>
                <a:gd name="T101" fmla="*/ 33 h 65"/>
                <a:gd name="T102" fmla="*/ 31 w 31"/>
                <a:gd name="T103" fmla="*/ 30 h 65"/>
                <a:gd name="T104" fmla="*/ 31 w 31"/>
                <a:gd name="T105" fmla="*/ 27 h 65"/>
                <a:gd name="T106" fmla="*/ 31 w 31"/>
                <a:gd name="T107" fmla="*/ 25 h 65"/>
                <a:gd name="T108" fmla="*/ 30 w 31"/>
                <a:gd name="T109" fmla="*/ 22 h 65"/>
                <a:gd name="T110" fmla="*/ 30 w 31"/>
                <a:gd name="T111" fmla="*/ 18 h 65"/>
                <a:gd name="T112" fmla="*/ 29 w 31"/>
                <a:gd name="T113" fmla="*/ 16 h 65"/>
                <a:gd name="T114" fmla="*/ 29 w 31"/>
                <a:gd name="T115" fmla="*/ 13 h 65"/>
                <a:gd name="T116" fmla="*/ 28 w 31"/>
                <a:gd name="T117" fmla="*/ 11 h 65"/>
                <a:gd name="T118" fmla="*/ 26 w 31"/>
                <a:gd name="T119" fmla="*/ 9 h 65"/>
                <a:gd name="T120" fmla="*/ 25 w 31"/>
                <a:gd name="T121" fmla="*/ 7 h 65"/>
                <a:gd name="T122" fmla="*/ 24 w 31"/>
                <a:gd name="T123" fmla="*/ 5 h 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
                <a:gd name="T187" fmla="*/ 0 h 65"/>
                <a:gd name="T188" fmla="*/ 31 w 31"/>
                <a:gd name="T189" fmla="*/ 65 h 6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 h="65">
                  <a:moveTo>
                    <a:pt x="22" y="4"/>
                  </a:moveTo>
                  <a:lnTo>
                    <a:pt x="21" y="3"/>
                  </a:lnTo>
                  <a:lnTo>
                    <a:pt x="20" y="2"/>
                  </a:lnTo>
                  <a:lnTo>
                    <a:pt x="19" y="2"/>
                  </a:lnTo>
                  <a:lnTo>
                    <a:pt x="17" y="2"/>
                  </a:lnTo>
                  <a:lnTo>
                    <a:pt x="17" y="0"/>
                  </a:lnTo>
                  <a:lnTo>
                    <a:pt x="16" y="2"/>
                  </a:lnTo>
                  <a:lnTo>
                    <a:pt x="16" y="0"/>
                  </a:lnTo>
                  <a:lnTo>
                    <a:pt x="15" y="2"/>
                  </a:lnTo>
                  <a:lnTo>
                    <a:pt x="13" y="2"/>
                  </a:lnTo>
                  <a:lnTo>
                    <a:pt x="12" y="2"/>
                  </a:lnTo>
                  <a:lnTo>
                    <a:pt x="12" y="3"/>
                  </a:lnTo>
                  <a:lnTo>
                    <a:pt x="11" y="3"/>
                  </a:lnTo>
                  <a:lnTo>
                    <a:pt x="11" y="4"/>
                  </a:lnTo>
                  <a:lnTo>
                    <a:pt x="9" y="4"/>
                  </a:lnTo>
                  <a:lnTo>
                    <a:pt x="9" y="5"/>
                  </a:lnTo>
                  <a:lnTo>
                    <a:pt x="8" y="5"/>
                  </a:lnTo>
                  <a:lnTo>
                    <a:pt x="8" y="7"/>
                  </a:lnTo>
                  <a:lnTo>
                    <a:pt x="7" y="8"/>
                  </a:lnTo>
                  <a:lnTo>
                    <a:pt x="7" y="9"/>
                  </a:lnTo>
                  <a:lnTo>
                    <a:pt x="6" y="9"/>
                  </a:lnTo>
                  <a:lnTo>
                    <a:pt x="6" y="11"/>
                  </a:lnTo>
                  <a:lnTo>
                    <a:pt x="6" y="12"/>
                  </a:lnTo>
                  <a:lnTo>
                    <a:pt x="4" y="13"/>
                  </a:lnTo>
                  <a:lnTo>
                    <a:pt x="4" y="15"/>
                  </a:lnTo>
                  <a:lnTo>
                    <a:pt x="3" y="17"/>
                  </a:lnTo>
                  <a:lnTo>
                    <a:pt x="3" y="20"/>
                  </a:lnTo>
                  <a:lnTo>
                    <a:pt x="2" y="22"/>
                  </a:lnTo>
                  <a:lnTo>
                    <a:pt x="2" y="24"/>
                  </a:lnTo>
                  <a:lnTo>
                    <a:pt x="2" y="25"/>
                  </a:lnTo>
                  <a:lnTo>
                    <a:pt x="2" y="26"/>
                  </a:lnTo>
                  <a:lnTo>
                    <a:pt x="2" y="27"/>
                  </a:lnTo>
                  <a:lnTo>
                    <a:pt x="2" y="29"/>
                  </a:lnTo>
                  <a:lnTo>
                    <a:pt x="2" y="30"/>
                  </a:lnTo>
                  <a:lnTo>
                    <a:pt x="2" y="31"/>
                  </a:lnTo>
                  <a:lnTo>
                    <a:pt x="0" y="31"/>
                  </a:lnTo>
                  <a:lnTo>
                    <a:pt x="2" y="31"/>
                  </a:lnTo>
                  <a:lnTo>
                    <a:pt x="0" y="33"/>
                  </a:lnTo>
                  <a:lnTo>
                    <a:pt x="0" y="34"/>
                  </a:lnTo>
                  <a:lnTo>
                    <a:pt x="0" y="35"/>
                  </a:lnTo>
                  <a:lnTo>
                    <a:pt x="2" y="37"/>
                  </a:lnTo>
                  <a:lnTo>
                    <a:pt x="0" y="37"/>
                  </a:lnTo>
                  <a:lnTo>
                    <a:pt x="2" y="38"/>
                  </a:lnTo>
                  <a:lnTo>
                    <a:pt x="2" y="39"/>
                  </a:lnTo>
                  <a:lnTo>
                    <a:pt x="2" y="40"/>
                  </a:lnTo>
                  <a:lnTo>
                    <a:pt x="2" y="42"/>
                  </a:lnTo>
                  <a:lnTo>
                    <a:pt x="2" y="43"/>
                  </a:lnTo>
                  <a:lnTo>
                    <a:pt x="2" y="44"/>
                  </a:lnTo>
                  <a:lnTo>
                    <a:pt x="2" y="46"/>
                  </a:lnTo>
                  <a:lnTo>
                    <a:pt x="3" y="47"/>
                  </a:lnTo>
                  <a:lnTo>
                    <a:pt x="3" y="48"/>
                  </a:lnTo>
                  <a:lnTo>
                    <a:pt x="3" y="49"/>
                  </a:lnTo>
                  <a:lnTo>
                    <a:pt x="3" y="51"/>
                  </a:lnTo>
                  <a:lnTo>
                    <a:pt x="3" y="52"/>
                  </a:lnTo>
                  <a:lnTo>
                    <a:pt x="4" y="52"/>
                  </a:lnTo>
                  <a:lnTo>
                    <a:pt x="4" y="53"/>
                  </a:lnTo>
                  <a:lnTo>
                    <a:pt x="4" y="55"/>
                  </a:lnTo>
                  <a:lnTo>
                    <a:pt x="4" y="56"/>
                  </a:lnTo>
                  <a:lnTo>
                    <a:pt x="6" y="56"/>
                  </a:lnTo>
                  <a:lnTo>
                    <a:pt x="6" y="57"/>
                  </a:lnTo>
                  <a:lnTo>
                    <a:pt x="6" y="59"/>
                  </a:lnTo>
                  <a:lnTo>
                    <a:pt x="7" y="59"/>
                  </a:lnTo>
                  <a:lnTo>
                    <a:pt x="7" y="60"/>
                  </a:lnTo>
                  <a:lnTo>
                    <a:pt x="8" y="61"/>
                  </a:lnTo>
                  <a:lnTo>
                    <a:pt x="9" y="62"/>
                  </a:lnTo>
                  <a:lnTo>
                    <a:pt x="11" y="64"/>
                  </a:lnTo>
                  <a:lnTo>
                    <a:pt x="12" y="65"/>
                  </a:lnTo>
                  <a:lnTo>
                    <a:pt x="13" y="65"/>
                  </a:lnTo>
                  <a:lnTo>
                    <a:pt x="15" y="65"/>
                  </a:lnTo>
                  <a:lnTo>
                    <a:pt x="16" y="65"/>
                  </a:lnTo>
                  <a:lnTo>
                    <a:pt x="17" y="65"/>
                  </a:lnTo>
                  <a:lnTo>
                    <a:pt x="19" y="65"/>
                  </a:lnTo>
                  <a:lnTo>
                    <a:pt x="20" y="64"/>
                  </a:lnTo>
                  <a:lnTo>
                    <a:pt x="21" y="64"/>
                  </a:lnTo>
                  <a:lnTo>
                    <a:pt x="21" y="62"/>
                  </a:lnTo>
                  <a:lnTo>
                    <a:pt x="22" y="62"/>
                  </a:lnTo>
                  <a:lnTo>
                    <a:pt x="22" y="61"/>
                  </a:lnTo>
                  <a:lnTo>
                    <a:pt x="24" y="61"/>
                  </a:lnTo>
                  <a:lnTo>
                    <a:pt x="24" y="60"/>
                  </a:lnTo>
                  <a:lnTo>
                    <a:pt x="25" y="60"/>
                  </a:lnTo>
                  <a:lnTo>
                    <a:pt x="25" y="59"/>
                  </a:lnTo>
                  <a:lnTo>
                    <a:pt x="26" y="59"/>
                  </a:lnTo>
                  <a:lnTo>
                    <a:pt x="26" y="57"/>
                  </a:lnTo>
                  <a:lnTo>
                    <a:pt x="26" y="56"/>
                  </a:lnTo>
                  <a:lnTo>
                    <a:pt x="28" y="56"/>
                  </a:lnTo>
                  <a:lnTo>
                    <a:pt x="28" y="55"/>
                  </a:lnTo>
                  <a:lnTo>
                    <a:pt x="28" y="53"/>
                  </a:lnTo>
                  <a:lnTo>
                    <a:pt x="29" y="52"/>
                  </a:lnTo>
                  <a:lnTo>
                    <a:pt x="29" y="51"/>
                  </a:lnTo>
                  <a:lnTo>
                    <a:pt x="29" y="49"/>
                  </a:lnTo>
                  <a:lnTo>
                    <a:pt x="29" y="48"/>
                  </a:lnTo>
                  <a:lnTo>
                    <a:pt x="30" y="47"/>
                  </a:lnTo>
                  <a:lnTo>
                    <a:pt x="30" y="44"/>
                  </a:lnTo>
                  <a:lnTo>
                    <a:pt x="30" y="43"/>
                  </a:lnTo>
                  <a:lnTo>
                    <a:pt x="31" y="42"/>
                  </a:lnTo>
                  <a:lnTo>
                    <a:pt x="31" y="40"/>
                  </a:lnTo>
                  <a:lnTo>
                    <a:pt x="31" y="39"/>
                  </a:lnTo>
                  <a:lnTo>
                    <a:pt x="31" y="38"/>
                  </a:lnTo>
                  <a:lnTo>
                    <a:pt x="31" y="37"/>
                  </a:lnTo>
                  <a:lnTo>
                    <a:pt x="31" y="35"/>
                  </a:lnTo>
                  <a:lnTo>
                    <a:pt x="31" y="34"/>
                  </a:lnTo>
                  <a:lnTo>
                    <a:pt x="31" y="33"/>
                  </a:lnTo>
                  <a:lnTo>
                    <a:pt x="31" y="31"/>
                  </a:lnTo>
                  <a:lnTo>
                    <a:pt x="31" y="30"/>
                  </a:lnTo>
                  <a:lnTo>
                    <a:pt x="31" y="29"/>
                  </a:lnTo>
                  <a:lnTo>
                    <a:pt x="31" y="27"/>
                  </a:lnTo>
                  <a:lnTo>
                    <a:pt x="31" y="26"/>
                  </a:lnTo>
                  <a:lnTo>
                    <a:pt x="31" y="25"/>
                  </a:lnTo>
                  <a:lnTo>
                    <a:pt x="31" y="24"/>
                  </a:lnTo>
                  <a:lnTo>
                    <a:pt x="30" y="22"/>
                  </a:lnTo>
                  <a:lnTo>
                    <a:pt x="30" y="21"/>
                  </a:lnTo>
                  <a:lnTo>
                    <a:pt x="30" y="18"/>
                  </a:lnTo>
                  <a:lnTo>
                    <a:pt x="30" y="17"/>
                  </a:lnTo>
                  <a:lnTo>
                    <a:pt x="29" y="16"/>
                  </a:lnTo>
                  <a:lnTo>
                    <a:pt x="29" y="15"/>
                  </a:lnTo>
                  <a:lnTo>
                    <a:pt x="29" y="13"/>
                  </a:lnTo>
                  <a:lnTo>
                    <a:pt x="28" y="12"/>
                  </a:lnTo>
                  <a:lnTo>
                    <a:pt x="28" y="11"/>
                  </a:lnTo>
                  <a:lnTo>
                    <a:pt x="28" y="9"/>
                  </a:lnTo>
                  <a:lnTo>
                    <a:pt x="26" y="9"/>
                  </a:lnTo>
                  <a:lnTo>
                    <a:pt x="26" y="8"/>
                  </a:lnTo>
                  <a:lnTo>
                    <a:pt x="25" y="7"/>
                  </a:lnTo>
                  <a:lnTo>
                    <a:pt x="25" y="5"/>
                  </a:lnTo>
                  <a:lnTo>
                    <a:pt x="24" y="5"/>
                  </a:lnTo>
                  <a:lnTo>
                    <a:pt x="22" y="4"/>
                  </a:lnTo>
                  <a:close/>
                </a:path>
              </a:pathLst>
            </a:custGeom>
            <a:solidFill>
              <a:srgbClr val="808080"/>
            </a:solidFill>
            <a:ln w="9525">
              <a:noFill/>
              <a:round/>
              <a:headEnd/>
              <a:tailEnd/>
            </a:ln>
          </p:spPr>
          <p:txBody>
            <a:bodyPr/>
            <a:lstStyle/>
            <a:p>
              <a:endParaRPr lang="en-US"/>
            </a:p>
          </p:txBody>
        </p:sp>
        <p:sp>
          <p:nvSpPr>
            <p:cNvPr id="148" name="Freeform 291"/>
            <p:cNvSpPr>
              <a:spLocks/>
            </p:cNvSpPr>
            <p:nvPr/>
          </p:nvSpPr>
          <p:spPr bwMode="auto">
            <a:xfrm>
              <a:off x="1713" y="1448"/>
              <a:ext cx="31" cy="67"/>
            </a:xfrm>
            <a:custGeom>
              <a:avLst/>
              <a:gdLst>
                <a:gd name="T0" fmla="*/ 0 w 31"/>
                <a:gd name="T1" fmla="*/ 25 h 67"/>
                <a:gd name="T2" fmla="*/ 0 w 31"/>
                <a:gd name="T3" fmla="*/ 31 h 67"/>
                <a:gd name="T4" fmla="*/ 0 w 31"/>
                <a:gd name="T5" fmla="*/ 36 h 67"/>
                <a:gd name="T6" fmla="*/ 0 w 31"/>
                <a:gd name="T7" fmla="*/ 41 h 67"/>
                <a:gd name="T8" fmla="*/ 2 w 31"/>
                <a:gd name="T9" fmla="*/ 50 h 67"/>
                <a:gd name="T10" fmla="*/ 4 w 31"/>
                <a:gd name="T11" fmla="*/ 56 h 67"/>
                <a:gd name="T12" fmla="*/ 6 w 31"/>
                <a:gd name="T13" fmla="*/ 60 h 67"/>
                <a:gd name="T14" fmla="*/ 8 w 31"/>
                <a:gd name="T15" fmla="*/ 63 h 67"/>
                <a:gd name="T16" fmla="*/ 12 w 31"/>
                <a:gd name="T17" fmla="*/ 67 h 67"/>
                <a:gd name="T18" fmla="*/ 16 w 31"/>
                <a:gd name="T19" fmla="*/ 67 h 67"/>
                <a:gd name="T20" fmla="*/ 20 w 31"/>
                <a:gd name="T21" fmla="*/ 66 h 67"/>
                <a:gd name="T22" fmla="*/ 24 w 31"/>
                <a:gd name="T23" fmla="*/ 62 h 67"/>
                <a:gd name="T24" fmla="*/ 26 w 31"/>
                <a:gd name="T25" fmla="*/ 58 h 67"/>
                <a:gd name="T26" fmla="*/ 29 w 31"/>
                <a:gd name="T27" fmla="*/ 56 h 67"/>
                <a:gd name="T28" fmla="*/ 30 w 31"/>
                <a:gd name="T29" fmla="*/ 49 h 67"/>
                <a:gd name="T30" fmla="*/ 31 w 31"/>
                <a:gd name="T31" fmla="*/ 41 h 67"/>
                <a:gd name="T32" fmla="*/ 31 w 31"/>
                <a:gd name="T33" fmla="*/ 36 h 67"/>
                <a:gd name="T34" fmla="*/ 31 w 31"/>
                <a:gd name="T35" fmla="*/ 30 h 67"/>
                <a:gd name="T36" fmla="*/ 31 w 31"/>
                <a:gd name="T37" fmla="*/ 23 h 67"/>
                <a:gd name="T38" fmla="*/ 30 w 31"/>
                <a:gd name="T39" fmla="*/ 19 h 67"/>
                <a:gd name="T40" fmla="*/ 29 w 31"/>
                <a:gd name="T41" fmla="*/ 13 h 67"/>
                <a:gd name="T42" fmla="*/ 28 w 31"/>
                <a:gd name="T43" fmla="*/ 9 h 67"/>
                <a:gd name="T44" fmla="*/ 25 w 31"/>
                <a:gd name="T45" fmla="*/ 5 h 67"/>
                <a:gd name="T46" fmla="*/ 20 w 31"/>
                <a:gd name="T47" fmla="*/ 1 h 67"/>
                <a:gd name="T48" fmla="*/ 16 w 31"/>
                <a:gd name="T49" fmla="*/ 1 h 67"/>
                <a:gd name="T50" fmla="*/ 12 w 31"/>
                <a:gd name="T51" fmla="*/ 1 h 67"/>
                <a:gd name="T52" fmla="*/ 11 w 31"/>
                <a:gd name="T53" fmla="*/ 4 h 67"/>
                <a:gd name="T54" fmla="*/ 8 w 31"/>
                <a:gd name="T55" fmla="*/ 5 h 67"/>
                <a:gd name="T56" fmla="*/ 7 w 31"/>
                <a:gd name="T57" fmla="*/ 9 h 67"/>
                <a:gd name="T58" fmla="*/ 4 w 31"/>
                <a:gd name="T59" fmla="*/ 13 h 67"/>
                <a:gd name="T60" fmla="*/ 3 w 31"/>
                <a:gd name="T61" fmla="*/ 17 h 67"/>
                <a:gd name="T62" fmla="*/ 4 w 31"/>
                <a:gd name="T63" fmla="*/ 18 h 67"/>
                <a:gd name="T64" fmla="*/ 6 w 31"/>
                <a:gd name="T65" fmla="*/ 14 h 67"/>
                <a:gd name="T66" fmla="*/ 8 w 31"/>
                <a:gd name="T67" fmla="*/ 10 h 67"/>
                <a:gd name="T68" fmla="*/ 9 w 31"/>
                <a:gd name="T69" fmla="*/ 6 h 67"/>
                <a:gd name="T70" fmla="*/ 15 w 31"/>
                <a:gd name="T71" fmla="*/ 4 h 67"/>
                <a:gd name="T72" fmla="*/ 19 w 31"/>
                <a:gd name="T73" fmla="*/ 4 h 67"/>
                <a:gd name="T74" fmla="*/ 24 w 31"/>
                <a:gd name="T75" fmla="*/ 8 h 67"/>
                <a:gd name="T76" fmla="*/ 26 w 31"/>
                <a:gd name="T77" fmla="*/ 10 h 67"/>
                <a:gd name="T78" fmla="*/ 28 w 31"/>
                <a:gd name="T79" fmla="*/ 14 h 67"/>
                <a:gd name="T80" fmla="*/ 29 w 31"/>
                <a:gd name="T81" fmla="*/ 21 h 67"/>
                <a:gd name="T82" fmla="*/ 30 w 31"/>
                <a:gd name="T83" fmla="*/ 26 h 67"/>
                <a:gd name="T84" fmla="*/ 30 w 31"/>
                <a:gd name="T85" fmla="*/ 32 h 67"/>
                <a:gd name="T86" fmla="*/ 30 w 31"/>
                <a:gd name="T87" fmla="*/ 38 h 67"/>
                <a:gd name="T88" fmla="*/ 30 w 31"/>
                <a:gd name="T89" fmla="*/ 44 h 67"/>
                <a:gd name="T90" fmla="*/ 29 w 31"/>
                <a:gd name="T91" fmla="*/ 49 h 67"/>
                <a:gd name="T92" fmla="*/ 28 w 31"/>
                <a:gd name="T93" fmla="*/ 54 h 67"/>
                <a:gd name="T94" fmla="*/ 25 w 31"/>
                <a:gd name="T95" fmla="*/ 58 h 67"/>
                <a:gd name="T96" fmla="*/ 20 w 31"/>
                <a:gd name="T97" fmla="*/ 63 h 67"/>
                <a:gd name="T98" fmla="*/ 17 w 31"/>
                <a:gd name="T99" fmla="*/ 65 h 67"/>
                <a:gd name="T100" fmla="*/ 13 w 31"/>
                <a:gd name="T101" fmla="*/ 65 h 67"/>
                <a:gd name="T102" fmla="*/ 9 w 31"/>
                <a:gd name="T103" fmla="*/ 62 h 67"/>
                <a:gd name="T104" fmla="*/ 8 w 31"/>
                <a:gd name="T105" fmla="*/ 60 h 67"/>
                <a:gd name="T106" fmla="*/ 7 w 31"/>
                <a:gd name="T107" fmla="*/ 57 h 67"/>
                <a:gd name="T108" fmla="*/ 4 w 31"/>
                <a:gd name="T109" fmla="*/ 52 h 67"/>
                <a:gd name="T110" fmla="*/ 3 w 31"/>
                <a:gd name="T111" fmla="*/ 48 h 67"/>
                <a:gd name="T112" fmla="*/ 2 w 31"/>
                <a:gd name="T113" fmla="*/ 39 h 67"/>
                <a:gd name="T114" fmla="*/ 2 w 31"/>
                <a:gd name="T115" fmla="*/ 35 h 67"/>
                <a:gd name="T116" fmla="*/ 2 w 31"/>
                <a:gd name="T117" fmla="*/ 30 h 67"/>
                <a:gd name="T118" fmla="*/ 3 w 31"/>
                <a:gd name="T119" fmla="*/ 23 h 6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
                <a:gd name="T181" fmla="*/ 0 h 67"/>
                <a:gd name="T182" fmla="*/ 31 w 31"/>
                <a:gd name="T183" fmla="*/ 67 h 6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 h="67">
                  <a:moveTo>
                    <a:pt x="2" y="21"/>
                  </a:moveTo>
                  <a:lnTo>
                    <a:pt x="2" y="22"/>
                  </a:lnTo>
                  <a:lnTo>
                    <a:pt x="0" y="25"/>
                  </a:lnTo>
                  <a:lnTo>
                    <a:pt x="0" y="28"/>
                  </a:lnTo>
                  <a:lnTo>
                    <a:pt x="0" y="30"/>
                  </a:lnTo>
                  <a:lnTo>
                    <a:pt x="0" y="31"/>
                  </a:lnTo>
                  <a:lnTo>
                    <a:pt x="0" y="34"/>
                  </a:lnTo>
                  <a:lnTo>
                    <a:pt x="0" y="35"/>
                  </a:lnTo>
                  <a:lnTo>
                    <a:pt x="0" y="36"/>
                  </a:lnTo>
                  <a:lnTo>
                    <a:pt x="0" y="39"/>
                  </a:lnTo>
                  <a:lnTo>
                    <a:pt x="0" y="40"/>
                  </a:lnTo>
                  <a:lnTo>
                    <a:pt x="0" y="41"/>
                  </a:lnTo>
                  <a:lnTo>
                    <a:pt x="0" y="43"/>
                  </a:lnTo>
                  <a:lnTo>
                    <a:pt x="2" y="49"/>
                  </a:lnTo>
                  <a:lnTo>
                    <a:pt x="2" y="50"/>
                  </a:lnTo>
                  <a:lnTo>
                    <a:pt x="3" y="52"/>
                  </a:lnTo>
                  <a:lnTo>
                    <a:pt x="3" y="53"/>
                  </a:lnTo>
                  <a:lnTo>
                    <a:pt x="4" y="56"/>
                  </a:lnTo>
                  <a:lnTo>
                    <a:pt x="4" y="57"/>
                  </a:lnTo>
                  <a:lnTo>
                    <a:pt x="4" y="58"/>
                  </a:lnTo>
                  <a:lnTo>
                    <a:pt x="6" y="60"/>
                  </a:lnTo>
                  <a:lnTo>
                    <a:pt x="7" y="61"/>
                  </a:lnTo>
                  <a:lnTo>
                    <a:pt x="7" y="62"/>
                  </a:lnTo>
                  <a:lnTo>
                    <a:pt x="8" y="63"/>
                  </a:lnTo>
                  <a:lnTo>
                    <a:pt x="9" y="65"/>
                  </a:lnTo>
                  <a:lnTo>
                    <a:pt x="11" y="66"/>
                  </a:lnTo>
                  <a:lnTo>
                    <a:pt x="12" y="67"/>
                  </a:lnTo>
                  <a:lnTo>
                    <a:pt x="13" y="67"/>
                  </a:lnTo>
                  <a:lnTo>
                    <a:pt x="15" y="67"/>
                  </a:lnTo>
                  <a:lnTo>
                    <a:pt x="16" y="67"/>
                  </a:lnTo>
                  <a:lnTo>
                    <a:pt x="17" y="67"/>
                  </a:lnTo>
                  <a:lnTo>
                    <a:pt x="19" y="67"/>
                  </a:lnTo>
                  <a:lnTo>
                    <a:pt x="20" y="66"/>
                  </a:lnTo>
                  <a:lnTo>
                    <a:pt x="21" y="66"/>
                  </a:lnTo>
                  <a:lnTo>
                    <a:pt x="22" y="65"/>
                  </a:lnTo>
                  <a:lnTo>
                    <a:pt x="24" y="62"/>
                  </a:lnTo>
                  <a:lnTo>
                    <a:pt x="25" y="62"/>
                  </a:lnTo>
                  <a:lnTo>
                    <a:pt x="25" y="61"/>
                  </a:lnTo>
                  <a:lnTo>
                    <a:pt x="26" y="58"/>
                  </a:lnTo>
                  <a:lnTo>
                    <a:pt x="28" y="57"/>
                  </a:lnTo>
                  <a:lnTo>
                    <a:pt x="28" y="56"/>
                  </a:lnTo>
                  <a:lnTo>
                    <a:pt x="29" y="56"/>
                  </a:lnTo>
                  <a:lnTo>
                    <a:pt x="29" y="54"/>
                  </a:lnTo>
                  <a:lnTo>
                    <a:pt x="30" y="50"/>
                  </a:lnTo>
                  <a:lnTo>
                    <a:pt x="30" y="49"/>
                  </a:lnTo>
                  <a:lnTo>
                    <a:pt x="30" y="48"/>
                  </a:lnTo>
                  <a:lnTo>
                    <a:pt x="31" y="44"/>
                  </a:lnTo>
                  <a:lnTo>
                    <a:pt x="31" y="41"/>
                  </a:lnTo>
                  <a:lnTo>
                    <a:pt x="31" y="40"/>
                  </a:lnTo>
                  <a:lnTo>
                    <a:pt x="31" y="38"/>
                  </a:lnTo>
                  <a:lnTo>
                    <a:pt x="31" y="36"/>
                  </a:lnTo>
                  <a:lnTo>
                    <a:pt x="31" y="35"/>
                  </a:lnTo>
                  <a:lnTo>
                    <a:pt x="31" y="32"/>
                  </a:lnTo>
                  <a:lnTo>
                    <a:pt x="31" y="30"/>
                  </a:lnTo>
                  <a:lnTo>
                    <a:pt x="31" y="28"/>
                  </a:lnTo>
                  <a:lnTo>
                    <a:pt x="31" y="26"/>
                  </a:lnTo>
                  <a:lnTo>
                    <a:pt x="31" y="23"/>
                  </a:lnTo>
                  <a:lnTo>
                    <a:pt x="31" y="22"/>
                  </a:lnTo>
                  <a:lnTo>
                    <a:pt x="31" y="21"/>
                  </a:lnTo>
                  <a:lnTo>
                    <a:pt x="30" y="19"/>
                  </a:lnTo>
                  <a:lnTo>
                    <a:pt x="30" y="18"/>
                  </a:lnTo>
                  <a:lnTo>
                    <a:pt x="29" y="14"/>
                  </a:lnTo>
                  <a:lnTo>
                    <a:pt x="29" y="13"/>
                  </a:lnTo>
                  <a:lnTo>
                    <a:pt x="28" y="12"/>
                  </a:lnTo>
                  <a:lnTo>
                    <a:pt x="28" y="10"/>
                  </a:lnTo>
                  <a:lnTo>
                    <a:pt x="28" y="9"/>
                  </a:lnTo>
                  <a:lnTo>
                    <a:pt x="26" y="8"/>
                  </a:lnTo>
                  <a:lnTo>
                    <a:pt x="25" y="6"/>
                  </a:lnTo>
                  <a:lnTo>
                    <a:pt x="25" y="5"/>
                  </a:lnTo>
                  <a:lnTo>
                    <a:pt x="21" y="3"/>
                  </a:lnTo>
                  <a:lnTo>
                    <a:pt x="21" y="1"/>
                  </a:lnTo>
                  <a:lnTo>
                    <a:pt x="20" y="1"/>
                  </a:lnTo>
                  <a:lnTo>
                    <a:pt x="19" y="1"/>
                  </a:lnTo>
                  <a:lnTo>
                    <a:pt x="17" y="0"/>
                  </a:lnTo>
                  <a:lnTo>
                    <a:pt x="16" y="1"/>
                  </a:lnTo>
                  <a:lnTo>
                    <a:pt x="15" y="1"/>
                  </a:lnTo>
                  <a:lnTo>
                    <a:pt x="13" y="1"/>
                  </a:lnTo>
                  <a:lnTo>
                    <a:pt x="12" y="1"/>
                  </a:lnTo>
                  <a:lnTo>
                    <a:pt x="12" y="3"/>
                  </a:lnTo>
                  <a:lnTo>
                    <a:pt x="11" y="3"/>
                  </a:lnTo>
                  <a:lnTo>
                    <a:pt x="11" y="4"/>
                  </a:lnTo>
                  <a:lnTo>
                    <a:pt x="9" y="4"/>
                  </a:lnTo>
                  <a:lnTo>
                    <a:pt x="9" y="5"/>
                  </a:lnTo>
                  <a:lnTo>
                    <a:pt x="8" y="5"/>
                  </a:lnTo>
                  <a:lnTo>
                    <a:pt x="8" y="6"/>
                  </a:lnTo>
                  <a:lnTo>
                    <a:pt x="7" y="8"/>
                  </a:lnTo>
                  <a:lnTo>
                    <a:pt x="7" y="9"/>
                  </a:lnTo>
                  <a:lnTo>
                    <a:pt x="6" y="10"/>
                  </a:lnTo>
                  <a:lnTo>
                    <a:pt x="4" y="12"/>
                  </a:lnTo>
                  <a:lnTo>
                    <a:pt x="4" y="13"/>
                  </a:lnTo>
                  <a:lnTo>
                    <a:pt x="4" y="14"/>
                  </a:lnTo>
                  <a:lnTo>
                    <a:pt x="3" y="16"/>
                  </a:lnTo>
                  <a:lnTo>
                    <a:pt x="3" y="17"/>
                  </a:lnTo>
                  <a:lnTo>
                    <a:pt x="2" y="21"/>
                  </a:lnTo>
                  <a:lnTo>
                    <a:pt x="3" y="22"/>
                  </a:lnTo>
                  <a:lnTo>
                    <a:pt x="4" y="18"/>
                  </a:lnTo>
                  <a:lnTo>
                    <a:pt x="4" y="16"/>
                  </a:lnTo>
                  <a:lnTo>
                    <a:pt x="6" y="16"/>
                  </a:lnTo>
                  <a:lnTo>
                    <a:pt x="6" y="14"/>
                  </a:lnTo>
                  <a:lnTo>
                    <a:pt x="6" y="13"/>
                  </a:lnTo>
                  <a:lnTo>
                    <a:pt x="7" y="10"/>
                  </a:lnTo>
                  <a:lnTo>
                    <a:pt x="8" y="10"/>
                  </a:lnTo>
                  <a:lnTo>
                    <a:pt x="8" y="9"/>
                  </a:lnTo>
                  <a:lnTo>
                    <a:pt x="9" y="8"/>
                  </a:lnTo>
                  <a:lnTo>
                    <a:pt x="9" y="6"/>
                  </a:lnTo>
                  <a:lnTo>
                    <a:pt x="11" y="5"/>
                  </a:lnTo>
                  <a:lnTo>
                    <a:pt x="13" y="4"/>
                  </a:lnTo>
                  <a:lnTo>
                    <a:pt x="15" y="4"/>
                  </a:lnTo>
                  <a:lnTo>
                    <a:pt x="16" y="4"/>
                  </a:lnTo>
                  <a:lnTo>
                    <a:pt x="17" y="3"/>
                  </a:lnTo>
                  <a:lnTo>
                    <a:pt x="19" y="4"/>
                  </a:lnTo>
                  <a:lnTo>
                    <a:pt x="20" y="4"/>
                  </a:lnTo>
                  <a:lnTo>
                    <a:pt x="21" y="5"/>
                  </a:lnTo>
                  <a:lnTo>
                    <a:pt x="24" y="8"/>
                  </a:lnTo>
                  <a:lnTo>
                    <a:pt x="25" y="8"/>
                  </a:lnTo>
                  <a:lnTo>
                    <a:pt x="25" y="10"/>
                  </a:lnTo>
                  <a:lnTo>
                    <a:pt x="26" y="10"/>
                  </a:lnTo>
                  <a:lnTo>
                    <a:pt x="26" y="12"/>
                  </a:lnTo>
                  <a:lnTo>
                    <a:pt x="28" y="13"/>
                  </a:lnTo>
                  <a:lnTo>
                    <a:pt x="28" y="14"/>
                  </a:lnTo>
                  <a:lnTo>
                    <a:pt x="29" y="17"/>
                  </a:lnTo>
                  <a:lnTo>
                    <a:pt x="29" y="19"/>
                  </a:lnTo>
                  <a:lnTo>
                    <a:pt x="29" y="21"/>
                  </a:lnTo>
                  <a:lnTo>
                    <a:pt x="30" y="22"/>
                  </a:lnTo>
                  <a:lnTo>
                    <a:pt x="30" y="25"/>
                  </a:lnTo>
                  <a:lnTo>
                    <a:pt x="30" y="26"/>
                  </a:lnTo>
                  <a:lnTo>
                    <a:pt x="30" y="28"/>
                  </a:lnTo>
                  <a:lnTo>
                    <a:pt x="30" y="30"/>
                  </a:lnTo>
                  <a:lnTo>
                    <a:pt x="30" y="32"/>
                  </a:lnTo>
                  <a:lnTo>
                    <a:pt x="30" y="35"/>
                  </a:lnTo>
                  <a:lnTo>
                    <a:pt x="30" y="36"/>
                  </a:lnTo>
                  <a:lnTo>
                    <a:pt x="30" y="38"/>
                  </a:lnTo>
                  <a:lnTo>
                    <a:pt x="30" y="39"/>
                  </a:lnTo>
                  <a:lnTo>
                    <a:pt x="30" y="40"/>
                  </a:lnTo>
                  <a:lnTo>
                    <a:pt x="30" y="44"/>
                  </a:lnTo>
                  <a:lnTo>
                    <a:pt x="29" y="47"/>
                  </a:lnTo>
                  <a:lnTo>
                    <a:pt x="29" y="48"/>
                  </a:lnTo>
                  <a:lnTo>
                    <a:pt x="29" y="49"/>
                  </a:lnTo>
                  <a:lnTo>
                    <a:pt x="28" y="52"/>
                  </a:lnTo>
                  <a:lnTo>
                    <a:pt x="28" y="53"/>
                  </a:lnTo>
                  <a:lnTo>
                    <a:pt x="28" y="54"/>
                  </a:lnTo>
                  <a:lnTo>
                    <a:pt x="26" y="56"/>
                  </a:lnTo>
                  <a:lnTo>
                    <a:pt x="26" y="57"/>
                  </a:lnTo>
                  <a:lnTo>
                    <a:pt x="25" y="58"/>
                  </a:lnTo>
                  <a:lnTo>
                    <a:pt x="24" y="60"/>
                  </a:lnTo>
                  <a:lnTo>
                    <a:pt x="22" y="62"/>
                  </a:lnTo>
                  <a:lnTo>
                    <a:pt x="20" y="63"/>
                  </a:lnTo>
                  <a:lnTo>
                    <a:pt x="19" y="63"/>
                  </a:lnTo>
                  <a:lnTo>
                    <a:pt x="19" y="65"/>
                  </a:lnTo>
                  <a:lnTo>
                    <a:pt x="17" y="65"/>
                  </a:lnTo>
                  <a:lnTo>
                    <a:pt x="16" y="65"/>
                  </a:lnTo>
                  <a:lnTo>
                    <a:pt x="15" y="65"/>
                  </a:lnTo>
                  <a:lnTo>
                    <a:pt x="13" y="65"/>
                  </a:lnTo>
                  <a:lnTo>
                    <a:pt x="12" y="65"/>
                  </a:lnTo>
                  <a:lnTo>
                    <a:pt x="11" y="63"/>
                  </a:lnTo>
                  <a:lnTo>
                    <a:pt x="9" y="62"/>
                  </a:lnTo>
                  <a:lnTo>
                    <a:pt x="9" y="61"/>
                  </a:lnTo>
                  <a:lnTo>
                    <a:pt x="8" y="61"/>
                  </a:lnTo>
                  <a:lnTo>
                    <a:pt x="8" y="60"/>
                  </a:lnTo>
                  <a:lnTo>
                    <a:pt x="7" y="60"/>
                  </a:lnTo>
                  <a:lnTo>
                    <a:pt x="7" y="58"/>
                  </a:lnTo>
                  <a:lnTo>
                    <a:pt x="7" y="57"/>
                  </a:lnTo>
                  <a:lnTo>
                    <a:pt x="6" y="56"/>
                  </a:lnTo>
                  <a:lnTo>
                    <a:pt x="4" y="54"/>
                  </a:lnTo>
                  <a:lnTo>
                    <a:pt x="4" y="52"/>
                  </a:lnTo>
                  <a:lnTo>
                    <a:pt x="3" y="50"/>
                  </a:lnTo>
                  <a:lnTo>
                    <a:pt x="3" y="49"/>
                  </a:lnTo>
                  <a:lnTo>
                    <a:pt x="3" y="48"/>
                  </a:lnTo>
                  <a:lnTo>
                    <a:pt x="2" y="43"/>
                  </a:lnTo>
                  <a:lnTo>
                    <a:pt x="2" y="41"/>
                  </a:lnTo>
                  <a:lnTo>
                    <a:pt x="2" y="39"/>
                  </a:lnTo>
                  <a:lnTo>
                    <a:pt x="2" y="38"/>
                  </a:lnTo>
                  <a:lnTo>
                    <a:pt x="2" y="36"/>
                  </a:lnTo>
                  <a:lnTo>
                    <a:pt x="2" y="35"/>
                  </a:lnTo>
                  <a:lnTo>
                    <a:pt x="2" y="34"/>
                  </a:lnTo>
                  <a:lnTo>
                    <a:pt x="2" y="31"/>
                  </a:lnTo>
                  <a:lnTo>
                    <a:pt x="2" y="30"/>
                  </a:lnTo>
                  <a:lnTo>
                    <a:pt x="2" y="28"/>
                  </a:lnTo>
                  <a:lnTo>
                    <a:pt x="2" y="26"/>
                  </a:lnTo>
                  <a:lnTo>
                    <a:pt x="3" y="23"/>
                  </a:lnTo>
                  <a:lnTo>
                    <a:pt x="3" y="22"/>
                  </a:lnTo>
                  <a:lnTo>
                    <a:pt x="2" y="21"/>
                  </a:lnTo>
                  <a:close/>
                </a:path>
              </a:pathLst>
            </a:custGeom>
            <a:solidFill>
              <a:srgbClr val="808080"/>
            </a:solidFill>
            <a:ln w="9525">
              <a:noFill/>
              <a:round/>
              <a:headEnd/>
              <a:tailEnd/>
            </a:ln>
          </p:spPr>
          <p:txBody>
            <a:bodyPr/>
            <a:lstStyle/>
            <a:p>
              <a:endParaRPr lang="en-US"/>
            </a:p>
          </p:txBody>
        </p:sp>
        <p:sp>
          <p:nvSpPr>
            <p:cNvPr id="149" name="Freeform 292"/>
            <p:cNvSpPr>
              <a:spLocks/>
            </p:cNvSpPr>
            <p:nvPr/>
          </p:nvSpPr>
          <p:spPr bwMode="auto">
            <a:xfrm>
              <a:off x="1737" y="1469"/>
              <a:ext cx="26" cy="54"/>
            </a:xfrm>
            <a:custGeom>
              <a:avLst/>
              <a:gdLst>
                <a:gd name="T0" fmla="*/ 17 w 26"/>
                <a:gd name="T1" fmla="*/ 1 h 54"/>
                <a:gd name="T2" fmla="*/ 15 w 26"/>
                <a:gd name="T3" fmla="*/ 1 h 54"/>
                <a:gd name="T4" fmla="*/ 14 w 26"/>
                <a:gd name="T5" fmla="*/ 0 h 54"/>
                <a:gd name="T6" fmla="*/ 11 w 26"/>
                <a:gd name="T7" fmla="*/ 0 h 54"/>
                <a:gd name="T8" fmla="*/ 7 w 26"/>
                <a:gd name="T9" fmla="*/ 2 h 54"/>
                <a:gd name="T10" fmla="*/ 5 w 26"/>
                <a:gd name="T11" fmla="*/ 5 h 54"/>
                <a:gd name="T12" fmla="*/ 4 w 26"/>
                <a:gd name="T13" fmla="*/ 6 h 54"/>
                <a:gd name="T14" fmla="*/ 4 w 26"/>
                <a:gd name="T15" fmla="*/ 9 h 54"/>
                <a:gd name="T16" fmla="*/ 2 w 26"/>
                <a:gd name="T17" fmla="*/ 11 h 54"/>
                <a:gd name="T18" fmla="*/ 1 w 26"/>
                <a:gd name="T19" fmla="*/ 13 h 54"/>
                <a:gd name="T20" fmla="*/ 0 w 26"/>
                <a:gd name="T21" fmla="*/ 18 h 54"/>
                <a:gd name="T22" fmla="*/ 0 w 26"/>
                <a:gd name="T23" fmla="*/ 20 h 54"/>
                <a:gd name="T24" fmla="*/ 0 w 26"/>
                <a:gd name="T25" fmla="*/ 23 h 54"/>
                <a:gd name="T26" fmla="*/ 0 w 26"/>
                <a:gd name="T27" fmla="*/ 26 h 54"/>
                <a:gd name="T28" fmla="*/ 0 w 26"/>
                <a:gd name="T29" fmla="*/ 28 h 54"/>
                <a:gd name="T30" fmla="*/ 0 w 26"/>
                <a:gd name="T31" fmla="*/ 31 h 54"/>
                <a:gd name="T32" fmla="*/ 0 w 26"/>
                <a:gd name="T33" fmla="*/ 33 h 54"/>
                <a:gd name="T34" fmla="*/ 1 w 26"/>
                <a:gd name="T35" fmla="*/ 41 h 54"/>
                <a:gd name="T36" fmla="*/ 2 w 26"/>
                <a:gd name="T37" fmla="*/ 42 h 54"/>
                <a:gd name="T38" fmla="*/ 2 w 26"/>
                <a:gd name="T39" fmla="*/ 45 h 54"/>
                <a:gd name="T40" fmla="*/ 4 w 26"/>
                <a:gd name="T41" fmla="*/ 48 h 54"/>
                <a:gd name="T42" fmla="*/ 5 w 26"/>
                <a:gd name="T43" fmla="*/ 50 h 54"/>
                <a:gd name="T44" fmla="*/ 6 w 26"/>
                <a:gd name="T45" fmla="*/ 52 h 54"/>
                <a:gd name="T46" fmla="*/ 9 w 26"/>
                <a:gd name="T47" fmla="*/ 53 h 54"/>
                <a:gd name="T48" fmla="*/ 11 w 26"/>
                <a:gd name="T49" fmla="*/ 54 h 54"/>
                <a:gd name="T50" fmla="*/ 14 w 26"/>
                <a:gd name="T51" fmla="*/ 54 h 54"/>
                <a:gd name="T52" fmla="*/ 15 w 26"/>
                <a:gd name="T53" fmla="*/ 54 h 54"/>
                <a:gd name="T54" fmla="*/ 18 w 26"/>
                <a:gd name="T55" fmla="*/ 50 h 54"/>
                <a:gd name="T56" fmla="*/ 19 w 26"/>
                <a:gd name="T57" fmla="*/ 49 h 54"/>
                <a:gd name="T58" fmla="*/ 20 w 26"/>
                <a:gd name="T59" fmla="*/ 48 h 54"/>
                <a:gd name="T60" fmla="*/ 22 w 26"/>
                <a:gd name="T61" fmla="*/ 46 h 54"/>
                <a:gd name="T62" fmla="*/ 22 w 26"/>
                <a:gd name="T63" fmla="*/ 44 h 54"/>
                <a:gd name="T64" fmla="*/ 23 w 26"/>
                <a:gd name="T65" fmla="*/ 41 h 54"/>
                <a:gd name="T66" fmla="*/ 24 w 26"/>
                <a:gd name="T67" fmla="*/ 39 h 54"/>
                <a:gd name="T68" fmla="*/ 24 w 26"/>
                <a:gd name="T69" fmla="*/ 35 h 54"/>
                <a:gd name="T70" fmla="*/ 24 w 26"/>
                <a:gd name="T71" fmla="*/ 32 h 54"/>
                <a:gd name="T72" fmla="*/ 26 w 26"/>
                <a:gd name="T73" fmla="*/ 29 h 54"/>
                <a:gd name="T74" fmla="*/ 26 w 26"/>
                <a:gd name="T75" fmla="*/ 27 h 54"/>
                <a:gd name="T76" fmla="*/ 26 w 26"/>
                <a:gd name="T77" fmla="*/ 24 h 54"/>
                <a:gd name="T78" fmla="*/ 26 w 26"/>
                <a:gd name="T79" fmla="*/ 22 h 54"/>
                <a:gd name="T80" fmla="*/ 26 w 26"/>
                <a:gd name="T81" fmla="*/ 20 h 54"/>
                <a:gd name="T82" fmla="*/ 23 w 26"/>
                <a:gd name="T83" fmla="*/ 13 h 54"/>
                <a:gd name="T84" fmla="*/ 23 w 26"/>
                <a:gd name="T85" fmla="*/ 10 h 54"/>
                <a:gd name="T86" fmla="*/ 22 w 26"/>
                <a:gd name="T87" fmla="*/ 9 h 54"/>
                <a:gd name="T88" fmla="*/ 22 w 26"/>
                <a:gd name="T89" fmla="*/ 6 h 54"/>
                <a:gd name="T90" fmla="*/ 20 w 26"/>
                <a:gd name="T91" fmla="*/ 5 h 54"/>
                <a:gd name="T92" fmla="*/ 18 w 26"/>
                <a:gd name="T93" fmla="*/ 2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
                <a:gd name="T142" fmla="*/ 0 h 54"/>
                <a:gd name="T143" fmla="*/ 26 w 26"/>
                <a:gd name="T144" fmla="*/ 54 h 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 h="54">
                  <a:moveTo>
                    <a:pt x="18" y="2"/>
                  </a:moveTo>
                  <a:lnTo>
                    <a:pt x="17" y="1"/>
                  </a:lnTo>
                  <a:lnTo>
                    <a:pt x="15" y="0"/>
                  </a:lnTo>
                  <a:lnTo>
                    <a:pt x="15" y="1"/>
                  </a:lnTo>
                  <a:lnTo>
                    <a:pt x="15" y="0"/>
                  </a:lnTo>
                  <a:lnTo>
                    <a:pt x="14" y="0"/>
                  </a:lnTo>
                  <a:lnTo>
                    <a:pt x="13" y="0"/>
                  </a:lnTo>
                  <a:lnTo>
                    <a:pt x="11" y="0"/>
                  </a:lnTo>
                  <a:lnTo>
                    <a:pt x="10" y="0"/>
                  </a:lnTo>
                  <a:lnTo>
                    <a:pt x="7" y="2"/>
                  </a:lnTo>
                  <a:lnTo>
                    <a:pt x="6" y="4"/>
                  </a:lnTo>
                  <a:lnTo>
                    <a:pt x="5" y="5"/>
                  </a:lnTo>
                  <a:lnTo>
                    <a:pt x="5" y="6"/>
                  </a:lnTo>
                  <a:lnTo>
                    <a:pt x="4" y="6"/>
                  </a:lnTo>
                  <a:lnTo>
                    <a:pt x="4" y="7"/>
                  </a:lnTo>
                  <a:lnTo>
                    <a:pt x="4" y="9"/>
                  </a:lnTo>
                  <a:lnTo>
                    <a:pt x="2" y="10"/>
                  </a:lnTo>
                  <a:lnTo>
                    <a:pt x="2" y="11"/>
                  </a:lnTo>
                  <a:lnTo>
                    <a:pt x="2" y="13"/>
                  </a:lnTo>
                  <a:lnTo>
                    <a:pt x="1" y="13"/>
                  </a:lnTo>
                  <a:lnTo>
                    <a:pt x="1" y="15"/>
                  </a:lnTo>
                  <a:lnTo>
                    <a:pt x="0" y="18"/>
                  </a:lnTo>
                  <a:lnTo>
                    <a:pt x="0" y="19"/>
                  </a:lnTo>
                  <a:lnTo>
                    <a:pt x="0" y="20"/>
                  </a:lnTo>
                  <a:lnTo>
                    <a:pt x="0" y="22"/>
                  </a:lnTo>
                  <a:lnTo>
                    <a:pt x="0" y="23"/>
                  </a:lnTo>
                  <a:lnTo>
                    <a:pt x="0" y="24"/>
                  </a:lnTo>
                  <a:lnTo>
                    <a:pt x="0" y="26"/>
                  </a:lnTo>
                  <a:lnTo>
                    <a:pt x="0" y="27"/>
                  </a:lnTo>
                  <a:lnTo>
                    <a:pt x="0" y="28"/>
                  </a:lnTo>
                  <a:lnTo>
                    <a:pt x="0" y="29"/>
                  </a:lnTo>
                  <a:lnTo>
                    <a:pt x="0" y="31"/>
                  </a:lnTo>
                  <a:lnTo>
                    <a:pt x="0" y="32"/>
                  </a:lnTo>
                  <a:lnTo>
                    <a:pt x="0" y="33"/>
                  </a:lnTo>
                  <a:lnTo>
                    <a:pt x="1" y="40"/>
                  </a:lnTo>
                  <a:lnTo>
                    <a:pt x="1" y="41"/>
                  </a:lnTo>
                  <a:lnTo>
                    <a:pt x="1" y="42"/>
                  </a:lnTo>
                  <a:lnTo>
                    <a:pt x="2" y="42"/>
                  </a:lnTo>
                  <a:lnTo>
                    <a:pt x="2" y="44"/>
                  </a:lnTo>
                  <a:lnTo>
                    <a:pt x="2" y="45"/>
                  </a:lnTo>
                  <a:lnTo>
                    <a:pt x="4" y="46"/>
                  </a:lnTo>
                  <a:lnTo>
                    <a:pt x="4" y="48"/>
                  </a:lnTo>
                  <a:lnTo>
                    <a:pt x="5" y="49"/>
                  </a:lnTo>
                  <a:lnTo>
                    <a:pt x="5" y="50"/>
                  </a:lnTo>
                  <a:lnTo>
                    <a:pt x="6" y="50"/>
                  </a:lnTo>
                  <a:lnTo>
                    <a:pt x="6" y="52"/>
                  </a:lnTo>
                  <a:lnTo>
                    <a:pt x="7" y="53"/>
                  </a:lnTo>
                  <a:lnTo>
                    <a:pt x="9" y="53"/>
                  </a:lnTo>
                  <a:lnTo>
                    <a:pt x="10" y="54"/>
                  </a:lnTo>
                  <a:lnTo>
                    <a:pt x="11" y="54"/>
                  </a:lnTo>
                  <a:lnTo>
                    <a:pt x="13" y="54"/>
                  </a:lnTo>
                  <a:lnTo>
                    <a:pt x="14" y="54"/>
                  </a:lnTo>
                  <a:lnTo>
                    <a:pt x="14" y="53"/>
                  </a:lnTo>
                  <a:lnTo>
                    <a:pt x="15" y="54"/>
                  </a:lnTo>
                  <a:lnTo>
                    <a:pt x="18" y="52"/>
                  </a:lnTo>
                  <a:lnTo>
                    <a:pt x="18" y="50"/>
                  </a:lnTo>
                  <a:lnTo>
                    <a:pt x="19" y="50"/>
                  </a:lnTo>
                  <a:lnTo>
                    <a:pt x="19" y="49"/>
                  </a:lnTo>
                  <a:lnTo>
                    <a:pt x="20" y="49"/>
                  </a:lnTo>
                  <a:lnTo>
                    <a:pt x="20" y="48"/>
                  </a:lnTo>
                  <a:lnTo>
                    <a:pt x="20" y="46"/>
                  </a:lnTo>
                  <a:lnTo>
                    <a:pt x="22" y="46"/>
                  </a:lnTo>
                  <a:lnTo>
                    <a:pt x="22" y="45"/>
                  </a:lnTo>
                  <a:lnTo>
                    <a:pt x="22" y="44"/>
                  </a:lnTo>
                  <a:lnTo>
                    <a:pt x="23" y="42"/>
                  </a:lnTo>
                  <a:lnTo>
                    <a:pt x="23" y="41"/>
                  </a:lnTo>
                  <a:lnTo>
                    <a:pt x="23" y="40"/>
                  </a:lnTo>
                  <a:lnTo>
                    <a:pt x="24" y="39"/>
                  </a:lnTo>
                  <a:lnTo>
                    <a:pt x="24" y="36"/>
                  </a:lnTo>
                  <a:lnTo>
                    <a:pt x="24" y="35"/>
                  </a:lnTo>
                  <a:lnTo>
                    <a:pt x="24" y="33"/>
                  </a:lnTo>
                  <a:lnTo>
                    <a:pt x="24" y="32"/>
                  </a:lnTo>
                  <a:lnTo>
                    <a:pt x="26" y="31"/>
                  </a:lnTo>
                  <a:lnTo>
                    <a:pt x="26" y="29"/>
                  </a:lnTo>
                  <a:lnTo>
                    <a:pt x="26" y="28"/>
                  </a:lnTo>
                  <a:lnTo>
                    <a:pt x="26" y="27"/>
                  </a:lnTo>
                  <a:lnTo>
                    <a:pt x="26" y="26"/>
                  </a:lnTo>
                  <a:lnTo>
                    <a:pt x="26" y="24"/>
                  </a:lnTo>
                  <a:lnTo>
                    <a:pt x="26" y="23"/>
                  </a:lnTo>
                  <a:lnTo>
                    <a:pt x="26" y="22"/>
                  </a:lnTo>
                  <a:lnTo>
                    <a:pt x="24" y="20"/>
                  </a:lnTo>
                  <a:lnTo>
                    <a:pt x="26" y="20"/>
                  </a:lnTo>
                  <a:lnTo>
                    <a:pt x="24" y="13"/>
                  </a:lnTo>
                  <a:lnTo>
                    <a:pt x="23" y="13"/>
                  </a:lnTo>
                  <a:lnTo>
                    <a:pt x="23" y="11"/>
                  </a:lnTo>
                  <a:lnTo>
                    <a:pt x="23" y="10"/>
                  </a:lnTo>
                  <a:lnTo>
                    <a:pt x="23" y="9"/>
                  </a:lnTo>
                  <a:lnTo>
                    <a:pt x="22" y="9"/>
                  </a:lnTo>
                  <a:lnTo>
                    <a:pt x="22" y="7"/>
                  </a:lnTo>
                  <a:lnTo>
                    <a:pt x="22" y="6"/>
                  </a:lnTo>
                  <a:lnTo>
                    <a:pt x="20" y="6"/>
                  </a:lnTo>
                  <a:lnTo>
                    <a:pt x="20" y="5"/>
                  </a:lnTo>
                  <a:lnTo>
                    <a:pt x="19" y="4"/>
                  </a:lnTo>
                  <a:lnTo>
                    <a:pt x="18" y="2"/>
                  </a:lnTo>
                  <a:close/>
                </a:path>
              </a:pathLst>
            </a:custGeom>
            <a:solidFill>
              <a:srgbClr val="808080"/>
            </a:solidFill>
            <a:ln w="9525">
              <a:noFill/>
              <a:round/>
              <a:headEnd/>
              <a:tailEnd/>
            </a:ln>
          </p:spPr>
          <p:txBody>
            <a:bodyPr/>
            <a:lstStyle/>
            <a:p>
              <a:endParaRPr lang="en-US"/>
            </a:p>
          </p:txBody>
        </p:sp>
        <p:sp>
          <p:nvSpPr>
            <p:cNvPr id="150" name="Freeform 293"/>
            <p:cNvSpPr>
              <a:spLocks/>
            </p:cNvSpPr>
            <p:nvPr/>
          </p:nvSpPr>
          <p:spPr bwMode="auto">
            <a:xfrm>
              <a:off x="1735" y="1467"/>
              <a:ext cx="28" cy="57"/>
            </a:xfrm>
            <a:custGeom>
              <a:avLst/>
              <a:gdLst>
                <a:gd name="T0" fmla="*/ 2 w 28"/>
                <a:gd name="T1" fmla="*/ 22 h 57"/>
                <a:gd name="T2" fmla="*/ 2 w 28"/>
                <a:gd name="T3" fmla="*/ 26 h 57"/>
                <a:gd name="T4" fmla="*/ 0 w 28"/>
                <a:gd name="T5" fmla="*/ 31 h 57"/>
                <a:gd name="T6" fmla="*/ 2 w 28"/>
                <a:gd name="T7" fmla="*/ 35 h 57"/>
                <a:gd name="T8" fmla="*/ 3 w 28"/>
                <a:gd name="T9" fmla="*/ 42 h 57"/>
                <a:gd name="T10" fmla="*/ 3 w 28"/>
                <a:gd name="T11" fmla="*/ 46 h 57"/>
                <a:gd name="T12" fmla="*/ 7 w 28"/>
                <a:gd name="T13" fmla="*/ 52 h 57"/>
                <a:gd name="T14" fmla="*/ 9 w 28"/>
                <a:gd name="T15" fmla="*/ 55 h 57"/>
                <a:gd name="T16" fmla="*/ 13 w 28"/>
                <a:gd name="T17" fmla="*/ 57 h 57"/>
                <a:gd name="T18" fmla="*/ 16 w 28"/>
                <a:gd name="T19" fmla="*/ 56 h 57"/>
                <a:gd name="T20" fmla="*/ 21 w 28"/>
                <a:gd name="T21" fmla="*/ 54 h 57"/>
                <a:gd name="T22" fmla="*/ 22 w 28"/>
                <a:gd name="T23" fmla="*/ 51 h 57"/>
                <a:gd name="T24" fmla="*/ 24 w 28"/>
                <a:gd name="T25" fmla="*/ 47 h 57"/>
                <a:gd name="T26" fmla="*/ 26 w 28"/>
                <a:gd name="T27" fmla="*/ 42 h 57"/>
                <a:gd name="T28" fmla="*/ 28 w 28"/>
                <a:gd name="T29" fmla="*/ 37 h 57"/>
                <a:gd name="T30" fmla="*/ 28 w 28"/>
                <a:gd name="T31" fmla="*/ 31 h 57"/>
                <a:gd name="T32" fmla="*/ 28 w 28"/>
                <a:gd name="T33" fmla="*/ 25 h 57"/>
                <a:gd name="T34" fmla="*/ 26 w 28"/>
                <a:gd name="T35" fmla="*/ 16 h 57"/>
                <a:gd name="T36" fmla="*/ 26 w 28"/>
                <a:gd name="T37" fmla="*/ 12 h 57"/>
                <a:gd name="T38" fmla="*/ 24 w 28"/>
                <a:gd name="T39" fmla="*/ 7 h 57"/>
                <a:gd name="T40" fmla="*/ 19 w 28"/>
                <a:gd name="T41" fmla="*/ 2 h 57"/>
                <a:gd name="T42" fmla="*/ 15 w 28"/>
                <a:gd name="T43" fmla="*/ 0 h 57"/>
                <a:gd name="T44" fmla="*/ 12 w 28"/>
                <a:gd name="T45" fmla="*/ 2 h 57"/>
                <a:gd name="T46" fmla="*/ 8 w 28"/>
                <a:gd name="T47" fmla="*/ 4 h 57"/>
                <a:gd name="T48" fmla="*/ 6 w 28"/>
                <a:gd name="T49" fmla="*/ 8 h 57"/>
                <a:gd name="T50" fmla="*/ 4 w 28"/>
                <a:gd name="T51" fmla="*/ 11 h 57"/>
                <a:gd name="T52" fmla="*/ 2 w 28"/>
                <a:gd name="T53" fmla="*/ 17 h 57"/>
                <a:gd name="T54" fmla="*/ 4 w 28"/>
                <a:gd name="T55" fmla="*/ 13 h 57"/>
                <a:gd name="T56" fmla="*/ 6 w 28"/>
                <a:gd name="T57" fmla="*/ 11 h 57"/>
                <a:gd name="T58" fmla="*/ 8 w 28"/>
                <a:gd name="T59" fmla="*/ 8 h 57"/>
                <a:gd name="T60" fmla="*/ 9 w 28"/>
                <a:gd name="T61" fmla="*/ 6 h 57"/>
                <a:gd name="T62" fmla="*/ 13 w 28"/>
                <a:gd name="T63" fmla="*/ 3 h 57"/>
                <a:gd name="T64" fmla="*/ 17 w 28"/>
                <a:gd name="T65" fmla="*/ 3 h 57"/>
                <a:gd name="T66" fmla="*/ 21 w 28"/>
                <a:gd name="T67" fmla="*/ 7 h 57"/>
                <a:gd name="T68" fmla="*/ 24 w 28"/>
                <a:gd name="T69" fmla="*/ 9 h 57"/>
                <a:gd name="T70" fmla="*/ 25 w 28"/>
                <a:gd name="T71" fmla="*/ 13 h 57"/>
                <a:gd name="T72" fmla="*/ 25 w 28"/>
                <a:gd name="T73" fmla="*/ 17 h 57"/>
                <a:gd name="T74" fmla="*/ 26 w 28"/>
                <a:gd name="T75" fmla="*/ 25 h 57"/>
                <a:gd name="T76" fmla="*/ 26 w 28"/>
                <a:gd name="T77" fmla="*/ 31 h 57"/>
                <a:gd name="T78" fmla="*/ 26 w 28"/>
                <a:gd name="T79" fmla="*/ 35 h 57"/>
                <a:gd name="T80" fmla="*/ 25 w 28"/>
                <a:gd name="T81" fmla="*/ 41 h 57"/>
                <a:gd name="T82" fmla="*/ 24 w 28"/>
                <a:gd name="T83" fmla="*/ 44 h 57"/>
                <a:gd name="T84" fmla="*/ 22 w 28"/>
                <a:gd name="T85" fmla="*/ 48 h 57"/>
                <a:gd name="T86" fmla="*/ 21 w 28"/>
                <a:gd name="T87" fmla="*/ 51 h 57"/>
                <a:gd name="T88" fmla="*/ 17 w 28"/>
                <a:gd name="T89" fmla="*/ 54 h 57"/>
                <a:gd name="T90" fmla="*/ 13 w 28"/>
                <a:gd name="T91" fmla="*/ 55 h 57"/>
                <a:gd name="T92" fmla="*/ 9 w 28"/>
                <a:gd name="T93" fmla="*/ 52 h 57"/>
                <a:gd name="T94" fmla="*/ 7 w 28"/>
                <a:gd name="T95" fmla="*/ 50 h 57"/>
                <a:gd name="T96" fmla="*/ 6 w 28"/>
                <a:gd name="T97" fmla="*/ 46 h 57"/>
                <a:gd name="T98" fmla="*/ 4 w 28"/>
                <a:gd name="T99" fmla="*/ 42 h 57"/>
                <a:gd name="T100" fmla="*/ 3 w 28"/>
                <a:gd name="T101" fmla="*/ 37 h 57"/>
                <a:gd name="T102" fmla="*/ 3 w 28"/>
                <a:gd name="T103" fmla="*/ 31 h 57"/>
                <a:gd name="T104" fmla="*/ 2 w 28"/>
                <a:gd name="T105" fmla="*/ 28 h 57"/>
                <a:gd name="T106" fmla="*/ 3 w 28"/>
                <a:gd name="T107" fmla="*/ 24 h 57"/>
                <a:gd name="T108" fmla="*/ 3 w 28"/>
                <a:gd name="T109" fmla="*/ 19 h 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57"/>
                <a:gd name="T167" fmla="*/ 28 w 28"/>
                <a:gd name="T168" fmla="*/ 57 h 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57">
                  <a:moveTo>
                    <a:pt x="2" y="17"/>
                  </a:moveTo>
                  <a:lnTo>
                    <a:pt x="2" y="21"/>
                  </a:lnTo>
                  <a:lnTo>
                    <a:pt x="2" y="22"/>
                  </a:lnTo>
                  <a:lnTo>
                    <a:pt x="2" y="24"/>
                  </a:lnTo>
                  <a:lnTo>
                    <a:pt x="0" y="25"/>
                  </a:lnTo>
                  <a:lnTo>
                    <a:pt x="2" y="26"/>
                  </a:lnTo>
                  <a:lnTo>
                    <a:pt x="0" y="28"/>
                  </a:lnTo>
                  <a:lnTo>
                    <a:pt x="0" y="29"/>
                  </a:lnTo>
                  <a:lnTo>
                    <a:pt x="0" y="31"/>
                  </a:lnTo>
                  <a:lnTo>
                    <a:pt x="2" y="31"/>
                  </a:lnTo>
                  <a:lnTo>
                    <a:pt x="2" y="34"/>
                  </a:lnTo>
                  <a:lnTo>
                    <a:pt x="2" y="35"/>
                  </a:lnTo>
                  <a:lnTo>
                    <a:pt x="2" y="37"/>
                  </a:lnTo>
                  <a:lnTo>
                    <a:pt x="2" y="41"/>
                  </a:lnTo>
                  <a:lnTo>
                    <a:pt x="3" y="42"/>
                  </a:lnTo>
                  <a:lnTo>
                    <a:pt x="3" y="43"/>
                  </a:lnTo>
                  <a:lnTo>
                    <a:pt x="3" y="44"/>
                  </a:lnTo>
                  <a:lnTo>
                    <a:pt x="3" y="46"/>
                  </a:lnTo>
                  <a:lnTo>
                    <a:pt x="4" y="48"/>
                  </a:lnTo>
                  <a:lnTo>
                    <a:pt x="6" y="50"/>
                  </a:lnTo>
                  <a:lnTo>
                    <a:pt x="7" y="52"/>
                  </a:lnTo>
                  <a:lnTo>
                    <a:pt x="7" y="54"/>
                  </a:lnTo>
                  <a:lnTo>
                    <a:pt x="8" y="55"/>
                  </a:lnTo>
                  <a:lnTo>
                    <a:pt x="9" y="55"/>
                  </a:lnTo>
                  <a:lnTo>
                    <a:pt x="11" y="56"/>
                  </a:lnTo>
                  <a:lnTo>
                    <a:pt x="12" y="57"/>
                  </a:lnTo>
                  <a:lnTo>
                    <a:pt x="13" y="57"/>
                  </a:lnTo>
                  <a:lnTo>
                    <a:pt x="15" y="57"/>
                  </a:lnTo>
                  <a:lnTo>
                    <a:pt x="16" y="57"/>
                  </a:lnTo>
                  <a:lnTo>
                    <a:pt x="16" y="56"/>
                  </a:lnTo>
                  <a:lnTo>
                    <a:pt x="17" y="56"/>
                  </a:lnTo>
                  <a:lnTo>
                    <a:pt x="20" y="54"/>
                  </a:lnTo>
                  <a:lnTo>
                    <a:pt x="21" y="54"/>
                  </a:lnTo>
                  <a:lnTo>
                    <a:pt x="21" y="52"/>
                  </a:lnTo>
                  <a:lnTo>
                    <a:pt x="22" y="52"/>
                  </a:lnTo>
                  <a:lnTo>
                    <a:pt x="22" y="51"/>
                  </a:lnTo>
                  <a:lnTo>
                    <a:pt x="22" y="50"/>
                  </a:lnTo>
                  <a:lnTo>
                    <a:pt x="24" y="50"/>
                  </a:lnTo>
                  <a:lnTo>
                    <a:pt x="24" y="47"/>
                  </a:lnTo>
                  <a:lnTo>
                    <a:pt x="25" y="46"/>
                  </a:lnTo>
                  <a:lnTo>
                    <a:pt x="25" y="43"/>
                  </a:lnTo>
                  <a:lnTo>
                    <a:pt x="26" y="42"/>
                  </a:lnTo>
                  <a:lnTo>
                    <a:pt x="26" y="41"/>
                  </a:lnTo>
                  <a:lnTo>
                    <a:pt x="26" y="39"/>
                  </a:lnTo>
                  <a:lnTo>
                    <a:pt x="28" y="37"/>
                  </a:lnTo>
                  <a:lnTo>
                    <a:pt x="28" y="35"/>
                  </a:lnTo>
                  <a:lnTo>
                    <a:pt x="28" y="34"/>
                  </a:lnTo>
                  <a:lnTo>
                    <a:pt x="28" y="31"/>
                  </a:lnTo>
                  <a:lnTo>
                    <a:pt x="28" y="30"/>
                  </a:lnTo>
                  <a:lnTo>
                    <a:pt x="28" y="29"/>
                  </a:lnTo>
                  <a:lnTo>
                    <a:pt x="28" y="25"/>
                  </a:lnTo>
                  <a:lnTo>
                    <a:pt x="28" y="22"/>
                  </a:lnTo>
                  <a:lnTo>
                    <a:pt x="28" y="21"/>
                  </a:lnTo>
                  <a:lnTo>
                    <a:pt x="26" y="16"/>
                  </a:lnTo>
                  <a:lnTo>
                    <a:pt x="26" y="15"/>
                  </a:lnTo>
                  <a:lnTo>
                    <a:pt x="26" y="13"/>
                  </a:lnTo>
                  <a:lnTo>
                    <a:pt x="26" y="12"/>
                  </a:lnTo>
                  <a:lnTo>
                    <a:pt x="25" y="11"/>
                  </a:lnTo>
                  <a:lnTo>
                    <a:pt x="24" y="8"/>
                  </a:lnTo>
                  <a:lnTo>
                    <a:pt x="24" y="7"/>
                  </a:lnTo>
                  <a:lnTo>
                    <a:pt x="22" y="6"/>
                  </a:lnTo>
                  <a:lnTo>
                    <a:pt x="21" y="4"/>
                  </a:lnTo>
                  <a:lnTo>
                    <a:pt x="19" y="2"/>
                  </a:lnTo>
                  <a:lnTo>
                    <a:pt x="17" y="0"/>
                  </a:lnTo>
                  <a:lnTo>
                    <a:pt x="16" y="0"/>
                  </a:lnTo>
                  <a:lnTo>
                    <a:pt x="15" y="0"/>
                  </a:lnTo>
                  <a:lnTo>
                    <a:pt x="13" y="0"/>
                  </a:lnTo>
                  <a:lnTo>
                    <a:pt x="12" y="0"/>
                  </a:lnTo>
                  <a:lnTo>
                    <a:pt x="12" y="2"/>
                  </a:lnTo>
                  <a:lnTo>
                    <a:pt x="11" y="2"/>
                  </a:lnTo>
                  <a:lnTo>
                    <a:pt x="9" y="3"/>
                  </a:lnTo>
                  <a:lnTo>
                    <a:pt x="8" y="4"/>
                  </a:lnTo>
                  <a:lnTo>
                    <a:pt x="7" y="6"/>
                  </a:lnTo>
                  <a:lnTo>
                    <a:pt x="6" y="7"/>
                  </a:lnTo>
                  <a:lnTo>
                    <a:pt x="6" y="8"/>
                  </a:lnTo>
                  <a:lnTo>
                    <a:pt x="6" y="9"/>
                  </a:lnTo>
                  <a:lnTo>
                    <a:pt x="4" y="9"/>
                  </a:lnTo>
                  <a:lnTo>
                    <a:pt x="4" y="11"/>
                  </a:lnTo>
                  <a:lnTo>
                    <a:pt x="4" y="12"/>
                  </a:lnTo>
                  <a:lnTo>
                    <a:pt x="3" y="13"/>
                  </a:lnTo>
                  <a:lnTo>
                    <a:pt x="2" y="17"/>
                  </a:lnTo>
                  <a:lnTo>
                    <a:pt x="3" y="19"/>
                  </a:lnTo>
                  <a:lnTo>
                    <a:pt x="4" y="15"/>
                  </a:lnTo>
                  <a:lnTo>
                    <a:pt x="4" y="13"/>
                  </a:lnTo>
                  <a:lnTo>
                    <a:pt x="6" y="13"/>
                  </a:lnTo>
                  <a:lnTo>
                    <a:pt x="6" y="12"/>
                  </a:lnTo>
                  <a:lnTo>
                    <a:pt x="6" y="11"/>
                  </a:lnTo>
                  <a:lnTo>
                    <a:pt x="7" y="9"/>
                  </a:lnTo>
                  <a:lnTo>
                    <a:pt x="7" y="8"/>
                  </a:lnTo>
                  <a:lnTo>
                    <a:pt x="8" y="8"/>
                  </a:lnTo>
                  <a:lnTo>
                    <a:pt x="8" y="7"/>
                  </a:lnTo>
                  <a:lnTo>
                    <a:pt x="9" y="7"/>
                  </a:lnTo>
                  <a:lnTo>
                    <a:pt x="9" y="6"/>
                  </a:lnTo>
                  <a:lnTo>
                    <a:pt x="11" y="4"/>
                  </a:lnTo>
                  <a:lnTo>
                    <a:pt x="12" y="3"/>
                  </a:lnTo>
                  <a:lnTo>
                    <a:pt x="13" y="3"/>
                  </a:lnTo>
                  <a:lnTo>
                    <a:pt x="15" y="3"/>
                  </a:lnTo>
                  <a:lnTo>
                    <a:pt x="16" y="3"/>
                  </a:lnTo>
                  <a:lnTo>
                    <a:pt x="17" y="3"/>
                  </a:lnTo>
                  <a:lnTo>
                    <a:pt x="17" y="4"/>
                  </a:lnTo>
                  <a:lnTo>
                    <a:pt x="19" y="4"/>
                  </a:lnTo>
                  <a:lnTo>
                    <a:pt x="21" y="7"/>
                  </a:lnTo>
                  <a:lnTo>
                    <a:pt x="22" y="8"/>
                  </a:lnTo>
                  <a:lnTo>
                    <a:pt x="22" y="9"/>
                  </a:lnTo>
                  <a:lnTo>
                    <a:pt x="24" y="9"/>
                  </a:lnTo>
                  <a:lnTo>
                    <a:pt x="24" y="12"/>
                  </a:lnTo>
                  <a:lnTo>
                    <a:pt x="24" y="13"/>
                  </a:lnTo>
                  <a:lnTo>
                    <a:pt x="25" y="13"/>
                  </a:lnTo>
                  <a:lnTo>
                    <a:pt x="25" y="15"/>
                  </a:lnTo>
                  <a:lnTo>
                    <a:pt x="25" y="16"/>
                  </a:lnTo>
                  <a:lnTo>
                    <a:pt x="25" y="17"/>
                  </a:lnTo>
                  <a:lnTo>
                    <a:pt x="26" y="21"/>
                  </a:lnTo>
                  <a:lnTo>
                    <a:pt x="26" y="22"/>
                  </a:lnTo>
                  <a:lnTo>
                    <a:pt x="26" y="25"/>
                  </a:lnTo>
                  <a:lnTo>
                    <a:pt x="26" y="29"/>
                  </a:lnTo>
                  <a:lnTo>
                    <a:pt x="26" y="30"/>
                  </a:lnTo>
                  <a:lnTo>
                    <a:pt x="26" y="31"/>
                  </a:lnTo>
                  <a:lnTo>
                    <a:pt x="26" y="33"/>
                  </a:lnTo>
                  <a:lnTo>
                    <a:pt x="26" y="34"/>
                  </a:lnTo>
                  <a:lnTo>
                    <a:pt x="26" y="35"/>
                  </a:lnTo>
                  <a:lnTo>
                    <a:pt x="25" y="38"/>
                  </a:lnTo>
                  <a:lnTo>
                    <a:pt x="25" y="39"/>
                  </a:lnTo>
                  <a:lnTo>
                    <a:pt x="25" y="41"/>
                  </a:lnTo>
                  <a:lnTo>
                    <a:pt x="25" y="42"/>
                  </a:lnTo>
                  <a:lnTo>
                    <a:pt x="24" y="43"/>
                  </a:lnTo>
                  <a:lnTo>
                    <a:pt x="24" y="44"/>
                  </a:lnTo>
                  <a:lnTo>
                    <a:pt x="24" y="46"/>
                  </a:lnTo>
                  <a:lnTo>
                    <a:pt x="22" y="47"/>
                  </a:lnTo>
                  <a:lnTo>
                    <a:pt x="22" y="48"/>
                  </a:lnTo>
                  <a:lnTo>
                    <a:pt x="21" y="48"/>
                  </a:lnTo>
                  <a:lnTo>
                    <a:pt x="21" y="50"/>
                  </a:lnTo>
                  <a:lnTo>
                    <a:pt x="21" y="51"/>
                  </a:lnTo>
                  <a:lnTo>
                    <a:pt x="20" y="51"/>
                  </a:lnTo>
                  <a:lnTo>
                    <a:pt x="19" y="52"/>
                  </a:lnTo>
                  <a:lnTo>
                    <a:pt x="17" y="54"/>
                  </a:lnTo>
                  <a:lnTo>
                    <a:pt x="16" y="54"/>
                  </a:lnTo>
                  <a:lnTo>
                    <a:pt x="15" y="54"/>
                  </a:lnTo>
                  <a:lnTo>
                    <a:pt x="13" y="55"/>
                  </a:lnTo>
                  <a:lnTo>
                    <a:pt x="12" y="54"/>
                  </a:lnTo>
                  <a:lnTo>
                    <a:pt x="11" y="54"/>
                  </a:lnTo>
                  <a:lnTo>
                    <a:pt x="9" y="52"/>
                  </a:lnTo>
                  <a:lnTo>
                    <a:pt x="8" y="51"/>
                  </a:lnTo>
                  <a:lnTo>
                    <a:pt x="7" y="51"/>
                  </a:lnTo>
                  <a:lnTo>
                    <a:pt x="7" y="50"/>
                  </a:lnTo>
                  <a:lnTo>
                    <a:pt x="6" y="48"/>
                  </a:lnTo>
                  <a:lnTo>
                    <a:pt x="6" y="47"/>
                  </a:lnTo>
                  <a:lnTo>
                    <a:pt x="6" y="46"/>
                  </a:lnTo>
                  <a:lnTo>
                    <a:pt x="4" y="44"/>
                  </a:lnTo>
                  <a:lnTo>
                    <a:pt x="4" y="43"/>
                  </a:lnTo>
                  <a:lnTo>
                    <a:pt x="4" y="42"/>
                  </a:lnTo>
                  <a:lnTo>
                    <a:pt x="4" y="41"/>
                  </a:lnTo>
                  <a:lnTo>
                    <a:pt x="3" y="39"/>
                  </a:lnTo>
                  <a:lnTo>
                    <a:pt x="3" y="37"/>
                  </a:lnTo>
                  <a:lnTo>
                    <a:pt x="3" y="34"/>
                  </a:lnTo>
                  <a:lnTo>
                    <a:pt x="3" y="33"/>
                  </a:lnTo>
                  <a:lnTo>
                    <a:pt x="3" y="31"/>
                  </a:lnTo>
                  <a:lnTo>
                    <a:pt x="2" y="30"/>
                  </a:lnTo>
                  <a:lnTo>
                    <a:pt x="2" y="29"/>
                  </a:lnTo>
                  <a:lnTo>
                    <a:pt x="2" y="28"/>
                  </a:lnTo>
                  <a:lnTo>
                    <a:pt x="2" y="26"/>
                  </a:lnTo>
                  <a:lnTo>
                    <a:pt x="3" y="25"/>
                  </a:lnTo>
                  <a:lnTo>
                    <a:pt x="3" y="24"/>
                  </a:lnTo>
                  <a:lnTo>
                    <a:pt x="3" y="22"/>
                  </a:lnTo>
                  <a:lnTo>
                    <a:pt x="3" y="21"/>
                  </a:lnTo>
                  <a:lnTo>
                    <a:pt x="3" y="19"/>
                  </a:lnTo>
                  <a:lnTo>
                    <a:pt x="2" y="17"/>
                  </a:lnTo>
                  <a:close/>
                </a:path>
              </a:pathLst>
            </a:custGeom>
            <a:solidFill>
              <a:srgbClr val="808080"/>
            </a:solidFill>
            <a:ln w="9525">
              <a:noFill/>
              <a:round/>
              <a:headEnd/>
              <a:tailEnd/>
            </a:ln>
          </p:spPr>
          <p:txBody>
            <a:bodyPr/>
            <a:lstStyle/>
            <a:p>
              <a:endParaRPr lang="en-US"/>
            </a:p>
          </p:txBody>
        </p:sp>
        <p:sp>
          <p:nvSpPr>
            <p:cNvPr id="151" name="Freeform 294"/>
            <p:cNvSpPr>
              <a:spLocks/>
            </p:cNvSpPr>
            <p:nvPr/>
          </p:nvSpPr>
          <p:spPr bwMode="auto">
            <a:xfrm>
              <a:off x="1752" y="1465"/>
              <a:ext cx="26" cy="54"/>
            </a:xfrm>
            <a:custGeom>
              <a:avLst/>
              <a:gdLst>
                <a:gd name="T0" fmla="*/ 18 w 26"/>
                <a:gd name="T1" fmla="*/ 1 h 54"/>
                <a:gd name="T2" fmla="*/ 16 w 26"/>
                <a:gd name="T3" fmla="*/ 0 h 54"/>
                <a:gd name="T4" fmla="*/ 13 w 26"/>
                <a:gd name="T5" fmla="*/ 0 h 54"/>
                <a:gd name="T6" fmla="*/ 11 w 26"/>
                <a:gd name="T7" fmla="*/ 1 h 54"/>
                <a:gd name="T8" fmla="*/ 8 w 26"/>
                <a:gd name="T9" fmla="*/ 4 h 54"/>
                <a:gd name="T10" fmla="*/ 7 w 26"/>
                <a:gd name="T11" fmla="*/ 5 h 54"/>
                <a:gd name="T12" fmla="*/ 5 w 26"/>
                <a:gd name="T13" fmla="*/ 8 h 54"/>
                <a:gd name="T14" fmla="*/ 4 w 26"/>
                <a:gd name="T15" fmla="*/ 9 h 54"/>
                <a:gd name="T16" fmla="*/ 3 w 26"/>
                <a:gd name="T17" fmla="*/ 11 h 54"/>
                <a:gd name="T18" fmla="*/ 3 w 26"/>
                <a:gd name="T19" fmla="*/ 14 h 54"/>
                <a:gd name="T20" fmla="*/ 2 w 26"/>
                <a:gd name="T21" fmla="*/ 19 h 54"/>
                <a:gd name="T22" fmla="*/ 2 w 26"/>
                <a:gd name="T23" fmla="*/ 22 h 54"/>
                <a:gd name="T24" fmla="*/ 2 w 26"/>
                <a:gd name="T25" fmla="*/ 23 h 54"/>
                <a:gd name="T26" fmla="*/ 0 w 26"/>
                <a:gd name="T27" fmla="*/ 26 h 54"/>
                <a:gd name="T28" fmla="*/ 0 w 26"/>
                <a:gd name="T29" fmla="*/ 28 h 54"/>
                <a:gd name="T30" fmla="*/ 0 w 26"/>
                <a:gd name="T31" fmla="*/ 31 h 54"/>
                <a:gd name="T32" fmla="*/ 2 w 26"/>
                <a:gd name="T33" fmla="*/ 33 h 54"/>
                <a:gd name="T34" fmla="*/ 2 w 26"/>
                <a:gd name="T35" fmla="*/ 40 h 54"/>
                <a:gd name="T36" fmla="*/ 3 w 26"/>
                <a:gd name="T37" fmla="*/ 43 h 54"/>
                <a:gd name="T38" fmla="*/ 3 w 26"/>
                <a:gd name="T39" fmla="*/ 45 h 54"/>
                <a:gd name="T40" fmla="*/ 4 w 26"/>
                <a:gd name="T41" fmla="*/ 46 h 54"/>
                <a:gd name="T42" fmla="*/ 5 w 26"/>
                <a:gd name="T43" fmla="*/ 48 h 54"/>
                <a:gd name="T44" fmla="*/ 5 w 26"/>
                <a:gd name="T45" fmla="*/ 50 h 54"/>
                <a:gd name="T46" fmla="*/ 8 w 26"/>
                <a:gd name="T47" fmla="*/ 52 h 54"/>
                <a:gd name="T48" fmla="*/ 9 w 26"/>
                <a:gd name="T49" fmla="*/ 54 h 54"/>
                <a:gd name="T50" fmla="*/ 11 w 26"/>
                <a:gd name="T51" fmla="*/ 54 h 54"/>
                <a:gd name="T52" fmla="*/ 13 w 26"/>
                <a:gd name="T53" fmla="*/ 54 h 54"/>
                <a:gd name="T54" fmla="*/ 16 w 26"/>
                <a:gd name="T55" fmla="*/ 54 h 54"/>
                <a:gd name="T56" fmla="*/ 16 w 26"/>
                <a:gd name="T57" fmla="*/ 54 h 54"/>
                <a:gd name="T58" fmla="*/ 18 w 26"/>
                <a:gd name="T59" fmla="*/ 50 h 54"/>
                <a:gd name="T60" fmla="*/ 20 w 26"/>
                <a:gd name="T61" fmla="*/ 49 h 54"/>
                <a:gd name="T62" fmla="*/ 21 w 26"/>
                <a:gd name="T63" fmla="*/ 48 h 54"/>
                <a:gd name="T64" fmla="*/ 22 w 26"/>
                <a:gd name="T65" fmla="*/ 45 h 54"/>
                <a:gd name="T66" fmla="*/ 24 w 26"/>
                <a:gd name="T67" fmla="*/ 43 h 54"/>
                <a:gd name="T68" fmla="*/ 25 w 26"/>
                <a:gd name="T69" fmla="*/ 41 h 54"/>
                <a:gd name="T70" fmla="*/ 25 w 26"/>
                <a:gd name="T71" fmla="*/ 35 h 54"/>
                <a:gd name="T72" fmla="*/ 26 w 26"/>
                <a:gd name="T73" fmla="*/ 32 h 54"/>
                <a:gd name="T74" fmla="*/ 26 w 26"/>
                <a:gd name="T75" fmla="*/ 30 h 54"/>
                <a:gd name="T76" fmla="*/ 26 w 26"/>
                <a:gd name="T77" fmla="*/ 27 h 54"/>
                <a:gd name="T78" fmla="*/ 26 w 26"/>
                <a:gd name="T79" fmla="*/ 24 h 54"/>
                <a:gd name="T80" fmla="*/ 26 w 26"/>
                <a:gd name="T81" fmla="*/ 22 h 54"/>
                <a:gd name="T82" fmla="*/ 25 w 26"/>
                <a:gd name="T83" fmla="*/ 14 h 54"/>
                <a:gd name="T84" fmla="*/ 25 w 26"/>
                <a:gd name="T85" fmla="*/ 11 h 54"/>
                <a:gd name="T86" fmla="*/ 24 w 26"/>
                <a:gd name="T87" fmla="*/ 10 h 54"/>
                <a:gd name="T88" fmla="*/ 22 w 26"/>
                <a:gd name="T89" fmla="*/ 8 h 54"/>
                <a:gd name="T90" fmla="*/ 22 w 26"/>
                <a:gd name="T91" fmla="*/ 5 h 54"/>
                <a:gd name="T92" fmla="*/ 21 w 26"/>
                <a:gd name="T93" fmla="*/ 4 h 54"/>
                <a:gd name="T94" fmla="*/ 18 w 26"/>
                <a:gd name="T95" fmla="*/ 2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54"/>
                <a:gd name="T146" fmla="*/ 26 w 26"/>
                <a:gd name="T147" fmla="*/ 54 h 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54">
                  <a:moveTo>
                    <a:pt x="18" y="2"/>
                  </a:moveTo>
                  <a:lnTo>
                    <a:pt x="18" y="1"/>
                  </a:lnTo>
                  <a:lnTo>
                    <a:pt x="17" y="1"/>
                  </a:lnTo>
                  <a:lnTo>
                    <a:pt x="16" y="0"/>
                  </a:lnTo>
                  <a:lnTo>
                    <a:pt x="15" y="0"/>
                  </a:lnTo>
                  <a:lnTo>
                    <a:pt x="13" y="0"/>
                  </a:lnTo>
                  <a:lnTo>
                    <a:pt x="12" y="0"/>
                  </a:lnTo>
                  <a:lnTo>
                    <a:pt x="11" y="1"/>
                  </a:lnTo>
                  <a:lnTo>
                    <a:pt x="8" y="2"/>
                  </a:lnTo>
                  <a:lnTo>
                    <a:pt x="8" y="4"/>
                  </a:lnTo>
                  <a:lnTo>
                    <a:pt x="7" y="4"/>
                  </a:lnTo>
                  <a:lnTo>
                    <a:pt x="7" y="5"/>
                  </a:lnTo>
                  <a:lnTo>
                    <a:pt x="5" y="6"/>
                  </a:lnTo>
                  <a:lnTo>
                    <a:pt x="5" y="8"/>
                  </a:lnTo>
                  <a:lnTo>
                    <a:pt x="4" y="8"/>
                  </a:lnTo>
                  <a:lnTo>
                    <a:pt x="4" y="9"/>
                  </a:lnTo>
                  <a:lnTo>
                    <a:pt x="4" y="10"/>
                  </a:lnTo>
                  <a:lnTo>
                    <a:pt x="3" y="11"/>
                  </a:lnTo>
                  <a:lnTo>
                    <a:pt x="3" y="13"/>
                  </a:lnTo>
                  <a:lnTo>
                    <a:pt x="3" y="14"/>
                  </a:lnTo>
                  <a:lnTo>
                    <a:pt x="2" y="17"/>
                  </a:lnTo>
                  <a:lnTo>
                    <a:pt x="2" y="19"/>
                  </a:lnTo>
                  <a:lnTo>
                    <a:pt x="2" y="21"/>
                  </a:lnTo>
                  <a:lnTo>
                    <a:pt x="2" y="22"/>
                  </a:lnTo>
                  <a:lnTo>
                    <a:pt x="0" y="22"/>
                  </a:lnTo>
                  <a:lnTo>
                    <a:pt x="2" y="23"/>
                  </a:lnTo>
                  <a:lnTo>
                    <a:pt x="0" y="24"/>
                  </a:lnTo>
                  <a:lnTo>
                    <a:pt x="0" y="26"/>
                  </a:lnTo>
                  <a:lnTo>
                    <a:pt x="0" y="27"/>
                  </a:lnTo>
                  <a:lnTo>
                    <a:pt x="0" y="28"/>
                  </a:lnTo>
                  <a:lnTo>
                    <a:pt x="0" y="30"/>
                  </a:lnTo>
                  <a:lnTo>
                    <a:pt x="0" y="31"/>
                  </a:lnTo>
                  <a:lnTo>
                    <a:pt x="0" y="32"/>
                  </a:lnTo>
                  <a:lnTo>
                    <a:pt x="2" y="33"/>
                  </a:lnTo>
                  <a:lnTo>
                    <a:pt x="0" y="35"/>
                  </a:lnTo>
                  <a:lnTo>
                    <a:pt x="2" y="40"/>
                  </a:lnTo>
                  <a:lnTo>
                    <a:pt x="3" y="41"/>
                  </a:lnTo>
                  <a:lnTo>
                    <a:pt x="3" y="43"/>
                  </a:lnTo>
                  <a:lnTo>
                    <a:pt x="3" y="44"/>
                  </a:lnTo>
                  <a:lnTo>
                    <a:pt x="3" y="45"/>
                  </a:lnTo>
                  <a:lnTo>
                    <a:pt x="4" y="45"/>
                  </a:lnTo>
                  <a:lnTo>
                    <a:pt x="4" y="46"/>
                  </a:lnTo>
                  <a:lnTo>
                    <a:pt x="4" y="48"/>
                  </a:lnTo>
                  <a:lnTo>
                    <a:pt x="5" y="48"/>
                  </a:lnTo>
                  <a:lnTo>
                    <a:pt x="5" y="49"/>
                  </a:lnTo>
                  <a:lnTo>
                    <a:pt x="5" y="50"/>
                  </a:lnTo>
                  <a:lnTo>
                    <a:pt x="7" y="50"/>
                  </a:lnTo>
                  <a:lnTo>
                    <a:pt x="8" y="52"/>
                  </a:lnTo>
                  <a:lnTo>
                    <a:pt x="9" y="53"/>
                  </a:lnTo>
                  <a:lnTo>
                    <a:pt x="9" y="54"/>
                  </a:lnTo>
                  <a:lnTo>
                    <a:pt x="11" y="53"/>
                  </a:lnTo>
                  <a:lnTo>
                    <a:pt x="11" y="54"/>
                  </a:lnTo>
                  <a:lnTo>
                    <a:pt x="12" y="54"/>
                  </a:lnTo>
                  <a:lnTo>
                    <a:pt x="13" y="54"/>
                  </a:lnTo>
                  <a:lnTo>
                    <a:pt x="15" y="54"/>
                  </a:lnTo>
                  <a:lnTo>
                    <a:pt x="16" y="54"/>
                  </a:lnTo>
                  <a:lnTo>
                    <a:pt x="16" y="53"/>
                  </a:lnTo>
                  <a:lnTo>
                    <a:pt x="16" y="54"/>
                  </a:lnTo>
                  <a:lnTo>
                    <a:pt x="18" y="52"/>
                  </a:lnTo>
                  <a:lnTo>
                    <a:pt x="18" y="50"/>
                  </a:lnTo>
                  <a:lnTo>
                    <a:pt x="20" y="50"/>
                  </a:lnTo>
                  <a:lnTo>
                    <a:pt x="20" y="49"/>
                  </a:lnTo>
                  <a:lnTo>
                    <a:pt x="21" y="49"/>
                  </a:lnTo>
                  <a:lnTo>
                    <a:pt x="21" y="48"/>
                  </a:lnTo>
                  <a:lnTo>
                    <a:pt x="22" y="46"/>
                  </a:lnTo>
                  <a:lnTo>
                    <a:pt x="22" y="45"/>
                  </a:lnTo>
                  <a:lnTo>
                    <a:pt x="24" y="44"/>
                  </a:lnTo>
                  <a:lnTo>
                    <a:pt x="24" y="43"/>
                  </a:lnTo>
                  <a:lnTo>
                    <a:pt x="24" y="41"/>
                  </a:lnTo>
                  <a:lnTo>
                    <a:pt x="25" y="41"/>
                  </a:lnTo>
                  <a:lnTo>
                    <a:pt x="25" y="39"/>
                  </a:lnTo>
                  <a:lnTo>
                    <a:pt x="25" y="35"/>
                  </a:lnTo>
                  <a:lnTo>
                    <a:pt x="26" y="33"/>
                  </a:lnTo>
                  <a:lnTo>
                    <a:pt x="26" y="32"/>
                  </a:lnTo>
                  <a:lnTo>
                    <a:pt x="26" y="31"/>
                  </a:lnTo>
                  <a:lnTo>
                    <a:pt x="26" y="30"/>
                  </a:lnTo>
                  <a:lnTo>
                    <a:pt x="26" y="28"/>
                  </a:lnTo>
                  <a:lnTo>
                    <a:pt x="26" y="27"/>
                  </a:lnTo>
                  <a:lnTo>
                    <a:pt x="26" y="26"/>
                  </a:lnTo>
                  <a:lnTo>
                    <a:pt x="26" y="24"/>
                  </a:lnTo>
                  <a:lnTo>
                    <a:pt x="26" y="23"/>
                  </a:lnTo>
                  <a:lnTo>
                    <a:pt x="26" y="22"/>
                  </a:lnTo>
                  <a:lnTo>
                    <a:pt x="26" y="21"/>
                  </a:lnTo>
                  <a:lnTo>
                    <a:pt x="25" y="14"/>
                  </a:lnTo>
                  <a:lnTo>
                    <a:pt x="25" y="13"/>
                  </a:lnTo>
                  <a:lnTo>
                    <a:pt x="25" y="11"/>
                  </a:lnTo>
                  <a:lnTo>
                    <a:pt x="24" y="11"/>
                  </a:lnTo>
                  <a:lnTo>
                    <a:pt x="24" y="10"/>
                  </a:lnTo>
                  <a:lnTo>
                    <a:pt x="24" y="9"/>
                  </a:lnTo>
                  <a:lnTo>
                    <a:pt x="22" y="8"/>
                  </a:lnTo>
                  <a:lnTo>
                    <a:pt x="22" y="6"/>
                  </a:lnTo>
                  <a:lnTo>
                    <a:pt x="22" y="5"/>
                  </a:lnTo>
                  <a:lnTo>
                    <a:pt x="21" y="5"/>
                  </a:lnTo>
                  <a:lnTo>
                    <a:pt x="21" y="4"/>
                  </a:lnTo>
                  <a:lnTo>
                    <a:pt x="20" y="4"/>
                  </a:lnTo>
                  <a:lnTo>
                    <a:pt x="18" y="2"/>
                  </a:lnTo>
                  <a:close/>
                </a:path>
              </a:pathLst>
            </a:custGeom>
            <a:solidFill>
              <a:srgbClr val="808080"/>
            </a:solidFill>
            <a:ln w="9525">
              <a:noFill/>
              <a:round/>
              <a:headEnd/>
              <a:tailEnd/>
            </a:ln>
          </p:spPr>
          <p:txBody>
            <a:bodyPr/>
            <a:lstStyle/>
            <a:p>
              <a:endParaRPr lang="en-US"/>
            </a:p>
          </p:txBody>
        </p:sp>
        <p:sp>
          <p:nvSpPr>
            <p:cNvPr id="152" name="Freeform 295"/>
            <p:cNvSpPr>
              <a:spLocks/>
            </p:cNvSpPr>
            <p:nvPr/>
          </p:nvSpPr>
          <p:spPr bwMode="auto">
            <a:xfrm>
              <a:off x="1752" y="1464"/>
              <a:ext cx="26" cy="57"/>
            </a:xfrm>
            <a:custGeom>
              <a:avLst/>
              <a:gdLst>
                <a:gd name="T0" fmla="*/ 0 w 26"/>
                <a:gd name="T1" fmla="*/ 22 h 57"/>
                <a:gd name="T2" fmla="*/ 0 w 26"/>
                <a:gd name="T3" fmla="*/ 25 h 57"/>
                <a:gd name="T4" fmla="*/ 0 w 26"/>
                <a:gd name="T5" fmla="*/ 31 h 57"/>
                <a:gd name="T6" fmla="*/ 0 w 26"/>
                <a:gd name="T7" fmla="*/ 37 h 57"/>
                <a:gd name="T8" fmla="*/ 2 w 26"/>
                <a:gd name="T9" fmla="*/ 42 h 57"/>
                <a:gd name="T10" fmla="*/ 3 w 26"/>
                <a:gd name="T11" fmla="*/ 46 h 57"/>
                <a:gd name="T12" fmla="*/ 4 w 26"/>
                <a:gd name="T13" fmla="*/ 50 h 57"/>
                <a:gd name="T14" fmla="*/ 7 w 26"/>
                <a:gd name="T15" fmla="*/ 53 h 57"/>
                <a:gd name="T16" fmla="*/ 9 w 26"/>
                <a:gd name="T17" fmla="*/ 55 h 57"/>
                <a:gd name="T18" fmla="*/ 13 w 26"/>
                <a:gd name="T19" fmla="*/ 57 h 57"/>
                <a:gd name="T20" fmla="*/ 17 w 26"/>
                <a:gd name="T21" fmla="*/ 55 h 57"/>
                <a:gd name="T22" fmla="*/ 21 w 26"/>
                <a:gd name="T23" fmla="*/ 51 h 57"/>
                <a:gd name="T24" fmla="*/ 22 w 26"/>
                <a:gd name="T25" fmla="*/ 47 h 57"/>
                <a:gd name="T26" fmla="*/ 25 w 26"/>
                <a:gd name="T27" fmla="*/ 44 h 57"/>
                <a:gd name="T28" fmla="*/ 26 w 26"/>
                <a:gd name="T29" fmla="*/ 37 h 57"/>
                <a:gd name="T30" fmla="*/ 26 w 26"/>
                <a:gd name="T31" fmla="*/ 33 h 57"/>
                <a:gd name="T32" fmla="*/ 26 w 26"/>
                <a:gd name="T33" fmla="*/ 28 h 57"/>
                <a:gd name="T34" fmla="*/ 26 w 26"/>
                <a:gd name="T35" fmla="*/ 20 h 57"/>
                <a:gd name="T36" fmla="*/ 25 w 26"/>
                <a:gd name="T37" fmla="*/ 12 h 57"/>
                <a:gd name="T38" fmla="*/ 24 w 26"/>
                <a:gd name="T39" fmla="*/ 7 h 57"/>
                <a:gd name="T40" fmla="*/ 21 w 26"/>
                <a:gd name="T41" fmla="*/ 5 h 57"/>
                <a:gd name="T42" fmla="*/ 17 w 26"/>
                <a:gd name="T43" fmla="*/ 1 h 57"/>
                <a:gd name="T44" fmla="*/ 15 w 26"/>
                <a:gd name="T45" fmla="*/ 0 h 57"/>
                <a:gd name="T46" fmla="*/ 11 w 26"/>
                <a:gd name="T47" fmla="*/ 1 h 57"/>
                <a:gd name="T48" fmla="*/ 7 w 26"/>
                <a:gd name="T49" fmla="*/ 3 h 57"/>
                <a:gd name="T50" fmla="*/ 4 w 26"/>
                <a:gd name="T51" fmla="*/ 7 h 57"/>
                <a:gd name="T52" fmla="*/ 3 w 26"/>
                <a:gd name="T53" fmla="*/ 11 h 57"/>
                <a:gd name="T54" fmla="*/ 3 w 26"/>
                <a:gd name="T55" fmla="*/ 18 h 57"/>
                <a:gd name="T56" fmla="*/ 4 w 26"/>
                <a:gd name="T57" fmla="*/ 11 h 57"/>
                <a:gd name="T58" fmla="*/ 7 w 26"/>
                <a:gd name="T59" fmla="*/ 7 h 57"/>
                <a:gd name="T60" fmla="*/ 8 w 26"/>
                <a:gd name="T61" fmla="*/ 5 h 57"/>
                <a:gd name="T62" fmla="*/ 11 w 26"/>
                <a:gd name="T63" fmla="*/ 3 h 57"/>
                <a:gd name="T64" fmla="*/ 13 w 26"/>
                <a:gd name="T65" fmla="*/ 2 h 57"/>
                <a:gd name="T66" fmla="*/ 17 w 26"/>
                <a:gd name="T67" fmla="*/ 2 h 57"/>
                <a:gd name="T68" fmla="*/ 21 w 26"/>
                <a:gd name="T69" fmla="*/ 7 h 57"/>
                <a:gd name="T70" fmla="*/ 24 w 26"/>
                <a:gd name="T71" fmla="*/ 12 h 57"/>
                <a:gd name="T72" fmla="*/ 25 w 26"/>
                <a:gd name="T73" fmla="*/ 16 h 57"/>
                <a:gd name="T74" fmla="*/ 25 w 26"/>
                <a:gd name="T75" fmla="*/ 24 h 57"/>
                <a:gd name="T76" fmla="*/ 25 w 26"/>
                <a:gd name="T77" fmla="*/ 31 h 57"/>
                <a:gd name="T78" fmla="*/ 25 w 26"/>
                <a:gd name="T79" fmla="*/ 34 h 57"/>
                <a:gd name="T80" fmla="*/ 24 w 26"/>
                <a:gd name="T81" fmla="*/ 40 h 57"/>
                <a:gd name="T82" fmla="*/ 22 w 26"/>
                <a:gd name="T83" fmla="*/ 45 h 57"/>
                <a:gd name="T84" fmla="*/ 21 w 26"/>
                <a:gd name="T85" fmla="*/ 47 h 57"/>
                <a:gd name="T86" fmla="*/ 18 w 26"/>
                <a:gd name="T87" fmla="*/ 51 h 57"/>
                <a:gd name="T88" fmla="*/ 16 w 26"/>
                <a:gd name="T89" fmla="*/ 53 h 57"/>
                <a:gd name="T90" fmla="*/ 13 w 26"/>
                <a:gd name="T91" fmla="*/ 54 h 57"/>
                <a:gd name="T92" fmla="*/ 9 w 26"/>
                <a:gd name="T93" fmla="*/ 53 h 57"/>
                <a:gd name="T94" fmla="*/ 5 w 26"/>
                <a:gd name="T95" fmla="*/ 49 h 57"/>
                <a:gd name="T96" fmla="*/ 4 w 26"/>
                <a:gd name="T97" fmla="*/ 45 h 57"/>
                <a:gd name="T98" fmla="*/ 3 w 26"/>
                <a:gd name="T99" fmla="*/ 41 h 57"/>
                <a:gd name="T100" fmla="*/ 2 w 26"/>
                <a:gd name="T101" fmla="*/ 36 h 57"/>
                <a:gd name="T102" fmla="*/ 2 w 26"/>
                <a:gd name="T103" fmla="*/ 31 h 57"/>
                <a:gd name="T104" fmla="*/ 2 w 26"/>
                <a:gd name="T105" fmla="*/ 27 h 57"/>
                <a:gd name="T106" fmla="*/ 2 w 26"/>
                <a:gd name="T107" fmla="*/ 22 h 5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
                <a:gd name="T163" fmla="*/ 0 h 57"/>
                <a:gd name="T164" fmla="*/ 26 w 26"/>
                <a:gd name="T165" fmla="*/ 57 h 5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 h="57">
                  <a:moveTo>
                    <a:pt x="2" y="16"/>
                  </a:moveTo>
                  <a:lnTo>
                    <a:pt x="0" y="20"/>
                  </a:lnTo>
                  <a:lnTo>
                    <a:pt x="0" y="22"/>
                  </a:lnTo>
                  <a:lnTo>
                    <a:pt x="0" y="23"/>
                  </a:lnTo>
                  <a:lnTo>
                    <a:pt x="0" y="24"/>
                  </a:lnTo>
                  <a:lnTo>
                    <a:pt x="0" y="25"/>
                  </a:lnTo>
                  <a:lnTo>
                    <a:pt x="0" y="27"/>
                  </a:lnTo>
                  <a:lnTo>
                    <a:pt x="0" y="28"/>
                  </a:lnTo>
                  <a:lnTo>
                    <a:pt x="0" y="31"/>
                  </a:lnTo>
                  <a:lnTo>
                    <a:pt x="0" y="33"/>
                  </a:lnTo>
                  <a:lnTo>
                    <a:pt x="0" y="36"/>
                  </a:lnTo>
                  <a:lnTo>
                    <a:pt x="0" y="37"/>
                  </a:lnTo>
                  <a:lnTo>
                    <a:pt x="0" y="38"/>
                  </a:lnTo>
                  <a:lnTo>
                    <a:pt x="2" y="41"/>
                  </a:lnTo>
                  <a:lnTo>
                    <a:pt x="2" y="42"/>
                  </a:lnTo>
                  <a:lnTo>
                    <a:pt x="2" y="44"/>
                  </a:lnTo>
                  <a:lnTo>
                    <a:pt x="3" y="45"/>
                  </a:lnTo>
                  <a:lnTo>
                    <a:pt x="3" y="46"/>
                  </a:lnTo>
                  <a:lnTo>
                    <a:pt x="3" y="47"/>
                  </a:lnTo>
                  <a:lnTo>
                    <a:pt x="4" y="49"/>
                  </a:lnTo>
                  <a:lnTo>
                    <a:pt x="4" y="50"/>
                  </a:lnTo>
                  <a:lnTo>
                    <a:pt x="5" y="51"/>
                  </a:lnTo>
                  <a:lnTo>
                    <a:pt x="5" y="53"/>
                  </a:lnTo>
                  <a:lnTo>
                    <a:pt x="7" y="53"/>
                  </a:lnTo>
                  <a:lnTo>
                    <a:pt x="7" y="54"/>
                  </a:lnTo>
                  <a:lnTo>
                    <a:pt x="8" y="54"/>
                  </a:lnTo>
                  <a:lnTo>
                    <a:pt x="9" y="55"/>
                  </a:lnTo>
                  <a:lnTo>
                    <a:pt x="11" y="55"/>
                  </a:lnTo>
                  <a:lnTo>
                    <a:pt x="12" y="57"/>
                  </a:lnTo>
                  <a:lnTo>
                    <a:pt x="13" y="57"/>
                  </a:lnTo>
                  <a:lnTo>
                    <a:pt x="15" y="57"/>
                  </a:lnTo>
                  <a:lnTo>
                    <a:pt x="16" y="55"/>
                  </a:lnTo>
                  <a:lnTo>
                    <a:pt x="17" y="55"/>
                  </a:lnTo>
                  <a:lnTo>
                    <a:pt x="18" y="54"/>
                  </a:lnTo>
                  <a:lnTo>
                    <a:pt x="20" y="51"/>
                  </a:lnTo>
                  <a:lnTo>
                    <a:pt x="21" y="51"/>
                  </a:lnTo>
                  <a:lnTo>
                    <a:pt x="21" y="50"/>
                  </a:lnTo>
                  <a:lnTo>
                    <a:pt x="22" y="49"/>
                  </a:lnTo>
                  <a:lnTo>
                    <a:pt x="22" y="47"/>
                  </a:lnTo>
                  <a:lnTo>
                    <a:pt x="24" y="46"/>
                  </a:lnTo>
                  <a:lnTo>
                    <a:pt x="24" y="45"/>
                  </a:lnTo>
                  <a:lnTo>
                    <a:pt x="25" y="44"/>
                  </a:lnTo>
                  <a:lnTo>
                    <a:pt x="25" y="41"/>
                  </a:lnTo>
                  <a:lnTo>
                    <a:pt x="26" y="40"/>
                  </a:lnTo>
                  <a:lnTo>
                    <a:pt x="26" y="37"/>
                  </a:lnTo>
                  <a:lnTo>
                    <a:pt x="26" y="36"/>
                  </a:lnTo>
                  <a:lnTo>
                    <a:pt x="26" y="34"/>
                  </a:lnTo>
                  <a:lnTo>
                    <a:pt x="26" y="33"/>
                  </a:lnTo>
                  <a:lnTo>
                    <a:pt x="26" y="31"/>
                  </a:lnTo>
                  <a:lnTo>
                    <a:pt x="26" y="29"/>
                  </a:lnTo>
                  <a:lnTo>
                    <a:pt x="26" y="28"/>
                  </a:lnTo>
                  <a:lnTo>
                    <a:pt x="26" y="24"/>
                  </a:lnTo>
                  <a:lnTo>
                    <a:pt x="26" y="22"/>
                  </a:lnTo>
                  <a:lnTo>
                    <a:pt x="26" y="20"/>
                  </a:lnTo>
                  <a:lnTo>
                    <a:pt x="25" y="15"/>
                  </a:lnTo>
                  <a:lnTo>
                    <a:pt x="25" y="14"/>
                  </a:lnTo>
                  <a:lnTo>
                    <a:pt x="25" y="12"/>
                  </a:lnTo>
                  <a:lnTo>
                    <a:pt x="25" y="11"/>
                  </a:lnTo>
                  <a:lnTo>
                    <a:pt x="24" y="10"/>
                  </a:lnTo>
                  <a:lnTo>
                    <a:pt x="24" y="7"/>
                  </a:lnTo>
                  <a:lnTo>
                    <a:pt x="22" y="7"/>
                  </a:lnTo>
                  <a:lnTo>
                    <a:pt x="22" y="6"/>
                  </a:lnTo>
                  <a:lnTo>
                    <a:pt x="21" y="5"/>
                  </a:lnTo>
                  <a:lnTo>
                    <a:pt x="21" y="3"/>
                  </a:lnTo>
                  <a:lnTo>
                    <a:pt x="18" y="1"/>
                  </a:lnTo>
                  <a:lnTo>
                    <a:pt x="17" y="1"/>
                  </a:lnTo>
                  <a:lnTo>
                    <a:pt x="17" y="0"/>
                  </a:lnTo>
                  <a:lnTo>
                    <a:pt x="16" y="0"/>
                  </a:lnTo>
                  <a:lnTo>
                    <a:pt x="15" y="0"/>
                  </a:lnTo>
                  <a:lnTo>
                    <a:pt x="13" y="0"/>
                  </a:lnTo>
                  <a:lnTo>
                    <a:pt x="12" y="0"/>
                  </a:lnTo>
                  <a:lnTo>
                    <a:pt x="11" y="1"/>
                  </a:lnTo>
                  <a:lnTo>
                    <a:pt x="9" y="1"/>
                  </a:lnTo>
                  <a:lnTo>
                    <a:pt x="8" y="2"/>
                  </a:lnTo>
                  <a:lnTo>
                    <a:pt x="7" y="3"/>
                  </a:lnTo>
                  <a:lnTo>
                    <a:pt x="5" y="5"/>
                  </a:lnTo>
                  <a:lnTo>
                    <a:pt x="5" y="6"/>
                  </a:lnTo>
                  <a:lnTo>
                    <a:pt x="4" y="7"/>
                  </a:lnTo>
                  <a:lnTo>
                    <a:pt x="4" y="9"/>
                  </a:lnTo>
                  <a:lnTo>
                    <a:pt x="3" y="10"/>
                  </a:lnTo>
                  <a:lnTo>
                    <a:pt x="3" y="11"/>
                  </a:lnTo>
                  <a:lnTo>
                    <a:pt x="3" y="12"/>
                  </a:lnTo>
                  <a:lnTo>
                    <a:pt x="2" y="16"/>
                  </a:lnTo>
                  <a:lnTo>
                    <a:pt x="3" y="18"/>
                  </a:lnTo>
                  <a:lnTo>
                    <a:pt x="3" y="14"/>
                  </a:lnTo>
                  <a:lnTo>
                    <a:pt x="4" y="12"/>
                  </a:lnTo>
                  <a:lnTo>
                    <a:pt x="4" y="11"/>
                  </a:lnTo>
                  <a:lnTo>
                    <a:pt x="5" y="10"/>
                  </a:lnTo>
                  <a:lnTo>
                    <a:pt x="5" y="9"/>
                  </a:lnTo>
                  <a:lnTo>
                    <a:pt x="7" y="7"/>
                  </a:lnTo>
                  <a:lnTo>
                    <a:pt x="7" y="6"/>
                  </a:lnTo>
                  <a:lnTo>
                    <a:pt x="8" y="6"/>
                  </a:lnTo>
                  <a:lnTo>
                    <a:pt x="8" y="5"/>
                  </a:lnTo>
                  <a:lnTo>
                    <a:pt x="9" y="5"/>
                  </a:lnTo>
                  <a:lnTo>
                    <a:pt x="9" y="3"/>
                  </a:lnTo>
                  <a:lnTo>
                    <a:pt x="11" y="3"/>
                  </a:lnTo>
                  <a:lnTo>
                    <a:pt x="11" y="2"/>
                  </a:lnTo>
                  <a:lnTo>
                    <a:pt x="12" y="2"/>
                  </a:lnTo>
                  <a:lnTo>
                    <a:pt x="13" y="2"/>
                  </a:lnTo>
                  <a:lnTo>
                    <a:pt x="15" y="2"/>
                  </a:lnTo>
                  <a:lnTo>
                    <a:pt x="16" y="2"/>
                  </a:lnTo>
                  <a:lnTo>
                    <a:pt x="17" y="2"/>
                  </a:lnTo>
                  <a:lnTo>
                    <a:pt x="17" y="3"/>
                  </a:lnTo>
                  <a:lnTo>
                    <a:pt x="20" y="6"/>
                  </a:lnTo>
                  <a:lnTo>
                    <a:pt x="21" y="7"/>
                  </a:lnTo>
                  <a:lnTo>
                    <a:pt x="22" y="9"/>
                  </a:lnTo>
                  <a:lnTo>
                    <a:pt x="22" y="11"/>
                  </a:lnTo>
                  <a:lnTo>
                    <a:pt x="24" y="12"/>
                  </a:lnTo>
                  <a:lnTo>
                    <a:pt x="24" y="14"/>
                  </a:lnTo>
                  <a:lnTo>
                    <a:pt x="24" y="15"/>
                  </a:lnTo>
                  <a:lnTo>
                    <a:pt x="25" y="16"/>
                  </a:lnTo>
                  <a:lnTo>
                    <a:pt x="25" y="20"/>
                  </a:lnTo>
                  <a:lnTo>
                    <a:pt x="25" y="22"/>
                  </a:lnTo>
                  <a:lnTo>
                    <a:pt x="25" y="24"/>
                  </a:lnTo>
                  <a:lnTo>
                    <a:pt x="26" y="28"/>
                  </a:lnTo>
                  <a:lnTo>
                    <a:pt x="25" y="29"/>
                  </a:lnTo>
                  <a:lnTo>
                    <a:pt x="25" y="31"/>
                  </a:lnTo>
                  <a:lnTo>
                    <a:pt x="25" y="32"/>
                  </a:lnTo>
                  <a:lnTo>
                    <a:pt x="25" y="33"/>
                  </a:lnTo>
                  <a:lnTo>
                    <a:pt x="25" y="34"/>
                  </a:lnTo>
                  <a:lnTo>
                    <a:pt x="25" y="37"/>
                  </a:lnTo>
                  <a:lnTo>
                    <a:pt x="25" y="38"/>
                  </a:lnTo>
                  <a:lnTo>
                    <a:pt x="24" y="40"/>
                  </a:lnTo>
                  <a:lnTo>
                    <a:pt x="24" y="42"/>
                  </a:lnTo>
                  <a:lnTo>
                    <a:pt x="22" y="44"/>
                  </a:lnTo>
                  <a:lnTo>
                    <a:pt x="22" y="45"/>
                  </a:lnTo>
                  <a:lnTo>
                    <a:pt x="22" y="46"/>
                  </a:lnTo>
                  <a:lnTo>
                    <a:pt x="21" y="46"/>
                  </a:lnTo>
                  <a:lnTo>
                    <a:pt x="21" y="47"/>
                  </a:lnTo>
                  <a:lnTo>
                    <a:pt x="20" y="49"/>
                  </a:lnTo>
                  <a:lnTo>
                    <a:pt x="20" y="50"/>
                  </a:lnTo>
                  <a:lnTo>
                    <a:pt x="18" y="51"/>
                  </a:lnTo>
                  <a:lnTo>
                    <a:pt x="17" y="51"/>
                  </a:lnTo>
                  <a:lnTo>
                    <a:pt x="17" y="53"/>
                  </a:lnTo>
                  <a:lnTo>
                    <a:pt x="16" y="53"/>
                  </a:lnTo>
                  <a:lnTo>
                    <a:pt x="15" y="53"/>
                  </a:lnTo>
                  <a:lnTo>
                    <a:pt x="15" y="54"/>
                  </a:lnTo>
                  <a:lnTo>
                    <a:pt x="13" y="54"/>
                  </a:lnTo>
                  <a:lnTo>
                    <a:pt x="12" y="54"/>
                  </a:lnTo>
                  <a:lnTo>
                    <a:pt x="11" y="53"/>
                  </a:lnTo>
                  <a:lnTo>
                    <a:pt x="9" y="53"/>
                  </a:lnTo>
                  <a:lnTo>
                    <a:pt x="8" y="51"/>
                  </a:lnTo>
                  <a:lnTo>
                    <a:pt x="7" y="50"/>
                  </a:lnTo>
                  <a:lnTo>
                    <a:pt x="5" y="49"/>
                  </a:lnTo>
                  <a:lnTo>
                    <a:pt x="5" y="47"/>
                  </a:lnTo>
                  <a:lnTo>
                    <a:pt x="4" y="46"/>
                  </a:lnTo>
                  <a:lnTo>
                    <a:pt x="4" y="45"/>
                  </a:lnTo>
                  <a:lnTo>
                    <a:pt x="3" y="44"/>
                  </a:lnTo>
                  <a:lnTo>
                    <a:pt x="3" y="42"/>
                  </a:lnTo>
                  <a:lnTo>
                    <a:pt x="3" y="41"/>
                  </a:lnTo>
                  <a:lnTo>
                    <a:pt x="3" y="40"/>
                  </a:lnTo>
                  <a:lnTo>
                    <a:pt x="2" y="37"/>
                  </a:lnTo>
                  <a:lnTo>
                    <a:pt x="2" y="36"/>
                  </a:lnTo>
                  <a:lnTo>
                    <a:pt x="2" y="34"/>
                  </a:lnTo>
                  <a:lnTo>
                    <a:pt x="2" y="32"/>
                  </a:lnTo>
                  <a:lnTo>
                    <a:pt x="2" y="31"/>
                  </a:lnTo>
                  <a:lnTo>
                    <a:pt x="2" y="29"/>
                  </a:lnTo>
                  <a:lnTo>
                    <a:pt x="2" y="28"/>
                  </a:lnTo>
                  <a:lnTo>
                    <a:pt x="2" y="27"/>
                  </a:lnTo>
                  <a:lnTo>
                    <a:pt x="2" y="25"/>
                  </a:lnTo>
                  <a:lnTo>
                    <a:pt x="2" y="23"/>
                  </a:lnTo>
                  <a:lnTo>
                    <a:pt x="2" y="22"/>
                  </a:lnTo>
                  <a:lnTo>
                    <a:pt x="3" y="18"/>
                  </a:lnTo>
                  <a:lnTo>
                    <a:pt x="2" y="16"/>
                  </a:lnTo>
                  <a:close/>
                </a:path>
              </a:pathLst>
            </a:custGeom>
            <a:solidFill>
              <a:srgbClr val="808080"/>
            </a:solidFill>
            <a:ln w="9525">
              <a:noFill/>
              <a:round/>
              <a:headEnd/>
              <a:tailEnd/>
            </a:ln>
          </p:spPr>
          <p:txBody>
            <a:bodyPr/>
            <a:lstStyle/>
            <a:p>
              <a:endParaRPr lang="en-US"/>
            </a:p>
          </p:txBody>
        </p:sp>
        <p:sp>
          <p:nvSpPr>
            <p:cNvPr id="153" name="Freeform 296"/>
            <p:cNvSpPr>
              <a:spLocks/>
            </p:cNvSpPr>
            <p:nvPr/>
          </p:nvSpPr>
          <p:spPr bwMode="auto">
            <a:xfrm>
              <a:off x="1733" y="1462"/>
              <a:ext cx="52" cy="52"/>
            </a:xfrm>
            <a:custGeom>
              <a:avLst/>
              <a:gdLst>
                <a:gd name="T0" fmla="*/ 46 w 52"/>
                <a:gd name="T1" fmla="*/ 29 h 52"/>
                <a:gd name="T2" fmla="*/ 43 w 52"/>
                <a:gd name="T3" fmla="*/ 30 h 52"/>
                <a:gd name="T4" fmla="*/ 24 w 52"/>
                <a:gd name="T5" fmla="*/ 44 h 52"/>
                <a:gd name="T6" fmla="*/ 19 w 52"/>
                <a:gd name="T7" fmla="*/ 52 h 52"/>
                <a:gd name="T8" fmla="*/ 6 w 52"/>
                <a:gd name="T9" fmla="*/ 39 h 52"/>
                <a:gd name="T10" fmla="*/ 2 w 52"/>
                <a:gd name="T11" fmla="*/ 42 h 52"/>
                <a:gd name="T12" fmla="*/ 0 w 52"/>
                <a:gd name="T13" fmla="*/ 17 h 52"/>
                <a:gd name="T14" fmla="*/ 40 w 52"/>
                <a:gd name="T15" fmla="*/ 0 h 52"/>
                <a:gd name="T16" fmla="*/ 52 w 52"/>
                <a:gd name="T17" fmla="*/ 24 h 52"/>
                <a:gd name="T18" fmla="*/ 46 w 52"/>
                <a:gd name="T19" fmla="*/ 29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52"/>
                <a:gd name="T32" fmla="*/ 52 w 52"/>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52">
                  <a:moveTo>
                    <a:pt x="46" y="29"/>
                  </a:moveTo>
                  <a:lnTo>
                    <a:pt x="43" y="30"/>
                  </a:lnTo>
                  <a:lnTo>
                    <a:pt x="24" y="44"/>
                  </a:lnTo>
                  <a:lnTo>
                    <a:pt x="19" y="52"/>
                  </a:lnTo>
                  <a:lnTo>
                    <a:pt x="6" y="39"/>
                  </a:lnTo>
                  <a:lnTo>
                    <a:pt x="2" y="42"/>
                  </a:lnTo>
                  <a:lnTo>
                    <a:pt x="0" y="17"/>
                  </a:lnTo>
                  <a:lnTo>
                    <a:pt x="40" y="0"/>
                  </a:lnTo>
                  <a:lnTo>
                    <a:pt x="52" y="24"/>
                  </a:lnTo>
                  <a:lnTo>
                    <a:pt x="46" y="29"/>
                  </a:lnTo>
                  <a:close/>
                </a:path>
              </a:pathLst>
            </a:custGeom>
            <a:solidFill>
              <a:srgbClr val="808080"/>
            </a:solidFill>
            <a:ln w="9525">
              <a:noFill/>
              <a:round/>
              <a:headEnd/>
              <a:tailEnd/>
            </a:ln>
          </p:spPr>
          <p:txBody>
            <a:bodyPr/>
            <a:lstStyle/>
            <a:p>
              <a:endParaRPr lang="en-US"/>
            </a:p>
          </p:txBody>
        </p:sp>
        <p:sp>
          <p:nvSpPr>
            <p:cNvPr id="154" name="Freeform 297"/>
            <p:cNvSpPr>
              <a:spLocks/>
            </p:cNvSpPr>
            <p:nvPr/>
          </p:nvSpPr>
          <p:spPr bwMode="auto">
            <a:xfrm>
              <a:off x="1733" y="1461"/>
              <a:ext cx="53" cy="54"/>
            </a:xfrm>
            <a:custGeom>
              <a:avLst/>
              <a:gdLst>
                <a:gd name="T0" fmla="*/ 46 w 53"/>
                <a:gd name="T1" fmla="*/ 28 h 54"/>
                <a:gd name="T2" fmla="*/ 43 w 53"/>
                <a:gd name="T3" fmla="*/ 30 h 54"/>
                <a:gd name="T4" fmla="*/ 41 w 53"/>
                <a:gd name="T5" fmla="*/ 30 h 54"/>
                <a:gd name="T6" fmla="*/ 24 w 53"/>
                <a:gd name="T7" fmla="*/ 43 h 54"/>
                <a:gd name="T8" fmla="*/ 24 w 53"/>
                <a:gd name="T9" fmla="*/ 44 h 54"/>
                <a:gd name="T10" fmla="*/ 19 w 53"/>
                <a:gd name="T11" fmla="*/ 52 h 54"/>
                <a:gd name="T12" fmla="*/ 6 w 53"/>
                <a:gd name="T13" fmla="*/ 39 h 54"/>
                <a:gd name="T14" fmla="*/ 2 w 53"/>
                <a:gd name="T15" fmla="*/ 41 h 54"/>
                <a:gd name="T16" fmla="*/ 4 w 53"/>
                <a:gd name="T17" fmla="*/ 43 h 54"/>
                <a:gd name="T18" fmla="*/ 1 w 53"/>
                <a:gd name="T19" fmla="*/ 17 h 54"/>
                <a:gd name="T20" fmla="*/ 0 w 53"/>
                <a:gd name="T21" fmla="*/ 19 h 54"/>
                <a:gd name="T22" fmla="*/ 40 w 53"/>
                <a:gd name="T23" fmla="*/ 3 h 54"/>
                <a:gd name="T24" fmla="*/ 40 w 53"/>
                <a:gd name="T25" fmla="*/ 1 h 54"/>
                <a:gd name="T26" fmla="*/ 52 w 53"/>
                <a:gd name="T27" fmla="*/ 26 h 54"/>
                <a:gd name="T28" fmla="*/ 52 w 53"/>
                <a:gd name="T29" fmla="*/ 23 h 54"/>
                <a:gd name="T30" fmla="*/ 46 w 53"/>
                <a:gd name="T31" fmla="*/ 28 h 54"/>
                <a:gd name="T32" fmla="*/ 48 w 53"/>
                <a:gd name="T33" fmla="*/ 31 h 54"/>
                <a:gd name="T34" fmla="*/ 52 w 53"/>
                <a:gd name="T35" fmla="*/ 26 h 54"/>
                <a:gd name="T36" fmla="*/ 53 w 53"/>
                <a:gd name="T37" fmla="*/ 26 h 54"/>
                <a:gd name="T38" fmla="*/ 53 w 53"/>
                <a:gd name="T39" fmla="*/ 25 h 54"/>
                <a:gd name="T40" fmla="*/ 52 w 53"/>
                <a:gd name="T41" fmla="*/ 25 h 54"/>
                <a:gd name="T42" fmla="*/ 52 w 53"/>
                <a:gd name="T43" fmla="*/ 23 h 54"/>
                <a:gd name="T44" fmla="*/ 40 w 53"/>
                <a:gd name="T45" fmla="*/ 0 h 54"/>
                <a:gd name="T46" fmla="*/ 0 w 53"/>
                <a:gd name="T47" fmla="*/ 15 h 54"/>
                <a:gd name="T48" fmla="*/ 0 w 53"/>
                <a:gd name="T49" fmla="*/ 17 h 54"/>
                <a:gd name="T50" fmla="*/ 0 w 53"/>
                <a:gd name="T51" fmla="*/ 18 h 54"/>
                <a:gd name="T52" fmla="*/ 1 w 53"/>
                <a:gd name="T53" fmla="*/ 43 h 54"/>
                <a:gd name="T54" fmla="*/ 2 w 53"/>
                <a:gd name="T55" fmla="*/ 43 h 54"/>
                <a:gd name="T56" fmla="*/ 1 w 53"/>
                <a:gd name="T57" fmla="*/ 43 h 54"/>
                <a:gd name="T58" fmla="*/ 2 w 53"/>
                <a:gd name="T59" fmla="*/ 43 h 54"/>
                <a:gd name="T60" fmla="*/ 2 w 53"/>
                <a:gd name="T61" fmla="*/ 44 h 54"/>
                <a:gd name="T62" fmla="*/ 6 w 53"/>
                <a:gd name="T63" fmla="*/ 41 h 54"/>
                <a:gd name="T64" fmla="*/ 19 w 53"/>
                <a:gd name="T65" fmla="*/ 54 h 54"/>
                <a:gd name="T66" fmla="*/ 19 w 53"/>
                <a:gd name="T67" fmla="*/ 53 h 54"/>
                <a:gd name="T68" fmla="*/ 24 w 53"/>
                <a:gd name="T69" fmla="*/ 45 h 54"/>
                <a:gd name="T70" fmla="*/ 43 w 53"/>
                <a:gd name="T71" fmla="*/ 32 h 54"/>
                <a:gd name="T72" fmla="*/ 46 w 53"/>
                <a:gd name="T73" fmla="*/ 31 h 54"/>
                <a:gd name="T74" fmla="*/ 48 w 53"/>
                <a:gd name="T75" fmla="*/ 31 h 54"/>
                <a:gd name="T76" fmla="*/ 46 w 53"/>
                <a:gd name="T77" fmla="*/ 28 h 5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
                <a:gd name="T118" fmla="*/ 0 h 54"/>
                <a:gd name="T119" fmla="*/ 53 w 53"/>
                <a:gd name="T120" fmla="*/ 54 h 5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 h="54">
                  <a:moveTo>
                    <a:pt x="46" y="28"/>
                  </a:moveTo>
                  <a:lnTo>
                    <a:pt x="43" y="30"/>
                  </a:lnTo>
                  <a:lnTo>
                    <a:pt x="41" y="30"/>
                  </a:lnTo>
                  <a:lnTo>
                    <a:pt x="24" y="43"/>
                  </a:lnTo>
                  <a:lnTo>
                    <a:pt x="24" y="44"/>
                  </a:lnTo>
                  <a:lnTo>
                    <a:pt x="19" y="52"/>
                  </a:lnTo>
                  <a:lnTo>
                    <a:pt x="6" y="39"/>
                  </a:lnTo>
                  <a:lnTo>
                    <a:pt x="2" y="41"/>
                  </a:lnTo>
                  <a:lnTo>
                    <a:pt x="4" y="43"/>
                  </a:lnTo>
                  <a:lnTo>
                    <a:pt x="1" y="17"/>
                  </a:lnTo>
                  <a:lnTo>
                    <a:pt x="0" y="19"/>
                  </a:lnTo>
                  <a:lnTo>
                    <a:pt x="40" y="3"/>
                  </a:lnTo>
                  <a:lnTo>
                    <a:pt x="40" y="1"/>
                  </a:lnTo>
                  <a:lnTo>
                    <a:pt x="52" y="26"/>
                  </a:lnTo>
                  <a:lnTo>
                    <a:pt x="52" y="23"/>
                  </a:lnTo>
                  <a:lnTo>
                    <a:pt x="46" y="28"/>
                  </a:lnTo>
                  <a:lnTo>
                    <a:pt x="48" y="31"/>
                  </a:lnTo>
                  <a:lnTo>
                    <a:pt x="52" y="26"/>
                  </a:lnTo>
                  <a:lnTo>
                    <a:pt x="53" y="26"/>
                  </a:lnTo>
                  <a:lnTo>
                    <a:pt x="53" y="25"/>
                  </a:lnTo>
                  <a:lnTo>
                    <a:pt x="52" y="25"/>
                  </a:lnTo>
                  <a:lnTo>
                    <a:pt x="52" y="23"/>
                  </a:lnTo>
                  <a:lnTo>
                    <a:pt x="40" y="0"/>
                  </a:lnTo>
                  <a:lnTo>
                    <a:pt x="0" y="15"/>
                  </a:lnTo>
                  <a:lnTo>
                    <a:pt x="0" y="17"/>
                  </a:lnTo>
                  <a:lnTo>
                    <a:pt x="0" y="18"/>
                  </a:lnTo>
                  <a:lnTo>
                    <a:pt x="1" y="43"/>
                  </a:lnTo>
                  <a:lnTo>
                    <a:pt x="2" y="43"/>
                  </a:lnTo>
                  <a:lnTo>
                    <a:pt x="1" y="43"/>
                  </a:lnTo>
                  <a:lnTo>
                    <a:pt x="2" y="43"/>
                  </a:lnTo>
                  <a:lnTo>
                    <a:pt x="2" y="44"/>
                  </a:lnTo>
                  <a:lnTo>
                    <a:pt x="6" y="41"/>
                  </a:lnTo>
                  <a:lnTo>
                    <a:pt x="19" y="54"/>
                  </a:lnTo>
                  <a:lnTo>
                    <a:pt x="19" y="53"/>
                  </a:lnTo>
                  <a:lnTo>
                    <a:pt x="24" y="45"/>
                  </a:lnTo>
                  <a:lnTo>
                    <a:pt x="43" y="32"/>
                  </a:lnTo>
                  <a:lnTo>
                    <a:pt x="46" y="31"/>
                  </a:lnTo>
                  <a:lnTo>
                    <a:pt x="48" y="31"/>
                  </a:lnTo>
                  <a:lnTo>
                    <a:pt x="46" y="28"/>
                  </a:lnTo>
                  <a:close/>
                </a:path>
              </a:pathLst>
            </a:custGeom>
            <a:solidFill>
              <a:srgbClr val="808080"/>
            </a:solidFill>
            <a:ln w="9525">
              <a:noFill/>
              <a:round/>
              <a:headEnd/>
              <a:tailEnd/>
            </a:ln>
          </p:spPr>
          <p:txBody>
            <a:bodyPr/>
            <a:lstStyle/>
            <a:p>
              <a:endParaRPr lang="en-US"/>
            </a:p>
          </p:txBody>
        </p:sp>
        <p:sp>
          <p:nvSpPr>
            <p:cNvPr id="155" name="Freeform 298"/>
            <p:cNvSpPr>
              <a:spLocks/>
            </p:cNvSpPr>
            <p:nvPr/>
          </p:nvSpPr>
          <p:spPr bwMode="auto">
            <a:xfrm>
              <a:off x="1589" y="1142"/>
              <a:ext cx="21" cy="44"/>
            </a:xfrm>
            <a:custGeom>
              <a:avLst/>
              <a:gdLst>
                <a:gd name="T0" fmla="*/ 14 w 21"/>
                <a:gd name="T1" fmla="*/ 1 h 44"/>
                <a:gd name="T2" fmla="*/ 13 w 21"/>
                <a:gd name="T3" fmla="*/ 0 h 44"/>
                <a:gd name="T4" fmla="*/ 13 w 21"/>
                <a:gd name="T5" fmla="*/ 0 h 44"/>
                <a:gd name="T6" fmla="*/ 12 w 21"/>
                <a:gd name="T7" fmla="*/ 0 h 44"/>
                <a:gd name="T8" fmla="*/ 9 w 21"/>
                <a:gd name="T9" fmla="*/ 0 h 44"/>
                <a:gd name="T10" fmla="*/ 6 w 21"/>
                <a:gd name="T11" fmla="*/ 1 h 44"/>
                <a:gd name="T12" fmla="*/ 5 w 21"/>
                <a:gd name="T13" fmla="*/ 3 h 44"/>
                <a:gd name="T14" fmla="*/ 4 w 21"/>
                <a:gd name="T15" fmla="*/ 5 h 44"/>
                <a:gd name="T16" fmla="*/ 3 w 21"/>
                <a:gd name="T17" fmla="*/ 8 h 44"/>
                <a:gd name="T18" fmla="*/ 3 w 21"/>
                <a:gd name="T19" fmla="*/ 10 h 44"/>
                <a:gd name="T20" fmla="*/ 1 w 21"/>
                <a:gd name="T21" fmla="*/ 13 h 44"/>
                <a:gd name="T22" fmla="*/ 1 w 21"/>
                <a:gd name="T23" fmla="*/ 17 h 44"/>
                <a:gd name="T24" fmla="*/ 0 w 21"/>
                <a:gd name="T25" fmla="*/ 19 h 44"/>
                <a:gd name="T26" fmla="*/ 0 w 21"/>
                <a:gd name="T27" fmla="*/ 22 h 44"/>
                <a:gd name="T28" fmla="*/ 0 w 21"/>
                <a:gd name="T29" fmla="*/ 25 h 44"/>
                <a:gd name="T30" fmla="*/ 0 w 21"/>
                <a:gd name="T31" fmla="*/ 27 h 44"/>
                <a:gd name="T32" fmla="*/ 0 w 21"/>
                <a:gd name="T33" fmla="*/ 30 h 44"/>
                <a:gd name="T34" fmla="*/ 1 w 21"/>
                <a:gd name="T35" fmla="*/ 32 h 44"/>
                <a:gd name="T36" fmla="*/ 1 w 21"/>
                <a:gd name="T37" fmla="*/ 35 h 44"/>
                <a:gd name="T38" fmla="*/ 3 w 21"/>
                <a:gd name="T39" fmla="*/ 36 h 44"/>
                <a:gd name="T40" fmla="*/ 3 w 21"/>
                <a:gd name="T41" fmla="*/ 39 h 44"/>
                <a:gd name="T42" fmla="*/ 4 w 21"/>
                <a:gd name="T43" fmla="*/ 40 h 44"/>
                <a:gd name="T44" fmla="*/ 5 w 21"/>
                <a:gd name="T45" fmla="*/ 42 h 44"/>
                <a:gd name="T46" fmla="*/ 8 w 21"/>
                <a:gd name="T47" fmla="*/ 43 h 44"/>
                <a:gd name="T48" fmla="*/ 8 w 21"/>
                <a:gd name="T49" fmla="*/ 43 h 44"/>
                <a:gd name="T50" fmla="*/ 10 w 21"/>
                <a:gd name="T51" fmla="*/ 44 h 44"/>
                <a:gd name="T52" fmla="*/ 13 w 21"/>
                <a:gd name="T53" fmla="*/ 43 h 44"/>
                <a:gd name="T54" fmla="*/ 14 w 21"/>
                <a:gd name="T55" fmla="*/ 42 h 44"/>
                <a:gd name="T56" fmla="*/ 16 w 21"/>
                <a:gd name="T57" fmla="*/ 40 h 44"/>
                <a:gd name="T58" fmla="*/ 17 w 21"/>
                <a:gd name="T59" fmla="*/ 38 h 44"/>
                <a:gd name="T60" fmla="*/ 18 w 21"/>
                <a:gd name="T61" fmla="*/ 36 h 44"/>
                <a:gd name="T62" fmla="*/ 18 w 21"/>
                <a:gd name="T63" fmla="*/ 34 h 44"/>
                <a:gd name="T64" fmla="*/ 19 w 21"/>
                <a:gd name="T65" fmla="*/ 31 h 44"/>
                <a:gd name="T66" fmla="*/ 19 w 21"/>
                <a:gd name="T67" fmla="*/ 29 h 44"/>
                <a:gd name="T68" fmla="*/ 21 w 21"/>
                <a:gd name="T69" fmla="*/ 25 h 44"/>
                <a:gd name="T70" fmla="*/ 21 w 21"/>
                <a:gd name="T71" fmla="*/ 22 h 44"/>
                <a:gd name="T72" fmla="*/ 21 w 21"/>
                <a:gd name="T73" fmla="*/ 19 h 44"/>
                <a:gd name="T74" fmla="*/ 21 w 21"/>
                <a:gd name="T75" fmla="*/ 17 h 44"/>
                <a:gd name="T76" fmla="*/ 21 w 21"/>
                <a:gd name="T77" fmla="*/ 14 h 44"/>
                <a:gd name="T78" fmla="*/ 19 w 21"/>
                <a:gd name="T79" fmla="*/ 12 h 44"/>
                <a:gd name="T80" fmla="*/ 19 w 21"/>
                <a:gd name="T81" fmla="*/ 9 h 44"/>
                <a:gd name="T82" fmla="*/ 18 w 21"/>
                <a:gd name="T83" fmla="*/ 8 h 44"/>
                <a:gd name="T84" fmla="*/ 17 w 21"/>
                <a:gd name="T85" fmla="*/ 5 h 44"/>
                <a:gd name="T86" fmla="*/ 16 w 21"/>
                <a:gd name="T87" fmla="*/ 4 h 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44"/>
                <a:gd name="T134" fmla="*/ 21 w 21"/>
                <a:gd name="T135" fmla="*/ 44 h 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44">
                  <a:moveTo>
                    <a:pt x="14" y="3"/>
                  </a:moveTo>
                  <a:lnTo>
                    <a:pt x="14" y="1"/>
                  </a:lnTo>
                  <a:lnTo>
                    <a:pt x="13" y="1"/>
                  </a:lnTo>
                  <a:lnTo>
                    <a:pt x="13" y="0"/>
                  </a:lnTo>
                  <a:lnTo>
                    <a:pt x="13" y="1"/>
                  </a:lnTo>
                  <a:lnTo>
                    <a:pt x="13" y="0"/>
                  </a:lnTo>
                  <a:lnTo>
                    <a:pt x="12" y="1"/>
                  </a:lnTo>
                  <a:lnTo>
                    <a:pt x="12" y="0"/>
                  </a:lnTo>
                  <a:lnTo>
                    <a:pt x="10" y="0"/>
                  </a:lnTo>
                  <a:lnTo>
                    <a:pt x="9" y="0"/>
                  </a:lnTo>
                  <a:lnTo>
                    <a:pt x="8" y="1"/>
                  </a:lnTo>
                  <a:lnTo>
                    <a:pt x="6" y="1"/>
                  </a:lnTo>
                  <a:lnTo>
                    <a:pt x="6" y="3"/>
                  </a:lnTo>
                  <a:lnTo>
                    <a:pt x="5" y="3"/>
                  </a:lnTo>
                  <a:lnTo>
                    <a:pt x="5" y="4"/>
                  </a:lnTo>
                  <a:lnTo>
                    <a:pt x="4" y="5"/>
                  </a:lnTo>
                  <a:lnTo>
                    <a:pt x="4" y="7"/>
                  </a:lnTo>
                  <a:lnTo>
                    <a:pt x="3" y="8"/>
                  </a:lnTo>
                  <a:lnTo>
                    <a:pt x="3" y="9"/>
                  </a:lnTo>
                  <a:lnTo>
                    <a:pt x="3" y="10"/>
                  </a:lnTo>
                  <a:lnTo>
                    <a:pt x="1" y="10"/>
                  </a:lnTo>
                  <a:lnTo>
                    <a:pt x="1" y="13"/>
                  </a:lnTo>
                  <a:lnTo>
                    <a:pt x="0" y="16"/>
                  </a:lnTo>
                  <a:lnTo>
                    <a:pt x="1" y="17"/>
                  </a:lnTo>
                  <a:lnTo>
                    <a:pt x="0" y="18"/>
                  </a:lnTo>
                  <a:lnTo>
                    <a:pt x="0" y="19"/>
                  </a:lnTo>
                  <a:lnTo>
                    <a:pt x="0" y="21"/>
                  </a:lnTo>
                  <a:lnTo>
                    <a:pt x="0" y="22"/>
                  </a:lnTo>
                  <a:lnTo>
                    <a:pt x="0" y="23"/>
                  </a:lnTo>
                  <a:lnTo>
                    <a:pt x="0" y="25"/>
                  </a:lnTo>
                  <a:lnTo>
                    <a:pt x="0" y="26"/>
                  </a:lnTo>
                  <a:lnTo>
                    <a:pt x="0" y="27"/>
                  </a:lnTo>
                  <a:lnTo>
                    <a:pt x="0" y="29"/>
                  </a:lnTo>
                  <a:lnTo>
                    <a:pt x="0" y="30"/>
                  </a:lnTo>
                  <a:lnTo>
                    <a:pt x="1" y="31"/>
                  </a:lnTo>
                  <a:lnTo>
                    <a:pt x="1" y="32"/>
                  </a:lnTo>
                  <a:lnTo>
                    <a:pt x="1" y="34"/>
                  </a:lnTo>
                  <a:lnTo>
                    <a:pt x="1" y="35"/>
                  </a:lnTo>
                  <a:lnTo>
                    <a:pt x="3" y="35"/>
                  </a:lnTo>
                  <a:lnTo>
                    <a:pt x="3" y="36"/>
                  </a:lnTo>
                  <a:lnTo>
                    <a:pt x="3" y="38"/>
                  </a:lnTo>
                  <a:lnTo>
                    <a:pt x="3" y="39"/>
                  </a:lnTo>
                  <a:lnTo>
                    <a:pt x="4" y="39"/>
                  </a:lnTo>
                  <a:lnTo>
                    <a:pt x="4" y="40"/>
                  </a:lnTo>
                  <a:lnTo>
                    <a:pt x="5" y="40"/>
                  </a:lnTo>
                  <a:lnTo>
                    <a:pt x="5" y="42"/>
                  </a:lnTo>
                  <a:lnTo>
                    <a:pt x="6" y="43"/>
                  </a:lnTo>
                  <a:lnTo>
                    <a:pt x="8" y="43"/>
                  </a:lnTo>
                  <a:lnTo>
                    <a:pt x="8" y="44"/>
                  </a:lnTo>
                  <a:lnTo>
                    <a:pt x="8" y="43"/>
                  </a:lnTo>
                  <a:lnTo>
                    <a:pt x="9" y="44"/>
                  </a:lnTo>
                  <a:lnTo>
                    <a:pt x="10" y="44"/>
                  </a:lnTo>
                  <a:lnTo>
                    <a:pt x="12" y="44"/>
                  </a:lnTo>
                  <a:lnTo>
                    <a:pt x="13" y="43"/>
                  </a:lnTo>
                  <a:lnTo>
                    <a:pt x="14" y="43"/>
                  </a:lnTo>
                  <a:lnTo>
                    <a:pt x="14" y="42"/>
                  </a:lnTo>
                  <a:lnTo>
                    <a:pt x="16" y="42"/>
                  </a:lnTo>
                  <a:lnTo>
                    <a:pt x="16" y="40"/>
                  </a:lnTo>
                  <a:lnTo>
                    <a:pt x="17" y="39"/>
                  </a:lnTo>
                  <a:lnTo>
                    <a:pt x="17" y="38"/>
                  </a:lnTo>
                  <a:lnTo>
                    <a:pt x="18" y="38"/>
                  </a:lnTo>
                  <a:lnTo>
                    <a:pt x="18" y="36"/>
                  </a:lnTo>
                  <a:lnTo>
                    <a:pt x="18" y="35"/>
                  </a:lnTo>
                  <a:lnTo>
                    <a:pt x="18" y="34"/>
                  </a:lnTo>
                  <a:lnTo>
                    <a:pt x="19" y="34"/>
                  </a:lnTo>
                  <a:lnTo>
                    <a:pt x="19" y="31"/>
                  </a:lnTo>
                  <a:lnTo>
                    <a:pt x="21" y="29"/>
                  </a:lnTo>
                  <a:lnTo>
                    <a:pt x="19" y="29"/>
                  </a:lnTo>
                  <a:lnTo>
                    <a:pt x="21" y="26"/>
                  </a:lnTo>
                  <a:lnTo>
                    <a:pt x="21" y="25"/>
                  </a:lnTo>
                  <a:lnTo>
                    <a:pt x="21" y="23"/>
                  </a:lnTo>
                  <a:lnTo>
                    <a:pt x="21" y="22"/>
                  </a:lnTo>
                  <a:lnTo>
                    <a:pt x="21" y="21"/>
                  </a:lnTo>
                  <a:lnTo>
                    <a:pt x="21" y="19"/>
                  </a:lnTo>
                  <a:lnTo>
                    <a:pt x="21" y="18"/>
                  </a:lnTo>
                  <a:lnTo>
                    <a:pt x="21" y="17"/>
                  </a:lnTo>
                  <a:lnTo>
                    <a:pt x="21" y="16"/>
                  </a:lnTo>
                  <a:lnTo>
                    <a:pt x="21" y="14"/>
                  </a:lnTo>
                  <a:lnTo>
                    <a:pt x="19" y="13"/>
                  </a:lnTo>
                  <a:lnTo>
                    <a:pt x="19" y="12"/>
                  </a:lnTo>
                  <a:lnTo>
                    <a:pt x="19" y="10"/>
                  </a:lnTo>
                  <a:lnTo>
                    <a:pt x="19" y="9"/>
                  </a:lnTo>
                  <a:lnTo>
                    <a:pt x="18" y="9"/>
                  </a:lnTo>
                  <a:lnTo>
                    <a:pt x="18" y="8"/>
                  </a:lnTo>
                  <a:lnTo>
                    <a:pt x="18" y="7"/>
                  </a:lnTo>
                  <a:lnTo>
                    <a:pt x="17" y="5"/>
                  </a:lnTo>
                  <a:lnTo>
                    <a:pt x="17" y="4"/>
                  </a:lnTo>
                  <a:lnTo>
                    <a:pt x="16" y="4"/>
                  </a:lnTo>
                  <a:lnTo>
                    <a:pt x="14" y="3"/>
                  </a:lnTo>
                  <a:close/>
                </a:path>
              </a:pathLst>
            </a:custGeom>
            <a:solidFill>
              <a:srgbClr val="808080"/>
            </a:solidFill>
            <a:ln w="9525">
              <a:noFill/>
              <a:round/>
              <a:headEnd/>
              <a:tailEnd/>
            </a:ln>
          </p:spPr>
          <p:txBody>
            <a:bodyPr/>
            <a:lstStyle/>
            <a:p>
              <a:endParaRPr lang="en-US"/>
            </a:p>
          </p:txBody>
        </p:sp>
        <p:sp>
          <p:nvSpPr>
            <p:cNvPr id="156" name="Freeform 299"/>
            <p:cNvSpPr>
              <a:spLocks/>
            </p:cNvSpPr>
            <p:nvPr/>
          </p:nvSpPr>
          <p:spPr bwMode="auto">
            <a:xfrm>
              <a:off x="1589" y="1141"/>
              <a:ext cx="21" cy="46"/>
            </a:xfrm>
            <a:custGeom>
              <a:avLst/>
              <a:gdLst>
                <a:gd name="T0" fmla="*/ 0 w 21"/>
                <a:gd name="T1" fmla="*/ 17 h 46"/>
                <a:gd name="T2" fmla="*/ 0 w 21"/>
                <a:gd name="T3" fmla="*/ 20 h 46"/>
                <a:gd name="T4" fmla="*/ 0 w 21"/>
                <a:gd name="T5" fmla="*/ 27 h 46"/>
                <a:gd name="T6" fmla="*/ 0 w 21"/>
                <a:gd name="T7" fmla="*/ 33 h 46"/>
                <a:gd name="T8" fmla="*/ 1 w 21"/>
                <a:gd name="T9" fmla="*/ 37 h 46"/>
                <a:gd name="T10" fmla="*/ 4 w 21"/>
                <a:gd name="T11" fmla="*/ 41 h 46"/>
                <a:gd name="T12" fmla="*/ 6 w 21"/>
                <a:gd name="T13" fmla="*/ 44 h 46"/>
                <a:gd name="T14" fmla="*/ 10 w 21"/>
                <a:gd name="T15" fmla="*/ 46 h 46"/>
                <a:gd name="T16" fmla="*/ 16 w 21"/>
                <a:gd name="T17" fmla="*/ 44 h 46"/>
                <a:gd name="T18" fmla="*/ 17 w 21"/>
                <a:gd name="T19" fmla="*/ 40 h 46"/>
                <a:gd name="T20" fmla="*/ 19 w 21"/>
                <a:gd name="T21" fmla="*/ 36 h 46"/>
                <a:gd name="T22" fmla="*/ 21 w 21"/>
                <a:gd name="T23" fmla="*/ 28 h 46"/>
                <a:gd name="T24" fmla="*/ 21 w 21"/>
                <a:gd name="T25" fmla="*/ 23 h 46"/>
                <a:gd name="T26" fmla="*/ 21 w 21"/>
                <a:gd name="T27" fmla="*/ 19 h 46"/>
                <a:gd name="T28" fmla="*/ 19 w 21"/>
                <a:gd name="T29" fmla="*/ 11 h 46"/>
                <a:gd name="T30" fmla="*/ 18 w 21"/>
                <a:gd name="T31" fmla="*/ 6 h 46"/>
                <a:gd name="T32" fmla="*/ 16 w 21"/>
                <a:gd name="T33" fmla="*/ 2 h 46"/>
                <a:gd name="T34" fmla="*/ 13 w 21"/>
                <a:gd name="T35" fmla="*/ 0 h 46"/>
                <a:gd name="T36" fmla="*/ 9 w 21"/>
                <a:gd name="T37" fmla="*/ 0 h 46"/>
                <a:gd name="T38" fmla="*/ 6 w 21"/>
                <a:gd name="T39" fmla="*/ 2 h 46"/>
                <a:gd name="T40" fmla="*/ 4 w 21"/>
                <a:gd name="T41" fmla="*/ 5 h 46"/>
                <a:gd name="T42" fmla="*/ 1 w 21"/>
                <a:gd name="T43" fmla="*/ 10 h 46"/>
                <a:gd name="T44" fmla="*/ 0 w 21"/>
                <a:gd name="T45" fmla="*/ 14 h 46"/>
                <a:gd name="T46" fmla="*/ 3 w 21"/>
                <a:gd name="T47" fmla="*/ 11 h 46"/>
                <a:gd name="T48" fmla="*/ 4 w 21"/>
                <a:gd name="T49" fmla="*/ 8 h 46"/>
                <a:gd name="T50" fmla="*/ 6 w 21"/>
                <a:gd name="T51" fmla="*/ 5 h 46"/>
                <a:gd name="T52" fmla="*/ 9 w 21"/>
                <a:gd name="T53" fmla="*/ 2 h 46"/>
                <a:gd name="T54" fmla="*/ 13 w 21"/>
                <a:gd name="T55" fmla="*/ 2 h 46"/>
                <a:gd name="T56" fmla="*/ 17 w 21"/>
                <a:gd name="T57" fmla="*/ 6 h 46"/>
                <a:gd name="T58" fmla="*/ 18 w 21"/>
                <a:gd name="T59" fmla="*/ 11 h 46"/>
                <a:gd name="T60" fmla="*/ 19 w 21"/>
                <a:gd name="T61" fmla="*/ 17 h 46"/>
                <a:gd name="T62" fmla="*/ 19 w 21"/>
                <a:gd name="T63" fmla="*/ 20 h 46"/>
                <a:gd name="T64" fmla="*/ 19 w 21"/>
                <a:gd name="T65" fmla="*/ 24 h 46"/>
                <a:gd name="T66" fmla="*/ 19 w 21"/>
                <a:gd name="T67" fmla="*/ 28 h 46"/>
                <a:gd name="T68" fmla="*/ 18 w 21"/>
                <a:gd name="T69" fmla="*/ 35 h 46"/>
                <a:gd name="T70" fmla="*/ 17 w 21"/>
                <a:gd name="T71" fmla="*/ 37 h 46"/>
                <a:gd name="T72" fmla="*/ 16 w 21"/>
                <a:gd name="T73" fmla="*/ 40 h 46"/>
                <a:gd name="T74" fmla="*/ 10 w 21"/>
                <a:gd name="T75" fmla="*/ 44 h 46"/>
                <a:gd name="T76" fmla="*/ 6 w 21"/>
                <a:gd name="T77" fmla="*/ 41 h 46"/>
                <a:gd name="T78" fmla="*/ 4 w 21"/>
                <a:gd name="T79" fmla="*/ 37 h 46"/>
                <a:gd name="T80" fmla="*/ 3 w 21"/>
                <a:gd name="T81" fmla="*/ 33 h 46"/>
                <a:gd name="T82" fmla="*/ 1 w 21"/>
                <a:gd name="T83" fmla="*/ 28 h 46"/>
                <a:gd name="T84" fmla="*/ 1 w 21"/>
                <a:gd name="T85" fmla="*/ 23 h 46"/>
                <a:gd name="T86" fmla="*/ 1 w 21"/>
                <a:gd name="T87" fmla="*/ 19 h 46"/>
                <a:gd name="T88" fmla="*/ 0 w 21"/>
                <a:gd name="T89" fmla="*/ 14 h 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
                <a:gd name="T136" fmla="*/ 0 h 46"/>
                <a:gd name="T137" fmla="*/ 21 w 21"/>
                <a:gd name="T138" fmla="*/ 46 h 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 h="46">
                  <a:moveTo>
                    <a:pt x="0" y="14"/>
                  </a:moveTo>
                  <a:lnTo>
                    <a:pt x="0" y="15"/>
                  </a:lnTo>
                  <a:lnTo>
                    <a:pt x="0" y="17"/>
                  </a:lnTo>
                  <a:lnTo>
                    <a:pt x="0" y="18"/>
                  </a:lnTo>
                  <a:lnTo>
                    <a:pt x="0" y="19"/>
                  </a:lnTo>
                  <a:lnTo>
                    <a:pt x="0" y="20"/>
                  </a:lnTo>
                  <a:lnTo>
                    <a:pt x="0" y="23"/>
                  </a:lnTo>
                  <a:lnTo>
                    <a:pt x="0" y="26"/>
                  </a:lnTo>
                  <a:lnTo>
                    <a:pt x="0" y="27"/>
                  </a:lnTo>
                  <a:lnTo>
                    <a:pt x="0" y="28"/>
                  </a:lnTo>
                  <a:lnTo>
                    <a:pt x="0" y="30"/>
                  </a:lnTo>
                  <a:lnTo>
                    <a:pt x="0" y="33"/>
                  </a:lnTo>
                  <a:lnTo>
                    <a:pt x="1" y="33"/>
                  </a:lnTo>
                  <a:lnTo>
                    <a:pt x="1" y="36"/>
                  </a:lnTo>
                  <a:lnTo>
                    <a:pt x="1" y="37"/>
                  </a:lnTo>
                  <a:lnTo>
                    <a:pt x="3" y="37"/>
                  </a:lnTo>
                  <a:lnTo>
                    <a:pt x="3" y="40"/>
                  </a:lnTo>
                  <a:lnTo>
                    <a:pt x="4" y="41"/>
                  </a:lnTo>
                  <a:lnTo>
                    <a:pt x="4" y="43"/>
                  </a:lnTo>
                  <a:lnTo>
                    <a:pt x="5" y="44"/>
                  </a:lnTo>
                  <a:lnTo>
                    <a:pt x="6" y="44"/>
                  </a:lnTo>
                  <a:lnTo>
                    <a:pt x="8" y="45"/>
                  </a:lnTo>
                  <a:lnTo>
                    <a:pt x="9" y="46"/>
                  </a:lnTo>
                  <a:lnTo>
                    <a:pt x="10" y="46"/>
                  </a:lnTo>
                  <a:lnTo>
                    <a:pt x="13" y="45"/>
                  </a:lnTo>
                  <a:lnTo>
                    <a:pt x="14" y="44"/>
                  </a:lnTo>
                  <a:lnTo>
                    <a:pt x="16" y="44"/>
                  </a:lnTo>
                  <a:lnTo>
                    <a:pt x="16" y="43"/>
                  </a:lnTo>
                  <a:lnTo>
                    <a:pt x="17" y="41"/>
                  </a:lnTo>
                  <a:lnTo>
                    <a:pt x="17" y="40"/>
                  </a:lnTo>
                  <a:lnTo>
                    <a:pt x="18" y="39"/>
                  </a:lnTo>
                  <a:lnTo>
                    <a:pt x="18" y="37"/>
                  </a:lnTo>
                  <a:lnTo>
                    <a:pt x="19" y="36"/>
                  </a:lnTo>
                  <a:lnTo>
                    <a:pt x="19" y="35"/>
                  </a:lnTo>
                  <a:lnTo>
                    <a:pt x="21" y="32"/>
                  </a:lnTo>
                  <a:lnTo>
                    <a:pt x="21" y="28"/>
                  </a:lnTo>
                  <a:lnTo>
                    <a:pt x="21" y="26"/>
                  </a:lnTo>
                  <a:lnTo>
                    <a:pt x="21" y="24"/>
                  </a:lnTo>
                  <a:lnTo>
                    <a:pt x="21" y="23"/>
                  </a:lnTo>
                  <a:lnTo>
                    <a:pt x="21" y="22"/>
                  </a:lnTo>
                  <a:lnTo>
                    <a:pt x="21" y="20"/>
                  </a:lnTo>
                  <a:lnTo>
                    <a:pt x="21" y="19"/>
                  </a:lnTo>
                  <a:lnTo>
                    <a:pt x="21" y="17"/>
                  </a:lnTo>
                  <a:lnTo>
                    <a:pt x="21" y="15"/>
                  </a:lnTo>
                  <a:lnTo>
                    <a:pt x="19" y="11"/>
                  </a:lnTo>
                  <a:lnTo>
                    <a:pt x="19" y="10"/>
                  </a:lnTo>
                  <a:lnTo>
                    <a:pt x="19" y="9"/>
                  </a:lnTo>
                  <a:lnTo>
                    <a:pt x="18" y="6"/>
                  </a:lnTo>
                  <a:lnTo>
                    <a:pt x="17" y="5"/>
                  </a:lnTo>
                  <a:lnTo>
                    <a:pt x="17" y="4"/>
                  </a:lnTo>
                  <a:lnTo>
                    <a:pt x="16" y="2"/>
                  </a:lnTo>
                  <a:lnTo>
                    <a:pt x="14" y="1"/>
                  </a:lnTo>
                  <a:lnTo>
                    <a:pt x="13" y="1"/>
                  </a:lnTo>
                  <a:lnTo>
                    <a:pt x="13" y="0"/>
                  </a:lnTo>
                  <a:lnTo>
                    <a:pt x="12" y="0"/>
                  </a:lnTo>
                  <a:lnTo>
                    <a:pt x="10" y="0"/>
                  </a:lnTo>
                  <a:lnTo>
                    <a:pt x="9" y="0"/>
                  </a:lnTo>
                  <a:lnTo>
                    <a:pt x="9" y="1"/>
                  </a:lnTo>
                  <a:lnTo>
                    <a:pt x="6" y="1"/>
                  </a:lnTo>
                  <a:lnTo>
                    <a:pt x="6" y="2"/>
                  </a:lnTo>
                  <a:lnTo>
                    <a:pt x="5" y="4"/>
                  </a:lnTo>
                  <a:lnTo>
                    <a:pt x="4" y="4"/>
                  </a:lnTo>
                  <a:lnTo>
                    <a:pt x="4" y="5"/>
                  </a:lnTo>
                  <a:lnTo>
                    <a:pt x="3" y="6"/>
                  </a:lnTo>
                  <a:lnTo>
                    <a:pt x="3" y="8"/>
                  </a:lnTo>
                  <a:lnTo>
                    <a:pt x="1" y="10"/>
                  </a:lnTo>
                  <a:lnTo>
                    <a:pt x="1" y="11"/>
                  </a:lnTo>
                  <a:lnTo>
                    <a:pt x="1" y="13"/>
                  </a:lnTo>
                  <a:lnTo>
                    <a:pt x="0" y="14"/>
                  </a:lnTo>
                  <a:lnTo>
                    <a:pt x="1" y="15"/>
                  </a:lnTo>
                  <a:lnTo>
                    <a:pt x="3" y="13"/>
                  </a:lnTo>
                  <a:lnTo>
                    <a:pt x="3" y="11"/>
                  </a:lnTo>
                  <a:lnTo>
                    <a:pt x="4" y="10"/>
                  </a:lnTo>
                  <a:lnTo>
                    <a:pt x="4" y="9"/>
                  </a:lnTo>
                  <a:lnTo>
                    <a:pt x="4" y="8"/>
                  </a:lnTo>
                  <a:lnTo>
                    <a:pt x="5" y="8"/>
                  </a:lnTo>
                  <a:lnTo>
                    <a:pt x="5" y="6"/>
                  </a:lnTo>
                  <a:lnTo>
                    <a:pt x="6" y="5"/>
                  </a:lnTo>
                  <a:lnTo>
                    <a:pt x="8" y="4"/>
                  </a:lnTo>
                  <a:lnTo>
                    <a:pt x="9" y="4"/>
                  </a:lnTo>
                  <a:lnTo>
                    <a:pt x="9" y="2"/>
                  </a:lnTo>
                  <a:lnTo>
                    <a:pt x="10" y="2"/>
                  </a:lnTo>
                  <a:lnTo>
                    <a:pt x="12" y="2"/>
                  </a:lnTo>
                  <a:lnTo>
                    <a:pt x="13" y="2"/>
                  </a:lnTo>
                  <a:lnTo>
                    <a:pt x="13" y="4"/>
                  </a:lnTo>
                  <a:lnTo>
                    <a:pt x="16" y="5"/>
                  </a:lnTo>
                  <a:lnTo>
                    <a:pt x="17" y="6"/>
                  </a:lnTo>
                  <a:lnTo>
                    <a:pt x="17" y="8"/>
                  </a:lnTo>
                  <a:lnTo>
                    <a:pt x="18" y="10"/>
                  </a:lnTo>
                  <a:lnTo>
                    <a:pt x="18" y="11"/>
                  </a:lnTo>
                  <a:lnTo>
                    <a:pt x="19" y="13"/>
                  </a:lnTo>
                  <a:lnTo>
                    <a:pt x="19" y="15"/>
                  </a:lnTo>
                  <a:lnTo>
                    <a:pt x="19" y="17"/>
                  </a:lnTo>
                  <a:lnTo>
                    <a:pt x="19" y="18"/>
                  </a:lnTo>
                  <a:lnTo>
                    <a:pt x="19" y="19"/>
                  </a:lnTo>
                  <a:lnTo>
                    <a:pt x="19" y="20"/>
                  </a:lnTo>
                  <a:lnTo>
                    <a:pt x="19" y="22"/>
                  </a:lnTo>
                  <a:lnTo>
                    <a:pt x="19" y="23"/>
                  </a:lnTo>
                  <a:lnTo>
                    <a:pt x="19" y="24"/>
                  </a:lnTo>
                  <a:lnTo>
                    <a:pt x="19" y="26"/>
                  </a:lnTo>
                  <a:lnTo>
                    <a:pt x="19" y="27"/>
                  </a:lnTo>
                  <a:lnTo>
                    <a:pt x="19" y="28"/>
                  </a:lnTo>
                  <a:lnTo>
                    <a:pt x="19" y="31"/>
                  </a:lnTo>
                  <a:lnTo>
                    <a:pt x="18" y="33"/>
                  </a:lnTo>
                  <a:lnTo>
                    <a:pt x="18" y="35"/>
                  </a:lnTo>
                  <a:lnTo>
                    <a:pt x="18" y="36"/>
                  </a:lnTo>
                  <a:lnTo>
                    <a:pt x="17" y="36"/>
                  </a:lnTo>
                  <a:lnTo>
                    <a:pt x="17" y="37"/>
                  </a:lnTo>
                  <a:lnTo>
                    <a:pt x="17" y="39"/>
                  </a:lnTo>
                  <a:lnTo>
                    <a:pt x="16" y="39"/>
                  </a:lnTo>
                  <a:lnTo>
                    <a:pt x="16" y="40"/>
                  </a:lnTo>
                  <a:lnTo>
                    <a:pt x="14" y="41"/>
                  </a:lnTo>
                  <a:lnTo>
                    <a:pt x="12" y="43"/>
                  </a:lnTo>
                  <a:lnTo>
                    <a:pt x="10" y="44"/>
                  </a:lnTo>
                  <a:lnTo>
                    <a:pt x="9" y="44"/>
                  </a:lnTo>
                  <a:lnTo>
                    <a:pt x="8" y="43"/>
                  </a:lnTo>
                  <a:lnTo>
                    <a:pt x="6" y="41"/>
                  </a:lnTo>
                  <a:lnTo>
                    <a:pt x="5" y="40"/>
                  </a:lnTo>
                  <a:lnTo>
                    <a:pt x="4" y="39"/>
                  </a:lnTo>
                  <a:lnTo>
                    <a:pt x="4" y="37"/>
                  </a:lnTo>
                  <a:lnTo>
                    <a:pt x="3" y="36"/>
                  </a:lnTo>
                  <a:lnTo>
                    <a:pt x="3" y="35"/>
                  </a:lnTo>
                  <a:lnTo>
                    <a:pt x="3" y="33"/>
                  </a:lnTo>
                  <a:lnTo>
                    <a:pt x="1" y="32"/>
                  </a:lnTo>
                  <a:lnTo>
                    <a:pt x="1" y="30"/>
                  </a:lnTo>
                  <a:lnTo>
                    <a:pt x="1" y="28"/>
                  </a:lnTo>
                  <a:lnTo>
                    <a:pt x="1" y="27"/>
                  </a:lnTo>
                  <a:lnTo>
                    <a:pt x="1" y="26"/>
                  </a:lnTo>
                  <a:lnTo>
                    <a:pt x="1" y="23"/>
                  </a:lnTo>
                  <a:lnTo>
                    <a:pt x="1" y="22"/>
                  </a:lnTo>
                  <a:lnTo>
                    <a:pt x="1" y="20"/>
                  </a:lnTo>
                  <a:lnTo>
                    <a:pt x="1" y="19"/>
                  </a:lnTo>
                  <a:lnTo>
                    <a:pt x="1" y="18"/>
                  </a:lnTo>
                  <a:lnTo>
                    <a:pt x="1" y="15"/>
                  </a:lnTo>
                  <a:lnTo>
                    <a:pt x="0" y="14"/>
                  </a:lnTo>
                  <a:close/>
                </a:path>
              </a:pathLst>
            </a:custGeom>
            <a:solidFill>
              <a:srgbClr val="808080"/>
            </a:solidFill>
            <a:ln w="9525">
              <a:noFill/>
              <a:round/>
              <a:headEnd/>
              <a:tailEnd/>
            </a:ln>
          </p:spPr>
          <p:txBody>
            <a:bodyPr/>
            <a:lstStyle/>
            <a:p>
              <a:endParaRPr lang="en-US"/>
            </a:p>
          </p:txBody>
        </p:sp>
        <p:sp>
          <p:nvSpPr>
            <p:cNvPr id="157" name="Freeform 300"/>
            <p:cNvSpPr>
              <a:spLocks/>
            </p:cNvSpPr>
            <p:nvPr/>
          </p:nvSpPr>
          <p:spPr bwMode="auto">
            <a:xfrm>
              <a:off x="1584" y="1176"/>
              <a:ext cx="26" cy="54"/>
            </a:xfrm>
            <a:custGeom>
              <a:avLst/>
              <a:gdLst>
                <a:gd name="T0" fmla="*/ 17 w 26"/>
                <a:gd name="T1" fmla="*/ 1 h 54"/>
                <a:gd name="T2" fmla="*/ 17 w 26"/>
                <a:gd name="T3" fmla="*/ 1 h 54"/>
                <a:gd name="T4" fmla="*/ 14 w 26"/>
                <a:gd name="T5" fmla="*/ 0 h 54"/>
                <a:gd name="T6" fmla="*/ 11 w 26"/>
                <a:gd name="T7" fmla="*/ 0 h 54"/>
                <a:gd name="T8" fmla="*/ 10 w 26"/>
                <a:gd name="T9" fmla="*/ 0 h 54"/>
                <a:gd name="T10" fmla="*/ 8 w 26"/>
                <a:gd name="T11" fmla="*/ 4 h 54"/>
                <a:gd name="T12" fmla="*/ 6 w 26"/>
                <a:gd name="T13" fmla="*/ 5 h 54"/>
                <a:gd name="T14" fmla="*/ 5 w 26"/>
                <a:gd name="T15" fmla="*/ 6 h 54"/>
                <a:gd name="T16" fmla="*/ 4 w 26"/>
                <a:gd name="T17" fmla="*/ 8 h 54"/>
                <a:gd name="T18" fmla="*/ 4 w 26"/>
                <a:gd name="T19" fmla="*/ 10 h 54"/>
                <a:gd name="T20" fmla="*/ 2 w 26"/>
                <a:gd name="T21" fmla="*/ 11 h 54"/>
                <a:gd name="T22" fmla="*/ 1 w 26"/>
                <a:gd name="T23" fmla="*/ 15 h 54"/>
                <a:gd name="T24" fmla="*/ 1 w 26"/>
                <a:gd name="T25" fmla="*/ 19 h 54"/>
                <a:gd name="T26" fmla="*/ 0 w 26"/>
                <a:gd name="T27" fmla="*/ 22 h 54"/>
                <a:gd name="T28" fmla="*/ 0 w 26"/>
                <a:gd name="T29" fmla="*/ 24 h 54"/>
                <a:gd name="T30" fmla="*/ 0 w 26"/>
                <a:gd name="T31" fmla="*/ 27 h 54"/>
                <a:gd name="T32" fmla="*/ 0 w 26"/>
                <a:gd name="T33" fmla="*/ 30 h 54"/>
                <a:gd name="T34" fmla="*/ 0 w 26"/>
                <a:gd name="T35" fmla="*/ 32 h 54"/>
                <a:gd name="T36" fmla="*/ 1 w 26"/>
                <a:gd name="T37" fmla="*/ 40 h 54"/>
                <a:gd name="T38" fmla="*/ 2 w 26"/>
                <a:gd name="T39" fmla="*/ 41 h 54"/>
                <a:gd name="T40" fmla="*/ 2 w 26"/>
                <a:gd name="T41" fmla="*/ 44 h 54"/>
                <a:gd name="T42" fmla="*/ 4 w 26"/>
                <a:gd name="T43" fmla="*/ 45 h 54"/>
                <a:gd name="T44" fmla="*/ 4 w 26"/>
                <a:gd name="T45" fmla="*/ 48 h 54"/>
                <a:gd name="T46" fmla="*/ 5 w 26"/>
                <a:gd name="T47" fmla="*/ 49 h 54"/>
                <a:gd name="T48" fmla="*/ 8 w 26"/>
                <a:gd name="T49" fmla="*/ 52 h 54"/>
                <a:gd name="T50" fmla="*/ 10 w 26"/>
                <a:gd name="T51" fmla="*/ 53 h 54"/>
                <a:gd name="T52" fmla="*/ 11 w 26"/>
                <a:gd name="T53" fmla="*/ 54 h 54"/>
                <a:gd name="T54" fmla="*/ 14 w 26"/>
                <a:gd name="T55" fmla="*/ 54 h 54"/>
                <a:gd name="T56" fmla="*/ 15 w 26"/>
                <a:gd name="T57" fmla="*/ 53 h 54"/>
                <a:gd name="T58" fmla="*/ 18 w 26"/>
                <a:gd name="T59" fmla="*/ 50 h 54"/>
                <a:gd name="T60" fmla="*/ 19 w 26"/>
                <a:gd name="T61" fmla="*/ 49 h 54"/>
                <a:gd name="T62" fmla="*/ 21 w 26"/>
                <a:gd name="T63" fmla="*/ 48 h 54"/>
                <a:gd name="T64" fmla="*/ 22 w 26"/>
                <a:gd name="T65" fmla="*/ 46 h 54"/>
                <a:gd name="T66" fmla="*/ 23 w 26"/>
                <a:gd name="T67" fmla="*/ 44 h 54"/>
                <a:gd name="T68" fmla="*/ 23 w 26"/>
                <a:gd name="T69" fmla="*/ 41 h 54"/>
                <a:gd name="T70" fmla="*/ 24 w 26"/>
                <a:gd name="T71" fmla="*/ 37 h 54"/>
                <a:gd name="T72" fmla="*/ 26 w 26"/>
                <a:gd name="T73" fmla="*/ 33 h 54"/>
                <a:gd name="T74" fmla="*/ 26 w 26"/>
                <a:gd name="T75" fmla="*/ 31 h 54"/>
                <a:gd name="T76" fmla="*/ 26 w 26"/>
                <a:gd name="T77" fmla="*/ 28 h 54"/>
                <a:gd name="T78" fmla="*/ 26 w 26"/>
                <a:gd name="T79" fmla="*/ 26 h 54"/>
                <a:gd name="T80" fmla="*/ 26 w 26"/>
                <a:gd name="T81" fmla="*/ 23 h 54"/>
                <a:gd name="T82" fmla="*/ 26 w 26"/>
                <a:gd name="T83" fmla="*/ 20 h 54"/>
                <a:gd name="T84" fmla="*/ 24 w 26"/>
                <a:gd name="T85" fmla="*/ 14 h 54"/>
                <a:gd name="T86" fmla="*/ 24 w 26"/>
                <a:gd name="T87" fmla="*/ 11 h 54"/>
                <a:gd name="T88" fmla="*/ 23 w 26"/>
                <a:gd name="T89" fmla="*/ 10 h 54"/>
                <a:gd name="T90" fmla="*/ 22 w 26"/>
                <a:gd name="T91" fmla="*/ 8 h 54"/>
                <a:gd name="T92" fmla="*/ 22 w 26"/>
                <a:gd name="T93" fmla="*/ 5 h 54"/>
                <a:gd name="T94" fmla="*/ 21 w 26"/>
                <a:gd name="T95" fmla="*/ 4 h 54"/>
                <a:gd name="T96" fmla="*/ 18 w 26"/>
                <a:gd name="T97" fmla="*/ 2 h 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54"/>
                <a:gd name="T149" fmla="*/ 26 w 26"/>
                <a:gd name="T150" fmla="*/ 54 h 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54">
                  <a:moveTo>
                    <a:pt x="18" y="2"/>
                  </a:moveTo>
                  <a:lnTo>
                    <a:pt x="17" y="1"/>
                  </a:lnTo>
                  <a:lnTo>
                    <a:pt x="17" y="0"/>
                  </a:lnTo>
                  <a:lnTo>
                    <a:pt x="17" y="1"/>
                  </a:lnTo>
                  <a:lnTo>
                    <a:pt x="15" y="0"/>
                  </a:lnTo>
                  <a:lnTo>
                    <a:pt x="14" y="0"/>
                  </a:lnTo>
                  <a:lnTo>
                    <a:pt x="13" y="0"/>
                  </a:lnTo>
                  <a:lnTo>
                    <a:pt x="11" y="0"/>
                  </a:lnTo>
                  <a:lnTo>
                    <a:pt x="10" y="1"/>
                  </a:lnTo>
                  <a:lnTo>
                    <a:pt x="10" y="0"/>
                  </a:lnTo>
                  <a:lnTo>
                    <a:pt x="8" y="2"/>
                  </a:lnTo>
                  <a:lnTo>
                    <a:pt x="8" y="4"/>
                  </a:lnTo>
                  <a:lnTo>
                    <a:pt x="6" y="4"/>
                  </a:lnTo>
                  <a:lnTo>
                    <a:pt x="6" y="5"/>
                  </a:lnTo>
                  <a:lnTo>
                    <a:pt x="5" y="5"/>
                  </a:lnTo>
                  <a:lnTo>
                    <a:pt x="5" y="6"/>
                  </a:lnTo>
                  <a:lnTo>
                    <a:pt x="5" y="8"/>
                  </a:lnTo>
                  <a:lnTo>
                    <a:pt x="4" y="8"/>
                  </a:lnTo>
                  <a:lnTo>
                    <a:pt x="4" y="9"/>
                  </a:lnTo>
                  <a:lnTo>
                    <a:pt x="4" y="10"/>
                  </a:lnTo>
                  <a:lnTo>
                    <a:pt x="2" y="10"/>
                  </a:lnTo>
                  <a:lnTo>
                    <a:pt x="2" y="11"/>
                  </a:lnTo>
                  <a:lnTo>
                    <a:pt x="2" y="13"/>
                  </a:lnTo>
                  <a:lnTo>
                    <a:pt x="1" y="15"/>
                  </a:lnTo>
                  <a:lnTo>
                    <a:pt x="1" y="18"/>
                  </a:lnTo>
                  <a:lnTo>
                    <a:pt x="1" y="19"/>
                  </a:lnTo>
                  <a:lnTo>
                    <a:pt x="0" y="20"/>
                  </a:lnTo>
                  <a:lnTo>
                    <a:pt x="0" y="22"/>
                  </a:lnTo>
                  <a:lnTo>
                    <a:pt x="0" y="23"/>
                  </a:lnTo>
                  <a:lnTo>
                    <a:pt x="0" y="24"/>
                  </a:lnTo>
                  <a:lnTo>
                    <a:pt x="0" y="26"/>
                  </a:lnTo>
                  <a:lnTo>
                    <a:pt x="0" y="27"/>
                  </a:lnTo>
                  <a:lnTo>
                    <a:pt x="0" y="28"/>
                  </a:lnTo>
                  <a:lnTo>
                    <a:pt x="0" y="30"/>
                  </a:lnTo>
                  <a:lnTo>
                    <a:pt x="0" y="31"/>
                  </a:lnTo>
                  <a:lnTo>
                    <a:pt x="0" y="32"/>
                  </a:lnTo>
                  <a:lnTo>
                    <a:pt x="0" y="33"/>
                  </a:lnTo>
                  <a:lnTo>
                    <a:pt x="1" y="40"/>
                  </a:lnTo>
                  <a:lnTo>
                    <a:pt x="1" y="41"/>
                  </a:lnTo>
                  <a:lnTo>
                    <a:pt x="2" y="41"/>
                  </a:lnTo>
                  <a:lnTo>
                    <a:pt x="2" y="43"/>
                  </a:lnTo>
                  <a:lnTo>
                    <a:pt x="2" y="44"/>
                  </a:lnTo>
                  <a:lnTo>
                    <a:pt x="2" y="45"/>
                  </a:lnTo>
                  <a:lnTo>
                    <a:pt x="4" y="45"/>
                  </a:lnTo>
                  <a:lnTo>
                    <a:pt x="4" y="46"/>
                  </a:lnTo>
                  <a:lnTo>
                    <a:pt x="4" y="48"/>
                  </a:lnTo>
                  <a:lnTo>
                    <a:pt x="5" y="48"/>
                  </a:lnTo>
                  <a:lnTo>
                    <a:pt x="5" y="49"/>
                  </a:lnTo>
                  <a:lnTo>
                    <a:pt x="6" y="50"/>
                  </a:lnTo>
                  <a:lnTo>
                    <a:pt x="8" y="52"/>
                  </a:lnTo>
                  <a:lnTo>
                    <a:pt x="9" y="53"/>
                  </a:lnTo>
                  <a:lnTo>
                    <a:pt x="10" y="53"/>
                  </a:lnTo>
                  <a:lnTo>
                    <a:pt x="10" y="54"/>
                  </a:lnTo>
                  <a:lnTo>
                    <a:pt x="11" y="54"/>
                  </a:lnTo>
                  <a:lnTo>
                    <a:pt x="13" y="54"/>
                  </a:lnTo>
                  <a:lnTo>
                    <a:pt x="14" y="54"/>
                  </a:lnTo>
                  <a:lnTo>
                    <a:pt x="15" y="54"/>
                  </a:lnTo>
                  <a:lnTo>
                    <a:pt x="15" y="53"/>
                  </a:lnTo>
                  <a:lnTo>
                    <a:pt x="18" y="52"/>
                  </a:lnTo>
                  <a:lnTo>
                    <a:pt x="18" y="50"/>
                  </a:lnTo>
                  <a:lnTo>
                    <a:pt x="19" y="50"/>
                  </a:lnTo>
                  <a:lnTo>
                    <a:pt x="19" y="49"/>
                  </a:lnTo>
                  <a:lnTo>
                    <a:pt x="21" y="49"/>
                  </a:lnTo>
                  <a:lnTo>
                    <a:pt x="21" y="48"/>
                  </a:lnTo>
                  <a:lnTo>
                    <a:pt x="21" y="46"/>
                  </a:lnTo>
                  <a:lnTo>
                    <a:pt x="22" y="46"/>
                  </a:lnTo>
                  <a:lnTo>
                    <a:pt x="22" y="45"/>
                  </a:lnTo>
                  <a:lnTo>
                    <a:pt x="23" y="44"/>
                  </a:lnTo>
                  <a:lnTo>
                    <a:pt x="23" y="43"/>
                  </a:lnTo>
                  <a:lnTo>
                    <a:pt x="23" y="41"/>
                  </a:lnTo>
                  <a:lnTo>
                    <a:pt x="24" y="41"/>
                  </a:lnTo>
                  <a:lnTo>
                    <a:pt x="24" y="37"/>
                  </a:lnTo>
                  <a:lnTo>
                    <a:pt x="24" y="35"/>
                  </a:lnTo>
                  <a:lnTo>
                    <a:pt x="26" y="33"/>
                  </a:lnTo>
                  <a:lnTo>
                    <a:pt x="26" y="32"/>
                  </a:lnTo>
                  <a:lnTo>
                    <a:pt x="26" y="31"/>
                  </a:lnTo>
                  <a:lnTo>
                    <a:pt x="26" y="30"/>
                  </a:lnTo>
                  <a:lnTo>
                    <a:pt x="26" y="28"/>
                  </a:lnTo>
                  <a:lnTo>
                    <a:pt x="26" y="27"/>
                  </a:lnTo>
                  <a:lnTo>
                    <a:pt x="26" y="26"/>
                  </a:lnTo>
                  <a:lnTo>
                    <a:pt x="26" y="24"/>
                  </a:lnTo>
                  <a:lnTo>
                    <a:pt x="26" y="23"/>
                  </a:lnTo>
                  <a:lnTo>
                    <a:pt x="26" y="22"/>
                  </a:lnTo>
                  <a:lnTo>
                    <a:pt x="26" y="20"/>
                  </a:lnTo>
                  <a:lnTo>
                    <a:pt x="26" y="19"/>
                  </a:lnTo>
                  <a:lnTo>
                    <a:pt x="24" y="14"/>
                  </a:lnTo>
                  <a:lnTo>
                    <a:pt x="24" y="13"/>
                  </a:lnTo>
                  <a:lnTo>
                    <a:pt x="24" y="11"/>
                  </a:lnTo>
                  <a:lnTo>
                    <a:pt x="23" y="11"/>
                  </a:lnTo>
                  <a:lnTo>
                    <a:pt x="23" y="10"/>
                  </a:lnTo>
                  <a:lnTo>
                    <a:pt x="23" y="9"/>
                  </a:lnTo>
                  <a:lnTo>
                    <a:pt x="22" y="8"/>
                  </a:lnTo>
                  <a:lnTo>
                    <a:pt x="22" y="6"/>
                  </a:lnTo>
                  <a:lnTo>
                    <a:pt x="22" y="5"/>
                  </a:lnTo>
                  <a:lnTo>
                    <a:pt x="21" y="5"/>
                  </a:lnTo>
                  <a:lnTo>
                    <a:pt x="21" y="4"/>
                  </a:lnTo>
                  <a:lnTo>
                    <a:pt x="19" y="4"/>
                  </a:lnTo>
                  <a:lnTo>
                    <a:pt x="18" y="2"/>
                  </a:lnTo>
                  <a:close/>
                </a:path>
              </a:pathLst>
            </a:custGeom>
            <a:solidFill>
              <a:srgbClr val="808080"/>
            </a:solidFill>
            <a:ln w="9525">
              <a:noFill/>
              <a:round/>
              <a:headEnd/>
              <a:tailEnd/>
            </a:ln>
          </p:spPr>
          <p:txBody>
            <a:bodyPr/>
            <a:lstStyle/>
            <a:p>
              <a:endParaRPr lang="en-US"/>
            </a:p>
          </p:txBody>
        </p:sp>
        <p:sp>
          <p:nvSpPr>
            <p:cNvPr id="158" name="Freeform 301"/>
            <p:cNvSpPr>
              <a:spLocks/>
            </p:cNvSpPr>
            <p:nvPr/>
          </p:nvSpPr>
          <p:spPr bwMode="auto">
            <a:xfrm>
              <a:off x="1584" y="1174"/>
              <a:ext cx="26" cy="57"/>
            </a:xfrm>
            <a:custGeom>
              <a:avLst/>
              <a:gdLst>
                <a:gd name="T0" fmla="*/ 0 w 26"/>
                <a:gd name="T1" fmla="*/ 22 h 57"/>
                <a:gd name="T2" fmla="*/ 0 w 26"/>
                <a:gd name="T3" fmla="*/ 26 h 57"/>
                <a:gd name="T4" fmla="*/ 0 w 26"/>
                <a:gd name="T5" fmla="*/ 33 h 57"/>
                <a:gd name="T6" fmla="*/ 0 w 26"/>
                <a:gd name="T7" fmla="*/ 41 h 57"/>
                <a:gd name="T8" fmla="*/ 1 w 26"/>
                <a:gd name="T9" fmla="*/ 45 h 57"/>
                <a:gd name="T10" fmla="*/ 4 w 26"/>
                <a:gd name="T11" fmla="*/ 50 h 57"/>
                <a:gd name="T12" fmla="*/ 6 w 26"/>
                <a:gd name="T13" fmla="*/ 55 h 57"/>
                <a:gd name="T14" fmla="*/ 11 w 26"/>
                <a:gd name="T15" fmla="*/ 57 h 57"/>
                <a:gd name="T16" fmla="*/ 15 w 26"/>
                <a:gd name="T17" fmla="*/ 56 h 57"/>
                <a:gd name="T18" fmla="*/ 19 w 26"/>
                <a:gd name="T19" fmla="*/ 54 h 57"/>
                <a:gd name="T20" fmla="*/ 23 w 26"/>
                <a:gd name="T21" fmla="*/ 46 h 57"/>
                <a:gd name="T22" fmla="*/ 24 w 26"/>
                <a:gd name="T23" fmla="*/ 43 h 57"/>
                <a:gd name="T24" fmla="*/ 26 w 26"/>
                <a:gd name="T25" fmla="*/ 37 h 57"/>
                <a:gd name="T26" fmla="*/ 26 w 26"/>
                <a:gd name="T27" fmla="*/ 30 h 57"/>
                <a:gd name="T28" fmla="*/ 26 w 26"/>
                <a:gd name="T29" fmla="*/ 25 h 57"/>
                <a:gd name="T30" fmla="*/ 24 w 26"/>
                <a:gd name="T31" fmla="*/ 16 h 57"/>
                <a:gd name="T32" fmla="*/ 24 w 26"/>
                <a:gd name="T33" fmla="*/ 12 h 57"/>
                <a:gd name="T34" fmla="*/ 22 w 26"/>
                <a:gd name="T35" fmla="*/ 7 h 57"/>
                <a:gd name="T36" fmla="*/ 18 w 26"/>
                <a:gd name="T37" fmla="*/ 2 h 57"/>
                <a:gd name="T38" fmla="*/ 15 w 26"/>
                <a:gd name="T39" fmla="*/ 0 h 57"/>
                <a:gd name="T40" fmla="*/ 11 w 26"/>
                <a:gd name="T41" fmla="*/ 0 h 57"/>
                <a:gd name="T42" fmla="*/ 6 w 26"/>
                <a:gd name="T43" fmla="*/ 4 h 57"/>
                <a:gd name="T44" fmla="*/ 4 w 26"/>
                <a:gd name="T45" fmla="*/ 8 h 57"/>
                <a:gd name="T46" fmla="*/ 2 w 26"/>
                <a:gd name="T47" fmla="*/ 12 h 57"/>
                <a:gd name="T48" fmla="*/ 2 w 26"/>
                <a:gd name="T49" fmla="*/ 19 h 57"/>
                <a:gd name="T50" fmla="*/ 4 w 26"/>
                <a:gd name="T51" fmla="*/ 12 h 57"/>
                <a:gd name="T52" fmla="*/ 6 w 26"/>
                <a:gd name="T53" fmla="*/ 8 h 57"/>
                <a:gd name="T54" fmla="*/ 9 w 26"/>
                <a:gd name="T55" fmla="*/ 4 h 57"/>
                <a:gd name="T56" fmla="*/ 13 w 26"/>
                <a:gd name="T57" fmla="*/ 3 h 57"/>
                <a:gd name="T58" fmla="*/ 17 w 26"/>
                <a:gd name="T59" fmla="*/ 3 h 57"/>
                <a:gd name="T60" fmla="*/ 19 w 26"/>
                <a:gd name="T61" fmla="*/ 7 h 57"/>
                <a:gd name="T62" fmla="*/ 21 w 26"/>
                <a:gd name="T63" fmla="*/ 10 h 57"/>
                <a:gd name="T64" fmla="*/ 23 w 26"/>
                <a:gd name="T65" fmla="*/ 13 h 57"/>
                <a:gd name="T66" fmla="*/ 24 w 26"/>
                <a:gd name="T67" fmla="*/ 17 h 57"/>
                <a:gd name="T68" fmla="*/ 24 w 26"/>
                <a:gd name="T69" fmla="*/ 22 h 57"/>
                <a:gd name="T70" fmla="*/ 24 w 26"/>
                <a:gd name="T71" fmla="*/ 29 h 57"/>
                <a:gd name="T72" fmla="*/ 24 w 26"/>
                <a:gd name="T73" fmla="*/ 33 h 57"/>
                <a:gd name="T74" fmla="*/ 24 w 26"/>
                <a:gd name="T75" fmla="*/ 39 h 57"/>
                <a:gd name="T76" fmla="*/ 22 w 26"/>
                <a:gd name="T77" fmla="*/ 45 h 57"/>
                <a:gd name="T78" fmla="*/ 19 w 26"/>
                <a:gd name="T79" fmla="*/ 50 h 57"/>
                <a:gd name="T80" fmla="*/ 17 w 26"/>
                <a:gd name="T81" fmla="*/ 52 h 57"/>
                <a:gd name="T82" fmla="*/ 14 w 26"/>
                <a:gd name="T83" fmla="*/ 54 h 57"/>
                <a:gd name="T84" fmla="*/ 10 w 26"/>
                <a:gd name="T85" fmla="*/ 54 h 57"/>
                <a:gd name="T86" fmla="*/ 6 w 26"/>
                <a:gd name="T87" fmla="*/ 51 h 57"/>
                <a:gd name="T88" fmla="*/ 4 w 26"/>
                <a:gd name="T89" fmla="*/ 47 h 57"/>
                <a:gd name="T90" fmla="*/ 2 w 26"/>
                <a:gd name="T91" fmla="*/ 43 h 57"/>
                <a:gd name="T92" fmla="*/ 1 w 26"/>
                <a:gd name="T93" fmla="*/ 38 h 57"/>
                <a:gd name="T94" fmla="*/ 1 w 26"/>
                <a:gd name="T95" fmla="*/ 32 h 57"/>
                <a:gd name="T96" fmla="*/ 1 w 26"/>
                <a:gd name="T97" fmla="*/ 26 h 57"/>
                <a:gd name="T98" fmla="*/ 1 w 26"/>
                <a:gd name="T99" fmla="*/ 22 h 57"/>
                <a:gd name="T100" fmla="*/ 1 w 26"/>
                <a:gd name="T101" fmla="*/ 17 h 5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
                <a:gd name="T154" fmla="*/ 0 h 57"/>
                <a:gd name="T155" fmla="*/ 26 w 26"/>
                <a:gd name="T156" fmla="*/ 57 h 5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 h="57">
                  <a:moveTo>
                    <a:pt x="1" y="17"/>
                  </a:moveTo>
                  <a:lnTo>
                    <a:pt x="0" y="21"/>
                  </a:lnTo>
                  <a:lnTo>
                    <a:pt x="0" y="22"/>
                  </a:lnTo>
                  <a:lnTo>
                    <a:pt x="0" y="24"/>
                  </a:lnTo>
                  <a:lnTo>
                    <a:pt x="0" y="25"/>
                  </a:lnTo>
                  <a:lnTo>
                    <a:pt x="0" y="26"/>
                  </a:lnTo>
                  <a:lnTo>
                    <a:pt x="0" y="29"/>
                  </a:lnTo>
                  <a:lnTo>
                    <a:pt x="0" y="30"/>
                  </a:lnTo>
                  <a:lnTo>
                    <a:pt x="0" y="33"/>
                  </a:lnTo>
                  <a:lnTo>
                    <a:pt x="0" y="35"/>
                  </a:lnTo>
                  <a:lnTo>
                    <a:pt x="0" y="39"/>
                  </a:lnTo>
                  <a:lnTo>
                    <a:pt x="0" y="41"/>
                  </a:lnTo>
                  <a:lnTo>
                    <a:pt x="1" y="42"/>
                  </a:lnTo>
                  <a:lnTo>
                    <a:pt x="1" y="43"/>
                  </a:lnTo>
                  <a:lnTo>
                    <a:pt x="1" y="45"/>
                  </a:lnTo>
                  <a:lnTo>
                    <a:pt x="2" y="46"/>
                  </a:lnTo>
                  <a:lnTo>
                    <a:pt x="2" y="47"/>
                  </a:lnTo>
                  <a:lnTo>
                    <a:pt x="4" y="50"/>
                  </a:lnTo>
                  <a:lnTo>
                    <a:pt x="5" y="52"/>
                  </a:lnTo>
                  <a:lnTo>
                    <a:pt x="6" y="54"/>
                  </a:lnTo>
                  <a:lnTo>
                    <a:pt x="6" y="55"/>
                  </a:lnTo>
                  <a:lnTo>
                    <a:pt x="8" y="55"/>
                  </a:lnTo>
                  <a:lnTo>
                    <a:pt x="9" y="56"/>
                  </a:lnTo>
                  <a:lnTo>
                    <a:pt x="11" y="57"/>
                  </a:lnTo>
                  <a:lnTo>
                    <a:pt x="13" y="57"/>
                  </a:lnTo>
                  <a:lnTo>
                    <a:pt x="14" y="57"/>
                  </a:lnTo>
                  <a:lnTo>
                    <a:pt x="15" y="56"/>
                  </a:lnTo>
                  <a:lnTo>
                    <a:pt x="17" y="56"/>
                  </a:lnTo>
                  <a:lnTo>
                    <a:pt x="18" y="54"/>
                  </a:lnTo>
                  <a:lnTo>
                    <a:pt x="19" y="54"/>
                  </a:lnTo>
                  <a:lnTo>
                    <a:pt x="21" y="52"/>
                  </a:lnTo>
                  <a:lnTo>
                    <a:pt x="22" y="50"/>
                  </a:lnTo>
                  <a:lnTo>
                    <a:pt x="23" y="46"/>
                  </a:lnTo>
                  <a:lnTo>
                    <a:pt x="23" y="45"/>
                  </a:lnTo>
                  <a:lnTo>
                    <a:pt x="24" y="45"/>
                  </a:lnTo>
                  <a:lnTo>
                    <a:pt x="24" y="43"/>
                  </a:lnTo>
                  <a:lnTo>
                    <a:pt x="24" y="41"/>
                  </a:lnTo>
                  <a:lnTo>
                    <a:pt x="26" y="38"/>
                  </a:lnTo>
                  <a:lnTo>
                    <a:pt x="26" y="37"/>
                  </a:lnTo>
                  <a:lnTo>
                    <a:pt x="26" y="33"/>
                  </a:lnTo>
                  <a:lnTo>
                    <a:pt x="26" y="32"/>
                  </a:lnTo>
                  <a:lnTo>
                    <a:pt x="26" y="30"/>
                  </a:lnTo>
                  <a:lnTo>
                    <a:pt x="26" y="29"/>
                  </a:lnTo>
                  <a:lnTo>
                    <a:pt x="26" y="28"/>
                  </a:lnTo>
                  <a:lnTo>
                    <a:pt x="26" y="25"/>
                  </a:lnTo>
                  <a:lnTo>
                    <a:pt x="26" y="22"/>
                  </a:lnTo>
                  <a:lnTo>
                    <a:pt x="26" y="21"/>
                  </a:lnTo>
                  <a:lnTo>
                    <a:pt x="24" y="16"/>
                  </a:lnTo>
                  <a:lnTo>
                    <a:pt x="24" y="15"/>
                  </a:lnTo>
                  <a:lnTo>
                    <a:pt x="24" y="13"/>
                  </a:lnTo>
                  <a:lnTo>
                    <a:pt x="24" y="12"/>
                  </a:lnTo>
                  <a:lnTo>
                    <a:pt x="23" y="11"/>
                  </a:lnTo>
                  <a:lnTo>
                    <a:pt x="22" y="8"/>
                  </a:lnTo>
                  <a:lnTo>
                    <a:pt x="22" y="7"/>
                  </a:lnTo>
                  <a:lnTo>
                    <a:pt x="21" y="6"/>
                  </a:lnTo>
                  <a:lnTo>
                    <a:pt x="21" y="4"/>
                  </a:lnTo>
                  <a:lnTo>
                    <a:pt x="18" y="2"/>
                  </a:lnTo>
                  <a:lnTo>
                    <a:pt x="17" y="2"/>
                  </a:lnTo>
                  <a:lnTo>
                    <a:pt x="17" y="0"/>
                  </a:lnTo>
                  <a:lnTo>
                    <a:pt x="15" y="0"/>
                  </a:lnTo>
                  <a:lnTo>
                    <a:pt x="14" y="0"/>
                  </a:lnTo>
                  <a:lnTo>
                    <a:pt x="13" y="0"/>
                  </a:lnTo>
                  <a:lnTo>
                    <a:pt x="11" y="0"/>
                  </a:lnTo>
                  <a:lnTo>
                    <a:pt x="10" y="0"/>
                  </a:lnTo>
                  <a:lnTo>
                    <a:pt x="9" y="2"/>
                  </a:lnTo>
                  <a:lnTo>
                    <a:pt x="6" y="4"/>
                  </a:lnTo>
                  <a:lnTo>
                    <a:pt x="5" y="6"/>
                  </a:lnTo>
                  <a:lnTo>
                    <a:pt x="5" y="7"/>
                  </a:lnTo>
                  <a:lnTo>
                    <a:pt x="4" y="8"/>
                  </a:lnTo>
                  <a:lnTo>
                    <a:pt x="2" y="10"/>
                  </a:lnTo>
                  <a:lnTo>
                    <a:pt x="2" y="11"/>
                  </a:lnTo>
                  <a:lnTo>
                    <a:pt x="2" y="12"/>
                  </a:lnTo>
                  <a:lnTo>
                    <a:pt x="1" y="13"/>
                  </a:lnTo>
                  <a:lnTo>
                    <a:pt x="1" y="17"/>
                  </a:lnTo>
                  <a:lnTo>
                    <a:pt x="2" y="19"/>
                  </a:lnTo>
                  <a:lnTo>
                    <a:pt x="2" y="15"/>
                  </a:lnTo>
                  <a:lnTo>
                    <a:pt x="4" y="13"/>
                  </a:lnTo>
                  <a:lnTo>
                    <a:pt x="4" y="12"/>
                  </a:lnTo>
                  <a:lnTo>
                    <a:pt x="5" y="11"/>
                  </a:lnTo>
                  <a:lnTo>
                    <a:pt x="5" y="10"/>
                  </a:lnTo>
                  <a:lnTo>
                    <a:pt x="6" y="8"/>
                  </a:lnTo>
                  <a:lnTo>
                    <a:pt x="6" y="7"/>
                  </a:lnTo>
                  <a:lnTo>
                    <a:pt x="8" y="6"/>
                  </a:lnTo>
                  <a:lnTo>
                    <a:pt x="9" y="4"/>
                  </a:lnTo>
                  <a:lnTo>
                    <a:pt x="10" y="3"/>
                  </a:lnTo>
                  <a:lnTo>
                    <a:pt x="11" y="3"/>
                  </a:lnTo>
                  <a:lnTo>
                    <a:pt x="13" y="3"/>
                  </a:lnTo>
                  <a:lnTo>
                    <a:pt x="14" y="3"/>
                  </a:lnTo>
                  <a:lnTo>
                    <a:pt x="15" y="3"/>
                  </a:lnTo>
                  <a:lnTo>
                    <a:pt x="17" y="3"/>
                  </a:lnTo>
                  <a:lnTo>
                    <a:pt x="17" y="4"/>
                  </a:lnTo>
                  <a:lnTo>
                    <a:pt x="19" y="6"/>
                  </a:lnTo>
                  <a:lnTo>
                    <a:pt x="19" y="7"/>
                  </a:lnTo>
                  <a:lnTo>
                    <a:pt x="21" y="7"/>
                  </a:lnTo>
                  <a:lnTo>
                    <a:pt x="21" y="8"/>
                  </a:lnTo>
                  <a:lnTo>
                    <a:pt x="21" y="10"/>
                  </a:lnTo>
                  <a:lnTo>
                    <a:pt x="22" y="10"/>
                  </a:lnTo>
                  <a:lnTo>
                    <a:pt x="22" y="12"/>
                  </a:lnTo>
                  <a:lnTo>
                    <a:pt x="23" y="13"/>
                  </a:lnTo>
                  <a:lnTo>
                    <a:pt x="23" y="15"/>
                  </a:lnTo>
                  <a:lnTo>
                    <a:pt x="23" y="16"/>
                  </a:lnTo>
                  <a:lnTo>
                    <a:pt x="24" y="17"/>
                  </a:lnTo>
                  <a:lnTo>
                    <a:pt x="24" y="19"/>
                  </a:lnTo>
                  <a:lnTo>
                    <a:pt x="24" y="21"/>
                  </a:lnTo>
                  <a:lnTo>
                    <a:pt x="24" y="22"/>
                  </a:lnTo>
                  <a:lnTo>
                    <a:pt x="24" y="25"/>
                  </a:lnTo>
                  <a:lnTo>
                    <a:pt x="24" y="28"/>
                  </a:lnTo>
                  <a:lnTo>
                    <a:pt x="24" y="29"/>
                  </a:lnTo>
                  <a:lnTo>
                    <a:pt x="24" y="30"/>
                  </a:lnTo>
                  <a:lnTo>
                    <a:pt x="24" y="32"/>
                  </a:lnTo>
                  <a:lnTo>
                    <a:pt x="24" y="33"/>
                  </a:lnTo>
                  <a:lnTo>
                    <a:pt x="24" y="35"/>
                  </a:lnTo>
                  <a:lnTo>
                    <a:pt x="24" y="37"/>
                  </a:lnTo>
                  <a:lnTo>
                    <a:pt x="24" y="39"/>
                  </a:lnTo>
                  <a:lnTo>
                    <a:pt x="23" y="42"/>
                  </a:lnTo>
                  <a:lnTo>
                    <a:pt x="23" y="43"/>
                  </a:lnTo>
                  <a:lnTo>
                    <a:pt x="22" y="45"/>
                  </a:lnTo>
                  <a:lnTo>
                    <a:pt x="21" y="47"/>
                  </a:lnTo>
                  <a:lnTo>
                    <a:pt x="21" y="48"/>
                  </a:lnTo>
                  <a:lnTo>
                    <a:pt x="19" y="50"/>
                  </a:lnTo>
                  <a:lnTo>
                    <a:pt x="18" y="51"/>
                  </a:lnTo>
                  <a:lnTo>
                    <a:pt x="18" y="52"/>
                  </a:lnTo>
                  <a:lnTo>
                    <a:pt x="17" y="52"/>
                  </a:lnTo>
                  <a:lnTo>
                    <a:pt x="17" y="54"/>
                  </a:lnTo>
                  <a:lnTo>
                    <a:pt x="15" y="54"/>
                  </a:lnTo>
                  <a:lnTo>
                    <a:pt x="14" y="54"/>
                  </a:lnTo>
                  <a:lnTo>
                    <a:pt x="13" y="55"/>
                  </a:lnTo>
                  <a:lnTo>
                    <a:pt x="11" y="55"/>
                  </a:lnTo>
                  <a:lnTo>
                    <a:pt x="10" y="54"/>
                  </a:lnTo>
                  <a:lnTo>
                    <a:pt x="9" y="54"/>
                  </a:lnTo>
                  <a:lnTo>
                    <a:pt x="8" y="52"/>
                  </a:lnTo>
                  <a:lnTo>
                    <a:pt x="6" y="51"/>
                  </a:lnTo>
                  <a:lnTo>
                    <a:pt x="5" y="50"/>
                  </a:lnTo>
                  <a:lnTo>
                    <a:pt x="5" y="48"/>
                  </a:lnTo>
                  <a:lnTo>
                    <a:pt x="4" y="47"/>
                  </a:lnTo>
                  <a:lnTo>
                    <a:pt x="4" y="46"/>
                  </a:lnTo>
                  <a:lnTo>
                    <a:pt x="2" y="45"/>
                  </a:lnTo>
                  <a:lnTo>
                    <a:pt x="2" y="43"/>
                  </a:lnTo>
                  <a:lnTo>
                    <a:pt x="2" y="42"/>
                  </a:lnTo>
                  <a:lnTo>
                    <a:pt x="1" y="39"/>
                  </a:lnTo>
                  <a:lnTo>
                    <a:pt x="1" y="38"/>
                  </a:lnTo>
                  <a:lnTo>
                    <a:pt x="1" y="34"/>
                  </a:lnTo>
                  <a:lnTo>
                    <a:pt x="1" y="33"/>
                  </a:lnTo>
                  <a:lnTo>
                    <a:pt x="1" y="32"/>
                  </a:lnTo>
                  <a:lnTo>
                    <a:pt x="1" y="30"/>
                  </a:lnTo>
                  <a:lnTo>
                    <a:pt x="1" y="29"/>
                  </a:lnTo>
                  <a:lnTo>
                    <a:pt x="1" y="26"/>
                  </a:lnTo>
                  <a:lnTo>
                    <a:pt x="1" y="25"/>
                  </a:lnTo>
                  <a:lnTo>
                    <a:pt x="1" y="24"/>
                  </a:lnTo>
                  <a:lnTo>
                    <a:pt x="1" y="22"/>
                  </a:lnTo>
                  <a:lnTo>
                    <a:pt x="1" y="21"/>
                  </a:lnTo>
                  <a:lnTo>
                    <a:pt x="2" y="19"/>
                  </a:lnTo>
                  <a:lnTo>
                    <a:pt x="1" y="17"/>
                  </a:lnTo>
                  <a:close/>
                </a:path>
              </a:pathLst>
            </a:custGeom>
            <a:solidFill>
              <a:srgbClr val="808080"/>
            </a:solidFill>
            <a:ln w="9525">
              <a:noFill/>
              <a:round/>
              <a:headEnd/>
              <a:tailEnd/>
            </a:ln>
          </p:spPr>
          <p:txBody>
            <a:bodyPr/>
            <a:lstStyle/>
            <a:p>
              <a:endParaRPr lang="en-US"/>
            </a:p>
          </p:txBody>
        </p:sp>
        <p:sp>
          <p:nvSpPr>
            <p:cNvPr id="159" name="Freeform 302"/>
            <p:cNvSpPr>
              <a:spLocks/>
            </p:cNvSpPr>
            <p:nvPr/>
          </p:nvSpPr>
          <p:spPr bwMode="auto">
            <a:xfrm>
              <a:off x="1601" y="1116"/>
              <a:ext cx="36" cy="75"/>
            </a:xfrm>
            <a:custGeom>
              <a:avLst/>
              <a:gdLst>
                <a:gd name="T0" fmla="*/ 23 w 36"/>
                <a:gd name="T1" fmla="*/ 1 h 75"/>
                <a:gd name="T2" fmla="*/ 20 w 36"/>
                <a:gd name="T3" fmla="*/ 0 h 75"/>
                <a:gd name="T4" fmla="*/ 17 w 36"/>
                <a:gd name="T5" fmla="*/ 0 h 75"/>
                <a:gd name="T6" fmla="*/ 13 w 36"/>
                <a:gd name="T7" fmla="*/ 1 h 75"/>
                <a:gd name="T8" fmla="*/ 10 w 36"/>
                <a:gd name="T9" fmla="*/ 4 h 75"/>
                <a:gd name="T10" fmla="*/ 9 w 36"/>
                <a:gd name="T11" fmla="*/ 7 h 75"/>
                <a:gd name="T12" fmla="*/ 7 w 36"/>
                <a:gd name="T13" fmla="*/ 9 h 75"/>
                <a:gd name="T14" fmla="*/ 6 w 36"/>
                <a:gd name="T15" fmla="*/ 12 h 75"/>
                <a:gd name="T16" fmla="*/ 5 w 36"/>
                <a:gd name="T17" fmla="*/ 14 h 75"/>
                <a:gd name="T18" fmla="*/ 4 w 36"/>
                <a:gd name="T19" fmla="*/ 18 h 75"/>
                <a:gd name="T20" fmla="*/ 1 w 36"/>
                <a:gd name="T21" fmla="*/ 25 h 75"/>
                <a:gd name="T22" fmla="*/ 1 w 36"/>
                <a:gd name="T23" fmla="*/ 29 h 75"/>
                <a:gd name="T24" fmla="*/ 1 w 36"/>
                <a:gd name="T25" fmla="*/ 33 h 75"/>
                <a:gd name="T26" fmla="*/ 0 w 36"/>
                <a:gd name="T27" fmla="*/ 35 h 75"/>
                <a:gd name="T28" fmla="*/ 0 w 36"/>
                <a:gd name="T29" fmla="*/ 38 h 75"/>
                <a:gd name="T30" fmla="*/ 0 w 36"/>
                <a:gd name="T31" fmla="*/ 42 h 75"/>
                <a:gd name="T32" fmla="*/ 1 w 36"/>
                <a:gd name="T33" fmla="*/ 47 h 75"/>
                <a:gd name="T34" fmla="*/ 1 w 36"/>
                <a:gd name="T35" fmla="*/ 53 h 75"/>
                <a:gd name="T36" fmla="*/ 2 w 36"/>
                <a:gd name="T37" fmla="*/ 57 h 75"/>
                <a:gd name="T38" fmla="*/ 4 w 36"/>
                <a:gd name="T39" fmla="*/ 60 h 75"/>
                <a:gd name="T40" fmla="*/ 5 w 36"/>
                <a:gd name="T41" fmla="*/ 62 h 75"/>
                <a:gd name="T42" fmla="*/ 6 w 36"/>
                <a:gd name="T43" fmla="*/ 65 h 75"/>
                <a:gd name="T44" fmla="*/ 7 w 36"/>
                <a:gd name="T45" fmla="*/ 68 h 75"/>
                <a:gd name="T46" fmla="*/ 10 w 36"/>
                <a:gd name="T47" fmla="*/ 71 h 75"/>
                <a:gd name="T48" fmla="*/ 13 w 36"/>
                <a:gd name="T49" fmla="*/ 74 h 75"/>
                <a:gd name="T50" fmla="*/ 15 w 36"/>
                <a:gd name="T51" fmla="*/ 75 h 75"/>
                <a:gd name="T52" fmla="*/ 19 w 36"/>
                <a:gd name="T53" fmla="*/ 75 h 75"/>
                <a:gd name="T54" fmla="*/ 22 w 36"/>
                <a:gd name="T55" fmla="*/ 74 h 75"/>
                <a:gd name="T56" fmla="*/ 26 w 36"/>
                <a:gd name="T57" fmla="*/ 70 h 75"/>
                <a:gd name="T58" fmla="*/ 28 w 36"/>
                <a:gd name="T59" fmla="*/ 69 h 75"/>
                <a:gd name="T60" fmla="*/ 29 w 36"/>
                <a:gd name="T61" fmla="*/ 66 h 75"/>
                <a:gd name="T62" fmla="*/ 31 w 36"/>
                <a:gd name="T63" fmla="*/ 62 h 75"/>
                <a:gd name="T64" fmla="*/ 32 w 36"/>
                <a:gd name="T65" fmla="*/ 60 h 75"/>
                <a:gd name="T66" fmla="*/ 33 w 36"/>
                <a:gd name="T67" fmla="*/ 53 h 75"/>
                <a:gd name="T68" fmla="*/ 35 w 36"/>
                <a:gd name="T69" fmla="*/ 45 h 75"/>
                <a:gd name="T70" fmla="*/ 36 w 36"/>
                <a:gd name="T71" fmla="*/ 43 h 75"/>
                <a:gd name="T72" fmla="*/ 36 w 36"/>
                <a:gd name="T73" fmla="*/ 39 h 75"/>
                <a:gd name="T74" fmla="*/ 36 w 36"/>
                <a:gd name="T75" fmla="*/ 35 h 75"/>
                <a:gd name="T76" fmla="*/ 36 w 36"/>
                <a:gd name="T77" fmla="*/ 31 h 75"/>
                <a:gd name="T78" fmla="*/ 36 w 36"/>
                <a:gd name="T79" fmla="*/ 27 h 75"/>
                <a:gd name="T80" fmla="*/ 35 w 36"/>
                <a:gd name="T81" fmla="*/ 21 h 75"/>
                <a:gd name="T82" fmla="*/ 33 w 36"/>
                <a:gd name="T83" fmla="*/ 17 h 75"/>
                <a:gd name="T84" fmla="*/ 32 w 36"/>
                <a:gd name="T85" fmla="*/ 13 h 75"/>
                <a:gd name="T86" fmla="*/ 31 w 36"/>
                <a:gd name="T87" fmla="*/ 11 h 75"/>
                <a:gd name="T88" fmla="*/ 29 w 36"/>
                <a:gd name="T89" fmla="*/ 7 h 75"/>
                <a:gd name="T90" fmla="*/ 27 w 36"/>
                <a:gd name="T91" fmla="*/ 5 h 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75"/>
                <a:gd name="T140" fmla="*/ 36 w 36"/>
                <a:gd name="T141" fmla="*/ 75 h 7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75">
                  <a:moveTo>
                    <a:pt x="26" y="3"/>
                  </a:moveTo>
                  <a:lnTo>
                    <a:pt x="24" y="1"/>
                  </a:lnTo>
                  <a:lnTo>
                    <a:pt x="23" y="1"/>
                  </a:lnTo>
                  <a:lnTo>
                    <a:pt x="23" y="0"/>
                  </a:lnTo>
                  <a:lnTo>
                    <a:pt x="22" y="0"/>
                  </a:lnTo>
                  <a:lnTo>
                    <a:pt x="20" y="0"/>
                  </a:lnTo>
                  <a:lnTo>
                    <a:pt x="19" y="0"/>
                  </a:lnTo>
                  <a:lnTo>
                    <a:pt x="18" y="0"/>
                  </a:lnTo>
                  <a:lnTo>
                    <a:pt x="17" y="0"/>
                  </a:lnTo>
                  <a:lnTo>
                    <a:pt x="15" y="0"/>
                  </a:lnTo>
                  <a:lnTo>
                    <a:pt x="14" y="1"/>
                  </a:lnTo>
                  <a:lnTo>
                    <a:pt x="13" y="1"/>
                  </a:lnTo>
                  <a:lnTo>
                    <a:pt x="13" y="3"/>
                  </a:lnTo>
                  <a:lnTo>
                    <a:pt x="11" y="4"/>
                  </a:lnTo>
                  <a:lnTo>
                    <a:pt x="10" y="4"/>
                  </a:lnTo>
                  <a:lnTo>
                    <a:pt x="10" y="5"/>
                  </a:lnTo>
                  <a:lnTo>
                    <a:pt x="9" y="5"/>
                  </a:lnTo>
                  <a:lnTo>
                    <a:pt x="9" y="7"/>
                  </a:lnTo>
                  <a:lnTo>
                    <a:pt x="7" y="7"/>
                  </a:lnTo>
                  <a:lnTo>
                    <a:pt x="7" y="8"/>
                  </a:lnTo>
                  <a:lnTo>
                    <a:pt x="7" y="9"/>
                  </a:lnTo>
                  <a:lnTo>
                    <a:pt x="6" y="9"/>
                  </a:lnTo>
                  <a:lnTo>
                    <a:pt x="6" y="11"/>
                  </a:lnTo>
                  <a:lnTo>
                    <a:pt x="6" y="12"/>
                  </a:lnTo>
                  <a:lnTo>
                    <a:pt x="5" y="12"/>
                  </a:lnTo>
                  <a:lnTo>
                    <a:pt x="5" y="13"/>
                  </a:lnTo>
                  <a:lnTo>
                    <a:pt x="5" y="14"/>
                  </a:lnTo>
                  <a:lnTo>
                    <a:pt x="4" y="16"/>
                  </a:lnTo>
                  <a:lnTo>
                    <a:pt x="4" y="17"/>
                  </a:lnTo>
                  <a:lnTo>
                    <a:pt x="4" y="18"/>
                  </a:lnTo>
                  <a:lnTo>
                    <a:pt x="2" y="20"/>
                  </a:lnTo>
                  <a:lnTo>
                    <a:pt x="2" y="22"/>
                  </a:lnTo>
                  <a:lnTo>
                    <a:pt x="1" y="25"/>
                  </a:lnTo>
                  <a:lnTo>
                    <a:pt x="1" y="26"/>
                  </a:lnTo>
                  <a:lnTo>
                    <a:pt x="1" y="27"/>
                  </a:lnTo>
                  <a:lnTo>
                    <a:pt x="1" y="29"/>
                  </a:lnTo>
                  <a:lnTo>
                    <a:pt x="1" y="30"/>
                  </a:lnTo>
                  <a:lnTo>
                    <a:pt x="1" y="31"/>
                  </a:lnTo>
                  <a:lnTo>
                    <a:pt x="1" y="33"/>
                  </a:lnTo>
                  <a:lnTo>
                    <a:pt x="1" y="34"/>
                  </a:lnTo>
                  <a:lnTo>
                    <a:pt x="1" y="35"/>
                  </a:lnTo>
                  <a:lnTo>
                    <a:pt x="0" y="35"/>
                  </a:lnTo>
                  <a:lnTo>
                    <a:pt x="0" y="36"/>
                  </a:lnTo>
                  <a:lnTo>
                    <a:pt x="1" y="36"/>
                  </a:lnTo>
                  <a:lnTo>
                    <a:pt x="0" y="38"/>
                  </a:lnTo>
                  <a:lnTo>
                    <a:pt x="0" y="39"/>
                  </a:lnTo>
                  <a:lnTo>
                    <a:pt x="0" y="40"/>
                  </a:lnTo>
                  <a:lnTo>
                    <a:pt x="0" y="42"/>
                  </a:lnTo>
                  <a:lnTo>
                    <a:pt x="0" y="43"/>
                  </a:lnTo>
                  <a:lnTo>
                    <a:pt x="1" y="45"/>
                  </a:lnTo>
                  <a:lnTo>
                    <a:pt x="1" y="47"/>
                  </a:lnTo>
                  <a:lnTo>
                    <a:pt x="1" y="48"/>
                  </a:lnTo>
                  <a:lnTo>
                    <a:pt x="1" y="52"/>
                  </a:lnTo>
                  <a:lnTo>
                    <a:pt x="1" y="53"/>
                  </a:lnTo>
                  <a:lnTo>
                    <a:pt x="2" y="55"/>
                  </a:lnTo>
                  <a:lnTo>
                    <a:pt x="2" y="56"/>
                  </a:lnTo>
                  <a:lnTo>
                    <a:pt x="2" y="57"/>
                  </a:lnTo>
                  <a:lnTo>
                    <a:pt x="2" y="58"/>
                  </a:lnTo>
                  <a:lnTo>
                    <a:pt x="4" y="58"/>
                  </a:lnTo>
                  <a:lnTo>
                    <a:pt x="4" y="60"/>
                  </a:lnTo>
                  <a:lnTo>
                    <a:pt x="4" y="61"/>
                  </a:lnTo>
                  <a:lnTo>
                    <a:pt x="4" y="62"/>
                  </a:lnTo>
                  <a:lnTo>
                    <a:pt x="5" y="62"/>
                  </a:lnTo>
                  <a:lnTo>
                    <a:pt x="5" y="64"/>
                  </a:lnTo>
                  <a:lnTo>
                    <a:pt x="5" y="65"/>
                  </a:lnTo>
                  <a:lnTo>
                    <a:pt x="6" y="65"/>
                  </a:lnTo>
                  <a:lnTo>
                    <a:pt x="6" y="66"/>
                  </a:lnTo>
                  <a:lnTo>
                    <a:pt x="6" y="68"/>
                  </a:lnTo>
                  <a:lnTo>
                    <a:pt x="7" y="68"/>
                  </a:lnTo>
                  <a:lnTo>
                    <a:pt x="7" y="69"/>
                  </a:lnTo>
                  <a:lnTo>
                    <a:pt x="9" y="70"/>
                  </a:lnTo>
                  <a:lnTo>
                    <a:pt x="10" y="71"/>
                  </a:lnTo>
                  <a:lnTo>
                    <a:pt x="11" y="73"/>
                  </a:lnTo>
                  <a:lnTo>
                    <a:pt x="13" y="73"/>
                  </a:lnTo>
                  <a:lnTo>
                    <a:pt x="13" y="74"/>
                  </a:lnTo>
                  <a:lnTo>
                    <a:pt x="14" y="74"/>
                  </a:lnTo>
                  <a:lnTo>
                    <a:pt x="15" y="74"/>
                  </a:lnTo>
                  <a:lnTo>
                    <a:pt x="15" y="75"/>
                  </a:lnTo>
                  <a:lnTo>
                    <a:pt x="17" y="75"/>
                  </a:lnTo>
                  <a:lnTo>
                    <a:pt x="18" y="75"/>
                  </a:lnTo>
                  <a:lnTo>
                    <a:pt x="19" y="75"/>
                  </a:lnTo>
                  <a:lnTo>
                    <a:pt x="20" y="75"/>
                  </a:lnTo>
                  <a:lnTo>
                    <a:pt x="20" y="74"/>
                  </a:lnTo>
                  <a:lnTo>
                    <a:pt x="22" y="74"/>
                  </a:lnTo>
                  <a:lnTo>
                    <a:pt x="23" y="73"/>
                  </a:lnTo>
                  <a:lnTo>
                    <a:pt x="26" y="71"/>
                  </a:lnTo>
                  <a:lnTo>
                    <a:pt x="26" y="70"/>
                  </a:lnTo>
                  <a:lnTo>
                    <a:pt x="27" y="70"/>
                  </a:lnTo>
                  <a:lnTo>
                    <a:pt x="27" y="69"/>
                  </a:lnTo>
                  <a:lnTo>
                    <a:pt x="28" y="69"/>
                  </a:lnTo>
                  <a:lnTo>
                    <a:pt x="28" y="68"/>
                  </a:lnTo>
                  <a:lnTo>
                    <a:pt x="28" y="66"/>
                  </a:lnTo>
                  <a:lnTo>
                    <a:pt x="29" y="66"/>
                  </a:lnTo>
                  <a:lnTo>
                    <a:pt x="29" y="65"/>
                  </a:lnTo>
                  <a:lnTo>
                    <a:pt x="31" y="64"/>
                  </a:lnTo>
                  <a:lnTo>
                    <a:pt x="31" y="62"/>
                  </a:lnTo>
                  <a:lnTo>
                    <a:pt x="31" y="61"/>
                  </a:lnTo>
                  <a:lnTo>
                    <a:pt x="32" y="61"/>
                  </a:lnTo>
                  <a:lnTo>
                    <a:pt x="32" y="60"/>
                  </a:lnTo>
                  <a:lnTo>
                    <a:pt x="32" y="58"/>
                  </a:lnTo>
                  <a:lnTo>
                    <a:pt x="33" y="56"/>
                  </a:lnTo>
                  <a:lnTo>
                    <a:pt x="33" y="53"/>
                  </a:lnTo>
                  <a:lnTo>
                    <a:pt x="35" y="49"/>
                  </a:lnTo>
                  <a:lnTo>
                    <a:pt x="35" y="47"/>
                  </a:lnTo>
                  <a:lnTo>
                    <a:pt x="35" y="45"/>
                  </a:lnTo>
                  <a:lnTo>
                    <a:pt x="35" y="44"/>
                  </a:lnTo>
                  <a:lnTo>
                    <a:pt x="36" y="44"/>
                  </a:lnTo>
                  <a:lnTo>
                    <a:pt x="36" y="43"/>
                  </a:lnTo>
                  <a:lnTo>
                    <a:pt x="36" y="42"/>
                  </a:lnTo>
                  <a:lnTo>
                    <a:pt x="36" y="40"/>
                  </a:lnTo>
                  <a:lnTo>
                    <a:pt x="36" y="39"/>
                  </a:lnTo>
                  <a:lnTo>
                    <a:pt x="36" y="38"/>
                  </a:lnTo>
                  <a:lnTo>
                    <a:pt x="36" y="36"/>
                  </a:lnTo>
                  <a:lnTo>
                    <a:pt x="36" y="35"/>
                  </a:lnTo>
                  <a:lnTo>
                    <a:pt x="36" y="34"/>
                  </a:lnTo>
                  <a:lnTo>
                    <a:pt x="36" y="33"/>
                  </a:lnTo>
                  <a:lnTo>
                    <a:pt x="36" y="31"/>
                  </a:lnTo>
                  <a:lnTo>
                    <a:pt x="36" y="30"/>
                  </a:lnTo>
                  <a:lnTo>
                    <a:pt x="36" y="29"/>
                  </a:lnTo>
                  <a:lnTo>
                    <a:pt x="36" y="27"/>
                  </a:lnTo>
                  <a:lnTo>
                    <a:pt x="35" y="23"/>
                  </a:lnTo>
                  <a:lnTo>
                    <a:pt x="35" y="22"/>
                  </a:lnTo>
                  <a:lnTo>
                    <a:pt x="35" y="21"/>
                  </a:lnTo>
                  <a:lnTo>
                    <a:pt x="33" y="20"/>
                  </a:lnTo>
                  <a:lnTo>
                    <a:pt x="33" y="18"/>
                  </a:lnTo>
                  <a:lnTo>
                    <a:pt x="33" y="17"/>
                  </a:lnTo>
                  <a:lnTo>
                    <a:pt x="33" y="16"/>
                  </a:lnTo>
                  <a:lnTo>
                    <a:pt x="32" y="14"/>
                  </a:lnTo>
                  <a:lnTo>
                    <a:pt x="32" y="13"/>
                  </a:lnTo>
                  <a:lnTo>
                    <a:pt x="32" y="12"/>
                  </a:lnTo>
                  <a:lnTo>
                    <a:pt x="31" y="12"/>
                  </a:lnTo>
                  <a:lnTo>
                    <a:pt x="31" y="11"/>
                  </a:lnTo>
                  <a:lnTo>
                    <a:pt x="31" y="9"/>
                  </a:lnTo>
                  <a:lnTo>
                    <a:pt x="29" y="8"/>
                  </a:lnTo>
                  <a:lnTo>
                    <a:pt x="29" y="7"/>
                  </a:lnTo>
                  <a:lnTo>
                    <a:pt x="28" y="7"/>
                  </a:lnTo>
                  <a:lnTo>
                    <a:pt x="28" y="5"/>
                  </a:lnTo>
                  <a:lnTo>
                    <a:pt x="27" y="5"/>
                  </a:lnTo>
                  <a:lnTo>
                    <a:pt x="27" y="4"/>
                  </a:lnTo>
                  <a:lnTo>
                    <a:pt x="26" y="3"/>
                  </a:lnTo>
                  <a:close/>
                </a:path>
              </a:pathLst>
            </a:custGeom>
            <a:solidFill>
              <a:srgbClr val="808080"/>
            </a:solidFill>
            <a:ln w="9525">
              <a:noFill/>
              <a:round/>
              <a:headEnd/>
              <a:tailEnd/>
            </a:ln>
          </p:spPr>
          <p:txBody>
            <a:bodyPr/>
            <a:lstStyle/>
            <a:p>
              <a:endParaRPr lang="en-US"/>
            </a:p>
          </p:txBody>
        </p:sp>
        <p:sp>
          <p:nvSpPr>
            <p:cNvPr id="160" name="Freeform 303"/>
            <p:cNvSpPr>
              <a:spLocks/>
            </p:cNvSpPr>
            <p:nvPr/>
          </p:nvSpPr>
          <p:spPr bwMode="auto">
            <a:xfrm>
              <a:off x="1601" y="1115"/>
              <a:ext cx="36" cy="78"/>
            </a:xfrm>
            <a:custGeom>
              <a:avLst/>
              <a:gdLst>
                <a:gd name="T0" fmla="*/ 0 w 36"/>
                <a:gd name="T1" fmla="*/ 30 h 78"/>
                <a:gd name="T2" fmla="*/ 0 w 36"/>
                <a:gd name="T3" fmla="*/ 37 h 78"/>
                <a:gd name="T4" fmla="*/ 0 w 36"/>
                <a:gd name="T5" fmla="*/ 46 h 78"/>
                <a:gd name="T6" fmla="*/ 2 w 36"/>
                <a:gd name="T7" fmla="*/ 57 h 78"/>
                <a:gd name="T8" fmla="*/ 4 w 36"/>
                <a:gd name="T9" fmla="*/ 63 h 78"/>
                <a:gd name="T10" fmla="*/ 6 w 36"/>
                <a:gd name="T11" fmla="*/ 69 h 78"/>
                <a:gd name="T12" fmla="*/ 10 w 36"/>
                <a:gd name="T13" fmla="*/ 74 h 78"/>
                <a:gd name="T14" fmla="*/ 15 w 36"/>
                <a:gd name="T15" fmla="*/ 76 h 78"/>
                <a:gd name="T16" fmla="*/ 20 w 36"/>
                <a:gd name="T17" fmla="*/ 76 h 78"/>
                <a:gd name="T18" fmla="*/ 24 w 36"/>
                <a:gd name="T19" fmla="*/ 74 h 78"/>
                <a:gd name="T20" fmla="*/ 29 w 36"/>
                <a:gd name="T21" fmla="*/ 67 h 78"/>
                <a:gd name="T22" fmla="*/ 32 w 36"/>
                <a:gd name="T23" fmla="*/ 62 h 78"/>
                <a:gd name="T24" fmla="*/ 35 w 36"/>
                <a:gd name="T25" fmla="*/ 56 h 78"/>
                <a:gd name="T26" fmla="*/ 36 w 36"/>
                <a:gd name="T27" fmla="*/ 46 h 78"/>
                <a:gd name="T28" fmla="*/ 36 w 36"/>
                <a:gd name="T29" fmla="*/ 37 h 78"/>
                <a:gd name="T30" fmla="*/ 36 w 36"/>
                <a:gd name="T31" fmla="*/ 26 h 78"/>
                <a:gd name="T32" fmla="*/ 33 w 36"/>
                <a:gd name="T33" fmla="*/ 18 h 78"/>
                <a:gd name="T34" fmla="*/ 32 w 36"/>
                <a:gd name="T35" fmla="*/ 12 h 78"/>
                <a:gd name="T36" fmla="*/ 29 w 36"/>
                <a:gd name="T37" fmla="*/ 6 h 78"/>
                <a:gd name="T38" fmla="*/ 23 w 36"/>
                <a:gd name="T39" fmla="*/ 0 h 78"/>
                <a:gd name="T40" fmla="*/ 18 w 36"/>
                <a:gd name="T41" fmla="*/ 0 h 78"/>
                <a:gd name="T42" fmla="*/ 10 w 36"/>
                <a:gd name="T43" fmla="*/ 4 h 78"/>
                <a:gd name="T44" fmla="*/ 6 w 36"/>
                <a:gd name="T45" fmla="*/ 9 h 78"/>
                <a:gd name="T46" fmla="*/ 4 w 36"/>
                <a:gd name="T47" fmla="*/ 14 h 78"/>
                <a:gd name="T48" fmla="*/ 1 w 36"/>
                <a:gd name="T49" fmla="*/ 22 h 78"/>
                <a:gd name="T50" fmla="*/ 5 w 36"/>
                <a:gd name="T51" fmla="*/ 17 h 78"/>
                <a:gd name="T52" fmla="*/ 7 w 36"/>
                <a:gd name="T53" fmla="*/ 12 h 78"/>
                <a:gd name="T54" fmla="*/ 9 w 36"/>
                <a:gd name="T55" fmla="*/ 8 h 78"/>
                <a:gd name="T56" fmla="*/ 15 w 36"/>
                <a:gd name="T57" fmla="*/ 2 h 78"/>
                <a:gd name="T58" fmla="*/ 22 w 36"/>
                <a:gd name="T59" fmla="*/ 2 h 78"/>
                <a:gd name="T60" fmla="*/ 28 w 36"/>
                <a:gd name="T61" fmla="*/ 8 h 78"/>
                <a:gd name="T62" fmla="*/ 31 w 36"/>
                <a:gd name="T63" fmla="*/ 13 h 78"/>
                <a:gd name="T64" fmla="*/ 33 w 36"/>
                <a:gd name="T65" fmla="*/ 19 h 78"/>
                <a:gd name="T66" fmla="*/ 35 w 36"/>
                <a:gd name="T67" fmla="*/ 30 h 78"/>
                <a:gd name="T68" fmla="*/ 35 w 36"/>
                <a:gd name="T69" fmla="*/ 40 h 78"/>
                <a:gd name="T70" fmla="*/ 35 w 36"/>
                <a:gd name="T71" fmla="*/ 48 h 78"/>
                <a:gd name="T72" fmla="*/ 32 w 36"/>
                <a:gd name="T73" fmla="*/ 56 h 78"/>
                <a:gd name="T74" fmla="*/ 31 w 36"/>
                <a:gd name="T75" fmla="*/ 62 h 78"/>
                <a:gd name="T76" fmla="*/ 27 w 36"/>
                <a:gd name="T77" fmla="*/ 67 h 78"/>
                <a:gd name="T78" fmla="*/ 23 w 36"/>
                <a:gd name="T79" fmla="*/ 72 h 78"/>
                <a:gd name="T80" fmla="*/ 17 w 36"/>
                <a:gd name="T81" fmla="*/ 75 h 78"/>
                <a:gd name="T82" fmla="*/ 13 w 36"/>
                <a:gd name="T83" fmla="*/ 72 h 78"/>
                <a:gd name="T84" fmla="*/ 9 w 36"/>
                <a:gd name="T85" fmla="*/ 69 h 78"/>
                <a:gd name="T86" fmla="*/ 5 w 36"/>
                <a:gd name="T87" fmla="*/ 63 h 78"/>
                <a:gd name="T88" fmla="*/ 4 w 36"/>
                <a:gd name="T89" fmla="*/ 58 h 78"/>
                <a:gd name="T90" fmla="*/ 2 w 36"/>
                <a:gd name="T91" fmla="*/ 49 h 78"/>
                <a:gd name="T92" fmla="*/ 1 w 36"/>
                <a:gd name="T93" fmla="*/ 39 h 78"/>
                <a:gd name="T94" fmla="*/ 1 w 36"/>
                <a:gd name="T95" fmla="*/ 32 h 78"/>
                <a:gd name="T96" fmla="*/ 2 w 36"/>
                <a:gd name="T97" fmla="*/ 23 h 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
                <a:gd name="T148" fmla="*/ 0 h 78"/>
                <a:gd name="T149" fmla="*/ 36 w 36"/>
                <a:gd name="T150" fmla="*/ 78 h 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 h="78">
                  <a:moveTo>
                    <a:pt x="1" y="22"/>
                  </a:moveTo>
                  <a:lnTo>
                    <a:pt x="1" y="26"/>
                  </a:lnTo>
                  <a:lnTo>
                    <a:pt x="1" y="28"/>
                  </a:lnTo>
                  <a:lnTo>
                    <a:pt x="0" y="30"/>
                  </a:lnTo>
                  <a:lnTo>
                    <a:pt x="0" y="32"/>
                  </a:lnTo>
                  <a:lnTo>
                    <a:pt x="0" y="34"/>
                  </a:lnTo>
                  <a:lnTo>
                    <a:pt x="0" y="35"/>
                  </a:lnTo>
                  <a:lnTo>
                    <a:pt x="0" y="37"/>
                  </a:lnTo>
                  <a:lnTo>
                    <a:pt x="0" y="39"/>
                  </a:lnTo>
                  <a:lnTo>
                    <a:pt x="0" y="43"/>
                  </a:lnTo>
                  <a:lnTo>
                    <a:pt x="0" y="45"/>
                  </a:lnTo>
                  <a:lnTo>
                    <a:pt x="0" y="46"/>
                  </a:lnTo>
                  <a:lnTo>
                    <a:pt x="1" y="50"/>
                  </a:lnTo>
                  <a:lnTo>
                    <a:pt x="1" y="52"/>
                  </a:lnTo>
                  <a:lnTo>
                    <a:pt x="1" y="54"/>
                  </a:lnTo>
                  <a:lnTo>
                    <a:pt x="2" y="57"/>
                  </a:lnTo>
                  <a:lnTo>
                    <a:pt x="2" y="58"/>
                  </a:lnTo>
                  <a:lnTo>
                    <a:pt x="2" y="61"/>
                  </a:lnTo>
                  <a:lnTo>
                    <a:pt x="4" y="62"/>
                  </a:lnTo>
                  <a:lnTo>
                    <a:pt x="4" y="63"/>
                  </a:lnTo>
                  <a:lnTo>
                    <a:pt x="4" y="65"/>
                  </a:lnTo>
                  <a:lnTo>
                    <a:pt x="5" y="66"/>
                  </a:lnTo>
                  <a:lnTo>
                    <a:pt x="5" y="67"/>
                  </a:lnTo>
                  <a:lnTo>
                    <a:pt x="6" y="69"/>
                  </a:lnTo>
                  <a:lnTo>
                    <a:pt x="7" y="70"/>
                  </a:lnTo>
                  <a:lnTo>
                    <a:pt x="7" y="71"/>
                  </a:lnTo>
                  <a:lnTo>
                    <a:pt x="9" y="72"/>
                  </a:lnTo>
                  <a:lnTo>
                    <a:pt x="10" y="74"/>
                  </a:lnTo>
                  <a:lnTo>
                    <a:pt x="11" y="75"/>
                  </a:lnTo>
                  <a:lnTo>
                    <a:pt x="13" y="76"/>
                  </a:lnTo>
                  <a:lnTo>
                    <a:pt x="14" y="76"/>
                  </a:lnTo>
                  <a:lnTo>
                    <a:pt x="15" y="76"/>
                  </a:lnTo>
                  <a:lnTo>
                    <a:pt x="17" y="78"/>
                  </a:lnTo>
                  <a:lnTo>
                    <a:pt x="18" y="78"/>
                  </a:lnTo>
                  <a:lnTo>
                    <a:pt x="19" y="78"/>
                  </a:lnTo>
                  <a:lnTo>
                    <a:pt x="20" y="76"/>
                  </a:lnTo>
                  <a:lnTo>
                    <a:pt x="22" y="76"/>
                  </a:lnTo>
                  <a:lnTo>
                    <a:pt x="23" y="75"/>
                  </a:lnTo>
                  <a:lnTo>
                    <a:pt x="24" y="75"/>
                  </a:lnTo>
                  <a:lnTo>
                    <a:pt x="24" y="74"/>
                  </a:lnTo>
                  <a:lnTo>
                    <a:pt x="27" y="72"/>
                  </a:lnTo>
                  <a:lnTo>
                    <a:pt x="27" y="71"/>
                  </a:lnTo>
                  <a:lnTo>
                    <a:pt x="28" y="70"/>
                  </a:lnTo>
                  <a:lnTo>
                    <a:pt x="29" y="67"/>
                  </a:lnTo>
                  <a:lnTo>
                    <a:pt x="31" y="66"/>
                  </a:lnTo>
                  <a:lnTo>
                    <a:pt x="31" y="65"/>
                  </a:lnTo>
                  <a:lnTo>
                    <a:pt x="31" y="63"/>
                  </a:lnTo>
                  <a:lnTo>
                    <a:pt x="32" y="62"/>
                  </a:lnTo>
                  <a:lnTo>
                    <a:pt x="32" y="61"/>
                  </a:lnTo>
                  <a:lnTo>
                    <a:pt x="33" y="59"/>
                  </a:lnTo>
                  <a:lnTo>
                    <a:pt x="33" y="57"/>
                  </a:lnTo>
                  <a:lnTo>
                    <a:pt x="35" y="56"/>
                  </a:lnTo>
                  <a:lnTo>
                    <a:pt x="35" y="54"/>
                  </a:lnTo>
                  <a:lnTo>
                    <a:pt x="35" y="52"/>
                  </a:lnTo>
                  <a:lnTo>
                    <a:pt x="36" y="48"/>
                  </a:lnTo>
                  <a:lnTo>
                    <a:pt x="36" y="46"/>
                  </a:lnTo>
                  <a:lnTo>
                    <a:pt x="36" y="44"/>
                  </a:lnTo>
                  <a:lnTo>
                    <a:pt x="36" y="43"/>
                  </a:lnTo>
                  <a:lnTo>
                    <a:pt x="36" y="41"/>
                  </a:lnTo>
                  <a:lnTo>
                    <a:pt x="36" y="37"/>
                  </a:lnTo>
                  <a:lnTo>
                    <a:pt x="36" y="35"/>
                  </a:lnTo>
                  <a:lnTo>
                    <a:pt x="36" y="34"/>
                  </a:lnTo>
                  <a:lnTo>
                    <a:pt x="36" y="30"/>
                  </a:lnTo>
                  <a:lnTo>
                    <a:pt x="36" y="26"/>
                  </a:lnTo>
                  <a:lnTo>
                    <a:pt x="35" y="23"/>
                  </a:lnTo>
                  <a:lnTo>
                    <a:pt x="35" y="21"/>
                  </a:lnTo>
                  <a:lnTo>
                    <a:pt x="35" y="19"/>
                  </a:lnTo>
                  <a:lnTo>
                    <a:pt x="33" y="18"/>
                  </a:lnTo>
                  <a:lnTo>
                    <a:pt x="33" y="17"/>
                  </a:lnTo>
                  <a:lnTo>
                    <a:pt x="33" y="14"/>
                  </a:lnTo>
                  <a:lnTo>
                    <a:pt x="32" y="13"/>
                  </a:lnTo>
                  <a:lnTo>
                    <a:pt x="32" y="12"/>
                  </a:lnTo>
                  <a:lnTo>
                    <a:pt x="31" y="10"/>
                  </a:lnTo>
                  <a:lnTo>
                    <a:pt x="31" y="9"/>
                  </a:lnTo>
                  <a:lnTo>
                    <a:pt x="29" y="8"/>
                  </a:lnTo>
                  <a:lnTo>
                    <a:pt x="29" y="6"/>
                  </a:lnTo>
                  <a:lnTo>
                    <a:pt x="28" y="5"/>
                  </a:lnTo>
                  <a:lnTo>
                    <a:pt x="24" y="1"/>
                  </a:lnTo>
                  <a:lnTo>
                    <a:pt x="23" y="1"/>
                  </a:lnTo>
                  <a:lnTo>
                    <a:pt x="23" y="0"/>
                  </a:lnTo>
                  <a:lnTo>
                    <a:pt x="22" y="0"/>
                  </a:lnTo>
                  <a:lnTo>
                    <a:pt x="20" y="0"/>
                  </a:lnTo>
                  <a:lnTo>
                    <a:pt x="19" y="0"/>
                  </a:lnTo>
                  <a:lnTo>
                    <a:pt x="18" y="0"/>
                  </a:lnTo>
                  <a:lnTo>
                    <a:pt x="15" y="0"/>
                  </a:lnTo>
                  <a:lnTo>
                    <a:pt x="14" y="1"/>
                  </a:lnTo>
                  <a:lnTo>
                    <a:pt x="11" y="2"/>
                  </a:lnTo>
                  <a:lnTo>
                    <a:pt x="10" y="4"/>
                  </a:lnTo>
                  <a:lnTo>
                    <a:pt x="9" y="5"/>
                  </a:lnTo>
                  <a:lnTo>
                    <a:pt x="7" y="6"/>
                  </a:lnTo>
                  <a:lnTo>
                    <a:pt x="7" y="8"/>
                  </a:lnTo>
                  <a:lnTo>
                    <a:pt x="6" y="9"/>
                  </a:lnTo>
                  <a:lnTo>
                    <a:pt x="6" y="10"/>
                  </a:lnTo>
                  <a:lnTo>
                    <a:pt x="5" y="12"/>
                  </a:lnTo>
                  <a:lnTo>
                    <a:pt x="5" y="13"/>
                  </a:lnTo>
                  <a:lnTo>
                    <a:pt x="4" y="14"/>
                  </a:lnTo>
                  <a:lnTo>
                    <a:pt x="4" y="15"/>
                  </a:lnTo>
                  <a:lnTo>
                    <a:pt x="2" y="17"/>
                  </a:lnTo>
                  <a:lnTo>
                    <a:pt x="2" y="19"/>
                  </a:lnTo>
                  <a:lnTo>
                    <a:pt x="1" y="22"/>
                  </a:lnTo>
                  <a:lnTo>
                    <a:pt x="2" y="23"/>
                  </a:lnTo>
                  <a:lnTo>
                    <a:pt x="4" y="21"/>
                  </a:lnTo>
                  <a:lnTo>
                    <a:pt x="4" y="18"/>
                  </a:lnTo>
                  <a:lnTo>
                    <a:pt x="5" y="17"/>
                  </a:lnTo>
                  <a:lnTo>
                    <a:pt x="5" y="15"/>
                  </a:lnTo>
                  <a:lnTo>
                    <a:pt x="6" y="14"/>
                  </a:lnTo>
                  <a:lnTo>
                    <a:pt x="6" y="13"/>
                  </a:lnTo>
                  <a:lnTo>
                    <a:pt x="7" y="12"/>
                  </a:lnTo>
                  <a:lnTo>
                    <a:pt x="7" y="10"/>
                  </a:lnTo>
                  <a:lnTo>
                    <a:pt x="7" y="9"/>
                  </a:lnTo>
                  <a:lnTo>
                    <a:pt x="9" y="9"/>
                  </a:lnTo>
                  <a:lnTo>
                    <a:pt x="9" y="8"/>
                  </a:lnTo>
                  <a:lnTo>
                    <a:pt x="10" y="6"/>
                  </a:lnTo>
                  <a:lnTo>
                    <a:pt x="11" y="5"/>
                  </a:lnTo>
                  <a:lnTo>
                    <a:pt x="14" y="4"/>
                  </a:lnTo>
                  <a:lnTo>
                    <a:pt x="15" y="2"/>
                  </a:lnTo>
                  <a:lnTo>
                    <a:pt x="18" y="2"/>
                  </a:lnTo>
                  <a:lnTo>
                    <a:pt x="19" y="2"/>
                  </a:lnTo>
                  <a:lnTo>
                    <a:pt x="20" y="2"/>
                  </a:lnTo>
                  <a:lnTo>
                    <a:pt x="22" y="2"/>
                  </a:lnTo>
                  <a:lnTo>
                    <a:pt x="23" y="4"/>
                  </a:lnTo>
                  <a:lnTo>
                    <a:pt x="24" y="4"/>
                  </a:lnTo>
                  <a:lnTo>
                    <a:pt x="27" y="6"/>
                  </a:lnTo>
                  <a:lnTo>
                    <a:pt x="28" y="8"/>
                  </a:lnTo>
                  <a:lnTo>
                    <a:pt x="28" y="9"/>
                  </a:lnTo>
                  <a:lnTo>
                    <a:pt x="29" y="10"/>
                  </a:lnTo>
                  <a:lnTo>
                    <a:pt x="31" y="12"/>
                  </a:lnTo>
                  <a:lnTo>
                    <a:pt x="31" y="13"/>
                  </a:lnTo>
                  <a:lnTo>
                    <a:pt x="31" y="14"/>
                  </a:lnTo>
                  <a:lnTo>
                    <a:pt x="32" y="17"/>
                  </a:lnTo>
                  <a:lnTo>
                    <a:pt x="32" y="18"/>
                  </a:lnTo>
                  <a:lnTo>
                    <a:pt x="33" y="19"/>
                  </a:lnTo>
                  <a:lnTo>
                    <a:pt x="33" y="21"/>
                  </a:lnTo>
                  <a:lnTo>
                    <a:pt x="33" y="22"/>
                  </a:lnTo>
                  <a:lnTo>
                    <a:pt x="35" y="27"/>
                  </a:lnTo>
                  <a:lnTo>
                    <a:pt x="35" y="30"/>
                  </a:lnTo>
                  <a:lnTo>
                    <a:pt x="35" y="34"/>
                  </a:lnTo>
                  <a:lnTo>
                    <a:pt x="35" y="35"/>
                  </a:lnTo>
                  <a:lnTo>
                    <a:pt x="35" y="37"/>
                  </a:lnTo>
                  <a:lnTo>
                    <a:pt x="35" y="40"/>
                  </a:lnTo>
                  <a:lnTo>
                    <a:pt x="35" y="43"/>
                  </a:lnTo>
                  <a:lnTo>
                    <a:pt x="35" y="44"/>
                  </a:lnTo>
                  <a:lnTo>
                    <a:pt x="35" y="46"/>
                  </a:lnTo>
                  <a:lnTo>
                    <a:pt x="35" y="48"/>
                  </a:lnTo>
                  <a:lnTo>
                    <a:pt x="33" y="52"/>
                  </a:lnTo>
                  <a:lnTo>
                    <a:pt x="33" y="53"/>
                  </a:lnTo>
                  <a:lnTo>
                    <a:pt x="33" y="54"/>
                  </a:lnTo>
                  <a:lnTo>
                    <a:pt x="32" y="56"/>
                  </a:lnTo>
                  <a:lnTo>
                    <a:pt x="32" y="58"/>
                  </a:lnTo>
                  <a:lnTo>
                    <a:pt x="32" y="59"/>
                  </a:lnTo>
                  <a:lnTo>
                    <a:pt x="31" y="61"/>
                  </a:lnTo>
                  <a:lnTo>
                    <a:pt x="31" y="62"/>
                  </a:lnTo>
                  <a:lnTo>
                    <a:pt x="29" y="63"/>
                  </a:lnTo>
                  <a:lnTo>
                    <a:pt x="29" y="65"/>
                  </a:lnTo>
                  <a:lnTo>
                    <a:pt x="28" y="66"/>
                  </a:lnTo>
                  <a:lnTo>
                    <a:pt x="27" y="67"/>
                  </a:lnTo>
                  <a:lnTo>
                    <a:pt x="27" y="69"/>
                  </a:lnTo>
                  <a:lnTo>
                    <a:pt x="26" y="70"/>
                  </a:lnTo>
                  <a:lnTo>
                    <a:pt x="24" y="71"/>
                  </a:lnTo>
                  <a:lnTo>
                    <a:pt x="23" y="72"/>
                  </a:lnTo>
                  <a:lnTo>
                    <a:pt x="20" y="74"/>
                  </a:lnTo>
                  <a:lnTo>
                    <a:pt x="19" y="74"/>
                  </a:lnTo>
                  <a:lnTo>
                    <a:pt x="18" y="75"/>
                  </a:lnTo>
                  <a:lnTo>
                    <a:pt x="17" y="75"/>
                  </a:lnTo>
                  <a:lnTo>
                    <a:pt x="15" y="75"/>
                  </a:lnTo>
                  <a:lnTo>
                    <a:pt x="14" y="74"/>
                  </a:lnTo>
                  <a:lnTo>
                    <a:pt x="13" y="74"/>
                  </a:lnTo>
                  <a:lnTo>
                    <a:pt x="13" y="72"/>
                  </a:lnTo>
                  <a:lnTo>
                    <a:pt x="11" y="72"/>
                  </a:lnTo>
                  <a:lnTo>
                    <a:pt x="10" y="71"/>
                  </a:lnTo>
                  <a:lnTo>
                    <a:pt x="9" y="70"/>
                  </a:lnTo>
                  <a:lnTo>
                    <a:pt x="9" y="69"/>
                  </a:lnTo>
                  <a:lnTo>
                    <a:pt x="7" y="67"/>
                  </a:lnTo>
                  <a:lnTo>
                    <a:pt x="6" y="66"/>
                  </a:lnTo>
                  <a:lnTo>
                    <a:pt x="6" y="65"/>
                  </a:lnTo>
                  <a:lnTo>
                    <a:pt x="5" y="63"/>
                  </a:lnTo>
                  <a:lnTo>
                    <a:pt x="5" y="62"/>
                  </a:lnTo>
                  <a:lnTo>
                    <a:pt x="4" y="61"/>
                  </a:lnTo>
                  <a:lnTo>
                    <a:pt x="4" y="59"/>
                  </a:lnTo>
                  <a:lnTo>
                    <a:pt x="4" y="58"/>
                  </a:lnTo>
                  <a:lnTo>
                    <a:pt x="2" y="56"/>
                  </a:lnTo>
                  <a:lnTo>
                    <a:pt x="2" y="53"/>
                  </a:lnTo>
                  <a:lnTo>
                    <a:pt x="2" y="52"/>
                  </a:lnTo>
                  <a:lnTo>
                    <a:pt x="2" y="49"/>
                  </a:lnTo>
                  <a:lnTo>
                    <a:pt x="1" y="46"/>
                  </a:lnTo>
                  <a:lnTo>
                    <a:pt x="1" y="44"/>
                  </a:lnTo>
                  <a:lnTo>
                    <a:pt x="1" y="43"/>
                  </a:lnTo>
                  <a:lnTo>
                    <a:pt x="1" y="39"/>
                  </a:lnTo>
                  <a:lnTo>
                    <a:pt x="1" y="37"/>
                  </a:lnTo>
                  <a:lnTo>
                    <a:pt x="1" y="36"/>
                  </a:lnTo>
                  <a:lnTo>
                    <a:pt x="1" y="34"/>
                  </a:lnTo>
                  <a:lnTo>
                    <a:pt x="1" y="32"/>
                  </a:lnTo>
                  <a:lnTo>
                    <a:pt x="1" y="31"/>
                  </a:lnTo>
                  <a:lnTo>
                    <a:pt x="2" y="28"/>
                  </a:lnTo>
                  <a:lnTo>
                    <a:pt x="2" y="27"/>
                  </a:lnTo>
                  <a:lnTo>
                    <a:pt x="2" y="23"/>
                  </a:lnTo>
                  <a:lnTo>
                    <a:pt x="1" y="22"/>
                  </a:lnTo>
                  <a:close/>
                </a:path>
              </a:pathLst>
            </a:custGeom>
            <a:solidFill>
              <a:srgbClr val="808080"/>
            </a:solidFill>
            <a:ln w="9525">
              <a:noFill/>
              <a:round/>
              <a:headEnd/>
              <a:tailEnd/>
            </a:ln>
          </p:spPr>
          <p:txBody>
            <a:bodyPr/>
            <a:lstStyle/>
            <a:p>
              <a:endParaRPr lang="en-US"/>
            </a:p>
          </p:txBody>
        </p:sp>
        <p:sp>
          <p:nvSpPr>
            <p:cNvPr id="161" name="Freeform 304"/>
            <p:cNvSpPr>
              <a:spLocks/>
            </p:cNvSpPr>
            <p:nvPr/>
          </p:nvSpPr>
          <p:spPr bwMode="auto">
            <a:xfrm>
              <a:off x="1593" y="1152"/>
              <a:ext cx="13" cy="35"/>
            </a:xfrm>
            <a:custGeom>
              <a:avLst/>
              <a:gdLst>
                <a:gd name="T0" fmla="*/ 13 w 13"/>
                <a:gd name="T1" fmla="*/ 0 h 35"/>
                <a:gd name="T2" fmla="*/ 5 w 13"/>
                <a:gd name="T3" fmla="*/ 2 h 35"/>
                <a:gd name="T4" fmla="*/ 0 w 13"/>
                <a:gd name="T5" fmla="*/ 25 h 35"/>
                <a:gd name="T6" fmla="*/ 0 w 13"/>
                <a:gd name="T7" fmla="*/ 34 h 35"/>
                <a:gd name="T8" fmla="*/ 12 w 13"/>
                <a:gd name="T9" fmla="*/ 35 h 35"/>
                <a:gd name="T10" fmla="*/ 13 w 13"/>
                <a:gd name="T11" fmla="*/ 0 h 35"/>
                <a:gd name="T12" fmla="*/ 0 60000 65536"/>
                <a:gd name="T13" fmla="*/ 0 60000 65536"/>
                <a:gd name="T14" fmla="*/ 0 60000 65536"/>
                <a:gd name="T15" fmla="*/ 0 60000 65536"/>
                <a:gd name="T16" fmla="*/ 0 60000 65536"/>
                <a:gd name="T17" fmla="*/ 0 60000 65536"/>
                <a:gd name="T18" fmla="*/ 0 w 13"/>
                <a:gd name="T19" fmla="*/ 0 h 35"/>
                <a:gd name="T20" fmla="*/ 13 w 13"/>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13" h="35">
                  <a:moveTo>
                    <a:pt x="13" y="0"/>
                  </a:moveTo>
                  <a:lnTo>
                    <a:pt x="5" y="2"/>
                  </a:lnTo>
                  <a:lnTo>
                    <a:pt x="0" y="25"/>
                  </a:lnTo>
                  <a:lnTo>
                    <a:pt x="0" y="34"/>
                  </a:lnTo>
                  <a:lnTo>
                    <a:pt x="12" y="35"/>
                  </a:lnTo>
                  <a:lnTo>
                    <a:pt x="13" y="0"/>
                  </a:lnTo>
                  <a:close/>
                </a:path>
              </a:pathLst>
            </a:custGeom>
            <a:solidFill>
              <a:srgbClr val="808080"/>
            </a:solidFill>
            <a:ln w="9525">
              <a:noFill/>
              <a:round/>
              <a:headEnd/>
              <a:tailEnd/>
            </a:ln>
          </p:spPr>
          <p:txBody>
            <a:bodyPr/>
            <a:lstStyle/>
            <a:p>
              <a:endParaRPr lang="en-US"/>
            </a:p>
          </p:txBody>
        </p:sp>
        <p:sp>
          <p:nvSpPr>
            <p:cNvPr id="162" name="Freeform 305"/>
            <p:cNvSpPr>
              <a:spLocks/>
            </p:cNvSpPr>
            <p:nvPr/>
          </p:nvSpPr>
          <p:spPr bwMode="auto">
            <a:xfrm>
              <a:off x="1592" y="1151"/>
              <a:ext cx="15" cy="38"/>
            </a:xfrm>
            <a:custGeom>
              <a:avLst/>
              <a:gdLst>
                <a:gd name="T0" fmla="*/ 15 w 15"/>
                <a:gd name="T1" fmla="*/ 1 h 38"/>
                <a:gd name="T2" fmla="*/ 14 w 15"/>
                <a:gd name="T3" fmla="*/ 0 h 38"/>
                <a:gd name="T4" fmla="*/ 6 w 15"/>
                <a:gd name="T5" fmla="*/ 1 h 38"/>
                <a:gd name="T6" fmla="*/ 5 w 15"/>
                <a:gd name="T7" fmla="*/ 1 h 38"/>
                <a:gd name="T8" fmla="*/ 5 w 15"/>
                <a:gd name="T9" fmla="*/ 3 h 38"/>
                <a:gd name="T10" fmla="*/ 0 w 15"/>
                <a:gd name="T11" fmla="*/ 25 h 38"/>
                <a:gd name="T12" fmla="*/ 0 w 15"/>
                <a:gd name="T13" fmla="*/ 26 h 38"/>
                <a:gd name="T14" fmla="*/ 1 w 15"/>
                <a:gd name="T15" fmla="*/ 35 h 38"/>
                <a:gd name="T16" fmla="*/ 1 w 15"/>
                <a:gd name="T17" fmla="*/ 36 h 38"/>
                <a:gd name="T18" fmla="*/ 13 w 15"/>
                <a:gd name="T19" fmla="*/ 38 h 38"/>
                <a:gd name="T20" fmla="*/ 13 w 15"/>
                <a:gd name="T21" fmla="*/ 36 h 38"/>
                <a:gd name="T22" fmla="*/ 15 w 15"/>
                <a:gd name="T23" fmla="*/ 1 h 38"/>
                <a:gd name="T24" fmla="*/ 14 w 15"/>
                <a:gd name="T25" fmla="*/ 1 h 38"/>
                <a:gd name="T26" fmla="*/ 11 w 15"/>
                <a:gd name="T27" fmla="*/ 36 h 38"/>
                <a:gd name="T28" fmla="*/ 13 w 15"/>
                <a:gd name="T29" fmla="*/ 35 h 38"/>
                <a:gd name="T30" fmla="*/ 1 w 15"/>
                <a:gd name="T31" fmla="*/ 34 h 38"/>
                <a:gd name="T32" fmla="*/ 2 w 15"/>
                <a:gd name="T33" fmla="*/ 35 h 38"/>
                <a:gd name="T34" fmla="*/ 1 w 15"/>
                <a:gd name="T35" fmla="*/ 25 h 38"/>
                <a:gd name="T36" fmla="*/ 1 w 15"/>
                <a:gd name="T37" fmla="*/ 26 h 38"/>
                <a:gd name="T38" fmla="*/ 6 w 15"/>
                <a:gd name="T39" fmla="*/ 3 h 38"/>
                <a:gd name="T40" fmla="*/ 6 w 15"/>
                <a:gd name="T41" fmla="*/ 4 h 38"/>
                <a:gd name="T42" fmla="*/ 14 w 15"/>
                <a:gd name="T43" fmla="*/ 3 h 38"/>
                <a:gd name="T44" fmla="*/ 14 w 15"/>
                <a:gd name="T45" fmla="*/ 1 h 38"/>
                <a:gd name="T46" fmla="*/ 15 w 15"/>
                <a:gd name="T47" fmla="*/ 1 h 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38"/>
                <a:gd name="T74" fmla="*/ 15 w 15"/>
                <a:gd name="T75" fmla="*/ 38 h 3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38">
                  <a:moveTo>
                    <a:pt x="15" y="1"/>
                  </a:moveTo>
                  <a:lnTo>
                    <a:pt x="14" y="0"/>
                  </a:lnTo>
                  <a:lnTo>
                    <a:pt x="6" y="1"/>
                  </a:lnTo>
                  <a:lnTo>
                    <a:pt x="5" y="1"/>
                  </a:lnTo>
                  <a:lnTo>
                    <a:pt x="5" y="3"/>
                  </a:lnTo>
                  <a:lnTo>
                    <a:pt x="0" y="25"/>
                  </a:lnTo>
                  <a:lnTo>
                    <a:pt x="0" y="26"/>
                  </a:lnTo>
                  <a:lnTo>
                    <a:pt x="1" y="35"/>
                  </a:lnTo>
                  <a:lnTo>
                    <a:pt x="1" y="36"/>
                  </a:lnTo>
                  <a:lnTo>
                    <a:pt x="13" y="38"/>
                  </a:lnTo>
                  <a:lnTo>
                    <a:pt x="13" y="36"/>
                  </a:lnTo>
                  <a:lnTo>
                    <a:pt x="15" y="1"/>
                  </a:lnTo>
                  <a:lnTo>
                    <a:pt x="14" y="1"/>
                  </a:lnTo>
                  <a:lnTo>
                    <a:pt x="11" y="36"/>
                  </a:lnTo>
                  <a:lnTo>
                    <a:pt x="13" y="35"/>
                  </a:lnTo>
                  <a:lnTo>
                    <a:pt x="1" y="34"/>
                  </a:lnTo>
                  <a:lnTo>
                    <a:pt x="2" y="35"/>
                  </a:lnTo>
                  <a:lnTo>
                    <a:pt x="1" y="25"/>
                  </a:lnTo>
                  <a:lnTo>
                    <a:pt x="1" y="26"/>
                  </a:lnTo>
                  <a:lnTo>
                    <a:pt x="6" y="3"/>
                  </a:lnTo>
                  <a:lnTo>
                    <a:pt x="6" y="4"/>
                  </a:lnTo>
                  <a:lnTo>
                    <a:pt x="14" y="3"/>
                  </a:lnTo>
                  <a:lnTo>
                    <a:pt x="14" y="1"/>
                  </a:lnTo>
                  <a:lnTo>
                    <a:pt x="15" y="1"/>
                  </a:lnTo>
                  <a:close/>
                </a:path>
              </a:pathLst>
            </a:custGeom>
            <a:solidFill>
              <a:srgbClr val="808080"/>
            </a:solidFill>
            <a:ln w="9525">
              <a:noFill/>
              <a:round/>
              <a:headEnd/>
              <a:tailEnd/>
            </a:ln>
          </p:spPr>
          <p:txBody>
            <a:bodyPr/>
            <a:lstStyle/>
            <a:p>
              <a:endParaRPr lang="en-US"/>
            </a:p>
          </p:txBody>
        </p:sp>
        <p:sp>
          <p:nvSpPr>
            <p:cNvPr id="163" name="Freeform 306"/>
            <p:cNvSpPr>
              <a:spLocks/>
            </p:cNvSpPr>
            <p:nvPr/>
          </p:nvSpPr>
          <p:spPr bwMode="auto">
            <a:xfrm>
              <a:off x="1625" y="1121"/>
              <a:ext cx="46" cy="96"/>
            </a:xfrm>
            <a:custGeom>
              <a:avLst/>
              <a:gdLst>
                <a:gd name="T0" fmla="*/ 30 w 46"/>
                <a:gd name="T1" fmla="*/ 3 h 96"/>
                <a:gd name="T2" fmla="*/ 27 w 46"/>
                <a:gd name="T3" fmla="*/ 2 h 96"/>
                <a:gd name="T4" fmla="*/ 24 w 46"/>
                <a:gd name="T5" fmla="*/ 0 h 96"/>
                <a:gd name="T6" fmla="*/ 21 w 46"/>
                <a:gd name="T7" fmla="*/ 2 h 96"/>
                <a:gd name="T8" fmla="*/ 17 w 46"/>
                <a:gd name="T9" fmla="*/ 3 h 96"/>
                <a:gd name="T10" fmla="*/ 13 w 46"/>
                <a:gd name="T11" fmla="*/ 7 h 96"/>
                <a:gd name="T12" fmla="*/ 11 w 46"/>
                <a:gd name="T13" fmla="*/ 9 h 96"/>
                <a:gd name="T14" fmla="*/ 9 w 46"/>
                <a:gd name="T15" fmla="*/ 12 h 96"/>
                <a:gd name="T16" fmla="*/ 7 w 46"/>
                <a:gd name="T17" fmla="*/ 15 h 96"/>
                <a:gd name="T18" fmla="*/ 5 w 46"/>
                <a:gd name="T19" fmla="*/ 18 h 96"/>
                <a:gd name="T20" fmla="*/ 4 w 46"/>
                <a:gd name="T21" fmla="*/ 22 h 96"/>
                <a:gd name="T22" fmla="*/ 3 w 46"/>
                <a:gd name="T23" fmla="*/ 26 h 96"/>
                <a:gd name="T24" fmla="*/ 2 w 46"/>
                <a:gd name="T25" fmla="*/ 35 h 96"/>
                <a:gd name="T26" fmla="*/ 2 w 46"/>
                <a:gd name="T27" fmla="*/ 39 h 96"/>
                <a:gd name="T28" fmla="*/ 0 w 46"/>
                <a:gd name="T29" fmla="*/ 43 h 96"/>
                <a:gd name="T30" fmla="*/ 0 w 46"/>
                <a:gd name="T31" fmla="*/ 47 h 96"/>
                <a:gd name="T32" fmla="*/ 0 w 46"/>
                <a:gd name="T33" fmla="*/ 51 h 96"/>
                <a:gd name="T34" fmla="*/ 0 w 46"/>
                <a:gd name="T35" fmla="*/ 55 h 96"/>
                <a:gd name="T36" fmla="*/ 0 w 46"/>
                <a:gd name="T37" fmla="*/ 59 h 96"/>
                <a:gd name="T38" fmla="*/ 2 w 46"/>
                <a:gd name="T39" fmla="*/ 64 h 96"/>
                <a:gd name="T40" fmla="*/ 3 w 46"/>
                <a:gd name="T41" fmla="*/ 72 h 96"/>
                <a:gd name="T42" fmla="*/ 4 w 46"/>
                <a:gd name="T43" fmla="*/ 75 h 96"/>
                <a:gd name="T44" fmla="*/ 5 w 46"/>
                <a:gd name="T45" fmla="*/ 79 h 96"/>
                <a:gd name="T46" fmla="*/ 7 w 46"/>
                <a:gd name="T47" fmla="*/ 82 h 96"/>
                <a:gd name="T48" fmla="*/ 8 w 46"/>
                <a:gd name="T49" fmla="*/ 85 h 96"/>
                <a:gd name="T50" fmla="*/ 9 w 46"/>
                <a:gd name="T51" fmla="*/ 87 h 96"/>
                <a:gd name="T52" fmla="*/ 11 w 46"/>
                <a:gd name="T53" fmla="*/ 90 h 96"/>
                <a:gd name="T54" fmla="*/ 15 w 46"/>
                <a:gd name="T55" fmla="*/ 94 h 96"/>
                <a:gd name="T56" fmla="*/ 17 w 46"/>
                <a:gd name="T57" fmla="*/ 96 h 96"/>
                <a:gd name="T58" fmla="*/ 21 w 46"/>
                <a:gd name="T59" fmla="*/ 96 h 96"/>
                <a:gd name="T60" fmla="*/ 25 w 46"/>
                <a:gd name="T61" fmla="*/ 96 h 96"/>
                <a:gd name="T62" fmla="*/ 29 w 46"/>
                <a:gd name="T63" fmla="*/ 95 h 96"/>
                <a:gd name="T64" fmla="*/ 33 w 46"/>
                <a:gd name="T65" fmla="*/ 92 h 96"/>
                <a:gd name="T66" fmla="*/ 34 w 46"/>
                <a:gd name="T67" fmla="*/ 90 h 96"/>
                <a:gd name="T68" fmla="*/ 35 w 46"/>
                <a:gd name="T69" fmla="*/ 87 h 96"/>
                <a:gd name="T70" fmla="*/ 38 w 46"/>
                <a:gd name="T71" fmla="*/ 85 h 96"/>
                <a:gd name="T72" fmla="*/ 39 w 46"/>
                <a:gd name="T73" fmla="*/ 82 h 96"/>
                <a:gd name="T74" fmla="*/ 40 w 46"/>
                <a:gd name="T75" fmla="*/ 79 h 96"/>
                <a:gd name="T76" fmla="*/ 42 w 46"/>
                <a:gd name="T77" fmla="*/ 75 h 96"/>
                <a:gd name="T78" fmla="*/ 43 w 46"/>
                <a:gd name="T79" fmla="*/ 68 h 96"/>
                <a:gd name="T80" fmla="*/ 44 w 46"/>
                <a:gd name="T81" fmla="*/ 63 h 96"/>
                <a:gd name="T82" fmla="*/ 46 w 46"/>
                <a:gd name="T83" fmla="*/ 59 h 96"/>
                <a:gd name="T84" fmla="*/ 46 w 46"/>
                <a:gd name="T85" fmla="*/ 55 h 96"/>
                <a:gd name="T86" fmla="*/ 46 w 46"/>
                <a:gd name="T87" fmla="*/ 51 h 96"/>
                <a:gd name="T88" fmla="*/ 46 w 46"/>
                <a:gd name="T89" fmla="*/ 47 h 96"/>
                <a:gd name="T90" fmla="*/ 46 w 46"/>
                <a:gd name="T91" fmla="*/ 43 h 96"/>
                <a:gd name="T92" fmla="*/ 46 w 46"/>
                <a:gd name="T93" fmla="*/ 39 h 96"/>
                <a:gd name="T94" fmla="*/ 46 w 46"/>
                <a:gd name="T95" fmla="*/ 34 h 96"/>
                <a:gd name="T96" fmla="*/ 43 w 46"/>
                <a:gd name="T97" fmla="*/ 25 h 96"/>
                <a:gd name="T98" fmla="*/ 42 w 46"/>
                <a:gd name="T99" fmla="*/ 21 h 96"/>
                <a:gd name="T100" fmla="*/ 40 w 46"/>
                <a:gd name="T101" fmla="*/ 18 h 96"/>
                <a:gd name="T102" fmla="*/ 39 w 46"/>
                <a:gd name="T103" fmla="*/ 15 h 96"/>
                <a:gd name="T104" fmla="*/ 38 w 46"/>
                <a:gd name="T105" fmla="*/ 12 h 96"/>
                <a:gd name="T106" fmla="*/ 37 w 46"/>
                <a:gd name="T107" fmla="*/ 8 h 96"/>
                <a:gd name="T108" fmla="*/ 34 w 46"/>
                <a:gd name="T109" fmla="*/ 7 h 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96"/>
                <a:gd name="T167" fmla="*/ 46 w 46"/>
                <a:gd name="T168" fmla="*/ 96 h 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96">
                  <a:moveTo>
                    <a:pt x="33" y="4"/>
                  </a:moveTo>
                  <a:lnTo>
                    <a:pt x="31" y="3"/>
                  </a:lnTo>
                  <a:lnTo>
                    <a:pt x="30" y="3"/>
                  </a:lnTo>
                  <a:lnTo>
                    <a:pt x="30" y="2"/>
                  </a:lnTo>
                  <a:lnTo>
                    <a:pt x="29" y="2"/>
                  </a:lnTo>
                  <a:lnTo>
                    <a:pt x="27" y="2"/>
                  </a:lnTo>
                  <a:lnTo>
                    <a:pt x="26" y="0"/>
                  </a:lnTo>
                  <a:lnTo>
                    <a:pt x="25" y="0"/>
                  </a:lnTo>
                  <a:lnTo>
                    <a:pt x="24" y="0"/>
                  </a:lnTo>
                  <a:lnTo>
                    <a:pt x="22" y="0"/>
                  </a:lnTo>
                  <a:lnTo>
                    <a:pt x="21" y="0"/>
                  </a:lnTo>
                  <a:lnTo>
                    <a:pt x="21" y="2"/>
                  </a:lnTo>
                  <a:lnTo>
                    <a:pt x="20" y="2"/>
                  </a:lnTo>
                  <a:lnTo>
                    <a:pt x="18" y="2"/>
                  </a:lnTo>
                  <a:lnTo>
                    <a:pt x="17" y="3"/>
                  </a:lnTo>
                  <a:lnTo>
                    <a:pt x="15" y="4"/>
                  </a:lnTo>
                  <a:lnTo>
                    <a:pt x="15" y="6"/>
                  </a:lnTo>
                  <a:lnTo>
                    <a:pt x="13" y="7"/>
                  </a:lnTo>
                  <a:lnTo>
                    <a:pt x="12" y="7"/>
                  </a:lnTo>
                  <a:lnTo>
                    <a:pt x="12" y="8"/>
                  </a:lnTo>
                  <a:lnTo>
                    <a:pt x="11" y="9"/>
                  </a:lnTo>
                  <a:lnTo>
                    <a:pt x="11" y="11"/>
                  </a:lnTo>
                  <a:lnTo>
                    <a:pt x="9" y="11"/>
                  </a:lnTo>
                  <a:lnTo>
                    <a:pt x="9" y="12"/>
                  </a:lnTo>
                  <a:lnTo>
                    <a:pt x="8" y="13"/>
                  </a:lnTo>
                  <a:lnTo>
                    <a:pt x="8" y="15"/>
                  </a:lnTo>
                  <a:lnTo>
                    <a:pt x="7" y="15"/>
                  </a:lnTo>
                  <a:lnTo>
                    <a:pt x="7" y="16"/>
                  </a:lnTo>
                  <a:lnTo>
                    <a:pt x="7" y="17"/>
                  </a:lnTo>
                  <a:lnTo>
                    <a:pt x="5" y="18"/>
                  </a:lnTo>
                  <a:lnTo>
                    <a:pt x="5" y="20"/>
                  </a:lnTo>
                  <a:lnTo>
                    <a:pt x="5" y="21"/>
                  </a:lnTo>
                  <a:lnTo>
                    <a:pt x="4" y="22"/>
                  </a:lnTo>
                  <a:lnTo>
                    <a:pt x="4" y="24"/>
                  </a:lnTo>
                  <a:lnTo>
                    <a:pt x="4" y="25"/>
                  </a:lnTo>
                  <a:lnTo>
                    <a:pt x="3" y="26"/>
                  </a:lnTo>
                  <a:lnTo>
                    <a:pt x="3" y="29"/>
                  </a:lnTo>
                  <a:lnTo>
                    <a:pt x="2" y="33"/>
                  </a:lnTo>
                  <a:lnTo>
                    <a:pt x="2" y="35"/>
                  </a:lnTo>
                  <a:lnTo>
                    <a:pt x="2" y="37"/>
                  </a:lnTo>
                  <a:lnTo>
                    <a:pt x="2" y="38"/>
                  </a:lnTo>
                  <a:lnTo>
                    <a:pt x="2" y="39"/>
                  </a:lnTo>
                  <a:lnTo>
                    <a:pt x="0" y="40"/>
                  </a:lnTo>
                  <a:lnTo>
                    <a:pt x="0" y="42"/>
                  </a:lnTo>
                  <a:lnTo>
                    <a:pt x="0" y="43"/>
                  </a:lnTo>
                  <a:lnTo>
                    <a:pt x="0" y="44"/>
                  </a:lnTo>
                  <a:lnTo>
                    <a:pt x="0" y="46"/>
                  </a:lnTo>
                  <a:lnTo>
                    <a:pt x="0" y="47"/>
                  </a:lnTo>
                  <a:lnTo>
                    <a:pt x="0" y="48"/>
                  </a:lnTo>
                  <a:lnTo>
                    <a:pt x="0" y="50"/>
                  </a:lnTo>
                  <a:lnTo>
                    <a:pt x="0" y="51"/>
                  </a:lnTo>
                  <a:lnTo>
                    <a:pt x="0" y="52"/>
                  </a:lnTo>
                  <a:lnTo>
                    <a:pt x="0" y="53"/>
                  </a:lnTo>
                  <a:lnTo>
                    <a:pt x="0" y="55"/>
                  </a:lnTo>
                  <a:lnTo>
                    <a:pt x="0" y="56"/>
                  </a:lnTo>
                  <a:lnTo>
                    <a:pt x="0" y="57"/>
                  </a:lnTo>
                  <a:lnTo>
                    <a:pt x="0" y="59"/>
                  </a:lnTo>
                  <a:lnTo>
                    <a:pt x="0" y="60"/>
                  </a:lnTo>
                  <a:lnTo>
                    <a:pt x="2" y="63"/>
                  </a:lnTo>
                  <a:lnTo>
                    <a:pt x="2" y="64"/>
                  </a:lnTo>
                  <a:lnTo>
                    <a:pt x="2" y="69"/>
                  </a:lnTo>
                  <a:lnTo>
                    <a:pt x="3" y="69"/>
                  </a:lnTo>
                  <a:lnTo>
                    <a:pt x="3" y="72"/>
                  </a:lnTo>
                  <a:lnTo>
                    <a:pt x="3" y="73"/>
                  </a:lnTo>
                  <a:lnTo>
                    <a:pt x="3" y="74"/>
                  </a:lnTo>
                  <a:lnTo>
                    <a:pt x="4" y="75"/>
                  </a:lnTo>
                  <a:lnTo>
                    <a:pt x="4" y="77"/>
                  </a:lnTo>
                  <a:lnTo>
                    <a:pt x="4" y="78"/>
                  </a:lnTo>
                  <a:lnTo>
                    <a:pt x="5" y="79"/>
                  </a:lnTo>
                  <a:lnTo>
                    <a:pt x="5" y="81"/>
                  </a:lnTo>
                  <a:lnTo>
                    <a:pt x="5" y="82"/>
                  </a:lnTo>
                  <a:lnTo>
                    <a:pt x="7" y="82"/>
                  </a:lnTo>
                  <a:lnTo>
                    <a:pt x="7" y="83"/>
                  </a:lnTo>
                  <a:lnTo>
                    <a:pt x="7" y="85"/>
                  </a:lnTo>
                  <a:lnTo>
                    <a:pt x="8" y="85"/>
                  </a:lnTo>
                  <a:lnTo>
                    <a:pt x="8" y="86"/>
                  </a:lnTo>
                  <a:lnTo>
                    <a:pt x="8" y="87"/>
                  </a:lnTo>
                  <a:lnTo>
                    <a:pt x="9" y="87"/>
                  </a:lnTo>
                  <a:lnTo>
                    <a:pt x="9" y="88"/>
                  </a:lnTo>
                  <a:lnTo>
                    <a:pt x="11" y="88"/>
                  </a:lnTo>
                  <a:lnTo>
                    <a:pt x="11" y="90"/>
                  </a:lnTo>
                  <a:lnTo>
                    <a:pt x="12" y="91"/>
                  </a:lnTo>
                  <a:lnTo>
                    <a:pt x="13" y="92"/>
                  </a:lnTo>
                  <a:lnTo>
                    <a:pt x="15" y="94"/>
                  </a:lnTo>
                  <a:lnTo>
                    <a:pt x="16" y="95"/>
                  </a:lnTo>
                  <a:lnTo>
                    <a:pt x="17" y="95"/>
                  </a:lnTo>
                  <a:lnTo>
                    <a:pt x="17" y="96"/>
                  </a:lnTo>
                  <a:lnTo>
                    <a:pt x="18" y="96"/>
                  </a:lnTo>
                  <a:lnTo>
                    <a:pt x="20" y="96"/>
                  </a:lnTo>
                  <a:lnTo>
                    <a:pt x="21" y="96"/>
                  </a:lnTo>
                  <a:lnTo>
                    <a:pt x="22" y="96"/>
                  </a:lnTo>
                  <a:lnTo>
                    <a:pt x="24" y="96"/>
                  </a:lnTo>
                  <a:lnTo>
                    <a:pt x="25" y="96"/>
                  </a:lnTo>
                  <a:lnTo>
                    <a:pt x="26" y="96"/>
                  </a:lnTo>
                  <a:lnTo>
                    <a:pt x="27" y="96"/>
                  </a:lnTo>
                  <a:lnTo>
                    <a:pt x="29" y="95"/>
                  </a:lnTo>
                  <a:lnTo>
                    <a:pt x="31" y="94"/>
                  </a:lnTo>
                  <a:lnTo>
                    <a:pt x="31" y="92"/>
                  </a:lnTo>
                  <a:lnTo>
                    <a:pt x="33" y="92"/>
                  </a:lnTo>
                  <a:lnTo>
                    <a:pt x="33" y="91"/>
                  </a:lnTo>
                  <a:lnTo>
                    <a:pt x="34" y="91"/>
                  </a:lnTo>
                  <a:lnTo>
                    <a:pt x="34" y="90"/>
                  </a:lnTo>
                  <a:lnTo>
                    <a:pt x="35" y="90"/>
                  </a:lnTo>
                  <a:lnTo>
                    <a:pt x="35" y="88"/>
                  </a:lnTo>
                  <a:lnTo>
                    <a:pt x="35" y="87"/>
                  </a:lnTo>
                  <a:lnTo>
                    <a:pt x="37" y="87"/>
                  </a:lnTo>
                  <a:lnTo>
                    <a:pt x="37" y="86"/>
                  </a:lnTo>
                  <a:lnTo>
                    <a:pt x="38" y="85"/>
                  </a:lnTo>
                  <a:lnTo>
                    <a:pt x="38" y="83"/>
                  </a:lnTo>
                  <a:lnTo>
                    <a:pt x="39" y="83"/>
                  </a:lnTo>
                  <a:lnTo>
                    <a:pt x="39" y="82"/>
                  </a:lnTo>
                  <a:lnTo>
                    <a:pt x="39" y="81"/>
                  </a:lnTo>
                  <a:lnTo>
                    <a:pt x="40" y="81"/>
                  </a:lnTo>
                  <a:lnTo>
                    <a:pt x="40" y="79"/>
                  </a:lnTo>
                  <a:lnTo>
                    <a:pt x="40" y="78"/>
                  </a:lnTo>
                  <a:lnTo>
                    <a:pt x="42" y="77"/>
                  </a:lnTo>
                  <a:lnTo>
                    <a:pt x="42" y="75"/>
                  </a:lnTo>
                  <a:lnTo>
                    <a:pt x="42" y="74"/>
                  </a:lnTo>
                  <a:lnTo>
                    <a:pt x="43" y="72"/>
                  </a:lnTo>
                  <a:lnTo>
                    <a:pt x="43" y="68"/>
                  </a:lnTo>
                  <a:lnTo>
                    <a:pt x="44" y="65"/>
                  </a:lnTo>
                  <a:lnTo>
                    <a:pt x="44" y="64"/>
                  </a:lnTo>
                  <a:lnTo>
                    <a:pt x="44" y="63"/>
                  </a:lnTo>
                  <a:lnTo>
                    <a:pt x="44" y="61"/>
                  </a:lnTo>
                  <a:lnTo>
                    <a:pt x="46" y="60"/>
                  </a:lnTo>
                  <a:lnTo>
                    <a:pt x="46" y="59"/>
                  </a:lnTo>
                  <a:lnTo>
                    <a:pt x="46" y="57"/>
                  </a:lnTo>
                  <a:lnTo>
                    <a:pt x="46" y="56"/>
                  </a:lnTo>
                  <a:lnTo>
                    <a:pt x="46" y="55"/>
                  </a:lnTo>
                  <a:lnTo>
                    <a:pt x="46" y="53"/>
                  </a:lnTo>
                  <a:lnTo>
                    <a:pt x="46" y="52"/>
                  </a:lnTo>
                  <a:lnTo>
                    <a:pt x="46" y="51"/>
                  </a:lnTo>
                  <a:lnTo>
                    <a:pt x="46" y="50"/>
                  </a:lnTo>
                  <a:lnTo>
                    <a:pt x="46" y="48"/>
                  </a:lnTo>
                  <a:lnTo>
                    <a:pt x="46" y="47"/>
                  </a:lnTo>
                  <a:lnTo>
                    <a:pt x="46" y="46"/>
                  </a:lnTo>
                  <a:lnTo>
                    <a:pt x="46" y="44"/>
                  </a:lnTo>
                  <a:lnTo>
                    <a:pt x="46" y="43"/>
                  </a:lnTo>
                  <a:lnTo>
                    <a:pt x="46" y="42"/>
                  </a:lnTo>
                  <a:lnTo>
                    <a:pt x="46" y="40"/>
                  </a:lnTo>
                  <a:lnTo>
                    <a:pt x="46" y="39"/>
                  </a:lnTo>
                  <a:lnTo>
                    <a:pt x="46" y="38"/>
                  </a:lnTo>
                  <a:lnTo>
                    <a:pt x="46" y="35"/>
                  </a:lnTo>
                  <a:lnTo>
                    <a:pt x="46" y="34"/>
                  </a:lnTo>
                  <a:lnTo>
                    <a:pt x="44" y="33"/>
                  </a:lnTo>
                  <a:lnTo>
                    <a:pt x="44" y="29"/>
                  </a:lnTo>
                  <a:lnTo>
                    <a:pt x="43" y="25"/>
                  </a:lnTo>
                  <a:lnTo>
                    <a:pt x="43" y="24"/>
                  </a:lnTo>
                  <a:lnTo>
                    <a:pt x="43" y="22"/>
                  </a:lnTo>
                  <a:lnTo>
                    <a:pt x="42" y="21"/>
                  </a:lnTo>
                  <a:lnTo>
                    <a:pt x="42" y="20"/>
                  </a:lnTo>
                  <a:lnTo>
                    <a:pt x="42" y="18"/>
                  </a:lnTo>
                  <a:lnTo>
                    <a:pt x="40" y="18"/>
                  </a:lnTo>
                  <a:lnTo>
                    <a:pt x="40" y="17"/>
                  </a:lnTo>
                  <a:lnTo>
                    <a:pt x="40" y="16"/>
                  </a:lnTo>
                  <a:lnTo>
                    <a:pt x="39" y="15"/>
                  </a:lnTo>
                  <a:lnTo>
                    <a:pt x="39" y="13"/>
                  </a:lnTo>
                  <a:lnTo>
                    <a:pt x="39" y="12"/>
                  </a:lnTo>
                  <a:lnTo>
                    <a:pt x="38" y="12"/>
                  </a:lnTo>
                  <a:lnTo>
                    <a:pt x="38" y="11"/>
                  </a:lnTo>
                  <a:lnTo>
                    <a:pt x="37" y="9"/>
                  </a:lnTo>
                  <a:lnTo>
                    <a:pt x="37" y="8"/>
                  </a:lnTo>
                  <a:lnTo>
                    <a:pt x="35" y="8"/>
                  </a:lnTo>
                  <a:lnTo>
                    <a:pt x="35" y="7"/>
                  </a:lnTo>
                  <a:lnTo>
                    <a:pt x="34" y="7"/>
                  </a:lnTo>
                  <a:lnTo>
                    <a:pt x="33" y="4"/>
                  </a:lnTo>
                  <a:close/>
                </a:path>
              </a:pathLst>
            </a:custGeom>
            <a:solidFill>
              <a:srgbClr val="808080"/>
            </a:solidFill>
            <a:ln w="9525">
              <a:noFill/>
              <a:round/>
              <a:headEnd/>
              <a:tailEnd/>
            </a:ln>
          </p:spPr>
          <p:txBody>
            <a:bodyPr/>
            <a:lstStyle/>
            <a:p>
              <a:endParaRPr lang="en-US"/>
            </a:p>
          </p:txBody>
        </p:sp>
        <p:sp>
          <p:nvSpPr>
            <p:cNvPr id="164" name="Freeform 307"/>
            <p:cNvSpPr>
              <a:spLocks/>
            </p:cNvSpPr>
            <p:nvPr/>
          </p:nvSpPr>
          <p:spPr bwMode="auto">
            <a:xfrm>
              <a:off x="1625" y="1120"/>
              <a:ext cx="47" cy="99"/>
            </a:xfrm>
            <a:custGeom>
              <a:avLst/>
              <a:gdLst>
                <a:gd name="T0" fmla="*/ 0 w 47"/>
                <a:gd name="T1" fmla="*/ 39 h 99"/>
                <a:gd name="T2" fmla="*/ 0 w 47"/>
                <a:gd name="T3" fmla="*/ 48 h 99"/>
                <a:gd name="T4" fmla="*/ 0 w 47"/>
                <a:gd name="T5" fmla="*/ 58 h 99"/>
                <a:gd name="T6" fmla="*/ 3 w 47"/>
                <a:gd name="T7" fmla="*/ 75 h 99"/>
                <a:gd name="T8" fmla="*/ 5 w 47"/>
                <a:gd name="T9" fmla="*/ 83 h 99"/>
                <a:gd name="T10" fmla="*/ 9 w 47"/>
                <a:gd name="T11" fmla="*/ 89 h 99"/>
                <a:gd name="T12" fmla="*/ 13 w 47"/>
                <a:gd name="T13" fmla="*/ 95 h 99"/>
                <a:gd name="T14" fmla="*/ 17 w 47"/>
                <a:gd name="T15" fmla="*/ 99 h 99"/>
                <a:gd name="T16" fmla="*/ 22 w 47"/>
                <a:gd name="T17" fmla="*/ 99 h 99"/>
                <a:gd name="T18" fmla="*/ 29 w 47"/>
                <a:gd name="T19" fmla="*/ 97 h 99"/>
                <a:gd name="T20" fmla="*/ 35 w 47"/>
                <a:gd name="T21" fmla="*/ 91 h 99"/>
                <a:gd name="T22" fmla="*/ 39 w 47"/>
                <a:gd name="T23" fmla="*/ 86 h 99"/>
                <a:gd name="T24" fmla="*/ 42 w 47"/>
                <a:gd name="T25" fmla="*/ 78 h 99"/>
                <a:gd name="T26" fmla="*/ 44 w 47"/>
                <a:gd name="T27" fmla="*/ 70 h 99"/>
                <a:gd name="T28" fmla="*/ 46 w 47"/>
                <a:gd name="T29" fmla="*/ 62 h 99"/>
                <a:gd name="T30" fmla="*/ 47 w 47"/>
                <a:gd name="T31" fmla="*/ 53 h 99"/>
                <a:gd name="T32" fmla="*/ 47 w 47"/>
                <a:gd name="T33" fmla="*/ 41 h 99"/>
                <a:gd name="T34" fmla="*/ 44 w 47"/>
                <a:gd name="T35" fmla="*/ 30 h 99"/>
                <a:gd name="T36" fmla="*/ 43 w 47"/>
                <a:gd name="T37" fmla="*/ 22 h 99"/>
                <a:gd name="T38" fmla="*/ 40 w 47"/>
                <a:gd name="T39" fmla="*/ 14 h 99"/>
                <a:gd name="T40" fmla="*/ 35 w 47"/>
                <a:gd name="T41" fmla="*/ 7 h 99"/>
                <a:gd name="T42" fmla="*/ 26 w 47"/>
                <a:gd name="T43" fmla="*/ 0 h 99"/>
                <a:gd name="T44" fmla="*/ 21 w 47"/>
                <a:gd name="T45" fmla="*/ 0 h 99"/>
                <a:gd name="T46" fmla="*/ 15 w 47"/>
                <a:gd name="T47" fmla="*/ 4 h 99"/>
                <a:gd name="T48" fmla="*/ 9 w 47"/>
                <a:gd name="T49" fmla="*/ 10 h 99"/>
                <a:gd name="T50" fmla="*/ 5 w 47"/>
                <a:gd name="T51" fmla="*/ 17 h 99"/>
                <a:gd name="T52" fmla="*/ 3 w 47"/>
                <a:gd name="T53" fmla="*/ 25 h 99"/>
                <a:gd name="T54" fmla="*/ 5 w 47"/>
                <a:gd name="T55" fmla="*/ 23 h 99"/>
                <a:gd name="T56" fmla="*/ 8 w 47"/>
                <a:gd name="T57" fmla="*/ 17 h 99"/>
                <a:gd name="T58" fmla="*/ 11 w 47"/>
                <a:gd name="T59" fmla="*/ 10 h 99"/>
                <a:gd name="T60" fmla="*/ 16 w 47"/>
                <a:gd name="T61" fmla="*/ 7 h 99"/>
                <a:gd name="T62" fmla="*/ 20 w 47"/>
                <a:gd name="T63" fmla="*/ 4 h 99"/>
                <a:gd name="T64" fmla="*/ 25 w 47"/>
                <a:gd name="T65" fmla="*/ 3 h 99"/>
                <a:gd name="T66" fmla="*/ 31 w 47"/>
                <a:gd name="T67" fmla="*/ 5 h 99"/>
                <a:gd name="T68" fmla="*/ 38 w 47"/>
                <a:gd name="T69" fmla="*/ 13 h 99"/>
                <a:gd name="T70" fmla="*/ 40 w 47"/>
                <a:gd name="T71" fmla="*/ 19 h 99"/>
                <a:gd name="T72" fmla="*/ 43 w 47"/>
                <a:gd name="T73" fmla="*/ 27 h 99"/>
                <a:gd name="T74" fmla="*/ 44 w 47"/>
                <a:gd name="T75" fmla="*/ 35 h 99"/>
                <a:gd name="T76" fmla="*/ 46 w 47"/>
                <a:gd name="T77" fmla="*/ 44 h 99"/>
                <a:gd name="T78" fmla="*/ 44 w 47"/>
                <a:gd name="T79" fmla="*/ 54 h 99"/>
                <a:gd name="T80" fmla="*/ 44 w 47"/>
                <a:gd name="T81" fmla="*/ 64 h 99"/>
                <a:gd name="T82" fmla="*/ 42 w 47"/>
                <a:gd name="T83" fmla="*/ 73 h 99"/>
                <a:gd name="T84" fmla="*/ 39 w 47"/>
                <a:gd name="T85" fmla="*/ 80 h 99"/>
                <a:gd name="T86" fmla="*/ 37 w 47"/>
                <a:gd name="T87" fmla="*/ 87 h 99"/>
                <a:gd name="T88" fmla="*/ 33 w 47"/>
                <a:gd name="T89" fmla="*/ 91 h 99"/>
                <a:gd name="T90" fmla="*/ 25 w 47"/>
                <a:gd name="T91" fmla="*/ 96 h 99"/>
                <a:gd name="T92" fmla="*/ 20 w 47"/>
                <a:gd name="T93" fmla="*/ 96 h 99"/>
                <a:gd name="T94" fmla="*/ 16 w 47"/>
                <a:gd name="T95" fmla="*/ 95 h 99"/>
                <a:gd name="T96" fmla="*/ 11 w 47"/>
                <a:gd name="T97" fmla="*/ 89 h 99"/>
                <a:gd name="T98" fmla="*/ 7 w 47"/>
                <a:gd name="T99" fmla="*/ 83 h 99"/>
                <a:gd name="T100" fmla="*/ 4 w 47"/>
                <a:gd name="T101" fmla="*/ 76 h 99"/>
                <a:gd name="T102" fmla="*/ 3 w 47"/>
                <a:gd name="T103" fmla="*/ 69 h 99"/>
                <a:gd name="T104" fmla="*/ 2 w 47"/>
                <a:gd name="T105" fmla="*/ 60 h 99"/>
                <a:gd name="T106" fmla="*/ 2 w 47"/>
                <a:gd name="T107" fmla="*/ 51 h 99"/>
                <a:gd name="T108" fmla="*/ 2 w 47"/>
                <a:gd name="T109" fmla="*/ 41 h 99"/>
                <a:gd name="T110" fmla="*/ 3 w 47"/>
                <a:gd name="T111" fmla="*/ 30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
                <a:gd name="T169" fmla="*/ 0 h 99"/>
                <a:gd name="T170" fmla="*/ 47 w 47"/>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 h="99">
                  <a:moveTo>
                    <a:pt x="2" y="30"/>
                  </a:moveTo>
                  <a:lnTo>
                    <a:pt x="2" y="31"/>
                  </a:lnTo>
                  <a:lnTo>
                    <a:pt x="0" y="36"/>
                  </a:lnTo>
                  <a:lnTo>
                    <a:pt x="0" y="39"/>
                  </a:lnTo>
                  <a:lnTo>
                    <a:pt x="0" y="41"/>
                  </a:lnTo>
                  <a:lnTo>
                    <a:pt x="0" y="44"/>
                  </a:lnTo>
                  <a:lnTo>
                    <a:pt x="0" y="45"/>
                  </a:lnTo>
                  <a:lnTo>
                    <a:pt x="0" y="48"/>
                  </a:lnTo>
                  <a:lnTo>
                    <a:pt x="0" y="51"/>
                  </a:lnTo>
                  <a:lnTo>
                    <a:pt x="0" y="53"/>
                  </a:lnTo>
                  <a:lnTo>
                    <a:pt x="0" y="56"/>
                  </a:lnTo>
                  <a:lnTo>
                    <a:pt x="0" y="58"/>
                  </a:lnTo>
                  <a:lnTo>
                    <a:pt x="0" y="60"/>
                  </a:lnTo>
                  <a:lnTo>
                    <a:pt x="0" y="62"/>
                  </a:lnTo>
                  <a:lnTo>
                    <a:pt x="3" y="74"/>
                  </a:lnTo>
                  <a:lnTo>
                    <a:pt x="3" y="75"/>
                  </a:lnTo>
                  <a:lnTo>
                    <a:pt x="4" y="78"/>
                  </a:lnTo>
                  <a:lnTo>
                    <a:pt x="4" y="79"/>
                  </a:lnTo>
                  <a:lnTo>
                    <a:pt x="5" y="82"/>
                  </a:lnTo>
                  <a:lnTo>
                    <a:pt x="5" y="83"/>
                  </a:lnTo>
                  <a:lnTo>
                    <a:pt x="7" y="86"/>
                  </a:lnTo>
                  <a:lnTo>
                    <a:pt x="7" y="87"/>
                  </a:lnTo>
                  <a:lnTo>
                    <a:pt x="8" y="88"/>
                  </a:lnTo>
                  <a:lnTo>
                    <a:pt x="9" y="89"/>
                  </a:lnTo>
                  <a:lnTo>
                    <a:pt x="9" y="91"/>
                  </a:lnTo>
                  <a:lnTo>
                    <a:pt x="11" y="92"/>
                  </a:lnTo>
                  <a:lnTo>
                    <a:pt x="12" y="93"/>
                  </a:lnTo>
                  <a:lnTo>
                    <a:pt x="13" y="95"/>
                  </a:lnTo>
                  <a:lnTo>
                    <a:pt x="15" y="96"/>
                  </a:lnTo>
                  <a:lnTo>
                    <a:pt x="15" y="97"/>
                  </a:lnTo>
                  <a:lnTo>
                    <a:pt x="16" y="97"/>
                  </a:lnTo>
                  <a:lnTo>
                    <a:pt x="17" y="99"/>
                  </a:lnTo>
                  <a:lnTo>
                    <a:pt x="18" y="99"/>
                  </a:lnTo>
                  <a:lnTo>
                    <a:pt x="20" y="99"/>
                  </a:lnTo>
                  <a:lnTo>
                    <a:pt x="21" y="99"/>
                  </a:lnTo>
                  <a:lnTo>
                    <a:pt x="22" y="99"/>
                  </a:lnTo>
                  <a:lnTo>
                    <a:pt x="24" y="99"/>
                  </a:lnTo>
                  <a:lnTo>
                    <a:pt x="25" y="99"/>
                  </a:lnTo>
                  <a:lnTo>
                    <a:pt x="27" y="97"/>
                  </a:lnTo>
                  <a:lnTo>
                    <a:pt x="29" y="97"/>
                  </a:lnTo>
                  <a:lnTo>
                    <a:pt x="31" y="96"/>
                  </a:lnTo>
                  <a:lnTo>
                    <a:pt x="33" y="93"/>
                  </a:lnTo>
                  <a:lnTo>
                    <a:pt x="34" y="92"/>
                  </a:lnTo>
                  <a:lnTo>
                    <a:pt x="35" y="91"/>
                  </a:lnTo>
                  <a:lnTo>
                    <a:pt x="35" y="89"/>
                  </a:lnTo>
                  <a:lnTo>
                    <a:pt x="37" y="88"/>
                  </a:lnTo>
                  <a:lnTo>
                    <a:pt x="38" y="87"/>
                  </a:lnTo>
                  <a:lnTo>
                    <a:pt x="39" y="86"/>
                  </a:lnTo>
                  <a:lnTo>
                    <a:pt x="39" y="84"/>
                  </a:lnTo>
                  <a:lnTo>
                    <a:pt x="40" y="82"/>
                  </a:lnTo>
                  <a:lnTo>
                    <a:pt x="40" y="80"/>
                  </a:lnTo>
                  <a:lnTo>
                    <a:pt x="42" y="78"/>
                  </a:lnTo>
                  <a:lnTo>
                    <a:pt x="43" y="76"/>
                  </a:lnTo>
                  <a:lnTo>
                    <a:pt x="43" y="74"/>
                  </a:lnTo>
                  <a:lnTo>
                    <a:pt x="43" y="71"/>
                  </a:lnTo>
                  <a:lnTo>
                    <a:pt x="44" y="70"/>
                  </a:lnTo>
                  <a:lnTo>
                    <a:pt x="44" y="69"/>
                  </a:lnTo>
                  <a:lnTo>
                    <a:pt x="44" y="67"/>
                  </a:lnTo>
                  <a:lnTo>
                    <a:pt x="46" y="65"/>
                  </a:lnTo>
                  <a:lnTo>
                    <a:pt x="46" y="62"/>
                  </a:lnTo>
                  <a:lnTo>
                    <a:pt x="46" y="60"/>
                  </a:lnTo>
                  <a:lnTo>
                    <a:pt x="46" y="58"/>
                  </a:lnTo>
                  <a:lnTo>
                    <a:pt x="46" y="56"/>
                  </a:lnTo>
                  <a:lnTo>
                    <a:pt x="47" y="53"/>
                  </a:lnTo>
                  <a:lnTo>
                    <a:pt x="47" y="51"/>
                  </a:lnTo>
                  <a:lnTo>
                    <a:pt x="47" y="45"/>
                  </a:lnTo>
                  <a:lnTo>
                    <a:pt x="47" y="43"/>
                  </a:lnTo>
                  <a:lnTo>
                    <a:pt x="47" y="41"/>
                  </a:lnTo>
                  <a:lnTo>
                    <a:pt x="46" y="39"/>
                  </a:lnTo>
                  <a:lnTo>
                    <a:pt x="46" y="36"/>
                  </a:lnTo>
                  <a:lnTo>
                    <a:pt x="46" y="34"/>
                  </a:lnTo>
                  <a:lnTo>
                    <a:pt x="44" y="30"/>
                  </a:lnTo>
                  <a:lnTo>
                    <a:pt x="44" y="27"/>
                  </a:lnTo>
                  <a:lnTo>
                    <a:pt x="44" y="26"/>
                  </a:lnTo>
                  <a:lnTo>
                    <a:pt x="43" y="23"/>
                  </a:lnTo>
                  <a:lnTo>
                    <a:pt x="43" y="22"/>
                  </a:lnTo>
                  <a:lnTo>
                    <a:pt x="42" y="19"/>
                  </a:lnTo>
                  <a:lnTo>
                    <a:pt x="42" y="17"/>
                  </a:lnTo>
                  <a:lnTo>
                    <a:pt x="40" y="16"/>
                  </a:lnTo>
                  <a:lnTo>
                    <a:pt x="40" y="14"/>
                  </a:lnTo>
                  <a:lnTo>
                    <a:pt x="39" y="13"/>
                  </a:lnTo>
                  <a:lnTo>
                    <a:pt x="38" y="10"/>
                  </a:lnTo>
                  <a:lnTo>
                    <a:pt x="37" y="8"/>
                  </a:lnTo>
                  <a:lnTo>
                    <a:pt x="35" y="7"/>
                  </a:lnTo>
                  <a:lnTo>
                    <a:pt x="31" y="3"/>
                  </a:lnTo>
                  <a:lnTo>
                    <a:pt x="30" y="1"/>
                  </a:lnTo>
                  <a:lnTo>
                    <a:pt x="27" y="1"/>
                  </a:lnTo>
                  <a:lnTo>
                    <a:pt x="26" y="0"/>
                  </a:lnTo>
                  <a:lnTo>
                    <a:pt x="25" y="0"/>
                  </a:lnTo>
                  <a:lnTo>
                    <a:pt x="24" y="0"/>
                  </a:lnTo>
                  <a:lnTo>
                    <a:pt x="22" y="0"/>
                  </a:lnTo>
                  <a:lnTo>
                    <a:pt x="21" y="0"/>
                  </a:lnTo>
                  <a:lnTo>
                    <a:pt x="20" y="1"/>
                  </a:lnTo>
                  <a:lnTo>
                    <a:pt x="18" y="1"/>
                  </a:lnTo>
                  <a:lnTo>
                    <a:pt x="17" y="3"/>
                  </a:lnTo>
                  <a:lnTo>
                    <a:pt x="15" y="4"/>
                  </a:lnTo>
                  <a:lnTo>
                    <a:pt x="13" y="5"/>
                  </a:lnTo>
                  <a:lnTo>
                    <a:pt x="12" y="7"/>
                  </a:lnTo>
                  <a:lnTo>
                    <a:pt x="11" y="9"/>
                  </a:lnTo>
                  <a:lnTo>
                    <a:pt x="9" y="10"/>
                  </a:lnTo>
                  <a:lnTo>
                    <a:pt x="8" y="12"/>
                  </a:lnTo>
                  <a:lnTo>
                    <a:pt x="8" y="13"/>
                  </a:lnTo>
                  <a:lnTo>
                    <a:pt x="7" y="16"/>
                  </a:lnTo>
                  <a:lnTo>
                    <a:pt x="5" y="17"/>
                  </a:lnTo>
                  <a:lnTo>
                    <a:pt x="5" y="18"/>
                  </a:lnTo>
                  <a:lnTo>
                    <a:pt x="4" y="21"/>
                  </a:lnTo>
                  <a:lnTo>
                    <a:pt x="4" y="22"/>
                  </a:lnTo>
                  <a:lnTo>
                    <a:pt x="3" y="25"/>
                  </a:lnTo>
                  <a:lnTo>
                    <a:pt x="2" y="30"/>
                  </a:lnTo>
                  <a:lnTo>
                    <a:pt x="3" y="30"/>
                  </a:lnTo>
                  <a:lnTo>
                    <a:pt x="4" y="26"/>
                  </a:lnTo>
                  <a:lnTo>
                    <a:pt x="5" y="23"/>
                  </a:lnTo>
                  <a:lnTo>
                    <a:pt x="5" y="22"/>
                  </a:lnTo>
                  <a:lnTo>
                    <a:pt x="7" y="21"/>
                  </a:lnTo>
                  <a:lnTo>
                    <a:pt x="7" y="18"/>
                  </a:lnTo>
                  <a:lnTo>
                    <a:pt x="8" y="17"/>
                  </a:lnTo>
                  <a:lnTo>
                    <a:pt x="8" y="16"/>
                  </a:lnTo>
                  <a:lnTo>
                    <a:pt x="9" y="14"/>
                  </a:lnTo>
                  <a:lnTo>
                    <a:pt x="11" y="13"/>
                  </a:lnTo>
                  <a:lnTo>
                    <a:pt x="11" y="10"/>
                  </a:lnTo>
                  <a:lnTo>
                    <a:pt x="13" y="9"/>
                  </a:lnTo>
                  <a:lnTo>
                    <a:pt x="15" y="8"/>
                  </a:lnTo>
                  <a:lnTo>
                    <a:pt x="15" y="7"/>
                  </a:lnTo>
                  <a:lnTo>
                    <a:pt x="16" y="7"/>
                  </a:lnTo>
                  <a:lnTo>
                    <a:pt x="17" y="5"/>
                  </a:lnTo>
                  <a:lnTo>
                    <a:pt x="18" y="5"/>
                  </a:lnTo>
                  <a:lnTo>
                    <a:pt x="18" y="4"/>
                  </a:lnTo>
                  <a:lnTo>
                    <a:pt x="20" y="4"/>
                  </a:lnTo>
                  <a:lnTo>
                    <a:pt x="21" y="3"/>
                  </a:lnTo>
                  <a:lnTo>
                    <a:pt x="22" y="3"/>
                  </a:lnTo>
                  <a:lnTo>
                    <a:pt x="24" y="3"/>
                  </a:lnTo>
                  <a:lnTo>
                    <a:pt x="25" y="3"/>
                  </a:lnTo>
                  <a:lnTo>
                    <a:pt x="26" y="3"/>
                  </a:lnTo>
                  <a:lnTo>
                    <a:pt x="27" y="4"/>
                  </a:lnTo>
                  <a:lnTo>
                    <a:pt x="30" y="4"/>
                  </a:lnTo>
                  <a:lnTo>
                    <a:pt x="31" y="5"/>
                  </a:lnTo>
                  <a:lnTo>
                    <a:pt x="33" y="7"/>
                  </a:lnTo>
                  <a:lnTo>
                    <a:pt x="35" y="9"/>
                  </a:lnTo>
                  <a:lnTo>
                    <a:pt x="35" y="10"/>
                  </a:lnTo>
                  <a:lnTo>
                    <a:pt x="38" y="13"/>
                  </a:lnTo>
                  <a:lnTo>
                    <a:pt x="38" y="14"/>
                  </a:lnTo>
                  <a:lnTo>
                    <a:pt x="39" y="16"/>
                  </a:lnTo>
                  <a:lnTo>
                    <a:pt x="39" y="18"/>
                  </a:lnTo>
                  <a:lnTo>
                    <a:pt x="40" y="19"/>
                  </a:lnTo>
                  <a:lnTo>
                    <a:pt x="40" y="21"/>
                  </a:lnTo>
                  <a:lnTo>
                    <a:pt x="42" y="23"/>
                  </a:lnTo>
                  <a:lnTo>
                    <a:pt x="42" y="25"/>
                  </a:lnTo>
                  <a:lnTo>
                    <a:pt x="43" y="27"/>
                  </a:lnTo>
                  <a:lnTo>
                    <a:pt x="43" y="29"/>
                  </a:lnTo>
                  <a:lnTo>
                    <a:pt x="43" y="31"/>
                  </a:lnTo>
                  <a:lnTo>
                    <a:pt x="44" y="32"/>
                  </a:lnTo>
                  <a:lnTo>
                    <a:pt x="44" y="35"/>
                  </a:lnTo>
                  <a:lnTo>
                    <a:pt x="44" y="38"/>
                  </a:lnTo>
                  <a:lnTo>
                    <a:pt x="44" y="39"/>
                  </a:lnTo>
                  <a:lnTo>
                    <a:pt x="44" y="41"/>
                  </a:lnTo>
                  <a:lnTo>
                    <a:pt x="46" y="44"/>
                  </a:lnTo>
                  <a:lnTo>
                    <a:pt x="46" y="45"/>
                  </a:lnTo>
                  <a:lnTo>
                    <a:pt x="46" y="51"/>
                  </a:lnTo>
                  <a:lnTo>
                    <a:pt x="46" y="53"/>
                  </a:lnTo>
                  <a:lnTo>
                    <a:pt x="44" y="54"/>
                  </a:lnTo>
                  <a:lnTo>
                    <a:pt x="44" y="57"/>
                  </a:lnTo>
                  <a:lnTo>
                    <a:pt x="44" y="60"/>
                  </a:lnTo>
                  <a:lnTo>
                    <a:pt x="44" y="61"/>
                  </a:lnTo>
                  <a:lnTo>
                    <a:pt x="44" y="64"/>
                  </a:lnTo>
                  <a:lnTo>
                    <a:pt x="43" y="66"/>
                  </a:lnTo>
                  <a:lnTo>
                    <a:pt x="43" y="69"/>
                  </a:lnTo>
                  <a:lnTo>
                    <a:pt x="43" y="70"/>
                  </a:lnTo>
                  <a:lnTo>
                    <a:pt x="42" y="73"/>
                  </a:lnTo>
                  <a:lnTo>
                    <a:pt x="42" y="75"/>
                  </a:lnTo>
                  <a:lnTo>
                    <a:pt x="40" y="76"/>
                  </a:lnTo>
                  <a:lnTo>
                    <a:pt x="40" y="78"/>
                  </a:lnTo>
                  <a:lnTo>
                    <a:pt x="39" y="80"/>
                  </a:lnTo>
                  <a:lnTo>
                    <a:pt x="38" y="82"/>
                  </a:lnTo>
                  <a:lnTo>
                    <a:pt x="38" y="83"/>
                  </a:lnTo>
                  <a:lnTo>
                    <a:pt x="37" y="86"/>
                  </a:lnTo>
                  <a:lnTo>
                    <a:pt x="37" y="87"/>
                  </a:lnTo>
                  <a:lnTo>
                    <a:pt x="35" y="88"/>
                  </a:lnTo>
                  <a:lnTo>
                    <a:pt x="34" y="89"/>
                  </a:lnTo>
                  <a:lnTo>
                    <a:pt x="33" y="89"/>
                  </a:lnTo>
                  <a:lnTo>
                    <a:pt x="33" y="91"/>
                  </a:lnTo>
                  <a:lnTo>
                    <a:pt x="30" y="93"/>
                  </a:lnTo>
                  <a:lnTo>
                    <a:pt x="29" y="95"/>
                  </a:lnTo>
                  <a:lnTo>
                    <a:pt x="27" y="95"/>
                  </a:lnTo>
                  <a:lnTo>
                    <a:pt x="25" y="96"/>
                  </a:lnTo>
                  <a:lnTo>
                    <a:pt x="24" y="96"/>
                  </a:lnTo>
                  <a:lnTo>
                    <a:pt x="22" y="96"/>
                  </a:lnTo>
                  <a:lnTo>
                    <a:pt x="21" y="96"/>
                  </a:lnTo>
                  <a:lnTo>
                    <a:pt x="20" y="96"/>
                  </a:lnTo>
                  <a:lnTo>
                    <a:pt x="18" y="96"/>
                  </a:lnTo>
                  <a:lnTo>
                    <a:pt x="17" y="96"/>
                  </a:lnTo>
                  <a:lnTo>
                    <a:pt x="17" y="95"/>
                  </a:lnTo>
                  <a:lnTo>
                    <a:pt x="16" y="95"/>
                  </a:lnTo>
                  <a:lnTo>
                    <a:pt x="15" y="93"/>
                  </a:lnTo>
                  <a:lnTo>
                    <a:pt x="13" y="92"/>
                  </a:lnTo>
                  <a:lnTo>
                    <a:pt x="12" y="91"/>
                  </a:lnTo>
                  <a:lnTo>
                    <a:pt x="11" y="89"/>
                  </a:lnTo>
                  <a:lnTo>
                    <a:pt x="9" y="88"/>
                  </a:lnTo>
                  <a:lnTo>
                    <a:pt x="9" y="86"/>
                  </a:lnTo>
                  <a:lnTo>
                    <a:pt x="8" y="84"/>
                  </a:lnTo>
                  <a:lnTo>
                    <a:pt x="7" y="83"/>
                  </a:lnTo>
                  <a:lnTo>
                    <a:pt x="7" y="82"/>
                  </a:lnTo>
                  <a:lnTo>
                    <a:pt x="5" y="80"/>
                  </a:lnTo>
                  <a:lnTo>
                    <a:pt x="5" y="78"/>
                  </a:lnTo>
                  <a:lnTo>
                    <a:pt x="4" y="76"/>
                  </a:lnTo>
                  <a:lnTo>
                    <a:pt x="4" y="74"/>
                  </a:lnTo>
                  <a:lnTo>
                    <a:pt x="4" y="73"/>
                  </a:lnTo>
                  <a:lnTo>
                    <a:pt x="3" y="70"/>
                  </a:lnTo>
                  <a:lnTo>
                    <a:pt x="3" y="69"/>
                  </a:lnTo>
                  <a:lnTo>
                    <a:pt x="3" y="66"/>
                  </a:lnTo>
                  <a:lnTo>
                    <a:pt x="2" y="64"/>
                  </a:lnTo>
                  <a:lnTo>
                    <a:pt x="2" y="62"/>
                  </a:lnTo>
                  <a:lnTo>
                    <a:pt x="2" y="60"/>
                  </a:lnTo>
                  <a:lnTo>
                    <a:pt x="2" y="57"/>
                  </a:lnTo>
                  <a:lnTo>
                    <a:pt x="2" y="56"/>
                  </a:lnTo>
                  <a:lnTo>
                    <a:pt x="2" y="53"/>
                  </a:lnTo>
                  <a:lnTo>
                    <a:pt x="2" y="51"/>
                  </a:lnTo>
                  <a:lnTo>
                    <a:pt x="2" y="48"/>
                  </a:lnTo>
                  <a:lnTo>
                    <a:pt x="2" y="47"/>
                  </a:lnTo>
                  <a:lnTo>
                    <a:pt x="2" y="44"/>
                  </a:lnTo>
                  <a:lnTo>
                    <a:pt x="2" y="41"/>
                  </a:lnTo>
                  <a:lnTo>
                    <a:pt x="2" y="39"/>
                  </a:lnTo>
                  <a:lnTo>
                    <a:pt x="2" y="36"/>
                  </a:lnTo>
                  <a:lnTo>
                    <a:pt x="3" y="32"/>
                  </a:lnTo>
                  <a:lnTo>
                    <a:pt x="3" y="30"/>
                  </a:lnTo>
                  <a:lnTo>
                    <a:pt x="2" y="30"/>
                  </a:lnTo>
                  <a:close/>
                </a:path>
              </a:pathLst>
            </a:custGeom>
            <a:solidFill>
              <a:srgbClr val="808080"/>
            </a:solidFill>
            <a:ln w="9525">
              <a:noFill/>
              <a:round/>
              <a:headEnd/>
              <a:tailEnd/>
            </a:ln>
          </p:spPr>
          <p:txBody>
            <a:bodyPr/>
            <a:lstStyle/>
            <a:p>
              <a:endParaRPr lang="en-US"/>
            </a:p>
          </p:txBody>
        </p:sp>
        <p:sp>
          <p:nvSpPr>
            <p:cNvPr id="165" name="Freeform 308"/>
            <p:cNvSpPr>
              <a:spLocks/>
            </p:cNvSpPr>
            <p:nvPr/>
          </p:nvSpPr>
          <p:spPr bwMode="auto">
            <a:xfrm>
              <a:off x="1599" y="1155"/>
              <a:ext cx="26" cy="54"/>
            </a:xfrm>
            <a:custGeom>
              <a:avLst/>
              <a:gdLst>
                <a:gd name="T0" fmla="*/ 19 w 26"/>
                <a:gd name="T1" fmla="*/ 1 h 54"/>
                <a:gd name="T2" fmla="*/ 16 w 26"/>
                <a:gd name="T3" fmla="*/ 1 h 54"/>
                <a:gd name="T4" fmla="*/ 13 w 26"/>
                <a:gd name="T5" fmla="*/ 0 h 54"/>
                <a:gd name="T6" fmla="*/ 13 w 26"/>
                <a:gd name="T7" fmla="*/ 0 h 54"/>
                <a:gd name="T8" fmla="*/ 11 w 26"/>
                <a:gd name="T9" fmla="*/ 1 h 54"/>
                <a:gd name="T10" fmla="*/ 7 w 26"/>
                <a:gd name="T11" fmla="*/ 4 h 54"/>
                <a:gd name="T12" fmla="*/ 7 w 26"/>
                <a:gd name="T13" fmla="*/ 6 h 54"/>
                <a:gd name="T14" fmla="*/ 6 w 26"/>
                <a:gd name="T15" fmla="*/ 8 h 54"/>
                <a:gd name="T16" fmla="*/ 4 w 26"/>
                <a:gd name="T17" fmla="*/ 9 h 54"/>
                <a:gd name="T18" fmla="*/ 3 w 26"/>
                <a:gd name="T19" fmla="*/ 12 h 54"/>
                <a:gd name="T20" fmla="*/ 3 w 26"/>
                <a:gd name="T21" fmla="*/ 14 h 54"/>
                <a:gd name="T22" fmla="*/ 2 w 26"/>
                <a:gd name="T23" fmla="*/ 19 h 54"/>
                <a:gd name="T24" fmla="*/ 2 w 26"/>
                <a:gd name="T25" fmla="*/ 22 h 54"/>
                <a:gd name="T26" fmla="*/ 2 w 26"/>
                <a:gd name="T27" fmla="*/ 23 h 54"/>
                <a:gd name="T28" fmla="*/ 0 w 26"/>
                <a:gd name="T29" fmla="*/ 26 h 54"/>
                <a:gd name="T30" fmla="*/ 0 w 26"/>
                <a:gd name="T31" fmla="*/ 29 h 54"/>
                <a:gd name="T32" fmla="*/ 0 w 26"/>
                <a:gd name="T33" fmla="*/ 31 h 54"/>
                <a:gd name="T34" fmla="*/ 0 w 26"/>
                <a:gd name="T35" fmla="*/ 34 h 54"/>
                <a:gd name="T36" fmla="*/ 2 w 26"/>
                <a:gd name="T37" fmla="*/ 41 h 54"/>
                <a:gd name="T38" fmla="*/ 3 w 26"/>
                <a:gd name="T39" fmla="*/ 43 h 54"/>
                <a:gd name="T40" fmla="*/ 3 w 26"/>
                <a:gd name="T41" fmla="*/ 45 h 54"/>
                <a:gd name="T42" fmla="*/ 4 w 26"/>
                <a:gd name="T43" fmla="*/ 47 h 54"/>
                <a:gd name="T44" fmla="*/ 6 w 26"/>
                <a:gd name="T45" fmla="*/ 48 h 54"/>
                <a:gd name="T46" fmla="*/ 7 w 26"/>
                <a:gd name="T47" fmla="*/ 51 h 54"/>
                <a:gd name="T48" fmla="*/ 9 w 26"/>
                <a:gd name="T49" fmla="*/ 53 h 54"/>
                <a:gd name="T50" fmla="*/ 11 w 26"/>
                <a:gd name="T51" fmla="*/ 53 h 54"/>
                <a:gd name="T52" fmla="*/ 12 w 26"/>
                <a:gd name="T53" fmla="*/ 54 h 54"/>
                <a:gd name="T54" fmla="*/ 15 w 26"/>
                <a:gd name="T55" fmla="*/ 54 h 54"/>
                <a:gd name="T56" fmla="*/ 19 w 26"/>
                <a:gd name="T57" fmla="*/ 52 h 54"/>
                <a:gd name="T58" fmla="*/ 20 w 26"/>
                <a:gd name="T59" fmla="*/ 51 h 54"/>
                <a:gd name="T60" fmla="*/ 21 w 26"/>
                <a:gd name="T61" fmla="*/ 48 h 54"/>
                <a:gd name="T62" fmla="*/ 22 w 26"/>
                <a:gd name="T63" fmla="*/ 47 h 54"/>
                <a:gd name="T64" fmla="*/ 24 w 26"/>
                <a:gd name="T65" fmla="*/ 45 h 54"/>
                <a:gd name="T66" fmla="*/ 24 w 26"/>
                <a:gd name="T67" fmla="*/ 43 h 54"/>
                <a:gd name="T68" fmla="*/ 25 w 26"/>
                <a:gd name="T69" fmla="*/ 41 h 54"/>
                <a:gd name="T70" fmla="*/ 26 w 26"/>
                <a:gd name="T71" fmla="*/ 36 h 54"/>
                <a:gd name="T72" fmla="*/ 26 w 26"/>
                <a:gd name="T73" fmla="*/ 34 h 54"/>
                <a:gd name="T74" fmla="*/ 26 w 26"/>
                <a:gd name="T75" fmla="*/ 31 h 54"/>
                <a:gd name="T76" fmla="*/ 26 w 26"/>
                <a:gd name="T77" fmla="*/ 29 h 54"/>
                <a:gd name="T78" fmla="*/ 26 w 26"/>
                <a:gd name="T79" fmla="*/ 26 h 54"/>
                <a:gd name="T80" fmla="*/ 26 w 26"/>
                <a:gd name="T81" fmla="*/ 23 h 54"/>
                <a:gd name="T82" fmla="*/ 26 w 26"/>
                <a:gd name="T83" fmla="*/ 21 h 54"/>
                <a:gd name="T84" fmla="*/ 25 w 26"/>
                <a:gd name="T85" fmla="*/ 13 h 54"/>
                <a:gd name="T86" fmla="*/ 24 w 26"/>
                <a:gd name="T87" fmla="*/ 10 h 54"/>
                <a:gd name="T88" fmla="*/ 22 w 26"/>
                <a:gd name="T89" fmla="*/ 9 h 54"/>
                <a:gd name="T90" fmla="*/ 22 w 26"/>
                <a:gd name="T91" fmla="*/ 6 h 54"/>
                <a:gd name="T92" fmla="*/ 21 w 26"/>
                <a:gd name="T93" fmla="*/ 5 h 54"/>
                <a:gd name="T94" fmla="*/ 19 w 26"/>
                <a:gd name="T95" fmla="*/ 3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54"/>
                <a:gd name="T146" fmla="*/ 26 w 26"/>
                <a:gd name="T147" fmla="*/ 54 h 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54">
                  <a:moveTo>
                    <a:pt x="19" y="3"/>
                  </a:moveTo>
                  <a:lnTo>
                    <a:pt x="19" y="1"/>
                  </a:lnTo>
                  <a:lnTo>
                    <a:pt x="17" y="1"/>
                  </a:lnTo>
                  <a:lnTo>
                    <a:pt x="16" y="1"/>
                  </a:lnTo>
                  <a:lnTo>
                    <a:pt x="15" y="0"/>
                  </a:lnTo>
                  <a:lnTo>
                    <a:pt x="13" y="0"/>
                  </a:lnTo>
                  <a:lnTo>
                    <a:pt x="13" y="1"/>
                  </a:lnTo>
                  <a:lnTo>
                    <a:pt x="13" y="0"/>
                  </a:lnTo>
                  <a:lnTo>
                    <a:pt x="12" y="1"/>
                  </a:lnTo>
                  <a:lnTo>
                    <a:pt x="11" y="1"/>
                  </a:lnTo>
                  <a:lnTo>
                    <a:pt x="8" y="4"/>
                  </a:lnTo>
                  <a:lnTo>
                    <a:pt x="7" y="4"/>
                  </a:lnTo>
                  <a:lnTo>
                    <a:pt x="7" y="5"/>
                  </a:lnTo>
                  <a:lnTo>
                    <a:pt x="7" y="6"/>
                  </a:lnTo>
                  <a:lnTo>
                    <a:pt x="6" y="6"/>
                  </a:lnTo>
                  <a:lnTo>
                    <a:pt x="6" y="8"/>
                  </a:lnTo>
                  <a:lnTo>
                    <a:pt x="4" y="8"/>
                  </a:lnTo>
                  <a:lnTo>
                    <a:pt x="4" y="9"/>
                  </a:lnTo>
                  <a:lnTo>
                    <a:pt x="4" y="10"/>
                  </a:lnTo>
                  <a:lnTo>
                    <a:pt x="3" y="12"/>
                  </a:lnTo>
                  <a:lnTo>
                    <a:pt x="3" y="13"/>
                  </a:lnTo>
                  <a:lnTo>
                    <a:pt x="3" y="14"/>
                  </a:lnTo>
                  <a:lnTo>
                    <a:pt x="2" y="17"/>
                  </a:lnTo>
                  <a:lnTo>
                    <a:pt x="2" y="19"/>
                  </a:lnTo>
                  <a:lnTo>
                    <a:pt x="2" y="21"/>
                  </a:lnTo>
                  <a:lnTo>
                    <a:pt x="2" y="22"/>
                  </a:lnTo>
                  <a:lnTo>
                    <a:pt x="0" y="23"/>
                  </a:lnTo>
                  <a:lnTo>
                    <a:pt x="2" y="23"/>
                  </a:lnTo>
                  <a:lnTo>
                    <a:pt x="0" y="25"/>
                  </a:lnTo>
                  <a:lnTo>
                    <a:pt x="0" y="26"/>
                  </a:lnTo>
                  <a:lnTo>
                    <a:pt x="0" y="27"/>
                  </a:lnTo>
                  <a:lnTo>
                    <a:pt x="0" y="29"/>
                  </a:lnTo>
                  <a:lnTo>
                    <a:pt x="0" y="30"/>
                  </a:lnTo>
                  <a:lnTo>
                    <a:pt x="0" y="31"/>
                  </a:lnTo>
                  <a:lnTo>
                    <a:pt x="0" y="32"/>
                  </a:lnTo>
                  <a:lnTo>
                    <a:pt x="0" y="34"/>
                  </a:lnTo>
                  <a:lnTo>
                    <a:pt x="2" y="34"/>
                  </a:lnTo>
                  <a:lnTo>
                    <a:pt x="2" y="41"/>
                  </a:lnTo>
                  <a:lnTo>
                    <a:pt x="3" y="41"/>
                  </a:lnTo>
                  <a:lnTo>
                    <a:pt x="3" y="43"/>
                  </a:lnTo>
                  <a:lnTo>
                    <a:pt x="3" y="44"/>
                  </a:lnTo>
                  <a:lnTo>
                    <a:pt x="3" y="45"/>
                  </a:lnTo>
                  <a:lnTo>
                    <a:pt x="4" y="45"/>
                  </a:lnTo>
                  <a:lnTo>
                    <a:pt x="4" y="47"/>
                  </a:lnTo>
                  <a:lnTo>
                    <a:pt x="4" y="48"/>
                  </a:lnTo>
                  <a:lnTo>
                    <a:pt x="6" y="48"/>
                  </a:lnTo>
                  <a:lnTo>
                    <a:pt x="6" y="49"/>
                  </a:lnTo>
                  <a:lnTo>
                    <a:pt x="7" y="51"/>
                  </a:lnTo>
                  <a:lnTo>
                    <a:pt x="8" y="52"/>
                  </a:lnTo>
                  <a:lnTo>
                    <a:pt x="9" y="53"/>
                  </a:lnTo>
                  <a:lnTo>
                    <a:pt x="11" y="54"/>
                  </a:lnTo>
                  <a:lnTo>
                    <a:pt x="11" y="53"/>
                  </a:lnTo>
                  <a:lnTo>
                    <a:pt x="11" y="54"/>
                  </a:lnTo>
                  <a:lnTo>
                    <a:pt x="12" y="54"/>
                  </a:lnTo>
                  <a:lnTo>
                    <a:pt x="13" y="54"/>
                  </a:lnTo>
                  <a:lnTo>
                    <a:pt x="15" y="54"/>
                  </a:lnTo>
                  <a:lnTo>
                    <a:pt x="16" y="54"/>
                  </a:lnTo>
                  <a:lnTo>
                    <a:pt x="19" y="52"/>
                  </a:lnTo>
                  <a:lnTo>
                    <a:pt x="20" y="52"/>
                  </a:lnTo>
                  <a:lnTo>
                    <a:pt x="20" y="51"/>
                  </a:lnTo>
                  <a:lnTo>
                    <a:pt x="21" y="49"/>
                  </a:lnTo>
                  <a:lnTo>
                    <a:pt x="21" y="48"/>
                  </a:lnTo>
                  <a:lnTo>
                    <a:pt x="22" y="48"/>
                  </a:lnTo>
                  <a:lnTo>
                    <a:pt x="22" y="47"/>
                  </a:lnTo>
                  <a:lnTo>
                    <a:pt x="22" y="45"/>
                  </a:lnTo>
                  <a:lnTo>
                    <a:pt x="24" y="45"/>
                  </a:lnTo>
                  <a:lnTo>
                    <a:pt x="24" y="44"/>
                  </a:lnTo>
                  <a:lnTo>
                    <a:pt x="24" y="43"/>
                  </a:lnTo>
                  <a:lnTo>
                    <a:pt x="24" y="41"/>
                  </a:lnTo>
                  <a:lnTo>
                    <a:pt x="25" y="41"/>
                  </a:lnTo>
                  <a:lnTo>
                    <a:pt x="25" y="39"/>
                  </a:lnTo>
                  <a:lnTo>
                    <a:pt x="26" y="36"/>
                  </a:lnTo>
                  <a:lnTo>
                    <a:pt x="26" y="35"/>
                  </a:lnTo>
                  <a:lnTo>
                    <a:pt x="26" y="34"/>
                  </a:lnTo>
                  <a:lnTo>
                    <a:pt x="26" y="32"/>
                  </a:lnTo>
                  <a:lnTo>
                    <a:pt x="26" y="31"/>
                  </a:lnTo>
                  <a:lnTo>
                    <a:pt x="26" y="30"/>
                  </a:lnTo>
                  <a:lnTo>
                    <a:pt x="26" y="29"/>
                  </a:lnTo>
                  <a:lnTo>
                    <a:pt x="26" y="27"/>
                  </a:lnTo>
                  <a:lnTo>
                    <a:pt x="26" y="26"/>
                  </a:lnTo>
                  <a:lnTo>
                    <a:pt x="26" y="25"/>
                  </a:lnTo>
                  <a:lnTo>
                    <a:pt x="26" y="23"/>
                  </a:lnTo>
                  <a:lnTo>
                    <a:pt x="26" y="22"/>
                  </a:lnTo>
                  <a:lnTo>
                    <a:pt x="26" y="21"/>
                  </a:lnTo>
                  <a:lnTo>
                    <a:pt x="25" y="14"/>
                  </a:lnTo>
                  <a:lnTo>
                    <a:pt x="25" y="13"/>
                  </a:lnTo>
                  <a:lnTo>
                    <a:pt x="24" y="12"/>
                  </a:lnTo>
                  <a:lnTo>
                    <a:pt x="24" y="10"/>
                  </a:lnTo>
                  <a:lnTo>
                    <a:pt x="24" y="9"/>
                  </a:lnTo>
                  <a:lnTo>
                    <a:pt x="22" y="9"/>
                  </a:lnTo>
                  <a:lnTo>
                    <a:pt x="22" y="8"/>
                  </a:lnTo>
                  <a:lnTo>
                    <a:pt x="22" y="6"/>
                  </a:lnTo>
                  <a:lnTo>
                    <a:pt x="21" y="6"/>
                  </a:lnTo>
                  <a:lnTo>
                    <a:pt x="21" y="5"/>
                  </a:lnTo>
                  <a:lnTo>
                    <a:pt x="20" y="4"/>
                  </a:lnTo>
                  <a:lnTo>
                    <a:pt x="19" y="3"/>
                  </a:lnTo>
                  <a:close/>
                </a:path>
              </a:pathLst>
            </a:custGeom>
            <a:solidFill>
              <a:srgbClr val="808080"/>
            </a:solidFill>
            <a:ln w="9525">
              <a:noFill/>
              <a:round/>
              <a:headEnd/>
              <a:tailEnd/>
            </a:ln>
          </p:spPr>
          <p:txBody>
            <a:bodyPr/>
            <a:lstStyle/>
            <a:p>
              <a:endParaRPr lang="en-US"/>
            </a:p>
          </p:txBody>
        </p:sp>
        <p:sp>
          <p:nvSpPr>
            <p:cNvPr id="166" name="Freeform 309"/>
            <p:cNvSpPr>
              <a:spLocks/>
            </p:cNvSpPr>
            <p:nvPr/>
          </p:nvSpPr>
          <p:spPr bwMode="auto">
            <a:xfrm>
              <a:off x="1599" y="1154"/>
              <a:ext cx="28" cy="57"/>
            </a:xfrm>
            <a:custGeom>
              <a:avLst/>
              <a:gdLst>
                <a:gd name="T0" fmla="*/ 0 w 28"/>
                <a:gd name="T1" fmla="*/ 22 h 57"/>
                <a:gd name="T2" fmla="*/ 0 w 28"/>
                <a:gd name="T3" fmla="*/ 26 h 57"/>
                <a:gd name="T4" fmla="*/ 0 w 28"/>
                <a:gd name="T5" fmla="*/ 31 h 57"/>
                <a:gd name="T6" fmla="*/ 0 w 28"/>
                <a:gd name="T7" fmla="*/ 35 h 57"/>
                <a:gd name="T8" fmla="*/ 2 w 28"/>
                <a:gd name="T9" fmla="*/ 44 h 57"/>
                <a:gd name="T10" fmla="*/ 3 w 28"/>
                <a:gd name="T11" fmla="*/ 48 h 57"/>
                <a:gd name="T12" fmla="*/ 6 w 28"/>
                <a:gd name="T13" fmla="*/ 52 h 57"/>
                <a:gd name="T14" fmla="*/ 9 w 28"/>
                <a:gd name="T15" fmla="*/ 55 h 57"/>
                <a:gd name="T16" fmla="*/ 13 w 28"/>
                <a:gd name="T17" fmla="*/ 57 h 57"/>
                <a:gd name="T18" fmla="*/ 16 w 28"/>
                <a:gd name="T19" fmla="*/ 55 h 57"/>
                <a:gd name="T20" fmla="*/ 21 w 28"/>
                <a:gd name="T21" fmla="*/ 52 h 57"/>
                <a:gd name="T22" fmla="*/ 24 w 28"/>
                <a:gd name="T23" fmla="*/ 46 h 57"/>
                <a:gd name="T24" fmla="*/ 26 w 28"/>
                <a:gd name="T25" fmla="*/ 40 h 57"/>
                <a:gd name="T26" fmla="*/ 26 w 28"/>
                <a:gd name="T27" fmla="*/ 35 h 57"/>
                <a:gd name="T28" fmla="*/ 26 w 28"/>
                <a:gd name="T29" fmla="*/ 31 h 57"/>
                <a:gd name="T30" fmla="*/ 26 w 28"/>
                <a:gd name="T31" fmla="*/ 24 h 57"/>
                <a:gd name="T32" fmla="*/ 26 w 28"/>
                <a:gd name="T33" fmla="*/ 20 h 57"/>
                <a:gd name="T34" fmla="*/ 25 w 28"/>
                <a:gd name="T35" fmla="*/ 13 h 57"/>
                <a:gd name="T36" fmla="*/ 24 w 28"/>
                <a:gd name="T37" fmla="*/ 9 h 57"/>
                <a:gd name="T38" fmla="*/ 22 w 28"/>
                <a:gd name="T39" fmla="*/ 6 h 57"/>
                <a:gd name="T40" fmla="*/ 19 w 28"/>
                <a:gd name="T41" fmla="*/ 1 h 57"/>
                <a:gd name="T42" fmla="*/ 16 w 28"/>
                <a:gd name="T43" fmla="*/ 1 h 57"/>
                <a:gd name="T44" fmla="*/ 12 w 28"/>
                <a:gd name="T45" fmla="*/ 0 h 57"/>
                <a:gd name="T46" fmla="*/ 8 w 28"/>
                <a:gd name="T47" fmla="*/ 4 h 57"/>
                <a:gd name="T48" fmla="*/ 6 w 28"/>
                <a:gd name="T49" fmla="*/ 6 h 57"/>
                <a:gd name="T50" fmla="*/ 3 w 28"/>
                <a:gd name="T51" fmla="*/ 11 h 57"/>
                <a:gd name="T52" fmla="*/ 3 w 28"/>
                <a:gd name="T53" fmla="*/ 18 h 57"/>
                <a:gd name="T54" fmla="*/ 4 w 28"/>
                <a:gd name="T55" fmla="*/ 11 h 57"/>
                <a:gd name="T56" fmla="*/ 7 w 28"/>
                <a:gd name="T57" fmla="*/ 7 h 57"/>
                <a:gd name="T58" fmla="*/ 9 w 28"/>
                <a:gd name="T59" fmla="*/ 5 h 57"/>
                <a:gd name="T60" fmla="*/ 13 w 28"/>
                <a:gd name="T61" fmla="*/ 2 h 57"/>
                <a:gd name="T62" fmla="*/ 16 w 28"/>
                <a:gd name="T63" fmla="*/ 4 h 57"/>
                <a:gd name="T64" fmla="*/ 20 w 28"/>
                <a:gd name="T65" fmla="*/ 7 h 57"/>
                <a:gd name="T66" fmla="*/ 22 w 28"/>
                <a:gd name="T67" fmla="*/ 9 h 57"/>
                <a:gd name="T68" fmla="*/ 24 w 28"/>
                <a:gd name="T69" fmla="*/ 13 h 57"/>
                <a:gd name="T70" fmla="*/ 25 w 28"/>
                <a:gd name="T71" fmla="*/ 17 h 57"/>
                <a:gd name="T72" fmla="*/ 25 w 28"/>
                <a:gd name="T73" fmla="*/ 23 h 57"/>
                <a:gd name="T74" fmla="*/ 25 w 28"/>
                <a:gd name="T75" fmla="*/ 27 h 57"/>
                <a:gd name="T76" fmla="*/ 25 w 28"/>
                <a:gd name="T77" fmla="*/ 33 h 57"/>
                <a:gd name="T78" fmla="*/ 25 w 28"/>
                <a:gd name="T79" fmla="*/ 39 h 57"/>
                <a:gd name="T80" fmla="*/ 22 w 28"/>
                <a:gd name="T81" fmla="*/ 44 h 57"/>
                <a:gd name="T82" fmla="*/ 20 w 28"/>
                <a:gd name="T83" fmla="*/ 49 h 57"/>
                <a:gd name="T84" fmla="*/ 19 w 28"/>
                <a:gd name="T85" fmla="*/ 52 h 57"/>
                <a:gd name="T86" fmla="*/ 15 w 28"/>
                <a:gd name="T87" fmla="*/ 54 h 57"/>
                <a:gd name="T88" fmla="*/ 11 w 28"/>
                <a:gd name="T89" fmla="*/ 53 h 57"/>
                <a:gd name="T90" fmla="*/ 7 w 28"/>
                <a:gd name="T91" fmla="*/ 50 h 57"/>
                <a:gd name="T92" fmla="*/ 4 w 28"/>
                <a:gd name="T93" fmla="*/ 46 h 57"/>
                <a:gd name="T94" fmla="*/ 3 w 28"/>
                <a:gd name="T95" fmla="*/ 41 h 57"/>
                <a:gd name="T96" fmla="*/ 2 w 28"/>
                <a:gd name="T97" fmla="*/ 35 h 57"/>
                <a:gd name="T98" fmla="*/ 2 w 28"/>
                <a:gd name="T99" fmla="*/ 31 h 57"/>
                <a:gd name="T100" fmla="*/ 2 w 28"/>
                <a:gd name="T101" fmla="*/ 27 h 57"/>
                <a:gd name="T102" fmla="*/ 2 w 28"/>
                <a:gd name="T103" fmla="*/ 23 h 57"/>
                <a:gd name="T104" fmla="*/ 2 w 28"/>
                <a:gd name="T105" fmla="*/ 17 h 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
                <a:gd name="T160" fmla="*/ 0 h 57"/>
                <a:gd name="T161" fmla="*/ 28 w 28"/>
                <a:gd name="T162" fmla="*/ 57 h 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 h="57">
                  <a:moveTo>
                    <a:pt x="2" y="17"/>
                  </a:moveTo>
                  <a:lnTo>
                    <a:pt x="0" y="20"/>
                  </a:lnTo>
                  <a:lnTo>
                    <a:pt x="0" y="22"/>
                  </a:lnTo>
                  <a:lnTo>
                    <a:pt x="0" y="23"/>
                  </a:lnTo>
                  <a:lnTo>
                    <a:pt x="0" y="24"/>
                  </a:lnTo>
                  <a:lnTo>
                    <a:pt x="0" y="26"/>
                  </a:lnTo>
                  <a:lnTo>
                    <a:pt x="0" y="27"/>
                  </a:lnTo>
                  <a:lnTo>
                    <a:pt x="0" y="30"/>
                  </a:lnTo>
                  <a:lnTo>
                    <a:pt x="0" y="31"/>
                  </a:lnTo>
                  <a:lnTo>
                    <a:pt x="0" y="32"/>
                  </a:lnTo>
                  <a:lnTo>
                    <a:pt x="0" y="33"/>
                  </a:lnTo>
                  <a:lnTo>
                    <a:pt x="0" y="35"/>
                  </a:lnTo>
                  <a:lnTo>
                    <a:pt x="0" y="36"/>
                  </a:lnTo>
                  <a:lnTo>
                    <a:pt x="2" y="42"/>
                  </a:lnTo>
                  <a:lnTo>
                    <a:pt x="2" y="44"/>
                  </a:lnTo>
                  <a:lnTo>
                    <a:pt x="3" y="45"/>
                  </a:lnTo>
                  <a:lnTo>
                    <a:pt x="3" y="46"/>
                  </a:lnTo>
                  <a:lnTo>
                    <a:pt x="3" y="48"/>
                  </a:lnTo>
                  <a:lnTo>
                    <a:pt x="4" y="49"/>
                  </a:lnTo>
                  <a:lnTo>
                    <a:pt x="4" y="50"/>
                  </a:lnTo>
                  <a:lnTo>
                    <a:pt x="6" y="52"/>
                  </a:lnTo>
                  <a:lnTo>
                    <a:pt x="7" y="53"/>
                  </a:lnTo>
                  <a:lnTo>
                    <a:pt x="8" y="54"/>
                  </a:lnTo>
                  <a:lnTo>
                    <a:pt x="9" y="55"/>
                  </a:lnTo>
                  <a:lnTo>
                    <a:pt x="11" y="55"/>
                  </a:lnTo>
                  <a:lnTo>
                    <a:pt x="12" y="57"/>
                  </a:lnTo>
                  <a:lnTo>
                    <a:pt x="13" y="57"/>
                  </a:lnTo>
                  <a:lnTo>
                    <a:pt x="15" y="57"/>
                  </a:lnTo>
                  <a:lnTo>
                    <a:pt x="16" y="57"/>
                  </a:lnTo>
                  <a:lnTo>
                    <a:pt x="16" y="55"/>
                  </a:lnTo>
                  <a:lnTo>
                    <a:pt x="20" y="54"/>
                  </a:lnTo>
                  <a:lnTo>
                    <a:pt x="20" y="53"/>
                  </a:lnTo>
                  <a:lnTo>
                    <a:pt x="21" y="52"/>
                  </a:lnTo>
                  <a:lnTo>
                    <a:pt x="21" y="50"/>
                  </a:lnTo>
                  <a:lnTo>
                    <a:pt x="22" y="49"/>
                  </a:lnTo>
                  <a:lnTo>
                    <a:pt x="24" y="46"/>
                  </a:lnTo>
                  <a:lnTo>
                    <a:pt x="25" y="44"/>
                  </a:lnTo>
                  <a:lnTo>
                    <a:pt x="25" y="42"/>
                  </a:lnTo>
                  <a:lnTo>
                    <a:pt x="26" y="40"/>
                  </a:lnTo>
                  <a:lnTo>
                    <a:pt x="26" y="39"/>
                  </a:lnTo>
                  <a:lnTo>
                    <a:pt x="26" y="36"/>
                  </a:lnTo>
                  <a:lnTo>
                    <a:pt x="26" y="35"/>
                  </a:lnTo>
                  <a:lnTo>
                    <a:pt x="26" y="33"/>
                  </a:lnTo>
                  <a:lnTo>
                    <a:pt x="26" y="32"/>
                  </a:lnTo>
                  <a:lnTo>
                    <a:pt x="26" y="31"/>
                  </a:lnTo>
                  <a:lnTo>
                    <a:pt x="28" y="30"/>
                  </a:lnTo>
                  <a:lnTo>
                    <a:pt x="26" y="26"/>
                  </a:lnTo>
                  <a:lnTo>
                    <a:pt x="26" y="24"/>
                  </a:lnTo>
                  <a:lnTo>
                    <a:pt x="26" y="23"/>
                  </a:lnTo>
                  <a:lnTo>
                    <a:pt x="26" y="22"/>
                  </a:lnTo>
                  <a:lnTo>
                    <a:pt x="26" y="20"/>
                  </a:lnTo>
                  <a:lnTo>
                    <a:pt x="26" y="15"/>
                  </a:lnTo>
                  <a:lnTo>
                    <a:pt x="25" y="15"/>
                  </a:lnTo>
                  <a:lnTo>
                    <a:pt x="25" y="13"/>
                  </a:lnTo>
                  <a:lnTo>
                    <a:pt x="25" y="11"/>
                  </a:lnTo>
                  <a:lnTo>
                    <a:pt x="24" y="10"/>
                  </a:lnTo>
                  <a:lnTo>
                    <a:pt x="24" y="9"/>
                  </a:lnTo>
                  <a:lnTo>
                    <a:pt x="24" y="7"/>
                  </a:lnTo>
                  <a:lnTo>
                    <a:pt x="22" y="7"/>
                  </a:lnTo>
                  <a:lnTo>
                    <a:pt x="22" y="6"/>
                  </a:lnTo>
                  <a:lnTo>
                    <a:pt x="21" y="5"/>
                  </a:lnTo>
                  <a:lnTo>
                    <a:pt x="21" y="4"/>
                  </a:lnTo>
                  <a:lnTo>
                    <a:pt x="19" y="1"/>
                  </a:lnTo>
                  <a:lnTo>
                    <a:pt x="17" y="1"/>
                  </a:lnTo>
                  <a:lnTo>
                    <a:pt x="16" y="0"/>
                  </a:lnTo>
                  <a:lnTo>
                    <a:pt x="16" y="1"/>
                  </a:lnTo>
                  <a:lnTo>
                    <a:pt x="15" y="0"/>
                  </a:lnTo>
                  <a:lnTo>
                    <a:pt x="13" y="0"/>
                  </a:lnTo>
                  <a:lnTo>
                    <a:pt x="12" y="0"/>
                  </a:lnTo>
                  <a:lnTo>
                    <a:pt x="12" y="1"/>
                  </a:lnTo>
                  <a:lnTo>
                    <a:pt x="11" y="1"/>
                  </a:lnTo>
                  <a:lnTo>
                    <a:pt x="8" y="4"/>
                  </a:lnTo>
                  <a:lnTo>
                    <a:pt x="7" y="4"/>
                  </a:lnTo>
                  <a:lnTo>
                    <a:pt x="7" y="5"/>
                  </a:lnTo>
                  <a:lnTo>
                    <a:pt x="6" y="6"/>
                  </a:lnTo>
                  <a:lnTo>
                    <a:pt x="4" y="7"/>
                  </a:lnTo>
                  <a:lnTo>
                    <a:pt x="4" y="9"/>
                  </a:lnTo>
                  <a:lnTo>
                    <a:pt x="3" y="11"/>
                  </a:lnTo>
                  <a:lnTo>
                    <a:pt x="3" y="13"/>
                  </a:lnTo>
                  <a:lnTo>
                    <a:pt x="2" y="17"/>
                  </a:lnTo>
                  <a:lnTo>
                    <a:pt x="3" y="18"/>
                  </a:lnTo>
                  <a:lnTo>
                    <a:pt x="3" y="14"/>
                  </a:lnTo>
                  <a:lnTo>
                    <a:pt x="4" y="13"/>
                  </a:lnTo>
                  <a:lnTo>
                    <a:pt x="4" y="11"/>
                  </a:lnTo>
                  <a:lnTo>
                    <a:pt x="6" y="10"/>
                  </a:lnTo>
                  <a:lnTo>
                    <a:pt x="6" y="9"/>
                  </a:lnTo>
                  <a:lnTo>
                    <a:pt x="7" y="7"/>
                  </a:lnTo>
                  <a:lnTo>
                    <a:pt x="7" y="6"/>
                  </a:lnTo>
                  <a:lnTo>
                    <a:pt x="8" y="6"/>
                  </a:lnTo>
                  <a:lnTo>
                    <a:pt x="9" y="5"/>
                  </a:lnTo>
                  <a:lnTo>
                    <a:pt x="11" y="4"/>
                  </a:lnTo>
                  <a:lnTo>
                    <a:pt x="12" y="4"/>
                  </a:lnTo>
                  <a:lnTo>
                    <a:pt x="13" y="2"/>
                  </a:lnTo>
                  <a:lnTo>
                    <a:pt x="15" y="2"/>
                  </a:lnTo>
                  <a:lnTo>
                    <a:pt x="16" y="2"/>
                  </a:lnTo>
                  <a:lnTo>
                    <a:pt x="16" y="4"/>
                  </a:lnTo>
                  <a:lnTo>
                    <a:pt x="17" y="4"/>
                  </a:lnTo>
                  <a:lnTo>
                    <a:pt x="20" y="6"/>
                  </a:lnTo>
                  <a:lnTo>
                    <a:pt x="20" y="7"/>
                  </a:lnTo>
                  <a:lnTo>
                    <a:pt x="21" y="7"/>
                  </a:lnTo>
                  <a:lnTo>
                    <a:pt x="21" y="9"/>
                  </a:lnTo>
                  <a:lnTo>
                    <a:pt x="22" y="9"/>
                  </a:lnTo>
                  <a:lnTo>
                    <a:pt x="22" y="10"/>
                  </a:lnTo>
                  <a:lnTo>
                    <a:pt x="22" y="11"/>
                  </a:lnTo>
                  <a:lnTo>
                    <a:pt x="24" y="13"/>
                  </a:lnTo>
                  <a:lnTo>
                    <a:pt x="24" y="14"/>
                  </a:lnTo>
                  <a:lnTo>
                    <a:pt x="24" y="15"/>
                  </a:lnTo>
                  <a:lnTo>
                    <a:pt x="25" y="17"/>
                  </a:lnTo>
                  <a:lnTo>
                    <a:pt x="25" y="20"/>
                  </a:lnTo>
                  <a:lnTo>
                    <a:pt x="25" y="22"/>
                  </a:lnTo>
                  <a:lnTo>
                    <a:pt x="25" y="23"/>
                  </a:lnTo>
                  <a:lnTo>
                    <a:pt x="25" y="24"/>
                  </a:lnTo>
                  <a:lnTo>
                    <a:pt x="25" y="26"/>
                  </a:lnTo>
                  <a:lnTo>
                    <a:pt x="25" y="27"/>
                  </a:lnTo>
                  <a:lnTo>
                    <a:pt x="26" y="30"/>
                  </a:lnTo>
                  <a:lnTo>
                    <a:pt x="25" y="32"/>
                  </a:lnTo>
                  <a:lnTo>
                    <a:pt x="25" y="33"/>
                  </a:lnTo>
                  <a:lnTo>
                    <a:pt x="25" y="35"/>
                  </a:lnTo>
                  <a:lnTo>
                    <a:pt x="25" y="37"/>
                  </a:lnTo>
                  <a:lnTo>
                    <a:pt x="25" y="39"/>
                  </a:lnTo>
                  <a:lnTo>
                    <a:pt x="24" y="41"/>
                  </a:lnTo>
                  <a:lnTo>
                    <a:pt x="24" y="42"/>
                  </a:lnTo>
                  <a:lnTo>
                    <a:pt x="22" y="44"/>
                  </a:lnTo>
                  <a:lnTo>
                    <a:pt x="21" y="46"/>
                  </a:lnTo>
                  <a:lnTo>
                    <a:pt x="21" y="49"/>
                  </a:lnTo>
                  <a:lnTo>
                    <a:pt x="20" y="49"/>
                  </a:lnTo>
                  <a:lnTo>
                    <a:pt x="20" y="50"/>
                  </a:lnTo>
                  <a:lnTo>
                    <a:pt x="19" y="50"/>
                  </a:lnTo>
                  <a:lnTo>
                    <a:pt x="19" y="52"/>
                  </a:lnTo>
                  <a:lnTo>
                    <a:pt x="16" y="53"/>
                  </a:lnTo>
                  <a:lnTo>
                    <a:pt x="15" y="53"/>
                  </a:lnTo>
                  <a:lnTo>
                    <a:pt x="15" y="54"/>
                  </a:lnTo>
                  <a:lnTo>
                    <a:pt x="13" y="54"/>
                  </a:lnTo>
                  <a:lnTo>
                    <a:pt x="12" y="54"/>
                  </a:lnTo>
                  <a:lnTo>
                    <a:pt x="11" y="53"/>
                  </a:lnTo>
                  <a:lnTo>
                    <a:pt x="9" y="53"/>
                  </a:lnTo>
                  <a:lnTo>
                    <a:pt x="8" y="52"/>
                  </a:lnTo>
                  <a:lnTo>
                    <a:pt x="7" y="50"/>
                  </a:lnTo>
                  <a:lnTo>
                    <a:pt x="6" y="49"/>
                  </a:lnTo>
                  <a:lnTo>
                    <a:pt x="6" y="48"/>
                  </a:lnTo>
                  <a:lnTo>
                    <a:pt x="4" y="46"/>
                  </a:lnTo>
                  <a:lnTo>
                    <a:pt x="4" y="45"/>
                  </a:lnTo>
                  <a:lnTo>
                    <a:pt x="4" y="44"/>
                  </a:lnTo>
                  <a:lnTo>
                    <a:pt x="3" y="41"/>
                  </a:lnTo>
                  <a:lnTo>
                    <a:pt x="3" y="40"/>
                  </a:lnTo>
                  <a:lnTo>
                    <a:pt x="2" y="36"/>
                  </a:lnTo>
                  <a:lnTo>
                    <a:pt x="2" y="35"/>
                  </a:lnTo>
                  <a:lnTo>
                    <a:pt x="2" y="33"/>
                  </a:lnTo>
                  <a:lnTo>
                    <a:pt x="2" y="32"/>
                  </a:lnTo>
                  <a:lnTo>
                    <a:pt x="2" y="31"/>
                  </a:lnTo>
                  <a:lnTo>
                    <a:pt x="2" y="30"/>
                  </a:lnTo>
                  <a:lnTo>
                    <a:pt x="2" y="28"/>
                  </a:lnTo>
                  <a:lnTo>
                    <a:pt x="2" y="27"/>
                  </a:lnTo>
                  <a:lnTo>
                    <a:pt x="2" y="26"/>
                  </a:lnTo>
                  <a:lnTo>
                    <a:pt x="2" y="24"/>
                  </a:lnTo>
                  <a:lnTo>
                    <a:pt x="2" y="23"/>
                  </a:lnTo>
                  <a:lnTo>
                    <a:pt x="2" y="22"/>
                  </a:lnTo>
                  <a:lnTo>
                    <a:pt x="3" y="18"/>
                  </a:lnTo>
                  <a:lnTo>
                    <a:pt x="2" y="17"/>
                  </a:lnTo>
                  <a:close/>
                </a:path>
              </a:pathLst>
            </a:custGeom>
            <a:solidFill>
              <a:srgbClr val="808080"/>
            </a:solidFill>
            <a:ln w="9525">
              <a:noFill/>
              <a:round/>
              <a:headEnd/>
              <a:tailEnd/>
            </a:ln>
          </p:spPr>
          <p:txBody>
            <a:bodyPr/>
            <a:lstStyle/>
            <a:p>
              <a:endParaRPr lang="en-US"/>
            </a:p>
          </p:txBody>
        </p:sp>
        <p:sp>
          <p:nvSpPr>
            <p:cNvPr id="167" name="Freeform 310"/>
            <p:cNvSpPr>
              <a:spLocks/>
            </p:cNvSpPr>
            <p:nvPr/>
          </p:nvSpPr>
          <p:spPr bwMode="auto">
            <a:xfrm>
              <a:off x="1594" y="1191"/>
              <a:ext cx="36" cy="77"/>
            </a:xfrm>
            <a:custGeom>
              <a:avLst/>
              <a:gdLst>
                <a:gd name="T0" fmla="*/ 24 w 36"/>
                <a:gd name="T1" fmla="*/ 2 h 77"/>
                <a:gd name="T2" fmla="*/ 20 w 36"/>
                <a:gd name="T3" fmla="*/ 2 h 77"/>
                <a:gd name="T4" fmla="*/ 18 w 36"/>
                <a:gd name="T5" fmla="*/ 0 h 77"/>
                <a:gd name="T6" fmla="*/ 16 w 36"/>
                <a:gd name="T7" fmla="*/ 2 h 77"/>
                <a:gd name="T8" fmla="*/ 13 w 36"/>
                <a:gd name="T9" fmla="*/ 4 h 77"/>
                <a:gd name="T10" fmla="*/ 11 w 36"/>
                <a:gd name="T11" fmla="*/ 7 h 77"/>
                <a:gd name="T12" fmla="*/ 8 w 36"/>
                <a:gd name="T13" fmla="*/ 8 h 77"/>
                <a:gd name="T14" fmla="*/ 7 w 36"/>
                <a:gd name="T15" fmla="*/ 12 h 77"/>
                <a:gd name="T16" fmla="*/ 5 w 36"/>
                <a:gd name="T17" fmla="*/ 15 h 77"/>
                <a:gd name="T18" fmla="*/ 4 w 36"/>
                <a:gd name="T19" fmla="*/ 17 h 77"/>
                <a:gd name="T20" fmla="*/ 3 w 36"/>
                <a:gd name="T21" fmla="*/ 20 h 77"/>
                <a:gd name="T22" fmla="*/ 1 w 36"/>
                <a:gd name="T23" fmla="*/ 28 h 77"/>
                <a:gd name="T24" fmla="*/ 1 w 36"/>
                <a:gd name="T25" fmla="*/ 31 h 77"/>
                <a:gd name="T26" fmla="*/ 1 w 36"/>
                <a:gd name="T27" fmla="*/ 35 h 77"/>
                <a:gd name="T28" fmla="*/ 0 w 36"/>
                <a:gd name="T29" fmla="*/ 39 h 77"/>
                <a:gd name="T30" fmla="*/ 1 w 36"/>
                <a:gd name="T31" fmla="*/ 42 h 77"/>
                <a:gd name="T32" fmla="*/ 1 w 36"/>
                <a:gd name="T33" fmla="*/ 46 h 77"/>
                <a:gd name="T34" fmla="*/ 1 w 36"/>
                <a:gd name="T35" fmla="*/ 50 h 77"/>
                <a:gd name="T36" fmla="*/ 3 w 36"/>
                <a:gd name="T37" fmla="*/ 56 h 77"/>
                <a:gd name="T38" fmla="*/ 4 w 36"/>
                <a:gd name="T39" fmla="*/ 60 h 77"/>
                <a:gd name="T40" fmla="*/ 5 w 36"/>
                <a:gd name="T41" fmla="*/ 64 h 77"/>
                <a:gd name="T42" fmla="*/ 7 w 36"/>
                <a:gd name="T43" fmla="*/ 68 h 77"/>
                <a:gd name="T44" fmla="*/ 9 w 36"/>
                <a:gd name="T45" fmla="*/ 72 h 77"/>
                <a:gd name="T46" fmla="*/ 13 w 36"/>
                <a:gd name="T47" fmla="*/ 74 h 77"/>
                <a:gd name="T48" fmla="*/ 16 w 36"/>
                <a:gd name="T49" fmla="*/ 75 h 77"/>
                <a:gd name="T50" fmla="*/ 20 w 36"/>
                <a:gd name="T51" fmla="*/ 77 h 77"/>
                <a:gd name="T52" fmla="*/ 25 w 36"/>
                <a:gd name="T53" fmla="*/ 74 h 77"/>
                <a:gd name="T54" fmla="*/ 26 w 36"/>
                <a:gd name="T55" fmla="*/ 72 h 77"/>
                <a:gd name="T56" fmla="*/ 29 w 36"/>
                <a:gd name="T57" fmla="*/ 70 h 77"/>
                <a:gd name="T58" fmla="*/ 30 w 36"/>
                <a:gd name="T59" fmla="*/ 66 h 77"/>
                <a:gd name="T60" fmla="*/ 31 w 36"/>
                <a:gd name="T61" fmla="*/ 64 h 77"/>
                <a:gd name="T62" fmla="*/ 33 w 36"/>
                <a:gd name="T63" fmla="*/ 60 h 77"/>
                <a:gd name="T64" fmla="*/ 35 w 36"/>
                <a:gd name="T65" fmla="*/ 55 h 77"/>
                <a:gd name="T66" fmla="*/ 36 w 36"/>
                <a:gd name="T67" fmla="*/ 48 h 77"/>
                <a:gd name="T68" fmla="*/ 36 w 36"/>
                <a:gd name="T69" fmla="*/ 44 h 77"/>
                <a:gd name="T70" fmla="*/ 36 w 36"/>
                <a:gd name="T71" fmla="*/ 40 h 77"/>
                <a:gd name="T72" fmla="*/ 36 w 36"/>
                <a:gd name="T73" fmla="*/ 37 h 77"/>
                <a:gd name="T74" fmla="*/ 36 w 36"/>
                <a:gd name="T75" fmla="*/ 33 h 77"/>
                <a:gd name="T76" fmla="*/ 36 w 36"/>
                <a:gd name="T77" fmla="*/ 29 h 77"/>
                <a:gd name="T78" fmla="*/ 35 w 36"/>
                <a:gd name="T79" fmla="*/ 25 h 77"/>
                <a:gd name="T80" fmla="*/ 34 w 36"/>
                <a:gd name="T81" fmla="*/ 18 h 77"/>
                <a:gd name="T82" fmla="*/ 33 w 36"/>
                <a:gd name="T83" fmla="*/ 16 h 77"/>
                <a:gd name="T84" fmla="*/ 33 w 36"/>
                <a:gd name="T85" fmla="*/ 12 h 77"/>
                <a:gd name="T86" fmla="*/ 31 w 36"/>
                <a:gd name="T87" fmla="*/ 9 h 77"/>
                <a:gd name="T88" fmla="*/ 29 w 36"/>
                <a:gd name="T89" fmla="*/ 8 h 77"/>
                <a:gd name="T90" fmla="*/ 27 w 36"/>
                <a:gd name="T91" fmla="*/ 5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77"/>
                <a:gd name="T140" fmla="*/ 36 w 36"/>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77">
                  <a:moveTo>
                    <a:pt x="26" y="4"/>
                  </a:moveTo>
                  <a:lnTo>
                    <a:pt x="25" y="3"/>
                  </a:lnTo>
                  <a:lnTo>
                    <a:pt x="24" y="2"/>
                  </a:lnTo>
                  <a:lnTo>
                    <a:pt x="22" y="2"/>
                  </a:lnTo>
                  <a:lnTo>
                    <a:pt x="21" y="2"/>
                  </a:lnTo>
                  <a:lnTo>
                    <a:pt x="20" y="2"/>
                  </a:lnTo>
                  <a:lnTo>
                    <a:pt x="20" y="0"/>
                  </a:lnTo>
                  <a:lnTo>
                    <a:pt x="20" y="2"/>
                  </a:lnTo>
                  <a:lnTo>
                    <a:pt x="18" y="0"/>
                  </a:lnTo>
                  <a:lnTo>
                    <a:pt x="18" y="2"/>
                  </a:lnTo>
                  <a:lnTo>
                    <a:pt x="17" y="2"/>
                  </a:lnTo>
                  <a:lnTo>
                    <a:pt x="16" y="2"/>
                  </a:lnTo>
                  <a:lnTo>
                    <a:pt x="14" y="2"/>
                  </a:lnTo>
                  <a:lnTo>
                    <a:pt x="13" y="3"/>
                  </a:lnTo>
                  <a:lnTo>
                    <a:pt x="13" y="4"/>
                  </a:lnTo>
                  <a:lnTo>
                    <a:pt x="12" y="4"/>
                  </a:lnTo>
                  <a:lnTo>
                    <a:pt x="11" y="5"/>
                  </a:lnTo>
                  <a:lnTo>
                    <a:pt x="11" y="7"/>
                  </a:lnTo>
                  <a:lnTo>
                    <a:pt x="9" y="7"/>
                  </a:lnTo>
                  <a:lnTo>
                    <a:pt x="9" y="8"/>
                  </a:lnTo>
                  <a:lnTo>
                    <a:pt x="8" y="8"/>
                  </a:lnTo>
                  <a:lnTo>
                    <a:pt x="8" y="9"/>
                  </a:lnTo>
                  <a:lnTo>
                    <a:pt x="7" y="11"/>
                  </a:lnTo>
                  <a:lnTo>
                    <a:pt x="7" y="12"/>
                  </a:lnTo>
                  <a:lnTo>
                    <a:pt x="7" y="13"/>
                  </a:lnTo>
                  <a:lnTo>
                    <a:pt x="5" y="13"/>
                  </a:lnTo>
                  <a:lnTo>
                    <a:pt x="5" y="15"/>
                  </a:lnTo>
                  <a:lnTo>
                    <a:pt x="5" y="16"/>
                  </a:lnTo>
                  <a:lnTo>
                    <a:pt x="4" y="16"/>
                  </a:lnTo>
                  <a:lnTo>
                    <a:pt x="4" y="17"/>
                  </a:lnTo>
                  <a:lnTo>
                    <a:pt x="4" y="18"/>
                  </a:lnTo>
                  <a:lnTo>
                    <a:pt x="4" y="20"/>
                  </a:lnTo>
                  <a:lnTo>
                    <a:pt x="3" y="20"/>
                  </a:lnTo>
                  <a:lnTo>
                    <a:pt x="3" y="24"/>
                  </a:lnTo>
                  <a:lnTo>
                    <a:pt x="1" y="26"/>
                  </a:lnTo>
                  <a:lnTo>
                    <a:pt x="1" y="28"/>
                  </a:lnTo>
                  <a:lnTo>
                    <a:pt x="1" y="29"/>
                  </a:lnTo>
                  <a:lnTo>
                    <a:pt x="1" y="30"/>
                  </a:lnTo>
                  <a:lnTo>
                    <a:pt x="1" y="31"/>
                  </a:lnTo>
                  <a:lnTo>
                    <a:pt x="1" y="33"/>
                  </a:lnTo>
                  <a:lnTo>
                    <a:pt x="1" y="34"/>
                  </a:lnTo>
                  <a:lnTo>
                    <a:pt x="1" y="35"/>
                  </a:lnTo>
                  <a:lnTo>
                    <a:pt x="1" y="37"/>
                  </a:lnTo>
                  <a:lnTo>
                    <a:pt x="1" y="38"/>
                  </a:lnTo>
                  <a:lnTo>
                    <a:pt x="0" y="39"/>
                  </a:lnTo>
                  <a:lnTo>
                    <a:pt x="1" y="39"/>
                  </a:lnTo>
                  <a:lnTo>
                    <a:pt x="1" y="40"/>
                  </a:lnTo>
                  <a:lnTo>
                    <a:pt x="1" y="42"/>
                  </a:lnTo>
                  <a:lnTo>
                    <a:pt x="1" y="43"/>
                  </a:lnTo>
                  <a:lnTo>
                    <a:pt x="1" y="44"/>
                  </a:lnTo>
                  <a:lnTo>
                    <a:pt x="1" y="46"/>
                  </a:lnTo>
                  <a:lnTo>
                    <a:pt x="1" y="47"/>
                  </a:lnTo>
                  <a:lnTo>
                    <a:pt x="1" y="48"/>
                  </a:lnTo>
                  <a:lnTo>
                    <a:pt x="1" y="50"/>
                  </a:lnTo>
                  <a:lnTo>
                    <a:pt x="1" y="51"/>
                  </a:lnTo>
                  <a:lnTo>
                    <a:pt x="1" y="52"/>
                  </a:lnTo>
                  <a:lnTo>
                    <a:pt x="3" y="56"/>
                  </a:lnTo>
                  <a:lnTo>
                    <a:pt x="3" y="57"/>
                  </a:lnTo>
                  <a:lnTo>
                    <a:pt x="3" y="59"/>
                  </a:lnTo>
                  <a:lnTo>
                    <a:pt x="4" y="60"/>
                  </a:lnTo>
                  <a:lnTo>
                    <a:pt x="4" y="61"/>
                  </a:lnTo>
                  <a:lnTo>
                    <a:pt x="4" y="63"/>
                  </a:lnTo>
                  <a:lnTo>
                    <a:pt x="5" y="64"/>
                  </a:lnTo>
                  <a:lnTo>
                    <a:pt x="5" y="65"/>
                  </a:lnTo>
                  <a:lnTo>
                    <a:pt x="7" y="66"/>
                  </a:lnTo>
                  <a:lnTo>
                    <a:pt x="7" y="68"/>
                  </a:lnTo>
                  <a:lnTo>
                    <a:pt x="8" y="69"/>
                  </a:lnTo>
                  <a:lnTo>
                    <a:pt x="8" y="70"/>
                  </a:lnTo>
                  <a:lnTo>
                    <a:pt x="9" y="72"/>
                  </a:lnTo>
                  <a:lnTo>
                    <a:pt x="11" y="73"/>
                  </a:lnTo>
                  <a:lnTo>
                    <a:pt x="12" y="74"/>
                  </a:lnTo>
                  <a:lnTo>
                    <a:pt x="13" y="74"/>
                  </a:lnTo>
                  <a:lnTo>
                    <a:pt x="13" y="75"/>
                  </a:lnTo>
                  <a:lnTo>
                    <a:pt x="14" y="75"/>
                  </a:lnTo>
                  <a:lnTo>
                    <a:pt x="16" y="75"/>
                  </a:lnTo>
                  <a:lnTo>
                    <a:pt x="17" y="77"/>
                  </a:lnTo>
                  <a:lnTo>
                    <a:pt x="18" y="77"/>
                  </a:lnTo>
                  <a:lnTo>
                    <a:pt x="20" y="77"/>
                  </a:lnTo>
                  <a:lnTo>
                    <a:pt x="21" y="75"/>
                  </a:lnTo>
                  <a:lnTo>
                    <a:pt x="22" y="75"/>
                  </a:lnTo>
                  <a:lnTo>
                    <a:pt x="25" y="74"/>
                  </a:lnTo>
                  <a:lnTo>
                    <a:pt x="25" y="73"/>
                  </a:lnTo>
                  <a:lnTo>
                    <a:pt x="26" y="73"/>
                  </a:lnTo>
                  <a:lnTo>
                    <a:pt x="26" y="72"/>
                  </a:lnTo>
                  <a:lnTo>
                    <a:pt x="27" y="72"/>
                  </a:lnTo>
                  <a:lnTo>
                    <a:pt x="27" y="70"/>
                  </a:lnTo>
                  <a:lnTo>
                    <a:pt x="29" y="70"/>
                  </a:lnTo>
                  <a:lnTo>
                    <a:pt x="29" y="69"/>
                  </a:lnTo>
                  <a:lnTo>
                    <a:pt x="30" y="68"/>
                  </a:lnTo>
                  <a:lnTo>
                    <a:pt x="30" y="66"/>
                  </a:lnTo>
                  <a:lnTo>
                    <a:pt x="31" y="66"/>
                  </a:lnTo>
                  <a:lnTo>
                    <a:pt x="31" y="65"/>
                  </a:lnTo>
                  <a:lnTo>
                    <a:pt x="31" y="64"/>
                  </a:lnTo>
                  <a:lnTo>
                    <a:pt x="33" y="63"/>
                  </a:lnTo>
                  <a:lnTo>
                    <a:pt x="33" y="61"/>
                  </a:lnTo>
                  <a:lnTo>
                    <a:pt x="33" y="60"/>
                  </a:lnTo>
                  <a:lnTo>
                    <a:pt x="34" y="60"/>
                  </a:lnTo>
                  <a:lnTo>
                    <a:pt x="34" y="57"/>
                  </a:lnTo>
                  <a:lnTo>
                    <a:pt x="35" y="55"/>
                  </a:lnTo>
                  <a:lnTo>
                    <a:pt x="35" y="51"/>
                  </a:lnTo>
                  <a:lnTo>
                    <a:pt x="35" y="50"/>
                  </a:lnTo>
                  <a:lnTo>
                    <a:pt x="36" y="48"/>
                  </a:lnTo>
                  <a:lnTo>
                    <a:pt x="36" y="47"/>
                  </a:lnTo>
                  <a:lnTo>
                    <a:pt x="36" y="46"/>
                  </a:lnTo>
                  <a:lnTo>
                    <a:pt x="36" y="44"/>
                  </a:lnTo>
                  <a:lnTo>
                    <a:pt x="36" y="43"/>
                  </a:lnTo>
                  <a:lnTo>
                    <a:pt x="36" y="42"/>
                  </a:lnTo>
                  <a:lnTo>
                    <a:pt x="36" y="40"/>
                  </a:lnTo>
                  <a:lnTo>
                    <a:pt x="36" y="39"/>
                  </a:lnTo>
                  <a:lnTo>
                    <a:pt x="36" y="38"/>
                  </a:lnTo>
                  <a:lnTo>
                    <a:pt x="36" y="37"/>
                  </a:lnTo>
                  <a:lnTo>
                    <a:pt x="36" y="35"/>
                  </a:lnTo>
                  <a:lnTo>
                    <a:pt x="36" y="34"/>
                  </a:lnTo>
                  <a:lnTo>
                    <a:pt x="36" y="33"/>
                  </a:lnTo>
                  <a:lnTo>
                    <a:pt x="36" y="31"/>
                  </a:lnTo>
                  <a:lnTo>
                    <a:pt x="36" y="30"/>
                  </a:lnTo>
                  <a:lnTo>
                    <a:pt x="36" y="29"/>
                  </a:lnTo>
                  <a:lnTo>
                    <a:pt x="36" y="28"/>
                  </a:lnTo>
                  <a:lnTo>
                    <a:pt x="35" y="26"/>
                  </a:lnTo>
                  <a:lnTo>
                    <a:pt x="35" y="25"/>
                  </a:lnTo>
                  <a:lnTo>
                    <a:pt x="35" y="21"/>
                  </a:lnTo>
                  <a:lnTo>
                    <a:pt x="34" y="20"/>
                  </a:lnTo>
                  <a:lnTo>
                    <a:pt x="34" y="18"/>
                  </a:lnTo>
                  <a:lnTo>
                    <a:pt x="34" y="17"/>
                  </a:lnTo>
                  <a:lnTo>
                    <a:pt x="34" y="16"/>
                  </a:lnTo>
                  <a:lnTo>
                    <a:pt x="33" y="16"/>
                  </a:lnTo>
                  <a:lnTo>
                    <a:pt x="33" y="15"/>
                  </a:lnTo>
                  <a:lnTo>
                    <a:pt x="33" y="13"/>
                  </a:lnTo>
                  <a:lnTo>
                    <a:pt x="33" y="12"/>
                  </a:lnTo>
                  <a:lnTo>
                    <a:pt x="31" y="12"/>
                  </a:lnTo>
                  <a:lnTo>
                    <a:pt x="31" y="11"/>
                  </a:lnTo>
                  <a:lnTo>
                    <a:pt x="31" y="9"/>
                  </a:lnTo>
                  <a:lnTo>
                    <a:pt x="30" y="9"/>
                  </a:lnTo>
                  <a:lnTo>
                    <a:pt x="30" y="8"/>
                  </a:lnTo>
                  <a:lnTo>
                    <a:pt x="29" y="8"/>
                  </a:lnTo>
                  <a:lnTo>
                    <a:pt x="29" y="7"/>
                  </a:lnTo>
                  <a:lnTo>
                    <a:pt x="29" y="5"/>
                  </a:lnTo>
                  <a:lnTo>
                    <a:pt x="27" y="5"/>
                  </a:lnTo>
                  <a:lnTo>
                    <a:pt x="26" y="4"/>
                  </a:lnTo>
                  <a:close/>
                </a:path>
              </a:pathLst>
            </a:custGeom>
            <a:solidFill>
              <a:srgbClr val="808080"/>
            </a:solidFill>
            <a:ln w="9525">
              <a:noFill/>
              <a:round/>
              <a:headEnd/>
              <a:tailEnd/>
            </a:ln>
          </p:spPr>
          <p:txBody>
            <a:bodyPr/>
            <a:lstStyle/>
            <a:p>
              <a:endParaRPr lang="en-US"/>
            </a:p>
          </p:txBody>
        </p:sp>
        <p:sp>
          <p:nvSpPr>
            <p:cNvPr id="168" name="Freeform 311"/>
            <p:cNvSpPr>
              <a:spLocks/>
            </p:cNvSpPr>
            <p:nvPr/>
          </p:nvSpPr>
          <p:spPr bwMode="auto">
            <a:xfrm>
              <a:off x="1594" y="1190"/>
              <a:ext cx="38" cy="79"/>
            </a:xfrm>
            <a:custGeom>
              <a:avLst/>
              <a:gdLst>
                <a:gd name="T0" fmla="*/ 1 w 38"/>
                <a:gd name="T1" fmla="*/ 31 h 79"/>
                <a:gd name="T2" fmla="*/ 0 w 38"/>
                <a:gd name="T3" fmla="*/ 39 h 79"/>
                <a:gd name="T4" fmla="*/ 0 w 38"/>
                <a:gd name="T5" fmla="*/ 48 h 79"/>
                <a:gd name="T6" fmla="*/ 3 w 38"/>
                <a:gd name="T7" fmla="*/ 58 h 79"/>
                <a:gd name="T8" fmla="*/ 4 w 38"/>
                <a:gd name="T9" fmla="*/ 65 h 79"/>
                <a:gd name="T10" fmla="*/ 7 w 38"/>
                <a:gd name="T11" fmla="*/ 70 h 79"/>
                <a:gd name="T12" fmla="*/ 11 w 38"/>
                <a:gd name="T13" fmla="*/ 75 h 79"/>
                <a:gd name="T14" fmla="*/ 14 w 38"/>
                <a:gd name="T15" fmla="*/ 78 h 79"/>
                <a:gd name="T16" fmla="*/ 20 w 38"/>
                <a:gd name="T17" fmla="*/ 78 h 79"/>
                <a:gd name="T18" fmla="*/ 25 w 38"/>
                <a:gd name="T19" fmla="*/ 76 h 79"/>
                <a:gd name="T20" fmla="*/ 27 w 38"/>
                <a:gd name="T21" fmla="*/ 73 h 79"/>
                <a:gd name="T22" fmla="*/ 31 w 38"/>
                <a:gd name="T23" fmla="*/ 66 h 79"/>
                <a:gd name="T24" fmla="*/ 34 w 38"/>
                <a:gd name="T25" fmla="*/ 61 h 79"/>
                <a:gd name="T26" fmla="*/ 35 w 38"/>
                <a:gd name="T27" fmla="*/ 53 h 79"/>
                <a:gd name="T28" fmla="*/ 36 w 38"/>
                <a:gd name="T29" fmla="*/ 44 h 79"/>
                <a:gd name="T30" fmla="*/ 36 w 38"/>
                <a:gd name="T31" fmla="*/ 35 h 79"/>
                <a:gd name="T32" fmla="*/ 36 w 38"/>
                <a:gd name="T33" fmla="*/ 27 h 79"/>
                <a:gd name="T34" fmla="*/ 35 w 38"/>
                <a:gd name="T35" fmla="*/ 19 h 79"/>
                <a:gd name="T36" fmla="*/ 31 w 38"/>
                <a:gd name="T37" fmla="*/ 12 h 79"/>
                <a:gd name="T38" fmla="*/ 29 w 38"/>
                <a:gd name="T39" fmla="*/ 6 h 79"/>
                <a:gd name="T40" fmla="*/ 22 w 38"/>
                <a:gd name="T41" fmla="*/ 1 h 79"/>
                <a:gd name="T42" fmla="*/ 18 w 38"/>
                <a:gd name="T43" fmla="*/ 1 h 79"/>
                <a:gd name="T44" fmla="*/ 11 w 38"/>
                <a:gd name="T45" fmla="*/ 5 h 79"/>
                <a:gd name="T46" fmla="*/ 7 w 38"/>
                <a:gd name="T47" fmla="*/ 9 h 79"/>
                <a:gd name="T48" fmla="*/ 4 w 38"/>
                <a:gd name="T49" fmla="*/ 16 h 79"/>
                <a:gd name="T50" fmla="*/ 3 w 38"/>
                <a:gd name="T51" fmla="*/ 23 h 79"/>
                <a:gd name="T52" fmla="*/ 5 w 38"/>
                <a:gd name="T53" fmla="*/ 18 h 79"/>
                <a:gd name="T54" fmla="*/ 8 w 38"/>
                <a:gd name="T55" fmla="*/ 13 h 79"/>
                <a:gd name="T56" fmla="*/ 11 w 38"/>
                <a:gd name="T57" fmla="*/ 9 h 79"/>
                <a:gd name="T58" fmla="*/ 16 w 38"/>
                <a:gd name="T59" fmla="*/ 4 h 79"/>
                <a:gd name="T60" fmla="*/ 21 w 38"/>
                <a:gd name="T61" fmla="*/ 4 h 79"/>
                <a:gd name="T62" fmla="*/ 25 w 38"/>
                <a:gd name="T63" fmla="*/ 5 h 79"/>
                <a:gd name="T64" fmla="*/ 30 w 38"/>
                <a:gd name="T65" fmla="*/ 12 h 79"/>
                <a:gd name="T66" fmla="*/ 33 w 38"/>
                <a:gd name="T67" fmla="*/ 17 h 79"/>
                <a:gd name="T68" fmla="*/ 35 w 38"/>
                <a:gd name="T69" fmla="*/ 30 h 79"/>
                <a:gd name="T70" fmla="*/ 36 w 38"/>
                <a:gd name="T71" fmla="*/ 36 h 79"/>
                <a:gd name="T72" fmla="*/ 35 w 38"/>
                <a:gd name="T73" fmla="*/ 45 h 79"/>
                <a:gd name="T74" fmla="*/ 34 w 38"/>
                <a:gd name="T75" fmla="*/ 54 h 79"/>
                <a:gd name="T76" fmla="*/ 33 w 38"/>
                <a:gd name="T77" fmla="*/ 61 h 79"/>
                <a:gd name="T78" fmla="*/ 30 w 38"/>
                <a:gd name="T79" fmla="*/ 66 h 79"/>
                <a:gd name="T80" fmla="*/ 26 w 38"/>
                <a:gd name="T81" fmla="*/ 71 h 79"/>
                <a:gd name="T82" fmla="*/ 22 w 38"/>
                <a:gd name="T83" fmla="*/ 74 h 79"/>
                <a:gd name="T84" fmla="*/ 18 w 38"/>
                <a:gd name="T85" fmla="*/ 76 h 79"/>
                <a:gd name="T86" fmla="*/ 14 w 38"/>
                <a:gd name="T87" fmla="*/ 75 h 79"/>
                <a:gd name="T88" fmla="*/ 12 w 38"/>
                <a:gd name="T89" fmla="*/ 73 h 79"/>
                <a:gd name="T90" fmla="*/ 8 w 38"/>
                <a:gd name="T91" fmla="*/ 69 h 79"/>
                <a:gd name="T92" fmla="*/ 5 w 38"/>
                <a:gd name="T93" fmla="*/ 65 h 79"/>
                <a:gd name="T94" fmla="*/ 4 w 38"/>
                <a:gd name="T95" fmla="*/ 58 h 79"/>
                <a:gd name="T96" fmla="*/ 3 w 38"/>
                <a:gd name="T97" fmla="*/ 51 h 79"/>
                <a:gd name="T98" fmla="*/ 1 w 38"/>
                <a:gd name="T99" fmla="*/ 40 h 79"/>
                <a:gd name="T100" fmla="*/ 1 w 38"/>
                <a:gd name="T101" fmla="*/ 34 h 79"/>
                <a:gd name="T102" fmla="*/ 3 w 38"/>
                <a:gd name="T103" fmla="*/ 25 h 7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79"/>
                <a:gd name="T158" fmla="*/ 38 w 38"/>
                <a:gd name="T159" fmla="*/ 79 h 7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79">
                  <a:moveTo>
                    <a:pt x="3" y="23"/>
                  </a:moveTo>
                  <a:lnTo>
                    <a:pt x="1" y="27"/>
                  </a:lnTo>
                  <a:lnTo>
                    <a:pt x="1" y="29"/>
                  </a:lnTo>
                  <a:lnTo>
                    <a:pt x="1" y="31"/>
                  </a:lnTo>
                  <a:lnTo>
                    <a:pt x="0" y="32"/>
                  </a:lnTo>
                  <a:lnTo>
                    <a:pt x="0" y="35"/>
                  </a:lnTo>
                  <a:lnTo>
                    <a:pt x="0" y="36"/>
                  </a:lnTo>
                  <a:lnTo>
                    <a:pt x="0" y="39"/>
                  </a:lnTo>
                  <a:lnTo>
                    <a:pt x="0" y="40"/>
                  </a:lnTo>
                  <a:lnTo>
                    <a:pt x="0" y="44"/>
                  </a:lnTo>
                  <a:lnTo>
                    <a:pt x="0" y="45"/>
                  </a:lnTo>
                  <a:lnTo>
                    <a:pt x="0" y="48"/>
                  </a:lnTo>
                  <a:lnTo>
                    <a:pt x="1" y="52"/>
                  </a:lnTo>
                  <a:lnTo>
                    <a:pt x="1" y="53"/>
                  </a:lnTo>
                  <a:lnTo>
                    <a:pt x="1" y="56"/>
                  </a:lnTo>
                  <a:lnTo>
                    <a:pt x="3" y="58"/>
                  </a:lnTo>
                  <a:lnTo>
                    <a:pt x="3" y="60"/>
                  </a:lnTo>
                  <a:lnTo>
                    <a:pt x="3" y="61"/>
                  </a:lnTo>
                  <a:lnTo>
                    <a:pt x="4" y="64"/>
                  </a:lnTo>
                  <a:lnTo>
                    <a:pt x="4" y="65"/>
                  </a:lnTo>
                  <a:lnTo>
                    <a:pt x="4" y="66"/>
                  </a:lnTo>
                  <a:lnTo>
                    <a:pt x="5" y="67"/>
                  </a:lnTo>
                  <a:lnTo>
                    <a:pt x="7" y="69"/>
                  </a:lnTo>
                  <a:lnTo>
                    <a:pt x="7" y="70"/>
                  </a:lnTo>
                  <a:lnTo>
                    <a:pt x="8" y="71"/>
                  </a:lnTo>
                  <a:lnTo>
                    <a:pt x="8" y="73"/>
                  </a:lnTo>
                  <a:lnTo>
                    <a:pt x="9" y="74"/>
                  </a:lnTo>
                  <a:lnTo>
                    <a:pt x="11" y="75"/>
                  </a:lnTo>
                  <a:lnTo>
                    <a:pt x="12" y="75"/>
                  </a:lnTo>
                  <a:lnTo>
                    <a:pt x="12" y="76"/>
                  </a:lnTo>
                  <a:lnTo>
                    <a:pt x="13" y="76"/>
                  </a:lnTo>
                  <a:lnTo>
                    <a:pt x="14" y="78"/>
                  </a:lnTo>
                  <a:lnTo>
                    <a:pt x="16" y="78"/>
                  </a:lnTo>
                  <a:lnTo>
                    <a:pt x="17" y="78"/>
                  </a:lnTo>
                  <a:lnTo>
                    <a:pt x="18" y="79"/>
                  </a:lnTo>
                  <a:lnTo>
                    <a:pt x="20" y="78"/>
                  </a:lnTo>
                  <a:lnTo>
                    <a:pt x="21" y="78"/>
                  </a:lnTo>
                  <a:lnTo>
                    <a:pt x="22" y="78"/>
                  </a:lnTo>
                  <a:lnTo>
                    <a:pt x="24" y="76"/>
                  </a:lnTo>
                  <a:lnTo>
                    <a:pt x="25" y="76"/>
                  </a:lnTo>
                  <a:lnTo>
                    <a:pt x="26" y="75"/>
                  </a:lnTo>
                  <a:lnTo>
                    <a:pt x="26" y="74"/>
                  </a:lnTo>
                  <a:lnTo>
                    <a:pt x="27" y="74"/>
                  </a:lnTo>
                  <a:lnTo>
                    <a:pt x="27" y="73"/>
                  </a:lnTo>
                  <a:lnTo>
                    <a:pt x="30" y="70"/>
                  </a:lnTo>
                  <a:lnTo>
                    <a:pt x="30" y="69"/>
                  </a:lnTo>
                  <a:lnTo>
                    <a:pt x="31" y="67"/>
                  </a:lnTo>
                  <a:lnTo>
                    <a:pt x="31" y="66"/>
                  </a:lnTo>
                  <a:lnTo>
                    <a:pt x="33" y="65"/>
                  </a:lnTo>
                  <a:lnTo>
                    <a:pt x="33" y="64"/>
                  </a:lnTo>
                  <a:lnTo>
                    <a:pt x="34" y="62"/>
                  </a:lnTo>
                  <a:lnTo>
                    <a:pt x="34" y="61"/>
                  </a:lnTo>
                  <a:lnTo>
                    <a:pt x="34" y="58"/>
                  </a:lnTo>
                  <a:lnTo>
                    <a:pt x="35" y="57"/>
                  </a:lnTo>
                  <a:lnTo>
                    <a:pt x="35" y="56"/>
                  </a:lnTo>
                  <a:lnTo>
                    <a:pt x="35" y="53"/>
                  </a:lnTo>
                  <a:lnTo>
                    <a:pt x="36" y="49"/>
                  </a:lnTo>
                  <a:lnTo>
                    <a:pt x="36" y="48"/>
                  </a:lnTo>
                  <a:lnTo>
                    <a:pt x="36" y="45"/>
                  </a:lnTo>
                  <a:lnTo>
                    <a:pt x="36" y="44"/>
                  </a:lnTo>
                  <a:lnTo>
                    <a:pt x="36" y="43"/>
                  </a:lnTo>
                  <a:lnTo>
                    <a:pt x="38" y="39"/>
                  </a:lnTo>
                  <a:lnTo>
                    <a:pt x="38" y="36"/>
                  </a:lnTo>
                  <a:lnTo>
                    <a:pt x="36" y="35"/>
                  </a:lnTo>
                  <a:lnTo>
                    <a:pt x="36" y="32"/>
                  </a:lnTo>
                  <a:lnTo>
                    <a:pt x="36" y="31"/>
                  </a:lnTo>
                  <a:lnTo>
                    <a:pt x="36" y="29"/>
                  </a:lnTo>
                  <a:lnTo>
                    <a:pt x="36" y="27"/>
                  </a:lnTo>
                  <a:lnTo>
                    <a:pt x="36" y="26"/>
                  </a:lnTo>
                  <a:lnTo>
                    <a:pt x="36" y="23"/>
                  </a:lnTo>
                  <a:lnTo>
                    <a:pt x="35" y="22"/>
                  </a:lnTo>
                  <a:lnTo>
                    <a:pt x="35" y="19"/>
                  </a:lnTo>
                  <a:lnTo>
                    <a:pt x="34" y="16"/>
                  </a:lnTo>
                  <a:lnTo>
                    <a:pt x="33" y="14"/>
                  </a:lnTo>
                  <a:lnTo>
                    <a:pt x="33" y="13"/>
                  </a:lnTo>
                  <a:lnTo>
                    <a:pt x="31" y="12"/>
                  </a:lnTo>
                  <a:lnTo>
                    <a:pt x="31" y="10"/>
                  </a:lnTo>
                  <a:lnTo>
                    <a:pt x="31" y="9"/>
                  </a:lnTo>
                  <a:lnTo>
                    <a:pt x="30" y="8"/>
                  </a:lnTo>
                  <a:lnTo>
                    <a:pt x="29" y="6"/>
                  </a:lnTo>
                  <a:lnTo>
                    <a:pt x="29" y="5"/>
                  </a:lnTo>
                  <a:lnTo>
                    <a:pt x="25" y="3"/>
                  </a:lnTo>
                  <a:lnTo>
                    <a:pt x="24" y="1"/>
                  </a:lnTo>
                  <a:lnTo>
                    <a:pt x="22" y="1"/>
                  </a:lnTo>
                  <a:lnTo>
                    <a:pt x="21" y="1"/>
                  </a:lnTo>
                  <a:lnTo>
                    <a:pt x="20" y="0"/>
                  </a:lnTo>
                  <a:lnTo>
                    <a:pt x="18" y="0"/>
                  </a:lnTo>
                  <a:lnTo>
                    <a:pt x="18" y="1"/>
                  </a:lnTo>
                  <a:lnTo>
                    <a:pt x="16" y="1"/>
                  </a:lnTo>
                  <a:lnTo>
                    <a:pt x="14" y="1"/>
                  </a:lnTo>
                  <a:lnTo>
                    <a:pt x="12" y="4"/>
                  </a:lnTo>
                  <a:lnTo>
                    <a:pt x="11" y="5"/>
                  </a:lnTo>
                  <a:lnTo>
                    <a:pt x="9" y="6"/>
                  </a:lnTo>
                  <a:lnTo>
                    <a:pt x="9" y="8"/>
                  </a:lnTo>
                  <a:lnTo>
                    <a:pt x="8" y="9"/>
                  </a:lnTo>
                  <a:lnTo>
                    <a:pt x="7" y="9"/>
                  </a:lnTo>
                  <a:lnTo>
                    <a:pt x="7" y="10"/>
                  </a:lnTo>
                  <a:lnTo>
                    <a:pt x="5" y="13"/>
                  </a:lnTo>
                  <a:lnTo>
                    <a:pt x="5" y="14"/>
                  </a:lnTo>
                  <a:lnTo>
                    <a:pt x="4" y="16"/>
                  </a:lnTo>
                  <a:lnTo>
                    <a:pt x="4" y="17"/>
                  </a:lnTo>
                  <a:lnTo>
                    <a:pt x="4" y="18"/>
                  </a:lnTo>
                  <a:lnTo>
                    <a:pt x="3" y="19"/>
                  </a:lnTo>
                  <a:lnTo>
                    <a:pt x="3" y="23"/>
                  </a:lnTo>
                  <a:lnTo>
                    <a:pt x="3" y="25"/>
                  </a:lnTo>
                  <a:lnTo>
                    <a:pt x="4" y="21"/>
                  </a:lnTo>
                  <a:lnTo>
                    <a:pt x="4" y="19"/>
                  </a:lnTo>
                  <a:lnTo>
                    <a:pt x="5" y="18"/>
                  </a:lnTo>
                  <a:lnTo>
                    <a:pt x="5" y="17"/>
                  </a:lnTo>
                  <a:lnTo>
                    <a:pt x="7" y="16"/>
                  </a:lnTo>
                  <a:lnTo>
                    <a:pt x="7" y="14"/>
                  </a:lnTo>
                  <a:lnTo>
                    <a:pt x="8" y="13"/>
                  </a:lnTo>
                  <a:lnTo>
                    <a:pt x="8" y="12"/>
                  </a:lnTo>
                  <a:lnTo>
                    <a:pt x="9" y="10"/>
                  </a:lnTo>
                  <a:lnTo>
                    <a:pt x="9" y="9"/>
                  </a:lnTo>
                  <a:lnTo>
                    <a:pt x="11" y="9"/>
                  </a:lnTo>
                  <a:lnTo>
                    <a:pt x="11" y="8"/>
                  </a:lnTo>
                  <a:lnTo>
                    <a:pt x="12" y="6"/>
                  </a:lnTo>
                  <a:lnTo>
                    <a:pt x="14" y="4"/>
                  </a:lnTo>
                  <a:lnTo>
                    <a:pt x="16" y="4"/>
                  </a:lnTo>
                  <a:lnTo>
                    <a:pt x="18" y="4"/>
                  </a:lnTo>
                  <a:lnTo>
                    <a:pt x="18" y="3"/>
                  </a:lnTo>
                  <a:lnTo>
                    <a:pt x="20" y="3"/>
                  </a:lnTo>
                  <a:lnTo>
                    <a:pt x="21" y="4"/>
                  </a:lnTo>
                  <a:lnTo>
                    <a:pt x="21" y="3"/>
                  </a:lnTo>
                  <a:lnTo>
                    <a:pt x="22" y="4"/>
                  </a:lnTo>
                  <a:lnTo>
                    <a:pt x="24" y="4"/>
                  </a:lnTo>
                  <a:lnTo>
                    <a:pt x="25" y="5"/>
                  </a:lnTo>
                  <a:lnTo>
                    <a:pt x="27" y="8"/>
                  </a:lnTo>
                  <a:lnTo>
                    <a:pt x="29" y="9"/>
                  </a:lnTo>
                  <a:lnTo>
                    <a:pt x="29" y="10"/>
                  </a:lnTo>
                  <a:lnTo>
                    <a:pt x="30" y="12"/>
                  </a:lnTo>
                  <a:lnTo>
                    <a:pt x="31" y="13"/>
                  </a:lnTo>
                  <a:lnTo>
                    <a:pt x="31" y="14"/>
                  </a:lnTo>
                  <a:lnTo>
                    <a:pt x="33" y="16"/>
                  </a:lnTo>
                  <a:lnTo>
                    <a:pt x="33" y="17"/>
                  </a:lnTo>
                  <a:lnTo>
                    <a:pt x="34" y="21"/>
                  </a:lnTo>
                  <a:lnTo>
                    <a:pt x="34" y="23"/>
                  </a:lnTo>
                  <a:lnTo>
                    <a:pt x="35" y="29"/>
                  </a:lnTo>
                  <a:lnTo>
                    <a:pt x="35" y="30"/>
                  </a:lnTo>
                  <a:lnTo>
                    <a:pt x="35" y="31"/>
                  </a:lnTo>
                  <a:lnTo>
                    <a:pt x="35" y="34"/>
                  </a:lnTo>
                  <a:lnTo>
                    <a:pt x="35" y="35"/>
                  </a:lnTo>
                  <a:lnTo>
                    <a:pt x="36" y="36"/>
                  </a:lnTo>
                  <a:lnTo>
                    <a:pt x="36" y="39"/>
                  </a:lnTo>
                  <a:lnTo>
                    <a:pt x="35" y="41"/>
                  </a:lnTo>
                  <a:lnTo>
                    <a:pt x="35" y="44"/>
                  </a:lnTo>
                  <a:lnTo>
                    <a:pt x="35" y="45"/>
                  </a:lnTo>
                  <a:lnTo>
                    <a:pt x="35" y="47"/>
                  </a:lnTo>
                  <a:lnTo>
                    <a:pt x="35" y="49"/>
                  </a:lnTo>
                  <a:lnTo>
                    <a:pt x="34" y="52"/>
                  </a:lnTo>
                  <a:lnTo>
                    <a:pt x="34" y="54"/>
                  </a:lnTo>
                  <a:lnTo>
                    <a:pt x="34" y="56"/>
                  </a:lnTo>
                  <a:lnTo>
                    <a:pt x="34" y="57"/>
                  </a:lnTo>
                  <a:lnTo>
                    <a:pt x="33" y="58"/>
                  </a:lnTo>
                  <a:lnTo>
                    <a:pt x="33" y="61"/>
                  </a:lnTo>
                  <a:lnTo>
                    <a:pt x="31" y="62"/>
                  </a:lnTo>
                  <a:lnTo>
                    <a:pt x="31" y="64"/>
                  </a:lnTo>
                  <a:lnTo>
                    <a:pt x="30" y="65"/>
                  </a:lnTo>
                  <a:lnTo>
                    <a:pt x="30" y="66"/>
                  </a:lnTo>
                  <a:lnTo>
                    <a:pt x="30" y="67"/>
                  </a:lnTo>
                  <a:lnTo>
                    <a:pt x="29" y="67"/>
                  </a:lnTo>
                  <a:lnTo>
                    <a:pt x="27" y="70"/>
                  </a:lnTo>
                  <a:lnTo>
                    <a:pt x="26" y="71"/>
                  </a:lnTo>
                  <a:lnTo>
                    <a:pt x="25" y="73"/>
                  </a:lnTo>
                  <a:lnTo>
                    <a:pt x="25" y="74"/>
                  </a:lnTo>
                  <a:lnTo>
                    <a:pt x="24" y="74"/>
                  </a:lnTo>
                  <a:lnTo>
                    <a:pt x="22" y="74"/>
                  </a:lnTo>
                  <a:lnTo>
                    <a:pt x="22" y="75"/>
                  </a:lnTo>
                  <a:lnTo>
                    <a:pt x="21" y="75"/>
                  </a:lnTo>
                  <a:lnTo>
                    <a:pt x="20" y="75"/>
                  </a:lnTo>
                  <a:lnTo>
                    <a:pt x="18" y="76"/>
                  </a:lnTo>
                  <a:lnTo>
                    <a:pt x="18" y="75"/>
                  </a:lnTo>
                  <a:lnTo>
                    <a:pt x="17" y="75"/>
                  </a:lnTo>
                  <a:lnTo>
                    <a:pt x="16" y="75"/>
                  </a:lnTo>
                  <a:lnTo>
                    <a:pt x="14" y="75"/>
                  </a:lnTo>
                  <a:lnTo>
                    <a:pt x="13" y="74"/>
                  </a:lnTo>
                  <a:lnTo>
                    <a:pt x="12" y="74"/>
                  </a:lnTo>
                  <a:lnTo>
                    <a:pt x="11" y="73"/>
                  </a:lnTo>
                  <a:lnTo>
                    <a:pt x="12" y="73"/>
                  </a:lnTo>
                  <a:lnTo>
                    <a:pt x="11" y="71"/>
                  </a:lnTo>
                  <a:lnTo>
                    <a:pt x="9" y="71"/>
                  </a:lnTo>
                  <a:lnTo>
                    <a:pt x="9" y="70"/>
                  </a:lnTo>
                  <a:lnTo>
                    <a:pt x="8" y="69"/>
                  </a:lnTo>
                  <a:lnTo>
                    <a:pt x="8" y="67"/>
                  </a:lnTo>
                  <a:lnTo>
                    <a:pt x="7" y="67"/>
                  </a:lnTo>
                  <a:lnTo>
                    <a:pt x="7" y="66"/>
                  </a:lnTo>
                  <a:lnTo>
                    <a:pt x="5" y="65"/>
                  </a:lnTo>
                  <a:lnTo>
                    <a:pt x="5" y="64"/>
                  </a:lnTo>
                  <a:lnTo>
                    <a:pt x="5" y="62"/>
                  </a:lnTo>
                  <a:lnTo>
                    <a:pt x="4" y="60"/>
                  </a:lnTo>
                  <a:lnTo>
                    <a:pt x="4" y="58"/>
                  </a:lnTo>
                  <a:lnTo>
                    <a:pt x="4" y="57"/>
                  </a:lnTo>
                  <a:lnTo>
                    <a:pt x="3" y="54"/>
                  </a:lnTo>
                  <a:lnTo>
                    <a:pt x="3" y="52"/>
                  </a:lnTo>
                  <a:lnTo>
                    <a:pt x="3" y="51"/>
                  </a:lnTo>
                  <a:lnTo>
                    <a:pt x="1" y="48"/>
                  </a:lnTo>
                  <a:lnTo>
                    <a:pt x="1" y="45"/>
                  </a:lnTo>
                  <a:lnTo>
                    <a:pt x="1" y="44"/>
                  </a:lnTo>
                  <a:lnTo>
                    <a:pt x="1" y="40"/>
                  </a:lnTo>
                  <a:lnTo>
                    <a:pt x="1" y="39"/>
                  </a:lnTo>
                  <a:lnTo>
                    <a:pt x="1" y="36"/>
                  </a:lnTo>
                  <a:lnTo>
                    <a:pt x="1" y="35"/>
                  </a:lnTo>
                  <a:lnTo>
                    <a:pt x="1" y="34"/>
                  </a:lnTo>
                  <a:lnTo>
                    <a:pt x="1" y="31"/>
                  </a:lnTo>
                  <a:lnTo>
                    <a:pt x="3" y="30"/>
                  </a:lnTo>
                  <a:lnTo>
                    <a:pt x="3" y="29"/>
                  </a:lnTo>
                  <a:lnTo>
                    <a:pt x="3" y="25"/>
                  </a:lnTo>
                  <a:lnTo>
                    <a:pt x="3" y="23"/>
                  </a:lnTo>
                  <a:close/>
                </a:path>
              </a:pathLst>
            </a:custGeom>
            <a:solidFill>
              <a:srgbClr val="808080"/>
            </a:solidFill>
            <a:ln w="9525">
              <a:noFill/>
              <a:round/>
              <a:headEnd/>
              <a:tailEnd/>
            </a:ln>
          </p:spPr>
          <p:txBody>
            <a:bodyPr/>
            <a:lstStyle/>
            <a:p>
              <a:endParaRPr lang="en-US"/>
            </a:p>
          </p:txBody>
        </p:sp>
        <p:sp>
          <p:nvSpPr>
            <p:cNvPr id="169" name="Freeform 312"/>
            <p:cNvSpPr>
              <a:spLocks/>
            </p:cNvSpPr>
            <p:nvPr/>
          </p:nvSpPr>
          <p:spPr bwMode="auto">
            <a:xfrm>
              <a:off x="1597" y="1229"/>
              <a:ext cx="36" cy="76"/>
            </a:xfrm>
            <a:custGeom>
              <a:avLst/>
              <a:gdLst>
                <a:gd name="T0" fmla="*/ 23 w 36"/>
                <a:gd name="T1" fmla="*/ 1 h 76"/>
                <a:gd name="T2" fmla="*/ 19 w 36"/>
                <a:gd name="T3" fmla="*/ 1 h 76"/>
                <a:gd name="T4" fmla="*/ 18 w 36"/>
                <a:gd name="T5" fmla="*/ 1 h 76"/>
                <a:gd name="T6" fmla="*/ 17 w 36"/>
                <a:gd name="T7" fmla="*/ 1 h 76"/>
                <a:gd name="T8" fmla="*/ 14 w 36"/>
                <a:gd name="T9" fmla="*/ 2 h 76"/>
                <a:gd name="T10" fmla="*/ 11 w 36"/>
                <a:gd name="T11" fmla="*/ 4 h 76"/>
                <a:gd name="T12" fmla="*/ 9 w 36"/>
                <a:gd name="T13" fmla="*/ 6 h 76"/>
                <a:gd name="T14" fmla="*/ 8 w 36"/>
                <a:gd name="T15" fmla="*/ 9 h 76"/>
                <a:gd name="T16" fmla="*/ 5 w 36"/>
                <a:gd name="T17" fmla="*/ 13 h 76"/>
                <a:gd name="T18" fmla="*/ 4 w 36"/>
                <a:gd name="T19" fmla="*/ 15 h 76"/>
                <a:gd name="T20" fmla="*/ 4 w 36"/>
                <a:gd name="T21" fmla="*/ 19 h 76"/>
                <a:gd name="T22" fmla="*/ 1 w 36"/>
                <a:gd name="T23" fmla="*/ 26 h 76"/>
                <a:gd name="T24" fmla="*/ 1 w 36"/>
                <a:gd name="T25" fmla="*/ 30 h 76"/>
                <a:gd name="T26" fmla="*/ 1 w 36"/>
                <a:gd name="T27" fmla="*/ 34 h 76"/>
                <a:gd name="T28" fmla="*/ 0 w 36"/>
                <a:gd name="T29" fmla="*/ 36 h 76"/>
                <a:gd name="T30" fmla="*/ 0 w 36"/>
                <a:gd name="T31" fmla="*/ 40 h 76"/>
                <a:gd name="T32" fmla="*/ 1 w 36"/>
                <a:gd name="T33" fmla="*/ 44 h 76"/>
                <a:gd name="T34" fmla="*/ 1 w 36"/>
                <a:gd name="T35" fmla="*/ 48 h 76"/>
                <a:gd name="T36" fmla="*/ 1 w 36"/>
                <a:gd name="T37" fmla="*/ 52 h 76"/>
                <a:gd name="T38" fmla="*/ 2 w 36"/>
                <a:gd name="T39" fmla="*/ 54 h 76"/>
                <a:gd name="T40" fmla="*/ 2 w 36"/>
                <a:gd name="T41" fmla="*/ 58 h 76"/>
                <a:gd name="T42" fmla="*/ 4 w 36"/>
                <a:gd name="T43" fmla="*/ 61 h 76"/>
                <a:gd name="T44" fmla="*/ 5 w 36"/>
                <a:gd name="T45" fmla="*/ 63 h 76"/>
                <a:gd name="T46" fmla="*/ 6 w 36"/>
                <a:gd name="T47" fmla="*/ 66 h 76"/>
                <a:gd name="T48" fmla="*/ 8 w 36"/>
                <a:gd name="T49" fmla="*/ 69 h 76"/>
                <a:gd name="T50" fmla="*/ 10 w 36"/>
                <a:gd name="T51" fmla="*/ 72 h 76"/>
                <a:gd name="T52" fmla="*/ 14 w 36"/>
                <a:gd name="T53" fmla="*/ 75 h 76"/>
                <a:gd name="T54" fmla="*/ 17 w 36"/>
                <a:gd name="T55" fmla="*/ 76 h 76"/>
                <a:gd name="T56" fmla="*/ 21 w 36"/>
                <a:gd name="T57" fmla="*/ 76 h 76"/>
                <a:gd name="T58" fmla="*/ 23 w 36"/>
                <a:gd name="T59" fmla="*/ 75 h 76"/>
                <a:gd name="T60" fmla="*/ 24 w 36"/>
                <a:gd name="T61" fmla="*/ 72 h 76"/>
                <a:gd name="T62" fmla="*/ 27 w 36"/>
                <a:gd name="T63" fmla="*/ 71 h 76"/>
                <a:gd name="T64" fmla="*/ 28 w 36"/>
                <a:gd name="T65" fmla="*/ 69 h 76"/>
                <a:gd name="T66" fmla="*/ 30 w 36"/>
                <a:gd name="T67" fmla="*/ 66 h 76"/>
                <a:gd name="T68" fmla="*/ 31 w 36"/>
                <a:gd name="T69" fmla="*/ 62 h 76"/>
                <a:gd name="T70" fmla="*/ 32 w 36"/>
                <a:gd name="T71" fmla="*/ 60 h 76"/>
                <a:gd name="T72" fmla="*/ 35 w 36"/>
                <a:gd name="T73" fmla="*/ 50 h 76"/>
                <a:gd name="T74" fmla="*/ 36 w 36"/>
                <a:gd name="T75" fmla="*/ 45 h 76"/>
                <a:gd name="T76" fmla="*/ 36 w 36"/>
                <a:gd name="T77" fmla="*/ 41 h 76"/>
                <a:gd name="T78" fmla="*/ 36 w 36"/>
                <a:gd name="T79" fmla="*/ 37 h 76"/>
                <a:gd name="T80" fmla="*/ 36 w 36"/>
                <a:gd name="T81" fmla="*/ 34 h 76"/>
                <a:gd name="T82" fmla="*/ 36 w 36"/>
                <a:gd name="T83" fmla="*/ 30 h 76"/>
                <a:gd name="T84" fmla="*/ 35 w 36"/>
                <a:gd name="T85" fmla="*/ 27 h 76"/>
                <a:gd name="T86" fmla="*/ 35 w 36"/>
                <a:gd name="T87" fmla="*/ 23 h 76"/>
                <a:gd name="T88" fmla="*/ 33 w 36"/>
                <a:gd name="T89" fmla="*/ 19 h 76"/>
                <a:gd name="T90" fmla="*/ 33 w 36"/>
                <a:gd name="T91" fmla="*/ 15 h 76"/>
                <a:gd name="T92" fmla="*/ 32 w 36"/>
                <a:gd name="T93" fmla="*/ 13 h 76"/>
                <a:gd name="T94" fmla="*/ 30 w 36"/>
                <a:gd name="T95" fmla="*/ 9 h 76"/>
                <a:gd name="T96" fmla="*/ 27 w 36"/>
                <a:gd name="T97" fmla="*/ 5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
                <a:gd name="T148" fmla="*/ 0 h 76"/>
                <a:gd name="T149" fmla="*/ 36 w 36"/>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 h="76">
                  <a:moveTo>
                    <a:pt x="26" y="4"/>
                  </a:moveTo>
                  <a:lnTo>
                    <a:pt x="24" y="2"/>
                  </a:lnTo>
                  <a:lnTo>
                    <a:pt x="23" y="1"/>
                  </a:lnTo>
                  <a:lnTo>
                    <a:pt x="22" y="1"/>
                  </a:lnTo>
                  <a:lnTo>
                    <a:pt x="21" y="1"/>
                  </a:lnTo>
                  <a:lnTo>
                    <a:pt x="19" y="1"/>
                  </a:lnTo>
                  <a:lnTo>
                    <a:pt x="19" y="0"/>
                  </a:lnTo>
                  <a:lnTo>
                    <a:pt x="18" y="0"/>
                  </a:lnTo>
                  <a:lnTo>
                    <a:pt x="18" y="1"/>
                  </a:lnTo>
                  <a:lnTo>
                    <a:pt x="18" y="0"/>
                  </a:lnTo>
                  <a:lnTo>
                    <a:pt x="17" y="0"/>
                  </a:lnTo>
                  <a:lnTo>
                    <a:pt x="17" y="1"/>
                  </a:lnTo>
                  <a:lnTo>
                    <a:pt x="15" y="1"/>
                  </a:lnTo>
                  <a:lnTo>
                    <a:pt x="14" y="1"/>
                  </a:lnTo>
                  <a:lnTo>
                    <a:pt x="14" y="2"/>
                  </a:lnTo>
                  <a:lnTo>
                    <a:pt x="13" y="2"/>
                  </a:lnTo>
                  <a:lnTo>
                    <a:pt x="13" y="4"/>
                  </a:lnTo>
                  <a:lnTo>
                    <a:pt x="11" y="4"/>
                  </a:lnTo>
                  <a:lnTo>
                    <a:pt x="10" y="5"/>
                  </a:lnTo>
                  <a:lnTo>
                    <a:pt x="10" y="6"/>
                  </a:lnTo>
                  <a:lnTo>
                    <a:pt x="9" y="6"/>
                  </a:lnTo>
                  <a:lnTo>
                    <a:pt x="9" y="8"/>
                  </a:lnTo>
                  <a:lnTo>
                    <a:pt x="8" y="8"/>
                  </a:lnTo>
                  <a:lnTo>
                    <a:pt x="8" y="9"/>
                  </a:lnTo>
                  <a:lnTo>
                    <a:pt x="6" y="10"/>
                  </a:lnTo>
                  <a:lnTo>
                    <a:pt x="6" y="12"/>
                  </a:lnTo>
                  <a:lnTo>
                    <a:pt x="5" y="13"/>
                  </a:lnTo>
                  <a:lnTo>
                    <a:pt x="5" y="14"/>
                  </a:lnTo>
                  <a:lnTo>
                    <a:pt x="5" y="15"/>
                  </a:lnTo>
                  <a:lnTo>
                    <a:pt x="4" y="15"/>
                  </a:lnTo>
                  <a:lnTo>
                    <a:pt x="4" y="17"/>
                  </a:lnTo>
                  <a:lnTo>
                    <a:pt x="4" y="18"/>
                  </a:lnTo>
                  <a:lnTo>
                    <a:pt x="4" y="19"/>
                  </a:lnTo>
                  <a:lnTo>
                    <a:pt x="2" y="19"/>
                  </a:lnTo>
                  <a:lnTo>
                    <a:pt x="2" y="23"/>
                  </a:lnTo>
                  <a:lnTo>
                    <a:pt x="1" y="26"/>
                  </a:lnTo>
                  <a:lnTo>
                    <a:pt x="1" y="27"/>
                  </a:lnTo>
                  <a:lnTo>
                    <a:pt x="1" y="28"/>
                  </a:lnTo>
                  <a:lnTo>
                    <a:pt x="1" y="30"/>
                  </a:lnTo>
                  <a:lnTo>
                    <a:pt x="1" y="31"/>
                  </a:lnTo>
                  <a:lnTo>
                    <a:pt x="1" y="32"/>
                  </a:lnTo>
                  <a:lnTo>
                    <a:pt x="1" y="34"/>
                  </a:lnTo>
                  <a:lnTo>
                    <a:pt x="1" y="35"/>
                  </a:lnTo>
                  <a:lnTo>
                    <a:pt x="1" y="36"/>
                  </a:lnTo>
                  <a:lnTo>
                    <a:pt x="0" y="36"/>
                  </a:lnTo>
                  <a:lnTo>
                    <a:pt x="0" y="37"/>
                  </a:lnTo>
                  <a:lnTo>
                    <a:pt x="0" y="39"/>
                  </a:lnTo>
                  <a:lnTo>
                    <a:pt x="0" y="40"/>
                  </a:lnTo>
                  <a:lnTo>
                    <a:pt x="0" y="41"/>
                  </a:lnTo>
                  <a:lnTo>
                    <a:pt x="0" y="43"/>
                  </a:lnTo>
                  <a:lnTo>
                    <a:pt x="1" y="44"/>
                  </a:lnTo>
                  <a:lnTo>
                    <a:pt x="1" y="45"/>
                  </a:lnTo>
                  <a:lnTo>
                    <a:pt x="1" y="47"/>
                  </a:lnTo>
                  <a:lnTo>
                    <a:pt x="1" y="48"/>
                  </a:lnTo>
                  <a:lnTo>
                    <a:pt x="1" y="49"/>
                  </a:lnTo>
                  <a:lnTo>
                    <a:pt x="1" y="50"/>
                  </a:lnTo>
                  <a:lnTo>
                    <a:pt x="1" y="52"/>
                  </a:lnTo>
                  <a:lnTo>
                    <a:pt x="1" y="53"/>
                  </a:lnTo>
                  <a:lnTo>
                    <a:pt x="1" y="54"/>
                  </a:lnTo>
                  <a:lnTo>
                    <a:pt x="2" y="54"/>
                  </a:lnTo>
                  <a:lnTo>
                    <a:pt x="2" y="56"/>
                  </a:lnTo>
                  <a:lnTo>
                    <a:pt x="2" y="57"/>
                  </a:lnTo>
                  <a:lnTo>
                    <a:pt x="2" y="58"/>
                  </a:lnTo>
                  <a:lnTo>
                    <a:pt x="2" y="60"/>
                  </a:lnTo>
                  <a:lnTo>
                    <a:pt x="4" y="60"/>
                  </a:lnTo>
                  <a:lnTo>
                    <a:pt x="4" y="61"/>
                  </a:lnTo>
                  <a:lnTo>
                    <a:pt x="4" y="62"/>
                  </a:lnTo>
                  <a:lnTo>
                    <a:pt x="4" y="63"/>
                  </a:lnTo>
                  <a:lnTo>
                    <a:pt x="5" y="63"/>
                  </a:lnTo>
                  <a:lnTo>
                    <a:pt x="5" y="65"/>
                  </a:lnTo>
                  <a:lnTo>
                    <a:pt x="5" y="66"/>
                  </a:lnTo>
                  <a:lnTo>
                    <a:pt x="6" y="66"/>
                  </a:lnTo>
                  <a:lnTo>
                    <a:pt x="6" y="67"/>
                  </a:lnTo>
                  <a:lnTo>
                    <a:pt x="6" y="69"/>
                  </a:lnTo>
                  <a:lnTo>
                    <a:pt x="8" y="69"/>
                  </a:lnTo>
                  <a:lnTo>
                    <a:pt x="8" y="70"/>
                  </a:lnTo>
                  <a:lnTo>
                    <a:pt x="9" y="71"/>
                  </a:lnTo>
                  <a:lnTo>
                    <a:pt x="10" y="72"/>
                  </a:lnTo>
                  <a:lnTo>
                    <a:pt x="11" y="74"/>
                  </a:lnTo>
                  <a:lnTo>
                    <a:pt x="13" y="75"/>
                  </a:lnTo>
                  <a:lnTo>
                    <a:pt x="14" y="75"/>
                  </a:lnTo>
                  <a:lnTo>
                    <a:pt x="15" y="75"/>
                  </a:lnTo>
                  <a:lnTo>
                    <a:pt x="15" y="76"/>
                  </a:lnTo>
                  <a:lnTo>
                    <a:pt x="17" y="76"/>
                  </a:lnTo>
                  <a:lnTo>
                    <a:pt x="18" y="76"/>
                  </a:lnTo>
                  <a:lnTo>
                    <a:pt x="19" y="76"/>
                  </a:lnTo>
                  <a:lnTo>
                    <a:pt x="21" y="76"/>
                  </a:lnTo>
                  <a:lnTo>
                    <a:pt x="21" y="75"/>
                  </a:lnTo>
                  <a:lnTo>
                    <a:pt x="22" y="75"/>
                  </a:lnTo>
                  <a:lnTo>
                    <a:pt x="23" y="75"/>
                  </a:lnTo>
                  <a:lnTo>
                    <a:pt x="23" y="74"/>
                  </a:lnTo>
                  <a:lnTo>
                    <a:pt x="24" y="74"/>
                  </a:lnTo>
                  <a:lnTo>
                    <a:pt x="24" y="72"/>
                  </a:lnTo>
                  <a:lnTo>
                    <a:pt x="26" y="72"/>
                  </a:lnTo>
                  <a:lnTo>
                    <a:pt x="26" y="71"/>
                  </a:lnTo>
                  <a:lnTo>
                    <a:pt x="27" y="71"/>
                  </a:lnTo>
                  <a:lnTo>
                    <a:pt x="27" y="70"/>
                  </a:lnTo>
                  <a:lnTo>
                    <a:pt x="28" y="70"/>
                  </a:lnTo>
                  <a:lnTo>
                    <a:pt x="28" y="69"/>
                  </a:lnTo>
                  <a:lnTo>
                    <a:pt x="28" y="67"/>
                  </a:lnTo>
                  <a:lnTo>
                    <a:pt x="30" y="67"/>
                  </a:lnTo>
                  <a:lnTo>
                    <a:pt x="30" y="66"/>
                  </a:lnTo>
                  <a:lnTo>
                    <a:pt x="31" y="65"/>
                  </a:lnTo>
                  <a:lnTo>
                    <a:pt x="31" y="63"/>
                  </a:lnTo>
                  <a:lnTo>
                    <a:pt x="31" y="62"/>
                  </a:lnTo>
                  <a:lnTo>
                    <a:pt x="32" y="62"/>
                  </a:lnTo>
                  <a:lnTo>
                    <a:pt x="32" y="61"/>
                  </a:lnTo>
                  <a:lnTo>
                    <a:pt x="32" y="60"/>
                  </a:lnTo>
                  <a:lnTo>
                    <a:pt x="33" y="57"/>
                  </a:lnTo>
                  <a:lnTo>
                    <a:pt x="35" y="53"/>
                  </a:lnTo>
                  <a:lnTo>
                    <a:pt x="35" y="50"/>
                  </a:lnTo>
                  <a:lnTo>
                    <a:pt x="35" y="48"/>
                  </a:lnTo>
                  <a:lnTo>
                    <a:pt x="36" y="47"/>
                  </a:lnTo>
                  <a:lnTo>
                    <a:pt x="36" y="45"/>
                  </a:lnTo>
                  <a:lnTo>
                    <a:pt x="36" y="44"/>
                  </a:lnTo>
                  <a:lnTo>
                    <a:pt x="36" y="43"/>
                  </a:lnTo>
                  <a:lnTo>
                    <a:pt x="36" y="41"/>
                  </a:lnTo>
                  <a:lnTo>
                    <a:pt x="36" y="40"/>
                  </a:lnTo>
                  <a:lnTo>
                    <a:pt x="36" y="39"/>
                  </a:lnTo>
                  <a:lnTo>
                    <a:pt x="36" y="37"/>
                  </a:lnTo>
                  <a:lnTo>
                    <a:pt x="36" y="36"/>
                  </a:lnTo>
                  <a:lnTo>
                    <a:pt x="36" y="35"/>
                  </a:lnTo>
                  <a:lnTo>
                    <a:pt x="36" y="34"/>
                  </a:lnTo>
                  <a:lnTo>
                    <a:pt x="36" y="32"/>
                  </a:lnTo>
                  <a:lnTo>
                    <a:pt x="36" y="31"/>
                  </a:lnTo>
                  <a:lnTo>
                    <a:pt x="36" y="30"/>
                  </a:lnTo>
                  <a:lnTo>
                    <a:pt x="36" y="28"/>
                  </a:lnTo>
                  <a:lnTo>
                    <a:pt x="35" y="28"/>
                  </a:lnTo>
                  <a:lnTo>
                    <a:pt x="35" y="27"/>
                  </a:lnTo>
                  <a:lnTo>
                    <a:pt x="35" y="26"/>
                  </a:lnTo>
                  <a:lnTo>
                    <a:pt x="35" y="25"/>
                  </a:lnTo>
                  <a:lnTo>
                    <a:pt x="35" y="23"/>
                  </a:lnTo>
                  <a:lnTo>
                    <a:pt x="35" y="22"/>
                  </a:lnTo>
                  <a:lnTo>
                    <a:pt x="35" y="21"/>
                  </a:lnTo>
                  <a:lnTo>
                    <a:pt x="33" y="19"/>
                  </a:lnTo>
                  <a:lnTo>
                    <a:pt x="33" y="18"/>
                  </a:lnTo>
                  <a:lnTo>
                    <a:pt x="33" y="17"/>
                  </a:lnTo>
                  <a:lnTo>
                    <a:pt x="33" y="15"/>
                  </a:lnTo>
                  <a:lnTo>
                    <a:pt x="32" y="15"/>
                  </a:lnTo>
                  <a:lnTo>
                    <a:pt x="32" y="14"/>
                  </a:lnTo>
                  <a:lnTo>
                    <a:pt x="32" y="13"/>
                  </a:lnTo>
                  <a:lnTo>
                    <a:pt x="31" y="12"/>
                  </a:lnTo>
                  <a:lnTo>
                    <a:pt x="31" y="10"/>
                  </a:lnTo>
                  <a:lnTo>
                    <a:pt x="30" y="9"/>
                  </a:lnTo>
                  <a:lnTo>
                    <a:pt x="30" y="8"/>
                  </a:lnTo>
                  <a:lnTo>
                    <a:pt x="28" y="6"/>
                  </a:lnTo>
                  <a:lnTo>
                    <a:pt x="27" y="5"/>
                  </a:lnTo>
                  <a:lnTo>
                    <a:pt x="26" y="4"/>
                  </a:lnTo>
                  <a:close/>
                </a:path>
              </a:pathLst>
            </a:custGeom>
            <a:solidFill>
              <a:srgbClr val="808080"/>
            </a:solidFill>
            <a:ln w="9525">
              <a:noFill/>
              <a:round/>
              <a:headEnd/>
              <a:tailEnd/>
            </a:ln>
          </p:spPr>
          <p:txBody>
            <a:bodyPr/>
            <a:lstStyle/>
            <a:p>
              <a:endParaRPr lang="en-US"/>
            </a:p>
          </p:txBody>
        </p:sp>
        <p:sp>
          <p:nvSpPr>
            <p:cNvPr id="170" name="Freeform 313"/>
            <p:cNvSpPr>
              <a:spLocks/>
            </p:cNvSpPr>
            <p:nvPr/>
          </p:nvSpPr>
          <p:spPr bwMode="auto">
            <a:xfrm>
              <a:off x="1597" y="1228"/>
              <a:ext cx="36" cy="79"/>
            </a:xfrm>
            <a:custGeom>
              <a:avLst/>
              <a:gdLst>
                <a:gd name="T0" fmla="*/ 0 w 36"/>
                <a:gd name="T1" fmla="*/ 31 h 79"/>
                <a:gd name="T2" fmla="*/ 0 w 36"/>
                <a:gd name="T3" fmla="*/ 38 h 79"/>
                <a:gd name="T4" fmla="*/ 0 w 36"/>
                <a:gd name="T5" fmla="*/ 48 h 79"/>
                <a:gd name="T6" fmla="*/ 2 w 36"/>
                <a:gd name="T7" fmla="*/ 59 h 79"/>
                <a:gd name="T8" fmla="*/ 4 w 36"/>
                <a:gd name="T9" fmla="*/ 66 h 79"/>
                <a:gd name="T10" fmla="*/ 6 w 36"/>
                <a:gd name="T11" fmla="*/ 71 h 79"/>
                <a:gd name="T12" fmla="*/ 11 w 36"/>
                <a:gd name="T13" fmla="*/ 75 h 79"/>
                <a:gd name="T14" fmla="*/ 15 w 36"/>
                <a:gd name="T15" fmla="*/ 77 h 79"/>
                <a:gd name="T16" fmla="*/ 19 w 36"/>
                <a:gd name="T17" fmla="*/ 77 h 79"/>
                <a:gd name="T18" fmla="*/ 26 w 36"/>
                <a:gd name="T19" fmla="*/ 73 h 79"/>
                <a:gd name="T20" fmla="*/ 30 w 36"/>
                <a:gd name="T21" fmla="*/ 68 h 79"/>
                <a:gd name="T22" fmla="*/ 32 w 36"/>
                <a:gd name="T23" fmla="*/ 63 h 79"/>
                <a:gd name="T24" fmla="*/ 35 w 36"/>
                <a:gd name="T25" fmla="*/ 55 h 79"/>
                <a:gd name="T26" fmla="*/ 36 w 36"/>
                <a:gd name="T27" fmla="*/ 45 h 79"/>
                <a:gd name="T28" fmla="*/ 36 w 36"/>
                <a:gd name="T29" fmla="*/ 38 h 79"/>
                <a:gd name="T30" fmla="*/ 36 w 36"/>
                <a:gd name="T31" fmla="*/ 31 h 79"/>
                <a:gd name="T32" fmla="*/ 33 w 36"/>
                <a:gd name="T33" fmla="*/ 16 h 79"/>
                <a:gd name="T34" fmla="*/ 31 w 36"/>
                <a:gd name="T35" fmla="*/ 11 h 79"/>
                <a:gd name="T36" fmla="*/ 28 w 36"/>
                <a:gd name="T37" fmla="*/ 6 h 79"/>
                <a:gd name="T38" fmla="*/ 22 w 36"/>
                <a:gd name="T39" fmla="*/ 1 h 79"/>
                <a:gd name="T40" fmla="*/ 17 w 36"/>
                <a:gd name="T41" fmla="*/ 1 h 79"/>
                <a:gd name="T42" fmla="*/ 10 w 36"/>
                <a:gd name="T43" fmla="*/ 5 h 79"/>
                <a:gd name="T44" fmla="*/ 6 w 36"/>
                <a:gd name="T45" fmla="*/ 10 h 79"/>
                <a:gd name="T46" fmla="*/ 4 w 36"/>
                <a:gd name="T47" fmla="*/ 16 h 79"/>
                <a:gd name="T48" fmla="*/ 2 w 36"/>
                <a:gd name="T49" fmla="*/ 24 h 79"/>
                <a:gd name="T50" fmla="*/ 5 w 36"/>
                <a:gd name="T51" fmla="*/ 16 h 79"/>
                <a:gd name="T52" fmla="*/ 8 w 36"/>
                <a:gd name="T53" fmla="*/ 11 h 79"/>
                <a:gd name="T54" fmla="*/ 10 w 36"/>
                <a:gd name="T55" fmla="*/ 7 h 79"/>
                <a:gd name="T56" fmla="*/ 15 w 36"/>
                <a:gd name="T57" fmla="*/ 3 h 79"/>
                <a:gd name="T58" fmla="*/ 21 w 36"/>
                <a:gd name="T59" fmla="*/ 2 h 79"/>
                <a:gd name="T60" fmla="*/ 24 w 36"/>
                <a:gd name="T61" fmla="*/ 5 h 79"/>
                <a:gd name="T62" fmla="*/ 30 w 36"/>
                <a:gd name="T63" fmla="*/ 10 h 79"/>
                <a:gd name="T64" fmla="*/ 32 w 36"/>
                <a:gd name="T65" fmla="*/ 15 h 79"/>
                <a:gd name="T66" fmla="*/ 33 w 36"/>
                <a:gd name="T67" fmla="*/ 22 h 79"/>
                <a:gd name="T68" fmla="*/ 35 w 36"/>
                <a:gd name="T69" fmla="*/ 28 h 79"/>
                <a:gd name="T70" fmla="*/ 35 w 36"/>
                <a:gd name="T71" fmla="*/ 35 h 79"/>
                <a:gd name="T72" fmla="*/ 35 w 36"/>
                <a:gd name="T73" fmla="*/ 41 h 79"/>
                <a:gd name="T74" fmla="*/ 35 w 36"/>
                <a:gd name="T75" fmla="*/ 49 h 79"/>
                <a:gd name="T76" fmla="*/ 32 w 36"/>
                <a:gd name="T77" fmla="*/ 59 h 79"/>
                <a:gd name="T78" fmla="*/ 30 w 36"/>
                <a:gd name="T79" fmla="*/ 64 h 79"/>
                <a:gd name="T80" fmla="*/ 26 w 36"/>
                <a:gd name="T81" fmla="*/ 71 h 79"/>
                <a:gd name="T82" fmla="*/ 21 w 36"/>
                <a:gd name="T83" fmla="*/ 75 h 79"/>
                <a:gd name="T84" fmla="*/ 17 w 36"/>
                <a:gd name="T85" fmla="*/ 75 h 79"/>
                <a:gd name="T86" fmla="*/ 11 w 36"/>
                <a:gd name="T87" fmla="*/ 73 h 79"/>
                <a:gd name="T88" fmla="*/ 9 w 36"/>
                <a:gd name="T89" fmla="*/ 70 h 79"/>
                <a:gd name="T90" fmla="*/ 5 w 36"/>
                <a:gd name="T91" fmla="*/ 64 h 79"/>
                <a:gd name="T92" fmla="*/ 4 w 36"/>
                <a:gd name="T93" fmla="*/ 58 h 79"/>
                <a:gd name="T94" fmla="*/ 1 w 36"/>
                <a:gd name="T95" fmla="*/ 50 h 79"/>
                <a:gd name="T96" fmla="*/ 1 w 36"/>
                <a:gd name="T97" fmla="*/ 44 h 79"/>
                <a:gd name="T98" fmla="*/ 1 w 36"/>
                <a:gd name="T99" fmla="*/ 35 h 79"/>
                <a:gd name="T100" fmla="*/ 2 w 36"/>
                <a:gd name="T101" fmla="*/ 28 h 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
                <a:gd name="T154" fmla="*/ 0 h 79"/>
                <a:gd name="T155" fmla="*/ 36 w 36"/>
                <a:gd name="T156" fmla="*/ 79 h 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 h="79">
                  <a:moveTo>
                    <a:pt x="1" y="23"/>
                  </a:moveTo>
                  <a:lnTo>
                    <a:pt x="1" y="27"/>
                  </a:lnTo>
                  <a:lnTo>
                    <a:pt x="1" y="28"/>
                  </a:lnTo>
                  <a:lnTo>
                    <a:pt x="0" y="31"/>
                  </a:lnTo>
                  <a:lnTo>
                    <a:pt x="0" y="32"/>
                  </a:lnTo>
                  <a:lnTo>
                    <a:pt x="0" y="35"/>
                  </a:lnTo>
                  <a:lnTo>
                    <a:pt x="0" y="36"/>
                  </a:lnTo>
                  <a:lnTo>
                    <a:pt x="0" y="38"/>
                  </a:lnTo>
                  <a:lnTo>
                    <a:pt x="0" y="40"/>
                  </a:lnTo>
                  <a:lnTo>
                    <a:pt x="0" y="44"/>
                  </a:lnTo>
                  <a:lnTo>
                    <a:pt x="0" y="46"/>
                  </a:lnTo>
                  <a:lnTo>
                    <a:pt x="0" y="48"/>
                  </a:lnTo>
                  <a:lnTo>
                    <a:pt x="0" y="50"/>
                  </a:lnTo>
                  <a:lnTo>
                    <a:pt x="1" y="57"/>
                  </a:lnTo>
                  <a:lnTo>
                    <a:pt x="1" y="58"/>
                  </a:lnTo>
                  <a:lnTo>
                    <a:pt x="2" y="59"/>
                  </a:lnTo>
                  <a:lnTo>
                    <a:pt x="2" y="62"/>
                  </a:lnTo>
                  <a:lnTo>
                    <a:pt x="4" y="63"/>
                  </a:lnTo>
                  <a:lnTo>
                    <a:pt x="4" y="64"/>
                  </a:lnTo>
                  <a:lnTo>
                    <a:pt x="4" y="66"/>
                  </a:lnTo>
                  <a:lnTo>
                    <a:pt x="5" y="67"/>
                  </a:lnTo>
                  <a:lnTo>
                    <a:pt x="5" y="68"/>
                  </a:lnTo>
                  <a:lnTo>
                    <a:pt x="6" y="70"/>
                  </a:lnTo>
                  <a:lnTo>
                    <a:pt x="6" y="71"/>
                  </a:lnTo>
                  <a:lnTo>
                    <a:pt x="8" y="72"/>
                  </a:lnTo>
                  <a:lnTo>
                    <a:pt x="9" y="73"/>
                  </a:lnTo>
                  <a:lnTo>
                    <a:pt x="10" y="75"/>
                  </a:lnTo>
                  <a:lnTo>
                    <a:pt x="11" y="75"/>
                  </a:lnTo>
                  <a:lnTo>
                    <a:pt x="11" y="76"/>
                  </a:lnTo>
                  <a:lnTo>
                    <a:pt x="13" y="77"/>
                  </a:lnTo>
                  <a:lnTo>
                    <a:pt x="14" y="77"/>
                  </a:lnTo>
                  <a:lnTo>
                    <a:pt x="15" y="77"/>
                  </a:lnTo>
                  <a:lnTo>
                    <a:pt x="17" y="77"/>
                  </a:lnTo>
                  <a:lnTo>
                    <a:pt x="17" y="79"/>
                  </a:lnTo>
                  <a:lnTo>
                    <a:pt x="18" y="79"/>
                  </a:lnTo>
                  <a:lnTo>
                    <a:pt x="19" y="77"/>
                  </a:lnTo>
                  <a:lnTo>
                    <a:pt x="21" y="77"/>
                  </a:lnTo>
                  <a:lnTo>
                    <a:pt x="22" y="77"/>
                  </a:lnTo>
                  <a:lnTo>
                    <a:pt x="24" y="75"/>
                  </a:lnTo>
                  <a:lnTo>
                    <a:pt x="26" y="73"/>
                  </a:lnTo>
                  <a:lnTo>
                    <a:pt x="27" y="73"/>
                  </a:lnTo>
                  <a:lnTo>
                    <a:pt x="27" y="72"/>
                  </a:lnTo>
                  <a:lnTo>
                    <a:pt x="28" y="71"/>
                  </a:lnTo>
                  <a:lnTo>
                    <a:pt x="30" y="68"/>
                  </a:lnTo>
                  <a:lnTo>
                    <a:pt x="31" y="67"/>
                  </a:lnTo>
                  <a:lnTo>
                    <a:pt x="31" y="66"/>
                  </a:lnTo>
                  <a:lnTo>
                    <a:pt x="31" y="64"/>
                  </a:lnTo>
                  <a:lnTo>
                    <a:pt x="32" y="63"/>
                  </a:lnTo>
                  <a:lnTo>
                    <a:pt x="32" y="62"/>
                  </a:lnTo>
                  <a:lnTo>
                    <a:pt x="33" y="61"/>
                  </a:lnTo>
                  <a:lnTo>
                    <a:pt x="35" y="57"/>
                  </a:lnTo>
                  <a:lnTo>
                    <a:pt x="35" y="55"/>
                  </a:lnTo>
                  <a:lnTo>
                    <a:pt x="35" y="53"/>
                  </a:lnTo>
                  <a:lnTo>
                    <a:pt x="36" y="49"/>
                  </a:lnTo>
                  <a:lnTo>
                    <a:pt x="36" y="48"/>
                  </a:lnTo>
                  <a:lnTo>
                    <a:pt x="36" y="45"/>
                  </a:lnTo>
                  <a:lnTo>
                    <a:pt x="36" y="44"/>
                  </a:lnTo>
                  <a:lnTo>
                    <a:pt x="36" y="42"/>
                  </a:lnTo>
                  <a:lnTo>
                    <a:pt x="36" y="40"/>
                  </a:lnTo>
                  <a:lnTo>
                    <a:pt x="36" y="38"/>
                  </a:lnTo>
                  <a:lnTo>
                    <a:pt x="36" y="36"/>
                  </a:lnTo>
                  <a:lnTo>
                    <a:pt x="36" y="35"/>
                  </a:lnTo>
                  <a:lnTo>
                    <a:pt x="36" y="32"/>
                  </a:lnTo>
                  <a:lnTo>
                    <a:pt x="36" y="31"/>
                  </a:lnTo>
                  <a:lnTo>
                    <a:pt x="36" y="29"/>
                  </a:lnTo>
                  <a:lnTo>
                    <a:pt x="35" y="20"/>
                  </a:lnTo>
                  <a:lnTo>
                    <a:pt x="33" y="18"/>
                  </a:lnTo>
                  <a:lnTo>
                    <a:pt x="33" y="16"/>
                  </a:lnTo>
                  <a:lnTo>
                    <a:pt x="33" y="15"/>
                  </a:lnTo>
                  <a:lnTo>
                    <a:pt x="32" y="14"/>
                  </a:lnTo>
                  <a:lnTo>
                    <a:pt x="32" y="13"/>
                  </a:lnTo>
                  <a:lnTo>
                    <a:pt x="31" y="11"/>
                  </a:lnTo>
                  <a:lnTo>
                    <a:pt x="31" y="10"/>
                  </a:lnTo>
                  <a:lnTo>
                    <a:pt x="30" y="9"/>
                  </a:lnTo>
                  <a:lnTo>
                    <a:pt x="30" y="7"/>
                  </a:lnTo>
                  <a:lnTo>
                    <a:pt x="28" y="6"/>
                  </a:lnTo>
                  <a:lnTo>
                    <a:pt x="28" y="5"/>
                  </a:lnTo>
                  <a:lnTo>
                    <a:pt x="24" y="2"/>
                  </a:lnTo>
                  <a:lnTo>
                    <a:pt x="23" y="1"/>
                  </a:lnTo>
                  <a:lnTo>
                    <a:pt x="22" y="1"/>
                  </a:lnTo>
                  <a:lnTo>
                    <a:pt x="21" y="0"/>
                  </a:lnTo>
                  <a:lnTo>
                    <a:pt x="19" y="0"/>
                  </a:lnTo>
                  <a:lnTo>
                    <a:pt x="18" y="0"/>
                  </a:lnTo>
                  <a:lnTo>
                    <a:pt x="17" y="1"/>
                  </a:lnTo>
                  <a:lnTo>
                    <a:pt x="15" y="1"/>
                  </a:lnTo>
                  <a:lnTo>
                    <a:pt x="14" y="1"/>
                  </a:lnTo>
                  <a:lnTo>
                    <a:pt x="10" y="3"/>
                  </a:lnTo>
                  <a:lnTo>
                    <a:pt x="10" y="5"/>
                  </a:lnTo>
                  <a:lnTo>
                    <a:pt x="9" y="6"/>
                  </a:lnTo>
                  <a:lnTo>
                    <a:pt x="8" y="7"/>
                  </a:lnTo>
                  <a:lnTo>
                    <a:pt x="8" y="9"/>
                  </a:lnTo>
                  <a:lnTo>
                    <a:pt x="6" y="10"/>
                  </a:lnTo>
                  <a:lnTo>
                    <a:pt x="5" y="13"/>
                  </a:lnTo>
                  <a:lnTo>
                    <a:pt x="5" y="14"/>
                  </a:lnTo>
                  <a:lnTo>
                    <a:pt x="4" y="15"/>
                  </a:lnTo>
                  <a:lnTo>
                    <a:pt x="4" y="16"/>
                  </a:lnTo>
                  <a:lnTo>
                    <a:pt x="2" y="18"/>
                  </a:lnTo>
                  <a:lnTo>
                    <a:pt x="2" y="19"/>
                  </a:lnTo>
                  <a:lnTo>
                    <a:pt x="1" y="23"/>
                  </a:lnTo>
                  <a:lnTo>
                    <a:pt x="2" y="24"/>
                  </a:lnTo>
                  <a:lnTo>
                    <a:pt x="4" y="22"/>
                  </a:lnTo>
                  <a:lnTo>
                    <a:pt x="4" y="19"/>
                  </a:lnTo>
                  <a:lnTo>
                    <a:pt x="5" y="18"/>
                  </a:lnTo>
                  <a:lnTo>
                    <a:pt x="5" y="16"/>
                  </a:lnTo>
                  <a:lnTo>
                    <a:pt x="5" y="15"/>
                  </a:lnTo>
                  <a:lnTo>
                    <a:pt x="6" y="14"/>
                  </a:lnTo>
                  <a:lnTo>
                    <a:pt x="6" y="13"/>
                  </a:lnTo>
                  <a:lnTo>
                    <a:pt x="8" y="11"/>
                  </a:lnTo>
                  <a:lnTo>
                    <a:pt x="8" y="10"/>
                  </a:lnTo>
                  <a:lnTo>
                    <a:pt x="9" y="9"/>
                  </a:lnTo>
                  <a:lnTo>
                    <a:pt x="9" y="7"/>
                  </a:lnTo>
                  <a:lnTo>
                    <a:pt x="10" y="7"/>
                  </a:lnTo>
                  <a:lnTo>
                    <a:pt x="11" y="6"/>
                  </a:lnTo>
                  <a:lnTo>
                    <a:pt x="13" y="5"/>
                  </a:lnTo>
                  <a:lnTo>
                    <a:pt x="14" y="3"/>
                  </a:lnTo>
                  <a:lnTo>
                    <a:pt x="15" y="3"/>
                  </a:lnTo>
                  <a:lnTo>
                    <a:pt x="17" y="3"/>
                  </a:lnTo>
                  <a:lnTo>
                    <a:pt x="18" y="2"/>
                  </a:lnTo>
                  <a:lnTo>
                    <a:pt x="19" y="2"/>
                  </a:lnTo>
                  <a:lnTo>
                    <a:pt x="21" y="2"/>
                  </a:lnTo>
                  <a:lnTo>
                    <a:pt x="21" y="3"/>
                  </a:lnTo>
                  <a:lnTo>
                    <a:pt x="22" y="3"/>
                  </a:lnTo>
                  <a:lnTo>
                    <a:pt x="23" y="3"/>
                  </a:lnTo>
                  <a:lnTo>
                    <a:pt x="24" y="5"/>
                  </a:lnTo>
                  <a:lnTo>
                    <a:pt x="27" y="7"/>
                  </a:lnTo>
                  <a:lnTo>
                    <a:pt x="28" y="9"/>
                  </a:lnTo>
                  <a:lnTo>
                    <a:pt x="28" y="10"/>
                  </a:lnTo>
                  <a:lnTo>
                    <a:pt x="30" y="10"/>
                  </a:lnTo>
                  <a:lnTo>
                    <a:pt x="30" y="11"/>
                  </a:lnTo>
                  <a:lnTo>
                    <a:pt x="31" y="13"/>
                  </a:lnTo>
                  <a:lnTo>
                    <a:pt x="31" y="14"/>
                  </a:lnTo>
                  <a:lnTo>
                    <a:pt x="32" y="15"/>
                  </a:lnTo>
                  <a:lnTo>
                    <a:pt x="32" y="16"/>
                  </a:lnTo>
                  <a:lnTo>
                    <a:pt x="32" y="18"/>
                  </a:lnTo>
                  <a:lnTo>
                    <a:pt x="33" y="20"/>
                  </a:lnTo>
                  <a:lnTo>
                    <a:pt x="33" y="22"/>
                  </a:lnTo>
                  <a:lnTo>
                    <a:pt x="33" y="23"/>
                  </a:lnTo>
                  <a:lnTo>
                    <a:pt x="33" y="24"/>
                  </a:lnTo>
                  <a:lnTo>
                    <a:pt x="35" y="26"/>
                  </a:lnTo>
                  <a:lnTo>
                    <a:pt x="35" y="28"/>
                  </a:lnTo>
                  <a:lnTo>
                    <a:pt x="35" y="29"/>
                  </a:lnTo>
                  <a:lnTo>
                    <a:pt x="35" y="31"/>
                  </a:lnTo>
                  <a:lnTo>
                    <a:pt x="35" y="32"/>
                  </a:lnTo>
                  <a:lnTo>
                    <a:pt x="35" y="35"/>
                  </a:lnTo>
                  <a:lnTo>
                    <a:pt x="35" y="36"/>
                  </a:lnTo>
                  <a:lnTo>
                    <a:pt x="35" y="38"/>
                  </a:lnTo>
                  <a:lnTo>
                    <a:pt x="35" y="40"/>
                  </a:lnTo>
                  <a:lnTo>
                    <a:pt x="35" y="41"/>
                  </a:lnTo>
                  <a:lnTo>
                    <a:pt x="35" y="44"/>
                  </a:lnTo>
                  <a:lnTo>
                    <a:pt x="35" y="45"/>
                  </a:lnTo>
                  <a:lnTo>
                    <a:pt x="35" y="48"/>
                  </a:lnTo>
                  <a:lnTo>
                    <a:pt x="35" y="49"/>
                  </a:lnTo>
                  <a:lnTo>
                    <a:pt x="33" y="51"/>
                  </a:lnTo>
                  <a:lnTo>
                    <a:pt x="33" y="54"/>
                  </a:lnTo>
                  <a:lnTo>
                    <a:pt x="33" y="55"/>
                  </a:lnTo>
                  <a:lnTo>
                    <a:pt x="32" y="59"/>
                  </a:lnTo>
                  <a:lnTo>
                    <a:pt x="32" y="61"/>
                  </a:lnTo>
                  <a:lnTo>
                    <a:pt x="31" y="62"/>
                  </a:lnTo>
                  <a:lnTo>
                    <a:pt x="31" y="63"/>
                  </a:lnTo>
                  <a:lnTo>
                    <a:pt x="30" y="64"/>
                  </a:lnTo>
                  <a:lnTo>
                    <a:pt x="30" y="66"/>
                  </a:lnTo>
                  <a:lnTo>
                    <a:pt x="28" y="67"/>
                  </a:lnTo>
                  <a:lnTo>
                    <a:pt x="27" y="70"/>
                  </a:lnTo>
                  <a:lnTo>
                    <a:pt x="26" y="71"/>
                  </a:lnTo>
                  <a:lnTo>
                    <a:pt x="26" y="72"/>
                  </a:lnTo>
                  <a:lnTo>
                    <a:pt x="23" y="73"/>
                  </a:lnTo>
                  <a:lnTo>
                    <a:pt x="22" y="75"/>
                  </a:lnTo>
                  <a:lnTo>
                    <a:pt x="21" y="75"/>
                  </a:lnTo>
                  <a:lnTo>
                    <a:pt x="19" y="75"/>
                  </a:lnTo>
                  <a:lnTo>
                    <a:pt x="18" y="76"/>
                  </a:lnTo>
                  <a:lnTo>
                    <a:pt x="17" y="76"/>
                  </a:lnTo>
                  <a:lnTo>
                    <a:pt x="17" y="75"/>
                  </a:lnTo>
                  <a:lnTo>
                    <a:pt x="15" y="75"/>
                  </a:lnTo>
                  <a:lnTo>
                    <a:pt x="14" y="75"/>
                  </a:lnTo>
                  <a:lnTo>
                    <a:pt x="13" y="73"/>
                  </a:lnTo>
                  <a:lnTo>
                    <a:pt x="11" y="73"/>
                  </a:lnTo>
                  <a:lnTo>
                    <a:pt x="10" y="72"/>
                  </a:lnTo>
                  <a:lnTo>
                    <a:pt x="10" y="71"/>
                  </a:lnTo>
                  <a:lnTo>
                    <a:pt x="9" y="71"/>
                  </a:lnTo>
                  <a:lnTo>
                    <a:pt x="9" y="70"/>
                  </a:lnTo>
                  <a:lnTo>
                    <a:pt x="8" y="68"/>
                  </a:lnTo>
                  <a:lnTo>
                    <a:pt x="6" y="67"/>
                  </a:lnTo>
                  <a:lnTo>
                    <a:pt x="6" y="66"/>
                  </a:lnTo>
                  <a:lnTo>
                    <a:pt x="5" y="64"/>
                  </a:lnTo>
                  <a:lnTo>
                    <a:pt x="5" y="63"/>
                  </a:lnTo>
                  <a:lnTo>
                    <a:pt x="4" y="62"/>
                  </a:lnTo>
                  <a:lnTo>
                    <a:pt x="4" y="61"/>
                  </a:lnTo>
                  <a:lnTo>
                    <a:pt x="4" y="58"/>
                  </a:lnTo>
                  <a:lnTo>
                    <a:pt x="2" y="57"/>
                  </a:lnTo>
                  <a:lnTo>
                    <a:pt x="2" y="55"/>
                  </a:lnTo>
                  <a:lnTo>
                    <a:pt x="2" y="51"/>
                  </a:lnTo>
                  <a:lnTo>
                    <a:pt x="1" y="50"/>
                  </a:lnTo>
                  <a:lnTo>
                    <a:pt x="1" y="49"/>
                  </a:lnTo>
                  <a:lnTo>
                    <a:pt x="1" y="48"/>
                  </a:lnTo>
                  <a:lnTo>
                    <a:pt x="1" y="45"/>
                  </a:lnTo>
                  <a:lnTo>
                    <a:pt x="1" y="44"/>
                  </a:lnTo>
                  <a:lnTo>
                    <a:pt x="1" y="40"/>
                  </a:lnTo>
                  <a:lnTo>
                    <a:pt x="1" y="38"/>
                  </a:lnTo>
                  <a:lnTo>
                    <a:pt x="1" y="37"/>
                  </a:lnTo>
                  <a:lnTo>
                    <a:pt x="1" y="35"/>
                  </a:lnTo>
                  <a:lnTo>
                    <a:pt x="1" y="33"/>
                  </a:lnTo>
                  <a:lnTo>
                    <a:pt x="1" y="32"/>
                  </a:lnTo>
                  <a:lnTo>
                    <a:pt x="2" y="29"/>
                  </a:lnTo>
                  <a:lnTo>
                    <a:pt x="2" y="28"/>
                  </a:lnTo>
                  <a:lnTo>
                    <a:pt x="2" y="24"/>
                  </a:lnTo>
                  <a:lnTo>
                    <a:pt x="1" y="23"/>
                  </a:lnTo>
                  <a:close/>
                </a:path>
              </a:pathLst>
            </a:custGeom>
            <a:solidFill>
              <a:srgbClr val="808080"/>
            </a:solidFill>
            <a:ln w="9525">
              <a:noFill/>
              <a:round/>
              <a:headEnd/>
              <a:tailEnd/>
            </a:ln>
          </p:spPr>
          <p:txBody>
            <a:bodyPr/>
            <a:lstStyle/>
            <a:p>
              <a:endParaRPr lang="en-US"/>
            </a:p>
          </p:txBody>
        </p:sp>
        <p:sp>
          <p:nvSpPr>
            <p:cNvPr id="171" name="Freeform 314"/>
            <p:cNvSpPr>
              <a:spLocks/>
            </p:cNvSpPr>
            <p:nvPr/>
          </p:nvSpPr>
          <p:spPr bwMode="auto">
            <a:xfrm>
              <a:off x="1618" y="1154"/>
              <a:ext cx="32" cy="67"/>
            </a:xfrm>
            <a:custGeom>
              <a:avLst/>
              <a:gdLst>
                <a:gd name="T0" fmla="*/ 20 w 32"/>
                <a:gd name="T1" fmla="*/ 1 h 67"/>
                <a:gd name="T2" fmla="*/ 19 w 32"/>
                <a:gd name="T3" fmla="*/ 1 h 67"/>
                <a:gd name="T4" fmla="*/ 15 w 32"/>
                <a:gd name="T5" fmla="*/ 1 h 67"/>
                <a:gd name="T6" fmla="*/ 14 w 32"/>
                <a:gd name="T7" fmla="*/ 1 h 67"/>
                <a:gd name="T8" fmla="*/ 10 w 32"/>
                <a:gd name="T9" fmla="*/ 2 h 67"/>
                <a:gd name="T10" fmla="*/ 9 w 32"/>
                <a:gd name="T11" fmla="*/ 5 h 67"/>
                <a:gd name="T12" fmla="*/ 6 w 32"/>
                <a:gd name="T13" fmla="*/ 6 h 67"/>
                <a:gd name="T14" fmla="*/ 5 w 32"/>
                <a:gd name="T15" fmla="*/ 10 h 67"/>
                <a:gd name="T16" fmla="*/ 3 w 32"/>
                <a:gd name="T17" fmla="*/ 13 h 67"/>
                <a:gd name="T18" fmla="*/ 2 w 32"/>
                <a:gd name="T19" fmla="*/ 17 h 67"/>
                <a:gd name="T20" fmla="*/ 1 w 32"/>
                <a:gd name="T21" fmla="*/ 23 h 67"/>
                <a:gd name="T22" fmla="*/ 1 w 32"/>
                <a:gd name="T23" fmla="*/ 27 h 67"/>
                <a:gd name="T24" fmla="*/ 0 w 32"/>
                <a:gd name="T25" fmla="*/ 31 h 67"/>
                <a:gd name="T26" fmla="*/ 0 w 32"/>
                <a:gd name="T27" fmla="*/ 35 h 67"/>
                <a:gd name="T28" fmla="*/ 1 w 32"/>
                <a:gd name="T29" fmla="*/ 39 h 67"/>
                <a:gd name="T30" fmla="*/ 1 w 32"/>
                <a:gd name="T31" fmla="*/ 42 h 67"/>
                <a:gd name="T32" fmla="*/ 1 w 32"/>
                <a:gd name="T33" fmla="*/ 46 h 67"/>
                <a:gd name="T34" fmla="*/ 2 w 32"/>
                <a:gd name="T35" fmla="*/ 49 h 67"/>
                <a:gd name="T36" fmla="*/ 3 w 32"/>
                <a:gd name="T37" fmla="*/ 53 h 67"/>
                <a:gd name="T38" fmla="*/ 5 w 32"/>
                <a:gd name="T39" fmla="*/ 55 h 67"/>
                <a:gd name="T40" fmla="*/ 6 w 32"/>
                <a:gd name="T41" fmla="*/ 58 h 67"/>
                <a:gd name="T42" fmla="*/ 7 w 32"/>
                <a:gd name="T43" fmla="*/ 61 h 67"/>
                <a:gd name="T44" fmla="*/ 10 w 32"/>
                <a:gd name="T45" fmla="*/ 65 h 67"/>
                <a:gd name="T46" fmla="*/ 12 w 32"/>
                <a:gd name="T47" fmla="*/ 66 h 67"/>
                <a:gd name="T48" fmla="*/ 15 w 32"/>
                <a:gd name="T49" fmla="*/ 66 h 67"/>
                <a:gd name="T50" fmla="*/ 16 w 32"/>
                <a:gd name="T51" fmla="*/ 67 h 67"/>
                <a:gd name="T52" fmla="*/ 18 w 32"/>
                <a:gd name="T53" fmla="*/ 66 h 67"/>
                <a:gd name="T54" fmla="*/ 20 w 32"/>
                <a:gd name="T55" fmla="*/ 65 h 67"/>
                <a:gd name="T56" fmla="*/ 23 w 32"/>
                <a:gd name="T57" fmla="*/ 63 h 67"/>
                <a:gd name="T58" fmla="*/ 25 w 32"/>
                <a:gd name="T59" fmla="*/ 61 h 67"/>
                <a:gd name="T60" fmla="*/ 27 w 32"/>
                <a:gd name="T61" fmla="*/ 58 h 67"/>
                <a:gd name="T62" fmla="*/ 28 w 32"/>
                <a:gd name="T63" fmla="*/ 55 h 67"/>
                <a:gd name="T64" fmla="*/ 29 w 32"/>
                <a:gd name="T65" fmla="*/ 53 h 67"/>
                <a:gd name="T66" fmla="*/ 31 w 32"/>
                <a:gd name="T67" fmla="*/ 45 h 67"/>
                <a:gd name="T68" fmla="*/ 32 w 32"/>
                <a:gd name="T69" fmla="*/ 41 h 67"/>
                <a:gd name="T70" fmla="*/ 32 w 32"/>
                <a:gd name="T71" fmla="*/ 37 h 67"/>
                <a:gd name="T72" fmla="*/ 32 w 32"/>
                <a:gd name="T73" fmla="*/ 33 h 67"/>
                <a:gd name="T74" fmla="*/ 32 w 32"/>
                <a:gd name="T75" fmla="*/ 30 h 67"/>
                <a:gd name="T76" fmla="*/ 32 w 32"/>
                <a:gd name="T77" fmla="*/ 26 h 67"/>
                <a:gd name="T78" fmla="*/ 31 w 32"/>
                <a:gd name="T79" fmla="*/ 23 h 67"/>
                <a:gd name="T80" fmla="*/ 31 w 32"/>
                <a:gd name="T81" fmla="*/ 18 h 67"/>
                <a:gd name="T82" fmla="*/ 29 w 32"/>
                <a:gd name="T83" fmla="*/ 14 h 67"/>
                <a:gd name="T84" fmla="*/ 28 w 32"/>
                <a:gd name="T85" fmla="*/ 10 h 67"/>
                <a:gd name="T86" fmla="*/ 27 w 32"/>
                <a:gd name="T87" fmla="*/ 7 h 67"/>
                <a:gd name="T88" fmla="*/ 24 w 32"/>
                <a:gd name="T89" fmla="*/ 5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2"/>
                <a:gd name="T136" fmla="*/ 0 h 67"/>
                <a:gd name="T137" fmla="*/ 32 w 32"/>
                <a:gd name="T138" fmla="*/ 67 h 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2" h="67">
                  <a:moveTo>
                    <a:pt x="23" y="4"/>
                  </a:moveTo>
                  <a:lnTo>
                    <a:pt x="22" y="2"/>
                  </a:lnTo>
                  <a:lnTo>
                    <a:pt x="20" y="1"/>
                  </a:lnTo>
                  <a:lnTo>
                    <a:pt x="20" y="2"/>
                  </a:lnTo>
                  <a:lnTo>
                    <a:pt x="20" y="1"/>
                  </a:lnTo>
                  <a:lnTo>
                    <a:pt x="19" y="1"/>
                  </a:lnTo>
                  <a:lnTo>
                    <a:pt x="18" y="1"/>
                  </a:lnTo>
                  <a:lnTo>
                    <a:pt x="16" y="1"/>
                  </a:lnTo>
                  <a:lnTo>
                    <a:pt x="15" y="1"/>
                  </a:lnTo>
                  <a:lnTo>
                    <a:pt x="15" y="0"/>
                  </a:lnTo>
                  <a:lnTo>
                    <a:pt x="15" y="1"/>
                  </a:lnTo>
                  <a:lnTo>
                    <a:pt x="14" y="1"/>
                  </a:lnTo>
                  <a:lnTo>
                    <a:pt x="12" y="1"/>
                  </a:lnTo>
                  <a:lnTo>
                    <a:pt x="11" y="2"/>
                  </a:lnTo>
                  <a:lnTo>
                    <a:pt x="10" y="2"/>
                  </a:lnTo>
                  <a:lnTo>
                    <a:pt x="10" y="4"/>
                  </a:lnTo>
                  <a:lnTo>
                    <a:pt x="9" y="4"/>
                  </a:lnTo>
                  <a:lnTo>
                    <a:pt x="9" y="5"/>
                  </a:lnTo>
                  <a:lnTo>
                    <a:pt x="7" y="5"/>
                  </a:lnTo>
                  <a:lnTo>
                    <a:pt x="7" y="6"/>
                  </a:lnTo>
                  <a:lnTo>
                    <a:pt x="6" y="6"/>
                  </a:lnTo>
                  <a:lnTo>
                    <a:pt x="6" y="7"/>
                  </a:lnTo>
                  <a:lnTo>
                    <a:pt x="6" y="9"/>
                  </a:lnTo>
                  <a:lnTo>
                    <a:pt x="5" y="10"/>
                  </a:lnTo>
                  <a:lnTo>
                    <a:pt x="5" y="11"/>
                  </a:lnTo>
                  <a:lnTo>
                    <a:pt x="3" y="11"/>
                  </a:lnTo>
                  <a:lnTo>
                    <a:pt x="3" y="13"/>
                  </a:lnTo>
                  <a:lnTo>
                    <a:pt x="3" y="14"/>
                  </a:lnTo>
                  <a:lnTo>
                    <a:pt x="3" y="15"/>
                  </a:lnTo>
                  <a:lnTo>
                    <a:pt x="2" y="17"/>
                  </a:lnTo>
                  <a:lnTo>
                    <a:pt x="2" y="19"/>
                  </a:lnTo>
                  <a:lnTo>
                    <a:pt x="1" y="22"/>
                  </a:lnTo>
                  <a:lnTo>
                    <a:pt x="1" y="23"/>
                  </a:lnTo>
                  <a:lnTo>
                    <a:pt x="1" y="24"/>
                  </a:lnTo>
                  <a:lnTo>
                    <a:pt x="1" y="26"/>
                  </a:lnTo>
                  <a:lnTo>
                    <a:pt x="1" y="27"/>
                  </a:lnTo>
                  <a:lnTo>
                    <a:pt x="1" y="28"/>
                  </a:lnTo>
                  <a:lnTo>
                    <a:pt x="0" y="30"/>
                  </a:lnTo>
                  <a:lnTo>
                    <a:pt x="0" y="31"/>
                  </a:lnTo>
                  <a:lnTo>
                    <a:pt x="0" y="32"/>
                  </a:lnTo>
                  <a:lnTo>
                    <a:pt x="0" y="33"/>
                  </a:lnTo>
                  <a:lnTo>
                    <a:pt x="0" y="35"/>
                  </a:lnTo>
                  <a:lnTo>
                    <a:pt x="0" y="36"/>
                  </a:lnTo>
                  <a:lnTo>
                    <a:pt x="0" y="37"/>
                  </a:lnTo>
                  <a:lnTo>
                    <a:pt x="1" y="39"/>
                  </a:lnTo>
                  <a:lnTo>
                    <a:pt x="1" y="40"/>
                  </a:lnTo>
                  <a:lnTo>
                    <a:pt x="1" y="41"/>
                  </a:lnTo>
                  <a:lnTo>
                    <a:pt x="1" y="42"/>
                  </a:lnTo>
                  <a:lnTo>
                    <a:pt x="1" y="44"/>
                  </a:lnTo>
                  <a:lnTo>
                    <a:pt x="1" y="45"/>
                  </a:lnTo>
                  <a:lnTo>
                    <a:pt x="1" y="46"/>
                  </a:lnTo>
                  <a:lnTo>
                    <a:pt x="1" y="48"/>
                  </a:lnTo>
                  <a:lnTo>
                    <a:pt x="2" y="48"/>
                  </a:lnTo>
                  <a:lnTo>
                    <a:pt x="2" y="49"/>
                  </a:lnTo>
                  <a:lnTo>
                    <a:pt x="2" y="50"/>
                  </a:lnTo>
                  <a:lnTo>
                    <a:pt x="2" y="52"/>
                  </a:lnTo>
                  <a:lnTo>
                    <a:pt x="3" y="53"/>
                  </a:lnTo>
                  <a:lnTo>
                    <a:pt x="3" y="54"/>
                  </a:lnTo>
                  <a:lnTo>
                    <a:pt x="3" y="55"/>
                  </a:lnTo>
                  <a:lnTo>
                    <a:pt x="5" y="55"/>
                  </a:lnTo>
                  <a:lnTo>
                    <a:pt x="5" y="57"/>
                  </a:lnTo>
                  <a:lnTo>
                    <a:pt x="5" y="58"/>
                  </a:lnTo>
                  <a:lnTo>
                    <a:pt x="6" y="58"/>
                  </a:lnTo>
                  <a:lnTo>
                    <a:pt x="6" y="59"/>
                  </a:lnTo>
                  <a:lnTo>
                    <a:pt x="6" y="61"/>
                  </a:lnTo>
                  <a:lnTo>
                    <a:pt x="7" y="61"/>
                  </a:lnTo>
                  <a:lnTo>
                    <a:pt x="7" y="62"/>
                  </a:lnTo>
                  <a:lnTo>
                    <a:pt x="9" y="63"/>
                  </a:lnTo>
                  <a:lnTo>
                    <a:pt x="10" y="65"/>
                  </a:lnTo>
                  <a:lnTo>
                    <a:pt x="11" y="65"/>
                  </a:lnTo>
                  <a:lnTo>
                    <a:pt x="11" y="66"/>
                  </a:lnTo>
                  <a:lnTo>
                    <a:pt x="12" y="66"/>
                  </a:lnTo>
                  <a:lnTo>
                    <a:pt x="14" y="66"/>
                  </a:lnTo>
                  <a:lnTo>
                    <a:pt x="14" y="67"/>
                  </a:lnTo>
                  <a:lnTo>
                    <a:pt x="15" y="66"/>
                  </a:lnTo>
                  <a:lnTo>
                    <a:pt x="15" y="67"/>
                  </a:lnTo>
                  <a:lnTo>
                    <a:pt x="15" y="66"/>
                  </a:lnTo>
                  <a:lnTo>
                    <a:pt x="16" y="67"/>
                  </a:lnTo>
                  <a:lnTo>
                    <a:pt x="16" y="66"/>
                  </a:lnTo>
                  <a:lnTo>
                    <a:pt x="18" y="67"/>
                  </a:lnTo>
                  <a:lnTo>
                    <a:pt x="18" y="66"/>
                  </a:lnTo>
                  <a:lnTo>
                    <a:pt x="19" y="66"/>
                  </a:lnTo>
                  <a:lnTo>
                    <a:pt x="20" y="66"/>
                  </a:lnTo>
                  <a:lnTo>
                    <a:pt x="20" y="65"/>
                  </a:lnTo>
                  <a:lnTo>
                    <a:pt x="22" y="65"/>
                  </a:lnTo>
                  <a:lnTo>
                    <a:pt x="22" y="63"/>
                  </a:lnTo>
                  <a:lnTo>
                    <a:pt x="23" y="63"/>
                  </a:lnTo>
                  <a:lnTo>
                    <a:pt x="24" y="62"/>
                  </a:lnTo>
                  <a:lnTo>
                    <a:pt x="24" y="61"/>
                  </a:lnTo>
                  <a:lnTo>
                    <a:pt x="25" y="61"/>
                  </a:lnTo>
                  <a:lnTo>
                    <a:pt x="25" y="59"/>
                  </a:lnTo>
                  <a:lnTo>
                    <a:pt x="27" y="59"/>
                  </a:lnTo>
                  <a:lnTo>
                    <a:pt x="27" y="58"/>
                  </a:lnTo>
                  <a:lnTo>
                    <a:pt x="27" y="57"/>
                  </a:lnTo>
                  <a:lnTo>
                    <a:pt x="28" y="57"/>
                  </a:lnTo>
                  <a:lnTo>
                    <a:pt x="28" y="55"/>
                  </a:lnTo>
                  <a:lnTo>
                    <a:pt x="28" y="54"/>
                  </a:lnTo>
                  <a:lnTo>
                    <a:pt x="28" y="53"/>
                  </a:lnTo>
                  <a:lnTo>
                    <a:pt x="29" y="53"/>
                  </a:lnTo>
                  <a:lnTo>
                    <a:pt x="29" y="50"/>
                  </a:lnTo>
                  <a:lnTo>
                    <a:pt x="31" y="48"/>
                  </a:lnTo>
                  <a:lnTo>
                    <a:pt x="31" y="45"/>
                  </a:lnTo>
                  <a:lnTo>
                    <a:pt x="31" y="44"/>
                  </a:lnTo>
                  <a:lnTo>
                    <a:pt x="32" y="42"/>
                  </a:lnTo>
                  <a:lnTo>
                    <a:pt x="32" y="41"/>
                  </a:lnTo>
                  <a:lnTo>
                    <a:pt x="32" y="40"/>
                  </a:lnTo>
                  <a:lnTo>
                    <a:pt x="32" y="39"/>
                  </a:lnTo>
                  <a:lnTo>
                    <a:pt x="32" y="37"/>
                  </a:lnTo>
                  <a:lnTo>
                    <a:pt x="32" y="36"/>
                  </a:lnTo>
                  <a:lnTo>
                    <a:pt x="32" y="35"/>
                  </a:lnTo>
                  <a:lnTo>
                    <a:pt x="32" y="33"/>
                  </a:lnTo>
                  <a:lnTo>
                    <a:pt x="32" y="32"/>
                  </a:lnTo>
                  <a:lnTo>
                    <a:pt x="32" y="31"/>
                  </a:lnTo>
                  <a:lnTo>
                    <a:pt x="32" y="30"/>
                  </a:lnTo>
                  <a:lnTo>
                    <a:pt x="32" y="28"/>
                  </a:lnTo>
                  <a:lnTo>
                    <a:pt x="32" y="27"/>
                  </a:lnTo>
                  <a:lnTo>
                    <a:pt x="32" y="26"/>
                  </a:lnTo>
                  <a:lnTo>
                    <a:pt x="32" y="24"/>
                  </a:lnTo>
                  <a:lnTo>
                    <a:pt x="31" y="24"/>
                  </a:lnTo>
                  <a:lnTo>
                    <a:pt x="31" y="23"/>
                  </a:lnTo>
                  <a:lnTo>
                    <a:pt x="31" y="20"/>
                  </a:lnTo>
                  <a:lnTo>
                    <a:pt x="31" y="19"/>
                  </a:lnTo>
                  <a:lnTo>
                    <a:pt x="31" y="18"/>
                  </a:lnTo>
                  <a:lnTo>
                    <a:pt x="29" y="17"/>
                  </a:lnTo>
                  <a:lnTo>
                    <a:pt x="29" y="15"/>
                  </a:lnTo>
                  <a:lnTo>
                    <a:pt x="29" y="14"/>
                  </a:lnTo>
                  <a:lnTo>
                    <a:pt x="28" y="13"/>
                  </a:lnTo>
                  <a:lnTo>
                    <a:pt x="28" y="11"/>
                  </a:lnTo>
                  <a:lnTo>
                    <a:pt x="28" y="10"/>
                  </a:lnTo>
                  <a:lnTo>
                    <a:pt x="27" y="10"/>
                  </a:lnTo>
                  <a:lnTo>
                    <a:pt x="27" y="9"/>
                  </a:lnTo>
                  <a:lnTo>
                    <a:pt x="27" y="7"/>
                  </a:lnTo>
                  <a:lnTo>
                    <a:pt x="25" y="7"/>
                  </a:lnTo>
                  <a:lnTo>
                    <a:pt x="25" y="6"/>
                  </a:lnTo>
                  <a:lnTo>
                    <a:pt x="24" y="5"/>
                  </a:lnTo>
                  <a:lnTo>
                    <a:pt x="23" y="4"/>
                  </a:lnTo>
                  <a:close/>
                </a:path>
              </a:pathLst>
            </a:custGeom>
            <a:solidFill>
              <a:srgbClr val="808080"/>
            </a:solidFill>
            <a:ln w="9525">
              <a:noFill/>
              <a:round/>
              <a:headEnd/>
              <a:tailEnd/>
            </a:ln>
          </p:spPr>
          <p:txBody>
            <a:bodyPr/>
            <a:lstStyle/>
            <a:p>
              <a:endParaRPr lang="en-US"/>
            </a:p>
          </p:txBody>
        </p:sp>
        <p:sp>
          <p:nvSpPr>
            <p:cNvPr id="172" name="Freeform 315"/>
            <p:cNvSpPr>
              <a:spLocks/>
            </p:cNvSpPr>
            <p:nvPr/>
          </p:nvSpPr>
          <p:spPr bwMode="auto">
            <a:xfrm>
              <a:off x="1618" y="1152"/>
              <a:ext cx="32" cy="69"/>
            </a:xfrm>
            <a:custGeom>
              <a:avLst/>
              <a:gdLst>
                <a:gd name="T0" fmla="*/ 0 w 32"/>
                <a:gd name="T1" fmla="*/ 26 h 69"/>
                <a:gd name="T2" fmla="*/ 0 w 32"/>
                <a:gd name="T3" fmla="*/ 30 h 69"/>
                <a:gd name="T4" fmla="*/ 0 w 32"/>
                <a:gd name="T5" fmla="*/ 35 h 69"/>
                <a:gd name="T6" fmla="*/ 0 w 32"/>
                <a:gd name="T7" fmla="*/ 41 h 69"/>
                <a:gd name="T8" fmla="*/ 0 w 32"/>
                <a:gd name="T9" fmla="*/ 46 h 69"/>
                <a:gd name="T10" fmla="*/ 1 w 32"/>
                <a:gd name="T11" fmla="*/ 50 h 69"/>
                <a:gd name="T12" fmla="*/ 2 w 32"/>
                <a:gd name="T13" fmla="*/ 55 h 69"/>
                <a:gd name="T14" fmla="*/ 5 w 32"/>
                <a:gd name="T15" fmla="*/ 61 h 69"/>
                <a:gd name="T16" fmla="*/ 9 w 32"/>
                <a:gd name="T17" fmla="*/ 67 h 69"/>
                <a:gd name="T18" fmla="*/ 12 w 32"/>
                <a:gd name="T19" fmla="*/ 69 h 69"/>
                <a:gd name="T20" fmla="*/ 16 w 32"/>
                <a:gd name="T21" fmla="*/ 69 h 69"/>
                <a:gd name="T22" fmla="*/ 20 w 32"/>
                <a:gd name="T23" fmla="*/ 68 h 69"/>
                <a:gd name="T24" fmla="*/ 25 w 32"/>
                <a:gd name="T25" fmla="*/ 64 h 69"/>
                <a:gd name="T26" fmla="*/ 28 w 32"/>
                <a:gd name="T27" fmla="*/ 60 h 69"/>
                <a:gd name="T28" fmla="*/ 29 w 32"/>
                <a:gd name="T29" fmla="*/ 54 h 69"/>
                <a:gd name="T30" fmla="*/ 32 w 32"/>
                <a:gd name="T31" fmla="*/ 46 h 69"/>
                <a:gd name="T32" fmla="*/ 32 w 32"/>
                <a:gd name="T33" fmla="*/ 39 h 69"/>
                <a:gd name="T34" fmla="*/ 32 w 32"/>
                <a:gd name="T35" fmla="*/ 34 h 69"/>
                <a:gd name="T36" fmla="*/ 32 w 32"/>
                <a:gd name="T37" fmla="*/ 30 h 69"/>
                <a:gd name="T38" fmla="*/ 32 w 32"/>
                <a:gd name="T39" fmla="*/ 25 h 69"/>
                <a:gd name="T40" fmla="*/ 31 w 32"/>
                <a:gd name="T41" fmla="*/ 19 h 69"/>
                <a:gd name="T42" fmla="*/ 29 w 32"/>
                <a:gd name="T43" fmla="*/ 15 h 69"/>
                <a:gd name="T44" fmla="*/ 28 w 32"/>
                <a:gd name="T45" fmla="*/ 11 h 69"/>
                <a:gd name="T46" fmla="*/ 25 w 32"/>
                <a:gd name="T47" fmla="*/ 7 h 69"/>
                <a:gd name="T48" fmla="*/ 20 w 32"/>
                <a:gd name="T49" fmla="*/ 2 h 69"/>
                <a:gd name="T50" fmla="*/ 16 w 32"/>
                <a:gd name="T51" fmla="*/ 0 h 69"/>
                <a:gd name="T52" fmla="*/ 14 w 32"/>
                <a:gd name="T53" fmla="*/ 2 h 69"/>
                <a:gd name="T54" fmla="*/ 9 w 32"/>
                <a:gd name="T55" fmla="*/ 6 h 69"/>
                <a:gd name="T56" fmla="*/ 6 w 32"/>
                <a:gd name="T57" fmla="*/ 9 h 69"/>
                <a:gd name="T58" fmla="*/ 3 w 32"/>
                <a:gd name="T59" fmla="*/ 12 h 69"/>
                <a:gd name="T60" fmla="*/ 1 w 32"/>
                <a:gd name="T61" fmla="*/ 20 h 69"/>
                <a:gd name="T62" fmla="*/ 2 w 32"/>
                <a:gd name="T63" fmla="*/ 21 h 69"/>
                <a:gd name="T64" fmla="*/ 5 w 32"/>
                <a:gd name="T65" fmla="*/ 13 h 69"/>
                <a:gd name="T66" fmla="*/ 7 w 32"/>
                <a:gd name="T67" fmla="*/ 9 h 69"/>
                <a:gd name="T68" fmla="*/ 12 w 32"/>
                <a:gd name="T69" fmla="*/ 4 h 69"/>
                <a:gd name="T70" fmla="*/ 16 w 32"/>
                <a:gd name="T71" fmla="*/ 3 h 69"/>
                <a:gd name="T72" fmla="*/ 20 w 32"/>
                <a:gd name="T73" fmla="*/ 4 h 69"/>
                <a:gd name="T74" fmla="*/ 24 w 32"/>
                <a:gd name="T75" fmla="*/ 9 h 69"/>
                <a:gd name="T76" fmla="*/ 27 w 32"/>
                <a:gd name="T77" fmla="*/ 12 h 69"/>
                <a:gd name="T78" fmla="*/ 28 w 32"/>
                <a:gd name="T79" fmla="*/ 16 h 69"/>
                <a:gd name="T80" fmla="*/ 29 w 32"/>
                <a:gd name="T81" fmla="*/ 20 h 69"/>
                <a:gd name="T82" fmla="*/ 31 w 32"/>
                <a:gd name="T83" fmla="*/ 29 h 69"/>
                <a:gd name="T84" fmla="*/ 31 w 32"/>
                <a:gd name="T85" fmla="*/ 33 h 69"/>
                <a:gd name="T86" fmla="*/ 31 w 32"/>
                <a:gd name="T87" fmla="*/ 38 h 69"/>
                <a:gd name="T88" fmla="*/ 31 w 32"/>
                <a:gd name="T89" fmla="*/ 44 h 69"/>
                <a:gd name="T90" fmla="*/ 29 w 32"/>
                <a:gd name="T91" fmla="*/ 51 h 69"/>
                <a:gd name="T92" fmla="*/ 27 w 32"/>
                <a:gd name="T93" fmla="*/ 56 h 69"/>
                <a:gd name="T94" fmla="*/ 25 w 32"/>
                <a:gd name="T95" fmla="*/ 60 h 69"/>
                <a:gd name="T96" fmla="*/ 23 w 32"/>
                <a:gd name="T97" fmla="*/ 63 h 69"/>
                <a:gd name="T98" fmla="*/ 22 w 32"/>
                <a:gd name="T99" fmla="*/ 65 h 69"/>
                <a:gd name="T100" fmla="*/ 19 w 32"/>
                <a:gd name="T101" fmla="*/ 67 h 69"/>
                <a:gd name="T102" fmla="*/ 15 w 32"/>
                <a:gd name="T103" fmla="*/ 67 h 69"/>
                <a:gd name="T104" fmla="*/ 11 w 32"/>
                <a:gd name="T105" fmla="*/ 65 h 69"/>
                <a:gd name="T106" fmla="*/ 7 w 32"/>
                <a:gd name="T107" fmla="*/ 61 h 69"/>
                <a:gd name="T108" fmla="*/ 5 w 32"/>
                <a:gd name="T109" fmla="*/ 56 h 69"/>
                <a:gd name="T110" fmla="*/ 3 w 32"/>
                <a:gd name="T111" fmla="*/ 52 h 69"/>
                <a:gd name="T112" fmla="*/ 2 w 32"/>
                <a:gd name="T113" fmla="*/ 48 h 69"/>
                <a:gd name="T114" fmla="*/ 1 w 32"/>
                <a:gd name="T115" fmla="*/ 43 h 69"/>
                <a:gd name="T116" fmla="*/ 1 w 32"/>
                <a:gd name="T117" fmla="*/ 39 h 69"/>
                <a:gd name="T118" fmla="*/ 1 w 32"/>
                <a:gd name="T119" fmla="*/ 34 h 69"/>
                <a:gd name="T120" fmla="*/ 1 w 32"/>
                <a:gd name="T121" fmla="*/ 29 h 69"/>
                <a:gd name="T122" fmla="*/ 2 w 32"/>
                <a:gd name="T123" fmla="*/ 25 h 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
                <a:gd name="T187" fmla="*/ 0 h 69"/>
                <a:gd name="T188" fmla="*/ 32 w 32"/>
                <a:gd name="T189" fmla="*/ 69 h 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 h="69">
                  <a:moveTo>
                    <a:pt x="1" y="21"/>
                  </a:moveTo>
                  <a:lnTo>
                    <a:pt x="1" y="24"/>
                  </a:lnTo>
                  <a:lnTo>
                    <a:pt x="0" y="26"/>
                  </a:lnTo>
                  <a:lnTo>
                    <a:pt x="0" y="28"/>
                  </a:lnTo>
                  <a:lnTo>
                    <a:pt x="0" y="29"/>
                  </a:lnTo>
                  <a:lnTo>
                    <a:pt x="0" y="30"/>
                  </a:lnTo>
                  <a:lnTo>
                    <a:pt x="0" y="33"/>
                  </a:lnTo>
                  <a:lnTo>
                    <a:pt x="0" y="34"/>
                  </a:lnTo>
                  <a:lnTo>
                    <a:pt x="0" y="35"/>
                  </a:lnTo>
                  <a:lnTo>
                    <a:pt x="0" y="37"/>
                  </a:lnTo>
                  <a:lnTo>
                    <a:pt x="0" y="39"/>
                  </a:lnTo>
                  <a:lnTo>
                    <a:pt x="0" y="41"/>
                  </a:lnTo>
                  <a:lnTo>
                    <a:pt x="0" y="42"/>
                  </a:lnTo>
                  <a:lnTo>
                    <a:pt x="0" y="44"/>
                  </a:lnTo>
                  <a:lnTo>
                    <a:pt x="0" y="46"/>
                  </a:lnTo>
                  <a:lnTo>
                    <a:pt x="1" y="47"/>
                  </a:lnTo>
                  <a:lnTo>
                    <a:pt x="1" y="48"/>
                  </a:lnTo>
                  <a:lnTo>
                    <a:pt x="1" y="50"/>
                  </a:lnTo>
                  <a:lnTo>
                    <a:pt x="1" y="52"/>
                  </a:lnTo>
                  <a:lnTo>
                    <a:pt x="2" y="54"/>
                  </a:lnTo>
                  <a:lnTo>
                    <a:pt x="2" y="55"/>
                  </a:lnTo>
                  <a:lnTo>
                    <a:pt x="3" y="57"/>
                  </a:lnTo>
                  <a:lnTo>
                    <a:pt x="3" y="59"/>
                  </a:lnTo>
                  <a:lnTo>
                    <a:pt x="5" y="61"/>
                  </a:lnTo>
                  <a:lnTo>
                    <a:pt x="6" y="63"/>
                  </a:lnTo>
                  <a:lnTo>
                    <a:pt x="7" y="65"/>
                  </a:lnTo>
                  <a:lnTo>
                    <a:pt x="9" y="67"/>
                  </a:lnTo>
                  <a:lnTo>
                    <a:pt x="10" y="68"/>
                  </a:lnTo>
                  <a:lnTo>
                    <a:pt x="11" y="68"/>
                  </a:lnTo>
                  <a:lnTo>
                    <a:pt x="12" y="69"/>
                  </a:lnTo>
                  <a:lnTo>
                    <a:pt x="14" y="69"/>
                  </a:lnTo>
                  <a:lnTo>
                    <a:pt x="15" y="69"/>
                  </a:lnTo>
                  <a:lnTo>
                    <a:pt x="16" y="69"/>
                  </a:lnTo>
                  <a:lnTo>
                    <a:pt x="18" y="69"/>
                  </a:lnTo>
                  <a:lnTo>
                    <a:pt x="19" y="69"/>
                  </a:lnTo>
                  <a:lnTo>
                    <a:pt x="20" y="68"/>
                  </a:lnTo>
                  <a:lnTo>
                    <a:pt x="23" y="67"/>
                  </a:lnTo>
                  <a:lnTo>
                    <a:pt x="24" y="65"/>
                  </a:lnTo>
                  <a:lnTo>
                    <a:pt x="25" y="64"/>
                  </a:lnTo>
                  <a:lnTo>
                    <a:pt x="27" y="61"/>
                  </a:lnTo>
                  <a:lnTo>
                    <a:pt x="27" y="60"/>
                  </a:lnTo>
                  <a:lnTo>
                    <a:pt x="28" y="60"/>
                  </a:lnTo>
                  <a:lnTo>
                    <a:pt x="28" y="59"/>
                  </a:lnTo>
                  <a:lnTo>
                    <a:pt x="29" y="56"/>
                  </a:lnTo>
                  <a:lnTo>
                    <a:pt x="29" y="54"/>
                  </a:lnTo>
                  <a:lnTo>
                    <a:pt x="31" y="52"/>
                  </a:lnTo>
                  <a:lnTo>
                    <a:pt x="31" y="50"/>
                  </a:lnTo>
                  <a:lnTo>
                    <a:pt x="32" y="46"/>
                  </a:lnTo>
                  <a:lnTo>
                    <a:pt x="32" y="44"/>
                  </a:lnTo>
                  <a:lnTo>
                    <a:pt x="32" y="43"/>
                  </a:lnTo>
                  <a:lnTo>
                    <a:pt x="32" y="39"/>
                  </a:lnTo>
                  <a:lnTo>
                    <a:pt x="32" y="38"/>
                  </a:lnTo>
                  <a:lnTo>
                    <a:pt x="32" y="37"/>
                  </a:lnTo>
                  <a:lnTo>
                    <a:pt x="32" y="34"/>
                  </a:lnTo>
                  <a:lnTo>
                    <a:pt x="32" y="33"/>
                  </a:lnTo>
                  <a:lnTo>
                    <a:pt x="32" y="32"/>
                  </a:lnTo>
                  <a:lnTo>
                    <a:pt x="32" y="30"/>
                  </a:lnTo>
                  <a:lnTo>
                    <a:pt x="32" y="28"/>
                  </a:lnTo>
                  <a:lnTo>
                    <a:pt x="32" y="26"/>
                  </a:lnTo>
                  <a:lnTo>
                    <a:pt x="32" y="25"/>
                  </a:lnTo>
                  <a:lnTo>
                    <a:pt x="32" y="24"/>
                  </a:lnTo>
                  <a:lnTo>
                    <a:pt x="31" y="20"/>
                  </a:lnTo>
                  <a:lnTo>
                    <a:pt x="31" y="19"/>
                  </a:lnTo>
                  <a:lnTo>
                    <a:pt x="31" y="17"/>
                  </a:lnTo>
                  <a:lnTo>
                    <a:pt x="29" y="16"/>
                  </a:lnTo>
                  <a:lnTo>
                    <a:pt x="29" y="15"/>
                  </a:lnTo>
                  <a:lnTo>
                    <a:pt x="29" y="13"/>
                  </a:lnTo>
                  <a:lnTo>
                    <a:pt x="28" y="12"/>
                  </a:lnTo>
                  <a:lnTo>
                    <a:pt x="28" y="11"/>
                  </a:lnTo>
                  <a:lnTo>
                    <a:pt x="27" y="8"/>
                  </a:lnTo>
                  <a:lnTo>
                    <a:pt x="25" y="8"/>
                  </a:lnTo>
                  <a:lnTo>
                    <a:pt x="25" y="7"/>
                  </a:lnTo>
                  <a:lnTo>
                    <a:pt x="24" y="6"/>
                  </a:lnTo>
                  <a:lnTo>
                    <a:pt x="22" y="3"/>
                  </a:lnTo>
                  <a:lnTo>
                    <a:pt x="20" y="2"/>
                  </a:lnTo>
                  <a:lnTo>
                    <a:pt x="19" y="2"/>
                  </a:lnTo>
                  <a:lnTo>
                    <a:pt x="18" y="2"/>
                  </a:lnTo>
                  <a:lnTo>
                    <a:pt x="16" y="0"/>
                  </a:lnTo>
                  <a:lnTo>
                    <a:pt x="16" y="2"/>
                  </a:lnTo>
                  <a:lnTo>
                    <a:pt x="15" y="0"/>
                  </a:lnTo>
                  <a:lnTo>
                    <a:pt x="14" y="2"/>
                  </a:lnTo>
                  <a:lnTo>
                    <a:pt x="12" y="2"/>
                  </a:lnTo>
                  <a:lnTo>
                    <a:pt x="9" y="4"/>
                  </a:lnTo>
                  <a:lnTo>
                    <a:pt x="9" y="6"/>
                  </a:lnTo>
                  <a:lnTo>
                    <a:pt x="7" y="6"/>
                  </a:lnTo>
                  <a:lnTo>
                    <a:pt x="6" y="8"/>
                  </a:lnTo>
                  <a:lnTo>
                    <a:pt x="6" y="9"/>
                  </a:lnTo>
                  <a:lnTo>
                    <a:pt x="5" y="9"/>
                  </a:lnTo>
                  <a:lnTo>
                    <a:pt x="5" y="11"/>
                  </a:lnTo>
                  <a:lnTo>
                    <a:pt x="3" y="12"/>
                  </a:lnTo>
                  <a:lnTo>
                    <a:pt x="3" y="13"/>
                  </a:lnTo>
                  <a:lnTo>
                    <a:pt x="2" y="16"/>
                  </a:lnTo>
                  <a:lnTo>
                    <a:pt x="1" y="20"/>
                  </a:lnTo>
                  <a:lnTo>
                    <a:pt x="1" y="21"/>
                  </a:lnTo>
                  <a:lnTo>
                    <a:pt x="2" y="22"/>
                  </a:lnTo>
                  <a:lnTo>
                    <a:pt x="2" y="21"/>
                  </a:lnTo>
                  <a:lnTo>
                    <a:pt x="3" y="17"/>
                  </a:lnTo>
                  <a:lnTo>
                    <a:pt x="5" y="15"/>
                  </a:lnTo>
                  <a:lnTo>
                    <a:pt x="5" y="13"/>
                  </a:lnTo>
                  <a:lnTo>
                    <a:pt x="6" y="12"/>
                  </a:lnTo>
                  <a:lnTo>
                    <a:pt x="6" y="11"/>
                  </a:lnTo>
                  <a:lnTo>
                    <a:pt x="7" y="9"/>
                  </a:lnTo>
                  <a:lnTo>
                    <a:pt x="9" y="8"/>
                  </a:lnTo>
                  <a:lnTo>
                    <a:pt x="10" y="7"/>
                  </a:lnTo>
                  <a:lnTo>
                    <a:pt x="12" y="4"/>
                  </a:lnTo>
                  <a:lnTo>
                    <a:pt x="14" y="4"/>
                  </a:lnTo>
                  <a:lnTo>
                    <a:pt x="15" y="4"/>
                  </a:lnTo>
                  <a:lnTo>
                    <a:pt x="16" y="3"/>
                  </a:lnTo>
                  <a:lnTo>
                    <a:pt x="18" y="4"/>
                  </a:lnTo>
                  <a:lnTo>
                    <a:pt x="19" y="4"/>
                  </a:lnTo>
                  <a:lnTo>
                    <a:pt x="20" y="4"/>
                  </a:lnTo>
                  <a:lnTo>
                    <a:pt x="22" y="6"/>
                  </a:lnTo>
                  <a:lnTo>
                    <a:pt x="24" y="8"/>
                  </a:lnTo>
                  <a:lnTo>
                    <a:pt x="24" y="9"/>
                  </a:lnTo>
                  <a:lnTo>
                    <a:pt x="25" y="9"/>
                  </a:lnTo>
                  <a:lnTo>
                    <a:pt x="25" y="11"/>
                  </a:lnTo>
                  <a:lnTo>
                    <a:pt x="27" y="12"/>
                  </a:lnTo>
                  <a:lnTo>
                    <a:pt x="27" y="13"/>
                  </a:lnTo>
                  <a:lnTo>
                    <a:pt x="28" y="15"/>
                  </a:lnTo>
                  <a:lnTo>
                    <a:pt x="28" y="16"/>
                  </a:lnTo>
                  <a:lnTo>
                    <a:pt x="28" y="17"/>
                  </a:lnTo>
                  <a:lnTo>
                    <a:pt x="29" y="19"/>
                  </a:lnTo>
                  <a:lnTo>
                    <a:pt x="29" y="20"/>
                  </a:lnTo>
                  <a:lnTo>
                    <a:pt x="29" y="21"/>
                  </a:lnTo>
                  <a:lnTo>
                    <a:pt x="31" y="28"/>
                  </a:lnTo>
                  <a:lnTo>
                    <a:pt x="31" y="29"/>
                  </a:lnTo>
                  <a:lnTo>
                    <a:pt x="31" y="30"/>
                  </a:lnTo>
                  <a:lnTo>
                    <a:pt x="31" y="32"/>
                  </a:lnTo>
                  <a:lnTo>
                    <a:pt x="31" y="33"/>
                  </a:lnTo>
                  <a:lnTo>
                    <a:pt x="31" y="35"/>
                  </a:lnTo>
                  <a:lnTo>
                    <a:pt x="31" y="37"/>
                  </a:lnTo>
                  <a:lnTo>
                    <a:pt x="31" y="38"/>
                  </a:lnTo>
                  <a:lnTo>
                    <a:pt x="31" y="39"/>
                  </a:lnTo>
                  <a:lnTo>
                    <a:pt x="31" y="43"/>
                  </a:lnTo>
                  <a:lnTo>
                    <a:pt x="31" y="44"/>
                  </a:lnTo>
                  <a:lnTo>
                    <a:pt x="31" y="46"/>
                  </a:lnTo>
                  <a:lnTo>
                    <a:pt x="29" y="48"/>
                  </a:lnTo>
                  <a:lnTo>
                    <a:pt x="29" y="51"/>
                  </a:lnTo>
                  <a:lnTo>
                    <a:pt x="28" y="52"/>
                  </a:lnTo>
                  <a:lnTo>
                    <a:pt x="28" y="55"/>
                  </a:lnTo>
                  <a:lnTo>
                    <a:pt x="27" y="56"/>
                  </a:lnTo>
                  <a:lnTo>
                    <a:pt x="27" y="57"/>
                  </a:lnTo>
                  <a:lnTo>
                    <a:pt x="27" y="59"/>
                  </a:lnTo>
                  <a:lnTo>
                    <a:pt x="25" y="60"/>
                  </a:lnTo>
                  <a:lnTo>
                    <a:pt x="24" y="61"/>
                  </a:lnTo>
                  <a:lnTo>
                    <a:pt x="24" y="63"/>
                  </a:lnTo>
                  <a:lnTo>
                    <a:pt x="23" y="63"/>
                  </a:lnTo>
                  <a:lnTo>
                    <a:pt x="23" y="64"/>
                  </a:lnTo>
                  <a:lnTo>
                    <a:pt x="22" y="64"/>
                  </a:lnTo>
                  <a:lnTo>
                    <a:pt x="22" y="65"/>
                  </a:lnTo>
                  <a:lnTo>
                    <a:pt x="20" y="65"/>
                  </a:lnTo>
                  <a:lnTo>
                    <a:pt x="20" y="67"/>
                  </a:lnTo>
                  <a:lnTo>
                    <a:pt x="19" y="67"/>
                  </a:lnTo>
                  <a:lnTo>
                    <a:pt x="18" y="67"/>
                  </a:lnTo>
                  <a:lnTo>
                    <a:pt x="16" y="67"/>
                  </a:lnTo>
                  <a:lnTo>
                    <a:pt x="15" y="67"/>
                  </a:lnTo>
                  <a:lnTo>
                    <a:pt x="14" y="67"/>
                  </a:lnTo>
                  <a:lnTo>
                    <a:pt x="12" y="67"/>
                  </a:lnTo>
                  <a:lnTo>
                    <a:pt x="11" y="65"/>
                  </a:lnTo>
                  <a:lnTo>
                    <a:pt x="10" y="64"/>
                  </a:lnTo>
                  <a:lnTo>
                    <a:pt x="9" y="63"/>
                  </a:lnTo>
                  <a:lnTo>
                    <a:pt x="7" y="61"/>
                  </a:lnTo>
                  <a:lnTo>
                    <a:pt x="6" y="60"/>
                  </a:lnTo>
                  <a:lnTo>
                    <a:pt x="6" y="59"/>
                  </a:lnTo>
                  <a:lnTo>
                    <a:pt x="5" y="56"/>
                  </a:lnTo>
                  <a:lnTo>
                    <a:pt x="5" y="55"/>
                  </a:lnTo>
                  <a:lnTo>
                    <a:pt x="3" y="54"/>
                  </a:lnTo>
                  <a:lnTo>
                    <a:pt x="3" y="52"/>
                  </a:lnTo>
                  <a:lnTo>
                    <a:pt x="2" y="51"/>
                  </a:lnTo>
                  <a:lnTo>
                    <a:pt x="2" y="50"/>
                  </a:lnTo>
                  <a:lnTo>
                    <a:pt x="2" y="48"/>
                  </a:lnTo>
                  <a:lnTo>
                    <a:pt x="2" y="46"/>
                  </a:lnTo>
                  <a:lnTo>
                    <a:pt x="1" y="44"/>
                  </a:lnTo>
                  <a:lnTo>
                    <a:pt x="1" y="43"/>
                  </a:lnTo>
                  <a:lnTo>
                    <a:pt x="1" y="42"/>
                  </a:lnTo>
                  <a:lnTo>
                    <a:pt x="1" y="41"/>
                  </a:lnTo>
                  <a:lnTo>
                    <a:pt x="1" y="39"/>
                  </a:lnTo>
                  <a:lnTo>
                    <a:pt x="1" y="37"/>
                  </a:lnTo>
                  <a:lnTo>
                    <a:pt x="1" y="35"/>
                  </a:lnTo>
                  <a:lnTo>
                    <a:pt x="1" y="34"/>
                  </a:lnTo>
                  <a:lnTo>
                    <a:pt x="1" y="33"/>
                  </a:lnTo>
                  <a:lnTo>
                    <a:pt x="1" y="32"/>
                  </a:lnTo>
                  <a:lnTo>
                    <a:pt x="1" y="29"/>
                  </a:lnTo>
                  <a:lnTo>
                    <a:pt x="1" y="28"/>
                  </a:lnTo>
                  <a:lnTo>
                    <a:pt x="1" y="26"/>
                  </a:lnTo>
                  <a:lnTo>
                    <a:pt x="2" y="25"/>
                  </a:lnTo>
                  <a:lnTo>
                    <a:pt x="2" y="22"/>
                  </a:lnTo>
                  <a:lnTo>
                    <a:pt x="1" y="21"/>
                  </a:lnTo>
                  <a:close/>
                </a:path>
              </a:pathLst>
            </a:custGeom>
            <a:solidFill>
              <a:srgbClr val="808080"/>
            </a:solidFill>
            <a:ln w="9525">
              <a:noFill/>
              <a:round/>
              <a:headEnd/>
              <a:tailEnd/>
            </a:ln>
          </p:spPr>
          <p:txBody>
            <a:bodyPr/>
            <a:lstStyle/>
            <a:p>
              <a:endParaRPr lang="en-US"/>
            </a:p>
          </p:txBody>
        </p:sp>
        <p:sp>
          <p:nvSpPr>
            <p:cNvPr id="173" name="Freeform 316"/>
            <p:cNvSpPr>
              <a:spLocks/>
            </p:cNvSpPr>
            <p:nvPr/>
          </p:nvSpPr>
          <p:spPr bwMode="auto">
            <a:xfrm>
              <a:off x="1654" y="1124"/>
              <a:ext cx="21" cy="44"/>
            </a:xfrm>
            <a:custGeom>
              <a:avLst/>
              <a:gdLst>
                <a:gd name="T0" fmla="*/ 14 w 21"/>
                <a:gd name="T1" fmla="*/ 1 h 44"/>
                <a:gd name="T2" fmla="*/ 11 w 21"/>
                <a:gd name="T3" fmla="*/ 1 h 44"/>
                <a:gd name="T4" fmla="*/ 11 w 21"/>
                <a:gd name="T5" fmla="*/ 1 h 44"/>
                <a:gd name="T6" fmla="*/ 10 w 21"/>
                <a:gd name="T7" fmla="*/ 1 h 44"/>
                <a:gd name="T8" fmla="*/ 8 w 21"/>
                <a:gd name="T9" fmla="*/ 1 h 44"/>
                <a:gd name="T10" fmla="*/ 6 w 21"/>
                <a:gd name="T11" fmla="*/ 3 h 44"/>
                <a:gd name="T12" fmla="*/ 5 w 21"/>
                <a:gd name="T13" fmla="*/ 4 h 44"/>
                <a:gd name="T14" fmla="*/ 4 w 21"/>
                <a:gd name="T15" fmla="*/ 5 h 44"/>
                <a:gd name="T16" fmla="*/ 4 w 21"/>
                <a:gd name="T17" fmla="*/ 8 h 44"/>
                <a:gd name="T18" fmla="*/ 2 w 21"/>
                <a:gd name="T19" fmla="*/ 9 h 44"/>
                <a:gd name="T20" fmla="*/ 1 w 21"/>
                <a:gd name="T21" fmla="*/ 12 h 44"/>
                <a:gd name="T22" fmla="*/ 1 w 21"/>
                <a:gd name="T23" fmla="*/ 15 h 44"/>
                <a:gd name="T24" fmla="*/ 0 w 21"/>
                <a:gd name="T25" fmla="*/ 18 h 44"/>
                <a:gd name="T26" fmla="*/ 0 w 21"/>
                <a:gd name="T27" fmla="*/ 21 h 44"/>
                <a:gd name="T28" fmla="*/ 0 w 21"/>
                <a:gd name="T29" fmla="*/ 23 h 44"/>
                <a:gd name="T30" fmla="*/ 0 w 21"/>
                <a:gd name="T31" fmla="*/ 26 h 44"/>
                <a:gd name="T32" fmla="*/ 1 w 21"/>
                <a:gd name="T33" fmla="*/ 28 h 44"/>
                <a:gd name="T34" fmla="*/ 1 w 21"/>
                <a:gd name="T35" fmla="*/ 28 h 44"/>
                <a:gd name="T36" fmla="*/ 1 w 21"/>
                <a:gd name="T37" fmla="*/ 31 h 44"/>
                <a:gd name="T38" fmla="*/ 1 w 21"/>
                <a:gd name="T39" fmla="*/ 34 h 44"/>
                <a:gd name="T40" fmla="*/ 2 w 21"/>
                <a:gd name="T41" fmla="*/ 36 h 44"/>
                <a:gd name="T42" fmla="*/ 4 w 21"/>
                <a:gd name="T43" fmla="*/ 37 h 44"/>
                <a:gd name="T44" fmla="*/ 4 w 21"/>
                <a:gd name="T45" fmla="*/ 40 h 44"/>
                <a:gd name="T46" fmla="*/ 5 w 21"/>
                <a:gd name="T47" fmla="*/ 41 h 44"/>
                <a:gd name="T48" fmla="*/ 8 w 21"/>
                <a:gd name="T49" fmla="*/ 43 h 44"/>
                <a:gd name="T50" fmla="*/ 8 w 21"/>
                <a:gd name="T51" fmla="*/ 43 h 44"/>
                <a:gd name="T52" fmla="*/ 10 w 21"/>
                <a:gd name="T53" fmla="*/ 44 h 44"/>
                <a:gd name="T54" fmla="*/ 13 w 21"/>
                <a:gd name="T55" fmla="*/ 44 h 44"/>
                <a:gd name="T56" fmla="*/ 13 w 21"/>
                <a:gd name="T57" fmla="*/ 44 h 44"/>
                <a:gd name="T58" fmla="*/ 14 w 21"/>
                <a:gd name="T59" fmla="*/ 43 h 44"/>
                <a:gd name="T60" fmla="*/ 14 w 21"/>
                <a:gd name="T61" fmla="*/ 43 h 44"/>
                <a:gd name="T62" fmla="*/ 15 w 21"/>
                <a:gd name="T63" fmla="*/ 41 h 44"/>
                <a:gd name="T64" fmla="*/ 17 w 21"/>
                <a:gd name="T65" fmla="*/ 40 h 44"/>
                <a:gd name="T66" fmla="*/ 18 w 21"/>
                <a:gd name="T67" fmla="*/ 37 h 44"/>
                <a:gd name="T68" fmla="*/ 18 w 21"/>
                <a:gd name="T69" fmla="*/ 35 h 44"/>
                <a:gd name="T70" fmla="*/ 19 w 21"/>
                <a:gd name="T71" fmla="*/ 31 h 44"/>
                <a:gd name="T72" fmla="*/ 21 w 21"/>
                <a:gd name="T73" fmla="*/ 27 h 44"/>
                <a:gd name="T74" fmla="*/ 21 w 21"/>
                <a:gd name="T75" fmla="*/ 25 h 44"/>
                <a:gd name="T76" fmla="*/ 21 w 21"/>
                <a:gd name="T77" fmla="*/ 22 h 44"/>
                <a:gd name="T78" fmla="*/ 21 w 21"/>
                <a:gd name="T79" fmla="*/ 19 h 44"/>
                <a:gd name="T80" fmla="*/ 21 w 21"/>
                <a:gd name="T81" fmla="*/ 17 h 44"/>
                <a:gd name="T82" fmla="*/ 21 w 21"/>
                <a:gd name="T83" fmla="*/ 14 h 44"/>
                <a:gd name="T84" fmla="*/ 19 w 21"/>
                <a:gd name="T85" fmla="*/ 12 h 44"/>
                <a:gd name="T86" fmla="*/ 19 w 21"/>
                <a:gd name="T87" fmla="*/ 9 h 44"/>
                <a:gd name="T88" fmla="*/ 18 w 21"/>
                <a:gd name="T89" fmla="*/ 8 h 44"/>
                <a:gd name="T90" fmla="*/ 17 w 21"/>
                <a:gd name="T91" fmla="*/ 6 h 44"/>
                <a:gd name="T92" fmla="*/ 17 w 21"/>
                <a:gd name="T93" fmla="*/ 4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
                <a:gd name="T142" fmla="*/ 0 h 44"/>
                <a:gd name="T143" fmla="*/ 21 w 21"/>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 h="44">
                  <a:moveTo>
                    <a:pt x="15" y="3"/>
                  </a:moveTo>
                  <a:lnTo>
                    <a:pt x="14" y="1"/>
                  </a:lnTo>
                  <a:lnTo>
                    <a:pt x="13" y="1"/>
                  </a:lnTo>
                  <a:lnTo>
                    <a:pt x="11" y="1"/>
                  </a:lnTo>
                  <a:lnTo>
                    <a:pt x="11" y="0"/>
                  </a:lnTo>
                  <a:lnTo>
                    <a:pt x="11" y="1"/>
                  </a:lnTo>
                  <a:lnTo>
                    <a:pt x="11" y="0"/>
                  </a:lnTo>
                  <a:lnTo>
                    <a:pt x="10" y="1"/>
                  </a:lnTo>
                  <a:lnTo>
                    <a:pt x="9" y="1"/>
                  </a:lnTo>
                  <a:lnTo>
                    <a:pt x="8" y="1"/>
                  </a:lnTo>
                  <a:lnTo>
                    <a:pt x="8" y="3"/>
                  </a:lnTo>
                  <a:lnTo>
                    <a:pt x="6" y="3"/>
                  </a:lnTo>
                  <a:lnTo>
                    <a:pt x="6" y="4"/>
                  </a:lnTo>
                  <a:lnTo>
                    <a:pt x="5" y="4"/>
                  </a:lnTo>
                  <a:lnTo>
                    <a:pt x="5" y="5"/>
                  </a:lnTo>
                  <a:lnTo>
                    <a:pt x="4" y="5"/>
                  </a:lnTo>
                  <a:lnTo>
                    <a:pt x="4" y="6"/>
                  </a:lnTo>
                  <a:lnTo>
                    <a:pt x="4" y="8"/>
                  </a:lnTo>
                  <a:lnTo>
                    <a:pt x="2" y="8"/>
                  </a:lnTo>
                  <a:lnTo>
                    <a:pt x="2" y="9"/>
                  </a:lnTo>
                  <a:lnTo>
                    <a:pt x="2" y="10"/>
                  </a:lnTo>
                  <a:lnTo>
                    <a:pt x="1" y="12"/>
                  </a:lnTo>
                  <a:lnTo>
                    <a:pt x="1" y="13"/>
                  </a:lnTo>
                  <a:lnTo>
                    <a:pt x="1" y="15"/>
                  </a:lnTo>
                  <a:lnTo>
                    <a:pt x="1" y="17"/>
                  </a:lnTo>
                  <a:lnTo>
                    <a:pt x="0" y="18"/>
                  </a:lnTo>
                  <a:lnTo>
                    <a:pt x="0" y="19"/>
                  </a:lnTo>
                  <a:lnTo>
                    <a:pt x="0" y="21"/>
                  </a:lnTo>
                  <a:lnTo>
                    <a:pt x="0" y="22"/>
                  </a:lnTo>
                  <a:lnTo>
                    <a:pt x="0" y="23"/>
                  </a:lnTo>
                  <a:lnTo>
                    <a:pt x="0" y="25"/>
                  </a:lnTo>
                  <a:lnTo>
                    <a:pt x="0" y="26"/>
                  </a:lnTo>
                  <a:lnTo>
                    <a:pt x="0" y="27"/>
                  </a:lnTo>
                  <a:lnTo>
                    <a:pt x="1" y="28"/>
                  </a:lnTo>
                  <a:lnTo>
                    <a:pt x="0" y="28"/>
                  </a:lnTo>
                  <a:lnTo>
                    <a:pt x="1" y="28"/>
                  </a:lnTo>
                  <a:lnTo>
                    <a:pt x="1" y="30"/>
                  </a:lnTo>
                  <a:lnTo>
                    <a:pt x="1" y="31"/>
                  </a:lnTo>
                  <a:lnTo>
                    <a:pt x="1" y="32"/>
                  </a:lnTo>
                  <a:lnTo>
                    <a:pt x="1" y="34"/>
                  </a:lnTo>
                  <a:lnTo>
                    <a:pt x="2" y="35"/>
                  </a:lnTo>
                  <a:lnTo>
                    <a:pt x="2" y="36"/>
                  </a:lnTo>
                  <a:lnTo>
                    <a:pt x="2" y="37"/>
                  </a:lnTo>
                  <a:lnTo>
                    <a:pt x="4" y="37"/>
                  </a:lnTo>
                  <a:lnTo>
                    <a:pt x="4" y="39"/>
                  </a:lnTo>
                  <a:lnTo>
                    <a:pt x="4" y="40"/>
                  </a:lnTo>
                  <a:lnTo>
                    <a:pt x="5" y="40"/>
                  </a:lnTo>
                  <a:lnTo>
                    <a:pt x="5" y="41"/>
                  </a:lnTo>
                  <a:lnTo>
                    <a:pt x="6" y="41"/>
                  </a:lnTo>
                  <a:lnTo>
                    <a:pt x="8" y="43"/>
                  </a:lnTo>
                  <a:lnTo>
                    <a:pt x="8" y="44"/>
                  </a:lnTo>
                  <a:lnTo>
                    <a:pt x="8" y="43"/>
                  </a:lnTo>
                  <a:lnTo>
                    <a:pt x="9" y="44"/>
                  </a:lnTo>
                  <a:lnTo>
                    <a:pt x="10" y="44"/>
                  </a:lnTo>
                  <a:lnTo>
                    <a:pt x="11" y="44"/>
                  </a:lnTo>
                  <a:lnTo>
                    <a:pt x="13" y="44"/>
                  </a:lnTo>
                  <a:lnTo>
                    <a:pt x="13" y="43"/>
                  </a:lnTo>
                  <a:lnTo>
                    <a:pt x="13" y="44"/>
                  </a:lnTo>
                  <a:lnTo>
                    <a:pt x="13" y="43"/>
                  </a:lnTo>
                  <a:lnTo>
                    <a:pt x="14" y="43"/>
                  </a:lnTo>
                  <a:lnTo>
                    <a:pt x="14" y="41"/>
                  </a:lnTo>
                  <a:lnTo>
                    <a:pt x="14" y="43"/>
                  </a:lnTo>
                  <a:lnTo>
                    <a:pt x="14" y="41"/>
                  </a:lnTo>
                  <a:lnTo>
                    <a:pt x="15" y="41"/>
                  </a:lnTo>
                  <a:lnTo>
                    <a:pt x="15" y="40"/>
                  </a:lnTo>
                  <a:lnTo>
                    <a:pt x="17" y="40"/>
                  </a:lnTo>
                  <a:lnTo>
                    <a:pt x="17" y="39"/>
                  </a:lnTo>
                  <a:lnTo>
                    <a:pt x="18" y="37"/>
                  </a:lnTo>
                  <a:lnTo>
                    <a:pt x="18" y="36"/>
                  </a:lnTo>
                  <a:lnTo>
                    <a:pt x="18" y="35"/>
                  </a:lnTo>
                  <a:lnTo>
                    <a:pt x="19" y="34"/>
                  </a:lnTo>
                  <a:lnTo>
                    <a:pt x="19" y="31"/>
                  </a:lnTo>
                  <a:lnTo>
                    <a:pt x="21" y="28"/>
                  </a:lnTo>
                  <a:lnTo>
                    <a:pt x="21" y="27"/>
                  </a:lnTo>
                  <a:lnTo>
                    <a:pt x="21" y="26"/>
                  </a:lnTo>
                  <a:lnTo>
                    <a:pt x="21" y="25"/>
                  </a:lnTo>
                  <a:lnTo>
                    <a:pt x="21" y="23"/>
                  </a:lnTo>
                  <a:lnTo>
                    <a:pt x="21" y="22"/>
                  </a:lnTo>
                  <a:lnTo>
                    <a:pt x="21" y="21"/>
                  </a:lnTo>
                  <a:lnTo>
                    <a:pt x="21" y="19"/>
                  </a:lnTo>
                  <a:lnTo>
                    <a:pt x="21" y="18"/>
                  </a:lnTo>
                  <a:lnTo>
                    <a:pt x="21" y="17"/>
                  </a:lnTo>
                  <a:lnTo>
                    <a:pt x="21" y="15"/>
                  </a:lnTo>
                  <a:lnTo>
                    <a:pt x="21" y="14"/>
                  </a:lnTo>
                  <a:lnTo>
                    <a:pt x="19" y="13"/>
                  </a:lnTo>
                  <a:lnTo>
                    <a:pt x="19" y="12"/>
                  </a:lnTo>
                  <a:lnTo>
                    <a:pt x="19" y="10"/>
                  </a:lnTo>
                  <a:lnTo>
                    <a:pt x="19" y="9"/>
                  </a:lnTo>
                  <a:lnTo>
                    <a:pt x="18" y="9"/>
                  </a:lnTo>
                  <a:lnTo>
                    <a:pt x="18" y="8"/>
                  </a:lnTo>
                  <a:lnTo>
                    <a:pt x="18" y="6"/>
                  </a:lnTo>
                  <a:lnTo>
                    <a:pt x="17" y="6"/>
                  </a:lnTo>
                  <a:lnTo>
                    <a:pt x="17" y="5"/>
                  </a:lnTo>
                  <a:lnTo>
                    <a:pt x="17" y="4"/>
                  </a:lnTo>
                  <a:lnTo>
                    <a:pt x="15" y="3"/>
                  </a:lnTo>
                  <a:close/>
                </a:path>
              </a:pathLst>
            </a:custGeom>
            <a:solidFill>
              <a:srgbClr val="808080"/>
            </a:solidFill>
            <a:ln w="9525">
              <a:noFill/>
              <a:round/>
              <a:headEnd/>
              <a:tailEnd/>
            </a:ln>
          </p:spPr>
          <p:txBody>
            <a:bodyPr/>
            <a:lstStyle/>
            <a:p>
              <a:endParaRPr lang="en-US"/>
            </a:p>
          </p:txBody>
        </p:sp>
        <p:sp>
          <p:nvSpPr>
            <p:cNvPr id="174" name="Freeform 317"/>
            <p:cNvSpPr>
              <a:spLocks/>
            </p:cNvSpPr>
            <p:nvPr/>
          </p:nvSpPr>
          <p:spPr bwMode="auto">
            <a:xfrm>
              <a:off x="1654" y="1123"/>
              <a:ext cx="22" cy="46"/>
            </a:xfrm>
            <a:custGeom>
              <a:avLst/>
              <a:gdLst>
                <a:gd name="T0" fmla="*/ 0 w 22"/>
                <a:gd name="T1" fmla="*/ 18 h 46"/>
                <a:gd name="T2" fmla="*/ 0 w 22"/>
                <a:gd name="T3" fmla="*/ 22 h 46"/>
                <a:gd name="T4" fmla="*/ 0 w 22"/>
                <a:gd name="T5" fmla="*/ 27 h 46"/>
                <a:gd name="T6" fmla="*/ 0 w 22"/>
                <a:gd name="T7" fmla="*/ 32 h 46"/>
                <a:gd name="T8" fmla="*/ 1 w 22"/>
                <a:gd name="T9" fmla="*/ 37 h 46"/>
                <a:gd name="T10" fmla="*/ 2 w 22"/>
                <a:gd name="T11" fmla="*/ 40 h 46"/>
                <a:gd name="T12" fmla="*/ 6 w 22"/>
                <a:gd name="T13" fmla="*/ 44 h 46"/>
                <a:gd name="T14" fmla="*/ 9 w 22"/>
                <a:gd name="T15" fmla="*/ 46 h 46"/>
                <a:gd name="T16" fmla="*/ 11 w 22"/>
                <a:gd name="T17" fmla="*/ 45 h 46"/>
                <a:gd name="T18" fmla="*/ 15 w 22"/>
                <a:gd name="T19" fmla="*/ 44 h 46"/>
                <a:gd name="T20" fmla="*/ 17 w 22"/>
                <a:gd name="T21" fmla="*/ 41 h 46"/>
                <a:gd name="T22" fmla="*/ 19 w 22"/>
                <a:gd name="T23" fmla="*/ 37 h 46"/>
                <a:gd name="T24" fmla="*/ 21 w 22"/>
                <a:gd name="T25" fmla="*/ 32 h 46"/>
                <a:gd name="T26" fmla="*/ 21 w 22"/>
                <a:gd name="T27" fmla="*/ 28 h 46"/>
                <a:gd name="T28" fmla="*/ 22 w 22"/>
                <a:gd name="T29" fmla="*/ 24 h 46"/>
                <a:gd name="T30" fmla="*/ 22 w 22"/>
                <a:gd name="T31" fmla="*/ 20 h 46"/>
                <a:gd name="T32" fmla="*/ 21 w 22"/>
                <a:gd name="T33" fmla="*/ 15 h 46"/>
                <a:gd name="T34" fmla="*/ 19 w 22"/>
                <a:gd name="T35" fmla="*/ 10 h 46"/>
                <a:gd name="T36" fmla="*/ 18 w 22"/>
                <a:gd name="T37" fmla="*/ 6 h 46"/>
                <a:gd name="T38" fmla="*/ 14 w 22"/>
                <a:gd name="T39" fmla="*/ 1 h 46"/>
                <a:gd name="T40" fmla="*/ 10 w 22"/>
                <a:gd name="T41" fmla="*/ 0 h 46"/>
                <a:gd name="T42" fmla="*/ 8 w 22"/>
                <a:gd name="T43" fmla="*/ 1 h 46"/>
                <a:gd name="T44" fmla="*/ 4 w 22"/>
                <a:gd name="T45" fmla="*/ 6 h 46"/>
                <a:gd name="T46" fmla="*/ 1 w 22"/>
                <a:gd name="T47" fmla="*/ 10 h 46"/>
                <a:gd name="T48" fmla="*/ 2 w 22"/>
                <a:gd name="T49" fmla="*/ 15 h 46"/>
                <a:gd name="T50" fmla="*/ 4 w 22"/>
                <a:gd name="T51" fmla="*/ 10 h 46"/>
                <a:gd name="T52" fmla="*/ 5 w 22"/>
                <a:gd name="T53" fmla="*/ 6 h 46"/>
                <a:gd name="T54" fmla="*/ 9 w 22"/>
                <a:gd name="T55" fmla="*/ 4 h 46"/>
                <a:gd name="T56" fmla="*/ 13 w 22"/>
                <a:gd name="T57" fmla="*/ 4 h 46"/>
                <a:gd name="T58" fmla="*/ 17 w 22"/>
                <a:gd name="T59" fmla="*/ 7 h 46"/>
                <a:gd name="T60" fmla="*/ 18 w 22"/>
                <a:gd name="T61" fmla="*/ 10 h 46"/>
                <a:gd name="T62" fmla="*/ 19 w 22"/>
                <a:gd name="T63" fmla="*/ 14 h 46"/>
                <a:gd name="T64" fmla="*/ 21 w 22"/>
                <a:gd name="T65" fmla="*/ 19 h 46"/>
                <a:gd name="T66" fmla="*/ 21 w 22"/>
                <a:gd name="T67" fmla="*/ 23 h 46"/>
                <a:gd name="T68" fmla="*/ 19 w 22"/>
                <a:gd name="T69" fmla="*/ 27 h 46"/>
                <a:gd name="T70" fmla="*/ 19 w 22"/>
                <a:gd name="T71" fmla="*/ 32 h 46"/>
                <a:gd name="T72" fmla="*/ 18 w 22"/>
                <a:gd name="T73" fmla="*/ 36 h 46"/>
                <a:gd name="T74" fmla="*/ 15 w 22"/>
                <a:gd name="T75" fmla="*/ 40 h 46"/>
                <a:gd name="T76" fmla="*/ 11 w 22"/>
                <a:gd name="T77" fmla="*/ 44 h 46"/>
                <a:gd name="T78" fmla="*/ 8 w 22"/>
                <a:gd name="T79" fmla="*/ 42 h 46"/>
                <a:gd name="T80" fmla="*/ 4 w 22"/>
                <a:gd name="T81" fmla="*/ 38 h 46"/>
                <a:gd name="T82" fmla="*/ 2 w 22"/>
                <a:gd name="T83" fmla="*/ 35 h 46"/>
                <a:gd name="T84" fmla="*/ 1 w 22"/>
                <a:gd name="T85" fmla="*/ 28 h 46"/>
                <a:gd name="T86" fmla="*/ 1 w 22"/>
                <a:gd name="T87" fmla="*/ 23 h 46"/>
                <a:gd name="T88" fmla="*/ 1 w 22"/>
                <a:gd name="T89" fmla="*/ 19 h 46"/>
                <a:gd name="T90" fmla="*/ 1 w 22"/>
                <a:gd name="T91" fmla="*/ 14 h 4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6"/>
                <a:gd name="T140" fmla="*/ 22 w 22"/>
                <a:gd name="T141" fmla="*/ 46 h 4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6">
                  <a:moveTo>
                    <a:pt x="1" y="14"/>
                  </a:moveTo>
                  <a:lnTo>
                    <a:pt x="0" y="16"/>
                  </a:lnTo>
                  <a:lnTo>
                    <a:pt x="0" y="18"/>
                  </a:lnTo>
                  <a:lnTo>
                    <a:pt x="0" y="19"/>
                  </a:lnTo>
                  <a:lnTo>
                    <a:pt x="0" y="20"/>
                  </a:lnTo>
                  <a:lnTo>
                    <a:pt x="0" y="22"/>
                  </a:lnTo>
                  <a:lnTo>
                    <a:pt x="0" y="23"/>
                  </a:lnTo>
                  <a:lnTo>
                    <a:pt x="0" y="26"/>
                  </a:lnTo>
                  <a:lnTo>
                    <a:pt x="0" y="27"/>
                  </a:lnTo>
                  <a:lnTo>
                    <a:pt x="0" y="29"/>
                  </a:lnTo>
                  <a:lnTo>
                    <a:pt x="0" y="31"/>
                  </a:lnTo>
                  <a:lnTo>
                    <a:pt x="0" y="32"/>
                  </a:lnTo>
                  <a:lnTo>
                    <a:pt x="1" y="35"/>
                  </a:lnTo>
                  <a:lnTo>
                    <a:pt x="1" y="36"/>
                  </a:lnTo>
                  <a:lnTo>
                    <a:pt x="1" y="37"/>
                  </a:lnTo>
                  <a:lnTo>
                    <a:pt x="2" y="37"/>
                  </a:lnTo>
                  <a:lnTo>
                    <a:pt x="2" y="38"/>
                  </a:lnTo>
                  <a:lnTo>
                    <a:pt x="2" y="40"/>
                  </a:lnTo>
                  <a:lnTo>
                    <a:pt x="4" y="42"/>
                  </a:lnTo>
                  <a:lnTo>
                    <a:pt x="5" y="44"/>
                  </a:lnTo>
                  <a:lnTo>
                    <a:pt x="6" y="44"/>
                  </a:lnTo>
                  <a:lnTo>
                    <a:pt x="8" y="45"/>
                  </a:lnTo>
                  <a:lnTo>
                    <a:pt x="9" y="45"/>
                  </a:lnTo>
                  <a:lnTo>
                    <a:pt x="9" y="46"/>
                  </a:lnTo>
                  <a:lnTo>
                    <a:pt x="10" y="46"/>
                  </a:lnTo>
                  <a:lnTo>
                    <a:pt x="11" y="46"/>
                  </a:lnTo>
                  <a:lnTo>
                    <a:pt x="11" y="45"/>
                  </a:lnTo>
                  <a:lnTo>
                    <a:pt x="13" y="45"/>
                  </a:lnTo>
                  <a:lnTo>
                    <a:pt x="14" y="45"/>
                  </a:lnTo>
                  <a:lnTo>
                    <a:pt x="15" y="44"/>
                  </a:lnTo>
                  <a:lnTo>
                    <a:pt x="15" y="42"/>
                  </a:lnTo>
                  <a:lnTo>
                    <a:pt x="17" y="42"/>
                  </a:lnTo>
                  <a:lnTo>
                    <a:pt x="17" y="41"/>
                  </a:lnTo>
                  <a:lnTo>
                    <a:pt x="18" y="40"/>
                  </a:lnTo>
                  <a:lnTo>
                    <a:pt x="18" y="38"/>
                  </a:lnTo>
                  <a:lnTo>
                    <a:pt x="19" y="37"/>
                  </a:lnTo>
                  <a:lnTo>
                    <a:pt x="19" y="36"/>
                  </a:lnTo>
                  <a:lnTo>
                    <a:pt x="21" y="33"/>
                  </a:lnTo>
                  <a:lnTo>
                    <a:pt x="21" y="32"/>
                  </a:lnTo>
                  <a:lnTo>
                    <a:pt x="21" y="31"/>
                  </a:lnTo>
                  <a:lnTo>
                    <a:pt x="21" y="29"/>
                  </a:lnTo>
                  <a:lnTo>
                    <a:pt x="21" y="28"/>
                  </a:lnTo>
                  <a:lnTo>
                    <a:pt x="21" y="27"/>
                  </a:lnTo>
                  <a:lnTo>
                    <a:pt x="21" y="26"/>
                  </a:lnTo>
                  <a:lnTo>
                    <a:pt x="22" y="24"/>
                  </a:lnTo>
                  <a:lnTo>
                    <a:pt x="22" y="23"/>
                  </a:lnTo>
                  <a:lnTo>
                    <a:pt x="22" y="22"/>
                  </a:lnTo>
                  <a:lnTo>
                    <a:pt x="22" y="20"/>
                  </a:lnTo>
                  <a:lnTo>
                    <a:pt x="22" y="19"/>
                  </a:lnTo>
                  <a:lnTo>
                    <a:pt x="21" y="18"/>
                  </a:lnTo>
                  <a:lnTo>
                    <a:pt x="21" y="15"/>
                  </a:lnTo>
                  <a:lnTo>
                    <a:pt x="21" y="13"/>
                  </a:lnTo>
                  <a:lnTo>
                    <a:pt x="21" y="11"/>
                  </a:lnTo>
                  <a:lnTo>
                    <a:pt x="19" y="10"/>
                  </a:lnTo>
                  <a:lnTo>
                    <a:pt x="19" y="9"/>
                  </a:lnTo>
                  <a:lnTo>
                    <a:pt x="18" y="7"/>
                  </a:lnTo>
                  <a:lnTo>
                    <a:pt x="18" y="6"/>
                  </a:lnTo>
                  <a:lnTo>
                    <a:pt x="17" y="5"/>
                  </a:lnTo>
                  <a:lnTo>
                    <a:pt x="17" y="4"/>
                  </a:lnTo>
                  <a:lnTo>
                    <a:pt x="14" y="1"/>
                  </a:lnTo>
                  <a:lnTo>
                    <a:pt x="13" y="1"/>
                  </a:lnTo>
                  <a:lnTo>
                    <a:pt x="11" y="1"/>
                  </a:lnTo>
                  <a:lnTo>
                    <a:pt x="10" y="0"/>
                  </a:lnTo>
                  <a:lnTo>
                    <a:pt x="9" y="0"/>
                  </a:lnTo>
                  <a:lnTo>
                    <a:pt x="9" y="1"/>
                  </a:lnTo>
                  <a:lnTo>
                    <a:pt x="8" y="1"/>
                  </a:lnTo>
                  <a:lnTo>
                    <a:pt x="6" y="2"/>
                  </a:lnTo>
                  <a:lnTo>
                    <a:pt x="5" y="4"/>
                  </a:lnTo>
                  <a:lnTo>
                    <a:pt x="4" y="6"/>
                  </a:lnTo>
                  <a:lnTo>
                    <a:pt x="2" y="7"/>
                  </a:lnTo>
                  <a:lnTo>
                    <a:pt x="2" y="9"/>
                  </a:lnTo>
                  <a:lnTo>
                    <a:pt x="1" y="10"/>
                  </a:lnTo>
                  <a:lnTo>
                    <a:pt x="1" y="11"/>
                  </a:lnTo>
                  <a:lnTo>
                    <a:pt x="1" y="14"/>
                  </a:lnTo>
                  <a:lnTo>
                    <a:pt x="2" y="15"/>
                  </a:lnTo>
                  <a:lnTo>
                    <a:pt x="2" y="13"/>
                  </a:lnTo>
                  <a:lnTo>
                    <a:pt x="2" y="11"/>
                  </a:lnTo>
                  <a:lnTo>
                    <a:pt x="4" y="10"/>
                  </a:lnTo>
                  <a:lnTo>
                    <a:pt x="4" y="9"/>
                  </a:lnTo>
                  <a:lnTo>
                    <a:pt x="5" y="7"/>
                  </a:lnTo>
                  <a:lnTo>
                    <a:pt x="5" y="6"/>
                  </a:lnTo>
                  <a:lnTo>
                    <a:pt x="6" y="5"/>
                  </a:lnTo>
                  <a:lnTo>
                    <a:pt x="8" y="4"/>
                  </a:lnTo>
                  <a:lnTo>
                    <a:pt x="9" y="4"/>
                  </a:lnTo>
                  <a:lnTo>
                    <a:pt x="10" y="2"/>
                  </a:lnTo>
                  <a:lnTo>
                    <a:pt x="11" y="2"/>
                  </a:lnTo>
                  <a:lnTo>
                    <a:pt x="13" y="4"/>
                  </a:lnTo>
                  <a:lnTo>
                    <a:pt x="15" y="6"/>
                  </a:lnTo>
                  <a:lnTo>
                    <a:pt x="17" y="6"/>
                  </a:lnTo>
                  <a:lnTo>
                    <a:pt x="17" y="7"/>
                  </a:lnTo>
                  <a:lnTo>
                    <a:pt x="17" y="9"/>
                  </a:lnTo>
                  <a:lnTo>
                    <a:pt x="18" y="9"/>
                  </a:lnTo>
                  <a:lnTo>
                    <a:pt x="18" y="10"/>
                  </a:lnTo>
                  <a:lnTo>
                    <a:pt x="18" y="11"/>
                  </a:lnTo>
                  <a:lnTo>
                    <a:pt x="19" y="13"/>
                  </a:lnTo>
                  <a:lnTo>
                    <a:pt x="19" y="14"/>
                  </a:lnTo>
                  <a:lnTo>
                    <a:pt x="19" y="15"/>
                  </a:lnTo>
                  <a:lnTo>
                    <a:pt x="19" y="18"/>
                  </a:lnTo>
                  <a:lnTo>
                    <a:pt x="21" y="19"/>
                  </a:lnTo>
                  <a:lnTo>
                    <a:pt x="21" y="20"/>
                  </a:lnTo>
                  <a:lnTo>
                    <a:pt x="21" y="22"/>
                  </a:lnTo>
                  <a:lnTo>
                    <a:pt x="21" y="23"/>
                  </a:lnTo>
                  <a:lnTo>
                    <a:pt x="21" y="26"/>
                  </a:lnTo>
                  <a:lnTo>
                    <a:pt x="21" y="27"/>
                  </a:lnTo>
                  <a:lnTo>
                    <a:pt x="19" y="27"/>
                  </a:lnTo>
                  <a:lnTo>
                    <a:pt x="19" y="28"/>
                  </a:lnTo>
                  <a:lnTo>
                    <a:pt x="19" y="31"/>
                  </a:lnTo>
                  <a:lnTo>
                    <a:pt x="19" y="32"/>
                  </a:lnTo>
                  <a:lnTo>
                    <a:pt x="19" y="31"/>
                  </a:lnTo>
                  <a:lnTo>
                    <a:pt x="18" y="35"/>
                  </a:lnTo>
                  <a:lnTo>
                    <a:pt x="18" y="36"/>
                  </a:lnTo>
                  <a:lnTo>
                    <a:pt x="17" y="37"/>
                  </a:lnTo>
                  <a:lnTo>
                    <a:pt x="17" y="38"/>
                  </a:lnTo>
                  <a:lnTo>
                    <a:pt x="15" y="40"/>
                  </a:lnTo>
                  <a:lnTo>
                    <a:pt x="15" y="41"/>
                  </a:lnTo>
                  <a:lnTo>
                    <a:pt x="13" y="42"/>
                  </a:lnTo>
                  <a:lnTo>
                    <a:pt x="11" y="44"/>
                  </a:lnTo>
                  <a:lnTo>
                    <a:pt x="10" y="44"/>
                  </a:lnTo>
                  <a:lnTo>
                    <a:pt x="9" y="44"/>
                  </a:lnTo>
                  <a:lnTo>
                    <a:pt x="8" y="42"/>
                  </a:lnTo>
                  <a:lnTo>
                    <a:pt x="6" y="41"/>
                  </a:lnTo>
                  <a:lnTo>
                    <a:pt x="5" y="40"/>
                  </a:lnTo>
                  <a:lnTo>
                    <a:pt x="4" y="38"/>
                  </a:lnTo>
                  <a:lnTo>
                    <a:pt x="4" y="37"/>
                  </a:lnTo>
                  <a:lnTo>
                    <a:pt x="2" y="36"/>
                  </a:lnTo>
                  <a:lnTo>
                    <a:pt x="2" y="35"/>
                  </a:lnTo>
                  <a:lnTo>
                    <a:pt x="2" y="33"/>
                  </a:lnTo>
                  <a:lnTo>
                    <a:pt x="1" y="31"/>
                  </a:lnTo>
                  <a:lnTo>
                    <a:pt x="1" y="28"/>
                  </a:lnTo>
                  <a:lnTo>
                    <a:pt x="1" y="27"/>
                  </a:lnTo>
                  <a:lnTo>
                    <a:pt x="1" y="26"/>
                  </a:lnTo>
                  <a:lnTo>
                    <a:pt x="1" y="23"/>
                  </a:lnTo>
                  <a:lnTo>
                    <a:pt x="1" y="22"/>
                  </a:lnTo>
                  <a:lnTo>
                    <a:pt x="1" y="20"/>
                  </a:lnTo>
                  <a:lnTo>
                    <a:pt x="1" y="19"/>
                  </a:lnTo>
                  <a:lnTo>
                    <a:pt x="1" y="18"/>
                  </a:lnTo>
                  <a:lnTo>
                    <a:pt x="2" y="15"/>
                  </a:lnTo>
                  <a:lnTo>
                    <a:pt x="1" y="14"/>
                  </a:lnTo>
                  <a:close/>
                </a:path>
              </a:pathLst>
            </a:custGeom>
            <a:solidFill>
              <a:srgbClr val="808080"/>
            </a:solidFill>
            <a:ln w="9525">
              <a:noFill/>
              <a:round/>
              <a:headEnd/>
              <a:tailEnd/>
            </a:ln>
          </p:spPr>
          <p:txBody>
            <a:bodyPr/>
            <a:lstStyle/>
            <a:p>
              <a:endParaRPr lang="en-US"/>
            </a:p>
          </p:txBody>
        </p:sp>
        <p:sp>
          <p:nvSpPr>
            <p:cNvPr id="175" name="Freeform 318"/>
            <p:cNvSpPr>
              <a:spLocks/>
            </p:cNvSpPr>
            <p:nvPr/>
          </p:nvSpPr>
          <p:spPr bwMode="auto">
            <a:xfrm>
              <a:off x="1634" y="1145"/>
              <a:ext cx="21" cy="48"/>
            </a:xfrm>
            <a:custGeom>
              <a:avLst/>
              <a:gdLst>
                <a:gd name="T0" fmla="*/ 2 w 21"/>
                <a:gd name="T1" fmla="*/ 6 h 48"/>
                <a:gd name="T2" fmla="*/ 0 w 21"/>
                <a:gd name="T3" fmla="*/ 23 h 48"/>
                <a:gd name="T4" fmla="*/ 17 w 21"/>
                <a:gd name="T5" fmla="*/ 48 h 48"/>
                <a:gd name="T6" fmla="*/ 21 w 21"/>
                <a:gd name="T7" fmla="*/ 28 h 48"/>
                <a:gd name="T8" fmla="*/ 4 w 21"/>
                <a:gd name="T9" fmla="*/ 0 h 48"/>
                <a:gd name="T10" fmla="*/ 2 w 21"/>
                <a:gd name="T11" fmla="*/ 6 h 48"/>
                <a:gd name="T12" fmla="*/ 0 60000 65536"/>
                <a:gd name="T13" fmla="*/ 0 60000 65536"/>
                <a:gd name="T14" fmla="*/ 0 60000 65536"/>
                <a:gd name="T15" fmla="*/ 0 60000 65536"/>
                <a:gd name="T16" fmla="*/ 0 60000 65536"/>
                <a:gd name="T17" fmla="*/ 0 60000 65536"/>
                <a:gd name="T18" fmla="*/ 0 w 21"/>
                <a:gd name="T19" fmla="*/ 0 h 48"/>
                <a:gd name="T20" fmla="*/ 21 w 21"/>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21" h="48">
                  <a:moveTo>
                    <a:pt x="2" y="6"/>
                  </a:moveTo>
                  <a:lnTo>
                    <a:pt x="0" y="23"/>
                  </a:lnTo>
                  <a:lnTo>
                    <a:pt x="17" y="48"/>
                  </a:lnTo>
                  <a:lnTo>
                    <a:pt x="21" y="28"/>
                  </a:lnTo>
                  <a:lnTo>
                    <a:pt x="4" y="0"/>
                  </a:lnTo>
                  <a:lnTo>
                    <a:pt x="2" y="6"/>
                  </a:lnTo>
                  <a:close/>
                </a:path>
              </a:pathLst>
            </a:custGeom>
            <a:solidFill>
              <a:srgbClr val="808080"/>
            </a:solidFill>
            <a:ln w="9525">
              <a:noFill/>
              <a:round/>
              <a:headEnd/>
              <a:tailEnd/>
            </a:ln>
          </p:spPr>
          <p:txBody>
            <a:bodyPr/>
            <a:lstStyle/>
            <a:p>
              <a:endParaRPr lang="en-US"/>
            </a:p>
          </p:txBody>
        </p:sp>
        <p:sp>
          <p:nvSpPr>
            <p:cNvPr id="176" name="Freeform 319"/>
            <p:cNvSpPr>
              <a:spLocks/>
            </p:cNvSpPr>
            <p:nvPr/>
          </p:nvSpPr>
          <p:spPr bwMode="auto">
            <a:xfrm>
              <a:off x="1634" y="1142"/>
              <a:ext cx="21" cy="52"/>
            </a:xfrm>
            <a:custGeom>
              <a:avLst/>
              <a:gdLst>
                <a:gd name="T0" fmla="*/ 2 w 21"/>
                <a:gd name="T1" fmla="*/ 8 h 52"/>
                <a:gd name="T2" fmla="*/ 2 w 21"/>
                <a:gd name="T3" fmla="*/ 9 h 52"/>
                <a:gd name="T4" fmla="*/ 0 w 21"/>
                <a:gd name="T5" fmla="*/ 26 h 52"/>
                <a:gd name="T6" fmla="*/ 0 w 21"/>
                <a:gd name="T7" fmla="*/ 27 h 52"/>
                <a:gd name="T8" fmla="*/ 16 w 21"/>
                <a:gd name="T9" fmla="*/ 52 h 52"/>
                <a:gd name="T10" fmla="*/ 17 w 21"/>
                <a:gd name="T11" fmla="*/ 52 h 52"/>
                <a:gd name="T12" fmla="*/ 17 w 21"/>
                <a:gd name="T13" fmla="*/ 51 h 52"/>
                <a:gd name="T14" fmla="*/ 21 w 21"/>
                <a:gd name="T15" fmla="*/ 32 h 52"/>
                <a:gd name="T16" fmla="*/ 21 w 21"/>
                <a:gd name="T17" fmla="*/ 31 h 52"/>
                <a:gd name="T18" fmla="*/ 21 w 21"/>
                <a:gd name="T19" fmla="*/ 30 h 52"/>
                <a:gd name="T20" fmla="*/ 6 w 21"/>
                <a:gd name="T21" fmla="*/ 1 h 52"/>
                <a:gd name="T22" fmla="*/ 4 w 21"/>
                <a:gd name="T23" fmla="*/ 0 h 52"/>
                <a:gd name="T24" fmla="*/ 4 w 21"/>
                <a:gd name="T25" fmla="*/ 1 h 52"/>
                <a:gd name="T26" fmla="*/ 2 w 21"/>
                <a:gd name="T27" fmla="*/ 8 h 52"/>
                <a:gd name="T28" fmla="*/ 2 w 21"/>
                <a:gd name="T29" fmla="*/ 10 h 52"/>
                <a:gd name="T30" fmla="*/ 6 w 21"/>
                <a:gd name="T31" fmla="*/ 3 h 52"/>
                <a:gd name="T32" fmla="*/ 4 w 21"/>
                <a:gd name="T33" fmla="*/ 3 h 52"/>
                <a:gd name="T34" fmla="*/ 21 w 21"/>
                <a:gd name="T35" fmla="*/ 32 h 52"/>
                <a:gd name="T36" fmla="*/ 20 w 21"/>
                <a:gd name="T37" fmla="*/ 31 h 52"/>
                <a:gd name="T38" fmla="*/ 16 w 21"/>
                <a:gd name="T39" fmla="*/ 49 h 52"/>
                <a:gd name="T40" fmla="*/ 17 w 21"/>
                <a:gd name="T41" fmla="*/ 49 h 52"/>
                <a:gd name="T42" fmla="*/ 2 w 21"/>
                <a:gd name="T43" fmla="*/ 25 h 52"/>
                <a:gd name="T44" fmla="*/ 2 w 21"/>
                <a:gd name="T45" fmla="*/ 26 h 52"/>
                <a:gd name="T46" fmla="*/ 3 w 21"/>
                <a:gd name="T47" fmla="*/ 9 h 52"/>
                <a:gd name="T48" fmla="*/ 2 w 21"/>
                <a:gd name="T49" fmla="*/ 10 h 52"/>
                <a:gd name="T50" fmla="*/ 2 w 21"/>
                <a:gd name="T51" fmla="*/ 8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
                <a:gd name="T79" fmla="*/ 0 h 52"/>
                <a:gd name="T80" fmla="*/ 21 w 21"/>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 h="52">
                  <a:moveTo>
                    <a:pt x="2" y="8"/>
                  </a:moveTo>
                  <a:lnTo>
                    <a:pt x="2" y="9"/>
                  </a:lnTo>
                  <a:lnTo>
                    <a:pt x="0" y="26"/>
                  </a:lnTo>
                  <a:lnTo>
                    <a:pt x="0" y="27"/>
                  </a:lnTo>
                  <a:lnTo>
                    <a:pt x="16" y="52"/>
                  </a:lnTo>
                  <a:lnTo>
                    <a:pt x="17" y="52"/>
                  </a:lnTo>
                  <a:lnTo>
                    <a:pt x="17" y="51"/>
                  </a:lnTo>
                  <a:lnTo>
                    <a:pt x="21" y="32"/>
                  </a:lnTo>
                  <a:lnTo>
                    <a:pt x="21" y="31"/>
                  </a:lnTo>
                  <a:lnTo>
                    <a:pt x="21" y="30"/>
                  </a:lnTo>
                  <a:lnTo>
                    <a:pt x="6" y="1"/>
                  </a:lnTo>
                  <a:lnTo>
                    <a:pt x="4" y="0"/>
                  </a:lnTo>
                  <a:lnTo>
                    <a:pt x="4" y="1"/>
                  </a:lnTo>
                  <a:lnTo>
                    <a:pt x="2" y="8"/>
                  </a:lnTo>
                  <a:lnTo>
                    <a:pt x="2" y="10"/>
                  </a:lnTo>
                  <a:lnTo>
                    <a:pt x="6" y="3"/>
                  </a:lnTo>
                  <a:lnTo>
                    <a:pt x="4" y="3"/>
                  </a:lnTo>
                  <a:lnTo>
                    <a:pt x="21" y="32"/>
                  </a:lnTo>
                  <a:lnTo>
                    <a:pt x="20" y="31"/>
                  </a:lnTo>
                  <a:lnTo>
                    <a:pt x="16" y="49"/>
                  </a:lnTo>
                  <a:lnTo>
                    <a:pt x="17" y="49"/>
                  </a:lnTo>
                  <a:lnTo>
                    <a:pt x="2" y="25"/>
                  </a:lnTo>
                  <a:lnTo>
                    <a:pt x="2" y="26"/>
                  </a:lnTo>
                  <a:lnTo>
                    <a:pt x="3" y="9"/>
                  </a:lnTo>
                  <a:lnTo>
                    <a:pt x="2" y="10"/>
                  </a:lnTo>
                  <a:lnTo>
                    <a:pt x="2" y="8"/>
                  </a:lnTo>
                  <a:close/>
                </a:path>
              </a:pathLst>
            </a:custGeom>
            <a:solidFill>
              <a:srgbClr val="808080"/>
            </a:solidFill>
            <a:ln w="9525">
              <a:noFill/>
              <a:round/>
              <a:headEnd/>
              <a:tailEnd/>
            </a:ln>
          </p:spPr>
          <p:txBody>
            <a:bodyPr/>
            <a:lstStyle/>
            <a:p>
              <a:endParaRPr lang="en-US"/>
            </a:p>
          </p:txBody>
        </p:sp>
        <p:sp>
          <p:nvSpPr>
            <p:cNvPr id="177" name="Freeform 320"/>
            <p:cNvSpPr>
              <a:spLocks/>
            </p:cNvSpPr>
            <p:nvPr/>
          </p:nvSpPr>
          <p:spPr bwMode="auto">
            <a:xfrm>
              <a:off x="1602" y="1189"/>
              <a:ext cx="27" cy="55"/>
            </a:xfrm>
            <a:custGeom>
              <a:avLst/>
              <a:gdLst>
                <a:gd name="T0" fmla="*/ 21 w 27"/>
                <a:gd name="T1" fmla="*/ 0 h 55"/>
                <a:gd name="T2" fmla="*/ 3 w 27"/>
                <a:gd name="T3" fmla="*/ 1 h 55"/>
                <a:gd name="T4" fmla="*/ 5 w 27"/>
                <a:gd name="T5" fmla="*/ 18 h 55"/>
                <a:gd name="T6" fmla="*/ 0 w 27"/>
                <a:gd name="T7" fmla="*/ 48 h 55"/>
                <a:gd name="T8" fmla="*/ 3 w 27"/>
                <a:gd name="T9" fmla="*/ 55 h 55"/>
                <a:gd name="T10" fmla="*/ 18 w 27"/>
                <a:gd name="T11" fmla="*/ 48 h 55"/>
                <a:gd name="T12" fmla="*/ 27 w 27"/>
                <a:gd name="T13" fmla="*/ 14 h 55"/>
                <a:gd name="T14" fmla="*/ 21 w 27"/>
                <a:gd name="T15" fmla="*/ 0 h 55"/>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55"/>
                <a:gd name="T26" fmla="*/ 27 w 27"/>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55">
                  <a:moveTo>
                    <a:pt x="21" y="0"/>
                  </a:moveTo>
                  <a:lnTo>
                    <a:pt x="3" y="1"/>
                  </a:lnTo>
                  <a:lnTo>
                    <a:pt x="5" y="18"/>
                  </a:lnTo>
                  <a:lnTo>
                    <a:pt x="0" y="48"/>
                  </a:lnTo>
                  <a:lnTo>
                    <a:pt x="3" y="55"/>
                  </a:lnTo>
                  <a:lnTo>
                    <a:pt x="18" y="48"/>
                  </a:lnTo>
                  <a:lnTo>
                    <a:pt x="27" y="14"/>
                  </a:lnTo>
                  <a:lnTo>
                    <a:pt x="21" y="0"/>
                  </a:lnTo>
                  <a:close/>
                </a:path>
              </a:pathLst>
            </a:custGeom>
            <a:solidFill>
              <a:srgbClr val="808080"/>
            </a:solidFill>
            <a:ln w="9525">
              <a:noFill/>
              <a:round/>
              <a:headEnd/>
              <a:tailEnd/>
            </a:ln>
          </p:spPr>
          <p:txBody>
            <a:bodyPr/>
            <a:lstStyle/>
            <a:p>
              <a:endParaRPr lang="en-US"/>
            </a:p>
          </p:txBody>
        </p:sp>
        <p:sp>
          <p:nvSpPr>
            <p:cNvPr id="178" name="Freeform 321"/>
            <p:cNvSpPr>
              <a:spLocks/>
            </p:cNvSpPr>
            <p:nvPr/>
          </p:nvSpPr>
          <p:spPr bwMode="auto">
            <a:xfrm>
              <a:off x="1602" y="1187"/>
              <a:ext cx="28" cy="59"/>
            </a:xfrm>
            <a:custGeom>
              <a:avLst/>
              <a:gdLst>
                <a:gd name="T0" fmla="*/ 21 w 28"/>
                <a:gd name="T1" fmla="*/ 0 h 59"/>
                <a:gd name="T2" fmla="*/ 3 w 28"/>
                <a:gd name="T3" fmla="*/ 2 h 59"/>
                <a:gd name="T4" fmla="*/ 3 w 28"/>
                <a:gd name="T5" fmla="*/ 3 h 59"/>
                <a:gd name="T6" fmla="*/ 5 w 28"/>
                <a:gd name="T7" fmla="*/ 21 h 59"/>
                <a:gd name="T8" fmla="*/ 5 w 28"/>
                <a:gd name="T9" fmla="*/ 20 h 59"/>
                <a:gd name="T10" fmla="*/ 0 w 28"/>
                <a:gd name="T11" fmla="*/ 50 h 59"/>
                <a:gd name="T12" fmla="*/ 0 w 28"/>
                <a:gd name="T13" fmla="*/ 51 h 59"/>
                <a:gd name="T14" fmla="*/ 3 w 28"/>
                <a:gd name="T15" fmla="*/ 57 h 59"/>
                <a:gd name="T16" fmla="*/ 3 w 28"/>
                <a:gd name="T17" fmla="*/ 59 h 59"/>
                <a:gd name="T18" fmla="*/ 3 w 28"/>
                <a:gd name="T19" fmla="*/ 57 h 59"/>
                <a:gd name="T20" fmla="*/ 3 w 28"/>
                <a:gd name="T21" fmla="*/ 59 h 59"/>
                <a:gd name="T22" fmla="*/ 18 w 28"/>
                <a:gd name="T23" fmla="*/ 51 h 59"/>
                <a:gd name="T24" fmla="*/ 19 w 28"/>
                <a:gd name="T25" fmla="*/ 51 h 59"/>
                <a:gd name="T26" fmla="*/ 19 w 28"/>
                <a:gd name="T27" fmla="*/ 50 h 59"/>
                <a:gd name="T28" fmla="*/ 28 w 28"/>
                <a:gd name="T29" fmla="*/ 16 h 59"/>
                <a:gd name="T30" fmla="*/ 28 w 28"/>
                <a:gd name="T31" fmla="*/ 15 h 59"/>
                <a:gd name="T32" fmla="*/ 21 w 28"/>
                <a:gd name="T33" fmla="*/ 0 h 59"/>
                <a:gd name="T34" fmla="*/ 19 w 28"/>
                <a:gd name="T35" fmla="*/ 2 h 59"/>
                <a:gd name="T36" fmla="*/ 27 w 28"/>
                <a:gd name="T37" fmla="*/ 16 h 59"/>
                <a:gd name="T38" fmla="*/ 27 w 28"/>
                <a:gd name="T39" fmla="*/ 15 h 59"/>
                <a:gd name="T40" fmla="*/ 18 w 28"/>
                <a:gd name="T41" fmla="*/ 48 h 59"/>
                <a:gd name="T42" fmla="*/ 3 w 28"/>
                <a:gd name="T43" fmla="*/ 55 h 59"/>
                <a:gd name="T44" fmla="*/ 3 w 28"/>
                <a:gd name="T45" fmla="*/ 56 h 59"/>
                <a:gd name="T46" fmla="*/ 0 w 28"/>
                <a:gd name="T47" fmla="*/ 48 h 59"/>
                <a:gd name="T48" fmla="*/ 1 w 28"/>
                <a:gd name="T49" fmla="*/ 50 h 59"/>
                <a:gd name="T50" fmla="*/ 6 w 28"/>
                <a:gd name="T51" fmla="*/ 21 h 59"/>
                <a:gd name="T52" fmla="*/ 6 w 28"/>
                <a:gd name="T53" fmla="*/ 20 h 59"/>
                <a:gd name="T54" fmla="*/ 4 w 28"/>
                <a:gd name="T55" fmla="*/ 2 h 59"/>
                <a:gd name="T56" fmla="*/ 3 w 28"/>
                <a:gd name="T57" fmla="*/ 4 h 59"/>
                <a:gd name="T58" fmla="*/ 19 w 28"/>
                <a:gd name="T59" fmla="*/ 3 h 59"/>
                <a:gd name="T60" fmla="*/ 19 w 28"/>
                <a:gd name="T61" fmla="*/ 2 h 59"/>
                <a:gd name="T62" fmla="*/ 21 w 28"/>
                <a:gd name="T63" fmla="*/ 0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59"/>
                <a:gd name="T98" fmla="*/ 28 w 28"/>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59">
                  <a:moveTo>
                    <a:pt x="21" y="0"/>
                  </a:moveTo>
                  <a:lnTo>
                    <a:pt x="3" y="2"/>
                  </a:lnTo>
                  <a:lnTo>
                    <a:pt x="3" y="3"/>
                  </a:lnTo>
                  <a:lnTo>
                    <a:pt x="5" y="21"/>
                  </a:lnTo>
                  <a:lnTo>
                    <a:pt x="5" y="20"/>
                  </a:lnTo>
                  <a:lnTo>
                    <a:pt x="0" y="50"/>
                  </a:lnTo>
                  <a:lnTo>
                    <a:pt x="0" y="51"/>
                  </a:lnTo>
                  <a:lnTo>
                    <a:pt x="3" y="57"/>
                  </a:lnTo>
                  <a:lnTo>
                    <a:pt x="3" y="59"/>
                  </a:lnTo>
                  <a:lnTo>
                    <a:pt x="3" y="57"/>
                  </a:lnTo>
                  <a:lnTo>
                    <a:pt x="3" y="59"/>
                  </a:lnTo>
                  <a:lnTo>
                    <a:pt x="18" y="51"/>
                  </a:lnTo>
                  <a:lnTo>
                    <a:pt x="19" y="51"/>
                  </a:lnTo>
                  <a:lnTo>
                    <a:pt x="19" y="50"/>
                  </a:lnTo>
                  <a:lnTo>
                    <a:pt x="28" y="16"/>
                  </a:lnTo>
                  <a:lnTo>
                    <a:pt x="28" y="15"/>
                  </a:lnTo>
                  <a:lnTo>
                    <a:pt x="21" y="0"/>
                  </a:lnTo>
                  <a:lnTo>
                    <a:pt x="19" y="2"/>
                  </a:lnTo>
                  <a:lnTo>
                    <a:pt x="27" y="16"/>
                  </a:lnTo>
                  <a:lnTo>
                    <a:pt x="27" y="15"/>
                  </a:lnTo>
                  <a:lnTo>
                    <a:pt x="18" y="48"/>
                  </a:lnTo>
                  <a:lnTo>
                    <a:pt x="3" y="55"/>
                  </a:lnTo>
                  <a:lnTo>
                    <a:pt x="3" y="56"/>
                  </a:lnTo>
                  <a:lnTo>
                    <a:pt x="0" y="48"/>
                  </a:lnTo>
                  <a:lnTo>
                    <a:pt x="1" y="50"/>
                  </a:lnTo>
                  <a:lnTo>
                    <a:pt x="6" y="21"/>
                  </a:lnTo>
                  <a:lnTo>
                    <a:pt x="6" y="20"/>
                  </a:lnTo>
                  <a:lnTo>
                    <a:pt x="4" y="2"/>
                  </a:lnTo>
                  <a:lnTo>
                    <a:pt x="3" y="4"/>
                  </a:lnTo>
                  <a:lnTo>
                    <a:pt x="19" y="3"/>
                  </a:lnTo>
                  <a:lnTo>
                    <a:pt x="19" y="2"/>
                  </a:lnTo>
                  <a:lnTo>
                    <a:pt x="21" y="0"/>
                  </a:lnTo>
                  <a:close/>
                </a:path>
              </a:pathLst>
            </a:custGeom>
            <a:solidFill>
              <a:srgbClr val="808080"/>
            </a:solidFill>
            <a:ln w="9525">
              <a:noFill/>
              <a:round/>
              <a:headEnd/>
              <a:tailEnd/>
            </a:ln>
          </p:spPr>
          <p:txBody>
            <a:bodyPr/>
            <a:lstStyle/>
            <a:p>
              <a:endParaRPr lang="en-US"/>
            </a:p>
          </p:txBody>
        </p:sp>
        <p:sp>
          <p:nvSpPr>
            <p:cNvPr id="179" name="Freeform 322"/>
            <p:cNvSpPr>
              <a:spLocks/>
            </p:cNvSpPr>
            <p:nvPr/>
          </p:nvSpPr>
          <p:spPr bwMode="auto">
            <a:xfrm>
              <a:off x="1651" y="1143"/>
              <a:ext cx="12" cy="31"/>
            </a:xfrm>
            <a:custGeom>
              <a:avLst/>
              <a:gdLst>
                <a:gd name="T0" fmla="*/ 0 w 12"/>
                <a:gd name="T1" fmla="*/ 12 h 31"/>
                <a:gd name="T2" fmla="*/ 9 w 12"/>
                <a:gd name="T3" fmla="*/ 0 h 31"/>
                <a:gd name="T4" fmla="*/ 12 w 12"/>
                <a:gd name="T5" fmla="*/ 24 h 31"/>
                <a:gd name="T6" fmla="*/ 3 w 12"/>
                <a:gd name="T7" fmla="*/ 31 h 31"/>
                <a:gd name="T8" fmla="*/ 0 w 12"/>
                <a:gd name="T9" fmla="*/ 12 h 31"/>
                <a:gd name="T10" fmla="*/ 0 60000 65536"/>
                <a:gd name="T11" fmla="*/ 0 60000 65536"/>
                <a:gd name="T12" fmla="*/ 0 60000 65536"/>
                <a:gd name="T13" fmla="*/ 0 60000 65536"/>
                <a:gd name="T14" fmla="*/ 0 60000 65536"/>
                <a:gd name="T15" fmla="*/ 0 w 12"/>
                <a:gd name="T16" fmla="*/ 0 h 31"/>
                <a:gd name="T17" fmla="*/ 12 w 12"/>
                <a:gd name="T18" fmla="*/ 31 h 31"/>
              </a:gdLst>
              <a:ahLst/>
              <a:cxnLst>
                <a:cxn ang="T10">
                  <a:pos x="T0" y="T1"/>
                </a:cxn>
                <a:cxn ang="T11">
                  <a:pos x="T2" y="T3"/>
                </a:cxn>
                <a:cxn ang="T12">
                  <a:pos x="T4" y="T5"/>
                </a:cxn>
                <a:cxn ang="T13">
                  <a:pos x="T6" y="T7"/>
                </a:cxn>
                <a:cxn ang="T14">
                  <a:pos x="T8" y="T9"/>
                </a:cxn>
              </a:cxnLst>
              <a:rect l="T15" t="T16" r="T17" b="T18"/>
              <a:pathLst>
                <a:path w="12" h="31">
                  <a:moveTo>
                    <a:pt x="0" y="12"/>
                  </a:moveTo>
                  <a:lnTo>
                    <a:pt x="9" y="0"/>
                  </a:lnTo>
                  <a:lnTo>
                    <a:pt x="12" y="24"/>
                  </a:lnTo>
                  <a:lnTo>
                    <a:pt x="3" y="31"/>
                  </a:lnTo>
                  <a:lnTo>
                    <a:pt x="0" y="12"/>
                  </a:lnTo>
                  <a:close/>
                </a:path>
              </a:pathLst>
            </a:custGeom>
            <a:solidFill>
              <a:srgbClr val="808080"/>
            </a:solidFill>
            <a:ln w="9525">
              <a:noFill/>
              <a:round/>
              <a:headEnd/>
              <a:tailEnd/>
            </a:ln>
          </p:spPr>
          <p:txBody>
            <a:bodyPr/>
            <a:lstStyle/>
            <a:p>
              <a:endParaRPr lang="en-US"/>
            </a:p>
          </p:txBody>
        </p:sp>
        <p:sp>
          <p:nvSpPr>
            <p:cNvPr id="180" name="Freeform 323"/>
            <p:cNvSpPr>
              <a:spLocks/>
            </p:cNvSpPr>
            <p:nvPr/>
          </p:nvSpPr>
          <p:spPr bwMode="auto">
            <a:xfrm>
              <a:off x="1650" y="1142"/>
              <a:ext cx="14" cy="34"/>
            </a:xfrm>
            <a:custGeom>
              <a:avLst/>
              <a:gdLst>
                <a:gd name="T0" fmla="*/ 1 w 14"/>
                <a:gd name="T1" fmla="*/ 12 h 34"/>
                <a:gd name="T2" fmla="*/ 1 w 14"/>
                <a:gd name="T3" fmla="*/ 13 h 34"/>
                <a:gd name="T4" fmla="*/ 10 w 14"/>
                <a:gd name="T5" fmla="*/ 3 h 34"/>
                <a:gd name="T6" fmla="*/ 9 w 14"/>
                <a:gd name="T7" fmla="*/ 1 h 34"/>
                <a:gd name="T8" fmla="*/ 13 w 14"/>
                <a:gd name="T9" fmla="*/ 25 h 34"/>
                <a:gd name="T10" fmla="*/ 13 w 14"/>
                <a:gd name="T11" fmla="*/ 23 h 34"/>
                <a:gd name="T12" fmla="*/ 4 w 14"/>
                <a:gd name="T13" fmla="*/ 31 h 34"/>
                <a:gd name="T14" fmla="*/ 5 w 14"/>
                <a:gd name="T15" fmla="*/ 31 h 34"/>
                <a:gd name="T16" fmla="*/ 1 w 14"/>
                <a:gd name="T17" fmla="*/ 12 h 34"/>
                <a:gd name="T18" fmla="*/ 0 w 14"/>
                <a:gd name="T19" fmla="*/ 13 h 34"/>
                <a:gd name="T20" fmla="*/ 4 w 14"/>
                <a:gd name="T21" fmla="*/ 32 h 34"/>
                <a:gd name="T22" fmla="*/ 4 w 14"/>
                <a:gd name="T23" fmla="*/ 34 h 34"/>
                <a:gd name="T24" fmla="*/ 14 w 14"/>
                <a:gd name="T25" fmla="*/ 26 h 34"/>
                <a:gd name="T26" fmla="*/ 14 w 14"/>
                <a:gd name="T27" fmla="*/ 25 h 34"/>
                <a:gd name="T28" fmla="*/ 14 w 14"/>
                <a:gd name="T29" fmla="*/ 23 h 34"/>
                <a:gd name="T30" fmla="*/ 10 w 14"/>
                <a:gd name="T31" fmla="*/ 1 h 34"/>
                <a:gd name="T32" fmla="*/ 10 w 14"/>
                <a:gd name="T33" fmla="*/ 0 h 34"/>
                <a:gd name="T34" fmla="*/ 9 w 14"/>
                <a:gd name="T35" fmla="*/ 0 h 34"/>
                <a:gd name="T36" fmla="*/ 0 w 14"/>
                <a:gd name="T37" fmla="*/ 10 h 34"/>
                <a:gd name="T38" fmla="*/ 0 w 14"/>
                <a:gd name="T39" fmla="*/ 13 h 34"/>
                <a:gd name="T40" fmla="*/ 1 w 14"/>
                <a:gd name="T41" fmla="*/ 1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
                <a:gd name="T64" fmla="*/ 0 h 34"/>
                <a:gd name="T65" fmla="*/ 14 w 14"/>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 h="34">
                  <a:moveTo>
                    <a:pt x="1" y="12"/>
                  </a:moveTo>
                  <a:lnTo>
                    <a:pt x="1" y="13"/>
                  </a:lnTo>
                  <a:lnTo>
                    <a:pt x="10" y="3"/>
                  </a:lnTo>
                  <a:lnTo>
                    <a:pt x="9" y="1"/>
                  </a:lnTo>
                  <a:lnTo>
                    <a:pt x="13" y="25"/>
                  </a:lnTo>
                  <a:lnTo>
                    <a:pt x="13" y="23"/>
                  </a:lnTo>
                  <a:lnTo>
                    <a:pt x="4" y="31"/>
                  </a:lnTo>
                  <a:lnTo>
                    <a:pt x="5" y="31"/>
                  </a:lnTo>
                  <a:lnTo>
                    <a:pt x="1" y="12"/>
                  </a:lnTo>
                  <a:lnTo>
                    <a:pt x="0" y="13"/>
                  </a:lnTo>
                  <a:lnTo>
                    <a:pt x="4" y="32"/>
                  </a:lnTo>
                  <a:lnTo>
                    <a:pt x="4" y="34"/>
                  </a:lnTo>
                  <a:lnTo>
                    <a:pt x="14" y="26"/>
                  </a:lnTo>
                  <a:lnTo>
                    <a:pt x="14" y="25"/>
                  </a:lnTo>
                  <a:lnTo>
                    <a:pt x="14" y="23"/>
                  </a:lnTo>
                  <a:lnTo>
                    <a:pt x="10" y="1"/>
                  </a:lnTo>
                  <a:lnTo>
                    <a:pt x="10" y="0"/>
                  </a:lnTo>
                  <a:lnTo>
                    <a:pt x="9" y="0"/>
                  </a:lnTo>
                  <a:lnTo>
                    <a:pt x="0" y="10"/>
                  </a:lnTo>
                  <a:lnTo>
                    <a:pt x="0" y="13"/>
                  </a:lnTo>
                  <a:lnTo>
                    <a:pt x="1" y="12"/>
                  </a:lnTo>
                  <a:close/>
                </a:path>
              </a:pathLst>
            </a:custGeom>
            <a:solidFill>
              <a:srgbClr val="808080"/>
            </a:solidFill>
            <a:ln w="9525">
              <a:noFill/>
              <a:round/>
              <a:headEnd/>
              <a:tailEnd/>
            </a:ln>
          </p:spPr>
          <p:txBody>
            <a:bodyPr/>
            <a:lstStyle/>
            <a:p>
              <a:endParaRPr lang="en-US"/>
            </a:p>
          </p:txBody>
        </p:sp>
        <p:sp>
          <p:nvSpPr>
            <p:cNvPr id="181" name="Freeform 324"/>
            <p:cNvSpPr>
              <a:spLocks/>
            </p:cNvSpPr>
            <p:nvPr/>
          </p:nvSpPr>
          <p:spPr bwMode="auto">
            <a:xfrm>
              <a:off x="1697" y="1160"/>
              <a:ext cx="55" cy="118"/>
            </a:xfrm>
            <a:custGeom>
              <a:avLst/>
              <a:gdLst>
                <a:gd name="T0" fmla="*/ 37 w 55"/>
                <a:gd name="T1" fmla="*/ 3 h 118"/>
                <a:gd name="T2" fmla="*/ 33 w 55"/>
                <a:gd name="T3" fmla="*/ 1 h 118"/>
                <a:gd name="T4" fmla="*/ 29 w 55"/>
                <a:gd name="T5" fmla="*/ 0 h 118"/>
                <a:gd name="T6" fmla="*/ 25 w 55"/>
                <a:gd name="T7" fmla="*/ 1 h 118"/>
                <a:gd name="T8" fmla="*/ 20 w 55"/>
                <a:gd name="T9" fmla="*/ 3 h 118"/>
                <a:gd name="T10" fmla="*/ 15 w 55"/>
                <a:gd name="T11" fmla="*/ 7 h 118"/>
                <a:gd name="T12" fmla="*/ 13 w 55"/>
                <a:gd name="T13" fmla="*/ 11 h 118"/>
                <a:gd name="T14" fmla="*/ 10 w 55"/>
                <a:gd name="T15" fmla="*/ 14 h 118"/>
                <a:gd name="T16" fmla="*/ 9 w 55"/>
                <a:gd name="T17" fmla="*/ 18 h 118"/>
                <a:gd name="T18" fmla="*/ 6 w 55"/>
                <a:gd name="T19" fmla="*/ 24 h 118"/>
                <a:gd name="T20" fmla="*/ 5 w 55"/>
                <a:gd name="T21" fmla="*/ 29 h 118"/>
                <a:gd name="T22" fmla="*/ 2 w 55"/>
                <a:gd name="T23" fmla="*/ 40 h 118"/>
                <a:gd name="T24" fmla="*/ 1 w 55"/>
                <a:gd name="T25" fmla="*/ 46 h 118"/>
                <a:gd name="T26" fmla="*/ 1 w 55"/>
                <a:gd name="T27" fmla="*/ 51 h 118"/>
                <a:gd name="T28" fmla="*/ 0 w 55"/>
                <a:gd name="T29" fmla="*/ 55 h 118"/>
                <a:gd name="T30" fmla="*/ 0 w 55"/>
                <a:gd name="T31" fmla="*/ 60 h 118"/>
                <a:gd name="T32" fmla="*/ 0 w 55"/>
                <a:gd name="T33" fmla="*/ 65 h 118"/>
                <a:gd name="T34" fmla="*/ 0 w 55"/>
                <a:gd name="T35" fmla="*/ 70 h 118"/>
                <a:gd name="T36" fmla="*/ 1 w 55"/>
                <a:gd name="T37" fmla="*/ 75 h 118"/>
                <a:gd name="T38" fmla="*/ 2 w 55"/>
                <a:gd name="T39" fmla="*/ 83 h 118"/>
                <a:gd name="T40" fmla="*/ 3 w 55"/>
                <a:gd name="T41" fmla="*/ 87 h 118"/>
                <a:gd name="T42" fmla="*/ 5 w 55"/>
                <a:gd name="T43" fmla="*/ 94 h 118"/>
                <a:gd name="T44" fmla="*/ 6 w 55"/>
                <a:gd name="T45" fmla="*/ 99 h 118"/>
                <a:gd name="T46" fmla="*/ 7 w 55"/>
                <a:gd name="T47" fmla="*/ 103 h 118"/>
                <a:gd name="T48" fmla="*/ 10 w 55"/>
                <a:gd name="T49" fmla="*/ 105 h 118"/>
                <a:gd name="T50" fmla="*/ 13 w 55"/>
                <a:gd name="T51" fmla="*/ 109 h 118"/>
                <a:gd name="T52" fmla="*/ 18 w 55"/>
                <a:gd name="T53" fmla="*/ 114 h 118"/>
                <a:gd name="T54" fmla="*/ 23 w 55"/>
                <a:gd name="T55" fmla="*/ 117 h 118"/>
                <a:gd name="T56" fmla="*/ 27 w 55"/>
                <a:gd name="T57" fmla="*/ 118 h 118"/>
                <a:gd name="T58" fmla="*/ 32 w 55"/>
                <a:gd name="T59" fmla="*/ 117 h 118"/>
                <a:gd name="T60" fmla="*/ 36 w 55"/>
                <a:gd name="T61" fmla="*/ 114 h 118"/>
                <a:gd name="T62" fmla="*/ 40 w 55"/>
                <a:gd name="T63" fmla="*/ 112 h 118"/>
                <a:gd name="T64" fmla="*/ 42 w 55"/>
                <a:gd name="T65" fmla="*/ 109 h 118"/>
                <a:gd name="T66" fmla="*/ 45 w 55"/>
                <a:gd name="T67" fmla="*/ 105 h 118"/>
                <a:gd name="T68" fmla="*/ 46 w 55"/>
                <a:gd name="T69" fmla="*/ 101 h 118"/>
                <a:gd name="T70" fmla="*/ 47 w 55"/>
                <a:gd name="T71" fmla="*/ 97 h 118"/>
                <a:gd name="T72" fmla="*/ 50 w 55"/>
                <a:gd name="T73" fmla="*/ 94 h 118"/>
                <a:gd name="T74" fmla="*/ 51 w 55"/>
                <a:gd name="T75" fmla="*/ 88 h 118"/>
                <a:gd name="T76" fmla="*/ 54 w 55"/>
                <a:gd name="T77" fmla="*/ 77 h 118"/>
                <a:gd name="T78" fmla="*/ 54 w 55"/>
                <a:gd name="T79" fmla="*/ 71 h 118"/>
                <a:gd name="T80" fmla="*/ 55 w 55"/>
                <a:gd name="T81" fmla="*/ 66 h 118"/>
                <a:gd name="T82" fmla="*/ 55 w 55"/>
                <a:gd name="T83" fmla="*/ 61 h 118"/>
                <a:gd name="T84" fmla="*/ 55 w 55"/>
                <a:gd name="T85" fmla="*/ 56 h 118"/>
                <a:gd name="T86" fmla="*/ 55 w 55"/>
                <a:gd name="T87" fmla="*/ 51 h 118"/>
                <a:gd name="T88" fmla="*/ 55 w 55"/>
                <a:gd name="T89" fmla="*/ 46 h 118"/>
                <a:gd name="T90" fmla="*/ 54 w 55"/>
                <a:gd name="T91" fmla="*/ 40 h 118"/>
                <a:gd name="T92" fmla="*/ 53 w 55"/>
                <a:gd name="T93" fmla="*/ 33 h 118"/>
                <a:gd name="T94" fmla="*/ 51 w 55"/>
                <a:gd name="T95" fmla="*/ 26 h 118"/>
                <a:gd name="T96" fmla="*/ 49 w 55"/>
                <a:gd name="T97" fmla="*/ 21 h 118"/>
                <a:gd name="T98" fmla="*/ 47 w 55"/>
                <a:gd name="T99" fmla="*/ 17 h 118"/>
                <a:gd name="T100" fmla="*/ 45 w 55"/>
                <a:gd name="T101" fmla="*/ 13 h 118"/>
                <a:gd name="T102" fmla="*/ 42 w 55"/>
                <a:gd name="T103" fmla="*/ 9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
                <a:gd name="T157" fmla="*/ 0 h 118"/>
                <a:gd name="T158" fmla="*/ 55 w 55"/>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 h="118">
                  <a:moveTo>
                    <a:pt x="40" y="5"/>
                  </a:moveTo>
                  <a:lnTo>
                    <a:pt x="38" y="4"/>
                  </a:lnTo>
                  <a:lnTo>
                    <a:pt x="37" y="4"/>
                  </a:lnTo>
                  <a:lnTo>
                    <a:pt x="37" y="3"/>
                  </a:lnTo>
                  <a:lnTo>
                    <a:pt x="36" y="3"/>
                  </a:lnTo>
                  <a:lnTo>
                    <a:pt x="35" y="3"/>
                  </a:lnTo>
                  <a:lnTo>
                    <a:pt x="35" y="1"/>
                  </a:lnTo>
                  <a:lnTo>
                    <a:pt x="33" y="1"/>
                  </a:lnTo>
                  <a:lnTo>
                    <a:pt x="32" y="1"/>
                  </a:lnTo>
                  <a:lnTo>
                    <a:pt x="31" y="1"/>
                  </a:lnTo>
                  <a:lnTo>
                    <a:pt x="31" y="0"/>
                  </a:lnTo>
                  <a:lnTo>
                    <a:pt x="29" y="0"/>
                  </a:lnTo>
                  <a:lnTo>
                    <a:pt x="28" y="0"/>
                  </a:lnTo>
                  <a:lnTo>
                    <a:pt x="27" y="0"/>
                  </a:lnTo>
                  <a:lnTo>
                    <a:pt x="25" y="0"/>
                  </a:lnTo>
                  <a:lnTo>
                    <a:pt x="25" y="1"/>
                  </a:lnTo>
                  <a:lnTo>
                    <a:pt x="24" y="1"/>
                  </a:lnTo>
                  <a:lnTo>
                    <a:pt x="23" y="1"/>
                  </a:lnTo>
                  <a:lnTo>
                    <a:pt x="22" y="3"/>
                  </a:lnTo>
                  <a:lnTo>
                    <a:pt x="20" y="3"/>
                  </a:lnTo>
                  <a:lnTo>
                    <a:pt x="19" y="4"/>
                  </a:lnTo>
                  <a:lnTo>
                    <a:pt x="18" y="5"/>
                  </a:lnTo>
                  <a:lnTo>
                    <a:pt x="16" y="7"/>
                  </a:lnTo>
                  <a:lnTo>
                    <a:pt x="15" y="7"/>
                  </a:lnTo>
                  <a:lnTo>
                    <a:pt x="15" y="8"/>
                  </a:lnTo>
                  <a:lnTo>
                    <a:pt x="14" y="8"/>
                  </a:lnTo>
                  <a:lnTo>
                    <a:pt x="14" y="9"/>
                  </a:lnTo>
                  <a:lnTo>
                    <a:pt x="13" y="11"/>
                  </a:lnTo>
                  <a:lnTo>
                    <a:pt x="13" y="12"/>
                  </a:lnTo>
                  <a:lnTo>
                    <a:pt x="11" y="12"/>
                  </a:lnTo>
                  <a:lnTo>
                    <a:pt x="11" y="13"/>
                  </a:lnTo>
                  <a:lnTo>
                    <a:pt x="10" y="14"/>
                  </a:lnTo>
                  <a:lnTo>
                    <a:pt x="10" y="16"/>
                  </a:lnTo>
                  <a:lnTo>
                    <a:pt x="10" y="17"/>
                  </a:lnTo>
                  <a:lnTo>
                    <a:pt x="9" y="17"/>
                  </a:lnTo>
                  <a:lnTo>
                    <a:pt x="9" y="18"/>
                  </a:lnTo>
                  <a:lnTo>
                    <a:pt x="7" y="20"/>
                  </a:lnTo>
                  <a:lnTo>
                    <a:pt x="7" y="21"/>
                  </a:lnTo>
                  <a:lnTo>
                    <a:pt x="6" y="22"/>
                  </a:lnTo>
                  <a:lnTo>
                    <a:pt x="6" y="24"/>
                  </a:lnTo>
                  <a:lnTo>
                    <a:pt x="6" y="25"/>
                  </a:lnTo>
                  <a:lnTo>
                    <a:pt x="5" y="26"/>
                  </a:lnTo>
                  <a:lnTo>
                    <a:pt x="5" y="27"/>
                  </a:lnTo>
                  <a:lnTo>
                    <a:pt x="5" y="29"/>
                  </a:lnTo>
                  <a:lnTo>
                    <a:pt x="3" y="31"/>
                  </a:lnTo>
                  <a:lnTo>
                    <a:pt x="2" y="35"/>
                  </a:lnTo>
                  <a:lnTo>
                    <a:pt x="2" y="39"/>
                  </a:lnTo>
                  <a:lnTo>
                    <a:pt x="2" y="40"/>
                  </a:lnTo>
                  <a:lnTo>
                    <a:pt x="1" y="42"/>
                  </a:lnTo>
                  <a:lnTo>
                    <a:pt x="1" y="43"/>
                  </a:lnTo>
                  <a:lnTo>
                    <a:pt x="1" y="44"/>
                  </a:lnTo>
                  <a:lnTo>
                    <a:pt x="1" y="46"/>
                  </a:lnTo>
                  <a:lnTo>
                    <a:pt x="1" y="47"/>
                  </a:lnTo>
                  <a:lnTo>
                    <a:pt x="1" y="48"/>
                  </a:lnTo>
                  <a:lnTo>
                    <a:pt x="1" y="49"/>
                  </a:lnTo>
                  <a:lnTo>
                    <a:pt x="1" y="51"/>
                  </a:lnTo>
                  <a:lnTo>
                    <a:pt x="0" y="51"/>
                  </a:lnTo>
                  <a:lnTo>
                    <a:pt x="0" y="52"/>
                  </a:lnTo>
                  <a:lnTo>
                    <a:pt x="0" y="53"/>
                  </a:lnTo>
                  <a:lnTo>
                    <a:pt x="0" y="55"/>
                  </a:lnTo>
                  <a:lnTo>
                    <a:pt x="0" y="56"/>
                  </a:lnTo>
                  <a:lnTo>
                    <a:pt x="0" y="57"/>
                  </a:lnTo>
                  <a:lnTo>
                    <a:pt x="0" y="59"/>
                  </a:lnTo>
                  <a:lnTo>
                    <a:pt x="0" y="60"/>
                  </a:lnTo>
                  <a:lnTo>
                    <a:pt x="0" y="61"/>
                  </a:lnTo>
                  <a:lnTo>
                    <a:pt x="0" y="62"/>
                  </a:lnTo>
                  <a:lnTo>
                    <a:pt x="0" y="64"/>
                  </a:lnTo>
                  <a:lnTo>
                    <a:pt x="0" y="65"/>
                  </a:lnTo>
                  <a:lnTo>
                    <a:pt x="0" y="66"/>
                  </a:lnTo>
                  <a:lnTo>
                    <a:pt x="0" y="68"/>
                  </a:lnTo>
                  <a:lnTo>
                    <a:pt x="0" y="69"/>
                  </a:lnTo>
                  <a:lnTo>
                    <a:pt x="0" y="70"/>
                  </a:lnTo>
                  <a:lnTo>
                    <a:pt x="0" y="71"/>
                  </a:lnTo>
                  <a:lnTo>
                    <a:pt x="0" y="73"/>
                  </a:lnTo>
                  <a:lnTo>
                    <a:pt x="1" y="74"/>
                  </a:lnTo>
                  <a:lnTo>
                    <a:pt x="1" y="75"/>
                  </a:lnTo>
                  <a:lnTo>
                    <a:pt x="1" y="77"/>
                  </a:lnTo>
                  <a:lnTo>
                    <a:pt x="1" y="78"/>
                  </a:lnTo>
                  <a:lnTo>
                    <a:pt x="2" y="82"/>
                  </a:lnTo>
                  <a:lnTo>
                    <a:pt x="2" y="83"/>
                  </a:lnTo>
                  <a:lnTo>
                    <a:pt x="2" y="84"/>
                  </a:lnTo>
                  <a:lnTo>
                    <a:pt x="2" y="86"/>
                  </a:lnTo>
                  <a:lnTo>
                    <a:pt x="2" y="87"/>
                  </a:lnTo>
                  <a:lnTo>
                    <a:pt x="3" y="87"/>
                  </a:lnTo>
                  <a:lnTo>
                    <a:pt x="3" y="90"/>
                  </a:lnTo>
                  <a:lnTo>
                    <a:pt x="3" y="91"/>
                  </a:lnTo>
                  <a:lnTo>
                    <a:pt x="3" y="92"/>
                  </a:lnTo>
                  <a:lnTo>
                    <a:pt x="5" y="94"/>
                  </a:lnTo>
                  <a:lnTo>
                    <a:pt x="5" y="95"/>
                  </a:lnTo>
                  <a:lnTo>
                    <a:pt x="5" y="96"/>
                  </a:lnTo>
                  <a:lnTo>
                    <a:pt x="6" y="97"/>
                  </a:lnTo>
                  <a:lnTo>
                    <a:pt x="6" y="99"/>
                  </a:lnTo>
                  <a:lnTo>
                    <a:pt x="6" y="100"/>
                  </a:lnTo>
                  <a:lnTo>
                    <a:pt x="7" y="100"/>
                  </a:lnTo>
                  <a:lnTo>
                    <a:pt x="7" y="101"/>
                  </a:lnTo>
                  <a:lnTo>
                    <a:pt x="7" y="103"/>
                  </a:lnTo>
                  <a:lnTo>
                    <a:pt x="9" y="103"/>
                  </a:lnTo>
                  <a:lnTo>
                    <a:pt x="9" y="104"/>
                  </a:lnTo>
                  <a:lnTo>
                    <a:pt x="9" y="105"/>
                  </a:lnTo>
                  <a:lnTo>
                    <a:pt x="10" y="105"/>
                  </a:lnTo>
                  <a:lnTo>
                    <a:pt x="10" y="106"/>
                  </a:lnTo>
                  <a:lnTo>
                    <a:pt x="11" y="108"/>
                  </a:lnTo>
                  <a:lnTo>
                    <a:pt x="11" y="109"/>
                  </a:lnTo>
                  <a:lnTo>
                    <a:pt x="13" y="109"/>
                  </a:lnTo>
                  <a:lnTo>
                    <a:pt x="14" y="110"/>
                  </a:lnTo>
                  <a:lnTo>
                    <a:pt x="14" y="112"/>
                  </a:lnTo>
                  <a:lnTo>
                    <a:pt x="15" y="113"/>
                  </a:lnTo>
                  <a:lnTo>
                    <a:pt x="18" y="114"/>
                  </a:lnTo>
                  <a:lnTo>
                    <a:pt x="19" y="116"/>
                  </a:lnTo>
                  <a:lnTo>
                    <a:pt x="20" y="117"/>
                  </a:lnTo>
                  <a:lnTo>
                    <a:pt x="22" y="117"/>
                  </a:lnTo>
                  <a:lnTo>
                    <a:pt x="23" y="117"/>
                  </a:lnTo>
                  <a:lnTo>
                    <a:pt x="23" y="118"/>
                  </a:lnTo>
                  <a:lnTo>
                    <a:pt x="24" y="118"/>
                  </a:lnTo>
                  <a:lnTo>
                    <a:pt x="25" y="118"/>
                  </a:lnTo>
                  <a:lnTo>
                    <a:pt x="27" y="118"/>
                  </a:lnTo>
                  <a:lnTo>
                    <a:pt x="28" y="118"/>
                  </a:lnTo>
                  <a:lnTo>
                    <a:pt x="29" y="118"/>
                  </a:lnTo>
                  <a:lnTo>
                    <a:pt x="31" y="117"/>
                  </a:lnTo>
                  <a:lnTo>
                    <a:pt x="32" y="117"/>
                  </a:lnTo>
                  <a:lnTo>
                    <a:pt x="33" y="117"/>
                  </a:lnTo>
                  <a:lnTo>
                    <a:pt x="35" y="116"/>
                  </a:lnTo>
                  <a:lnTo>
                    <a:pt x="36" y="116"/>
                  </a:lnTo>
                  <a:lnTo>
                    <a:pt x="36" y="114"/>
                  </a:lnTo>
                  <a:lnTo>
                    <a:pt x="37" y="113"/>
                  </a:lnTo>
                  <a:lnTo>
                    <a:pt x="38" y="113"/>
                  </a:lnTo>
                  <a:lnTo>
                    <a:pt x="38" y="112"/>
                  </a:lnTo>
                  <a:lnTo>
                    <a:pt x="40" y="112"/>
                  </a:lnTo>
                  <a:lnTo>
                    <a:pt x="40" y="110"/>
                  </a:lnTo>
                  <a:lnTo>
                    <a:pt x="41" y="110"/>
                  </a:lnTo>
                  <a:lnTo>
                    <a:pt x="41" y="109"/>
                  </a:lnTo>
                  <a:lnTo>
                    <a:pt x="42" y="109"/>
                  </a:lnTo>
                  <a:lnTo>
                    <a:pt x="42" y="108"/>
                  </a:lnTo>
                  <a:lnTo>
                    <a:pt x="44" y="106"/>
                  </a:lnTo>
                  <a:lnTo>
                    <a:pt x="44" y="105"/>
                  </a:lnTo>
                  <a:lnTo>
                    <a:pt x="45" y="105"/>
                  </a:lnTo>
                  <a:lnTo>
                    <a:pt x="45" y="104"/>
                  </a:lnTo>
                  <a:lnTo>
                    <a:pt x="45" y="103"/>
                  </a:lnTo>
                  <a:lnTo>
                    <a:pt x="46" y="103"/>
                  </a:lnTo>
                  <a:lnTo>
                    <a:pt x="46" y="101"/>
                  </a:lnTo>
                  <a:lnTo>
                    <a:pt x="46" y="100"/>
                  </a:lnTo>
                  <a:lnTo>
                    <a:pt x="47" y="100"/>
                  </a:lnTo>
                  <a:lnTo>
                    <a:pt x="47" y="99"/>
                  </a:lnTo>
                  <a:lnTo>
                    <a:pt x="47" y="97"/>
                  </a:lnTo>
                  <a:lnTo>
                    <a:pt x="49" y="96"/>
                  </a:lnTo>
                  <a:lnTo>
                    <a:pt x="49" y="95"/>
                  </a:lnTo>
                  <a:lnTo>
                    <a:pt x="49" y="94"/>
                  </a:lnTo>
                  <a:lnTo>
                    <a:pt x="50" y="94"/>
                  </a:lnTo>
                  <a:lnTo>
                    <a:pt x="50" y="92"/>
                  </a:lnTo>
                  <a:lnTo>
                    <a:pt x="50" y="91"/>
                  </a:lnTo>
                  <a:lnTo>
                    <a:pt x="51" y="90"/>
                  </a:lnTo>
                  <a:lnTo>
                    <a:pt x="51" y="88"/>
                  </a:lnTo>
                  <a:lnTo>
                    <a:pt x="51" y="87"/>
                  </a:lnTo>
                  <a:lnTo>
                    <a:pt x="53" y="83"/>
                  </a:lnTo>
                  <a:lnTo>
                    <a:pt x="54" y="79"/>
                  </a:lnTo>
                  <a:lnTo>
                    <a:pt x="54" y="77"/>
                  </a:lnTo>
                  <a:lnTo>
                    <a:pt x="54" y="75"/>
                  </a:lnTo>
                  <a:lnTo>
                    <a:pt x="54" y="74"/>
                  </a:lnTo>
                  <a:lnTo>
                    <a:pt x="54" y="73"/>
                  </a:lnTo>
                  <a:lnTo>
                    <a:pt x="54" y="71"/>
                  </a:lnTo>
                  <a:lnTo>
                    <a:pt x="55" y="70"/>
                  </a:lnTo>
                  <a:lnTo>
                    <a:pt x="55" y="69"/>
                  </a:lnTo>
                  <a:lnTo>
                    <a:pt x="55" y="68"/>
                  </a:lnTo>
                  <a:lnTo>
                    <a:pt x="55" y="66"/>
                  </a:lnTo>
                  <a:lnTo>
                    <a:pt x="55" y="65"/>
                  </a:lnTo>
                  <a:lnTo>
                    <a:pt x="55" y="64"/>
                  </a:lnTo>
                  <a:lnTo>
                    <a:pt x="55" y="62"/>
                  </a:lnTo>
                  <a:lnTo>
                    <a:pt x="55" y="61"/>
                  </a:lnTo>
                  <a:lnTo>
                    <a:pt x="55" y="60"/>
                  </a:lnTo>
                  <a:lnTo>
                    <a:pt x="55" y="59"/>
                  </a:lnTo>
                  <a:lnTo>
                    <a:pt x="55" y="57"/>
                  </a:lnTo>
                  <a:lnTo>
                    <a:pt x="55" y="56"/>
                  </a:lnTo>
                  <a:lnTo>
                    <a:pt x="55" y="55"/>
                  </a:lnTo>
                  <a:lnTo>
                    <a:pt x="55" y="53"/>
                  </a:lnTo>
                  <a:lnTo>
                    <a:pt x="55" y="52"/>
                  </a:lnTo>
                  <a:lnTo>
                    <a:pt x="55" y="51"/>
                  </a:lnTo>
                  <a:lnTo>
                    <a:pt x="55" y="49"/>
                  </a:lnTo>
                  <a:lnTo>
                    <a:pt x="55" y="48"/>
                  </a:lnTo>
                  <a:lnTo>
                    <a:pt x="55" y="47"/>
                  </a:lnTo>
                  <a:lnTo>
                    <a:pt x="55" y="46"/>
                  </a:lnTo>
                  <a:lnTo>
                    <a:pt x="54" y="44"/>
                  </a:lnTo>
                  <a:lnTo>
                    <a:pt x="54" y="43"/>
                  </a:lnTo>
                  <a:lnTo>
                    <a:pt x="54" y="42"/>
                  </a:lnTo>
                  <a:lnTo>
                    <a:pt x="54" y="40"/>
                  </a:lnTo>
                  <a:lnTo>
                    <a:pt x="54" y="36"/>
                  </a:lnTo>
                  <a:lnTo>
                    <a:pt x="54" y="35"/>
                  </a:lnTo>
                  <a:lnTo>
                    <a:pt x="53" y="34"/>
                  </a:lnTo>
                  <a:lnTo>
                    <a:pt x="53" y="33"/>
                  </a:lnTo>
                  <a:lnTo>
                    <a:pt x="53" y="31"/>
                  </a:lnTo>
                  <a:lnTo>
                    <a:pt x="51" y="29"/>
                  </a:lnTo>
                  <a:lnTo>
                    <a:pt x="51" y="27"/>
                  </a:lnTo>
                  <a:lnTo>
                    <a:pt x="51" y="26"/>
                  </a:lnTo>
                  <a:lnTo>
                    <a:pt x="50" y="25"/>
                  </a:lnTo>
                  <a:lnTo>
                    <a:pt x="50" y="24"/>
                  </a:lnTo>
                  <a:lnTo>
                    <a:pt x="50" y="22"/>
                  </a:lnTo>
                  <a:lnTo>
                    <a:pt x="49" y="21"/>
                  </a:lnTo>
                  <a:lnTo>
                    <a:pt x="49" y="20"/>
                  </a:lnTo>
                  <a:lnTo>
                    <a:pt x="49" y="18"/>
                  </a:lnTo>
                  <a:lnTo>
                    <a:pt x="47" y="18"/>
                  </a:lnTo>
                  <a:lnTo>
                    <a:pt x="47" y="17"/>
                  </a:lnTo>
                  <a:lnTo>
                    <a:pt x="46" y="16"/>
                  </a:lnTo>
                  <a:lnTo>
                    <a:pt x="46" y="14"/>
                  </a:lnTo>
                  <a:lnTo>
                    <a:pt x="46" y="13"/>
                  </a:lnTo>
                  <a:lnTo>
                    <a:pt x="45" y="13"/>
                  </a:lnTo>
                  <a:lnTo>
                    <a:pt x="45" y="12"/>
                  </a:lnTo>
                  <a:lnTo>
                    <a:pt x="44" y="11"/>
                  </a:lnTo>
                  <a:lnTo>
                    <a:pt x="44" y="9"/>
                  </a:lnTo>
                  <a:lnTo>
                    <a:pt x="42" y="9"/>
                  </a:lnTo>
                  <a:lnTo>
                    <a:pt x="42" y="8"/>
                  </a:lnTo>
                  <a:lnTo>
                    <a:pt x="41" y="8"/>
                  </a:lnTo>
                  <a:lnTo>
                    <a:pt x="40" y="5"/>
                  </a:lnTo>
                  <a:close/>
                </a:path>
              </a:pathLst>
            </a:custGeom>
            <a:solidFill>
              <a:srgbClr val="808080"/>
            </a:solidFill>
            <a:ln w="9525">
              <a:noFill/>
              <a:round/>
              <a:headEnd/>
              <a:tailEnd/>
            </a:ln>
          </p:spPr>
          <p:txBody>
            <a:bodyPr/>
            <a:lstStyle/>
            <a:p>
              <a:endParaRPr lang="en-US"/>
            </a:p>
          </p:txBody>
        </p:sp>
        <p:sp>
          <p:nvSpPr>
            <p:cNvPr id="182" name="Freeform 325"/>
            <p:cNvSpPr>
              <a:spLocks/>
            </p:cNvSpPr>
            <p:nvPr/>
          </p:nvSpPr>
          <p:spPr bwMode="auto">
            <a:xfrm>
              <a:off x="1697" y="1159"/>
              <a:ext cx="57" cy="120"/>
            </a:xfrm>
            <a:custGeom>
              <a:avLst/>
              <a:gdLst>
                <a:gd name="T0" fmla="*/ 0 w 57"/>
                <a:gd name="T1" fmla="*/ 47 h 120"/>
                <a:gd name="T2" fmla="*/ 0 w 57"/>
                <a:gd name="T3" fmla="*/ 58 h 120"/>
                <a:gd name="T4" fmla="*/ 0 w 57"/>
                <a:gd name="T5" fmla="*/ 71 h 120"/>
                <a:gd name="T6" fmla="*/ 1 w 57"/>
                <a:gd name="T7" fmla="*/ 84 h 120"/>
                <a:gd name="T8" fmla="*/ 3 w 57"/>
                <a:gd name="T9" fmla="*/ 95 h 120"/>
                <a:gd name="T10" fmla="*/ 7 w 57"/>
                <a:gd name="T11" fmla="*/ 104 h 120"/>
                <a:gd name="T12" fmla="*/ 13 w 57"/>
                <a:gd name="T13" fmla="*/ 113 h 120"/>
                <a:gd name="T14" fmla="*/ 18 w 57"/>
                <a:gd name="T15" fmla="*/ 118 h 120"/>
                <a:gd name="T16" fmla="*/ 23 w 57"/>
                <a:gd name="T17" fmla="*/ 119 h 120"/>
                <a:gd name="T18" fmla="*/ 29 w 57"/>
                <a:gd name="T19" fmla="*/ 120 h 120"/>
                <a:gd name="T20" fmla="*/ 35 w 57"/>
                <a:gd name="T21" fmla="*/ 118 h 120"/>
                <a:gd name="T22" fmla="*/ 41 w 57"/>
                <a:gd name="T23" fmla="*/ 113 h 120"/>
                <a:gd name="T24" fmla="*/ 46 w 57"/>
                <a:gd name="T25" fmla="*/ 104 h 120"/>
                <a:gd name="T26" fmla="*/ 50 w 57"/>
                <a:gd name="T27" fmla="*/ 96 h 120"/>
                <a:gd name="T28" fmla="*/ 53 w 57"/>
                <a:gd name="T29" fmla="*/ 85 h 120"/>
                <a:gd name="T30" fmla="*/ 55 w 57"/>
                <a:gd name="T31" fmla="*/ 72 h 120"/>
                <a:gd name="T32" fmla="*/ 55 w 57"/>
                <a:gd name="T33" fmla="*/ 61 h 120"/>
                <a:gd name="T34" fmla="*/ 55 w 57"/>
                <a:gd name="T35" fmla="*/ 50 h 120"/>
                <a:gd name="T36" fmla="*/ 54 w 57"/>
                <a:gd name="T37" fmla="*/ 39 h 120"/>
                <a:gd name="T38" fmla="*/ 53 w 57"/>
                <a:gd name="T39" fmla="*/ 28 h 120"/>
                <a:gd name="T40" fmla="*/ 49 w 57"/>
                <a:gd name="T41" fmla="*/ 19 h 120"/>
                <a:gd name="T42" fmla="*/ 45 w 57"/>
                <a:gd name="T43" fmla="*/ 12 h 120"/>
                <a:gd name="T44" fmla="*/ 36 w 57"/>
                <a:gd name="T45" fmla="*/ 2 h 120"/>
                <a:gd name="T46" fmla="*/ 31 w 57"/>
                <a:gd name="T47" fmla="*/ 0 h 120"/>
                <a:gd name="T48" fmla="*/ 25 w 57"/>
                <a:gd name="T49" fmla="*/ 1 h 120"/>
                <a:gd name="T50" fmla="*/ 16 w 57"/>
                <a:gd name="T51" fmla="*/ 5 h 120"/>
                <a:gd name="T52" fmla="*/ 13 w 57"/>
                <a:gd name="T53" fmla="*/ 10 h 120"/>
                <a:gd name="T54" fmla="*/ 7 w 57"/>
                <a:gd name="T55" fmla="*/ 21 h 120"/>
                <a:gd name="T56" fmla="*/ 3 w 57"/>
                <a:gd name="T57" fmla="*/ 30 h 120"/>
                <a:gd name="T58" fmla="*/ 5 w 57"/>
                <a:gd name="T59" fmla="*/ 28 h 120"/>
                <a:gd name="T60" fmla="*/ 9 w 57"/>
                <a:gd name="T61" fmla="*/ 21 h 120"/>
                <a:gd name="T62" fmla="*/ 14 w 57"/>
                <a:gd name="T63" fmla="*/ 12 h 120"/>
                <a:gd name="T64" fmla="*/ 20 w 57"/>
                <a:gd name="T65" fmla="*/ 6 h 120"/>
                <a:gd name="T66" fmla="*/ 25 w 57"/>
                <a:gd name="T67" fmla="*/ 4 h 120"/>
                <a:gd name="T68" fmla="*/ 31 w 57"/>
                <a:gd name="T69" fmla="*/ 2 h 120"/>
                <a:gd name="T70" fmla="*/ 36 w 57"/>
                <a:gd name="T71" fmla="*/ 5 h 120"/>
                <a:gd name="T72" fmla="*/ 44 w 57"/>
                <a:gd name="T73" fmla="*/ 13 h 120"/>
                <a:gd name="T74" fmla="*/ 47 w 57"/>
                <a:gd name="T75" fmla="*/ 21 h 120"/>
                <a:gd name="T76" fmla="*/ 51 w 57"/>
                <a:gd name="T77" fmla="*/ 30 h 120"/>
                <a:gd name="T78" fmla="*/ 53 w 57"/>
                <a:gd name="T79" fmla="*/ 40 h 120"/>
                <a:gd name="T80" fmla="*/ 54 w 57"/>
                <a:gd name="T81" fmla="*/ 50 h 120"/>
                <a:gd name="T82" fmla="*/ 54 w 57"/>
                <a:gd name="T83" fmla="*/ 61 h 120"/>
                <a:gd name="T84" fmla="*/ 54 w 57"/>
                <a:gd name="T85" fmla="*/ 72 h 120"/>
                <a:gd name="T86" fmla="*/ 51 w 57"/>
                <a:gd name="T87" fmla="*/ 84 h 120"/>
                <a:gd name="T88" fmla="*/ 49 w 57"/>
                <a:gd name="T89" fmla="*/ 93 h 120"/>
                <a:gd name="T90" fmla="*/ 45 w 57"/>
                <a:gd name="T91" fmla="*/ 102 h 120"/>
                <a:gd name="T92" fmla="*/ 40 w 57"/>
                <a:gd name="T93" fmla="*/ 110 h 120"/>
                <a:gd name="T94" fmla="*/ 33 w 57"/>
                <a:gd name="T95" fmla="*/ 115 h 120"/>
                <a:gd name="T96" fmla="*/ 27 w 57"/>
                <a:gd name="T97" fmla="*/ 118 h 120"/>
                <a:gd name="T98" fmla="*/ 22 w 57"/>
                <a:gd name="T99" fmla="*/ 117 h 120"/>
                <a:gd name="T100" fmla="*/ 16 w 57"/>
                <a:gd name="T101" fmla="*/ 114 h 120"/>
                <a:gd name="T102" fmla="*/ 13 w 57"/>
                <a:gd name="T103" fmla="*/ 109 h 120"/>
                <a:gd name="T104" fmla="*/ 7 w 57"/>
                <a:gd name="T105" fmla="*/ 100 h 120"/>
                <a:gd name="T106" fmla="*/ 3 w 57"/>
                <a:gd name="T107" fmla="*/ 91 h 120"/>
                <a:gd name="T108" fmla="*/ 2 w 57"/>
                <a:gd name="T109" fmla="*/ 80 h 120"/>
                <a:gd name="T110" fmla="*/ 1 w 57"/>
                <a:gd name="T111" fmla="*/ 67 h 120"/>
                <a:gd name="T112" fmla="*/ 1 w 57"/>
                <a:gd name="T113" fmla="*/ 56 h 120"/>
                <a:gd name="T114" fmla="*/ 2 w 57"/>
                <a:gd name="T115" fmla="*/ 45 h 1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7"/>
                <a:gd name="T175" fmla="*/ 0 h 120"/>
                <a:gd name="T176" fmla="*/ 57 w 57"/>
                <a:gd name="T177" fmla="*/ 120 h 1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7" h="120">
                  <a:moveTo>
                    <a:pt x="2" y="36"/>
                  </a:moveTo>
                  <a:lnTo>
                    <a:pt x="1" y="41"/>
                  </a:lnTo>
                  <a:lnTo>
                    <a:pt x="1" y="44"/>
                  </a:lnTo>
                  <a:lnTo>
                    <a:pt x="0" y="47"/>
                  </a:lnTo>
                  <a:lnTo>
                    <a:pt x="0" y="50"/>
                  </a:lnTo>
                  <a:lnTo>
                    <a:pt x="0" y="53"/>
                  </a:lnTo>
                  <a:lnTo>
                    <a:pt x="0" y="56"/>
                  </a:lnTo>
                  <a:lnTo>
                    <a:pt x="0" y="58"/>
                  </a:lnTo>
                  <a:lnTo>
                    <a:pt x="0" y="62"/>
                  </a:lnTo>
                  <a:lnTo>
                    <a:pt x="0" y="65"/>
                  </a:lnTo>
                  <a:lnTo>
                    <a:pt x="0" y="67"/>
                  </a:lnTo>
                  <a:lnTo>
                    <a:pt x="0" y="71"/>
                  </a:lnTo>
                  <a:lnTo>
                    <a:pt x="0" y="74"/>
                  </a:lnTo>
                  <a:lnTo>
                    <a:pt x="0" y="76"/>
                  </a:lnTo>
                  <a:lnTo>
                    <a:pt x="1" y="82"/>
                  </a:lnTo>
                  <a:lnTo>
                    <a:pt x="1" y="84"/>
                  </a:lnTo>
                  <a:lnTo>
                    <a:pt x="2" y="87"/>
                  </a:lnTo>
                  <a:lnTo>
                    <a:pt x="2" y="89"/>
                  </a:lnTo>
                  <a:lnTo>
                    <a:pt x="3" y="92"/>
                  </a:lnTo>
                  <a:lnTo>
                    <a:pt x="3" y="95"/>
                  </a:lnTo>
                  <a:lnTo>
                    <a:pt x="5" y="97"/>
                  </a:lnTo>
                  <a:lnTo>
                    <a:pt x="5" y="98"/>
                  </a:lnTo>
                  <a:lnTo>
                    <a:pt x="6" y="101"/>
                  </a:lnTo>
                  <a:lnTo>
                    <a:pt x="7" y="104"/>
                  </a:lnTo>
                  <a:lnTo>
                    <a:pt x="9" y="105"/>
                  </a:lnTo>
                  <a:lnTo>
                    <a:pt x="9" y="107"/>
                  </a:lnTo>
                  <a:lnTo>
                    <a:pt x="11" y="111"/>
                  </a:lnTo>
                  <a:lnTo>
                    <a:pt x="13" y="113"/>
                  </a:lnTo>
                  <a:lnTo>
                    <a:pt x="14" y="114"/>
                  </a:lnTo>
                  <a:lnTo>
                    <a:pt x="15" y="115"/>
                  </a:lnTo>
                  <a:lnTo>
                    <a:pt x="16" y="117"/>
                  </a:lnTo>
                  <a:lnTo>
                    <a:pt x="18" y="118"/>
                  </a:lnTo>
                  <a:lnTo>
                    <a:pt x="19" y="118"/>
                  </a:lnTo>
                  <a:lnTo>
                    <a:pt x="20" y="119"/>
                  </a:lnTo>
                  <a:lnTo>
                    <a:pt x="22" y="119"/>
                  </a:lnTo>
                  <a:lnTo>
                    <a:pt x="23" y="119"/>
                  </a:lnTo>
                  <a:lnTo>
                    <a:pt x="24" y="120"/>
                  </a:lnTo>
                  <a:lnTo>
                    <a:pt x="25" y="120"/>
                  </a:lnTo>
                  <a:lnTo>
                    <a:pt x="27" y="120"/>
                  </a:lnTo>
                  <a:lnTo>
                    <a:pt x="29" y="120"/>
                  </a:lnTo>
                  <a:lnTo>
                    <a:pt x="31" y="119"/>
                  </a:lnTo>
                  <a:lnTo>
                    <a:pt x="32" y="119"/>
                  </a:lnTo>
                  <a:lnTo>
                    <a:pt x="33" y="119"/>
                  </a:lnTo>
                  <a:lnTo>
                    <a:pt x="35" y="118"/>
                  </a:lnTo>
                  <a:lnTo>
                    <a:pt x="36" y="118"/>
                  </a:lnTo>
                  <a:lnTo>
                    <a:pt x="37" y="117"/>
                  </a:lnTo>
                  <a:lnTo>
                    <a:pt x="40" y="114"/>
                  </a:lnTo>
                  <a:lnTo>
                    <a:pt x="41" y="113"/>
                  </a:lnTo>
                  <a:lnTo>
                    <a:pt x="42" y="111"/>
                  </a:lnTo>
                  <a:lnTo>
                    <a:pt x="44" y="107"/>
                  </a:lnTo>
                  <a:lnTo>
                    <a:pt x="45" y="106"/>
                  </a:lnTo>
                  <a:lnTo>
                    <a:pt x="46" y="104"/>
                  </a:lnTo>
                  <a:lnTo>
                    <a:pt x="47" y="102"/>
                  </a:lnTo>
                  <a:lnTo>
                    <a:pt x="49" y="100"/>
                  </a:lnTo>
                  <a:lnTo>
                    <a:pt x="49" y="97"/>
                  </a:lnTo>
                  <a:lnTo>
                    <a:pt x="50" y="96"/>
                  </a:lnTo>
                  <a:lnTo>
                    <a:pt x="51" y="93"/>
                  </a:lnTo>
                  <a:lnTo>
                    <a:pt x="51" y="91"/>
                  </a:lnTo>
                  <a:lnTo>
                    <a:pt x="53" y="88"/>
                  </a:lnTo>
                  <a:lnTo>
                    <a:pt x="53" y="85"/>
                  </a:lnTo>
                  <a:lnTo>
                    <a:pt x="54" y="82"/>
                  </a:lnTo>
                  <a:lnTo>
                    <a:pt x="54" y="79"/>
                  </a:lnTo>
                  <a:lnTo>
                    <a:pt x="55" y="76"/>
                  </a:lnTo>
                  <a:lnTo>
                    <a:pt x="55" y="72"/>
                  </a:lnTo>
                  <a:lnTo>
                    <a:pt x="55" y="70"/>
                  </a:lnTo>
                  <a:lnTo>
                    <a:pt x="55" y="67"/>
                  </a:lnTo>
                  <a:lnTo>
                    <a:pt x="55" y="65"/>
                  </a:lnTo>
                  <a:lnTo>
                    <a:pt x="55" y="61"/>
                  </a:lnTo>
                  <a:lnTo>
                    <a:pt x="57" y="58"/>
                  </a:lnTo>
                  <a:lnTo>
                    <a:pt x="55" y="56"/>
                  </a:lnTo>
                  <a:lnTo>
                    <a:pt x="55" y="53"/>
                  </a:lnTo>
                  <a:lnTo>
                    <a:pt x="55" y="50"/>
                  </a:lnTo>
                  <a:lnTo>
                    <a:pt x="55" y="47"/>
                  </a:lnTo>
                  <a:lnTo>
                    <a:pt x="55" y="44"/>
                  </a:lnTo>
                  <a:lnTo>
                    <a:pt x="55" y="41"/>
                  </a:lnTo>
                  <a:lnTo>
                    <a:pt x="54" y="39"/>
                  </a:lnTo>
                  <a:lnTo>
                    <a:pt x="54" y="36"/>
                  </a:lnTo>
                  <a:lnTo>
                    <a:pt x="53" y="34"/>
                  </a:lnTo>
                  <a:lnTo>
                    <a:pt x="53" y="31"/>
                  </a:lnTo>
                  <a:lnTo>
                    <a:pt x="53" y="28"/>
                  </a:lnTo>
                  <a:lnTo>
                    <a:pt x="51" y="26"/>
                  </a:lnTo>
                  <a:lnTo>
                    <a:pt x="50" y="23"/>
                  </a:lnTo>
                  <a:lnTo>
                    <a:pt x="50" y="22"/>
                  </a:lnTo>
                  <a:lnTo>
                    <a:pt x="49" y="19"/>
                  </a:lnTo>
                  <a:lnTo>
                    <a:pt x="47" y="17"/>
                  </a:lnTo>
                  <a:lnTo>
                    <a:pt x="47" y="15"/>
                  </a:lnTo>
                  <a:lnTo>
                    <a:pt x="46" y="13"/>
                  </a:lnTo>
                  <a:lnTo>
                    <a:pt x="45" y="12"/>
                  </a:lnTo>
                  <a:lnTo>
                    <a:pt x="44" y="10"/>
                  </a:lnTo>
                  <a:lnTo>
                    <a:pt x="42" y="8"/>
                  </a:lnTo>
                  <a:lnTo>
                    <a:pt x="37" y="2"/>
                  </a:lnTo>
                  <a:lnTo>
                    <a:pt x="36" y="2"/>
                  </a:lnTo>
                  <a:lnTo>
                    <a:pt x="35" y="1"/>
                  </a:lnTo>
                  <a:lnTo>
                    <a:pt x="33" y="1"/>
                  </a:lnTo>
                  <a:lnTo>
                    <a:pt x="32" y="1"/>
                  </a:lnTo>
                  <a:lnTo>
                    <a:pt x="31" y="0"/>
                  </a:lnTo>
                  <a:lnTo>
                    <a:pt x="29" y="0"/>
                  </a:lnTo>
                  <a:lnTo>
                    <a:pt x="28" y="0"/>
                  </a:lnTo>
                  <a:lnTo>
                    <a:pt x="27" y="0"/>
                  </a:lnTo>
                  <a:lnTo>
                    <a:pt x="25" y="1"/>
                  </a:lnTo>
                  <a:lnTo>
                    <a:pt x="24" y="1"/>
                  </a:lnTo>
                  <a:lnTo>
                    <a:pt x="22" y="1"/>
                  </a:lnTo>
                  <a:lnTo>
                    <a:pt x="20" y="2"/>
                  </a:lnTo>
                  <a:lnTo>
                    <a:pt x="16" y="5"/>
                  </a:lnTo>
                  <a:lnTo>
                    <a:pt x="15" y="6"/>
                  </a:lnTo>
                  <a:lnTo>
                    <a:pt x="14" y="8"/>
                  </a:lnTo>
                  <a:lnTo>
                    <a:pt x="14" y="9"/>
                  </a:lnTo>
                  <a:lnTo>
                    <a:pt x="13" y="10"/>
                  </a:lnTo>
                  <a:lnTo>
                    <a:pt x="10" y="14"/>
                  </a:lnTo>
                  <a:lnTo>
                    <a:pt x="9" y="17"/>
                  </a:lnTo>
                  <a:lnTo>
                    <a:pt x="7" y="18"/>
                  </a:lnTo>
                  <a:lnTo>
                    <a:pt x="7" y="21"/>
                  </a:lnTo>
                  <a:lnTo>
                    <a:pt x="6" y="23"/>
                  </a:lnTo>
                  <a:lnTo>
                    <a:pt x="5" y="25"/>
                  </a:lnTo>
                  <a:lnTo>
                    <a:pt x="5" y="27"/>
                  </a:lnTo>
                  <a:lnTo>
                    <a:pt x="3" y="30"/>
                  </a:lnTo>
                  <a:lnTo>
                    <a:pt x="2" y="36"/>
                  </a:lnTo>
                  <a:lnTo>
                    <a:pt x="3" y="37"/>
                  </a:lnTo>
                  <a:lnTo>
                    <a:pt x="5" y="31"/>
                  </a:lnTo>
                  <a:lnTo>
                    <a:pt x="5" y="28"/>
                  </a:lnTo>
                  <a:lnTo>
                    <a:pt x="6" y="27"/>
                  </a:lnTo>
                  <a:lnTo>
                    <a:pt x="7" y="25"/>
                  </a:lnTo>
                  <a:lnTo>
                    <a:pt x="7" y="22"/>
                  </a:lnTo>
                  <a:lnTo>
                    <a:pt x="9" y="21"/>
                  </a:lnTo>
                  <a:lnTo>
                    <a:pt x="10" y="18"/>
                  </a:lnTo>
                  <a:lnTo>
                    <a:pt x="11" y="17"/>
                  </a:lnTo>
                  <a:lnTo>
                    <a:pt x="13" y="13"/>
                  </a:lnTo>
                  <a:lnTo>
                    <a:pt x="14" y="12"/>
                  </a:lnTo>
                  <a:lnTo>
                    <a:pt x="15" y="10"/>
                  </a:lnTo>
                  <a:lnTo>
                    <a:pt x="16" y="9"/>
                  </a:lnTo>
                  <a:lnTo>
                    <a:pt x="18" y="8"/>
                  </a:lnTo>
                  <a:lnTo>
                    <a:pt x="20" y="6"/>
                  </a:lnTo>
                  <a:lnTo>
                    <a:pt x="22" y="5"/>
                  </a:lnTo>
                  <a:lnTo>
                    <a:pt x="23" y="4"/>
                  </a:lnTo>
                  <a:lnTo>
                    <a:pt x="24" y="4"/>
                  </a:lnTo>
                  <a:lnTo>
                    <a:pt x="25" y="4"/>
                  </a:lnTo>
                  <a:lnTo>
                    <a:pt x="27" y="2"/>
                  </a:lnTo>
                  <a:lnTo>
                    <a:pt x="28" y="2"/>
                  </a:lnTo>
                  <a:lnTo>
                    <a:pt x="29" y="2"/>
                  </a:lnTo>
                  <a:lnTo>
                    <a:pt x="31" y="2"/>
                  </a:lnTo>
                  <a:lnTo>
                    <a:pt x="32" y="2"/>
                  </a:lnTo>
                  <a:lnTo>
                    <a:pt x="33" y="4"/>
                  </a:lnTo>
                  <a:lnTo>
                    <a:pt x="35" y="4"/>
                  </a:lnTo>
                  <a:lnTo>
                    <a:pt x="36" y="5"/>
                  </a:lnTo>
                  <a:lnTo>
                    <a:pt x="37" y="5"/>
                  </a:lnTo>
                  <a:lnTo>
                    <a:pt x="42" y="10"/>
                  </a:lnTo>
                  <a:lnTo>
                    <a:pt x="42" y="12"/>
                  </a:lnTo>
                  <a:lnTo>
                    <a:pt x="44" y="13"/>
                  </a:lnTo>
                  <a:lnTo>
                    <a:pt x="45" y="15"/>
                  </a:lnTo>
                  <a:lnTo>
                    <a:pt x="46" y="17"/>
                  </a:lnTo>
                  <a:lnTo>
                    <a:pt x="47" y="19"/>
                  </a:lnTo>
                  <a:lnTo>
                    <a:pt x="47" y="21"/>
                  </a:lnTo>
                  <a:lnTo>
                    <a:pt x="49" y="23"/>
                  </a:lnTo>
                  <a:lnTo>
                    <a:pt x="50" y="26"/>
                  </a:lnTo>
                  <a:lnTo>
                    <a:pt x="50" y="27"/>
                  </a:lnTo>
                  <a:lnTo>
                    <a:pt x="51" y="30"/>
                  </a:lnTo>
                  <a:lnTo>
                    <a:pt x="51" y="32"/>
                  </a:lnTo>
                  <a:lnTo>
                    <a:pt x="53" y="35"/>
                  </a:lnTo>
                  <a:lnTo>
                    <a:pt x="53" y="37"/>
                  </a:lnTo>
                  <a:lnTo>
                    <a:pt x="53" y="40"/>
                  </a:lnTo>
                  <a:lnTo>
                    <a:pt x="54" y="43"/>
                  </a:lnTo>
                  <a:lnTo>
                    <a:pt x="54" y="45"/>
                  </a:lnTo>
                  <a:lnTo>
                    <a:pt x="54" y="48"/>
                  </a:lnTo>
                  <a:lnTo>
                    <a:pt x="54" y="50"/>
                  </a:lnTo>
                  <a:lnTo>
                    <a:pt x="54" y="53"/>
                  </a:lnTo>
                  <a:lnTo>
                    <a:pt x="54" y="56"/>
                  </a:lnTo>
                  <a:lnTo>
                    <a:pt x="54" y="58"/>
                  </a:lnTo>
                  <a:lnTo>
                    <a:pt x="54" y="61"/>
                  </a:lnTo>
                  <a:lnTo>
                    <a:pt x="54" y="65"/>
                  </a:lnTo>
                  <a:lnTo>
                    <a:pt x="54" y="67"/>
                  </a:lnTo>
                  <a:lnTo>
                    <a:pt x="54" y="70"/>
                  </a:lnTo>
                  <a:lnTo>
                    <a:pt x="54" y="72"/>
                  </a:lnTo>
                  <a:lnTo>
                    <a:pt x="54" y="75"/>
                  </a:lnTo>
                  <a:lnTo>
                    <a:pt x="53" y="78"/>
                  </a:lnTo>
                  <a:lnTo>
                    <a:pt x="53" y="80"/>
                  </a:lnTo>
                  <a:lnTo>
                    <a:pt x="51" y="84"/>
                  </a:lnTo>
                  <a:lnTo>
                    <a:pt x="51" y="85"/>
                  </a:lnTo>
                  <a:lnTo>
                    <a:pt x="50" y="89"/>
                  </a:lnTo>
                  <a:lnTo>
                    <a:pt x="50" y="92"/>
                  </a:lnTo>
                  <a:lnTo>
                    <a:pt x="49" y="93"/>
                  </a:lnTo>
                  <a:lnTo>
                    <a:pt x="47" y="96"/>
                  </a:lnTo>
                  <a:lnTo>
                    <a:pt x="47" y="98"/>
                  </a:lnTo>
                  <a:lnTo>
                    <a:pt x="46" y="100"/>
                  </a:lnTo>
                  <a:lnTo>
                    <a:pt x="45" y="102"/>
                  </a:lnTo>
                  <a:lnTo>
                    <a:pt x="45" y="104"/>
                  </a:lnTo>
                  <a:lnTo>
                    <a:pt x="44" y="106"/>
                  </a:lnTo>
                  <a:lnTo>
                    <a:pt x="41" y="109"/>
                  </a:lnTo>
                  <a:lnTo>
                    <a:pt x="40" y="110"/>
                  </a:lnTo>
                  <a:lnTo>
                    <a:pt x="38" y="111"/>
                  </a:lnTo>
                  <a:lnTo>
                    <a:pt x="36" y="114"/>
                  </a:lnTo>
                  <a:lnTo>
                    <a:pt x="35" y="115"/>
                  </a:lnTo>
                  <a:lnTo>
                    <a:pt x="33" y="115"/>
                  </a:lnTo>
                  <a:lnTo>
                    <a:pt x="32" y="117"/>
                  </a:lnTo>
                  <a:lnTo>
                    <a:pt x="31" y="117"/>
                  </a:lnTo>
                  <a:lnTo>
                    <a:pt x="28" y="118"/>
                  </a:lnTo>
                  <a:lnTo>
                    <a:pt x="27" y="118"/>
                  </a:lnTo>
                  <a:lnTo>
                    <a:pt x="25" y="118"/>
                  </a:lnTo>
                  <a:lnTo>
                    <a:pt x="24" y="118"/>
                  </a:lnTo>
                  <a:lnTo>
                    <a:pt x="23" y="118"/>
                  </a:lnTo>
                  <a:lnTo>
                    <a:pt x="22" y="117"/>
                  </a:lnTo>
                  <a:lnTo>
                    <a:pt x="20" y="117"/>
                  </a:lnTo>
                  <a:lnTo>
                    <a:pt x="19" y="115"/>
                  </a:lnTo>
                  <a:lnTo>
                    <a:pt x="18" y="115"/>
                  </a:lnTo>
                  <a:lnTo>
                    <a:pt x="16" y="114"/>
                  </a:lnTo>
                  <a:lnTo>
                    <a:pt x="15" y="113"/>
                  </a:lnTo>
                  <a:lnTo>
                    <a:pt x="14" y="111"/>
                  </a:lnTo>
                  <a:lnTo>
                    <a:pt x="14" y="110"/>
                  </a:lnTo>
                  <a:lnTo>
                    <a:pt x="13" y="109"/>
                  </a:lnTo>
                  <a:lnTo>
                    <a:pt x="10" y="105"/>
                  </a:lnTo>
                  <a:lnTo>
                    <a:pt x="9" y="104"/>
                  </a:lnTo>
                  <a:lnTo>
                    <a:pt x="9" y="101"/>
                  </a:lnTo>
                  <a:lnTo>
                    <a:pt x="7" y="100"/>
                  </a:lnTo>
                  <a:lnTo>
                    <a:pt x="6" y="97"/>
                  </a:lnTo>
                  <a:lnTo>
                    <a:pt x="6" y="96"/>
                  </a:lnTo>
                  <a:lnTo>
                    <a:pt x="5" y="93"/>
                  </a:lnTo>
                  <a:lnTo>
                    <a:pt x="3" y="91"/>
                  </a:lnTo>
                  <a:lnTo>
                    <a:pt x="3" y="88"/>
                  </a:lnTo>
                  <a:lnTo>
                    <a:pt x="2" y="85"/>
                  </a:lnTo>
                  <a:lnTo>
                    <a:pt x="2" y="83"/>
                  </a:lnTo>
                  <a:lnTo>
                    <a:pt x="2" y="80"/>
                  </a:lnTo>
                  <a:lnTo>
                    <a:pt x="1" y="75"/>
                  </a:lnTo>
                  <a:lnTo>
                    <a:pt x="1" y="72"/>
                  </a:lnTo>
                  <a:lnTo>
                    <a:pt x="1" y="70"/>
                  </a:lnTo>
                  <a:lnTo>
                    <a:pt x="1" y="67"/>
                  </a:lnTo>
                  <a:lnTo>
                    <a:pt x="1" y="65"/>
                  </a:lnTo>
                  <a:lnTo>
                    <a:pt x="1" y="62"/>
                  </a:lnTo>
                  <a:lnTo>
                    <a:pt x="1" y="60"/>
                  </a:lnTo>
                  <a:lnTo>
                    <a:pt x="1" y="56"/>
                  </a:lnTo>
                  <a:lnTo>
                    <a:pt x="1" y="53"/>
                  </a:lnTo>
                  <a:lnTo>
                    <a:pt x="1" y="50"/>
                  </a:lnTo>
                  <a:lnTo>
                    <a:pt x="1" y="48"/>
                  </a:lnTo>
                  <a:lnTo>
                    <a:pt x="2" y="45"/>
                  </a:lnTo>
                  <a:lnTo>
                    <a:pt x="2" y="43"/>
                  </a:lnTo>
                  <a:lnTo>
                    <a:pt x="3" y="37"/>
                  </a:lnTo>
                  <a:lnTo>
                    <a:pt x="2" y="36"/>
                  </a:lnTo>
                  <a:close/>
                </a:path>
              </a:pathLst>
            </a:custGeom>
            <a:solidFill>
              <a:srgbClr val="808080"/>
            </a:solidFill>
            <a:ln w="9525">
              <a:noFill/>
              <a:round/>
              <a:headEnd/>
              <a:tailEnd/>
            </a:ln>
          </p:spPr>
          <p:txBody>
            <a:bodyPr/>
            <a:lstStyle/>
            <a:p>
              <a:endParaRPr lang="en-US"/>
            </a:p>
          </p:txBody>
        </p:sp>
        <p:sp>
          <p:nvSpPr>
            <p:cNvPr id="183" name="Freeform 326"/>
            <p:cNvSpPr>
              <a:spLocks/>
            </p:cNvSpPr>
            <p:nvPr/>
          </p:nvSpPr>
          <p:spPr bwMode="auto">
            <a:xfrm>
              <a:off x="1742" y="1186"/>
              <a:ext cx="45" cy="96"/>
            </a:xfrm>
            <a:custGeom>
              <a:avLst/>
              <a:gdLst>
                <a:gd name="T0" fmla="*/ 30 w 45"/>
                <a:gd name="T1" fmla="*/ 1 h 96"/>
                <a:gd name="T2" fmla="*/ 26 w 45"/>
                <a:gd name="T3" fmla="*/ 0 h 96"/>
                <a:gd name="T4" fmla="*/ 22 w 45"/>
                <a:gd name="T5" fmla="*/ 0 h 96"/>
                <a:gd name="T6" fmla="*/ 18 w 45"/>
                <a:gd name="T7" fmla="*/ 1 h 96"/>
                <a:gd name="T8" fmla="*/ 14 w 45"/>
                <a:gd name="T9" fmla="*/ 5 h 96"/>
                <a:gd name="T10" fmla="*/ 12 w 45"/>
                <a:gd name="T11" fmla="*/ 7 h 96"/>
                <a:gd name="T12" fmla="*/ 10 w 45"/>
                <a:gd name="T13" fmla="*/ 9 h 96"/>
                <a:gd name="T14" fmla="*/ 9 w 45"/>
                <a:gd name="T15" fmla="*/ 12 h 96"/>
                <a:gd name="T16" fmla="*/ 6 w 45"/>
                <a:gd name="T17" fmla="*/ 14 h 96"/>
                <a:gd name="T18" fmla="*/ 5 w 45"/>
                <a:gd name="T19" fmla="*/ 18 h 96"/>
                <a:gd name="T20" fmla="*/ 4 w 45"/>
                <a:gd name="T21" fmla="*/ 21 h 96"/>
                <a:gd name="T22" fmla="*/ 4 w 45"/>
                <a:gd name="T23" fmla="*/ 25 h 96"/>
                <a:gd name="T24" fmla="*/ 1 w 45"/>
                <a:gd name="T25" fmla="*/ 31 h 96"/>
                <a:gd name="T26" fmla="*/ 1 w 45"/>
                <a:gd name="T27" fmla="*/ 36 h 96"/>
                <a:gd name="T28" fmla="*/ 0 w 45"/>
                <a:gd name="T29" fmla="*/ 40 h 96"/>
                <a:gd name="T30" fmla="*/ 0 w 45"/>
                <a:gd name="T31" fmla="*/ 44 h 96"/>
                <a:gd name="T32" fmla="*/ 0 w 45"/>
                <a:gd name="T33" fmla="*/ 48 h 96"/>
                <a:gd name="T34" fmla="*/ 0 w 45"/>
                <a:gd name="T35" fmla="*/ 52 h 96"/>
                <a:gd name="T36" fmla="*/ 0 w 45"/>
                <a:gd name="T37" fmla="*/ 56 h 96"/>
                <a:gd name="T38" fmla="*/ 0 w 45"/>
                <a:gd name="T39" fmla="*/ 60 h 96"/>
                <a:gd name="T40" fmla="*/ 1 w 45"/>
                <a:gd name="T41" fmla="*/ 64 h 96"/>
                <a:gd name="T42" fmla="*/ 2 w 45"/>
                <a:gd name="T43" fmla="*/ 71 h 96"/>
                <a:gd name="T44" fmla="*/ 4 w 45"/>
                <a:gd name="T45" fmla="*/ 74 h 96"/>
                <a:gd name="T46" fmla="*/ 4 w 45"/>
                <a:gd name="T47" fmla="*/ 78 h 96"/>
                <a:gd name="T48" fmla="*/ 6 w 45"/>
                <a:gd name="T49" fmla="*/ 82 h 96"/>
                <a:gd name="T50" fmla="*/ 8 w 45"/>
                <a:gd name="T51" fmla="*/ 84 h 96"/>
                <a:gd name="T52" fmla="*/ 9 w 45"/>
                <a:gd name="T53" fmla="*/ 88 h 96"/>
                <a:gd name="T54" fmla="*/ 12 w 45"/>
                <a:gd name="T55" fmla="*/ 91 h 96"/>
                <a:gd name="T56" fmla="*/ 15 w 45"/>
                <a:gd name="T57" fmla="*/ 95 h 96"/>
                <a:gd name="T58" fmla="*/ 19 w 45"/>
                <a:gd name="T59" fmla="*/ 96 h 96"/>
                <a:gd name="T60" fmla="*/ 23 w 45"/>
                <a:gd name="T61" fmla="*/ 96 h 96"/>
                <a:gd name="T62" fmla="*/ 27 w 45"/>
                <a:gd name="T63" fmla="*/ 96 h 96"/>
                <a:gd name="T64" fmla="*/ 31 w 45"/>
                <a:gd name="T65" fmla="*/ 93 h 96"/>
                <a:gd name="T66" fmla="*/ 34 w 45"/>
                <a:gd name="T67" fmla="*/ 91 h 96"/>
                <a:gd name="T68" fmla="*/ 35 w 45"/>
                <a:gd name="T69" fmla="*/ 88 h 96"/>
                <a:gd name="T70" fmla="*/ 37 w 45"/>
                <a:gd name="T71" fmla="*/ 86 h 96"/>
                <a:gd name="T72" fmla="*/ 39 w 45"/>
                <a:gd name="T73" fmla="*/ 82 h 96"/>
                <a:gd name="T74" fmla="*/ 40 w 45"/>
                <a:gd name="T75" fmla="*/ 79 h 96"/>
                <a:gd name="T76" fmla="*/ 41 w 45"/>
                <a:gd name="T77" fmla="*/ 75 h 96"/>
                <a:gd name="T78" fmla="*/ 44 w 45"/>
                <a:gd name="T79" fmla="*/ 68 h 96"/>
                <a:gd name="T80" fmla="*/ 45 w 45"/>
                <a:gd name="T81" fmla="*/ 62 h 96"/>
                <a:gd name="T82" fmla="*/ 45 w 45"/>
                <a:gd name="T83" fmla="*/ 58 h 96"/>
                <a:gd name="T84" fmla="*/ 45 w 45"/>
                <a:gd name="T85" fmla="*/ 55 h 96"/>
                <a:gd name="T86" fmla="*/ 45 w 45"/>
                <a:gd name="T87" fmla="*/ 51 h 96"/>
                <a:gd name="T88" fmla="*/ 45 w 45"/>
                <a:gd name="T89" fmla="*/ 47 h 96"/>
                <a:gd name="T90" fmla="*/ 45 w 45"/>
                <a:gd name="T91" fmla="*/ 43 h 96"/>
                <a:gd name="T92" fmla="*/ 45 w 45"/>
                <a:gd name="T93" fmla="*/ 39 h 96"/>
                <a:gd name="T94" fmla="*/ 45 w 45"/>
                <a:gd name="T95" fmla="*/ 35 h 96"/>
                <a:gd name="T96" fmla="*/ 44 w 45"/>
                <a:gd name="T97" fmla="*/ 29 h 96"/>
                <a:gd name="T98" fmla="*/ 43 w 45"/>
                <a:gd name="T99" fmla="*/ 22 h 96"/>
                <a:gd name="T100" fmla="*/ 41 w 45"/>
                <a:gd name="T101" fmla="*/ 18 h 96"/>
                <a:gd name="T102" fmla="*/ 40 w 45"/>
                <a:gd name="T103" fmla="*/ 14 h 96"/>
                <a:gd name="T104" fmla="*/ 39 w 45"/>
                <a:gd name="T105" fmla="*/ 12 h 96"/>
                <a:gd name="T106" fmla="*/ 37 w 45"/>
                <a:gd name="T107" fmla="*/ 9 h 96"/>
                <a:gd name="T108" fmla="*/ 35 w 45"/>
                <a:gd name="T109" fmla="*/ 7 h 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96"/>
                <a:gd name="T167" fmla="*/ 45 w 45"/>
                <a:gd name="T168" fmla="*/ 96 h 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96">
                  <a:moveTo>
                    <a:pt x="32" y="4"/>
                  </a:moveTo>
                  <a:lnTo>
                    <a:pt x="31" y="3"/>
                  </a:lnTo>
                  <a:lnTo>
                    <a:pt x="30" y="1"/>
                  </a:lnTo>
                  <a:lnTo>
                    <a:pt x="28" y="1"/>
                  </a:lnTo>
                  <a:lnTo>
                    <a:pt x="27" y="1"/>
                  </a:lnTo>
                  <a:lnTo>
                    <a:pt x="26" y="0"/>
                  </a:lnTo>
                  <a:lnTo>
                    <a:pt x="25" y="0"/>
                  </a:lnTo>
                  <a:lnTo>
                    <a:pt x="23" y="0"/>
                  </a:lnTo>
                  <a:lnTo>
                    <a:pt x="22" y="0"/>
                  </a:lnTo>
                  <a:lnTo>
                    <a:pt x="21" y="0"/>
                  </a:lnTo>
                  <a:lnTo>
                    <a:pt x="19" y="1"/>
                  </a:lnTo>
                  <a:lnTo>
                    <a:pt x="18" y="1"/>
                  </a:lnTo>
                  <a:lnTo>
                    <a:pt x="17" y="3"/>
                  </a:lnTo>
                  <a:lnTo>
                    <a:pt x="14" y="4"/>
                  </a:lnTo>
                  <a:lnTo>
                    <a:pt x="14" y="5"/>
                  </a:lnTo>
                  <a:lnTo>
                    <a:pt x="13" y="5"/>
                  </a:lnTo>
                  <a:lnTo>
                    <a:pt x="13" y="7"/>
                  </a:lnTo>
                  <a:lnTo>
                    <a:pt x="12" y="7"/>
                  </a:lnTo>
                  <a:lnTo>
                    <a:pt x="12" y="8"/>
                  </a:lnTo>
                  <a:lnTo>
                    <a:pt x="10" y="8"/>
                  </a:lnTo>
                  <a:lnTo>
                    <a:pt x="10" y="9"/>
                  </a:lnTo>
                  <a:lnTo>
                    <a:pt x="10" y="10"/>
                  </a:lnTo>
                  <a:lnTo>
                    <a:pt x="9" y="10"/>
                  </a:lnTo>
                  <a:lnTo>
                    <a:pt x="9" y="12"/>
                  </a:lnTo>
                  <a:lnTo>
                    <a:pt x="8" y="13"/>
                  </a:lnTo>
                  <a:lnTo>
                    <a:pt x="8" y="14"/>
                  </a:lnTo>
                  <a:lnTo>
                    <a:pt x="6" y="14"/>
                  </a:lnTo>
                  <a:lnTo>
                    <a:pt x="6" y="16"/>
                  </a:lnTo>
                  <a:lnTo>
                    <a:pt x="6" y="17"/>
                  </a:lnTo>
                  <a:lnTo>
                    <a:pt x="5" y="18"/>
                  </a:lnTo>
                  <a:lnTo>
                    <a:pt x="5" y="20"/>
                  </a:lnTo>
                  <a:lnTo>
                    <a:pt x="5" y="21"/>
                  </a:lnTo>
                  <a:lnTo>
                    <a:pt x="4" y="21"/>
                  </a:lnTo>
                  <a:lnTo>
                    <a:pt x="4" y="22"/>
                  </a:lnTo>
                  <a:lnTo>
                    <a:pt x="4" y="23"/>
                  </a:lnTo>
                  <a:lnTo>
                    <a:pt x="4" y="25"/>
                  </a:lnTo>
                  <a:lnTo>
                    <a:pt x="2" y="26"/>
                  </a:lnTo>
                  <a:lnTo>
                    <a:pt x="2" y="29"/>
                  </a:lnTo>
                  <a:lnTo>
                    <a:pt x="1" y="31"/>
                  </a:lnTo>
                  <a:lnTo>
                    <a:pt x="1" y="33"/>
                  </a:lnTo>
                  <a:lnTo>
                    <a:pt x="1" y="35"/>
                  </a:lnTo>
                  <a:lnTo>
                    <a:pt x="1" y="36"/>
                  </a:lnTo>
                  <a:lnTo>
                    <a:pt x="1" y="38"/>
                  </a:lnTo>
                  <a:lnTo>
                    <a:pt x="1" y="39"/>
                  </a:lnTo>
                  <a:lnTo>
                    <a:pt x="0" y="40"/>
                  </a:lnTo>
                  <a:lnTo>
                    <a:pt x="0" y="42"/>
                  </a:lnTo>
                  <a:lnTo>
                    <a:pt x="0" y="43"/>
                  </a:lnTo>
                  <a:lnTo>
                    <a:pt x="0" y="44"/>
                  </a:lnTo>
                  <a:lnTo>
                    <a:pt x="0" y="45"/>
                  </a:lnTo>
                  <a:lnTo>
                    <a:pt x="0" y="47"/>
                  </a:lnTo>
                  <a:lnTo>
                    <a:pt x="0" y="48"/>
                  </a:lnTo>
                  <a:lnTo>
                    <a:pt x="0" y="49"/>
                  </a:lnTo>
                  <a:lnTo>
                    <a:pt x="0" y="51"/>
                  </a:lnTo>
                  <a:lnTo>
                    <a:pt x="0" y="52"/>
                  </a:lnTo>
                  <a:lnTo>
                    <a:pt x="0" y="53"/>
                  </a:lnTo>
                  <a:lnTo>
                    <a:pt x="0" y="55"/>
                  </a:lnTo>
                  <a:lnTo>
                    <a:pt x="0" y="56"/>
                  </a:lnTo>
                  <a:lnTo>
                    <a:pt x="0" y="57"/>
                  </a:lnTo>
                  <a:lnTo>
                    <a:pt x="0" y="58"/>
                  </a:lnTo>
                  <a:lnTo>
                    <a:pt x="0" y="60"/>
                  </a:lnTo>
                  <a:lnTo>
                    <a:pt x="1" y="61"/>
                  </a:lnTo>
                  <a:lnTo>
                    <a:pt x="1" y="62"/>
                  </a:lnTo>
                  <a:lnTo>
                    <a:pt x="1" y="64"/>
                  </a:lnTo>
                  <a:lnTo>
                    <a:pt x="1" y="68"/>
                  </a:lnTo>
                  <a:lnTo>
                    <a:pt x="2" y="69"/>
                  </a:lnTo>
                  <a:lnTo>
                    <a:pt x="2" y="71"/>
                  </a:lnTo>
                  <a:lnTo>
                    <a:pt x="2" y="73"/>
                  </a:lnTo>
                  <a:lnTo>
                    <a:pt x="2" y="74"/>
                  </a:lnTo>
                  <a:lnTo>
                    <a:pt x="4" y="74"/>
                  </a:lnTo>
                  <a:lnTo>
                    <a:pt x="4" y="75"/>
                  </a:lnTo>
                  <a:lnTo>
                    <a:pt x="4" y="77"/>
                  </a:lnTo>
                  <a:lnTo>
                    <a:pt x="4" y="78"/>
                  </a:lnTo>
                  <a:lnTo>
                    <a:pt x="5" y="79"/>
                  </a:lnTo>
                  <a:lnTo>
                    <a:pt x="5" y="80"/>
                  </a:lnTo>
                  <a:lnTo>
                    <a:pt x="6" y="82"/>
                  </a:lnTo>
                  <a:lnTo>
                    <a:pt x="6" y="83"/>
                  </a:lnTo>
                  <a:lnTo>
                    <a:pt x="6" y="84"/>
                  </a:lnTo>
                  <a:lnTo>
                    <a:pt x="8" y="84"/>
                  </a:lnTo>
                  <a:lnTo>
                    <a:pt x="8" y="86"/>
                  </a:lnTo>
                  <a:lnTo>
                    <a:pt x="9" y="87"/>
                  </a:lnTo>
                  <a:lnTo>
                    <a:pt x="9" y="88"/>
                  </a:lnTo>
                  <a:lnTo>
                    <a:pt x="10" y="88"/>
                  </a:lnTo>
                  <a:lnTo>
                    <a:pt x="10" y="90"/>
                  </a:lnTo>
                  <a:lnTo>
                    <a:pt x="12" y="91"/>
                  </a:lnTo>
                  <a:lnTo>
                    <a:pt x="13" y="92"/>
                  </a:lnTo>
                  <a:lnTo>
                    <a:pt x="14" y="93"/>
                  </a:lnTo>
                  <a:lnTo>
                    <a:pt x="15" y="95"/>
                  </a:lnTo>
                  <a:lnTo>
                    <a:pt x="17" y="95"/>
                  </a:lnTo>
                  <a:lnTo>
                    <a:pt x="18" y="96"/>
                  </a:lnTo>
                  <a:lnTo>
                    <a:pt x="19" y="96"/>
                  </a:lnTo>
                  <a:lnTo>
                    <a:pt x="21" y="96"/>
                  </a:lnTo>
                  <a:lnTo>
                    <a:pt x="22" y="96"/>
                  </a:lnTo>
                  <a:lnTo>
                    <a:pt x="23" y="96"/>
                  </a:lnTo>
                  <a:lnTo>
                    <a:pt x="25" y="96"/>
                  </a:lnTo>
                  <a:lnTo>
                    <a:pt x="26" y="96"/>
                  </a:lnTo>
                  <a:lnTo>
                    <a:pt x="27" y="96"/>
                  </a:lnTo>
                  <a:lnTo>
                    <a:pt x="28" y="95"/>
                  </a:lnTo>
                  <a:lnTo>
                    <a:pt x="30" y="95"/>
                  </a:lnTo>
                  <a:lnTo>
                    <a:pt x="31" y="93"/>
                  </a:lnTo>
                  <a:lnTo>
                    <a:pt x="31" y="92"/>
                  </a:lnTo>
                  <a:lnTo>
                    <a:pt x="32" y="92"/>
                  </a:lnTo>
                  <a:lnTo>
                    <a:pt x="34" y="91"/>
                  </a:lnTo>
                  <a:lnTo>
                    <a:pt x="34" y="90"/>
                  </a:lnTo>
                  <a:lnTo>
                    <a:pt x="35" y="90"/>
                  </a:lnTo>
                  <a:lnTo>
                    <a:pt x="35" y="88"/>
                  </a:lnTo>
                  <a:lnTo>
                    <a:pt x="36" y="87"/>
                  </a:lnTo>
                  <a:lnTo>
                    <a:pt x="36" y="86"/>
                  </a:lnTo>
                  <a:lnTo>
                    <a:pt x="37" y="86"/>
                  </a:lnTo>
                  <a:lnTo>
                    <a:pt x="37" y="84"/>
                  </a:lnTo>
                  <a:lnTo>
                    <a:pt x="39" y="83"/>
                  </a:lnTo>
                  <a:lnTo>
                    <a:pt x="39" y="82"/>
                  </a:lnTo>
                  <a:lnTo>
                    <a:pt x="39" y="80"/>
                  </a:lnTo>
                  <a:lnTo>
                    <a:pt x="40" y="80"/>
                  </a:lnTo>
                  <a:lnTo>
                    <a:pt x="40" y="79"/>
                  </a:lnTo>
                  <a:lnTo>
                    <a:pt x="40" y="78"/>
                  </a:lnTo>
                  <a:lnTo>
                    <a:pt x="41" y="77"/>
                  </a:lnTo>
                  <a:lnTo>
                    <a:pt x="41" y="75"/>
                  </a:lnTo>
                  <a:lnTo>
                    <a:pt x="41" y="74"/>
                  </a:lnTo>
                  <a:lnTo>
                    <a:pt x="43" y="71"/>
                  </a:lnTo>
                  <a:lnTo>
                    <a:pt x="44" y="68"/>
                  </a:lnTo>
                  <a:lnTo>
                    <a:pt x="44" y="65"/>
                  </a:lnTo>
                  <a:lnTo>
                    <a:pt x="44" y="64"/>
                  </a:lnTo>
                  <a:lnTo>
                    <a:pt x="45" y="62"/>
                  </a:lnTo>
                  <a:lnTo>
                    <a:pt x="45" y="61"/>
                  </a:lnTo>
                  <a:lnTo>
                    <a:pt x="45" y="60"/>
                  </a:lnTo>
                  <a:lnTo>
                    <a:pt x="45" y="58"/>
                  </a:lnTo>
                  <a:lnTo>
                    <a:pt x="45" y="57"/>
                  </a:lnTo>
                  <a:lnTo>
                    <a:pt x="45" y="56"/>
                  </a:lnTo>
                  <a:lnTo>
                    <a:pt x="45" y="55"/>
                  </a:lnTo>
                  <a:lnTo>
                    <a:pt x="45" y="53"/>
                  </a:lnTo>
                  <a:lnTo>
                    <a:pt x="45" y="52"/>
                  </a:lnTo>
                  <a:lnTo>
                    <a:pt x="45" y="51"/>
                  </a:lnTo>
                  <a:lnTo>
                    <a:pt x="45" y="49"/>
                  </a:lnTo>
                  <a:lnTo>
                    <a:pt x="45" y="48"/>
                  </a:lnTo>
                  <a:lnTo>
                    <a:pt x="45" y="47"/>
                  </a:lnTo>
                  <a:lnTo>
                    <a:pt x="45" y="45"/>
                  </a:lnTo>
                  <a:lnTo>
                    <a:pt x="45" y="44"/>
                  </a:lnTo>
                  <a:lnTo>
                    <a:pt x="45" y="43"/>
                  </a:lnTo>
                  <a:lnTo>
                    <a:pt x="45" y="42"/>
                  </a:lnTo>
                  <a:lnTo>
                    <a:pt x="45" y="40"/>
                  </a:lnTo>
                  <a:lnTo>
                    <a:pt x="45" y="39"/>
                  </a:lnTo>
                  <a:lnTo>
                    <a:pt x="45" y="38"/>
                  </a:lnTo>
                  <a:lnTo>
                    <a:pt x="45" y="36"/>
                  </a:lnTo>
                  <a:lnTo>
                    <a:pt x="45" y="35"/>
                  </a:lnTo>
                  <a:lnTo>
                    <a:pt x="45" y="34"/>
                  </a:lnTo>
                  <a:lnTo>
                    <a:pt x="45" y="33"/>
                  </a:lnTo>
                  <a:lnTo>
                    <a:pt x="44" y="29"/>
                  </a:lnTo>
                  <a:lnTo>
                    <a:pt x="43" y="25"/>
                  </a:lnTo>
                  <a:lnTo>
                    <a:pt x="43" y="23"/>
                  </a:lnTo>
                  <a:lnTo>
                    <a:pt x="43" y="22"/>
                  </a:lnTo>
                  <a:lnTo>
                    <a:pt x="43" y="21"/>
                  </a:lnTo>
                  <a:lnTo>
                    <a:pt x="41" y="20"/>
                  </a:lnTo>
                  <a:lnTo>
                    <a:pt x="41" y="18"/>
                  </a:lnTo>
                  <a:lnTo>
                    <a:pt x="40" y="17"/>
                  </a:lnTo>
                  <a:lnTo>
                    <a:pt x="40" y="16"/>
                  </a:lnTo>
                  <a:lnTo>
                    <a:pt x="40" y="14"/>
                  </a:lnTo>
                  <a:lnTo>
                    <a:pt x="39" y="14"/>
                  </a:lnTo>
                  <a:lnTo>
                    <a:pt x="39" y="13"/>
                  </a:lnTo>
                  <a:lnTo>
                    <a:pt x="39" y="12"/>
                  </a:lnTo>
                  <a:lnTo>
                    <a:pt x="37" y="12"/>
                  </a:lnTo>
                  <a:lnTo>
                    <a:pt x="37" y="10"/>
                  </a:lnTo>
                  <a:lnTo>
                    <a:pt x="37" y="9"/>
                  </a:lnTo>
                  <a:lnTo>
                    <a:pt x="36" y="9"/>
                  </a:lnTo>
                  <a:lnTo>
                    <a:pt x="36" y="8"/>
                  </a:lnTo>
                  <a:lnTo>
                    <a:pt x="35" y="7"/>
                  </a:lnTo>
                  <a:lnTo>
                    <a:pt x="35" y="5"/>
                  </a:lnTo>
                  <a:lnTo>
                    <a:pt x="32" y="4"/>
                  </a:lnTo>
                  <a:close/>
                </a:path>
              </a:pathLst>
            </a:custGeom>
            <a:solidFill>
              <a:srgbClr val="808080"/>
            </a:solidFill>
            <a:ln w="9525">
              <a:noFill/>
              <a:round/>
              <a:headEnd/>
              <a:tailEnd/>
            </a:ln>
          </p:spPr>
          <p:txBody>
            <a:bodyPr/>
            <a:lstStyle/>
            <a:p>
              <a:endParaRPr lang="en-US"/>
            </a:p>
          </p:txBody>
        </p:sp>
        <p:sp>
          <p:nvSpPr>
            <p:cNvPr id="184" name="Freeform 327"/>
            <p:cNvSpPr>
              <a:spLocks/>
            </p:cNvSpPr>
            <p:nvPr/>
          </p:nvSpPr>
          <p:spPr bwMode="auto">
            <a:xfrm>
              <a:off x="1742" y="1185"/>
              <a:ext cx="47" cy="98"/>
            </a:xfrm>
            <a:custGeom>
              <a:avLst/>
              <a:gdLst>
                <a:gd name="T0" fmla="*/ 0 w 47"/>
                <a:gd name="T1" fmla="*/ 39 h 98"/>
                <a:gd name="T2" fmla="*/ 0 w 47"/>
                <a:gd name="T3" fmla="*/ 50 h 98"/>
                <a:gd name="T4" fmla="*/ 0 w 47"/>
                <a:gd name="T5" fmla="*/ 61 h 98"/>
                <a:gd name="T6" fmla="*/ 1 w 47"/>
                <a:gd name="T7" fmla="*/ 71 h 98"/>
                <a:gd name="T8" fmla="*/ 4 w 47"/>
                <a:gd name="T9" fmla="*/ 79 h 98"/>
                <a:gd name="T10" fmla="*/ 8 w 47"/>
                <a:gd name="T11" fmla="*/ 88 h 98"/>
                <a:gd name="T12" fmla="*/ 12 w 47"/>
                <a:gd name="T13" fmla="*/ 93 h 98"/>
                <a:gd name="T14" fmla="*/ 15 w 47"/>
                <a:gd name="T15" fmla="*/ 97 h 98"/>
                <a:gd name="T16" fmla="*/ 21 w 47"/>
                <a:gd name="T17" fmla="*/ 98 h 98"/>
                <a:gd name="T18" fmla="*/ 26 w 47"/>
                <a:gd name="T19" fmla="*/ 98 h 98"/>
                <a:gd name="T20" fmla="*/ 31 w 47"/>
                <a:gd name="T21" fmla="*/ 94 h 98"/>
                <a:gd name="T22" fmla="*/ 36 w 47"/>
                <a:gd name="T23" fmla="*/ 91 h 98"/>
                <a:gd name="T24" fmla="*/ 39 w 47"/>
                <a:gd name="T25" fmla="*/ 84 h 98"/>
                <a:gd name="T26" fmla="*/ 43 w 47"/>
                <a:gd name="T27" fmla="*/ 74 h 98"/>
                <a:gd name="T28" fmla="*/ 45 w 47"/>
                <a:gd name="T29" fmla="*/ 65 h 98"/>
                <a:gd name="T30" fmla="*/ 47 w 47"/>
                <a:gd name="T31" fmla="*/ 53 h 98"/>
                <a:gd name="T32" fmla="*/ 47 w 47"/>
                <a:gd name="T33" fmla="*/ 44 h 98"/>
                <a:gd name="T34" fmla="*/ 43 w 47"/>
                <a:gd name="T35" fmla="*/ 23 h 98"/>
                <a:gd name="T36" fmla="*/ 40 w 47"/>
                <a:gd name="T37" fmla="*/ 15 h 98"/>
                <a:gd name="T38" fmla="*/ 37 w 47"/>
                <a:gd name="T39" fmla="*/ 9 h 98"/>
                <a:gd name="T40" fmla="*/ 34 w 47"/>
                <a:gd name="T41" fmla="*/ 4 h 98"/>
                <a:gd name="T42" fmla="*/ 28 w 47"/>
                <a:gd name="T43" fmla="*/ 1 h 98"/>
                <a:gd name="T44" fmla="*/ 23 w 47"/>
                <a:gd name="T45" fmla="*/ 0 h 98"/>
                <a:gd name="T46" fmla="*/ 18 w 47"/>
                <a:gd name="T47" fmla="*/ 1 h 98"/>
                <a:gd name="T48" fmla="*/ 12 w 47"/>
                <a:gd name="T49" fmla="*/ 8 h 98"/>
                <a:gd name="T50" fmla="*/ 6 w 47"/>
                <a:gd name="T51" fmla="*/ 15 h 98"/>
                <a:gd name="T52" fmla="*/ 4 w 47"/>
                <a:gd name="T53" fmla="*/ 22 h 98"/>
                <a:gd name="T54" fmla="*/ 4 w 47"/>
                <a:gd name="T55" fmla="*/ 28 h 98"/>
                <a:gd name="T56" fmla="*/ 6 w 47"/>
                <a:gd name="T57" fmla="*/ 18 h 98"/>
                <a:gd name="T58" fmla="*/ 10 w 47"/>
                <a:gd name="T59" fmla="*/ 11 h 98"/>
                <a:gd name="T60" fmla="*/ 15 w 47"/>
                <a:gd name="T61" fmla="*/ 5 h 98"/>
                <a:gd name="T62" fmla="*/ 22 w 47"/>
                <a:gd name="T63" fmla="*/ 2 h 98"/>
                <a:gd name="T64" fmla="*/ 27 w 47"/>
                <a:gd name="T65" fmla="*/ 4 h 98"/>
                <a:gd name="T66" fmla="*/ 32 w 47"/>
                <a:gd name="T67" fmla="*/ 6 h 98"/>
                <a:gd name="T68" fmla="*/ 37 w 47"/>
                <a:gd name="T69" fmla="*/ 13 h 98"/>
                <a:gd name="T70" fmla="*/ 40 w 47"/>
                <a:gd name="T71" fmla="*/ 19 h 98"/>
                <a:gd name="T72" fmla="*/ 43 w 47"/>
                <a:gd name="T73" fmla="*/ 27 h 98"/>
                <a:gd name="T74" fmla="*/ 44 w 47"/>
                <a:gd name="T75" fmla="*/ 35 h 98"/>
                <a:gd name="T76" fmla="*/ 45 w 47"/>
                <a:gd name="T77" fmla="*/ 46 h 98"/>
                <a:gd name="T78" fmla="*/ 44 w 47"/>
                <a:gd name="T79" fmla="*/ 57 h 98"/>
                <a:gd name="T80" fmla="*/ 43 w 47"/>
                <a:gd name="T81" fmla="*/ 66 h 98"/>
                <a:gd name="T82" fmla="*/ 41 w 47"/>
                <a:gd name="T83" fmla="*/ 75 h 98"/>
                <a:gd name="T84" fmla="*/ 37 w 47"/>
                <a:gd name="T85" fmla="*/ 83 h 98"/>
                <a:gd name="T86" fmla="*/ 34 w 47"/>
                <a:gd name="T87" fmla="*/ 89 h 98"/>
                <a:gd name="T88" fmla="*/ 28 w 47"/>
                <a:gd name="T89" fmla="*/ 93 h 98"/>
                <a:gd name="T90" fmla="*/ 25 w 47"/>
                <a:gd name="T91" fmla="*/ 96 h 98"/>
                <a:gd name="T92" fmla="*/ 19 w 47"/>
                <a:gd name="T93" fmla="*/ 96 h 98"/>
                <a:gd name="T94" fmla="*/ 14 w 47"/>
                <a:gd name="T95" fmla="*/ 93 h 98"/>
                <a:gd name="T96" fmla="*/ 10 w 47"/>
                <a:gd name="T97" fmla="*/ 89 h 98"/>
                <a:gd name="T98" fmla="*/ 6 w 47"/>
                <a:gd name="T99" fmla="*/ 83 h 98"/>
                <a:gd name="T100" fmla="*/ 4 w 47"/>
                <a:gd name="T101" fmla="*/ 74 h 98"/>
                <a:gd name="T102" fmla="*/ 1 w 47"/>
                <a:gd name="T103" fmla="*/ 63 h 98"/>
                <a:gd name="T104" fmla="*/ 1 w 47"/>
                <a:gd name="T105" fmla="*/ 56 h 98"/>
                <a:gd name="T106" fmla="*/ 1 w 47"/>
                <a:gd name="T107" fmla="*/ 44 h 98"/>
                <a:gd name="T108" fmla="*/ 2 w 47"/>
                <a:gd name="T109" fmla="*/ 32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7"/>
                <a:gd name="T166" fmla="*/ 0 h 98"/>
                <a:gd name="T167" fmla="*/ 47 w 47"/>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7" h="98">
                  <a:moveTo>
                    <a:pt x="1" y="30"/>
                  </a:moveTo>
                  <a:lnTo>
                    <a:pt x="1" y="31"/>
                  </a:lnTo>
                  <a:lnTo>
                    <a:pt x="0" y="36"/>
                  </a:lnTo>
                  <a:lnTo>
                    <a:pt x="0" y="39"/>
                  </a:lnTo>
                  <a:lnTo>
                    <a:pt x="0" y="41"/>
                  </a:lnTo>
                  <a:lnTo>
                    <a:pt x="0" y="44"/>
                  </a:lnTo>
                  <a:lnTo>
                    <a:pt x="0" y="45"/>
                  </a:lnTo>
                  <a:lnTo>
                    <a:pt x="0" y="50"/>
                  </a:lnTo>
                  <a:lnTo>
                    <a:pt x="0" y="53"/>
                  </a:lnTo>
                  <a:lnTo>
                    <a:pt x="0" y="56"/>
                  </a:lnTo>
                  <a:lnTo>
                    <a:pt x="0" y="58"/>
                  </a:lnTo>
                  <a:lnTo>
                    <a:pt x="0" y="61"/>
                  </a:lnTo>
                  <a:lnTo>
                    <a:pt x="0" y="62"/>
                  </a:lnTo>
                  <a:lnTo>
                    <a:pt x="0" y="65"/>
                  </a:lnTo>
                  <a:lnTo>
                    <a:pt x="1" y="69"/>
                  </a:lnTo>
                  <a:lnTo>
                    <a:pt x="1" y="71"/>
                  </a:lnTo>
                  <a:lnTo>
                    <a:pt x="2" y="74"/>
                  </a:lnTo>
                  <a:lnTo>
                    <a:pt x="2" y="75"/>
                  </a:lnTo>
                  <a:lnTo>
                    <a:pt x="4" y="78"/>
                  </a:lnTo>
                  <a:lnTo>
                    <a:pt x="4" y="79"/>
                  </a:lnTo>
                  <a:lnTo>
                    <a:pt x="5" y="81"/>
                  </a:lnTo>
                  <a:lnTo>
                    <a:pt x="6" y="85"/>
                  </a:lnTo>
                  <a:lnTo>
                    <a:pt x="6" y="87"/>
                  </a:lnTo>
                  <a:lnTo>
                    <a:pt x="8" y="88"/>
                  </a:lnTo>
                  <a:lnTo>
                    <a:pt x="9" y="89"/>
                  </a:lnTo>
                  <a:lnTo>
                    <a:pt x="9" y="91"/>
                  </a:lnTo>
                  <a:lnTo>
                    <a:pt x="10" y="92"/>
                  </a:lnTo>
                  <a:lnTo>
                    <a:pt x="12" y="93"/>
                  </a:lnTo>
                  <a:lnTo>
                    <a:pt x="13" y="94"/>
                  </a:lnTo>
                  <a:lnTo>
                    <a:pt x="14" y="96"/>
                  </a:lnTo>
                  <a:lnTo>
                    <a:pt x="15" y="96"/>
                  </a:lnTo>
                  <a:lnTo>
                    <a:pt x="15" y="97"/>
                  </a:lnTo>
                  <a:lnTo>
                    <a:pt x="17" y="98"/>
                  </a:lnTo>
                  <a:lnTo>
                    <a:pt x="18" y="98"/>
                  </a:lnTo>
                  <a:lnTo>
                    <a:pt x="19" y="98"/>
                  </a:lnTo>
                  <a:lnTo>
                    <a:pt x="21" y="98"/>
                  </a:lnTo>
                  <a:lnTo>
                    <a:pt x="22" y="98"/>
                  </a:lnTo>
                  <a:lnTo>
                    <a:pt x="23" y="98"/>
                  </a:lnTo>
                  <a:lnTo>
                    <a:pt x="25" y="98"/>
                  </a:lnTo>
                  <a:lnTo>
                    <a:pt x="26" y="98"/>
                  </a:lnTo>
                  <a:lnTo>
                    <a:pt x="27" y="97"/>
                  </a:lnTo>
                  <a:lnTo>
                    <a:pt x="28" y="97"/>
                  </a:lnTo>
                  <a:lnTo>
                    <a:pt x="30" y="96"/>
                  </a:lnTo>
                  <a:lnTo>
                    <a:pt x="31" y="94"/>
                  </a:lnTo>
                  <a:lnTo>
                    <a:pt x="32" y="93"/>
                  </a:lnTo>
                  <a:lnTo>
                    <a:pt x="34" y="93"/>
                  </a:lnTo>
                  <a:lnTo>
                    <a:pt x="35" y="92"/>
                  </a:lnTo>
                  <a:lnTo>
                    <a:pt x="36" y="91"/>
                  </a:lnTo>
                  <a:lnTo>
                    <a:pt x="36" y="88"/>
                  </a:lnTo>
                  <a:lnTo>
                    <a:pt x="37" y="87"/>
                  </a:lnTo>
                  <a:lnTo>
                    <a:pt x="39" y="85"/>
                  </a:lnTo>
                  <a:lnTo>
                    <a:pt x="39" y="84"/>
                  </a:lnTo>
                  <a:lnTo>
                    <a:pt x="40" y="80"/>
                  </a:lnTo>
                  <a:lnTo>
                    <a:pt x="41" y="79"/>
                  </a:lnTo>
                  <a:lnTo>
                    <a:pt x="43" y="76"/>
                  </a:lnTo>
                  <a:lnTo>
                    <a:pt x="43" y="74"/>
                  </a:lnTo>
                  <a:lnTo>
                    <a:pt x="44" y="71"/>
                  </a:lnTo>
                  <a:lnTo>
                    <a:pt x="44" y="70"/>
                  </a:lnTo>
                  <a:lnTo>
                    <a:pt x="44" y="67"/>
                  </a:lnTo>
                  <a:lnTo>
                    <a:pt x="45" y="65"/>
                  </a:lnTo>
                  <a:lnTo>
                    <a:pt x="45" y="62"/>
                  </a:lnTo>
                  <a:lnTo>
                    <a:pt x="45" y="61"/>
                  </a:lnTo>
                  <a:lnTo>
                    <a:pt x="45" y="58"/>
                  </a:lnTo>
                  <a:lnTo>
                    <a:pt x="47" y="53"/>
                  </a:lnTo>
                  <a:lnTo>
                    <a:pt x="47" y="50"/>
                  </a:lnTo>
                  <a:lnTo>
                    <a:pt x="47" y="48"/>
                  </a:lnTo>
                  <a:lnTo>
                    <a:pt x="47" y="45"/>
                  </a:lnTo>
                  <a:lnTo>
                    <a:pt x="47" y="44"/>
                  </a:lnTo>
                  <a:lnTo>
                    <a:pt x="47" y="41"/>
                  </a:lnTo>
                  <a:lnTo>
                    <a:pt x="45" y="36"/>
                  </a:lnTo>
                  <a:lnTo>
                    <a:pt x="44" y="26"/>
                  </a:lnTo>
                  <a:lnTo>
                    <a:pt x="43" y="23"/>
                  </a:lnTo>
                  <a:lnTo>
                    <a:pt x="43" y="21"/>
                  </a:lnTo>
                  <a:lnTo>
                    <a:pt x="41" y="19"/>
                  </a:lnTo>
                  <a:lnTo>
                    <a:pt x="41" y="18"/>
                  </a:lnTo>
                  <a:lnTo>
                    <a:pt x="40" y="15"/>
                  </a:lnTo>
                  <a:lnTo>
                    <a:pt x="40" y="14"/>
                  </a:lnTo>
                  <a:lnTo>
                    <a:pt x="39" y="11"/>
                  </a:lnTo>
                  <a:lnTo>
                    <a:pt x="37" y="10"/>
                  </a:lnTo>
                  <a:lnTo>
                    <a:pt x="37" y="9"/>
                  </a:lnTo>
                  <a:lnTo>
                    <a:pt x="36" y="8"/>
                  </a:lnTo>
                  <a:lnTo>
                    <a:pt x="35" y="6"/>
                  </a:lnTo>
                  <a:lnTo>
                    <a:pt x="34" y="5"/>
                  </a:lnTo>
                  <a:lnTo>
                    <a:pt x="34" y="4"/>
                  </a:lnTo>
                  <a:lnTo>
                    <a:pt x="32" y="4"/>
                  </a:lnTo>
                  <a:lnTo>
                    <a:pt x="31" y="2"/>
                  </a:lnTo>
                  <a:lnTo>
                    <a:pt x="30" y="2"/>
                  </a:lnTo>
                  <a:lnTo>
                    <a:pt x="28" y="1"/>
                  </a:lnTo>
                  <a:lnTo>
                    <a:pt x="27" y="0"/>
                  </a:lnTo>
                  <a:lnTo>
                    <a:pt x="26" y="0"/>
                  </a:lnTo>
                  <a:lnTo>
                    <a:pt x="25" y="0"/>
                  </a:lnTo>
                  <a:lnTo>
                    <a:pt x="23" y="0"/>
                  </a:lnTo>
                  <a:lnTo>
                    <a:pt x="22" y="0"/>
                  </a:lnTo>
                  <a:lnTo>
                    <a:pt x="21" y="0"/>
                  </a:lnTo>
                  <a:lnTo>
                    <a:pt x="19" y="1"/>
                  </a:lnTo>
                  <a:lnTo>
                    <a:pt x="18" y="1"/>
                  </a:lnTo>
                  <a:lnTo>
                    <a:pt x="17" y="2"/>
                  </a:lnTo>
                  <a:lnTo>
                    <a:pt x="14" y="4"/>
                  </a:lnTo>
                  <a:lnTo>
                    <a:pt x="13" y="5"/>
                  </a:lnTo>
                  <a:lnTo>
                    <a:pt x="12" y="8"/>
                  </a:lnTo>
                  <a:lnTo>
                    <a:pt x="10" y="9"/>
                  </a:lnTo>
                  <a:lnTo>
                    <a:pt x="9" y="10"/>
                  </a:lnTo>
                  <a:lnTo>
                    <a:pt x="8" y="11"/>
                  </a:lnTo>
                  <a:lnTo>
                    <a:pt x="6" y="15"/>
                  </a:lnTo>
                  <a:lnTo>
                    <a:pt x="5" y="17"/>
                  </a:lnTo>
                  <a:lnTo>
                    <a:pt x="5" y="18"/>
                  </a:lnTo>
                  <a:lnTo>
                    <a:pt x="4" y="21"/>
                  </a:lnTo>
                  <a:lnTo>
                    <a:pt x="4" y="22"/>
                  </a:lnTo>
                  <a:lnTo>
                    <a:pt x="2" y="27"/>
                  </a:lnTo>
                  <a:lnTo>
                    <a:pt x="1" y="30"/>
                  </a:lnTo>
                  <a:lnTo>
                    <a:pt x="2" y="31"/>
                  </a:lnTo>
                  <a:lnTo>
                    <a:pt x="4" y="28"/>
                  </a:lnTo>
                  <a:lnTo>
                    <a:pt x="5" y="24"/>
                  </a:lnTo>
                  <a:lnTo>
                    <a:pt x="5" y="22"/>
                  </a:lnTo>
                  <a:lnTo>
                    <a:pt x="6" y="21"/>
                  </a:lnTo>
                  <a:lnTo>
                    <a:pt x="6" y="18"/>
                  </a:lnTo>
                  <a:lnTo>
                    <a:pt x="8" y="17"/>
                  </a:lnTo>
                  <a:lnTo>
                    <a:pt x="9" y="14"/>
                  </a:lnTo>
                  <a:lnTo>
                    <a:pt x="10" y="13"/>
                  </a:lnTo>
                  <a:lnTo>
                    <a:pt x="10" y="11"/>
                  </a:lnTo>
                  <a:lnTo>
                    <a:pt x="12" y="10"/>
                  </a:lnTo>
                  <a:lnTo>
                    <a:pt x="14" y="8"/>
                  </a:lnTo>
                  <a:lnTo>
                    <a:pt x="14" y="6"/>
                  </a:lnTo>
                  <a:lnTo>
                    <a:pt x="15" y="5"/>
                  </a:lnTo>
                  <a:lnTo>
                    <a:pt x="17" y="5"/>
                  </a:lnTo>
                  <a:lnTo>
                    <a:pt x="19" y="4"/>
                  </a:lnTo>
                  <a:lnTo>
                    <a:pt x="21" y="2"/>
                  </a:lnTo>
                  <a:lnTo>
                    <a:pt x="22" y="2"/>
                  </a:lnTo>
                  <a:lnTo>
                    <a:pt x="23" y="2"/>
                  </a:lnTo>
                  <a:lnTo>
                    <a:pt x="25" y="2"/>
                  </a:lnTo>
                  <a:lnTo>
                    <a:pt x="26" y="2"/>
                  </a:lnTo>
                  <a:lnTo>
                    <a:pt x="27" y="4"/>
                  </a:lnTo>
                  <a:lnTo>
                    <a:pt x="28" y="4"/>
                  </a:lnTo>
                  <a:lnTo>
                    <a:pt x="30" y="4"/>
                  </a:lnTo>
                  <a:lnTo>
                    <a:pt x="31" y="5"/>
                  </a:lnTo>
                  <a:lnTo>
                    <a:pt x="32" y="6"/>
                  </a:lnTo>
                  <a:lnTo>
                    <a:pt x="35" y="9"/>
                  </a:lnTo>
                  <a:lnTo>
                    <a:pt x="35" y="10"/>
                  </a:lnTo>
                  <a:lnTo>
                    <a:pt x="36" y="11"/>
                  </a:lnTo>
                  <a:lnTo>
                    <a:pt x="37" y="13"/>
                  </a:lnTo>
                  <a:lnTo>
                    <a:pt x="37" y="14"/>
                  </a:lnTo>
                  <a:lnTo>
                    <a:pt x="39" y="15"/>
                  </a:lnTo>
                  <a:lnTo>
                    <a:pt x="40" y="18"/>
                  </a:lnTo>
                  <a:lnTo>
                    <a:pt x="40" y="19"/>
                  </a:lnTo>
                  <a:lnTo>
                    <a:pt x="40" y="21"/>
                  </a:lnTo>
                  <a:lnTo>
                    <a:pt x="41" y="23"/>
                  </a:lnTo>
                  <a:lnTo>
                    <a:pt x="41" y="24"/>
                  </a:lnTo>
                  <a:lnTo>
                    <a:pt x="43" y="27"/>
                  </a:lnTo>
                  <a:lnTo>
                    <a:pt x="43" y="28"/>
                  </a:lnTo>
                  <a:lnTo>
                    <a:pt x="43" y="31"/>
                  </a:lnTo>
                  <a:lnTo>
                    <a:pt x="44" y="32"/>
                  </a:lnTo>
                  <a:lnTo>
                    <a:pt x="44" y="35"/>
                  </a:lnTo>
                  <a:lnTo>
                    <a:pt x="44" y="36"/>
                  </a:lnTo>
                  <a:lnTo>
                    <a:pt x="45" y="41"/>
                  </a:lnTo>
                  <a:lnTo>
                    <a:pt x="45" y="44"/>
                  </a:lnTo>
                  <a:lnTo>
                    <a:pt x="45" y="46"/>
                  </a:lnTo>
                  <a:lnTo>
                    <a:pt x="45" y="48"/>
                  </a:lnTo>
                  <a:lnTo>
                    <a:pt x="45" y="50"/>
                  </a:lnTo>
                  <a:lnTo>
                    <a:pt x="45" y="53"/>
                  </a:lnTo>
                  <a:lnTo>
                    <a:pt x="44" y="57"/>
                  </a:lnTo>
                  <a:lnTo>
                    <a:pt x="44" y="59"/>
                  </a:lnTo>
                  <a:lnTo>
                    <a:pt x="44" y="62"/>
                  </a:lnTo>
                  <a:lnTo>
                    <a:pt x="44" y="63"/>
                  </a:lnTo>
                  <a:lnTo>
                    <a:pt x="43" y="66"/>
                  </a:lnTo>
                  <a:lnTo>
                    <a:pt x="43" y="69"/>
                  </a:lnTo>
                  <a:lnTo>
                    <a:pt x="43" y="71"/>
                  </a:lnTo>
                  <a:lnTo>
                    <a:pt x="41" y="72"/>
                  </a:lnTo>
                  <a:lnTo>
                    <a:pt x="41" y="75"/>
                  </a:lnTo>
                  <a:lnTo>
                    <a:pt x="40" y="76"/>
                  </a:lnTo>
                  <a:lnTo>
                    <a:pt x="40" y="79"/>
                  </a:lnTo>
                  <a:lnTo>
                    <a:pt x="39" y="81"/>
                  </a:lnTo>
                  <a:lnTo>
                    <a:pt x="37" y="83"/>
                  </a:lnTo>
                  <a:lnTo>
                    <a:pt x="36" y="85"/>
                  </a:lnTo>
                  <a:lnTo>
                    <a:pt x="36" y="87"/>
                  </a:lnTo>
                  <a:lnTo>
                    <a:pt x="35" y="88"/>
                  </a:lnTo>
                  <a:lnTo>
                    <a:pt x="34" y="89"/>
                  </a:lnTo>
                  <a:lnTo>
                    <a:pt x="32" y="91"/>
                  </a:lnTo>
                  <a:lnTo>
                    <a:pt x="31" y="92"/>
                  </a:lnTo>
                  <a:lnTo>
                    <a:pt x="30" y="93"/>
                  </a:lnTo>
                  <a:lnTo>
                    <a:pt x="28" y="93"/>
                  </a:lnTo>
                  <a:lnTo>
                    <a:pt x="28" y="94"/>
                  </a:lnTo>
                  <a:lnTo>
                    <a:pt x="27" y="94"/>
                  </a:lnTo>
                  <a:lnTo>
                    <a:pt x="26" y="96"/>
                  </a:lnTo>
                  <a:lnTo>
                    <a:pt x="25" y="96"/>
                  </a:lnTo>
                  <a:lnTo>
                    <a:pt x="23" y="96"/>
                  </a:lnTo>
                  <a:lnTo>
                    <a:pt x="22" y="96"/>
                  </a:lnTo>
                  <a:lnTo>
                    <a:pt x="21" y="96"/>
                  </a:lnTo>
                  <a:lnTo>
                    <a:pt x="19" y="96"/>
                  </a:lnTo>
                  <a:lnTo>
                    <a:pt x="18" y="96"/>
                  </a:lnTo>
                  <a:lnTo>
                    <a:pt x="17" y="94"/>
                  </a:lnTo>
                  <a:lnTo>
                    <a:pt x="15" y="93"/>
                  </a:lnTo>
                  <a:lnTo>
                    <a:pt x="14" y="93"/>
                  </a:lnTo>
                  <a:lnTo>
                    <a:pt x="13" y="92"/>
                  </a:lnTo>
                  <a:lnTo>
                    <a:pt x="13" y="91"/>
                  </a:lnTo>
                  <a:lnTo>
                    <a:pt x="12" y="91"/>
                  </a:lnTo>
                  <a:lnTo>
                    <a:pt x="10" y="89"/>
                  </a:lnTo>
                  <a:lnTo>
                    <a:pt x="9" y="88"/>
                  </a:lnTo>
                  <a:lnTo>
                    <a:pt x="9" y="85"/>
                  </a:lnTo>
                  <a:lnTo>
                    <a:pt x="8" y="84"/>
                  </a:lnTo>
                  <a:lnTo>
                    <a:pt x="6" y="83"/>
                  </a:lnTo>
                  <a:lnTo>
                    <a:pt x="5" y="80"/>
                  </a:lnTo>
                  <a:lnTo>
                    <a:pt x="5" y="78"/>
                  </a:lnTo>
                  <a:lnTo>
                    <a:pt x="4" y="76"/>
                  </a:lnTo>
                  <a:lnTo>
                    <a:pt x="4" y="74"/>
                  </a:lnTo>
                  <a:lnTo>
                    <a:pt x="4" y="72"/>
                  </a:lnTo>
                  <a:lnTo>
                    <a:pt x="2" y="70"/>
                  </a:lnTo>
                  <a:lnTo>
                    <a:pt x="2" y="69"/>
                  </a:lnTo>
                  <a:lnTo>
                    <a:pt x="1" y="63"/>
                  </a:lnTo>
                  <a:lnTo>
                    <a:pt x="1" y="62"/>
                  </a:lnTo>
                  <a:lnTo>
                    <a:pt x="1" y="59"/>
                  </a:lnTo>
                  <a:lnTo>
                    <a:pt x="1" y="57"/>
                  </a:lnTo>
                  <a:lnTo>
                    <a:pt x="1" y="56"/>
                  </a:lnTo>
                  <a:lnTo>
                    <a:pt x="1" y="53"/>
                  </a:lnTo>
                  <a:lnTo>
                    <a:pt x="1" y="50"/>
                  </a:lnTo>
                  <a:lnTo>
                    <a:pt x="1" y="46"/>
                  </a:lnTo>
                  <a:lnTo>
                    <a:pt x="1" y="44"/>
                  </a:lnTo>
                  <a:lnTo>
                    <a:pt x="1" y="41"/>
                  </a:lnTo>
                  <a:lnTo>
                    <a:pt x="1" y="39"/>
                  </a:lnTo>
                  <a:lnTo>
                    <a:pt x="1" y="37"/>
                  </a:lnTo>
                  <a:lnTo>
                    <a:pt x="2" y="32"/>
                  </a:lnTo>
                  <a:lnTo>
                    <a:pt x="2" y="31"/>
                  </a:lnTo>
                  <a:lnTo>
                    <a:pt x="1" y="30"/>
                  </a:lnTo>
                  <a:close/>
                </a:path>
              </a:pathLst>
            </a:custGeom>
            <a:solidFill>
              <a:srgbClr val="808080"/>
            </a:solidFill>
            <a:ln w="9525">
              <a:noFill/>
              <a:round/>
              <a:headEnd/>
              <a:tailEnd/>
            </a:ln>
          </p:spPr>
          <p:txBody>
            <a:bodyPr/>
            <a:lstStyle/>
            <a:p>
              <a:endParaRPr lang="en-US"/>
            </a:p>
          </p:txBody>
        </p:sp>
        <p:sp>
          <p:nvSpPr>
            <p:cNvPr id="185" name="Freeform 328"/>
            <p:cNvSpPr>
              <a:spLocks/>
            </p:cNvSpPr>
            <p:nvPr/>
          </p:nvSpPr>
          <p:spPr bwMode="auto">
            <a:xfrm>
              <a:off x="1751" y="1316"/>
              <a:ext cx="71" cy="150"/>
            </a:xfrm>
            <a:custGeom>
              <a:avLst/>
              <a:gdLst>
                <a:gd name="T0" fmla="*/ 47 w 71"/>
                <a:gd name="T1" fmla="*/ 2 h 150"/>
                <a:gd name="T2" fmla="*/ 40 w 71"/>
                <a:gd name="T3" fmla="*/ 1 h 150"/>
                <a:gd name="T4" fmla="*/ 36 w 71"/>
                <a:gd name="T5" fmla="*/ 0 h 150"/>
                <a:gd name="T6" fmla="*/ 31 w 71"/>
                <a:gd name="T7" fmla="*/ 1 h 150"/>
                <a:gd name="T8" fmla="*/ 23 w 71"/>
                <a:gd name="T9" fmla="*/ 6 h 150"/>
                <a:gd name="T10" fmla="*/ 18 w 71"/>
                <a:gd name="T11" fmla="*/ 11 h 150"/>
                <a:gd name="T12" fmla="*/ 14 w 71"/>
                <a:gd name="T13" fmla="*/ 17 h 150"/>
                <a:gd name="T14" fmla="*/ 12 w 71"/>
                <a:gd name="T15" fmla="*/ 22 h 150"/>
                <a:gd name="T16" fmla="*/ 9 w 71"/>
                <a:gd name="T17" fmla="*/ 28 h 150"/>
                <a:gd name="T18" fmla="*/ 6 w 71"/>
                <a:gd name="T19" fmla="*/ 35 h 150"/>
                <a:gd name="T20" fmla="*/ 4 w 71"/>
                <a:gd name="T21" fmla="*/ 45 h 150"/>
                <a:gd name="T22" fmla="*/ 3 w 71"/>
                <a:gd name="T23" fmla="*/ 54 h 150"/>
                <a:gd name="T24" fmla="*/ 1 w 71"/>
                <a:gd name="T25" fmla="*/ 61 h 150"/>
                <a:gd name="T26" fmla="*/ 1 w 71"/>
                <a:gd name="T27" fmla="*/ 67 h 150"/>
                <a:gd name="T28" fmla="*/ 0 w 71"/>
                <a:gd name="T29" fmla="*/ 74 h 150"/>
                <a:gd name="T30" fmla="*/ 0 w 71"/>
                <a:gd name="T31" fmla="*/ 80 h 150"/>
                <a:gd name="T32" fmla="*/ 1 w 71"/>
                <a:gd name="T33" fmla="*/ 87 h 150"/>
                <a:gd name="T34" fmla="*/ 1 w 71"/>
                <a:gd name="T35" fmla="*/ 93 h 150"/>
                <a:gd name="T36" fmla="*/ 3 w 71"/>
                <a:gd name="T37" fmla="*/ 100 h 150"/>
                <a:gd name="T38" fmla="*/ 4 w 71"/>
                <a:gd name="T39" fmla="*/ 109 h 150"/>
                <a:gd name="T40" fmla="*/ 5 w 71"/>
                <a:gd name="T41" fmla="*/ 115 h 150"/>
                <a:gd name="T42" fmla="*/ 8 w 71"/>
                <a:gd name="T43" fmla="*/ 122 h 150"/>
                <a:gd name="T44" fmla="*/ 10 w 71"/>
                <a:gd name="T45" fmla="*/ 128 h 150"/>
                <a:gd name="T46" fmla="*/ 14 w 71"/>
                <a:gd name="T47" fmla="*/ 135 h 150"/>
                <a:gd name="T48" fmla="*/ 18 w 71"/>
                <a:gd name="T49" fmla="*/ 141 h 150"/>
                <a:gd name="T50" fmla="*/ 23 w 71"/>
                <a:gd name="T51" fmla="*/ 146 h 150"/>
                <a:gd name="T52" fmla="*/ 30 w 71"/>
                <a:gd name="T53" fmla="*/ 149 h 150"/>
                <a:gd name="T54" fmla="*/ 34 w 71"/>
                <a:gd name="T55" fmla="*/ 150 h 150"/>
                <a:gd name="T56" fmla="*/ 40 w 71"/>
                <a:gd name="T57" fmla="*/ 149 h 150"/>
                <a:gd name="T58" fmla="*/ 45 w 71"/>
                <a:gd name="T59" fmla="*/ 146 h 150"/>
                <a:gd name="T60" fmla="*/ 51 w 71"/>
                <a:gd name="T61" fmla="*/ 142 h 150"/>
                <a:gd name="T62" fmla="*/ 54 w 71"/>
                <a:gd name="T63" fmla="*/ 138 h 150"/>
                <a:gd name="T64" fmla="*/ 57 w 71"/>
                <a:gd name="T65" fmla="*/ 133 h 150"/>
                <a:gd name="T66" fmla="*/ 61 w 71"/>
                <a:gd name="T67" fmla="*/ 127 h 150"/>
                <a:gd name="T68" fmla="*/ 63 w 71"/>
                <a:gd name="T69" fmla="*/ 122 h 150"/>
                <a:gd name="T70" fmla="*/ 65 w 71"/>
                <a:gd name="T71" fmla="*/ 115 h 150"/>
                <a:gd name="T72" fmla="*/ 67 w 71"/>
                <a:gd name="T73" fmla="*/ 106 h 150"/>
                <a:gd name="T74" fmla="*/ 70 w 71"/>
                <a:gd name="T75" fmla="*/ 96 h 150"/>
                <a:gd name="T76" fmla="*/ 70 w 71"/>
                <a:gd name="T77" fmla="*/ 89 h 150"/>
                <a:gd name="T78" fmla="*/ 71 w 71"/>
                <a:gd name="T79" fmla="*/ 83 h 150"/>
                <a:gd name="T80" fmla="*/ 71 w 71"/>
                <a:gd name="T81" fmla="*/ 76 h 150"/>
                <a:gd name="T82" fmla="*/ 71 w 71"/>
                <a:gd name="T83" fmla="*/ 70 h 150"/>
                <a:gd name="T84" fmla="*/ 71 w 71"/>
                <a:gd name="T85" fmla="*/ 63 h 150"/>
                <a:gd name="T86" fmla="*/ 70 w 71"/>
                <a:gd name="T87" fmla="*/ 57 h 150"/>
                <a:gd name="T88" fmla="*/ 70 w 71"/>
                <a:gd name="T89" fmla="*/ 50 h 150"/>
                <a:gd name="T90" fmla="*/ 67 w 71"/>
                <a:gd name="T91" fmla="*/ 40 h 150"/>
                <a:gd name="T92" fmla="*/ 66 w 71"/>
                <a:gd name="T93" fmla="*/ 33 h 150"/>
                <a:gd name="T94" fmla="*/ 63 w 71"/>
                <a:gd name="T95" fmla="*/ 27 h 150"/>
                <a:gd name="T96" fmla="*/ 62 w 71"/>
                <a:gd name="T97" fmla="*/ 22 h 150"/>
                <a:gd name="T98" fmla="*/ 60 w 71"/>
                <a:gd name="T99" fmla="*/ 18 h 150"/>
                <a:gd name="T100" fmla="*/ 57 w 71"/>
                <a:gd name="T101" fmla="*/ 13 h 150"/>
                <a:gd name="T102" fmla="*/ 52 w 71"/>
                <a:gd name="T103" fmla="*/ 6 h 1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1"/>
                <a:gd name="T157" fmla="*/ 0 h 150"/>
                <a:gd name="T158" fmla="*/ 71 w 71"/>
                <a:gd name="T159" fmla="*/ 150 h 1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1" h="150">
                  <a:moveTo>
                    <a:pt x="52" y="6"/>
                  </a:moveTo>
                  <a:lnTo>
                    <a:pt x="49" y="5"/>
                  </a:lnTo>
                  <a:lnTo>
                    <a:pt x="48" y="4"/>
                  </a:lnTo>
                  <a:lnTo>
                    <a:pt x="47" y="4"/>
                  </a:lnTo>
                  <a:lnTo>
                    <a:pt x="47" y="2"/>
                  </a:lnTo>
                  <a:lnTo>
                    <a:pt x="45" y="2"/>
                  </a:lnTo>
                  <a:lnTo>
                    <a:pt x="44" y="2"/>
                  </a:lnTo>
                  <a:lnTo>
                    <a:pt x="43" y="1"/>
                  </a:lnTo>
                  <a:lnTo>
                    <a:pt x="41" y="1"/>
                  </a:lnTo>
                  <a:lnTo>
                    <a:pt x="40" y="1"/>
                  </a:lnTo>
                  <a:lnTo>
                    <a:pt x="39" y="1"/>
                  </a:lnTo>
                  <a:lnTo>
                    <a:pt x="39" y="0"/>
                  </a:lnTo>
                  <a:lnTo>
                    <a:pt x="38" y="1"/>
                  </a:lnTo>
                  <a:lnTo>
                    <a:pt x="38" y="0"/>
                  </a:lnTo>
                  <a:lnTo>
                    <a:pt x="36" y="0"/>
                  </a:lnTo>
                  <a:lnTo>
                    <a:pt x="36" y="1"/>
                  </a:lnTo>
                  <a:lnTo>
                    <a:pt x="35" y="1"/>
                  </a:lnTo>
                  <a:lnTo>
                    <a:pt x="34" y="1"/>
                  </a:lnTo>
                  <a:lnTo>
                    <a:pt x="32" y="1"/>
                  </a:lnTo>
                  <a:lnTo>
                    <a:pt x="31" y="1"/>
                  </a:lnTo>
                  <a:lnTo>
                    <a:pt x="30" y="2"/>
                  </a:lnTo>
                  <a:lnTo>
                    <a:pt x="28" y="2"/>
                  </a:lnTo>
                  <a:lnTo>
                    <a:pt x="27" y="4"/>
                  </a:lnTo>
                  <a:lnTo>
                    <a:pt x="25" y="5"/>
                  </a:lnTo>
                  <a:lnTo>
                    <a:pt x="23" y="6"/>
                  </a:lnTo>
                  <a:lnTo>
                    <a:pt x="22" y="6"/>
                  </a:lnTo>
                  <a:lnTo>
                    <a:pt x="22" y="8"/>
                  </a:lnTo>
                  <a:lnTo>
                    <a:pt x="21" y="9"/>
                  </a:lnTo>
                  <a:lnTo>
                    <a:pt x="19" y="10"/>
                  </a:lnTo>
                  <a:lnTo>
                    <a:pt x="18" y="11"/>
                  </a:lnTo>
                  <a:lnTo>
                    <a:pt x="18" y="13"/>
                  </a:lnTo>
                  <a:lnTo>
                    <a:pt x="17" y="13"/>
                  </a:lnTo>
                  <a:lnTo>
                    <a:pt x="17" y="14"/>
                  </a:lnTo>
                  <a:lnTo>
                    <a:pt x="16" y="15"/>
                  </a:lnTo>
                  <a:lnTo>
                    <a:pt x="14" y="17"/>
                  </a:lnTo>
                  <a:lnTo>
                    <a:pt x="14" y="18"/>
                  </a:lnTo>
                  <a:lnTo>
                    <a:pt x="14" y="19"/>
                  </a:lnTo>
                  <a:lnTo>
                    <a:pt x="13" y="19"/>
                  </a:lnTo>
                  <a:lnTo>
                    <a:pt x="13" y="20"/>
                  </a:lnTo>
                  <a:lnTo>
                    <a:pt x="12" y="22"/>
                  </a:lnTo>
                  <a:lnTo>
                    <a:pt x="12" y="23"/>
                  </a:lnTo>
                  <a:lnTo>
                    <a:pt x="10" y="24"/>
                  </a:lnTo>
                  <a:lnTo>
                    <a:pt x="10" y="26"/>
                  </a:lnTo>
                  <a:lnTo>
                    <a:pt x="9" y="27"/>
                  </a:lnTo>
                  <a:lnTo>
                    <a:pt x="9" y="28"/>
                  </a:lnTo>
                  <a:lnTo>
                    <a:pt x="9" y="30"/>
                  </a:lnTo>
                  <a:lnTo>
                    <a:pt x="8" y="31"/>
                  </a:lnTo>
                  <a:lnTo>
                    <a:pt x="8" y="32"/>
                  </a:lnTo>
                  <a:lnTo>
                    <a:pt x="8" y="33"/>
                  </a:lnTo>
                  <a:lnTo>
                    <a:pt x="6" y="35"/>
                  </a:lnTo>
                  <a:lnTo>
                    <a:pt x="6" y="36"/>
                  </a:lnTo>
                  <a:lnTo>
                    <a:pt x="6" y="37"/>
                  </a:lnTo>
                  <a:lnTo>
                    <a:pt x="5" y="40"/>
                  </a:lnTo>
                  <a:lnTo>
                    <a:pt x="5" y="41"/>
                  </a:lnTo>
                  <a:lnTo>
                    <a:pt x="4" y="45"/>
                  </a:lnTo>
                  <a:lnTo>
                    <a:pt x="4" y="48"/>
                  </a:lnTo>
                  <a:lnTo>
                    <a:pt x="3" y="49"/>
                  </a:lnTo>
                  <a:lnTo>
                    <a:pt x="3" y="52"/>
                  </a:lnTo>
                  <a:lnTo>
                    <a:pt x="3" y="53"/>
                  </a:lnTo>
                  <a:lnTo>
                    <a:pt x="3" y="54"/>
                  </a:lnTo>
                  <a:lnTo>
                    <a:pt x="3" y="55"/>
                  </a:lnTo>
                  <a:lnTo>
                    <a:pt x="1" y="57"/>
                  </a:lnTo>
                  <a:lnTo>
                    <a:pt x="1" y="58"/>
                  </a:lnTo>
                  <a:lnTo>
                    <a:pt x="1" y="59"/>
                  </a:lnTo>
                  <a:lnTo>
                    <a:pt x="1" y="61"/>
                  </a:lnTo>
                  <a:lnTo>
                    <a:pt x="1" y="62"/>
                  </a:lnTo>
                  <a:lnTo>
                    <a:pt x="1" y="63"/>
                  </a:lnTo>
                  <a:lnTo>
                    <a:pt x="1" y="65"/>
                  </a:lnTo>
                  <a:lnTo>
                    <a:pt x="1" y="66"/>
                  </a:lnTo>
                  <a:lnTo>
                    <a:pt x="1" y="67"/>
                  </a:lnTo>
                  <a:lnTo>
                    <a:pt x="1" y="68"/>
                  </a:lnTo>
                  <a:lnTo>
                    <a:pt x="1" y="70"/>
                  </a:lnTo>
                  <a:lnTo>
                    <a:pt x="1" y="71"/>
                  </a:lnTo>
                  <a:lnTo>
                    <a:pt x="1" y="72"/>
                  </a:lnTo>
                  <a:lnTo>
                    <a:pt x="0" y="74"/>
                  </a:lnTo>
                  <a:lnTo>
                    <a:pt x="0" y="75"/>
                  </a:lnTo>
                  <a:lnTo>
                    <a:pt x="0" y="76"/>
                  </a:lnTo>
                  <a:lnTo>
                    <a:pt x="0" y="78"/>
                  </a:lnTo>
                  <a:lnTo>
                    <a:pt x="1" y="79"/>
                  </a:lnTo>
                  <a:lnTo>
                    <a:pt x="0" y="80"/>
                  </a:lnTo>
                  <a:lnTo>
                    <a:pt x="1" y="81"/>
                  </a:lnTo>
                  <a:lnTo>
                    <a:pt x="1" y="83"/>
                  </a:lnTo>
                  <a:lnTo>
                    <a:pt x="1" y="84"/>
                  </a:lnTo>
                  <a:lnTo>
                    <a:pt x="1" y="85"/>
                  </a:lnTo>
                  <a:lnTo>
                    <a:pt x="1" y="87"/>
                  </a:lnTo>
                  <a:lnTo>
                    <a:pt x="1" y="88"/>
                  </a:lnTo>
                  <a:lnTo>
                    <a:pt x="1" y="89"/>
                  </a:lnTo>
                  <a:lnTo>
                    <a:pt x="1" y="90"/>
                  </a:lnTo>
                  <a:lnTo>
                    <a:pt x="1" y="92"/>
                  </a:lnTo>
                  <a:lnTo>
                    <a:pt x="1" y="93"/>
                  </a:lnTo>
                  <a:lnTo>
                    <a:pt x="1" y="94"/>
                  </a:lnTo>
                  <a:lnTo>
                    <a:pt x="1" y="96"/>
                  </a:lnTo>
                  <a:lnTo>
                    <a:pt x="1" y="97"/>
                  </a:lnTo>
                  <a:lnTo>
                    <a:pt x="1" y="98"/>
                  </a:lnTo>
                  <a:lnTo>
                    <a:pt x="3" y="100"/>
                  </a:lnTo>
                  <a:lnTo>
                    <a:pt x="3" y="101"/>
                  </a:lnTo>
                  <a:lnTo>
                    <a:pt x="3" y="102"/>
                  </a:lnTo>
                  <a:lnTo>
                    <a:pt x="4" y="106"/>
                  </a:lnTo>
                  <a:lnTo>
                    <a:pt x="4" y="107"/>
                  </a:lnTo>
                  <a:lnTo>
                    <a:pt x="4" y="109"/>
                  </a:lnTo>
                  <a:lnTo>
                    <a:pt x="4" y="110"/>
                  </a:lnTo>
                  <a:lnTo>
                    <a:pt x="4" y="111"/>
                  </a:lnTo>
                  <a:lnTo>
                    <a:pt x="5" y="113"/>
                  </a:lnTo>
                  <a:lnTo>
                    <a:pt x="5" y="114"/>
                  </a:lnTo>
                  <a:lnTo>
                    <a:pt x="5" y="115"/>
                  </a:lnTo>
                  <a:lnTo>
                    <a:pt x="6" y="116"/>
                  </a:lnTo>
                  <a:lnTo>
                    <a:pt x="6" y="118"/>
                  </a:lnTo>
                  <a:lnTo>
                    <a:pt x="6" y="119"/>
                  </a:lnTo>
                  <a:lnTo>
                    <a:pt x="6" y="120"/>
                  </a:lnTo>
                  <a:lnTo>
                    <a:pt x="8" y="122"/>
                  </a:lnTo>
                  <a:lnTo>
                    <a:pt x="8" y="123"/>
                  </a:lnTo>
                  <a:lnTo>
                    <a:pt x="9" y="124"/>
                  </a:lnTo>
                  <a:lnTo>
                    <a:pt x="9" y="125"/>
                  </a:lnTo>
                  <a:lnTo>
                    <a:pt x="9" y="127"/>
                  </a:lnTo>
                  <a:lnTo>
                    <a:pt x="10" y="128"/>
                  </a:lnTo>
                  <a:lnTo>
                    <a:pt x="10" y="129"/>
                  </a:lnTo>
                  <a:lnTo>
                    <a:pt x="12" y="131"/>
                  </a:lnTo>
                  <a:lnTo>
                    <a:pt x="12" y="132"/>
                  </a:lnTo>
                  <a:lnTo>
                    <a:pt x="13" y="133"/>
                  </a:lnTo>
                  <a:lnTo>
                    <a:pt x="14" y="135"/>
                  </a:lnTo>
                  <a:lnTo>
                    <a:pt x="14" y="136"/>
                  </a:lnTo>
                  <a:lnTo>
                    <a:pt x="16" y="137"/>
                  </a:lnTo>
                  <a:lnTo>
                    <a:pt x="17" y="138"/>
                  </a:lnTo>
                  <a:lnTo>
                    <a:pt x="17" y="140"/>
                  </a:lnTo>
                  <a:lnTo>
                    <a:pt x="18" y="141"/>
                  </a:lnTo>
                  <a:lnTo>
                    <a:pt x="19" y="141"/>
                  </a:lnTo>
                  <a:lnTo>
                    <a:pt x="21" y="144"/>
                  </a:lnTo>
                  <a:lnTo>
                    <a:pt x="22" y="145"/>
                  </a:lnTo>
                  <a:lnTo>
                    <a:pt x="23" y="145"/>
                  </a:lnTo>
                  <a:lnTo>
                    <a:pt x="23" y="146"/>
                  </a:lnTo>
                  <a:lnTo>
                    <a:pt x="25" y="146"/>
                  </a:lnTo>
                  <a:lnTo>
                    <a:pt x="26" y="148"/>
                  </a:lnTo>
                  <a:lnTo>
                    <a:pt x="27" y="148"/>
                  </a:lnTo>
                  <a:lnTo>
                    <a:pt x="28" y="149"/>
                  </a:lnTo>
                  <a:lnTo>
                    <a:pt x="30" y="149"/>
                  </a:lnTo>
                  <a:lnTo>
                    <a:pt x="31" y="149"/>
                  </a:lnTo>
                  <a:lnTo>
                    <a:pt x="31" y="150"/>
                  </a:lnTo>
                  <a:lnTo>
                    <a:pt x="32" y="149"/>
                  </a:lnTo>
                  <a:lnTo>
                    <a:pt x="32" y="150"/>
                  </a:lnTo>
                  <a:lnTo>
                    <a:pt x="34" y="150"/>
                  </a:lnTo>
                  <a:lnTo>
                    <a:pt x="35" y="150"/>
                  </a:lnTo>
                  <a:lnTo>
                    <a:pt x="36" y="150"/>
                  </a:lnTo>
                  <a:lnTo>
                    <a:pt x="38" y="150"/>
                  </a:lnTo>
                  <a:lnTo>
                    <a:pt x="39" y="149"/>
                  </a:lnTo>
                  <a:lnTo>
                    <a:pt x="40" y="149"/>
                  </a:lnTo>
                  <a:lnTo>
                    <a:pt x="41" y="149"/>
                  </a:lnTo>
                  <a:lnTo>
                    <a:pt x="43" y="148"/>
                  </a:lnTo>
                  <a:lnTo>
                    <a:pt x="44" y="148"/>
                  </a:lnTo>
                  <a:lnTo>
                    <a:pt x="44" y="146"/>
                  </a:lnTo>
                  <a:lnTo>
                    <a:pt x="45" y="146"/>
                  </a:lnTo>
                  <a:lnTo>
                    <a:pt x="48" y="145"/>
                  </a:lnTo>
                  <a:lnTo>
                    <a:pt x="48" y="144"/>
                  </a:lnTo>
                  <a:lnTo>
                    <a:pt x="49" y="144"/>
                  </a:lnTo>
                  <a:lnTo>
                    <a:pt x="49" y="142"/>
                  </a:lnTo>
                  <a:lnTo>
                    <a:pt x="51" y="142"/>
                  </a:lnTo>
                  <a:lnTo>
                    <a:pt x="52" y="141"/>
                  </a:lnTo>
                  <a:lnTo>
                    <a:pt x="52" y="140"/>
                  </a:lnTo>
                  <a:lnTo>
                    <a:pt x="53" y="140"/>
                  </a:lnTo>
                  <a:lnTo>
                    <a:pt x="53" y="138"/>
                  </a:lnTo>
                  <a:lnTo>
                    <a:pt x="54" y="138"/>
                  </a:lnTo>
                  <a:lnTo>
                    <a:pt x="54" y="137"/>
                  </a:lnTo>
                  <a:lnTo>
                    <a:pt x="56" y="136"/>
                  </a:lnTo>
                  <a:lnTo>
                    <a:pt x="56" y="135"/>
                  </a:lnTo>
                  <a:lnTo>
                    <a:pt x="57" y="135"/>
                  </a:lnTo>
                  <a:lnTo>
                    <a:pt x="57" y="133"/>
                  </a:lnTo>
                  <a:lnTo>
                    <a:pt x="58" y="132"/>
                  </a:lnTo>
                  <a:lnTo>
                    <a:pt x="58" y="131"/>
                  </a:lnTo>
                  <a:lnTo>
                    <a:pt x="60" y="129"/>
                  </a:lnTo>
                  <a:lnTo>
                    <a:pt x="60" y="128"/>
                  </a:lnTo>
                  <a:lnTo>
                    <a:pt x="61" y="127"/>
                  </a:lnTo>
                  <a:lnTo>
                    <a:pt x="61" y="125"/>
                  </a:lnTo>
                  <a:lnTo>
                    <a:pt x="62" y="124"/>
                  </a:lnTo>
                  <a:lnTo>
                    <a:pt x="62" y="123"/>
                  </a:lnTo>
                  <a:lnTo>
                    <a:pt x="62" y="122"/>
                  </a:lnTo>
                  <a:lnTo>
                    <a:pt x="63" y="122"/>
                  </a:lnTo>
                  <a:lnTo>
                    <a:pt x="63" y="120"/>
                  </a:lnTo>
                  <a:lnTo>
                    <a:pt x="63" y="119"/>
                  </a:lnTo>
                  <a:lnTo>
                    <a:pt x="65" y="118"/>
                  </a:lnTo>
                  <a:lnTo>
                    <a:pt x="65" y="116"/>
                  </a:lnTo>
                  <a:lnTo>
                    <a:pt x="65" y="115"/>
                  </a:lnTo>
                  <a:lnTo>
                    <a:pt x="66" y="114"/>
                  </a:lnTo>
                  <a:lnTo>
                    <a:pt x="66" y="113"/>
                  </a:lnTo>
                  <a:lnTo>
                    <a:pt x="66" y="110"/>
                  </a:lnTo>
                  <a:lnTo>
                    <a:pt x="67" y="109"/>
                  </a:lnTo>
                  <a:lnTo>
                    <a:pt x="67" y="106"/>
                  </a:lnTo>
                  <a:lnTo>
                    <a:pt x="69" y="102"/>
                  </a:lnTo>
                  <a:lnTo>
                    <a:pt x="69" y="101"/>
                  </a:lnTo>
                  <a:lnTo>
                    <a:pt x="69" y="98"/>
                  </a:lnTo>
                  <a:lnTo>
                    <a:pt x="69" y="97"/>
                  </a:lnTo>
                  <a:lnTo>
                    <a:pt x="70" y="96"/>
                  </a:lnTo>
                  <a:lnTo>
                    <a:pt x="70" y="94"/>
                  </a:lnTo>
                  <a:lnTo>
                    <a:pt x="70" y="93"/>
                  </a:lnTo>
                  <a:lnTo>
                    <a:pt x="70" y="92"/>
                  </a:lnTo>
                  <a:lnTo>
                    <a:pt x="70" y="90"/>
                  </a:lnTo>
                  <a:lnTo>
                    <a:pt x="70" y="89"/>
                  </a:lnTo>
                  <a:lnTo>
                    <a:pt x="70" y="88"/>
                  </a:lnTo>
                  <a:lnTo>
                    <a:pt x="71" y="87"/>
                  </a:lnTo>
                  <a:lnTo>
                    <a:pt x="71" y="85"/>
                  </a:lnTo>
                  <a:lnTo>
                    <a:pt x="71" y="84"/>
                  </a:lnTo>
                  <a:lnTo>
                    <a:pt x="71" y="83"/>
                  </a:lnTo>
                  <a:lnTo>
                    <a:pt x="71" y="81"/>
                  </a:lnTo>
                  <a:lnTo>
                    <a:pt x="71" y="80"/>
                  </a:lnTo>
                  <a:lnTo>
                    <a:pt x="71" y="79"/>
                  </a:lnTo>
                  <a:lnTo>
                    <a:pt x="71" y="78"/>
                  </a:lnTo>
                  <a:lnTo>
                    <a:pt x="71" y="76"/>
                  </a:lnTo>
                  <a:lnTo>
                    <a:pt x="71" y="75"/>
                  </a:lnTo>
                  <a:lnTo>
                    <a:pt x="71" y="74"/>
                  </a:lnTo>
                  <a:lnTo>
                    <a:pt x="71" y="72"/>
                  </a:lnTo>
                  <a:lnTo>
                    <a:pt x="71" y="71"/>
                  </a:lnTo>
                  <a:lnTo>
                    <a:pt x="71" y="70"/>
                  </a:lnTo>
                  <a:lnTo>
                    <a:pt x="71" y="68"/>
                  </a:lnTo>
                  <a:lnTo>
                    <a:pt x="71" y="67"/>
                  </a:lnTo>
                  <a:lnTo>
                    <a:pt x="71" y="66"/>
                  </a:lnTo>
                  <a:lnTo>
                    <a:pt x="71" y="65"/>
                  </a:lnTo>
                  <a:lnTo>
                    <a:pt x="71" y="63"/>
                  </a:lnTo>
                  <a:lnTo>
                    <a:pt x="71" y="62"/>
                  </a:lnTo>
                  <a:lnTo>
                    <a:pt x="71" y="61"/>
                  </a:lnTo>
                  <a:lnTo>
                    <a:pt x="71" y="59"/>
                  </a:lnTo>
                  <a:lnTo>
                    <a:pt x="71" y="58"/>
                  </a:lnTo>
                  <a:lnTo>
                    <a:pt x="70" y="57"/>
                  </a:lnTo>
                  <a:lnTo>
                    <a:pt x="70" y="55"/>
                  </a:lnTo>
                  <a:lnTo>
                    <a:pt x="70" y="54"/>
                  </a:lnTo>
                  <a:lnTo>
                    <a:pt x="70" y="53"/>
                  </a:lnTo>
                  <a:lnTo>
                    <a:pt x="70" y="52"/>
                  </a:lnTo>
                  <a:lnTo>
                    <a:pt x="70" y="50"/>
                  </a:lnTo>
                  <a:lnTo>
                    <a:pt x="70" y="49"/>
                  </a:lnTo>
                  <a:lnTo>
                    <a:pt x="69" y="44"/>
                  </a:lnTo>
                  <a:lnTo>
                    <a:pt x="69" y="43"/>
                  </a:lnTo>
                  <a:lnTo>
                    <a:pt x="67" y="41"/>
                  </a:lnTo>
                  <a:lnTo>
                    <a:pt x="67" y="40"/>
                  </a:lnTo>
                  <a:lnTo>
                    <a:pt x="67" y="39"/>
                  </a:lnTo>
                  <a:lnTo>
                    <a:pt x="67" y="37"/>
                  </a:lnTo>
                  <a:lnTo>
                    <a:pt x="66" y="36"/>
                  </a:lnTo>
                  <a:lnTo>
                    <a:pt x="66" y="35"/>
                  </a:lnTo>
                  <a:lnTo>
                    <a:pt x="66" y="33"/>
                  </a:lnTo>
                  <a:lnTo>
                    <a:pt x="66" y="32"/>
                  </a:lnTo>
                  <a:lnTo>
                    <a:pt x="65" y="31"/>
                  </a:lnTo>
                  <a:lnTo>
                    <a:pt x="65" y="30"/>
                  </a:lnTo>
                  <a:lnTo>
                    <a:pt x="63" y="28"/>
                  </a:lnTo>
                  <a:lnTo>
                    <a:pt x="63" y="27"/>
                  </a:lnTo>
                  <a:lnTo>
                    <a:pt x="63" y="26"/>
                  </a:lnTo>
                  <a:lnTo>
                    <a:pt x="63" y="24"/>
                  </a:lnTo>
                  <a:lnTo>
                    <a:pt x="62" y="24"/>
                  </a:lnTo>
                  <a:lnTo>
                    <a:pt x="62" y="23"/>
                  </a:lnTo>
                  <a:lnTo>
                    <a:pt x="62" y="22"/>
                  </a:lnTo>
                  <a:lnTo>
                    <a:pt x="61" y="22"/>
                  </a:lnTo>
                  <a:lnTo>
                    <a:pt x="61" y="20"/>
                  </a:lnTo>
                  <a:lnTo>
                    <a:pt x="61" y="19"/>
                  </a:lnTo>
                  <a:lnTo>
                    <a:pt x="60" y="19"/>
                  </a:lnTo>
                  <a:lnTo>
                    <a:pt x="60" y="18"/>
                  </a:lnTo>
                  <a:lnTo>
                    <a:pt x="60" y="17"/>
                  </a:lnTo>
                  <a:lnTo>
                    <a:pt x="58" y="17"/>
                  </a:lnTo>
                  <a:lnTo>
                    <a:pt x="58" y="15"/>
                  </a:lnTo>
                  <a:lnTo>
                    <a:pt x="57" y="14"/>
                  </a:lnTo>
                  <a:lnTo>
                    <a:pt x="57" y="13"/>
                  </a:lnTo>
                  <a:lnTo>
                    <a:pt x="56" y="13"/>
                  </a:lnTo>
                  <a:lnTo>
                    <a:pt x="56" y="11"/>
                  </a:lnTo>
                  <a:lnTo>
                    <a:pt x="54" y="10"/>
                  </a:lnTo>
                  <a:lnTo>
                    <a:pt x="53" y="9"/>
                  </a:lnTo>
                  <a:lnTo>
                    <a:pt x="52" y="6"/>
                  </a:lnTo>
                  <a:close/>
                </a:path>
              </a:pathLst>
            </a:custGeom>
            <a:solidFill>
              <a:srgbClr val="808080"/>
            </a:solidFill>
            <a:ln w="9525">
              <a:noFill/>
              <a:round/>
              <a:headEnd/>
              <a:tailEnd/>
            </a:ln>
          </p:spPr>
          <p:txBody>
            <a:bodyPr/>
            <a:lstStyle/>
            <a:p>
              <a:endParaRPr lang="en-US"/>
            </a:p>
          </p:txBody>
        </p:sp>
        <p:sp>
          <p:nvSpPr>
            <p:cNvPr id="186" name="Freeform 329"/>
            <p:cNvSpPr>
              <a:spLocks/>
            </p:cNvSpPr>
            <p:nvPr/>
          </p:nvSpPr>
          <p:spPr bwMode="auto">
            <a:xfrm>
              <a:off x="1751" y="1314"/>
              <a:ext cx="73" cy="153"/>
            </a:xfrm>
            <a:custGeom>
              <a:avLst/>
              <a:gdLst>
                <a:gd name="T0" fmla="*/ 1 w 73"/>
                <a:gd name="T1" fmla="*/ 60 h 153"/>
                <a:gd name="T2" fmla="*/ 0 w 73"/>
                <a:gd name="T3" fmla="*/ 78 h 153"/>
                <a:gd name="T4" fmla="*/ 1 w 73"/>
                <a:gd name="T5" fmla="*/ 96 h 153"/>
                <a:gd name="T6" fmla="*/ 4 w 73"/>
                <a:gd name="T7" fmla="*/ 115 h 153"/>
                <a:gd name="T8" fmla="*/ 9 w 73"/>
                <a:gd name="T9" fmla="*/ 129 h 153"/>
                <a:gd name="T10" fmla="*/ 16 w 73"/>
                <a:gd name="T11" fmla="*/ 140 h 153"/>
                <a:gd name="T12" fmla="*/ 23 w 73"/>
                <a:gd name="T13" fmla="*/ 150 h 153"/>
                <a:gd name="T14" fmla="*/ 32 w 73"/>
                <a:gd name="T15" fmla="*/ 153 h 153"/>
                <a:gd name="T16" fmla="*/ 41 w 73"/>
                <a:gd name="T17" fmla="*/ 152 h 153"/>
                <a:gd name="T18" fmla="*/ 49 w 73"/>
                <a:gd name="T19" fmla="*/ 146 h 153"/>
                <a:gd name="T20" fmla="*/ 57 w 73"/>
                <a:gd name="T21" fmla="*/ 137 h 153"/>
                <a:gd name="T22" fmla="*/ 63 w 73"/>
                <a:gd name="T23" fmla="*/ 124 h 153"/>
                <a:gd name="T24" fmla="*/ 69 w 73"/>
                <a:gd name="T25" fmla="*/ 108 h 153"/>
                <a:gd name="T26" fmla="*/ 71 w 73"/>
                <a:gd name="T27" fmla="*/ 90 h 153"/>
                <a:gd name="T28" fmla="*/ 71 w 73"/>
                <a:gd name="T29" fmla="*/ 72 h 153"/>
                <a:gd name="T30" fmla="*/ 70 w 73"/>
                <a:gd name="T31" fmla="*/ 54 h 153"/>
                <a:gd name="T32" fmla="*/ 67 w 73"/>
                <a:gd name="T33" fmla="*/ 37 h 153"/>
                <a:gd name="T34" fmla="*/ 62 w 73"/>
                <a:gd name="T35" fmla="*/ 22 h 153"/>
                <a:gd name="T36" fmla="*/ 54 w 73"/>
                <a:gd name="T37" fmla="*/ 11 h 153"/>
                <a:gd name="T38" fmla="*/ 45 w 73"/>
                <a:gd name="T39" fmla="*/ 3 h 153"/>
                <a:gd name="T40" fmla="*/ 36 w 73"/>
                <a:gd name="T41" fmla="*/ 0 h 153"/>
                <a:gd name="T42" fmla="*/ 27 w 73"/>
                <a:gd name="T43" fmla="*/ 3 h 153"/>
                <a:gd name="T44" fmla="*/ 19 w 73"/>
                <a:gd name="T45" fmla="*/ 11 h 153"/>
                <a:gd name="T46" fmla="*/ 12 w 73"/>
                <a:gd name="T47" fmla="*/ 21 h 153"/>
                <a:gd name="T48" fmla="*/ 6 w 73"/>
                <a:gd name="T49" fmla="*/ 35 h 153"/>
                <a:gd name="T50" fmla="*/ 5 w 73"/>
                <a:gd name="T51" fmla="*/ 43 h 153"/>
                <a:gd name="T52" fmla="*/ 10 w 73"/>
                <a:gd name="T53" fmla="*/ 29 h 153"/>
                <a:gd name="T54" fmla="*/ 17 w 73"/>
                <a:gd name="T55" fmla="*/ 16 h 153"/>
                <a:gd name="T56" fmla="*/ 25 w 73"/>
                <a:gd name="T57" fmla="*/ 8 h 153"/>
                <a:gd name="T58" fmla="*/ 32 w 73"/>
                <a:gd name="T59" fmla="*/ 4 h 153"/>
                <a:gd name="T60" fmla="*/ 41 w 73"/>
                <a:gd name="T61" fmla="*/ 4 h 153"/>
                <a:gd name="T62" fmla="*/ 49 w 73"/>
                <a:gd name="T63" fmla="*/ 8 h 153"/>
                <a:gd name="T64" fmla="*/ 58 w 73"/>
                <a:gd name="T65" fmla="*/ 19 h 153"/>
                <a:gd name="T66" fmla="*/ 63 w 73"/>
                <a:gd name="T67" fmla="*/ 32 h 153"/>
                <a:gd name="T68" fmla="*/ 69 w 73"/>
                <a:gd name="T69" fmla="*/ 47 h 153"/>
                <a:gd name="T70" fmla="*/ 70 w 73"/>
                <a:gd name="T71" fmla="*/ 64 h 153"/>
                <a:gd name="T72" fmla="*/ 70 w 73"/>
                <a:gd name="T73" fmla="*/ 82 h 153"/>
                <a:gd name="T74" fmla="*/ 69 w 73"/>
                <a:gd name="T75" fmla="*/ 100 h 153"/>
                <a:gd name="T76" fmla="*/ 65 w 73"/>
                <a:gd name="T77" fmla="*/ 117 h 153"/>
                <a:gd name="T78" fmla="*/ 58 w 73"/>
                <a:gd name="T79" fmla="*/ 130 h 153"/>
                <a:gd name="T80" fmla="*/ 52 w 73"/>
                <a:gd name="T81" fmla="*/ 140 h 153"/>
                <a:gd name="T82" fmla="*/ 44 w 73"/>
                <a:gd name="T83" fmla="*/ 147 h 153"/>
                <a:gd name="T84" fmla="*/ 36 w 73"/>
                <a:gd name="T85" fmla="*/ 150 h 153"/>
                <a:gd name="T86" fmla="*/ 27 w 73"/>
                <a:gd name="T87" fmla="*/ 148 h 153"/>
                <a:gd name="T88" fmla="*/ 19 w 73"/>
                <a:gd name="T89" fmla="*/ 142 h 153"/>
                <a:gd name="T90" fmla="*/ 12 w 73"/>
                <a:gd name="T91" fmla="*/ 133 h 153"/>
                <a:gd name="T92" fmla="*/ 6 w 73"/>
                <a:gd name="T93" fmla="*/ 118 h 153"/>
                <a:gd name="T94" fmla="*/ 3 w 73"/>
                <a:gd name="T95" fmla="*/ 103 h 153"/>
                <a:gd name="T96" fmla="*/ 1 w 73"/>
                <a:gd name="T97" fmla="*/ 86 h 153"/>
                <a:gd name="T98" fmla="*/ 1 w 73"/>
                <a:gd name="T99" fmla="*/ 68 h 153"/>
                <a:gd name="T100" fmla="*/ 4 w 73"/>
                <a:gd name="T101" fmla="*/ 51 h 15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
                <a:gd name="T154" fmla="*/ 0 h 153"/>
                <a:gd name="T155" fmla="*/ 73 w 73"/>
                <a:gd name="T156" fmla="*/ 153 h 15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 h="153">
                  <a:moveTo>
                    <a:pt x="4" y="46"/>
                  </a:moveTo>
                  <a:lnTo>
                    <a:pt x="3" y="50"/>
                  </a:lnTo>
                  <a:lnTo>
                    <a:pt x="3" y="54"/>
                  </a:lnTo>
                  <a:lnTo>
                    <a:pt x="1" y="56"/>
                  </a:lnTo>
                  <a:lnTo>
                    <a:pt x="1" y="60"/>
                  </a:lnTo>
                  <a:lnTo>
                    <a:pt x="0" y="64"/>
                  </a:lnTo>
                  <a:lnTo>
                    <a:pt x="0" y="68"/>
                  </a:lnTo>
                  <a:lnTo>
                    <a:pt x="0" y="72"/>
                  </a:lnTo>
                  <a:lnTo>
                    <a:pt x="0" y="76"/>
                  </a:lnTo>
                  <a:lnTo>
                    <a:pt x="0" y="78"/>
                  </a:lnTo>
                  <a:lnTo>
                    <a:pt x="0" y="82"/>
                  </a:lnTo>
                  <a:lnTo>
                    <a:pt x="0" y="86"/>
                  </a:lnTo>
                  <a:lnTo>
                    <a:pt x="0" y="90"/>
                  </a:lnTo>
                  <a:lnTo>
                    <a:pt x="0" y="94"/>
                  </a:lnTo>
                  <a:lnTo>
                    <a:pt x="1" y="96"/>
                  </a:lnTo>
                  <a:lnTo>
                    <a:pt x="1" y="100"/>
                  </a:lnTo>
                  <a:lnTo>
                    <a:pt x="1" y="104"/>
                  </a:lnTo>
                  <a:lnTo>
                    <a:pt x="3" y="107"/>
                  </a:lnTo>
                  <a:lnTo>
                    <a:pt x="4" y="111"/>
                  </a:lnTo>
                  <a:lnTo>
                    <a:pt x="4" y="115"/>
                  </a:lnTo>
                  <a:lnTo>
                    <a:pt x="5" y="117"/>
                  </a:lnTo>
                  <a:lnTo>
                    <a:pt x="5" y="120"/>
                  </a:lnTo>
                  <a:lnTo>
                    <a:pt x="6" y="124"/>
                  </a:lnTo>
                  <a:lnTo>
                    <a:pt x="8" y="126"/>
                  </a:lnTo>
                  <a:lnTo>
                    <a:pt x="9" y="129"/>
                  </a:lnTo>
                  <a:lnTo>
                    <a:pt x="10" y="131"/>
                  </a:lnTo>
                  <a:lnTo>
                    <a:pt x="12" y="134"/>
                  </a:lnTo>
                  <a:lnTo>
                    <a:pt x="13" y="137"/>
                  </a:lnTo>
                  <a:lnTo>
                    <a:pt x="14" y="139"/>
                  </a:lnTo>
                  <a:lnTo>
                    <a:pt x="16" y="140"/>
                  </a:lnTo>
                  <a:lnTo>
                    <a:pt x="17" y="143"/>
                  </a:lnTo>
                  <a:lnTo>
                    <a:pt x="18" y="144"/>
                  </a:lnTo>
                  <a:lnTo>
                    <a:pt x="21" y="147"/>
                  </a:lnTo>
                  <a:lnTo>
                    <a:pt x="22" y="148"/>
                  </a:lnTo>
                  <a:lnTo>
                    <a:pt x="23" y="150"/>
                  </a:lnTo>
                  <a:lnTo>
                    <a:pt x="25" y="151"/>
                  </a:lnTo>
                  <a:lnTo>
                    <a:pt x="27" y="151"/>
                  </a:lnTo>
                  <a:lnTo>
                    <a:pt x="28" y="152"/>
                  </a:lnTo>
                  <a:lnTo>
                    <a:pt x="31" y="152"/>
                  </a:lnTo>
                  <a:lnTo>
                    <a:pt x="32" y="153"/>
                  </a:lnTo>
                  <a:lnTo>
                    <a:pt x="34" y="152"/>
                  </a:lnTo>
                  <a:lnTo>
                    <a:pt x="36" y="153"/>
                  </a:lnTo>
                  <a:lnTo>
                    <a:pt x="38" y="152"/>
                  </a:lnTo>
                  <a:lnTo>
                    <a:pt x="39" y="152"/>
                  </a:lnTo>
                  <a:lnTo>
                    <a:pt x="41" y="152"/>
                  </a:lnTo>
                  <a:lnTo>
                    <a:pt x="43" y="151"/>
                  </a:lnTo>
                  <a:lnTo>
                    <a:pt x="44" y="150"/>
                  </a:lnTo>
                  <a:lnTo>
                    <a:pt x="45" y="150"/>
                  </a:lnTo>
                  <a:lnTo>
                    <a:pt x="48" y="148"/>
                  </a:lnTo>
                  <a:lnTo>
                    <a:pt x="49" y="146"/>
                  </a:lnTo>
                  <a:lnTo>
                    <a:pt x="51" y="144"/>
                  </a:lnTo>
                  <a:lnTo>
                    <a:pt x="53" y="143"/>
                  </a:lnTo>
                  <a:lnTo>
                    <a:pt x="54" y="142"/>
                  </a:lnTo>
                  <a:lnTo>
                    <a:pt x="56" y="139"/>
                  </a:lnTo>
                  <a:lnTo>
                    <a:pt x="57" y="137"/>
                  </a:lnTo>
                  <a:lnTo>
                    <a:pt x="58" y="135"/>
                  </a:lnTo>
                  <a:lnTo>
                    <a:pt x="60" y="133"/>
                  </a:lnTo>
                  <a:lnTo>
                    <a:pt x="61" y="130"/>
                  </a:lnTo>
                  <a:lnTo>
                    <a:pt x="62" y="127"/>
                  </a:lnTo>
                  <a:lnTo>
                    <a:pt x="63" y="124"/>
                  </a:lnTo>
                  <a:lnTo>
                    <a:pt x="65" y="121"/>
                  </a:lnTo>
                  <a:lnTo>
                    <a:pt x="66" y="118"/>
                  </a:lnTo>
                  <a:lnTo>
                    <a:pt x="66" y="115"/>
                  </a:lnTo>
                  <a:lnTo>
                    <a:pt x="67" y="111"/>
                  </a:lnTo>
                  <a:lnTo>
                    <a:pt x="69" y="108"/>
                  </a:lnTo>
                  <a:lnTo>
                    <a:pt x="69" y="104"/>
                  </a:lnTo>
                  <a:lnTo>
                    <a:pt x="70" y="100"/>
                  </a:lnTo>
                  <a:lnTo>
                    <a:pt x="70" y="96"/>
                  </a:lnTo>
                  <a:lnTo>
                    <a:pt x="71" y="94"/>
                  </a:lnTo>
                  <a:lnTo>
                    <a:pt x="71" y="90"/>
                  </a:lnTo>
                  <a:lnTo>
                    <a:pt x="71" y="86"/>
                  </a:lnTo>
                  <a:lnTo>
                    <a:pt x="71" y="82"/>
                  </a:lnTo>
                  <a:lnTo>
                    <a:pt x="71" y="78"/>
                  </a:lnTo>
                  <a:lnTo>
                    <a:pt x="73" y="74"/>
                  </a:lnTo>
                  <a:lnTo>
                    <a:pt x="71" y="72"/>
                  </a:lnTo>
                  <a:lnTo>
                    <a:pt x="71" y="68"/>
                  </a:lnTo>
                  <a:lnTo>
                    <a:pt x="71" y="64"/>
                  </a:lnTo>
                  <a:lnTo>
                    <a:pt x="71" y="60"/>
                  </a:lnTo>
                  <a:lnTo>
                    <a:pt x="71" y="56"/>
                  </a:lnTo>
                  <a:lnTo>
                    <a:pt x="70" y="54"/>
                  </a:lnTo>
                  <a:lnTo>
                    <a:pt x="70" y="50"/>
                  </a:lnTo>
                  <a:lnTo>
                    <a:pt x="69" y="46"/>
                  </a:lnTo>
                  <a:lnTo>
                    <a:pt x="69" y="43"/>
                  </a:lnTo>
                  <a:lnTo>
                    <a:pt x="67" y="39"/>
                  </a:lnTo>
                  <a:lnTo>
                    <a:pt x="67" y="37"/>
                  </a:lnTo>
                  <a:lnTo>
                    <a:pt x="66" y="34"/>
                  </a:lnTo>
                  <a:lnTo>
                    <a:pt x="65" y="30"/>
                  </a:lnTo>
                  <a:lnTo>
                    <a:pt x="65" y="28"/>
                  </a:lnTo>
                  <a:lnTo>
                    <a:pt x="63" y="25"/>
                  </a:lnTo>
                  <a:lnTo>
                    <a:pt x="62" y="22"/>
                  </a:lnTo>
                  <a:lnTo>
                    <a:pt x="61" y="20"/>
                  </a:lnTo>
                  <a:lnTo>
                    <a:pt x="60" y="17"/>
                  </a:lnTo>
                  <a:lnTo>
                    <a:pt x="58" y="15"/>
                  </a:lnTo>
                  <a:lnTo>
                    <a:pt x="57" y="13"/>
                  </a:lnTo>
                  <a:lnTo>
                    <a:pt x="54" y="11"/>
                  </a:lnTo>
                  <a:lnTo>
                    <a:pt x="53" y="10"/>
                  </a:lnTo>
                  <a:lnTo>
                    <a:pt x="51" y="6"/>
                  </a:lnTo>
                  <a:lnTo>
                    <a:pt x="48" y="4"/>
                  </a:lnTo>
                  <a:lnTo>
                    <a:pt x="47" y="3"/>
                  </a:lnTo>
                  <a:lnTo>
                    <a:pt x="45" y="3"/>
                  </a:lnTo>
                  <a:lnTo>
                    <a:pt x="43" y="2"/>
                  </a:lnTo>
                  <a:lnTo>
                    <a:pt x="41" y="2"/>
                  </a:lnTo>
                  <a:lnTo>
                    <a:pt x="40" y="0"/>
                  </a:lnTo>
                  <a:lnTo>
                    <a:pt x="38" y="0"/>
                  </a:lnTo>
                  <a:lnTo>
                    <a:pt x="36" y="0"/>
                  </a:lnTo>
                  <a:lnTo>
                    <a:pt x="35" y="0"/>
                  </a:lnTo>
                  <a:lnTo>
                    <a:pt x="32" y="2"/>
                  </a:lnTo>
                  <a:lnTo>
                    <a:pt x="31" y="2"/>
                  </a:lnTo>
                  <a:lnTo>
                    <a:pt x="30" y="3"/>
                  </a:lnTo>
                  <a:lnTo>
                    <a:pt x="27" y="3"/>
                  </a:lnTo>
                  <a:lnTo>
                    <a:pt x="26" y="4"/>
                  </a:lnTo>
                  <a:lnTo>
                    <a:pt x="25" y="6"/>
                  </a:lnTo>
                  <a:lnTo>
                    <a:pt x="22" y="7"/>
                  </a:lnTo>
                  <a:lnTo>
                    <a:pt x="21" y="8"/>
                  </a:lnTo>
                  <a:lnTo>
                    <a:pt x="19" y="11"/>
                  </a:lnTo>
                  <a:lnTo>
                    <a:pt x="18" y="12"/>
                  </a:lnTo>
                  <a:lnTo>
                    <a:pt x="17" y="15"/>
                  </a:lnTo>
                  <a:lnTo>
                    <a:pt x="16" y="16"/>
                  </a:lnTo>
                  <a:lnTo>
                    <a:pt x="13" y="19"/>
                  </a:lnTo>
                  <a:lnTo>
                    <a:pt x="12" y="21"/>
                  </a:lnTo>
                  <a:lnTo>
                    <a:pt x="10" y="24"/>
                  </a:lnTo>
                  <a:lnTo>
                    <a:pt x="10" y="26"/>
                  </a:lnTo>
                  <a:lnTo>
                    <a:pt x="9" y="29"/>
                  </a:lnTo>
                  <a:lnTo>
                    <a:pt x="8" y="33"/>
                  </a:lnTo>
                  <a:lnTo>
                    <a:pt x="6" y="35"/>
                  </a:lnTo>
                  <a:lnTo>
                    <a:pt x="5" y="39"/>
                  </a:lnTo>
                  <a:lnTo>
                    <a:pt x="4" y="42"/>
                  </a:lnTo>
                  <a:lnTo>
                    <a:pt x="4" y="46"/>
                  </a:lnTo>
                  <a:lnTo>
                    <a:pt x="5" y="47"/>
                  </a:lnTo>
                  <a:lnTo>
                    <a:pt x="5" y="43"/>
                  </a:lnTo>
                  <a:lnTo>
                    <a:pt x="6" y="41"/>
                  </a:lnTo>
                  <a:lnTo>
                    <a:pt x="8" y="37"/>
                  </a:lnTo>
                  <a:lnTo>
                    <a:pt x="9" y="34"/>
                  </a:lnTo>
                  <a:lnTo>
                    <a:pt x="9" y="32"/>
                  </a:lnTo>
                  <a:lnTo>
                    <a:pt x="10" y="29"/>
                  </a:lnTo>
                  <a:lnTo>
                    <a:pt x="12" y="26"/>
                  </a:lnTo>
                  <a:lnTo>
                    <a:pt x="13" y="24"/>
                  </a:lnTo>
                  <a:lnTo>
                    <a:pt x="14" y="21"/>
                  </a:lnTo>
                  <a:lnTo>
                    <a:pt x="16" y="19"/>
                  </a:lnTo>
                  <a:lnTo>
                    <a:pt x="17" y="16"/>
                  </a:lnTo>
                  <a:lnTo>
                    <a:pt x="18" y="15"/>
                  </a:lnTo>
                  <a:lnTo>
                    <a:pt x="19" y="12"/>
                  </a:lnTo>
                  <a:lnTo>
                    <a:pt x="22" y="11"/>
                  </a:lnTo>
                  <a:lnTo>
                    <a:pt x="23" y="10"/>
                  </a:lnTo>
                  <a:lnTo>
                    <a:pt x="25" y="8"/>
                  </a:lnTo>
                  <a:lnTo>
                    <a:pt x="26" y="7"/>
                  </a:lnTo>
                  <a:lnTo>
                    <a:pt x="27" y="6"/>
                  </a:lnTo>
                  <a:lnTo>
                    <a:pt x="30" y="6"/>
                  </a:lnTo>
                  <a:lnTo>
                    <a:pt x="31" y="4"/>
                  </a:lnTo>
                  <a:lnTo>
                    <a:pt x="32" y="4"/>
                  </a:lnTo>
                  <a:lnTo>
                    <a:pt x="35" y="3"/>
                  </a:lnTo>
                  <a:lnTo>
                    <a:pt x="36" y="3"/>
                  </a:lnTo>
                  <a:lnTo>
                    <a:pt x="38" y="3"/>
                  </a:lnTo>
                  <a:lnTo>
                    <a:pt x="39" y="3"/>
                  </a:lnTo>
                  <a:lnTo>
                    <a:pt x="41" y="4"/>
                  </a:lnTo>
                  <a:lnTo>
                    <a:pt x="43" y="4"/>
                  </a:lnTo>
                  <a:lnTo>
                    <a:pt x="44" y="6"/>
                  </a:lnTo>
                  <a:lnTo>
                    <a:pt x="47" y="6"/>
                  </a:lnTo>
                  <a:lnTo>
                    <a:pt x="48" y="7"/>
                  </a:lnTo>
                  <a:lnTo>
                    <a:pt x="49" y="8"/>
                  </a:lnTo>
                  <a:lnTo>
                    <a:pt x="53" y="11"/>
                  </a:lnTo>
                  <a:lnTo>
                    <a:pt x="54" y="13"/>
                  </a:lnTo>
                  <a:lnTo>
                    <a:pt x="56" y="15"/>
                  </a:lnTo>
                  <a:lnTo>
                    <a:pt x="57" y="17"/>
                  </a:lnTo>
                  <a:lnTo>
                    <a:pt x="58" y="19"/>
                  </a:lnTo>
                  <a:lnTo>
                    <a:pt x="60" y="21"/>
                  </a:lnTo>
                  <a:lnTo>
                    <a:pt x="61" y="24"/>
                  </a:lnTo>
                  <a:lnTo>
                    <a:pt x="62" y="26"/>
                  </a:lnTo>
                  <a:lnTo>
                    <a:pt x="63" y="29"/>
                  </a:lnTo>
                  <a:lnTo>
                    <a:pt x="63" y="32"/>
                  </a:lnTo>
                  <a:lnTo>
                    <a:pt x="65" y="35"/>
                  </a:lnTo>
                  <a:lnTo>
                    <a:pt x="66" y="38"/>
                  </a:lnTo>
                  <a:lnTo>
                    <a:pt x="66" y="41"/>
                  </a:lnTo>
                  <a:lnTo>
                    <a:pt x="67" y="45"/>
                  </a:lnTo>
                  <a:lnTo>
                    <a:pt x="69" y="47"/>
                  </a:lnTo>
                  <a:lnTo>
                    <a:pt x="69" y="51"/>
                  </a:lnTo>
                  <a:lnTo>
                    <a:pt x="69" y="54"/>
                  </a:lnTo>
                  <a:lnTo>
                    <a:pt x="70" y="57"/>
                  </a:lnTo>
                  <a:lnTo>
                    <a:pt x="70" y="60"/>
                  </a:lnTo>
                  <a:lnTo>
                    <a:pt x="70" y="64"/>
                  </a:lnTo>
                  <a:lnTo>
                    <a:pt x="70" y="68"/>
                  </a:lnTo>
                  <a:lnTo>
                    <a:pt x="70" y="72"/>
                  </a:lnTo>
                  <a:lnTo>
                    <a:pt x="71" y="74"/>
                  </a:lnTo>
                  <a:lnTo>
                    <a:pt x="70" y="78"/>
                  </a:lnTo>
                  <a:lnTo>
                    <a:pt x="70" y="82"/>
                  </a:lnTo>
                  <a:lnTo>
                    <a:pt x="70" y="86"/>
                  </a:lnTo>
                  <a:lnTo>
                    <a:pt x="70" y="89"/>
                  </a:lnTo>
                  <a:lnTo>
                    <a:pt x="70" y="92"/>
                  </a:lnTo>
                  <a:lnTo>
                    <a:pt x="69" y="96"/>
                  </a:lnTo>
                  <a:lnTo>
                    <a:pt x="69" y="100"/>
                  </a:lnTo>
                  <a:lnTo>
                    <a:pt x="67" y="103"/>
                  </a:lnTo>
                  <a:lnTo>
                    <a:pt x="67" y="107"/>
                  </a:lnTo>
                  <a:lnTo>
                    <a:pt x="66" y="111"/>
                  </a:lnTo>
                  <a:lnTo>
                    <a:pt x="65" y="113"/>
                  </a:lnTo>
                  <a:lnTo>
                    <a:pt x="65" y="117"/>
                  </a:lnTo>
                  <a:lnTo>
                    <a:pt x="63" y="120"/>
                  </a:lnTo>
                  <a:lnTo>
                    <a:pt x="62" y="122"/>
                  </a:lnTo>
                  <a:lnTo>
                    <a:pt x="61" y="125"/>
                  </a:lnTo>
                  <a:lnTo>
                    <a:pt x="60" y="127"/>
                  </a:lnTo>
                  <a:lnTo>
                    <a:pt x="58" y="130"/>
                  </a:lnTo>
                  <a:lnTo>
                    <a:pt x="57" y="133"/>
                  </a:lnTo>
                  <a:lnTo>
                    <a:pt x="56" y="135"/>
                  </a:lnTo>
                  <a:lnTo>
                    <a:pt x="54" y="137"/>
                  </a:lnTo>
                  <a:lnTo>
                    <a:pt x="53" y="139"/>
                  </a:lnTo>
                  <a:lnTo>
                    <a:pt x="52" y="140"/>
                  </a:lnTo>
                  <a:lnTo>
                    <a:pt x="51" y="143"/>
                  </a:lnTo>
                  <a:lnTo>
                    <a:pt x="49" y="144"/>
                  </a:lnTo>
                  <a:lnTo>
                    <a:pt x="47" y="146"/>
                  </a:lnTo>
                  <a:lnTo>
                    <a:pt x="45" y="147"/>
                  </a:lnTo>
                  <a:lnTo>
                    <a:pt x="44" y="147"/>
                  </a:lnTo>
                  <a:lnTo>
                    <a:pt x="43" y="148"/>
                  </a:lnTo>
                  <a:lnTo>
                    <a:pt x="40" y="150"/>
                  </a:lnTo>
                  <a:lnTo>
                    <a:pt x="39" y="150"/>
                  </a:lnTo>
                  <a:lnTo>
                    <a:pt x="38" y="150"/>
                  </a:lnTo>
                  <a:lnTo>
                    <a:pt x="36" y="150"/>
                  </a:lnTo>
                  <a:lnTo>
                    <a:pt x="34" y="150"/>
                  </a:lnTo>
                  <a:lnTo>
                    <a:pt x="32" y="150"/>
                  </a:lnTo>
                  <a:lnTo>
                    <a:pt x="31" y="150"/>
                  </a:lnTo>
                  <a:lnTo>
                    <a:pt x="28" y="150"/>
                  </a:lnTo>
                  <a:lnTo>
                    <a:pt x="27" y="148"/>
                  </a:lnTo>
                  <a:lnTo>
                    <a:pt x="26" y="148"/>
                  </a:lnTo>
                  <a:lnTo>
                    <a:pt x="25" y="147"/>
                  </a:lnTo>
                  <a:lnTo>
                    <a:pt x="22" y="146"/>
                  </a:lnTo>
                  <a:lnTo>
                    <a:pt x="21" y="144"/>
                  </a:lnTo>
                  <a:lnTo>
                    <a:pt x="19" y="142"/>
                  </a:lnTo>
                  <a:lnTo>
                    <a:pt x="18" y="140"/>
                  </a:lnTo>
                  <a:lnTo>
                    <a:pt x="16" y="138"/>
                  </a:lnTo>
                  <a:lnTo>
                    <a:pt x="14" y="137"/>
                  </a:lnTo>
                  <a:lnTo>
                    <a:pt x="13" y="134"/>
                  </a:lnTo>
                  <a:lnTo>
                    <a:pt x="12" y="133"/>
                  </a:lnTo>
                  <a:lnTo>
                    <a:pt x="10" y="130"/>
                  </a:lnTo>
                  <a:lnTo>
                    <a:pt x="10" y="126"/>
                  </a:lnTo>
                  <a:lnTo>
                    <a:pt x="9" y="125"/>
                  </a:lnTo>
                  <a:lnTo>
                    <a:pt x="8" y="121"/>
                  </a:lnTo>
                  <a:lnTo>
                    <a:pt x="6" y="118"/>
                  </a:lnTo>
                  <a:lnTo>
                    <a:pt x="6" y="116"/>
                  </a:lnTo>
                  <a:lnTo>
                    <a:pt x="5" y="112"/>
                  </a:lnTo>
                  <a:lnTo>
                    <a:pt x="4" y="109"/>
                  </a:lnTo>
                  <a:lnTo>
                    <a:pt x="4" y="107"/>
                  </a:lnTo>
                  <a:lnTo>
                    <a:pt x="3" y="103"/>
                  </a:lnTo>
                  <a:lnTo>
                    <a:pt x="3" y="100"/>
                  </a:lnTo>
                  <a:lnTo>
                    <a:pt x="3" y="96"/>
                  </a:lnTo>
                  <a:lnTo>
                    <a:pt x="1" y="92"/>
                  </a:lnTo>
                  <a:lnTo>
                    <a:pt x="1" y="90"/>
                  </a:lnTo>
                  <a:lnTo>
                    <a:pt x="1" y="86"/>
                  </a:lnTo>
                  <a:lnTo>
                    <a:pt x="1" y="82"/>
                  </a:lnTo>
                  <a:lnTo>
                    <a:pt x="1" y="80"/>
                  </a:lnTo>
                  <a:lnTo>
                    <a:pt x="1" y="76"/>
                  </a:lnTo>
                  <a:lnTo>
                    <a:pt x="1" y="72"/>
                  </a:lnTo>
                  <a:lnTo>
                    <a:pt x="1" y="68"/>
                  </a:lnTo>
                  <a:lnTo>
                    <a:pt x="1" y="64"/>
                  </a:lnTo>
                  <a:lnTo>
                    <a:pt x="3" y="61"/>
                  </a:lnTo>
                  <a:lnTo>
                    <a:pt x="3" y="57"/>
                  </a:lnTo>
                  <a:lnTo>
                    <a:pt x="4" y="54"/>
                  </a:lnTo>
                  <a:lnTo>
                    <a:pt x="4" y="51"/>
                  </a:lnTo>
                  <a:lnTo>
                    <a:pt x="5" y="47"/>
                  </a:lnTo>
                  <a:lnTo>
                    <a:pt x="4" y="46"/>
                  </a:lnTo>
                  <a:close/>
                </a:path>
              </a:pathLst>
            </a:custGeom>
            <a:solidFill>
              <a:srgbClr val="808080"/>
            </a:solidFill>
            <a:ln w="9525">
              <a:noFill/>
              <a:round/>
              <a:headEnd/>
              <a:tailEnd/>
            </a:ln>
          </p:spPr>
          <p:txBody>
            <a:bodyPr/>
            <a:lstStyle/>
            <a:p>
              <a:endParaRPr lang="en-US"/>
            </a:p>
          </p:txBody>
        </p:sp>
        <p:sp>
          <p:nvSpPr>
            <p:cNvPr id="187" name="Freeform 330"/>
            <p:cNvSpPr>
              <a:spLocks/>
            </p:cNvSpPr>
            <p:nvPr/>
          </p:nvSpPr>
          <p:spPr bwMode="auto">
            <a:xfrm>
              <a:off x="1619" y="1265"/>
              <a:ext cx="80" cy="171"/>
            </a:xfrm>
            <a:custGeom>
              <a:avLst/>
              <a:gdLst>
                <a:gd name="T0" fmla="*/ 53 w 80"/>
                <a:gd name="T1" fmla="*/ 3 h 171"/>
                <a:gd name="T2" fmla="*/ 48 w 80"/>
                <a:gd name="T3" fmla="*/ 1 h 171"/>
                <a:gd name="T4" fmla="*/ 41 w 80"/>
                <a:gd name="T5" fmla="*/ 0 h 171"/>
                <a:gd name="T6" fmla="*/ 36 w 80"/>
                <a:gd name="T7" fmla="*/ 1 h 171"/>
                <a:gd name="T8" fmla="*/ 30 w 80"/>
                <a:gd name="T9" fmla="*/ 4 h 171"/>
                <a:gd name="T10" fmla="*/ 23 w 80"/>
                <a:gd name="T11" fmla="*/ 9 h 171"/>
                <a:gd name="T12" fmla="*/ 19 w 80"/>
                <a:gd name="T13" fmla="*/ 14 h 171"/>
                <a:gd name="T14" fmla="*/ 15 w 80"/>
                <a:gd name="T15" fmla="*/ 20 h 171"/>
                <a:gd name="T16" fmla="*/ 13 w 80"/>
                <a:gd name="T17" fmla="*/ 25 h 171"/>
                <a:gd name="T18" fmla="*/ 10 w 80"/>
                <a:gd name="T19" fmla="*/ 31 h 171"/>
                <a:gd name="T20" fmla="*/ 8 w 80"/>
                <a:gd name="T21" fmla="*/ 38 h 171"/>
                <a:gd name="T22" fmla="*/ 5 w 80"/>
                <a:gd name="T23" fmla="*/ 46 h 171"/>
                <a:gd name="T24" fmla="*/ 2 w 80"/>
                <a:gd name="T25" fmla="*/ 59 h 171"/>
                <a:gd name="T26" fmla="*/ 1 w 80"/>
                <a:gd name="T27" fmla="*/ 66 h 171"/>
                <a:gd name="T28" fmla="*/ 1 w 80"/>
                <a:gd name="T29" fmla="*/ 74 h 171"/>
                <a:gd name="T30" fmla="*/ 0 w 80"/>
                <a:gd name="T31" fmla="*/ 81 h 171"/>
                <a:gd name="T32" fmla="*/ 0 w 80"/>
                <a:gd name="T33" fmla="*/ 88 h 171"/>
                <a:gd name="T34" fmla="*/ 0 w 80"/>
                <a:gd name="T35" fmla="*/ 97 h 171"/>
                <a:gd name="T36" fmla="*/ 1 w 80"/>
                <a:gd name="T37" fmla="*/ 105 h 171"/>
                <a:gd name="T38" fmla="*/ 1 w 80"/>
                <a:gd name="T39" fmla="*/ 113 h 171"/>
                <a:gd name="T40" fmla="*/ 4 w 80"/>
                <a:gd name="T41" fmla="*/ 126 h 171"/>
                <a:gd name="T42" fmla="*/ 5 w 80"/>
                <a:gd name="T43" fmla="*/ 132 h 171"/>
                <a:gd name="T44" fmla="*/ 8 w 80"/>
                <a:gd name="T45" fmla="*/ 139 h 171"/>
                <a:gd name="T46" fmla="*/ 10 w 80"/>
                <a:gd name="T47" fmla="*/ 145 h 171"/>
                <a:gd name="T48" fmla="*/ 13 w 80"/>
                <a:gd name="T49" fmla="*/ 151 h 171"/>
                <a:gd name="T50" fmla="*/ 17 w 80"/>
                <a:gd name="T51" fmla="*/ 156 h 171"/>
                <a:gd name="T52" fmla="*/ 23 w 80"/>
                <a:gd name="T53" fmla="*/ 164 h 171"/>
                <a:gd name="T54" fmla="*/ 30 w 80"/>
                <a:gd name="T55" fmla="*/ 169 h 171"/>
                <a:gd name="T56" fmla="*/ 36 w 80"/>
                <a:gd name="T57" fmla="*/ 171 h 171"/>
                <a:gd name="T58" fmla="*/ 41 w 80"/>
                <a:gd name="T59" fmla="*/ 170 h 171"/>
                <a:gd name="T60" fmla="*/ 48 w 80"/>
                <a:gd name="T61" fmla="*/ 169 h 171"/>
                <a:gd name="T62" fmla="*/ 54 w 80"/>
                <a:gd name="T63" fmla="*/ 165 h 171"/>
                <a:gd name="T64" fmla="*/ 58 w 80"/>
                <a:gd name="T65" fmla="*/ 161 h 171"/>
                <a:gd name="T66" fmla="*/ 61 w 80"/>
                <a:gd name="T67" fmla="*/ 157 h 171"/>
                <a:gd name="T68" fmla="*/ 65 w 80"/>
                <a:gd name="T69" fmla="*/ 151 h 171"/>
                <a:gd name="T70" fmla="*/ 67 w 80"/>
                <a:gd name="T71" fmla="*/ 145 h 171"/>
                <a:gd name="T72" fmla="*/ 70 w 80"/>
                <a:gd name="T73" fmla="*/ 140 h 171"/>
                <a:gd name="T74" fmla="*/ 74 w 80"/>
                <a:gd name="T75" fmla="*/ 132 h 171"/>
                <a:gd name="T76" fmla="*/ 75 w 80"/>
                <a:gd name="T77" fmla="*/ 125 h 171"/>
                <a:gd name="T78" fmla="*/ 79 w 80"/>
                <a:gd name="T79" fmla="*/ 110 h 171"/>
                <a:gd name="T80" fmla="*/ 79 w 80"/>
                <a:gd name="T81" fmla="*/ 104 h 171"/>
                <a:gd name="T82" fmla="*/ 80 w 80"/>
                <a:gd name="T83" fmla="*/ 96 h 171"/>
                <a:gd name="T84" fmla="*/ 80 w 80"/>
                <a:gd name="T85" fmla="*/ 88 h 171"/>
                <a:gd name="T86" fmla="*/ 80 w 80"/>
                <a:gd name="T87" fmla="*/ 81 h 171"/>
                <a:gd name="T88" fmla="*/ 80 w 80"/>
                <a:gd name="T89" fmla="*/ 74 h 171"/>
                <a:gd name="T90" fmla="*/ 80 w 80"/>
                <a:gd name="T91" fmla="*/ 66 h 171"/>
                <a:gd name="T92" fmla="*/ 79 w 80"/>
                <a:gd name="T93" fmla="*/ 57 h 171"/>
                <a:gd name="T94" fmla="*/ 76 w 80"/>
                <a:gd name="T95" fmla="*/ 46 h 171"/>
                <a:gd name="T96" fmla="*/ 75 w 80"/>
                <a:gd name="T97" fmla="*/ 39 h 171"/>
                <a:gd name="T98" fmla="*/ 72 w 80"/>
                <a:gd name="T99" fmla="*/ 33 h 171"/>
                <a:gd name="T100" fmla="*/ 70 w 80"/>
                <a:gd name="T101" fmla="*/ 26 h 171"/>
                <a:gd name="T102" fmla="*/ 67 w 80"/>
                <a:gd name="T103" fmla="*/ 21 h 171"/>
                <a:gd name="T104" fmla="*/ 65 w 80"/>
                <a:gd name="T105" fmla="*/ 16 h 171"/>
                <a:gd name="T106" fmla="*/ 61 w 80"/>
                <a:gd name="T107" fmla="*/ 11 h 1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71"/>
                <a:gd name="T164" fmla="*/ 80 w 80"/>
                <a:gd name="T165" fmla="*/ 171 h 1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71">
                  <a:moveTo>
                    <a:pt x="58" y="8"/>
                  </a:moveTo>
                  <a:lnTo>
                    <a:pt x="56" y="5"/>
                  </a:lnTo>
                  <a:lnTo>
                    <a:pt x="54" y="4"/>
                  </a:lnTo>
                  <a:lnTo>
                    <a:pt x="53" y="4"/>
                  </a:lnTo>
                  <a:lnTo>
                    <a:pt x="53" y="3"/>
                  </a:lnTo>
                  <a:lnTo>
                    <a:pt x="52" y="3"/>
                  </a:lnTo>
                  <a:lnTo>
                    <a:pt x="50" y="3"/>
                  </a:lnTo>
                  <a:lnTo>
                    <a:pt x="50" y="1"/>
                  </a:lnTo>
                  <a:lnTo>
                    <a:pt x="49" y="1"/>
                  </a:lnTo>
                  <a:lnTo>
                    <a:pt x="48" y="1"/>
                  </a:lnTo>
                  <a:lnTo>
                    <a:pt x="46" y="0"/>
                  </a:lnTo>
                  <a:lnTo>
                    <a:pt x="45" y="0"/>
                  </a:lnTo>
                  <a:lnTo>
                    <a:pt x="44" y="0"/>
                  </a:lnTo>
                  <a:lnTo>
                    <a:pt x="43" y="0"/>
                  </a:lnTo>
                  <a:lnTo>
                    <a:pt x="41" y="0"/>
                  </a:lnTo>
                  <a:lnTo>
                    <a:pt x="40" y="0"/>
                  </a:lnTo>
                  <a:lnTo>
                    <a:pt x="39" y="0"/>
                  </a:lnTo>
                  <a:lnTo>
                    <a:pt x="37" y="0"/>
                  </a:lnTo>
                  <a:lnTo>
                    <a:pt x="36" y="0"/>
                  </a:lnTo>
                  <a:lnTo>
                    <a:pt x="36" y="1"/>
                  </a:lnTo>
                  <a:lnTo>
                    <a:pt x="35" y="1"/>
                  </a:lnTo>
                  <a:lnTo>
                    <a:pt x="33" y="1"/>
                  </a:lnTo>
                  <a:lnTo>
                    <a:pt x="32" y="3"/>
                  </a:lnTo>
                  <a:lnTo>
                    <a:pt x="31" y="3"/>
                  </a:lnTo>
                  <a:lnTo>
                    <a:pt x="30" y="4"/>
                  </a:lnTo>
                  <a:lnTo>
                    <a:pt x="27" y="7"/>
                  </a:lnTo>
                  <a:lnTo>
                    <a:pt x="26" y="7"/>
                  </a:lnTo>
                  <a:lnTo>
                    <a:pt x="24" y="8"/>
                  </a:lnTo>
                  <a:lnTo>
                    <a:pt x="24" y="9"/>
                  </a:lnTo>
                  <a:lnTo>
                    <a:pt x="23" y="9"/>
                  </a:lnTo>
                  <a:lnTo>
                    <a:pt x="22" y="11"/>
                  </a:lnTo>
                  <a:lnTo>
                    <a:pt x="22" y="12"/>
                  </a:lnTo>
                  <a:lnTo>
                    <a:pt x="21" y="12"/>
                  </a:lnTo>
                  <a:lnTo>
                    <a:pt x="21" y="13"/>
                  </a:lnTo>
                  <a:lnTo>
                    <a:pt x="19" y="14"/>
                  </a:lnTo>
                  <a:lnTo>
                    <a:pt x="18" y="16"/>
                  </a:lnTo>
                  <a:lnTo>
                    <a:pt x="18" y="17"/>
                  </a:lnTo>
                  <a:lnTo>
                    <a:pt x="17" y="17"/>
                  </a:lnTo>
                  <a:lnTo>
                    <a:pt x="17" y="18"/>
                  </a:lnTo>
                  <a:lnTo>
                    <a:pt x="15" y="20"/>
                  </a:lnTo>
                  <a:lnTo>
                    <a:pt x="15" y="21"/>
                  </a:lnTo>
                  <a:lnTo>
                    <a:pt x="14" y="22"/>
                  </a:lnTo>
                  <a:lnTo>
                    <a:pt x="14" y="24"/>
                  </a:lnTo>
                  <a:lnTo>
                    <a:pt x="13" y="24"/>
                  </a:lnTo>
                  <a:lnTo>
                    <a:pt x="13" y="25"/>
                  </a:lnTo>
                  <a:lnTo>
                    <a:pt x="13" y="26"/>
                  </a:lnTo>
                  <a:lnTo>
                    <a:pt x="11" y="27"/>
                  </a:lnTo>
                  <a:lnTo>
                    <a:pt x="11" y="29"/>
                  </a:lnTo>
                  <a:lnTo>
                    <a:pt x="10" y="30"/>
                  </a:lnTo>
                  <a:lnTo>
                    <a:pt x="10" y="31"/>
                  </a:lnTo>
                  <a:lnTo>
                    <a:pt x="9" y="33"/>
                  </a:lnTo>
                  <a:lnTo>
                    <a:pt x="9" y="34"/>
                  </a:lnTo>
                  <a:lnTo>
                    <a:pt x="9" y="35"/>
                  </a:lnTo>
                  <a:lnTo>
                    <a:pt x="8" y="36"/>
                  </a:lnTo>
                  <a:lnTo>
                    <a:pt x="8" y="38"/>
                  </a:lnTo>
                  <a:lnTo>
                    <a:pt x="8" y="39"/>
                  </a:lnTo>
                  <a:lnTo>
                    <a:pt x="6" y="40"/>
                  </a:lnTo>
                  <a:lnTo>
                    <a:pt x="6" y="42"/>
                  </a:lnTo>
                  <a:lnTo>
                    <a:pt x="6" y="43"/>
                  </a:lnTo>
                  <a:lnTo>
                    <a:pt x="5" y="46"/>
                  </a:lnTo>
                  <a:lnTo>
                    <a:pt x="5" y="47"/>
                  </a:lnTo>
                  <a:lnTo>
                    <a:pt x="4" y="51"/>
                  </a:lnTo>
                  <a:lnTo>
                    <a:pt x="4" y="55"/>
                  </a:lnTo>
                  <a:lnTo>
                    <a:pt x="2" y="56"/>
                  </a:lnTo>
                  <a:lnTo>
                    <a:pt x="2" y="59"/>
                  </a:lnTo>
                  <a:lnTo>
                    <a:pt x="2" y="60"/>
                  </a:lnTo>
                  <a:lnTo>
                    <a:pt x="2" y="62"/>
                  </a:lnTo>
                  <a:lnTo>
                    <a:pt x="1" y="64"/>
                  </a:lnTo>
                  <a:lnTo>
                    <a:pt x="1" y="65"/>
                  </a:lnTo>
                  <a:lnTo>
                    <a:pt x="1" y="66"/>
                  </a:lnTo>
                  <a:lnTo>
                    <a:pt x="1" y="68"/>
                  </a:lnTo>
                  <a:lnTo>
                    <a:pt x="1" y="69"/>
                  </a:lnTo>
                  <a:lnTo>
                    <a:pt x="1" y="70"/>
                  </a:lnTo>
                  <a:lnTo>
                    <a:pt x="1" y="71"/>
                  </a:lnTo>
                  <a:lnTo>
                    <a:pt x="1" y="74"/>
                  </a:lnTo>
                  <a:lnTo>
                    <a:pt x="0" y="75"/>
                  </a:lnTo>
                  <a:lnTo>
                    <a:pt x="0" y="77"/>
                  </a:lnTo>
                  <a:lnTo>
                    <a:pt x="0" y="78"/>
                  </a:lnTo>
                  <a:lnTo>
                    <a:pt x="0" y="79"/>
                  </a:lnTo>
                  <a:lnTo>
                    <a:pt x="0" y="81"/>
                  </a:lnTo>
                  <a:lnTo>
                    <a:pt x="0" y="82"/>
                  </a:lnTo>
                  <a:lnTo>
                    <a:pt x="0" y="84"/>
                  </a:lnTo>
                  <a:lnTo>
                    <a:pt x="0" y="86"/>
                  </a:lnTo>
                  <a:lnTo>
                    <a:pt x="0" y="87"/>
                  </a:lnTo>
                  <a:lnTo>
                    <a:pt x="0" y="88"/>
                  </a:lnTo>
                  <a:lnTo>
                    <a:pt x="0" y="90"/>
                  </a:lnTo>
                  <a:lnTo>
                    <a:pt x="0" y="91"/>
                  </a:lnTo>
                  <a:lnTo>
                    <a:pt x="0" y="94"/>
                  </a:lnTo>
                  <a:lnTo>
                    <a:pt x="0" y="96"/>
                  </a:lnTo>
                  <a:lnTo>
                    <a:pt x="0" y="97"/>
                  </a:lnTo>
                  <a:lnTo>
                    <a:pt x="0" y="99"/>
                  </a:lnTo>
                  <a:lnTo>
                    <a:pt x="0" y="100"/>
                  </a:lnTo>
                  <a:lnTo>
                    <a:pt x="0" y="101"/>
                  </a:lnTo>
                  <a:lnTo>
                    <a:pt x="1" y="103"/>
                  </a:lnTo>
                  <a:lnTo>
                    <a:pt x="1" y="105"/>
                  </a:lnTo>
                  <a:lnTo>
                    <a:pt x="1" y="106"/>
                  </a:lnTo>
                  <a:lnTo>
                    <a:pt x="1" y="108"/>
                  </a:lnTo>
                  <a:lnTo>
                    <a:pt x="1" y="109"/>
                  </a:lnTo>
                  <a:lnTo>
                    <a:pt x="1" y="110"/>
                  </a:lnTo>
                  <a:lnTo>
                    <a:pt x="1" y="113"/>
                  </a:lnTo>
                  <a:lnTo>
                    <a:pt x="2" y="114"/>
                  </a:lnTo>
                  <a:lnTo>
                    <a:pt x="2" y="119"/>
                  </a:lnTo>
                  <a:lnTo>
                    <a:pt x="4" y="122"/>
                  </a:lnTo>
                  <a:lnTo>
                    <a:pt x="4" y="125"/>
                  </a:lnTo>
                  <a:lnTo>
                    <a:pt x="4" y="126"/>
                  </a:lnTo>
                  <a:lnTo>
                    <a:pt x="4" y="127"/>
                  </a:lnTo>
                  <a:lnTo>
                    <a:pt x="5" y="129"/>
                  </a:lnTo>
                  <a:lnTo>
                    <a:pt x="5" y="130"/>
                  </a:lnTo>
                  <a:lnTo>
                    <a:pt x="5" y="131"/>
                  </a:lnTo>
                  <a:lnTo>
                    <a:pt x="5" y="132"/>
                  </a:lnTo>
                  <a:lnTo>
                    <a:pt x="6" y="134"/>
                  </a:lnTo>
                  <a:lnTo>
                    <a:pt x="6" y="135"/>
                  </a:lnTo>
                  <a:lnTo>
                    <a:pt x="8" y="136"/>
                  </a:lnTo>
                  <a:lnTo>
                    <a:pt x="8" y="138"/>
                  </a:lnTo>
                  <a:lnTo>
                    <a:pt x="8" y="139"/>
                  </a:lnTo>
                  <a:lnTo>
                    <a:pt x="9" y="140"/>
                  </a:lnTo>
                  <a:lnTo>
                    <a:pt x="9" y="141"/>
                  </a:lnTo>
                  <a:lnTo>
                    <a:pt x="9" y="143"/>
                  </a:lnTo>
                  <a:lnTo>
                    <a:pt x="10" y="144"/>
                  </a:lnTo>
                  <a:lnTo>
                    <a:pt x="10" y="145"/>
                  </a:lnTo>
                  <a:lnTo>
                    <a:pt x="11" y="147"/>
                  </a:lnTo>
                  <a:lnTo>
                    <a:pt x="11" y="148"/>
                  </a:lnTo>
                  <a:lnTo>
                    <a:pt x="13" y="148"/>
                  </a:lnTo>
                  <a:lnTo>
                    <a:pt x="13" y="149"/>
                  </a:lnTo>
                  <a:lnTo>
                    <a:pt x="13" y="151"/>
                  </a:lnTo>
                  <a:lnTo>
                    <a:pt x="14" y="152"/>
                  </a:lnTo>
                  <a:lnTo>
                    <a:pt x="15" y="153"/>
                  </a:lnTo>
                  <a:lnTo>
                    <a:pt x="15" y="154"/>
                  </a:lnTo>
                  <a:lnTo>
                    <a:pt x="15" y="156"/>
                  </a:lnTo>
                  <a:lnTo>
                    <a:pt x="17" y="156"/>
                  </a:lnTo>
                  <a:lnTo>
                    <a:pt x="17" y="157"/>
                  </a:lnTo>
                  <a:lnTo>
                    <a:pt x="18" y="158"/>
                  </a:lnTo>
                  <a:lnTo>
                    <a:pt x="19" y="160"/>
                  </a:lnTo>
                  <a:lnTo>
                    <a:pt x="21" y="161"/>
                  </a:lnTo>
                  <a:lnTo>
                    <a:pt x="23" y="164"/>
                  </a:lnTo>
                  <a:lnTo>
                    <a:pt x="24" y="165"/>
                  </a:lnTo>
                  <a:lnTo>
                    <a:pt x="26" y="166"/>
                  </a:lnTo>
                  <a:lnTo>
                    <a:pt x="27" y="167"/>
                  </a:lnTo>
                  <a:lnTo>
                    <a:pt x="28" y="167"/>
                  </a:lnTo>
                  <a:lnTo>
                    <a:pt x="30" y="169"/>
                  </a:lnTo>
                  <a:lnTo>
                    <a:pt x="31" y="169"/>
                  </a:lnTo>
                  <a:lnTo>
                    <a:pt x="32" y="170"/>
                  </a:lnTo>
                  <a:lnTo>
                    <a:pt x="33" y="170"/>
                  </a:lnTo>
                  <a:lnTo>
                    <a:pt x="35" y="170"/>
                  </a:lnTo>
                  <a:lnTo>
                    <a:pt x="36" y="171"/>
                  </a:lnTo>
                  <a:lnTo>
                    <a:pt x="37" y="171"/>
                  </a:lnTo>
                  <a:lnTo>
                    <a:pt x="39" y="171"/>
                  </a:lnTo>
                  <a:lnTo>
                    <a:pt x="40" y="171"/>
                  </a:lnTo>
                  <a:lnTo>
                    <a:pt x="41" y="171"/>
                  </a:lnTo>
                  <a:lnTo>
                    <a:pt x="41" y="170"/>
                  </a:lnTo>
                  <a:lnTo>
                    <a:pt x="43" y="170"/>
                  </a:lnTo>
                  <a:lnTo>
                    <a:pt x="44" y="170"/>
                  </a:lnTo>
                  <a:lnTo>
                    <a:pt x="45" y="170"/>
                  </a:lnTo>
                  <a:lnTo>
                    <a:pt x="46" y="170"/>
                  </a:lnTo>
                  <a:lnTo>
                    <a:pt x="48" y="169"/>
                  </a:lnTo>
                  <a:lnTo>
                    <a:pt x="49" y="169"/>
                  </a:lnTo>
                  <a:lnTo>
                    <a:pt x="49" y="167"/>
                  </a:lnTo>
                  <a:lnTo>
                    <a:pt x="50" y="167"/>
                  </a:lnTo>
                  <a:lnTo>
                    <a:pt x="52" y="166"/>
                  </a:lnTo>
                  <a:lnTo>
                    <a:pt x="54" y="165"/>
                  </a:lnTo>
                  <a:lnTo>
                    <a:pt x="54" y="164"/>
                  </a:lnTo>
                  <a:lnTo>
                    <a:pt x="56" y="164"/>
                  </a:lnTo>
                  <a:lnTo>
                    <a:pt x="57" y="162"/>
                  </a:lnTo>
                  <a:lnTo>
                    <a:pt x="57" y="161"/>
                  </a:lnTo>
                  <a:lnTo>
                    <a:pt x="58" y="161"/>
                  </a:lnTo>
                  <a:lnTo>
                    <a:pt x="58" y="160"/>
                  </a:lnTo>
                  <a:lnTo>
                    <a:pt x="59" y="160"/>
                  </a:lnTo>
                  <a:lnTo>
                    <a:pt x="59" y="158"/>
                  </a:lnTo>
                  <a:lnTo>
                    <a:pt x="61" y="158"/>
                  </a:lnTo>
                  <a:lnTo>
                    <a:pt x="61" y="157"/>
                  </a:lnTo>
                  <a:lnTo>
                    <a:pt x="62" y="156"/>
                  </a:lnTo>
                  <a:lnTo>
                    <a:pt x="63" y="154"/>
                  </a:lnTo>
                  <a:lnTo>
                    <a:pt x="63" y="153"/>
                  </a:lnTo>
                  <a:lnTo>
                    <a:pt x="65" y="152"/>
                  </a:lnTo>
                  <a:lnTo>
                    <a:pt x="65" y="151"/>
                  </a:lnTo>
                  <a:lnTo>
                    <a:pt x="66" y="151"/>
                  </a:lnTo>
                  <a:lnTo>
                    <a:pt x="66" y="149"/>
                  </a:lnTo>
                  <a:lnTo>
                    <a:pt x="67" y="148"/>
                  </a:lnTo>
                  <a:lnTo>
                    <a:pt x="67" y="147"/>
                  </a:lnTo>
                  <a:lnTo>
                    <a:pt x="67" y="145"/>
                  </a:lnTo>
                  <a:lnTo>
                    <a:pt x="68" y="145"/>
                  </a:lnTo>
                  <a:lnTo>
                    <a:pt x="68" y="144"/>
                  </a:lnTo>
                  <a:lnTo>
                    <a:pt x="70" y="143"/>
                  </a:lnTo>
                  <a:lnTo>
                    <a:pt x="70" y="141"/>
                  </a:lnTo>
                  <a:lnTo>
                    <a:pt x="70" y="140"/>
                  </a:lnTo>
                  <a:lnTo>
                    <a:pt x="71" y="139"/>
                  </a:lnTo>
                  <a:lnTo>
                    <a:pt x="71" y="138"/>
                  </a:lnTo>
                  <a:lnTo>
                    <a:pt x="72" y="135"/>
                  </a:lnTo>
                  <a:lnTo>
                    <a:pt x="72" y="134"/>
                  </a:lnTo>
                  <a:lnTo>
                    <a:pt x="74" y="132"/>
                  </a:lnTo>
                  <a:lnTo>
                    <a:pt x="74" y="131"/>
                  </a:lnTo>
                  <a:lnTo>
                    <a:pt x="74" y="130"/>
                  </a:lnTo>
                  <a:lnTo>
                    <a:pt x="75" y="129"/>
                  </a:lnTo>
                  <a:lnTo>
                    <a:pt x="75" y="126"/>
                  </a:lnTo>
                  <a:lnTo>
                    <a:pt x="75" y="125"/>
                  </a:lnTo>
                  <a:lnTo>
                    <a:pt x="76" y="121"/>
                  </a:lnTo>
                  <a:lnTo>
                    <a:pt x="78" y="117"/>
                  </a:lnTo>
                  <a:lnTo>
                    <a:pt x="78" y="114"/>
                  </a:lnTo>
                  <a:lnTo>
                    <a:pt x="78" y="112"/>
                  </a:lnTo>
                  <a:lnTo>
                    <a:pt x="79" y="110"/>
                  </a:lnTo>
                  <a:lnTo>
                    <a:pt x="79" y="109"/>
                  </a:lnTo>
                  <a:lnTo>
                    <a:pt x="79" y="108"/>
                  </a:lnTo>
                  <a:lnTo>
                    <a:pt x="79" y="106"/>
                  </a:lnTo>
                  <a:lnTo>
                    <a:pt x="79" y="105"/>
                  </a:lnTo>
                  <a:lnTo>
                    <a:pt x="79" y="104"/>
                  </a:lnTo>
                  <a:lnTo>
                    <a:pt x="80" y="101"/>
                  </a:lnTo>
                  <a:lnTo>
                    <a:pt x="80" y="100"/>
                  </a:lnTo>
                  <a:lnTo>
                    <a:pt x="80" y="99"/>
                  </a:lnTo>
                  <a:lnTo>
                    <a:pt x="80" y="97"/>
                  </a:lnTo>
                  <a:lnTo>
                    <a:pt x="80" y="96"/>
                  </a:lnTo>
                  <a:lnTo>
                    <a:pt x="80" y="95"/>
                  </a:lnTo>
                  <a:lnTo>
                    <a:pt x="80" y="94"/>
                  </a:lnTo>
                  <a:lnTo>
                    <a:pt x="80" y="91"/>
                  </a:lnTo>
                  <a:lnTo>
                    <a:pt x="80" y="90"/>
                  </a:lnTo>
                  <a:lnTo>
                    <a:pt x="80" y="88"/>
                  </a:lnTo>
                  <a:lnTo>
                    <a:pt x="80" y="87"/>
                  </a:lnTo>
                  <a:lnTo>
                    <a:pt x="80" y="86"/>
                  </a:lnTo>
                  <a:lnTo>
                    <a:pt x="80" y="84"/>
                  </a:lnTo>
                  <a:lnTo>
                    <a:pt x="80" y="82"/>
                  </a:lnTo>
                  <a:lnTo>
                    <a:pt x="80" y="81"/>
                  </a:lnTo>
                  <a:lnTo>
                    <a:pt x="80" y="79"/>
                  </a:lnTo>
                  <a:lnTo>
                    <a:pt x="80" y="78"/>
                  </a:lnTo>
                  <a:lnTo>
                    <a:pt x="80" y="77"/>
                  </a:lnTo>
                  <a:lnTo>
                    <a:pt x="80" y="75"/>
                  </a:lnTo>
                  <a:lnTo>
                    <a:pt x="80" y="74"/>
                  </a:lnTo>
                  <a:lnTo>
                    <a:pt x="80" y="73"/>
                  </a:lnTo>
                  <a:lnTo>
                    <a:pt x="80" y="70"/>
                  </a:lnTo>
                  <a:lnTo>
                    <a:pt x="80" y="69"/>
                  </a:lnTo>
                  <a:lnTo>
                    <a:pt x="80" y="68"/>
                  </a:lnTo>
                  <a:lnTo>
                    <a:pt x="80" y="66"/>
                  </a:lnTo>
                  <a:lnTo>
                    <a:pt x="80" y="65"/>
                  </a:lnTo>
                  <a:lnTo>
                    <a:pt x="80" y="64"/>
                  </a:lnTo>
                  <a:lnTo>
                    <a:pt x="79" y="62"/>
                  </a:lnTo>
                  <a:lnTo>
                    <a:pt x="79" y="61"/>
                  </a:lnTo>
                  <a:lnTo>
                    <a:pt x="79" y="57"/>
                  </a:lnTo>
                  <a:lnTo>
                    <a:pt x="79" y="56"/>
                  </a:lnTo>
                  <a:lnTo>
                    <a:pt x="78" y="51"/>
                  </a:lnTo>
                  <a:lnTo>
                    <a:pt x="78" y="49"/>
                  </a:lnTo>
                  <a:lnTo>
                    <a:pt x="76" y="47"/>
                  </a:lnTo>
                  <a:lnTo>
                    <a:pt x="76" y="46"/>
                  </a:lnTo>
                  <a:lnTo>
                    <a:pt x="76" y="44"/>
                  </a:lnTo>
                  <a:lnTo>
                    <a:pt x="76" y="43"/>
                  </a:lnTo>
                  <a:lnTo>
                    <a:pt x="75" y="42"/>
                  </a:lnTo>
                  <a:lnTo>
                    <a:pt x="75" y="40"/>
                  </a:lnTo>
                  <a:lnTo>
                    <a:pt x="75" y="39"/>
                  </a:lnTo>
                  <a:lnTo>
                    <a:pt x="75" y="38"/>
                  </a:lnTo>
                  <a:lnTo>
                    <a:pt x="74" y="36"/>
                  </a:lnTo>
                  <a:lnTo>
                    <a:pt x="74" y="35"/>
                  </a:lnTo>
                  <a:lnTo>
                    <a:pt x="74" y="34"/>
                  </a:lnTo>
                  <a:lnTo>
                    <a:pt x="72" y="33"/>
                  </a:lnTo>
                  <a:lnTo>
                    <a:pt x="72" y="31"/>
                  </a:lnTo>
                  <a:lnTo>
                    <a:pt x="71" y="30"/>
                  </a:lnTo>
                  <a:lnTo>
                    <a:pt x="71" y="29"/>
                  </a:lnTo>
                  <a:lnTo>
                    <a:pt x="71" y="27"/>
                  </a:lnTo>
                  <a:lnTo>
                    <a:pt x="70" y="26"/>
                  </a:lnTo>
                  <a:lnTo>
                    <a:pt x="70" y="25"/>
                  </a:lnTo>
                  <a:lnTo>
                    <a:pt x="70" y="24"/>
                  </a:lnTo>
                  <a:lnTo>
                    <a:pt x="68" y="24"/>
                  </a:lnTo>
                  <a:lnTo>
                    <a:pt x="68" y="22"/>
                  </a:lnTo>
                  <a:lnTo>
                    <a:pt x="67" y="21"/>
                  </a:lnTo>
                  <a:lnTo>
                    <a:pt x="67" y="20"/>
                  </a:lnTo>
                  <a:lnTo>
                    <a:pt x="66" y="18"/>
                  </a:lnTo>
                  <a:lnTo>
                    <a:pt x="66" y="17"/>
                  </a:lnTo>
                  <a:lnTo>
                    <a:pt x="65" y="17"/>
                  </a:lnTo>
                  <a:lnTo>
                    <a:pt x="65" y="16"/>
                  </a:lnTo>
                  <a:lnTo>
                    <a:pt x="65" y="14"/>
                  </a:lnTo>
                  <a:lnTo>
                    <a:pt x="63" y="14"/>
                  </a:lnTo>
                  <a:lnTo>
                    <a:pt x="63" y="13"/>
                  </a:lnTo>
                  <a:lnTo>
                    <a:pt x="62" y="12"/>
                  </a:lnTo>
                  <a:lnTo>
                    <a:pt x="61" y="11"/>
                  </a:lnTo>
                  <a:lnTo>
                    <a:pt x="59" y="9"/>
                  </a:lnTo>
                  <a:lnTo>
                    <a:pt x="58" y="8"/>
                  </a:lnTo>
                  <a:close/>
                </a:path>
              </a:pathLst>
            </a:custGeom>
            <a:solidFill>
              <a:srgbClr val="808080"/>
            </a:solidFill>
            <a:ln w="9525">
              <a:noFill/>
              <a:round/>
              <a:headEnd/>
              <a:tailEnd/>
            </a:ln>
          </p:spPr>
          <p:txBody>
            <a:bodyPr/>
            <a:lstStyle/>
            <a:p>
              <a:endParaRPr lang="en-US"/>
            </a:p>
          </p:txBody>
        </p:sp>
        <p:sp>
          <p:nvSpPr>
            <p:cNvPr id="188" name="Freeform 331"/>
            <p:cNvSpPr>
              <a:spLocks/>
            </p:cNvSpPr>
            <p:nvPr/>
          </p:nvSpPr>
          <p:spPr bwMode="auto">
            <a:xfrm>
              <a:off x="1618" y="1264"/>
              <a:ext cx="82" cy="172"/>
            </a:xfrm>
            <a:custGeom>
              <a:avLst/>
              <a:gdLst>
                <a:gd name="T0" fmla="*/ 2 w 82"/>
                <a:gd name="T1" fmla="*/ 67 h 172"/>
                <a:gd name="T2" fmla="*/ 0 w 82"/>
                <a:gd name="T3" fmla="*/ 89 h 172"/>
                <a:gd name="T4" fmla="*/ 1 w 82"/>
                <a:gd name="T5" fmla="*/ 110 h 172"/>
                <a:gd name="T6" fmla="*/ 5 w 82"/>
                <a:gd name="T7" fmla="*/ 128 h 172"/>
                <a:gd name="T8" fmla="*/ 10 w 82"/>
                <a:gd name="T9" fmla="*/ 145 h 172"/>
                <a:gd name="T10" fmla="*/ 18 w 82"/>
                <a:gd name="T11" fmla="*/ 159 h 172"/>
                <a:gd name="T12" fmla="*/ 27 w 82"/>
                <a:gd name="T13" fmla="*/ 168 h 172"/>
                <a:gd name="T14" fmla="*/ 37 w 82"/>
                <a:gd name="T15" fmla="*/ 172 h 172"/>
                <a:gd name="T16" fmla="*/ 47 w 82"/>
                <a:gd name="T17" fmla="*/ 171 h 172"/>
                <a:gd name="T18" fmla="*/ 57 w 82"/>
                <a:gd name="T19" fmla="*/ 166 h 172"/>
                <a:gd name="T20" fmla="*/ 66 w 82"/>
                <a:gd name="T21" fmla="*/ 155 h 172"/>
                <a:gd name="T22" fmla="*/ 72 w 82"/>
                <a:gd name="T23" fmla="*/ 140 h 172"/>
                <a:gd name="T24" fmla="*/ 79 w 82"/>
                <a:gd name="T25" fmla="*/ 122 h 172"/>
                <a:gd name="T26" fmla="*/ 81 w 82"/>
                <a:gd name="T27" fmla="*/ 101 h 172"/>
                <a:gd name="T28" fmla="*/ 82 w 82"/>
                <a:gd name="T29" fmla="*/ 80 h 172"/>
                <a:gd name="T30" fmla="*/ 80 w 82"/>
                <a:gd name="T31" fmla="*/ 60 h 172"/>
                <a:gd name="T32" fmla="*/ 77 w 82"/>
                <a:gd name="T33" fmla="*/ 40 h 172"/>
                <a:gd name="T34" fmla="*/ 71 w 82"/>
                <a:gd name="T35" fmla="*/ 25 h 172"/>
                <a:gd name="T36" fmla="*/ 63 w 82"/>
                <a:gd name="T37" fmla="*/ 12 h 172"/>
                <a:gd name="T38" fmla="*/ 51 w 82"/>
                <a:gd name="T39" fmla="*/ 1 h 172"/>
                <a:gd name="T40" fmla="*/ 41 w 82"/>
                <a:gd name="T41" fmla="*/ 0 h 172"/>
                <a:gd name="T42" fmla="*/ 32 w 82"/>
                <a:gd name="T43" fmla="*/ 2 h 172"/>
                <a:gd name="T44" fmla="*/ 23 w 82"/>
                <a:gd name="T45" fmla="*/ 10 h 172"/>
                <a:gd name="T46" fmla="*/ 14 w 82"/>
                <a:gd name="T47" fmla="*/ 23 h 172"/>
                <a:gd name="T48" fmla="*/ 7 w 82"/>
                <a:gd name="T49" fmla="*/ 39 h 172"/>
                <a:gd name="T50" fmla="*/ 6 w 82"/>
                <a:gd name="T51" fmla="*/ 48 h 172"/>
                <a:gd name="T52" fmla="*/ 12 w 82"/>
                <a:gd name="T53" fmla="*/ 31 h 172"/>
                <a:gd name="T54" fmla="*/ 20 w 82"/>
                <a:gd name="T55" fmla="*/ 18 h 172"/>
                <a:gd name="T56" fmla="*/ 28 w 82"/>
                <a:gd name="T57" fmla="*/ 8 h 172"/>
                <a:gd name="T58" fmla="*/ 37 w 82"/>
                <a:gd name="T59" fmla="*/ 2 h 172"/>
                <a:gd name="T60" fmla="*/ 47 w 82"/>
                <a:gd name="T61" fmla="*/ 2 h 172"/>
                <a:gd name="T62" fmla="*/ 57 w 82"/>
                <a:gd name="T63" fmla="*/ 8 h 172"/>
                <a:gd name="T64" fmla="*/ 67 w 82"/>
                <a:gd name="T65" fmla="*/ 21 h 172"/>
                <a:gd name="T66" fmla="*/ 73 w 82"/>
                <a:gd name="T67" fmla="*/ 35 h 172"/>
                <a:gd name="T68" fmla="*/ 79 w 82"/>
                <a:gd name="T69" fmla="*/ 53 h 172"/>
                <a:gd name="T70" fmla="*/ 80 w 82"/>
                <a:gd name="T71" fmla="*/ 72 h 172"/>
                <a:gd name="T72" fmla="*/ 81 w 82"/>
                <a:gd name="T73" fmla="*/ 92 h 172"/>
                <a:gd name="T74" fmla="*/ 79 w 82"/>
                <a:gd name="T75" fmla="*/ 113 h 172"/>
                <a:gd name="T76" fmla="*/ 73 w 82"/>
                <a:gd name="T77" fmla="*/ 132 h 172"/>
                <a:gd name="T78" fmla="*/ 67 w 82"/>
                <a:gd name="T79" fmla="*/ 148 h 172"/>
                <a:gd name="T80" fmla="*/ 59 w 82"/>
                <a:gd name="T81" fmla="*/ 159 h 172"/>
                <a:gd name="T82" fmla="*/ 50 w 82"/>
                <a:gd name="T83" fmla="*/ 167 h 172"/>
                <a:gd name="T84" fmla="*/ 41 w 82"/>
                <a:gd name="T85" fmla="*/ 170 h 172"/>
                <a:gd name="T86" fmla="*/ 31 w 82"/>
                <a:gd name="T87" fmla="*/ 168 h 172"/>
                <a:gd name="T88" fmla="*/ 22 w 82"/>
                <a:gd name="T89" fmla="*/ 161 h 172"/>
                <a:gd name="T90" fmla="*/ 14 w 82"/>
                <a:gd name="T91" fmla="*/ 149 h 172"/>
                <a:gd name="T92" fmla="*/ 7 w 82"/>
                <a:gd name="T93" fmla="*/ 135 h 172"/>
                <a:gd name="T94" fmla="*/ 3 w 82"/>
                <a:gd name="T95" fmla="*/ 117 h 172"/>
                <a:gd name="T96" fmla="*/ 2 w 82"/>
                <a:gd name="T97" fmla="*/ 97 h 172"/>
                <a:gd name="T98" fmla="*/ 2 w 82"/>
                <a:gd name="T99" fmla="*/ 76 h 172"/>
                <a:gd name="T100" fmla="*/ 5 w 82"/>
                <a:gd name="T101" fmla="*/ 56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
                <a:gd name="T154" fmla="*/ 0 h 172"/>
                <a:gd name="T155" fmla="*/ 82 w 82"/>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 h="172">
                  <a:moveTo>
                    <a:pt x="5" y="52"/>
                  </a:moveTo>
                  <a:lnTo>
                    <a:pt x="3" y="56"/>
                  </a:lnTo>
                  <a:lnTo>
                    <a:pt x="2" y="60"/>
                  </a:lnTo>
                  <a:lnTo>
                    <a:pt x="2" y="63"/>
                  </a:lnTo>
                  <a:lnTo>
                    <a:pt x="2" y="67"/>
                  </a:lnTo>
                  <a:lnTo>
                    <a:pt x="1" y="71"/>
                  </a:lnTo>
                  <a:lnTo>
                    <a:pt x="1" y="76"/>
                  </a:lnTo>
                  <a:lnTo>
                    <a:pt x="1" y="80"/>
                  </a:lnTo>
                  <a:lnTo>
                    <a:pt x="1" y="84"/>
                  </a:lnTo>
                  <a:lnTo>
                    <a:pt x="0" y="89"/>
                  </a:lnTo>
                  <a:lnTo>
                    <a:pt x="1" y="93"/>
                  </a:lnTo>
                  <a:lnTo>
                    <a:pt x="1" y="97"/>
                  </a:lnTo>
                  <a:lnTo>
                    <a:pt x="1" y="101"/>
                  </a:lnTo>
                  <a:lnTo>
                    <a:pt x="1" y="105"/>
                  </a:lnTo>
                  <a:lnTo>
                    <a:pt x="1" y="110"/>
                  </a:lnTo>
                  <a:lnTo>
                    <a:pt x="2" y="114"/>
                  </a:lnTo>
                  <a:lnTo>
                    <a:pt x="2" y="118"/>
                  </a:lnTo>
                  <a:lnTo>
                    <a:pt x="3" y="122"/>
                  </a:lnTo>
                  <a:lnTo>
                    <a:pt x="3" y="124"/>
                  </a:lnTo>
                  <a:lnTo>
                    <a:pt x="5" y="128"/>
                  </a:lnTo>
                  <a:lnTo>
                    <a:pt x="6" y="132"/>
                  </a:lnTo>
                  <a:lnTo>
                    <a:pt x="7" y="136"/>
                  </a:lnTo>
                  <a:lnTo>
                    <a:pt x="7" y="139"/>
                  </a:lnTo>
                  <a:lnTo>
                    <a:pt x="9" y="142"/>
                  </a:lnTo>
                  <a:lnTo>
                    <a:pt x="10" y="145"/>
                  </a:lnTo>
                  <a:lnTo>
                    <a:pt x="11" y="149"/>
                  </a:lnTo>
                  <a:lnTo>
                    <a:pt x="12" y="152"/>
                  </a:lnTo>
                  <a:lnTo>
                    <a:pt x="15" y="154"/>
                  </a:lnTo>
                  <a:lnTo>
                    <a:pt x="16" y="157"/>
                  </a:lnTo>
                  <a:lnTo>
                    <a:pt x="18" y="159"/>
                  </a:lnTo>
                  <a:lnTo>
                    <a:pt x="19" y="161"/>
                  </a:lnTo>
                  <a:lnTo>
                    <a:pt x="22" y="163"/>
                  </a:lnTo>
                  <a:lnTo>
                    <a:pt x="23" y="166"/>
                  </a:lnTo>
                  <a:lnTo>
                    <a:pt x="25" y="167"/>
                  </a:lnTo>
                  <a:lnTo>
                    <a:pt x="27" y="168"/>
                  </a:lnTo>
                  <a:lnTo>
                    <a:pt x="29" y="170"/>
                  </a:lnTo>
                  <a:lnTo>
                    <a:pt x="31" y="171"/>
                  </a:lnTo>
                  <a:lnTo>
                    <a:pt x="33" y="171"/>
                  </a:lnTo>
                  <a:lnTo>
                    <a:pt x="34" y="172"/>
                  </a:lnTo>
                  <a:lnTo>
                    <a:pt x="37" y="172"/>
                  </a:lnTo>
                  <a:lnTo>
                    <a:pt x="38" y="172"/>
                  </a:lnTo>
                  <a:lnTo>
                    <a:pt x="41" y="172"/>
                  </a:lnTo>
                  <a:lnTo>
                    <a:pt x="42" y="172"/>
                  </a:lnTo>
                  <a:lnTo>
                    <a:pt x="45" y="172"/>
                  </a:lnTo>
                  <a:lnTo>
                    <a:pt x="47" y="171"/>
                  </a:lnTo>
                  <a:lnTo>
                    <a:pt x="49" y="171"/>
                  </a:lnTo>
                  <a:lnTo>
                    <a:pt x="51" y="170"/>
                  </a:lnTo>
                  <a:lnTo>
                    <a:pt x="53" y="168"/>
                  </a:lnTo>
                  <a:lnTo>
                    <a:pt x="54" y="167"/>
                  </a:lnTo>
                  <a:lnTo>
                    <a:pt x="57" y="166"/>
                  </a:lnTo>
                  <a:lnTo>
                    <a:pt x="58" y="165"/>
                  </a:lnTo>
                  <a:lnTo>
                    <a:pt x="60" y="162"/>
                  </a:lnTo>
                  <a:lnTo>
                    <a:pt x="62" y="161"/>
                  </a:lnTo>
                  <a:lnTo>
                    <a:pt x="63" y="158"/>
                  </a:lnTo>
                  <a:lnTo>
                    <a:pt x="66" y="155"/>
                  </a:lnTo>
                  <a:lnTo>
                    <a:pt x="67" y="153"/>
                  </a:lnTo>
                  <a:lnTo>
                    <a:pt x="68" y="149"/>
                  </a:lnTo>
                  <a:lnTo>
                    <a:pt x="69" y="146"/>
                  </a:lnTo>
                  <a:lnTo>
                    <a:pt x="71" y="144"/>
                  </a:lnTo>
                  <a:lnTo>
                    <a:pt x="72" y="140"/>
                  </a:lnTo>
                  <a:lnTo>
                    <a:pt x="73" y="137"/>
                  </a:lnTo>
                  <a:lnTo>
                    <a:pt x="75" y="133"/>
                  </a:lnTo>
                  <a:lnTo>
                    <a:pt x="76" y="130"/>
                  </a:lnTo>
                  <a:lnTo>
                    <a:pt x="77" y="126"/>
                  </a:lnTo>
                  <a:lnTo>
                    <a:pt x="79" y="122"/>
                  </a:lnTo>
                  <a:lnTo>
                    <a:pt x="79" y="118"/>
                  </a:lnTo>
                  <a:lnTo>
                    <a:pt x="80" y="114"/>
                  </a:lnTo>
                  <a:lnTo>
                    <a:pt x="80" y="109"/>
                  </a:lnTo>
                  <a:lnTo>
                    <a:pt x="81" y="105"/>
                  </a:lnTo>
                  <a:lnTo>
                    <a:pt x="81" y="101"/>
                  </a:lnTo>
                  <a:lnTo>
                    <a:pt x="81" y="97"/>
                  </a:lnTo>
                  <a:lnTo>
                    <a:pt x="82" y="92"/>
                  </a:lnTo>
                  <a:lnTo>
                    <a:pt x="82" y="88"/>
                  </a:lnTo>
                  <a:lnTo>
                    <a:pt x="82" y="84"/>
                  </a:lnTo>
                  <a:lnTo>
                    <a:pt x="82" y="80"/>
                  </a:lnTo>
                  <a:lnTo>
                    <a:pt x="82" y="75"/>
                  </a:lnTo>
                  <a:lnTo>
                    <a:pt x="81" y="71"/>
                  </a:lnTo>
                  <a:lnTo>
                    <a:pt x="81" y="67"/>
                  </a:lnTo>
                  <a:lnTo>
                    <a:pt x="81" y="63"/>
                  </a:lnTo>
                  <a:lnTo>
                    <a:pt x="80" y="60"/>
                  </a:lnTo>
                  <a:lnTo>
                    <a:pt x="80" y="56"/>
                  </a:lnTo>
                  <a:lnTo>
                    <a:pt x="79" y="52"/>
                  </a:lnTo>
                  <a:lnTo>
                    <a:pt x="79" y="48"/>
                  </a:lnTo>
                  <a:lnTo>
                    <a:pt x="77" y="44"/>
                  </a:lnTo>
                  <a:lnTo>
                    <a:pt x="77" y="40"/>
                  </a:lnTo>
                  <a:lnTo>
                    <a:pt x="76" y="37"/>
                  </a:lnTo>
                  <a:lnTo>
                    <a:pt x="75" y="34"/>
                  </a:lnTo>
                  <a:lnTo>
                    <a:pt x="73" y="31"/>
                  </a:lnTo>
                  <a:lnTo>
                    <a:pt x="72" y="27"/>
                  </a:lnTo>
                  <a:lnTo>
                    <a:pt x="71" y="25"/>
                  </a:lnTo>
                  <a:lnTo>
                    <a:pt x="69" y="21"/>
                  </a:lnTo>
                  <a:lnTo>
                    <a:pt x="68" y="18"/>
                  </a:lnTo>
                  <a:lnTo>
                    <a:pt x="66" y="15"/>
                  </a:lnTo>
                  <a:lnTo>
                    <a:pt x="64" y="14"/>
                  </a:lnTo>
                  <a:lnTo>
                    <a:pt x="63" y="12"/>
                  </a:lnTo>
                  <a:lnTo>
                    <a:pt x="60" y="9"/>
                  </a:lnTo>
                  <a:lnTo>
                    <a:pt x="58" y="5"/>
                  </a:lnTo>
                  <a:lnTo>
                    <a:pt x="55" y="4"/>
                  </a:lnTo>
                  <a:lnTo>
                    <a:pt x="53" y="2"/>
                  </a:lnTo>
                  <a:lnTo>
                    <a:pt x="51" y="1"/>
                  </a:lnTo>
                  <a:lnTo>
                    <a:pt x="49" y="1"/>
                  </a:lnTo>
                  <a:lnTo>
                    <a:pt x="47" y="0"/>
                  </a:lnTo>
                  <a:lnTo>
                    <a:pt x="45" y="0"/>
                  </a:lnTo>
                  <a:lnTo>
                    <a:pt x="44" y="0"/>
                  </a:lnTo>
                  <a:lnTo>
                    <a:pt x="41" y="0"/>
                  </a:lnTo>
                  <a:lnTo>
                    <a:pt x="40" y="0"/>
                  </a:lnTo>
                  <a:lnTo>
                    <a:pt x="37" y="0"/>
                  </a:lnTo>
                  <a:lnTo>
                    <a:pt x="36" y="1"/>
                  </a:lnTo>
                  <a:lnTo>
                    <a:pt x="33" y="2"/>
                  </a:lnTo>
                  <a:lnTo>
                    <a:pt x="32" y="2"/>
                  </a:lnTo>
                  <a:lnTo>
                    <a:pt x="29" y="4"/>
                  </a:lnTo>
                  <a:lnTo>
                    <a:pt x="28" y="5"/>
                  </a:lnTo>
                  <a:lnTo>
                    <a:pt x="25" y="8"/>
                  </a:lnTo>
                  <a:lnTo>
                    <a:pt x="24" y="9"/>
                  </a:lnTo>
                  <a:lnTo>
                    <a:pt x="23" y="10"/>
                  </a:lnTo>
                  <a:lnTo>
                    <a:pt x="20" y="13"/>
                  </a:lnTo>
                  <a:lnTo>
                    <a:pt x="19" y="15"/>
                  </a:lnTo>
                  <a:lnTo>
                    <a:pt x="18" y="18"/>
                  </a:lnTo>
                  <a:lnTo>
                    <a:pt x="15" y="21"/>
                  </a:lnTo>
                  <a:lnTo>
                    <a:pt x="14" y="23"/>
                  </a:lnTo>
                  <a:lnTo>
                    <a:pt x="12" y="26"/>
                  </a:lnTo>
                  <a:lnTo>
                    <a:pt x="11" y="28"/>
                  </a:lnTo>
                  <a:lnTo>
                    <a:pt x="10" y="32"/>
                  </a:lnTo>
                  <a:lnTo>
                    <a:pt x="9" y="36"/>
                  </a:lnTo>
                  <a:lnTo>
                    <a:pt x="7" y="39"/>
                  </a:lnTo>
                  <a:lnTo>
                    <a:pt x="6" y="43"/>
                  </a:lnTo>
                  <a:lnTo>
                    <a:pt x="5" y="47"/>
                  </a:lnTo>
                  <a:lnTo>
                    <a:pt x="5" y="52"/>
                  </a:lnTo>
                  <a:lnTo>
                    <a:pt x="6" y="52"/>
                  </a:lnTo>
                  <a:lnTo>
                    <a:pt x="6" y="48"/>
                  </a:lnTo>
                  <a:lnTo>
                    <a:pt x="7" y="44"/>
                  </a:lnTo>
                  <a:lnTo>
                    <a:pt x="9" y="41"/>
                  </a:lnTo>
                  <a:lnTo>
                    <a:pt x="10" y="37"/>
                  </a:lnTo>
                  <a:lnTo>
                    <a:pt x="11" y="34"/>
                  </a:lnTo>
                  <a:lnTo>
                    <a:pt x="12" y="31"/>
                  </a:lnTo>
                  <a:lnTo>
                    <a:pt x="14" y="28"/>
                  </a:lnTo>
                  <a:lnTo>
                    <a:pt x="15" y="25"/>
                  </a:lnTo>
                  <a:lnTo>
                    <a:pt x="16" y="22"/>
                  </a:lnTo>
                  <a:lnTo>
                    <a:pt x="18" y="19"/>
                  </a:lnTo>
                  <a:lnTo>
                    <a:pt x="20" y="18"/>
                  </a:lnTo>
                  <a:lnTo>
                    <a:pt x="22" y="15"/>
                  </a:lnTo>
                  <a:lnTo>
                    <a:pt x="23" y="13"/>
                  </a:lnTo>
                  <a:lnTo>
                    <a:pt x="24" y="12"/>
                  </a:lnTo>
                  <a:lnTo>
                    <a:pt x="27" y="10"/>
                  </a:lnTo>
                  <a:lnTo>
                    <a:pt x="28" y="8"/>
                  </a:lnTo>
                  <a:lnTo>
                    <a:pt x="31" y="6"/>
                  </a:lnTo>
                  <a:lnTo>
                    <a:pt x="32" y="5"/>
                  </a:lnTo>
                  <a:lnTo>
                    <a:pt x="33" y="4"/>
                  </a:lnTo>
                  <a:lnTo>
                    <a:pt x="36" y="4"/>
                  </a:lnTo>
                  <a:lnTo>
                    <a:pt x="37" y="2"/>
                  </a:lnTo>
                  <a:lnTo>
                    <a:pt x="40" y="2"/>
                  </a:lnTo>
                  <a:lnTo>
                    <a:pt x="41" y="2"/>
                  </a:lnTo>
                  <a:lnTo>
                    <a:pt x="44" y="2"/>
                  </a:lnTo>
                  <a:lnTo>
                    <a:pt x="45" y="2"/>
                  </a:lnTo>
                  <a:lnTo>
                    <a:pt x="47" y="2"/>
                  </a:lnTo>
                  <a:lnTo>
                    <a:pt x="49" y="4"/>
                  </a:lnTo>
                  <a:lnTo>
                    <a:pt x="51" y="4"/>
                  </a:lnTo>
                  <a:lnTo>
                    <a:pt x="53" y="5"/>
                  </a:lnTo>
                  <a:lnTo>
                    <a:pt x="55" y="6"/>
                  </a:lnTo>
                  <a:lnTo>
                    <a:pt x="57" y="8"/>
                  </a:lnTo>
                  <a:lnTo>
                    <a:pt x="60" y="12"/>
                  </a:lnTo>
                  <a:lnTo>
                    <a:pt x="62" y="13"/>
                  </a:lnTo>
                  <a:lnTo>
                    <a:pt x="63" y="15"/>
                  </a:lnTo>
                  <a:lnTo>
                    <a:pt x="66" y="18"/>
                  </a:lnTo>
                  <a:lnTo>
                    <a:pt x="67" y="21"/>
                  </a:lnTo>
                  <a:lnTo>
                    <a:pt x="68" y="23"/>
                  </a:lnTo>
                  <a:lnTo>
                    <a:pt x="69" y="26"/>
                  </a:lnTo>
                  <a:lnTo>
                    <a:pt x="71" y="28"/>
                  </a:lnTo>
                  <a:lnTo>
                    <a:pt x="72" y="32"/>
                  </a:lnTo>
                  <a:lnTo>
                    <a:pt x="73" y="35"/>
                  </a:lnTo>
                  <a:lnTo>
                    <a:pt x="75" y="39"/>
                  </a:lnTo>
                  <a:lnTo>
                    <a:pt x="76" y="41"/>
                  </a:lnTo>
                  <a:lnTo>
                    <a:pt x="76" y="45"/>
                  </a:lnTo>
                  <a:lnTo>
                    <a:pt x="77" y="49"/>
                  </a:lnTo>
                  <a:lnTo>
                    <a:pt x="79" y="53"/>
                  </a:lnTo>
                  <a:lnTo>
                    <a:pt x="79" y="56"/>
                  </a:lnTo>
                  <a:lnTo>
                    <a:pt x="79" y="60"/>
                  </a:lnTo>
                  <a:lnTo>
                    <a:pt x="80" y="63"/>
                  </a:lnTo>
                  <a:lnTo>
                    <a:pt x="80" y="67"/>
                  </a:lnTo>
                  <a:lnTo>
                    <a:pt x="80" y="72"/>
                  </a:lnTo>
                  <a:lnTo>
                    <a:pt x="81" y="76"/>
                  </a:lnTo>
                  <a:lnTo>
                    <a:pt x="81" y="80"/>
                  </a:lnTo>
                  <a:lnTo>
                    <a:pt x="81" y="84"/>
                  </a:lnTo>
                  <a:lnTo>
                    <a:pt x="81" y="88"/>
                  </a:lnTo>
                  <a:lnTo>
                    <a:pt x="81" y="92"/>
                  </a:lnTo>
                  <a:lnTo>
                    <a:pt x="80" y="96"/>
                  </a:lnTo>
                  <a:lnTo>
                    <a:pt x="80" y="101"/>
                  </a:lnTo>
                  <a:lnTo>
                    <a:pt x="80" y="105"/>
                  </a:lnTo>
                  <a:lnTo>
                    <a:pt x="79" y="109"/>
                  </a:lnTo>
                  <a:lnTo>
                    <a:pt x="79" y="113"/>
                  </a:lnTo>
                  <a:lnTo>
                    <a:pt x="77" y="117"/>
                  </a:lnTo>
                  <a:lnTo>
                    <a:pt x="77" y="120"/>
                  </a:lnTo>
                  <a:lnTo>
                    <a:pt x="76" y="124"/>
                  </a:lnTo>
                  <a:lnTo>
                    <a:pt x="75" y="128"/>
                  </a:lnTo>
                  <a:lnTo>
                    <a:pt x="73" y="132"/>
                  </a:lnTo>
                  <a:lnTo>
                    <a:pt x="72" y="136"/>
                  </a:lnTo>
                  <a:lnTo>
                    <a:pt x="71" y="139"/>
                  </a:lnTo>
                  <a:lnTo>
                    <a:pt x="69" y="142"/>
                  </a:lnTo>
                  <a:lnTo>
                    <a:pt x="68" y="145"/>
                  </a:lnTo>
                  <a:lnTo>
                    <a:pt x="67" y="148"/>
                  </a:lnTo>
                  <a:lnTo>
                    <a:pt x="66" y="150"/>
                  </a:lnTo>
                  <a:lnTo>
                    <a:pt x="64" y="153"/>
                  </a:lnTo>
                  <a:lnTo>
                    <a:pt x="63" y="155"/>
                  </a:lnTo>
                  <a:lnTo>
                    <a:pt x="60" y="158"/>
                  </a:lnTo>
                  <a:lnTo>
                    <a:pt x="59" y="159"/>
                  </a:lnTo>
                  <a:lnTo>
                    <a:pt x="58" y="162"/>
                  </a:lnTo>
                  <a:lnTo>
                    <a:pt x="55" y="163"/>
                  </a:lnTo>
                  <a:lnTo>
                    <a:pt x="54" y="165"/>
                  </a:lnTo>
                  <a:lnTo>
                    <a:pt x="53" y="166"/>
                  </a:lnTo>
                  <a:lnTo>
                    <a:pt x="50" y="167"/>
                  </a:lnTo>
                  <a:lnTo>
                    <a:pt x="49" y="168"/>
                  </a:lnTo>
                  <a:lnTo>
                    <a:pt x="46" y="168"/>
                  </a:lnTo>
                  <a:lnTo>
                    <a:pt x="45" y="170"/>
                  </a:lnTo>
                  <a:lnTo>
                    <a:pt x="42" y="170"/>
                  </a:lnTo>
                  <a:lnTo>
                    <a:pt x="41" y="170"/>
                  </a:lnTo>
                  <a:lnTo>
                    <a:pt x="38" y="170"/>
                  </a:lnTo>
                  <a:lnTo>
                    <a:pt x="37" y="170"/>
                  </a:lnTo>
                  <a:lnTo>
                    <a:pt x="36" y="170"/>
                  </a:lnTo>
                  <a:lnTo>
                    <a:pt x="33" y="170"/>
                  </a:lnTo>
                  <a:lnTo>
                    <a:pt x="31" y="168"/>
                  </a:lnTo>
                  <a:lnTo>
                    <a:pt x="29" y="167"/>
                  </a:lnTo>
                  <a:lnTo>
                    <a:pt x="28" y="166"/>
                  </a:lnTo>
                  <a:lnTo>
                    <a:pt x="25" y="165"/>
                  </a:lnTo>
                  <a:lnTo>
                    <a:pt x="24" y="163"/>
                  </a:lnTo>
                  <a:lnTo>
                    <a:pt x="22" y="161"/>
                  </a:lnTo>
                  <a:lnTo>
                    <a:pt x="20" y="159"/>
                  </a:lnTo>
                  <a:lnTo>
                    <a:pt x="19" y="157"/>
                  </a:lnTo>
                  <a:lnTo>
                    <a:pt x="16" y="154"/>
                  </a:lnTo>
                  <a:lnTo>
                    <a:pt x="15" y="152"/>
                  </a:lnTo>
                  <a:lnTo>
                    <a:pt x="14" y="149"/>
                  </a:lnTo>
                  <a:lnTo>
                    <a:pt x="12" y="146"/>
                  </a:lnTo>
                  <a:lnTo>
                    <a:pt x="11" y="144"/>
                  </a:lnTo>
                  <a:lnTo>
                    <a:pt x="10" y="141"/>
                  </a:lnTo>
                  <a:lnTo>
                    <a:pt x="9" y="137"/>
                  </a:lnTo>
                  <a:lnTo>
                    <a:pt x="7" y="135"/>
                  </a:lnTo>
                  <a:lnTo>
                    <a:pt x="7" y="131"/>
                  </a:lnTo>
                  <a:lnTo>
                    <a:pt x="6" y="127"/>
                  </a:lnTo>
                  <a:lnTo>
                    <a:pt x="5" y="124"/>
                  </a:lnTo>
                  <a:lnTo>
                    <a:pt x="5" y="120"/>
                  </a:lnTo>
                  <a:lnTo>
                    <a:pt x="3" y="117"/>
                  </a:lnTo>
                  <a:lnTo>
                    <a:pt x="3" y="113"/>
                  </a:lnTo>
                  <a:lnTo>
                    <a:pt x="2" y="109"/>
                  </a:lnTo>
                  <a:lnTo>
                    <a:pt x="2" y="105"/>
                  </a:lnTo>
                  <a:lnTo>
                    <a:pt x="2" y="101"/>
                  </a:lnTo>
                  <a:lnTo>
                    <a:pt x="2" y="97"/>
                  </a:lnTo>
                  <a:lnTo>
                    <a:pt x="2" y="93"/>
                  </a:lnTo>
                  <a:lnTo>
                    <a:pt x="2" y="89"/>
                  </a:lnTo>
                  <a:lnTo>
                    <a:pt x="2" y="84"/>
                  </a:lnTo>
                  <a:lnTo>
                    <a:pt x="2" y="80"/>
                  </a:lnTo>
                  <a:lnTo>
                    <a:pt x="2" y="76"/>
                  </a:lnTo>
                  <a:lnTo>
                    <a:pt x="2" y="72"/>
                  </a:lnTo>
                  <a:lnTo>
                    <a:pt x="3" y="69"/>
                  </a:lnTo>
                  <a:lnTo>
                    <a:pt x="3" y="65"/>
                  </a:lnTo>
                  <a:lnTo>
                    <a:pt x="3" y="60"/>
                  </a:lnTo>
                  <a:lnTo>
                    <a:pt x="5" y="56"/>
                  </a:lnTo>
                  <a:lnTo>
                    <a:pt x="6" y="52"/>
                  </a:lnTo>
                  <a:lnTo>
                    <a:pt x="5" y="52"/>
                  </a:lnTo>
                  <a:close/>
                </a:path>
              </a:pathLst>
            </a:custGeom>
            <a:solidFill>
              <a:srgbClr val="808080"/>
            </a:solidFill>
            <a:ln w="9525">
              <a:noFill/>
              <a:round/>
              <a:headEnd/>
              <a:tailEnd/>
            </a:ln>
          </p:spPr>
          <p:txBody>
            <a:bodyPr/>
            <a:lstStyle/>
            <a:p>
              <a:endParaRPr lang="en-US"/>
            </a:p>
          </p:txBody>
        </p:sp>
        <p:sp>
          <p:nvSpPr>
            <p:cNvPr id="189" name="Freeform 332"/>
            <p:cNvSpPr>
              <a:spLocks/>
            </p:cNvSpPr>
            <p:nvPr/>
          </p:nvSpPr>
          <p:spPr bwMode="auto">
            <a:xfrm>
              <a:off x="1719" y="1373"/>
              <a:ext cx="60" cy="128"/>
            </a:xfrm>
            <a:custGeom>
              <a:avLst/>
              <a:gdLst>
                <a:gd name="T0" fmla="*/ 38 w 60"/>
                <a:gd name="T1" fmla="*/ 2 h 128"/>
                <a:gd name="T2" fmla="*/ 36 w 60"/>
                <a:gd name="T3" fmla="*/ 0 h 128"/>
                <a:gd name="T4" fmla="*/ 31 w 60"/>
                <a:gd name="T5" fmla="*/ 0 h 128"/>
                <a:gd name="T6" fmla="*/ 25 w 60"/>
                <a:gd name="T7" fmla="*/ 1 h 128"/>
                <a:gd name="T8" fmla="*/ 22 w 60"/>
                <a:gd name="T9" fmla="*/ 4 h 128"/>
                <a:gd name="T10" fmla="*/ 18 w 60"/>
                <a:gd name="T11" fmla="*/ 5 h 128"/>
                <a:gd name="T12" fmla="*/ 15 w 60"/>
                <a:gd name="T13" fmla="*/ 10 h 128"/>
                <a:gd name="T14" fmla="*/ 13 w 60"/>
                <a:gd name="T15" fmla="*/ 14 h 128"/>
                <a:gd name="T16" fmla="*/ 10 w 60"/>
                <a:gd name="T17" fmla="*/ 18 h 128"/>
                <a:gd name="T18" fmla="*/ 7 w 60"/>
                <a:gd name="T19" fmla="*/ 22 h 128"/>
                <a:gd name="T20" fmla="*/ 6 w 60"/>
                <a:gd name="T21" fmla="*/ 27 h 128"/>
                <a:gd name="T22" fmla="*/ 5 w 60"/>
                <a:gd name="T23" fmla="*/ 31 h 128"/>
                <a:gd name="T24" fmla="*/ 2 w 60"/>
                <a:gd name="T25" fmla="*/ 41 h 128"/>
                <a:gd name="T26" fmla="*/ 1 w 60"/>
                <a:gd name="T27" fmla="*/ 48 h 128"/>
                <a:gd name="T28" fmla="*/ 1 w 60"/>
                <a:gd name="T29" fmla="*/ 54 h 128"/>
                <a:gd name="T30" fmla="*/ 0 w 60"/>
                <a:gd name="T31" fmla="*/ 59 h 128"/>
                <a:gd name="T32" fmla="*/ 0 w 60"/>
                <a:gd name="T33" fmla="*/ 65 h 128"/>
                <a:gd name="T34" fmla="*/ 0 w 60"/>
                <a:gd name="T35" fmla="*/ 70 h 128"/>
                <a:gd name="T36" fmla="*/ 1 w 60"/>
                <a:gd name="T37" fmla="*/ 75 h 128"/>
                <a:gd name="T38" fmla="*/ 1 w 60"/>
                <a:gd name="T39" fmla="*/ 80 h 128"/>
                <a:gd name="T40" fmla="*/ 1 w 60"/>
                <a:gd name="T41" fmla="*/ 85 h 128"/>
                <a:gd name="T42" fmla="*/ 2 w 60"/>
                <a:gd name="T43" fmla="*/ 91 h 128"/>
                <a:gd name="T44" fmla="*/ 3 w 60"/>
                <a:gd name="T45" fmla="*/ 96 h 128"/>
                <a:gd name="T46" fmla="*/ 5 w 60"/>
                <a:gd name="T47" fmla="*/ 101 h 128"/>
                <a:gd name="T48" fmla="*/ 7 w 60"/>
                <a:gd name="T49" fmla="*/ 106 h 128"/>
                <a:gd name="T50" fmla="*/ 9 w 60"/>
                <a:gd name="T51" fmla="*/ 111 h 128"/>
                <a:gd name="T52" fmla="*/ 11 w 60"/>
                <a:gd name="T53" fmla="*/ 115 h 128"/>
                <a:gd name="T54" fmla="*/ 14 w 60"/>
                <a:gd name="T55" fmla="*/ 118 h 128"/>
                <a:gd name="T56" fmla="*/ 19 w 60"/>
                <a:gd name="T57" fmla="*/ 124 h 128"/>
                <a:gd name="T58" fmla="*/ 23 w 60"/>
                <a:gd name="T59" fmla="*/ 125 h 128"/>
                <a:gd name="T60" fmla="*/ 27 w 60"/>
                <a:gd name="T61" fmla="*/ 127 h 128"/>
                <a:gd name="T62" fmla="*/ 29 w 60"/>
                <a:gd name="T63" fmla="*/ 128 h 128"/>
                <a:gd name="T64" fmla="*/ 32 w 60"/>
                <a:gd name="T65" fmla="*/ 127 h 128"/>
                <a:gd name="T66" fmla="*/ 37 w 60"/>
                <a:gd name="T67" fmla="*/ 125 h 128"/>
                <a:gd name="T68" fmla="*/ 41 w 60"/>
                <a:gd name="T69" fmla="*/ 123 h 128"/>
                <a:gd name="T70" fmla="*/ 45 w 60"/>
                <a:gd name="T71" fmla="*/ 119 h 128"/>
                <a:gd name="T72" fmla="*/ 48 w 60"/>
                <a:gd name="T73" fmla="*/ 115 h 128"/>
                <a:gd name="T74" fmla="*/ 50 w 60"/>
                <a:gd name="T75" fmla="*/ 111 h 128"/>
                <a:gd name="T76" fmla="*/ 51 w 60"/>
                <a:gd name="T77" fmla="*/ 106 h 128"/>
                <a:gd name="T78" fmla="*/ 54 w 60"/>
                <a:gd name="T79" fmla="*/ 103 h 128"/>
                <a:gd name="T80" fmla="*/ 55 w 60"/>
                <a:gd name="T81" fmla="*/ 98 h 128"/>
                <a:gd name="T82" fmla="*/ 58 w 60"/>
                <a:gd name="T83" fmla="*/ 85 h 128"/>
                <a:gd name="T84" fmla="*/ 59 w 60"/>
                <a:gd name="T85" fmla="*/ 80 h 128"/>
                <a:gd name="T86" fmla="*/ 60 w 60"/>
                <a:gd name="T87" fmla="*/ 75 h 128"/>
                <a:gd name="T88" fmla="*/ 60 w 60"/>
                <a:gd name="T89" fmla="*/ 70 h 128"/>
                <a:gd name="T90" fmla="*/ 60 w 60"/>
                <a:gd name="T91" fmla="*/ 65 h 128"/>
                <a:gd name="T92" fmla="*/ 60 w 60"/>
                <a:gd name="T93" fmla="*/ 59 h 128"/>
                <a:gd name="T94" fmla="*/ 60 w 60"/>
                <a:gd name="T95" fmla="*/ 54 h 128"/>
                <a:gd name="T96" fmla="*/ 60 w 60"/>
                <a:gd name="T97" fmla="*/ 49 h 128"/>
                <a:gd name="T98" fmla="*/ 59 w 60"/>
                <a:gd name="T99" fmla="*/ 44 h 128"/>
                <a:gd name="T100" fmla="*/ 58 w 60"/>
                <a:gd name="T101" fmla="*/ 39 h 128"/>
                <a:gd name="T102" fmla="*/ 58 w 60"/>
                <a:gd name="T103" fmla="*/ 33 h 128"/>
                <a:gd name="T104" fmla="*/ 57 w 60"/>
                <a:gd name="T105" fmla="*/ 28 h 128"/>
                <a:gd name="T106" fmla="*/ 55 w 60"/>
                <a:gd name="T107" fmla="*/ 24 h 128"/>
                <a:gd name="T108" fmla="*/ 53 w 60"/>
                <a:gd name="T109" fmla="*/ 19 h 128"/>
                <a:gd name="T110" fmla="*/ 51 w 60"/>
                <a:gd name="T111" fmla="*/ 15 h 128"/>
                <a:gd name="T112" fmla="*/ 48 w 60"/>
                <a:gd name="T113" fmla="*/ 10 h 128"/>
                <a:gd name="T114" fmla="*/ 45 w 60"/>
                <a:gd name="T115" fmla="*/ 8 h 1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
                <a:gd name="T175" fmla="*/ 0 h 128"/>
                <a:gd name="T176" fmla="*/ 60 w 60"/>
                <a:gd name="T177" fmla="*/ 128 h 1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 h="128">
                  <a:moveTo>
                    <a:pt x="44" y="5"/>
                  </a:moveTo>
                  <a:lnTo>
                    <a:pt x="41" y="4"/>
                  </a:lnTo>
                  <a:lnTo>
                    <a:pt x="40" y="2"/>
                  </a:lnTo>
                  <a:lnTo>
                    <a:pt x="38" y="2"/>
                  </a:lnTo>
                  <a:lnTo>
                    <a:pt x="38" y="1"/>
                  </a:lnTo>
                  <a:lnTo>
                    <a:pt x="37" y="1"/>
                  </a:lnTo>
                  <a:lnTo>
                    <a:pt x="36" y="1"/>
                  </a:lnTo>
                  <a:lnTo>
                    <a:pt x="36" y="0"/>
                  </a:lnTo>
                  <a:lnTo>
                    <a:pt x="35" y="0"/>
                  </a:lnTo>
                  <a:lnTo>
                    <a:pt x="33" y="0"/>
                  </a:lnTo>
                  <a:lnTo>
                    <a:pt x="32" y="0"/>
                  </a:lnTo>
                  <a:lnTo>
                    <a:pt x="31" y="0"/>
                  </a:lnTo>
                  <a:lnTo>
                    <a:pt x="29" y="0"/>
                  </a:lnTo>
                  <a:lnTo>
                    <a:pt x="28" y="0"/>
                  </a:lnTo>
                  <a:lnTo>
                    <a:pt x="27" y="0"/>
                  </a:lnTo>
                  <a:lnTo>
                    <a:pt x="25" y="1"/>
                  </a:lnTo>
                  <a:lnTo>
                    <a:pt x="24" y="1"/>
                  </a:lnTo>
                  <a:lnTo>
                    <a:pt x="23" y="2"/>
                  </a:lnTo>
                  <a:lnTo>
                    <a:pt x="22" y="2"/>
                  </a:lnTo>
                  <a:lnTo>
                    <a:pt x="22" y="4"/>
                  </a:lnTo>
                  <a:lnTo>
                    <a:pt x="20" y="4"/>
                  </a:lnTo>
                  <a:lnTo>
                    <a:pt x="20" y="5"/>
                  </a:lnTo>
                  <a:lnTo>
                    <a:pt x="19" y="5"/>
                  </a:lnTo>
                  <a:lnTo>
                    <a:pt x="18" y="5"/>
                  </a:lnTo>
                  <a:lnTo>
                    <a:pt x="18" y="6"/>
                  </a:lnTo>
                  <a:lnTo>
                    <a:pt x="16" y="8"/>
                  </a:lnTo>
                  <a:lnTo>
                    <a:pt x="15" y="9"/>
                  </a:lnTo>
                  <a:lnTo>
                    <a:pt x="15" y="10"/>
                  </a:lnTo>
                  <a:lnTo>
                    <a:pt x="14" y="10"/>
                  </a:lnTo>
                  <a:lnTo>
                    <a:pt x="14" y="11"/>
                  </a:lnTo>
                  <a:lnTo>
                    <a:pt x="13" y="13"/>
                  </a:lnTo>
                  <a:lnTo>
                    <a:pt x="13" y="14"/>
                  </a:lnTo>
                  <a:lnTo>
                    <a:pt x="11" y="14"/>
                  </a:lnTo>
                  <a:lnTo>
                    <a:pt x="11" y="15"/>
                  </a:lnTo>
                  <a:lnTo>
                    <a:pt x="10" y="17"/>
                  </a:lnTo>
                  <a:lnTo>
                    <a:pt x="10" y="18"/>
                  </a:lnTo>
                  <a:lnTo>
                    <a:pt x="9" y="19"/>
                  </a:lnTo>
                  <a:lnTo>
                    <a:pt x="9" y="21"/>
                  </a:lnTo>
                  <a:lnTo>
                    <a:pt x="9" y="22"/>
                  </a:lnTo>
                  <a:lnTo>
                    <a:pt x="7" y="22"/>
                  </a:lnTo>
                  <a:lnTo>
                    <a:pt x="7" y="23"/>
                  </a:lnTo>
                  <a:lnTo>
                    <a:pt x="7" y="24"/>
                  </a:lnTo>
                  <a:lnTo>
                    <a:pt x="6" y="26"/>
                  </a:lnTo>
                  <a:lnTo>
                    <a:pt x="6" y="27"/>
                  </a:lnTo>
                  <a:lnTo>
                    <a:pt x="6" y="28"/>
                  </a:lnTo>
                  <a:lnTo>
                    <a:pt x="5" y="28"/>
                  </a:lnTo>
                  <a:lnTo>
                    <a:pt x="5" y="30"/>
                  </a:lnTo>
                  <a:lnTo>
                    <a:pt x="5" y="31"/>
                  </a:lnTo>
                  <a:lnTo>
                    <a:pt x="5" y="32"/>
                  </a:lnTo>
                  <a:lnTo>
                    <a:pt x="3" y="33"/>
                  </a:lnTo>
                  <a:lnTo>
                    <a:pt x="3" y="37"/>
                  </a:lnTo>
                  <a:lnTo>
                    <a:pt x="2" y="41"/>
                  </a:lnTo>
                  <a:lnTo>
                    <a:pt x="2" y="43"/>
                  </a:lnTo>
                  <a:lnTo>
                    <a:pt x="1" y="45"/>
                  </a:lnTo>
                  <a:lnTo>
                    <a:pt x="1" y="46"/>
                  </a:lnTo>
                  <a:lnTo>
                    <a:pt x="1" y="48"/>
                  </a:lnTo>
                  <a:lnTo>
                    <a:pt x="1" y="49"/>
                  </a:lnTo>
                  <a:lnTo>
                    <a:pt x="1" y="50"/>
                  </a:lnTo>
                  <a:lnTo>
                    <a:pt x="1" y="52"/>
                  </a:lnTo>
                  <a:lnTo>
                    <a:pt x="1" y="54"/>
                  </a:lnTo>
                  <a:lnTo>
                    <a:pt x="1" y="56"/>
                  </a:lnTo>
                  <a:lnTo>
                    <a:pt x="0" y="57"/>
                  </a:lnTo>
                  <a:lnTo>
                    <a:pt x="0" y="58"/>
                  </a:lnTo>
                  <a:lnTo>
                    <a:pt x="0" y="59"/>
                  </a:lnTo>
                  <a:lnTo>
                    <a:pt x="0" y="61"/>
                  </a:lnTo>
                  <a:lnTo>
                    <a:pt x="0" y="62"/>
                  </a:lnTo>
                  <a:lnTo>
                    <a:pt x="0" y="63"/>
                  </a:lnTo>
                  <a:lnTo>
                    <a:pt x="0" y="65"/>
                  </a:lnTo>
                  <a:lnTo>
                    <a:pt x="0" y="66"/>
                  </a:lnTo>
                  <a:lnTo>
                    <a:pt x="0" y="67"/>
                  </a:lnTo>
                  <a:lnTo>
                    <a:pt x="0" y="68"/>
                  </a:lnTo>
                  <a:lnTo>
                    <a:pt x="0" y="70"/>
                  </a:lnTo>
                  <a:lnTo>
                    <a:pt x="0" y="71"/>
                  </a:lnTo>
                  <a:lnTo>
                    <a:pt x="0" y="72"/>
                  </a:lnTo>
                  <a:lnTo>
                    <a:pt x="0" y="74"/>
                  </a:lnTo>
                  <a:lnTo>
                    <a:pt x="1" y="75"/>
                  </a:lnTo>
                  <a:lnTo>
                    <a:pt x="1" y="76"/>
                  </a:lnTo>
                  <a:lnTo>
                    <a:pt x="1" y="78"/>
                  </a:lnTo>
                  <a:lnTo>
                    <a:pt x="1" y="79"/>
                  </a:lnTo>
                  <a:lnTo>
                    <a:pt x="1" y="80"/>
                  </a:lnTo>
                  <a:lnTo>
                    <a:pt x="1" y="81"/>
                  </a:lnTo>
                  <a:lnTo>
                    <a:pt x="1" y="83"/>
                  </a:lnTo>
                  <a:lnTo>
                    <a:pt x="1" y="84"/>
                  </a:lnTo>
                  <a:lnTo>
                    <a:pt x="1" y="85"/>
                  </a:lnTo>
                  <a:lnTo>
                    <a:pt x="2" y="87"/>
                  </a:lnTo>
                  <a:lnTo>
                    <a:pt x="2" y="88"/>
                  </a:lnTo>
                  <a:lnTo>
                    <a:pt x="2" y="89"/>
                  </a:lnTo>
                  <a:lnTo>
                    <a:pt x="2" y="91"/>
                  </a:lnTo>
                  <a:lnTo>
                    <a:pt x="2" y="92"/>
                  </a:lnTo>
                  <a:lnTo>
                    <a:pt x="3" y="93"/>
                  </a:lnTo>
                  <a:lnTo>
                    <a:pt x="3" y="94"/>
                  </a:lnTo>
                  <a:lnTo>
                    <a:pt x="3" y="96"/>
                  </a:lnTo>
                  <a:lnTo>
                    <a:pt x="3" y="97"/>
                  </a:lnTo>
                  <a:lnTo>
                    <a:pt x="5" y="98"/>
                  </a:lnTo>
                  <a:lnTo>
                    <a:pt x="5" y="100"/>
                  </a:lnTo>
                  <a:lnTo>
                    <a:pt x="5" y="101"/>
                  </a:lnTo>
                  <a:lnTo>
                    <a:pt x="5" y="102"/>
                  </a:lnTo>
                  <a:lnTo>
                    <a:pt x="6" y="103"/>
                  </a:lnTo>
                  <a:lnTo>
                    <a:pt x="6" y="105"/>
                  </a:lnTo>
                  <a:lnTo>
                    <a:pt x="7" y="106"/>
                  </a:lnTo>
                  <a:lnTo>
                    <a:pt x="7" y="107"/>
                  </a:lnTo>
                  <a:lnTo>
                    <a:pt x="9" y="109"/>
                  </a:lnTo>
                  <a:lnTo>
                    <a:pt x="9" y="110"/>
                  </a:lnTo>
                  <a:lnTo>
                    <a:pt x="9" y="111"/>
                  </a:lnTo>
                  <a:lnTo>
                    <a:pt x="10" y="111"/>
                  </a:lnTo>
                  <a:lnTo>
                    <a:pt x="10" y="113"/>
                  </a:lnTo>
                  <a:lnTo>
                    <a:pt x="11" y="114"/>
                  </a:lnTo>
                  <a:lnTo>
                    <a:pt x="11" y="115"/>
                  </a:lnTo>
                  <a:lnTo>
                    <a:pt x="13" y="115"/>
                  </a:lnTo>
                  <a:lnTo>
                    <a:pt x="13" y="116"/>
                  </a:lnTo>
                  <a:lnTo>
                    <a:pt x="13" y="118"/>
                  </a:lnTo>
                  <a:lnTo>
                    <a:pt x="14" y="118"/>
                  </a:lnTo>
                  <a:lnTo>
                    <a:pt x="15" y="119"/>
                  </a:lnTo>
                  <a:lnTo>
                    <a:pt x="15" y="120"/>
                  </a:lnTo>
                  <a:lnTo>
                    <a:pt x="16" y="122"/>
                  </a:lnTo>
                  <a:lnTo>
                    <a:pt x="19" y="124"/>
                  </a:lnTo>
                  <a:lnTo>
                    <a:pt x="20" y="124"/>
                  </a:lnTo>
                  <a:lnTo>
                    <a:pt x="20" y="125"/>
                  </a:lnTo>
                  <a:lnTo>
                    <a:pt x="22" y="125"/>
                  </a:lnTo>
                  <a:lnTo>
                    <a:pt x="23" y="125"/>
                  </a:lnTo>
                  <a:lnTo>
                    <a:pt x="23" y="127"/>
                  </a:lnTo>
                  <a:lnTo>
                    <a:pt x="24" y="127"/>
                  </a:lnTo>
                  <a:lnTo>
                    <a:pt x="25" y="127"/>
                  </a:lnTo>
                  <a:lnTo>
                    <a:pt x="27" y="127"/>
                  </a:lnTo>
                  <a:lnTo>
                    <a:pt x="28" y="127"/>
                  </a:lnTo>
                  <a:lnTo>
                    <a:pt x="28" y="128"/>
                  </a:lnTo>
                  <a:lnTo>
                    <a:pt x="29" y="127"/>
                  </a:lnTo>
                  <a:lnTo>
                    <a:pt x="29" y="128"/>
                  </a:lnTo>
                  <a:lnTo>
                    <a:pt x="31" y="128"/>
                  </a:lnTo>
                  <a:lnTo>
                    <a:pt x="31" y="127"/>
                  </a:lnTo>
                  <a:lnTo>
                    <a:pt x="31" y="128"/>
                  </a:lnTo>
                  <a:lnTo>
                    <a:pt x="32" y="127"/>
                  </a:lnTo>
                  <a:lnTo>
                    <a:pt x="33" y="127"/>
                  </a:lnTo>
                  <a:lnTo>
                    <a:pt x="35" y="127"/>
                  </a:lnTo>
                  <a:lnTo>
                    <a:pt x="36" y="125"/>
                  </a:lnTo>
                  <a:lnTo>
                    <a:pt x="37" y="125"/>
                  </a:lnTo>
                  <a:lnTo>
                    <a:pt x="38" y="124"/>
                  </a:lnTo>
                  <a:lnTo>
                    <a:pt x="40" y="124"/>
                  </a:lnTo>
                  <a:lnTo>
                    <a:pt x="40" y="123"/>
                  </a:lnTo>
                  <a:lnTo>
                    <a:pt x="41" y="123"/>
                  </a:lnTo>
                  <a:lnTo>
                    <a:pt x="41" y="122"/>
                  </a:lnTo>
                  <a:lnTo>
                    <a:pt x="42" y="122"/>
                  </a:lnTo>
                  <a:lnTo>
                    <a:pt x="44" y="120"/>
                  </a:lnTo>
                  <a:lnTo>
                    <a:pt x="45" y="119"/>
                  </a:lnTo>
                  <a:lnTo>
                    <a:pt x="45" y="118"/>
                  </a:lnTo>
                  <a:lnTo>
                    <a:pt x="46" y="118"/>
                  </a:lnTo>
                  <a:lnTo>
                    <a:pt x="46" y="116"/>
                  </a:lnTo>
                  <a:lnTo>
                    <a:pt x="48" y="115"/>
                  </a:lnTo>
                  <a:lnTo>
                    <a:pt x="48" y="114"/>
                  </a:lnTo>
                  <a:lnTo>
                    <a:pt x="49" y="114"/>
                  </a:lnTo>
                  <a:lnTo>
                    <a:pt x="49" y="113"/>
                  </a:lnTo>
                  <a:lnTo>
                    <a:pt x="50" y="111"/>
                  </a:lnTo>
                  <a:lnTo>
                    <a:pt x="50" y="110"/>
                  </a:lnTo>
                  <a:lnTo>
                    <a:pt x="51" y="109"/>
                  </a:lnTo>
                  <a:lnTo>
                    <a:pt x="51" y="107"/>
                  </a:lnTo>
                  <a:lnTo>
                    <a:pt x="51" y="106"/>
                  </a:lnTo>
                  <a:lnTo>
                    <a:pt x="53" y="106"/>
                  </a:lnTo>
                  <a:lnTo>
                    <a:pt x="53" y="105"/>
                  </a:lnTo>
                  <a:lnTo>
                    <a:pt x="53" y="103"/>
                  </a:lnTo>
                  <a:lnTo>
                    <a:pt x="54" y="103"/>
                  </a:lnTo>
                  <a:lnTo>
                    <a:pt x="54" y="102"/>
                  </a:lnTo>
                  <a:lnTo>
                    <a:pt x="54" y="101"/>
                  </a:lnTo>
                  <a:lnTo>
                    <a:pt x="55" y="100"/>
                  </a:lnTo>
                  <a:lnTo>
                    <a:pt x="55" y="98"/>
                  </a:lnTo>
                  <a:lnTo>
                    <a:pt x="55" y="97"/>
                  </a:lnTo>
                  <a:lnTo>
                    <a:pt x="57" y="94"/>
                  </a:lnTo>
                  <a:lnTo>
                    <a:pt x="58" y="89"/>
                  </a:lnTo>
                  <a:lnTo>
                    <a:pt x="58" y="85"/>
                  </a:lnTo>
                  <a:lnTo>
                    <a:pt x="58" y="84"/>
                  </a:lnTo>
                  <a:lnTo>
                    <a:pt x="59" y="83"/>
                  </a:lnTo>
                  <a:lnTo>
                    <a:pt x="59" y="81"/>
                  </a:lnTo>
                  <a:lnTo>
                    <a:pt x="59" y="80"/>
                  </a:lnTo>
                  <a:lnTo>
                    <a:pt x="59" y="79"/>
                  </a:lnTo>
                  <a:lnTo>
                    <a:pt x="59" y="78"/>
                  </a:lnTo>
                  <a:lnTo>
                    <a:pt x="59" y="76"/>
                  </a:lnTo>
                  <a:lnTo>
                    <a:pt x="60" y="75"/>
                  </a:lnTo>
                  <a:lnTo>
                    <a:pt x="60" y="74"/>
                  </a:lnTo>
                  <a:lnTo>
                    <a:pt x="60" y="72"/>
                  </a:lnTo>
                  <a:lnTo>
                    <a:pt x="60" y="71"/>
                  </a:lnTo>
                  <a:lnTo>
                    <a:pt x="60" y="70"/>
                  </a:lnTo>
                  <a:lnTo>
                    <a:pt x="60" y="68"/>
                  </a:lnTo>
                  <a:lnTo>
                    <a:pt x="60" y="67"/>
                  </a:lnTo>
                  <a:lnTo>
                    <a:pt x="60" y="66"/>
                  </a:lnTo>
                  <a:lnTo>
                    <a:pt x="60" y="65"/>
                  </a:lnTo>
                  <a:lnTo>
                    <a:pt x="60" y="63"/>
                  </a:lnTo>
                  <a:lnTo>
                    <a:pt x="60" y="62"/>
                  </a:lnTo>
                  <a:lnTo>
                    <a:pt x="60" y="61"/>
                  </a:lnTo>
                  <a:lnTo>
                    <a:pt x="60" y="59"/>
                  </a:lnTo>
                  <a:lnTo>
                    <a:pt x="60" y="58"/>
                  </a:lnTo>
                  <a:lnTo>
                    <a:pt x="60" y="57"/>
                  </a:lnTo>
                  <a:lnTo>
                    <a:pt x="60" y="56"/>
                  </a:lnTo>
                  <a:lnTo>
                    <a:pt x="60" y="54"/>
                  </a:lnTo>
                  <a:lnTo>
                    <a:pt x="60" y="53"/>
                  </a:lnTo>
                  <a:lnTo>
                    <a:pt x="60" y="52"/>
                  </a:lnTo>
                  <a:lnTo>
                    <a:pt x="60" y="50"/>
                  </a:lnTo>
                  <a:lnTo>
                    <a:pt x="60" y="49"/>
                  </a:lnTo>
                  <a:lnTo>
                    <a:pt x="59" y="48"/>
                  </a:lnTo>
                  <a:lnTo>
                    <a:pt x="59" y="46"/>
                  </a:lnTo>
                  <a:lnTo>
                    <a:pt x="59" y="45"/>
                  </a:lnTo>
                  <a:lnTo>
                    <a:pt x="59" y="44"/>
                  </a:lnTo>
                  <a:lnTo>
                    <a:pt x="59" y="43"/>
                  </a:lnTo>
                  <a:lnTo>
                    <a:pt x="59" y="41"/>
                  </a:lnTo>
                  <a:lnTo>
                    <a:pt x="59" y="40"/>
                  </a:lnTo>
                  <a:lnTo>
                    <a:pt x="58" y="39"/>
                  </a:lnTo>
                  <a:lnTo>
                    <a:pt x="58" y="37"/>
                  </a:lnTo>
                  <a:lnTo>
                    <a:pt x="58" y="36"/>
                  </a:lnTo>
                  <a:lnTo>
                    <a:pt x="58" y="35"/>
                  </a:lnTo>
                  <a:lnTo>
                    <a:pt x="58" y="33"/>
                  </a:lnTo>
                  <a:lnTo>
                    <a:pt x="57" y="32"/>
                  </a:lnTo>
                  <a:lnTo>
                    <a:pt x="57" y="31"/>
                  </a:lnTo>
                  <a:lnTo>
                    <a:pt x="57" y="30"/>
                  </a:lnTo>
                  <a:lnTo>
                    <a:pt x="57" y="28"/>
                  </a:lnTo>
                  <a:lnTo>
                    <a:pt x="55" y="28"/>
                  </a:lnTo>
                  <a:lnTo>
                    <a:pt x="55" y="27"/>
                  </a:lnTo>
                  <a:lnTo>
                    <a:pt x="55" y="26"/>
                  </a:lnTo>
                  <a:lnTo>
                    <a:pt x="55" y="24"/>
                  </a:lnTo>
                  <a:lnTo>
                    <a:pt x="54" y="23"/>
                  </a:lnTo>
                  <a:lnTo>
                    <a:pt x="54" y="22"/>
                  </a:lnTo>
                  <a:lnTo>
                    <a:pt x="53" y="21"/>
                  </a:lnTo>
                  <a:lnTo>
                    <a:pt x="53" y="19"/>
                  </a:lnTo>
                  <a:lnTo>
                    <a:pt x="53" y="18"/>
                  </a:lnTo>
                  <a:lnTo>
                    <a:pt x="51" y="18"/>
                  </a:lnTo>
                  <a:lnTo>
                    <a:pt x="51" y="17"/>
                  </a:lnTo>
                  <a:lnTo>
                    <a:pt x="51" y="15"/>
                  </a:lnTo>
                  <a:lnTo>
                    <a:pt x="50" y="14"/>
                  </a:lnTo>
                  <a:lnTo>
                    <a:pt x="49" y="13"/>
                  </a:lnTo>
                  <a:lnTo>
                    <a:pt x="49" y="11"/>
                  </a:lnTo>
                  <a:lnTo>
                    <a:pt x="48" y="10"/>
                  </a:lnTo>
                  <a:lnTo>
                    <a:pt x="48" y="9"/>
                  </a:lnTo>
                  <a:lnTo>
                    <a:pt x="46" y="9"/>
                  </a:lnTo>
                  <a:lnTo>
                    <a:pt x="46" y="8"/>
                  </a:lnTo>
                  <a:lnTo>
                    <a:pt x="45" y="8"/>
                  </a:lnTo>
                  <a:lnTo>
                    <a:pt x="44" y="5"/>
                  </a:lnTo>
                  <a:close/>
                </a:path>
              </a:pathLst>
            </a:custGeom>
            <a:solidFill>
              <a:srgbClr val="808080"/>
            </a:solidFill>
            <a:ln w="9525">
              <a:noFill/>
              <a:round/>
              <a:headEnd/>
              <a:tailEnd/>
            </a:ln>
          </p:spPr>
          <p:txBody>
            <a:bodyPr/>
            <a:lstStyle/>
            <a:p>
              <a:endParaRPr lang="en-US"/>
            </a:p>
          </p:txBody>
        </p:sp>
        <p:sp>
          <p:nvSpPr>
            <p:cNvPr id="190" name="Freeform 333"/>
            <p:cNvSpPr>
              <a:spLocks/>
            </p:cNvSpPr>
            <p:nvPr/>
          </p:nvSpPr>
          <p:spPr bwMode="auto">
            <a:xfrm>
              <a:off x="1719" y="1371"/>
              <a:ext cx="60" cy="130"/>
            </a:xfrm>
            <a:custGeom>
              <a:avLst/>
              <a:gdLst>
                <a:gd name="T0" fmla="*/ 1 w 60"/>
                <a:gd name="T1" fmla="*/ 48 h 130"/>
                <a:gd name="T2" fmla="*/ 0 w 60"/>
                <a:gd name="T3" fmla="*/ 60 h 130"/>
                <a:gd name="T4" fmla="*/ 0 w 60"/>
                <a:gd name="T5" fmla="*/ 73 h 130"/>
                <a:gd name="T6" fmla="*/ 1 w 60"/>
                <a:gd name="T7" fmla="*/ 86 h 130"/>
                <a:gd name="T8" fmla="*/ 2 w 60"/>
                <a:gd name="T9" fmla="*/ 98 h 130"/>
                <a:gd name="T10" fmla="*/ 6 w 60"/>
                <a:gd name="T11" fmla="*/ 107 h 130"/>
                <a:gd name="T12" fmla="*/ 10 w 60"/>
                <a:gd name="T13" fmla="*/ 116 h 130"/>
                <a:gd name="T14" fmla="*/ 15 w 60"/>
                <a:gd name="T15" fmla="*/ 124 h 130"/>
                <a:gd name="T16" fmla="*/ 20 w 60"/>
                <a:gd name="T17" fmla="*/ 127 h 130"/>
                <a:gd name="T18" fmla="*/ 27 w 60"/>
                <a:gd name="T19" fmla="*/ 130 h 130"/>
                <a:gd name="T20" fmla="*/ 33 w 60"/>
                <a:gd name="T21" fmla="*/ 130 h 130"/>
                <a:gd name="T22" fmla="*/ 38 w 60"/>
                <a:gd name="T23" fmla="*/ 127 h 130"/>
                <a:gd name="T24" fmla="*/ 45 w 60"/>
                <a:gd name="T25" fmla="*/ 122 h 130"/>
                <a:gd name="T26" fmla="*/ 49 w 60"/>
                <a:gd name="T27" fmla="*/ 115 h 130"/>
                <a:gd name="T28" fmla="*/ 54 w 60"/>
                <a:gd name="T29" fmla="*/ 105 h 130"/>
                <a:gd name="T30" fmla="*/ 57 w 60"/>
                <a:gd name="T31" fmla="*/ 95 h 130"/>
                <a:gd name="T32" fmla="*/ 59 w 60"/>
                <a:gd name="T33" fmla="*/ 82 h 130"/>
                <a:gd name="T34" fmla="*/ 60 w 60"/>
                <a:gd name="T35" fmla="*/ 70 h 130"/>
                <a:gd name="T36" fmla="*/ 60 w 60"/>
                <a:gd name="T37" fmla="*/ 58 h 130"/>
                <a:gd name="T38" fmla="*/ 59 w 60"/>
                <a:gd name="T39" fmla="*/ 45 h 130"/>
                <a:gd name="T40" fmla="*/ 58 w 60"/>
                <a:gd name="T41" fmla="*/ 34 h 130"/>
                <a:gd name="T42" fmla="*/ 54 w 60"/>
                <a:gd name="T43" fmla="*/ 24 h 130"/>
                <a:gd name="T44" fmla="*/ 50 w 60"/>
                <a:gd name="T45" fmla="*/ 15 h 130"/>
                <a:gd name="T46" fmla="*/ 45 w 60"/>
                <a:gd name="T47" fmla="*/ 7 h 130"/>
                <a:gd name="T48" fmla="*/ 37 w 60"/>
                <a:gd name="T49" fmla="*/ 2 h 130"/>
                <a:gd name="T50" fmla="*/ 32 w 60"/>
                <a:gd name="T51" fmla="*/ 0 h 130"/>
                <a:gd name="T52" fmla="*/ 25 w 60"/>
                <a:gd name="T53" fmla="*/ 0 h 130"/>
                <a:gd name="T54" fmla="*/ 20 w 60"/>
                <a:gd name="T55" fmla="*/ 4 h 130"/>
                <a:gd name="T56" fmla="*/ 15 w 60"/>
                <a:gd name="T57" fmla="*/ 10 h 130"/>
                <a:gd name="T58" fmla="*/ 10 w 60"/>
                <a:gd name="T59" fmla="*/ 17 h 130"/>
                <a:gd name="T60" fmla="*/ 6 w 60"/>
                <a:gd name="T61" fmla="*/ 28 h 130"/>
                <a:gd name="T62" fmla="*/ 2 w 60"/>
                <a:gd name="T63" fmla="*/ 39 h 130"/>
                <a:gd name="T64" fmla="*/ 6 w 60"/>
                <a:gd name="T65" fmla="*/ 32 h 130"/>
                <a:gd name="T66" fmla="*/ 10 w 60"/>
                <a:gd name="T67" fmla="*/ 21 h 130"/>
                <a:gd name="T68" fmla="*/ 14 w 60"/>
                <a:gd name="T69" fmla="*/ 13 h 130"/>
                <a:gd name="T70" fmla="*/ 19 w 60"/>
                <a:gd name="T71" fmla="*/ 8 h 130"/>
                <a:gd name="T72" fmla="*/ 28 w 60"/>
                <a:gd name="T73" fmla="*/ 3 h 130"/>
                <a:gd name="T74" fmla="*/ 33 w 60"/>
                <a:gd name="T75" fmla="*/ 3 h 130"/>
                <a:gd name="T76" fmla="*/ 38 w 60"/>
                <a:gd name="T77" fmla="*/ 4 h 130"/>
                <a:gd name="T78" fmla="*/ 46 w 60"/>
                <a:gd name="T79" fmla="*/ 11 h 130"/>
                <a:gd name="T80" fmla="*/ 50 w 60"/>
                <a:gd name="T81" fmla="*/ 19 h 130"/>
                <a:gd name="T82" fmla="*/ 54 w 60"/>
                <a:gd name="T83" fmla="*/ 28 h 130"/>
                <a:gd name="T84" fmla="*/ 57 w 60"/>
                <a:gd name="T85" fmla="*/ 38 h 130"/>
                <a:gd name="T86" fmla="*/ 59 w 60"/>
                <a:gd name="T87" fmla="*/ 48 h 130"/>
                <a:gd name="T88" fmla="*/ 59 w 60"/>
                <a:gd name="T89" fmla="*/ 60 h 130"/>
                <a:gd name="T90" fmla="*/ 59 w 60"/>
                <a:gd name="T91" fmla="*/ 73 h 130"/>
                <a:gd name="T92" fmla="*/ 58 w 60"/>
                <a:gd name="T93" fmla="*/ 85 h 130"/>
                <a:gd name="T94" fmla="*/ 55 w 60"/>
                <a:gd name="T95" fmla="*/ 96 h 130"/>
                <a:gd name="T96" fmla="*/ 51 w 60"/>
                <a:gd name="T97" fmla="*/ 107 h 130"/>
                <a:gd name="T98" fmla="*/ 48 w 60"/>
                <a:gd name="T99" fmla="*/ 115 h 130"/>
                <a:gd name="T100" fmla="*/ 42 w 60"/>
                <a:gd name="T101" fmla="*/ 121 h 130"/>
                <a:gd name="T102" fmla="*/ 37 w 60"/>
                <a:gd name="T103" fmla="*/ 126 h 130"/>
                <a:gd name="T104" fmla="*/ 31 w 60"/>
                <a:gd name="T105" fmla="*/ 127 h 130"/>
                <a:gd name="T106" fmla="*/ 25 w 60"/>
                <a:gd name="T107" fmla="*/ 127 h 130"/>
                <a:gd name="T108" fmla="*/ 20 w 60"/>
                <a:gd name="T109" fmla="*/ 125 h 130"/>
                <a:gd name="T110" fmla="*/ 14 w 60"/>
                <a:gd name="T111" fmla="*/ 120 h 130"/>
                <a:gd name="T112" fmla="*/ 10 w 60"/>
                <a:gd name="T113" fmla="*/ 112 h 130"/>
                <a:gd name="T114" fmla="*/ 6 w 60"/>
                <a:gd name="T115" fmla="*/ 103 h 130"/>
                <a:gd name="T116" fmla="*/ 3 w 60"/>
                <a:gd name="T117" fmla="*/ 94 h 130"/>
                <a:gd name="T118" fmla="*/ 1 w 60"/>
                <a:gd name="T119" fmla="*/ 82 h 130"/>
                <a:gd name="T120" fmla="*/ 1 w 60"/>
                <a:gd name="T121" fmla="*/ 70 h 130"/>
                <a:gd name="T122" fmla="*/ 1 w 60"/>
                <a:gd name="T123" fmla="*/ 58 h 130"/>
                <a:gd name="T124" fmla="*/ 2 w 60"/>
                <a:gd name="T125" fmla="*/ 46 h 1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0"/>
                <a:gd name="T190" fmla="*/ 0 h 130"/>
                <a:gd name="T191" fmla="*/ 60 w 60"/>
                <a:gd name="T192" fmla="*/ 130 h 1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0" h="130">
                  <a:moveTo>
                    <a:pt x="2" y="39"/>
                  </a:moveTo>
                  <a:lnTo>
                    <a:pt x="2" y="42"/>
                  </a:lnTo>
                  <a:lnTo>
                    <a:pt x="1" y="45"/>
                  </a:lnTo>
                  <a:lnTo>
                    <a:pt x="1" y="48"/>
                  </a:lnTo>
                  <a:lnTo>
                    <a:pt x="0" y="51"/>
                  </a:lnTo>
                  <a:lnTo>
                    <a:pt x="0" y="55"/>
                  </a:lnTo>
                  <a:lnTo>
                    <a:pt x="0" y="58"/>
                  </a:lnTo>
                  <a:lnTo>
                    <a:pt x="0" y="60"/>
                  </a:lnTo>
                  <a:lnTo>
                    <a:pt x="0" y="64"/>
                  </a:lnTo>
                  <a:lnTo>
                    <a:pt x="0" y="67"/>
                  </a:lnTo>
                  <a:lnTo>
                    <a:pt x="0" y="70"/>
                  </a:lnTo>
                  <a:lnTo>
                    <a:pt x="0" y="73"/>
                  </a:lnTo>
                  <a:lnTo>
                    <a:pt x="0" y="77"/>
                  </a:lnTo>
                  <a:lnTo>
                    <a:pt x="0" y="80"/>
                  </a:lnTo>
                  <a:lnTo>
                    <a:pt x="0" y="82"/>
                  </a:lnTo>
                  <a:lnTo>
                    <a:pt x="1" y="86"/>
                  </a:lnTo>
                  <a:lnTo>
                    <a:pt x="1" y="89"/>
                  </a:lnTo>
                  <a:lnTo>
                    <a:pt x="1" y="91"/>
                  </a:lnTo>
                  <a:lnTo>
                    <a:pt x="2" y="94"/>
                  </a:lnTo>
                  <a:lnTo>
                    <a:pt x="2" y="98"/>
                  </a:lnTo>
                  <a:lnTo>
                    <a:pt x="3" y="100"/>
                  </a:lnTo>
                  <a:lnTo>
                    <a:pt x="5" y="103"/>
                  </a:lnTo>
                  <a:lnTo>
                    <a:pt x="5" y="105"/>
                  </a:lnTo>
                  <a:lnTo>
                    <a:pt x="6" y="107"/>
                  </a:lnTo>
                  <a:lnTo>
                    <a:pt x="7" y="109"/>
                  </a:lnTo>
                  <a:lnTo>
                    <a:pt x="7" y="112"/>
                  </a:lnTo>
                  <a:lnTo>
                    <a:pt x="9" y="115"/>
                  </a:lnTo>
                  <a:lnTo>
                    <a:pt x="10" y="116"/>
                  </a:lnTo>
                  <a:lnTo>
                    <a:pt x="11" y="118"/>
                  </a:lnTo>
                  <a:lnTo>
                    <a:pt x="13" y="120"/>
                  </a:lnTo>
                  <a:lnTo>
                    <a:pt x="14" y="122"/>
                  </a:lnTo>
                  <a:lnTo>
                    <a:pt x="15" y="124"/>
                  </a:lnTo>
                  <a:lnTo>
                    <a:pt x="16" y="125"/>
                  </a:lnTo>
                  <a:lnTo>
                    <a:pt x="18" y="126"/>
                  </a:lnTo>
                  <a:lnTo>
                    <a:pt x="19" y="127"/>
                  </a:lnTo>
                  <a:lnTo>
                    <a:pt x="20" y="127"/>
                  </a:lnTo>
                  <a:lnTo>
                    <a:pt x="23" y="129"/>
                  </a:lnTo>
                  <a:lnTo>
                    <a:pt x="24" y="130"/>
                  </a:lnTo>
                  <a:lnTo>
                    <a:pt x="25" y="130"/>
                  </a:lnTo>
                  <a:lnTo>
                    <a:pt x="27" y="130"/>
                  </a:lnTo>
                  <a:lnTo>
                    <a:pt x="28" y="130"/>
                  </a:lnTo>
                  <a:lnTo>
                    <a:pt x="29" y="130"/>
                  </a:lnTo>
                  <a:lnTo>
                    <a:pt x="32" y="130"/>
                  </a:lnTo>
                  <a:lnTo>
                    <a:pt x="33" y="130"/>
                  </a:lnTo>
                  <a:lnTo>
                    <a:pt x="35" y="130"/>
                  </a:lnTo>
                  <a:lnTo>
                    <a:pt x="36" y="129"/>
                  </a:lnTo>
                  <a:lnTo>
                    <a:pt x="37" y="129"/>
                  </a:lnTo>
                  <a:lnTo>
                    <a:pt x="38" y="127"/>
                  </a:lnTo>
                  <a:lnTo>
                    <a:pt x="40" y="126"/>
                  </a:lnTo>
                  <a:lnTo>
                    <a:pt x="41" y="125"/>
                  </a:lnTo>
                  <a:lnTo>
                    <a:pt x="42" y="124"/>
                  </a:lnTo>
                  <a:lnTo>
                    <a:pt x="45" y="122"/>
                  </a:lnTo>
                  <a:lnTo>
                    <a:pt x="46" y="121"/>
                  </a:lnTo>
                  <a:lnTo>
                    <a:pt x="48" y="118"/>
                  </a:lnTo>
                  <a:lnTo>
                    <a:pt x="48" y="117"/>
                  </a:lnTo>
                  <a:lnTo>
                    <a:pt x="49" y="115"/>
                  </a:lnTo>
                  <a:lnTo>
                    <a:pt x="50" y="113"/>
                  </a:lnTo>
                  <a:lnTo>
                    <a:pt x="51" y="111"/>
                  </a:lnTo>
                  <a:lnTo>
                    <a:pt x="53" y="108"/>
                  </a:lnTo>
                  <a:lnTo>
                    <a:pt x="54" y="105"/>
                  </a:lnTo>
                  <a:lnTo>
                    <a:pt x="55" y="103"/>
                  </a:lnTo>
                  <a:lnTo>
                    <a:pt x="55" y="100"/>
                  </a:lnTo>
                  <a:lnTo>
                    <a:pt x="57" y="98"/>
                  </a:lnTo>
                  <a:lnTo>
                    <a:pt x="57" y="95"/>
                  </a:lnTo>
                  <a:lnTo>
                    <a:pt x="58" y="93"/>
                  </a:lnTo>
                  <a:lnTo>
                    <a:pt x="59" y="89"/>
                  </a:lnTo>
                  <a:lnTo>
                    <a:pt x="59" y="86"/>
                  </a:lnTo>
                  <a:lnTo>
                    <a:pt x="59" y="82"/>
                  </a:lnTo>
                  <a:lnTo>
                    <a:pt x="60" y="80"/>
                  </a:lnTo>
                  <a:lnTo>
                    <a:pt x="60" y="76"/>
                  </a:lnTo>
                  <a:lnTo>
                    <a:pt x="60" y="73"/>
                  </a:lnTo>
                  <a:lnTo>
                    <a:pt x="60" y="70"/>
                  </a:lnTo>
                  <a:lnTo>
                    <a:pt x="60" y="67"/>
                  </a:lnTo>
                  <a:lnTo>
                    <a:pt x="60" y="64"/>
                  </a:lnTo>
                  <a:lnTo>
                    <a:pt x="60" y="60"/>
                  </a:lnTo>
                  <a:lnTo>
                    <a:pt x="60" y="58"/>
                  </a:lnTo>
                  <a:lnTo>
                    <a:pt x="60" y="54"/>
                  </a:lnTo>
                  <a:lnTo>
                    <a:pt x="60" y="51"/>
                  </a:lnTo>
                  <a:lnTo>
                    <a:pt x="60" y="48"/>
                  </a:lnTo>
                  <a:lnTo>
                    <a:pt x="59" y="45"/>
                  </a:lnTo>
                  <a:lnTo>
                    <a:pt x="59" y="42"/>
                  </a:lnTo>
                  <a:lnTo>
                    <a:pt x="59" y="39"/>
                  </a:lnTo>
                  <a:lnTo>
                    <a:pt x="58" y="37"/>
                  </a:lnTo>
                  <a:lnTo>
                    <a:pt x="58" y="34"/>
                  </a:lnTo>
                  <a:lnTo>
                    <a:pt x="57" y="30"/>
                  </a:lnTo>
                  <a:lnTo>
                    <a:pt x="57" y="28"/>
                  </a:lnTo>
                  <a:lnTo>
                    <a:pt x="55" y="25"/>
                  </a:lnTo>
                  <a:lnTo>
                    <a:pt x="54" y="24"/>
                  </a:lnTo>
                  <a:lnTo>
                    <a:pt x="53" y="21"/>
                  </a:lnTo>
                  <a:lnTo>
                    <a:pt x="53" y="19"/>
                  </a:lnTo>
                  <a:lnTo>
                    <a:pt x="51" y="16"/>
                  </a:lnTo>
                  <a:lnTo>
                    <a:pt x="50" y="15"/>
                  </a:lnTo>
                  <a:lnTo>
                    <a:pt x="49" y="12"/>
                  </a:lnTo>
                  <a:lnTo>
                    <a:pt x="48" y="11"/>
                  </a:lnTo>
                  <a:lnTo>
                    <a:pt x="46" y="8"/>
                  </a:lnTo>
                  <a:lnTo>
                    <a:pt x="45" y="7"/>
                  </a:lnTo>
                  <a:lnTo>
                    <a:pt x="42" y="4"/>
                  </a:lnTo>
                  <a:lnTo>
                    <a:pt x="41" y="3"/>
                  </a:lnTo>
                  <a:lnTo>
                    <a:pt x="40" y="2"/>
                  </a:lnTo>
                  <a:lnTo>
                    <a:pt x="37" y="2"/>
                  </a:lnTo>
                  <a:lnTo>
                    <a:pt x="36" y="0"/>
                  </a:lnTo>
                  <a:lnTo>
                    <a:pt x="35" y="0"/>
                  </a:lnTo>
                  <a:lnTo>
                    <a:pt x="33" y="0"/>
                  </a:lnTo>
                  <a:lnTo>
                    <a:pt x="32" y="0"/>
                  </a:lnTo>
                  <a:lnTo>
                    <a:pt x="31" y="0"/>
                  </a:lnTo>
                  <a:lnTo>
                    <a:pt x="28" y="0"/>
                  </a:lnTo>
                  <a:lnTo>
                    <a:pt x="27" y="0"/>
                  </a:lnTo>
                  <a:lnTo>
                    <a:pt x="25" y="0"/>
                  </a:lnTo>
                  <a:lnTo>
                    <a:pt x="24" y="2"/>
                  </a:lnTo>
                  <a:lnTo>
                    <a:pt x="23" y="3"/>
                  </a:lnTo>
                  <a:lnTo>
                    <a:pt x="22" y="3"/>
                  </a:lnTo>
                  <a:lnTo>
                    <a:pt x="20" y="4"/>
                  </a:lnTo>
                  <a:lnTo>
                    <a:pt x="19" y="6"/>
                  </a:lnTo>
                  <a:lnTo>
                    <a:pt x="18" y="7"/>
                  </a:lnTo>
                  <a:lnTo>
                    <a:pt x="16" y="8"/>
                  </a:lnTo>
                  <a:lnTo>
                    <a:pt x="15" y="10"/>
                  </a:lnTo>
                  <a:lnTo>
                    <a:pt x="14" y="12"/>
                  </a:lnTo>
                  <a:lnTo>
                    <a:pt x="13" y="13"/>
                  </a:lnTo>
                  <a:lnTo>
                    <a:pt x="11" y="16"/>
                  </a:lnTo>
                  <a:lnTo>
                    <a:pt x="10" y="17"/>
                  </a:lnTo>
                  <a:lnTo>
                    <a:pt x="9" y="20"/>
                  </a:lnTo>
                  <a:lnTo>
                    <a:pt x="7" y="23"/>
                  </a:lnTo>
                  <a:lnTo>
                    <a:pt x="6" y="25"/>
                  </a:lnTo>
                  <a:lnTo>
                    <a:pt x="6" y="28"/>
                  </a:lnTo>
                  <a:lnTo>
                    <a:pt x="5" y="30"/>
                  </a:lnTo>
                  <a:lnTo>
                    <a:pt x="3" y="33"/>
                  </a:lnTo>
                  <a:lnTo>
                    <a:pt x="3" y="35"/>
                  </a:lnTo>
                  <a:lnTo>
                    <a:pt x="2" y="39"/>
                  </a:lnTo>
                  <a:lnTo>
                    <a:pt x="3" y="39"/>
                  </a:lnTo>
                  <a:lnTo>
                    <a:pt x="5" y="37"/>
                  </a:lnTo>
                  <a:lnTo>
                    <a:pt x="5" y="34"/>
                  </a:lnTo>
                  <a:lnTo>
                    <a:pt x="6" y="32"/>
                  </a:lnTo>
                  <a:lnTo>
                    <a:pt x="6" y="29"/>
                  </a:lnTo>
                  <a:lnTo>
                    <a:pt x="7" y="26"/>
                  </a:lnTo>
                  <a:lnTo>
                    <a:pt x="9" y="24"/>
                  </a:lnTo>
                  <a:lnTo>
                    <a:pt x="10" y="21"/>
                  </a:lnTo>
                  <a:lnTo>
                    <a:pt x="11" y="20"/>
                  </a:lnTo>
                  <a:lnTo>
                    <a:pt x="11" y="17"/>
                  </a:lnTo>
                  <a:lnTo>
                    <a:pt x="13" y="16"/>
                  </a:lnTo>
                  <a:lnTo>
                    <a:pt x="14" y="13"/>
                  </a:lnTo>
                  <a:lnTo>
                    <a:pt x="15" y="12"/>
                  </a:lnTo>
                  <a:lnTo>
                    <a:pt x="16" y="11"/>
                  </a:lnTo>
                  <a:lnTo>
                    <a:pt x="18" y="10"/>
                  </a:lnTo>
                  <a:lnTo>
                    <a:pt x="19" y="8"/>
                  </a:lnTo>
                  <a:lnTo>
                    <a:pt x="23" y="6"/>
                  </a:lnTo>
                  <a:lnTo>
                    <a:pt x="24" y="4"/>
                  </a:lnTo>
                  <a:lnTo>
                    <a:pt x="25" y="4"/>
                  </a:lnTo>
                  <a:lnTo>
                    <a:pt x="28" y="3"/>
                  </a:lnTo>
                  <a:lnTo>
                    <a:pt x="29" y="3"/>
                  </a:lnTo>
                  <a:lnTo>
                    <a:pt x="31" y="3"/>
                  </a:lnTo>
                  <a:lnTo>
                    <a:pt x="32" y="3"/>
                  </a:lnTo>
                  <a:lnTo>
                    <a:pt x="33" y="3"/>
                  </a:lnTo>
                  <a:lnTo>
                    <a:pt x="35" y="3"/>
                  </a:lnTo>
                  <a:lnTo>
                    <a:pt x="36" y="3"/>
                  </a:lnTo>
                  <a:lnTo>
                    <a:pt x="37" y="4"/>
                  </a:lnTo>
                  <a:lnTo>
                    <a:pt x="38" y="4"/>
                  </a:lnTo>
                  <a:lnTo>
                    <a:pt x="40" y="6"/>
                  </a:lnTo>
                  <a:lnTo>
                    <a:pt x="41" y="7"/>
                  </a:lnTo>
                  <a:lnTo>
                    <a:pt x="45" y="10"/>
                  </a:lnTo>
                  <a:lnTo>
                    <a:pt x="46" y="11"/>
                  </a:lnTo>
                  <a:lnTo>
                    <a:pt x="46" y="12"/>
                  </a:lnTo>
                  <a:lnTo>
                    <a:pt x="48" y="15"/>
                  </a:lnTo>
                  <a:lnTo>
                    <a:pt x="49" y="16"/>
                  </a:lnTo>
                  <a:lnTo>
                    <a:pt x="50" y="19"/>
                  </a:lnTo>
                  <a:lnTo>
                    <a:pt x="51" y="20"/>
                  </a:lnTo>
                  <a:lnTo>
                    <a:pt x="53" y="23"/>
                  </a:lnTo>
                  <a:lnTo>
                    <a:pt x="53" y="25"/>
                  </a:lnTo>
                  <a:lnTo>
                    <a:pt x="54" y="28"/>
                  </a:lnTo>
                  <a:lnTo>
                    <a:pt x="55" y="29"/>
                  </a:lnTo>
                  <a:lnTo>
                    <a:pt x="55" y="33"/>
                  </a:lnTo>
                  <a:lnTo>
                    <a:pt x="57" y="34"/>
                  </a:lnTo>
                  <a:lnTo>
                    <a:pt x="57" y="38"/>
                  </a:lnTo>
                  <a:lnTo>
                    <a:pt x="58" y="41"/>
                  </a:lnTo>
                  <a:lnTo>
                    <a:pt x="58" y="43"/>
                  </a:lnTo>
                  <a:lnTo>
                    <a:pt x="58" y="46"/>
                  </a:lnTo>
                  <a:lnTo>
                    <a:pt x="59" y="48"/>
                  </a:lnTo>
                  <a:lnTo>
                    <a:pt x="59" y="51"/>
                  </a:lnTo>
                  <a:lnTo>
                    <a:pt x="59" y="55"/>
                  </a:lnTo>
                  <a:lnTo>
                    <a:pt x="59" y="58"/>
                  </a:lnTo>
                  <a:lnTo>
                    <a:pt x="59" y="60"/>
                  </a:lnTo>
                  <a:lnTo>
                    <a:pt x="59" y="64"/>
                  </a:lnTo>
                  <a:lnTo>
                    <a:pt x="59" y="67"/>
                  </a:lnTo>
                  <a:lnTo>
                    <a:pt x="59" y="69"/>
                  </a:lnTo>
                  <a:lnTo>
                    <a:pt x="59" y="73"/>
                  </a:lnTo>
                  <a:lnTo>
                    <a:pt x="59" y="76"/>
                  </a:lnTo>
                  <a:lnTo>
                    <a:pt x="59" y="78"/>
                  </a:lnTo>
                  <a:lnTo>
                    <a:pt x="58" y="82"/>
                  </a:lnTo>
                  <a:lnTo>
                    <a:pt x="58" y="85"/>
                  </a:lnTo>
                  <a:lnTo>
                    <a:pt x="58" y="87"/>
                  </a:lnTo>
                  <a:lnTo>
                    <a:pt x="57" y="91"/>
                  </a:lnTo>
                  <a:lnTo>
                    <a:pt x="57" y="94"/>
                  </a:lnTo>
                  <a:lnTo>
                    <a:pt x="55" y="96"/>
                  </a:lnTo>
                  <a:lnTo>
                    <a:pt x="54" y="99"/>
                  </a:lnTo>
                  <a:lnTo>
                    <a:pt x="54" y="102"/>
                  </a:lnTo>
                  <a:lnTo>
                    <a:pt x="53" y="104"/>
                  </a:lnTo>
                  <a:lnTo>
                    <a:pt x="51" y="107"/>
                  </a:lnTo>
                  <a:lnTo>
                    <a:pt x="50" y="109"/>
                  </a:lnTo>
                  <a:lnTo>
                    <a:pt x="50" y="111"/>
                  </a:lnTo>
                  <a:lnTo>
                    <a:pt x="49" y="113"/>
                  </a:lnTo>
                  <a:lnTo>
                    <a:pt x="48" y="115"/>
                  </a:lnTo>
                  <a:lnTo>
                    <a:pt x="46" y="117"/>
                  </a:lnTo>
                  <a:lnTo>
                    <a:pt x="45" y="118"/>
                  </a:lnTo>
                  <a:lnTo>
                    <a:pt x="44" y="120"/>
                  </a:lnTo>
                  <a:lnTo>
                    <a:pt x="42" y="121"/>
                  </a:lnTo>
                  <a:lnTo>
                    <a:pt x="41" y="122"/>
                  </a:lnTo>
                  <a:lnTo>
                    <a:pt x="40" y="124"/>
                  </a:lnTo>
                  <a:lnTo>
                    <a:pt x="38" y="125"/>
                  </a:lnTo>
                  <a:lnTo>
                    <a:pt x="37" y="126"/>
                  </a:lnTo>
                  <a:lnTo>
                    <a:pt x="36" y="126"/>
                  </a:lnTo>
                  <a:lnTo>
                    <a:pt x="35" y="126"/>
                  </a:lnTo>
                  <a:lnTo>
                    <a:pt x="33" y="127"/>
                  </a:lnTo>
                  <a:lnTo>
                    <a:pt x="31" y="127"/>
                  </a:lnTo>
                  <a:lnTo>
                    <a:pt x="29" y="127"/>
                  </a:lnTo>
                  <a:lnTo>
                    <a:pt x="28" y="127"/>
                  </a:lnTo>
                  <a:lnTo>
                    <a:pt x="27" y="127"/>
                  </a:lnTo>
                  <a:lnTo>
                    <a:pt x="25" y="127"/>
                  </a:lnTo>
                  <a:lnTo>
                    <a:pt x="24" y="127"/>
                  </a:lnTo>
                  <a:lnTo>
                    <a:pt x="23" y="126"/>
                  </a:lnTo>
                  <a:lnTo>
                    <a:pt x="22" y="125"/>
                  </a:lnTo>
                  <a:lnTo>
                    <a:pt x="20" y="125"/>
                  </a:lnTo>
                  <a:lnTo>
                    <a:pt x="19" y="124"/>
                  </a:lnTo>
                  <a:lnTo>
                    <a:pt x="18" y="122"/>
                  </a:lnTo>
                  <a:lnTo>
                    <a:pt x="15" y="121"/>
                  </a:lnTo>
                  <a:lnTo>
                    <a:pt x="14" y="120"/>
                  </a:lnTo>
                  <a:lnTo>
                    <a:pt x="13" y="117"/>
                  </a:lnTo>
                  <a:lnTo>
                    <a:pt x="13" y="116"/>
                  </a:lnTo>
                  <a:lnTo>
                    <a:pt x="11" y="115"/>
                  </a:lnTo>
                  <a:lnTo>
                    <a:pt x="10" y="112"/>
                  </a:lnTo>
                  <a:lnTo>
                    <a:pt x="9" y="111"/>
                  </a:lnTo>
                  <a:lnTo>
                    <a:pt x="7" y="108"/>
                  </a:lnTo>
                  <a:lnTo>
                    <a:pt x="7" y="105"/>
                  </a:lnTo>
                  <a:lnTo>
                    <a:pt x="6" y="103"/>
                  </a:lnTo>
                  <a:lnTo>
                    <a:pt x="5" y="102"/>
                  </a:lnTo>
                  <a:lnTo>
                    <a:pt x="5" y="98"/>
                  </a:lnTo>
                  <a:lnTo>
                    <a:pt x="3" y="96"/>
                  </a:lnTo>
                  <a:lnTo>
                    <a:pt x="3" y="94"/>
                  </a:lnTo>
                  <a:lnTo>
                    <a:pt x="2" y="91"/>
                  </a:lnTo>
                  <a:lnTo>
                    <a:pt x="2" y="87"/>
                  </a:lnTo>
                  <a:lnTo>
                    <a:pt x="2" y="85"/>
                  </a:lnTo>
                  <a:lnTo>
                    <a:pt x="1" y="82"/>
                  </a:lnTo>
                  <a:lnTo>
                    <a:pt x="1" y="80"/>
                  </a:lnTo>
                  <a:lnTo>
                    <a:pt x="1" y="76"/>
                  </a:lnTo>
                  <a:lnTo>
                    <a:pt x="1" y="73"/>
                  </a:lnTo>
                  <a:lnTo>
                    <a:pt x="1" y="70"/>
                  </a:lnTo>
                  <a:lnTo>
                    <a:pt x="1" y="68"/>
                  </a:lnTo>
                  <a:lnTo>
                    <a:pt x="1" y="64"/>
                  </a:lnTo>
                  <a:lnTo>
                    <a:pt x="1" y="61"/>
                  </a:lnTo>
                  <a:lnTo>
                    <a:pt x="1" y="58"/>
                  </a:lnTo>
                  <a:lnTo>
                    <a:pt x="1" y="55"/>
                  </a:lnTo>
                  <a:lnTo>
                    <a:pt x="1" y="52"/>
                  </a:lnTo>
                  <a:lnTo>
                    <a:pt x="2" y="48"/>
                  </a:lnTo>
                  <a:lnTo>
                    <a:pt x="2" y="46"/>
                  </a:lnTo>
                  <a:lnTo>
                    <a:pt x="3" y="43"/>
                  </a:lnTo>
                  <a:lnTo>
                    <a:pt x="3" y="39"/>
                  </a:lnTo>
                  <a:lnTo>
                    <a:pt x="2" y="39"/>
                  </a:lnTo>
                  <a:close/>
                </a:path>
              </a:pathLst>
            </a:custGeom>
            <a:solidFill>
              <a:srgbClr val="808080"/>
            </a:solidFill>
            <a:ln w="9525">
              <a:noFill/>
              <a:round/>
              <a:headEnd/>
              <a:tailEnd/>
            </a:ln>
          </p:spPr>
          <p:txBody>
            <a:bodyPr/>
            <a:lstStyle/>
            <a:p>
              <a:endParaRPr lang="en-US"/>
            </a:p>
          </p:txBody>
        </p:sp>
        <p:sp>
          <p:nvSpPr>
            <p:cNvPr id="191" name="Freeform 334"/>
            <p:cNvSpPr>
              <a:spLocks/>
            </p:cNvSpPr>
            <p:nvPr/>
          </p:nvSpPr>
          <p:spPr bwMode="auto">
            <a:xfrm>
              <a:off x="1603" y="1265"/>
              <a:ext cx="47" cy="96"/>
            </a:xfrm>
            <a:custGeom>
              <a:avLst/>
              <a:gdLst>
                <a:gd name="T0" fmla="*/ 31 w 47"/>
                <a:gd name="T1" fmla="*/ 3 h 96"/>
                <a:gd name="T2" fmla="*/ 29 w 47"/>
                <a:gd name="T3" fmla="*/ 0 h 96"/>
                <a:gd name="T4" fmla="*/ 25 w 47"/>
                <a:gd name="T5" fmla="*/ 0 h 96"/>
                <a:gd name="T6" fmla="*/ 21 w 47"/>
                <a:gd name="T7" fmla="*/ 0 h 96"/>
                <a:gd name="T8" fmla="*/ 16 w 47"/>
                <a:gd name="T9" fmla="*/ 4 h 96"/>
                <a:gd name="T10" fmla="*/ 13 w 47"/>
                <a:gd name="T11" fmla="*/ 5 h 96"/>
                <a:gd name="T12" fmla="*/ 12 w 47"/>
                <a:gd name="T13" fmla="*/ 8 h 96"/>
                <a:gd name="T14" fmla="*/ 9 w 47"/>
                <a:gd name="T15" fmla="*/ 11 h 96"/>
                <a:gd name="T16" fmla="*/ 8 w 47"/>
                <a:gd name="T17" fmla="*/ 14 h 96"/>
                <a:gd name="T18" fmla="*/ 7 w 47"/>
                <a:gd name="T19" fmla="*/ 17 h 96"/>
                <a:gd name="T20" fmla="*/ 5 w 47"/>
                <a:gd name="T21" fmla="*/ 21 h 96"/>
                <a:gd name="T22" fmla="*/ 4 w 47"/>
                <a:gd name="T23" fmla="*/ 25 h 96"/>
                <a:gd name="T24" fmla="*/ 3 w 47"/>
                <a:gd name="T25" fmla="*/ 31 h 96"/>
                <a:gd name="T26" fmla="*/ 2 w 47"/>
                <a:gd name="T27" fmla="*/ 36 h 96"/>
                <a:gd name="T28" fmla="*/ 2 w 47"/>
                <a:gd name="T29" fmla="*/ 40 h 96"/>
                <a:gd name="T30" fmla="*/ 2 w 47"/>
                <a:gd name="T31" fmla="*/ 44 h 96"/>
                <a:gd name="T32" fmla="*/ 0 w 47"/>
                <a:gd name="T33" fmla="*/ 48 h 96"/>
                <a:gd name="T34" fmla="*/ 0 w 47"/>
                <a:gd name="T35" fmla="*/ 52 h 96"/>
                <a:gd name="T36" fmla="*/ 2 w 47"/>
                <a:gd name="T37" fmla="*/ 56 h 96"/>
                <a:gd name="T38" fmla="*/ 2 w 47"/>
                <a:gd name="T39" fmla="*/ 60 h 96"/>
                <a:gd name="T40" fmla="*/ 2 w 47"/>
                <a:gd name="T41" fmla="*/ 64 h 96"/>
                <a:gd name="T42" fmla="*/ 3 w 47"/>
                <a:gd name="T43" fmla="*/ 71 h 96"/>
                <a:gd name="T44" fmla="*/ 4 w 47"/>
                <a:gd name="T45" fmla="*/ 74 h 96"/>
                <a:gd name="T46" fmla="*/ 5 w 47"/>
                <a:gd name="T47" fmla="*/ 77 h 96"/>
                <a:gd name="T48" fmla="*/ 5 w 47"/>
                <a:gd name="T49" fmla="*/ 81 h 96"/>
                <a:gd name="T50" fmla="*/ 7 w 47"/>
                <a:gd name="T51" fmla="*/ 83 h 96"/>
                <a:gd name="T52" fmla="*/ 8 w 47"/>
                <a:gd name="T53" fmla="*/ 86 h 96"/>
                <a:gd name="T54" fmla="*/ 11 w 47"/>
                <a:gd name="T55" fmla="*/ 88 h 96"/>
                <a:gd name="T56" fmla="*/ 12 w 47"/>
                <a:gd name="T57" fmla="*/ 91 h 96"/>
                <a:gd name="T58" fmla="*/ 17 w 47"/>
                <a:gd name="T59" fmla="*/ 95 h 96"/>
                <a:gd name="T60" fmla="*/ 20 w 47"/>
                <a:gd name="T61" fmla="*/ 96 h 96"/>
                <a:gd name="T62" fmla="*/ 24 w 47"/>
                <a:gd name="T63" fmla="*/ 96 h 96"/>
                <a:gd name="T64" fmla="*/ 27 w 47"/>
                <a:gd name="T65" fmla="*/ 96 h 96"/>
                <a:gd name="T66" fmla="*/ 31 w 47"/>
                <a:gd name="T67" fmla="*/ 92 h 96"/>
                <a:gd name="T68" fmla="*/ 34 w 47"/>
                <a:gd name="T69" fmla="*/ 91 h 96"/>
                <a:gd name="T70" fmla="*/ 35 w 47"/>
                <a:gd name="T71" fmla="*/ 88 h 96"/>
                <a:gd name="T72" fmla="*/ 37 w 47"/>
                <a:gd name="T73" fmla="*/ 86 h 96"/>
                <a:gd name="T74" fmla="*/ 39 w 47"/>
                <a:gd name="T75" fmla="*/ 83 h 96"/>
                <a:gd name="T76" fmla="*/ 40 w 47"/>
                <a:gd name="T77" fmla="*/ 81 h 96"/>
                <a:gd name="T78" fmla="*/ 42 w 47"/>
                <a:gd name="T79" fmla="*/ 77 h 96"/>
                <a:gd name="T80" fmla="*/ 43 w 47"/>
                <a:gd name="T81" fmla="*/ 74 h 96"/>
                <a:gd name="T82" fmla="*/ 44 w 47"/>
                <a:gd name="T83" fmla="*/ 65 h 96"/>
                <a:gd name="T84" fmla="*/ 46 w 47"/>
                <a:gd name="T85" fmla="*/ 61 h 96"/>
                <a:gd name="T86" fmla="*/ 46 w 47"/>
                <a:gd name="T87" fmla="*/ 57 h 96"/>
                <a:gd name="T88" fmla="*/ 46 w 47"/>
                <a:gd name="T89" fmla="*/ 53 h 96"/>
                <a:gd name="T90" fmla="*/ 47 w 47"/>
                <a:gd name="T91" fmla="*/ 51 h 96"/>
                <a:gd name="T92" fmla="*/ 47 w 47"/>
                <a:gd name="T93" fmla="*/ 47 h 96"/>
                <a:gd name="T94" fmla="*/ 47 w 47"/>
                <a:gd name="T95" fmla="*/ 43 h 96"/>
                <a:gd name="T96" fmla="*/ 46 w 47"/>
                <a:gd name="T97" fmla="*/ 40 h 96"/>
                <a:gd name="T98" fmla="*/ 46 w 47"/>
                <a:gd name="T99" fmla="*/ 36 h 96"/>
                <a:gd name="T100" fmla="*/ 46 w 47"/>
                <a:gd name="T101" fmla="*/ 33 h 96"/>
                <a:gd name="T102" fmla="*/ 43 w 47"/>
                <a:gd name="T103" fmla="*/ 24 h 96"/>
                <a:gd name="T104" fmla="*/ 43 w 47"/>
                <a:gd name="T105" fmla="*/ 20 h 96"/>
                <a:gd name="T106" fmla="*/ 42 w 47"/>
                <a:gd name="T107" fmla="*/ 17 h 96"/>
                <a:gd name="T108" fmla="*/ 39 w 47"/>
                <a:gd name="T109" fmla="*/ 13 h 96"/>
                <a:gd name="T110" fmla="*/ 38 w 47"/>
                <a:gd name="T111" fmla="*/ 11 h 96"/>
                <a:gd name="T112" fmla="*/ 35 w 47"/>
                <a:gd name="T113" fmla="*/ 7 h 9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
                <a:gd name="T172" fmla="*/ 0 h 96"/>
                <a:gd name="T173" fmla="*/ 47 w 47"/>
                <a:gd name="T174" fmla="*/ 96 h 9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 h="96">
                  <a:moveTo>
                    <a:pt x="34" y="4"/>
                  </a:moveTo>
                  <a:lnTo>
                    <a:pt x="33" y="3"/>
                  </a:lnTo>
                  <a:lnTo>
                    <a:pt x="31" y="3"/>
                  </a:lnTo>
                  <a:lnTo>
                    <a:pt x="30" y="1"/>
                  </a:lnTo>
                  <a:lnTo>
                    <a:pt x="29" y="1"/>
                  </a:lnTo>
                  <a:lnTo>
                    <a:pt x="29" y="0"/>
                  </a:lnTo>
                  <a:lnTo>
                    <a:pt x="27" y="0"/>
                  </a:lnTo>
                  <a:lnTo>
                    <a:pt x="26" y="0"/>
                  </a:lnTo>
                  <a:lnTo>
                    <a:pt x="25" y="0"/>
                  </a:lnTo>
                  <a:lnTo>
                    <a:pt x="24" y="0"/>
                  </a:lnTo>
                  <a:lnTo>
                    <a:pt x="22" y="0"/>
                  </a:lnTo>
                  <a:lnTo>
                    <a:pt x="21" y="0"/>
                  </a:lnTo>
                  <a:lnTo>
                    <a:pt x="20" y="1"/>
                  </a:lnTo>
                  <a:lnTo>
                    <a:pt x="17" y="3"/>
                  </a:lnTo>
                  <a:lnTo>
                    <a:pt x="16" y="4"/>
                  </a:lnTo>
                  <a:lnTo>
                    <a:pt x="15" y="4"/>
                  </a:lnTo>
                  <a:lnTo>
                    <a:pt x="15" y="5"/>
                  </a:lnTo>
                  <a:lnTo>
                    <a:pt x="13" y="5"/>
                  </a:lnTo>
                  <a:lnTo>
                    <a:pt x="13" y="7"/>
                  </a:lnTo>
                  <a:lnTo>
                    <a:pt x="12" y="7"/>
                  </a:lnTo>
                  <a:lnTo>
                    <a:pt x="12" y="8"/>
                  </a:lnTo>
                  <a:lnTo>
                    <a:pt x="11" y="9"/>
                  </a:lnTo>
                  <a:lnTo>
                    <a:pt x="11" y="11"/>
                  </a:lnTo>
                  <a:lnTo>
                    <a:pt x="9" y="11"/>
                  </a:lnTo>
                  <a:lnTo>
                    <a:pt x="9" y="12"/>
                  </a:lnTo>
                  <a:lnTo>
                    <a:pt x="8" y="13"/>
                  </a:lnTo>
                  <a:lnTo>
                    <a:pt x="8" y="14"/>
                  </a:lnTo>
                  <a:lnTo>
                    <a:pt x="8" y="16"/>
                  </a:lnTo>
                  <a:lnTo>
                    <a:pt x="7" y="16"/>
                  </a:lnTo>
                  <a:lnTo>
                    <a:pt x="7" y="17"/>
                  </a:lnTo>
                  <a:lnTo>
                    <a:pt x="7" y="18"/>
                  </a:lnTo>
                  <a:lnTo>
                    <a:pt x="5" y="20"/>
                  </a:lnTo>
                  <a:lnTo>
                    <a:pt x="5" y="21"/>
                  </a:lnTo>
                  <a:lnTo>
                    <a:pt x="5" y="22"/>
                  </a:lnTo>
                  <a:lnTo>
                    <a:pt x="4" y="22"/>
                  </a:lnTo>
                  <a:lnTo>
                    <a:pt x="4" y="25"/>
                  </a:lnTo>
                  <a:lnTo>
                    <a:pt x="4" y="26"/>
                  </a:lnTo>
                  <a:lnTo>
                    <a:pt x="3" y="29"/>
                  </a:lnTo>
                  <a:lnTo>
                    <a:pt x="3" y="31"/>
                  </a:lnTo>
                  <a:lnTo>
                    <a:pt x="3" y="33"/>
                  </a:lnTo>
                  <a:lnTo>
                    <a:pt x="2" y="35"/>
                  </a:lnTo>
                  <a:lnTo>
                    <a:pt x="2" y="36"/>
                  </a:lnTo>
                  <a:lnTo>
                    <a:pt x="2" y="38"/>
                  </a:lnTo>
                  <a:lnTo>
                    <a:pt x="2" y="39"/>
                  </a:lnTo>
                  <a:lnTo>
                    <a:pt x="2" y="40"/>
                  </a:lnTo>
                  <a:lnTo>
                    <a:pt x="2" y="42"/>
                  </a:lnTo>
                  <a:lnTo>
                    <a:pt x="2" y="43"/>
                  </a:lnTo>
                  <a:lnTo>
                    <a:pt x="2" y="44"/>
                  </a:lnTo>
                  <a:lnTo>
                    <a:pt x="0" y="46"/>
                  </a:lnTo>
                  <a:lnTo>
                    <a:pt x="0" y="47"/>
                  </a:lnTo>
                  <a:lnTo>
                    <a:pt x="0" y="48"/>
                  </a:lnTo>
                  <a:lnTo>
                    <a:pt x="0" y="49"/>
                  </a:lnTo>
                  <a:lnTo>
                    <a:pt x="0" y="51"/>
                  </a:lnTo>
                  <a:lnTo>
                    <a:pt x="0" y="52"/>
                  </a:lnTo>
                  <a:lnTo>
                    <a:pt x="2" y="53"/>
                  </a:lnTo>
                  <a:lnTo>
                    <a:pt x="0" y="55"/>
                  </a:lnTo>
                  <a:lnTo>
                    <a:pt x="2" y="56"/>
                  </a:lnTo>
                  <a:lnTo>
                    <a:pt x="2" y="57"/>
                  </a:lnTo>
                  <a:lnTo>
                    <a:pt x="2" y="59"/>
                  </a:lnTo>
                  <a:lnTo>
                    <a:pt x="2" y="60"/>
                  </a:lnTo>
                  <a:lnTo>
                    <a:pt x="2" y="61"/>
                  </a:lnTo>
                  <a:lnTo>
                    <a:pt x="2" y="62"/>
                  </a:lnTo>
                  <a:lnTo>
                    <a:pt x="2" y="64"/>
                  </a:lnTo>
                  <a:lnTo>
                    <a:pt x="3" y="68"/>
                  </a:lnTo>
                  <a:lnTo>
                    <a:pt x="3" y="69"/>
                  </a:lnTo>
                  <a:lnTo>
                    <a:pt x="3" y="71"/>
                  </a:lnTo>
                  <a:lnTo>
                    <a:pt x="3" y="73"/>
                  </a:lnTo>
                  <a:lnTo>
                    <a:pt x="4" y="73"/>
                  </a:lnTo>
                  <a:lnTo>
                    <a:pt x="4" y="74"/>
                  </a:lnTo>
                  <a:lnTo>
                    <a:pt x="4" y="75"/>
                  </a:lnTo>
                  <a:lnTo>
                    <a:pt x="4" y="77"/>
                  </a:lnTo>
                  <a:lnTo>
                    <a:pt x="5" y="77"/>
                  </a:lnTo>
                  <a:lnTo>
                    <a:pt x="5" y="78"/>
                  </a:lnTo>
                  <a:lnTo>
                    <a:pt x="5" y="79"/>
                  </a:lnTo>
                  <a:lnTo>
                    <a:pt x="5" y="81"/>
                  </a:lnTo>
                  <a:lnTo>
                    <a:pt x="7" y="81"/>
                  </a:lnTo>
                  <a:lnTo>
                    <a:pt x="7" y="82"/>
                  </a:lnTo>
                  <a:lnTo>
                    <a:pt x="7" y="83"/>
                  </a:lnTo>
                  <a:lnTo>
                    <a:pt x="8" y="83"/>
                  </a:lnTo>
                  <a:lnTo>
                    <a:pt x="8" y="84"/>
                  </a:lnTo>
                  <a:lnTo>
                    <a:pt x="8" y="86"/>
                  </a:lnTo>
                  <a:lnTo>
                    <a:pt x="9" y="86"/>
                  </a:lnTo>
                  <a:lnTo>
                    <a:pt x="9" y="87"/>
                  </a:lnTo>
                  <a:lnTo>
                    <a:pt x="11" y="88"/>
                  </a:lnTo>
                  <a:lnTo>
                    <a:pt x="11" y="90"/>
                  </a:lnTo>
                  <a:lnTo>
                    <a:pt x="12" y="90"/>
                  </a:lnTo>
                  <a:lnTo>
                    <a:pt x="12" y="91"/>
                  </a:lnTo>
                  <a:lnTo>
                    <a:pt x="13" y="92"/>
                  </a:lnTo>
                  <a:lnTo>
                    <a:pt x="16" y="94"/>
                  </a:lnTo>
                  <a:lnTo>
                    <a:pt x="17" y="95"/>
                  </a:lnTo>
                  <a:lnTo>
                    <a:pt x="18" y="95"/>
                  </a:lnTo>
                  <a:lnTo>
                    <a:pt x="18" y="96"/>
                  </a:lnTo>
                  <a:lnTo>
                    <a:pt x="20" y="96"/>
                  </a:lnTo>
                  <a:lnTo>
                    <a:pt x="21" y="96"/>
                  </a:lnTo>
                  <a:lnTo>
                    <a:pt x="22" y="96"/>
                  </a:lnTo>
                  <a:lnTo>
                    <a:pt x="24" y="96"/>
                  </a:lnTo>
                  <a:lnTo>
                    <a:pt x="25" y="96"/>
                  </a:lnTo>
                  <a:lnTo>
                    <a:pt x="26" y="96"/>
                  </a:lnTo>
                  <a:lnTo>
                    <a:pt x="27" y="96"/>
                  </a:lnTo>
                  <a:lnTo>
                    <a:pt x="27" y="95"/>
                  </a:lnTo>
                  <a:lnTo>
                    <a:pt x="30" y="95"/>
                  </a:lnTo>
                  <a:lnTo>
                    <a:pt x="31" y="92"/>
                  </a:lnTo>
                  <a:lnTo>
                    <a:pt x="33" y="92"/>
                  </a:lnTo>
                  <a:lnTo>
                    <a:pt x="33" y="91"/>
                  </a:lnTo>
                  <a:lnTo>
                    <a:pt x="34" y="91"/>
                  </a:lnTo>
                  <a:lnTo>
                    <a:pt x="34" y="90"/>
                  </a:lnTo>
                  <a:lnTo>
                    <a:pt x="35" y="90"/>
                  </a:lnTo>
                  <a:lnTo>
                    <a:pt x="35" y="88"/>
                  </a:lnTo>
                  <a:lnTo>
                    <a:pt x="37" y="88"/>
                  </a:lnTo>
                  <a:lnTo>
                    <a:pt x="37" y="87"/>
                  </a:lnTo>
                  <a:lnTo>
                    <a:pt x="37" y="86"/>
                  </a:lnTo>
                  <a:lnTo>
                    <a:pt x="38" y="86"/>
                  </a:lnTo>
                  <a:lnTo>
                    <a:pt x="38" y="84"/>
                  </a:lnTo>
                  <a:lnTo>
                    <a:pt x="39" y="83"/>
                  </a:lnTo>
                  <a:lnTo>
                    <a:pt x="39" y="82"/>
                  </a:lnTo>
                  <a:lnTo>
                    <a:pt x="39" y="81"/>
                  </a:lnTo>
                  <a:lnTo>
                    <a:pt x="40" y="81"/>
                  </a:lnTo>
                  <a:lnTo>
                    <a:pt x="40" y="79"/>
                  </a:lnTo>
                  <a:lnTo>
                    <a:pt x="42" y="78"/>
                  </a:lnTo>
                  <a:lnTo>
                    <a:pt x="42" y="77"/>
                  </a:lnTo>
                  <a:lnTo>
                    <a:pt x="42" y="75"/>
                  </a:lnTo>
                  <a:lnTo>
                    <a:pt x="42" y="74"/>
                  </a:lnTo>
                  <a:lnTo>
                    <a:pt x="43" y="74"/>
                  </a:lnTo>
                  <a:lnTo>
                    <a:pt x="43" y="71"/>
                  </a:lnTo>
                  <a:lnTo>
                    <a:pt x="44" y="68"/>
                  </a:lnTo>
                  <a:lnTo>
                    <a:pt x="44" y="65"/>
                  </a:lnTo>
                  <a:lnTo>
                    <a:pt x="44" y="64"/>
                  </a:lnTo>
                  <a:lnTo>
                    <a:pt x="46" y="62"/>
                  </a:lnTo>
                  <a:lnTo>
                    <a:pt x="46" y="61"/>
                  </a:lnTo>
                  <a:lnTo>
                    <a:pt x="46" y="60"/>
                  </a:lnTo>
                  <a:lnTo>
                    <a:pt x="46" y="59"/>
                  </a:lnTo>
                  <a:lnTo>
                    <a:pt x="46" y="57"/>
                  </a:lnTo>
                  <a:lnTo>
                    <a:pt x="46" y="56"/>
                  </a:lnTo>
                  <a:lnTo>
                    <a:pt x="46" y="55"/>
                  </a:lnTo>
                  <a:lnTo>
                    <a:pt x="46" y="53"/>
                  </a:lnTo>
                  <a:lnTo>
                    <a:pt x="46" y="52"/>
                  </a:lnTo>
                  <a:lnTo>
                    <a:pt x="47" y="52"/>
                  </a:lnTo>
                  <a:lnTo>
                    <a:pt x="47" y="51"/>
                  </a:lnTo>
                  <a:lnTo>
                    <a:pt x="47" y="49"/>
                  </a:lnTo>
                  <a:lnTo>
                    <a:pt x="47" y="48"/>
                  </a:lnTo>
                  <a:lnTo>
                    <a:pt x="47" y="47"/>
                  </a:lnTo>
                  <a:lnTo>
                    <a:pt x="47" y="46"/>
                  </a:lnTo>
                  <a:lnTo>
                    <a:pt x="47" y="44"/>
                  </a:lnTo>
                  <a:lnTo>
                    <a:pt x="47" y="43"/>
                  </a:lnTo>
                  <a:lnTo>
                    <a:pt x="47" y="42"/>
                  </a:lnTo>
                  <a:lnTo>
                    <a:pt x="47" y="40"/>
                  </a:lnTo>
                  <a:lnTo>
                    <a:pt x="46" y="40"/>
                  </a:lnTo>
                  <a:lnTo>
                    <a:pt x="46" y="39"/>
                  </a:lnTo>
                  <a:lnTo>
                    <a:pt x="46" y="38"/>
                  </a:lnTo>
                  <a:lnTo>
                    <a:pt x="46" y="36"/>
                  </a:lnTo>
                  <a:lnTo>
                    <a:pt x="46" y="35"/>
                  </a:lnTo>
                  <a:lnTo>
                    <a:pt x="46" y="34"/>
                  </a:lnTo>
                  <a:lnTo>
                    <a:pt x="46" y="33"/>
                  </a:lnTo>
                  <a:lnTo>
                    <a:pt x="44" y="29"/>
                  </a:lnTo>
                  <a:lnTo>
                    <a:pt x="44" y="25"/>
                  </a:lnTo>
                  <a:lnTo>
                    <a:pt x="43" y="24"/>
                  </a:lnTo>
                  <a:lnTo>
                    <a:pt x="43" y="22"/>
                  </a:lnTo>
                  <a:lnTo>
                    <a:pt x="43" y="21"/>
                  </a:lnTo>
                  <a:lnTo>
                    <a:pt x="43" y="20"/>
                  </a:lnTo>
                  <a:lnTo>
                    <a:pt x="42" y="20"/>
                  </a:lnTo>
                  <a:lnTo>
                    <a:pt x="42" y="18"/>
                  </a:lnTo>
                  <a:lnTo>
                    <a:pt x="42" y="17"/>
                  </a:lnTo>
                  <a:lnTo>
                    <a:pt x="40" y="16"/>
                  </a:lnTo>
                  <a:lnTo>
                    <a:pt x="40" y="14"/>
                  </a:lnTo>
                  <a:lnTo>
                    <a:pt x="39" y="13"/>
                  </a:lnTo>
                  <a:lnTo>
                    <a:pt x="39" y="12"/>
                  </a:lnTo>
                  <a:lnTo>
                    <a:pt x="39" y="11"/>
                  </a:lnTo>
                  <a:lnTo>
                    <a:pt x="38" y="11"/>
                  </a:lnTo>
                  <a:lnTo>
                    <a:pt x="38" y="9"/>
                  </a:lnTo>
                  <a:lnTo>
                    <a:pt x="37" y="8"/>
                  </a:lnTo>
                  <a:lnTo>
                    <a:pt x="35" y="7"/>
                  </a:lnTo>
                  <a:lnTo>
                    <a:pt x="35" y="5"/>
                  </a:lnTo>
                  <a:lnTo>
                    <a:pt x="34" y="4"/>
                  </a:lnTo>
                  <a:close/>
                </a:path>
              </a:pathLst>
            </a:custGeom>
            <a:solidFill>
              <a:srgbClr val="808080"/>
            </a:solidFill>
            <a:ln w="9525">
              <a:noFill/>
              <a:round/>
              <a:headEnd/>
              <a:tailEnd/>
            </a:ln>
          </p:spPr>
          <p:txBody>
            <a:bodyPr/>
            <a:lstStyle/>
            <a:p>
              <a:endParaRPr lang="en-US"/>
            </a:p>
          </p:txBody>
        </p:sp>
        <p:sp>
          <p:nvSpPr>
            <p:cNvPr id="192" name="Freeform 335"/>
            <p:cNvSpPr>
              <a:spLocks/>
            </p:cNvSpPr>
            <p:nvPr/>
          </p:nvSpPr>
          <p:spPr bwMode="auto">
            <a:xfrm>
              <a:off x="1603" y="1264"/>
              <a:ext cx="47" cy="98"/>
            </a:xfrm>
            <a:custGeom>
              <a:avLst/>
              <a:gdLst>
                <a:gd name="T0" fmla="*/ 0 w 47"/>
                <a:gd name="T1" fmla="*/ 39 h 98"/>
                <a:gd name="T2" fmla="*/ 0 w 47"/>
                <a:gd name="T3" fmla="*/ 48 h 98"/>
                <a:gd name="T4" fmla="*/ 0 w 47"/>
                <a:gd name="T5" fmla="*/ 58 h 98"/>
                <a:gd name="T6" fmla="*/ 2 w 47"/>
                <a:gd name="T7" fmla="*/ 69 h 98"/>
                <a:gd name="T8" fmla="*/ 4 w 47"/>
                <a:gd name="T9" fmla="*/ 78 h 98"/>
                <a:gd name="T10" fmla="*/ 8 w 47"/>
                <a:gd name="T11" fmla="*/ 87 h 98"/>
                <a:gd name="T12" fmla="*/ 11 w 47"/>
                <a:gd name="T13" fmla="*/ 92 h 98"/>
                <a:gd name="T14" fmla="*/ 16 w 47"/>
                <a:gd name="T15" fmla="*/ 96 h 98"/>
                <a:gd name="T16" fmla="*/ 24 w 47"/>
                <a:gd name="T17" fmla="*/ 98 h 98"/>
                <a:gd name="T18" fmla="*/ 27 w 47"/>
                <a:gd name="T19" fmla="*/ 97 h 98"/>
                <a:gd name="T20" fmla="*/ 34 w 47"/>
                <a:gd name="T21" fmla="*/ 93 h 98"/>
                <a:gd name="T22" fmla="*/ 38 w 47"/>
                <a:gd name="T23" fmla="*/ 87 h 98"/>
                <a:gd name="T24" fmla="*/ 42 w 47"/>
                <a:gd name="T25" fmla="*/ 78 h 98"/>
                <a:gd name="T26" fmla="*/ 44 w 47"/>
                <a:gd name="T27" fmla="*/ 70 h 98"/>
                <a:gd name="T28" fmla="*/ 47 w 47"/>
                <a:gd name="T29" fmla="*/ 60 h 98"/>
                <a:gd name="T30" fmla="*/ 47 w 47"/>
                <a:gd name="T31" fmla="*/ 48 h 98"/>
                <a:gd name="T32" fmla="*/ 46 w 47"/>
                <a:gd name="T33" fmla="*/ 34 h 98"/>
                <a:gd name="T34" fmla="*/ 43 w 47"/>
                <a:gd name="T35" fmla="*/ 19 h 98"/>
                <a:gd name="T36" fmla="*/ 39 w 47"/>
                <a:gd name="T37" fmla="*/ 12 h 98"/>
                <a:gd name="T38" fmla="*/ 35 w 47"/>
                <a:gd name="T39" fmla="*/ 6 h 98"/>
                <a:gd name="T40" fmla="*/ 29 w 47"/>
                <a:gd name="T41" fmla="*/ 0 h 98"/>
                <a:gd name="T42" fmla="*/ 24 w 47"/>
                <a:gd name="T43" fmla="*/ 0 h 98"/>
                <a:gd name="T44" fmla="*/ 20 w 47"/>
                <a:gd name="T45" fmla="*/ 1 h 98"/>
                <a:gd name="T46" fmla="*/ 11 w 47"/>
                <a:gd name="T47" fmla="*/ 9 h 98"/>
                <a:gd name="T48" fmla="*/ 7 w 47"/>
                <a:gd name="T49" fmla="*/ 14 h 98"/>
                <a:gd name="T50" fmla="*/ 4 w 47"/>
                <a:gd name="T51" fmla="*/ 22 h 98"/>
                <a:gd name="T52" fmla="*/ 4 w 47"/>
                <a:gd name="T53" fmla="*/ 28 h 98"/>
                <a:gd name="T54" fmla="*/ 8 w 47"/>
                <a:gd name="T55" fmla="*/ 18 h 98"/>
                <a:gd name="T56" fmla="*/ 11 w 47"/>
                <a:gd name="T57" fmla="*/ 12 h 98"/>
                <a:gd name="T58" fmla="*/ 16 w 47"/>
                <a:gd name="T59" fmla="*/ 6 h 98"/>
                <a:gd name="T60" fmla="*/ 20 w 47"/>
                <a:gd name="T61" fmla="*/ 4 h 98"/>
                <a:gd name="T62" fmla="*/ 25 w 47"/>
                <a:gd name="T63" fmla="*/ 2 h 98"/>
                <a:gd name="T64" fmla="*/ 30 w 47"/>
                <a:gd name="T65" fmla="*/ 4 h 98"/>
                <a:gd name="T66" fmla="*/ 37 w 47"/>
                <a:gd name="T67" fmla="*/ 9 h 98"/>
                <a:gd name="T68" fmla="*/ 39 w 47"/>
                <a:gd name="T69" fmla="*/ 15 h 98"/>
                <a:gd name="T70" fmla="*/ 42 w 47"/>
                <a:gd name="T71" fmla="*/ 22 h 98"/>
                <a:gd name="T72" fmla="*/ 44 w 47"/>
                <a:gd name="T73" fmla="*/ 32 h 98"/>
                <a:gd name="T74" fmla="*/ 46 w 47"/>
                <a:gd name="T75" fmla="*/ 45 h 98"/>
                <a:gd name="T76" fmla="*/ 46 w 47"/>
                <a:gd name="T77" fmla="*/ 57 h 98"/>
                <a:gd name="T78" fmla="*/ 44 w 47"/>
                <a:gd name="T79" fmla="*/ 66 h 98"/>
                <a:gd name="T80" fmla="*/ 42 w 47"/>
                <a:gd name="T81" fmla="*/ 75 h 98"/>
                <a:gd name="T82" fmla="*/ 38 w 47"/>
                <a:gd name="T83" fmla="*/ 83 h 98"/>
                <a:gd name="T84" fmla="*/ 34 w 47"/>
                <a:gd name="T85" fmla="*/ 89 h 98"/>
                <a:gd name="T86" fmla="*/ 30 w 47"/>
                <a:gd name="T87" fmla="*/ 93 h 98"/>
                <a:gd name="T88" fmla="*/ 25 w 47"/>
                <a:gd name="T89" fmla="*/ 96 h 98"/>
                <a:gd name="T90" fmla="*/ 18 w 47"/>
                <a:gd name="T91" fmla="*/ 95 h 98"/>
                <a:gd name="T92" fmla="*/ 13 w 47"/>
                <a:gd name="T93" fmla="*/ 92 h 98"/>
                <a:gd name="T94" fmla="*/ 11 w 47"/>
                <a:gd name="T95" fmla="*/ 87 h 98"/>
                <a:gd name="T96" fmla="*/ 7 w 47"/>
                <a:gd name="T97" fmla="*/ 79 h 98"/>
                <a:gd name="T98" fmla="*/ 4 w 47"/>
                <a:gd name="T99" fmla="*/ 71 h 98"/>
                <a:gd name="T100" fmla="*/ 3 w 47"/>
                <a:gd name="T101" fmla="*/ 63 h 98"/>
                <a:gd name="T102" fmla="*/ 2 w 47"/>
                <a:gd name="T103" fmla="*/ 56 h 98"/>
                <a:gd name="T104" fmla="*/ 2 w 47"/>
                <a:gd name="T105" fmla="*/ 45 h 98"/>
                <a:gd name="T106" fmla="*/ 3 w 47"/>
                <a:gd name="T107" fmla="*/ 36 h 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98"/>
                <a:gd name="T164" fmla="*/ 47 w 47"/>
                <a:gd name="T165" fmla="*/ 98 h 9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98">
                  <a:moveTo>
                    <a:pt x="3" y="28"/>
                  </a:moveTo>
                  <a:lnTo>
                    <a:pt x="2" y="31"/>
                  </a:lnTo>
                  <a:lnTo>
                    <a:pt x="2" y="36"/>
                  </a:lnTo>
                  <a:lnTo>
                    <a:pt x="0" y="39"/>
                  </a:lnTo>
                  <a:lnTo>
                    <a:pt x="0" y="41"/>
                  </a:lnTo>
                  <a:lnTo>
                    <a:pt x="0" y="43"/>
                  </a:lnTo>
                  <a:lnTo>
                    <a:pt x="0" y="45"/>
                  </a:lnTo>
                  <a:lnTo>
                    <a:pt x="0" y="48"/>
                  </a:lnTo>
                  <a:lnTo>
                    <a:pt x="0" y="50"/>
                  </a:lnTo>
                  <a:lnTo>
                    <a:pt x="0" y="53"/>
                  </a:lnTo>
                  <a:lnTo>
                    <a:pt x="0" y="56"/>
                  </a:lnTo>
                  <a:lnTo>
                    <a:pt x="0" y="58"/>
                  </a:lnTo>
                  <a:lnTo>
                    <a:pt x="0" y="60"/>
                  </a:lnTo>
                  <a:lnTo>
                    <a:pt x="0" y="62"/>
                  </a:lnTo>
                  <a:lnTo>
                    <a:pt x="2" y="65"/>
                  </a:lnTo>
                  <a:lnTo>
                    <a:pt x="2" y="69"/>
                  </a:lnTo>
                  <a:lnTo>
                    <a:pt x="3" y="71"/>
                  </a:lnTo>
                  <a:lnTo>
                    <a:pt x="3" y="74"/>
                  </a:lnTo>
                  <a:lnTo>
                    <a:pt x="3" y="75"/>
                  </a:lnTo>
                  <a:lnTo>
                    <a:pt x="4" y="78"/>
                  </a:lnTo>
                  <a:lnTo>
                    <a:pt x="4" y="79"/>
                  </a:lnTo>
                  <a:lnTo>
                    <a:pt x="5" y="82"/>
                  </a:lnTo>
                  <a:lnTo>
                    <a:pt x="7" y="84"/>
                  </a:lnTo>
                  <a:lnTo>
                    <a:pt x="8" y="87"/>
                  </a:lnTo>
                  <a:lnTo>
                    <a:pt x="8" y="88"/>
                  </a:lnTo>
                  <a:lnTo>
                    <a:pt x="9" y="89"/>
                  </a:lnTo>
                  <a:lnTo>
                    <a:pt x="11" y="91"/>
                  </a:lnTo>
                  <a:lnTo>
                    <a:pt x="11" y="92"/>
                  </a:lnTo>
                  <a:lnTo>
                    <a:pt x="12" y="93"/>
                  </a:lnTo>
                  <a:lnTo>
                    <a:pt x="13" y="95"/>
                  </a:lnTo>
                  <a:lnTo>
                    <a:pt x="15" y="95"/>
                  </a:lnTo>
                  <a:lnTo>
                    <a:pt x="16" y="96"/>
                  </a:lnTo>
                  <a:lnTo>
                    <a:pt x="17" y="97"/>
                  </a:lnTo>
                  <a:lnTo>
                    <a:pt x="20" y="98"/>
                  </a:lnTo>
                  <a:lnTo>
                    <a:pt x="21" y="98"/>
                  </a:lnTo>
                  <a:lnTo>
                    <a:pt x="24" y="98"/>
                  </a:lnTo>
                  <a:lnTo>
                    <a:pt x="25" y="98"/>
                  </a:lnTo>
                  <a:lnTo>
                    <a:pt x="26" y="98"/>
                  </a:lnTo>
                  <a:lnTo>
                    <a:pt x="27" y="98"/>
                  </a:lnTo>
                  <a:lnTo>
                    <a:pt x="27" y="97"/>
                  </a:lnTo>
                  <a:lnTo>
                    <a:pt x="29" y="97"/>
                  </a:lnTo>
                  <a:lnTo>
                    <a:pt x="30" y="96"/>
                  </a:lnTo>
                  <a:lnTo>
                    <a:pt x="33" y="95"/>
                  </a:lnTo>
                  <a:lnTo>
                    <a:pt x="34" y="93"/>
                  </a:lnTo>
                  <a:lnTo>
                    <a:pt x="34" y="92"/>
                  </a:lnTo>
                  <a:lnTo>
                    <a:pt x="35" y="91"/>
                  </a:lnTo>
                  <a:lnTo>
                    <a:pt x="38" y="88"/>
                  </a:lnTo>
                  <a:lnTo>
                    <a:pt x="38" y="87"/>
                  </a:lnTo>
                  <a:lnTo>
                    <a:pt x="39" y="85"/>
                  </a:lnTo>
                  <a:lnTo>
                    <a:pt x="40" y="84"/>
                  </a:lnTo>
                  <a:lnTo>
                    <a:pt x="42" y="80"/>
                  </a:lnTo>
                  <a:lnTo>
                    <a:pt x="42" y="78"/>
                  </a:lnTo>
                  <a:lnTo>
                    <a:pt x="43" y="76"/>
                  </a:lnTo>
                  <a:lnTo>
                    <a:pt x="43" y="74"/>
                  </a:lnTo>
                  <a:lnTo>
                    <a:pt x="44" y="71"/>
                  </a:lnTo>
                  <a:lnTo>
                    <a:pt x="44" y="70"/>
                  </a:lnTo>
                  <a:lnTo>
                    <a:pt x="46" y="67"/>
                  </a:lnTo>
                  <a:lnTo>
                    <a:pt x="46" y="65"/>
                  </a:lnTo>
                  <a:lnTo>
                    <a:pt x="46" y="62"/>
                  </a:lnTo>
                  <a:lnTo>
                    <a:pt x="47" y="60"/>
                  </a:lnTo>
                  <a:lnTo>
                    <a:pt x="47" y="58"/>
                  </a:lnTo>
                  <a:lnTo>
                    <a:pt x="47" y="53"/>
                  </a:lnTo>
                  <a:lnTo>
                    <a:pt x="47" y="50"/>
                  </a:lnTo>
                  <a:lnTo>
                    <a:pt x="47" y="48"/>
                  </a:lnTo>
                  <a:lnTo>
                    <a:pt x="47" y="45"/>
                  </a:lnTo>
                  <a:lnTo>
                    <a:pt x="47" y="41"/>
                  </a:lnTo>
                  <a:lnTo>
                    <a:pt x="47" y="39"/>
                  </a:lnTo>
                  <a:lnTo>
                    <a:pt x="46" y="34"/>
                  </a:lnTo>
                  <a:lnTo>
                    <a:pt x="44" y="25"/>
                  </a:lnTo>
                  <a:lnTo>
                    <a:pt x="44" y="23"/>
                  </a:lnTo>
                  <a:lnTo>
                    <a:pt x="43" y="21"/>
                  </a:lnTo>
                  <a:lnTo>
                    <a:pt x="43" y="19"/>
                  </a:lnTo>
                  <a:lnTo>
                    <a:pt x="42" y="17"/>
                  </a:lnTo>
                  <a:lnTo>
                    <a:pt x="42" y="15"/>
                  </a:lnTo>
                  <a:lnTo>
                    <a:pt x="40" y="14"/>
                  </a:lnTo>
                  <a:lnTo>
                    <a:pt x="39" y="12"/>
                  </a:lnTo>
                  <a:lnTo>
                    <a:pt x="39" y="10"/>
                  </a:lnTo>
                  <a:lnTo>
                    <a:pt x="38" y="9"/>
                  </a:lnTo>
                  <a:lnTo>
                    <a:pt x="37" y="8"/>
                  </a:lnTo>
                  <a:lnTo>
                    <a:pt x="35" y="6"/>
                  </a:lnTo>
                  <a:lnTo>
                    <a:pt x="31" y="2"/>
                  </a:lnTo>
                  <a:lnTo>
                    <a:pt x="30" y="1"/>
                  </a:lnTo>
                  <a:lnTo>
                    <a:pt x="29" y="1"/>
                  </a:lnTo>
                  <a:lnTo>
                    <a:pt x="29" y="0"/>
                  </a:lnTo>
                  <a:lnTo>
                    <a:pt x="27" y="0"/>
                  </a:lnTo>
                  <a:lnTo>
                    <a:pt x="26" y="0"/>
                  </a:lnTo>
                  <a:lnTo>
                    <a:pt x="25" y="0"/>
                  </a:lnTo>
                  <a:lnTo>
                    <a:pt x="24" y="0"/>
                  </a:lnTo>
                  <a:lnTo>
                    <a:pt x="22" y="0"/>
                  </a:lnTo>
                  <a:lnTo>
                    <a:pt x="21" y="0"/>
                  </a:lnTo>
                  <a:lnTo>
                    <a:pt x="20" y="0"/>
                  </a:lnTo>
                  <a:lnTo>
                    <a:pt x="20" y="1"/>
                  </a:lnTo>
                  <a:lnTo>
                    <a:pt x="15" y="4"/>
                  </a:lnTo>
                  <a:lnTo>
                    <a:pt x="13" y="6"/>
                  </a:lnTo>
                  <a:lnTo>
                    <a:pt x="12" y="8"/>
                  </a:lnTo>
                  <a:lnTo>
                    <a:pt x="11" y="9"/>
                  </a:lnTo>
                  <a:lnTo>
                    <a:pt x="9" y="10"/>
                  </a:lnTo>
                  <a:lnTo>
                    <a:pt x="9" y="12"/>
                  </a:lnTo>
                  <a:lnTo>
                    <a:pt x="8" y="13"/>
                  </a:lnTo>
                  <a:lnTo>
                    <a:pt x="7" y="14"/>
                  </a:lnTo>
                  <a:lnTo>
                    <a:pt x="7" y="17"/>
                  </a:lnTo>
                  <a:lnTo>
                    <a:pt x="5" y="18"/>
                  </a:lnTo>
                  <a:lnTo>
                    <a:pt x="5" y="21"/>
                  </a:lnTo>
                  <a:lnTo>
                    <a:pt x="4" y="22"/>
                  </a:lnTo>
                  <a:lnTo>
                    <a:pt x="3" y="27"/>
                  </a:lnTo>
                  <a:lnTo>
                    <a:pt x="3" y="28"/>
                  </a:lnTo>
                  <a:lnTo>
                    <a:pt x="4" y="30"/>
                  </a:lnTo>
                  <a:lnTo>
                    <a:pt x="4" y="28"/>
                  </a:lnTo>
                  <a:lnTo>
                    <a:pt x="5" y="23"/>
                  </a:lnTo>
                  <a:lnTo>
                    <a:pt x="5" y="22"/>
                  </a:lnTo>
                  <a:lnTo>
                    <a:pt x="7" y="21"/>
                  </a:lnTo>
                  <a:lnTo>
                    <a:pt x="8" y="18"/>
                  </a:lnTo>
                  <a:lnTo>
                    <a:pt x="8" y="17"/>
                  </a:lnTo>
                  <a:lnTo>
                    <a:pt x="9" y="15"/>
                  </a:lnTo>
                  <a:lnTo>
                    <a:pt x="9" y="14"/>
                  </a:lnTo>
                  <a:lnTo>
                    <a:pt x="11" y="12"/>
                  </a:lnTo>
                  <a:lnTo>
                    <a:pt x="12" y="10"/>
                  </a:lnTo>
                  <a:lnTo>
                    <a:pt x="12" y="9"/>
                  </a:lnTo>
                  <a:lnTo>
                    <a:pt x="13" y="9"/>
                  </a:lnTo>
                  <a:lnTo>
                    <a:pt x="16" y="6"/>
                  </a:lnTo>
                  <a:lnTo>
                    <a:pt x="16" y="5"/>
                  </a:lnTo>
                  <a:lnTo>
                    <a:pt x="17" y="5"/>
                  </a:lnTo>
                  <a:lnTo>
                    <a:pt x="18" y="4"/>
                  </a:lnTo>
                  <a:lnTo>
                    <a:pt x="20" y="4"/>
                  </a:lnTo>
                  <a:lnTo>
                    <a:pt x="21" y="2"/>
                  </a:lnTo>
                  <a:lnTo>
                    <a:pt x="22" y="2"/>
                  </a:lnTo>
                  <a:lnTo>
                    <a:pt x="24" y="2"/>
                  </a:lnTo>
                  <a:lnTo>
                    <a:pt x="25" y="2"/>
                  </a:lnTo>
                  <a:lnTo>
                    <a:pt x="26" y="2"/>
                  </a:lnTo>
                  <a:lnTo>
                    <a:pt x="27" y="2"/>
                  </a:lnTo>
                  <a:lnTo>
                    <a:pt x="29" y="4"/>
                  </a:lnTo>
                  <a:lnTo>
                    <a:pt x="30" y="4"/>
                  </a:lnTo>
                  <a:lnTo>
                    <a:pt x="31" y="5"/>
                  </a:lnTo>
                  <a:lnTo>
                    <a:pt x="33" y="6"/>
                  </a:lnTo>
                  <a:lnTo>
                    <a:pt x="35" y="9"/>
                  </a:lnTo>
                  <a:lnTo>
                    <a:pt x="37" y="9"/>
                  </a:lnTo>
                  <a:lnTo>
                    <a:pt x="37" y="12"/>
                  </a:lnTo>
                  <a:lnTo>
                    <a:pt x="38" y="13"/>
                  </a:lnTo>
                  <a:lnTo>
                    <a:pt x="39" y="14"/>
                  </a:lnTo>
                  <a:lnTo>
                    <a:pt x="39" y="15"/>
                  </a:lnTo>
                  <a:lnTo>
                    <a:pt x="40" y="17"/>
                  </a:lnTo>
                  <a:lnTo>
                    <a:pt x="40" y="19"/>
                  </a:lnTo>
                  <a:lnTo>
                    <a:pt x="42" y="21"/>
                  </a:lnTo>
                  <a:lnTo>
                    <a:pt x="42" y="22"/>
                  </a:lnTo>
                  <a:lnTo>
                    <a:pt x="43" y="25"/>
                  </a:lnTo>
                  <a:lnTo>
                    <a:pt x="43" y="26"/>
                  </a:lnTo>
                  <a:lnTo>
                    <a:pt x="44" y="31"/>
                  </a:lnTo>
                  <a:lnTo>
                    <a:pt x="44" y="32"/>
                  </a:lnTo>
                  <a:lnTo>
                    <a:pt x="44" y="35"/>
                  </a:lnTo>
                  <a:lnTo>
                    <a:pt x="46" y="39"/>
                  </a:lnTo>
                  <a:lnTo>
                    <a:pt x="46" y="41"/>
                  </a:lnTo>
                  <a:lnTo>
                    <a:pt x="46" y="45"/>
                  </a:lnTo>
                  <a:lnTo>
                    <a:pt x="46" y="48"/>
                  </a:lnTo>
                  <a:lnTo>
                    <a:pt x="46" y="50"/>
                  </a:lnTo>
                  <a:lnTo>
                    <a:pt x="46" y="52"/>
                  </a:lnTo>
                  <a:lnTo>
                    <a:pt x="46" y="57"/>
                  </a:lnTo>
                  <a:lnTo>
                    <a:pt x="46" y="60"/>
                  </a:lnTo>
                  <a:lnTo>
                    <a:pt x="44" y="61"/>
                  </a:lnTo>
                  <a:lnTo>
                    <a:pt x="44" y="63"/>
                  </a:lnTo>
                  <a:lnTo>
                    <a:pt x="44" y="66"/>
                  </a:lnTo>
                  <a:lnTo>
                    <a:pt x="43" y="69"/>
                  </a:lnTo>
                  <a:lnTo>
                    <a:pt x="43" y="70"/>
                  </a:lnTo>
                  <a:lnTo>
                    <a:pt x="43" y="72"/>
                  </a:lnTo>
                  <a:lnTo>
                    <a:pt x="42" y="75"/>
                  </a:lnTo>
                  <a:lnTo>
                    <a:pt x="42" y="76"/>
                  </a:lnTo>
                  <a:lnTo>
                    <a:pt x="40" y="79"/>
                  </a:lnTo>
                  <a:lnTo>
                    <a:pt x="39" y="82"/>
                  </a:lnTo>
                  <a:lnTo>
                    <a:pt x="38" y="83"/>
                  </a:lnTo>
                  <a:lnTo>
                    <a:pt x="38" y="85"/>
                  </a:lnTo>
                  <a:lnTo>
                    <a:pt x="37" y="87"/>
                  </a:lnTo>
                  <a:lnTo>
                    <a:pt x="35" y="89"/>
                  </a:lnTo>
                  <a:lnTo>
                    <a:pt x="34" y="89"/>
                  </a:lnTo>
                  <a:lnTo>
                    <a:pt x="33" y="91"/>
                  </a:lnTo>
                  <a:lnTo>
                    <a:pt x="31" y="92"/>
                  </a:lnTo>
                  <a:lnTo>
                    <a:pt x="31" y="93"/>
                  </a:lnTo>
                  <a:lnTo>
                    <a:pt x="30" y="93"/>
                  </a:lnTo>
                  <a:lnTo>
                    <a:pt x="29" y="95"/>
                  </a:lnTo>
                  <a:lnTo>
                    <a:pt x="27" y="95"/>
                  </a:lnTo>
                  <a:lnTo>
                    <a:pt x="26" y="96"/>
                  </a:lnTo>
                  <a:lnTo>
                    <a:pt x="25" y="96"/>
                  </a:lnTo>
                  <a:lnTo>
                    <a:pt x="24" y="96"/>
                  </a:lnTo>
                  <a:lnTo>
                    <a:pt x="21" y="96"/>
                  </a:lnTo>
                  <a:lnTo>
                    <a:pt x="20" y="96"/>
                  </a:lnTo>
                  <a:lnTo>
                    <a:pt x="18" y="95"/>
                  </a:lnTo>
                  <a:lnTo>
                    <a:pt x="17" y="95"/>
                  </a:lnTo>
                  <a:lnTo>
                    <a:pt x="16" y="93"/>
                  </a:lnTo>
                  <a:lnTo>
                    <a:pt x="15" y="92"/>
                  </a:lnTo>
                  <a:lnTo>
                    <a:pt x="13" y="92"/>
                  </a:lnTo>
                  <a:lnTo>
                    <a:pt x="13" y="91"/>
                  </a:lnTo>
                  <a:lnTo>
                    <a:pt x="12" y="89"/>
                  </a:lnTo>
                  <a:lnTo>
                    <a:pt x="11" y="88"/>
                  </a:lnTo>
                  <a:lnTo>
                    <a:pt x="11" y="87"/>
                  </a:lnTo>
                  <a:lnTo>
                    <a:pt x="9" y="85"/>
                  </a:lnTo>
                  <a:lnTo>
                    <a:pt x="8" y="84"/>
                  </a:lnTo>
                  <a:lnTo>
                    <a:pt x="8" y="83"/>
                  </a:lnTo>
                  <a:lnTo>
                    <a:pt x="7" y="79"/>
                  </a:lnTo>
                  <a:lnTo>
                    <a:pt x="5" y="78"/>
                  </a:lnTo>
                  <a:lnTo>
                    <a:pt x="5" y="75"/>
                  </a:lnTo>
                  <a:lnTo>
                    <a:pt x="4" y="74"/>
                  </a:lnTo>
                  <a:lnTo>
                    <a:pt x="4" y="71"/>
                  </a:lnTo>
                  <a:lnTo>
                    <a:pt x="3" y="70"/>
                  </a:lnTo>
                  <a:lnTo>
                    <a:pt x="3" y="67"/>
                  </a:lnTo>
                  <a:lnTo>
                    <a:pt x="3" y="66"/>
                  </a:lnTo>
                  <a:lnTo>
                    <a:pt x="3" y="63"/>
                  </a:lnTo>
                  <a:lnTo>
                    <a:pt x="2" y="62"/>
                  </a:lnTo>
                  <a:lnTo>
                    <a:pt x="2" y="60"/>
                  </a:lnTo>
                  <a:lnTo>
                    <a:pt x="2" y="57"/>
                  </a:lnTo>
                  <a:lnTo>
                    <a:pt x="2" y="56"/>
                  </a:lnTo>
                  <a:lnTo>
                    <a:pt x="2" y="53"/>
                  </a:lnTo>
                  <a:lnTo>
                    <a:pt x="2" y="50"/>
                  </a:lnTo>
                  <a:lnTo>
                    <a:pt x="2" y="48"/>
                  </a:lnTo>
                  <a:lnTo>
                    <a:pt x="2" y="45"/>
                  </a:lnTo>
                  <a:lnTo>
                    <a:pt x="2" y="44"/>
                  </a:lnTo>
                  <a:lnTo>
                    <a:pt x="2" y="41"/>
                  </a:lnTo>
                  <a:lnTo>
                    <a:pt x="2" y="39"/>
                  </a:lnTo>
                  <a:lnTo>
                    <a:pt x="3" y="36"/>
                  </a:lnTo>
                  <a:lnTo>
                    <a:pt x="3" y="32"/>
                  </a:lnTo>
                  <a:lnTo>
                    <a:pt x="4" y="30"/>
                  </a:lnTo>
                  <a:lnTo>
                    <a:pt x="3" y="28"/>
                  </a:lnTo>
                  <a:close/>
                </a:path>
              </a:pathLst>
            </a:custGeom>
            <a:solidFill>
              <a:srgbClr val="808080"/>
            </a:solidFill>
            <a:ln w="9525">
              <a:noFill/>
              <a:round/>
              <a:headEnd/>
              <a:tailEnd/>
            </a:ln>
          </p:spPr>
          <p:txBody>
            <a:bodyPr/>
            <a:lstStyle/>
            <a:p>
              <a:endParaRPr lang="en-US"/>
            </a:p>
          </p:txBody>
        </p:sp>
        <p:sp>
          <p:nvSpPr>
            <p:cNvPr id="193" name="Freeform 336"/>
            <p:cNvSpPr>
              <a:spLocks/>
            </p:cNvSpPr>
            <p:nvPr/>
          </p:nvSpPr>
          <p:spPr bwMode="auto">
            <a:xfrm>
              <a:off x="1615" y="1194"/>
              <a:ext cx="45" cy="96"/>
            </a:xfrm>
            <a:custGeom>
              <a:avLst/>
              <a:gdLst>
                <a:gd name="T0" fmla="*/ 30 w 45"/>
                <a:gd name="T1" fmla="*/ 1 h 96"/>
                <a:gd name="T2" fmla="*/ 27 w 45"/>
                <a:gd name="T3" fmla="*/ 0 h 96"/>
                <a:gd name="T4" fmla="*/ 23 w 45"/>
                <a:gd name="T5" fmla="*/ 0 h 96"/>
                <a:gd name="T6" fmla="*/ 19 w 45"/>
                <a:gd name="T7" fmla="*/ 0 h 96"/>
                <a:gd name="T8" fmla="*/ 14 w 45"/>
                <a:gd name="T9" fmla="*/ 2 h 96"/>
                <a:gd name="T10" fmla="*/ 13 w 45"/>
                <a:gd name="T11" fmla="*/ 5 h 96"/>
                <a:gd name="T12" fmla="*/ 10 w 45"/>
                <a:gd name="T13" fmla="*/ 6 h 96"/>
                <a:gd name="T14" fmla="*/ 9 w 45"/>
                <a:gd name="T15" fmla="*/ 9 h 96"/>
                <a:gd name="T16" fmla="*/ 8 w 45"/>
                <a:gd name="T17" fmla="*/ 13 h 96"/>
                <a:gd name="T18" fmla="*/ 6 w 45"/>
                <a:gd name="T19" fmla="*/ 15 h 96"/>
                <a:gd name="T20" fmla="*/ 5 w 45"/>
                <a:gd name="T21" fmla="*/ 19 h 96"/>
                <a:gd name="T22" fmla="*/ 4 w 45"/>
                <a:gd name="T23" fmla="*/ 22 h 96"/>
                <a:gd name="T24" fmla="*/ 1 w 45"/>
                <a:gd name="T25" fmla="*/ 31 h 96"/>
                <a:gd name="T26" fmla="*/ 1 w 45"/>
                <a:gd name="T27" fmla="*/ 35 h 96"/>
                <a:gd name="T28" fmla="*/ 0 w 45"/>
                <a:gd name="T29" fmla="*/ 37 h 96"/>
                <a:gd name="T30" fmla="*/ 0 w 45"/>
                <a:gd name="T31" fmla="*/ 41 h 96"/>
                <a:gd name="T32" fmla="*/ 0 w 45"/>
                <a:gd name="T33" fmla="*/ 45 h 96"/>
                <a:gd name="T34" fmla="*/ 0 w 45"/>
                <a:gd name="T35" fmla="*/ 49 h 96"/>
                <a:gd name="T36" fmla="*/ 0 w 45"/>
                <a:gd name="T37" fmla="*/ 53 h 96"/>
                <a:gd name="T38" fmla="*/ 0 w 45"/>
                <a:gd name="T39" fmla="*/ 57 h 96"/>
                <a:gd name="T40" fmla="*/ 0 w 45"/>
                <a:gd name="T41" fmla="*/ 61 h 96"/>
                <a:gd name="T42" fmla="*/ 1 w 45"/>
                <a:gd name="T43" fmla="*/ 67 h 96"/>
                <a:gd name="T44" fmla="*/ 3 w 45"/>
                <a:gd name="T45" fmla="*/ 74 h 96"/>
                <a:gd name="T46" fmla="*/ 4 w 45"/>
                <a:gd name="T47" fmla="*/ 78 h 96"/>
                <a:gd name="T48" fmla="*/ 5 w 45"/>
                <a:gd name="T49" fmla="*/ 80 h 96"/>
                <a:gd name="T50" fmla="*/ 6 w 45"/>
                <a:gd name="T51" fmla="*/ 84 h 96"/>
                <a:gd name="T52" fmla="*/ 9 w 45"/>
                <a:gd name="T53" fmla="*/ 87 h 96"/>
                <a:gd name="T54" fmla="*/ 10 w 45"/>
                <a:gd name="T55" fmla="*/ 89 h 96"/>
                <a:gd name="T56" fmla="*/ 14 w 45"/>
                <a:gd name="T57" fmla="*/ 93 h 96"/>
                <a:gd name="T58" fmla="*/ 18 w 45"/>
                <a:gd name="T59" fmla="*/ 95 h 96"/>
                <a:gd name="T60" fmla="*/ 22 w 45"/>
                <a:gd name="T61" fmla="*/ 96 h 96"/>
                <a:gd name="T62" fmla="*/ 25 w 45"/>
                <a:gd name="T63" fmla="*/ 95 h 96"/>
                <a:gd name="T64" fmla="*/ 28 w 45"/>
                <a:gd name="T65" fmla="*/ 93 h 96"/>
                <a:gd name="T66" fmla="*/ 32 w 45"/>
                <a:gd name="T67" fmla="*/ 89 h 96"/>
                <a:gd name="T68" fmla="*/ 35 w 45"/>
                <a:gd name="T69" fmla="*/ 88 h 96"/>
                <a:gd name="T70" fmla="*/ 36 w 45"/>
                <a:gd name="T71" fmla="*/ 84 h 96"/>
                <a:gd name="T72" fmla="*/ 39 w 45"/>
                <a:gd name="T73" fmla="*/ 82 h 96"/>
                <a:gd name="T74" fmla="*/ 40 w 45"/>
                <a:gd name="T75" fmla="*/ 78 h 96"/>
                <a:gd name="T76" fmla="*/ 41 w 45"/>
                <a:gd name="T77" fmla="*/ 74 h 96"/>
                <a:gd name="T78" fmla="*/ 43 w 45"/>
                <a:gd name="T79" fmla="*/ 70 h 96"/>
                <a:gd name="T80" fmla="*/ 44 w 45"/>
                <a:gd name="T81" fmla="*/ 61 h 96"/>
                <a:gd name="T82" fmla="*/ 44 w 45"/>
                <a:gd name="T83" fmla="*/ 57 h 96"/>
                <a:gd name="T84" fmla="*/ 45 w 45"/>
                <a:gd name="T85" fmla="*/ 53 h 96"/>
                <a:gd name="T86" fmla="*/ 45 w 45"/>
                <a:gd name="T87" fmla="*/ 49 h 96"/>
                <a:gd name="T88" fmla="*/ 45 w 45"/>
                <a:gd name="T89" fmla="*/ 45 h 96"/>
                <a:gd name="T90" fmla="*/ 45 w 45"/>
                <a:gd name="T91" fmla="*/ 41 h 96"/>
                <a:gd name="T92" fmla="*/ 45 w 45"/>
                <a:gd name="T93" fmla="*/ 37 h 96"/>
                <a:gd name="T94" fmla="*/ 44 w 45"/>
                <a:gd name="T95" fmla="*/ 32 h 96"/>
                <a:gd name="T96" fmla="*/ 43 w 45"/>
                <a:gd name="T97" fmla="*/ 25 h 96"/>
                <a:gd name="T98" fmla="*/ 41 w 45"/>
                <a:gd name="T99" fmla="*/ 21 h 96"/>
                <a:gd name="T100" fmla="*/ 40 w 45"/>
                <a:gd name="T101" fmla="*/ 17 h 96"/>
                <a:gd name="T102" fmla="*/ 39 w 45"/>
                <a:gd name="T103" fmla="*/ 14 h 96"/>
                <a:gd name="T104" fmla="*/ 37 w 45"/>
                <a:gd name="T105" fmla="*/ 12 h 96"/>
                <a:gd name="T106" fmla="*/ 36 w 45"/>
                <a:gd name="T107" fmla="*/ 9 h 96"/>
                <a:gd name="T108" fmla="*/ 35 w 45"/>
                <a:gd name="T109" fmla="*/ 6 h 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96"/>
                <a:gd name="T167" fmla="*/ 45 w 45"/>
                <a:gd name="T168" fmla="*/ 96 h 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96">
                  <a:moveTo>
                    <a:pt x="32" y="4"/>
                  </a:moveTo>
                  <a:lnTo>
                    <a:pt x="31" y="2"/>
                  </a:lnTo>
                  <a:lnTo>
                    <a:pt x="30" y="1"/>
                  </a:lnTo>
                  <a:lnTo>
                    <a:pt x="28" y="1"/>
                  </a:lnTo>
                  <a:lnTo>
                    <a:pt x="28" y="0"/>
                  </a:lnTo>
                  <a:lnTo>
                    <a:pt x="27" y="0"/>
                  </a:lnTo>
                  <a:lnTo>
                    <a:pt x="26" y="0"/>
                  </a:lnTo>
                  <a:lnTo>
                    <a:pt x="25" y="0"/>
                  </a:lnTo>
                  <a:lnTo>
                    <a:pt x="23" y="0"/>
                  </a:lnTo>
                  <a:lnTo>
                    <a:pt x="22" y="0"/>
                  </a:lnTo>
                  <a:lnTo>
                    <a:pt x="21" y="0"/>
                  </a:lnTo>
                  <a:lnTo>
                    <a:pt x="19" y="0"/>
                  </a:lnTo>
                  <a:lnTo>
                    <a:pt x="18" y="0"/>
                  </a:lnTo>
                  <a:lnTo>
                    <a:pt x="17" y="1"/>
                  </a:lnTo>
                  <a:lnTo>
                    <a:pt x="14" y="2"/>
                  </a:lnTo>
                  <a:lnTo>
                    <a:pt x="14" y="4"/>
                  </a:lnTo>
                  <a:lnTo>
                    <a:pt x="13" y="4"/>
                  </a:lnTo>
                  <a:lnTo>
                    <a:pt x="13" y="5"/>
                  </a:lnTo>
                  <a:lnTo>
                    <a:pt x="12" y="5"/>
                  </a:lnTo>
                  <a:lnTo>
                    <a:pt x="12" y="6"/>
                  </a:lnTo>
                  <a:lnTo>
                    <a:pt x="10" y="6"/>
                  </a:lnTo>
                  <a:lnTo>
                    <a:pt x="10" y="8"/>
                  </a:lnTo>
                  <a:lnTo>
                    <a:pt x="10" y="9"/>
                  </a:lnTo>
                  <a:lnTo>
                    <a:pt x="9" y="9"/>
                  </a:lnTo>
                  <a:lnTo>
                    <a:pt x="9" y="10"/>
                  </a:lnTo>
                  <a:lnTo>
                    <a:pt x="8" y="12"/>
                  </a:lnTo>
                  <a:lnTo>
                    <a:pt x="8" y="13"/>
                  </a:lnTo>
                  <a:lnTo>
                    <a:pt x="6" y="13"/>
                  </a:lnTo>
                  <a:lnTo>
                    <a:pt x="6" y="14"/>
                  </a:lnTo>
                  <a:lnTo>
                    <a:pt x="6" y="15"/>
                  </a:lnTo>
                  <a:lnTo>
                    <a:pt x="5" y="17"/>
                  </a:lnTo>
                  <a:lnTo>
                    <a:pt x="5" y="18"/>
                  </a:lnTo>
                  <a:lnTo>
                    <a:pt x="5" y="19"/>
                  </a:lnTo>
                  <a:lnTo>
                    <a:pt x="4" y="19"/>
                  </a:lnTo>
                  <a:lnTo>
                    <a:pt x="4" y="21"/>
                  </a:lnTo>
                  <a:lnTo>
                    <a:pt x="4" y="22"/>
                  </a:lnTo>
                  <a:lnTo>
                    <a:pt x="3" y="25"/>
                  </a:lnTo>
                  <a:lnTo>
                    <a:pt x="3" y="28"/>
                  </a:lnTo>
                  <a:lnTo>
                    <a:pt x="1" y="31"/>
                  </a:lnTo>
                  <a:lnTo>
                    <a:pt x="1" y="32"/>
                  </a:lnTo>
                  <a:lnTo>
                    <a:pt x="1" y="34"/>
                  </a:lnTo>
                  <a:lnTo>
                    <a:pt x="1" y="35"/>
                  </a:lnTo>
                  <a:lnTo>
                    <a:pt x="1" y="36"/>
                  </a:lnTo>
                  <a:lnTo>
                    <a:pt x="0" y="36"/>
                  </a:lnTo>
                  <a:lnTo>
                    <a:pt x="0" y="37"/>
                  </a:lnTo>
                  <a:lnTo>
                    <a:pt x="0" y="39"/>
                  </a:lnTo>
                  <a:lnTo>
                    <a:pt x="0" y="40"/>
                  </a:lnTo>
                  <a:lnTo>
                    <a:pt x="0" y="41"/>
                  </a:lnTo>
                  <a:lnTo>
                    <a:pt x="0" y="43"/>
                  </a:lnTo>
                  <a:lnTo>
                    <a:pt x="0" y="44"/>
                  </a:lnTo>
                  <a:lnTo>
                    <a:pt x="0" y="45"/>
                  </a:lnTo>
                  <a:lnTo>
                    <a:pt x="0" y="47"/>
                  </a:lnTo>
                  <a:lnTo>
                    <a:pt x="0" y="48"/>
                  </a:lnTo>
                  <a:lnTo>
                    <a:pt x="0" y="49"/>
                  </a:lnTo>
                  <a:lnTo>
                    <a:pt x="0" y="50"/>
                  </a:lnTo>
                  <a:lnTo>
                    <a:pt x="0" y="52"/>
                  </a:lnTo>
                  <a:lnTo>
                    <a:pt x="0" y="53"/>
                  </a:lnTo>
                  <a:lnTo>
                    <a:pt x="0" y="54"/>
                  </a:lnTo>
                  <a:lnTo>
                    <a:pt x="0" y="56"/>
                  </a:lnTo>
                  <a:lnTo>
                    <a:pt x="0" y="57"/>
                  </a:lnTo>
                  <a:lnTo>
                    <a:pt x="0" y="58"/>
                  </a:lnTo>
                  <a:lnTo>
                    <a:pt x="0" y="60"/>
                  </a:lnTo>
                  <a:lnTo>
                    <a:pt x="0" y="61"/>
                  </a:lnTo>
                  <a:lnTo>
                    <a:pt x="1" y="62"/>
                  </a:lnTo>
                  <a:lnTo>
                    <a:pt x="1" y="63"/>
                  </a:lnTo>
                  <a:lnTo>
                    <a:pt x="1" y="67"/>
                  </a:lnTo>
                  <a:lnTo>
                    <a:pt x="3" y="71"/>
                  </a:lnTo>
                  <a:lnTo>
                    <a:pt x="3" y="72"/>
                  </a:lnTo>
                  <a:lnTo>
                    <a:pt x="3" y="74"/>
                  </a:lnTo>
                  <a:lnTo>
                    <a:pt x="4" y="75"/>
                  </a:lnTo>
                  <a:lnTo>
                    <a:pt x="4" y="76"/>
                  </a:lnTo>
                  <a:lnTo>
                    <a:pt x="4" y="78"/>
                  </a:lnTo>
                  <a:lnTo>
                    <a:pt x="5" y="78"/>
                  </a:lnTo>
                  <a:lnTo>
                    <a:pt x="5" y="79"/>
                  </a:lnTo>
                  <a:lnTo>
                    <a:pt x="5" y="80"/>
                  </a:lnTo>
                  <a:lnTo>
                    <a:pt x="6" y="82"/>
                  </a:lnTo>
                  <a:lnTo>
                    <a:pt x="6" y="83"/>
                  </a:lnTo>
                  <a:lnTo>
                    <a:pt x="6" y="84"/>
                  </a:lnTo>
                  <a:lnTo>
                    <a:pt x="8" y="84"/>
                  </a:lnTo>
                  <a:lnTo>
                    <a:pt x="8" y="85"/>
                  </a:lnTo>
                  <a:lnTo>
                    <a:pt x="9" y="87"/>
                  </a:lnTo>
                  <a:lnTo>
                    <a:pt x="9" y="88"/>
                  </a:lnTo>
                  <a:lnTo>
                    <a:pt x="10" y="88"/>
                  </a:lnTo>
                  <a:lnTo>
                    <a:pt x="10" y="89"/>
                  </a:lnTo>
                  <a:lnTo>
                    <a:pt x="12" y="89"/>
                  </a:lnTo>
                  <a:lnTo>
                    <a:pt x="13" y="92"/>
                  </a:lnTo>
                  <a:lnTo>
                    <a:pt x="14" y="93"/>
                  </a:lnTo>
                  <a:lnTo>
                    <a:pt x="15" y="93"/>
                  </a:lnTo>
                  <a:lnTo>
                    <a:pt x="17" y="95"/>
                  </a:lnTo>
                  <a:lnTo>
                    <a:pt x="18" y="95"/>
                  </a:lnTo>
                  <a:lnTo>
                    <a:pt x="19" y="96"/>
                  </a:lnTo>
                  <a:lnTo>
                    <a:pt x="21" y="96"/>
                  </a:lnTo>
                  <a:lnTo>
                    <a:pt x="22" y="96"/>
                  </a:lnTo>
                  <a:lnTo>
                    <a:pt x="23" y="96"/>
                  </a:lnTo>
                  <a:lnTo>
                    <a:pt x="25" y="96"/>
                  </a:lnTo>
                  <a:lnTo>
                    <a:pt x="25" y="95"/>
                  </a:lnTo>
                  <a:lnTo>
                    <a:pt x="26" y="95"/>
                  </a:lnTo>
                  <a:lnTo>
                    <a:pt x="27" y="95"/>
                  </a:lnTo>
                  <a:lnTo>
                    <a:pt x="28" y="93"/>
                  </a:lnTo>
                  <a:lnTo>
                    <a:pt x="31" y="92"/>
                  </a:lnTo>
                  <a:lnTo>
                    <a:pt x="31" y="91"/>
                  </a:lnTo>
                  <a:lnTo>
                    <a:pt x="32" y="89"/>
                  </a:lnTo>
                  <a:lnTo>
                    <a:pt x="34" y="89"/>
                  </a:lnTo>
                  <a:lnTo>
                    <a:pt x="34" y="88"/>
                  </a:lnTo>
                  <a:lnTo>
                    <a:pt x="35" y="88"/>
                  </a:lnTo>
                  <a:lnTo>
                    <a:pt x="35" y="87"/>
                  </a:lnTo>
                  <a:lnTo>
                    <a:pt x="36" y="85"/>
                  </a:lnTo>
                  <a:lnTo>
                    <a:pt x="36" y="84"/>
                  </a:lnTo>
                  <a:lnTo>
                    <a:pt x="37" y="83"/>
                  </a:lnTo>
                  <a:lnTo>
                    <a:pt x="37" y="82"/>
                  </a:lnTo>
                  <a:lnTo>
                    <a:pt x="39" y="82"/>
                  </a:lnTo>
                  <a:lnTo>
                    <a:pt x="39" y="80"/>
                  </a:lnTo>
                  <a:lnTo>
                    <a:pt x="39" y="79"/>
                  </a:lnTo>
                  <a:lnTo>
                    <a:pt x="40" y="78"/>
                  </a:lnTo>
                  <a:lnTo>
                    <a:pt x="40" y="76"/>
                  </a:lnTo>
                  <a:lnTo>
                    <a:pt x="40" y="75"/>
                  </a:lnTo>
                  <a:lnTo>
                    <a:pt x="41" y="74"/>
                  </a:lnTo>
                  <a:lnTo>
                    <a:pt x="41" y="72"/>
                  </a:lnTo>
                  <a:lnTo>
                    <a:pt x="41" y="71"/>
                  </a:lnTo>
                  <a:lnTo>
                    <a:pt x="43" y="70"/>
                  </a:lnTo>
                  <a:lnTo>
                    <a:pt x="43" y="67"/>
                  </a:lnTo>
                  <a:lnTo>
                    <a:pt x="44" y="63"/>
                  </a:lnTo>
                  <a:lnTo>
                    <a:pt x="44" y="61"/>
                  </a:lnTo>
                  <a:lnTo>
                    <a:pt x="44" y="60"/>
                  </a:lnTo>
                  <a:lnTo>
                    <a:pt x="44" y="58"/>
                  </a:lnTo>
                  <a:lnTo>
                    <a:pt x="44" y="57"/>
                  </a:lnTo>
                  <a:lnTo>
                    <a:pt x="45" y="56"/>
                  </a:lnTo>
                  <a:lnTo>
                    <a:pt x="45" y="54"/>
                  </a:lnTo>
                  <a:lnTo>
                    <a:pt x="45" y="53"/>
                  </a:lnTo>
                  <a:lnTo>
                    <a:pt x="45" y="52"/>
                  </a:lnTo>
                  <a:lnTo>
                    <a:pt x="45" y="50"/>
                  </a:lnTo>
                  <a:lnTo>
                    <a:pt x="45" y="49"/>
                  </a:lnTo>
                  <a:lnTo>
                    <a:pt x="45" y="48"/>
                  </a:lnTo>
                  <a:lnTo>
                    <a:pt x="45" y="47"/>
                  </a:lnTo>
                  <a:lnTo>
                    <a:pt x="45" y="45"/>
                  </a:lnTo>
                  <a:lnTo>
                    <a:pt x="45" y="44"/>
                  </a:lnTo>
                  <a:lnTo>
                    <a:pt x="45" y="43"/>
                  </a:lnTo>
                  <a:lnTo>
                    <a:pt x="45" y="41"/>
                  </a:lnTo>
                  <a:lnTo>
                    <a:pt x="45" y="40"/>
                  </a:lnTo>
                  <a:lnTo>
                    <a:pt x="45" y="39"/>
                  </a:lnTo>
                  <a:lnTo>
                    <a:pt x="45" y="37"/>
                  </a:lnTo>
                  <a:lnTo>
                    <a:pt x="45" y="36"/>
                  </a:lnTo>
                  <a:lnTo>
                    <a:pt x="44" y="34"/>
                  </a:lnTo>
                  <a:lnTo>
                    <a:pt x="44" y="32"/>
                  </a:lnTo>
                  <a:lnTo>
                    <a:pt x="44" y="28"/>
                  </a:lnTo>
                  <a:lnTo>
                    <a:pt x="44" y="27"/>
                  </a:lnTo>
                  <a:lnTo>
                    <a:pt x="43" y="25"/>
                  </a:lnTo>
                  <a:lnTo>
                    <a:pt x="43" y="23"/>
                  </a:lnTo>
                  <a:lnTo>
                    <a:pt x="43" y="22"/>
                  </a:lnTo>
                  <a:lnTo>
                    <a:pt x="41" y="21"/>
                  </a:lnTo>
                  <a:lnTo>
                    <a:pt x="41" y="19"/>
                  </a:lnTo>
                  <a:lnTo>
                    <a:pt x="41" y="18"/>
                  </a:lnTo>
                  <a:lnTo>
                    <a:pt x="40" y="17"/>
                  </a:lnTo>
                  <a:lnTo>
                    <a:pt x="40" y="15"/>
                  </a:lnTo>
                  <a:lnTo>
                    <a:pt x="40" y="14"/>
                  </a:lnTo>
                  <a:lnTo>
                    <a:pt x="39" y="14"/>
                  </a:lnTo>
                  <a:lnTo>
                    <a:pt x="39" y="13"/>
                  </a:lnTo>
                  <a:lnTo>
                    <a:pt x="39" y="12"/>
                  </a:lnTo>
                  <a:lnTo>
                    <a:pt x="37" y="12"/>
                  </a:lnTo>
                  <a:lnTo>
                    <a:pt x="37" y="10"/>
                  </a:lnTo>
                  <a:lnTo>
                    <a:pt x="37" y="9"/>
                  </a:lnTo>
                  <a:lnTo>
                    <a:pt x="36" y="9"/>
                  </a:lnTo>
                  <a:lnTo>
                    <a:pt x="36" y="8"/>
                  </a:lnTo>
                  <a:lnTo>
                    <a:pt x="35" y="8"/>
                  </a:lnTo>
                  <a:lnTo>
                    <a:pt x="35" y="6"/>
                  </a:lnTo>
                  <a:lnTo>
                    <a:pt x="34" y="5"/>
                  </a:lnTo>
                  <a:lnTo>
                    <a:pt x="32" y="4"/>
                  </a:lnTo>
                  <a:close/>
                </a:path>
              </a:pathLst>
            </a:custGeom>
            <a:solidFill>
              <a:srgbClr val="808080"/>
            </a:solidFill>
            <a:ln w="9525">
              <a:noFill/>
              <a:round/>
              <a:headEnd/>
              <a:tailEnd/>
            </a:ln>
          </p:spPr>
          <p:txBody>
            <a:bodyPr/>
            <a:lstStyle/>
            <a:p>
              <a:endParaRPr lang="en-US"/>
            </a:p>
          </p:txBody>
        </p:sp>
        <p:sp>
          <p:nvSpPr>
            <p:cNvPr id="194" name="Freeform 337"/>
            <p:cNvSpPr>
              <a:spLocks/>
            </p:cNvSpPr>
            <p:nvPr/>
          </p:nvSpPr>
          <p:spPr bwMode="auto">
            <a:xfrm>
              <a:off x="1614" y="1191"/>
              <a:ext cx="46" cy="100"/>
            </a:xfrm>
            <a:custGeom>
              <a:avLst/>
              <a:gdLst>
                <a:gd name="T0" fmla="*/ 1 w 46"/>
                <a:gd name="T1" fmla="*/ 39 h 100"/>
                <a:gd name="T2" fmla="*/ 0 w 46"/>
                <a:gd name="T3" fmla="*/ 50 h 100"/>
                <a:gd name="T4" fmla="*/ 0 w 46"/>
                <a:gd name="T5" fmla="*/ 59 h 100"/>
                <a:gd name="T6" fmla="*/ 2 w 46"/>
                <a:gd name="T7" fmla="*/ 70 h 100"/>
                <a:gd name="T8" fmla="*/ 4 w 46"/>
                <a:gd name="T9" fmla="*/ 78 h 100"/>
                <a:gd name="T10" fmla="*/ 7 w 46"/>
                <a:gd name="T11" fmla="*/ 87 h 100"/>
                <a:gd name="T12" fmla="*/ 11 w 46"/>
                <a:gd name="T13" fmla="*/ 94 h 100"/>
                <a:gd name="T14" fmla="*/ 14 w 46"/>
                <a:gd name="T15" fmla="*/ 96 h 100"/>
                <a:gd name="T16" fmla="*/ 19 w 46"/>
                <a:gd name="T17" fmla="*/ 99 h 100"/>
                <a:gd name="T18" fmla="*/ 24 w 46"/>
                <a:gd name="T19" fmla="*/ 100 h 100"/>
                <a:gd name="T20" fmla="*/ 29 w 46"/>
                <a:gd name="T21" fmla="*/ 98 h 100"/>
                <a:gd name="T22" fmla="*/ 35 w 46"/>
                <a:gd name="T23" fmla="*/ 92 h 100"/>
                <a:gd name="T24" fmla="*/ 38 w 46"/>
                <a:gd name="T25" fmla="*/ 86 h 100"/>
                <a:gd name="T26" fmla="*/ 42 w 46"/>
                <a:gd name="T27" fmla="*/ 77 h 100"/>
                <a:gd name="T28" fmla="*/ 45 w 46"/>
                <a:gd name="T29" fmla="*/ 68 h 100"/>
                <a:gd name="T30" fmla="*/ 46 w 46"/>
                <a:gd name="T31" fmla="*/ 59 h 100"/>
                <a:gd name="T32" fmla="*/ 46 w 46"/>
                <a:gd name="T33" fmla="*/ 47 h 100"/>
                <a:gd name="T34" fmla="*/ 44 w 46"/>
                <a:gd name="T35" fmla="*/ 26 h 100"/>
                <a:gd name="T36" fmla="*/ 41 w 46"/>
                <a:gd name="T37" fmla="*/ 18 h 100"/>
                <a:gd name="T38" fmla="*/ 38 w 46"/>
                <a:gd name="T39" fmla="*/ 12 h 100"/>
                <a:gd name="T40" fmla="*/ 32 w 46"/>
                <a:gd name="T41" fmla="*/ 3 h 100"/>
                <a:gd name="T42" fmla="*/ 27 w 46"/>
                <a:gd name="T43" fmla="*/ 2 h 100"/>
                <a:gd name="T44" fmla="*/ 22 w 46"/>
                <a:gd name="T45" fmla="*/ 2 h 100"/>
                <a:gd name="T46" fmla="*/ 13 w 46"/>
                <a:gd name="T47" fmla="*/ 7 h 100"/>
                <a:gd name="T48" fmla="*/ 9 w 46"/>
                <a:gd name="T49" fmla="*/ 12 h 100"/>
                <a:gd name="T50" fmla="*/ 6 w 46"/>
                <a:gd name="T51" fmla="*/ 20 h 100"/>
                <a:gd name="T52" fmla="*/ 2 w 46"/>
                <a:gd name="T53" fmla="*/ 30 h 100"/>
                <a:gd name="T54" fmla="*/ 6 w 46"/>
                <a:gd name="T55" fmla="*/ 22 h 100"/>
                <a:gd name="T56" fmla="*/ 9 w 46"/>
                <a:gd name="T57" fmla="*/ 16 h 100"/>
                <a:gd name="T58" fmla="*/ 13 w 46"/>
                <a:gd name="T59" fmla="*/ 11 h 100"/>
                <a:gd name="T60" fmla="*/ 18 w 46"/>
                <a:gd name="T61" fmla="*/ 5 h 100"/>
                <a:gd name="T62" fmla="*/ 23 w 46"/>
                <a:gd name="T63" fmla="*/ 4 h 100"/>
                <a:gd name="T64" fmla="*/ 28 w 46"/>
                <a:gd name="T65" fmla="*/ 4 h 100"/>
                <a:gd name="T66" fmla="*/ 33 w 46"/>
                <a:gd name="T67" fmla="*/ 8 h 100"/>
                <a:gd name="T68" fmla="*/ 37 w 46"/>
                <a:gd name="T69" fmla="*/ 13 h 100"/>
                <a:gd name="T70" fmla="*/ 41 w 46"/>
                <a:gd name="T71" fmla="*/ 20 h 100"/>
                <a:gd name="T72" fmla="*/ 42 w 46"/>
                <a:gd name="T73" fmla="*/ 28 h 100"/>
                <a:gd name="T74" fmla="*/ 45 w 46"/>
                <a:gd name="T75" fmla="*/ 35 h 100"/>
                <a:gd name="T76" fmla="*/ 45 w 46"/>
                <a:gd name="T77" fmla="*/ 47 h 100"/>
                <a:gd name="T78" fmla="*/ 45 w 46"/>
                <a:gd name="T79" fmla="*/ 59 h 100"/>
                <a:gd name="T80" fmla="*/ 44 w 46"/>
                <a:gd name="T81" fmla="*/ 66 h 100"/>
                <a:gd name="T82" fmla="*/ 41 w 46"/>
                <a:gd name="T83" fmla="*/ 75 h 100"/>
                <a:gd name="T84" fmla="*/ 38 w 46"/>
                <a:gd name="T85" fmla="*/ 85 h 100"/>
                <a:gd name="T86" fmla="*/ 35 w 46"/>
                <a:gd name="T87" fmla="*/ 90 h 100"/>
                <a:gd name="T88" fmla="*/ 29 w 46"/>
                <a:gd name="T89" fmla="*/ 95 h 100"/>
                <a:gd name="T90" fmla="*/ 26 w 46"/>
                <a:gd name="T91" fmla="*/ 96 h 100"/>
                <a:gd name="T92" fmla="*/ 22 w 46"/>
                <a:gd name="T93" fmla="*/ 98 h 100"/>
                <a:gd name="T94" fmla="*/ 16 w 46"/>
                <a:gd name="T95" fmla="*/ 95 h 100"/>
                <a:gd name="T96" fmla="*/ 13 w 46"/>
                <a:gd name="T97" fmla="*/ 92 h 100"/>
                <a:gd name="T98" fmla="*/ 9 w 46"/>
                <a:gd name="T99" fmla="*/ 87 h 100"/>
                <a:gd name="T100" fmla="*/ 6 w 46"/>
                <a:gd name="T101" fmla="*/ 79 h 100"/>
                <a:gd name="T102" fmla="*/ 4 w 46"/>
                <a:gd name="T103" fmla="*/ 72 h 100"/>
                <a:gd name="T104" fmla="*/ 2 w 46"/>
                <a:gd name="T105" fmla="*/ 63 h 100"/>
                <a:gd name="T106" fmla="*/ 1 w 46"/>
                <a:gd name="T107" fmla="*/ 53 h 100"/>
                <a:gd name="T108" fmla="*/ 2 w 46"/>
                <a:gd name="T109" fmla="*/ 44 h 100"/>
                <a:gd name="T110" fmla="*/ 4 w 46"/>
                <a:gd name="T111" fmla="*/ 34 h 1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100"/>
                <a:gd name="T170" fmla="*/ 46 w 46"/>
                <a:gd name="T171" fmla="*/ 100 h 1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100">
                  <a:moveTo>
                    <a:pt x="2" y="30"/>
                  </a:moveTo>
                  <a:lnTo>
                    <a:pt x="2" y="33"/>
                  </a:lnTo>
                  <a:lnTo>
                    <a:pt x="1" y="37"/>
                  </a:lnTo>
                  <a:lnTo>
                    <a:pt x="1" y="39"/>
                  </a:lnTo>
                  <a:lnTo>
                    <a:pt x="1" y="42"/>
                  </a:lnTo>
                  <a:lnTo>
                    <a:pt x="1" y="44"/>
                  </a:lnTo>
                  <a:lnTo>
                    <a:pt x="0" y="47"/>
                  </a:lnTo>
                  <a:lnTo>
                    <a:pt x="0" y="50"/>
                  </a:lnTo>
                  <a:lnTo>
                    <a:pt x="0" y="52"/>
                  </a:lnTo>
                  <a:lnTo>
                    <a:pt x="0" y="53"/>
                  </a:lnTo>
                  <a:lnTo>
                    <a:pt x="0" y="56"/>
                  </a:lnTo>
                  <a:lnTo>
                    <a:pt x="0" y="59"/>
                  </a:lnTo>
                  <a:lnTo>
                    <a:pt x="1" y="61"/>
                  </a:lnTo>
                  <a:lnTo>
                    <a:pt x="1" y="64"/>
                  </a:lnTo>
                  <a:lnTo>
                    <a:pt x="1" y="66"/>
                  </a:lnTo>
                  <a:lnTo>
                    <a:pt x="2" y="70"/>
                  </a:lnTo>
                  <a:lnTo>
                    <a:pt x="2" y="72"/>
                  </a:lnTo>
                  <a:lnTo>
                    <a:pt x="2" y="74"/>
                  </a:lnTo>
                  <a:lnTo>
                    <a:pt x="4" y="77"/>
                  </a:lnTo>
                  <a:lnTo>
                    <a:pt x="4" y="78"/>
                  </a:lnTo>
                  <a:lnTo>
                    <a:pt x="5" y="81"/>
                  </a:lnTo>
                  <a:lnTo>
                    <a:pt x="5" y="82"/>
                  </a:lnTo>
                  <a:lnTo>
                    <a:pt x="6" y="86"/>
                  </a:lnTo>
                  <a:lnTo>
                    <a:pt x="7" y="87"/>
                  </a:lnTo>
                  <a:lnTo>
                    <a:pt x="9" y="88"/>
                  </a:lnTo>
                  <a:lnTo>
                    <a:pt x="9" y="91"/>
                  </a:lnTo>
                  <a:lnTo>
                    <a:pt x="10" y="92"/>
                  </a:lnTo>
                  <a:lnTo>
                    <a:pt x="11" y="94"/>
                  </a:lnTo>
                  <a:lnTo>
                    <a:pt x="13" y="94"/>
                  </a:lnTo>
                  <a:lnTo>
                    <a:pt x="13" y="95"/>
                  </a:lnTo>
                  <a:lnTo>
                    <a:pt x="13" y="96"/>
                  </a:lnTo>
                  <a:lnTo>
                    <a:pt x="14" y="96"/>
                  </a:lnTo>
                  <a:lnTo>
                    <a:pt x="15" y="98"/>
                  </a:lnTo>
                  <a:lnTo>
                    <a:pt x="16" y="98"/>
                  </a:lnTo>
                  <a:lnTo>
                    <a:pt x="18" y="99"/>
                  </a:lnTo>
                  <a:lnTo>
                    <a:pt x="19" y="99"/>
                  </a:lnTo>
                  <a:lnTo>
                    <a:pt x="20" y="99"/>
                  </a:lnTo>
                  <a:lnTo>
                    <a:pt x="22" y="100"/>
                  </a:lnTo>
                  <a:lnTo>
                    <a:pt x="23" y="100"/>
                  </a:lnTo>
                  <a:lnTo>
                    <a:pt x="24" y="100"/>
                  </a:lnTo>
                  <a:lnTo>
                    <a:pt x="26" y="99"/>
                  </a:lnTo>
                  <a:lnTo>
                    <a:pt x="27" y="99"/>
                  </a:lnTo>
                  <a:lnTo>
                    <a:pt x="28" y="99"/>
                  </a:lnTo>
                  <a:lnTo>
                    <a:pt x="29" y="98"/>
                  </a:lnTo>
                  <a:lnTo>
                    <a:pt x="32" y="95"/>
                  </a:lnTo>
                  <a:lnTo>
                    <a:pt x="33" y="95"/>
                  </a:lnTo>
                  <a:lnTo>
                    <a:pt x="35" y="94"/>
                  </a:lnTo>
                  <a:lnTo>
                    <a:pt x="35" y="92"/>
                  </a:lnTo>
                  <a:lnTo>
                    <a:pt x="36" y="91"/>
                  </a:lnTo>
                  <a:lnTo>
                    <a:pt x="37" y="90"/>
                  </a:lnTo>
                  <a:lnTo>
                    <a:pt x="38" y="88"/>
                  </a:lnTo>
                  <a:lnTo>
                    <a:pt x="38" y="86"/>
                  </a:lnTo>
                  <a:lnTo>
                    <a:pt x="40" y="85"/>
                  </a:lnTo>
                  <a:lnTo>
                    <a:pt x="41" y="81"/>
                  </a:lnTo>
                  <a:lnTo>
                    <a:pt x="42" y="79"/>
                  </a:lnTo>
                  <a:lnTo>
                    <a:pt x="42" y="77"/>
                  </a:lnTo>
                  <a:lnTo>
                    <a:pt x="44" y="75"/>
                  </a:lnTo>
                  <a:lnTo>
                    <a:pt x="44" y="73"/>
                  </a:lnTo>
                  <a:lnTo>
                    <a:pt x="45" y="70"/>
                  </a:lnTo>
                  <a:lnTo>
                    <a:pt x="45" y="68"/>
                  </a:lnTo>
                  <a:lnTo>
                    <a:pt x="45" y="65"/>
                  </a:lnTo>
                  <a:lnTo>
                    <a:pt x="46" y="64"/>
                  </a:lnTo>
                  <a:lnTo>
                    <a:pt x="46" y="61"/>
                  </a:lnTo>
                  <a:lnTo>
                    <a:pt x="46" y="59"/>
                  </a:lnTo>
                  <a:lnTo>
                    <a:pt x="46" y="53"/>
                  </a:lnTo>
                  <a:lnTo>
                    <a:pt x="46" y="51"/>
                  </a:lnTo>
                  <a:lnTo>
                    <a:pt x="46" y="48"/>
                  </a:lnTo>
                  <a:lnTo>
                    <a:pt x="46" y="47"/>
                  </a:lnTo>
                  <a:lnTo>
                    <a:pt x="46" y="44"/>
                  </a:lnTo>
                  <a:lnTo>
                    <a:pt x="46" y="42"/>
                  </a:lnTo>
                  <a:lnTo>
                    <a:pt x="46" y="37"/>
                  </a:lnTo>
                  <a:lnTo>
                    <a:pt x="44" y="26"/>
                  </a:lnTo>
                  <a:lnTo>
                    <a:pt x="44" y="24"/>
                  </a:lnTo>
                  <a:lnTo>
                    <a:pt x="44" y="22"/>
                  </a:lnTo>
                  <a:lnTo>
                    <a:pt x="42" y="20"/>
                  </a:lnTo>
                  <a:lnTo>
                    <a:pt x="41" y="18"/>
                  </a:lnTo>
                  <a:lnTo>
                    <a:pt x="41" y="17"/>
                  </a:lnTo>
                  <a:lnTo>
                    <a:pt x="40" y="15"/>
                  </a:lnTo>
                  <a:lnTo>
                    <a:pt x="40" y="13"/>
                  </a:lnTo>
                  <a:lnTo>
                    <a:pt x="38" y="12"/>
                  </a:lnTo>
                  <a:lnTo>
                    <a:pt x="37" y="11"/>
                  </a:lnTo>
                  <a:lnTo>
                    <a:pt x="37" y="8"/>
                  </a:lnTo>
                  <a:lnTo>
                    <a:pt x="36" y="7"/>
                  </a:lnTo>
                  <a:lnTo>
                    <a:pt x="32" y="3"/>
                  </a:lnTo>
                  <a:lnTo>
                    <a:pt x="31" y="3"/>
                  </a:lnTo>
                  <a:lnTo>
                    <a:pt x="29" y="2"/>
                  </a:lnTo>
                  <a:lnTo>
                    <a:pt x="28" y="2"/>
                  </a:lnTo>
                  <a:lnTo>
                    <a:pt x="27" y="2"/>
                  </a:lnTo>
                  <a:lnTo>
                    <a:pt x="26" y="2"/>
                  </a:lnTo>
                  <a:lnTo>
                    <a:pt x="24" y="0"/>
                  </a:lnTo>
                  <a:lnTo>
                    <a:pt x="23" y="2"/>
                  </a:lnTo>
                  <a:lnTo>
                    <a:pt x="22" y="2"/>
                  </a:lnTo>
                  <a:lnTo>
                    <a:pt x="20" y="2"/>
                  </a:lnTo>
                  <a:lnTo>
                    <a:pt x="19" y="2"/>
                  </a:lnTo>
                  <a:lnTo>
                    <a:pt x="15" y="5"/>
                  </a:lnTo>
                  <a:lnTo>
                    <a:pt x="13" y="7"/>
                  </a:lnTo>
                  <a:lnTo>
                    <a:pt x="11" y="8"/>
                  </a:lnTo>
                  <a:lnTo>
                    <a:pt x="11" y="9"/>
                  </a:lnTo>
                  <a:lnTo>
                    <a:pt x="10" y="11"/>
                  </a:lnTo>
                  <a:lnTo>
                    <a:pt x="9" y="12"/>
                  </a:lnTo>
                  <a:lnTo>
                    <a:pt x="7" y="15"/>
                  </a:lnTo>
                  <a:lnTo>
                    <a:pt x="7" y="16"/>
                  </a:lnTo>
                  <a:lnTo>
                    <a:pt x="6" y="17"/>
                  </a:lnTo>
                  <a:lnTo>
                    <a:pt x="6" y="20"/>
                  </a:lnTo>
                  <a:lnTo>
                    <a:pt x="5" y="21"/>
                  </a:lnTo>
                  <a:lnTo>
                    <a:pt x="5" y="24"/>
                  </a:lnTo>
                  <a:lnTo>
                    <a:pt x="4" y="28"/>
                  </a:lnTo>
                  <a:lnTo>
                    <a:pt x="2" y="30"/>
                  </a:lnTo>
                  <a:lnTo>
                    <a:pt x="4" y="31"/>
                  </a:lnTo>
                  <a:lnTo>
                    <a:pt x="4" y="29"/>
                  </a:lnTo>
                  <a:lnTo>
                    <a:pt x="5" y="25"/>
                  </a:lnTo>
                  <a:lnTo>
                    <a:pt x="6" y="22"/>
                  </a:lnTo>
                  <a:lnTo>
                    <a:pt x="6" y="21"/>
                  </a:lnTo>
                  <a:lnTo>
                    <a:pt x="7" y="20"/>
                  </a:lnTo>
                  <a:lnTo>
                    <a:pt x="9" y="17"/>
                  </a:lnTo>
                  <a:lnTo>
                    <a:pt x="9" y="16"/>
                  </a:lnTo>
                  <a:lnTo>
                    <a:pt x="10" y="15"/>
                  </a:lnTo>
                  <a:lnTo>
                    <a:pt x="10" y="13"/>
                  </a:lnTo>
                  <a:lnTo>
                    <a:pt x="11" y="12"/>
                  </a:lnTo>
                  <a:lnTo>
                    <a:pt x="13" y="11"/>
                  </a:lnTo>
                  <a:lnTo>
                    <a:pt x="14" y="9"/>
                  </a:lnTo>
                  <a:lnTo>
                    <a:pt x="15" y="8"/>
                  </a:lnTo>
                  <a:lnTo>
                    <a:pt x="16" y="7"/>
                  </a:lnTo>
                  <a:lnTo>
                    <a:pt x="18" y="5"/>
                  </a:lnTo>
                  <a:lnTo>
                    <a:pt x="19" y="4"/>
                  </a:lnTo>
                  <a:lnTo>
                    <a:pt x="20" y="4"/>
                  </a:lnTo>
                  <a:lnTo>
                    <a:pt x="22" y="4"/>
                  </a:lnTo>
                  <a:lnTo>
                    <a:pt x="23" y="4"/>
                  </a:lnTo>
                  <a:lnTo>
                    <a:pt x="24" y="4"/>
                  </a:lnTo>
                  <a:lnTo>
                    <a:pt x="26" y="4"/>
                  </a:lnTo>
                  <a:lnTo>
                    <a:pt x="27" y="4"/>
                  </a:lnTo>
                  <a:lnTo>
                    <a:pt x="28" y="4"/>
                  </a:lnTo>
                  <a:lnTo>
                    <a:pt x="29" y="4"/>
                  </a:lnTo>
                  <a:lnTo>
                    <a:pt x="29" y="5"/>
                  </a:lnTo>
                  <a:lnTo>
                    <a:pt x="31" y="5"/>
                  </a:lnTo>
                  <a:lnTo>
                    <a:pt x="33" y="8"/>
                  </a:lnTo>
                  <a:lnTo>
                    <a:pt x="35" y="9"/>
                  </a:lnTo>
                  <a:lnTo>
                    <a:pt x="36" y="11"/>
                  </a:lnTo>
                  <a:lnTo>
                    <a:pt x="37" y="12"/>
                  </a:lnTo>
                  <a:lnTo>
                    <a:pt x="37" y="13"/>
                  </a:lnTo>
                  <a:lnTo>
                    <a:pt x="38" y="15"/>
                  </a:lnTo>
                  <a:lnTo>
                    <a:pt x="40" y="17"/>
                  </a:lnTo>
                  <a:lnTo>
                    <a:pt x="40" y="18"/>
                  </a:lnTo>
                  <a:lnTo>
                    <a:pt x="41" y="20"/>
                  </a:lnTo>
                  <a:lnTo>
                    <a:pt x="41" y="22"/>
                  </a:lnTo>
                  <a:lnTo>
                    <a:pt x="42" y="24"/>
                  </a:lnTo>
                  <a:lnTo>
                    <a:pt x="42" y="25"/>
                  </a:lnTo>
                  <a:lnTo>
                    <a:pt x="42" y="28"/>
                  </a:lnTo>
                  <a:lnTo>
                    <a:pt x="44" y="29"/>
                  </a:lnTo>
                  <a:lnTo>
                    <a:pt x="44" y="31"/>
                  </a:lnTo>
                  <a:lnTo>
                    <a:pt x="44" y="34"/>
                  </a:lnTo>
                  <a:lnTo>
                    <a:pt x="45" y="35"/>
                  </a:lnTo>
                  <a:lnTo>
                    <a:pt x="45" y="38"/>
                  </a:lnTo>
                  <a:lnTo>
                    <a:pt x="45" y="42"/>
                  </a:lnTo>
                  <a:lnTo>
                    <a:pt x="45" y="44"/>
                  </a:lnTo>
                  <a:lnTo>
                    <a:pt x="45" y="47"/>
                  </a:lnTo>
                  <a:lnTo>
                    <a:pt x="45" y="50"/>
                  </a:lnTo>
                  <a:lnTo>
                    <a:pt x="45" y="51"/>
                  </a:lnTo>
                  <a:lnTo>
                    <a:pt x="45" y="53"/>
                  </a:lnTo>
                  <a:lnTo>
                    <a:pt x="45" y="59"/>
                  </a:lnTo>
                  <a:lnTo>
                    <a:pt x="45" y="60"/>
                  </a:lnTo>
                  <a:lnTo>
                    <a:pt x="45" y="63"/>
                  </a:lnTo>
                  <a:lnTo>
                    <a:pt x="44" y="65"/>
                  </a:lnTo>
                  <a:lnTo>
                    <a:pt x="44" y="66"/>
                  </a:lnTo>
                  <a:lnTo>
                    <a:pt x="44" y="69"/>
                  </a:lnTo>
                  <a:lnTo>
                    <a:pt x="42" y="72"/>
                  </a:lnTo>
                  <a:lnTo>
                    <a:pt x="42" y="74"/>
                  </a:lnTo>
                  <a:lnTo>
                    <a:pt x="41" y="75"/>
                  </a:lnTo>
                  <a:lnTo>
                    <a:pt x="41" y="78"/>
                  </a:lnTo>
                  <a:lnTo>
                    <a:pt x="40" y="79"/>
                  </a:lnTo>
                  <a:lnTo>
                    <a:pt x="38" y="83"/>
                  </a:lnTo>
                  <a:lnTo>
                    <a:pt x="38" y="85"/>
                  </a:lnTo>
                  <a:lnTo>
                    <a:pt x="37" y="86"/>
                  </a:lnTo>
                  <a:lnTo>
                    <a:pt x="36" y="87"/>
                  </a:lnTo>
                  <a:lnTo>
                    <a:pt x="36" y="88"/>
                  </a:lnTo>
                  <a:lnTo>
                    <a:pt x="35" y="90"/>
                  </a:lnTo>
                  <a:lnTo>
                    <a:pt x="33" y="91"/>
                  </a:lnTo>
                  <a:lnTo>
                    <a:pt x="32" y="92"/>
                  </a:lnTo>
                  <a:lnTo>
                    <a:pt x="31" y="94"/>
                  </a:lnTo>
                  <a:lnTo>
                    <a:pt x="29" y="95"/>
                  </a:lnTo>
                  <a:lnTo>
                    <a:pt x="28" y="95"/>
                  </a:lnTo>
                  <a:lnTo>
                    <a:pt x="28" y="96"/>
                  </a:lnTo>
                  <a:lnTo>
                    <a:pt x="27" y="96"/>
                  </a:lnTo>
                  <a:lnTo>
                    <a:pt x="26" y="96"/>
                  </a:lnTo>
                  <a:lnTo>
                    <a:pt x="24" y="96"/>
                  </a:lnTo>
                  <a:lnTo>
                    <a:pt x="23" y="98"/>
                  </a:lnTo>
                  <a:lnTo>
                    <a:pt x="22" y="96"/>
                  </a:lnTo>
                  <a:lnTo>
                    <a:pt x="22" y="98"/>
                  </a:lnTo>
                  <a:lnTo>
                    <a:pt x="20" y="96"/>
                  </a:lnTo>
                  <a:lnTo>
                    <a:pt x="19" y="96"/>
                  </a:lnTo>
                  <a:lnTo>
                    <a:pt x="18" y="96"/>
                  </a:lnTo>
                  <a:lnTo>
                    <a:pt x="16" y="95"/>
                  </a:lnTo>
                  <a:lnTo>
                    <a:pt x="15" y="95"/>
                  </a:lnTo>
                  <a:lnTo>
                    <a:pt x="15" y="94"/>
                  </a:lnTo>
                  <a:lnTo>
                    <a:pt x="14" y="94"/>
                  </a:lnTo>
                  <a:lnTo>
                    <a:pt x="13" y="92"/>
                  </a:lnTo>
                  <a:lnTo>
                    <a:pt x="11" y="91"/>
                  </a:lnTo>
                  <a:lnTo>
                    <a:pt x="11" y="90"/>
                  </a:lnTo>
                  <a:lnTo>
                    <a:pt x="10" y="88"/>
                  </a:lnTo>
                  <a:lnTo>
                    <a:pt x="9" y="87"/>
                  </a:lnTo>
                  <a:lnTo>
                    <a:pt x="9" y="86"/>
                  </a:lnTo>
                  <a:lnTo>
                    <a:pt x="7" y="85"/>
                  </a:lnTo>
                  <a:lnTo>
                    <a:pt x="6" y="81"/>
                  </a:lnTo>
                  <a:lnTo>
                    <a:pt x="6" y="79"/>
                  </a:lnTo>
                  <a:lnTo>
                    <a:pt x="5" y="77"/>
                  </a:lnTo>
                  <a:lnTo>
                    <a:pt x="5" y="75"/>
                  </a:lnTo>
                  <a:lnTo>
                    <a:pt x="4" y="73"/>
                  </a:lnTo>
                  <a:lnTo>
                    <a:pt x="4" y="72"/>
                  </a:lnTo>
                  <a:lnTo>
                    <a:pt x="4" y="69"/>
                  </a:lnTo>
                  <a:lnTo>
                    <a:pt x="2" y="66"/>
                  </a:lnTo>
                  <a:lnTo>
                    <a:pt x="2" y="65"/>
                  </a:lnTo>
                  <a:lnTo>
                    <a:pt x="2" y="63"/>
                  </a:lnTo>
                  <a:lnTo>
                    <a:pt x="2" y="61"/>
                  </a:lnTo>
                  <a:lnTo>
                    <a:pt x="2" y="59"/>
                  </a:lnTo>
                  <a:lnTo>
                    <a:pt x="1" y="56"/>
                  </a:lnTo>
                  <a:lnTo>
                    <a:pt x="1" y="53"/>
                  </a:lnTo>
                  <a:lnTo>
                    <a:pt x="1" y="52"/>
                  </a:lnTo>
                  <a:lnTo>
                    <a:pt x="1" y="50"/>
                  </a:lnTo>
                  <a:lnTo>
                    <a:pt x="1" y="47"/>
                  </a:lnTo>
                  <a:lnTo>
                    <a:pt x="2" y="44"/>
                  </a:lnTo>
                  <a:lnTo>
                    <a:pt x="2" y="43"/>
                  </a:lnTo>
                  <a:lnTo>
                    <a:pt x="2" y="40"/>
                  </a:lnTo>
                  <a:lnTo>
                    <a:pt x="2" y="38"/>
                  </a:lnTo>
                  <a:lnTo>
                    <a:pt x="4" y="34"/>
                  </a:lnTo>
                  <a:lnTo>
                    <a:pt x="4" y="31"/>
                  </a:lnTo>
                  <a:lnTo>
                    <a:pt x="2" y="30"/>
                  </a:lnTo>
                  <a:close/>
                </a:path>
              </a:pathLst>
            </a:custGeom>
            <a:solidFill>
              <a:srgbClr val="808080"/>
            </a:solidFill>
            <a:ln w="9525">
              <a:noFill/>
              <a:round/>
              <a:headEnd/>
              <a:tailEnd/>
            </a:ln>
          </p:spPr>
          <p:txBody>
            <a:bodyPr/>
            <a:lstStyle/>
            <a:p>
              <a:endParaRPr lang="en-US"/>
            </a:p>
          </p:txBody>
        </p:sp>
        <p:sp>
          <p:nvSpPr>
            <p:cNvPr id="195" name="Freeform 338"/>
            <p:cNvSpPr>
              <a:spLocks/>
            </p:cNvSpPr>
            <p:nvPr/>
          </p:nvSpPr>
          <p:spPr bwMode="auto">
            <a:xfrm>
              <a:off x="1643" y="1142"/>
              <a:ext cx="72" cy="149"/>
            </a:xfrm>
            <a:custGeom>
              <a:avLst/>
              <a:gdLst>
                <a:gd name="T0" fmla="*/ 47 w 72"/>
                <a:gd name="T1" fmla="*/ 3 h 149"/>
                <a:gd name="T2" fmla="*/ 42 w 72"/>
                <a:gd name="T3" fmla="*/ 1 h 149"/>
                <a:gd name="T4" fmla="*/ 37 w 72"/>
                <a:gd name="T5" fmla="*/ 0 h 149"/>
                <a:gd name="T6" fmla="*/ 30 w 72"/>
                <a:gd name="T7" fmla="*/ 1 h 149"/>
                <a:gd name="T8" fmla="*/ 24 w 72"/>
                <a:gd name="T9" fmla="*/ 5 h 149"/>
                <a:gd name="T10" fmla="*/ 19 w 72"/>
                <a:gd name="T11" fmla="*/ 12 h 149"/>
                <a:gd name="T12" fmla="*/ 16 w 72"/>
                <a:gd name="T13" fmla="*/ 16 h 149"/>
                <a:gd name="T14" fmla="*/ 13 w 72"/>
                <a:gd name="T15" fmla="*/ 19 h 149"/>
                <a:gd name="T16" fmla="*/ 11 w 72"/>
                <a:gd name="T17" fmla="*/ 25 h 149"/>
                <a:gd name="T18" fmla="*/ 8 w 72"/>
                <a:gd name="T19" fmla="*/ 31 h 149"/>
                <a:gd name="T20" fmla="*/ 6 w 72"/>
                <a:gd name="T21" fmla="*/ 38 h 149"/>
                <a:gd name="T22" fmla="*/ 3 w 72"/>
                <a:gd name="T23" fmla="*/ 49 h 149"/>
                <a:gd name="T24" fmla="*/ 2 w 72"/>
                <a:gd name="T25" fmla="*/ 57 h 149"/>
                <a:gd name="T26" fmla="*/ 0 w 72"/>
                <a:gd name="T27" fmla="*/ 65 h 149"/>
                <a:gd name="T28" fmla="*/ 0 w 72"/>
                <a:gd name="T29" fmla="*/ 71 h 149"/>
                <a:gd name="T30" fmla="*/ 0 w 72"/>
                <a:gd name="T31" fmla="*/ 78 h 149"/>
                <a:gd name="T32" fmla="*/ 0 w 72"/>
                <a:gd name="T33" fmla="*/ 86 h 149"/>
                <a:gd name="T34" fmla="*/ 2 w 72"/>
                <a:gd name="T35" fmla="*/ 93 h 149"/>
                <a:gd name="T36" fmla="*/ 2 w 72"/>
                <a:gd name="T37" fmla="*/ 100 h 149"/>
                <a:gd name="T38" fmla="*/ 4 w 72"/>
                <a:gd name="T39" fmla="*/ 110 h 149"/>
                <a:gd name="T40" fmla="*/ 6 w 72"/>
                <a:gd name="T41" fmla="*/ 117 h 149"/>
                <a:gd name="T42" fmla="*/ 7 w 72"/>
                <a:gd name="T43" fmla="*/ 122 h 149"/>
                <a:gd name="T44" fmla="*/ 11 w 72"/>
                <a:gd name="T45" fmla="*/ 128 h 149"/>
                <a:gd name="T46" fmla="*/ 13 w 72"/>
                <a:gd name="T47" fmla="*/ 135 h 149"/>
                <a:gd name="T48" fmla="*/ 19 w 72"/>
                <a:gd name="T49" fmla="*/ 140 h 149"/>
                <a:gd name="T50" fmla="*/ 24 w 72"/>
                <a:gd name="T51" fmla="*/ 147 h 149"/>
                <a:gd name="T52" fmla="*/ 30 w 72"/>
                <a:gd name="T53" fmla="*/ 149 h 149"/>
                <a:gd name="T54" fmla="*/ 37 w 72"/>
                <a:gd name="T55" fmla="*/ 149 h 149"/>
                <a:gd name="T56" fmla="*/ 43 w 72"/>
                <a:gd name="T57" fmla="*/ 147 h 149"/>
                <a:gd name="T58" fmla="*/ 50 w 72"/>
                <a:gd name="T59" fmla="*/ 143 h 149"/>
                <a:gd name="T60" fmla="*/ 54 w 72"/>
                <a:gd name="T61" fmla="*/ 139 h 149"/>
                <a:gd name="T62" fmla="*/ 57 w 72"/>
                <a:gd name="T63" fmla="*/ 132 h 149"/>
                <a:gd name="T64" fmla="*/ 60 w 72"/>
                <a:gd name="T65" fmla="*/ 128 h 149"/>
                <a:gd name="T66" fmla="*/ 63 w 72"/>
                <a:gd name="T67" fmla="*/ 122 h 149"/>
                <a:gd name="T68" fmla="*/ 64 w 72"/>
                <a:gd name="T69" fmla="*/ 117 h 149"/>
                <a:gd name="T70" fmla="*/ 67 w 72"/>
                <a:gd name="T71" fmla="*/ 109 h 149"/>
                <a:gd name="T72" fmla="*/ 69 w 72"/>
                <a:gd name="T73" fmla="*/ 96 h 149"/>
                <a:gd name="T74" fmla="*/ 70 w 72"/>
                <a:gd name="T75" fmla="*/ 89 h 149"/>
                <a:gd name="T76" fmla="*/ 70 w 72"/>
                <a:gd name="T77" fmla="*/ 83 h 149"/>
                <a:gd name="T78" fmla="*/ 70 w 72"/>
                <a:gd name="T79" fmla="*/ 77 h 149"/>
                <a:gd name="T80" fmla="*/ 72 w 72"/>
                <a:gd name="T81" fmla="*/ 70 h 149"/>
                <a:gd name="T82" fmla="*/ 70 w 72"/>
                <a:gd name="T83" fmla="*/ 64 h 149"/>
                <a:gd name="T84" fmla="*/ 70 w 72"/>
                <a:gd name="T85" fmla="*/ 57 h 149"/>
                <a:gd name="T86" fmla="*/ 69 w 72"/>
                <a:gd name="T87" fmla="*/ 51 h 149"/>
                <a:gd name="T88" fmla="*/ 68 w 72"/>
                <a:gd name="T89" fmla="*/ 40 h 149"/>
                <a:gd name="T90" fmla="*/ 67 w 72"/>
                <a:gd name="T91" fmla="*/ 34 h 149"/>
                <a:gd name="T92" fmla="*/ 64 w 72"/>
                <a:gd name="T93" fmla="*/ 27 h 149"/>
                <a:gd name="T94" fmla="*/ 61 w 72"/>
                <a:gd name="T95" fmla="*/ 22 h 149"/>
                <a:gd name="T96" fmla="*/ 59 w 72"/>
                <a:gd name="T97" fmla="*/ 17 h 149"/>
                <a:gd name="T98" fmla="*/ 56 w 72"/>
                <a:gd name="T99" fmla="*/ 13 h 149"/>
                <a:gd name="T100" fmla="*/ 52 w 72"/>
                <a:gd name="T101" fmla="*/ 8 h 14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
                <a:gd name="T154" fmla="*/ 0 h 149"/>
                <a:gd name="T155" fmla="*/ 72 w 72"/>
                <a:gd name="T156" fmla="*/ 149 h 14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 h="149">
                  <a:moveTo>
                    <a:pt x="51" y="7"/>
                  </a:moveTo>
                  <a:lnTo>
                    <a:pt x="50" y="5"/>
                  </a:lnTo>
                  <a:lnTo>
                    <a:pt x="48" y="5"/>
                  </a:lnTo>
                  <a:lnTo>
                    <a:pt x="47" y="4"/>
                  </a:lnTo>
                  <a:lnTo>
                    <a:pt x="47" y="3"/>
                  </a:lnTo>
                  <a:lnTo>
                    <a:pt x="46" y="3"/>
                  </a:lnTo>
                  <a:lnTo>
                    <a:pt x="44" y="3"/>
                  </a:lnTo>
                  <a:lnTo>
                    <a:pt x="44" y="1"/>
                  </a:lnTo>
                  <a:lnTo>
                    <a:pt x="43" y="1"/>
                  </a:lnTo>
                  <a:lnTo>
                    <a:pt x="42" y="1"/>
                  </a:lnTo>
                  <a:lnTo>
                    <a:pt x="41" y="1"/>
                  </a:lnTo>
                  <a:lnTo>
                    <a:pt x="41" y="0"/>
                  </a:lnTo>
                  <a:lnTo>
                    <a:pt x="39" y="0"/>
                  </a:lnTo>
                  <a:lnTo>
                    <a:pt x="38" y="0"/>
                  </a:lnTo>
                  <a:lnTo>
                    <a:pt x="37" y="0"/>
                  </a:lnTo>
                  <a:lnTo>
                    <a:pt x="35" y="0"/>
                  </a:lnTo>
                  <a:lnTo>
                    <a:pt x="34" y="0"/>
                  </a:lnTo>
                  <a:lnTo>
                    <a:pt x="33" y="0"/>
                  </a:lnTo>
                  <a:lnTo>
                    <a:pt x="32" y="1"/>
                  </a:lnTo>
                  <a:lnTo>
                    <a:pt x="30" y="1"/>
                  </a:lnTo>
                  <a:lnTo>
                    <a:pt x="29" y="1"/>
                  </a:lnTo>
                  <a:lnTo>
                    <a:pt x="29" y="3"/>
                  </a:lnTo>
                  <a:lnTo>
                    <a:pt x="28" y="3"/>
                  </a:lnTo>
                  <a:lnTo>
                    <a:pt x="26" y="3"/>
                  </a:lnTo>
                  <a:lnTo>
                    <a:pt x="24" y="5"/>
                  </a:lnTo>
                  <a:lnTo>
                    <a:pt x="22" y="7"/>
                  </a:lnTo>
                  <a:lnTo>
                    <a:pt x="21" y="8"/>
                  </a:lnTo>
                  <a:lnTo>
                    <a:pt x="20" y="9"/>
                  </a:lnTo>
                  <a:lnTo>
                    <a:pt x="19" y="10"/>
                  </a:lnTo>
                  <a:lnTo>
                    <a:pt x="19" y="12"/>
                  </a:lnTo>
                  <a:lnTo>
                    <a:pt x="17" y="12"/>
                  </a:lnTo>
                  <a:lnTo>
                    <a:pt x="17" y="13"/>
                  </a:lnTo>
                  <a:lnTo>
                    <a:pt x="16" y="13"/>
                  </a:lnTo>
                  <a:lnTo>
                    <a:pt x="16" y="14"/>
                  </a:lnTo>
                  <a:lnTo>
                    <a:pt x="16" y="16"/>
                  </a:lnTo>
                  <a:lnTo>
                    <a:pt x="15" y="16"/>
                  </a:lnTo>
                  <a:lnTo>
                    <a:pt x="15" y="17"/>
                  </a:lnTo>
                  <a:lnTo>
                    <a:pt x="13" y="17"/>
                  </a:lnTo>
                  <a:lnTo>
                    <a:pt x="13" y="18"/>
                  </a:lnTo>
                  <a:lnTo>
                    <a:pt x="13" y="19"/>
                  </a:lnTo>
                  <a:lnTo>
                    <a:pt x="12" y="19"/>
                  </a:lnTo>
                  <a:lnTo>
                    <a:pt x="12" y="21"/>
                  </a:lnTo>
                  <a:lnTo>
                    <a:pt x="12" y="22"/>
                  </a:lnTo>
                  <a:lnTo>
                    <a:pt x="11" y="23"/>
                  </a:lnTo>
                  <a:lnTo>
                    <a:pt x="11" y="25"/>
                  </a:lnTo>
                  <a:lnTo>
                    <a:pt x="9" y="26"/>
                  </a:lnTo>
                  <a:lnTo>
                    <a:pt x="9" y="27"/>
                  </a:lnTo>
                  <a:lnTo>
                    <a:pt x="8" y="29"/>
                  </a:lnTo>
                  <a:lnTo>
                    <a:pt x="8" y="30"/>
                  </a:lnTo>
                  <a:lnTo>
                    <a:pt x="8" y="31"/>
                  </a:lnTo>
                  <a:lnTo>
                    <a:pt x="7" y="32"/>
                  </a:lnTo>
                  <a:lnTo>
                    <a:pt x="7" y="34"/>
                  </a:lnTo>
                  <a:lnTo>
                    <a:pt x="7" y="35"/>
                  </a:lnTo>
                  <a:lnTo>
                    <a:pt x="6" y="36"/>
                  </a:lnTo>
                  <a:lnTo>
                    <a:pt x="6" y="38"/>
                  </a:lnTo>
                  <a:lnTo>
                    <a:pt x="6" y="39"/>
                  </a:lnTo>
                  <a:lnTo>
                    <a:pt x="4" y="40"/>
                  </a:lnTo>
                  <a:lnTo>
                    <a:pt x="4" y="44"/>
                  </a:lnTo>
                  <a:lnTo>
                    <a:pt x="3" y="48"/>
                  </a:lnTo>
                  <a:lnTo>
                    <a:pt x="3" y="49"/>
                  </a:lnTo>
                  <a:lnTo>
                    <a:pt x="3" y="52"/>
                  </a:lnTo>
                  <a:lnTo>
                    <a:pt x="2" y="53"/>
                  </a:lnTo>
                  <a:lnTo>
                    <a:pt x="2" y="54"/>
                  </a:lnTo>
                  <a:lnTo>
                    <a:pt x="2" y="56"/>
                  </a:lnTo>
                  <a:lnTo>
                    <a:pt x="2" y="57"/>
                  </a:lnTo>
                  <a:lnTo>
                    <a:pt x="2" y="58"/>
                  </a:lnTo>
                  <a:lnTo>
                    <a:pt x="2" y="60"/>
                  </a:lnTo>
                  <a:lnTo>
                    <a:pt x="2" y="61"/>
                  </a:lnTo>
                  <a:lnTo>
                    <a:pt x="0" y="62"/>
                  </a:lnTo>
                  <a:lnTo>
                    <a:pt x="0" y="65"/>
                  </a:lnTo>
                  <a:lnTo>
                    <a:pt x="0" y="66"/>
                  </a:lnTo>
                  <a:lnTo>
                    <a:pt x="0" y="67"/>
                  </a:lnTo>
                  <a:lnTo>
                    <a:pt x="0" y="69"/>
                  </a:lnTo>
                  <a:lnTo>
                    <a:pt x="0" y="70"/>
                  </a:lnTo>
                  <a:lnTo>
                    <a:pt x="0" y="71"/>
                  </a:lnTo>
                  <a:lnTo>
                    <a:pt x="0" y="73"/>
                  </a:lnTo>
                  <a:lnTo>
                    <a:pt x="0" y="74"/>
                  </a:lnTo>
                  <a:lnTo>
                    <a:pt x="0" y="75"/>
                  </a:lnTo>
                  <a:lnTo>
                    <a:pt x="0" y="77"/>
                  </a:lnTo>
                  <a:lnTo>
                    <a:pt x="0" y="78"/>
                  </a:lnTo>
                  <a:lnTo>
                    <a:pt x="0" y="79"/>
                  </a:lnTo>
                  <a:lnTo>
                    <a:pt x="0" y="80"/>
                  </a:lnTo>
                  <a:lnTo>
                    <a:pt x="0" y="82"/>
                  </a:lnTo>
                  <a:lnTo>
                    <a:pt x="0" y="84"/>
                  </a:lnTo>
                  <a:lnTo>
                    <a:pt x="0" y="86"/>
                  </a:lnTo>
                  <a:lnTo>
                    <a:pt x="0" y="87"/>
                  </a:lnTo>
                  <a:lnTo>
                    <a:pt x="0" y="88"/>
                  </a:lnTo>
                  <a:lnTo>
                    <a:pt x="0" y="89"/>
                  </a:lnTo>
                  <a:lnTo>
                    <a:pt x="0" y="91"/>
                  </a:lnTo>
                  <a:lnTo>
                    <a:pt x="2" y="93"/>
                  </a:lnTo>
                  <a:lnTo>
                    <a:pt x="2" y="95"/>
                  </a:lnTo>
                  <a:lnTo>
                    <a:pt x="2" y="96"/>
                  </a:lnTo>
                  <a:lnTo>
                    <a:pt x="2" y="97"/>
                  </a:lnTo>
                  <a:lnTo>
                    <a:pt x="2" y="99"/>
                  </a:lnTo>
                  <a:lnTo>
                    <a:pt x="2" y="100"/>
                  </a:lnTo>
                  <a:lnTo>
                    <a:pt x="2" y="101"/>
                  </a:lnTo>
                  <a:lnTo>
                    <a:pt x="3" y="106"/>
                  </a:lnTo>
                  <a:lnTo>
                    <a:pt x="3" y="108"/>
                  </a:lnTo>
                  <a:lnTo>
                    <a:pt x="3" y="109"/>
                  </a:lnTo>
                  <a:lnTo>
                    <a:pt x="4" y="110"/>
                  </a:lnTo>
                  <a:lnTo>
                    <a:pt x="4" y="112"/>
                  </a:lnTo>
                  <a:lnTo>
                    <a:pt x="4" y="113"/>
                  </a:lnTo>
                  <a:lnTo>
                    <a:pt x="6" y="114"/>
                  </a:lnTo>
                  <a:lnTo>
                    <a:pt x="6" y="115"/>
                  </a:lnTo>
                  <a:lnTo>
                    <a:pt x="6" y="117"/>
                  </a:lnTo>
                  <a:lnTo>
                    <a:pt x="6" y="118"/>
                  </a:lnTo>
                  <a:lnTo>
                    <a:pt x="7" y="118"/>
                  </a:lnTo>
                  <a:lnTo>
                    <a:pt x="7" y="119"/>
                  </a:lnTo>
                  <a:lnTo>
                    <a:pt x="7" y="121"/>
                  </a:lnTo>
                  <a:lnTo>
                    <a:pt x="7" y="122"/>
                  </a:lnTo>
                  <a:lnTo>
                    <a:pt x="8" y="123"/>
                  </a:lnTo>
                  <a:lnTo>
                    <a:pt x="8" y="124"/>
                  </a:lnTo>
                  <a:lnTo>
                    <a:pt x="9" y="126"/>
                  </a:lnTo>
                  <a:lnTo>
                    <a:pt x="9" y="127"/>
                  </a:lnTo>
                  <a:lnTo>
                    <a:pt x="11" y="128"/>
                  </a:lnTo>
                  <a:lnTo>
                    <a:pt x="11" y="130"/>
                  </a:lnTo>
                  <a:lnTo>
                    <a:pt x="12" y="131"/>
                  </a:lnTo>
                  <a:lnTo>
                    <a:pt x="12" y="132"/>
                  </a:lnTo>
                  <a:lnTo>
                    <a:pt x="13" y="134"/>
                  </a:lnTo>
                  <a:lnTo>
                    <a:pt x="13" y="135"/>
                  </a:lnTo>
                  <a:lnTo>
                    <a:pt x="15" y="136"/>
                  </a:lnTo>
                  <a:lnTo>
                    <a:pt x="16" y="137"/>
                  </a:lnTo>
                  <a:lnTo>
                    <a:pt x="16" y="139"/>
                  </a:lnTo>
                  <a:lnTo>
                    <a:pt x="17" y="140"/>
                  </a:lnTo>
                  <a:lnTo>
                    <a:pt x="19" y="140"/>
                  </a:lnTo>
                  <a:lnTo>
                    <a:pt x="19" y="141"/>
                  </a:lnTo>
                  <a:lnTo>
                    <a:pt x="20" y="143"/>
                  </a:lnTo>
                  <a:lnTo>
                    <a:pt x="22" y="144"/>
                  </a:lnTo>
                  <a:lnTo>
                    <a:pt x="22" y="145"/>
                  </a:lnTo>
                  <a:lnTo>
                    <a:pt x="24" y="147"/>
                  </a:lnTo>
                  <a:lnTo>
                    <a:pt x="25" y="147"/>
                  </a:lnTo>
                  <a:lnTo>
                    <a:pt x="26" y="148"/>
                  </a:lnTo>
                  <a:lnTo>
                    <a:pt x="28" y="148"/>
                  </a:lnTo>
                  <a:lnTo>
                    <a:pt x="29" y="148"/>
                  </a:lnTo>
                  <a:lnTo>
                    <a:pt x="30" y="149"/>
                  </a:lnTo>
                  <a:lnTo>
                    <a:pt x="32" y="149"/>
                  </a:lnTo>
                  <a:lnTo>
                    <a:pt x="33" y="149"/>
                  </a:lnTo>
                  <a:lnTo>
                    <a:pt x="34" y="149"/>
                  </a:lnTo>
                  <a:lnTo>
                    <a:pt x="35" y="149"/>
                  </a:lnTo>
                  <a:lnTo>
                    <a:pt x="37" y="149"/>
                  </a:lnTo>
                  <a:lnTo>
                    <a:pt x="38" y="149"/>
                  </a:lnTo>
                  <a:lnTo>
                    <a:pt x="39" y="149"/>
                  </a:lnTo>
                  <a:lnTo>
                    <a:pt x="41" y="149"/>
                  </a:lnTo>
                  <a:lnTo>
                    <a:pt x="42" y="148"/>
                  </a:lnTo>
                  <a:lnTo>
                    <a:pt x="43" y="147"/>
                  </a:lnTo>
                  <a:lnTo>
                    <a:pt x="44" y="147"/>
                  </a:lnTo>
                  <a:lnTo>
                    <a:pt x="47" y="144"/>
                  </a:lnTo>
                  <a:lnTo>
                    <a:pt x="48" y="144"/>
                  </a:lnTo>
                  <a:lnTo>
                    <a:pt x="48" y="143"/>
                  </a:lnTo>
                  <a:lnTo>
                    <a:pt x="50" y="143"/>
                  </a:lnTo>
                  <a:lnTo>
                    <a:pt x="50" y="141"/>
                  </a:lnTo>
                  <a:lnTo>
                    <a:pt x="51" y="141"/>
                  </a:lnTo>
                  <a:lnTo>
                    <a:pt x="52" y="140"/>
                  </a:lnTo>
                  <a:lnTo>
                    <a:pt x="52" y="139"/>
                  </a:lnTo>
                  <a:lnTo>
                    <a:pt x="54" y="139"/>
                  </a:lnTo>
                  <a:lnTo>
                    <a:pt x="54" y="137"/>
                  </a:lnTo>
                  <a:lnTo>
                    <a:pt x="55" y="136"/>
                  </a:lnTo>
                  <a:lnTo>
                    <a:pt x="56" y="135"/>
                  </a:lnTo>
                  <a:lnTo>
                    <a:pt x="56" y="134"/>
                  </a:lnTo>
                  <a:lnTo>
                    <a:pt x="57" y="132"/>
                  </a:lnTo>
                  <a:lnTo>
                    <a:pt x="57" y="131"/>
                  </a:lnTo>
                  <a:lnTo>
                    <a:pt x="59" y="131"/>
                  </a:lnTo>
                  <a:lnTo>
                    <a:pt x="59" y="130"/>
                  </a:lnTo>
                  <a:lnTo>
                    <a:pt x="59" y="128"/>
                  </a:lnTo>
                  <a:lnTo>
                    <a:pt x="60" y="128"/>
                  </a:lnTo>
                  <a:lnTo>
                    <a:pt x="60" y="127"/>
                  </a:lnTo>
                  <a:lnTo>
                    <a:pt x="61" y="126"/>
                  </a:lnTo>
                  <a:lnTo>
                    <a:pt x="61" y="124"/>
                  </a:lnTo>
                  <a:lnTo>
                    <a:pt x="63" y="123"/>
                  </a:lnTo>
                  <a:lnTo>
                    <a:pt x="63" y="122"/>
                  </a:lnTo>
                  <a:lnTo>
                    <a:pt x="63" y="121"/>
                  </a:lnTo>
                  <a:lnTo>
                    <a:pt x="63" y="119"/>
                  </a:lnTo>
                  <a:lnTo>
                    <a:pt x="64" y="119"/>
                  </a:lnTo>
                  <a:lnTo>
                    <a:pt x="64" y="118"/>
                  </a:lnTo>
                  <a:lnTo>
                    <a:pt x="64" y="117"/>
                  </a:lnTo>
                  <a:lnTo>
                    <a:pt x="65" y="115"/>
                  </a:lnTo>
                  <a:lnTo>
                    <a:pt x="65" y="114"/>
                  </a:lnTo>
                  <a:lnTo>
                    <a:pt x="65" y="113"/>
                  </a:lnTo>
                  <a:lnTo>
                    <a:pt x="67" y="110"/>
                  </a:lnTo>
                  <a:lnTo>
                    <a:pt x="67" y="109"/>
                  </a:lnTo>
                  <a:lnTo>
                    <a:pt x="68" y="105"/>
                  </a:lnTo>
                  <a:lnTo>
                    <a:pt x="68" y="101"/>
                  </a:lnTo>
                  <a:lnTo>
                    <a:pt x="68" y="100"/>
                  </a:lnTo>
                  <a:lnTo>
                    <a:pt x="69" y="97"/>
                  </a:lnTo>
                  <a:lnTo>
                    <a:pt x="69" y="96"/>
                  </a:lnTo>
                  <a:lnTo>
                    <a:pt x="69" y="95"/>
                  </a:lnTo>
                  <a:lnTo>
                    <a:pt x="69" y="93"/>
                  </a:lnTo>
                  <a:lnTo>
                    <a:pt x="70" y="92"/>
                  </a:lnTo>
                  <a:lnTo>
                    <a:pt x="70" y="91"/>
                  </a:lnTo>
                  <a:lnTo>
                    <a:pt x="70" y="89"/>
                  </a:lnTo>
                  <a:lnTo>
                    <a:pt x="70" y="88"/>
                  </a:lnTo>
                  <a:lnTo>
                    <a:pt x="70" y="87"/>
                  </a:lnTo>
                  <a:lnTo>
                    <a:pt x="70" y="86"/>
                  </a:lnTo>
                  <a:lnTo>
                    <a:pt x="70" y="84"/>
                  </a:lnTo>
                  <a:lnTo>
                    <a:pt x="70" y="83"/>
                  </a:lnTo>
                  <a:lnTo>
                    <a:pt x="70" y="82"/>
                  </a:lnTo>
                  <a:lnTo>
                    <a:pt x="70" y="80"/>
                  </a:lnTo>
                  <a:lnTo>
                    <a:pt x="70" y="79"/>
                  </a:lnTo>
                  <a:lnTo>
                    <a:pt x="70" y="78"/>
                  </a:lnTo>
                  <a:lnTo>
                    <a:pt x="70" y="77"/>
                  </a:lnTo>
                  <a:lnTo>
                    <a:pt x="70" y="75"/>
                  </a:lnTo>
                  <a:lnTo>
                    <a:pt x="72" y="74"/>
                  </a:lnTo>
                  <a:lnTo>
                    <a:pt x="70" y="73"/>
                  </a:lnTo>
                  <a:lnTo>
                    <a:pt x="70" y="71"/>
                  </a:lnTo>
                  <a:lnTo>
                    <a:pt x="72" y="70"/>
                  </a:lnTo>
                  <a:lnTo>
                    <a:pt x="70" y="69"/>
                  </a:lnTo>
                  <a:lnTo>
                    <a:pt x="70" y="67"/>
                  </a:lnTo>
                  <a:lnTo>
                    <a:pt x="70" y="66"/>
                  </a:lnTo>
                  <a:lnTo>
                    <a:pt x="70" y="65"/>
                  </a:lnTo>
                  <a:lnTo>
                    <a:pt x="70" y="64"/>
                  </a:lnTo>
                  <a:lnTo>
                    <a:pt x="70" y="62"/>
                  </a:lnTo>
                  <a:lnTo>
                    <a:pt x="70" y="61"/>
                  </a:lnTo>
                  <a:lnTo>
                    <a:pt x="70" y="60"/>
                  </a:lnTo>
                  <a:lnTo>
                    <a:pt x="70" y="58"/>
                  </a:lnTo>
                  <a:lnTo>
                    <a:pt x="70" y="57"/>
                  </a:lnTo>
                  <a:lnTo>
                    <a:pt x="70" y="56"/>
                  </a:lnTo>
                  <a:lnTo>
                    <a:pt x="70" y="54"/>
                  </a:lnTo>
                  <a:lnTo>
                    <a:pt x="70" y="53"/>
                  </a:lnTo>
                  <a:lnTo>
                    <a:pt x="70" y="52"/>
                  </a:lnTo>
                  <a:lnTo>
                    <a:pt x="69" y="51"/>
                  </a:lnTo>
                  <a:lnTo>
                    <a:pt x="69" y="49"/>
                  </a:lnTo>
                  <a:lnTo>
                    <a:pt x="69" y="48"/>
                  </a:lnTo>
                  <a:lnTo>
                    <a:pt x="68" y="43"/>
                  </a:lnTo>
                  <a:lnTo>
                    <a:pt x="68" y="42"/>
                  </a:lnTo>
                  <a:lnTo>
                    <a:pt x="68" y="40"/>
                  </a:lnTo>
                  <a:lnTo>
                    <a:pt x="68" y="39"/>
                  </a:lnTo>
                  <a:lnTo>
                    <a:pt x="67" y="38"/>
                  </a:lnTo>
                  <a:lnTo>
                    <a:pt x="67" y="36"/>
                  </a:lnTo>
                  <a:lnTo>
                    <a:pt x="67" y="35"/>
                  </a:lnTo>
                  <a:lnTo>
                    <a:pt x="67" y="34"/>
                  </a:lnTo>
                  <a:lnTo>
                    <a:pt x="65" y="32"/>
                  </a:lnTo>
                  <a:lnTo>
                    <a:pt x="65" y="31"/>
                  </a:lnTo>
                  <a:lnTo>
                    <a:pt x="65" y="30"/>
                  </a:lnTo>
                  <a:lnTo>
                    <a:pt x="64" y="29"/>
                  </a:lnTo>
                  <a:lnTo>
                    <a:pt x="64" y="27"/>
                  </a:lnTo>
                  <a:lnTo>
                    <a:pt x="63" y="26"/>
                  </a:lnTo>
                  <a:lnTo>
                    <a:pt x="63" y="25"/>
                  </a:lnTo>
                  <a:lnTo>
                    <a:pt x="63" y="23"/>
                  </a:lnTo>
                  <a:lnTo>
                    <a:pt x="61" y="23"/>
                  </a:lnTo>
                  <a:lnTo>
                    <a:pt x="61" y="22"/>
                  </a:lnTo>
                  <a:lnTo>
                    <a:pt x="61" y="21"/>
                  </a:lnTo>
                  <a:lnTo>
                    <a:pt x="60" y="19"/>
                  </a:lnTo>
                  <a:lnTo>
                    <a:pt x="60" y="18"/>
                  </a:lnTo>
                  <a:lnTo>
                    <a:pt x="59" y="18"/>
                  </a:lnTo>
                  <a:lnTo>
                    <a:pt x="59" y="17"/>
                  </a:lnTo>
                  <a:lnTo>
                    <a:pt x="59" y="16"/>
                  </a:lnTo>
                  <a:lnTo>
                    <a:pt x="57" y="16"/>
                  </a:lnTo>
                  <a:lnTo>
                    <a:pt x="57" y="14"/>
                  </a:lnTo>
                  <a:lnTo>
                    <a:pt x="57" y="13"/>
                  </a:lnTo>
                  <a:lnTo>
                    <a:pt x="56" y="13"/>
                  </a:lnTo>
                  <a:lnTo>
                    <a:pt x="56" y="12"/>
                  </a:lnTo>
                  <a:lnTo>
                    <a:pt x="55" y="12"/>
                  </a:lnTo>
                  <a:lnTo>
                    <a:pt x="55" y="10"/>
                  </a:lnTo>
                  <a:lnTo>
                    <a:pt x="54" y="9"/>
                  </a:lnTo>
                  <a:lnTo>
                    <a:pt x="52" y="8"/>
                  </a:lnTo>
                  <a:lnTo>
                    <a:pt x="51" y="7"/>
                  </a:lnTo>
                  <a:close/>
                </a:path>
              </a:pathLst>
            </a:custGeom>
            <a:solidFill>
              <a:srgbClr val="808080"/>
            </a:solidFill>
            <a:ln w="9525">
              <a:noFill/>
              <a:round/>
              <a:headEnd/>
              <a:tailEnd/>
            </a:ln>
          </p:spPr>
          <p:txBody>
            <a:bodyPr/>
            <a:lstStyle/>
            <a:p>
              <a:endParaRPr lang="en-US"/>
            </a:p>
          </p:txBody>
        </p:sp>
        <p:sp>
          <p:nvSpPr>
            <p:cNvPr id="196" name="Freeform 339"/>
            <p:cNvSpPr>
              <a:spLocks/>
            </p:cNvSpPr>
            <p:nvPr/>
          </p:nvSpPr>
          <p:spPr bwMode="auto">
            <a:xfrm>
              <a:off x="1642" y="1141"/>
              <a:ext cx="73" cy="151"/>
            </a:xfrm>
            <a:custGeom>
              <a:avLst/>
              <a:gdLst>
                <a:gd name="T0" fmla="*/ 3 w 73"/>
                <a:gd name="T1" fmla="*/ 55 h 151"/>
                <a:gd name="T2" fmla="*/ 1 w 73"/>
                <a:gd name="T3" fmla="*/ 70 h 151"/>
                <a:gd name="T4" fmla="*/ 1 w 73"/>
                <a:gd name="T5" fmla="*/ 85 h 151"/>
                <a:gd name="T6" fmla="*/ 3 w 73"/>
                <a:gd name="T7" fmla="*/ 100 h 151"/>
                <a:gd name="T8" fmla="*/ 5 w 73"/>
                <a:gd name="T9" fmla="*/ 113 h 151"/>
                <a:gd name="T10" fmla="*/ 8 w 73"/>
                <a:gd name="T11" fmla="*/ 124 h 151"/>
                <a:gd name="T12" fmla="*/ 13 w 73"/>
                <a:gd name="T13" fmla="*/ 135 h 151"/>
                <a:gd name="T14" fmla="*/ 20 w 73"/>
                <a:gd name="T15" fmla="*/ 144 h 151"/>
                <a:gd name="T16" fmla="*/ 26 w 73"/>
                <a:gd name="T17" fmla="*/ 149 h 151"/>
                <a:gd name="T18" fmla="*/ 33 w 73"/>
                <a:gd name="T19" fmla="*/ 151 h 151"/>
                <a:gd name="T20" fmla="*/ 40 w 73"/>
                <a:gd name="T21" fmla="*/ 151 h 151"/>
                <a:gd name="T22" fmla="*/ 48 w 73"/>
                <a:gd name="T23" fmla="*/ 146 h 151"/>
                <a:gd name="T24" fmla="*/ 55 w 73"/>
                <a:gd name="T25" fmla="*/ 140 h 151"/>
                <a:gd name="T26" fmla="*/ 60 w 73"/>
                <a:gd name="T27" fmla="*/ 131 h 151"/>
                <a:gd name="T28" fmla="*/ 65 w 73"/>
                <a:gd name="T29" fmla="*/ 120 h 151"/>
                <a:gd name="T30" fmla="*/ 69 w 73"/>
                <a:gd name="T31" fmla="*/ 107 h 151"/>
                <a:gd name="T32" fmla="*/ 71 w 73"/>
                <a:gd name="T33" fmla="*/ 92 h 151"/>
                <a:gd name="T34" fmla="*/ 73 w 73"/>
                <a:gd name="T35" fmla="*/ 78 h 151"/>
                <a:gd name="T36" fmla="*/ 73 w 73"/>
                <a:gd name="T37" fmla="*/ 63 h 151"/>
                <a:gd name="T38" fmla="*/ 70 w 73"/>
                <a:gd name="T39" fmla="*/ 45 h 151"/>
                <a:gd name="T40" fmla="*/ 66 w 73"/>
                <a:gd name="T41" fmla="*/ 32 h 151"/>
                <a:gd name="T42" fmla="*/ 62 w 73"/>
                <a:gd name="T43" fmla="*/ 22 h 151"/>
                <a:gd name="T44" fmla="*/ 57 w 73"/>
                <a:gd name="T45" fmla="*/ 11 h 151"/>
                <a:gd name="T46" fmla="*/ 49 w 73"/>
                <a:gd name="T47" fmla="*/ 4 h 151"/>
                <a:gd name="T48" fmla="*/ 42 w 73"/>
                <a:gd name="T49" fmla="*/ 0 h 151"/>
                <a:gd name="T50" fmla="*/ 35 w 73"/>
                <a:gd name="T51" fmla="*/ 0 h 151"/>
                <a:gd name="T52" fmla="*/ 29 w 73"/>
                <a:gd name="T53" fmla="*/ 2 h 151"/>
                <a:gd name="T54" fmla="*/ 20 w 73"/>
                <a:gd name="T55" fmla="*/ 9 h 151"/>
                <a:gd name="T56" fmla="*/ 14 w 73"/>
                <a:gd name="T57" fmla="*/ 18 h 151"/>
                <a:gd name="T58" fmla="*/ 9 w 73"/>
                <a:gd name="T59" fmla="*/ 28 h 151"/>
                <a:gd name="T60" fmla="*/ 5 w 73"/>
                <a:gd name="T61" fmla="*/ 41 h 151"/>
                <a:gd name="T62" fmla="*/ 7 w 73"/>
                <a:gd name="T63" fmla="*/ 39 h 151"/>
                <a:gd name="T64" fmla="*/ 12 w 73"/>
                <a:gd name="T65" fmla="*/ 27 h 151"/>
                <a:gd name="T66" fmla="*/ 17 w 73"/>
                <a:gd name="T67" fmla="*/ 18 h 151"/>
                <a:gd name="T68" fmla="*/ 22 w 73"/>
                <a:gd name="T69" fmla="*/ 10 h 151"/>
                <a:gd name="T70" fmla="*/ 30 w 73"/>
                <a:gd name="T71" fmla="*/ 4 h 151"/>
                <a:gd name="T72" fmla="*/ 36 w 73"/>
                <a:gd name="T73" fmla="*/ 2 h 151"/>
                <a:gd name="T74" fmla="*/ 44 w 73"/>
                <a:gd name="T75" fmla="*/ 4 h 151"/>
                <a:gd name="T76" fmla="*/ 51 w 73"/>
                <a:gd name="T77" fmla="*/ 8 h 151"/>
                <a:gd name="T78" fmla="*/ 57 w 73"/>
                <a:gd name="T79" fmla="*/ 15 h 151"/>
                <a:gd name="T80" fmla="*/ 62 w 73"/>
                <a:gd name="T81" fmla="*/ 26 h 151"/>
                <a:gd name="T82" fmla="*/ 66 w 73"/>
                <a:gd name="T83" fmla="*/ 37 h 151"/>
                <a:gd name="T84" fmla="*/ 69 w 73"/>
                <a:gd name="T85" fmla="*/ 49 h 151"/>
                <a:gd name="T86" fmla="*/ 71 w 73"/>
                <a:gd name="T87" fmla="*/ 66 h 151"/>
                <a:gd name="T88" fmla="*/ 71 w 73"/>
                <a:gd name="T89" fmla="*/ 81 h 151"/>
                <a:gd name="T90" fmla="*/ 70 w 73"/>
                <a:gd name="T91" fmla="*/ 94 h 151"/>
                <a:gd name="T92" fmla="*/ 68 w 73"/>
                <a:gd name="T93" fmla="*/ 109 h 151"/>
                <a:gd name="T94" fmla="*/ 64 w 73"/>
                <a:gd name="T95" fmla="*/ 122 h 151"/>
                <a:gd name="T96" fmla="*/ 58 w 73"/>
                <a:gd name="T97" fmla="*/ 132 h 151"/>
                <a:gd name="T98" fmla="*/ 52 w 73"/>
                <a:gd name="T99" fmla="*/ 140 h 151"/>
                <a:gd name="T100" fmla="*/ 47 w 73"/>
                <a:gd name="T101" fmla="*/ 145 h 151"/>
                <a:gd name="T102" fmla="*/ 38 w 73"/>
                <a:gd name="T103" fmla="*/ 149 h 151"/>
                <a:gd name="T104" fmla="*/ 31 w 73"/>
                <a:gd name="T105" fmla="*/ 149 h 151"/>
                <a:gd name="T106" fmla="*/ 25 w 73"/>
                <a:gd name="T107" fmla="*/ 145 h 151"/>
                <a:gd name="T108" fmla="*/ 18 w 73"/>
                <a:gd name="T109" fmla="*/ 138 h 151"/>
                <a:gd name="T110" fmla="*/ 13 w 73"/>
                <a:gd name="T111" fmla="*/ 131 h 151"/>
                <a:gd name="T112" fmla="*/ 8 w 73"/>
                <a:gd name="T113" fmla="*/ 120 h 151"/>
                <a:gd name="T114" fmla="*/ 5 w 73"/>
                <a:gd name="T115" fmla="*/ 109 h 151"/>
                <a:gd name="T116" fmla="*/ 3 w 73"/>
                <a:gd name="T117" fmla="*/ 96 h 151"/>
                <a:gd name="T118" fmla="*/ 1 w 73"/>
                <a:gd name="T119" fmla="*/ 81 h 151"/>
                <a:gd name="T120" fmla="*/ 3 w 73"/>
                <a:gd name="T121" fmla="*/ 67 h 151"/>
                <a:gd name="T122" fmla="*/ 4 w 73"/>
                <a:gd name="T123" fmla="*/ 53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
                <a:gd name="T187" fmla="*/ 0 h 151"/>
                <a:gd name="T188" fmla="*/ 73 w 73"/>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 h="151">
                  <a:moveTo>
                    <a:pt x="4" y="45"/>
                  </a:moveTo>
                  <a:lnTo>
                    <a:pt x="4" y="48"/>
                  </a:lnTo>
                  <a:lnTo>
                    <a:pt x="3" y="52"/>
                  </a:lnTo>
                  <a:lnTo>
                    <a:pt x="3" y="55"/>
                  </a:lnTo>
                  <a:lnTo>
                    <a:pt x="1" y="59"/>
                  </a:lnTo>
                  <a:lnTo>
                    <a:pt x="1" y="62"/>
                  </a:lnTo>
                  <a:lnTo>
                    <a:pt x="1" y="66"/>
                  </a:lnTo>
                  <a:lnTo>
                    <a:pt x="1" y="70"/>
                  </a:lnTo>
                  <a:lnTo>
                    <a:pt x="1" y="74"/>
                  </a:lnTo>
                  <a:lnTo>
                    <a:pt x="0" y="78"/>
                  </a:lnTo>
                  <a:lnTo>
                    <a:pt x="0" y="81"/>
                  </a:lnTo>
                  <a:lnTo>
                    <a:pt x="1" y="85"/>
                  </a:lnTo>
                  <a:lnTo>
                    <a:pt x="1" y="88"/>
                  </a:lnTo>
                  <a:lnTo>
                    <a:pt x="1" y="92"/>
                  </a:lnTo>
                  <a:lnTo>
                    <a:pt x="1" y="96"/>
                  </a:lnTo>
                  <a:lnTo>
                    <a:pt x="3" y="100"/>
                  </a:lnTo>
                  <a:lnTo>
                    <a:pt x="3" y="102"/>
                  </a:lnTo>
                  <a:lnTo>
                    <a:pt x="3" y="106"/>
                  </a:lnTo>
                  <a:lnTo>
                    <a:pt x="4" y="110"/>
                  </a:lnTo>
                  <a:lnTo>
                    <a:pt x="5" y="113"/>
                  </a:lnTo>
                  <a:lnTo>
                    <a:pt x="5" y="115"/>
                  </a:lnTo>
                  <a:lnTo>
                    <a:pt x="7" y="119"/>
                  </a:lnTo>
                  <a:lnTo>
                    <a:pt x="8" y="122"/>
                  </a:lnTo>
                  <a:lnTo>
                    <a:pt x="8" y="124"/>
                  </a:lnTo>
                  <a:lnTo>
                    <a:pt x="9" y="127"/>
                  </a:lnTo>
                  <a:lnTo>
                    <a:pt x="10" y="131"/>
                  </a:lnTo>
                  <a:lnTo>
                    <a:pt x="12" y="132"/>
                  </a:lnTo>
                  <a:lnTo>
                    <a:pt x="13" y="135"/>
                  </a:lnTo>
                  <a:lnTo>
                    <a:pt x="14" y="137"/>
                  </a:lnTo>
                  <a:lnTo>
                    <a:pt x="16" y="140"/>
                  </a:lnTo>
                  <a:lnTo>
                    <a:pt x="18" y="141"/>
                  </a:lnTo>
                  <a:lnTo>
                    <a:pt x="20" y="144"/>
                  </a:lnTo>
                  <a:lnTo>
                    <a:pt x="21" y="145"/>
                  </a:lnTo>
                  <a:lnTo>
                    <a:pt x="22" y="146"/>
                  </a:lnTo>
                  <a:lnTo>
                    <a:pt x="25" y="148"/>
                  </a:lnTo>
                  <a:lnTo>
                    <a:pt x="26" y="149"/>
                  </a:lnTo>
                  <a:lnTo>
                    <a:pt x="27" y="150"/>
                  </a:lnTo>
                  <a:lnTo>
                    <a:pt x="30" y="150"/>
                  </a:lnTo>
                  <a:lnTo>
                    <a:pt x="31" y="151"/>
                  </a:lnTo>
                  <a:lnTo>
                    <a:pt x="33" y="151"/>
                  </a:lnTo>
                  <a:lnTo>
                    <a:pt x="35" y="151"/>
                  </a:lnTo>
                  <a:lnTo>
                    <a:pt x="36" y="151"/>
                  </a:lnTo>
                  <a:lnTo>
                    <a:pt x="38" y="151"/>
                  </a:lnTo>
                  <a:lnTo>
                    <a:pt x="40" y="151"/>
                  </a:lnTo>
                  <a:lnTo>
                    <a:pt x="42" y="150"/>
                  </a:lnTo>
                  <a:lnTo>
                    <a:pt x="45" y="149"/>
                  </a:lnTo>
                  <a:lnTo>
                    <a:pt x="47" y="148"/>
                  </a:lnTo>
                  <a:lnTo>
                    <a:pt x="48" y="146"/>
                  </a:lnTo>
                  <a:lnTo>
                    <a:pt x="49" y="145"/>
                  </a:lnTo>
                  <a:lnTo>
                    <a:pt x="52" y="144"/>
                  </a:lnTo>
                  <a:lnTo>
                    <a:pt x="53" y="142"/>
                  </a:lnTo>
                  <a:lnTo>
                    <a:pt x="55" y="140"/>
                  </a:lnTo>
                  <a:lnTo>
                    <a:pt x="56" y="138"/>
                  </a:lnTo>
                  <a:lnTo>
                    <a:pt x="57" y="136"/>
                  </a:lnTo>
                  <a:lnTo>
                    <a:pt x="60" y="133"/>
                  </a:lnTo>
                  <a:lnTo>
                    <a:pt x="60" y="131"/>
                  </a:lnTo>
                  <a:lnTo>
                    <a:pt x="61" y="128"/>
                  </a:lnTo>
                  <a:lnTo>
                    <a:pt x="62" y="125"/>
                  </a:lnTo>
                  <a:lnTo>
                    <a:pt x="64" y="123"/>
                  </a:lnTo>
                  <a:lnTo>
                    <a:pt x="65" y="120"/>
                  </a:lnTo>
                  <a:lnTo>
                    <a:pt x="66" y="116"/>
                  </a:lnTo>
                  <a:lnTo>
                    <a:pt x="68" y="114"/>
                  </a:lnTo>
                  <a:lnTo>
                    <a:pt x="68" y="110"/>
                  </a:lnTo>
                  <a:lnTo>
                    <a:pt x="69" y="107"/>
                  </a:lnTo>
                  <a:lnTo>
                    <a:pt x="70" y="103"/>
                  </a:lnTo>
                  <a:lnTo>
                    <a:pt x="70" y="100"/>
                  </a:lnTo>
                  <a:lnTo>
                    <a:pt x="71" y="96"/>
                  </a:lnTo>
                  <a:lnTo>
                    <a:pt x="71" y="92"/>
                  </a:lnTo>
                  <a:lnTo>
                    <a:pt x="71" y="88"/>
                  </a:lnTo>
                  <a:lnTo>
                    <a:pt x="73" y="84"/>
                  </a:lnTo>
                  <a:lnTo>
                    <a:pt x="73" y="81"/>
                  </a:lnTo>
                  <a:lnTo>
                    <a:pt x="73" y="78"/>
                  </a:lnTo>
                  <a:lnTo>
                    <a:pt x="73" y="74"/>
                  </a:lnTo>
                  <a:lnTo>
                    <a:pt x="73" y="70"/>
                  </a:lnTo>
                  <a:lnTo>
                    <a:pt x="73" y="66"/>
                  </a:lnTo>
                  <a:lnTo>
                    <a:pt x="73" y="63"/>
                  </a:lnTo>
                  <a:lnTo>
                    <a:pt x="71" y="59"/>
                  </a:lnTo>
                  <a:lnTo>
                    <a:pt x="71" y="55"/>
                  </a:lnTo>
                  <a:lnTo>
                    <a:pt x="70" y="49"/>
                  </a:lnTo>
                  <a:lnTo>
                    <a:pt x="70" y="45"/>
                  </a:lnTo>
                  <a:lnTo>
                    <a:pt x="69" y="41"/>
                  </a:lnTo>
                  <a:lnTo>
                    <a:pt x="69" y="39"/>
                  </a:lnTo>
                  <a:lnTo>
                    <a:pt x="68" y="35"/>
                  </a:lnTo>
                  <a:lnTo>
                    <a:pt x="66" y="32"/>
                  </a:lnTo>
                  <a:lnTo>
                    <a:pt x="66" y="30"/>
                  </a:lnTo>
                  <a:lnTo>
                    <a:pt x="65" y="26"/>
                  </a:lnTo>
                  <a:lnTo>
                    <a:pt x="64" y="24"/>
                  </a:lnTo>
                  <a:lnTo>
                    <a:pt x="62" y="22"/>
                  </a:lnTo>
                  <a:lnTo>
                    <a:pt x="61" y="19"/>
                  </a:lnTo>
                  <a:lnTo>
                    <a:pt x="60" y="17"/>
                  </a:lnTo>
                  <a:lnTo>
                    <a:pt x="58" y="14"/>
                  </a:lnTo>
                  <a:lnTo>
                    <a:pt x="57" y="11"/>
                  </a:lnTo>
                  <a:lnTo>
                    <a:pt x="56" y="10"/>
                  </a:lnTo>
                  <a:lnTo>
                    <a:pt x="55" y="8"/>
                  </a:lnTo>
                  <a:lnTo>
                    <a:pt x="51" y="5"/>
                  </a:lnTo>
                  <a:lnTo>
                    <a:pt x="49" y="4"/>
                  </a:lnTo>
                  <a:lnTo>
                    <a:pt x="47" y="2"/>
                  </a:lnTo>
                  <a:lnTo>
                    <a:pt x="45" y="1"/>
                  </a:lnTo>
                  <a:lnTo>
                    <a:pt x="44" y="1"/>
                  </a:lnTo>
                  <a:lnTo>
                    <a:pt x="42" y="0"/>
                  </a:lnTo>
                  <a:lnTo>
                    <a:pt x="40" y="0"/>
                  </a:lnTo>
                  <a:lnTo>
                    <a:pt x="39" y="0"/>
                  </a:lnTo>
                  <a:lnTo>
                    <a:pt x="36" y="0"/>
                  </a:lnTo>
                  <a:lnTo>
                    <a:pt x="35" y="0"/>
                  </a:lnTo>
                  <a:lnTo>
                    <a:pt x="34" y="0"/>
                  </a:lnTo>
                  <a:lnTo>
                    <a:pt x="31" y="1"/>
                  </a:lnTo>
                  <a:lnTo>
                    <a:pt x="30" y="1"/>
                  </a:lnTo>
                  <a:lnTo>
                    <a:pt x="29" y="2"/>
                  </a:lnTo>
                  <a:lnTo>
                    <a:pt x="26" y="4"/>
                  </a:lnTo>
                  <a:lnTo>
                    <a:pt x="25" y="5"/>
                  </a:lnTo>
                  <a:lnTo>
                    <a:pt x="22" y="8"/>
                  </a:lnTo>
                  <a:lnTo>
                    <a:pt x="20" y="9"/>
                  </a:lnTo>
                  <a:lnTo>
                    <a:pt x="18" y="11"/>
                  </a:lnTo>
                  <a:lnTo>
                    <a:pt x="17" y="13"/>
                  </a:lnTo>
                  <a:lnTo>
                    <a:pt x="16" y="15"/>
                  </a:lnTo>
                  <a:lnTo>
                    <a:pt x="14" y="18"/>
                  </a:lnTo>
                  <a:lnTo>
                    <a:pt x="13" y="20"/>
                  </a:lnTo>
                  <a:lnTo>
                    <a:pt x="12" y="23"/>
                  </a:lnTo>
                  <a:lnTo>
                    <a:pt x="10" y="26"/>
                  </a:lnTo>
                  <a:lnTo>
                    <a:pt x="9" y="28"/>
                  </a:lnTo>
                  <a:lnTo>
                    <a:pt x="8" y="31"/>
                  </a:lnTo>
                  <a:lnTo>
                    <a:pt x="7" y="35"/>
                  </a:lnTo>
                  <a:lnTo>
                    <a:pt x="7" y="37"/>
                  </a:lnTo>
                  <a:lnTo>
                    <a:pt x="5" y="41"/>
                  </a:lnTo>
                  <a:lnTo>
                    <a:pt x="4" y="45"/>
                  </a:lnTo>
                  <a:lnTo>
                    <a:pt x="5" y="46"/>
                  </a:lnTo>
                  <a:lnTo>
                    <a:pt x="7" y="43"/>
                  </a:lnTo>
                  <a:lnTo>
                    <a:pt x="7" y="39"/>
                  </a:lnTo>
                  <a:lnTo>
                    <a:pt x="8" y="36"/>
                  </a:lnTo>
                  <a:lnTo>
                    <a:pt x="9" y="32"/>
                  </a:lnTo>
                  <a:lnTo>
                    <a:pt x="10" y="30"/>
                  </a:lnTo>
                  <a:lnTo>
                    <a:pt x="12" y="27"/>
                  </a:lnTo>
                  <a:lnTo>
                    <a:pt x="13" y="24"/>
                  </a:lnTo>
                  <a:lnTo>
                    <a:pt x="14" y="22"/>
                  </a:lnTo>
                  <a:lnTo>
                    <a:pt x="16" y="19"/>
                  </a:lnTo>
                  <a:lnTo>
                    <a:pt x="17" y="18"/>
                  </a:lnTo>
                  <a:lnTo>
                    <a:pt x="18" y="15"/>
                  </a:lnTo>
                  <a:lnTo>
                    <a:pt x="20" y="14"/>
                  </a:lnTo>
                  <a:lnTo>
                    <a:pt x="21" y="11"/>
                  </a:lnTo>
                  <a:lnTo>
                    <a:pt x="22" y="10"/>
                  </a:lnTo>
                  <a:lnTo>
                    <a:pt x="25" y="8"/>
                  </a:lnTo>
                  <a:lnTo>
                    <a:pt x="27" y="6"/>
                  </a:lnTo>
                  <a:lnTo>
                    <a:pt x="29" y="5"/>
                  </a:lnTo>
                  <a:lnTo>
                    <a:pt x="30" y="4"/>
                  </a:lnTo>
                  <a:lnTo>
                    <a:pt x="31" y="4"/>
                  </a:lnTo>
                  <a:lnTo>
                    <a:pt x="34" y="2"/>
                  </a:lnTo>
                  <a:lnTo>
                    <a:pt x="35" y="2"/>
                  </a:lnTo>
                  <a:lnTo>
                    <a:pt x="36" y="2"/>
                  </a:lnTo>
                  <a:lnTo>
                    <a:pt x="39" y="2"/>
                  </a:lnTo>
                  <a:lnTo>
                    <a:pt x="40" y="2"/>
                  </a:lnTo>
                  <a:lnTo>
                    <a:pt x="42" y="2"/>
                  </a:lnTo>
                  <a:lnTo>
                    <a:pt x="44" y="4"/>
                  </a:lnTo>
                  <a:lnTo>
                    <a:pt x="45" y="4"/>
                  </a:lnTo>
                  <a:lnTo>
                    <a:pt x="47" y="5"/>
                  </a:lnTo>
                  <a:lnTo>
                    <a:pt x="48" y="6"/>
                  </a:lnTo>
                  <a:lnTo>
                    <a:pt x="51" y="8"/>
                  </a:lnTo>
                  <a:lnTo>
                    <a:pt x="53" y="10"/>
                  </a:lnTo>
                  <a:lnTo>
                    <a:pt x="55" y="11"/>
                  </a:lnTo>
                  <a:lnTo>
                    <a:pt x="56" y="14"/>
                  </a:lnTo>
                  <a:lnTo>
                    <a:pt x="57" y="15"/>
                  </a:lnTo>
                  <a:lnTo>
                    <a:pt x="60" y="18"/>
                  </a:lnTo>
                  <a:lnTo>
                    <a:pt x="60" y="20"/>
                  </a:lnTo>
                  <a:lnTo>
                    <a:pt x="61" y="23"/>
                  </a:lnTo>
                  <a:lnTo>
                    <a:pt x="62" y="26"/>
                  </a:lnTo>
                  <a:lnTo>
                    <a:pt x="64" y="28"/>
                  </a:lnTo>
                  <a:lnTo>
                    <a:pt x="65" y="31"/>
                  </a:lnTo>
                  <a:lnTo>
                    <a:pt x="66" y="33"/>
                  </a:lnTo>
                  <a:lnTo>
                    <a:pt x="66" y="37"/>
                  </a:lnTo>
                  <a:lnTo>
                    <a:pt x="68" y="40"/>
                  </a:lnTo>
                  <a:lnTo>
                    <a:pt x="68" y="43"/>
                  </a:lnTo>
                  <a:lnTo>
                    <a:pt x="69" y="46"/>
                  </a:lnTo>
                  <a:lnTo>
                    <a:pt x="69" y="49"/>
                  </a:lnTo>
                  <a:lnTo>
                    <a:pt x="70" y="55"/>
                  </a:lnTo>
                  <a:lnTo>
                    <a:pt x="70" y="59"/>
                  </a:lnTo>
                  <a:lnTo>
                    <a:pt x="71" y="63"/>
                  </a:lnTo>
                  <a:lnTo>
                    <a:pt x="71" y="66"/>
                  </a:lnTo>
                  <a:lnTo>
                    <a:pt x="71" y="70"/>
                  </a:lnTo>
                  <a:lnTo>
                    <a:pt x="71" y="74"/>
                  </a:lnTo>
                  <a:lnTo>
                    <a:pt x="71" y="78"/>
                  </a:lnTo>
                  <a:lnTo>
                    <a:pt x="71" y="81"/>
                  </a:lnTo>
                  <a:lnTo>
                    <a:pt x="71" y="84"/>
                  </a:lnTo>
                  <a:lnTo>
                    <a:pt x="70" y="88"/>
                  </a:lnTo>
                  <a:lnTo>
                    <a:pt x="70" y="92"/>
                  </a:lnTo>
                  <a:lnTo>
                    <a:pt x="70" y="94"/>
                  </a:lnTo>
                  <a:lnTo>
                    <a:pt x="69" y="98"/>
                  </a:lnTo>
                  <a:lnTo>
                    <a:pt x="69" y="102"/>
                  </a:lnTo>
                  <a:lnTo>
                    <a:pt x="68" y="106"/>
                  </a:lnTo>
                  <a:lnTo>
                    <a:pt x="68" y="109"/>
                  </a:lnTo>
                  <a:lnTo>
                    <a:pt x="66" y="113"/>
                  </a:lnTo>
                  <a:lnTo>
                    <a:pt x="65" y="115"/>
                  </a:lnTo>
                  <a:lnTo>
                    <a:pt x="64" y="118"/>
                  </a:lnTo>
                  <a:lnTo>
                    <a:pt x="64" y="122"/>
                  </a:lnTo>
                  <a:lnTo>
                    <a:pt x="62" y="124"/>
                  </a:lnTo>
                  <a:lnTo>
                    <a:pt x="61" y="127"/>
                  </a:lnTo>
                  <a:lnTo>
                    <a:pt x="60" y="129"/>
                  </a:lnTo>
                  <a:lnTo>
                    <a:pt x="58" y="132"/>
                  </a:lnTo>
                  <a:lnTo>
                    <a:pt x="57" y="133"/>
                  </a:lnTo>
                  <a:lnTo>
                    <a:pt x="56" y="136"/>
                  </a:lnTo>
                  <a:lnTo>
                    <a:pt x="55" y="137"/>
                  </a:lnTo>
                  <a:lnTo>
                    <a:pt x="52" y="140"/>
                  </a:lnTo>
                  <a:lnTo>
                    <a:pt x="51" y="141"/>
                  </a:lnTo>
                  <a:lnTo>
                    <a:pt x="49" y="142"/>
                  </a:lnTo>
                  <a:lnTo>
                    <a:pt x="48" y="144"/>
                  </a:lnTo>
                  <a:lnTo>
                    <a:pt x="47" y="145"/>
                  </a:lnTo>
                  <a:lnTo>
                    <a:pt x="44" y="146"/>
                  </a:lnTo>
                  <a:lnTo>
                    <a:pt x="42" y="148"/>
                  </a:lnTo>
                  <a:lnTo>
                    <a:pt x="40" y="148"/>
                  </a:lnTo>
                  <a:lnTo>
                    <a:pt x="38" y="149"/>
                  </a:lnTo>
                  <a:lnTo>
                    <a:pt x="36" y="149"/>
                  </a:lnTo>
                  <a:lnTo>
                    <a:pt x="35" y="149"/>
                  </a:lnTo>
                  <a:lnTo>
                    <a:pt x="33" y="149"/>
                  </a:lnTo>
                  <a:lnTo>
                    <a:pt x="31" y="149"/>
                  </a:lnTo>
                  <a:lnTo>
                    <a:pt x="30" y="148"/>
                  </a:lnTo>
                  <a:lnTo>
                    <a:pt x="29" y="148"/>
                  </a:lnTo>
                  <a:lnTo>
                    <a:pt x="26" y="146"/>
                  </a:lnTo>
                  <a:lnTo>
                    <a:pt x="25" y="145"/>
                  </a:lnTo>
                  <a:lnTo>
                    <a:pt x="23" y="144"/>
                  </a:lnTo>
                  <a:lnTo>
                    <a:pt x="21" y="142"/>
                  </a:lnTo>
                  <a:lnTo>
                    <a:pt x="20" y="141"/>
                  </a:lnTo>
                  <a:lnTo>
                    <a:pt x="18" y="138"/>
                  </a:lnTo>
                  <a:lnTo>
                    <a:pt x="17" y="137"/>
                  </a:lnTo>
                  <a:lnTo>
                    <a:pt x="16" y="135"/>
                  </a:lnTo>
                  <a:lnTo>
                    <a:pt x="14" y="133"/>
                  </a:lnTo>
                  <a:lnTo>
                    <a:pt x="13" y="131"/>
                  </a:lnTo>
                  <a:lnTo>
                    <a:pt x="12" y="128"/>
                  </a:lnTo>
                  <a:lnTo>
                    <a:pt x="10" y="125"/>
                  </a:lnTo>
                  <a:lnTo>
                    <a:pt x="9" y="123"/>
                  </a:lnTo>
                  <a:lnTo>
                    <a:pt x="8" y="120"/>
                  </a:lnTo>
                  <a:lnTo>
                    <a:pt x="8" y="118"/>
                  </a:lnTo>
                  <a:lnTo>
                    <a:pt x="7" y="114"/>
                  </a:lnTo>
                  <a:lnTo>
                    <a:pt x="5" y="111"/>
                  </a:lnTo>
                  <a:lnTo>
                    <a:pt x="5" y="109"/>
                  </a:lnTo>
                  <a:lnTo>
                    <a:pt x="4" y="105"/>
                  </a:lnTo>
                  <a:lnTo>
                    <a:pt x="4" y="102"/>
                  </a:lnTo>
                  <a:lnTo>
                    <a:pt x="4" y="98"/>
                  </a:lnTo>
                  <a:lnTo>
                    <a:pt x="3" y="96"/>
                  </a:lnTo>
                  <a:lnTo>
                    <a:pt x="3" y="92"/>
                  </a:lnTo>
                  <a:lnTo>
                    <a:pt x="3" y="88"/>
                  </a:lnTo>
                  <a:lnTo>
                    <a:pt x="3" y="84"/>
                  </a:lnTo>
                  <a:lnTo>
                    <a:pt x="1" y="81"/>
                  </a:lnTo>
                  <a:lnTo>
                    <a:pt x="3" y="78"/>
                  </a:lnTo>
                  <a:lnTo>
                    <a:pt x="1" y="74"/>
                  </a:lnTo>
                  <a:lnTo>
                    <a:pt x="3" y="70"/>
                  </a:lnTo>
                  <a:lnTo>
                    <a:pt x="3" y="67"/>
                  </a:lnTo>
                  <a:lnTo>
                    <a:pt x="3" y="63"/>
                  </a:lnTo>
                  <a:lnTo>
                    <a:pt x="3" y="59"/>
                  </a:lnTo>
                  <a:lnTo>
                    <a:pt x="4" y="55"/>
                  </a:lnTo>
                  <a:lnTo>
                    <a:pt x="4" y="53"/>
                  </a:lnTo>
                  <a:lnTo>
                    <a:pt x="5" y="49"/>
                  </a:lnTo>
                  <a:lnTo>
                    <a:pt x="5" y="46"/>
                  </a:lnTo>
                  <a:lnTo>
                    <a:pt x="4" y="45"/>
                  </a:lnTo>
                  <a:close/>
                </a:path>
              </a:pathLst>
            </a:custGeom>
            <a:solidFill>
              <a:srgbClr val="808080"/>
            </a:solidFill>
            <a:ln w="9525">
              <a:noFill/>
              <a:round/>
              <a:headEnd/>
              <a:tailEnd/>
            </a:ln>
          </p:spPr>
          <p:txBody>
            <a:bodyPr/>
            <a:lstStyle/>
            <a:p>
              <a:endParaRPr lang="en-US"/>
            </a:p>
          </p:txBody>
        </p:sp>
        <p:sp>
          <p:nvSpPr>
            <p:cNvPr id="197" name="Freeform 340"/>
            <p:cNvSpPr>
              <a:spLocks/>
            </p:cNvSpPr>
            <p:nvPr/>
          </p:nvSpPr>
          <p:spPr bwMode="auto">
            <a:xfrm>
              <a:off x="1663" y="1348"/>
              <a:ext cx="70" cy="149"/>
            </a:xfrm>
            <a:custGeom>
              <a:avLst/>
              <a:gdLst>
                <a:gd name="T0" fmla="*/ 47 w 70"/>
                <a:gd name="T1" fmla="*/ 4 h 149"/>
                <a:gd name="T2" fmla="*/ 43 w 70"/>
                <a:gd name="T3" fmla="*/ 1 h 149"/>
                <a:gd name="T4" fmla="*/ 37 w 70"/>
                <a:gd name="T5" fmla="*/ 0 h 149"/>
                <a:gd name="T6" fmla="*/ 32 w 70"/>
                <a:gd name="T7" fmla="*/ 0 h 149"/>
                <a:gd name="T8" fmla="*/ 27 w 70"/>
                <a:gd name="T9" fmla="*/ 3 h 149"/>
                <a:gd name="T10" fmla="*/ 21 w 70"/>
                <a:gd name="T11" fmla="*/ 7 h 149"/>
                <a:gd name="T12" fmla="*/ 18 w 70"/>
                <a:gd name="T13" fmla="*/ 9 h 149"/>
                <a:gd name="T14" fmla="*/ 15 w 70"/>
                <a:gd name="T15" fmla="*/ 14 h 149"/>
                <a:gd name="T16" fmla="*/ 12 w 70"/>
                <a:gd name="T17" fmla="*/ 20 h 149"/>
                <a:gd name="T18" fmla="*/ 9 w 70"/>
                <a:gd name="T19" fmla="*/ 25 h 149"/>
                <a:gd name="T20" fmla="*/ 8 w 70"/>
                <a:gd name="T21" fmla="*/ 30 h 149"/>
                <a:gd name="T22" fmla="*/ 5 w 70"/>
                <a:gd name="T23" fmla="*/ 35 h 149"/>
                <a:gd name="T24" fmla="*/ 4 w 70"/>
                <a:gd name="T25" fmla="*/ 40 h 149"/>
                <a:gd name="T26" fmla="*/ 1 w 70"/>
                <a:gd name="T27" fmla="*/ 52 h 149"/>
                <a:gd name="T28" fmla="*/ 1 w 70"/>
                <a:gd name="T29" fmla="*/ 57 h 149"/>
                <a:gd name="T30" fmla="*/ 0 w 70"/>
                <a:gd name="T31" fmla="*/ 62 h 149"/>
                <a:gd name="T32" fmla="*/ 0 w 70"/>
                <a:gd name="T33" fmla="*/ 69 h 149"/>
                <a:gd name="T34" fmla="*/ 0 w 70"/>
                <a:gd name="T35" fmla="*/ 78 h 149"/>
                <a:gd name="T36" fmla="*/ 0 w 70"/>
                <a:gd name="T37" fmla="*/ 84 h 149"/>
                <a:gd name="T38" fmla="*/ 0 w 70"/>
                <a:gd name="T39" fmla="*/ 91 h 149"/>
                <a:gd name="T40" fmla="*/ 1 w 70"/>
                <a:gd name="T41" fmla="*/ 96 h 149"/>
                <a:gd name="T42" fmla="*/ 1 w 70"/>
                <a:gd name="T43" fmla="*/ 101 h 149"/>
                <a:gd name="T44" fmla="*/ 2 w 70"/>
                <a:gd name="T45" fmla="*/ 110 h 149"/>
                <a:gd name="T46" fmla="*/ 4 w 70"/>
                <a:gd name="T47" fmla="*/ 116 h 149"/>
                <a:gd name="T48" fmla="*/ 6 w 70"/>
                <a:gd name="T49" fmla="*/ 121 h 149"/>
                <a:gd name="T50" fmla="*/ 8 w 70"/>
                <a:gd name="T51" fmla="*/ 126 h 149"/>
                <a:gd name="T52" fmla="*/ 10 w 70"/>
                <a:gd name="T53" fmla="*/ 131 h 149"/>
                <a:gd name="T54" fmla="*/ 13 w 70"/>
                <a:gd name="T55" fmla="*/ 135 h 149"/>
                <a:gd name="T56" fmla="*/ 15 w 70"/>
                <a:gd name="T57" fmla="*/ 139 h 149"/>
                <a:gd name="T58" fmla="*/ 21 w 70"/>
                <a:gd name="T59" fmla="*/ 144 h 149"/>
                <a:gd name="T60" fmla="*/ 24 w 70"/>
                <a:gd name="T61" fmla="*/ 147 h 149"/>
                <a:gd name="T62" fmla="*/ 28 w 70"/>
                <a:gd name="T63" fmla="*/ 148 h 149"/>
                <a:gd name="T64" fmla="*/ 32 w 70"/>
                <a:gd name="T65" fmla="*/ 149 h 149"/>
                <a:gd name="T66" fmla="*/ 37 w 70"/>
                <a:gd name="T67" fmla="*/ 149 h 149"/>
                <a:gd name="T68" fmla="*/ 43 w 70"/>
                <a:gd name="T69" fmla="*/ 147 h 149"/>
                <a:gd name="T70" fmla="*/ 48 w 70"/>
                <a:gd name="T71" fmla="*/ 143 h 149"/>
                <a:gd name="T72" fmla="*/ 50 w 70"/>
                <a:gd name="T73" fmla="*/ 140 h 149"/>
                <a:gd name="T74" fmla="*/ 53 w 70"/>
                <a:gd name="T75" fmla="*/ 136 h 149"/>
                <a:gd name="T76" fmla="*/ 56 w 70"/>
                <a:gd name="T77" fmla="*/ 134 h 149"/>
                <a:gd name="T78" fmla="*/ 58 w 70"/>
                <a:gd name="T79" fmla="*/ 130 h 149"/>
                <a:gd name="T80" fmla="*/ 59 w 70"/>
                <a:gd name="T81" fmla="*/ 126 h 149"/>
                <a:gd name="T82" fmla="*/ 62 w 70"/>
                <a:gd name="T83" fmla="*/ 122 h 149"/>
                <a:gd name="T84" fmla="*/ 63 w 70"/>
                <a:gd name="T85" fmla="*/ 117 h 149"/>
                <a:gd name="T86" fmla="*/ 65 w 70"/>
                <a:gd name="T87" fmla="*/ 110 h 149"/>
                <a:gd name="T88" fmla="*/ 67 w 70"/>
                <a:gd name="T89" fmla="*/ 100 h 149"/>
                <a:gd name="T90" fmla="*/ 69 w 70"/>
                <a:gd name="T91" fmla="*/ 93 h 149"/>
                <a:gd name="T92" fmla="*/ 70 w 70"/>
                <a:gd name="T93" fmla="*/ 88 h 149"/>
                <a:gd name="T94" fmla="*/ 70 w 70"/>
                <a:gd name="T95" fmla="*/ 83 h 149"/>
                <a:gd name="T96" fmla="*/ 70 w 70"/>
                <a:gd name="T97" fmla="*/ 78 h 149"/>
                <a:gd name="T98" fmla="*/ 70 w 70"/>
                <a:gd name="T99" fmla="*/ 73 h 149"/>
                <a:gd name="T100" fmla="*/ 70 w 70"/>
                <a:gd name="T101" fmla="*/ 68 h 149"/>
                <a:gd name="T102" fmla="*/ 70 w 70"/>
                <a:gd name="T103" fmla="*/ 62 h 149"/>
                <a:gd name="T104" fmla="*/ 70 w 70"/>
                <a:gd name="T105" fmla="*/ 57 h 149"/>
                <a:gd name="T106" fmla="*/ 69 w 70"/>
                <a:gd name="T107" fmla="*/ 52 h 149"/>
                <a:gd name="T108" fmla="*/ 67 w 70"/>
                <a:gd name="T109" fmla="*/ 43 h 149"/>
                <a:gd name="T110" fmla="*/ 66 w 70"/>
                <a:gd name="T111" fmla="*/ 38 h 149"/>
                <a:gd name="T112" fmla="*/ 65 w 70"/>
                <a:gd name="T113" fmla="*/ 33 h 149"/>
                <a:gd name="T114" fmla="*/ 63 w 70"/>
                <a:gd name="T115" fmla="*/ 27 h 149"/>
                <a:gd name="T116" fmla="*/ 61 w 70"/>
                <a:gd name="T117" fmla="*/ 23 h 149"/>
                <a:gd name="T118" fmla="*/ 58 w 70"/>
                <a:gd name="T119" fmla="*/ 18 h 149"/>
                <a:gd name="T120" fmla="*/ 56 w 70"/>
                <a:gd name="T121" fmla="*/ 13 h 149"/>
                <a:gd name="T122" fmla="*/ 53 w 70"/>
                <a:gd name="T123" fmla="*/ 11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0"/>
                <a:gd name="T187" fmla="*/ 0 h 149"/>
                <a:gd name="T188" fmla="*/ 70 w 70"/>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0" h="149">
                  <a:moveTo>
                    <a:pt x="50" y="7"/>
                  </a:moveTo>
                  <a:lnTo>
                    <a:pt x="49" y="5"/>
                  </a:lnTo>
                  <a:lnTo>
                    <a:pt x="48" y="5"/>
                  </a:lnTo>
                  <a:lnTo>
                    <a:pt x="47" y="4"/>
                  </a:lnTo>
                  <a:lnTo>
                    <a:pt x="45" y="3"/>
                  </a:lnTo>
                  <a:lnTo>
                    <a:pt x="44" y="3"/>
                  </a:lnTo>
                  <a:lnTo>
                    <a:pt x="44" y="1"/>
                  </a:lnTo>
                  <a:lnTo>
                    <a:pt x="43" y="1"/>
                  </a:lnTo>
                  <a:lnTo>
                    <a:pt x="41" y="1"/>
                  </a:lnTo>
                  <a:lnTo>
                    <a:pt x="40" y="0"/>
                  </a:lnTo>
                  <a:lnTo>
                    <a:pt x="39" y="0"/>
                  </a:lnTo>
                  <a:lnTo>
                    <a:pt x="37" y="0"/>
                  </a:lnTo>
                  <a:lnTo>
                    <a:pt x="36" y="0"/>
                  </a:lnTo>
                  <a:lnTo>
                    <a:pt x="35" y="0"/>
                  </a:lnTo>
                  <a:lnTo>
                    <a:pt x="34" y="0"/>
                  </a:lnTo>
                  <a:lnTo>
                    <a:pt x="32" y="0"/>
                  </a:lnTo>
                  <a:lnTo>
                    <a:pt x="31" y="1"/>
                  </a:lnTo>
                  <a:lnTo>
                    <a:pt x="30" y="1"/>
                  </a:lnTo>
                  <a:lnTo>
                    <a:pt x="28" y="1"/>
                  </a:lnTo>
                  <a:lnTo>
                    <a:pt x="27" y="3"/>
                  </a:lnTo>
                  <a:lnTo>
                    <a:pt x="26" y="3"/>
                  </a:lnTo>
                  <a:lnTo>
                    <a:pt x="23" y="5"/>
                  </a:lnTo>
                  <a:lnTo>
                    <a:pt x="22" y="7"/>
                  </a:lnTo>
                  <a:lnTo>
                    <a:pt x="21" y="7"/>
                  </a:lnTo>
                  <a:lnTo>
                    <a:pt x="21" y="8"/>
                  </a:lnTo>
                  <a:lnTo>
                    <a:pt x="19" y="8"/>
                  </a:lnTo>
                  <a:lnTo>
                    <a:pt x="19" y="9"/>
                  </a:lnTo>
                  <a:lnTo>
                    <a:pt x="18" y="9"/>
                  </a:lnTo>
                  <a:lnTo>
                    <a:pt x="18" y="11"/>
                  </a:lnTo>
                  <a:lnTo>
                    <a:pt x="17" y="12"/>
                  </a:lnTo>
                  <a:lnTo>
                    <a:pt x="15" y="13"/>
                  </a:lnTo>
                  <a:lnTo>
                    <a:pt x="15" y="14"/>
                  </a:lnTo>
                  <a:lnTo>
                    <a:pt x="14" y="16"/>
                  </a:lnTo>
                  <a:lnTo>
                    <a:pt x="13" y="17"/>
                  </a:lnTo>
                  <a:lnTo>
                    <a:pt x="13" y="18"/>
                  </a:lnTo>
                  <a:lnTo>
                    <a:pt x="12" y="20"/>
                  </a:lnTo>
                  <a:lnTo>
                    <a:pt x="12" y="21"/>
                  </a:lnTo>
                  <a:lnTo>
                    <a:pt x="10" y="22"/>
                  </a:lnTo>
                  <a:lnTo>
                    <a:pt x="10" y="23"/>
                  </a:lnTo>
                  <a:lnTo>
                    <a:pt x="9" y="25"/>
                  </a:lnTo>
                  <a:lnTo>
                    <a:pt x="9" y="26"/>
                  </a:lnTo>
                  <a:lnTo>
                    <a:pt x="8" y="27"/>
                  </a:lnTo>
                  <a:lnTo>
                    <a:pt x="8" y="29"/>
                  </a:lnTo>
                  <a:lnTo>
                    <a:pt x="8" y="30"/>
                  </a:lnTo>
                  <a:lnTo>
                    <a:pt x="6" y="31"/>
                  </a:lnTo>
                  <a:lnTo>
                    <a:pt x="6" y="33"/>
                  </a:lnTo>
                  <a:lnTo>
                    <a:pt x="6" y="34"/>
                  </a:lnTo>
                  <a:lnTo>
                    <a:pt x="5" y="35"/>
                  </a:lnTo>
                  <a:lnTo>
                    <a:pt x="5" y="36"/>
                  </a:lnTo>
                  <a:lnTo>
                    <a:pt x="5" y="38"/>
                  </a:lnTo>
                  <a:lnTo>
                    <a:pt x="4" y="39"/>
                  </a:lnTo>
                  <a:lnTo>
                    <a:pt x="4" y="40"/>
                  </a:lnTo>
                  <a:lnTo>
                    <a:pt x="2" y="44"/>
                  </a:lnTo>
                  <a:lnTo>
                    <a:pt x="2" y="48"/>
                  </a:lnTo>
                  <a:lnTo>
                    <a:pt x="2" y="49"/>
                  </a:lnTo>
                  <a:lnTo>
                    <a:pt x="1" y="52"/>
                  </a:lnTo>
                  <a:lnTo>
                    <a:pt x="1" y="53"/>
                  </a:lnTo>
                  <a:lnTo>
                    <a:pt x="1" y="55"/>
                  </a:lnTo>
                  <a:lnTo>
                    <a:pt x="1" y="56"/>
                  </a:lnTo>
                  <a:lnTo>
                    <a:pt x="1" y="57"/>
                  </a:lnTo>
                  <a:lnTo>
                    <a:pt x="1" y="58"/>
                  </a:lnTo>
                  <a:lnTo>
                    <a:pt x="0" y="60"/>
                  </a:lnTo>
                  <a:lnTo>
                    <a:pt x="0" y="61"/>
                  </a:lnTo>
                  <a:lnTo>
                    <a:pt x="0" y="62"/>
                  </a:lnTo>
                  <a:lnTo>
                    <a:pt x="0" y="64"/>
                  </a:lnTo>
                  <a:lnTo>
                    <a:pt x="0" y="65"/>
                  </a:lnTo>
                  <a:lnTo>
                    <a:pt x="0" y="68"/>
                  </a:lnTo>
                  <a:lnTo>
                    <a:pt x="0" y="69"/>
                  </a:lnTo>
                  <a:lnTo>
                    <a:pt x="0" y="71"/>
                  </a:lnTo>
                  <a:lnTo>
                    <a:pt x="0" y="74"/>
                  </a:lnTo>
                  <a:lnTo>
                    <a:pt x="0" y="75"/>
                  </a:lnTo>
                  <a:lnTo>
                    <a:pt x="0" y="78"/>
                  </a:lnTo>
                  <a:lnTo>
                    <a:pt x="0" y="79"/>
                  </a:lnTo>
                  <a:lnTo>
                    <a:pt x="0" y="81"/>
                  </a:lnTo>
                  <a:lnTo>
                    <a:pt x="0" y="82"/>
                  </a:lnTo>
                  <a:lnTo>
                    <a:pt x="0" y="84"/>
                  </a:lnTo>
                  <a:lnTo>
                    <a:pt x="0" y="87"/>
                  </a:lnTo>
                  <a:lnTo>
                    <a:pt x="0" y="88"/>
                  </a:lnTo>
                  <a:lnTo>
                    <a:pt x="0" y="90"/>
                  </a:lnTo>
                  <a:lnTo>
                    <a:pt x="0" y="91"/>
                  </a:lnTo>
                  <a:lnTo>
                    <a:pt x="0" y="93"/>
                  </a:lnTo>
                  <a:lnTo>
                    <a:pt x="0" y="95"/>
                  </a:lnTo>
                  <a:lnTo>
                    <a:pt x="0" y="96"/>
                  </a:lnTo>
                  <a:lnTo>
                    <a:pt x="1" y="96"/>
                  </a:lnTo>
                  <a:lnTo>
                    <a:pt x="1" y="97"/>
                  </a:lnTo>
                  <a:lnTo>
                    <a:pt x="1" y="99"/>
                  </a:lnTo>
                  <a:lnTo>
                    <a:pt x="1" y="100"/>
                  </a:lnTo>
                  <a:lnTo>
                    <a:pt x="1" y="101"/>
                  </a:lnTo>
                  <a:lnTo>
                    <a:pt x="2" y="106"/>
                  </a:lnTo>
                  <a:lnTo>
                    <a:pt x="2" y="108"/>
                  </a:lnTo>
                  <a:lnTo>
                    <a:pt x="2" y="109"/>
                  </a:lnTo>
                  <a:lnTo>
                    <a:pt x="2" y="110"/>
                  </a:lnTo>
                  <a:lnTo>
                    <a:pt x="4" y="112"/>
                  </a:lnTo>
                  <a:lnTo>
                    <a:pt x="4" y="113"/>
                  </a:lnTo>
                  <a:lnTo>
                    <a:pt x="4" y="114"/>
                  </a:lnTo>
                  <a:lnTo>
                    <a:pt x="4" y="116"/>
                  </a:lnTo>
                  <a:lnTo>
                    <a:pt x="5" y="117"/>
                  </a:lnTo>
                  <a:lnTo>
                    <a:pt x="5" y="118"/>
                  </a:lnTo>
                  <a:lnTo>
                    <a:pt x="6" y="119"/>
                  </a:lnTo>
                  <a:lnTo>
                    <a:pt x="6" y="121"/>
                  </a:lnTo>
                  <a:lnTo>
                    <a:pt x="6" y="122"/>
                  </a:lnTo>
                  <a:lnTo>
                    <a:pt x="8" y="123"/>
                  </a:lnTo>
                  <a:lnTo>
                    <a:pt x="8" y="125"/>
                  </a:lnTo>
                  <a:lnTo>
                    <a:pt x="8" y="126"/>
                  </a:lnTo>
                  <a:lnTo>
                    <a:pt x="9" y="127"/>
                  </a:lnTo>
                  <a:lnTo>
                    <a:pt x="9" y="128"/>
                  </a:lnTo>
                  <a:lnTo>
                    <a:pt x="10" y="130"/>
                  </a:lnTo>
                  <a:lnTo>
                    <a:pt x="10" y="131"/>
                  </a:lnTo>
                  <a:lnTo>
                    <a:pt x="12" y="132"/>
                  </a:lnTo>
                  <a:lnTo>
                    <a:pt x="12" y="134"/>
                  </a:lnTo>
                  <a:lnTo>
                    <a:pt x="13" y="134"/>
                  </a:lnTo>
                  <a:lnTo>
                    <a:pt x="13" y="135"/>
                  </a:lnTo>
                  <a:lnTo>
                    <a:pt x="14" y="136"/>
                  </a:lnTo>
                  <a:lnTo>
                    <a:pt x="14" y="138"/>
                  </a:lnTo>
                  <a:lnTo>
                    <a:pt x="15" y="138"/>
                  </a:lnTo>
                  <a:lnTo>
                    <a:pt x="15" y="139"/>
                  </a:lnTo>
                  <a:lnTo>
                    <a:pt x="17" y="140"/>
                  </a:lnTo>
                  <a:lnTo>
                    <a:pt x="18" y="141"/>
                  </a:lnTo>
                  <a:lnTo>
                    <a:pt x="19" y="143"/>
                  </a:lnTo>
                  <a:lnTo>
                    <a:pt x="21" y="144"/>
                  </a:lnTo>
                  <a:lnTo>
                    <a:pt x="22" y="145"/>
                  </a:lnTo>
                  <a:lnTo>
                    <a:pt x="23" y="145"/>
                  </a:lnTo>
                  <a:lnTo>
                    <a:pt x="23" y="147"/>
                  </a:lnTo>
                  <a:lnTo>
                    <a:pt x="24" y="147"/>
                  </a:lnTo>
                  <a:lnTo>
                    <a:pt x="24" y="148"/>
                  </a:lnTo>
                  <a:lnTo>
                    <a:pt x="26" y="148"/>
                  </a:lnTo>
                  <a:lnTo>
                    <a:pt x="27" y="148"/>
                  </a:lnTo>
                  <a:lnTo>
                    <a:pt x="28" y="148"/>
                  </a:lnTo>
                  <a:lnTo>
                    <a:pt x="28" y="149"/>
                  </a:lnTo>
                  <a:lnTo>
                    <a:pt x="30" y="149"/>
                  </a:lnTo>
                  <a:lnTo>
                    <a:pt x="31" y="149"/>
                  </a:lnTo>
                  <a:lnTo>
                    <a:pt x="32" y="149"/>
                  </a:lnTo>
                  <a:lnTo>
                    <a:pt x="34" y="149"/>
                  </a:lnTo>
                  <a:lnTo>
                    <a:pt x="35" y="149"/>
                  </a:lnTo>
                  <a:lnTo>
                    <a:pt x="36" y="149"/>
                  </a:lnTo>
                  <a:lnTo>
                    <a:pt x="37" y="149"/>
                  </a:lnTo>
                  <a:lnTo>
                    <a:pt x="39" y="149"/>
                  </a:lnTo>
                  <a:lnTo>
                    <a:pt x="40" y="148"/>
                  </a:lnTo>
                  <a:lnTo>
                    <a:pt x="41" y="148"/>
                  </a:lnTo>
                  <a:lnTo>
                    <a:pt x="43" y="147"/>
                  </a:lnTo>
                  <a:lnTo>
                    <a:pt x="44" y="147"/>
                  </a:lnTo>
                  <a:lnTo>
                    <a:pt x="47" y="144"/>
                  </a:lnTo>
                  <a:lnTo>
                    <a:pt x="48" y="144"/>
                  </a:lnTo>
                  <a:lnTo>
                    <a:pt x="48" y="143"/>
                  </a:lnTo>
                  <a:lnTo>
                    <a:pt x="49" y="143"/>
                  </a:lnTo>
                  <a:lnTo>
                    <a:pt x="49" y="141"/>
                  </a:lnTo>
                  <a:lnTo>
                    <a:pt x="50" y="141"/>
                  </a:lnTo>
                  <a:lnTo>
                    <a:pt x="50" y="140"/>
                  </a:lnTo>
                  <a:lnTo>
                    <a:pt x="52" y="139"/>
                  </a:lnTo>
                  <a:lnTo>
                    <a:pt x="53" y="139"/>
                  </a:lnTo>
                  <a:lnTo>
                    <a:pt x="53" y="138"/>
                  </a:lnTo>
                  <a:lnTo>
                    <a:pt x="53" y="136"/>
                  </a:lnTo>
                  <a:lnTo>
                    <a:pt x="54" y="136"/>
                  </a:lnTo>
                  <a:lnTo>
                    <a:pt x="54" y="135"/>
                  </a:lnTo>
                  <a:lnTo>
                    <a:pt x="56" y="135"/>
                  </a:lnTo>
                  <a:lnTo>
                    <a:pt x="56" y="134"/>
                  </a:lnTo>
                  <a:lnTo>
                    <a:pt x="56" y="132"/>
                  </a:lnTo>
                  <a:lnTo>
                    <a:pt x="57" y="132"/>
                  </a:lnTo>
                  <a:lnTo>
                    <a:pt x="57" y="131"/>
                  </a:lnTo>
                  <a:lnTo>
                    <a:pt x="58" y="130"/>
                  </a:lnTo>
                  <a:lnTo>
                    <a:pt x="58" y="128"/>
                  </a:lnTo>
                  <a:lnTo>
                    <a:pt x="59" y="128"/>
                  </a:lnTo>
                  <a:lnTo>
                    <a:pt x="59" y="127"/>
                  </a:lnTo>
                  <a:lnTo>
                    <a:pt x="59" y="126"/>
                  </a:lnTo>
                  <a:lnTo>
                    <a:pt x="59" y="125"/>
                  </a:lnTo>
                  <a:lnTo>
                    <a:pt x="61" y="125"/>
                  </a:lnTo>
                  <a:lnTo>
                    <a:pt x="61" y="123"/>
                  </a:lnTo>
                  <a:lnTo>
                    <a:pt x="62" y="122"/>
                  </a:lnTo>
                  <a:lnTo>
                    <a:pt x="62" y="121"/>
                  </a:lnTo>
                  <a:lnTo>
                    <a:pt x="62" y="119"/>
                  </a:lnTo>
                  <a:lnTo>
                    <a:pt x="63" y="118"/>
                  </a:lnTo>
                  <a:lnTo>
                    <a:pt x="63" y="117"/>
                  </a:lnTo>
                  <a:lnTo>
                    <a:pt x="63" y="116"/>
                  </a:lnTo>
                  <a:lnTo>
                    <a:pt x="65" y="114"/>
                  </a:lnTo>
                  <a:lnTo>
                    <a:pt x="65" y="113"/>
                  </a:lnTo>
                  <a:lnTo>
                    <a:pt x="65" y="110"/>
                  </a:lnTo>
                  <a:lnTo>
                    <a:pt x="66" y="109"/>
                  </a:lnTo>
                  <a:lnTo>
                    <a:pt x="66" y="105"/>
                  </a:lnTo>
                  <a:lnTo>
                    <a:pt x="67" y="101"/>
                  </a:lnTo>
                  <a:lnTo>
                    <a:pt x="67" y="100"/>
                  </a:lnTo>
                  <a:lnTo>
                    <a:pt x="69" y="97"/>
                  </a:lnTo>
                  <a:lnTo>
                    <a:pt x="69" y="96"/>
                  </a:lnTo>
                  <a:lnTo>
                    <a:pt x="69" y="95"/>
                  </a:lnTo>
                  <a:lnTo>
                    <a:pt x="69" y="93"/>
                  </a:lnTo>
                  <a:lnTo>
                    <a:pt x="69" y="92"/>
                  </a:lnTo>
                  <a:lnTo>
                    <a:pt x="69" y="91"/>
                  </a:lnTo>
                  <a:lnTo>
                    <a:pt x="69" y="90"/>
                  </a:lnTo>
                  <a:lnTo>
                    <a:pt x="70" y="88"/>
                  </a:lnTo>
                  <a:lnTo>
                    <a:pt x="70" y="87"/>
                  </a:lnTo>
                  <a:lnTo>
                    <a:pt x="70" y="86"/>
                  </a:lnTo>
                  <a:lnTo>
                    <a:pt x="70" y="84"/>
                  </a:lnTo>
                  <a:lnTo>
                    <a:pt x="70" y="83"/>
                  </a:lnTo>
                  <a:lnTo>
                    <a:pt x="70" y="82"/>
                  </a:lnTo>
                  <a:lnTo>
                    <a:pt x="70" y="81"/>
                  </a:lnTo>
                  <a:lnTo>
                    <a:pt x="70" y="79"/>
                  </a:lnTo>
                  <a:lnTo>
                    <a:pt x="70" y="78"/>
                  </a:lnTo>
                  <a:lnTo>
                    <a:pt x="70" y="77"/>
                  </a:lnTo>
                  <a:lnTo>
                    <a:pt x="70" y="75"/>
                  </a:lnTo>
                  <a:lnTo>
                    <a:pt x="70" y="74"/>
                  </a:lnTo>
                  <a:lnTo>
                    <a:pt x="70" y="73"/>
                  </a:lnTo>
                  <a:lnTo>
                    <a:pt x="70" y="71"/>
                  </a:lnTo>
                  <a:lnTo>
                    <a:pt x="70" y="70"/>
                  </a:lnTo>
                  <a:lnTo>
                    <a:pt x="70" y="69"/>
                  </a:lnTo>
                  <a:lnTo>
                    <a:pt x="70" y="68"/>
                  </a:lnTo>
                  <a:lnTo>
                    <a:pt x="70" y="66"/>
                  </a:lnTo>
                  <a:lnTo>
                    <a:pt x="70" y="65"/>
                  </a:lnTo>
                  <a:lnTo>
                    <a:pt x="70" y="64"/>
                  </a:lnTo>
                  <a:lnTo>
                    <a:pt x="70" y="62"/>
                  </a:lnTo>
                  <a:lnTo>
                    <a:pt x="70" y="61"/>
                  </a:lnTo>
                  <a:lnTo>
                    <a:pt x="70" y="60"/>
                  </a:lnTo>
                  <a:lnTo>
                    <a:pt x="70" y="58"/>
                  </a:lnTo>
                  <a:lnTo>
                    <a:pt x="70" y="57"/>
                  </a:lnTo>
                  <a:lnTo>
                    <a:pt x="69" y="56"/>
                  </a:lnTo>
                  <a:lnTo>
                    <a:pt x="69" y="55"/>
                  </a:lnTo>
                  <a:lnTo>
                    <a:pt x="69" y="53"/>
                  </a:lnTo>
                  <a:lnTo>
                    <a:pt x="69" y="52"/>
                  </a:lnTo>
                  <a:lnTo>
                    <a:pt x="69" y="51"/>
                  </a:lnTo>
                  <a:lnTo>
                    <a:pt x="69" y="49"/>
                  </a:lnTo>
                  <a:lnTo>
                    <a:pt x="69" y="48"/>
                  </a:lnTo>
                  <a:lnTo>
                    <a:pt x="67" y="43"/>
                  </a:lnTo>
                  <a:lnTo>
                    <a:pt x="67" y="40"/>
                  </a:lnTo>
                  <a:lnTo>
                    <a:pt x="66" y="40"/>
                  </a:lnTo>
                  <a:lnTo>
                    <a:pt x="66" y="39"/>
                  </a:lnTo>
                  <a:lnTo>
                    <a:pt x="66" y="38"/>
                  </a:lnTo>
                  <a:lnTo>
                    <a:pt x="66" y="36"/>
                  </a:lnTo>
                  <a:lnTo>
                    <a:pt x="66" y="35"/>
                  </a:lnTo>
                  <a:lnTo>
                    <a:pt x="65" y="34"/>
                  </a:lnTo>
                  <a:lnTo>
                    <a:pt x="65" y="33"/>
                  </a:lnTo>
                  <a:lnTo>
                    <a:pt x="63" y="31"/>
                  </a:lnTo>
                  <a:lnTo>
                    <a:pt x="63" y="30"/>
                  </a:lnTo>
                  <a:lnTo>
                    <a:pt x="63" y="29"/>
                  </a:lnTo>
                  <a:lnTo>
                    <a:pt x="63" y="27"/>
                  </a:lnTo>
                  <a:lnTo>
                    <a:pt x="62" y="27"/>
                  </a:lnTo>
                  <a:lnTo>
                    <a:pt x="62" y="26"/>
                  </a:lnTo>
                  <a:lnTo>
                    <a:pt x="62" y="25"/>
                  </a:lnTo>
                  <a:lnTo>
                    <a:pt x="61" y="23"/>
                  </a:lnTo>
                  <a:lnTo>
                    <a:pt x="61" y="22"/>
                  </a:lnTo>
                  <a:lnTo>
                    <a:pt x="59" y="21"/>
                  </a:lnTo>
                  <a:lnTo>
                    <a:pt x="59" y="20"/>
                  </a:lnTo>
                  <a:lnTo>
                    <a:pt x="58" y="18"/>
                  </a:lnTo>
                  <a:lnTo>
                    <a:pt x="58" y="17"/>
                  </a:lnTo>
                  <a:lnTo>
                    <a:pt x="57" y="16"/>
                  </a:lnTo>
                  <a:lnTo>
                    <a:pt x="57" y="14"/>
                  </a:lnTo>
                  <a:lnTo>
                    <a:pt x="56" y="13"/>
                  </a:lnTo>
                  <a:lnTo>
                    <a:pt x="56" y="12"/>
                  </a:lnTo>
                  <a:lnTo>
                    <a:pt x="54" y="12"/>
                  </a:lnTo>
                  <a:lnTo>
                    <a:pt x="54" y="11"/>
                  </a:lnTo>
                  <a:lnTo>
                    <a:pt x="53" y="11"/>
                  </a:lnTo>
                  <a:lnTo>
                    <a:pt x="52" y="9"/>
                  </a:lnTo>
                  <a:lnTo>
                    <a:pt x="52" y="8"/>
                  </a:lnTo>
                  <a:lnTo>
                    <a:pt x="50" y="7"/>
                  </a:lnTo>
                  <a:close/>
                </a:path>
              </a:pathLst>
            </a:custGeom>
            <a:solidFill>
              <a:srgbClr val="808080"/>
            </a:solidFill>
            <a:ln w="9525">
              <a:noFill/>
              <a:round/>
              <a:headEnd/>
              <a:tailEnd/>
            </a:ln>
          </p:spPr>
          <p:txBody>
            <a:bodyPr/>
            <a:lstStyle/>
            <a:p>
              <a:endParaRPr lang="en-US"/>
            </a:p>
          </p:txBody>
        </p:sp>
        <p:sp>
          <p:nvSpPr>
            <p:cNvPr id="198" name="Freeform 341"/>
            <p:cNvSpPr>
              <a:spLocks/>
            </p:cNvSpPr>
            <p:nvPr/>
          </p:nvSpPr>
          <p:spPr bwMode="auto">
            <a:xfrm>
              <a:off x="1662" y="1347"/>
              <a:ext cx="72" cy="151"/>
            </a:xfrm>
            <a:custGeom>
              <a:avLst/>
              <a:gdLst>
                <a:gd name="T0" fmla="*/ 1 w 72"/>
                <a:gd name="T1" fmla="*/ 56 h 151"/>
                <a:gd name="T2" fmla="*/ 0 w 72"/>
                <a:gd name="T3" fmla="*/ 70 h 151"/>
                <a:gd name="T4" fmla="*/ 0 w 72"/>
                <a:gd name="T5" fmla="*/ 85 h 151"/>
                <a:gd name="T6" fmla="*/ 1 w 72"/>
                <a:gd name="T7" fmla="*/ 100 h 151"/>
                <a:gd name="T8" fmla="*/ 3 w 72"/>
                <a:gd name="T9" fmla="*/ 113 h 151"/>
                <a:gd name="T10" fmla="*/ 7 w 72"/>
                <a:gd name="T11" fmla="*/ 124 h 151"/>
                <a:gd name="T12" fmla="*/ 13 w 72"/>
                <a:gd name="T13" fmla="*/ 135 h 151"/>
                <a:gd name="T14" fmla="*/ 18 w 72"/>
                <a:gd name="T15" fmla="*/ 144 h 151"/>
                <a:gd name="T16" fmla="*/ 25 w 72"/>
                <a:gd name="T17" fmla="*/ 149 h 151"/>
                <a:gd name="T18" fmla="*/ 32 w 72"/>
                <a:gd name="T19" fmla="*/ 151 h 151"/>
                <a:gd name="T20" fmla="*/ 38 w 72"/>
                <a:gd name="T21" fmla="*/ 150 h 151"/>
                <a:gd name="T22" fmla="*/ 48 w 72"/>
                <a:gd name="T23" fmla="*/ 146 h 151"/>
                <a:gd name="T24" fmla="*/ 54 w 72"/>
                <a:gd name="T25" fmla="*/ 140 h 151"/>
                <a:gd name="T26" fmla="*/ 59 w 72"/>
                <a:gd name="T27" fmla="*/ 131 h 151"/>
                <a:gd name="T28" fmla="*/ 64 w 72"/>
                <a:gd name="T29" fmla="*/ 120 h 151"/>
                <a:gd name="T30" fmla="*/ 68 w 72"/>
                <a:gd name="T31" fmla="*/ 107 h 151"/>
                <a:gd name="T32" fmla="*/ 71 w 72"/>
                <a:gd name="T33" fmla="*/ 92 h 151"/>
                <a:gd name="T34" fmla="*/ 72 w 72"/>
                <a:gd name="T35" fmla="*/ 78 h 151"/>
                <a:gd name="T36" fmla="*/ 71 w 72"/>
                <a:gd name="T37" fmla="*/ 62 h 151"/>
                <a:gd name="T38" fmla="*/ 70 w 72"/>
                <a:gd name="T39" fmla="*/ 49 h 151"/>
                <a:gd name="T40" fmla="*/ 67 w 72"/>
                <a:gd name="T41" fmla="*/ 35 h 151"/>
                <a:gd name="T42" fmla="*/ 63 w 72"/>
                <a:gd name="T43" fmla="*/ 23 h 151"/>
                <a:gd name="T44" fmla="*/ 58 w 72"/>
                <a:gd name="T45" fmla="*/ 14 h 151"/>
                <a:gd name="T46" fmla="*/ 50 w 72"/>
                <a:gd name="T47" fmla="*/ 5 h 151"/>
                <a:gd name="T48" fmla="*/ 42 w 72"/>
                <a:gd name="T49" fmla="*/ 1 h 151"/>
                <a:gd name="T50" fmla="*/ 36 w 72"/>
                <a:gd name="T51" fmla="*/ 0 h 151"/>
                <a:gd name="T52" fmla="*/ 29 w 72"/>
                <a:gd name="T53" fmla="*/ 1 h 151"/>
                <a:gd name="T54" fmla="*/ 23 w 72"/>
                <a:gd name="T55" fmla="*/ 6 h 151"/>
                <a:gd name="T56" fmla="*/ 16 w 72"/>
                <a:gd name="T57" fmla="*/ 13 h 151"/>
                <a:gd name="T58" fmla="*/ 11 w 72"/>
                <a:gd name="T59" fmla="*/ 23 h 151"/>
                <a:gd name="T60" fmla="*/ 6 w 72"/>
                <a:gd name="T61" fmla="*/ 35 h 151"/>
                <a:gd name="T62" fmla="*/ 5 w 72"/>
                <a:gd name="T63" fmla="*/ 47 h 151"/>
                <a:gd name="T64" fmla="*/ 9 w 72"/>
                <a:gd name="T65" fmla="*/ 32 h 151"/>
                <a:gd name="T66" fmla="*/ 13 w 72"/>
                <a:gd name="T67" fmla="*/ 22 h 151"/>
                <a:gd name="T68" fmla="*/ 18 w 72"/>
                <a:gd name="T69" fmla="*/ 13 h 151"/>
                <a:gd name="T70" fmla="*/ 24 w 72"/>
                <a:gd name="T71" fmla="*/ 8 h 151"/>
                <a:gd name="T72" fmla="*/ 31 w 72"/>
                <a:gd name="T73" fmla="*/ 4 h 151"/>
                <a:gd name="T74" fmla="*/ 37 w 72"/>
                <a:gd name="T75" fmla="*/ 2 h 151"/>
                <a:gd name="T76" fmla="*/ 45 w 72"/>
                <a:gd name="T77" fmla="*/ 4 h 151"/>
                <a:gd name="T78" fmla="*/ 53 w 72"/>
                <a:gd name="T79" fmla="*/ 10 h 151"/>
                <a:gd name="T80" fmla="*/ 58 w 72"/>
                <a:gd name="T81" fmla="*/ 18 h 151"/>
                <a:gd name="T82" fmla="*/ 63 w 72"/>
                <a:gd name="T83" fmla="*/ 28 h 151"/>
                <a:gd name="T84" fmla="*/ 67 w 72"/>
                <a:gd name="T85" fmla="*/ 40 h 151"/>
                <a:gd name="T86" fmla="*/ 68 w 72"/>
                <a:gd name="T87" fmla="*/ 53 h 151"/>
                <a:gd name="T88" fmla="*/ 70 w 72"/>
                <a:gd name="T89" fmla="*/ 66 h 151"/>
                <a:gd name="T90" fmla="*/ 71 w 72"/>
                <a:gd name="T91" fmla="*/ 80 h 151"/>
                <a:gd name="T92" fmla="*/ 68 w 72"/>
                <a:gd name="T93" fmla="*/ 94 h 151"/>
                <a:gd name="T94" fmla="*/ 66 w 72"/>
                <a:gd name="T95" fmla="*/ 109 h 151"/>
                <a:gd name="T96" fmla="*/ 62 w 72"/>
                <a:gd name="T97" fmla="*/ 122 h 151"/>
                <a:gd name="T98" fmla="*/ 58 w 72"/>
                <a:gd name="T99" fmla="*/ 132 h 151"/>
                <a:gd name="T100" fmla="*/ 51 w 72"/>
                <a:gd name="T101" fmla="*/ 140 h 151"/>
                <a:gd name="T102" fmla="*/ 45 w 72"/>
                <a:gd name="T103" fmla="*/ 145 h 151"/>
                <a:gd name="T104" fmla="*/ 37 w 72"/>
                <a:gd name="T105" fmla="*/ 149 h 151"/>
                <a:gd name="T106" fmla="*/ 31 w 72"/>
                <a:gd name="T107" fmla="*/ 149 h 151"/>
                <a:gd name="T108" fmla="*/ 24 w 72"/>
                <a:gd name="T109" fmla="*/ 145 h 151"/>
                <a:gd name="T110" fmla="*/ 18 w 72"/>
                <a:gd name="T111" fmla="*/ 139 h 151"/>
                <a:gd name="T112" fmla="*/ 13 w 72"/>
                <a:gd name="T113" fmla="*/ 131 h 151"/>
                <a:gd name="T114" fmla="*/ 7 w 72"/>
                <a:gd name="T115" fmla="*/ 120 h 151"/>
                <a:gd name="T116" fmla="*/ 5 w 72"/>
                <a:gd name="T117" fmla="*/ 109 h 151"/>
                <a:gd name="T118" fmla="*/ 2 w 72"/>
                <a:gd name="T119" fmla="*/ 94 h 151"/>
                <a:gd name="T120" fmla="*/ 1 w 72"/>
                <a:gd name="T121" fmla="*/ 82 h 151"/>
                <a:gd name="T122" fmla="*/ 1 w 72"/>
                <a:gd name="T123" fmla="*/ 67 h 151"/>
                <a:gd name="T124" fmla="*/ 3 w 72"/>
                <a:gd name="T125" fmla="*/ 53 h 1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151"/>
                <a:gd name="T191" fmla="*/ 72 w 72"/>
                <a:gd name="T192" fmla="*/ 151 h 15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151">
                  <a:moveTo>
                    <a:pt x="3" y="45"/>
                  </a:moveTo>
                  <a:lnTo>
                    <a:pt x="2" y="48"/>
                  </a:lnTo>
                  <a:lnTo>
                    <a:pt x="2" y="52"/>
                  </a:lnTo>
                  <a:lnTo>
                    <a:pt x="1" y="56"/>
                  </a:lnTo>
                  <a:lnTo>
                    <a:pt x="1" y="59"/>
                  </a:lnTo>
                  <a:lnTo>
                    <a:pt x="1" y="62"/>
                  </a:lnTo>
                  <a:lnTo>
                    <a:pt x="0" y="66"/>
                  </a:lnTo>
                  <a:lnTo>
                    <a:pt x="0" y="70"/>
                  </a:lnTo>
                  <a:lnTo>
                    <a:pt x="0" y="74"/>
                  </a:lnTo>
                  <a:lnTo>
                    <a:pt x="0" y="78"/>
                  </a:lnTo>
                  <a:lnTo>
                    <a:pt x="0" y="82"/>
                  </a:lnTo>
                  <a:lnTo>
                    <a:pt x="0" y="85"/>
                  </a:lnTo>
                  <a:lnTo>
                    <a:pt x="0" y="88"/>
                  </a:lnTo>
                  <a:lnTo>
                    <a:pt x="1" y="92"/>
                  </a:lnTo>
                  <a:lnTo>
                    <a:pt x="1" y="96"/>
                  </a:lnTo>
                  <a:lnTo>
                    <a:pt x="1" y="100"/>
                  </a:lnTo>
                  <a:lnTo>
                    <a:pt x="2" y="102"/>
                  </a:lnTo>
                  <a:lnTo>
                    <a:pt x="2" y="106"/>
                  </a:lnTo>
                  <a:lnTo>
                    <a:pt x="3" y="109"/>
                  </a:lnTo>
                  <a:lnTo>
                    <a:pt x="3" y="113"/>
                  </a:lnTo>
                  <a:lnTo>
                    <a:pt x="5" y="115"/>
                  </a:lnTo>
                  <a:lnTo>
                    <a:pt x="5" y="119"/>
                  </a:lnTo>
                  <a:lnTo>
                    <a:pt x="6" y="122"/>
                  </a:lnTo>
                  <a:lnTo>
                    <a:pt x="7" y="124"/>
                  </a:lnTo>
                  <a:lnTo>
                    <a:pt x="9" y="127"/>
                  </a:lnTo>
                  <a:lnTo>
                    <a:pt x="10" y="131"/>
                  </a:lnTo>
                  <a:lnTo>
                    <a:pt x="11" y="132"/>
                  </a:lnTo>
                  <a:lnTo>
                    <a:pt x="13" y="135"/>
                  </a:lnTo>
                  <a:lnTo>
                    <a:pt x="14" y="137"/>
                  </a:lnTo>
                  <a:lnTo>
                    <a:pt x="15" y="140"/>
                  </a:lnTo>
                  <a:lnTo>
                    <a:pt x="16" y="141"/>
                  </a:lnTo>
                  <a:lnTo>
                    <a:pt x="18" y="144"/>
                  </a:lnTo>
                  <a:lnTo>
                    <a:pt x="20" y="145"/>
                  </a:lnTo>
                  <a:lnTo>
                    <a:pt x="22" y="146"/>
                  </a:lnTo>
                  <a:lnTo>
                    <a:pt x="23" y="148"/>
                  </a:lnTo>
                  <a:lnTo>
                    <a:pt x="25" y="149"/>
                  </a:lnTo>
                  <a:lnTo>
                    <a:pt x="27" y="150"/>
                  </a:lnTo>
                  <a:lnTo>
                    <a:pt x="28" y="150"/>
                  </a:lnTo>
                  <a:lnTo>
                    <a:pt x="31" y="151"/>
                  </a:lnTo>
                  <a:lnTo>
                    <a:pt x="32" y="151"/>
                  </a:lnTo>
                  <a:lnTo>
                    <a:pt x="33" y="151"/>
                  </a:lnTo>
                  <a:lnTo>
                    <a:pt x="36" y="151"/>
                  </a:lnTo>
                  <a:lnTo>
                    <a:pt x="37" y="151"/>
                  </a:lnTo>
                  <a:lnTo>
                    <a:pt x="38" y="150"/>
                  </a:lnTo>
                  <a:lnTo>
                    <a:pt x="41" y="150"/>
                  </a:lnTo>
                  <a:lnTo>
                    <a:pt x="44" y="149"/>
                  </a:lnTo>
                  <a:lnTo>
                    <a:pt x="46" y="148"/>
                  </a:lnTo>
                  <a:lnTo>
                    <a:pt x="48" y="146"/>
                  </a:lnTo>
                  <a:lnTo>
                    <a:pt x="49" y="145"/>
                  </a:lnTo>
                  <a:lnTo>
                    <a:pt x="50" y="144"/>
                  </a:lnTo>
                  <a:lnTo>
                    <a:pt x="53" y="142"/>
                  </a:lnTo>
                  <a:lnTo>
                    <a:pt x="54" y="140"/>
                  </a:lnTo>
                  <a:lnTo>
                    <a:pt x="55" y="139"/>
                  </a:lnTo>
                  <a:lnTo>
                    <a:pt x="57" y="136"/>
                  </a:lnTo>
                  <a:lnTo>
                    <a:pt x="58" y="133"/>
                  </a:lnTo>
                  <a:lnTo>
                    <a:pt x="59" y="131"/>
                  </a:lnTo>
                  <a:lnTo>
                    <a:pt x="60" y="128"/>
                  </a:lnTo>
                  <a:lnTo>
                    <a:pt x="62" y="126"/>
                  </a:lnTo>
                  <a:lnTo>
                    <a:pt x="63" y="123"/>
                  </a:lnTo>
                  <a:lnTo>
                    <a:pt x="64" y="120"/>
                  </a:lnTo>
                  <a:lnTo>
                    <a:pt x="66" y="117"/>
                  </a:lnTo>
                  <a:lnTo>
                    <a:pt x="66" y="114"/>
                  </a:lnTo>
                  <a:lnTo>
                    <a:pt x="67" y="110"/>
                  </a:lnTo>
                  <a:lnTo>
                    <a:pt x="68" y="107"/>
                  </a:lnTo>
                  <a:lnTo>
                    <a:pt x="68" y="104"/>
                  </a:lnTo>
                  <a:lnTo>
                    <a:pt x="70" y="100"/>
                  </a:lnTo>
                  <a:lnTo>
                    <a:pt x="70" y="96"/>
                  </a:lnTo>
                  <a:lnTo>
                    <a:pt x="71" y="92"/>
                  </a:lnTo>
                  <a:lnTo>
                    <a:pt x="71" y="88"/>
                  </a:lnTo>
                  <a:lnTo>
                    <a:pt x="71" y="84"/>
                  </a:lnTo>
                  <a:lnTo>
                    <a:pt x="71" y="82"/>
                  </a:lnTo>
                  <a:lnTo>
                    <a:pt x="72" y="78"/>
                  </a:lnTo>
                  <a:lnTo>
                    <a:pt x="72" y="74"/>
                  </a:lnTo>
                  <a:lnTo>
                    <a:pt x="72" y="70"/>
                  </a:lnTo>
                  <a:lnTo>
                    <a:pt x="71" y="66"/>
                  </a:lnTo>
                  <a:lnTo>
                    <a:pt x="71" y="62"/>
                  </a:lnTo>
                  <a:lnTo>
                    <a:pt x="71" y="59"/>
                  </a:lnTo>
                  <a:lnTo>
                    <a:pt x="71" y="56"/>
                  </a:lnTo>
                  <a:lnTo>
                    <a:pt x="70" y="52"/>
                  </a:lnTo>
                  <a:lnTo>
                    <a:pt x="70" y="49"/>
                  </a:lnTo>
                  <a:lnTo>
                    <a:pt x="70" y="45"/>
                  </a:lnTo>
                  <a:lnTo>
                    <a:pt x="68" y="41"/>
                  </a:lnTo>
                  <a:lnTo>
                    <a:pt x="68" y="39"/>
                  </a:lnTo>
                  <a:lnTo>
                    <a:pt x="67" y="35"/>
                  </a:lnTo>
                  <a:lnTo>
                    <a:pt x="66" y="32"/>
                  </a:lnTo>
                  <a:lnTo>
                    <a:pt x="64" y="30"/>
                  </a:lnTo>
                  <a:lnTo>
                    <a:pt x="64" y="26"/>
                  </a:lnTo>
                  <a:lnTo>
                    <a:pt x="63" y="23"/>
                  </a:lnTo>
                  <a:lnTo>
                    <a:pt x="62" y="21"/>
                  </a:lnTo>
                  <a:lnTo>
                    <a:pt x="60" y="18"/>
                  </a:lnTo>
                  <a:lnTo>
                    <a:pt x="59" y="17"/>
                  </a:lnTo>
                  <a:lnTo>
                    <a:pt x="58" y="14"/>
                  </a:lnTo>
                  <a:lnTo>
                    <a:pt x="57" y="12"/>
                  </a:lnTo>
                  <a:lnTo>
                    <a:pt x="54" y="10"/>
                  </a:lnTo>
                  <a:lnTo>
                    <a:pt x="53" y="8"/>
                  </a:lnTo>
                  <a:lnTo>
                    <a:pt x="50" y="5"/>
                  </a:lnTo>
                  <a:lnTo>
                    <a:pt x="48" y="4"/>
                  </a:lnTo>
                  <a:lnTo>
                    <a:pt x="46" y="2"/>
                  </a:lnTo>
                  <a:lnTo>
                    <a:pt x="45" y="1"/>
                  </a:lnTo>
                  <a:lnTo>
                    <a:pt x="42" y="1"/>
                  </a:lnTo>
                  <a:lnTo>
                    <a:pt x="41" y="0"/>
                  </a:lnTo>
                  <a:lnTo>
                    <a:pt x="40" y="0"/>
                  </a:lnTo>
                  <a:lnTo>
                    <a:pt x="37" y="0"/>
                  </a:lnTo>
                  <a:lnTo>
                    <a:pt x="36" y="0"/>
                  </a:lnTo>
                  <a:lnTo>
                    <a:pt x="35" y="0"/>
                  </a:lnTo>
                  <a:lnTo>
                    <a:pt x="32" y="0"/>
                  </a:lnTo>
                  <a:lnTo>
                    <a:pt x="31" y="1"/>
                  </a:lnTo>
                  <a:lnTo>
                    <a:pt x="29" y="1"/>
                  </a:lnTo>
                  <a:lnTo>
                    <a:pt x="27" y="2"/>
                  </a:lnTo>
                  <a:lnTo>
                    <a:pt x="25" y="4"/>
                  </a:lnTo>
                  <a:lnTo>
                    <a:pt x="24" y="5"/>
                  </a:lnTo>
                  <a:lnTo>
                    <a:pt x="23" y="6"/>
                  </a:lnTo>
                  <a:lnTo>
                    <a:pt x="20" y="8"/>
                  </a:lnTo>
                  <a:lnTo>
                    <a:pt x="19" y="9"/>
                  </a:lnTo>
                  <a:lnTo>
                    <a:pt x="18" y="12"/>
                  </a:lnTo>
                  <a:lnTo>
                    <a:pt x="16" y="13"/>
                  </a:lnTo>
                  <a:lnTo>
                    <a:pt x="15" y="15"/>
                  </a:lnTo>
                  <a:lnTo>
                    <a:pt x="14" y="18"/>
                  </a:lnTo>
                  <a:lnTo>
                    <a:pt x="13" y="21"/>
                  </a:lnTo>
                  <a:lnTo>
                    <a:pt x="11" y="23"/>
                  </a:lnTo>
                  <a:lnTo>
                    <a:pt x="10" y="26"/>
                  </a:lnTo>
                  <a:lnTo>
                    <a:pt x="9" y="28"/>
                  </a:lnTo>
                  <a:lnTo>
                    <a:pt x="7" y="31"/>
                  </a:lnTo>
                  <a:lnTo>
                    <a:pt x="6" y="35"/>
                  </a:lnTo>
                  <a:lnTo>
                    <a:pt x="5" y="37"/>
                  </a:lnTo>
                  <a:lnTo>
                    <a:pt x="5" y="41"/>
                  </a:lnTo>
                  <a:lnTo>
                    <a:pt x="3" y="45"/>
                  </a:lnTo>
                  <a:lnTo>
                    <a:pt x="5" y="47"/>
                  </a:lnTo>
                  <a:lnTo>
                    <a:pt x="5" y="43"/>
                  </a:lnTo>
                  <a:lnTo>
                    <a:pt x="6" y="39"/>
                  </a:lnTo>
                  <a:lnTo>
                    <a:pt x="7" y="36"/>
                  </a:lnTo>
                  <a:lnTo>
                    <a:pt x="9" y="32"/>
                  </a:lnTo>
                  <a:lnTo>
                    <a:pt x="9" y="30"/>
                  </a:lnTo>
                  <a:lnTo>
                    <a:pt x="10" y="27"/>
                  </a:lnTo>
                  <a:lnTo>
                    <a:pt x="11" y="24"/>
                  </a:lnTo>
                  <a:lnTo>
                    <a:pt x="13" y="22"/>
                  </a:lnTo>
                  <a:lnTo>
                    <a:pt x="14" y="19"/>
                  </a:lnTo>
                  <a:lnTo>
                    <a:pt x="15" y="17"/>
                  </a:lnTo>
                  <a:lnTo>
                    <a:pt x="16" y="15"/>
                  </a:lnTo>
                  <a:lnTo>
                    <a:pt x="18" y="13"/>
                  </a:lnTo>
                  <a:lnTo>
                    <a:pt x="20" y="12"/>
                  </a:lnTo>
                  <a:lnTo>
                    <a:pt x="22" y="10"/>
                  </a:lnTo>
                  <a:lnTo>
                    <a:pt x="23" y="9"/>
                  </a:lnTo>
                  <a:lnTo>
                    <a:pt x="24" y="8"/>
                  </a:lnTo>
                  <a:lnTo>
                    <a:pt x="25" y="6"/>
                  </a:lnTo>
                  <a:lnTo>
                    <a:pt x="28" y="5"/>
                  </a:lnTo>
                  <a:lnTo>
                    <a:pt x="29" y="4"/>
                  </a:lnTo>
                  <a:lnTo>
                    <a:pt x="31" y="4"/>
                  </a:lnTo>
                  <a:lnTo>
                    <a:pt x="32" y="2"/>
                  </a:lnTo>
                  <a:lnTo>
                    <a:pt x="35" y="2"/>
                  </a:lnTo>
                  <a:lnTo>
                    <a:pt x="36" y="2"/>
                  </a:lnTo>
                  <a:lnTo>
                    <a:pt x="37" y="2"/>
                  </a:lnTo>
                  <a:lnTo>
                    <a:pt x="40" y="2"/>
                  </a:lnTo>
                  <a:lnTo>
                    <a:pt x="41" y="2"/>
                  </a:lnTo>
                  <a:lnTo>
                    <a:pt x="42" y="4"/>
                  </a:lnTo>
                  <a:lnTo>
                    <a:pt x="45" y="4"/>
                  </a:lnTo>
                  <a:lnTo>
                    <a:pt x="46" y="5"/>
                  </a:lnTo>
                  <a:lnTo>
                    <a:pt x="48" y="6"/>
                  </a:lnTo>
                  <a:lnTo>
                    <a:pt x="49" y="8"/>
                  </a:lnTo>
                  <a:lnTo>
                    <a:pt x="53" y="10"/>
                  </a:lnTo>
                  <a:lnTo>
                    <a:pt x="54" y="12"/>
                  </a:lnTo>
                  <a:lnTo>
                    <a:pt x="55" y="14"/>
                  </a:lnTo>
                  <a:lnTo>
                    <a:pt x="57" y="15"/>
                  </a:lnTo>
                  <a:lnTo>
                    <a:pt x="58" y="18"/>
                  </a:lnTo>
                  <a:lnTo>
                    <a:pt x="59" y="21"/>
                  </a:lnTo>
                  <a:lnTo>
                    <a:pt x="60" y="23"/>
                  </a:lnTo>
                  <a:lnTo>
                    <a:pt x="62" y="26"/>
                  </a:lnTo>
                  <a:lnTo>
                    <a:pt x="63" y="28"/>
                  </a:lnTo>
                  <a:lnTo>
                    <a:pt x="64" y="31"/>
                  </a:lnTo>
                  <a:lnTo>
                    <a:pt x="64" y="34"/>
                  </a:lnTo>
                  <a:lnTo>
                    <a:pt x="66" y="36"/>
                  </a:lnTo>
                  <a:lnTo>
                    <a:pt x="67" y="40"/>
                  </a:lnTo>
                  <a:lnTo>
                    <a:pt x="67" y="43"/>
                  </a:lnTo>
                  <a:lnTo>
                    <a:pt x="68" y="47"/>
                  </a:lnTo>
                  <a:lnTo>
                    <a:pt x="68" y="49"/>
                  </a:lnTo>
                  <a:lnTo>
                    <a:pt x="68" y="53"/>
                  </a:lnTo>
                  <a:lnTo>
                    <a:pt x="70" y="56"/>
                  </a:lnTo>
                  <a:lnTo>
                    <a:pt x="70" y="59"/>
                  </a:lnTo>
                  <a:lnTo>
                    <a:pt x="70" y="63"/>
                  </a:lnTo>
                  <a:lnTo>
                    <a:pt x="70" y="66"/>
                  </a:lnTo>
                  <a:lnTo>
                    <a:pt x="71" y="70"/>
                  </a:lnTo>
                  <a:lnTo>
                    <a:pt x="71" y="74"/>
                  </a:lnTo>
                  <a:lnTo>
                    <a:pt x="71" y="78"/>
                  </a:lnTo>
                  <a:lnTo>
                    <a:pt x="71" y="80"/>
                  </a:lnTo>
                  <a:lnTo>
                    <a:pt x="70" y="84"/>
                  </a:lnTo>
                  <a:lnTo>
                    <a:pt x="70" y="88"/>
                  </a:lnTo>
                  <a:lnTo>
                    <a:pt x="70" y="92"/>
                  </a:lnTo>
                  <a:lnTo>
                    <a:pt x="68" y="94"/>
                  </a:lnTo>
                  <a:lnTo>
                    <a:pt x="68" y="98"/>
                  </a:lnTo>
                  <a:lnTo>
                    <a:pt x="67" y="102"/>
                  </a:lnTo>
                  <a:lnTo>
                    <a:pt x="67" y="106"/>
                  </a:lnTo>
                  <a:lnTo>
                    <a:pt x="66" y="109"/>
                  </a:lnTo>
                  <a:lnTo>
                    <a:pt x="66" y="113"/>
                  </a:lnTo>
                  <a:lnTo>
                    <a:pt x="64" y="115"/>
                  </a:lnTo>
                  <a:lnTo>
                    <a:pt x="63" y="118"/>
                  </a:lnTo>
                  <a:lnTo>
                    <a:pt x="62" y="122"/>
                  </a:lnTo>
                  <a:lnTo>
                    <a:pt x="60" y="124"/>
                  </a:lnTo>
                  <a:lnTo>
                    <a:pt x="59" y="127"/>
                  </a:lnTo>
                  <a:lnTo>
                    <a:pt x="59" y="129"/>
                  </a:lnTo>
                  <a:lnTo>
                    <a:pt x="58" y="132"/>
                  </a:lnTo>
                  <a:lnTo>
                    <a:pt x="55" y="133"/>
                  </a:lnTo>
                  <a:lnTo>
                    <a:pt x="54" y="136"/>
                  </a:lnTo>
                  <a:lnTo>
                    <a:pt x="53" y="137"/>
                  </a:lnTo>
                  <a:lnTo>
                    <a:pt x="51" y="140"/>
                  </a:lnTo>
                  <a:lnTo>
                    <a:pt x="50" y="141"/>
                  </a:lnTo>
                  <a:lnTo>
                    <a:pt x="49" y="142"/>
                  </a:lnTo>
                  <a:lnTo>
                    <a:pt x="48" y="144"/>
                  </a:lnTo>
                  <a:lnTo>
                    <a:pt x="45" y="145"/>
                  </a:lnTo>
                  <a:lnTo>
                    <a:pt x="44" y="146"/>
                  </a:lnTo>
                  <a:lnTo>
                    <a:pt x="41" y="148"/>
                  </a:lnTo>
                  <a:lnTo>
                    <a:pt x="38" y="148"/>
                  </a:lnTo>
                  <a:lnTo>
                    <a:pt x="37" y="149"/>
                  </a:lnTo>
                  <a:lnTo>
                    <a:pt x="36" y="149"/>
                  </a:lnTo>
                  <a:lnTo>
                    <a:pt x="33" y="149"/>
                  </a:lnTo>
                  <a:lnTo>
                    <a:pt x="32" y="149"/>
                  </a:lnTo>
                  <a:lnTo>
                    <a:pt x="31" y="149"/>
                  </a:lnTo>
                  <a:lnTo>
                    <a:pt x="28" y="148"/>
                  </a:lnTo>
                  <a:lnTo>
                    <a:pt x="27" y="148"/>
                  </a:lnTo>
                  <a:lnTo>
                    <a:pt x="25" y="146"/>
                  </a:lnTo>
                  <a:lnTo>
                    <a:pt x="24" y="145"/>
                  </a:lnTo>
                  <a:lnTo>
                    <a:pt x="22" y="144"/>
                  </a:lnTo>
                  <a:lnTo>
                    <a:pt x="20" y="142"/>
                  </a:lnTo>
                  <a:lnTo>
                    <a:pt x="19" y="141"/>
                  </a:lnTo>
                  <a:lnTo>
                    <a:pt x="18" y="139"/>
                  </a:lnTo>
                  <a:lnTo>
                    <a:pt x="16" y="137"/>
                  </a:lnTo>
                  <a:lnTo>
                    <a:pt x="15" y="135"/>
                  </a:lnTo>
                  <a:lnTo>
                    <a:pt x="14" y="133"/>
                  </a:lnTo>
                  <a:lnTo>
                    <a:pt x="13" y="131"/>
                  </a:lnTo>
                  <a:lnTo>
                    <a:pt x="11" y="128"/>
                  </a:lnTo>
                  <a:lnTo>
                    <a:pt x="10" y="126"/>
                  </a:lnTo>
                  <a:lnTo>
                    <a:pt x="9" y="123"/>
                  </a:lnTo>
                  <a:lnTo>
                    <a:pt x="7" y="120"/>
                  </a:lnTo>
                  <a:lnTo>
                    <a:pt x="6" y="118"/>
                  </a:lnTo>
                  <a:lnTo>
                    <a:pt x="6" y="114"/>
                  </a:lnTo>
                  <a:lnTo>
                    <a:pt x="5" y="111"/>
                  </a:lnTo>
                  <a:lnTo>
                    <a:pt x="5" y="109"/>
                  </a:lnTo>
                  <a:lnTo>
                    <a:pt x="3" y="105"/>
                  </a:lnTo>
                  <a:lnTo>
                    <a:pt x="3" y="102"/>
                  </a:lnTo>
                  <a:lnTo>
                    <a:pt x="2" y="98"/>
                  </a:lnTo>
                  <a:lnTo>
                    <a:pt x="2" y="94"/>
                  </a:lnTo>
                  <a:lnTo>
                    <a:pt x="2" y="92"/>
                  </a:lnTo>
                  <a:lnTo>
                    <a:pt x="1" y="88"/>
                  </a:lnTo>
                  <a:lnTo>
                    <a:pt x="1" y="84"/>
                  </a:lnTo>
                  <a:lnTo>
                    <a:pt x="1" y="82"/>
                  </a:lnTo>
                  <a:lnTo>
                    <a:pt x="1" y="78"/>
                  </a:lnTo>
                  <a:lnTo>
                    <a:pt x="1" y="74"/>
                  </a:lnTo>
                  <a:lnTo>
                    <a:pt x="1" y="70"/>
                  </a:lnTo>
                  <a:lnTo>
                    <a:pt x="1" y="67"/>
                  </a:lnTo>
                  <a:lnTo>
                    <a:pt x="2" y="63"/>
                  </a:lnTo>
                  <a:lnTo>
                    <a:pt x="2" y="59"/>
                  </a:lnTo>
                  <a:lnTo>
                    <a:pt x="2" y="56"/>
                  </a:lnTo>
                  <a:lnTo>
                    <a:pt x="3" y="53"/>
                  </a:lnTo>
                  <a:lnTo>
                    <a:pt x="3" y="49"/>
                  </a:lnTo>
                  <a:lnTo>
                    <a:pt x="5" y="47"/>
                  </a:lnTo>
                  <a:lnTo>
                    <a:pt x="3" y="45"/>
                  </a:lnTo>
                  <a:close/>
                </a:path>
              </a:pathLst>
            </a:custGeom>
            <a:solidFill>
              <a:srgbClr val="808080"/>
            </a:solidFill>
            <a:ln w="9525">
              <a:noFill/>
              <a:round/>
              <a:headEnd/>
              <a:tailEnd/>
            </a:ln>
          </p:spPr>
          <p:txBody>
            <a:bodyPr/>
            <a:lstStyle/>
            <a:p>
              <a:endParaRPr lang="en-US"/>
            </a:p>
          </p:txBody>
        </p:sp>
        <p:sp>
          <p:nvSpPr>
            <p:cNvPr id="199" name="Freeform 342"/>
            <p:cNvSpPr>
              <a:spLocks/>
            </p:cNvSpPr>
            <p:nvPr/>
          </p:nvSpPr>
          <p:spPr bwMode="auto">
            <a:xfrm>
              <a:off x="1776" y="1272"/>
              <a:ext cx="55" cy="118"/>
            </a:xfrm>
            <a:custGeom>
              <a:avLst/>
              <a:gdLst>
                <a:gd name="T0" fmla="*/ 36 w 55"/>
                <a:gd name="T1" fmla="*/ 1 h 118"/>
                <a:gd name="T2" fmla="*/ 31 w 55"/>
                <a:gd name="T3" fmla="*/ 0 h 118"/>
                <a:gd name="T4" fmla="*/ 26 w 55"/>
                <a:gd name="T5" fmla="*/ 0 h 118"/>
                <a:gd name="T6" fmla="*/ 20 w 55"/>
                <a:gd name="T7" fmla="*/ 2 h 118"/>
                <a:gd name="T8" fmla="*/ 15 w 55"/>
                <a:gd name="T9" fmla="*/ 6 h 118"/>
                <a:gd name="T10" fmla="*/ 13 w 55"/>
                <a:gd name="T11" fmla="*/ 10 h 118"/>
                <a:gd name="T12" fmla="*/ 10 w 55"/>
                <a:gd name="T13" fmla="*/ 14 h 118"/>
                <a:gd name="T14" fmla="*/ 7 w 55"/>
                <a:gd name="T15" fmla="*/ 19 h 118"/>
                <a:gd name="T16" fmla="*/ 6 w 55"/>
                <a:gd name="T17" fmla="*/ 23 h 118"/>
                <a:gd name="T18" fmla="*/ 3 w 55"/>
                <a:gd name="T19" fmla="*/ 28 h 118"/>
                <a:gd name="T20" fmla="*/ 1 w 55"/>
                <a:gd name="T21" fmla="*/ 39 h 118"/>
                <a:gd name="T22" fmla="*/ 1 w 55"/>
                <a:gd name="T23" fmla="*/ 45 h 118"/>
                <a:gd name="T24" fmla="*/ 0 w 55"/>
                <a:gd name="T25" fmla="*/ 50 h 118"/>
                <a:gd name="T26" fmla="*/ 0 w 55"/>
                <a:gd name="T27" fmla="*/ 55 h 118"/>
                <a:gd name="T28" fmla="*/ 0 w 55"/>
                <a:gd name="T29" fmla="*/ 61 h 118"/>
                <a:gd name="T30" fmla="*/ 0 w 55"/>
                <a:gd name="T31" fmla="*/ 66 h 118"/>
                <a:gd name="T32" fmla="*/ 0 w 55"/>
                <a:gd name="T33" fmla="*/ 71 h 118"/>
                <a:gd name="T34" fmla="*/ 1 w 55"/>
                <a:gd name="T35" fmla="*/ 76 h 118"/>
                <a:gd name="T36" fmla="*/ 2 w 55"/>
                <a:gd name="T37" fmla="*/ 84 h 118"/>
                <a:gd name="T38" fmla="*/ 3 w 55"/>
                <a:gd name="T39" fmla="*/ 89 h 118"/>
                <a:gd name="T40" fmla="*/ 5 w 55"/>
                <a:gd name="T41" fmla="*/ 94 h 118"/>
                <a:gd name="T42" fmla="*/ 6 w 55"/>
                <a:gd name="T43" fmla="*/ 98 h 118"/>
                <a:gd name="T44" fmla="*/ 9 w 55"/>
                <a:gd name="T45" fmla="*/ 102 h 118"/>
                <a:gd name="T46" fmla="*/ 11 w 55"/>
                <a:gd name="T47" fmla="*/ 106 h 118"/>
                <a:gd name="T48" fmla="*/ 14 w 55"/>
                <a:gd name="T49" fmla="*/ 110 h 118"/>
                <a:gd name="T50" fmla="*/ 19 w 55"/>
                <a:gd name="T51" fmla="*/ 115 h 118"/>
                <a:gd name="T52" fmla="*/ 23 w 55"/>
                <a:gd name="T53" fmla="*/ 116 h 118"/>
                <a:gd name="T54" fmla="*/ 27 w 55"/>
                <a:gd name="T55" fmla="*/ 118 h 118"/>
                <a:gd name="T56" fmla="*/ 32 w 55"/>
                <a:gd name="T57" fmla="*/ 116 h 118"/>
                <a:gd name="T58" fmla="*/ 36 w 55"/>
                <a:gd name="T59" fmla="*/ 114 h 118"/>
                <a:gd name="T60" fmla="*/ 40 w 55"/>
                <a:gd name="T61" fmla="*/ 111 h 118"/>
                <a:gd name="T62" fmla="*/ 42 w 55"/>
                <a:gd name="T63" fmla="*/ 106 h 118"/>
                <a:gd name="T64" fmla="*/ 45 w 55"/>
                <a:gd name="T65" fmla="*/ 102 h 118"/>
                <a:gd name="T66" fmla="*/ 48 w 55"/>
                <a:gd name="T67" fmla="*/ 98 h 118"/>
                <a:gd name="T68" fmla="*/ 49 w 55"/>
                <a:gd name="T69" fmla="*/ 94 h 118"/>
                <a:gd name="T70" fmla="*/ 50 w 55"/>
                <a:gd name="T71" fmla="*/ 89 h 118"/>
                <a:gd name="T72" fmla="*/ 53 w 55"/>
                <a:gd name="T73" fmla="*/ 77 h 118"/>
                <a:gd name="T74" fmla="*/ 54 w 55"/>
                <a:gd name="T75" fmla="*/ 72 h 118"/>
                <a:gd name="T76" fmla="*/ 55 w 55"/>
                <a:gd name="T77" fmla="*/ 67 h 118"/>
                <a:gd name="T78" fmla="*/ 55 w 55"/>
                <a:gd name="T79" fmla="*/ 62 h 118"/>
                <a:gd name="T80" fmla="*/ 55 w 55"/>
                <a:gd name="T81" fmla="*/ 57 h 118"/>
                <a:gd name="T82" fmla="*/ 55 w 55"/>
                <a:gd name="T83" fmla="*/ 52 h 118"/>
                <a:gd name="T84" fmla="*/ 55 w 55"/>
                <a:gd name="T85" fmla="*/ 46 h 118"/>
                <a:gd name="T86" fmla="*/ 54 w 55"/>
                <a:gd name="T87" fmla="*/ 41 h 118"/>
                <a:gd name="T88" fmla="*/ 53 w 55"/>
                <a:gd name="T89" fmla="*/ 33 h 118"/>
                <a:gd name="T90" fmla="*/ 51 w 55"/>
                <a:gd name="T91" fmla="*/ 29 h 118"/>
                <a:gd name="T92" fmla="*/ 50 w 55"/>
                <a:gd name="T93" fmla="*/ 24 h 118"/>
                <a:gd name="T94" fmla="*/ 49 w 55"/>
                <a:gd name="T95" fmla="*/ 19 h 118"/>
                <a:gd name="T96" fmla="*/ 48 w 55"/>
                <a:gd name="T97" fmla="*/ 15 h 118"/>
                <a:gd name="T98" fmla="*/ 45 w 55"/>
                <a:gd name="T99" fmla="*/ 11 h 118"/>
                <a:gd name="T100" fmla="*/ 42 w 55"/>
                <a:gd name="T101" fmla="*/ 7 h 1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
                <a:gd name="T154" fmla="*/ 0 h 118"/>
                <a:gd name="T155" fmla="*/ 55 w 55"/>
                <a:gd name="T156" fmla="*/ 118 h 1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 h="118">
                  <a:moveTo>
                    <a:pt x="40" y="5"/>
                  </a:moveTo>
                  <a:lnTo>
                    <a:pt x="37" y="4"/>
                  </a:lnTo>
                  <a:lnTo>
                    <a:pt x="36" y="2"/>
                  </a:lnTo>
                  <a:lnTo>
                    <a:pt x="36" y="1"/>
                  </a:lnTo>
                  <a:lnTo>
                    <a:pt x="35" y="1"/>
                  </a:lnTo>
                  <a:lnTo>
                    <a:pt x="33" y="1"/>
                  </a:lnTo>
                  <a:lnTo>
                    <a:pt x="32" y="0"/>
                  </a:lnTo>
                  <a:lnTo>
                    <a:pt x="31" y="0"/>
                  </a:lnTo>
                  <a:lnTo>
                    <a:pt x="29" y="0"/>
                  </a:lnTo>
                  <a:lnTo>
                    <a:pt x="28" y="0"/>
                  </a:lnTo>
                  <a:lnTo>
                    <a:pt x="27" y="0"/>
                  </a:lnTo>
                  <a:lnTo>
                    <a:pt x="26" y="0"/>
                  </a:lnTo>
                  <a:lnTo>
                    <a:pt x="24" y="0"/>
                  </a:lnTo>
                  <a:lnTo>
                    <a:pt x="23" y="1"/>
                  </a:lnTo>
                  <a:lnTo>
                    <a:pt x="22" y="1"/>
                  </a:lnTo>
                  <a:lnTo>
                    <a:pt x="20" y="2"/>
                  </a:lnTo>
                  <a:lnTo>
                    <a:pt x="19" y="4"/>
                  </a:lnTo>
                  <a:lnTo>
                    <a:pt x="18" y="4"/>
                  </a:lnTo>
                  <a:lnTo>
                    <a:pt x="16" y="5"/>
                  </a:lnTo>
                  <a:lnTo>
                    <a:pt x="15" y="6"/>
                  </a:lnTo>
                  <a:lnTo>
                    <a:pt x="14" y="7"/>
                  </a:lnTo>
                  <a:lnTo>
                    <a:pt x="14" y="9"/>
                  </a:lnTo>
                  <a:lnTo>
                    <a:pt x="13" y="9"/>
                  </a:lnTo>
                  <a:lnTo>
                    <a:pt x="13" y="10"/>
                  </a:lnTo>
                  <a:lnTo>
                    <a:pt x="11" y="11"/>
                  </a:lnTo>
                  <a:lnTo>
                    <a:pt x="11" y="13"/>
                  </a:lnTo>
                  <a:lnTo>
                    <a:pt x="10" y="13"/>
                  </a:lnTo>
                  <a:lnTo>
                    <a:pt x="10" y="14"/>
                  </a:lnTo>
                  <a:lnTo>
                    <a:pt x="9" y="15"/>
                  </a:lnTo>
                  <a:lnTo>
                    <a:pt x="9" y="17"/>
                  </a:lnTo>
                  <a:lnTo>
                    <a:pt x="7" y="18"/>
                  </a:lnTo>
                  <a:lnTo>
                    <a:pt x="7" y="19"/>
                  </a:lnTo>
                  <a:lnTo>
                    <a:pt x="7" y="20"/>
                  </a:lnTo>
                  <a:lnTo>
                    <a:pt x="6" y="20"/>
                  </a:lnTo>
                  <a:lnTo>
                    <a:pt x="6" y="22"/>
                  </a:lnTo>
                  <a:lnTo>
                    <a:pt x="6" y="23"/>
                  </a:lnTo>
                  <a:lnTo>
                    <a:pt x="5" y="24"/>
                  </a:lnTo>
                  <a:lnTo>
                    <a:pt x="5" y="26"/>
                  </a:lnTo>
                  <a:lnTo>
                    <a:pt x="5" y="27"/>
                  </a:lnTo>
                  <a:lnTo>
                    <a:pt x="3" y="28"/>
                  </a:lnTo>
                  <a:lnTo>
                    <a:pt x="3" y="29"/>
                  </a:lnTo>
                  <a:lnTo>
                    <a:pt x="3" y="31"/>
                  </a:lnTo>
                  <a:lnTo>
                    <a:pt x="2" y="35"/>
                  </a:lnTo>
                  <a:lnTo>
                    <a:pt x="1" y="39"/>
                  </a:lnTo>
                  <a:lnTo>
                    <a:pt x="1" y="41"/>
                  </a:lnTo>
                  <a:lnTo>
                    <a:pt x="1" y="42"/>
                  </a:lnTo>
                  <a:lnTo>
                    <a:pt x="1" y="44"/>
                  </a:lnTo>
                  <a:lnTo>
                    <a:pt x="1" y="45"/>
                  </a:lnTo>
                  <a:lnTo>
                    <a:pt x="1" y="46"/>
                  </a:lnTo>
                  <a:lnTo>
                    <a:pt x="0" y="48"/>
                  </a:lnTo>
                  <a:lnTo>
                    <a:pt x="0" y="49"/>
                  </a:lnTo>
                  <a:lnTo>
                    <a:pt x="0" y="50"/>
                  </a:lnTo>
                  <a:lnTo>
                    <a:pt x="0" y="52"/>
                  </a:lnTo>
                  <a:lnTo>
                    <a:pt x="0" y="53"/>
                  </a:lnTo>
                  <a:lnTo>
                    <a:pt x="0" y="54"/>
                  </a:lnTo>
                  <a:lnTo>
                    <a:pt x="0" y="55"/>
                  </a:lnTo>
                  <a:lnTo>
                    <a:pt x="0" y="57"/>
                  </a:lnTo>
                  <a:lnTo>
                    <a:pt x="0" y="58"/>
                  </a:lnTo>
                  <a:lnTo>
                    <a:pt x="0" y="59"/>
                  </a:lnTo>
                  <a:lnTo>
                    <a:pt x="0" y="61"/>
                  </a:lnTo>
                  <a:lnTo>
                    <a:pt x="0" y="62"/>
                  </a:lnTo>
                  <a:lnTo>
                    <a:pt x="0" y="63"/>
                  </a:lnTo>
                  <a:lnTo>
                    <a:pt x="0" y="64"/>
                  </a:lnTo>
                  <a:lnTo>
                    <a:pt x="0" y="66"/>
                  </a:lnTo>
                  <a:lnTo>
                    <a:pt x="0" y="67"/>
                  </a:lnTo>
                  <a:lnTo>
                    <a:pt x="0" y="68"/>
                  </a:lnTo>
                  <a:lnTo>
                    <a:pt x="0" y="70"/>
                  </a:lnTo>
                  <a:lnTo>
                    <a:pt x="0" y="71"/>
                  </a:lnTo>
                  <a:lnTo>
                    <a:pt x="0" y="72"/>
                  </a:lnTo>
                  <a:lnTo>
                    <a:pt x="1" y="74"/>
                  </a:lnTo>
                  <a:lnTo>
                    <a:pt x="1" y="75"/>
                  </a:lnTo>
                  <a:lnTo>
                    <a:pt x="1" y="76"/>
                  </a:lnTo>
                  <a:lnTo>
                    <a:pt x="1" y="79"/>
                  </a:lnTo>
                  <a:lnTo>
                    <a:pt x="1" y="80"/>
                  </a:lnTo>
                  <a:lnTo>
                    <a:pt x="2" y="83"/>
                  </a:lnTo>
                  <a:lnTo>
                    <a:pt x="2" y="84"/>
                  </a:lnTo>
                  <a:lnTo>
                    <a:pt x="2" y="85"/>
                  </a:lnTo>
                  <a:lnTo>
                    <a:pt x="2" y="87"/>
                  </a:lnTo>
                  <a:lnTo>
                    <a:pt x="3" y="88"/>
                  </a:lnTo>
                  <a:lnTo>
                    <a:pt x="3" y="89"/>
                  </a:lnTo>
                  <a:lnTo>
                    <a:pt x="3" y="90"/>
                  </a:lnTo>
                  <a:lnTo>
                    <a:pt x="3" y="92"/>
                  </a:lnTo>
                  <a:lnTo>
                    <a:pt x="5" y="93"/>
                  </a:lnTo>
                  <a:lnTo>
                    <a:pt x="5" y="94"/>
                  </a:lnTo>
                  <a:lnTo>
                    <a:pt x="5" y="96"/>
                  </a:lnTo>
                  <a:lnTo>
                    <a:pt x="6" y="96"/>
                  </a:lnTo>
                  <a:lnTo>
                    <a:pt x="6" y="97"/>
                  </a:lnTo>
                  <a:lnTo>
                    <a:pt x="6" y="98"/>
                  </a:lnTo>
                  <a:lnTo>
                    <a:pt x="7" y="98"/>
                  </a:lnTo>
                  <a:lnTo>
                    <a:pt x="7" y="99"/>
                  </a:lnTo>
                  <a:lnTo>
                    <a:pt x="7" y="101"/>
                  </a:lnTo>
                  <a:lnTo>
                    <a:pt x="9" y="102"/>
                  </a:lnTo>
                  <a:lnTo>
                    <a:pt x="9" y="103"/>
                  </a:lnTo>
                  <a:lnTo>
                    <a:pt x="10" y="105"/>
                  </a:lnTo>
                  <a:lnTo>
                    <a:pt x="10" y="106"/>
                  </a:lnTo>
                  <a:lnTo>
                    <a:pt x="11" y="106"/>
                  </a:lnTo>
                  <a:lnTo>
                    <a:pt x="11" y="107"/>
                  </a:lnTo>
                  <a:lnTo>
                    <a:pt x="13" y="109"/>
                  </a:lnTo>
                  <a:lnTo>
                    <a:pt x="13" y="110"/>
                  </a:lnTo>
                  <a:lnTo>
                    <a:pt x="14" y="110"/>
                  </a:lnTo>
                  <a:lnTo>
                    <a:pt x="15" y="111"/>
                  </a:lnTo>
                  <a:lnTo>
                    <a:pt x="16" y="114"/>
                  </a:lnTo>
                  <a:lnTo>
                    <a:pt x="18" y="114"/>
                  </a:lnTo>
                  <a:lnTo>
                    <a:pt x="19" y="115"/>
                  </a:lnTo>
                  <a:lnTo>
                    <a:pt x="20" y="115"/>
                  </a:lnTo>
                  <a:lnTo>
                    <a:pt x="22" y="115"/>
                  </a:lnTo>
                  <a:lnTo>
                    <a:pt x="22" y="116"/>
                  </a:lnTo>
                  <a:lnTo>
                    <a:pt x="23" y="116"/>
                  </a:lnTo>
                  <a:lnTo>
                    <a:pt x="24" y="116"/>
                  </a:lnTo>
                  <a:lnTo>
                    <a:pt x="26" y="116"/>
                  </a:lnTo>
                  <a:lnTo>
                    <a:pt x="27" y="116"/>
                  </a:lnTo>
                  <a:lnTo>
                    <a:pt x="27" y="118"/>
                  </a:lnTo>
                  <a:lnTo>
                    <a:pt x="28" y="116"/>
                  </a:lnTo>
                  <a:lnTo>
                    <a:pt x="29" y="116"/>
                  </a:lnTo>
                  <a:lnTo>
                    <a:pt x="31" y="116"/>
                  </a:lnTo>
                  <a:lnTo>
                    <a:pt x="32" y="116"/>
                  </a:lnTo>
                  <a:lnTo>
                    <a:pt x="32" y="115"/>
                  </a:lnTo>
                  <a:lnTo>
                    <a:pt x="33" y="115"/>
                  </a:lnTo>
                  <a:lnTo>
                    <a:pt x="35" y="115"/>
                  </a:lnTo>
                  <a:lnTo>
                    <a:pt x="36" y="114"/>
                  </a:lnTo>
                  <a:lnTo>
                    <a:pt x="36" y="112"/>
                  </a:lnTo>
                  <a:lnTo>
                    <a:pt x="37" y="112"/>
                  </a:lnTo>
                  <a:lnTo>
                    <a:pt x="38" y="111"/>
                  </a:lnTo>
                  <a:lnTo>
                    <a:pt x="40" y="111"/>
                  </a:lnTo>
                  <a:lnTo>
                    <a:pt x="40" y="110"/>
                  </a:lnTo>
                  <a:lnTo>
                    <a:pt x="41" y="109"/>
                  </a:lnTo>
                  <a:lnTo>
                    <a:pt x="42" y="107"/>
                  </a:lnTo>
                  <a:lnTo>
                    <a:pt x="42" y="106"/>
                  </a:lnTo>
                  <a:lnTo>
                    <a:pt x="44" y="105"/>
                  </a:lnTo>
                  <a:lnTo>
                    <a:pt x="44" y="103"/>
                  </a:lnTo>
                  <a:lnTo>
                    <a:pt x="45" y="103"/>
                  </a:lnTo>
                  <a:lnTo>
                    <a:pt x="45" y="102"/>
                  </a:lnTo>
                  <a:lnTo>
                    <a:pt x="45" y="101"/>
                  </a:lnTo>
                  <a:lnTo>
                    <a:pt x="46" y="101"/>
                  </a:lnTo>
                  <a:lnTo>
                    <a:pt x="46" y="99"/>
                  </a:lnTo>
                  <a:lnTo>
                    <a:pt x="48" y="98"/>
                  </a:lnTo>
                  <a:lnTo>
                    <a:pt x="48" y="97"/>
                  </a:lnTo>
                  <a:lnTo>
                    <a:pt x="48" y="96"/>
                  </a:lnTo>
                  <a:lnTo>
                    <a:pt x="49" y="96"/>
                  </a:lnTo>
                  <a:lnTo>
                    <a:pt x="49" y="94"/>
                  </a:lnTo>
                  <a:lnTo>
                    <a:pt x="49" y="93"/>
                  </a:lnTo>
                  <a:lnTo>
                    <a:pt x="50" y="92"/>
                  </a:lnTo>
                  <a:lnTo>
                    <a:pt x="50" y="90"/>
                  </a:lnTo>
                  <a:lnTo>
                    <a:pt x="50" y="89"/>
                  </a:lnTo>
                  <a:lnTo>
                    <a:pt x="51" y="87"/>
                  </a:lnTo>
                  <a:lnTo>
                    <a:pt x="53" y="83"/>
                  </a:lnTo>
                  <a:lnTo>
                    <a:pt x="53" y="79"/>
                  </a:lnTo>
                  <a:lnTo>
                    <a:pt x="53" y="77"/>
                  </a:lnTo>
                  <a:lnTo>
                    <a:pt x="54" y="76"/>
                  </a:lnTo>
                  <a:lnTo>
                    <a:pt x="54" y="75"/>
                  </a:lnTo>
                  <a:lnTo>
                    <a:pt x="54" y="74"/>
                  </a:lnTo>
                  <a:lnTo>
                    <a:pt x="54" y="72"/>
                  </a:lnTo>
                  <a:lnTo>
                    <a:pt x="54" y="71"/>
                  </a:lnTo>
                  <a:lnTo>
                    <a:pt x="54" y="70"/>
                  </a:lnTo>
                  <a:lnTo>
                    <a:pt x="54" y="68"/>
                  </a:lnTo>
                  <a:lnTo>
                    <a:pt x="55" y="67"/>
                  </a:lnTo>
                  <a:lnTo>
                    <a:pt x="55" y="66"/>
                  </a:lnTo>
                  <a:lnTo>
                    <a:pt x="55" y="64"/>
                  </a:lnTo>
                  <a:lnTo>
                    <a:pt x="55" y="63"/>
                  </a:lnTo>
                  <a:lnTo>
                    <a:pt x="55" y="62"/>
                  </a:lnTo>
                  <a:lnTo>
                    <a:pt x="55" y="61"/>
                  </a:lnTo>
                  <a:lnTo>
                    <a:pt x="55" y="59"/>
                  </a:lnTo>
                  <a:lnTo>
                    <a:pt x="55" y="58"/>
                  </a:lnTo>
                  <a:lnTo>
                    <a:pt x="55" y="57"/>
                  </a:lnTo>
                  <a:lnTo>
                    <a:pt x="55" y="55"/>
                  </a:lnTo>
                  <a:lnTo>
                    <a:pt x="55" y="54"/>
                  </a:lnTo>
                  <a:lnTo>
                    <a:pt x="55" y="53"/>
                  </a:lnTo>
                  <a:lnTo>
                    <a:pt x="55" y="52"/>
                  </a:lnTo>
                  <a:lnTo>
                    <a:pt x="55" y="50"/>
                  </a:lnTo>
                  <a:lnTo>
                    <a:pt x="55" y="49"/>
                  </a:lnTo>
                  <a:lnTo>
                    <a:pt x="55" y="48"/>
                  </a:lnTo>
                  <a:lnTo>
                    <a:pt x="55" y="46"/>
                  </a:lnTo>
                  <a:lnTo>
                    <a:pt x="55" y="45"/>
                  </a:lnTo>
                  <a:lnTo>
                    <a:pt x="54" y="44"/>
                  </a:lnTo>
                  <a:lnTo>
                    <a:pt x="54" y="42"/>
                  </a:lnTo>
                  <a:lnTo>
                    <a:pt x="54" y="41"/>
                  </a:lnTo>
                  <a:lnTo>
                    <a:pt x="54" y="40"/>
                  </a:lnTo>
                  <a:lnTo>
                    <a:pt x="54" y="37"/>
                  </a:lnTo>
                  <a:lnTo>
                    <a:pt x="54" y="36"/>
                  </a:lnTo>
                  <a:lnTo>
                    <a:pt x="53" y="33"/>
                  </a:lnTo>
                  <a:lnTo>
                    <a:pt x="53" y="32"/>
                  </a:lnTo>
                  <a:lnTo>
                    <a:pt x="53" y="31"/>
                  </a:lnTo>
                  <a:lnTo>
                    <a:pt x="53" y="29"/>
                  </a:lnTo>
                  <a:lnTo>
                    <a:pt x="51" y="29"/>
                  </a:lnTo>
                  <a:lnTo>
                    <a:pt x="51" y="28"/>
                  </a:lnTo>
                  <a:lnTo>
                    <a:pt x="51" y="27"/>
                  </a:lnTo>
                  <a:lnTo>
                    <a:pt x="51" y="26"/>
                  </a:lnTo>
                  <a:lnTo>
                    <a:pt x="50" y="24"/>
                  </a:lnTo>
                  <a:lnTo>
                    <a:pt x="50" y="23"/>
                  </a:lnTo>
                  <a:lnTo>
                    <a:pt x="50" y="22"/>
                  </a:lnTo>
                  <a:lnTo>
                    <a:pt x="49" y="20"/>
                  </a:lnTo>
                  <a:lnTo>
                    <a:pt x="49" y="19"/>
                  </a:lnTo>
                  <a:lnTo>
                    <a:pt x="49" y="18"/>
                  </a:lnTo>
                  <a:lnTo>
                    <a:pt x="48" y="18"/>
                  </a:lnTo>
                  <a:lnTo>
                    <a:pt x="48" y="17"/>
                  </a:lnTo>
                  <a:lnTo>
                    <a:pt x="48" y="15"/>
                  </a:lnTo>
                  <a:lnTo>
                    <a:pt x="46" y="15"/>
                  </a:lnTo>
                  <a:lnTo>
                    <a:pt x="46" y="14"/>
                  </a:lnTo>
                  <a:lnTo>
                    <a:pt x="45" y="13"/>
                  </a:lnTo>
                  <a:lnTo>
                    <a:pt x="45" y="11"/>
                  </a:lnTo>
                  <a:lnTo>
                    <a:pt x="44" y="10"/>
                  </a:lnTo>
                  <a:lnTo>
                    <a:pt x="44" y="9"/>
                  </a:lnTo>
                  <a:lnTo>
                    <a:pt x="42" y="9"/>
                  </a:lnTo>
                  <a:lnTo>
                    <a:pt x="42" y="7"/>
                  </a:lnTo>
                  <a:lnTo>
                    <a:pt x="41" y="7"/>
                  </a:lnTo>
                  <a:lnTo>
                    <a:pt x="41" y="6"/>
                  </a:lnTo>
                  <a:lnTo>
                    <a:pt x="40" y="5"/>
                  </a:lnTo>
                  <a:close/>
                </a:path>
              </a:pathLst>
            </a:custGeom>
            <a:solidFill>
              <a:srgbClr val="808080"/>
            </a:solidFill>
            <a:ln w="9525">
              <a:noFill/>
              <a:round/>
              <a:headEnd/>
              <a:tailEnd/>
            </a:ln>
          </p:spPr>
          <p:txBody>
            <a:bodyPr/>
            <a:lstStyle/>
            <a:p>
              <a:endParaRPr lang="en-US"/>
            </a:p>
          </p:txBody>
        </p:sp>
        <p:sp>
          <p:nvSpPr>
            <p:cNvPr id="200" name="Freeform 343"/>
            <p:cNvSpPr>
              <a:spLocks/>
            </p:cNvSpPr>
            <p:nvPr/>
          </p:nvSpPr>
          <p:spPr bwMode="auto">
            <a:xfrm>
              <a:off x="1774" y="1270"/>
              <a:ext cx="57" cy="120"/>
            </a:xfrm>
            <a:custGeom>
              <a:avLst/>
              <a:gdLst>
                <a:gd name="T0" fmla="*/ 2 w 57"/>
                <a:gd name="T1" fmla="*/ 47 h 120"/>
                <a:gd name="T2" fmla="*/ 0 w 57"/>
                <a:gd name="T3" fmla="*/ 59 h 120"/>
                <a:gd name="T4" fmla="*/ 2 w 57"/>
                <a:gd name="T5" fmla="*/ 70 h 120"/>
                <a:gd name="T6" fmla="*/ 3 w 57"/>
                <a:gd name="T7" fmla="*/ 85 h 120"/>
                <a:gd name="T8" fmla="*/ 5 w 57"/>
                <a:gd name="T9" fmla="*/ 94 h 120"/>
                <a:gd name="T10" fmla="*/ 9 w 57"/>
                <a:gd name="T11" fmla="*/ 103 h 120"/>
                <a:gd name="T12" fmla="*/ 15 w 57"/>
                <a:gd name="T13" fmla="*/ 112 h 120"/>
                <a:gd name="T14" fmla="*/ 20 w 57"/>
                <a:gd name="T15" fmla="*/ 117 h 120"/>
                <a:gd name="T16" fmla="*/ 25 w 57"/>
                <a:gd name="T17" fmla="*/ 120 h 120"/>
                <a:gd name="T18" fmla="*/ 30 w 57"/>
                <a:gd name="T19" fmla="*/ 120 h 120"/>
                <a:gd name="T20" fmla="*/ 37 w 57"/>
                <a:gd name="T21" fmla="*/ 118 h 120"/>
                <a:gd name="T22" fmla="*/ 40 w 57"/>
                <a:gd name="T23" fmla="*/ 113 h 120"/>
                <a:gd name="T24" fmla="*/ 47 w 57"/>
                <a:gd name="T25" fmla="*/ 105 h 120"/>
                <a:gd name="T26" fmla="*/ 51 w 57"/>
                <a:gd name="T27" fmla="*/ 98 h 120"/>
                <a:gd name="T28" fmla="*/ 55 w 57"/>
                <a:gd name="T29" fmla="*/ 87 h 120"/>
                <a:gd name="T30" fmla="*/ 56 w 57"/>
                <a:gd name="T31" fmla="*/ 76 h 120"/>
                <a:gd name="T32" fmla="*/ 57 w 57"/>
                <a:gd name="T33" fmla="*/ 64 h 120"/>
                <a:gd name="T34" fmla="*/ 57 w 57"/>
                <a:gd name="T35" fmla="*/ 50 h 120"/>
                <a:gd name="T36" fmla="*/ 55 w 57"/>
                <a:gd name="T37" fmla="*/ 34 h 120"/>
                <a:gd name="T38" fmla="*/ 52 w 57"/>
                <a:gd name="T39" fmla="*/ 24 h 120"/>
                <a:gd name="T40" fmla="*/ 48 w 57"/>
                <a:gd name="T41" fmla="*/ 15 h 120"/>
                <a:gd name="T42" fmla="*/ 44 w 57"/>
                <a:gd name="T43" fmla="*/ 8 h 120"/>
                <a:gd name="T44" fmla="*/ 35 w 57"/>
                <a:gd name="T45" fmla="*/ 0 h 120"/>
                <a:gd name="T46" fmla="*/ 29 w 57"/>
                <a:gd name="T47" fmla="*/ 0 h 120"/>
                <a:gd name="T48" fmla="*/ 24 w 57"/>
                <a:gd name="T49" fmla="*/ 2 h 120"/>
                <a:gd name="T50" fmla="*/ 16 w 57"/>
                <a:gd name="T51" fmla="*/ 8 h 120"/>
                <a:gd name="T52" fmla="*/ 12 w 57"/>
                <a:gd name="T53" fmla="*/ 15 h 120"/>
                <a:gd name="T54" fmla="*/ 8 w 57"/>
                <a:gd name="T55" fmla="*/ 22 h 120"/>
                <a:gd name="T56" fmla="*/ 4 w 57"/>
                <a:gd name="T57" fmla="*/ 35 h 120"/>
                <a:gd name="T58" fmla="*/ 8 w 57"/>
                <a:gd name="T59" fmla="*/ 26 h 120"/>
                <a:gd name="T60" fmla="*/ 12 w 57"/>
                <a:gd name="T61" fmla="*/ 19 h 120"/>
                <a:gd name="T62" fmla="*/ 16 w 57"/>
                <a:gd name="T63" fmla="*/ 12 h 120"/>
                <a:gd name="T64" fmla="*/ 24 w 57"/>
                <a:gd name="T65" fmla="*/ 4 h 120"/>
                <a:gd name="T66" fmla="*/ 29 w 57"/>
                <a:gd name="T67" fmla="*/ 3 h 120"/>
                <a:gd name="T68" fmla="*/ 34 w 57"/>
                <a:gd name="T69" fmla="*/ 3 h 120"/>
                <a:gd name="T70" fmla="*/ 39 w 57"/>
                <a:gd name="T71" fmla="*/ 6 h 120"/>
                <a:gd name="T72" fmla="*/ 47 w 57"/>
                <a:gd name="T73" fmla="*/ 15 h 120"/>
                <a:gd name="T74" fmla="*/ 51 w 57"/>
                <a:gd name="T75" fmla="*/ 24 h 120"/>
                <a:gd name="T76" fmla="*/ 53 w 57"/>
                <a:gd name="T77" fmla="*/ 31 h 120"/>
                <a:gd name="T78" fmla="*/ 56 w 57"/>
                <a:gd name="T79" fmla="*/ 47 h 120"/>
                <a:gd name="T80" fmla="*/ 56 w 57"/>
                <a:gd name="T81" fmla="*/ 61 h 120"/>
                <a:gd name="T82" fmla="*/ 56 w 57"/>
                <a:gd name="T83" fmla="*/ 73 h 120"/>
                <a:gd name="T84" fmla="*/ 53 w 57"/>
                <a:gd name="T85" fmla="*/ 83 h 120"/>
                <a:gd name="T86" fmla="*/ 51 w 57"/>
                <a:gd name="T87" fmla="*/ 94 h 120"/>
                <a:gd name="T88" fmla="*/ 47 w 57"/>
                <a:gd name="T89" fmla="*/ 101 h 120"/>
                <a:gd name="T90" fmla="*/ 42 w 57"/>
                <a:gd name="T91" fmla="*/ 111 h 120"/>
                <a:gd name="T92" fmla="*/ 37 w 57"/>
                <a:gd name="T93" fmla="*/ 114 h 120"/>
                <a:gd name="T94" fmla="*/ 31 w 57"/>
                <a:gd name="T95" fmla="*/ 117 h 120"/>
                <a:gd name="T96" fmla="*/ 26 w 57"/>
                <a:gd name="T97" fmla="*/ 117 h 120"/>
                <a:gd name="T98" fmla="*/ 21 w 57"/>
                <a:gd name="T99" fmla="*/ 116 h 120"/>
                <a:gd name="T100" fmla="*/ 16 w 57"/>
                <a:gd name="T101" fmla="*/ 111 h 120"/>
                <a:gd name="T102" fmla="*/ 11 w 57"/>
                <a:gd name="T103" fmla="*/ 103 h 120"/>
                <a:gd name="T104" fmla="*/ 7 w 57"/>
                <a:gd name="T105" fmla="*/ 95 h 120"/>
                <a:gd name="T106" fmla="*/ 4 w 57"/>
                <a:gd name="T107" fmla="*/ 86 h 120"/>
                <a:gd name="T108" fmla="*/ 3 w 57"/>
                <a:gd name="T109" fmla="*/ 73 h 120"/>
                <a:gd name="T110" fmla="*/ 2 w 57"/>
                <a:gd name="T111" fmla="*/ 61 h 120"/>
                <a:gd name="T112" fmla="*/ 3 w 57"/>
                <a:gd name="T113" fmla="*/ 51 h 120"/>
                <a:gd name="T114" fmla="*/ 5 w 57"/>
                <a:gd name="T115" fmla="*/ 37 h 1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7"/>
                <a:gd name="T175" fmla="*/ 0 h 120"/>
                <a:gd name="T176" fmla="*/ 57 w 57"/>
                <a:gd name="T177" fmla="*/ 120 h 1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7" h="120">
                  <a:moveTo>
                    <a:pt x="4" y="35"/>
                  </a:moveTo>
                  <a:lnTo>
                    <a:pt x="3" y="41"/>
                  </a:lnTo>
                  <a:lnTo>
                    <a:pt x="3" y="44"/>
                  </a:lnTo>
                  <a:lnTo>
                    <a:pt x="2" y="47"/>
                  </a:lnTo>
                  <a:lnTo>
                    <a:pt x="2" y="50"/>
                  </a:lnTo>
                  <a:lnTo>
                    <a:pt x="2" y="54"/>
                  </a:lnTo>
                  <a:lnTo>
                    <a:pt x="2" y="56"/>
                  </a:lnTo>
                  <a:lnTo>
                    <a:pt x="0" y="59"/>
                  </a:lnTo>
                  <a:lnTo>
                    <a:pt x="2" y="61"/>
                  </a:lnTo>
                  <a:lnTo>
                    <a:pt x="2" y="65"/>
                  </a:lnTo>
                  <a:lnTo>
                    <a:pt x="2" y="68"/>
                  </a:lnTo>
                  <a:lnTo>
                    <a:pt x="2" y="70"/>
                  </a:lnTo>
                  <a:lnTo>
                    <a:pt x="2" y="73"/>
                  </a:lnTo>
                  <a:lnTo>
                    <a:pt x="2" y="76"/>
                  </a:lnTo>
                  <a:lnTo>
                    <a:pt x="3" y="82"/>
                  </a:lnTo>
                  <a:lnTo>
                    <a:pt x="3" y="85"/>
                  </a:lnTo>
                  <a:lnTo>
                    <a:pt x="4" y="86"/>
                  </a:lnTo>
                  <a:lnTo>
                    <a:pt x="4" y="90"/>
                  </a:lnTo>
                  <a:lnTo>
                    <a:pt x="5" y="92"/>
                  </a:lnTo>
                  <a:lnTo>
                    <a:pt x="5" y="94"/>
                  </a:lnTo>
                  <a:lnTo>
                    <a:pt x="7" y="96"/>
                  </a:lnTo>
                  <a:lnTo>
                    <a:pt x="7" y="99"/>
                  </a:lnTo>
                  <a:lnTo>
                    <a:pt x="8" y="100"/>
                  </a:lnTo>
                  <a:lnTo>
                    <a:pt x="9" y="103"/>
                  </a:lnTo>
                  <a:lnTo>
                    <a:pt x="9" y="105"/>
                  </a:lnTo>
                  <a:lnTo>
                    <a:pt x="11" y="107"/>
                  </a:lnTo>
                  <a:lnTo>
                    <a:pt x="13" y="111"/>
                  </a:lnTo>
                  <a:lnTo>
                    <a:pt x="15" y="112"/>
                  </a:lnTo>
                  <a:lnTo>
                    <a:pt x="16" y="113"/>
                  </a:lnTo>
                  <a:lnTo>
                    <a:pt x="17" y="114"/>
                  </a:lnTo>
                  <a:lnTo>
                    <a:pt x="18" y="116"/>
                  </a:lnTo>
                  <a:lnTo>
                    <a:pt x="20" y="117"/>
                  </a:lnTo>
                  <a:lnTo>
                    <a:pt x="21" y="118"/>
                  </a:lnTo>
                  <a:lnTo>
                    <a:pt x="22" y="118"/>
                  </a:lnTo>
                  <a:lnTo>
                    <a:pt x="24" y="120"/>
                  </a:lnTo>
                  <a:lnTo>
                    <a:pt x="25" y="120"/>
                  </a:lnTo>
                  <a:lnTo>
                    <a:pt x="26" y="120"/>
                  </a:lnTo>
                  <a:lnTo>
                    <a:pt x="28" y="120"/>
                  </a:lnTo>
                  <a:lnTo>
                    <a:pt x="29" y="120"/>
                  </a:lnTo>
                  <a:lnTo>
                    <a:pt x="30" y="120"/>
                  </a:lnTo>
                  <a:lnTo>
                    <a:pt x="31" y="120"/>
                  </a:lnTo>
                  <a:lnTo>
                    <a:pt x="33" y="120"/>
                  </a:lnTo>
                  <a:lnTo>
                    <a:pt x="34" y="118"/>
                  </a:lnTo>
                  <a:lnTo>
                    <a:pt x="37" y="118"/>
                  </a:lnTo>
                  <a:lnTo>
                    <a:pt x="38" y="117"/>
                  </a:lnTo>
                  <a:lnTo>
                    <a:pt x="39" y="116"/>
                  </a:lnTo>
                  <a:lnTo>
                    <a:pt x="40" y="114"/>
                  </a:lnTo>
                  <a:lnTo>
                    <a:pt x="40" y="113"/>
                  </a:lnTo>
                  <a:lnTo>
                    <a:pt x="43" y="112"/>
                  </a:lnTo>
                  <a:lnTo>
                    <a:pt x="43" y="111"/>
                  </a:lnTo>
                  <a:lnTo>
                    <a:pt x="46" y="108"/>
                  </a:lnTo>
                  <a:lnTo>
                    <a:pt x="47" y="105"/>
                  </a:lnTo>
                  <a:lnTo>
                    <a:pt x="48" y="104"/>
                  </a:lnTo>
                  <a:lnTo>
                    <a:pt x="50" y="101"/>
                  </a:lnTo>
                  <a:lnTo>
                    <a:pt x="50" y="100"/>
                  </a:lnTo>
                  <a:lnTo>
                    <a:pt x="51" y="98"/>
                  </a:lnTo>
                  <a:lnTo>
                    <a:pt x="52" y="95"/>
                  </a:lnTo>
                  <a:lnTo>
                    <a:pt x="53" y="92"/>
                  </a:lnTo>
                  <a:lnTo>
                    <a:pt x="53" y="90"/>
                  </a:lnTo>
                  <a:lnTo>
                    <a:pt x="55" y="87"/>
                  </a:lnTo>
                  <a:lnTo>
                    <a:pt x="55" y="85"/>
                  </a:lnTo>
                  <a:lnTo>
                    <a:pt x="56" y="82"/>
                  </a:lnTo>
                  <a:lnTo>
                    <a:pt x="56" y="78"/>
                  </a:lnTo>
                  <a:lnTo>
                    <a:pt x="56" y="76"/>
                  </a:lnTo>
                  <a:lnTo>
                    <a:pt x="57" y="73"/>
                  </a:lnTo>
                  <a:lnTo>
                    <a:pt x="57" y="70"/>
                  </a:lnTo>
                  <a:lnTo>
                    <a:pt x="57" y="68"/>
                  </a:lnTo>
                  <a:lnTo>
                    <a:pt x="57" y="64"/>
                  </a:lnTo>
                  <a:lnTo>
                    <a:pt x="57" y="61"/>
                  </a:lnTo>
                  <a:lnTo>
                    <a:pt x="57" y="59"/>
                  </a:lnTo>
                  <a:lnTo>
                    <a:pt x="57" y="56"/>
                  </a:lnTo>
                  <a:lnTo>
                    <a:pt x="57" y="50"/>
                  </a:lnTo>
                  <a:lnTo>
                    <a:pt x="57" y="47"/>
                  </a:lnTo>
                  <a:lnTo>
                    <a:pt x="57" y="44"/>
                  </a:lnTo>
                  <a:lnTo>
                    <a:pt x="56" y="42"/>
                  </a:lnTo>
                  <a:lnTo>
                    <a:pt x="55" y="34"/>
                  </a:lnTo>
                  <a:lnTo>
                    <a:pt x="55" y="31"/>
                  </a:lnTo>
                  <a:lnTo>
                    <a:pt x="53" y="29"/>
                  </a:lnTo>
                  <a:lnTo>
                    <a:pt x="53" y="26"/>
                  </a:lnTo>
                  <a:lnTo>
                    <a:pt x="52" y="24"/>
                  </a:lnTo>
                  <a:lnTo>
                    <a:pt x="52" y="21"/>
                  </a:lnTo>
                  <a:lnTo>
                    <a:pt x="51" y="20"/>
                  </a:lnTo>
                  <a:lnTo>
                    <a:pt x="50" y="17"/>
                  </a:lnTo>
                  <a:lnTo>
                    <a:pt x="48" y="15"/>
                  </a:lnTo>
                  <a:lnTo>
                    <a:pt x="48" y="13"/>
                  </a:lnTo>
                  <a:lnTo>
                    <a:pt x="47" y="11"/>
                  </a:lnTo>
                  <a:lnTo>
                    <a:pt x="46" y="9"/>
                  </a:lnTo>
                  <a:lnTo>
                    <a:pt x="44" y="8"/>
                  </a:lnTo>
                  <a:lnTo>
                    <a:pt x="39" y="3"/>
                  </a:lnTo>
                  <a:lnTo>
                    <a:pt x="38" y="3"/>
                  </a:lnTo>
                  <a:lnTo>
                    <a:pt x="37" y="2"/>
                  </a:lnTo>
                  <a:lnTo>
                    <a:pt x="35" y="0"/>
                  </a:lnTo>
                  <a:lnTo>
                    <a:pt x="34" y="0"/>
                  </a:lnTo>
                  <a:lnTo>
                    <a:pt x="33" y="0"/>
                  </a:lnTo>
                  <a:lnTo>
                    <a:pt x="31" y="0"/>
                  </a:lnTo>
                  <a:lnTo>
                    <a:pt x="29" y="0"/>
                  </a:lnTo>
                  <a:lnTo>
                    <a:pt x="28" y="0"/>
                  </a:lnTo>
                  <a:lnTo>
                    <a:pt x="26" y="0"/>
                  </a:lnTo>
                  <a:lnTo>
                    <a:pt x="25" y="2"/>
                  </a:lnTo>
                  <a:lnTo>
                    <a:pt x="24" y="2"/>
                  </a:lnTo>
                  <a:lnTo>
                    <a:pt x="22" y="2"/>
                  </a:lnTo>
                  <a:lnTo>
                    <a:pt x="18" y="6"/>
                  </a:lnTo>
                  <a:lnTo>
                    <a:pt x="17" y="7"/>
                  </a:lnTo>
                  <a:lnTo>
                    <a:pt x="16" y="8"/>
                  </a:lnTo>
                  <a:lnTo>
                    <a:pt x="15" y="9"/>
                  </a:lnTo>
                  <a:lnTo>
                    <a:pt x="13" y="11"/>
                  </a:lnTo>
                  <a:lnTo>
                    <a:pt x="13" y="12"/>
                  </a:lnTo>
                  <a:lnTo>
                    <a:pt x="12" y="15"/>
                  </a:lnTo>
                  <a:lnTo>
                    <a:pt x="11" y="16"/>
                  </a:lnTo>
                  <a:lnTo>
                    <a:pt x="9" y="19"/>
                  </a:lnTo>
                  <a:lnTo>
                    <a:pt x="8" y="20"/>
                  </a:lnTo>
                  <a:lnTo>
                    <a:pt x="8" y="22"/>
                  </a:lnTo>
                  <a:lnTo>
                    <a:pt x="7" y="25"/>
                  </a:lnTo>
                  <a:lnTo>
                    <a:pt x="5" y="28"/>
                  </a:lnTo>
                  <a:lnTo>
                    <a:pt x="5" y="30"/>
                  </a:lnTo>
                  <a:lnTo>
                    <a:pt x="4" y="35"/>
                  </a:lnTo>
                  <a:lnTo>
                    <a:pt x="5" y="37"/>
                  </a:lnTo>
                  <a:lnTo>
                    <a:pt x="7" y="31"/>
                  </a:lnTo>
                  <a:lnTo>
                    <a:pt x="7" y="29"/>
                  </a:lnTo>
                  <a:lnTo>
                    <a:pt x="8" y="26"/>
                  </a:lnTo>
                  <a:lnTo>
                    <a:pt x="8" y="24"/>
                  </a:lnTo>
                  <a:lnTo>
                    <a:pt x="9" y="22"/>
                  </a:lnTo>
                  <a:lnTo>
                    <a:pt x="11" y="20"/>
                  </a:lnTo>
                  <a:lnTo>
                    <a:pt x="12" y="19"/>
                  </a:lnTo>
                  <a:lnTo>
                    <a:pt x="12" y="16"/>
                  </a:lnTo>
                  <a:lnTo>
                    <a:pt x="13" y="15"/>
                  </a:lnTo>
                  <a:lnTo>
                    <a:pt x="15" y="13"/>
                  </a:lnTo>
                  <a:lnTo>
                    <a:pt x="16" y="12"/>
                  </a:lnTo>
                  <a:lnTo>
                    <a:pt x="17" y="11"/>
                  </a:lnTo>
                  <a:lnTo>
                    <a:pt x="18" y="9"/>
                  </a:lnTo>
                  <a:lnTo>
                    <a:pt x="20" y="8"/>
                  </a:lnTo>
                  <a:lnTo>
                    <a:pt x="24" y="4"/>
                  </a:lnTo>
                  <a:lnTo>
                    <a:pt x="25" y="4"/>
                  </a:lnTo>
                  <a:lnTo>
                    <a:pt x="26" y="4"/>
                  </a:lnTo>
                  <a:lnTo>
                    <a:pt x="28" y="3"/>
                  </a:lnTo>
                  <a:lnTo>
                    <a:pt x="29" y="3"/>
                  </a:lnTo>
                  <a:lnTo>
                    <a:pt x="30" y="3"/>
                  </a:lnTo>
                  <a:lnTo>
                    <a:pt x="31" y="3"/>
                  </a:lnTo>
                  <a:lnTo>
                    <a:pt x="33" y="3"/>
                  </a:lnTo>
                  <a:lnTo>
                    <a:pt x="34" y="3"/>
                  </a:lnTo>
                  <a:lnTo>
                    <a:pt x="35" y="3"/>
                  </a:lnTo>
                  <a:lnTo>
                    <a:pt x="37" y="4"/>
                  </a:lnTo>
                  <a:lnTo>
                    <a:pt x="38" y="6"/>
                  </a:lnTo>
                  <a:lnTo>
                    <a:pt x="39" y="6"/>
                  </a:lnTo>
                  <a:lnTo>
                    <a:pt x="43" y="11"/>
                  </a:lnTo>
                  <a:lnTo>
                    <a:pt x="44" y="12"/>
                  </a:lnTo>
                  <a:lnTo>
                    <a:pt x="46" y="13"/>
                  </a:lnTo>
                  <a:lnTo>
                    <a:pt x="47" y="15"/>
                  </a:lnTo>
                  <a:lnTo>
                    <a:pt x="48" y="17"/>
                  </a:lnTo>
                  <a:lnTo>
                    <a:pt x="48" y="19"/>
                  </a:lnTo>
                  <a:lnTo>
                    <a:pt x="50" y="21"/>
                  </a:lnTo>
                  <a:lnTo>
                    <a:pt x="51" y="24"/>
                  </a:lnTo>
                  <a:lnTo>
                    <a:pt x="51" y="25"/>
                  </a:lnTo>
                  <a:lnTo>
                    <a:pt x="52" y="28"/>
                  </a:lnTo>
                  <a:lnTo>
                    <a:pt x="53" y="30"/>
                  </a:lnTo>
                  <a:lnTo>
                    <a:pt x="53" y="31"/>
                  </a:lnTo>
                  <a:lnTo>
                    <a:pt x="53" y="34"/>
                  </a:lnTo>
                  <a:lnTo>
                    <a:pt x="55" y="42"/>
                  </a:lnTo>
                  <a:lnTo>
                    <a:pt x="56" y="44"/>
                  </a:lnTo>
                  <a:lnTo>
                    <a:pt x="56" y="47"/>
                  </a:lnTo>
                  <a:lnTo>
                    <a:pt x="56" y="51"/>
                  </a:lnTo>
                  <a:lnTo>
                    <a:pt x="56" y="56"/>
                  </a:lnTo>
                  <a:lnTo>
                    <a:pt x="56" y="59"/>
                  </a:lnTo>
                  <a:lnTo>
                    <a:pt x="56" y="61"/>
                  </a:lnTo>
                  <a:lnTo>
                    <a:pt x="56" y="64"/>
                  </a:lnTo>
                  <a:lnTo>
                    <a:pt x="56" y="66"/>
                  </a:lnTo>
                  <a:lnTo>
                    <a:pt x="56" y="69"/>
                  </a:lnTo>
                  <a:lnTo>
                    <a:pt x="56" y="73"/>
                  </a:lnTo>
                  <a:lnTo>
                    <a:pt x="55" y="76"/>
                  </a:lnTo>
                  <a:lnTo>
                    <a:pt x="55" y="78"/>
                  </a:lnTo>
                  <a:lnTo>
                    <a:pt x="55" y="81"/>
                  </a:lnTo>
                  <a:lnTo>
                    <a:pt x="53" y="83"/>
                  </a:lnTo>
                  <a:lnTo>
                    <a:pt x="53" y="86"/>
                  </a:lnTo>
                  <a:lnTo>
                    <a:pt x="52" y="89"/>
                  </a:lnTo>
                  <a:lnTo>
                    <a:pt x="52" y="91"/>
                  </a:lnTo>
                  <a:lnTo>
                    <a:pt x="51" y="94"/>
                  </a:lnTo>
                  <a:lnTo>
                    <a:pt x="50" y="96"/>
                  </a:lnTo>
                  <a:lnTo>
                    <a:pt x="50" y="98"/>
                  </a:lnTo>
                  <a:lnTo>
                    <a:pt x="48" y="100"/>
                  </a:lnTo>
                  <a:lnTo>
                    <a:pt x="47" y="101"/>
                  </a:lnTo>
                  <a:lnTo>
                    <a:pt x="46" y="104"/>
                  </a:lnTo>
                  <a:lnTo>
                    <a:pt x="46" y="105"/>
                  </a:lnTo>
                  <a:lnTo>
                    <a:pt x="43" y="108"/>
                  </a:lnTo>
                  <a:lnTo>
                    <a:pt x="42" y="111"/>
                  </a:lnTo>
                  <a:lnTo>
                    <a:pt x="40" y="112"/>
                  </a:lnTo>
                  <a:lnTo>
                    <a:pt x="39" y="112"/>
                  </a:lnTo>
                  <a:lnTo>
                    <a:pt x="38" y="113"/>
                  </a:lnTo>
                  <a:lnTo>
                    <a:pt x="37" y="114"/>
                  </a:lnTo>
                  <a:lnTo>
                    <a:pt x="35" y="116"/>
                  </a:lnTo>
                  <a:lnTo>
                    <a:pt x="34" y="116"/>
                  </a:lnTo>
                  <a:lnTo>
                    <a:pt x="33" y="117"/>
                  </a:lnTo>
                  <a:lnTo>
                    <a:pt x="31" y="117"/>
                  </a:lnTo>
                  <a:lnTo>
                    <a:pt x="30" y="117"/>
                  </a:lnTo>
                  <a:lnTo>
                    <a:pt x="29" y="117"/>
                  </a:lnTo>
                  <a:lnTo>
                    <a:pt x="28" y="117"/>
                  </a:lnTo>
                  <a:lnTo>
                    <a:pt x="26" y="117"/>
                  </a:lnTo>
                  <a:lnTo>
                    <a:pt x="25" y="117"/>
                  </a:lnTo>
                  <a:lnTo>
                    <a:pt x="24" y="117"/>
                  </a:lnTo>
                  <a:lnTo>
                    <a:pt x="22" y="116"/>
                  </a:lnTo>
                  <a:lnTo>
                    <a:pt x="21" y="116"/>
                  </a:lnTo>
                  <a:lnTo>
                    <a:pt x="20" y="114"/>
                  </a:lnTo>
                  <a:lnTo>
                    <a:pt x="18" y="113"/>
                  </a:lnTo>
                  <a:lnTo>
                    <a:pt x="17" y="113"/>
                  </a:lnTo>
                  <a:lnTo>
                    <a:pt x="16" y="111"/>
                  </a:lnTo>
                  <a:lnTo>
                    <a:pt x="15" y="109"/>
                  </a:lnTo>
                  <a:lnTo>
                    <a:pt x="15" y="108"/>
                  </a:lnTo>
                  <a:lnTo>
                    <a:pt x="12" y="105"/>
                  </a:lnTo>
                  <a:lnTo>
                    <a:pt x="11" y="103"/>
                  </a:lnTo>
                  <a:lnTo>
                    <a:pt x="9" y="101"/>
                  </a:lnTo>
                  <a:lnTo>
                    <a:pt x="9" y="99"/>
                  </a:lnTo>
                  <a:lnTo>
                    <a:pt x="8" y="98"/>
                  </a:lnTo>
                  <a:lnTo>
                    <a:pt x="7" y="95"/>
                  </a:lnTo>
                  <a:lnTo>
                    <a:pt x="7" y="92"/>
                  </a:lnTo>
                  <a:lnTo>
                    <a:pt x="5" y="90"/>
                  </a:lnTo>
                  <a:lnTo>
                    <a:pt x="5" y="89"/>
                  </a:lnTo>
                  <a:lnTo>
                    <a:pt x="4" y="86"/>
                  </a:lnTo>
                  <a:lnTo>
                    <a:pt x="4" y="83"/>
                  </a:lnTo>
                  <a:lnTo>
                    <a:pt x="4" y="81"/>
                  </a:lnTo>
                  <a:lnTo>
                    <a:pt x="3" y="76"/>
                  </a:lnTo>
                  <a:lnTo>
                    <a:pt x="3" y="73"/>
                  </a:lnTo>
                  <a:lnTo>
                    <a:pt x="3" y="69"/>
                  </a:lnTo>
                  <a:lnTo>
                    <a:pt x="3" y="66"/>
                  </a:lnTo>
                  <a:lnTo>
                    <a:pt x="3" y="64"/>
                  </a:lnTo>
                  <a:lnTo>
                    <a:pt x="2" y="61"/>
                  </a:lnTo>
                  <a:lnTo>
                    <a:pt x="3" y="59"/>
                  </a:lnTo>
                  <a:lnTo>
                    <a:pt x="3" y="56"/>
                  </a:lnTo>
                  <a:lnTo>
                    <a:pt x="3" y="54"/>
                  </a:lnTo>
                  <a:lnTo>
                    <a:pt x="3" y="51"/>
                  </a:lnTo>
                  <a:lnTo>
                    <a:pt x="3" y="48"/>
                  </a:lnTo>
                  <a:lnTo>
                    <a:pt x="3" y="44"/>
                  </a:lnTo>
                  <a:lnTo>
                    <a:pt x="4" y="42"/>
                  </a:lnTo>
                  <a:lnTo>
                    <a:pt x="5" y="37"/>
                  </a:lnTo>
                  <a:lnTo>
                    <a:pt x="4" y="35"/>
                  </a:lnTo>
                  <a:close/>
                </a:path>
              </a:pathLst>
            </a:custGeom>
            <a:solidFill>
              <a:srgbClr val="808080"/>
            </a:solidFill>
            <a:ln w="9525">
              <a:noFill/>
              <a:round/>
              <a:headEnd/>
              <a:tailEnd/>
            </a:ln>
          </p:spPr>
          <p:txBody>
            <a:bodyPr/>
            <a:lstStyle/>
            <a:p>
              <a:endParaRPr lang="en-US"/>
            </a:p>
          </p:txBody>
        </p:sp>
        <p:sp>
          <p:nvSpPr>
            <p:cNvPr id="201" name="Freeform 344"/>
            <p:cNvSpPr>
              <a:spLocks/>
            </p:cNvSpPr>
            <p:nvPr/>
          </p:nvSpPr>
          <p:spPr bwMode="auto">
            <a:xfrm>
              <a:off x="1763" y="1219"/>
              <a:ext cx="50" cy="106"/>
            </a:xfrm>
            <a:custGeom>
              <a:avLst/>
              <a:gdLst>
                <a:gd name="T0" fmla="*/ 33 w 50"/>
                <a:gd name="T1" fmla="*/ 2 h 106"/>
                <a:gd name="T2" fmla="*/ 31 w 50"/>
                <a:gd name="T3" fmla="*/ 0 h 106"/>
                <a:gd name="T4" fmla="*/ 27 w 50"/>
                <a:gd name="T5" fmla="*/ 0 h 106"/>
                <a:gd name="T6" fmla="*/ 23 w 50"/>
                <a:gd name="T7" fmla="*/ 0 h 106"/>
                <a:gd name="T8" fmla="*/ 20 w 50"/>
                <a:gd name="T9" fmla="*/ 1 h 106"/>
                <a:gd name="T10" fmla="*/ 15 w 50"/>
                <a:gd name="T11" fmla="*/ 3 h 106"/>
                <a:gd name="T12" fmla="*/ 14 w 50"/>
                <a:gd name="T13" fmla="*/ 6 h 106"/>
                <a:gd name="T14" fmla="*/ 11 w 50"/>
                <a:gd name="T15" fmla="*/ 9 h 106"/>
                <a:gd name="T16" fmla="*/ 10 w 50"/>
                <a:gd name="T17" fmla="*/ 11 h 106"/>
                <a:gd name="T18" fmla="*/ 7 w 50"/>
                <a:gd name="T19" fmla="*/ 14 h 106"/>
                <a:gd name="T20" fmla="*/ 6 w 50"/>
                <a:gd name="T21" fmla="*/ 18 h 106"/>
                <a:gd name="T22" fmla="*/ 5 w 50"/>
                <a:gd name="T23" fmla="*/ 20 h 106"/>
                <a:gd name="T24" fmla="*/ 5 w 50"/>
                <a:gd name="T25" fmla="*/ 24 h 106"/>
                <a:gd name="T26" fmla="*/ 4 w 50"/>
                <a:gd name="T27" fmla="*/ 28 h 106"/>
                <a:gd name="T28" fmla="*/ 1 w 50"/>
                <a:gd name="T29" fmla="*/ 36 h 106"/>
                <a:gd name="T30" fmla="*/ 1 w 50"/>
                <a:gd name="T31" fmla="*/ 40 h 106"/>
                <a:gd name="T32" fmla="*/ 1 w 50"/>
                <a:gd name="T33" fmla="*/ 44 h 106"/>
                <a:gd name="T34" fmla="*/ 0 w 50"/>
                <a:gd name="T35" fmla="*/ 47 h 106"/>
                <a:gd name="T36" fmla="*/ 0 w 50"/>
                <a:gd name="T37" fmla="*/ 51 h 106"/>
                <a:gd name="T38" fmla="*/ 0 w 50"/>
                <a:gd name="T39" fmla="*/ 55 h 106"/>
                <a:gd name="T40" fmla="*/ 0 w 50"/>
                <a:gd name="T41" fmla="*/ 59 h 106"/>
                <a:gd name="T42" fmla="*/ 0 w 50"/>
                <a:gd name="T43" fmla="*/ 63 h 106"/>
                <a:gd name="T44" fmla="*/ 1 w 50"/>
                <a:gd name="T45" fmla="*/ 67 h 106"/>
                <a:gd name="T46" fmla="*/ 2 w 50"/>
                <a:gd name="T47" fmla="*/ 76 h 106"/>
                <a:gd name="T48" fmla="*/ 4 w 50"/>
                <a:gd name="T49" fmla="*/ 81 h 106"/>
                <a:gd name="T50" fmla="*/ 5 w 50"/>
                <a:gd name="T51" fmla="*/ 85 h 106"/>
                <a:gd name="T52" fmla="*/ 6 w 50"/>
                <a:gd name="T53" fmla="*/ 89 h 106"/>
                <a:gd name="T54" fmla="*/ 7 w 50"/>
                <a:gd name="T55" fmla="*/ 92 h 106"/>
                <a:gd name="T56" fmla="*/ 9 w 50"/>
                <a:gd name="T57" fmla="*/ 95 h 106"/>
                <a:gd name="T58" fmla="*/ 11 w 50"/>
                <a:gd name="T59" fmla="*/ 98 h 106"/>
                <a:gd name="T60" fmla="*/ 15 w 50"/>
                <a:gd name="T61" fmla="*/ 103 h 106"/>
                <a:gd name="T62" fmla="*/ 19 w 50"/>
                <a:gd name="T63" fmla="*/ 105 h 106"/>
                <a:gd name="T64" fmla="*/ 23 w 50"/>
                <a:gd name="T65" fmla="*/ 106 h 106"/>
                <a:gd name="T66" fmla="*/ 27 w 50"/>
                <a:gd name="T67" fmla="*/ 106 h 106"/>
                <a:gd name="T68" fmla="*/ 29 w 50"/>
                <a:gd name="T69" fmla="*/ 105 h 106"/>
                <a:gd name="T70" fmla="*/ 35 w 50"/>
                <a:gd name="T71" fmla="*/ 102 h 106"/>
                <a:gd name="T72" fmla="*/ 36 w 50"/>
                <a:gd name="T73" fmla="*/ 99 h 106"/>
                <a:gd name="T74" fmla="*/ 39 w 50"/>
                <a:gd name="T75" fmla="*/ 97 h 106"/>
                <a:gd name="T76" fmla="*/ 40 w 50"/>
                <a:gd name="T77" fmla="*/ 94 h 106"/>
                <a:gd name="T78" fmla="*/ 42 w 50"/>
                <a:gd name="T79" fmla="*/ 92 h 106"/>
                <a:gd name="T80" fmla="*/ 44 w 50"/>
                <a:gd name="T81" fmla="*/ 88 h 106"/>
                <a:gd name="T82" fmla="*/ 45 w 50"/>
                <a:gd name="T83" fmla="*/ 85 h 106"/>
                <a:gd name="T84" fmla="*/ 45 w 50"/>
                <a:gd name="T85" fmla="*/ 81 h 106"/>
                <a:gd name="T86" fmla="*/ 46 w 50"/>
                <a:gd name="T87" fmla="*/ 77 h 106"/>
                <a:gd name="T88" fmla="*/ 49 w 50"/>
                <a:gd name="T89" fmla="*/ 70 h 106"/>
                <a:gd name="T90" fmla="*/ 49 w 50"/>
                <a:gd name="T91" fmla="*/ 64 h 106"/>
                <a:gd name="T92" fmla="*/ 50 w 50"/>
                <a:gd name="T93" fmla="*/ 60 h 106"/>
                <a:gd name="T94" fmla="*/ 50 w 50"/>
                <a:gd name="T95" fmla="*/ 57 h 106"/>
                <a:gd name="T96" fmla="*/ 50 w 50"/>
                <a:gd name="T97" fmla="*/ 53 h 106"/>
                <a:gd name="T98" fmla="*/ 50 w 50"/>
                <a:gd name="T99" fmla="*/ 49 h 106"/>
                <a:gd name="T100" fmla="*/ 50 w 50"/>
                <a:gd name="T101" fmla="*/ 45 h 106"/>
                <a:gd name="T102" fmla="*/ 50 w 50"/>
                <a:gd name="T103" fmla="*/ 41 h 106"/>
                <a:gd name="T104" fmla="*/ 49 w 50"/>
                <a:gd name="T105" fmla="*/ 37 h 106"/>
                <a:gd name="T106" fmla="*/ 48 w 50"/>
                <a:gd name="T107" fmla="*/ 27 h 106"/>
                <a:gd name="T108" fmla="*/ 46 w 50"/>
                <a:gd name="T109" fmla="*/ 23 h 106"/>
                <a:gd name="T110" fmla="*/ 45 w 50"/>
                <a:gd name="T111" fmla="*/ 19 h 106"/>
                <a:gd name="T112" fmla="*/ 44 w 50"/>
                <a:gd name="T113" fmla="*/ 15 h 106"/>
                <a:gd name="T114" fmla="*/ 42 w 50"/>
                <a:gd name="T115" fmla="*/ 12 h 106"/>
                <a:gd name="T116" fmla="*/ 41 w 50"/>
                <a:gd name="T117" fmla="*/ 10 h 106"/>
                <a:gd name="T118" fmla="*/ 39 w 50"/>
                <a:gd name="T119" fmla="*/ 7 h 1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0"/>
                <a:gd name="T181" fmla="*/ 0 h 106"/>
                <a:gd name="T182" fmla="*/ 50 w 50"/>
                <a:gd name="T183" fmla="*/ 106 h 1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0" h="106">
                  <a:moveTo>
                    <a:pt x="36" y="3"/>
                  </a:moveTo>
                  <a:lnTo>
                    <a:pt x="35" y="2"/>
                  </a:lnTo>
                  <a:lnTo>
                    <a:pt x="33" y="2"/>
                  </a:lnTo>
                  <a:lnTo>
                    <a:pt x="32" y="1"/>
                  </a:lnTo>
                  <a:lnTo>
                    <a:pt x="31" y="1"/>
                  </a:lnTo>
                  <a:lnTo>
                    <a:pt x="31" y="0"/>
                  </a:lnTo>
                  <a:lnTo>
                    <a:pt x="29" y="0"/>
                  </a:lnTo>
                  <a:lnTo>
                    <a:pt x="28" y="0"/>
                  </a:lnTo>
                  <a:lnTo>
                    <a:pt x="27" y="0"/>
                  </a:lnTo>
                  <a:lnTo>
                    <a:pt x="26" y="0"/>
                  </a:lnTo>
                  <a:lnTo>
                    <a:pt x="24" y="0"/>
                  </a:lnTo>
                  <a:lnTo>
                    <a:pt x="23" y="0"/>
                  </a:lnTo>
                  <a:lnTo>
                    <a:pt x="22" y="0"/>
                  </a:lnTo>
                  <a:lnTo>
                    <a:pt x="22" y="1"/>
                  </a:lnTo>
                  <a:lnTo>
                    <a:pt x="20" y="1"/>
                  </a:lnTo>
                  <a:lnTo>
                    <a:pt x="19" y="1"/>
                  </a:lnTo>
                  <a:lnTo>
                    <a:pt x="16" y="3"/>
                  </a:lnTo>
                  <a:lnTo>
                    <a:pt x="15" y="3"/>
                  </a:lnTo>
                  <a:lnTo>
                    <a:pt x="15" y="5"/>
                  </a:lnTo>
                  <a:lnTo>
                    <a:pt x="14" y="5"/>
                  </a:lnTo>
                  <a:lnTo>
                    <a:pt x="14" y="6"/>
                  </a:lnTo>
                  <a:lnTo>
                    <a:pt x="13" y="6"/>
                  </a:lnTo>
                  <a:lnTo>
                    <a:pt x="13" y="7"/>
                  </a:lnTo>
                  <a:lnTo>
                    <a:pt x="11" y="9"/>
                  </a:lnTo>
                  <a:lnTo>
                    <a:pt x="11" y="10"/>
                  </a:lnTo>
                  <a:lnTo>
                    <a:pt x="10" y="10"/>
                  </a:lnTo>
                  <a:lnTo>
                    <a:pt x="10" y="11"/>
                  </a:lnTo>
                  <a:lnTo>
                    <a:pt x="9" y="12"/>
                  </a:lnTo>
                  <a:lnTo>
                    <a:pt x="9" y="14"/>
                  </a:lnTo>
                  <a:lnTo>
                    <a:pt x="7" y="14"/>
                  </a:lnTo>
                  <a:lnTo>
                    <a:pt x="7" y="15"/>
                  </a:lnTo>
                  <a:lnTo>
                    <a:pt x="7" y="16"/>
                  </a:lnTo>
                  <a:lnTo>
                    <a:pt x="6" y="18"/>
                  </a:lnTo>
                  <a:lnTo>
                    <a:pt x="6" y="19"/>
                  </a:lnTo>
                  <a:lnTo>
                    <a:pt x="6" y="20"/>
                  </a:lnTo>
                  <a:lnTo>
                    <a:pt x="5" y="20"/>
                  </a:lnTo>
                  <a:lnTo>
                    <a:pt x="5" y="22"/>
                  </a:lnTo>
                  <a:lnTo>
                    <a:pt x="5" y="23"/>
                  </a:lnTo>
                  <a:lnTo>
                    <a:pt x="5" y="24"/>
                  </a:lnTo>
                  <a:lnTo>
                    <a:pt x="4" y="24"/>
                  </a:lnTo>
                  <a:lnTo>
                    <a:pt x="4" y="27"/>
                  </a:lnTo>
                  <a:lnTo>
                    <a:pt x="4" y="28"/>
                  </a:lnTo>
                  <a:lnTo>
                    <a:pt x="2" y="31"/>
                  </a:lnTo>
                  <a:lnTo>
                    <a:pt x="1" y="35"/>
                  </a:lnTo>
                  <a:lnTo>
                    <a:pt x="1" y="36"/>
                  </a:lnTo>
                  <a:lnTo>
                    <a:pt x="1" y="37"/>
                  </a:lnTo>
                  <a:lnTo>
                    <a:pt x="1" y="38"/>
                  </a:lnTo>
                  <a:lnTo>
                    <a:pt x="1" y="40"/>
                  </a:lnTo>
                  <a:lnTo>
                    <a:pt x="1" y="41"/>
                  </a:lnTo>
                  <a:lnTo>
                    <a:pt x="1" y="42"/>
                  </a:lnTo>
                  <a:lnTo>
                    <a:pt x="1" y="44"/>
                  </a:lnTo>
                  <a:lnTo>
                    <a:pt x="0" y="45"/>
                  </a:lnTo>
                  <a:lnTo>
                    <a:pt x="0" y="46"/>
                  </a:lnTo>
                  <a:lnTo>
                    <a:pt x="0" y="47"/>
                  </a:lnTo>
                  <a:lnTo>
                    <a:pt x="0" y="49"/>
                  </a:lnTo>
                  <a:lnTo>
                    <a:pt x="0" y="50"/>
                  </a:lnTo>
                  <a:lnTo>
                    <a:pt x="0" y="51"/>
                  </a:lnTo>
                  <a:lnTo>
                    <a:pt x="0" y="53"/>
                  </a:lnTo>
                  <a:lnTo>
                    <a:pt x="0" y="54"/>
                  </a:lnTo>
                  <a:lnTo>
                    <a:pt x="0" y="55"/>
                  </a:lnTo>
                  <a:lnTo>
                    <a:pt x="0" y="57"/>
                  </a:lnTo>
                  <a:lnTo>
                    <a:pt x="0" y="58"/>
                  </a:lnTo>
                  <a:lnTo>
                    <a:pt x="0" y="59"/>
                  </a:lnTo>
                  <a:lnTo>
                    <a:pt x="0" y="60"/>
                  </a:lnTo>
                  <a:lnTo>
                    <a:pt x="0" y="62"/>
                  </a:lnTo>
                  <a:lnTo>
                    <a:pt x="0" y="63"/>
                  </a:lnTo>
                  <a:lnTo>
                    <a:pt x="0" y="64"/>
                  </a:lnTo>
                  <a:lnTo>
                    <a:pt x="1" y="66"/>
                  </a:lnTo>
                  <a:lnTo>
                    <a:pt x="1" y="67"/>
                  </a:lnTo>
                  <a:lnTo>
                    <a:pt x="1" y="68"/>
                  </a:lnTo>
                  <a:lnTo>
                    <a:pt x="1" y="70"/>
                  </a:lnTo>
                  <a:lnTo>
                    <a:pt x="2" y="76"/>
                  </a:lnTo>
                  <a:lnTo>
                    <a:pt x="2" y="79"/>
                  </a:lnTo>
                  <a:lnTo>
                    <a:pt x="4" y="80"/>
                  </a:lnTo>
                  <a:lnTo>
                    <a:pt x="4" y="81"/>
                  </a:lnTo>
                  <a:lnTo>
                    <a:pt x="4" y="82"/>
                  </a:lnTo>
                  <a:lnTo>
                    <a:pt x="4" y="84"/>
                  </a:lnTo>
                  <a:lnTo>
                    <a:pt x="5" y="85"/>
                  </a:lnTo>
                  <a:lnTo>
                    <a:pt x="5" y="86"/>
                  </a:lnTo>
                  <a:lnTo>
                    <a:pt x="5" y="88"/>
                  </a:lnTo>
                  <a:lnTo>
                    <a:pt x="6" y="89"/>
                  </a:lnTo>
                  <a:lnTo>
                    <a:pt x="6" y="90"/>
                  </a:lnTo>
                  <a:lnTo>
                    <a:pt x="6" y="92"/>
                  </a:lnTo>
                  <a:lnTo>
                    <a:pt x="7" y="92"/>
                  </a:lnTo>
                  <a:lnTo>
                    <a:pt x="7" y="93"/>
                  </a:lnTo>
                  <a:lnTo>
                    <a:pt x="9" y="94"/>
                  </a:lnTo>
                  <a:lnTo>
                    <a:pt x="9" y="95"/>
                  </a:lnTo>
                  <a:lnTo>
                    <a:pt x="10" y="95"/>
                  </a:lnTo>
                  <a:lnTo>
                    <a:pt x="10" y="97"/>
                  </a:lnTo>
                  <a:lnTo>
                    <a:pt x="11" y="98"/>
                  </a:lnTo>
                  <a:lnTo>
                    <a:pt x="13" y="99"/>
                  </a:lnTo>
                  <a:lnTo>
                    <a:pt x="14" y="102"/>
                  </a:lnTo>
                  <a:lnTo>
                    <a:pt x="15" y="103"/>
                  </a:lnTo>
                  <a:lnTo>
                    <a:pt x="16" y="103"/>
                  </a:lnTo>
                  <a:lnTo>
                    <a:pt x="18" y="105"/>
                  </a:lnTo>
                  <a:lnTo>
                    <a:pt x="19" y="105"/>
                  </a:lnTo>
                  <a:lnTo>
                    <a:pt x="20" y="106"/>
                  </a:lnTo>
                  <a:lnTo>
                    <a:pt x="22" y="106"/>
                  </a:lnTo>
                  <a:lnTo>
                    <a:pt x="23" y="106"/>
                  </a:lnTo>
                  <a:lnTo>
                    <a:pt x="24" y="106"/>
                  </a:lnTo>
                  <a:lnTo>
                    <a:pt x="26" y="106"/>
                  </a:lnTo>
                  <a:lnTo>
                    <a:pt x="27" y="106"/>
                  </a:lnTo>
                  <a:lnTo>
                    <a:pt x="28" y="106"/>
                  </a:lnTo>
                  <a:lnTo>
                    <a:pt x="28" y="105"/>
                  </a:lnTo>
                  <a:lnTo>
                    <a:pt x="29" y="105"/>
                  </a:lnTo>
                  <a:lnTo>
                    <a:pt x="31" y="105"/>
                  </a:lnTo>
                  <a:lnTo>
                    <a:pt x="32" y="103"/>
                  </a:lnTo>
                  <a:lnTo>
                    <a:pt x="35" y="102"/>
                  </a:lnTo>
                  <a:lnTo>
                    <a:pt x="35" y="101"/>
                  </a:lnTo>
                  <a:lnTo>
                    <a:pt x="36" y="101"/>
                  </a:lnTo>
                  <a:lnTo>
                    <a:pt x="36" y="99"/>
                  </a:lnTo>
                  <a:lnTo>
                    <a:pt x="37" y="99"/>
                  </a:lnTo>
                  <a:lnTo>
                    <a:pt x="37" y="98"/>
                  </a:lnTo>
                  <a:lnTo>
                    <a:pt x="39" y="97"/>
                  </a:lnTo>
                  <a:lnTo>
                    <a:pt x="39" y="95"/>
                  </a:lnTo>
                  <a:lnTo>
                    <a:pt x="40" y="95"/>
                  </a:lnTo>
                  <a:lnTo>
                    <a:pt x="40" y="94"/>
                  </a:lnTo>
                  <a:lnTo>
                    <a:pt x="41" y="93"/>
                  </a:lnTo>
                  <a:lnTo>
                    <a:pt x="41" y="92"/>
                  </a:lnTo>
                  <a:lnTo>
                    <a:pt x="42" y="92"/>
                  </a:lnTo>
                  <a:lnTo>
                    <a:pt x="42" y="90"/>
                  </a:lnTo>
                  <a:lnTo>
                    <a:pt x="42" y="89"/>
                  </a:lnTo>
                  <a:lnTo>
                    <a:pt x="44" y="88"/>
                  </a:lnTo>
                  <a:lnTo>
                    <a:pt x="44" y="86"/>
                  </a:lnTo>
                  <a:lnTo>
                    <a:pt x="44" y="85"/>
                  </a:lnTo>
                  <a:lnTo>
                    <a:pt x="45" y="85"/>
                  </a:lnTo>
                  <a:lnTo>
                    <a:pt x="45" y="84"/>
                  </a:lnTo>
                  <a:lnTo>
                    <a:pt x="45" y="82"/>
                  </a:lnTo>
                  <a:lnTo>
                    <a:pt x="45" y="81"/>
                  </a:lnTo>
                  <a:lnTo>
                    <a:pt x="46" y="81"/>
                  </a:lnTo>
                  <a:lnTo>
                    <a:pt x="46" y="79"/>
                  </a:lnTo>
                  <a:lnTo>
                    <a:pt x="46" y="77"/>
                  </a:lnTo>
                  <a:lnTo>
                    <a:pt x="48" y="75"/>
                  </a:lnTo>
                  <a:lnTo>
                    <a:pt x="49" y="71"/>
                  </a:lnTo>
                  <a:lnTo>
                    <a:pt x="49" y="70"/>
                  </a:lnTo>
                  <a:lnTo>
                    <a:pt x="49" y="67"/>
                  </a:lnTo>
                  <a:lnTo>
                    <a:pt x="49" y="66"/>
                  </a:lnTo>
                  <a:lnTo>
                    <a:pt x="49" y="64"/>
                  </a:lnTo>
                  <a:lnTo>
                    <a:pt x="49" y="63"/>
                  </a:lnTo>
                  <a:lnTo>
                    <a:pt x="49" y="62"/>
                  </a:lnTo>
                  <a:lnTo>
                    <a:pt x="50" y="60"/>
                  </a:lnTo>
                  <a:lnTo>
                    <a:pt x="50" y="59"/>
                  </a:lnTo>
                  <a:lnTo>
                    <a:pt x="50" y="58"/>
                  </a:lnTo>
                  <a:lnTo>
                    <a:pt x="50" y="57"/>
                  </a:lnTo>
                  <a:lnTo>
                    <a:pt x="50" y="55"/>
                  </a:lnTo>
                  <a:lnTo>
                    <a:pt x="50" y="54"/>
                  </a:lnTo>
                  <a:lnTo>
                    <a:pt x="50" y="53"/>
                  </a:lnTo>
                  <a:lnTo>
                    <a:pt x="50" y="51"/>
                  </a:lnTo>
                  <a:lnTo>
                    <a:pt x="50" y="50"/>
                  </a:lnTo>
                  <a:lnTo>
                    <a:pt x="50" y="49"/>
                  </a:lnTo>
                  <a:lnTo>
                    <a:pt x="50" y="47"/>
                  </a:lnTo>
                  <a:lnTo>
                    <a:pt x="50" y="46"/>
                  </a:lnTo>
                  <a:lnTo>
                    <a:pt x="50" y="45"/>
                  </a:lnTo>
                  <a:lnTo>
                    <a:pt x="50" y="44"/>
                  </a:lnTo>
                  <a:lnTo>
                    <a:pt x="50" y="42"/>
                  </a:lnTo>
                  <a:lnTo>
                    <a:pt x="50" y="41"/>
                  </a:lnTo>
                  <a:lnTo>
                    <a:pt x="50" y="40"/>
                  </a:lnTo>
                  <a:lnTo>
                    <a:pt x="49" y="38"/>
                  </a:lnTo>
                  <a:lnTo>
                    <a:pt x="49" y="37"/>
                  </a:lnTo>
                  <a:lnTo>
                    <a:pt x="49" y="36"/>
                  </a:lnTo>
                  <a:lnTo>
                    <a:pt x="48" y="29"/>
                  </a:lnTo>
                  <a:lnTo>
                    <a:pt x="48" y="27"/>
                  </a:lnTo>
                  <a:lnTo>
                    <a:pt x="46" y="25"/>
                  </a:lnTo>
                  <a:lnTo>
                    <a:pt x="46" y="24"/>
                  </a:lnTo>
                  <a:lnTo>
                    <a:pt x="46" y="23"/>
                  </a:lnTo>
                  <a:lnTo>
                    <a:pt x="46" y="22"/>
                  </a:lnTo>
                  <a:lnTo>
                    <a:pt x="45" y="20"/>
                  </a:lnTo>
                  <a:lnTo>
                    <a:pt x="45" y="19"/>
                  </a:lnTo>
                  <a:lnTo>
                    <a:pt x="45" y="18"/>
                  </a:lnTo>
                  <a:lnTo>
                    <a:pt x="44" y="16"/>
                  </a:lnTo>
                  <a:lnTo>
                    <a:pt x="44" y="15"/>
                  </a:lnTo>
                  <a:lnTo>
                    <a:pt x="44" y="14"/>
                  </a:lnTo>
                  <a:lnTo>
                    <a:pt x="42" y="14"/>
                  </a:lnTo>
                  <a:lnTo>
                    <a:pt x="42" y="12"/>
                  </a:lnTo>
                  <a:lnTo>
                    <a:pt x="42" y="11"/>
                  </a:lnTo>
                  <a:lnTo>
                    <a:pt x="41" y="11"/>
                  </a:lnTo>
                  <a:lnTo>
                    <a:pt x="41" y="10"/>
                  </a:lnTo>
                  <a:lnTo>
                    <a:pt x="40" y="10"/>
                  </a:lnTo>
                  <a:lnTo>
                    <a:pt x="40" y="9"/>
                  </a:lnTo>
                  <a:lnTo>
                    <a:pt x="39" y="7"/>
                  </a:lnTo>
                  <a:lnTo>
                    <a:pt x="37" y="6"/>
                  </a:lnTo>
                  <a:lnTo>
                    <a:pt x="36" y="3"/>
                  </a:lnTo>
                  <a:close/>
                </a:path>
              </a:pathLst>
            </a:custGeom>
            <a:solidFill>
              <a:srgbClr val="808080"/>
            </a:solidFill>
            <a:ln w="9525">
              <a:noFill/>
              <a:round/>
              <a:headEnd/>
              <a:tailEnd/>
            </a:ln>
          </p:spPr>
          <p:txBody>
            <a:bodyPr/>
            <a:lstStyle/>
            <a:p>
              <a:endParaRPr lang="en-US"/>
            </a:p>
          </p:txBody>
        </p:sp>
        <p:sp>
          <p:nvSpPr>
            <p:cNvPr id="202" name="Freeform 345"/>
            <p:cNvSpPr>
              <a:spLocks/>
            </p:cNvSpPr>
            <p:nvPr/>
          </p:nvSpPr>
          <p:spPr bwMode="auto">
            <a:xfrm>
              <a:off x="1625" y="1180"/>
              <a:ext cx="200" cy="281"/>
            </a:xfrm>
            <a:custGeom>
              <a:avLst/>
              <a:gdLst>
                <a:gd name="T0" fmla="*/ 85 w 200"/>
                <a:gd name="T1" fmla="*/ 11 h 281"/>
                <a:gd name="T2" fmla="*/ 96 w 200"/>
                <a:gd name="T3" fmla="*/ 0 h 281"/>
                <a:gd name="T4" fmla="*/ 129 w 200"/>
                <a:gd name="T5" fmla="*/ 32 h 281"/>
                <a:gd name="T6" fmla="*/ 153 w 200"/>
                <a:gd name="T7" fmla="*/ 46 h 281"/>
                <a:gd name="T8" fmla="*/ 177 w 200"/>
                <a:gd name="T9" fmla="*/ 105 h 281"/>
                <a:gd name="T10" fmla="*/ 192 w 200"/>
                <a:gd name="T11" fmla="*/ 110 h 281"/>
                <a:gd name="T12" fmla="*/ 200 w 200"/>
                <a:gd name="T13" fmla="*/ 120 h 281"/>
                <a:gd name="T14" fmla="*/ 184 w 200"/>
                <a:gd name="T15" fmla="*/ 197 h 281"/>
                <a:gd name="T16" fmla="*/ 186 w 200"/>
                <a:gd name="T17" fmla="*/ 214 h 281"/>
                <a:gd name="T18" fmla="*/ 160 w 200"/>
                <a:gd name="T19" fmla="*/ 259 h 281"/>
                <a:gd name="T20" fmla="*/ 153 w 200"/>
                <a:gd name="T21" fmla="*/ 204 h 281"/>
                <a:gd name="T22" fmla="*/ 145 w 200"/>
                <a:gd name="T23" fmla="*/ 221 h 281"/>
                <a:gd name="T24" fmla="*/ 107 w 200"/>
                <a:gd name="T25" fmla="*/ 281 h 281"/>
                <a:gd name="T26" fmla="*/ 33 w 200"/>
                <a:gd name="T27" fmla="*/ 237 h 281"/>
                <a:gd name="T28" fmla="*/ 0 w 200"/>
                <a:gd name="T29" fmla="*/ 186 h 281"/>
                <a:gd name="T30" fmla="*/ 0 w 200"/>
                <a:gd name="T31" fmla="*/ 125 h 281"/>
                <a:gd name="T32" fmla="*/ 12 w 200"/>
                <a:gd name="T33" fmla="*/ 75 h 281"/>
                <a:gd name="T34" fmla="*/ 16 w 200"/>
                <a:gd name="T35" fmla="*/ 28 h 281"/>
                <a:gd name="T36" fmla="*/ 85 w 200"/>
                <a:gd name="T37" fmla="*/ 11 h 2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281"/>
                <a:gd name="T59" fmla="*/ 200 w 200"/>
                <a:gd name="T60" fmla="*/ 281 h 2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281">
                  <a:moveTo>
                    <a:pt x="85" y="11"/>
                  </a:moveTo>
                  <a:lnTo>
                    <a:pt x="96" y="0"/>
                  </a:lnTo>
                  <a:lnTo>
                    <a:pt x="129" y="32"/>
                  </a:lnTo>
                  <a:lnTo>
                    <a:pt x="153" y="46"/>
                  </a:lnTo>
                  <a:lnTo>
                    <a:pt x="177" y="105"/>
                  </a:lnTo>
                  <a:lnTo>
                    <a:pt x="192" y="110"/>
                  </a:lnTo>
                  <a:lnTo>
                    <a:pt x="200" y="120"/>
                  </a:lnTo>
                  <a:lnTo>
                    <a:pt x="184" y="197"/>
                  </a:lnTo>
                  <a:lnTo>
                    <a:pt x="186" y="214"/>
                  </a:lnTo>
                  <a:lnTo>
                    <a:pt x="160" y="259"/>
                  </a:lnTo>
                  <a:lnTo>
                    <a:pt x="153" y="204"/>
                  </a:lnTo>
                  <a:lnTo>
                    <a:pt x="145" y="221"/>
                  </a:lnTo>
                  <a:lnTo>
                    <a:pt x="107" y="281"/>
                  </a:lnTo>
                  <a:lnTo>
                    <a:pt x="33" y="237"/>
                  </a:lnTo>
                  <a:lnTo>
                    <a:pt x="0" y="186"/>
                  </a:lnTo>
                  <a:lnTo>
                    <a:pt x="0" y="125"/>
                  </a:lnTo>
                  <a:lnTo>
                    <a:pt x="12" y="75"/>
                  </a:lnTo>
                  <a:lnTo>
                    <a:pt x="16" y="28"/>
                  </a:lnTo>
                  <a:lnTo>
                    <a:pt x="85" y="11"/>
                  </a:lnTo>
                  <a:close/>
                </a:path>
              </a:pathLst>
            </a:custGeom>
            <a:solidFill>
              <a:srgbClr val="808080"/>
            </a:solidFill>
            <a:ln w="9525">
              <a:noFill/>
              <a:round/>
              <a:headEnd/>
              <a:tailEnd/>
            </a:ln>
          </p:spPr>
          <p:txBody>
            <a:bodyPr/>
            <a:lstStyle/>
            <a:p>
              <a:endParaRPr lang="en-US"/>
            </a:p>
          </p:txBody>
        </p:sp>
        <p:sp>
          <p:nvSpPr>
            <p:cNvPr id="203" name="Freeform 346"/>
            <p:cNvSpPr>
              <a:spLocks/>
            </p:cNvSpPr>
            <p:nvPr/>
          </p:nvSpPr>
          <p:spPr bwMode="auto">
            <a:xfrm>
              <a:off x="1624" y="1178"/>
              <a:ext cx="201" cy="284"/>
            </a:xfrm>
            <a:custGeom>
              <a:avLst/>
              <a:gdLst>
                <a:gd name="T0" fmla="*/ 86 w 201"/>
                <a:gd name="T1" fmla="*/ 15 h 284"/>
                <a:gd name="T2" fmla="*/ 86 w 201"/>
                <a:gd name="T3" fmla="*/ 13 h 284"/>
                <a:gd name="T4" fmla="*/ 97 w 201"/>
                <a:gd name="T5" fmla="*/ 3 h 284"/>
                <a:gd name="T6" fmla="*/ 130 w 201"/>
                <a:gd name="T7" fmla="*/ 35 h 284"/>
                <a:gd name="T8" fmla="*/ 154 w 201"/>
                <a:gd name="T9" fmla="*/ 50 h 284"/>
                <a:gd name="T10" fmla="*/ 154 w 201"/>
                <a:gd name="T11" fmla="*/ 48 h 284"/>
                <a:gd name="T12" fmla="*/ 176 w 201"/>
                <a:gd name="T13" fmla="*/ 107 h 284"/>
                <a:gd name="T14" fmla="*/ 176 w 201"/>
                <a:gd name="T15" fmla="*/ 108 h 284"/>
                <a:gd name="T16" fmla="*/ 178 w 201"/>
                <a:gd name="T17" fmla="*/ 107 h 284"/>
                <a:gd name="T18" fmla="*/ 193 w 201"/>
                <a:gd name="T19" fmla="*/ 113 h 284"/>
                <a:gd name="T20" fmla="*/ 200 w 201"/>
                <a:gd name="T21" fmla="*/ 123 h 284"/>
                <a:gd name="T22" fmla="*/ 200 w 201"/>
                <a:gd name="T23" fmla="*/ 122 h 284"/>
                <a:gd name="T24" fmla="*/ 184 w 201"/>
                <a:gd name="T25" fmla="*/ 199 h 284"/>
                <a:gd name="T26" fmla="*/ 187 w 201"/>
                <a:gd name="T27" fmla="*/ 216 h 284"/>
                <a:gd name="T28" fmla="*/ 187 w 201"/>
                <a:gd name="T29" fmla="*/ 214 h 284"/>
                <a:gd name="T30" fmla="*/ 159 w 201"/>
                <a:gd name="T31" fmla="*/ 260 h 284"/>
                <a:gd name="T32" fmla="*/ 161 w 201"/>
                <a:gd name="T33" fmla="*/ 260 h 284"/>
                <a:gd name="T34" fmla="*/ 155 w 201"/>
                <a:gd name="T35" fmla="*/ 206 h 284"/>
                <a:gd name="T36" fmla="*/ 155 w 201"/>
                <a:gd name="T37" fmla="*/ 205 h 284"/>
                <a:gd name="T38" fmla="*/ 154 w 201"/>
                <a:gd name="T39" fmla="*/ 205 h 284"/>
                <a:gd name="T40" fmla="*/ 145 w 201"/>
                <a:gd name="T41" fmla="*/ 222 h 284"/>
                <a:gd name="T42" fmla="*/ 108 w 201"/>
                <a:gd name="T43" fmla="*/ 282 h 284"/>
                <a:gd name="T44" fmla="*/ 34 w 201"/>
                <a:gd name="T45" fmla="*/ 238 h 284"/>
                <a:gd name="T46" fmla="*/ 1 w 201"/>
                <a:gd name="T47" fmla="*/ 187 h 284"/>
                <a:gd name="T48" fmla="*/ 1 w 201"/>
                <a:gd name="T49" fmla="*/ 188 h 284"/>
                <a:gd name="T50" fmla="*/ 1 w 201"/>
                <a:gd name="T51" fmla="*/ 127 h 284"/>
                <a:gd name="T52" fmla="*/ 1 w 201"/>
                <a:gd name="T53" fmla="*/ 129 h 284"/>
                <a:gd name="T54" fmla="*/ 13 w 201"/>
                <a:gd name="T55" fmla="*/ 78 h 284"/>
                <a:gd name="T56" fmla="*/ 13 w 201"/>
                <a:gd name="T57" fmla="*/ 77 h 284"/>
                <a:gd name="T58" fmla="*/ 17 w 201"/>
                <a:gd name="T59" fmla="*/ 30 h 284"/>
                <a:gd name="T60" fmla="*/ 17 w 201"/>
                <a:gd name="T61" fmla="*/ 31 h 284"/>
                <a:gd name="T62" fmla="*/ 86 w 201"/>
                <a:gd name="T63" fmla="*/ 15 h 284"/>
                <a:gd name="T64" fmla="*/ 86 w 201"/>
                <a:gd name="T65" fmla="*/ 12 h 284"/>
                <a:gd name="T66" fmla="*/ 17 w 201"/>
                <a:gd name="T67" fmla="*/ 29 h 284"/>
                <a:gd name="T68" fmla="*/ 16 w 201"/>
                <a:gd name="T69" fmla="*/ 29 h 284"/>
                <a:gd name="T70" fmla="*/ 12 w 201"/>
                <a:gd name="T71" fmla="*/ 77 h 284"/>
                <a:gd name="T72" fmla="*/ 0 w 201"/>
                <a:gd name="T73" fmla="*/ 127 h 284"/>
                <a:gd name="T74" fmla="*/ 0 w 201"/>
                <a:gd name="T75" fmla="*/ 188 h 284"/>
                <a:gd name="T76" fmla="*/ 0 w 201"/>
                <a:gd name="T77" fmla="*/ 190 h 284"/>
                <a:gd name="T78" fmla="*/ 32 w 201"/>
                <a:gd name="T79" fmla="*/ 239 h 284"/>
                <a:gd name="T80" fmla="*/ 34 w 201"/>
                <a:gd name="T81" fmla="*/ 240 h 284"/>
                <a:gd name="T82" fmla="*/ 108 w 201"/>
                <a:gd name="T83" fmla="*/ 284 h 284"/>
                <a:gd name="T84" fmla="*/ 146 w 201"/>
                <a:gd name="T85" fmla="*/ 225 h 284"/>
                <a:gd name="T86" fmla="*/ 146 w 201"/>
                <a:gd name="T87" fmla="*/ 223 h 284"/>
                <a:gd name="T88" fmla="*/ 155 w 201"/>
                <a:gd name="T89" fmla="*/ 208 h 284"/>
                <a:gd name="T90" fmla="*/ 154 w 201"/>
                <a:gd name="T91" fmla="*/ 206 h 284"/>
                <a:gd name="T92" fmla="*/ 159 w 201"/>
                <a:gd name="T93" fmla="*/ 261 h 284"/>
                <a:gd name="T94" fmla="*/ 161 w 201"/>
                <a:gd name="T95" fmla="*/ 261 h 284"/>
                <a:gd name="T96" fmla="*/ 188 w 201"/>
                <a:gd name="T97" fmla="*/ 216 h 284"/>
                <a:gd name="T98" fmla="*/ 188 w 201"/>
                <a:gd name="T99" fmla="*/ 214 h 284"/>
                <a:gd name="T100" fmla="*/ 185 w 201"/>
                <a:gd name="T101" fmla="*/ 199 h 284"/>
                <a:gd name="T102" fmla="*/ 201 w 201"/>
                <a:gd name="T103" fmla="*/ 123 h 284"/>
                <a:gd name="T104" fmla="*/ 201 w 201"/>
                <a:gd name="T105" fmla="*/ 122 h 284"/>
                <a:gd name="T106" fmla="*/ 193 w 201"/>
                <a:gd name="T107" fmla="*/ 111 h 284"/>
                <a:gd name="T108" fmla="*/ 178 w 201"/>
                <a:gd name="T109" fmla="*/ 105 h 284"/>
                <a:gd name="T110" fmla="*/ 155 w 201"/>
                <a:gd name="T111" fmla="*/ 47 h 284"/>
                <a:gd name="T112" fmla="*/ 154 w 201"/>
                <a:gd name="T113" fmla="*/ 47 h 284"/>
                <a:gd name="T114" fmla="*/ 130 w 201"/>
                <a:gd name="T115" fmla="*/ 33 h 284"/>
                <a:gd name="T116" fmla="*/ 97 w 201"/>
                <a:gd name="T117" fmla="*/ 0 h 284"/>
                <a:gd name="T118" fmla="*/ 86 w 201"/>
                <a:gd name="T119" fmla="*/ 12 h 284"/>
                <a:gd name="T120" fmla="*/ 86 w 201"/>
                <a:gd name="T121" fmla="*/ 15 h 2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1"/>
                <a:gd name="T184" fmla="*/ 0 h 284"/>
                <a:gd name="T185" fmla="*/ 201 w 201"/>
                <a:gd name="T186" fmla="*/ 284 h 2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1" h="284">
                  <a:moveTo>
                    <a:pt x="86" y="15"/>
                  </a:moveTo>
                  <a:lnTo>
                    <a:pt x="86" y="13"/>
                  </a:lnTo>
                  <a:lnTo>
                    <a:pt x="97" y="3"/>
                  </a:lnTo>
                  <a:lnTo>
                    <a:pt x="130" y="35"/>
                  </a:lnTo>
                  <a:lnTo>
                    <a:pt x="154" y="50"/>
                  </a:lnTo>
                  <a:lnTo>
                    <a:pt x="154" y="48"/>
                  </a:lnTo>
                  <a:lnTo>
                    <a:pt x="176" y="107"/>
                  </a:lnTo>
                  <a:lnTo>
                    <a:pt x="176" y="108"/>
                  </a:lnTo>
                  <a:lnTo>
                    <a:pt x="178" y="107"/>
                  </a:lnTo>
                  <a:lnTo>
                    <a:pt x="193" y="113"/>
                  </a:lnTo>
                  <a:lnTo>
                    <a:pt x="200" y="123"/>
                  </a:lnTo>
                  <a:lnTo>
                    <a:pt x="200" y="122"/>
                  </a:lnTo>
                  <a:lnTo>
                    <a:pt x="184" y="199"/>
                  </a:lnTo>
                  <a:lnTo>
                    <a:pt x="187" y="216"/>
                  </a:lnTo>
                  <a:lnTo>
                    <a:pt x="187" y="214"/>
                  </a:lnTo>
                  <a:lnTo>
                    <a:pt x="159" y="260"/>
                  </a:lnTo>
                  <a:lnTo>
                    <a:pt x="161" y="260"/>
                  </a:lnTo>
                  <a:lnTo>
                    <a:pt x="155" y="206"/>
                  </a:lnTo>
                  <a:lnTo>
                    <a:pt x="155" y="205"/>
                  </a:lnTo>
                  <a:lnTo>
                    <a:pt x="154" y="205"/>
                  </a:lnTo>
                  <a:lnTo>
                    <a:pt x="145" y="222"/>
                  </a:lnTo>
                  <a:lnTo>
                    <a:pt x="108" y="282"/>
                  </a:lnTo>
                  <a:lnTo>
                    <a:pt x="34" y="238"/>
                  </a:lnTo>
                  <a:lnTo>
                    <a:pt x="1" y="187"/>
                  </a:lnTo>
                  <a:lnTo>
                    <a:pt x="1" y="188"/>
                  </a:lnTo>
                  <a:lnTo>
                    <a:pt x="1" y="127"/>
                  </a:lnTo>
                  <a:lnTo>
                    <a:pt x="1" y="129"/>
                  </a:lnTo>
                  <a:lnTo>
                    <a:pt x="13" y="78"/>
                  </a:lnTo>
                  <a:lnTo>
                    <a:pt x="13" y="77"/>
                  </a:lnTo>
                  <a:lnTo>
                    <a:pt x="17" y="30"/>
                  </a:lnTo>
                  <a:lnTo>
                    <a:pt x="17" y="31"/>
                  </a:lnTo>
                  <a:lnTo>
                    <a:pt x="86" y="15"/>
                  </a:lnTo>
                  <a:lnTo>
                    <a:pt x="86" y="12"/>
                  </a:lnTo>
                  <a:lnTo>
                    <a:pt x="17" y="29"/>
                  </a:lnTo>
                  <a:lnTo>
                    <a:pt x="16" y="29"/>
                  </a:lnTo>
                  <a:lnTo>
                    <a:pt x="12" y="77"/>
                  </a:lnTo>
                  <a:lnTo>
                    <a:pt x="0" y="127"/>
                  </a:lnTo>
                  <a:lnTo>
                    <a:pt x="0" y="188"/>
                  </a:lnTo>
                  <a:lnTo>
                    <a:pt x="0" y="190"/>
                  </a:lnTo>
                  <a:lnTo>
                    <a:pt x="32" y="239"/>
                  </a:lnTo>
                  <a:lnTo>
                    <a:pt x="34" y="240"/>
                  </a:lnTo>
                  <a:lnTo>
                    <a:pt x="108" y="284"/>
                  </a:lnTo>
                  <a:lnTo>
                    <a:pt x="146" y="225"/>
                  </a:lnTo>
                  <a:lnTo>
                    <a:pt x="146" y="223"/>
                  </a:lnTo>
                  <a:lnTo>
                    <a:pt x="155" y="208"/>
                  </a:lnTo>
                  <a:lnTo>
                    <a:pt x="154" y="206"/>
                  </a:lnTo>
                  <a:lnTo>
                    <a:pt x="159" y="261"/>
                  </a:lnTo>
                  <a:lnTo>
                    <a:pt x="161" y="261"/>
                  </a:lnTo>
                  <a:lnTo>
                    <a:pt x="188" y="216"/>
                  </a:lnTo>
                  <a:lnTo>
                    <a:pt x="188" y="214"/>
                  </a:lnTo>
                  <a:lnTo>
                    <a:pt x="185" y="199"/>
                  </a:lnTo>
                  <a:lnTo>
                    <a:pt x="201" y="123"/>
                  </a:lnTo>
                  <a:lnTo>
                    <a:pt x="201" y="122"/>
                  </a:lnTo>
                  <a:lnTo>
                    <a:pt x="193" y="111"/>
                  </a:lnTo>
                  <a:lnTo>
                    <a:pt x="178" y="105"/>
                  </a:lnTo>
                  <a:lnTo>
                    <a:pt x="155" y="47"/>
                  </a:lnTo>
                  <a:lnTo>
                    <a:pt x="154" y="47"/>
                  </a:lnTo>
                  <a:lnTo>
                    <a:pt x="130" y="33"/>
                  </a:lnTo>
                  <a:lnTo>
                    <a:pt x="97" y="0"/>
                  </a:lnTo>
                  <a:lnTo>
                    <a:pt x="86" y="12"/>
                  </a:lnTo>
                  <a:lnTo>
                    <a:pt x="86" y="15"/>
                  </a:lnTo>
                  <a:close/>
                </a:path>
              </a:pathLst>
            </a:custGeom>
            <a:solidFill>
              <a:srgbClr val="808080"/>
            </a:solidFill>
            <a:ln w="9525">
              <a:noFill/>
              <a:round/>
              <a:headEnd/>
              <a:tailEnd/>
            </a:ln>
          </p:spPr>
          <p:txBody>
            <a:bodyPr/>
            <a:lstStyle/>
            <a:p>
              <a:endParaRPr lang="en-US"/>
            </a:p>
          </p:txBody>
        </p:sp>
        <p:sp>
          <p:nvSpPr>
            <p:cNvPr id="204" name="Freeform 347"/>
            <p:cNvSpPr>
              <a:spLocks/>
            </p:cNvSpPr>
            <p:nvPr/>
          </p:nvSpPr>
          <p:spPr bwMode="auto">
            <a:xfrm>
              <a:off x="1951" y="1517"/>
              <a:ext cx="63" cy="111"/>
            </a:xfrm>
            <a:custGeom>
              <a:avLst/>
              <a:gdLst>
                <a:gd name="T0" fmla="*/ 41 w 63"/>
                <a:gd name="T1" fmla="*/ 4 h 111"/>
                <a:gd name="T2" fmla="*/ 37 w 63"/>
                <a:gd name="T3" fmla="*/ 1 h 111"/>
                <a:gd name="T4" fmla="*/ 33 w 63"/>
                <a:gd name="T5" fmla="*/ 0 h 111"/>
                <a:gd name="T6" fmla="*/ 32 w 63"/>
                <a:gd name="T7" fmla="*/ 1 h 111"/>
                <a:gd name="T8" fmla="*/ 31 w 63"/>
                <a:gd name="T9" fmla="*/ 0 h 111"/>
                <a:gd name="T10" fmla="*/ 27 w 63"/>
                <a:gd name="T11" fmla="*/ 2 h 111"/>
                <a:gd name="T12" fmla="*/ 23 w 63"/>
                <a:gd name="T13" fmla="*/ 2 h 111"/>
                <a:gd name="T14" fmla="*/ 18 w 63"/>
                <a:gd name="T15" fmla="*/ 7 h 111"/>
                <a:gd name="T16" fmla="*/ 15 w 63"/>
                <a:gd name="T17" fmla="*/ 9 h 111"/>
                <a:gd name="T18" fmla="*/ 14 w 63"/>
                <a:gd name="T19" fmla="*/ 11 h 111"/>
                <a:gd name="T20" fmla="*/ 11 w 63"/>
                <a:gd name="T21" fmla="*/ 13 h 111"/>
                <a:gd name="T22" fmla="*/ 10 w 63"/>
                <a:gd name="T23" fmla="*/ 15 h 111"/>
                <a:gd name="T24" fmla="*/ 9 w 63"/>
                <a:gd name="T25" fmla="*/ 19 h 111"/>
                <a:gd name="T26" fmla="*/ 7 w 63"/>
                <a:gd name="T27" fmla="*/ 22 h 111"/>
                <a:gd name="T28" fmla="*/ 5 w 63"/>
                <a:gd name="T29" fmla="*/ 27 h 111"/>
                <a:gd name="T30" fmla="*/ 1 w 63"/>
                <a:gd name="T31" fmla="*/ 39 h 111"/>
                <a:gd name="T32" fmla="*/ 1 w 63"/>
                <a:gd name="T33" fmla="*/ 44 h 111"/>
                <a:gd name="T34" fmla="*/ 0 w 63"/>
                <a:gd name="T35" fmla="*/ 50 h 111"/>
                <a:gd name="T36" fmla="*/ 0 w 63"/>
                <a:gd name="T37" fmla="*/ 54 h 111"/>
                <a:gd name="T38" fmla="*/ 0 w 63"/>
                <a:gd name="T39" fmla="*/ 61 h 111"/>
                <a:gd name="T40" fmla="*/ 0 w 63"/>
                <a:gd name="T41" fmla="*/ 66 h 111"/>
                <a:gd name="T42" fmla="*/ 2 w 63"/>
                <a:gd name="T43" fmla="*/ 76 h 111"/>
                <a:gd name="T44" fmla="*/ 2 w 63"/>
                <a:gd name="T45" fmla="*/ 80 h 111"/>
                <a:gd name="T46" fmla="*/ 3 w 63"/>
                <a:gd name="T47" fmla="*/ 86 h 111"/>
                <a:gd name="T48" fmla="*/ 6 w 63"/>
                <a:gd name="T49" fmla="*/ 89 h 111"/>
                <a:gd name="T50" fmla="*/ 7 w 63"/>
                <a:gd name="T51" fmla="*/ 93 h 111"/>
                <a:gd name="T52" fmla="*/ 9 w 63"/>
                <a:gd name="T53" fmla="*/ 96 h 111"/>
                <a:gd name="T54" fmla="*/ 10 w 63"/>
                <a:gd name="T55" fmla="*/ 98 h 111"/>
                <a:gd name="T56" fmla="*/ 14 w 63"/>
                <a:gd name="T57" fmla="*/ 102 h 111"/>
                <a:gd name="T58" fmla="*/ 20 w 63"/>
                <a:gd name="T59" fmla="*/ 107 h 111"/>
                <a:gd name="T60" fmla="*/ 24 w 63"/>
                <a:gd name="T61" fmla="*/ 109 h 111"/>
                <a:gd name="T62" fmla="*/ 28 w 63"/>
                <a:gd name="T63" fmla="*/ 110 h 111"/>
                <a:gd name="T64" fmla="*/ 31 w 63"/>
                <a:gd name="T65" fmla="*/ 110 h 111"/>
                <a:gd name="T66" fmla="*/ 34 w 63"/>
                <a:gd name="T67" fmla="*/ 110 h 111"/>
                <a:gd name="T68" fmla="*/ 38 w 63"/>
                <a:gd name="T69" fmla="*/ 107 h 111"/>
                <a:gd name="T70" fmla="*/ 41 w 63"/>
                <a:gd name="T71" fmla="*/ 106 h 111"/>
                <a:gd name="T72" fmla="*/ 46 w 63"/>
                <a:gd name="T73" fmla="*/ 102 h 111"/>
                <a:gd name="T74" fmla="*/ 49 w 63"/>
                <a:gd name="T75" fmla="*/ 99 h 111"/>
                <a:gd name="T76" fmla="*/ 51 w 63"/>
                <a:gd name="T77" fmla="*/ 96 h 111"/>
                <a:gd name="T78" fmla="*/ 53 w 63"/>
                <a:gd name="T79" fmla="*/ 93 h 111"/>
                <a:gd name="T80" fmla="*/ 55 w 63"/>
                <a:gd name="T81" fmla="*/ 89 h 111"/>
                <a:gd name="T82" fmla="*/ 58 w 63"/>
                <a:gd name="T83" fmla="*/ 84 h 111"/>
                <a:gd name="T84" fmla="*/ 62 w 63"/>
                <a:gd name="T85" fmla="*/ 72 h 111"/>
                <a:gd name="T86" fmla="*/ 62 w 63"/>
                <a:gd name="T87" fmla="*/ 67 h 111"/>
                <a:gd name="T88" fmla="*/ 63 w 63"/>
                <a:gd name="T89" fmla="*/ 62 h 111"/>
                <a:gd name="T90" fmla="*/ 63 w 63"/>
                <a:gd name="T91" fmla="*/ 58 h 111"/>
                <a:gd name="T92" fmla="*/ 63 w 63"/>
                <a:gd name="T93" fmla="*/ 54 h 111"/>
                <a:gd name="T94" fmla="*/ 63 w 63"/>
                <a:gd name="T95" fmla="*/ 49 h 111"/>
                <a:gd name="T96" fmla="*/ 63 w 63"/>
                <a:gd name="T97" fmla="*/ 45 h 111"/>
                <a:gd name="T98" fmla="*/ 63 w 63"/>
                <a:gd name="T99" fmla="*/ 42 h 111"/>
                <a:gd name="T100" fmla="*/ 60 w 63"/>
                <a:gd name="T101" fmla="*/ 32 h 111"/>
                <a:gd name="T102" fmla="*/ 59 w 63"/>
                <a:gd name="T103" fmla="*/ 27 h 111"/>
                <a:gd name="T104" fmla="*/ 57 w 63"/>
                <a:gd name="T105" fmla="*/ 22 h 111"/>
                <a:gd name="T106" fmla="*/ 55 w 63"/>
                <a:gd name="T107" fmla="*/ 18 h 111"/>
                <a:gd name="T108" fmla="*/ 54 w 63"/>
                <a:gd name="T109" fmla="*/ 15 h 111"/>
                <a:gd name="T110" fmla="*/ 51 w 63"/>
                <a:gd name="T111" fmla="*/ 11 h 111"/>
                <a:gd name="T112" fmla="*/ 49 w 63"/>
                <a:gd name="T113" fmla="*/ 7 h 1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
                <a:gd name="T172" fmla="*/ 0 h 111"/>
                <a:gd name="T173" fmla="*/ 63 w 63"/>
                <a:gd name="T174" fmla="*/ 111 h 1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 h="111">
                  <a:moveTo>
                    <a:pt x="45" y="5"/>
                  </a:moveTo>
                  <a:lnTo>
                    <a:pt x="42" y="2"/>
                  </a:lnTo>
                  <a:lnTo>
                    <a:pt x="41" y="4"/>
                  </a:lnTo>
                  <a:lnTo>
                    <a:pt x="40" y="1"/>
                  </a:lnTo>
                  <a:lnTo>
                    <a:pt x="38" y="2"/>
                  </a:lnTo>
                  <a:lnTo>
                    <a:pt x="37" y="1"/>
                  </a:lnTo>
                  <a:lnTo>
                    <a:pt x="36" y="1"/>
                  </a:lnTo>
                  <a:lnTo>
                    <a:pt x="34" y="1"/>
                  </a:lnTo>
                  <a:lnTo>
                    <a:pt x="33" y="0"/>
                  </a:lnTo>
                  <a:lnTo>
                    <a:pt x="33" y="1"/>
                  </a:lnTo>
                  <a:lnTo>
                    <a:pt x="33" y="0"/>
                  </a:lnTo>
                  <a:lnTo>
                    <a:pt x="32" y="1"/>
                  </a:lnTo>
                  <a:lnTo>
                    <a:pt x="31" y="0"/>
                  </a:lnTo>
                  <a:lnTo>
                    <a:pt x="31" y="1"/>
                  </a:lnTo>
                  <a:lnTo>
                    <a:pt x="31" y="0"/>
                  </a:lnTo>
                  <a:lnTo>
                    <a:pt x="29" y="1"/>
                  </a:lnTo>
                  <a:lnTo>
                    <a:pt x="28" y="1"/>
                  </a:lnTo>
                  <a:lnTo>
                    <a:pt x="27" y="2"/>
                  </a:lnTo>
                  <a:lnTo>
                    <a:pt x="25" y="1"/>
                  </a:lnTo>
                  <a:lnTo>
                    <a:pt x="24" y="2"/>
                  </a:lnTo>
                  <a:lnTo>
                    <a:pt x="23" y="2"/>
                  </a:lnTo>
                  <a:lnTo>
                    <a:pt x="22" y="4"/>
                  </a:lnTo>
                  <a:lnTo>
                    <a:pt x="18" y="6"/>
                  </a:lnTo>
                  <a:lnTo>
                    <a:pt x="18" y="7"/>
                  </a:lnTo>
                  <a:lnTo>
                    <a:pt x="16" y="7"/>
                  </a:lnTo>
                  <a:lnTo>
                    <a:pt x="16" y="9"/>
                  </a:lnTo>
                  <a:lnTo>
                    <a:pt x="15" y="9"/>
                  </a:lnTo>
                  <a:lnTo>
                    <a:pt x="15" y="10"/>
                  </a:lnTo>
                  <a:lnTo>
                    <a:pt x="14" y="10"/>
                  </a:lnTo>
                  <a:lnTo>
                    <a:pt x="14" y="11"/>
                  </a:lnTo>
                  <a:lnTo>
                    <a:pt x="12" y="11"/>
                  </a:lnTo>
                  <a:lnTo>
                    <a:pt x="12" y="13"/>
                  </a:lnTo>
                  <a:lnTo>
                    <a:pt x="11" y="13"/>
                  </a:lnTo>
                  <a:lnTo>
                    <a:pt x="11" y="14"/>
                  </a:lnTo>
                  <a:lnTo>
                    <a:pt x="11" y="15"/>
                  </a:lnTo>
                  <a:lnTo>
                    <a:pt x="10" y="15"/>
                  </a:lnTo>
                  <a:lnTo>
                    <a:pt x="10" y="16"/>
                  </a:lnTo>
                  <a:lnTo>
                    <a:pt x="9" y="18"/>
                  </a:lnTo>
                  <a:lnTo>
                    <a:pt x="9" y="19"/>
                  </a:lnTo>
                  <a:lnTo>
                    <a:pt x="7" y="19"/>
                  </a:lnTo>
                  <a:lnTo>
                    <a:pt x="7" y="20"/>
                  </a:lnTo>
                  <a:lnTo>
                    <a:pt x="7" y="22"/>
                  </a:lnTo>
                  <a:lnTo>
                    <a:pt x="6" y="23"/>
                  </a:lnTo>
                  <a:lnTo>
                    <a:pt x="6" y="24"/>
                  </a:lnTo>
                  <a:lnTo>
                    <a:pt x="5" y="27"/>
                  </a:lnTo>
                  <a:lnTo>
                    <a:pt x="3" y="28"/>
                  </a:lnTo>
                  <a:lnTo>
                    <a:pt x="2" y="33"/>
                  </a:lnTo>
                  <a:lnTo>
                    <a:pt x="1" y="39"/>
                  </a:lnTo>
                  <a:lnTo>
                    <a:pt x="1" y="40"/>
                  </a:lnTo>
                  <a:lnTo>
                    <a:pt x="1" y="42"/>
                  </a:lnTo>
                  <a:lnTo>
                    <a:pt x="1" y="44"/>
                  </a:lnTo>
                  <a:lnTo>
                    <a:pt x="0" y="46"/>
                  </a:lnTo>
                  <a:lnTo>
                    <a:pt x="0" y="49"/>
                  </a:lnTo>
                  <a:lnTo>
                    <a:pt x="0" y="50"/>
                  </a:lnTo>
                  <a:lnTo>
                    <a:pt x="0" y="51"/>
                  </a:lnTo>
                  <a:lnTo>
                    <a:pt x="0" y="53"/>
                  </a:lnTo>
                  <a:lnTo>
                    <a:pt x="0" y="54"/>
                  </a:lnTo>
                  <a:lnTo>
                    <a:pt x="0" y="55"/>
                  </a:lnTo>
                  <a:lnTo>
                    <a:pt x="0" y="58"/>
                  </a:lnTo>
                  <a:lnTo>
                    <a:pt x="0" y="61"/>
                  </a:lnTo>
                  <a:lnTo>
                    <a:pt x="0" y="62"/>
                  </a:lnTo>
                  <a:lnTo>
                    <a:pt x="0" y="63"/>
                  </a:lnTo>
                  <a:lnTo>
                    <a:pt x="0" y="66"/>
                  </a:lnTo>
                  <a:lnTo>
                    <a:pt x="0" y="67"/>
                  </a:lnTo>
                  <a:lnTo>
                    <a:pt x="0" y="68"/>
                  </a:lnTo>
                  <a:lnTo>
                    <a:pt x="2" y="76"/>
                  </a:lnTo>
                  <a:lnTo>
                    <a:pt x="1" y="76"/>
                  </a:lnTo>
                  <a:lnTo>
                    <a:pt x="2" y="79"/>
                  </a:lnTo>
                  <a:lnTo>
                    <a:pt x="2" y="80"/>
                  </a:lnTo>
                  <a:lnTo>
                    <a:pt x="3" y="83"/>
                  </a:lnTo>
                  <a:lnTo>
                    <a:pt x="3" y="84"/>
                  </a:lnTo>
                  <a:lnTo>
                    <a:pt x="3" y="86"/>
                  </a:lnTo>
                  <a:lnTo>
                    <a:pt x="5" y="86"/>
                  </a:lnTo>
                  <a:lnTo>
                    <a:pt x="5" y="88"/>
                  </a:lnTo>
                  <a:lnTo>
                    <a:pt x="6" y="89"/>
                  </a:lnTo>
                  <a:lnTo>
                    <a:pt x="6" y="90"/>
                  </a:lnTo>
                  <a:lnTo>
                    <a:pt x="7" y="92"/>
                  </a:lnTo>
                  <a:lnTo>
                    <a:pt x="7" y="93"/>
                  </a:lnTo>
                  <a:lnTo>
                    <a:pt x="7" y="94"/>
                  </a:lnTo>
                  <a:lnTo>
                    <a:pt x="9" y="94"/>
                  </a:lnTo>
                  <a:lnTo>
                    <a:pt x="9" y="96"/>
                  </a:lnTo>
                  <a:lnTo>
                    <a:pt x="10" y="96"/>
                  </a:lnTo>
                  <a:lnTo>
                    <a:pt x="10" y="97"/>
                  </a:lnTo>
                  <a:lnTo>
                    <a:pt x="10" y="98"/>
                  </a:lnTo>
                  <a:lnTo>
                    <a:pt x="11" y="99"/>
                  </a:lnTo>
                  <a:lnTo>
                    <a:pt x="11" y="101"/>
                  </a:lnTo>
                  <a:lnTo>
                    <a:pt x="14" y="102"/>
                  </a:lnTo>
                  <a:lnTo>
                    <a:pt x="14" y="103"/>
                  </a:lnTo>
                  <a:lnTo>
                    <a:pt x="18" y="105"/>
                  </a:lnTo>
                  <a:lnTo>
                    <a:pt x="20" y="107"/>
                  </a:lnTo>
                  <a:lnTo>
                    <a:pt x="22" y="107"/>
                  </a:lnTo>
                  <a:lnTo>
                    <a:pt x="23" y="110"/>
                  </a:lnTo>
                  <a:lnTo>
                    <a:pt x="24" y="109"/>
                  </a:lnTo>
                  <a:lnTo>
                    <a:pt x="25" y="110"/>
                  </a:lnTo>
                  <a:lnTo>
                    <a:pt x="27" y="110"/>
                  </a:lnTo>
                  <a:lnTo>
                    <a:pt x="28" y="110"/>
                  </a:lnTo>
                  <a:lnTo>
                    <a:pt x="28" y="111"/>
                  </a:lnTo>
                  <a:lnTo>
                    <a:pt x="29" y="110"/>
                  </a:lnTo>
                  <a:lnTo>
                    <a:pt x="31" y="110"/>
                  </a:lnTo>
                  <a:lnTo>
                    <a:pt x="32" y="110"/>
                  </a:lnTo>
                  <a:lnTo>
                    <a:pt x="33" y="110"/>
                  </a:lnTo>
                  <a:lnTo>
                    <a:pt x="34" y="110"/>
                  </a:lnTo>
                  <a:lnTo>
                    <a:pt x="36" y="109"/>
                  </a:lnTo>
                  <a:lnTo>
                    <a:pt x="37" y="110"/>
                  </a:lnTo>
                  <a:lnTo>
                    <a:pt x="38" y="107"/>
                  </a:lnTo>
                  <a:lnTo>
                    <a:pt x="40" y="107"/>
                  </a:lnTo>
                  <a:lnTo>
                    <a:pt x="41" y="107"/>
                  </a:lnTo>
                  <a:lnTo>
                    <a:pt x="41" y="106"/>
                  </a:lnTo>
                  <a:lnTo>
                    <a:pt x="45" y="103"/>
                  </a:lnTo>
                  <a:lnTo>
                    <a:pt x="46" y="103"/>
                  </a:lnTo>
                  <a:lnTo>
                    <a:pt x="46" y="102"/>
                  </a:lnTo>
                  <a:lnTo>
                    <a:pt x="47" y="101"/>
                  </a:lnTo>
                  <a:lnTo>
                    <a:pt x="49" y="101"/>
                  </a:lnTo>
                  <a:lnTo>
                    <a:pt x="49" y="99"/>
                  </a:lnTo>
                  <a:lnTo>
                    <a:pt x="50" y="98"/>
                  </a:lnTo>
                  <a:lnTo>
                    <a:pt x="51" y="97"/>
                  </a:lnTo>
                  <a:lnTo>
                    <a:pt x="51" y="96"/>
                  </a:lnTo>
                  <a:lnTo>
                    <a:pt x="53" y="96"/>
                  </a:lnTo>
                  <a:lnTo>
                    <a:pt x="53" y="94"/>
                  </a:lnTo>
                  <a:lnTo>
                    <a:pt x="53" y="93"/>
                  </a:lnTo>
                  <a:lnTo>
                    <a:pt x="54" y="93"/>
                  </a:lnTo>
                  <a:lnTo>
                    <a:pt x="54" y="92"/>
                  </a:lnTo>
                  <a:lnTo>
                    <a:pt x="55" y="89"/>
                  </a:lnTo>
                  <a:lnTo>
                    <a:pt x="57" y="88"/>
                  </a:lnTo>
                  <a:lnTo>
                    <a:pt x="57" y="86"/>
                  </a:lnTo>
                  <a:lnTo>
                    <a:pt x="58" y="84"/>
                  </a:lnTo>
                  <a:lnTo>
                    <a:pt x="58" y="83"/>
                  </a:lnTo>
                  <a:lnTo>
                    <a:pt x="60" y="77"/>
                  </a:lnTo>
                  <a:lnTo>
                    <a:pt x="62" y="72"/>
                  </a:lnTo>
                  <a:lnTo>
                    <a:pt x="62" y="71"/>
                  </a:lnTo>
                  <a:lnTo>
                    <a:pt x="62" y="68"/>
                  </a:lnTo>
                  <a:lnTo>
                    <a:pt x="62" y="67"/>
                  </a:lnTo>
                  <a:lnTo>
                    <a:pt x="63" y="64"/>
                  </a:lnTo>
                  <a:lnTo>
                    <a:pt x="62" y="63"/>
                  </a:lnTo>
                  <a:lnTo>
                    <a:pt x="63" y="62"/>
                  </a:lnTo>
                  <a:lnTo>
                    <a:pt x="63" y="61"/>
                  </a:lnTo>
                  <a:lnTo>
                    <a:pt x="63" y="59"/>
                  </a:lnTo>
                  <a:lnTo>
                    <a:pt x="63" y="58"/>
                  </a:lnTo>
                  <a:lnTo>
                    <a:pt x="63" y="57"/>
                  </a:lnTo>
                  <a:lnTo>
                    <a:pt x="63" y="55"/>
                  </a:lnTo>
                  <a:lnTo>
                    <a:pt x="63" y="54"/>
                  </a:lnTo>
                  <a:lnTo>
                    <a:pt x="63" y="53"/>
                  </a:lnTo>
                  <a:lnTo>
                    <a:pt x="63" y="50"/>
                  </a:lnTo>
                  <a:lnTo>
                    <a:pt x="63" y="49"/>
                  </a:lnTo>
                  <a:lnTo>
                    <a:pt x="63" y="48"/>
                  </a:lnTo>
                  <a:lnTo>
                    <a:pt x="63" y="46"/>
                  </a:lnTo>
                  <a:lnTo>
                    <a:pt x="63" y="45"/>
                  </a:lnTo>
                  <a:lnTo>
                    <a:pt x="63" y="44"/>
                  </a:lnTo>
                  <a:lnTo>
                    <a:pt x="62" y="42"/>
                  </a:lnTo>
                  <a:lnTo>
                    <a:pt x="63" y="42"/>
                  </a:lnTo>
                  <a:lnTo>
                    <a:pt x="60" y="35"/>
                  </a:lnTo>
                  <a:lnTo>
                    <a:pt x="62" y="35"/>
                  </a:lnTo>
                  <a:lnTo>
                    <a:pt x="60" y="32"/>
                  </a:lnTo>
                  <a:lnTo>
                    <a:pt x="60" y="31"/>
                  </a:lnTo>
                  <a:lnTo>
                    <a:pt x="59" y="28"/>
                  </a:lnTo>
                  <a:lnTo>
                    <a:pt x="59" y="27"/>
                  </a:lnTo>
                  <a:lnTo>
                    <a:pt x="58" y="24"/>
                  </a:lnTo>
                  <a:lnTo>
                    <a:pt x="58" y="23"/>
                  </a:lnTo>
                  <a:lnTo>
                    <a:pt x="57" y="22"/>
                  </a:lnTo>
                  <a:lnTo>
                    <a:pt x="57" y="20"/>
                  </a:lnTo>
                  <a:lnTo>
                    <a:pt x="55" y="19"/>
                  </a:lnTo>
                  <a:lnTo>
                    <a:pt x="55" y="18"/>
                  </a:lnTo>
                  <a:lnTo>
                    <a:pt x="55" y="16"/>
                  </a:lnTo>
                  <a:lnTo>
                    <a:pt x="54" y="16"/>
                  </a:lnTo>
                  <a:lnTo>
                    <a:pt x="54" y="15"/>
                  </a:lnTo>
                  <a:lnTo>
                    <a:pt x="53" y="14"/>
                  </a:lnTo>
                  <a:lnTo>
                    <a:pt x="53" y="13"/>
                  </a:lnTo>
                  <a:lnTo>
                    <a:pt x="51" y="11"/>
                  </a:lnTo>
                  <a:lnTo>
                    <a:pt x="51" y="10"/>
                  </a:lnTo>
                  <a:lnTo>
                    <a:pt x="49" y="9"/>
                  </a:lnTo>
                  <a:lnTo>
                    <a:pt x="49" y="7"/>
                  </a:lnTo>
                  <a:lnTo>
                    <a:pt x="45" y="5"/>
                  </a:lnTo>
                  <a:close/>
                </a:path>
              </a:pathLst>
            </a:custGeom>
            <a:solidFill>
              <a:srgbClr val="808080"/>
            </a:solidFill>
            <a:ln w="9525">
              <a:noFill/>
              <a:round/>
              <a:headEnd/>
              <a:tailEnd/>
            </a:ln>
          </p:spPr>
          <p:txBody>
            <a:bodyPr/>
            <a:lstStyle/>
            <a:p>
              <a:endParaRPr lang="en-US"/>
            </a:p>
          </p:txBody>
        </p:sp>
        <p:sp>
          <p:nvSpPr>
            <p:cNvPr id="205" name="Freeform 348"/>
            <p:cNvSpPr>
              <a:spLocks/>
            </p:cNvSpPr>
            <p:nvPr/>
          </p:nvSpPr>
          <p:spPr bwMode="auto">
            <a:xfrm>
              <a:off x="1974" y="1572"/>
              <a:ext cx="63" cy="82"/>
            </a:xfrm>
            <a:custGeom>
              <a:avLst/>
              <a:gdLst>
                <a:gd name="T0" fmla="*/ 40 w 63"/>
                <a:gd name="T1" fmla="*/ 0 h 82"/>
                <a:gd name="T2" fmla="*/ 37 w 63"/>
                <a:gd name="T3" fmla="*/ 0 h 82"/>
                <a:gd name="T4" fmla="*/ 34 w 63"/>
                <a:gd name="T5" fmla="*/ 0 h 82"/>
                <a:gd name="T6" fmla="*/ 30 w 63"/>
                <a:gd name="T7" fmla="*/ 0 h 82"/>
                <a:gd name="T8" fmla="*/ 27 w 63"/>
                <a:gd name="T9" fmla="*/ 0 h 82"/>
                <a:gd name="T10" fmla="*/ 22 w 63"/>
                <a:gd name="T11" fmla="*/ 2 h 82"/>
                <a:gd name="T12" fmla="*/ 18 w 63"/>
                <a:gd name="T13" fmla="*/ 6 h 82"/>
                <a:gd name="T14" fmla="*/ 14 w 63"/>
                <a:gd name="T15" fmla="*/ 7 h 82"/>
                <a:gd name="T16" fmla="*/ 11 w 63"/>
                <a:gd name="T17" fmla="*/ 11 h 82"/>
                <a:gd name="T18" fmla="*/ 8 w 63"/>
                <a:gd name="T19" fmla="*/ 15 h 82"/>
                <a:gd name="T20" fmla="*/ 6 w 63"/>
                <a:gd name="T21" fmla="*/ 17 h 82"/>
                <a:gd name="T22" fmla="*/ 4 w 63"/>
                <a:gd name="T23" fmla="*/ 24 h 82"/>
                <a:gd name="T24" fmla="*/ 1 w 63"/>
                <a:gd name="T25" fmla="*/ 31 h 82"/>
                <a:gd name="T26" fmla="*/ 0 w 63"/>
                <a:gd name="T27" fmla="*/ 35 h 82"/>
                <a:gd name="T28" fmla="*/ 0 w 63"/>
                <a:gd name="T29" fmla="*/ 39 h 82"/>
                <a:gd name="T30" fmla="*/ 0 w 63"/>
                <a:gd name="T31" fmla="*/ 43 h 82"/>
                <a:gd name="T32" fmla="*/ 0 w 63"/>
                <a:gd name="T33" fmla="*/ 47 h 82"/>
                <a:gd name="T34" fmla="*/ 1 w 63"/>
                <a:gd name="T35" fmla="*/ 51 h 82"/>
                <a:gd name="T36" fmla="*/ 2 w 63"/>
                <a:gd name="T37" fmla="*/ 59 h 82"/>
                <a:gd name="T38" fmla="*/ 6 w 63"/>
                <a:gd name="T39" fmla="*/ 65 h 82"/>
                <a:gd name="T40" fmla="*/ 8 w 63"/>
                <a:gd name="T41" fmla="*/ 68 h 82"/>
                <a:gd name="T42" fmla="*/ 9 w 63"/>
                <a:gd name="T43" fmla="*/ 70 h 82"/>
                <a:gd name="T44" fmla="*/ 11 w 63"/>
                <a:gd name="T45" fmla="*/ 72 h 82"/>
                <a:gd name="T46" fmla="*/ 13 w 63"/>
                <a:gd name="T47" fmla="*/ 74 h 82"/>
                <a:gd name="T48" fmla="*/ 18 w 63"/>
                <a:gd name="T49" fmla="*/ 78 h 82"/>
                <a:gd name="T50" fmla="*/ 24 w 63"/>
                <a:gd name="T51" fmla="*/ 81 h 82"/>
                <a:gd name="T52" fmla="*/ 28 w 63"/>
                <a:gd name="T53" fmla="*/ 81 h 82"/>
                <a:gd name="T54" fmla="*/ 30 w 63"/>
                <a:gd name="T55" fmla="*/ 82 h 82"/>
                <a:gd name="T56" fmla="*/ 32 w 63"/>
                <a:gd name="T57" fmla="*/ 82 h 82"/>
                <a:gd name="T58" fmla="*/ 35 w 63"/>
                <a:gd name="T59" fmla="*/ 81 h 82"/>
                <a:gd name="T60" fmla="*/ 41 w 63"/>
                <a:gd name="T61" fmla="*/ 79 h 82"/>
                <a:gd name="T62" fmla="*/ 46 w 63"/>
                <a:gd name="T63" fmla="*/ 76 h 82"/>
                <a:gd name="T64" fmla="*/ 50 w 63"/>
                <a:gd name="T65" fmla="*/ 73 h 82"/>
                <a:gd name="T66" fmla="*/ 52 w 63"/>
                <a:gd name="T67" fmla="*/ 70 h 82"/>
                <a:gd name="T68" fmla="*/ 54 w 63"/>
                <a:gd name="T69" fmla="*/ 69 h 82"/>
                <a:gd name="T70" fmla="*/ 56 w 63"/>
                <a:gd name="T71" fmla="*/ 66 h 82"/>
                <a:gd name="T72" fmla="*/ 58 w 63"/>
                <a:gd name="T73" fmla="*/ 64 h 82"/>
                <a:gd name="T74" fmla="*/ 61 w 63"/>
                <a:gd name="T75" fmla="*/ 57 h 82"/>
                <a:gd name="T76" fmla="*/ 62 w 63"/>
                <a:gd name="T77" fmla="*/ 50 h 82"/>
                <a:gd name="T78" fmla="*/ 63 w 63"/>
                <a:gd name="T79" fmla="*/ 46 h 82"/>
                <a:gd name="T80" fmla="*/ 63 w 63"/>
                <a:gd name="T81" fmla="*/ 42 h 82"/>
                <a:gd name="T82" fmla="*/ 63 w 63"/>
                <a:gd name="T83" fmla="*/ 38 h 82"/>
                <a:gd name="T84" fmla="*/ 63 w 63"/>
                <a:gd name="T85" fmla="*/ 34 h 82"/>
                <a:gd name="T86" fmla="*/ 62 w 63"/>
                <a:gd name="T87" fmla="*/ 25 h 82"/>
                <a:gd name="T88" fmla="*/ 59 w 63"/>
                <a:gd name="T89" fmla="*/ 20 h 82"/>
                <a:gd name="T90" fmla="*/ 58 w 63"/>
                <a:gd name="T91" fmla="*/ 16 h 82"/>
                <a:gd name="T92" fmla="*/ 57 w 63"/>
                <a:gd name="T93" fmla="*/ 13 h 82"/>
                <a:gd name="T94" fmla="*/ 54 w 63"/>
                <a:gd name="T95" fmla="*/ 12 h 82"/>
                <a:gd name="T96" fmla="*/ 53 w 63"/>
                <a:gd name="T97" fmla="*/ 8 h 82"/>
                <a:gd name="T98" fmla="*/ 49 w 63"/>
                <a:gd name="T99" fmla="*/ 6 h 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3"/>
                <a:gd name="T151" fmla="*/ 0 h 82"/>
                <a:gd name="T152" fmla="*/ 63 w 63"/>
                <a:gd name="T153" fmla="*/ 82 h 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3" h="82">
                  <a:moveTo>
                    <a:pt x="45" y="3"/>
                  </a:moveTo>
                  <a:lnTo>
                    <a:pt x="43" y="2"/>
                  </a:lnTo>
                  <a:lnTo>
                    <a:pt x="40" y="0"/>
                  </a:lnTo>
                  <a:lnTo>
                    <a:pt x="40" y="2"/>
                  </a:lnTo>
                  <a:lnTo>
                    <a:pt x="39" y="0"/>
                  </a:lnTo>
                  <a:lnTo>
                    <a:pt x="37" y="0"/>
                  </a:lnTo>
                  <a:lnTo>
                    <a:pt x="36" y="0"/>
                  </a:lnTo>
                  <a:lnTo>
                    <a:pt x="35" y="0"/>
                  </a:lnTo>
                  <a:lnTo>
                    <a:pt x="34" y="0"/>
                  </a:lnTo>
                  <a:lnTo>
                    <a:pt x="32" y="0"/>
                  </a:lnTo>
                  <a:lnTo>
                    <a:pt x="31" y="0"/>
                  </a:lnTo>
                  <a:lnTo>
                    <a:pt x="30" y="0"/>
                  </a:lnTo>
                  <a:lnTo>
                    <a:pt x="28" y="0"/>
                  </a:lnTo>
                  <a:lnTo>
                    <a:pt x="27" y="2"/>
                  </a:lnTo>
                  <a:lnTo>
                    <a:pt x="27" y="0"/>
                  </a:lnTo>
                  <a:lnTo>
                    <a:pt x="24" y="2"/>
                  </a:lnTo>
                  <a:lnTo>
                    <a:pt x="23" y="2"/>
                  </a:lnTo>
                  <a:lnTo>
                    <a:pt x="22" y="2"/>
                  </a:lnTo>
                  <a:lnTo>
                    <a:pt x="22" y="3"/>
                  </a:lnTo>
                  <a:lnTo>
                    <a:pt x="18" y="4"/>
                  </a:lnTo>
                  <a:lnTo>
                    <a:pt x="18" y="6"/>
                  </a:lnTo>
                  <a:lnTo>
                    <a:pt x="17" y="6"/>
                  </a:lnTo>
                  <a:lnTo>
                    <a:pt x="15" y="7"/>
                  </a:lnTo>
                  <a:lnTo>
                    <a:pt x="14" y="7"/>
                  </a:lnTo>
                  <a:lnTo>
                    <a:pt x="14" y="8"/>
                  </a:lnTo>
                  <a:lnTo>
                    <a:pt x="13" y="9"/>
                  </a:lnTo>
                  <a:lnTo>
                    <a:pt x="11" y="11"/>
                  </a:lnTo>
                  <a:lnTo>
                    <a:pt x="10" y="12"/>
                  </a:lnTo>
                  <a:lnTo>
                    <a:pt x="9" y="13"/>
                  </a:lnTo>
                  <a:lnTo>
                    <a:pt x="8" y="15"/>
                  </a:lnTo>
                  <a:lnTo>
                    <a:pt x="8" y="16"/>
                  </a:lnTo>
                  <a:lnTo>
                    <a:pt x="8" y="17"/>
                  </a:lnTo>
                  <a:lnTo>
                    <a:pt x="6" y="17"/>
                  </a:lnTo>
                  <a:lnTo>
                    <a:pt x="5" y="20"/>
                  </a:lnTo>
                  <a:lnTo>
                    <a:pt x="5" y="21"/>
                  </a:lnTo>
                  <a:lnTo>
                    <a:pt x="4" y="24"/>
                  </a:lnTo>
                  <a:lnTo>
                    <a:pt x="2" y="28"/>
                  </a:lnTo>
                  <a:lnTo>
                    <a:pt x="2" y="29"/>
                  </a:lnTo>
                  <a:lnTo>
                    <a:pt x="1" y="31"/>
                  </a:lnTo>
                  <a:lnTo>
                    <a:pt x="1" y="33"/>
                  </a:lnTo>
                  <a:lnTo>
                    <a:pt x="1" y="34"/>
                  </a:lnTo>
                  <a:lnTo>
                    <a:pt x="0" y="35"/>
                  </a:lnTo>
                  <a:lnTo>
                    <a:pt x="0" y="37"/>
                  </a:lnTo>
                  <a:lnTo>
                    <a:pt x="0" y="38"/>
                  </a:lnTo>
                  <a:lnTo>
                    <a:pt x="0" y="39"/>
                  </a:lnTo>
                  <a:lnTo>
                    <a:pt x="0" y="41"/>
                  </a:lnTo>
                  <a:lnTo>
                    <a:pt x="0" y="42"/>
                  </a:lnTo>
                  <a:lnTo>
                    <a:pt x="0" y="43"/>
                  </a:lnTo>
                  <a:lnTo>
                    <a:pt x="0" y="44"/>
                  </a:lnTo>
                  <a:lnTo>
                    <a:pt x="0" y="46"/>
                  </a:lnTo>
                  <a:lnTo>
                    <a:pt x="0" y="47"/>
                  </a:lnTo>
                  <a:lnTo>
                    <a:pt x="1" y="48"/>
                  </a:lnTo>
                  <a:lnTo>
                    <a:pt x="1" y="50"/>
                  </a:lnTo>
                  <a:lnTo>
                    <a:pt x="1" y="51"/>
                  </a:lnTo>
                  <a:lnTo>
                    <a:pt x="2" y="56"/>
                  </a:lnTo>
                  <a:lnTo>
                    <a:pt x="2" y="57"/>
                  </a:lnTo>
                  <a:lnTo>
                    <a:pt x="2" y="59"/>
                  </a:lnTo>
                  <a:lnTo>
                    <a:pt x="4" y="61"/>
                  </a:lnTo>
                  <a:lnTo>
                    <a:pt x="5" y="64"/>
                  </a:lnTo>
                  <a:lnTo>
                    <a:pt x="6" y="65"/>
                  </a:lnTo>
                  <a:lnTo>
                    <a:pt x="6" y="66"/>
                  </a:lnTo>
                  <a:lnTo>
                    <a:pt x="8" y="66"/>
                  </a:lnTo>
                  <a:lnTo>
                    <a:pt x="8" y="68"/>
                  </a:lnTo>
                  <a:lnTo>
                    <a:pt x="8" y="69"/>
                  </a:lnTo>
                  <a:lnTo>
                    <a:pt x="9" y="69"/>
                  </a:lnTo>
                  <a:lnTo>
                    <a:pt x="9" y="70"/>
                  </a:lnTo>
                  <a:lnTo>
                    <a:pt x="10" y="70"/>
                  </a:lnTo>
                  <a:lnTo>
                    <a:pt x="10" y="72"/>
                  </a:lnTo>
                  <a:lnTo>
                    <a:pt x="11" y="72"/>
                  </a:lnTo>
                  <a:lnTo>
                    <a:pt x="11" y="73"/>
                  </a:lnTo>
                  <a:lnTo>
                    <a:pt x="13" y="73"/>
                  </a:lnTo>
                  <a:lnTo>
                    <a:pt x="13" y="74"/>
                  </a:lnTo>
                  <a:lnTo>
                    <a:pt x="14" y="76"/>
                  </a:lnTo>
                  <a:lnTo>
                    <a:pt x="15" y="76"/>
                  </a:lnTo>
                  <a:lnTo>
                    <a:pt x="18" y="78"/>
                  </a:lnTo>
                  <a:lnTo>
                    <a:pt x="21" y="79"/>
                  </a:lnTo>
                  <a:lnTo>
                    <a:pt x="22" y="79"/>
                  </a:lnTo>
                  <a:lnTo>
                    <a:pt x="24" y="81"/>
                  </a:lnTo>
                  <a:lnTo>
                    <a:pt x="26" y="81"/>
                  </a:lnTo>
                  <a:lnTo>
                    <a:pt x="27" y="81"/>
                  </a:lnTo>
                  <a:lnTo>
                    <a:pt x="28" y="81"/>
                  </a:lnTo>
                  <a:lnTo>
                    <a:pt x="30" y="82"/>
                  </a:lnTo>
                  <a:lnTo>
                    <a:pt x="30" y="81"/>
                  </a:lnTo>
                  <a:lnTo>
                    <a:pt x="30" y="82"/>
                  </a:lnTo>
                  <a:lnTo>
                    <a:pt x="31" y="81"/>
                  </a:lnTo>
                  <a:lnTo>
                    <a:pt x="32" y="81"/>
                  </a:lnTo>
                  <a:lnTo>
                    <a:pt x="32" y="82"/>
                  </a:lnTo>
                  <a:lnTo>
                    <a:pt x="32" y="81"/>
                  </a:lnTo>
                  <a:lnTo>
                    <a:pt x="34" y="81"/>
                  </a:lnTo>
                  <a:lnTo>
                    <a:pt x="35" y="81"/>
                  </a:lnTo>
                  <a:lnTo>
                    <a:pt x="37" y="81"/>
                  </a:lnTo>
                  <a:lnTo>
                    <a:pt x="40" y="79"/>
                  </a:lnTo>
                  <a:lnTo>
                    <a:pt x="41" y="79"/>
                  </a:lnTo>
                  <a:lnTo>
                    <a:pt x="41" y="78"/>
                  </a:lnTo>
                  <a:lnTo>
                    <a:pt x="46" y="77"/>
                  </a:lnTo>
                  <a:lnTo>
                    <a:pt x="46" y="76"/>
                  </a:lnTo>
                  <a:lnTo>
                    <a:pt x="48" y="76"/>
                  </a:lnTo>
                  <a:lnTo>
                    <a:pt x="49" y="74"/>
                  </a:lnTo>
                  <a:lnTo>
                    <a:pt x="50" y="73"/>
                  </a:lnTo>
                  <a:lnTo>
                    <a:pt x="52" y="73"/>
                  </a:lnTo>
                  <a:lnTo>
                    <a:pt x="52" y="72"/>
                  </a:lnTo>
                  <a:lnTo>
                    <a:pt x="52" y="70"/>
                  </a:lnTo>
                  <a:lnTo>
                    <a:pt x="53" y="70"/>
                  </a:lnTo>
                  <a:lnTo>
                    <a:pt x="53" y="69"/>
                  </a:lnTo>
                  <a:lnTo>
                    <a:pt x="54" y="69"/>
                  </a:lnTo>
                  <a:lnTo>
                    <a:pt x="54" y="68"/>
                  </a:lnTo>
                  <a:lnTo>
                    <a:pt x="56" y="68"/>
                  </a:lnTo>
                  <a:lnTo>
                    <a:pt x="56" y="66"/>
                  </a:lnTo>
                  <a:lnTo>
                    <a:pt x="57" y="66"/>
                  </a:lnTo>
                  <a:lnTo>
                    <a:pt x="57" y="64"/>
                  </a:lnTo>
                  <a:lnTo>
                    <a:pt x="58" y="64"/>
                  </a:lnTo>
                  <a:lnTo>
                    <a:pt x="58" y="61"/>
                  </a:lnTo>
                  <a:lnTo>
                    <a:pt x="59" y="61"/>
                  </a:lnTo>
                  <a:lnTo>
                    <a:pt x="61" y="57"/>
                  </a:lnTo>
                  <a:lnTo>
                    <a:pt x="62" y="54"/>
                  </a:lnTo>
                  <a:lnTo>
                    <a:pt x="62" y="52"/>
                  </a:lnTo>
                  <a:lnTo>
                    <a:pt x="62" y="50"/>
                  </a:lnTo>
                  <a:lnTo>
                    <a:pt x="62" y="48"/>
                  </a:lnTo>
                  <a:lnTo>
                    <a:pt x="63" y="47"/>
                  </a:lnTo>
                  <a:lnTo>
                    <a:pt x="63" y="46"/>
                  </a:lnTo>
                  <a:lnTo>
                    <a:pt x="63" y="44"/>
                  </a:lnTo>
                  <a:lnTo>
                    <a:pt x="63" y="43"/>
                  </a:lnTo>
                  <a:lnTo>
                    <a:pt x="63" y="42"/>
                  </a:lnTo>
                  <a:lnTo>
                    <a:pt x="63" y="41"/>
                  </a:lnTo>
                  <a:lnTo>
                    <a:pt x="63" y="39"/>
                  </a:lnTo>
                  <a:lnTo>
                    <a:pt x="63" y="38"/>
                  </a:lnTo>
                  <a:lnTo>
                    <a:pt x="63" y="37"/>
                  </a:lnTo>
                  <a:lnTo>
                    <a:pt x="63" y="35"/>
                  </a:lnTo>
                  <a:lnTo>
                    <a:pt x="63" y="34"/>
                  </a:lnTo>
                  <a:lnTo>
                    <a:pt x="63" y="33"/>
                  </a:lnTo>
                  <a:lnTo>
                    <a:pt x="63" y="31"/>
                  </a:lnTo>
                  <a:lnTo>
                    <a:pt x="62" y="25"/>
                  </a:lnTo>
                  <a:lnTo>
                    <a:pt x="61" y="24"/>
                  </a:lnTo>
                  <a:lnTo>
                    <a:pt x="61" y="22"/>
                  </a:lnTo>
                  <a:lnTo>
                    <a:pt x="59" y="20"/>
                  </a:lnTo>
                  <a:lnTo>
                    <a:pt x="59" y="19"/>
                  </a:lnTo>
                  <a:lnTo>
                    <a:pt x="58" y="17"/>
                  </a:lnTo>
                  <a:lnTo>
                    <a:pt x="58" y="16"/>
                  </a:lnTo>
                  <a:lnTo>
                    <a:pt x="57" y="16"/>
                  </a:lnTo>
                  <a:lnTo>
                    <a:pt x="57" y="15"/>
                  </a:lnTo>
                  <a:lnTo>
                    <a:pt x="57" y="13"/>
                  </a:lnTo>
                  <a:lnTo>
                    <a:pt x="56" y="13"/>
                  </a:lnTo>
                  <a:lnTo>
                    <a:pt x="56" y="12"/>
                  </a:lnTo>
                  <a:lnTo>
                    <a:pt x="54" y="12"/>
                  </a:lnTo>
                  <a:lnTo>
                    <a:pt x="54" y="11"/>
                  </a:lnTo>
                  <a:lnTo>
                    <a:pt x="53" y="9"/>
                  </a:lnTo>
                  <a:lnTo>
                    <a:pt x="53" y="8"/>
                  </a:lnTo>
                  <a:lnTo>
                    <a:pt x="52" y="8"/>
                  </a:lnTo>
                  <a:lnTo>
                    <a:pt x="52" y="7"/>
                  </a:lnTo>
                  <a:lnTo>
                    <a:pt x="49" y="6"/>
                  </a:lnTo>
                  <a:lnTo>
                    <a:pt x="45" y="3"/>
                  </a:lnTo>
                  <a:close/>
                </a:path>
              </a:pathLst>
            </a:custGeom>
            <a:solidFill>
              <a:srgbClr val="808080"/>
            </a:solidFill>
            <a:ln w="9525">
              <a:noFill/>
              <a:round/>
              <a:headEnd/>
              <a:tailEnd/>
            </a:ln>
          </p:spPr>
          <p:txBody>
            <a:bodyPr/>
            <a:lstStyle/>
            <a:p>
              <a:endParaRPr lang="en-US"/>
            </a:p>
          </p:txBody>
        </p:sp>
        <p:sp>
          <p:nvSpPr>
            <p:cNvPr id="206" name="Freeform 349"/>
            <p:cNvSpPr>
              <a:spLocks/>
            </p:cNvSpPr>
            <p:nvPr/>
          </p:nvSpPr>
          <p:spPr bwMode="auto">
            <a:xfrm>
              <a:off x="2005" y="1606"/>
              <a:ext cx="63" cy="82"/>
            </a:xfrm>
            <a:custGeom>
              <a:avLst/>
              <a:gdLst>
                <a:gd name="T0" fmla="*/ 41 w 63"/>
                <a:gd name="T1" fmla="*/ 1 h 82"/>
                <a:gd name="T2" fmla="*/ 37 w 63"/>
                <a:gd name="T3" fmla="*/ 0 h 82"/>
                <a:gd name="T4" fmla="*/ 34 w 63"/>
                <a:gd name="T5" fmla="*/ 0 h 82"/>
                <a:gd name="T6" fmla="*/ 30 w 63"/>
                <a:gd name="T7" fmla="*/ 0 h 82"/>
                <a:gd name="T8" fmla="*/ 26 w 63"/>
                <a:gd name="T9" fmla="*/ 0 h 82"/>
                <a:gd name="T10" fmla="*/ 17 w 63"/>
                <a:gd name="T11" fmla="*/ 4 h 82"/>
                <a:gd name="T12" fmla="*/ 15 w 63"/>
                <a:gd name="T13" fmla="*/ 7 h 82"/>
                <a:gd name="T14" fmla="*/ 12 w 63"/>
                <a:gd name="T15" fmla="*/ 9 h 82"/>
                <a:gd name="T16" fmla="*/ 10 w 63"/>
                <a:gd name="T17" fmla="*/ 12 h 82"/>
                <a:gd name="T18" fmla="*/ 8 w 63"/>
                <a:gd name="T19" fmla="*/ 13 h 82"/>
                <a:gd name="T20" fmla="*/ 6 w 63"/>
                <a:gd name="T21" fmla="*/ 17 h 82"/>
                <a:gd name="T22" fmla="*/ 3 w 63"/>
                <a:gd name="T23" fmla="*/ 23 h 82"/>
                <a:gd name="T24" fmla="*/ 1 w 63"/>
                <a:gd name="T25" fmla="*/ 31 h 82"/>
                <a:gd name="T26" fmla="*/ 0 w 63"/>
                <a:gd name="T27" fmla="*/ 35 h 82"/>
                <a:gd name="T28" fmla="*/ 0 w 63"/>
                <a:gd name="T29" fmla="*/ 39 h 82"/>
                <a:gd name="T30" fmla="*/ 0 w 63"/>
                <a:gd name="T31" fmla="*/ 43 h 82"/>
                <a:gd name="T32" fmla="*/ 0 w 63"/>
                <a:gd name="T33" fmla="*/ 47 h 82"/>
                <a:gd name="T34" fmla="*/ 0 w 63"/>
                <a:gd name="T35" fmla="*/ 51 h 82"/>
                <a:gd name="T36" fmla="*/ 3 w 63"/>
                <a:gd name="T37" fmla="*/ 58 h 82"/>
                <a:gd name="T38" fmla="*/ 5 w 63"/>
                <a:gd name="T39" fmla="*/ 64 h 82"/>
                <a:gd name="T40" fmla="*/ 8 w 63"/>
                <a:gd name="T41" fmla="*/ 67 h 82"/>
                <a:gd name="T42" fmla="*/ 10 w 63"/>
                <a:gd name="T43" fmla="*/ 71 h 82"/>
                <a:gd name="T44" fmla="*/ 12 w 63"/>
                <a:gd name="T45" fmla="*/ 74 h 82"/>
                <a:gd name="T46" fmla="*/ 21 w 63"/>
                <a:gd name="T47" fmla="*/ 79 h 82"/>
                <a:gd name="T48" fmla="*/ 26 w 63"/>
                <a:gd name="T49" fmla="*/ 80 h 82"/>
                <a:gd name="T50" fmla="*/ 28 w 63"/>
                <a:gd name="T51" fmla="*/ 82 h 82"/>
                <a:gd name="T52" fmla="*/ 30 w 63"/>
                <a:gd name="T53" fmla="*/ 80 h 82"/>
                <a:gd name="T54" fmla="*/ 32 w 63"/>
                <a:gd name="T55" fmla="*/ 80 h 82"/>
                <a:gd name="T56" fmla="*/ 36 w 63"/>
                <a:gd name="T57" fmla="*/ 80 h 82"/>
                <a:gd name="T58" fmla="*/ 41 w 63"/>
                <a:gd name="T59" fmla="*/ 79 h 82"/>
                <a:gd name="T60" fmla="*/ 47 w 63"/>
                <a:gd name="T61" fmla="*/ 75 h 82"/>
                <a:gd name="T62" fmla="*/ 49 w 63"/>
                <a:gd name="T63" fmla="*/ 73 h 82"/>
                <a:gd name="T64" fmla="*/ 52 w 63"/>
                <a:gd name="T65" fmla="*/ 71 h 82"/>
                <a:gd name="T66" fmla="*/ 54 w 63"/>
                <a:gd name="T67" fmla="*/ 67 h 82"/>
                <a:gd name="T68" fmla="*/ 57 w 63"/>
                <a:gd name="T69" fmla="*/ 64 h 82"/>
                <a:gd name="T70" fmla="*/ 61 w 63"/>
                <a:gd name="T71" fmla="*/ 53 h 82"/>
                <a:gd name="T72" fmla="*/ 62 w 63"/>
                <a:gd name="T73" fmla="*/ 47 h 82"/>
                <a:gd name="T74" fmla="*/ 63 w 63"/>
                <a:gd name="T75" fmla="*/ 43 h 82"/>
                <a:gd name="T76" fmla="*/ 63 w 63"/>
                <a:gd name="T77" fmla="*/ 39 h 82"/>
                <a:gd name="T78" fmla="*/ 63 w 63"/>
                <a:gd name="T79" fmla="*/ 34 h 82"/>
                <a:gd name="T80" fmla="*/ 61 w 63"/>
                <a:gd name="T81" fmla="*/ 25 h 82"/>
                <a:gd name="T82" fmla="*/ 60 w 63"/>
                <a:gd name="T83" fmla="*/ 20 h 82"/>
                <a:gd name="T84" fmla="*/ 57 w 63"/>
                <a:gd name="T85" fmla="*/ 16 h 82"/>
                <a:gd name="T86" fmla="*/ 56 w 63"/>
                <a:gd name="T87" fmla="*/ 12 h 82"/>
                <a:gd name="T88" fmla="*/ 53 w 63"/>
                <a:gd name="T89" fmla="*/ 10 h 82"/>
                <a:gd name="T90" fmla="*/ 52 w 63"/>
                <a:gd name="T91" fmla="*/ 8 h 82"/>
                <a:gd name="T92" fmla="*/ 49 w 63"/>
                <a:gd name="T93" fmla="*/ 5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
                <a:gd name="T142" fmla="*/ 0 h 82"/>
                <a:gd name="T143" fmla="*/ 63 w 63"/>
                <a:gd name="T144" fmla="*/ 82 h 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 h="82">
                  <a:moveTo>
                    <a:pt x="45" y="3"/>
                  </a:moveTo>
                  <a:lnTo>
                    <a:pt x="43" y="1"/>
                  </a:lnTo>
                  <a:lnTo>
                    <a:pt x="41" y="1"/>
                  </a:lnTo>
                  <a:lnTo>
                    <a:pt x="40" y="0"/>
                  </a:lnTo>
                  <a:lnTo>
                    <a:pt x="39" y="1"/>
                  </a:lnTo>
                  <a:lnTo>
                    <a:pt x="37" y="0"/>
                  </a:lnTo>
                  <a:lnTo>
                    <a:pt x="36" y="0"/>
                  </a:lnTo>
                  <a:lnTo>
                    <a:pt x="35" y="0"/>
                  </a:lnTo>
                  <a:lnTo>
                    <a:pt x="34" y="0"/>
                  </a:lnTo>
                  <a:lnTo>
                    <a:pt x="32" y="0"/>
                  </a:lnTo>
                  <a:lnTo>
                    <a:pt x="31" y="0"/>
                  </a:lnTo>
                  <a:lnTo>
                    <a:pt x="30" y="0"/>
                  </a:lnTo>
                  <a:lnTo>
                    <a:pt x="28" y="0"/>
                  </a:lnTo>
                  <a:lnTo>
                    <a:pt x="26" y="1"/>
                  </a:lnTo>
                  <a:lnTo>
                    <a:pt x="26" y="0"/>
                  </a:lnTo>
                  <a:lnTo>
                    <a:pt x="23" y="1"/>
                  </a:lnTo>
                  <a:lnTo>
                    <a:pt x="22" y="3"/>
                  </a:lnTo>
                  <a:lnTo>
                    <a:pt x="17" y="4"/>
                  </a:lnTo>
                  <a:lnTo>
                    <a:pt x="17" y="5"/>
                  </a:lnTo>
                  <a:lnTo>
                    <a:pt x="15" y="5"/>
                  </a:lnTo>
                  <a:lnTo>
                    <a:pt x="15" y="7"/>
                  </a:lnTo>
                  <a:lnTo>
                    <a:pt x="14" y="7"/>
                  </a:lnTo>
                  <a:lnTo>
                    <a:pt x="13" y="8"/>
                  </a:lnTo>
                  <a:lnTo>
                    <a:pt x="12" y="9"/>
                  </a:lnTo>
                  <a:lnTo>
                    <a:pt x="12" y="10"/>
                  </a:lnTo>
                  <a:lnTo>
                    <a:pt x="10" y="10"/>
                  </a:lnTo>
                  <a:lnTo>
                    <a:pt x="10" y="12"/>
                  </a:lnTo>
                  <a:lnTo>
                    <a:pt x="9" y="12"/>
                  </a:lnTo>
                  <a:lnTo>
                    <a:pt x="9" y="13"/>
                  </a:lnTo>
                  <a:lnTo>
                    <a:pt x="8" y="13"/>
                  </a:lnTo>
                  <a:lnTo>
                    <a:pt x="8" y="16"/>
                  </a:lnTo>
                  <a:lnTo>
                    <a:pt x="6" y="16"/>
                  </a:lnTo>
                  <a:lnTo>
                    <a:pt x="6" y="17"/>
                  </a:lnTo>
                  <a:lnTo>
                    <a:pt x="5" y="20"/>
                  </a:lnTo>
                  <a:lnTo>
                    <a:pt x="4" y="21"/>
                  </a:lnTo>
                  <a:lnTo>
                    <a:pt x="3" y="23"/>
                  </a:lnTo>
                  <a:lnTo>
                    <a:pt x="1" y="27"/>
                  </a:lnTo>
                  <a:lnTo>
                    <a:pt x="1" y="29"/>
                  </a:lnTo>
                  <a:lnTo>
                    <a:pt x="1" y="31"/>
                  </a:lnTo>
                  <a:lnTo>
                    <a:pt x="1" y="32"/>
                  </a:lnTo>
                  <a:lnTo>
                    <a:pt x="0" y="34"/>
                  </a:lnTo>
                  <a:lnTo>
                    <a:pt x="0" y="35"/>
                  </a:lnTo>
                  <a:lnTo>
                    <a:pt x="0" y="36"/>
                  </a:lnTo>
                  <a:lnTo>
                    <a:pt x="0" y="38"/>
                  </a:lnTo>
                  <a:lnTo>
                    <a:pt x="0" y="39"/>
                  </a:lnTo>
                  <a:lnTo>
                    <a:pt x="0" y="40"/>
                  </a:lnTo>
                  <a:lnTo>
                    <a:pt x="0" y="42"/>
                  </a:lnTo>
                  <a:lnTo>
                    <a:pt x="0" y="43"/>
                  </a:lnTo>
                  <a:lnTo>
                    <a:pt x="0" y="44"/>
                  </a:lnTo>
                  <a:lnTo>
                    <a:pt x="0" y="45"/>
                  </a:lnTo>
                  <a:lnTo>
                    <a:pt x="0" y="47"/>
                  </a:lnTo>
                  <a:lnTo>
                    <a:pt x="0" y="48"/>
                  </a:lnTo>
                  <a:lnTo>
                    <a:pt x="0" y="49"/>
                  </a:lnTo>
                  <a:lnTo>
                    <a:pt x="0" y="51"/>
                  </a:lnTo>
                  <a:lnTo>
                    <a:pt x="1" y="56"/>
                  </a:lnTo>
                  <a:lnTo>
                    <a:pt x="3" y="57"/>
                  </a:lnTo>
                  <a:lnTo>
                    <a:pt x="3" y="58"/>
                  </a:lnTo>
                  <a:lnTo>
                    <a:pt x="4" y="61"/>
                  </a:lnTo>
                  <a:lnTo>
                    <a:pt x="4" y="64"/>
                  </a:lnTo>
                  <a:lnTo>
                    <a:pt x="5" y="64"/>
                  </a:lnTo>
                  <a:lnTo>
                    <a:pt x="5" y="66"/>
                  </a:lnTo>
                  <a:lnTo>
                    <a:pt x="6" y="66"/>
                  </a:lnTo>
                  <a:lnTo>
                    <a:pt x="8" y="67"/>
                  </a:lnTo>
                  <a:lnTo>
                    <a:pt x="8" y="69"/>
                  </a:lnTo>
                  <a:lnTo>
                    <a:pt x="9" y="70"/>
                  </a:lnTo>
                  <a:lnTo>
                    <a:pt x="10" y="71"/>
                  </a:lnTo>
                  <a:lnTo>
                    <a:pt x="10" y="73"/>
                  </a:lnTo>
                  <a:lnTo>
                    <a:pt x="12" y="73"/>
                  </a:lnTo>
                  <a:lnTo>
                    <a:pt x="12" y="74"/>
                  </a:lnTo>
                  <a:lnTo>
                    <a:pt x="14" y="75"/>
                  </a:lnTo>
                  <a:lnTo>
                    <a:pt x="17" y="78"/>
                  </a:lnTo>
                  <a:lnTo>
                    <a:pt x="21" y="79"/>
                  </a:lnTo>
                  <a:lnTo>
                    <a:pt x="23" y="80"/>
                  </a:lnTo>
                  <a:lnTo>
                    <a:pt x="25" y="80"/>
                  </a:lnTo>
                  <a:lnTo>
                    <a:pt x="26" y="80"/>
                  </a:lnTo>
                  <a:lnTo>
                    <a:pt x="27" y="80"/>
                  </a:lnTo>
                  <a:lnTo>
                    <a:pt x="28" y="80"/>
                  </a:lnTo>
                  <a:lnTo>
                    <a:pt x="28" y="82"/>
                  </a:lnTo>
                  <a:lnTo>
                    <a:pt x="30" y="80"/>
                  </a:lnTo>
                  <a:lnTo>
                    <a:pt x="30" y="82"/>
                  </a:lnTo>
                  <a:lnTo>
                    <a:pt x="30" y="80"/>
                  </a:lnTo>
                  <a:lnTo>
                    <a:pt x="31" y="80"/>
                  </a:lnTo>
                  <a:lnTo>
                    <a:pt x="31" y="82"/>
                  </a:lnTo>
                  <a:lnTo>
                    <a:pt x="32" y="80"/>
                  </a:lnTo>
                  <a:lnTo>
                    <a:pt x="34" y="80"/>
                  </a:lnTo>
                  <a:lnTo>
                    <a:pt x="35" y="80"/>
                  </a:lnTo>
                  <a:lnTo>
                    <a:pt x="36" y="80"/>
                  </a:lnTo>
                  <a:lnTo>
                    <a:pt x="39" y="79"/>
                  </a:lnTo>
                  <a:lnTo>
                    <a:pt x="40" y="79"/>
                  </a:lnTo>
                  <a:lnTo>
                    <a:pt x="41" y="79"/>
                  </a:lnTo>
                  <a:lnTo>
                    <a:pt x="41" y="78"/>
                  </a:lnTo>
                  <a:lnTo>
                    <a:pt x="45" y="77"/>
                  </a:lnTo>
                  <a:lnTo>
                    <a:pt x="47" y="75"/>
                  </a:lnTo>
                  <a:lnTo>
                    <a:pt x="48" y="74"/>
                  </a:lnTo>
                  <a:lnTo>
                    <a:pt x="49" y="74"/>
                  </a:lnTo>
                  <a:lnTo>
                    <a:pt x="49" y="73"/>
                  </a:lnTo>
                  <a:lnTo>
                    <a:pt x="50" y="73"/>
                  </a:lnTo>
                  <a:lnTo>
                    <a:pt x="50" y="71"/>
                  </a:lnTo>
                  <a:lnTo>
                    <a:pt x="52" y="71"/>
                  </a:lnTo>
                  <a:lnTo>
                    <a:pt x="52" y="70"/>
                  </a:lnTo>
                  <a:lnTo>
                    <a:pt x="53" y="69"/>
                  </a:lnTo>
                  <a:lnTo>
                    <a:pt x="54" y="67"/>
                  </a:lnTo>
                  <a:lnTo>
                    <a:pt x="56" y="66"/>
                  </a:lnTo>
                  <a:lnTo>
                    <a:pt x="56" y="65"/>
                  </a:lnTo>
                  <a:lnTo>
                    <a:pt x="57" y="64"/>
                  </a:lnTo>
                  <a:lnTo>
                    <a:pt x="58" y="61"/>
                  </a:lnTo>
                  <a:lnTo>
                    <a:pt x="60" y="57"/>
                  </a:lnTo>
                  <a:lnTo>
                    <a:pt x="61" y="53"/>
                  </a:lnTo>
                  <a:lnTo>
                    <a:pt x="61" y="52"/>
                  </a:lnTo>
                  <a:lnTo>
                    <a:pt x="62" y="49"/>
                  </a:lnTo>
                  <a:lnTo>
                    <a:pt x="62" y="47"/>
                  </a:lnTo>
                  <a:lnTo>
                    <a:pt x="63" y="45"/>
                  </a:lnTo>
                  <a:lnTo>
                    <a:pt x="63" y="44"/>
                  </a:lnTo>
                  <a:lnTo>
                    <a:pt x="63" y="43"/>
                  </a:lnTo>
                  <a:lnTo>
                    <a:pt x="63" y="42"/>
                  </a:lnTo>
                  <a:lnTo>
                    <a:pt x="63" y="40"/>
                  </a:lnTo>
                  <a:lnTo>
                    <a:pt x="63" y="39"/>
                  </a:lnTo>
                  <a:lnTo>
                    <a:pt x="63" y="36"/>
                  </a:lnTo>
                  <a:lnTo>
                    <a:pt x="63" y="35"/>
                  </a:lnTo>
                  <a:lnTo>
                    <a:pt x="63" y="34"/>
                  </a:lnTo>
                  <a:lnTo>
                    <a:pt x="62" y="32"/>
                  </a:lnTo>
                  <a:lnTo>
                    <a:pt x="62" y="31"/>
                  </a:lnTo>
                  <a:lnTo>
                    <a:pt x="61" y="25"/>
                  </a:lnTo>
                  <a:lnTo>
                    <a:pt x="61" y="23"/>
                  </a:lnTo>
                  <a:lnTo>
                    <a:pt x="61" y="22"/>
                  </a:lnTo>
                  <a:lnTo>
                    <a:pt x="60" y="20"/>
                  </a:lnTo>
                  <a:lnTo>
                    <a:pt x="58" y="18"/>
                  </a:lnTo>
                  <a:lnTo>
                    <a:pt x="58" y="17"/>
                  </a:lnTo>
                  <a:lnTo>
                    <a:pt x="57" y="16"/>
                  </a:lnTo>
                  <a:lnTo>
                    <a:pt x="57" y="14"/>
                  </a:lnTo>
                  <a:lnTo>
                    <a:pt x="56" y="13"/>
                  </a:lnTo>
                  <a:lnTo>
                    <a:pt x="56" y="12"/>
                  </a:lnTo>
                  <a:lnTo>
                    <a:pt x="54" y="12"/>
                  </a:lnTo>
                  <a:lnTo>
                    <a:pt x="54" y="10"/>
                  </a:lnTo>
                  <a:lnTo>
                    <a:pt x="53" y="10"/>
                  </a:lnTo>
                  <a:lnTo>
                    <a:pt x="53" y="9"/>
                  </a:lnTo>
                  <a:lnTo>
                    <a:pt x="52" y="9"/>
                  </a:lnTo>
                  <a:lnTo>
                    <a:pt x="52" y="8"/>
                  </a:lnTo>
                  <a:lnTo>
                    <a:pt x="50" y="8"/>
                  </a:lnTo>
                  <a:lnTo>
                    <a:pt x="50" y="7"/>
                  </a:lnTo>
                  <a:lnTo>
                    <a:pt x="49" y="5"/>
                  </a:lnTo>
                  <a:lnTo>
                    <a:pt x="48" y="5"/>
                  </a:lnTo>
                  <a:lnTo>
                    <a:pt x="45" y="3"/>
                  </a:lnTo>
                  <a:close/>
                </a:path>
              </a:pathLst>
            </a:custGeom>
            <a:solidFill>
              <a:srgbClr val="808080"/>
            </a:solidFill>
            <a:ln w="9525">
              <a:noFill/>
              <a:round/>
              <a:headEnd/>
              <a:tailEnd/>
            </a:ln>
          </p:spPr>
          <p:txBody>
            <a:bodyPr/>
            <a:lstStyle/>
            <a:p>
              <a:endParaRPr lang="en-US"/>
            </a:p>
          </p:txBody>
        </p:sp>
        <p:sp>
          <p:nvSpPr>
            <p:cNvPr id="207" name="Freeform 350"/>
            <p:cNvSpPr>
              <a:spLocks/>
            </p:cNvSpPr>
            <p:nvPr/>
          </p:nvSpPr>
          <p:spPr bwMode="auto">
            <a:xfrm>
              <a:off x="2420" y="1491"/>
              <a:ext cx="51" cy="105"/>
            </a:xfrm>
            <a:custGeom>
              <a:avLst/>
              <a:gdLst>
                <a:gd name="T0" fmla="*/ 18 w 51"/>
                <a:gd name="T1" fmla="*/ 2 h 105"/>
                <a:gd name="T2" fmla="*/ 22 w 51"/>
                <a:gd name="T3" fmla="*/ 1 h 105"/>
                <a:gd name="T4" fmla="*/ 23 w 51"/>
                <a:gd name="T5" fmla="*/ 0 h 105"/>
                <a:gd name="T6" fmla="*/ 25 w 51"/>
                <a:gd name="T7" fmla="*/ 1 h 105"/>
                <a:gd name="T8" fmla="*/ 27 w 51"/>
                <a:gd name="T9" fmla="*/ 0 h 105"/>
                <a:gd name="T10" fmla="*/ 28 w 51"/>
                <a:gd name="T11" fmla="*/ 1 h 105"/>
                <a:gd name="T12" fmla="*/ 29 w 51"/>
                <a:gd name="T13" fmla="*/ 1 h 105"/>
                <a:gd name="T14" fmla="*/ 32 w 51"/>
                <a:gd name="T15" fmla="*/ 4 h 105"/>
                <a:gd name="T16" fmla="*/ 36 w 51"/>
                <a:gd name="T17" fmla="*/ 6 h 105"/>
                <a:gd name="T18" fmla="*/ 37 w 51"/>
                <a:gd name="T19" fmla="*/ 9 h 105"/>
                <a:gd name="T20" fmla="*/ 40 w 51"/>
                <a:gd name="T21" fmla="*/ 10 h 105"/>
                <a:gd name="T22" fmla="*/ 41 w 51"/>
                <a:gd name="T23" fmla="*/ 13 h 105"/>
                <a:gd name="T24" fmla="*/ 42 w 51"/>
                <a:gd name="T25" fmla="*/ 17 h 105"/>
                <a:gd name="T26" fmla="*/ 45 w 51"/>
                <a:gd name="T27" fmla="*/ 22 h 105"/>
                <a:gd name="T28" fmla="*/ 49 w 51"/>
                <a:gd name="T29" fmla="*/ 37 h 105"/>
                <a:gd name="T30" fmla="*/ 50 w 51"/>
                <a:gd name="T31" fmla="*/ 42 h 105"/>
                <a:gd name="T32" fmla="*/ 50 w 51"/>
                <a:gd name="T33" fmla="*/ 48 h 105"/>
                <a:gd name="T34" fmla="*/ 50 w 51"/>
                <a:gd name="T35" fmla="*/ 52 h 105"/>
                <a:gd name="T36" fmla="*/ 51 w 51"/>
                <a:gd name="T37" fmla="*/ 54 h 105"/>
                <a:gd name="T38" fmla="*/ 50 w 51"/>
                <a:gd name="T39" fmla="*/ 58 h 105"/>
                <a:gd name="T40" fmla="*/ 50 w 51"/>
                <a:gd name="T41" fmla="*/ 63 h 105"/>
                <a:gd name="T42" fmla="*/ 50 w 51"/>
                <a:gd name="T43" fmla="*/ 67 h 105"/>
                <a:gd name="T44" fmla="*/ 49 w 51"/>
                <a:gd name="T45" fmla="*/ 71 h 105"/>
                <a:gd name="T46" fmla="*/ 49 w 51"/>
                <a:gd name="T47" fmla="*/ 76 h 105"/>
                <a:gd name="T48" fmla="*/ 47 w 51"/>
                <a:gd name="T49" fmla="*/ 80 h 105"/>
                <a:gd name="T50" fmla="*/ 46 w 51"/>
                <a:gd name="T51" fmla="*/ 85 h 105"/>
                <a:gd name="T52" fmla="*/ 45 w 51"/>
                <a:gd name="T53" fmla="*/ 88 h 105"/>
                <a:gd name="T54" fmla="*/ 44 w 51"/>
                <a:gd name="T55" fmla="*/ 90 h 105"/>
                <a:gd name="T56" fmla="*/ 42 w 51"/>
                <a:gd name="T57" fmla="*/ 93 h 105"/>
                <a:gd name="T58" fmla="*/ 40 w 51"/>
                <a:gd name="T59" fmla="*/ 96 h 105"/>
                <a:gd name="T60" fmla="*/ 33 w 51"/>
                <a:gd name="T61" fmla="*/ 102 h 105"/>
                <a:gd name="T62" fmla="*/ 29 w 51"/>
                <a:gd name="T63" fmla="*/ 103 h 105"/>
                <a:gd name="T64" fmla="*/ 27 w 51"/>
                <a:gd name="T65" fmla="*/ 105 h 105"/>
                <a:gd name="T66" fmla="*/ 25 w 51"/>
                <a:gd name="T67" fmla="*/ 103 h 105"/>
                <a:gd name="T68" fmla="*/ 24 w 51"/>
                <a:gd name="T69" fmla="*/ 105 h 105"/>
                <a:gd name="T70" fmla="*/ 23 w 51"/>
                <a:gd name="T71" fmla="*/ 103 h 105"/>
                <a:gd name="T72" fmla="*/ 20 w 51"/>
                <a:gd name="T73" fmla="*/ 103 h 105"/>
                <a:gd name="T74" fmla="*/ 19 w 51"/>
                <a:gd name="T75" fmla="*/ 102 h 105"/>
                <a:gd name="T76" fmla="*/ 16 w 51"/>
                <a:gd name="T77" fmla="*/ 101 h 105"/>
                <a:gd name="T78" fmla="*/ 15 w 51"/>
                <a:gd name="T79" fmla="*/ 98 h 105"/>
                <a:gd name="T80" fmla="*/ 12 w 51"/>
                <a:gd name="T81" fmla="*/ 96 h 105"/>
                <a:gd name="T82" fmla="*/ 10 w 51"/>
                <a:gd name="T83" fmla="*/ 94 h 105"/>
                <a:gd name="T84" fmla="*/ 9 w 51"/>
                <a:gd name="T85" fmla="*/ 90 h 105"/>
                <a:gd name="T86" fmla="*/ 7 w 51"/>
                <a:gd name="T87" fmla="*/ 88 h 105"/>
                <a:gd name="T88" fmla="*/ 5 w 51"/>
                <a:gd name="T89" fmla="*/ 84 h 105"/>
                <a:gd name="T90" fmla="*/ 2 w 51"/>
                <a:gd name="T91" fmla="*/ 74 h 105"/>
                <a:gd name="T92" fmla="*/ 0 w 51"/>
                <a:gd name="T93" fmla="*/ 63 h 105"/>
                <a:gd name="T94" fmla="*/ 0 w 51"/>
                <a:gd name="T95" fmla="*/ 58 h 105"/>
                <a:gd name="T96" fmla="*/ 0 w 51"/>
                <a:gd name="T97" fmla="*/ 54 h 105"/>
                <a:gd name="T98" fmla="*/ 0 w 51"/>
                <a:gd name="T99" fmla="*/ 50 h 105"/>
                <a:gd name="T100" fmla="*/ 0 w 51"/>
                <a:gd name="T101" fmla="*/ 46 h 105"/>
                <a:gd name="T102" fmla="*/ 0 w 51"/>
                <a:gd name="T103" fmla="*/ 41 h 105"/>
                <a:gd name="T104" fmla="*/ 0 w 51"/>
                <a:gd name="T105" fmla="*/ 37 h 105"/>
                <a:gd name="T106" fmla="*/ 1 w 51"/>
                <a:gd name="T107" fmla="*/ 31 h 105"/>
                <a:gd name="T108" fmla="*/ 2 w 51"/>
                <a:gd name="T109" fmla="*/ 27 h 105"/>
                <a:gd name="T110" fmla="*/ 3 w 51"/>
                <a:gd name="T111" fmla="*/ 22 h 105"/>
                <a:gd name="T112" fmla="*/ 5 w 51"/>
                <a:gd name="T113" fmla="*/ 18 h 105"/>
                <a:gd name="T114" fmla="*/ 6 w 51"/>
                <a:gd name="T115" fmla="*/ 15 h 105"/>
                <a:gd name="T116" fmla="*/ 7 w 51"/>
                <a:gd name="T117" fmla="*/ 13 h 105"/>
                <a:gd name="T118" fmla="*/ 9 w 51"/>
                <a:gd name="T119" fmla="*/ 10 h 105"/>
                <a:gd name="T120" fmla="*/ 14 w 51"/>
                <a:gd name="T121" fmla="*/ 5 h 1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1"/>
                <a:gd name="T184" fmla="*/ 0 h 105"/>
                <a:gd name="T185" fmla="*/ 51 w 51"/>
                <a:gd name="T186" fmla="*/ 105 h 1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1" h="105">
                  <a:moveTo>
                    <a:pt x="14" y="5"/>
                  </a:moveTo>
                  <a:lnTo>
                    <a:pt x="16" y="2"/>
                  </a:lnTo>
                  <a:lnTo>
                    <a:pt x="18" y="2"/>
                  </a:lnTo>
                  <a:lnTo>
                    <a:pt x="19" y="1"/>
                  </a:lnTo>
                  <a:lnTo>
                    <a:pt x="20" y="1"/>
                  </a:lnTo>
                  <a:lnTo>
                    <a:pt x="22" y="1"/>
                  </a:lnTo>
                  <a:lnTo>
                    <a:pt x="23" y="0"/>
                  </a:lnTo>
                  <a:lnTo>
                    <a:pt x="23" y="1"/>
                  </a:lnTo>
                  <a:lnTo>
                    <a:pt x="23" y="0"/>
                  </a:lnTo>
                  <a:lnTo>
                    <a:pt x="24" y="1"/>
                  </a:lnTo>
                  <a:lnTo>
                    <a:pt x="24" y="0"/>
                  </a:lnTo>
                  <a:lnTo>
                    <a:pt x="25" y="1"/>
                  </a:lnTo>
                  <a:lnTo>
                    <a:pt x="25" y="0"/>
                  </a:lnTo>
                  <a:lnTo>
                    <a:pt x="25" y="1"/>
                  </a:lnTo>
                  <a:lnTo>
                    <a:pt x="27" y="0"/>
                  </a:lnTo>
                  <a:lnTo>
                    <a:pt x="27" y="1"/>
                  </a:lnTo>
                  <a:lnTo>
                    <a:pt x="27" y="0"/>
                  </a:lnTo>
                  <a:lnTo>
                    <a:pt x="28" y="1"/>
                  </a:lnTo>
                  <a:lnTo>
                    <a:pt x="29" y="1"/>
                  </a:lnTo>
                  <a:lnTo>
                    <a:pt x="29" y="2"/>
                  </a:lnTo>
                  <a:lnTo>
                    <a:pt x="29" y="1"/>
                  </a:lnTo>
                  <a:lnTo>
                    <a:pt x="31" y="2"/>
                  </a:lnTo>
                  <a:lnTo>
                    <a:pt x="32" y="2"/>
                  </a:lnTo>
                  <a:lnTo>
                    <a:pt x="32" y="4"/>
                  </a:lnTo>
                  <a:lnTo>
                    <a:pt x="33" y="4"/>
                  </a:lnTo>
                  <a:lnTo>
                    <a:pt x="35" y="5"/>
                  </a:lnTo>
                  <a:lnTo>
                    <a:pt x="36" y="6"/>
                  </a:lnTo>
                  <a:lnTo>
                    <a:pt x="37" y="6"/>
                  </a:lnTo>
                  <a:lnTo>
                    <a:pt x="37" y="7"/>
                  </a:lnTo>
                  <a:lnTo>
                    <a:pt x="37" y="9"/>
                  </a:lnTo>
                  <a:lnTo>
                    <a:pt x="38" y="9"/>
                  </a:lnTo>
                  <a:lnTo>
                    <a:pt x="38" y="10"/>
                  </a:lnTo>
                  <a:lnTo>
                    <a:pt x="40" y="10"/>
                  </a:lnTo>
                  <a:lnTo>
                    <a:pt x="40" y="11"/>
                  </a:lnTo>
                  <a:lnTo>
                    <a:pt x="40" y="13"/>
                  </a:lnTo>
                  <a:lnTo>
                    <a:pt x="41" y="13"/>
                  </a:lnTo>
                  <a:lnTo>
                    <a:pt x="41" y="14"/>
                  </a:lnTo>
                  <a:lnTo>
                    <a:pt x="42" y="15"/>
                  </a:lnTo>
                  <a:lnTo>
                    <a:pt x="42" y="17"/>
                  </a:lnTo>
                  <a:lnTo>
                    <a:pt x="44" y="17"/>
                  </a:lnTo>
                  <a:lnTo>
                    <a:pt x="44" y="19"/>
                  </a:lnTo>
                  <a:lnTo>
                    <a:pt x="45" y="22"/>
                  </a:lnTo>
                  <a:lnTo>
                    <a:pt x="46" y="26"/>
                  </a:lnTo>
                  <a:lnTo>
                    <a:pt x="47" y="31"/>
                  </a:lnTo>
                  <a:lnTo>
                    <a:pt x="49" y="37"/>
                  </a:lnTo>
                  <a:lnTo>
                    <a:pt x="49" y="39"/>
                  </a:lnTo>
                  <a:lnTo>
                    <a:pt x="50" y="41"/>
                  </a:lnTo>
                  <a:lnTo>
                    <a:pt x="50" y="42"/>
                  </a:lnTo>
                  <a:lnTo>
                    <a:pt x="50" y="45"/>
                  </a:lnTo>
                  <a:lnTo>
                    <a:pt x="50" y="46"/>
                  </a:lnTo>
                  <a:lnTo>
                    <a:pt x="50" y="48"/>
                  </a:lnTo>
                  <a:lnTo>
                    <a:pt x="50" y="49"/>
                  </a:lnTo>
                  <a:lnTo>
                    <a:pt x="50" y="50"/>
                  </a:lnTo>
                  <a:lnTo>
                    <a:pt x="50" y="52"/>
                  </a:lnTo>
                  <a:lnTo>
                    <a:pt x="51" y="53"/>
                  </a:lnTo>
                  <a:lnTo>
                    <a:pt x="50" y="53"/>
                  </a:lnTo>
                  <a:lnTo>
                    <a:pt x="51" y="54"/>
                  </a:lnTo>
                  <a:lnTo>
                    <a:pt x="50" y="55"/>
                  </a:lnTo>
                  <a:lnTo>
                    <a:pt x="50" y="57"/>
                  </a:lnTo>
                  <a:lnTo>
                    <a:pt x="50" y="58"/>
                  </a:lnTo>
                  <a:lnTo>
                    <a:pt x="50" y="59"/>
                  </a:lnTo>
                  <a:lnTo>
                    <a:pt x="50" y="62"/>
                  </a:lnTo>
                  <a:lnTo>
                    <a:pt x="50" y="63"/>
                  </a:lnTo>
                  <a:lnTo>
                    <a:pt x="50" y="65"/>
                  </a:lnTo>
                  <a:lnTo>
                    <a:pt x="50" y="66"/>
                  </a:lnTo>
                  <a:lnTo>
                    <a:pt x="50" y="67"/>
                  </a:lnTo>
                  <a:lnTo>
                    <a:pt x="50" y="70"/>
                  </a:lnTo>
                  <a:lnTo>
                    <a:pt x="50" y="71"/>
                  </a:lnTo>
                  <a:lnTo>
                    <a:pt x="49" y="71"/>
                  </a:lnTo>
                  <a:lnTo>
                    <a:pt x="49" y="74"/>
                  </a:lnTo>
                  <a:lnTo>
                    <a:pt x="49" y="75"/>
                  </a:lnTo>
                  <a:lnTo>
                    <a:pt x="49" y="76"/>
                  </a:lnTo>
                  <a:lnTo>
                    <a:pt x="47" y="77"/>
                  </a:lnTo>
                  <a:lnTo>
                    <a:pt x="47" y="79"/>
                  </a:lnTo>
                  <a:lnTo>
                    <a:pt x="47" y="80"/>
                  </a:lnTo>
                  <a:lnTo>
                    <a:pt x="46" y="83"/>
                  </a:lnTo>
                  <a:lnTo>
                    <a:pt x="46" y="84"/>
                  </a:lnTo>
                  <a:lnTo>
                    <a:pt x="46" y="85"/>
                  </a:lnTo>
                  <a:lnTo>
                    <a:pt x="45" y="85"/>
                  </a:lnTo>
                  <a:lnTo>
                    <a:pt x="45" y="87"/>
                  </a:lnTo>
                  <a:lnTo>
                    <a:pt x="45" y="88"/>
                  </a:lnTo>
                  <a:lnTo>
                    <a:pt x="44" y="88"/>
                  </a:lnTo>
                  <a:lnTo>
                    <a:pt x="44" y="89"/>
                  </a:lnTo>
                  <a:lnTo>
                    <a:pt x="44" y="90"/>
                  </a:lnTo>
                  <a:lnTo>
                    <a:pt x="42" y="90"/>
                  </a:lnTo>
                  <a:lnTo>
                    <a:pt x="42" y="92"/>
                  </a:lnTo>
                  <a:lnTo>
                    <a:pt x="42" y="93"/>
                  </a:lnTo>
                  <a:lnTo>
                    <a:pt x="41" y="93"/>
                  </a:lnTo>
                  <a:lnTo>
                    <a:pt x="41" y="94"/>
                  </a:lnTo>
                  <a:lnTo>
                    <a:pt x="40" y="96"/>
                  </a:lnTo>
                  <a:lnTo>
                    <a:pt x="40" y="97"/>
                  </a:lnTo>
                  <a:lnTo>
                    <a:pt x="36" y="100"/>
                  </a:lnTo>
                  <a:lnTo>
                    <a:pt x="33" y="102"/>
                  </a:lnTo>
                  <a:lnTo>
                    <a:pt x="32" y="102"/>
                  </a:lnTo>
                  <a:lnTo>
                    <a:pt x="31" y="103"/>
                  </a:lnTo>
                  <a:lnTo>
                    <a:pt x="29" y="103"/>
                  </a:lnTo>
                  <a:lnTo>
                    <a:pt x="28" y="105"/>
                  </a:lnTo>
                  <a:lnTo>
                    <a:pt x="28" y="103"/>
                  </a:lnTo>
                  <a:lnTo>
                    <a:pt x="27" y="105"/>
                  </a:lnTo>
                  <a:lnTo>
                    <a:pt x="27" y="103"/>
                  </a:lnTo>
                  <a:lnTo>
                    <a:pt x="27" y="105"/>
                  </a:lnTo>
                  <a:lnTo>
                    <a:pt x="25" y="103"/>
                  </a:lnTo>
                  <a:lnTo>
                    <a:pt x="25" y="105"/>
                  </a:lnTo>
                  <a:lnTo>
                    <a:pt x="25" y="103"/>
                  </a:lnTo>
                  <a:lnTo>
                    <a:pt x="24" y="105"/>
                  </a:lnTo>
                  <a:lnTo>
                    <a:pt x="24" y="103"/>
                  </a:lnTo>
                  <a:lnTo>
                    <a:pt x="24" y="105"/>
                  </a:lnTo>
                  <a:lnTo>
                    <a:pt x="23" y="103"/>
                  </a:lnTo>
                  <a:lnTo>
                    <a:pt x="23" y="105"/>
                  </a:lnTo>
                  <a:lnTo>
                    <a:pt x="22" y="103"/>
                  </a:lnTo>
                  <a:lnTo>
                    <a:pt x="20" y="103"/>
                  </a:lnTo>
                  <a:lnTo>
                    <a:pt x="20" y="102"/>
                  </a:lnTo>
                  <a:lnTo>
                    <a:pt x="20" y="103"/>
                  </a:lnTo>
                  <a:lnTo>
                    <a:pt x="19" y="102"/>
                  </a:lnTo>
                  <a:lnTo>
                    <a:pt x="18" y="102"/>
                  </a:lnTo>
                  <a:lnTo>
                    <a:pt x="18" y="101"/>
                  </a:lnTo>
                  <a:lnTo>
                    <a:pt x="16" y="101"/>
                  </a:lnTo>
                  <a:lnTo>
                    <a:pt x="16" y="100"/>
                  </a:lnTo>
                  <a:lnTo>
                    <a:pt x="15" y="100"/>
                  </a:lnTo>
                  <a:lnTo>
                    <a:pt x="15" y="98"/>
                  </a:lnTo>
                  <a:lnTo>
                    <a:pt x="14" y="98"/>
                  </a:lnTo>
                  <a:lnTo>
                    <a:pt x="12" y="97"/>
                  </a:lnTo>
                  <a:lnTo>
                    <a:pt x="12" y="96"/>
                  </a:lnTo>
                  <a:lnTo>
                    <a:pt x="11" y="96"/>
                  </a:lnTo>
                  <a:lnTo>
                    <a:pt x="11" y="94"/>
                  </a:lnTo>
                  <a:lnTo>
                    <a:pt x="10" y="94"/>
                  </a:lnTo>
                  <a:lnTo>
                    <a:pt x="10" y="93"/>
                  </a:lnTo>
                  <a:lnTo>
                    <a:pt x="9" y="92"/>
                  </a:lnTo>
                  <a:lnTo>
                    <a:pt x="9" y="90"/>
                  </a:lnTo>
                  <a:lnTo>
                    <a:pt x="9" y="89"/>
                  </a:lnTo>
                  <a:lnTo>
                    <a:pt x="7" y="89"/>
                  </a:lnTo>
                  <a:lnTo>
                    <a:pt x="7" y="88"/>
                  </a:lnTo>
                  <a:lnTo>
                    <a:pt x="6" y="88"/>
                  </a:lnTo>
                  <a:lnTo>
                    <a:pt x="6" y="85"/>
                  </a:lnTo>
                  <a:lnTo>
                    <a:pt x="5" y="84"/>
                  </a:lnTo>
                  <a:lnTo>
                    <a:pt x="5" y="83"/>
                  </a:lnTo>
                  <a:lnTo>
                    <a:pt x="3" y="79"/>
                  </a:lnTo>
                  <a:lnTo>
                    <a:pt x="2" y="74"/>
                  </a:lnTo>
                  <a:lnTo>
                    <a:pt x="1" y="67"/>
                  </a:lnTo>
                  <a:lnTo>
                    <a:pt x="1" y="66"/>
                  </a:lnTo>
                  <a:lnTo>
                    <a:pt x="0" y="63"/>
                  </a:lnTo>
                  <a:lnTo>
                    <a:pt x="0" y="62"/>
                  </a:lnTo>
                  <a:lnTo>
                    <a:pt x="0" y="59"/>
                  </a:lnTo>
                  <a:lnTo>
                    <a:pt x="0" y="58"/>
                  </a:lnTo>
                  <a:lnTo>
                    <a:pt x="0" y="57"/>
                  </a:lnTo>
                  <a:lnTo>
                    <a:pt x="0" y="55"/>
                  </a:lnTo>
                  <a:lnTo>
                    <a:pt x="0" y="54"/>
                  </a:lnTo>
                  <a:lnTo>
                    <a:pt x="0" y="53"/>
                  </a:lnTo>
                  <a:lnTo>
                    <a:pt x="0" y="52"/>
                  </a:lnTo>
                  <a:lnTo>
                    <a:pt x="0" y="50"/>
                  </a:lnTo>
                  <a:lnTo>
                    <a:pt x="0" y="49"/>
                  </a:lnTo>
                  <a:lnTo>
                    <a:pt x="0" y="48"/>
                  </a:lnTo>
                  <a:lnTo>
                    <a:pt x="0" y="46"/>
                  </a:lnTo>
                  <a:lnTo>
                    <a:pt x="0" y="45"/>
                  </a:lnTo>
                  <a:lnTo>
                    <a:pt x="0" y="42"/>
                  </a:lnTo>
                  <a:lnTo>
                    <a:pt x="0" y="41"/>
                  </a:lnTo>
                  <a:lnTo>
                    <a:pt x="0" y="40"/>
                  </a:lnTo>
                  <a:lnTo>
                    <a:pt x="0" y="39"/>
                  </a:lnTo>
                  <a:lnTo>
                    <a:pt x="0" y="37"/>
                  </a:lnTo>
                  <a:lnTo>
                    <a:pt x="1" y="35"/>
                  </a:lnTo>
                  <a:lnTo>
                    <a:pt x="1" y="33"/>
                  </a:lnTo>
                  <a:lnTo>
                    <a:pt x="1" y="31"/>
                  </a:lnTo>
                  <a:lnTo>
                    <a:pt x="1" y="30"/>
                  </a:lnTo>
                  <a:lnTo>
                    <a:pt x="2" y="28"/>
                  </a:lnTo>
                  <a:lnTo>
                    <a:pt x="2" y="27"/>
                  </a:lnTo>
                  <a:lnTo>
                    <a:pt x="2" y="26"/>
                  </a:lnTo>
                  <a:lnTo>
                    <a:pt x="2" y="24"/>
                  </a:lnTo>
                  <a:lnTo>
                    <a:pt x="3" y="22"/>
                  </a:lnTo>
                  <a:lnTo>
                    <a:pt x="3" y="20"/>
                  </a:lnTo>
                  <a:lnTo>
                    <a:pt x="5" y="19"/>
                  </a:lnTo>
                  <a:lnTo>
                    <a:pt x="5" y="18"/>
                  </a:lnTo>
                  <a:lnTo>
                    <a:pt x="5" y="17"/>
                  </a:lnTo>
                  <a:lnTo>
                    <a:pt x="6" y="17"/>
                  </a:lnTo>
                  <a:lnTo>
                    <a:pt x="6" y="15"/>
                  </a:lnTo>
                  <a:lnTo>
                    <a:pt x="6" y="14"/>
                  </a:lnTo>
                  <a:lnTo>
                    <a:pt x="7" y="14"/>
                  </a:lnTo>
                  <a:lnTo>
                    <a:pt x="7" y="13"/>
                  </a:lnTo>
                  <a:lnTo>
                    <a:pt x="7" y="11"/>
                  </a:lnTo>
                  <a:lnTo>
                    <a:pt x="9" y="11"/>
                  </a:lnTo>
                  <a:lnTo>
                    <a:pt x="9" y="10"/>
                  </a:lnTo>
                  <a:lnTo>
                    <a:pt x="10" y="9"/>
                  </a:lnTo>
                  <a:lnTo>
                    <a:pt x="10" y="7"/>
                  </a:lnTo>
                  <a:lnTo>
                    <a:pt x="14" y="5"/>
                  </a:lnTo>
                  <a:close/>
                </a:path>
              </a:pathLst>
            </a:custGeom>
            <a:solidFill>
              <a:srgbClr val="808080"/>
            </a:solidFill>
            <a:ln w="9525">
              <a:noFill/>
              <a:round/>
              <a:headEnd/>
              <a:tailEnd/>
            </a:ln>
          </p:spPr>
          <p:txBody>
            <a:bodyPr/>
            <a:lstStyle/>
            <a:p>
              <a:endParaRPr lang="en-US"/>
            </a:p>
          </p:txBody>
        </p:sp>
        <p:sp>
          <p:nvSpPr>
            <p:cNvPr id="208" name="Freeform 351"/>
            <p:cNvSpPr>
              <a:spLocks/>
            </p:cNvSpPr>
            <p:nvPr/>
          </p:nvSpPr>
          <p:spPr bwMode="auto">
            <a:xfrm>
              <a:off x="2449" y="1474"/>
              <a:ext cx="65" cy="100"/>
            </a:xfrm>
            <a:custGeom>
              <a:avLst/>
              <a:gdLst>
                <a:gd name="T0" fmla="*/ 7 w 65"/>
                <a:gd name="T1" fmla="*/ 30 h 100"/>
                <a:gd name="T2" fmla="*/ 9 w 65"/>
                <a:gd name="T3" fmla="*/ 24 h 100"/>
                <a:gd name="T4" fmla="*/ 11 w 65"/>
                <a:gd name="T5" fmla="*/ 22 h 100"/>
                <a:gd name="T6" fmla="*/ 13 w 65"/>
                <a:gd name="T7" fmla="*/ 19 h 100"/>
                <a:gd name="T8" fmla="*/ 16 w 65"/>
                <a:gd name="T9" fmla="*/ 15 h 100"/>
                <a:gd name="T10" fmla="*/ 21 w 65"/>
                <a:gd name="T11" fmla="*/ 9 h 100"/>
                <a:gd name="T12" fmla="*/ 29 w 65"/>
                <a:gd name="T13" fmla="*/ 4 h 100"/>
                <a:gd name="T14" fmla="*/ 31 w 65"/>
                <a:gd name="T15" fmla="*/ 1 h 100"/>
                <a:gd name="T16" fmla="*/ 34 w 65"/>
                <a:gd name="T17" fmla="*/ 1 h 100"/>
                <a:gd name="T18" fmla="*/ 38 w 65"/>
                <a:gd name="T19" fmla="*/ 0 h 100"/>
                <a:gd name="T20" fmla="*/ 41 w 65"/>
                <a:gd name="T21" fmla="*/ 1 h 100"/>
                <a:gd name="T22" fmla="*/ 47 w 65"/>
                <a:gd name="T23" fmla="*/ 1 h 100"/>
                <a:gd name="T24" fmla="*/ 52 w 65"/>
                <a:gd name="T25" fmla="*/ 4 h 100"/>
                <a:gd name="T26" fmla="*/ 53 w 65"/>
                <a:gd name="T27" fmla="*/ 6 h 100"/>
                <a:gd name="T28" fmla="*/ 56 w 65"/>
                <a:gd name="T29" fmla="*/ 9 h 100"/>
                <a:gd name="T30" fmla="*/ 59 w 65"/>
                <a:gd name="T31" fmla="*/ 13 h 100"/>
                <a:gd name="T32" fmla="*/ 60 w 65"/>
                <a:gd name="T33" fmla="*/ 15 h 100"/>
                <a:gd name="T34" fmla="*/ 64 w 65"/>
                <a:gd name="T35" fmla="*/ 24 h 100"/>
                <a:gd name="T36" fmla="*/ 65 w 65"/>
                <a:gd name="T37" fmla="*/ 31 h 100"/>
                <a:gd name="T38" fmla="*/ 65 w 65"/>
                <a:gd name="T39" fmla="*/ 37 h 100"/>
                <a:gd name="T40" fmla="*/ 65 w 65"/>
                <a:gd name="T41" fmla="*/ 41 h 100"/>
                <a:gd name="T42" fmla="*/ 65 w 65"/>
                <a:gd name="T43" fmla="*/ 45 h 100"/>
                <a:gd name="T44" fmla="*/ 64 w 65"/>
                <a:gd name="T45" fmla="*/ 50 h 100"/>
                <a:gd name="T46" fmla="*/ 64 w 65"/>
                <a:gd name="T47" fmla="*/ 56 h 100"/>
                <a:gd name="T48" fmla="*/ 60 w 65"/>
                <a:gd name="T49" fmla="*/ 67 h 100"/>
                <a:gd name="T50" fmla="*/ 59 w 65"/>
                <a:gd name="T51" fmla="*/ 72 h 100"/>
                <a:gd name="T52" fmla="*/ 56 w 65"/>
                <a:gd name="T53" fmla="*/ 76 h 100"/>
                <a:gd name="T54" fmla="*/ 53 w 65"/>
                <a:gd name="T55" fmla="*/ 80 h 100"/>
                <a:gd name="T56" fmla="*/ 52 w 65"/>
                <a:gd name="T57" fmla="*/ 83 h 100"/>
                <a:gd name="T58" fmla="*/ 50 w 65"/>
                <a:gd name="T59" fmla="*/ 87 h 100"/>
                <a:gd name="T60" fmla="*/ 46 w 65"/>
                <a:gd name="T61" fmla="*/ 91 h 100"/>
                <a:gd name="T62" fmla="*/ 39 w 65"/>
                <a:gd name="T63" fmla="*/ 96 h 100"/>
                <a:gd name="T64" fmla="*/ 37 w 65"/>
                <a:gd name="T65" fmla="*/ 97 h 100"/>
                <a:gd name="T66" fmla="*/ 33 w 65"/>
                <a:gd name="T67" fmla="*/ 98 h 100"/>
                <a:gd name="T68" fmla="*/ 30 w 65"/>
                <a:gd name="T69" fmla="*/ 98 h 100"/>
                <a:gd name="T70" fmla="*/ 28 w 65"/>
                <a:gd name="T71" fmla="*/ 100 h 100"/>
                <a:gd name="T72" fmla="*/ 24 w 65"/>
                <a:gd name="T73" fmla="*/ 98 h 100"/>
                <a:gd name="T74" fmla="*/ 17 w 65"/>
                <a:gd name="T75" fmla="*/ 97 h 100"/>
                <a:gd name="T76" fmla="*/ 13 w 65"/>
                <a:gd name="T77" fmla="*/ 94 h 100"/>
                <a:gd name="T78" fmla="*/ 9 w 65"/>
                <a:gd name="T79" fmla="*/ 92 h 100"/>
                <a:gd name="T80" fmla="*/ 8 w 65"/>
                <a:gd name="T81" fmla="*/ 89 h 100"/>
                <a:gd name="T82" fmla="*/ 7 w 65"/>
                <a:gd name="T83" fmla="*/ 85 h 100"/>
                <a:gd name="T84" fmla="*/ 4 w 65"/>
                <a:gd name="T85" fmla="*/ 83 h 100"/>
                <a:gd name="T86" fmla="*/ 2 w 65"/>
                <a:gd name="T87" fmla="*/ 74 h 100"/>
                <a:gd name="T88" fmla="*/ 2 w 65"/>
                <a:gd name="T89" fmla="*/ 69 h 100"/>
                <a:gd name="T90" fmla="*/ 2 w 65"/>
                <a:gd name="T91" fmla="*/ 65 h 100"/>
                <a:gd name="T92" fmla="*/ 0 w 65"/>
                <a:gd name="T93" fmla="*/ 61 h 100"/>
                <a:gd name="T94" fmla="*/ 2 w 65"/>
                <a:gd name="T95" fmla="*/ 57 h 100"/>
                <a:gd name="T96" fmla="*/ 2 w 65"/>
                <a:gd name="T97" fmla="*/ 53 h 100"/>
                <a:gd name="T98" fmla="*/ 3 w 65"/>
                <a:gd name="T99" fmla="*/ 45 h 1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5"/>
                <a:gd name="T151" fmla="*/ 0 h 100"/>
                <a:gd name="T152" fmla="*/ 65 w 65"/>
                <a:gd name="T153" fmla="*/ 100 h 1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5" h="100">
                  <a:moveTo>
                    <a:pt x="4" y="39"/>
                  </a:moveTo>
                  <a:lnTo>
                    <a:pt x="6" y="34"/>
                  </a:lnTo>
                  <a:lnTo>
                    <a:pt x="7" y="30"/>
                  </a:lnTo>
                  <a:lnTo>
                    <a:pt x="8" y="27"/>
                  </a:lnTo>
                  <a:lnTo>
                    <a:pt x="8" y="26"/>
                  </a:lnTo>
                  <a:lnTo>
                    <a:pt x="9" y="24"/>
                  </a:lnTo>
                  <a:lnTo>
                    <a:pt x="9" y="23"/>
                  </a:lnTo>
                  <a:lnTo>
                    <a:pt x="11" y="23"/>
                  </a:lnTo>
                  <a:lnTo>
                    <a:pt x="11" y="22"/>
                  </a:lnTo>
                  <a:lnTo>
                    <a:pt x="12" y="21"/>
                  </a:lnTo>
                  <a:lnTo>
                    <a:pt x="12" y="19"/>
                  </a:lnTo>
                  <a:lnTo>
                    <a:pt x="13" y="19"/>
                  </a:lnTo>
                  <a:lnTo>
                    <a:pt x="13" y="18"/>
                  </a:lnTo>
                  <a:lnTo>
                    <a:pt x="15" y="17"/>
                  </a:lnTo>
                  <a:lnTo>
                    <a:pt x="16" y="15"/>
                  </a:lnTo>
                  <a:lnTo>
                    <a:pt x="17" y="13"/>
                  </a:lnTo>
                  <a:lnTo>
                    <a:pt x="20" y="10"/>
                  </a:lnTo>
                  <a:lnTo>
                    <a:pt x="21" y="9"/>
                  </a:lnTo>
                  <a:lnTo>
                    <a:pt x="26" y="5"/>
                  </a:lnTo>
                  <a:lnTo>
                    <a:pt x="28" y="4"/>
                  </a:lnTo>
                  <a:lnTo>
                    <a:pt x="29" y="4"/>
                  </a:lnTo>
                  <a:lnTo>
                    <a:pt x="30" y="2"/>
                  </a:lnTo>
                  <a:lnTo>
                    <a:pt x="31" y="2"/>
                  </a:lnTo>
                  <a:lnTo>
                    <a:pt x="31" y="1"/>
                  </a:lnTo>
                  <a:lnTo>
                    <a:pt x="33" y="2"/>
                  </a:lnTo>
                  <a:lnTo>
                    <a:pt x="33" y="1"/>
                  </a:lnTo>
                  <a:lnTo>
                    <a:pt x="34" y="1"/>
                  </a:lnTo>
                  <a:lnTo>
                    <a:pt x="35" y="1"/>
                  </a:lnTo>
                  <a:lnTo>
                    <a:pt x="37" y="1"/>
                  </a:lnTo>
                  <a:lnTo>
                    <a:pt x="38" y="0"/>
                  </a:lnTo>
                  <a:lnTo>
                    <a:pt x="38" y="1"/>
                  </a:lnTo>
                  <a:lnTo>
                    <a:pt x="39" y="0"/>
                  </a:lnTo>
                  <a:lnTo>
                    <a:pt x="41" y="1"/>
                  </a:lnTo>
                  <a:lnTo>
                    <a:pt x="41" y="0"/>
                  </a:lnTo>
                  <a:lnTo>
                    <a:pt x="43" y="1"/>
                  </a:lnTo>
                  <a:lnTo>
                    <a:pt x="47" y="1"/>
                  </a:lnTo>
                  <a:lnTo>
                    <a:pt x="50" y="2"/>
                  </a:lnTo>
                  <a:lnTo>
                    <a:pt x="50" y="4"/>
                  </a:lnTo>
                  <a:lnTo>
                    <a:pt x="52" y="4"/>
                  </a:lnTo>
                  <a:lnTo>
                    <a:pt x="52" y="5"/>
                  </a:lnTo>
                  <a:lnTo>
                    <a:pt x="53" y="5"/>
                  </a:lnTo>
                  <a:lnTo>
                    <a:pt x="53" y="6"/>
                  </a:lnTo>
                  <a:lnTo>
                    <a:pt x="55" y="6"/>
                  </a:lnTo>
                  <a:lnTo>
                    <a:pt x="55" y="8"/>
                  </a:lnTo>
                  <a:lnTo>
                    <a:pt x="56" y="9"/>
                  </a:lnTo>
                  <a:lnTo>
                    <a:pt x="57" y="10"/>
                  </a:lnTo>
                  <a:lnTo>
                    <a:pt x="59" y="12"/>
                  </a:lnTo>
                  <a:lnTo>
                    <a:pt x="59" y="13"/>
                  </a:lnTo>
                  <a:lnTo>
                    <a:pt x="60" y="13"/>
                  </a:lnTo>
                  <a:lnTo>
                    <a:pt x="60" y="14"/>
                  </a:lnTo>
                  <a:lnTo>
                    <a:pt x="60" y="15"/>
                  </a:lnTo>
                  <a:lnTo>
                    <a:pt x="61" y="17"/>
                  </a:lnTo>
                  <a:lnTo>
                    <a:pt x="61" y="18"/>
                  </a:lnTo>
                  <a:lnTo>
                    <a:pt x="64" y="24"/>
                  </a:lnTo>
                  <a:lnTo>
                    <a:pt x="64" y="26"/>
                  </a:lnTo>
                  <a:lnTo>
                    <a:pt x="64" y="27"/>
                  </a:lnTo>
                  <a:lnTo>
                    <a:pt x="65" y="31"/>
                  </a:lnTo>
                  <a:lnTo>
                    <a:pt x="65" y="34"/>
                  </a:lnTo>
                  <a:lnTo>
                    <a:pt x="65" y="35"/>
                  </a:lnTo>
                  <a:lnTo>
                    <a:pt x="65" y="37"/>
                  </a:lnTo>
                  <a:lnTo>
                    <a:pt x="65" y="39"/>
                  </a:lnTo>
                  <a:lnTo>
                    <a:pt x="65" y="40"/>
                  </a:lnTo>
                  <a:lnTo>
                    <a:pt x="65" y="41"/>
                  </a:lnTo>
                  <a:lnTo>
                    <a:pt x="65" y="43"/>
                  </a:lnTo>
                  <a:lnTo>
                    <a:pt x="65" y="44"/>
                  </a:lnTo>
                  <a:lnTo>
                    <a:pt x="65" y="45"/>
                  </a:lnTo>
                  <a:lnTo>
                    <a:pt x="65" y="47"/>
                  </a:lnTo>
                  <a:lnTo>
                    <a:pt x="65" y="48"/>
                  </a:lnTo>
                  <a:lnTo>
                    <a:pt x="64" y="50"/>
                  </a:lnTo>
                  <a:lnTo>
                    <a:pt x="65" y="50"/>
                  </a:lnTo>
                  <a:lnTo>
                    <a:pt x="64" y="54"/>
                  </a:lnTo>
                  <a:lnTo>
                    <a:pt x="64" y="56"/>
                  </a:lnTo>
                  <a:lnTo>
                    <a:pt x="63" y="61"/>
                  </a:lnTo>
                  <a:lnTo>
                    <a:pt x="61" y="66"/>
                  </a:lnTo>
                  <a:lnTo>
                    <a:pt x="60" y="67"/>
                  </a:lnTo>
                  <a:lnTo>
                    <a:pt x="59" y="70"/>
                  </a:lnTo>
                  <a:lnTo>
                    <a:pt x="59" y="71"/>
                  </a:lnTo>
                  <a:lnTo>
                    <a:pt x="59" y="72"/>
                  </a:lnTo>
                  <a:lnTo>
                    <a:pt x="57" y="74"/>
                  </a:lnTo>
                  <a:lnTo>
                    <a:pt x="57" y="75"/>
                  </a:lnTo>
                  <a:lnTo>
                    <a:pt x="56" y="76"/>
                  </a:lnTo>
                  <a:lnTo>
                    <a:pt x="56" y="78"/>
                  </a:lnTo>
                  <a:lnTo>
                    <a:pt x="55" y="79"/>
                  </a:lnTo>
                  <a:lnTo>
                    <a:pt x="53" y="80"/>
                  </a:lnTo>
                  <a:lnTo>
                    <a:pt x="53" y="82"/>
                  </a:lnTo>
                  <a:lnTo>
                    <a:pt x="52" y="82"/>
                  </a:lnTo>
                  <a:lnTo>
                    <a:pt x="52" y="83"/>
                  </a:lnTo>
                  <a:lnTo>
                    <a:pt x="51" y="84"/>
                  </a:lnTo>
                  <a:lnTo>
                    <a:pt x="51" y="85"/>
                  </a:lnTo>
                  <a:lnTo>
                    <a:pt x="50" y="87"/>
                  </a:lnTo>
                  <a:lnTo>
                    <a:pt x="48" y="87"/>
                  </a:lnTo>
                  <a:lnTo>
                    <a:pt x="47" y="89"/>
                  </a:lnTo>
                  <a:lnTo>
                    <a:pt x="46" y="91"/>
                  </a:lnTo>
                  <a:lnTo>
                    <a:pt x="44" y="91"/>
                  </a:lnTo>
                  <a:lnTo>
                    <a:pt x="41" y="94"/>
                  </a:lnTo>
                  <a:lnTo>
                    <a:pt x="39" y="96"/>
                  </a:lnTo>
                  <a:lnTo>
                    <a:pt x="38" y="96"/>
                  </a:lnTo>
                  <a:lnTo>
                    <a:pt x="38" y="97"/>
                  </a:lnTo>
                  <a:lnTo>
                    <a:pt x="37" y="97"/>
                  </a:lnTo>
                  <a:lnTo>
                    <a:pt x="35" y="97"/>
                  </a:lnTo>
                  <a:lnTo>
                    <a:pt x="34" y="98"/>
                  </a:lnTo>
                  <a:lnTo>
                    <a:pt x="33" y="98"/>
                  </a:lnTo>
                  <a:lnTo>
                    <a:pt x="31" y="98"/>
                  </a:lnTo>
                  <a:lnTo>
                    <a:pt x="31" y="100"/>
                  </a:lnTo>
                  <a:lnTo>
                    <a:pt x="30" y="98"/>
                  </a:lnTo>
                  <a:lnTo>
                    <a:pt x="30" y="100"/>
                  </a:lnTo>
                  <a:lnTo>
                    <a:pt x="29" y="100"/>
                  </a:lnTo>
                  <a:lnTo>
                    <a:pt x="28" y="100"/>
                  </a:lnTo>
                  <a:lnTo>
                    <a:pt x="26" y="100"/>
                  </a:lnTo>
                  <a:lnTo>
                    <a:pt x="25" y="100"/>
                  </a:lnTo>
                  <a:lnTo>
                    <a:pt x="24" y="98"/>
                  </a:lnTo>
                  <a:lnTo>
                    <a:pt x="22" y="100"/>
                  </a:lnTo>
                  <a:lnTo>
                    <a:pt x="20" y="98"/>
                  </a:lnTo>
                  <a:lnTo>
                    <a:pt x="17" y="97"/>
                  </a:lnTo>
                  <a:lnTo>
                    <a:pt x="16" y="96"/>
                  </a:lnTo>
                  <a:lnTo>
                    <a:pt x="15" y="96"/>
                  </a:lnTo>
                  <a:lnTo>
                    <a:pt x="13" y="94"/>
                  </a:lnTo>
                  <a:lnTo>
                    <a:pt x="12" y="93"/>
                  </a:lnTo>
                  <a:lnTo>
                    <a:pt x="11" y="92"/>
                  </a:lnTo>
                  <a:lnTo>
                    <a:pt x="9" y="92"/>
                  </a:lnTo>
                  <a:lnTo>
                    <a:pt x="9" y="91"/>
                  </a:lnTo>
                  <a:lnTo>
                    <a:pt x="9" y="89"/>
                  </a:lnTo>
                  <a:lnTo>
                    <a:pt x="8" y="89"/>
                  </a:lnTo>
                  <a:lnTo>
                    <a:pt x="8" y="88"/>
                  </a:lnTo>
                  <a:lnTo>
                    <a:pt x="7" y="87"/>
                  </a:lnTo>
                  <a:lnTo>
                    <a:pt x="7" y="85"/>
                  </a:lnTo>
                  <a:lnTo>
                    <a:pt x="6" y="85"/>
                  </a:lnTo>
                  <a:lnTo>
                    <a:pt x="6" y="83"/>
                  </a:lnTo>
                  <a:lnTo>
                    <a:pt x="4" y="83"/>
                  </a:lnTo>
                  <a:lnTo>
                    <a:pt x="4" y="82"/>
                  </a:lnTo>
                  <a:lnTo>
                    <a:pt x="3" y="75"/>
                  </a:lnTo>
                  <a:lnTo>
                    <a:pt x="2" y="74"/>
                  </a:lnTo>
                  <a:lnTo>
                    <a:pt x="2" y="72"/>
                  </a:lnTo>
                  <a:lnTo>
                    <a:pt x="2" y="70"/>
                  </a:lnTo>
                  <a:lnTo>
                    <a:pt x="2" y="69"/>
                  </a:lnTo>
                  <a:lnTo>
                    <a:pt x="0" y="67"/>
                  </a:lnTo>
                  <a:lnTo>
                    <a:pt x="2" y="66"/>
                  </a:lnTo>
                  <a:lnTo>
                    <a:pt x="2" y="65"/>
                  </a:lnTo>
                  <a:lnTo>
                    <a:pt x="0" y="63"/>
                  </a:lnTo>
                  <a:lnTo>
                    <a:pt x="0" y="62"/>
                  </a:lnTo>
                  <a:lnTo>
                    <a:pt x="0" y="61"/>
                  </a:lnTo>
                  <a:lnTo>
                    <a:pt x="0" y="59"/>
                  </a:lnTo>
                  <a:lnTo>
                    <a:pt x="0" y="58"/>
                  </a:lnTo>
                  <a:lnTo>
                    <a:pt x="2" y="57"/>
                  </a:lnTo>
                  <a:lnTo>
                    <a:pt x="0" y="56"/>
                  </a:lnTo>
                  <a:lnTo>
                    <a:pt x="2" y="54"/>
                  </a:lnTo>
                  <a:lnTo>
                    <a:pt x="2" y="53"/>
                  </a:lnTo>
                  <a:lnTo>
                    <a:pt x="2" y="52"/>
                  </a:lnTo>
                  <a:lnTo>
                    <a:pt x="2" y="49"/>
                  </a:lnTo>
                  <a:lnTo>
                    <a:pt x="3" y="45"/>
                  </a:lnTo>
                  <a:lnTo>
                    <a:pt x="3" y="44"/>
                  </a:lnTo>
                  <a:lnTo>
                    <a:pt x="4" y="39"/>
                  </a:lnTo>
                  <a:close/>
                </a:path>
              </a:pathLst>
            </a:custGeom>
            <a:solidFill>
              <a:srgbClr val="808080"/>
            </a:solidFill>
            <a:ln w="9525">
              <a:noFill/>
              <a:round/>
              <a:headEnd/>
              <a:tailEnd/>
            </a:ln>
          </p:spPr>
          <p:txBody>
            <a:bodyPr/>
            <a:lstStyle/>
            <a:p>
              <a:endParaRPr lang="en-US"/>
            </a:p>
          </p:txBody>
        </p:sp>
        <p:sp>
          <p:nvSpPr>
            <p:cNvPr id="209" name="Freeform 352"/>
            <p:cNvSpPr>
              <a:spLocks/>
            </p:cNvSpPr>
            <p:nvPr/>
          </p:nvSpPr>
          <p:spPr bwMode="auto">
            <a:xfrm>
              <a:off x="2412" y="1383"/>
              <a:ext cx="52" cy="66"/>
            </a:xfrm>
            <a:custGeom>
              <a:avLst/>
              <a:gdLst>
                <a:gd name="T0" fmla="*/ 18 w 52"/>
                <a:gd name="T1" fmla="*/ 1 h 66"/>
                <a:gd name="T2" fmla="*/ 20 w 52"/>
                <a:gd name="T3" fmla="*/ 0 h 66"/>
                <a:gd name="T4" fmla="*/ 24 w 52"/>
                <a:gd name="T5" fmla="*/ 0 h 66"/>
                <a:gd name="T6" fmla="*/ 28 w 52"/>
                <a:gd name="T7" fmla="*/ 0 h 66"/>
                <a:gd name="T8" fmla="*/ 32 w 52"/>
                <a:gd name="T9" fmla="*/ 3 h 66"/>
                <a:gd name="T10" fmla="*/ 35 w 52"/>
                <a:gd name="T11" fmla="*/ 3 h 66"/>
                <a:gd name="T12" fmla="*/ 37 w 52"/>
                <a:gd name="T13" fmla="*/ 5 h 66"/>
                <a:gd name="T14" fmla="*/ 40 w 52"/>
                <a:gd name="T15" fmla="*/ 7 h 66"/>
                <a:gd name="T16" fmla="*/ 41 w 52"/>
                <a:gd name="T17" fmla="*/ 9 h 66"/>
                <a:gd name="T18" fmla="*/ 44 w 52"/>
                <a:gd name="T19" fmla="*/ 11 h 66"/>
                <a:gd name="T20" fmla="*/ 46 w 52"/>
                <a:gd name="T21" fmla="*/ 16 h 66"/>
                <a:gd name="T22" fmla="*/ 49 w 52"/>
                <a:gd name="T23" fmla="*/ 25 h 66"/>
                <a:gd name="T24" fmla="*/ 50 w 52"/>
                <a:gd name="T25" fmla="*/ 29 h 66"/>
                <a:gd name="T26" fmla="*/ 50 w 52"/>
                <a:gd name="T27" fmla="*/ 33 h 66"/>
                <a:gd name="T28" fmla="*/ 52 w 52"/>
                <a:gd name="T29" fmla="*/ 35 h 66"/>
                <a:gd name="T30" fmla="*/ 50 w 52"/>
                <a:gd name="T31" fmla="*/ 39 h 66"/>
                <a:gd name="T32" fmla="*/ 49 w 52"/>
                <a:gd name="T33" fmla="*/ 44 h 66"/>
                <a:gd name="T34" fmla="*/ 49 w 52"/>
                <a:gd name="T35" fmla="*/ 48 h 66"/>
                <a:gd name="T36" fmla="*/ 46 w 52"/>
                <a:gd name="T37" fmla="*/ 52 h 66"/>
                <a:gd name="T38" fmla="*/ 45 w 52"/>
                <a:gd name="T39" fmla="*/ 55 h 66"/>
                <a:gd name="T40" fmla="*/ 44 w 52"/>
                <a:gd name="T41" fmla="*/ 57 h 66"/>
                <a:gd name="T42" fmla="*/ 41 w 52"/>
                <a:gd name="T43" fmla="*/ 58 h 66"/>
                <a:gd name="T44" fmla="*/ 36 w 52"/>
                <a:gd name="T45" fmla="*/ 62 h 66"/>
                <a:gd name="T46" fmla="*/ 31 w 52"/>
                <a:gd name="T47" fmla="*/ 65 h 66"/>
                <a:gd name="T48" fmla="*/ 28 w 52"/>
                <a:gd name="T49" fmla="*/ 66 h 66"/>
                <a:gd name="T50" fmla="*/ 26 w 52"/>
                <a:gd name="T51" fmla="*/ 66 h 66"/>
                <a:gd name="T52" fmla="*/ 22 w 52"/>
                <a:gd name="T53" fmla="*/ 65 h 66"/>
                <a:gd name="T54" fmla="*/ 18 w 52"/>
                <a:gd name="T55" fmla="*/ 65 h 66"/>
                <a:gd name="T56" fmla="*/ 17 w 52"/>
                <a:gd name="T57" fmla="*/ 64 h 66"/>
                <a:gd name="T58" fmla="*/ 15 w 52"/>
                <a:gd name="T59" fmla="*/ 62 h 66"/>
                <a:gd name="T60" fmla="*/ 11 w 52"/>
                <a:gd name="T61" fmla="*/ 60 h 66"/>
                <a:gd name="T62" fmla="*/ 9 w 52"/>
                <a:gd name="T63" fmla="*/ 58 h 66"/>
                <a:gd name="T64" fmla="*/ 8 w 52"/>
                <a:gd name="T65" fmla="*/ 56 h 66"/>
                <a:gd name="T66" fmla="*/ 5 w 52"/>
                <a:gd name="T67" fmla="*/ 53 h 66"/>
                <a:gd name="T68" fmla="*/ 1 w 52"/>
                <a:gd name="T69" fmla="*/ 43 h 66"/>
                <a:gd name="T70" fmla="*/ 0 w 52"/>
                <a:gd name="T71" fmla="*/ 38 h 66"/>
                <a:gd name="T72" fmla="*/ 0 w 52"/>
                <a:gd name="T73" fmla="*/ 34 h 66"/>
                <a:gd name="T74" fmla="*/ 0 w 52"/>
                <a:gd name="T75" fmla="*/ 30 h 66"/>
                <a:gd name="T76" fmla="*/ 0 w 52"/>
                <a:gd name="T77" fmla="*/ 26 h 66"/>
                <a:gd name="T78" fmla="*/ 1 w 52"/>
                <a:gd name="T79" fmla="*/ 22 h 66"/>
                <a:gd name="T80" fmla="*/ 2 w 52"/>
                <a:gd name="T81" fmla="*/ 18 h 66"/>
                <a:gd name="T82" fmla="*/ 4 w 52"/>
                <a:gd name="T83" fmla="*/ 13 h 66"/>
                <a:gd name="T84" fmla="*/ 6 w 52"/>
                <a:gd name="T85" fmla="*/ 11 h 66"/>
                <a:gd name="T86" fmla="*/ 8 w 52"/>
                <a:gd name="T87" fmla="*/ 8 h 66"/>
                <a:gd name="T88" fmla="*/ 14 w 52"/>
                <a:gd name="T89" fmla="*/ 3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
                <a:gd name="T136" fmla="*/ 0 h 66"/>
                <a:gd name="T137" fmla="*/ 52 w 52"/>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 h="66">
                  <a:moveTo>
                    <a:pt x="14" y="3"/>
                  </a:moveTo>
                  <a:lnTo>
                    <a:pt x="17" y="1"/>
                  </a:lnTo>
                  <a:lnTo>
                    <a:pt x="18" y="1"/>
                  </a:lnTo>
                  <a:lnTo>
                    <a:pt x="19" y="0"/>
                  </a:lnTo>
                  <a:lnTo>
                    <a:pt x="19" y="1"/>
                  </a:lnTo>
                  <a:lnTo>
                    <a:pt x="20" y="0"/>
                  </a:lnTo>
                  <a:lnTo>
                    <a:pt x="22" y="0"/>
                  </a:lnTo>
                  <a:lnTo>
                    <a:pt x="23" y="0"/>
                  </a:lnTo>
                  <a:lnTo>
                    <a:pt x="24" y="0"/>
                  </a:lnTo>
                  <a:lnTo>
                    <a:pt x="26" y="0"/>
                  </a:lnTo>
                  <a:lnTo>
                    <a:pt x="27" y="0"/>
                  </a:lnTo>
                  <a:lnTo>
                    <a:pt x="28" y="0"/>
                  </a:lnTo>
                  <a:lnTo>
                    <a:pt x="31" y="1"/>
                  </a:lnTo>
                  <a:lnTo>
                    <a:pt x="32" y="1"/>
                  </a:lnTo>
                  <a:lnTo>
                    <a:pt x="32" y="3"/>
                  </a:lnTo>
                  <a:lnTo>
                    <a:pt x="32" y="1"/>
                  </a:lnTo>
                  <a:lnTo>
                    <a:pt x="33" y="3"/>
                  </a:lnTo>
                  <a:lnTo>
                    <a:pt x="35" y="3"/>
                  </a:lnTo>
                  <a:lnTo>
                    <a:pt x="35" y="4"/>
                  </a:lnTo>
                  <a:lnTo>
                    <a:pt x="37" y="4"/>
                  </a:lnTo>
                  <a:lnTo>
                    <a:pt x="37" y="5"/>
                  </a:lnTo>
                  <a:lnTo>
                    <a:pt x="39" y="5"/>
                  </a:lnTo>
                  <a:lnTo>
                    <a:pt x="39" y="7"/>
                  </a:lnTo>
                  <a:lnTo>
                    <a:pt x="40" y="7"/>
                  </a:lnTo>
                  <a:lnTo>
                    <a:pt x="40" y="8"/>
                  </a:lnTo>
                  <a:lnTo>
                    <a:pt x="41" y="8"/>
                  </a:lnTo>
                  <a:lnTo>
                    <a:pt x="41" y="9"/>
                  </a:lnTo>
                  <a:lnTo>
                    <a:pt x="43" y="9"/>
                  </a:lnTo>
                  <a:lnTo>
                    <a:pt x="43" y="11"/>
                  </a:lnTo>
                  <a:lnTo>
                    <a:pt x="44" y="11"/>
                  </a:lnTo>
                  <a:lnTo>
                    <a:pt x="44" y="12"/>
                  </a:lnTo>
                  <a:lnTo>
                    <a:pt x="45" y="13"/>
                  </a:lnTo>
                  <a:lnTo>
                    <a:pt x="46" y="16"/>
                  </a:lnTo>
                  <a:lnTo>
                    <a:pt x="48" y="20"/>
                  </a:lnTo>
                  <a:lnTo>
                    <a:pt x="49" y="23"/>
                  </a:lnTo>
                  <a:lnTo>
                    <a:pt x="49" y="25"/>
                  </a:lnTo>
                  <a:lnTo>
                    <a:pt x="50" y="26"/>
                  </a:lnTo>
                  <a:lnTo>
                    <a:pt x="50" y="27"/>
                  </a:lnTo>
                  <a:lnTo>
                    <a:pt x="50" y="29"/>
                  </a:lnTo>
                  <a:lnTo>
                    <a:pt x="50" y="30"/>
                  </a:lnTo>
                  <a:lnTo>
                    <a:pt x="50" y="31"/>
                  </a:lnTo>
                  <a:lnTo>
                    <a:pt x="50" y="33"/>
                  </a:lnTo>
                  <a:lnTo>
                    <a:pt x="50" y="34"/>
                  </a:lnTo>
                  <a:lnTo>
                    <a:pt x="50" y="35"/>
                  </a:lnTo>
                  <a:lnTo>
                    <a:pt x="52" y="35"/>
                  </a:lnTo>
                  <a:lnTo>
                    <a:pt x="50" y="36"/>
                  </a:lnTo>
                  <a:lnTo>
                    <a:pt x="50" y="38"/>
                  </a:lnTo>
                  <a:lnTo>
                    <a:pt x="50" y="39"/>
                  </a:lnTo>
                  <a:lnTo>
                    <a:pt x="50" y="40"/>
                  </a:lnTo>
                  <a:lnTo>
                    <a:pt x="50" y="43"/>
                  </a:lnTo>
                  <a:lnTo>
                    <a:pt x="49" y="44"/>
                  </a:lnTo>
                  <a:lnTo>
                    <a:pt x="50" y="44"/>
                  </a:lnTo>
                  <a:lnTo>
                    <a:pt x="49" y="47"/>
                  </a:lnTo>
                  <a:lnTo>
                    <a:pt x="49" y="48"/>
                  </a:lnTo>
                  <a:lnTo>
                    <a:pt x="48" y="48"/>
                  </a:lnTo>
                  <a:lnTo>
                    <a:pt x="48" y="51"/>
                  </a:lnTo>
                  <a:lnTo>
                    <a:pt x="46" y="52"/>
                  </a:lnTo>
                  <a:lnTo>
                    <a:pt x="46" y="53"/>
                  </a:lnTo>
                  <a:lnTo>
                    <a:pt x="45" y="53"/>
                  </a:lnTo>
                  <a:lnTo>
                    <a:pt x="45" y="55"/>
                  </a:lnTo>
                  <a:lnTo>
                    <a:pt x="45" y="56"/>
                  </a:lnTo>
                  <a:lnTo>
                    <a:pt x="44" y="56"/>
                  </a:lnTo>
                  <a:lnTo>
                    <a:pt x="44" y="57"/>
                  </a:lnTo>
                  <a:lnTo>
                    <a:pt x="43" y="57"/>
                  </a:lnTo>
                  <a:lnTo>
                    <a:pt x="43" y="58"/>
                  </a:lnTo>
                  <a:lnTo>
                    <a:pt x="41" y="58"/>
                  </a:lnTo>
                  <a:lnTo>
                    <a:pt x="41" y="60"/>
                  </a:lnTo>
                  <a:lnTo>
                    <a:pt x="40" y="61"/>
                  </a:lnTo>
                  <a:lnTo>
                    <a:pt x="36" y="62"/>
                  </a:lnTo>
                  <a:lnTo>
                    <a:pt x="33" y="65"/>
                  </a:lnTo>
                  <a:lnTo>
                    <a:pt x="32" y="65"/>
                  </a:lnTo>
                  <a:lnTo>
                    <a:pt x="31" y="65"/>
                  </a:lnTo>
                  <a:lnTo>
                    <a:pt x="30" y="66"/>
                  </a:lnTo>
                  <a:lnTo>
                    <a:pt x="30" y="65"/>
                  </a:lnTo>
                  <a:lnTo>
                    <a:pt x="28" y="66"/>
                  </a:lnTo>
                  <a:lnTo>
                    <a:pt x="28" y="65"/>
                  </a:lnTo>
                  <a:lnTo>
                    <a:pt x="27" y="66"/>
                  </a:lnTo>
                  <a:lnTo>
                    <a:pt x="26" y="66"/>
                  </a:lnTo>
                  <a:lnTo>
                    <a:pt x="24" y="66"/>
                  </a:lnTo>
                  <a:lnTo>
                    <a:pt x="23" y="66"/>
                  </a:lnTo>
                  <a:lnTo>
                    <a:pt x="22" y="65"/>
                  </a:lnTo>
                  <a:lnTo>
                    <a:pt x="22" y="66"/>
                  </a:lnTo>
                  <a:lnTo>
                    <a:pt x="19" y="65"/>
                  </a:lnTo>
                  <a:lnTo>
                    <a:pt x="18" y="65"/>
                  </a:lnTo>
                  <a:lnTo>
                    <a:pt x="18" y="64"/>
                  </a:lnTo>
                  <a:lnTo>
                    <a:pt x="18" y="65"/>
                  </a:lnTo>
                  <a:lnTo>
                    <a:pt x="17" y="64"/>
                  </a:lnTo>
                  <a:lnTo>
                    <a:pt x="15" y="62"/>
                  </a:lnTo>
                  <a:lnTo>
                    <a:pt x="15" y="64"/>
                  </a:lnTo>
                  <a:lnTo>
                    <a:pt x="15" y="62"/>
                  </a:lnTo>
                  <a:lnTo>
                    <a:pt x="13" y="62"/>
                  </a:lnTo>
                  <a:lnTo>
                    <a:pt x="13" y="61"/>
                  </a:lnTo>
                  <a:lnTo>
                    <a:pt x="11" y="60"/>
                  </a:lnTo>
                  <a:lnTo>
                    <a:pt x="10" y="60"/>
                  </a:lnTo>
                  <a:lnTo>
                    <a:pt x="10" y="58"/>
                  </a:lnTo>
                  <a:lnTo>
                    <a:pt x="9" y="58"/>
                  </a:lnTo>
                  <a:lnTo>
                    <a:pt x="9" y="57"/>
                  </a:lnTo>
                  <a:lnTo>
                    <a:pt x="8" y="57"/>
                  </a:lnTo>
                  <a:lnTo>
                    <a:pt x="8" y="56"/>
                  </a:lnTo>
                  <a:lnTo>
                    <a:pt x="6" y="56"/>
                  </a:lnTo>
                  <a:lnTo>
                    <a:pt x="6" y="55"/>
                  </a:lnTo>
                  <a:lnTo>
                    <a:pt x="5" y="53"/>
                  </a:lnTo>
                  <a:lnTo>
                    <a:pt x="4" y="51"/>
                  </a:lnTo>
                  <a:lnTo>
                    <a:pt x="2" y="47"/>
                  </a:lnTo>
                  <a:lnTo>
                    <a:pt x="1" y="43"/>
                  </a:lnTo>
                  <a:lnTo>
                    <a:pt x="1" y="42"/>
                  </a:lnTo>
                  <a:lnTo>
                    <a:pt x="0" y="39"/>
                  </a:lnTo>
                  <a:lnTo>
                    <a:pt x="0" y="38"/>
                  </a:lnTo>
                  <a:lnTo>
                    <a:pt x="0" y="36"/>
                  </a:lnTo>
                  <a:lnTo>
                    <a:pt x="0" y="35"/>
                  </a:lnTo>
                  <a:lnTo>
                    <a:pt x="0" y="34"/>
                  </a:lnTo>
                  <a:lnTo>
                    <a:pt x="0" y="33"/>
                  </a:lnTo>
                  <a:lnTo>
                    <a:pt x="0" y="31"/>
                  </a:lnTo>
                  <a:lnTo>
                    <a:pt x="0" y="30"/>
                  </a:lnTo>
                  <a:lnTo>
                    <a:pt x="0" y="29"/>
                  </a:lnTo>
                  <a:lnTo>
                    <a:pt x="0" y="27"/>
                  </a:lnTo>
                  <a:lnTo>
                    <a:pt x="0" y="26"/>
                  </a:lnTo>
                  <a:lnTo>
                    <a:pt x="0" y="23"/>
                  </a:lnTo>
                  <a:lnTo>
                    <a:pt x="1" y="23"/>
                  </a:lnTo>
                  <a:lnTo>
                    <a:pt x="1" y="22"/>
                  </a:lnTo>
                  <a:lnTo>
                    <a:pt x="1" y="20"/>
                  </a:lnTo>
                  <a:lnTo>
                    <a:pt x="1" y="18"/>
                  </a:lnTo>
                  <a:lnTo>
                    <a:pt x="2" y="18"/>
                  </a:lnTo>
                  <a:lnTo>
                    <a:pt x="2" y="14"/>
                  </a:lnTo>
                  <a:lnTo>
                    <a:pt x="4" y="14"/>
                  </a:lnTo>
                  <a:lnTo>
                    <a:pt x="4" y="13"/>
                  </a:lnTo>
                  <a:lnTo>
                    <a:pt x="5" y="12"/>
                  </a:lnTo>
                  <a:lnTo>
                    <a:pt x="5" y="11"/>
                  </a:lnTo>
                  <a:lnTo>
                    <a:pt x="6" y="11"/>
                  </a:lnTo>
                  <a:lnTo>
                    <a:pt x="6" y="9"/>
                  </a:lnTo>
                  <a:lnTo>
                    <a:pt x="8" y="9"/>
                  </a:lnTo>
                  <a:lnTo>
                    <a:pt x="8" y="8"/>
                  </a:lnTo>
                  <a:lnTo>
                    <a:pt x="9" y="7"/>
                  </a:lnTo>
                  <a:lnTo>
                    <a:pt x="10" y="5"/>
                  </a:lnTo>
                  <a:lnTo>
                    <a:pt x="14" y="3"/>
                  </a:lnTo>
                  <a:close/>
                </a:path>
              </a:pathLst>
            </a:custGeom>
            <a:solidFill>
              <a:srgbClr val="808080"/>
            </a:solidFill>
            <a:ln w="9525">
              <a:noFill/>
              <a:round/>
              <a:headEnd/>
              <a:tailEnd/>
            </a:ln>
          </p:spPr>
          <p:txBody>
            <a:bodyPr/>
            <a:lstStyle/>
            <a:p>
              <a:endParaRPr lang="en-US"/>
            </a:p>
          </p:txBody>
        </p:sp>
        <p:sp>
          <p:nvSpPr>
            <p:cNvPr id="210" name="Freeform 353"/>
            <p:cNvSpPr>
              <a:spLocks/>
            </p:cNvSpPr>
            <p:nvPr/>
          </p:nvSpPr>
          <p:spPr bwMode="auto">
            <a:xfrm>
              <a:off x="2410" y="1381"/>
              <a:ext cx="55" cy="70"/>
            </a:xfrm>
            <a:custGeom>
              <a:avLst/>
              <a:gdLst>
                <a:gd name="T0" fmla="*/ 54 w 55"/>
                <a:gd name="T1" fmla="*/ 27 h 70"/>
                <a:gd name="T2" fmla="*/ 54 w 55"/>
                <a:gd name="T3" fmla="*/ 33 h 70"/>
                <a:gd name="T4" fmla="*/ 54 w 55"/>
                <a:gd name="T5" fmla="*/ 42 h 70"/>
                <a:gd name="T6" fmla="*/ 52 w 55"/>
                <a:gd name="T7" fmla="*/ 50 h 70"/>
                <a:gd name="T8" fmla="*/ 48 w 55"/>
                <a:gd name="T9" fmla="*/ 57 h 70"/>
                <a:gd name="T10" fmla="*/ 45 w 55"/>
                <a:gd name="T11" fmla="*/ 62 h 70"/>
                <a:gd name="T12" fmla="*/ 39 w 55"/>
                <a:gd name="T13" fmla="*/ 67 h 70"/>
                <a:gd name="T14" fmla="*/ 34 w 55"/>
                <a:gd name="T15" fmla="*/ 68 h 70"/>
                <a:gd name="T16" fmla="*/ 30 w 55"/>
                <a:gd name="T17" fmla="*/ 70 h 70"/>
                <a:gd name="T18" fmla="*/ 26 w 55"/>
                <a:gd name="T19" fmla="*/ 70 h 70"/>
                <a:gd name="T20" fmla="*/ 21 w 55"/>
                <a:gd name="T21" fmla="*/ 68 h 70"/>
                <a:gd name="T22" fmla="*/ 13 w 55"/>
                <a:gd name="T23" fmla="*/ 64 h 70"/>
                <a:gd name="T24" fmla="*/ 10 w 55"/>
                <a:gd name="T25" fmla="*/ 60 h 70"/>
                <a:gd name="T26" fmla="*/ 6 w 55"/>
                <a:gd name="T27" fmla="*/ 54 h 70"/>
                <a:gd name="T28" fmla="*/ 2 w 55"/>
                <a:gd name="T29" fmla="*/ 49 h 70"/>
                <a:gd name="T30" fmla="*/ 0 w 55"/>
                <a:gd name="T31" fmla="*/ 41 h 70"/>
                <a:gd name="T32" fmla="*/ 0 w 55"/>
                <a:gd name="T33" fmla="*/ 32 h 70"/>
                <a:gd name="T34" fmla="*/ 0 w 55"/>
                <a:gd name="T35" fmla="*/ 27 h 70"/>
                <a:gd name="T36" fmla="*/ 2 w 55"/>
                <a:gd name="T37" fmla="*/ 20 h 70"/>
                <a:gd name="T38" fmla="*/ 6 w 55"/>
                <a:gd name="T39" fmla="*/ 14 h 70"/>
                <a:gd name="T40" fmla="*/ 8 w 55"/>
                <a:gd name="T41" fmla="*/ 10 h 70"/>
                <a:gd name="T42" fmla="*/ 11 w 55"/>
                <a:gd name="T43" fmla="*/ 6 h 70"/>
                <a:gd name="T44" fmla="*/ 21 w 55"/>
                <a:gd name="T45" fmla="*/ 1 h 70"/>
                <a:gd name="T46" fmla="*/ 28 w 55"/>
                <a:gd name="T47" fmla="*/ 1 h 70"/>
                <a:gd name="T48" fmla="*/ 33 w 55"/>
                <a:gd name="T49" fmla="*/ 1 h 70"/>
                <a:gd name="T50" fmla="*/ 39 w 55"/>
                <a:gd name="T51" fmla="*/ 5 h 70"/>
                <a:gd name="T52" fmla="*/ 43 w 55"/>
                <a:gd name="T53" fmla="*/ 7 h 70"/>
                <a:gd name="T54" fmla="*/ 47 w 55"/>
                <a:gd name="T55" fmla="*/ 13 h 70"/>
                <a:gd name="T56" fmla="*/ 51 w 55"/>
                <a:gd name="T57" fmla="*/ 20 h 70"/>
                <a:gd name="T58" fmla="*/ 46 w 55"/>
                <a:gd name="T59" fmla="*/ 16 h 70"/>
                <a:gd name="T60" fmla="*/ 42 w 55"/>
                <a:gd name="T61" fmla="*/ 11 h 70"/>
                <a:gd name="T62" fmla="*/ 39 w 55"/>
                <a:gd name="T63" fmla="*/ 9 h 70"/>
                <a:gd name="T64" fmla="*/ 32 w 55"/>
                <a:gd name="T65" fmla="*/ 5 h 70"/>
                <a:gd name="T66" fmla="*/ 26 w 55"/>
                <a:gd name="T67" fmla="*/ 5 h 70"/>
                <a:gd name="T68" fmla="*/ 22 w 55"/>
                <a:gd name="T69" fmla="*/ 5 h 70"/>
                <a:gd name="T70" fmla="*/ 13 w 55"/>
                <a:gd name="T71" fmla="*/ 9 h 70"/>
                <a:gd name="T72" fmla="*/ 10 w 55"/>
                <a:gd name="T73" fmla="*/ 13 h 70"/>
                <a:gd name="T74" fmla="*/ 8 w 55"/>
                <a:gd name="T75" fmla="*/ 16 h 70"/>
                <a:gd name="T76" fmla="*/ 6 w 55"/>
                <a:gd name="T77" fmla="*/ 22 h 70"/>
                <a:gd name="T78" fmla="*/ 3 w 55"/>
                <a:gd name="T79" fmla="*/ 29 h 70"/>
                <a:gd name="T80" fmla="*/ 3 w 55"/>
                <a:gd name="T81" fmla="*/ 35 h 70"/>
                <a:gd name="T82" fmla="*/ 4 w 55"/>
                <a:gd name="T83" fmla="*/ 41 h 70"/>
                <a:gd name="T84" fmla="*/ 7 w 55"/>
                <a:gd name="T85" fmla="*/ 51 h 70"/>
                <a:gd name="T86" fmla="*/ 11 w 55"/>
                <a:gd name="T87" fmla="*/ 57 h 70"/>
                <a:gd name="T88" fmla="*/ 15 w 55"/>
                <a:gd name="T89" fmla="*/ 60 h 70"/>
                <a:gd name="T90" fmla="*/ 21 w 55"/>
                <a:gd name="T91" fmla="*/ 64 h 70"/>
                <a:gd name="T92" fmla="*/ 26 w 55"/>
                <a:gd name="T93" fmla="*/ 66 h 70"/>
                <a:gd name="T94" fmla="*/ 30 w 55"/>
                <a:gd name="T95" fmla="*/ 66 h 70"/>
                <a:gd name="T96" fmla="*/ 33 w 55"/>
                <a:gd name="T97" fmla="*/ 64 h 70"/>
                <a:gd name="T98" fmla="*/ 38 w 55"/>
                <a:gd name="T99" fmla="*/ 63 h 70"/>
                <a:gd name="T100" fmla="*/ 43 w 55"/>
                <a:gd name="T101" fmla="*/ 59 h 70"/>
                <a:gd name="T102" fmla="*/ 46 w 55"/>
                <a:gd name="T103" fmla="*/ 54 h 70"/>
                <a:gd name="T104" fmla="*/ 50 w 55"/>
                <a:gd name="T105" fmla="*/ 45 h 70"/>
                <a:gd name="T106" fmla="*/ 51 w 55"/>
                <a:gd name="T107" fmla="*/ 36 h 70"/>
                <a:gd name="T108" fmla="*/ 51 w 55"/>
                <a:gd name="T109" fmla="*/ 29 h 70"/>
                <a:gd name="T110" fmla="*/ 48 w 55"/>
                <a:gd name="T111" fmla="*/ 23 h 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
                <a:gd name="T169" fmla="*/ 0 h 70"/>
                <a:gd name="T170" fmla="*/ 55 w 55"/>
                <a:gd name="T171" fmla="*/ 70 h 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 h="70">
                  <a:moveTo>
                    <a:pt x="51" y="20"/>
                  </a:moveTo>
                  <a:lnTo>
                    <a:pt x="54" y="25"/>
                  </a:lnTo>
                  <a:lnTo>
                    <a:pt x="54" y="27"/>
                  </a:lnTo>
                  <a:lnTo>
                    <a:pt x="54" y="29"/>
                  </a:lnTo>
                  <a:lnTo>
                    <a:pt x="54" y="31"/>
                  </a:lnTo>
                  <a:lnTo>
                    <a:pt x="54" y="33"/>
                  </a:lnTo>
                  <a:lnTo>
                    <a:pt x="55" y="36"/>
                  </a:lnTo>
                  <a:lnTo>
                    <a:pt x="54" y="41"/>
                  </a:lnTo>
                  <a:lnTo>
                    <a:pt x="54" y="42"/>
                  </a:lnTo>
                  <a:lnTo>
                    <a:pt x="54" y="45"/>
                  </a:lnTo>
                  <a:lnTo>
                    <a:pt x="52" y="49"/>
                  </a:lnTo>
                  <a:lnTo>
                    <a:pt x="52" y="50"/>
                  </a:lnTo>
                  <a:lnTo>
                    <a:pt x="51" y="51"/>
                  </a:lnTo>
                  <a:lnTo>
                    <a:pt x="50" y="55"/>
                  </a:lnTo>
                  <a:lnTo>
                    <a:pt x="48" y="57"/>
                  </a:lnTo>
                  <a:lnTo>
                    <a:pt x="47" y="59"/>
                  </a:lnTo>
                  <a:lnTo>
                    <a:pt x="46" y="60"/>
                  </a:lnTo>
                  <a:lnTo>
                    <a:pt x="45" y="62"/>
                  </a:lnTo>
                  <a:lnTo>
                    <a:pt x="43" y="64"/>
                  </a:lnTo>
                  <a:lnTo>
                    <a:pt x="41" y="66"/>
                  </a:lnTo>
                  <a:lnTo>
                    <a:pt x="39" y="67"/>
                  </a:lnTo>
                  <a:lnTo>
                    <a:pt x="38" y="67"/>
                  </a:lnTo>
                  <a:lnTo>
                    <a:pt x="35" y="68"/>
                  </a:lnTo>
                  <a:lnTo>
                    <a:pt x="34" y="68"/>
                  </a:lnTo>
                  <a:lnTo>
                    <a:pt x="33" y="68"/>
                  </a:lnTo>
                  <a:lnTo>
                    <a:pt x="32" y="70"/>
                  </a:lnTo>
                  <a:lnTo>
                    <a:pt x="30" y="70"/>
                  </a:lnTo>
                  <a:lnTo>
                    <a:pt x="29" y="70"/>
                  </a:lnTo>
                  <a:lnTo>
                    <a:pt x="28" y="70"/>
                  </a:lnTo>
                  <a:lnTo>
                    <a:pt x="26" y="70"/>
                  </a:lnTo>
                  <a:lnTo>
                    <a:pt x="25" y="70"/>
                  </a:lnTo>
                  <a:lnTo>
                    <a:pt x="22" y="68"/>
                  </a:lnTo>
                  <a:lnTo>
                    <a:pt x="21" y="68"/>
                  </a:lnTo>
                  <a:lnTo>
                    <a:pt x="17" y="66"/>
                  </a:lnTo>
                  <a:lnTo>
                    <a:pt x="15" y="64"/>
                  </a:lnTo>
                  <a:lnTo>
                    <a:pt x="13" y="64"/>
                  </a:lnTo>
                  <a:lnTo>
                    <a:pt x="12" y="63"/>
                  </a:lnTo>
                  <a:lnTo>
                    <a:pt x="11" y="62"/>
                  </a:lnTo>
                  <a:lnTo>
                    <a:pt x="10" y="60"/>
                  </a:lnTo>
                  <a:lnTo>
                    <a:pt x="10" y="59"/>
                  </a:lnTo>
                  <a:lnTo>
                    <a:pt x="7" y="57"/>
                  </a:lnTo>
                  <a:lnTo>
                    <a:pt x="6" y="54"/>
                  </a:lnTo>
                  <a:lnTo>
                    <a:pt x="4" y="54"/>
                  </a:lnTo>
                  <a:lnTo>
                    <a:pt x="3" y="49"/>
                  </a:lnTo>
                  <a:lnTo>
                    <a:pt x="2" y="49"/>
                  </a:lnTo>
                  <a:lnTo>
                    <a:pt x="0" y="44"/>
                  </a:lnTo>
                  <a:lnTo>
                    <a:pt x="0" y="42"/>
                  </a:lnTo>
                  <a:lnTo>
                    <a:pt x="0" y="41"/>
                  </a:lnTo>
                  <a:lnTo>
                    <a:pt x="0" y="36"/>
                  </a:lnTo>
                  <a:lnTo>
                    <a:pt x="0" y="33"/>
                  </a:lnTo>
                  <a:lnTo>
                    <a:pt x="0" y="32"/>
                  </a:lnTo>
                  <a:lnTo>
                    <a:pt x="0" y="31"/>
                  </a:lnTo>
                  <a:lnTo>
                    <a:pt x="0" y="28"/>
                  </a:lnTo>
                  <a:lnTo>
                    <a:pt x="0" y="27"/>
                  </a:lnTo>
                  <a:lnTo>
                    <a:pt x="2" y="24"/>
                  </a:lnTo>
                  <a:lnTo>
                    <a:pt x="2" y="23"/>
                  </a:lnTo>
                  <a:lnTo>
                    <a:pt x="2" y="20"/>
                  </a:lnTo>
                  <a:lnTo>
                    <a:pt x="3" y="18"/>
                  </a:lnTo>
                  <a:lnTo>
                    <a:pt x="4" y="15"/>
                  </a:lnTo>
                  <a:lnTo>
                    <a:pt x="6" y="14"/>
                  </a:lnTo>
                  <a:lnTo>
                    <a:pt x="6" y="13"/>
                  </a:lnTo>
                  <a:lnTo>
                    <a:pt x="7" y="11"/>
                  </a:lnTo>
                  <a:lnTo>
                    <a:pt x="8" y="10"/>
                  </a:lnTo>
                  <a:lnTo>
                    <a:pt x="8" y="9"/>
                  </a:lnTo>
                  <a:lnTo>
                    <a:pt x="10" y="7"/>
                  </a:lnTo>
                  <a:lnTo>
                    <a:pt x="11" y="6"/>
                  </a:lnTo>
                  <a:lnTo>
                    <a:pt x="12" y="5"/>
                  </a:lnTo>
                  <a:lnTo>
                    <a:pt x="20" y="1"/>
                  </a:lnTo>
                  <a:lnTo>
                    <a:pt x="21" y="1"/>
                  </a:lnTo>
                  <a:lnTo>
                    <a:pt x="22" y="1"/>
                  </a:lnTo>
                  <a:lnTo>
                    <a:pt x="25" y="0"/>
                  </a:lnTo>
                  <a:lnTo>
                    <a:pt x="28" y="1"/>
                  </a:lnTo>
                  <a:lnTo>
                    <a:pt x="29" y="0"/>
                  </a:lnTo>
                  <a:lnTo>
                    <a:pt x="30" y="1"/>
                  </a:lnTo>
                  <a:lnTo>
                    <a:pt x="33" y="1"/>
                  </a:lnTo>
                  <a:lnTo>
                    <a:pt x="35" y="2"/>
                  </a:lnTo>
                  <a:lnTo>
                    <a:pt x="37" y="3"/>
                  </a:lnTo>
                  <a:lnTo>
                    <a:pt x="39" y="5"/>
                  </a:lnTo>
                  <a:lnTo>
                    <a:pt x="41" y="6"/>
                  </a:lnTo>
                  <a:lnTo>
                    <a:pt x="42" y="6"/>
                  </a:lnTo>
                  <a:lnTo>
                    <a:pt x="43" y="7"/>
                  </a:lnTo>
                  <a:lnTo>
                    <a:pt x="45" y="9"/>
                  </a:lnTo>
                  <a:lnTo>
                    <a:pt x="45" y="10"/>
                  </a:lnTo>
                  <a:lnTo>
                    <a:pt x="47" y="13"/>
                  </a:lnTo>
                  <a:lnTo>
                    <a:pt x="48" y="15"/>
                  </a:lnTo>
                  <a:lnTo>
                    <a:pt x="50" y="18"/>
                  </a:lnTo>
                  <a:lnTo>
                    <a:pt x="51" y="20"/>
                  </a:lnTo>
                  <a:lnTo>
                    <a:pt x="48" y="23"/>
                  </a:lnTo>
                  <a:lnTo>
                    <a:pt x="47" y="20"/>
                  </a:lnTo>
                  <a:lnTo>
                    <a:pt x="46" y="16"/>
                  </a:lnTo>
                  <a:lnTo>
                    <a:pt x="45" y="15"/>
                  </a:lnTo>
                  <a:lnTo>
                    <a:pt x="43" y="13"/>
                  </a:lnTo>
                  <a:lnTo>
                    <a:pt x="42" y="11"/>
                  </a:lnTo>
                  <a:lnTo>
                    <a:pt x="41" y="11"/>
                  </a:lnTo>
                  <a:lnTo>
                    <a:pt x="41" y="10"/>
                  </a:lnTo>
                  <a:lnTo>
                    <a:pt x="39" y="9"/>
                  </a:lnTo>
                  <a:lnTo>
                    <a:pt x="38" y="9"/>
                  </a:lnTo>
                  <a:lnTo>
                    <a:pt x="35" y="7"/>
                  </a:lnTo>
                  <a:lnTo>
                    <a:pt x="32" y="5"/>
                  </a:lnTo>
                  <a:lnTo>
                    <a:pt x="29" y="5"/>
                  </a:lnTo>
                  <a:lnTo>
                    <a:pt x="28" y="5"/>
                  </a:lnTo>
                  <a:lnTo>
                    <a:pt x="26" y="5"/>
                  </a:lnTo>
                  <a:lnTo>
                    <a:pt x="25" y="3"/>
                  </a:lnTo>
                  <a:lnTo>
                    <a:pt x="24" y="3"/>
                  </a:lnTo>
                  <a:lnTo>
                    <a:pt x="22" y="5"/>
                  </a:lnTo>
                  <a:lnTo>
                    <a:pt x="21" y="5"/>
                  </a:lnTo>
                  <a:lnTo>
                    <a:pt x="20" y="5"/>
                  </a:lnTo>
                  <a:lnTo>
                    <a:pt x="13" y="9"/>
                  </a:lnTo>
                  <a:lnTo>
                    <a:pt x="12" y="10"/>
                  </a:lnTo>
                  <a:lnTo>
                    <a:pt x="11" y="11"/>
                  </a:lnTo>
                  <a:lnTo>
                    <a:pt x="10" y="13"/>
                  </a:lnTo>
                  <a:lnTo>
                    <a:pt x="10" y="14"/>
                  </a:lnTo>
                  <a:lnTo>
                    <a:pt x="8" y="15"/>
                  </a:lnTo>
                  <a:lnTo>
                    <a:pt x="8" y="16"/>
                  </a:lnTo>
                  <a:lnTo>
                    <a:pt x="7" y="18"/>
                  </a:lnTo>
                  <a:lnTo>
                    <a:pt x="6" y="19"/>
                  </a:lnTo>
                  <a:lnTo>
                    <a:pt x="6" y="22"/>
                  </a:lnTo>
                  <a:lnTo>
                    <a:pt x="4" y="25"/>
                  </a:lnTo>
                  <a:lnTo>
                    <a:pt x="3" y="28"/>
                  </a:lnTo>
                  <a:lnTo>
                    <a:pt x="3" y="29"/>
                  </a:lnTo>
                  <a:lnTo>
                    <a:pt x="3" y="31"/>
                  </a:lnTo>
                  <a:lnTo>
                    <a:pt x="3" y="32"/>
                  </a:lnTo>
                  <a:lnTo>
                    <a:pt x="3" y="35"/>
                  </a:lnTo>
                  <a:lnTo>
                    <a:pt x="3" y="36"/>
                  </a:lnTo>
                  <a:lnTo>
                    <a:pt x="3" y="40"/>
                  </a:lnTo>
                  <a:lnTo>
                    <a:pt x="4" y="41"/>
                  </a:lnTo>
                  <a:lnTo>
                    <a:pt x="4" y="42"/>
                  </a:lnTo>
                  <a:lnTo>
                    <a:pt x="6" y="48"/>
                  </a:lnTo>
                  <a:lnTo>
                    <a:pt x="7" y="51"/>
                  </a:lnTo>
                  <a:lnTo>
                    <a:pt x="8" y="53"/>
                  </a:lnTo>
                  <a:lnTo>
                    <a:pt x="8" y="54"/>
                  </a:lnTo>
                  <a:lnTo>
                    <a:pt x="11" y="57"/>
                  </a:lnTo>
                  <a:lnTo>
                    <a:pt x="12" y="58"/>
                  </a:lnTo>
                  <a:lnTo>
                    <a:pt x="13" y="59"/>
                  </a:lnTo>
                  <a:lnTo>
                    <a:pt x="15" y="60"/>
                  </a:lnTo>
                  <a:lnTo>
                    <a:pt x="16" y="62"/>
                  </a:lnTo>
                  <a:lnTo>
                    <a:pt x="19" y="63"/>
                  </a:lnTo>
                  <a:lnTo>
                    <a:pt x="21" y="64"/>
                  </a:lnTo>
                  <a:lnTo>
                    <a:pt x="22" y="64"/>
                  </a:lnTo>
                  <a:lnTo>
                    <a:pt x="25" y="64"/>
                  </a:lnTo>
                  <a:lnTo>
                    <a:pt x="26" y="66"/>
                  </a:lnTo>
                  <a:lnTo>
                    <a:pt x="28" y="66"/>
                  </a:lnTo>
                  <a:lnTo>
                    <a:pt x="29" y="66"/>
                  </a:lnTo>
                  <a:lnTo>
                    <a:pt x="30" y="66"/>
                  </a:lnTo>
                  <a:lnTo>
                    <a:pt x="32" y="66"/>
                  </a:lnTo>
                  <a:lnTo>
                    <a:pt x="33" y="66"/>
                  </a:lnTo>
                  <a:lnTo>
                    <a:pt x="33" y="64"/>
                  </a:lnTo>
                  <a:lnTo>
                    <a:pt x="34" y="64"/>
                  </a:lnTo>
                  <a:lnTo>
                    <a:pt x="37" y="63"/>
                  </a:lnTo>
                  <a:lnTo>
                    <a:pt x="38" y="63"/>
                  </a:lnTo>
                  <a:lnTo>
                    <a:pt x="39" y="62"/>
                  </a:lnTo>
                  <a:lnTo>
                    <a:pt x="41" y="60"/>
                  </a:lnTo>
                  <a:lnTo>
                    <a:pt x="43" y="59"/>
                  </a:lnTo>
                  <a:lnTo>
                    <a:pt x="45" y="58"/>
                  </a:lnTo>
                  <a:lnTo>
                    <a:pt x="45" y="57"/>
                  </a:lnTo>
                  <a:lnTo>
                    <a:pt x="46" y="54"/>
                  </a:lnTo>
                  <a:lnTo>
                    <a:pt x="47" y="54"/>
                  </a:lnTo>
                  <a:lnTo>
                    <a:pt x="48" y="50"/>
                  </a:lnTo>
                  <a:lnTo>
                    <a:pt x="50" y="45"/>
                  </a:lnTo>
                  <a:lnTo>
                    <a:pt x="51" y="41"/>
                  </a:lnTo>
                  <a:lnTo>
                    <a:pt x="51" y="40"/>
                  </a:lnTo>
                  <a:lnTo>
                    <a:pt x="51" y="36"/>
                  </a:lnTo>
                  <a:lnTo>
                    <a:pt x="51" y="33"/>
                  </a:lnTo>
                  <a:lnTo>
                    <a:pt x="51" y="31"/>
                  </a:lnTo>
                  <a:lnTo>
                    <a:pt x="51" y="29"/>
                  </a:lnTo>
                  <a:lnTo>
                    <a:pt x="50" y="28"/>
                  </a:lnTo>
                  <a:lnTo>
                    <a:pt x="50" y="27"/>
                  </a:lnTo>
                  <a:lnTo>
                    <a:pt x="48" y="23"/>
                  </a:lnTo>
                  <a:lnTo>
                    <a:pt x="51" y="20"/>
                  </a:lnTo>
                  <a:close/>
                </a:path>
              </a:pathLst>
            </a:custGeom>
            <a:solidFill>
              <a:srgbClr val="808080"/>
            </a:solidFill>
            <a:ln w="9525">
              <a:noFill/>
              <a:round/>
              <a:headEnd/>
              <a:tailEnd/>
            </a:ln>
          </p:spPr>
          <p:txBody>
            <a:bodyPr/>
            <a:lstStyle/>
            <a:p>
              <a:endParaRPr lang="en-US"/>
            </a:p>
          </p:txBody>
        </p:sp>
        <p:sp>
          <p:nvSpPr>
            <p:cNvPr id="211" name="Freeform 354"/>
            <p:cNvSpPr>
              <a:spLocks/>
            </p:cNvSpPr>
            <p:nvPr/>
          </p:nvSpPr>
          <p:spPr bwMode="auto">
            <a:xfrm>
              <a:off x="2420" y="1322"/>
              <a:ext cx="64" cy="82"/>
            </a:xfrm>
            <a:custGeom>
              <a:avLst/>
              <a:gdLst>
                <a:gd name="T0" fmla="*/ 22 w 64"/>
                <a:gd name="T1" fmla="*/ 2 h 82"/>
                <a:gd name="T2" fmla="*/ 27 w 64"/>
                <a:gd name="T3" fmla="*/ 0 h 82"/>
                <a:gd name="T4" fmla="*/ 31 w 64"/>
                <a:gd name="T5" fmla="*/ 0 h 82"/>
                <a:gd name="T6" fmla="*/ 35 w 64"/>
                <a:gd name="T7" fmla="*/ 0 h 82"/>
                <a:gd name="T8" fmla="*/ 37 w 64"/>
                <a:gd name="T9" fmla="*/ 0 h 82"/>
                <a:gd name="T10" fmla="*/ 47 w 64"/>
                <a:gd name="T11" fmla="*/ 7 h 82"/>
                <a:gd name="T12" fmla="*/ 50 w 64"/>
                <a:gd name="T13" fmla="*/ 9 h 82"/>
                <a:gd name="T14" fmla="*/ 53 w 64"/>
                <a:gd name="T15" fmla="*/ 12 h 82"/>
                <a:gd name="T16" fmla="*/ 55 w 64"/>
                <a:gd name="T17" fmla="*/ 13 h 82"/>
                <a:gd name="T18" fmla="*/ 57 w 64"/>
                <a:gd name="T19" fmla="*/ 16 h 82"/>
                <a:gd name="T20" fmla="*/ 58 w 64"/>
                <a:gd name="T21" fmla="*/ 20 h 82"/>
                <a:gd name="T22" fmla="*/ 62 w 64"/>
                <a:gd name="T23" fmla="*/ 29 h 82"/>
                <a:gd name="T24" fmla="*/ 63 w 64"/>
                <a:gd name="T25" fmla="*/ 33 h 82"/>
                <a:gd name="T26" fmla="*/ 64 w 64"/>
                <a:gd name="T27" fmla="*/ 37 h 82"/>
                <a:gd name="T28" fmla="*/ 63 w 64"/>
                <a:gd name="T29" fmla="*/ 39 h 82"/>
                <a:gd name="T30" fmla="*/ 64 w 64"/>
                <a:gd name="T31" fmla="*/ 40 h 82"/>
                <a:gd name="T32" fmla="*/ 64 w 64"/>
                <a:gd name="T33" fmla="*/ 44 h 82"/>
                <a:gd name="T34" fmla="*/ 63 w 64"/>
                <a:gd name="T35" fmla="*/ 49 h 82"/>
                <a:gd name="T36" fmla="*/ 60 w 64"/>
                <a:gd name="T37" fmla="*/ 61 h 82"/>
                <a:gd name="T38" fmla="*/ 59 w 64"/>
                <a:gd name="T39" fmla="*/ 64 h 82"/>
                <a:gd name="T40" fmla="*/ 57 w 64"/>
                <a:gd name="T41" fmla="*/ 69 h 82"/>
                <a:gd name="T42" fmla="*/ 54 w 64"/>
                <a:gd name="T43" fmla="*/ 72 h 82"/>
                <a:gd name="T44" fmla="*/ 49 w 64"/>
                <a:gd name="T45" fmla="*/ 75 h 82"/>
                <a:gd name="T46" fmla="*/ 42 w 64"/>
                <a:gd name="T47" fmla="*/ 81 h 82"/>
                <a:gd name="T48" fmla="*/ 37 w 64"/>
                <a:gd name="T49" fmla="*/ 82 h 82"/>
                <a:gd name="T50" fmla="*/ 33 w 64"/>
                <a:gd name="T51" fmla="*/ 82 h 82"/>
                <a:gd name="T52" fmla="*/ 29 w 64"/>
                <a:gd name="T53" fmla="*/ 82 h 82"/>
                <a:gd name="T54" fmla="*/ 25 w 64"/>
                <a:gd name="T55" fmla="*/ 82 h 82"/>
                <a:gd name="T56" fmla="*/ 16 w 64"/>
                <a:gd name="T57" fmla="*/ 77 h 82"/>
                <a:gd name="T58" fmla="*/ 14 w 64"/>
                <a:gd name="T59" fmla="*/ 74 h 82"/>
                <a:gd name="T60" fmla="*/ 11 w 64"/>
                <a:gd name="T61" fmla="*/ 72 h 82"/>
                <a:gd name="T62" fmla="*/ 9 w 64"/>
                <a:gd name="T63" fmla="*/ 69 h 82"/>
                <a:gd name="T64" fmla="*/ 6 w 64"/>
                <a:gd name="T65" fmla="*/ 65 h 82"/>
                <a:gd name="T66" fmla="*/ 3 w 64"/>
                <a:gd name="T67" fmla="*/ 59 h 82"/>
                <a:gd name="T68" fmla="*/ 1 w 64"/>
                <a:gd name="T69" fmla="*/ 49 h 82"/>
                <a:gd name="T70" fmla="*/ 0 w 64"/>
                <a:gd name="T71" fmla="*/ 46 h 82"/>
                <a:gd name="T72" fmla="*/ 0 w 64"/>
                <a:gd name="T73" fmla="*/ 42 h 82"/>
                <a:gd name="T74" fmla="*/ 0 w 64"/>
                <a:gd name="T75" fmla="*/ 38 h 82"/>
                <a:gd name="T76" fmla="*/ 0 w 64"/>
                <a:gd name="T77" fmla="*/ 34 h 82"/>
                <a:gd name="T78" fmla="*/ 0 w 64"/>
                <a:gd name="T79" fmla="*/ 30 h 82"/>
                <a:gd name="T80" fmla="*/ 5 w 64"/>
                <a:gd name="T81" fmla="*/ 18 h 82"/>
                <a:gd name="T82" fmla="*/ 6 w 64"/>
                <a:gd name="T83" fmla="*/ 14 h 82"/>
                <a:gd name="T84" fmla="*/ 7 w 64"/>
                <a:gd name="T85" fmla="*/ 12 h 82"/>
                <a:gd name="T86" fmla="*/ 10 w 64"/>
                <a:gd name="T87" fmla="*/ 11 h 82"/>
                <a:gd name="T88" fmla="*/ 12 w 64"/>
                <a:gd name="T89" fmla="*/ 8 h 82"/>
                <a:gd name="T90" fmla="*/ 18 w 64"/>
                <a:gd name="T91" fmla="*/ 4 h 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4"/>
                <a:gd name="T139" fmla="*/ 0 h 82"/>
                <a:gd name="T140" fmla="*/ 64 w 64"/>
                <a:gd name="T141" fmla="*/ 82 h 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4" h="82">
                  <a:moveTo>
                    <a:pt x="18" y="4"/>
                  </a:moveTo>
                  <a:lnTo>
                    <a:pt x="20" y="2"/>
                  </a:lnTo>
                  <a:lnTo>
                    <a:pt x="22" y="2"/>
                  </a:lnTo>
                  <a:lnTo>
                    <a:pt x="24" y="2"/>
                  </a:lnTo>
                  <a:lnTo>
                    <a:pt x="25" y="0"/>
                  </a:lnTo>
                  <a:lnTo>
                    <a:pt x="27" y="0"/>
                  </a:lnTo>
                  <a:lnTo>
                    <a:pt x="28" y="0"/>
                  </a:lnTo>
                  <a:lnTo>
                    <a:pt x="29" y="0"/>
                  </a:lnTo>
                  <a:lnTo>
                    <a:pt x="31" y="0"/>
                  </a:lnTo>
                  <a:lnTo>
                    <a:pt x="32" y="0"/>
                  </a:lnTo>
                  <a:lnTo>
                    <a:pt x="33" y="0"/>
                  </a:lnTo>
                  <a:lnTo>
                    <a:pt x="35" y="0"/>
                  </a:lnTo>
                  <a:lnTo>
                    <a:pt x="36" y="0"/>
                  </a:lnTo>
                  <a:lnTo>
                    <a:pt x="37" y="2"/>
                  </a:lnTo>
                  <a:lnTo>
                    <a:pt x="37" y="0"/>
                  </a:lnTo>
                  <a:lnTo>
                    <a:pt x="45" y="4"/>
                  </a:lnTo>
                  <a:lnTo>
                    <a:pt x="46" y="5"/>
                  </a:lnTo>
                  <a:lnTo>
                    <a:pt x="47" y="7"/>
                  </a:lnTo>
                  <a:lnTo>
                    <a:pt x="49" y="7"/>
                  </a:lnTo>
                  <a:lnTo>
                    <a:pt x="50" y="8"/>
                  </a:lnTo>
                  <a:lnTo>
                    <a:pt x="50" y="9"/>
                  </a:lnTo>
                  <a:lnTo>
                    <a:pt x="51" y="9"/>
                  </a:lnTo>
                  <a:lnTo>
                    <a:pt x="53" y="11"/>
                  </a:lnTo>
                  <a:lnTo>
                    <a:pt x="53" y="12"/>
                  </a:lnTo>
                  <a:lnTo>
                    <a:pt x="54" y="12"/>
                  </a:lnTo>
                  <a:lnTo>
                    <a:pt x="54" y="13"/>
                  </a:lnTo>
                  <a:lnTo>
                    <a:pt x="55" y="13"/>
                  </a:lnTo>
                  <a:lnTo>
                    <a:pt x="55" y="14"/>
                  </a:lnTo>
                  <a:lnTo>
                    <a:pt x="55" y="16"/>
                  </a:lnTo>
                  <a:lnTo>
                    <a:pt x="57" y="16"/>
                  </a:lnTo>
                  <a:lnTo>
                    <a:pt x="57" y="17"/>
                  </a:lnTo>
                  <a:lnTo>
                    <a:pt x="58" y="17"/>
                  </a:lnTo>
                  <a:lnTo>
                    <a:pt x="58" y="20"/>
                  </a:lnTo>
                  <a:lnTo>
                    <a:pt x="59" y="21"/>
                  </a:lnTo>
                  <a:lnTo>
                    <a:pt x="60" y="25"/>
                  </a:lnTo>
                  <a:lnTo>
                    <a:pt x="62" y="29"/>
                  </a:lnTo>
                  <a:lnTo>
                    <a:pt x="62" y="30"/>
                  </a:lnTo>
                  <a:lnTo>
                    <a:pt x="63" y="31"/>
                  </a:lnTo>
                  <a:lnTo>
                    <a:pt x="63" y="33"/>
                  </a:lnTo>
                  <a:lnTo>
                    <a:pt x="63" y="34"/>
                  </a:lnTo>
                  <a:lnTo>
                    <a:pt x="63" y="35"/>
                  </a:lnTo>
                  <a:lnTo>
                    <a:pt x="64" y="37"/>
                  </a:lnTo>
                  <a:lnTo>
                    <a:pt x="63" y="37"/>
                  </a:lnTo>
                  <a:lnTo>
                    <a:pt x="63" y="38"/>
                  </a:lnTo>
                  <a:lnTo>
                    <a:pt x="63" y="39"/>
                  </a:lnTo>
                  <a:lnTo>
                    <a:pt x="64" y="39"/>
                  </a:lnTo>
                  <a:lnTo>
                    <a:pt x="63" y="39"/>
                  </a:lnTo>
                  <a:lnTo>
                    <a:pt x="64" y="40"/>
                  </a:lnTo>
                  <a:lnTo>
                    <a:pt x="64" y="42"/>
                  </a:lnTo>
                  <a:lnTo>
                    <a:pt x="64" y="43"/>
                  </a:lnTo>
                  <a:lnTo>
                    <a:pt x="64" y="44"/>
                  </a:lnTo>
                  <a:lnTo>
                    <a:pt x="64" y="46"/>
                  </a:lnTo>
                  <a:lnTo>
                    <a:pt x="63" y="48"/>
                  </a:lnTo>
                  <a:lnTo>
                    <a:pt x="63" y="49"/>
                  </a:lnTo>
                  <a:lnTo>
                    <a:pt x="63" y="51"/>
                  </a:lnTo>
                  <a:lnTo>
                    <a:pt x="63" y="52"/>
                  </a:lnTo>
                  <a:lnTo>
                    <a:pt x="60" y="61"/>
                  </a:lnTo>
                  <a:lnTo>
                    <a:pt x="60" y="62"/>
                  </a:lnTo>
                  <a:lnTo>
                    <a:pt x="59" y="62"/>
                  </a:lnTo>
                  <a:lnTo>
                    <a:pt x="59" y="64"/>
                  </a:lnTo>
                  <a:lnTo>
                    <a:pt x="58" y="66"/>
                  </a:lnTo>
                  <a:lnTo>
                    <a:pt x="57" y="68"/>
                  </a:lnTo>
                  <a:lnTo>
                    <a:pt x="57" y="69"/>
                  </a:lnTo>
                  <a:lnTo>
                    <a:pt x="55" y="69"/>
                  </a:lnTo>
                  <a:lnTo>
                    <a:pt x="55" y="70"/>
                  </a:lnTo>
                  <a:lnTo>
                    <a:pt x="54" y="72"/>
                  </a:lnTo>
                  <a:lnTo>
                    <a:pt x="53" y="73"/>
                  </a:lnTo>
                  <a:lnTo>
                    <a:pt x="51" y="74"/>
                  </a:lnTo>
                  <a:lnTo>
                    <a:pt x="49" y="75"/>
                  </a:lnTo>
                  <a:lnTo>
                    <a:pt x="49" y="77"/>
                  </a:lnTo>
                  <a:lnTo>
                    <a:pt x="46" y="78"/>
                  </a:lnTo>
                  <a:lnTo>
                    <a:pt x="42" y="81"/>
                  </a:lnTo>
                  <a:lnTo>
                    <a:pt x="40" y="81"/>
                  </a:lnTo>
                  <a:lnTo>
                    <a:pt x="38" y="82"/>
                  </a:lnTo>
                  <a:lnTo>
                    <a:pt x="37" y="82"/>
                  </a:lnTo>
                  <a:lnTo>
                    <a:pt x="36" y="82"/>
                  </a:lnTo>
                  <a:lnTo>
                    <a:pt x="35" y="82"/>
                  </a:lnTo>
                  <a:lnTo>
                    <a:pt x="33" y="82"/>
                  </a:lnTo>
                  <a:lnTo>
                    <a:pt x="32" y="82"/>
                  </a:lnTo>
                  <a:lnTo>
                    <a:pt x="31" y="82"/>
                  </a:lnTo>
                  <a:lnTo>
                    <a:pt x="29" y="82"/>
                  </a:lnTo>
                  <a:lnTo>
                    <a:pt x="28" y="82"/>
                  </a:lnTo>
                  <a:lnTo>
                    <a:pt x="27" y="82"/>
                  </a:lnTo>
                  <a:lnTo>
                    <a:pt x="25" y="82"/>
                  </a:lnTo>
                  <a:lnTo>
                    <a:pt x="18" y="78"/>
                  </a:lnTo>
                  <a:lnTo>
                    <a:pt x="18" y="77"/>
                  </a:lnTo>
                  <a:lnTo>
                    <a:pt x="16" y="77"/>
                  </a:lnTo>
                  <a:lnTo>
                    <a:pt x="15" y="75"/>
                  </a:lnTo>
                  <a:lnTo>
                    <a:pt x="14" y="75"/>
                  </a:lnTo>
                  <a:lnTo>
                    <a:pt x="14" y="74"/>
                  </a:lnTo>
                  <a:lnTo>
                    <a:pt x="12" y="74"/>
                  </a:lnTo>
                  <a:lnTo>
                    <a:pt x="12" y="73"/>
                  </a:lnTo>
                  <a:lnTo>
                    <a:pt x="11" y="72"/>
                  </a:lnTo>
                  <a:lnTo>
                    <a:pt x="10" y="72"/>
                  </a:lnTo>
                  <a:lnTo>
                    <a:pt x="10" y="70"/>
                  </a:lnTo>
                  <a:lnTo>
                    <a:pt x="9" y="69"/>
                  </a:lnTo>
                  <a:lnTo>
                    <a:pt x="7" y="68"/>
                  </a:lnTo>
                  <a:lnTo>
                    <a:pt x="7" y="66"/>
                  </a:lnTo>
                  <a:lnTo>
                    <a:pt x="6" y="65"/>
                  </a:lnTo>
                  <a:lnTo>
                    <a:pt x="5" y="62"/>
                  </a:lnTo>
                  <a:lnTo>
                    <a:pt x="5" y="61"/>
                  </a:lnTo>
                  <a:lnTo>
                    <a:pt x="3" y="59"/>
                  </a:lnTo>
                  <a:lnTo>
                    <a:pt x="1" y="53"/>
                  </a:lnTo>
                  <a:lnTo>
                    <a:pt x="1" y="51"/>
                  </a:lnTo>
                  <a:lnTo>
                    <a:pt x="1" y="49"/>
                  </a:lnTo>
                  <a:lnTo>
                    <a:pt x="0" y="48"/>
                  </a:lnTo>
                  <a:lnTo>
                    <a:pt x="0" y="47"/>
                  </a:lnTo>
                  <a:lnTo>
                    <a:pt x="0" y="46"/>
                  </a:lnTo>
                  <a:lnTo>
                    <a:pt x="0" y="44"/>
                  </a:lnTo>
                  <a:lnTo>
                    <a:pt x="0" y="43"/>
                  </a:lnTo>
                  <a:lnTo>
                    <a:pt x="0" y="42"/>
                  </a:lnTo>
                  <a:lnTo>
                    <a:pt x="0" y="40"/>
                  </a:lnTo>
                  <a:lnTo>
                    <a:pt x="0" y="39"/>
                  </a:lnTo>
                  <a:lnTo>
                    <a:pt x="0" y="38"/>
                  </a:lnTo>
                  <a:lnTo>
                    <a:pt x="0" y="37"/>
                  </a:lnTo>
                  <a:lnTo>
                    <a:pt x="0" y="35"/>
                  </a:lnTo>
                  <a:lnTo>
                    <a:pt x="0" y="34"/>
                  </a:lnTo>
                  <a:lnTo>
                    <a:pt x="0" y="33"/>
                  </a:lnTo>
                  <a:lnTo>
                    <a:pt x="1" y="31"/>
                  </a:lnTo>
                  <a:lnTo>
                    <a:pt x="0" y="30"/>
                  </a:lnTo>
                  <a:lnTo>
                    <a:pt x="3" y="21"/>
                  </a:lnTo>
                  <a:lnTo>
                    <a:pt x="3" y="20"/>
                  </a:lnTo>
                  <a:lnTo>
                    <a:pt x="5" y="18"/>
                  </a:lnTo>
                  <a:lnTo>
                    <a:pt x="5" y="16"/>
                  </a:lnTo>
                  <a:lnTo>
                    <a:pt x="6" y="16"/>
                  </a:lnTo>
                  <a:lnTo>
                    <a:pt x="6" y="14"/>
                  </a:lnTo>
                  <a:lnTo>
                    <a:pt x="7" y="14"/>
                  </a:lnTo>
                  <a:lnTo>
                    <a:pt x="7" y="13"/>
                  </a:lnTo>
                  <a:lnTo>
                    <a:pt x="7" y="12"/>
                  </a:lnTo>
                  <a:lnTo>
                    <a:pt x="9" y="12"/>
                  </a:lnTo>
                  <a:lnTo>
                    <a:pt x="9" y="11"/>
                  </a:lnTo>
                  <a:lnTo>
                    <a:pt x="10" y="11"/>
                  </a:lnTo>
                  <a:lnTo>
                    <a:pt x="10" y="9"/>
                  </a:lnTo>
                  <a:lnTo>
                    <a:pt x="11" y="9"/>
                  </a:lnTo>
                  <a:lnTo>
                    <a:pt x="12" y="8"/>
                  </a:lnTo>
                  <a:lnTo>
                    <a:pt x="14" y="7"/>
                  </a:lnTo>
                  <a:lnTo>
                    <a:pt x="15" y="5"/>
                  </a:lnTo>
                  <a:lnTo>
                    <a:pt x="18" y="4"/>
                  </a:lnTo>
                  <a:close/>
                </a:path>
              </a:pathLst>
            </a:custGeom>
            <a:solidFill>
              <a:srgbClr val="808080"/>
            </a:solidFill>
            <a:ln w="9525">
              <a:noFill/>
              <a:round/>
              <a:headEnd/>
              <a:tailEnd/>
            </a:ln>
          </p:spPr>
          <p:txBody>
            <a:bodyPr/>
            <a:lstStyle/>
            <a:p>
              <a:endParaRPr lang="en-US"/>
            </a:p>
          </p:txBody>
        </p:sp>
        <p:sp>
          <p:nvSpPr>
            <p:cNvPr id="212" name="Freeform 355"/>
            <p:cNvSpPr>
              <a:spLocks/>
            </p:cNvSpPr>
            <p:nvPr/>
          </p:nvSpPr>
          <p:spPr bwMode="auto">
            <a:xfrm>
              <a:off x="2418" y="1320"/>
              <a:ext cx="68" cy="85"/>
            </a:xfrm>
            <a:custGeom>
              <a:avLst/>
              <a:gdLst>
                <a:gd name="T0" fmla="*/ 66 w 68"/>
                <a:gd name="T1" fmla="*/ 36 h 85"/>
                <a:gd name="T2" fmla="*/ 68 w 68"/>
                <a:gd name="T3" fmla="*/ 44 h 85"/>
                <a:gd name="T4" fmla="*/ 66 w 68"/>
                <a:gd name="T5" fmla="*/ 51 h 85"/>
                <a:gd name="T6" fmla="*/ 62 w 68"/>
                <a:gd name="T7" fmla="*/ 66 h 85"/>
                <a:gd name="T8" fmla="*/ 57 w 68"/>
                <a:gd name="T9" fmla="*/ 74 h 85"/>
                <a:gd name="T10" fmla="*/ 51 w 68"/>
                <a:gd name="T11" fmla="*/ 80 h 85"/>
                <a:gd name="T12" fmla="*/ 42 w 68"/>
                <a:gd name="T13" fmla="*/ 85 h 85"/>
                <a:gd name="T14" fmla="*/ 33 w 68"/>
                <a:gd name="T15" fmla="*/ 85 h 85"/>
                <a:gd name="T16" fmla="*/ 26 w 68"/>
                <a:gd name="T17" fmla="*/ 84 h 85"/>
                <a:gd name="T18" fmla="*/ 16 w 68"/>
                <a:gd name="T19" fmla="*/ 77 h 85"/>
                <a:gd name="T20" fmla="*/ 9 w 68"/>
                <a:gd name="T21" fmla="*/ 71 h 85"/>
                <a:gd name="T22" fmla="*/ 4 w 68"/>
                <a:gd name="T23" fmla="*/ 62 h 85"/>
                <a:gd name="T24" fmla="*/ 2 w 68"/>
                <a:gd name="T25" fmla="*/ 53 h 85"/>
                <a:gd name="T26" fmla="*/ 0 w 68"/>
                <a:gd name="T27" fmla="*/ 44 h 85"/>
                <a:gd name="T28" fmla="*/ 3 w 68"/>
                <a:gd name="T29" fmla="*/ 24 h 85"/>
                <a:gd name="T30" fmla="*/ 7 w 68"/>
                <a:gd name="T31" fmla="*/ 16 h 85"/>
                <a:gd name="T32" fmla="*/ 12 w 68"/>
                <a:gd name="T33" fmla="*/ 9 h 85"/>
                <a:gd name="T34" fmla="*/ 22 w 68"/>
                <a:gd name="T35" fmla="*/ 2 h 85"/>
                <a:gd name="T36" fmla="*/ 30 w 68"/>
                <a:gd name="T37" fmla="*/ 1 h 85"/>
                <a:gd name="T38" fmla="*/ 39 w 68"/>
                <a:gd name="T39" fmla="*/ 1 h 85"/>
                <a:gd name="T40" fmla="*/ 49 w 68"/>
                <a:gd name="T41" fmla="*/ 5 h 85"/>
                <a:gd name="T42" fmla="*/ 55 w 68"/>
                <a:gd name="T43" fmla="*/ 10 h 85"/>
                <a:gd name="T44" fmla="*/ 60 w 68"/>
                <a:gd name="T45" fmla="*/ 16 h 85"/>
                <a:gd name="T46" fmla="*/ 61 w 68"/>
                <a:gd name="T47" fmla="*/ 27 h 85"/>
                <a:gd name="T48" fmla="*/ 56 w 68"/>
                <a:gd name="T49" fmla="*/ 18 h 85"/>
                <a:gd name="T50" fmla="*/ 51 w 68"/>
                <a:gd name="T51" fmla="*/ 13 h 85"/>
                <a:gd name="T52" fmla="*/ 46 w 68"/>
                <a:gd name="T53" fmla="*/ 7 h 85"/>
                <a:gd name="T54" fmla="*/ 37 w 68"/>
                <a:gd name="T55" fmla="*/ 5 h 85"/>
                <a:gd name="T56" fmla="*/ 27 w 68"/>
                <a:gd name="T57" fmla="*/ 5 h 85"/>
                <a:gd name="T58" fmla="*/ 17 w 68"/>
                <a:gd name="T59" fmla="*/ 9 h 85"/>
                <a:gd name="T60" fmla="*/ 13 w 68"/>
                <a:gd name="T61" fmla="*/ 14 h 85"/>
                <a:gd name="T62" fmla="*/ 8 w 68"/>
                <a:gd name="T63" fmla="*/ 20 h 85"/>
                <a:gd name="T64" fmla="*/ 4 w 68"/>
                <a:gd name="T65" fmla="*/ 31 h 85"/>
                <a:gd name="T66" fmla="*/ 3 w 68"/>
                <a:gd name="T67" fmla="*/ 44 h 85"/>
                <a:gd name="T68" fmla="*/ 4 w 68"/>
                <a:gd name="T69" fmla="*/ 51 h 85"/>
                <a:gd name="T70" fmla="*/ 5 w 68"/>
                <a:gd name="T71" fmla="*/ 58 h 85"/>
                <a:gd name="T72" fmla="*/ 11 w 68"/>
                <a:gd name="T73" fmla="*/ 67 h 85"/>
                <a:gd name="T74" fmla="*/ 16 w 68"/>
                <a:gd name="T75" fmla="*/ 74 h 85"/>
                <a:gd name="T76" fmla="*/ 21 w 68"/>
                <a:gd name="T77" fmla="*/ 77 h 85"/>
                <a:gd name="T78" fmla="*/ 30 w 68"/>
                <a:gd name="T79" fmla="*/ 81 h 85"/>
                <a:gd name="T80" fmla="*/ 37 w 68"/>
                <a:gd name="T81" fmla="*/ 81 h 85"/>
                <a:gd name="T82" fmla="*/ 46 w 68"/>
                <a:gd name="T83" fmla="*/ 79 h 85"/>
                <a:gd name="T84" fmla="*/ 52 w 68"/>
                <a:gd name="T85" fmla="*/ 75 h 85"/>
                <a:gd name="T86" fmla="*/ 59 w 68"/>
                <a:gd name="T87" fmla="*/ 67 h 85"/>
                <a:gd name="T88" fmla="*/ 62 w 68"/>
                <a:gd name="T89" fmla="*/ 58 h 85"/>
                <a:gd name="T90" fmla="*/ 64 w 68"/>
                <a:gd name="T91" fmla="*/ 48 h 85"/>
                <a:gd name="T92" fmla="*/ 64 w 68"/>
                <a:gd name="T93" fmla="*/ 40 h 85"/>
                <a:gd name="T94" fmla="*/ 62 w 68"/>
                <a:gd name="T95" fmla="*/ 32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85"/>
                <a:gd name="T146" fmla="*/ 68 w 68"/>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85">
                  <a:moveTo>
                    <a:pt x="64" y="26"/>
                  </a:moveTo>
                  <a:lnTo>
                    <a:pt x="66" y="31"/>
                  </a:lnTo>
                  <a:lnTo>
                    <a:pt x="66" y="33"/>
                  </a:lnTo>
                  <a:lnTo>
                    <a:pt x="66" y="36"/>
                  </a:lnTo>
                  <a:lnTo>
                    <a:pt x="68" y="37"/>
                  </a:lnTo>
                  <a:lnTo>
                    <a:pt x="68" y="40"/>
                  </a:lnTo>
                  <a:lnTo>
                    <a:pt x="68" y="41"/>
                  </a:lnTo>
                  <a:lnTo>
                    <a:pt x="68" y="44"/>
                  </a:lnTo>
                  <a:lnTo>
                    <a:pt x="68" y="46"/>
                  </a:lnTo>
                  <a:lnTo>
                    <a:pt x="68" y="48"/>
                  </a:lnTo>
                  <a:lnTo>
                    <a:pt x="68" y="50"/>
                  </a:lnTo>
                  <a:lnTo>
                    <a:pt x="66" y="51"/>
                  </a:lnTo>
                  <a:lnTo>
                    <a:pt x="66" y="55"/>
                  </a:lnTo>
                  <a:lnTo>
                    <a:pt x="65" y="59"/>
                  </a:lnTo>
                  <a:lnTo>
                    <a:pt x="64" y="63"/>
                  </a:lnTo>
                  <a:lnTo>
                    <a:pt x="62" y="66"/>
                  </a:lnTo>
                  <a:lnTo>
                    <a:pt x="62" y="67"/>
                  </a:lnTo>
                  <a:lnTo>
                    <a:pt x="61" y="68"/>
                  </a:lnTo>
                  <a:lnTo>
                    <a:pt x="59" y="72"/>
                  </a:lnTo>
                  <a:lnTo>
                    <a:pt x="57" y="74"/>
                  </a:lnTo>
                  <a:lnTo>
                    <a:pt x="57" y="75"/>
                  </a:lnTo>
                  <a:lnTo>
                    <a:pt x="55" y="77"/>
                  </a:lnTo>
                  <a:lnTo>
                    <a:pt x="53" y="79"/>
                  </a:lnTo>
                  <a:lnTo>
                    <a:pt x="51" y="80"/>
                  </a:lnTo>
                  <a:lnTo>
                    <a:pt x="48" y="83"/>
                  </a:lnTo>
                  <a:lnTo>
                    <a:pt x="47" y="83"/>
                  </a:lnTo>
                  <a:lnTo>
                    <a:pt x="43" y="84"/>
                  </a:lnTo>
                  <a:lnTo>
                    <a:pt x="42" y="85"/>
                  </a:lnTo>
                  <a:lnTo>
                    <a:pt x="39" y="85"/>
                  </a:lnTo>
                  <a:lnTo>
                    <a:pt x="38" y="85"/>
                  </a:lnTo>
                  <a:lnTo>
                    <a:pt x="35" y="85"/>
                  </a:lnTo>
                  <a:lnTo>
                    <a:pt x="33" y="85"/>
                  </a:lnTo>
                  <a:lnTo>
                    <a:pt x="30" y="85"/>
                  </a:lnTo>
                  <a:lnTo>
                    <a:pt x="29" y="85"/>
                  </a:lnTo>
                  <a:lnTo>
                    <a:pt x="27" y="84"/>
                  </a:lnTo>
                  <a:lnTo>
                    <a:pt x="26" y="84"/>
                  </a:lnTo>
                  <a:lnTo>
                    <a:pt x="20" y="81"/>
                  </a:lnTo>
                  <a:lnTo>
                    <a:pt x="18" y="80"/>
                  </a:lnTo>
                  <a:lnTo>
                    <a:pt x="17" y="79"/>
                  </a:lnTo>
                  <a:lnTo>
                    <a:pt x="16" y="77"/>
                  </a:lnTo>
                  <a:lnTo>
                    <a:pt x="14" y="76"/>
                  </a:lnTo>
                  <a:lnTo>
                    <a:pt x="13" y="76"/>
                  </a:lnTo>
                  <a:lnTo>
                    <a:pt x="12" y="74"/>
                  </a:lnTo>
                  <a:lnTo>
                    <a:pt x="9" y="71"/>
                  </a:lnTo>
                  <a:lnTo>
                    <a:pt x="8" y="70"/>
                  </a:lnTo>
                  <a:lnTo>
                    <a:pt x="7" y="68"/>
                  </a:lnTo>
                  <a:lnTo>
                    <a:pt x="5" y="66"/>
                  </a:lnTo>
                  <a:lnTo>
                    <a:pt x="4" y="62"/>
                  </a:lnTo>
                  <a:lnTo>
                    <a:pt x="3" y="61"/>
                  </a:lnTo>
                  <a:lnTo>
                    <a:pt x="3" y="58"/>
                  </a:lnTo>
                  <a:lnTo>
                    <a:pt x="2" y="54"/>
                  </a:lnTo>
                  <a:lnTo>
                    <a:pt x="2" y="53"/>
                  </a:lnTo>
                  <a:lnTo>
                    <a:pt x="0" y="50"/>
                  </a:lnTo>
                  <a:lnTo>
                    <a:pt x="0" y="48"/>
                  </a:lnTo>
                  <a:lnTo>
                    <a:pt x="0" y="46"/>
                  </a:lnTo>
                  <a:lnTo>
                    <a:pt x="0" y="44"/>
                  </a:lnTo>
                  <a:lnTo>
                    <a:pt x="0" y="37"/>
                  </a:lnTo>
                  <a:lnTo>
                    <a:pt x="0" y="33"/>
                  </a:lnTo>
                  <a:lnTo>
                    <a:pt x="0" y="32"/>
                  </a:lnTo>
                  <a:lnTo>
                    <a:pt x="3" y="24"/>
                  </a:lnTo>
                  <a:lnTo>
                    <a:pt x="4" y="22"/>
                  </a:lnTo>
                  <a:lnTo>
                    <a:pt x="4" y="20"/>
                  </a:lnTo>
                  <a:lnTo>
                    <a:pt x="5" y="19"/>
                  </a:lnTo>
                  <a:lnTo>
                    <a:pt x="7" y="16"/>
                  </a:lnTo>
                  <a:lnTo>
                    <a:pt x="7" y="15"/>
                  </a:lnTo>
                  <a:lnTo>
                    <a:pt x="9" y="13"/>
                  </a:lnTo>
                  <a:lnTo>
                    <a:pt x="11" y="11"/>
                  </a:lnTo>
                  <a:lnTo>
                    <a:pt x="12" y="9"/>
                  </a:lnTo>
                  <a:lnTo>
                    <a:pt x="13" y="7"/>
                  </a:lnTo>
                  <a:lnTo>
                    <a:pt x="14" y="7"/>
                  </a:lnTo>
                  <a:lnTo>
                    <a:pt x="16" y="6"/>
                  </a:lnTo>
                  <a:lnTo>
                    <a:pt x="22" y="2"/>
                  </a:lnTo>
                  <a:lnTo>
                    <a:pt x="24" y="2"/>
                  </a:lnTo>
                  <a:lnTo>
                    <a:pt x="25" y="1"/>
                  </a:lnTo>
                  <a:lnTo>
                    <a:pt x="27" y="1"/>
                  </a:lnTo>
                  <a:lnTo>
                    <a:pt x="30" y="1"/>
                  </a:lnTo>
                  <a:lnTo>
                    <a:pt x="34" y="0"/>
                  </a:lnTo>
                  <a:lnTo>
                    <a:pt x="35" y="0"/>
                  </a:lnTo>
                  <a:lnTo>
                    <a:pt x="37" y="1"/>
                  </a:lnTo>
                  <a:lnTo>
                    <a:pt x="39" y="1"/>
                  </a:lnTo>
                  <a:lnTo>
                    <a:pt x="40" y="1"/>
                  </a:lnTo>
                  <a:lnTo>
                    <a:pt x="43" y="2"/>
                  </a:lnTo>
                  <a:lnTo>
                    <a:pt x="47" y="4"/>
                  </a:lnTo>
                  <a:lnTo>
                    <a:pt x="49" y="5"/>
                  </a:lnTo>
                  <a:lnTo>
                    <a:pt x="51" y="6"/>
                  </a:lnTo>
                  <a:lnTo>
                    <a:pt x="52" y="7"/>
                  </a:lnTo>
                  <a:lnTo>
                    <a:pt x="53" y="9"/>
                  </a:lnTo>
                  <a:lnTo>
                    <a:pt x="55" y="10"/>
                  </a:lnTo>
                  <a:lnTo>
                    <a:pt x="56" y="11"/>
                  </a:lnTo>
                  <a:lnTo>
                    <a:pt x="57" y="13"/>
                  </a:lnTo>
                  <a:lnTo>
                    <a:pt x="59" y="14"/>
                  </a:lnTo>
                  <a:lnTo>
                    <a:pt x="60" y="16"/>
                  </a:lnTo>
                  <a:lnTo>
                    <a:pt x="61" y="18"/>
                  </a:lnTo>
                  <a:lnTo>
                    <a:pt x="61" y="19"/>
                  </a:lnTo>
                  <a:lnTo>
                    <a:pt x="64" y="26"/>
                  </a:lnTo>
                  <a:lnTo>
                    <a:pt x="61" y="27"/>
                  </a:lnTo>
                  <a:lnTo>
                    <a:pt x="59" y="22"/>
                  </a:lnTo>
                  <a:lnTo>
                    <a:pt x="59" y="20"/>
                  </a:lnTo>
                  <a:lnTo>
                    <a:pt x="57" y="19"/>
                  </a:lnTo>
                  <a:lnTo>
                    <a:pt x="56" y="18"/>
                  </a:lnTo>
                  <a:lnTo>
                    <a:pt x="55" y="16"/>
                  </a:lnTo>
                  <a:lnTo>
                    <a:pt x="53" y="15"/>
                  </a:lnTo>
                  <a:lnTo>
                    <a:pt x="53" y="14"/>
                  </a:lnTo>
                  <a:lnTo>
                    <a:pt x="51" y="13"/>
                  </a:lnTo>
                  <a:lnTo>
                    <a:pt x="49" y="11"/>
                  </a:lnTo>
                  <a:lnTo>
                    <a:pt x="49" y="10"/>
                  </a:lnTo>
                  <a:lnTo>
                    <a:pt x="48" y="9"/>
                  </a:lnTo>
                  <a:lnTo>
                    <a:pt x="46" y="7"/>
                  </a:lnTo>
                  <a:lnTo>
                    <a:pt x="43" y="6"/>
                  </a:lnTo>
                  <a:lnTo>
                    <a:pt x="39" y="5"/>
                  </a:lnTo>
                  <a:lnTo>
                    <a:pt x="38" y="5"/>
                  </a:lnTo>
                  <a:lnTo>
                    <a:pt x="37" y="5"/>
                  </a:lnTo>
                  <a:lnTo>
                    <a:pt x="35" y="5"/>
                  </a:lnTo>
                  <a:lnTo>
                    <a:pt x="34" y="4"/>
                  </a:lnTo>
                  <a:lnTo>
                    <a:pt x="30" y="4"/>
                  </a:lnTo>
                  <a:lnTo>
                    <a:pt x="27" y="5"/>
                  </a:lnTo>
                  <a:lnTo>
                    <a:pt x="26" y="5"/>
                  </a:lnTo>
                  <a:lnTo>
                    <a:pt x="25" y="6"/>
                  </a:lnTo>
                  <a:lnTo>
                    <a:pt x="24" y="6"/>
                  </a:lnTo>
                  <a:lnTo>
                    <a:pt x="17" y="9"/>
                  </a:lnTo>
                  <a:lnTo>
                    <a:pt x="17" y="10"/>
                  </a:lnTo>
                  <a:lnTo>
                    <a:pt x="14" y="11"/>
                  </a:lnTo>
                  <a:lnTo>
                    <a:pt x="14" y="13"/>
                  </a:lnTo>
                  <a:lnTo>
                    <a:pt x="13" y="14"/>
                  </a:lnTo>
                  <a:lnTo>
                    <a:pt x="12" y="15"/>
                  </a:lnTo>
                  <a:lnTo>
                    <a:pt x="9" y="18"/>
                  </a:lnTo>
                  <a:lnTo>
                    <a:pt x="9" y="19"/>
                  </a:lnTo>
                  <a:lnTo>
                    <a:pt x="8" y="20"/>
                  </a:lnTo>
                  <a:lnTo>
                    <a:pt x="8" y="22"/>
                  </a:lnTo>
                  <a:lnTo>
                    <a:pt x="7" y="24"/>
                  </a:lnTo>
                  <a:lnTo>
                    <a:pt x="7" y="26"/>
                  </a:lnTo>
                  <a:lnTo>
                    <a:pt x="4" y="31"/>
                  </a:lnTo>
                  <a:lnTo>
                    <a:pt x="4" y="32"/>
                  </a:lnTo>
                  <a:lnTo>
                    <a:pt x="4" y="35"/>
                  </a:lnTo>
                  <a:lnTo>
                    <a:pt x="3" y="39"/>
                  </a:lnTo>
                  <a:lnTo>
                    <a:pt x="3" y="44"/>
                  </a:lnTo>
                  <a:lnTo>
                    <a:pt x="3" y="45"/>
                  </a:lnTo>
                  <a:lnTo>
                    <a:pt x="4" y="48"/>
                  </a:lnTo>
                  <a:lnTo>
                    <a:pt x="4" y="49"/>
                  </a:lnTo>
                  <a:lnTo>
                    <a:pt x="4" y="51"/>
                  </a:lnTo>
                  <a:lnTo>
                    <a:pt x="4" y="53"/>
                  </a:lnTo>
                  <a:lnTo>
                    <a:pt x="5" y="57"/>
                  </a:lnTo>
                  <a:lnTo>
                    <a:pt x="7" y="59"/>
                  </a:lnTo>
                  <a:lnTo>
                    <a:pt x="5" y="58"/>
                  </a:lnTo>
                  <a:lnTo>
                    <a:pt x="7" y="61"/>
                  </a:lnTo>
                  <a:lnTo>
                    <a:pt x="8" y="63"/>
                  </a:lnTo>
                  <a:lnTo>
                    <a:pt x="9" y="66"/>
                  </a:lnTo>
                  <a:lnTo>
                    <a:pt x="11" y="67"/>
                  </a:lnTo>
                  <a:lnTo>
                    <a:pt x="12" y="68"/>
                  </a:lnTo>
                  <a:lnTo>
                    <a:pt x="13" y="71"/>
                  </a:lnTo>
                  <a:lnTo>
                    <a:pt x="14" y="72"/>
                  </a:lnTo>
                  <a:lnTo>
                    <a:pt x="16" y="74"/>
                  </a:lnTo>
                  <a:lnTo>
                    <a:pt x="17" y="75"/>
                  </a:lnTo>
                  <a:lnTo>
                    <a:pt x="18" y="76"/>
                  </a:lnTo>
                  <a:lnTo>
                    <a:pt x="20" y="76"/>
                  </a:lnTo>
                  <a:lnTo>
                    <a:pt x="21" y="77"/>
                  </a:lnTo>
                  <a:lnTo>
                    <a:pt x="22" y="79"/>
                  </a:lnTo>
                  <a:lnTo>
                    <a:pt x="26" y="80"/>
                  </a:lnTo>
                  <a:lnTo>
                    <a:pt x="29" y="80"/>
                  </a:lnTo>
                  <a:lnTo>
                    <a:pt x="30" y="81"/>
                  </a:lnTo>
                  <a:lnTo>
                    <a:pt x="31" y="81"/>
                  </a:lnTo>
                  <a:lnTo>
                    <a:pt x="33" y="81"/>
                  </a:lnTo>
                  <a:lnTo>
                    <a:pt x="35" y="81"/>
                  </a:lnTo>
                  <a:lnTo>
                    <a:pt x="37" y="81"/>
                  </a:lnTo>
                  <a:lnTo>
                    <a:pt x="38" y="81"/>
                  </a:lnTo>
                  <a:lnTo>
                    <a:pt x="42" y="81"/>
                  </a:lnTo>
                  <a:lnTo>
                    <a:pt x="43" y="80"/>
                  </a:lnTo>
                  <a:lnTo>
                    <a:pt x="46" y="79"/>
                  </a:lnTo>
                  <a:lnTo>
                    <a:pt x="47" y="79"/>
                  </a:lnTo>
                  <a:lnTo>
                    <a:pt x="49" y="76"/>
                  </a:lnTo>
                  <a:lnTo>
                    <a:pt x="51" y="76"/>
                  </a:lnTo>
                  <a:lnTo>
                    <a:pt x="52" y="75"/>
                  </a:lnTo>
                  <a:lnTo>
                    <a:pt x="55" y="72"/>
                  </a:lnTo>
                  <a:lnTo>
                    <a:pt x="56" y="71"/>
                  </a:lnTo>
                  <a:lnTo>
                    <a:pt x="56" y="70"/>
                  </a:lnTo>
                  <a:lnTo>
                    <a:pt x="59" y="67"/>
                  </a:lnTo>
                  <a:lnTo>
                    <a:pt x="59" y="64"/>
                  </a:lnTo>
                  <a:lnTo>
                    <a:pt x="60" y="63"/>
                  </a:lnTo>
                  <a:lnTo>
                    <a:pt x="61" y="62"/>
                  </a:lnTo>
                  <a:lnTo>
                    <a:pt x="62" y="58"/>
                  </a:lnTo>
                  <a:lnTo>
                    <a:pt x="62" y="55"/>
                  </a:lnTo>
                  <a:lnTo>
                    <a:pt x="64" y="51"/>
                  </a:lnTo>
                  <a:lnTo>
                    <a:pt x="64" y="49"/>
                  </a:lnTo>
                  <a:lnTo>
                    <a:pt x="64" y="48"/>
                  </a:lnTo>
                  <a:lnTo>
                    <a:pt x="64" y="46"/>
                  </a:lnTo>
                  <a:lnTo>
                    <a:pt x="64" y="44"/>
                  </a:lnTo>
                  <a:lnTo>
                    <a:pt x="64" y="42"/>
                  </a:lnTo>
                  <a:lnTo>
                    <a:pt x="64" y="40"/>
                  </a:lnTo>
                  <a:lnTo>
                    <a:pt x="64" y="39"/>
                  </a:lnTo>
                  <a:lnTo>
                    <a:pt x="64" y="36"/>
                  </a:lnTo>
                  <a:lnTo>
                    <a:pt x="64" y="35"/>
                  </a:lnTo>
                  <a:lnTo>
                    <a:pt x="62" y="32"/>
                  </a:lnTo>
                  <a:lnTo>
                    <a:pt x="61" y="27"/>
                  </a:lnTo>
                  <a:lnTo>
                    <a:pt x="64" y="26"/>
                  </a:lnTo>
                  <a:close/>
                </a:path>
              </a:pathLst>
            </a:custGeom>
            <a:solidFill>
              <a:srgbClr val="808080"/>
            </a:solidFill>
            <a:ln w="9525">
              <a:noFill/>
              <a:round/>
              <a:headEnd/>
              <a:tailEnd/>
            </a:ln>
          </p:spPr>
          <p:txBody>
            <a:bodyPr/>
            <a:lstStyle/>
            <a:p>
              <a:endParaRPr lang="en-US"/>
            </a:p>
          </p:txBody>
        </p:sp>
        <p:sp>
          <p:nvSpPr>
            <p:cNvPr id="213" name="Freeform 356"/>
            <p:cNvSpPr>
              <a:spLocks/>
            </p:cNvSpPr>
            <p:nvPr/>
          </p:nvSpPr>
          <p:spPr bwMode="auto">
            <a:xfrm>
              <a:off x="2427" y="1375"/>
              <a:ext cx="42" cy="138"/>
            </a:xfrm>
            <a:custGeom>
              <a:avLst/>
              <a:gdLst>
                <a:gd name="T0" fmla="*/ 26 w 42"/>
                <a:gd name="T1" fmla="*/ 138 h 138"/>
                <a:gd name="T2" fmla="*/ 42 w 42"/>
                <a:gd name="T3" fmla="*/ 130 h 138"/>
                <a:gd name="T4" fmla="*/ 21 w 42"/>
                <a:gd name="T5" fmla="*/ 0 h 138"/>
                <a:gd name="T6" fmla="*/ 0 w 42"/>
                <a:gd name="T7" fmla="*/ 24 h 138"/>
                <a:gd name="T8" fmla="*/ 21 w 42"/>
                <a:gd name="T9" fmla="*/ 81 h 138"/>
                <a:gd name="T10" fmla="*/ 26 w 42"/>
                <a:gd name="T11" fmla="*/ 138 h 138"/>
                <a:gd name="T12" fmla="*/ 0 60000 65536"/>
                <a:gd name="T13" fmla="*/ 0 60000 65536"/>
                <a:gd name="T14" fmla="*/ 0 60000 65536"/>
                <a:gd name="T15" fmla="*/ 0 60000 65536"/>
                <a:gd name="T16" fmla="*/ 0 60000 65536"/>
                <a:gd name="T17" fmla="*/ 0 60000 65536"/>
                <a:gd name="T18" fmla="*/ 0 w 42"/>
                <a:gd name="T19" fmla="*/ 0 h 138"/>
                <a:gd name="T20" fmla="*/ 42 w 42"/>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42" h="138">
                  <a:moveTo>
                    <a:pt x="26" y="138"/>
                  </a:moveTo>
                  <a:lnTo>
                    <a:pt x="42" y="130"/>
                  </a:lnTo>
                  <a:lnTo>
                    <a:pt x="21" y="0"/>
                  </a:lnTo>
                  <a:lnTo>
                    <a:pt x="0" y="24"/>
                  </a:lnTo>
                  <a:lnTo>
                    <a:pt x="21" y="81"/>
                  </a:lnTo>
                  <a:lnTo>
                    <a:pt x="26" y="138"/>
                  </a:lnTo>
                  <a:close/>
                </a:path>
              </a:pathLst>
            </a:custGeom>
            <a:solidFill>
              <a:srgbClr val="808080"/>
            </a:solidFill>
            <a:ln w="9525">
              <a:noFill/>
              <a:round/>
              <a:headEnd/>
              <a:tailEnd/>
            </a:ln>
          </p:spPr>
          <p:txBody>
            <a:bodyPr/>
            <a:lstStyle/>
            <a:p>
              <a:endParaRPr lang="en-US"/>
            </a:p>
          </p:txBody>
        </p:sp>
        <p:sp>
          <p:nvSpPr>
            <p:cNvPr id="214" name="Freeform 357"/>
            <p:cNvSpPr>
              <a:spLocks/>
            </p:cNvSpPr>
            <p:nvPr/>
          </p:nvSpPr>
          <p:spPr bwMode="auto">
            <a:xfrm>
              <a:off x="2426" y="1374"/>
              <a:ext cx="45" cy="141"/>
            </a:xfrm>
            <a:custGeom>
              <a:avLst/>
              <a:gdLst>
                <a:gd name="T0" fmla="*/ 29 w 45"/>
                <a:gd name="T1" fmla="*/ 139 h 141"/>
                <a:gd name="T2" fmla="*/ 26 w 45"/>
                <a:gd name="T3" fmla="*/ 137 h 141"/>
                <a:gd name="T4" fmla="*/ 43 w 45"/>
                <a:gd name="T5" fmla="*/ 128 h 141"/>
                <a:gd name="T6" fmla="*/ 41 w 45"/>
                <a:gd name="T7" fmla="*/ 131 h 141"/>
                <a:gd name="T8" fmla="*/ 19 w 45"/>
                <a:gd name="T9" fmla="*/ 3 h 141"/>
                <a:gd name="T10" fmla="*/ 23 w 45"/>
                <a:gd name="T11" fmla="*/ 3 h 141"/>
                <a:gd name="T12" fmla="*/ 3 w 45"/>
                <a:gd name="T13" fmla="*/ 26 h 141"/>
                <a:gd name="T14" fmla="*/ 3 w 45"/>
                <a:gd name="T15" fmla="*/ 23 h 141"/>
                <a:gd name="T16" fmla="*/ 23 w 45"/>
                <a:gd name="T17" fmla="*/ 82 h 141"/>
                <a:gd name="T18" fmla="*/ 29 w 45"/>
                <a:gd name="T19" fmla="*/ 139 h 141"/>
                <a:gd name="T20" fmla="*/ 26 w 45"/>
                <a:gd name="T21" fmla="*/ 139 h 141"/>
                <a:gd name="T22" fmla="*/ 21 w 45"/>
                <a:gd name="T23" fmla="*/ 82 h 141"/>
                <a:gd name="T24" fmla="*/ 21 w 45"/>
                <a:gd name="T25" fmla="*/ 83 h 141"/>
                <a:gd name="T26" fmla="*/ 0 w 45"/>
                <a:gd name="T27" fmla="*/ 26 h 141"/>
                <a:gd name="T28" fmla="*/ 0 w 45"/>
                <a:gd name="T29" fmla="*/ 25 h 141"/>
                <a:gd name="T30" fmla="*/ 0 w 45"/>
                <a:gd name="T31" fmla="*/ 23 h 141"/>
                <a:gd name="T32" fmla="*/ 21 w 45"/>
                <a:gd name="T33" fmla="*/ 0 h 141"/>
                <a:gd name="T34" fmla="*/ 22 w 45"/>
                <a:gd name="T35" fmla="*/ 0 h 141"/>
                <a:gd name="T36" fmla="*/ 23 w 45"/>
                <a:gd name="T37" fmla="*/ 0 h 141"/>
                <a:gd name="T38" fmla="*/ 23 w 45"/>
                <a:gd name="T39" fmla="*/ 1 h 141"/>
                <a:gd name="T40" fmla="*/ 44 w 45"/>
                <a:gd name="T41" fmla="*/ 131 h 141"/>
                <a:gd name="T42" fmla="*/ 45 w 45"/>
                <a:gd name="T43" fmla="*/ 131 h 141"/>
                <a:gd name="T44" fmla="*/ 44 w 45"/>
                <a:gd name="T45" fmla="*/ 131 h 141"/>
                <a:gd name="T46" fmla="*/ 44 w 45"/>
                <a:gd name="T47" fmla="*/ 132 h 141"/>
                <a:gd name="T48" fmla="*/ 27 w 45"/>
                <a:gd name="T49" fmla="*/ 141 h 141"/>
                <a:gd name="T50" fmla="*/ 27 w 45"/>
                <a:gd name="T51" fmla="*/ 140 h 141"/>
                <a:gd name="T52" fmla="*/ 26 w 45"/>
                <a:gd name="T53" fmla="*/ 141 h 141"/>
                <a:gd name="T54" fmla="*/ 26 w 45"/>
                <a:gd name="T55" fmla="*/ 140 h 141"/>
                <a:gd name="T56" fmla="*/ 25 w 45"/>
                <a:gd name="T57" fmla="*/ 140 h 141"/>
                <a:gd name="T58" fmla="*/ 26 w 45"/>
                <a:gd name="T59" fmla="*/ 139 h 141"/>
                <a:gd name="T60" fmla="*/ 29 w 45"/>
                <a:gd name="T61" fmla="*/ 139 h 14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141"/>
                <a:gd name="T95" fmla="*/ 45 w 45"/>
                <a:gd name="T96" fmla="*/ 141 h 14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141">
                  <a:moveTo>
                    <a:pt x="29" y="139"/>
                  </a:moveTo>
                  <a:lnTo>
                    <a:pt x="26" y="137"/>
                  </a:lnTo>
                  <a:lnTo>
                    <a:pt x="43" y="128"/>
                  </a:lnTo>
                  <a:lnTo>
                    <a:pt x="41" y="131"/>
                  </a:lnTo>
                  <a:lnTo>
                    <a:pt x="19" y="3"/>
                  </a:lnTo>
                  <a:lnTo>
                    <a:pt x="23" y="3"/>
                  </a:lnTo>
                  <a:lnTo>
                    <a:pt x="3" y="26"/>
                  </a:lnTo>
                  <a:lnTo>
                    <a:pt x="3" y="23"/>
                  </a:lnTo>
                  <a:lnTo>
                    <a:pt x="23" y="82"/>
                  </a:lnTo>
                  <a:lnTo>
                    <a:pt x="29" y="139"/>
                  </a:lnTo>
                  <a:lnTo>
                    <a:pt x="26" y="139"/>
                  </a:lnTo>
                  <a:lnTo>
                    <a:pt x="21" y="82"/>
                  </a:lnTo>
                  <a:lnTo>
                    <a:pt x="21" y="83"/>
                  </a:lnTo>
                  <a:lnTo>
                    <a:pt x="0" y="26"/>
                  </a:lnTo>
                  <a:lnTo>
                    <a:pt x="0" y="25"/>
                  </a:lnTo>
                  <a:lnTo>
                    <a:pt x="0" y="23"/>
                  </a:lnTo>
                  <a:lnTo>
                    <a:pt x="21" y="0"/>
                  </a:lnTo>
                  <a:lnTo>
                    <a:pt x="22" y="0"/>
                  </a:lnTo>
                  <a:lnTo>
                    <a:pt x="23" y="0"/>
                  </a:lnTo>
                  <a:lnTo>
                    <a:pt x="23" y="1"/>
                  </a:lnTo>
                  <a:lnTo>
                    <a:pt x="44" y="131"/>
                  </a:lnTo>
                  <a:lnTo>
                    <a:pt x="45" y="131"/>
                  </a:lnTo>
                  <a:lnTo>
                    <a:pt x="44" y="131"/>
                  </a:lnTo>
                  <a:lnTo>
                    <a:pt x="44" y="132"/>
                  </a:lnTo>
                  <a:lnTo>
                    <a:pt x="27" y="141"/>
                  </a:lnTo>
                  <a:lnTo>
                    <a:pt x="27" y="140"/>
                  </a:lnTo>
                  <a:lnTo>
                    <a:pt x="26" y="141"/>
                  </a:lnTo>
                  <a:lnTo>
                    <a:pt x="26" y="140"/>
                  </a:lnTo>
                  <a:lnTo>
                    <a:pt x="25" y="140"/>
                  </a:lnTo>
                  <a:lnTo>
                    <a:pt x="26" y="139"/>
                  </a:lnTo>
                  <a:lnTo>
                    <a:pt x="29" y="139"/>
                  </a:lnTo>
                  <a:close/>
                </a:path>
              </a:pathLst>
            </a:custGeom>
            <a:solidFill>
              <a:srgbClr val="808080"/>
            </a:solidFill>
            <a:ln w="9525">
              <a:noFill/>
              <a:round/>
              <a:headEnd/>
              <a:tailEnd/>
            </a:ln>
          </p:spPr>
          <p:txBody>
            <a:bodyPr/>
            <a:lstStyle/>
            <a:p>
              <a:endParaRPr lang="en-US"/>
            </a:p>
          </p:txBody>
        </p:sp>
        <p:sp>
          <p:nvSpPr>
            <p:cNvPr id="215" name="Freeform 358"/>
            <p:cNvSpPr>
              <a:spLocks/>
            </p:cNvSpPr>
            <p:nvPr/>
          </p:nvSpPr>
          <p:spPr bwMode="auto">
            <a:xfrm>
              <a:off x="2434" y="1379"/>
              <a:ext cx="89" cy="114"/>
            </a:xfrm>
            <a:custGeom>
              <a:avLst/>
              <a:gdLst>
                <a:gd name="T0" fmla="*/ 35 w 89"/>
                <a:gd name="T1" fmla="*/ 2 h 114"/>
                <a:gd name="T2" fmla="*/ 39 w 89"/>
                <a:gd name="T3" fmla="*/ 0 h 114"/>
                <a:gd name="T4" fmla="*/ 44 w 89"/>
                <a:gd name="T5" fmla="*/ 0 h 114"/>
                <a:gd name="T6" fmla="*/ 49 w 89"/>
                <a:gd name="T7" fmla="*/ 0 h 114"/>
                <a:gd name="T8" fmla="*/ 54 w 89"/>
                <a:gd name="T9" fmla="*/ 2 h 114"/>
                <a:gd name="T10" fmla="*/ 62 w 89"/>
                <a:gd name="T11" fmla="*/ 4 h 114"/>
                <a:gd name="T12" fmla="*/ 67 w 89"/>
                <a:gd name="T13" fmla="*/ 9 h 114"/>
                <a:gd name="T14" fmla="*/ 70 w 89"/>
                <a:gd name="T15" fmla="*/ 12 h 114"/>
                <a:gd name="T16" fmla="*/ 74 w 89"/>
                <a:gd name="T17" fmla="*/ 15 h 114"/>
                <a:gd name="T18" fmla="*/ 76 w 89"/>
                <a:gd name="T19" fmla="*/ 17 h 114"/>
                <a:gd name="T20" fmla="*/ 79 w 89"/>
                <a:gd name="T21" fmla="*/ 21 h 114"/>
                <a:gd name="T22" fmla="*/ 80 w 89"/>
                <a:gd name="T23" fmla="*/ 25 h 114"/>
                <a:gd name="T24" fmla="*/ 87 w 89"/>
                <a:gd name="T25" fmla="*/ 39 h 114"/>
                <a:gd name="T26" fmla="*/ 89 w 89"/>
                <a:gd name="T27" fmla="*/ 47 h 114"/>
                <a:gd name="T28" fmla="*/ 89 w 89"/>
                <a:gd name="T29" fmla="*/ 52 h 114"/>
                <a:gd name="T30" fmla="*/ 89 w 89"/>
                <a:gd name="T31" fmla="*/ 57 h 114"/>
                <a:gd name="T32" fmla="*/ 89 w 89"/>
                <a:gd name="T33" fmla="*/ 62 h 114"/>
                <a:gd name="T34" fmla="*/ 89 w 89"/>
                <a:gd name="T35" fmla="*/ 68 h 114"/>
                <a:gd name="T36" fmla="*/ 88 w 89"/>
                <a:gd name="T37" fmla="*/ 75 h 114"/>
                <a:gd name="T38" fmla="*/ 84 w 89"/>
                <a:gd name="T39" fmla="*/ 86 h 114"/>
                <a:gd name="T40" fmla="*/ 81 w 89"/>
                <a:gd name="T41" fmla="*/ 91 h 114"/>
                <a:gd name="T42" fmla="*/ 79 w 89"/>
                <a:gd name="T43" fmla="*/ 95 h 114"/>
                <a:gd name="T44" fmla="*/ 76 w 89"/>
                <a:gd name="T45" fmla="*/ 97 h 114"/>
                <a:gd name="T46" fmla="*/ 74 w 89"/>
                <a:gd name="T47" fmla="*/ 103 h 114"/>
                <a:gd name="T48" fmla="*/ 68 w 89"/>
                <a:gd name="T49" fmla="*/ 107 h 114"/>
                <a:gd name="T50" fmla="*/ 57 w 89"/>
                <a:gd name="T51" fmla="*/ 112 h 114"/>
                <a:gd name="T52" fmla="*/ 52 w 89"/>
                <a:gd name="T53" fmla="*/ 113 h 114"/>
                <a:gd name="T54" fmla="*/ 46 w 89"/>
                <a:gd name="T55" fmla="*/ 114 h 114"/>
                <a:gd name="T56" fmla="*/ 44 w 89"/>
                <a:gd name="T57" fmla="*/ 114 h 114"/>
                <a:gd name="T58" fmla="*/ 40 w 89"/>
                <a:gd name="T59" fmla="*/ 113 h 114"/>
                <a:gd name="T60" fmla="*/ 35 w 89"/>
                <a:gd name="T61" fmla="*/ 112 h 114"/>
                <a:gd name="T62" fmla="*/ 27 w 89"/>
                <a:gd name="T63" fmla="*/ 108 h 114"/>
                <a:gd name="T64" fmla="*/ 22 w 89"/>
                <a:gd name="T65" fmla="*/ 105 h 114"/>
                <a:gd name="T66" fmla="*/ 19 w 89"/>
                <a:gd name="T67" fmla="*/ 103 h 114"/>
                <a:gd name="T68" fmla="*/ 15 w 89"/>
                <a:gd name="T69" fmla="*/ 99 h 114"/>
                <a:gd name="T70" fmla="*/ 13 w 89"/>
                <a:gd name="T71" fmla="*/ 96 h 114"/>
                <a:gd name="T72" fmla="*/ 10 w 89"/>
                <a:gd name="T73" fmla="*/ 92 h 114"/>
                <a:gd name="T74" fmla="*/ 9 w 89"/>
                <a:gd name="T75" fmla="*/ 88 h 114"/>
                <a:gd name="T76" fmla="*/ 2 w 89"/>
                <a:gd name="T77" fmla="*/ 75 h 114"/>
                <a:gd name="T78" fmla="*/ 1 w 89"/>
                <a:gd name="T79" fmla="*/ 69 h 114"/>
                <a:gd name="T80" fmla="*/ 1 w 89"/>
                <a:gd name="T81" fmla="*/ 64 h 114"/>
                <a:gd name="T82" fmla="*/ 0 w 89"/>
                <a:gd name="T83" fmla="*/ 60 h 114"/>
                <a:gd name="T84" fmla="*/ 0 w 89"/>
                <a:gd name="T85" fmla="*/ 55 h 114"/>
                <a:gd name="T86" fmla="*/ 1 w 89"/>
                <a:gd name="T87" fmla="*/ 50 h 114"/>
                <a:gd name="T88" fmla="*/ 1 w 89"/>
                <a:gd name="T89" fmla="*/ 44 h 114"/>
                <a:gd name="T90" fmla="*/ 2 w 89"/>
                <a:gd name="T91" fmla="*/ 38 h 114"/>
                <a:gd name="T92" fmla="*/ 5 w 89"/>
                <a:gd name="T93" fmla="*/ 29 h 114"/>
                <a:gd name="T94" fmla="*/ 8 w 89"/>
                <a:gd name="T95" fmla="*/ 25 h 114"/>
                <a:gd name="T96" fmla="*/ 9 w 89"/>
                <a:gd name="T97" fmla="*/ 21 h 114"/>
                <a:gd name="T98" fmla="*/ 11 w 89"/>
                <a:gd name="T99" fmla="*/ 17 h 114"/>
                <a:gd name="T100" fmla="*/ 14 w 89"/>
                <a:gd name="T101" fmla="*/ 15 h 114"/>
                <a:gd name="T102" fmla="*/ 19 w 89"/>
                <a:gd name="T103" fmla="*/ 11 h 114"/>
                <a:gd name="T104" fmla="*/ 26 w 89"/>
                <a:gd name="T105" fmla="*/ 5 h 1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14"/>
                <a:gd name="T161" fmla="*/ 89 w 89"/>
                <a:gd name="T162" fmla="*/ 114 h 11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14">
                  <a:moveTo>
                    <a:pt x="26" y="5"/>
                  </a:moveTo>
                  <a:lnTo>
                    <a:pt x="30" y="3"/>
                  </a:lnTo>
                  <a:lnTo>
                    <a:pt x="32" y="2"/>
                  </a:lnTo>
                  <a:lnTo>
                    <a:pt x="35" y="2"/>
                  </a:lnTo>
                  <a:lnTo>
                    <a:pt x="36" y="0"/>
                  </a:lnTo>
                  <a:lnTo>
                    <a:pt x="36" y="2"/>
                  </a:lnTo>
                  <a:lnTo>
                    <a:pt x="37" y="0"/>
                  </a:lnTo>
                  <a:lnTo>
                    <a:pt x="39" y="0"/>
                  </a:lnTo>
                  <a:lnTo>
                    <a:pt x="40" y="0"/>
                  </a:lnTo>
                  <a:lnTo>
                    <a:pt x="41" y="0"/>
                  </a:lnTo>
                  <a:lnTo>
                    <a:pt x="43" y="0"/>
                  </a:lnTo>
                  <a:lnTo>
                    <a:pt x="44" y="0"/>
                  </a:lnTo>
                  <a:lnTo>
                    <a:pt x="45" y="0"/>
                  </a:lnTo>
                  <a:lnTo>
                    <a:pt x="46" y="0"/>
                  </a:lnTo>
                  <a:lnTo>
                    <a:pt x="48" y="0"/>
                  </a:lnTo>
                  <a:lnTo>
                    <a:pt x="49" y="0"/>
                  </a:lnTo>
                  <a:lnTo>
                    <a:pt x="50" y="0"/>
                  </a:lnTo>
                  <a:lnTo>
                    <a:pt x="52" y="0"/>
                  </a:lnTo>
                  <a:lnTo>
                    <a:pt x="53" y="2"/>
                  </a:lnTo>
                  <a:lnTo>
                    <a:pt x="54" y="2"/>
                  </a:lnTo>
                  <a:lnTo>
                    <a:pt x="56" y="2"/>
                  </a:lnTo>
                  <a:lnTo>
                    <a:pt x="59" y="4"/>
                  </a:lnTo>
                  <a:lnTo>
                    <a:pt x="61" y="4"/>
                  </a:lnTo>
                  <a:lnTo>
                    <a:pt x="62" y="4"/>
                  </a:lnTo>
                  <a:lnTo>
                    <a:pt x="62" y="5"/>
                  </a:lnTo>
                  <a:lnTo>
                    <a:pt x="65" y="7"/>
                  </a:lnTo>
                  <a:lnTo>
                    <a:pt x="66" y="8"/>
                  </a:lnTo>
                  <a:lnTo>
                    <a:pt x="67" y="9"/>
                  </a:lnTo>
                  <a:lnTo>
                    <a:pt x="68" y="9"/>
                  </a:lnTo>
                  <a:lnTo>
                    <a:pt x="68" y="11"/>
                  </a:lnTo>
                  <a:lnTo>
                    <a:pt x="70" y="11"/>
                  </a:lnTo>
                  <a:lnTo>
                    <a:pt x="70" y="12"/>
                  </a:lnTo>
                  <a:lnTo>
                    <a:pt x="71" y="12"/>
                  </a:lnTo>
                  <a:lnTo>
                    <a:pt x="72" y="13"/>
                  </a:lnTo>
                  <a:lnTo>
                    <a:pt x="74" y="13"/>
                  </a:lnTo>
                  <a:lnTo>
                    <a:pt x="74" y="15"/>
                  </a:lnTo>
                  <a:lnTo>
                    <a:pt x="74" y="16"/>
                  </a:lnTo>
                  <a:lnTo>
                    <a:pt x="75" y="16"/>
                  </a:lnTo>
                  <a:lnTo>
                    <a:pt x="75" y="17"/>
                  </a:lnTo>
                  <a:lnTo>
                    <a:pt x="76" y="17"/>
                  </a:lnTo>
                  <a:lnTo>
                    <a:pt x="76" y="18"/>
                  </a:lnTo>
                  <a:lnTo>
                    <a:pt x="78" y="18"/>
                  </a:lnTo>
                  <a:lnTo>
                    <a:pt x="78" y="20"/>
                  </a:lnTo>
                  <a:lnTo>
                    <a:pt x="79" y="21"/>
                  </a:lnTo>
                  <a:lnTo>
                    <a:pt x="79" y="22"/>
                  </a:lnTo>
                  <a:lnTo>
                    <a:pt x="80" y="22"/>
                  </a:lnTo>
                  <a:lnTo>
                    <a:pt x="80" y="24"/>
                  </a:lnTo>
                  <a:lnTo>
                    <a:pt x="80" y="25"/>
                  </a:lnTo>
                  <a:lnTo>
                    <a:pt x="81" y="25"/>
                  </a:lnTo>
                  <a:lnTo>
                    <a:pt x="83" y="29"/>
                  </a:lnTo>
                  <a:lnTo>
                    <a:pt x="85" y="34"/>
                  </a:lnTo>
                  <a:lnTo>
                    <a:pt x="87" y="39"/>
                  </a:lnTo>
                  <a:lnTo>
                    <a:pt x="88" y="43"/>
                  </a:lnTo>
                  <a:lnTo>
                    <a:pt x="88" y="44"/>
                  </a:lnTo>
                  <a:lnTo>
                    <a:pt x="88" y="46"/>
                  </a:lnTo>
                  <a:lnTo>
                    <a:pt x="89" y="47"/>
                  </a:lnTo>
                  <a:lnTo>
                    <a:pt x="89" y="48"/>
                  </a:lnTo>
                  <a:lnTo>
                    <a:pt x="89" y="50"/>
                  </a:lnTo>
                  <a:lnTo>
                    <a:pt x="89" y="51"/>
                  </a:lnTo>
                  <a:lnTo>
                    <a:pt x="89" y="52"/>
                  </a:lnTo>
                  <a:lnTo>
                    <a:pt x="89" y="53"/>
                  </a:lnTo>
                  <a:lnTo>
                    <a:pt x="89" y="55"/>
                  </a:lnTo>
                  <a:lnTo>
                    <a:pt x="89" y="56"/>
                  </a:lnTo>
                  <a:lnTo>
                    <a:pt x="89" y="57"/>
                  </a:lnTo>
                  <a:lnTo>
                    <a:pt x="89" y="59"/>
                  </a:lnTo>
                  <a:lnTo>
                    <a:pt x="89" y="60"/>
                  </a:lnTo>
                  <a:lnTo>
                    <a:pt x="89" y="61"/>
                  </a:lnTo>
                  <a:lnTo>
                    <a:pt x="89" y="62"/>
                  </a:lnTo>
                  <a:lnTo>
                    <a:pt x="89" y="64"/>
                  </a:lnTo>
                  <a:lnTo>
                    <a:pt x="89" y="65"/>
                  </a:lnTo>
                  <a:lnTo>
                    <a:pt x="89" y="66"/>
                  </a:lnTo>
                  <a:lnTo>
                    <a:pt x="89" y="68"/>
                  </a:lnTo>
                  <a:lnTo>
                    <a:pt x="89" y="69"/>
                  </a:lnTo>
                  <a:lnTo>
                    <a:pt x="89" y="70"/>
                  </a:lnTo>
                  <a:lnTo>
                    <a:pt x="88" y="74"/>
                  </a:lnTo>
                  <a:lnTo>
                    <a:pt x="88" y="75"/>
                  </a:lnTo>
                  <a:lnTo>
                    <a:pt x="87" y="77"/>
                  </a:lnTo>
                  <a:lnTo>
                    <a:pt x="85" y="83"/>
                  </a:lnTo>
                  <a:lnTo>
                    <a:pt x="85" y="85"/>
                  </a:lnTo>
                  <a:lnTo>
                    <a:pt x="84" y="86"/>
                  </a:lnTo>
                  <a:lnTo>
                    <a:pt x="84" y="87"/>
                  </a:lnTo>
                  <a:lnTo>
                    <a:pt x="83" y="88"/>
                  </a:lnTo>
                  <a:lnTo>
                    <a:pt x="83" y="90"/>
                  </a:lnTo>
                  <a:lnTo>
                    <a:pt x="81" y="91"/>
                  </a:lnTo>
                  <a:lnTo>
                    <a:pt x="81" y="92"/>
                  </a:lnTo>
                  <a:lnTo>
                    <a:pt x="80" y="92"/>
                  </a:lnTo>
                  <a:lnTo>
                    <a:pt x="80" y="94"/>
                  </a:lnTo>
                  <a:lnTo>
                    <a:pt x="79" y="95"/>
                  </a:lnTo>
                  <a:lnTo>
                    <a:pt x="79" y="96"/>
                  </a:lnTo>
                  <a:lnTo>
                    <a:pt x="78" y="96"/>
                  </a:lnTo>
                  <a:lnTo>
                    <a:pt x="78" y="97"/>
                  </a:lnTo>
                  <a:lnTo>
                    <a:pt x="76" y="97"/>
                  </a:lnTo>
                  <a:lnTo>
                    <a:pt x="76" y="99"/>
                  </a:lnTo>
                  <a:lnTo>
                    <a:pt x="75" y="100"/>
                  </a:lnTo>
                  <a:lnTo>
                    <a:pt x="74" y="101"/>
                  </a:lnTo>
                  <a:lnTo>
                    <a:pt x="74" y="103"/>
                  </a:lnTo>
                  <a:lnTo>
                    <a:pt x="72" y="103"/>
                  </a:lnTo>
                  <a:lnTo>
                    <a:pt x="71" y="104"/>
                  </a:lnTo>
                  <a:lnTo>
                    <a:pt x="71" y="105"/>
                  </a:lnTo>
                  <a:lnTo>
                    <a:pt x="68" y="107"/>
                  </a:lnTo>
                  <a:lnTo>
                    <a:pt x="65" y="109"/>
                  </a:lnTo>
                  <a:lnTo>
                    <a:pt x="61" y="110"/>
                  </a:lnTo>
                  <a:lnTo>
                    <a:pt x="58" y="112"/>
                  </a:lnTo>
                  <a:lnTo>
                    <a:pt x="57" y="112"/>
                  </a:lnTo>
                  <a:lnTo>
                    <a:pt x="56" y="113"/>
                  </a:lnTo>
                  <a:lnTo>
                    <a:pt x="54" y="113"/>
                  </a:lnTo>
                  <a:lnTo>
                    <a:pt x="53" y="113"/>
                  </a:lnTo>
                  <a:lnTo>
                    <a:pt x="52" y="113"/>
                  </a:lnTo>
                  <a:lnTo>
                    <a:pt x="50" y="113"/>
                  </a:lnTo>
                  <a:lnTo>
                    <a:pt x="49" y="113"/>
                  </a:lnTo>
                  <a:lnTo>
                    <a:pt x="48" y="114"/>
                  </a:lnTo>
                  <a:lnTo>
                    <a:pt x="46" y="114"/>
                  </a:lnTo>
                  <a:lnTo>
                    <a:pt x="46" y="113"/>
                  </a:lnTo>
                  <a:lnTo>
                    <a:pt x="45" y="113"/>
                  </a:lnTo>
                  <a:lnTo>
                    <a:pt x="45" y="114"/>
                  </a:lnTo>
                  <a:lnTo>
                    <a:pt x="44" y="114"/>
                  </a:lnTo>
                  <a:lnTo>
                    <a:pt x="43" y="114"/>
                  </a:lnTo>
                  <a:lnTo>
                    <a:pt x="43" y="113"/>
                  </a:lnTo>
                  <a:lnTo>
                    <a:pt x="41" y="113"/>
                  </a:lnTo>
                  <a:lnTo>
                    <a:pt x="40" y="113"/>
                  </a:lnTo>
                  <a:lnTo>
                    <a:pt x="39" y="113"/>
                  </a:lnTo>
                  <a:lnTo>
                    <a:pt x="37" y="113"/>
                  </a:lnTo>
                  <a:lnTo>
                    <a:pt x="36" y="112"/>
                  </a:lnTo>
                  <a:lnTo>
                    <a:pt x="35" y="112"/>
                  </a:lnTo>
                  <a:lnTo>
                    <a:pt x="31" y="110"/>
                  </a:lnTo>
                  <a:lnTo>
                    <a:pt x="30" y="109"/>
                  </a:lnTo>
                  <a:lnTo>
                    <a:pt x="28" y="109"/>
                  </a:lnTo>
                  <a:lnTo>
                    <a:pt x="27" y="108"/>
                  </a:lnTo>
                  <a:lnTo>
                    <a:pt x="26" y="108"/>
                  </a:lnTo>
                  <a:lnTo>
                    <a:pt x="24" y="107"/>
                  </a:lnTo>
                  <a:lnTo>
                    <a:pt x="23" y="105"/>
                  </a:lnTo>
                  <a:lnTo>
                    <a:pt x="22" y="105"/>
                  </a:lnTo>
                  <a:lnTo>
                    <a:pt x="22" y="104"/>
                  </a:lnTo>
                  <a:lnTo>
                    <a:pt x="21" y="104"/>
                  </a:lnTo>
                  <a:lnTo>
                    <a:pt x="21" y="103"/>
                  </a:lnTo>
                  <a:lnTo>
                    <a:pt x="19" y="103"/>
                  </a:lnTo>
                  <a:lnTo>
                    <a:pt x="19" y="101"/>
                  </a:lnTo>
                  <a:lnTo>
                    <a:pt x="18" y="101"/>
                  </a:lnTo>
                  <a:lnTo>
                    <a:pt x="17" y="100"/>
                  </a:lnTo>
                  <a:lnTo>
                    <a:pt x="15" y="99"/>
                  </a:lnTo>
                  <a:lnTo>
                    <a:pt x="15" y="97"/>
                  </a:lnTo>
                  <a:lnTo>
                    <a:pt x="14" y="97"/>
                  </a:lnTo>
                  <a:lnTo>
                    <a:pt x="14" y="96"/>
                  </a:lnTo>
                  <a:lnTo>
                    <a:pt x="13" y="96"/>
                  </a:lnTo>
                  <a:lnTo>
                    <a:pt x="13" y="95"/>
                  </a:lnTo>
                  <a:lnTo>
                    <a:pt x="11" y="94"/>
                  </a:lnTo>
                  <a:lnTo>
                    <a:pt x="11" y="92"/>
                  </a:lnTo>
                  <a:lnTo>
                    <a:pt x="10" y="92"/>
                  </a:lnTo>
                  <a:lnTo>
                    <a:pt x="10" y="91"/>
                  </a:lnTo>
                  <a:lnTo>
                    <a:pt x="9" y="91"/>
                  </a:lnTo>
                  <a:lnTo>
                    <a:pt x="9" y="90"/>
                  </a:lnTo>
                  <a:lnTo>
                    <a:pt x="9" y="88"/>
                  </a:lnTo>
                  <a:lnTo>
                    <a:pt x="8" y="86"/>
                  </a:lnTo>
                  <a:lnTo>
                    <a:pt x="6" y="85"/>
                  </a:lnTo>
                  <a:lnTo>
                    <a:pt x="5" y="81"/>
                  </a:lnTo>
                  <a:lnTo>
                    <a:pt x="2" y="75"/>
                  </a:lnTo>
                  <a:lnTo>
                    <a:pt x="2" y="74"/>
                  </a:lnTo>
                  <a:lnTo>
                    <a:pt x="2" y="72"/>
                  </a:lnTo>
                  <a:lnTo>
                    <a:pt x="2" y="70"/>
                  </a:lnTo>
                  <a:lnTo>
                    <a:pt x="1" y="69"/>
                  </a:lnTo>
                  <a:lnTo>
                    <a:pt x="1" y="68"/>
                  </a:lnTo>
                  <a:lnTo>
                    <a:pt x="1" y="66"/>
                  </a:lnTo>
                  <a:lnTo>
                    <a:pt x="1" y="65"/>
                  </a:lnTo>
                  <a:lnTo>
                    <a:pt x="1" y="64"/>
                  </a:lnTo>
                  <a:lnTo>
                    <a:pt x="0" y="62"/>
                  </a:lnTo>
                  <a:lnTo>
                    <a:pt x="0" y="61"/>
                  </a:lnTo>
                  <a:lnTo>
                    <a:pt x="1" y="61"/>
                  </a:lnTo>
                  <a:lnTo>
                    <a:pt x="0" y="60"/>
                  </a:lnTo>
                  <a:lnTo>
                    <a:pt x="0" y="59"/>
                  </a:lnTo>
                  <a:lnTo>
                    <a:pt x="0" y="57"/>
                  </a:lnTo>
                  <a:lnTo>
                    <a:pt x="0" y="56"/>
                  </a:lnTo>
                  <a:lnTo>
                    <a:pt x="0" y="55"/>
                  </a:lnTo>
                  <a:lnTo>
                    <a:pt x="0" y="53"/>
                  </a:lnTo>
                  <a:lnTo>
                    <a:pt x="0" y="52"/>
                  </a:lnTo>
                  <a:lnTo>
                    <a:pt x="1" y="51"/>
                  </a:lnTo>
                  <a:lnTo>
                    <a:pt x="1" y="50"/>
                  </a:lnTo>
                  <a:lnTo>
                    <a:pt x="1" y="48"/>
                  </a:lnTo>
                  <a:lnTo>
                    <a:pt x="1" y="47"/>
                  </a:lnTo>
                  <a:lnTo>
                    <a:pt x="1" y="46"/>
                  </a:lnTo>
                  <a:lnTo>
                    <a:pt x="1" y="44"/>
                  </a:lnTo>
                  <a:lnTo>
                    <a:pt x="1" y="43"/>
                  </a:lnTo>
                  <a:lnTo>
                    <a:pt x="2" y="40"/>
                  </a:lnTo>
                  <a:lnTo>
                    <a:pt x="2" y="39"/>
                  </a:lnTo>
                  <a:lnTo>
                    <a:pt x="2" y="38"/>
                  </a:lnTo>
                  <a:lnTo>
                    <a:pt x="2" y="37"/>
                  </a:lnTo>
                  <a:lnTo>
                    <a:pt x="4" y="31"/>
                  </a:lnTo>
                  <a:lnTo>
                    <a:pt x="5" y="30"/>
                  </a:lnTo>
                  <a:lnTo>
                    <a:pt x="5" y="29"/>
                  </a:lnTo>
                  <a:lnTo>
                    <a:pt x="5" y="27"/>
                  </a:lnTo>
                  <a:lnTo>
                    <a:pt x="6" y="26"/>
                  </a:lnTo>
                  <a:lnTo>
                    <a:pt x="6" y="25"/>
                  </a:lnTo>
                  <a:lnTo>
                    <a:pt x="8" y="25"/>
                  </a:lnTo>
                  <a:lnTo>
                    <a:pt x="8" y="24"/>
                  </a:lnTo>
                  <a:lnTo>
                    <a:pt x="8" y="22"/>
                  </a:lnTo>
                  <a:lnTo>
                    <a:pt x="9" y="22"/>
                  </a:lnTo>
                  <a:lnTo>
                    <a:pt x="9" y="21"/>
                  </a:lnTo>
                  <a:lnTo>
                    <a:pt x="9" y="20"/>
                  </a:lnTo>
                  <a:lnTo>
                    <a:pt x="10" y="20"/>
                  </a:lnTo>
                  <a:lnTo>
                    <a:pt x="11" y="18"/>
                  </a:lnTo>
                  <a:lnTo>
                    <a:pt x="11" y="17"/>
                  </a:lnTo>
                  <a:lnTo>
                    <a:pt x="13" y="17"/>
                  </a:lnTo>
                  <a:lnTo>
                    <a:pt x="13" y="16"/>
                  </a:lnTo>
                  <a:lnTo>
                    <a:pt x="14" y="16"/>
                  </a:lnTo>
                  <a:lnTo>
                    <a:pt x="14" y="15"/>
                  </a:lnTo>
                  <a:lnTo>
                    <a:pt x="15" y="13"/>
                  </a:lnTo>
                  <a:lnTo>
                    <a:pt x="17" y="12"/>
                  </a:lnTo>
                  <a:lnTo>
                    <a:pt x="17" y="11"/>
                  </a:lnTo>
                  <a:lnTo>
                    <a:pt x="19" y="11"/>
                  </a:lnTo>
                  <a:lnTo>
                    <a:pt x="19" y="9"/>
                  </a:lnTo>
                  <a:lnTo>
                    <a:pt x="22" y="8"/>
                  </a:lnTo>
                  <a:lnTo>
                    <a:pt x="22" y="7"/>
                  </a:lnTo>
                  <a:lnTo>
                    <a:pt x="26" y="5"/>
                  </a:lnTo>
                  <a:close/>
                </a:path>
              </a:pathLst>
            </a:custGeom>
            <a:solidFill>
              <a:srgbClr val="808080"/>
            </a:solidFill>
            <a:ln w="9525">
              <a:noFill/>
              <a:round/>
              <a:headEnd/>
              <a:tailEnd/>
            </a:ln>
          </p:spPr>
          <p:txBody>
            <a:bodyPr/>
            <a:lstStyle/>
            <a:p>
              <a:endParaRPr lang="en-US"/>
            </a:p>
          </p:txBody>
        </p:sp>
        <p:sp>
          <p:nvSpPr>
            <p:cNvPr id="216" name="Freeform 359"/>
            <p:cNvSpPr>
              <a:spLocks/>
            </p:cNvSpPr>
            <p:nvPr/>
          </p:nvSpPr>
          <p:spPr bwMode="auto">
            <a:xfrm>
              <a:off x="2432" y="1377"/>
              <a:ext cx="94" cy="118"/>
            </a:xfrm>
            <a:custGeom>
              <a:avLst/>
              <a:gdLst>
                <a:gd name="T0" fmla="*/ 91 w 94"/>
                <a:gd name="T1" fmla="*/ 46 h 118"/>
                <a:gd name="T2" fmla="*/ 94 w 94"/>
                <a:gd name="T3" fmla="*/ 61 h 118"/>
                <a:gd name="T4" fmla="*/ 92 w 94"/>
                <a:gd name="T5" fmla="*/ 75 h 118"/>
                <a:gd name="T6" fmla="*/ 89 w 94"/>
                <a:gd name="T7" fmla="*/ 88 h 118"/>
                <a:gd name="T8" fmla="*/ 83 w 94"/>
                <a:gd name="T9" fmla="*/ 97 h 118"/>
                <a:gd name="T10" fmla="*/ 77 w 94"/>
                <a:gd name="T11" fmla="*/ 105 h 118"/>
                <a:gd name="T12" fmla="*/ 69 w 94"/>
                <a:gd name="T13" fmla="*/ 111 h 118"/>
                <a:gd name="T14" fmla="*/ 59 w 94"/>
                <a:gd name="T15" fmla="*/ 116 h 118"/>
                <a:gd name="T16" fmla="*/ 50 w 94"/>
                <a:gd name="T17" fmla="*/ 118 h 118"/>
                <a:gd name="T18" fmla="*/ 41 w 94"/>
                <a:gd name="T19" fmla="*/ 116 h 118"/>
                <a:gd name="T20" fmla="*/ 28 w 94"/>
                <a:gd name="T21" fmla="*/ 111 h 118"/>
                <a:gd name="T22" fmla="*/ 19 w 94"/>
                <a:gd name="T23" fmla="*/ 103 h 118"/>
                <a:gd name="T24" fmla="*/ 12 w 94"/>
                <a:gd name="T25" fmla="*/ 96 h 118"/>
                <a:gd name="T26" fmla="*/ 7 w 94"/>
                <a:gd name="T27" fmla="*/ 85 h 118"/>
                <a:gd name="T28" fmla="*/ 2 w 94"/>
                <a:gd name="T29" fmla="*/ 71 h 118"/>
                <a:gd name="T30" fmla="*/ 0 w 94"/>
                <a:gd name="T31" fmla="*/ 61 h 118"/>
                <a:gd name="T32" fmla="*/ 2 w 94"/>
                <a:gd name="T33" fmla="*/ 46 h 118"/>
                <a:gd name="T34" fmla="*/ 7 w 94"/>
                <a:gd name="T35" fmla="*/ 28 h 118"/>
                <a:gd name="T36" fmla="*/ 15 w 94"/>
                <a:gd name="T37" fmla="*/ 17 h 118"/>
                <a:gd name="T38" fmla="*/ 21 w 94"/>
                <a:gd name="T39" fmla="*/ 9 h 118"/>
                <a:gd name="T40" fmla="*/ 35 w 94"/>
                <a:gd name="T41" fmla="*/ 1 h 118"/>
                <a:gd name="T42" fmla="*/ 45 w 94"/>
                <a:gd name="T43" fmla="*/ 0 h 118"/>
                <a:gd name="T44" fmla="*/ 54 w 94"/>
                <a:gd name="T45" fmla="*/ 1 h 118"/>
                <a:gd name="T46" fmla="*/ 67 w 94"/>
                <a:gd name="T47" fmla="*/ 6 h 118"/>
                <a:gd name="T48" fmla="*/ 78 w 94"/>
                <a:gd name="T49" fmla="*/ 15 h 118"/>
                <a:gd name="T50" fmla="*/ 83 w 94"/>
                <a:gd name="T51" fmla="*/ 24 h 118"/>
                <a:gd name="T52" fmla="*/ 86 w 94"/>
                <a:gd name="T53" fmla="*/ 37 h 118"/>
                <a:gd name="T54" fmla="*/ 80 w 94"/>
                <a:gd name="T55" fmla="*/ 24 h 118"/>
                <a:gd name="T56" fmla="*/ 72 w 94"/>
                <a:gd name="T57" fmla="*/ 15 h 118"/>
                <a:gd name="T58" fmla="*/ 61 w 94"/>
                <a:gd name="T59" fmla="*/ 7 h 118"/>
                <a:gd name="T60" fmla="*/ 54 w 94"/>
                <a:gd name="T61" fmla="*/ 5 h 118"/>
                <a:gd name="T62" fmla="*/ 45 w 94"/>
                <a:gd name="T63" fmla="*/ 4 h 118"/>
                <a:gd name="T64" fmla="*/ 37 w 94"/>
                <a:gd name="T65" fmla="*/ 5 h 118"/>
                <a:gd name="T66" fmla="*/ 23 w 94"/>
                <a:gd name="T67" fmla="*/ 13 h 118"/>
                <a:gd name="T68" fmla="*/ 16 w 94"/>
                <a:gd name="T69" fmla="*/ 19 h 118"/>
                <a:gd name="T70" fmla="*/ 11 w 94"/>
                <a:gd name="T71" fmla="*/ 29 h 118"/>
                <a:gd name="T72" fmla="*/ 6 w 94"/>
                <a:gd name="T73" fmla="*/ 44 h 118"/>
                <a:gd name="T74" fmla="*/ 4 w 94"/>
                <a:gd name="T75" fmla="*/ 57 h 118"/>
                <a:gd name="T76" fmla="*/ 4 w 94"/>
                <a:gd name="T77" fmla="*/ 68 h 118"/>
                <a:gd name="T78" fmla="*/ 8 w 94"/>
                <a:gd name="T79" fmla="*/ 81 h 118"/>
                <a:gd name="T80" fmla="*/ 13 w 94"/>
                <a:gd name="T81" fmla="*/ 90 h 118"/>
                <a:gd name="T82" fmla="*/ 19 w 94"/>
                <a:gd name="T83" fmla="*/ 98 h 118"/>
                <a:gd name="T84" fmla="*/ 28 w 94"/>
                <a:gd name="T85" fmla="*/ 106 h 118"/>
                <a:gd name="T86" fmla="*/ 37 w 94"/>
                <a:gd name="T87" fmla="*/ 111 h 118"/>
                <a:gd name="T88" fmla="*/ 46 w 94"/>
                <a:gd name="T89" fmla="*/ 112 h 118"/>
                <a:gd name="T90" fmla="*/ 54 w 94"/>
                <a:gd name="T91" fmla="*/ 114 h 118"/>
                <a:gd name="T92" fmla="*/ 64 w 94"/>
                <a:gd name="T93" fmla="*/ 110 h 118"/>
                <a:gd name="T94" fmla="*/ 72 w 94"/>
                <a:gd name="T95" fmla="*/ 105 h 118"/>
                <a:gd name="T96" fmla="*/ 78 w 94"/>
                <a:gd name="T97" fmla="*/ 98 h 118"/>
                <a:gd name="T98" fmla="*/ 83 w 94"/>
                <a:gd name="T99" fmla="*/ 90 h 118"/>
                <a:gd name="T100" fmla="*/ 87 w 94"/>
                <a:gd name="T101" fmla="*/ 80 h 118"/>
                <a:gd name="T102" fmla="*/ 90 w 94"/>
                <a:gd name="T103" fmla="*/ 68 h 118"/>
                <a:gd name="T104" fmla="*/ 90 w 94"/>
                <a:gd name="T105" fmla="*/ 55 h 118"/>
                <a:gd name="T106" fmla="*/ 87 w 94"/>
                <a:gd name="T107" fmla="*/ 42 h 1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4"/>
                <a:gd name="T163" fmla="*/ 0 h 118"/>
                <a:gd name="T164" fmla="*/ 94 w 94"/>
                <a:gd name="T165" fmla="*/ 118 h 11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4" h="118">
                  <a:moveTo>
                    <a:pt x="89" y="35"/>
                  </a:moveTo>
                  <a:lnTo>
                    <a:pt x="91" y="41"/>
                  </a:lnTo>
                  <a:lnTo>
                    <a:pt x="91" y="44"/>
                  </a:lnTo>
                  <a:lnTo>
                    <a:pt x="91" y="46"/>
                  </a:lnTo>
                  <a:lnTo>
                    <a:pt x="92" y="52"/>
                  </a:lnTo>
                  <a:lnTo>
                    <a:pt x="94" y="54"/>
                  </a:lnTo>
                  <a:lnTo>
                    <a:pt x="94" y="58"/>
                  </a:lnTo>
                  <a:lnTo>
                    <a:pt x="94" y="61"/>
                  </a:lnTo>
                  <a:lnTo>
                    <a:pt x="94" y="63"/>
                  </a:lnTo>
                  <a:lnTo>
                    <a:pt x="92" y="68"/>
                  </a:lnTo>
                  <a:lnTo>
                    <a:pt x="92" y="71"/>
                  </a:lnTo>
                  <a:lnTo>
                    <a:pt x="92" y="75"/>
                  </a:lnTo>
                  <a:lnTo>
                    <a:pt x="91" y="80"/>
                  </a:lnTo>
                  <a:lnTo>
                    <a:pt x="90" y="83"/>
                  </a:lnTo>
                  <a:lnTo>
                    <a:pt x="89" y="85"/>
                  </a:lnTo>
                  <a:lnTo>
                    <a:pt x="89" y="88"/>
                  </a:lnTo>
                  <a:lnTo>
                    <a:pt x="87" y="89"/>
                  </a:lnTo>
                  <a:lnTo>
                    <a:pt x="86" y="92"/>
                  </a:lnTo>
                  <a:lnTo>
                    <a:pt x="85" y="94"/>
                  </a:lnTo>
                  <a:lnTo>
                    <a:pt x="83" y="97"/>
                  </a:lnTo>
                  <a:lnTo>
                    <a:pt x="82" y="98"/>
                  </a:lnTo>
                  <a:lnTo>
                    <a:pt x="81" y="101"/>
                  </a:lnTo>
                  <a:lnTo>
                    <a:pt x="80" y="102"/>
                  </a:lnTo>
                  <a:lnTo>
                    <a:pt x="77" y="105"/>
                  </a:lnTo>
                  <a:lnTo>
                    <a:pt x="76" y="106"/>
                  </a:lnTo>
                  <a:lnTo>
                    <a:pt x="73" y="109"/>
                  </a:lnTo>
                  <a:lnTo>
                    <a:pt x="72" y="110"/>
                  </a:lnTo>
                  <a:lnTo>
                    <a:pt x="69" y="111"/>
                  </a:lnTo>
                  <a:lnTo>
                    <a:pt x="68" y="112"/>
                  </a:lnTo>
                  <a:lnTo>
                    <a:pt x="65" y="112"/>
                  </a:lnTo>
                  <a:lnTo>
                    <a:pt x="61" y="115"/>
                  </a:lnTo>
                  <a:lnTo>
                    <a:pt x="59" y="116"/>
                  </a:lnTo>
                  <a:lnTo>
                    <a:pt x="56" y="116"/>
                  </a:lnTo>
                  <a:lnTo>
                    <a:pt x="55" y="116"/>
                  </a:lnTo>
                  <a:lnTo>
                    <a:pt x="52" y="116"/>
                  </a:lnTo>
                  <a:lnTo>
                    <a:pt x="50" y="118"/>
                  </a:lnTo>
                  <a:lnTo>
                    <a:pt x="47" y="118"/>
                  </a:lnTo>
                  <a:lnTo>
                    <a:pt x="45" y="118"/>
                  </a:lnTo>
                  <a:lnTo>
                    <a:pt x="42" y="116"/>
                  </a:lnTo>
                  <a:lnTo>
                    <a:pt x="41" y="116"/>
                  </a:lnTo>
                  <a:lnTo>
                    <a:pt x="38" y="116"/>
                  </a:lnTo>
                  <a:lnTo>
                    <a:pt x="37" y="115"/>
                  </a:lnTo>
                  <a:lnTo>
                    <a:pt x="32" y="114"/>
                  </a:lnTo>
                  <a:lnTo>
                    <a:pt x="28" y="111"/>
                  </a:lnTo>
                  <a:lnTo>
                    <a:pt x="25" y="110"/>
                  </a:lnTo>
                  <a:lnTo>
                    <a:pt x="24" y="109"/>
                  </a:lnTo>
                  <a:lnTo>
                    <a:pt x="20" y="106"/>
                  </a:lnTo>
                  <a:lnTo>
                    <a:pt x="19" y="103"/>
                  </a:lnTo>
                  <a:lnTo>
                    <a:pt x="16" y="102"/>
                  </a:lnTo>
                  <a:lnTo>
                    <a:pt x="15" y="99"/>
                  </a:lnTo>
                  <a:lnTo>
                    <a:pt x="13" y="97"/>
                  </a:lnTo>
                  <a:lnTo>
                    <a:pt x="12" y="96"/>
                  </a:lnTo>
                  <a:lnTo>
                    <a:pt x="11" y="93"/>
                  </a:lnTo>
                  <a:lnTo>
                    <a:pt x="10" y="90"/>
                  </a:lnTo>
                  <a:lnTo>
                    <a:pt x="7" y="88"/>
                  </a:lnTo>
                  <a:lnTo>
                    <a:pt x="7" y="85"/>
                  </a:lnTo>
                  <a:lnTo>
                    <a:pt x="6" y="83"/>
                  </a:lnTo>
                  <a:lnTo>
                    <a:pt x="4" y="80"/>
                  </a:lnTo>
                  <a:lnTo>
                    <a:pt x="3" y="75"/>
                  </a:lnTo>
                  <a:lnTo>
                    <a:pt x="2" y="71"/>
                  </a:lnTo>
                  <a:lnTo>
                    <a:pt x="2" y="68"/>
                  </a:lnTo>
                  <a:lnTo>
                    <a:pt x="2" y="66"/>
                  </a:lnTo>
                  <a:lnTo>
                    <a:pt x="0" y="63"/>
                  </a:lnTo>
                  <a:lnTo>
                    <a:pt x="0" y="61"/>
                  </a:lnTo>
                  <a:lnTo>
                    <a:pt x="0" y="58"/>
                  </a:lnTo>
                  <a:lnTo>
                    <a:pt x="0" y="54"/>
                  </a:lnTo>
                  <a:lnTo>
                    <a:pt x="2" y="49"/>
                  </a:lnTo>
                  <a:lnTo>
                    <a:pt x="2" y="46"/>
                  </a:lnTo>
                  <a:lnTo>
                    <a:pt x="2" y="44"/>
                  </a:lnTo>
                  <a:lnTo>
                    <a:pt x="3" y="39"/>
                  </a:lnTo>
                  <a:lnTo>
                    <a:pt x="6" y="29"/>
                  </a:lnTo>
                  <a:lnTo>
                    <a:pt x="7" y="28"/>
                  </a:lnTo>
                  <a:lnTo>
                    <a:pt x="8" y="26"/>
                  </a:lnTo>
                  <a:lnTo>
                    <a:pt x="11" y="20"/>
                  </a:lnTo>
                  <a:lnTo>
                    <a:pt x="12" y="19"/>
                  </a:lnTo>
                  <a:lnTo>
                    <a:pt x="15" y="17"/>
                  </a:lnTo>
                  <a:lnTo>
                    <a:pt x="16" y="14"/>
                  </a:lnTo>
                  <a:lnTo>
                    <a:pt x="17" y="13"/>
                  </a:lnTo>
                  <a:lnTo>
                    <a:pt x="19" y="10"/>
                  </a:lnTo>
                  <a:lnTo>
                    <a:pt x="21" y="9"/>
                  </a:lnTo>
                  <a:lnTo>
                    <a:pt x="23" y="7"/>
                  </a:lnTo>
                  <a:lnTo>
                    <a:pt x="32" y="2"/>
                  </a:lnTo>
                  <a:lnTo>
                    <a:pt x="33" y="2"/>
                  </a:lnTo>
                  <a:lnTo>
                    <a:pt x="35" y="1"/>
                  </a:lnTo>
                  <a:lnTo>
                    <a:pt x="38" y="1"/>
                  </a:lnTo>
                  <a:lnTo>
                    <a:pt x="41" y="0"/>
                  </a:lnTo>
                  <a:lnTo>
                    <a:pt x="42" y="0"/>
                  </a:lnTo>
                  <a:lnTo>
                    <a:pt x="45" y="0"/>
                  </a:lnTo>
                  <a:lnTo>
                    <a:pt x="47" y="0"/>
                  </a:lnTo>
                  <a:lnTo>
                    <a:pt x="50" y="0"/>
                  </a:lnTo>
                  <a:lnTo>
                    <a:pt x="51" y="1"/>
                  </a:lnTo>
                  <a:lnTo>
                    <a:pt x="54" y="1"/>
                  </a:lnTo>
                  <a:lnTo>
                    <a:pt x="56" y="1"/>
                  </a:lnTo>
                  <a:lnTo>
                    <a:pt x="59" y="2"/>
                  </a:lnTo>
                  <a:lnTo>
                    <a:pt x="63" y="4"/>
                  </a:lnTo>
                  <a:lnTo>
                    <a:pt x="67" y="6"/>
                  </a:lnTo>
                  <a:lnTo>
                    <a:pt x="68" y="7"/>
                  </a:lnTo>
                  <a:lnTo>
                    <a:pt x="70" y="9"/>
                  </a:lnTo>
                  <a:lnTo>
                    <a:pt x="74" y="13"/>
                  </a:lnTo>
                  <a:lnTo>
                    <a:pt x="78" y="15"/>
                  </a:lnTo>
                  <a:lnTo>
                    <a:pt x="80" y="18"/>
                  </a:lnTo>
                  <a:lnTo>
                    <a:pt x="81" y="20"/>
                  </a:lnTo>
                  <a:lnTo>
                    <a:pt x="82" y="22"/>
                  </a:lnTo>
                  <a:lnTo>
                    <a:pt x="83" y="24"/>
                  </a:lnTo>
                  <a:lnTo>
                    <a:pt x="85" y="27"/>
                  </a:lnTo>
                  <a:lnTo>
                    <a:pt x="86" y="29"/>
                  </a:lnTo>
                  <a:lnTo>
                    <a:pt x="89" y="35"/>
                  </a:lnTo>
                  <a:lnTo>
                    <a:pt x="86" y="37"/>
                  </a:lnTo>
                  <a:lnTo>
                    <a:pt x="83" y="32"/>
                  </a:lnTo>
                  <a:lnTo>
                    <a:pt x="82" y="29"/>
                  </a:lnTo>
                  <a:lnTo>
                    <a:pt x="81" y="27"/>
                  </a:lnTo>
                  <a:lnTo>
                    <a:pt x="80" y="24"/>
                  </a:lnTo>
                  <a:lnTo>
                    <a:pt x="78" y="23"/>
                  </a:lnTo>
                  <a:lnTo>
                    <a:pt x="77" y="20"/>
                  </a:lnTo>
                  <a:lnTo>
                    <a:pt x="76" y="19"/>
                  </a:lnTo>
                  <a:lnTo>
                    <a:pt x="72" y="15"/>
                  </a:lnTo>
                  <a:lnTo>
                    <a:pt x="69" y="13"/>
                  </a:lnTo>
                  <a:lnTo>
                    <a:pt x="67" y="11"/>
                  </a:lnTo>
                  <a:lnTo>
                    <a:pt x="65" y="10"/>
                  </a:lnTo>
                  <a:lnTo>
                    <a:pt x="61" y="7"/>
                  </a:lnTo>
                  <a:lnTo>
                    <a:pt x="59" y="6"/>
                  </a:lnTo>
                  <a:lnTo>
                    <a:pt x="58" y="6"/>
                  </a:lnTo>
                  <a:lnTo>
                    <a:pt x="55" y="6"/>
                  </a:lnTo>
                  <a:lnTo>
                    <a:pt x="54" y="5"/>
                  </a:lnTo>
                  <a:lnTo>
                    <a:pt x="51" y="5"/>
                  </a:lnTo>
                  <a:lnTo>
                    <a:pt x="48" y="4"/>
                  </a:lnTo>
                  <a:lnTo>
                    <a:pt x="47" y="4"/>
                  </a:lnTo>
                  <a:lnTo>
                    <a:pt x="45" y="4"/>
                  </a:lnTo>
                  <a:lnTo>
                    <a:pt x="43" y="4"/>
                  </a:lnTo>
                  <a:lnTo>
                    <a:pt x="41" y="5"/>
                  </a:lnTo>
                  <a:lnTo>
                    <a:pt x="38" y="5"/>
                  </a:lnTo>
                  <a:lnTo>
                    <a:pt x="37" y="5"/>
                  </a:lnTo>
                  <a:lnTo>
                    <a:pt x="34" y="6"/>
                  </a:lnTo>
                  <a:lnTo>
                    <a:pt x="33" y="6"/>
                  </a:lnTo>
                  <a:lnTo>
                    <a:pt x="25" y="11"/>
                  </a:lnTo>
                  <a:lnTo>
                    <a:pt x="23" y="13"/>
                  </a:lnTo>
                  <a:lnTo>
                    <a:pt x="21" y="14"/>
                  </a:lnTo>
                  <a:lnTo>
                    <a:pt x="20" y="15"/>
                  </a:lnTo>
                  <a:lnTo>
                    <a:pt x="17" y="18"/>
                  </a:lnTo>
                  <a:lnTo>
                    <a:pt x="16" y="19"/>
                  </a:lnTo>
                  <a:lnTo>
                    <a:pt x="15" y="22"/>
                  </a:lnTo>
                  <a:lnTo>
                    <a:pt x="13" y="23"/>
                  </a:lnTo>
                  <a:lnTo>
                    <a:pt x="11" y="27"/>
                  </a:lnTo>
                  <a:lnTo>
                    <a:pt x="11" y="29"/>
                  </a:lnTo>
                  <a:lnTo>
                    <a:pt x="10" y="32"/>
                  </a:lnTo>
                  <a:lnTo>
                    <a:pt x="8" y="35"/>
                  </a:lnTo>
                  <a:lnTo>
                    <a:pt x="7" y="39"/>
                  </a:lnTo>
                  <a:lnTo>
                    <a:pt x="6" y="44"/>
                  </a:lnTo>
                  <a:lnTo>
                    <a:pt x="4" y="46"/>
                  </a:lnTo>
                  <a:lnTo>
                    <a:pt x="4" y="49"/>
                  </a:lnTo>
                  <a:lnTo>
                    <a:pt x="4" y="55"/>
                  </a:lnTo>
                  <a:lnTo>
                    <a:pt x="4" y="57"/>
                  </a:lnTo>
                  <a:lnTo>
                    <a:pt x="4" y="59"/>
                  </a:lnTo>
                  <a:lnTo>
                    <a:pt x="4" y="63"/>
                  </a:lnTo>
                  <a:lnTo>
                    <a:pt x="4" y="66"/>
                  </a:lnTo>
                  <a:lnTo>
                    <a:pt x="4" y="68"/>
                  </a:lnTo>
                  <a:lnTo>
                    <a:pt x="6" y="71"/>
                  </a:lnTo>
                  <a:lnTo>
                    <a:pt x="6" y="74"/>
                  </a:lnTo>
                  <a:lnTo>
                    <a:pt x="7" y="79"/>
                  </a:lnTo>
                  <a:lnTo>
                    <a:pt x="8" y="81"/>
                  </a:lnTo>
                  <a:lnTo>
                    <a:pt x="10" y="84"/>
                  </a:lnTo>
                  <a:lnTo>
                    <a:pt x="11" y="87"/>
                  </a:lnTo>
                  <a:lnTo>
                    <a:pt x="12" y="88"/>
                  </a:lnTo>
                  <a:lnTo>
                    <a:pt x="13" y="90"/>
                  </a:lnTo>
                  <a:lnTo>
                    <a:pt x="15" y="93"/>
                  </a:lnTo>
                  <a:lnTo>
                    <a:pt x="16" y="96"/>
                  </a:lnTo>
                  <a:lnTo>
                    <a:pt x="17" y="97"/>
                  </a:lnTo>
                  <a:lnTo>
                    <a:pt x="19" y="98"/>
                  </a:lnTo>
                  <a:lnTo>
                    <a:pt x="20" y="101"/>
                  </a:lnTo>
                  <a:lnTo>
                    <a:pt x="21" y="102"/>
                  </a:lnTo>
                  <a:lnTo>
                    <a:pt x="25" y="105"/>
                  </a:lnTo>
                  <a:lnTo>
                    <a:pt x="28" y="106"/>
                  </a:lnTo>
                  <a:lnTo>
                    <a:pt x="29" y="107"/>
                  </a:lnTo>
                  <a:lnTo>
                    <a:pt x="33" y="110"/>
                  </a:lnTo>
                  <a:lnTo>
                    <a:pt x="35" y="110"/>
                  </a:lnTo>
                  <a:lnTo>
                    <a:pt x="37" y="111"/>
                  </a:lnTo>
                  <a:lnTo>
                    <a:pt x="39" y="112"/>
                  </a:lnTo>
                  <a:lnTo>
                    <a:pt x="42" y="112"/>
                  </a:lnTo>
                  <a:lnTo>
                    <a:pt x="43" y="112"/>
                  </a:lnTo>
                  <a:lnTo>
                    <a:pt x="46" y="112"/>
                  </a:lnTo>
                  <a:lnTo>
                    <a:pt x="47" y="114"/>
                  </a:lnTo>
                  <a:lnTo>
                    <a:pt x="50" y="114"/>
                  </a:lnTo>
                  <a:lnTo>
                    <a:pt x="51" y="114"/>
                  </a:lnTo>
                  <a:lnTo>
                    <a:pt x="54" y="114"/>
                  </a:lnTo>
                  <a:lnTo>
                    <a:pt x="56" y="112"/>
                  </a:lnTo>
                  <a:lnTo>
                    <a:pt x="58" y="112"/>
                  </a:lnTo>
                  <a:lnTo>
                    <a:pt x="60" y="111"/>
                  </a:lnTo>
                  <a:lnTo>
                    <a:pt x="64" y="110"/>
                  </a:lnTo>
                  <a:lnTo>
                    <a:pt x="67" y="109"/>
                  </a:lnTo>
                  <a:lnTo>
                    <a:pt x="68" y="107"/>
                  </a:lnTo>
                  <a:lnTo>
                    <a:pt x="70" y="106"/>
                  </a:lnTo>
                  <a:lnTo>
                    <a:pt x="72" y="105"/>
                  </a:lnTo>
                  <a:lnTo>
                    <a:pt x="73" y="103"/>
                  </a:lnTo>
                  <a:lnTo>
                    <a:pt x="74" y="102"/>
                  </a:lnTo>
                  <a:lnTo>
                    <a:pt x="77" y="99"/>
                  </a:lnTo>
                  <a:lnTo>
                    <a:pt x="78" y="98"/>
                  </a:lnTo>
                  <a:lnTo>
                    <a:pt x="80" y="96"/>
                  </a:lnTo>
                  <a:lnTo>
                    <a:pt x="81" y="94"/>
                  </a:lnTo>
                  <a:lnTo>
                    <a:pt x="82" y="92"/>
                  </a:lnTo>
                  <a:lnTo>
                    <a:pt x="83" y="90"/>
                  </a:lnTo>
                  <a:lnTo>
                    <a:pt x="85" y="88"/>
                  </a:lnTo>
                  <a:lnTo>
                    <a:pt x="85" y="85"/>
                  </a:lnTo>
                  <a:lnTo>
                    <a:pt x="86" y="84"/>
                  </a:lnTo>
                  <a:lnTo>
                    <a:pt x="87" y="80"/>
                  </a:lnTo>
                  <a:lnTo>
                    <a:pt x="87" y="79"/>
                  </a:lnTo>
                  <a:lnTo>
                    <a:pt x="89" y="74"/>
                  </a:lnTo>
                  <a:lnTo>
                    <a:pt x="90" y="71"/>
                  </a:lnTo>
                  <a:lnTo>
                    <a:pt x="90" y="68"/>
                  </a:lnTo>
                  <a:lnTo>
                    <a:pt x="90" y="63"/>
                  </a:lnTo>
                  <a:lnTo>
                    <a:pt x="90" y="61"/>
                  </a:lnTo>
                  <a:lnTo>
                    <a:pt x="90" y="58"/>
                  </a:lnTo>
                  <a:lnTo>
                    <a:pt x="90" y="55"/>
                  </a:lnTo>
                  <a:lnTo>
                    <a:pt x="90" y="53"/>
                  </a:lnTo>
                  <a:lnTo>
                    <a:pt x="89" y="46"/>
                  </a:lnTo>
                  <a:lnTo>
                    <a:pt x="89" y="44"/>
                  </a:lnTo>
                  <a:lnTo>
                    <a:pt x="87" y="42"/>
                  </a:lnTo>
                  <a:lnTo>
                    <a:pt x="86" y="37"/>
                  </a:lnTo>
                  <a:lnTo>
                    <a:pt x="89" y="35"/>
                  </a:lnTo>
                  <a:close/>
                </a:path>
              </a:pathLst>
            </a:custGeom>
            <a:solidFill>
              <a:srgbClr val="808080"/>
            </a:solidFill>
            <a:ln w="9525">
              <a:noFill/>
              <a:round/>
              <a:headEnd/>
              <a:tailEnd/>
            </a:ln>
          </p:spPr>
          <p:txBody>
            <a:bodyPr/>
            <a:lstStyle/>
            <a:p>
              <a:endParaRPr lang="en-US"/>
            </a:p>
          </p:txBody>
        </p:sp>
        <p:sp>
          <p:nvSpPr>
            <p:cNvPr id="217" name="Freeform 360"/>
            <p:cNvSpPr>
              <a:spLocks/>
            </p:cNvSpPr>
            <p:nvPr/>
          </p:nvSpPr>
          <p:spPr bwMode="auto">
            <a:xfrm>
              <a:off x="2474" y="1432"/>
              <a:ext cx="65" cy="82"/>
            </a:xfrm>
            <a:custGeom>
              <a:avLst/>
              <a:gdLst>
                <a:gd name="T0" fmla="*/ 25 w 65"/>
                <a:gd name="T1" fmla="*/ 0 h 82"/>
                <a:gd name="T2" fmla="*/ 27 w 65"/>
                <a:gd name="T3" fmla="*/ 0 h 82"/>
                <a:gd name="T4" fmla="*/ 31 w 65"/>
                <a:gd name="T5" fmla="*/ 0 h 82"/>
                <a:gd name="T6" fmla="*/ 35 w 65"/>
                <a:gd name="T7" fmla="*/ 0 h 82"/>
                <a:gd name="T8" fmla="*/ 39 w 65"/>
                <a:gd name="T9" fmla="*/ 2 h 82"/>
                <a:gd name="T10" fmla="*/ 49 w 65"/>
                <a:gd name="T11" fmla="*/ 6 h 82"/>
                <a:gd name="T12" fmla="*/ 52 w 65"/>
                <a:gd name="T13" fmla="*/ 9 h 82"/>
                <a:gd name="T14" fmla="*/ 54 w 65"/>
                <a:gd name="T15" fmla="*/ 11 h 82"/>
                <a:gd name="T16" fmla="*/ 56 w 65"/>
                <a:gd name="T17" fmla="*/ 15 h 82"/>
                <a:gd name="T18" fmla="*/ 60 w 65"/>
                <a:gd name="T19" fmla="*/ 20 h 82"/>
                <a:gd name="T20" fmla="*/ 63 w 65"/>
                <a:gd name="T21" fmla="*/ 32 h 82"/>
                <a:gd name="T22" fmla="*/ 63 w 65"/>
                <a:gd name="T23" fmla="*/ 34 h 82"/>
                <a:gd name="T24" fmla="*/ 65 w 65"/>
                <a:gd name="T25" fmla="*/ 38 h 82"/>
                <a:gd name="T26" fmla="*/ 65 w 65"/>
                <a:gd name="T27" fmla="*/ 42 h 82"/>
                <a:gd name="T28" fmla="*/ 65 w 65"/>
                <a:gd name="T29" fmla="*/ 46 h 82"/>
                <a:gd name="T30" fmla="*/ 63 w 65"/>
                <a:gd name="T31" fmla="*/ 51 h 82"/>
                <a:gd name="T32" fmla="*/ 61 w 65"/>
                <a:gd name="T33" fmla="*/ 61 h 82"/>
                <a:gd name="T34" fmla="*/ 60 w 65"/>
                <a:gd name="T35" fmla="*/ 65 h 82"/>
                <a:gd name="T36" fmla="*/ 57 w 65"/>
                <a:gd name="T37" fmla="*/ 69 h 82"/>
                <a:gd name="T38" fmla="*/ 54 w 65"/>
                <a:gd name="T39" fmla="*/ 72 h 82"/>
                <a:gd name="T40" fmla="*/ 52 w 65"/>
                <a:gd name="T41" fmla="*/ 74 h 82"/>
                <a:gd name="T42" fmla="*/ 49 w 65"/>
                <a:gd name="T43" fmla="*/ 77 h 82"/>
                <a:gd name="T44" fmla="*/ 43 w 65"/>
                <a:gd name="T45" fmla="*/ 81 h 82"/>
                <a:gd name="T46" fmla="*/ 39 w 65"/>
                <a:gd name="T47" fmla="*/ 82 h 82"/>
                <a:gd name="T48" fmla="*/ 35 w 65"/>
                <a:gd name="T49" fmla="*/ 82 h 82"/>
                <a:gd name="T50" fmla="*/ 31 w 65"/>
                <a:gd name="T51" fmla="*/ 82 h 82"/>
                <a:gd name="T52" fmla="*/ 26 w 65"/>
                <a:gd name="T53" fmla="*/ 81 h 82"/>
                <a:gd name="T54" fmla="*/ 17 w 65"/>
                <a:gd name="T55" fmla="*/ 76 h 82"/>
                <a:gd name="T56" fmla="*/ 14 w 65"/>
                <a:gd name="T57" fmla="*/ 74 h 82"/>
                <a:gd name="T58" fmla="*/ 12 w 65"/>
                <a:gd name="T59" fmla="*/ 72 h 82"/>
                <a:gd name="T60" fmla="*/ 10 w 65"/>
                <a:gd name="T61" fmla="*/ 69 h 82"/>
                <a:gd name="T62" fmla="*/ 8 w 65"/>
                <a:gd name="T63" fmla="*/ 65 h 82"/>
                <a:gd name="T64" fmla="*/ 5 w 65"/>
                <a:gd name="T65" fmla="*/ 61 h 82"/>
                <a:gd name="T66" fmla="*/ 1 w 65"/>
                <a:gd name="T67" fmla="*/ 50 h 82"/>
                <a:gd name="T68" fmla="*/ 0 w 65"/>
                <a:gd name="T69" fmla="*/ 46 h 82"/>
                <a:gd name="T70" fmla="*/ 1 w 65"/>
                <a:gd name="T71" fmla="*/ 44 h 82"/>
                <a:gd name="T72" fmla="*/ 0 w 65"/>
                <a:gd name="T73" fmla="*/ 41 h 82"/>
                <a:gd name="T74" fmla="*/ 0 w 65"/>
                <a:gd name="T75" fmla="*/ 37 h 82"/>
                <a:gd name="T76" fmla="*/ 0 w 65"/>
                <a:gd name="T77" fmla="*/ 34 h 82"/>
                <a:gd name="T78" fmla="*/ 4 w 65"/>
                <a:gd name="T79" fmla="*/ 21 h 82"/>
                <a:gd name="T80" fmla="*/ 5 w 65"/>
                <a:gd name="T81" fmla="*/ 17 h 82"/>
                <a:gd name="T82" fmla="*/ 8 w 65"/>
                <a:gd name="T83" fmla="*/ 15 h 82"/>
                <a:gd name="T84" fmla="*/ 9 w 65"/>
                <a:gd name="T85" fmla="*/ 12 h 82"/>
                <a:gd name="T86" fmla="*/ 12 w 65"/>
                <a:gd name="T87" fmla="*/ 8 h 82"/>
                <a:gd name="T88" fmla="*/ 14 w 65"/>
                <a:gd name="T89" fmla="*/ 7 h 8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
                <a:gd name="T136" fmla="*/ 0 h 82"/>
                <a:gd name="T137" fmla="*/ 65 w 65"/>
                <a:gd name="T138" fmla="*/ 82 h 8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 h="82">
                  <a:moveTo>
                    <a:pt x="18" y="3"/>
                  </a:moveTo>
                  <a:lnTo>
                    <a:pt x="22" y="2"/>
                  </a:lnTo>
                  <a:lnTo>
                    <a:pt x="25" y="0"/>
                  </a:lnTo>
                  <a:lnTo>
                    <a:pt x="25" y="2"/>
                  </a:lnTo>
                  <a:lnTo>
                    <a:pt x="26" y="0"/>
                  </a:lnTo>
                  <a:lnTo>
                    <a:pt x="27" y="0"/>
                  </a:lnTo>
                  <a:lnTo>
                    <a:pt x="28" y="0"/>
                  </a:lnTo>
                  <a:lnTo>
                    <a:pt x="30" y="0"/>
                  </a:lnTo>
                  <a:lnTo>
                    <a:pt x="31" y="0"/>
                  </a:lnTo>
                  <a:lnTo>
                    <a:pt x="32" y="0"/>
                  </a:lnTo>
                  <a:lnTo>
                    <a:pt x="34" y="0"/>
                  </a:lnTo>
                  <a:lnTo>
                    <a:pt x="35" y="0"/>
                  </a:lnTo>
                  <a:lnTo>
                    <a:pt x="36" y="0"/>
                  </a:lnTo>
                  <a:lnTo>
                    <a:pt x="38" y="0"/>
                  </a:lnTo>
                  <a:lnTo>
                    <a:pt x="39" y="2"/>
                  </a:lnTo>
                  <a:lnTo>
                    <a:pt x="47" y="4"/>
                  </a:lnTo>
                  <a:lnTo>
                    <a:pt x="47" y="6"/>
                  </a:lnTo>
                  <a:lnTo>
                    <a:pt x="49" y="6"/>
                  </a:lnTo>
                  <a:lnTo>
                    <a:pt x="49" y="7"/>
                  </a:lnTo>
                  <a:lnTo>
                    <a:pt x="50" y="8"/>
                  </a:lnTo>
                  <a:lnTo>
                    <a:pt x="52" y="9"/>
                  </a:lnTo>
                  <a:lnTo>
                    <a:pt x="53" y="9"/>
                  </a:lnTo>
                  <a:lnTo>
                    <a:pt x="53" y="11"/>
                  </a:lnTo>
                  <a:lnTo>
                    <a:pt x="54" y="11"/>
                  </a:lnTo>
                  <a:lnTo>
                    <a:pt x="54" y="12"/>
                  </a:lnTo>
                  <a:lnTo>
                    <a:pt x="56" y="13"/>
                  </a:lnTo>
                  <a:lnTo>
                    <a:pt x="56" y="15"/>
                  </a:lnTo>
                  <a:lnTo>
                    <a:pt x="57" y="16"/>
                  </a:lnTo>
                  <a:lnTo>
                    <a:pt x="58" y="17"/>
                  </a:lnTo>
                  <a:lnTo>
                    <a:pt x="60" y="20"/>
                  </a:lnTo>
                  <a:lnTo>
                    <a:pt x="61" y="25"/>
                  </a:lnTo>
                  <a:lnTo>
                    <a:pt x="63" y="29"/>
                  </a:lnTo>
                  <a:lnTo>
                    <a:pt x="63" y="32"/>
                  </a:lnTo>
                  <a:lnTo>
                    <a:pt x="63" y="33"/>
                  </a:lnTo>
                  <a:lnTo>
                    <a:pt x="65" y="34"/>
                  </a:lnTo>
                  <a:lnTo>
                    <a:pt x="63" y="34"/>
                  </a:lnTo>
                  <a:lnTo>
                    <a:pt x="65" y="35"/>
                  </a:lnTo>
                  <a:lnTo>
                    <a:pt x="65" y="37"/>
                  </a:lnTo>
                  <a:lnTo>
                    <a:pt x="65" y="38"/>
                  </a:lnTo>
                  <a:lnTo>
                    <a:pt x="65" y="39"/>
                  </a:lnTo>
                  <a:lnTo>
                    <a:pt x="65" y="41"/>
                  </a:lnTo>
                  <a:lnTo>
                    <a:pt x="65" y="42"/>
                  </a:lnTo>
                  <a:lnTo>
                    <a:pt x="65" y="43"/>
                  </a:lnTo>
                  <a:lnTo>
                    <a:pt x="65" y="44"/>
                  </a:lnTo>
                  <a:lnTo>
                    <a:pt x="65" y="46"/>
                  </a:lnTo>
                  <a:lnTo>
                    <a:pt x="65" y="47"/>
                  </a:lnTo>
                  <a:lnTo>
                    <a:pt x="65" y="48"/>
                  </a:lnTo>
                  <a:lnTo>
                    <a:pt x="63" y="51"/>
                  </a:lnTo>
                  <a:lnTo>
                    <a:pt x="65" y="52"/>
                  </a:lnTo>
                  <a:lnTo>
                    <a:pt x="62" y="60"/>
                  </a:lnTo>
                  <a:lnTo>
                    <a:pt x="61" y="61"/>
                  </a:lnTo>
                  <a:lnTo>
                    <a:pt x="61" y="63"/>
                  </a:lnTo>
                  <a:lnTo>
                    <a:pt x="60" y="64"/>
                  </a:lnTo>
                  <a:lnTo>
                    <a:pt x="60" y="65"/>
                  </a:lnTo>
                  <a:lnTo>
                    <a:pt x="58" y="66"/>
                  </a:lnTo>
                  <a:lnTo>
                    <a:pt x="58" y="68"/>
                  </a:lnTo>
                  <a:lnTo>
                    <a:pt x="57" y="69"/>
                  </a:lnTo>
                  <a:lnTo>
                    <a:pt x="56" y="70"/>
                  </a:lnTo>
                  <a:lnTo>
                    <a:pt x="56" y="72"/>
                  </a:lnTo>
                  <a:lnTo>
                    <a:pt x="54" y="72"/>
                  </a:lnTo>
                  <a:lnTo>
                    <a:pt x="54" y="73"/>
                  </a:lnTo>
                  <a:lnTo>
                    <a:pt x="53" y="73"/>
                  </a:lnTo>
                  <a:lnTo>
                    <a:pt x="52" y="74"/>
                  </a:lnTo>
                  <a:lnTo>
                    <a:pt x="52" y="76"/>
                  </a:lnTo>
                  <a:lnTo>
                    <a:pt x="50" y="76"/>
                  </a:lnTo>
                  <a:lnTo>
                    <a:pt x="49" y="77"/>
                  </a:lnTo>
                  <a:lnTo>
                    <a:pt x="47" y="78"/>
                  </a:lnTo>
                  <a:lnTo>
                    <a:pt x="44" y="81"/>
                  </a:lnTo>
                  <a:lnTo>
                    <a:pt x="43" y="81"/>
                  </a:lnTo>
                  <a:lnTo>
                    <a:pt x="41" y="81"/>
                  </a:lnTo>
                  <a:lnTo>
                    <a:pt x="40" y="81"/>
                  </a:lnTo>
                  <a:lnTo>
                    <a:pt x="39" y="82"/>
                  </a:lnTo>
                  <a:lnTo>
                    <a:pt x="38" y="82"/>
                  </a:lnTo>
                  <a:lnTo>
                    <a:pt x="36" y="82"/>
                  </a:lnTo>
                  <a:lnTo>
                    <a:pt x="35" y="82"/>
                  </a:lnTo>
                  <a:lnTo>
                    <a:pt x="34" y="82"/>
                  </a:lnTo>
                  <a:lnTo>
                    <a:pt x="32" y="82"/>
                  </a:lnTo>
                  <a:lnTo>
                    <a:pt x="31" y="82"/>
                  </a:lnTo>
                  <a:lnTo>
                    <a:pt x="30" y="82"/>
                  </a:lnTo>
                  <a:lnTo>
                    <a:pt x="28" y="82"/>
                  </a:lnTo>
                  <a:lnTo>
                    <a:pt x="26" y="81"/>
                  </a:lnTo>
                  <a:lnTo>
                    <a:pt x="19" y="78"/>
                  </a:lnTo>
                  <a:lnTo>
                    <a:pt x="18" y="77"/>
                  </a:lnTo>
                  <a:lnTo>
                    <a:pt x="17" y="76"/>
                  </a:lnTo>
                  <a:lnTo>
                    <a:pt x="16" y="76"/>
                  </a:lnTo>
                  <a:lnTo>
                    <a:pt x="16" y="74"/>
                  </a:lnTo>
                  <a:lnTo>
                    <a:pt x="14" y="74"/>
                  </a:lnTo>
                  <a:lnTo>
                    <a:pt x="13" y="73"/>
                  </a:lnTo>
                  <a:lnTo>
                    <a:pt x="12" y="73"/>
                  </a:lnTo>
                  <a:lnTo>
                    <a:pt x="12" y="72"/>
                  </a:lnTo>
                  <a:lnTo>
                    <a:pt x="12" y="70"/>
                  </a:lnTo>
                  <a:lnTo>
                    <a:pt x="10" y="70"/>
                  </a:lnTo>
                  <a:lnTo>
                    <a:pt x="10" y="69"/>
                  </a:lnTo>
                  <a:lnTo>
                    <a:pt x="9" y="68"/>
                  </a:lnTo>
                  <a:lnTo>
                    <a:pt x="8" y="66"/>
                  </a:lnTo>
                  <a:lnTo>
                    <a:pt x="8" y="65"/>
                  </a:lnTo>
                  <a:lnTo>
                    <a:pt x="6" y="65"/>
                  </a:lnTo>
                  <a:lnTo>
                    <a:pt x="5" y="63"/>
                  </a:lnTo>
                  <a:lnTo>
                    <a:pt x="5" y="61"/>
                  </a:lnTo>
                  <a:lnTo>
                    <a:pt x="4" y="57"/>
                  </a:lnTo>
                  <a:lnTo>
                    <a:pt x="3" y="54"/>
                  </a:lnTo>
                  <a:lnTo>
                    <a:pt x="1" y="50"/>
                  </a:lnTo>
                  <a:lnTo>
                    <a:pt x="1" y="48"/>
                  </a:lnTo>
                  <a:lnTo>
                    <a:pt x="1" y="47"/>
                  </a:lnTo>
                  <a:lnTo>
                    <a:pt x="0" y="46"/>
                  </a:lnTo>
                  <a:lnTo>
                    <a:pt x="1" y="46"/>
                  </a:lnTo>
                  <a:lnTo>
                    <a:pt x="0" y="44"/>
                  </a:lnTo>
                  <a:lnTo>
                    <a:pt x="1" y="44"/>
                  </a:lnTo>
                  <a:lnTo>
                    <a:pt x="0" y="43"/>
                  </a:lnTo>
                  <a:lnTo>
                    <a:pt x="0" y="42"/>
                  </a:lnTo>
                  <a:lnTo>
                    <a:pt x="0" y="41"/>
                  </a:lnTo>
                  <a:lnTo>
                    <a:pt x="0" y="39"/>
                  </a:lnTo>
                  <a:lnTo>
                    <a:pt x="0" y="38"/>
                  </a:lnTo>
                  <a:lnTo>
                    <a:pt x="0" y="37"/>
                  </a:lnTo>
                  <a:lnTo>
                    <a:pt x="1" y="35"/>
                  </a:lnTo>
                  <a:lnTo>
                    <a:pt x="1" y="34"/>
                  </a:lnTo>
                  <a:lnTo>
                    <a:pt x="0" y="34"/>
                  </a:lnTo>
                  <a:lnTo>
                    <a:pt x="1" y="32"/>
                  </a:lnTo>
                  <a:lnTo>
                    <a:pt x="1" y="30"/>
                  </a:lnTo>
                  <a:lnTo>
                    <a:pt x="4" y="21"/>
                  </a:lnTo>
                  <a:lnTo>
                    <a:pt x="4" y="20"/>
                  </a:lnTo>
                  <a:lnTo>
                    <a:pt x="5" y="19"/>
                  </a:lnTo>
                  <a:lnTo>
                    <a:pt x="5" y="17"/>
                  </a:lnTo>
                  <a:lnTo>
                    <a:pt x="6" y="16"/>
                  </a:lnTo>
                  <a:lnTo>
                    <a:pt x="6" y="15"/>
                  </a:lnTo>
                  <a:lnTo>
                    <a:pt x="8" y="15"/>
                  </a:lnTo>
                  <a:lnTo>
                    <a:pt x="8" y="13"/>
                  </a:lnTo>
                  <a:lnTo>
                    <a:pt x="9" y="13"/>
                  </a:lnTo>
                  <a:lnTo>
                    <a:pt x="9" y="12"/>
                  </a:lnTo>
                  <a:lnTo>
                    <a:pt x="10" y="11"/>
                  </a:lnTo>
                  <a:lnTo>
                    <a:pt x="12" y="9"/>
                  </a:lnTo>
                  <a:lnTo>
                    <a:pt x="12" y="8"/>
                  </a:lnTo>
                  <a:lnTo>
                    <a:pt x="13" y="8"/>
                  </a:lnTo>
                  <a:lnTo>
                    <a:pt x="13" y="7"/>
                  </a:lnTo>
                  <a:lnTo>
                    <a:pt x="14" y="7"/>
                  </a:lnTo>
                  <a:lnTo>
                    <a:pt x="16" y="6"/>
                  </a:lnTo>
                  <a:lnTo>
                    <a:pt x="18" y="3"/>
                  </a:lnTo>
                  <a:close/>
                </a:path>
              </a:pathLst>
            </a:custGeom>
            <a:solidFill>
              <a:srgbClr val="808080"/>
            </a:solidFill>
            <a:ln w="9525">
              <a:noFill/>
              <a:round/>
              <a:headEnd/>
              <a:tailEnd/>
            </a:ln>
          </p:spPr>
          <p:txBody>
            <a:bodyPr/>
            <a:lstStyle/>
            <a:p>
              <a:endParaRPr lang="en-US"/>
            </a:p>
          </p:txBody>
        </p:sp>
        <p:sp>
          <p:nvSpPr>
            <p:cNvPr id="218" name="Freeform 361"/>
            <p:cNvSpPr>
              <a:spLocks/>
            </p:cNvSpPr>
            <p:nvPr/>
          </p:nvSpPr>
          <p:spPr bwMode="auto">
            <a:xfrm>
              <a:off x="2473" y="1430"/>
              <a:ext cx="67" cy="85"/>
            </a:xfrm>
            <a:custGeom>
              <a:avLst/>
              <a:gdLst>
                <a:gd name="T0" fmla="*/ 67 w 67"/>
                <a:gd name="T1" fmla="*/ 36 h 85"/>
                <a:gd name="T2" fmla="*/ 67 w 67"/>
                <a:gd name="T3" fmla="*/ 44 h 85"/>
                <a:gd name="T4" fmla="*/ 67 w 67"/>
                <a:gd name="T5" fmla="*/ 52 h 85"/>
                <a:gd name="T6" fmla="*/ 63 w 67"/>
                <a:gd name="T7" fmla="*/ 66 h 85"/>
                <a:gd name="T8" fmla="*/ 59 w 67"/>
                <a:gd name="T9" fmla="*/ 72 h 85"/>
                <a:gd name="T10" fmla="*/ 54 w 67"/>
                <a:gd name="T11" fmla="*/ 78 h 85"/>
                <a:gd name="T12" fmla="*/ 49 w 67"/>
                <a:gd name="T13" fmla="*/ 83 h 85"/>
                <a:gd name="T14" fmla="*/ 39 w 67"/>
                <a:gd name="T15" fmla="*/ 85 h 85"/>
                <a:gd name="T16" fmla="*/ 32 w 67"/>
                <a:gd name="T17" fmla="*/ 85 h 85"/>
                <a:gd name="T18" fmla="*/ 19 w 67"/>
                <a:gd name="T19" fmla="*/ 81 h 85"/>
                <a:gd name="T20" fmla="*/ 14 w 67"/>
                <a:gd name="T21" fmla="*/ 78 h 85"/>
                <a:gd name="T22" fmla="*/ 7 w 67"/>
                <a:gd name="T23" fmla="*/ 70 h 85"/>
                <a:gd name="T24" fmla="*/ 4 w 67"/>
                <a:gd name="T25" fmla="*/ 61 h 85"/>
                <a:gd name="T26" fmla="*/ 0 w 67"/>
                <a:gd name="T27" fmla="*/ 48 h 85"/>
                <a:gd name="T28" fmla="*/ 0 w 67"/>
                <a:gd name="T29" fmla="*/ 40 h 85"/>
                <a:gd name="T30" fmla="*/ 1 w 67"/>
                <a:gd name="T31" fmla="*/ 31 h 85"/>
                <a:gd name="T32" fmla="*/ 7 w 67"/>
                <a:gd name="T33" fmla="*/ 15 h 85"/>
                <a:gd name="T34" fmla="*/ 11 w 67"/>
                <a:gd name="T35" fmla="*/ 9 h 85"/>
                <a:gd name="T36" fmla="*/ 22 w 67"/>
                <a:gd name="T37" fmla="*/ 1 h 85"/>
                <a:gd name="T38" fmla="*/ 28 w 67"/>
                <a:gd name="T39" fmla="*/ 0 h 85"/>
                <a:gd name="T40" fmla="*/ 40 w 67"/>
                <a:gd name="T41" fmla="*/ 1 h 85"/>
                <a:gd name="T42" fmla="*/ 50 w 67"/>
                <a:gd name="T43" fmla="*/ 6 h 85"/>
                <a:gd name="T44" fmla="*/ 55 w 67"/>
                <a:gd name="T45" fmla="*/ 11 h 85"/>
                <a:gd name="T46" fmla="*/ 61 w 67"/>
                <a:gd name="T47" fmla="*/ 18 h 85"/>
                <a:gd name="T48" fmla="*/ 59 w 67"/>
                <a:gd name="T49" fmla="*/ 22 h 85"/>
                <a:gd name="T50" fmla="*/ 55 w 67"/>
                <a:gd name="T51" fmla="*/ 15 h 85"/>
                <a:gd name="T52" fmla="*/ 50 w 67"/>
                <a:gd name="T53" fmla="*/ 11 h 85"/>
                <a:gd name="T54" fmla="*/ 45 w 67"/>
                <a:gd name="T55" fmla="*/ 8 h 85"/>
                <a:gd name="T56" fmla="*/ 33 w 67"/>
                <a:gd name="T57" fmla="*/ 4 h 85"/>
                <a:gd name="T58" fmla="*/ 26 w 67"/>
                <a:gd name="T59" fmla="*/ 5 h 85"/>
                <a:gd name="T60" fmla="*/ 17 w 67"/>
                <a:gd name="T61" fmla="*/ 10 h 85"/>
                <a:gd name="T62" fmla="*/ 11 w 67"/>
                <a:gd name="T63" fmla="*/ 14 h 85"/>
                <a:gd name="T64" fmla="*/ 6 w 67"/>
                <a:gd name="T65" fmla="*/ 23 h 85"/>
                <a:gd name="T66" fmla="*/ 4 w 67"/>
                <a:gd name="T67" fmla="*/ 34 h 85"/>
                <a:gd name="T68" fmla="*/ 4 w 67"/>
                <a:gd name="T69" fmla="*/ 41 h 85"/>
                <a:gd name="T70" fmla="*/ 4 w 67"/>
                <a:gd name="T71" fmla="*/ 49 h 85"/>
                <a:gd name="T72" fmla="*/ 6 w 67"/>
                <a:gd name="T73" fmla="*/ 58 h 85"/>
                <a:gd name="T74" fmla="*/ 10 w 67"/>
                <a:gd name="T75" fmla="*/ 67 h 85"/>
                <a:gd name="T76" fmla="*/ 17 w 67"/>
                <a:gd name="T77" fmla="*/ 74 h 85"/>
                <a:gd name="T78" fmla="*/ 22 w 67"/>
                <a:gd name="T79" fmla="*/ 78 h 85"/>
                <a:gd name="T80" fmla="*/ 31 w 67"/>
                <a:gd name="T81" fmla="*/ 81 h 85"/>
                <a:gd name="T82" fmla="*/ 37 w 67"/>
                <a:gd name="T83" fmla="*/ 81 h 85"/>
                <a:gd name="T84" fmla="*/ 45 w 67"/>
                <a:gd name="T85" fmla="*/ 80 h 85"/>
                <a:gd name="T86" fmla="*/ 53 w 67"/>
                <a:gd name="T87" fmla="*/ 75 h 85"/>
                <a:gd name="T88" fmla="*/ 57 w 67"/>
                <a:gd name="T89" fmla="*/ 70 h 85"/>
                <a:gd name="T90" fmla="*/ 59 w 67"/>
                <a:gd name="T91" fmla="*/ 63 h 85"/>
                <a:gd name="T92" fmla="*/ 63 w 67"/>
                <a:gd name="T93" fmla="*/ 53 h 85"/>
                <a:gd name="T94" fmla="*/ 64 w 67"/>
                <a:gd name="T95" fmla="*/ 46 h 85"/>
                <a:gd name="T96" fmla="*/ 64 w 67"/>
                <a:gd name="T97" fmla="*/ 39 h 85"/>
                <a:gd name="T98" fmla="*/ 61 w 67"/>
                <a:gd name="T99" fmla="*/ 27 h 8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85"/>
                <a:gd name="T152" fmla="*/ 67 w 67"/>
                <a:gd name="T153" fmla="*/ 85 h 8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85">
                  <a:moveTo>
                    <a:pt x="64" y="26"/>
                  </a:moveTo>
                  <a:lnTo>
                    <a:pt x="66" y="31"/>
                  </a:lnTo>
                  <a:lnTo>
                    <a:pt x="67" y="34"/>
                  </a:lnTo>
                  <a:lnTo>
                    <a:pt x="67" y="36"/>
                  </a:lnTo>
                  <a:lnTo>
                    <a:pt x="67" y="37"/>
                  </a:lnTo>
                  <a:lnTo>
                    <a:pt x="67" y="40"/>
                  </a:lnTo>
                  <a:lnTo>
                    <a:pt x="67" y="41"/>
                  </a:lnTo>
                  <a:lnTo>
                    <a:pt x="67" y="44"/>
                  </a:lnTo>
                  <a:lnTo>
                    <a:pt x="67" y="46"/>
                  </a:lnTo>
                  <a:lnTo>
                    <a:pt x="67" y="48"/>
                  </a:lnTo>
                  <a:lnTo>
                    <a:pt x="67" y="50"/>
                  </a:lnTo>
                  <a:lnTo>
                    <a:pt x="67" y="52"/>
                  </a:lnTo>
                  <a:lnTo>
                    <a:pt x="67" y="54"/>
                  </a:lnTo>
                  <a:lnTo>
                    <a:pt x="64" y="62"/>
                  </a:lnTo>
                  <a:lnTo>
                    <a:pt x="63" y="63"/>
                  </a:lnTo>
                  <a:lnTo>
                    <a:pt x="63" y="66"/>
                  </a:lnTo>
                  <a:lnTo>
                    <a:pt x="62" y="67"/>
                  </a:lnTo>
                  <a:lnTo>
                    <a:pt x="61" y="68"/>
                  </a:lnTo>
                  <a:lnTo>
                    <a:pt x="61" y="71"/>
                  </a:lnTo>
                  <a:lnTo>
                    <a:pt x="59" y="72"/>
                  </a:lnTo>
                  <a:lnTo>
                    <a:pt x="58" y="74"/>
                  </a:lnTo>
                  <a:lnTo>
                    <a:pt x="57" y="75"/>
                  </a:lnTo>
                  <a:lnTo>
                    <a:pt x="55" y="76"/>
                  </a:lnTo>
                  <a:lnTo>
                    <a:pt x="54" y="78"/>
                  </a:lnTo>
                  <a:lnTo>
                    <a:pt x="53" y="79"/>
                  </a:lnTo>
                  <a:lnTo>
                    <a:pt x="50" y="80"/>
                  </a:lnTo>
                  <a:lnTo>
                    <a:pt x="49" y="81"/>
                  </a:lnTo>
                  <a:lnTo>
                    <a:pt x="49" y="83"/>
                  </a:lnTo>
                  <a:lnTo>
                    <a:pt x="45" y="84"/>
                  </a:lnTo>
                  <a:lnTo>
                    <a:pt x="44" y="84"/>
                  </a:lnTo>
                  <a:lnTo>
                    <a:pt x="42" y="85"/>
                  </a:lnTo>
                  <a:lnTo>
                    <a:pt x="39" y="85"/>
                  </a:lnTo>
                  <a:lnTo>
                    <a:pt x="37" y="85"/>
                  </a:lnTo>
                  <a:lnTo>
                    <a:pt x="36" y="85"/>
                  </a:lnTo>
                  <a:lnTo>
                    <a:pt x="35" y="85"/>
                  </a:lnTo>
                  <a:lnTo>
                    <a:pt x="32" y="85"/>
                  </a:lnTo>
                  <a:lnTo>
                    <a:pt x="31" y="85"/>
                  </a:lnTo>
                  <a:lnTo>
                    <a:pt x="27" y="84"/>
                  </a:lnTo>
                  <a:lnTo>
                    <a:pt x="26" y="84"/>
                  </a:lnTo>
                  <a:lnTo>
                    <a:pt x="19" y="81"/>
                  </a:lnTo>
                  <a:lnTo>
                    <a:pt x="18" y="80"/>
                  </a:lnTo>
                  <a:lnTo>
                    <a:pt x="17" y="79"/>
                  </a:lnTo>
                  <a:lnTo>
                    <a:pt x="15" y="78"/>
                  </a:lnTo>
                  <a:lnTo>
                    <a:pt x="14" y="78"/>
                  </a:lnTo>
                  <a:lnTo>
                    <a:pt x="13" y="76"/>
                  </a:lnTo>
                  <a:lnTo>
                    <a:pt x="11" y="74"/>
                  </a:lnTo>
                  <a:lnTo>
                    <a:pt x="9" y="71"/>
                  </a:lnTo>
                  <a:lnTo>
                    <a:pt x="7" y="70"/>
                  </a:lnTo>
                  <a:lnTo>
                    <a:pt x="7" y="68"/>
                  </a:lnTo>
                  <a:lnTo>
                    <a:pt x="6" y="66"/>
                  </a:lnTo>
                  <a:lnTo>
                    <a:pt x="5" y="62"/>
                  </a:lnTo>
                  <a:lnTo>
                    <a:pt x="4" y="61"/>
                  </a:lnTo>
                  <a:lnTo>
                    <a:pt x="2" y="57"/>
                  </a:lnTo>
                  <a:lnTo>
                    <a:pt x="1" y="54"/>
                  </a:lnTo>
                  <a:lnTo>
                    <a:pt x="1" y="50"/>
                  </a:lnTo>
                  <a:lnTo>
                    <a:pt x="0" y="48"/>
                  </a:lnTo>
                  <a:lnTo>
                    <a:pt x="0" y="45"/>
                  </a:lnTo>
                  <a:lnTo>
                    <a:pt x="0" y="44"/>
                  </a:lnTo>
                  <a:lnTo>
                    <a:pt x="0" y="41"/>
                  </a:lnTo>
                  <a:lnTo>
                    <a:pt x="0" y="40"/>
                  </a:lnTo>
                  <a:lnTo>
                    <a:pt x="0" y="37"/>
                  </a:lnTo>
                  <a:lnTo>
                    <a:pt x="1" y="36"/>
                  </a:lnTo>
                  <a:lnTo>
                    <a:pt x="1" y="34"/>
                  </a:lnTo>
                  <a:lnTo>
                    <a:pt x="1" y="31"/>
                  </a:lnTo>
                  <a:lnTo>
                    <a:pt x="4" y="23"/>
                  </a:lnTo>
                  <a:lnTo>
                    <a:pt x="4" y="22"/>
                  </a:lnTo>
                  <a:lnTo>
                    <a:pt x="5" y="19"/>
                  </a:lnTo>
                  <a:lnTo>
                    <a:pt x="7" y="15"/>
                  </a:lnTo>
                  <a:lnTo>
                    <a:pt x="9" y="13"/>
                  </a:lnTo>
                  <a:lnTo>
                    <a:pt x="10" y="11"/>
                  </a:lnTo>
                  <a:lnTo>
                    <a:pt x="11" y="10"/>
                  </a:lnTo>
                  <a:lnTo>
                    <a:pt x="11" y="9"/>
                  </a:lnTo>
                  <a:lnTo>
                    <a:pt x="13" y="8"/>
                  </a:lnTo>
                  <a:lnTo>
                    <a:pt x="15" y="6"/>
                  </a:lnTo>
                  <a:lnTo>
                    <a:pt x="17" y="5"/>
                  </a:lnTo>
                  <a:lnTo>
                    <a:pt x="22" y="1"/>
                  </a:lnTo>
                  <a:lnTo>
                    <a:pt x="24" y="1"/>
                  </a:lnTo>
                  <a:lnTo>
                    <a:pt x="26" y="1"/>
                  </a:lnTo>
                  <a:lnTo>
                    <a:pt x="27" y="0"/>
                  </a:lnTo>
                  <a:lnTo>
                    <a:pt x="28" y="0"/>
                  </a:lnTo>
                  <a:lnTo>
                    <a:pt x="31" y="0"/>
                  </a:lnTo>
                  <a:lnTo>
                    <a:pt x="33" y="0"/>
                  </a:lnTo>
                  <a:lnTo>
                    <a:pt x="39" y="0"/>
                  </a:lnTo>
                  <a:lnTo>
                    <a:pt x="40" y="1"/>
                  </a:lnTo>
                  <a:lnTo>
                    <a:pt x="41" y="1"/>
                  </a:lnTo>
                  <a:lnTo>
                    <a:pt x="48" y="4"/>
                  </a:lnTo>
                  <a:lnTo>
                    <a:pt x="49" y="5"/>
                  </a:lnTo>
                  <a:lnTo>
                    <a:pt x="50" y="6"/>
                  </a:lnTo>
                  <a:lnTo>
                    <a:pt x="51" y="8"/>
                  </a:lnTo>
                  <a:lnTo>
                    <a:pt x="53" y="9"/>
                  </a:lnTo>
                  <a:lnTo>
                    <a:pt x="54" y="10"/>
                  </a:lnTo>
                  <a:lnTo>
                    <a:pt x="55" y="11"/>
                  </a:lnTo>
                  <a:lnTo>
                    <a:pt x="57" y="13"/>
                  </a:lnTo>
                  <a:lnTo>
                    <a:pt x="58" y="14"/>
                  </a:lnTo>
                  <a:lnTo>
                    <a:pt x="59" y="15"/>
                  </a:lnTo>
                  <a:lnTo>
                    <a:pt x="61" y="18"/>
                  </a:lnTo>
                  <a:lnTo>
                    <a:pt x="62" y="19"/>
                  </a:lnTo>
                  <a:lnTo>
                    <a:pt x="64" y="26"/>
                  </a:lnTo>
                  <a:lnTo>
                    <a:pt x="61" y="27"/>
                  </a:lnTo>
                  <a:lnTo>
                    <a:pt x="59" y="22"/>
                  </a:lnTo>
                  <a:lnTo>
                    <a:pt x="58" y="21"/>
                  </a:lnTo>
                  <a:lnTo>
                    <a:pt x="57" y="18"/>
                  </a:lnTo>
                  <a:lnTo>
                    <a:pt x="55" y="17"/>
                  </a:lnTo>
                  <a:lnTo>
                    <a:pt x="55" y="15"/>
                  </a:lnTo>
                  <a:lnTo>
                    <a:pt x="54" y="14"/>
                  </a:lnTo>
                  <a:lnTo>
                    <a:pt x="53" y="13"/>
                  </a:lnTo>
                  <a:lnTo>
                    <a:pt x="51" y="13"/>
                  </a:lnTo>
                  <a:lnTo>
                    <a:pt x="50" y="11"/>
                  </a:lnTo>
                  <a:lnTo>
                    <a:pt x="49" y="10"/>
                  </a:lnTo>
                  <a:lnTo>
                    <a:pt x="48" y="9"/>
                  </a:lnTo>
                  <a:lnTo>
                    <a:pt x="46" y="8"/>
                  </a:lnTo>
                  <a:lnTo>
                    <a:pt x="45" y="8"/>
                  </a:lnTo>
                  <a:lnTo>
                    <a:pt x="41" y="5"/>
                  </a:lnTo>
                  <a:lnTo>
                    <a:pt x="39" y="5"/>
                  </a:lnTo>
                  <a:lnTo>
                    <a:pt x="37" y="5"/>
                  </a:lnTo>
                  <a:lnTo>
                    <a:pt x="33" y="4"/>
                  </a:lnTo>
                  <a:lnTo>
                    <a:pt x="31" y="4"/>
                  </a:lnTo>
                  <a:lnTo>
                    <a:pt x="29" y="4"/>
                  </a:lnTo>
                  <a:lnTo>
                    <a:pt x="27" y="5"/>
                  </a:lnTo>
                  <a:lnTo>
                    <a:pt x="26" y="5"/>
                  </a:lnTo>
                  <a:lnTo>
                    <a:pt x="24" y="5"/>
                  </a:lnTo>
                  <a:lnTo>
                    <a:pt x="23" y="5"/>
                  </a:lnTo>
                  <a:lnTo>
                    <a:pt x="18" y="9"/>
                  </a:lnTo>
                  <a:lnTo>
                    <a:pt x="17" y="10"/>
                  </a:lnTo>
                  <a:lnTo>
                    <a:pt x="15" y="11"/>
                  </a:lnTo>
                  <a:lnTo>
                    <a:pt x="14" y="11"/>
                  </a:lnTo>
                  <a:lnTo>
                    <a:pt x="13" y="13"/>
                  </a:lnTo>
                  <a:lnTo>
                    <a:pt x="11" y="14"/>
                  </a:lnTo>
                  <a:lnTo>
                    <a:pt x="10" y="17"/>
                  </a:lnTo>
                  <a:lnTo>
                    <a:pt x="10" y="18"/>
                  </a:lnTo>
                  <a:lnTo>
                    <a:pt x="7" y="22"/>
                  </a:lnTo>
                  <a:lnTo>
                    <a:pt x="6" y="23"/>
                  </a:lnTo>
                  <a:lnTo>
                    <a:pt x="6" y="26"/>
                  </a:lnTo>
                  <a:lnTo>
                    <a:pt x="5" y="31"/>
                  </a:lnTo>
                  <a:lnTo>
                    <a:pt x="4" y="32"/>
                  </a:lnTo>
                  <a:lnTo>
                    <a:pt x="4" y="34"/>
                  </a:lnTo>
                  <a:lnTo>
                    <a:pt x="4" y="36"/>
                  </a:lnTo>
                  <a:lnTo>
                    <a:pt x="4" y="37"/>
                  </a:lnTo>
                  <a:lnTo>
                    <a:pt x="4" y="40"/>
                  </a:lnTo>
                  <a:lnTo>
                    <a:pt x="4" y="41"/>
                  </a:lnTo>
                  <a:lnTo>
                    <a:pt x="4" y="44"/>
                  </a:lnTo>
                  <a:lnTo>
                    <a:pt x="4" y="45"/>
                  </a:lnTo>
                  <a:lnTo>
                    <a:pt x="4" y="48"/>
                  </a:lnTo>
                  <a:lnTo>
                    <a:pt x="4" y="49"/>
                  </a:lnTo>
                  <a:lnTo>
                    <a:pt x="5" y="53"/>
                  </a:lnTo>
                  <a:lnTo>
                    <a:pt x="5" y="54"/>
                  </a:lnTo>
                  <a:lnTo>
                    <a:pt x="6" y="59"/>
                  </a:lnTo>
                  <a:lnTo>
                    <a:pt x="6" y="58"/>
                  </a:lnTo>
                  <a:lnTo>
                    <a:pt x="7" y="61"/>
                  </a:lnTo>
                  <a:lnTo>
                    <a:pt x="9" y="63"/>
                  </a:lnTo>
                  <a:lnTo>
                    <a:pt x="10" y="66"/>
                  </a:lnTo>
                  <a:lnTo>
                    <a:pt x="10" y="67"/>
                  </a:lnTo>
                  <a:lnTo>
                    <a:pt x="11" y="68"/>
                  </a:lnTo>
                  <a:lnTo>
                    <a:pt x="14" y="71"/>
                  </a:lnTo>
                  <a:lnTo>
                    <a:pt x="15" y="72"/>
                  </a:lnTo>
                  <a:lnTo>
                    <a:pt x="17" y="74"/>
                  </a:lnTo>
                  <a:lnTo>
                    <a:pt x="18" y="75"/>
                  </a:lnTo>
                  <a:lnTo>
                    <a:pt x="19" y="75"/>
                  </a:lnTo>
                  <a:lnTo>
                    <a:pt x="20" y="76"/>
                  </a:lnTo>
                  <a:lnTo>
                    <a:pt x="22" y="78"/>
                  </a:lnTo>
                  <a:lnTo>
                    <a:pt x="23" y="79"/>
                  </a:lnTo>
                  <a:lnTo>
                    <a:pt x="27" y="80"/>
                  </a:lnTo>
                  <a:lnTo>
                    <a:pt x="28" y="80"/>
                  </a:lnTo>
                  <a:lnTo>
                    <a:pt x="31" y="81"/>
                  </a:lnTo>
                  <a:lnTo>
                    <a:pt x="32" y="81"/>
                  </a:lnTo>
                  <a:lnTo>
                    <a:pt x="33" y="81"/>
                  </a:lnTo>
                  <a:lnTo>
                    <a:pt x="36" y="81"/>
                  </a:lnTo>
                  <a:lnTo>
                    <a:pt x="37" y="81"/>
                  </a:lnTo>
                  <a:lnTo>
                    <a:pt x="39" y="81"/>
                  </a:lnTo>
                  <a:lnTo>
                    <a:pt x="41" y="80"/>
                  </a:lnTo>
                  <a:lnTo>
                    <a:pt x="42" y="80"/>
                  </a:lnTo>
                  <a:lnTo>
                    <a:pt x="45" y="80"/>
                  </a:lnTo>
                  <a:lnTo>
                    <a:pt x="48" y="79"/>
                  </a:lnTo>
                  <a:lnTo>
                    <a:pt x="49" y="78"/>
                  </a:lnTo>
                  <a:lnTo>
                    <a:pt x="51" y="76"/>
                  </a:lnTo>
                  <a:lnTo>
                    <a:pt x="53" y="75"/>
                  </a:lnTo>
                  <a:lnTo>
                    <a:pt x="54" y="74"/>
                  </a:lnTo>
                  <a:lnTo>
                    <a:pt x="54" y="72"/>
                  </a:lnTo>
                  <a:lnTo>
                    <a:pt x="55" y="71"/>
                  </a:lnTo>
                  <a:lnTo>
                    <a:pt x="57" y="70"/>
                  </a:lnTo>
                  <a:lnTo>
                    <a:pt x="58" y="68"/>
                  </a:lnTo>
                  <a:lnTo>
                    <a:pt x="58" y="67"/>
                  </a:lnTo>
                  <a:lnTo>
                    <a:pt x="59" y="65"/>
                  </a:lnTo>
                  <a:lnTo>
                    <a:pt x="59" y="63"/>
                  </a:lnTo>
                  <a:lnTo>
                    <a:pt x="61" y="62"/>
                  </a:lnTo>
                  <a:lnTo>
                    <a:pt x="62" y="61"/>
                  </a:lnTo>
                  <a:lnTo>
                    <a:pt x="63" y="56"/>
                  </a:lnTo>
                  <a:lnTo>
                    <a:pt x="63" y="53"/>
                  </a:lnTo>
                  <a:lnTo>
                    <a:pt x="63" y="52"/>
                  </a:lnTo>
                  <a:lnTo>
                    <a:pt x="63" y="49"/>
                  </a:lnTo>
                  <a:lnTo>
                    <a:pt x="64" y="48"/>
                  </a:lnTo>
                  <a:lnTo>
                    <a:pt x="64" y="46"/>
                  </a:lnTo>
                  <a:lnTo>
                    <a:pt x="64" y="44"/>
                  </a:lnTo>
                  <a:lnTo>
                    <a:pt x="64" y="43"/>
                  </a:lnTo>
                  <a:lnTo>
                    <a:pt x="64" y="40"/>
                  </a:lnTo>
                  <a:lnTo>
                    <a:pt x="64" y="39"/>
                  </a:lnTo>
                  <a:lnTo>
                    <a:pt x="63" y="36"/>
                  </a:lnTo>
                  <a:lnTo>
                    <a:pt x="63" y="35"/>
                  </a:lnTo>
                  <a:lnTo>
                    <a:pt x="63" y="32"/>
                  </a:lnTo>
                  <a:lnTo>
                    <a:pt x="61" y="27"/>
                  </a:lnTo>
                  <a:lnTo>
                    <a:pt x="64" y="26"/>
                  </a:lnTo>
                  <a:close/>
                </a:path>
              </a:pathLst>
            </a:custGeom>
            <a:solidFill>
              <a:srgbClr val="808080"/>
            </a:solidFill>
            <a:ln w="9525">
              <a:noFill/>
              <a:round/>
              <a:headEnd/>
              <a:tailEnd/>
            </a:ln>
          </p:spPr>
          <p:txBody>
            <a:bodyPr/>
            <a:lstStyle/>
            <a:p>
              <a:endParaRPr lang="en-US"/>
            </a:p>
          </p:txBody>
        </p:sp>
        <p:sp>
          <p:nvSpPr>
            <p:cNvPr id="219" name="Freeform 362"/>
            <p:cNvSpPr>
              <a:spLocks/>
            </p:cNvSpPr>
            <p:nvPr/>
          </p:nvSpPr>
          <p:spPr bwMode="auto">
            <a:xfrm>
              <a:off x="2443" y="1357"/>
              <a:ext cx="52" cy="129"/>
            </a:xfrm>
            <a:custGeom>
              <a:avLst/>
              <a:gdLst>
                <a:gd name="T0" fmla="*/ 0 w 52"/>
                <a:gd name="T1" fmla="*/ 31 h 129"/>
                <a:gd name="T2" fmla="*/ 15 w 52"/>
                <a:gd name="T3" fmla="*/ 56 h 129"/>
                <a:gd name="T4" fmla="*/ 30 w 52"/>
                <a:gd name="T5" fmla="*/ 121 h 129"/>
                <a:gd name="T6" fmla="*/ 52 w 52"/>
                <a:gd name="T7" fmla="*/ 129 h 129"/>
                <a:gd name="T8" fmla="*/ 49 w 52"/>
                <a:gd name="T9" fmla="*/ 42 h 129"/>
                <a:gd name="T10" fmla="*/ 10 w 52"/>
                <a:gd name="T11" fmla="*/ 0 h 129"/>
                <a:gd name="T12" fmla="*/ 0 w 52"/>
                <a:gd name="T13" fmla="*/ 31 h 129"/>
                <a:gd name="T14" fmla="*/ 0 60000 65536"/>
                <a:gd name="T15" fmla="*/ 0 60000 65536"/>
                <a:gd name="T16" fmla="*/ 0 60000 65536"/>
                <a:gd name="T17" fmla="*/ 0 60000 65536"/>
                <a:gd name="T18" fmla="*/ 0 60000 65536"/>
                <a:gd name="T19" fmla="*/ 0 60000 65536"/>
                <a:gd name="T20" fmla="*/ 0 60000 65536"/>
                <a:gd name="T21" fmla="*/ 0 w 52"/>
                <a:gd name="T22" fmla="*/ 0 h 129"/>
                <a:gd name="T23" fmla="*/ 52 w 52"/>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129">
                  <a:moveTo>
                    <a:pt x="0" y="31"/>
                  </a:moveTo>
                  <a:lnTo>
                    <a:pt x="15" y="56"/>
                  </a:lnTo>
                  <a:lnTo>
                    <a:pt x="30" y="121"/>
                  </a:lnTo>
                  <a:lnTo>
                    <a:pt x="52" y="129"/>
                  </a:lnTo>
                  <a:lnTo>
                    <a:pt x="49" y="42"/>
                  </a:lnTo>
                  <a:lnTo>
                    <a:pt x="10" y="0"/>
                  </a:lnTo>
                  <a:lnTo>
                    <a:pt x="0" y="31"/>
                  </a:lnTo>
                  <a:close/>
                </a:path>
              </a:pathLst>
            </a:custGeom>
            <a:solidFill>
              <a:srgbClr val="808080"/>
            </a:solidFill>
            <a:ln w="9525">
              <a:noFill/>
              <a:round/>
              <a:headEnd/>
              <a:tailEnd/>
            </a:ln>
          </p:spPr>
          <p:txBody>
            <a:bodyPr/>
            <a:lstStyle/>
            <a:p>
              <a:endParaRPr lang="en-US"/>
            </a:p>
          </p:txBody>
        </p:sp>
        <p:sp>
          <p:nvSpPr>
            <p:cNvPr id="220" name="Freeform 363"/>
            <p:cNvSpPr>
              <a:spLocks/>
            </p:cNvSpPr>
            <p:nvPr/>
          </p:nvSpPr>
          <p:spPr bwMode="auto">
            <a:xfrm>
              <a:off x="2442" y="1355"/>
              <a:ext cx="55" cy="132"/>
            </a:xfrm>
            <a:custGeom>
              <a:avLst/>
              <a:gdLst>
                <a:gd name="T0" fmla="*/ 3 w 55"/>
                <a:gd name="T1" fmla="*/ 33 h 132"/>
                <a:gd name="T2" fmla="*/ 2 w 55"/>
                <a:gd name="T3" fmla="*/ 32 h 132"/>
                <a:gd name="T4" fmla="*/ 18 w 55"/>
                <a:gd name="T5" fmla="*/ 57 h 132"/>
                <a:gd name="T6" fmla="*/ 32 w 55"/>
                <a:gd name="T7" fmla="*/ 121 h 132"/>
                <a:gd name="T8" fmla="*/ 31 w 55"/>
                <a:gd name="T9" fmla="*/ 120 h 132"/>
                <a:gd name="T10" fmla="*/ 54 w 55"/>
                <a:gd name="T11" fmla="*/ 128 h 132"/>
                <a:gd name="T12" fmla="*/ 51 w 55"/>
                <a:gd name="T13" fmla="*/ 131 h 132"/>
                <a:gd name="T14" fmla="*/ 49 w 55"/>
                <a:gd name="T15" fmla="*/ 44 h 132"/>
                <a:gd name="T16" fmla="*/ 49 w 55"/>
                <a:gd name="T17" fmla="*/ 45 h 132"/>
                <a:gd name="T18" fmla="*/ 10 w 55"/>
                <a:gd name="T19" fmla="*/ 4 h 132"/>
                <a:gd name="T20" fmla="*/ 13 w 55"/>
                <a:gd name="T21" fmla="*/ 2 h 132"/>
                <a:gd name="T22" fmla="*/ 3 w 55"/>
                <a:gd name="T23" fmla="*/ 33 h 132"/>
                <a:gd name="T24" fmla="*/ 0 w 55"/>
                <a:gd name="T25" fmla="*/ 32 h 132"/>
                <a:gd name="T26" fmla="*/ 10 w 55"/>
                <a:gd name="T27" fmla="*/ 1 h 132"/>
                <a:gd name="T28" fmla="*/ 11 w 55"/>
                <a:gd name="T29" fmla="*/ 0 h 132"/>
                <a:gd name="T30" fmla="*/ 13 w 55"/>
                <a:gd name="T31" fmla="*/ 1 h 132"/>
                <a:gd name="T32" fmla="*/ 51 w 55"/>
                <a:gd name="T33" fmla="*/ 42 h 132"/>
                <a:gd name="T34" fmla="*/ 51 w 55"/>
                <a:gd name="T35" fmla="*/ 44 h 132"/>
                <a:gd name="T36" fmla="*/ 55 w 55"/>
                <a:gd name="T37" fmla="*/ 129 h 132"/>
                <a:gd name="T38" fmla="*/ 55 w 55"/>
                <a:gd name="T39" fmla="*/ 131 h 132"/>
                <a:gd name="T40" fmla="*/ 54 w 55"/>
                <a:gd name="T41" fmla="*/ 132 h 132"/>
                <a:gd name="T42" fmla="*/ 53 w 55"/>
                <a:gd name="T43" fmla="*/ 132 h 132"/>
                <a:gd name="T44" fmla="*/ 31 w 55"/>
                <a:gd name="T45" fmla="*/ 124 h 132"/>
                <a:gd name="T46" fmla="*/ 29 w 55"/>
                <a:gd name="T47" fmla="*/ 124 h 132"/>
                <a:gd name="T48" fmla="*/ 29 w 55"/>
                <a:gd name="T49" fmla="*/ 123 h 132"/>
                <a:gd name="T50" fmla="*/ 15 w 55"/>
                <a:gd name="T51" fmla="*/ 58 h 132"/>
                <a:gd name="T52" fmla="*/ 0 w 55"/>
                <a:gd name="T53" fmla="*/ 35 h 132"/>
                <a:gd name="T54" fmla="*/ 0 w 55"/>
                <a:gd name="T55" fmla="*/ 33 h 132"/>
                <a:gd name="T56" fmla="*/ 0 w 55"/>
                <a:gd name="T57" fmla="*/ 32 h 132"/>
                <a:gd name="T58" fmla="*/ 3 w 55"/>
                <a:gd name="T59" fmla="*/ 33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32"/>
                <a:gd name="T92" fmla="*/ 55 w 55"/>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32">
                  <a:moveTo>
                    <a:pt x="3" y="33"/>
                  </a:moveTo>
                  <a:lnTo>
                    <a:pt x="2" y="32"/>
                  </a:lnTo>
                  <a:lnTo>
                    <a:pt x="18" y="57"/>
                  </a:lnTo>
                  <a:lnTo>
                    <a:pt x="32" y="121"/>
                  </a:lnTo>
                  <a:lnTo>
                    <a:pt x="31" y="120"/>
                  </a:lnTo>
                  <a:lnTo>
                    <a:pt x="54" y="128"/>
                  </a:lnTo>
                  <a:lnTo>
                    <a:pt x="51" y="131"/>
                  </a:lnTo>
                  <a:lnTo>
                    <a:pt x="49" y="44"/>
                  </a:lnTo>
                  <a:lnTo>
                    <a:pt x="49" y="45"/>
                  </a:lnTo>
                  <a:lnTo>
                    <a:pt x="10" y="4"/>
                  </a:lnTo>
                  <a:lnTo>
                    <a:pt x="13" y="2"/>
                  </a:lnTo>
                  <a:lnTo>
                    <a:pt x="3" y="33"/>
                  </a:lnTo>
                  <a:lnTo>
                    <a:pt x="0" y="32"/>
                  </a:lnTo>
                  <a:lnTo>
                    <a:pt x="10" y="1"/>
                  </a:lnTo>
                  <a:lnTo>
                    <a:pt x="11" y="0"/>
                  </a:lnTo>
                  <a:lnTo>
                    <a:pt x="13" y="1"/>
                  </a:lnTo>
                  <a:lnTo>
                    <a:pt x="51" y="42"/>
                  </a:lnTo>
                  <a:lnTo>
                    <a:pt x="51" y="44"/>
                  </a:lnTo>
                  <a:lnTo>
                    <a:pt x="55" y="129"/>
                  </a:lnTo>
                  <a:lnTo>
                    <a:pt x="55" y="131"/>
                  </a:lnTo>
                  <a:lnTo>
                    <a:pt x="54" y="132"/>
                  </a:lnTo>
                  <a:lnTo>
                    <a:pt x="53" y="132"/>
                  </a:lnTo>
                  <a:lnTo>
                    <a:pt x="31" y="124"/>
                  </a:lnTo>
                  <a:lnTo>
                    <a:pt x="29" y="124"/>
                  </a:lnTo>
                  <a:lnTo>
                    <a:pt x="29" y="123"/>
                  </a:lnTo>
                  <a:lnTo>
                    <a:pt x="15" y="58"/>
                  </a:lnTo>
                  <a:lnTo>
                    <a:pt x="0" y="35"/>
                  </a:lnTo>
                  <a:lnTo>
                    <a:pt x="0" y="33"/>
                  </a:lnTo>
                  <a:lnTo>
                    <a:pt x="0" y="32"/>
                  </a:lnTo>
                  <a:lnTo>
                    <a:pt x="3" y="33"/>
                  </a:lnTo>
                  <a:close/>
                </a:path>
              </a:pathLst>
            </a:custGeom>
            <a:solidFill>
              <a:srgbClr val="808080"/>
            </a:solidFill>
            <a:ln w="9525">
              <a:noFill/>
              <a:round/>
              <a:headEnd/>
              <a:tailEnd/>
            </a:ln>
          </p:spPr>
          <p:txBody>
            <a:bodyPr/>
            <a:lstStyle/>
            <a:p>
              <a:endParaRPr lang="en-US"/>
            </a:p>
          </p:txBody>
        </p:sp>
        <p:sp>
          <p:nvSpPr>
            <p:cNvPr id="221" name="Freeform 364"/>
            <p:cNvSpPr>
              <a:spLocks/>
            </p:cNvSpPr>
            <p:nvPr/>
          </p:nvSpPr>
          <p:spPr bwMode="auto">
            <a:xfrm>
              <a:off x="2505" y="1488"/>
              <a:ext cx="53" cy="66"/>
            </a:xfrm>
            <a:custGeom>
              <a:avLst/>
              <a:gdLst>
                <a:gd name="T0" fmla="*/ 21 w 53"/>
                <a:gd name="T1" fmla="*/ 0 h 66"/>
                <a:gd name="T2" fmla="*/ 22 w 53"/>
                <a:gd name="T3" fmla="*/ 0 h 66"/>
                <a:gd name="T4" fmla="*/ 26 w 53"/>
                <a:gd name="T5" fmla="*/ 0 h 66"/>
                <a:gd name="T6" fmla="*/ 30 w 53"/>
                <a:gd name="T7" fmla="*/ 0 h 66"/>
                <a:gd name="T8" fmla="*/ 32 w 53"/>
                <a:gd name="T9" fmla="*/ 0 h 66"/>
                <a:gd name="T10" fmla="*/ 35 w 53"/>
                <a:gd name="T11" fmla="*/ 1 h 66"/>
                <a:gd name="T12" fmla="*/ 38 w 53"/>
                <a:gd name="T13" fmla="*/ 4 h 66"/>
                <a:gd name="T14" fmla="*/ 40 w 53"/>
                <a:gd name="T15" fmla="*/ 5 h 66"/>
                <a:gd name="T16" fmla="*/ 44 w 53"/>
                <a:gd name="T17" fmla="*/ 9 h 66"/>
                <a:gd name="T18" fmla="*/ 45 w 53"/>
                <a:gd name="T19" fmla="*/ 12 h 66"/>
                <a:gd name="T20" fmla="*/ 49 w 53"/>
                <a:gd name="T21" fmla="*/ 20 h 66"/>
                <a:gd name="T22" fmla="*/ 52 w 53"/>
                <a:gd name="T23" fmla="*/ 27 h 66"/>
                <a:gd name="T24" fmla="*/ 52 w 53"/>
                <a:gd name="T25" fmla="*/ 31 h 66"/>
                <a:gd name="T26" fmla="*/ 52 w 53"/>
                <a:gd name="T27" fmla="*/ 35 h 66"/>
                <a:gd name="T28" fmla="*/ 52 w 53"/>
                <a:gd name="T29" fmla="*/ 39 h 66"/>
                <a:gd name="T30" fmla="*/ 52 w 53"/>
                <a:gd name="T31" fmla="*/ 43 h 66"/>
                <a:gd name="T32" fmla="*/ 49 w 53"/>
                <a:gd name="T33" fmla="*/ 47 h 66"/>
                <a:gd name="T34" fmla="*/ 49 w 53"/>
                <a:gd name="T35" fmla="*/ 49 h 66"/>
                <a:gd name="T36" fmla="*/ 48 w 53"/>
                <a:gd name="T37" fmla="*/ 53 h 66"/>
                <a:gd name="T38" fmla="*/ 45 w 53"/>
                <a:gd name="T39" fmla="*/ 56 h 66"/>
                <a:gd name="T40" fmla="*/ 43 w 53"/>
                <a:gd name="T41" fmla="*/ 60 h 66"/>
                <a:gd name="T42" fmla="*/ 38 w 53"/>
                <a:gd name="T43" fmla="*/ 62 h 66"/>
                <a:gd name="T44" fmla="*/ 32 w 53"/>
                <a:gd name="T45" fmla="*/ 65 h 66"/>
                <a:gd name="T46" fmla="*/ 29 w 53"/>
                <a:gd name="T47" fmla="*/ 66 h 66"/>
                <a:gd name="T48" fmla="*/ 27 w 53"/>
                <a:gd name="T49" fmla="*/ 65 h 66"/>
                <a:gd name="T50" fmla="*/ 26 w 53"/>
                <a:gd name="T51" fmla="*/ 66 h 66"/>
                <a:gd name="T52" fmla="*/ 25 w 53"/>
                <a:gd name="T53" fmla="*/ 65 h 66"/>
                <a:gd name="T54" fmla="*/ 21 w 53"/>
                <a:gd name="T55" fmla="*/ 65 h 66"/>
                <a:gd name="T56" fmla="*/ 17 w 53"/>
                <a:gd name="T57" fmla="*/ 62 h 66"/>
                <a:gd name="T58" fmla="*/ 13 w 53"/>
                <a:gd name="T59" fmla="*/ 61 h 66"/>
                <a:gd name="T60" fmla="*/ 10 w 53"/>
                <a:gd name="T61" fmla="*/ 58 h 66"/>
                <a:gd name="T62" fmla="*/ 9 w 53"/>
                <a:gd name="T63" fmla="*/ 56 h 66"/>
                <a:gd name="T64" fmla="*/ 7 w 53"/>
                <a:gd name="T65" fmla="*/ 55 h 66"/>
                <a:gd name="T66" fmla="*/ 5 w 53"/>
                <a:gd name="T67" fmla="*/ 51 h 66"/>
                <a:gd name="T68" fmla="*/ 1 w 53"/>
                <a:gd name="T69" fmla="*/ 42 h 66"/>
                <a:gd name="T70" fmla="*/ 1 w 53"/>
                <a:gd name="T71" fmla="*/ 36 h 66"/>
                <a:gd name="T72" fmla="*/ 0 w 53"/>
                <a:gd name="T73" fmla="*/ 35 h 66"/>
                <a:gd name="T74" fmla="*/ 1 w 53"/>
                <a:gd name="T75" fmla="*/ 33 h 66"/>
                <a:gd name="T76" fmla="*/ 1 w 53"/>
                <a:gd name="T77" fmla="*/ 29 h 66"/>
                <a:gd name="T78" fmla="*/ 1 w 53"/>
                <a:gd name="T79" fmla="*/ 25 h 66"/>
                <a:gd name="T80" fmla="*/ 1 w 53"/>
                <a:gd name="T81" fmla="*/ 21 h 66"/>
                <a:gd name="T82" fmla="*/ 3 w 53"/>
                <a:gd name="T83" fmla="*/ 17 h 66"/>
                <a:gd name="T84" fmla="*/ 5 w 53"/>
                <a:gd name="T85" fmla="*/ 14 h 66"/>
                <a:gd name="T86" fmla="*/ 7 w 53"/>
                <a:gd name="T87" fmla="*/ 12 h 66"/>
                <a:gd name="T88" fmla="*/ 8 w 53"/>
                <a:gd name="T89" fmla="*/ 9 h 66"/>
                <a:gd name="T90" fmla="*/ 10 w 53"/>
                <a:gd name="T91" fmla="*/ 7 h 66"/>
                <a:gd name="T92" fmla="*/ 16 w 53"/>
                <a:gd name="T93" fmla="*/ 3 h 6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3"/>
                <a:gd name="T142" fmla="*/ 0 h 66"/>
                <a:gd name="T143" fmla="*/ 53 w 53"/>
                <a:gd name="T144" fmla="*/ 66 h 6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3" h="66">
                  <a:moveTo>
                    <a:pt x="16" y="3"/>
                  </a:moveTo>
                  <a:lnTo>
                    <a:pt x="18" y="1"/>
                  </a:lnTo>
                  <a:lnTo>
                    <a:pt x="21" y="0"/>
                  </a:lnTo>
                  <a:lnTo>
                    <a:pt x="21" y="1"/>
                  </a:lnTo>
                  <a:lnTo>
                    <a:pt x="21" y="0"/>
                  </a:lnTo>
                  <a:lnTo>
                    <a:pt x="22" y="0"/>
                  </a:lnTo>
                  <a:lnTo>
                    <a:pt x="23" y="0"/>
                  </a:lnTo>
                  <a:lnTo>
                    <a:pt x="25" y="0"/>
                  </a:lnTo>
                  <a:lnTo>
                    <a:pt x="26" y="0"/>
                  </a:lnTo>
                  <a:lnTo>
                    <a:pt x="27" y="0"/>
                  </a:lnTo>
                  <a:lnTo>
                    <a:pt x="29" y="0"/>
                  </a:lnTo>
                  <a:lnTo>
                    <a:pt x="30" y="0"/>
                  </a:lnTo>
                  <a:lnTo>
                    <a:pt x="31" y="0"/>
                  </a:lnTo>
                  <a:lnTo>
                    <a:pt x="32" y="1"/>
                  </a:lnTo>
                  <a:lnTo>
                    <a:pt x="32" y="0"/>
                  </a:lnTo>
                  <a:lnTo>
                    <a:pt x="32" y="1"/>
                  </a:lnTo>
                  <a:lnTo>
                    <a:pt x="34" y="1"/>
                  </a:lnTo>
                  <a:lnTo>
                    <a:pt x="35" y="1"/>
                  </a:lnTo>
                  <a:lnTo>
                    <a:pt x="35" y="3"/>
                  </a:lnTo>
                  <a:lnTo>
                    <a:pt x="36" y="3"/>
                  </a:lnTo>
                  <a:lnTo>
                    <a:pt x="38" y="4"/>
                  </a:lnTo>
                  <a:lnTo>
                    <a:pt x="39" y="4"/>
                  </a:lnTo>
                  <a:lnTo>
                    <a:pt x="39" y="5"/>
                  </a:lnTo>
                  <a:lnTo>
                    <a:pt x="40" y="5"/>
                  </a:lnTo>
                  <a:lnTo>
                    <a:pt x="42" y="7"/>
                  </a:lnTo>
                  <a:lnTo>
                    <a:pt x="43" y="8"/>
                  </a:lnTo>
                  <a:lnTo>
                    <a:pt x="44" y="9"/>
                  </a:lnTo>
                  <a:lnTo>
                    <a:pt x="44" y="10"/>
                  </a:lnTo>
                  <a:lnTo>
                    <a:pt x="45" y="10"/>
                  </a:lnTo>
                  <a:lnTo>
                    <a:pt x="45" y="12"/>
                  </a:lnTo>
                  <a:lnTo>
                    <a:pt x="47" y="13"/>
                  </a:lnTo>
                  <a:lnTo>
                    <a:pt x="48" y="16"/>
                  </a:lnTo>
                  <a:lnTo>
                    <a:pt x="49" y="20"/>
                  </a:lnTo>
                  <a:lnTo>
                    <a:pt x="51" y="23"/>
                  </a:lnTo>
                  <a:lnTo>
                    <a:pt x="52" y="26"/>
                  </a:lnTo>
                  <a:lnTo>
                    <a:pt x="52" y="27"/>
                  </a:lnTo>
                  <a:lnTo>
                    <a:pt x="52" y="29"/>
                  </a:lnTo>
                  <a:lnTo>
                    <a:pt x="52" y="30"/>
                  </a:lnTo>
                  <a:lnTo>
                    <a:pt x="52" y="31"/>
                  </a:lnTo>
                  <a:lnTo>
                    <a:pt x="52" y="33"/>
                  </a:lnTo>
                  <a:lnTo>
                    <a:pt x="52" y="34"/>
                  </a:lnTo>
                  <a:lnTo>
                    <a:pt x="52" y="35"/>
                  </a:lnTo>
                  <a:lnTo>
                    <a:pt x="53" y="35"/>
                  </a:lnTo>
                  <a:lnTo>
                    <a:pt x="52" y="38"/>
                  </a:lnTo>
                  <a:lnTo>
                    <a:pt x="52" y="39"/>
                  </a:lnTo>
                  <a:lnTo>
                    <a:pt x="52" y="40"/>
                  </a:lnTo>
                  <a:lnTo>
                    <a:pt x="52" y="42"/>
                  </a:lnTo>
                  <a:lnTo>
                    <a:pt x="52" y="43"/>
                  </a:lnTo>
                  <a:lnTo>
                    <a:pt x="51" y="44"/>
                  </a:lnTo>
                  <a:lnTo>
                    <a:pt x="51" y="45"/>
                  </a:lnTo>
                  <a:lnTo>
                    <a:pt x="49" y="47"/>
                  </a:lnTo>
                  <a:lnTo>
                    <a:pt x="51" y="48"/>
                  </a:lnTo>
                  <a:lnTo>
                    <a:pt x="49" y="48"/>
                  </a:lnTo>
                  <a:lnTo>
                    <a:pt x="49" y="49"/>
                  </a:lnTo>
                  <a:lnTo>
                    <a:pt x="48" y="51"/>
                  </a:lnTo>
                  <a:lnTo>
                    <a:pt x="48" y="52"/>
                  </a:lnTo>
                  <a:lnTo>
                    <a:pt x="48" y="53"/>
                  </a:lnTo>
                  <a:lnTo>
                    <a:pt x="47" y="53"/>
                  </a:lnTo>
                  <a:lnTo>
                    <a:pt x="47" y="55"/>
                  </a:lnTo>
                  <a:lnTo>
                    <a:pt x="45" y="56"/>
                  </a:lnTo>
                  <a:lnTo>
                    <a:pt x="44" y="57"/>
                  </a:lnTo>
                  <a:lnTo>
                    <a:pt x="43" y="58"/>
                  </a:lnTo>
                  <a:lnTo>
                    <a:pt x="43" y="60"/>
                  </a:lnTo>
                  <a:lnTo>
                    <a:pt x="42" y="60"/>
                  </a:lnTo>
                  <a:lnTo>
                    <a:pt x="40" y="61"/>
                  </a:lnTo>
                  <a:lnTo>
                    <a:pt x="38" y="62"/>
                  </a:lnTo>
                  <a:lnTo>
                    <a:pt x="35" y="65"/>
                  </a:lnTo>
                  <a:lnTo>
                    <a:pt x="34" y="64"/>
                  </a:lnTo>
                  <a:lnTo>
                    <a:pt x="32" y="65"/>
                  </a:lnTo>
                  <a:lnTo>
                    <a:pt x="31" y="65"/>
                  </a:lnTo>
                  <a:lnTo>
                    <a:pt x="30" y="65"/>
                  </a:lnTo>
                  <a:lnTo>
                    <a:pt x="29" y="66"/>
                  </a:lnTo>
                  <a:lnTo>
                    <a:pt x="29" y="65"/>
                  </a:lnTo>
                  <a:lnTo>
                    <a:pt x="27" y="66"/>
                  </a:lnTo>
                  <a:lnTo>
                    <a:pt x="27" y="65"/>
                  </a:lnTo>
                  <a:lnTo>
                    <a:pt x="27" y="66"/>
                  </a:lnTo>
                  <a:lnTo>
                    <a:pt x="26" y="65"/>
                  </a:lnTo>
                  <a:lnTo>
                    <a:pt x="26" y="66"/>
                  </a:lnTo>
                  <a:lnTo>
                    <a:pt x="25" y="65"/>
                  </a:lnTo>
                  <a:lnTo>
                    <a:pt x="25" y="66"/>
                  </a:lnTo>
                  <a:lnTo>
                    <a:pt x="25" y="65"/>
                  </a:lnTo>
                  <a:lnTo>
                    <a:pt x="23" y="65"/>
                  </a:lnTo>
                  <a:lnTo>
                    <a:pt x="22" y="65"/>
                  </a:lnTo>
                  <a:lnTo>
                    <a:pt x="21" y="65"/>
                  </a:lnTo>
                  <a:lnTo>
                    <a:pt x="19" y="64"/>
                  </a:lnTo>
                  <a:lnTo>
                    <a:pt x="18" y="64"/>
                  </a:lnTo>
                  <a:lnTo>
                    <a:pt x="17" y="62"/>
                  </a:lnTo>
                  <a:lnTo>
                    <a:pt x="16" y="62"/>
                  </a:lnTo>
                  <a:lnTo>
                    <a:pt x="14" y="61"/>
                  </a:lnTo>
                  <a:lnTo>
                    <a:pt x="13" y="61"/>
                  </a:lnTo>
                  <a:lnTo>
                    <a:pt x="13" y="60"/>
                  </a:lnTo>
                  <a:lnTo>
                    <a:pt x="12" y="58"/>
                  </a:lnTo>
                  <a:lnTo>
                    <a:pt x="10" y="58"/>
                  </a:lnTo>
                  <a:lnTo>
                    <a:pt x="10" y="57"/>
                  </a:lnTo>
                  <a:lnTo>
                    <a:pt x="9" y="57"/>
                  </a:lnTo>
                  <a:lnTo>
                    <a:pt x="9" y="56"/>
                  </a:lnTo>
                  <a:lnTo>
                    <a:pt x="8" y="56"/>
                  </a:lnTo>
                  <a:lnTo>
                    <a:pt x="8" y="55"/>
                  </a:lnTo>
                  <a:lnTo>
                    <a:pt x="7" y="55"/>
                  </a:lnTo>
                  <a:lnTo>
                    <a:pt x="7" y="53"/>
                  </a:lnTo>
                  <a:lnTo>
                    <a:pt x="7" y="52"/>
                  </a:lnTo>
                  <a:lnTo>
                    <a:pt x="5" y="51"/>
                  </a:lnTo>
                  <a:lnTo>
                    <a:pt x="4" y="47"/>
                  </a:lnTo>
                  <a:lnTo>
                    <a:pt x="1" y="43"/>
                  </a:lnTo>
                  <a:lnTo>
                    <a:pt x="1" y="42"/>
                  </a:lnTo>
                  <a:lnTo>
                    <a:pt x="1" y="39"/>
                  </a:lnTo>
                  <a:lnTo>
                    <a:pt x="1" y="38"/>
                  </a:lnTo>
                  <a:lnTo>
                    <a:pt x="1" y="36"/>
                  </a:lnTo>
                  <a:lnTo>
                    <a:pt x="0" y="35"/>
                  </a:lnTo>
                  <a:lnTo>
                    <a:pt x="1" y="35"/>
                  </a:lnTo>
                  <a:lnTo>
                    <a:pt x="0" y="35"/>
                  </a:lnTo>
                  <a:lnTo>
                    <a:pt x="1" y="34"/>
                  </a:lnTo>
                  <a:lnTo>
                    <a:pt x="0" y="33"/>
                  </a:lnTo>
                  <a:lnTo>
                    <a:pt x="1" y="33"/>
                  </a:lnTo>
                  <a:lnTo>
                    <a:pt x="0" y="31"/>
                  </a:lnTo>
                  <a:lnTo>
                    <a:pt x="0" y="30"/>
                  </a:lnTo>
                  <a:lnTo>
                    <a:pt x="1" y="29"/>
                  </a:lnTo>
                  <a:lnTo>
                    <a:pt x="1" y="27"/>
                  </a:lnTo>
                  <a:lnTo>
                    <a:pt x="1" y="26"/>
                  </a:lnTo>
                  <a:lnTo>
                    <a:pt x="1" y="25"/>
                  </a:lnTo>
                  <a:lnTo>
                    <a:pt x="1" y="23"/>
                  </a:lnTo>
                  <a:lnTo>
                    <a:pt x="3" y="22"/>
                  </a:lnTo>
                  <a:lnTo>
                    <a:pt x="1" y="21"/>
                  </a:lnTo>
                  <a:lnTo>
                    <a:pt x="3" y="20"/>
                  </a:lnTo>
                  <a:lnTo>
                    <a:pt x="3" y="18"/>
                  </a:lnTo>
                  <a:lnTo>
                    <a:pt x="3" y="17"/>
                  </a:lnTo>
                  <a:lnTo>
                    <a:pt x="4" y="16"/>
                  </a:lnTo>
                  <a:lnTo>
                    <a:pt x="4" y="14"/>
                  </a:lnTo>
                  <a:lnTo>
                    <a:pt x="5" y="14"/>
                  </a:lnTo>
                  <a:lnTo>
                    <a:pt x="5" y="13"/>
                  </a:lnTo>
                  <a:lnTo>
                    <a:pt x="5" y="12"/>
                  </a:lnTo>
                  <a:lnTo>
                    <a:pt x="7" y="12"/>
                  </a:lnTo>
                  <a:lnTo>
                    <a:pt x="7" y="10"/>
                  </a:lnTo>
                  <a:lnTo>
                    <a:pt x="8" y="10"/>
                  </a:lnTo>
                  <a:lnTo>
                    <a:pt x="8" y="9"/>
                  </a:lnTo>
                  <a:lnTo>
                    <a:pt x="9" y="8"/>
                  </a:lnTo>
                  <a:lnTo>
                    <a:pt x="9" y="7"/>
                  </a:lnTo>
                  <a:lnTo>
                    <a:pt x="10" y="7"/>
                  </a:lnTo>
                  <a:lnTo>
                    <a:pt x="12" y="5"/>
                  </a:lnTo>
                  <a:lnTo>
                    <a:pt x="12" y="4"/>
                  </a:lnTo>
                  <a:lnTo>
                    <a:pt x="16" y="3"/>
                  </a:lnTo>
                  <a:close/>
                </a:path>
              </a:pathLst>
            </a:custGeom>
            <a:solidFill>
              <a:srgbClr val="808080"/>
            </a:solidFill>
            <a:ln w="9525">
              <a:noFill/>
              <a:round/>
              <a:headEnd/>
              <a:tailEnd/>
            </a:ln>
          </p:spPr>
          <p:txBody>
            <a:bodyPr/>
            <a:lstStyle/>
            <a:p>
              <a:endParaRPr lang="en-US"/>
            </a:p>
          </p:txBody>
        </p:sp>
        <p:sp>
          <p:nvSpPr>
            <p:cNvPr id="222" name="Freeform 365"/>
            <p:cNvSpPr>
              <a:spLocks/>
            </p:cNvSpPr>
            <p:nvPr/>
          </p:nvSpPr>
          <p:spPr bwMode="auto">
            <a:xfrm>
              <a:off x="2504" y="1486"/>
              <a:ext cx="55" cy="70"/>
            </a:xfrm>
            <a:custGeom>
              <a:avLst/>
              <a:gdLst>
                <a:gd name="T0" fmla="*/ 54 w 55"/>
                <a:gd name="T1" fmla="*/ 27 h 70"/>
                <a:gd name="T2" fmla="*/ 55 w 55"/>
                <a:gd name="T3" fmla="*/ 36 h 70"/>
                <a:gd name="T4" fmla="*/ 54 w 55"/>
                <a:gd name="T5" fmla="*/ 42 h 70"/>
                <a:gd name="T6" fmla="*/ 53 w 55"/>
                <a:gd name="T7" fmla="*/ 50 h 70"/>
                <a:gd name="T8" fmla="*/ 49 w 55"/>
                <a:gd name="T9" fmla="*/ 57 h 70"/>
                <a:gd name="T10" fmla="*/ 46 w 55"/>
                <a:gd name="T11" fmla="*/ 60 h 70"/>
                <a:gd name="T12" fmla="*/ 40 w 55"/>
                <a:gd name="T13" fmla="*/ 66 h 70"/>
                <a:gd name="T14" fmla="*/ 36 w 55"/>
                <a:gd name="T15" fmla="*/ 68 h 70"/>
                <a:gd name="T16" fmla="*/ 31 w 55"/>
                <a:gd name="T17" fmla="*/ 70 h 70"/>
                <a:gd name="T18" fmla="*/ 27 w 55"/>
                <a:gd name="T19" fmla="*/ 70 h 70"/>
                <a:gd name="T20" fmla="*/ 20 w 55"/>
                <a:gd name="T21" fmla="*/ 67 h 70"/>
                <a:gd name="T22" fmla="*/ 15 w 55"/>
                <a:gd name="T23" fmla="*/ 64 h 70"/>
                <a:gd name="T24" fmla="*/ 11 w 55"/>
                <a:gd name="T25" fmla="*/ 62 h 70"/>
                <a:gd name="T26" fmla="*/ 8 w 55"/>
                <a:gd name="T27" fmla="*/ 57 h 70"/>
                <a:gd name="T28" fmla="*/ 5 w 55"/>
                <a:gd name="T29" fmla="*/ 53 h 70"/>
                <a:gd name="T30" fmla="*/ 1 w 55"/>
                <a:gd name="T31" fmla="*/ 44 h 70"/>
                <a:gd name="T32" fmla="*/ 0 w 55"/>
                <a:gd name="T33" fmla="*/ 37 h 70"/>
                <a:gd name="T34" fmla="*/ 0 w 55"/>
                <a:gd name="T35" fmla="*/ 32 h 70"/>
                <a:gd name="T36" fmla="*/ 1 w 55"/>
                <a:gd name="T37" fmla="*/ 27 h 70"/>
                <a:gd name="T38" fmla="*/ 2 w 55"/>
                <a:gd name="T39" fmla="*/ 22 h 70"/>
                <a:gd name="T40" fmla="*/ 6 w 55"/>
                <a:gd name="T41" fmla="*/ 12 h 70"/>
                <a:gd name="T42" fmla="*/ 10 w 55"/>
                <a:gd name="T43" fmla="*/ 7 h 70"/>
                <a:gd name="T44" fmla="*/ 20 w 55"/>
                <a:gd name="T45" fmla="*/ 1 h 70"/>
                <a:gd name="T46" fmla="*/ 24 w 55"/>
                <a:gd name="T47" fmla="*/ 0 h 70"/>
                <a:gd name="T48" fmla="*/ 30 w 55"/>
                <a:gd name="T49" fmla="*/ 0 h 70"/>
                <a:gd name="T50" fmla="*/ 36 w 55"/>
                <a:gd name="T51" fmla="*/ 2 h 70"/>
                <a:gd name="T52" fmla="*/ 41 w 55"/>
                <a:gd name="T53" fmla="*/ 5 h 70"/>
                <a:gd name="T54" fmla="*/ 45 w 55"/>
                <a:gd name="T55" fmla="*/ 7 h 70"/>
                <a:gd name="T56" fmla="*/ 49 w 55"/>
                <a:gd name="T57" fmla="*/ 14 h 70"/>
                <a:gd name="T58" fmla="*/ 49 w 55"/>
                <a:gd name="T59" fmla="*/ 22 h 70"/>
                <a:gd name="T60" fmla="*/ 45 w 55"/>
                <a:gd name="T61" fmla="*/ 14 h 70"/>
                <a:gd name="T62" fmla="*/ 41 w 55"/>
                <a:gd name="T63" fmla="*/ 10 h 70"/>
                <a:gd name="T64" fmla="*/ 39 w 55"/>
                <a:gd name="T65" fmla="*/ 7 h 70"/>
                <a:gd name="T66" fmla="*/ 30 w 55"/>
                <a:gd name="T67" fmla="*/ 3 h 70"/>
                <a:gd name="T68" fmla="*/ 26 w 55"/>
                <a:gd name="T69" fmla="*/ 3 h 70"/>
                <a:gd name="T70" fmla="*/ 22 w 55"/>
                <a:gd name="T71" fmla="*/ 5 h 70"/>
                <a:gd name="T72" fmla="*/ 13 w 55"/>
                <a:gd name="T73" fmla="*/ 10 h 70"/>
                <a:gd name="T74" fmla="*/ 9 w 55"/>
                <a:gd name="T75" fmla="*/ 15 h 70"/>
                <a:gd name="T76" fmla="*/ 6 w 55"/>
                <a:gd name="T77" fmla="*/ 20 h 70"/>
                <a:gd name="T78" fmla="*/ 4 w 55"/>
                <a:gd name="T79" fmla="*/ 28 h 70"/>
                <a:gd name="T80" fmla="*/ 4 w 55"/>
                <a:gd name="T81" fmla="*/ 33 h 70"/>
                <a:gd name="T82" fmla="*/ 4 w 55"/>
                <a:gd name="T83" fmla="*/ 40 h 70"/>
                <a:gd name="T84" fmla="*/ 6 w 55"/>
                <a:gd name="T85" fmla="*/ 47 h 70"/>
                <a:gd name="T86" fmla="*/ 8 w 55"/>
                <a:gd name="T87" fmla="*/ 51 h 70"/>
                <a:gd name="T88" fmla="*/ 10 w 55"/>
                <a:gd name="T89" fmla="*/ 55 h 70"/>
                <a:gd name="T90" fmla="*/ 14 w 55"/>
                <a:gd name="T91" fmla="*/ 59 h 70"/>
                <a:gd name="T92" fmla="*/ 22 w 55"/>
                <a:gd name="T93" fmla="*/ 64 h 70"/>
                <a:gd name="T94" fmla="*/ 27 w 55"/>
                <a:gd name="T95" fmla="*/ 64 h 70"/>
                <a:gd name="T96" fmla="*/ 31 w 55"/>
                <a:gd name="T97" fmla="*/ 66 h 70"/>
                <a:gd name="T98" fmla="*/ 35 w 55"/>
                <a:gd name="T99" fmla="*/ 64 h 70"/>
                <a:gd name="T100" fmla="*/ 40 w 55"/>
                <a:gd name="T101" fmla="*/ 62 h 70"/>
                <a:gd name="T102" fmla="*/ 45 w 55"/>
                <a:gd name="T103" fmla="*/ 57 h 70"/>
                <a:gd name="T104" fmla="*/ 48 w 55"/>
                <a:gd name="T105" fmla="*/ 53 h 70"/>
                <a:gd name="T106" fmla="*/ 50 w 55"/>
                <a:gd name="T107" fmla="*/ 47 h 70"/>
                <a:gd name="T108" fmla="*/ 52 w 55"/>
                <a:gd name="T109" fmla="*/ 40 h 70"/>
                <a:gd name="T110" fmla="*/ 52 w 55"/>
                <a:gd name="T111" fmla="*/ 33 h 70"/>
                <a:gd name="T112" fmla="*/ 50 w 55"/>
                <a:gd name="T113" fmla="*/ 2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70"/>
                <a:gd name="T173" fmla="*/ 55 w 55"/>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70">
                  <a:moveTo>
                    <a:pt x="52" y="20"/>
                  </a:moveTo>
                  <a:lnTo>
                    <a:pt x="54" y="25"/>
                  </a:lnTo>
                  <a:lnTo>
                    <a:pt x="54" y="27"/>
                  </a:lnTo>
                  <a:lnTo>
                    <a:pt x="54" y="31"/>
                  </a:lnTo>
                  <a:lnTo>
                    <a:pt x="55" y="33"/>
                  </a:lnTo>
                  <a:lnTo>
                    <a:pt x="55" y="36"/>
                  </a:lnTo>
                  <a:lnTo>
                    <a:pt x="54" y="37"/>
                  </a:lnTo>
                  <a:lnTo>
                    <a:pt x="54" y="40"/>
                  </a:lnTo>
                  <a:lnTo>
                    <a:pt x="54" y="42"/>
                  </a:lnTo>
                  <a:lnTo>
                    <a:pt x="54" y="45"/>
                  </a:lnTo>
                  <a:lnTo>
                    <a:pt x="53" y="47"/>
                  </a:lnTo>
                  <a:lnTo>
                    <a:pt x="53" y="50"/>
                  </a:lnTo>
                  <a:lnTo>
                    <a:pt x="52" y="51"/>
                  </a:lnTo>
                  <a:lnTo>
                    <a:pt x="50" y="55"/>
                  </a:lnTo>
                  <a:lnTo>
                    <a:pt x="49" y="57"/>
                  </a:lnTo>
                  <a:lnTo>
                    <a:pt x="48" y="58"/>
                  </a:lnTo>
                  <a:lnTo>
                    <a:pt x="48" y="59"/>
                  </a:lnTo>
                  <a:lnTo>
                    <a:pt x="46" y="60"/>
                  </a:lnTo>
                  <a:lnTo>
                    <a:pt x="44" y="63"/>
                  </a:lnTo>
                  <a:lnTo>
                    <a:pt x="41" y="66"/>
                  </a:lnTo>
                  <a:lnTo>
                    <a:pt x="40" y="66"/>
                  </a:lnTo>
                  <a:lnTo>
                    <a:pt x="40" y="67"/>
                  </a:lnTo>
                  <a:lnTo>
                    <a:pt x="37" y="67"/>
                  </a:lnTo>
                  <a:lnTo>
                    <a:pt x="36" y="68"/>
                  </a:lnTo>
                  <a:lnTo>
                    <a:pt x="35" y="68"/>
                  </a:lnTo>
                  <a:lnTo>
                    <a:pt x="32" y="68"/>
                  </a:lnTo>
                  <a:lnTo>
                    <a:pt x="31" y="70"/>
                  </a:lnTo>
                  <a:lnTo>
                    <a:pt x="30" y="70"/>
                  </a:lnTo>
                  <a:lnTo>
                    <a:pt x="28" y="68"/>
                  </a:lnTo>
                  <a:lnTo>
                    <a:pt x="27" y="70"/>
                  </a:lnTo>
                  <a:lnTo>
                    <a:pt x="24" y="68"/>
                  </a:lnTo>
                  <a:lnTo>
                    <a:pt x="23" y="68"/>
                  </a:lnTo>
                  <a:lnTo>
                    <a:pt x="20" y="67"/>
                  </a:lnTo>
                  <a:lnTo>
                    <a:pt x="18" y="67"/>
                  </a:lnTo>
                  <a:lnTo>
                    <a:pt x="17" y="66"/>
                  </a:lnTo>
                  <a:lnTo>
                    <a:pt x="15" y="64"/>
                  </a:lnTo>
                  <a:lnTo>
                    <a:pt x="14" y="64"/>
                  </a:lnTo>
                  <a:lnTo>
                    <a:pt x="13" y="63"/>
                  </a:lnTo>
                  <a:lnTo>
                    <a:pt x="11" y="62"/>
                  </a:lnTo>
                  <a:lnTo>
                    <a:pt x="10" y="60"/>
                  </a:lnTo>
                  <a:lnTo>
                    <a:pt x="9" y="59"/>
                  </a:lnTo>
                  <a:lnTo>
                    <a:pt x="8" y="57"/>
                  </a:lnTo>
                  <a:lnTo>
                    <a:pt x="6" y="57"/>
                  </a:lnTo>
                  <a:lnTo>
                    <a:pt x="6" y="54"/>
                  </a:lnTo>
                  <a:lnTo>
                    <a:pt x="5" y="53"/>
                  </a:lnTo>
                  <a:lnTo>
                    <a:pt x="4" y="51"/>
                  </a:lnTo>
                  <a:lnTo>
                    <a:pt x="2" y="49"/>
                  </a:lnTo>
                  <a:lnTo>
                    <a:pt x="1" y="44"/>
                  </a:lnTo>
                  <a:lnTo>
                    <a:pt x="1" y="42"/>
                  </a:lnTo>
                  <a:lnTo>
                    <a:pt x="1" y="41"/>
                  </a:lnTo>
                  <a:lnTo>
                    <a:pt x="0" y="37"/>
                  </a:lnTo>
                  <a:lnTo>
                    <a:pt x="0" y="36"/>
                  </a:lnTo>
                  <a:lnTo>
                    <a:pt x="0" y="33"/>
                  </a:lnTo>
                  <a:lnTo>
                    <a:pt x="0" y="32"/>
                  </a:lnTo>
                  <a:lnTo>
                    <a:pt x="0" y="31"/>
                  </a:lnTo>
                  <a:lnTo>
                    <a:pt x="0" y="28"/>
                  </a:lnTo>
                  <a:lnTo>
                    <a:pt x="1" y="27"/>
                  </a:lnTo>
                  <a:lnTo>
                    <a:pt x="1" y="25"/>
                  </a:lnTo>
                  <a:lnTo>
                    <a:pt x="1" y="23"/>
                  </a:lnTo>
                  <a:lnTo>
                    <a:pt x="2" y="22"/>
                  </a:lnTo>
                  <a:lnTo>
                    <a:pt x="4" y="18"/>
                  </a:lnTo>
                  <a:lnTo>
                    <a:pt x="5" y="15"/>
                  </a:lnTo>
                  <a:lnTo>
                    <a:pt x="6" y="12"/>
                  </a:lnTo>
                  <a:lnTo>
                    <a:pt x="8" y="11"/>
                  </a:lnTo>
                  <a:lnTo>
                    <a:pt x="8" y="10"/>
                  </a:lnTo>
                  <a:lnTo>
                    <a:pt x="10" y="7"/>
                  </a:lnTo>
                  <a:lnTo>
                    <a:pt x="11" y="6"/>
                  </a:lnTo>
                  <a:lnTo>
                    <a:pt x="13" y="5"/>
                  </a:lnTo>
                  <a:lnTo>
                    <a:pt x="20" y="1"/>
                  </a:lnTo>
                  <a:lnTo>
                    <a:pt x="22" y="1"/>
                  </a:lnTo>
                  <a:lnTo>
                    <a:pt x="23" y="0"/>
                  </a:lnTo>
                  <a:lnTo>
                    <a:pt x="24" y="0"/>
                  </a:lnTo>
                  <a:lnTo>
                    <a:pt x="26" y="0"/>
                  </a:lnTo>
                  <a:lnTo>
                    <a:pt x="28" y="0"/>
                  </a:lnTo>
                  <a:lnTo>
                    <a:pt x="30" y="0"/>
                  </a:lnTo>
                  <a:lnTo>
                    <a:pt x="31" y="0"/>
                  </a:lnTo>
                  <a:lnTo>
                    <a:pt x="33" y="1"/>
                  </a:lnTo>
                  <a:lnTo>
                    <a:pt x="36" y="2"/>
                  </a:lnTo>
                  <a:lnTo>
                    <a:pt x="37" y="3"/>
                  </a:lnTo>
                  <a:lnTo>
                    <a:pt x="40" y="5"/>
                  </a:lnTo>
                  <a:lnTo>
                    <a:pt x="41" y="5"/>
                  </a:lnTo>
                  <a:lnTo>
                    <a:pt x="43" y="6"/>
                  </a:lnTo>
                  <a:lnTo>
                    <a:pt x="44" y="7"/>
                  </a:lnTo>
                  <a:lnTo>
                    <a:pt x="45" y="7"/>
                  </a:lnTo>
                  <a:lnTo>
                    <a:pt x="45" y="9"/>
                  </a:lnTo>
                  <a:lnTo>
                    <a:pt x="48" y="11"/>
                  </a:lnTo>
                  <a:lnTo>
                    <a:pt x="49" y="14"/>
                  </a:lnTo>
                  <a:lnTo>
                    <a:pt x="50" y="18"/>
                  </a:lnTo>
                  <a:lnTo>
                    <a:pt x="52" y="20"/>
                  </a:lnTo>
                  <a:lnTo>
                    <a:pt x="49" y="22"/>
                  </a:lnTo>
                  <a:lnTo>
                    <a:pt x="48" y="19"/>
                  </a:lnTo>
                  <a:lnTo>
                    <a:pt x="46" y="16"/>
                  </a:lnTo>
                  <a:lnTo>
                    <a:pt x="45" y="14"/>
                  </a:lnTo>
                  <a:lnTo>
                    <a:pt x="44" y="12"/>
                  </a:lnTo>
                  <a:lnTo>
                    <a:pt x="43" y="11"/>
                  </a:lnTo>
                  <a:lnTo>
                    <a:pt x="41" y="10"/>
                  </a:lnTo>
                  <a:lnTo>
                    <a:pt x="41" y="9"/>
                  </a:lnTo>
                  <a:lnTo>
                    <a:pt x="40" y="9"/>
                  </a:lnTo>
                  <a:lnTo>
                    <a:pt x="39" y="7"/>
                  </a:lnTo>
                  <a:lnTo>
                    <a:pt x="36" y="6"/>
                  </a:lnTo>
                  <a:lnTo>
                    <a:pt x="32" y="5"/>
                  </a:lnTo>
                  <a:lnTo>
                    <a:pt x="30" y="3"/>
                  </a:lnTo>
                  <a:lnTo>
                    <a:pt x="28" y="3"/>
                  </a:lnTo>
                  <a:lnTo>
                    <a:pt x="27" y="3"/>
                  </a:lnTo>
                  <a:lnTo>
                    <a:pt x="26" y="3"/>
                  </a:lnTo>
                  <a:lnTo>
                    <a:pt x="24" y="3"/>
                  </a:lnTo>
                  <a:lnTo>
                    <a:pt x="23" y="3"/>
                  </a:lnTo>
                  <a:lnTo>
                    <a:pt x="22" y="5"/>
                  </a:lnTo>
                  <a:lnTo>
                    <a:pt x="20" y="5"/>
                  </a:lnTo>
                  <a:lnTo>
                    <a:pt x="14" y="9"/>
                  </a:lnTo>
                  <a:lnTo>
                    <a:pt x="13" y="10"/>
                  </a:lnTo>
                  <a:lnTo>
                    <a:pt x="10" y="12"/>
                  </a:lnTo>
                  <a:lnTo>
                    <a:pt x="10" y="14"/>
                  </a:lnTo>
                  <a:lnTo>
                    <a:pt x="9" y="15"/>
                  </a:lnTo>
                  <a:lnTo>
                    <a:pt x="8" y="18"/>
                  </a:lnTo>
                  <a:lnTo>
                    <a:pt x="6" y="19"/>
                  </a:lnTo>
                  <a:lnTo>
                    <a:pt x="6" y="20"/>
                  </a:lnTo>
                  <a:lnTo>
                    <a:pt x="5" y="23"/>
                  </a:lnTo>
                  <a:lnTo>
                    <a:pt x="4" y="27"/>
                  </a:lnTo>
                  <a:lnTo>
                    <a:pt x="4" y="28"/>
                  </a:lnTo>
                  <a:lnTo>
                    <a:pt x="4" y="31"/>
                  </a:lnTo>
                  <a:lnTo>
                    <a:pt x="4" y="32"/>
                  </a:lnTo>
                  <a:lnTo>
                    <a:pt x="4" y="33"/>
                  </a:lnTo>
                  <a:lnTo>
                    <a:pt x="4" y="35"/>
                  </a:lnTo>
                  <a:lnTo>
                    <a:pt x="4" y="37"/>
                  </a:lnTo>
                  <a:lnTo>
                    <a:pt x="4" y="40"/>
                  </a:lnTo>
                  <a:lnTo>
                    <a:pt x="4" y="41"/>
                  </a:lnTo>
                  <a:lnTo>
                    <a:pt x="4" y="42"/>
                  </a:lnTo>
                  <a:lnTo>
                    <a:pt x="6" y="47"/>
                  </a:lnTo>
                  <a:lnTo>
                    <a:pt x="5" y="46"/>
                  </a:lnTo>
                  <a:lnTo>
                    <a:pt x="8" y="50"/>
                  </a:lnTo>
                  <a:lnTo>
                    <a:pt x="8" y="51"/>
                  </a:lnTo>
                  <a:lnTo>
                    <a:pt x="9" y="53"/>
                  </a:lnTo>
                  <a:lnTo>
                    <a:pt x="9" y="54"/>
                  </a:lnTo>
                  <a:lnTo>
                    <a:pt x="10" y="55"/>
                  </a:lnTo>
                  <a:lnTo>
                    <a:pt x="11" y="57"/>
                  </a:lnTo>
                  <a:lnTo>
                    <a:pt x="13" y="58"/>
                  </a:lnTo>
                  <a:lnTo>
                    <a:pt x="14" y="59"/>
                  </a:lnTo>
                  <a:lnTo>
                    <a:pt x="17" y="60"/>
                  </a:lnTo>
                  <a:lnTo>
                    <a:pt x="18" y="62"/>
                  </a:lnTo>
                  <a:lnTo>
                    <a:pt x="22" y="64"/>
                  </a:lnTo>
                  <a:lnTo>
                    <a:pt x="23" y="64"/>
                  </a:lnTo>
                  <a:lnTo>
                    <a:pt x="26" y="64"/>
                  </a:lnTo>
                  <a:lnTo>
                    <a:pt x="27" y="64"/>
                  </a:lnTo>
                  <a:lnTo>
                    <a:pt x="28" y="64"/>
                  </a:lnTo>
                  <a:lnTo>
                    <a:pt x="30" y="66"/>
                  </a:lnTo>
                  <a:lnTo>
                    <a:pt x="31" y="66"/>
                  </a:lnTo>
                  <a:lnTo>
                    <a:pt x="32" y="64"/>
                  </a:lnTo>
                  <a:lnTo>
                    <a:pt x="33" y="64"/>
                  </a:lnTo>
                  <a:lnTo>
                    <a:pt x="35" y="64"/>
                  </a:lnTo>
                  <a:lnTo>
                    <a:pt x="36" y="63"/>
                  </a:lnTo>
                  <a:lnTo>
                    <a:pt x="39" y="63"/>
                  </a:lnTo>
                  <a:lnTo>
                    <a:pt x="40" y="62"/>
                  </a:lnTo>
                  <a:lnTo>
                    <a:pt x="41" y="60"/>
                  </a:lnTo>
                  <a:lnTo>
                    <a:pt x="45" y="58"/>
                  </a:lnTo>
                  <a:lnTo>
                    <a:pt x="45" y="57"/>
                  </a:lnTo>
                  <a:lnTo>
                    <a:pt x="46" y="55"/>
                  </a:lnTo>
                  <a:lnTo>
                    <a:pt x="46" y="54"/>
                  </a:lnTo>
                  <a:lnTo>
                    <a:pt x="48" y="53"/>
                  </a:lnTo>
                  <a:lnTo>
                    <a:pt x="49" y="49"/>
                  </a:lnTo>
                  <a:lnTo>
                    <a:pt x="49" y="47"/>
                  </a:lnTo>
                  <a:lnTo>
                    <a:pt x="50" y="47"/>
                  </a:lnTo>
                  <a:lnTo>
                    <a:pt x="50" y="44"/>
                  </a:lnTo>
                  <a:lnTo>
                    <a:pt x="52" y="41"/>
                  </a:lnTo>
                  <a:lnTo>
                    <a:pt x="52" y="40"/>
                  </a:lnTo>
                  <a:lnTo>
                    <a:pt x="52" y="37"/>
                  </a:lnTo>
                  <a:lnTo>
                    <a:pt x="52" y="35"/>
                  </a:lnTo>
                  <a:lnTo>
                    <a:pt x="52" y="33"/>
                  </a:lnTo>
                  <a:lnTo>
                    <a:pt x="52" y="31"/>
                  </a:lnTo>
                  <a:lnTo>
                    <a:pt x="50" y="28"/>
                  </a:lnTo>
                  <a:lnTo>
                    <a:pt x="50" y="25"/>
                  </a:lnTo>
                  <a:lnTo>
                    <a:pt x="49" y="22"/>
                  </a:lnTo>
                  <a:lnTo>
                    <a:pt x="52" y="20"/>
                  </a:lnTo>
                  <a:close/>
                </a:path>
              </a:pathLst>
            </a:custGeom>
            <a:solidFill>
              <a:srgbClr val="808080"/>
            </a:solidFill>
            <a:ln w="9525">
              <a:noFill/>
              <a:round/>
              <a:headEnd/>
              <a:tailEnd/>
            </a:ln>
          </p:spPr>
          <p:txBody>
            <a:bodyPr/>
            <a:lstStyle/>
            <a:p>
              <a:endParaRPr lang="en-US"/>
            </a:p>
          </p:txBody>
        </p:sp>
        <p:sp>
          <p:nvSpPr>
            <p:cNvPr id="223" name="Freeform 366"/>
            <p:cNvSpPr>
              <a:spLocks/>
            </p:cNvSpPr>
            <p:nvPr/>
          </p:nvSpPr>
          <p:spPr bwMode="auto">
            <a:xfrm>
              <a:off x="2545" y="1324"/>
              <a:ext cx="26" cy="55"/>
            </a:xfrm>
            <a:custGeom>
              <a:avLst/>
              <a:gdLst>
                <a:gd name="T0" fmla="*/ 8 w 26"/>
                <a:gd name="T1" fmla="*/ 1 h 55"/>
                <a:gd name="T2" fmla="*/ 11 w 26"/>
                <a:gd name="T3" fmla="*/ 1 h 55"/>
                <a:gd name="T4" fmla="*/ 12 w 26"/>
                <a:gd name="T5" fmla="*/ 1 h 55"/>
                <a:gd name="T6" fmla="*/ 12 w 26"/>
                <a:gd name="T7" fmla="*/ 1 h 55"/>
                <a:gd name="T8" fmla="*/ 13 w 26"/>
                <a:gd name="T9" fmla="*/ 1 h 55"/>
                <a:gd name="T10" fmla="*/ 13 w 26"/>
                <a:gd name="T11" fmla="*/ 1 h 55"/>
                <a:gd name="T12" fmla="*/ 14 w 26"/>
                <a:gd name="T13" fmla="*/ 1 h 55"/>
                <a:gd name="T14" fmla="*/ 18 w 26"/>
                <a:gd name="T15" fmla="*/ 3 h 55"/>
                <a:gd name="T16" fmla="*/ 20 w 26"/>
                <a:gd name="T17" fmla="*/ 6 h 55"/>
                <a:gd name="T18" fmla="*/ 21 w 26"/>
                <a:gd name="T19" fmla="*/ 7 h 55"/>
                <a:gd name="T20" fmla="*/ 22 w 26"/>
                <a:gd name="T21" fmla="*/ 10 h 55"/>
                <a:gd name="T22" fmla="*/ 24 w 26"/>
                <a:gd name="T23" fmla="*/ 11 h 55"/>
                <a:gd name="T24" fmla="*/ 25 w 26"/>
                <a:gd name="T25" fmla="*/ 16 h 55"/>
                <a:gd name="T26" fmla="*/ 25 w 26"/>
                <a:gd name="T27" fmla="*/ 22 h 55"/>
                <a:gd name="T28" fmla="*/ 25 w 26"/>
                <a:gd name="T29" fmla="*/ 23 h 55"/>
                <a:gd name="T30" fmla="*/ 26 w 26"/>
                <a:gd name="T31" fmla="*/ 25 h 55"/>
                <a:gd name="T32" fmla="*/ 26 w 26"/>
                <a:gd name="T33" fmla="*/ 28 h 55"/>
                <a:gd name="T34" fmla="*/ 26 w 26"/>
                <a:gd name="T35" fmla="*/ 31 h 55"/>
                <a:gd name="T36" fmla="*/ 25 w 26"/>
                <a:gd name="T37" fmla="*/ 35 h 55"/>
                <a:gd name="T38" fmla="*/ 25 w 26"/>
                <a:gd name="T39" fmla="*/ 40 h 55"/>
                <a:gd name="T40" fmla="*/ 24 w 26"/>
                <a:gd name="T41" fmla="*/ 42 h 55"/>
                <a:gd name="T42" fmla="*/ 24 w 26"/>
                <a:gd name="T43" fmla="*/ 45 h 55"/>
                <a:gd name="T44" fmla="*/ 22 w 26"/>
                <a:gd name="T45" fmla="*/ 46 h 55"/>
                <a:gd name="T46" fmla="*/ 21 w 26"/>
                <a:gd name="T47" fmla="*/ 49 h 55"/>
                <a:gd name="T48" fmla="*/ 20 w 26"/>
                <a:gd name="T49" fmla="*/ 50 h 55"/>
                <a:gd name="T50" fmla="*/ 18 w 26"/>
                <a:gd name="T51" fmla="*/ 53 h 55"/>
                <a:gd name="T52" fmla="*/ 16 w 26"/>
                <a:gd name="T53" fmla="*/ 54 h 55"/>
                <a:gd name="T54" fmla="*/ 14 w 26"/>
                <a:gd name="T55" fmla="*/ 55 h 55"/>
                <a:gd name="T56" fmla="*/ 14 w 26"/>
                <a:gd name="T57" fmla="*/ 55 h 55"/>
                <a:gd name="T58" fmla="*/ 13 w 26"/>
                <a:gd name="T59" fmla="*/ 55 h 55"/>
                <a:gd name="T60" fmla="*/ 13 w 26"/>
                <a:gd name="T61" fmla="*/ 55 h 55"/>
                <a:gd name="T62" fmla="*/ 12 w 26"/>
                <a:gd name="T63" fmla="*/ 54 h 55"/>
                <a:gd name="T64" fmla="*/ 12 w 26"/>
                <a:gd name="T65" fmla="*/ 54 h 55"/>
                <a:gd name="T66" fmla="*/ 8 w 26"/>
                <a:gd name="T67" fmla="*/ 51 h 55"/>
                <a:gd name="T68" fmla="*/ 7 w 26"/>
                <a:gd name="T69" fmla="*/ 50 h 55"/>
                <a:gd name="T70" fmla="*/ 5 w 26"/>
                <a:gd name="T71" fmla="*/ 49 h 55"/>
                <a:gd name="T72" fmla="*/ 4 w 26"/>
                <a:gd name="T73" fmla="*/ 47 h 55"/>
                <a:gd name="T74" fmla="*/ 4 w 26"/>
                <a:gd name="T75" fmla="*/ 45 h 55"/>
                <a:gd name="T76" fmla="*/ 3 w 26"/>
                <a:gd name="T77" fmla="*/ 44 h 55"/>
                <a:gd name="T78" fmla="*/ 2 w 26"/>
                <a:gd name="T79" fmla="*/ 38 h 55"/>
                <a:gd name="T80" fmla="*/ 0 w 26"/>
                <a:gd name="T81" fmla="*/ 33 h 55"/>
                <a:gd name="T82" fmla="*/ 0 w 26"/>
                <a:gd name="T83" fmla="*/ 31 h 55"/>
                <a:gd name="T84" fmla="*/ 0 w 26"/>
                <a:gd name="T85" fmla="*/ 28 h 55"/>
                <a:gd name="T86" fmla="*/ 0 w 26"/>
                <a:gd name="T87" fmla="*/ 25 h 55"/>
                <a:gd name="T88" fmla="*/ 0 w 26"/>
                <a:gd name="T89" fmla="*/ 23 h 55"/>
                <a:gd name="T90" fmla="*/ 0 w 26"/>
                <a:gd name="T91" fmla="*/ 20 h 55"/>
                <a:gd name="T92" fmla="*/ 2 w 26"/>
                <a:gd name="T93" fmla="*/ 14 h 55"/>
                <a:gd name="T94" fmla="*/ 3 w 26"/>
                <a:gd name="T95" fmla="*/ 11 h 55"/>
                <a:gd name="T96" fmla="*/ 3 w 26"/>
                <a:gd name="T97" fmla="*/ 9 h 55"/>
                <a:gd name="T98" fmla="*/ 4 w 26"/>
                <a:gd name="T99" fmla="*/ 7 h 55"/>
                <a:gd name="T100" fmla="*/ 5 w 26"/>
                <a:gd name="T101" fmla="*/ 5 h 55"/>
                <a:gd name="T102" fmla="*/ 7 w 26"/>
                <a:gd name="T103" fmla="*/ 2 h 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
                <a:gd name="T157" fmla="*/ 0 h 55"/>
                <a:gd name="T158" fmla="*/ 26 w 26"/>
                <a:gd name="T159" fmla="*/ 55 h 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 h="55">
                  <a:moveTo>
                    <a:pt x="7" y="2"/>
                  </a:moveTo>
                  <a:lnTo>
                    <a:pt x="8" y="1"/>
                  </a:lnTo>
                  <a:lnTo>
                    <a:pt x="9" y="1"/>
                  </a:lnTo>
                  <a:lnTo>
                    <a:pt x="11" y="1"/>
                  </a:lnTo>
                  <a:lnTo>
                    <a:pt x="12" y="0"/>
                  </a:lnTo>
                  <a:lnTo>
                    <a:pt x="12" y="1"/>
                  </a:lnTo>
                  <a:lnTo>
                    <a:pt x="12" y="0"/>
                  </a:lnTo>
                  <a:lnTo>
                    <a:pt x="12" y="1"/>
                  </a:lnTo>
                  <a:lnTo>
                    <a:pt x="12" y="0"/>
                  </a:lnTo>
                  <a:lnTo>
                    <a:pt x="13" y="1"/>
                  </a:lnTo>
                  <a:lnTo>
                    <a:pt x="13" y="0"/>
                  </a:lnTo>
                  <a:lnTo>
                    <a:pt x="13" y="1"/>
                  </a:lnTo>
                  <a:lnTo>
                    <a:pt x="13" y="0"/>
                  </a:lnTo>
                  <a:lnTo>
                    <a:pt x="14" y="1"/>
                  </a:lnTo>
                  <a:lnTo>
                    <a:pt x="16" y="1"/>
                  </a:lnTo>
                  <a:lnTo>
                    <a:pt x="18" y="3"/>
                  </a:lnTo>
                  <a:lnTo>
                    <a:pt x="20" y="5"/>
                  </a:lnTo>
                  <a:lnTo>
                    <a:pt x="20" y="6"/>
                  </a:lnTo>
                  <a:lnTo>
                    <a:pt x="21" y="6"/>
                  </a:lnTo>
                  <a:lnTo>
                    <a:pt x="21" y="7"/>
                  </a:lnTo>
                  <a:lnTo>
                    <a:pt x="22" y="9"/>
                  </a:lnTo>
                  <a:lnTo>
                    <a:pt x="22" y="10"/>
                  </a:lnTo>
                  <a:lnTo>
                    <a:pt x="22" y="11"/>
                  </a:lnTo>
                  <a:lnTo>
                    <a:pt x="24" y="11"/>
                  </a:lnTo>
                  <a:lnTo>
                    <a:pt x="24" y="14"/>
                  </a:lnTo>
                  <a:lnTo>
                    <a:pt x="25" y="16"/>
                  </a:lnTo>
                  <a:lnTo>
                    <a:pt x="25" y="19"/>
                  </a:lnTo>
                  <a:lnTo>
                    <a:pt x="25" y="22"/>
                  </a:lnTo>
                  <a:lnTo>
                    <a:pt x="26" y="23"/>
                  </a:lnTo>
                  <a:lnTo>
                    <a:pt x="25" y="23"/>
                  </a:lnTo>
                  <a:lnTo>
                    <a:pt x="26" y="24"/>
                  </a:lnTo>
                  <a:lnTo>
                    <a:pt x="26" y="25"/>
                  </a:lnTo>
                  <a:lnTo>
                    <a:pt x="26" y="27"/>
                  </a:lnTo>
                  <a:lnTo>
                    <a:pt x="26" y="28"/>
                  </a:lnTo>
                  <a:lnTo>
                    <a:pt x="26" y="29"/>
                  </a:lnTo>
                  <a:lnTo>
                    <a:pt x="26" y="31"/>
                  </a:lnTo>
                  <a:lnTo>
                    <a:pt x="26" y="32"/>
                  </a:lnTo>
                  <a:lnTo>
                    <a:pt x="25" y="35"/>
                  </a:lnTo>
                  <a:lnTo>
                    <a:pt x="26" y="35"/>
                  </a:lnTo>
                  <a:lnTo>
                    <a:pt x="25" y="40"/>
                  </a:lnTo>
                  <a:lnTo>
                    <a:pt x="25" y="41"/>
                  </a:lnTo>
                  <a:lnTo>
                    <a:pt x="24" y="42"/>
                  </a:lnTo>
                  <a:lnTo>
                    <a:pt x="24" y="44"/>
                  </a:lnTo>
                  <a:lnTo>
                    <a:pt x="24" y="45"/>
                  </a:lnTo>
                  <a:lnTo>
                    <a:pt x="22" y="45"/>
                  </a:lnTo>
                  <a:lnTo>
                    <a:pt x="22" y="46"/>
                  </a:lnTo>
                  <a:lnTo>
                    <a:pt x="22" y="47"/>
                  </a:lnTo>
                  <a:lnTo>
                    <a:pt x="21" y="49"/>
                  </a:lnTo>
                  <a:lnTo>
                    <a:pt x="21" y="50"/>
                  </a:lnTo>
                  <a:lnTo>
                    <a:pt x="20" y="50"/>
                  </a:lnTo>
                  <a:lnTo>
                    <a:pt x="20" y="51"/>
                  </a:lnTo>
                  <a:lnTo>
                    <a:pt x="18" y="53"/>
                  </a:lnTo>
                  <a:lnTo>
                    <a:pt x="17" y="54"/>
                  </a:lnTo>
                  <a:lnTo>
                    <a:pt x="16" y="54"/>
                  </a:lnTo>
                  <a:lnTo>
                    <a:pt x="14" y="54"/>
                  </a:lnTo>
                  <a:lnTo>
                    <a:pt x="14" y="55"/>
                  </a:lnTo>
                  <a:lnTo>
                    <a:pt x="14" y="54"/>
                  </a:lnTo>
                  <a:lnTo>
                    <a:pt x="14" y="55"/>
                  </a:lnTo>
                  <a:lnTo>
                    <a:pt x="13" y="54"/>
                  </a:lnTo>
                  <a:lnTo>
                    <a:pt x="13" y="55"/>
                  </a:lnTo>
                  <a:lnTo>
                    <a:pt x="13" y="54"/>
                  </a:lnTo>
                  <a:lnTo>
                    <a:pt x="13" y="55"/>
                  </a:lnTo>
                  <a:lnTo>
                    <a:pt x="13" y="54"/>
                  </a:lnTo>
                  <a:lnTo>
                    <a:pt x="12" y="54"/>
                  </a:lnTo>
                  <a:lnTo>
                    <a:pt x="12" y="55"/>
                  </a:lnTo>
                  <a:lnTo>
                    <a:pt x="12" y="54"/>
                  </a:lnTo>
                  <a:lnTo>
                    <a:pt x="11" y="54"/>
                  </a:lnTo>
                  <a:lnTo>
                    <a:pt x="8" y="51"/>
                  </a:lnTo>
                  <a:lnTo>
                    <a:pt x="7" y="51"/>
                  </a:lnTo>
                  <a:lnTo>
                    <a:pt x="7" y="50"/>
                  </a:lnTo>
                  <a:lnTo>
                    <a:pt x="5" y="50"/>
                  </a:lnTo>
                  <a:lnTo>
                    <a:pt x="5" y="49"/>
                  </a:lnTo>
                  <a:lnTo>
                    <a:pt x="5" y="47"/>
                  </a:lnTo>
                  <a:lnTo>
                    <a:pt x="4" y="47"/>
                  </a:lnTo>
                  <a:lnTo>
                    <a:pt x="4" y="46"/>
                  </a:lnTo>
                  <a:lnTo>
                    <a:pt x="4" y="45"/>
                  </a:lnTo>
                  <a:lnTo>
                    <a:pt x="3" y="45"/>
                  </a:lnTo>
                  <a:lnTo>
                    <a:pt x="3" y="44"/>
                  </a:lnTo>
                  <a:lnTo>
                    <a:pt x="2" y="41"/>
                  </a:lnTo>
                  <a:lnTo>
                    <a:pt x="2" y="38"/>
                  </a:lnTo>
                  <a:lnTo>
                    <a:pt x="0" y="36"/>
                  </a:lnTo>
                  <a:lnTo>
                    <a:pt x="0" y="33"/>
                  </a:lnTo>
                  <a:lnTo>
                    <a:pt x="0" y="32"/>
                  </a:lnTo>
                  <a:lnTo>
                    <a:pt x="0" y="31"/>
                  </a:lnTo>
                  <a:lnTo>
                    <a:pt x="0" y="29"/>
                  </a:lnTo>
                  <a:lnTo>
                    <a:pt x="0" y="28"/>
                  </a:lnTo>
                  <a:lnTo>
                    <a:pt x="0" y="27"/>
                  </a:lnTo>
                  <a:lnTo>
                    <a:pt x="0" y="25"/>
                  </a:lnTo>
                  <a:lnTo>
                    <a:pt x="0" y="24"/>
                  </a:lnTo>
                  <a:lnTo>
                    <a:pt x="0" y="23"/>
                  </a:lnTo>
                  <a:lnTo>
                    <a:pt x="0" y="22"/>
                  </a:lnTo>
                  <a:lnTo>
                    <a:pt x="0" y="20"/>
                  </a:lnTo>
                  <a:lnTo>
                    <a:pt x="2" y="15"/>
                  </a:lnTo>
                  <a:lnTo>
                    <a:pt x="2" y="14"/>
                  </a:lnTo>
                  <a:lnTo>
                    <a:pt x="2" y="12"/>
                  </a:lnTo>
                  <a:lnTo>
                    <a:pt x="3" y="11"/>
                  </a:lnTo>
                  <a:lnTo>
                    <a:pt x="3" y="10"/>
                  </a:lnTo>
                  <a:lnTo>
                    <a:pt x="3" y="9"/>
                  </a:lnTo>
                  <a:lnTo>
                    <a:pt x="4" y="9"/>
                  </a:lnTo>
                  <a:lnTo>
                    <a:pt x="4" y="7"/>
                  </a:lnTo>
                  <a:lnTo>
                    <a:pt x="4" y="6"/>
                  </a:lnTo>
                  <a:lnTo>
                    <a:pt x="5" y="5"/>
                  </a:lnTo>
                  <a:lnTo>
                    <a:pt x="5" y="3"/>
                  </a:lnTo>
                  <a:lnTo>
                    <a:pt x="7" y="2"/>
                  </a:lnTo>
                  <a:close/>
                </a:path>
              </a:pathLst>
            </a:custGeom>
            <a:solidFill>
              <a:srgbClr val="808080"/>
            </a:solidFill>
            <a:ln w="9525">
              <a:noFill/>
              <a:round/>
              <a:headEnd/>
              <a:tailEnd/>
            </a:ln>
          </p:spPr>
          <p:txBody>
            <a:bodyPr/>
            <a:lstStyle/>
            <a:p>
              <a:endParaRPr lang="en-US"/>
            </a:p>
          </p:txBody>
        </p:sp>
        <p:sp>
          <p:nvSpPr>
            <p:cNvPr id="224" name="Freeform 367"/>
            <p:cNvSpPr>
              <a:spLocks/>
            </p:cNvSpPr>
            <p:nvPr/>
          </p:nvSpPr>
          <p:spPr bwMode="auto">
            <a:xfrm>
              <a:off x="2544" y="1322"/>
              <a:ext cx="27" cy="57"/>
            </a:xfrm>
            <a:custGeom>
              <a:avLst/>
              <a:gdLst>
                <a:gd name="T0" fmla="*/ 27 w 27"/>
                <a:gd name="T1" fmla="*/ 22 h 57"/>
                <a:gd name="T2" fmla="*/ 27 w 27"/>
                <a:gd name="T3" fmla="*/ 27 h 57"/>
                <a:gd name="T4" fmla="*/ 27 w 27"/>
                <a:gd name="T5" fmla="*/ 31 h 57"/>
                <a:gd name="T6" fmla="*/ 27 w 27"/>
                <a:gd name="T7" fmla="*/ 35 h 57"/>
                <a:gd name="T8" fmla="*/ 26 w 27"/>
                <a:gd name="T9" fmla="*/ 40 h 57"/>
                <a:gd name="T10" fmla="*/ 26 w 27"/>
                <a:gd name="T11" fmla="*/ 44 h 57"/>
                <a:gd name="T12" fmla="*/ 25 w 27"/>
                <a:gd name="T13" fmla="*/ 48 h 57"/>
                <a:gd name="T14" fmla="*/ 22 w 27"/>
                <a:gd name="T15" fmla="*/ 52 h 57"/>
                <a:gd name="T16" fmla="*/ 19 w 27"/>
                <a:gd name="T17" fmla="*/ 56 h 57"/>
                <a:gd name="T18" fmla="*/ 15 w 27"/>
                <a:gd name="T19" fmla="*/ 57 h 57"/>
                <a:gd name="T20" fmla="*/ 12 w 27"/>
                <a:gd name="T21" fmla="*/ 57 h 57"/>
                <a:gd name="T22" fmla="*/ 8 w 27"/>
                <a:gd name="T23" fmla="*/ 53 h 57"/>
                <a:gd name="T24" fmla="*/ 5 w 27"/>
                <a:gd name="T25" fmla="*/ 49 h 57"/>
                <a:gd name="T26" fmla="*/ 4 w 27"/>
                <a:gd name="T27" fmla="*/ 47 h 57"/>
                <a:gd name="T28" fmla="*/ 1 w 27"/>
                <a:gd name="T29" fmla="*/ 40 h 57"/>
                <a:gd name="T30" fmla="*/ 1 w 27"/>
                <a:gd name="T31" fmla="*/ 35 h 57"/>
                <a:gd name="T32" fmla="*/ 0 w 27"/>
                <a:gd name="T33" fmla="*/ 31 h 57"/>
                <a:gd name="T34" fmla="*/ 1 w 27"/>
                <a:gd name="T35" fmla="*/ 22 h 57"/>
                <a:gd name="T36" fmla="*/ 3 w 27"/>
                <a:gd name="T37" fmla="*/ 14 h 57"/>
                <a:gd name="T38" fmla="*/ 4 w 27"/>
                <a:gd name="T39" fmla="*/ 11 h 57"/>
                <a:gd name="T40" fmla="*/ 5 w 27"/>
                <a:gd name="T41" fmla="*/ 7 h 57"/>
                <a:gd name="T42" fmla="*/ 6 w 27"/>
                <a:gd name="T43" fmla="*/ 4 h 57"/>
                <a:gd name="T44" fmla="*/ 12 w 27"/>
                <a:gd name="T45" fmla="*/ 2 h 57"/>
                <a:gd name="T46" fmla="*/ 15 w 27"/>
                <a:gd name="T47" fmla="*/ 2 h 57"/>
                <a:gd name="T48" fmla="*/ 19 w 27"/>
                <a:gd name="T49" fmla="*/ 3 h 57"/>
                <a:gd name="T50" fmla="*/ 22 w 27"/>
                <a:gd name="T51" fmla="*/ 7 h 57"/>
                <a:gd name="T52" fmla="*/ 23 w 27"/>
                <a:gd name="T53" fmla="*/ 9 h 57"/>
                <a:gd name="T54" fmla="*/ 25 w 27"/>
                <a:gd name="T55" fmla="*/ 13 h 57"/>
                <a:gd name="T56" fmla="*/ 25 w 27"/>
                <a:gd name="T57" fmla="*/ 14 h 57"/>
                <a:gd name="T58" fmla="*/ 23 w 27"/>
                <a:gd name="T59" fmla="*/ 12 h 57"/>
                <a:gd name="T60" fmla="*/ 22 w 27"/>
                <a:gd name="T61" fmla="*/ 9 h 57"/>
                <a:gd name="T62" fmla="*/ 21 w 27"/>
                <a:gd name="T63" fmla="*/ 7 h 57"/>
                <a:gd name="T64" fmla="*/ 17 w 27"/>
                <a:gd name="T65" fmla="*/ 4 h 57"/>
                <a:gd name="T66" fmla="*/ 14 w 27"/>
                <a:gd name="T67" fmla="*/ 3 h 57"/>
                <a:gd name="T68" fmla="*/ 10 w 27"/>
                <a:gd name="T69" fmla="*/ 4 h 57"/>
                <a:gd name="T70" fmla="*/ 6 w 27"/>
                <a:gd name="T71" fmla="*/ 8 h 57"/>
                <a:gd name="T72" fmla="*/ 5 w 27"/>
                <a:gd name="T73" fmla="*/ 11 h 57"/>
                <a:gd name="T74" fmla="*/ 4 w 27"/>
                <a:gd name="T75" fmla="*/ 14 h 57"/>
                <a:gd name="T76" fmla="*/ 3 w 27"/>
                <a:gd name="T77" fmla="*/ 21 h 57"/>
                <a:gd name="T78" fmla="*/ 1 w 27"/>
                <a:gd name="T79" fmla="*/ 26 h 57"/>
                <a:gd name="T80" fmla="*/ 1 w 27"/>
                <a:gd name="T81" fmla="*/ 33 h 57"/>
                <a:gd name="T82" fmla="*/ 3 w 27"/>
                <a:gd name="T83" fmla="*/ 38 h 57"/>
                <a:gd name="T84" fmla="*/ 4 w 27"/>
                <a:gd name="T85" fmla="*/ 43 h 57"/>
                <a:gd name="T86" fmla="*/ 6 w 27"/>
                <a:gd name="T87" fmla="*/ 48 h 57"/>
                <a:gd name="T88" fmla="*/ 9 w 27"/>
                <a:gd name="T89" fmla="*/ 52 h 57"/>
                <a:gd name="T90" fmla="*/ 12 w 27"/>
                <a:gd name="T91" fmla="*/ 55 h 57"/>
                <a:gd name="T92" fmla="*/ 15 w 27"/>
                <a:gd name="T93" fmla="*/ 55 h 57"/>
                <a:gd name="T94" fmla="*/ 18 w 27"/>
                <a:gd name="T95" fmla="*/ 53 h 57"/>
                <a:gd name="T96" fmla="*/ 21 w 27"/>
                <a:gd name="T97" fmla="*/ 51 h 57"/>
                <a:gd name="T98" fmla="*/ 23 w 27"/>
                <a:gd name="T99" fmla="*/ 47 h 57"/>
                <a:gd name="T100" fmla="*/ 25 w 27"/>
                <a:gd name="T101" fmla="*/ 43 h 57"/>
                <a:gd name="T102" fmla="*/ 26 w 27"/>
                <a:gd name="T103" fmla="*/ 39 h 57"/>
                <a:gd name="T104" fmla="*/ 26 w 27"/>
                <a:gd name="T105" fmla="*/ 35 h 57"/>
                <a:gd name="T106" fmla="*/ 26 w 27"/>
                <a:gd name="T107" fmla="*/ 31 h 57"/>
                <a:gd name="T108" fmla="*/ 26 w 27"/>
                <a:gd name="T109" fmla="*/ 27 h 57"/>
                <a:gd name="T110" fmla="*/ 26 w 27"/>
                <a:gd name="T111" fmla="*/ 24 h 57"/>
                <a:gd name="T112" fmla="*/ 26 w 27"/>
                <a:gd name="T113" fmla="*/ 17 h 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57"/>
                <a:gd name="T173" fmla="*/ 27 w 27"/>
                <a:gd name="T174" fmla="*/ 57 h 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57">
                  <a:moveTo>
                    <a:pt x="26" y="17"/>
                  </a:moveTo>
                  <a:lnTo>
                    <a:pt x="27" y="21"/>
                  </a:lnTo>
                  <a:lnTo>
                    <a:pt x="27" y="22"/>
                  </a:lnTo>
                  <a:lnTo>
                    <a:pt x="27" y="24"/>
                  </a:lnTo>
                  <a:lnTo>
                    <a:pt x="27" y="25"/>
                  </a:lnTo>
                  <a:lnTo>
                    <a:pt x="27" y="27"/>
                  </a:lnTo>
                  <a:lnTo>
                    <a:pt x="27" y="29"/>
                  </a:lnTo>
                  <a:lnTo>
                    <a:pt x="27" y="30"/>
                  </a:lnTo>
                  <a:lnTo>
                    <a:pt x="27" y="31"/>
                  </a:lnTo>
                  <a:lnTo>
                    <a:pt x="27" y="33"/>
                  </a:lnTo>
                  <a:lnTo>
                    <a:pt x="27" y="34"/>
                  </a:lnTo>
                  <a:lnTo>
                    <a:pt x="27" y="35"/>
                  </a:lnTo>
                  <a:lnTo>
                    <a:pt x="27" y="37"/>
                  </a:lnTo>
                  <a:lnTo>
                    <a:pt x="27" y="38"/>
                  </a:lnTo>
                  <a:lnTo>
                    <a:pt x="26" y="40"/>
                  </a:lnTo>
                  <a:lnTo>
                    <a:pt x="26" y="42"/>
                  </a:lnTo>
                  <a:lnTo>
                    <a:pt x="26" y="43"/>
                  </a:lnTo>
                  <a:lnTo>
                    <a:pt x="26" y="44"/>
                  </a:lnTo>
                  <a:lnTo>
                    <a:pt x="25" y="46"/>
                  </a:lnTo>
                  <a:lnTo>
                    <a:pt x="25" y="47"/>
                  </a:lnTo>
                  <a:lnTo>
                    <a:pt x="25" y="48"/>
                  </a:lnTo>
                  <a:lnTo>
                    <a:pt x="23" y="49"/>
                  </a:lnTo>
                  <a:lnTo>
                    <a:pt x="23" y="51"/>
                  </a:lnTo>
                  <a:lnTo>
                    <a:pt x="22" y="52"/>
                  </a:lnTo>
                  <a:lnTo>
                    <a:pt x="22" y="53"/>
                  </a:lnTo>
                  <a:lnTo>
                    <a:pt x="21" y="53"/>
                  </a:lnTo>
                  <a:lnTo>
                    <a:pt x="19" y="56"/>
                  </a:lnTo>
                  <a:lnTo>
                    <a:pt x="18" y="57"/>
                  </a:lnTo>
                  <a:lnTo>
                    <a:pt x="17" y="57"/>
                  </a:lnTo>
                  <a:lnTo>
                    <a:pt x="15" y="57"/>
                  </a:lnTo>
                  <a:lnTo>
                    <a:pt x="14" y="57"/>
                  </a:lnTo>
                  <a:lnTo>
                    <a:pt x="13" y="57"/>
                  </a:lnTo>
                  <a:lnTo>
                    <a:pt x="12" y="57"/>
                  </a:lnTo>
                  <a:lnTo>
                    <a:pt x="10" y="56"/>
                  </a:lnTo>
                  <a:lnTo>
                    <a:pt x="8" y="55"/>
                  </a:lnTo>
                  <a:lnTo>
                    <a:pt x="8" y="53"/>
                  </a:lnTo>
                  <a:lnTo>
                    <a:pt x="6" y="52"/>
                  </a:lnTo>
                  <a:lnTo>
                    <a:pt x="5" y="51"/>
                  </a:lnTo>
                  <a:lnTo>
                    <a:pt x="5" y="49"/>
                  </a:lnTo>
                  <a:lnTo>
                    <a:pt x="5" y="48"/>
                  </a:lnTo>
                  <a:lnTo>
                    <a:pt x="4" y="48"/>
                  </a:lnTo>
                  <a:lnTo>
                    <a:pt x="4" y="47"/>
                  </a:lnTo>
                  <a:lnTo>
                    <a:pt x="3" y="44"/>
                  </a:lnTo>
                  <a:lnTo>
                    <a:pt x="3" y="42"/>
                  </a:lnTo>
                  <a:lnTo>
                    <a:pt x="1" y="40"/>
                  </a:lnTo>
                  <a:lnTo>
                    <a:pt x="1" y="39"/>
                  </a:lnTo>
                  <a:lnTo>
                    <a:pt x="1" y="37"/>
                  </a:lnTo>
                  <a:lnTo>
                    <a:pt x="1" y="35"/>
                  </a:lnTo>
                  <a:lnTo>
                    <a:pt x="1" y="34"/>
                  </a:lnTo>
                  <a:lnTo>
                    <a:pt x="0" y="33"/>
                  </a:lnTo>
                  <a:lnTo>
                    <a:pt x="0" y="31"/>
                  </a:lnTo>
                  <a:lnTo>
                    <a:pt x="0" y="30"/>
                  </a:lnTo>
                  <a:lnTo>
                    <a:pt x="0" y="26"/>
                  </a:lnTo>
                  <a:lnTo>
                    <a:pt x="1" y="22"/>
                  </a:lnTo>
                  <a:lnTo>
                    <a:pt x="1" y="16"/>
                  </a:lnTo>
                  <a:lnTo>
                    <a:pt x="3" y="16"/>
                  </a:lnTo>
                  <a:lnTo>
                    <a:pt x="3" y="14"/>
                  </a:lnTo>
                  <a:lnTo>
                    <a:pt x="3" y="13"/>
                  </a:lnTo>
                  <a:lnTo>
                    <a:pt x="3" y="12"/>
                  </a:lnTo>
                  <a:lnTo>
                    <a:pt x="4" y="11"/>
                  </a:lnTo>
                  <a:lnTo>
                    <a:pt x="4" y="9"/>
                  </a:lnTo>
                  <a:lnTo>
                    <a:pt x="5" y="8"/>
                  </a:lnTo>
                  <a:lnTo>
                    <a:pt x="5" y="7"/>
                  </a:lnTo>
                  <a:lnTo>
                    <a:pt x="5" y="5"/>
                  </a:lnTo>
                  <a:lnTo>
                    <a:pt x="6" y="5"/>
                  </a:lnTo>
                  <a:lnTo>
                    <a:pt x="6" y="4"/>
                  </a:lnTo>
                  <a:lnTo>
                    <a:pt x="9" y="2"/>
                  </a:lnTo>
                  <a:lnTo>
                    <a:pt x="10" y="2"/>
                  </a:lnTo>
                  <a:lnTo>
                    <a:pt x="12" y="2"/>
                  </a:lnTo>
                  <a:lnTo>
                    <a:pt x="13" y="0"/>
                  </a:lnTo>
                  <a:lnTo>
                    <a:pt x="14" y="0"/>
                  </a:lnTo>
                  <a:lnTo>
                    <a:pt x="15" y="2"/>
                  </a:lnTo>
                  <a:lnTo>
                    <a:pt x="17" y="2"/>
                  </a:lnTo>
                  <a:lnTo>
                    <a:pt x="18" y="3"/>
                  </a:lnTo>
                  <a:lnTo>
                    <a:pt x="19" y="3"/>
                  </a:lnTo>
                  <a:lnTo>
                    <a:pt x="21" y="4"/>
                  </a:lnTo>
                  <a:lnTo>
                    <a:pt x="21" y="5"/>
                  </a:lnTo>
                  <a:lnTo>
                    <a:pt x="22" y="7"/>
                  </a:lnTo>
                  <a:lnTo>
                    <a:pt x="22" y="8"/>
                  </a:lnTo>
                  <a:lnTo>
                    <a:pt x="23" y="8"/>
                  </a:lnTo>
                  <a:lnTo>
                    <a:pt x="23" y="9"/>
                  </a:lnTo>
                  <a:lnTo>
                    <a:pt x="23" y="11"/>
                  </a:lnTo>
                  <a:lnTo>
                    <a:pt x="25" y="12"/>
                  </a:lnTo>
                  <a:lnTo>
                    <a:pt x="25" y="13"/>
                  </a:lnTo>
                  <a:lnTo>
                    <a:pt x="26" y="17"/>
                  </a:lnTo>
                  <a:lnTo>
                    <a:pt x="25" y="18"/>
                  </a:lnTo>
                  <a:lnTo>
                    <a:pt x="25" y="14"/>
                  </a:lnTo>
                  <a:lnTo>
                    <a:pt x="23" y="14"/>
                  </a:lnTo>
                  <a:lnTo>
                    <a:pt x="23" y="13"/>
                  </a:lnTo>
                  <a:lnTo>
                    <a:pt x="23" y="12"/>
                  </a:lnTo>
                  <a:lnTo>
                    <a:pt x="22" y="12"/>
                  </a:lnTo>
                  <a:lnTo>
                    <a:pt x="22" y="11"/>
                  </a:lnTo>
                  <a:lnTo>
                    <a:pt x="22" y="9"/>
                  </a:lnTo>
                  <a:lnTo>
                    <a:pt x="21" y="9"/>
                  </a:lnTo>
                  <a:lnTo>
                    <a:pt x="21" y="8"/>
                  </a:lnTo>
                  <a:lnTo>
                    <a:pt x="21" y="7"/>
                  </a:lnTo>
                  <a:lnTo>
                    <a:pt x="19" y="7"/>
                  </a:lnTo>
                  <a:lnTo>
                    <a:pt x="18" y="5"/>
                  </a:lnTo>
                  <a:lnTo>
                    <a:pt x="17" y="4"/>
                  </a:lnTo>
                  <a:lnTo>
                    <a:pt x="15" y="4"/>
                  </a:lnTo>
                  <a:lnTo>
                    <a:pt x="14" y="4"/>
                  </a:lnTo>
                  <a:lnTo>
                    <a:pt x="14" y="3"/>
                  </a:lnTo>
                  <a:lnTo>
                    <a:pt x="13" y="3"/>
                  </a:lnTo>
                  <a:lnTo>
                    <a:pt x="12" y="4"/>
                  </a:lnTo>
                  <a:lnTo>
                    <a:pt x="10" y="4"/>
                  </a:lnTo>
                  <a:lnTo>
                    <a:pt x="9" y="4"/>
                  </a:lnTo>
                  <a:lnTo>
                    <a:pt x="8" y="7"/>
                  </a:lnTo>
                  <a:lnTo>
                    <a:pt x="6" y="8"/>
                  </a:lnTo>
                  <a:lnTo>
                    <a:pt x="6" y="9"/>
                  </a:lnTo>
                  <a:lnTo>
                    <a:pt x="5" y="9"/>
                  </a:lnTo>
                  <a:lnTo>
                    <a:pt x="5" y="11"/>
                  </a:lnTo>
                  <a:lnTo>
                    <a:pt x="4" y="12"/>
                  </a:lnTo>
                  <a:lnTo>
                    <a:pt x="4" y="13"/>
                  </a:lnTo>
                  <a:lnTo>
                    <a:pt x="4" y="14"/>
                  </a:lnTo>
                  <a:lnTo>
                    <a:pt x="4" y="16"/>
                  </a:lnTo>
                  <a:lnTo>
                    <a:pt x="3" y="17"/>
                  </a:lnTo>
                  <a:lnTo>
                    <a:pt x="3" y="21"/>
                  </a:lnTo>
                  <a:lnTo>
                    <a:pt x="3" y="22"/>
                  </a:lnTo>
                  <a:lnTo>
                    <a:pt x="3" y="24"/>
                  </a:lnTo>
                  <a:lnTo>
                    <a:pt x="1" y="26"/>
                  </a:lnTo>
                  <a:lnTo>
                    <a:pt x="1" y="30"/>
                  </a:lnTo>
                  <a:lnTo>
                    <a:pt x="1" y="31"/>
                  </a:lnTo>
                  <a:lnTo>
                    <a:pt x="1" y="33"/>
                  </a:lnTo>
                  <a:lnTo>
                    <a:pt x="3" y="34"/>
                  </a:lnTo>
                  <a:lnTo>
                    <a:pt x="3" y="35"/>
                  </a:lnTo>
                  <a:lnTo>
                    <a:pt x="3" y="38"/>
                  </a:lnTo>
                  <a:lnTo>
                    <a:pt x="3" y="39"/>
                  </a:lnTo>
                  <a:lnTo>
                    <a:pt x="4" y="40"/>
                  </a:lnTo>
                  <a:lnTo>
                    <a:pt x="4" y="43"/>
                  </a:lnTo>
                  <a:lnTo>
                    <a:pt x="5" y="46"/>
                  </a:lnTo>
                  <a:lnTo>
                    <a:pt x="5" y="47"/>
                  </a:lnTo>
                  <a:lnTo>
                    <a:pt x="6" y="48"/>
                  </a:lnTo>
                  <a:lnTo>
                    <a:pt x="6" y="49"/>
                  </a:lnTo>
                  <a:lnTo>
                    <a:pt x="8" y="51"/>
                  </a:lnTo>
                  <a:lnTo>
                    <a:pt x="9" y="52"/>
                  </a:lnTo>
                  <a:lnTo>
                    <a:pt x="10" y="53"/>
                  </a:lnTo>
                  <a:lnTo>
                    <a:pt x="12" y="53"/>
                  </a:lnTo>
                  <a:lnTo>
                    <a:pt x="12" y="55"/>
                  </a:lnTo>
                  <a:lnTo>
                    <a:pt x="13" y="55"/>
                  </a:lnTo>
                  <a:lnTo>
                    <a:pt x="14" y="55"/>
                  </a:lnTo>
                  <a:lnTo>
                    <a:pt x="15" y="55"/>
                  </a:lnTo>
                  <a:lnTo>
                    <a:pt x="17" y="55"/>
                  </a:lnTo>
                  <a:lnTo>
                    <a:pt x="18" y="55"/>
                  </a:lnTo>
                  <a:lnTo>
                    <a:pt x="18" y="53"/>
                  </a:lnTo>
                  <a:lnTo>
                    <a:pt x="19" y="53"/>
                  </a:lnTo>
                  <a:lnTo>
                    <a:pt x="21" y="52"/>
                  </a:lnTo>
                  <a:lnTo>
                    <a:pt x="21" y="51"/>
                  </a:lnTo>
                  <a:lnTo>
                    <a:pt x="22" y="48"/>
                  </a:lnTo>
                  <a:lnTo>
                    <a:pt x="23" y="48"/>
                  </a:lnTo>
                  <a:lnTo>
                    <a:pt x="23" y="47"/>
                  </a:lnTo>
                  <a:lnTo>
                    <a:pt x="23" y="46"/>
                  </a:lnTo>
                  <a:lnTo>
                    <a:pt x="25" y="44"/>
                  </a:lnTo>
                  <a:lnTo>
                    <a:pt x="25" y="43"/>
                  </a:lnTo>
                  <a:lnTo>
                    <a:pt x="25" y="42"/>
                  </a:lnTo>
                  <a:lnTo>
                    <a:pt x="25" y="40"/>
                  </a:lnTo>
                  <a:lnTo>
                    <a:pt x="26" y="39"/>
                  </a:lnTo>
                  <a:lnTo>
                    <a:pt x="26" y="38"/>
                  </a:lnTo>
                  <a:lnTo>
                    <a:pt x="26" y="37"/>
                  </a:lnTo>
                  <a:lnTo>
                    <a:pt x="26" y="35"/>
                  </a:lnTo>
                  <a:lnTo>
                    <a:pt x="26" y="34"/>
                  </a:lnTo>
                  <a:lnTo>
                    <a:pt x="26" y="33"/>
                  </a:lnTo>
                  <a:lnTo>
                    <a:pt x="26" y="31"/>
                  </a:lnTo>
                  <a:lnTo>
                    <a:pt x="26" y="30"/>
                  </a:lnTo>
                  <a:lnTo>
                    <a:pt x="26" y="29"/>
                  </a:lnTo>
                  <a:lnTo>
                    <a:pt x="26" y="27"/>
                  </a:lnTo>
                  <a:lnTo>
                    <a:pt x="26" y="26"/>
                  </a:lnTo>
                  <a:lnTo>
                    <a:pt x="26" y="25"/>
                  </a:lnTo>
                  <a:lnTo>
                    <a:pt x="26" y="24"/>
                  </a:lnTo>
                  <a:lnTo>
                    <a:pt x="26" y="22"/>
                  </a:lnTo>
                  <a:lnTo>
                    <a:pt x="25" y="18"/>
                  </a:lnTo>
                  <a:lnTo>
                    <a:pt x="26" y="17"/>
                  </a:lnTo>
                  <a:close/>
                </a:path>
              </a:pathLst>
            </a:custGeom>
            <a:solidFill>
              <a:srgbClr val="808080"/>
            </a:solidFill>
            <a:ln w="9525">
              <a:noFill/>
              <a:round/>
              <a:headEnd/>
              <a:tailEnd/>
            </a:ln>
          </p:spPr>
          <p:txBody>
            <a:bodyPr/>
            <a:lstStyle/>
            <a:p>
              <a:endParaRPr lang="en-US"/>
            </a:p>
          </p:txBody>
        </p:sp>
        <p:sp>
          <p:nvSpPr>
            <p:cNvPr id="225" name="Freeform 368"/>
            <p:cNvSpPr>
              <a:spLocks/>
            </p:cNvSpPr>
            <p:nvPr/>
          </p:nvSpPr>
          <p:spPr bwMode="auto">
            <a:xfrm>
              <a:off x="2501" y="1487"/>
              <a:ext cx="29" cy="26"/>
            </a:xfrm>
            <a:custGeom>
              <a:avLst/>
              <a:gdLst>
                <a:gd name="T0" fmla="*/ 0 w 29"/>
                <a:gd name="T1" fmla="*/ 21 h 26"/>
                <a:gd name="T2" fmla="*/ 13 w 29"/>
                <a:gd name="T3" fmla="*/ 26 h 26"/>
                <a:gd name="T4" fmla="*/ 29 w 29"/>
                <a:gd name="T5" fmla="*/ 0 h 26"/>
                <a:gd name="T6" fmla="*/ 4 w 29"/>
                <a:gd name="T7" fmla="*/ 0 h 26"/>
                <a:gd name="T8" fmla="*/ 0 w 29"/>
                <a:gd name="T9" fmla="*/ 21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0" y="21"/>
                  </a:moveTo>
                  <a:lnTo>
                    <a:pt x="13" y="26"/>
                  </a:lnTo>
                  <a:lnTo>
                    <a:pt x="29" y="0"/>
                  </a:lnTo>
                  <a:lnTo>
                    <a:pt x="4" y="0"/>
                  </a:lnTo>
                  <a:lnTo>
                    <a:pt x="0" y="21"/>
                  </a:lnTo>
                  <a:close/>
                </a:path>
              </a:pathLst>
            </a:custGeom>
            <a:solidFill>
              <a:srgbClr val="808080"/>
            </a:solidFill>
            <a:ln w="9525">
              <a:noFill/>
              <a:round/>
              <a:headEnd/>
              <a:tailEnd/>
            </a:ln>
          </p:spPr>
          <p:txBody>
            <a:bodyPr/>
            <a:lstStyle/>
            <a:p>
              <a:endParaRPr lang="en-US"/>
            </a:p>
          </p:txBody>
        </p:sp>
        <p:sp>
          <p:nvSpPr>
            <p:cNvPr id="226" name="Freeform 369"/>
            <p:cNvSpPr>
              <a:spLocks/>
            </p:cNvSpPr>
            <p:nvPr/>
          </p:nvSpPr>
          <p:spPr bwMode="auto">
            <a:xfrm>
              <a:off x="2500" y="1484"/>
              <a:ext cx="32" cy="30"/>
            </a:xfrm>
            <a:custGeom>
              <a:avLst/>
              <a:gdLst>
                <a:gd name="T0" fmla="*/ 4 w 32"/>
                <a:gd name="T1" fmla="*/ 25 h 30"/>
                <a:gd name="T2" fmla="*/ 2 w 32"/>
                <a:gd name="T3" fmla="*/ 22 h 30"/>
                <a:gd name="T4" fmla="*/ 14 w 32"/>
                <a:gd name="T5" fmla="*/ 26 h 30"/>
                <a:gd name="T6" fmla="*/ 13 w 32"/>
                <a:gd name="T7" fmla="*/ 27 h 30"/>
                <a:gd name="T8" fmla="*/ 30 w 32"/>
                <a:gd name="T9" fmla="*/ 2 h 30"/>
                <a:gd name="T10" fmla="*/ 30 w 32"/>
                <a:gd name="T11" fmla="*/ 5 h 30"/>
                <a:gd name="T12" fmla="*/ 5 w 32"/>
                <a:gd name="T13" fmla="*/ 4 h 30"/>
                <a:gd name="T14" fmla="*/ 6 w 32"/>
                <a:gd name="T15" fmla="*/ 3 h 30"/>
                <a:gd name="T16" fmla="*/ 4 w 32"/>
                <a:gd name="T17" fmla="*/ 25 h 30"/>
                <a:gd name="T18" fmla="*/ 0 w 32"/>
                <a:gd name="T19" fmla="*/ 24 h 30"/>
                <a:gd name="T20" fmla="*/ 2 w 32"/>
                <a:gd name="T21" fmla="*/ 3 h 30"/>
                <a:gd name="T22" fmla="*/ 2 w 32"/>
                <a:gd name="T23" fmla="*/ 2 h 30"/>
                <a:gd name="T24" fmla="*/ 5 w 32"/>
                <a:gd name="T25" fmla="*/ 0 h 30"/>
                <a:gd name="T26" fmla="*/ 30 w 32"/>
                <a:gd name="T27" fmla="*/ 2 h 30"/>
                <a:gd name="T28" fmla="*/ 31 w 32"/>
                <a:gd name="T29" fmla="*/ 0 h 30"/>
                <a:gd name="T30" fmla="*/ 31 w 32"/>
                <a:gd name="T31" fmla="*/ 2 h 30"/>
                <a:gd name="T32" fmla="*/ 32 w 32"/>
                <a:gd name="T33" fmla="*/ 3 h 30"/>
                <a:gd name="T34" fmla="*/ 32 w 32"/>
                <a:gd name="T35" fmla="*/ 4 h 30"/>
                <a:gd name="T36" fmla="*/ 31 w 32"/>
                <a:gd name="T37" fmla="*/ 4 h 30"/>
                <a:gd name="T38" fmla="*/ 15 w 32"/>
                <a:gd name="T39" fmla="*/ 30 h 30"/>
                <a:gd name="T40" fmla="*/ 14 w 32"/>
                <a:gd name="T41" fmla="*/ 30 h 30"/>
                <a:gd name="T42" fmla="*/ 1 w 32"/>
                <a:gd name="T43" fmla="*/ 26 h 30"/>
                <a:gd name="T44" fmla="*/ 1 w 32"/>
                <a:gd name="T45" fmla="*/ 25 h 30"/>
                <a:gd name="T46" fmla="*/ 0 w 32"/>
                <a:gd name="T47" fmla="*/ 25 h 30"/>
                <a:gd name="T48" fmla="*/ 0 w 32"/>
                <a:gd name="T49" fmla="*/ 24 h 30"/>
                <a:gd name="T50" fmla="*/ 4 w 32"/>
                <a:gd name="T51" fmla="*/ 25 h 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
                <a:gd name="T79" fmla="*/ 0 h 30"/>
                <a:gd name="T80" fmla="*/ 32 w 32"/>
                <a:gd name="T81" fmla="*/ 30 h 3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 h="30">
                  <a:moveTo>
                    <a:pt x="4" y="25"/>
                  </a:moveTo>
                  <a:lnTo>
                    <a:pt x="2" y="22"/>
                  </a:lnTo>
                  <a:lnTo>
                    <a:pt x="14" y="26"/>
                  </a:lnTo>
                  <a:lnTo>
                    <a:pt x="13" y="27"/>
                  </a:lnTo>
                  <a:lnTo>
                    <a:pt x="30" y="2"/>
                  </a:lnTo>
                  <a:lnTo>
                    <a:pt x="30" y="5"/>
                  </a:lnTo>
                  <a:lnTo>
                    <a:pt x="5" y="4"/>
                  </a:lnTo>
                  <a:lnTo>
                    <a:pt x="6" y="3"/>
                  </a:lnTo>
                  <a:lnTo>
                    <a:pt x="4" y="25"/>
                  </a:lnTo>
                  <a:lnTo>
                    <a:pt x="0" y="24"/>
                  </a:lnTo>
                  <a:lnTo>
                    <a:pt x="2" y="3"/>
                  </a:lnTo>
                  <a:lnTo>
                    <a:pt x="2" y="2"/>
                  </a:lnTo>
                  <a:lnTo>
                    <a:pt x="5" y="0"/>
                  </a:lnTo>
                  <a:lnTo>
                    <a:pt x="30" y="2"/>
                  </a:lnTo>
                  <a:lnTo>
                    <a:pt x="31" y="0"/>
                  </a:lnTo>
                  <a:lnTo>
                    <a:pt x="31" y="2"/>
                  </a:lnTo>
                  <a:lnTo>
                    <a:pt x="32" y="3"/>
                  </a:lnTo>
                  <a:lnTo>
                    <a:pt x="32" y="4"/>
                  </a:lnTo>
                  <a:lnTo>
                    <a:pt x="31" y="4"/>
                  </a:lnTo>
                  <a:lnTo>
                    <a:pt x="15" y="30"/>
                  </a:lnTo>
                  <a:lnTo>
                    <a:pt x="14" y="30"/>
                  </a:lnTo>
                  <a:lnTo>
                    <a:pt x="1" y="26"/>
                  </a:lnTo>
                  <a:lnTo>
                    <a:pt x="1" y="25"/>
                  </a:lnTo>
                  <a:lnTo>
                    <a:pt x="0" y="25"/>
                  </a:lnTo>
                  <a:lnTo>
                    <a:pt x="0" y="24"/>
                  </a:lnTo>
                  <a:lnTo>
                    <a:pt x="4" y="25"/>
                  </a:lnTo>
                  <a:close/>
                </a:path>
              </a:pathLst>
            </a:custGeom>
            <a:solidFill>
              <a:srgbClr val="808080"/>
            </a:solidFill>
            <a:ln w="9525">
              <a:noFill/>
              <a:round/>
              <a:headEnd/>
              <a:tailEnd/>
            </a:ln>
          </p:spPr>
          <p:txBody>
            <a:bodyPr/>
            <a:lstStyle/>
            <a:p>
              <a:endParaRPr lang="en-US"/>
            </a:p>
          </p:txBody>
        </p:sp>
        <p:sp>
          <p:nvSpPr>
            <p:cNvPr id="227" name="Freeform 370"/>
            <p:cNvSpPr>
              <a:spLocks/>
            </p:cNvSpPr>
            <p:nvPr/>
          </p:nvSpPr>
          <p:spPr bwMode="auto">
            <a:xfrm>
              <a:off x="2457" y="1333"/>
              <a:ext cx="31" cy="45"/>
            </a:xfrm>
            <a:custGeom>
              <a:avLst/>
              <a:gdLst>
                <a:gd name="T0" fmla="*/ 9 w 31"/>
                <a:gd name="T1" fmla="*/ 0 h 45"/>
                <a:gd name="T2" fmla="*/ 0 w 31"/>
                <a:gd name="T3" fmla="*/ 6 h 45"/>
                <a:gd name="T4" fmla="*/ 20 w 31"/>
                <a:gd name="T5" fmla="*/ 45 h 45"/>
                <a:gd name="T6" fmla="*/ 31 w 31"/>
                <a:gd name="T7" fmla="*/ 28 h 45"/>
                <a:gd name="T8" fmla="*/ 9 w 31"/>
                <a:gd name="T9" fmla="*/ 0 h 45"/>
                <a:gd name="T10" fmla="*/ 0 60000 65536"/>
                <a:gd name="T11" fmla="*/ 0 60000 65536"/>
                <a:gd name="T12" fmla="*/ 0 60000 65536"/>
                <a:gd name="T13" fmla="*/ 0 60000 65536"/>
                <a:gd name="T14" fmla="*/ 0 60000 65536"/>
                <a:gd name="T15" fmla="*/ 0 w 31"/>
                <a:gd name="T16" fmla="*/ 0 h 45"/>
                <a:gd name="T17" fmla="*/ 31 w 31"/>
                <a:gd name="T18" fmla="*/ 45 h 45"/>
              </a:gdLst>
              <a:ahLst/>
              <a:cxnLst>
                <a:cxn ang="T10">
                  <a:pos x="T0" y="T1"/>
                </a:cxn>
                <a:cxn ang="T11">
                  <a:pos x="T2" y="T3"/>
                </a:cxn>
                <a:cxn ang="T12">
                  <a:pos x="T4" y="T5"/>
                </a:cxn>
                <a:cxn ang="T13">
                  <a:pos x="T6" y="T7"/>
                </a:cxn>
                <a:cxn ang="T14">
                  <a:pos x="T8" y="T9"/>
                </a:cxn>
              </a:cxnLst>
              <a:rect l="T15" t="T16" r="T17" b="T18"/>
              <a:pathLst>
                <a:path w="31" h="45">
                  <a:moveTo>
                    <a:pt x="9" y="0"/>
                  </a:moveTo>
                  <a:lnTo>
                    <a:pt x="0" y="6"/>
                  </a:lnTo>
                  <a:lnTo>
                    <a:pt x="20" y="45"/>
                  </a:lnTo>
                  <a:lnTo>
                    <a:pt x="31" y="28"/>
                  </a:lnTo>
                  <a:lnTo>
                    <a:pt x="9" y="0"/>
                  </a:lnTo>
                  <a:close/>
                </a:path>
              </a:pathLst>
            </a:custGeom>
            <a:solidFill>
              <a:srgbClr val="808080"/>
            </a:solidFill>
            <a:ln w="9525">
              <a:noFill/>
              <a:round/>
              <a:headEnd/>
              <a:tailEnd/>
            </a:ln>
          </p:spPr>
          <p:txBody>
            <a:bodyPr/>
            <a:lstStyle/>
            <a:p>
              <a:endParaRPr lang="en-US"/>
            </a:p>
          </p:txBody>
        </p:sp>
        <p:sp>
          <p:nvSpPr>
            <p:cNvPr id="228" name="Freeform 371"/>
            <p:cNvSpPr>
              <a:spLocks/>
            </p:cNvSpPr>
            <p:nvPr/>
          </p:nvSpPr>
          <p:spPr bwMode="auto">
            <a:xfrm>
              <a:off x="2456" y="1330"/>
              <a:ext cx="34" cy="49"/>
            </a:xfrm>
            <a:custGeom>
              <a:avLst/>
              <a:gdLst>
                <a:gd name="T0" fmla="*/ 9 w 34"/>
                <a:gd name="T1" fmla="*/ 4 h 49"/>
                <a:gd name="T2" fmla="*/ 11 w 34"/>
                <a:gd name="T3" fmla="*/ 4 h 49"/>
                <a:gd name="T4" fmla="*/ 2 w 34"/>
                <a:gd name="T5" fmla="*/ 10 h 49"/>
                <a:gd name="T6" fmla="*/ 2 w 34"/>
                <a:gd name="T7" fmla="*/ 8 h 49"/>
                <a:gd name="T8" fmla="*/ 22 w 34"/>
                <a:gd name="T9" fmla="*/ 47 h 49"/>
                <a:gd name="T10" fmla="*/ 19 w 34"/>
                <a:gd name="T11" fmla="*/ 45 h 49"/>
                <a:gd name="T12" fmla="*/ 31 w 34"/>
                <a:gd name="T13" fmla="*/ 30 h 49"/>
                <a:gd name="T14" fmla="*/ 31 w 34"/>
                <a:gd name="T15" fmla="*/ 32 h 49"/>
                <a:gd name="T16" fmla="*/ 9 w 34"/>
                <a:gd name="T17" fmla="*/ 4 h 49"/>
                <a:gd name="T18" fmla="*/ 11 w 34"/>
                <a:gd name="T19" fmla="*/ 1 h 49"/>
                <a:gd name="T20" fmla="*/ 34 w 34"/>
                <a:gd name="T21" fmla="*/ 29 h 49"/>
                <a:gd name="T22" fmla="*/ 34 w 34"/>
                <a:gd name="T23" fmla="*/ 31 h 49"/>
                <a:gd name="T24" fmla="*/ 34 w 34"/>
                <a:gd name="T25" fmla="*/ 32 h 49"/>
                <a:gd name="T26" fmla="*/ 22 w 34"/>
                <a:gd name="T27" fmla="*/ 48 h 49"/>
                <a:gd name="T28" fmla="*/ 22 w 34"/>
                <a:gd name="T29" fmla="*/ 49 h 49"/>
                <a:gd name="T30" fmla="*/ 21 w 34"/>
                <a:gd name="T31" fmla="*/ 49 h 49"/>
                <a:gd name="T32" fmla="*/ 19 w 34"/>
                <a:gd name="T33" fmla="*/ 49 h 49"/>
                <a:gd name="T34" fmla="*/ 19 w 34"/>
                <a:gd name="T35" fmla="*/ 48 h 49"/>
                <a:gd name="T36" fmla="*/ 0 w 34"/>
                <a:gd name="T37" fmla="*/ 10 h 49"/>
                <a:gd name="T38" fmla="*/ 0 w 34"/>
                <a:gd name="T39" fmla="*/ 9 h 49"/>
                <a:gd name="T40" fmla="*/ 0 w 34"/>
                <a:gd name="T41" fmla="*/ 8 h 49"/>
                <a:gd name="T42" fmla="*/ 1 w 34"/>
                <a:gd name="T43" fmla="*/ 6 h 49"/>
                <a:gd name="T44" fmla="*/ 9 w 34"/>
                <a:gd name="T45" fmla="*/ 1 h 49"/>
                <a:gd name="T46" fmla="*/ 10 w 34"/>
                <a:gd name="T47" fmla="*/ 0 h 49"/>
                <a:gd name="T48" fmla="*/ 10 w 34"/>
                <a:gd name="T49" fmla="*/ 1 h 49"/>
                <a:gd name="T50" fmla="*/ 11 w 34"/>
                <a:gd name="T51" fmla="*/ 0 h 49"/>
                <a:gd name="T52" fmla="*/ 11 w 34"/>
                <a:gd name="T53" fmla="*/ 1 h 49"/>
                <a:gd name="T54" fmla="*/ 9 w 34"/>
                <a:gd name="T55" fmla="*/ 4 h 4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49"/>
                <a:gd name="T86" fmla="*/ 34 w 34"/>
                <a:gd name="T87" fmla="*/ 49 h 4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49">
                  <a:moveTo>
                    <a:pt x="9" y="4"/>
                  </a:moveTo>
                  <a:lnTo>
                    <a:pt x="11" y="4"/>
                  </a:lnTo>
                  <a:lnTo>
                    <a:pt x="2" y="10"/>
                  </a:lnTo>
                  <a:lnTo>
                    <a:pt x="2" y="8"/>
                  </a:lnTo>
                  <a:lnTo>
                    <a:pt x="22" y="47"/>
                  </a:lnTo>
                  <a:lnTo>
                    <a:pt x="19" y="45"/>
                  </a:lnTo>
                  <a:lnTo>
                    <a:pt x="31" y="30"/>
                  </a:lnTo>
                  <a:lnTo>
                    <a:pt x="31" y="32"/>
                  </a:lnTo>
                  <a:lnTo>
                    <a:pt x="9" y="4"/>
                  </a:lnTo>
                  <a:lnTo>
                    <a:pt x="11" y="1"/>
                  </a:lnTo>
                  <a:lnTo>
                    <a:pt x="34" y="29"/>
                  </a:lnTo>
                  <a:lnTo>
                    <a:pt x="34" y="31"/>
                  </a:lnTo>
                  <a:lnTo>
                    <a:pt x="34" y="32"/>
                  </a:lnTo>
                  <a:lnTo>
                    <a:pt x="22" y="48"/>
                  </a:lnTo>
                  <a:lnTo>
                    <a:pt x="22" y="49"/>
                  </a:lnTo>
                  <a:lnTo>
                    <a:pt x="21" y="49"/>
                  </a:lnTo>
                  <a:lnTo>
                    <a:pt x="19" y="49"/>
                  </a:lnTo>
                  <a:lnTo>
                    <a:pt x="19" y="48"/>
                  </a:lnTo>
                  <a:lnTo>
                    <a:pt x="0" y="10"/>
                  </a:lnTo>
                  <a:lnTo>
                    <a:pt x="0" y="9"/>
                  </a:lnTo>
                  <a:lnTo>
                    <a:pt x="0" y="8"/>
                  </a:lnTo>
                  <a:lnTo>
                    <a:pt x="1" y="6"/>
                  </a:lnTo>
                  <a:lnTo>
                    <a:pt x="9" y="1"/>
                  </a:lnTo>
                  <a:lnTo>
                    <a:pt x="10" y="0"/>
                  </a:lnTo>
                  <a:lnTo>
                    <a:pt x="10" y="1"/>
                  </a:lnTo>
                  <a:lnTo>
                    <a:pt x="11" y="0"/>
                  </a:lnTo>
                  <a:lnTo>
                    <a:pt x="11" y="1"/>
                  </a:lnTo>
                  <a:lnTo>
                    <a:pt x="9" y="4"/>
                  </a:lnTo>
                  <a:close/>
                </a:path>
              </a:pathLst>
            </a:custGeom>
            <a:solidFill>
              <a:srgbClr val="808080"/>
            </a:solidFill>
            <a:ln w="9525">
              <a:noFill/>
              <a:round/>
              <a:headEnd/>
              <a:tailEnd/>
            </a:ln>
          </p:spPr>
          <p:txBody>
            <a:bodyPr/>
            <a:lstStyle/>
            <a:p>
              <a:endParaRPr lang="en-US"/>
            </a:p>
          </p:txBody>
        </p:sp>
        <p:sp>
          <p:nvSpPr>
            <p:cNvPr id="229" name="Freeform 372"/>
            <p:cNvSpPr>
              <a:spLocks/>
            </p:cNvSpPr>
            <p:nvPr/>
          </p:nvSpPr>
          <p:spPr bwMode="auto">
            <a:xfrm>
              <a:off x="2505" y="1403"/>
              <a:ext cx="115" cy="146"/>
            </a:xfrm>
            <a:custGeom>
              <a:avLst/>
              <a:gdLst>
                <a:gd name="T0" fmla="*/ 40 w 115"/>
                <a:gd name="T1" fmla="*/ 2 h 146"/>
                <a:gd name="T2" fmla="*/ 45 w 115"/>
                <a:gd name="T3" fmla="*/ 2 h 146"/>
                <a:gd name="T4" fmla="*/ 51 w 115"/>
                <a:gd name="T5" fmla="*/ 1 h 146"/>
                <a:gd name="T6" fmla="*/ 56 w 115"/>
                <a:gd name="T7" fmla="*/ 0 h 146"/>
                <a:gd name="T8" fmla="*/ 60 w 115"/>
                <a:gd name="T9" fmla="*/ 1 h 146"/>
                <a:gd name="T10" fmla="*/ 65 w 115"/>
                <a:gd name="T11" fmla="*/ 1 h 146"/>
                <a:gd name="T12" fmla="*/ 69 w 115"/>
                <a:gd name="T13" fmla="*/ 2 h 146"/>
                <a:gd name="T14" fmla="*/ 80 w 115"/>
                <a:gd name="T15" fmla="*/ 7 h 146"/>
                <a:gd name="T16" fmla="*/ 86 w 115"/>
                <a:gd name="T17" fmla="*/ 10 h 146"/>
                <a:gd name="T18" fmla="*/ 89 w 115"/>
                <a:gd name="T19" fmla="*/ 14 h 146"/>
                <a:gd name="T20" fmla="*/ 93 w 115"/>
                <a:gd name="T21" fmla="*/ 16 h 146"/>
                <a:gd name="T22" fmla="*/ 96 w 115"/>
                <a:gd name="T23" fmla="*/ 20 h 146"/>
                <a:gd name="T24" fmla="*/ 100 w 115"/>
                <a:gd name="T25" fmla="*/ 26 h 146"/>
                <a:gd name="T26" fmla="*/ 104 w 115"/>
                <a:gd name="T27" fmla="*/ 31 h 146"/>
                <a:gd name="T28" fmla="*/ 106 w 115"/>
                <a:gd name="T29" fmla="*/ 37 h 146"/>
                <a:gd name="T30" fmla="*/ 111 w 115"/>
                <a:gd name="T31" fmla="*/ 50 h 146"/>
                <a:gd name="T32" fmla="*/ 113 w 115"/>
                <a:gd name="T33" fmla="*/ 57 h 146"/>
                <a:gd name="T34" fmla="*/ 114 w 115"/>
                <a:gd name="T35" fmla="*/ 62 h 146"/>
                <a:gd name="T36" fmla="*/ 114 w 115"/>
                <a:gd name="T37" fmla="*/ 67 h 146"/>
                <a:gd name="T38" fmla="*/ 115 w 115"/>
                <a:gd name="T39" fmla="*/ 72 h 146"/>
                <a:gd name="T40" fmla="*/ 115 w 115"/>
                <a:gd name="T41" fmla="*/ 77 h 146"/>
                <a:gd name="T42" fmla="*/ 115 w 115"/>
                <a:gd name="T43" fmla="*/ 84 h 146"/>
                <a:gd name="T44" fmla="*/ 114 w 115"/>
                <a:gd name="T45" fmla="*/ 89 h 146"/>
                <a:gd name="T46" fmla="*/ 113 w 115"/>
                <a:gd name="T47" fmla="*/ 95 h 146"/>
                <a:gd name="T48" fmla="*/ 109 w 115"/>
                <a:gd name="T49" fmla="*/ 108 h 146"/>
                <a:gd name="T50" fmla="*/ 106 w 115"/>
                <a:gd name="T51" fmla="*/ 114 h 146"/>
                <a:gd name="T52" fmla="*/ 104 w 115"/>
                <a:gd name="T53" fmla="*/ 119 h 146"/>
                <a:gd name="T54" fmla="*/ 100 w 115"/>
                <a:gd name="T55" fmla="*/ 123 h 146"/>
                <a:gd name="T56" fmla="*/ 97 w 115"/>
                <a:gd name="T57" fmla="*/ 127 h 146"/>
                <a:gd name="T58" fmla="*/ 95 w 115"/>
                <a:gd name="T59" fmla="*/ 130 h 146"/>
                <a:gd name="T60" fmla="*/ 92 w 115"/>
                <a:gd name="T61" fmla="*/ 133 h 146"/>
                <a:gd name="T62" fmla="*/ 83 w 115"/>
                <a:gd name="T63" fmla="*/ 140 h 146"/>
                <a:gd name="T64" fmla="*/ 74 w 115"/>
                <a:gd name="T65" fmla="*/ 143 h 146"/>
                <a:gd name="T66" fmla="*/ 69 w 115"/>
                <a:gd name="T67" fmla="*/ 145 h 146"/>
                <a:gd name="T68" fmla="*/ 64 w 115"/>
                <a:gd name="T69" fmla="*/ 146 h 146"/>
                <a:gd name="T70" fmla="*/ 58 w 115"/>
                <a:gd name="T71" fmla="*/ 146 h 146"/>
                <a:gd name="T72" fmla="*/ 53 w 115"/>
                <a:gd name="T73" fmla="*/ 145 h 146"/>
                <a:gd name="T74" fmla="*/ 48 w 115"/>
                <a:gd name="T75" fmla="*/ 145 h 146"/>
                <a:gd name="T76" fmla="*/ 38 w 115"/>
                <a:gd name="T77" fmla="*/ 141 h 146"/>
                <a:gd name="T78" fmla="*/ 32 w 115"/>
                <a:gd name="T79" fmla="*/ 137 h 146"/>
                <a:gd name="T80" fmla="*/ 29 w 115"/>
                <a:gd name="T81" fmla="*/ 134 h 146"/>
                <a:gd name="T82" fmla="*/ 25 w 115"/>
                <a:gd name="T83" fmla="*/ 130 h 146"/>
                <a:gd name="T84" fmla="*/ 21 w 115"/>
                <a:gd name="T85" fmla="*/ 128 h 146"/>
                <a:gd name="T86" fmla="*/ 18 w 115"/>
                <a:gd name="T87" fmla="*/ 124 h 146"/>
                <a:gd name="T88" fmla="*/ 16 w 115"/>
                <a:gd name="T89" fmla="*/ 120 h 146"/>
                <a:gd name="T90" fmla="*/ 13 w 115"/>
                <a:gd name="T91" fmla="*/ 115 h 146"/>
                <a:gd name="T92" fmla="*/ 9 w 115"/>
                <a:gd name="T93" fmla="*/ 108 h 146"/>
                <a:gd name="T94" fmla="*/ 4 w 115"/>
                <a:gd name="T95" fmla="*/ 97 h 146"/>
                <a:gd name="T96" fmla="*/ 3 w 115"/>
                <a:gd name="T97" fmla="*/ 89 h 146"/>
                <a:gd name="T98" fmla="*/ 1 w 115"/>
                <a:gd name="T99" fmla="*/ 84 h 146"/>
                <a:gd name="T100" fmla="*/ 0 w 115"/>
                <a:gd name="T101" fmla="*/ 77 h 146"/>
                <a:gd name="T102" fmla="*/ 0 w 115"/>
                <a:gd name="T103" fmla="*/ 70 h 146"/>
                <a:gd name="T104" fmla="*/ 1 w 115"/>
                <a:gd name="T105" fmla="*/ 64 h 146"/>
                <a:gd name="T106" fmla="*/ 1 w 115"/>
                <a:gd name="T107" fmla="*/ 59 h 146"/>
                <a:gd name="T108" fmla="*/ 3 w 115"/>
                <a:gd name="T109" fmla="*/ 53 h 146"/>
                <a:gd name="T110" fmla="*/ 5 w 115"/>
                <a:gd name="T111" fmla="*/ 44 h 146"/>
                <a:gd name="T112" fmla="*/ 8 w 115"/>
                <a:gd name="T113" fmla="*/ 36 h 146"/>
                <a:gd name="T114" fmla="*/ 10 w 115"/>
                <a:gd name="T115" fmla="*/ 29 h 146"/>
                <a:gd name="T116" fmla="*/ 13 w 115"/>
                <a:gd name="T117" fmla="*/ 26 h 146"/>
                <a:gd name="T118" fmla="*/ 16 w 115"/>
                <a:gd name="T119" fmla="*/ 22 h 146"/>
                <a:gd name="T120" fmla="*/ 19 w 115"/>
                <a:gd name="T121" fmla="*/ 18 h 146"/>
                <a:gd name="T122" fmla="*/ 22 w 115"/>
                <a:gd name="T123" fmla="*/ 14 h 146"/>
                <a:gd name="T124" fmla="*/ 29 w 115"/>
                <a:gd name="T125" fmla="*/ 10 h 1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146"/>
                <a:gd name="T191" fmla="*/ 115 w 115"/>
                <a:gd name="T192" fmla="*/ 146 h 1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146">
                  <a:moveTo>
                    <a:pt x="32" y="6"/>
                  </a:moveTo>
                  <a:lnTo>
                    <a:pt x="36" y="5"/>
                  </a:lnTo>
                  <a:lnTo>
                    <a:pt x="38" y="5"/>
                  </a:lnTo>
                  <a:lnTo>
                    <a:pt x="40" y="2"/>
                  </a:lnTo>
                  <a:lnTo>
                    <a:pt x="42" y="2"/>
                  </a:lnTo>
                  <a:lnTo>
                    <a:pt x="43" y="2"/>
                  </a:lnTo>
                  <a:lnTo>
                    <a:pt x="44" y="2"/>
                  </a:lnTo>
                  <a:lnTo>
                    <a:pt x="45" y="2"/>
                  </a:lnTo>
                  <a:lnTo>
                    <a:pt x="47" y="1"/>
                  </a:lnTo>
                  <a:lnTo>
                    <a:pt x="48" y="1"/>
                  </a:lnTo>
                  <a:lnTo>
                    <a:pt x="49" y="1"/>
                  </a:lnTo>
                  <a:lnTo>
                    <a:pt x="51" y="1"/>
                  </a:lnTo>
                  <a:lnTo>
                    <a:pt x="52" y="0"/>
                  </a:lnTo>
                  <a:lnTo>
                    <a:pt x="53" y="1"/>
                  </a:lnTo>
                  <a:lnTo>
                    <a:pt x="54" y="1"/>
                  </a:lnTo>
                  <a:lnTo>
                    <a:pt x="56" y="0"/>
                  </a:lnTo>
                  <a:lnTo>
                    <a:pt x="57" y="0"/>
                  </a:lnTo>
                  <a:lnTo>
                    <a:pt x="58" y="0"/>
                  </a:lnTo>
                  <a:lnTo>
                    <a:pt x="58" y="1"/>
                  </a:lnTo>
                  <a:lnTo>
                    <a:pt x="60" y="1"/>
                  </a:lnTo>
                  <a:lnTo>
                    <a:pt x="61" y="1"/>
                  </a:lnTo>
                  <a:lnTo>
                    <a:pt x="62" y="1"/>
                  </a:lnTo>
                  <a:lnTo>
                    <a:pt x="64" y="1"/>
                  </a:lnTo>
                  <a:lnTo>
                    <a:pt x="65" y="1"/>
                  </a:lnTo>
                  <a:lnTo>
                    <a:pt x="66" y="1"/>
                  </a:lnTo>
                  <a:lnTo>
                    <a:pt x="67" y="1"/>
                  </a:lnTo>
                  <a:lnTo>
                    <a:pt x="67" y="2"/>
                  </a:lnTo>
                  <a:lnTo>
                    <a:pt x="69" y="2"/>
                  </a:lnTo>
                  <a:lnTo>
                    <a:pt x="73" y="3"/>
                  </a:lnTo>
                  <a:lnTo>
                    <a:pt x="74" y="3"/>
                  </a:lnTo>
                  <a:lnTo>
                    <a:pt x="79" y="6"/>
                  </a:lnTo>
                  <a:lnTo>
                    <a:pt x="80" y="7"/>
                  </a:lnTo>
                  <a:lnTo>
                    <a:pt x="83" y="9"/>
                  </a:lnTo>
                  <a:lnTo>
                    <a:pt x="84" y="9"/>
                  </a:lnTo>
                  <a:lnTo>
                    <a:pt x="84" y="10"/>
                  </a:lnTo>
                  <a:lnTo>
                    <a:pt x="86" y="10"/>
                  </a:lnTo>
                  <a:lnTo>
                    <a:pt x="87" y="11"/>
                  </a:lnTo>
                  <a:lnTo>
                    <a:pt x="88" y="13"/>
                  </a:lnTo>
                  <a:lnTo>
                    <a:pt x="89" y="13"/>
                  </a:lnTo>
                  <a:lnTo>
                    <a:pt x="89" y="14"/>
                  </a:lnTo>
                  <a:lnTo>
                    <a:pt x="91" y="15"/>
                  </a:lnTo>
                  <a:lnTo>
                    <a:pt x="92" y="15"/>
                  </a:lnTo>
                  <a:lnTo>
                    <a:pt x="92" y="16"/>
                  </a:lnTo>
                  <a:lnTo>
                    <a:pt x="93" y="16"/>
                  </a:lnTo>
                  <a:lnTo>
                    <a:pt x="93" y="18"/>
                  </a:lnTo>
                  <a:lnTo>
                    <a:pt x="95" y="19"/>
                  </a:lnTo>
                  <a:lnTo>
                    <a:pt x="96" y="19"/>
                  </a:lnTo>
                  <a:lnTo>
                    <a:pt x="96" y="20"/>
                  </a:lnTo>
                  <a:lnTo>
                    <a:pt x="97" y="22"/>
                  </a:lnTo>
                  <a:lnTo>
                    <a:pt x="99" y="23"/>
                  </a:lnTo>
                  <a:lnTo>
                    <a:pt x="99" y="24"/>
                  </a:lnTo>
                  <a:lnTo>
                    <a:pt x="100" y="26"/>
                  </a:lnTo>
                  <a:lnTo>
                    <a:pt x="101" y="27"/>
                  </a:lnTo>
                  <a:lnTo>
                    <a:pt x="101" y="28"/>
                  </a:lnTo>
                  <a:lnTo>
                    <a:pt x="102" y="29"/>
                  </a:lnTo>
                  <a:lnTo>
                    <a:pt x="104" y="31"/>
                  </a:lnTo>
                  <a:lnTo>
                    <a:pt x="104" y="32"/>
                  </a:lnTo>
                  <a:lnTo>
                    <a:pt x="105" y="33"/>
                  </a:lnTo>
                  <a:lnTo>
                    <a:pt x="105" y="35"/>
                  </a:lnTo>
                  <a:lnTo>
                    <a:pt x="106" y="37"/>
                  </a:lnTo>
                  <a:lnTo>
                    <a:pt x="108" y="38"/>
                  </a:lnTo>
                  <a:lnTo>
                    <a:pt x="109" y="44"/>
                  </a:lnTo>
                  <a:lnTo>
                    <a:pt x="111" y="48"/>
                  </a:lnTo>
                  <a:lnTo>
                    <a:pt x="111" y="50"/>
                  </a:lnTo>
                  <a:lnTo>
                    <a:pt x="113" y="53"/>
                  </a:lnTo>
                  <a:lnTo>
                    <a:pt x="113" y="54"/>
                  </a:lnTo>
                  <a:lnTo>
                    <a:pt x="113" y="55"/>
                  </a:lnTo>
                  <a:lnTo>
                    <a:pt x="113" y="57"/>
                  </a:lnTo>
                  <a:lnTo>
                    <a:pt x="113" y="58"/>
                  </a:lnTo>
                  <a:lnTo>
                    <a:pt x="114" y="59"/>
                  </a:lnTo>
                  <a:lnTo>
                    <a:pt x="114" y="61"/>
                  </a:lnTo>
                  <a:lnTo>
                    <a:pt x="114" y="62"/>
                  </a:lnTo>
                  <a:lnTo>
                    <a:pt x="114" y="63"/>
                  </a:lnTo>
                  <a:lnTo>
                    <a:pt x="114" y="64"/>
                  </a:lnTo>
                  <a:lnTo>
                    <a:pt x="114" y="66"/>
                  </a:lnTo>
                  <a:lnTo>
                    <a:pt x="114" y="67"/>
                  </a:lnTo>
                  <a:lnTo>
                    <a:pt x="115" y="68"/>
                  </a:lnTo>
                  <a:lnTo>
                    <a:pt x="115" y="70"/>
                  </a:lnTo>
                  <a:lnTo>
                    <a:pt x="115" y="71"/>
                  </a:lnTo>
                  <a:lnTo>
                    <a:pt x="115" y="72"/>
                  </a:lnTo>
                  <a:lnTo>
                    <a:pt x="115" y="73"/>
                  </a:lnTo>
                  <a:lnTo>
                    <a:pt x="115" y="75"/>
                  </a:lnTo>
                  <a:lnTo>
                    <a:pt x="115" y="76"/>
                  </a:lnTo>
                  <a:lnTo>
                    <a:pt x="115" y="77"/>
                  </a:lnTo>
                  <a:lnTo>
                    <a:pt x="115" y="79"/>
                  </a:lnTo>
                  <a:lnTo>
                    <a:pt x="115" y="80"/>
                  </a:lnTo>
                  <a:lnTo>
                    <a:pt x="115" y="83"/>
                  </a:lnTo>
                  <a:lnTo>
                    <a:pt x="115" y="84"/>
                  </a:lnTo>
                  <a:lnTo>
                    <a:pt x="114" y="85"/>
                  </a:lnTo>
                  <a:lnTo>
                    <a:pt x="114" y="86"/>
                  </a:lnTo>
                  <a:lnTo>
                    <a:pt x="114" y="88"/>
                  </a:lnTo>
                  <a:lnTo>
                    <a:pt x="114" y="89"/>
                  </a:lnTo>
                  <a:lnTo>
                    <a:pt x="114" y="90"/>
                  </a:lnTo>
                  <a:lnTo>
                    <a:pt x="113" y="93"/>
                  </a:lnTo>
                  <a:lnTo>
                    <a:pt x="113" y="94"/>
                  </a:lnTo>
                  <a:lnTo>
                    <a:pt x="113" y="95"/>
                  </a:lnTo>
                  <a:lnTo>
                    <a:pt x="113" y="97"/>
                  </a:lnTo>
                  <a:lnTo>
                    <a:pt x="111" y="103"/>
                  </a:lnTo>
                  <a:lnTo>
                    <a:pt x="110" y="103"/>
                  </a:lnTo>
                  <a:lnTo>
                    <a:pt x="109" y="108"/>
                  </a:lnTo>
                  <a:lnTo>
                    <a:pt x="109" y="110"/>
                  </a:lnTo>
                  <a:lnTo>
                    <a:pt x="108" y="111"/>
                  </a:lnTo>
                  <a:lnTo>
                    <a:pt x="108" y="112"/>
                  </a:lnTo>
                  <a:lnTo>
                    <a:pt x="106" y="114"/>
                  </a:lnTo>
                  <a:lnTo>
                    <a:pt x="106" y="115"/>
                  </a:lnTo>
                  <a:lnTo>
                    <a:pt x="105" y="116"/>
                  </a:lnTo>
                  <a:lnTo>
                    <a:pt x="104" y="118"/>
                  </a:lnTo>
                  <a:lnTo>
                    <a:pt x="104" y="119"/>
                  </a:lnTo>
                  <a:lnTo>
                    <a:pt x="102" y="120"/>
                  </a:lnTo>
                  <a:lnTo>
                    <a:pt x="102" y="121"/>
                  </a:lnTo>
                  <a:lnTo>
                    <a:pt x="101" y="123"/>
                  </a:lnTo>
                  <a:lnTo>
                    <a:pt x="100" y="123"/>
                  </a:lnTo>
                  <a:lnTo>
                    <a:pt x="100" y="124"/>
                  </a:lnTo>
                  <a:lnTo>
                    <a:pt x="100" y="125"/>
                  </a:lnTo>
                  <a:lnTo>
                    <a:pt x="99" y="127"/>
                  </a:lnTo>
                  <a:lnTo>
                    <a:pt x="97" y="127"/>
                  </a:lnTo>
                  <a:lnTo>
                    <a:pt x="97" y="128"/>
                  </a:lnTo>
                  <a:lnTo>
                    <a:pt x="96" y="128"/>
                  </a:lnTo>
                  <a:lnTo>
                    <a:pt x="96" y="129"/>
                  </a:lnTo>
                  <a:lnTo>
                    <a:pt x="95" y="130"/>
                  </a:lnTo>
                  <a:lnTo>
                    <a:pt x="93" y="130"/>
                  </a:lnTo>
                  <a:lnTo>
                    <a:pt x="93" y="132"/>
                  </a:lnTo>
                  <a:lnTo>
                    <a:pt x="92" y="132"/>
                  </a:lnTo>
                  <a:lnTo>
                    <a:pt x="92" y="133"/>
                  </a:lnTo>
                  <a:lnTo>
                    <a:pt x="91" y="134"/>
                  </a:lnTo>
                  <a:lnTo>
                    <a:pt x="89" y="134"/>
                  </a:lnTo>
                  <a:lnTo>
                    <a:pt x="87" y="137"/>
                  </a:lnTo>
                  <a:lnTo>
                    <a:pt x="83" y="140"/>
                  </a:lnTo>
                  <a:lnTo>
                    <a:pt x="79" y="142"/>
                  </a:lnTo>
                  <a:lnTo>
                    <a:pt x="78" y="142"/>
                  </a:lnTo>
                  <a:lnTo>
                    <a:pt x="75" y="143"/>
                  </a:lnTo>
                  <a:lnTo>
                    <a:pt x="74" y="143"/>
                  </a:lnTo>
                  <a:lnTo>
                    <a:pt x="73" y="143"/>
                  </a:lnTo>
                  <a:lnTo>
                    <a:pt x="71" y="145"/>
                  </a:lnTo>
                  <a:lnTo>
                    <a:pt x="70" y="145"/>
                  </a:lnTo>
                  <a:lnTo>
                    <a:pt x="69" y="145"/>
                  </a:lnTo>
                  <a:lnTo>
                    <a:pt x="67" y="145"/>
                  </a:lnTo>
                  <a:lnTo>
                    <a:pt x="66" y="146"/>
                  </a:lnTo>
                  <a:lnTo>
                    <a:pt x="65" y="146"/>
                  </a:lnTo>
                  <a:lnTo>
                    <a:pt x="64" y="146"/>
                  </a:lnTo>
                  <a:lnTo>
                    <a:pt x="62" y="146"/>
                  </a:lnTo>
                  <a:lnTo>
                    <a:pt x="61" y="146"/>
                  </a:lnTo>
                  <a:lnTo>
                    <a:pt x="60" y="146"/>
                  </a:lnTo>
                  <a:lnTo>
                    <a:pt x="58" y="146"/>
                  </a:lnTo>
                  <a:lnTo>
                    <a:pt x="57" y="146"/>
                  </a:lnTo>
                  <a:lnTo>
                    <a:pt x="56" y="146"/>
                  </a:lnTo>
                  <a:lnTo>
                    <a:pt x="54" y="146"/>
                  </a:lnTo>
                  <a:lnTo>
                    <a:pt x="53" y="145"/>
                  </a:lnTo>
                  <a:lnTo>
                    <a:pt x="52" y="145"/>
                  </a:lnTo>
                  <a:lnTo>
                    <a:pt x="51" y="145"/>
                  </a:lnTo>
                  <a:lnTo>
                    <a:pt x="49" y="145"/>
                  </a:lnTo>
                  <a:lnTo>
                    <a:pt x="48" y="145"/>
                  </a:lnTo>
                  <a:lnTo>
                    <a:pt x="47" y="145"/>
                  </a:lnTo>
                  <a:lnTo>
                    <a:pt x="43" y="142"/>
                  </a:lnTo>
                  <a:lnTo>
                    <a:pt x="42" y="142"/>
                  </a:lnTo>
                  <a:lnTo>
                    <a:pt x="38" y="141"/>
                  </a:lnTo>
                  <a:lnTo>
                    <a:pt x="36" y="140"/>
                  </a:lnTo>
                  <a:lnTo>
                    <a:pt x="35" y="140"/>
                  </a:lnTo>
                  <a:lnTo>
                    <a:pt x="35" y="138"/>
                  </a:lnTo>
                  <a:lnTo>
                    <a:pt x="32" y="137"/>
                  </a:lnTo>
                  <a:lnTo>
                    <a:pt x="31" y="136"/>
                  </a:lnTo>
                  <a:lnTo>
                    <a:pt x="30" y="136"/>
                  </a:lnTo>
                  <a:lnTo>
                    <a:pt x="30" y="134"/>
                  </a:lnTo>
                  <a:lnTo>
                    <a:pt x="29" y="134"/>
                  </a:lnTo>
                  <a:lnTo>
                    <a:pt x="27" y="133"/>
                  </a:lnTo>
                  <a:lnTo>
                    <a:pt x="26" y="132"/>
                  </a:lnTo>
                  <a:lnTo>
                    <a:pt x="25" y="132"/>
                  </a:lnTo>
                  <a:lnTo>
                    <a:pt x="25" y="130"/>
                  </a:lnTo>
                  <a:lnTo>
                    <a:pt x="23" y="130"/>
                  </a:lnTo>
                  <a:lnTo>
                    <a:pt x="22" y="129"/>
                  </a:lnTo>
                  <a:lnTo>
                    <a:pt x="22" y="128"/>
                  </a:lnTo>
                  <a:lnTo>
                    <a:pt x="21" y="128"/>
                  </a:lnTo>
                  <a:lnTo>
                    <a:pt x="21" y="127"/>
                  </a:lnTo>
                  <a:lnTo>
                    <a:pt x="19" y="125"/>
                  </a:lnTo>
                  <a:lnTo>
                    <a:pt x="18" y="125"/>
                  </a:lnTo>
                  <a:lnTo>
                    <a:pt x="18" y="124"/>
                  </a:lnTo>
                  <a:lnTo>
                    <a:pt x="18" y="123"/>
                  </a:lnTo>
                  <a:lnTo>
                    <a:pt x="17" y="121"/>
                  </a:lnTo>
                  <a:lnTo>
                    <a:pt x="16" y="121"/>
                  </a:lnTo>
                  <a:lnTo>
                    <a:pt x="16" y="120"/>
                  </a:lnTo>
                  <a:lnTo>
                    <a:pt x="14" y="119"/>
                  </a:lnTo>
                  <a:lnTo>
                    <a:pt x="14" y="118"/>
                  </a:lnTo>
                  <a:lnTo>
                    <a:pt x="13" y="116"/>
                  </a:lnTo>
                  <a:lnTo>
                    <a:pt x="13" y="115"/>
                  </a:lnTo>
                  <a:lnTo>
                    <a:pt x="12" y="114"/>
                  </a:lnTo>
                  <a:lnTo>
                    <a:pt x="12" y="112"/>
                  </a:lnTo>
                  <a:lnTo>
                    <a:pt x="10" y="112"/>
                  </a:lnTo>
                  <a:lnTo>
                    <a:pt x="9" y="108"/>
                  </a:lnTo>
                  <a:lnTo>
                    <a:pt x="8" y="107"/>
                  </a:lnTo>
                  <a:lnTo>
                    <a:pt x="7" y="103"/>
                  </a:lnTo>
                  <a:lnTo>
                    <a:pt x="5" y="98"/>
                  </a:lnTo>
                  <a:lnTo>
                    <a:pt x="4" y="97"/>
                  </a:lnTo>
                  <a:lnTo>
                    <a:pt x="3" y="93"/>
                  </a:lnTo>
                  <a:lnTo>
                    <a:pt x="3" y="92"/>
                  </a:lnTo>
                  <a:lnTo>
                    <a:pt x="3" y="90"/>
                  </a:lnTo>
                  <a:lnTo>
                    <a:pt x="3" y="89"/>
                  </a:lnTo>
                  <a:lnTo>
                    <a:pt x="3" y="88"/>
                  </a:lnTo>
                  <a:lnTo>
                    <a:pt x="3" y="86"/>
                  </a:lnTo>
                  <a:lnTo>
                    <a:pt x="1" y="85"/>
                  </a:lnTo>
                  <a:lnTo>
                    <a:pt x="1" y="84"/>
                  </a:lnTo>
                  <a:lnTo>
                    <a:pt x="1" y="83"/>
                  </a:lnTo>
                  <a:lnTo>
                    <a:pt x="1" y="80"/>
                  </a:lnTo>
                  <a:lnTo>
                    <a:pt x="1" y="79"/>
                  </a:lnTo>
                  <a:lnTo>
                    <a:pt x="0" y="77"/>
                  </a:lnTo>
                  <a:lnTo>
                    <a:pt x="1" y="76"/>
                  </a:lnTo>
                  <a:lnTo>
                    <a:pt x="0" y="73"/>
                  </a:lnTo>
                  <a:lnTo>
                    <a:pt x="0" y="72"/>
                  </a:lnTo>
                  <a:lnTo>
                    <a:pt x="0" y="70"/>
                  </a:lnTo>
                  <a:lnTo>
                    <a:pt x="0" y="68"/>
                  </a:lnTo>
                  <a:lnTo>
                    <a:pt x="0" y="67"/>
                  </a:lnTo>
                  <a:lnTo>
                    <a:pt x="1" y="66"/>
                  </a:lnTo>
                  <a:lnTo>
                    <a:pt x="1" y="64"/>
                  </a:lnTo>
                  <a:lnTo>
                    <a:pt x="1" y="63"/>
                  </a:lnTo>
                  <a:lnTo>
                    <a:pt x="1" y="62"/>
                  </a:lnTo>
                  <a:lnTo>
                    <a:pt x="1" y="61"/>
                  </a:lnTo>
                  <a:lnTo>
                    <a:pt x="1" y="59"/>
                  </a:lnTo>
                  <a:lnTo>
                    <a:pt x="1" y="58"/>
                  </a:lnTo>
                  <a:lnTo>
                    <a:pt x="1" y="57"/>
                  </a:lnTo>
                  <a:lnTo>
                    <a:pt x="1" y="55"/>
                  </a:lnTo>
                  <a:lnTo>
                    <a:pt x="3" y="53"/>
                  </a:lnTo>
                  <a:lnTo>
                    <a:pt x="3" y="51"/>
                  </a:lnTo>
                  <a:lnTo>
                    <a:pt x="3" y="50"/>
                  </a:lnTo>
                  <a:lnTo>
                    <a:pt x="3" y="49"/>
                  </a:lnTo>
                  <a:lnTo>
                    <a:pt x="5" y="44"/>
                  </a:lnTo>
                  <a:lnTo>
                    <a:pt x="5" y="42"/>
                  </a:lnTo>
                  <a:lnTo>
                    <a:pt x="7" y="37"/>
                  </a:lnTo>
                  <a:lnTo>
                    <a:pt x="8" y="37"/>
                  </a:lnTo>
                  <a:lnTo>
                    <a:pt x="8" y="36"/>
                  </a:lnTo>
                  <a:lnTo>
                    <a:pt x="8" y="35"/>
                  </a:lnTo>
                  <a:lnTo>
                    <a:pt x="9" y="33"/>
                  </a:lnTo>
                  <a:lnTo>
                    <a:pt x="9" y="32"/>
                  </a:lnTo>
                  <a:lnTo>
                    <a:pt x="10" y="29"/>
                  </a:lnTo>
                  <a:lnTo>
                    <a:pt x="12" y="28"/>
                  </a:lnTo>
                  <a:lnTo>
                    <a:pt x="12" y="27"/>
                  </a:lnTo>
                  <a:lnTo>
                    <a:pt x="13" y="27"/>
                  </a:lnTo>
                  <a:lnTo>
                    <a:pt x="13" y="26"/>
                  </a:lnTo>
                  <a:lnTo>
                    <a:pt x="14" y="24"/>
                  </a:lnTo>
                  <a:lnTo>
                    <a:pt x="14" y="23"/>
                  </a:lnTo>
                  <a:lnTo>
                    <a:pt x="16" y="23"/>
                  </a:lnTo>
                  <a:lnTo>
                    <a:pt x="16" y="22"/>
                  </a:lnTo>
                  <a:lnTo>
                    <a:pt x="17" y="20"/>
                  </a:lnTo>
                  <a:lnTo>
                    <a:pt x="18" y="19"/>
                  </a:lnTo>
                  <a:lnTo>
                    <a:pt x="18" y="18"/>
                  </a:lnTo>
                  <a:lnTo>
                    <a:pt x="19" y="18"/>
                  </a:lnTo>
                  <a:lnTo>
                    <a:pt x="21" y="16"/>
                  </a:lnTo>
                  <a:lnTo>
                    <a:pt x="21" y="15"/>
                  </a:lnTo>
                  <a:lnTo>
                    <a:pt x="22" y="15"/>
                  </a:lnTo>
                  <a:lnTo>
                    <a:pt x="22" y="14"/>
                  </a:lnTo>
                  <a:lnTo>
                    <a:pt x="23" y="14"/>
                  </a:lnTo>
                  <a:lnTo>
                    <a:pt x="25" y="13"/>
                  </a:lnTo>
                  <a:lnTo>
                    <a:pt x="26" y="11"/>
                  </a:lnTo>
                  <a:lnTo>
                    <a:pt x="29" y="10"/>
                  </a:lnTo>
                  <a:lnTo>
                    <a:pt x="29" y="9"/>
                  </a:lnTo>
                  <a:lnTo>
                    <a:pt x="32" y="6"/>
                  </a:lnTo>
                  <a:close/>
                </a:path>
              </a:pathLst>
            </a:custGeom>
            <a:solidFill>
              <a:srgbClr val="808080"/>
            </a:solidFill>
            <a:ln w="9525">
              <a:noFill/>
              <a:round/>
              <a:headEnd/>
              <a:tailEnd/>
            </a:ln>
          </p:spPr>
          <p:txBody>
            <a:bodyPr/>
            <a:lstStyle/>
            <a:p>
              <a:endParaRPr lang="en-US"/>
            </a:p>
          </p:txBody>
        </p:sp>
        <p:sp>
          <p:nvSpPr>
            <p:cNvPr id="230" name="Freeform 373"/>
            <p:cNvSpPr>
              <a:spLocks/>
            </p:cNvSpPr>
            <p:nvPr/>
          </p:nvSpPr>
          <p:spPr bwMode="auto">
            <a:xfrm>
              <a:off x="2504" y="1401"/>
              <a:ext cx="118" cy="149"/>
            </a:xfrm>
            <a:custGeom>
              <a:avLst/>
              <a:gdLst>
                <a:gd name="T0" fmla="*/ 116 w 118"/>
                <a:gd name="T1" fmla="*/ 59 h 149"/>
                <a:gd name="T2" fmla="*/ 118 w 118"/>
                <a:gd name="T3" fmla="*/ 73 h 149"/>
                <a:gd name="T4" fmla="*/ 118 w 118"/>
                <a:gd name="T5" fmla="*/ 87 h 149"/>
                <a:gd name="T6" fmla="*/ 111 w 118"/>
                <a:gd name="T7" fmla="*/ 112 h 149"/>
                <a:gd name="T8" fmla="*/ 105 w 118"/>
                <a:gd name="T9" fmla="*/ 123 h 149"/>
                <a:gd name="T10" fmla="*/ 97 w 118"/>
                <a:gd name="T11" fmla="*/ 134 h 149"/>
                <a:gd name="T12" fmla="*/ 87 w 118"/>
                <a:gd name="T13" fmla="*/ 142 h 149"/>
                <a:gd name="T14" fmla="*/ 79 w 118"/>
                <a:gd name="T15" fmla="*/ 145 h 149"/>
                <a:gd name="T16" fmla="*/ 67 w 118"/>
                <a:gd name="T17" fmla="*/ 149 h 149"/>
                <a:gd name="T18" fmla="*/ 57 w 118"/>
                <a:gd name="T19" fmla="*/ 149 h 149"/>
                <a:gd name="T20" fmla="*/ 40 w 118"/>
                <a:gd name="T21" fmla="*/ 144 h 149"/>
                <a:gd name="T22" fmla="*/ 27 w 118"/>
                <a:gd name="T23" fmla="*/ 136 h 149"/>
                <a:gd name="T24" fmla="*/ 18 w 118"/>
                <a:gd name="T25" fmla="*/ 127 h 149"/>
                <a:gd name="T26" fmla="*/ 10 w 118"/>
                <a:gd name="T27" fmla="*/ 114 h 149"/>
                <a:gd name="T28" fmla="*/ 5 w 118"/>
                <a:gd name="T29" fmla="*/ 101 h 149"/>
                <a:gd name="T30" fmla="*/ 1 w 118"/>
                <a:gd name="T31" fmla="*/ 87 h 149"/>
                <a:gd name="T32" fmla="*/ 0 w 118"/>
                <a:gd name="T33" fmla="*/ 69 h 149"/>
                <a:gd name="T34" fmla="*/ 6 w 118"/>
                <a:gd name="T35" fmla="*/ 38 h 149"/>
                <a:gd name="T36" fmla="*/ 13 w 118"/>
                <a:gd name="T37" fmla="*/ 26 h 149"/>
                <a:gd name="T38" fmla="*/ 20 w 118"/>
                <a:gd name="T39" fmla="*/ 16 h 149"/>
                <a:gd name="T40" fmla="*/ 39 w 118"/>
                <a:gd name="T41" fmla="*/ 3 h 149"/>
                <a:gd name="T42" fmla="*/ 50 w 118"/>
                <a:gd name="T43" fmla="*/ 0 h 149"/>
                <a:gd name="T44" fmla="*/ 62 w 118"/>
                <a:gd name="T45" fmla="*/ 0 h 149"/>
                <a:gd name="T46" fmla="*/ 84 w 118"/>
                <a:gd name="T47" fmla="*/ 8 h 149"/>
                <a:gd name="T48" fmla="*/ 93 w 118"/>
                <a:gd name="T49" fmla="*/ 16 h 149"/>
                <a:gd name="T50" fmla="*/ 102 w 118"/>
                <a:gd name="T51" fmla="*/ 25 h 149"/>
                <a:gd name="T52" fmla="*/ 110 w 118"/>
                <a:gd name="T53" fmla="*/ 40 h 149"/>
                <a:gd name="T54" fmla="*/ 105 w 118"/>
                <a:gd name="T55" fmla="*/ 37 h 149"/>
                <a:gd name="T56" fmla="*/ 97 w 118"/>
                <a:gd name="T57" fmla="*/ 25 h 149"/>
                <a:gd name="T58" fmla="*/ 89 w 118"/>
                <a:gd name="T59" fmla="*/ 17 h 149"/>
                <a:gd name="T60" fmla="*/ 79 w 118"/>
                <a:gd name="T61" fmla="*/ 9 h 149"/>
                <a:gd name="T62" fmla="*/ 70 w 118"/>
                <a:gd name="T63" fmla="*/ 5 h 149"/>
                <a:gd name="T64" fmla="*/ 58 w 118"/>
                <a:gd name="T65" fmla="*/ 4 h 149"/>
                <a:gd name="T66" fmla="*/ 48 w 118"/>
                <a:gd name="T67" fmla="*/ 5 h 149"/>
                <a:gd name="T68" fmla="*/ 35 w 118"/>
                <a:gd name="T69" fmla="*/ 11 h 149"/>
                <a:gd name="T70" fmla="*/ 23 w 118"/>
                <a:gd name="T71" fmla="*/ 20 h 149"/>
                <a:gd name="T72" fmla="*/ 15 w 118"/>
                <a:gd name="T73" fmla="*/ 29 h 149"/>
                <a:gd name="T74" fmla="*/ 10 w 118"/>
                <a:gd name="T75" fmla="*/ 40 h 149"/>
                <a:gd name="T76" fmla="*/ 6 w 118"/>
                <a:gd name="T77" fmla="*/ 52 h 149"/>
                <a:gd name="T78" fmla="*/ 4 w 118"/>
                <a:gd name="T79" fmla="*/ 69 h 149"/>
                <a:gd name="T80" fmla="*/ 5 w 118"/>
                <a:gd name="T81" fmla="*/ 86 h 149"/>
                <a:gd name="T82" fmla="*/ 8 w 118"/>
                <a:gd name="T83" fmla="*/ 100 h 149"/>
                <a:gd name="T84" fmla="*/ 11 w 118"/>
                <a:gd name="T85" fmla="*/ 109 h 149"/>
                <a:gd name="T86" fmla="*/ 19 w 118"/>
                <a:gd name="T87" fmla="*/ 121 h 149"/>
                <a:gd name="T88" fmla="*/ 27 w 118"/>
                <a:gd name="T89" fmla="*/ 131 h 149"/>
                <a:gd name="T90" fmla="*/ 36 w 118"/>
                <a:gd name="T91" fmla="*/ 138 h 149"/>
                <a:gd name="T92" fmla="*/ 54 w 118"/>
                <a:gd name="T93" fmla="*/ 145 h 149"/>
                <a:gd name="T94" fmla="*/ 65 w 118"/>
                <a:gd name="T95" fmla="*/ 145 h 149"/>
                <a:gd name="T96" fmla="*/ 75 w 118"/>
                <a:gd name="T97" fmla="*/ 143 h 149"/>
                <a:gd name="T98" fmla="*/ 83 w 118"/>
                <a:gd name="T99" fmla="*/ 140 h 149"/>
                <a:gd name="T100" fmla="*/ 93 w 118"/>
                <a:gd name="T101" fmla="*/ 132 h 149"/>
                <a:gd name="T102" fmla="*/ 101 w 118"/>
                <a:gd name="T103" fmla="*/ 123 h 149"/>
                <a:gd name="T104" fmla="*/ 107 w 118"/>
                <a:gd name="T105" fmla="*/ 112 h 149"/>
                <a:gd name="T106" fmla="*/ 112 w 118"/>
                <a:gd name="T107" fmla="*/ 94 h 149"/>
                <a:gd name="T108" fmla="*/ 114 w 118"/>
                <a:gd name="T109" fmla="*/ 79 h 149"/>
                <a:gd name="T110" fmla="*/ 114 w 118"/>
                <a:gd name="T111" fmla="*/ 66 h 149"/>
                <a:gd name="T112" fmla="*/ 110 w 118"/>
                <a:gd name="T113" fmla="*/ 50 h 1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8"/>
                <a:gd name="T172" fmla="*/ 0 h 149"/>
                <a:gd name="T173" fmla="*/ 118 w 118"/>
                <a:gd name="T174" fmla="*/ 149 h 1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8" h="149">
                  <a:moveTo>
                    <a:pt x="111" y="44"/>
                  </a:moveTo>
                  <a:lnTo>
                    <a:pt x="112" y="47"/>
                  </a:lnTo>
                  <a:lnTo>
                    <a:pt x="115" y="55"/>
                  </a:lnTo>
                  <a:lnTo>
                    <a:pt x="116" y="59"/>
                  </a:lnTo>
                  <a:lnTo>
                    <a:pt x="116" y="63"/>
                  </a:lnTo>
                  <a:lnTo>
                    <a:pt x="116" y="65"/>
                  </a:lnTo>
                  <a:lnTo>
                    <a:pt x="118" y="69"/>
                  </a:lnTo>
                  <a:lnTo>
                    <a:pt x="118" y="73"/>
                  </a:lnTo>
                  <a:lnTo>
                    <a:pt x="118" y="77"/>
                  </a:lnTo>
                  <a:lnTo>
                    <a:pt x="118" y="81"/>
                  </a:lnTo>
                  <a:lnTo>
                    <a:pt x="118" y="83"/>
                  </a:lnTo>
                  <a:lnTo>
                    <a:pt x="118" y="87"/>
                  </a:lnTo>
                  <a:lnTo>
                    <a:pt x="116" y="91"/>
                  </a:lnTo>
                  <a:lnTo>
                    <a:pt x="116" y="95"/>
                  </a:lnTo>
                  <a:lnTo>
                    <a:pt x="114" y="101"/>
                  </a:lnTo>
                  <a:lnTo>
                    <a:pt x="111" y="112"/>
                  </a:lnTo>
                  <a:lnTo>
                    <a:pt x="110" y="114"/>
                  </a:lnTo>
                  <a:lnTo>
                    <a:pt x="109" y="117"/>
                  </a:lnTo>
                  <a:lnTo>
                    <a:pt x="106" y="120"/>
                  </a:lnTo>
                  <a:lnTo>
                    <a:pt x="105" y="123"/>
                  </a:lnTo>
                  <a:lnTo>
                    <a:pt x="103" y="126"/>
                  </a:lnTo>
                  <a:lnTo>
                    <a:pt x="101" y="129"/>
                  </a:lnTo>
                  <a:lnTo>
                    <a:pt x="100" y="131"/>
                  </a:lnTo>
                  <a:lnTo>
                    <a:pt x="97" y="134"/>
                  </a:lnTo>
                  <a:lnTo>
                    <a:pt x="94" y="136"/>
                  </a:lnTo>
                  <a:lnTo>
                    <a:pt x="92" y="138"/>
                  </a:lnTo>
                  <a:lnTo>
                    <a:pt x="89" y="140"/>
                  </a:lnTo>
                  <a:lnTo>
                    <a:pt x="87" y="142"/>
                  </a:lnTo>
                  <a:lnTo>
                    <a:pt x="85" y="143"/>
                  </a:lnTo>
                  <a:lnTo>
                    <a:pt x="84" y="143"/>
                  </a:lnTo>
                  <a:lnTo>
                    <a:pt x="81" y="144"/>
                  </a:lnTo>
                  <a:lnTo>
                    <a:pt x="79" y="145"/>
                  </a:lnTo>
                  <a:lnTo>
                    <a:pt x="76" y="147"/>
                  </a:lnTo>
                  <a:lnTo>
                    <a:pt x="74" y="148"/>
                  </a:lnTo>
                  <a:lnTo>
                    <a:pt x="71" y="148"/>
                  </a:lnTo>
                  <a:lnTo>
                    <a:pt x="67" y="149"/>
                  </a:lnTo>
                  <a:lnTo>
                    <a:pt x="65" y="149"/>
                  </a:lnTo>
                  <a:lnTo>
                    <a:pt x="62" y="149"/>
                  </a:lnTo>
                  <a:lnTo>
                    <a:pt x="59" y="149"/>
                  </a:lnTo>
                  <a:lnTo>
                    <a:pt x="57" y="149"/>
                  </a:lnTo>
                  <a:lnTo>
                    <a:pt x="53" y="149"/>
                  </a:lnTo>
                  <a:lnTo>
                    <a:pt x="48" y="148"/>
                  </a:lnTo>
                  <a:lnTo>
                    <a:pt x="45" y="147"/>
                  </a:lnTo>
                  <a:lnTo>
                    <a:pt x="40" y="144"/>
                  </a:lnTo>
                  <a:lnTo>
                    <a:pt x="35" y="142"/>
                  </a:lnTo>
                  <a:lnTo>
                    <a:pt x="32" y="140"/>
                  </a:lnTo>
                  <a:lnTo>
                    <a:pt x="30" y="138"/>
                  </a:lnTo>
                  <a:lnTo>
                    <a:pt x="27" y="136"/>
                  </a:lnTo>
                  <a:lnTo>
                    <a:pt x="24" y="134"/>
                  </a:lnTo>
                  <a:lnTo>
                    <a:pt x="22" y="131"/>
                  </a:lnTo>
                  <a:lnTo>
                    <a:pt x="20" y="129"/>
                  </a:lnTo>
                  <a:lnTo>
                    <a:pt x="18" y="127"/>
                  </a:lnTo>
                  <a:lnTo>
                    <a:pt x="17" y="123"/>
                  </a:lnTo>
                  <a:lnTo>
                    <a:pt x="14" y="121"/>
                  </a:lnTo>
                  <a:lnTo>
                    <a:pt x="13" y="118"/>
                  </a:lnTo>
                  <a:lnTo>
                    <a:pt x="10" y="114"/>
                  </a:lnTo>
                  <a:lnTo>
                    <a:pt x="9" y="112"/>
                  </a:lnTo>
                  <a:lnTo>
                    <a:pt x="8" y="108"/>
                  </a:lnTo>
                  <a:lnTo>
                    <a:pt x="6" y="105"/>
                  </a:lnTo>
                  <a:lnTo>
                    <a:pt x="5" y="101"/>
                  </a:lnTo>
                  <a:lnTo>
                    <a:pt x="4" y="97"/>
                  </a:lnTo>
                  <a:lnTo>
                    <a:pt x="2" y="95"/>
                  </a:lnTo>
                  <a:lnTo>
                    <a:pt x="2" y="91"/>
                  </a:lnTo>
                  <a:lnTo>
                    <a:pt x="1" y="87"/>
                  </a:lnTo>
                  <a:lnTo>
                    <a:pt x="0" y="81"/>
                  </a:lnTo>
                  <a:lnTo>
                    <a:pt x="0" y="77"/>
                  </a:lnTo>
                  <a:lnTo>
                    <a:pt x="0" y="73"/>
                  </a:lnTo>
                  <a:lnTo>
                    <a:pt x="0" y="69"/>
                  </a:lnTo>
                  <a:lnTo>
                    <a:pt x="0" y="65"/>
                  </a:lnTo>
                  <a:lnTo>
                    <a:pt x="1" y="63"/>
                  </a:lnTo>
                  <a:lnTo>
                    <a:pt x="1" y="55"/>
                  </a:lnTo>
                  <a:lnTo>
                    <a:pt x="6" y="38"/>
                  </a:lnTo>
                  <a:lnTo>
                    <a:pt x="8" y="35"/>
                  </a:lnTo>
                  <a:lnTo>
                    <a:pt x="9" y="33"/>
                  </a:lnTo>
                  <a:lnTo>
                    <a:pt x="11" y="29"/>
                  </a:lnTo>
                  <a:lnTo>
                    <a:pt x="13" y="26"/>
                  </a:lnTo>
                  <a:lnTo>
                    <a:pt x="15" y="24"/>
                  </a:lnTo>
                  <a:lnTo>
                    <a:pt x="17" y="21"/>
                  </a:lnTo>
                  <a:lnTo>
                    <a:pt x="18" y="18"/>
                  </a:lnTo>
                  <a:lnTo>
                    <a:pt x="20" y="16"/>
                  </a:lnTo>
                  <a:lnTo>
                    <a:pt x="23" y="15"/>
                  </a:lnTo>
                  <a:lnTo>
                    <a:pt x="26" y="12"/>
                  </a:lnTo>
                  <a:lnTo>
                    <a:pt x="28" y="9"/>
                  </a:lnTo>
                  <a:lnTo>
                    <a:pt x="39" y="3"/>
                  </a:lnTo>
                  <a:lnTo>
                    <a:pt x="41" y="3"/>
                  </a:lnTo>
                  <a:lnTo>
                    <a:pt x="44" y="2"/>
                  </a:lnTo>
                  <a:lnTo>
                    <a:pt x="46" y="0"/>
                  </a:lnTo>
                  <a:lnTo>
                    <a:pt x="50" y="0"/>
                  </a:lnTo>
                  <a:lnTo>
                    <a:pt x="53" y="0"/>
                  </a:lnTo>
                  <a:lnTo>
                    <a:pt x="55" y="0"/>
                  </a:lnTo>
                  <a:lnTo>
                    <a:pt x="58" y="0"/>
                  </a:lnTo>
                  <a:lnTo>
                    <a:pt x="62" y="0"/>
                  </a:lnTo>
                  <a:lnTo>
                    <a:pt x="65" y="0"/>
                  </a:lnTo>
                  <a:lnTo>
                    <a:pt x="67" y="0"/>
                  </a:lnTo>
                  <a:lnTo>
                    <a:pt x="70" y="2"/>
                  </a:lnTo>
                  <a:lnTo>
                    <a:pt x="84" y="8"/>
                  </a:lnTo>
                  <a:lnTo>
                    <a:pt x="87" y="9"/>
                  </a:lnTo>
                  <a:lnTo>
                    <a:pt x="88" y="12"/>
                  </a:lnTo>
                  <a:lnTo>
                    <a:pt x="90" y="13"/>
                  </a:lnTo>
                  <a:lnTo>
                    <a:pt x="93" y="16"/>
                  </a:lnTo>
                  <a:lnTo>
                    <a:pt x="96" y="17"/>
                  </a:lnTo>
                  <a:lnTo>
                    <a:pt x="98" y="20"/>
                  </a:lnTo>
                  <a:lnTo>
                    <a:pt x="100" y="22"/>
                  </a:lnTo>
                  <a:lnTo>
                    <a:pt x="102" y="25"/>
                  </a:lnTo>
                  <a:lnTo>
                    <a:pt x="103" y="29"/>
                  </a:lnTo>
                  <a:lnTo>
                    <a:pt x="106" y="31"/>
                  </a:lnTo>
                  <a:lnTo>
                    <a:pt x="107" y="34"/>
                  </a:lnTo>
                  <a:lnTo>
                    <a:pt x="110" y="40"/>
                  </a:lnTo>
                  <a:lnTo>
                    <a:pt x="111" y="44"/>
                  </a:lnTo>
                  <a:lnTo>
                    <a:pt x="109" y="46"/>
                  </a:lnTo>
                  <a:lnTo>
                    <a:pt x="107" y="42"/>
                  </a:lnTo>
                  <a:lnTo>
                    <a:pt x="105" y="37"/>
                  </a:lnTo>
                  <a:lnTo>
                    <a:pt x="103" y="33"/>
                  </a:lnTo>
                  <a:lnTo>
                    <a:pt x="101" y="30"/>
                  </a:lnTo>
                  <a:lnTo>
                    <a:pt x="100" y="28"/>
                  </a:lnTo>
                  <a:lnTo>
                    <a:pt x="97" y="25"/>
                  </a:lnTo>
                  <a:lnTo>
                    <a:pt x="96" y="22"/>
                  </a:lnTo>
                  <a:lnTo>
                    <a:pt x="93" y="21"/>
                  </a:lnTo>
                  <a:lnTo>
                    <a:pt x="92" y="18"/>
                  </a:lnTo>
                  <a:lnTo>
                    <a:pt x="89" y="17"/>
                  </a:lnTo>
                  <a:lnTo>
                    <a:pt x="87" y="15"/>
                  </a:lnTo>
                  <a:lnTo>
                    <a:pt x="84" y="13"/>
                  </a:lnTo>
                  <a:lnTo>
                    <a:pt x="81" y="12"/>
                  </a:lnTo>
                  <a:lnTo>
                    <a:pt x="79" y="9"/>
                  </a:lnTo>
                  <a:lnTo>
                    <a:pt x="77" y="8"/>
                  </a:lnTo>
                  <a:lnTo>
                    <a:pt x="75" y="8"/>
                  </a:lnTo>
                  <a:lnTo>
                    <a:pt x="72" y="7"/>
                  </a:lnTo>
                  <a:lnTo>
                    <a:pt x="70" y="5"/>
                  </a:lnTo>
                  <a:lnTo>
                    <a:pt x="66" y="5"/>
                  </a:lnTo>
                  <a:lnTo>
                    <a:pt x="63" y="4"/>
                  </a:lnTo>
                  <a:lnTo>
                    <a:pt x="61" y="4"/>
                  </a:lnTo>
                  <a:lnTo>
                    <a:pt x="58" y="4"/>
                  </a:lnTo>
                  <a:lnTo>
                    <a:pt x="55" y="4"/>
                  </a:lnTo>
                  <a:lnTo>
                    <a:pt x="53" y="4"/>
                  </a:lnTo>
                  <a:lnTo>
                    <a:pt x="50" y="4"/>
                  </a:lnTo>
                  <a:lnTo>
                    <a:pt x="48" y="5"/>
                  </a:lnTo>
                  <a:lnTo>
                    <a:pt x="45" y="5"/>
                  </a:lnTo>
                  <a:lnTo>
                    <a:pt x="43" y="7"/>
                  </a:lnTo>
                  <a:lnTo>
                    <a:pt x="40" y="7"/>
                  </a:lnTo>
                  <a:lnTo>
                    <a:pt x="35" y="11"/>
                  </a:lnTo>
                  <a:lnTo>
                    <a:pt x="30" y="13"/>
                  </a:lnTo>
                  <a:lnTo>
                    <a:pt x="27" y="15"/>
                  </a:lnTo>
                  <a:lnTo>
                    <a:pt x="24" y="17"/>
                  </a:lnTo>
                  <a:lnTo>
                    <a:pt x="23" y="20"/>
                  </a:lnTo>
                  <a:lnTo>
                    <a:pt x="20" y="21"/>
                  </a:lnTo>
                  <a:lnTo>
                    <a:pt x="19" y="24"/>
                  </a:lnTo>
                  <a:lnTo>
                    <a:pt x="17" y="26"/>
                  </a:lnTo>
                  <a:lnTo>
                    <a:pt x="15" y="29"/>
                  </a:lnTo>
                  <a:lnTo>
                    <a:pt x="14" y="31"/>
                  </a:lnTo>
                  <a:lnTo>
                    <a:pt x="13" y="34"/>
                  </a:lnTo>
                  <a:lnTo>
                    <a:pt x="10" y="38"/>
                  </a:lnTo>
                  <a:lnTo>
                    <a:pt x="10" y="40"/>
                  </a:lnTo>
                  <a:lnTo>
                    <a:pt x="9" y="43"/>
                  </a:lnTo>
                  <a:lnTo>
                    <a:pt x="8" y="47"/>
                  </a:lnTo>
                  <a:lnTo>
                    <a:pt x="6" y="50"/>
                  </a:lnTo>
                  <a:lnTo>
                    <a:pt x="6" y="52"/>
                  </a:lnTo>
                  <a:lnTo>
                    <a:pt x="5" y="56"/>
                  </a:lnTo>
                  <a:lnTo>
                    <a:pt x="4" y="63"/>
                  </a:lnTo>
                  <a:lnTo>
                    <a:pt x="4" y="66"/>
                  </a:lnTo>
                  <a:lnTo>
                    <a:pt x="4" y="69"/>
                  </a:lnTo>
                  <a:lnTo>
                    <a:pt x="4" y="73"/>
                  </a:lnTo>
                  <a:lnTo>
                    <a:pt x="4" y="75"/>
                  </a:lnTo>
                  <a:lnTo>
                    <a:pt x="4" y="79"/>
                  </a:lnTo>
                  <a:lnTo>
                    <a:pt x="5" y="86"/>
                  </a:lnTo>
                  <a:lnTo>
                    <a:pt x="5" y="90"/>
                  </a:lnTo>
                  <a:lnTo>
                    <a:pt x="6" y="94"/>
                  </a:lnTo>
                  <a:lnTo>
                    <a:pt x="6" y="96"/>
                  </a:lnTo>
                  <a:lnTo>
                    <a:pt x="8" y="100"/>
                  </a:lnTo>
                  <a:lnTo>
                    <a:pt x="9" y="104"/>
                  </a:lnTo>
                  <a:lnTo>
                    <a:pt x="9" y="103"/>
                  </a:lnTo>
                  <a:lnTo>
                    <a:pt x="10" y="107"/>
                  </a:lnTo>
                  <a:lnTo>
                    <a:pt x="11" y="109"/>
                  </a:lnTo>
                  <a:lnTo>
                    <a:pt x="13" y="113"/>
                  </a:lnTo>
                  <a:lnTo>
                    <a:pt x="15" y="116"/>
                  </a:lnTo>
                  <a:lnTo>
                    <a:pt x="17" y="118"/>
                  </a:lnTo>
                  <a:lnTo>
                    <a:pt x="19" y="121"/>
                  </a:lnTo>
                  <a:lnTo>
                    <a:pt x="20" y="123"/>
                  </a:lnTo>
                  <a:lnTo>
                    <a:pt x="22" y="126"/>
                  </a:lnTo>
                  <a:lnTo>
                    <a:pt x="24" y="129"/>
                  </a:lnTo>
                  <a:lnTo>
                    <a:pt x="27" y="131"/>
                  </a:lnTo>
                  <a:lnTo>
                    <a:pt x="28" y="132"/>
                  </a:lnTo>
                  <a:lnTo>
                    <a:pt x="31" y="135"/>
                  </a:lnTo>
                  <a:lnTo>
                    <a:pt x="33" y="136"/>
                  </a:lnTo>
                  <a:lnTo>
                    <a:pt x="36" y="138"/>
                  </a:lnTo>
                  <a:lnTo>
                    <a:pt x="41" y="140"/>
                  </a:lnTo>
                  <a:lnTo>
                    <a:pt x="46" y="143"/>
                  </a:lnTo>
                  <a:lnTo>
                    <a:pt x="49" y="143"/>
                  </a:lnTo>
                  <a:lnTo>
                    <a:pt x="54" y="145"/>
                  </a:lnTo>
                  <a:lnTo>
                    <a:pt x="57" y="145"/>
                  </a:lnTo>
                  <a:lnTo>
                    <a:pt x="59" y="145"/>
                  </a:lnTo>
                  <a:lnTo>
                    <a:pt x="62" y="145"/>
                  </a:lnTo>
                  <a:lnTo>
                    <a:pt x="65" y="145"/>
                  </a:lnTo>
                  <a:lnTo>
                    <a:pt x="67" y="145"/>
                  </a:lnTo>
                  <a:lnTo>
                    <a:pt x="70" y="144"/>
                  </a:lnTo>
                  <a:lnTo>
                    <a:pt x="72" y="144"/>
                  </a:lnTo>
                  <a:lnTo>
                    <a:pt x="75" y="143"/>
                  </a:lnTo>
                  <a:lnTo>
                    <a:pt x="77" y="142"/>
                  </a:lnTo>
                  <a:lnTo>
                    <a:pt x="80" y="140"/>
                  </a:lnTo>
                  <a:lnTo>
                    <a:pt x="84" y="139"/>
                  </a:lnTo>
                  <a:lnTo>
                    <a:pt x="83" y="140"/>
                  </a:lnTo>
                  <a:lnTo>
                    <a:pt x="85" y="138"/>
                  </a:lnTo>
                  <a:lnTo>
                    <a:pt x="88" y="136"/>
                  </a:lnTo>
                  <a:lnTo>
                    <a:pt x="90" y="134"/>
                  </a:lnTo>
                  <a:lnTo>
                    <a:pt x="93" y="132"/>
                  </a:lnTo>
                  <a:lnTo>
                    <a:pt x="94" y="130"/>
                  </a:lnTo>
                  <a:lnTo>
                    <a:pt x="97" y="127"/>
                  </a:lnTo>
                  <a:lnTo>
                    <a:pt x="98" y="126"/>
                  </a:lnTo>
                  <a:lnTo>
                    <a:pt x="101" y="123"/>
                  </a:lnTo>
                  <a:lnTo>
                    <a:pt x="102" y="121"/>
                  </a:lnTo>
                  <a:lnTo>
                    <a:pt x="103" y="118"/>
                  </a:lnTo>
                  <a:lnTo>
                    <a:pt x="106" y="116"/>
                  </a:lnTo>
                  <a:lnTo>
                    <a:pt x="107" y="112"/>
                  </a:lnTo>
                  <a:lnTo>
                    <a:pt x="109" y="109"/>
                  </a:lnTo>
                  <a:lnTo>
                    <a:pt x="110" y="107"/>
                  </a:lnTo>
                  <a:lnTo>
                    <a:pt x="111" y="100"/>
                  </a:lnTo>
                  <a:lnTo>
                    <a:pt x="112" y="94"/>
                  </a:lnTo>
                  <a:lnTo>
                    <a:pt x="114" y="90"/>
                  </a:lnTo>
                  <a:lnTo>
                    <a:pt x="114" y="87"/>
                  </a:lnTo>
                  <a:lnTo>
                    <a:pt x="114" y="83"/>
                  </a:lnTo>
                  <a:lnTo>
                    <a:pt x="114" y="79"/>
                  </a:lnTo>
                  <a:lnTo>
                    <a:pt x="114" y="77"/>
                  </a:lnTo>
                  <a:lnTo>
                    <a:pt x="115" y="73"/>
                  </a:lnTo>
                  <a:lnTo>
                    <a:pt x="114" y="69"/>
                  </a:lnTo>
                  <a:lnTo>
                    <a:pt x="114" y="66"/>
                  </a:lnTo>
                  <a:lnTo>
                    <a:pt x="114" y="63"/>
                  </a:lnTo>
                  <a:lnTo>
                    <a:pt x="112" y="59"/>
                  </a:lnTo>
                  <a:lnTo>
                    <a:pt x="112" y="56"/>
                  </a:lnTo>
                  <a:lnTo>
                    <a:pt x="110" y="50"/>
                  </a:lnTo>
                  <a:lnTo>
                    <a:pt x="109" y="46"/>
                  </a:lnTo>
                  <a:lnTo>
                    <a:pt x="111" y="44"/>
                  </a:lnTo>
                  <a:close/>
                </a:path>
              </a:pathLst>
            </a:custGeom>
            <a:solidFill>
              <a:srgbClr val="808080"/>
            </a:solidFill>
            <a:ln w="9525">
              <a:noFill/>
              <a:round/>
              <a:headEnd/>
              <a:tailEnd/>
            </a:ln>
          </p:spPr>
          <p:txBody>
            <a:bodyPr/>
            <a:lstStyle/>
            <a:p>
              <a:endParaRPr lang="en-US"/>
            </a:p>
          </p:txBody>
        </p:sp>
        <p:sp>
          <p:nvSpPr>
            <p:cNvPr id="231" name="Freeform 374"/>
            <p:cNvSpPr>
              <a:spLocks/>
            </p:cNvSpPr>
            <p:nvPr/>
          </p:nvSpPr>
          <p:spPr bwMode="auto">
            <a:xfrm>
              <a:off x="2461" y="1324"/>
              <a:ext cx="115" cy="145"/>
            </a:xfrm>
            <a:custGeom>
              <a:avLst/>
              <a:gdLst>
                <a:gd name="T0" fmla="*/ 40 w 115"/>
                <a:gd name="T1" fmla="*/ 1 h 145"/>
                <a:gd name="T2" fmla="*/ 45 w 115"/>
                <a:gd name="T3" fmla="*/ 1 h 145"/>
                <a:gd name="T4" fmla="*/ 51 w 115"/>
                <a:gd name="T5" fmla="*/ 0 h 145"/>
                <a:gd name="T6" fmla="*/ 56 w 115"/>
                <a:gd name="T7" fmla="*/ 0 h 145"/>
                <a:gd name="T8" fmla="*/ 61 w 115"/>
                <a:gd name="T9" fmla="*/ 0 h 145"/>
                <a:gd name="T10" fmla="*/ 67 w 115"/>
                <a:gd name="T11" fmla="*/ 0 h 145"/>
                <a:gd name="T12" fmla="*/ 74 w 115"/>
                <a:gd name="T13" fmla="*/ 2 h 145"/>
                <a:gd name="T14" fmla="*/ 83 w 115"/>
                <a:gd name="T15" fmla="*/ 7 h 145"/>
                <a:gd name="T16" fmla="*/ 88 w 115"/>
                <a:gd name="T17" fmla="*/ 11 h 145"/>
                <a:gd name="T18" fmla="*/ 92 w 115"/>
                <a:gd name="T19" fmla="*/ 15 h 145"/>
                <a:gd name="T20" fmla="*/ 96 w 115"/>
                <a:gd name="T21" fmla="*/ 19 h 145"/>
                <a:gd name="T22" fmla="*/ 100 w 115"/>
                <a:gd name="T23" fmla="*/ 24 h 145"/>
                <a:gd name="T24" fmla="*/ 102 w 115"/>
                <a:gd name="T25" fmla="*/ 29 h 145"/>
                <a:gd name="T26" fmla="*/ 105 w 115"/>
                <a:gd name="T27" fmla="*/ 33 h 145"/>
                <a:gd name="T28" fmla="*/ 110 w 115"/>
                <a:gd name="T29" fmla="*/ 46 h 145"/>
                <a:gd name="T30" fmla="*/ 113 w 115"/>
                <a:gd name="T31" fmla="*/ 54 h 145"/>
                <a:gd name="T32" fmla="*/ 114 w 115"/>
                <a:gd name="T33" fmla="*/ 59 h 145"/>
                <a:gd name="T34" fmla="*/ 115 w 115"/>
                <a:gd name="T35" fmla="*/ 67 h 145"/>
                <a:gd name="T36" fmla="*/ 115 w 115"/>
                <a:gd name="T37" fmla="*/ 72 h 145"/>
                <a:gd name="T38" fmla="*/ 115 w 115"/>
                <a:gd name="T39" fmla="*/ 77 h 145"/>
                <a:gd name="T40" fmla="*/ 114 w 115"/>
                <a:gd name="T41" fmla="*/ 82 h 145"/>
                <a:gd name="T42" fmla="*/ 114 w 115"/>
                <a:gd name="T43" fmla="*/ 88 h 145"/>
                <a:gd name="T44" fmla="*/ 113 w 115"/>
                <a:gd name="T45" fmla="*/ 94 h 145"/>
                <a:gd name="T46" fmla="*/ 109 w 115"/>
                <a:gd name="T47" fmla="*/ 107 h 145"/>
                <a:gd name="T48" fmla="*/ 106 w 115"/>
                <a:gd name="T49" fmla="*/ 111 h 145"/>
                <a:gd name="T50" fmla="*/ 104 w 115"/>
                <a:gd name="T51" fmla="*/ 117 h 145"/>
                <a:gd name="T52" fmla="*/ 100 w 115"/>
                <a:gd name="T53" fmla="*/ 121 h 145"/>
                <a:gd name="T54" fmla="*/ 97 w 115"/>
                <a:gd name="T55" fmla="*/ 127 h 145"/>
                <a:gd name="T56" fmla="*/ 93 w 115"/>
                <a:gd name="T57" fmla="*/ 129 h 145"/>
                <a:gd name="T58" fmla="*/ 89 w 115"/>
                <a:gd name="T59" fmla="*/ 133 h 145"/>
                <a:gd name="T60" fmla="*/ 79 w 115"/>
                <a:gd name="T61" fmla="*/ 140 h 145"/>
                <a:gd name="T62" fmla="*/ 73 w 115"/>
                <a:gd name="T63" fmla="*/ 142 h 145"/>
                <a:gd name="T64" fmla="*/ 67 w 115"/>
                <a:gd name="T65" fmla="*/ 143 h 145"/>
                <a:gd name="T66" fmla="*/ 62 w 115"/>
                <a:gd name="T67" fmla="*/ 143 h 145"/>
                <a:gd name="T68" fmla="*/ 57 w 115"/>
                <a:gd name="T69" fmla="*/ 143 h 145"/>
                <a:gd name="T70" fmla="*/ 52 w 115"/>
                <a:gd name="T71" fmla="*/ 143 h 145"/>
                <a:gd name="T72" fmla="*/ 48 w 115"/>
                <a:gd name="T73" fmla="*/ 142 h 145"/>
                <a:gd name="T74" fmla="*/ 36 w 115"/>
                <a:gd name="T75" fmla="*/ 138 h 145"/>
                <a:gd name="T76" fmla="*/ 30 w 115"/>
                <a:gd name="T77" fmla="*/ 134 h 145"/>
                <a:gd name="T78" fmla="*/ 26 w 115"/>
                <a:gd name="T79" fmla="*/ 130 h 145"/>
                <a:gd name="T80" fmla="*/ 22 w 115"/>
                <a:gd name="T81" fmla="*/ 128 h 145"/>
                <a:gd name="T82" fmla="*/ 19 w 115"/>
                <a:gd name="T83" fmla="*/ 124 h 145"/>
                <a:gd name="T84" fmla="*/ 16 w 115"/>
                <a:gd name="T85" fmla="*/ 119 h 145"/>
                <a:gd name="T86" fmla="*/ 13 w 115"/>
                <a:gd name="T87" fmla="*/ 114 h 145"/>
                <a:gd name="T88" fmla="*/ 10 w 115"/>
                <a:gd name="T89" fmla="*/ 110 h 145"/>
                <a:gd name="T90" fmla="*/ 4 w 115"/>
                <a:gd name="T91" fmla="*/ 97 h 145"/>
                <a:gd name="T92" fmla="*/ 3 w 115"/>
                <a:gd name="T93" fmla="*/ 89 h 145"/>
                <a:gd name="T94" fmla="*/ 1 w 115"/>
                <a:gd name="T95" fmla="*/ 84 h 145"/>
                <a:gd name="T96" fmla="*/ 0 w 115"/>
                <a:gd name="T97" fmla="*/ 76 h 145"/>
                <a:gd name="T98" fmla="*/ 0 w 115"/>
                <a:gd name="T99" fmla="*/ 70 h 145"/>
                <a:gd name="T100" fmla="*/ 1 w 115"/>
                <a:gd name="T101" fmla="*/ 64 h 145"/>
                <a:gd name="T102" fmla="*/ 1 w 115"/>
                <a:gd name="T103" fmla="*/ 59 h 145"/>
                <a:gd name="T104" fmla="*/ 1 w 115"/>
                <a:gd name="T105" fmla="*/ 54 h 145"/>
                <a:gd name="T106" fmla="*/ 3 w 115"/>
                <a:gd name="T107" fmla="*/ 47 h 145"/>
                <a:gd name="T108" fmla="*/ 8 w 115"/>
                <a:gd name="T109" fmla="*/ 35 h 145"/>
                <a:gd name="T110" fmla="*/ 10 w 115"/>
                <a:gd name="T111" fmla="*/ 28 h 145"/>
                <a:gd name="T112" fmla="*/ 13 w 115"/>
                <a:gd name="T113" fmla="*/ 24 h 145"/>
                <a:gd name="T114" fmla="*/ 17 w 115"/>
                <a:gd name="T115" fmla="*/ 19 h 145"/>
                <a:gd name="T116" fmla="*/ 19 w 115"/>
                <a:gd name="T117" fmla="*/ 15 h 145"/>
                <a:gd name="T118" fmla="*/ 23 w 115"/>
                <a:gd name="T119" fmla="*/ 12 h 145"/>
                <a:gd name="T120" fmla="*/ 29 w 115"/>
                <a:gd name="T121" fmla="*/ 9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5"/>
                <a:gd name="T184" fmla="*/ 0 h 145"/>
                <a:gd name="T185" fmla="*/ 115 w 115"/>
                <a:gd name="T186" fmla="*/ 145 h 14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5" h="145">
                  <a:moveTo>
                    <a:pt x="32" y="5"/>
                  </a:moveTo>
                  <a:lnTo>
                    <a:pt x="36" y="3"/>
                  </a:lnTo>
                  <a:lnTo>
                    <a:pt x="38" y="3"/>
                  </a:lnTo>
                  <a:lnTo>
                    <a:pt x="40" y="1"/>
                  </a:lnTo>
                  <a:lnTo>
                    <a:pt x="41" y="1"/>
                  </a:lnTo>
                  <a:lnTo>
                    <a:pt x="43" y="1"/>
                  </a:lnTo>
                  <a:lnTo>
                    <a:pt x="44" y="1"/>
                  </a:lnTo>
                  <a:lnTo>
                    <a:pt x="45" y="1"/>
                  </a:lnTo>
                  <a:lnTo>
                    <a:pt x="47" y="0"/>
                  </a:lnTo>
                  <a:lnTo>
                    <a:pt x="48" y="0"/>
                  </a:lnTo>
                  <a:lnTo>
                    <a:pt x="49" y="0"/>
                  </a:lnTo>
                  <a:lnTo>
                    <a:pt x="51" y="0"/>
                  </a:lnTo>
                  <a:lnTo>
                    <a:pt x="52" y="0"/>
                  </a:lnTo>
                  <a:lnTo>
                    <a:pt x="53" y="0"/>
                  </a:lnTo>
                  <a:lnTo>
                    <a:pt x="54" y="0"/>
                  </a:lnTo>
                  <a:lnTo>
                    <a:pt x="56" y="0"/>
                  </a:lnTo>
                  <a:lnTo>
                    <a:pt x="57" y="0"/>
                  </a:lnTo>
                  <a:lnTo>
                    <a:pt x="58" y="0"/>
                  </a:lnTo>
                  <a:lnTo>
                    <a:pt x="60" y="0"/>
                  </a:lnTo>
                  <a:lnTo>
                    <a:pt x="61" y="0"/>
                  </a:lnTo>
                  <a:lnTo>
                    <a:pt x="63" y="0"/>
                  </a:lnTo>
                  <a:lnTo>
                    <a:pt x="65" y="0"/>
                  </a:lnTo>
                  <a:lnTo>
                    <a:pt x="66" y="0"/>
                  </a:lnTo>
                  <a:lnTo>
                    <a:pt x="67" y="0"/>
                  </a:lnTo>
                  <a:lnTo>
                    <a:pt x="67" y="1"/>
                  </a:lnTo>
                  <a:lnTo>
                    <a:pt x="69" y="1"/>
                  </a:lnTo>
                  <a:lnTo>
                    <a:pt x="73" y="2"/>
                  </a:lnTo>
                  <a:lnTo>
                    <a:pt x="74" y="2"/>
                  </a:lnTo>
                  <a:lnTo>
                    <a:pt x="78" y="5"/>
                  </a:lnTo>
                  <a:lnTo>
                    <a:pt x="79" y="5"/>
                  </a:lnTo>
                  <a:lnTo>
                    <a:pt x="80" y="6"/>
                  </a:lnTo>
                  <a:lnTo>
                    <a:pt x="83" y="7"/>
                  </a:lnTo>
                  <a:lnTo>
                    <a:pt x="84" y="9"/>
                  </a:lnTo>
                  <a:lnTo>
                    <a:pt x="86" y="9"/>
                  </a:lnTo>
                  <a:lnTo>
                    <a:pt x="87" y="10"/>
                  </a:lnTo>
                  <a:lnTo>
                    <a:pt x="88" y="11"/>
                  </a:lnTo>
                  <a:lnTo>
                    <a:pt x="89" y="12"/>
                  </a:lnTo>
                  <a:lnTo>
                    <a:pt x="91" y="14"/>
                  </a:lnTo>
                  <a:lnTo>
                    <a:pt x="92" y="14"/>
                  </a:lnTo>
                  <a:lnTo>
                    <a:pt x="92" y="15"/>
                  </a:lnTo>
                  <a:lnTo>
                    <a:pt x="93" y="15"/>
                  </a:lnTo>
                  <a:lnTo>
                    <a:pt x="93" y="16"/>
                  </a:lnTo>
                  <a:lnTo>
                    <a:pt x="95" y="18"/>
                  </a:lnTo>
                  <a:lnTo>
                    <a:pt x="96" y="19"/>
                  </a:lnTo>
                  <a:lnTo>
                    <a:pt x="97" y="20"/>
                  </a:lnTo>
                  <a:lnTo>
                    <a:pt x="98" y="22"/>
                  </a:lnTo>
                  <a:lnTo>
                    <a:pt x="98" y="23"/>
                  </a:lnTo>
                  <a:lnTo>
                    <a:pt x="100" y="24"/>
                  </a:lnTo>
                  <a:lnTo>
                    <a:pt x="101" y="25"/>
                  </a:lnTo>
                  <a:lnTo>
                    <a:pt x="101" y="27"/>
                  </a:lnTo>
                  <a:lnTo>
                    <a:pt x="102" y="28"/>
                  </a:lnTo>
                  <a:lnTo>
                    <a:pt x="102" y="29"/>
                  </a:lnTo>
                  <a:lnTo>
                    <a:pt x="104" y="29"/>
                  </a:lnTo>
                  <a:lnTo>
                    <a:pt x="104" y="31"/>
                  </a:lnTo>
                  <a:lnTo>
                    <a:pt x="105" y="32"/>
                  </a:lnTo>
                  <a:lnTo>
                    <a:pt x="105" y="33"/>
                  </a:lnTo>
                  <a:lnTo>
                    <a:pt x="106" y="36"/>
                  </a:lnTo>
                  <a:lnTo>
                    <a:pt x="108" y="37"/>
                  </a:lnTo>
                  <a:lnTo>
                    <a:pt x="109" y="42"/>
                  </a:lnTo>
                  <a:lnTo>
                    <a:pt x="110" y="46"/>
                  </a:lnTo>
                  <a:lnTo>
                    <a:pt x="111" y="47"/>
                  </a:lnTo>
                  <a:lnTo>
                    <a:pt x="113" y="51"/>
                  </a:lnTo>
                  <a:lnTo>
                    <a:pt x="113" y="53"/>
                  </a:lnTo>
                  <a:lnTo>
                    <a:pt x="113" y="54"/>
                  </a:lnTo>
                  <a:lnTo>
                    <a:pt x="113" y="55"/>
                  </a:lnTo>
                  <a:lnTo>
                    <a:pt x="113" y="57"/>
                  </a:lnTo>
                  <a:lnTo>
                    <a:pt x="113" y="58"/>
                  </a:lnTo>
                  <a:lnTo>
                    <a:pt x="114" y="59"/>
                  </a:lnTo>
                  <a:lnTo>
                    <a:pt x="114" y="60"/>
                  </a:lnTo>
                  <a:lnTo>
                    <a:pt x="114" y="62"/>
                  </a:lnTo>
                  <a:lnTo>
                    <a:pt x="114" y="64"/>
                  </a:lnTo>
                  <a:lnTo>
                    <a:pt x="115" y="67"/>
                  </a:lnTo>
                  <a:lnTo>
                    <a:pt x="114" y="67"/>
                  </a:lnTo>
                  <a:lnTo>
                    <a:pt x="114" y="68"/>
                  </a:lnTo>
                  <a:lnTo>
                    <a:pt x="115" y="71"/>
                  </a:lnTo>
                  <a:lnTo>
                    <a:pt x="115" y="72"/>
                  </a:lnTo>
                  <a:lnTo>
                    <a:pt x="115" y="73"/>
                  </a:lnTo>
                  <a:lnTo>
                    <a:pt x="115" y="75"/>
                  </a:lnTo>
                  <a:lnTo>
                    <a:pt x="115" y="76"/>
                  </a:lnTo>
                  <a:lnTo>
                    <a:pt x="115" y="77"/>
                  </a:lnTo>
                  <a:lnTo>
                    <a:pt x="114" y="79"/>
                  </a:lnTo>
                  <a:lnTo>
                    <a:pt x="114" y="80"/>
                  </a:lnTo>
                  <a:lnTo>
                    <a:pt x="114" y="81"/>
                  </a:lnTo>
                  <a:lnTo>
                    <a:pt x="114" y="82"/>
                  </a:lnTo>
                  <a:lnTo>
                    <a:pt x="114" y="84"/>
                  </a:lnTo>
                  <a:lnTo>
                    <a:pt x="114" y="85"/>
                  </a:lnTo>
                  <a:lnTo>
                    <a:pt x="114" y="86"/>
                  </a:lnTo>
                  <a:lnTo>
                    <a:pt x="114" y="88"/>
                  </a:lnTo>
                  <a:lnTo>
                    <a:pt x="114" y="89"/>
                  </a:lnTo>
                  <a:lnTo>
                    <a:pt x="113" y="92"/>
                  </a:lnTo>
                  <a:lnTo>
                    <a:pt x="113" y="93"/>
                  </a:lnTo>
                  <a:lnTo>
                    <a:pt x="113" y="94"/>
                  </a:lnTo>
                  <a:lnTo>
                    <a:pt x="113" y="95"/>
                  </a:lnTo>
                  <a:lnTo>
                    <a:pt x="110" y="101"/>
                  </a:lnTo>
                  <a:lnTo>
                    <a:pt x="110" y="102"/>
                  </a:lnTo>
                  <a:lnTo>
                    <a:pt x="109" y="107"/>
                  </a:lnTo>
                  <a:lnTo>
                    <a:pt x="108" y="107"/>
                  </a:lnTo>
                  <a:lnTo>
                    <a:pt x="108" y="108"/>
                  </a:lnTo>
                  <a:lnTo>
                    <a:pt x="108" y="110"/>
                  </a:lnTo>
                  <a:lnTo>
                    <a:pt x="106" y="111"/>
                  </a:lnTo>
                  <a:lnTo>
                    <a:pt x="106" y="112"/>
                  </a:lnTo>
                  <a:lnTo>
                    <a:pt x="105" y="115"/>
                  </a:lnTo>
                  <a:lnTo>
                    <a:pt x="104" y="116"/>
                  </a:lnTo>
                  <a:lnTo>
                    <a:pt x="104" y="117"/>
                  </a:lnTo>
                  <a:lnTo>
                    <a:pt x="102" y="117"/>
                  </a:lnTo>
                  <a:lnTo>
                    <a:pt x="102" y="119"/>
                  </a:lnTo>
                  <a:lnTo>
                    <a:pt x="101" y="120"/>
                  </a:lnTo>
                  <a:lnTo>
                    <a:pt x="100" y="121"/>
                  </a:lnTo>
                  <a:lnTo>
                    <a:pt x="100" y="123"/>
                  </a:lnTo>
                  <a:lnTo>
                    <a:pt x="98" y="124"/>
                  </a:lnTo>
                  <a:lnTo>
                    <a:pt x="97" y="125"/>
                  </a:lnTo>
                  <a:lnTo>
                    <a:pt x="97" y="127"/>
                  </a:lnTo>
                  <a:lnTo>
                    <a:pt x="96" y="127"/>
                  </a:lnTo>
                  <a:lnTo>
                    <a:pt x="95" y="128"/>
                  </a:lnTo>
                  <a:lnTo>
                    <a:pt x="95" y="129"/>
                  </a:lnTo>
                  <a:lnTo>
                    <a:pt x="93" y="129"/>
                  </a:lnTo>
                  <a:lnTo>
                    <a:pt x="93" y="130"/>
                  </a:lnTo>
                  <a:lnTo>
                    <a:pt x="92" y="130"/>
                  </a:lnTo>
                  <a:lnTo>
                    <a:pt x="91" y="132"/>
                  </a:lnTo>
                  <a:lnTo>
                    <a:pt x="89" y="133"/>
                  </a:lnTo>
                  <a:lnTo>
                    <a:pt x="87" y="134"/>
                  </a:lnTo>
                  <a:lnTo>
                    <a:pt x="87" y="136"/>
                  </a:lnTo>
                  <a:lnTo>
                    <a:pt x="83" y="138"/>
                  </a:lnTo>
                  <a:lnTo>
                    <a:pt x="79" y="140"/>
                  </a:lnTo>
                  <a:lnTo>
                    <a:pt x="78" y="140"/>
                  </a:lnTo>
                  <a:lnTo>
                    <a:pt x="75" y="141"/>
                  </a:lnTo>
                  <a:lnTo>
                    <a:pt x="74" y="142"/>
                  </a:lnTo>
                  <a:lnTo>
                    <a:pt x="73" y="142"/>
                  </a:lnTo>
                  <a:lnTo>
                    <a:pt x="71" y="142"/>
                  </a:lnTo>
                  <a:lnTo>
                    <a:pt x="70" y="142"/>
                  </a:lnTo>
                  <a:lnTo>
                    <a:pt x="69" y="143"/>
                  </a:lnTo>
                  <a:lnTo>
                    <a:pt x="67" y="143"/>
                  </a:lnTo>
                  <a:lnTo>
                    <a:pt x="66" y="143"/>
                  </a:lnTo>
                  <a:lnTo>
                    <a:pt x="65" y="143"/>
                  </a:lnTo>
                  <a:lnTo>
                    <a:pt x="63" y="143"/>
                  </a:lnTo>
                  <a:lnTo>
                    <a:pt x="62" y="143"/>
                  </a:lnTo>
                  <a:lnTo>
                    <a:pt x="61" y="143"/>
                  </a:lnTo>
                  <a:lnTo>
                    <a:pt x="60" y="145"/>
                  </a:lnTo>
                  <a:lnTo>
                    <a:pt x="58" y="143"/>
                  </a:lnTo>
                  <a:lnTo>
                    <a:pt x="57" y="143"/>
                  </a:lnTo>
                  <a:lnTo>
                    <a:pt x="56" y="143"/>
                  </a:lnTo>
                  <a:lnTo>
                    <a:pt x="54" y="143"/>
                  </a:lnTo>
                  <a:lnTo>
                    <a:pt x="53" y="143"/>
                  </a:lnTo>
                  <a:lnTo>
                    <a:pt x="52" y="143"/>
                  </a:lnTo>
                  <a:lnTo>
                    <a:pt x="51" y="143"/>
                  </a:lnTo>
                  <a:lnTo>
                    <a:pt x="49" y="143"/>
                  </a:lnTo>
                  <a:lnTo>
                    <a:pt x="48" y="143"/>
                  </a:lnTo>
                  <a:lnTo>
                    <a:pt x="48" y="142"/>
                  </a:lnTo>
                  <a:lnTo>
                    <a:pt x="47" y="142"/>
                  </a:lnTo>
                  <a:lnTo>
                    <a:pt x="43" y="141"/>
                  </a:lnTo>
                  <a:lnTo>
                    <a:pt x="41" y="141"/>
                  </a:lnTo>
                  <a:lnTo>
                    <a:pt x="36" y="138"/>
                  </a:lnTo>
                  <a:lnTo>
                    <a:pt x="35" y="137"/>
                  </a:lnTo>
                  <a:lnTo>
                    <a:pt x="32" y="136"/>
                  </a:lnTo>
                  <a:lnTo>
                    <a:pt x="31" y="134"/>
                  </a:lnTo>
                  <a:lnTo>
                    <a:pt x="30" y="134"/>
                  </a:lnTo>
                  <a:lnTo>
                    <a:pt x="29" y="133"/>
                  </a:lnTo>
                  <a:lnTo>
                    <a:pt x="27" y="132"/>
                  </a:lnTo>
                  <a:lnTo>
                    <a:pt x="26" y="132"/>
                  </a:lnTo>
                  <a:lnTo>
                    <a:pt x="26" y="130"/>
                  </a:lnTo>
                  <a:lnTo>
                    <a:pt x="25" y="129"/>
                  </a:lnTo>
                  <a:lnTo>
                    <a:pt x="23" y="129"/>
                  </a:lnTo>
                  <a:lnTo>
                    <a:pt x="23" y="128"/>
                  </a:lnTo>
                  <a:lnTo>
                    <a:pt x="22" y="128"/>
                  </a:lnTo>
                  <a:lnTo>
                    <a:pt x="22" y="127"/>
                  </a:lnTo>
                  <a:lnTo>
                    <a:pt x="21" y="125"/>
                  </a:lnTo>
                  <a:lnTo>
                    <a:pt x="19" y="125"/>
                  </a:lnTo>
                  <a:lnTo>
                    <a:pt x="19" y="124"/>
                  </a:lnTo>
                  <a:lnTo>
                    <a:pt x="18" y="123"/>
                  </a:lnTo>
                  <a:lnTo>
                    <a:pt x="17" y="121"/>
                  </a:lnTo>
                  <a:lnTo>
                    <a:pt x="17" y="120"/>
                  </a:lnTo>
                  <a:lnTo>
                    <a:pt x="16" y="119"/>
                  </a:lnTo>
                  <a:lnTo>
                    <a:pt x="14" y="117"/>
                  </a:lnTo>
                  <a:lnTo>
                    <a:pt x="14" y="116"/>
                  </a:lnTo>
                  <a:lnTo>
                    <a:pt x="13" y="115"/>
                  </a:lnTo>
                  <a:lnTo>
                    <a:pt x="13" y="114"/>
                  </a:lnTo>
                  <a:lnTo>
                    <a:pt x="12" y="114"/>
                  </a:lnTo>
                  <a:lnTo>
                    <a:pt x="12" y="112"/>
                  </a:lnTo>
                  <a:lnTo>
                    <a:pt x="10" y="111"/>
                  </a:lnTo>
                  <a:lnTo>
                    <a:pt x="10" y="110"/>
                  </a:lnTo>
                  <a:lnTo>
                    <a:pt x="9" y="107"/>
                  </a:lnTo>
                  <a:lnTo>
                    <a:pt x="8" y="106"/>
                  </a:lnTo>
                  <a:lnTo>
                    <a:pt x="6" y="101"/>
                  </a:lnTo>
                  <a:lnTo>
                    <a:pt x="4" y="97"/>
                  </a:lnTo>
                  <a:lnTo>
                    <a:pt x="4" y="95"/>
                  </a:lnTo>
                  <a:lnTo>
                    <a:pt x="3" y="92"/>
                  </a:lnTo>
                  <a:lnTo>
                    <a:pt x="3" y="90"/>
                  </a:lnTo>
                  <a:lnTo>
                    <a:pt x="3" y="89"/>
                  </a:lnTo>
                  <a:lnTo>
                    <a:pt x="3" y="88"/>
                  </a:lnTo>
                  <a:lnTo>
                    <a:pt x="3" y="86"/>
                  </a:lnTo>
                  <a:lnTo>
                    <a:pt x="3" y="85"/>
                  </a:lnTo>
                  <a:lnTo>
                    <a:pt x="1" y="84"/>
                  </a:lnTo>
                  <a:lnTo>
                    <a:pt x="1" y="82"/>
                  </a:lnTo>
                  <a:lnTo>
                    <a:pt x="1" y="81"/>
                  </a:lnTo>
                  <a:lnTo>
                    <a:pt x="1" y="79"/>
                  </a:lnTo>
                  <a:lnTo>
                    <a:pt x="0" y="76"/>
                  </a:lnTo>
                  <a:lnTo>
                    <a:pt x="0" y="75"/>
                  </a:lnTo>
                  <a:lnTo>
                    <a:pt x="0" y="72"/>
                  </a:lnTo>
                  <a:lnTo>
                    <a:pt x="0" y="71"/>
                  </a:lnTo>
                  <a:lnTo>
                    <a:pt x="0" y="70"/>
                  </a:lnTo>
                  <a:lnTo>
                    <a:pt x="0" y="68"/>
                  </a:lnTo>
                  <a:lnTo>
                    <a:pt x="0" y="67"/>
                  </a:lnTo>
                  <a:lnTo>
                    <a:pt x="0" y="66"/>
                  </a:lnTo>
                  <a:lnTo>
                    <a:pt x="1" y="64"/>
                  </a:lnTo>
                  <a:lnTo>
                    <a:pt x="0" y="63"/>
                  </a:lnTo>
                  <a:lnTo>
                    <a:pt x="0" y="62"/>
                  </a:lnTo>
                  <a:lnTo>
                    <a:pt x="1" y="60"/>
                  </a:lnTo>
                  <a:lnTo>
                    <a:pt x="1" y="59"/>
                  </a:lnTo>
                  <a:lnTo>
                    <a:pt x="1" y="58"/>
                  </a:lnTo>
                  <a:lnTo>
                    <a:pt x="1" y="57"/>
                  </a:lnTo>
                  <a:lnTo>
                    <a:pt x="1" y="55"/>
                  </a:lnTo>
                  <a:lnTo>
                    <a:pt x="1" y="54"/>
                  </a:lnTo>
                  <a:lnTo>
                    <a:pt x="3" y="51"/>
                  </a:lnTo>
                  <a:lnTo>
                    <a:pt x="3" y="50"/>
                  </a:lnTo>
                  <a:lnTo>
                    <a:pt x="3" y="49"/>
                  </a:lnTo>
                  <a:lnTo>
                    <a:pt x="3" y="47"/>
                  </a:lnTo>
                  <a:lnTo>
                    <a:pt x="4" y="42"/>
                  </a:lnTo>
                  <a:lnTo>
                    <a:pt x="5" y="41"/>
                  </a:lnTo>
                  <a:lnTo>
                    <a:pt x="6" y="36"/>
                  </a:lnTo>
                  <a:lnTo>
                    <a:pt x="8" y="35"/>
                  </a:lnTo>
                  <a:lnTo>
                    <a:pt x="8" y="33"/>
                  </a:lnTo>
                  <a:lnTo>
                    <a:pt x="8" y="32"/>
                  </a:lnTo>
                  <a:lnTo>
                    <a:pt x="9" y="31"/>
                  </a:lnTo>
                  <a:lnTo>
                    <a:pt x="10" y="28"/>
                  </a:lnTo>
                  <a:lnTo>
                    <a:pt x="12" y="27"/>
                  </a:lnTo>
                  <a:lnTo>
                    <a:pt x="12" y="25"/>
                  </a:lnTo>
                  <a:lnTo>
                    <a:pt x="13" y="25"/>
                  </a:lnTo>
                  <a:lnTo>
                    <a:pt x="13" y="24"/>
                  </a:lnTo>
                  <a:lnTo>
                    <a:pt x="14" y="23"/>
                  </a:lnTo>
                  <a:lnTo>
                    <a:pt x="16" y="22"/>
                  </a:lnTo>
                  <a:lnTo>
                    <a:pt x="16" y="20"/>
                  </a:lnTo>
                  <a:lnTo>
                    <a:pt x="17" y="19"/>
                  </a:lnTo>
                  <a:lnTo>
                    <a:pt x="18" y="18"/>
                  </a:lnTo>
                  <a:lnTo>
                    <a:pt x="18" y="16"/>
                  </a:lnTo>
                  <a:lnTo>
                    <a:pt x="19" y="16"/>
                  </a:lnTo>
                  <a:lnTo>
                    <a:pt x="19" y="15"/>
                  </a:lnTo>
                  <a:lnTo>
                    <a:pt x="21" y="14"/>
                  </a:lnTo>
                  <a:lnTo>
                    <a:pt x="22" y="14"/>
                  </a:lnTo>
                  <a:lnTo>
                    <a:pt x="22" y="12"/>
                  </a:lnTo>
                  <a:lnTo>
                    <a:pt x="23" y="12"/>
                  </a:lnTo>
                  <a:lnTo>
                    <a:pt x="23" y="11"/>
                  </a:lnTo>
                  <a:lnTo>
                    <a:pt x="25" y="11"/>
                  </a:lnTo>
                  <a:lnTo>
                    <a:pt x="26" y="10"/>
                  </a:lnTo>
                  <a:lnTo>
                    <a:pt x="29" y="9"/>
                  </a:lnTo>
                  <a:lnTo>
                    <a:pt x="29" y="7"/>
                  </a:lnTo>
                  <a:lnTo>
                    <a:pt x="32" y="5"/>
                  </a:lnTo>
                  <a:close/>
                </a:path>
              </a:pathLst>
            </a:custGeom>
            <a:solidFill>
              <a:srgbClr val="808080"/>
            </a:solidFill>
            <a:ln w="9525">
              <a:noFill/>
              <a:round/>
              <a:headEnd/>
              <a:tailEnd/>
            </a:ln>
          </p:spPr>
          <p:txBody>
            <a:bodyPr/>
            <a:lstStyle/>
            <a:p>
              <a:endParaRPr lang="en-US"/>
            </a:p>
          </p:txBody>
        </p:sp>
        <p:sp>
          <p:nvSpPr>
            <p:cNvPr id="232" name="Freeform 375"/>
            <p:cNvSpPr>
              <a:spLocks/>
            </p:cNvSpPr>
            <p:nvPr/>
          </p:nvSpPr>
          <p:spPr bwMode="auto">
            <a:xfrm>
              <a:off x="2460" y="1321"/>
              <a:ext cx="118" cy="149"/>
            </a:xfrm>
            <a:custGeom>
              <a:avLst/>
              <a:gdLst>
                <a:gd name="T0" fmla="*/ 116 w 118"/>
                <a:gd name="T1" fmla="*/ 58 h 149"/>
                <a:gd name="T2" fmla="*/ 118 w 118"/>
                <a:gd name="T3" fmla="*/ 73 h 149"/>
                <a:gd name="T4" fmla="*/ 116 w 118"/>
                <a:gd name="T5" fmla="*/ 87 h 149"/>
                <a:gd name="T6" fmla="*/ 114 w 118"/>
                <a:gd name="T7" fmla="*/ 104 h 149"/>
                <a:gd name="T8" fmla="*/ 109 w 118"/>
                <a:gd name="T9" fmla="*/ 117 h 149"/>
                <a:gd name="T10" fmla="*/ 99 w 118"/>
                <a:gd name="T11" fmla="*/ 130 h 149"/>
                <a:gd name="T12" fmla="*/ 90 w 118"/>
                <a:gd name="T13" fmla="*/ 139 h 149"/>
                <a:gd name="T14" fmla="*/ 81 w 118"/>
                <a:gd name="T15" fmla="*/ 144 h 149"/>
                <a:gd name="T16" fmla="*/ 71 w 118"/>
                <a:gd name="T17" fmla="*/ 148 h 149"/>
                <a:gd name="T18" fmla="*/ 59 w 118"/>
                <a:gd name="T19" fmla="*/ 149 h 149"/>
                <a:gd name="T20" fmla="*/ 48 w 118"/>
                <a:gd name="T21" fmla="*/ 146 h 149"/>
                <a:gd name="T22" fmla="*/ 35 w 118"/>
                <a:gd name="T23" fmla="*/ 141 h 149"/>
                <a:gd name="T24" fmla="*/ 22 w 118"/>
                <a:gd name="T25" fmla="*/ 131 h 149"/>
                <a:gd name="T26" fmla="*/ 14 w 118"/>
                <a:gd name="T27" fmla="*/ 120 h 149"/>
                <a:gd name="T28" fmla="*/ 7 w 118"/>
                <a:gd name="T29" fmla="*/ 108 h 149"/>
                <a:gd name="T30" fmla="*/ 2 w 118"/>
                <a:gd name="T31" fmla="*/ 95 h 149"/>
                <a:gd name="T32" fmla="*/ 0 w 118"/>
                <a:gd name="T33" fmla="*/ 79 h 149"/>
                <a:gd name="T34" fmla="*/ 1 w 118"/>
                <a:gd name="T35" fmla="*/ 65 h 149"/>
                <a:gd name="T36" fmla="*/ 2 w 118"/>
                <a:gd name="T37" fmla="*/ 50 h 149"/>
                <a:gd name="T38" fmla="*/ 7 w 118"/>
                <a:gd name="T39" fmla="*/ 35 h 149"/>
                <a:gd name="T40" fmla="*/ 15 w 118"/>
                <a:gd name="T41" fmla="*/ 23 h 149"/>
                <a:gd name="T42" fmla="*/ 26 w 118"/>
                <a:gd name="T43" fmla="*/ 12 h 149"/>
                <a:gd name="T44" fmla="*/ 48 w 118"/>
                <a:gd name="T45" fmla="*/ 0 h 149"/>
                <a:gd name="T46" fmla="*/ 58 w 118"/>
                <a:gd name="T47" fmla="*/ 0 h 149"/>
                <a:gd name="T48" fmla="*/ 70 w 118"/>
                <a:gd name="T49" fmla="*/ 1 h 149"/>
                <a:gd name="T50" fmla="*/ 84 w 118"/>
                <a:gd name="T51" fmla="*/ 8 h 149"/>
                <a:gd name="T52" fmla="*/ 96 w 118"/>
                <a:gd name="T53" fmla="*/ 17 h 149"/>
                <a:gd name="T54" fmla="*/ 103 w 118"/>
                <a:gd name="T55" fmla="*/ 27 h 149"/>
                <a:gd name="T56" fmla="*/ 111 w 118"/>
                <a:gd name="T57" fmla="*/ 44 h 149"/>
                <a:gd name="T58" fmla="*/ 103 w 118"/>
                <a:gd name="T59" fmla="*/ 32 h 149"/>
                <a:gd name="T60" fmla="*/ 96 w 118"/>
                <a:gd name="T61" fmla="*/ 23 h 149"/>
                <a:gd name="T62" fmla="*/ 84 w 118"/>
                <a:gd name="T63" fmla="*/ 13 h 149"/>
                <a:gd name="T64" fmla="*/ 75 w 118"/>
                <a:gd name="T65" fmla="*/ 6 h 149"/>
                <a:gd name="T66" fmla="*/ 63 w 118"/>
                <a:gd name="T67" fmla="*/ 4 h 149"/>
                <a:gd name="T68" fmla="*/ 53 w 118"/>
                <a:gd name="T69" fmla="*/ 4 h 149"/>
                <a:gd name="T70" fmla="*/ 40 w 118"/>
                <a:gd name="T71" fmla="*/ 6 h 149"/>
                <a:gd name="T72" fmla="*/ 23 w 118"/>
                <a:gd name="T73" fmla="*/ 19 h 149"/>
                <a:gd name="T74" fmla="*/ 15 w 118"/>
                <a:gd name="T75" fmla="*/ 28 h 149"/>
                <a:gd name="T76" fmla="*/ 10 w 118"/>
                <a:gd name="T77" fmla="*/ 40 h 149"/>
                <a:gd name="T78" fmla="*/ 5 w 118"/>
                <a:gd name="T79" fmla="*/ 56 h 149"/>
                <a:gd name="T80" fmla="*/ 4 w 118"/>
                <a:gd name="T81" fmla="*/ 69 h 149"/>
                <a:gd name="T82" fmla="*/ 4 w 118"/>
                <a:gd name="T83" fmla="*/ 83 h 149"/>
                <a:gd name="T84" fmla="*/ 6 w 118"/>
                <a:gd name="T85" fmla="*/ 96 h 149"/>
                <a:gd name="T86" fmla="*/ 10 w 118"/>
                <a:gd name="T87" fmla="*/ 106 h 149"/>
                <a:gd name="T88" fmla="*/ 17 w 118"/>
                <a:gd name="T89" fmla="*/ 118 h 149"/>
                <a:gd name="T90" fmla="*/ 24 w 118"/>
                <a:gd name="T91" fmla="*/ 128 h 149"/>
                <a:gd name="T92" fmla="*/ 36 w 118"/>
                <a:gd name="T93" fmla="*/ 137 h 149"/>
                <a:gd name="T94" fmla="*/ 52 w 118"/>
                <a:gd name="T95" fmla="*/ 144 h 149"/>
                <a:gd name="T96" fmla="*/ 62 w 118"/>
                <a:gd name="T97" fmla="*/ 144 h 149"/>
                <a:gd name="T98" fmla="*/ 72 w 118"/>
                <a:gd name="T99" fmla="*/ 144 h 149"/>
                <a:gd name="T100" fmla="*/ 84 w 118"/>
                <a:gd name="T101" fmla="*/ 139 h 149"/>
                <a:gd name="T102" fmla="*/ 90 w 118"/>
                <a:gd name="T103" fmla="*/ 133 h 149"/>
                <a:gd name="T104" fmla="*/ 98 w 118"/>
                <a:gd name="T105" fmla="*/ 124 h 149"/>
                <a:gd name="T106" fmla="*/ 107 w 118"/>
                <a:gd name="T107" fmla="*/ 111 h 149"/>
                <a:gd name="T108" fmla="*/ 111 w 118"/>
                <a:gd name="T109" fmla="*/ 100 h 149"/>
                <a:gd name="T110" fmla="*/ 114 w 118"/>
                <a:gd name="T111" fmla="*/ 87 h 149"/>
                <a:gd name="T112" fmla="*/ 114 w 118"/>
                <a:gd name="T113" fmla="*/ 73 h 149"/>
                <a:gd name="T114" fmla="*/ 112 w 118"/>
                <a:gd name="T115" fmla="*/ 58 h 149"/>
                <a:gd name="T116" fmla="*/ 111 w 118"/>
                <a:gd name="T117" fmla="*/ 44 h 1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
                <a:gd name="T178" fmla="*/ 0 h 149"/>
                <a:gd name="T179" fmla="*/ 118 w 118"/>
                <a:gd name="T180" fmla="*/ 149 h 14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 h="149">
                  <a:moveTo>
                    <a:pt x="111" y="44"/>
                  </a:moveTo>
                  <a:lnTo>
                    <a:pt x="112" y="47"/>
                  </a:lnTo>
                  <a:lnTo>
                    <a:pt x="115" y="54"/>
                  </a:lnTo>
                  <a:lnTo>
                    <a:pt x="116" y="58"/>
                  </a:lnTo>
                  <a:lnTo>
                    <a:pt x="116" y="62"/>
                  </a:lnTo>
                  <a:lnTo>
                    <a:pt x="116" y="65"/>
                  </a:lnTo>
                  <a:lnTo>
                    <a:pt x="118" y="69"/>
                  </a:lnTo>
                  <a:lnTo>
                    <a:pt x="118" y="73"/>
                  </a:lnTo>
                  <a:lnTo>
                    <a:pt x="118" y="76"/>
                  </a:lnTo>
                  <a:lnTo>
                    <a:pt x="118" y="79"/>
                  </a:lnTo>
                  <a:lnTo>
                    <a:pt x="118" y="83"/>
                  </a:lnTo>
                  <a:lnTo>
                    <a:pt x="116" y="87"/>
                  </a:lnTo>
                  <a:lnTo>
                    <a:pt x="116" y="91"/>
                  </a:lnTo>
                  <a:lnTo>
                    <a:pt x="116" y="93"/>
                  </a:lnTo>
                  <a:lnTo>
                    <a:pt x="115" y="97"/>
                  </a:lnTo>
                  <a:lnTo>
                    <a:pt x="114" y="104"/>
                  </a:lnTo>
                  <a:lnTo>
                    <a:pt x="112" y="108"/>
                  </a:lnTo>
                  <a:lnTo>
                    <a:pt x="111" y="110"/>
                  </a:lnTo>
                  <a:lnTo>
                    <a:pt x="110" y="114"/>
                  </a:lnTo>
                  <a:lnTo>
                    <a:pt x="109" y="117"/>
                  </a:lnTo>
                  <a:lnTo>
                    <a:pt x="106" y="119"/>
                  </a:lnTo>
                  <a:lnTo>
                    <a:pt x="105" y="123"/>
                  </a:lnTo>
                  <a:lnTo>
                    <a:pt x="101" y="128"/>
                  </a:lnTo>
                  <a:lnTo>
                    <a:pt x="99" y="130"/>
                  </a:lnTo>
                  <a:lnTo>
                    <a:pt x="97" y="132"/>
                  </a:lnTo>
                  <a:lnTo>
                    <a:pt x="94" y="135"/>
                  </a:lnTo>
                  <a:lnTo>
                    <a:pt x="92" y="137"/>
                  </a:lnTo>
                  <a:lnTo>
                    <a:pt x="90" y="139"/>
                  </a:lnTo>
                  <a:lnTo>
                    <a:pt x="88" y="140"/>
                  </a:lnTo>
                  <a:lnTo>
                    <a:pt x="85" y="143"/>
                  </a:lnTo>
                  <a:lnTo>
                    <a:pt x="84" y="143"/>
                  </a:lnTo>
                  <a:lnTo>
                    <a:pt x="81" y="144"/>
                  </a:lnTo>
                  <a:lnTo>
                    <a:pt x="79" y="145"/>
                  </a:lnTo>
                  <a:lnTo>
                    <a:pt x="76" y="146"/>
                  </a:lnTo>
                  <a:lnTo>
                    <a:pt x="74" y="148"/>
                  </a:lnTo>
                  <a:lnTo>
                    <a:pt x="71" y="148"/>
                  </a:lnTo>
                  <a:lnTo>
                    <a:pt x="68" y="148"/>
                  </a:lnTo>
                  <a:lnTo>
                    <a:pt x="64" y="149"/>
                  </a:lnTo>
                  <a:lnTo>
                    <a:pt x="62" y="149"/>
                  </a:lnTo>
                  <a:lnTo>
                    <a:pt x="59" y="149"/>
                  </a:lnTo>
                  <a:lnTo>
                    <a:pt x="57" y="149"/>
                  </a:lnTo>
                  <a:lnTo>
                    <a:pt x="53" y="148"/>
                  </a:lnTo>
                  <a:lnTo>
                    <a:pt x="50" y="148"/>
                  </a:lnTo>
                  <a:lnTo>
                    <a:pt x="48" y="146"/>
                  </a:lnTo>
                  <a:lnTo>
                    <a:pt x="45" y="146"/>
                  </a:lnTo>
                  <a:lnTo>
                    <a:pt x="42" y="145"/>
                  </a:lnTo>
                  <a:lnTo>
                    <a:pt x="37" y="143"/>
                  </a:lnTo>
                  <a:lnTo>
                    <a:pt x="35" y="141"/>
                  </a:lnTo>
                  <a:lnTo>
                    <a:pt x="32" y="140"/>
                  </a:lnTo>
                  <a:lnTo>
                    <a:pt x="30" y="137"/>
                  </a:lnTo>
                  <a:lnTo>
                    <a:pt x="24" y="133"/>
                  </a:lnTo>
                  <a:lnTo>
                    <a:pt x="22" y="131"/>
                  </a:lnTo>
                  <a:lnTo>
                    <a:pt x="20" y="128"/>
                  </a:lnTo>
                  <a:lnTo>
                    <a:pt x="18" y="127"/>
                  </a:lnTo>
                  <a:lnTo>
                    <a:pt x="15" y="123"/>
                  </a:lnTo>
                  <a:lnTo>
                    <a:pt x="14" y="120"/>
                  </a:lnTo>
                  <a:lnTo>
                    <a:pt x="11" y="118"/>
                  </a:lnTo>
                  <a:lnTo>
                    <a:pt x="10" y="115"/>
                  </a:lnTo>
                  <a:lnTo>
                    <a:pt x="9" y="111"/>
                  </a:lnTo>
                  <a:lnTo>
                    <a:pt x="7" y="108"/>
                  </a:lnTo>
                  <a:lnTo>
                    <a:pt x="6" y="105"/>
                  </a:lnTo>
                  <a:lnTo>
                    <a:pt x="5" y="101"/>
                  </a:lnTo>
                  <a:lnTo>
                    <a:pt x="4" y="97"/>
                  </a:lnTo>
                  <a:lnTo>
                    <a:pt x="2" y="95"/>
                  </a:lnTo>
                  <a:lnTo>
                    <a:pt x="1" y="91"/>
                  </a:lnTo>
                  <a:lnTo>
                    <a:pt x="1" y="87"/>
                  </a:lnTo>
                  <a:lnTo>
                    <a:pt x="1" y="83"/>
                  </a:lnTo>
                  <a:lnTo>
                    <a:pt x="0" y="79"/>
                  </a:lnTo>
                  <a:lnTo>
                    <a:pt x="0" y="76"/>
                  </a:lnTo>
                  <a:lnTo>
                    <a:pt x="0" y="73"/>
                  </a:lnTo>
                  <a:lnTo>
                    <a:pt x="0" y="69"/>
                  </a:lnTo>
                  <a:lnTo>
                    <a:pt x="1" y="65"/>
                  </a:lnTo>
                  <a:lnTo>
                    <a:pt x="1" y="61"/>
                  </a:lnTo>
                  <a:lnTo>
                    <a:pt x="1" y="58"/>
                  </a:lnTo>
                  <a:lnTo>
                    <a:pt x="2" y="54"/>
                  </a:lnTo>
                  <a:lnTo>
                    <a:pt x="2" y="50"/>
                  </a:lnTo>
                  <a:lnTo>
                    <a:pt x="4" y="48"/>
                  </a:lnTo>
                  <a:lnTo>
                    <a:pt x="5" y="41"/>
                  </a:lnTo>
                  <a:lnTo>
                    <a:pt x="6" y="38"/>
                  </a:lnTo>
                  <a:lnTo>
                    <a:pt x="7" y="35"/>
                  </a:lnTo>
                  <a:lnTo>
                    <a:pt x="10" y="31"/>
                  </a:lnTo>
                  <a:lnTo>
                    <a:pt x="11" y="28"/>
                  </a:lnTo>
                  <a:lnTo>
                    <a:pt x="13" y="26"/>
                  </a:lnTo>
                  <a:lnTo>
                    <a:pt x="15" y="23"/>
                  </a:lnTo>
                  <a:lnTo>
                    <a:pt x="17" y="21"/>
                  </a:lnTo>
                  <a:lnTo>
                    <a:pt x="19" y="18"/>
                  </a:lnTo>
                  <a:lnTo>
                    <a:pt x="20" y="15"/>
                  </a:lnTo>
                  <a:lnTo>
                    <a:pt x="26" y="12"/>
                  </a:lnTo>
                  <a:lnTo>
                    <a:pt x="28" y="9"/>
                  </a:lnTo>
                  <a:lnTo>
                    <a:pt x="39" y="3"/>
                  </a:lnTo>
                  <a:lnTo>
                    <a:pt x="41" y="3"/>
                  </a:lnTo>
                  <a:lnTo>
                    <a:pt x="48" y="0"/>
                  </a:lnTo>
                  <a:lnTo>
                    <a:pt x="50" y="0"/>
                  </a:lnTo>
                  <a:lnTo>
                    <a:pt x="53" y="0"/>
                  </a:lnTo>
                  <a:lnTo>
                    <a:pt x="55" y="0"/>
                  </a:lnTo>
                  <a:lnTo>
                    <a:pt x="58" y="0"/>
                  </a:lnTo>
                  <a:lnTo>
                    <a:pt x="62" y="0"/>
                  </a:lnTo>
                  <a:lnTo>
                    <a:pt x="64" y="0"/>
                  </a:lnTo>
                  <a:lnTo>
                    <a:pt x="67" y="1"/>
                  </a:lnTo>
                  <a:lnTo>
                    <a:pt x="70" y="1"/>
                  </a:lnTo>
                  <a:lnTo>
                    <a:pt x="75" y="4"/>
                  </a:lnTo>
                  <a:lnTo>
                    <a:pt x="77" y="4"/>
                  </a:lnTo>
                  <a:lnTo>
                    <a:pt x="80" y="5"/>
                  </a:lnTo>
                  <a:lnTo>
                    <a:pt x="84" y="8"/>
                  </a:lnTo>
                  <a:lnTo>
                    <a:pt x="85" y="9"/>
                  </a:lnTo>
                  <a:lnTo>
                    <a:pt x="90" y="13"/>
                  </a:lnTo>
                  <a:lnTo>
                    <a:pt x="93" y="14"/>
                  </a:lnTo>
                  <a:lnTo>
                    <a:pt x="96" y="17"/>
                  </a:lnTo>
                  <a:lnTo>
                    <a:pt x="97" y="19"/>
                  </a:lnTo>
                  <a:lnTo>
                    <a:pt x="99" y="22"/>
                  </a:lnTo>
                  <a:lnTo>
                    <a:pt x="102" y="25"/>
                  </a:lnTo>
                  <a:lnTo>
                    <a:pt x="103" y="27"/>
                  </a:lnTo>
                  <a:lnTo>
                    <a:pt x="106" y="31"/>
                  </a:lnTo>
                  <a:lnTo>
                    <a:pt x="107" y="34"/>
                  </a:lnTo>
                  <a:lnTo>
                    <a:pt x="109" y="36"/>
                  </a:lnTo>
                  <a:lnTo>
                    <a:pt x="111" y="44"/>
                  </a:lnTo>
                  <a:lnTo>
                    <a:pt x="109" y="45"/>
                  </a:lnTo>
                  <a:lnTo>
                    <a:pt x="106" y="39"/>
                  </a:lnTo>
                  <a:lnTo>
                    <a:pt x="105" y="36"/>
                  </a:lnTo>
                  <a:lnTo>
                    <a:pt x="103" y="32"/>
                  </a:lnTo>
                  <a:lnTo>
                    <a:pt x="101" y="30"/>
                  </a:lnTo>
                  <a:lnTo>
                    <a:pt x="99" y="27"/>
                  </a:lnTo>
                  <a:lnTo>
                    <a:pt x="97" y="25"/>
                  </a:lnTo>
                  <a:lnTo>
                    <a:pt x="96" y="23"/>
                  </a:lnTo>
                  <a:lnTo>
                    <a:pt x="93" y="21"/>
                  </a:lnTo>
                  <a:lnTo>
                    <a:pt x="90" y="18"/>
                  </a:lnTo>
                  <a:lnTo>
                    <a:pt x="89" y="15"/>
                  </a:lnTo>
                  <a:lnTo>
                    <a:pt x="84" y="13"/>
                  </a:lnTo>
                  <a:lnTo>
                    <a:pt x="81" y="12"/>
                  </a:lnTo>
                  <a:lnTo>
                    <a:pt x="79" y="10"/>
                  </a:lnTo>
                  <a:lnTo>
                    <a:pt x="77" y="8"/>
                  </a:lnTo>
                  <a:lnTo>
                    <a:pt x="75" y="6"/>
                  </a:lnTo>
                  <a:lnTo>
                    <a:pt x="72" y="6"/>
                  </a:lnTo>
                  <a:lnTo>
                    <a:pt x="70" y="5"/>
                  </a:lnTo>
                  <a:lnTo>
                    <a:pt x="67" y="5"/>
                  </a:lnTo>
                  <a:lnTo>
                    <a:pt x="63" y="4"/>
                  </a:lnTo>
                  <a:lnTo>
                    <a:pt x="61" y="4"/>
                  </a:lnTo>
                  <a:lnTo>
                    <a:pt x="58" y="4"/>
                  </a:lnTo>
                  <a:lnTo>
                    <a:pt x="55" y="4"/>
                  </a:lnTo>
                  <a:lnTo>
                    <a:pt x="53" y="4"/>
                  </a:lnTo>
                  <a:lnTo>
                    <a:pt x="50" y="4"/>
                  </a:lnTo>
                  <a:lnTo>
                    <a:pt x="48" y="5"/>
                  </a:lnTo>
                  <a:lnTo>
                    <a:pt x="42" y="6"/>
                  </a:lnTo>
                  <a:lnTo>
                    <a:pt x="40" y="6"/>
                  </a:lnTo>
                  <a:lnTo>
                    <a:pt x="35" y="10"/>
                  </a:lnTo>
                  <a:lnTo>
                    <a:pt x="30" y="13"/>
                  </a:lnTo>
                  <a:lnTo>
                    <a:pt x="27" y="14"/>
                  </a:lnTo>
                  <a:lnTo>
                    <a:pt x="23" y="19"/>
                  </a:lnTo>
                  <a:lnTo>
                    <a:pt x="22" y="21"/>
                  </a:lnTo>
                  <a:lnTo>
                    <a:pt x="19" y="23"/>
                  </a:lnTo>
                  <a:lnTo>
                    <a:pt x="18" y="26"/>
                  </a:lnTo>
                  <a:lnTo>
                    <a:pt x="15" y="28"/>
                  </a:lnTo>
                  <a:lnTo>
                    <a:pt x="14" y="31"/>
                  </a:lnTo>
                  <a:lnTo>
                    <a:pt x="13" y="34"/>
                  </a:lnTo>
                  <a:lnTo>
                    <a:pt x="11" y="36"/>
                  </a:lnTo>
                  <a:lnTo>
                    <a:pt x="10" y="40"/>
                  </a:lnTo>
                  <a:lnTo>
                    <a:pt x="9" y="43"/>
                  </a:lnTo>
                  <a:lnTo>
                    <a:pt x="6" y="49"/>
                  </a:lnTo>
                  <a:lnTo>
                    <a:pt x="6" y="52"/>
                  </a:lnTo>
                  <a:lnTo>
                    <a:pt x="5" y="56"/>
                  </a:lnTo>
                  <a:lnTo>
                    <a:pt x="5" y="58"/>
                  </a:lnTo>
                  <a:lnTo>
                    <a:pt x="4" y="62"/>
                  </a:lnTo>
                  <a:lnTo>
                    <a:pt x="4" y="65"/>
                  </a:lnTo>
                  <a:lnTo>
                    <a:pt x="4" y="69"/>
                  </a:lnTo>
                  <a:lnTo>
                    <a:pt x="4" y="73"/>
                  </a:lnTo>
                  <a:lnTo>
                    <a:pt x="4" y="76"/>
                  </a:lnTo>
                  <a:lnTo>
                    <a:pt x="4" y="79"/>
                  </a:lnTo>
                  <a:lnTo>
                    <a:pt x="4" y="83"/>
                  </a:lnTo>
                  <a:lnTo>
                    <a:pt x="5" y="85"/>
                  </a:lnTo>
                  <a:lnTo>
                    <a:pt x="5" y="89"/>
                  </a:lnTo>
                  <a:lnTo>
                    <a:pt x="6" y="93"/>
                  </a:lnTo>
                  <a:lnTo>
                    <a:pt x="6" y="96"/>
                  </a:lnTo>
                  <a:lnTo>
                    <a:pt x="7" y="100"/>
                  </a:lnTo>
                  <a:lnTo>
                    <a:pt x="9" y="104"/>
                  </a:lnTo>
                  <a:lnTo>
                    <a:pt x="9" y="102"/>
                  </a:lnTo>
                  <a:lnTo>
                    <a:pt x="10" y="106"/>
                  </a:lnTo>
                  <a:lnTo>
                    <a:pt x="11" y="110"/>
                  </a:lnTo>
                  <a:lnTo>
                    <a:pt x="13" y="113"/>
                  </a:lnTo>
                  <a:lnTo>
                    <a:pt x="14" y="115"/>
                  </a:lnTo>
                  <a:lnTo>
                    <a:pt x="17" y="118"/>
                  </a:lnTo>
                  <a:lnTo>
                    <a:pt x="18" y="120"/>
                  </a:lnTo>
                  <a:lnTo>
                    <a:pt x="20" y="123"/>
                  </a:lnTo>
                  <a:lnTo>
                    <a:pt x="22" y="126"/>
                  </a:lnTo>
                  <a:lnTo>
                    <a:pt x="24" y="128"/>
                  </a:lnTo>
                  <a:lnTo>
                    <a:pt x="27" y="131"/>
                  </a:lnTo>
                  <a:lnTo>
                    <a:pt x="31" y="133"/>
                  </a:lnTo>
                  <a:lnTo>
                    <a:pt x="33" y="136"/>
                  </a:lnTo>
                  <a:lnTo>
                    <a:pt x="36" y="137"/>
                  </a:lnTo>
                  <a:lnTo>
                    <a:pt x="39" y="139"/>
                  </a:lnTo>
                  <a:lnTo>
                    <a:pt x="45" y="143"/>
                  </a:lnTo>
                  <a:lnTo>
                    <a:pt x="49" y="143"/>
                  </a:lnTo>
                  <a:lnTo>
                    <a:pt x="52" y="144"/>
                  </a:lnTo>
                  <a:lnTo>
                    <a:pt x="54" y="144"/>
                  </a:lnTo>
                  <a:lnTo>
                    <a:pt x="57" y="145"/>
                  </a:lnTo>
                  <a:lnTo>
                    <a:pt x="59" y="145"/>
                  </a:lnTo>
                  <a:lnTo>
                    <a:pt x="62" y="144"/>
                  </a:lnTo>
                  <a:lnTo>
                    <a:pt x="64" y="145"/>
                  </a:lnTo>
                  <a:lnTo>
                    <a:pt x="67" y="144"/>
                  </a:lnTo>
                  <a:lnTo>
                    <a:pt x="70" y="144"/>
                  </a:lnTo>
                  <a:lnTo>
                    <a:pt x="72" y="144"/>
                  </a:lnTo>
                  <a:lnTo>
                    <a:pt x="75" y="143"/>
                  </a:lnTo>
                  <a:lnTo>
                    <a:pt x="79" y="141"/>
                  </a:lnTo>
                  <a:lnTo>
                    <a:pt x="81" y="140"/>
                  </a:lnTo>
                  <a:lnTo>
                    <a:pt x="84" y="139"/>
                  </a:lnTo>
                  <a:lnTo>
                    <a:pt x="83" y="139"/>
                  </a:lnTo>
                  <a:lnTo>
                    <a:pt x="85" y="137"/>
                  </a:lnTo>
                  <a:lnTo>
                    <a:pt x="88" y="136"/>
                  </a:lnTo>
                  <a:lnTo>
                    <a:pt x="90" y="133"/>
                  </a:lnTo>
                  <a:lnTo>
                    <a:pt x="93" y="132"/>
                  </a:lnTo>
                  <a:lnTo>
                    <a:pt x="94" y="130"/>
                  </a:lnTo>
                  <a:lnTo>
                    <a:pt x="97" y="127"/>
                  </a:lnTo>
                  <a:lnTo>
                    <a:pt x="98" y="124"/>
                  </a:lnTo>
                  <a:lnTo>
                    <a:pt x="102" y="120"/>
                  </a:lnTo>
                  <a:lnTo>
                    <a:pt x="103" y="118"/>
                  </a:lnTo>
                  <a:lnTo>
                    <a:pt x="105" y="114"/>
                  </a:lnTo>
                  <a:lnTo>
                    <a:pt x="107" y="111"/>
                  </a:lnTo>
                  <a:lnTo>
                    <a:pt x="107" y="109"/>
                  </a:lnTo>
                  <a:lnTo>
                    <a:pt x="109" y="105"/>
                  </a:lnTo>
                  <a:lnTo>
                    <a:pt x="110" y="102"/>
                  </a:lnTo>
                  <a:lnTo>
                    <a:pt x="111" y="100"/>
                  </a:lnTo>
                  <a:lnTo>
                    <a:pt x="112" y="96"/>
                  </a:lnTo>
                  <a:lnTo>
                    <a:pt x="112" y="93"/>
                  </a:lnTo>
                  <a:lnTo>
                    <a:pt x="112" y="89"/>
                  </a:lnTo>
                  <a:lnTo>
                    <a:pt x="114" y="87"/>
                  </a:lnTo>
                  <a:lnTo>
                    <a:pt x="114" y="83"/>
                  </a:lnTo>
                  <a:lnTo>
                    <a:pt x="114" y="80"/>
                  </a:lnTo>
                  <a:lnTo>
                    <a:pt x="114" y="76"/>
                  </a:lnTo>
                  <a:lnTo>
                    <a:pt x="114" y="73"/>
                  </a:lnTo>
                  <a:lnTo>
                    <a:pt x="114" y="70"/>
                  </a:lnTo>
                  <a:lnTo>
                    <a:pt x="114" y="66"/>
                  </a:lnTo>
                  <a:lnTo>
                    <a:pt x="114" y="62"/>
                  </a:lnTo>
                  <a:lnTo>
                    <a:pt x="112" y="58"/>
                  </a:lnTo>
                  <a:lnTo>
                    <a:pt x="111" y="56"/>
                  </a:lnTo>
                  <a:lnTo>
                    <a:pt x="110" y="49"/>
                  </a:lnTo>
                  <a:lnTo>
                    <a:pt x="109" y="45"/>
                  </a:lnTo>
                  <a:lnTo>
                    <a:pt x="111" y="44"/>
                  </a:lnTo>
                  <a:close/>
                </a:path>
              </a:pathLst>
            </a:custGeom>
            <a:solidFill>
              <a:srgbClr val="808080"/>
            </a:solidFill>
            <a:ln w="9525">
              <a:noFill/>
              <a:round/>
              <a:headEnd/>
              <a:tailEnd/>
            </a:ln>
          </p:spPr>
          <p:txBody>
            <a:bodyPr/>
            <a:lstStyle/>
            <a:p>
              <a:endParaRPr lang="en-US"/>
            </a:p>
          </p:txBody>
        </p:sp>
        <p:sp>
          <p:nvSpPr>
            <p:cNvPr id="233" name="Freeform 376"/>
            <p:cNvSpPr>
              <a:spLocks/>
            </p:cNvSpPr>
            <p:nvPr/>
          </p:nvSpPr>
          <p:spPr bwMode="auto">
            <a:xfrm>
              <a:off x="2549" y="1282"/>
              <a:ext cx="36" cy="75"/>
            </a:xfrm>
            <a:custGeom>
              <a:avLst/>
              <a:gdLst>
                <a:gd name="T0" fmla="*/ 13 w 36"/>
                <a:gd name="T1" fmla="*/ 1 h 75"/>
                <a:gd name="T2" fmla="*/ 16 w 36"/>
                <a:gd name="T3" fmla="*/ 0 h 75"/>
                <a:gd name="T4" fmla="*/ 20 w 36"/>
                <a:gd name="T5" fmla="*/ 0 h 75"/>
                <a:gd name="T6" fmla="*/ 22 w 36"/>
                <a:gd name="T7" fmla="*/ 1 h 75"/>
                <a:gd name="T8" fmla="*/ 25 w 36"/>
                <a:gd name="T9" fmla="*/ 3 h 75"/>
                <a:gd name="T10" fmla="*/ 27 w 36"/>
                <a:gd name="T11" fmla="*/ 5 h 75"/>
                <a:gd name="T12" fmla="*/ 29 w 36"/>
                <a:gd name="T13" fmla="*/ 8 h 75"/>
                <a:gd name="T14" fmla="*/ 30 w 36"/>
                <a:gd name="T15" fmla="*/ 10 h 75"/>
                <a:gd name="T16" fmla="*/ 31 w 36"/>
                <a:gd name="T17" fmla="*/ 13 h 75"/>
                <a:gd name="T18" fmla="*/ 32 w 36"/>
                <a:gd name="T19" fmla="*/ 17 h 75"/>
                <a:gd name="T20" fmla="*/ 34 w 36"/>
                <a:gd name="T21" fmla="*/ 22 h 75"/>
                <a:gd name="T22" fmla="*/ 35 w 36"/>
                <a:gd name="T23" fmla="*/ 27 h 75"/>
                <a:gd name="T24" fmla="*/ 35 w 36"/>
                <a:gd name="T25" fmla="*/ 31 h 75"/>
                <a:gd name="T26" fmla="*/ 35 w 36"/>
                <a:gd name="T27" fmla="*/ 35 h 75"/>
                <a:gd name="T28" fmla="*/ 36 w 36"/>
                <a:gd name="T29" fmla="*/ 38 h 75"/>
                <a:gd name="T30" fmla="*/ 35 w 36"/>
                <a:gd name="T31" fmla="*/ 42 h 75"/>
                <a:gd name="T32" fmla="*/ 35 w 36"/>
                <a:gd name="T33" fmla="*/ 45 h 75"/>
                <a:gd name="T34" fmla="*/ 35 w 36"/>
                <a:gd name="T35" fmla="*/ 49 h 75"/>
                <a:gd name="T36" fmla="*/ 34 w 36"/>
                <a:gd name="T37" fmla="*/ 56 h 75"/>
                <a:gd name="T38" fmla="*/ 32 w 36"/>
                <a:gd name="T39" fmla="*/ 58 h 75"/>
                <a:gd name="T40" fmla="*/ 31 w 36"/>
                <a:gd name="T41" fmla="*/ 62 h 75"/>
                <a:gd name="T42" fmla="*/ 30 w 36"/>
                <a:gd name="T43" fmla="*/ 65 h 75"/>
                <a:gd name="T44" fmla="*/ 29 w 36"/>
                <a:gd name="T45" fmla="*/ 67 h 75"/>
                <a:gd name="T46" fmla="*/ 26 w 36"/>
                <a:gd name="T47" fmla="*/ 71 h 75"/>
                <a:gd name="T48" fmla="*/ 22 w 36"/>
                <a:gd name="T49" fmla="*/ 74 h 75"/>
                <a:gd name="T50" fmla="*/ 20 w 36"/>
                <a:gd name="T51" fmla="*/ 75 h 75"/>
                <a:gd name="T52" fmla="*/ 16 w 36"/>
                <a:gd name="T53" fmla="*/ 75 h 75"/>
                <a:gd name="T54" fmla="*/ 12 w 36"/>
                <a:gd name="T55" fmla="*/ 73 h 75"/>
                <a:gd name="T56" fmla="*/ 10 w 36"/>
                <a:gd name="T57" fmla="*/ 70 h 75"/>
                <a:gd name="T58" fmla="*/ 8 w 36"/>
                <a:gd name="T59" fmla="*/ 67 h 75"/>
                <a:gd name="T60" fmla="*/ 7 w 36"/>
                <a:gd name="T61" fmla="*/ 65 h 75"/>
                <a:gd name="T62" fmla="*/ 5 w 36"/>
                <a:gd name="T63" fmla="*/ 61 h 75"/>
                <a:gd name="T64" fmla="*/ 4 w 36"/>
                <a:gd name="T65" fmla="*/ 58 h 75"/>
                <a:gd name="T66" fmla="*/ 1 w 36"/>
                <a:gd name="T67" fmla="*/ 49 h 75"/>
                <a:gd name="T68" fmla="*/ 0 w 36"/>
                <a:gd name="T69" fmla="*/ 44 h 75"/>
                <a:gd name="T70" fmla="*/ 0 w 36"/>
                <a:gd name="T71" fmla="*/ 40 h 75"/>
                <a:gd name="T72" fmla="*/ 0 w 36"/>
                <a:gd name="T73" fmla="*/ 36 h 75"/>
                <a:gd name="T74" fmla="*/ 0 w 36"/>
                <a:gd name="T75" fmla="*/ 32 h 75"/>
                <a:gd name="T76" fmla="*/ 0 w 36"/>
                <a:gd name="T77" fmla="*/ 29 h 75"/>
                <a:gd name="T78" fmla="*/ 1 w 36"/>
                <a:gd name="T79" fmla="*/ 23 h 75"/>
                <a:gd name="T80" fmla="*/ 3 w 36"/>
                <a:gd name="T81" fmla="*/ 18 h 75"/>
                <a:gd name="T82" fmla="*/ 3 w 36"/>
                <a:gd name="T83" fmla="*/ 14 h 75"/>
                <a:gd name="T84" fmla="*/ 4 w 36"/>
                <a:gd name="T85" fmla="*/ 12 h 75"/>
                <a:gd name="T86" fmla="*/ 5 w 36"/>
                <a:gd name="T87" fmla="*/ 9 h 75"/>
                <a:gd name="T88" fmla="*/ 8 w 36"/>
                <a:gd name="T89" fmla="*/ 7 h 75"/>
                <a:gd name="T90" fmla="*/ 9 w 36"/>
                <a:gd name="T91" fmla="*/ 4 h 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75"/>
                <a:gd name="T140" fmla="*/ 36 w 36"/>
                <a:gd name="T141" fmla="*/ 75 h 7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75">
                  <a:moveTo>
                    <a:pt x="10" y="3"/>
                  </a:moveTo>
                  <a:lnTo>
                    <a:pt x="12" y="1"/>
                  </a:lnTo>
                  <a:lnTo>
                    <a:pt x="13" y="1"/>
                  </a:lnTo>
                  <a:lnTo>
                    <a:pt x="13" y="0"/>
                  </a:lnTo>
                  <a:lnTo>
                    <a:pt x="14" y="0"/>
                  </a:lnTo>
                  <a:lnTo>
                    <a:pt x="16" y="0"/>
                  </a:lnTo>
                  <a:lnTo>
                    <a:pt x="17" y="0"/>
                  </a:lnTo>
                  <a:lnTo>
                    <a:pt x="18" y="0"/>
                  </a:lnTo>
                  <a:lnTo>
                    <a:pt x="20" y="0"/>
                  </a:lnTo>
                  <a:lnTo>
                    <a:pt x="21" y="0"/>
                  </a:lnTo>
                  <a:lnTo>
                    <a:pt x="22" y="0"/>
                  </a:lnTo>
                  <a:lnTo>
                    <a:pt x="22" y="1"/>
                  </a:lnTo>
                  <a:lnTo>
                    <a:pt x="23" y="1"/>
                  </a:lnTo>
                  <a:lnTo>
                    <a:pt x="23" y="3"/>
                  </a:lnTo>
                  <a:lnTo>
                    <a:pt x="25" y="3"/>
                  </a:lnTo>
                  <a:lnTo>
                    <a:pt x="26" y="4"/>
                  </a:lnTo>
                  <a:lnTo>
                    <a:pt x="26" y="5"/>
                  </a:lnTo>
                  <a:lnTo>
                    <a:pt x="27" y="5"/>
                  </a:lnTo>
                  <a:lnTo>
                    <a:pt x="27" y="7"/>
                  </a:lnTo>
                  <a:lnTo>
                    <a:pt x="29" y="7"/>
                  </a:lnTo>
                  <a:lnTo>
                    <a:pt x="29" y="8"/>
                  </a:lnTo>
                  <a:lnTo>
                    <a:pt x="29" y="9"/>
                  </a:lnTo>
                  <a:lnTo>
                    <a:pt x="30" y="9"/>
                  </a:lnTo>
                  <a:lnTo>
                    <a:pt x="30" y="10"/>
                  </a:lnTo>
                  <a:lnTo>
                    <a:pt x="30" y="12"/>
                  </a:lnTo>
                  <a:lnTo>
                    <a:pt x="31" y="12"/>
                  </a:lnTo>
                  <a:lnTo>
                    <a:pt x="31" y="13"/>
                  </a:lnTo>
                  <a:lnTo>
                    <a:pt x="31" y="14"/>
                  </a:lnTo>
                  <a:lnTo>
                    <a:pt x="32" y="16"/>
                  </a:lnTo>
                  <a:lnTo>
                    <a:pt x="32" y="17"/>
                  </a:lnTo>
                  <a:lnTo>
                    <a:pt x="32" y="18"/>
                  </a:lnTo>
                  <a:lnTo>
                    <a:pt x="34" y="18"/>
                  </a:lnTo>
                  <a:lnTo>
                    <a:pt x="34" y="22"/>
                  </a:lnTo>
                  <a:lnTo>
                    <a:pt x="35" y="25"/>
                  </a:lnTo>
                  <a:lnTo>
                    <a:pt x="35" y="26"/>
                  </a:lnTo>
                  <a:lnTo>
                    <a:pt x="35" y="27"/>
                  </a:lnTo>
                  <a:lnTo>
                    <a:pt x="35" y="29"/>
                  </a:lnTo>
                  <a:lnTo>
                    <a:pt x="35" y="30"/>
                  </a:lnTo>
                  <a:lnTo>
                    <a:pt x="35" y="31"/>
                  </a:lnTo>
                  <a:lnTo>
                    <a:pt x="35" y="32"/>
                  </a:lnTo>
                  <a:lnTo>
                    <a:pt x="35" y="34"/>
                  </a:lnTo>
                  <a:lnTo>
                    <a:pt x="35" y="35"/>
                  </a:lnTo>
                  <a:lnTo>
                    <a:pt x="36" y="35"/>
                  </a:lnTo>
                  <a:lnTo>
                    <a:pt x="36" y="36"/>
                  </a:lnTo>
                  <a:lnTo>
                    <a:pt x="36" y="38"/>
                  </a:lnTo>
                  <a:lnTo>
                    <a:pt x="36" y="39"/>
                  </a:lnTo>
                  <a:lnTo>
                    <a:pt x="36" y="40"/>
                  </a:lnTo>
                  <a:lnTo>
                    <a:pt x="35" y="42"/>
                  </a:lnTo>
                  <a:lnTo>
                    <a:pt x="35" y="43"/>
                  </a:lnTo>
                  <a:lnTo>
                    <a:pt x="35" y="44"/>
                  </a:lnTo>
                  <a:lnTo>
                    <a:pt x="35" y="45"/>
                  </a:lnTo>
                  <a:lnTo>
                    <a:pt x="35" y="47"/>
                  </a:lnTo>
                  <a:lnTo>
                    <a:pt x="35" y="48"/>
                  </a:lnTo>
                  <a:lnTo>
                    <a:pt x="35" y="49"/>
                  </a:lnTo>
                  <a:lnTo>
                    <a:pt x="35" y="51"/>
                  </a:lnTo>
                  <a:lnTo>
                    <a:pt x="34" y="54"/>
                  </a:lnTo>
                  <a:lnTo>
                    <a:pt x="34" y="56"/>
                  </a:lnTo>
                  <a:lnTo>
                    <a:pt x="34" y="57"/>
                  </a:lnTo>
                  <a:lnTo>
                    <a:pt x="34" y="58"/>
                  </a:lnTo>
                  <a:lnTo>
                    <a:pt x="32" y="58"/>
                  </a:lnTo>
                  <a:lnTo>
                    <a:pt x="32" y="60"/>
                  </a:lnTo>
                  <a:lnTo>
                    <a:pt x="32" y="61"/>
                  </a:lnTo>
                  <a:lnTo>
                    <a:pt x="31" y="62"/>
                  </a:lnTo>
                  <a:lnTo>
                    <a:pt x="31" y="64"/>
                  </a:lnTo>
                  <a:lnTo>
                    <a:pt x="31" y="65"/>
                  </a:lnTo>
                  <a:lnTo>
                    <a:pt x="30" y="65"/>
                  </a:lnTo>
                  <a:lnTo>
                    <a:pt x="30" y="66"/>
                  </a:lnTo>
                  <a:lnTo>
                    <a:pt x="30" y="67"/>
                  </a:lnTo>
                  <a:lnTo>
                    <a:pt x="29" y="67"/>
                  </a:lnTo>
                  <a:lnTo>
                    <a:pt x="29" y="69"/>
                  </a:lnTo>
                  <a:lnTo>
                    <a:pt x="27" y="70"/>
                  </a:lnTo>
                  <a:lnTo>
                    <a:pt x="26" y="71"/>
                  </a:lnTo>
                  <a:lnTo>
                    <a:pt x="25" y="73"/>
                  </a:lnTo>
                  <a:lnTo>
                    <a:pt x="23" y="74"/>
                  </a:lnTo>
                  <a:lnTo>
                    <a:pt x="22" y="74"/>
                  </a:lnTo>
                  <a:lnTo>
                    <a:pt x="21" y="74"/>
                  </a:lnTo>
                  <a:lnTo>
                    <a:pt x="21" y="75"/>
                  </a:lnTo>
                  <a:lnTo>
                    <a:pt x="20" y="75"/>
                  </a:lnTo>
                  <a:lnTo>
                    <a:pt x="18" y="75"/>
                  </a:lnTo>
                  <a:lnTo>
                    <a:pt x="17" y="75"/>
                  </a:lnTo>
                  <a:lnTo>
                    <a:pt x="16" y="75"/>
                  </a:lnTo>
                  <a:lnTo>
                    <a:pt x="16" y="74"/>
                  </a:lnTo>
                  <a:lnTo>
                    <a:pt x="14" y="74"/>
                  </a:lnTo>
                  <a:lnTo>
                    <a:pt x="12" y="73"/>
                  </a:lnTo>
                  <a:lnTo>
                    <a:pt x="12" y="71"/>
                  </a:lnTo>
                  <a:lnTo>
                    <a:pt x="10" y="71"/>
                  </a:lnTo>
                  <a:lnTo>
                    <a:pt x="10" y="70"/>
                  </a:lnTo>
                  <a:lnTo>
                    <a:pt x="9" y="70"/>
                  </a:lnTo>
                  <a:lnTo>
                    <a:pt x="9" y="69"/>
                  </a:lnTo>
                  <a:lnTo>
                    <a:pt x="8" y="67"/>
                  </a:lnTo>
                  <a:lnTo>
                    <a:pt x="8" y="66"/>
                  </a:lnTo>
                  <a:lnTo>
                    <a:pt x="7" y="66"/>
                  </a:lnTo>
                  <a:lnTo>
                    <a:pt x="7" y="65"/>
                  </a:lnTo>
                  <a:lnTo>
                    <a:pt x="5" y="64"/>
                  </a:lnTo>
                  <a:lnTo>
                    <a:pt x="5" y="62"/>
                  </a:lnTo>
                  <a:lnTo>
                    <a:pt x="5" y="61"/>
                  </a:lnTo>
                  <a:lnTo>
                    <a:pt x="4" y="61"/>
                  </a:lnTo>
                  <a:lnTo>
                    <a:pt x="4" y="60"/>
                  </a:lnTo>
                  <a:lnTo>
                    <a:pt x="4" y="58"/>
                  </a:lnTo>
                  <a:lnTo>
                    <a:pt x="3" y="56"/>
                  </a:lnTo>
                  <a:lnTo>
                    <a:pt x="1" y="53"/>
                  </a:lnTo>
                  <a:lnTo>
                    <a:pt x="1" y="49"/>
                  </a:lnTo>
                  <a:lnTo>
                    <a:pt x="1" y="47"/>
                  </a:lnTo>
                  <a:lnTo>
                    <a:pt x="0" y="45"/>
                  </a:lnTo>
                  <a:lnTo>
                    <a:pt x="0" y="44"/>
                  </a:lnTo>
                  <a:lnTo>
                    <a:pt x="0" y="43"/>
                  </a:lnTo>
                  <a:lnTo>
                    <a:pt x="0" y="42"/>
                  </a:lnTo>
                  <a:lnTo>
                    <a:pt x="0" y="40"/>
                  </a:lnTo>
                  <a:lnTo>
                    <a:pt x="0" y="39"/>
                  </a:lnTo>
                  <a:lnTo>
                    <a:pt x="0" y="38"/>
                  </a:lnTo>
                  <a:lnTo>
                    <a:pt x="0" y="36"/>
                  </a:lnTo>
                  <a:lnTo>
                    <a:pt x="0" y="35"/>
                  </a:lnTo>
                  <a:lnTo>
                    <a:pt x="0" y="34"/>
                  </a:lnTo>
                  <a:lnTo>
                    <a:pt x="0" y="32"/>
                  </a:lnTo>
                  <a:lnTo>
                    <a:pt x="0" y="31"/>
                  </a:lnTo>
                  <a:lnTo>
                    <a:pt x="0" y="30"/>
                  </a:lnTo>
                  <a:lnTo>
                    <a:pt x="0" y="29"/>
                  </a:lnTo>
                  <a:lnTo>
                    <a:pt x="1" y="26"/>
                  </a:lnTo>
                  <a:lnTo>
                    <a:pt x="1" y="25"/>
                  </a:lnTo>
                  <a:lnTo>
                    <a:pt x="1" y="23"/>
                  </a:lnTo>
                  <a:lnTo>
                    <a:pt x="1" y="21"/>
                  </a:lnTo>
                  <a:lnTo>
                    <a:pt x="1" y="19"/>
                  </a:lnTo>
                  <a:lnTo>
                    <a:pt x="3" y="18"/>
                  </a:lnTo>
                  <a:lnTo>
                    <a:pt x="3" y="17"/>
                  </a:lnTo>
                  <a:lnTo>
                    <a:pt x="3" y="16"/>
                  </a:lnTo>
                  <a:lnTo>
                    <a:pt x="3" y="14"/>
                  </a:lnTo>
                  <a:lnTo>
                    <a:pt x="4" y="14"/>
                  </a:lnTo>
                  <a:lnTo>
                    <a:pt x="4" y="13"/>
                  </a:lnTo>
                  <a:lnTo>
                    <a:pt x="4" y="12"/>
                  </a:lnTo>
                  <a:lnTo>
                    <a:pt x="5" y="12"/>
                  </a:lnTo>
                  <a:lnTo>
                    <a:pt x="5" y="10"/>
                  </a:lnTo>
                  <a:lnTo>
                    <a:pt x="5" y="9"/>
                  </a:lnTo>
                  <a:lnTo>
                    <a:pt x="7" y="8"/>
                  </a:lnTo>
                  <a:lnTo>
                    <a:pt x="7" y="7"/>
                  </a:lnTo>
                  <a:lnTo>
                    <a:pt x="8" y="7"/>
                  </a:lnTo>
                  <a:lnTo>
                    <a:pt x="8" y="5"/>
                  </a:lnTo>
                  <a:lnTo>
                    <a:pt x="9" y="5"/>
                  </a:lnTo>
                  <a:lnTo>
                    <a:pt x="9" y="4"/>
                  </a:lnTo>
                  <a:lnTo>
                    <a:pt x="10" y="3"/>
                  </a:lnTo>
                  <a:close/>
                </a:path>
              </a:pathLst>
            </a:custGeom>
            <a:solidFill>
              <a:srgbClr val="808080"/>
            </a:solidFill>
            <a:ln w="9525">
              <a:noFill/>
              <a:round/>
              <a:headEnd/>
              <a:tailEnd/>
            </a:ln>
          </p:spPr>
          <p:txBody>
            <a:bodyPr/>
            <a:lstStyle/>
            <a:p>
              <a:endParaRPr lang="en-US"/>
            </a:p>
          </p:txBody>
        </p:sp>
        <p:sp>
          <p:nvSpPr>
            <p:cNvPr id="234" name="Freeform 377"/>
            <p:cNvSpPr>
              <a:spLocks/>
            </p:cNvSpPr>
            <p:nvPr/>
          </p:nvSpPr>
          <p:spPr bwMode="auto">
            <a:xfrm>
              <a:off x="2549" y="1279"/>
              <a:ext cx="36" cy="80"/>
            </a:xfrm>
            <a:custGeom>
              <a:avLst/>
              <a:gdLst>
                <a:gd name="T0" fmla="*/ 36 w 36"/>
                <a:gd name="T1" fmla="*/ 32 h 80"/>
                <a:gd name="T2" fmla="*/ 36 w 36"/>
                <a:gd name="T3" fmla="*/ 39 h 80"/>
                <a:gd name="T4" fmla="*/ 36 w 36"/>
                <a:gd name="T5" fmla="*/ 48 h 80"/>
                <a:gd name="T6" fmla="*/ 34 w 36"/>
                <a:gd name="T7" fmla="*/ 59 h 80"/>
                <a:gd name="T8" fmla="*/ 32 w 36"/>
                <a:gd name="T9" fmla="*/ 65 h 80"/>
                <a:gd name="T10" fmla="*/ 30 w 36"/>
                <a:gd name="T11" fmla="*/ 70 h 80"/>
                <a:gd name="T12" fmla="*/ 26 w 36"/>
                <a:gd name="T13" fmla="*/ 76 h 80"/>
                <a:gd name="T14" fmla="*/ 22 w 36"/>
                <a:gd name="T15" fmla="*/ 78 h 80"/>
                <a:gd name="T16" fmla="*/ 18 w 36"/>
                <a:gd name="T17" fmla="*/ 80 h 80"/>
                <a:gd name="T18" fmla="*/ 13 w 36"/>
                <a:gd name="T19" fmla="*/ 77 h 80"/>
                <a:gd name="T20" fmla="*/ 9 w 36"/>
                <a:gd name="T21" fmla="*/ 73 h 80"/>
                <a:gd name="T22" fmla="*/ 5 w 36"/>
                <a:gd name="T23" fmla="*/ 67 h 80"/>
                <a:gd name="T24" fmla="*/ 3 w 36"/>
                <a:gd name="T25" fmla="*/ 61 h 80"/>
                <a:gd name="T26" fmla="*/ 1 w 36"/>
                <a:gd name="T27" fmla="*/ 54 h 80"/>
                <a:gd name="T28" fmla="*/ 0 w 36"/>
                <a:gd name="T29" fmla="*/ 45 h 80"/>
                <a:gd name="T30" fmla="*/ 0 w 36"/>
                <a:gd name="T31" fmla="*/ 37 h 80"/>
                <a:gd name="T32" fmla="*/ 1 w 36"/>
                <a:gd name="T33" fmla="*/ 22 h 80"/>
                <a:gd name="T34" fmla="*/ 3 w 36"/>
                <a:gd name="T35" fmla="*/ 16 h 80"/>
                <a:gd name="T36" fmla="*/ 5 w 36"/>
                <a:gd name="T37" fmla="*/ 11 h 80"/>
                <a:gd name="T38" fmla="*/ 8 w 36"/>
                <a:gd name="T39" fmla="*/ 6 h 80"/>
                <a:gd name="T40" fmla="*/ 14 w 36"/>
                <a:gd name="T41" fmla="*/ 2 h 80"/>
                <a:gd name="T42" fmla="*/ 18 w 36"/>
                <a:gd name="T43" fmla="*/ 2 h 80"/>
                <a:gd name="T44" fmla="*/ 26 w 36"/>
                <a:gd name="T45" fmla="*/ 6 h 80"/>
                <a:gd name="T46" fmla="*/ 30 w 36"/>
                <a:gd name="T47" fmla="*/ 11 h 80"/>
                <a:gd name="T48" fmla="*/ 32 w 36"/>
                <a:gd name="T49" fmla="*/ 17 h 80"/>
                <a:gd name="T50" fmla="*/ 34 w 36"/>
                <a:gd name="T51" fmla="*/ 25 h 80"/>
                <a:gd name="T52" fmla="*/ 31 w 36"/>
                <a:gd name="T53" fmla="*/ 17 h 80"/>
                <a:gd name="T54" fmla="*/ 29 w 36"/>
                <a:gd name="T55" fmla="*/ 12 h 80"/>
                <a:gd name="T56" fmla="*/ 25 w 36"/>
                <a:gd name="T57" fmla="*/ 7 h 80"/>
                <a:gd name="T58" fmla="*/ 18 w 36"/>
                <a:gd name="T59" fmla="*/ 3 h 80"/>
                <a:gd name="T60" fmla="*/ 13 w 36"/>
                <a:gd name="T61" fmla="*/ 6 h 80"/>
                <a:gd name="T62" fmla="*/ 8 w 36"/>
                <a:gd name="T63" fmla="*/ 11 h 80"/>
                <a:gd name="T64" fmla="*/ 4 w 36"/>
                <a:gd name="T65" fmla="*/ 16 h 80"/>
                <a:gd name="T66" fmla="*/ 3 w 36"/>
                <a:gd name="T67" fmla="*/ 22 h 80"/>
                <a:gd name="T68" fmla="*/ 1 w 36"/>
                <a:gd name="T69" fmla="*/ 32 h 80"/>
                <a:gd name="T70" fmla="*/ 1 w 36"/>
                <a:gd name="T71" fmla="*/ 41 h 80"/>
                <a:gd name="T72" fmla="*/ 1 w 36"/>
                <a:gd name="T73" fmla="*/ 48 h 80"/>
                <a:gd name="T74" fmla="*/ 3 w 36"/>
                <a:gd name="T75" fmla="*/ 56 h 80"/>
                <a:gd name="T76" fmla="*/ 5 w 36"/>
                <a:gd name="T77" fmla="*/ 63 h 80"/>
                <a:gd name="T78" fmla="*/ 8 w 36"/>
                <a:gd name="T79" fmla="*/ 68 h 80"/>
                <a:gd name="T80" fmla="*/ 12 w 36"/>
                <a:gd name="T81" fmla="*/ 73 h 80"/>
                <a:gd name="T82" fmla="*/ 17 w 36"/>
                <a:gd name="T83" fmla="*/ 76 h 80"/>
                <a:gd name="T84" fmla="*/ 21 w 36"/>
                <a:gd name="T85" fmla="*/ 76 h 80"/>
                <a:gd name="T86" fmla="*/ 26 w 36"/>
                <a:gd name="T87" fmla="*/ 73 h 80"/>
                <a:gd name="T88" fmla="*/ 29 w 36"/>
                <a:gd name="T89" fmla="*/ 69 h 80"/>
                <a:gd name="T90" fmla="*/ 31 w 36"/>
                <a:gd name="T91" fmla="*/ 65 h 80"/>
                <a:gd name="T92" fmla="*/ 32 w 36"/>
                <a:gd name="T93" fmla="*/ 59 h 80"/>
                <a:gd name="T94" fmla="*/ 34 w 36"/>
                <a:gd name="T95" fmla="*/ 51 h 80"/>
                <a:gd name="T96" fmla="*/ 35 w 36"/>
                <a:gd name="T97" fmla="*/ 41 h 80"/>
                <a:gd name="T98" fmla="*/ 35 w 36"/>
                <a:gd name="T99" fmla="*/ 34 h 80"/>
                <a:gd name="T100" fmla="*/ 34 w 36"/>
                <a:gd name="T101" fmla="*/ 25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
                <a:gd name="T154" fmla="*/ 0 h 80"/>
                <a:gd name="T155" fmla="*/ 36 w 36"/>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 h="80">
                  <a:moveTo>
                    <a:pt x="35" y="24"/>
                  </a:moveTo>
                  <a:lnTo>
                    <a:pt x="35" y="28"/>
                  </a:lnTo>
                  <a:lnTo>
                    <a:pt x="35" y="29"/>
                  </a:lnTo>
                  <a:lnTo>
                    <a:pt x="36" y="32"/>
                  </a:lnTo>
                  <a:lnTo>
                    <a:pt x="36" y="33"/>
                  </a:lnTo>
                  <a:lnTo>
                    <a:pt x="36" y="35"/>
                  </a:lnTo>
                  <a:lnTo>
                    <a:pt x="36" y="37"/>
                  </a:lnTo>
                  <a:lnTo>
                    <a:pt x="36" y="39"/>
                  </a:lnTo>
                  <a:lnTo>
                    <a:pt x="36" y="41"/>
                  </a:lnTo>
                  <a:lnTo>
                    <a:pt x="36" y="45"/>
                  </a:lnTo>
                  <a:lnTo>
                    <a:pt x="36" y="47"/>
                  </a:lnTo>
                  <a:lnTo>
                    <a:pt x="36" y="48"/>
                  </a:lnTo>
                  <a:lnTo>
                    <a:pt x="35" y="52"/>
                  </a:lnTo>
                  <a:lnTo>
                    <a:pt x="35" y="54"/>
                  </a:lnTo>
                  <a:lnTo>
                    <a:pt x="35" y="56"/>
                  </a:lnTo>
                  <a:lnTo>
                    <a:pt x="34" y="59"/>
                  </a:lnTo>
                  <a:lnTo>
                    <a:pt x="34" y="60"/>
                  </a:lnTo>
                  <a:lnTo>
                    <a:pt x="34" y="63"/>
                  </a:lnTo>
                  <a:lnTo>
                    <a:pt x="32" y="64"/>
                  </a:lnTo>
                  <a:lnTo>
                    <a:pt x="32" y="65"/>
                  </a:lnTo>
                  <a:lnTo>
                    <a:pt x="32" y="67"/>
                  </a:lnTo>
                  <a:lnTo>
                    <a:pt x="31" y="68"/>
                  </a:lnTo>
                  <a:lnTo>
                    <a:pt x="31" y="69"/>
                  </a:lnTo>
                  <a:lnTo>
                    <a:pt x="30" y="70"/>
                  </a:lnTo>
                  <a:lnTo>
                    <a:pt x="29" y="72"/>
                  </a:lnTo>
                  <a:lnTo>
                    <a:pt x="29" y="73"/>
                  </a:lnTo>
                  <a:lnTo>
                    <a:pt x="27" y="74"/>
                  </a:lnTo>
                  <a:lnTo>
                    <a:pt x="26" y="76"/>
                  </a:lnTo>
                  <a:lnTo>
                    <a:pt x="25" y="76"/>
                  </a:lnTo>
                  <a:lnTo>
                    <a:pt x="25" y="77"/>
                  </a:lnTo>
                  <a:lnTo>
                    <a:pt x="23" y="78"/>
                  </a:lnTo>
                  <a:lnTo>
                    <a:pt x="22" y="78"/>
                  </a:lnTo>
                  <a:lnTo>
                    <a:pt x="21" y="78"/>
                  </a:lnTo>
                  <a:lnTo>
                    <a:pt x="20" y="78"/>
                  </a:lnTo>
                  <a:lnTo>
                    <a:pt x="20" y="80"/>
                  </a:lnTo>
                  <a:lnTo>
                    <a:pt x="18" y="80"/>
                  </a:lnTo>
                  <a:lnTo>
                    <a:pt x="17" y="78"/>
                  </a:lnTo>
                  <a:lnTo>
                    <a:pt x="16" y="78"/>
                  </a:lnTo>
                  <a:lnTo>
                    <a:pt x="14" y="78"/>
                  </a:lnTo>
                  <a:lnTo>
                    <a:pt x="13" y="77"/>
                  </a:lnTo>
                  <a:lnTo>
                    <a:pt x="12" y="76"/>
                  </a:lnTo>
                  <a:lnTo>
                    <a:pt x="10" y="74"/>
                  </a:lnTo>
                  <a:lnTo>
                    <a:pt x="9" y="74"/>
                  </a:lnTo>
                  <a:lnTo>
                    <a:pt x="9" y="73"/>
                  </a:lnTo>
                  <a:lnTo>
                    <a:pt x="8" y="72"/>
                  </a:lnTo>
                  <a:lnTo>
                    <a:pt x="7" y="69"/>
                  </a:lnTo>
                  <a:lnTo>
                    <a:pt x="5" y="68"/>
                  </a:lnTo>
                  <a:lnTo>
                    <a:pt x="5" y="67"/>
                  </a:lnTo>
                  <a:lnTo>
                    <a:pt x="4" y="65"/>
                  </a:lnTo>
                  <a:lnTo>
                    <a:pt x="4" y="64"/>
                  </a:lnTo>
                  <a:lnTo>
                    <a:pt x="3" y="63"/>
                  </a:lnTo>
                  <a:lnTo>
                    <a:pt x="3" y="61"/>
                  </a:lnTo>
                  <a:lnTo>
                    <a:pt x="3" y="59"/>
                  </a:lnTo>
                  <a:lnTo>
                    <a:pt x="1" y="57"/>
                  </a:lnTo>
                  <a:lnTo>
                    <a:pt x="1" y="56"/>
                  </a:lnTo>
                  <a:lnTo>
                    <a:pt x="1" y="54"/>
                  </a:lnTo>
                  <a:lnTo>
                    <a:pt x="0" y="50"/>
                  </a:lnTo>
                  <a:lnTo>
                    <a:pt x="0" y="48"/>
                  </a:lnTo>
                  <a:lnTo>
                    <a:pt x="0" y="46"/>
                  </a:lnTo>
                  <a:lnTo>
                    <a:pt x="0" y="45"/>
                  </a:lnTo>
                  <a:lnTo>
                    <a:pt x="0" y="43"/>
                  </a:lnTo>
                  <a:lnTo>
                    <a:pt x="0" y="41"/>
                  </a:lnTo>
                  <a:lnTo>
                    <a:pt x="0" y="39"/>
                  </a:lnTo>
                  <a:lnTo>
                    <a:pt x="0" y="37"/>
                  </a:lnTo>
                  <a:lnTo>
                    <a:pt x="0" y="35"/>
                  </a:lnTo>
                  <a:lnTo>
                    <a:pt x="0" y="32"/>
                  </a:lnTo>
                  <a:lnTo>
                    <a:pt x="0" y="30"/>
                  </a:lnTo>
                  <a:lnTo>
                    <a:pt x="1" y="22"/>
                  </a:lnTo>
                  <a:lnTo>
                    <a:pt x="1" y="21"/>
                  </a:lnTo>
                  <a:lnTo>
                    <a:pt x="3" y="20"/>
                  </a:lnTo>
                  <a:lnTo>
                    <a:pt x="3" y="19"/>
                  </a:lnTo>
                  <a:lnTo>
                    <a:pt x="3" y="16"/>
                  </a:lnTo>
                  <a:lnTo>
                    <a:pt x="4" y="15"/>
                  </a:lnTo>
                  <a:lnTo>
                    <a:pt x="4" y="13"/>
                  </a:lnTo>
                  <a:lnTo>
                    <a:pt x="5" y="12"/>
                  </a:lnTo>
                  <a:lnTo>
                    <a:pt x="5" y="11"/>
                  </a:lnTo>
                  <a:lnTo>
                    <a:pt x="7" y="10"/>
                  </a:lnTo>
                  <a:lnTo>
                    <a:pt x="7" y="8"/>
                  </a:lnTo>
                  <a:lnTo>
                    <a:pt x="8" y="7"/>
                  </a:lnTo>
                  <a:lnTo>
                    <a:pt x="8" y="6"/>
                  </a:lnTo>
                  <a:lnTo>
                    <a:pt x="12" y="3"/>
                  </a:lnTo>
                  <a:lnTo>
                    <a:pt x="13" y="3"/>
                  </a:lnTo>
                  <a:lnTo>
                    <a:pt x="13" y="2"/>
                  </a:lnTo>
                  <a:lnTo>
                    <a:pt x="14" y="2"/>
                  </a:lnTo>
                  <a:lnTo>
                    <a:pt x="16" y="2"/>
                  </a:lnTo>
                  <a:lnTo>
                    <a:pt x="17" y="0"/>
                  </a:lnTo>
                  <a:lnTo>
                    <a:pt x="18" y="0"/>
                  </a:lnTo>
                  <a:lnTo>
                    <a:pt x="18" y="2"/>
                  </a:lnTo>
                  <a:lnTo>
                    <a:pt x="21" y="2"/>
                  </a:lnTo>
                  <a:lnTo>
                    <a:pt x="22" y="2"/>
                  </a:lnTo>
                  <a:lnTo>
                    <a:pt x="25" y="4"/>
                  </a:lnTo>
                  <a:lnTo>
                    <a:pt x="26" y="6"/>
                  </a:lnTo>
                  <a:lnTo>
                    <a:pt x="27" y="7"/>
                  </a:lnTo>
                  <a:lnTo>
                    <a:pt x="29" y="8"/>
                  </a:lnTo>
                  <a:lnTo>
                    <a:pt x="29" y="10"/>
                  </a:lnTo>
                  <a:lnTo>
                    <a:pt x="30" y="11"/>
                  </a:lnTo>
                  <a:lnTo>
                    <a:pt x="31" y="13"/>
                  </a:lnTo>
                  <a:lnTo>
                    <a:pt x="31" y="15"/>
                  </a:lnTo>
                  <a:lnTo>
                    <a:pt x="32" y="16"/>
                  </a:lnTo>
                  <a:lnTo>
                    <a:pt x="32" y="17"/>
                  </a:lnTo>
                  <a:lnTo>
                    <a:pt x="34" y="19"/>
                  </a:lnTo>
                  <a:lnTo>
                    <a:pt x="34" y="20"/>
                  </a:lnTo>
                  <a:lnTo>
                    <a:pt x="35" y="24"/>
                  </a:lnTo>
                  <a:lnTo>
                    <a:pt x="34" y="25"/>
                  </a:lnTo>
                  <a:lnTo>
                    <a:pt x="32" y="22"/>
                  </a:lnTo>
                  <a:lnTo>
                    <a:pt x="32" y="20"/>
                  </a:lnTo>
                  <a:lnTo>
                    <a:pt x="31" y="19"/>
                  </a:lnTo>
                  <a:lnTo>
                    <a:pt x="31" y="17"/>
                  </a:lnTo>
                  <a:lnTo>
                    <a:pt x="30" y="16"/>
                  </a:lnTo>
                  <a:lnTo>
                    <a:pt x="30" y="15"/>
                  </a:lnTo>
                  <a:lnTo>
                    <a:pt x="29" y="13"/>
                  </a:lnTo>
                  <a:lnTo>
                    <a:pt x="29" y="12"/>
                  </a:lnTo>
                  <a:lnTo>
                    <a:pt x="29" y="11"/>
                  </a:lnTo>
                  <a:lnTo>
                    <a:pt x="27" y="10"/>
                  </a:lnTo>
                  <a:lnTo>
                    <a:pt x="26" y="8"/>
                  </a:lnTo>
                  <a:lnTo>
                    <a:pt x="25" y="7"/>
                  </a:lnTo>
                  <a:lnTo>
                    <a:pt x="22" y="4"/>
                  </a:lnTo>
                  <a:lnTo>
                    <a:pt x="21" y="4"/>
                  </a:lnTo>
                  <a:lnTo>
                    <a:pt x="18" y="4"/>
                  </a:lnTo>
                  <a:lnTo>
                    <a:pt x="18" y="3"/>
                  </a:lnTo>
                  <a:lnTo>
                    <a:pt x="17" y="4"/>
                  </a:lnTo>
                  <a:lnTo>
                    <a:pt x="16" y="4"/>
                  </a:lnTo>
                  <a:lnTo>
                    <a:pt x="14" y="4"/>
                  </a:lnTo>
                  <a:lnTo>
                    <a:pt x="13" y="6"/>
                  </a:lnTo>
                  <a:lnTo>
                    <a:pt x="12" y="6"/>
                  </a:lnTo>
                  <a:lnTo>
                    <a:pt x="9" y="8"/>
                  </a:lnTo>
                  <a:lnTo>
                    <a:pt x="8" y="10"/>
                  </a:lnTo>
                  <a:lnTo>
                    <a:pt x="8" y="11"/>
                  </a:lnTo>
                  <a:lnTo>
                    <a:pt x="7" y="12"/>
                  </a:lnTo>
                  <a:lnTo>
                    <a:pt x="5" y="13"/>
                  </a:lnTo>
                  <a:lnTo>
                    <a:pt x="5" y="15"/>
                  </a:lnTo>
                  <a:lnTo>
                    <a:pt x="4" y="16"/>
                  </a:lnTo>
                  <a:lnTo>
                    <a:pt x="4" y="17"/>
                  </a:lnTo>
                  <a:lnTo>
                    <a:pt x="4" y="20"/>
                  </a:lnTo>
                  <a:lnTo>
                    <a:pt x="3" y="21"/>
                  </a:lnTo>
                  <a:lnTo>
                    <a:pt x="3" y="22"/>
                  </a:lnTo>
                  <a:lnTo>
                    <a:pt x="3" y="24"/>
                  </a:lnTo>
                  <a:lnTo>
                    <a:pt x="1" y="29"/>
                  </a:lnTo>
                  <a:lnTo>
                    <a:pt x="1" y="30"/>
                  </a:lnTo>
                  <a:lnTo>
                    <a:pt x="1" y="32"/>
                  </a:lnTo>
                  <a:lnTo>
                    <a:pt x="1" y="35"/>
                  </a:lnTo>
                  <a:lnTo>
                    <a:pt x="1" y="37"/>
                  </a:lnTo>
                  <a:lnTo>
                    <a:pt x="1" y="39"/>
                  </a:lnTo>
                  <a:lnTo>
                    <a:pt x="1" y="41"/>
                  </a:lnTo>
                  <a:lnTo>
                    <a:pt x="1" y="42"/>
                  </a:lnTo>
                  <a:lnTo>
                    <a:pt x="1" y="45"/>
                  </a:lnTo>
                  <a:lnTo>
                    <a:pt x="1" y="46"/>
                  </a:lnTo>
                  <a:lnTo>
                    <a:pt x="1" y="48"/>
                  </a:lnTo>
                  <a:lnTo>
                    <a:pt x="1" y="50"/>
                  </a:lnTo>
                  <a:lnTo>
                    <a:pt x="3" y="52"/>
                  </a:lnTo>
                  <a:lnTo>
                    <a:pt x="3" y="55"/>
                  </a:lnTo>
                  <a:lnTo>
                    <a:pt x="3" y="56"/>
                  </a:lnTo>
                  <a:lnTo>
                    <a:pt x="4" y="57"/>
                  </a:lnTo>
                  <a:lnTo>
                    <a:pt x="4" y="60"/>
                  </a:lnTo>
                  <a:lnTo>
                    <a:pt x="4" y="61"/>
                  </a:lnTo>
                  <a:lnTo>
                    <a:pt x="5" y="63"/>
                  </a:lnTo>
                  <a:lnTo>
                    <a:pt x="5" y="64"/>
                  </a:lnTo>
                  <a:lnTo>
                    <a:pt x="7" y="65"/>
                  </a:lnTo>
                  <a:lnTo>
                    <a:pt x="7" y="67"/>
                  </a:lnTo>
                  <a:lnTo>
                    <a:pt x="8" y="68"/>
                  </a:lnTo>
                  <a:lnTo>
                    <a:pt x="9" y="69"/>
                  </a:lnTo>
                  <a:lnTo>
                    <a:pt x="9" y="70"/>
                  </a:lnTo>
                  <a:lnTo>
                    <a:pt x="10" y="72"/>
                  </a:lnTo>
                  <a:lnTo>
                    <a:pt x="12" y="73"/>
                  </a:lnTo>
                  <a:lnTo>
                    <a:pt x="13" y="74"/>
                  </a:lnTo>
                  <a:lnTo>
                    <a:pt x="14" y="76"/>
                  </a:lnTo>
                  <a:lnTo>
                    <a:pt x="16" y="76"/>
                  </a:lnTo>
                  <a:lnTo>
                    <a:pt x="17" y="76"/>
                  </a:lnTo>
                  <a:lnTo>
                    <a:pt x="18" y="77"/>
                  </a:lnTo>
                  <a:lnTo>
                    <a:pt x="20" y="77"/>
                  </a:lnTo>
                  <a:lnTo>
                    <a:pt x="20" y="76"/>
                  </a:lnTo>
                  <a:lnTo>
                    <a:pt x="21" y="76"/>
                  </a:lnTo>
                  <a:lnTo>
                    <a:pt x="22" y="76"/>
                  </a:lnTo>
                  <a:lnTo>
                    <a:pt x="23" y="74"/>
                  </a:lnTo>
                  <a:lnTo>
                    <a:pt x="25" y="74"/>
                  </a:lnTo>
                  <a:lnTo>
                    <a:pt x="26" y="73"/>
                  </a:lnTo>
                  <a:lnTo>
                    <a:pt x="26" y="72"/>
                  </a:lnTo>
                  <a:lnTo>
                    <a:pt x="27" y="72"/>
                  </a:lnTo>
                  <a:lnTo>
                    <a:pt x="27" y="70"/>
                  </a:lnTo>
                  <a:lnTo>
                    <a:pt x="29" y="69"/>
                  </a:lnTo>
                  <a:lnTo>
                    <a:pt x="29" y="68"/>
                  </a:lnTo>
                  <a:lnTo>
                    <a:pt x="30" y="68"/>
                  </a:lnTo>
                  <a:lnTo>
                    <a:pt x="30" y="67"/>
                  </a:lnTo>
                  <a:lnTo>
                    <a:pt x="31" y="65"/>
                  </a:lnTo>
                  <a:lnTo>
                    <a:pt x="31" y="64"/>
                  </a:lnTo>
                  <a:lnTo>
                    <a:pt x="32" y="63"/>
                  </a:lnTo>
                  <a:lnTo>
                    <a:pt x="32" y="61"/>
                  </a:lnTo>
                  <a:lnTo>
                    <a:pt x="32" y="59"/>
                  </a:lnTo>
                  <a:lnTo>
                    <a:pt x="34" y="57"/>
                  </a:lnTo>
                  <a:lnTo>
                    <a:pt x="34" y="55"/>
                  </a:lnTo>
                  <a:lnTo>
                    <a:pt x="34" y="52"/>
                  </a:lnTo>
                  <a:lnTo>
                    <a:pt x="34" y="51"/>
                  </a:lnTo>
                  <a:lnTo>
                    <a:pt x="35" y="48"/>
                  </a:lnTo>
                  <a:lnTo>
                    <a:pt x="35" y="46"/>
                  </a:lnTo>
                  <a:lnTo>
                    <a:pt x="35" y="45"/>
                  </a:lnTo>
                  <a:lnTo>
                    <a:pt x="35" y="41"/>
                  </a:lnTo>
                  <a:lnTo>
                    <a:pt x="35" y="39"/>
                  </a:lnTo>
                  <a:lnTo>
                    <a:pt x="35" y="37"/>
                  </a:lnTo>
                  <a:lnTo>
                    <a:pt x="35" y="35"/>
                  </a:lnTo>
                  <a:lnTo>
                    <a:pt x="35" y="34"/>
                  </a:lnTo>
                  <a:lnTo>
                    <a:pt x="35" y="33"/>
                  </a:lnTo>
                  <a:lnTo>
                    <a:pt x="34" y="30"/>
                  </a:lnTo>
                  <a:lnTo>
                    <a:pt x="34" y="29"/>
                  </a:lnTo>
                  <a:lnTo>
                    <a:pt x="34" y="25"/>
                  </a:lnTo>
                  <a:lnTo>
                    <a:pt x="35" y="24"/>
                  </a:lnTo>
                  <a:close/>
                </a:path>
              </a:pathLst>
            </a:custGeom>
            <a:solidFill>
              <a:srgbClr val="808080"/>
            </a:solidFill>
            <a:ln w="9525">
              <a:noFill/>
              <a:round/>
              <a:headEnd/>
              <a:tailEnd/>
            </a:ln>
          </p:spPr>
          <p:txBody>
            <a:bodyPr/>
            <a:lstStyle/>
            <a:p>
              <a:endParaRPr lang="en-US"/>
            </a:p>
          </p:txBody>
        </p:sp>
        <p:sp>
          <p:nvSpPr>
            <p:cNvPr id="235" name="Freeform 378"/>
            <p:cNvSpPr>
              <a:spLocks/>
            </p:cNvSpPr>
            <p:nvPr/>
          </p:nvSpPr>
          <p:spPr bwMode="auto">
            <a:xfrm>
              <a:off x="2550" y="1333"/>
              <a:ext cx="21" cy="42"/>
            </a:xfrm>
            <a:custGeom>
              <a:avLst/>
              <a:gdLst>
                <a:gd name="T0" fmla="*/ 8 w 21"/>
                <a:gd name="T1" fmla="*/ 0 h 42"/>
                <a:gd name="T2" fmla="*/ 11 w 21"/>
                <a:gd name="T3" fmla="*/ 0 h 42"/>
                <a:gd name="T4" fmla="*/ 13 w 21"/>
                <a:gd name="T5" fmla="*/ 0 h 42"/>
                <a:gd name="T6" fmla="*/ 15 w 21"/>
                <a:gd name="T7" fmla="*/ 0 h 42"/>
                <a:gd name="T8" fmla="*/ 16 w 21"/>
                <a:gd name="T9" fmla="*/ 1 h 42"/>
                <a:gd name="T10" fmla="*/ 17 w 21"/>
                <a:gd name="T11" fmla="*/ 3 h 42"/>
                <a:gd name="T12" fmla="*/ 19 w 21"/>
                <a:gd name="T13" fmla="*/ 5 h 42"/>
                <a:gd name="T14" fmla="*/ 19 w 21"/>
                <a:gd name="T15" fmla="*/ 7 h 42"/>
                <a:gd name="T16" fmla="*/ 20 w 21"/>
                <a:gd name="T17" fmla="*/ 9 h 42"/>
                <a:gd name="T18" fmla="*/ 20 w 21"/>
                <a:gd name="T19" fmla="*/ 11 h 42"/>
                <a:gd name="T20" fmla="*/ 21 w 21"/>
                <a:gd name="T21" fmla="*/ 16 h 42"/>
                <a:gd name="T22" fmla="*/ 21 w 21"/>
                <a:gd name="T23" fmla="*/ 19 h 42"/>
                <a:gd name="T24" fmla="*/ 21 w 21"/>
                <a:gd name="T25" fmla="*/ 22 h 42"/>
                <a:gd name="T26" fmla="*/ 21 w 21"/>
                <a:gd name="T27" fmla="*/ 24 h 42"/>
                <a:gd name="T28" fmla="*/ 21 w 21"/>
                <a:gd name="T29" fmla="*/ 27 h 42"/>
                <a:gd name="T30" fmla="*/ 21 w 21"/>
                <a:gd name="T31" fmla="*/ 29 h 42"/>
                <a:gd name="T32" fmla="*/ 20 w 21"/>
                <a:gd name="T33" fmla="*/ 32 h 42"/>
                <a:gd name="T34" fmla="*/ 20 w 21"/>
                <a:gd name="T35" fmla="*/ 35 h 42"/>
                <a:gd name="T36" fmla="*/ 19 w 21"/>
                <a:gd name="T37" fmla="*/ 37 h 42"/>
                <a:gd name="T38" fmla="*/ 17 w 21"/>
                <a:gd name="T39" fmla="*/ 38 h 42"/>
                <a:gd name="T40" fmla="*/ 16 w 21"/>
                <a:gd name="T41" fmla="*/ 41 h 42"/>
                <a:gd name="T42" fmla="*/ 13 w 21"/>
                <a:gd name="T43" fmla="*/ 42 h 42"/>
                <a:gd name="T44" fmla="*/ 11 w 21"/>
                <a:gd name="T45" fmla="*/ 42 h 42"/>
                <a:gd name="T46" fmla="*/ 8 w 21"/>
                <a:gd name="T47" fmla="*/ 42 h 42"/>
                <a:gd name="T48" fmla="*/ 7 w 21"/>
                <a:gd name="T49" fmla="*/ 41 h 42"/>
                <a:gd name="T50" fmla="*/ 6 w 21"/>
                <a:gd name="T51" fmla="*/ 40 h 42"/>
                <a:gd name="T52" fmla="*/ 4 w 21"/>
                <a:gd name="T53" fmla="*/ 37 h 42"/>
                <a:gd name="T54" fmla="*/ 3 w 21"/>
                <a:gd name="T55" fmla="*/ 35 h 42"/>
                <a:gd name="T56" fmla="*/ 2 w 21"/>
                <a:gd name="T57" fmla="*/ 29 h 42"/>
                <a:gd name="T58" fmla="*/ 2 w 21"/>
                <a:gd name="T59" fmla="*/ 26 h 42"/>
                <a:gd name="T60" fmla="*/ 0 w 21"/>
                <a:gd name="T61" fmla="*/ 24 h 42"/>
                <a:gd name="T62" fmla="*/ 0 w 21"/>
                <a:gd name="T63" fmla="*/ 23 h 42"/>
                <a:gd name="T64" fmla="*/ 0 w 21"/>
                <a:gd name="T65" fmla="*/ 20 h 42"/>
                <a:gd name="T66" fmla="*/ 2 w 21"/>
                <a:gd name="T67" fmla="*/ 18 h 42"/>
                <a:gd name="T68" fmla="*/ 2 w 21"/>
                <a:gd name="T69" fmla="*/ 18 h 42"/>
                <a:gd name="T70" fmla="*/ 2 w 21"/>
                <a:gd name="T71" fmla="*/ 16 h 42"/>
                <a:gd name="T72" fmla="*/ 2 w 21"/>
                <a:gd name="T73" fmla="*/ 14 h 42"/>
                <a:gd name="T74" fmla="*/ 2 w 21"/>
                <a:gd name="T75" fmla="*/ 11 h 42"/>
                <a:gd name="T76" fmla="*/ 3 w 21"/>
                <a:gd name="T77" fmla="*/ 9 h 42"/>
                <a:gd name="T78" fmla="*/ 3 w 21"/>
                <a:gd name="T79" fmla="*/ 6 h 42"/>
                <a:gd name="T80" fmla="*/ 4 w 21"/>
                <a:gd name="T81" fmla="*/ 3 h 42"/>
                <a:gd name="T82" fmla="*/ 7 w 21"/>
                <a:gd name="T83" fmla="*/ 1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42"/>
                <a:gd name="T128" fmla="*/ 21 w 21"/>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42">
                  <a:moveTo>
                    <a:pt x="7" y="1"/>
                  </a:moveTo>
                  <a:lnTo>
                    <a:pt x="8" y="0"/>
                  </a:lnTo>
                  <a:lnTo>
                    <a:pt x="9" y="0"/>
                  </a:lnTo>
                  <a:lnTo>
                    <a:pt x="11" y="0"/>
                  </a:lnTo>
                  <a:lnTo>
                    <a:pt x="12" y="0"/>
                  </a:lnTo>
                  <a:lnTo>
                    <a:pt x="13" y="0"/>
                  </a:lnTo>
                  <a:lnTo>
                    <a:pt x="15" y="1"/>
                  </a:lnTo>
                  <a:lnTo>
                    <a:pt x="15" y="0"/>
                  </a:lnTo>
                  <a:lnTo>
                    <a:pt x="15" y="1"/>
                  </a:lnTo>
                  <a:lnTo>
                    <a:pt x="16" y="1"/>
                  </a:lnTo>
                  <a:lnTo>
                    <a:pt x="16" y="2"/>
                  </a:lnTo>
                  <a:lnTo>
                    <a:pt x="17" y="3"/>
                  </a:lnTo>
                  <a:lnTo>
                    <a:pt x="17" y="5"/>
                  </a:lnTo>
                  <a:lnTo>
                    <a:pt x="19" y="5"/>
                  </a:lnTo>
                  <a:lnTo>
                    <a:pt x="19" y="6"/>
                  </a:lnTo>
                  <a:lnTo>
                    <a:pt x="19" y="7"/>
                  </a:lnTo>
                  <a:lnTo>
                    <a:pt x="20" y="7"/>
                  </a:lnTo>
                  <a:lnTo>
                    <a:pt x="20" y="9"/>
                  </a:lnTo>
                  <a:lnTo>
                    <a:pt x="20" y="10"/>
                  </a:lnTo>
                  <a:lnTo>
                    <a:pt x="20" y="11"/>
                  </a:lnTo>
                  <a:lnTo>
                    <a:pt x="21" y="15"/>
                  </a:lnTo>
                  <a:lnTo>
                    <a:pt x="21" y="16"/>
                  </a:lnTo>
                  <a:lnTo>
                    <a:pt x="21" y="18"/>
                  </a:lnTo>
                  <a:lnTo>
                    <a:pt x="21" y="19"/>
                  </a:lnTo>
                  <a:lnTo>
                    <a:pt x="21" y="20"/>
                  </a:lnTo>
                  <a:lnTo>
                    <a:pt x="21" y="22"/>
                  </a:lnTo>
                  <a:lnTo>
                    <a:pt x="21" y="23"/>
                  </a:lnTo>
                  <a:lnTo>
                    <a:pt x="21" y="24"/>
                  </a:lnTo>
                  <a:lnTo>
                    <a:pt x="21" y="26"/>
                  </a:lnTo>
                  <a:lnTo>
                    <a:pt x="21" y="27"/>
                  </a:lnTo>
                  <a:lnTo>
                    <a:pt x="21" y="28"/>
                  </a:lnTo>
                  <a:lnTo>
                    <a:pt x="21" y="29"/>
                  </a:lnTo>
                  <a:lnTo>
                    <a:pt x="21" y="31"/>
                  </a:lnTo>
                  <a:lnTo>
                    <a:pt x="20" y="32"/>
                  </a:lnTo>
                  <a:lnTo>
                    <a:pt x="20" y="33"/>
                  </a:lnTo>
                  <a:lnTo>
                    <a:pt x="20" y="35"/>
                  </a:lnTo>
                  <a:lnTo>
                    <a:pt x="19" y="36"/>
                  </a:lnTo>
                  <a:lnTo>
                    <a:pt x="19" y="37"/>
                  </a:lnTo>
                  <a:lnTo>
                    <a:pt x="19" y="38"/>
                  </a:lnTo>
                  <a:lnTo>
                    <a:pt x="17" y="38"/>
                  </a:lnTo>
                  <a:lnTo>
                    <a:pt x="17" y="40"/>
                  </a:lnTo>
                  <a:lnTo>
                    <a:pt x="16" y="41"/>
                  </a:lnTo>
                  <a:lnTo>
                    <a:pt x="15" y="42"/>
                  </a:lnTo>
                  <a:lnTo>
                    <a:pt x="13" y="42"/>
                  </a:lnTo>
                  <a:lnTo>
                    <a:pt x="12" y="42"/>
                  </a:lnTo>
                  <a:lnTo>
                    <a:pt x="11" y="42"/>
                  </a:lnTo>
                  <a:lnTo>
                    <a:pt x="9" y="42"/>
                  </a:lnTo>
                  <a:lnTo>
                    <a:pt x="8" y="42"/>
                  </a:lnTo>
                  <a:lnTo>
                    <a:pt x="8" y="41"/>
                  </a:lnTo>
                  <a:lnTo>
                    <a:pt x="7" y="41"/>
                  </a:lnTo>
                  <a:lnTo>
                    <a:pt x="7" y="40"/>
                  </a:lnTo>
                  <a:lnTo>
                    <a:pt x="6" y="40"/>
                  </a:lnTo>
                  <a:lnTo>
                    <a:pt x="6" y="38"/>
                  </a:lnTo>
                  <a:lnTo>
                    <a:pt x="4" y="37"/>
                  </a:lnTo>
                  <a:lnTo>
                    <a:pt x="4" y="36"/>
                  </a:lnTo>
                  <a:lnTo>
                    <a:pt x="3" y="35"/>
                  </a:lnTo>
                  <a:lnTo>
                    <a:pt x="3" y="32"/>
                  </a:lnTo>
                  <a:lnTo>
                    <a:pt x="2" y="29"/>
                  </a:lnTo>
                  <a:lnTo>
                    <a:pt x="2" y="27"/>
                  </a:lnTo>
                  <a:lnTo>
                    <a:pt x="2" y="26"/>
                  </a:lnTo>
                  <a:lnTo>
                    <a:pt x="2" y="24"/>
                  </a:lnTo>
                  <a:lnTo>
                    <a:pt x="0" y="24"/>
                  </a:lnTo>
                  <a:lnTo>
                    <a:pt x="2" y="23"/>
                  </a:lnTo>
                  <a:lnTo>
                    <a:pt x="0" y="23"/>
                  </a:lnTo>
                  <a:lnTo>
                    <a:pt x="0" y="22"/>
                  </a:lnTo>
                  <a:lnTo>
                    <a:pt x="0" y="20"/>
                  </a:lnTo>
                  <a:lnTo>
                    <a:pt x="0" y="19"/>
                  </a:lnTo>
                  <a:lnTo>
                    <a:pt x="2" y="18"/>
                  </a:lnTo>
                  <a:lnTo>
                    <a:pt x="0" y="18"/>
                  </a:lnTo>
                  <a:lnTo>
                    <a:pt x="2" y="18"/>
                  </a:lnTo>
                  <a:lnTo>
                    <a:pt x="0" y="16"/>
                  </a:lnTo>
                  <a:lnTo>
                    <a:pt x="2" y="16"/>
                  </a:lnTo>
                  <a:lnTo>
                    <a:pt x="2" y="15"/>
                  </a:lnTo>
                  <a:lnTo>
                    <a:pt x="2" y="14"/>
                  </a:lnTo>
                  <a:lnTo>
                    <a:pt x="2" y="13"/>
                  </a:lnTo>
                  <a:lnTo>
                    <a:pt x="2" y="11"/>
                  </a:lnTo>
                  <a:lnTo>
                    <a:pt x="2" y="10"/>
                  </a:lnTo>
                  <a:lnTo>
                    <a:pt x="3" y="9"/>
                  </a:lnTo>
                  <a:lnTo>
                    <a:pt x="3" y="7"/>
                  </a:lnTo>
                  <a:lnTo>
                    <a:pt x="3" y="6"/>
                  </a:lnTo>
                  <a:lnTo>
                    <a:pt x="4" y="5"/>
                  </a:lnTo>
                  <a:lnTo>
                    <a:pt x="4" y="3"/>
                  </a:lnTo>
                  <a:lnTo>
                    <a:pt x="6" y="2"/>
                  </a:lnTo>
                  <a:lnTo>
                    <a:pt x="7" y="1"/>
                  </a:lnTo>
                  <a:close/>
                </a:path>
              </a:pathLst>
            </a:custGeom>
            <a:solidFill>
              <a:srgbClr val="808080"/>
            </a:solidFill>
            <a:ln w="9525">
              <a:noFill/>
              <a:round/>
              <a:headEnd/>
              <a:tailEnd/>
            </a:ln>
          </p:spPr>
          <p:txBody>
            <a:bodyPr/>
            <a:lstStyle/>
            <a:p>
              <a:endParaRPr lang="en-US"/>
            </a:p>
          </p:txBody>
        </p:sp>
        <p:sp>
          <p:nvSpPr>
            <p:cNvPr id="236" name="Freeform 379"/>
            <p:cNvSpPr>
              <a:spLocks/>
            </p:cNvSpPr>
            <p:nvPr/>
          </p:nvSpPr>
          <p:spPr bwMode="auto">
            <a:xfrm>
              <a:off x="2550" y="1331"/>
              <a:ext cx="22" cy="46"/>
            </a:xfrm>
            <a:custGeom>
              <a:avLst/>
              <a:gdLst>
                <a:gd name="T0" fmla="*/ 21 w 22"/>
                <a:gd name="T1" fmla="*/ 17 h 46"/>
                <a:gd name="T2" fmla="*/ 22 w 22"/>
                <a:gd name="T3" fmla="*/ 22 h 46"/>
                <a:gd name="T4" fmla="*/ 22 w 22"/>
                <a:gd name="T5" fmla="*/ 26 h 46"/>
                <a:gd name="T6" fmla="*/ 21 w 22"/>
                <a:gd name="T7" fmla="*/ 31 h 46"/>
                <a:gd name="T8" fmla="*/ 20 w 22"/>
                <a:gd name="T9" fmla="*/ 37 h 46"/>
                <a:gd name="T10" fmla="*/ 19 w 22"/>
                <a:gd name="T11" fmla="*/ 40 h 46"/>
                <a:gd name="T12" fmla="*/ 16 w 22"/>
                <a:gd name="T13" fmla="*/ 44 h 46"/>
                <a:gd name="T14" fmla="*/ 12 w 22"/>
                <a:gd name="T15" fmla="*/ 46 h 46"/>
                <a:gd name="T16" fmla="*/ 8 w 22"/>
                <a:gd name="T17" fmla="*/ 44 h 46"/>
                <a:gd name="T18" fmla="*/ 6 w 22"/>
                <a:gd name="T19" fmla="*/ 42 h 46"/>
                <a:gd name="T20" fmla="*/ 3 w 22"/>
                <a:gd name="T21" fmla="*/ 38 h 46"/>
                <a:gd name="T22" fmla="*/ 2 w 22"/>
                <a:gd name="T23" fmla="*/ 35 h 46"/>
                <a:gd name="T24" fmla="*/ 2 w 22"/>
                <a:gd name="T25" fmla="*/ 31 h 46"/>
                <a:gd name="T26" fmla="*/ 0 w 22"/>
                <a:gd name="T27" fmla="*/ 26 h 46"/>
                <a:gd name="T28" fmla="*/ 0 w 22"/>
                <a:gd name="T29" fmla="*/ 21 h 46"/>
                <a:gd name="T30" fmla="*/ 0 w 22"/>
                <a:gd name="T31" fmla="*/ 17 h 46"/>
                <a:gd name="T32" fmla="*/ 2 w 22"/>
                <a:gd name="T33" fmla="*/ 13 h 46"/>
                <a:gd name="T34" fmla="*/ 3 w 22"/>
                <a:gd name="T35" fmla="*/ 8 h 46"/>
                <a:gd name="T36" fmla="*/ 4 w 22"/>
                <a:gd name="T37" fmla="*/ 4 h 46"/>
                <a:gd name="T38" fmla="*/ 9 w 22"/>
                <a:gd name="T39" fmla="*/ 0 h 46"/>
                <a:gd name="T40" fmla="*/ 13 w 22"/>
                <a:gd name="T41" fmla="*/ 0 h 46"/>
                <a:gd name="T42" fmla="*/ 17 w 22"/>
                <a:gd name="T43" fmla="*/ 3 h 46"/>
                <a:gd name="T44" fmla="*/ 19 w 22"/>
                <a:gd name="T45" fmla="*/ 7 h 46"/>
                <a:gd name="T46" fmla="*/ 21 w 22"/>
                <a:gd name="T47" fmla="*/ 11 h 46"/>
                <a:gd name="T48" fmla="*/ 20 w 22"/>
                <a:gd name="T49" fmla="*/ 13 h 46"/>
                <a:gd name="T50" fmla="*/ 19 w 22"/>
                <a:gd name="T51" fmla="*/ 8 h 46"/>
                <a:gd name="T52" fmla="*/ 16 w 22"/>
                <a:gd name="T53" fmla="*/ 5 h 46"/>
                <a:gd name="T54" fmla="*/ 12 w 22"/>
                <a:gd name="T55" fmla="*/ 3 h 46"/>
                <a:gd name="T56" fmla="*/ 8 w 22"/>
                <a:gd name="T57" fmla="*/ 3 h 46"/>
                <a:gd name="T58" fmla="*/ 4 w 22"/>
                <a:gd name="T59" fmla="*/ 7 h 46"/>
                <a:gd name="T60" fmla="*/ 3 w 22"/>
                <a:gd name="T61" fmla="*/ 11 h 46"/>
                <a:gd name="T62" fmla="*/ 2 w 22"/>
                <a:gd name="T63" fmla="*/ 18 h 46"/>
                <a:gd name="T64" fmla="*/ 2 w 22"/>
                <a:gd name="T65" fmla="*/ 22 h 46"/>
                <a:gd name="T66" fmla="*/ 2 w 22"/>
                <a:gd name="T67" fmla="*/ 28 h 46"/>
                <a:gd name="T68" fmla="*/ 3 w 22"/>
                <a:gd name="T69" fmla="*/ 34 h 46"/>
                <a:gd name="T70" fmla="*/ 4 w 22"/>
                <a:gd name="T71" fmla="*/ 38 h 46"/>
                <a:gd name="T72" fmla="*/ 7 w 22"/>
                <a:gd name="T73" fmla="*/ 39 h 46"/>
                <a:gd name="T74" fmla="*/ 9 w 22"/>
                <a:gd name="T75" fmla="*/ 42 h 46"/>
                <a:gd name="T76" fmla="*/ 13 w 22"/>
                <a:gd name="T77" fmla="*/ 43 h 46"/>
                <a:gd name="T78" fmla="*/ 16 w 22"/>
                <a:gd name="T79" fmla="*/ 40 h 46"/>
                <a:gd name="T80" fmla="*/ 19 w 22"/>
                <a:gd name="T81" fmla="*/ 38 h 46"/>
                <a:gd name="T82" fmla="*/ 20 w 22"/>
                <a:gd name="T83" fmla="*/ 34 h 46"/>
                <a:gd name="T84" fmla="*/ 21 w 22"/>
                <a:gd name="T85" fmla="*/ 28 h 46"/>
                <a:gd name="T86" fmla="*/ 21 w 22"/>
                <a:gd name="T87" fmla="*/ 24 h 46"/>
                <a:gd name="T88" fmla="*/ 21 w 22"/>
                <a:gd name="T89" fmla="*/ 20 h 46"/>
                <a:gd name="T90" fmla="*/ 20 w 22"/>
                <a:gd name="T91" fmla="*/ 15 h 4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6"/>
                <a:gd name="T140" fmla="*/ 22 w 22"/>
                <a:gd name="T141" fmla="*/ 46 h 4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6">
                  <a:moveTo>
                    <a:pt x="21" y="13"/>
                  </a:moveTo>
                  <a:lnTo>
                    <a:pt x="21" y="16"/>
                  </a:lnTo>
                  <a:lnTo>
                    <a:pt x="21" y="17"/>
                  </a:lnTo>
                  <a:lnTo>
                    <a:pt x="22" y="20"/>
                  </a:lnTo>
                  <a:lnTo>
                    <a:pt x="22" y="21"/>
                  </a:lnTo>
                  <a:lnTo>
                    <a:pt x="22" y="22"/>
                  </a:lnTo>
                  <a:lnTo>
                    <a:pt x="22" y="24"/>
                  </a:lnTo>
                  <a:lnTo>
                    <a:pt x="22" y="25"/>
                  </a:lnTo>
                  <a:lnTo>
                    <a:pt x="22" y="26"/>
                  </a:lnTo>
                  <a:lnTo>
                    <a:pt x="22" y="29"/>
                  </a:lnTo>
                  <a:lnTo>
                    <a:pt x="21" y="30"/>
                  </a:lnTo>
                  <a:lnTo>
                    <a:pt x="21" y="31"/>
                  </a:lnTo>
                  <a:lnTo>
                    <a:pt x="21" y="34"/>
                  </a:lnTo>
                  <a:lnTo>
                    <a:pt x="20" y="35"/>
                  </a:lnTo>
                  <a:lnTo>
                    <a:pt x="20" y="37"/>
                  </a:lnTo>
                  <a:lnTo>
                    <a:pt x="20" y="38"/>
                  </a:lnTo>
                  <a:lnTo>
                    <a:pt x="19" y="39"/>
                  </a:lnTo>
                  <a:lnTo>
                    <a:pt x="19" y="40"/>
                  </a:lnTo>
                  <a:lnTo>
                    <a:pt x="17" y="42"/>
                  </a:lnTo>
                  <a:lnTo>
                    <a:pt x="16" y="43"/>
                  </a:lnTo>
                  <a:lnTo>
                    <a:pt x="16" y="44"/>
                  </a:lnTo>
                  <a:lnTo>
                    <a:pt x="15" y="44"/>
                  </a:lnTo>
                  <a:lnTo>
                    <a:pt x="13" y="46"/>
                  </a:lnTo>
                  <a:lnTo>
                    <a:pt x="12" y="46"/>
                  </a:lnTo>
                  <a:lnTo>
                    <a:pt x="11" y="46"/>
                  </a:lnTo>
                  <a:lnTo>
                    <a:pt x="9" y="46"/>
                  </a:lnTo>
                  <a:lnTo>
                    <a:pt x="8" y="44"/>
                  </a:lnTo>
                  <a:lnTo>
                    <a:pt x="7" y="43"/>
                  </a:lnTo>
                  <a:lnTo>
                    <a:pt x="6" y="43"/>
                  </a:lnTo>
                  <a:lnTo>
                    <a:pt x="6" y="42"/>
                  </a:lnTo>
                  <a:lnTo>
                    <a:pt x="4" y="40"/>
                  </a:lnTo>
                  <a:lnTo>
                    <a:pt x="4" y="39"/>
                  </a:lnTo>
                  <a:lnTo>
                    <a:pt x="3" y="38"/>
                  </a:lnTo>
                  <a:lnTo>
                    <a:pt x="3" y="37"/>
                  </a:lnTo>
                  <a:lnTo>
                    <a:pt x="3" y="35"/>
                  </a:lnTo>
                  <a:lnTo>
                    <a:pt x="2" y="35"/>
                  </a:lnTo>
                  <a:lnTo>
                    <a:pt x="2" y="34"/>
                  </a:lnTo>
                  <a:lnTo>
                    <a:pt x="2" y="33"/>
                  </a:lnTo>
                  <a:lnTo>
                    <a:pt x="2" y="31"/>
                  </a:lnTo>
                  <a:lnTo>
                    <a:pt x="0" y="29"/>
                  </a:lnTo>
                  <a:lnTo>
                    <a:pt x="0" y="28"/>
                  </a:lnTo>
                  <a:lnTo>
                    <a:pt x="0" y="26"/>
                  </a:lnTo>
                  <a:lnTo>
                    <a:pt x="0" y="24"/>
                  </a:lnTo>
                  <a:lnTo>
                    <a:pt x="0" y="22"/>
                  </a:lnTo>
                  <a:lnTo>
                    <a:pt x="0" y="21"/>
                  </a:lnTo>
                  <a:lnTo>
                    <a:pt x="0" y="20"/>
                  </a:lnTo>
                  <a:lnTo>
                    <a:pt x="0" y="18"/>
                  </a:lnTo>
                  <a:lnTo>
                    <a:pt x="0" y="17"/>
                  </a:lnTo>
                  <a:lnTo>
                    <a:pt x="0" y="16"/>
                  </a:lnTo>
                  <a:lnTo>
                    <a:pt x="0" y="15"/>
                  </a:lnTo>
                  <a:lnTo>
                    <a:pt x="2" y="13"/>
                  </a:lnTo>
                  <a:lnTo>
                    <a:pt x="2" y="11"/>
                  </a:lnTo>
                  <a:lnTo>
                    <a:pt x="2" y="9"/>
                  </a:lnTo>
                  <a:lnTo>
                    <a:pt x="3" y="8"/>
                  </a:lnTo>
                  <a:lnTo>
                    <a:pt x="3" y="7"/>
                  </a:lnTo>
                  <a:lnTo>
                    <a:pt x="4" y="5"/>
                  </a:lnTo>
                  <a:lnTo>
                    <a:pt x="4" y="4"/>
                  </a:lnTo>
                  <a:lnTo>
                    <a:pt x="6" y="3"/>
                  </a:lnTo>
                  <a:lnTo>
                    <a:pt x="8" y="0"/>
                  </a:lnTo>
                  <a:lnTo>
                    <a:pt x="9" y="0"/>
                  </a:lnTo>
                  <a:lnTo>
                    <a:pt x="11" y="0"/>
                  </a:lnTo>
                  <a:lnTo>
                    <a:pt x="12" y="0"/>
                  </a:lnTo>
                  <a:lnTo>
                    <a:pt x="13" y="0"/>
                  </a:lnTo>
                  <a:lnTo>
                    <a:pt x="15" y="2"/>
                  </a:lnTo>
                  <a:lnTo>
                    <a:pt x="16" y="2"/>
                  </a:lnTo>
                  <a:lnTo>
                    <a:pt x="17" y="3"/>
                  </a:lnTo>
                  <a:lnTo>
                    <a:pt x="17" y="4"/>
                  </a:lnTo>
                  <a:lnTo>
                    <a:pt x="19" y="5"/>
                  </a:lnTo>
                  <a:lnTo>
                    <a:pt x="19" y="7"/>
                  </a:lnTo>
                  <a:lnTo>
                    <a:pt x="20" y="8"/>
                  </a:lnTo>
                  <a:lnTo>
                    <a:pt x="20" y="9"/>
                  </a:lnTo>
                  <a:lnTo>
                    <a:pt x="21" y="11"/>
                  </a:lnTo>
                  <a:lnTo>
                    <a:pt x="21" y="13"/>
                  </a:lnTo>
                  <a:lnTo>
                    <a:pt x="20" y="15"/>
                  </a:lnTo>
                  <a:lnTo>
                    <a:pt x="20" y="13"/>
                  </a:lnTo>
                  <a:lnTo>
                    <a:pt x="19" y="11"/>
                  </a:lnTo>
                  <a:lnTo>
                    <a:pt x="19" y="9"/>
                  </a:lnTo>
                  <a:lnTo>
                    <a:pt x="19" y="8"/>
                  </a:lnTo>
                  <a:lnTo>
                    <a:pt x="17" y="8"/>
                  </a:lnTo>
                  <a:lnTo>
                    <a:pt x="17" y="7"/>
                  </a:lnTo>
                  <a:lnTo>
                    <a:pt x="16" y="5"/>
                  </a:lnTo>
                  <a:lnTo>
                    <a:pt x="15" y="4"/>
                  </a:lnTo>
                  <a:lnTo>
                    <a:pt x="13" y="3"/>
                  </a:lnTo>
                  <a:lnTo>
                    <a:pt x="12" y="3"/>
                  </a:lnTo>
                  <a:lnTo>
                    <a:pt x="11" y="3"/>
                  </a:lnTo>
                  <a:lnTo>
                    <a:pt x="9" y="3"/>
                  </a:lnTo>
                  <a:lnTo>
                    <a:pt x="8" y="3"/>
                  </a:lnTo>
                  <a:lnTo>
                    <a:pt x="6" y="5"/>
                  </a:lnTo>
                  <a:lnTo>
                    <a:pt x="6" y="7"/>
                  </a:lnTo>
                  <a:lnTo>
                    <a:pt x="4" y="7"/>
                  </a:lnTo>
                  <a:lnTo>
                    <a:pt x="4" y="8"/>
                  </a:lnTo>
                  <a:lnTo>
                    <a:pt x="4" y="9"/>
                  </a:lnTo>
                  <a:lnTo>
                    <a:pt x="3" y="11"/>
                  </a:lnTo>
                  <a:lnTo>
                    <a:pt x="3" y="13"/>
                  </a:lnTo>
                  <a:lnTo>
                    <a:pt x="2" y="16"/>
                  </a:lnTo>
                  <a:lnTo>
                    <a:pt x="2" y="18"/>
                  </a:lnTo>
                  <a:lnTo>
                    <a:pt x="2" y="20"/>
                  </a:lnTo>
                  <a:lnTo>
                    <a:pt x="2" y="21"/>
                  </a:lnTo>
                  <a:lnTo>
                    <a:pt x="2" y="22"/>
                  </a:lnTo>
                  <a:lnTo>
                    <a:pt x="2" y="24"/>
                  </a:lnTo>
                  <a:lnTo>
                    <a:pt x="2" y="26"/>
                  </a:lnTo>
                  <a:lnTo>
                    <a:pt x="2" y="28"/>
                  </a:lnTo>
                  <a:lnTo>
                    <a:pt x="3" y="31"/>
                  </a:lnTo>
                  <a:lnTo>
                    <a:pt x="3" y="33"/>
                  </a:lnTo>
                  <a:lnTo>
                    <a:pt x="3" y="34"/>
                  </a:lnTo>
                  <a:lnTo>
                    <a:pt x="4" y="35"/>
                  </a:lnTo>
                  <a:lnTo>
                    <a:pt x="4" y="37"/>
                  </a:lnTo>
                  <a:lnTo>
                    <a:pt x="4" y="38"/>
                  </a:lnTo>
                  <a:lnTo>
                    <a:pt x="6" y="38"/>
                  </a:lnTo>
                  <a:lnTo>
                    <a:pt x="6" y="39"/>
                  </a:lnTo>
                  <a:lnTo>
                    <a:pt x="7" y="39"/>
                  </a:lnTo>
                  <a:lnTo>
                    <a:pt x="7" y="40"/>
                  </a:lnTo>
                  <a:lnTo>
                    <a:pt x="8" y="42"/>
                  </a:lnTo>
                  <a:lnTo>
                    <a:pt x="9" y="42"/>
                  </a:lnTo>
                  <a:lnTo>
                    <a:pt x="11" y="43"/>
                  </a:lnTo>
                  <a:lnTo>
                    <a:pt x="12" y="43"/>
                  </a:lnTo>
                  <a:lnTo>
                    <a:pt x="13" y="43"/>
                  </a:lnTo>
                  <a:lnTo>
                    <a:pt x="15" y="42"/>
                  </a:lnTo>
                  <a:lnTo>
                    <a:pt x="16" y="42"/>
                  </a:lnTo>
                  <a:lnTo>
                    <a:pt x="16" y="40"/>
                  </a:lnTo>
                  <a:lnTo>
                    <a:pt x="17" y="40"/>
                  </a:lnTo>
                  <a:lnTo>
                    <a:pt x="17" y="38"/>
                  </a:lnTo>
                  <a:lnTo>
                    <a:pt x="19" y="38"/>
                  </a:lnTo>
                  <a:lnTo>
                    <a:pt x="19" y="37"/>
                  </a:lnTo>
                  <a:lnTo>
                    <a:pt x="19" y="35"/>
                  </a:lnTo>
                  <a:lnTo>
                    <a:pt x="20" y="34"/>
                  </a:lnTo>
                  <a:lnTo>
                    <a:pt x="20" y="33"/>
                  </a:lnTo>
                  <a:lnTo>
                    <a:pt x="20" y="30"/>
                  </a:lnTo>
                  <a:lnTo>
                    <a:pt x="21" y="28"/>
                  </a:lnTo>
                  <a:lnTo>
                    <a:pt x="21" y="26"/>
                  </a:lnTo>
                  <a:lnTo>
                    <a:pt x="21" y="25"/>
                  </a:lnTo>
                  <a:lnTo>
                    <a:pt x="21" y="24"/>
                  </a:lnTo>
                  <a:lnTo>
                    <a:pt x="21" y="22"/>
                  </a:lnTo>
                  <a:lnTo>
                    <a:pt x="21" y="21"/>
                  </a:lnTo>
                  <a:lnTo>
                    <a:pt x="21" y="20"/>
                  </a:lnTo>
                  <a:lnTo>
                    <a:pt x="21" y="18"/>
                  </a:lnTo>
                  <a:lnTo>
                    <a:pt x="20" y="17"/>
                  </a:lnTo>
                  <a:lnTo>
                    <a:pt x="20" y="15"/>
                  </a:lnTo>
                  <a:lnTo>
                    <a:pt x="21" y="13"/>
                  </a:lnTo>
                  <a:close/>
                </a:path>
              </a:pathLst>
            </a:custGeom>
            <a:solidFill>
              <a:srgbClr val="808080"/>
            </a:solidFill>
            <a:ln w="9525">
              <a:noFill/>
              <a:round/>
              <a:headEnd/>
              <a:tailEnd/>
            </a:ln>
          </p:spPr>
          <p:txBody>
            <a:bodyPr/>
            <a:lstStyle/>
            <a:p>
              <a:endParaRPr lang="en-US"/>
            </a:p>
          </p:txBody>
        </p:sp>
        <p:sp>
          <p:nvSpPr>
            <p:cNvPr id="237" name="Freeform 380"/>
            <p:cNvSpPr>
              <a:spLocks/>
            </p:cNvSpPr>
            <p:nvPr/>
          </p:nvSpPr>
          <p:spPr bwMode="auto">
            <a:xfrm>
              <a:off x="2553" y="1312"/>
              <a:ext cx="19" cy="91"/>
            </a:xfrm>
            <a:custGeom>
              <a:avLst/>
              <a:gdLst>
                <a:gd name="T0" fmla="*/ 1 w 19"/>
                <a:gd name="T1" fmla="*/ 21 h 91"/>
                <a:gd name="T2" fmla="*/ 4 w 19"/>
                <a:gd name="T3" fmla="*/ 30 h 91"/>
                <a:gd name="T4" fmla="*/ 1 w 19"/>
                <a:gd name="T5" fmla="*/ 53 h 91"/>
                <a:gd name="T6" fmla="*/ 0 w 19"/>
                <a:gd name="T7" fmla="*/ 56 h 91"/>
                <a:gd name="T8" fmla="*/ 19 w 19"/>
                <a:gd name="T9" fmla="*/ 91 h 91"/>
                <a:gd name="T10" fmla="*/ 19 w 19"/>
                <a:gd name="T11" fmla="*/ 0 h 91"/>
                <a:gd name="T12" fmla="*/ 1 w 19"/>
                <a:gd name="T13" fmla="*/ 21 h 91"/>
                <a:gd name="T14" fmla="*/ 0 60000 65536"/>
                <a:gd name="T15" fmla="*/ 0 60000 65536"/>
                <a:gd name="T16" fmla="*/ 0 60000 65536"/>
                <a:gd name="T17" fmla="*/ 0 60000 65536"/>
                <a:gd name="T18" fmla="*/ 0 60000 65536"/>
                <a:gd name="T19" fmla="*/ 0 60000 65536"/>
                <a:gd name="T20" fmla="*/ 0 60000 65536"/>
                <a:gd name="T21" fmla="*/ 0 w 19"/>
                <a:gd name="T22" fmla="*/ 0 h 91"/>
                <a:gd name="T23" fmla="*/ 19 w 19"/>
                <a:gd name="T24" fmla="*/ 91 h 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91">
                  <a:moveTo>
                    <a:pt x="1" y="21"/>
                  </a:moveTo>
                  <a:lnTo>
                    <a:pt x="4" y="30"/>
                  </a:lnTo>
                  <a:lnTo>
                    <a:pt x="1" y="53"/>
                  </a:lnTo>
                  <a:lnTo>
                    <a:pt x="0" y="56"/>
                  </a:lnTo>
                  <a:lnTo>
                    <a:pt x="19" y="91"/>
                  </a:lnTo>
                  <a:lnTo>
                    <a:pt x="19" y="0"/>
                  </a:lnTo>
                  <a:lnTo>
                    <a:pt x="1" y="21"/>
                  </a:lnTo>
                  <a:close/>
                </a:path>
              </a:pathLst>
            </a:custGeom>
            <a:solidFill>
              <a:srgbClr val="808080"/>
            </a:solidFill>
            <a:ln w="9525">
              <a:noFill/>
              <a:round/>
              <a:headEnd/>
              <a:tailEnd/>
            </a:ln>
          </p:spPr>
          <p:txBody>
            <a:bodyPr/>
            <a:lstStyle/>
            <a:p>
              <a:endParaRPr lang="en-US"/>
            </a:p>
          </p:txBody>
        </p:sp>
        <p:sp>
          <p:nvSpPr>
            <p:cNvPr id="238" name="Freeform 381"/>
            <p:cNvSpPr>
              <a:spLocks/>
            </p:cNvSpPr>
            <p:nvPr/>
          </p:nvSpPr>
          <p:spPr bwMode="auto">
            <a:xfrm>
              <a:off x="2553" y="1309"/>
              <a:ext cx="21" cy="95"/>
            </a:xfrm>
            <a:custGeom>
              <a:avLst/>
              <a:gdLst>
                <a:gd name="T0" fmla="*/ 1 w 21"/>
                <a:gd name="T1" fmla="*/ 25 h 95"/>
                <a:gd name="T2" fmla="*/ 1 w 21"/>
                <a:gd name="T3" fmla="*/ 22 h 95"/>
                <a:gd name="T4" fmla="*/ 4 w 21"/>
                <a:gd name="T5" fmla="*/ 31 h 95"/>
                <a:gd name="T6" fmla="*/ 4 w 21"/>
                <a:gd name="T7" fmla="*/ 33 h 95"/>
                <a:gd name="T8" fmla="*/ 1 w 21"/>
                <a:gd name="T9" fmla="*/ 56 h 95"/>
                <a:gd name="T10" fmla="*/ 0 w 21"/>
                <a:gd name="T11" fmla="*/ 60 h 95"/>
                <a:gd name="T12" fmla="*/ 0 w 21"/>
                <a:gd name="T13" fmla="*/ 57 h 95"/>
                <a:gd name="T14" fmla="*/ 19 w 21"/>
                <a:gd name="T15" fmla="*/ 94 h 95"/>
                <a:gd name="T16" fmla="*/ 19 w 21"/>
                <a:gd name="T17" fmla="*/ 2 h 95"/>
                <a:gd name="T18" fmla="*/ 21 w 21"/>
                <a:gd name="T19" fmla="*/ 3 h 95"/>
                <a:gd name="T20" fmla="*/ 1 w 21"/>
                <a:gd name="T21" fmla="*/ 25 h 95"/>
                <a:gd name="T22" fmla="*/ 1 w 21"/>
                <a:gd name="T23" fmla="*/ 22 h 95"/>
                <a:gd name="T24" fmla="*/ 19 w 21"/>
                <a:gd name="T25" fmla="*/ 2 h 95"/>
                <a:gd name="T26" fmla="*/ 21 w 21"/>
                <a:gd name="T27" fmla="*/ 0 h 95"/>
                <a:gd name="T28" fmla="*/ 21 w 21"/>
                <a:gd name="T29" fmla="*/ 2 h 95"/>
                <a:gd name="T30" fmla="*/ 21 w 21"/>
                <a:gd name="T31" fmla="*/ 0 h 95"/>
                <a:gd name="T32" fmla="*/ 21 w 21"/>
                <a:gd name="T33" fmla="*/ 2 h 95"/>
                <a:gd name="T34" fmla="*/ 19 w 21"/>
                <a:gd name="T35" fmla="*/ 94 h 95"/>
                <a:gd name="T36" fmla="*/ 21 w 21"/>
                <a:gd name="T37" fmla="*/ 94 h 95"/>
                <a:gd name="T38" fmla="*/ 19 w 21"/>
                <a:gd name="T39" fmla="*/ 95 h 95"/>
                <a:gd name="T40" fmla="*/ 0 w 21"/>
                <a:gd name="T41" fmla="*/ 60 h 95"/>
                <a:gd name="T42" fmla="*/ 0 w 21"/>
                <a:gd name="T43" fmla="*/ 59 h 95"/>
                <a:gd name="T44" fmla="*/ 0 w 21"/>
                <a:gd name="T45" fmla="*/ 55 h 95"/>
                <a:gd name="T46" fmla="*/ 3 w 21"/>
                <a:gd name="T47" fmla="*/ 33 h 95"/>
                <a:gd name="T48" fmla="*/ 4 w 21"/>
                <a:gd name="T49" fmla="*/ 33 h 95"/>
                <a:gd name="T50" fmla="*/ 1 w 21"/>
                <a:gd name="T51" fmla="*/ 24 h 95"/>
                <a:gd name="T52" fmla="*/ 1 w 21"/>
                <a:gd name="T53" fmla="*/ 22 h 95"/>
                <a:gd name="T54" fmla="*/ 1 w 21"/>
                <a:gd name="T55" fmla="*/ 25 h 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
                <a:gd name="T85" fmla="*/ 0 h 95"/>
                <a:gd name="T86" fmla="*/ 21 w 21"/>
                <a:gd name="T87" fmla="*/ 95 h 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 h="95">
                  <a:moveTo>
                    <a:pt x="1" y="25"/>
                  </a:moveTo>
                  <a:lnTo>
                    <a:pt x="1" y="22"/>
                  </a:lnTo>
                  <a:lnTo>
                    <a:pt x="4" y="31"/>
                  </a:lnTo>
                  <a:lnTo>
                    <a:pt x="4" y="33"/>
                  </a:lnTo>
                  <a:lnTo>
                    <a:pt x="1" y="56"/>
                  </a:lnTo>
                  <a:lnTo>
                    <a:pt x="0" y="60"/>
                  </a:lnTo>
                  <a:lnTo>
                    <a:pt x="0" y="57"/>
                  </a:lnTo>
                  <a:lnTo>
                    <a:pt x="19" y="94"/>
                  </a:lnTo>
                  <a:lnTo>
                    <a:pt x="19" y="2"/>
                  </a:lnTo>
                  <a:lnTo>
                    <a:pt x="21" y="3"/>
                  </a:lnTo>
                  <a:lnTo>
                    <a:pt x="1" y="25"/>
                  </a:lnTo>
                  <a:lnTo>
                    <a:pt x="1" y="22"/>
                  </a:lnTo>
                  <a:lnTo>
                    <a:pt x="19" y="2"/>
                  </a:lnTo>
                  <a:lnTo>
                    <a:pt x="21" y="0"/>
                  </a:lnTo>
                  <a:lnTo>
                    <a:pt x="21" y="2"/>
                  </a:lnTo>
                  <a:lnTo>
                    <a:pt x="21" y="0"/>
                  </a:lnTo>
                  <a:lnTo>
                    <a:pt x="21" y="2"/>
                  </a:lnTo>
                  <a:lnTo>
                    <a:pt x="19" y="94"/>
                  </a:lnTo>
                  <a:lnTo>
                    <a:pt x="21" y="94"/>
                  </a:lnTo>
                  <a:lnTo>
                    <a:pt x="19" y="95"/>
                  </a:lnTo>
                  <a:lnTo>
                    <a:pt x="0" y="60"/>
                  </a:lnTo>
                  <a:lnTo>
                    <a:pt x="0" y="59"/>
                  </a:lnTo>
                  <a:lnTo>
                    <a:pt x="0" y="55"/>
                  </a:lnTo>
                  <a:lnTo>
                    <a:pt x="3" y="33"/>
                  </a:lnTo>
                  <a:lnTo>
                    <a:pt x="4" y="33"/>
                  </a:lnTo>
                  <a:lnTo>
                    <a:pt x="1" y="24"/>
                  </a:lnTo>
                  <a:lnTo>
                    <a:pt x="1" y="22"/>
                  </a:lnTo>
                  <a:lnTo>
                    <a:pt x="1" y="25"/>
                  </a:lnTo>
                  <a:close/>
                </a:path>
              </a:pathLst>
            </a:custGeom>
            <a:solidFill>
              <a:srgbClr val="808080"/>
            </a:solidFill>
            <a:ln w="9525">
              <a:noFill/>
              <a:round/>
              <a:headEnd/>
              <a:tailEnd/>
            </a:ln>
          </p:spPr>
          <p:txBody>
            <a:bodyPr/>
            <a:lstStyle/>
            <a:p>
              <a:endParaRPr lang="en-US"/>
            </a:p>
          </p:txBody>
        </p:sp>
        <p:sp>
          <p:nvSpPr>
            <p:cNvPr id="239" name="Freeform 382"/>
            <p:cNvSpPr>
              <a:spLocks/>
            </p:cNvSpPr>
            <p:nvPr/>
          </p:nvSpPr>
          <p:spPr bwMode="auto">
            <a:xfrm>
              <a:off x="2515" y="1432"/>
              <a:ext cx="52" cy="41"/>
            </a:xfrm>
            <a:custGeom>
              <a:avLst/>
              <a:gdLst>
                <a:gd name="T0" fmla="*/ 2 w 52"/>
                <a:gd name="T1" fmla="*/ 28 h 41"/>
                <a:gd name="T2" fmla="*/ 0 w 52"/>
                <a:gd name="T3" fmla="*/ 41 h 41"/>
                <a:gd name="T4" fmla="*/ 52 w 52"/>
                <a:gd name="T5" fmla="*/ 34 h 41"/>
                <a:gd name="T6" fmla="*/ 38 w 52"/>
                <a:gd name="T7" fmla="*/ 0 h 41"/>
                <a:gd name="T8" fmla="*/ 2 w 52"/>
                <a:gd name="T9" fmla="*/ 28 h 41"/>
                <a:gd name="T10" fmla="*/ 0 60000 65536"/>
                <a:gd name="T11" fmla="*/ 0 60000 65536"/>
                <a:gd name="T12" fmla="*/ 0 60000 65536"/>
                <a:gd name="T13" fmla="*/ 0 60000 65536"/>
                <a:gd name="T14" fmla="*/ 0 60000 65536"/>
                <a:gd name="T15" fmla="*/ 0 w 52"/>
                <a:gd name="T16" fmla="*/ 0 h 41"/>
                <a:gd name="T17" fmla="*/ 52 w 52"/>
                <a:gd name="T18" fmla="*/ 41 h 41"/>
              </a:gdLst>
              <a:ahLst/>
              <a:cxnLst>
                <a:cxn ang="T10">
                  <a:pos x="T0" y="T1"/>
                </a:cxn>
                <a:cxn ang="T11">
                  <a:pos x="T2" y="T3"/>
                </a:cxn>
                <a:cxn ang="T12">
                  <a:pos x="T4" y="T5"/>
                </a:cxn>
                <a:cxn ang="T13">
                  <a:pos x="T6" y="T7"/>
                </a:cxn>
                <a:cxn ang="T14">
                  <a:pos x="T8" y="T9"/>
                </a:cxn>
              </a:cxnLst>
              <a:rect l="T15" t="T16" r="T17" b="T18"/>
              <a:pathLst>
                <a:path w="52" h="41">
                  <a:moveTo>
                    <a:pt x="2" y="28"/>
                  </a:moveTo>
                  <a:lnTo>
                    <a:pt x="0" y="41"/>
                  </a:lnTo>
                  <a:lnTo>
                    <a:pt x="52" y="34"/>
                  </a:lnTo>
                  <a:lnTo>
                    <a:pt x="38" y="0"/>
                  </a:lnTo>
                  <a:lnTo>
                    <a:pt x="2" y="28"/>
                  </a:lnTo>
                  <a:close/>
                </a:path>
              </a:pathLst>
            </a:custGeom>
            <a:solidFill>
              <a:srgbClr val="808080"/>
            </a:solidFill>
            <a:ln w="9525">
              <a:noFill/>
              <a:round/>
              <a:headEnd/>
              <a:tailEnd/>
            </a:ln>
          </p:spPr>
          <p:txBody>
            <a:bodyPr/>
            <a:lstStyle/>
            <a:p>
              <a:endParaRPr lang="en-US"/>
            </a:p>
          </p:txBody>
        </p:sp>
        <p:sp>
          <p:nvSpPr>
            <p:cNvPr id="240" name="Freeform 383"/>
            <p:cNvSpPr>
              <a:spLocks/>
            </p:cNvSpPr>
            <p:nvPr/>
          </p:nvSpPr>
          <p:spPr bwMode="auto">
            <a:xfrm>
              <a:off x="2514" y="1430"/>
              <a:ext cx="55" cy="44"/>
            </a:xfrm>
            <a:custGeom>
              <a:avLst/>
              <a:gdLst>
                <a:gd name="T0" fmla="*/ 4 w 55"/>
                <a:gd name="T1" fmla="*/ 31 h 44"/>
                <a:gd name="T2" fmla="*/ 4 w 55"/>
                <a:gd name="T3" fmla="*/ 30 h 44"/>
                <a:gd name="T4" fmla="*/ 3 w 55"/>
                <a:gd name="T5" fmla="*/ 43 h 44"/>
                <a:gd name="T6" fmla="*/ 1 w 55"/>
                <a:gd name="T7" fmla="*/ 40 h 44"/>
                <a:gd name="T8" fmla="*/ 53 w 55"/>
                <a:gd name="T9" fmla="*/ 34 h 44"/>
                <a:gd name="T10" fmla="*/ 52 w 55"/>
                <a:gd name="T11" fmla="*/ 36 h 44"/>
                <a:gd name="T12" fmla="*/ 38 w 55"/>
                <a:gd name="T13" fmla="*/ 4 h 44"/>
                <a:gd name="T14" fmla="*/ 40 w 55"/>
                <a:gd name="T15" fmla="*/ 4 h 44"/>
                <a:gd name="T16" fmla="*/ 4 w 55"/>
                <a:gd name="T17" fmla="*/ 31 h 44"/>
                <a:gd name="T18" fmla="*/ 1 w 55"/>
                <a:gd name="T19" fmla="*/ 27 h 44"/>
                <a:gd name="T20" fmla="*/ 38 w 55"/>
                <a:gd name="T21" fmla="*/ 1 h 44"/>
                <a:gd name="T22" fmla="*/ 39 w 55"/>
                <a:gd name="T23" fmla="*/ 0 h 44"/>
                <a:gd name="T24" fmla="*/ 40 w 55"/>
                <a:gd name="T25" fmla="*/ 0 h 44"/>
                <a:gd name="T26" fmla="*/ 40 w 55"/>
                <a:gd name="T27" fmla="*/ 1 h 44"/>
                <a:gd name="T28" fmla="*/ 55 w 55"/>
                <a:gd name="T29" fmla="*/ 35 h 44"/>
                <a:gd name="T30" fmla="*/ 55 w 55"/>
                <a:gd name="T31" fmla="*/ 36 h 44"/>
                <a:gd name="T32" fmla="*/ 55 w 55"/>
                <a:gd name="T33" fmla="*/ 37 h 44"/>
                <a:gd name="T34" fmla="*/ 53 w 55"/>
                <a:gd name="T35" fmla="*/ 37 h 44"/>
                <a:gd name="T36" fmla="*/ 1 w 55"/>
                <a:gd name="T37" fmla="*/ 44 h 44"/>
                <a:gd name="T38" fmla="*/ 0 w 55"/>
                <a:gd name="T39" fmla="*/ 44 h 44"/>
                <a:gd name="T40" fmla="*/ 0 w 55"/>
                <a:gd name="T41" fmla="*/ 43 h 44"/>
                <a:gd name="T42" fmla="*/ 1 w 55"/>
                <a:gd name="T43" fmla="*/ 28 h 44"/>
                <a:gd name="T44" fmla="*/ 0 w 55"/>
                <a:gd name="T45" fmla="*/ 28 h 44"/>
                <a:gd name="T46" fmla="*/ 1 w 55"/>
                <a:gd name="T47" fmla="*/ 28 h 44"/>
                <a:gd name="T48" fmla="*/ 1 w 55"/>
                <a:gd name="T49" fmla="*/ 27 h 44"/>
                <a:gd name="T50" fmla="*/ 4 w 55"/>
                <a:gd name="T51" fmla="*/ 31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5"/>
                <a:gd name="T79" fmla="*/ 0 h 44"/>
                <a:gd name="T80" fmla="*/ 55 w 55"/>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5" h="44">
                  <a:moveTo>
                    <a:pt x="4" y="31"/>
                  </a:moveTo>
                  <a:lnTo>
                    <a:pt x="4" y="30"/>
                  </a:lnTo>
                  <a:lnTo>
                    <a:pt x="3" y="43"/>
                  </a:lnTo>
                  <a:lnTo>
                    <a:pt x="1" y="40"/>
                  </a:lnTo>
                  <a:lnTo>
                    <a:pt x="53" y="34"/>
                  </a:lnTo>
                  <a:lnTo>
                    <a:pt x="52" y="36"/>
                  </a:lnTo>
                  <a:lnTo>
                    <a:pt x="38" y="4"/>
                  </a:lnTo>
                  <a:lnTo>
                    <a:pt x="40" y="4"/>
                  </a:lnTo>
                  <a:lnTo>
                    <a:pt x="4" y="31"/>
                  </a:lnTo>
                  <a:lnTo>
                    <a:pt x="1" y="27"/>
                  </a:lnTo>
                  <a:lnTo>
                    <a:pt x="38" y="1"/>
                  </a:lnTo>
                  <a:lnTo>
                    <a:pt x="39" y="0"/>
                  </a:lnTo>
                  <a:lnTo>
                    <a:pt x="40" y="0"/>
                  </a:lnTo>
                  <a:lnTo>
                    <a:pt x="40" y="1"/>
                  </a:lnTo>
                  <a:lnTo>
                    <a:pt x="55" y="35"/>
                  </a:lnTo>
                  <a:lnTo>
                    <a:pt x="55" y="36"/>
                  </a:lnTo>
                  <a:lnTo>
                    <a:pt x="55" y="37"/>
                  </a:lnTo>
                  <a:lnTo>
                    <a:pt x="53" y="37"/>
                  </a:lnTo>
                  <a:lnTo>
                    <a:pt x="1" y="44"/>
                  </a:lnTo>
                  <a:lnTo>
                    <a:pt x="0" y="44"/>
                  </a:lnTo>
                  <a:lnTo>
                    <a:pt x="0" y="43"/>
                  </a:lnTo>
                  <a:lnTo>
                    <a:pt x="1" y="28"/>
                  </a:lnTo>
                  <a:lnTo>
                    <a:pt x="0" y="28"/>
                  </a:lnTo>
                  <a:lnTo>
                    <a:pt x="1" y="28"/>
                  </a:lnTo>
                  <a:lnTo>
                    <a:pt x="1" y="27"/>
                  </a:lnTo>
                  <a:lnTo>
                    <a:pt x="4" y="31"/>
                  </a:lnTo>
                  <a:close/>
                </a:path>
              </a:pathLst>
            </a:custGeom>
            <a:solidFill>
              <a:srgbClr val="808080"/>
            </a:solidFill>
            <a:ln w="9525">
              <a:noFill/>
              <a:round/>
              <a:headEnd/>
              <a:tailEnd/>
            </a:ln>
          </p:spPr>
          <p:txBody>
            <a:bodyPr/>
            <a:lstStyle/>
            <a:p>
              <a:endParaRPr lang="en-US"/>
            </a:p>
          </p:txBody>
        </p:sp>
        <p:sp>
          <p:nvSpPr>
            <p:cNvPr id="241" name="Freeform 384"/>
            <p:cNvSpPr>
              <a:spLocks/>
            </p:cNvSpPr>
            <p:nvPr/>
          </p:nvSpPr>
          <p:spPr bwMode="auto">
            <a:xfrm>
              <a:off x="2587" y="1474"/>
              <a:ext cx="63" cy="83"/>
            </a:xfrm>
            <a:custGeom>
              <a:avLst/>
              <a:gdLst>
                <a:gd name="T0" fmla="*/ 22 w 63"/>
                <a:gd name="T1" fmla="*/ 2 h 83"/>
                <a:gd name="T2" fmla="*/ 26 w 63"/>
                <a:gd name="T3" fmla="*/ 1 h 83"/>
                <a:gd name="T4" fmla="*/ 28 w 63"/>
                <a:gd name="T5" fmla="*/ 0 h 83"/>
                <a:gd name="T6" fmla="*/ 32 w 63"/>
                <a:gd name="T7" fmla="*/ 0 h 83"/>
                <a:gd name="T8" fmla="*/ 35 w 63"/>
                <a:gd name="T9" fmla="*/ 0 h 83"/>
                <a:gd name="T10" fmla="*/ 37 w 63"/>
                <a:gd name="T11" fmla="*/ 1 h 83"/>
                <a:gd name="T12" fmla="*/ 48 w 63"/>
                <a:gd name="T13" fmla="*/ 6 h 83"/>
                <a:gd name="T14" fmla="*/ 50 w 63"/>
                <a:gd name="T15" fmla="*/ 9 h 83"/>
                <a:gd name="T16" fmla="*/ 53 w 63"/>
                <a:gd name="T17" fmla="*/ 10 h 83"/>
                <a:gd name="T18" fmla="*/ 54 w 63"/>
                <a:gd name="T19" fmla="*/ 14 h 83"/>
                <a:gd name="T20" fmla="*/ 57 w 63"/>
                <a:gd name="T21" fmla="*/ 15 h 83"/>
                <a:gd name="T22" fmla="*/ 58 w 63"/>
                <a:gd name="T23" fmla="*/ 19 h 83"/>
                <a:gd name="T24" fmla="*/ 62 w 63"/>
                <a:gd name="T25" fmla="*/ 28 h 83"/>
                <a:gd name="T26" fmla="*/ 63 w 63"/>
                <a:gd name="T27" fmla="*/ 34 h 83"/>
                <a:gd name="T28" fmla="*/ 63 w 63"/>
                <a:gd name="T29" fmla="*/ 37 h 83"/>
                <a:gd name="T30" fmla="*/ 63 w 63"/>
                <a:gd name="T31" fmla="*/ 41 h 83"/>
                <a:gd name="T32" fmla="*/ 63 w 63"/>
                <a:gd name="T33" fmla="*/ 45 h 83"/>
                <a:gd name="T34" fmla="*/ 63 w 63"/>
                <a:gd name="T35" fmla="*/ 49 h 83"/>
                <a:gd name="T36" fmla="*/ 59 w 63"/>
                <a:gd name="T37" fmla="*/ 62 h 83"/>
                <a:gd name="T38" fmla="*/ 58 w 63"/>
                <a:gd name="T39" fmla="*/ 65 h 83"/>
                <a:gd name="T40" fmla="*/ 57 w 63"/>
                <a:gd name="T41" fmla="*/ 69 h 83"/>
                <a:gd name="T42" fmla="*/ 54 w 63"/>
                <a:gd name="T43" fmla="*/ 70 h 83"/>
                <a:gd name="T44" fmla="*/ 53 w 63"/>
                <a:gd name="T45" fmla="*/ 72 h 83"/>
                <a:gd name="T46" fmla="*/ 52 w 63"/>
                <a:gd name="T47" fmla="*/ 75 h 83"/>
                <a:gd name="T48" fmla="*/ 45 w 63"/>
                <a:gd name="T49" fmla="*/ 78 h 83"/>
                <a:gd name="T50" fmla="*/ 40 w 63"/>
                <a:gd name="T51" fmla="*/ 82 h 83"/>
                <a:gd name="T52" fmla="*/ 36 w 63"/>
                <a:gd name="T53" fmla="*/ 82 h 83"/>
                <a:gd name="T54" fmla="*/ 32 w 63"/>
                <a:gd name="T55" fmla="*/ 82 h 83"/>
                <a:gd name="T56" fmla="*/ 28 w 63"/>
                <a:gd name="T57" fmla="*/ 82 h 83"/>
                <a:gd name="T58" fmla="*/ 18 w 63"/>
                <a:gd name="T59" fmla="*/ 78 h 83"/>
                <a:gd name="T60" fmla="*/ 15 w 63"/>
                <a:gd name="T61" fmla="*/ 75 h 83"/>
                <a:gd name="T62" fmla="*/ 13 w 63"/>
                <a:gd name="T63" fmla="*/ 72 h 83"/>
                <a:gd name="T64" fmla="*/ 10 w 63"/>
                <a:gd name="T65" fmla="*/ 71 h 83"/>
                <a:gd name="T66" fmla="*/ 9 w 63"/>
                <a:gd name="T67" fmla="*/ 69 h 83"/>
                <a:gd name="T68" fmla="*/ 6 w 63"/>
                <a:gd name="T69" fmla="*/ 67 h 83"/>
                <a:gd name="T70" fmla="*/ 5 w 63"/>
                <a:gd name="T71" fmla="*/ 62 h 83"/>
                <a:gd name="T72" fmla="*/ 1 w 63"/>
                <a:gd name="T73" fmla="*/ 54 h 83"/>
                <a:gd name="T74" fmla="*/ 0 w 63"/>
                <a:gd name="T75" fmla="*/ 49 h 83"/>
                <a:gd name="T76" fmla="*/ 0 w 63"/>
                <a:gd name="T77" fmla="*/ 45 h 83"/>
                <a:gd name="T78" fmla="*/ 0 w 63"/>
                <a:gd name="T79" fmla="*/ 41 h 83"/>
                <a:gd name="T80" fmla="*/ 0 w 63"/>
                <a:gd name="T81" fmla="*/ 37 h 83"/>
                <a:gd name="T82" fmla="*/ 0 w 63"/>
                <a:gd name="T83" fmla="*/ 34 h 83"/>
                <a:gd name="T84" fmla="*/ 2 w 63"/>
                <a:gd name="T85" fmla="*/ 21 h 83"/>
                <a:gd name="T86" fmla="*/ 4 w 63"/>
                <a:gd name="T87" fmla="*/ 18 h 83"/>
                <a:gd name="T88" fmla="*/ 6 w 63"/>
                <a:gd name="T89" fmla="*/ 15 h 83"/>
                <a:gd name="T90" fmla="*/ 9 w 63"/>
                <a:gd name="T91" fmla="*/ 12 h 83"/>
                <a:gd name="T92" fmla="*/ 10 w 63"/>
                <a:gd name="T93" fmla="*/ 9 h 83"/>
                <a:gd name="T94" fmla="*/ 14 w 63"/>
                <a:gd name="T95" fmla="*/ 6 h 8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83"/>
                <a:gd name="T146" fmla="*/ 63 w 63"/>
                <a:gd name="T147" fmla="*/ 83 h 8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83">
                  <a:moveTo>
                    <a:pt x="18" y="4"/>
                  </a:moveTo>
                  <a:lnTo>
                    <a:pt x="20" y="2"/>
                  </a:lnTo>
                  <a:lnTo>
                    <a:pt x="22" y="2"/>
                  </a:lnTo>
                  <a:lnTo>
                    <a:pt x="23" y="1"/>
                  </a:lnTo>
                  <a:lnTo>
                    <a:pt x="24" y="1"/>
                  </a:lnTo>
                  <a:lnTo>
                    <a:pt x="26" y="1"/>
                  </a:lnTo>
                  <a:lnTo>
                    <a:pt x="27" y="1"/>
                  </a:lnTo>
                  <a:lnTo>
                    <a:pt x="27" y="0"/>
                  </a:lnTo>
                  <a:lnTo>
                    <a:pt x="28" y="0"/>
                  </a:lnTo>
                  <a:lnTo>
                    <a:pt x="29" y="0"/>
                  </a:lnTo>
                  <a:lnTo>
                    <a:pt x="31" y="0"/>
                  </a:lnTo>
                  <a:lnTo>
                    <a:pt x="32" y="0"/>
                  </a:lnTo>
                  <a:lnTo>
                    <a:pt x="33" y="0"/>
                  </a:lnTo>
                  <a:lnTo>
                    <a:pt x="35" y="1"/>
                  </a:lnTo>
                  <a:lnTo>
                    <a:pt x="35" y="0"/>
                  </a:lnTo>
                  <a:lnTo>
                    <a:pt x="35" y="1"/>
                  </a:lnTo>
                  <a:lnTo>
                    <a:pt x="36" y="1"/>
                  </a:lnTo>
                  <a:lnTo>
                    <a:pt x="37" y="1"/>
                  </a:lnTo>
                  <a:lnTo>
                    <a:pt x="45" y="5"/>
                  </a:lnTo>
                  <a:lnTo>
                    <a:pt x="46" y="5"/>
                  </a:lnTo>
                  <a:lnTo>
                    <a:pt x="48" y="6"/>
                  </a:lnTo>
                  <a:lnTo>
                    <a:pt x="49" y="8"/>
                  </a:lnTo>
                  <a:lnTo>
                    <a:pt x="50" y="8"/>
                  </a:lnTo>
                  <a:lnTo>
                    <a:pt x="50" y="9"/>
                  </a:lnTo>
                  <a:lnTo>
                    <a:pt x="52" y="9"/>
                  </a:lnTo>
                  <a:lnTo>
                    <a:pt x="52" y="10"/>
                  </a:lnTo>
                  <a:lnTo>
                    <a:pt x="53" y="10"/>
                  </a:lnTo>
                  <a:lnTo>
                    <a:pt x="53" y="12"/>
                  </a:lnTo>
                  <a:lnTo>
                    <a:pt x="54" y="13"/>
                  </a:lnTo>
                  <a:lnTo>
                    <a:pt x="54" y="14"/>
                  </a:lnTo>
                  <a:lnTo>
                    <a:pt x="55" y="14"/>
                  </a:lnTo>
                  <a:lnTo>
                    <a:pt x="55" y="15"/>
                  </a:lnTo>
                  <a:lnTo>
                    <a:pt x="57" y="15"/>
                  </a:lnTo>
                  <a:lnTo>
                    <a:pt x="57" y="17"/>
                  </a:lnTo>
                  <a:lnTo>
                    <a:pt x="57" y="18"/>
                  </a:lnTo>
                  <a:lnTo>
                    <a:pt x="58" y="19"/>
                  </a:lnTo>
                  <a:lnTo>
                    <a:pt x="59" y="21"/>
                  </a:lnTo>
                  <a:lnTo>
                    <a:pt x="61" y="24"/>
                  </a:lnTo>
                  <a:lnTo>
                    <a:pt x="62" y="28"/>
                  </a:lnTo>
                  <a:lnTo>
                    <a:pt x="62" y="30"/>
                  </a:lnTo>
                  <a:lnTo>
                    <a:pt x="63" y="32"/>
                  </a:lnTo>
                  <a:lnTo>
                    <a:pt x="63" y="34"/>
                  </a:lnTo>
                  <a:lnTo>
                    <a:pt x="63" y="35"/>
                  </a:lnTo>
                  <a:lnTo>
                    <a:pt x="63" y="36"/>
                  </a:lnTo>
                  <a:lnTo>
                    <a:pt x="63" y="37"/>
                  </a:lnTo>
                  <a:lnTo>
                    <a:pt x="63" y="39"/>
                  </a:lnTo>
                  <a:lnTo>
                    <a:pt x="63" y="40"/>
                  </a:lnTo>
                  <a:lnTo>
                    <a:pt x="63" y="41"/>
                  </a:lnTo>
                  <a:lnTo>
                    <a:pt x="63" y="43"/>
                  </a:lnTo>
                  <a:lnTo>
                    <a:pt x="63" y="44"/>
                  </a:lnTo>
                  <a:lnTo>
                    <a:pt x="63" y="45"/>
                  </a:lnTo>
                  <a:lnTo>
                    <a:pt x="63" y="47"/>
                  </a:lnTo>
                  <a:lnTo>
                    <a:pt x="63" y="48"/>
                  </a:lnTo>
                  <a:lnTo>
                    <a:pt x="63" y="49"/>
                  </a:lnTo>
                  <a:lnTo>
                    <a:pt x="63" y="52"/>
                  </a:lnTo>
                  <a:lnTo>
                    <a:pt x="61" y="62"/>
                  </a:lnTo>
                  <a:lnTo>
                    <a:pt x="59" y="62"/>
                  </a:lnTo>
                  <a:lnTo>
                    <a:pt x="59" y="63"/>
                  </a:lnTo>
                  <a:lnTo>
                    <a:pt x="59" y="65"/>
                  </a:lnTo>
                  <a:lnTo>
                    <a:pt x="58" y="65"/>
                  </a:lnTo>
                  <a:lnTo>
                    <a:pt x="58" y="66"/>
                  </a:lnTo>
                  <a:lnTo>
                    <a:pt x="57" y="67"/>
                  </a:lnTo>
                  <a:lnTo>
                    <a:pt x="57" y="69"/>
                  </a:lnTo>
                  <a:lnTo>
                    <a:pt x="55" y="69"/>
                  </a:lnTo>
                  <a:lnTo>
                    <a:pt x="55" y="70"/>
                  </a:lnTo>
                  <a:lnTo>
                    <a:pt x="54" y="70"/>
                  </a:lnTo>
                  <a:lnTo>
                    <a:pt x="54" y="71"/>
                  </a:lnTo>
                  <a:lnTo>
                    <a:pt x="53" y="71"/>
                  </a:lnTo>
                  <a:lnTo>
                    <a:pt x="53" y="72"/>
                  </a:lnTo>
                  <a:lnTo>
                    <a:pt x="53" y="74"/>
                  </a:lnTo>
                  <a:lnTo>
                    <a:pt x="52" y="74"/>
                  </a:lnTo>
                  <a:lnTo>
                    <a:pt x="52" y="75"/>
                  </a:lnTo>
                  <a:lnTo>
                    <a:pt x="49" y="75"/>
                  </a:lnTo>
                  <a:lnTo>
                    <a:pt x="49" y="76"/>
                  </a:lnTo>
                  <a:lnTo>
                    <a:pt x="45" y="78"/>
                  </a:lnTo>
                  <a:lnTo>
                    <a:pt x="42" y="80"/>
                  </a:lnTo>
                  <a:lnTo>
                    <a:pt x="41" y="80"/>
                  </a:lnTo>
                  <a:lnTo>
                    <a:pt x="40" y="82"/>
                  </a:lnTo>
                  <a:lnTo>
                    <a:pt x="39" y="82"/>
                  </a:lnTo>
                  <a:lnTo>
                    <a:pt x="37" y="82"/>
                  </a:lnTo>
                  <a:lnTo>
                    <a:pt x="36" y="82"/>
                  </a:lnTo>
                  <a:lnTo>
                    <a:pt x="35" y="82"/>
                  </a:lnTo>
                  <a:lnTo>
                    <a:pt x="33" y="82"/>
                  </a:lnTo>
                  <a:lnTo>
                    <a:pt x="32" y="82"/>
                  </a:lnTo>
                  <a:lnTo>
                    <a:pt x="31" y="82"/>
                  </a:lnTo>
                  <a:lnTo>
                    <a:pt x="29" y="83"/>
                  </a:lnTo>
                  <a:lnTo>
                    <a:pt x="28" y="82"/>
                  </a:lnTo>
                  <a:lnTo>
                    <a:pt x="27" y="82"/>
                  </a:lnTo>
                  <a:lnTo>
                    <a:pt x="26" y="82"/>
                  </a:lnTo>
                  <a:lnTo>
                    <a:pt x="18" y="78"/>
                  </a:lnTo>
                  <a:lnTo>
                    <a:pt x="17" y="76"/>
                  </a:lnTo>
                  <a:lnTo>
                    <a:pt x="15" y="76"/>
                  </a:lnTo>
                  <a:lnTo>
                    <a:pt x="15" y="75"/>
                  </a:lnTo>
                  <a:lnTo>
                    <a:pt x="14" y="75"/>
                  </a:lnTo>
                  <a:lnTo>
                    <a:pt x="13" y="74"/>
                  </a:lnTo>
                  <a:lnTo>
                    <a:pt x="13" y="72"/>
                  </a:lnTo>
                  <a:lnTo>
                    <a:pt x="11" y="72"/>
                  </a:lnTo>
                  <a:lnTo>
                    <a:pt x="11" y="71"/>
                  </a:lnTo>
                  <a:lnTo>
                    <a:pt x="10" y="71"/>
                  </a:lnTo>
                  <a:lnTo>
                    <a:pt x="10" y="70"/>
                  </a:lnTo>
                  <a:lnTo>
                    <a:pt x="9" y="70"/>
                  </a:lnTo>
                  <a:lnTo>
                    <a:pt x="9" y="69"/>
                  </a:lnTo>
                  <a:lnTo>
                    <a:pt x="7" y="69"/>
                  </a:lnTo>
                  <a:lnTo>
                    <a:pt x="7" y="67"/>
                  </a:lnTo>
                  <a:lnTo>
                    <a:pt x="6" y="67"/>
                  </a:lnTo>
                  <a:lnTo>
                    <a:pt x="6" y="66"/>
                  </a:lnTo>
                  <a:lnTo>
                    <a:pt x="5" y="65"/>
                  </a:lnTo>
                  <a:lnTo>
                    <a:pt x="5" y="62"/>
                  </a:lnTo>
                  <a:lnTo>
                    <a:pt x="4" y="62"/>
                  </a:lnTo>
                  <a:lnTo>
                    <a:pt x="2" y="58"/>
                  </a:lnTo>
                  <a:lnTo>
                    <a:pt x="1" y="54"/>
                  </a:lnTo>
                  <a:lnTo>
                    <a:pt x="1" y="53"/>
                  </a:lnTo>
                  <a:lnTo>
                    <a:pt x="0" y="50"/>
                  </a:lnTo>
                  <a:lnTo>
                    <a:pt x="0" y="49"/>
                  </a:lnTo>
                  <a:lnTo>
                    <a:pt x="0" y="48"/>
                  </a:lnTo>
                  <a:lnTo>
                    <a:pt x="0" y="47"/>
                  </a:lnTo>
                  <a:lnTo>
                    <a:pt x="0" y="45"/>
                  </a:lnTo>
                  <a:lnTo>
                    <a:pt x="0" y="44"/>
                  </a:lnTo>
                  <a:lnTo>
                    <a:pt x="0" y="43"/>
                  </a:lnTo>
                  <a:lnTo>
                    <a:pt x="0" y="41"/>
                  </a:lnTo>
                  <a:lnTo>
                    <a:pt x="0" y="40"/>
                  </a:lnTo>
                  <a:lnTo>
                    <a:pt x="0" y="39"/>
                  </a:lnTo>
                  <a:lnTo>
                    <a:pt x="0" y="37"/>
                  </a:lnTo>
                  <a:lnTo>
                    <a:pt x="0" y="36"/>
                  </a:lnTo>
                  <a:lnTo>
                    <a:pt x="0" y="35"/>
                  </a:lnTo>
                  <a:lnTo>
                    <a:pt x="0" y="34"/>
                  </a:lnTo>
                  <a:lnTo>
                    <a:pt x="0" y="32"/>
                  </a:lnTo>
                  <a:lnTo>
                    <a:pt x="0" y="31"/>
                  </a:lnTo>
                  <a:lnTo>
                    <a:pt x="2" y="21"/>
                  </a:lnTo>
                  <a:lnTo>
                    <a:pt x="4" y="21"/>
                  </a:lnTo>
                  <a:lnTo>
                    <a:pt x="4" y="19"/>
                  </a:lnTo>
                  <a:lnTo>
                    <a:pt x="4" y="18"/>
                  </a:lnTo>
                  <a:lnTo>
                    <a:pt x="5" y="18"/>
                  </a:lnTo>
                  <a:lnTo>
                    <a:pt x="5" y="15"/>
                  </a:lnTo>
                  <a:lnTo>
                    <a:pt x="6" y="15"/>
                  </a:lnTo>
                  <a:lnTo>
                    <a:pt x="6" y="14"/>
                  </a:lnTo>
                  <a:lnTo>
                    <a:pt x="7" y="13"/>
                  </a:lnTo>
                  <a:lnTo>
                    <a:pt x="9" y="12"/>
                  </a:lnTo>
                  <a:lnTo>
                    <a:pt x="9" y="10"/>
                  </a:lnTo>
                  <a:lnTo>
                    <a:pt x="10" y="10"/>
                  </a:lnTo>
                  <a:lnTo>
                    <a:pt x="10" y="9"/>
                  </a:lnTo>
                  <a:lnTo>
                    <a:pt x="11" y="9"/>
                  </a:lnTo>
                  <a:lnTo>
                    <a:pt x="11" y="8"/>
                  </a:lnTo>
                  <a:lnTo>
                    <a:pt x="14" y="6"/>
                  </a:lnTo>
                  <a:lnTo>
                    <a:pt x="14" y="5"/>
                  </a:lnTo>
                  <a:lnTo>
                    <a:pt x="18" y="4"/>
                  </a:lnTo>
                  <a:close/>
                </a:path>
              </a:pathLst>
            </a:custGeom>
            <a:solidFill>
              <a:srgbClr val="808080"/>
            </a:solidFill>
            <a:ln w="9525">
              <a:noFill/>
              <a:round/>
              <a:headEnd/>
              <a:tailEnd/>
            </a:ln>
          </p:spPr>
          <p:txBody>
            <a:bodyPr/>
            <a:lstStyle/>
            <a:p>
              <a:endParaRPr lang="en-US"/>
            </a:p>
          </p:txBody>
        </p:sp>
        <p:sp>
          <p:nvSpPr>
            <p:cNvPr id="242" name="Freeform 385"/>
            <p:cNvSpPr>
              <a:spLocks/>
            </p:cNvSpPr>
            <p:nvPr/>
          </p:nvSpPr>
          <p:spPr bwMode="auto">
            <a:xfrm>
              <a:off x="2585" y="1473"/>
              <a:ext cx="68" cy="85"/>
            </a:xfrm>
            <a:custGeom>
              <a:avLst/>
              <a:gdLst>
                <a:gd name="T0" fmla="*/ 66 w 68"/>
                <a:gd name="T1" fmla="*/ 35 h 85"/>
                <a:gd name="T2" fmla="*/ 68 w 68"/>
                <a:gd name="T3" fmla="*/ 42 h 85"/>
                <a:gd name="T4" fmla="*/ 66 w 68"/>
                <a:gd name="T5" fmla="*/ 51 h 85"/>
                <a:gd name="T6" fmla="*/ 63 w 68"/>
                <a:gd name="T7" fmla="*/ 64 h 85"/>
                <a:gd name="T8" fmla="*/ 59 w 68"/>
                <a:gd name="T9" fmla="*/ 71 h 85"/>
                <a:gd name="T10" fmla="*/ 54 w 68"/>
                <a:gd name="T11" fmla="*/ 77 h 85"/>
                <a:gd name="T12" fmla="*/ 43 w 68"/>
                <a:gd name="T13" fmla="*/ 84 h 85"/>
                <a:gd name="T14" fmla="*/ 35 w 68"/>
                <a:gd name="T15" fmla="*/ 85 h 85"/>
                <a:gd name="T16" fmla="*/ 28 w 68"/>
                <a:gd name="T17" fmla="*/ 84 h 85"/>
                <a:gd name="T18" fmla="*/ 17 w 68"/>
                <a:gd name="T19" fmla="*/ 79 h 85"/>
                <a:gd name="T20" fmla="*/ 11 w 68"/>
                <a:gd name="T21" fmla="*/ 73 h 85"/>
                <a:gd name="T22" fmla="*/ 6 w 68"/>
                <a:gd name="T23" fmla="*/ 64 h 85"/>
                <a:gd name="T24" fmla="*/ 0 w 68"/>
                <a:gd name="T25" fmla="*/ 53 h 85"/>
                <a:gd name="T26" fmla="*/ 0 w 68"/>
                <a:gd name="T27" fmla="*/ 45 h 85"/>
                <a:gd name="T28" fmla="*/ 0 w 68"/>
                <a:gd name="T29" fmla="*/ 35 h 85"/>
                <a:gd name="T30" fmla="*/ 4 w 68"/>
                <a:gd name="T31" fmla="*/ 22 h 85"/>
                <a:gd name="T32" fmla="*/ 8 w 68"/>
                <a:gd name="T33" fmla="*/ 13 h 85"/>
                <a:gd name="T34" fmla="*/ 13 w 68"/>
                <a:gd name="T35" fmla="*/ 7 h 85"/>
                <a:gd name="T36" fmla="*/ 24 w 68"/>
                <a:gd name="T37" fmla="*/ 1 h 85"/>
                <a:gd name="T38" fmla="*/ 30 w 68"/>
                <a:gd name="T39" fmla="*/ 0 h 85"/>
                <a:gd name="T40" fmla="*/ 38 w 68"/>
                <a:gd name="T41" fmla="*/ 0 h 85"/>
                <a:gd name="T42" fmla="*/ 50 w 68"/>
                <a:gd name="T43" fmla="*/ 5 h 85"/>
                <a:gd name="T44" fmla="*/ 55 w 68"/>
                <a:gd name="T45" fmla="*/ 9 h 85"/>
                <a:gd name="T46" fmla="*/ 60 w 68"/>
                <a:gd name="T47" fmla="*/ 15 h 85"/>
                <a:gd name="T48" fmla="*/ 61 w 68"/>
                <a:gd name="T49" fmla="*/ 25 h 85"/>
                <a:gd name="T50" fmla="*/ 56 w 68"/>
                <a:gd name="T51" fmla="*/ 16 h 85"/>
                <a:gd name="T52" fmla="*/ 51 w 68"/>
                <a:gd name="T53" fmla="*/ 11 h 85"/>
                <a:gd name="T54" fmla="*/ 46 w 68"/>
                <a:gd name="T55" fmla="*/ 7 h 85"/>
                <a:gd name="T56" fmla="*/ 38 w 68"/>
                <a:gd name="T57" fmla="*/ 3 h 85"/>
                <a:gd name="T58" fmla="*/ 30 w 68"/>
                <a:gd name="T59" fmla="*/ 3 h 85"/>
                <a:gd name="T60" fmla="*/ 25 w 68"/>
                <a:gd name="T61" fmla="*/ 5 h 85"/>
                <a:gd name="T62" fmla="*/ 15 w 68"/>
                <a:gd name="T63" fmla="*/ 10 h 85"/>
                <a:gd name="T64" fmla="*/ 11 w 68"/>
                <a:gd name="T65" fmla="*/ 15 h 85"/>
                <a:gd name="T66" fmla="*/ 7 w 68"/>
                <a:gd name="T67" fmla="*/ 23 h 85"/>
                <a:gd name="T68" fmla="*/ 4 w 68"/>
                <a:gd name="T69" fmla="*/ 33 h 85"/>
                <a:gd name="T70" fmla="*/ 3 w 68"/>
                <a:gd name="T71" fmla="*/ 42 h 85"/>
                <a:gd name="T72" fmla="*/ 4 w 68"/>
                <a:gd name="T73" fmla="*/ 50 h 85"/>
                <a:gd name="T74" fmla="*/ 7 w 68"/>
                <a:gd name="T75" fmla="*/ 59 h 85"/>
                <a:gd name="T76" fmla="*/ 11 w 68"/>
                <a:gd name="T77" fmla="*/ 67 h 85"/>
                <a:gd name="T78" fmla="*/ 17 w 68"/>
                <a:gd name="T79" fmla="*/ 73 h 85"/>
                <a:gd name="T80" fmla="*/ 22 w 68"/>
                <a:gd name="T81" fmla="*/ 77 h 85"/>
                <a:gd name="T82" fmla="*/ 33 w 68"/>
                <a:gd name="T83" fmla="*/ 80 h 85"/>
                <a:gd name="T84" fmla="*/ 38 w 68"/>
                <a:gd name="T85" fmla="*/ 80 h 85"/>
                <a:gd name="T86" fmla="*/ 47 w 68"/>
                <a:gd name="T87" fmla="*/ 77 h 85"/>
                <a:gd name="T88" fmla="*/ 54 w 68"/>
                <a:gd name="T89" fmla="*/ 72 h 85"/>
                <a:gd name="T90" fmla="*/ 57 w 68"/>
                <a:gd name="T91" fmla="*/ 67 h 85"/>
                <a:gd name="T92" fmla="*/ 60 w 68"/>
                <a:gd name="T93" fmla="*/ 60 h 85"/>
                <a:gd name="T94" fmla="*/ 63 w 68"/>
                <a:gd name="T95" fmla="*/ 50 h 85"/>
                <a:gd name="T96" fmla="*/ 64 w 68"/>
                <a:gd name="T97" fmla="*/ 42 h 85"/>
                <a:gd name="T98" fmla="*/ 64 w 68"/>
                <a:gd name="T99" fmla="*/ 35 h 85"/>
                <a:gd name="T100" fmla="*/ 64 w 68"/>
                <a:gd name="T101" fmla="*/ 24 h 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8"/>
                <a:gd name="T154" fmla="*/ 0 h 85"/>
                <a:gd name="T155" fmla="*/ 68 w 68"/>
                <a:gd name="T156" fmla="*/ 85 h 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8" h="85">
                  <a:moveTo>
                    <a:pt x="64" y="24"/>
                  </a:moveTo>
                  <a:lnTo>
                    <a:pt x="65" y="29"/>
                  </a:lnTo>
                  <a:lnTo>
                    <a:pt x="66" y="32"/>
                  </a:lnTo>
                  <a:lnTo>
                    <a:pt x="66" y="35"/>
                  </a:lnTo>
                  <a:lnTo>
                    <a:pt x="66" y="36"/>
                  </a:lnTo>
                  <a:lnTo>
                    <a:pt x="66" y="38"/>
                  </a:lnTo>
                  <a:lnTo>
                    <a:pt x="68" y="41"/>
                  </a:lnTo>
                  <a:lnTo>
                    <a:pt x="68" y="42"/>
                  </a:lnTo>
                  <a:lnTo>
                    <a:pt x="66" y="45"/>
                  </a:lnTo>
                  <a:lnTo>
                    <a:pt x="66" y="48"/>
                  </a:lnTo>
                  <a:lnTo>
                    <a:pt x="66" y="49"/>
                  </a:lnTo>
                  <a:lnTo>
                    <a:pt x="66" y="51"/>
                  </a:lnTo>
                  <a:lnTo>
                    <a:pt x="66" y="53"/>
                  </a:lnTo>
                  <a:lnTo>
                    <a:pt x="64" y="60"/>
                  </a:lnTo>
                  <a:lnTo>
                    <a:pt x="64" y="63"/>
                  </a:lnTo>
                  <a:lnTo>
                    <a:pt x="63" y="64"/>
                  </a:lnTo>
                  <a:lnTo>
                    <a:pt x="63" y="66"/>
                  </a:lnTo>
                  <a:lnTo>
                    <a:pt x="61" y="68"/>
                  </a:lnTo>
                  <a:lnTo>
                    <a:pt x="60" y="70"/>
                  </a:lnTo>
                  <a:lnTo>
                    <a:pt x="59" y="71"/>
                  </a:lnTo>
                  <a:lnTo>
                    <a:pt x="57" y="72"/>
                  </a:lnTo>
                  <a:lnTo>
                    <a:pt x="56" y="75"/>
                  </a:lnTo>
                  <a:lnTo>
                    <a:pt x="55" y="76"/>
                  </a:lnTo>
                  <a:lnTo>
                    <a:pt x="54" y="77"/>
                  </a:lnTo>
                  <a:lnTo>
                    <a:pt x="50" y="80"/>
                  </a:lnTo>
                  <a:lnTo>
                    <a:pt x="48" y="81"/>
                  </a:lnTo>
                  <a:lnTo>
                    <a:pt x="46" y="83"/>
                  </a:lnTo>
                  <a:lnTo>
                    <a:pt x="43" y="84"/>
                  </a:lnTo>
                  <a:lnTo>
                    <a:pt x="42" y="84"/>
                  </a:lnTo>
                  <a:lnTo>
                    <a:pt x="39" y="84"/>
                  </a:lnTo>
                  <a:lnTo>
                    <a:pt x="37" y="84"/>
                  </a:lnTo>
                  <a:lnTo>
                    <a:pt x="35" y="85"/>
                  </a:lnTo>
                  <a:lnTo>
                    <a:pt x="34" y="84"/>
                  </a:lnTo>
                  <a:lnTo>
                    <a:pt x="31" y="84"/>
                  </a:lnTo>
                  <a:lnTo>
                    <a:pt x="30" y="84"/>
                  </a:lnTo>
                  <a:lnTo>
                    <a:pt x="28" y="84"/>
                  </a:lnTo>
                  <a:lnTo>
                    <a:pt x="26" y="83"/>
                  </a:lnTo>
                  <a:lnTo>
                    <a:pt x="20" y="80"/>
                  </a:lnTo>
                  <a:lnTo>
                    <a:pt x="19" y="79"/>
                  </a:lnTo>
                  <a:lnTo>
                    <a:pt x="17" y="79"/>
                  </a:lnTo>
                  <a:lnTo>
                    <a:pt x="16" y="77"/>
                  </a:lnTo>
                  <a:lnTo>
                    <a:pt x="15" y="76"/>
                  </a:lnTo>
                  <a:lnTo>
                    <a:pt x="12" y="75"/>
                  </a:lnTo>
                  <a:lnTo>
                    <a:pt x="11" y="73"/>
                  </a:lnTo>
                  <a:lnTo>
                    <a:pt x="8" y="70"/>
                  </a:lnTo>
                  <a:lnTo>
                    <a:pt x="8" y="68"/>
                  </a:lnTo>
                  <a:lnTo>
                    <a:pt x="7" y="67"/>
                  </a:lnTo>
                  <a:lnTo>
                    <a:pt x="6" y="64"/>
                  </a:lnTo>
                  <a:lnTo>
                    <a:pt x="4" y="60"/>
                  </a:lnTo>
                  <a:lnTo>
                    <a:pt x="3" y="59"/>
                  </a:lnTo>
                  <a:lnTo>
                    <a:pt x="3" y="57"/>
                  </a:lnTo>
                  <a:lnTo>
                    <a:pt x="0" y="53"/>
                  </a:lnTo>
                  <a:lnTo>
                    <a:pt x="0" y="51"/>
                  </a:lnTo>
                  <a:lnTo>
                    <a:pt x="0" y="49"/>
                  </a:lnTo>
                  <a:lnTo>
                    <a:pt x="0" y="46"/>
                  </a:lnTo>
                  <a:lnTo>
                    <a:pt x="0" y="45"/>
                  </a:lnTo>
                  <a:lnTo>
                    <a:pt x="0" y="42"/>
                  </a:lnTo>
                  <a:lnTo>
                    <a:pt x="0" y="38"/>
                  </a:lnTo>
                  <a:lnTo>
                    <a:pt x="0" y="37"/>
                  </a:lnTo>
                  <a:lnTo>
                    <a:pt x="0" y="35"/>
                  </a:lnTo>
                  <a:lnTo>
                    <a:pt x="0" y="32"/>
                  </a:lnTo>
                  <a:lnTo>
                    <a:pt x="0" y="31"/>
                  </a:lnTo>
                  <a:lnTo>
                    <a:pt x="3" y="23"/>
                  </a:lnTo>
                  <a:lnTo>
                    <a:pt x="4" y="22"/>
                  </a:lnTo>
                  <a:lnTo>
                    <a:pt x="6" y="18"/>
                  </a:lnTo>
                  <a:lnTo>
                    <a:pt x="6" y="16"/>
                  </a:lnTo>
                  <a:lnTo>
                    <a:pt x="7" y="14"/>
                  </a:lnTo>
                  <a:lnTo>
                    <a:pt x="8" y="13"/>
                  </a:lnTo>
                  <a:lnTo>
                    <a:pt x="9" y="11"/>
                  </a:lnTo>
                  <a:lnTo>
                    <a:pt x="11" y="10"/>
                  </a:lnTo>
                  <a:lnTo>
                    <a:pt x="12" y="9"/>
                  </a:lnTo>
                  <a:lnTo>
                    <a:pt x="13" y="7"/>
                  </a:lnTo>
                  <a:lnTo>
                    <a:pt x="15" y="6"/>
                  </a:lnTo>
                  <a:lnTo>
                    <a:pt x="16" y="5"/>
                  </a:lnTo>
                  <a:lnTo>
                    <a:pt x="22" y="1"/>
                  </a:lnTo>
                  <a:lnTo>
                    <a:pt x="24" y="1"/>
                  </a:lnTo>
                  <a:lnTo>
                    <a:pt x="25" y="0"/>
                  </a:lnTo>
                  <a:lnTo>
                    <a:pt x="26" y="0"/>
                  </a:lnTo>
                  <a:lnTo>
                    <a:pt x="29" y="0"/>
                  </a:lnTo>
                  <a:lnTo>
                    <a:pt x="30" y="0"/>
                  </a:lnTo>
                  <a:lnTo>
                    <a:pt x="34" y="0"/>
                  </a:lnTo>
                  <a:lnTo>
                    <a:pt x="35" y="0"/>
                  </a:lnTo>
                  <a:lnTo>
                    <a:pt x="37" y="0"/>
                  </a:lnTo>
                  <a:lnTo>
                    <a:pt x="38" y="0"/>
                  </a:lnTo>
                  <a:lnTo>
                    <a:pt x="39" y="1"/>
                  </a:lnTo>
                  <a:lnTo>
                    <a:pt x="42" y="1"/>
                  </a:lnTo>
                  <a:lnTo>
                    <a:pt x="48" y="3"/>
                  </a:lnTo>
                  <a:lnTo>
                    <a:pt x="50" y="5"/>
                  </a:lnTo>
                  <a:lnTo>
                    <a:pt x="51" y="5"/>
                  </a:lnTo>
                  <a:lnTo>
                    <a:pt x="52" y="7"/>
                  </a:lnTo>
                  <a:lnTo>
                    <a:pt x="54" y="7"/>
                  </a:lnTo>
                  <a:lnTo>
                    <a:pt x="55" y="9"/>
                  </a:lnTo>
                  <a:lnTo>
                    <a:pt x="56" y="10"/>
                  </a:lnTo>
                  <a:lnTo>
                    <a:pt x="57" y="13"/>
                  </a:lnTo>
                  <a:lnTo>
                    <a:pt x="59" y="13"/>
                  </a:lnTo>
                  <a:lnTo>
                    <a:pt x="60" y="15"/>
                  </a:lnTo>
                  <a:lnTo>
                    <a:pt x="60" y="16"/>
                  </a:lnTo>
                  <a:lnTo>
                    <a:pt x="61" y="19"/>
                  </a:lnTo>
                  <a:lnTo>
                    <a:pt x="64" y="24"/>
                  </a:lnTo>
                  <a:lnTo>
                    <a:pt x="61" y="25"/>
                  </a:lnTo>
                  <a:lnTo>
                    <a:pt x="59" y="20"/>
                  </a:lnTo>
                  <a:lnTo>
                    <a:pt x="57" y="19"/>
                  </a:lnTo>
                  <a:lnTo>
                    <a:pt x="57" y="18"/>
                  </a:lnTo>
                  <a:lnTo>
                    <a:pt x="56" y="16"/>
                  </a:lnTo>
                  <a:lnTo>
                    <a:pt x="55" y="15"/>
                  </a:lnTo>
                  <a:lnTo>
                    <a:pt x="54" y="14"/>
                  </a:lnTo>
                  <a:lnTo>
                    <a:pt x="52" y="13"/>
                  </a:lnTo>
                  <a:lnTo>
                    <a:pt x="51" y="11"/>
                  </a:lnTo>
                  <a:lnTo>
                    <a:pt x="50" y="10"/>
                  </a:lnTo>
                  <a:lnTo>
                    <a:pt x="48" y="9"/>
                  </a:lnTo>
                  <a:lnTo>
                    <a:pt x="47" y="9"/>
                  </a:lnTo>
                  <a:lnTo>
                    <a:pt x="46" y="7"/>
                  </a:lnTo>
                  <a:lnTo>
                    <a:pt x="44" y="6"/>
                  </a:lnTo>
                  <a:lnTo>
                    <a:pt x="41" y="5"/>
                  </a:lnTo>
                  <a:lnTo>
                    <a:pt x="39" y="3"/>
                  </a:lnTo>
                  <a:lnTo>
                    <a:pt x="38" y="3"/>
                  </a:lnTo>
                  <a:lnTo>
                    <a:pt x="37" y="3"/>
                  </a:lnTo>
                  <a:lnTo>
                    <a:pt x="34" y="3"/>
                  </a:lnTo>
                  <a:lnTo>
                    <a:pt x="33" y="3"/>
                  </a:lnTo>
                  <a:lnTo>
                    <a:pt x="30" y="3"/>
                  </a:lnTo>
                  <a:lnTo>
                    <a:pt x="29" y="3"/>
                  </a:lnTo>
                  <a:lnTo>
                    <a:pt x="28" y="3"/>
                  </a:lnTo>
                  <a:lnTo>
                    <a:pt x="26" y="3"/>
                  </a:lnTo>
                  <a:lnTo>
                    <a:pt x="25" y="5"/>
                  </a:lnTo>
                  <a:lnTo>
                    <a:pt x="24" y="5"/>
                  </a:lnTo>
                  <a:lnTo>
                    <a:pt x="17" y="9"/>
                  </a:lnTo>
                  <a:lnTo>
                    <a:pt x="16" y="10"/>
                  </a:lnTo>
                  <a:lnTo>
                    <a:pt x="15" y="10"/>
                  </a:lnTo>
                  <a:lnTo>
                    <a:pt x="13" y="11"/>
                  </a:lnTo>
                  <a:lnTo>
                    <a:pt x="12" y="13"/>
                  </a:lnTo>
                  <a:lnTo>
                    <a:pt x="12" y="14"/>
                  </a:lnTo>
                  <a:lnTo>
                    <a:pt x="11" y="15"/>
                  </a:lnTo>
                  <a:lnTo>
                    <a:pt x="9" y="16"/>
                  </a:lnTo>
                  <a:lnTo>
                    <a:pt x="9" y="18"/>
                  </a:lnTo>
                  <a:lnTo>
                    <a:pt x="8" y="20"/>
                  </a:lnTo>
                  <a:lnTo>
                    <a:pt x="7" y="23"/>
                  </a:lnTo>
                  <a:lnTo>
                    <a:pt x="6" y="24"/>
                  </a:lnTo>
                  <a:lnTo>
                    <a:pt x="4" y="29"/>
                  </a:lnTo>
                  <a:lnTo>
                    <a:pt x="4" y="32"/>
                  </a:lnTo>
                  <a:lnTo>
                    <a:pt x="4" y="33"/>
                  </a:lnTo>
                  <a:lnTo>
                    <a:pt x="3" y="36"/>
                  </a:lnTo>
                  <a:lnTo>
                    <a:pt x="3" y="37"/>
                  </a:lnTo>
                  <a:lnTo>
                    <a:pt x="3" y="38"/>
                  </a:lnTo>
                  <a:lnTo>
                    <a:pt x="3" y="42"/>
                  </a:lnTo>
                  <a:lnTo>
                    <a:pt x="3" y="45"/>
                  </a:lnTo>
                  <a:lnTo>
                    <a:pt x="3" y="46"/>
                  </a:lnTo>
                  <a:lnTo>
                    <a:pt x="4" y="49"/>
                  </a:lnTo>
                  <a:lnTo>
                    <a:pt x="4" y="50"/>
                  </a:lnTo>
                  <a:lnTo>
                    <a:pt x="4" y="51"/>
                  </a:lnTo>
                  <a:lnTo>
                    <a:pt x="6" y="55"/>
                  </a:lnTo>
                  <a:lnTo>
                    <a:pt x="6" y="58"/>
                  </a:lnTo>
                  <a:lnTo>
                    <a:pt x="7" y="59"/>
                  </a:lnTo>
                  <a:lnTo>
                    <a:pt x="8" y="63"/>
                  </a:lnTo>
                  <a:lnTo>
                    <a:pt x="9" y="64"/>
                  </a:lnTo>
                  <a:lnTo>
                    <a:pt x="11" y="66"/>
                  </a:lnTo>
                  <a:lnTo>
                    <a:pt x="11" y="67"/>
                  </a:lnTo>
                  <a:lnTo>
                    <a:pt x="13" y="70"/>
                  </a:lnTo>
                  <a:lnTo>
                    <a:pt x="15" y="71"/>
                  </a:lnTo>
                  <a:lnTo>
                    <a:pt x="16" y="72"/>
                  </a:lnTo>
                  <a:lnTo>
                    <a:pt x="17" y="73"/>
                  </a:lnTo>
                  <a:lnTo>
                    <a:pt x="19" y="75"/>
                  </a:lnTo>
                  <a:lnTo>
                    <a:pt x="20" y="75"/>
                  </a:lnTo>
                  <a:lnTo>
                    <a:pt x="21" y="76"/>
                  </a:lnTo>
                  <a:lnTo>
                    <a:pt x="22" y="77"/>
                  </a:lnTo>
                  <a:lnTo>
                    <a:pt x="26" y="79"/>
                  </a:lnTo>
                  <a:lnTo>
                    <a:pt x="28" y="80"/>
                  </a:lnTo>
                  <a:lnTo>
                    <a:pt x="31" y="80"/>
                  </a:lnTo>
                  <a:lnTo>
                    <a:pt x="33" y="80"/>
                  </a:lnTo>
                  <a:lnTo>
                    <a:pt x="34" y="80"/>
                  </a:lnTo>
                  <a:lnTo>
                    <a:pt x="35" y="80"/>
                  </a:lnTo>
                  <a:lnTo>
                    <a:pt x="37" y="80"/>
                  </a:lnTo>
                  <a:lnTo>
                    <a:pt x="38" y="80"/>
                  </a:lnTo>
                  <a:lnTo>
                    <a:pt x="42" y="80"/>
                  </a:lnTo>
                  <a:lnTo>
                    <a:pt x="43" y="80"/>
                  </a:lnTo>
                  <a:lnTo>
                    <a:pt x="44" y="79"/>
                  </a:lnTo>
                  <a:lnTo>
                    <a:pt x="47" y="77"/>
                  </a:lnTo>
                  <a:lnTo>
                    <a:pt x="48" y="76"/>
                  </a:lnTo>
                  <a:lnTo>
                    <a:pt x="51" y="75"/>
                  </a:lnTo>
                  <a:lnTo>
                    <a:pt x="52" y="73"/>
                  </a:lnTo>
                  <a:lnTo>
                    <a:pt x="54" y="72"/>
                  </a:lnTo>
                  <a:lnTo>
                    <a:pt x="55" y="71"/>
                  </a:lnTo>
                  <a:lnTo>
                    <a:pt x="55" y="70"/>
                  </a:lnTo>
                  <a:lnTo>
                    <a:pt x="56" y="68"/>
                  </a:lnTo>
                  <a:lnTo>
                    <a:pt x="57" y="67"/>
                  </a:lnTo>
                  <a:lnTo>
                    <a:pt x="59" y="66"/>
                  </a:lnTo>
                  <a:lnTo>
                    <a:pt x="59" y="64"/>
                  </a:lnTo>
                  <a:lnTo>
                    <a:pt x="60" y="62"/>
                  </a:lnTo>
                  <a:lnTo>
                    <a:pt x="60" y="60"/>
                  </a:lnTo>
                  <a:lnTo>
                    <a:pt x="61" y="59"/>
                  </a:lnTo>
                  <a:lnTo>
                    <a:pt x="63" y="54"/>
                  </a:lnTo>
                  <a:lnTo>
                    <a:pt x="63" y="51"/>
                  </a:lnTo>
                  <a:lnTo>
                    <a:pt x="63" y="50"/>
                  </a:lnTo>
                  <a:lnTo>
                    <a:pt x="64" y="49"/>
                  </a:lnTo>
                  <a:lnTo>
                    <a:pt x="64" y="46"/>
                  </a:lnTo>
                  <a:lnTo>
                    <a:pt x="64" y="45"/>
                  </a:lnTo>
                  <a:lnTo>
                    <a:pt x="64" y="42"/>
                  </a:lnTo>
                  <a:lnTo>
                    <a:pt x="64" y="41"/>
                  </a:lnTo>
                  <a:lnTo>
                    <a:pt x="64" y="38"/>
                  </a:lnTo>
                  <a:lnTo>
                    <a:pt x="64" y="37"/>
                  </a:lnTo>
                  <a:lnTo>
                    <a:pt x="64" y="35"/>
                  </a:lnTo>
                  <a:lnTo>
                    <a:pt x="63" y="33"/>
                  </a:lnTo>
                  <a:lnTo>
                    <a:pt x="63" y="31"/>
                  </a:lnTo>
                  <a:lnTo>
                    <a:pt x="61" y="25"/>
                  </a:lnTo>
                  <a:lnTo>
                    <a:pt x="64" y="24"/>
                  </a:lnTo>
                  <a:close/>
                </a:path>
              </a:pathLst>
            </a:custGeom>
            <a:solidFill>
              <a:srgbClr val="808080"/>
            </a:solidFill>
            <a:ln w="9525">
              <a:noFill/>
              <a:round/>
              <a:headEnd/>
              <a:tailEnd/>
            </a:ln>
          </p:spPr>
          <p:txBody>
            <a:bodyPr/>
            <a:lstStyle/>
            <a:p>
              <a:endParaRPr lang="en-US"/>
            </a:p>
          </p:txBody>
        </p:sp>
        <p:sp>
          <p:nvSpPr>
            <p:cNvPr id="243" name="Freeform 386"/>
            <p:cNvSpPr>
              <a:spLocks/>
            </p:cNvSpPr>
            <p:nvPr/>
          </p:nvSpPr>
          <p:spPr bwMode="auto">
            <a:xfrm>
              <a:off x="2574" y="1482"/>
              <a:ext cx="26" cy="42"/>
            </a:xfrm>
            <a:custGeom>
              <a:avLst/>
              <a:gdLst>
                <a:gd name="T0" fmla="*/ 23 w 26"/>
                <a:gd name="T1" fmla="*/ 42 h 42"/>
                <a:gd name="T2" fmla="*/ 0 w 26"/>
                <a:gd name="T3" fmla="*/ 39 h 42"/>
                <a:gd name="T4" fmla="*/ 11 w 26"/>
                <a:gd name="T5" fmla="*/ 0 h 42"/>
                <a:gd name="T6" fmla="*/ 26 w 26"/>
                <a:gd name="T7" fmla="*/ 9 h 42"/>
                <a:gd name="T8" fmla="*/ 23 w 26"/>
                <a:gd name="T9" fmla="*/ 42 h 42"/>
                <a:gd name="T10" fmla="*/ 0 60000 65536"/>
                <a:gd name="T11" fmla="*/ 0 60000 65536"/>
                <a:gd name="T12" fmla="*/ 0 60000 65536"/>
                <a:gd name="T13" fmla="*/ 0 60000 65536"/>
                <a:gd name="T14" fmla="*/ 0 60000 65536"/>
                <a:gd name="T15" fmla="*/ 0 w 26"/>
                <a:gd name="T16" fmla="*/ 0 h 42"/>
                <a:gd name="T17" fmla="*/ 26 w 26"/>
                <a:gd name="T18" fmla="*/ 42 h 42"/>
              </a:gdLst>
              <a:ahLst/>
              <a:cxnLst>
                <a:cxn ang="T10">
                  <a:pos x="T0" y="T1"/>
                </a:cxn>
                <a:cxn ang="T11">
                  <a:pos x="T2" y="T3"/>
                </a:cxn>
                <a:cxn ang="T12">
                  <a:pos x="T4" y="T5"/>
                </a:cxn>
                <a:cxn ang="T13">
                  <a:pos x="T6" y="T7"/>
                </a:cxn>
                <a:cxn ang="T14">
                  <a:pos x="T8" y="T9"/>
                </a:cxn>
              </a:cxnLst>
              <a:rect l="T15" t="T16" r="T17" b="T18"/>
              <a:pathLst>
                <a:path w="26" h="42">
                  <a:moveTo>
                    <a:pt x="23" y="42"/>
                  </a:moveTo>
                  <a:lnTo>
                    <a:pt x="0" y="39"/>
                  </a:lnTo>
                  <a:lnTo>
                    <a:pt x="11" y="0"/>
                  </a:lnTo>
                  <a:lnTo>
                    <a:pt x="26" y="9"/>
                  </a:lnTo>
                  <a:lnTo>
                    <a:pt x="23" y="42"/>
                  </a:lnTo>
                  <a:close/>
                </a:path>
              </a:pathLst>
            </a:custGeom>
            <a:solidFill>
              <a:srgbClr val="808080"/>
            </a:solidFill>
            <a:ln w="9525">
              <a:noFill/>
              <a:round/>
              <a:headEnd/>
              <a:tailEnd/>
            </a:ln>
          </p:spPr>
          <p:txBody>
            <a:bodyPr/>
            <a:lstStyle/>
            <a:p>
              <a:endParaRPr lang="en-US"/>
            </a:p>
          </p:txBody>
        </p:sp>
        <p:sp>
          <p:nvSpPr>
            <p:cNvPr id="244" name="Freeform 387"/>
            <p:cNvSpPr>
              <a:spLocks/>
            </p:cNvSpPr>
            <p:nvPr/>
          </p:nvSpPr>
          <p:spPr bwMode="auto">
            <a:xfrm>
              <a:off x="2572" y="1480"/>
              <a:ext cx="30" cy="46"/>
            </a:xfrm>
            <a:custGeom>
              <a:avLst/>
              <a:gdLst>
                <a:gd name="T0" fmla="*/ 26 w 30"/>
                <a:gd name="T1" fmla="*/ 44 h 46"/>
                <a:gd name="T2" fmla="*/ 26 w 30"/>
                <a:gd name="T3" fmla="*/ 46 h 46"/>
                <a:gd name="T4" fmla="*/ 25 w 30"/>
                <a:gd name="T5" fmla="*/ 46 h 46"/>
                <a:gd name="T6" fmla="*/ 2 w 30"/>
                <a:gd name="T7" fmla="*/ 43 h 46"/>
                <a:gd name="T8" fmla="*/ 2 w 30"/>
                <a:gd name="T9" fmla="*/ 42 h 46"/>
                <a:gd name="T10" fmla="*/ 0 w 30"/>
                <a:gd name="T11" fmla="*/ 43 h 46"/>
                <a:gd name="T12" fmla="*/ 0 w 30"/>
                <a:gd name="T13" fmla="*/ 42 h 46"/>
                <a:gd name="T14" fmla="*/ 0 w 30"/>
                <a:gd name="T15" fmla="*/ 41 h 46"/>
                <a:gd name="T16" fmla="*/ 12 w 30"/>
                <a:gd name="T17" fmla="*/ 2 h 46"/>
                <a:gd name="T18" fmla="*/ 12 w 30"/>
                <a:gd name="T19" fmla="*/ 0 h 46"/>
                <a:gd name="T20" fmla="*/ 13 w 30"/>
                <a:gd name="T21" fmla="*/ 0 h 46"/>
                <a:gd name="T22" fmla="*/ 29 w 30"/>
                <a:gd name="T23" fmla="*/ 9 h 46"/>
                <a:gd name="T24" fmla="*/ 30 w 30"/>
                <a:gd name="T25" fmla="*/ 12 h 46"/>
                <a:gd name="T26" fmla="*/ 26 w 30"/>
                <a:gd name="T27" fmla="*/ 44 h 46"/>
                <a:gd name="T28" fmla="*/ 24 w 30"/>
                <a:gd name="T29" fmla="*/ 43 h 46"/>
                <a:gd name="T30" fmla="*/ 26 w 30"/>
                <a:gd name="T31" fmla="*/ 11 h 46"/>
                <a:gd name="T32" fmla="*/ 28 w 30"/>
                <a:gd name="T33" fmla="*/ 13 h 46"/>
                <a:gd name="T34" fmla="*/ 12 w 30"/>
                <a:gd name="T35" fmla="*/ 4 h 46"/>
                <a:gd name="T36" fmla="*/ 15 w 30"/>
                <a:gd name="T37" fmla="*/ 3 h 46"/>
                <a:gd name="T38" fmla="*/ 3 w 30"/>
                <a:gd name="T39" fmla="*/ 42 h 46"/>
                <a:gd name="T40" fmla="*/ 2 w 30"/>
                <a:gd name="T41" fmla="*/ 39 h 46"/>
                <a:gd name="T42" fmla="*/ 25 w 30"/>
                <a:gd name="T43" fmla="*/ 42 h 46"/>
                <a:gd name="T44" fmla="*/ 24 w 30"/>
                <a:gd name="T45" fmla="*/ 43 h 46"/>
                <a:gd name="T46" fmla="*/ 26 w 30"/>
                <a:gd name="T47" fmla="*/ 44 h 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0"/>
                <a:gd name="T73" fmla="*/ 0 h 46"/>
                <a:gd name="T74" fmla="*/ 30 w 30"/>
                <a:gd name="T75" fmla="*/ 46 h 4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0" h="46">
                  <a:moveTo>
                    <a:pt x="26" y="44"/>
                  </a:moveTo>
                  <a:lnTo>
                    <a:pt x="26" y="46"/>
                  </a:lnTo>
                  <a:lnTo>
                    <a:pt x="25" y="46"/>
                  </a:lnTo>
                  <a:lnTo>
                    <a:pt x="2" y="43"/>
                  </a:lnTo>
                  <a:lnTo>
                    <a:pt x="2" y="42"/>
                  </a:lnTo>
                  <a:lnTo>
                    <a:pt x="0" y="43"/>
                  </a:lnTo>
                  <a:lnTo>
                    <a:pt x="0" y="42"/>
                  </a:lnTo>
                  <a:lnTo>
                    <a:pt x="0" y="41"/>
                  </a:lnTo>
                  <a:lnTo>
                    <a:pt x="12" y="2"/>
                  </a:lnTo>
                  <a:lnTo>
                    <a:pt x="12" y="0"/>
                  </a:lnTo>
                  <a:lnTo>
                    <a:pt x="13" y="0"/>
                  </a:lnTo>
                  <a:lnTo>
                    <a:pt x="29" y="9"/>
                  </a:lnTo>
                  <a:lnTo>
                    <a:pt x="30" y="12"/>
                  </a:lnTo>
                  <a:lnTo>
                    <a:pt x="26" y="44"/>
                  </a:lnTo>
                  <a:lnTo>
                    <a:pt x="24" y="43"/>
                  </a:lnTo>
                  <a:lnTo>
                    <a:pt x="26" y="11"/>
                  </a:lnTo>
                  <a:lnTo>
                    <a:pt x="28" y="13"/>
                  </a:lnTo>
                  <a:lnTo>
                    <a:pt x="12" y="4"/>
                  </a:lnTo>
                  <a:lnTo>
                    <a:pt x="15" y="3"/>
                  </a:lnTo>
                  <a:lnTo>
                    <a:pt x="3" y="42"/>
                  </a:lnTo>
                  <a:lnTo>
                    <a:pt x="2" y="39"/>
                  </a:lnTo>
                  <a:lnTo>
                    <a:pt x="25" y="42"/>
                  </a:lnTo>
                  <a:lnTo>
                    <a:pt x="24" y="43"/>
                  </a:lnTo>
                  <a:lnTo>
                    <a:pt x="26" y="44"/>
                  </a:lnTo>
                  <a:close/>
                </a:path>
              </a:pathLst>
            </a:custGeom>
            <a:solidFill>
              <a:srgbClr val="808080"/>
            </a:solidFill>
            <a:ln w="9525">
              <a:noFill/>
              <a:round/>
              <a:headEnd/>
              <a:tailEnd/>
            </a:ln>
          </p:spPr>
          <p:txBody>
            <a:bodyPr/>
            <a:lstStyle/>
            <a:p>
              <a:endParaRPr lang="en-US"/>
            </a:p>
          </p:txBody>
        </p:sp>
        <p:sp>
          <p:nvSpPr>
            <p:cNvPr id="245" name="Freeform 388"/>
            <p:cNvSpPr>
              <a:spLocks/>
            </p:cNvSpPr>
            <p:nvPr/>
          </p:nvSpPr>
          <p:spPr bwMode="auto">
            <a:xfrm>
              <a:off x="2646" y="1454"/>
              <a:ext cx="30" cy="65"/>
            </a:xfrm>
            <a:custGeom>
              <a:avLst/>
              <a:gdLst>
                <a:gd name="T0" fmla="*/ 9 w 30"/>
                <a:gd name="T1" fmla="*/ 3 h 65"/>
                <a:gd name="T2" fmla="*/ 11 w 30"/>
                <a:gd name="T3" fmla="*/ 2 h 65"/>
                <a:gd name="T4" fmla="*/ 13 w 30"/>
                <a:gd name="T5" fmla="*/ 2 h 65"/>
                <a:gd name="T6" fmla="*/ 15 w 30"/>
                <a:gd name="T7" fmla="*/ 0 h 65"/>
                <a:gd name="T8" fmla="*/ 17 w 30"/>
                <a:gd name="T9" fmla="*/ 0 h 65"/>
                <a:gd name="T10" fmla="*/ 18 w 30"/>
                <a:gd name="T11" fmla="*/ 2 h 65"/>
                <a:gd name="T12" fmla="*/ 21 w 30"/>
                <a:gd name="T13" fmla="*/ 3 h 65"/>
                <a:gd name="T14" fmla="*/ 22 w 30"/>
                <a:gd name="T15" fmla="*/ 4 h 65"/>
                <a:gd name="T16" fmla="*/ 24 w 30"/>
                <a:gd name="T17" fmla="*/ 6 h 65"/>
                <a:gd name="T18" fmla="*/ 25 w 30"/>
                <a:gd name="T19" fmla="*/ 8 h 65"/>
                <a:gd name="T20" fmla="*/ 26 w 30"/>
                <a:gd name="T21" fmla="*/ 10 h 65"/>
                <a:gd name="T22" fmla="*/ 26 w 30"/>
                <a:gd name="T23" fmla="*/ 12 h 65"/>
                <a:gd name="T24" fmla="*/ 27 w 30"/>
                <a:gd name="T25" fmla="*/ 15 h 65"/>
                <a:gd name="T26" fmla="*/ 29 w 30"/>
                <a:gd name="T27" fmla="*/ 17 h 65"/>
                <a:gd name="T28" fmla="*/ 30 w 30"/>
                <a:gd name="T29" fmla="*/ 22 h 65"/>
                <a:gd name="T30" fmla="*/ 30 w 30"/>
                <a:gd name="T31" fmla="*/ 26 h 65"/>
                <a:gd name="T32" fmla="*/ 30 w 30"/>
                <a:gd name="T33" fmla="*/ 29 h 65"/>
                <a:gd name="T34" fmla="*/ 30 w 30"/>
                <a:gd name="T35" fmla="*/ 32 h 65"/>
                <a:gd name="T36" fmla="*/ 30 w 30"/>
                <a:gd name="T37" fmla="*/ 34 h 65"/>
                <a:gd name="T38" fmla="*/ 30 w 30"/>
                <a:gd name="T39" fmla="*/ 37 h 65"/>
                <a:gd name="T40" fmla="*/ 30 w 30"/>
                <a:gd name="T41" fmla="*/ 39 h 65"/>
                <a:gd name="T42" fmla="*/ 30 w 30"/>
                <a:gd name="T43" fmla="*/ 42 h 65"/>
                <a:gd name="T44" fmla="*/ 30 w 30"/>
                <a:gd name="T45" fmla="*/ 44 h 65"/>
                <a:gd name="T46" fmla="*/ 29 w 30"/>
                <a:gd name="T47" fmla="*/ 47 h 65"/>
                <a:gd name="T48" fmla="*/ 29 w 30"/>
                <a:gd name="T49" fmla="*/ 50 h 65"/>
                <a:gd name="T50" fmla="*/ 27 w 30"/>
                <a:gd name="T51" fmla="*/ 52 h 65"/>
                <a:gd name="T52" fmla="*/ 27 w 30"/>
                <a:gd name="T53" fmla="*/ 55 h 65"/>
                <a:gd name="T54" fmla="*/ 26 w 30"/>
                <a:gd name="T55" fmla="*/ 56 h 65"/>
                <a:gd name="T56" fmla="*/ 25 w 30"/>
                <a:gd name="T57" fmla="*/ 57 h 65"/>
                <a:gd name="T58" fmla="*/ 24 w 30"/>
                <a:gd name="T59" fmla="*/ 60 h 65"/>
                <a:gd name="T60" fmla="*/ 22 w 30"/>
                <a:gd name="T61" fmla="*/ 63 h 65"/>
                <a:gd name="T62" fmla="*/ 20 w 30"/>
                <a:gd name="T63" fmla="*/ 64 h 65"/>
                <a:gd name="T64" fmla="*/ 18 w 30"/>
                <a:gd name="T65" fmla="*/ 65 h 65"/>
                <a:gd name="T66" fmla="*/ 16 w 30"/>
                <a:gd name="T67" fmla="*/ 65 h 65"/>
                <a:gd name="T68" fmla="*/ 13 w 30"/>
                <a:gd name="T69" fmla="*/ 65 h 65"/>
                <a:gd name="T70" fmla="*/ 12 w 30"/>
                <a:gd name="T71" fmla="*/ 64 h 65"/>
                <a:gd name="T72" fmla="*/ 9 w 30"/>
                <a:gd name="T73" fmla="*/ 63 h 65"/>
                <a:gd name="T74" fmla="*/ 8 w 30"/>
                <a:gd name="T75" fmla="*/ 61 h 65"/>
                <a:gd name="T76" fmla="*/ 7 w 30"/>
                <a:gd name="T77" fmla="*/ 60 h 65"/>
                <a:gd name="T78" fmla="*/ 5 w 30"/>
                <a:gd name="T79" fmla="*/ 59 h 65"/>
                <a:gd name="T80" fmla="*/ 5 w 30"/>
                <a:gd name="T81" fmla="*/ 56 h 65"/>
                <a:gd name="T82" fmla="*/ 4 w 30"/>
                <a:gd name="T83" fmla="*/ 55 h 65"/>
                <a:gd name="T84" fmla="*/ 3 w 30"/>
                <a:gd name="T85" fmla="*/ 52 h 65"/>
                <a:gd name="T86" fmla="*/ 3 w 30"/>
                <a:gd name="T87" fmla="*/ 50 h 65"/>
                <a:gd name="T88" fmla="*/ 2 w 30"/>
                <a:gd name="T89" fmla="*/ 46 h 65"/>
                <a:gd name="T90" fmla="*/ 0 w 30"/>
                <a:gd name="T91" fmla="*/ 41 h 65"/>
                <a:gd name="T92" fmla="*/ 0 w 30"/>
                <a:gd name="T93" fmla="*/ 38 h 65"/>
                <a:gd name="T94" fmla="*/ 0 w 30"/>
                <a:gd name="T95" fmla="*/ 35 h 65"/>
                <a:gd name="T96" fmla="*/ 0 w 30"/>
                <a:gd name="T97" fmla="*/ 33 h 65"/>
                <a:gd name="T98" fmla="*/ 0 w 30"/>
                <a:gd name="T99" fmla="*/ 30 h 65"/>
                <a:gd name="T100" fmla="*/ 0 w 30"/>
                <a:gd name="T101" fmla="*/ 28 h 65"/>
                <a:gd name="T102" fmla="*/ 0 w 30"/>
                <a:gd name="T103" fmla="*/ 25 h 65"/>
                <a:gd name="T104" fmla="*/ 0 w 30"/>
                <a:gd name="T105" fmla="*/ 22 h 65"/>
                <a:gd name="T106" fmla="*/ 2 w 30"/>
                <a:gd name="T107" fmla="*/ 20 h 65"/>
                <a:gd name="T108" fmla="*/ 2 w 30"/>
                <a:gd name="T109" fmla="*/ 17 h 65"/>
                <a:gd name="T110" fmla="*/ 3 w 30"/>
                <a:gd name="T111" fmla="*/ 15 h 65"/>
                <a:gd name="T112" fmla="*/ 3 w 30"/>
                <a:gd name="T113" fmla="*/ 12 h 65"/>
                <a:gd name="T114" fmla="*/ 4 w 30"/>
                <a:gd name="T115" fmla="*/ 10 h 65"/>
                <a:gd name="T116" fmla="*/ 5 w 30"/>
                <a:gd name="T117" fmla="*/ 8 h 65"/>
                <a:gd name="T118" fmla="*/ 7 w 30"/>
                <a:gd name="T119" fmla="*/ 7 h 65"/>
                <a:gd name="T120" fmla="*/ 7 w 30"/>
                <a:gd name="T121" fmla="*/ 4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
                <a:gd name="T184" fmla="*/ 0 h 65"/>
                <a:gd name="T185" fmla="*/ 30 w 30"/>
                <a:gd name="T186" fmla="*/ 65 h 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 h="65">
                  <a:moveTo>
                    <a:pt x="8" y="3"/>
                  </a:moveTo>
                  <a:lnTo>
                    <a:pt x="9" y="3"/>
                  </a:lnTo>
                  <a:lnTo>
                    <a:pt x="11" y="3"/>
                  </a:lnTo>
                  <a:lnTo>
                    <a:pt x="11" y="2"/>
                  </a:lnTo>
                  <a:lnTo>
                    <a:pt x="12" y="2"/>
                  </a:lnTo>
                  <a:lnTo>
                    <a:pt x="13" y="2"/>
                  </a:lnTo>
                  <a:lnTo>
                    <a:pt x="13" y="0"/>
                  </a:lnTo>
                  <a:lnTo>
                    <a:pt x="15" y="0"/>
                  </a:lnTo>
                  <a:lnTo>
                    <a:pt x="16" y="0"/>
                  </a:lnTo>
                  <a:lnTo>
                    <a:pt x="17" y="0"/>
                  </a:lnTo>
                  <a:lnTo>
                    <a:pt x="17" y="2"/>
                  </a:lnTo>
                  <a:lnTo>
                    <a:pt x="18" y="2"/>
                  </a:lnTo>
                  <a:lnTo>
                    <a:pt x="20" y="3"/>
                  </a:lnTo>
                  <a:lnTo>
                    <a:pt x="21" y="3"/>
                  </a:lnTo>
                  <a:lnTo>
                    <a:pt x="21" y="4"/>
                  </a:lnTo>
                  <a:lnTo>
                    <a:pt x="22" y="4"/>
                  </a:lnTo>
                  <a:lnTo>
                    <a:pt x="22" y="6"/>
                  </a:lnTo>
                  <a:lnTo>
                    <a:pt x="24" y="6"/>
                  </a:lnTo>
                  <a:lnTo>
                    <a:pt x="24" y="7"/>
                  </a:lnTo>
                  <a:lnTo>
                    <a:pt x="25" y="8"/>
                  </a:lnTo>
                  <a:lnTo>
                    <a:pt x="25" y="10"/>
                  </a:lnTo>
                  <a:lnTo>
                    <a:pt x="26" y="10"/>
                  </a:lnTo>
                  <a:lnTo>
                    <a:pt x="26" y="11"/>
                  </a:lnTo>
                  <a:lnTo>
                    <a:pt x="26" y="12"/>
                  </a:lnTo>
                  <a:lnTo>
                    <a:pt x="27" y="13"/>
                  </a:lnTo>
                  <a:lnTo>
                    <a:pt x="27" y="15"/>
                  </a:lnTo>
                  <a:lnTo>
                    <a:pt x="27" y="17"/>
                  </a:lnTo>
                  <a:lnTo>
                    <a:pt x="29" y="17"/>
                  </a:lnTo>
                  <a:lnTo>
                    <a:pt x="29" y="20"/>
                  </a:lnTo>
                  <a:lnTo>
                    <a:pt x="30" y="22"/>
                  </a:lnTo>
                  <a:lnTo>
                    <a:pt x="30" y="25"/>
                  </a:lnTo>
                  <a:lnTo>
                    <a:pt x="30" y="26"/>
                  </a:lnTo>
                  <a:lnTo>
                    <a:pt x="30" y="28"/>
                  </a:lnTo>
                  <a:lnTo>
                    <a:pt x="30" y="29"/>
                  </a:lnTo>
                  <a:lnTo>
                    <a:pt x="30" y="30"/>
                  </a:lnTo>
                  <a:lnTo>
                    <a:pt x="30" y="32"/>
                  </a:lnTo>
                  <a:lnTo>
                    <a:pt x="30" y="33"/>
                  </a:lnTo>
                  <a:lnTo>
                    <a:pt x="30" y="34"/>
                  </a:lnTo>
                  <a:lnTo>
                    <a:pt x="30" y="35"/>
                  </a:lnTo>
                  <a:lnTo>
                    <a:pt x="30" y="37"/>
                  </a:lnTo>
                  <a:lnTo>
                    <a:pt x="30" y="38"/>
                  </a:lnTo>
                  <a:lnTo>
                    <a:pt x="30" y="39"/>
                  </a:lnTo>
                  <a:lnTo>
                    <a:pt x="30" y="41"/>
                  </a:lnTo>
                  <a:lnTo>
                    <a:pt x="30" y="42"/>
                  </a:lnTo>
                  <a:lnTo>
                    <a:pt x="30" y="43"/>
                  </a:lnTo>
                  <a:lnTo>
                    <a:pt x="30" y="44"/>
                  </a:lnTo>
                  <a:lnTo>
                    <a:pt x="29" y="46"/>
                  </a:lnTo>
                  <a:lnTo>
                    <a:pt x="29" y="47"/>
                  </a:lnTo>
                  <a:lnTo>
                    <a:pt x="29" y="48"/>
                  </a:lnTo>
                  <a:lnTo>
                    <a:pt x="29" y="50"/>
                  </a:lnTo>
                  <a:lnTo>
                    <a:pt x="27" y="51"/>
                  </a:lnTo>
                  <a:lnTo>
                    <a:pt x="27" y="52"/>
                  </a:lnTo>
                  <a:lnTo>
                    <a:pt x="27" y="54"/>
                  </a:lnTo>
                  <a:lnTo>
                    <a:pt x="27" y="55"/>
                  </a:lnTo>
                  <a:lnTo>
                    <a:pt x="26" y="55"/>
                  </a:lnTo>
                  <a:lnTo>
                    <a:pt x="26" y="56"/>
                  </a:lnTo>
                  <a:lnTo>
                    <a:pt x="26" y="57"/>
                  </a:lnTo>
                  <a:lnTo>
                    <a:pt x="25" y="57"/>
                  </a:lnTo>
                  <a:lnTo>
                    <a:pt x="25" y="59"/>
                  </a:lnTo>
                  <a:lnTo>
                    <a:pt x="24" y="60"/>
                  </a:lnTo>
                  <a:lnTo>
                    <a:pt x="24" y="61"/>
                  </a:lnTo>
                  <a:lnTo>
                    <a:pt x="22" y="63"/>
                  </a:lnTo>
                  <a:lnTo>
                    <a:pt x="21" y="64"/>
                  </a:lnTo>
                  <a:lnTo>
                    <a:pt x="20" y="64"/>
                  </a:lnTo>
                  <a:lnTo>
                    <a:pt x="18" y="64"/>
                  </a:lnTo>
                  <a:lnTo>
                    <a:pt x="18" y="65"/>
                  </a:lnTo>
                  <a:lnTo>
                    <a:pt x="17" y="65"/>
                  </a:lnTo>
                  <a:lnTo>
                    <a:pt x="16" y="65"/>
                  </a:lnTo>
                  <a:lnTo>
                    <a:pt x="15" y="65"/>
                  </a:lnTo>
                  <a:lnTo>
                    <a:pt x="13" y="65"/>
                  </a:lnTo>
                  <a:lnTo>
                    <a:pt x="13" y="64"/>
                  </a:lnTo>
                  <a:lnTo>
                    <a:pt x="12" y="64"/>
                  </a:lnTo>
                  <a:lnTo>
                    <a:pt x="11" y="64"/>
                  </a:lnTo>
                  <a:lnTo>
                    <a:pt x="9" y="63"/>
                  </a:lnTo>
                  <a:lnTo>
                    <a:pt x="9" y="61"/>
                  </a:lnTo>
                  <a:lnTo>
                    <a:pt x="8" y="61"/>
                  </a:lnTo>
                  <a:lnTo>
                    <a:pt x="8" y="60"/>
                  </a:lnTo>
                  <a:lnTo>
                    <a:pt x="7" y="60"/>
                  </a:lnTo>
                  <a:lnTo>
                    <a:pt x="7" y="59"/>
                  </a:lnTo>
                  <a:lnTo>
                    <a:pt x="5" y="59"/>
                  </a:lnTo>
                  <a:lnTo>
                    <a:pt x="5" y="57"/>
                  </a:lnTo>
                  <a:lnTo>
                    <a:pt x="5" y="56"/>
                  </a:lnTo>
                  <a:lnTo>
                    <a:pt x="4" y="56"/>
                  </a:lnTo>
                  <a:lnTo>
                    <a:pt x="4" y="55"/>
                  </a:lnTo>
                  <a:lnTo>
                    <a:pt x="4" y="54"/>
                  </a:lnTo>
                  <a:lnTo>
                    <a:pt x="3" y="52"/>
                  </a:lnTo>
                  <a:lnTo>
                    <a:pt x="3" y="51"/>
                  </a:lnTo>
                  <a:lnTo>
                    <a:pt x="3" y="50"/>
                  </a:lnTo>
                  <a:lnTo>
                    <a:pt x="2" y="48"/>
                  </a:lnTo>
                  <a:lnTo>
                    <a:pt x="2" y="46"/>
                  </a:lnTo>
                  <a:lnTo>
                    <a:pt x="0" y="43"/>
                  </a:lnTo>
                  <a:lnTo>
                    <a:pt x="0" y="41"/>
                  </a:lnTo>
                  <a:lnTo>
                    <a:pt x="0" y="39"/>
                  </a:lnTo>
                  <a:lnTo>
                    <a:pt x="0" y="38"/>
                  </a:lnTo>
                  <a:lnTo>
                    <a:pt x="0" y="37"/>
                  </a:lnTo>
                  <a:lnTo>
                    <a:pt x="0" y="35"/>
                  </a:lnTo>
                  <a:lnTo>
                    <a:pt x="0" y="34"/>
                  </a:lnTo>
                  <a:lnTo>
                    <a:pt x="0" y="33"/>
                  </a:lnTo>
                  <a:lnTo>
                    <a:pt x="0" y="32"/>
                  </a:lnTo>
                  <a:lnTo>
                    <a:pt x="0" y="30"/>
                  </a:lnTo>
                  <a:lnTo>
                    <a:pt x="0" y="29"/>
                  </a:lnTo>
                  <a:lnTo>
                    <a:pt x="0" y="28"/>
                  </a:lnTo>
                  <a:lnTo>
                    <a:pt x="0" y="26"/>
                  </a:lnTo>
                  <a:lnTo>
                    <a:pt x="0" y="25"/>
                  </a:lnTo>
                  <a:lnTo>
                    <a:pt x="0" y="24"/>
                  </a:lnTo>
                  <a:lnTo>
                    <a:pt x="0" y="22"/>
                  </a:lnTo>
                  <a:lnTo>
                    <a:pt x="0" y="21"/>
                  </a:lnTo>
                  <a:lnTo>
                    <a:pt x="2" y="20"/>
                  </a:lnTo>
                  <a:lnTo>
                    <a:pt x="2" y="19"/>
                  </a:lnTo>
                  <a:lnTo>
                    <a:pt x="2" y="17"/>
                  </a:lnTo>
                  <a:lnTo>
                    <a:pt x="2" y="16"/>
                  </a:lnTo>
                  <a:lnTo>
                    <a:pt x="3" y="15"/>
                  </a:lnTo>
                  <a:lnTo>
                    <a:pt x="3" y="13"/>
                  </a:lnTo>
                  <a:lnTo>
                    <a:pt x="3" y="12"/>
                  </a:lnTo>
                  <a:lnTo>
                    <a:pt x="4" y="11"/>
                  </a:lnTo>
                  <a:lnTo>
                    <a:pt x="4" y="10"/>
                  </a:lnTo>
                  <a:lnTo>
                    <a:pt x="4" y="8"/>
                  </a:lnTo>
                  <a:lnTo>
                    <a:pt x="5" y="8"/>
                  </a:lnTo>
                  <a:lnTo>
                    <a:pt x="5" y="7"/>
                  </a:lnTo>
                  <a:lnTo>
                    <a:pt x="7" y="7"/>
                  </a:lnTo>
                  <a:lnTo>
                    <a:pt x="7" y="6"/>
                  </a:lnTo>
                  <a:lnTo>
                    <a:pt x="7" y="4"/>
                  </a:lnTo>
                  <a:lnTo>
                    <a:pt x="8" y="3"/>
                  </a:lnTo>
                  <a:close/>
                </a:path>
              </a:pathLst>
            </a:custGeom>
            <a:solidFill>
              <a:srgbClr val="808080"/>
            </a:solidFill>
            <a:ln w="9525">
              <a:noFill/>
              <a:round/>
              <a:headEnd/>
              <a:tailEnd/>
            </a:ln>
          </p:spPr>
          <p:txBody>
            <a:bodyPr/>
            <a:lstStyle/>
            <a:p>
              <a:endParaRPr lang="en-US"/>
            </a:p>
          </p:txBody>
        </p:sp>
        <p:sp>
          <p:nvSpPr>
            <p:cNvPr id="246" name="Freeform 389"/>
            <p:cNvSpPr>
              <a:spLocks/>
            </p:cNvSpPr>
            <p:nvPr/>
          </p:nvSpPr>
          <p:spPr bwMode="auto">
            <a:xfrm>
              <a:off x="2645" y="1453"/>
              <a:ext cx="32" cy="68"/>
            </a:xfrm>
            <a:custGeom>
              <a:avLst/>
              <a:gdLst>
                <a:gd name="T0" fmla="*/ 31 w 32"/>
                <a:gd name="T1" fmla="*/ 25 h 68"/>
                <a:gd name="T2" fmla="*/ 32 w 32"/>
                <a:gd name="T3" fmla="*/ 31 h 68"/>
                <a:gd name="T4" fmla="*/ 32 w 32"/>
                <a:gd name="T5" fmla="*/ 36 h 68"/>
                <a:gd name="T6" fmla="*/ 32 w 32"/>
                <a:gd name="T7" fmla="*/ 42 h 68"/>
                <a:gd name="T8" fmla="*/ 30 w 32"/>
                <a:gd name="T9" fmla="*/ 51 h 68"/>
                <a:gd name="T10" fmla="*/ 28 w 32"/>
                <a:gd name="T11" fmla="*/ 56 h 68"/>
                <a:gd name="T12" fmla="*/ 27 w 32"/>
                <a:gd name="T13" fmla="*/ 58 h 68"/>
                <a:gd name="T14" fmla="*/ 25 w 32"/>
                <a:gd name="T15" fmla="*/ 62 h 68"/>
                <a:gd name="T16" fmla="*/ 22 w 32"/>
                <a:gd name="T17" fmla="*/ 66 h 68"/>
                <a:gd name="T18" fmla="*/ 17 w 32"/>
                <a:gd name="T19" fmla="*/ 68 h 68"/>
                <a:gd name="T20" fmla="*/ 13 w 32"/>
                <a:gd name="T21" fmla="*/ 66 h 68"/>
                <a:gd name="T22" fmla="*/ 8 w 32"/>
                <a:gd name="T23" fmla="*/ 62 h 68"/>
                <a:gd name="T24" fmla="*/ 5 w 32"/>
                <a:gd name="T25" fmla="*/ 58 h 68"/>
                <a:gd name="T26" fmla="*/ 4 w 32"/>
                <a:gd name="T27" fmla="*/ 55 h 68"/>
                <a:gd name="T28" fmla="*/ 3 w 32"/>
                <a:gd name="T29" fmla="*/ 49 h 68"/>
                <a:gd name="T30" fmla="*/ 1 w 32"/>
                <a:gd name="T31" fmla="*/ 42 h 68"/>
                <a:gd name="T32" fmla="*/ 0 w 32"/>
                <a:gd name="T33" fmla="*/ 36 h 68"/>
                <a:gd name="T34" fmla="*/ 0 w 32"/>
                <a:gd name="T35" fmla="*/ 30 h 68"/>
                <a:gd name="T36" fmla="*/ 1 w 32"/>
                <a:gd name="T37" fmla="*/ 23 h 68"/>
                <a:gd name="T38" fmla="*/ 1 w 32"/>
                <a:gd name="T39" fmla="*/ 18 h 68"/>
                <a:gd name="T40" fmla="*/ 4 w 32"/>
                <a:gd name="T41" fmla="*/ 12 h 68"/>
                <a:gd name="T42" fmla="*/ 5 w 32"/>
                <a:gd name="T43" fmla="*/ 8 h 68"/>
                <a:gd name="T44" fmla="*/ 10 w 32"/>
                <a:gd name="T45" fmla="*/ 1 h 68"/>
                <a:gd name="T46" fmla="*/ 14 w 32"/>
                <a:gd name="T47" fmla="*/ 0 h 68"/>
                <a:gd name="T48" fmla="*/ 18 w 32"/>
                <a:gd name="T49" fmla="*/ 1 h 68"/>
                <a:gd name="T50" fmla="*/ 22 w 32"/>
                <a:gd name="T51" fmla="*/ 3 h 68"/>
                <a:gd name="T52" fmla="*/ 25 w 32"/>
                <a:gd name="T53" fmla="*/ 5 h 68"/>
                <a:gd name="T54" fmla="*/ 27 w 32"/>
                <a:gd name="T55" fmla="*/ 11 h 68"/>
                <a:gd name="T56" fmla="*/ 28 w 32"/>
                <a:gd name="T57" fmla="*/ 14 h 68"/>
                <a:gd name="T58" fmla="*/ 31 w 32"/>
                <a:gd name="T59" fmla="*/ 21 h 68"/>
                <a:gd name="T60" fmla="*/ 28 w 32"/>
                <a:gd name="T61" fmla="*/ 17 h 68"/>
                <a:gd name="T62" fmla="*/ 27 w 32"/>
                <a:gd name="T63" fmla="*/ 13 h 68"/>
                <a:gd name="T64" fmla="*/ 25 w 32"/>
                <a:gd name="T65" fmla="*/ 9 h 68"/>
                <a:gd name="T66" fmla="*/ 22 w 32"/>
                <a:gd name="T67" fmla="*/ 7 h 68"/>
                <a:gd name="T68" fmla="*/ 18 w 32"/>
                <a:gd name="T69" fmla="*/ 4 h 68"/>
                <a:gd name="T70" fmla="*/ 14 w 32"/>
                <a:gd name="T71" fmla="*/ 3 h 68"/>
                <a:gd name="T72" fmla="*/ 9 w 32"/>
                <a:gd name="T73" fmla="*/ 7 h 68"/>
                <a:gd name="T74" fmla="*/ 6 w 32"/>
                <a:gd name="T75" fmla="*/ 11 h 68"/>
                <a:gd name="T76" fmla="*/ 5 w 32"/>
                <a:gd name="T77" fmla="*/ 14 h 68"/>
                <a:gd name="T78" fmla="*/ 3 w 32"/>
                <a:gd name="T79" fmla="*/ 20 h 68"/>
                <a:gd name="T80" fmla="*/ 3 w 32"/>
                <a:gd name="T81" fmla="*/ 26 h 68"/>
                <a:gd name="T82" fmla="*/ 1 w 32"/>
                <a:gd name="T83" fmla="*/ 31 h 68"/>
                <a:gd name="T84" fmla="*/ 1 w 32"/>
                <a:gd name="T85" fmla="*/ 38 h 68"/>
                <a:gd name="T86" fmla="*/ 3 w 32"/>
                <a:gd name="T87" fmla="*/ 43 h 68"/>
                <a:gd name="T88" fmla="*/ 4 w 32"/>
                <a:gd name="T89" fmla="*/ 49 h 68"/>
                <a:gd name="T90" fmla="*/ 5 w 32"/>
                <a:gd name="T91" fmla="*/ 55 h 68"/>
                <a:gd name="T92" fmla="*/ 8 w 32"/>
                <a:gd name="T93" fmla="*/ 58 h 68"/>
                <a:gd name="T94" fmla="*/ 10 w 32"/>
                <a:gd name="T95" fmla="*/ 61 h 68"/>
                <a:gd name="T96" fmla="*/ 14 w 32"/>
                <a:gd name="T97" fmla="*/ 64 h 68"/>
                <a:gd name="T98" fmla="*/ 18 w 32"/>
                <a:gd name="T99" fmla="*/ 65 h 68"/>
                <a:gd name="T100" fmla="*/ 21 w 32"/>
                <a:gd name="T101" fmla="*/ 64 h 68"/>
                <a:gd name="T102" fmla="*/ 23 w 32"/>
                <a:gd name="T103" fmla="*/ 61 h 68"/>
                <a:gd name="T104" fmla="*/ 26 w 32"/>
                <a:gd name="T105" fmla="*/ 58 h 68"/>
                <a:gd name="T106" fmla="*/ 27 w 32"/>
                <a:gd name="T107" fmla="*/ 55 h 68"/>
                <a:gd name="T108" fmla="*/ 28 w 32"/>
                <a:gd name="T109" fmla="*/ 51 h 68"/>
                <a:gd name="T110" fmla="*/ 31 w 32"/>
                <a:gd name="T111" fmla="*/ 42 h 68"/>
                <a:gd name="T112" fmla="*/ 31 w 32"/>
                <a:gd name="T113" fmla="*/ 38 h 68"/>
                <a:gd name="T114" fmla="*/ 31 w 32"/>
                <a:gd name="T115" fmla="*/ 34 h 68"/>
                <a:gd name="T116" fmla="*/ 31 w 32"/>
                <a:gd name="T117" fmla="*/ 29 h 68"/>
                <a:gd name="T118" fmla="*/ 30 w 32"/>
                <a:gd name="T119" fmla="*/ 21 h 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
                <a:gd name="T181" fmla="*/ 0 h 68"/>
                <a:gd name="T182" fmla="*/ 32 w 32"/>
                <a:gd name="T183" fmla="*/ 68 h 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 h="68">
                  <a:moveTo>
                    <a:pt x="31" y="21"/>
                  </a:moveTo>
                  <a:lnTo>
                    <a:pt x="31" y="22"/>
                  </a:lnTo>
                  <a:lnTo>
                    <a:pt x="31" y="25"/>
                  </a:lnTo>
                  <a:lnTo>
                    <a:pt x="32" y="29"/>
                  </a:lnTo>
                  <a:lnTo>
                    <a:pt x="32" y="30"/>
                  </a:lnTo>
                  <a:lnTo>
                    <a:pt x="32" y="31"/>
                  </a:lnTo>
                  <a:lnTo>
                    <a:pt x="32" y="33"/>
                  </a:lnTo>
                  <a:lnTo>
                    <a:pt x="32" y="35"/>
                  </a:lnTo>
                  <a:lnTo>
                    <a:pt x="32" y="36"/>
                  </a:lnTo>
                  <a:lnTo>
                    <a:pt x="32" y="38"/>
                  </a:lnTo>
                  <a:lnTo>
                    <a:pt x="32" y="39"/>
                  </a:lnTo>
                  <a:lnTo>
                    <a:pt x="32" y="42"/>
                  </a:lnTo>
                  <a:lnTo>
                    <a:pt x="31" y="43"/>
                  </a:lnTo>
                  <a:lnTo>
                    <a:pt x="31" y="48"/>
                  </a:lnTo>
                  <a:lnTo>
                    <a:pt x="30" y="51"/>
                  </a:lnTo>
                  <a:lnTo>
                    <a:pt x="30" y="52"/>
                  </a:lnTo>
                  <a:lnTo>
                    <a:pt x="30" y="53"/>
                  </a:lnTo>
                  <a:lnTo>
                    <a:pt x="28" y="56"/>
                  </a:lnTo>
                  <a:lnTo>
                    <a:pt x="28" y="57"/>
                  </a:lnTo>
                  <a:lnTo>
                    <a:pt x="27" y="57"/>
                  </a:lnTo>
                  <a:lnTo>
                    <a:pt x="27" y="58"/>
                  </a:lnTo>
                  <a:lnTo>
                    <a:pt x="26" y="60"/>
                  </a:lnTo>
                  <a:lnTo>
                    <a:pt x="26" y="61"/>
                  </a:lnTo>
                  <a:lnTo>
                    <a:pt x="25" y="62"/>
                  </a:lnTo>
                  <a:lnTo>
                    <a:pt x="23" y="64"/>
                  </a:lnTo>
                  <a:lnTo>
                    <a:pt x="23" y="65"/>
                  </a:lnTo>
                  <a:lnTo>
                    <a:pt x="22" y="66"/>
                  </a:lnTo>
                  <a:lnTo>
                    <a:pt x="21" y="66"/>
                  </a:lnTo>
                  <a:lnTo>
                    <a:pt x="18" y="68"/>
                  </a:lnTo>
                  <a:lnTo>
                    <a:pt x="17" y="68"/>
                  </a:lnTo>
                  <a:lnTo>
                    <a:pt x="14" y="68"/>
                  </a:lnTo>
                  <a:lnTo>
                    <a:pt x="14" y="66"/>
                  </a:lnTo>
                  <a:lnTo>
                    <a:pt x="13" y="66"/>
                  </a:lnTo>
                  <a:lnTo>
                    <a:pt x="12" y="65"/>
                  </a:lnTo>
                  <a:lnTo>
                    <a:pt x="9" y="64"/>
                  </a:lnTo>
                  <a:lnTo>
                    <a:pt x="8" y="62"/>
                  </a:lnTo>
                  <a:lnTo>
                    <a:pt x="8" y="61"/>
                  </a:lnTo>
                  <a:lnTo>
                    <a:pt x="6" y="61"/>
                  </a:lnTo>
                  <a:lnTo>
                    <a:pt x="5" y="58"/>
                  </a:lnTo>
                  <a:lnTo>
                    <a:pt x="5" y="57"/>
                  </a:lnTo>
                  <a:lnTo>
                    <a:pt x="5" y="56"/>
                  </a:lnTo>
                  <a:lnTo>
                    <a:pt x="4" y="55"/>
                  </a:lnTo>
                  <a:lnTo>
                    <a:pt x="4" y="53"/>
                  </a:lnTo>
                  <a:lnTo>
                    <a:pt x="3" y="51"/>
                  </a:lnTo>
                  <a:lnTo>
                    <a:pt x="3" y="49"/>
                  </a:lnTo>
                  <a:lnTo>
                    <a:pt x="1" y="48"/>
                  </a:lnTo>
                  <a:lnTo>
                    <a:pt x="1" y="44"/>
                  </a:lnTo>
                  <a:lnTo>
                    <a:pt x="1" y="42"/>
                  </a:lnTo>
                  <a:lnTo>
                    <a:pt x="0" y="40"/>
                  </a:lnTo>
                  <a:lnTo>
                    <a:pt x="0" y="38"/>
                  </a:lnTo>
                  <a:lnTo>
                    <a:pt x="0" y="36"/>
                  </a:lnTo>
                  <a:lnTo>
                    <a:pt x="0" y="35"/>
                  </a:lnTo>
                  <a:lnTo>
                    <a:pt x="0" y="31"/>
                  </a:lnTo>
                  <a:lnTo>
                    <a:pt x="0" y="30"/>
                  </a:lnTo>
                  <a:lnTo>
                    <a:pt x="0" y="29"/>
                  </a:lnTo>
                  <a:lnTo>
                    <a:pt x="1" y="25"/>
                  </a:lnTo>
                  <a:lnTo>
                    <a:pt x="1" y="23"/>
                  </a:lnTo>
                  <a:lnTo>
                    <a:pt x="1" y="22"/>
                  </a:lnTo>
                  <a:lnTo>
                    <a:pt x="1" y="21"/>
                  </a:lnTo>
                  <a:lnTo>
                    <a:pt x="1" y="18"/>
                  </a:lnTo>
                  <a:lnTo>
                    <a:pt x="3" y="17"/>
                  </a:lnTo>
                  <a:lnTo>
                    <a:pt x="3" y="14"/>
                  </a:lnTo>
                  <a:lnTo>
                    <a:pt x="4" y="12"/>
                  </a:lnTo>
                  <a:lnTo>
                    <a:pt x="4" y="11"/>
                  </a:lnTo>
                  <a:lnTo>
                    <a:pt x="5" y="9"/>
                  </a:lnTo>
                  <a:lnTo>
                    <a:pt x="5" y="8"/>
                  </a:lnTo>
                  <a:lnTo>
                    <a:pt x="6" y="8"/>
                  </a:lnTo>
                  <a:lnTo>
                    <a:pt x="8" y="5"/>
                  </a:lnTo>
                  <a:lnTo>
                    <a:pt x="10" y="1"/>
                  </a:lnTo>
                  <a:lnTo>
                    <a:pt x="12" y="1"/>
                  </a:lnTo>
                  <a:lnTo>
                    <a:pt x="13" y="1"/>
                  </a:lnTo>
                  <a:lnTo>
                    <a:pt x="14" y="0"/>
                  </a:lnTo>
                  <a:lnTo>
                    <a:pt x="16" y="0"/>
                  </a:lnTo>
                  <a:lnTo>
                    <a:pt x="18" y="0"/>
                  </a:lnTo>
                  <a:lnTo>
                    <a:pt x="18" y="1"/>
                  </a:lnTo>
                  <a:lnTo>
                    <a:pt x="19" y="1"/>
                  </a:lnTo>
                  <a:lnTo>
                    <a:pt x="21" y="1"/>
                  </a:lnTo>
                  <a:lnTo>
                    <a:pt x="22" y="3"/>
                  </a:lnTo>
                  <a:lnTo>
                    <a:pt x="23" y="4"/>
                  </a:lnTo>
                  <a:lnTo>
                    <a:pt x="23" y="5"/>
                  </a:lnTo>
                  <a:lnTo>
                    <a:pt x="25" y="5"/>
                  </a:lnTo>
                  <a:lnTo>
                    <a:pt x="25" y="7"/>
                  </a:lnTo>
                  <a:lnTo>
                    <a:pt x="26" y="8"/>
                  </a:lnTo>
                  <a:lnTo>
                    <a:pt x="27" y="11"/>
                  </a:lnTo>
                  <a:lnTo>
                    <a:pt x="28" y="12"/>
                  </a:lnTo>
                  <a:lnTo>
                    <a:pt x="28" y="13"/>
                  </a:lnTo>
                  <a:lnTo>
                    <a:pt x="28" y="14"/>
                  </a:lnTo>
                  <a:lnTo>
                    <a:pt x="30" y="16"/>
                  </a:lnTo>
                  <a:lnTo>
                    <a:pt x="30" y="17"/>
                  </a:lnTo>
                  <a:lnTo>
                    <a:pt x="31" y="21"/>
                  </a:lnTo>
                  <a:lnTo>
                    <a:pt x="30" y="21"/>
                  </a:lnTo>
                  <a:lnTo>
                    <a:pt x="28" y="18"/>
                  </a:lnTo>
                  <a:lnTo>
                    <a:pt x="28" y="17"/>
                  </a:lnTo>
                  <a:lnTo>
                    <a:pt x="27" y="16"/>
                  </a:lnTo>
                  <a:lnTo>
                    <a:pt x="27" y="14"/>
                  </a:lnTo>
                  <a:lnTo>
                    <a:pt x="27" y="13"/>
                  </a:lnTo>
                  <a:lnTo>
                    <a:pt x="26" y="12"/>
                  </a:lnTo>
                  <a:lnTo>
                    <a:pt x="26" y="11"/>
                  </a:lnTo>
                  <a:lnTo>
                    <a:pt x="25" y="9"/>
                  </a:lnTo>
                  <a:lnTo>
                    <a:pt x="23" y="8"/>
                  </a:lnTo>
                  <a:lnTo>
                    <a:pt x="23" y="7"/>
                  </a:lnTo>
                  <a:lnTo>
                    <a:pt x="22" y="7"/>
                  </a:lnTo>
                  <a:lnTo>
                    <a:pt x="22" y="5"/>
                  </a:lnTo>
                  <a:lnTo>
                    <a:pt x="19" y="4"/>
                  </a:lnTo>
                  <a:lnTo>
                    <a:pt x="18" y="4"/>
                  </a:lnTo>
                  <a:lnTo>
                    <a:pt x="18" y="3"/>
                  </a:lnTo>
                  <a:lnTo>
                    <a:pt x="16" y="3"/>
                  </a:lnTo>
                  <a:lnTo>
                    <a:pt x="14" y="3"/>
                  </a:lnTo>
                  <a:lnTo>
                    <a:pt x="13" y="4"/>
                  </a:lnTo>
                  <a:lnTo>
                    <a:pt x="12" y="4"/>
                  </a:lnTo>
                  <a:lnTo>
                    <a:pt x="9" y="7"/>
                  </a:lnTo>
                  <a:lnTo>
                    <a:pt x="8" y="8"/>
                  </a:lnTo>
                  <a:lnTo>
                    <a:pt x="6" y="9"/>
                  </a:lnTo>
                  <a:lnTo>
                    <a:pt x="6" y="11"/>
                  </a:lnTo>
                  <a:lnTo>
                    <a:pt x="5" y="12"/>
                  </a:lnTo>
                  <a:lnTo>
                    <a:pt x="5" y="13"/>
                  </a:lnTo>
                  <a:lnTo>
                    <a:pt x="5" y="14"/>
                  </a:lnTo>
                  <a:lnTo>
                    <a:pt x="4" y="16"/>
                  </a:lnTo>
                  <a:lnTo>
                    <a:pt x="4" y="18"/>
                  </a:lnTo>
                  <a:lnTo>
                    <a:pt x="3" y="20"/>
                  </a:lnTo>
                  <a:lnTo>
                    <a:pt x="3" y="21"/>
                  </a:lnTo>
                  <a:lnTo>
                    <a:pt x="3" y="25"/>
                  </a:lnTo>
                  <a:lnTo>
                    <a:pt x="3" y="26"/>
                  </a:lnTo>
                  <a:lnTo>
                    <a:pt x="1" y="29"/>
                  </a:lnTo>
                  <a:lnTo>
                    <a:pt x="1" y="30"/>
                  </a:lnTo>
                  <a:lnTo>
                    <a:pt x="1" y="31"/>
                  </a:lnTo>
                  <a:lnTo>
                    <a:pt x="1" y="35"/>
                  </a:lnTo>
                  <a:lnTo>
                    <a:pt x="1" y="36"/>
                  </a:lnTo>
                  <a:lnTo>
                    <a:pt x="1" y="38"/>
                  </a:lnTo>
                  <a:lnTo>
                    <a:pt x="1" y="39"/>
                  </a:lnTo>
                  <a:lnTo>
                    <a:pt x="3" y="40"/>
                  </a:lnTo>
                  <a:lnTo>
                    <a:pt x="3" y="43"/>
                  </a:lnTo>
                  <a:lnTo>
                    <a:pt x="3" y="47"/>
                  </a:lnTo>
                  <a:lnTo>
                    <a:pt x="4" y="48"/>
                  </a:lnTo>
                  <a:lnTo>
                    <a:pt x="4" y="49"/>
                  </a:lnTo>
                  <a:lnTo>
                    <a:pt x="4" y="52"/>
                  </a:lnTo>
                  <a:lnTo>
                    <a:pt x="5" y="53"/>
                  </a:lnTo>
                  <a:lnTo>
                    <a:pt x="5" y="55"/>
                  </a:lnTo>
                  <a:lnTo>
                    <a:pt x="6" y="55"/>
                  </a:lnTo>
                  <a:lnTo>
                    <a:pt x="6" y="56"/>
                  </a:lnTo>
                  <a:lnTo>
                    <a:pt x="8" y="58"/>
                  </a:lnTo>
                  <a:lnTo>
                    <a:pt x="8" y="60"/>
                  </a:lnTo>
                  <a:lnTo>
                    <a:pt x="9" y="60"/>
                  </a:lnTo>
                  <a:lnTo>
                    <a:pt x="10" y="61"/>
                  </a:lnTo>
                  <a:lnTo>
                    <a:pt x="12" y="64"/>
                  </a:lnTo>
                  <a:lnTo>
                    <a:pt x="13" y="64"/>
                  </a:lnTo>
                  <a:lnTo>
                    <a:pt x="14" y="64"/>
                  </a:lnTo>
                  <a:lnTo>
                    <a:pt x="16" y="65"/>
                  </a:lnTo>
                  <a:lnTo>
                    <a:pt x="17" y="65"/>
                  </a:lnTo>
                  <a:lnTo>
                    <a:pt x="18" y="65"/>
                  </a:lnTo>
                  <a:lnTo>
                    <a:pt x="18" y="64"/>
                  </a:lnTo>
                  <a:lnTo>
                    <a:pt x="19" y="64"/>
                  </a:lnTo>
                  <a:lnTo>
                    <a:pt x="21" y="64"/>
                  </a:lnTo>
                  <a:lnTo>
                    <a:pt x="23" y="62"/>
                  </a:lnTo>
                  <a:lnTo>
                    <a:pt x="22" y="62"/>
                  </a:lnTo>
                  <a:lnTo>
                    <a:pt x="23" y="61"/>
                  </a:lnTo>
                  <a:lnTo>
                    <a:pt x="25" y="60"/>
                  </a:lnTo>
                  <a:lnTo>
                    <a:pt x="25" y="58"/>
                  </a:lnTo>
                  <a:lnTo>
                    <a:pt x="26" y="58"/>
                  </a:lnTo>
                  <a:lnTo>
                    <a:pt x="26" y="57"/>
                  </a:lnTo>
                  <a:lnTo>
                    <a:pt x="27" y="56"/>
                  </a:lnTo>
                  <a:lnTo>
                    <a:pt x="27" y="55"/>
                  </a:lnTo>
                  <a:lnTo>
                    <a:pt x="27" y="53"/>
                  </a:lnTo>
                  <a:lnTo>
                    <a:pt x="28" y="52"/>
                  </a:lnTo>
                  <a:lnTo>
                    <a:pt x="28" y="51"/>
                  </a:lnTo>
                  <a:lnTo>
                    <a:pt x="28" y="49"/>
                  </a:lnTo>
                  <a:lnTo>
                    <a:pt x="30" y="47"/>
                  </a:lnTo>
                  <a:lnTo>
                    <a:pt x="31" y="42"/>
                  </a:lnTo>
                  <a:lnTo>
                    <a:pt x="31" y="40"/>
                  </a:lnTo>
                  <a:lnTo>
                    <a:pt x="31" y="39"/>
                  </a:lnTo>
                  <a:lnTo>
                    <a:pt x="31" y="38"/>
                  </a:lnTo>
                  <a:lnTo>
                    <a:pt x="31" y="36"/>
                  </a:lnTo>
                  <a:lnTo>
                    <a:pt x="31" y="35"/>
                  </a:lnTo>
                  <a:lnTo>
                    <a:pt x="31" y="34"/>
                  </a:lnTo>
                  <a:lnTo>
                    <a:pt x="31" y="31"/>
                  </a:lnTo>
                  <a:lnTo>
                    <a:pt x="31" y="30"/>
                  </a:lnTo>
                  <a:lnTo>
                    <a:pt x="31" y="29"/>
                  </a:lnTo>
                  <a:lnTo>
                    <a:pt x="30" y="26"/>
                  </a:lnTo>
                  <a:lnTo>
                    <a:pt x="30" y="22"/>
                  </a:lnTo>
                  <a:lnTo>
                    <a:pt x="30" y="21"/>
                  </a:lnTo>
                  <a:lnTo>
                    <a:pt x="31" y="21"/>
                  </a:lnTo>
                  <a:close/>
                </a:path>
              </a:pathLst>
            </a:custGeom>
            <a:solidFill>
              <a:srgbClr val="808080"/>
            </a:solidFill>
            <a:ln w="9525">
              <a:noFill/>
              <a:round/>
              <a:headEnd/>
              <a:tailEnd/>
            </a:ln>
          </p:spPr>
          <p:txBody>
            <a:bodyPr/>
            <a:lstStyle/>
            <a:p>
              <a:endParaRPr lang="en-US"/>
            </a:p>
          </p:txBody>
        </p:sp>
        <p:sp>
          <p:nvSpPr>
            <p:cNvPr id="247" name="Freeform 390"/>
            <p:cNvSpPr>
              <a:spLocks/>
            </p:cNvSpPr>
            <p:nvPr/>
          </p:nvSpPr>
          <p:spPr bwMode="auto">
            <a:xfrm>
              <a:off x="2628" y="1474"/>
              <a:ext cx="26" cy="54"/>
            </a:xfrm>
            <a:custGeom>
              <a:avLst/>
              <a:gdLst>
                <a:gd name="T0" fmla="*/ 9 w 26"/>
                <a:gd name="T1" fmla="*/ 1 h 54"/>
                <a:gd name="T2" fmla="*/ 11 w 26"/>
                <a:gd name="T3" fmla="*/ 0 h 54"/>
                <a:gd name="T4" fmla="*/ 13 w 26"/>
                <a:gd name="T5" fmla="*/ 0 h 54"/>
                <a:gd name="T6" fmla="*/ 16 w 26"/>
                <a:gd name="T7" fmla="*/ 0 h 54"/>
                <a:gd name="T8" fmla="*/ 20 w 26"/>
                <a:gd name="T9" fmla="*/ 2 h 54"/>
                <a:gd name="T10" fmla="*/ 21 w 26"/>
                <a:gd name="T11" fmla="*/ 5 h 54"/>
                <a:gd name="T12" fmla="*/ 22 w 26"/>
                <a:gd name="T13" fmla="*/ 8 h 54"/>
                <a:gd name="T14" fmla="*/ 22 w 26"/>
                <a:gd name="T15" fmla="*/ 10 h 54"/>
                <a:gd name="T16" fmla="*/ 23 w 26"/>
                <a:gd name="T17" fmla="*/ 12 h 54"/>
                <a:gd name="T18" fmla="*/ 25 w 26"/>
                <a:gd name="T19" fmla="*/ 15 h 54"/>
                <a:gd name="T20" fmla="*/ 25 w 26"/>
                <a:gd name="T21" fmla="*/ 19 h 54"/>
                <a:gd name="T22" fmla="*/ 26 w 26"/>
                <a:gd name="T23" fmla="*/ 22 h 54"/>
                <a:gd name="T24" fmla="*/ 26 w 26"/>
                <a:gd name="T25" fmla="*/ 24 h 54"/>
                <a:gd name="T26" fmla="*/ 26 w 26"/>
                <a:gd name="T27" fmla="*/ 27 h 54"/>
                <a:gd name="T28" fmla="*/ 26 w 26"/>
                <a:gd name="T29" fmla="*/ 30 h 54"/>
                <a:gd name="T30" fmla="*/ 26 w 26"/>
                <a:gd name="T31" fmla="*/ 32 h 54"/>
                <a:gd name="T32" fmla="*/ 25 w 26"/>
                <a:gd name="T33" fmla="*/ 40 h 54"/>
                <a:gd name="T34" fmla="*/ 23 w 26"/>
                <a:gd name="T35" fmla="*/ 41 h 54"/>
                <a:gd name="T36" fmla="*/ 23 w 26"/>
                <a:gd name="T37" fmla="*/ 44 h 54"/>
                <a:gd name="T38" fmla="*/ 22 w 26"/>
                <a:gd name="T39" fmla="*/ 45 h 54"/>
                <a:gd name="T40" fmla="*/ 22 w 26"/>
                <a:gd name="T41" fmla="*/ 48 h 54"/>
                <a:gd name="T42" fmla="*/ 21 w 26"/>
                <a:gd name="T43" fmla="*/ 49 h 54"/>
                <a:gd name="T44" fmla="*/ 20 w 26"/>
                <a:gd name="T45" fmla="*/ 50 h 54"/>
                <a:gd name="T46" fmla="*/ 17 w 26"/>
                <a:gd name="T47" fmla="*/ 53 h 54"/>
                <a:gd name="T48" fmla="*/ 14 w 26"/>
                <a:gd name="T49" fmla="*/ 53 h 54"/>
                <a:gd name="T50" fmla="*/ 13 w 26"/>
                <a:gd name="T51" fmla="*/ 54 h 54"/>
                <a:gd name="T52" fmla="*/ 13 w 26"/>
                <a:gd name="T53" fmla="*/ 54 h 54"/>
                <a:gd name="T54" fmla="*/ 12 w 26"/>
                <a:gd name="T55" fmla="*/ 54 h 54"/>
                <a:gd name="T56" fmla="*/ 11 w 26"/>
                <a:gd name="T57" fmla="*/ 53 h 54"/>
                <a:gd name="T58" fmla="*/ 7 w 26"/>
                <a:gd name="T59" fmla="*/ 50 h 54"/>
                <a:gd name="T60" fmla="*/ 5 w 26"/>
                <a:gd name="T61" fmla="*/ 49 h 54"/>
                <a:gd name="T62" fmla="*/ 5 w 26"/>
                <a:gd name="T63" fmla="*/ 47 h 54"/>
                <a:gd name="T64" fmla="*/ 4 w 26"/>
                <a:gd name="T65" fmla="*/ 45 h 54"/>
                <a:gd name="T66" fmla="*/ 3 w 26"/>
                <a:gd name="T67" fmla="*/ 43 h 54"/>
                <a:gd name="T68" fmla="*/ 1 w 26"/>
                <a:gd name="T69" fmla="*/ 40 h 54"/>
                <a:gd name="T70" fmla="*/ 1 w 26"/>
                <a:gd name="T71" fmla="*/ 35 h 54"/>
                <a:gd name="T72" fmla="*/ 0 w 26"/>
                <a:gd name="T73" fmla="*/ 31 h 54"/>
                <a:gd name="T74" fmla="*/ 0 w 26"/>
                <a:gd name="T75" fmla="*/ 28 h 54"/>
                <a:gd name="T76" fmla="*/ 0 w 26"/>
                <a:gd name="T77" fmla="*/ 26 h 54"/>
                <a:gd name="T78" fmla="*/ 0 w 26"/>
                <a:gd name="T79" fmla="*/ 23 h 54"/>
                <a:gd name="T80" fmla="*/ 0 w 26"/>
                <a:gd name="T81" fmla="*/ 21 h 54"/>
                <a:gd name="T82" fmla="*/ 1 w 26"/>
                <a:gd name="T83" fmla="*/ 13 h 54"/>
                <a:gd name="T84" fmla="*/ 3 w 26"/>
                <a:gd name="T85" fmla="*/ 12 h 54"/>
                <a:gd name="T86" fmla="*/ 3 w 26"/>
                <a:gd name="T87" fmla="*/ 9 h 54"/>
                <a:gd name="T88" fmla="*/ 4 w 26"/>
                <a:gd name="T89" fmla="*/ 8 h 54"/>
                <a:gd name="T90" fmla="*/ 4 w 26"/>
                <a:gd name="T91" fmla="*/ 5 h 54"/>
                <a:gd name="T92" fmla="*/ 5 w 26"/>
                <a:gd name="T93" fmla="*/ 4 h 54"/>
                <a:gd name="T94" fmla="*/ 8 w 26"/>
                <a:gd name="T95" fmla="*/ 2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54"/>
                <a:gd name="T146" fmla="*/ 26 w 26"/>
                <a:gd name="T147" fmla="*/ 54 h 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54">
                  <a:moveTo>
                    <a:pt x="8" y="2"/>
                  </a:moveTo>
                  <a:lnTo>
                    <a:pt x="9" y="1"/>
                  </a:lnTo>
                  <a:lnTo>
                    <a:pt x="9" y="0"/>
                  </a:lnTo>
                  <a:lnTo>
                    <a:pt x="11" y="0"/>
                  </a:lnTo>
                  <a:lnTo>
                    <a:pt x="12" y="0"/>
                  </a:lnTo>
                  <a:lnTo>
                    <a:pt x="13" y="0"/>
                  </a:lnTo>
                  <a:lnTo>
                    <a:pt x="14" y="0"/>
                  </a:lnTo>
                  <a:lnTo>
                    <a:pt x="16" y="0"/>
                  </a:lnTo>
                  <a:lnTo>
                    <a:pt x="18" y="2"/>
                  </a:lnTo>
                  <a:lnTo>
                    <a:pt x="20" y="2"/>
                  </a:lnTo>
                  <a:lnTo>
                    <a:pt x="20" y="4"/>
                  </a:lnTo>
                  <a:lnTo>
                    <a:pt x="21" y="5"/>
                  </a:lnTo>
                  <a:lnTo>
                    <a:pt x="21" y="6"/>
                  </a:lnTo>
                  <a:lnTo>
                    <a:pt x="22" y="8"/>
                  </a:lnTo>
                  <a:lnTo>
                    <a:pt x="22" y="9"/>
                  </a:lnTo>
                  <a:lnTo>
                    <a:pt x="22" y="10"/>
                  </a:lnTo>
                  <a:lnTo>
                    <a:pt x="23" y="10"/>
                  </a:lnTo>
                  <a:lnTo>
                    <a:pt x="23" y="12"/>
                  </a:lnTo>
                  <a:lnTo>
                    <a:pt x="23" y="13"/>
                  </a:lnTo>
                  <a:lnTo>
                    <a:pt x="25" y="15"/>
                  </a:lnTo>
                  <a:lnTo>
                    <a:pt x="25" y="18"/>
                  </a:lnTo>
                  <a:lnTo>
                    <a:pt x="25" y="19"/>
                  </a:lnTo>
                  <a:lnTo>
                    <a:pt x="26" y="21"/>
                  </a:lnTo>
                  <a:lnTo>
                    <a:pt x="26" y="22"/>
                  </a:lnTo>
                  <a:lnTo>
                    <a:pt x="26" y="23"/>
                  </a:lnTo>
                  <a:lnTo>
                    <a:pt x="26" y="24"/>
                  </a:lnTo>
                  <a:lnTo>
                    <a:pt x="26" y="26"/>
                  </a:lnTo>
                  <a:lnTo>
                    <a:pt x="26" y="27"/>
                  </a:lnTo>
                  <a:lnTo>
                    <a:pt x="26" y="28"/>
                  </a:lnTo>
                  <a:lnTo>
                    <a:pt x="26" y="30"/>
                  </a:lnTo>
                  <a:lnTo>
                    <a:pt x="26" y="31"/>
                  </a:lnTo>
                  <a:lnTo>
                    <a:pt x="26" y="32"/>
                  </a:lnTo>
                  <a:lnTo>
                    <a:pt x="26" y="34"/>
                  </a:lnTo>
                  <a:lnTo>
                    <a:pt x="25" y="40"/>
                  </a:lnTo>
                  <a:lnTo>
                    <a:pt x="25" y="41"/>
                  </a:lnTo>
                  <a:lnTo>
                    <a:pt x="23" y="41"/>
                  </a:lnTo>
                  <a:lnTo>
                    <a:pt x="23" y="43"/>
                  </a:lnTo>
                  <a:lnTo>
                    <a:pt x="23" y="44"/>
                  </a:lnTo>
                  <a:lnTo>
                    <a:pt x="23" y="45"/>
                  </a:lnTo>
                  <a:lnTo>
                    <a:pt x="22" y="45"/>
                  </a:lnTo>
                  <a:lnTo>
                    <a:pt x="22" y="47"/>
                  </a:lnTo>
                  <a:lnTo>
                    <a:pt x="22" y="48"/>
                  </a:lnTo>
                  <a:lnTo>
                    <a:pt x="21" y="48"/>
                  </a:lnTo>
                  <a:lnTo>
                    <a:pt x="21" y="49"/>
                  </a:lnTo>
                  <a:lnTo>
                    <a:pt x="20" y="49"/>
                  </a:lnTo>
                  <a:lnTo>
                    <a:pt x="20" y="50"/>
                  </a:lnTo>
                  <a:lnTo>
                    <a:pt x="18" y="52"/>
                  </a:lnTo>
                  <a:lnTo>
                    <a:pt x="17" y="53"/>
                  </a:lnTo>
                  <a:lnTo>
                    <a:pt x="16" y="53"/>
                  </a:lnTo>
                  <a:lnTo>
                    <a:pt x="14" y="53"/>
                  </a:lnTo>
                  <a:lnTo>
                    <a:pt x="14" y="54"/>
                  </a:lnTo>
                  <a:lnTo>
                    <a:pt x="13" y="54"/>
                  </a:lnTo>
                  <a:lnTo>
                    <a:pt x="13" y="53"/>
                  </a:lnTo>
                  <a:lnTo>
                    <a:pt x="13" y="54"/>
                  </a:lnTo>
                  <a:lnTo>
                    <a:pt x="13" y="53"/>
                  </a:lnTo>
                  <a:lnTo>
                    <a:pt x="12" y="54"/>
                  </a:lnTo>
                  <a:lnTo>
                    <a:pt x="12" y="53"/>
                  </a:lnTo>
                  <a:lnTo>
                    <a:pt x="11" y="53"/>
                  </a:lnTo>
                  <a:lnTo>
                    <a:pt x="8" y="50"/>
                  </a:lnTo>
                  <a:lnTo>
                    <a:pt x="7" y="50"/>
                  </a:lnTo>
                  <a:lnTo>
                    <a:pt x="7" y="49"/>
                  </a:lnTo>
                  <a:lnTo>
                    <a:pt x="5" y="49"/>
                  </a:lnTo>
                  <a:lnTo>
                    <a:pt x="5" y="48"/>
                  </a:lnTo>
                  <a:lnTo>
                    <a:pt x="5" y="47"/>
                  </a:lnTo>
                  <a:lnTo>
                    <a:pt x="4" y="47"/>
                  </a:lnTo>
                  <a:lnTo>
                    <a:pt x="4" y="45"/>
                  </a:lnTo>
                  <a:lnTo>
                    <a:pt x="3" y="44"/>
                  </a:lnTo>
                  <a:lnTo>
                    <a:pt x="3" y="43"/>
                  </a:lnTo>
                  <a:lnTo>
                    <a:pt x="3" y="41"/>
                  </a:lnTo>
                  <a:lnTo>
                    <a:pt x="1" y="40"/>
                  </a:lnTo>
                  <a:lnTo>
                    <a:pt x="1" y="37"/>
                  </a:lnTo>
                  <a:lnTo>
                    <a:pt x="1" y="35"/>
                  </a:lnTo>
                  <a:lnTo>
                    <a:pt x="0" y="32"/>
                  </a:lnTo>
                  <a:lnTo>
                    <a:pt x="0" y="31"/>
                  </a:lnTo>
                  <a:lnTo>
                    <a:pt x="0" y="30"/>
                  </a:lnTo>
                  <a:lnTo>
                    <a:pt x="0" y="28"/>
                  </a:lnTo>
                  <a:lnTo>
                    <a:pt x="0" y="27"/>
                  </a:lnTo>
                  <a:lnTo>
                    <a:pt x="0" y="26"/>
                  </a:lnTo>
                  <a:lnTo>
                    <a:pt x="0" y="24"/>
                  </a:lnTo>
                  <a:lnTo>
                    <a:pt x="0" y="23"/>
                  </a:lnTo>
                  <a:lnTo>
                    <a:pt x="0" y="22"/>
                  </a:lnTo>
                  <a:lnTo>
                    <a:pt x="0" y="21"/>
                  </a:lnTo>
                  <a:lnTo>
                    <a:pt x="0" y="19"/>
                  </a:lnTo>
                  <a:lnTo>
                    <a:pt x="1" y="13"/>
                  </a:lnTo>
                  <a:lnTo>
                    <a:pt x="1" y="12"/>
                  </a:lnTo>
                  <a:lnTo>
                    <a:pt x="3" y="12"/>
                  </a:lnTo>
                  <a:lnTo>
                    <a:pt x="3" y="10"/>
                  </a:lnTo>
                  <a:lnTo>
                    <a:pt x="3" y="9"/>
                  </a:lnTo>
                  <a:lnTo>
                    <a:pt x="3" y="8"/>
                  </a:lnTo>
                  <a:lnTo>
                    <a:pt x="4" y="8"/>
                  </a:lnTo>
                  <a:lnTo>
                    <a:pt x="4" y="6"/>
                  </a:lnTo>
                  <a:lnTo>
                    <a:pt x="4" y="5"/>
                  </a:lnTo>
                  <a:lnTo>
                    <a:pt x="5" y="5"/>
                  </a:lnTo>
                  <a:lnTo>
                    <a:pt x="5" y="4"/>
                  </a:lnTo>
                  <a:lnTo>
                    <a:pt x="7" y="4"/>
                  </a:lnTo>
                  <a:lnTo>
                    <a:pt x="8" y="2"/>
                  </a:lnTo>
                  <a:close/>
                </a:path>
              </a:pathLst>
            </a:custGeom>
            <a:solidFill>
              <a:srgbClr val="808080"/>
            </a:solidFill>
            <a:ln w="9525">
              <a:noFill/>
              <a:round/>
              <a:headEnd/>
              <a:tailEnd/>
            </a:ln>
          </p:spPr>
          <p:txBody>
            <a:bodyPr/>
            <a:lstStyle/>
            <a:p>
              <a:endParaRPr lang="en-US"/>
            </a:p>
          </p:txBody>
        </p:sp>
        <p:sp>
          <p:nvSpPr>
            <p:cNvPr id="248" name="Freeform 391"/>
            <p:cNvSpPr>
              <a:spLocks/>
            </p:cNvSpPr>
            <p:nvPr/>
          </p:nvSpPr>
          <p:spPr bwMode="auto">
            <a:xfrm>
              <a:off x="2628" y="1473"/>
              <a:ext cx="26" cy="55"/>
            </a:xfrm>
            <a:custGeom>
              <a:avLst/>
              <a:gdLst>
                <a:gd name="T0" fmla="*/ 26 w 26"/>
                <a:gd name="T1" fmla="*/ 22 h 55"/>
                <a:gd name="T2" fmla="*/ 26 w 26"/>
                <a:gd name="T3" fmla="*/ 25 h 55"/>
                <a:gd name="T4" fmla="*/ 26 w 26"/>
                <a:gd name="T5" fmla="*/ 29 h 55"/>
                <a:gd name="T6" fmla="*/ 26 w 26"/>
                <a:gd name="T7" fmla="*/ 33 h 55"/>
                <a:gd name="T8" fmla="*/ 25 w 26"/>
                <a:gd name="T9" fmla="*/ 41 h 55"/>
                <a:gd name="T10" fmla="*/ 23 w 26"/>
                <a:gd name="T11" fmla="*/ 45 h 55"/>
                <a:gd name="T12" fmla="*/ 22 w 26"/>
                <a:gd name="T13" fmla="*/ 49 h 55"/>
                <a:gd name="T14" fmla="*/ 20 w 26"/>
                <a:gd name="T15" fmla="*/ 51 h 55"/>
                <a:gd name="T16" fmla="*/ 16 w 26"/>
                <a:gd name="T17" fmla="*/ 55 h 55"/>
                <a:gd name="T18" fmla="*/ 12 w 26"/>
                <a:gd name="T19" fmla="*/ 55 h 55"/>
                <a:gd name="T20" fmla="*/ 7 w 26"/>
                <a:gd name="T21" fmla="*/ 53 h 55"/>
                <a:gd name="T22" fmla="*/ 4 w 26"/>
                <a:gd name="T23" fmla="*/ 49 h 55"/>
                <a:gd name="T24" fmla="*/ 3 w 26"/>
                <a:gd name="T25" fmla="*/ 45 h 55"/>
                <a:gd name="T26" fmla="*/ 1 w 26"/>
                <a:gd name="T27" fmla="*/ 40 h 55"/>
                <a:gd name="T28" fmla="*/ 0 w 26"/>
                <a:gd name="T29" fmla="*/ 35 h 55"/>
                <a:gd name="T30" fmla="*/ 0 w 26"/>
                <a:gd name="T31" fmla="*/ 31 h 55"/>
                <a:gd name="T32" fmla="*/ 0 w 26"/>
                <a:gd name="T33" fmla="*/ 24 h 55"/>
                <a:gd name="T34" fmla="*/ 1 w 26"/>
                <a:gd name="T35" fmla="*/ 15 h 55"/>
                <a:gd name="T36" fmla="*/ 1 w 26"/>
                <a:gd name="T37" fmla="*/ 11 h 55"/>
                <a:gd name="T38" fmla="*/ 4 w 26"/>
                <a:gd name="T39" fmla="*/ 7 h 55"/>
                <a:gd name="T40" fmla="*/ 5 w 26"/>
                <a:gd name="T41" fmla="*/ 5 h 55"/>
                <a:gd name="T42" fmla="*/ 9 w 26"/>
                <a:gd name="T43" fmla="*/ 1 h 55"/>
                <a:gd name="T44" fmla="*/ 12 w 26"/>
                <a:gd name="T45" fmla="*/ 0 h 55"/>
                <a:gd name="T46" fmla="*/ 16 w 26"/>
                <a:gd name="T47" fmla="*/ 0 h 55"/>
                <a:gd name="T48" fmla="*/ 20 w 26"/>
                <a:gd name="T49" fmla="*/ 2 h 55"/>
                <a:gd name="T50" fmla="*/ 21 w 26"/>
                <a:gd name="T51" fmla="*/ 6 h 55"/>
                <a:gd name="T52" fmla="*/ 23 w 26"/>
                <a:gd name="T53" fmla="*/ 10 h 55"/>
                <a:gd name="T54" fmla="*/ 23 w 26"/>
                <a:gd name="T55" fmla="*/ 16 h 55"/>
                <a:gd name="T56" fmla="*/ 22 w 26"/>
                <a:gd name="T57" fmla="*/ 11 h 55"/>
                <a:gd name="T58" fmla="*/ 21 w 26"/>
                <a:gd name="T59" fmla="*/ 9 h 55"/>
                <a:gd name="T60" fmla="*/ 18 w 26"/>
                <a:gd name="T61" fmla="*/ 5 h 55"/>
                <a:gd name="T62" fmla="*/ 14 w 26"/>
                <a:gd name="T63" fmla="*/ 2 h 55"/>
                <a:gd name="T64" fmla="*/ 11 w 26"/>
                <a:gd name="T65" fmla="*/ 2 h 55"/>
                <a:gd name="T66" fmla="*/ 7 w 26"/>
                <a:gd name="T67" fmla="*/ 5 h 55"/>
                <a:gd name="T68" fmla="*/ 5 w 26"/>
                <a:gd name="T69" fmla="*/ 7 h 55"/>
                <a:gd name="T70" fmla="*/ 4 w 26"/>
                <a:gd name="T71" fmla="*/ 11 h 55"/>
                <a:gd name="T72" fmla="*/ 3 w 26"/>
                <a:gd name="T73" fmla="*/ 14 h 55"/>
                <a:gd name="T74" fmla="*/ 1 w 26"/>
                <a:gd name="T75" fmla="*/ 19 h 55"/>
                <a:gd name="T76" fmla="*/ 1 w 26"/>
                <a:gd name="T77" fmla="*/ 24 h 55"/>
                <a:gd name="T78" fmla="*/ 1 w 26"/>
                <a:gd name="T79" fmla="*/ 31 h 55"/>
                <a:gd name="T80" fmla="*/ 1 w 26"/>
                <a:gd name="T81" fmla="*/ 35 h 55"/>
                <a:gd name="T82" fmla="*/ 1 w 26"/>
                <a:gd name="T83" fmla="*/ 37 h 55"/>
                <a:gd name="T84" fmla="*/ 3 w 26"/>
                <a:gd name="T85" fmla="*/ 42 h 55"/>
                <a:gd name="T86" fmla="*/ 5 w 26"/>
                <a:gd name="T87" fmla="*/ 46 h 55"/>
                <a:gd name="T88" fmla="*/ 8 w 26"/>
                <a:gd name="T89" fmla="*/ 50 h 55"/>
                <a:gd name="T90" fmla="*/ 12 w 26"/>
                <a:gd name="T91" fmla="*/ 53 h 55"/>
                <a:gd name="T92" fmla="*/ 16 w 26"/>
                <a:gd name="T93" fmla="*/ 53 h 55"/>
                <a:gd name="T94" fmla="*/ 20 w 26"/>
                <a:gd name="T95" fmla="*/ 50 h 55"/>
                <a:gd name="T96" fmla="*/ 21 w 26"/>
                <a:gd name="T97" fmla="*/ 48 h 55"/>
                <a:gd name="T98" fmla="*/ 23 w 26"/>
                <a:gd name="T99" fmla="*/ 44 h 55"/>
                <a:gd name="T100" fmla="*/ 23 w 26"/>
                <a:gd name="T101" fmla="*/ 40 h 55"/>
                <a:gd name="T102" fmla="*/ 25 w 26"/>
                <a:gd name="T103" fmla="*/ 33 h 55"/>
                <a:gd name="T104" fmla="*/ 25 w 26"/>
                <a:gd name="T105" fmla="*/ 29 h 55"/>
                <a:gd name="T106" fmla="*/ 25 w 26"/>
                <a:gd name="T107" fmla="*/ 25 h 55"/>
                <a:gd name="T108" fmla="*/ 25 w 26"/>
                <a:gd name="T109" fmla="*/ 22 h 55"/>
                <a:gd name="T110" fmla="*/ 25 w 26"/>
                <a:gd name="T111" fmla="*/ 16 h 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
                <a:gd name="T169" fmla="*/ 0 h 55"/>
                <a:gd name="T170" fmla="*/ 26 w 26"/>
                <a:gd name="T171" fmla="*/ 55 h 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 h="55">
                  <a:moveTo>
                    <a:pt x="25" y="16"/>
                  </a:moveTo>
                  <a:lnTo>
                    <a:pt x="26" y="19"/>
                  </a:lnTo>
                  <a:lnTo>
                    <a:pt x="26" y="22"/>
                  </a:lnTo>
                  <a:lnTo>
                    <a:pt x="26" y="23"/>
                  </a:lnTo>
                  <a:lnTo>
                    <a:pt x="26" y="24"/>
                  </a:lnTo>
                  <a:lnTo>
                    <a:pt x="26" y="25"/>
                  </a:lnTo>
                  <a:lnTo>
                    <a:pt x="26" y="27"/>
                  </a:lnTo>
                  <a:lnTo>
                    <a:pt x="26" y="28"/>
                  </a:lnTo>
                  <a:lnTo>
                    <a:pt x="26" y="29"/>
                  </a:lnTo>
                  <a:lnTo>
                    <a:pt x="26" y="31"/>
                  </a:lnTo>
                  <a:lnTo>
                    <a:pt x="26" y="32"/>
                  </a:lnTo>
                  <a:lnTo>
                    <a:pt x="26" y="33"/>
                  </a:lnTo>
                  <a:lnTo>
                    <a:pt x="26" y="36"/>
                  </a:lnTo>
                  <a:lnTo>
                    <a:pt x="26" y="38"/>
                  </a:lnTo>
                  <a:lnTo>
                    <a:pt x="25" y="41"/>
                  </a:lnTo>
                  <a:lnTo>
                    <a:pt x="25" y="42"/>
                  </a:lnTo>
                  <a:lnTo>
                    <a:pt x="25" y="44"/>
                  </a:lnTo>
                  <a:lnTo>
                    <a:pt x="23" y="45"/>
                  </a:lnTo>
                  <a:lnTo>
                    <a:pt x="23" y="46"/>
                  </a:lnTo>
                  <a:lnTo>
                    <a:pt x="22" y="48"/>
                  </a:lnTo>
                  <a:lnTo>
                    <a:pt x="22" y="49"/>
                  </a:lnTo>
                  <a:lnTo>
                    <a:pt x="21" y="50"/>
                  </a:lnTo>
                  <a:lnTo>
                    <a:pt x="21" y="51"/>
                  </a:lnTo>
                  <a:lnTo>
                    <a:pt x="20" y="51"/>
                  </a:lnTo>
                  <a:lnTo>
                    <a:pt x="18" y="54"/>
                  </a:lnTo>
                  <a:lnTo>
                    <a:pt x="17" y="55"/>
                  </a:lnTo>
                  <a:lnTo>
                    <a:pt x="16" y="55"/>
                  </a:lnTo>
                  <a:lnTo>
                    <a:pt x="14" y="55"/>
                  </a:lnTo>
                  <a:lnTo>
                    <a:pt x="13" y="55"/>
                  </a:lnTo>
                  <a:lnTo>
                    <a:pt x="12" y="55"/>
                  </a:lnTo>
                  <a:lnTo>
                    <a:pt x="11" y="55"/>
                  </a:lnTo>
                  <a:lnTo>
                    <a:pt x="8" y="53"/>
                  </a:lnTo>
                  <a:lnTo>
                    <a:pt x="7" y="53"/>
                  </a:lnTo>
                  <a:lnTo>
                    <a:pt x="7" y="51"/>
                  </a:lnTo>
                  <a:lnTo>
                    <a:pt x="5" y="50"/>
                  </a:lnTo>
                  <a:lnTo>
                    <a:pt x="4" y="49"/>
                  </a:lnTo>
                  <a:lnTo>
                    <a:pt x="4" y="48"/>
                  </a:lnTo>
                  <a:lnTo>
                    <a:pt x="3" y="46"/>
                  </a:lnTo>
                  <a:lnTo>
                    <a:pt x="3" y="45"/>
                  </a:lnTo>
                  <a:lnTo>
                    <a:pt x="3" y="44"/>
                  </a:lnTo>
                  <a:lnTo>
                    <a:pt x="1" y="42"/>
                  </a:lnTo>
                  <a:lnTo>
                    <a:pt x="1" y="40"/>
                  </a:lnTo>
                  <a:lnTo>
                    <a:pt x="0" y="38"/>
                  </a:lnTo>
                  <a:lnTo>
                    <a:pt x="0" y="37"/>
                  </a:lnTo>
                  <a:lnTo>
                    <a:pt x="0" y="35"/>
                  </a:lnTo>
                  <a:lnTo>
                    <a:pt x="0" y="33"/>
                  </a:lnTo>
                  <a:lnTo>
                    <a:pt x="0" y="32"/>
                  </a:lnTo>
                  <a:lnTo>
                    <a:pt x="0" y="31"/>
                  </a:lnTo>
                  <a:lnTo>
                    <a:pt x="0" y="29"/>
                  </a:lnTo>
                  <a:lnTo>
                    <a:pt x="0" y="28"/>
                  </a:lnTo>
                  <a:lnTo>
                    <a:pt x="0" y="24"/>
                  </a:lnTo>
                  <a:lnTo>
                    <a:pt x="0" y="22"/>
                  </a:lnTo>
                  <a:lnTo>
                    <a:pt x="0" y="20"/>
                  </a:lnTo>
                  <a:lnTo>
                    <a:pt x="1" y="15"/>
                  </a:lnTo>
                  <a:lnTo>
                    <a:pt x="1" y="14"/>
                  </a:lnTo>
                  <a:lnTo>
                    <a:pt x="1" y="13"/>
                  </a:lnTo>
                  <a:lnTo>
                    <a:pt x="1" y="11"/>
                  </a:lnTo>
                  <a:lnTo>
                    <a:pt x="3" y="10"/>
                  </a:lnTo>
                  <a:lnTo>
                    <a:pt x="3" y="9"/>
                  </a:lnTo>
                  <a:lnTo>
                    <a:pt x="4" y="7"/>
                  </a:lnTo>
                  <a:lnTo>
                    <a:pt x="4" y="6"/>
                  </a:lnTo>
                  <a:lnTo>
                    <a:pt x="4" y="5"/>
                  </a:lnTo>
                  <a:lnTo>
                    <a:pt x="5" y="5"/>
                  </a:lnTo>
                  <a:lnTo>
                    <a:pt x="5" y="3"/>
                  </a:lnTo>
                  <a:lnTo>
                    <a:pt x="8" y="1"/>
                  </a:lnTo>
                  <a:lnTo>
                    <a:pt x="9" y="1"/>
                  </a:lnTo>
                  <a:lnTo>
                    <a:pt x="9" y="0"/>
                  </a:lnTo>
                  <a:lnTo>
                    <a:pt x="11" y="0"/>
                  </a:lnTo>
                  <a:lnTo>
                    <a:pt x="12" y="0"/>
                  </a:lnTo>
                  <a:lnTo>
                    <a:pt x="13" y="0"/>
                  </a:lnTo>
                  <a:lnTo>
                    <a:pt x="14" y="0"/>
                  </a:lnTo>
                  <a:lnTo>
                    <a:pt x="16" y="0"/>
                  </a:lnTo>
                  <a:lnTo>
                    <a:pt x="17" y="1"/>
                  </a:lnTo>
                  <a:lnTo>
                    <a:pt x="18" y="2"/>
                  </a:lnTo>
                  <a:lnTo>
                    <a:pt x="20" y="2"/>
                  </a:lnTo>
                  <a:lnTo>
                    <a:pt x="20" y="3"/>
                  </a:lnTo>
                  <a:lnTo>
                    <a:pt x="21" y="5"/>
                  </a:lnTo>
                  <a:lnTo>
                    <a:pt x="21" y="6"/>
                  </a:lnTo>
                  <a:lnTo>
                    <a:pt x="22" y="7"/>
                  </a:lnTo>
                  <a:lnTo>
                    <a:pt x="23" y="9"/>
                  </a:lnTo>
                  <a:lnTo>
                    <a:pt x="23" y="10"/>
                  </a:lnTo>
                  <a:lnTo>
                    <a:pt x="25" y="13"/>
                  </a:lnTo>
                  <a:lnTo>
                    <a:pt x="25" y="16"/>
                  </a:lnTo>
                  <a:lnTo>
                    <a:pt x="23" y="16"/>
                  </a:lnTo>
                  <a:lnTo>
                    <a:pt x="23" y="14"/>
                  </a:lnTo>
                  <a:lnTo>
                    <a:pt x="22" y="13"/>
                  </a:lnTo>
                  <a:lnTo>
                    <a:pt x="22" y="11"/>
                  </a:lnTo>
                  <a:lnTo>
                    <a:pt x="22" y="10"/>
                  </a:lnTo>
                  <a:lnTo>
                    <a:pt x="21" y="10"/>
                  </a:lnTo>
                  <a:lnTo>
                    <a:pt x="21" y="9"/>
                  </a:lnTo>
                  <a:lnTo>
                    <a:pt x="20" y="7"/>
                  </a:lnTo>
                  <a:lnTo>
                    <a:pt x="20" y="6"/>
                  </a:lnTo>
                  <a:lnTo>
                    <a:pt x="18" y="5"/>
                  </a:lnTo>
                  <a:lnTo>
                    <a:pt x="17" y="3"/>
                  </a:lnTo>
                  <a:lnTo>
                    <a:pt x="16" y="2"/>
                  </a:lnTo>
                  <a:lnTo>
                    <a:pt x="14" y="2"/>
                  </a:lnTo>
                  <a:lnTo>
                    <a:pt x="13" y="2"/>
                  </a:lnTo>
                  <a:lnTo>
                    <a:pt x="12" y="2"/>
                  </a:lnTo>
                  <a:lnTo>
                    <a:pt x="11" y="2"/>
                  </a:lnTo>
                  <a:lnTo>
                    <a:pt x="9" y="2"/>
                  </a:lnTo>
                  <a:lnTo>
                    <a:pt x="9" y="3"/>
                  </a:lnTo>
                  <a:lnTo>
                    <a:pt x="7" y="5"/>
                  </a:lnTo>
                  <a:lnTo>
                    <a:pt x="7" y="6"/>
                  </a:lnTo>
                  <a:lnTo>
                    <a:pt x="5" y="6"/>
                  </a:lnTo>
                  <a:lnTo>
                    <a:pt x="5" y="7"/>
                  </a:lnTo>
                  <a:lnTo>
                    <a:pt x="5" y="9"/>
                  </a:lnTo>
                  <a:lnTo>
                    <a:pt x="4" y="9"/>
                  </a:lnTo>
                  <a:lnTo>
                    <a:pt x="4" y="11"/>
                  </a:lnTo>
                  <a:lnTo>
                    <a:pt x="3" y="11"/>
                  </a:lnTo>
                  <a:lnTo>
                    <a:pt x="3" y="13"/>
                  </a:lnTo>
                  <a:lnTo>
                    <a:pt x="3" y="14"/>
                  </a:lnTo>
                  <a:lnTo>
                    <a:pt x="3" y="15"/>
                  </a:lnTo>
                  <a:lnTo>
                    <a:pt x="1" y="16"/>
                  </a:lnTo>
                  <a:lnTo>
                    <a:pt x="1" y="19"/>
                  </a:lnTo>
                  <a:lnTo>
                    <a:pt x="1" y="20"/>
                  </a:lnTo>
                  <a:lnTo>
                    <a:pt x="1" y="22"/>
                  </a:lnTo>
                  <a:lnTo>
                    <a:pt x="1" y="24"/>
                  </a:lnTo>
                  <a:lnTo>
                    <a:pt x="1" y="28"/>
                  </a:lnTo>
                  <a:lnTo>
                    <a:pt x="1" y="29"/>
                  </a:lnTo>
                  <a:lnTo>
                    <a:pt x="1" y="31"/>
                  </a:lnTo>
                  <a:lnTo>
                    <a:pt x="1" y="32"/>
                  </a:lnTo>
                  <a:lnTo>
                    <a:pt x="1" y="33"/>
                  </a:lnTo>
                  <a:lnTo>
                    <a:pt x="1" y="35"/>
                  </a:lnTo>
                  <a:lnTo>
                    <a:pt x="1" y="37"/>
                  </a:lnTo>
                  <a:lnTo>
                    <a:pt x="1" y="38"/>
                  </a:lnTo>
                  <a:lnTo>
                    <a:pt x="1" y="37"/>
                  </a:lnTo>
                  <a:lnTo>
                    <a:pt x="3" y="38"/>
                  </a:lnTo>
                  <a:lnTo>
                    <a:pt x="3" y="41"/>
                  </a:lnTo>
                  <a:lnTo>
                    <a:pt x="3" y="42"/>
                  </a:lnTo>
                  <a:lnTo>
                    <a:pt x="4" y="44"/>
                  </a:lnTo>
                  <a:lnTo>
                    <a:pt x="4" y="45"/>
                  </a:lnTo>
                  <a:lnTo>
                    <a:pt x="5" y="46"/>
                  </a:lnTo>
                  <a:lnTo>
                    <a:pt x="7" y="48"/>
                  </a:lnTo>
                  <a:lnTo>
                    <a:pt x="7" y="49"/>
                  </a:lnTo>
                  <a:lnTo>
                    <a:pt x="8" y="50"/>
                  </a:lnTo>
                  <a:lnTo>
                    <a:pt x="8" y="51"/>
                  </a:lnTo>
                  <a:lnTo>
                    <a:pt x="11" y="53"/>
                  </a:lnTo>
                  <a:lnTo>
                    <a:pt x="12" y="53"/>
                  </a:lnTo>
                  <a:lnTo>
                    <a:pt x="13" y="53"/>
                  </a:lnTo>
                  <a:lnTo>
                    <a:pt x="14" y="53"/>
                  </a:lnTo>
                  <a:lnTo>
                    <a:pt x="16" y="53"/>
                  </a:lnTo>
                  <a:lnTo>
                    <a:pt x="17" y="53"/>
                  </a:lnTo>
                  <a:lnTo>
                    <a:pt x="18" y="51"/>
                  </a:lnTo>
                  <a:lnTo>
                    <a:pt x="20" y="50"/>
                  </a:lnTo>
                  <a:lnTo>
                    <a:pt x="20" y="49"/>
                  </a:lnTo>
                  <a:lnTo>
                    <a:pt x="21" y="49"/>
                  </a:lnTo>
                  <a:lnTo>
                    <a:pt x="21" y="48"/>
                  </a:lnTo>
                  <a:lnTo>
                    <a:pt x="22" y="46"/>
                  </a:lnTo>
                  <a:lnTo>
                    <a:pt x="22" y="45"/>
                  </a:lnTo>
                  <a:lnTo>
                    <a:pt x="23" y="44"/>
                  </a:lnTo>
                  <a:lnTo>
                    <a:pt x="23" y="42"/>
                  </a:lnTo>
                  <a:lnTo>
                    <a:pt x="23" y="41"/>
                  </a:lnTo>
                  <a:lnTo>
                    <a:pt x="23" y="40"/>
                  </a:lnTo>
                  <a:lnTo>
                    <a:pt x="25" y="37"/>
                  </a:lnTo>
                  <a:lnTo>
                    <a:pt x="25" y="36"/>
                  </a:lnTo>
                  <a:lnTo>
                    <a:pt x="25" y="33"/>
                  </a:lnTo>
                  <a:lnTo>
                    <a:pt x="25" y="32"/>
                  </a:lnTo>
                  <a:lnTo>
                    <a:pt x="25" y="31"/>
                  </a:lnTo>
                  <a:lnTo>
                    <a:pt x="25" y="29"/>
                  </a:lnTo>
                  <a:lnTo>
                    <a:pt x="25" y="28"/>
                  </a:lnTo>
                  <a:lnTo>
                    <a:pt x="25" y="27"/>
                  </a:lnTo>
                  <a:lnTo>
                    <a:pt x="25" y="25"/>
                  </a:lnTo>
                  <a:lnTo>
                    <a:pt x="25" y="24"/>
                  </a:lnTo>
                  <a:lnTo>
                    <a:pt x="25" y="23"/>
                  </a:lnTo>
                  <a:lnTo>
                    <a:pt x="25" y="22"/>
                  </a:lnTo>
                  <a:lnTo>
                    <a:pt x="25" y="20"/>
                  </a:lnTo>
                  <a:lnTo>
                    <a:pt x="23" y="16"/>
                  </a:lnTo>
                  <a:lnTo>
                    <a:pt x="25" y="16"/>
                  </a:lnTo>
                  <a:close/>
                </a:path>
              </a:pathLst>
            </a:custGeom>
            <a:solidFill>
              <a:srgbClr val="808080"/>
            </a:solidFill>
            <a:ln w="9525">
              <a:noFill/>
              <a:round/>
              <a:headEnd/>
              <a:tailEnd/>
            </a:ln>
          </p:spPr>
          <p:txBody>
            <a:bodyPr/>
            <a:lstStyle/>
            <a:p>
              <a:endParaRPr lang="en-US"/>
            </a:p>
          </p:txBody>
        </p:sp>
        <p:sp>
          <p:nvSpPr>
            <p:cNvPr id="249" name="Freeform 392"/>
            <p:cNvSpPr>
              <a:spLocks/>
            </p:cNvSpPr>
            <p:nvPr/>
          </p:nvSpPr>
          <p:spPr bwMode="auto">
            <a:xfrm>
              <a:off x="2613" y="1470"/>
              <a:ext cx="24" cy="54"/>
            </a:xfrm>
            <a:custGeom>
              <a:avLst/>
              <a:gdLst>
                <a:gd name="T0" fmla="*/ 7 w 24"/>
                <a:gd name="T1" fmla="*/ 1 h 54"/>
                <a:gd name="T2" fmla="*/ 10 w 24"/>
                <a:gd name="T3" fmla="*/ 0 h 54"/>
                <a:gd name="T4" fmla="*/ 13 w 24"/>
                <a:gd name="T5" fmla="*/ 0 h 54"/>
                <a:gd name="T6" fmla="*/ 14 w 24"/>
                <a:gd name="T7" fmla="*/ 1 h 54"/>
                <a:gd name="T8" fmla="*/ 18 w 24"/>
                <a:gd name="T9" fmla="*/ 3 h 54"/>
                <a:gd name="T10" fmla="*/ 19 w 24"/>
                <a:gd name="T11" fmla="*/ 5 h 54"/>
                <a:gd name="T12" fmla="*/ 20 w 24"/>
                <a:gd name="T13" fmla="*/ 6 h 54"/>
                <a:gd name="T14" fmla="*/ 22 w 24"/>
                <a:gd name="T15" fmla="*/ 8 h 54"/>
                <a:gd name="T16" fmla="*/ 22 w 24"/>
                <a:gd name="T17" fmla="*/ 10 h 54"/>
                <a:gd name="T18" fmla="*/ 23 w 24"/>
                <a:gd name="T19" fmla="*/ 13 h 54"/>
                <a:gd name="T20" fmla="*/ 24 w 24"/>
                <a:gd name="T21" fmla="*/ 18 h 54"/>
                <a:gd name="T22" fmla="*/ 24 w 24"/>
                <a:gd name="T23" fmla="*/ 21 h 54"/>
                <a:gd name="T24" fmla="*/ 24 w 24"/>
                <a:gd name="T25" fmla="*/ 23 h 54"/>
                <a:gd name="T26" fmla="*/ 24 w 24"/>
                <a:gd name="T27" fmla="*/ 26 h 54"/>
                <a:gd name="T28" fmla="*/ 24 w 24"/>
                <a:gd name="T29" fmla="*/ 28 h 54"/>
                <a:gd name="T30" fmla="*/ 24 w 24"/>
                <a:gd name="T31" fmla="*/ 31 h 54"/>
                <a:gd name="T32" fmla="*/ 24 w 24"/>
                <a:gd name="T33" fmla="*/ 34 h 54"/>
                <a:gd name="T34" fmla="*/ 23 w 24"/>
                <a:gd name="T35" fmla="*/ 41 h 54"/>
                <a:gd name="T36" fmla="*/ 23 w 24"/>
                <a:gd name="T37" fmla="*/ 44 h 54"/>
                <a:gd name="T38" fmla="*/ 22 w 24"/>
                <a:gd name="T39" fmla="*/ 45 h 54"/>
                <a:gd name="T40" fmla="*/ 20 w 24"/>
                <a:gd name="T41" fmla="*/ 48 h 54"/>
                <a:gd name="T42" fmla="*/ 19 w 24"/>
                <a:gd name="T43" fmla="*/ 49 h 54"/>
                <a:gd name="T44" fmla="*/ 18 w 24"/>
                <a:gd name="T45" fmla="*/ 52 h 54"/>
                <a:gd name="T46" fmla="*/ 15 w 24"/>
                <a:gd name="T47" fmla="*/ 53 h 54"/>
                <a:gd name="T48" fmla="*/ 14 w 24"/>
                <a:gd name="T49" fmla="*/ 53 h 54"/>
                <a:gd name="T50" fmla="*/ 13 w 24"/>
                <a:gd name="T51" fmla="*/ 54 h 54"/>
                <a:gd name="T52" fmla="*/ 10 w 24"/>
                <a:gd name="T53" fmla="*/ 54 h 54"/>
                <a:gd name="T54" fmla="*/ 6 w 24"/>
                <a:gd name="T55" fmla="*/ 52 h 54"/>
                <a:gd name="T56" fmla="*/ 6 w 24"/>
                <a:gd name="T57" fmla="*/ 49 h 54"/>
                <a:gd name="T58" fmla="*/ 5 w 24"/>
                <a:gd name="T59" fmla="*/ 48 h 54"/>
                <a:gd name="T60" fmla="*/ 3 w 24"/>
                <a:gd name="T61" fmla="*/ 47 h 54"/>
                <a:gd name="T62" fmla="*/ 2 w 24"/>
                <a:gd name="T63" fmla="*/ 45 h 54"/>
                <a:gd name="T64" fmla="*/ 2 w 24"/>
                <a:gd name="T65" fmla="*/ 43 h 54"/>
                <a:gd name="T66" fmla="*/ 1 w 24"/>
                <a:gd name="T67" fmla="*/ 40 h 54"/>
                <a:gd name="T68" fmla="*/ 0 w 24"/>
                <a:gd name="T69" fmla="*/ 35 h 54"/>
                <a:gd name="T70" fmla="*/ 0 w 24"/>
                <a:gd name="T71" fmla="*/ 31 h 54"/>
                <a:gd name="T72" fmla="*/ 0 w 24"/>
                <a:gd name="T73" fmla="*/ 28 h 54"/>
                <a:gd name="T74" fmla="*/ 0 w 24"/>
                <a:gd name="T75" fmla="*/ 26 h 54"/>
                <a:gd name="T76" fmla="*/ 0 w 24"/>
                <a:gd name="T77" fmla="*/ 23 h 54"/>
                <a:gd name="T78" fmla="*/ 0 w 24"/>
                <a:gd name="T79" fmla="*/ 21 h 54"/>
                <a:gd name="T80" fmla="*/ 1 w 24"/>
                <a:gd name="T81" fmla="*/ 14 h 54"/>
                <a:gd name="T82" fmla="*/ 1 w 24"/>
                <a:gd name="T83" fmla="*/ 12 h 54"/>
                <a:gd name="T84" fmla="*/ 2 w 24"/>
                <a:gd name="T85" fmla="*/ 10 h 54"/>
                <a:gd name="T86" fmla="*/ 2 w 24"/>
                <a:gd name="T87" fmla="*/ 8 h 54"/>
                <a:gd name="T88" fmla="*/ 3 w 24"/>
                <a:gd name="T89" fmla="*/ 5 h 54"/>
                <a:gd name="T90" fmla="*/ 5 w 24"/>
                <a:gd name="T91" fmla="*/ 4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54"/>
                <a:gd name="T140" fmla="*/ 24 w 24"/>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54">
                  <a:moveTo>
                    <a:pt x="6" y="3"/>
                  </a:moveTo>
                  <a:lnTo>
                    <a:pt x="7" y="1"/>
                  </a:lnTo>
                  <a:lnTo>
                    <a:pt x="9" y="0"/>
                  </a:lnTo>
                  <a:lnTo>
                    <a:pt x="10" y="0"/>
                  </a:lnTo>
                  <a:lnTo>
                    <a:pt x="11" y="0"/>
                  </a:lnTo>
                  <a:lnTo>
                    <a:pt x="13" y="0"/>
                  </a:lnTo>
                  <a:lnTo>
                    <a:pt x="14" y="0"/>
                  </a:lnTo>
                  <a:lnTo>
                    <a:pt x="14" y="1"/>
                  </a:lnTo>
                  <a:lnTo>
                    <a:pt x="15" y="0"/>
                  </a:lnTo>
                  <a:lnTo>
                    <a:pt x="18" y="3"/>
                  </a:lnTo>
                  <a:lnTo>
                    <a:pt x="19" y="4"/>
                  </a:lnTo>
                  <a:lnTo>
                    <a:pt x="19" y="5"/>
                  </a:lnTo>
                  <a:lnTo>
                    <a:pt x="19" y="6"/>
                  </a:lnTo>
                  <a:lnTo>
                    <a:pt x="20" y="6"/>
                  </a:lnTo>
                  <a:lnTo>
                    <a:pt x="20" y="8"/>
                  </a:lnTo>
                  <a:lnTo>
                    <a:pt x="22" y="8"/>
                  </a:lnTo>
                  <a:lnTo>
                    <a:pt x="22" y="9"/>
                  </a:lnTo>
                  <a:lnTo>
                    <a:pt x="22" y="10"/>
                  </a:lnTo>
                  <a:lnTo>
                    <a:pt x="22" y="12"/>
                  </a:lnTo>
                  <a:lnTo>
                    <a:pt x="23" y="13"/>
                  </a:lnTo>
                  <a:lnTo>
                    <a:pt x="23" y="16"/>
                  </a:lnTo>
                  <a:lnTo>
                    <a:pt x="24" y="18"/>
                  </a:lnTo>
                  <a:lnTo>
                    <a:pt x="24" y="19"/>
                  </a:lnTo>
                  <a:lnTo>
                    <a:pt x="24" y="21"/>
                  </a:lnTo>
                  <a:lnTo>
                    <a:pt x="24" y="22"/>
                  </a:lnTo>
                  <a:lnTo>
                    <a:pt x="24" y="23"/>
                  </a:lnTo>
                  <a:lnTo>
                    <a:pt x="24" y="25"/>
                  </a:lnTo>
                  <a:lnTo>
                    <a:pt x="24" y="26"/>
                  </a:lnTo>
                  <a:lnTo>
                    <a:pt x="24" y="27"/>
                  </a:lnTo>
                  <a:lnTo>
                    <a:pt x="24" y="28"/>
                  </a:lnTo>
                  <a:lnTo>
                    <a:pt x="24" y="30"/>
                  </a:lnTo>
                  <a:lnTo>
                    <a:pt x="24" y="31"/>
                  </a:lnTo>
                  <a:lnTo>
                    <a:pt x="24" y="32"/>
                  </a:lnTo>
                  <a:lnTo>
                    <a:pt x="24" y="34"/>
                  </a:lnTo>
                  <a:lnTo>
                    <a:pt x="23" y="40"/>
                  </a:lnTo>
                  <a:lnTo>
                    <a:pt x="23" y="41"/>
                  </a:lnTo>
                  <a:lnTo>
                    <a:pt x="23" y="43"/>
                  </a:lnTo>
                  <a:lnTo>
                    <a:pt x="23" y="44"/>
                  </a:lnTo>
                  <a:lnTo>
                    <a:pt x="22" y="44"/>
                  </a:lnTo>
                  <a:lnTo>
                    <a:pt x="22" y="45"/>
                  </a:lnTo>
                  <a:lnTo>
                    <a:pt x="22" y="47"/>
                  </a:lnTo>
                  <a:lnTo>
                    <a:pt x="20" y="48"/>
                  </a:lnTo>
                  <a:lnTo>
                    <a:pt x="20" y="49"/>
                  </a:lnTo>
                  <a:lnTo>
                    <a:pt x="19" y="49"/>
                  </a:lnTo>
                  <a:lnTo>
                    <a:pt x="19" y="51"/>
                  </a:lnTo>
                  <a:lnTo>
                    <a:pt x="18" y="52"/>
                  </a:lnTo>
                  <a:lnTo>
                    <a:pt x="16" y="53"/>
                  </a:lnTo>
                  <a:lnTo>
                    <a:pt x="15" y="53"/>
                  </a:lnTo>
                  <a:lnTo>
                    <a:pt x="15" y="54"/>
                  </a:lnTo>
                  <a:lnTo>
                    <a:pt x="14" y="53"/>
                  </a:lnTo>
                  <a:lnTo>
                    <a:pt x="14" y="54"/>
                  </a:lnTo>
                  <a:lnTo>
                    <a:pt x="13" y="54"/>
                  </a:lnTo>
                  <a:lnTo>
                    <a:pt x="11" y="54"/>
                  </a:lnTo>
                  <a:lnTo>
                    <a:pt x="10" y="54"/>
                  </a:lnTo>
                  <a:lnTo>
                    <a:pt x="10" y="53"/>
                  </a:lnTo>
                  <a:lnTo>
                    <a:pt x="6" y="52"/>
                  </a:lnTo>
                  <a:lnTo>
                    <a:pt x="6" y="51"/>
                  </a:lnTo>
                  <a:lnTo>
                    <a:pt x="6" y="49"/>
                  </a:lnTo>
                  <a:lnTo>
                    <a:pt x="5" y="49"/>
                  </a:lnTo>
                  <a:lnTo>
                    <a:pt x="5" y="48"/>
                  </a:lnTo>
                  <a:lnTo>
                    <a:pt x="3" y="48"/>
                  </a:lnTo>
                  <a:lnTo>
                    <a:pt x="3" y="47"/>
                  </a:lnTo>
                  <a:lnTo>
                    <a:pt x="3" y="45"/>
                  </a:lnTo>
                  <a:lnTo>
                    <a:pt x="2" y="45"/>
                  </a:lnTo>
                  <a:lnTo>
                    <a:pt x="2" y="44"/>
                  </a:lnTo>
                  <a:lnTo>
                    <a:pt x="2" y="43"/>
                  </a:lnTo>
                  <a:lnTo>
                    <a:pt x="1" y="41"/>
                  </a:lnTo>
                  <a:lnTo>
                    <a:pt x="1" y="40"/>
                  </a:lnTo>
                  <a:lnTo>
                    <a:pt x="1" y="38"/>
                  </a:lnTo>
                  <a:lnTo>
                    <a:pt x="0" y="35"/>
                  </a:lnTo>
                  <a:lnTo>
                    <a:pt x="0" y="32"/>
                  </a:lnTo>
                  <a:lnTo>
                    <a:pt x="0" y="31"/>
                  </a:lnTo>
                  <a:lnTo>
                    <a:pt x="0" y="30"/>
                  </a:lnTo>
                  <a:lnTo>
                    <a:pt x="0" y="28"/>
                  </a:lnTo>
                  <a:lnTo>
                    <a:pt x="0" y="27"/>
                  </a:lnTo>
                  <a:lnTo>
                    <a:pt x="0" y="26"/>
                  </a:lnTo>
                  <a:lnTo>
                    <a:pt x="0" y="25"/>
                  </a:lnTo>
                  <a:lnTo>
                    <a:pt x="0" y="23"/>
                  </a:lnTo>
                  <a:lnTo>
                    <a:pt x="0" y="22"/>
                  </a:lnTo>
                  <a:lnTo>
                    <a:pt x="0" y="21"/>
                  </a:lnTo>
                  <a:lnTo>
                    <a:pt x="0" y="19"/>
                  </a:lnTo>
                  <a:lnTo>
                    <a:pt x="1" y="14"/>
                  </a:lnTo>
                  <a:lnTo>
                    <a:pt x="1" y="13"/>
                  </a:lnTo>
                  <a:lnTo>
                    <a:pt x="1" y="12"/>
                  </a:lnTo>
                  <a:lnTo>
                    <a:pt x="1" y="10"/>
                  </a:lnTo>
                  <a:lnTo>
                    <a:pt x="2" y="10"/>
                  </a:lnTo>
                  <a:lnTo>
                    <a:pt x="2" y="9"/>
                  </a:lnTo>
                  <a:lnTo>
                    <a:pt x="2" y="8"/>
                  </a:lnTo>
                  <a:lnTo>
                    <a:pt x="3" y="6"/>
                  </a:lnTo>
                  <a:lnTo>
                    <a:pt x="3" y="5"/>
                  </a:lnTo>
                  <a:lnTo>
                    <a:pt x="5" y="5"/>
                  </a:lnTo>
                  <a:lnTo>
                    <a:pt x="5" y="4"/>
                  </a:lnTo>
                  <a:lnTo>
                    <a:pt x="6" y="3"/>
                  </a:lnTo>
                  <a:close/>
                </a:path>
              </a:pathLst>
            </a:custGeom>
            <a:solidFill>
              <a:srgbClr val="808080"/>
            </a:solidFill>
            <a:ln w="9525">
              <a:noFill/>
              <a:round/>
              <a:headEnd/>
              <a:tailEnd/>
            </a:ln>
          </p:spPr>
          <p:txBody>
            <a:bodyPr/>
            <a:lstStyle/>
            <a:p>
              <a:endParaRPr lang="en-US"/>
            </a:p>
          </p:txBody>
        </p:sp>
        <p:sp>
          <p:nvSpPr>
            <p:cNvPr id="250" name="Freeform 393"/>
            <p:cNvSpPr>
              <a:spLocks/>
            </p:cNvSpPr>
            <p:nvPr/>
          </p:nvSpPr>
          <p:spPr bwMode="auto">
            <a:xfrm>
              <a:off x="2611" y="1469"/>
              <a:ext cx="28" cy="57"/>
            </a:xfrm>
            <a:custGeom>
              <a:avLst/>
              <a:gdLst>
                <a:gd name="T0" fmla="*/ 28 w 28"/>
                <a:gd name="T1" fmla="*/ 22 h 57"/>
                <a:gd name="T2" fmla="*/ 28 w 28"/>
                <a:gd name="T3" fmla="*/ 26 h 57"/>
                <a:gd name="T4" fmla="*/ 28 w 28"/>
                <a:gd name="T5" fmla="*/ 29 h 57"/>
                <a:gd name="T6" fmla="*/ 28 w 28"/>
                <a:gd name="T7" fmla="*/ 35 h 57"/>
                <a:gd name="T8" fmla="*/ 26 w 28"/>
                <a:gd name="T9" fmla="*/ 40 h 57"/>
                <a:gd name="T10" fmla="*/ 25 w 28"/>
                <a:gd name="T11" fmla="*/ 44 h 57"/>
                <a:gd name="T12" fmla="*/ 24 w 28"/>
                <a:gd name="T13" fmla="*/ 46 h 57"/>
                <a:gd name="T14" fmla="*/ 22 w 28"/>
                <a:gd name="T15" fmla="*/ 52 h 57"/>
                <a:gd name="T16" fmla="*/ 18 w 28"/>
                <a:gd name="T17" fmla="*/ 55 h 57"/>
                <a:gd name="T18" fmla="*/ 15 w 28"/>
                <a:gd name="T19" fmla="*/ 57 h 57"/>
                <a:gd name="T20" fmla="*/ 11 w 28"/>
                <a:gd name="T21" fmla="*/ 55 h 57"/>
                <a:gd name="T22" fmla="*/ 7 w 28"/>
                <a:gd name="T23" fmla="*/ 52 h 57"/>
                <a:gd name="T24" fmla="*/ 5 w 28"/>
                <a:gd name="T25" fmla="*/ 48 h 57"/>
                <a:gd name="T26" fmla="*/ 4 w 28"/>
                <a:gd name="T27" fmla="*/ 45 h 57"/>
                <a:gd name="T28" fmla="*/ 2 w 28"/>
                <a:gd name="T29" fmla="*/ 40 h 57"/>
                <a:gd name="T30" fmla="*/ 2 w 28"/>
                <a:gd name="T31" fmla="*/ 35 h 57"/>
                <a:gd name="T32" fmla="*/ 0 w 28"/>
                <a:gd name="T33" fmla="*/ 31 h 57"/>
                <a:gd name="T34" fmla="*/ 0 w 28"/>
                <a:gd name="T35" fmla="*/ 24 h 57"/>
                <a:gd name="T36" fmla="*/ 2 w 28"/>
                <a:gd name="T37" fmla="*/ 15 h 57"/>
                <a:gd name="T38" fmla="*/ 3 w 28"/>
                <a:gd name="T39" fmla="*/ 11 h 57"/>
                <a:gd name="T40" fmla="*/ 4 w 28"/>
                <a:gd name="T41" fmla="*/ 7 h 57"/>
                <a:gd name="T42" fmla="*/ 7 w 28"/>
                <a:gd name="T43" fmla="*/ 4 h 57"/>
                <a:gd name="T44" fmla="*/ 11 w 28"/>
                <a:gd name="T45" fmla="*/ 0 h 57"/>
                <a:gd name="T46" fmla="*/ 15 w 28"/>
                <a:gd name="T47" fmla="*/ 0 h 57"/>
                <a:gd name="T48" fmla="*/ 18 w 28"/>
                <a:gd name="T49" fmla="*/ 1 h 57"/>
                <a:gd name="T50" fmla="*/ 21 w 28"/>
                <a:gd name="T51" fmla="*/ 4 h 57"/>
                <a:gd name="T52" fmla="*/ 22 w 28"/>
                <a:gd name="T53" fmla="*/ 6 h 57"/>
                <a:gd name="T54" fmla="*/ 24 w 28"/>
                <a:gd name="T55" fmla="*/ 9 h 57"/>
                <a:gd name="T56" fmla="*/ 25 w 28"/>
                <a:gd name="T57" fmla="*/ 13 h 57"/>
                <a:gd name="T58" fmla="*/ 24 w 28"/>
                <a:gd name="T59" fmla="*/ 14 h 57"/>
                <a:gd name="T60" fmla="*/ 22 w 28"/>
                <a:gd name="T61" fmla="*/ 10 h 57"/>
                <a:gd name="T62" fmla="*/ 21 w 28"/>
                <a:gd name="T63" fmla="*/ 7 h 57"/>
                <a:gd name="T64" fmla="*/ 20 w 28"/>
                <a:gd name="T65" fmla="*/ 5 h 57"/>
                <a:gd name="T66" fmla="*/ 17 w 28"/>
                <a:gd name="T67" fmla="*/ 4 h 57"/>
                <a:gd name="T68" fmla="*/ 15 w 28"/>
                <a:gd name="T69" fmla="*/ 2 h 57"/>
                <a:gd name="T70" fmla="*/ 11 w 28"/>
                <a:gd name="T71" fmla="*/ 2 h 57"/>
                <a:gd name="T72" fmla="*/ 8 w 28"/>
                <a:gd name="T73" fmla="*/ 5 h 57"/>
                <a:gd name="T74" fmla="*/ 5 w 28"/>
                <a:gd name="T75" fmla="*/ 9 h 57"/>
                <a:gd name="T76" fmla="*/ 4 w 28"/>
                <a:gd name="T77" fmla="*/ 14 h 57"/>
                <a:gd name="T78" fmla="*/ 3 w 28"/>
                <a:gd name="T79" fmla="*/ 19 h 57"/>
                <a:gd name="T80" fmla="*/ 2 w 28"/>
                <a:gd name="T81" fmla="*/ 24 h 57"/>
                <a:gd name="T82" fmla="*/ 2 w 28"/>
                <a:gd name="T83" fmla="*/ 31 h 57"/>
                <a:gd name="T84" fmla="*/ 3 w 28"/>
                <a:gd name="T85" fmla="*/ 35 h 57"/>
                <a:gd name="T86" fmla="*/ 3 w 28"/>
                <a:gd name="T87" fmla="*/ 37 h 57"/>
                <a:gd name="T88" fmla="*/ 4 w 28"/>
                <a:gd name="T89" fmla="*/ 44 h 57"/>
                <a:gd name="T90" fmla="*/ 7 w 28"/>
                <a:gd name="T91" fmla="*/ 46 h 57"/>
                <a:gd name="T92" fmla="*/ 8 w 28"/>
                <a:gd name="T93" fmla="*/ 49 h 57"/>
                <a:gd name="T94" fmla="*/ 11 w 28"/>
                <a:gd name="T95" fmla="*/ 53 h 57"/>
                <a:gd name="T96" fmla="*/ 15 w 28"/>
                <a:gd name="T97" fmla="*/ 53 h 57"/>
                <a:gd name="T98" fmla="*/ 18 w 28"/>
                <a:gd name="T99" fmla="*/ 53 h 57"/>
                <a:gd name="T100" fmla="*/ 21 w 28"/>
                <a:gd name="T101" fmla="*/ 50 h 57"/>
                <a:gd name="T102" fmla="*/ 22 w 28"/>
                <a:gd name="T103" fmla="*/ 46 h 57"/>
                <a:gd name="T104" fmla="*/ 24 w 28"/>
                <a:gd name="T105" fmla="*/ 42 h 57"/>
                <a:gd name="T106" fmla="*/ 25 w 28"/>
                <a:gd name="T107" fmla="*/ 37 h 57"/>
                <a:gd name="T108" fmla="*/ 26 w 28"/>
                <a:gd name="T109" fmla="*/ 32 h 57"/>
                <a:gd name="T110" fmla="*/ 26 w 28"/>
                <a:gd name="T111" fmla="*/ 28 h 57"/>
                <a:gd name="T112" fmla="*/ 26 w 28"/>
                <a:gd name="T113" fmla="*/ 24 h 57"/>
                <a:gd name="T114" fmla="*/ 26 w 28"/>
                <a:gd name="T115" fmla="*/ 20 h 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8"/>
                <a:gd name="T175" fmla="*/ 0 h 57"/>
                <a:gd name="T176" fmla="*/ 28 w 28"/>
                <a:gd name="T177" fmla="*/ 57 h 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8" h="57">
                  <a:moveTo>
                    <a:pt x="26" y="17"/>
                  </a:moveTo>
                  <a:lnTo>
                    <a:pt x="28" y="20"/>
                  </a:lnTo>
                  <a:lnTo>
                    <a:pt x="28" y="22"/>
                  </a:lnTo>
                  <a:lnTo>
                    <a:pt x="28" y="23"/>
                  </a:lnTo>
                  <a:lnTo>
                    <a:pt x="28" y="24"/>
                  </a:lnTo>
                  <a:lnTo>
                    <a:pt x="28" y="26"/>
                  </a:lnTo>
                  <a:lnTo>
                    <a:pt x="28" y="27"/>
                  </a:lnTo>
                  <a:lnTo>
                    <a:pt x="28" y="28"/>
                  </a:lnTo>
                  <a:lnTo>
                    <a:pt x="28" y="29"/>
                  </a:lnTo>
                  <a:lnTo>
                    <a:pt x="28" y="31"/>
                  </a:lnTo>
                  <a:lnTo>
                    <a:pt x="28" y="32"/>
                  </a:lnTo>
                  <a:lnTo>
                    <a:pt x="28" y="35"/>
                  </a:lnTo>
                  <a:lnTo>
                    <a:pt x="28" y="37"/>
                  </a:lnTo>
                  <a:lnTo>
                    <a:pt x="26" y="37"/>
                  </a:lnTo>
                  <a:lnTo>
                    <a:pt x="26" y="40"/>
                  </a:lnTo>
                  <a:lnTo>
                    <a:pt x="26" y="41"/>
                  </a:lnTo>
                  <a:lnTo>
                    <a:pt x="26" y="42"/>
                  </a:lnTo>
                  <a:lnTo>
                    <a:pt x="25" y="44"/>
                  </a:lnTo>
                  <a:lnTo>
                    <a:pt x="25" y="45"/>
                  </a:lnTo>
                  <a:lnTo>
                    <a:pt x="25" y="46"/>
                  </a:lnTo>
                  <a:lnTo>
                    <a:pt x="24" y="46"/>
                  </a:lnTo>
                  <a:lnTo>
                    <a:pt x="24" y="48"/>
                  </a:lnTo>
                  <a:lnTo>
                    <a:pt x="24" y="49"/>
                  </a:lnTo>
                  <a:lnTo>
                    <a:pt x="22" y="52"/>
                  </a:lnTo>
                  <a:lnTo>
                    <a:pt x="21" y="53"/>
                  </a:lnTo>
                  <a:lnTo>
                    <a:pt x="20" y="54"/>
                  </a:lnTo>
                  <a:lnTo>
                    <a:pt x="18" y="55"/>
                  </a:lnTo>
                  <a:lnTo>
                    <a:pt x="17" y="55"/>
                  </a:lnTo>
                  <a:lnTo>
                    <a:pt x="16" y="57"/>
                  </a:lnTo>
                  <a:lnTo>
                    <a:pt x="15" y="57"/>
                  </a:lnTo>
                  <a:lnTo>
                    <a:pt x="13" y="55"/>
                  </a:lnTo>
                  <a:lnTo>
                    <a:pt x="12" y="55"/>
                  </a:lnTo>
                  <a:lnTo>
                    <a:pt x="11" y="55"/>
                  </a:lnTo>
                  <a:lnTo>
                    <a:pt x="11" y="54"/>
                  </a:lnTo>
                  <a:lnTo>
                    <a:pt x="8" y="53"/>
                  </a:lnTo>
                  <a:lnTo>
                    <a:pt x="7" y="52"/>
                  </a:lnTo>
                  <a:lnTo>
                    <a:pt x="7" y="50"/>
                  </a:lnTo>
                  <a:lnTo>
                    <a:pt x="5" y="49"/>
                  </a:lnTo>
                  <a:lnTo>
                    <a:pt x="5" y="48"/>
                  </a:lnTo>
                  <a:lnTo>
                    <a:pt x="4" y="48"/>
                  </a:lnTo>
                  <a:lnTo>
                    <a:pt x="4" y="46"/>
                  </a:lnTo>
                  <a:lnTo>
                    <a:pt x="4" y="45"/>
                  </a:lnTo>
                  <a:lnTo>
                    <a:pt x="3" y="42"/>
                  </a:lnTo>
                  <a:lnTo>
                    <a:pt x="3" y="40"/>
                  </a:lnTo>
                  <a:lnTo>
                    <a:pt x="2" y="40"/>
                  </a:lnTo>
                  <a:lnTo>
                    <a:pt x="2" y="39"/>
                  </a:lnTo>
                  <a:lnTo>
                    <a:pt x="2" y="37"/>
                  </a:lnTo>
                  <a:lnTo>
                    <a:pt x="2" y="35"/>
                  </a:lnTo>
                  <a:lnTo>
                    <a:pt x="2" y="33"/>
                  </a:lnTo>
                  <a:lnTo>
                    <a:pt x="0" y="32"/>
                  </a:lnTo>
                  <a:lnTo>
                    <a:pt x="0" y="31"/>
                  </a:lnTo>
                  <a:lnTo>
                    <a:pt x="0" y="29"/>
                  </a:lnTo>
                  <a:lnTo>
                    <a:pt x="0" y="28"/>
                  </a:lnTo>
                  <a:lnTo>
                    <a:pt x="0" y="24"/>
                  </a:lnTo>
                  <a:lnTo>
                    <a:pt x="0" y="22"/>
                  </a:lnTo>
                  <a:lnTo>
                    <a:pt x="2" y="20"/>
                  </a:lnTo>
                  <a:lnTo>
                    <a:pt x="2" y="15"/>
                  </a:lnTo>
                  <a:lnTo>
                    <a:pt x="2" y="14"/>
                  </a:lnTo>
                  <a:lnTo>
                    <a:pt x="3" y="13"/>
                  </a:lnTo>
                  <a:lnTo>
                    <a:pt x="3" y="11"/>
                  </a:lnTo>
                  <a:lnTo>
                    <a:pt x="3" y="10"/>
                  </a:lnTo>
                  <a:lnTo>
                    <a:pt x="3" y="9"/>
                  </a:lnTo>
                  <a:lnTo>
                    <a:pt x="4" y="7"/>
                  </a:lnTo>
                  <a:lnTo>
                    <a:pt x="4" y="6"/>
                  </a:lnTo>
                  <a:lnTo>
                    <a:pt x="5" y="5"/>
                  </a:lnTo>
                  <a:lnTo>
                    <a:pt x="7" y="4"/>
                  </a:lnTo>
                  <a:lnTo>
                    <a:pt x="9" y="1"/>
                  </a:lnTo>
                  <a:lnTo>
                    <a:pt x="11" y="1"/>
                  </a:lnTo>
                  <a:lnTo>
                    <a:pt x="11" y="0"/>
                  </a:lnTo>
                  <a:lnTo>
                    <a:pt x="12" y="0"/>
                  </a:lnTo>
                  <a:lnTo>
                    <a:pt x="13" y="0"/>
                  </a:lnTo>
                  <a:lnTo>
                    <a:pt x="15" y="0"/>
                  </a:lnTo>
                  <a:lnTo>
                    <a:pt x="16" y="0"/>
                  </a:lnTo>
                  <a:lnTo>
                    <a:pt x="17" y="0"/>
                  </a:lnTo>
                  <a:lnTo>
                    <a:pt x="18" y="1"/>
                  </a:lnTo>
                  <a:lnTo>
                    <a:pt x="18" y="2"/>
                  </a:lnTo>
                  <a:lnTo>
                    <a:pt x="20" y="2"/>
                  </a:lnTo>
                  <a:lnTo>
                    <a:pt x="21" y="4"/>
                  </a:lnTo>
                  <a:lnTo>
                    <a:pt x="21" y="5"/>
                  </a:lnTo>
                  <a:lnTo>
                    <a:pt x="22" y="5"/>
                  </a:lnTo>
                  <a:lnTo>
                    <a:pt x="22" y="6"/>
                  </a:lnTo>
                  <a:lnTo>
                    <a:pt x="22" y="7"/>
                  </a:lnTo>
                  <a:lnTo>
                    <a:pt x="24" y="7"/>
                  </a:lnTo>
                  <a:lnTo>
                    <a:pt x="24" y="9"/>
                  </a:lnTo>
                  <a:lnTo>
                    <a:pt x="24" y="10"/>
                  </a:lnTo>
                  <a:lnTo>
                    <a:pt x="25" y="11"/>
                  </a:lnTo>
                  <a:lnTo>
                    <a:pt x="25" y="13"/>
                  </a:lnTo>
                  <a:lnTo>
                    <a:pt x="26" y="17"/>
                  </a:lnTo>
                  <a:lnTo>
                    <a:pt x="25" y="18"/>
                  </a:lnTo>
                  <a:lnTo>
                    <a:pt x="24" y="14"/>
                  </a:lnTo>
                  <a:lnTo>
                    <a:pt x="24" y="13"/>
                  </a:lnTo>
                  <a:lnTo>
                    <a:pt x="24" y="11"/>
                  </a:lnTo>
                  <a:lnTo>
                    <a:pt x="22" y="10"/>
                  </a:lnTo>
                  <a:lnTo>
                    <a:pt x="22" y="9"/>
                  </a:lnTo>
                  <a:lnTo>
                    <a:pt x="21" y="9"/>
                  </a:lnTo>
                  <a:lnTo>
                    <a:pt x="21" y="7"/>
                  </a:lnTo>
                  <a:lnTo>
                    <a:pt x="21" y="6"/>
                  </a:lnTo>
                  <a:lnTo>
                    <a:pt x="20" y="6"/>
                  </a:lnTo>
                  <a:lnTo>
                    <a:pt x="20" y="5"/>
                  </a:lnTo>
                  <a:lnTo>
                    <a:pt x="18" y="5"/>
                  </a:lnTo>
                  <a:lnTo>
                    <a:pt x="18" y="4"/>
                  </a:lnTo>
                  <a:lnTo>
                    <a:pt x="17" y="4"/>
                  </a:lnTo>
                  <a:lnTo>
                    <a:pt x="17" y="2"/>
                  </a:lnTo>
                  <a:lnTo>
                    <a:pt x="16" y="2"/>
                  </a:lnTo>
                  <a:lnTo>
                    <a:pt x="15" y="2"/>
                  </a:lnTo>
                  <a:lnTo>
                    <a:pt x="13" y="2"/>
                  </a:lnTo>
                  <a:lnTo>
                    <a:pt x="12" y="2"/>
                  </a:lnTo>
                  <a:lnTo>
                    <a:pt x="11" y="2"/>
                  </a:lnTo>
                  <a:lnTo>
                    <a:pt x="11" y="4"/>
                  </a:lnTo>
                  <a:lnTo>
                    <a:pt x="9" y="4"/>
                  </a:lnTo>
                  <a:lnTo>
                    <a:pt x="8" y="5"/>
                  </a:lnTo>
                  <a:lnTo>
                    <a:pt x="7" y="6"/>
                  </a:lnTo>
                  <a:lnTo>
                    <a:pt x="7" y="7"/>
                  </a:lnTo>
                  <a:lnTo>
                    <a:pt x="5" y="9"/>
                  </a:lnTo>
                  <a:lnTo>
                    <a:pt x="4" y="11"/>
                  </a:lnTo>
                  <a:lnTo>
                    <a:pt x="4" y="13"/>
                  </a:lnTo>
                  <a:lnTo>
                    <a:pt x="4" y="14"/>
                  </a:lnTo>
                  <a:lnTo>
                    <a:pt x="3" y="15"/>
                  </a:lnTo>
                  <a:lnTo>
                    <a:pt x="3" y="17"/>
                  </a:lnTo>
                  <a:lnTo>
                    <a:pt x="3" y="19"/>
                  </a:lnTo>
                  <a:lnTo>
                    <a:pt x="3" y="20"/>
                  </a:lnTo>
                  <a:lnTo>
                    <a:pt x="2" y="22"/>
                  </a:lnTo>
                  <a:lnTo>
                    <a:pt x="2" y="24"/>
                  </a:lnTo>
                  <a:lnTo>
                    <a:pt x="2" y="28"/>
                  </a:lnTo>
                  <a:lnTo>
                    <a:pt x="2" y="29"/>
                  </a:lnTo>
                  <a:lnTo>
                    <a:pt x="2" y="31"/>
                  </a:lnTo>
                  <a:lnTo>
                    <a:pt x="2" y="32"/>
                  </a:lnTo>
                  <a:lnTo>
                    <a:pt x="2" y="33"/>
                  </a:lnTo>
                  <a:lnTo>
                    <a:pt x="3" y="35"/>
                  </a:lnTo>
                  <a:lnTo>
                    <a:pt x="3" y="37"/>
                  </a:lnTo>
                  <a:lnTo>
                    <a:pt x="3" y="39"/>
                  </a:lnTo>
                  <a:lnTo>
                    <a:pt x="3" y="37"/>
                  </a:lnTo>
                  <a:lnTo>
                    <a:pt x="3" y="39"/>
                  </a:lnTo>
                  <a:lnTo>
                    <a:pt x="4" y="41"/>
                  </a:lnTo>
                  <a:lnTo>
                    <a:pt x="4" y="44"/>
                  </a:lnTo>
                  <a:lnTo>
                    <a:pt x="5" y="45"/>
                  </a:lnTo>
                  <a:lnTo>
                    <a:pt x="5" y="46"/>
                  </a:lnTo>
                  <a:lnTo>
                    <a:pt x="7" y="46"/>
                  </a:lnTo>
                  <a:lnTo>
                    <a:pt x="7" y="48"/>
                  </a:lnTo>
                  <a:lnTo>
                    <a:pt x="7" y="49"/>
                  </a:lnTo>
                  <a:lnTo>
                    <a:pt x="8" y="49"/>
                  </a:lnTo>
                  <a:lnTo>
                    <a:pt x="9" y="50"/>
                  </a:lnTo>
                  <a:lnTo>
                    <a:pt x="11" y="52"/>
                  </a:lnTo>
                  <a:lnTo>
                    <a:pt x="11" y="53"/>
                  </a:lnTo>
                  <a:lnTo>
                    <a:pt x="12" y="53"/>
                  </a:lnTo>
                  <a:lnTo>
                    <a:pt x="13" y="53"/>
                  </a:lnTo>
                  <a:lnTo>
                    <a:pt x="15" y="53"/>
                  </a:lnTo>
                  <a:lnTo>
                    <a:pt x="16" y="53"/>
                  </a:lnTo>
                  <a:lnTo>
                    <a:pt x="17" y="53"/>
                  </a:lnTo>
                  <a:lnTo>
                    <a:pt x="18" y="53"/>
                  </a:lnTo>
                  <a:lnTo>
                    <a:pt x="18" y="52"/>
                  </a:lnTo>
                  <a:lnTo>
                    <a:pt x="20" y="52"/>
                  </a:lnTo>
                  <a:lnTo>
                    <a:pt x="21" y="50"/>
                  </a:lnTo>
                  <a:lnTo>
                    <a:pt x="21" y="49"/>
                  </a:lnTo>
                  <a:lnTo>
                    <a:pt x="22" y="48"/>
                  </a:lnTo>
                  <a:lnTo>
                    <a:pt x="22" y="46"/>
                  </a:lnTo>
                  <a:lnTo>
                    <a:pt x="24" y="45"/>
                  </a:lnTo>
                  <a:lnTo>
                    <a:pt x="24" y="44"/>
                  </a:lnTo>
                  <a:lnTo>
                    <a:pt x="24" y="42"/>
                  </a:lnTo>
                  <a:lnTo>
                    <a:pt x="25" y="41"/>
                  </a:lnTo>
                  <a:lnTo>
                    <a:pt x="25" y="40"/>
                  </a:lnTo>
                  <a:lnTo>
                    <a:pt x="25" y="37"/>
                  </a:lnTo>
                  <a:lnTo>
                    <a:pt x="26" y="36"/>
                  </a:lnTo>
                  <a:lnTo>
                    <a:pt x="26" y="35"/>
                  </a:lnTo>
                  <a:lnTo>
                    <a:pt x="26" y="32"/>
                  </a:lnTo>
                  <a:lnTo>
                    <a:pt x="26" y="31"/>
                  </a:lnTo>
                  <a:lnTo>
                    <a:pt x="26" y="29"/>
                  </a:lnTo>
                  <a:lnTo>
                    <a:pt x="26" y="28"/>
                  </a:lnTo>
                  <a:lnTo>
                    <a:pt x="26" y="27"/>
                  </a:lnTo>
                  <a:lnTo>
                    <a:pt x="26" y="26"/>
                  </a:lnTo>
                  <a:lnTo>
                    <a:pt x="26" y="24"/>
                  </a:lnTo>
                  <a:lnTo>
                    <a:pt x="26" y="23"/>
                  </a:lnTo>
                  <a:lnTo>
                    <a:pt x="26" y="22"/>
                  </a:lnTo>
                  <a:lnTo>
                    <a:pt x="26" y="20"/>
                  </a:lnTo>
                  <a:lnTo>
                    <a:pt x="25" y="18"/>
                  </a:lnTo>
                  <a:lnTo>
                    <a:pt x="26" y="17"/>
                  </a:lnTo>
                  <a:close/>
                </a:path>
              </a:pathLst>
            </a:custGeom>
            <a:solidFill>
              <a:srgbClr val="808080"/>
            </a:solidFill>
            <a:ln w="9525">
              <a:noFill/>
              <a:round/>
              <a:headEnd/>
              <a:tailEnd/>
            </a:ln>
          </p:spPr>
          <p:txBody>
            <a:bodyPr/>
            <a:lstStyle/>
            <a:p>
              <a:endParaRPr lang="en-US"/>
            </a:p>
          </p:txBody>
        </p:sp>
        <p:sp>
          <p:nvSpPr>
            <p:cNvPr id="251" name="Freeform 394"/>
            <p:cNvSpPr>
              <a:spLocks/>
            </p:cNvSpPr>
            <p:nvPr/>
          </p:nvSpPr>
          <p:spPr bwMode="auto">
            <a:xfrm>
              <a:off x="2606" y="1467"/>
              <a:ext cx="51" cy="52"/>
            </a:xfrm>
            <a:custGeom>
              <a:avLst/>
              <a:gdLst>
                <a:gd name="T0" fmla="*/ 4 w 51"/>
                <a:gd name="T1" fmla="*/ 29 h 52"/>
                <a:gd name="T2" fmla="*/ 9 w 51"/>
                <a:gd name="T3" fmla="*/ 30 h 52"/>
                <a:gd name="T4" fmla="*/ 27 w 51"/>
                <a:gd name="T5" fmla="*/ 43 h 52"/>
                <a:gd name="T6" fmla="*/ 33 w 51"/>
                <a:gd name="T7" fmla="*/ 52 h 52"/>
                <a:gd name="T8" fmla="*/ 45 w 51"/>
                <a:gd name="T9" fmla="*/ 39 h 52"/>
                <a:gd name="T10" fmla="*/ 49 w 51"/>
                <a:gd name="T11" fmla="*/ 42 h 52"/>
                <a:gd name="T12" fmla="*/ 51 w 51"/>
                <a:gd name="T13" fmla="*/ 16 h 52"/>
                <a:gd name="T14" fmla="*/ 12 w 51"/>
                <a:gd name="T15" fmla="*/ 0 h 52"/>
                <a:gd name="T16" fmla="*/ 0 w 51"/>
                <a:gd name="T17" fmla="*/ 24 h 52"/>
                <a:gd name="T18" fmla="*/ 4 w 51"/>
                <a:gd name="T19" fmla="*/ 29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52"/>
                <a:gd name="T32" fmla="*/ 51 w 51"/>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52">
                  <a:moveTo>
                    <a:pt x="4" y="29"/>
                  </a:moveTo>
                  <a:lnTo>
                    <a:pt x="9" y="30"/>
                  </a:lnTo>
                  <a:lnTo>
                    <a:pt x="27" y="43"/>
                  </a:lnTo>
                  <a:lnTo>
                    <a:pt x="33" y="52"/>
                  </a:lnTo>
                  <a:lnTo>
                    <a:pt x="45" y="39"/>
                  </a:lnTo>
                  <a:lnTo>
                    <a:pt x="49" y="42"/>
                  </a:lnTo>
                  <a:lnTo>
                    <a:pt x="51" y="16"/>
                  </a:lnTo>
                  <a:lnTo>
                    <a:pt x="12" y="0"/>
                  </a:lnTo>
                  <a:lnTo>
                    <a:pt x="0" y="24"/>
                  </a:lnTo>
                  <a:lnTo>
                    <a:pt x="4" y="29"/>
                  </a:lnTo>
                  <a:close/>
                </a:path>
              </a:pathLst>
            </a:custGeom>
            <a:solidFill>
              <a:srgbClr val="808080"/>
            </a:solidFill>
            <a:ln w="9525">
              <a:noFill/>
              <a:round/>
              <a:headEnd/>
              <a:tailEnd/>
            </a:ln>
          </p:spPr>
          <p:txBody>
            <a:bodyPr/>
            <a:lstStyle/>
            <a:p>
              <a:endParaRPr lang="en-US"/>
            </a:p>
          </p:txBody>
        </p:sp>
        <p:sp>
          <p:nvSpPr>
            <p:cNvPr id="252" name="Freeform 395"/>
            <p:cNvSpPr>
              <a:spLocks/>
            </p:cNvSpPr>
            <p:nvPr/>
          </p:nvSpPr>
          <p:spPr bwMode="auto">
            <a:xfrm>
              <a:off x="2605" y="1465"/>
              <a:ext cx="53" cy="54"/>
            </a:xfrm>
            <a:custGeom>
              <a:avLst/>
              <a:gdLst>
                <a:gd name="T0" fmla="*/ 6 w 53"/>
                <a:gd name="T1" fmla="*/ 30 h 54"/>
                <a:gd name="T2" fmla="*/ 5 w 53"/>
                <a:gd name="T3" fmla="*/ 30 h 54"/>
                <a:gd name="T4" fmla="*/ 10 w 53"/>
                <a:gd name="T5" fmla="*/ 30 h 54"/>
                <a:gd name="T6" fmla="*/ 28 w 53"/>
                <a:gd name="T7" fmla="*/ 44 h 54"/>
                <a:gd name="T8" fmla="*/ 34 w 53"/>
                <a:gd name="T9" fmla="*/ 53 h 54"/>
                <a:gd name="T10" fmla="*/ 46 w 53"/>
                <a:gd name="T11" fmla="*/ 40 h 54"/>
                <a:gd name="T12" fmla="*/ 50 w 53"/>
                <a:gd name="T13" fmla="*/ 43 h 54"/>
                <a:gd name="T14" fmla="*/ 49 w 53"/>
                <a:gd name="T15" fmla="*/ 43 h 54"/>
                <a:gd name="T16" fmla="*/ 52 w 53"/>
                <a:gd name="T17" fmla="*/ 18 h 54"/>
                <a:gd name="T18" fmla="*/ 52 w 53"/>
                <a:gd name="T19" fmla="*/ 19 h 54"/>
                <a:gd name="T20" fmla="*/ 13 w 53"/>
                <a:gd name="T21" fmla="*/ 4 h 54"/>
                <a:gd name="T22" fmla="*/ 13 w 53"/>
                <a:gd name="T23" fmla="*/ 2 h 54"/>
                <a:gd name="T24" fmla="*/ 1 w 53"/>
                <a:gd name="T25" fmla="*/ 27 h 54"/>
                <a:gd name="T26" fmla="*/ 1 w 53"/>
                <a:gd name="T27" fmla="*/ 24 h 54"/>
                <a:gd name="T28" fmla="*/ 6 w 53"/>
                <a:gd name="T29" fmla="*/ 30 h 54"/>
                <a:gd name="T30" fmla="*/ 5 w 53"/>
                <a:gd name="T31" fmla="*/ 32 h 54"/>
                <a:gd name="T32" fmla="*/ 0 w 53"/>
                <a:gd name="T33" fmla="*/ 27 h 54"/>
                <a:gd name="T34" fmla="*/ 0 w 53"/>
                <a:gd name="T35" fmla="*/ 26 h 54"/>
                <a:gd name="T36" fmla="*/ 0 w 53"/>
                <a:gd name="T37" fmla="*/ 24 h 54"/>
                <a:gd name="T38" fmla="*/ 11 w 53"/>
                <a:gd name="T39" fmla="*/ 1 h 54"/>
                <a:gd name="T40" fmla="*/ 13 w 53"/>
                <a:gd name="T41" fmla="*/ 0 h 54"/>
                <a:gd name="T42" fmla="*/ 53 w 53"/>
                <a:gd name="T43" fmla="*/ 17 h 54"/>
                <a:gd name="T44" fmla="*/ 53 w 53"/>
                <a:gd name="T45" fmla="*/ 18 h 54"/>
                <a:gd name="T46" fmla="*/ 50 w 53"/>
                <a:gd name="T47" fmla="*/ 44 h 54"/>
                <a:gd name="T48" fmla="*/ 50 w 53"/>
                <a:gd name="T49" fmla="*/ 45 h 54"/>
                <a:gd name="T50" fmla="*/ 50 w 53"/>
                <a:gd name="T51" fmla="*/ 44 h 54"/>
                <a:gd name="T52" fmla="*/ 50 w 53"/>
                <a:gd name="T53" fmla="*/ 45 h 54"/>
                <a:gd name="T54" fmla="*/ 46 w 53"/>
                <a:gd name="T55" fmla="*/ 43 h 54"/>
                <a:gd name="T56" fmla="*/ 34 w 53"/>
                <a:gd name="T57" fmla="*/ 54 h 54"/>
                <a:gd name="T58" fmla="*/ 32 w 53"/>
                <a:gd name="T59" fmla="*/ 54 h 54"/>
                <a:gd name="T60" fmla="*/ 27 w 53"/>
                <a:gd name="T61" fmla="*/ 46 h 54"/>
                <a:gd name="T62" fmla="*/ 10 w 53"/>
                <a:gd name="T63" fmla="*/ 32 h 54"/>
                <a:gd name="T64" fmla="*/ 5 w 53"/>
                <a:gd name="T65" fmla="*/ 32 h 54"/>
                <a:gd name="T66" fmla="*/ 6 w 53"/>
                <a:gd name="T67" fmla="*/ 3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
                <a:gd name="T103" fmla="*/ 0 h 54"/>
                <a:gd name="T104" fmla="*/ 53 w 53"/>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 h="54">
                  <a:moveTo>
                    <a:pt x="6" y="30"/>
                  </a:moveTo>
                  <a:lnTo>
                    <a:pt x="5" y="30"/>
                  </a:lnTo>
                  <a:lnTo>
                    <a:pt x="10" y="30"/>
                  </a:lnTo>
                  <a:lnTo>
                    <a:pt x="28" y="44"/>
                  </a:lnTo>
                  <a:lnTo>
                    <a:pt x="34" y="53"/>
                  </a:lnTo>
                  <a:lnTo>
                    <a:pt x="46" y="40"/>
                  </a:lnTo>
                  <a:lnTo>
                    <a:pt x="50" y="43"/>
                  </a:lnTo>
                  <a:lnTo>
                    <a:pt x="49" y="43"/>
                  </a:lnTo>
                  <a:lnTo>
                    <a:pt x="52" y="18"/>
                  </a:lnTo>
                  <a:lnTo>
                    <a:pt x="52" y="19"/>
                  </a:lnTo>
                  <a:lnTo>
                    <a:pt x="13" y="4"/>
                  </a:lnTo>
                  <a:lnTo>
                    <a:pt x="13" y="2"/>
                  </a:lnTo>
                  <a:lnTo>
                    <a:pt x="1" y="27"/>
                  </a:lnTo>
                  <a:lnTo>
                    <a:pt x="1" y="24"/>
                  </a:lnTo>
                  <a:lnTo>
                    <a:pt x="6" y="30"/>
                  </a:lnTo>
                  <a:lnTo>
                    <a:pt x="5" y="32"/>
                  </a:lnTo>
                  <a:lnTo>
                    <a:pt x="0" y="27"/>
                  </a:lnTo>
                  <a:lnTo>
                    <a:pt x="0" y="26"/>
                  </a:lnTo>
                  <a:lnTo>
                    <a:pt x="0" y="24"/>
                  </a:lnTo>
                  <a:lnTo>
                    <a:pt x="11" y="1"/>
                  </a:lnTo>
                  <a:lnTo>
                    <a:pt x="13" y="0"/>
                  </a:lnTo>
                  <a:lnTo>
                    <a:pt x="53" y="17"/>
                  </a:lnTo>
                  <a:lnTo>
                    <a:pt x="53" y="18"/>
                  </a:lnTo>
                  <a:lnTo>
                    <a:pt x="50" y="44"/>
                  </a:lnTo>
                  <a:lnTo>
                    <a:pt x="50" y="45"/>
                  </a:lnTo>
                  <a:lnTo>
                    <a:pt x="50" y="44"/>
                  </a:lnTo>
                  <a:lnTo>
                    <a:pt x="50" y="45"/>
                  </a:lnTo>
                  <a:lnTo>
                    <a:pt x="46" y="43"/>
                  </a:lnTo>
                  <a:lnTo>
                    <a:pt x="34" y="54"/>
                  </a:lnTo>
                  <a:lnTo>
                    <a:pt x="32" y="54"/>
                  </a:lnTo>
                  <a:lnTo>
                    <a:pt x="27" y="46"/>
                  </a:lnTo>
                  <a:lnTo>
                    <a:pt x="10" y="32"/>
                  </a:lnTo>
                  <a:lnTo>
                    <a:pt x="5" y="32"/>
                  </a:lnTo>
                  <a:lnTo>
                    <a:pt x="6" y="30"/>
                  </a:lnTo>
                  <a:close/>
                </a:path>
              </a:pathLst>
            </a:custGeom>
            <a:solidFill>
              <a:srgbClr val="808080"/>
            </a:solidFill>
            <a:ln w="9525">
              <a:noFill/>
              <a:round/>
              <a:headEnd/>
              <a:tailEnd/>
            </a:ln>
          </p:spPr>
          <p:txBody>
            <a:bodyPr/>
            <a:lstStyle/>
            <a:p>
              <a:endParaRPr lang="en-US"/>
            </a:p>
          </p:txBody>
        </p:sp>
        <p:sp>
          <p:nvSpPr>
            <p:cNvPr id="253" name="Freeform 396"/>
            <p:cNvSpPr>
              <a:spLocks/>
            </p:cNvSpPr>
            <p:nvPr/>
          </p:nvSpPr>
          <p:spPr bwMode="auto">
            <a:xfrm>
              <a:off x="2781" y="1147"/>
              <a:ext cx="21" cy="44"/>
            </a:xfrm>
            <a:custGeom>
              <a:avLst/>
              <a:gdLst>
                <a:gd name="T0" fmla="*/ 7 w 21"/>
                <a:gd name="T1" fmla="*/ 2 h 44"/>
                <a:gd name="T2" fmla="*/ 9 w 21"/>
                <a:gd name="T3" fmla="*/ 0 h 44"/>
                <a:gd name="T4" fmla="*/ 12 w 21"/>
                <a:gd name="T5" fmla="*/ 0 h 44"/>
                <a:gd name="T6" fmla="*/ 12 w 21"/>
                <a:gd name="T7" fmla="*/ 0 h 44"/>
                <a:gd name="T8" fmla="*/ 14 w 21"/>
                <a:gd name="T9" fmla="*/ 2 h 44"/>
                <a:gd name="T10" fmla="*/ 14 w 21"/>
                <a:gd name="T11" fmla="*/ 2 h 44"/>
                <a:gd name="T12" fmla="*/ 16 w 21"/>
                <a:gd name="T13" fmla="*/ 3 h 44"/>
                <a:gd name="T14" fmla="*/ 16 w 21"/>
                <a:gd name="T15" fmla="*/ 5 h 44"/>
                <a:gd name="T16" fmla="*/ 17 w 21"/>
                <a:gd name="T17" fmla="*/ 7 h 44"/>
                <a:gd name="T18" fmla="*/ 18 w 21"/>
                <a:gd name="T19" fmla="*/ 8 h 44"/>
                <a:gd name="T20" fmla="*/ 18 w 21"/>
                <a:gd name="T21" fmla="*/ 11 h 44"/>
                <a:gd name="T22" fmla="*/ 19 w 21"/>
                <a:gd name="T23" fmla="*/ 16 h 44"/>
                <a:gd name="T24" fmla="*/ 19 w 21"/>
                <a:gd name="T25" fmla="*/ 18 h 44"/>
                <a:gd name="T26" fmla="*/ 19 w 21"/>
                <a:gd name="T27" fmla="*/ 20 h 44"/>
                <a:gd name="T28" fmla="*/ 21 w 21"/>
                <a:gd name="T29" fmla="*/ 21 h 44"/>
                <a:gd name="T30" fmla="*/ 21 w 21"/>
                <a:gd name="T31" fmla="*/ 24 h 44"/>
                <a:gd name="T32" fmla="*/ 19 w 21"/>
                <a:gd name="T33" fmla="*/ 26 h 44"/>
                <a:gd name="T34" fmla="*/ 19 w 21"/>
                <a:gd name="T35" fmla="*/ 26 h 44"/>
                <a:gd name="T36" fmla="*/ 19 w 21"/>
                <a:gd name="T37" fmla="*/ 29 h 44"/>
                <a:gd name="T38" fmla="*/ 19 w 21"/>
                <a:gd name="T39" fmla="*/ 31 h 44"/>
                <a:gd name="T40" fmla="*/ 19 w 21"/>
                <a:gd name="T41" fmla="*/ 34 h 44"/>
                <a:gd name="T42" fmla="*/ 18 w 21"/>
                <a:gd name="T43" fmla="*/ 35 h 44"/>
                <a:gd name="T44" fmla="*/ 18 w 21"/>
                <a:gd name="T45" fmla="*/ 38 h 44"/>
                <a:gd name="T46" fmla="*/ 17 w 21"/>
                <a:gd name="T47" fmla="*/ 39 h 44"/>
                <a:gd name="T48" fmla="*/ 14 w 21"/>
                <a:gd name="T49" fmla="*/ 42 h 44"/>
                <a:gd name="T50" fmla="*/ 12 w 21"/>
                <a:gd name="T51" fmla="*/ 43 h 44"/>
                <a:gd name="T52" fmla="*/ 10 w 21"/>
                <a:gd name="T53" fmla="*/ 43 h 44"/>
                <a:gd name="T54" fmla="*/ 10 w 21"/>
                <a:gd name="T55" fmla="*/ 43 h 44"/>
                <a:gd name="T56" fmla="*/ 10 w 21"/>
                <a:gd name="T57" fmla="*/ 43 h 44"/>
                <a:gd name="T58" fmla="*/ 9 w 21"/>
                <a:gd name="T59" fmla="*/ 43 h 44"/>
                <a:gd name="T60" fmla="*/ 9 w 21"/>
                <a:gd name="T61" fmla="*/ 43 h 44"/>
                <a:gd name="T62" fmla="*/ 9 w 21"/>
                <a:gd name="T63" fmla="*/ 43 h 44"/>
                <a:gd name="T64" fmla="*/ 7 w 21"/>
                <a:gd name="T65" fmla="*/ 43 h 44"/>
                <a:gd name="T66" fmla="*/ 5 w 21"/>
                <a:gd name="T67" fmla="*/ 40 h 44"/>
                <a:gd name="T68" fmla="*/ 4 w 21"/>
                <a:gd name="T69" fmla="*/ 39 h 44"/>
                <a:gd name="T70" fmla="*/ 3 w 21"/>
                <a:gd name="T71" fmla="*/ 38 h 44"/>
                <a:gd name="T72" fmla="*/ 3 w 21"/>
                <a:gd name="T73" fmla="*/ 35 h 44"/>
                <a:gd name="T74" fmla="*/ 1 w 21"/>
                <a:gd name="T75" fmla="*/ 34 h 44"/>
                <a:gd name="T76" fmla="*/ 0 w 21"/>
                <a:gd name="T77" fmla="*/ 29 h 44"/>
                <a:gd name="T78" fmla="*/ 0 w 21"/>
                <a:gd name="T79" fmla="*/ 26 h 44"/>
                <a:gd name="T80" fmla="*/ 0 w 21"/>
                <a:gd name="T81" fmla="*/ 24 h 44"/>
                <a:gd name="T82" fmla="*/ 0 w 21"/>
                <a:gd name="T83" fmla="*/ 21 h 44"/>
                <a:gd name="T84" fmla="*/ 0 w 21"/>
                <a:gd name="T85" fmla="*/ 18 h 44"/>
                <a:gd name="T86" fmla="*/ 0 w 21"/>
                <a:gd name="T87" fmla="*/ 16 h 44"/>
                <a:gd name="T88" fmla="*/ 0 w 21"/>
                <a:gd name="T89" fmla="*/ 13 h 44"/>
                <a:gd name="T90" fmla="*/ 1 w 21"/>
                <a:gd name="T91" fmla="*/ 12 h 44"/>
                <a:gd name="T92" fmla="*/ 1 w 21"/>
                <a:gd name="T93" fmla="*/ 9 h 44"/>
                <a:gd name="T94" fmla="*/ 3 w 21"/>
                <a:gd name="T95" fmla="*/ 8 h 44"/>
                <a:gd name="T96" fmla="*/ 3 w 21"/>
                <a:gd name="T97" fmla="*/ 5 h 44"/>
                <a:gd name="T98" fmla="*/ 4 w 21"/>
                <a:gd name="T99" fmla="*/ 3 h 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44"/>
                <a:gd name="T152" fmla="*/ 21 w 21"/>
                <a:gd name="T153" fmla="*/ 44 h 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44">
                  <a:moveTo>
                    <a:pt x="5" y="2"/>
                  </a:moveTo>
                  <a:lnTo>
                    <a:pt x="7" y="2"/>
                  </a:lnTo>
                  <a:lnTo>
                    <a:pt x="8" y="0"/>
                  </a:lnTo>
                  <a:lnTo>
                    <a:pt x="9" y="0"/>
                  </a:lnTo>
                  <a:lnTo>
                    <a:pt x="10" y="0"/>
                  </a:lnTo>
                  <a:lnTo>
                    <a:pt x="12" y="0"/>
                  </a:lnTo>
                  <a:lnTo>
                    <a:pt x="12" y="2"/>
                  </a:lnTo>
                  <a:lnTo>
                    <a:pt x="12" y="0"/>
                  </a:lnTo>
                  <a:lnTo>
                    <a:pt x="13" y="2"/>
                  </a:lnTo>
                  <a:lnTo>
                    <a:pt x="14" y="2"/>
                  </a:lnTo>
                  <a:lnTo>
                    <a:pt x="14" y="3"/>
                  </a:lnTo>
                  <a:lnTo>
                    <a:pt x="14" y="2"/>
                  </a:lnTo>
                  <a:lnTo>
                    <a:pt x="14" y="3"/>
                  </a:lnTo>
                  <a:lnTo>
                    <a:pt x="16" y="3"/>
                  </a:lnTo>
                  <a:lnTo>
                    <a:pt x="16" y="4"/>
                  </a:lnTo>
                  <a:lnTo>
                    <a:pt x="16" y="5"/>
                  </a:lnTo>
                  <a:lnTo>
                    <a:pt x="17" y="5"/>
                  </a:lnTo>
                  <a:lnTo>
                    <a:pt x="17" y="7"/>
                  </a:lnTo>
                  <a:lnTo>
                    <a:pt x="17" y="8"/>
                  </a:lnTo>
                  <a:lnTo>
                    <a:pt x="18" y="8"/>
                  </a:lnTo>
                  <a:lnTo>
                    <a:pt x="18" y="9"/>
                  </a:lnTo>
                  <a:lnTo>
                    <a:pt x="18" y="11"/>
                  </a:lnTo>
                  <a:lnTo>
                    <a:pt x="19" y="13"/>
                  </a:lnTo>
                  <a:lnTo>
                    <a:pt x="19" y="16"/>
                  </a:lnTo>
                  <a:lnTo>
                    <a:pt x="19" y="17"/>
                  </a:lnTo>
                  <a:lnTo>
                    <a:pt x="19" y="18"/>
                  </a:lnTo>
                  <a:lnTo>
                    <a:pt x="21" y="18"/>
                  </a:lnTo>
                  <a:lnTo>
                    <a:pt x="19" y="20"/>
                  </a:lnTo>
                  <a:lnTo>
                    <a:pt x="21" y="20"/>
                  </a:lnTo>
                  <a:lnTo>
                    <a:pt x="21" y="21"/>
                  </a:lnTo>
                  <a:lnTo>
                    <a:pt x="21" y="22"/>
                  </a:lnTo>
                  <a:lnTo>
                    <a:pt x="21" y="24"/>
                  </a:lnTo>
                  <a:lnTo>
                    <a:pt x="21" y="25"/>
                  </a:lnTo>
                  <a:lnTo>
                    <a:pt x="19" y="26"/>
                  </a:lnTo>
                  <a:lnTo>
                    <a:pt x="21" y="26"/>
                  </a:lnTo>
                  <a:lnTo>
                    <a:pt x="19" y="26"/>
                  </a:lnTo>
                  <a:lnTo>
                    <a:pt x="21" y="27"/>
                  </a:lnTo>
                  <a:lnTo>
                    <a:pt x="19" y="29"/>
                  </a:lnTo>
                  <a:lnTo>
                    <a:pt x="19" y="30"/>
                  </a:lnTo>
                  <a:lnTo>
                    <a:pt x="19" y="31"/>
                  </a:lnTo>
                  <a:lnTo>
                    <a:pt x="19" y="33"/>
                  </a:lnTo>
                  <a:lnTo>
                    <a:pt x="19" y="34"/>
                  </a:lnTo>
                  <a:lnTo>
                    <a:pt x="18" y="34"/>
                  </a:lnTo>
                  <a:lnTo>
                    <a:pt x="18" y="35"/>
                  </a:lnTo>
                  <a:lnTo>
                    <a:pt x="18" y="37"/>
                  </a:lnTo>
                  <a:lnTo>
                    <a:pt x="18" y="38"/>
                  </a:lnTo>
                  <a:lnTo>
                    <a:pt x="17" y="38"/>
                  </a:lnTo>
                  <a:lnTo>
                    <a:pt x="17" y="39"/>
                  </a:lnTo>
                  <a:lnTo>
                    <a:pt x="16" y="40"/>
                  </a:lnTo>
                  <a:lnTo>
                    <a:pt x="14" y="42"/>
                  </a:lnTo>
                  <a:lnTo>
                    <a:pt x="13" y="43"/>
                  </a:lnTo>
                  <a:lnTo>
                    <a:pt x="12" y="43"/>
                  </a:lnTo>
                  <a:lnTo>
                    <a:pt x="10" y="44"/>
                  </a:lnTo>
                  <a:lnTo>
                    <a:pt x="10" y="43"/>
                  </a:lnTo>
                  <a:lnTo>
                    <a:pt x="10" y="44"/>
                  </a:lnTo>
                  <a:lnTo>
                    <a:pt x="10" y="43"/>
                  </a:lnTo>
                  <a:lnTo>
                    <a:pt x="10" y="44"/>
                  </a:lnTo>
                  <a:lnTo>
                    <a:pt x="10" y="43"/>
                  </a:lnTo>
                  <a:lnTo>
                    <a:pt x="10" y="44"/>
                  </a:lnTo>
                  <a:lnTo>
                    <a:pt x="9" y="43"/>
                  </a:lnTo>
                  <a:lnTo>
                    <a:pt x="9" y="44"/>
                  </a:lnTo>
                  <a:lnTo>
                    <a:pt x="9" y="43"/>
                  </a:lnTo>
                  <a:lnTo>
                    <a:pt x="9" y="44"/>
                  </a:lnTo>
                  <a:lnTo>
                    <a:pt x="9" y="43"/>
                  </a:lnTo>
                  <a:lnTo>
                    <a:pt x="8" y="43"/>
                  </a:lnTo>
                  <a:lnTo>
                    <a:pt x="7" y="43"/>
                  </a:lnTo>
                  <a:lnTo>
                    <a:pt x="7" y="42"/>
                  </a:lnTo>
                  <a:lnTo>
                    <a:pt x="5" y="40"/>
                  </a:lnTo>
                  <a:lnTo>
                    <a:pt x="4" y="40"/>
                  </a:lnTo>
                  <a:lnTo>
                    <a:pt x="4" y="39"/>
                  </a:lnTo>
                  <a:lnTo>
                    <a:pt x="4" y="38"/>
                  </a:lnTo>
                  <a:lnTo>
                    <a:pt x="3" y="38"/>
                  </a:lnTo>
                  <a:lnTo>
                    <a:pt x="3" y="37"/>
                  </a:lnTo>
                  <a:lnTo>
                    <a:pt x="3" y="35"/>
                  </a:lnTo>
                  <a:lnTo>
                    <a:pt x="1" y="35"/>
                  </a:lnTo>
                  <a:lnTo>
                    <a:pt x="1" y="34"/>
                  </a:lnTo>
                  <a:lnTo>
                    <a:pt x="1" y="31"/>
                  </a:lnTo>
                  <a:lnTo>
                    <a:pt x="0" y="29"/>
                  </a:lnTo>
                  <a:lnTo>
                    <a:pt x="0" y="27"/>
                  </a:lnTo>
                  <a:lnTo>
                    <a:pt x="0" y="26"/>
                  </a:lnTo>
                  <a:lnTo>
                    <a:pt x="0" y="25"/>
                  </a:lnTo>
                  <a:lnTo>
                    <a:pt x="0" y="24"/>
                  </a:lnTo>
                  <a:lnTo>
                    <a:pt x="0" y="22"/>
                  </a:lnTo>
                  <a:lnTo>
                    <a:pt x="0" y="21"/>
                  </a:lnTo>
                  <a:lnTo>
                    <a:pt x="0" y="20"/>
                  </a:lnTo>
                  <a:lnTo>
                    <a:pt x="0" y="18"/>
                  </a:lnTo>
                  <a:lnTo>
                    <a:pt x="0" y="17"/>
                  </a:lnTo>
                  <a:lnTo>
                    <a:pt x="0" y="16"/>
                  </a:lnTo>
                  <a:lnTo>
                    <a:pt x="0" y="14"/>
                  </a:lnTo>
                  <a:lnTo>
                    <a:pt x="0" y="13"/>
                  </a:lnTo>
                  <a:lnTo>
                    <a:pt x="0" y="12"/>
                  </a:lnTo>
                  <a:lnTo>
                    <a:pt x="1" y="12"/>
                  </a:lnTo>
                  <a:lnTo>
                    <a:pt x="1" y="11"/>
                  </a:lnTo>
                  <a:lnTo>
                    <a:pt x="1" y="9"/>
                  </a:lnTo>
                  <a:lnTo>
                    <a:pt x="1" y="8"/>
                  </a:lnTo>
                  <a:lnTo>
                    <a:pt x="3" y="8"/>
                  </a:lnTo>
                  <a:lnTo>
                    <a:pt x="3" y="7"/>
                  </a:lnTo>
                  <a:lnTo>
                    <a:pt x="3" y="5"/>
                  </a:lnTo>
                  <a:lnTo>
                    <a:pt x="4" y="4"/>
                  </a:lnTo>
                  <a:lnTo>
                    <a:pt x="4" y="3"/>
                  </a:lnTo>
                  <a:lnTo>
                    <a:pt x="5" y="2"/>
                  </a:lnTo>
                  <a:close/>
                </a:path>
              </a:pathLst>
            </a:custGeom>
            <a:solidFill>
              <a:srgbClr val="808080"/>
            </a:solidFill>
            <a:ln w="9525">
              <a:noFill/>
              <a:round/>
              <a:headEnd/>
              <a:tailEnd/>
            </a:ln>
          </p:spPr>
          <p:txBody>
            <a:bodyPr/>
            <a:lstStyle/>
            <a:p>
              <a:endParaRPr lang="en-US"/>
            </a:p>
          </p:txBody>
        </p:sp>
        <p:sp>
          <p:nvSpPr>
            <p:cNvPr id="254" name="Freeform 397"/>
            <p:cNvSpPr>
              <a:spLocks/>
            </p:cNvSpPr>
            <p:nvPr/>
          </p:nvSpPr>
          <p:spPr bwMode="auto">
            <a:xfrm>
              <a:off x="2780" y="1146"/>
              <a:ext cx="22" cy="45"/>
            </a:xfrm>
            <a:custGeom>
              <a:avLst/>
              <a:gdLst>
                <a:gd name="T0" fmla="*/ 20 w 22"/>
                <a:gd name="T1" fmla="*/ 15 h 45"/>
                <a:gd name="T2" fmla="*/ 22 w 22"/>
                <a:gd name="T3" fmla="*/ 19 h 45"/>
                <a:gd name="T4" fmla="*/ 22 w 22"/>
                <a:gd name="T5" fmla="*/ 26 h 45"/>
                <a:gd name="T6" fmla="*/ 20 w 22"/>
                <a:gd name="T7" fmla="*/ 32 h 45"/>
                <a:gd name="T8" fmla="*/ 19 w 22"/>
                <a:gd name="T9" fmla="*/ 36 h 45"/>
                <a:gd name="T10" fmla="*/ 18 w 22"/>
                <a:gd name="T11" fmla="*/ 41 h 45"/>
                <a:gd name="T12" fmla="*/ 15 w 22"/>
                <a:gd name="T13" fmla="*/ 44 h 45"/>
                <a:gd name="T14" fmla="*/ 11 w 22"/>
                <a:gd name="T15" fmla="*/ 45 h 45"/>
                <a:gd name="T16" fmla="*/ 8 w 22"/>
                <a:gd name="T17" fmla="*/ 44 h 45"/>
                <a:gd name="T18" fmla="*/ 5 w 22"/>
                <a:gd name="T19" fmla="*/ 41 h 45"/>
                <a:gd name="T20" fmla="*/ 4 w 22"/>
                <a:gd name="T21" fmla="*/ 39 h 45"/>
                <a:gd name="T22" fmla="*/ 2 w 22"/>
                <a:gd name="T23" fmla="*/ 36 h 45"/>
                <a:gd name="T24" fmla="*/ 1 w 22"/>
                <a:gd name="T25" fmla="*/ 28 h 45"/>
                <a:gd name="T26" fmla="*/ 0 w 22"/>
                <a:gd name="T27" fmla="*/ 25 h 45"/>
                <a:gd name="T28" fmla="*/ 0 w 22"/>
                <a:gd name="T29" fmla="*/ 21 h 45"/>
                <a:gd name="T30" fmla="*/ 1 w 22"/>
                <a:gd name="T31" fmla="*/ 17 h 45"/>
                <a:gd name="T32" fmla="*/ 1 w 22"/>
                <a:gd name="T33" fmla="*/ 12 h 45"/>
                <a:gd name="T34" fmla="*/ 2 w 22"/>
                <a:gd name="T35" fmla="*/ 8 h 45"/>
                <a:gd name="T36" fmla="*/ 5 w 22"/>
                <a:gd name="T37" fmla="*/ 4 h 45"/>
                <a:gd name="T38" fmla="*/ 9 w 22"/>
                <a:gd name="T39" fmla="*/ 0 h 45"/>
                <a:gd name="T40" fmla="*/ 13 w 22"/>
                <a:gd name="T41" fmla="*/ 0 h 45"/>
                <a:gd name="T42" fmla="*/ 15 w 22"/>
                <a:gd name="T43" fmla="*/ 3 h 45"/>
                <a:gd name="T44" fmla="*/ 18 w 22"/>
                <a:gd name="T45" fmla="*/ 5 h 45"/>
                <a:gd name="T46" fmla="*/ 19 w 22"/>
                <a:gd name="T47" fmla="*/ 8 h 45"/>
                <a:gd name="T48" fmla="*/ 20 w 22"/>
                <a:gd name="T49" fmla="*/ 13 h 45"/>
                <a:gd name="T50" fmla="*/ 19 w 22"/>
                <a:gd name="T51" fmla="*/ 10 h 45"/>
                <a:gd name="T52" fmla="*/ 17 w 22"/>
                <a:gd name="T53" fmla="*/ 8 h 45"/>
                <a:gd name="T54" fmla="*/ 14 w 22"/>
                <a:gd name="T55" fmla="*/ 4 h 45"/>
                <a:gd name="T56" fmla="*/ 11 w 22"/>
                <a:gd name="T57" fmla="*/ 3 h 45"/>
                <a:gd name="T58" fmla="*/ 8 w 22"/>
                <a:gd name="T59" fmla="*/ 3 h 45"/>
                <a:gd name="T60" fmla="*/ 4 w 22"/>
                <a:gd name="T61" fmla="*/ 8 h 45"/>
                <a:gd name="T62" fmla="*/ 2 w 22"/>
                <a:gd name="T63" fmla="*/ 14 h 45"/>
                <a:gd name="T64" fmla="*/ 1 w 22"/>
                <a:gd name="T65" fmla="*/ 19 h 45"/>
                <a:gd name="T66" fmla="*/ 1 w 22"/>
                <a:gd name="T67" fmla="*/ 23 h 45"/>
                <a:gd name="T68" fmla="*/ 2 w 22"/>
                <a:gd name="T69" fmla="*/ 28 h 45"/>
                <a:gd name="T70" fmla="*/ 4 w 22"/>
                <a:gd name="T71" fmla="*/ 35 h 45"/>
                <a:gd name="T72" fmla="*/ 5 w 22"/>
                <a:gd name="T73" fmla="*/ 38 h 45"/>
                <a:gd name="T74" fmla="*/ 6 w 22"/>
                <a:gd name="T75" fmla="*/ 40 h 45"/>
                <a:gd name="T76" fmla="*/ 9 w 22"/>
                <a:gd name="T77" fmla="*/ 43 h 45"/>
                <a:gd name="T78" fmla="*/ 13 w 22"/>
                <a:gd name="T79" fmla="*/ 43 h 45"/>
                <a:gd name="T80" fmla="*/ 17 w 22"/>
                <a:gd name="T81" fmla="*/ 40 h 45"/>
                <a:gd name="T82" fmla="*/ 18 w 22"/>
                <a:gd name="T83" fmla="*/ 36 h 45"/>
                <a:gd name="T84" fmla="*/ 19 w 22"/>
                <a:gd name="T85" fmla="*/ 32 h 45"/>
                <a:gd name="T86" fmla="*/ 20 w 22"/>
                <a:gd name="T87" fmla="*/ 25 h 45"/>
                <a:gd name="T88" fmla="*/ 20 w 22"/>
                <a:gd name="T89" fmla="*/ 19 h 45"/>
                <a:gd name="T90" fmla="*/ 19 w 22"/>
                <a:gd name="T91" fmla="*/ 14 h 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5"/>
                <a:gd name="T140" fmla="*/ 22 w 22"/>
                <a:gd name="T141" fmla="*/ 45 h 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5">
                  <a:moveTo>
                    <a:pt x="20" y="13"/>
                  </a:moveTo>
                  <a:lnTo>
                    <a:pt x="20" y="14"/>
                  </a:lnTo>
                  <a:lnTo>
                    <a:pt x="20" y="15"/>
                  </a:lnTo>
                  <a:lnTo>
                    <a:pt x="22" y="17"/>
                  </a:lnTo>
                  <a:lnTo>
                    <a:pt x="22" y="18"/>
                  </a:lnTo>
                  <a:lnTo>
                    <a:pt x="22" y="19"/>
                  </a:lnTo>
                  <a:lnTo>
                    <a:pt x="22" y="21"/>
                  </a:lnTo>
                  <a:lnTo>
                    <a:pt x="22" y="23"/>
                  </a:lnTo>
                  <a:lnTo>
                    <a:pt x="22" y="26"/>
                  </a:lnTo>
                  <a:lnTo>
                    <a:pt x="22" y="28"/>
                  </a:lnTo>
                  <a:lnTo>
                    <a:pt x="22" y="30"/>
                  </a:lnTo>
                  <a:lnTo>
                    <a:pt x="20" y="32"/>
                  </a:lnTo>
                  <a:lnTo>
                    <a:pt x="20" y="34"/>
                  </a:lnTo>
                  <a:lnTo>
                    <a:pt x="20" y="36"/>
                  </a:lnTo>
                  <a:lnTo>
                    <a:pt x="19" y="36"/>
                  </a:lnTo>
                  <a:lnTo>
                    <a:pt x="19" y="38"/>
                  </a:lnTo>
                  <a:lnTo>
                    <a:pt x="19" y="39"/>
                  </a:lnTo>
                  <a:lnTo>
                    <a:pt x="18" y="41"/>
                  </a:lnTo>
                  <a:lnTo>
                    <a:pt x="18" y="43"/>
                  </a:lnTo>
                  <a:lnTo>
                    <a:pt x="17" y="43"/>
                  </a:lnTo>
                  <a:lnTo>
                    <a:pt x="15" y="44"/>
                  </a:lnTo>
                  <a:lnTo>
                    <a:pt x="14" y="45"/>
                  </a:lnTo>
                  <a:lnTo>
                    <a:pt x="13" y="45"/>
                  </a:lnTo>
                  <a:lnTo>
                    <a:pt x="11" y="45"/>
                  </a:lnTo>
                  <a:lnTo>
                    <a:pt x="10" y="45"/>
                  </a:lnTo>
                  <a:lnTo>
                    <a:pt x="9" y="45"/>
                  </a:lnTo>
                  <a:lnTo>
                    <a:pt x="8" y="44"/>
                  </a:lnTo>
                  <a:lnTo>
                    <a:pt x="6" y="43"/>
                  </a:lnTo>
                  <a:lnTo>
                    <a:pt x="6" y="41"/>
                  </a:lnTo>
                  <a:lnTo>
                    <a:pt x="5" y="41"/>
                  </a:lnTo>
                  <a:lnTo>
                    <a:pt x="5" y="40"/>
                  </a:lnTo>
                  <a:lnTo>
                    <a:pt x="4" y="40"/>
                  </a:lnTo>
                  <a:lnTo>
                    <a:pt x="4" y="39"/>
                  </a:lnTo>
                  <a:lnTo>
                    <a:pt x="4" y="38"/>
                  </a:lnTo>
                  <a:lnTo>
                    <a:pt x="2" y="38"/>
                  </a:lnTo>
                  <a:lnTo>
                    <a:pt x="2" y="36"/>
                  </a:lnTo>
                  <a:lnTo>
                    <a:pt x="2" y="35"/>
                  </a:lnTo>
                  <a:lnTo>
                    <a:pt x="1" y="32"/>
                  </a:lnTo>
                  <a:lnTo>
                    <a:pt x="1" y="28"/>
                  </a:lnTo>
                  <a:lnTo>
                    <a:pt x="1" y="27"/>
                  </a:lnTo>
                  <a:lnTo>
                    <a:pt x="0" y="26"/>
                  </a:lnTo>
                  <a:lnTo>
                    <a:pt x="0" y="25"/>
                  </a:lnTo>
                  <a:lnTo>
                    <a:pt x="0" y="23"/>
                  </a:lnTo>
                  <a:lnTo>
                    <a:pt x="0" y="22"/>
                  </a:lnTo>
                  <a:lnTo>
                    <a:pt x="0" y="21"/>
                  </a:lnTo>
                  <a:lnTo>
                    <a:pt x="0" y="19"/>
                  </a:lnTo>
                  <a:lnTo>
                    <a:pt x="0" y="18"/>
                  </a:lnTo>
                  <a:lnTo>
                    <a:pt x="1" y="17"/>
                  </a:lnTo>
                  <a:lnTo>
                    <a:pt x="1" y="15"/>
                  </a:lnTo>
                  <a:lnTo>
                    <a:pt x="1" y="14"/>
                  </a:lnTo>
                  <a:lnTo>
                    <a:pt x="1" y="12"/>
                  </a:lnTo>
                  <a:lnTo>
                    <a:pt x="2" y="10"/>
                  </a:lnTo>
                  <a:lnTo>
                    <a:pt x="2" y="9"/>
                  </a:lnTo>
                  <a:lnTo>
                    <a:pt x="2" y="8"/>
                  </a:lnTo>
                  <a:lnTo>
                    <a:pt x="4" y="6"/>
                  </a:lnTo>
                  <a:lnTo>
                    <a:pt x="4" y="5"/>
                  </a:lnTo>
                  <a:lnTo>
                    <a:pt x="5" y="4"/>
                  </a:lnTo>
                  <a:lnTo>
                    <a:pt x="5" y="3"/>
                  </a:lnTo>
                  <a:lnTo>
                    <a:pt x="8" y="0"/>
                  </a:lnTo>
                  <a:lnTo>
                    <a:pt x="9" y="0"/>
                  </a:lnTo>
                  <a:lnTo>
                    <a:pt x="10" y="0"/>
                  </a:lnTo>
                  <a:lnTo>
                    <a:pt x="11" y="0"/>
                  </a:lnTo>
                  <a:lnTo>
                    <a:pt x="13" y="0"/>
                  </a:lnTo>
                  <a:lnTo>
                    <a:pt x="14" y="1"/>
                  </a:lnTo>
                  <a:lnTo>
                    <a:pt x="15" y="1"/>
                  </a:lnTo>
                  <a:lnTo>
                    <a:pt x="15" y="3"/>
                  </a:lnTo>
                  <a:lnTo>
                    <a:pt x="17" y="3"/>
                  </a:lnTo>
                  <a:lnTo>
                    <a:pt x="17" y="4"/>
                  </a:lnTo>
                  <a:lnTo>
                    <a:pt x="18" y="5"/>
                  </a:lnTo>
                  <a:lnTo>
                    <a:pt x="18" y="6"/>
                  </a:lnTo>
                  <a:lnTo>
                    <a:pt x="19" y="6"/>
                  </a:lnTo>
                  <a:lnTo>
                    <a:pt x="19" y="8"/>
                  </a:lnTo>
                  <a:lnTo>
                    <a:pt x="19" y="9"/>
                  </a:lnTo>
                  <a:lnTo>
                    <a:pt x="20" y="12"/>
                  </a:lnTo>
                  <a:lnTo>
                    <a:pt x="20" y="13"/>
                  </a:lnTo>
                  <a:lnTo>
                    <a:pt x="19" y="14"/>
                  </a:lnTo>
                  <a:lnTo>
                    <a:pt x="19" y="13"/>
                  </a:lnTo>
                  <a:lnTo>
                    <a:pt x="19" y="10"/>
                  </a:lnTo>
                  <a:lnTo>
                    <a:pt x="18" y="9"/>
                  </a:lnTo>
                  <a:lnTo>
                    <a:pt x="18" y="8"/>
                  </a:lnTo>
                  <a:lnTo>
                    <a:pt x="17" y="8"/>
                  </a:lnTo>
                  <a:lnTo>
                    <a:pt x="17" y="6"/>
                  </a:lnTo>
                  <a:lnTo>
                    <a:pt x="15" y="5"/>
                  </a:lnTo>
                  <a:lnTo>
                    <a:pt x="14" y="4"/>
                  </a:lnTo>
                  <a:lnTo>
                    <a:pt x="13" y="4"/>
                  </a:lnTo>
                  <a:lnTo>
                    <a:pt x="13" y="3"/>
                  </a:lnTo>
                  <a:lnTo>
                    <a:pt x="11" y="3"/>
                  </a:lnTo>
                  <a:lnTo>
                    <a:pt x="10" y="3"/>
                  </a:lnTo>
                  <a:lnTo>
                    <a:pt x="9" y="3"/>
                  </a:lnTo>
                  <a:lnTo>
                    <a:pt x="8" y="3"/>
                  </a:lnTo>
                  <a:lnTo>
                    <a:pt x="6" y="5"/>
                  </a:lnTo>
                  <a:lnTo>
                    <a:pt x="5" y="6"/>
                  </a:lnTo>
                  <a:lnTo>
                    <a:pt x="4" y="8"/>
                  </a:lnTo>
                  <a:lnTo>
                    <a:pt x="4" y="10"/>
                  </a:lnTo>
                  <a:lnTo>
                    <a:pt x="2" y="13"/>
                  </a:lnTo>
                  <a:lnTo>
                    <a:pt x="2" y="14"/>
                  </a:lnTo>
                  <a:lnTo>
                    <a:pt x="2" y="15"/>
                  </a:lnTo>
                  <a:lnTo>
                    <a:pt x="2" y="17"/>
                  </a:lnTo>
                  <a:lnTo>
                    <a:pt x="1" y="19"/>
                  </a:lnTo>
                  <a:lnTo>
                    <a:pt x="1" y="21"/>
                  </a:lnTo>
                  <a:lnTo>
                    <a:pt x="1" y="22"/>
                  </a:lnTo>
                  <a:lnTo>
                    <a:pt x="1" y="23"/>
                  </a:lnTo>
                  <a:lnTo>
                    <a:pt x="1" y="25"/>
                  </a:lnTo>
                  <a:lnTo>
                    <a:pt x="2" y="27"/>
                  </a:lnTo>
                  <a:lnTo>
                    <a:pt x="2" y="28"/>
                  </a:lnTo>
                  <a:lnTo>
                    <a:pt x="2" y="31"/>
                  </a:lnTo>
                  <a:lnTo>
                    <a:pt x="4" y="34"/>
                  </a:lnTo>
                  <a:lnTo>
                    <a:pt x="4" y="35"/>
                  </a:lnTo>
                  <a:lnTo>
                    <a:pt x="4" y="36"/>
                  </a:lnTo>
                  <a:lnTo>
                    <a:pt x="5" y="36"/>
                  </a:lnTo>
                  <a:lnTo>
                    <a:pt x="5" y="38"/>
                  </a:lnTo>
                  <a:lnTo>
                    <a:pt x="5" y="39"/>
                  </a:lnTo>
                  <a:lnTo>
                    <a:pt x="6" y="39"/>
                  </a:lnTo>
                  <a:lnTo>
                    <a:pt x="6" y="40"/>
                  </a:lnTo>
                  <a:lnTo>
                    <a:pt x="8" y="40"/>
                  </a:lnTo>
                  <a:lnTo>
                    <a:pt x="8" y="41"/>
                  </a:lnTo>
                  <a:lnTo>
                    <a:pt x="9" y="43"/>
                  </a:lnTo>
                  <a:lnTo>
                    <a:pt x="10" y="43"/>
                  </a:lnTo>
                  <a:lnTo>
                    <a:pt x="11" y="43"/>
                  </a:lnTo>
                  <a:lnTo>
                    <a:pt x="13" y="43"/>
                  </a:lnTo>
                  <a:lnTo>
                    <a:pt x="14" y="43"/>
                  </a:lnTo>
                  <a:lnTo>
                    <a:pt x="15" y="41"/>
                  </a:lnTo>
                  <a:lnTo>
                    <a:pt x="17" y="40"/>
                  </a:lnTo>
                  <a:lnTo>
                    <a:pt x="18" y="39"/>
                  </a:lnTo>
                  <a:lnTo>
                    <a:pt x="18" y="38"/>
                  </a:lnTo>
                  <a:lnTo>
                    <a:pt x="18" y="36"/>
                  </a:lnTo>
                  <a:lnTo>
                    <a:pt x="19" y="35"/>
                  </a:lnTo>
                  <a:lnTo>
                    <a:pt x="19" y="34"/>
                  </a:lnTo>
                  <a:lnTo>
                    <a:pt x="19" y="32"/>
                  </a:lnTo>
                  <a:lnTo>
                    <a:pt x="20" y="28"/>
                  </a:lnTo>
                  <a:lnTo>
                    <a:pt x="20" y="26"/>
                  </a:lnTo>
                  <a:lnTo>
                    <a:pt x="20" y="25"/>
                  </a:lnTo>
                  <a:lnTo>
                    <a:pt x="20" y="23"/>
                  </a:lnTo>
                  <a:lnTo>
                    <a:pt x="20" y="21"/>
                  </a:lnTo>
                  <a:lnTo>
                    <a:pt x="20" y="19"/>
                  </a:lnTo>
                  <a:lnTo>
                    <a:pt x="20" y="18"/>
                  </a:lnTo>
                  <a:lnTo>
                    <a:pt x="20" y="17"/>
                  </a:lnTo>
                  <a:lnTo>
                    <a:pt x="19" y="14"/>
                  </a:lnTo>
                  <a:lnTo>
                    <a:pt x="20" y="13"/>
                  </a:lnTo>
                  <a:close/>
                </a:path>
              </a:pathLst>
            </a:custGeom>
            <a:solidFill>
              <a:srgbClr val="808080"/>
            </a:solidFill>
            <a:ln w="9525">
              <a:noFill/>
              <a:round/>
              <a:headEnd/>
              <a:tailEnd/>
            </a:ln>
          </p:spPr>
          <p:txBody>
            <a:bodyPr/>
            <a:lstStyle/>
            <a:p>
              <a:endParaRPr lang="en-US"/>
            </a:p>
          </p:txBody>
        </p:sp>
        <p:sp>
          <p:nvSpPr>
            <p:cNvPr id="255" name="Freeform 398"/>
            <p:cNvSpPr>
              <a:spLocks/>
            </p:cNvSpPr>
            <p:nvPr/>
          </p:nvSpPr>
          <p:spPr bwMode="auto">
            <a:xfrm>
              <a:off x="2781" y="1181"/>
              <a:ext cx="26" cy="54"/>
            </a:xfrm>
            <a:custGeom>
              <a:avLst/>
              <a:gdLst>
                <a:gd name="T0" fmla="*/ 8 w 26"/>
                <a:gd name="T1" fmla="*/ 1 h 54"/>
                <a:gd name="T2" fmla="*/ 9 w 26"/>
                <a:gd name="T3" fmla="*/ 0 h 54"/>
                <a:gd name="T4" fmla="*/ 12 w 26"/>
                <a:gd name="T5" fmla="*/ 0 h 54"/>
                <a:gd name="T6" fmla="*/ 14 w 26"/>
                <a:gd name="T7" fmla="*/ 0 h 54"/>
                <a:gd name="T8" fmla="*/ 18 w 26"/>
                <a:gd name="T9" fmla="*/ 3 h 54"/>
                <a:gd name="T10" fmla="*/ 19 w 26"/>
                <a:gd name="T11" fmla="*/ 5 h 54"/>
                <a:gd name="T12" fmla="*/ 21 w 26"/>
                <a:gd name="T13" fmla="*/ 6 h 54"/>
                <a:gd name="T14" fmla="*/ 22 w 26"/>
                <a:gd name="T15" fmla="*/ 8 h 54"/>
                <a:gd name="T16" fmla="*/ 22 w 26"/>
                <a:gd name="T17" fmla="*/ 10 h 54"/>
                <a:gd name="T18" fmla="*/ 23 w 26"/>
                <a:gd name="T19" fmla="*/ 13 h 54"/>
                <a:gd name="T20" fmla="*/ 25 w 26"/>
                <a:gd name="T21" fmla="*/ 18 h 54"/>
                <a:gd name="T22" fmla="*/ 25 w 26"/>
                <a:gd name="T23" fmla="*/ 21 h 54"/>
                <a:gd name="T24" fmla="*/ 25 w 26"/>
                <a:gd name="T25" fmla="*/ 23 h 54"/>
                <a:gd name="T26" fmla="*/ 25 w 26"/>
                <a:gd name="T27" fmla="*/ 25 h 54"/>
                <a:gd name="T28" fmla="*/ 26 w 26"/>
                <a:gd name="T29" fmla="*/ 26 h 54"/>
                <a:gd name="T30" fmla="*/ 26 w 26"/>
                <a:gd name="T31" fmla="*/ 28 h 54"/>
                <a:gd name="T32" fmla="*/ 25 w 26"/>
                <a:gd name="T33" fmla="*/ 30 h 54"/>
                <a:gd name="T34" fmla="*/ 26 w 26"/>
                <a:gd name="T35" fmla="*/ 31 h 54"/>
                <a:gd name="T36" fmla="*/ 25 w 26"/>
                <a:gd name="T37" fmla="*/ 40 h 54"/>
                <a:gd name="T38" fmla="*/ 23 w 26"/>
                <a:gd name="T39" fmla="*/ 41 h 54"/>
                <a:gd name="T40" fmla="*/ 23 w 26"/>
                <a:gd name="T41" fmla="*/ 44 h 54"/>
                <a:gd name="T42" fmla="*/ 22 w 26"/>
                <a:gd name="T43" fmla="*/ 45 h 54"/>
                <a:gd name="T44" fmla="*/ 21 w 26"/>
                <a:gd name="T45" fmla="*/ 47 h 54"/>
                <a:gd name="T46" fmla="*/ 21 w 26"/>
                <a:gd name="T47" fmla="*/ 49 h 54"/>
                <a:gd name="T48" fmla="*/ 19 w 26"/>
                <a:gd name="T49" fmla="*/ 50 h 54"/>
                <a:gd name="T50" fmla="*/ 17 w 26"/>
                <a:gd name="T51" fmla="*/ 53 h 54"/>
                <a:gd name="T52" fmla="*/ 14 w 26"/>
                <a:gd name="T53" fmla="*/ 53 h 54"/>
                <a:gd name="T54" fmla="*/ 13 w 26"/>
                <a:gd name="T55" fmla="*/ 54 h 54"/>
                <a:gd name="T56" fmla="*/ 13 w 26"/>
                <a:gd name="T57" fmla="*/ 54 h 54"/>
                <a:gd name="T58" fmla="*/ 12 w 26"/>
                <a:gd name="T59" fmla="*/ 53 h 54"/>
                <a:gd name="T60" fmla="*/ 10 w 26"/>
                <a:gd name="T61" fmla="*/ 53 h 54"/>
                <a:gd name="T62" fmla="*/ 7 w 26"/>
                <a:gd name="T63" fmla="*/ 49 h 54"/>
                <a:gd name="T64" fmla="*/ 5 w 26"/>
                <a:gd name="T65" fmla="*/ 48 h 54"/>
                <a:gd name="T66" fmla="*/ 4 w 26"/>
                <a:gd name="T67" fmla="*/ 47 h 54"/>
                <a:gd name="T68" fmla="*/ 3 w 26"/>
                <a:gd name="T69" fmla="*/ 44 h 54"/>
                <a:gd name="T70" fmla="*/ 1 w 26"/>
                <a:gd name="T71" fmla="*/ 40 h 54"/>
                <a:gd name="T72" fmla="*/ 0 w 26"/>
                <a:gd name="T73" fmla="*/ 35 h 54"/>
                <a:gd name="T74" fmla="*/ 0 w 26"/>
                <a:gd name="T75" fmla="*/ 31 h 54"/>
                <a:gd name="T76" fmla="*/ 0 w 26"/>
                <a:gd name="T77" fmla="*/ 28 h 54"/>
                <a:gd name="T78" fmla="*/ 0 w 26"/>
                <a:gd name="T79" fmla="*/ 26 h 54"/>
                <a:gd name="T80" fmla="*/ 0 w 26"/>
                <a:gd name="T81" fmla="*/ 23 h 54"/>
                <a:gd name="T82" fmla="*/ 0 w 26"/>
                <a:gd name="T83" fmla="*/ 21 h 54"/>
                <a:gd name="T84" fmla="*/ 1 w 26"/>
                <a:gd name="T85" fmla="*/ 14 h 54"/>
                <a:gd name="T86" fmla="*/ 1 w 26"/>
                <a:gd name="T87" fmla="*/ 12 h 54"/>
                <a:gd name="T88" fmla="*/ 3 w 26"/>
                <a:gd name="T89" fmla="*/ 10 h 54"/>
                <a:gd name="T90" fmla="*/ 3 w 26"/>
                <a:gd name="T91" fmla="*/ 8 h 54"/>
                <a:gd name="T92" fmla="*/ 4 w 26"/>
                <a:gd name="T93" fmla="*/ 5 h 54"/>
                <a:gd name="T94" fmla="*/ 5 w 26"/>
                <a:gd name="T95" fmla="*/ 4 h 54"/>
                <a:gd name="T96" fmla="*/ 7 w 26"/>
                <a:gd name="T97" fmla="*/ 1 h 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54"/>
                <a:gd name="T149" fmla="*/ 26 w 26"/>
                <a:gd name="T150" fmla="*/ 54 h 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54">
                  <a:moveTo>
                    <a:pt x="7" y="1"/>
                  </a:moveTo>
                  <a:lnTo>
                    <a:pt x="8" y="1"/>
                  </a:lnTo>
                  <a:lnTo>
                    <a:pt x="9" y="1"/>
                  </a:lnTo>
                  <a:lnTo>
                    <a:pt x="9" y="0"/>
                  </a:lnTo>
                  <a:lnTo>
                    <a:pt x="10" y="0"/>
                  </a:lnTo>
                  <a:lnTo>
                    <a:pt x="12" y="0"/>
                  </a:lnTo>
                  <a:lnTo>
                    <a:pt x="13" y="0"/>
                  </a:lnTo>
                  <a:lnTo>
                    <a:pt x="14" y="0"/>
                  </a:lnTo>
                  <a:lnTo>
                    <a:pt x="16" y="0"/>
                  </a:lnTo>
                  <a:lnTo>
                    <a:pt x="18" y="3"/>
                  </a:lnTo>
                  <a:lnTo>
                    <a:pt x="19" y="4"/>
                  </a:lnTo>
                  <a:lnTo>
                    <a:pt x="19" y="5"/>
                  </a:lnTo>
                  <a:lnTo>
                    <a:pt x="21" y="5"/>
                  </a:lnTo>
                  <a:lnTo>
                    <a:pt x="21" y="6"/>
                  </a:lnTo>
                  <a:lnTo>
                    <a:pt x="21" y="8"/>
                  </a:lnTo>
                  <a:lnTo>
                    <a:pt x="22" y="8"/>
                  </a:lnTo>
                  <a:lnTo>
                    <a:pt x="22" y="9"/>
                  </a:lnTo>
                  <a:lnTo>
                    <a:pt x="22" y="10"/>
                  </a:lnTo>
                  <a:lnTo>
                    <a:pt x="23" y="10"/>
                  </a:lnTo>
                  <a:lnTo>
                    <a:pt x="23" y="13"/>
                  </a:lnTo>
                  <a:lnTo>
                    <a:pt x="25" y="15"/>
                  </a:lnTo>
                  <a:lnTo>
                    <a:pt x="25" y="18"/>
                  </a:lnTo>
                  <a:lnTo>
                    <a:pt x="25" y="19"/>
                  </a:lnTo>
                  <a:lnTo>
                    <a:pt x="25" y="21"/>
                  </a:lnTo>
                  <a:lnTo>
                    <a:pt x="25" y="22"/>
                  </a:lnTo>
                  <a:lnTo>
                    <a:pt x="25" y="23"/>
                  </a:lnTo>
                  <a:lnTo>
                    <a:pt x="26" y="25"/>
                  </a:lnTo>
                  <a:lnTo>
                    <a:pt x="25" y="25"/>
                  </a:lnTo>
                  <a:lnTo>
                    <a:pt x="26" y="25"/>
                  </a:lnTo>
                  <a:lnTo>
                    <a:pt x="26" y="26"/>
                  </a:lnTo>
                  <a:lnTo>
                    <a:pt x="26" y="27"/>
                  </a:lnTo>
                  <a:lnTo>
                    <a:pt x="26" y="28"/>
                  </a:lnTo>
                  <a:lnTo>
                    <a:pt x="26" y="30"/>
                  </a:lnTo>
                  <a:lnTo>
                    <a:pt x="25" y="30"/>
                  </a:lnTo>
                  <a:lnTo>
                    <a:pt x="25" y="31"/>
                  </a:lnTo>
                  <a:lnTo>
                    <a:pt x="26" y="31"/>
                  </a:lnTo>
                  <a:lnTo>
                    <a:pt x="25" y="34"/>
                  </a:lnTo>
                  <a:lnTo>
                    <a:pt x="25" y="40"/>
                  </a:lnTo>
                  <a:lnTo>
                    <a:pt x="23" y="40"/>
                  </a:lnTo>
                  <a:lnTo>
                    <a:pt x="23" y="41"/>
                  </a:lnTo>
                  <a:lnTo>
                    <a:pt x="23" y="43"/>
                  </a:lnTo>
                  <a:lnTo>
                    <a:pt x="23" y="44"/>
                  </a:lnTo>
                  <a:lnTo>
                    <a:pt x="22" y="44"/>
                  </a:lnTo>
                  <a:lnTo>
                    <a:pt x="22" y="45"/>
                  </a:lnTo>
                  <a:lnTo>
                    <a:pt x="22" y="47"/>
                  </a:lnTo>
                  <a:lnTo>
                    <a:pt x="21" y="47"/>
                  </a:lnTo>
                  <a:lnTo>
                    <a:pt x="21" y="48"/>
                  </a:lnTo>
                  <a:lnTo>
                    <a:pt x="21" y="49"/>
                  </a:lnTo>
                  <a:lnTo>
                    <a:pt x="19" y="49"/>
                  </a:lnTo>
                  <a:lnTo>
                    <a:pt x="19" y="50"/>
                  </a:lnTo>
                  <a:lnTo>
                    <a:pt x="18" y="52"/>
                  </a:lnTo>
                  <a:lnTo>
                    <a:pt x="17" y="53"/>
                  </a:lnTo>
                  <a:lnTo>
                    <a:pt x="16" y="53"/>
                  </a:lnTo>
                  <a:lnTo>
                    <a:pt x="14" y="53"/>
                  </a:lnTo>
                  <a:lnTo>
                    <a:pt x="14" y="54"/>
                  </a:lnTo>
                  <a:lnTo>
                    <a:pt x="13" y="54"/>
                  </a:lnTo>
                  <a:lnTo>
                    <a:pt x="13" y="53"/>
                  </a:lnTo>
                  <a:lnTo>
                    <a:pt x="13" y="54"/>
                  </a:lnTo>
                  <a:lnTo>
                    <a:pt x="12" y="54"/>
                  </a:lnTo>
                  <a:lnTo>
                    <a:pt x="12" y="53"/>
                  </a:lnTo>
                  <a:lnTo>
                    <a:pt x="12" y="54"/>
                  </a:lnTo>
                  <a:lnTo>
                    <a:pt x="10" y="53"/>
                  </a:lnTo>
                  <a:lnTo>
                    <a:pt x="7" y="50"/>
                  </a:lnTo>
                  <a:lnTo>
                    <a:pt x="7" y="49"/>
                  </a:lnTo>
                  <a:lnTo>
                    <a:pt x="5" y="49"/>
                  </a:lnTo>
                  <a:lnTo>
                    <a:pt x="5" y="48"/>
                  </a:lnTo>
                  <a:lnTo>
                    <a:pt x="4" y="48"/>
                  </a:lnTo>
                  <a:lnTo>
                    <a:pt x="4" y="47"/>
                  </a:lnTo>
                  <a:lnTo>
                    <a:pt x="4" y="45"/>
                  </a:lnTo>
                  <a:lnTo>
                    <a:pt x="3" y="44"/>
                  </a:lnTo>
                  <a:lnTo>
                    <a:pt x="3" y="43"/>
                  </a:lnTo>
                  <a:lnTo>
                    <a:pt x="1" y="40"/>
                  </a:lnTo>
                  <a:lnTo>
                    <a:pt x="1" y="38"/>
                  </a:lnTo>
                  <a:lnTo>
                    <a:pt x="0" y="35"/>
                  </a:lnTo>
                  <a:lnTo>
                    <a:pt x="0" y="32"/>
                  </a:lnTo>
                  <a:lnTo>
                    <a:pt x="0" y="31"/>
                  </a:lnTo>
                  <a:lnTo>
                    <a:pt x="0" y="30"/>
                  </a:lnTo>
                  <a:lnTo>
                    <a:pt x="0" y="28"/>
                  </a:lnTo>
                  <a:lnTo>
                    <a:pt x="0" y="27"/>
                  </a:lnTo>
                  <a:lnTo>
                    <a:pt x="0" y="26"/>
                  </a:lnTo>
                  <a:lnTo>
                    <a:pt x="0" y="25"/>
                  </a:lnTo>
                  <a:lnTo>
                    <a:pt x="0" y="23"/>
                  </a:lnTo>
                  <a:lnTo>
                    <a:pt x="0" y="22"/>
                  </a:lnTo>
                  <a:lnTo>
                    <a:pt x="0" y="21"/>
                  </a:lnTo>
                  <a:lnTo>
                    <a:pt x="0" y="19"/>
                  </a:lnTo>
                  <a:lnTo>
                    <a:pt x="1" y="14"/>
                  </a:lnTo>
                  <a:lnTo>
                    <a:pt x="1" y="13"/>
                  </a:lnTo>
                  <a:lnTo>
                    <a:pt x="1" y="12"/>
                  </a:lnTo>
                  <a:lnTo>
                    <a:pt x="1" y="10"/>
                  </a:lnTo>
                  <a:lnTo>
                    <a:pt x="3" y="10"/>
                  </a:lnTo>
                  <a:lnTo>
                    <a:pt x="3" y="9"/>
                  </a:lnTo>
                  <a:lnTo>
                    <a:pt x="3" y="8"/>
                  </a:lnTo>
                  <a:lnTo>
                    <a:pt x="4" y="6"/>
                  </a:lnTo>
                  <a:lnTo>
                    <a:pt x="4" y="5"/>
                  </a:lnTo>
                  <a:lnTo>
                    <a:pt x="5" y="5"/>
                  </a:lnTo>
                  <a:lnTo>
                    <a:pt x="5" y="4"/>
                  </a:lnTo>
                  <a:lnTo>
                    <a:pt x="5" y="3"/>
                  </a:lnTo>
                  <a:lnTo>
                    <a:pt x="7" y="1"/>
                  </a:lnTo>
                  <a:close/>
                </a:path>
              </a:pathLst>
            </a:custGeom>
            <a:solidFill>
              <a:srgbClr val="808080"/>
            </a:solidFill>
            <a:ln w="9525">
              <a:noFill/>
              <a:round/>
              <a:headEnd/>
              <a:tailEnd/>
            </a:ln>
          </p:spPr>
          <p:txBody>
            <a:bodyPr/>
            <a:lstStyle/>
            <a:p>
              <a:endParaRPr lang="en-US"/>
            </a:p>
          </p:txBody>
        </p:sp>
        <p:sp>
          <p:nvSpPr>
            <p:cNvPr id="256" name="Freeform 399"/>
            <p:cNvSpPr>
              <a:spLocks/>
            </p:cNvSpPr>
            <p:nvPr/>
          </p:nvSpPr>
          <p:spPr bwMode="auto">
            <a:xfrm>
              <a:off x="2780" y="1180"/>
              <a:ext cx="27" cy="57"/>
            </a:xfrm>
            <a:custGeom>
              <a:avLst/>
              <a:gdLst>
                <a:gd name="T0" fmla="*/ 27 w 27"/>
                <a:gd name="T1" fmla="*/ 22 h 57"/>
                <a:gd name="T2" fmla="*/ 27 w 27"/>
                <a:gd name="T3" fmla="*/ 26 h 57"/>
                <a:gd name="T4" fmla="*/ 27 w 27"/>
                <a:gd name="T5" fmla="*/ 31 h 57"/>
                <a:gd name="T6" fmla="*/ 26 w 27"/>
                <a:gd name="T7" fmla="*/ 37 h 57"/>
                <a:gd name="T8" fmla="*/ 26 w 27"/>
                <a:gd name="T9" fmla="*/ 42 h 57"/>
                <a:gd name="T10" fmla="*/ 24 w 27"/>
                <a:gd name="T11" fmla="*/ 46 h 57"/>
                <a:gd name="T12" fmla="*/ 22 w 27"/>
                <a:gd name="T13" fmla="*/ 50 h 57"/>
                <a:gd name="T14" fmla="*/ 19 w 27"/>
                <a:gd name="T15" fmla="*/ 54 h 57"/>
                <a:gd name="T16" fmla="*/ 15 w 27"/>
                <a:gd name="T17" fmla="*/ 55 h 57"/>
                <a:gd name="T18" fmla="*/ 11 w 27"/>
                <a:gd name="T19" fmla="*/ 55 h 57"/>
                <a:gd name="T20" fmla="*/ 8 w 27"/>
                <a:gd name="T21" fmla="*/ 51 h 57"/>
                <a:gd name="T22" fmla="*/ 5 w 27"/>
                <a:gd name="T23" fmla="*/ 48 h 57"/>
                <a:gd name="T24" fmla="*/ 2 w 27"/>
                <a:gd name="T25" fmla="*/ 41 h 57"/>
                <a:gd name="T26" fmla="*/ 1 w 27"/>
                <a:gd name="T27" fmla="*/ 36 h 57"/>
                <a:gd name="T28" fmla="*/ 0 w 27"/>
                <a:gd name="T29" fmla="*/ 31 h 57"/>
                <a:gd name="T30" fmla="*/ 0 w 27"/>
                <a:gd name="T31" fmla="*/ 27 h 57"/>
                <a:gd name="T32" fmla="*/ 1 w 27"/>
                <a:gd name="T33" fmla="*/ 20 h 57"/>
                <a:gd name="T34" fmla="*/ 2 w 27"/>
                <a:gd name="T35" fmla="*/ 13 h 57"/>
                <a:gd name="T36" fmla="*/ 2 w 27"/>
                <a:gd name="T37" fmla="*/ 9 h 57"/>
                <a:gd name="T38" fmla="*/ 5 w 27"/>
                <a:gd name="T39" fmla="*/ 5 h 57"/>
                <a:gd name="T40" fmla="*/ 9 w 27"/>
                <a:gd name="T41" fmla="*/ 1 h 57"/>
                <a:gd name="T42" fmla="*/ 13 w 27"/>
                <a:gd name="T43" fmla="*/ 0 h 57"/>
                <a:gd name="T44" fmla="*/ 17 w 27"/>
                <a:gd name="T45" fmla="*/ 0 h 57"/>
                <a:gd name="T46" fmla="*/ 20 w 27"/>
                <a:gd name="T47" fmla="*/ 4 h 57"/>
                <a:gd name="T48" fmla="*/ 23 w 27"/>
                <a:gd name="T49" fmla="*/ 6 h 57"/>
                <a:gd name="T50" fmla="*/ 24 w 27"/>
                <a:gd name="T51" fmla="*/ 10 h 57"/>
                <a:gd name="T52" fmla="*/ 26 w 27"/>
                <a:gd name="T53" fmla="*/ 16 h 57"/>
                <a:gd name="T54" fmla="*/ 23 w 27"/>
                <a:gd name="T55" fmla="*/ 13 h 57"/>
                <a:gd name="T56" fmla="*/ 22 w 27"/>
                <a:gd name="T57" fmla="*/ 9 h 57"/>
                <a:gd name="T58" fmla="*/ 20 w 27"/>
                <a:gd name="T59" fmla="*/ 6 h 57"/>
                <a:gd name="T60" fmla="*/ 18 w 27"/>
                <a:gd name="T61" fmla="*/ 4 h 57"/>
                <a:gd name="T62" fmla="*/ 14 w 27"/>
                <a:gd name="T63" fmla="*/ 2 h 57"/>
                <a:gd name="T64" fmla="*/ 11 w 27"/>
                <a:gd name="T65" fmla="*/ 2 h 57"/>
                <a:gd name="T66" fmla="*/ 8 w 27"/>
                <a:gd name="T67" fmla="*/ 5 h 57"/>
                <a:gd name="T68" fmla="*/ 5 w 27"/>
                <a:gd name="T69" fmla="*/ 7 h 57"/>
                <a:gd name="T70" fmla="*/ 4 w 27"/>
                <a:gd name="T71" fmla="*/ 11 h 57"/>
                <a:gd name="T72" fmla="*/ 2 w 27"/>
                <a:gd name="T73" fmla="*/ 15 h 57"/>
                <a:gd name="T74" fmla="*/ 2 w 27"/>
                <a:gd name="T75" fmla="*/ 22 h 57"/>
                <a:gd name="T76" fmla="*/ 1 w 27"/>
                <a:gd name="T77" fmla="*/ 28 h 57"/>
                <a:gd name="T78" fmla="*/ 1 w 27"/>
                <a:gd name="T79" fmla="*/ 32 h 57"/>
                <a:gd name="T80" fmla="*/ 2 w 27"/>
                <a:gd name="T81" fmla="*/ 39 h 57"/>
                <a:gd name="T82" fmla="*/ 4 w 27"/>
                <a:gd name="T83" fmla="*/ 42 h 57"/>
                <a:gd name="T84" fmla="*/ 6 w 27"/>
                <a:gd name="T85" fmla="*/ 48 h 57"/>
                <a:gd name="T86" fmla="*/ 9 w 27"/>
                <a:gd name="T87" fmla="*/ 50 h 57"/>
                <a:gd name="T88" fmla="*/ 11 w 27"/>
                <a:gd name="T89" fmla="*/ 53 h 57"/>
                <a:gd name="T90" fmla="*/ 15 w 27"/>
                <a:gd name="T91" fmla="*/ 53 h 57"/>
                <a:gd name="T92" fmla="*/ 18 w 27"/>
                <a:gd name="T93" fmla="*/ 51 h 57"/>
                <a:gd name="T94" fmla="*/ 20 w 27"/>
                <a:gd name="T95" fmla="*/ 49 h 57"/>
                <a:gd name="T96" fmla="*/ 23 w 27"/>
                <a:gd name="T97" fmla="*/ 44 h 57"/>
                <a:gd name="T98" fmla="*/ 24 w 27"/>
                <a:gd name="T99" fmla="*/ 40 h 57"/>
                <a:gd name="T100" fmla="*/ 26 w 27"/>
                <a:gd name="T101" fmla="*/ 32 h 57"/>
                <a:gd name="T102" fmla="*/ 26 w 27"/>
                <a:gd name="T103" fmla="*/ 28 h 57"/>
                <a:gd name="T104" fmla="*/ 26 w 27"/>
                <a:gd name="T105" fmla="*/ 23 h 57"/>
                <a:gd name="T106" fmla="*/ 24 w 27"/>
                <a:gd name="T107" fmla="*/ 18 h 5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
                <a:gd name="T163" fmla="*/ 0 h 57"/>
                <a:gd name="T164" fmla="*/ 27 w 27"/>
                <a:gd name="T165" fmla="*/ 57 h 5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 h="57">
                  <a:moveTo>
                    <a:pt x="26" y="16"/>
                  </a:moveTo>
                  <a:lnTo>
                    <a:pt x="27" y="20"/>
                  </a:lnTo>
                  <a:lnTo>
                    <a:pt x="27" y="22"/>
                  </a:lnTo>
                  <a:lnTo>
                    <a:pt x="27" y="23"/>
                  </a:lnTo>
                  <a:lnTo>
                    <a:pt x="27" y="24"/>
                  </a:lnTo>
                  <a:lnTo>
                    <a:pt x="27" y="26"/>
                  </a:lnTo>
                  <a:lnTo>
                    <a:pt x="27" y="28"/>
                  </a:lnTo>
                  <a:lnTo>
                    <a:pt x="27" y="29"/>
                  </a:lnTo>
                  <a:lnTo>
                    <a:pt x="27" y="31"/>
                  </a:lnTo>
                  <a:lnTo>
                    <a:pt x="27" y="32"/>
                  </a:lnTo>
                  <a:lnTo>
                    <a:pt x="27" y="33"/>
                  </a:lnTo>
                  <a:lnTo>
                    <a:pt x="26" y="37"/>
                  </a:lnTo>
                  <a:lnTo>
                    <a:pt x="26" y="39"/>
                  </a:lnTo>
                  <a:lnTo>
                    <a:pt x="26" y="41"/>
                  </a:lnTo>
                  <a:lnTo>
                    <a:pt x="26" y="42"/>
                  </a:lnTo>
                  <a:lnTo>
                    <a:pt x="24" y="44"/>
                  </a:lnTo>
                  <a:lnTo>
                    <a:pt x="24" y="45"/>
                  </a:lnTo>
                  <a:lnTo>
                    <a:pt x="24" y="46"/>
                  </a:lnTo>
                  <a:lnTo>
                    <a:pt x="23" y="48"/>
                  </a:lnTo>
                  <a:lnTo>
                    <a:pt x="23" y="49"/>
                  </a:lnTo>
                  <a:lnTo>
                    <a:pt x="22" y="50"/>
                  </a:lnTo>
                  <a:lnTo>
                    <a:pt x="22" y="51"/>
                  </a:lnTo>
                  <a:lnTo>
                    <a:pt x="20" y="53"/>
                  </a:lnTo>
                  <a:lnTo>
                    <a:pt x="19" y="54"/>
                  </a:lnTo>
                  <a:lnTo>
                    <a:pt x="18" y="55"/>
                  </a:lnTo>
                  <a:lnTo>
                    <a:pt x="17" y="55"/>
                  </a:lnTo>
                  <a:lnTo>
                    <a:pt x="15" y="55"/>
                  </a:lnTo>
                  <a:lnTo>
                    <a:pt x="14" y="57"/>
                  </a:lnTo>
                  <a:lnTo>
                    <a:pt x="13" y="55"/>
                  </a:lnTo>
                  <a:lnTo>
                    <a:pt x="11" y="55"/>
                  </a:lnTo>
                  <a:lnTo>
                    <a:pt x="10" y="54"/>
                  </a:lnTo>
                  <a:lnTo>
                    <a:pt x="8" y="53"/>
                  </a:lnTo>
                  <a:lnTo>
                    <a:pt x="8" y="51"/>
                  </a:lnTo>
                  <a:lnTo>
                    <a:pt x="6" y="51"/>
                  </a:lnTo>
                  <a:lnTo>
                    <a:pt x="5" y="49"/>
                  </a:lnTo>
                  <a:lnTo>
                    <a:pt x="5" y="48"/>
                  </a:lnTo>
                  <a:lnTo>
                    <a:pt x="4" y="45"/>
                  </a:lnTo>
                  <a:lnTo>
                    <a:pt x="2" y="44"/>
                  </a:lnTo>
                  <a:lnTo>
                    <a:pt x="2" y="41"/>
                  </a:lnTo>
                  <a:lnTo>
                    <a:pt x="1" y="40"/>
                  </a:lnTo>
                  <a:lnTo>
                    <a:pt x="1" y="39"/>
                  </a:lnTo>
                  <a:lnTo>
                    <a:pt x="1" y="36"/>
                  </a:lnTo>
                  <a:lnTo>
                    <a:pt x="1" y="35"/>
                  </a:lnTo>
                  <a:lnTo>
                    <a:pt x="0" y="32"/>
                  </a:lnTo>
                  <a:lnTo>
                    <a:pt x="0" y="31"/>
                  </a:lnTo>
                  <a:lnTo>
                    <a:pt x="0" y="29"/>
                  </a:lnTo>
                  <a:lnTo>
                    <a:pt x="0" y="28"/>
                  </a:lnTo>
                  <a:lnTo>
                    <a:pt x="0" y="27"/>
                  </a:lnTo>
                  <a:lnTo>
                    <a:pt x="0" y="24"/>
                  </a:lnTo>
                  <a:lnTo>
                    <a:pt x="0" y="22"/>
                  </a:lnTo>
                  <a:lnTo>
                    <a:pt x="1" y="20"/>
                  </a:lnTo>
                  <a:lnTo>
                    <a:pt x="1" y="15"/>
                  </a:lnTo>
                  <a:lnTo>
                    <a:pt x="1" y="14"/>
                  </a:lnTo>
                  <a:lnTo>
                    <a:pt x="2" y="13"/>
                  </a:lnTo>
                  <a:lnTo>
                    <a:pt x="2" y="11"/>
                  </a:lnTo>
                  <a:lnTo>
                    <a:pt x="2" y="10"/>
                  </a:lnTo>
                  <a:lnTo>
                    <a:pt x="2" y="9"/>
                  </a:lnTo>
                  <a:lnTo>
                    <a:pt x="4" y="7"/>
                  </a:lnTo>
                  <a:lnTo>
                    <a:pt x="5" y="6"/>
                  </a:lnTo>
                  <a:lnTo>
                    <a:pt x="5" y="5"/>
                  </a:lnTo>
                  <a:lnTo>
                    <a:pt x="6" y="4"/>
                  </a:lnTo>
                  <a:lnTo>
                    <a:pt x="6" y="2"/>
                  </a:lnTo>
                  <a:lnTo>
                    <a:pt x="9" y="1"/>
                  </a:lnTo>
                  <a:lnTo>
                    <a:pt x="10" y="0"/>
                  </a:lnTo>
                  <a:lnTo>
                    <a:pt x="11" y="0"/>
                  </a:lnTo>
                  <a:lnTo>
                    <a:pt x="13" y="0"/>
                  </a:lnTo>
                  <a:lnTo>
                    <a:pt x="14" y="0"/>
                  </a:lnTo>
                  <a:lnTo>
                    <a:pt x="15" y="0"/>
                  </a:lnTo>
                  <a:lnTo>
                    <a:pt x="17" y="0"/>
                  </a:lnTo>
                  <a:lnTo>
                    <a:pt x="18" y="1"/>
                  </a:lnTo>
                  <a:lnTo>
                    <a:pt x="19" y="2"/>
                  </a:lnTo>
                  <a:lnTo>
                    <a:pt x="20" y="4"/>
                  </a:lnTo>
                  <a:lnTo>
                    <a:pt x="22" y="5"/>
                  </a:lnTo>
                  <a:lnTo>
                    <a:pt x="22" y="6"/>
                  </a:lnTo>
                  <a:lnTo>
                    <a:pt x="23" y="6"/>
                  </a:lnTo>
                  <a:lnTo>
                    <a:pt x="23" y="7"/>
                  </a:lnTo>
                  <a:lnTo>
                    <a:pt x="23" y="9"/>
                  </a:lnTo>
                  <a:lnTo>
                    <a:pt x="24" y="10"/>
                  </a:lnTo>
                  <a:lnTo>
                    <a:pt x="24" y="11"/>
                  </a:lnTo>
                  <a:lnTo>
                    <a:pt x="24" y="13"/>
                  </a:lnTo>
                  <a:lnTo>
                    <a:pt x="26" y="16"/>
                  </a:lnTo>
                  <a:lnTo>
                    <a:pt x="24" y="18"/>
                  </a:lnTo>
                  <a:lnTo>
                    <a:pt x="23" y="14"/>
                  </a:lnTo>
                  <a:lnTo>
                    <a:pt x="23" y="13"/>
                  </a:lnTo>
                  <a:lnTo>
                    <a:pt x="23" y="11"/>
                  </a:lnTo>
                  <a:lnTo>
                    <a:pt x="22" y="10"/>
                  </a:lnTo>
                  <a:lnTo>
                    <a:pt x="22" y="9"/>
                  </a:lnTo>
                  <a:lnTo>
                    <a:pt x="22" y="7"/>
                  </a:lnTo>
                  <a:lnTo>
                    <a:pt x="20" y="7"/>
                  </a:lnTo>
                  <a:lnTo>
                    <a:pt x="20" y="6"/>
                  </a:lnTo>
                  <a:lnTo>
                    <a:pt x="19" y="6"/>
                  </a:lnTo>
                  <a:lnTo>
                    <a:pt x="19" y="5"/>
                  </a:lnTo>
                  <a:lnTo>
                    <a:pt x="18" y="4"/>
                  </a:lnTo>
                  <a:lnTo>
                    <a:pt x="17" y="4"/>
                  </a:lnTo>
                  <a:lnTo>
                    <a:pt x="15" y="2"/>
                  </a:lnTo>
                  <a:lnTo>
                    <a:pt x="14" y="2"/>
                  </a:lnTo>
                  <a:lnTo>
                    <a:pt x="14" y="1"/>
                  </a:lnTo>
                  <a:lnTo>
                    <a:pt x="13" y="2"/>
                  </a:lnTo>
                  <a:lnTo>
                    <a:pt x="11" y="2"/>
                  </a:lnTo>
                  <a:lnTo>
                    <a:pt x="10" y="2"/>
                  </a:lnTo>
                  <a:lnTo>
                    <a:pt x="9" y="4"/>
                  </a:lnTo>
                  <a:lnTo>
                    <a:pt x="8" y="5"/>
                  </a:lnTo>
                  <a:lnTo>
                    <a:pt x="6" y="6"/>
                  </a:lnTo>
                  <a:lnTo>
                    <a:pt x="6" y="7"/>
                  </a:lnTo>
                  <a:lnTo>
                    <a:pt x="5" y="7"/>
                  </a:lnTo>
                  <a:lnTo>
                    <a:pt x="5" y="9"/>
                  </a:lnTo>
                  <a:lnTo>
                    <a:pt x="4" y="10"/>
                  </a:lnTo>
                  <a:lnTo>
                    <a:pt x="4" y="11"/>
                  </a:lnTo>
                  <a:lnTo>
                    <a:pt x="4" y="13"/>
                  </a:lnTo>
                  <a:lnTo>
                    <a:pt x="4" y="14"/>
                  </a:lnTo>
                  <a:lnTo>
                    <a:pt x="2" y="15"/>
                  </a:lnTo>
                  <a:lnTo>
                    <a:pt x="2" y="18"/>
                  </a:lnTo>
                  <a:lnTo>
                    <a:pt x="2" y="20"/>
                  </a:lnTo>
                  <a:lnTo>
                    <a:pt x="2" y="22"/>
                  </a:lnTo>
                  <a:lnTo>
                    <a:pt x="1" y="24"/>
                  </a:lnTo>
                  <a:lnTo>
                    <a:pt x="1" y="27"/>
                  </a:lnTo>
                  <a:lnTo>
                    <a:pt x="1" y="28"/>
                  </a:lnTo>
                  <a:lnTo>
                    <a:pt x="1" y="29"/>
                  </a:lnTo>
                  <a:lnTo>
                    <a:pt x="1" y="31"/>
                  </a:lnTo>
                  <a:lnTo>
                    <a:pt x="1" y="32"/>
                  </a:lnTo>
                  <a:lnTo>
                    <a:pt x="2" y="35"/>
                  </a:lnTo>
                  <a:lnTo>
                    <a:pt x="2" y="36"/>
                  </a:lnTo>
                  <a:lnTo>
                    <a:pt x="2" y="39"/>
                  </a:lnTo>
                  <a:lnTo>
                    <a:pt x="4" y="40"/>
                  </a:lnTo>
                  <a:lnTo>
                    <a:pt x="4" y="41"/>
                  </a:lnTo>
                  <a:lnTo>
                    <a:pt x="4" y="42"/>
                  </a:lnTo>
                  <a:lnTo>
                    <a:pt x="5" y="44"/>
                  </a:lnTo>
                  <a:lnTo>
                    <a:pt x="5" y="46"/>
                  </a:lnTo>
                  <a:lnTo>
                    <a:pt x="6" y="48"/>
                  </a:lnTo>
                  <a:lnTo>
                    <a:pt x="8" y="49"/>
                  </a:lnTo>
                  <a:lnTo>
                    <a:pt x="8" y="50"/>
                  </a:lnTo>
                  <a:lnTo>
                    <a:pt x="9" y="50"/>
                  </a:lnTo>
                  <a:lnTo>
                    <a:pt x="10" y="51"/>
                  </a:lnTo>
                  <a:lnTo>
                    <a:pt x="11" y="51"/>
                  </a:lnTo>
                  <a:lnTo>
                    <a:pt x="11" y="53"/>
                  </a:lnTo>
                  <a:lnTo>
                    <a:pt x="13" y="53"/>
                  </a:lnTo>
                  <a:lnTo>
                    <a:pt x="14" y="53"/>
                  </a:lnTo>
                  <a:lnTo>
                    <a:pt x="15" y="53"/>
                  </a:lnTo>
                  <a:lnTo>
                    <a:pt x="17" y="53"/>
                  </a:lnTo>
                  <a:lnTo>
                    <a:pt x="18" y="53"/>
                  </a:lnTo>
                  <a:lnTo>
                    <a:pt x="18" y="51"/>
                  </a:lnTo>
                  <a:lnTo>
                    <a:pt x="19" y="51"/>
                  </a:lnTo>
                  <a:lnTo>
                    <a:pt x="20" y="50"/>
                  </a:lnTo>
                  <a:lnTo>
                    <a:pt x="20" y="49"/>
                  </a:lnTo>
                  <a:lnTo>
                    <a:pt x="22" y="48"/>
                  </a:lnTo>
                  <a:lnTo>
                    <a:pt x="22" y="46"/>
                  </a:lnTo>
                  <a:lnTo>
                    <a:pt x="23" y="44"/>
                  </a:lnTo>
                  <a:lnTo>
                    <a:pt x="24" y="42"/>
                  </a:lnTo>
                  <a:lnTo>
                    <a:pt x="24" y="41"/>
                  </a:lnTo>
                  <a:lnTo>
                    <a:pt x="24" y="40"/>
                  </a:lnTo>
                  <a:lnTo>
                    <a:pt x="24" y="37"/>
                  </a:lnTo>
                  <a:lnTo>
                    <a:pt x="26" y="33"/>
                  </a:lnTo>
                  <a:lnTo>
                    <a:pt x="26" y="32"/>
                  </a:lnTo>
                  <a:lnTo>
                    <a:pt x="26" y="31"/>
                  </a:lnTo>
                  <a:lnTo>
                    <a:pt x="26" y="29"/>
                  </a:lnTo>
                  <a:lnTo>
                    <a:pt x="26" y="28"/>
                  </a:lnTo>
                  <a:lnTo>
                    <a:pt x="26" y="26"/>
                  </a:lnTo>
                  <a:lnTo>
                    <a:pt x="26" y="24"/>
                  </a:lnTo>
                  <a:lnTo>
                    <a:pt x="26" y="23"/>
                  </a:lnTo>
                  <a:lnTo>
                    <a:pt x="26" y="22"/>
                  </a:lnTo>
                  <a:lnTo>
                    <a:pt x="26" y="20"/>
                  </a:lnTo>
                  <a:lnTo>
                    <a:pt x="24" y="18"/>
                  </a:lnTo>
                  <a:lnTo>
                    <a:pt x="26" y="16"/>
                  </a:lnTo>
                  <a:close/>
                </a:path>
              </a:pathLst>
            </a:custGeom>
            <a:solidFill>
              <a:srgbClr val="808080"/>
            </a:solidFill>
            <a:ln w="9525">
              <a:noFill/>
              <a:round/>
              <a:headEnd/>
              <a:tailEnd/>
            </a:ln>
          </p:spPr>
          <p:txBody>
            <a:bodyPr/>
            <a:lstStyle/>
            <a:p>
              <a:endParaRPr lang="en-US"/>
            </a:p>
          </p:txBody>
        </p:sp>
        <p:sp>
          <p:nvSpPr>
            <p:cNvPr id="257" name="Freeform 400"/>
            <p:cNvSpPr>
              <a:spLocks/>
            </p:cNvSpPr>
            <p:nvPr/>
          </p:nvSpPr>
          <p:spPr bwMode="auto">
            <a:xfrm>
              <a:off x="2754" y="1120"/>
              <a:ext cx="35" cy="76"/>
            </a:xfrm>
            <a:custGeom>
              <a:avLst/>
              <a:gdLst>
                <a:gd name="T0" fmla="*/ 13 w 35"/>
                <a:gd name="T1" fmla="*/ 1 h 76"/>
                <a:gd name="T2" fmla="*/ 17 w 35"/>
                <a:gd name="T3" fmla="*/ 0 h 76"/>
                <a:gd name="T4" fmla="*/ 19 w 35"/>
                <a:gd name="T5" fmla="*/ 1 h 76"/>
                <a:gd name="T6" fmla="*/ 22 w 35"/>
                <a:gd name="T7" fmla="*/ 3 h 76"/>
                <a:gd name="T8" fmla="*/ 24 w 35"/>
                <a:gd name="T9" fmla="*/ 5 h 76"/>
                <a:gd name="T10" fmla="*/ 27 w 35"/>
                <a:gd name="T11" fmla="*/ 8 h 76"/>
                <a:gd name="T12" fmla="*/ 30 w 35"/>
                <a:gd name="T13" fmla="*/ 12 h 76"/>
                <a:gd name="T14" fmla="*/ 31 w 35"/>
                <a:gd name="T15" fmla="*/ 14 h 76"/>
                <a:gd name="T16" fmla="*/ 32 w 35"/>
                <a:gd name="T17" fmla="*/ 19 h 76"/>
                <a:gd name="T18" fmla="*/ 34 w 35"/>
                <a:gd name="T19" fmla="*/ 27 h 76"/>
                <a:gd name="T20" fmla="*/ 35 w 35"/>
                <a:gd name="T21" fmla="*/ 31 h 76"/>
                <a:gd name="T22" fmla="*/ 35 w 35"/>
                <a:gd name="T23" fmla="*/ 35 h 76"/>
                <a:gd name="T24" fmla="*/ 35 w 35"/>
                <a:gd name="T25" fmla="*/ 39 h 76"/>
                <a:gd name="T26" fmla="*/ 35 w 35"/>
                <a:gd name="T27" fmla="*/ 43 h 76"/>
                <a:gd name="T28" fmla="*/ 35 w 35"/>
                <a:gd name="T29" fmla="*/ 48 h 76"/>
                <a:gd name="T30" fmla="*/ 34 w 35"/>
                <a:gd name="T31" fmla="*/ 53 h 76"/>
                <a:gd name="T32" fmla="*/ 34 w 35"/>
                <a:gd name="T33" fmla="*/ 58 h 76"/>
                <a:gd name="T34" fmla="*/ 32 w 35"/>
                <a:gd name="T35" fmla="*/ 61 h 76"/>
                <a:gd name="T36" fmla="*/ 31 w 35"/>
                <a:gd name="T37" fmla="*/ 64 h 76"/>
                <a:gd name="T38" fmla="*/ 30 w 35"/>
                <a:gd name="T39" fmla="*/ 66 h 76"/>
                <a:gd name="T40" fmla="*/ 28 w 35"/>
                <a:gd name="T41" fmla="*/ 69 h 76"/>
                <a:gd name="T42" fmla="*/ 26 w 35"/>
                <a:gd name="T43" fmla="*/ 73 h 76"/>
                <a:gd name="T44" fmla="*/ 23 w 35"/>
                <a:gd name="T45" fmla="*/ 75 h 76"/>
                <a:gd name="T46" fmla="*/ 19 w 35"/>
                <a:gd name="T47" fmla="*/ 75 h 76"/>
                <a:gd name="T48" fmla="*/ 17 w 35"/>
                <a:gd name="T49" fmla="*/ 76 h 76"/>
                <a:gd name="T50" fmla="*/ 14 w 35"/>
                <a:gd name="T51" fmla="*/ 75 h 76"/>
                <a:gd name="T52" fmla="*/ 11 w 35"/>
                <a:gd name="T53" fmla="*/ 74 h 76"/>
                <a:gd name="T54" fmla="*/ 9 w 35"/>
                <a:gd name="T55" fmla="*/ 71 h 76"/>
                <a:gd name="T56" fmla="*/ 8 w 35"/>
                <a:gd name="T57" fmla="*/ 67 h 76"/>
                <a:gd name="T58" fmla="*/ 5 w 35"/>
                <a:gd name="T59" fmla="*/ 65 h 76"/>
                <a:gd name="T60" fmla="*/ 4 w 35"/>
                <a:gd name="T61" fmla="*/ 61 h 76"/>
                <a:gd name="T62" fmla="*/ 2 w 35"/>
                <a:gd name="T63" fmla="*/ 57 h 76"/>
                <a:gd name="T64" fmla="*/ 1 w 35"/>
                <a:gd name="T65" fmla="*/ 49 h 76"/>
                <a:gd name="T66" fmla="*/ 0 w 35"/>
                <a:gd name="T67" fmla="*/ 45 h 76"/>
                <a:gd name="T68" fmla="*/ 0 w 35"/>
                <a:gd name="T69" fmla="*/ 41 h 76"/>
                <a:gd name="T70" fmla="*/ 0 w 35"/>
                <a:gd name="T71" fmla="*/ 38 h 76"/>
                <a:gd name="T72" fmla="*/ 0 w 35"/>
                <a:gd name="T73" fmla="*/ 34 h 76"/>
                <a:gd name="T74" fmla="*/ 0 w 35"/>
                <a:gd name="T75" fmla="*/ 29 h 76"/>
                <a:gd name="T76" fmla="*/ 1 w 35"/>
                <a:gd name="T77" fmla="*/ 23 h 76"/>
                <a:gd name="T78" fmla="*/ 2 w 35"/>
                <a:gd name="T79" fmla="*/ 18 h 76"/>
                <a:gd name="T80" fmla="*/ 4 w 35"/>
                <a:gd name="T81" fmla="*/ 14 h 76"/>
                <a:gd name="T82" fmla="*/ 5 w 35"/>
                <a:gd name="T83" fmla="*/ 12 h 76"/>
                <a:gd name="T84" fmla="*/ 6 w 35"/>
                <a:gd name="T85" fmla="*/ 9 h 76"/>
                <a:gd name="T86" fmla="*/ 8 w 35"/>
                <a:gd name="T87" fmla="*/ 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76"/>
                <a:gd name="T134" fmla="*/ 35 w 35"/>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76">
                  <a:moveTo>
                    <a:pt x="10" y="4"/>
                  </a:moveTo>
                  <a:lnTo>
                    <a:pt x="11" y="3"/>
                  </a:lnTo>
                  <a:lnTo>
                    <a:pt x="13" y="1"/>
                  </a:lnTo>
                  <a:lnTo>
                    <a:pt x="14" y="1"/>
                  </a:lnTo>
                  <a:lnTo>
                    <a:pt x="15" y="1"/>
                  </a:lnTo>
                  <a:lnTo>
                    <a:pt x="17" y="0"/>
                  </a:lnTo>
                  <a:lnTo>
                    <a:pt x="18" y="0"/>
                  </a:lnTo>
                  <a:lnTo>
                    <a:pt x="18" y="1"/>
                  </a:lnTo>
                  <a:lnTo>
                    <a:pt x="19" y="1"/>
                  </a:lnTo>
                  <a:lnTo>
                    <a:pt x="21" y="1"/>
                  </a:lnTo>
                  <a:lnTo>
                    <a:pt x="22" y="1"/>
                  </a:lnTo>
                  <a:lnTo>
                    <a:pt x="22" y="3"/>
                  </a:lnTo>
                  <a:lnTo>
                    <a:pt x="23" y="3"/>
                  </a:lnTo>
                  <a:lnTo>
                    <a:pt x="24" y="4"/>
                  </a:lnTo>
                  <a:lnTo>
                    <a:pt x="24" y="5"/>
                  </a:lnTo>
                  <a:lnTo>
                    <a:pt x="26" y="5"/>
                  </a:lnTo>
                  <a:lnTo>
                    <a:pt x="27" y="7"/>
                  </a:lnTo>
                  <a:lnTo>
                    <a:pt x="27" y="8"/>
                  </a:lnTo>
                  <a:lnTo>
                    <a:pt x="28" y="9"/>
                  </a:lnTo>
                  <a:lnTo>
                    <a:pt x="28" y="10"/>
                  </a:lnTo>
                  <a:lnTo>
                    <a:pt x="30" y="12"/>
                  </a:lnTo>
                  <a:lnTo>
                    <a:pt x="30" y="13"/>
                  </a:lnTo>
                  <a:lnTo>
                    <a:pt x="31" y="13"/>
                  </a:lnTo>
                  <a:lnTo>
                    <a:pt x="31" y="14"/>
                  </a:lnTo>
                  <a:lnTo>
                    <a:pt x="31" y="16"/>
                  </a:lnTo>
                  <a:lnTo>
                    <a:pt x="32" y="17"/>
                  </a:lnTo>
                  <a:lnTo>
                    <a:pt x="32" y="19"/>
                  </a:lnTo>
                  <a:lnTo>
                    <a:pt x="34" y="23"/>
                  </a:lnTo>
                  <a:lnTo>
                    <a:pt x="34" y="26"/>
                  </a:lnTo>
                  <a:lnTo>
                    <a:pt x="34" y="27"/>
                  </a:lnTo>
                  <a:lnTo>
                    <a:pt x="35" y="29"/>
                  </a:lnTo>
                  <a:lnTo>
                    <a:pt x="35" y="30"/>
                  </a:lnTo>
                  <a:lnTo>
                    <a:pt x="35" y="31"/>
                  </a:lnTo>
                  <a:lnTo>
                    <a:pt x="35" y="32"/>
                  </a:lnTo>
                  <a:lnTo>
                    <a:pt x="35" y="34"/>
                  </a:lnTo>
                  <a:lnTo>
                    <a:pt x="35" y="35"/>
                  </a:lnTo>
                  <a:lnTo>
                    <a:pt x="35" y="36"/>
                  </a:lnTo>
                  <a:lnTo>
                    <a:pt x="35" y="38"/>
                  </a:lnTo>
                  <a:lnTo>
                    <a:pt x="35" y="39"/>
                  </a:lnTo>
                  <a:lnTo>
                    <a:pt x="35" y="40"/>
                  </a:lnTo>
                  <a:lnTo>
                    <a:pt x="35" y="41"/>
                  </a:lnTo>
                  <a:lnTo>
                    <a:pt x="35" y="43"/>
                  </a:lnTo>
                  <a:lnTo>
                    <a:pt x="35" y="44"/>
                  </a:lnTo>
                  <a:lnTo>
                    <a:pt x="35" y="47"/>
                  </a:lnTo>
                  <a:lnTo>
                    <a:pt x="35" y="48"/>
                  </a:lnTo>
                  <a:lnTo>
                    <a:pt x="35" y="49"/>
                  </a:lnTo>
                  <a:lnTo>
                    <a:pt x="34" y="52"/>
                  </a:lnTo>
                  <a:lnTo>
                    <a:pt x="34" y="53"/>
                  </a:lnTo>
                  <a:lnTo>
                    <a:pt x="34" y="56"/>
                  </a:lnTo>
                  <a:lnTo>
                    <a:pt x="34" y="57"/>
                  </a:lnTo>
                  <a:lnTo>
                    <a:pt x="34" y="58"/>
                  </a:lnTo>
                  <a:lnTo>
                    <a:pt x="32" y="58"/>
                  </a:lnTo>
                  <a:lnTo>
                    <a:pt x="32" y="60"/>
                  </a:lnTo>
                  <a:lnTo>
                    <a:pt x="32" y="61"/>
                  </a:lnTo>
                  <a:lnTo>
                    <a:pt x="32" y="62"/>
                  </a:lnTo>
                  <a:lnTo>
                    <a:pt x="31" y="62"/>
                  </a:lnTo>
                  <a:lnTo>
                    <a:pt x="31" y="64"/>
                  </a:lnTo>
                  <a:lnTo>
                    <a:pt x="31" y="65"/>
                  </a:lnTo>
                  <a:lnTo>
                    <a:pt x="30" y="65"/>
                  </a:lnTo>
                  <a:lnTo>
                    <a:pt x="30" y="66"/>
                  </a:lnTo>
                  <a:lnTo>
                    <a:pt x="30" y="67"/>
                  </a:lnTo>
                  <a:lnTo>
                    <a:pt x="28" y="67"/>
                  </a:lnTo>
                  <a:lnTo>
                    <a:pt x="28" y="69"/>
                  </a:lnTo>
                  <a:lnTo>
                    <a:pt x="28" y="70"/>
                  </a:lnTo>
                  <a:lnTo>
                    <a:pt x="27" y="71"/>
                  </a:lnTo>
                  <a:lnTo>
                    <a:pt x="26" y="73"/>
                  </a:lnTo>
                  <a:lnTo>
                    <a:pt x="24" y="74"/>
                  </a:lnTo>
                  <a:lnTo>
                    <a:pt x="23" y="74"/>
                  </a:lnTo>
                  <a:lnTo>
                    <a:pt x="23" y="75"/>
                  </a:lnTo>
                  <a:lnTo>
                    <a:pt x="22" y="75"/>
                  </a:lnTo>
                  <a:lnTo>
                    <a:pt x="21" y="75"/>
                  </a:lnTo>
                  <a:lnTo>
                    <a:pt x="19" y="75"/>
                  </a:lnTo>
                  <a:lnTo>
                    <a:pt x="19" y="76"/>
                  </a:lnTo>
                  <a:lnTo>
                    <a:pt x="18" y="76"/>
                  </a:lnTo>
                  <a:lnTo>
                    <a:pt x="17" y="76"/>
                  </a:lnTo>
                  <a:lnTo>
                    <a:pt x="17" y="75"/>
                  </a:lnTo>
                  <a:lnTo>
                    <a:pt x="15" y="75"/>
                  </a:lnTo>
                  <a:lnTo>
                    <a:pt x="14" y="75"/>
                  </a:lnTo>
                  <a:lnTo>
                    <a:pt x="13" y="75"/>
                  </a:lnTo>
                  <a:lnTo>
                    <a:pt x="13" y="74"/>
                  </a:lnTo>
                  <a:lnTo>
                    <a:pt x="11" y="74"/>
                  </a:lnTo>
                  <a:lnTo>
                    <a:pt x="10" y="73"/>
                  </a:lnTo>
                  <a:lnTo>
                    <a:pt x="10" y="71"/>
                  </a:lnTo>
                  <a:lnTo>
                    <a:pt x="9" y="71"/>
                  </a:lnTo>
                  <a:lnTo>
                    <a:pt x="8" y="70"/>
                  </a:lnTo>
                  <a:lnTo>
                    <a:pt x="8" y="69"/>
                  </a:lnTo>
                  <a:lnTo>
                    <a:pt x="8" y="67"/>
                  </a:lnTo>
                  <a:lnTo>
                    <a:pt x="6" y="67"/>
                  </a:lnTo>
                  <a:lnTo>
                    <a:pt x="6" y="66"/>
                  </a:lnTo>
                  <a:lnTo>
                    <a:pt x="5" y="65"/>
                  </a:lnTo>
                  <a:lnTo>
                    <a:pt x="5" y="64"/>
                  </a:lnTo>
                  <a:lnTo>
                    <a:pt x="4" y="62"/>
                  </a:lnTo>
                  <a:lnTo>
                    <a:pt x="4" y="61"/>
                  </a:lnTo>
                  <a:lnTo>
                    <a:pt x="4" y="60"/>
                  </a:lnTo>
                  <a:lnTo>
                    <a:pt x="2" y="60"/>
                  </a:lnTo>
                  <a:lnTo>
                    <a:pt x="2" y="57"/>
                  </a:lnTo>
                  <a:lnTo>
                    <a:pt x="1" y="53"/>
                  </a:lnTo>
                  <a:lnTo>
                    <a:pt x="1" y="51"/>
                  </a:lnTo>
                  <a:lnTo>
                    <a:pt x="1" y="49"/>
                  </a:lnTo>
                  <a:lnTo>
                    <a:pt x="0" y="48"/>
                  </a:lnTo>
                  <a:lnTo>
                    <a:pt x="0" y="47"/>
                  </a:lnTo>
                  <a:lnTo>
                    <a:pt x="0" y="45"/>
                  </a:lnTo>
                  <a:lnTo>
                    <a:pt x="0" y="44"/>
                  </a:lnTo>
                  <a:lnTo>
                    <a:pt x="0" y="43"/>
                  </a:lnTo>
                  <a:lnTo>
                    <a:pt x="0" y="41"/>
                  </a:lnTo>
                  <a:lnTo>
                    <a:pt x="0" y="40"/>
                  </a:lnTo>
                  <a:lnTo>
                    <a:pt x="0" y="39"/>
                  </a:lnTo>
                  <a:lnTo>
                    <a:pt x="0" y="38"/>
                  </a:lnTo>
                  <a:lnTo>
                    <a:pt x="0" y="36"/>
                  </a:lnTo>
                  <a:lnTo>
                    <a:pt x="0" y="35"/>
                  </a:lnTo>
                  <a:lnTo>
                    <a:pt x="0" y="34"/>
                  </a:lnTo>
                  <a:lnTo>
                    <a:pt x="0" y="32"/>
                  </a:lnTo>
                  <a:lnTo>
                    <a:pt x="0" y="30"/>
                  </a:lnTo>
                  <a:lnTo>
                    <a:pt x="0" y="29"/>
                  </a:lnTo>
                  <a:lnTo>
                    <a:pt x="0" y="27"/>
                  </a:lnTo>
                  <a:lnTo>
                    <a:pt x="1" y="25"/>
                  </a:lnTo>
                  <a:lnTo>
                    <a:pt x="1" y="23"/>
                  </a:lnTo>
                  <a:lnTo>
                    <a:pt x="1" y="21"/>
                  </a:lnTo>
                  <a:lnTo>
                    <a:pt x="1" y="19"/>
                  </a:lnTo>
                  <a:lnTo>
                    <a:pt x="2" y="18"/>
                  </a:lnTo>
                  <a:lnTo>
                    <a:pt x="2" y="17"/>
                  </a:lnTo>
                  <a:lnTo>
                    <a:pt x="2" y="16"/>
                  </a:lnTo>
                  <a:lnTo>
                    <a:pt x="4" y="14"/>
                  </a:lnTo>
                  <a:lnTo>
                    <a:pt x="4" y="13"/>
                  </a:lnTo>
                  <a:lnTo>
                    <a:pt x="4" y="12"/>
                  </a:lnTo>
                  <a:lnTo>
                    <a:pt x="5" y="12"/>
                  </a:lnTo>
                  <a:lnTo>
                    <a:pt x="5" y="10"/>
                  </a:lnTo>
                  <a:lnTo>
                    <a:pt x="5" y="9"/>
                  </a:lnTo>
                  <a:lnTo>
                    <a:pt x="6" y="9"/>
                  </a:lnTo>
                  <a:lnTo>
                    <a:pt x="6" y="8"/>
                  </a:lnTo>
                  <a:lnTo>
                    <a:pt x="8" y="7"/>
                  </a:lnTo>
                  <a:lnTo>
                    <a:pt x="8" y="5"/>
                  </a:lnTo>
                  <a:lnTo>
                    <a:pt x="10" y="4"/>
                  </a:lnTo>
                  <a:close/>
                </a:path>
              </a:pathLst>
            </a:custGeom>
            <a:solidFill>
              <a:srgbClr val="808080"/>
            </a:solidFill>
            <a:ln w="9525">
              <a:noFill/>
              <a:round/>
              <a:headEnd/>
              <a:tailEnd/>
            </a:ln>
          </p:spPr>
          <p:txBody>
            <a:bodyPr/>
            <a:lstStyle/>
            <a:p>
              <a:endParaRPr lang="en-US"/>
            </a:p>
          </p:txBody>
        </p:sp>
        <p:sp>
          <p:nvSpPr>
            <p:cNvPr id="258" name="Freeform 401"/>
            <p:cNvSpPr>
              <a:spLocks/>
            </p:cNvSpPr>
            <p:nvPr/>
          </p:nvSpPr>
          <p:spPr bwMode="auto">
            <a:xfrm>
              <a:off x="2753" y="1119"/>
              <a:ext cx="37" cy="77"/>
            </a:xfrm>
            <a:custGeom>
              <a:avLst/>
              <a:gdLst>
                <a:gd name="T0" fmla="*/ 36 w 37"/>
                <a:gd name="T1" fmla="*/ 31 h 77"/>
                <a:gd name="T2" fmla="*/ 37 w 37"/>
                <a:gd name="T3" fmla="*/ 39 h 77"/>
                <a:gd name="T4" fmla="*/ 37 w 37"/>
                <a:gd name="T5" fmla="*/ 48 h 77"/>
                <a:gd name="T6" fmla="*/ 35 w 37"/>
                <a:gd name="T7" fmla="*/ 58 h 77"/>
                <a:gd name="T8" fmla="*/ 33 w 37"/>
                <a:gd name="T9" fmla="*/ 65 h 77"/>
                <a:gd name="T10" fmla="*/ 31 w 37"/>
                <a:gd name="T11" fmla="*/ 70 h 77"/>
                <a:gd name="T12" fmla="*/ 27 w 37"/>
                <a:gd name="T13" fmla="*/ 74 h 77"/>
                <a:gd name="T14" fmla="*/ 23 w 37"/>
                <a:gd name="T15" fmla="*/ 77 h 77"/>
                <a:gd name="T16" fmla="*/ 18 w 37"/>
                <a:gd name="T17" fmla="*/ 77 h 77"/>
                <a:gd name="T18" fmla="*/ 12 w 37"/>
                <a:gd name="T19" fmla="*/ 75 h 77"/>
                <a:gd name="T20" fmla="*/ 9 w 37"/>
                <a:gd name="T21" fmla="*/ 71 h 77"/>
                <a:gd name="T22" fmla="*/ 5 w 37"/>
                <a:gd name="T23" fmla="*/ 65 h 77"/>
                <a:gd name="T24" fmla="*/ 2 w 37"/>
                <a:gd name="T25" fmla="*/ 58 h 77"/>
                <a:gd name="T26" fmla="*/ 2 w 37"/>
                <a:gd name="T27" fmla="*/ 53 h 77"/>
                <a:gd name="T28" fmla="*/ 1 w 37"/>
                <a:gd name="T29" fmla="*/ 44 h 77"/>
                <a:gd name="T30" fmla="*/ 0 w 37"/>
                <a:gd name="T31" fmla="*/ 35 h 77"/>
                <a:gd name="T32" fmla="*/ 2 w 37"/>
                <a:gd name="T33" fmla="*/ 22 h 77"/>
                <a:gd name="T34" fmla="*/ 3 w 37"/>
                <a:gd name="T35" fmla="*/ 15 h 77"/>
                <a:gd name="T36" fmla="*/ 6 w 37"/>
                <a:gd name="T37" fmla="*/ 10 h 77"/>
                <a:gd name="T38" fmla="*/ 9 w 37"/>
                <a:gd name="T39" fmla="*/ 5 h 77"/>
                <a:gd name="T40" fmla="*/ 15 w 37"/>
                <a:gd name="T41" fmla="*/ 1 h 77"/>
                <a:gd name="T42" fmla="*/ 22 w 37"/>
                <a:gd name="T43" fmla="*/ 1 h 77"/>
                <a:gd name="T44" fmla="*/ 28 w 37"/>
                <a:gd name="T45" fmla="*/ 6 h 77"/>
                <a:gd name="T46" fmla="*/ 31 w 37"/>
                <a:gd name="T47" fmla="*/ 10 h 77"/>
                <a:gd name="T48" fmla="*/ 33 w 37"/>
                <a:gd name="T49" fmla="*/ 18 h 77"/>
                <a:gd name="T50" fmla="*/ 33 w 37"/>
                <a:gd name="T51" fmla="*/ 20 h 77"/>
                <a:gd name="T52" fmla="*/ 31 w 37"/>
                <a:gd name="T53" fmla="*/ 15 h 77"/>
                <a:gd name="T54" fmla="*/ 28 w 37"/>
                <a:gd name="T55" fmla="*/ 10 h 77"/>
                <a:gd name="T56" fmla="*/ 24 w 37"/>
                <a:gd name="T57" fmla="*/ 6 h 77"/>
                <a:gd name="T58" fmla="*/ 19 w 37"/>
                <a:gd name="T59" fmla="*/ 4 h 77"/>
                <a:gd name="T60" fmla="*/ 14 w 37"/>
                <a:gd name="T61" fmla="*/ 4 h 77"/>
                <a:gd name="T62" fmla="*/ 9 w 37"/>
                <a:gd name="T63" fmla="*/ 10 h 77"/>
                <a:gd name="T64" fmla="*/ 6 w 37"/>
                <a:gd name="T65" fmla="*/ 14 h 77"/>
                <a:gd name="T66" fmla="*/ 3 w 37"/>
                <a:gd name="T67" fmla="*/ 19 h 77"/>
                <a:gd name="T68" fmla="*/ 2 w 37"/>
                <a:gd name="T69" fmla="*/ 31 h 77"/>
                <a:gd name="T70" fmla="*/ 1 w 37"/>
                <a:gd name="T71" fmla="*/ 41 h 77"/>
                <a:gd name="T72" fmla="*/ 2 w 37"/>
                <a:gd name="T73" fmla="*/ 49 h 77"/>
                <a:gd name="T74" fmla="*/ 3 w 37"/>
                <a:gd name="T75" fmla="*/ 57 h 77"/>
                <a:gd name="T76" fmla="*/ 6 w 37"/>
                <a:gd name="T77" fmla="*/ 63 h 77"/>
                <a:gd name="T78" fmla="*/ 9 w 37"/>
                <a:gd name="T79" fmla="*/ 68 h 77"/>
                <a:gd name="T80" fmla="*/ 14 w 37"/>
                <a:gd name="T81" fmla="*/ 74 h 77"/>
                <a:gd name="T82" fmla="*/ 19 w 37"/>
                <a:gd name="T83" fmla="*/ 75 h 77"/>
                <a:gd name="T84" fmla="*/ 24 w 37"/>
                <a:gd name="T85" fmla="*/ 74 h 77"/>
                <a:gd name="T86" fmla="*/ 28 w 37"/>
                <a:gd name="T87" fmla="*/ 70 h 77"/>
                <a:gd name="T88" fmla="*/ 31 w 37"/>
                <a:gd name="T89" fmla="*/ 66 h 77"/>
                <a:gd name="T90" fmla="*/ 33 w 37"/>
                <a:gd name="T91" fmla="*/ 59 h 77"/>
                <a:gd name="T92" fmla="*/ 35 w 37"/>
                <a:gd name="T93" fmla="*/ 52 h 77"/>
                <a:gd name="T94" fmla="*/ 36 w 37"/>
                <a:gd name="T95" fmla="*/ 44 h 77"/>
                <a:gd name="T96" fmla="*/ 36 w 37"/>
                <a:gd name="T97" fmla="*/ 35 h 77"/>
                <a:gd name="T98" fmla="*/ 35 w 37"/>
                <a:gd name="T99" fmla="*/ 28 h 7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
                <a:gd name="T151" fmla="*/ 0 h 77"/>
                <a:gd name="T152" fmla="*/ 37 w 37"/>
                <a:gd name="T153" fmla="*/ 77 h 7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 h="77">
                  <a:moveTo>
                    <a:pt x="35" y="23"/>
                  </a:moveTo>
                  <a:lnTo>
                    <a:pt x="36" y="27"/>
                  </a:lnTo>
                  <a:lnTo>
                    <a:pt x="36" y="28"/>
                  </a:lnTo>
                  <a:lnTo>
                    <a:pt x="36" y="31"/>
                  </a:lnTo>
                  <a:lnTo>
                    <a:pt x="37" y="32"/>
                  </a:lnTo>
                  <a:lnTo>
                    <a:pt x="37" y="35"/>
                  </a:lnTo>
                  <a:lnTo>
                    <a:pt x="37" y="36"/>
                  </a:lnTo>
                  <a:lnTo>
                    <a:pt x="37" y="39"/>
                  </a:lnTo>
                  <a:lnTo>
                    <a:pt x="37" y="40"/>
                  </a:lnTo>
                  <a:lnTo>
                    <a:pt x="37" y="44"/>
                  </a:lnTo>
                  <a:lnTo>
                    <a:pt x="37" y="45"/>
                  </a:lnTo>
                  <a:lnTo>
                    <a:pt x="37" y="48"/>
                  </a:lnTo>
                  <a:lnTo>
                    <a:pt x="36" y="52"/>
                  </a:lnTo>
                  <a:lnTo>
                    <a:pt x="36" y="53"/>
                  </a:lnTo>
                  <a:lnTo>
                    <a:pt x="36" y="54"/>
                  </a:lnTo>
                  <a:lnTo>
                    <a:pt x="35" y="58"/>
                  </a:lnTo>
                  <a:lnTo>
                    <a:pt x="35" y="59"/>
                  </a:lnTo>
                  <a:lnTo>
                    <a:pt x="33" y="61"/>
                  </a:lnTo>
                  <a:lnTo>
                    <a:pt x="33" y="63"/>
                  </a:lnTo>
                  <a:lnTo>
                    <a:pt x="33" y="65"/>
                  </a:lnTo>
                  <a:lnTo>
                    <a:pt x="32" y="66"/>
                  </a:lnTo>
                  <a:lnTo>
                    <a:pt x="32" y="67"/>
                  </a:lnTo>
                  <a:lnTo>
                    <a:pt x="31" y="68"/>
                  </a:lnTo>
                  <a:lnTo>
                    <a:pt x="31" y="70"/>
                  </a:lnTo>
                  <a:lnTo>
                    <a:pt x="29" y="71"/>
                  </a:lnTo>
                  <a:lnTo>
                    <a:pt x="29" y="72"/>
                  </a:lnTo>
                  <a:lnTo>
                    <a:pt x="28" y="72"/>
                  </a:lnTo>
                  <a:lnTo>
                    <a:pt x="27" y="74"/>
                  </a:lnTo>
                  <a:lnTo>
                    <a:pt x="27" y="75"/>
                  </a:lnTo>
                  <a:lnTo>
                    <a:pt x="25" y="75"/>
                  </a:lnTo>
                  <a:lnTo>
                    <a:pt x="24" y="76"/>
                  </a:lnTo>
                  <a:lnTo>
                    <a:pt x="23" y="77"/>
                  </a:lnTo>
                  <a:lnTo>
                    <a:pt x="22" y="77"/>
                  </a:lnTo>
                  <a:lnTo>
                    <a:pt x="20" y="77"/>
                  </a:lnTo>
                  <a:lnTo>
                    <a:pt x="19" y="77"/>
                  </a:lnTo>
                  <a:lnTo>
                    <a:pt x="18" y="77"/>
                  </a:lnTo>
                  <a:lnTo>
                    <a:pt x="16" y="77"/>
                  </a:lnTo>
                  <a:lnTo>
                    <a:pt x="15" y="77"/>
                  </a:lnTo>
                  <a:lnTo>
                    <a:pt x="14" y="76"/>
                  </a:lnTo>
                  <a:lnTo>
                    <a:pt x="12" y="75"/>
                  </a:lnTo>
                  <a:lnTo>
                    <a:pt x="11" y="75"/>
                  </a:lnTo>
                  <a:lnTo>
                    <a:pt x="10" y="72"/>
                  </a:lnTo>
                  <a:lnTo>
                    <a:pt x="9" y="72"/>
                  </a:lnTo>
                  <a:lnTo>
                    <a:pt x="9" y="71"/>
                  </a:lnTo>
                  <a:lnTo>
                    <a:pt x="7" y="68"/>
                  </a:lnTo>
                  <a:lnTo>
                    <a:pt x="6" y="67"/>
                  </a:lnTo>
                  <a:lnTo>
                    <a:pt x="6" y="66"/>
                  </a:lnTo>
                  <a:lnTo>
                    <a:pt x="5" y="65"/>
                  </a:lnTo>
                  <a:lnTo>
                    <a:pt x="5" y="63"/>
                  </a:lnTo>
                  <a:lnTo>
                    <a:pt x="3" y="62"/>
                  </a:lnTo>
                  <a:lnTo>
                    <a:pt x="3" y="59"/>
                  </a:lnTo>
                  <a:lnTo>
                    <a:pt x="2" y="58"/>
                  </a:lnTo>
                  <a:lnTo>
                    <a:pt x="2" y="57"/>
                  </a:lnTo>
                  <a:lnTo>
                    <a:pt x="2" y="55"/>
                  </a:lnTo>
                  <a:lnTo>
                    <a:pt x="2" y="54"/>
                  </a:lnTo>
                  <a:lnTo>
                    <a:pt x="2" y="53"/>
                  </a:lnTo>
                  <a:lnTo>
                    <a:pt x="1" y="49"/>
                  </a:lnTo>
                  <a:lnTo>
                    <a:pt x="1" y="48"/>
                  </a:lnTo>
                  <a:lnTo>
                    <a:pt x="1" y="45"/>
                  </a:lnTo>
                  <a:lnTo>
                    <a:pt x="1" y="44"/>
                  </a:lnTo>
                  <a:lnTo>
                    <a:pt x="0" y="41"/>
                  </a:lnTo>
                  <a:lnTo>
                    <a:pt x="0" y="37"/>
                  </a:lnTo>
                  <a:lnTo>
                    <a:pt x="0" y="36"/>
                  </a:lnTo>
                  <a:lnTo>
                    <a:pt x="0" y="35"/>
                  </a:lnTo>
                  <a:lnTo>
                    <a:pt x="1" y="31"/>
                  </a:lnTo>
                  <a:lnTo>
                    <a:pt x="1" y="27"/>
                  </a:lnTo>
                  <a:lnTo>
                    <a:pt x="1" y="23"/>
                  </a:lnTo>
                  <a:lnTo>
                    <a:pt x="2" y="22"/>
                  </a:lnTo>
                  <a:lnTo>
                    <a:pt x="2" y="20"/>
                  </a:lnTo>
                  <a:lnTo>
                    <a:pt x="2" y="19"/>
                  </a:lnTo>
                  <a:lnTo>
                    <a:pt x="3" y="17"/>
                  </a:lnTo>
                  <a:lnTo>
                    <a:pt x="3" y="15"/>
                  </a:lnTo>
                  <a:lnTo>
                    <a:pt x="3" y="14"/>
                  </a:lnTo>
                  <a:lnTo>
                    <a:pt x="5" y="13"/>
                  </a:lnTo>
                  <a:lnTo>
                    <a:pt x="5" y="11"/>
                  </a:lnTo>
                  <a:lnTo>
                    <a:pt x="6" y="10"/>
                  </a:lnTo>
                  <a:lnTo>
                    <a:pt x="6" y="9"/>
                  </a:lnTo>
                  <a:lnTo>
                    <a:pt x="7" y="8"/>
                  </a:lnTo>
                  <a:lnTo>
                    <a:pt x="7" y="6"/>
                  </a:lnTo>
                  <a:lnTo>
                    <a:pt x="9" y="5"/>
                  </a:lnTo>
                  <a:lnTo>
                    <a:pt x="12" y="2"/>
                  </a:lnTo>
                  <a:lnTo>
                    <a:pt x="12" y="1"/>
                  </a:lnTo>
                  <a:lnTo>
                    <a:pt x="14" y="1"/>
                  </a:lnTo>
                  <a:lnTo>
                    <a:pt x="15" y="1"/>
                  </a:lnTo>
                  <a:lnTo>
                    <a:pt x="16" y="0"/>
                  </a:lnTo>
                  <a:lnTo>
                    <a:pt x="18" y="0"/>
                  </a:lnTo>
                  <a:lnTo>
                    <a:pt x="19" y="0"/>
                  </a:lnTo>
                  <a:lnTo>
                    <a:pt x="22" y="1"/>
                  </a:lnTo>
                  <a:lnTo>
                    <a:pt x="23" y="1"/>
                  </a:lnTo>
                  <a:lnTo>
                    <a:pt x="25" y="4"/>
                  </a:lnTo>
                  <a:lnTo>
                    <a:pt x="27" y="5"/>
                  </a:lnTo>
                  <a:lnTo>
                    <a:pt x="28" y="6"/>
                  </a:lnTo>
                  <a:lnTo>
                    <a:pt x="28" y="8"/>
                  </a:lnTo>
                  <a:lnTo>
                    <a:pt x="29" y="8"/>
                  </a:lnTo>
                  <a:lnTo>
                    <a:pt x="29" y="9"/>
                  </a:lnTo>
                  <a:lnTo>
                    <a:pt x="31" y="10"/>
                  </a:lnTo>
                  <a:lnTo>
                    <a:pt x="31" y="11"/>
                  </a:lnTo>
                  <a:lnTo>
                    <a:pt x="32" y="14"/>
                  </a:lnTo>
                  <a:lnTo>
                    <a:pt x="33" y="17"/>
                  </a:lnTo>
                  <a:lnTo>
                    <a:pt x="33" y="18"/>
                  </a:lnTo>
                  <a:lnTo>
                    <a:pt x="35" y="19"/>
                  </a:lnTo>
                  <a:lnTo>
                    <a:pt x="35" y="23"/>
                  </a:lnTo>
                  <a:lnTo>
                    <a:pt x="33" y="24"/>
                  </a:lnTo>
                  <a:lnTo>
                    <a:pt x="33" y="20"/>
                  </a:lnTo>
                  <a:lnTo>
                    <a:pt x="32" y="19"/>
                  </a:lnTo>
                  <a:lnTo>
                    <a:pt x="32" y="18"/>
                  </a:lnTo>
                  <a:lnTo>
                    <a:pt x="32" y="17"/>
                  </a:lnTo>
                  <a:lnTo>
                    <a:pt x="31" y="15"/>
                  </a:lnTo>
                  <a:lnTo>
                    <a:pt x="31" y="14"/>
                  </a:lnTo>
                  <a:lnTo>
                    <a:pt x="29" y="13"/>
                  </a:lnTo>
                  <a:lnTo>
                    <a:pt x="29" y="11"/>
                  </a:lnTo>
                  <a:lnTo>
                    <a:pt x="28" y="10"/>
                  </a:lnTo>
                  <a:lnTo>
                    <a:pt x="28" y="9"/>
                  </a:lnTo>
                  <a:lnTo>
                    <a:pt x="27" y="9"/>
                  </a:lnTo>
                  <a:lnTo>
                    <a:pt x="27" y="8"/>
                  </a:lnTo>
                  <a:lnTo>
                    <a:pt x="24" y="6"/>
                  </a:lnTo>
                  <a:lnTo>
                    <a:pt x="23" y="4"/>
                  </a:lnTo>
                  <a:lnTo>
                    <a:pt x="22" y="4"/>
                  </a:lnTo>
                  <a:lnTo>
                    <a:pt x="20" y="4"/>
                  </a:lnTo>
                  <a:lnTo>
                    <a:pt x="19" y="4"/>
                  </a:lnTo>
                  <a:lnTo>
                    <a:pt x="18" y="2"/>
                  </a:lnTo>
                  <a:lnTo>
                    <a:pt x="16" y="2"/>
                  </a:lnTo>
                  <a:lnTo>
                    <a:pt x="15" y="4"/>
                  </a:lnTo>
                  <a:lnTo>
                    <a:pt x="14" y="4"/>
                  </a:lnTo>
                  <a:lnTo>
                    <a:pt x="12" y="5"/>
                  </a:lnTo>
                  <a:lnTo>
                    <a:pt x="10" y="8"/>
                  </a:lnTo>
                  <a:lnTo>
                    <a:pt x="9" y="9"/>
                  </a:lnTo>
                  <a:lnTo>
                    <a:pt x="9" y="10"/>
                  </a:lnTo>
                  <a:lnTo>
                    <a:pt x="7" y="10"/>
                  </a:lnTo>
                  <a:lnTo>
                    <a:pt x="7" y="11"/>
                  </a:lnTo>
                  <a:lnTo>
                    <a:pt x="6" y="13"/>
                  </a:lnTo>
                  <a:lnTo>
                    <a:pt x="6" y="14"/>
                  </a:lnTo>
                  <a:lnTo>
                    <a:pt x="5" y="15"/>
                  </a:lnTo>
                  <a:lnTo>
                    <a:pt x="5" y="17"/>
                  </a:lnTo>
                  <a:lnTo>
                    <a:pt x="5" y="18"/>
                  </a:lnTo>
                  <a:lnTo>
                    <a:pt x="3" y="19"/>
                  </a:lnTo>
                  <a:lnTo>
                    <a:pt x="3" y="22"/>
                  </a:lnTo>
                  <a:lnTo>
                    <a:pt x="3" y="23"/>
                  </a:lnTo>
                  <a:lnTo>
                    <a:pt x="2" y="27"/>
                  </a:lnTo>
                  <a:lnTo>
                    <a:pt x="2" y="31"/>
                  </a:lnTo>
                  <a:lnTo>
                    <a:pt x="1" y="35"/>
                  </a:lnTo>
                  <a:lnTo>
                    <a:pt x="1" y="36"/>
                  </a:lnTo>
                  <a:lnTo>
                    <a:pt x="1" y="39"/>
                  </a:lnTo>
                  <a:lnTo>
                    <a:pt x="1" y="41"/>
                  </a:lnTo>
                  <a:lnTo>
                    <a:pt x="1" y="42"/>
                  </a:lnTo>
                  <a:lnTo>
                    <a:pt x="2" y="45"/>
                  </a:lnTo>
                  <a:lnTo>
                    <a:pt x="2" y="46"/>
                  </a:lnTo>
                  <a:lnTo>
                    <a:pt x="2" y="49"/>
                  </a:lnTo>
                  <a:lnTo>
                    <a:pt x="2" y="52"/>
                  </a:lnTo>
                  <a:lnTo>
                    <a:pt x="3" y="54"/>
                  </a:lnTo>
                  <a:lnTo>
                    <a:pt x="3" y="55"/>
                  </a:lnTo>
                  <a:lnTo>
                    <a:pt x="3" y="57"/>
                  </a:lnTo>
                  <a:lnTo>
                    <a:pt x="5" y="58"/>
                  </a:lnTo>
                  <a:lnTo>
                    <a:pt x="5" y="61"/>
                  </a:lnTo>
                  <a:lnTo>
                    <a:pt x="6" y="62"/>
                  </a:lnTo>
                  <a:lnTo>
                    <a:pt x="6" y="63"/>
                  </a:lnTo>
                  <a:lnTo>
                    <a:pt x="6" y="65"/>
                  </a:lnTo>
                  <a:lnTo>
                    <a:pt x="7" y="66"/>
                  </a:lnTo>
                  <a:lnTo>
                    <a:pt x="7" y="67"/>
                  </a:lnTo>
                  <a:lnTo>
                    <a:pt x="9" y="68"/>
                  </a:lnTo>
                  <a:lnTo>
                    <a:pt x="10" y="70"/>
                  </a:lnTo>
                  <a:lnTo>
                    <a:pt x="11" y="71"/>
                  </a:lnTo>
                  <a:lnTo>
                    <a:pt x="12" y="72"/>
                  </a:lnTo>
                  <a:lnTo>
                    <a:pt x="14" y="74"/>
                  </a:lnTo>
                  <a:lnTo>
                    <a:pt x="15" y="75"/>
                  </a:lnTo>
                  <a:lnTo>
                    <a:pt x="16" y="75"/>
                  </a:lnTo>
                  <a:lnTo>
                    <a:pt x="18" y="75"/>
                  </a:lnTo>
                  <a:lnTo>
                    <a:pt x="19" y="75"/>
                  </a:lnTo>
                  <a:lnTo>
                    <a:pt x="20" y="75"/>
                  </a:lnTo>
                  <a:lnTo>
                    <a:pt x="22" y="75"/>
                  </a:lnTo>
                  <a:lnTo>
                    <a:pt x="23" y="75"/>
                  </a:lnTo>
                  <a:lnTo>
                    <a:pt x="24" y="74"/>
                  </a:lnTo>
                  <a:lnTo>
                    <a:pt x="25" y="72"/>
                  </a:lnTo>
                  <a:lnTo>
                    <a:pt x="27" y="71"/>
                  </a:lnTo>
                  <a:lnTo>
                    <a:pt x="28" y="71"/>
                  </a:lnTo>
                  <a:lnTo>
                    <a:pt x="28" y="70"/>
                  </a:lnTo>
                  <a:lnTo>
                    <a:pt x="29" y="68"/>
                  </a:lnTo>
                  <a:lnTo>
                    <a:pt x="29" y="67"/>
                  </a:lnTo>
                  <a:lnTo>
                    <a:pt x="31" y="67"/>
                  </a:lnTo>
                  <a:lnTo>
                    <a:pt x="31" y="66"/>
                  </a:lnTo>
                  <a:lnTo>
                    <a:pt x="31" y="65"/>
                  </a:lnTo>
                  <a:lnTo>
                    <a:pt x="32" y="63"/>
                  </a:lnTo>
                  <a:lnTo>
                    <a:pt x="32" y="61"/>
                  </a:lnTo>
                  <a:lnTo>
                    <a:pt x="33" y="59"/>
                  </a:lnTo>
                  <a:lnTo>
                    <a:pt x="33" y="58"/>
                  </a:lnTo>
                  <a:lnTo>
                    <a:pt x="33" y="57"/>
                  </a:lnTo>
                  <a:lnTo>
                    <a:pt x="35" y="54"/>
                  </a:lnTo>
                  <a:lnTo>
                    <a:pt x="35" y="52"/>
                  </a:lnTo>
                  <a:lnTo>
                    <a:pt x="35" y="50"/>
                  </a:lnTo>
                  <a:lnTo>
                    <a:pt x="35" y="46"/>
                  </a:lnTo>
                  <a:lnTo>
                    <a:pt x="36" y="45"/>
                  </a:lnTo>
                  <a:lnTo>
                    <a:pt x="36" y="44"/>
                  </a:lnTo>
                  <a:lnTo>
                    <a:pt x="36" y="40"/>
                  </a:lnTo>
                  <a:lnTo>
                    <a:pt x="36" y="39"/>
                  </a:lnTo>
                  <a:lnTo>
                    <a:pt x="36" y="36"/>
                  </a:lnTo>
                  <a:lnTo>
                    <a:pt x="36" y="35"/>
                  </a:lnTo>
                  <a:lnTo>
                    <a:pt x="35" y="33"/>
                  </a:lnTo>
                  <a:lnTo>
                    <a:pt x="35" y="31"/>
                  </a:lnTo>
                  <a:lnTo>
                    <a:pt x="35" y="30"/>
                  </a:lnTo>
                  <a:lnTo>
                    <a:pt x="35" y="28"/>
                  </a:lnTo>
                  <a:lnTo>
                    <a:pt x="33" y="24"/>
                  </a:lnTo>
                  <a:lnTo>
                    <a:pt x="35" y="23"/>
                  </a:lnTo>
                  <a:close/>
                </a:path>
              </a:pathLst>
            </a:custGeom>
            <a:solidFill>
              <a:srgbClr val="808080"/>
            </a:solidFill>
            <a:ln w="9525">
              <a:noFill/>
              <a:round/>
              <a:headEnd/>
              <a:tailEnd/>
            </a:ln>
          </p:spPr>
          <p:txBody>
            <a:bodyPr/>
            <a:lstStyle/>
            <a:p>
              <a:endParaRPr lang="en-US"/>
            </a:p>
          </p:txBody>
        </p:sp>
        <p:sp>
          <p:nvSpPr>
            <p:cNvPr id="259" name="Freeform 402"/>
            <p:cNvSpPr>
              <a:spLocks/>
            </p:cNvSpPr>
            <p:nvPr/>
          </p:nvSpPr>
          <p:spPr bwMode="auto">
            <a:xfrm>
              <a:off x="2785" y="1158"/>
              <a:ext cx="13" cy="35"/>
            </a:xfrm>
            <a:custGeom>
              <a:avLst/>
              <a:gdLst>
                <a:gd name="T0" fmla="*/ 0 w 13"/>
                <a:gd name="T1" fmla="*/ 0 h 35"/>
                <a:gd name="T2" fmla="*/ 8 w 13"/>
                <a:gd name="T3" fmla="*/ 1 h 35"/>
                <a:gd name="T4" fmla="*/ 13 w 13"/>
                <a:gd name="T5" fmla="*/ 23 h 35"/>
                <a:gd name="T6" fmla="*/ 12 w 13"/>
                <a:gd name="T7" fmla="*/ 33 h 35"/>
                <a:gd name="T8" fmla="*/ 1 w 13"/>
                <a:gd name="T9" fmla="*/ 35 h 35"/>
                <a:gd name="T10" fmla="*/ 0 w 13"/>
                <a:gd name="T11" fmla="*/ 0 h 35"/>
                <a:gd name="T12" fmla="*/ 0 60000 65536"/>
                <a:gd name="T13" fmla="*/ 0 60000 65536"/>
                <a:gd name="T14" fmla="*/ 0 60000 65536"/>
                <a:gd name="T15" fmla="*/ 0 60000 65536"/>
                <a:gd name="T16" fmla="*/ 0 60000 65536"/>
                <a:gd name="T17" fmla="*/ 0 60000 65536"/>
                <a:gd name="T18" fmla="*/ 0 w 13"/>
                <a:gd name="T19" fmla="*/ 0 h 35"/>
                <a:gd name="T20" fmla="*/ 13 w 13"/>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13" h="35">
                  <a:moveTo>
                    <a:pt x="0" y="0"/>
                  </a:moveTo>
                  <a:lnTo>
                    <a:pt x="8" y="1"/>
                  </a:lnTo>
                  <a:lnTo>
                    <a:pt x="13" y="23"/>
                  </a:lnTo>
                  <a:lnTo>
                    <a:pt x="12" y="33"/>
                  </a:lnTo>
                  <a:lnTo>
                    <a:pt x="1" y="35"/>
                  </a:lnTo>
                  <a:lnTo>
                    <a:pt x="0" y="0"/>
                  </a:lnTo>
                  <a:close/>
                </a:path>
              </a:pathLst>
            </a:custGeom>
            <a:solidFill>
              <a:srgbClr val="808080"/>
            </a:solidFill>
            <a:ln w="9525">
              <a:noFill/>
              <a:round/>
              <a:headEnd/>
              <a:tailEnd/>
            </a:ln>
          </p:spPr>
          <p:txBody>
            <a:bodyPr/>
            <a:lstStyle/>
            <a:p>
              <a:endParaRPr lang="en-US"/>
            </a:p>
          </p:txBody>
        </p:sp>
        <p:sp>
          <p:nvSpPr>
            <p:cNvPr id="260" name="Freeform 403"/>
            <p:cNvSpPr>
              <a:spLocks/>
            </p:cNvSpPr>
            <p:nvPr/>
          </p:nvSpPr>
          <p:spPr bwMode="auto">
            <a:xfrm>
              <a:off x="2784" y="1156"/>
              <a:ext cx="14" cy="38"/>
            </a:xfrm>
            <a:custGeom>
              <a:avLst/>
              <a:gdLst>
                <a:gd name="T0" fmla="*/ 0 w 14"/>
                <a:gd name="T1" fmla="*/ 2 h 38"/>
                <a:gd name="T2" fmla="*/ 0 w 14"/>
                <a:gd name="T3" fmla="*/ 0 h 38"/>
                <a:gd name="T4" fmla="*/ 1 w 14"/>
                <a:gd name="T5" fmla="*/ 0 h 38"/>
                <a:gd name="T6" fmla="*/ 9 w 14"/>
                <a:gd name="T7" fmla="*/ 2 h 38"/>
                <a:gd name="T8" fmla="*/ 10 w 14"/>
                <a:gd name="T9" fmla="*/ 2 h 38"/>
                <a:gd name="T10" fmla="*/ 14 w 14"/>
                <a:gd name="T11" fmla="*/ 25 h 38"/>
                <a:gd name="T12" fmla="*/ 14 w 14"/>
                <a:gd name="T13" fmla="*/ 35 h 38"/>
                <a:gd name="T14" fmla="*/ 14 w 14"/>
                <a:gd name="T15" fmla="*/ 37 h 38"/>
                <a:gd name="T16" fmla="*/ 13 w 14"/>
                <a:gd name="T17" fmla="*/ 37 h 38"/>
                <a:gd name="T18" fmla="*/ 2 w 14"/>
                <a:gd name="T19" fmla="*/ 38 h 38"/>
                <a:gd name="T20" fmla="*/ 2 w 14"/>
                <a:gd name="T21" fmla="*/ 37 h 38"/>
                <a:gd name="T22" fmla="*/ 1 w 14"/>
                <a:gd name="T23" fmla="*/ 37 h 38"/>
                <a:gd name="T24" fmla="*/ 0 w 14"/>
                <a:gd name="T25" fmla="*/ 2 h 38"/>
                <a:gd name="T26" fmla="*/ 1 w 14"/>
                <a:gd name="T27" fmla="*/ 2 h 38"/>
                <a:gd name="T28" fmla="*/ 2 w 14"/>
                <a:gd name="T29" fmla="*/ 37 h 38"/>
                <a:gd name="T30" fmla="*/ 2 w 14"/>
                <a:gd name="T31" fmla="*/ 35 h 38"/>
                <a:gd name="T32" fmla="*/ 13 w 14"/>
                <a:gd name="T33" fmla="*/ 34 h 38"/>
                <a:gd name="T34" fmla="*/ 13 w 14"/>
                <a:gd name="T35" fmla="*/ 35 h 38"/>
                <a:gd name="T36" fmla="*/ 13 w 14"/>
                <a:gd name="T37" fmla="*/ 25 h 38"/>
                <a:gd name="T38" fmla="*/ 13 w 14"/>
                <a:gd name="T39" fmla="*/ 26 h 38"/>
                <a:gd name="T40" fmla="*/ 9 w 14"/>
                <a:gd name="T41" fmla="*/ 3 h 38"/>
                <a:gd name="T42" fmla="*/ 9 w 14"/>
                <a:gd name="T43" fmla="*/ 4 h 38"/>
                <a:gd name="T44" fmla="*/ 1 w 14"/>
                <a:gd name="T45" fmla="*/ 3 h 38"/>
                <a:gd name="T46" fmla="*/ 1 w 14"/>
                <a:gd name="T47" fmla="*/ 2 h 38"/>
                <a:gd name="T48" fmla="*/ 0 w 14"/>
                <a:gd name="T49" fmla="*/ 2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38"/>
                <a:gd name="T77" fmla="*/ 14 w 14"/>
                <a:gd name="T78" fmla="*/ 38 h 3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38">
                  <a:moveTo>
                    <a:pt x="0" y="2"/>
                  </a:moveTo>
                  <a:lnTo>
                    <a:pt x="0" y="0"/>
                  </a:lnTo>
                  <a:lnTo>
                    <a:pt x="1" y="0"/>
                  </a:lnTo>
                  <a:lnTo>
                    <a:pt x="9" y="2"/>
                  </a:lnTo>
                  <a:lnTo>
                    <a:pt x="10" y="2"/>
                  </a:lnTo>
                  <a:lnTo>
                    <a:pt x="14" y="25"/>
                  </a:lnTo>
                  <a:lnTo>
                    <a:pt x="14" y="35"/>
                  </a:lnTo>
                  <a:lnTo>
                    <a:pt x="14" y="37"/>
                  </a:lnTo>
                  <a:lnTo>
                    <a:pt x="13" y="37"/>
                  </a:lnTo>
                  <a:lnTo>
                    <a:pt x="2" y="38"/>
                  </a:lnTo>
                  <a:lnTo>
                    <a:pt x="2" y="37"/>
                  </a:lnTo>
                  <a:lnTo>
                    <a:pt x="1" y="37"/>
                  </a:lnTo>
                  <a:lnTo>
                    <a:pt x="0" y="2"/>
                  </a:lnTo>
                  <a:lnTo>
                    <a:pt x="1" y="2"/>
                  </a:lnTo>
                  <a:lnTo>
                    <a:pt x="2" y="37"/>
                  </a:lnTo>
                  <a:lnTo>
                    <a:pt x="2" y="35"/>
                  </a:lnTo>
                  <a:lnTo>
                    <a:pt x="13" y="34"/>
                  </a:lnTo>
                  <a:lnTo>
                    <a:pt x="13" y="35"/>
                  </a:lnTo>
                  <a:lnTo>
                    <a:pt x="13" y="25"/>
                  </a:lnTo>
                  <a:lnTo>
                    <a:pt x="13" y="26"/>
                  </a:lnTo>
                  <a:lnTo>
                    <a:pt x="9" y="3"/>
                  </a:lnTo>
                  <a:lnTo>
                    <a:pt x="9" y="4"/>
                  </a:lnTo>
                  <a:lnTo>
                    <a:pt x="1" y="3"/>
                  </a:lnTo>
                  <a:lnTo>
                    <a:pt x="1" y="2"/>
                  </a:lnTo>
                  <a:lnTo>
                    <a:pt x="0" y="2"/>
                  </a:lnTo>
                  <a:close/>
                </a:path>
              </a:pathLst>
            </a:custGeom>
            <a:solidFill>
              <a:srgbClr val="808080"/>
            </a:solidFill>
            <a:ln w="9525">
              <a:noFill/>
              <a:round/>
              <a:headEnd/>
              <a:tailEnd/>
            </a:ln>
          </p:spPr>
          <p:txBody>
            <a:bodyPr/>
            <a:lstStyle/>
            <a:p>
              <a:endParaRPr lang="en-US"/>
            </a:p>
          </p:txBody>
        </p:sp>
        <p:sp>
          <p:nvSpPr>
            <p:cNvPr id="261" name="Freeform 404"/>
            <p:cNvSpPr>
              <a:spLocks/>
            </p:cNvSpPr>
            <p:nvPr/>
          </p:nvSpPr>
          <p:spPr bwMode="auto">
            <a:xfrm>
              <a:off x="2719" y="1127"/>
              <a:ext cx="46" cy="95"/>
            </a:xfrm>
            <a:custGeom>
              <a:avLst/>
              <a:gdLst>
                <a:gd name="T0" fmla="*/ 17 w 46"/>
                <a:gd name="T1" fmla="*/ 1 h 95"/>
                <a:gd name="T2" fmla="*/ 19 w 46"/>
                <a:gd name="T3" fmla="*/ 0 h 95"/>
                <a:gd name="T4" fmla="*/ 23 w 46"/>
                <a:gd name="T5" fmla="*/ 0 h 95"/>
                <a:gd name="T6" fmla="*/ 27 w 46"/>
                <a:gd name="T7" fmla="*/ 1 h 95"/>
                <a:gd name="T8" fmla="*/ 32 w 46"/>
                <a:gd name="T9" fmla="*/ 3 h 95"/>
                <a:gd name="T10" fmla="*/ 34 w 46"/>
                <a:gd name="T11" fmla="*/ 6 h 95"/>
                <a:gd name="T12" fmla="*/ 36 w 46"/>
                <a:gd name="T13" fmla="*/ 9 h 95"/>
                <a:gd name="T14" fmla="*/ 37 w 46"/>
                <a:gd name="T15" fmla="*/ 11 h 95"/>
                <a:gd name="T16" fmla="*/ 39 w 46"/>
                <a:gd name="T17" fmla="*/ 15 h 95"/>
                <a:gd name="T18" fmla="*/ 40 w 46"/>
                <a:gd name="T19" fmla="*/ 18 h 95"/>
                <a:gd name="T20" fmla="*/ 41 w 46"/>
                <a:gd name="T21" fmla="*/ 20 h 95"/>
                <a:gd name="T22" fmla="*/ 43 w 46"/>
                <a:gd name="T23" fmla="*/ 24 h 95"/>
                <a:gd name="T24" fmla="*/ 44 w 46"/>
                <a:gd name="T25" fmla="*/ 31 h 95"/>
                <a:gd name="T26" fmla="*/ 45 w 46"/>
                <a:gd name="T27" fmla="*/ 36 h 95"/>
                <a:gd name="T28" fmla="*/ 45 w 46"/>
                <a:gd name="T29" fmla="*/ 40 h 95"/>
                <a:gd name="T30" fmla="*/ 45 w 46"/>
                <a:gd name="T31" fmla="*/ 44 h 95"/>
                <a:gd name="T32" fmla="*/ 46 w 46"/>
                <a:gd name="T33" fmla="*/ 47 h 95"/>
                <a:gd name="T34" fmla="*/ 46 w 46"/>
                <a:gd name="T35" fmla="*/ 51 h 95"/>
                <a:gd name="T36" fmla="*/ 46 w 46"/>
                <a:gd name="T37" fmla="*/ 55 h 95"/>
                <a:gd name="T38" fmla="*/ 45 w 46"/>
                <a:gd name="T39" fmla="*/ 59 h 95"/>
                <a:gd name="T40" fmla="*/ 45 w 46"/>
                <a:gd name="T41" fmla="*/ 63 h 95"/>
                <a:gd name="T42" fmla="*/ 44 w 46"/>
                <a:gd name="T43" fmla="*/ 71 h 95"/>
                <a:gd name="T44" fmla="*/ 43 w 46"/>
                <a:gd name="T45" fmla="*/ 73 h 95"/>
                <a:gd name="T46" fmla="*/ 41 w 46"/>
                <a:gd name="T47" fmla="*/ 76 h 95"/>
                <a:gd name="T48" fmla="*/ 41 w 46"/>
                <a:gd name="T49" fmla="*/ 80 h 95"/>
                <a:gd name="T50" fmla="*/ 40 w 46"/>
                <a:gd name="T51" fmla="*/ 82 h 95"/>
                <a:gd name="T52" fmla="*/ 39 w 46"/>
                <a:gd name="T53" fmla="*/ 85 h 95"/>
                <a:gd name="T54" fmla="*/ 36 w 46"/>
                <a:gd name="T55" fmla="*/ 88 h 95"/>
                <a:gd name="T56" fmla="*/ 35 w 46"/>
                <a:gd name="T57" fmla="*/ 90 h 95"/>
                <a:gd name="T58" fmla="*/ 31 w 46"/>
                <a:gd name="T59" fmla="*/ 93 h 95"/>
                <a:gd name="T60" fmla="*/ 28 w 46"/>
                <a:gd name="T61" fmla="*/ 94 h 95"/>
                <a:gd name="T62" fmla="*/ 26 w 46"/>
                <a:gd name="T63" fmla="*/ 95 h 95"/>
                <a:gd name="T64" fmla="*/ 22 w 46"/>
                <a:gd name="T65" fmla="*/ 95 h 95"/>
                <a:gd name="T66" fmla="*/ 19 w 46"/>
                <a:gd name="T67" fmla="*/ 94 h 95"/>
                <a:gd name="T68" fmla="*/ 15 w 46"/>
                <a:gd name="T69" fmla="*/ 92 h 95"/>
                <a:gd name="T70" fmla="*/ 13 w 46"/>
                <a:gd name="T71" fmla="*/ 90 h 95"/>
                <a:gd name="T72" fmla="*/ 11 w 46"/>
                <a:gd name="T73" fmla="*/ 88 h 95"/>
                <a:gd name="T74" fmla="*/ 9 w 46"/>
                <a:gd name="T75" fmla="*/ 85 h 95"/>
                <a:gd name="T76" fmla="*/ 8 w 46"/>
                <a:gd name="T77" fmla="*/ 82 h 95"/>
                <a:gd name="T78" fmla="*/ 6 w 46"/>
                <a:gd name="T79" fmla="*/ 80 h 95"/>
                <a:gd name="T80" fmla="*/ 5 w 46"/>
                <a:gd name="T81" fmla="*/ 77 h 95"/>
                <a:gd name="T82" fmla="*/ 5 w 46"/>
                <a:gd name="T83" fmla="*/ 73 h 95"/>
                <a:gd name="T84" fmla="*/ 2 w 46"/>
                <a:gd name="T85" fmla="*/ 67 h 95"/>
                <a:gd name="T86" fmla="*/ 1 w 46"/>
                <a:gd name="T87" fmla="*/ 60 h 95"/>
                <a:gd name="T88" fmla="*/ 1 w 46"/>
                <a:gd name="T89" fmla="*/ 57 h 95"/>
                <a:gd name="T90" fmla="*/ 1 w 46"/>
                <a:gd name="T91" fmla="*/ 53 h 95"/>
                <a:gd name="T92" fmla="*/ 1 w 46"/>
                <a:gd name="T93" fmla="*/ 49 h 95"/>
                <a:gd name="T94" fmla="*/ 0 w 46"/>
                <a:gd name="T95" fmla="*/ 45 h 95"/>
                <a:gd name="T96" fmla="*/ 1 w 46"/>
                <a:gd name="T97" fmla="*/ 41 h 95"/>
                <a:gd name="T98" fmla="*/ 1 w 46"/>
                <a:gd name="T99" fmla="*/ 37 h 95"/>
                <a:gd name="T100" fmla="*/ 1 w 46"/>
                <a:gd name="T101" fmla="*/ 33 h 95"/>
                <a:gd name="T102" fmla="*/ 2 w 46"/>
                <a:gd name="T103" fmla="*/ 24 h 95"/>
                <a:gd name="T104" fmla="*/ 4 w 46"/>
                <a:gd name="T105" fmla="*/ 22 h 95"/>
                <a:gd name="T106" fmla="*/ 5 w 46"/>
                <a:gd name="T107" fmla="*/ 18 h 95"/>
                <a:gd name="T108" fmla="*/ 6 w 46"/>
                <a:gd name="T109" fmla="*/ 14 h 95"/>
                <a:gd name="T110" fmla="*/ 9 w 46"/>
                <a:gd name="T111" fmla="*/ 10 h 95"/>
                <a:gd name="T112" fmla="*/ 10 w 46"/>
                <a:gd name="T113" fmla="*/ 6 h 95"/>
                <a:gd name="T114" fmla="*/ 13 w 46"/>
                <a:gd name="T115" fmla="*/ 3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6"/>
                <a:gd name="T175" fmla="*/ 0 h 95"/>
                <a:gd name="T176" fmla="*/ 46 w 46"/>
                <a:gd name="T177" fmla="*/ 95 h 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6" h="95">
                  <a:moveTo>
                    <a:pt x="13" y="3"/>
                  </a:moveTo>
                  <a:lnTo>
                    <a:pt x="15" y="2"/>
                  </a:lnTo>
                  <a:lnTo>
                    <a:pt x="17" y="1"/>
                  </a:lnTo>
                  <a:lnTo>
                    <a:pt x="18" y="1"/>
                  </a:lnTo>
                  <a:lnTo>
                    <a:pt x="18" y="0"/>
                  </a:lnTo>
                  <a:lnTo>
                    <a:pt x="19" y="0"/>
                  </a:lnTo>
                  <a:lnTo>
                    <a:pt x="21" y="0"/>
                  </a:lnTo>
                  <a:lnTo>
                    <a:pt x="22" y="0"/>
                  </a:lnTo>
                  <a:lnTo>
                    <a:pt x="23" y="0"/>
                  </a:lnTo>
                  <a:lnTo>
                    <a:pt x="24" y="0"/>
                  </a:lnTo>
                  <a:lnTo>
                    <a:pt x="26" y="0"/>
                  </a:lnTo>
                  <a:lnTo>
                    <a:pt x="27" y="1"/>
                  </a:lnTo>
                  <a:lnTo>
                    <a:pt x="30" y="2"/>
                  </a:lnTo>
                  <a:lnTo>
                    <a:pt x="31" y="3"/>
                  </a:lnTo>
                  <a:lnTo>
                    <a:pt x="32" y="3"/>
                  </a:lnTo>
                  <a:lnTo>
                    <a:pt x="32" y="5"/>
                  </a:lnTo>
                  <a:lnTo>
                    <a:pt x="34" y="5"/>
                  </a:lnTo>
                  <a:lnTo>
                    <a:pt x="34" y="6"/>
                  </a:lnTo>
                  <a:lnTo>
                    <a:pt x="35" y="6"/>
                  </a:lnTo>
                  <a:lnTo>
                    <a:pt x="35" y="7"/>
                  </a:lnTo>
                  <a:lnTo>
                    <a:pt x="36" y="9"/>
                  </a:lnTo>
                  <a:lnTo>
                    <a:pt x="36" y="10"/>
                  </a:lnTo>
                  <a:lnTo>
                    <a:pt x="37" y="10"/>
                  </a:lnTo>
                  <a:lnTo>
                    <a:pt x="37" y="11"/>
                  </a:lnTo>
                  <a:lnTo>
                    <a:pt x="39" y="12"/>
                  </a:lnTo>
                  <a:lnTo>
                    <a:pt x="39" y="14"/>
                  </a:lnTo>
                  <a:lnTo>
                    <a:pt x="39" y="15"/>
                  </a:lnTo>
                  <a:lnTo>
                    <a:pt x="40" y="15"/>
                  </a:lnTo>
                  <a:lnTo>
                    <a:pt x="40" y="16"/>
                  </a:lnTo>
                  <a:lnTo>
                    <a:pt x="40" y="18"/>
                  </a:lnTo>
                  <a:lnTo>
                    <a:pt x="41" y="18"/>
                  </a:lnTo>
                  <a:lnTo>
                    <a:pt x="41" y="19"/>
                  </a:lnTo>
                  <a:lnTo>
                    <a:pt x="41" y="20"/>
                  </a:lnTo>
                  <a:lnTo>
                    <a:pt x="41" y="22"/>
                  </a:lnTo>
                  <a:lnTo>
                    <a:pt x="43" y="22"/>
                  </a:lnTo>
                  <a:lnTo>
                    <a:pt x="43" y="24"/>
                  </a:lnTo>
                  <a:lnTo>
                    <a:pt x="43" y="25"/>
                  </a:lnTo>
                  <a:lnTo>
                    <a:pt x="44" y="28"/>
                  </a:lnTo>
                  <a:lnTo>
                    <a:pt x="44" y="31"/>
                  </a:lnTo>
                  <a:lnTo>
                    <a:pt x="44" y="32"/>
                  </a:lnTo>
                  <a:lnTo>
                    <a:pt x="45" y="34"/>
                  </a:lnTo>
                  <a:lnTo>
                    <a:pt x="45" y="36"/>
                  </a:lnTo>
                  <a:lnTo>
                    <a:pt x="45" y="37"/>
                  </a:lnTo>
                  <a:lnTo>
                    <a:pt x="45" y="38"/>
                  </a:lnTo>
                  <a:lnTo>
                    <a:pt x="45" y="40"/>
                  </a:lnTo>
                  <a:lnTo>
                    <a:pt x="45" y="41"/>
                  </a:lnTo>
                  <a:lnTo>
                    <a:pt x="45" y="42"/>
                  </a:lnTo>
                  <a:lnTo>
                    <a:pt x="45" y="44"/>
                  </a:lnTo>
                  <a:lnTo>
                    <a:pt x="46" y="45"/>
                  </a:lnTo>
                  <a:lnTo>
                    <a:pt x="46" y="46"/>
                  </a:lnTo>
                  <a:lnTo>
                    <a:pt x="46" y="47"/>
                  </a:lnTo>
                  <a:lnTo>
                    <a:pt x="46" y="49"/>
                  </a:lnTo>
                  <a:lnTo>
                    <a:pt x="46" y="50"/>
                  </a:lnTo>
                  <a:lnTo>
                    <a:pt x="46" y="51"/>
                  </a:lnTo>
                  <a:lnTo>
                    <a:pt x="46" y="53"/>
                  </a:lnTo>
                  <a:lnTo>
                    <a:pt x="46" y="54"/>
                  </a:lnTo>
                  <a:lnTo>
                    <a:pt x="46" y="55"/>
                  </a:lnTo>
                  <a:lnTo>
                    <a:pt x="45" y="57"/>
                  </a:lnTo>
                  <a:lnTo>
                    <a:pt x="45" y="58"/>
                  </a:lnTo>
                  <a:lnTo>
                    <a:pt x="45" y="59"/>
                  </a:lnTo>
                  <a:lnTo>
                    <a:pt x="45" y="60"/>
                  </a:lnTo>
                  <a:lnTo>
                    <a:pt x="45" y="62"/>
                  </a:lnTo>
                  <a:lnTo>
                    <a:pt x="45" y="63"/>
                  </a:lnTo>
                  <a:lnTo>
                    <a:pt x="44" y="67"/>
                  </a:lnTo>
                  <a:lnTo>
                    <a:pt x="44" y="68"/>
                  </a:lnTo>
                  <a:lnTo>
                    <a:pt x="44" y="71"/>
                  </a:lnTo>
                  <a:lnTo>
                    <a:pt x="44" y="72"/>
                  </a:lnTo>
                  <a:lnTo>
                    <a:pt x="43" y="72"/>
                  </a:lnTo>
                  <a:lnTo>
                    <a:pt x="43" y="73"/>
                  </a:lnTo>
                  <a:lnTo>
                    <a:pt x="43" y="75"/>
                  </a:lnTo>
                  <a:lnTo>
                    <a:pt x="43" y="76"/>
                  </a:lnTo>
                  <a:lnTo>
                    <a:pt x="41" y="76"/>
                  </a:lnTo>
                  <a:lnTo>
                    <a:pt x="41" y="77"/>
                  </a:lnTo>
                  <a:lnTo>
                    <a:pt x="41" y="79"/>
                  </a:lnTo>
                  <a:lnTo>
                    <a:pt x="41" y="80"/>
                  </a:lnTo>
                  <a:lnTo>
                    <a:pt x="40" y="80"/>
                  </a:lnTo>
                  <a:lnTo>
                    <a:pt x="40" y="81"/>
                  </a:lnTo>
                  <a:lnTo>
                    <a:pt x="40" y="82"/>
                  </a:lnTo>
                  <a:lnTo>
                    <a:pt x="39" y="82"/>
                  </a:lnTo>
                  <a:lnTo>
                    <a:pt x="39" y="84"/>
                  </a:lnTo>
                  <a:lnTo>
                    <a:pt x="39" y="85"/>
                  </a:lnTo>
                  <a:lnTo>
                    <a:pt x="37" y="85"/>
                  </a:lnTo>
                  <a:lnTo>
                    <a:pt x="37" y="86"/>
                  </a:lnTo>
                  <a:lnTo>
                    <a:pt x="36" y="88"/>
                  </a:lnTo>
                  <a:lnTo>
                    <a:pt x="36" y="89"/>
                  </a:lnTo>
                  <a:lnTo>
                    <a:pt x="35" y="89"/>
                  </a:lnTo>
                  <a:lnTo>
                    <a:pt x="35" y="90"/>
                  </a:lnTo>
                  <a:lnTo>
                    <a:pt x="34" y="92"/>
                  </a:lnTo>
                  <a:lnTo>
                    <a:pt x="32" y="93"/>
                  </a:lnTo>
                  <a:lnTo>
                    <a:pt x="31" y="93"/>
                  </a:lnTo>
                  <a:lnTo>
                    <a:pt x="31" y="94"/>
                  </a:lnTo>
                  <a:lnTo>
                    <a:pt x="30" y="94"/>
                  </a:lnTo>
                  <a:lnTo>
                    <a:pt x="28" y="94"/>
                  </a:lnTo>
                  <a:lnTo>
                    <a:pt x="28" y="95"/>
                  </a:lnTo>
                  <a:lnTo>
                    <a:pt x="27" y="95"/>
                  </a:lnTo>
                  <a:lnTo>
                    <a:pt x="26" y="95"/>
                  </a:lnTo>
                  <a:lnTo>
                    <a:pt x="24" y="95"/>
                  </a:lnTo>
                  <a:lnTo>
                    <a:pt x="23" y="95"/>
                  </a:lnTo>
                  <a:lnTo>
                    <a:pt x="22" y="95"/>
                  </a:lnTo>
                  <a:lnTo>
                    <a:pt x="21" y="95"/>
                  </a:lnTo>
                  <a:lnTo>
                    <a:pt x="19" y="95"/>
                  </a:lnTo>
                  <a:lnTo>
                    <a:pt x="19" y="94"/>
                  </a:lnTo>
                  <a:lnTo>
                    <a:pt x="18" y="93"/>
                  </a:lnTo>
                  <a:lnTo>
                    <a:pt x="17" y="93"/>
                  </a:lnTo>
                  <a:lnTo>
                    <a:pt x="15" y="92"/>
                  </a:lnTo>
                  <a:lnTo>
                    <a:pt x="14" y="92"/>
                  </a:lnTo>
                  <a:lnTo>
                    <a:pt x="14" y="90"/>
                  </a:lnTo>
                  <a:lnTo>
                    <a:pt x="13" y="90"/>
                  </a:lnTo>
                  <a:lnTo>
                    <a:pt x="13" y="89"/>
                  </a:lnTo>
                  <a:lnTo>
                    <a:pt x="11" y="89"/>
                  </a:lnTo>
                  <a:lnTo>
                    <a:pt x="11" y="88"/>
                  </a:lnTo>
                  <a:lnTo>
                    <a:pt x="10" y="86"/>
                  </a:lnTo>
                  <a:lnTo>
                    <a:pt x="10" y="85"/>
                  </a:lnTo>
                  <a:lnTo>
                    <a:pt x="9" y="85"/>
                  </a:lnTo>
                  <a:lnTo>
                    <a:pt x="9" y="84"/>
                  </a:lnTo>
                  <a:lnTo>
                    <a:pt x="9" y="82"/>
                  </a:lnTo>
                  <a:lnTo>
                    <a:pt x="8" y="82"/>
                  </a:lnTo>
                  <a:lnTo>
                    <a:pt x="8" y="81"/>
                  </a:lnTo>
                  <a:lnTo>
                    <a:pt x="8" y="80"/>
                  </a:lnTo>
                  <a:lnTo>
                    <a:pt x="6" y="80"/>
                  </a:lnTo>
                  <a:lnTo>
                    <a:pt x="6" y="79"/>
                  </a:lnTo>
                  <a:lnTo>
                    <a:pt x="6" y="77"/>
                  </a:lnTo>
                  <a:lnTo>
                    <a:pt x="5" y="77"/>
                  </a:lnTo>
                  <a:lnTo>
                    <a:pt x="5" y="76"/>
                  </a:lnTo>
                  <a:lnTo>
                    <a:pt x="5" y="75"/>
                  </a:lnTo>
                  <a:lnTo>
                    <a:pt x="5" y="73"/>
                  </a:lnTo>
                  <a:lnTo>
                    <a:pt x="4" y="73"/>
                  </a:lnTo>
                  <a:lnTo>
                    <a:pt x="4" y="71"/>
                  </a:lnTo>
                  <a:lnTo>
                    <a:pt x="2" y="67"/>
                  </a:lnTo>
                  <a:lnTo>
                    <a:pt x="2" y="64"/>
                  </a:lnTo>
                  <a:lnTo>
                    <a:pt x="2" y="63"/>
                  </a:lnTo>
                  <a:lnTo>
                    <a:pt x="1" y="60"/>
                  </a:lnTo>
                  <a:lnTo>
                    <a:pt x="1" y="59"/>
                  </a:lnTo>
                  <a:lnTo>
                    <a:pt x="1" y="58"/>
                  </a:lnTo>
                  <a:lnTo>
                    <a:pt x="1" y="57"/>
                  </a:lnTo>
                  <a:lnTo>
                    <a:pt x="1" y="55"/>
                  </a:lnTo>
                  <a:lnTo>
                    <a:pt x="1" y="54"/>
                  </a:lnTo>
                  <a:lnTo>
                    <a:pt x="1" y="53"/>
                  </a:lnTo>
                  <a:lnTo>
                    <a:pt x="1" y="51"/>
                  </a:lnTo>
                  <a:lnTo>
                    <a:pt x="1" y="50"/>
                  </a:lnTo>
                  <a:lnTo>
                    <a:pt x="1" y="49"/>
                  </a:lnTo>
                  <a:lnTo>
                    <a:pt x="1" y="47"/>
                  </a:lnTo>
                  <a:lnTo>
                    <a:pt x="0" y="46"/>
                  </a:lnTo>
                  <a:lnTo>
                    <a:pt x="0" y="45"/>
                  </a:lnTo>
                  <a:lnTo>
                    <a:pt x="1" y="44"/>
                  </a:lnTo>
                  <a:lnTo>
                    <a:pt x="1" y="42"/>
                  </a:lnTo>
                  <a:lnTo>
                    <a:pt x="1" y="41"/>
                  </a:lnTo>
                  <a:lnTo>
                    <a:pt x="1" y="40"/>
                  </a:lnTo>
                  <a:lnTo>
                    <a:pt x="1" y="38"/>
                  </a:lnTo>
                  <a:lnTo>
                    <a:pt x="1" y="37"/>
                  </a:lnTo>
                  <a:lnTo>
                    <a:pt x="1" y="36"/>
                  </a:lnTo>
                  <a:lnTo>
                    <a:pt x="1" y="34"/>
                  </a:lnTo>
                  <a:lnTo>
                    <a:pt x="1" y="33"/>
                  </a:lnTo>
                  <a:lnTo>
                    <a:pt x="1" y="32"/>
                  </a:lnTo>
                  <a:lnTo>
                    <a:pt x="2" y="28"/>
                  </a:lnTo>
                  <a:lnTo>
                    <a:pt x="2" y="24"/>
                  </a:lnTo>
                  <a:lnTo>
                    <a:pt x="4" y="24"/>
                  </a:lnTo>
                  <a:lnTo>
                    <a:pt x="4" y="23"/>
                  </a:lnTo>
                  <a:lnTo>
                    <a:pt x="4" y="22"/>
                  </a:lnTo>
                  <a:lnTo>
                    <a:pt x="4" y="20"/>
                  </a:lnTo>
                  <a:lnTo>
                    <a:pt x="5" y="19"/>
                  </a:lnTo>
                  <a:lnTo>
                    <a:pt x="5" y="18"/>
                  </a:lnTo>
                  <a:lnTo>
                    <a:pt x="5" y="16"/>
                  </a:lnTo>
                  <a:lnTo>
                    <a:pt x="6" y="15"/>
                  </a:lnTo>
                  <a:lnTo>
                    <a:pt x="6" y="14"/>
                  </a:lnTo>
                  <a:lnTo>
                    <a:pt x="8" y="12"/>
                  </a:lnTo>
                  <a:lnTo>
                    <a:pt x="8" y="11"/>
                  </a:lnTo>
                  <a:lnTo>
                    <a:pt x="9" y="10"/>
                  </a:lnTo>
                  <a:lnTo>
                    <a:pt x="9" y="9"/>
                  </a:lnTo>
                  <a:lnTo>
                    <a:pt x="10" y="7"/>
                  </a:lnTo>
                  <a:lnTo>
                    <a:pt x="10" y="6"/>
                  </a:lnTo>
                  <a:lnTo>
                    <a:pt x="11" y="6"/>
                  </a:lnTo>
                  <a:lnTo>
                    <a:pt x="11" y="5"/>
                  </a:lnTo>
                  <a:lnTo>
                    <a:pt x="13" y="3"/>
                  </a:lnTo>
                  <a:close/>
                </a:path>
              </a:pathLst>
            </a:custGeom>
            <a:solidFill>
              <a:srgbClr val="808080"/>
            </a:solidFill>
            <a:ln w="9525">
              <a:noFill/>
              <a:round/>
              <a:headEnd/>
              <a:tailEnd/>
            </a:ln>
          </p:spPr>
          <p:txBody>
            <a:bodyPr/>
            <a:lstStyle/>
            <a:p>
              <a:endParaRPr lang="en-US"/>
            </a:p>
          </p:txBody>
        </p:sp>
        <p:sp>
          <p:nvSpPr>
            <p:cNvPr id="262" name="Freeform 405"/>
            <p:cNvSpPr>
              <a:spLocks/>
            </p:cNvSpPr>
            <p:nvPr/>
          </p:nvSpPr>
          <p:spPr bwMode="auto">
            <a:xfrm>
              <a:off x="2719" y="1125"/>
              <a:ext cx="46" cy="99"/>
            </a:xfrm>
            <a:custGeom>
              <a:avLst/>
              <a:gdLst>
                <a:gd name="T0" fmla="*/ 46 w 46"/>
                <a:gd name="T1" fmla="*/ 39 h 99"/>
                <a:gd name="T2" fmla="*/ 46 w 46"/>
                <a:gd name="T3" fmla="*/ 48 h 99"/>
                <a:gd name="T4" fmla="*/ 46 w 46"/>
                <a:gd name="T5" fmla="*/ 57 h 99"/>
                <a:gd name="T6" fmla="*/ 44 w 46"/>
                <a:gd name="T7" fmla="*/ 75 h 99"/>
                <a:gd name="T8" fmla="*/ 41 w 46"/>
                <a:gd name="T9" fmla="*/ 83 h 99"/>
                <a:gd name="T10" fmla="*/ 37 w 46"/>
                <a:gd name="T11" fmla="*/ 90 h 99"/>
                <a:gd name="T12" fmla="*/ 34 w 46"/>
                <a:gd name="T13" fmla="*/ 95 h 99"/>
                <a:gd name="T14" fmla="*/ 28 w 46"/>
                <a:gd name="T15" fmla="*/ 99 h 99"/>
                <a:gd name="T16" fmla="*/ 23 w 46"/>
                <a:gd name="T17" fmla="*/ 99 h 99"/>
                <a:gd name="T18" fmla="*/ 18 w 46"/>
                <a:gd name="T19" fmla="*/ 97 h 99"/>
                <a:gd name="T20" fmla="*/ 11 w 46"/>
                <a:gd name="T21" fmla="*/ 91 h 99"/>
                <a:gd name="T22" fmla="*/ 8 w 46"/>
                <a:gd name="T23" fmla="*/ 86 h 99"/>
                <a:gd name="T24" fmla="*/ 5 w 46"/>
                <a:gd name="T25" fmla="*/ 78 h 99"/>
                <a:gd name="T26" fmla="*/ 2 w 46"/>
                <a:gd name="T27" fmla="*/ 69 h 99"/>
                <a:gd name="T28" fmla="*/ 1 w 46"/>
                <a:gd name="T29" fmla="*/ 60 h 99"/>
                <a:gd name="T30" fmla="*/ 0 w 46"/>
                <a:gd name="T31" fmla="*/ 51 h 99"/>
                <a:gd name="T32" fmla="*/ 0 w 46"/>
                <a:gd name="T33" fmla="*/ 38 h 99"/>
                <a:gd name="T34" fmla="*/ 2 w 46"/>
                <a:gd name="T35" fmla="*/ 27 h 99"/>
                <a:gd name="T36" fmla="*/ 5 w 46"/>
                <a:gd name="T37" fmla="*/ 20 h 99"/>
                <a:gd name="T38" fmla="*/ 8 w 46"/>
                <a:gd name="T39" fmla="*/ 12 h 99"/>
                <a:gd name="T40" fmla="*/ 15 w 46"/>
                <a:gd name="T41" fmla="*/ 3 h 99"/>
                <a:gd name="T42" fmla="*/ 21 w 46"/>
                <a:gd name="T43" fmla="*/ 0 h 99"/>
                <a:gd name="T44" fmla="*/ 26 w 46"/>
                <a:gd name="T45" fmla="*/ 0 h 99"/>
                <a:gd name="T46" fmla="*/ 30 w 46"/>
                <a:gd name="T47" fmla="*/ 3 h 99"/>
                <a:gd name="T48" fmla="*/ 36 w 46"/>
                <a:gd name="T49" fmla="*/ 8 h 99"/>
                <a:gd name="T50" fmla="*/ 40 w 46"/>
                <a:gd name="T51" fmla="*/ 14 h 99"/>
                <a:gd name="T52" fmla="*/ 43 w 46"/>
                <a:gd name="T53" fmla="*/ 22 h 99"/>
                <a:gd name="T54" fmla="*/ 43 w 46"/>
                <a:gd name="T55" fmla="*/ 26 h 99"/>
                <a:gd name="T56" fmla="*/ 39 w 46"/>
                <a:gd name="T57" fmla="*/ 18 h 99"/>
                <a:gd name="T58" fmla="*/ 36 w 46"/>
                <a:gd name="T59" fmla="*/ 12 h 99"/>
                <a:gd name="T60" fmla="*/ 31 w 46"/>
                <a:gd name="T61" fmla="*/ 7 h 99"/>
                <a:gd name="T62" fmla="*/ 27 w 46"/>
                <a:gd name="T63" fmla="*/ 4 h 99"/>
                <a:gd name="T64" fmla="*/ 22 w 46"/>
                <a:gd name="T65" fmla="*/ 3 h 99"/>
                <a:gd name="T66" fmla="*/ 15 w 46"/>
                <a:gd name="T67" fmla="*/ 5 h 99"/>
                <a:gd name="T68" fmla="*/ 9 w 46"/>
                <a:gd name="T69" fmla="*/ 13 h 99"/>
                <a:gd name="T70" fmla="*/ 6 w 46"/>
                <a:gd name="T71" fmla="*/ 18 h 99"/>
                <a:gd name="T72" fmla="*/ 4 w 46"/>
                <a:gd name="T73" fmla="*/ 26 h 99"/>
                <a:gd name="T74" fmla="*/ 2 w 46"/>
                <a:gd name="T75" fmla="*/ 35 h 99"/>
                <a:gd name="T76" fmla="*/ 1 w 46"/>
                <a:gd name="T77" fmla="*/ 43 h 99"/>
                <a:gd name="T78" fmla="*/ 1 w 46"/>
                <a:gd name="T79" fmla="*/ 55 h 99"/>
                <a:gd name="T80" fmla="*/ 2 w 46"/>
                <a:gd name="T81" fmla="*/ 64 h 99"/>
                <a:gd name="T82" fmla="*/ 4 w 46"/>
                <a:gd name="T83" fmla="*/ 70 h 99"/>
                <a:gd name="T84" fmla="*/ 6 w 46"/>
                <a:gd name="T85" fmla="*/ 78 h 99"/>
                <a:gd name="T86" fmla="*/ 10 w 46"/>
                <a:gd name="T87" fmla="*/ 84 h 99"/>
                <a:gd name="T88" fmla="*/ 13 w 46"/>
                <a:gd name="T89" fmla="*/ 90 h 99"/>
                <a:gd name="T90" fmla="*/ 19 w 46"/>
                <a:gd name="T91" fmla="*/ 95 h 99"/>
                <a:gd name="T92" fmla="*/ 26 w 46"/>
                <a:gd name="T93" fmla="*/ 96 h 99"/>
                <a:gd name="T94" fmla="*/ 31 w 46"/>
                <a:gd name="T95" fmla="*/ 94 h 99"/>
                <a:gd name="T96" fmla="*/ 35 w 46"/>
                <a:gd name="T97" fmla="*/ 90 h 99"/>
                <a:gd name="T98" fmla="*/ 39 w 46"/>
                <a:gd name="T99" fmla="*/ 84 h 99"/>
                <a:gd name="T100" fmla="*/ 41 w 46"/>
                <a:gd name="T101" fmla="*/ 78 h 99"/>
                <a:gd name="T102" fmla="*/ 44 w 46"/>
                <a:gd name="T103" fmla="*/ 70 h 99"/>
                <a:gd name="T104" fmla="*/ 45 w 46"/>
                <a:gd name="T105" fmla="*/ 62 h 99"/>
                <a:gd name="T106" fmla="*/ 45 w 46"/>
                <a:gd name="T107" fmla="*/ 53 h 99"/>
                <a:gd name="T108" fmla="*/ 45 w 46"/>
                <a:gd name="T109" fmla="*/ 43 h 99"/>
                <a:gd name="T110" fmla="*/ 44 w 46"/>
                <a:gd name="T111" fmla="*/ 33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99"/>
                <a:gd name="T170" fmla="*/ 46 w 46"/>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99">
                  <a:moveTo>
                    <a:pt x="44" y="29"/>
                  </a:moveTo>
                  <a:lnTo>
                    <a:pt x="45" y="31"/>
                  </a:lnTo>
                  <a:lnTo>
                    <a:pt x="45" y="36"/>
                  </a:lnTo>
                  <a:lnTo>
                    <a:pt x="46" y="39"/>
                  </a:lnTo>
                  <a:lnTo>
                    <a:pt x="46" y="40"/>
                  </a:lnTo>
                  <a:lnTo>
                    <a:pt x="46" y="43"/>
                  </a:lnTo>
                  <a:lnTo>
                    <a:pt x="46" y="46"/>
                  </a:lnTo>
                  <a:lnTo>
                    <a:pt x="46" y="48"/>
                  </a:lnTo>
                  <a:lnTo>
                    <a:pt x="46" y="51"/>
                  </a:lnTo>
                  <a:lnTo>
                    <a:pt x="46" y="53"/>
                  </a:lnTo>
                  <a:lnTo>
                    <a:pt x="46" y="55"/>
                  </a:lnTo>
                  <a:lnTo>
                    <a:pt x="46" y="57"/>
                  </a:lnTo>
                  <a:lnTo>
                    <a:pt x="46" y="60"/>
                  </a:lnTo>
                  <a:lnTo>
                    <a:pt x="46" y="62"/>
                  </a:lnTo>
                  <a:lnTo>
                    <a:pt x="44" y="74"/>
                  </a:lnTo>
                  <a:lnTo>
                    <a:pt x="44" y="75"/>
                  </a:lnTo>
                  <a:lnTo>
                    <a:pt x="43" y="78"/>
                  </a:lnTo>
                  <a:lnTo>
                    <a:pt x="43" y="79"/>
                  </a:lnTo>
                  <a:lnTo>
                    <a:pt x="41" y="82"/>
                  </a:lnTo>
                  <a:lnTo>
                    <a:pt x="41" y="83"/>
                  </a:lnTo>
                  <a:lnTo>
                    <a:pt x="40" y="84"/>
                  </a:lnTo>
                  <a:lnTo>
                    <a:pt x="39" y="87"/>
                  </a:lnTo>
                  <a:lnTo>
                    <a:pt x="39" y="88"/>
                  </a:lnTo>
                  <a:lnTo>
                    <a:pt x="37" y="90"/>
                  </a:lnTo>
                  <a:lnTo>
                    <a:pt x="36" y="91"/>
                  </a:lnTo>
                  <a:lnTo>
                    <a:pt x="36" y="92"/>
                  </a:lnTo>
                  <a:lnTo>
                    <a:pt x="35" y="94"/>
                  </a:lnTo>
                  <a:lnTo>
                    <a:pt x="34" y="95"/>
                  </a:lnTo>
                  <a:lnTo>
                    <a:pt x="32" y="95"/>
                  </a:lnTo>
                  <a:lnTo>
                    <a:pt x="31" y="96"/>
                  </a:lnTo>
                  <a:lnTo>
                    <a:pt x="30" y="97"/>
                  </a:lnTo>
                  <a:lnTo>
                    <a:pt x="28" y="99"/>
                  </a:lnTo>
                  <a:lnTo>
                    <a:pt x="27" y="99"/>
                  </a:lnTo>
                  <a:lnTo>
                    <a:pt x="26" y="99"/>
                  </a:lnTo>
                  <a:lnTo>
                    <a:pt x="24" y="99"/>
                  </a:lnTo>
                  <a:lnTo>
                    <a:pt x="23" y="99"/>
                  </a:lnTo>
                  <a:lnTo>
                    <a:pt x="22" y="99"/>
                  </a:lnTo>
                  <a:lnTo>
                    <a:pt x="21" y="99"/>
                  </a:lnTo>
                  <a:lnTo>
                    <a:pt x="19" y="97"/>
                  </a:lnTo>
                  <a:lnTo>
                    <a:pt x="18" y="97"/>
                  </a:lnTo>
                  <a:lnTo>
                    <a:pt x="15" y="95"/>
                  </a:lnTo>
                  <a:lnTo>
                    <a:pt x="14" y="94"/>
                  </a:lnTo>
                  <a:lnTo>
                    <a:pt x="13" y="92"/>
                  </a:lnTo>
                  <a:lnTo>
                    <a:pt x="11" y="91"/>
                  </a:lnTo>
                  <a:lnTo>
                    <a:pt x="10" y="90"/>
                  </a:lnTo>
                  <a:lnTo>
                    <a:pt x="10" y="88"/>
                  </a:lnTo>
                  <a:lnTo>
                    <a:pt x="9" y="87"/>
                  </a:lnTo>
                  <a:lnTo>
                    <a:pt x="8" y="86"/>
                  </a:lnTo>
                  <a:lnTo>
                    <a:pt x="8" y="83"/>
                  </a:lnTo>
                  <a:lnTo>
                    <a:pt x="6" y="82"/>
                  </a:lnTo>
                  <a:lnTo>
                    <a:pt x="5" y="81"/>
                  </a:lnTo>
                  <a:lnTo>
                    <a:pt x="5" y="78"/>
                  </a:lnTo>
                  <a:lnTo>
                    <a:pt x="4" y="75"/>
                  </a:lnTo>
                  <a:lnTo>
                    <a:pt x="4" y="74"/>
                  </a:lnTo>
                  <a:lnTo>
                    <a:pt x="2" y="71"/>
                  </a:lnTo>
                  <a:lnTo>
                    <a:pt x="2" y="69"/>
                  </a:lnTo>
                  <a:lnTo>
                    <a:pt x="1" y="66"/>
                  </a:lnTo>
                  <a:lnTo>
                    <a:pt x="1" y="65"/>
                  </a:lnTo>
                  <a:lnTo>
                    <a:pt x="1" y="62"/>
                  </a:lnTo>
                  <a:lnTo>
                    <a:pt x="1" y="60"/>
                  </a:lnTo>
                  <a:lnTo>
                    <a:pt x="0" y="57"/>
                  </a:lnTo>
                  <a:lnTo>
                    <a:pt x="0" y="55"/>
                  </a:lnTo>
                  <a:lnTo>
                    <a:pt x="0" y="53"/>
                  </a:lnTo>
                  <a:lnTo>
                    <a:pt x="0" y="51"/>
                  </a:lnTo>
                  <a:lnTo>
                    <a:pt x="0" y="46"/>
                  </a:lnTo>
                  <a:lnTo>
                    <a:pt x="0" y="43"/>
                  </a:lnTo>
                  <a:lnTo>
                    <a:pt x="0" y="40"/>
                  </a:lnTo>
                  <a:lnTo>
                    <a:pt x="0" y="38"/>
                  </a:lnTo>
                  <a:lnTo>
                    <a:pt x="1" y="36"/>
                  </a:lnTo>
                  <a:lnTo>
                    <a:pt x="1" y="34"/>
                  </a:lnTo>
                  <a:lnTo>
                    <a:pt x="1" y="29"/>
                  </a:lnTo>
                  <a:lnTo>
                    <a:pt x="2" y="27"/>
                  </a:lnTo>
                  <a:lnTo>
                    <a:pt x="2" y="25"/>
                  </a:lnTo>
                  <a:lnTo>
                    <a:pt x="4" y="24"/>
                  </a:lnTo>
                  <a:lnTo>
                    <a:pt x="4" y="21"/>
                  </a:lnTo>
                  <a:lnTo>
                    <a:pt x="5" y="20"/>
                  </a:lnTo>
                  <a:lnTo>
                    <a:pt x="5" y="17"/>
                  </a:lnTo>
                  <a:lnTo>
                    <a:pt x="6" y="16"/>
                  </a:lnTo>
                  <a:lnTo>
                    <a:pt x="6" y="14"/>
                  </a:lnTo>
                  <a:lnTo>
                    <a:pt x="8" y="12"/>
                  </a:lnTo>
                  <a:lnTo>
                    <a:pt x="8" y="11"/>
                  </a:lnTo>
                  <a:lnTo>
                    <a:pt x="10" y="8"/>
                  </a:lnTo>
                  <a:lnTo>
                    <a:pt x="11" y="7"/>
                  </a:lnTo>
                  <a:lnTo>
                    <a:pt x="15" y="3"/>
                  </a:lnTo>
                  <a:lnTo>
                    <a:pt x="17" y="2"/>
                  </a:lnTo>
                  <a:lnTo>
                    <a:pt x="18" y="0"/>
                  </a:lnTo>
                  <a:lnTo>
                    <a:pt x="19" y="0"/>
                  </a:lnTo>
                  <a:lnTo>
                    <a:pt x="21" y="0"/>
                  </a:lnTo>
                  <a:lnTo>
                    <a:pt x="22" y="0"/>
                  </a:lnTo>
                  <a:lnTo>
                    <a:pt x="23" y="0"/>
                  </a:lnTo>
                  <a:lnTo>
                    <a:pt x="24" y="0"/>
                  </a:lnTo>
                  <a:lnTo>
                    <a:pt x="26" y="0"/>
                  </a:lnTo>
                  <a:lnTo>
                    <a:pt x="27" y="0"/>
                  </a:lnTo>
                  <a:lnTo>
                    <a:pt x="27" y="2"/>
                  </a:lnTo>
                  <a:lnTo>
                    <a:pt x="28" y="2"/>
                  </a:lnTo>
                  <a:lnTo>
                    <a:pt x="30" y="3"/>
                  </a:lnTo>
                  <a:lnTo>
                    <a:pt x="32" y="4"/>
                  </a:lnTo>
                  <a:lnTo>
                    <a:pt x="34" y="5"/>
                  </a:lnTo>
                  <a:lnTo>
                    <a:pt x="34" y="7"/>
                  </a:lnTo>
                  <a:lnTo>
                    <a:pt x="36" y="8"/>
                  </a:lnTo>
                  <a:lnTo>
                    <a:pt x="37" y="11"/>
                  </a:lnTo>
                  <a:lnTo>
                    <a:pt x="37" y="12"/>
                  </a:lnTo>
                  <a:lnTo>
                    <a:pt x="39" y="13"/>
                  </a:lnTo>
                  <a:lnTo>
                    <a:pt x="40" y="14"/>
                  </a:lnTo>
                  <a:lnTo>
                    <a:pt x="40" y="17"/>
                  </a:lnTo>
                  <a:lnTo>
                    <a:pt x="41" y="18"/>
                  </a:lnTo>
                  <a:lnTo>
                    <a:pt x="41" y="21"/>
                  </a:lnTo>
                  <a:lnTo>
                    <a:pt x="43" y="22"/>
                  </a:lnTo>
                  <a:lnTo>
                    <a:pt x="43" y="25"/>
                  </a:lnTo>
                  <a:lnTo>
                    <a:pt x="44" y="29"/>
                  </a:lnTo>
                  <a:lnTo>
                    <a:pt x="43" y="30"/>
                  </a:lnTo>
                  <a:lnTo>
                    <a:pt x="43" y="26"/>
                  </a:lnTo>
                  <a:lnTo>
                    <a:pt x="41" y="24"/>
                  </a:lnTo>
                  <a:lnTo>
                    <a:pt x="41" y="22"/>
                  </a:lnTo>
                  <a:lnTo>
                    <a:pt x="40" y="20"/>
                  </a:lnTo>
                  <a:lnTo>
                    <a:pt x="39" y="18"/>
                  </a:lnTo>
                  <a:lnTo>
                    <a:pt x="39" y="17"/>
                  </a:lnTo>
                  <a:lnTo>
                    <a:pt x="37" y="14"/>
                  </a:lnTo>
                  <a:lnTo>
                    <a:pt x="37" y="13"/>
                  </a:lnTo>
                  <a:lnTo>
                    <a:pt x="36" y="12"/>
                  </a:lnTo>
                  <a:lnTo>
                    <a:pt x="35" y="11"/>
                  </a:lnTo>
                  <a:lnTo>
                    <a:pt x="34" y="8"/>
                  </a:lnTo>
                  <a:lnTo>
                    <a:pt x="32" y="8"/>
                  </a:lnTo>
                  <a:lnTo>
                    <a:pt x="31" y="7"/>
                  </a:lnTo>
                  <a:lnTo>
                    <a:pt x="31" y="5"/>
                  </a:lnTo>
                  <a:lnTo>
                    <a:pt x="30" y="5"/>
                  </a:lnTo>
                  <a:lnTo>
                    <a:pt x="28" y="4"/>
                  </a:lnTo>
                  <a:lnTo>
                    <a:pt x="27" y="4"/>
                  </a:lnTo>
                  <a:lnTo>
                    <a:pt x="26" y="3"/>
                  </a:lnTo>
                  <a:lnTo>
                    <a:pt x="24" y="3"/>
                  </a:lnTo>
                  <a:lnTo>
                    <a:pt x="23" y="3"/>
                  </a:lnTo>
                  <a:lnTo>
                    <a:pt x="22" y="3"/>
                  </a:lnTo>
                  <a:lnTo>
                    <a:pt x="21" y="3"/>
                  </a:lnTo>
                  <a:lnTo>
                    <a:pt x="19" y="3"/>
                  </a:lnTo>
                  <a:lnTo>
                    <a:pt x="17" y="4"/>
                  </a:lnTo>
                  <a:lnTo>
                    <a:pt x="15" y="5"/>
                  </a:lnTo>
                  <a:lnTo>
                    <a:pt x="14" y="7"/>
                  </a:lnTo>
                  <a:lnTo>
                    <a:pt x="11" y="9"/>
                  </a:lnTo>
                  <a:lnTo>
                    <a:pt x="10" y="11"/>
                  </a:lnTo>
                  <a:lnTo>
                    <a:pt x="9" y="13"/>
                  </a:lnTo>
                  <a:lnTo>
                    <a:pt x="8" y="14"/>
                  </a:lnTo>
                  <a:lnTo>
                    <a:pt x="8" y="16"/>
                  </a:lnTo>
                  <a:lnTo>
                    <a:pt x="6" y="17"/>
                  </a:lnTo>
                  <a:lnTo>
                    <a:pt x="6" y="18"/>
                  </a:lnTo>
                  <a:lnTo>
                    <a:pt x="5" y="21"/>
                  </a:lnTo>
                  <a:lnTo>
                    <a:pt x="5" y="22"/>
                  </a:lnTo>
                  <a:lnTo>
                    <a:pt x="4" y="25"/>
                  </a:lnTo>
                  <a:lnTo>
                    <a:pt x="4" y="26"/>
                  </a:lnTo>
                  <a:lnTo>
                    <a:pt x="4" y="29"/>
                  </a:lnTo>
                  <a:lnTo>
                    <a:pt x="2" y="30"/>
                  </a:lnTo>
                  <a:lnTo>
                    <a:pt x="2" y="33"/>
                  </a:lnTo>
                  <a:lnTo>
                    <a:pt x="2" y="35"/>
                  </a:lnTo>
                  <a:lnTo>
                    <a:pt x="2" y="36"/>
                  </a:lnTo>
                  <a:lnTo>
                    <a:pt x="1" y="39"/>
                  </a:lnTo>
                  <a:lnTo>
                    <a:pt x="1" y="42"/>
                  </a:lnTo>
                  <a:lnTo>
                    <a:pt x="1" y="43"/>
                  </a:lnTo>
                  <a:lnTo>
                    <a:pt x="1" y="46"/>
                  </a:lnTo>
                  <a:lnTo>
                    <a:pt x="1" y="49"/>
                  </a:lnTo>
                  <a:lnTo>
                    <a:pt x="1" y="52"/>
                  </a:lnTo>
                  <a:lnTo>
                    <a:pt x="1" y="55"/>
                  </a:lnTo>
                  <a:lnTo>
                    <a:pt x="1" y="57"/>
                  </a:lnTo>
                  <a:lnTo>
                    <a:pt x="1" y="59"/>
                  </a:lnTo>
                  <a:lnTo>
                    <a:pt x="2" y="61"/>
                  </a:lnTo>
                  <a:lnTo>
                    <a:pt x="2" y="64"/>
                  </a:lnTo>
                  <a:lnTo>
                    <a:pt x="2" y="66"/>
                  </a:lnTo>
                  <a:lnTo>
                    <a:pt x="4" y="69"/>
                  </a:lnTo>
                  <a:lnTo>
                    <a:pt x="4" y="68"/>
                  </a:lnTo>
                  <a:lnTo>
                    <a:pt x="4" y="70"/>
                  </a:lnTo>
                  <a:lnTo>
                    <a:pt x="5" y="73"/>
                  </a:lnTo>
                  <a:lnTo>
                    <a:pt x="5" y="74"/>
                  </a:lnTo>
                  <a:lnTo>
                    <a:pt x="6" y="77"/>
                  </a:lnTo>
                  <a:lnTo>
                    <a:pt x="6" y="78"/>
                  </a:lnTo>
                  <a:lnTo>
                    <a:pt x="8" y="81"/>
                  </a:lnTo>
                  <a:lnTo>
                    <a:pt x="8" y="82"/>
                  </a:lnTo>
                  <a:lnTo>
                    <a:pt x="9" y="83"/>
                  </a:lnTo>
                  <a:lnTo>
                    <a:pt x="10" y="84"/>
                  </a:lnTo>
                  <a:lnTo>
                    <a:pt x="10" y="86"/>
                  </a:lnTo>
                  <a:lnTo>
                    <a:pt x="11" y="87"/>
                  </a:lnTo>
                  <a:lnTo>
                    <a:pt x="13" y="88"/>
                  </a:lnTo>
                  <a:lnTo>
                    <a:pt x="13" y="90"/>
                  </a:lnTo>
                  <a:lnTo>
                    <a:pt x="14" y="91"/>
                  </a:lnTo>
                  <a:lnTo>
                    <a:pt x="17" y="94"/>
                  </a:lnTo>
                  <a:lnTo>
                    <a:pt x="18" y="95"/>
                  </a:lnTo>
                  <a:lnTo>
                    <a:pt x="19" y="95"/>
                  </a:lnTo>
                  <a:lnTo>
                    <a:pt x="22" y="96"/>
                  </a:lnTo>
                  <a:lnTo>
                    <a:pt x="23" y="96"/>
                  </a:lnTo>
                  <a:lnTo>
                    <a:pt x="24" y="96"/>
                  </a:lnTo>
                  <a:lnTo>
                    <a:pt x="26" y="96"/>
                  </a:lnTo>
                  <a:lnTo>
                    <a:pt x="27" y="96"/>
                  </a:lnTo>
                  <a:lnTo>
                    <a:pt x="28" y="95"/>
                  </a:lnTo>
                  <a:lnTo>
                    <a:pt x="30" y="95"/>
                  </a:lnTo>
                  <a:lnTo>
                    <a:pt x="31" y="94"/>
                  </a:lnTo>
                  <a:lnTo>
                    <a:pt x="32" y="92"/>
                  </a:lnTo>
                  <a:lnTo>
                    <a:pt x="34" y="92"/>
                  </a:lnTo>
                  <a:lnTo>
                    <a:pt x="34" y="91"/>
                  </a:lnTo>
                  <a:lnTo>
                    <a:pt x="35" y="90"/>
                  </a:lnTo>
                  <a:lnTo>
                    <a:pt x="36" y="88"/>
                  </a:lnTo>
                  <a:lnTo>
                    <a:pt x="36" y="87"/>
                  </a:lnTo>
                  <a:lnTo>
                    <a:pt x="37" y="86"/>
                  </a:lnTo>
                  <a:lnTo>
                    <a:pt x="39" y="84"/>
                  </a:lnTo>
                  <a:lnTo>
                    <a:pt x="39" y="83"/>
                  </a:lnTo>
                  <a:lnTo>
                    <a:pt x="40" y="81"/>
                  </a:lnTo>
                  <a:lnTo>
                    <a:pt x="40" y="79"/>
                  </a:lnTo>
                  <a:lnTo>
                    <a:pt x="41" y="78"/>
                  </a:lnTo>
                  <a:lnTo>
                    <a:pt x="41" y="77"/>
                  </a:lnTo>
                  <a:lnTo>
                    <a:pt x="43" y="74"/>
                  </a:lnTo>
                  <a:lnTo>
                    <a:pt x="43" y="71"/>
                  </a:lnTo>
                  <a:lnTo>
                    <a:pt x="44" y="70"/>
                  </a:lnTo>
                  <a:lnTo>
                    <a:pt x="44" y="69"/>
                  </a:lnTo>
                  <a:lnTo>
                    <a:pt x="44" y="66"/>
                  </a:lnTo>
                  <a:lnTo>
                    <a:pt x="44" y="64"/>
                  </a:lnTo>
                  <a:lnTo>
                    <a:pt x="45" y="62"/>
                  </a:lnTo>
                  <a:lnTo>
                    <a:pt x="45" y="60"/>
                  </a:lnTo>
                  <a:lnTo>
                    <a:pt x="45" y="57"/>
                  </a:lnTo>
                  <a:lnTo>
                    <a:pt x="45" y="55"/>
                  </a:lnTo>
                  <a:lnTo>
                    <a:pt x="45" y="53"/>
                  </a:lnTo>
                  <a:lnTo>
                    <a:pt x="45" y="51"/>
                  </a:lnTo>
                  <a:lnTo>
                    <a:pt x="45" y="48"/>
                  </a:lnTo>
                  <a:lnTo>
                    <a:pt x="45" y="46"/>
                  </a:lnTo>
                  <a:lnTo>
                    <a:pt x="45" y="43"/>
                  </a:lnTo>
                  <a:lnTo>
                    <a:pt x="45" y="42"/>
                  </a:lnTo>
                  <a:lnTo>
                    <a:pt x="45" y="39"/>
                  </a:lnTo>
                  <a:lnTo>
                    <a:pt x="44" y="36"/>
                  </a:lnTo>
                  <a:lnTo>
                    <a:pt x="44" y="33"/>
                  </a:lnTo>
                  <a:lnTo>
                    <a:pt x="43" y="30"/>
                  </a:lnTo>
                  <a:lnTo>
                    <a:pt x="44" y="29"/>
                  </a:lnTo>
                  <a:close/>
                </a:path>
              </a:pathLst>
            </a:custGeom>
            <a:solidFill>
              <a:srgbClr val="808080"/>
            </a:solidFill>
            <a:ln w="9525">
              <a:noFill/>
              <a:round/>
              <a:headEnd/>
              <a:tailEnd/>
            </a:ln>
          </p:spPr>
          <p:txBody>
            <a:bodyPr/>
            <a:lstStyle/>
            <a:p>
              <a:endParaRPr lang="en-US"/>
            </a:p>
          </p:txBody>
        </p:sp>
        <p:sp>
          <p:nvSpPr>
            <p:cNvPr id="263" name="Freeform 406"/>
            <p:cNvSpPr>
              <a:spLocks/>
            </p:cNvSpPr>
            <p:nvPr/>
          </p:nvSpPr>
          <p:spPr bwMode="auto">
            <a:xfrm>
              <a:off x="2765" y="1160"/>
              <a:ext cx="25" cy="55"/>
            </a:xfrm>
            <a:custGeom>
              <a:avLst/>
              <a:gdLst>
                <a:gd name="T0" fmla="*/ 8 w 25"/>
                <a:gd name="T1" fmla="*/ 1 h 55"/>
                <a:gd name="T2" fmla="*/ 11 w 25"/>
                <a:gd name="T3" fmla="*/ 0 h 55"/>
                <a:gd name="T4" fmla="*/ 13 w 25"/>
                <a:gd name="T5" fmla="*/ 0 h 55"/>
                <a:gd name="T6" fmla="*/ 15 w 25"/>
                <a:gd name="T7" fmla="*/ 1 h 55"/>
                <a:gd name="T8" fmla="*/ 19 w 25"/>
                <a:gd name="T9" fmla="*/ 3 h 55"/>
                <a:gd name="T10" fmla="*/ 20 w 25"/>
                <a:gd name="T11" fmla="*/ 4 h 55"/>
                <a:gd name="T12" fmla="*/ 20 w 25"/>
                <a:gd name="T13" fmla="*/ 7 h 55"/>
                <a:gd name="T14" fmla="*/ 21 w 25"/>
                <a:gd name="T15" fmla="*/ 8 h 55"/>
                <a:gd name="T16" fmla="*/ 23 w 25"/>
                <a:gd name="T17" fmla="*/ 11 h 55"/>
                <a:gd name="T18" fmla="*/ 24 w 25"/>
                <a:gd name="T19" fmla="*/ 12 h 55"/>
                <a:gd name="T20" fmla="*/ 24 w 25"/>
                <a:gd name="T21" fmla="*/ 14 h 55"/>
                <a:gd name="T22" fmla="*/ 25 w 25"/>
                <a:gd name="T23" fmla="*/ 18 h 55"/>
                <a:gd name="T24" fmla="*/ 25 w 25"/>
                <a:gd name="T25" fmla="*/ 21 h 55"/>
                <a:gd name="T26" fmla="*/ 25 w 25"/>
                <a:gd name="T27" fmla="*/ 24 h 55"/>
                <a:gd name="T28" fmla="*/ 25 w 25"/>
                <a:gd name="T29" fmla="*/ 26 h 55"/>
                <a:gd name="T30" fmla="*/ 25 w 25"/>
                <a:gd name="T31" fmla="*/ 29 h 55"/>
                <a:gd name="T32" fmla="*/ 25 w 25"/>
                <a:gd name="T33" fmla="*/ 31 h 55"/>
                <a:gd name="T34" fmla="*/ 25 w 25"/>
                <a:gd name="T35" fmla="*/ 34 h 55"/>
                <a:gd name="T36" fmla="*/ 24 w 25"/>
                <a:gd name="T37" fmla="*/ 42 h 55"/>
                <a:gd name="T38" fmla="*/ 24 w 25"/>
                <a:gd name="T39" fmla="*/ 44 h 55"/>
                <a:gd name="T40" fmla="*/ 23 w 25"/>
                <a:gd name="T41" fmla="*/ 46 h 55"/>
                <a:gd name="T42" fmla="*/ 21 w 25"/>
                <a:gd name="T43" fmla="*/ 47 h 55"/>
                <a:gd name="T44" fmla="*/ 21 w 25"/>
                <a:gd name="T45" fmla="*/ 49 h 55"/>
                <a:gd name="T46" fmla="*/ 19 w 25"/>
                <a:gd name="T47" fmla="*/ 52 h 55"/>
                <a:gd name="T48" fmla="*/ 16 w 25"/>
                <a:gd name="T49" fmla="*/ 53 h 55"/>
                <a:gd name="T50" fmla="*/ 15 w 25"/>
                <a:gd name="T51" fmla="*/ 53 h 55"/>
                <a:gd name="T52" fmla="*/ 15 w 25"/>
                <a:gd name="T53" fmla="*/ 53 h 55"/>
                <a:gd name="T54" fmla="*/ 13 w 25"/>
                <a:gd name="T55" fmla="*/ 55 h 55"/>
                <a:gd name="T56" fmla="*/ 12 w 25"/>
                <a:gd name="T57" fmla="*/ 53 h 55"/>
                <a:gd name="T58" fmla="*/ 11 w 25"/>
                <a:gd name="T59" fmla="*/ 53 h 55"/>
                <a:gd name="T60" fmla="*/ 7 w 25"/>
                <a:gd name="T61" fmla="*/ 51 h 55"/>
                <a:gd name="T62" fmla="*/ 6 w 25"/>
                <a:gd name="T63" fmla="*/ 49 h 55"/>
                <a:gd name="T64" fmla="*/ 4 w 25"/>
                <a:gd name="T65" fmla="*/ 48 h 55"/>
                <a:gd name="T66" fmla="*/ 4 w 25"/>
                <a:gd name="T67" fmla="*/ 46 h 55"/>
                <a:gd name="T68" fmla="*/ 3 w 25"/>
                <a:gd name="T69" fmla="*/ 44 h 55"/>
                <a:gd name="T70" fmla="*/ 2 w 25"/>
                <a:gd name="T71" fmla="*/ 42 h 55"/>
                <a:gd name="T72" fmla="*/ 2 w 25"/>
                <a:gd name="T73" fmla="*/ 38 h 55"/>
                <a:gd name="T74" fmla="*/ 0 w 25"/>
                <a:gd name="T75" fmla="*/ 35 h 55"/>
                <a:gd name="T76" fmla="*/ 0 w 25"/>
                <a:gd name="T77" fmla="*/ 33 h 55"/>
                <a:gd name="T78" fmla="*/ 0 w 25"/>
                <a:gd name="T79" fmla="*/ 30 h 55"/>
                <a:gd name="T80" fmla="*/ 0 w 25"/>
                <a:gd name="T81" fmla="*/ 27 h 55"/>
                <a:gd name="T82" fmla="*/ 0 w 25"/>
                <a:gd name="T83" fmla="*/ 25 h 55"/>
                <a:gd name="T84" fmla="*/ 0 w 25"/>
                <a:gd name="T85" fmla="*/ 22 h 55"/>
                <a:gd name="T86" fmla="*/ 2 w 25"/>
                <a:gd name="T87" fmla="*/ 14 h 55"/>
                <a:gd name="T88" fmla="*/ 2 w 25"/>
                <a:gd name="T89" fmla="*/ 12 h 55"/>
                <a:gd name="T90" fmla="*/ 3 w 25"/>
                <a:gd name="T91" fmla="*/ 11 h 55"/>
                <a:gd name="T92" fmla="*/ 3 w 25"/>
                <a:gd name="T93" fmla="*/ 8 h 55"/>
                <a:gd name="T94" fmla="*/ 4 w 25"/>
                <a:gd name="T95" fmla="*/ 7 h 55"/>
                <a:gd name="T96" fmla="*/ 6 w 25"/>
                <a:gd name="T97" fmla="*/ 5 h 55"/>
                <a:gd name="T98" fmla="*/ 7 w 25"/>
                <a:gd name="T99" fmla="*/ 3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5"/>
                <a:gd name="T151" fmla="*/ 0 h 55"/>
                <a:gd name="T152" fmla="*/ 25 w 25"/>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5" h="55">
                  <a:moveTo>
                    <a:pt x="7" y="3"/>
                  </a:moveTo>
                  <a:lnTo>
                    <a:pt x="8" y="1"/>
                  </a:lnTo>
                  <a:lnTo>
                    <a:pt x="10" y="1"/>
                  </a:lnTo>
                  <a:lnTo>
                    <a:pt x="11" y="0"/>
                  </a:lnTo>
                  <a:lnTo>
                    <a:pt x="12" y="0"/>
                  </a:lnTo>
                  <a:lnTo>
                    <a:pt x="13" y="0"/>
                  </a:lnTo>
                  <a:lnTo>
                    <a:pt x="15" y="0"/>
                  </a:lnTo>
                  <a:lnTo>
                    <a:pt x="15" y="1"/>
                  </a:lnTo>
                  <a:lnTo>
                    <a:pt x="15" y="0"/>
                  </a:lnTo>
                  <a:lnTo>
                    <a:pt x="19" y="3"/>
                  </a:lnTo>
                  <a:lnTo>
                    <a:pt x="19" y="4"/>
                  </a:lnTo>
                  <a:lnTo>
                    <a:pt x="20" y="4"/>
                  </a:lnTo>
                  <a:lnTo>
                    <a:pt x="20" y="5"/>
                  </a:lnTo>
                  <a:lnTo>
                    <a:pt x="20" y="7"/>
                  </a:lnTo>
                  <a:lnTo>
                    <a:pt x="21" y="7"/>
                  </a:lnTo>
                  <a:lnTo>
                    <a:pt x="21" y="8"/>
                  </a:lnTo>
                  <a:lnTo>
                    <a:pt x="23" y="9"/>
                  </a:lnTo>
                  <a:lnTo>
                    <a:pt x="23" y="11"/>
                  </a:lnTo>
                  <a:lnTo>
                    <a:pt x="23" y="12"/>
                  </a:lnTo>
                  <a:lnTo>
                    <a:pt x="24" y="12"/>
                  </a:lnTo>
                  <a:lnTo>
                    <a:pt x="24" y="13"/>
                  </a:lnTo>
                  <a:lnTo>
                    <a:pt x="24" y="14"/>
                  </a:lnTo>
                  <a:lnTo>
                    <a:pt x="24" y="16"/>
                  </a:lnTo>
                  <a:lnTo>
                    <a:pt x="25" y="18"/>
                  </a:lnTo>
                  <a:lnTo>
                    <a:pt x="25" y="20"/>
                  </a:lnTo>
                  <a:lnTo>
                    <a:pt x="25" y="21"/>
                  </a:lnTo>
                  <a:lnTo>
                    <a:pt x="25" y="22"/>
                  </a:lnTo>
                  <a:lnTo>
                    <a:pt x="25" y="24"/>
                  </a:lnTo>
                  <a:lnTo>
                    <a:pt x="25" y="25"/>
                  </a:lnTo>
                  <a:lnTo>
                    <a:pt x="25" y="26"/>
                  </a:lnTo>
                  <a:lnTo>
                    <a:pt x="25" y="27"/>
                  </a:lnTo>
                  <a:lnTo>
                    <a:pt x="25" y="29"/>
                  </a:lnTo>
                  <a:lnTo>
                    <a:pt x="25" y="30"/>
                  </a:lnTo>
                  <a:lnTo>
                    <a:pt x="25" y="31"/>
                  </a:lnTo>
                  <a:lnTo>
                    <a:pt x="25" y="33"/>
                  </a:lnTo>
                  <a:lnTo>
                    <a:pt x="25" y="34"/>
                  </a:lnTo>
                  <a:lnTo>
                    <a:pt x="24" y="40"/>
                  </a:lnTo>
                  <a:lnTo>
                    <a:pt x="24" y="42"/>
                  </a:lnTo>
                  <a:lnTo>
                    <a:pt x="24" y="43"/>
                  </a:lnTo>
                  <a:lnTo>
                    <a:pt x="24" y="44"/>
                  </a:lnTo>
                  <a:lnTo>
                    <a:pt x="23" y="44"/>
                  </a:lnTo>
                  <a:lnTo>
                    <a:pt x="23" y="46"/>
                  </a:lnTo>
                  <a:lnTo>
                    <a:pt x="23" y="47"/>
                  </a:lnTo>
                  <a:lnTo>
                    <a:pt x="21" y="47"/>
                  </a:lnTo>
                  <a:lnTo>
                    <a:pt x="21" y="48"/>
                  </a:lnTo>
                  <a:lnTo>
                    <a:pt x="21" y="49"/>
                  </a:lnTo>
                  <a:lnTo>
                    <a:pt x="20" y="51"/>
                  </a:lnTo>
                  <a:lnTo>
                    <a:pt x="19" y="52"/>
                  </a:lnTo>
                  <a:lnTo>
                    <a:pt x="17" y="53"/>
                  </a:lnTo>
                  <a:lnTo>
                    <a:pt x="16" y="53"/>
                  </a:lnTo>
                  <a:lnTo>
                    <a:pt x="15" y="55"/>
                  </a:lnTo>
                  <a:lnTo>
                    <a:pt x="15" y="53"/>
                  </a:lnTo>
                  <a:lnTo>
                    <a:pt x="15" y="55"/>
                  </a:lnTo>
                  <a:lnTo>
                    <a:pt x="15" y="53"/>
                  </a:lnTo>
                  <a:lnTo>
                    <a:pt x="15" y="55"/>
                  </a:lnTo>
                  <a:lnTo>
                    <a:pt x="13" y="55"/>
                  </a:lnTo>
                  <a:lnTo>
                    <a:pt x="12" y="55"/>
                  </a:lnTo>
                  <a:lnTo>
                    <a:pt x="12" y="53"/>
                  </a:lnTo>
                  <a:lnTo>
                    <a:pt x="11" y="55"/>
                  </a:lnTo>
                  <a:lnTo>
                    <a:pt x="11" y="53"/>
                  </a:lnTo>
                  <a:lnTo>
                    <a:pt x="7" y="52"/>
                  </a:lnTo>
                  <a:lnTo>
                    <a:pt x="7" y="51"/>
                  </a:lnTo>
                  <a:lnTo>
                    <a:pt x="6" y="51"/>
                  </a:lnTo>
                  <a:lnTo>
                    <a:pt x="6" y="49"/>
                  </a:lnTo>
                  <a:lnTo>
                    <a:pt x="6" y="48"/>
                  </a:lnTo>
                  <a:lnTo>
                    <a:pt x="4" y="48"/>
                  </a:lnTo>
                  <a:lnTo>
                    <a:pt x="4" y="47"/>
                  </a:lnTo>
                  <a:lnTo>
                    <a:pt x="4" y="46"/>
                  </a:lnTo>
                  <a:lnTo>
                    <a:pt x="3" y="46"/>
                  </a:lnTo>
                  <a:lnTo>
                    <a:pt x="3" y="44"/>
                  </a:lnTo>
                  <a:lnTo>
                    <a:pt x="3" y="43"/>
                  </a:lnTo>
                  <a:lnTo>
                    <a:pt x="2" y="42"/>
                  </a:lnTo>
                  <a:lnTo>
                    <a:pt x="2" y="40"/>
                  </a:lnTo>
                  <a:lnTo>
                    <a:pt x="2" y="38"/>
                  </a:lnTo>
                  <a:lnTo>
                    <a:pt x="0" y="36"/>
                  </a:lnTo>
                  <a:lnTo>
                    <a:pt x="0" y="35"/>
                  </a:lnTo>
                  <a:lnTo>
                    <a:pt x="0" y="34"/>
                  </a:lnTo>
                  <a:lnTo>
                    <a:pt x="0" y="33"/>
                  </a:lnTo>
                  <a:lnTo>
                    <a:pt x="0" y="31"/>
                  </a:lnTo>
                  <a:lnTo>
                    <a:pt x="0" y="30"/>
                  </a:lnTo>
                  <a:lnTo>
                    <a:pt x="0" y="29"/>
                  </a:lnTo>
                  <a:lnTo>
                    <a:pt x="0" y="27"/>
                  </a:lnTo>
                  <a:lnTo>
                    <a:pt x="0" y="26"/>
                  </a:lnTo>
                  <a:lnTo>
                    <a:pt x="0" y="25"/>
                  </a:lnTo>
                  <a:lnTo>
                    <a:pt x="0" y="24"/>
                  </a:lnTo>
                  <a:lnTo>
                    <a:pt x="0" y="22"/>
                  </a:lnTo>
                  <a:lnTo>
                    <a:pt x="0" y="21"/>
                  </a:lnTo>
                  <a:lnTo>
                    <a:pt x="2" y="14"/>
                  </a:lnTo>
                  <a:lnTo>
                    <a:pt x="2" y="13"/>
                  </a:lnTo>
                  <a:lnTo>
                    <a:pt x="2" y="12"/>
                  </a:lnTo>
                  <a:lnTo>
                    <a:pt x="2" y="11"/>
                  </a:lnTo>
                  <a:lnTo>
                    <a:pt x="3" y="11"/>
                  </a:lnTo>
                  <a:lnTo>
                    <a:pt x="3" y="9"/>
                  </a:lnTo>
                  <a:lnTo>
                    <a:pt x="3" y="8"/>
                  </a:lnTo>
                  <a:lnTo>
                    <a:pt x="4" y="8"/>
                  </a:lnTo>
                  <a:lnTo>
                    <a:pt x="4" y="7"/>
                  </a:lnTo>
                  <a:lnTo>
                    <a:pt x="4" y="5"/>
                  </a:lnTo>
                  <a:lnTo>
                    <a:pt x="6" y="5"/>
                  </a:lnTo>
                  <a:lnTo>
                    <a:pt x="6" y="4"/>
                  </a:lnTo>
                  <a:lnTo>
                    <a:pt x="7" y="3"/>
                  </a:lnTo>
                  <a:close/>
                </a:path>
              </a:pathLst>
            </a:custGeom>
            <a:solidFill>
              <a:srgbClr val="808080"/>
            </a:solidFill>
            <a:ln w="9525">
              <a:noFill/>
              <a:round/>
              <a:headEnd/>
              <a:tailEnd/>
            </a:ln>
          </p:spPr>
          <p:txBody>
            <a:bodyPr/>
            <a:lstStyle/>
            <a:p>
              <a:endParaRPr lang="en-US"/>
            </a:p>
          </p:txBody>
        </p:sp>
        <p:sp>
          <p:nvSpPr>
            <p:cNvPr id="264" name="Freeform 407"/>
            <p:cNvSpPr>
              <a:spLocks/>
            </p:cNvSpPr>
            <p:nvPr/>
          </p:nvSpPr>
          <p:spPr bwMode="auto">
            <a:xfrm>
              <a:off x="2764" y="1159"/>
              <a:ext cx="27" cy="57"/>
            </a:xfrm>
            <a:custGeom>
              <a:avLst/>
              <a:gdLst>
                <a:gd name="T0" fmla="*/ 27 w 27"/>
                <a:gd name="T1" fmla="*/ 22 h 57"/>
                <a:gd name="T2" fmla="*/ 27 w 27"/>
                <a:gd name="T3" fmla="*/ 26 h 57"/>
                <a:gd name="T4" fmla="*/ 27 w 27"/>
                <a:gd name="T5" fmla="*/ 30 h 57"/>
                <a:gd name="T6" fmla="*/ 27 w 27"/>
                <a:gd name="T7" fmla="*/ 34 h 57"/>
                <a:gd name="T8" fmla="*/ 26 w 27"/>
                <a:gd name="T9" fmla="*/ 43 h 57"/>
                <a:gd name="T10" fmla="*/ 24 w 27"/>
                <a:gd name="T11" fmla="*/ 48 h 57"/>
                <a:gd name="T12" fmla="*/ 22 w 27"/>
                <a:gd name="T13" fmla="*/ 52 h 57"/>
                <a:gd name="T14" fmla="*/ 18 w 27"/>
                <a:gd name="T15" fmla="*/ 54 h 57"/>
                <a:gd name="T16" fmla="*/ 16 w 27"/>
                <a:gd name="T17" fmla="*/ 56 h 57"/>
                <a:gd name="T18" fmla="*/ 13 w 27"/>
                <a:gd name="T19" fmla="*/ 56 h 57"/>
                <a:gd name="T20" fmla="*/ 7 w 27"/>
                <a:gd name="T21" fmla="*/ 52 h 57"/>
                <a:gd name="T22" fmla="*/ 4 w 27"/>
                <a:gd name="T23" fmla="*/ 45 h 57"/>
                <a:gd name="T24" fmla="*/ 1 w 27"/>
                <a:gd name="T25" fmla="*/ 40 h 57"/>
                <a:gd name="T26" fmla="*/ 0 w 27"/>
                <a:gd name="T27" fmla="*/ 35 h 57"/>
                <a:gd name="T28" fmla="*/ 0 w 27"/>
                <a:gd name="T29" fmla="*/ 30 h 57"/>
                <a:gd name="T30" fmla="*/ 0 w 27"/>
                <a:gd name="T31" fmla="*/ 25 h 57"/>
                <a:gd name="T32" fmla="*/ 0 w 27"/>
                <a:gd name="T33" fmla="*/ 21 h 57"/>
                <a:gd name="T34" fmla="*/ 3 w 27"/>
                <a:gd name="T35" fmla="*/ 12 h 57"/>
                <a:gd name="T36" fmla="*/ 4 w 27"/>
                <a:gd name="T37" fmla="*/ 8 h 57"/>
                <a:gd name="T38" fmla="*/ 5 w 27"/>
                <a:gd name="T39" fmla="*/ 5 h 57"/>
                <a:gd name="T40" fmla="*/ 9 w 27"/>
                <a:gd name="T41" fmla="*/ 1 h 57"/>
                <a:gd name="T42" fmla="*/ 12 w 27"/>
                <a:gd name="T43" fmla="*/ 0 h 57"/>
                <a:gd name="T44" fmla="*/ 16 w 27"/>
                <a:gd name="T45" fmla="*/ 0 h 57"/>
                <a:gd name="T46" fmla="*/ 20 w 27"/>
                <a:gd name="T47" fmla="*/ 4 h 57"/>
                <a:gd name="T48" fmla="*/ 22 w 27"/>
                <a:gd name="T49" fmla="*/ 5 h 57"/>
                <a:gd name="T50" fmla="*/ 24 w 27"/>
                <a:gd name="T51" fmla="*/ 9 h 57"/>
                <a:gd name="T52" fmla="*/ 25 w 27"/>
                <a:gd name="T53" fmla="*/ 13 h 57"/>
                <a:gd name="T54" fmla="*/ 24 w 27"/>
                <a:gd name="T55" fmla="*/ 14 h 57"/>
                <a:gd name="T56" fmla="*/ 22 w 27"/>
                <a:gd name="T57" fmla="*/ 10 h 57"/>
                <a:gd name="T58" fmla="*/ 21 w 27"/>
                <a:gd name="T59" fmla="*/ 8 h 57"/>
                <a:gd name="T60" fmla="*/ 17 w 27"/>
                <a:gd name="T61" fmla="*/ 4 h 57"/>
                <a:gd name="T62" fmla="*/ 14 w 27"/>
                <a:gd name="T63" fmla="*/ 2 h 57"/>
                <a:gd name="T64" fmla="*/ 11 w 27"/>
                <a:gd name="T65" fmla="*/ 2 h 57"/>
                <a:gd name="T66" fmla="*/ 8 w 27"/>
                <a:gd name="T67" fmla="*/ 6 h 57"/>
                <a:gd name="T68" fmla="*/ 5 w 27"/>
                <a:gd name="T69" fmla="*/ 9 h 57"/>
                <a:gd name="T70" fmla="*/ 4 w 27"/>
                <a:gd name="T71" fmla="*/ 13 h 57"/>
                <a:gd name="T72" fmla="*/ 3 w 27"/>
                <a:gd name="T73" fmla="*/ 17 h 57"/>
                <a:gd name="T74" fmla="*/ 1 w 27"/>
                <a:gd name="T75" fmla="*/ 23 h 57"/>
                <a:gd name="T76" fmla="*/ 1 w 27"/>
                <a:gd name="T77" fmla="*/ 28 h 57"/>
                <a:gd name="T78" fmla="*/ 1 w 27"/>
                <a:gd name="T79" fmla="*/ 32 h 57"/>
                <a:gd name="T80" fmla="*/ 3 w 27"/>
                <a:gd name="T81" fmla="*/ 37 h 57"/>
                <a:gd name="T82" fmla="*/ 4 w 27"/>
                <a:gd name="T83" fmla="*/ 43 h 57"/>
                <a:gd name="T84" fmla="*/ 7 w 27"/>
                <a:gd name="T85" fmla="*/ 48 h 57"/>
                <a:gd name="T86" fmla="*/ 8 w 27"/>
                <a:gd name="T87" fmla="*/ 50 h 57"/>
                <a:gd name="T88" fmla="*/ 11 w 27"/>
                <a:gd name="T89" fmla="*/ 53 h 57"/>
                <a:gd name="T90" fmla="*/ 14 w 27"/>
                <a:gd name="T91" fmla="*/ 54 h 57"/>
                <a:gd name="T92" fmla="*/ 17 w 27"/>
                <a:gd name="T93" fmla="*/ 53 h 57"/>
                <a:gd name="T94" fmla="*/ 20 w 27"/>
                <a:gd name="T95" fmla="*/ 50 h 57"/>
                <a:gd name="T96" fmla="*/ 22 w 27"/>
                <a:gd name="T97" fmla="*/ 47 h 57"/>
                <a:gd name="T98" fmla="*/ 25 w 27"/>
                <a:gd name="T99" fmla="*/ 41 h 57"/>
                <a:gd name="T100" fmla="*/ 26 w 27"/>
                <a:gd name="T101" fmla="*/ 35 h 57"/>
                <a:gd name="T102" fmla="*/ 26 w 27"/>
                <a:gd name="T103" fmla="*/ 31 h 57"/>
                <a:gd name="T104" fmla="*/ 26 w 27"/>
                <a:gd name="T105" fmla="*/ 27 h 57"/>
                <a:gd name="T106" fmla="*/ 26 w 27"/>
                <a:gd name="T107" fmla="*/ 23 h 57"/>
                <a:gd name="T108" fmla="*/ 25 w 27"/>
                <a:gd name="T109" fmla="*/ 18 h 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
                <a:gd name="T166" fmla="*/ 0 h 57"/>
                <a:gd name="T167" fmla="*/ 27 w 27"/>
                <a:gd name="T168" fmla="*/ 57 h 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 h="57">
                  <a:moveTo>
                    <a:pt x="26" y="17"/>
                  </a:moveTo>
                  <a:lnTo>
                    <a:pt x="27" y="21"/>
                  </a:lnTo>
                  <a:lnTo>
                    <a:pt x="27" y="22"/>
                  </a:lnTo>
                  <a:lnTo>
                    <a:pt x="27" y="23"/>
                  </a:lnTo>
                  <a:lnTo>
                    <a:pt x="27" y="25"/>
                  </a:lnTo>
                  <a:lnTo>
                    <a:pt x="27" y="26"/>
                  </a:lnTo>
                  <a:lnTo>
                    <a:pt x="27" y="27"/>
                  </a:lnTo>
                  <a:lnTo>
                    <a:pt x="27" y="28"/>
                  </a:lnTo>
                  <a:lnTo>
                    <a:pt x="27" y="30"/>
                  </a:lnTo>
                  <a:lnTo>
                    <a:pt x="27" y="31"/>
                  </a:lnTo>
                  <a:lnTo>
                    <a:pt x="27" y="32"/>
                  </a:lnTo>
                  <a:lnTo>
                    <a:pt x="27" y="34"/>
                  </a:lnTo>
                  <a:lnTo>
                    <a:pt x="27" y="35"/>
                  </a:lnTo>
                  <a:lnTo>
                    <a:pt x="26" y="41"/>
                  </a:lnTo>
                  <a:lnTo>
                    <a:pt x="26" y="43"/>
                  </a:lnTo>
                  <a:lnTo>
                    <a:pt x="25" y="45"/>
                  </a:lnTo>
                  <a:lnTo>
                    <a:pt x="25" y="47"/>
                  </a:lnTo>
                  <a:lnTo>
                    <a:pt x="24" y="48"/>
                  </a:lnTo>
                  <a:lnTo>
                    <a:pt x="24" y="49"/>
                  </a:lnTo>
                  <a:lnTo>
                    <a:pt x="22" y="50"/>
                  </a:lnTo>
                  <a:lnTo>
                    <a:pt x="22" y="52"/>
                  </a:lnTo>
                  <a:lnTo>
                    <a:pt x="21" y="53"/>
                  </a:lnTo>
                  <a:lnTo>
                    <a:pt x="20" y="54"/>
                  </a:lnTo>
                  <a:lnTo>
                    <a:pt x="18" y="54"/>
                  </a:lnTo>
                  <a:lnTo>
                    <a:pt x="18" y="56"/>
                  </a:lnTo>
                  <a:lnTo>
                    <a:pt x="17" y="56"/>
                  </a:lnTo>
                  <a:lnTo>
                    <a:pt x="16" y="56"/>
                  </a:lnTo>
                  <a:lnTo>
                    <a:pt x="14" y="57"/>
                  </a:lnTo>
                  <a:lnTo>
                    <a:pt x="14" y="56"/>
                  </a:lnTo>
                  <a:lnTo>
                    <a:pt x="13" y="56"/>
                  </a:lnTo>
                  <a:lnTo>
                    <a:pt x="12" y="56"/>
                  </a:lnTo>
                  <a:lnTo>
                    <a:pt x="8" y="53"/>
                  </a:lnTo>
                  <a:lnTo>
                    <a:pt x="7" y="52"/>
                  </a:lnTo>
                  <a:lnTo>
                    <a:pt x="7" y="50"/>
                  </a:lnTo>
                  <a:lnTo>
                    <a:pt x="5" y="49"/>
                  </a:lnTo>
                  <a:lnTo>
                    <a:pt x="4" y="45"/>
                  </a:lnTo>
                  <a:lnTo>
                    <a:pt x="3" y="44"/>
                  </a:lnTo>
                  <a:lnTo>
                    <a:pt x="3" y="43"/>
                  </a:lnTo>
                  <a:lnTo>
                    <a:pt x="1" y="40"/>
                  </a:lnTo>
                  <a:lnTo>
                    <a:pt x="1" y="39"/>
                  </a:lnTo>
                  <a:lnTo>
                    <a:pt x="1" y="36"/>
                  </a:lnTo>
                  <a:lnTo>
                    <a:pt x="0" y="35"/>
                  </a:lnTo>
                  <a:lnTo>
                    <a:pt x="0" y="34"/>
                  </a:lnTo>
                  <a:lnTo>
                    <a:pt x="0" y="31"/>
                  </a:lnTo>
                  <a:lnTo>
                    <a:pt x="0" y="30"/>
                  </a:lnTo>
                  <a:lnTo>
                    <a:pt x="0" y="28"/>
                  </a:lnTo>
                  <a:lnTo>
                    <a:pt x="0" y="26"/>
                  </a:lnTo>
                  <a:lnTo>
                    <a:pt x="0" y="25"/>
                  </a:lnTo>
                  <a:lnTo>
                    <a:pt x="0" y="23"/>
                  </a:lnTo>
                  <a:lnTo>
                    <a:pt x="0" y="22"/>
                  </a:lnTo>
                  <a:lnTo>
                    <a:pt x="0" y="21"/>
                  </a:lnTo>
                  <a:lnTo>
                    <a:pt x="1" y="15"/>
                  </a:lnTo>
                  <a:lnTo>
                    <a:pt x="1" y="14"/>
                  </a:lnTo>
                  <a:lnTo>
                    <a:pt x="3" y="12"/>
                  </a:lnTo>
                  <a:lnTo>
                    <a:pt x="4" y="10"/>
                  </a:lnTo>
                  <a:lnTo>
                    <a:pt x="4" y="9"/>
                  </a:lnTo>
                  <a:lnTo>
                    <a:pt x="4" y="8"/>
                  </a:lnTo>
                  <a:lnTo>
                    <a:pt x="5" y="8"/>
                  </a:lnTo>
                  <a:lnTo>
                    <a:pt x="5" y="6"/>
                  </a:lnTo>
                  <a:lnTo>
                    <a:pt x="5" y="5"/>
                  </a:lnTo>
                  <a:lnTo>
                    <a:pt x="7" y="5"/>
                  </a:lnTo>
                  <a:lnTo>
                    <a:pt x="7" y="4"/>
                  </a:lnTo>
                  <a:lnTo>
                    <a:pt x="9" y="1"/>
                  </a:lnTo>
                  <a:lnTo>
                    <a:pt x="11" y="1"/>
                  </a:lnTo>
                  <a:lnTo>
                    <a:pt x="11" y="0"/>
                  </a:lnTo>
                  <a:lnTo>
                    <a:pt x="12" y="0"/>
                  </a:lnTo>
                  <a:lnTo>
                    <a:pt x="13" y="0"/>
                  </a:lnTo>
                  <a:lnTo>
                    <a:pt x="14" y="0"/>
                  </a:lnTo>
                  <a:lnTo>
                    <a:pt x="16" y="0"/>
                  </a:lnTo>
                  <a:lnTo>
                    <a:pt x="17" y="1"/>
                  </a:lnTo>
                  <a:lnTo>
                    <a:pt x="20" y="2"/>
                  </a:lnTo>
                  <a:lnTo>
                    <a:pt x="20" y="4"/>
                  </a:lnTo>
                  <a:lnTo>
                    <a:pt x="21" y="4"/>
                  </a:lnTo>
                  <a:lnTo>
                    <a:pt x="21" y="5"/>
                  </a:lnTo>
                  <a:lnTo>
                    <a:pt x="22" y="5"/>
                  </a:lnTo>
                  <a:lnTo>
                    <a:pt x="22" y="6"/>
                  </a:lnTo>
                  <a:lnTo>
                    <a:pt x="22" y="8"/>
                  </a:lnTo>
                  <a:lnTo>
                    <a:pt x="24" y="9"/>
                  </a:lnTo>
                  <a:lnTo>
                    <a:pt x="25" y="10"/>
                  </a:lnTo>
                  <a:lnTo>
                    <a:pt x="25" y="12"/>
                  </a:lnTo>
                  <a:lnTo>
                    <a:pt x="25" y="13"/>
                  </a:lnTo>
                  <a:lnTo>
                    <a:pt x="26" y="17"/>
                  </a:lnTo>
                  <a:lnTo>
                    <a:pt x="25" y="18"/>
                  </a:lnTo>
                  <a:lnTo>
                    <a:pt x="24" y="14"/>
                  </a:lnTo>
                  <a:lnTo>
                    <a:pt x="24" y="13"/>
                  </a:lnTo>
                  <a:lnTo>
                    <a:pt x="22" y="12"/>
                  </a:lnTo>
                  <a:lnTo>
                    <a:pt x="22" y="10"/>
                  </a:lnTo>
                  <a:lnTo>
                    <a:pt x="22" y="9"/>
                  </a:lnTo>
                  <a:lnTo>
                    <a:pt x="21" y="9"/>
                  </a:lnTo>
                  <a:lnTo>
                    <a:pt x="21" y="8"/>
                  </a:lnTo>
                  <a:lnTo>
                    <a:pt x="20" y="6"/>
                  </a:lnTo>
                  <a:lnTo>
                    <a:pt x="18" y="5"/>
                  </a:lnTo>
                  <a:lnTo>
                    <a:pt x="17" y="4"/>
                  </a:lnTo>
                  <a:lnTo>
                    <a:pt x="16" y="4"/>
                  </a:lnTo>
                  <a:lnTo>
                    <a:pt x="16" y="2"/>
                  </a:lnTo>
                  <a:lnTo>
                    <a:pt x="14" y="2"/>
                  </a:lnTo>
                  <a:lnTo>
                    <a:pt x="13" y="2"/>
                  </a:lnTo>
                  <a:lnTo>
                    <a:pt x="12" y="2"/>
                  </a:lnTo>
                  <a:lnTo>
                    <a:pt x="11" y="2"/>
                  </a:lnTo>
                  <a:lnTo>
                    <a:pt x="11" y="4"/>
                  </a:lnTo>
                  <a:lnTo>
                    <a:pt x="9" y="4"/>
                  </a:lnTo>
                  <a:lnTo>
                    <a:pt x="8" y="6"/>
                  </a:lnTo>
                  <a:lnTo>
                    <a:pt x="7" y="6"/>
                  </a:lnTo>
                  <a:lnTo>
                    <a:pt x="7" y="8"/>
                  </a:lnTo>
                  <a:lnTo>
                    <a:pt x="5" y="9"/>
                  </a:lnTo>
                  <a:lnTo>
                    <a:pt x="5" y="10"/>
                  </a:lnTo>
                  <a:lnTo>
                    <a:pt x="4" y="12"/>
                  </a:lnTo>
                  <a:lnTo>
                    <a:pt x="4" y="13"/>
                  </a:lnTo>
                  <a:lnTo>
                    <a:pt x="4" y="14"/>
                  </a:lnTo>
                  <a:lnTo>
                    <a:pt x="3" y="15"/>
                  </a:lnTo>
                  <a:lnTo>
                    <a:pt x="3" y="17"/>
                  </a:lnTo>
                  <a:lnTo>
                    <a:pt x="3" y="21"/>
                  </a:lnTo>
                  <a:lnTo>
                    <a:pt x="3" y="22"/>
                  </a:lnTo>
                  <a:lnTo>
                    <a:pt x="1" y="23"/>
                  </a:lnTo>
                  <a:lnTo>
                    <a:pt x="1" y="25"/>
                  </a:lnTo>
                  <a:lnTo>
                    <a:pt x="1" y="26"/>
                  </a:lnTo>
                  <a:lnTo>
                    <a:pt x="1" y="28"/>
                  </a:lnTo>
                  <a:lnTo>
                    <a:pt x="1" y="30"/>
                  </a:lnTo>
                  <a:lnTo>
                    <a:pt x="1" y="31"/>
                  </a:lnTo>
                  <a:lnTo>
                    <a:pt x="1" y="32"/>
                  </a:lnTo>
                  <a:lnTo>
                    <a:pt x="1" y="34"/>
                  </a:lnTo>
                  <a:lnTo>
                    <a:pt x="3" y="35"/>
                  </a:lnTo>
                  <a:lnTo>
                    <a:pt x="3" y="37"/>
                  </a:lnTo>
                  <a:lnTo>
                    <a:pt x="3" y="39"/>
                  </a:lnTo>
                  <a:lnTo>
                    <a:pt x="4" y="41"/>
                  </a:lnTo>
                  <a:lnTo>
                    <a:pt x="4" y="43"/>
                  </a:lnTo>
                  <a:lnTo>
                    <a:pt x="4" y="44"/>
                  </a:lnTo>
                  <a:lnTo>
                    <a:pt x="5" y="47"/>
                  </a:lnTo>
                  <a:lnTo>
                    <a:pt x="7" y="48"/>
                  </a:lnTo>
                  <a:lnTo>
                    <a:pt x="7" y="49"/>
                  </a:lnTo>
                  <a:lnTo>
                    <a:pt x="8" y="49"/>
                  </a:lnTo>
                  <a:lnTo>
                    <a:pt x="8" y="50"/>
                  </a:lnTo>
                  <a:lnTo>
                    <a:pt x="9" y="50"/>
                  </a:lnTo>
                  <a:lnTo>
                    <a:pt x="9" y="52"/>
                  </a:lnTo>
                  <a:lnTo>
                    <a:pt x="11" y="53"/>
                  </a:lnTo>
                  <a:lnTo>
                    <a:pt x="12" y="53"/>
                  </a:lnTo>
                  <a:lnTo>
                    <a:pt x="13" y="53"/>
                  </a:lnTo>
                  <a:lnTo>
                    <a:pt x="14" y="54"/>
                  </a:lnTo>
                  <a:lnTo>
                    <a:pt x="14" y="53"/>
                  </a:lnTo>
                  <a:lnTo>
                    <a:pt x="16" y="53"/>
                  </a:lnTo>
                  <a:lnTo>
                    <a:pt x="17" y="53"/>
                  </a:lnTo>
                  <a:lnTo>
                    <a:pt x="18" y="52"/>
                  </a:lnTo>
                  <a:lnTo>
                    <a:pt x="20" y="52"/>
                  </a:lnTo>
                  <a:lnTo>
                    <a:pt x="20" y="50"/>
                  </a:lnTo>
                  <a:lnTo>
                    <a:pt x="21" y="49"/>
                  </a:lnTo>
                  <a:lnTo>
                    <a:pt x="22" y="48"/>
                  </a:lnTo>
                  <a:lnTo>
                    <a:pt x="22" y="47"/>
                  </a:lnTo>
                  <a:lnTo>
                    <a:pt x="24" y="45"/>
                  </a:lnTo>
                  <a:lnTo>
                    <a:pt x="24" y="44"/>
                  </a:lnTo>
                  <a:lnTo>
                    <a:pt x="25" y="41"/>
                  </a:lnTo>
                  <a:lnTo>
                    <a:pt x="25" y="40"/>
                  </a:lnTo>
                  <a:lnTo>
                    <a:pt x="26" y="36"/>
                  </a:lnTo>
                  <a:lnTo>
                    <a:pt x="26" y="35"/>
                  </a:lnTo>
                  <a:lnTo>
                    <a:pt x="26" y="34"/>
                  </a:lnTo>
                  <a:lnTo>
                    <a:pt x="26" y="32"/>
                  </a:lnTo>
                  <a:lnTo>
                    <a:pt x="26" y="31"/>
                  </a:lnTo>
                  <a:lnTo>
                    <a:pt x="26" y="30"/>
                  </a:lnTo>
                  <a:lnTo>
                    <a:pt x="26" y="28"/>
                  </a:lnTo>
                  <a:lnTo>
                    <a:pt x="26" y="27"/>
                  </a:lnTo>
                  <a:lnTo>
                    <a:pt x="26" y="26"/>
                  </a:lnTo>
                  <a:lnTo>
                    <a:pt x="26" y="25"/>
                  </a:lnTo>
                  <a:lnTo>
                    <a:pt x="26" y="23"/>
                  </a:lnTo>
                  <a:lnTo>
                    <a:pt x="26" y="22"/>
                  </a:lnTo>
                  <a:lnTo>
                    <a:pt x="26" y="21"/>
                  </a:lnTo>
                  <a:lnTo>
                    <a:pt x="25" y="18"/>
                  </a:lnTo>
                  <a:lnTo>
                    <a:pt x="26" y="17"/>
                  </a:lnTo>
                  <a:close/>
                </a:path>
              </a:pathLst>
            </a:custGeom>
            <a:solidFill>
              <a:srgbClr val="808080"/>
            </a:solidFill>
            <a:ln w="9525">
              <a:noFill/>
              <a:round/>
              <a:headEnd/>
              <a:tailEnd/>
            </a:ln>
          </p:spPr>
          <p:txBody>
            <a:bodyPr/>
            <a:lstStyle/>
            <a:p>
              <a:endParaRPr lang="en-US"/>
            </a:p>
          </p:txBody>
        </p:sp>
        <p:sp>
          <p:nvSpPr>
            <p:cNvPr id="265" name="Freeform 408"/>
            <p:cNvSpPr>
              <a:spLocks/>
            </p:cNvSpPr>
            <p:nvPr/>
          </p:nvSpPr>
          <p:spPr bwMode="auto">
            <a:xfrm>
              <a:off x="2760" y="1196"/>
              <a:ext cx="35" cy="77"/>
            </a:xfrm>
            <a:custGeom>
              <a:avLst/>
              <a:gdLst>
                <a:gd name="T0" fmla="*/ 12 w 35"/>
                <a:gd name="T1" fmla="*/ 2 h 77"/>
                <a:gd name="T2" fmla="*/ 15 w 35"/>
                <a:gd name="T3" fmla="*/ 0 h 77"/>
                <a:gd name="T4" fmla="*/ 17 w 35"/>
                <a:gd name="T5" fmla="*/ 0 h 77"/>
                <a:gd name="T6" fmla="*/ 20 w 35"/>
                <a:gd name="T7" fmla="*/ 2 h 77"/>
                <a:gd name="T8" fmla="*/ 24 w 35"/>
                <a:gd name="T9" fmla="*/ 3 h 77"/>
                <a:gd name="T10" fmla="*/ 26 w 35"/>
                <a:gd name="T11" fmla="*/ 6 h 77"/>
                <a:gd name="T12" fmla="*/ 28 w 35"/>
                <a:gd name="T13" fmla="*/ 8 h 77"/>
                <a:gd name="T14" fmla="*/ 30 w 35"/>
                <a:gd name="T15" fmla="*/ 11 h 77"/>
                <a:gd name="T16" fmla="*/ 31 w 35"/>
                <a:gd name="T17" fmla="*/ 15 h 77"/>
                <a:gd name="T18" fmla="*/ 33 w 35"/>
                <a:gd name="T19" fmla="*/ 17 h 77"/>
                <a:gd name="T20" fmla="*/ 34 w 35"/>
                <a:gd name="T21" fmla="*/ 26 h 77"/>
                <a:gd name="T22" fmla="*/ 35 w 35"/>
                <a:gd name="T23" fmla="*/ 30 h 77"/>
                <a:gd name="T24" fmla="*/ 35 w 35"/>
                <a:gd name="T25" fmla="*/ 34 h 77"/>
                <a:gd name="T26" fmla="*/ 35 w 35"/>
                <a:gd name="T27" fmla="*/ 38 h 77"/>
                <a:gd name="T28" fmla="*/ 35 w 35"/>
                <a:gd name="T29" fmla="*/ 42 h 77"/>
                <a:gd name="T30" fmla="*/ 35 w 35"/>
                <a:gd name="T31" fmla="*/ 46 h 77"/>
                <a:gd name="T32" fmla="*/ 35 w 35"/>
                <a:gd name="T33" fmla="*/ 51 h 77"/>
                <a:gd name="T34" fmla="*/ 34 w 35"/>
                <a:gd name="T35" fmla="*/ 56 h 77"/>
                <a:gd name="T36" fmla="*/ 33 w 35"/>
                <a:gd name="T37" fmla="*/ 60 h 77"/>
                <a:gd name="T38" fmla="*/ 31 w 35"/>
                <a:gd name="T39" fmla="*/ 64 h 77"/>
                <a:gd name="T40" fmla="*/ 30 w 35"/>
                <a:gd name="T41" fmla="*/ 67 h 77"/>
                <a:gd name="T42" fmla="*/ 29 w 35"/>
                <a:gd name="T43" fmla="*/ 69 h 77"/>
                <a:gd name="T44" fmla="*/ 28 w 35"/>
                <a:gd name="T45" fmla="*/ 72 h 77"/>
                <a:gd name="T46" fmla="*/ 22 w 35"/>
                <a:gd name="T47" fmla="*/ 74 h 77"/>
                <a:gd name="T48" fmla="*/ 20 w 35"/>
                <a:gd name="T49" fmla="*/ 76 h 77"/>
                <a:gd name="T50" fmla="*/ 17 w 35"/>
                <a:gd name="T51" fmla="*/ 76 h 77"/>
                <a:gd name="T52" fmla="*/ 13 w 35"/>
                <a:gd name="T53" fmla="*/ 76 h 77"/>
                <a:gd name="T54" fmla="*/ 11 w 35"/>
                <a:gd name="T55" fmla="*/ 73 h 77"/>
                <a:gd name="T56" fmla="*/ 8 w 35"/>
                <a:gd name="T57" fmla="*/ 70 h 77"/>
                <a:gd name="T58" fmla="*/ 7 w 35"/>
                <a:gd name="T59" fmla="*/ 67 h 77"/>
                <a:gd name="T60" fmla="*/ 5 w 35"/>
                <a:gd name="T61" fmla="*/ 64 h 77"/>
                <a:gd name="T62" fmla="*/ 4 w 35"/>
                <a:gd name="T63" fmla="*/ 61 h 77"/>
                <a:gd name="T64" fmla="*/ 3 w 35"/>
                <a:gd name="T65" fmla="*/ 59 h 77"/>
                <a:gd name="T66" fmla="*/ 0 w 35"/>
                <a:gd name="T67" fmla="*/ 51 h 77"/>
                <a:gd name="T68" fmla="*/ 0 w 35"/>
                <a:gd name="T69" fmla="*/ 47 h 77"/>
                <a:gd name="T70" fmla="*/ 0 w 35"/>
                <a:gd name="T71" fmla="*/ 43 h 77"/>
                <a:gd name="T72" fmla="*/ 0 w 35"/>
                <a:gd name="T73" fmla="*/ 39 h 77"/>
                <a:gd name="T74" fmla="*/ 0 w 35"/>
                <a:gd name="T75" fmla="*/ 35 h 77"/>
                <a:gd name="T76" fmla="*/ 0 w 35"/>
                <a:gd name="T77" fmla="*/ 32 h 77"/>
                <a:gd name="T78" fmla="*/ 0 w 35"/>
                <a:gd name="T79" fmla="*/ 28 h 77"/>
                <a:gd name="T80" fmla="*/ 2 w 35"/>
                <a:gd name="T81" fmla="*/ 21 h 77"/>
                <a:gd name="T82" fmla="*/ 3 w 35"/>
                <a:gd name="T83" fmla="*/ 17 h 77"/>
                <a:gd name="T84" fmla="*/ 4 w 35"/>
                <a:gd name="T85" fmla="*/ 15 h 77"/>
                <a:gd name="T86" fmla="*/ 5 w 35"/>
                <a:gd name="T87" fmla="*/ 11 h 77"/>
                <a:gd name="T88" fmla="*/ 7 w 35"/>
                <a:gd name="T89" fmla="*/ 7 h 77"/>
                <a:gd name="T90" fmla="*/ 9 w 35"/>
                <a:gd name="T91" fmla="*/ 4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77"/>
                <a:gd name="T140" fmla="*/ 35 w 35"/>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77">
                  <a:moveTo>
                    <a:pt x="9" y="4"/>
                  </a:moveTo>
                  <a:lnTo>
                    <a:pt x="12" y="3"/>
                  </a:lnTo>
                  <a:lnTo>
                    <a:pt x="12" y="2"/>
                  </a:lnTo>
                  <a:lnTo>
                    <a:pt x="13" y="2"/>
                  </a:lnTo>
                  <a:lnTo>
                    <a:pt x="15" y="2"/>
                  </a:lnTo>
                  <a:lnTo>
                    <a:pt x="15" y="0"/>
                  </a:lnTo>
                  <a:lnTo>
                    <a:pt x="16" y="2"/>
                  </a:lnTo>
                  <a:lnTo>
                    <a:pt x="16" y="0"/>
                  </a:lnTo>
                  <a:lnTo>
                    <a:pt x="17" y="0"/>
                  </a:lnTo>
                  <a:lnTo>
                    <a:pt x="18" y="0"/>
                  </a:lnTo>
                  <a:lnTo>
                    <a:pt x="20" y="0"/>
                  </a:lnTo>
                  <a:lnTo>
                    <a:pt x="20" y="2"/>
                  </a:lnTo>
                  <a:lnTo>
                    <a:pt x="21" y="2"/>
                  </a:lnTo>
                  <a:lnTo>
                    <a:pt x="22" y="2"/>
                  </a:lnTo>
                  <a:lnTo>
                    <a:pt x="24" y="3"/>
                  </a:lnTo>
                  <a:lnTo>
                    <a:pt x="24" y="4"/>
                  </a:lnTo>
                  <a:lnTo>
                    <a:pt x="25" y="4"/>
                  </a:lnTo>
                  <a:lnTo>
                    <a:pt x="26" y="6"/>
                  </a:lnTo>
                  <a:lnTo>
                    <a:pt x="26" y="7"/>
                  </a:lnTo>
                  <a:lnTo>
                    <a:pt x="28" y="7"/>
                  </a:lnTo>
                  <a:lnTo>
                    <a:pt x="28" y="8"/>
                  </a:lnTo>
                  <a:lnTo>
                    <a:pt x="29" y="10"/>
                  </a:lnTo>
                  <a:lnTo>
                    <a:pt x="29" y="11"/>
                  </a:lnTo>
                  <a:lnTo>
                    <a:pt x="30" y="11"/>
                  </a:lnTo>
                  <a:lnTo>
                    <a:pt x="30" y="12"/>
                  </a:lnTo>
                  <a:lnTo>
                    <a:pt x="30" y="13"/>
                  </a:lnTo>
                  <a:lnTo>
                    <a:pt x="31" y="15"/>
                  </a:lnTo>
                  <a:lnTo>
                    <a:pt x="31" y="16"/>
                  </a:lnTo>
                  <a:lnTo>
                    <a:pt x="31" y="17"/>
                  </a:lnTo>
                  <a:lnTo>
                    <a:pt x="33" y="17"/>
                  </a:lnTo>
                  <a:lnTo>
                    <a:pt x="33" y="20"/>
                  </a:lnTo>
                  <a:lnTo>
                    <a:pt x="34" y="23"/>
                  </a:lnTo>
                  <a:lnTo>
                    <a:pt x="34" y="26"/>
                  </a:lnTo>
                  <a:lnTo>
                    <a:pt x="34" y="28"/>
                  </a:lnTo>
                  <a:lnTo>
                    <a:pt x="35" y="29"/>
                  </a:lnTo>
                  <a:lnTo>
                    <a:pt x="35" y="30"/>
                  </a:lnTo>
                  <a:lnTo>
                    <a:pt x="35" y="32"/>
                  </a:lnTo>
                  <a:lnTo>
                    <a:pt x="35" y="33"/>
                  </a:lnTo>
                  <a:lnTo>
                    <a:pt x="35" y="34"/>
                  </a:lnTo>
                  <a:lnTo>
                    <a:pt x="35" y="35"/>
                  </a:lnTo>
                  <a:lnTo>
                    <a:pt x="35" y="37"/>
                  </a:lnTo>
                  <a:lnTo>
                    <a:pt x="35" y="38"/>
                  </a:lnTo>
                  <a:lnTo>
                    <a:pt x="35" y="39"/>
                  </a:lnTo>
                  <a:lnTo>
                    <a:pt x="35" y="41"/>
                  </a:lnTo>
                  <a:lnTo>
                    <a:pt x="35" y="42"/>
                  </a:lnTo>
                  <a:lnTo>
                    <a:pt x="35" y="43"/>
                  </a:lnTo>
                  <a:lnTo>
                    <a:pt x="35" y="45"/>
                  </a:lnTo>
                  <a:lnTo>
                    <a:pt x="35" y="46"/>
                  </a:lnTo>
                  <a:lnTo>
                    <a:pt x="35" y="47"/>
                  </a:lnTo>
                  <a:lnTo>
                    <a:pt x="35" y="50"/>
                  </a:lnTo>
                  <a:lnTo>
                    <a:pt x="35" y="51"/>
                  </a:lnTo>
                  <a:lnTo>
                    <a:pt x="34" y="51"/>
                  </a:lnTo>
                  <a:lnTo>
                    <a:pt x="34" y="52"/>
                  </a:lnTo>
                  <a:lnTo>
                    <a:pt x="34" y="56"/>
                  </a:lnTo>
                  <a:lnTo>
                    <a:pt x="34" y="58"/>
                  </a:lnTo>
                  <a:lnTo>
                    <a:pt x="33" y="59"/>
                  </a:lnTo>
                  <a:lnTo>
                    <a:pt x="33" y="60"/>
                  </a:lnTo>
                  <a:lnTo>
                    <a:pt x="33" y="61"/>
                  </a:lnTo>
                  <a:lnTo>
                    <a:pt x="31" y="63"/>
                  </a:lnTo>
                  <a:lnTo>
                    <a:pt x="31" y="64"/>
                  </a:lnTo>
                  <a:lnTo>
                    <a:pt x="31" y="65"/>
                  </a:lnTo>
                  <a:lnTo>
                    <a:pt x="30" y="65"/>
                  </a:lnTo>
                  <a:lnTo>
                    <a:pt x="30" y="67"/>
                  </a:lnTo>
                  <a:lnTo>
                    <a:pt x="30" y="68"/>
                  </a:lnTo>
                  <a:lnTo>
                    <a:pt x="29" y="68"/>
                  </a:lnTo>
                  <a:lnTo>
                    <a:pt x="29" y="69"/>
                  </a:lnTo>
                  <a:lnTo>
                    <a:pt x="28" y="69"/>
                  </a:lnTo>
                  <a:lnTo>
                    <a:pt x="28" y="70"/>
                  </a:lnTo>
                  <a:lnTo>
                    <a:pt x="28" y="72"/>
                  </a:lnTo>
                  <a:lnTo>
                    <a:pt x="25" y="73"/>
                  </a:lnTo>
                  <a:lnTo>
                    <a:pt x="24" y="74"/>
                  </a:lnTo>
                  <a:lnTo>
                    <a:pt x="22" y="74"/>
                  </a:lnTo>
                  <a:lnTo>
                    <a:pt x="22" y="76"/>
                  </a:lnTo>
                  <a:lnTo>
                    <a:pt x="21" y="76"/>
                  </a:lnTo>
                  <a:lnTo>
                    <a:pt x="20" y="76"/>
                  </a:lnTo>
                  <a:lnTo>
                    <a:pt x="18" y="76"/>
                  </a:lnTo>
                  <a:lnTo>
                    <a:pt x="17" y="77"/>
                  </a:lnTo>
                  <a:lnTo>
                    <a:pt x="17" y="76"/>
                  </a:lnTo>
                  <a:lnTo>
                    <a:pt x="16" y="76"/>
                  </a:lnTo>
                  <a:lnTo>
                    <a:pt x="15" y="76"/>
                  </a:lnTo>
                  <a:lnTo>
                    <a:pt x="13" y="76"/>
                  </a:lnTo>
                  <a:lnTo>
                    <a:pt x="12" y="74"/>
                  </a:lnTo>
                  <a:lnTo>
                    <a:pt x="12" y="73"/>
                  </a:lnTo>
                  <a:lnTo>
                    <a:pt x="11" y="73"/>
                  </a:lnTo>
                  <a:lnTo>
                    <a:pt x="9" y="72"/>
                  </a:lnTo>
                  <a:lnTo>
                    <a:pt x="9" y="70"/>
                  </a:lnTo>
                  <a:lnTo>
                    <a:pt x="8" y="70"/>
                  </a:lnTo>
                  <a:lnTo>
                    <a:pt x="8" y="69"/>
                  </a:lnTo>
                  <a:lnTo>
                    <a:pt x="7" y="68"/>
                  </a:lnTo>
                  <a:lnTo>
                    <a:pt x="7" y="67"/>
                  </a:lnTo>
                  <a:lnTo>
                    <a:pt x="5" y="67"/>
                  </a:lnTo>
                  <a:lnTo>
                    <a:pt x="5" y="65"/>
                  </a:lnTo>
                  <a:lnTo>
                    <a:pt x="5" y="64"/>
                  </a:lnTo>
                  <a:lnTo>
                    <a:pt x="4" y="64"/>
                  </a:lnTo>
                  <a:lnTo>
                    <a:pt x="4" y="63"/>
                  </a:lnTo>
                  <a:lnTo>
                    <a:pt x="4" y="61"/>
                  </a:lnTo>
                  <a:lnTo>
                    <a:pt x="4" y="60"/>
                  </a:lnTo>
                  <a:lnTo>
                    <a:pt x="3" y="60"/>
                  </a:lnTo>
                  <a:lnTo>
                    <a:pt x="3" y="59"/>
                  </a:lnTo>
                  <a:lnTo>
                    <a:pt x="3" y="58"/>
                  </a:lnTo>
                  <a:lnTo>
                    <a:pt x="2" y="54"/>
                  </a:lnTo>
                  <a:lnTo>
                    <a:pt x="0" y="51"/>
                  </a:lnTo>
                  <a:lnTo>
                    <a:pt x="0" y="50"/>
                  </a:lnTo>
                  <a:lnTo>
                    <a:pt x="0" y="48"/>
                  </a:lnTo>
                  <a:lnTo>
                    <a:pt x="0" y="47"/>
                  </a:lnTo>
                  <a:lnTo>
                    <a:pt x="0" y="46"/>
                  </a:lnTo>
                  <a:lnTo>
                    <a:pt x="0" y="45"/>
                  </a:lnTo>
                  <a:lnTo>
                    <a:pt x="0" y="43"/>
                  </a:lnTo>
                  <a:lnTo>
                    <a:pt x="0" y="42"/>
                  </a:lnTo>
                  <a:lnTo>
                    <a:pt x="0" y="41"/>
                  </a:lnTo>
                  <a:lnTo>
                    <a:pt x="0" y="39"/>
                  </a:lnTo>
                  <a:lnTo>
                    <a:pt x="0" y="38"/>
                  </a:lnTo>
                  <a:lnTo>
                    <a:pt x="0" y="37"/>
                  </a:lnTo>
                  <a:lnTo>
                    <a:pt x="0" y="35"/>
                  </a:lnTo>
                  <a:lnTo>
                    <a:pt x="0" y="34"/>
                  </a:lnTo>
                  <a:lnTo>
                    <a:pt x="0" y="33"/>
                  </a:lnTo>
                  <a:lnTo>
                    <a:pt x="0" y="32"/>
                  </a:lnTo>
                  <a:lnTo>
                    <a:pt x="0" y="30"/>
                  </a:lnTo>
                  <a:lnTo>
                    <a:pt x="0" y="29"/>
                  </a:lnTo>
                  <a:lnTo>
                    <a:pt x="0" y="28"/>
                  </a:lnTo>
                  <a:lnTo>
                    <a:pt x="0" y="26"/>
                  </a:lnTo>
                  <a:lnTo>
                    <a:pt x="0" y="25"/>
                  </a:lnTo>
                  <a:lnTo>
                    <a:pt x="2" y="21"/>
                  </a:lnTo>
                  <a:lnTo>
                    <a:pt x="2" y="20"/>
                  </a:lnTo>
                  <a:lnTo>
                    <a:pt x="2" y="19"/>
                  </a:lnTo>
                  <a:lnTo>
                    <a:pt x="3" y="17"/>
                  </a:lnTo>
                  <a:lnTo>
                    <a:pt x="3" y="16"/>
                  </a:lnTo>
                  <a:lnTo>
                    <a:pt x="3" y="15"/>
                  </a:lnTo>
                  <a:lnTo>
                    <a:pt x="4" y="15"/>
                  </a:lnTo>
                  <a:lnTo>
                    <a:pt x="4" y="13"/>
                  </a:lnTo>
                  <a:lnTo>
                    <a:pt x="4" y="12"/>
                  </a:lnTo>
                  <a:lnTo>
                    <a:pt x="5" y="11"/>
                  </a:lnTo>
                  <a:lnTo>
                    <a:pt x="5" y="10"/>
                  </a:lnTo>
                  <a:lnTo>
                    <a:pt x="7" y="8"/>
                  </a:lnTo>
                  <a:lnTo>
                    <a:pt x="7" y="7"/>
                  </a:lnTo>
                  <a:lnTo>
                    <a:pt x="8" y="7"/>
                  </a:lnTo>
                  <a:lnTo>
                    <a:pt x="8" y="6"/>
                  </a:lnTo>
                  <a:lnTo>
                    <a:pt x="9" y="4"/>
                  </a:lnTo>
                  <a:close/>
                </a:path>
              </a:pathLst>
            </a:custGeom>
            <a:solidFill>
              <a:srgbClr val="808080"/>
            </a:solidFill>
            <a:ln w="9525">
              <a:noFill/>
              <a:round/>
              <a:headEnd/>
              <a:tailEnd/>
            </a:ln>
          </p:spPr>
          <p:txBody>
            <a:bodyPr/>
            <a:lstStyle/>
            <a:p>
              <a:endParaRPr lang="en-US"/>
            </a:p>
          </p:txBody>
        </p:sp>
        <p:sp>
          <p:nvSpPr>
            <p:cNvPr id="266" name="Freeform 409"/>
            <p:cNvSpPr>
              <a:spLocks/>
            </p:cNvSpPr>
            <p:nvPr/>
          </p:nvSpPr>
          <p:spPr bwMode="auto">
            <a:xfrm>
              <a:off x="2759" y="1195"/>
              <a:ext cx="38" cy="78"/>
            </a:xfrm>
            <a:custGeom>
              <a:avLst/>
              <a:gdLst>
                <a:gd name="T0" fmla="*/ 36 w 38"/>
                <a:gd name="T1" fmla="*/ 31 h 78"/>
                <a:gd name="T2" fmla="*/ 38 w 38"/>
                <a:gd name="T3" fmla="*/ 38 h 78"/>
                <a:gd name="T4" fmla="*/ 36 w 38"/>
                <a:gd name="T5" fmla="*/ 48 h 78"/>
                <a:gd name="T6" fmla="*/ 35 w 38"/>
                <a:gd name="T7" fmla="*/ 59 h 78"/>
                <a:gd name="T8" fmla="*/ 34 w 38"/>
                <a:gd name="T9" fmla="*/ 65 h 78"/>
                <a:gd name="T10" fmla="*/ 31 w 38"/>
                <a:gd name="T11" fmla="*/ 70 h 78"/>
                <a:gd name="T12" fmla="*/ 27 w 38"/>
                <a:gd name="T13" fmla="*/ 75 h 78"/>
                <a:gd name="T14" fmla="*/ 22 w 38"/>
                <a:gd name="T15" fmla="*/ 78 h 78"/>
                <a:gd name="T16" fmla="*/ 17 w 38"/>
                <a:gd name="T17" fmla="*/ 78 h 78"/>
                <a:gd name="T18" fmla="*/ 13 w 38"/>
                <a:gd name="T19" fmla="*/ 77 h 78"/>
                <a:gd name="T20" fmla="*/ 10 w 38"/>
                <a:gd name="T21" fmla="*/ 73 h 78"/>
                <a:gd name="T22" fmla="*/ 6 w 38"/>
                <a:gd name="T23" fmla="*/ 68 h 78"/>
                <a:gd name="T24" fmla="*/ 4 w 38"/>
                <a:gd name="T25" fmla="*/ 62 h 78"/>
                <a:gd name="T26" fmla="*/ 3 w 38"/>
                <a:gd name="T27" fmla="*/ 56 h 78"/>
                <a:gd name="T28" fmla="*/ 1 w 38"/>
                <a:gd name="T29" fmla="*/ 48 h 78"/>
                <a:gd name="T30" fmla="*/ 0 w 38"/>
                <a:gd name="T31" fmla="*/ 38 h 78"/>
                <a:gd name="T32" fmla="*/ 0 w 38"/>
                <a:gd name="T33" fmla="*/ 31 h 78"/>
                <a:gd name="T34" fmla="*/ 1 w 38"/>
                <a:gd name="T35" fmla="*/ 24 h 78"/>
                <a:gd name="T36" fmla="*/ 4 w 38"/>
                <a:gd name="T37" fmla="*/ 14 h 78"/>
                <a:gd name="T38" fmla="*/ 6 w 38"/>
                <a:gd name="T39" fmla="*/ 9 h 78"/>
                <a:gd name="T40" fmla="*/ 13 w 38"/>
                <a:gd name="T41" fmla="*/ 3 h 78"/>
                <a:gd name="T42" fmla="*/ 17 w 38"/>
                <a:gd name="T43" fmla="*/ 0 h 78"/>
                <a:gd name="T44" fmla="*/ 23 w 38"/>
                <a:gd name="T45" fmla="*/ 1 h 78"/>
                <a:gd name="T46" fmla="*/ 30 w 38"/>
                <a:gd name="T47" fmla="*/ 8 h 78"/>
                <a:gd name="T48" fmla="*/ 32 w 38"/>
                <a:gd name="T49" fmla="*/ 13 h 78"/>
                <a:gd name="T50" fmla="*/ 35 w 38"/>
                <a:gd name="T51" fmla="*/ 20 h 78"/>
                <a:gd name="T52" fmla="*/ 32 w 38"/>
                <a:gd name="T53" fmla="*/ 20 h 78"/>
                <a:gd name="T54" fmla="*/ 31 w 38"/>
                <a:gd name="T55" fmla="*/ 14 h 78"/>
                <a:gd name="T56" fmla="*/ 29 w 38"/>
                <a:gd name="T57" fmla="*/ 9 h 78"/>
                <a:gd name="T58" fmla="*/ 22 w 38"/>
                <a:gd name="T59" fmla="*/ 4 h 78"/>
                <a:gd name="T60" fmla="*/ 17 w 38"/>
                <a:gd name="T61" fmla="*/ 3 h 78"/>
                <a:gd name="T62" fmla="*/ 13 w 38"/>
                <a:gd name="T63" fmla="*/ 5 h 78"/>
                <a:gd name="T64" fmla="*/ 8 w 38"/>
                <a:gd name="T65" fmla="*/ 11 h 78"/>
                <a:gd name="T66" fmla="*/ 5 w 38"/>
                <a:gd name="T67" fmla="*/ 16 h 78"/>
                <a:gd name="T68" fmla="*/ 3 w 38"/>
                <a:gd name="T69" fmla="*/ 27 h 78"/>
                <a:gd name="T70" fmla="*/ 1 w 38"/>
                <a:gd name="T71" fmla="*/ 35 h 78"/>
                <a:gd name="T72" fmla="*/ 1 w 38"/>
                <a:gd name="T73" fmla="*/ 43 h 78"/>
                <a:gd name="T74" fmla="*/ 3 w 38"/>
                <a:gd name="T75" fmla="*/ 52 h 78"/>
                <a:gd name="T76" fmla="*/ 4 w 38"/>
                <a:gd name="T77" fmla="*/ 57 h 78"/>
                <a:gd name="T78" fmla="*/ 6 w 38"/>
                <a:gd name="T79" fmla="*/ 64 h 78"/>
                <a:gd name="T80" fmla="*/ 9 w 38"/>
                <a:gd name="T81" fmla="*/ 68 h 78"/>
                <a:gd name="T82" fmla="*/ 13 w 38"/>
                <a:gd name="T83" fmla="*/ 73 h 78"/>
                <a:gd name="T84" fmla="*/ 18 w 38"/>
                <a:gd name="T85" fmla="*/ 75 h 78"/>
                <a:gd name="T86" fmla="*/ 23 w 38"/>
                <a:gd name="T87" fmla="*/ 75 h 78"/>
                <a:gd name="T88" fmla="*/ 27 w 38"/>
                <a:gd name="T89" fmla="*/ 71 h 78"/>
                <a:gd name="T90" fmla="*/ 31 w 38"/>
                <a:gd name="T91" fmla="*/ 66 h 78"/>
                <a:gd name="T92" fmla="*/ 32 w 38"/>
                <a:gd name="T93" fmla="*/ 61 h 78"/>
                <a:gd name="T94" fmla="*/ 35 w 38"/>
                <a:gd name="T95" fmla="*/ 53 h 78"/>
                <a:gd name="T96" fmla="*/ 36 w 38"/>
                <a:gd name="T97" fmla="*/ 46 h 78"/>
                <a:gd name="T98" fmla="*/ 36 w 38"/>
                <a:gd name="T99" fmla="*/ 36 h 78"/>
                <a:gd name="T100" fmla="*/ 35 w 38"/>
                <a:gd name="T101" fmla="*/ 30 h 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78"/>
                <a:gd name="T155" fmla="*/ 38 w 38"/>
                <a:gd name="T156" fmla="*/ 78 h 7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78">
                  <a:moveTo>
                    <a:pt x="35" y="24"/>
                  </a:moveTo>
                  <a:lnTo>
                    <a:pt x="36" y="27"/>
                  </a:lnTo>
                  <a:lnTo>
                    <a:pt x="36" y="29"/>
                  </a:lnTo>
                  <a:lnTo>
                    <a:pt x="36" y="31"/>
                  </a:lnTo>
                  <a:lnTo>
                    <a:pt x="36" y="33"/>
                  </a:lnTo>
                  <a:lnTo>
                    <a:pt x="36" y="34"/>
                  </a:lnTo>
                  <a:lnTo>
                    <a:pt x="38" y="36"/>
                  </a:lnTo>
                  <a:lnTo>
                    <a:pt x="38" y="38"/>
                  </a:lnTo>
                  <a:lnTo>
                    <a:pt x="38" y="40"/>
                  </a:lnTo>
                  <a:lnTo>
                    <a:pt x="38" y="44"/>
                  </a:lnTo>
                  <a:lnTo>
                    <a:pt x="38" y="46"/>
                  </a:lnTo>
                  <a:lnTo>
                    <a:pt x="36" y="48"/>
                  </a:lnTo>
                  <a:lnTo>
                    <a:pt x="36" y="51"/>
                  </a:lnTo>
                  <a:lnTo>
                    <a:pt x="36" y="53"/>
                  </a:lnTo>
                  <a:lnTo>
                    <a:pt x="36" y="55"/>
                  </a:lnTo>
                  <a:lnTo>
                    <a:pt x="35" y="59"/>
                  </a:lnTo>
                  <a:lnTo>
                    <a:pt x="35" y="60"/>
                  </a:lnTo>
                  <a:lnTo>
                    <a:pt x="34" y="61"/>
                  </a:lnTo>
                  <a:lnTo>
                    <a:pt x="34" y="62"/>
                  </a:lnTo>
                  <a:lnTo>
                    <a:pt x="34" y="65"/>
                  </a:lnTo>
                  <a:lnTo>
                    <a:pt x="32" y="66"/>
                  </a:lnTo>
                  <a:lnTo>
                    <a:pt x="32" y="68"/>
                  </a:lnTo>
                  <a:lnTo>
                    <a:pt x="31" y="69"/>
                  </a:lnTo>
                  <a:lnTo>
                    <a:pt x="31" y="70"/>
                  </a:lnTo>
                  <a:lnTo>
                    <a:pt x="30" y="71"/>
                  </a:lnTo>
                  <a:lnTo>
                    <a:pt x="29" y="73"/>
                  </a:lnTo>
                  <a:lnTo>
                    <a:pt x="27" y="74"/>
                  </a:lnTo>
                  <a:lnTo>
                    <a:pt x="27" y="75"/>
                  </a:lnTo>
                  <a:lnTo>
                    <a:pt x="26" y="75"/>
                  </a:lnTo>
                  <a:lnTo>
                    <a:pt x="25" y="77"/>
                  </a:lnTo>
                  <a:lnTo>
                    <a:pt x="23" y="77"/>
                  </a:lnTo>
                  <a:lnTo>
                    <a:pt x="22" y="78"/>
                  </a:lnTo>
                  <a:lnTo>
                    <a:pt x="21" y="78"/>
                  </a:lnTo>
                  <a:lnTo>
                    <a:pt x="19" y="78"/>
                  </a:lnTo>
                  <a:lnTo>
                    <a:pt x="18" y="78"/>
                  </a:lnTo>
                  <a:lnTo>
                    <a:pt x="17" y="78"/>
                  </a:lnTo>
                  <a:lnTo>
                    <a:pt x="16" y="78"/>
                  </a:lnTo>
                  <a:lnTo>
                    <a:pt x="16" y="77"/>
                  </a:lnTo>
                  <a:lnTo>
                    <a:pt x="14" y="77"/>
                  </a:lnTo>
                  <a:lnTo>
                    <a:pt x="13" y="77"/>
                  </a:lnTo>
                  <a:lnTo>
                    <a:pt x="13" y="75"/>
                  </a:lnTo>
                  <a:lnTo>
                    <a:pt x="12" y="74"/>
                  </a:lnTo>
                  <a:lnTo>
                    <a:pt x="10" y="74"/>
                  </a:lnTo>
                  <a:lnTo>
                    <a:pt x="10" y="73"/>
                  </a:lnTo>
                  <a:lnTo>
                    <a:pt x="9" y="73"/>
                  </a:lnTo>
                  <a:lnTo>
                    <a:pt x="8" y="70"/>
                  </a:lnTo>
                  <a:lnTo>
                    <a:pt x="6" y="69"/>
                  </a:lnTo>
                  <a:lnTo>
                    <a:pt x="6" y="68"/>
                  </a:lnTo>
                  <a:lnTo>
                    <a:pt x="5" y="66"/>
                  </a:lnTo>
                  <a:lnTo>
                    <a:pt x="5" y="65"/>
                  </a:lnTo>
                  <a:lnTo>
                    <a:pt x="5" y="64"/>
                  </a:lnTo>
                  <a:lnTo>
                    <a:pt x="4" y="62"/>
                  </a:lnTo>
                  <a:lnTo>
                    <a:pt x="4" y="60"/>
                  </a:lnTo>
                  <a:lnTo>
                    <a:pt x="3" y="59"/>
                  </a:lnTo>
                  <a:lnTo>
                    <a:pt x="3" y="57"/>
                  </a:lnTo>
                  <a:lnTo>
                    <a:pt x="3" y="56"/>
                  </a:lnTo>
                  <a:lnTo>
                    <a:pt x="3" y="55"/>
                  </a:lnTo>
                  <a:lnTo>
                    <a:pt x="1" y="53"/>
                  </a:lnTo>
                  <a:lnTo>
                    <a:pt x="1" y="49"/>
                  </a:lnTo>
                  <a:lnTo>
                    <a:pt x="1" y="48"/>
                  </a:lnTo>
                  <a:lnTo>
                    <a:pt x="0" y="46"/>
                  </a:lnTo>
                  <a:lnTo>
                    <a:pt x="0" y="44"/>
                  </a:lnTo>
                  <a:lnTo>
                    <a:pt x="0" y="42"/>
                  </a:lnTo>
                  <a:lnTo>
                    <a:pt x="0" y="38"/>
                  </a:lnTo>
                  <a:lnTo>
                    <a:pt x="0" y="36"/>
                  </a:lnTo>
                  <a:lnTo>
                    <a:pt x="0" y="34"/>
                  </a:lnTo>
                  <a:lnTo>
                    <a:pt x="0" y="33"/>
                  </a:lnTo>
                  <a:lnTo>
                    <a:pt x="0" y="31"/>
                  </a:lnTo>
                  <a:lnTo>
                    <a:pt x="1" y="29"/>
                  </a:lnTo>
                  <a:lnTo>
                    <a:pt x="1" y="27"/>
                  </a:lnTo>
                  <a:lnTo>
                    <a:pt x="1" y="26"/>
                  </a:lnTo>
                  <a:lnTo>
                    <a:pt x="1" y="24"/>
                  </a:lnTo>
                  <a:lnTo>
                    <a:pt x="1" y="22"/>
                  </a:lnTo>
                  <a:lnTo>
                    <a:pt x="3" y="18"/>
                  </a:lnTo>
                  <a:lnTo>
                    <a:pt x="4" y="16"/>
                  </a:lnTo>
                  <a:lnTo>
                    <a:pt x="4" y="14"/>
                  </a:lnTo>
                  <a:lnTo>
                    <a:pt x="5" y="13"/>
                  </a:lnTo>
                  <a:lnTo>
                    <a:pt x="5" y="12"/>
                  </a:lnTo>
                  <a:lnTo>
                    <a:pt x="6" y="11"/>
                  </a:lnTo>
                  <a:lnTo>
                    <a:pt x="6" y="9"/>
                  </a:lnTo>
                  <a:lnTo>
                    <a:pt x="8" y="8"/>
                  </a:lnTo>
                  <a:lnTo>
                    <a:pt x="8" y="7"/>
                  </a:lnTo>
                  <a:lnTo>
                    <a:pt x="9" y="5"/>
                  </a:lnTo>
                  <a:lnTo>
                    <a:pt x="13" y="3"/>
                  </a:lnTo>
                  <a:lnTo>
                    <a:pt x="13" y="1"/>
                  </a:lnTo>
                  <a:lnTo>
                    <a:pt x="14" y="1"/>
                  </a:lnTo>
                  <a:lnTo>
                    <a:pt x="16" y="0"/>
                  </a:lnTo>
                  <a:lnTo>
                    <a:pt x="17" y="0"/>
                  </a:lnTo>
                  <a:lnTo>
                    <a:pt x="18" y="0"/>
                  </a:lnTo>
                  <a:lnTo>
                    <a:pt x="19" y="0"/>
                  </a:lnTo>
                  <a:lnTo>
                    <a:pt x="22" y="1"/>
                  </a:lnTo>
                  <a:lnTo>
                    <a:pt x="23" y="1"/>
                  </a:lnTo>
                  <a:lnTo>
                    <a:pt x="26" y="4"/>
                  </a:lnTo>
                  <a:lnTo>
                    <a:pt x="27" y="5"/>
                  </a:lnTo>
                  <a:lnTo>
                    <a:pt x="29" y="7"/>
                  </a:lnTo>
                  <a:lnTo>
                    <a:pt x="30" y="8"/>
                  </a:lnTo>
                  <a:lnTo>
                    <a:pt x="30" y="9"/>
                  </a:lnTo>
                  <a:lnTo>
                    <a:pt x="31" y="11"/>
                  </a:lnTo>
                  <a:lnTo>
                    <a:pt x="31" y="12"/>
                  </a:lnTo>
                  <a:lnTo>
                    <a:pt x="32" y="13"/>
                  </a:lnTo>
                  <a:lnTo>
                    <a:pt x="32" y="14"/>
                  </a:lnTo>
                  <a:lnTo>
                    <a:pt x="34" y="17"/>
                  </a:lnTo>
                  <a:lnTo>
                    <a:pt x="34" y="18"/>
                  </a:lnTo>
                  <a:lnTo>
                    <a:pt x="35" y="20"/>
                  </a:lnTo>
                  <a:lnTo>
                    <a:pt x="35" y="24"/>
                  </a:lnTo>
                  <a:lnTo>
                    <a:pt x="34" y="25"/>
                  </a:lnTo>
                  <a:lnTo>
                    <a:pt x="34" y="21"/>
                  </a:lnTo>
                  <a:lnTo>
                    <a:pt x="32" y="20"/>
                  </a:lnTo>
                  <a:lnTo>
                    <a:pt x="32" y="18"/>
                  </a:lnTo>
                  <a:lnTo>
                    <a:pt x="31" y="17"/>
                  </a:lnTo>
                  <a:lnTo>
                    <a:pt x="31" y="16"/>
                  </a:lnTo>
                  <a:lnTo>
                    <a:pt x="31" y="14"/>
                  </a:lnTo>
                  <a:lnTo>
                    <a:pt x="30" y="13"/>
                  </a:lnTo>
                  <a:lnTo>
                    <a:pt x="30" y="12"/>
                  </a:lnTo>
                  <a:lnTo>
                    <a:pt x="29" y="11"/>
                  </a:lnTo>
                  <a:lnTo>
                    <a:pt x="29" y="9"/>
                  </a:lnTo>
                  <a:lnTo>
                    <a:pt x="27" y="8"/>
                  </a:lnTo>
                  <a:lnTo>
                    <a:pt x="26" y="8"/>
                  </a:lnTo>
                  <a:lnTo>
                    <a:pt x="25" y="5"/>
                  </a:lnTo>
                  <a:lnTo>
                    <a:pt x="22" y="4"/>
                  </a:lnTo>
                  <a:lnTo>
                    <a:pt x="21" y="4"/>
                  </a:lnTo>
                  <a:lnTo>
                    <a:pt x="19" y="3"/>
                  </a:lnTo>
                  <a:lnTo>
                    <a:pt x="18" y="3"/>
                  </a:lnTo>
                  <a:lnTo>
                    <a:pt x="17" y="3"/>
                  </a:lnTo>
                  <a:lnTo>
                    <a:pt x="16" y="3"/>
                  </a:lnTo>
                  <a:lnTo>
                    <a:pt x="14" y="4"/>
                  </a:lnTo>
                  <a:lnTo>
                    <a:pt x="13" y="4"/>
                  </a:lnTo>
                  <a:lnTo>
                    <a:pt x="13" y="5"/>
                  </a:lnTo>
                  <a:lnTo>
                    <a:pt x="9" y="8"/>
                  </a:lnTo>
                  <a:lnTo>
                    <a:pt x="9" y="9"/>
                  </a:lnTo>
                  <a:lnTo>
                    <a:pt x="8" y="9"/>
                  </a:lnTo>
                  <a:lnTo>
                    <a:pt x="8" y="11"/>
                  </a:lnTo>
                  <a:lnTo>
                    <a:pt x="6" y="12"/>
                  </a:lnTo>
                  <a:lnTo>
                    <a:pt x="6" y="13"/>
                  </a:lnTo>
                  <a:lnTo>
                    <a:pt x="5" y="14"/>
                  </a:lnTo>
                  <a:lnTo>
                    <a:pt x="5" y="16"/>
                  </a:lnTo>
                  <a:lnTo>
                    <a:pt x="5" y="17"/>
                  </a:lnTo>
                  <a:lnTo>
                    <a:pt x="4" y="20"/>
                  </a:lnTo>
                  <a:lnTo>
                    <a:pt x="3" y="24"/>
                  </a:lnTo>
                  <a:lnTo>
                    <a:pt x="3" y="27"/>
                  </a:lnTo>
                  <a:lnTo>
                    <a:pt x="3" y="30"/>
                  </a:lnTo>
                  <a:lnTo>
                    <a:pt x="1" y="31"/>
                  </a:lnTo>
                  <a:lnTo>
                    <a:pt x="1" y="33"/>
                  </a:lnTo>
                  <a:lnTo>
                    <a:pt x="1" y="35"/>
                  </a:lnTo>
                  <a:lnTo>
                    <a:pt x="1" y="36"/>
                  </a:lnTo>
                  <a:lnTo>
                    <a:pt x="1" y="38"/>
                  </a:lnTo>
                  <a:lnTo>
                    <a:pt x="1" y="42"/>
                  </a:lnTo>
                  <a:lnTo>
                    <a:pt x="1" y="43"/>
                  </a:lnTo>
                  <a:lnTo>
                    <a:pt x="1" y="46"/>
                  </a:lnTo>
                  <a:lnTo>
                    <a:pt x="3" y="47"/>
                  </a:lnTo>
                  <a:lnTo>
                    <a:pt x="3" y="48"/>
                  </a:lnTo>
                  <a:lnTo>
                    <a:pt x="3" y="52"/>
                  </a:lnTo>
                  <a:lnTo>
                    <a:pt x="3" y="55"/>
                  </a:lnTo>
                  <a:lnTo>
                    <a:pt x="3" y="53"/>
                  </a:lnTo>
                  <a:lnTo>
                    <a:pt x="4" y="56"/>
                  </a:lnTo>
                  <a:lnTo>
                    <a:pt x="4" y="57"/>
                  </a:lnTo>
                  <a:lnTo>
                    <a:pt x="5" y="59"/>
                  </a:lnTo>
                  <a:lnTo>
                    <a:pt x="5" y="60"/>
                  </a:lnTo>
                  <a:lnTo>
                    <a:pt x="5" y="62"/>
                  </a:lnTo>
                  <a:lnTo>
                    <a:pt x="6" y="64"/>
                  </a:lnTo>
                  <a:lnTo>
                    <a:pt x="6" y="65"/>
                  </a:lnTo>
                  <a:lnTo>
                    <a:pt x="8" y="65"/>
                  </a:lnTo>
                  <a:lnTo>
                    <a:pt x="8" y="66"/>
                  </a:lnTo>
                  <a:lnTo>
                    <a:pt x="9" y="68"/>
                  </a:lnTo>
                  <a:lnTo>
                    <a:pt x="10" y="70"/>
                  </a:lnTo>
                  <a:lnTo>
                    <a:pt x="10" y="71"/>
                  </a:lnTo>
                  <a:lnTo>
                    <a:pt x="12" y="71"/>
                  </a:lnTo>
                  <a:lnTo>
                    <a:pt x="13" y="73"/>
                  </a:lnTo>
                  <a:lnTo>
                    <a:pt x="14" y="74"/>
                  </a:lnTo>
                  <a:lnTo>
                    <a:pt x="16" y="74"/>
                  </a:lnTo>
                  <a:lnTo>
                    <a:pt x="17" y="75"/>
                  </a:lnTo>
                  <a:lnTo>
                    <a:pt x="18" y="75"/>
                  </a:lnTo>
                  <a:lnTo>
                    <a:pt x="19" y="75"/>
                  </a:lnTo>
                  <a:lnTo>
                    <a:pt x="21" y="75"/>
                  </a:lnTo>
                  <a:lnTo>
                    <a:pt x="22" y="75"/>
                  </a:lnTo>
                  <a:lnTo>
                    <a:pt x="23" y="75"/>
                  </a:lnTo>
                  <a:lnTo>
                    <a:pt x="23" y="74"/>
                  </a:lnTo>
                  <a:lnTo>
                    <a:pt x="25" y="74"/>
                  </a:lnTo>
                  <a:lnTo>
                    <a:pt x="26" y="73"/>
                  </a:lnTo>
                  <a:lnTo>
                    <a:pt x="27" y="71"/>
                  </a:lnTo>
                  <a:lnTo>
                    <a:pt x="29" y="70"/>
                  </a:lnTo>
                  <a:lnTo>
                    <a:pt x="30" y="69"/>
                  </a:lnTo>
                  <a:lnTo>
                    <a:pt x="30" y="68"/>
                  </a:lnTo>
                  <a:lnTo>
                    <a:pt x="31" y="66"/>
                  </a:lnTo>
                  <a:lnTo>
                    <a:pt x="31" y="65"/>
                  </a:lnTo>
                  <a:lnTo>
                    <a:pt x="31" y="64"/>
                  </a:lnTo>
                  <a:lnTo>
                    <a:pt x="32" y="62"/>
                  </a:lnTo>
                  <a:lnTo>
                    <a:pt x="32" y="61"/>
                  </a:lnTo>
                  <a:lnTo>
                    <a:pt x="34" y="60"/>
                  </a:lnTo>
                  <a:lnTo>
                    <a:pt x="34" y="59"/>
                  </a:lnTo>
                  <a:lnTo>
                    <a:pt x="34" y="57"/>
                  </a:lnTo>
                  <a:lnTo>
                    <a:pt x="35" y="53"/>
                  </a:lnTo>
                  <a:lnTo>
                    <a:pt x="35" y="52"/>
                  </a:lnTo>
                  <a:lnTo>
                    <a:pt x="35" y="51"/>
                  </a:lnTo>
                  <a:lnTo>
                    <a:pt x="35" y="47"/>
                  </a:lnTo>
                  <a:lnTo>
                    <a:pt x="36" y="46"/>
                  </a:lnTo>
                  <a:lnTo>
                    <a:pt x="36" y="44"/>
                  </a:lnTo>
                  <a:lnTo>
                    <a:pt x="36" y="40"/>
                  </a:lnTo>
                  <a:lnTo>
                    <a:pt x="36" y="38"/>
                  </a:lnTo>
                  <a:lnTo>
                    <a:pt x="36" y="36"/>
                  </a:lnTo>
                  <a:lnTo>
                    <a:pt x="36" y="35"/>
                  </a:lnTo>
                  <a:lnTo>
                    <a:pt x="35" y="33"/>
                  </a:lnTo>
                  <a:lnTo>
                    <a:pt x="35" y="31"/>
                  </a:lnTo>
                  <a:lnTo>
                    <a:pt x="35" y="30"/>
                  </a:lnTo>
                  <a:lnTo>
                    <a:pt x="35" y="27"/>
                  </a:lnTo>
                  <a:lnTo>
                    <a:pt x="34" y="25"/>
                  </a:lnTo>
                  <a:lnTo>
                    <a:pt x="35" y="24"/>
                  </a:lnTo>
                  <a:close/>
                </a:path>
              </a:pathLst>
            </a:custGeom>
            <a:solidFill>
              <a:srgbClr val="808080"/>
            </a:solidFill>
            <a:ln w="9525">
              <a:noFill/>
              <a:round/>
              <a:headEnd/>
              <a:tailEnd/>
            </a:ln>
          </p:spPr>
          <p:txBody>
            <a:bodyPr/>
            <a:lstStyle/>
            <a:p>
              <a:endParaRPr lang="en-US"/>
            </a:p>
          </p:txBody>
        </p:sp>
        <p:sp>
          <p:nvSpPr>
            <p:cNvPr id="267" name="Freeform 410"/>
            <p:cNvSpPr>
              <a:spLocks/>
            </p:cNvSpPr>
            <p:nvPr/>
          </p:nvSpPr>
          <p:spPr bwMode="auto">
            <a:xfrm>
              <a:off x="2758" y="1234"/>
              <a:ext cx="35" cy="77"/>
            </a:xfrm>
            <a:custGeom>
              <a:avLst/>
              <a:gdLst>
                <a:gd name="T0" fmla="*/ 11 w 35"/>
                <a:gd name="T1" fmla="*/ 1 h 77"/>
                <a:gd name="T2" fmla="*/ 14 w 35"/>
                <a:gd name="T3" fmla="*/ 0 h 77"/>
                <a:gd name="T4" fmla="*/ 18 w 35"/>
                <a:gd name="T5" fmla="*/ 0 h 77"/>
                <a:gd name="T6" fmla="*/ 22 w 35"/>
                <a:gd name="T7" fmla="*/ 1 h 77"/>
                <a:gd name="T8" fmla="*/ 26 w 35"/>
                <a:gd name="T9" fmla="*/ 5 h 77"/>
                <a:gd name="T10" fmla="*/ 27 w 35"/>
                <a:gd name="T11" fmla="*/ 8 h 77"/>
                <a:gd name="T12" fmla="*/ 28 w 35"/>
                <a:gd name="T13" fmla="*/ 10 h 77"/>
                <a:gd name="T14" fmla="*/ 30 w 35"/>
                <a:gd name="T15" fmla="*/ 13 h 77"/>
                <a:gd name="T16" fmla="*/ 31 w 35"/>
                <a:gd name="T17" fmla="*/ 16 h 77"/>
                <a:gd name="T18" fmla="*/ 33 w 35"/>
                <a:gd name="T19" fmla="*/ 22 h 77"/>
                <a:gd name="T20" fmla="*/ 35 w 35"/>
                <a:gd name="T21" fmla="*/ 30 h 77"/>
                <a:gd name="T22" fmla="*/ 35 w 35"/>
                <a:gd name="T23" fmla="*/ 34 h 77"/>
                <a:gd name="T24" fmla="*/ 35 w 35"/>
                <a:gd name="T25" fmla="*/ 38 h 77"/>
                <a:gd name="T26" fmla="*/ 35 w 35"/>
                <a:gd name="T27" fmla="*/ 42 h 77"/>
                <a:gd name="T28" fmla="*/ 35 w 35"/>
                <a:gd name="T29" fmla="*/ 45 h 77"/>
                <a:gd name="T30" fmla="*/ 35 w 35"/>
                <a:gd name="T31" fmla="*/ 49 h 77"/>
                <a:gd name="T32" fmla="*/ 33 w 35"/>
                <a:gd name="T33" fmla="*/ 53 h 77"/>
                <a:gd name="T34" fmla="*/ 33 w 35"/>
                <a:gd name="T35" fmla="*/ 57 h 77"/>
                <a:gd name="T36" fmla="*/ 32 w 35"/>
                <a:gd name="T37" fmla="*/ 60 h 77"/>
                <a:gd name="T38" fmla="*/ 31 w 35"/>
                <a:gd name="T39" fmla="*/ 62 h 77"/>
                <a:gd name="T40" fmla="*/ 30 w 35"/>
                <a:gd name="T41" fmla="*/ 65 h 77"/>
                <a:gd name="T42" fmla="*/ 28 w 35"/>
                <a:gd name="T43" fmla="*/ 67 h 77"/>
                <a:gd name="T44" fmla="*/ 27 w 35"/>
                <a:gd name="T45" fmla="*/ 71 h 77"/>
                <a:gd name="T46" fmla="*/ 23 w 35"/>
                <a:gd name="T47" fmla="*/ 75 h 77"/>
                <a:gd name="T48" fmla="*/ 19 w 35"/>
                <a:gd name="T49" fmla="*/ 75 h 77"/>
                <a:gd name="T50" fmla="*/ 18 w 35"/>
                <a:gd name="T51" fmla="*/ 75 h 77"/>
                <a:gd name="T52" fmla="*/ 14 w 35"/>
                <a:gd name="T53" fmla="*/ 75 h 77"/>
                <a:gd name="T54" fmla="*/ 11 w 35"/>
                <a:gd name="T55" fmla="*/ 74 h 77"/>
                <a:gd name="T56" fmla="*/ 10 w 35"/>
                <a:gd name="T57" fmla="*/ 71 h 77"/>
                <a:gd name="T58" fmla="*/ 7 w 35"/>
                <a:gd name="T59" fmla="*/ 69 h 77"/>
                <a:gd name="T60" fmla="*/ 6 w 35"/>
                <a:gd name="T61" fmla="*/ 66 h 77"/>
                <a:gd name="T62" fmla="*/ 4 w 35"/>
                <a:gd name="T63" fmla="*/ 62 h 77"/>
                <a:gd name="T64" fmla="*/ 2 w 35"/>
                <a:gd name="T65" fmla="*/ 58 h 77"/>
                <a:gd name="T66" fmla="*/ 1 w 35"/>
                <a:gd name="T67" fmla="*/ 51 h 77"/>
                <a:gd name="T68" fmla="*/ 0 w 35"/>
                <a:gd name="T69" fmla="*/ 47 h 77"/>
                <a:gd name="T70" fmla="*/ 0 w 35"/>
                <a:gd name="T71" fmla="*/ 43 h 77"/>
                <a:gd name="T72" fmla="*/ 0 w 35"/>
                <a:gd name="T73" fmla="*/ 39 h 77"/>
                <a:gd name="T74" fmla="*/ 0 w 35"/>
                <a:gd name="T75" fmla="*/ 35 h 77"/>
                <a:gd name="T76" fmla="*/ 0 w 35"/>
                <a:gd name="T77" fmla="*/ 31 h 77"/>
                <a:gd name="T78" fmla="*/ 0 w 35"/>
                <a:gd name="T79" fmla="*/ 27 h 77"/>
                <a:gd name="T80" fmla="*/ 1 w 35"/>
                <a:gd name="T81" fmla="*/ 25 h 77"/>
                <a:gd name="T82" fmla="*/ 1 w 35"/>
                <a:gd name="T83" fmla="*/ 21 h 77"/>
                <a:gd name="T84" fmla="*/ 2 w 35"/>
                <a:gd name="T85" fmla="*/ 17 h 77"/>
                <a:gd name="T86" fmla="*/ 4 w 35"/>
                <a:gd name="T87" fmla="*/ 14 h 77"/>
                <a:gd name="T88" fmla="*/ 5 w 35"/>
                <a:gd name="T89" fmla="*/ 12 h 77"/>
                <a:gd name="T90" fmla="*/ 6 w 35"/>
                <a:gd name="T91" fmla="*/ 9 h 77"/>
                <a:gd name="T92" fmla="*/ 7 w 35"/>
                <a:gd name="T93" fmla="*/ 7 h 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
                <a:gd name="T142" fmla="*/ 0 h 77"/>
                <a:gd name="T143" fmla="*/ 35 w 35"/>
                <a:gd name="T144" fmla="*/ 77 h 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 h="77">
                  <a:moveTo>
                    <a:pt x="10" y="4"/>
                  </a:moveTo>
                  <a:lnTo>
                    <a:pt x="11" y="3"/>
                  </a:lnTo>
                  <a:lnTo>
                    <a:pt x="11" y="1"/>
                  </a:lnTo>
                  <a:lnTo>
                    <a:pt x="13" y="1"/>
                  </a:lnTo>
                  <a:lnTo>
                    <a:pt x="14" y="1"/>
                  </a:lnTo>
                  <a:lnTo>
                    <a:pt x="14" y="0"/>
                  </a:lnTo>
                  <a:lnTo>
                    <a:pt x="15" y="0"/>
                  </a:lnTo>
                  <a:lnTo>
                    <a:pt x="17" y="0"/>
                  </a:lnTo>
                  <a:lnTo>
                    <a:pt x="18" y="0"/>
                  </a:lnTo>
                  <a:lnTo>
                    <a:pt x="19" y="0"/>
                  </a:lnTo>
                  <a:lnTo>
                    <a:pt x="20" y="1"/>
                  </a:lnTo>
                  <a:lnTo>
                    <a:pt x="22" y="1"/>
                  </a:lnTo>
                  <a:lnTo>
                    <a:pt x="23" y="3"/>
                  </a:lnTo>
                  <a:lnTo>
                    <a:pt x="24" y="4"/>
                  </a:lnTo>
                  <a:lnTo>
                    <a:pt x="26" y="5"/>
                  </a:lnTo>
                  <a:lnTo>
                    <a:pt x="26" y="7"/>
                  </a:lnTo>
                  <a:lnTo>
                    <a:pt x="27" y="7"/>
                  </a:lnTo>
                  <a:lnTo>
                    <a:pt x="27" y="8"/>
                  </a:lnTo>
                  <a:lnTo>
                    <a:pt x="28" y="8"/>
                  </a:lnTo>
                  <a:lnTo>
                    <a:pt x="28" y="9"/>
                  </a:lnTo>
                  <a:lnTo>
                    <a:pt x="28" y="10"/>
                  </a:lnTo>
                  <a:lnTo>
                    <a:pt x="30" y="10"/>
                  </a:lnTo>
                  <a:lnTo>
                    <a:pt x="30" y="12"/>
                  </a:lnTo>
                  <a:lnTo>
                    <a:pt x="30" y="13"/>
                  </a:lnTo>
                  <a:lnTo>
                    <a:pt x="31" y="13"/>
                  </a:lnTo>
                  <a:lnTo>
                    <a:pt x="31" y="14"/>
                  </a:lnTo>
                  <a:lnTo>
                    <a:pt x="31" y="16"/>
                  </a:lnTo>
                  <a:lnTo>
                    <a:pt x="32" y="17"/>
                  </a:lnTo>
                  <a:lnTo>
                    <a:pt x="32" y="20"/>
                  </a:lnTo>
                  <a:lnTo>
                    <a:pt x="33" y="22"/>
                  </a:lnTo>
                  <a:lnTo>
                    <a:pt x="33" y="26"/>
                  </a:lnTo>
                  <a:lnTo>
                    <a:pt x="35" y="29"/>
                  </a:lnTo>
                  <a:lnTo>
                    <a:pt x="35" y="30"/>
                  </a:lnTo>
                  <a:lnTo>
                    <a:pt x="35" y="31"/>
                  </a:lnTo>
                  <a:lnTo>
                    <a:pt x="35" y="32"/>
                  </a:lnTo>
                  <a:lnTo>
                    <a:pt x="35" y="34"/>
                  </a:lnTo>
                  <a:lnTo>
                    <a:pt x="35" y="35"/>
                  </a:lnTo>
                  <a:lnTo>
                    <a:pt x="35" y="36"/>
                  </a:lnTo>
                  <a:lnTo>
                    <a:pt x="35" y="38"/>
                  </a:lnTo>
                  <a:lnTo>
                    <a:pt x="35" y="39"/>
                  </a:lnTo>
                  <a:lnTo>
                    <a:pt x="35" y="40"/>
                  </a:lnTo>
                  <a:lnTo>
                    <a:pt x="35" y="42"/>
                  </a:lnTo>
                  <a:lnTo>
                    <a:pt x="35" y="43"/>
                  </a:lnTo>
                  <a:lnTo>
                    <a:pt x="35" y="44"/>
                  </a:lnTo>
                  <a:lnTo>
                    <a:pt x="35" y="45"/>
                  </a:lnTo>
                  <a:lnTo>
                    <a:pt x="35" y="47"/>
                  </a:lnTo>
                  <a:lnTo>
                    <a:pt x="35" y="48"/>
                  </a:lnTo>
                  <a:lnTo>
                    <a:pt x="35" y="49"/>
                  </a:lnTo>
                  <a:lnTo>
                    <a:pt x="35" y="51"/>
                  </a:lnTo>
                  <a:lnTo>
                    <a:pt x="35" y="52"/>
                  </a:lnTo>
                  <a:lnTo>
                    <a:pt x="33" y="53"/>
                  </a:lnTo>
                  <a:lnTo>
                    <a:pt x="33" y="55"/>
                  </a:lnTo>
                  <a:lnTo>
                    <a:pt x="33" y="56"/>
                  </a:lnTo>
                  <a:lnTo>
                    <a:pt x="33" y="57"/>
                  </a:lnTo>
                  <a:lnTo>
                    <a:pt x="33" y="58"/>
                  </a:lnTo>
                  <a:lnTo>
                    <a:pt x="32" y="58"/>
                  </a:lnTo>
                  <a:lnTo>
                    <a:pt x="32" y="60"/>
                  </a:lnTo>
                  <a:lnTo>
                    <a:pt x="32" y="61"/>
                  </a:lnTo>
                  <a:lnTo>
                    <a:pt x="32" y="62"/>
                  </a:lnTo>
                  <a:lnTo>
                    <a:pt x="31" y="62"/>
                  </a:lnTo>
                  <a:lnTo>
                    <a:pt x="31" y="64"/>
                  </a:lnTo>
                  <a:lnTo>
                    <a:pt x="31" y="65"/>
                  </a:lnTo>
                  <a:lnTo>
                    <a:pt x="30" y="65"/>
                  </a:lnTo>
                  <a:lnTo>
                    <a:pt x="30" y="66"/>
                  </a:lnTo>
                  <a:lnTo>
                    <a:pt x="30" y="67"/>
                  </a:lnTo>
                  <a:lnTo>
                    <a:pt x="28" y="67"/>
                  </a:lnTo>
                  <a:lnTo>
                    <a:pt x="28" y="69"/>
                  </a:lnTo>
                  <a:lnTo>
                    <a:pt x="27" y="70"/>
                  </a:lnTo>
                  <a:lnTo>
                    <a:pt x="27" y="71"/>
                  </a:lnTo>
                  <a:lnTo>
                    <a:pt x="26" y="73"/>
                  </a:lnTo>
                  <a:lnTo>
                    <a:pt x="23" y="74"/>
                  </a:lnTo>
                  <a:lnTo>
                    <a:pt x="23" y="75"/>
                  </a:lnTo>
                  <a:lnTo>
                    <a:pt x="22" y="75"/>
                  </a:lnTo>
                  <a:lnTo>
                    <a:pt x="20" y="75"/>
                  </a:lnTo>
                  <a:lnTo>
                    <a:pt x="19" y="75"/>
                  </a:lnTo>
                  <a:lnTo>
                    <a:pt x="19" y="77"/>
                  </a:lnTo>
                  <a:lnTo>
                    <a:pt x="18" y="77"/>
                  </a:lnTo>
                  <a:lnTo>
                    <a:pt x="18" y="75"/>
                  </a:lnTo>
                  <a:lnTo>
                    <a:pt x="17" y="75"/>
                  </a:lnTo>
                  <a:lnTo>
                    <a:pt x="15" y="75"/>
                  </a:lnTo>
                  <a:lnTo>
                    <a:pt x="14" y="75"/>
                  </a:lnTo>
                  <a:lnTo>
                    <a:pt x="13" y="75"/>
                  </a:lnTo>
                  <a:lnTo>
                    <a:pt x="13" y="74"/>
                  </a:lnTo>
                  <a:lnTo>
                    <a:pt x="11" y="74"/>
                  </a:lnTo>
                  <a:lnTo>
                    <a:pt x="11" y="73"/>
                  </a:lnTo>
                  <a:lnTo>
                    <a:pt x="10" y="73"/>
                  </a:lnTo>
                  <a:lnTo>
                    <a:pt x="10" y="71"/>
                  </a:lnTo>
                  <a:lnTo>
                    <a:pt x="9" y="71"/>
                  </a:lnTo>
                  <a:lnTo>
                    <a:pt x="9" y="70"/>
                  </a:lnTo>
                  <a:lnTo>
                    <a:pt x="7" y="69"/>
                  </a:lnTo>
                  <a:lnTo>
                    <a:pt x="7" y="67"/>
                  </a:lnTo>
                  <a:lnTo>
                    <a:pt x="6" y="67"/>
                  </a:lnTo>
                  <a:lnTo>
                    <a:pt x="6" y="66"/>
                  </a:lnTo>
                  <a:lnTo>
                    <a:pt x="5" y="65"/>
                  </a:lnTo>
                  <a:lnTo>
                    <a:pt x="5" y="64"/>
                  </a:lnTo>
                  <a:lnTo>
                    <a:pt x="4" y="62"/>
                  </a:lnTo>
                  <a:lnTo>
                    <a:pt x="4" y="61"/>
                  </a:lnTo>
                  <a:lnTo>
                    <a:pt x="2" y="60"/>
                  </a:lnTo>
                  <a:lnTo>
                    <a:pt x="2" y="58"/>
                  </a:lnTo>
                  <a:lnTo>
                    <a:pt x="2" y="57"/>
                  </a:lnTo>
                  <a:lnTo>
                    <a:pt x="1" y="53"/>
                  </a:lnTo>
                  <a:lnTo>
                    <a:pt x="1" y="51"/>
                  </a:lnTo>
                  <a:lnTo>
                    <a:pt x="1" y="49"/>
                  </a:lnTo>
                  <a:lnTo>
                    <a:pt x="0" y="48"/>
                  </a:lnTo>
                  <a:lnTo>
                    <a:pt x="0" y="47"/>
                  </a:lnTo>
                  <a:lnTo>
                    <a:pt x="0" y="45"/>
                  </a:lnTo>
                  <a:lnTo>
                    <a:pt x="0" y="44"/>
                  </a:lnTo>
                  <a:lnTo>
                    <a:pt x="0" y="43"/>
                  </a:lnTo>
                  <a:lnTo>
                    <a:pt x="0" y="42"/>
                  </a:lnTo>
                  <a:lnTo>
                    <a:pt x="0" y="40"/>
                  </a:lnTo>
                  <a:lnTo>
                    <a:pt x="0" y="39"/>
                  </a:lnTo>
                  <a:lnTo>
                    <a:pt x="0" y="38"/>
                  </a:lnTo>
                  <a:lnTo>
                    <a:pt x="0" y="36"/>
                  </a:lnTo>
                  <a:lnTo>
                    <a:pt x="0" y="35"/>
                  </a:lnTo>
                  <a:lnTo>
                    <a:pt x="0" y="34"/>
                  </a:lnTo>
                  <a:lnTo>
                    <a:pt x="0" y="32"/>
                  </a:lnTo>
                  <a:lnTo>
                    <a:pt x="0" y="31"/>
                  </a:lnTo>
                  <a:lnTo>
                    <a:pt x="0" y="30"/>
                  </a:lnTo>
                  <a:lnTo>
                    <a:pt x="0" y="29"/>
                  </a:lnTo>
                  <a:lnTo>
                    <a:pt x="0" y="27"/>
                  </a:lnTo>
                  <a:lnTo>
                    <a:pt x="0" y="26"/>
                  </a:lnTo>
                  <a:lnTo>
                    <a:pt x="0" y="25"/>
                  </a:lnTo>
                  <a:lnTo>
                    <a:pt x="1" y="25"/>
                  </a:lnTo>
                  <a:lnTo>
                    <a:pt x="1" y="23"/>
                  </a:lnTo>
                  <a:lnTo>
                    <a:pt x="1" y="22"/>
                  </a:lnTo>
                  <a:lnTo>
                    <a:pt x="1" y="21"/>
                  </a:lnTo>
                  <a:lnTo>
                    <a:pt x="1" y="20"/>
                  </a:lnTo>
                  <a:lnTo>
                    <a:pt x="2" y="18"/>
                  </a:lnTo>
                  <a:lnTo>
                    <a:pt x="2" y="17"/>
                  </a:lnTo>
                  <a:lnTo>
                    <a:pt x="2" y="16"/>
                  </a:lnTo>
                  <a:lnTo>
                    <a:pt x="2" y="14"/>
                  </a:lnTo>
                  <a:lnTo>
                    <a:pt x="4" y="14"/>
                  </a:lnTo>
                  <a:lnTo>
                    <a:pt x="4" y="13"/>
                  </a:lnTo>
                  <a:lnTo>
                    <a:pt x="4" y="12"/>
                  </a:lnTo>
                  <a:lnTo>
                    <a:pt x="5" y="12"/>
                  </a:lnTo>
                  <a:lnTo>
                    <a:pt x="5" y="10"/>
                  </a:lnTo>
                  <a:lnTo>
                    <a:pt x="5" y="9"/>
                  </a:lnTo>
                  <a:lnTo>
                    <a:pt x="6" y="9"/>
                  </a:lnTo>
                  <a:lnTo>
                    <a:pt x="6" y="8"/>
                  </a:lnTo>
                  <a:lnTo>
                    <a:pt x="6" y="7"/>
                  </a:lnTo>
                  <a:lnTo>
                    <a:pt x="7" y="7"/>
                  </a:lnTo>
                  <a:lnTo>
                    <a:pt x="7" y="5"/>
                  </a:lnTo>
                  <a:lnTo>
                    <a:pt x="10" y="4"/>
                  </a:lnTo>
                  <a:close/>
                </a:path>
              </a:pathLst>
            </a:custGeom>
            <a:solidFill>
              <a:srgbClr val="808080"/>
            </a:solidFill>
            <a:ln w="9525">
              <a:noFill/>
              <a:round/>
              <a:headEnd/>
              <a:tailEnd/>
            </a:ln>
          </p:spPr>
          <p:txBody>
            <a:bodyPr/>
            <a:lstStyle/>
            <a:p>
              <a:endParaRPr lang="en-US"/>
            </a:p>
          </p:txBody>
        </p:sp>
        <p:sp>
          <p:nvSpPr>
            <p:cNvPr id="268" name="Freeform 411"/>
            <p:cNvSpPr>
              <a:spLocks/>
            </p:cNvSpPr>
            <p:nvPr/>
          </p:nvSpPr>
          <p:spPr bwMode="auto">
            <a:xfrm>
              <a:off x="2756" y="1233"/>
              <a:ext cx="38" cy="78"/>
            </a:xfrm>
            <a:custGeom>
              <a:avLst/>
              <a:gdLst>
                <a:gd name="T0" fmla="*/ 37 w 38"/>
                <a:gd name="T1" fmla="*/ 31 h 78"/>
                <a:gd name="T2" fmla="*/ 38 w 38"/>
                <a:gd name="T3" fmla="*/ 37 h 78"/>
                <a:gd name="T4" fmla="*/ 38 w 38"/>
                <a:gd name="T5" fmla="*/ 48 h 78"/>
                <a:gd name="T6" fmla="*/ 35 w 38"/>
                <a:gd name="T7" fmla="*/ 59 h 78"/>
                <a:gd name="T8" fmla="*/ 33 w 38"/>
                <a:gd name="T9" fmla="*/ 66 h 78"/>
                <a:gd name="T10" fmla="*/ 30 w 38"/>
                <a:gd name="T11" fmla="*/ 71 h 78"/>
                <a:gd name="T12" fmla="*/ 26 w 38"/>
                <a:gd name="T13" fmla="*/ 75 h 78"/>
                <a:gd name="T14" fmla="*/ 22 w 38"/>
                <a:gd name="T15" fmla="*/ 78 h 78"/>
                <a:gd name="T16" fmla="*/ 17 w 38"/>
                <a:gd name="T17" fmla="*/ 78 h 78"/>
                <a:gd name="T18" fmla="*/ 12 w 38"/>
                <a:gd name="T19" fmla="*/ 74 h 78"/>
                <a:gd name="T20" fmla="*/ 8 w 38"/>
                <a:gd name="T21" fmla="*/ 68 h 78"/>
                <a:gd name="T22" fmla="*/ 6 w 38"/>
                <a:gd name="T23" fmla="*/ 63 h 78"/>
                <a:gd name="T24" fmla="*/ 3 w 38"/>
                <a:gd name="T25" fmla="*/ 56 h 78"/>
                <a:gd name="T26" fmla="*/ 2 w 38"/>
                <a:gd name="T27" fmla="*/ 48 h 78"/>
                <a:gd name="T28" fmla="*/ 0 w 38"/>
                <a:gd name="T29" fmla="*/ 40 h 78"/>
                <a:gd name="T30" fmla="*/ 0 w 38"/>
                <a:gd name="T31" fmla="*/ 32 h 78"/>
                <a:gd name="T32" fmla="*/ 3 w 38"/>
                <a:gd name="T33" fmla="*/ 18 h 78"/>
                <a:gd name="T34" fmla="*/ 6 w 38"/>
                <a:gd name="T35" fmla="*/ 13 h 78"/>
                <a:gd name="T36" fmla="*/ 8 w 38"/>
                <a:gd name="T37" fmla="*/ 8 h 78"/>
                <a:gd name="T38" fmla="*/ 15 w 38"/>
                <a:gd name="T39" fmla="*/ 1 h 78"/>
                <a:gd name="T40" fmla="*/ 20 w 38"/>
                <a:gd name="T41" fmla="*/ 0 h 78"/>
                <a:gd name="T42" fmla="*/ 28 w 38"/>
                <a:gd name="T43" fmla="*/ 4 h 78"/>
                <a:gd name="T44" fmla="*/ 30 w 38"/>
                <a:gd name="T45" fmla="*/ 9 h 78"/>
                <a:gd name="T46" fmla="*/ 33 w 38"/>
                <a:gd name="T47" fmla="*/ 14 h 78"/>
                <a:gd name="T48" fmla="*/ 35 w 38"/>
                <a:gd name="T49" fmla="*/ 23 h 78"/>
                <a:gd name="T50" fmla="*/ 33 w 38"/>
                <a:gd name="T51" fmla="*/ 18 h 78"/>
                <a:gd name="T52" fmla="*/ 30 w 38"/>
                <a:gd name="T53" fmla="*/ 13 h 78"/>
                <a:gd name="T54" fmla="*/ 28 w 38"/>
                <a:gd name="T55" fmla="*/ 8 h 78"/>
                <a:gd name="T56" fmla="*/ 24 w 38"/>
                <a:gd name="T57" fmla="*/ 4 h 78"/>
                <a:gd name="T58" fmla="*/ 20 w 38"/>
                <a:gd name="T59" fmla="*/ 2 h 78"/>
                <a:gd name="T60" fmla="*/ 15 w 38"/>
                <a:gd name="T61" fmla="*/ 4 h 78"/>
                <a:gd name="T62" fmla="*/ 9 w 38"/>
                <a:gd name="T63" fmla="*/ 9 h 78"/>
                <a:gd name="T64" fmla="*/ 7 w 38"/>
                <a:gd name="T65" fmla="*/ 14 h 78"/>
                <a:gd name="T66" fmla="*/ 4 w 38"/>
                <a:gd name="T67" fmla="*/ 19 h 78"/>
                <a:gd name="T68" fmla="*/ 3 w 38"/>
                <a:gd name="T69" fmla="*/ 26 h 78"/>
                <a:gd name="T70" fmla="*/ 3 w 38"/>
                <a:gd name="T71" fmla="*/ 32 h 78"/>
                <a:gd name="T72" fmla="*/ 2 w 38"/>
                <a:gd name="T73" fmla="*/ 40 h 78"/>
                <a:gd name="T74" fmla="*/ 3 w 38"/>
                <a:gd name="T75" fmla="*/ 46 h 78"/>
                <a:gd name="T76" fmla="*/ 4 w 38"/>
                <a:gd name="T77" fmla="*/ 53 h 78"/>
                <a:gd name="T78" fmla="*/ 7 w 38"/>
                <a:gd name="T79" fmla="*/ 62 h 78"/>
                <a:gd name="T80" fmla="*/ 8 w 38"/>
                <a:gd name="T81" fmla="*/ 67 h 78"/>
                <a:gd name="T82" fmla="*/ 13 w 38"/>
                <a:gd name="T83" fmla="*/ 72 h 78"/>
                <a:gd name="T84" fmla="*/ 17 w 38"/>
                <a:gd name="T85" fmla="*/ 75 h 78"/>
                <a:gd name="T86" fmla="*/ 22 w 38"/>
                <a:gd name="T87" fmla="*/ 75 h 78"/>
                <a:gd name="T88" fmla="*/ 28 w 38"/>
                <a:gd name="T89" fmla="*/ 71 h 78"/>
                <a:gd name="T90" fmla="*/ 30 w 38"/>
                <a:gd name="T91" fmla="*/ 67 h 78"/>
                <a:gd name="T92" fmla="*/ 33 w 38"/>
                <a:gd name="T93" fmla="*/ 62 h 78"/>
                <a:gd name="T94" fmla="*/ 34 w 38"/>
                <a:gd name="T95" fmla="*/ 57 h 78"/>
                <a:gd name="T96" fmla="*/ 35 w 38"/>
                <a:gd name="T97" fmla="*/ 49 h 78"/>
                <a:gd name="T98" fmla="*/ 37 w 38"/>
                <a:gd name="T99" fmla="*/ 40 h 78"/>
                <a:gd name="T100" fmla="*/ 37 w 38"/>
                <a:gd name="T101" fmla="*/ 33 h 78"/>
                <a:gd name="T102" fmla="*/ 34 w 38"/>
                <a:gd name="T103" fmla="*/ 24 h 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78"/>
                <a:gd name="T158" fmla="*/ 38 w 38"/>
                <a:gd name="T159" fmla="*/ 78 h 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78">
                  <a:moveTo>
                    <a:pt x="35" y="23"/>
                  </a:moveTo>
                  <a:lnTo>
                    <a:pt x="37" y="27"/>
                  </a:lnTo>
                  <a:lnTo>
                    <a:pt x="37" y="28"/>
                  </a:lnTo>
                  <a:lnTo>
                    <a:pt x="37" y="31"/>
                  </a:lnTo>
                  <a:lnTo>
                    <a:pt x="38" y="32"/>
                  </a:lnTo>
                  <a:lnTo>
                    <a:pt x="38" y="33"/>
                  </a:lnTo>
                  <a:lnTo>
                    <a:pt x="38" y="36"/>
                  </a:lnTo>
                  <a:lnTo>
                    <a:pt x="38" y="37"/>
                  </a:lnTo>
                  <a:lnTo>
                    <a:pt x="38" y="40"/>
                  </a:lnTo>
                  <a:lnTo>
                    <a:pt x="38" y="44"/>
                  </a:lnTo>
                  <a:lnTo>
                    <a:pt x="38" y="45"/>
                  </a:lnTo>
                  <a:lnTo>
                    <a:pt x="38" y="48"/>
                  </a:lnTo>
                  <a:lnTo>
                    <a:pt x="38" y="49"/>
                  </a:lnTo>
                  <a:lnTo>
                    <a:pt x="37" y="57"/>
                  </a:lnTo>
                  <a:lnTo>
                    <a:pt x="35" y="58"/>
                  </a:lnTo>
                  <a:lnTo>
                    <a:pt x="35" y="59"/>
                  </a:lnTo>
                  <a:lnTo>
                    <a:pt x="35" y="61"/>
                  </a:lnTo>
                  <a:lnTo>
                    <a:pt x="34" y="63"/>
                  </a:lnTo>
                  <a:lnTo>
                    <a:pt x="34" y="65"/>
                  </a:lnTo>
                  <a:lnTo>
                    <a:pt x="33" y="66"/>
                  </a:lnTo>
                  <a:lnTo>
                    <a:pt x="33" y="67"/>
                  </a:lnTo>
                  <a:lnTo>
                    <a:pt x="32" y="68"/>
                  </a:lnTo>
                  <a:lnTo>
                    <a:pt x="32" y="70"/>
                  </a:lnTo>
                  <a:lnTo>
                    <a:pt x="30" y="71"/>
                  </a:lnTo>
                  <a:lnTo>
                    <a:pt x="29" y="72"/>
                  </a:lnTo>
                  <a:lnTo>
                    <a:pt x="28" y="74"/>
                  </a:lnTo>
                  <a:lnTo>
                    <a:pt x="28" y="75"/>
                  </a:lnTo>
                  <a:lnTo>
                    <a:pt x="26" y="75"/>
                  </a:lnTo>
                  <a:lnTo>
                    <a:pt x="26" y="76"/>
                  </a:lnTo>
                  <a:lnTo>
                    <a:pt x="25" y="76"/>
                  </a:lnTo>
                  <a:lnTo>
                    <a:pt x="24" y="78"/>
                  </a:lnTo>
                  <a:lnTo>
                    <a:pt x="22" y="78"/>
                  </a:lnTo>
                  <a:lnTo>
                    <a:pt x="21" y="78"/>
                  </a:lnTo>
                  <a:lnTo>
                    <a:pt x="20" y="78"/>
                  </a:lnTo>
                  <a:lnTo>
                    <a:pt x="19" y="78"/>
                  </a:lnTo>
                  <a:lnTo>
                    <a:pt x="17" y="78"/>
                  </a:lnTo>
                  <a:lnTo>
                    <a:pt x="16" y="78"/>
                  </a:lnTo>
                  <a:lnTo>
                    <a:pt x="15" y="76"/>
                  </a:lnTo>
                  <a:lnTo>
                    <a:pt x="12" y="75"/>
                  </a:lnTo>
                  <a:lnTo>
                    <a:pt x="12" y="74"/>
                  </a:lnTo>
                  <a:lnTo>
                    <a:pt x="11" y="72"/>
                  </a:lnTo>
                  <a:lnTo>
                    <a:pt x="9" y="72"/>
                  </a:lnTo>
                  <a:lnTo>
                    <a:pt x="9" y="71"/>
                  </a:lnTo>
                  <a:lnTo>
                    <a:pt x="8" y="68"/>
                  </a:lnTo>
                  <a:lnTo>
                    <a:pt x="7" y="67"/>
                  </a:lnTo>
                  <a:lnTo>
                    <a:pt x="7" y="66"/>
                  </a:lnTo>
                  <a:lnTo>
                    <a:pt x="6" y="65"/>
                  </a:lnTo>
                  <a:lnTo>
                    <a:pt x="6" y="63"/>
                  </a:lnTo>
                  <a:lnTo>
                    <a:pt x="4" y="62"/>
                  </a:lnTo>
                  <a:lnTo>
                    <a:pt x="4" y="59"/>
                  </a:lnTo>
                  <a:lnTo>
                    <a:pt x="3" y="57"/>
                  </a:lnTo>
                  <a:lnTo>
                    <a:pt x="3" y="56"/>
                  </a:lnTo>
                  <a:lnTo>
                    <a:pt x="3" y="54"/>
                  </a:lnTo>
                  <a:lnTo>
                    <a:pt x="3" y="53"/>
                  </a:lnTo>
                  <a:lnTo>
                    <a:pt x="2" y="49"/>
                  </a:lnTo>
                  <a:lnTo>
                    <a:pt x="2" y="48"/>
                  </a:lnTo>
                  <a:lnTo>
                    <a:pt x="2" y="45"/>
                  </a:lnTo>
                  <a:lnTo>
                    <a:pt x="2" y="44"/>
                  </a:lnTo>
                  <a:lnTo>
                    <a:pt x="0" y="41"/>
                  </a:lnTo>
                  <a:lnTo>
                    <a:pt x="0" y="40"/>
                  </a:lnTo>
                  <a:lnTo>
                    <a:pt x="0" y="37"/>
                  </a:lnTo>
                  <a:lnTo>
                    <a:pt x="0" y="36"/>
                  </a:lnTo>
                  <a:lnTo>
                    <a:pt x="0" y="33"/>
                  </a:lnTo>
                  <a:lnTo>
                    <a:pt x="0" y="32"/>
                  </a:lnTo>
                  <a:lnTo>
                    <a:pt x="2" y="31"/>
                  </a:lnTo>
                  <a:lnTo>
                    <a:pt x="2" y="28"/>
                  </a:lnTo>
                  <a:lnTo>
                    <a:pt x="3" y="19"/>
                  </a:lnTo>
                  <a:lnTo>
                    <a:pt x="3" y="18"/>
                  </a:lnTo>
                  <a:lnTo>
                    <a:pt x="4" y="17"/>
                  </a:lnTo>
                  <a:lnTo>
                    <a:pt x="4" y="15"/>
                  </a:lnTo>
                  <a:lnTo>
                    <a:pt x="4" y="13"/>
                  </a:lnTo>
                  <a:lnTo>
                    <a:pt x="6" y="13"/>
                  </a:lnTo>
                  <a:lnTo>
                    <a:pt x="6" y="10"/>
                  </a:lnTo>
                  <a:lnTo>
                    <a:pt x="7" y="9"/>
                  </a:lnTo>
                  <a:lnTo>
                    <a:pt x="7" y="8"/>
                  </a:lnTo>
                  <a:lnTo>
                    <a:pt x="8" y="8"/>
                  </a:lnTo>
                  <a:lnTo>
                    <a:pt x="8" y="6"/>
                  </a:lnTo>
                  <a:lnTo>
                    <a:pt x="9" y="5"/>
                  </a:lnTo>
                  <a:lnTo>
                    <a:pt x="13" y="1"/>
                  </a:lnTo>
                  <a:lnTo>
                    <a:pt x="15" y="1"/>
                  </a:lnTo>
                  <a:lnTo>
                    <a:pt x="16" y="0"/>
                  </a:lnTo>
                  <a:lnTo>
                    <a:pt x="17" y="0"/>
                  </a:lnTo>
                  <a:lnTo>
                    <a:pt x="19" y="0"/>
                  </a:lnTo>
                  <a:lnTo>
                    <a:pt x="20" y="0"/>
                  </a:lnTo>
                  <a:lnTo>
                    <a:pt x="21" y="0"/>
                  </a:lnTo>
                  <a:lnTo>
                    <a:pt x="22" y="0"/>
                  </a:lnTo>
                  <a:lnTo>
                    <a:pt x="22" y="1"/>
                  </a:lnTo>
                  <a:lnTo>
                    <a:pt x="28" y="4"/>
                  </a:lnTo>
                  <a:lnTo>
                    <a:pt x="28" y="5"/>
                  </a:lnTo>
                  <a:lnTo>
                    <a:pt x="29" y="6"/>
                  </a:lnTo>
                  <a:lnTo>
                    <a:pt x="30" y="8"/>
                  </a:lnTo>
                  <a:lnTo>
                    <a:pt x="30" y="9"/>
                  </a:lnTo>
                  <a:lnTo>
                    <a:pt x="32" y="10"/>
                  </a:lnTo>
                  <a:lnTo>
                    <a:pt x="33" y="11"/>
                  </a:lnTo>
                  <a:lnTo>
                    <a:pt x="33" y="13"/>
                  </a:lnTo>
                  <a:lnTo>
                    <a:pt x="33" y="14"/>
                  </a:lnTo>
                  <a:lnTo>
                    <a:pt x="34" y="17"/>
                  </a:lnTo>
                  <a:lnTo>
                    <a:pt x="34" y="18"/>
                  </a:lnTo>
                  <a:lnTo>
                    <a:pt x="35" y="19"/>
                  </a:lnTo>
                  <a:lnTo>
                    <a:pt x="35" y="23"/>
                  </a:lnTo>
                  <a:lnTo>
                    <a:pt x="34" y="24"/>
                  </a:lnTo>
                  <a:lnTo>
                    <a:pt x="34" y="21"/>
                  </a:lnTo>
                  <a:lnTo>
                    <a:pt x="33" y="19"/>
                  </a:lnTo>
                  <a:lnTo>
                    <a:pt x="33" y="18"/>
                  </a:lnTo>
                  <a:lnTo>
                    <a:pt x="33" y="17"/>
                  </a:lnTo>
                  <a:lnTo>
                    <a:pt x="32" y="15"/>
                  </a:lnTo>
                  <a:lnTo>
                    <a:pt x="32" y="14"/>
                  </a:lnTo>
                  <a:lnTo>
                    <a:pt x="30" y="13"/>
                  </a:lnTo>
                  <a:lnTo>
                    <a:pt x="30" y="11"/>
                  </a:lnTo>
                  <a:lnTo>
                    <a:pt x="29" y="10"/>
                  </a:lnTo>
                  <a:lnTo>
                    <a:pt x="29" y="9"/>
                  </a:lnTo>
                  <a:lnTo>
                    <a:pt x="28" y="8"/>
                  </a:lnTo>
                  <a:lnTo>
                    <a:pt x="26" y="6"/>
                  </a:lnTo>
                  <a:lnTo>
                    <a:pt x="25" y="6"/>
                  </a:lnTo>
                  <a:lnTo>
                    <a:pt x="25" y="5"/>
                  </a:lnTo>
                  <a:lnTo>
                    <a:pt x="24" y="4"/>
                  </a:lnTo>
                  <a:lnTo>
                    <a:pt x="22" y="4"/>
                  </a:lnTo>
                  <a:lnTo>
                    <a:pt x="21" y="4"/>
                  </a:lnTo>
                  <a:lnTo>
                    <a:pt x="21" y="2"/>
                  </a:lnTo>
                  <a:lnTo>
                    <a:pt x="20" y="2"/>
                  </a:lnTo>
                  <a:lnTo>
                    <a:pt x="19" y="2"/>
                  </a:lnTo>
                  <a:lnTo>
                    <a:pt x="17" y="2"/>
                  </a:lnTo>
                  <a:lnTo>
                    <a:pt x="16" y="2"/>
                  </a:lnTo>
                  <a:lnTo>
                    <a:pt x="15" y="4"/>
                  </a:lnTo>
                  <a:lnTo>
                    <a:pt x="13" y="4"/>
                  </a:lnTo>
                  <a:lnTo>
                    <a:pt x="11" y="8"/>
                  </a:lnTo>
                  <a:lnTo>
                    <a:pt x="9" y="8"/>
                  </a:lnTo>
                  <a:lnTo>
                    <a:pt x="9" y="9"/>
                  </a:lnTo>
                  <a:lnTo>
                    <a:pt x="8" y="10"/>
                  </a:lnTo>
                  <a:lnTo>
                    <a:pt x="8" y="11"/>
                  </a:lnTo>
                  <a:lnTo>
                    <a:pt x="7" y="13"/>
                  </a:lnTo>
                  <a:lnTo>
                    <a:pt x="7" y="14"/>
                  </a:lnTo>
                  <a:lnTo>
                    <a:pt x="6" y="15"/>
                  </a:lnTo>
                  <a:lnTo>
                    <a:pt x="6" y="17"/>
                  </a:lnTo>
                  <a:lnTo>
                    <a:pt x="6" y="18"/>
                  </a:lnTo>
                  <a:lnTo>
                    <a:pt x="4" y="19"/>
                  </a:lnTo>
                  <a:lnTo>
                    <a:pt x="4" y="21"/>
                  </a:lnTo>
                  <a:lnTo>
                    <a:pt x="4" y="23"/>
                  </a:lnTo>
                  <a:lnTo>
                    <a:pt x="3" y="24"/>
                  </a:lnTo>
                  <a:lnTo>
                    <a:pt x="3" y="26"/>
                  </a:lnTo>
                  <a:lnTo>
                    <a:pt x="3" y="27"/>
                  </a:lnTo>
                  <a:lnTo>
                    <a:pt x="3" y="30"/>
                  </a:lnTo>
                  <a:lnTo>
                    <a:pt x="3" y="31"/>
                  </a:lnTo>
                  <a:lnTo>
                    <a:pt x="3" y="32"/>
                  </a:lnTo>
                  <a:lnTo>
                    <a:pt x="2" y="35"/>
                  </a:lnTo>
                  <a:lnTo>
                    <a:pt x="2" y="36"/>
                  </a:lnTo>
                  <a:lnTo>
                    <a:pt x="2" y="37"/>
                  </a:lnTo>
                  <a:lnTo>
                    <a:pt x="2" y="40"/>
                  </a:lnTo>
                  <a:lnTo>
                    <a:pt x="2" y="41"/>
                  </a:lnTo>
                  <a:lnTo>
                    <a:pt x="2" y="43"/>
                  </a:lnTo>
                  <a:lnTo>
                    <a:pt x="3" y="45"/>
                  </a:lnTo>
                  <a:lnTo>
                    <a:pt x="3" y="46"/>
                  </a:lnTo>
                  <a:lnTo>
                    <a:pt x="3" y="49"/>
                  </a:lnTo>
                  <a:lnTo>
                    <a:pt x="3" y="52"/>
                  </a:lnTo>
                  <a:lnTo>
                    <a:pt x="4" y="54"/>
                  </a:lnTo>
                  <a:lnTo>
                    <a:pt x="4" y="53"/>
                  </a:lnTo>
                  <a:lnTo>
                    <a:pt x="4" y="56"/>
                  </a:lnTo>
                  <a:lnTo>
                    <a:pt x="6" y="58"/>
                  </a:lnTo>
                  <a:lnTo>
                    <a:pt x="6" y="61"/>
                  </a:lnTo>
                  <a:lnTo>
                    <a:pt x="7" y="62"/>
                  </a:lnTo>
                  <a:lnTo>
                    <a:pt x="7" y="63"/>
                  </a:lnTo>
                  <a:lnTo>
                    <a:pt x="7" y="65"/>
                  </a:lnTo>
                  <a:lnTo>
                    <a:pt x="8" y="66"/>
                  </a:lnTo>
                  <a:lnTo>
                    <a:pt x="8" y="67"/>
                  </a:lnTo>
                  <a:lnTo>
                    <a:pt x="9" y="68"/>
                  </a:lnTo>
                  <a:lnTo>
                    <a:pt x="11" y="70"/>
                  </a:lnTo>
                  <a:lnTo>
                    <a:pt x="12" y="71"/>
                  </a:lnTo>
                  <a:lnTo>
                    <a:pt x="13" y="72"/>
                  </a:lnTo>
                  <a:lnTo>
                    <a:pt x="15" y="74"/>
                  </a:lnTo>
                  <a:lnTo>
                    <a:pt x="16" y="74"/>
                  </a:lnTo>
                  <a:lnTo>
                    <a:pt x="16" y="75"/>
                  </a:lnTo>
                  <a:lnTo>
                    <a:pt x="17" y="75"/>
                  </a:lnTo>
                  <a:lnTo>
                    <a:pt x="19" y="75"/>
                  </a:lnTo>
                  <a:lnTo>
                    <a:pt x="20" y="75"/>
                  </a:lnTo>
                  <a:lnTo>
                    <a:pt x="21" y="75"/>
                  </a:lnTo>
                  <a:lnTo>
                    <a:pt x="22" y="75"/>
                  </a:lnTo>
                  <a:lnTo>
                    <a:pt x="24" y="75"/>
                  </a:lnTo>
                  <a:lnTo>
                    <a:pt x="25" y="74"/>
                  </a:lnTo>
                  <a:lnTo>
                    <a:pt x="26" y="72"/>
                  </a:lnTo>
                  <a:lnTo>
                    <a:pt x="28" y="71"/>
                  </a:lnTo>
                  <a:lnTo>
                    <a:pt x="29" y="71"/>
                  </a:lnTo>
                  <a:lnTo>
                    <a:pt x="29" y="70"/>
                  </a:lnTo>
                  <a:lnTo>
                    <a:pt x="30" y="68"/>
                  </a:lnTo>
                  <a:lnTo>
                    <a:pt x="30" y="67"/>
                  </a:lnTo>
                  <a:lnTo>
                    <a:pt x="32" y="66"/>
                  </a:lnTo>
                  <a:lnTo>
                    <a:pt x="32" y="65"/>
                  </a:lnTo>
                  <a:lnTo>
                    <a:pt x="33" y="63"/>
                  </a:lnTo>
                  <a:lnTo>
                    <a:pt x="33" y="62"/>
                  </a:lnTo>
                  <a:lnTo>
                    <a:pt x="33" y="61"/>
                  </a:lnTo>
                  <a:lnTo>
                    <a:pt x="34" y="59"/>
                  </a:lnTo>
                  <a:lnTo>
                    <a:pt x="34" y="58"/>
                  </a:lnTo>
                  <a:lnTo>
                    <a:pt x="34" y="57"/>
                  </a:lnTo>
                  <a:lnTo>
                    <a:pt x="35" y="56"/>
                  </a:lnTo>
                  <a:lnTo>
                    <a:pt x="35" y="52"/>
                  </a:lnTo>
                  <a:lnTo>
                    <a:pt x="35" y="50"/>
                  </a:lnTo>
                  <a:lnTo>
                    <a:pt x="35" y="49"/>
                  </a:lnTo>
                  <a:lnTo>
                    <a:pt x="37" y="46"/>
                  </a:lnTo>
                  <a:lnTo>
                    <a:pt x="37" y="45"/>
                  </a:lnTo>
                  <a:lnTo>
                    <a:pt x="37" y="44"/>
                  </a:lnTo>
                  <a:lnTo>
                    <a:pt x="37" y="40"/>
                  </a:lnTo>
                  <a:lnTo>
                    <a:pt x="37" y="39"/>
                  </a:lnTo>
                  <a:lnTo>
                    <a:pt x="37" y="36"/>
                  </a:lnTo>
                  <a:lnTo>
                    <a:pt x="37" y="35"/>
                  </a:lnTo>
                  <a:lnTo>
                    <a:pt x="37" y="33"/>
                  </a:lnTo>
                  <a:lnTo>
                    <a:pt x="35" y="31"/>
                  </a:lnTo>
                  <a:lnTo>
                    <a:pt x="35" y="30"/>
                  </a:lnTo>
                  <a:lnTo>
                    <a:pt x="35" y="27"/>
                  </a:lnTo>
                  <a:lnTo>
                    <a:pt x="34" y="24"/>
                  </a:lnTo>
                  <a:lnTo>
                    <a:pt x="35" y="23"/>
                  </a:lnTo>
                  <a:close/>
                </a:path>
              </a:pathLst>
            </a:custGeom>
            <a:solidFill>
              <a:srgbClr val="808080"/>
            </a:solidFill>
            <a:ln w="9525">
              <a:noFill/>
              <a:round/>
              <a:headEnd/>
              <a:tailEnd/>
            </a:ln>
          </p:spPr>
          <p:txBody>
            <a:bodyPr/>
            <a:lstStyle/>
            <a:p>
              <a:endParaRPr lang="en-US"/>
            </a:p>
          </p:txBody>
        </p:sp>
        <p:sp>
          <p:nvSpPr>
            <p:cNvPr id="269" name="Freeform 412"/>
            <p:cNvSpPr>
              <a:spLocks/>
            </p:cNvSpPr>
            <p:nvPr/>
          </p:nvSpPr>
          <p:spPr bwMode="auto">
            <a:xfrm>
              <a:off x="2741" y="1159"/>
              <a:ext cx="31" cy="66"/>
            </a:xfrm>
            <a:custGeom>
              <a:avLst/>
              <a:gdLst>
                <a:gd name="T0" fmla="*/ 10 w 31"/>
                <a:gd name="T1" fmla="*/ 2 h 66"/>
                <a:gd name="T2" fmla="*/ 13 w 31"/>
                <a:gd name="T3" fmla="*/ 1 h 66"/>
                <a:gd name="T4" fmla="*/ 13 w 31"/>
                <a:gd name="T5" fmla="*/ 1 h 66"/>
                <a:gd name="T6" fmla="*/ 15 w 31"/>
                <a:gd name="T7" fmla="*/ 0 h 66"/>
                <a:gd name="T8" fmla="*/ 18 w 31"/>
                <a:gd name="T9" fmla="*/ 1 h 66"/>
                <a:gd name="T10" fmla="*/ 21 w 31"/>
                <a:gd name="T11" fmla="*/ 1 h 66"/>
                <a:gd name="T12" fmla="*/ 22 w 31"/>
                <a:gd name="T13" fmla="*/ 2 h 66"/>
                <a:gd name="T14" fmla="*/ 23 w 31"/>
                <a:gd name="T15" fmla="*/ 4 h 66"/>
                <a:gd name="T16" fmla="*/ 24 w 31"/>
                <a:gd name="T17" fmla="*/ 6 h 66"/>
                <a:gd name="T18" fmla="*/ 26 w 31"/>
                <a:gd name="T19" fmla="*/ 8 h 66"/>
                <a:gd name="T20" fmla="*/ 27 w 31"/>
                <a:gd name="T21" fmla="*/ 10 h 66"/>
                <a:gd name="T22" fmla="*/ 28 w 31"/>
                <a:gd name="T23" fmla="*/ 13 h 66"/>
                <a:gd name="T24" fmla="*/ 30 w 31"/>
                <a:gd name="T25" fmla="*/ 17 h 66"/>
                <a:gd name="T26" fmla="*/ 31 w 31"/>
                <a:gd name="T27" fmla="*/ 22 h 66"/>
                <a:gd name="T28" fmla="*/ 31 w 31"/>
                <a:gd name="T29" fmla="*/ 25 h 66"/>
                <a:gd name="T30" fmla="*/ 31 w 31"/>
                <a:gd name="T31" fmla="*/ 27 h 66"/>
                <a:gd name="T32" fmla="*/ 31 w 31"/>
                <a:gd name="T33" fmla="*/ 30 h 66"/>
                <a:gd name="T34" fmla="*/ 31 w 31"/>
                <a:gd name="T35" fmla="*/ 32 h 66"/>
                <a:gd name="T36" fmla="*/ 31 w 31"/>
                <a:gd name="T37" fmla="*/ 35 h 66"/>
                <a:gd name="T38" fmla="*/ 31 w 31"/>
                <a:gd name="T39" fmla="*/ 37 h 66"/>
                <a:gd name="T40" fmla="*/ 31 w 31"/>
                <a:gd name="T41" fmla="*/ 40 h 66"/>
                <a:gd name="T42" fmla="*/ 31 w 31"/>
                <a:gd name="T43" fmla="*/ 43 h 66"/>
                <a:gd name="T44" fmla="*/ 30 w 31"/>
                <a:gd name="T45" fmla="*/ 45 h 66"/>
                <a:gd name="T46" fmla="*/ 30 w 31"/>
                <a:gd name="T47" fmla="*/ 48 h 66"/>
                <a:gd name="T48" fmla="*/ 30 w 31"/>
                <a:gd name="T49" fmla="*/ 50 h 66"/>
                <a:gd name="T50" fmla="*/ 28 w 31"/>
                <a:gd name="T51" fmla="*/ 52 h 66"/>
                <a:gd name="T52" fmla="*/ 28 w 31"/>
                <a:gd name="T53" fmla="*/ 54 h 66"/>
                <a:gd name="T54" fmla="*/ 27 w 31"/>
                <a:gd name="T55" fmla="*/ 56 h 66"/>
                <a:gd name="T56" fmla="*/ 26 w 31"/>
                <a:gd name="T57" fmla="*/ 57 h 66"/>
                <a:gd name="T58" fmla="*/ 26 w 31"/>
                <a:gd name="T59" fmla="*/ 60 h 66"/>
                <a:gd name="T60" fmla="*/ 24 w 31"/>
                <a:gd name="T61" fmla="*/ 61 h 66"/>
                <a:gd name="T62" fmla="*/ 22 w 31"/>
                <a:gd name="T63" fmla="*/ 63 h 66"/>
                <a:gd name="T64" fmla="*/ 19 w 31"/>
                <a:gd name="T65" fmla="*/ 65 h 66"/>
                <a:gd name="T66" fmla="*/ 18 w 31"/>
                <a:gd name="T67" fmla="*/ 66 h 66"/>
                <a:gd name="T68" fmla="*/ 15 w 31"/>
                <a:gd name="T69" fmla="*/ 66 h 66"/>
                <a:gd name="T70" fmla="*/ 13 w 31"/>
                <a:gd name="T71" fmla="*/ 66 h 66"/>
                <a:gd name="T72" fmla="*/ 12 w 31"/>
                <a:gd name="T73" fmla="*/ 65 h 66"/>
                <a:gd name="T74" fmla="*/ 9 w 31"/>
                <a:gd name="T75" fmla="*/ 65 h 66"/>
                <a:gd name="T76" fmla="*/ 8 w 31"/>
                <a:gd name="T77" fmla="*/ 62 h 66"/>
                <a:gd name="T78" fmla="*/ 6 w 31"/>
                <a:gd name="T79" fmla="*/ 61 h 66"/>
                <a:gd name="T80" fmla="*/ 5 w 31"/>
                <a:gd name="T81" fmla="*/ 58 h 66"/>
                <a:gd name="T82" fmla="*/ 4 w 31"/>
                <a:gd name="T83" fmla="*/ 57 h 66"/>
                <a:gd name="T84" fmla="*/ 4 w 31"/>
                <a:gd name="T85" fmla="*/ 54 h 66"/>
                <a:gd name="T86" fmla="*/ 2 w 31"/>
                <a:gd name="T87" fmla="*/ 52 h 66"/>
                <a:gd name="T88" fmla="*/ 1 w 31"/>
                <a:gd name="T89" fmla="*/ 50 h 66"/>
                <a:gd name="T90" fmla="*/ 0 w 31"/>
                <a:gd name="T91" fmla="*/ 44 h 66"/>
                <a:gd name="T92" fmla="*/ 0 w 31"/>
                <a:gd name="T93" fmla="*/ 41 h 66"/>
                <a:gd name="T94" fmla="*/ 0 w 31"/>
                <a:gd name="T95" fmla="*/ 39 h 66"/>
                <a:gd name="T96" fmla="*/ 0 w 31"/>
                <a:gd name="T97" fmla="*/ 36 h 66"/>
                <a:gd name="T98" fmla="*/ 0 w 31"/>
                <a:gd name="T99" fmla="*/ 34 h 66"/>
                <a:gd name="T100" fmla="*/ 0 w 31"/>
                <a:gd name="T101" fmla="*/ 31 h 66"/>
                <a:gd name="T102" fmla="*/ 0 w 31"/>
                <a:gd name="T103" fmla="*/ 28 h 66"/>
                <a:gd name="T104" fmla="*/ 0 w 31"/>
                <a:gd name="T105" fmla="*/ 26 h 66"/>
                <a:gd name="T106" fmla="*/ 0 w 31"/>
                <a:gd name="T107" fmla="*/ 23 h 66"/>
                <a:gd name="T108" fmla="*/ 1 w 31"/>
                <a:gd name="T109" fmla="*/ 21 h 66"/>
                <a:gd name="T110" fmla="*/ 1 w 31"/>
                <a:gd name="T111" fmla="*/ 18 h 66"/>
                <a:gd name="T112" fmla="*/ 2 w 31"/>
                <a:gd name="T113" fmla="*/ 15 h 66"/>
                <a:gd name="T114" fmla="*/ 2 w 31"/>
                <a:gd name="T115" fmla="*/ 13 h 66"/>
                <a:gd name="T116" fmla="*/ 4 w 31"/>
                <a:gd name="T117" fmla="*/ 10 h 66"/>
                <a:gd name="T118" fmla="*/ 5 w 31"/>
                <a:gd name="T119" fmla="*/ 9 h 66"/>
                <a:gd name="T120" fmla="*/ 6 w 31"/>
                <a:gd name="T121" fmla="*/ 6 h 66"/>
                <a:gd name="T122" fmla="*/ 8 w 31"/>
                <a:gd name="T123" fmla="*/ 5 h 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
                <a:gd name="T187" fmla="*/ 0 h 66"/>
                <a:gd name="T188" fmla="*/ 31 w 31"/>
                <a:gd name="T189" fmla="*/ 66 h 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 h="66">
                  <a:moveTo>
                    <a:pt x="9" y="4"/>
                  </a:moveTo>
                  <a:lnTo>
                    <a:pt x="10" y="2"/>
                  </a:lnTo>
                  <a:lnTo>
                    <a:pt x="12" y="1"/>
                  </a:lnTo>
                  <a:lnTo>
                    <a:pt x="13" y="1"/>
                  </a:lnTo>
                  <a:lnTo>
                    <a:pt x="13" y="0"/>
                  </a:lnTo>
                  <a:lnTo>
                    <a:pt x="13" y="1"/>
                  </a:lnTo>
                  <a:lnTo>
                    <a:pt x="14" y="0"/>
                  </a:lnTo>
                  <a:lnTo>
                    <a:pt x="15" y="0"/>
                  </a:lnTo>
                  <a:lnTo>
                    <a:pt x="17" y="0"/>
                  </a:lnTo>
                  <a:lnTo>
                    <a:pt x="18" y="1"/>
                  </a:lnTo>
                  <a:lnTo>
                    <a:pt x="19" y="1"/>
                  </a:lnTo>
                  <a:lnTo>
                    <a:pt x="21" y="1"/>
                  </a:lnTo>
                  <a:lnTo>
                    <a:pt x="21" y="2"/>
                  </a:lnTo>
                  <a:lnTo>
                    <a:pt x="22" y="2"/>
                  </a:lnTo>
                  <a:lnTo>
                    <a:pt x="22" y="4"/>
                  </a:lnTo>
                  <a:lnTo>
                    <a:pt x="23" y="4"/>
                  </a:lnTo>
                  <a:lnTo>
                    <a:pt x="23" y="5"/>
                  </a:lnTo>
                  <a:lnTo>
                    <a:pt x="24" y="6"/>
                  </a:lnTo>
                  <a:lnTo>
                    <a:pt x="24" y="8"/>
                  </a:lnTo>
                  <a:lnTo>
                    <a:pt x="26" y="8"/>
                  </a:lnTo>
                  <a:lnTo>
                    <a:pt x="26" y="9"/>
                  </a:lnTo>
                  <a:lnTo>
                    <a:pt x="27" y="10"/>
                  </a:lnTo>
                  <a:lnTo>
                    <a:pt x="27" y="12"/>
                  </a:lnTo>
                  <a:lnTo>
                    <a:pt x="28" y="13"/>
                  </a:lnTo>
                  <a:lnTo>
                    <a:pt x="28" y="14"/>
                  </a:lnTo>
                  <a:lnTo>
                    <a:pt x="30" y="17"/>
                  </a:lnTo>
                  <a:lnTo>
                    <a:pt x="30" y="19"/>
                  </a:lnTo>
                  <a:lnTo>
                    <a:pt x="31" y="22"/>
                  </a:lnTo>
                  <a:lnTo>
                    <a:pt x="31" y="23"/>
                  </a:lnTo>
                  <a:lnTo>
                    <a:pt x="31" y="25"/>
                  </a:lnTo>
                  <a:lnTo>
                    <a:pt x="31" y="26"/>
                  </a:lnTo>
                  <a:lnTo>
                    <a:pt x="31" y="27"/>
                  </a:lnTo>
                  <a:lnTo>
                    <a:pt x="31" y="28"/>
                  </a:lnTo>
                  <a:lnTo>
                    <a:pt x="31" y="30"/>
                  </a:lnTo>
                  <a:lnTo>
                    <a:pt x="31" y="31"/>
                  </a:lnTo>
                  <a:lnTo>
                    <a:pt x="31" y="32"/>
                  </a:lnTo>
                  <a:lnTo>
                    <a:pt x="31" y="34"/>
                  </a:lnTo>
                  <a:lnTo>
                    <a:pt x="31" y="35"/>
                  </a:lnTo>
                  <a:lnTo>
                    <a:pt x="31" y="36"/>
                  </a:lnTo>
                  <a:lnTo>
                    <a:pt x="31" y="37"/>
                  </a:lnTo>
                  <a:lnTo>
                    <a:pt x="31" y="39"/>
                  </a:lnTo>
                  <a:lnTo>
                    <a:pt x="31" y="40"/>
                  </a:lnTo>
                  <a:lnTo>
                    <a:pt x="31" y="41"/>
                  </a:lnTo>
                  <a:lnTo>
                    <a:pt x="31" y="43"/>
                  </a:lnTo>
                  <a:lnTo>
                    <a:pt x="31" y="44"/>
                  </a:lnTo>
                  <a:lnTo>
                    <a:pt x="30" y="45"/>
                  </a:lnTo>
                  <a:lnTo>
                    <a:pt x="30" y="47"/>
                  </a:lnTo>
                  <a:lnTo>
                    <a:pt x="30" y="48"/>
                  </a:lnTo>
                  <a:lnTo>
                    <a:pt x="30" y="49"/>
                  </a:lnTo>
                  <a:lnTo>
                    <a:pt x="30" y="50"/>
                  </a:lnTo>
                  <a:lnTo>
                    <a:pt x="28" y="50"/>
                  </a:lnTo>
                  <a:lnTo>
                    <a:pt x="28" y="52"/>
                  </a:lnTo>
                  <a:lnTo>
                    <a:pt x="28" y="53"/>
                  </a:lnTo>
                  <a:lnTo>
                    <a:pt x="28" y="54"/>
                  </a:lnTo>
                  <a:lnTo>
                    <a:pt x="27" y="54"/>
                  </a:lnTo>
                  <a:lnTo>
                    <a:pt x="27" y="56"/>
                  </a:lnTo>
                  <a:lnTo>
                    <a:pt x="27" y="57"/>
                  </a:lnTo>
                  <a:lnTo>
                    <a:pt x="26" y="57"/>
                  </a:lnTo>
                  <a:lnTo>
                    <a:pt x="26" y="58"/>
                  </a:lnTo>
                  <a:lnTo>
                    <a:pt x="26" y="60"/>
                  </a:lnTo>
                  <a:lnTo>
                    <a:pt x="24" y="60"/>
                  </a:lnTo>
                  <a:lnTo>
                    <a:pt x="24" y="61"/>
                  </a:lnTo>
                  <a:lnTo>
                    <a:pt x="23" y="62"/>
                  </a:lnTo>
                  <a:lnTo>
                    <a:pt x="22" y="63"/>
                  </a:lnTo>
                  <a:lnTo>
                    <a:pt x="21" y="65"/>
                  </a:lnTo>
                  <a:lnTo>
                    <a:pt x="19" y="65"/>
                  </a:lnTo>
                  <a:lnTo>
                    <a:pt x="19" y="66"/>
                  </a:lnTo>
                  <a:lnTo>
                    <a:pt x="18" y="66"/>
                  </a:lnTo>
                  <a:lnTo>
                    <a:pt x="17" y="66"/>
                  </a:lnTo>
                  <a:lnTo>
                    <a:pt x="15" y="66"/>
                  </a:lnTo>
                  <a:lnTo>
                    <a:pt x="14" y="66"/>
                  </a:lnTo>
                  <a:lnTo>
                    <a:pt x="13" y="66"/>
                  </a:lnTo>
                  <a:lnTo>
                    <a:pt x="12" y="66"/>
                  </a:lnTo>
                  <a:lnTo>
                    <a:pt x="12" y="65"/>
                  </a:lnTo>
                  <a:lnTo>
                    <a:pt x="10" y="65"/>
                  </a:lnTo>
                  <a:lnTo>
                    <a:pt x="9" y="65"/>
                  </a:lnTo>
                  <a:lnTo>
                    <a:pt x="9" y="63"/>
                  </a:lnTo>
                  <a:lnTo>
                    <a:pt x="8" y="62"/>
                  </a:lnTo>
                  <a:lnTo>
                    <a:pt x="8" y="61"/>
                  </a:lnTo>
                  <a:lnTo>
                    <a:pt x="6" y="61"/>
                  </a:lnTo>
                  <a:lnTo>
                    <a:pt x="6" y="60"/>
                  </a:lnTo>
                  <a:lnTo>
                    <a:pt x="5" y="58"/>
                  </a:lnTo>
                  <a:lnTo>
                    <a:pt x="5" y="57"/>
                  </a:lnTo>
                  <a:lnTo>
                    <a:pt x="4" y="57"/>
                  </a:lnTo>
                  <a:lnTo>
                    <a:pt x="4" y="56"/>
                  </a:lnTo>
                  <a:lnTo>
                    <a:pt x="4" y="54"/>
                  </a:lnTo>
                  <a:lnTo>
                    <a:pt x="2" y="53"/>
                  </a:lnTo>
                  <a:lnTo>
                    <a:pt x="2" y="52"/>
                  </a:lnTo>
                  <a:lnTo>
                    <a:pt x="2" y="50"/>
                  </a:lnTo>
                  <a:lnTo>
                    <a:pt x="1" y="50"/>
                  </a:lnTo>
                  <a:lnTo>
                    <a:pt x="1" y="47"/>
                  </a:lnTo>
                  <a:lnTo>
                    <a:pt x="0" y="44"/>
                  </a:lnTo>
                  <a:lnTo>
                    <a:pt x="1" y="44"/>
                  </a:lnTo>
                  <a:lnTo>
                    <a:pt x="0" y="41"/>
                  </a:lnTo>
                  <a:lnTo>
                    <a:pt x="0" y="40"/>
                  </a:lnTo>
                  <a:lnTo>
                    <a:pt x="0" y="39"/>
                  </a:lnTo>
                  <a:lnTo>
                    <a:pt x="0" y="37"/>
                  </a:lnTo>
                  <a:lnTo>
                    <a:pt x="0" y="36"/>
                  </a:lnTo>
                  <a:lnTo>
                    <a:pt x="0" y="35"/>
                  </a:lnTo>
                  <a:lnTo>
                    <a:pt x="0" y="34"/>
                  </a:lnTo>
                  <a:lnTo>
                    <a:pt x="0" y="32"/>
                  </a:lnTo>
                  <a:lnTo>
                    <a:pt x="0" y="31"/>
                  </a:lnTo>
                  <a:lnTo>
                    <a:pt x="0" y="30"/>
                  </a:lnTo>
                  <a:lnTo>
                    <a:pt x="0" y="28"/>
                  </a:lnTo>
                  <a:lnTo>
                    <a:pt x="0" y="27"/>
                  </a:lnTo>
                  <a:lnTo>
                    <a:pt x="0" y="26"/>
                  </a:lnTo>
                  <a:lnTo>
                    <a:pt x="0" y="25"/>
                  </a:lnTo>
                  <a:lnTo>
                    <a:pt x="0" y="23"/>
                  </a:lnTo>
                  <a:lnTo>
                    <a:pt x="0" y="22"/>
                  </a:lnTo>
                  <a:lnTo>
                    <a:pt x="1" y="21"/>
                  </a:lnTo>
                  <a:lnTo>
                    <a:pt x="1" y="19"/>
                  </a:lnTo>
                  <a:lnTo>
                    <a:pt x="1" y="18"/>
                  </a:lnTo>
                  <a:lnTo>
                    <a:pt x="1" y="17"/>
                  </a:lnTo>
                  <a:lnTo>
                    <a:pt x="2" y="15"/>
                  </a:lnTo>
                  <a:lnTo>
                    <a:pt x="2" y="14"/>
                  </a:lnTo>
                  <a:lnTo>
                    <a:pt x="2" y="13"/>
                  </a:lnTo>
                  <a:lnTo>
                    <a:pt x="4" y="12"/>
                  </a:lnTo>
                  <a:lnTo>
                    <a:pt x="4" y="10"/>
                  </a:lnTo>
                  <a:lnTo>
                    <a:pt x="4" y="9"/>
                  </a:lnTo>
                  <a:lnTo>
                    <a:pt x="5" y="9"/>
                  </a:lnTo>
                  <a:lnTo>
                    <a:pt x="5" y="8"/>
                  </a:lnTo>
                  <a:lnTo>
                    <a:pt x="6" y="6"/>
                  </a:lnTo>
                  <a:lnTo>
                    <a:pt x="6" y="5"/>
                  </a:lnTo>
                  <a:lnTo>
                    <a:pt x="8" y="5"/>
                  </a:lnTo>
                  <a:lnTo>
                    <a:pt x="9" y="4"/>
                  </a:lnTo>
                  <a:close/>
                </a:path>
              </a:pathLst>
            </a:custGeom>
            <a:solidFill>
              <a:srgbClr val="808080"/>
            </a:solidFill>
            <a:ln w="9525">
              <a:noFill/>
              <a:round/>
              <a:headEnd/>
              <a:tailEnd/>
            </a:ln>
          </p:spPr>
          <p:txBody>
            <a:bodyPr/>
            <a:lstStyle/>
            <a:p>
              <a:endParaRPr lang="en-US"/>
            </a:p>
          </p:txBody>
        </p:sp>
        <p:sp>
          <p:nvSpPr>
            <p:cNvPr id="270" name="Freeform 413"/>
            <p:cNvSpPr>
              <a:spLocks/>
            </p:cNvSpPr>
            <p:nvPr/>
          </p:nvSpPr>
          <p:spPr bwMode="auto">
            <a:xfrm>
              <a:off x="2740" y="1158"/>
              <a:ext cx="33" cy="68"/>
            </a:xfrm>
            <a:custGeom>
              <a:avLst/>
              <a:gdLst>
                <a:gd name="T0" fmla="*/ 32 w 33"/>
                <a:gd name="T1" fmla="*/ 24 h 68"/>
                <a:gd name="T2" fmla="*/ 33 w 33"/>
                <a:gd name="T3" fmla="*/ 29 h 68"/>
                <a:gd name="T4" fmla="*/ 33 w 33"/>
                <a:gd name="T5" fmla="*/ 35 h 68"/>
                <a:gd name="T6" fmla="*/ 33 w 33"/>
                <a:gd name="T7" fmla="*/ 40 h 68"/>
                <a:gd name="T8" fmla="*/ 32 w 33"/>
                <a:gd name="T9" fmla="*/ 45 h 68"/>
                <a:gd name="T10" fmla="*/ 32 w 33"/>
                <a:gd name="T11" fmla="*/ 49 h 68"/>
                <a:gd name="T12" fmla="*/ 31 w 33"/>
                <a:gd name="T13" fmla="*/ 54 h 68"/>
                <a:gd name="T14" fmla="*/ 27 w 33"/>
                <a:gd name="T15" fmla="*/ 61 h 68"/>
                <a:gd name="T16" fmla="*/ 24 w 33"/>
                <a:gd name="T17" fmla="*/ 66 h 68"/>
                <a:gd name="T18" fmla="*/ 19 w 33"/>
                <a:gd name="T19" fmla="*/ 68 h 68"/>
                <a:gd name="T20" fmla="*/ 15 w 33"/>
                <a:gd name="T21" fmla="*/ 68 h 68"/>
                <a:gd name="T22" fmla="*/ 13 w 33"/>
                <a:gd name="T23" fmla="*/ 67 h 68"/>
                <a:gd name="T24" fmla="*/ 10 w 33"/>
                <a:gd name="T25" fmla="*/ 64 h 68"/>
                <a:gd name="T26" fmla="*/ 7 w 33"/>
                <a:gd name="T27" fmla="*/ 63 h 68"/>
                <a:gd name="T28" fmla="*/ 5 w 33"/>
                <a:gd name="T29" fmla="*/ 58 h 68"/>
                <a:gd name="T30" fmla="*/ 2 w 33"/>
                <a:gd name="T31" fmla="*/ 53 h 68"/>
                <a:gd name="T32" fmla="*/ 1 w 33"/>
                <a:gd name="T33" fmla="*/ 45 h 68"/>
                <a:gd name="T34" fmla="*/ 0 w 33"/>
                <a:gd name="T35" fmla="*/ 38 h 68"/>
                <a:gd name="T36" fmla="*/ 0 w 33"/>
                <a:gd name="T37" fmla="*/ 33 h 68"/>
                <a:gd name="T38" fmla="*/ 0 w 33"/>
                <a:gd name="T39" fmla="*/ 28 h 68"/>
                <a:gd name="T40" fmla="*/ 1 w 33"/>
                <a:gd name="T41" fmla="*/ 24 h 68"/>
                <a:gd name="T42" fmla="*/ 2 w 33"/>
                <a:gd name="T43" fmla="*/ 18 h 68"/>
                <a:gd name="T44" fmla="*/ 3 w 33"/>
                <a:gd name="T45" fmla="*/ 14 h 68"/>
                <a:gd name="T46" fmla="*/ 5 w 33"/>
                <a:gd name="T47" fmla="*/ 10 h 68"/>
                <a:gd name="T48" fmla="*/ 7 w 33"/>
                <a:gd name="T49" fmla="*/ 6 h 68"/>
                <a:gd name="T50" fmla="*/ 14 w 33"/>
                <a:gd name="T51" fmla="*/ 1 h 68"/>
                <a:gd name="T52" fmla="*/ 18 w 33"/>
                <a:gd name="T53" fmla="*/ 0 h 68"/>
                <a:gd name="T54" fmla="*/ 24 w 33"/>
                <a:gd name="T55" fmla="*/ 3 h 68"/>
                <a:gd name="T56" fmla="*/ 28 w 33"/>
                <a:gd name="T57" fmla="*/ 9 h 68"/>
                <a:gd name="T58" fmla="*/ 29 w 33"/>
                <a:gd name="T59" fmla="*/ 13 h 68"/>
                <a:gd name="T60" fmla="*/ 32 w 33"/>
                <a:gd name="T61" fmla="*/ 20 h 68"/>
                <a:gd name="T62" fmla="*/ 29 w 33"/>
                <a:gd name="T63" fmla="*/ 16 h 68"/>
                <a:gd name="T64" fmla="*/ 27 w 33"/>
                <a:gd name="T65" fmla="*/ 11 h 68"/>
                <a:gd name="T66" fmla="*/ 24 w 33"/>
                <a:gd name="T67" fmla="*/ 7 h 68"/>
                <a:gd name="T68" fmla="*/ 20 w 33"/>
                <a:gd name="T69" fmla="*/ 3 h 68"/>
                <a:gd name="T70" fmla="*/ 16 w 33"/>
                <a:gd name="T71" fmla="*/ 2 h 68"/>
                <a:gd name="T72" fmla="*/ 13 w 33"/>
                <a:gd name="T73" fmla="*/ 3 h 68"/>
                <a:gd name="T74" fmla="*/ 7 w 33"/>
                <a:gd name="T75" fmla="*/ 7 h 68"/>
                <a:gd name="T76" fmla="*/ 6 w 33"/>
                <a:gd name="T77" fmla="*/ 11 h 68"/>
                <a:gd name="T78" fmla="*/ 5 w 33"/>
                <a:gd name="T79" fmla="*/ 15 h 68"/>
                <a:gd name="T80" fmla="*/ 3 w 33"/>
                <a:gd name="T81" fmla="*/ 19 h 68"/>
                <a:gd name="T82" fmla="*/ 2 w 33"/>
                <a:gd name="T83" fmla="*/ 28 h 68"/>
                <a:gd name="T84" fmla="*/ 1 w 33"/>
                <a:gd name="T85" fmla="*/ 32 h 68"/>
                <a:gd name="T86" fmla="*/ 1 w 33"/>
                <a:gd name="T87" fmla="*/ 37 h 68"/>
                <a:gd name="T88" fmla="*/ 2 w 33"/>
                <a:gd name="T89" fmla="*/ 42 h 68"/>
                <a:gd name="T90" fmla="*/ 3 w 33"/>
                <a:gd name="T91" fmla="*/ 50 h 68"/>
                <a:gd name="T92" fmla="*/ 5 w 33"/>
                <a:gd name="T93" fmla="*/ 55 h 68"/>
                <a:gd name="T94" fmla="*/ 7 w 33"/>
                <a:gd name="T95" fmla="*/ 58 h 68"/>
                <a:gd name="T96" fmla="*/ 10 w 33"/>
                <a:gd name="T97" fmla="*/ 63 h 68"/>
                <a:gd name="T98" fmla="*/ 13 w 33"/>
                <a:gd name="T99" fmla="*/ 64 h 68"/>
                <a:gd name="T100" fmla="*/ 15 w 33"/>
                <a:gd name="T101" fmla="*/ 66 h 68"/>
                <a:gd name="T102" fmla="*/ 19 w 33"/>
                <a:gd name="T103" fmla="*/ 66 h 68"/>
                <a:gd name="T104" fmla="*/ 22 w 33"/>
                <a:gd name="T105" fmla="*/ 64 h 68"/>
                <a:gd name="T106" fmla="*/ 25 w 33"/>
                <a:gd name="T107" fmla="*/ 59 h 68"/>
                <a:gd name="T108" fmla="*/ 28 w 33"/>
                <a:gd name="T109" fmla="*/ 55 h 68"/>
                <a:gd name="T110" fmla="*/ 29 w 33"/>
                <a:gd name="T111" fmla="*/ 50 h 68"/>
                <a:gd name="T112" fmla="*/ 31 w 33"/>
                <a:gd name="T113" fmla="*/ 46 h 68"/>
                <a:gd name="T114" fmla="*/ 32 w 33"/>
                <a:gd name="T115" fmla="*/ 42 h 68"/>
                <a:gd name="T116" fmla="*/ 32 w 33"/>
                <a:gd name="T117" fmla="*/ 36 h 68"/>
                <a:gd name="T118" fmla="*/ 32 w 33"/>
                <a:gd name="T119" fmla="*/ 32 h 68"/>
                <a:gd name="T120" fmla="*/ 31 w 33"/>
                <a:gd name="T121" fmla="*/ 27 h 68"/>
                <a:gd name="T122" fmla="*/ 31 w 33"/>
                <a:gd name="T123" fmla="*/ 22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3"/>
                <a:gd name="T187" fmla="*/ 0 h 68"/>
                <a:gd name="T188" fmla="*/ 33 w 33"/>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3" h="68">
                  <a:moveTo>
                    <a:pt x="32" y="20"/>
                  </a:moveTo>
                  <a:lnTo>
                    <a:pt x="32" y="23"/>
                  </a:lnTo>
                  <a:lnTo>
                    <a:pt x="32" y="24"/>
                  </a:lnTo>
                  <a:lnTo>
                    <a:pt x="32" y="27"/>
                  </a:lnTo>
                  <a:lnTo>
                    <a:pt x="33" y="28"/>
                  </a:lnTo>
                  <a:lnTo>
                    <a:pt x="33" y="29"/>
                  </a:lnTo>
                  <a:lnTo>
                    <a:pt x="33" y="31"/>
                  </a:lnTo>
                  <a:lnTo>
                    <a:pt x="33" y="33"/>
                  </a:lnTo>
                  <a:lnTo>
                    <a:pt x="33" y="35"/>
                  </a:lnTo>
                  <a:lnTo>
                    <a:pt x="33" y="36"/>
                  </a:lnTo>
                  <a:lnTo>
                    <a:pt x="33" y="38"/>
                  </a:lnTo>
                  <a:lnTo>
                    <a:pt x="33" y="40"/>
                  </a:lnTo>
                  <a:lnTo>
                    <a:pt x="33" y="41"/>
                  </a:lnTo>
                  <a:lnTo>
                    <a:pt x="32" y="42"/>
                  </a:lnTo>
                  <a:lnTo>
                    <a:pt x="32" y="45"/>
                  </a:lnTo>
                  <a:lnTo>
                    <a:pt x="32" y="46"/>
                  </a:lnTo>
                  <a:lnTo>
                    <a:pt x="32" y="48"/>
                  </a:lnTo>
                  <a:lnTo>
                    <a:pt x="32" y="49"/>
                  </a:lnTo>
                  <a:lnTo>
                    <a:pt x="31" y="50"/>
                  </a:lnTo>
                  <a:lnTo>
                    <a:pt x="31" y="51"/>
                  </a:lnTo>
                  <a:lnTo>
                    <a:pt x="31" y="54"/>
                  </a:lnTo>
                  <a:lnTo>
                    <a:pt x="29" y="57"/>
                  </a:lnTo>
                  <a:lnTo>
                    <a:pt x="28" y="59"/>
                  </a:lnTo>
                  <a:lnTo>
                    <a:pt x="27" y="61"/>
                  </a:lnTo>
                  <a:lnTo>
                    <a:pt x="27" y="62"/>
                  </a:lnTo>
                  <a:lnTo>
                    <a:pt x="25" y="63"/>
                  </a:lnTo>
                  <a:lnTo>
                    <a:pt x="24" y="66"/>
                  </a:lnTo>
                  <a:lnTo>
                    <a:pt x="22" y="67"/>
                  </a:lnTo>
                  <a:lnTo>
                    <a:pt x="20" y="68"/>
                  </a:lnTo>
                  <a:lnTo>
                    <a:pt x="19" y="68"/>
                  </a:lnTo>
                  <a:lnTo>
                    <a:pt x="18" y="68"/>
                  </a:lnTo>
                  <a:lnTo>
                    <a:pt x="16" y="68"/>
                  </a:lnTo>
                  <a:lnTo>
                    <a:pt x="15" y="68"/>
                  </a:lnTo>
                  <a:lnTo>
                    <a:pt x="14" y="68"/>
                  </a:lnTo>
                  <a:lnTo>
                    <a:pt x="13" y="68"/>
                  </a:lnTo>
                  <a:lnTo>
                    <a:pt x="13" y="67"/>
                  </a:lnTo>
                  <a:lnTo>
                    <a:pt x="11" y="67"/>
                  </a:lnTo>
                  <a:lnTo>
                    <a:pt x="10" y="66"/>
                  </a:lnTo>
                  <a:lnTo>
                    <a:pt x="10" y="64"/>
                  </a:lnTo>
                  <a:lnTo>
                    <a:pt x="9" y="64"/>
                  </a:lnTo>
                  <a:lnTo>
                    <a:pt x="9" y="63"/>
                  </a:lnTo>
                  <a:lnTo>
                    <a:pt x="7" y="63"/>
                  </a:lnTo>
                  <a:lnTo>
                    <a:pt x="6" y="61"/>
                  </a:lnTo>
                  <a:lnTo>
                    <a:pt x="5" y="59"/>
                  </a:lnTo>
                  <a:lnTo>
                    <a:pt x="5" y="58"/>
                  </a:lnTo>
                  <a:lnTo>
                    <a:pt x="5" y="57"/>
                  </a:lnTo>
                  <a:lnTo>
                    <a:pt x="3" y="54"/>
                  </a:lnTo>
                  <a:lnTo>
                    <a:pt x="2" y="53"/>
                  </a:lnTo>
                  <a:lnTo>
                    <a:pt x="2" y="51"/>
                  </a:lnTo>
                  <a:lnTo>
                    <a:pt x="1" y="49"/>
                  </a:lnTo>
                  <a:lnTo>
                    <a:pt x="1" y="45"/>
                  </a:lnTo>
                  <a:lnTo>
                    <a:pt x="1" y="44"/>
                  </a:lnTo>
                  <a:lnTo>
                    <a:pt x="1" y="42"/>
                  </a:lnTo>
                  <a:lnTo>
                    <a:pt x="0" y="38"/>
                  </a:lnTo>
                  <a:lnTo>
                    <a:pt x="0" y="37"/>
                  </a:lnTo>
                  <a:lnTo>
                    <a:pt x="0" y="36"/>
                  </a:lnTo>
                  <a:lnTo>
                    <a:pt x="0" y="33"/>
                  </a:lnTo>
                  <a:lnTo>
                    <a:pt x="0" y="32"/>
                  </a:lnTo>
                  <a:lnTo>
                    <a:pt x="0" y="31"/>
                  </a:lnTo>
                  <a:lnTo>
                    <a:pt x="0" y="28"/>
                  </a:lnTo>
                  <a:lnTo>
                    <a:pt x="1" y="27"/>
                  </a:lnTo>
                  <a:lnTo>
                    <a:pt x="1" y="26"/>
                  </a:lnTo>
                  <a:lnTo>
                    <a:pt x="1" y="24"/>
                  </a:lnTo>
                  <a:lnTo>
                    <a:pt x="1" y="23"/>
                  </a:lnTo>
                  <a:lnTo>
                    <a:pt x="2" y="19"/>
                  </a:lnTo>
                  <a:lnTo>
                    <a:pt x="2" y="18"/>
                  </a:lnTo>
                  <a:lnTo>
                    <a:pt x="2" y="16"/>
                  </a:lnTo>
                  <a:lnTo>
                    <a:pt x="2" y="15"/>
                  </a:lnTo>
                  <a:lnTo>
                    <a:pt x="3" y="14"/>
                  </a:lnTo>
                  <a:lnTo>
                    <a:pt x="3" y="13"/>
                  </a:lnTo>
                  <a:lnTo>
                    <a:pt x="5" y="11"/>
                  </a:lnTo>
                  <a:lnTo>
                    <a:pt x="5" y="10"/>
                  </a:lnTo>
                  <a:lnTo>
                    <a:pt x="6" y="7"/>
                  </a:lnTo>
                  <a:lnTo>
                    <a:pt x="6" y="6"/>
                  </a:lnTo>
                  <a:lnTo>
                    <a:pt x="7" y="6"/>
                  </a:lnTo>
                  <a:lnTo>
                    <a:pt x="7" y="5"/>
                  </a:lnTo>
                  <a:lnTo>
                    <a:pt x="11" y="1"/>
                  </a:lnTo>
                  <a:lnTo>
                    <a:pt x="14" y="1"/>
                  </a:lnTo>
                  <a:lnTo>
                    <a:pt x="15" y="0"/>
                  </a:lnTo>
                  <a:lnTo>
                    <a:pt x="16" y="0"/>
                  </a:lnTo>
                  <a:lnTo>
                    <a:pt x="18" y="0"/>
                  </a:lnTo>
                  <a:lnTo>
                    <a:pt x="19" y="0"/>
                  </a:lnTo>
                  <a:lnTo>
                    <a:pt x="20" y="1"/>
                  </a:lnTo>
                  <a:lnTo>
                    <a:pt x="24" y="3"/>
                  </a:lnTo>
                  <a:lnTo>
                    <a:pt x="25" y="5"/>
                  </a:lnTo>
                  <a:lnTo>
                    <a:pt x="27" y="7"/>
                  </a:lnTo>
                  <a:lnTo>
                    <a:pt x="28" y="9"/>
                  </a:lnTo>
                  <a:lnTo>
                    <a:pt x="28" y="10"/>
                  </a:lnTo>
                  <a:lnTo>
                    <a:pt x="29" y="11"/>
                  </a:lnTo>
                  <a:lnTo>
                    <a:pt x="29" y="13"/>
                  </a:lnTo>
                  <a:lnTo>
                    <a:pt x="31" y="15"/>
                  </a:lnTo>
                  <a:lnTo>
                    <a:pt x="31" y="18"/>
                  </a:lnTo>
                  <a:lnTo>
                    <a:pt x="32" y="20"/>
                  </a:lnTo>
                  <a:lnTo>
                    <a:pt x="31" y="22"/>
                  </a:lnTo>
                  <a:lnTo>
                    <a:pt x="29" y="19"/>
                  </a:lnTo>
                  <a:lnTo>
                    <a:pt x="29" y="16"/>
                  </a:lnTo>
                  <a:lnTo>
                    <a:pt x="28" y="14"/>
                  </a:lnTo>
                  <a:lnTo>
                    <a:pt x="28" y="13"/>
                  </a:lnTo>
                  <a:lnTo>
                    <a:pt x="27" y="11"/>
                  </a:lnTo>
                  <a:lnTo>
                    <a:pt x="27" y="10"/>
                  </a:lnTo>
                  <a:lnTo>
                    <a:pt x="25" y="9"/>
                  </a:lnTo>
                  <a:lnTo>
                    <a:pt x="24" y="7"/>
                  </a:lnTo>
                  <a:lnTo>
                    <a:pt x="24" y="6"/>
                  </a:lnTo>
                  <a:lnTo>
                    <a:pt x="23" y="6"/>
                  </a:lnTo>
                  <a:lnTo>
                    <a:pt x="20" y="3"/>
                  </a:lnTo>
                  <a:lnTo>
                    <a:pt x="19" y="3"/>
                  </a:lnTo>
                  <a:lnTo>
                    <a:pt x="18" y="2"/>
                  </a:lnTo>
                  <a:lnTo>
                    <a:pt x="16" y="2"/>
                  </a:lnTo>
                  <a:lnTo>
                    <a:pt x="15" y="2"/>
                  </a:lnTo>
                  <a:lnTo>
                    <a:pt x="14" y="2"/>
                  </a:lnTo>
                  <a:lnTo>
                    <a:pt x="13" y="3"/>
                  </a:lnTo>
                  <a:lnTo>
                    <a:pt x="11" y="3"/>
                  </a:lnTo>
                  <a:lnTo>
                    <a:pt x="9" y="7"/>
                  </a:lnTo>
                  <a:lnTo>
                    <a:pt x="7" y="7"/>
                  </a:lnTo>
                  <a:lnTo>
                    <a:pt x="7" y="9"/>
                  </a:lnTo>
                  <a:lnTo>
                    <a:pt x="6" y="10"/>
                  </a:lnTo>
                  <a:lnTo>
                    <a:pt x="6" y="11"/>
                  </a:lnTo>
                  <a:lnTo>
                    <a:pt x="5" y="13"/>
                  </a:lnTo>
                  <a:lnTo>
                    <a:pt x="5" y="14"/>
                  </a:lnTo>
                  <a:lnTo>
                    <a:pt x="5" y="15"/>
                  </a:lnTo>
                  <a:lnTo>
                    <a:pt x="3" y="16"/>
                  </a:lnTo>
                  <a:lnTo>
                    <a:pt x="3" y="18"/>
                  </a:lnTo>
                  <a:lnTo>
                    <a:pt x="3" y="19"/>
                  </a:lnTo>
                  <a:lnTo>
                    <a:pt x="2" y="20"/>
                  </a:lnTo>
                  <a:lnTo>
                    <a:pt x="2" y="26"/>
                  </a:lnTo>
                  <a:lnTo>
                    <a:pt x="2" y="28"/>
                  </a:lnTo>
                  <a:lnTo>
                    <a:pt x="1" y="29"/>
                  </a:lnTo>
                  <a:lnTo>
                    <a:pt x="1" y="31"/>
                  </a:lnTo>
                  <a:lnTo>
                    <a:pt x="1" y="32"/>
                  </a:lnTo>
                  <a:lnTo>
                    <a:pt x="1" y="33"/>
                  </a:lnTo>
                  <a:lnTo>
                    <a:pt x="1" y="35"/>
                  </a:lnTo>
                  <a:lnTo>
                    <a:pt x="1" y="37"/>
                  </a:lnTo>
                  <a:lnTo>
                    <a:pt x="1" y="38"/>
                  </a:lnTo>
                  <a:lnTo>
                    <a:pt x="2" y="41"/>
                  </a:lnTo>
                  <a:lnTo>
                    <a:pt x="2" y="42"/>
                  </a:lnTo>
                  <a:lnTo>
                    <a:pt x="2" y="45"/>
                  </a:lnTo>
                  <a:lnTo>
                    <a:pt x="2" y="48"/>
                  </a:lnTo>
                  <a:lnTo>
                    <a:pt x="3" y="50"/>
                  </a:lnTo>
                  <a:lnTo>
                    <a:pt x="3" y="51"/>
                  </a:lnTo>
                  <a:lnTo>
                    <a:pt x="5" y="53"/>
                  </a:lnTo>
                  <a:lnTo>
                    <a:pt x="5" y="55"/>
                  </a:lnTo>
                  <a:lnTo>
                    <a:pt x="6" y="57"/>
                  </a:lnTo>
                  <a:lnTo>
                    <a:pt x="6" y="58"/>
                  </a:lnTo>
                  <a:lnTo>
                    <a:pt x="7" y="58"/>
                  </a:lnTo>
                  <a:lnTo>
                    <a:pt x="9" y="61"/>
                  </a:lnTo>
                  <a:lnTo>
                    <a:pt x="9" y="62"/>
                  </a:lnTo>
                  <a:lnTo>
                    <a:pt x="10" y="63"/>
                  </a:lnTo>
                  <a:lnTo>
                    <a:pt x="11" y="63"/>
                  </a:lnTo>
                  <a:lnTo>
                    <a:pt x="11" y="64"/>
                  </a:lnTo>
                  <a:lnTo>
                    <a:pt x="13" y="64"/>
                  </a:lnTo>
                  <a:lnTo>
                    <a:pt x="14" y="64"/>
                  </a:lnTo>
                  <a:lnTo>
                    <a:pt x="14" y="66"/>
                  </a:lnTo>
                  <a:lnTo>
                    <a:pt x="15" y="66"/>
                  </a:lnTo>
                  <a:lnTo>
                    <a:pt x="16" y="66"/>
                  </a:lnTo>
                  <a:lnTo>
                    <a:pt x="18" y="66"/>
                  </a:lnTo>
                  <a:lnTo>
                    <a:pt x="19" y="66"/>
                  </a:lnTo>
                  <a:lnTo>
                    <a:pt x="20" y="66"/>
                  </a:lnTo>
                  <a:lnTo>
                    <a:pt x="20" y="64"/>
                  </a:lnTo>
                  <a:lnTo>
                    <a:pt x="22" y="64"/>
                  </a:lnTo>
                  <a:lnTo>
                    <a:pt x="23" y="63"/>
                  </a:lnTo>
                  <a:lnTo>
                    <a:pt x="24" y="62"/>
                  </a:lnTo>
                  <a:lnTo>
                    <a:pt x="25" y="59"/>
                  </a:lnTo>
                  <a:lnTo>
                    <a:pt x="27" y="59"/>
                  </a:lnTo>
                  <a:lnTo>
                    <a:pt x="27" y="58"/>
                  </a:lnTo>
                  <a:lnTo>
                    <a:pt x="28" y="55"/>
                  </a:lnTo>
                  <a:lnTo>
                    <a:pt x="28" y="54"/>
                  </a:lnTo>
                  <a:lnTo>
                    <a:pt x="29" y="51"/>
                  </a:lnTo>
                  <a:lnTo>
                    <a:pt x="29" y="50"/>
                  </a:lnTo>
                  <a:lnTo>
                    <a:pt x="29" y="49"/>
                  </a:lnTo>
                  <a:lnTo>
                    <a:pt x="31" y="48"/>
                  </a:lnTo>
                  <a:lnTo>
                    <a:pt x="31" y="46"/>
                  </a:lnTo>
                  <a:lnTo>
                    <a:pt x="31" y="45"/>
                  </a:lnTo>
                  <a:lnTo>
                    <a:pt x="31" y="44"/>
                  </a:lnTo>
                  <a:lnTo>
                    <a:pt x="32" y="42"/>
                  </a:lnTo>
                  <a:lnTo>
                    <a:pt x="32" y="41"/>
                  </a:lnTo>
                  <a:lnTo>
                    <a:pt x="32" y="38"/>
                  </a:lnTo>
                  <a:lnTo>
                    <a:pt x="32" y="36"/>
                  </a:lnTo>
                  <a:lnTo>
                    <a:pt x="32" y="35"/>
                  </a:lnTo>
                  <a:lnTo>
                    <a:pt x="32" y="33"/>
                  </a:lnTo>
                  <a:lnTo>
                    <a:pt x="32" y="32"/>
                  </a:lnTo>
                  <a:lnTo>
                    <a:pt x="32" y="31"/>
                  </a:lnTo>
                  <a:lnTo>
                    <a:pt x="32" y="28"/>
                  </a:lnTo>
                  <a:lnTo>
                    <a:pt x="31" y="27"/>
                  </a:lnTo>
                  <a:lnTo>
                    <a:pt x="31" y="26"/>
                  </a:lnTo>
                  <a:lnTo>
                    <a:pt x="31" y="24"/>
                  </a:lnTo>
                  <a:lnTo>
                    <a:pt x="31" y="22"/>
                  </a:lnTo>
                  <a:lnTo>
                    <a:pt x="32" y="20"/>
                  </a:lnTo>
                  <a:close/>
                </a:path>
              </a:pathLst>
            </a:custGeom>
            <a:solidFill>
              <a:srgbClr val="808080"/>
            </a:solidFill>
            <a:ln w="9525">
              <a:noFill/>
              <a:round/>
              <a:headEnd/>
              <a:tailEnd/>
            </a:ln>
          </p:spPr>
          <p:txBody>
            <a:bodyPr/>
            <a:lstStyle/>
            <a:p>
              <a:endParaRPr lang="en-US"/>
            </a:p>
          </p:txBody>
        </p:sp>
        <p:sp>
          <p:nvSpPr>
            <p:cNvPr id="271" name="Freeform 414"/>
            <p:cNvSpPr>
              <a:spLocks/>
            </p:cNvSpPr>
            <p:nvPr/>
          </p:nvSpPr>
          <p:spPr bwMode="auto">
            <a:xfrm>
              <a:off x="2716" y="1129"/>
              <a:ext cx="21" cy="44"/>
            </a:xfrm>
            <a:custGeom>
              <a:avLst/>
              <a:gdLst>
                <a:gd name="T0" fmla="*/ 7 w 21"/>
                <a:gd name="T1" fmla="*/ 1 h 44"/>
                <a:gd name="T2" fmla="*/ 8 w 21"/>
                <a:gd name="T3" fmla="*/ 0 h 44"/>
                <a:gd name="T4" fmla="*/ 8 w 21"/>
                <a:gd name="T5" fmla="*/ 0 h 44"/>
                <a:gd name="T6" fmla="*/ 11 w 21"/>
                <a:gd name="T7" fmla="*/ 0 h 44"/>
                <a:gd name="T8" fmla="*/ 13 w 21"/>
                <a:gd name="T9" fmla="*/ 1 h 44"/>
                <a:gd name="T10" fmla="*/ 14 w 21"/>
                <a:gd name="T11" fmla="*/ 3 h 44"/>
                <a:gd name="T12" fmla="*/ 16 w 21"/>
                <a:gd name="T13" fmla="*/ 4 h 44"/>
                <a:gd name="T14" fmla="*/ 17 w 21"/>
                <a:gd name="T15" fmla="*/ 5 h 44"/>
                <a:gd name="T16" fmla="*/ 17 w 21"/>
                <a:gd name="T17" fmla="*/ 8 h 44"/>
                <a:gd name="T18" fmla="*/ 18 w 21"/>
                <a:gd name="T19" fmla="*/ 10 h 44"/>
                <a:gd name="T20" fmla="*/ 20 w 21"/>
                <a:gd name="T21" fmla="*/ 16 h 44"/>
                <a:gd name="T22" fmla="*/ 20 w 21"/>
                <a:gd name="T23" fmla="*/ 18 h 44"/>
                <a:gd name="T24" fmla="*/ 20 w 21"/>
                <a:gd name="T25" fmla="*/ 21 h 44"/>
                <a:gd name="T26" fmla="*/ 20 w 21"/>
                <a:gd name="T27" fmla="*/ 23 h 44"/>
                <a:gd name="T28" fmla="*/ 20 w 21"/>
                <a:gd name="T29" fmla="*/ 25 h 44"/>
                <a:gd name="T30" fmla="*/ 20 w 21"/>
                <a:gd name="T31" fmla="*/ 27 h 44"/>
                <a:gd name="T32" fmla="*/ 20 w 21"/>
                <a:gd name="T33" fmla="*/ 30 h 44"/>
                <a:gd name="T34" fmla="*/ 20 w 21"/>
                <a:gd name="T35" fmla="*/ 32 h 44"/>
                <a:gd name="T36" fmla="*/ 18 w 21"/>
                <a:gd name="T37" fmla="*/ 34 h 44"/>
                <a:gd name="T38" fmla="*/ 18 w 21"/>
                <a:gd name="T39" fmla="*/ 36 h 44"/>
                <a:gd name="T40" fmla="*/ 17 w 21"/>
                <a:gd name="T41" fmla="*/ 38 h 44"/>
                <a:gd name="T42" fmla="*/ 16 w 21"/>
                <a:gd name="T43" fmla="*/ 39 h 44"/>
                <a:gd name="T44" fmla="*/ 14 w 21"/>
                <a:gd name="T45" fmla="*/ 42 h 44"/>
                <a:gd name="T46" fmla="*/ 12 w 21"/>
                <a:gd name="T47" fmla="*/ 43 h 44"/>
                <a:gd name="T48" fmla="*/ 11 w 21"/>
                <a:gd name="T49" fmla="*/ 43 h 44"/>
                <a:gd name="T50" fmla="*/ 9 w 21"/>
                <a:gd name="T51" fmla="*/ 44 h 44"/>
                <a:gd name="T52" fmla="*/ 9 w 21"/>
                <a:gd name="T53" fmla="*/ 44 h 44"/>
                <a:gd name="T54" fmla="*/ 9 w 21"/>
                <a:gd name="T55" fmla="*/ 44 h 44"/>
                <a:gd name="T56" fmla="*/ 7 w 21"/>
                <a:gd name="T57" fmla="*/ 43 h 44"/>
                <a:gd name="T58" fmla="*/ 5 w 21"/>
                <a:gd name="T59" fmla="*/ 42 h 44"/>
                <a:gd name="T60" fmla="*/ 4 w 21"/>
                <a:gd name="T61" fmla="*/ 40 h 44"/>
                <a:gd name="T62" fmla="*/ 3 w 21"/>
                <a:gd name="T63" fmla="*/ 38 h 44"/>
                <a:gd name="T64" fmla="*/ 2 w 21"/>
                <a:gd name="T65" fmla="*/ 35 h 44"/>
                <a:gd name="T66" fmla="*/ 0 w 21"/>
                <a:gd name="T67" fmla="*/ 31 h 44"/>
                <a:gd name="T68" fmla="*/ 0 w 21"/>
                <a:gd name="T69" fmla="*/ 26 h 44"/>
                <a:gd name="T70" fmla="*/ 0 w 21"/>
                <a:gd name="T71" fmla="*/ 23 h 44"/>
                <a:gd name="T72" fmla="*/ 0 w 21"/>
                <a:gd name="T73" fmla="*/ 21 h 44"/>
                <a:gd name="T74" fmla="*/ 0 w 21"/>
                <a:gd name="T75" fmla="*/ 18 h 44"/>
                <a:gd name="T76" fmla="*/ 0 w 21"/>
                <a:gd name="T77" fmla="*/ 16 h 44"/>
                <a:gd name="T78" fmla="*/ 0 w 21"/>
                <a:gd name="T79" fmla="*/ 13 h 44"/>
                <a:gd name="T80" fmla="*/ 2 w 21"/>
                <a:gd name="T81" fmla="*/ 12 h 44"/>
                <a:gd name="T82" fmla="*/ 2 w 21"/>
                <a:gd name="T83" fmla="*/ 9 h 44"/>
                <a:gd name="T84" fmla="*/ 3 w 21"/>
                <a:gd name="T85" fmla="*/ 8 h 44"/>
                <a:gd name="T86" fmla="*/ 3 w 21"/>
                <a:gd name="T87" fmla="*/ 5 h 44"/>
                <a:gd name="T88" fmla="*/ 4 w 21"/>
                <a:gd name="T89" fmla="*/ 4 h 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
                <a:gd name="T136" fmla="*/ 0 h 44"/>
                <a:gd name="T137" fmla="*/ 21 w 21"/>
                <a:gd name="T138" fmla="*/ 44 h 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 h="44">
                  <a:moveTo>
                    <a:pt x="5" y="3"/>
                  </a:moveTo>
                  <a:lnTo>
                    <a:pt x="7" y="1"/>
                  </a:lnTo>
                  <a:lnTo>
                    <a:pt x="8" y="1"/>
                  </a:lnTo>
                  <a:lnTo>
                    <a:pt x="8" y="0"/>
                  </a:lnTo>
                  <a:lnTo>
                    <a:pt x="8" y="1"/>
                  </a:lnTo>
                  <a:lnTo>
                    <a:pt x="8" y="0"/>
                  </a:lnTo>
                  <a:lnTo>
                    <a:pt x="9" y="0"/>
                  </a:lnTo>
                  <a:lnTo>
                    <a:pt x="11" y="0"/>
                  </a:lnTo>
                  <a:lnTo>
                    <a:pt x="12" y="1"/>
                  </a:lnTo>
                  <a:lnTo>
                    <a:pt x="13" y="1"/>
                  </a:lnTo>
                  <a:lnTo>
                    <a:pt x="13" y="3"/>
                  </a:lnTo>
                  <a:lnTo>
                    <a:pt x="14" y="3"/>
                  </a:lnTo>
                  <a:lnTo>
                    <a:pt x="14" y="4"/>
                  </a:lnTo>
                  <a:lnTo>
                    <a:pt x="16" y="4"/>
                  </a:lnTo>
                  <a:lnTo>
                    <a:pt x="16" y="5"/>
                  </a:lnTo>
                  <a:lnTo>
                    <a:pt x="17" y="5"/>
                  </a:lnTo>
                  <a:lnTo>
                    <a:pt x="17" y="7"/>
                  </a:lnTo>
                  <a:lnTo>
                    <a:pt x="17" y="8"/>
                  </a:lnTo>
                  <a:lnTo>
                    <a:pt x="18" y="9"/>
                  </a:lnTo>
                  <a:lnTo>
                    <a:pt x="18" y="10"/>
                  </a:lnTo>
                  <a:lnTo>
                    <a:pt x="20" y="13"/>
                  </a:lnTo>
                  <a:lnTo>
                    <a:pt x="20" y="16"/>
                  </a:lnTo>
                  <a:lnTo>
                    <a:pt x="20" y="17"/>
                  </a:lnTo>
                  <a:lnTo>
                    <a:pt x="20" y="18"/>
                  </a:lnTo>
                  <a:lnTo>
                    <a:pt x="20" y="20"/>
                  </a:lnTo>
                  <a:lnTo>
                    <a:pt x="20" y="21"/>
                  </a:lnTo>
                  <a:lnTo>
                    <a:pt x="20" y="22"/>
                  </a:lnTo>
                  <a:lnTo>
                    <a:pt x="20" y="23"/>
                  </a:lnTo>
                  <a:lnTo>
                    <a:pt x="21" y="23"/>
                  </a:lnTo>
                  <a:lnTo>
                    <a:pt x="20" y="25"/>
                  </a:lnTo>
                  <a:lnTo>
                    <a:pt x="20" y="26"/>
                  </a:lnTo>
                  <a:lnTo>
                    <a:pt x="20" y="27"/>
                  </a:lnTo>
                  <a:lnTo>
                    <a:pt x="20" y="29"/>
                  </a:lnTo>
                  <a:lnTo>
                    <a:pt x="20" y="30"/>
                  </a:lnTo>
                  <a:lnTo>
                    <a:pt x="20" y="31"/>
                  </a:lnTo>
                  <a:lnTo>
                    <a:pt x="20" y="32"/>
                  </a:lnTo>
                  <a:lnTo>
                    <a:pt x="18" y="32"/>
                  </a:lnTo>
                  <a:lnTo>
                    <a:pt x="18" y="34"/>
                  </a:lnTo>
                  <a:lnTo>
                    <a:pt x="18" y="35"/>
                  </a:lnTo>
                  <a:lnTo>
                    <a:pt x="18" y="36"/>
                  </a:lnTo>
                  <a:lnTo>
                    <a:pt x="17" y="36"/>
                  </a:lnTo>
                  <a:lnTo>
                    <a:pt x="17" y="38"/>
                  </a:lnTo>
                  <a:lnTo>
                    <a:pt x="17" y="39"/>
                  </a:lnTo>
                  <a:lnTo>
                    <a:pt x="16" y="39"/>
                  </a:lnTo>
                  <a:lnTo>
                    <a:pt x="16" y="40"/>
                  </a:lnTo>
                  <a:lnTo>
                    <a:pt x="14" y="42"/>
                  </a:lnTo>
                  <a:lnTo>
                    <a:pt x="13" y="43"/>
                  </a:lnTo>
                  <a:lnTo>
                    <a:pt x="12" y="43"/>
                  </a:lnTo>
                  <a:lnTo>
                    <a:pt x="12" y="44"/>
                  </a:lnTo>
                  <a:lnTo>
                    <a:pt x="11" y="43"/>
                  </a:lnTo>
                  <a:lnTo>
                    <a:pt x="11" y="44"/>
                  </a:lnTo>
                  <a:lnTo>
                    <a:pt x="9" y="44"/>
                  </a:lnTo>
                  <a:lnTo>
                    <a:pt x="9" y="43"/>
                  </a:lnTo>
                  <a:lnTo>
                    <a:pt x="9" y="44"/>
                  </a:lnTo>
                  <a:lnTo>
                    <a:pt x="9" y="43"/>
                  </a:lnTo>
                  <a:lnTo>
                    <a:pt x="9" y="44"/>
                  </a:lnTo>
                  <a:lnTo>
                    <a:pt x="8" y="43"/>
                  </a:lnTo>
                  <a:lnTo>
                    <a:pt x="7" y="43"/>
                  </a:lnTo>
                  <a:lnTo>
                    <a:pt x="7" y="42"/>
                  </a:lnTo>
                  <a:lnTo>
                    <a:pt x="5" y="42"/>
                  </a:lnTo>
                  <a:lnTo>
                    <a:pt x="5" y="40"/>
                  </a:lnTo>
                  <a:lnTo>
                    <a:pt x="4" y="40"/>
                  </a:lnTo>
                  <a:lnTo>
                    <a:pt x="4" y="39"/>
                  </a:lnTo>
                  <a:lnTo>
                    <a:pt x="3" y="38"/>
                  </a:lnTo>
                  <a:lnTo>
                    <a:pt x="3" y="36"/>
                  </a:lnTo>
                  <a:lnTo>
                    <a:pt x="2" y="35"/>
                  </a:lnTo>
                  <a:lnTo>
                    <a:pt x="2" y="34"/>
                  </a:lnTo>
                  <a:lnTo>
                    <a:pt x="0" y="31"/>
                  </a:lnTo>
                  <a:lnTo>
                    <a:pt x="0" y="29"/>
                  </a:lnTo>
                  <a:lnTo>
                    <a:pt x="0" y="26"/>
                  </a:lnTo>
                  <a:lnTo>
                    <a:pt x="0" y="25"/>
                  </a:lnTo>
                  <a:lnTo>
                    <a:pt x="0" y="23"/>
                  </a:lnTo>
                  <a:lnTo>
                    <a:pt x="0" y="22"/>
                  </a:lnTo>
                  <a:lnTo>
                    <a:pt x="0" y="21"/>
                  </a:lnTo>
                  <a:lnTo>
                    <a:pt x="0" y="20"/>
                  </a:lnTo>
                  <a:lnTo>
                    <a:pt x="0" y="18"/>
                  </a:lnTo>
                  <a:lnTo>
                    <a:pt x="0" y="17"/>
                  </a:lnTo>
                  <a:lnTo>
                    <a:pt x="0" y="16"/>
                  </a:lnTo>
                  <a:lnTo>
                    <a:pt x="0" y="14"/>
                  </a:lnTo>
                  <a:lnTo>
                    <a:pt x="0" y="13"/>
                  </a:lnTo>
                  <a:lnTo>
                    <a:pt x="0" y="12"/>
                  </a:lnTo>
                  <a:lnTo>
                    <a:pt x="2" y="12"/>
                  </a:lnTo>
                  <a:lnTo>
                    <a:pt x="2" y="10"/>
                  </a:lnTo>
                  <a:lnTo>
                    <a:pt x="2" y="9"/>
                  </a:lnTo>
                  <a:lnTo>
                    <a:pt x="2" y="8"/>
                  </a:lnTo>
                  <a:lnTo>
                    <a:pt x="3" y="8"/>
                  </a:lnTo>
                  <a:lnTo>
                    <a:pt x="3" y="7"/>
                  </a:lnTo>
                  <a:lnTo>
                    <a:pt x="3" y="5"/>
                  </a:lnTo>
                  <a:lnTo>
                    <a:pt x="4" y="5"/>
                  </a:lnTo>
                  <a:lnTo>
                    <a:pt x="4" y="4"/>
                  </a:lnTo>
                  <a:lnTo>
                    <a:pt x="5" y="3"/>
                  </a:lnTo>
                  <a:close/>
                </a:path>
              </a:pathLst>
            </a:custGeom>
            <a:solidFill>
              <a:srgbClr val="808080"/>
            </a:solidFill>
            <a:ln w="9525">
              <a:noFill/>
              <a:round/>
              <a:headEnd/>
              <a:tailEnd/>
            </a:ln>
          </p:spPr>
          <p:txBody>
            <a:bodyPr/>
            <a:lstStyle/>
            <a:p>
              <a:endParaRPr lang="en-US"/>
            </a:p>
          </p:txBody>
        </p:sp>
        <p:sp>
          <p:nvSpPr>
            <p:cNvPr id="272" name="Freeform 415"/>
            <p:cNvSpPr>
              <a:spLocks/>
            </p:cNvSpPr>
            <p:nvPr/>
          </p:nvSpPr>
          <p:spPr bwMode="auto">
            <a:xfrm>
              <a:off x="2715" y="1128"/>
              <a:ext cx="22" cy="45"/>
            </a:xfrm>
            <a:custGeom>
              <a:avLst/>
              <a:gdLst>
                <a:gd name="T0" fmla="*/ 22 w 22"/>
                <a:gd name="T1" fmla="*/ 18 h 45"/>
                <a:gd name="T2" fmla="*/ 22 w 22"/>
                <a:gd name="T3" fmla="*/ 22 h 45"/>
                <a:gd name="T4" fmla="*/ 22 w 22"/>
                <a:gd name="T5" fmla="*/ 27 h 45"/>
                <a:gd name="T6" fmla="*/ 21 w 22"/>
                <a:gd name="T7" fmla="*/ 32 h 45"/>
                <a:gd name="T8" fmla="*/ 19 w 22"/>
                <a:gd name="T9" fmla="*/ 36 h 45"/>
                <a:gd name="T10" fmla="*/ 18 w 22"/>
                <a:gd name="T11" fmla="*/ 40 h 45"/>
                <a:gd name="T12" fmla="*/ 14 w 22"/>
                <a:gd name="T13" fmla="*/ 45 h 45"/>
                <a:gd name="T14" fmla="*/ 10 w 22"/>
                <a:gd name="T15" fmla="*/ 45 h 45"/>
                <a:gd name="T16" fmla="*/ 6 w 22"/>
                <a:gd name="T17" fmla="*/ 44 h 45"/>
                <a:gd name="T18" fmla="*/ 5 w 22"/>
                <a:gd name="T19" fmla="*/ 41 h 45"/>
                <a:gd name="T20" fmla="*/ 3 w 22"/>
                <a:gd name="T21" fmla="*/ 37 h 45"/>
                <a:gd name="T22" fmla="*/ 1 w 22"/>
                <a:gd name="T23" fmla="*/ 32 h 45"/>
                <a:gd name="T24" fmla="*/ 0 w 22"/>
                <a:gd name="T25" fmla="*/ 28 h 45"/>
                <a:gd name="T26" fmla="*/ 0 w 22"/>
                <a:gd name="T27" fmla="*/ 23 h 45"/>
                <a:gd name="T28" fmla="*/ 0 w 22"/>
                <a:gd name="T29" fmla="*/ 19 h 45"/>
                <a:gd name="T30" fmla="*/ 1 w 22"/>
                <a:gd name="T31" fmla="*/ 15 h 45"/>
                <a:gd name="T32" fmla="*/ 1 w 22"/>
                <a:gd name="T33" fmla="*/ 10 h 45"/>
                <a:gd name="T34" fmla="*/ 4 w 22"/>
                <a:gd name="T35" fmla="*/ 6 h 45"/>
                <a:gd name="T36" fmla="*/ 8 w 22"/>
                <a:gd name="T37" fmla="*/ 1 h 45"/>
                <a:gd name="T38" fmla="*/ 12 w 22"/>
                <a:gd name="T39" fmla="*/ 0 h 45"/>
                <a:gd name="T40" fmla="*/ 15 w 22"/>
                <a:gd name="T41" fmla="*/ 2 h 45"/>
                <a:gd name="T42" fmla="*/ 18 w 22"/>
                <a:gd name="T43" fmla="*/ 6 h 45"/>
                <a:gd name="T44" fmla="*/ 19 w 22"/>
                <a:gd name="T45" fmla="*/ 10 h 45"/>
                <a:gd name="T46" fmla="*/ 19 w 22"/>
                <a:gd name="T47" fmla="*/ 15 h 45"/>
                <a:gd name="T48" fmla="*/ 18 w 22"/>
                <a:gd name="T49" fmla="*/ 10 h 45"/>
                <a:gd name="T50" fmla="*/ 17 w 22"/>
                <a:gd name="T51" fmla="*/ 6 h 45"/>
                <a:gd name="T52" fmla="*/ 14 w 22"/>
                <a:gd name="T53" fmla="*/ 4 h 45"/>
                <a:gd name="T54" fmla="*/ 10 w 22"/>
                <a:gd name="T55" fmla="*/ 2 h 45"/>
                <a:gd name="T56" fmla="*/ 8 w 22"/>
                <a:gd name="T57" fmla="*/ 4 h 45"/>
                <a:gd name="T58" fmla="*/ 4 w 22"/>
                <a:gd name="T59" fmla="*/ 9 h 45"/>
                <a:gd name="T60" fmla="*/ 3 w 22"/>
                <a:gd name="T61" fmla="*/ 13 h 45"/>
                <a:gd name="T62" fmla="*/ 1 w 22"/>
                <a:gd name="T63" fmla="*/ 18 h 45"/>
                <a:gd name="T64" fmla="*/ 1 w 22"/>
                <a:gd name="T65" fmla="*/ 22 h 45"/>
                <a:gd name="T66" fmla="*/ 1 w 22"/>
                <a:gd name="T67" fmla="*/ 27 h 45"/>
                <a:gd name="T68" fmla="*/ 3 w 22"/>
                <a:gd name="T69" fmla="*/ 31 h 45"/>
                <a:gd name="T70" fmla="*/ 4 w 22"/>
                <a:gd name="T71" fmla="*/ 36 h 45"/>
                <a:gd name="T72" fmla="*/ 5 w 22"/>
                <a:gd name="T73" fmla="*/ 39 h 45"/>
                <a:gd name="T74" fmla="*/ 9 w 22"/>
                <a:gd name="T75" fmla="*/ 43 h 45"/>
                <a:gd name="T76" fmla="*/ 13 w 22"/>
                <a:gd name="T77" fmla="*/ 43 h 45"/>
                <a:gd name="T78" fmla="*/ 15 w 22"/>
                <a:gd name="T79" fmla="*/ 41 h 45"/>
                <a:gd name="T80" fmla="*/ 18 w 22"/>
                <a:gd name="T81" fmla="*/ 37 h 45"/>
                <a:gd name="T82" fmla="*/ 19 w 22"/>
                <a:gd name="T83" fmla="*/ 32 h 45"/>
                <a:gd name="T84" fmla="*/ 21 w 22"/>
                <a:gd name="T85" fmla="*/ 26 h 45"/>
                <a:gd name="T86" fmla="*/ 21 w 22"/>
                <a:gd name="T87" fmla="*/ 21 h 45"/>
                <a:gd name="T88" fmla="*/ 19 w 22"/>
                <a:gd name="T89" fmla="*/ 15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
                <a:gd name="T136" fmla="*/ 0 h 45"/>
                <a:gd name="T137" fmla="*/ 22 w 22"/>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 h="45">
                  <a:moveTo>
                    <a:pt x="21" y="14"/>
                  </a:moveTo>
                  <a:lnTo>
                    <a:pt x="22" y="17"/>
                  </a:lnTo>
                  <a:lnTo>
                    <a:pt x="22" y="18"/>
                  </a:lnTo>
                  <a:lnTo>
                    <a:pt x="22" y="19"/>
                  </a:lnTo>
                  <a:lnTo>
                    <a:pt x="22" y="21"/>
                  </a:lnTo>
                  <a:lnTo>
                    <a:pt x="22" y="22"/>
                  </a:lnTo>
                  <a:lnTo>
                    <a:pt x="22" y="23"/>
                  </a:lnTo>
                  <a:lnTo>
                    <a:pt x="22" y="26"/>
                  </a:lnTo>
                  <a:lnTo>
                    <a:pt x="22" y="27"/>
                  </a:lnTo>
                  <a:lnTo>
                    <a:pt x="22" y="28"/>
                  </a:lnTo>
                  <a:lnTo>
                    <a:pt x="22" y="30"/>
                  </a:lnTo>
                  <a:lnTo>
                    <a:pt x="21" y="32"/>
                  </a:lnTo>
                  <a:lnTo>
                    <a:pt x="21" y="33"/>
                  </a:lnTo>
                  <a:lnTo>
                    <a:pt x="21" y="36"/>
                  </a:lnTo>
                  <a:lnTo>
                    <a:pt x="19" y="36"/>
                  </a:lnTo>
                  <a:lnTo>
                    <a:pt x="19" y="37"/>
                  </a:lnTo>
                  <a:lnTo>
                    <a:pt x="19" y="39"/>
                  </a:lnTo>
                  <a:lnTo>
                    <a:pt x="18" y="40"/>
                  </a:lnTo>
                  <a:lnTo>
                    <a:pt x="17" y="43"/>
                  </a:lnTo>
                  <a:lnTo>
                    <a:pt x="15" y="44"/>
                  </a:lnTo>
                  <a:lnTo>
                    <a:pt x="14" y="45"/>
                  </a:lnTo>
                  <a:lnTo>
                    <a:pt x="13" y="45"/>
                  </a:lnTo>
                  <a:lnTo>
                    <a:pt x="12" y="45"/>
                  </a:lnTo>
                  <a:lnTo>
                    <a:pt x="10" y="45"/>
                  </a:lnTo>
                  <a:lnTo>
                    <a:pt x="9" y="45"/>
                  </a:lnTo>
                  <a:lnTo>
                    <a:pt x="8" y="44"/>
                  </a:lnTo>
                  <a:lnTo>
                    <a:pt x="6" y="44"/>
                  </a:lnTo>
                  <a:lnTo>
                    <a:pt x="6" y="43"/>
                  </a:lnTo>
                  <a:lnTo>
                    <a:pt x="5" y="43"/>
                  </a:lnTo>
                  <a:lnTo>
                    <a:pt x="5" y="41"/>
                  </a:lnTo>
                  <a:lnTo>
                    <a:pt x="4" y="40"/>
                  </a:lnTo>
                  <a:lnTo>
                    <a:pt x="4" y="39"/>
                  </a:lnTo>
                  <a:lnTo>
                    <a:pt x="3" y="37"/>
                  </a:lnTo>
                  <a:lnTo>
                    <a:pt x="3" y="36"/>
                  </a:lnTo>
                  <a:lnTo>
                    <a:pt x="3" y="35"/>
                  </a:lnTo>
                  <a:lnTo>
                    <a:pt x="1" y="32"/>
                  </a:lnTo>
                  <a:lnTo>
                    <a:pt x="1" y="31"/>
                  </a:lnTo>
                  <a:lnTo>
                    <a:pt x="0" y="30"/>
                  </a:lnTo>
                  <a:lnTo>
                    <a:pt x="0" y="28"/>
                  </a:lnTo>
                  <a:lnTo>
                    <a:pt x="0" y="27"/>
                  </a:lnTo>
                  <a:lnTo>
                    <a:pt x="0" y="26"/>
                  </a:lnTo>
                  <a:lnTo>
                    <a:pt x="0" y="23"/>
                  </a:lnTo>
                  <a:lnTo>
                    <a:pt x="0" y="22"/>
                  </a:lnTo>
                  <a:lnTo>
                    <a:pt x="0" y="21"/>
                  </a:lnTo>
                  <a:lnTo>
                    <a:pt x="0" y="19"/>
                  </a:lnTo>
                  <a:lnTo>
                    <a:pt x="0" y="18"/>
                  </a:lnTo>
                  <a:lnTo>
                    <a:pt x="0" y="17"/>
                  </a:lnTo>
                  <a:lnTo>
                    <a:pt x="1" y="15"/>
                  </a:lnTo>
                  <a:lnTo>
                    <a:pt x="1" y="13"/>
                  </a:lnTo>
                  <a:lnTo>
                    <a:pt x="1" y="11"/>
                  </a:lnTo>
                  <a:lnTo>
                    <a:pt x="1" y="10"/>
                  </a:lnTo>
                  <a:lnTo>
                    <a:pt x="3" y="9"/>
                  </a:lnTo>
                  <a:lnTo>
                    <a:pt x="3" y="8"/>
                  </a:lnTo>
                  <a:lnTo>
                    <a:pt x="4" y="6"/>
                  </a:lnTo>
                  <a:lnTo>
                    <a:pt x="4" y="4"/>
                  </a:lnTo>
                  <a:lnTo>
                    <a:pt x="5" y="4"/>
                  </a:lnTo>
                  <a:lnTo>
                    <a:pt x="8" y="1"/>
                  </a:lnTo>
                  <a:lnTo>
                    <a:pt x="9" y="0"/>
                  </a:lnTo>
                  <a:lnTo>
                    <a:pt x="10" y="0"/>
                  </a:lnTo>
                  <a:lnTo>
                    <a:pt x="12" y="0"/>
                  </a:lnTo>
                  <a:lnTo>
                    <a:pt x="13" y="0"/>
                  </a:lnTo>
                  <a:lnTo>
                    <a:pt x="14" y="1"/>
                  </a:lnTo>
                  <a:lnTo>
                    <a:pt x="15" y="2"/>
                  </a:lnTo>
                  <a:lnTo>
                    <a:pt x="17" y="4"/>
                  </a:lnTo>
                  <a:lnTo>
                    <a:pt x="18" y="5"/>
                  </a:lnTo>
                  <a:lnTo>
                    <a:pt x="18" y="6"/>
                  </a:lnTo>
                  <a:lnTo>
                    <a:pt x="19" y="8"/>
                  </a:lnTo>
                  <a:lnTo>
                    <a:pt x="19" y="9"/>
                  </a:lnTo>
                  <a:lnTo>
                    <a:pt x="19" y="10"/>
                  </a:lnTo>
                  <a:lnTo>
                    <a:pt x="21" y="11"/>
                  </a:lnTo>
                  <a:lnTo>
                    <a:pt x="21" y="14"/>
                  </a:lnTo>
                  <a:lnTo>
                    <a:pt x="19" y="15"/>
                  </a:lnTo>
                  <a:lnTo>
                    <a:pt x="19" y="13"/>
                  </a:lnTo>
                  <a:lnTo>
                    <a:pt x="18" y="11"/>
                  </a:lnTo>
                  <a:lnTo>
                    <a:pt x="18" y="10"/>
                  </a:lnTo>
                  <a:lnTo>
                    <a:pt x="18" y="9"/>
                  </a:lnTo>
                  <a:lnTo>
                    <a:pt x="17" y="8"/>
                  </a:lnTo>
                  <a:lnTo>
                    <a:pt x="17" y="6"/>
                  </a:lnTo>
                  <a:lnTo>
                    <a:pt x="15" y="5"/>
                  </a:lnTo>
                  <a:lnTo>
                    <a:pt x="14" y="5"/>
                  </a:lnTo>
                  <a:lnTo>
                    <a:pt x="14" y="4"/>
                  </a:lnTo>
                  <a:lnTo>
                    <a:pt x="13" y="4"/>
                  </a:lnTo>
                  <a:lnTo>
                    <a:pt x="12" y="2"/>
                  </a:lnTo>
                  <a:lnTo>
                    <a:pt x="10" y="2"/>
                  </a:lnTo>
                  <a:lnTo>
                    <a:pt x="9" y="2"/>
                  </a:lnTo>
                  <a:lnTo>
                    <a:pt x="9" y="4"/>
                  </a:lnTo>
                  <a:lnTo>
                    <a:pt x="8" y="4"/>
                  </a:lnTo>
                  <a:lnTo>
                    <a:pt x="5" y="6"/>
                  </a:lnTo>
                  <a:lnTo>
                    <a:pt x="4" y="8"/>
                  </a:lnTo>
                  <a:lnTo>
                    <a:pt x="4" y="9"/>
                  </a:lnTo>
                  <a:lnTo>
                    <a:pt x="4" y="10"/>
                  </a:lnTo>
                  <a:lnTo>
                    <a:pt x="3" y="11"/>
                  </a:lnTo>
                  <a:lnTo>
                    <a:pt x="3" y="13"/>
                  </a:lnTo>
                  <a:lnTo>
                    <a:pt x="3" y="14"/>
                  </a:lnTo>
                  <a:lnTo>
                    <a:pt x="3" y="15"/>
                  </a:lnTo>
                  <a:lnTo>
                    <a:pt x="1" y="18"/>
                  </a:lnTo>
                  <a:lnTo>
                    <a:pt x="1" y="19"/>
                  </a:lnTo>
                  <a:lnTo>
                    <a:pt x="1" y="21"/>
                  </a:lnTo>
                  <a:lnTo>
                    <a:pt x="1" y="22"/>
                  </a:lnTo>
                  <a:lnTo>
                    <a:pt x="1" y="23"/>
                  </a:lnTo>
                  <a:lnTo>
                    <a:pt x="1" y="26"/>
                  </a:lnTo>
                  <a:lnTo>
                    <a:pt x="1" y="27"/>
                  </a:lnTo>
                  <a:lnTo>
                    <a:pt x="1" y="28"/>
                  </a:lnTo>
                  <a:lnTo>
                    <a:pt x="3" y="30"/>
                  </a:lnTo>
                  <a:lnTo>
                    <a:pt x="3" y="31"/>
                  </a:lnTo>
                  <a:lnTo>
                    <a:pt x="3" y="33"/>
                  </a:lnTo>
                  <a:lnTo>
                    <a:pt x="4" y="35"/>
                  </a:lnTo>
                  <a:lnTo>
                    <a:pt x="4" y="36"/>
                  </a:lnTo>
                  <a:lnTo>
                    <a:pt x="4" y="37"/>
                  </a:lnTo>
                  <a:lnTo>
                    <a:pt x="5" y="37"/>
                  </a:lnTo>
                  <a:lnTo>
                    <a:pt x="5" y="39"/>
                  </a:lnTo>
                  <a:lnTo>
                    <a:pt x="5" y="40"/>
                  </a:lnTo>
                  <a:lnTo>
                    <a:pt x="6" y="40"/>
                  </a:lnTo>
                  <a:lnTo>
                    <a:pt x="9" y="43"/>
                  </a:lnTo>
                  <a:lnTo>
                    <a:pt x="10" y="43"/>
                  </a:lnTo>
                  <a:lnTo>
                    <a:pt x="12" y="43"/>
                  </a:lnTo>
                  <a:lnTo>
                    <a:pt x="13" y="43"/>
                  </a:lnTo>
                  <a:lnTo>
                    <a:pt x="14" y="43"/>
                  </a:lnTo>
                  <a:lnTo>
                    <a:pt x="14" y="41"/>
                  </a:lnTo>
                  <a:lnTo>
                    <a:pt x="15" y="41"/>
                  </a:lnTo>
                  <a:lnTo>
                    <a:pt x="17" y="40"/>
                  </a:lnTo>
                  <a:lnTo>
                    <a:pt x="18" y="39"/>
                  </a:lnTo>
                  <a:lnTo>
                    <a:pt x="18" y="37"/>
                  </a:lnTo>
                  <a:lnTo>
                    <a:pt x="18" y="36"/>
                  </a:lnTo>
                  <a:lnTo>
                    <a:pt x="19" y="35"/>
                  </a:lnTo>
                  <a:lnTo>
                    <a:pt x="19" y="32"/>
                  </a:lnTo>
                  <a:lnTo>
                    <a:pt x="19" y="31"/>
                  </a:lnTo>
                  <a:lnTo>
                    <a:pt x="21" y="28"/>
                  </a:lnTo>
                  <a:lnTo>
                    <a:pt x="21" y="26"/>
                  </a:lnTo>
                  <a:lnTo>
                    <a:pt x="21" y="23"/>
                  </a:lnTo>
                  <a:lnTo>
                    <a:pt x="21" y="22"/>
                  </a:lnTo>
                  <a:lnTo>
                    <a:pt x="21" y="21"/>
                  </a:lnTo>
                  <a:lnTo>
                    <a:pt x="21" y="19"/>
                  </a:lnTo>
                  <a:lnTo>
                    <a:pt x="21" y="18"/>
                  </a:lnTo>
                  <a:lnTo>
                    <a:pt x="19" y="15"/>
                  </a:lnTo>
                  <a:lnTo>
                    <a:pt x="21" y="14"/>
                  </a:lnTo>
                  <a:close/>
                </a:path>
              </a:pathLst>
            </a:custGeom>
            <a:solidFill>
              <a:srgbClr val="808080"/>
            </a:solidFill>
            <a:ln w="9525">
              <a:noFill/>
              <a:round/>
              <a:headEnd/>
              <a:tailEnd/>
            </a:ln>
          </p:spPr>
          <p:txBody>
            <a:bodyPr/>
            <a:lstStyle/>
            <a:p>
              <a:endParaRPr lang="en-US"/>
            </a:p>
          </p:txBody>
        </p:sp>
        <p:sp>
          <p:nvSpPr>
            <p:cNvPr id="273" name="Freeform 416"/>
            <p:cNvSpPr>
              <a:spLocks/>
            </p:cNvSpPr>
            <p:nvPr/>
          </p:nvSpPr>
          <p:spPr bwMode="auto">
            <a:xfrm>
              <a:off x="2736" y="1149"/>
              <a:ext cx="19" cy="49"/>
            </a:xfrm>
            <a:custGeom>
              <a:avLst/>
              <a:gdLst>
                <a:gd name="T0" fmla="*/ 19 w 19"/>
                <a:gd name="T1" fmla="*/ 7 h 49"/>
                <a:gd name="T2" fmla="*/ 19 w 19"/>
                <a:gd name="T3" fmla="*/ 24 h 49"/>
                <a:gd name="T4" fmla="*/ 4 w 19"/>
                <a:gd name="T5" fmla="*/ 49 h 49"/>
                <a:gd name="T6" fmla="*/ 0 w 19"/>
                <a:gd name="T7" fmla="*/ 29 h 49"/>
                <a:gd name="T8" fmla="*/ 15 w 19"/>
                <a:gd name="T9" fmla="*/ 0 h 49"/>
                <a:gd name="T10" fmla="*/ 19 w 19"/>
                <a:gd name="T11" fmla="*/ 7 h 49"/>
                <a:gd name="T12" fmla="*/ 0 60000 65536"/>
                <a:gd name="T13" fmla="*/ 0 60000 65536"/>
                <a:gd name="T14" fmla="*/ 0 60000 65536"/>
                <a:gd name="T15" fmla="*/ 0 60000 65536"/>
                <a:gd name="T16" fmla="*/ 0 60000 65536"/>
                <a:gd name="T17" fmla="*/ 0 60000 65536"/>
                <a:gd name="T18" fmla="*/ 0 w 19"/>
                <a:gd name="T19" fmla="*/ 0 h 49"/>
                <a:gd name="T20" fmla="*/ 19 w 1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19" h="49">
                  <a:moveTo>
                    <a:pt x="19" y="7"/>
                  </a:moveTo>
                  <a:lnTo>
                    <a:pt x="19" y="24"/>
                  </a:lnTo>
                  <a:lnTo>
                    <a:pt x="4" y="49"/>
                  </a:lnTo>
                  <a:lnTo>
                    <a:pt x="0" y="29"/>
                  </a:lnTo>
                  <a:lnTo>
                    <a:pt x="15" y="0"/>
                  </a:lnTo>
                  <a:lnTo>
                    <a:pt x="19" y="7"/>
                  </a:lnTo>
                  <a:close/>
                </a:path>
              </a:pathLst>
            </a:custGeom>
            <a:solidFill>
              <a:srgbClr val="808080"/>
            </a:solidFill>
            <a:ln w="9525">
              <a:noFill/>
              <a:round/>
              <a:headEnd/>
              <a:tailEnd/>
            </a:ln>
          </p:spPr>
          <p:txBody>
            <a:bodyPr/>
            <a:lstStyle/>
            <a:p>
              <a:endParaRPr lang="en-US"/>
            </a:p>
          </p:txBody>
        </p:sp>
        <p:sp>
          <p:nvSpPr>
            <p:cNvPr id="274" name="Freeform 417"/>
            <p:cNvSpPr>
              <a:spLocks/>
            </p:cNvSpPr>
            <p:nvPr/>
          </p:nvSpPr>
          <p:spPr bwMode="auto">
            <a:xfrm>
              <a:off x="2734" y="1147"/>
              <a:ext cx="22" cy="51"/>
            </a:xfrm>
            <a:custGeom>
              <a:avLst/>
              <a:gdLst>
                <a:gd name="T0" fmla="*/ 21 w 22"/>
                <a:gd name="T1" fmla="*/ 8 h 51"/>
                <a:gd name="T2" fmla="*/ 21 w 22"/>
                <a:gd name="T3" fmla="*/ 9 h 51"/>
                <a:gd name="T4" fmla="*/ 22 w 22"/>
                <a:gd name="T5" fmla="*/ 26 h 51"/>
                <a:gd name="T6" fmla="*/ 22 w 22"/>
                <a:gd name="T7" fmla="*/ 27 h 51"/>
                <a:gd name="T8" fmla="*/ 7 w 22"/>
                <a:gd name="T9" fmla="*/ 51 h 51"/>
                <a:gd name="T10" fmla="*/ 6 w 22"/>
                <a:gd name="T11" fmla="*/ 51 h 51"/>
                <a:gd name="T12" fmla="*/ 0 w 22"/>
                <a:gd name="T13" fmla="*/ 31 h 51"/>
                <a:gd name="T14" fmla="*/ 0 w 22"/>
                <a:gd name="T15" fmla="*/ 30 h 51"/>
                <a:gd name="T16" fmla="*/ 2 w 22"/>
                <a:gd name="T17" fmla="*/ 30 h 51"/>
                <a:gd name="T18" fmla="*/ 17 w 22"/>
                <a:gd name="T19" fmla="*/ 2 h 51"/>
                <a:gd name="T20" fmla="*/ 17 w 22"/>
                <a:gd name="T21" fmla="*/ 0 h 51"/>
                <a:gd name="T22" fmla="*/ 19 w 22"/>
                <a:gd name="T23" fmla="*/ 0 h 51"/>
                <a:gd name="T24" fmla="*/ 21 w 22"/>
                <a:gd name="T25" fmla="*/ 8 h 51"/>
                <a:gd name="T26" fmla="*/ 20 w 22"/>
                <a:gd name="T27" fmla="*/ 9 h 51"/>
                <a:gd name="T28" fmla="*/ 17 w 22"/>
                <a:gd name="T29" fmla="*/ 3 h 51"/>
                <a:gd name="T30" fmla="*/ 19 w 22"/>
                <a:gd name="T31" fmla="*/ 3 h 51"/>
                <a:gd name="T32" fmla="*/ 2 w 22"/>
                <a:gd name="T33" fmla="*/ 31 h 51"/>
                <a:gd name="T34" fmla="*/ 2 w 22"/>
                <a:gd name="T35" fmla="*/ 30 h 51"/>
                <a:gd name="T36" fmla="*/ 7 w 22"/>
                <a:gd name="T37" fmla="*/ 49 h 51"/>
                <a:gd name="T38" fmla="*/ 6 w 22"/>
                <a:gd name="T39" fmla="*/ 49 h 51"/>
                <a:gd name="T40" fmla="*/ 21 w 22"/>
                <a:gd name="T41" fmla="*/ 25 h 51"/>
                <a:gd name="T42" fmla="*/ 21 w 22"/>
                <a:gd name="T43" fmla="*/ 26 h 51"/>
                <a:gd name="T44" fmla="*/ 20 w 22"/>
                <a:gd name="T45" fmla="*/ 9 h 51"/>
                <a:gd name="T46" fmla="*/ 21 w 22"/>
                <a:gd name="T47" fmla="*/ 8 h 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
                <a:gd name="T73" fmla="*/ 0 h 51"/>
                <a:gd name="T74" fmla="*/ 22 w 22"/>
                <a:gd name="T75" fmla="*/ 51 h 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 h="51">
                  <a:moveTo>
                    <a:pt x="21" y="8"/>
                  </a:moveTo>
                  <a:lnTo>
                    <a:pt x="21" y="9"/>
                  </a:lnTo>
                  <a:lnTo>
                    <a:pt x="22" y="26"/>
                  </a:lnTo>
                  <a:lnTo>
                    <a:pt x="22" y="27"/>
                  </a:lnTo>
                  <a:lnTo>
                    <a:pt x="7" y="51"/>
                  </a:lnTo>
                  <a:lnTo>
                    <a:pt x="6" y="51"/>
                  </a:lnTo>
                  <a:lnTo>
                    <a:pt x="0" y="31"/>
                  </a:lnTo>
                  <a:lnTo>
                    <a:pt x="0" y="30"/>
                  </a:lnTo>
                  <a:lnTo>
                    <a:pt x="2" y="30"/>
                  </a:lnTo>
                  <a:lnTo>
                    <a:pt x="17" y="2"/>
                  </a:lnTo>
                  <a:lnTo>
                    <a:pt x="17" y="0"/>
                  </a:lnTo>
                  <a:lnTo>
                    <a:pt x="19" y="0"/>
                  </a:lnTo>
                  <a:lnTo>
                    <a:pt x="21" y="8"/>
                  </a:lnTo>
                  <a:lnTo>
                    <a:pt x="20" y="9"/>
                  </a:lnTo>
                  <a:lnTo>
                    <a:pt x="17" y="3"/>
                  </a:lnTo>
                  <a:lnTo>
                    <a:pt x="19" y="3"/>
                  </a:lnTo>
                  <a:lnTo>
                    <a:pt x="2" y="31"/>
                  </a:lnTo>
                  <a:lnTo>
                    <a:pt x="2" y="30"/>
                  </a:lnTo>
                  <a:lnTo>
                    <a:pt x="7" y="49"/>
                  </a:lnTo>
                  <a:lnTo>
                    <a:pt x="6" y="49"/>
                  </a:lnTo>
                  <a:lnTo>
                    <a:pt x="21" y="25"/>
                  </a:lnTo>
                  <a:lnTo>
                    <a:pt x="21" y="26"/>
                  </a:lnTo>
                  <a:lnTo>
                    <a:pt x="20" y="9"/>
                  </a:lnTo>
                  <a:lnTo>
                    <a:pt x="21" y="8"/>
                  </a:lnTo>
                  <a:close/>
                </a:path>
              </a:pathLst>
            </a:custGeom>
            <a:solidFill>
              <a:srgbClr val="808080"/>
            </a:solidFill>
            <a:ln w="9525">
              <a:noFill/>
              <a:round/>
              <a:headEnd/>
              <a:tailEnd/>
            </a:ln>
          </p:spPr>
          <p:txBody>
            <a:bodyPr/>
            <a:lstStyle/>
            <a:p>
              <a:endParaRPr lang="en-US"/>
            </a:p>
          </p:txBody>
        </p:sp>
        <p:sp>
          <p:nvSpPr>
            <p:cNvPr id="275" name="Freeform 418"/>
            <p:cNvSpPr>
              <a:spLocks/>
            </p:cNvSpPr>
            <p:nvPr/>
          </p:nvSpPr>
          <p:spPr bwMode="auto">
            <a:xfrm>
              <a:off x="2762" y="1193"/>
              <a:ext cx="27" cy="55"/>
            </a:xfrm>
            <a:custGeom>
              <a:avLst/>
              <a:gdLst>
                <a:gd name="T0" fmla="*/ 6 w 27"/>
                <a:gd name="T1" fmla="*/ 0 h 55"/>
                <a:gd name="T2" fmla="*/ 24 w 27"/>
                <a:gd name="T3" fmla="*/ 2 h 55"/>
                <a:gd name="T4" fmla="*/ 20 w 27"/>
                <a:gd name="T5" fmla="*/ 19 h 55"/>
                <a:gd name="T6" fmla="*/ 27 w 27"/>
                <a:gd name="T7" fmla="*/ 49 h 55"/>
                <a:gd name="T8" fmla="*/ 24 w 27"/>
                <a:gd name="T9" fmla="*/ 55 h 55"/>
                <a:gd name="T10" fmla="*/ 7 w 27"/>
                <a:gd name="T11" fmla="*/ 49 h 55"/>
                <a:gd name="T12" fmla="*/ 0 w 27"/>
                <a:gd name="T13" fmla="*/ 15 h 55"/>
                <a:gd name="T14" fmla="*/ 6 w 27"/>
                <a:gd name="T15" fmla="*/ 0 h 55"/>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55"/>
                <a:gd name="T26" fmla="*/ 27 w 27"/>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55">
                  <a:moveTo>
                    <a:pt x="6" y="0"/>
                  </a:moveTo>
                  <a:lnTo>
                    <a:pt x="24" y="2"/>
                  </a:lnTo>
                  <a:lnTo>
                    <a:pt x="20" y="19"/>
                  </a:lnTo>
                  <a:lnTo>
                    <a:pt x="27" y="49"/>
                  </a:lnTo>
                  <a:lnTo>
                    <a:pt x="24" y="55"/>
                  </a:lnTo>
                  <a:lnTo>
                    <a:pt x="7" y="49"/>
                  </a:lnTo>
                  <a:lnTo>
                    <a:pt x="0" y="15"/>
                  </a:lnTo>
                  <a:lnTo>
                    <a:pt x="6" y="0"/>
                  </a:lnTo>
                  <a:close/>
                </a:path>
              </a:pathLst>
            </a:custGeom>
            <a:solidFill>
              <a:srgbClr val="808080"/>
            </a:solidFill>
            <a:ln w="9525">
              <a:noFill/>
              <a:round/>
              <a:headEnd/>
              <a:tailEnd/>
            </a:ln>
          </p:spPr>
          <p:txBody>
            <a:bodyPr/>
            <a:lstStyle/>
            <a:p>
              <a:endParaRPr lang="en-US"/>
            </a:p>
          </p:txBody>
        </p:sp>
        <p:sp>
          <p:nvSpPr>
            <p:cNvPr id="276" name="Freeform 419"/>
            <p:cNvSpPr>
              <a:spLocks/>
            </p:cNvSpPr>
            <p:nvPr/>
          </p:nvSpPr>
          <p:spPr bwMode="auto">
            <a:xfrm>
              <a:off x="2760" y="1191"/>
              <a:ext cx="29" cy="59"/>
            </a:xfrm>
            <a:custGeom>
              <a:avLst/>
              <a:gdLst>
                <a:gd name="T0" fmla="*/ 8 w 29"/>
                <a:gd name="T1" fmla="*/ 2 h 59"/>
                <a:gd name="T2" fmla="*/ 8 w 29"/>
                <a:gd name="T3" fmla="*/ 0 h 59"/>
                <a:gd name="T4" fmla="*/ 26 w 29"/>
                <a:gd name="T5" fmla="*/ 2 h 59"/>
                <a:gd name="T6" fmla="*/ 26 w 29"/>
                <a:gd name="T7" fmla="*/ 3 h 59"/>
                <a:gd name="T8" fmla="*/ 26 w 29"/>
                <a:gd name="T9" fmla="*/ 2 h 59"/>
                <a:gd name="T10" fmla="*/ 26 w 29"/>
                <a:gd name="T11" fmla="*/ 3 h 59"/>
                <a:gd name="T12" fmla="*/ 26 w 29"/>
                <a:gd name="T13" fmla="*/ 4 h 59"/>
                <a:gd name="T14" fmla="*/ 24 w 29"/>
                <a:gd name="T15" fmla="*/ 21 h 59"/>
                <a:gd name="T16" fmla="*/ 29 w 29"/>
                <a:gd name="T17" fmla="*/ 51 h 59"/>
                <a:gd name="T18" fmla="*/ 26 w 29"/>
                <a:gd name="T19" fmla="*/ 59 h 59"/>
                <a:gd name="T20" fmla="*/ 9 w 29"/>
                <a:gd name="T21" fmla="*/ 52 h 59"/>
                <a:gd name="T22" fmla="*/ 9 w 29"/>
                <a:gd name="T23" fmla="*/ 51 h 59"/>
                <a:gd name="T24" fmla="*/ 0 w 29"/>
                <a:gd name="T25" fmla="*/ 17 h 59"/>
                <a:gd name="T26" fmla="*/ 0 w 29"/>
                <a:gd name="T27" fmla="*/ 16 h 59"/>
                <a:gd name="T28" fmla="*/ 8 w 29"/>
                <a:gd name="T29" fmla="*/ 2 h 59"/>
                <a:gd name="T30" fmla="*/ 9 w 29"/>
                <a:gd name="T31" fmla="*/ 3 h 59"/>
                <a:gd name="T32" fmla="*/ 2 w 29"/>
                <a:gd name="T33" fmla="*/ 17 h 59"/>
                <a:gd name="T34" fmla="*/ 2 w 29"/>
                <a:gd name="T35" fmla="*/ 16 h 59"/>
                <a:gd name="T36" fmla="*/ 11 w 29"/>
                <a:gd name="T37" fmla="*/ 50 h 59"/>
                <a:gd name="T38" fmla="*/ 9 w 29"/>
                <a:gd name="T39" fmla="*/ 48 h 59"/>
                <a:gd name="T40" fmla="*/ 26 w 29"/>
                <a:gd name="T41" fmla="*/ 56 h 59"/>
                <a:gd name="T42" fmla="*/ 25 w 29"/>
                <a:gd name="T43" fmla="*/ 56 h 59"/>
                <a:gd name="T44" fmla="*/ 28 w 29"/>
                <a:gd name="T45" fmla="*/ 50 h 59"/>
                <a:gd name="T46" fmla="*/ 28 w 29"/>
                <a:gd name="T47" fmla="*/ 51 h 59"/>
                <a:gd name="T48" fmla="*/ 22 w 29"/>
                <a:gd name="T49" fmla="*/ 21 h 59"/>
                <a:gd name="T50" fmla="*/ 25 w 29"/>
                <a:gd name="T51" fmla="*/ 3 h 59"/>
                <a:gd name="T52" fmla="*/ 26 w 29"/>
                <a:gd name="T53" fmla="*/ 4 h 59"/>
                <a:gd name="T54" fmla="*/ 8 w 29"/>
                <a:gd name="T55" fmla="*/ 3 h 59"/>
                <a:gd name="T56" fmla="*/ 9 w 29"/>
                <a:gd name="T57" fmla="*/ 3 h 59"/>
                <a:gd name="T58" fmla="*/ 8 w 29"/>
                <a:gd name="T59" fmla="*/ 2 h 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
                <a:gd name="T91" fmla="*/ 0 h 59"/>
                <a:gd name="T92" fmla="*/ 29 w 29"/>
                <a:gd name="T93" fmla="*/ 59 h 5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 h="59">
                  <a:moveTo>
                    <a:pt x="8" y="2"/>
                  </a:moveTo>
                  <a:lnTo>
                    <a:pt x="8" y="0"/>
                  </a:lnTo>
                  <a:lnTo>
                    <a:pt x="26" y="2"/>
                  </a:lnTo>
                  <a:lnTo>
                    <a:pt x="26" y="3"/>
                  </a:lnTo>
                  <a:lnTo>
                    <a:pt x="26" y="2"/>
                  </a:lnTo>
                  <a:lnTo>
                    <a:pt x="26" y="3"/>
                  </a:lnTo>
                  <a:lnTo>
                    <a:pt x="26" y="4"/>
                  </a:lnTo>
                  <a:lnTo>
                    <a:pt x="24" y="21"/>
                  </a:lnTo>
                  <a:lnTo>
                    <a:pt x="29" y="51"/>
                  </a:lnTo>
                  <a:lnTo>
                    <a:pt x="26" y="59"/>
                  </a:lnTo>
                  <a:lnTo>
                    <a:pt x="9" y="52"/>
                  </a:lnTo>
                  <a:lnTo>
                    <a:pt x="9" y="51"/>
                  </a:lnTo>
                  <a:lnTo>
                    <a:pt x="0" y="17"/>
                  </a:lnTo>
                  <a:lnTo>
                    <a:pt x="0" y="16"/>
                  </a:lnTo>
                  <a:lnTo>
                    <a:pt x="8" y="2"/>
                  </a:lnTo>
                  <a:lnTo>
                    <a:pt x="9" y="3"/>
                  </a:lnTo>
                  <a:lnTo>
                    <a:pt x="2" y="17"/>
                  </a:lnTo>
                  <a:lnTo>
                    <a:pt x="2" y="16"/>
                  </a:lnTo>
                  <a:lnTo>
                    <a:pt x="11" y="50"/>
                  </a:lnTo>
                  <a:lnTo>
                    <a:pt x="9" y="48"/>
                  </a:lnTo>
                  <a:lnTo>
                    <a:pt x="26" y="56"/>
                  </a:lnTo>
                  <a:lnTo>
                    <a:pt x="25" y="56"/>
                  </a:lnTo>
                  <a:lnTo>
                    <a:pt x="28" y="50"/>
                  </a:lnTo>
                  <a:lnTo>
                    <a:pt x="28" y="51"/>
                  </a:lnTo>
                  <a:lnTo>
                    <a:pt x="22" y="21"/>
                  </a:lnTo>
                  <a:lnTo>
                    <a:pt x="25" y="3"/>
                  </a:lnTo>
                  <a:lnTo>
                    <a:pt x="26" y="4"/>
                  </a:lnTo>
                  <a:lnTo>
                    <a:pt x="8" y="3"/>
                  </a:lnTo>
                  <a:lnTo>
                    <a:pt x="9" y="3"/>
                  </a:lnTo>
                  <a:lnTo>
                    <a:pt x="8" y="2"/>
                  </a:lnTo>
                  <a:close/>
                </a:path>
              </a:pathLst>
            </a:custGeom>
            <a:solidFill>
              <a:srgbClr val="808080"/>
            </a:solidFill>
            <a:ln w="9525">
              <a:noFill/>
              <a:round/>
              <a:headEnd/>
              <a:tailEnd/>
            </a:ln>
          </p:spPr>
          <p:txBody>
            <a:bodyPr/>
            <a:lstStyle/>
            <a:p>
              <a:endParaRPr lang="en-US"/>
            </a:p>
          </p:txBody>
        </p:sp>
        <p:sp>
          <p:nvSpPr>
            <p:cNvPr id="277" name="Freeform 420"/>
            <p:cNvSpPr>
              <a:spLocks/>
            </p:cNvSpPr>
            <p:nvPr/>
          </p:nvSpPr>
          <p:spPr bwMode="auto">
            <a:xfrm>
              <a:off x="2727" y="1149"/>
              <a:ext cx="13" cy="31"/>
            </a:xfrm>
            <a:custGeom>
              <a:avLst/>
              <a:gdLst>
                <a:gd name="T0" fmla="*/ 13 w 13"/>
                <a:gd name="T1" fmla="*/ 10 h 31"/>
                <a:gd name="T2" fmla="*/ 3 w 13"/>
                <a:gd name="T3" fmla="*/ 0 h 31"/>
                <a:gd name="T4" fmla="*/ 0 w 13"/>
                <a:gd name="T5" fmla="*/ 23 h 31"/>
                <a:gd name="T6" fmla="*/ 10 w 13"/>
                <a:gd name="T7" fmla="*/ 31 h 31"/>
                <a:gd name="T8" fmla="*/ 13 w 13"/>
                <a:gd name="T9" fmla="*/ 10 h 31"/>
                <a:gd name="T10" fmla="*/ 0 60000 65536"/>
                <a:gd name="T11" fmla="*/ 0 60000 65536"/>
                <a:gd name="T12" fmla="*/ 0 60000 65536"/>
                <a:gd name="T13" fmla="*/ 0 60000 65536"/>
                <a:gd name="T14" fmla="*/ 0 60000 65536"/>
                <a:gd name="T15" fmla="*/ 0 w 13"/>
                <a:gd name="T16" fmla="*/ 0 h 31"/>
                <a:gd name="T17" fmla="*/ 13 w 13"/>
                <a:gd name="T18" fmla="*/ 31 h 31"/>
              </a:gdLst>
              <a:ahLst/>
              <a:cxnLst>
                <a:cxn ang="T10">
                  <a:pos x="T0" y="T1"/>
                </a:cxn>
                <a:cxn ang="T11">
                  <a:pos x="T2" y="T3"/>
                </a:cxn>
                <a:cxn ang="T12">
                  <a:pos x="T4" y="T5"/>
                </a:cxn>
                <a:cxn ang="T13">
                  <a:pos x="T6" y="T7"/>
                </a:cxn>
                <a:cxn ang="T14">
                  <a:pos x="T8" y="T9"/>
                </a:cxn>
              </a:cxnLst>
              <a:rect l="T15" t="T16" r="T17" b="T18"/>
              <a:pathLst>
                <a:path w="13" h="31">
                  <a:moveTo>
                    <a:pt x="13" y="10"/>
                  </a:moveTo>
                  <a:lnTo>
                    <a:pt x="3" y="0"/>
                  </a:lnTo>
                  <a:lnTo>
                    <a:pt x="0" y="23"/>
                  </a:lnTo>
                  <a:lnTo>
                    <a:pt x="10" y="31"/>
                  </a:lnTo>
                  <a:lnTo>
                    <a:pt x="13" y="10"/>
                  </a:lnTo>
                  <a:close/>
                </a:path>
              </a:pathLst>
            </a:custGeom>
            <a:solidFill>
              <a:srgbClr val="808080"/>
            </a:solidFill>
            <a:ln w="9525">
              <a:noFill/>
              <a:round/>
              <a:headEnd/>
              <a:tailEnd/>
            </a:ln>
          </p:spPr>
          <p:txBody>
            <a:bodyPr/>
            <a:lstStyle/>
            <a:p>
              <a:endParaRPr lang="en-US"/>
            </a:p>
          </p:txBody>
        </p:sp>
        <p:sp>
          <p:nvSpPr>
            <p:cNvPr id="278" name="Freeform 421"/>
            <p:cNvSpPr>
              <a:spLocks/>
            </p:cNvSpPr>
            <p:nvPr/>
          </p:nvSpPr>
          <p:spPr bwMode="auto">
            <a:xfrm>
              <a:off x="2727" y="1147"/>
              <a:ext cx="14" cy="33"/>
            </a:xfrm>
            <a:custGeom>
              <a:avLst/>
              <a:gdLst>
                <a:gd name="T0" fmla="*/ 13 w 14"/>
                <a:gd name="T1" fmla="*/ 12 h 33"/>
                <a:gd name="T2" fmla="*/ 13 w 14"/>
                <a:gd name="T3" fmla="*/ 13 h 33"/>
                <a:gd name="T4" fmla="*/ 3 w 14"/>
                <a:gd name="T5" fmla="*/ 3 h 33"/>
                <a:gd name="T6" fmla="*/ 5 w 14"/>
                <a:gd name="T7" fmla="*/ 2 h 33"/>
                <a:gd name="T8" fmla="*/ 1 w 14"/>
                <a:gd name="T9" fmla="*/ 25 h 33"/>
                <a:gd name="T10" fmla="*/ 1 w 14"/>
                <a:gd name="T11" fmla="*/ 24 h 33"/>
                <a:gd name="T12" fmla="*/ 10 w 14"/>
                <a:gd name="T13" fmla="*/ 31 h 33"/>
                <a:gd name="T14" fmla="*/ 9 w 14"/>
                <a:gd name="T15" fmla="*/ 31 h 33"/>
                <a:gd name="T16" fmla="*/ 13 w 14"/>
                <a:gd name="T17" fmla="*/ 12 h 33"/>
                <a:gd name="T18" fmla="*/ 14 w 14"/>
                <a:gd name="T19" fmla="*/ 12 h 33"/>
                <a:gd name="T20" fmla="*/ 10 w 14"/>
                <a:gd name="T21" fmla="*/ 33 h 33"/>
                <a:gd name="T22" fmla="*/ 9 w 14"/>
                <a:gd name="T23" fmla="*/ 33 h 33"/>
                <a:gd name="T24" fmla="*/ 0 w 14"/>
                <a:gd name="T25" fmla="*/ 25 h 33"/>
                <a:gd name="T26" fmla="*/ 0 w 14"/>
                <a:gd name="T27" fmla="*/ 24 h 33"/>
                <a:gd name="T28" fmla="*/ 3 w 14"/>
                <a:gd name="T29" fmla="*/ 0 h 33"/>
                <a:gd name="T30" fmla="*/ 13 w 14"/>
                <a:gd name="T31" fmla="*/ 11 h 33"/>
                <a:gd name="T32" fmla="*/ 14 w 14"/>
                <a:gd name="T33" fmla="*/ 12 h 33"/>
                <a:gd name="T34" fmla="*/ 13 w 14"/>
                <a:gd name="T35" fmla="*/ 12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33"/>
                <a:gd name="T56" fmla="*/ 14 w 14"/>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33">
                  <a:moveTo>
                    <a:pt x="13" y="12"/>
                  </a:moveTo>
                  <a:lnTo>
                    <a:pt x="13" y="13"/>
                  </a:lnTo>
                  <a:lnTo>
                    <a:pt x="3" y="3"/>
                  </a:lnTo>
                  <a:lnTo>
                    <a:pt x="5" y="2"/>
                  </a:lnTo>
                  <a:lnTo>
                    <a:pt x="1" y="25"/>
                  </a:lnTo>
                  <a:lnTo>
                    <a:pt x="1" y="24"/>
                  </a:lnTo>
                  <a:lnTo>
                    <a:pt x="10" y="31"/>
                  </a:lnTo>
                  <a:lnTo>
                    <a:pt x="9" y="31"/>
                  </a:lnTo>
                  <a:lnTo>
                    <a:pt x="13" y="12"/>
                  </a:lnTo>
                  <a:lnTo>
                    <a:pt x="14" y="12"/>
                  </a:lnTo>
                  <a:lnTo>
                    <a:pt x="10" y="33"/>
                  </a:lnTo>
                  <a:lnTo>
                    <a:pt x="9" y="33"/>
                  </a:lnTo>
                  <a:lnTo>
                    <a:pt x="0" y="25"/>
                  </a:lnTo>
                  <a:lnTo>
                    <a:pt x="0" y="24"/>
                  </a:lnTo>
                  <a:lnTo>
                    <a:pt x="3" y="0"/>
                  </a:lnTo>
                  <a:lnTo>
                    <a:pt x="13" y="11"/>
                  </a:lnTo>
                  <a:lnTo>
                    <a:pt x="14" y="12"/>
                  </a:lnTo>
                  <a:lnTo>
                    <a:pt x="13" y="12"/>
                  </a:lnTo>
                  <a:close/>
                </a:path>
              </a:pathLst>
            </a:custGeom>
            <a:solidFill>
              <a:srgbClr val="808080"/>
            </a:solidFill>
            <a:ln w="9525">
              <a:noFill/>
              <a:round/>
              <a:headEnd/>
              <a:tailEnd/>
            </a:ln>
          </p:spPr>
          <p:txBody>
            <a:bodyPr/>
            <a:lstStyle/>
            <a:p>
              <a:endParaRPr lang="en-US"/>
            </a:p>
          </p:txBody>
        </p:sp>
        <p:sp>
          <p:nvSpPr>
            <p:cNvPr id="279" name="Freeform 422"/>
            <p:cNvSpPr>
              <a:spLocks/>
            </p:cNvSpPr>
            <p:nvPr/>
          </p:nvSpPr>
          <p:spPr bwMode="auto">
            <a:xfrm>
              <a:off x="2639" y="1165"/>
              <a:ext cx="55" cy="118"/>
            </a:xfrm>
            <a:custGeom>
              <a:avLst/>
              <a:gdLst>
                <a:gd name="T0" fmla="*/ 18 w 55"/>
                <a:gd name="T1" fmla="*/ 3 h 118"/>
                <a:gd name="T2" fmla="*/ 22 w 55"/>
                <a:gd name="T3" fmla="*/ 2 h 118"/>
                <a:gd name="T4" fmla="*/ 25 w 55"/>
                <a:gd name="T5" fmla="*/ 0 h 118"/>
                <a:gd name="T6" fmla="*/ 31 w 55"/>
                <a:gd name="T7" fmla="*/ 2 h 118"/>
                <a:gd name="T8" fmla="*/ 34 w 55"/>
                <a:gd name="T9" fmla="*/ 3 h 118"/>
                <a:gd name="T10" fmla="*/ 40 w 55"/>
                <a:gd name="T11" fmla="*/ 8 h 118"/>
                <a:gd name="T12" fmla="*/ 42 w 55"/>
                <a:gd name="T13" fmla="*/ 12 h 118"/>
                <a:gd name="T14" fmla="*/ 45 w 55"/>
                <a:gd name="T15" fmla="*/ 16 h 118"/>
                <a:gd name="T16" fmla="*/ 47 w 55"/>
                <a:gd name="T17" fmla="*/ 21 h 118"/>
                <a:gd name="T18" fmla="*/ 49 w 55"/>
                <a:gd name="T19" fmla="*/ 25 h 118"/>
                <a:gd name="T20" fmla="*/ 51 w 55"/>
                <a:gd name="T21" fmla="*/ 30 h 118"/>
                <a:gd name="T22" fmla="*/ 54 w 55"/>
                <a:gd name="T23" fmla="*/ 42 h 118"/>
                <a:gd name="T24" fmla="*/ 54 w 55"/>
                <a:gd name="T25" fmla="*/ 47 h 118"/>
                <a:gd name="T26" fmla="*/ 54 w 55"/>
                <a:gd name="T27" fmla="*/ 52 h 118"/>
                <a:gd name="T28" fmla="*/ 55 w 55"/>
                <a:gd name="T29" fmla="*/ 56 h 118"/>
                <a:gd name="T30" fmla="*/ 55 w 55"/>
                <a:gd name="T31" fmla="*/ 61 h 118"/>
                <a:gd name="T32" fmla="*/ 55 w 55"/>
                <a:gd name="T33" fmla="*/ 66 h 118"/>
                <a:gd name="T34" fmla="*/ 54 w 55"/>
                <a:gd name="T35" fmla="*/ 72 h 118"/>
                <a:gd name="T36" fmla="*/ 54 w 55"/>
                <a:gd name="T37" fmla="*/ 77 h 118"/>
                <a:gd name="T38" fmla="*/ 53 w 55"/>
                <a:gd name="T39" fmla="*/ 85 h 118"/>
                <a:gd name="T40" fmla="*/ 51 w 55"/>
                <a:gd name="T41" fmla="*/ 90 h 118"/>
                <a:gd name="T42" fmla="*/ 50 w 55"/>
                <a:gd name="T43" fmla="*/ 95 h 118"/>
                <a:gd name="T44" fmla="*/ 47 w 55"/>
                <a:gd name="T45" fmla="*/ 99 h 118"/>
                <a:gd name="T46" fmla="*/ 46 w 55"/>
                <a:gd name="T47" fmla="*/ 103 h 118"/>
                <a:gd name="T48" fmla="*/ 44 w 55"/>
                <a:gd name="T49" fmla="*/ 108 h 118"/>
                <a:gd name="T50" fmla="*/ 37 w 55"/>
                <a:gd name="T51" fmla="*/ 114 h 118"/>
                <a:gd name="T52" fmla="*/ 33 w 55"/>
                <a:gd name="T53" fmla="*/ 117 h 118"/>
                <a:gd name="T54" fmla="*/ 29 w 55"/>
                <a:gd name="T55" fmla="*/ 118 h 118"/>
                <a:gd name="T56" fmla="*/ 25 w 55"/>
                <a:gd name="T57" fmla="*/ 117 h 118"/>
                <a:gd name="T58" fmla="*/ 20 w 55"/>
                <a:gd name="T59" fmla="*/ 116 h 118"/>
                <a:gd name="T60" fmla="*/ 16 w 55"/>
                <a:gd name="T61" fmla="*/ 113 h 118"/>
                <a:gd name="T62" fmla="*/ 12 w 55"/>
                <a:gd name="T63" fmla="*/ 109 h 118"/>
                <a:gd name="T64" fmla="*/ 11 w 55"/>
                <a:gd name="T65" fmla="*/ 105 h 118"/>
                <a:gd name="T66" fmla="*/ 7 w 55"/>
                <a:gd name="T67" fmla="*/ 100 h 118"/>
                <a:gd name="T68" fmla="*/ 6 w 55"/>
                <a:gd name="T69" fmla="*/ 95 h 118"/>
                <a:gd name="T70" fmla="*/ 5 w 55"/>
                <a:gd name="T71" fmla="*/ 91 h 118"/>
                <a:gd name="T72" fmla="*/ 2 w 55"/>
                <a:gd name="T73" fmla="*/ 83 h 118"/>
                <a:gd name="T74" fmla="*/ 1 w 55"/>
                <a:gd name="T75" fmla="*/ 76 h 118"/>
                <a:gd name="T76" fmla="*/ 0 w 55"/>
                <a:gd name="T77" fmla="*/ 72 h 118"/>
                <a:gd name="T78" fmla="*/ 0 w 55"/>
                <a:gd name="T79" fmla="*/ 66 h 118"/>
                <a:gd name="T80" fmla="*/ 0 w 55"/>
                <a:gd name="T81" fmla="*/ 61 h 118"/>
                <a:gd name="T82" fmla="*/ 0 w 55"/>
                <a:gd name="T83" fmla="*/ 56 h 118"/>
                <a:gd name="T84" fmla="*/ 0 w 55"/>
                <a:gd name="T85" fmla="*/ 51 h 118"/>
                <a:gd name="T86" fmla="*/ 0 w 55"/>
                <a:gd name="T87" fmla="*/ 46 h 118"/>
                <a:gd name="T88" fmla="*/ 1 w 55"/>
                <a:gd name="T89" fmla="*/ 37 h 118"/>
                <a:gd name="T90" fmla="*/ 2 w 55"/>
                <a:gd name="T91" fmla="*/ 31 h 118"/>
                <a:gd name="T92" fmla="*/ 3 w 55"/>
                <a:gd name="T93" fmla="*/ 26 h 118"/>
                <a:gd name="T94" fmla="*/ 5 w 55"/>
                <a:gd name="T95" fmla="*/ 21 h 118"/>
                <a:gd name="T96" fmla="*/ 7 w 55"/>
                <a:gd name="T97" fmla="*/ 17 h 118"/>
                <a:gd name="T98" fmla="*/ 10 w 55"/>
                <a:gd name="T99" fmla="*/ 12 h 118"/>
                <a:gd name="T100" fmla="*/ 11 w 55"/>
                <a:gd name="T101" fmla="*/ 8 h 1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
                <a:gd name="T154" fmla="*/ 0 h 118"/>
                <a:gd name="T155" fmla="*/ 55 w 55"/>
                <a:gd name="T156" fmla="*/ 118 h 1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 h="118">
                  <a:moveTo>
                    <a:pt x="15" y="6"/>
                  </a:moveTo>
                  <a:lnTo>
                    <a:pt x="16" y="4"/>
                  </a:lnTo>
                  <a:lnTo>
                    <a:pt x="18" y="4"/>
                  </a:lnTo>
                  <a:lnTo>
                    <a:pt x="18" y="3"/>
                  </a:lnTo>
                  <a:lnTo>
                    <a:pt x="19" y="3"/>
                  </a:lnTo>
                  <a:lnTo>
                    <a:pt x="19" y="2"/>
                  </a:lnTo>
                  <a:lnTo>
                    <a:pt x="20" y="2"/>
                  </a:lnTo>
                  <a:lnTo>
                    <a:pt x="22" y="2"/>
                  </a:lnTo>
                  <a:lnTo>
                    <a:pt x="22" y="0"/>
                  </a:lnTo>
                  <a:lnTo>
                    <a:pt x="23" y="0"/>
                  </a:lnTo>
                  <a:lnTo>
                    <a:pt x="24" y="0"/>
                  </a:lnTo>
                  <a:lnTo>
                    <a:pt x="25" y="0"/>
                  </a:lnTo>
                  <a:lnTo>
                    <a:pt x="27" y="0"/>
                  </a:lnTo>
                  <a:lnTo>
                    <a:pt x="28" y="0"/>
                  </a:lnTo>
                  <a:lnTo>
                    <a:pt x="29" y="0"/>
                  </a:lnTo>
                  <a:lnTo>
                    <a:pt x="31" y="2"/>
                  </a:lnTo>
                  <a:lnTo>
                    <a:pt x="32" y="2"/>
                  </a:lnTo>
                  <a:lnTo>
                    <a:pt x="33" y="2"/>
                  </a:lnTo>
                  <a:lnTo>
                    <a:pt x="33" y="3"/>
                  </a:lnTo>
                  <a:lnTo>
                    <a:pt x="34" y="3"/>
                  </a:lnTo>
                  <a:lnTo>
                    <a:pt x="34" y="4"/>
                  </a:lnTo>
                  <a:lnTo>
                    <a:pt x="37" y="6"/>
                  </a:lnTo>
                  <a:lnTo>
                    <a:pt x="38" y="7"/>
                  </a:lnTo>
                  <a:lnTo>
                    <a:pt x="40" y="8"/>
                  </a:lnTo>
                  <a:lnTo>
                    <a:pt x="41" y="8"/>
                  </a:lnTo>
                  <a:lnTo>
                    <a:pt x="41" y="9"/>
                  </a:lnTo>
                  <a:lnTo>
                    <a:pt x="42" y="11"/>
                  </a:lnTo>
                  <a:lnTo>
                    <a:pt x="42" y="12"/>
                  </a:lnTo>
                  <a:lnTo>
                    <a:pt x="44" y="12"/>
                  </a:lnTo>
                  <a:lnTo>
                    <a:pt x="44" y="13"/>
                  </a:lnTo>
                  <a:lnTo>
                    <a:pt x="45" y="15"/>
                  </a:lnTo>
                  <a:lnTo>
                    <a:pt x="45" y="16"/>
                  </a:lnTo>
                  <a:lnTo>
                    <a:pt x="46" y="17"/>
                  </a:lnTo>
                  <a:lnTo>
                    <a:pt x="46" y="19"/>
                  </a:lnTo>
                  <a:lnTo>
                    <a:pt x="47" y="20"/>
                  </a:lnTo>
                  <a:lnTo>
                    <a:pt x="47" y="21"/>
                  </a:lnTo>
                  <a:lnTo>
                    <a:pt x="47" y="22"/>
                  </a:lnTo>
                  <a:lnTo>
                    <a:pt x="49" y="22"/>
                  </a:lnTo>
                  <a:lnTo>
                    <a:pt x="49" y="24"/>
                  </a:lnTo>
                  <a:lnTo>
                    <a:pt x="49" y="25"/>
                  </a:lnTo>
                  <a:lnTo>
                    <a:pt x="49" y="26"/>
                  </a:lnTo>
                  <a:lnTo>
                    <a:pt x="50" y="28"/>
                  </a:lnTo>
                  <a:lnTo>
                    <a:pt x="50" y="29"/>
                  </a:lnTo>
                  <a:lnTo>
                    <a:pt x="51" y="30"/>
                  </a:lnTo>
                  <a:lnTo>
                    <a:pt x="51" y="31"/>
                  </a:lnTo>
                  <a:lnTo>
                    <a:pt x="51" y="35"/>
                  </a:lnTo>
                  <a:lnTo>
                    <a:pt x="53" y="39"/>
                  </a:lnTo>
                  <a:lnTo>
                    <a:pt x="54" y="42"/>
                  </a:lnTo>
                  <a:lnTo>
                    <a:pt x="54" y="43"/>
                  </a:lnTo>
                  <a:lnTo>
                    <a:pt x="54" y="44"/>
                  </a:lnTo>
                  <a:lnTo>
                    <a:pt x="54" y="46"/>
                  </a:lnTo>
                  <a:lnTo>
                    <a:pt x="54" y="47"/>
                  </a:lnTo>
                  <a:lnTo>
                    <a:pt x="54" y="48"/>
                  </a:lnTo>
                  <a:lnTo>
                    <a:pt x="54" y="50"/>
                  </a:lnTo>
                  <a:lnTo>
                    <a:pt x="54" y="51"/>
                  </a:lnTo>
                  <a:lnTo>
                    <a:pt x="54" y="52"/>
                  </a:lnTo>
                  <a:lnTo>
                    <a:pt x="54" y="54"/>
                  </a:lnTo>
                  <a:lnTo>
                    <a:pt x="55" y="54"/>
                  </a:lnTo>
                  <a:lnTo>
                    <a:pt x="55" y="55"/>
                  </a:lnTo>
                  <a:lnTo>
                    <a:pt x="55" y="56"/>
                  </a:lnTo>
                  <a:lnTo>
                    <a:pt x="55" y="57"/>
                  </a:lnTo>
                  <a:lnTo>
                    <a:pt x="55" y="59"/>
                  </a:lnTo>
                  <a:lnTo>
                    <a:pt x="55" y="60"/>
                  </a:lnTo>
                  <a:lnTo>
                    <a:pt x="55" y="61"/>
                  </a:lnTo>
                  <a:lnTo>
                    <a:pt x="55" y="63"/>
                  </a:lnTo>
                  <a:lnTo>
                    <a:pt x="55" y="64"/>
                  </a:lnTo>
                  <a:lnTo>
                    <a:pt x="55" y="65"/>
                  </a:lnTo>
                  <a:lnTo>
                    <a:pt x="55" y="66"/>
                  </a:lnTo>
                  <a:lnTo>
                    <a:pt x="54" y="68"/>
                  </a:lnTo>
                  <a:lnTo>
                    <a:pt x="54" y="69"/>
                  </a:lnTo>
                  <a:lnTo>
                    <a:pt x="54" y="70"/>
                  </a:lnTo>
                  <a:lnTo>
                    <a:pt x="54" y="72"/>
                  </a:lnTo>
                  <a:lnTo>
                    <a:pt x="54" y="73"/>
                  </a:lnTo>
                  <a:lnTo>
                    <a:pt x="54" y="74"/>
                  </a:lnTo>
                  <a:lnTo>
                    <a:pt x="54" y="76"/>
                  </a:lnTo>
                  <a:lnTo>
                    <a:pt x="54" y="77"/>
                  </a:lnTo>
                  <a:lnTo>
                    <a:pt x="54" y="78"/>
                  </a:lnTo>
                  <a:lnTo>
                    <a:pt x="53" y="82"/>
                  </a:lnTo>
                  <a:lnTo>
                    <a:pt x="53" y="83"/>
                  </a:lnTo>
                  <a:lnTo>
                    <a:pt x="53" y="85"/>
                  </a:lnTo>
                  <a:lnTo>
                    <a:pt x="53" y="86"/>
                  </a:lnTo>
                  <a:lnTo>
                    <a:pt x="51" y="86"/>
                  </a:lnTo>
                  <a:lnTo>
                    <a:pt x="51" y="87"/>
                  </a:lnTo>
                  <a:lnTo>
                    <a:pt x="51" y="90"/>
                  </a:lnTo>
                  <a:lnTo>
                    <a:pt x="51" y="91"/>
                  </a:lnTo>
                  <a:lnTo>
                    <a:pt x="50" y="92"/>
                  </a:lnTo>
                  <a:lnTo>
                    <a:pt x="50" y="94"/>
                  </a:lnTo>
                  <a:lnTo>
                    <a:pt x="50" y="95"/>
                  </a:lnTo>
                  <a:lnTo>
                    <a:pt x="49" y="96"/>
                  </a:lnTo>
                  <a:lnTo>
                    <a:pt x="49" y="98"/>
                  </a:lnTo>
                  <a:lnTo>
                    <a:pt x="49" y="99"/>
                  </a:lnTo>
                  <a:lnTo>
                    <a:pt x="47" y="99"/>
                  </a:lnTo>
                  <a:lnTo>
                    <a:pt x="47" y="100"/>
                  </a:lnTo>
                  <a:lnTo>
                    <a:pt x="47" y="101"/>
                  </a:lnTo>
                  <a:lnTo>
                    <a:pt x="46" y="101"/>
                  </a:lnTo>
                  <a:lnTo>
                    <a:pt x="46" y="103"/>
                  </a:lnTo>
                  <a:lnTo>
                    <a:pt x="46" y="104"/>
                  </a:lnTo>
                  <a:lnTo>
                    <a:pt x="45" y="105"/>
                  </a:lnTo>
                  <a:lnTo>
                    <a:pt x="44" y="107"/>
                  </a:lnTo>
                  <a:lnTo>
                    <a:pt x="44" y="108"/>
                  </a:lnTo>
                  <a:lnTo>
                    <a:pt x="42" y="109"/>
                  </a:lnTo>
                  <a:lnTo>
                    <a:pt x="41" y="111"/>
                  </a:lnTo>
                  <a:lnTo>
                    <a:pt x="40" y="113"/>
                  </a:lnTo>
                  <a:lnTo>
                    <a:pt x="37" y="114"/>
                  </a:lnTo>
                  <a:lnTo>
                    <a:pt x="36" y="116"/>
                  </a:lnTo>
                  <a:lnTo>
                    <a:pt x="34" y="116"/>
                  </a:lnTo>
                  <a:lnTo>
                    <a:pt x="34" y="117"/>
                  </a:lnTo>
                  <a:lnTo>
                    <a:pt x="33" y="117"/>
                  </a:lnTo>
                  <a:lnTo>
                    <a:pt x="32" y="117"/>
                  </a:lnTo>
                  <a:lnTo>
                    <a:pt x="31" y="117"/>
                  </a:lnTo>
                  <a:lnTo>
                    <a:pt x="29" y="117"/>
                  </a:lnTo>
                  <a:lnTo>
                    <a:pt x="29" y="118"/>
                  </a:lnTo>
                  <a:lnTo>
                    <a:pt x="28" y="118"/>
                  </a:lnTo>
                  <a:lnTo>
                    <a:pt x="27" y="118"/>
                  </a:lnTo>
                  <a:lnTo>
                    <a:pt x="25" y="118"/>
                  </a:lnTo>
                  <a:lnTo>
                    <a:pt x="25" y="117"/>
                  </a:lnTo>
                  <a:lnTo>
                    <a:pt x="24" y="117"/>
                  </a:lnTo>
                  <a:lnTo>
                    <a:pt x="23" y="117"/>
                  </a:lnTo>
                  <a:lnTo>
                    <a:pt x="22" y="116"/>
                  </a:lnTo>
                  <a:lnTo>
                    <a:pt x="20" y="116"/>
                  </a:lnTo>
                  <a:lnTo>
                    <a:pt x="19" y="116"/>
                  </a:lnTo>
                  <a:lnTo>
                    <a:pt x="19" y="114"/>
                  </a:lnTo>
                  <a:lnTo>
                    <a:pt x="18" y="113"/>
                  </a:lnTo>
                  <a:lnTo>
                    <a:pt x="16" y="113"/>
                  </a:lnTo>
                  <a:lnTo>
                    <a:pt x="15" y="112"/>
                  </a:lnTo>
                  <a:lnTo>
                    <a:pt x="14" y="111"/>
                  </a:lnTo>
                  <a:lnTo>
                    <a:pt x="14" y="109"/>
                  </a:lnTo>
                  <a:lnTo>
                    <a:pt x="12" y="109"/>
                  </a:lnTo>
                  <a:lnTo>
                    <a:pt x="12" y="108"/>
                  </a:lnTo>
                  <a:lnTo>
                    <a:pt x="11" y="108"/>
                  </a:lnTo>
                  <a:lnTo>
                    <a:pt x="11" y="107"/>
                  </a:lnTo>
                  <a:lnTo>
                    <a:pt x="11" y="105"/>
                  </a:lnTo>
                  <a:lnTo>
                    <a:pt x="10" y="104"/>
                  </a:lnTo>
                  <a:lnTo>
                    <a:pt x="9" y="103"/>
                  </a:lnTo>
                  <a:lnTo>
                    <a:pt x="9" y="101"/>
                  </a:lnTo>
                  <a:lnTo>
                    <a:pt x="7" y="100"/>
                  </a:lnTo>
                  <a:lnTo>
                    <a:pt x="7" y="99"/>
                  </a:lnTo>
                  <a:lnTo>
                    <a:pt x="6" y="98"/>
                  </a:lnTo>
                  <a:lnTo>
                    <a:pt x="6" y="96"/>
                  </a:lnTo>
                  <a:lnTo>
                    <a:pt x="6" y="95"/>
                  </a:lnTo>
                  <a:lnTo>
                    <a:pt x="5" y="95"/>
                  </a:lnTo>
                  <a:lnTo>
                    <a:pt x="5" y="94"/>
                  </a:lnTo>
                  <a:lnTo>
                    <a:pt x="5" y="92"/>
                  </a:lnTo>
                  <a:lnTo>
                    <a:pt x="5" y="91"/>
                  </a:lnTo>
                  <a:lnTo>
                    <a:pt x="3" y="90"/>
                  </a:lnTo>
                  <a:lnTo>
                    <a:pt x="3" y="87"/>
                  </a:lnTo>
                  <a:lnTo>
                    <a:pt x="2" y="87"/>
                  </a:lnTo>
                  <a:lnTo>
                    <a:pt x="2" y="83"/>
                  </a:lnTo>
                  <a:lnTo>
                    <a:pt x="1" y="79"/>
                  </a:lnTo>
                  <a:lnTo>
                    <a:pt x="1" y="78"/>
                  </a:lnTo>
                  <a:lnTo>
                    <a:pt x="1" y="77"/>
                  </a:lnTo>
                  <a:lnTo>
                    <a:pt x="1" y="76"/>
                  </a:lnTo>
                  <a:lnTo>
                    <a:pt x="1" y="74"/>
                  </a:lnTo>
                  <a:lnTo>
                    <a:pt x="1" y="73"/>
                  </a:lnTo>
                  <a:lnTo>
                    <a:pt x="0" y="73"/>
                  </a:lnTo>
                  <a:lnTo>
                    <a:pt x="0" y="72"/>
                  </a:lnTo>
                  <a:lnTo>
                    <a:pt x="0" y="70"/>
                  </a:lnTo>
                  <a:lnTo>
                    <a:pt x="0" y="69"/>
                  </a:lnTo>
                  <a:lnTo>
                    <a:pt x="0" y="68"/>
                  </a:lnTo>
                  <a:lnTo>
                    <a:pt x="0" y="66"/>
                  </a:lnTo>
                  <a:lnTo>
                    <a:pt x="0" y="65"/>
                  </a:lnTo>
                  <a:lnTo>
                    <a:pt x="0" y="64"/>
                  </a:lnTo>
                  <a:lnTo>
                    <a:pt x="0" y="63"/>
                  </a:lnTo>
                  <a:lnTo>
                    <a:pt x="0" y="61"/>
                  </a:lnTo>
                  <a:lnTo>
                    <a:pt x="0" y="60"/>
                  </a:lnTo>
                  <a:lnTo>
                    <a:pt x="0" y="59"/>
                  </a:lnTo>
                  <a:lnTo>
                    <a:pt x="0" y="57"/>
                  </a:lnTo>
                  <a:lnTo>
                    <a:pt x="0" y="56"/>
                  </a:lnTo>
                  <a:lnTo>
                    <a:pt x="0" y="55"/>
                  </a:lnTo>
                  <a:lnTo>
                    <a:pt x="0" y="54"/>
                  </a:lnTo>
                  <a:lnTo>
                    <a:pt x="0" y="52"/>
                  </a:lnTo>
                  <a:lnTo>
                    <a:pt x="0" y="51"/>
                  </a:lnTo>
                  <a:lnTo>
                    <a:pt x="0" y="50"/>
                  </a:lnTo>
                  <a:lnTo>
                    <a:pt x="0" y="48"/>
                  </a:lnTo>
                  <a:lnTo>
                    <a:pt x="0" y="47"/>
                  </a:lnTo>
                  <a:lnTo>
                    <a:pt x="0" y="46"/>
                  </a:lnTo>
                  <a:lnTo>
                    <a:pt x="0" y="44"/>
                  </a:lnTo>
                  <a:lnTo>
                    <a:pt x="0" y="43"/>
                  </a:lnTo>
                  <a:lnTo>
                    <a:pt x="1" y="41"/>
                  </a:lnTo>
                  <a:lnTo>
                    <a:pt x="1" y="37"/>
                  </a:lnTo>
                  <a:lnTo>
                    <a:pt x="1" y="35"/>
                  </a:lnTo>
                  <a:lnTo>
                    <a:pt x="1" y="34"/>
                  </a:lnTo>
                  <a:lnTo>
                    <a:pt x="2" y="33"/>
                  </a:lnTo>
                  <a:lnTo>
                    <a:pt x="2" y="31"/>
                  </a:lnTo>
                  <a:lnTo>
                    <a:pt x="2" y="30"/>
                  </a:lnTo>
                  <a:lnTo>
                    <a:pt x="2" y="29"/>
                  </a:lnTo>
                  <a:lnTo>
                    <a:pt x="3" y="28"/>
                  </a:lnTo>
                  <a:lnTo>
                    <a:pt x="3" y="26"/>
                  </a:lnTo>
                  <a:lnTo>
                    <a:pt x="3" y="25"/>
                  </a:lnTo>
                  <a:lnTo>
                    <a:pt x="5" y="24"/>
                  </a:lnTo>
                  <a:lnTo>
                    <a:pt x="5" y="22"/>
                  </a:lnTo>
                  <a:lnTo>
                    <a:pt x="5" y="21"/>
                  </a:lnTo>
                  <a:lnTo>
                    <a:pt x="6" y="20"/>
                  </a:lnTo>
                  <a:lnTo>
                    <a:pt x="6" y="19"/>
                  </a:lnTo>
                  <a:lnTo>
                    <a:pt x="6" y="17"/>
                  </a:lnTo>
                  <a:lnTo>
                    <a:pt x="7" y="17"/>
                  </a:lnTo>
                  <a:lnTo>
                    <a:pt x="7" y="16"/>
                  </a:lnTo>
                  <a:lnTo>
                    <a:pt x="9" y="15"/>
                  </a:lnTo>
                  <a:lnTo>
                    <a:pt x="9" y="13"/>
                  </a:lnTo>
                  <a:lnTo>
                    <a:pt x="10" y="12"/>
                  </a:lnTo>
                  <a:lnTo>
                    <a:pt x="10" y="11"/>
                  </a:lnTo>
                  <a:lnTo>
                    <a:pt x="11" y="11"/>
                  </a:lnTo>
                  <a:lnTo>
                    <a:pt x="11" y="9"/>
                  </a:lnTo>
                  <a:lnTo>
                    <a:pt x="11" y="8"/>
                  </a:lnTo>
                  <a:lnTo>
                    <a:pt x="12" y="8"/>
                  </a:lnTo>
                  <a:lnTo>
                    <a:pt x="12" y="7"/>
                  </a:lnTo>
                  <a:lnTo>
                    <a:pt x="15" y="6"/>
                  </a:lnTo>
                  <a:close/>
                </a:path>
              </a:pathLst>
            </a:custGeom>
            <a:solidFill>
              <a:srgbClr val="808080"/>
            </a:solidFill>
            <a:ln w="9525">
              <a:noFill/>
              <a:round/>
              <a:headEnd/>
              <a:tailEnd/>
            </a:ln>
          </p:spPr>
          <p:txBody>
            <a:bodyPr/>
            <a:lstStyle/>
            <a:p>
              <a:endParaRPr lang="en-US"/>
            </a:p>
          </p:txBody>
        </p:sp>
        <p:sp>
          <p:nvSpPr>
            <p:cNvPr id="280" name="Freeform 423"/>
            <p:cNvSpPr>
              <a:spLocks/>
            </p:cNvSpPr>
            <p:nvPr/>
          </p:nvSpPr>
          <p:spPr bwMode="auto">
            <a:xfrm>
              <a:off x="2637" y="1164"/>
              <a:ext cx="57" cy="121"/>
            </a:xfrm>
            <a:custGeom>
              <a:avLst/>
              <a:gdLst>
                <a:gd name="T0" fmla="*/ 56 w 57"/>
                <a:gd name="T1" fmla="*/ 47 h 121"/>
                <a:gd name="T2" fmla="*/ 57 w 57"/>
                <a:gd name="T3" fmla="*/ 58 h 121"/>
                <a:gd name="T4" fmla="*/ 57 w 57"/>
                <a:gd name="T5" fmla="*/ 70 h 121"/>
                <a:gd name="T6" fmla="*/ 56 w 57"/>
                <a:gd name="T7" fmla="*/ 84 h 121"/>
                <a:gd name="T8" fmla="*/ 53 w 57"/>
                <a:gd name="T9" fmla="*/ 95 h 121"/>
                <a:gd name="T10" fmla="*/ 49 w 57"/>
                <a:gd name="T11" fmla="*/ 104 h 121"/>
                <a:gd name="T12" fmla="*/ 44 w 57"/>
                <a:gd name="T13" fmla="*/ 112 h 121"/>
                <a:gd name="T14" fmla="*/ 39 w 57"/>
                <a:gd name="T15" fmla="*/ 117 h 121"/>
                <a:gd name="T16" fmla="*/ 33 w 57"/>
                <a:gd name="T17" fmla="*/ 119 h 121"/>
                <a:gd name="T18" fmla="*/ 27 w 57"/>
                <a:gd name="T19" fmla="*/ 121 h 121"/>
                <a:gd name="T20" fmla="*/ 22 w 57"/>
                <a:gd name="T21" fmla="*/ 118 h 121"/>
                <a:gd name="T22" fmla="*/ 16 w 57"/>
                <a:gd name="T23" fmla="*/ 113 h 121"/>
                <a:gd name="T24" fmla="*/ 11 w 57"/>
                <a:gd name="T25" fmla="*/ 104 h 121"/>
                <a:gd name="T26" fmla="*/ 7 w 57"/>
                <a:gd name="T27" fmla="*/ 95 h 121"/>
                <a:gd name="T28" fmla="*/ 3 w 57"/>
                <a:gd name="T29" fmla="*/ 84 h 121"/>
                <a:gd name="T30" fmla="*/ 2 w 57"/>
                <a:gd name="T31" fmla="*/ 73 h 121"/>
                <a:gd name="T32" fmla="*/ 0 w 57"/>
                <a:gd name="T33" fmla="*/ 61 h 121"/>
                <a:gd name="T34" fmla="*/ 0 w 57"/>
                <a:gd name="T35" fmla="*/ 49 h 121"/>
                <a:gd name="T36" fmla="*/ 2 w 57"/>
                <a:gd name="T37" fmla="*/ 39 h 121"/>
                <a:gd name="T38" fmla="*/ 4 w 57"/>
                <a:gd name="T39" fmla="*/ 29 h 121"/>
                <a:gd name="T40" fmla="*/ 8 w 57"/>
                <a:gd name="T41" fmla="*/ 20 h 121"/>
                <a:gd name="T42" fmla="*/ 12 w 57"/>
                <a:gd name="T43" fmla="*/ 12 h 121"/>
                <a:gd name="T44" fmla="*/ 21 w 57"/>
                <a:gd name="T45" fmla="*/ 3 h 121"/>
                <a:gd name="T46" fmla="*/ 26 w 57"/>
                <a:gd name="T47" fmla="*/ 0 h 121"/>
                <a:gd name="T48" fmla="*/ 31 w 57"/>
                <a:gd name="T49" fmla="*/ 0 h 121"/>
                <a:gd name="T50" fmla="*/ 39 w 57"/>
                <a:gd name="T51" fmla="*/ 5 h 121"/>
                <a:gd name="T52" fmla="*/ 44 w 57"/>
                <a:gd name="T53" fmla="*/ 10 h 121"/>
                <a:gd name="T54" fmla="*/ 49 w 57"/>
                <a:gd name="T55" fmla="*/ 21 h 121"/>
                <a:gd name="T56" fmla="*/ 53 w 57"/>
                <a:gd name="T57" fmla="*/ 30 h 121"/>
                <a:gd name="T58" fmla="*/ 51 w 57"/>
                <a:gd name="T59" fmla="*/ 29 h 121"/>
                <a:gd name="T60" fmla="*/ 48 w 57"/>
                <a:gd name="T61" fmla="*/ 20 h 121"/>
                <a:gd name="T62" fmla="*/ 43 w 57"/>
                <a:gd name="T63" fmla="*/ 12 h 121"/>
                <a:gd name="T64" fmla="*/ 36 w 57"/>
                <a:gd name="T65" fmla="*/ 5 h 121"/>
                <a:gd name="T66" fmla="*/ 31 w 57"/>
                <a:gd name="T67" fmla="*/ 3 h 121"/>
                <a:gd name="T68" fmla="*/ 26 w 57"/>
                <a:gd name="T69" fmla="*/ 3 h 121"/>
                <a:gd name="T70" fmla="*/ 21 w 57"/>
                <a:gd name="T71" fmla="*/ 5 h 121"/>
                <a:gd name="T72" fmla="*/ 12 w 57"/>
                <a:gd name="T73" fmla="*/ 13 h 121"/>
                <a:gd name="T74" fmla="*/ 8 w 57"/>
                <a:gd name="T75" fmla="*/ 21 h 121"/>
                <a:gd name="T76" fmla="*/ 5 w 57"/>
                <a:gd name="T77" fmla="*/ 30 h 121"/>
                <a:gd name="T78" fmla="*/ 3 w 57"/>
                <a:gd name="T79" fmla="*/ 39 h 121"/>
                <a:gd name="T80" fmla="*/ 2 w 57"/>
                <a:gd name="T81" fmla="*/ 51 h 121"/>
                <a:gd name="T82" fmla="*/ 2 w 57"/>
                <a:gd name="T83" fmla="*/ 61 h 121"/>
                <a:gd name="T84" fmla="*/ 3 w 57"/>
                <a:gd name="T85" fmla="*/ 73 h 121"/>
                <a:gd name="T86" fmla="*/ 4 w 57"/>
                <a:gd name="T87" fmla="*/ 83 h 121"/>
                <a:gd name="T88" fmla="*/ 8 w 57"/>
                <a:gd name="T89" fmla="*/ 93 h 121"/>
                <a:gd name="T90" fmla="*/ 11 w 57"/>
                <a:gd name="T91" fmla="*/ 102 h 121"/>
                <a:gd name="T92" fmla="*/ 17 w 57"/>
                <a:gd name="T93" fmla="*/ 110 h 121"/>
                <a:gd name="T94" fmla="*/ 22 w 57"/>
                <a:gd name="T95" fmla="*/ 115 h 121"/>
                <a:gd name="T96" fmla="*/ 27 w 57"/>
                <a:gd name="T97" fmla="*/ 117 h 121"/>
                <a:gd name="T98" fmla="*/ 33 w 57"/>
                <a:gd name="T99" fmla="*/ 117 h 121"/>
                <a:gd name="T100" fmla="*/ 38 w 57"/>
                <a:gd name="T101" fmla="*/ 114 h 121"/>
                <a:gd name="T102" fmla="*/ 43 w 57"/>
                <a:gd name="T103" fmla="*/ 110 h 121"/>
                <a:gd name="T104" fmla="*/ 48 w 57"/>
                <a:gd name="T105" fmla="*/ 101 h 121"/>
                <a:gd name="T106" fmla="*/ 52 w 57"/>
                <a:gd name="T107" fmla="*/ 92 h 121"/>
                <a:gd name="T108" fmla="*/ 55 w 57"/>
                <a:gd name="T109" fmla="*/ 83 h 121"/>
                <a:gd name="T110" fmla="*/ 56 w 57"/>
                <a:gd name="T111" fmla="*/ 70 h 121"/>
                <a:gd name="T112" fmla="*/ 56 w 57"/>
                <a:gd name="T113" fmla="*/ 58 h 121"/>
                <a:gd name="T114" fmla="*/ 56 w 57"/>
                <a:gd name="T115" fmla="*/ 48 h 121"/>
                <a:gd name="T116" fmla="*/ 55 w 57"/>
                <a:gd name="T117" fmla="*/ 35 h 1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7"/>
                <a:gd name="T178" fmla="*/ 0 h 121"/>
                <a:gd name="T179" fmla="*/ 57 w 57"/>
                <a:gd name="T180" fmla="*/ 121 h 1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7" h="121">
                  <a:moveTo>
                    <a:pt x="55" y="35"/>
                  </a:moveTo>
                  <a:lnTo>
                    <a:pt x="56" y="42"/>
                  </a:lnTo>
                  <a:lnTo>
                    <a:pt x="56" y="44"/>
                  </a:lnTo>
                  <a:lnTo>
                    <a:pt x="56" y="47"/>
                  </a:lnTo>
                  <a:lnTo>
                    <a:pt x="57" y="49"/>
                  </a:lnTo>
                  <a:lnTo>
                    <a:pt x="57" y="53"/>
                  </a:lnTo>
                  <a:lnTo>
                    <a:pt x="57" y="56"/>
                  </a:lnTo>
                  <a:lnTo>
                    <a:pt x="57" y="58"/>
                  </a:lnTo>
                  <a:lnTo>
                    <a:pt x="57" y="61"/>
                  </a:lnTo>
                  <a:lnTo>
                    <a:pt x="57" y="65"/>
                  </a:lnTo>
                  <a:lnTo>
                    <a:pt x="57" y="67"/>
                  </a:lnTo>
                  <a:lnTo>
                    <a:pt x="57" y="70"/>
                  </a:lnTo>
                  <a:lnTo>
                    <a:pt x="57" y="73"/>
                  </a:lnTo>
                  <a:lnTo>
                    <a:pt x="56" y="77"/>
                  </a:lnTo>
                  <a:lnTo>
                    <a:pt x="56" y="82"/>
                  </a:lnTo>
                  <a:lnTo>
                    <a:pt x="56" y="84"/>
                  </a:lnTo>
                  <a:lnTo>
                    <a:pt x="55" y="87"/>
                  </a:lnTo>
                  <a:lnTo>
                    <a:pt x="55" y="90"/>
                  </a:lnTo>
                  <a:lnTo>
                    <a:pt x="53" y="92"/>
                  </a:lnTo>
                  <a:lnTo>
                    <a:pt x="53" y="95"/>
                  </a:lnTo>
                  <a:lnTo>
                    <a:pt x="52" y="97"/>
                  </a:lnTo>
                  <a:lnTo>
                    <a:pt x="51" y="99"/>
                  </a:lnTo>
                  <a:lnTo>
                    <a:pt x="51" y="101"/>
                  </a:lnTo>
                  <a:lnTo>
                    <a:pt x="49" y="104"/>
                  </a:lnTo>
                  <a:lnTo>
                    <a:pt x="48" y="105"/>
                  </a:lnTo>
                  <a:lnTo>
                    <a:pt x="47" y="106"/>
                  </a:lnTo>
                  <a:lnTo>
                    <a:pt x="46" y="110"/>
                  </a:lnTo>
                  <a:lnTo>
                    <a:pt x="44" y="112"/>
                  </a:lnTo>
                  <a:lnTo>
                    <a:pt x="43" y="113"/>
                  </a:lnTo>
                  <a:lnTo>
                    <a:pt x="42" y="115"/>
                  </a:lnTo>
                  <a:lnTo>
                    <a:pt x="40" y="115"/>
                  </a:lnTo>
                  <a:lnTo>
                    <a:pt x="39" y="117"/>
                  </a:lnTo>
                  <a:lnTo>
                    <a:pt x="38" y="118"/>
                  </a:lnTo>
                  <a:lnTo>
                    <a:pt x="36" y="119"/>
                  </a:lnTo>
                  <a:lnTo>
                    <a:pt x="35" y="119"/>
                  </a:lnTo>
                  <a:lnTo>
                    <a:pt x="33" y="119"/>
                  </a:lnTo>
                  <a:lnTo>
                    <a:pt x="31" y="121"/>
                  </a:lnTo>
                  <a:lnTo>
                    <a:pt x="30" y="119"/>
                  </a:lnTo>
                  <a:lnTo>
                    <a:pt x="29" y="121"/>
                  </a:lnTo>
                  <a:lnTo>
                    <a:pt x="27" y="121"/>
                  </a:lnTo>
                  <a:lnTo>
                    <a:pt x="26" y="119"/>
                  </a:lnTo>
                  <a:lnTo>
                    <a:pt x="25" y="119"/>
                  </a:lnTo>
                  <a:lnTo>
                    <a:pt x="24" y="119"/>
                  </a:lnTo>
                  <a:lnTo>
                    <a:pt x="22" y="118"/>
                  </a:lnTo>
                  <a:lnTo>
                    <a:pt x="21" y="117"/>
                  </a:lnTo>
                  <a:lnTo>
                    <a:pt x="20" y="117"/>
                  </a:lnTo>
                  <a:lnTo>
                    <a:pt x="17" y="114"/>
                  </a:lnTo>
                  <a:lnTo>
                    <a:pt x="16" y="113"/>
                  </a:lnTo>
                  <a:lnTo>
                    <a:pt x="14" y="112"/>
                  </a:lnTo>
                  <a:lnTo>
                    <a:pt x="12" y="108"/>
                  </a:lnTo>
                  <a:lnTo>
                    <a:pt x="11" y="106"/>
                  </a:lnTo>
                  <a:lnTo>
                    <a:pt x="11" y="104"/>
                  </a:lnTo>
                  <a:lnTo>
                    <a:pt x="9" y="102"/>
                  </a:lnTo>
                  <a:lnTo>
                    <a:pt x="8" y="100"/>
                  </a:lnTo>
                  <a:lnTo>
                    <a:pt x="7" y="97"/>
                  </a:lnTo>
                  <a:lnTo>
                    <a:pt x="7" y="95"/>
                  </a:lnTo>
                  <a:lnTo>
                    <a:pt x="5" y="92"/>
                  </a:lnTo>
                  <a:lnTo>
                    <a:pt x="4" y="90"/>
                  </a:lnTo>
                  <a:lnTo>
                    <a:pt x="4" y="87"/>
                  </a:lnTo>
                  <a:lnTo>
                    <a:pt x="3" y="84"/>
                  </a:lnTo>
                  <a:lnTo>
                    <a:pt x="3" y="82"/>
                  </a:lnTo>
                  <a:lnTo>
                    <a:pt x="3" y="79"/>
                  </a:lnTo>
                  <a:lnTo>
                    <a:pt x="2" y="77"/>
                  </a:lnTo>
                  <a:lnTo>
                    <a:pt x="2" y="73"/>
                  </a:lnTo>
                  <a:lnTo>
                    <a:pt x="2" y="70"/>
                  </a:lnTo>
                  <a:lnTo>
                    <a:pt x="0" y="67"/>
                  </a:lnTo>
                  <a:lnTo>
                    <a:pt x="0" y="65"/>
                  </a:lnTo>
                  <a:lnTo>
                    <a:pt x="0" y="61"/>
                  </a:lnTo>
                  <a:lnTo>
                    <a:pt x="0" y="58"/>
                  </a:lnTo>
                  <a:lnTo>
                    <a:pt x="0" y="56"/>
                  </a:lnTo>
                  <a:lnTo>
                    <a:pt x="0" y="52"/>
                  </a:lnTo>
                  <a:lnTo>
                    <a:pt x="0" y="49"/>
                  </a:lnTo>
                  <a:lnTo>
                    <a:pt x="2" y="47"/>
                  </a:lnTo>
                  <a:lnTo>
                    <a:pt x="2" y="44"/>
                  </a:lnTo>
                  <a:lnTo>
                    <a:pt x="2" y="42"/>
                  </a:lnTo>
                  <a:lnTo>
                    <a:pt x="2" y="39"/>
                  </a:lnTo>
                  <a:lnTo>
                    <a:pt x="3" y="36"/>
                  </a:lnTo>
                  <a:lnTo>
                    <a:pt x="3" y="34"/>
                  </a:lnTo>
                  <a:lnTo>
                    <a:pt x="4" y="31"/>
                  </a:lnTo>
                  <a:lnTo>
                    <a:pt x="4" y="29"/>
                  </a:lnTo>
                  <a:lnTo>
                    <a:pt x="5" y="26"/>
                  </a:lnTo>
                  <a:lnTo>
                    <a:pt x="5" y="23"/>
                  </a:lnTo>
                  <a:lnTo>
                    <a:pt x="7" y="21"/>
                  </a:lnTo>
                  <a:lnTo>
                    <a:pt x="8" y="20"/>
                  </a:lnTo>
                  <a:lnTo>
                    <a:pt x="8" y="17"/>
                  </a:lnTo>
                  <a:lnTo>
                    <a:pt x="9" y="14"/>
                  </a:lnTo>
                  <a:lnTo>
                    <a:pt x="11" y="13"/>
                  </a:lnTo>
                  <a:lnTo>
                    <a:pt x="12" y="12"/>
                  </a:lnTo>
                  <a:lnTo>
                    <a:pt x="13" y="9"/>
                  </a:lnTo>
                  <a:lnTo>
                    <a:pt x="14" y="8"/>
                  </a:lnTo>
                  <a:lnTo>
                    <a:pt x="20" y="3"/>
                  </a:lnTo>
                  <a:lnTo>
                    <a:pt x="21" y="3"/>
                  </a:lnTo>
                  <a:lnTo>
                    <a:pt x="22" y="1"/>
                  </a:lnTo>
                  <a:lnTo>
                    <a:pt x="24" y="0"/>
                  </a:lnTo>
                  <a:lnTo>
                    <a:pt x="25" y="0"/>
                  </a:lnTo>
                  <a:lnTo>
                    <a:pt x="26" y="0"/>
                  </a:lnTo>
                  <a:lnTo>
                    <a:pt x="27" y="0"/>
                  </a:lnTo>
                  <a:lnTo>
                    <a:pt x="29" y="0"/>
                  </a:lnTo>
                  <a:lnTo>
                    <a:pt x="30" y="0"/>
                  </a:lnTo>
                  <a:lnTo>
                    <a:pt x="31" y="0"/>
                  </a:lnTo>
                  <a:lnTo>
                    <a:pt x="33" y="1"/>
                  </a:lnTo>
                  <a:lnTo>
                    <a:pt x="34" y="1"/>
                  </a:lnTo>
                  <a:lnTo>
                    <a:pt x="35" y="3"/>
                  </a:lnTo>
                  <a:lnTo>
                    <a:pt x="39" y="5"/>
                  </a:lnTo>
                  <a:lnTo>
                    <a:pt x="40" y="7"/>
                  </a:lnTo>
                  <a:lnTo>
                    <a:pt x="42" y="8"/>
                  </a:lnTo>
                  <a:lnTo>
                    <a:pt x="43" y="9"/>
                  </a:lnTo>
                  <a:lnTo>
                    <a:pt x="44" y="10"/>
                  </a:lnTo>
                  <a:lnTo>
                    <a:pt x="47" y="14"/>
                  </a:lnTo>
                  <a:lnTo>
                    <a:pt x="48" y="16"/>
                  </a:lnTo>
                  <a:lnTo>
                    <a:pt x="48" y="18"/>
                  </a:lnTo>
                  <a:lnTo>
                    <a:pt x="49" y="21"/>
                  </a:lnTo>
                  <a:lnTo>
                    <a:pt x="51" y="22"/>
                  </a:lnTo>
                  <a:lnTo>
                    <a:pt x="52" y="25"/>
                  </a:lnTo>
                  <a:lnTo>
                    <a:pt x="52" y="27"/>
                  </a:lnTo>
                  <a:lnTo>
                    <a:pt x="53" y="30"/>
                  </a:lnTo>
                  <a:lnTo>
                    <a:pt x="55" y="35"/>
                  </a:lnTo>
                  <a:lnTo>
                    <a:pt x="53" y="36"/>
                  </a:lnTo>
                  <a:lnTo>
                    <a:pt x="52" y="31"/>
                  </a:lnTo>
                  <a:lnTo>
                    <a:pt x="51" y="29"/>
                  </a:lnTo>
                  <a:lnTo>
                    <a:pt x="51" y="26"/>
                  </a:lnTo>
                  <a:lnTo>
                    <a:pt x="49" y="25"/>
                  </a:lnTo>
                  <a:lnTo>
                    <a:pt x="48" y="22"/>
                  </a:lnTo>
                  <a:lnTo>
                    <a:pt x="48" y="20"/>
                  </a:lnTo>
                  <a:lnTo>
                    <a:pt x="47" y="18"/>
                  </a:lnTo>
                  <a:lnTo>
                    <a:pt x="46" y="17"/>
                  </a:lnTo>
                  <a:lnTo>
                    <a:pt x="44" y="13"/>
                  </a:lnTo>
                  <a:lnTo>
                    <a:pt x="43" y="12"/>
                  </a:lnTo>
                  <a:lnTo>
                    <a:pt x="42" y="10"/>
                  </a:lnTo>
                  <a:lnTo>
                    <a:pt x="40" y="9"/>
                  </a:lnTo>
                  <a:lnTo>
                    <a:pt x="39" y="8"/>
                  </a:lnTo>
                  <a:lnTo>
                    <a:pt x="36" y="5"/>
                  </a:lnTo>
                  <a:lnTo>
                    <a:pt x="35" y="5"/>
                  </a:lnTo>
                  <a:lnTo>
                    <a:pt x="34" y="4"/>
                  </a:lnTo>
                  <a:lnTo>
                    <a:pt x="33" y="4"/>
                  </a:lnTo>
                  <a:lnTo>
                    <a:pt x="31" y="3"/>
                  </a:lnTo>
                  <a:lnTo>
                    <a:pt x="30" y="3"/>
                  </a:lnTo>
                  <a:lnTo>
                    <a:pt x="29" y="3"/>
                  </a:lnTo>
                  <a:lnTo>
                    <a:pt x="27" y="3"/>
                  </a:lnTo>
                  <a:lnTo>
                    <a:pt x="26" y="3"/>
                  </a:lnTo>
                  <a:lnTo>
                    <a:pt x="25" y="3"/>
                  </a:lnTo>
                  <a:lnTo>
                    <a:pt x="24" y="3"/>
                  </a:lnTo>
                  <a:lnTo>
                    <a:pt x="22" y="4"/>
                  </a:lnTo>
                  <a:lnTo>
                    <a:pt x="21" y="5"/>
                  </a:lnTo>
                  <a:lnTo>
                    <a:pt x="20" y="5"/>
                  </a:lnTo>
                  <a:lnTo>
                    <a:pt x="14" y="10"/>
                  </a:lnTo>
                  <a:lnTo>
                    <a:pt x="13" y="12"/>
                  </a:lnTo>
                  <a:lnTo>
                    <a:pt x="12" y="13"/>
                  </a:lnTo>
                  <a:lnTo>
                    <a:pt x="12" y="16"/>
                  </a:lnTo>
                  <a:lnTo>
                    <a:pt x="11" y="17"/>
                  </a:lnTo>
                  <a:lnTo>
                    <a:pt x="9" y="18"/>
                  </a:lnTo>
                  <a:lnTo>
                    <a:pt x="8" y="21"/>
                  </a:lnTo>
                  <a:lnTo>
                    <a:pt x="8" y="23"/>
                  </a:lnTo>
                  <a:lnTo>
                    <a:pt x="7" y="25"/>
                  </a:lnTo>
                  <a:lnTo>
                    <a:pt x="7" y="27"/>
                  </a:lnTo>
                  <a:lnTo>
                    <a:pt x="5" y="30"/>
                  </a:lnTo>
                  <a:lnTo>
                    <a:pt x="5" y="32"/>
                  </a:lnTo>
                  <a:lnTo>
                    <a:pt x="4" y="34"/>
                  </a:lnTo>
                  <a:lnTo>
                    <a:pt x="4" y="36"/>
                  </a:lnTo>
                  <a:lnTo>
                    <a:pt x="3" y="39"/>
                  </a:lnTo>
                  <a:lnTo>
                    <a:pt x="3" y="42"/>
                  </a:lnTo>
                  <a:lnTo>
                    <a:pt x="3" y="45"/>
                  </a:lnTo>
                  <a:lnTo>
                    <a:pt x="3" y="47"/>
                  </a:lnTo>
                  <a:lnTo>
                    <a:pt x="2" y="51"/>
                  </a:lnTo>
                  <a:lnTo>
                    <a:pt x="2" y="53"/>
                  </a:lnTo>
                  <a:lnTo>
                    <a:pt x="2" y="56"/>
                  </a:lnTo>
                  <a:lnTo>
                    <a:pt x="2" y="58"/>
                  </a:lnTo>
                  <a:lnTo>
                    <a:pt x="2" y="61"/>
                  </a:lnTo>
                  <a:lnTo>
                    <a:pt x="2" y="64"/>
                  </a:lnTo>
                  <a:lnTo>
                    <a:pt x="2" y="66"/>
                  </a:lnTo>
                  <a:lnTo>
                    <a:pt x="3" y="70"/>
                  </a:lnTo>
                  <a:lnTo>
                    <a:pt x="3" y="73"/>
                  </a:lnTo>
                  <a:lnTo>
                    <a:pt x="3" y="75"/>
                  </a:lnTo>
                  <a:lnTo>
                    <a:pt x="3" y="78"/>
                  </a:lnTo>
                  <a:lnTo>
                    <a:pt x="4" y="80"/>
                  </a:lnTo>
                  <a:lnTo>
                    <a:pt x="4" y="83"/>
                  </a:lnTo>
                  <a:lnTo>
                    <a:pt x="5" y="86"/>
                  </a:lnTo>
                  <a:lnTo>
                    <a:pt x="5" y="88"/>
                  </a:lnTo>
                  <a:lnTo>
                    <a:pt x="7" y="91"/>
                  </a:lnTo>
                  <a:lnTo>
                    <a:pt x="8" y="93"/>
                  </a:lnTo>
                  <a:lnTo>
                    <a:pt x="8" y="96"/>
                  </a:lnTo>
                  <a:lnTo>
                    <a:pt x="9" y="97"/>
                  </a:lnTo>
                  <a:lnTo>
                    <a:pt x="11" y="100"/>
                  </a:lnTo>
                  <a:lnTo>
                    <a:pt x="11" y="102"/>
                  </a:lnTo>
                  <a:lnTo>
                    <a:pt x="12" y="104"/>
                  </a:lnTo>
                  <a:lnTo>
                    <a:pt x="13" y="105"/>
                  </a:lnTo>
                  <a:lnTo>
                    <a:pt x="16" y="109"/>
                  </a:lnTo>
                  <a:lnTo>
                    <a:pt x="17" y="110"/>
                  </a:lnTo>
                  <a:lnTo>
                    <a:pt x="17" y="112"/>
                  </a:lnTo>
                  <a:lnTo>
                    <a:pt x="20" y="114"/>
                  </a:lnTo>
                  <a:lnTo>
                    <a:pt x="21" y="114"/>
                  </a:lnTo>
                  <a:lnTo>
                    <a:pt x="22" y="115"/>
                  </a:lnTo>
                  <a:lnTo>
                    <a:pt x="24" y="115"/>
                  </a:lnTo>
                  <a:lnTo>
                    <a:pt x="25" y="117"/>
                  </a:lnTo>
                  <a:lnTo>
                    <a:pt x="26" y="117"/>
                  </a:lnTo>
                  <a:lnTo>
                    <a:pt x="27" y="117"/>
                  </a:lnTo>
                  <a:lnTo>
                    <a:pt x="29" y="118"/>
                  </a:lnTo>
                  <a:lnTo>
                    <a:pt x="30" y="117"/>
                  </a:lnTo>
                  <a:lnTo>
                    <a:pt x="31" y="117"/>
                  </a:lnTo>
                  <a:lnTo>
                    <a:pt x="33" y="117"/>
                  </a:lnTo>
                  <a:lnTo>
                    <a:pt x="34" y="117"/>
                  </a:lnTo>
                  <a:lnTo>
                    <a:pt x="35" y="115"/>
                  </a:lnTo>
                  <a:lnTo>
                    <a:pt x="36" y="115"/>
                  </a:lnTo>
                  <a:lnTo>
                    <a:pt x="38" y="114"/>
                  </a:lnTo>
                  <a:lnTo>
                    <a:pt x="39" y="113"/>
                  </a:lnTo>
                  <a:lnTo>
                    <a:pt x="40" y="113"/>
                  </a:lnTo>
                  <a:lnTo>
                    <a:pt x="42" y="112"/>
                  </a:lnTo>
                  <a:lnTo>
                    <a:pt x="43" y="110"/>
                  </a:lnTo>
                  <a:lnTo>
                    <a:pt x="44" y="109"/>
                  </a:lnTo>
                  <a:lnTo>
                    <a:pt x="47" y="105"/>
                  </a:lnTo>
                  <a:lnTo>
                    <a:pt x="47" y="104"/>
                  </a:lnTo>
                  <a:lnTo>
                    <a:pt x="48" y="101"/>
                  </a:lnTo>
                  <a:lnTo>
                    <a:pt x="49" y="99"/>
                  </a:lnTo>
                  <a:lnTo>
                    <a:pt x="51" y="97"/>
                  </a:lnTo>
                  <a:lnTo>
                    <a:pt x="51" y="95"/>
                  </a:lnTo>
                  <a:lnTo>
                    <a:pt x="52" y="92"/>
                  </a:lnTo>
                  <a:lnTo>
                    <a:pt x="52" y="91"/>
                  </a:lnTo>
                  <a:lnTo>
                    <a:pt x="53" y="88"/>
                  </a:lnTo>
                  <a:lnTo>
                    <a:pt x="53" y="86"/>
                  </a:lnTo>
                  <a:lnTo>
                    <a:pt x="55" y="83"/>
                  </a:lnTo>
                  <a:lnTo>
                    <a:pt x="55" y="80"/>
                  </a:lnTo>
                  <a:lnTo>
                    <a:pt x="56" y="75"/>
                  </a:lnTo>
                  <a:lnTo>
                    <a:pt x="56" y="73"/>
                  </a:lnTo>
                  <a:lnTo>
                    <a:pt x="56" y="70"/>
                  </a:lnTo>
                  <a:lnTo>
                    <a:pt x="56" y="67"/>
                  </a:lnTo>
                  <a:lnTo>
                    <a:pt x="56" y="65"/>
                  </a:lnTo>
                  <a:lnTo>
                    <a:pt x="56" y="62"/>
                  </a:lnTo>
                  <a:lnTo>
                    <a:pt x="56" y="58"/>
                  </a:lnTo>
                  <a:lnTo>
                    <a:pt x="56" y="56"/>
                  </a:lnTo>
                  <a:lnTo>
                    <a:pt x="56" y="53"/>
                  </a:lnTo>
                  <a:lnTo>
                    <a:pt x="56" y="51"/>
                  </a:lnTo>
                  <a:lnTo>
                    <a:pt x="56" y="48"/>
                  </a:lnTo>
                  <a:lnTo>
                    <a:pt x="55" y="45"/>
                  </a:lnTo>
                  <a:lnTo>
                    <a:pt x="55" y="42"/>
                  </a:lnTo>
                  <a:lnTo>
                    <a:pt x="53" y="36"/>
                  </a:lnTo>
                  <a:lnTo>
                    <a:pt x="55" y="35"/>
                  </a:lnTo>
                  <a:close/>
                </a:path>
              </a:pathLst>
            </a:custGeom>
            <a:solidFill>
              <a:srgbClr val="808080"/>
            </a:solidFill>
            <a:ln w="9525">
              <a:noFill/>
              <a:round/>
              <a:headEnd/>
              <a:tailEnd/>
            </a:ln>
          </p:spPr>
          <p:txBody>
            <a:bodyPr/>
            <a:lstStyle/>
            <a:p>
              <a:endParaRPr lang="en-US"/>
            </a:p>
          </p:txBody>
        </p:sp>
        <p:sp>
          <p:nvSpPr>
            <p:cNvPr id="281" name="Freeform 424"/>
            <p:cNvSpPr>
              <a:spLocks/>
            </p:cNvSpPr>
            <p:nvPr/>
          </p:nvSpPr>
          <p:spPr bwMode="auto">
            <a:xfrm>
              <a:off x="2602" y="1191"/>
              <a:ext cx="47" cy="96"/>
            </a:xfrm>
            <a:custGeom>
              <a:avLst/>
              <a:gdLst>
                <a:gd name="T0" fmla="*/ 17 w 47"/>
                <a:gd name="T1" fmla="*/ 2 h 96"/>
                <a:gd name="T2" fmla="*/ 20 w 47"/>
                <a:gd name="T3" fmla="*/ 0 h 96"/>
                <a:gd name="T4" fmla="*/ 24 w 47"/>
                <a:gd name="T5" fmla="*/ 0 h 96"/>
                <a:gd name="T6" fmla="*/ 27 w 47"/>
                <a:gd name="T7" fmla="*/ 0 h 96"/>
                <a:gd name="T8" fmla="*/ 31 w 47"/>
                <a:gd name="T9" fmla="*/ 4 h 96"/>
                <a:gd name="T10" fmla="*/ 34 w 47"/>
                <a:gd name="T11" fmla="*/ 5 h 96"/>
                <a:gd name="T12" fmla="*/ 35 w 47"/>
                <a:gd name="T13" fmla="*/ 8 h 96"/>
                <a:gd name="T14" fmla="*/ 37 w 47"/>
                <a:gd name="T15" fmla="*/ 11 h 96"/>
                <a:gd name="T16" fmla="*/ 39 w 47"/>
                <a:gd name="T17" fmla="*/ 13 h 96"/>
                <a:gd name="T18" fmla="*/ 40 w 47"/>
                <a:gd name="T19" fmla="*/ 16 h 96"/>
                <a:gd name="T20" fmla="*/ 42 w 47"/>
                <a:gd name="T21" fmla="*/ 20 h 96"/>
                <a:gd name="T22" fmla="*/ 43 w 47"/>
                <a:gd name="T23" fmla="*/ 22 h 96"/>
                <a:gd name="T24" fmla="*/ 44 w 47"/>
                <a:gd name="T25" fmla="*/ 31 h 96"/>
                <a:gd name="T26" fmla="*/ 46 w 47"/>
                <a:gd name="T27" fmla="*/ 37 h 96"/>
                <a:gd name="T28" fmla="*/ 46 w 47"/>
                <a:gd name="T29" fmla="*/ 40 h 96"/>
                <a:gd name="T30" fmla="*/ 46 w 47"/>
                <a:gd name="T31" fmla="*/ 44 h 96"/>
                <a:gd name="T32" fmla="*/ 47 w 47"/>
                <a:gd name="T33" fmla="*/ 47 h 96"/>
                <a:gd name="T34" fmla="*/ 47 w 47"/>
                <a:gd name="T35" fmla="*/ 51 h 96"/>
                <a:gd name="T36" fmla="*/ 47 w 47"/>
                <a:gd name="T37" fmla="*/ 55 h 96"/>
                <a:gd name="T38" fmla="*/ 46 w 47"/>
                <a:gd name="T39" fmla="*/ 57 h 96"/>
                <a:gd name="T40" fmla="*/ 46 w 47"/>
                <a:gd name="T41" fmla="*/ 61 h 96"/>
                <a:gd name="T42" fmla="*/ 44 w 47"/>
                <a:gd name="T43" fmla="*/ 68 h 96"/>
                <a:gd name="T44" fmla="*/ 43 w 47"/>
                <a:gd name="T45" fmla="*/ 73 h 96"/>
                <a:gd name="T46" fmla="*/ 43 w 47"/>
                <a:gd name="T47" fmla="*/ 77 h 96"/>
                <a:gd name="T48" fmla="*/ 42 w 47"/>
                <a:gd name="T49" fmla="*/ 79 h 96"/>
                <a:gd name="T50" fmla="*/ 40 w 47"/>
                <a:gd name="T51" fmla="*/ 82 h 96"/>
                <a:gd name="T52" fmla="*/ 39 w 47"/>
                <a:gd name="T53" fmla="*/ 85 h 96"/>
                <a:gd name="T54" fmla="*/ 38 w 47"/>
                <a:gd name="T55" fmla="*/ 87 h 96"/>
                <a:gd name="T56" fmla="*/ 35 w 47"/>
                <a:gd name="T57" fmla="*/ 90 h 96"/>
                <a:gd name="T58" fmla="*/ 33 w 47"/>
                <a:gd name="T59" fmla="*/ 94 h 96"/>
                <a:gd name="T60" fmla="*/ 29 w 47"/>
                <a:gd name="T61" fmla="*/ 95 h 96"/>
                <a:gd name="T62" fmla="*/ 26 w 47"/>
                <a:gd name="T63" fmla="*/ 96 h 96"/>
                <a:gd name="T64" fmla="*/ 22 w 47"/>
                <a:gd name="T65" fmla="*/ 96 h 96"/>
                <a:gd name="T66" fmla="*/ 20 w 47"/>
                <a:gd name="T67" fmla="*/ 95 h 96"/>
                <a:gd name="T68" fmla="*/ 14 w 47"/>
                <a:gd name="T69" fmla="*/ 92 h 96"/>
                <a:gd name="T70" fmla="*/ 13 w 47"/>
                <a:gd name="T71" fmla="*/ 90 h 96"/>
                <a:gd name="T72" fmla="*/ 11 w 47"/>
                <a:gd name="T73" fmla="*/ 88 h 96"/>
                <a:gd name="T74" fmla="*/ 9 w 47"/>
                <a:gd name="T75" fmla="*/ 86 h 96"/>
                <a:gd name="T76" fmla="*/ 8 w 47"/>
                <a:gd name="T77" fmla="*/ 82 h 96"/>
                <a:gd name="T78" fmla="*/ 7 w 47"/>
                <a:gd name="T79" fmla="*/ 79 h 96"/>
                <a:gd name="T80" fmla="*/ 5 w 47"/>
                <a:gd name="T81" fmla="*/ 77 h 96"/>
                <a:gd name="T82" fmla="*/ 4 w 47"/>
                <a:gd name="T83" fmla="*/ 74 h 96"/>
                <a:gd name="T84" fmla="*/ 3 w 47"/>
                <a:gd name="T85" fmla="*/ 68 h 96"/>
                <a:gd name="T86" fmla="*/ 2 w 47"/>
                <a:gd name="T87" fmla="*/ 61 h 96"/>
                <a:gd name="T88" fmla="*/ 2 w 47"/>
                <a:gd name="T89" fmla="*/ 57 h 96"/>
                <a:gd name="T90" fmla="*/ 2 w 47"/>
                <a:gd name="T91" fmla="*/ 53 h 96"/>
                <a:gd name="T92" fmla="*/ 0 w 47"/>
                <a:gd name="T93" fmla="*/ 51 h 96"/>
                <a:gd name="T94" fmla="*/ 0 w 47"/>
                <a:gd name="T95" fmla="*/ 47 h 96"/>
                <a:gd name="T96" fmla="*/ 2 w 47"/>
                <a:gd name="T97" fmla="*/ 43 h 96"/>
                <a:gd name="T98" fmla="*/ 2 w 47"/>
                <a:gd name="T99" fmla="*/ 40 h 96"/>
                <a:gd name="T100" fmla="*/ 2 w 47"/>
                <a:gd name="T101" fmla="*/ 37 h 96"/>
                <a:gd name="T102" fmla="*/ 2 w 47"/>
                <a:gd name="T103" fmla="*/ 33 h 96"/>
                <a:gd name="T104" fmla="*/ 3 w 47"/>
                <a:gd name="T105" fmla="*/ 25 h 96"/>
                <a:gd name="T106" fmla="*/ 4 w 47"/>
                <a:gd name="T107" fmla="*/ 21 h 96"/>
                <a:gd name="T108" fmla="*/ 5 w 47"/>
                <a:gd name="T109" fmla="*/ 18 h 96"/>
                <a:gd name="T110" fmla="*/ 7 w 47"/>
                <a:gd name="T111" fmla="*/ 16 h 96"/>
                <a:gd name="T112" fmla="*/ 8 w 47"/>
                <a:gd name="T113" fmla="*/ 13 h 96"/>
                <a:gd name="T114" fmla="*/ 9 w 47"/>
                <a:gd name="T115" fmla="*/ 11 h 96"/>
                <a:gd name="T116" fmla="*/ 11 w 47"/>
                <a:gd name="T117" fmla="*/ 7 h 96"/>
                <a:gd name="T118" fmla="*/ 13 w 47"/>
                <a:gd name="T119" fmla="*/ 4 h 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
                <a:gd name="T181" fmla="*/ 0 h 96"/>
                <a:gd name="T182" fmla="*/ 47 w 47"/>
                <a:gd name="T183" fmla="*/ 96 h 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 h="96">
                  <a:moveTo>
                    <a:pt x="13" y="4"/>
                  </a:moveTo>
                  <a:lnTo>
                    <a:pt x="16" y="3"/>
                  </a:lnTo>
                  <a:lnTo>
                    <a:pt x="17" y="2"/>
                  </a:lnTo>
                  <a:lnTo>
                    <a:pt x="18" y="2"/>
                  </a:lnTo>
                  <a:lnTo>
                    <a:pt x="18" y="0"/>
                  </a:lnTo>
                  <a:lnTo>
                    <a:pt x="20" y="0"/>
                  </a:lnTo>
                  <a:lnTo>
                    <a:pt x="21" y="0"/>
                  </a:lnTo>
                  <a:lnTo>
                    <a:pt x="22" y="0"/>
                  </a:lnTo>
                  <a:lnTo>
                    <a:pt x="24" y="0"/>
                  </a:lnTo>
                  <a:lnTo>
                    <a:pt x="25" y="0"/>
                  </a:lnTo>
                  <a:lnTo>
                    <a:pt x="26" y="0"/>
                  </a:lnTo>
                  <a:lnTo>
                    <a:pt x="27" y="0"/>
                  </a:lnTo>
                  <a:lnTo>
                    <a:pt x="27" y="2"/>
                  </a:lnTo>
                  <a:lnTo>
                    <a:pt x="30" y="3"/>
                  </a:lnTo>
                  <a:lnTo>
                    <a:pt x="31" y="4"/>
                  </a:lnTo>
                  <a:lnTo>
                    <a:pt x="33" y="4"/>
                  </a:lnTo>
                  <a:lnTo>
                    <a:pt x="33" y="5"/>
                  </a:lnTo>
                  <a:lnTo>
                    <a:pt x="34" y="5"/>
                  </a:lnTo>
                  <a:lnTo>
                    <a:pt x="34" y="7"/>
                  </a:lnTo>
                  <a:lnTo>
                    <a:pt x="35" y="7"/>
                  </a:lnTo>
                  <a:lnTo>
                    <a:pt x="35" y="8"/>
                  </a:lnTo>
                  <a:lnTo>
                    <a:pt x="37" y="8"/>
                  </a:lnTo>
                  <a:lnTo>
                    <a:pt x="37" y="9"/>
                  </a:lnTo>
                  <a:lnTo>
                    <a:pt x="37" y="11"/>
                  </a:lnTo>
                  <a:lnTo>
                    <a:pt x="38" y="11"/>
                  </a:lnTo>
                  <a:lnTo>
                    <a:pt x="38" y="12"/>
                  </a:lnTo>
                  <a:lnTo>
                    <a:pt x="39" y="13"/>
                  </a:lnTo>
                  <a:lnTo>
                    <a:pt x="39" y="15"/>
                  </a:lnTo>
                  <a:lnTo>
                    <a:pt x="39" y="16"/>
                  </a:lnTo>
                  <a:lnTo>
                    <a:pt x="40" y="16"/>
                  </a:lnTo>
                  <a:lnTo>
                    <a:pt x="40" y="17"/>
                  </a:lnTo>
                  <a:lnTo>
                    <a:pt x="42" y="18"/>
                  </a:lnTo>
                  <a:lnTo>
                    <a:pt x="42" y="20"/>
                  </a:lnTo>
                  <a:lnTo>
                    <a:pt x="42" y="21"/>
                  </a:lnTo>
                  <a:lnTo>
                    <a:pt x="42" y="22"/>
                  </a:lnTo>
                  <a:lnTo>
                    <a:pt x="43" y="22"/>
                  </a:lnTo>
                  <a:lnTo>
                    <a:pt x="43" y="25"/>
                  </a:lnTo>
                  <a:lnTo>
                    <a:pt x="44" y="29"/>
                  </a:lnTo>
                  <a:lnTo>
                    <a:pt x="44" y="31"/>
                  </a:lnTo>
                  <a:lnTo>
                    <a:pt x="44" y="33"/>
                  </a:lnTo>
                  <a:lnTo>
                    <a:pt x="46" y="35"/>
                  </a:lnTo>
                  <a:lnTo>
                    <a:pt x="46" y="37"/>
                  </a:lnTo>
                  <a:lnTo>
                    <a:pt x="46" y="38"/>
                  </a:lnTo>
                  <a:lnTo>
                    <a:pt x="46" y="39"/>
                  </a:lnTo>
                  <a:lnTo>
                    <a:pt x="46" y="40"/>
                  </a:lnTo>
                  <a:lnTo>
                    <a:pt x="46" y="42"/>
                  </a:lnTo>
                  <a:lnTo>
                    <a:pt x="46" y="43"/>
                  </a:lnTo>
                  <a:lnTo>
                    <a:pt x="46" y="44"/>
                  </a:lnTo>
                  <a:lnTo>
                    <a:pt x="47" y="44"/>
                  </a:lnTo>
                  <a:lnTo>
                    <a:pt x="47" y="46"/>
                  </a:lnTo>
                  <a:lnTo>
                    <a:pt x="47" y="47"/>
                  </a:lnTo>
                  <a:lnTo>
                    <a:pt x="47" y="48"/>
                  </a:lnTo>
                  <a:lnTo>
                    <a:pt x="47" y="50"/>
                  </a:lnTo>
                  <a:lnTo>
                    <a:pt x="47" y="51"/>
                  </a:lnTo>
                  <a:lnTo>
                    <a:pt x="47" y="52"/>
                  </a:lnTo>
                  <a:lnTo>
                    <a:pt x="47" y="53"/>
                  </a:lnTo>
                  <a:lnTo>
                    <a:pt x="47" y="55"/>
                  </a:lnTo>
                  <a:lnTo>
                    <a:pt x="47" y="56"/>
                  </a:lnTo>
                  <a:lnTo>
                    <a:pt x="46" y="56"/>
                  </a:lnTo>
                  <a:lnTo>
                    <a:pt x="46" y="57"/>
                  </a:lnTo>
                  <a:lnTo>
                    <a:pt x="46" y="59"/>
                  </a:lnTo>
                  <a:lnTo>
                    <a:pt x="46" y="60"/>
                  </a:lnTo>
                  <a:lnTo>
                    <a:pt x="46" y="61"/>
                  </a:lnTo>
                  <a:lnTo>
                    <a:pt x="46" y="63"/>
                  </a:lnTo>
                  <a:lnTo>
                    <a:pt x="46" y="64"/>
                  </a:lnTo>
                  <a:lnTo>
                    <a:pt x="44" y="68"/>
                  </a:lnTo>
                  <a:lnTo>
                    <a:pt x="44" y="69"/>
                  </a:lnTo>
                  <a:lnTo>
                    <a:pt x="44" y="72"/>
                  </a:lnTo>
                  <a:lnTo>
                    <a:pt x="43" y="73"/>
                  </a:lnTo>
                  <a:lnTo>
                    <a:pt x="43" y="74"/>
                  </a:lnTo>
                  <a:lnTo>
                    <a:pt x="43" y="75"/>
                  </a:lnTo>
                  <a:lnTo>
                    <a:pt x="43" y="77"/>
                  </a:lnTo>
                  <a:lnTo>
                    <a:pt x="42" y="77"/>
                  </a:lnTo>
                  <a:lnTo>
                    <a:pt x="42" y="78"/>
                  </a:lnTo>
                  <a:lnTo>
                    <a:pt x="42" y="79"/>
                  </a:lnTo>
                  <a:lnTo>
                    <a:pt x="42" y="81"/>
                  </a:lnTo>
                  <a:lnTo>
                    <a:pt x="40" y="81"/>
                  </a:lnTo>
                  <a:lnTo>
                    <a:pt x="40" y="82"/>
                  </a:lnTo>
                  <a:lnTo>
                    <a:pt x="40" y="83"/>
                  </a:lnTo>
                  <a:lnTo>
                    <a:pt x="39" y="83"/>
                  </a:lnTo>
                  <a:lnTo>
                    <a:pt x="39" y="85"/>
                  </a:lnTo>
                  <a:lnTo>
                    <a:pt x="39" y="86"/>
                  </a:lnTo>
                  <a:lnTo>
                    <a:pt x="38" y="86"/>
                  </a:lnTo>
                  <a:lnTo>
                    <a:pt x="38" y="87"/>
                  </a:lnTo>
                  <a:lnTo>
                    <a:pt x="37" y="88"/>
                  </a:lnTo>
                  <a:lnTo>
                    <a:pt x="37" y="90"/>
                  </a:lnTo>
                  <a:lnTo>
                    <a:pt x="35" y="90"/>
                  </a:lnTo>
                  <a:lnTo>
                    <a:pt x="35" y="91"/>
                  </a:lnTo>
                  <a:lnTo>
                    <a:pt x="34" y="92"/>
                  </a:lnTo>
                  <a:lnTo>
                    <a:pt x="33" y="94"/>
                  </a:lnTo>
                  <a:lnTo>
                    <a:pt x="31" y="94"/>
                  </a:lnTo>
                  <a:lnTo>
                    <a:pt x="30" y="95"/>
                  </a:lnTo>
                  <a:lnTo>
                    <a:pt x="29" y="95"/>
                  </a:lnTo>
                  <a:lnTo>
                    <a:pt x="29" y="96"/>
                  </a:lnTo>
                  <a:lnTo>
                    <a:pt x="27" y="96"/>
                  </a:lnTo>
                  <a:lnTo>
                    <a:pt x="26" y="96"/>
                  </a:lnTo>
                  <a:lnTo>
                    <a:pt x="25" y="96"/>
                  </a:lnTo>
                  <a:lnTo>
                    <a:pt x="24" y="96"/>
                  </a:lnTo>
                  <a:lnTo>
                    <a:pt x="22" y="96"/>
                  </a:lnTo>
                  <a:lnTo>
                    <a:pt x="21" y="96"/>
                  </a:lnTo>
                  <a:lnTo>
                    <a:pt x="20" y="96"/>
                  </a:lnTo>
                  <a:lnTo>
                    <a:pt x="20" y="95"/>
                  </a:lnTo>
                  <a:lnTo>
                    <a:pt x="17" y="94"/>
                  </a:lnTo>
                  <a:lnTo>
                    <a:pt x="16" y="92"/>
                  </a:lnTo>
                  <a:lnTo>
                    <a:pt x="14" y="92"/>
                  </a:lnTo>
                  <a:lnTo>
                    <a:pt x="14" y="91"/>
                  </a:lnTo>
                  <a:lnTo>
                    <a:pt x="13" y="91"/>
                  </a:lnTo>
                  <a:lnTo>
                    <a:pt x="13" y="90"/>
                  </a:lnTo>
                  <a:lnTo>
                    <a:pt x="12" y="90"/>
                  </a:lnTo>
                  <a:lnTo>
                    <a:pt x="12" y="88"/>
                  </a:lnTo>
                  <a:lnTo>
                    <a:pt x="11" y="88"/>
                  </a:lnTo>
                  <a:lnTo>
                    <a:pt x="11" y="87"/>
                  </a:lnTo>
                  <a:lnTo>
                    <a:pt x="11" y="86"/>
                  </a:lnTo>
                  <a:lnTo>
                    <a:pt x="9" y="86"/>
                  </a:lnTo>
                  <a:lnTo>
                    <a:pt x="9" y="85"/>
                  </a:lnTo>
                  <a:lnTo>
                    <a:pt x="8" y="83"/>
                  </a:lnTo>
                  <a:lnTo>
                    <a:pt x="8" y="82"/>
                  </a:lnTo>
                  <a:lnTo>
                    <a:pt x="8" y="81"/>
                  </a:lnTo>
                  <a:lnTo>
                    <a:pt x="7" y="81"/>
                  </a:lnTo>
                  <a:lnTo>
                    <a:pt x="7" y="79"/>
                  </a:lnTo>
                  <a:lnTo>
                    <a:pt x="7" y="78"/>
                  </a:lnTo>
                  <a:lnTo>
                    <a:pt x="5" y="78"/>
                  </a:lnTo>
                  <a:lnTo>
                    <a:pt x="5" y="77"/>
                  </a:lnTo>
                  <a:lnTo>
                    <a:pt x="5" y="75"/>
                  </a:lnTo>
                  <a:lnTo>
                    <a:pt x="5" y="74"/>
                  </a:lnTo>
                  <a:lnTo>
                    <a:pt x="4" y="74"/>
                  </a:lnTo>
                  <a:lnTo>
                    <a:pt x="4" y="72"/>
                  </a:lnTo>
                  <a:lnTo>
                    <a:pt x="4" y="70"/>
                  </a:lnTo>
                  <a:lnTo>
                    <a:pt x="3" y="68"/>
                  </a:lnTo>
                  <a:lnTo>
                    <a:pt x="3" y="65"/>
                  </a:lnTo>
                  <a:lnTo>
                    <a:pt x="3" y="64"/>
                  </a:lnTo>
                  <a:lnTo>
                    <a:pt x="2" y="61"/>
                  </a:lnTo>
                  <a:lnTo>
                    <a:pt x="2" y="60"/>
                  </a:lnTo>
                  <a:lnTo>
                    <a:pt x="2" y="59"/>
                  </a:lnTo>
                  <a:lnTo>
                    <a:pt x="2" y="57"/>
                  </a:lnTo>
                  <a:lnTo>
                    <a:pt x="2" y="56"/>
                  </a:lnTo>
                  <a:lnTo>
                    <a:pt x="2" y="55"/>
                  </a:lnTo>
                  <a:lnTo>
                    <a:pt x="2" y="53"/>
                  </a:lnTo>
                  <a:lnTo>
                    <a:pt x="2" y="52"/>
                  </a:lnTo>
                  <a:lnTo>
                    <a:pt x="0" y="52"/>
                  </a:lnTo>
                  <a:lnTo>
                    <a:pt x="0" y="51"/>
                  </a:lnTo>
                  <a:lnTo>
                    <a:pt x="0" y="50"/>
                  </a:lnTo>
                  <a:lnTo>
                    <a:pt x="0" y="48"/>
                  </a:lnTo>
                  <a:lnTo>
                    <a:pt x="0" y="47"/>
                  </a:lnTo>
                  <a:lnTo>
                    <a:pt x="0" y="46"/>
                  </a:lnTo>
                  <a:lnTo>
                    <a:pt x="0" y="44"/>
                  </a:lnTo>
                  <a:lnTo>
                    <a:pt x="2" y="43"/>
                  </a:lnTo>
                  <a:lnTo>
                    <a:pt x="0" y="42"/>
                  </a:lnTo>
                  <a:lnTo>
                    <a:pt x="0" y="40"/>
                  </a:lnTo>
                  <a:lnTo>
                    <a:pt x="2" y="40"/>
                  </a:lnTo>
                  <a:lnTo>
                    <a:pt x="2" y="39"/>
                  </a:lnTo>
                  <a:lnTo>
                    <a:pt x="2" y="38"/>
                  </a:lnTo>
                  <a:lnTo>
                    <a:pt x="2" y="37"/>
                  </a:lnTo>
                  <a:lnTo>
                    <a:pt x="2" y="35"/>
                  </a:lnTo>
                  <a:lnTo>
                    <a:pt x="2" y="34"/>
                  </a:lnTo>
                  <a:lnTo>
                    <a:pt x="2" y="33"/>
                  </a:lnTo>
                  <a:lnTo>
                    <a:pt x="3" y="29"/>
                  </a:lnTo>
                  <a:lnTo>
                    <a:pt x="3" y="28"/>
                  </a:lnTo>
                  <a:lnTo>
                    <a:pt x="3" y="25"/>
                  </a:lnTo>
                  <a:lnTo>
                    <a:pt x="4" y="24"/>
                  </a:lnTo>
                  <a:lnTo>
                    <a:pt x="4" y="22"/>
                  </a:lnTo>
                  <a:lnTo>
                    <a:pt x="4" y="21"/>
                  </a:lnTo>
                  <a:lnTo>
                    <a:pt x="4" y="20"/>
                  </a:lnTo>
                  <a:lnTo>
                    <a:pt x="5" y="20"/>
                  </a:lnTo>
                  <a:lnTo>
                    <a:pt x="5" y="18"/>
                  </a:lnTo>
                  <a:lnTo>
                    <a:pt x="5" y="17"/>
                  </a:lnTo>
                  <a:lnTo>
                    <a:pt x="5" y="16"/>
                  </a:lnTo>
                  <a:lnTo>
                    <a:pt x="7" y="16"/>
                  </a:lnTo>
                  <a:lnTo>
                    <a:pt x="7" y="15"/>
                  </a:lnTo>
                  <a:lnTo>
                    <a:pt x="7" y="13"/>
                  </a:lnTo>
                  <a:lnTo>
                    <a:pt x="8" y="13"/>
                  </a:lnTo>
                  <a:lnTo>
                    <a:pt x="8" y="12"/>
                  </a:lnTo>
                  <a:lnTo>
                    <a:pt x="8" y="11"/>
                  </a:lnTo>
                  <a:lnTo>
                    <a:pt x="9" y="11"/>
                  </a:lnTo>
                  <a:lnTo>
                    <a:pt x="9" y="9"/>
                  </a:lnTo>
                  <a:lnTo>
                    <a:pt x="11" y="8"/>
                  </a:lnTo>
                  <a:lnTo>
                    <a:pt x="11" y="7"/>
                  </a:lnTo>
                  <a:lnTo>
                    <a:pt x="12" y="7"/>
                  </a:lnTo>
                  <a:lnTo>
                    <a:pt x="12" y="5"/>
                  </a:lnTo>
                  <a:lnTo>
                    <a:pt x="13" y="4"/>
                  </a:lnTo>
                  <a:close/>
                </a:path>
              </a:pathLst>
            </a:custGeom>
            <a:solidFill>
              <a:srgbClr val="808080"/>
            </a:solidFill>
            <a:ln w="9525">
              <a:noFill/>
              <a:round/>
              <a:headEnd/>
              <a:tailEnd/>
            </a:ln>
          </p:spPr>
          <p:txBody>
            <a:bodyPr/>
            <a:lstStyle/>
            <a:p>
              <a:endParaRPr lang="en-US"/>
            </a:p>
          </p:txBody>
        </p:sp>
        <p:sp>
          <p:nvSpPr>
            <p:cNvPr id="282" name="Freeform 425"/>
            <p:cNvSpPr>
              <a:spLocks/>
            </p:cNvSpPr>
            <p:nvPr/>
          </p:nvSpPr>
          <p:spPr bwMode="auto">
            <a:xfrm>
              <a:off x="2602" y="1190"/>
              <a:ext cx="47" cy="99"/>
            </a:xfrm>
            <a:custGeom>
              <a:avLst/>
              <a:gdLst>
                <a:gd name="T0" fmla="*/ 47 w 47"/>
                <a:gd name="T1" fmla="*/ 39 h 99"/>
                <a:gd name="T2" fmla="*/ 47 w 47"/>
                <a:gd name="T3" fmla="*/ 51 h 99"/>
                <a:gd name="T4" fmla="*/ 47 w 47"/>
                <a:gd name="T5" fmla="*/ 60 h 99"/>
                <a:gd name="T6" fmla="*/ 44 w 47"/>
                <a:gd name="T7" fmla="*/ 71 h 99"/>
                <a:gd name="T8" fmla="*/ 43 w 47"/>
                <a:gd name="T9" fmla="*/ 79 h 99"/>
                <a:gd name="T10" fmla="*/ 39 w 47"/>
                <a:gd name="T11" fmla="*/ 88 h 99"/>
                <a:gd name="T12" fmla="*/ 35 w 47"/>
                <a:gd name="T13" fmla="*/ 93 h 99"/>
                <a:gd name="T14" fmla="*/ 30 w 47"/>
                <a:gd name="T15" fmla="*/ 97 h 99"/>
                <a:gd name="T16" fmla="*/ 25 w 47"/>
                <a:gd name="T17" fmla="*/ 99 h 99"/>
                <a:gd name="T18" fmla="*/ 21 w 47"/>
                <a:gd name="T19" fmla="*/ 97 h 99"/>
                <a:gd name="T20" fmla="*/ 14 w 47"/>
                <a:gd name="T21" fmla="*/ 95 h 99"/>
                <a:gd name="T22" fmla="*/ 11 w 47"/>
                <a:gd name="T23" fmla="*/ 89 h 99"/>
                <a:gd name="T24" fmla="*/ 7 w 47"/>
                <a:gd name="T25" fmla="*/ 84 h 99"/>
                <a:gd name="T26" fmla="*/ 4 w 47"/>
                <a:gd name="T27" fmla="*/ 74 h 99"/>
                <a:gd name="T28" fmla="*/ 2 w 47"/>
                <a:gd name="T29" fmla="*/ 67 h 99"/>
                <a:gd name="T30" fmla="*/ 0 w 47"/>
                <a:gd name="T31" fmla="*/ 57 h 99"/>
                <a:gd name="T32" fmla="*/ 0 w 47"/>
                <a:gd name="T33" fmla="*/ 45 h 99"/>
                <a:gd name="T34" fmla="*/ 3 w 47"/>
                <a:gd name="T35" fmla="*/ 25 h 99"/>
                <a:gd name="T36" fmla="*/ 5 w 47"/>
                <a:gd name="T37" fmla="*/ 17 h 99"/>
                <a:gd name="T38" fmla="*/ 8 w 47"/>
                <a:gd name="T39" fmla="*/ 10 h 99"/>
                <a:gd name="T40" fmla="*/ 12 w 47"/>
                <a:gd name="T41" fmla="*/ 5 h 99"/>
                <a:gd name="T42" fmla="*/ 17 w 47"/>
                <a:gd name="T43" fmla="*/ 1 h 99"/>
                <a:gd name="T44" fmla="*/ 21 w 47"/>
                <a:gd name="T45" fmla="*/ 0 h 99"/>
                <a:gd name="T46" fmla="*/ 26 w 47"/>
                <a:gd name="T47" fmla="*/ 0 h 99"/>
                <a:gd name="T48" fmla="*/ 34 w 47"/>
                <a:gd name="T49" fmla="*/ 5 h 99"/>
                <a:gd name="T50" fmla="*/ 38 w 47"/>
                <a:gd name="T51" fmla="*/ 12 h 99"/>
                <a:gd name="T52" fmla="*/ 42 w 47"/>
                <a:gd name="T53" fmla="*/ 21 h 99"/>
                <a:gd name="T54" fmla="*/ 43 w 47"/>
                <a:gd name="T55" fmla="*/ 30 h 99"/>
                <a:gd name="T56" fmla="*/ 40 w 47"/>
                <a:gd name="T57" fmla="*/ 21 h 99"/>
                <a:gd name="T58" fmla="*/ 37 w 47"/>
                <a:gd name="T59" fmla="*/ 12 h 99"/>
                <a:gd name="T60" fmla="*/ 31 w 47"/>
                <a:gd name="T61" fmla="*/ 6 h 99"/>
                <a:gd name="T62" fmla="*/ 26 w 47"/>
                <a:gd name="T63" fmla="*/ 3 h 99"/>
                <a:gd name="T64" fmla="*/ 21 w 47"/>
                <a:gd name="T65" fmla="*/ 3 h 99"/>
                <a:gd name="T66" fmla="*/ 16 w 47"/>
                <a:gd name="T67" fmla="*/ 5 h 99"/>
                <a:gd name="T68" fmla="*/ 11 w 47"/>
                <a:gd name="T69" fmla="*/ 9 h 99"/>
                <a:gd name="T70" fmla="*/ 8 w 47"/>
                <a:gd name="T71" fmla="*/ 16 h 99"/>
                <a:gd name="T72" fmla="*/ 5 w 47"/>
                <a:gd name="T73" fmla="*/ 22 h 99"/>
                <a:gd name="T74" fmla="*/ 3 w 47"/>
                <a:gd name="T75" fmla="*/ 31 h 99"/>
                <a:gd name="T76" fmla="*/ 2 w 47"/>
                <a:gd name="T77" fmla="*/ 41 h 99"/>
                <a:gd name="T78" fmla="*/ 2 w 47"/>
                <a:gd name="T79" fmla="*/ 51 h 99"/>
                <a:gd name="T80" fmla="*/ 3 w 47"/>
                <a:gd name="T81" fmla="*/ 61 h 99"/>
                <a:gd name="T82" fmla="*/ 4 w 47"/>
                <a:gd name="T83" fmla="*/ 67 h 99"/>
                <a:gd name="T84" fmla="*/ 5 w 47"/>
                <a:gd name="T85" fmla="*/ 76 h 99"/>
                <a:gd name="T86" fmla="*/ 9 w 47"/>
                <a:gd name="T87" fmla="*/ 84 h 99"/>
                <a:gd name="T88" fmla="*/ 14 w 47"/>
                <a:gd name="T89" fmla="*/ 91 h 99"/>
                <a:gd name="T90" fmla="*/ 18 w 47"/>
                <a:gd name="T91" fmla="*/ 95 h 99"/>
                <a:gd name="T92" fmla="*/ 24 w 47"/>
                <a:gd name="T93" fmla="*/ 96 h 99"/>
                <a:gd name="T94" fmla="*/ 27 w 47"/>
                <a:gd name="T95" fmla="*/ 95 h 99"/>
                <a:gd name="T96" fmla="*/ 33 w 47"/>
                <a:gd name="T97" fmla="*/ 92 h 99"/>
                <a:gd name="T98" fmla="*/ 35 w 47"/>
                <a:gd name="T99" fmla="*/ 89 h 99"/>
                <a:gd name="T100" fmla="*/ 39 w 47"/>
                <a:gd name="T101" fmla="*/ 84 h 99"/>
                <a:gd name="T102" fmla="*/ 42 w 47"/>
                <a:gd name="T103" fmla="*/ 75 h 99"/>
                <a:gd name="T104" fmla="*/ 44 w 47"/>
                <a:gd name="T105" fmla="*/ 67 h 99"/>
                <a:gd name="T106" fmla="*/ 46 w 47"/>
                <a:gd name="T107" fmla="*/ 57 h 99"/>
                <a:gd name="T108" fmla="*/ 46 w 47"/>
                <a:gd name="T109" fmla="*/ 45 h 99"/>
                <a:gd name="T110" fmla="*/ 44 w 47"/>
                <a:gd name="T111" fmla="*/ 36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
                <a:gd name="T169" fmla="*/ 0 h 99"/>
                <a:gd name="T170" fmla="*/ 47 w 47"/>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 h="99">
                  <a:moveTo>
                    <a:pt x="44" y="29"/>
                  </a:moveTo>
                  <a:lnTo>
                    <a:pt x="46" y="31"/>
                  </a:lnTo>
                  <a:lnTo>
                    <a:pt x="46" y="36"/>
                  </a:lnTo>
                  <a:lnTo>
                    <a:pt x="47" y="39"/>
                  </a:lnTo>
                  <a:lnTo>
                    <a:pt x="47" y="40"/>
                  </a:lnTo>
                  <a:lnTo>
                    <a:pt x="47" y="43"/>
                  </a:lnTo>
                  <a:lnTo>
                    <a:pt x="47" y="45"/>
                  </a:lnTo>
                  <a:lnTo>
                    <a:pt x="47" y="51"/>
                  </a:lnTo>
                  <a:lnTo>
                    <a:pt x="47" y="53"/>
                  </a:lnTo>
                  <a:lnTo>
                    <a:pt x="47" y="56"/>
                  </a:lnTo>
                  <a:lnTo>
                    <a:pt x="47" y="57"/>
                  </a:lnTo>
                  <a:lnTo>
                    <a:pt x="47" y="60"/>
                  </a:lnTo>
                  <a:lnTo>
                    <a:pt x="47" y="62"/>
                  </a:lnTo>
                  <a:lnTo>
                    <a:pt x="46" y="65"/>
                  </a:lnTo>
                  <a:lnTo>
                    <a:pt x="46" y="69"/>
                  </a:lnTo>
                  <a:lnTo>
                    <a:pt x="44" y="71"/>
                  </a:lnTo>
                  <a:lnTo>
                    <a:pt x="44" y="73"/>
                  </a:lnTo>
                  <a:lnTo>
                    <a:pt x="44" y="75"/>
                  </a:lnTo>
                  <a:lnTo>
                    <a:pt x="43" y="78"/>
                  </a:lnTo>
                  <a:lnTo>
                    <a:pt x="43" y="79"/>
                  </a:lnTo>
                  <a:lnTo>
                    <a:pt x="42" y="82"/>
                  </a:lnTo>
                  <a:lnTo>
                    <a:pt x="40" y="84"/>
                  </a:lnTo>
                  <a:lnTo>
                    <a:pt x="39" y="87"/>
                  </a:lnTo>
                  <a:lnTo>
                    <a:pt x="39" y="88"/>
                  </a:lnTo>
                  <a:lnTo>
                    <a:pt x="38" y="89"/>
                  </a:lnTo>
                  <a:lnTo>
                    <a:pt x="37" y="91"/>
                  </a:lnTo>
                  <a:lnTo>
                    <a:pt x="35" y="92"/>
                  </a:lnTo>
                  <a:lnTo>
                    <a:pt x="35" y="93"/>
                  </a:lnTo>
                  <a:lnTo>
                    <a:pt x="34" y="95"/>
                  </a:lnTo>
                  <a:lnTo>
                    <a:pt x="33" y="95"/>
                  </a:lnTo>
                  <a:lnTo>
                    <a:pt x="31" y="96"/>
                  </a:lnTo>
                  <a:lnTo>
                    <a:pt x="30" y="97"/>
                  </a:lnTo>
                  <a:lnTo>
                    <a:pt x="29" y="99"/>
                  </a:lnTo>
                  <a:lnTo>
                    <a:pt x="27" y="99"/>
                  </a:lnTo>
                  <a:lnTo>
                    <a:pt x="26" y="99"/>
                  </a:lnTo>
                  <a:lnTo>
                    <a:pt x="25" y="99"/>
                  </a:lnTo>
                  <a:lnTo>
                    <a:pt x="24" y="99"/>
                  </a:lnTo>
                  <a:lnTo>
                    <a:pt x="22" y="99"/>
                  </a:lnTo>
                  <a:lnTo>
                    <a:pt x="21" y="99"/>
                  </a:lnTo>
                  <a:lnTo>
                    <a:pt x="21" y="97"/>
                  </a:lnTo>
                  <a:lnTo>
                    <a:pt x="20" y="97"/>
                  </a:lnTo>
                  <a:lnTo>
                    <a:pt x="18" y="96"/>
                  </a:lnTo>
                  <a:lnTo>
                    <a:pt x="17" y="96"/>
                  </a:lnTo>
                  <a:lnTo>
                    <a:pt x="14" y="95"/>
                  </a:lnTo>
                  <a:lnTo>
                    <a:pt x="13" y="93"/>
                  </a:lnTo>
                  <a:lnTo>
                    <a:pt x="13" y="92"/>
                  </a:lnTo>
                  <a:lnTo>
                    <a:pt x="12" y="91"/>
                  </a:lnTo>
                  <a:lnTo>
                    <a:pt x="11" y="89"/>
                  </a:lnTo>
                  <a:lnTo>
                    <a:pt x="9" y="88"/>
                  </a:lnTo>
                  <a:lnTo>
                    <a:pt x="9" y="87"/>
                  </a:lnTo>
                  <a:lnTo>
                    <a:pt x="8" y="86"/>
                  </a:lnTo>
                  <a:lnTo>
                    <a:pt x="7" y="84"/>
                  </a:lnTo>
                  <a:lnTo>
                    <a:pt x="5" y="80"/>
                  </a:lnTo>
                  <a:lnTo>
                    <a:pt x="5" y="78"/>
                  </a:lnTo>
                  <a:lnTo>
                    <a:pt x="4" y="76"/>
                  </a:lnTo>
                  <a:lnTo>
                    <a:pt x="4" y="74"/>
                  </a:lnTo>
                  <a:lnTo>
                    <a:pt x="3" y="71"/>
                  </a:lnTo>
                  <a:lnTo>
                    <a:pt x="3" y="70"/>
                  </a:lnTo>
                  <a:lnTo>
                    <a:pt x="3" y="69"/>
                  </a:lnTo>
                  <a:lnTo>
                    <a:pt x="2" y="67"/>
                  </a:lnTo>
                  <a:lnTo>
                    <a:pt x="2" y="65"/>
                  </a:lnTo>
                  <a:lnTo>
                    <a:pt x="2" y="62"/>
                  </a:lnTo>
                  <a:lnTo>
                    <a:pt x="0" y="60"/>
                  </a:lnTo>
                  <a:lnTo>
                    <a:pt x="0" y="57"/>
                  </a:lnTo>
                  <a:lnTo>
                    <a:pt x="0" y="53"/>
                  </a:lnTo>
                  <a:lnTo>
                    <a:pt x="0" y="51"/>
                  </a:lnTo>
                  <a:lnTo>
                    <a:pt x="0" y="48"/>
                  </a:lnTo>
                  <a:lnTo>
                    <a:pt x="0" y="45"/>
                  </a:lnTo>
                  <a:lnTo>
                    <a:pt x="0" y="43"/>
                  </a:lnTo>
                  <a:lnTo>
                    <a:pt x="0" y="40"/>
                  </a:lnTo>
                  <a:lnTo>
                    <a:pt x="0" y="36"/>
                  </a:lnTo>
                  <a:lnTo>
                    <a:pt x="3" y="25"/>
                  </a:lnTo>
                  <a:lnTo>
                    <a:pt x="3" y="23"/>
                  </a:lnTo>
                  <a:lnTo>
                    <a:pt x="4" y="21"/>
                  </a:lnTo>
                  <a:lnTo>
                    <a:pt x="4" y="19"/>
                  </a:lnTo>
                  <a:lnTo>
                    <a:pt x="5" y="17"/>
                  </a:lnTo>
                  <a:lnTo>
                    <a:pt x="5" y="16"/>
                  </a:lnTo>
                  <a:lnTo>
                    <a:pt x="7" y="14"/>
                  </a:lnTo>
                  <a:lnTo>
                    <a:pt x="8" y="12"/>
                  </a:lnTo>
                  <a:lnTo>
                    <a:pt x="8" y="10"/>
                  </a:lnTo>
                  <a:lnTo>
                    <a:pt x="9" y="9"/>
                  </a:lnTo>
                  <a:lnTo>
                    <a:pt x="11" y="8"/>
                  </a:lnTo>
                  <a:lnTo>
                    <a:pt x="12" y="6"/>
                  </a:lnTo>
                  <a:lnTo>
                    <a:pt x="12" y="5"/>
                  </a:lnTo>
                  <a:lnTo>
                    <a:pt x="13" y="4"/>
                  </a:lnTo>
                  <a:lnTo>
                    <a:pt x="14" y="4"/>
                  </a:lnTo>
                  <a:lnTo>
                    <a:pt x="16" y="3"/>
                  </a:lnTo>
                  <a:lnTo>
                    <a:pt x="17" y="1"/>
                  </a:lnTo>
                  <a:lnTo>
                    <a:pt x="18" y="1"/>
                  </a:lnTo>
                  <a:lnTo>
                    <a:pt x="18" y="0"/>
                  </a:lnTo>
                  <a:lnTo>
                    <a:pt x="20" y="0"/>
                  </a:lnTo>
                  <a:lnTo>
                    <a:pt x="21" y="0"/>
                  </a:lnTo>
                  <a:lnTo>
                    <a:pt x="22" y="0"/>
                  </a:lnTo>
                  <a:lnTo>
                    <a:pt x="24" y="0"/>
                  </a:lnTo>
                  <a:lnTo>
                    <a:pt x="25" y="0"/>
                  </a:lnTo>
                  <a:lnTo>
                    <a:pt x="26" y="0"/>
                  </a:lnTo>
                  <a:lnTo>
                    <a:pt x="27" y="1"/>
                  </a:lnTo>
                  <a:lnTo>
                    <a:pt x="30" y="3"/>
                  </a:lnTo>
                  <a:lnTo>
                    <a:pt x="33" y="4"/>
                  </a:lnTo>
                  <a:lnTo>
                    <a:pt x="34" y="5"/>
                  </a:lnTo>
                  <a:lnTo>
                    <a:pt x="35" y="8"/>
                  </a:lnTo>
                  <a:lnTo>
                    <a:pt x="37" y="9"/>
                  </a:lnTo>
                  <a:lnTo>
                    <a:pt x="38" y="10"/>
                  </a:lnTo>
                  <a:lnTo>
                    <a:pt x="38" y="12"/>
                  </a:lnTo>
                  <a:lnTo>
                    <a:pt x="40" y="14"/>
                  </a:lnTo>
                  <a:lnTo>
                    <a:pt x="40" y="17"/>
                  </a:lnTo>
                  <a:lnTo>
                    <a:pt x="42" y="18"/>
                  </a:lnTo>
                  <a:lnTo>
                    <a:pt x="42" y="21"/>
                  </a:lnTo>
                  <a:lnTo>
                    <a:pt x="43" y="22"/>
                  </a:lnTo>
                  <a:lnTo>
                    <a:pt x="44" y="26"/>
                  </a:lnTo>
                  <a:lnTo>
                    <a:pt x="44" y="29"/>
                  </a:lnTo>
                  <a:lnTo>
                    <a:pt x="43" y="30"/>
                  </a:lnTo>
                  <a:lnTo>
                    <a:pt x="43" y="27"/>
                  </a:lnTo>
                  <a:lnTo>
                    <a:pt x="42" y="23"/>
                  </a:lnTo>
                  <a:lnTo>
                    <a:pt x="42" y="22"/>
                  </a:lnTo>
                  <a:lnTo>
                    <a:pt x="40" y="21"/>
                  </a:lnTo>
                  <a:lnTo>
                    <a:pt x="39" y="18"/>
                  </a:lnTo>
                  <a:lnTo>
                    <a:pt x="39" y="17"/>
                  </a:lnTo>
                  <a:lnTo>
                    <a:pt x="38" y="13"/>
                  </a:lnTo>
                  <a:lnTo>
                    <a:pt x="37" y="12"/>
                  </a:lnTo>
                  <a:lnTo>
                    <a:pt x="35" y="10"/>
                  </a:lnTo>
                  <a:lnTo>
                    <a:pt x="35" y="9"/>
                  </a:lnTo>
                  <a:lnTo>
                    <a:pt x="33" y="8"/>
                  </a:lnTo>
                  <a:lnTo>
                    <a:pt x="31" y="6"/>
                  </a:lnTo>
                  <a:lnTo>
                    <a:pt x="31" y="5"/>
                  </a:lnTo>
                  <a:lnTo>
                    <a:pt x="30" y="5"/>
                  </a:lnTo>
                  <a:lnTo>
                    <a:pt x="27" y="4"/>
                  </a:lnTo>
                  <a:lnTo>
                    <a:pt x="26" y="3"/>
                  </a:lnTo>
                  <a:lnTo>
                    <a:pt x="25" y="3"/>
                  </a:lnTo>
                  <a:lnTo>
                    <a:pt x="24" y="3"/>
                  </a:lnTo>
                  <a:lnTo>
                    <a:pt x="22" y="3"/>
                  </a:lnTo>
                  <a:lnTo>
                    <a:pt x="21" y="3"/>
                  </a:lnTo>
                  <a:lnTo>
                    <a:pt x="20" y="3"/>
                  </a:lnTo>
                  <a:lnTo>
                    <a:pt x="18" y="4"/>
                  </a:lnTo>
                  <a:lnTo>
                    <a:pt x="17" y="4"/>
                  </a:lnTo>
                  <a:lnTo>
                    <a:pt x="16" y="5"/>
                  </a:lnTo>
                  <a:lnTo>
                    <a:pt x="13" y="6"/>
                  </a:lnTo>
                  <a:lnTo>
                    <a:pt x="14" y="6"/>
                  </a:lnTo>
                  <a:lnTo>
                    <a:pt x="12" y="8"/>
                  </a:lnTo>
                  <a:lnTo>
                    <a:pt x="11" y="9"/>
                  </a:lnTo>
                  <a:lnTo>
                    <a:pt x="11" y="12"/>
                  </a:lnTo>
                  <a:lnTo>
                    <a:pt x="9" y="13"/>
                  </a:lnTo>
                  <a:lnTo>
                    <a:pt x="8" y="14"/>
                  </a:lnTo>
                  <a:lnTo>
                    <a:pt x="8" y="16"/>
                  </a:lnTo>
                  <a:lnTo>
                    <a:pt x="7" y="17"/>
                  </a:lnTo>
                  <a:lnTo>
                    <a:pt x="7" y="19"/>
                  </a:lnTo>
                  <a:lnTo>
                    <a:pt x="5" y="21"/>
                  </a:lnTo>
                  <a:lnTo>
                    <a:pt x="5" y="22"/>
                  </a:lnTo>
                  <a:lnTo>
                    <a:pt x="4" y="25"/>
                  </a:lnTo>
                  <a:lnTo>
                    <a:pt x="4" y="26"/>
                  </a:lnTo>
                  <a:lnTo>
                    <a:pt x="4" y="29"/>
                  </a:lnTo>
                  <a:lnTo>
                    <a:pt x="3" y="31"/>
                  </a:lnTo>
                  <a:lnTo>
                    <a:pt x="3" y="32"/>
                  </a:lnTo>
                  <a:lnTo>
                    <a:pt x="3" y="35"/>
                  </a:lnTo>
                  <a:lnTo>
                    <a:pt x="2" y="36"/>
                  </a:lnTo>
                  <a:lnTo>
                    <a:pt x="2" y="41"/>
                  </a:lnTo>
                  <a:lnTo>
                    <a:pt x="2" y="43"/>
                  </a:lnTo>
                  <a:lnTo>
                    <a:pt x="2" y="45"/>
                  </a:lnTo>
                  <a:lnTo>
                    <a:pt x="2" y="48"/>
                  </a:lnTo>
                  <a:lnTo>
                    <a:pt x="2" y="51"/>
                  </a:lnTo>
                  <a:lnTo>
                    <a:pt x="2" y="52"/>
                  </a:lnTo>
                  <a:lnTo>
                    <a:pt x="2" y="57"/>
                  </a:lnTo>
                  <a:lnTo>
                    <a:pt x="2" y="60"/>
                  </a:lnTo>
                  <a:lnTo>
                    <a:pt x="3" y="61"/>
                  </a:lnTo>
                  <a:lnTo>
                    <a:pt x="3" y="64"/>
                  </a:lnTo>
                  <a:lnTo>
                    <a:pt x="3" y="66"/>
                  </a:lnTo>
                  <a:lnTo>
                    <a:pt x="4" y="69"/>
                  </a:lnTo>
                  <a:lnTo>
                    <a:pt x="4" y="67"/>
                  </a:lnTo>
                  <a:lnTo>
                    <a:pt x="4" y="70"/>
                  </a:lnTo>
                  <a:lnTo>
                    <a:pt x="4" y="73"/>
                  </a:lnTo>
                  <a:lnTo>
                    <a:pt x="5" y="74"/>
                  </a:lnTo>
                  <a:lnTo>
                    <a:pt x="5" y="76"/>
                  </a:lnTo>
                  <a:lnTo>
                    <a:pt x="7" y="78"/>
                  </a:lnTo>
                  <a:lnTo>
                    <a:pt x="8" y="82"/>
                  </a:lnTo>
                  <a:lnTo>
                    <a:pt x="9" y="83"/>
                  </a:lnTo>
                  <a:lnTo>
                    <a:pt x="9" y="84"/>
                  </a:lnTo>
                  <a:lnTo>
                    <a:pt x="11" y="87"/>
                  </a:lnTo>
                  <a:lnTo>
                    <a:pt x="12" y="88"/>
                  </a:lnTo>
                  <a:lnTo>
                    <a:pt x="13" y="89"/>
                  </a:lnTo>
                  <a:lnTo>
                    <a:pt x="14" y="91"/>
                  </a:lnTo>
                  <a:lnTo>
                    <a:pt x="16" y="92"/>
                  </a:lnTo>
                  <a:lnTo>
                    <a:pt x="16" y="93"/>
                  </a:lnTo>
                  <a:lnTo>
                    <a:pt x="17" y="93"/>
                  </a:lnTo>
                  <a:lnTo>
                    <a:pt x="18" y="95"/>
                  </a:lnTo>
                  <a:lnTo>
                    <a:pt x="20" y="95"/>
                  </a:lnTo>
                  <a:lnTo>
                    <a:pt x="21" y="96"/>
                  </a:lnTo>
                  <a:lnTo>
                    <a:pt x="22" y="96"/>
                  </a:lnTo>
                  <a:lnTo>
                    <a:pt x="24" y="96"/>
                  </a:lnTo>
                  <a:lnTo>
                    <a:pt x="25" y="96"/>
                  </a:lnTo>
                  <a:lnTo>
                    <a:pt x="26" y="96"/>
                  </a:lnTo>
                  <a:lnTo>
                    <a:pt x="27" y="96"/>
                  </a:lnTo>
                  <a:lnTo>
                    <a:pt x="27" y="95"/>
                  </a:lnTo>
                  <a:lnTo>
                    <a:pt x="29" y="95"/>
                  </a:lnTo>
                  <a:lnTo>
                    <a:pt x="30" y="95"/>
                  </a:lnTo>
                  <a:lnTo>
                    <a:pt x="31" y="93"/>
                  </a:lnTo>
                  <a:lnTo>
                    <a:pt x="33" y="92"/>
                  </a:lnTo>
                  <a:lnTo>
                    <a:pt x="34" y="92"/>
                  </a:lnTo>
                  <a:lnTo>
                    <a:pt x="33" y="92"/>
                  </a:lnTo>
                  <a:lnTo>
                    <a:pt x="34" y="91"/>
                  </a:lnTo>
                  <a:lnTo>
                    <a:pt x="35" y="89"/>
                  </a:lnTo>
                  <a:lnTo>
                    <a:pt x="37" y="88"/>
                  </a:lnTo>
                  <a:lnTo>
                    <a:pt x="37" y="87"/>
                  </a:lnTo>
                  <a:lnTo>
                    <a:pt x="38" y="86"/>
                  </a:lnTo>
                  <a:lnTo>
                    <a:pt x="39" y="84"/>
                  </a:lnTo>
                  <a:lnTo>
                    <a:pt x="39" y="83"/>
                  </a:lnTo>
                  <a:lnTo>
                    <a:pt x="40" y="79"/>
                  </a:lnTo>
                  <a:lnTo>
                    <a:pt x="42" y="78"/>
                  </a:lnTo>
                  <a:lnTo>
                    <a:pt x="42" y="75"/>
                  </a:lnTo>
                  <a:lnTo>
                    <a:pt x="43" y="74"/>
                  </a:lnTo>
                  <a:lnTo>
                    <a:pt x="43" y="71"/>
                  </a:lnTo>
                  <a:lnTo>
                    <a:pt x="43" y="70"/>
                  </a:lnTo>
                  <a:lnTo>
                    <a:pt x="44" y="67"/>
                  </a:lnTo>
                  <a:lnTo>
                    <a:pt x="44" y="64"/>
                  </a:lnTo>
                  <a:lnTo>
                    <a:pt x="46" y="61"/>
                  </a:lnTo>
                  <a:lnTo>
                    <a:pt x="46" y="60"/>
                  </a:lnTo>
                  <a:lnTo>
                    <a:pt x="46" y="57"/>
                  </a:lnTo>
                  <a:lnTo>
                    <a:pt x="46" y="54"/>
                  </a:lnTo>
                  <a:lnTo>
                    <a:pt x="46" y="53"/>
                  </a:lnTo>
                  <a:lnTo>
                    <a:pt x="46" y="51"/>
                  </a:lnTo>
                  <a:lnTo>
                    <a:pt x="46" y="45"/>
                  </a:lnTo>
                  <a:lnTo>
                    <a:pt x="46" y="43"/>
                  </a:lnTo>
                  <a:lnTo>
                    <a:pt x="46" y="41"/>
                  </a:lnTo>
                  <a:lnTo>
                    <a:pt x="46" y="39"/>
                  </a:lnTo>
                  <a:lnTo>
                    <a:pt x="44" y="36"/>
                  </a:lnTo>
                  <a:lnTo>
                    <a:pt x="44" y="32"/>
                  </a:lnTo>
                  <a:lnTo>
                    <a:pt x="43" y="30"/>
                  </a:lnTo>
                  <a:lnTo>
                    <a:pt x="44" y="29"/>
                  </a:lnTo>
                  <a:close/>
                </a:path>
              </a:pathLst>
            </a:custGeom>
            <a:solidFill>
              <a:srgbClr val="808080"/>
            </a:solidFill>
            <a:ln w="9525">
              <a:noFill/>
              <a:round/>
              <a:headEnd/>
              <a:tailEnd/>
            </a:ln>
          </p:spPr>
          <p:txBody>
            <a:bodyPr/>
            <a:lstStyle/>
            <a:p>
              <a:endParaRPr lang="en-US"/>
            </a:p>
          </p:txBody>
        </p:sp>
        <p:grpSp>
          <p:nvGrpSpPr>
            <p:cNvPr id="283" name="Group 426"/>
            <p:cNvGrpSpPr>
              <a:grpSpLocks/>
            </p:cNvGrpSpPr>
            <p:nvPr/>
          </p:nvGrpSpPr>
          <p:grpSpPr bwMode="auto">
            <a:xfrm>
              <a:off x="1818" y="1145"/>
              <a:ext cx="970" cy="818"/>
              <a:chOff x="1818" y="1145"/>
              <a:chExt cx="970" cy="818"/>
            </a:xfrm>
          </p:grpSpPr>
          <p:sp>
            <p:nvSpPr>
              <p:cNvPr id="284" name="Freeform 427"/>
              <p:cNvSpPr>
                <a:spLocks/>
              </p:cNvSpPr>
              <p:nvPr/>
            </p:nvSpPr>
            <p:spPr bwMode="auto">
              <a:xfrm>
                <a:off x="2569" y="1321"/>
                <a:ext cx="70" cy="150"/>
              </a:xfrm>
              <a:custGeom>
                <a:avLst/>
                <a:gdLst>
                  <a:gd name="T0" fmla="*/ 24 w 70"/>
                  <a:gd name="T1" fmla="*/ 3 h 150"/>
                  <a:gd name="T2" fmla="*/ 29 w 70"/>
                  <a:gd name="T3" fmla="*/ 1 h 150"/>
                  <a:gd name="T4" fmla="*/ 35 w 70"/>
                  <a:gd name="T5" fmla="*/ 0 h 150"/>
                  <a:gd name="T6" fmla="*/ 40 w 70"/>
                  <a:gd name="T7" fmla="*/ 1 h 150"/>
                  <a:gd name="T8" fmla="*/ 44 w 70"/>
                  <a:gd name="T9" fmla="*/ 4 h 150"/>
                  <a:gd name="T10" fmla="*/ 50 w 70"/>
                  <a:gd name="T11" fmla="*/ 8 h 150"/>
                  <a:gd name="T12" fmla="*/ 54 w 70"/>
                  <a:gd name="T13" fmla="*/ 14 h 150"/>
                  <a:gd name="T14" fmla="*/ 58 w 70"/>
                  <a:gd name="T15" fmla="*/ 21 h 150"/>
                  <a:gd name="T16" fmla="*/ 60 w 70"/>
                  <a:gd name="T17" fmla="*/ 26 h 150"/>
                  <a:gd name="T18" fmla="*/ 62 w 70"/>
                  <a:gd name="T19" fmla="*/ 31 h 150"/>
                  <a:gd name="T20" fmla="*/ 64 w 70"/>
                  <a:gd name="T21" fmla="*/ 38 h 150"/>
                  <a:gd name="T22" fmla="*/ 68 w 70"/>
                  <a:gd name="T23" fmla="*/ 52 h 150"/>
                  <a:gd name="T24" fmla="*/ 68 w 70"/>
                  <a:gd name="T25" fmla="*/ 58 h 150"/>
                  <a:gd name="T26" fmla="*/ 70 w 70"/>
                  <a:gd name="T27" fmla="*/ 65 h 150"/>
                  <a:gd name="T28" fmla="*/ 70 w 70"/>
                  <a:gd name="T29" fmla="*/ 71 h 150"/>
                  <a:gd name="T30" fmla="*/ 70 w 70"/>
                  <a:gd name="T31" fmla="*/ 78 h 150"/>
                  <a:gd name="T32" fmla="*/ 70 w 70"/>
                  <a:gd name="T33" fmla="*/ 84 h 150"/>
                  <a:gd name="T34" fmla="*/ 70 w 70"/>
                  <a:gd name="T35" fmla="*/ 91 h 150"/>
                  <a:gd name="T36" fmla="*/ 68 w 70"/>
                  <a:gd name="T37" fmla="*/ 97 h 150"/>
                  <a:gd name="T38" fmla="*/ 67 w 70"/>
                  <a:gd name="T39" fmla="*/ 108 h 150"/>
                  <a:gd name="T40" fmla="*/ 66 w 70"/>
                  <a:gd name="T41" fmla="*/ 114 h 150"/>
                  <a:gd name="T42" fmla="*/ 63 w 70"/>
                  <a:gd name="T43" fmla="*/ 119 h 150"/>
                  <a:gd name="T44" fmla="*/ 60 w 70"/>
                  <a:gd name="T45" fmla="*/ 126 h 150"/>
                  <a:gd name="T46" fmla="*/ 58 w 70"/>
                  <a:gd name="T47" fmla="*/ 132 h 150"/>
                  <a:gd name="T48" fmla="*/ 54 w 70"/>
                  <a:gd name="T49" fmla="*/ 139 h 150"/>
                  <a:gd name="T50" fmla="*/ 49 w 70"/>
                  <a:gd name="T51" fmla="*/ 145 h 150"/>
                  <a:gd name="T52" fmla="*/ 42 w 70"/>
                  <a:gd name="T53" fmla="*/ 148 h 150"/>
                  <a:gd name="T54" fmla="*/ 36 w 70"/>
                  <a:gd name="T55" fmla="*/ 149 h 150"/>
                  <a:gd name="T56" fmla="*/ 31 w 70"/>
                  <a:gd name="T57" fmla="*/ 149 h 150"/>
                  <a:gd name="T58" fmla="*/ 25 w 70"/>
                  <a:gd name="T59" fmla="*/ 146 h 150"/>
                  <a:gd name="T60" fmla="*/ 19 w 70"/>
                  <a:gd name="T61" fmla="*/ 141 h 150"/>
                  <a:gd name="T62" fmla="*/ 15 w 70"/>
                  <a:gd name="T63" fmla="*/ 136 h 150"/>
                  <a:gd name="T64" fmla="*/ 12 w 70"/>
                  <a:gd name="T65" fmla="*/ 131 h 150"/>
                  <a:gd name="T66" fmla="*/ 10 w 70"/>
                  <a:gd name="T67" fmla="*/ 127 h 150"/>
                  <a:gd name="T68" fmla="*/ 7 w 70"/>
                  <a:gd name="T69" fmla="*/ 120 h 150"/>
                  <a:gd name="T70" fmla="*/ 5 w 70"/>
                  <a:gd name="T71" fmla="*/ 114 h 150"/>
                  <a:gd name="T72" fmla="*/ 2 w 70"/>
                  <a:gd name="T73" fmla="*/ 101 h 150"/>
                  <a:gd name="T74" fmla="*/ 1 w 70"/>
                  <a:gd name="T75" fmla="*/ 95 h 150"/>
                  <a:gd name="T76" fmla="*/ 0 w 70"/>
                  <a:gd name="T77" fmla="*/ 88 h 150"/>
                  <a:gd name="T78" fmla="*/ 0 w 70"/>
                  <a:gd name="T79" fmla="*/ 82 h 150"/>
                  <a:gd name="T80" fmla="*/ 0 w 70"/>
                  <a:gd name="T81" fmla="*/ 75 h 150"/>
                  <a:gd name="T82" fmla="*/ 0 w 70"/>
                  <a:gd name="T83" fmla="*/ 69 h 150"/>
                  <a:gd name="T84" fmla="*/ 0 w 70"/>
                  <a:gd name="T85" fmla="*/ 62 h 150"/>
                  <a:gd name="T86" fmla="*/ 0 w 70"/>
                  <a:gd name="T87" fmla="*/ 56 h 150"/>
                  <a:gd name="T88" fmla="*/ 1 w 70"/>
                  <a:gd name="T89" fmla="*/ 49 h 150"/>
                  <a:gd name="T90" fmla="*/ 3 w 70"/>
                  <a:gd name="T91" fmla="*/ 39 h 150"/>
                  <a:gd name="T92" fmla="*/ 5 w 70"/>
                  <a:gd name="T93" fmla="*/ 32 h 150"/>
                  <a:gd name="T94" fmla="*/ 7 w 70"/>
                  <a:gd name="T95" fmla="*/ 26 h 150"/>
                  <a:gd name="T96" fmla="*/ 10 w 70"/>
                  <a:gd name="T97" fmla="*/ 21 h 150"/>
                  <a:gd name="T98" fmla="*/ 12 w 70"/>
                  <a:gd name="T99" fmla="*/ 15 h 150"/>
                  <a:gd name="T100" fmla="*/ 15 w 70"/>
                  <a:gd name="T101" fmla="*/ 10 h 1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0"/>
                  <a:gd name="T154" fmla="*/ 0 h 150"/>
                  <a:gd name="T155" fmla="*/ 70 w 70"/>
                  <a:gd name="T156" fmla="*/ 150 h 15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0" h="150">
                    <a:moveTo>
                      <a:pt x="19" y="6"/>
                    </a:moveTo>
                    <a:lnTo>
                      <a:pt x="20" y="5"/>
                    </a:lnTo>
                    <a:lnTo>
                      <a:pt x="22" y="5"/>
                    </a:lnTo>
                    <a:lnTo>
                      <a:pt x="23" y="4"/>
                    </a:lnTo>
                    <a:lnTo>
                      <a:pt x="24" y="3"/>
                    </a:lnTo>
                    <a:lnTo>
                      <a:pt x="25" y="3"/>
                    </a:lnTo>
                    <a:lnTo>
                      <a:pt x="25" y="1"/>
                    </a:lnTo>
                    <a:lnTo>
                      <a:pt x="27" y="1"/>
                    </a:lnTo>
                    <a:lnTo>
                      <a:pt x="28" y="1"/>
                    </a:lnTo>
                    <a:lnTo>
                      <a:pt x="29" y="1"/>
                    </a:lnTo>
                    <a:lnTo>
                      <a:pt x="29" y="0"/>
                    </a:lnTo>
                    <a:lnTo>
                      <a:pt x="31" y="0"/>
                    </a:lnTo>
                    <a:lnTo>
                      <a:pt x="32" y="0"/>
                    </a:lnTo>
                    <a:lnTo>
                      <a:pt x="33" y="0"/>
                    </a:lnTo>
                    <a:lnTo>
                      <a:pt x="35" y="0"/>
                    </a:lnTo>
                    <a:lnTo>
                      <a:pt x="36" y="0"/>
                    </a:lnTo>
                    <a:lnTo>
                      <a:pt x="37" y="0"/>
                    </a:lnTo>
                    <a:lnTo>
                      <a:pt x="37" y="1"/>
                    </a:lnTo>
                    <a:lnTo>
                      <a:pt x="38" y="1"/>
                    </a:lnTo>
                    <a:lnTo>
                      <a:pt x="40" y="1"/>
                    </a:lnTo>
                    <a:lnTo>
                      <a:pt x="41" y="1"/>
                    </a:lnTo>
                    <a:lnTo>
                      <a:pt x="41" y="3"/>
                    </a:lnTo>
                    <a:lnTo>
                      <a:pt x="42" y="3"/>
                    </a:lnTo>
                    <a:lnTo>
                      <a:pt x="44" y="3"/>
                    </a:lnTo>
                    <a:lnTo>
                      <a:pt x="44" y="4"/>
                    </a:lnTo>
                    <a:lnTo>
                      <a:pt x="46" y="5"/>
                    </a:lnTo>
                    <a:lnTo>
                      <a:pt x="47" y="6"/>
                    </a:lnTo>
                    <a:lnTo>
                      <a:pt x="49" y="6"/>
                    </a:lnTo>
                    <a:lnTo>
                      <a:pt x="49" y="8"/>
                    </a:lnTo>
                    <a:lnTo>
                      <a:pt x="50" y="8"/>
                    </a:lnTo>
                    <a:lnTo>
                      <a:pt x="50" y="9"/>
                    </a:lnTo>
                    <a:lnTo>
                      <a:pt x="51" y="10"/>
                    </a:lnTo>
                    <a:lnTo>
                      <a:pt x="53" y="12"/>
                    </a:lnTo>
                    <a:lnTo>
                      <a:pt x="53" y="13"/>
                    </a:lnTo>
                    <a:lnTo>
                      <a:pt x="54" y="14"/>
                    </a:lnTo>
                    <a:lnTo>
                      <a:pt x="55" y="15"/>
                    </a:lnTo>
                    <a:lnTo>
                      <a:pt x="55" y="17"/>
                    </a:lnTo>
                    <a:lnTo>
                      <a:pt x="57" y="18"/>
                    </a:lnTo>
                    <a:lnTo>
                      <a:pt x="57" y="19"/>
                    </a:lnTo>
                    <a:lnTo>
                      <a:pt x="58" y="21"/>
                    </a:lnTo>
                    <a:lnTo>
                      <a:pt x="59" y="22"/>
                    </a:lnTo>
                    <a:lnTo>
                      <a:pt x="59" y="23"/>
                    </a:lnTo>
                    <a:lnTo>
                      <a:pt x="59" y="25"/>
                    </a:lnTo>
                    <a:lnTo>
                      <a:pt x="60" y="25"/>
                    </a:lnTo>
                    <a:lnTo>
                      <a:pt x="60" y="26"/>
                    </a:lnTo>
                    <a:lnTo>
                      <a:pt x="60" y="27"/>
                    </a:lnTo>
                    <a:lnTo>
                      <a:pt x="62" y="27"/>
                    </a:lnTo>
                    <a:lnTo>
                      <a:pt x="62" y="28"/>
                    </a:lnTo>
                    <a:lnTo>
                      <a:pt x="62" y="30"/>
                    </a:lnTo>
                    <a:lnTo>
                      <a:pt x="62" y="31"/>
                    </a:lnTo>
                    <a:lnTo>
                      <a:pt x="63" y="32"/>
                    </a:lnTo>
                    <a:lnTo>
                      <a:pt x="63" y="34"/>
                    </a:lnTo>
                    <a:lnTo>
                      <a:pt x="64" y="35"/>
                    </a:lnTo>
                    <a:lnTo>
                      <a:pt x="64" y="36"/>
                    </a:lnTo>
                    <a:lnTo>
                      <a:pt x="64" y="38"/>
                    </a:lnTo>
                    <a:lnTo>
                      <a:pt x="66" y="40"/>
                    </a:lnTo>
                    <a:lnTo>
                      <a:pt x="67" y="44"/>
                    </a:lnTo>
                    <a:lnTo>
                      <a:pt x="67" y="48"/>
                    </a:lnTo>
                    <a:lnTo>
                      <a:pt x="67" y="49"/>
                    </a:lnTo>
                    <a:lnTo>
                      <a:pt x="68" y="52"/>
                    </a:lnTo>
                    <a:lnTo>
                      <a:pt x="68" y="53"/>
                    </a:lnTo>
                    <a:lnTo>
                      <a:pt x="68" y="54"/>
                    </a:lnTo>
                    <a:lnTo>
                      <a:pt x="68" y="56"/>
                    </a:lnTo>
                    <a:lnTo>
                      <a:pt x="68" y="57"/>
                    </a:lnTo>
                    <a:lnTo>
                      <a:pt x="68" y="58"/>
                    </a:lnTo>
                    <a:lnTo>
                      <a:pt x="68" y="60"/>
                    </a:lnTo>
                    <a:lnTo>
                      <a:pt x="70" y="61"/>
                    </a:lnTo>
                    <a:lnTo>
                      <a:pt x="70" y="62"/>
                    </a:lnTo>
                    <a:lnTo>
                      <a:pt x="70" y="63"/>
                    </a:lnTo>
                    <a:lnTo>
                      <a:pt x="70" y="65"/>
                    </a:lnTo>
                    <a:lnTo>
                      <a:pt x="70" y="66"/>
                    </a:lnTo>
                    <a:lnTo>
                      <a:pt x="70" y="67"/>
                    </a:lnTo>
                    <a:lnTo>
                      <a:pt x="70" y="69"/>
                    </a:lnTo>
                    <a:lnTo>
                      <a:pt x="70" y="70"/>
                    </a:lnTo>
                    <a:lnTo>
                      <a:pt x="70" y="71"/>
                    </a:lnTo>
                    <a:lnTo>
                      <a:pt x="70" y="73"/>
                    </a:lnTo>
                    <a:lnTo>
                      <a:pt x="70" y="74"/>
                    </a:lnTo>
                    <a:lnTo>
                      <a:pt x="70" y="75"/>
                    </a:lnTo>
                    <a:lnTo>
                      <a:pt x="70" y="76"/>
                    </a:lnTo>
                    <a:lnTo>
                      <a:pt x="70" y="78"/>
                    </a:lnTo>
                    <a:lnTo>
                      <a:pt x="70" y="79"/>
                    </a:lnTo>
                    <a:lnTo>
                      <a:pt x="70" y="80"/>
                    </a:lnTo>
                    <a:lnTo>
                      <a:pt x="70" y="82"/>
                    </a:lnTo>
                    <a:lnTo>
                      <a:pt x="70" y="83"/>
                    </a:lnTo>
                    <a:lnTo>
                      <a:pt x="70" y="84"/>
                    </a:lnTo>
                    <a:lnTo>
                      <a:pt x="70" y="85"/>
                    </a:lnTo>
                    <a:lnTo>
                      <a:pt x="70" y="87"/>
                    </a:lnTo>
                    <a:lnTo>
                      <a:pt x="70" y="88"/>
                    </a:lnTo>
                    <a:lnTo>
                      <a:pt x="70" y="89"/>
                    </a:lnTo>
                    <a:lnTo>
                      <a:pt x="70" y="91"/>
                    </a:lnTo>
                    <a:lnTo>
                      <a:pt x="70" y="92"/>
                    </a:lnTo>
                    <a:lnTo>
                      <a:pt x="70" y="93"/>
                    </a:lnTo>
                    <a:lnTo>
                      <a:pt x="70" y="95"/>
                    </a:lnTo>
                    <a:lnTo>
                      <a:pt x="68" y="96"/>
                    </a:lnTo>
                    <a:lnTo>
                      <a:pt x="68" y="97"/>
                    </a:lnTo>
                    <a:lnTo>
                      <a:pt x="68" y="98"/>
                    </a:lnTo>
                    <a:lnTo>
                      <a:pt x="68" y="100"/>
                    </a:lnTo>
                    <a:lnTo>
                      <a:pt x="68" y="101"/>
                    </a:lnTo>
                    <a:lnTo>
                      <a:pt x="67" y="106"/>
                    </a:lnTo>
                    <a:lnTo>
                      <a:pt x="67" y="108"/>
                    </a:lnTo>
                    <a:lnTo>
                      <a:pt x="67" y="109"/>
                    </a:lnTo>
                    <a:lnTo>
                      <a:pt x="66" y="110"/>
                    </a:lnTo>
                    <a:lnTo>
                      <a:pt x="66" y="111"/>
                    </a:lnTo>
                    <a:lnTo>
                      <a:pt x="66" y="113"/>
                    </a:lnTo>
                    <a:lnTo>
                      <a:pt x="66" y="114"/>
                    </a:lnTo>
                    <a:lnTo>
                      <a:pt x="64" y="115"/>
                    </a:lnTo>
                    <a:lnTo>
                      <a:pt x="64" y="117"/>
                    </a:lnTo>
                    <a:lnTo>
                      <a:pt x="64" y="118"/>
                    </a:lnTo>
                    <a:lnTo>
                      <a:pt x="64" y="119"/>
                    </a:lnTo>
                    <a:lnTo>
                      <a:pt x="63" y="119"/>
                    </a:lnTo>
                    <a:lnTo>
                      <a:pt x="63" y="120"/>
                    </a:lnTo>
                    <a:lnTo>
                      <a:pt x="63" y="122"/>
                    </a:lnTo>
                    <a:lnTo>
                      <a:pt x="62" y="123"/>
                    </a:lnTo>
                    <a:lnTo>
                      <a:pt x="62" y="124"/>
                    </a:lnTo>
                    <a:lnTo>
                      <a:pt x="60" y="126"/>
                    </a:lnTo>
                    <a:lnTo>
                      <a:pt x="60" y="127"/>
                    </a:lnTo>
                    <a:lnTo>
                      <a:pt x="60" y="128"/>
                    </a:lnTo>
                    <a:lnTo>
                      <a:pt x="59" y="130"/>
                    </a:lnTo>
                    <a:lnTo>
                      <a:pt x="59" y="131"/>
                    </a:lnTo>
                    <a:lnTo>
                      <a:pt x="58" y="132"/>
                    </a:lnTo>
                    <a:lnTo>
                      <a:pt x="57" y="133"/>
                    </a:lnTo>
                    <a:lnTo>
                      <a:pt x="57" y="135"/>
                    </a:lnTo>
                    <a:lnTo>
                      <a:pt x="55" y="136"/>
                    </a:lnTo>
                    <a:lnTo>
                      <a:pt x="55" y="137"/>
                    </a:lnTo>
                    <a:lnTo>
                      <a:pt x="54" y="139"/>
                    </a:lnTo>
                    <a:lnTo>
                      <a:pt x="53" y="140"/>
                    </a:lnTo>
                    <a:lnTo>
                      <a:pt x="53" y="141"/>
                    </a:lnTo>
                    <a:lnTo>
                      <a:pt x="51" y="141"/>
                    </a:lnTo>
                    <a:lnTo>
                      <a:pt x="50" y="143"/>
                    </a:lnTo>
                    <a:lnTo>
                      <a:pt x="49" y="145"/>
                    </a:lnTo>
                    <a:lnTo>
                      <a:pt x="47" y="145"/>
                    </a:lnTo>
                    <a:lnTo>
                      <a:pt x="46" y="146"/>
                    </a:lnTo>
                    <a:lnTo>
                      <a:pt x="45" y="146"/>
                    </a:lnTo>
                    <a:lnTo>
                      <a:pt x="44" y="148"/>
                    </a:lnTo>
                    <a:lnTo>
                      <a:pt x="42" y="148"/>
                    </a:lnTo>
                    <a:lnTo>
                      <a:pt x="41" y="149"/>
                    </a:lnTo>
                    <a:lnTo>
                      <a:pt x="40" y="149"/>
                    </a:lnTo>
                    <a:lnTo>
                      <a:pt x="38" y="149"/>
                    </a:lnTo>
                    <a:lnTo>
                      <a:pt x="37" y="149"/>
                    </a:lnTo>
                    <a:lnTo>
                      <a:pt x="36" y="149"/>
                    </a:lnTo>
                    <a:lnTo>
                      <a:pt x="36" y="150"/>
                    </a:lnTo>
                    <a:lnTo>
                      <a:pt x="35" y="149"/>
                    </a:lnTo>
                    <a:lnTo>
                      <a:pt x="33" y="149"/>
                    </a:lnTo>
                    <a:lnTo>
                      <a:pt x="32" y="149"/>
                    </a:lnTo>
                    <a:lnTo>
                      <a:pt x="31" y="149"/>
                    </a:lnTo>
                    <a:lnTo>
                      <a:pt x="29" y="149"/>
                    </a:lnTo>
                    <a:lnTo>
                      <a:pt x="29" y="148"/>
                    </a:lnTo>
                    <a:lnTo>
                      <a:pt x="28" y="148"/>
                    </a:lnTo>
                    <a:lnTo>
                      <a:pt x="27" y="148"/>
                    </a:lnTo>
                    <a:lnTo>
                      <a:pt x="25" y="146"/>
                    </a:lnTo>
                    <a:lnTo>
                      <a:pt x="23" y="145"/>
                    </a:lnTo>
                    <a:lnTo>
                      <a:pt x="23" y="144"/>
                    </a:lnTo>
                    <a:lnTo>
                      <a:pt x="22" y="144"/>
                    </a:lnTo>
                    <a:lnTo>
                      <a:pt x="20" y="143"/>
                    </a:lnTo>
                    <a:lnTo>
                      <a:pt x="19" y="141"/>
                    </a:lnTo>
                    <a:lnTo>
                      <a:pt x="18" y="140"/>
                    </a:lnTo>
                    <a:lnTo>
                      <a:pt x="18" y="139"/>
                    </a:lnTo>
                    <a:lnTo>
                      <a:pt x="16" y="139"/>
                    </a:lnTo>
                    <a:lnTo>
                      <a:pt x="16" y="137"/>
                    </a:lnTo>
                    <a:lnTo>
                      <a:pt x="15" y="136"/>
                    </a:lnTo>
                    <a:lnTo>
                      <a:pt x="15" y="135"/>
                    </a:lnTo>
                    <a:lnTo>
                      <a:pt x="14" y="135"/>
                    </a:lnTo>
                    <a:lnTo>
                      <a:pt x="14" y="133"/>
                    </a:lnTo>
                    <a:lnTo>
                      <a:pt x="12" y="132"/>
                    </a:lnTo>
                    <a:lnTo>
                      <a:pt x="12" y="131"/>
                    </a:lnTo>
                    <a:lnTo>
                      <a:pt x="11" y="131"/>
                    </a:lnTo>
                    <a:lnTo>
                      <a:pt x="11" y="130"/>
                    </a:lnTo>
                    <a:lnTo>
                      <a:pt x="11" y="128"/>
                    </a:lnTo>
                    <a:lnTo>
                      <a:pt x="10" y="128"/>
                    </a:lnTo>
                    <a:lnTo>
                      <a:pt x="10" y="127"/>
                    </a:lnTo>
                    <a:lnTo>
                      <a:pt x="10" y="126"/>
                    </a:lnTo>
                    <a:lnTo>
                      <a:pt x="9" y="124"/>
                    </a:lnTo>
                    <a:lnTo>
                      <a:pt x="9" y="123"/>
                    </a:lnTo>
                    <a:lnTo>
                      <a:pt x="7" y="122"/>
                    </a:lnTo>
                    <a:lnTo>
                      <a:pt x="7" y="120"/>
                    </a:lnTo>
                    <a:lnTo>
                      <a:pt x="7" y="119"/>
                    </a:lnTo>
                    <a:lnTo>
                      <a:pt x="6" y="118"/>
                    </a:lnTo>
                    <a:lnTo>
                      <a:pt x="6" y="117"/>
                    </a:lnTo>
                    <a:lnTo>
                      <a:pt x="6" y="115"/>
                    </a:lnTo>
                    <a:lnTo>
                      <a:pt x="5" y="114"/>
                    </a:lnTo>
                    <a:lnTo>
                      <a:pt x="5" y="113"/>
                    </a:lnTo>
                    <a:lnTo>
                      <a:pt x="3" y="110"/>
                    </a:lnTo>
                    <a:lnTo>
                      <a:pt x="3" y="109"/>
                    </a:lnTo>
                    <a:lnTo>
                      <a:pt x="2" y="105"/>
                    </a:lnTo>
                    <a:lnTo>
                      <a:pt x="2" y="101"/>
                    </a:lnTo>
                    <a:lnTo>
                      <a:pt x="2" y="100"/>
                    </a:lnTo>
                    <a:lnTo>
                      <a:pt x="1" y="98"/>
                    </a:lnTo>
                    <a:lnTo>
                      <a:pt x="1" y="97"/>
                    </a:lnTo>
                    <a:lnTo>
                      <a:pt x="1" y="96"/>
                    </a:lnTo>
                    <a:lnTo>
                      <a:pt x="1" y="95"/>
                    </a:lnTo>
                    <a:lnTo>
                      <a:pt x="1" y="93"/>
                    </a:lnTo>
                    <a:lnTo>
                      <a:pt x="1" y="92"/>
                    </a:lnTo>
                    <a:lnTo>
                      <a:pt x="1" y="91"/>
                    </a:lnTo>
                    <a:lnTo>
                      <a:pt x="0" y="89"/>
                    </a:lnTo>
                    <a:lnTo>
                      <a:pt x="0" y="88"/>
                    </a:lnTo>
                    <a:lnTo>
                      <a:pt x="0" y="87"/>
                    </a:lnTo>
                    <a:lnTo>
                      <a:pt x="0" y="85"/>
                    </a:lnTo>
                    <a:lnTo>
                      <a:pt x="0" y="84"/>
                    </a:lnTo>
                    <a:lnTo>
                      <a:pt x="0" y="83"/>
                    </a:lnTo>
                    <a:lnTo>
                      <a:pt x="0" y="82"/>
                    </a:lnTo>
                    <a:lnTo>
                      <a:pt x="0" y="80"/>
                    </a:lnTo>
                    <a:lnTo>
                      <a:pt x="0" y="79"/>
                    </a:lnTo>
                    <a:lnTo>
                      <a:pt x="0" y="78"/>
                    </a:lnTo>
                    <a:lnTo>
                      <a:pt x="0" y="76"/>
                    </a:lnTo>
                    <a:lnTo>
                      <a:pt x="0" y="75"/>
                    </a:lnTo>
                    <a:lnTo>
                      <a:pt x="0" y="74"/>
                    </a:lnTo>
                    <a:lnTo>
                      <a:pt x="0" y="73"/>
                    </a:lnTo>
                    <a:lnTo>
                      <a:pt x="0" y="71"/>
                    </a:lnTo>
                    <a:lnTo>
                      <a:pt x="0" y="70"/>
                    </a:lnTo>
                    <a:lnTo>
                      <a:pt x="0" y="69"/>
                    </a:lnTo>
                    <a:lnTo>
                      <a:pt x="0" y="67"/>
                    </a:lnTo>
                    <a:lnTo>
                      <a:pt x="0" y="66"/>
                    </a:lnTo>
                    <a:lnTo>
                      <a:pt x="0" y="65"/>
                    </a:lnTo>
                    <a:lnTo>
                      <a:pt x="0" y="63"/>
                    </a:lnTo>
                    <a:lnTo>
                      <a:pt x="0" y="62"/>
                    </a:lnTo>
                    <a:lnTo>
                      <a:pt x="0" y="61"/>
                    </a:lnTo>
                    <a:lnTo>
                      <a:pt x="0" y="60"/>
                    </a:lnTo>
                    <a:lnTo>
                      <a:pt x="0" y="58"/>
                    </a:lnTo>
                    <a:lnTo>
                      <a:pt x="0" y="57"/>
                    </a:lnTo>
                    <a:lnTo>
                      <a:pt x="0" y="56"/>
                    </a:lnTo>
                    <a:lnTo>
                      <a:pt x="1" y="54"/>
                    </a:lnTo>
                    <a:lnTo>
                      <a:pt x="1" y="53"/>
                    </a:lnTo>
                    <a:lnTo>
                      <a:pt x="1" y="52"/>
                    </a:lnTo>
                    <a:lnTo>
                      <a:pt x="1" y="50"/>
                    </a:lnTo>
                    <a:lnTo>
                      <a:pt x="1" y="49"/>
                    </a:lnTo>
                    <a:lnTo>
                      <a:pt x="1" y="48"/>
                    </a:lnTo>
                    <a:lnTo>
                      <a:pt x="2" y="43"/>
                    </a:lnTo>
                    <a:lnTo>
                      <a:pt x="2" y="41"/>
                    </a:lnTo>
                    <a:lnTo>
                      <a:pt x="2" y="40"/>
                    </a:lnTo>
                    <a:lnTo>
                      <a:pt x="3" y="39"/>
                    </a:lnTo>
                    <a:lnTo>
                      <a:pt x="3" y="38"/>
                    </a:lnTo>
                    <a:lnTo>
                      <a:pt x="3" y="36"/>
                    </a:lnTo>
                    <a:lnTo>
                      <a:pt x="3" y="35"/>
                    </a:lnTo>
                    <a:lnTo>
                      <a:pt x="5" y="34"/>
                    </a:lnTo>
                    <a:lnTo>
                      <a:pt x="5" y="32"/>
                    </a:lnTo>
                    <a:lnTo>
                      <a:pt x="5" y="31"/>
                    </a:lnTo>
                    <a:lnTo>
                      <a:pt x="6" y="30"/>
                    </a:lnTo>
                    <a:lnTo>
                      <a:pt x="6" y="28"/>
                    </a:lnTo>
                    <a:lnTo>
                      <a:pt x="6" y="27"/>
                    </a:lnTo>
                    <a:lnTo>
                      <a:pt x="7" y="26"/>
                    </a:lnTo>
                    <a:lnTo>
                      <a:pt x="7" y="25"/>
                    </a:lnTo>
                    <a:lnTo>
                      <a:pt x="9" y="23"/>
                    </a:lnTo>
                    <a:lnTo>
                      <a:pt x="9" y="22"/>
                    </a:lnTo>
                    <a:lnTo>
                      <a:pt x="9" y="21"/>
                    </a:lnTo>
                    <a:lnTo>
                      <a:pt x="10" y="21"/>
                    </a:lnTo>
                    <a:lnTo>
                      <a:pt x="10" y="19"/>
                    </a:lnTo>
                    <a:lnTo>
                      <a:pt x="10" y="18"/>
                    </a:lnTo>
                    <a:lnTo>
                      <a:pt x="11" y="18"/>
                    </a:lnTo>
                    <a:lnTo>
                      <a:pt x="11" y="17"/>
                    </a:lnTo>
                    <a:lnTo>
                      <a:pt x="12" y="15"/>
                    </a:lnTo>
                    <a:lnTo>
                      <a:pt x="12" y="14"/>
                    </a:lnTo>
                    <a:lnTo>
                      <a:pt x="14" y="14"/>
                    </a:lnTo>
                    <a:lnTo>
                      <a:pt x="14" y="13"/>
                    </a:lnTo>
                    <a:lnTo>
                      <a:pt x="15" y="12"/>
                    </a:lnTo>
                    <a:lnTo>
                      <a:pt x="15" y="10"/>
                    </a:lnTo>
                    <a:lnTo>
                      <a:pt x="16" y="9"/>
                    </a:lnTo>
                    <a:lnTo>
                      <a:pt x="18" y="8"/>
                    </a:lnTo>
                    <a:lnTo>
                      <a:pt x="19" y="6"/>
                    </a:lnTo>
                    <a:close/>
                  </a:path>
                </a:pathLst>
              </a:custGeom>
              <a:solidFill>
                <a:srgbClr val="808080"/>
              </a:solidFill>
              <a:ln w="9525">
                <a:noFill/>
                <a:round/>
                <a:headEnd/>
                <a:tailEnd/>
              </a:ln>
            </p:spPr>
            <p:txBody>
              <a:bodyPr/>
              <a:lstStyle/>
              <a:p>
                <a:endParaRPr lang="en-US"/>
              </a:p>
            </p:txBody>
          </p:sp>
          <p:sp>
            <p:nvSpPr>
              <p:cNvPr id="285" name="Freeform 428"/>
              <p:cNvSpPr>
                <a:spLocks/>
              </p:cNvSpPr>
              <p:nvPr/>
            </p:nvSpPr>
            <p:spPr bwMode="auto">
              <a:xfrm>
                <a:off x="2567" y="1320"/>
                <a:ext cx="73" cy="151"/>
              </a:xfrm>
              <a:custGeom>
                <a:avLst/>
                <a:gdLst>
                  <a:gd name="T0" fmla="*/ 72 w 73"/>
                  <a:gd name="T1" fmla="*/ 59 h 151"/>
                  <a:gd name="T2" fmla="*/ 73 w 73"/>
                  <a:gd name="T3" fmla="*/ 77 h 151"/>
                  <a:gd name="T4" fmla="*/ 72 w 73"/>
                  <a:gd name="T5" fmla="*/ 96 h 151"/>
                  <a:gd name="T6" fmla="*/ 69 w 73"/>
                  <a:gd name="T7" fmla="*/ 112 h 151"/>
                  <a:gd name="T8" fmla="*/ 64 w 73"/>
                  <a:gd name="T9" fmla="*/ 128 h 151"/>
                  <a:gd name="T10" fmla="*/ 57 w 73"/>
                  <a:gd name="T11" fmla="*/ 140 h 151"/>
                  <a:gd name="T12" fmla="*/ 49 w 73"/>
                  <a:gd name="T13" fmla="*/ 147 h 151"/>
                  <a:gd name="T14" fmla="*/ 40 w 73"/>
                  <a:gd name="T15" fmla="*/ 151 h 151"/>
                  <a:gd name="T16" fmla="*/ 31 w 73"/>
                  <a:gd name="T17" fmla="*/ 150 h 151"/>
                  <a:gd name="T18" fmla="*/ 24 w 73"/>
                  <a:gd name="T19" fmla="*/ 145 h 151"/>
                  <a:gd name="T20" fmla="*/ 16 w 73"/>
                  <a:gd name="T21" fmla="*/ 136 h 151"/>
                  <a:gd name="T22" fmla="*/ 9 w 73"/>
                  <a:gd name="T23" fmla="*/ 123 h 151"/>
                  <a:gd name="T24" fmla="*/ 4 w 73"/>
                  <a:gd name="T25" fmla="*/ 107 h 151"/>
                  <a:gd name="T26" fmla="*/ 2 w 73"/>
                  <a:gd name="T27" fmla="*/ 88 h 151"/>
                  <a:gd name="T28" fmla="*/ 0 w 73"/>
                  <a:gd name="T29" fmla="*/ 70 h 151"/>
                  <a:gd name="T30" fmla="*/ 2 w 73"/>
                  <a:gd name="T31" fmla="*/ 51 h 151"/>
                  <a:gd name="T32" fmla="*/ 5 w 73"/>
                  <a:gd name="T33" fmla="*/ 36 h 151"/>
                  <a:gd name="T34" fmla="*/ 11 w 73"/>
                  <a:gd name="T35" fmla="*/ 20 h 151"/>
                  <a:gd name="T36" fmla="*/ 17 w 73"/>
                  <a:gd name="T37" fmla="*/ 10 h 151"/>
                  <a:gd name="T38" fmla="*/ 27 w 73"/>
                  <a:gd name="T39" fmla="*/ 1 h 151"/>
                  <a:gd name="T40" fmla="*/ 37 w 73"/>
                  <a:gd name="T41" fmla="*/ 0 h 151"/>
                  <a:gd name="T42" fmla="*/ 44 w 73"/>
                  <a:gd name="T43" fmla="*/ 2 h 151"/>
                  <a:gd name="T44" fmla="*/ 53 w 73"/>
                  <a:gd name="T45" fmla="*/ 10 h 151"/>
                  <a:gd name="T46" fmla="*/ 60 w 73"/>
                  <a:gd name="T47" fmla="*/ 20 h 151"/>
                  <a:gd name="T48" fmla="*/ 66 w 73"/>
                  <a:gd name="T49" fmla="*/ 35 h 151"/>
                  <a:gd name="T50" fmla="*/ 66 w 73"/>
                  <a:gd name="T51" fmla="*/ 42 h 151"/>
                  <a:gd name="T52" fmla="*/ 62 w 73"/>
                  <a:gd name="T53" fmla="*/ 27 h 151"/>
                  <a:gd name="T54" fmla="*/ 56 w 73"/>
                  <a:gd name="T55" fmla="*/ 15 h 151"/>
                  <a:gd name="T56" fmla="*/ 48 w 73"/>
                  <a:gd name="T57" fmla="*/ 7 h 151"/>
                  <a:gd name="T58" fmla="*/ 39 w 73"/>
                  <a:gd name="T59" fmla="*/ 4 h 151"/>
                  <a:gd name="T60" fmla="*/ 31 w 73"/>
                  <a:gd name="T61" fmla="*/ 2 h 151"/>
                  <a:gd name="T62" fmla="*/ 24 w 73"/>
                  <a:gd name="T63" fmla="*/ 7 h 151"/>
                  <a:gd name="T64" fmla="*/ 14 w 73"/>
                  <a:gd name="T65" fmla="*/ 18 h 151"/>
                  <a:gd name="T66" fmla="*/ 8 w 73"/>
                  <a:gd name="T67" fmla="*/ 31 h 151"/>
                  <a:gd name="T68" fmla="*/ 4 w 73"/>
                  <a:gd name="T69" fmla="*/ 46 h 151"/>
                  <a:gd name="T70" fmla="*/ 3 w 73"/>
                  <a:gd name="T71" fmla="*/ 63 h 151"/>
                  <a:gd name="T72" fmla="*/ 2 w 73"/>
                  <a:gd name="T73" fmla="*/ 81 h 151"/>
                  <a:gd name="T74" fmla="*/ 4 w 73"/>
                  <a:gd name="T75" fmla="*/ 98 h 151"/>
                  <a:gd name="T76" fmla="*/ 8 w 73"/>
                  <a:gd name="T77" fmla="*/ 115 h 151"/>
                  <a:gd name="T78" fmla="*/ 13 w 73"/>
                  <a:gd name="T79" fmla="*/ 129 h 151"/>
                  <a:gd name="T80" fmla="*/ 21 w 73"/>
                  <a:gd name="T81" fmla="*/ 140 h 151"/>
                  <a:gd name="T82" fmla="*/ 29 w 73"/>
                  <a:gd name="T83" fmla="*/ 146 h 151"/>
                  <a:gd name="T84" fmla="*/ 37 w 73"/>
                  <a:gd name="T85" fmla="*/ 149 h 151"/>
                  <a:gd name="T86" fmla="*/ 46 w 73"/>
                  <a:gd name="T87" fmla="*/ 147 h 151"/>
                  <a:gd name="T88" fmla="*/ 53 w 73"/>
                  <a:gd name="T89" fmla="*/ 141 h 151"/>
                  <a:gd name="T90" fmla="*/ 60 w 73"/>
                  <a:gd name="T91" fmla="*/ 131 h 151"/>
                  <a:gd name="T92" fmla="*/ 65 w 73"/>
                  <a:gd name="T93" fmla="*/ 118 h 151"/>
                  <a:gd name="T94" fmla="*/ 69 w 73"/>
                  <a:gd name="T95" fmla="*/ 102 h 151"/>
                  <a:gd name="T96" fmla="*/ 72 w 73"/>
                  <a:gd name="T97" fmla="*/ 85 h 151"/>
                  <a:gd name="T98" fmla="*/ 70 w 73"/>
                  <a:gd name="T99" fmla="*/ 67 h 151"/>
                  <a:gd name="T100" fmla="*/ 69 w 73"/>
                  <a:gd name="T101" fmla="*/ 49 h 1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
                  <a:gd name="T154" fmla="*/ 0 h 151"/>
                  <a:gd name="T155" fmla="*/ 73 w 73"/>
                  <a:gd name="T156" fmla="*/ 151 h 1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 h="151">
                    <a:moveTo>
                      <a:pt x="69" y="45"/>
                    </a:moveTo>
                    <a:lnTo>
                      <a:pt x="70" y="48"/>
                    </a:lnTo>
                    <a:lnTo>
                      <a:pt x="70" y="51"/>
                    </a:lnTo>
                    <a:lnTo>
                      <a:pt x="72" y="55"/>
                    </a:lnTo>
                    <a:lnTo>
                      <a:pt x="72" y="59"/>
                    </a:lnTo>
                    <a:lnTo>
                      <a:pt x="72" y="63"/>
                    </a:lnTo>
                    <a:lnTo>
                      <a:pt x="72" y="67"/>
                    </a:lnTo>
                    <a:lnTo>
                      <a:pt x="73" y="71"/>
                    </a:lnTo>
                    <a:lnTo>
                      <a:pt x="73" y="74"/>
                    </a:lnTo>
                    <a:lnTo>
                      <a:pt x="73" y="77"/>
                    </a:lnTo>
                    <a:lnTo>
                      <a:pt x="73" y="81"/>
                    </a:lnTo>
                    <a:lnTo>
                      <a:pt x="73" y="85"/>
                    </a:lnTo>
                    <a:lnTo>
                      <a:pt x="72" y="89"/>
                    </a:lnTo>
                    <a:lnTo>
                      <a:pt x="72" y="92"/>
                    </a:lnTo>
                    <a:lnTo>
                      <a:pt x="72" y="96"/>
                    </a:lnTo>
                    <a:lnTo>
                      <a:pt x="72" y="99"/>
                    </a:lnTo>
                    <a:lnTo>
                      <a:pt x="70" y="102"/>
                    </a:lnTo>
                    <a:lnTo>
                      <a:pt x="70" y="106"/>
                    </a:lnTo>
                    <a:lnTo>
                      <a:pt x="69" y="110"/>
                    </a:lnTo>
                    <a:lnTo>
                      <a:pt x="69" y="112"/>
                    </a:lnTo>
                    <a:lnTo>
                      <a:pt x="68" y="116"/>
                    </a:lnTo>
                    <a:lnTo>
                      <a:pt x="66" y="119"/>
                    </a:lnTo>
                    <a:lnTo>
                      <a:pt x="66" y="121"/>
                    </a:lnTo>
                    <a:lnTo>
                      <a:pt x="65" y="124"/>
                    </a:lnTo>
                    <a:lnTo>
                      <a:pt x="64" y="128"/>
                    </a:lnTo>
                    <a:lnTo>
                      <a:pt x="62" y="131"/>
                    </a:lnTo>
                    <a:lnTo>
                      <a:pt x="61" y="133"/>
                    </a:lnTo>
                    <a:lnTo>
                      <a:pt x="60" y="134"/>
                    </a:lnTo>
                    <a:lnTo>
                      <a:pt x="59" y="137"/>
                    </a:lnTo>
                    <a:lnTo>
                      <a:pt x="57" y="140"/>
                    </a:lnTo>
                    <a:lnTo>
                      <a:pt x="56" y="141"/>
                    </a:lnTo>
                    <a:lnTo>
                      <a:pt x="53" y="144"/>
                    </a:lnTo>
                    <a:lnTo>
                      <a:pt x="52" y="145"/>
                    </a:lnTo>
                    <a:lnTo>
                      <a:pt x="51" y="146"/>
                    </a:lnTo>
                    <a:lnTo>
                      <a:pt x="49" y="147"/>
                    </a:lnTo>
                    <a:lnTo>
                      <a:pt x="47" y="149"/>
                    </a:lnTo>
                    <a:lnTo>
                      <a:pt x="46" y="150"/>
                    </a:lnTo>
                    <a:lnTo>
                      <a:pt x="44" y="150"/>
                    </a:lnTo>
                    <a:lnTo>
                      <a:pt x="42" y="151"/>
                    </a:lnTo>
                    <a:lnTo>
                      <a:pt x="40" y="151"/>
                    </a:lnTo>
                    <a:lnTo>
                      <a:pt x="38" y="151"/>
                    </a:lnTo>
                    <a:lnTo>
                      <a:pt x="37" y="151"/>
                    </a:lnTo>
                    <a:lnTo>
                      <a:pt x="35" y="151"/>
                    </a:lnTo>
                    <a:lnTo>
                      <a:pt x="33" y="151"/>
                    </a:lnTo>
                    <a:lnTo>
                      <a:pt x="31" y="150"/>
                    </a:lnTo>
                    <a:lnTo>
                      <a:pt x="30" y="150"/>
                    </a:lnTo>
                    <a:lnTo>
                      <a:pt x="29" y="149"/>
                    </a:lnTo>
                    <a:lnTo>
                      <a:pt x="26" y="147"/>
                    </a:lnTo>
                    <a:lnTo>
                      <a:pt x="25" y="146"/>
                    </a:lnTo>
                    <a:lnTo>
                      <a:pt x="24" y="145"/>
                    </a:lnTo>
                    <a:lnTo>
                      <a:pt x="21" y="144"/>
                    </a:lnTo>
                    <a:lnTo>
                      <a:pt x="20" y="142"/>
                    </a:lnTo>
                    <a:lnTo>
                      <a:pt x="18" y="140"/>
                    </a:lnTo>
                    <a:lnTo>
                      <a:pt x="17" y="138"/>
                    </a:lnTo>
                    <a:lnTo>
                      <a:pt x="16" y="136"/>
                    </a:lnTo>
                    <a:lnTo>
                      <a:pt x="14" y="133"/>
                    </a:lnTo>
                    <a:lnTo>
                      <a:pt x="13" y="131"/>
                    </a:lnTo>
                    <a:lnTo>
                      <a:pt x="12" y="128"/>
                    </a:lnTo>
                    <a:lnTo>
                      <a:pt x="11" y="125"/>
                    </a:lnTo>
                    <a:lnTo>
                      <a:pt x="9" y="123"/>
                    </a:lnTo>
                    <a:lnTo>
                      <a:pt x="8" y="120"/>
                    </a:lnTo>
                    <a:lnTo>
                      <a:pt x="7" y="116"/>
                    </a:lnTo>
                    <a:lnTo>
                      <a:pt x="5" y="114"/>
                    </a:lnTo>
                    <a:lnTo>
                      <a:pt x="5" y="110"/>
                    </a:lnTo>
                    <a:lnTo>
                      <a:pt x="4" y="107"/>
                    </a:lnTo>
                    <a:lnTo>
                      <a:pt x="3" y="103"/>
                    </a:lnTo>
                    <a:lnTo>
                      <a:pt x="3" y="99"/>
                    </a:lnTo>
                    <a:lnTo>
                      <a:pt x="2" y="96"/>
                    </a:lnTo>
                    <a:lnTo>
                      <a:pt x="2" y="92"/>
                    </a:lnTo>
                    <a:lnTo>
                      <a:pt x="2" y="88"/>
                    </a:lnTo>
                    <a:lnTo>
                      <a:pt x="2" y="85"/>
                    </a:lnTo>
                    <a:lnTo>
                      <a:pt x="0" y="81"/>
                    </a:lnTo>
                    <a:lnTo>
                      <a:pt x="0" y="77"/>
                    </a:lnTo>
                    <a:lnTo>
                      <a:pt x="0" y="74"/>
                    </a:lnTo>
                    <a:lnTo>
                      <a:pt x="0" y="70"/>
                    </a:lnTo>
                    <a:lnTo>
                      <a:pt x="0" y="66"/>
                    </a:lnTo>
                    <a:lnTo>
                      <a:pt x="2" y="63"/>
                    </a:lnTo>
                    <a:lnTo>
                      <a:pt x="2" y="59"/>
                    </a:lnTo>
                    <a:lnTo>
                      <a:pt x="2" y="55"/>
                    </a:lnTo>
                    <a:lnTo>
                      <a:pt x="2" y="51"/>
                    </a:lnTo>
                    <a:lnTo>
                      <a:pt x="3" y="49"/>
                    </a:lnTo>
                    <a:lnTo>
                      <a:pt x="3" y="45"/>
                    </a:lnTo>
                    <a:lnTo>
                      <a:pt x="4" y="42"/>
                    </a:lnTo>
                    <a:lnTo>
                      <a:pt x="4" y="39"/>
                    </a:lnTo>
                    <a:lnTo>
                      <a:pt x="5" y="36"/>
                    </a:lnTo>
                    <a:lnTo>
                      <a:pt x="7" y="32"/>
                    </a:lnTo>
                    <a:lnTo>
                      <a:pt x="7" y="29"/>
                    </a:lnTo>
                    <a:lnTo>
                      <a:pt x="8" y="27"/>
                    </a:lnTo>
                    <a:lnTo>
                      <a:pt x="9" y="24"/>
                    </a:lnTo>
                    <a:lnTo>
                      <a:pt x="11" y="20"/>
                    </a:lnTo>
                    <a:lnTo>
                      <a:pt x="12" y="19"/>
                    </a:lnTo>
                    <a:lnTo>
                      <a:pt x="13" y="16"/>
                    </a:lnTo>
                    <a:lnTo>
                      <a:pt x="14" y="14"/>
                    </a:lnTo>
                    <a:lnTo>
                      <a:pt x="16" y="11"/>
                    </a:lnTo>
                    <a:lnTo>
                      <a:pt x="17" y="10"/>
                    </a:lnTo>
                    <a:lnTo>
                      <a:pt x="20" y="7"/>
                    </a:lnTo>
                    <a:lnTo>
                      <a:pt x="22" y="5"/>
                    </a:lnTo>
                    <a:lnTo>
                      <a:pt x="24" y="4"/>
                    </a:lnTo>
                    <a:lnTo>
                      <a:pt x="26" y="2"/>
                    </a:lnTo>
                    <a:lnTo>
                      <a:pt x="27" y="1"/>
                    </a:lnTo>
                    <a:lnTo>
                      <a:pt x="29" y="1"/>
                    </a:lnTo>
                    <a:lnTo>
                      <a:pt x="31" y="0"/>
                    </a:lnTo>
                    <a:lnTo>
                      <a:pt x="33" y="0"/>
                    </a:lnTo>
                    <a:lnTo>
                      <a:pt x="35" y="0"/>
                    </a:lnTo>
                    <a:lnTo>
                      <a:pt x="37" y="0"/>
                    </a:lnTo>
                    <a:lnTo>
                      <a:pt x="38" y="0"/>
                    </a:lnTo>
                    <a:lnTo>
                      <a:pt x="40" y="0"/>
                    </a:lnTo>
                    <a:lnTo>
                      <a:pt x="42" y="1"/>
                    </a:lnTo>
                    <a:lnTo>
                      <a:pt x="43" y="1"/>
                    </a:lnTo>
                    <a:lnTo>
                      <a:pt x="44" y="2"/>
                    </a:lnTo>
                    <a:lnTo>
                      <a:pt x="47" y="4"/>
                    </a:lnTo>
                    <a:lnTo>
                      <a:pt x="48" y="5"/>
                    </a:lnTo>
                    <a:lnTo>
                      <a:pt x="49" y="6"/>
                    </a:lnTo>
                    <a:lnTo>
                      <a:pt x="52" y="7"/>
                    </a:lnTo>
                    <a:lnTo>
                      <a:pt x="53" y="10"/>
                    </a:lnTo>
                    <a:lnTo>
                      <a:pt x="55" y="11"/>
                    </a:lnTo>
                    <a:lnTo>
                      <a:pt x="56" y="13"/>
                    </a:lnTo>
                    <a:lnTo>
                      <a:pt x="57" y="15"/>
                    </a:lnTo>
                    <a:lnTo>
                      <a:pt x="59" y="18"/>
                    </a:lnTo>
                    <a:lnTo>
                      <a:pt x="60" y="20"/>
                    </a:lnTo>
                    <a:lnTo>
                      <a:pt x="61" y="23"/>
                    </a:lnTo>
                    <a:lnTo>
                      <a:pt x="62" y="26"/>
                    </a:lnTo>
                    <a:lnTo>
                      <a:pt x="64" y="28"/>
                    </a:lnTo>
                    <a:lnTo>
                      <a:pt x="65" y="32"/>
                    </a:lnTo>
                    <a:lnTo>
                      <a:pt x="66" y="35"/>
                    </a:lnTo>
                    <a:lnTo>
                      <a:pt x="68" y="37"/>
                    </a:lnTo>
                    <a:lnTo>
                      <a:pt x="68" y="41"/>
                    </a:lnTo>
                    <a:lnTo>
                      <a:pt x="69" y="45"/>
                    </a:lnTo>
                    <a:lnTo>
                      <a:pt x="68" y="46"/>
                    </a:lnTo>
                    <a:lnTo>
                      <a:pt x="66" y="42"/>
                    </a:lnTo>
                    <a:lnTo>
                      <a:pt x="66" y="39"/>
                    </a:lnTo>
                    <a:lnTo>
                      <a:pt x="65" y="36"/>
                    </a:lnTo>
                    <a:lnTo>
                      <a:pt x="64" y="33"/>
                    </a:lnTo>
                    <a:lnTo>
                      <a:pt x="62" y="29"/>
                    </a:lnTo>
                    <a:lnTo>
                      <a:pt x="62" y="27"/>
                    </a:lnTo>
                    <a:lnTo>
                      <a:pt x="61" y="24"/>
                    </a:lnTo>
                    <a:lnTo>
                      <a:pt x="60" y="22"/>
                    </a:lnTo>
                    <a:lnTo>
                      <a:pt x="59" y="20"/>
                    </a:lnTo>
                    <a:lnTo>
                      <a:pt x="57" y="18"/>
                    </a:lnTo>
                    <a:lnTo>
                      <a:pt x="56" y="15"/>
                    </a:lnTo>
                    <a:lnTo>
                      <a:pt x="53" y="14"/>
                    </a:lnTo>
                    <a:lnTo>
                      <a:pt x="52" y="11"/>
                    </a:lnTo>
                    <a:lnTo>
                      <a:pt x="51" y="10"/>
                    </a:lnTo>
                    <a:lnTo>
                      <a:pt x="49" y="9"/>
                    </a:lnTo>
                    <a:lnTo>
                      <a:pt x="48" y="7"/>
                    </a:lnTo>
                    <a:lnTo>
                      <a:pt x="47" y="6"/>
                    </a:lnTo>
                    <a:lnTo>
                      <a:pt x="44" y="5"/>
                    </a:lnTo>
                    <a:lnTo>
                      <a:pt x="43" y="5"/>
                    </a:lnTo>
                    <a:lnTo>
                      <a:pt x="42" y="4"/>
                    </a:lnTo>
                    <a:lnTo>
                      <a:pt x="39" y="4"/>
                    </a:lnTo>
                    <a:lnTo>
                      <a:pt x="38" y="2"/>
                    </a:lnTo>
                    <a:lnTo>
                      <a:pt x="37" y="2"/>
                    </a:lnTo>
                    <a:lnTo>
                      <a:pt x="35" y="2"/>
                    </a:lnTo>
                    <a:lnTo>
                      <a:pt x="33" y="2"/>
                    </a:lnTo>
                    <a:lnTo>
                      <a:pt x="31" y="2"/>
                    </a:lnTo>
                    <a:lnTo>
                      <a:pt x="30" y="4"/>
                    </a:lnTo>
                    <a:lnTo>
                      <a:pt x="27" y="4"/>
                    </a:lnTo>
                    <a:lnTo>
                      <a:pt x="26" y="5"/>
                    </a:lnTo>
                    <a:lnTo>
                      <a:pt x="25" y="6"/>
                    </a:lnTo>
                    <a:lnTo>
                      <a:pt x="24" y="7"/>
                    </a:lnTo>
                    <a:lnTo>
                      <a:pt x="20" y="10"/>
                    </a:lnTo>
                    <a:lnTo>
                      <a:pt x="18" y="13"/>
                    </a:lnTo>
                    <a:lnTo>
                      <a:pt x="17" y="14"/>
                    </a:lnTo>
                    <a:lnTo>
                      <a:pt x="16" y="16"/>
                    </a:lnTo>
                    <a:lnTo>
                      <a:pt x="14" y="18"/>
                    </a:lnTo>
                    <a:lnTo>
                      <a:pt x="13" y="20"/>
                    </a:lnTo>
                    <a:lnTo>
                      <a:pt x="12" y="23"/>
                    </a:lnTo>
                    <a:lnTo>
                      <a:pt x="11" y="26"/>
                    </a:lnTo>
                    <a:lnTo>
                      <a:pt x="9" y="28"/>
                    </a:lnTo>
                    <a:lnTo>
                      <a:pt x="8" y="31"/>
                    </a:lnTo>
                    <a:lnTo>
                      <a:pt x="8" y="33"/>
                    </a:lnTo>
                    <a:lnTo>
                      <a:pt x="7" y="37"/>
                    </a:lnTo>
                    <a:lnTo>
                      <a:pt x="5" y="40"/>
                    </a:lnTo>
                    <a:lnTo>
                      <a:pt x="5" y="42"/>
                    </a:lnTo>
                    <a:lnTo>
                      <a:pt x="4" y="46"/>
                    </a:lnTo>
                    <a:lnTo>
                      <a:pt x="4" y="49"/>
                    </a:lnTo>
                    <a:lnTo>
                      <a:pt x="3" y="53"/>
                    </a:lnTo>
                    <a:lnTo>
                      <a:pt x="3" y="57"/>
                    </a:lnTo>
                    <a:lnTo>
                      <a:pt x="3" y="59"/>
                    </a:lnTo>
                    <a:lnTo>
                      <a:pt x="3" y="63"/>
                    </a:lnTo>
                    <a:lnTo>
                      <a:pt x="2" y="67"/>
                    </a:lnTo>
                    <a:lnTo>
                      <a:pt x="2" y="70"/>
                    </a:lnTo>
                    <a:lnTo>
                      <a:pt x="2" y="74"/>
                    </a:lnTo>
                    <a:lnTo>
                      <a:pt x="2" y="77"/>
                    </a:lnTo>
                    <a:lnTo>
                      <a:pt x="2" y="81"/>
                    </a:lnTo>
                    <a:lnTo>
                      <a:pt x="3" y="84"/>
                    </a:lnTo>
                    <a:lnTo>
                      <a:pt x="3" y="88"/>
                    </a:lnTo>
                    <a:lnTo>
                      <a:pt x="3" y="92"/>
                    </a:lnTo>
                    <a:lnTo>
                      <a:pt x="3" y="96"/>
                    </a:lnTo>
                    <a:lnTo>
                      <a:pt x="4" y="98"/>
                    </a:lnTo>
                    <a:lnTo>
                      <a:pt x="4" y="102"/>
                    </a:lnTo>
                    <a:lnTo>
                      <a:pt x="5" y="106"/>
                    </a:lnTo>
                    <a:lnTo>
                      <a:pt x="7" y="109"/>
                    </a:lnTo>
                    <a:lnTo>
                      <a:pt x="7" y="112"/>
                    </a:lnTo>
                    <a:lnTo>
                      <a:pt x="8" y="115"/>
                    </a:lnTo>
                    <a:lnTo>
                      <a:pt x="9" y="119"/>
                    </a:lnTo>
                    <a:lnTo>
                      <a:pt x="11" y="121"/>
                    </a:lnTo>
                    <a:lnTo>
                      <a:pt x="11" y="124"/>
                    </a:lnTo>
                    <a:lnTo>
                      <a:pt x="12" y="127"/>
                    </a:lnTo>
                    <a:lnTo>
                      <a:pt x="13" y="129"/>
                    </a:lnTo>
                    <a:lnTo>
                      <a:pt x="14" y="132"/>
                    </a:lnTo>
                    <a:lnTo>
                      <a:pt x="16" y="134"/>
                    </a:lnTo>
                    <a:lnTo>
                      <a:pt x="17" y="136"/>
                    </a:lnTo>
                    <a:lnTo>
                      <a:pt x="20" y="138"/>
                    </a:lnTo>
                    <a:lnTo>
                      <a:pt x="21" y="140"/>
                    </a:lnTo>
                    <a:lnTo>
                      <a:pt x="22" y="141"/>
                    </a:lnTo>
                    <a:lnTo>
                      <a:pt x="24" y="142"/>
                    </a:lnTo>
                    <a:lnTo>
                      <a:pt x="25" y="144"/>
                    </a:lnTo>
                    <a:lnTo>
                      <a:pt x="27" y="145"/>
                    </a:lnTo>
                    <a:lnTo>
                      <a:pt x="29" y="146"/>
                    </a:lnTo>
                    <a:lnTo>
                      <a:pt x="30" y="147"/>
                    </a:lnTo>
                    <a:lnTo>
                      <a:pt x="31" y="147"/>
                    </a:lnTo>
                    <a:lnTo>
                      <a:pt x="34" y="149"/>
                    </a:lnTo>
                    <a:lnTo>
                      <a:pt x="35" y="149"/>
                    </a:lnTo>
                    <a:lnTo>
                      <a:pt x="37" y="149"/>
                    </a:lnTo>
                    <a:lnTo>
                      <a:pt x="38" y="149"/>
                    </a:lnTo>
                    <a:lnTo>
                      <a:pt x="40" y="149"/>
                    </a:lnTo>
                    <a:lnTo>
                      <a:pt x="42" y="149"/>
                    </a:lnTo>
                    <a:lnTo>
                      <a:pt x="43" y="147"/>
                    </a:lnTo>
                    <a:lnTo>
                      <a:pt x="46" y="147"/>
                    </a:lnTo>
                    <a:lnTo>
                      <a:pt x="47" y="146"/>
                    </a:lnTo>
                    <a:lnTo>
                      <a:pt x="48" y="145"/>
                    </a:lnTo>
                    <a:lnTo>
                      <a:pt x="51" y="144"/>
                    </a:lnTo>
                    <a:lnTo>
                      <a:pt x="52" y="142"/>
                    </a:lnTo>
                    <a:lnTo>
                      <a:pt x="53" y="141"/>
                    </a:lnTo>
                    <a:lnTo>
                      <a:pt x="55" y="140"/>
                    </a:lnTo>
                    <a:lnTo>
                      <a:pt x="56" y="137"/>
                    </a:lnTo>
                    <a:lnTo>
                      <a:pt x="57" y="136"/>
                    </a:lnTo>
                    <a:lnTo>
                      <a:pt x="59" y="133"/>
                    </a:lnTo>
                    <a:lnTo>
                      <a:pt x="60" y="131"/>
                    </a:lnTo>
                    <a:lnTo>
                      <a:pt x="61" y="128"/>
                    </a:lnTo>
                    <a:lnTo>
                      <a:pt x="62" y="125"/>
                    </a:lnTo>
                    <a:lnTo>
                      <a:pt x="64" y="123"/>
                    </a:lnTo>
                    <a:lnTo>
                      <a:pt x="65" y="120"/>
                    </a:lnTo>
                    <a:lnTo>
                      <a:pt x="65" y="118"/>
                    </a:lnTo>
                    <a:lnTo>
                      <a:pt x="66" y="115"/>
                    </a:lnTo>
                    <a:lnTo>
                      <a:pt x="68" y="111"/>
                    </a:lnTo>
                    <a:lnTo>
                      <a:pt x="68" y="109"/>
                    </a:lnTo>
                    <a:lnTo>
                      <a:pt x="69" y="105"/>
                    </a:lnTo>
                    <a:lnTo>
                      <a:pt x="69" y="102"/>
                    </a:lnTo>
                    <a:lnTo>
                      <a:pt x="70" y="98"/>
                    </a:lnTo>
                    <a:lnTo>
                      <a:pt x="70" y="96"/>
                    </a:lnTo>
                    <a:lnTo>
                      <a:pt x="70" y="92"/>
                    </a:lnTo>
                    <a:lnTo>
                      <a:pt x="70" y="88"/>
                    </a:lnTo>
                    <a:lnTo>
                      <a:pt x="72" y="85"/>
                    </a:lnTo>
                    <a:lnTo>
                      <a:pt x="72" y="81"/>
                    </a:lnTo>
                    <a:lnTo>
                      <a:pt x="72" y="77"/>
                    </a:lnTo>
                    <a:lnTo>
                      <a:pt x="72" y="74"/>
                    </a:lnTo>
                    <a:lnTo>
                      <a:pt x="72" y="71"/>
                    </a:lnTo>
                    <a:lnTo>
                      <a:pt x="70" y="67"/>
                    </a:lnTo>
                    <a:lnTo>
                      <a:pt x="70" y="63"/>
                    </a:lnTo>
                    <a:lnTo>
                      <a:pt x="70" y="59"/>
                    </a:lnTo>
                    <a:lnTo>
                      <a:pt x="70" y="57"/>
                    </a:lnTo>
                    <a:lnTo>
                      <a:pt x="69" y="53"/>
                    </a:lnTo>
                    <a:lnTo>
                      <a:pt x="69" y="49"/>
                    </a:lnTo>
                    <a:lnTo>
                      <a:pt x="68" y="46"/>
                    </a:lnTo>
                    <a:lnTo>
                      <a:pt x="69" y="45"/>
                    </a:lnTo>
                    <a:close/>
                  </a:path>
                </a:pathLst>
              </a:custGeom>
              <a:solidFill>
                <a:srgbClr val="808080"/>
              </a:solidFill>
              <a:ln w="9525">
                <a:noFill/>
                <a:round/>
                <a:headEnd/>
                <a:tailEnd/>
              </a:ln>
            </p:spPr>
            <p:txBody>
              <a:bodyPr/>
              <a:lstStyle/>
              <a:p>
                <a:endParaRPr lang="en-US"/>
              </a:p>
            </p:txBody>
          </p:sp>
          <p:sp>
            <p:nvSpPr>
              <p:cNvPr id="286" name="Freeform 429"/>
              <p:cNvSpPr>
                <a:spLocks/>
              </p:cNvSpPr>
              <p:nvPr/>
            </p:nvSpPr>
            <p:spPr bwMode="auto">
              <a:xfrm>
                <a:off x="2690" y="1270"/>
                <a:ext cx="82" cy="170"/>
              </a:xfrm>
              <a:custGeom>
                <a:avLst/>
                <a:gdLst>
                  <a:gd name="T0" fmla="*/ 29 w 82"/>
                  <a:gd name="T1" fmla="*/ 3 h 170"/>
                  <a:gd name="T2" fmla="*/ 35 w 82"/>
                  <a:gd name="T3" fmla="*/ 0 h 170"/>
                  <a:gd name="T4" fmla="*/ 42 w 82"/>
                  <a:gd name="T5" fmla="*/ 0 h 170"/>
                  <a:gd name="T6" fmla="*/ 48 w 82"/>
                  <a:gd name="T7" fmla="*/ 2 h 170"/>
                  <a:gd name="T8" fmla="*/ 55 w 82"/>
                  <a:gd name="T9" fmla="*/ 6 h 170"/>
                  <a:gd name="T10" fmla="*/ 61 w 82"/>
                  <a:gd name="T11" fmla="*/ 12 h 170"/>
                  <a:gd name="T12" fmla="*/ 64 w 82"/>
                  <a:gd name="T13" fmla="*/ 17 h 170"/>
                  <a:gd name="T14" fmla="*/ 68 w 82"/>
                  <a:gd name="T15" fmla="*/ 22 h 170"/>
                  <a:gd name="T16" fmla="*/ 70 w 82"/>
                  <a:gd name="T17" fmla="*/ 29 h 170"/>
                  <a:gd name="T18" fmla="*/ 73 w 82"/>
                  <a:gd name="T19" fmla="*/ 35 h 170"/>
                  <a:gd name="T20" fmla="*/ 75 w 82"/>
                  <a:gd name="T21" fmla="*/ 46 h 170"/>
                  <a:gd name="T22" fmla="*/ 79 w 82"/>
                  <a:gd name="T23" fmla="*/ 59 h 170"/>
                  <a:gd name="T24" fmla="*/ 81 w 82"/>
                  <a:gd name="T25" fmla="*/ 66 h 170"/>
                  <a:gd name="T26" fmla="*/ 81 w 82"/>
                  <a:gd name="T27" fmla="*/ 73 h 170"/>
                  <a:gd name="T28" fmla="*/ 82 w 82"/>
                  <a:gd name="T29" fmla="*/ 81 h 170"/>
                  <a:gd name="T30" fmla="*/ 82 w 82"/>
                  <a:gd name="T31" fmla="*/ 89 h 170"/>
                  <a:gd name="T32" fmla="*/ 82 w 82"/>
                  <a:gd name="T33" fmla="*/ 95 h 170"/>
                  <a:gd name="T34" fmla="*/ 81 w 82"/>
                  <a:gd name="T35" fmla="*/ 103 h 170"/>
                  <a:gd name="T36" fmla="*/ 81 w 82"/>
                  <a:gd name="T37" fmla="*/ 111 h 170"/>
                  <a:gd name="T38" fmla="*/ 78 w 82"/>
                  <a:gd name="T39" fmla="*/ 124 h 170"/>
                  <a:gd name="T40" fmla="*/ 77 w 82"/>
                  <a:gd name="T41" fmla="*/ 130 h 170"/>
                  <a:gd name="T42" fmla="*/ 74 w 82"/>
                  <a:gd name="T43" fmla="*/ 136 h 170"/>
                  <a:gd name="T44" fmla="*/ 72 w 82"/>
                  <a:gd name="T45" fmla="*/ 143 h 170"/>
                  <a:gd name="T46" fmla="*/ 69 w 82"/>
                  <a:gd name="T47" fmla="*/ 148 h 170"/>
                  <a:gd name="T48" fmla="*/ 66 w 82"/>
                  <a:gd name="T49" fmla="*/ 155 h 170"/>
                  <a:gd name="T50" fmla="*/ 63 w 82"/>
                  <a:gd name="T51" fmla="*/ 159 h 170"/>
                  <a:gd name="T52" fmla="*/ 56 w 82"/>
                  <a:gd name="T53" fmla="*/ 165 h 170"/>
                  <a:gd name="T54" fmla="*/ 51 w 82"/>
                  <a:gd name="T55" fmla="*/ 169 h 170"/>
                  <a:gd name="T56" fmla="*/ 44 w 82"/>
                  <a:gd name="T57" fmla="*/ 170 h 170"/>
                  <a:gd name="T58" fmla="*/ 38 w 82"/>
                  <a:gd name="T59" fmla="*/ 170 h 170"/>
                  <a:gd name="T60" fmla="*/ 31 w 82"/>
                  <a:gd name="T61" fmla="*/ 168 h 170"/>
                  <a:gd name="T62" fmla="*/ 24 w 82"/>
                  <a:gd name="T63" fmla="*/ 161 h 170"/>
                  <a:gd name="T64" fmla="*/ 20 w 82"/>
                  <a:gd name="T65" fmla="*/ 155 h 170"/>
                  <a:gd name="T66" fmla="*/ 16 w 82"/>
                  <a:gd name="T67" fmla="*/ 149 h 170"/>
                  <a:gd name="T68" fmla="*/ 12 w 82"/>
                  <a:gd name="T69" fmla="*/ 144 h 170"/>
                  <a:gd name="T70" fmla="*/ 11 w 82"/>
                  <a:gd name="T71" fmla="*/ 138 h 170"/>
                  <a:gd name="T72" fmla="*/ 8 w 82"/>
                  <a:gd name="T73" fmla="*/ 131 h 170"/>
                  <a:gd name="T74" fmla="*/ 4 w 82"/>
                  <a:gd name="T75" fmla="*/ 116 h 170"/>
                  <a:gd name="T76" fmla="*/ 3 w 82"/>
                  <a:gd name="T77" fmla="*/ 108 h 170"/>
                  <a:gd name="T78" fmla="*/ 2 w 82"/>
                  <a:gd name="T79" fmla="*/ 100 h 170"/>
                  <a:gd name="T80" fmla="*/ 2 w 82"/>
                  <a:gd name="T81" fmla="*/ 92 h 170"/>
                  <a:gd name="T82" fmla="*/ 0 w 82"/>
                  <a:gd name="T83" fmla="*/ 85 h 170"/>
                  <a:gd name="T84" fmla="*/ 0 w 82"/>
                  <a:gd name="T85" fmla="*/ 78 h 170"/>
                  <a:gd name="T86" fmla="*/ 2 w 82"/>
                  <a:gd name="T87" fmla="*/ 70 h 170"/>
                  <a:gd name="T88" fmla="*/ 2 w 82"/>
                  <a:gd name="T89" fmla="*/ 63 h 170"/>
                  <a:gd name="T90" fmla="*/ 4 w 82"/>
                  <a:gd name="T91" fmla="*/ 51 h 170"/>
                  <a:gd name="T92" fmla="*/ 6 w 82"/>
                  <a:gd name="T93" fmla="*/ 43 h 170"/>
                  <a:gd name="T94" fmla="*/ 7 w 82"/>
                  <a:gd name="T95" fmla="*/ 37 h 170"/>
                  <a:gd name="T96" fmla="*/ 9 w 82"/>
                  <a:gd name="T97" fmla="*/ 30 h 170"/>
                  <a:gd name="T98" fmla="*/ 12 w 82"/>
                  <a:gd name="T99" fmla="*/ 25 h 170"/>
                  <a:gd name="T100" fmla="*/ 15 w 82"/>
                  <a:gd name="T101" fmla="*/ 19 h 170"/>
                  <a:gd name="T102" fmla="*/ 18 w 82"/>
                  <a:gd name="T103" fmla="*/ 13 h 1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2"/>
                  <a:gd name="T157" fmla="*/ 0 h 170"/>
                  <a:gd name="T158" fmla="*/ 82 w 82"/>
                  <a:gd name="T159" fmla="*/ 170 h 1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2" h="170">
                    <a:moveTo>
                      <a:pt x="24" y="7"/>
                    </a:moveTo>
                    <a:lnTo>
                      <a:pt x="25" y="6"/>
                    </a:lnTo>
                    <a:lnTo>
                      <a:pt x="26" y="6"/>
                    </a:lnTo>
                    <a:lnTo>
                      <a:pt x="28" y="4"/>
                    </a:lnTo>
                    <a:lnTo>
                      <a:pt x="29" y="3"/>
                    </a:lnTo>
                    <a:lnTo>
                      <a:pt x="30" y="3"/>
                    </a:lnTo>
                    <a:lnTo>
                      <a:pt x="31" y="2"/>
                    </a:lnTo>
                    <a:lnTo>
                      <a:pt x="33" y="2"/>
                    </a:lnTo>
                    <a:lnTo>
                      <a:pt x="34" y="0"/>
                    </a:lnTo>
                    <a:lnTo>
                      <a:pt x="35" y="0"/>
                    </a:lnTo>
                    <a:lnTo>
                      <a:pt x="37" y="0"/>
                    </a:lnTo>
                    <a:lnTo>
                      <a:pt x="38" y="0"/>
                    </a:lnTo>
                    <a:lnTo>
                      <a:pt x="39" y="0"/>
                    </a:lnTo>
                    <a:lnTo>
                      <a:pt x="40" y="0"/>
                    </a:lnTo>
                    <a:lnTo>
                      <a:pt x="42" y="0"/>
                    </a:lnTo>
                    <a:lnTo>
                      <a:pt x="43" y="0"/>
                    </a:lnTo>
                    <a:lnTo>
                      <a:pt x="44" y="0"/>
                    </a:lnTo>
                    <a:lnTo>
                      <a:pt x="46" y="0"/>
                    </a:lnTo>
                    <a:lnTo>
                      <a:pt x="47" y="2"/>
                    </a:lnTo>
                    <a:lnTo>
                      <a:pt x="48" y="2"/>
                    </a:lnTo>
                    <a:lnTo>
                      <a:pt x="50" y="2"/>
                    </a:lnTo>
                    <a:lnTo>
                      <a:pt x="50" y="3"/>
                    </a:lnTo>
                    <a:lnTo>
                      <a:pt x="51" y="3"/>
                    </a:lnTo>
                    <a:lnTo>
                      <a:pt x="52" y="4"/>
                    </a:lnTo>
                    <a:lnTo>
                      <a:pt x="55" y="6"/>
                    </a:lnTo>
                    <a:lnTo>
                      <a:pt x="56" y="7"/>
                    </a:lnTo>
                    <a:lnTo>
                      <a:pt x="57" y="8"/>
                    </a:lnTo>
                    <a:lnTo>
                      <a:pt x="59" y="9"/>
                    </a:lnTo>
                    <a:lnTo>
                      <a:pt x="60" y="11"/>
                    </a:lnTo>
                    <a:lnTo>
                      <a:pt x="61" y="12"/>
                    </a:lnTo>
                    <a:lnTo>
                      <a:pt x="61" y="13"/>
                    </a:lnTo>
                    <a:lnTo>
                      <a:pt x="63" y="13"/>
                    </a:lnTo>
                    <a:lnTo>
                      <a:pt x="63" y="15"/>
                    </a:lnTo>
                    <a:lnTo>
                      <a:pt x="64" y="16"/>
                    </a:lnTo>
                    <a:lnTo>
                      <a:pt x="64" y="17"/>
                    </a:lnTo>
                    <a:lnTo>
                      <a:pt x="65" y="19"/>
                    </a:lnTo>
                    <a:lnTo>
                      <a:pt x="66" y="20"/>
                    </a:lnTo>
                    <a:lnTo>
                      <a:pt x="66" y="21"/>
                    </a:lnTo>
                    <a:lnTo>
                      <a:pt x="68" y="21"/>
                    </a:lnTo>
                    <a:lnTo>
                      <a:pt x="68" y="22"/>
                    </a:lnTo>
                    <a:lnTo>
                      <a:pt x="68" y="24"/>
                    </a:lnTo>
                    <a:lnTo>
                      <a:pt x="69" y="25"/>
                    </a:lnTo>
                    <a:lnTo>
                      <a:pt x="69" y="26"/>
                    </a:lnTo>
                    <a:lnTo>
                      <a:pt x="70" y="26"/>
                    </a:lnTo>
                    <a:lnTo>
                      <a:pt x="70" y="29"/>
                    </a:lnTo>
                    <a:lnTo>
                      <a:pt x="72" y="30"/>
                    </a:lnTo>
                    <a:lnTo>
                      <a:pt x="72" y="31"/>
                    </a:lnTo>
                    <a:lnTo>
                      <a:pt x="72" y="33"/>
                    </a:lnTo>
                    <a:lnTo>
                      <a:pt x="73" y="34"/>
                    </a:lnTo>
                    <a:lnTo>
                      <a:pt x="73" y="35"/>
                    </a:lnTo>
                    <a:lnTo>
                      <a:pt x="73" y="37"/>
                    </a:lnTo>
                    <a:lnTo>
                      <a:pt x="74" y="38"/>
                    </a:lnTo>
                    <a:lnTo>
                      <a:pt x="74" y="39"/>
                    </a:lnTo>
                    <a:lnTo>
                      <a:pt x="75" y="42"/>
                    </a:lnTo>
                    <a:lnTo>
                      <a:pt x="75" y="46"/>
                    </a:lnTo>
                    <a:lnTo>
                      <a:pt x="77" y="47"/>
                    </a:lnTo>
                    <a:lnTo>
                      <a:pt x="78" y="51"/>
                    </a:lnTo>
                    <a:lnTo>
                      <a:pt x="78" y="55"/>
                    </a:lnTo>
                    <a:lnTo>
                      <a:pt x="78" y="56"/>
                    </a:lnTo>
                    <a:lnTo>
                      <a:pt x="79" y="59"/>
                    </a:lnTo>
                    <a:lnTo>
                      <a:pt x="79" y="60"/>
                    </a:lnTo>
                    <a:lnTo>
                      <a:pt x="79" y="61"/>
                    </a:lnTo>
                    <a:lnTo>
                      <a:pt x="79" y="63"/>
                    </a:lnTo>
                    <a:lnTo>
                      <a:pt x="79" y="65"/>
                    </a:lnTo>
                    <a:lnTo>
                      <a:pt x="81" y="66"/>
                    </a:lnTo>
                    <a:lnTo>
                      <a:pt x="81" y="68"/>
                    </a:lnTo>
                    <a:lnTo>
                      <a:pt x="81" y="69"/>
                    </a:lnTo>
                    <a:lnTo>
                      <a:pt x="81" y="70"/>
                    </a:lnTo>
                    <a:lnTo>
                      <a:pt x="81" y="72"/>
                    </a:lnTo>
                    <a:lnTo>
                      <a:pt x="81" y="73"/>
                    </a:lnTo>
                    <a:lnTo>
                      <a:pt x="81" y="74"/>
                    </a:lnTo>
                    <a:lnTo>
                      <a:pt x="81" y="76"/>
                    </a:lnTo>
                    <a:lnTo>
                      <a:pt x="82" y="78"/>
                    </a:lnTo>
                    <a:lnTo>
                      <a:pt x="81" y="79"/>
                    </a:lnTo>
                    <a:lnTo>
                      <a:pt x="82" y="81"/>
                    </a:lnTo>
                    <a:lnTo>
                      <a:pt x="82" y="82"/>
                    </a:lnTo>
                    <a:lnTo>
                      <a:pt x="82" y="83"/>
                    </a:lnTo>
                    <a:lnTo>
                      <a:pt x="82" y="86"/>
                    </a:lnTo>
                    <a:lnTo>
                      <a:pt x="82" y="87"/>
                    </a:lnTo>
                    <a:lnTo>
                      <a:pt x="82" y="89"/>
                    </a:lnTo>
                    <a:lnTo>
                      <a:pt x="82" y="90"/>
                    </a:lnTo>
                    <a:lnTo>
                      <a:pt x="82" y="91"/>
                    </a:lnTo>
                    <a:lnTo>
                      <a:pt x="82" y="92"/>
                    </a:lnTo>
                    <a:lnTo>
                      <a:pt x="82" y="94"/>
                    </a:lnTo>
                    <a:lnTo>
                      <a:pt x="82" y="95"/>
                    </a:lnTo>
                    <a:lnTo>
                      <a:pt x="82" y="96"/>
                    </a:lnTo>
                    <a:lnTo>
                      <a:pt x="81" y="99"/>
                    </a:lnTo>
                    <a:lnTo>
                      <a:pt x="81" y="100"/>
                    </a:lnTo>
                    <a:lnTo>
                      <a:pt x="81" y="101"/>
                    </a:lnTo>
                    <a:lnTo>
                      <a:pt x="81" y="103"/>
                    </a:lnTo>
                    <a:lnTo>
                      <a:pt x="81" y="104"/>
                    </a:lnTo>
                    <a:lnTo>
                      <a:pt x="81" y="105"/>
                    </a:lnTo>
                    <a:lnTo>
                      <a:pt x="81" y="108"/>
                    </a:lnTo>
                    <a:lnTo>
                      <a:pt x="81" y="109"/>
                    </a:lnTo>
                    <a:lnTo>
                      <a:pt x="81" y="111"/>
                    </a:lnTo>
                    <a:lnTo>
                      <a:pt x="79" y="113"/>
                    </a:lnTo>
                    <a:lnTo>
                      <a:pt x="79" y="114"/>
                    </a:lnTo>
                    <a:lnTo>
                      <a:pt x="78" y="120"/>
                    </a:lnTo>
                    <a:lnTo>
                      <a:pt x="78" y="121"/>
                    </a:lnTo>
                    <a:lnTo>
                      <a:pt x="78" y="124"/>
                    </a:lnTo>
                    <a:lnTo>
                      <a:pt x="78" y="125"/>
                    </a:lnTo>
                    <a:lnTo>
                      <a:pt x="77" y="126"/>
                    </a:lnTo>
                    <a:lnTo>
                      <a:pt x="77" y="127"/>
                    </a:lnTo>
                    <a:lnTo>
                      <a:pt x="77" y="129"/>
                    </a:lnTo>
                    <a:lnTo>
                      <a:pt x="77" y="130"/>
                    </a:lnTo>
                    <a:lnTo>
                      <a:pt x="75" y="131"/>
                    </a:lnTo>
                    <a:lnTo>
                      <a:pt x="75" y="133"/>
                    </a:lnTo>
                    <a:lnTo>
                      <a:pt x="75" y="134"/>
                    </a:lnTo>
                    <a:lnTo>
                      <a:pt x="74" y="135"/>
                    </a:lnTo>
                    <a:lnTo>
                      <a:pt x="74" y="136"/>
                    </a:lnTo>
                    <a:lnTo>
                      <a:pt x="74" y="138"/>
                    </a:lnTo>
                    <a:lnTo>
                      <a:pt x="73" y="139"/>
                    </a:lnTo>
                    <a:lnTo>
                      <a:pt x="73" y="140"/>
                    </a:lnTo>
                    <a:lnTo>
                      <a:pt x="73" y="142"/>
                    </a:lnTo>
                    <a:lnTo>
                      <a:pt x="72" y="143"/>
                    </a:lnTo>
                    <a:lnTo>
                      <a:pt x="72" y="144"/>
                    </a:lnTo>
                    <a:lnTo>
                      <a:pt x="70" y="146"/>
                    </a:lnTo>
                    <a:lnTo>
                      <a:pt x="70" y="147"/>
                    </a:lnTo>
                    <a:lnTo>
                      <a:pt x="70" y="148"/>
                    </a:lnTo>
                    <a:lnTo>
                      <a:pt x="69" y="148"/>
                    </a:lnTo>
                    <a:lnTo>
                      <a:pt x="69" y="149"/>
                    </a:lnTo>
                    <a:lnTo>
                      <a:pt x="68" y="151"/>
                    </a:lnTo>
                    <a:lnTo>
                      <a:pt x="68" y="152"/>
                    </a:lnTo>
                    <a:lnTo>
                      <a:pt x="66" y="153"/>
                    </a:lnTo>
                    <a:lnTo>
                      <a:pt x="66" y="155"/>
                    </a:lnTo>
                    <a:lnTo>
                      <a:pt x="65" y="155"/>
                    </a:lnTo>
                    <a:lnTo>
                      <a:pt x="65" y="156"/>
                    </a:lnTo>
                    <a:lnTo>
                      <a:pt x="64" y="157"/>
                    </a:lnTo>
                    <a:lnTo>
                      <a:pt x="64" y="159"/>
                    </a:lnTo>
                    <a:lnTo>
                      <a:pt x="63" y="159"/>
                    </a:lnTo>
                    <a:lnTo>
                      <a:pt x="61" y="160"/>
                    </a:lnTo>
                    <a:lnTo>
                      <a:pt x="61" y="161"/>
                    </a:lnTo>
                    <a:lnTo>
                      <a:pt x="59" y="164"/>
                    </a:lnTo>
                    <a:lnTo>
                      <a:pt x="57" y="165"/>
                    </a:lnTo>
                    <a:lnTo>
                      <a:pt x="56" y="165"/>
                    </a:lnTo>
                    <a:lnTo>
                      <a:pt x="55" y="166"/>
                    </a:lnTo>
                    <a:lnTo>
                      <a:pt x="53" y="168"/>
                    </a:lnTo>
                    <a:lnTo>
                      <a:pt x="52" y="168"/>
                    </a:lnTo>
                    <a:lnTo>
                      <a:pt x="52" y="169"/>
                    </a:lnTo>
                    <a:lnTo>
                      <a:pt x="51" y="169"/>
                    </a:lnTo>
                    <a:lnTo>
                      <a:pt x="50" y="169"/>
                    </a:lnTo>
                    <a:lnTo>
                      <a:pt x="48" y="170"/>
                    </a:lnTo>
                    <a:lnTo>
                      <a:pt x="47" y="170"/>
                    </a:lnTo>
                    <a:lnTo>
                      <a:pt x="46" y="170"/>
                    </a:lnTo>
                    <a:lnTo>
                      <a:pt x="44" y="170"/>
                    </a:lnTo>
                    <a:lnTo>
                      <a:pt x="43" y="170"/>
                    </a:lnTo>
                    <a:lnTo>
                      <a:pt x="42" y="170"/>
                    </a:lnTo>
                    <a:lnTo>
                      <a:pt x="40" y="170"/>
                    </a:lnTo>
                    <a:lnTo>
                      <a:pt x="39" y="170"/>
                    </a:lnTo>
                    <a:lnTo>
                      <a:pt x="38" y="170"/>
                    </a:lnTo>
                    <a:lnTo>
                      <a:pt x="37" y="170"/>
                    </a:lnTo>
                    <a:lnTo>
                      <a:pt x="35" y="169"/>
                    </a:lnTo>
                    <a:lnTo>
                      <a:pt x="34" y="169"/>
                    </a:lnTo>
                    <a:lnTo>
                      <a:pt x="33" y="168"/>
                    </a:lnTo>
                    <a:lnTo>
                      <a:pt x="31" y="168"/>
                    </a:lnTo>
                    <a:lnTo>
                      <a:pt x="30" y="166"/>
                    </a:lnTo>
                    <a:lnTo>
                      <a:pt x="28" y="165"/>
                    </a:lnTo>
                    <a:lnTo>
                      <a:pt x="26" y="164"/>
                    </a:lnTo>
                    <a:lnTo>
                      <a:pt x="25" y="162"/>
                    </a:lnTo>
                    <a:lnTo>
                      <a:pt x="24" y="161"/>
                    </a:lnTo>
                    <a:lnTo>
                      <a:pt x="22" y="160"/>
                    </a:lnTo>
                    <a:lnTo>
                      <a:pt x="21" y="159"/>
                    </a:lnTo>
                    <a:lnTo>
                      <a:pt x="21" y="157"/>
                    </a:lnTo>
                    <a:lnTo>
                      <a:pt x="20" y="156"/>
                    </a:lnTo>
                    <a:lnTo>
                      <a:pt x="20" y="155"/>
                    </a:lnTo>
                    <a:lnTo>
                      <a:pt x="18" y="155"/>
                    </a:lnTo>
                    <a:lnTo>
                      <a:pt x="18" y="153"/>
                    </a:lnTo>
                    <a:lnTo>
                      <a:pt x="17" y="152"/>
                    </a:lnTo>
                    <a:lnTo>
                      <a:pt x="16" y="151"/>
                    </a:lnTo>
                    <a:lnTo>
                      <a:pt x="16" y="149"/>
                    </a:lnTo>
                    <a:lnTo>
                      <a:pt x="15" y="148"/>
                    </a:lnTo>
                    <a:lnTo>
                      <a:pt x="15" y="147"/>
                    </a:lnTo>
                    <a:lnTo>
                      <a:pt x="13" y="146"/>
                    </a:lnTo>
                    <a:lnTo>
                      <a:pt x="13" y="144"/>
                    </a:lnTo>
                    <a:lnTo>
                      <a:pt x="12" y="144"/>
                    </a:lnTo>
                    <a:lnTo>
                      <a:pt x="12" y="143"/>
                    </a:lnTo>
                    <a:lnTo>
                      <a:pt x="12" y="142"/>
                    </a:lnTo>
                    <a:lnTo>
                      <a:pt x="11" y="140"/>
                    </a:lnTo>
                    <a:lnTo>
                      <a:pt x="11" y="139"/>
                    </a:lnTo>
                    <a:lnTo>
                      <a:pt x="11" y="138"/>
                    </a:lnTo>
                    <a:lnTo>
                      <a:pt x="9" y="136"/>
                    </a:lnTo>
                    <a:lnTo>
                      <a:pt x="9" y="135"/>
                    </a:lnTo>
                    <a:lnTo>
                      <a:pt x="9" y="134"/>
                    </a:lnTo>
                    <a:lnTo>
                      <a:pt x="8" y="133"/>
                    </a:lnTo>
                    <a:lnTo>
                      <a:pt x="8" y="131"/>
                    </a:lnTo>
                    <a:lnTo>
                      <a:pt x="7" y="129"/>
                    </a:lnTo>
                    <a:lnTo>
                      <a:pt x="7" y="125"/>
                    </a:lnTo>
                    <a:lnTo>
                      <a:pt x="6" y="124"/>
                    </a:lnTo>
                    <a:lnTo>
                      <a:pt x="6" y="120"/>
                    </a:lnTo>
                    <a:lnTo>
                      <a:pt x="4" y="116"/>
                    </a:lnTo>
                    <a:lnTo>
                      <a:pt x="4" y="114"/>
                    </a:lnTo>
                    <a:lnTo>
                      <a:pt x="3" y="112"/>
                    </a:lnTo>
                    <a:lnTo>
                      <a:pt x="3" y="111"/>
                    </a:lnTo>
                    <a:lnTo>
                      <a:pt x="3" y="109"/>
                    </a:lnTo>
                    <a:lnTo>
                      <a:pt x="3" y="108"/>
                    </a:lnTo>
                    <a:lnTo>
                      <a:pt x="3" y="105"/>
                    </a:lnTo>
                    <a:lnTo>
                      <a:pt x="3" y="104"/>
                    </a:lnTo>
                    <a:lnTo>
                      <a:pt x="2" y="103"/>
                    </a:lnTo>
                    <a:lnTo>
                      <a:pt x="2" y="101"/>
                    </a:lnTo>
                    <a:lnTo>
                      <a:pt x="2" y="100"/>
                    </a:lnTo>
                    <a:lnTo>
                      <a:pt x="2" y="99"/>
                    </a:lnTo>
                    <a:lnTo>
                      <a:pt x="2" y="98"/>
                    </a:lnTo>
                    <a:lnTo>
                      <a:pt x="2" y="96"/>
                    </a:lnTo>
                    <a:lnTo>
                      <a:pt x="2" y="95"/>
                    </a:lnTo>
                    <a:lnTo>
                      <a:pt x="2" y="92"/>
                    </a:lnTo>
                    <a:lnTo>
                      <a:pt x="2" y="91"/>
                    </a:lnTo>
                    <a:lnTo>
                      <a:pt x="0" y="90"/>
                    </a:lnTo>
                    <a:lnTo>
                      <a:pt x="2" y="89"/>
                    </a:lnTo>
                    <a:lnTo>
                      <a:pt x="2" y="87"/>
                    </a:lnTo>
                    <a:lnTo>
                      <a:pt x="0" y="85"/>
                    </a:lnTo>
                    <a:lnTo>
                      <a:pt x="0" y="83"/>
                    </a:lnTo>
                    <a:lnTo>
                      <a:pt x="0" y="82"/>
                    </a:lnTo>
                    <a:lnTo>
                      <a:pt x="0" y="81"/>
                    </a:lnTo>
                    <a:lnTo>
                      <a:pt x="0" y="79"/>
                    </a:lnTo>
                    <a:lnTo>
                      <a:pt x="0" y="78"/>
                    </a:lnTo>
                    <a:lnTo>
                      <a:pt x="2" y="77"/>
                    </a:lnTo>
                    <a:lnTo>
                      <a:pt x="2" y="76"/>
                    </a:lnTo>
                    <a:lnTo>
                      <a:pt x="2" y="74"/>
                    </a:lnTo>
                    <a:lnTo>
                      <a:pt x="2" y="72"/>
                    </a:lnTo>
                    <a:lnTo>
                      <a:pt x="2" y="70"/>
                    </a:lnTo>
                    <a:lnTo>
                      <a:pt x="2" y="69"/>
                    </a:lnTo>
                    <a:lnTo>
                      <a:pt x="2" y="68"/>
                    </a:lnTo>
                    <a:lnTo>
                      <a:pt x="2" y="66"/>
                    </a:lnTo>
                    <a:lnTo>
                      <a:pt x="2" y="65"/>
                    </a:lnTo>
                    <a:lnTo>
                      <a:pt x="2" y="63"/>
                    </a:lnTo>
                    <a:lnTo>
                      <a:pt x="2" y="61"/>
                    </a:lnTo>
                    <a:lnTo>
                      <a:pt x="2" y="60"/>
                    </a:lnTo>
                    <a:lnTo>
                      <a:pt x="3" y="57"/>
                    </a:lnTo>
                    <a:lnTo>
                      <a:pt x="3" y="56"/>
                    </a:lnTo>
                    <a:lnTo>
                      <a:pt x="4" y="51"/>
                    </a:lnTo>
                    <a:lnTo>
                      <a:pt x="4" y="50"/>
                    </a:lnTo>
                    <a:lnTo>
                      <a:pt x="4" y="47"/>
                    </a:lnTo>
                    <a:lnTo>
                      <a:pt x="6" y="46"/>
                    </a:lnTo>
                    <a:lnTo>
                      <a:pt x="6" y="44"/>
                    </a:lnTo>
                    <a:lnTo>
                      <a:pt x="6" y="43"/>
                    </a:lnTo>
                    <a:lnTo>
                      <a:pt x="6" y="42"/>
                    </a:lnTo>
                    <a:lnTo>
                      <a:pt x="7" y="41"/>
                    </a:lnTo>
                    <a:lnTo>
                      <a:pt x="7" y="39"/>
                    </a:lnTo>
                    <a:lnTo>
                      <a:pt x="7" y="38"/>
                    </a:lnTo>
                    <a:lnTo>
                      <a:pt x="7" y="37"/>
                    </a:lnTo>
                    <a:lnTo>
                      <a:pt x="8" y="35"/>
                    </a:lnTo>
                    <a:lnTo>
                      <a:pt x="8" y="34"/>
                    </a:lnTo>
                    <a:lnTo>
                      <a:pt x="8" y="33"/>
                    </a:lnTo>
                    <a:lnTo>
                      <a:pt x="9" y="31"/>
                    </a:lnTo>
                    <a:lnTo>
                      <a:pt x="9" y="30"/>
                    </a:lnTo>
                    <a:lnTo>
                      <a:pt x="9" y="29"/>
                    </a:lnTo>
                    <a:lnTo>
                      <a:pt x="11" y="29"/>
                    </a:lnTo>
                    <a:lnTo>
                      <a:pt x="11" y="28"/>
                    </a:lnTo>
                    <a:lnTo>
                      <a:pt x="11" y="26"/>
                    </a:lnTo>
                    <a:lnTo>
                      <a:pt x="12" y="25"/>
                    </a:lnTo>
                    <a:lnTo>
                      <a:pt x="12" y="24"/>
                    </a:lnTo>
                    <a:lnTo>
                      <a:pt x="13" y="22"/>
                    </a:lnTo>
                    <a:lnTo>
                      <a:pt x="13" y="21"/>
                    </a:lnTo>
                    <a:lnTo>
                      <a:pt x="15" y="20"/>
                    </a:lnTo>
                    <a:lnTo>
                      <a:pt x="15" y="19"/>
                    </a:lnTo>
                    <a:lnTo>
                      <a:pt x="16" y="17"/>
                    </a:lnTo>
                    <a:lnTo>
                      <a:pt x="16" y="16"/>
                    </a:lnTo>
                    <a:lnTo>
                      <a:pt x="17" y="16"/>
                    </a:lnTo>
                    <a:lnTo>
                      <a:pt x="17" y="15"/>
                    </a:lnTo>
                    <a:lnTo>
                      <a:pt x="18" y="13"/>
                    </a:lnTo>
                    <a:lnTo>
                      <a:pt x="20" y="12"/>
                    </a:lnTo>
                    <a:lnTo>
                      <a:pt x="21" y="11"/>
                    </a:lnTo>
                    <a:lnTo>
                      <a:pt x="21" y="9"/>
                    </a:lnTo>
                    <a:lnTo>
                      <a:pt x="24" y="7"/>
                    </a:lnTo>
                    <a:close/>
                  </a:path>
                </a:pathLst>
              </a:custGeom>
              <a:solidFill>
                <a:srgbClr val="808080"/>
              </a:solidFill>
              <a:ln w="9525">
                <a:noFill/>
                <a:round/>
                <a:headEnd/>
                <a:tailEnd/>
              </a:ln>
            </p:spPr>
            <p:txBody>
              <a:bodyPr/>
              <a:lstStyle/>
              <a:p>
                <a:endParaRPr lang="en-US"/>
              </a:p>
            </p:txBody>
          </p:sp>
          <p:sp>
            <p:nvSpPr>
              <p:cNvPr id="287" name="Freeform 430"/>
              <p:cNvSpPr>
                <a:spLocks/>
              </p:cNvSpPr>
              <p:nvPr/>
            </p:nvSpPr>
            <p:spPr bwMode="auto">
              <a:xfrm>
                <a:off x="2690" y="1269"/>
                <a:ext cx="82" cy="172"/>
              </a:xfrm>
              <a:custGeom>
                <a:avLst/>
                <a:gdLst>
                  <a:gd name="T0" fmla="*/ 81 w 82"/>
                  <a:gd name="T1" fmla="*/ 67 h 172"/>
                  <a:gd name="T2" fmla="*/ 82 w 82"/>
                  <a:gd name="T3" fmla="*/ 88 h 172"/>
                  <a:gd name="T4" fmla="*/ 81 w 82"/>
                  <a:gd name="T5" fmla="*/ 109 h 172"/>
                  <a:gd name="T6" fmla="*/ 78 w 82"/>
                  <a:gd name="T7" fmla="*/ 128 h 172"/>
                  <a:gd name="T8" fmla="*/ 72 w 82"/>
                  <a:gd name="T9" fmla="*/ 145 h 172"/>
                  <a:gd name="T10" fmla="*/ 65 w 82"/>
                  <a:gd name="T11" fmla="*/ 160 h 172"/>
                  <a:gd name="T12" fmla="*/ 57 w 82"/>
                  <a:gd name="T13" fmla="*/ 167 h 172"/>
                  <a:gd name="T14" fmla="*/ 47 w 82"/>
                  <a:gd name="T15" fmla="*/ 172 h 172"/>
                  <a:gd name="T16" fmla="*/ 38 w 82"/>
                  <a:gd name="T17" fmla="*/ 172 h 172"/>
                  <a:gd name="T18" fmla="*/ 28 w 82"/>
                  <a:gd name="T19" fmla="*/ 167 h 172"/>
                  <a:gd name="T20" fmla="*/ 18 w 82"/>
                  <a:gd name="T21" fmla="*/ 157 h 172"/>
                  <a:gd name="T22" fmla="*/ 12 w 82"/>
                  <a:gd name="T23" fmla="*/ 143 h 172"/>
                  <a:gd name="T24" fmla="*/ 6 w 82"/>
                  <a:gd name="T25" fmla="*/ 126 h 172"/>
                  <a:gd name="T26" fmla="*/ 2 w 82"/>
                  <a:gd name="T27" fmla="*/ 105 h 172"/>
                  <a:gd name="T28" fmla="*/ 0 w 82"/>
                  <a:gd name="T29" fmla="*/ 84 h 172"/>
                  <a:gd name="T30" fmla="*/ 2 w 82"/>
                  <a:gd name="T31" fmla="*/ 64 h 172"/>
                  <a:gd name="T32" fmla="*/ 4 w 82"/>
                  <a:gd name="T33" fmla="*/ 44 h 172"/>
                  <a:gd name="T34" fmla="*/ 11 w 82"/>
                  <a:gd name="T35" fmla="*/ 27 h 172"/>
                  <a:gd name="T36" fmla="*/ 18 w 82"/>
                  <a:gd name="T37" fmla="*/ 13 h 172"/>
                  <a:gd name="T38" fmla="*/ 29 w 82"/>
                  <a:gd name="T39" fmla="*/ 3 h 172"/>
                  <a:gd name="T40" fmla="*/ 39 w 82"/>
                  <a:gd name="T41" fmla="*/ 0 h 172"/>
                  <a:gd name="T42" fmla="*/ 50 w 82"/>
                  <a:gd name="T43" fmla="*/ 1 h 172"/>
                  <a:gd name="T44" fmla="*/ 59 w 82"/>
                  <a:gd name="T45" fmla="*/ 9 h 172"/>
                  <a:gd name="T46" fmla="*/ 66 w 82"/>
                  <a:gd name="T47" fmla="*/ 20 h 172"/>
                  <a:gd name="T48" fmla="*/ 74 w 82"/>
                  <a:gd name="T49" fmla="*/ 35 h 172"/>
                  <a:gd name="T50" fmla="*/ 77 w 82"/>
                  <a:gd name="T51" fmla="*/ 52 h 172"/>
                  <a:gd name="T52" fmla="*/ 72 w 82"/>
                  <a:gd name="T53" fmla="*/ 34 h 172"/>
                  <a:gd name="T54" fmla="*/ 64 w 82"/>
                  <a:gd name="T55" fmla="*/ 20 h 172"/>
                  <a:gd name="T56" fmla="*/ 56 w 82"/>
                  <a:gd name="T57" fmla="*/ 9 h 172"/>
                  <a:gd name="T58" fmla="*/ 47 w 82"/>
                  <a:gd name="T59" fmla="*/ 4 h 172"/>
                  <a:gd name="T60" fmla="*/ 37 w 82"/>
                  <a:gd name="T61" fmla="*/ 3 h 172"/>
                  <a:gd name="T62" fmla="*/ 28 w 82"/>
                  <a:gd name="T63" fmla="*/ 7 h 172"/>
                  <a:gd name="T64" fmla="*/ 17 w 82"/>
                  <a:gd name="T65" fmla="*/ 18 h 172"/>
                  <a:gd name="T66" fmla="*/ 11 w 82"/>
                  <a:gd name="T67" fmla="*/ 32 h 172"/>
                  <a:gd name="T68" fmla="*/ 6 w 82"/>
                  <a:gd name="T69" fmla="*/ 49 h 172"/>
                  <a:gd name="T70" fmla="*/ 3 w 82"/>
                  <a:gd name="T71" fmla="*/ 67 h 172"/>
                  <a:gd name="T72" fmla="*/ 2 w 82"/>
                  <a:gd name="T73" fmla="*/ 88 h 172"/>
                  <a:gd name="T74" fmla="*/ 3 w 82"/>
                  <a:gd name="T75" fmla="*/ 108 h 172"/>
                  <a:gd name="T76" fmla="*/ 8 w 82"/>
                  <a:gd name="T77" fmla="*/ 128 h 172"/>
                  <a:gd name="T78" fmla="*/ 13 w 82"/>
                  <a:gd name="T79" fmla="*/ 145 h 172"/>
                  <a:gd name="T80" fmla="*/ 21 w 82"/>
                  <a:gd name="T81" fmla="*/ 157 h 172"/>
                  <a:gd name="T82" fmla="*/ 30 w 82"/>
                  <a:gd name="T83" fmla="*/ 166 h 172"/>
                  <a:gd name="T84" fmla="*/ 39 w 82"/>
                  <a:gd name="T85" fmla="*/ 170 h 172"/>
                  <a:gd name="T86" fmla="*/ 50 w 82"/>
                  <a:gd name="T87" fmla="*/ 169 h 172"/>
                  <a:gd name="T88" fmla="*/ 59 w 82"/>
                  <a:gd name="T89" fmla="*/ 163 h 172"/>
                  <a:gd name="T90" fmla="*/ 68 w 82"/>
                  <a:gd name="T91" fmla="*/ 152 h 172"/>
                  <a:gd name="T92" fmla="*/ 73 w 82"/>
                  <a:gd name="T93" fmla="*/ 137 h 172"/>
                  <a:gd name="T94" fmla="*/ 78 w 82"/>
                  <a:gd name="T95" fmla="*/ 119 h 172"/>
                  <a:gd name="T96" fmla="*/ 81 w 82"/>
                  <a:gd name="T97" fmla="*/ 101 h 172"/>
                  <a:gd name="T98" fmla="*/ 81 w 82"/>
                  <a:gd name="T99" fmla="*/ 80 h 172"/>
                  <a:gd name="T100" fmla="*/ 78 w 82"/>
                  <a:gd name="T101" fmla="*/ 60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
                  <a:gd name="T154" fmla="*/ 0 h 172"/>
                  <a:gd name="T155" fmla="*/ 82 w 82"/>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 h="172">
                    <a:moveTo>
                      <a:pt x="78" y="51"/>
                    </a:moveTo>
                    <a:lnTo>
                      <a:pt x="79" y="55"/>
                    </a:lnTo>
                    <a:lnTo>
                      <a:pt x="79" y="58"/>
                    </a:lnTo>
                    <a:lnTo>
                      <a:pt x="81" y="64"/>
                    </a:lnTo>
                    <a:lnTo>
                      <a:pt x="81" y="67"/>
                    </a:lnTo>
                    <a:lnTo>
                      <a:pt x="82" y="71"/>
                    </a:lnTo>
                    <a:lnTo>
                      <a:pt x="82" y="75"/>
                    </a:lnTo>
                    <a:lnTo>
                      <a:pt x="82" y="80"/>
                    </a:lnTo>
                    <a:lnTo>
                      <a:pt x="82" y="84"/>
                    </a:lnTo>
                    <a:lnTo>
                      <a:pt x="82" y="88"/>
                    </a:lnTo>
                    <a:lnTo>
                      <a:pt x="82" y="93"/>
                    </a:lnTo>
                    <a:lnTo>
                      <a:pt x="82" y="97"/>
                    </a:lnTo>
                    <a:lnTo>
                      <a:pt x="82" y="101"/>
                    </a:lnTo>
                    <a:lnTo>
                      <a:pt x="82" y="105"/>
                    </a:lnTo>
                    <a:lnTo>
                      <a:pt x="81" y="109"/>
                    </a:lnTo>
                    <a:lnTo>
                      <a:pt x="81" y="113"/>
                    </a:lnTo>
                    <a:lnTo>
                      <a:pt x="79" y="117"/>
                    </a:lnTo>
                    <a:lnTo>
                      <a:pt x="79" y="121"/>
                    </a:lnTo>
                    <a:lnTo>
                      <a:pt x="78" y="125"/>
                    </a:lnTo>
                    <a:lnTo>
                      <a:pt x="78" y="128"/>
                    </a:lnTo>
                    <a:lnTo>
                      <a:pt x="77" y="132"/>
                    </a:lnTo>
                    <a:lnTo>
                      <a:pt x="75" y="135"/>
                    </a:lnTo>
                    <a:lnTo>
                      <a:pt x="74" y="139"/>
                    </a:lnTo>
                    <a:lnTo>
                      <a:pt x="73" y="143"/>
                    </a:lnTo>
                    <a:lnTo>
                      <a:pt x="72" y="145"/>
                    </a:lnTo>
                    <a:lnTo>
                      <a:pt x="70" y="148"/>
                    </a:lnTo>
                    <a:lnTo>
                      <a:pt x="69" y="152"/>
                    </a:lnTo>
                    <a:lnTo>
                      <a:pt x="68" y="154"/>
                    </a:lnTo>
                    <a:lnTo>
                      <a:pt x="66" y="157"/>
                    </a:lnTo>
                    <a:lnTo>
                      <a:pt x="65" y="160"/>
                    </a:lnTo>
                    <a:lnTo>
                      <a:pt x="63" y="161"/>
                    </a:lnTo>
                    <a:lnTo>
                      <a:pt x="61" y="163"/>
                    </a:lnTo>
                    <a:lnTo>
                      <a:pt x="60" y="165"/>
                    </a:lnTo>
                    <a:lnTo>
                      <a:pt x="59" y="165"/>
                    </a:lnTo>
                    <a:lnTo>
                      <a:pt x="57" y="167"/>
                    </a:lnTo>
                    <a:lnTo>
                      <a:pt x="55" y="169"/>
                    </a:lnTo>
                    <a:lnTo>
                      <a:pt x="53" y="170"/>
                    </a:lnTo>
                    <a:lnTo>
                      <a:pt x="51" y="171"/>
                    </a:lnTo>
                    <a:lnTo>
                      <a:pt x="50" y="171"/>
                    </a:lnTo>
                    <a:lnTo>
                      <a:pt x="47" y="172"/>
                    </a:lnTo>
                    <a:lnTo>
                      <a:pt x="46" y="172"/>
                    </a:lnTo>
                    <a:lnTo>
                      <a:pt x="43" y="172"/>
                    </a:lnTo>
                    <a:lnTo>
                      <a:pt x="42" y="172"/>
                    </a:lnTo>
                    <a:lnTo>
                      <a:pt x="39" y="172"/>
                    </a:lnTo>
                    <a:lnTo>
                      <a:pt x="38" y="172"/>
                    </a:lnTo>
                    <a:lnTo>
                      <a:pt x="35" y="171"/>
                    </a:lnTo>
                    <a:lnTo>
                      <a:pt x="34" y="171"/>
                    </a:lnTo>
                    <a:lnTo>
                      <a:pt x="31" y="170"/>
                    </a:lnTo>
                    <a:lnTo>
                      <a:pt x="30" y="169"/>
                    </a:lnTo>
                    <a:lnTo>
                      <a:pt x="28" y="167"/>
                    </a:lnTo>
                    <a:lnTo>
                      <a:pt x="26" y="165"/>
                    </a:lnTo>
                    <a:lnTo>
                      <a:pt x="24" y="163"/>
                    </a:lnTo>
                    <a:lnTo>
                      <a:pt x="22" y="162"/>
                    </a:lnTo>
                    <a:lnTo>
                      <a:pt x="21" y="160"/>
                    </a:lnTo>
                    <a:lnTo>
                      <a:pt x="18" y="157"/>
                    </a:lnTo>
                    <a:lnTo>
                      <a:pt x="17" y="154"/>
                    </a:lnTo>
                    <a:lnTo>
                      <a:pt x="16" y="152"/>
                    </a:lnTo>
                    <a:lnTo>
                      <a:pt x="15" y="149"/>
                    </a:lnTo>
                    <a:lnTo>
                      <a:pt x="13" y="147"/>
                    </a:lnTo>
                    <a:lnTo>
                      <a:pt x="12" y="143"/>
                    </a:lnTo>
                    <a:lnTo>
                      <a:pt x="9" y="140"/>
                    </a:lnTo>
                    <a:lnTo>
                      <a:pt x="8" y="136"/>
                    </a:lnTo>
                    <a:lnTo>
                      <a:pt x="8" y="134"/>
                    </a:lnTo>
                    <a:lnTo>
                      <a:pt x="7" y="130"/>
                    </a:lnTo>
                    <a:lnTo>
                      <a:pt x="6" y="126"/>
                    </a:lnTo>
                    <a:lnTo>
                      <a:pt x="4" y="122"/>
                    </a:lnTo>
                    <a:lnTo>
                      <a:pt x="3" y="117"/>
                    </a:lnTo>
                    <a:lnTo>
                      <a:pt x="3" y="113"/>
                    </a:lnTo>
                    <a:lnTo>
                      <a:pt x="2" y="109"/>
                    </a:lnTo>
                    <a:lnTo>
                      <a:pt x="2" y="105"/>
                    </a:lnTo>
                    <a:lnTo>
                      <a:pt x="2" y="101"/>
                    </a:lnTo>
                    <a:lnTo>
                      <a:pt x="0" y="96"/>
                    </a:lnTo>
                    <a:lnTo>
                      <a:pt x="0" y="92"/>
                    </a:lnTo>
                    <a:lnTo>
                      <a:pt x="0" y="88"/>
                    </a:lnTo>
                    <a:lnTo>
                      <a:pt x="0" y="84"/>
                    </a:lnTo>
                    <a:lnTo>
                      <a:pt x="0" y="79"/>
                    </a:lnTo>
                    <a:lnTo>
                      <a:pt x="0" y="75"/>
                    </a:lnTo>
                    <a:lnTo>
                      <a:pt x="0" y="71"/>
                    </a:lnTo>
                    <a:lnTo>
                      <a:pt x="2" y="67"/>
                    </a:lnTo>
                    <a:lnTo>
                      <a:pt x="2" y="64"/>
                    </a:lnTo>
                    <a:lnTo>
                      <a:pt x="2" y="58"/>
                    </a:lnTo>
                    <a:lnTo>
                      <a:pt x="3" y="55"/>
                    </a:lnTo>
                    <a:lnTo>
                      <a:pt x="3" y="52"/>
                    </a:lnTo>
                    <a:lnTo>
                      <a:pt x="4" y="48"/>
                    </a:lnTo>
                    <a:lnTo>
                      <a:pt x="4" y="44"/>
                    </a:lnTo>
                    <a:lnTo>
                      <a:pt x="6" y="40"/>
                    </a:lnTo>
                    <a:lnTo>
                      <a:pt x="7" y="36"/>
                    </a:lnTo>
                    <a:lnTo>
                      <a:pt x="8" y="34"/>
                    </a:lnTo>
                    <a:lnTo>
                      <a:pt x="9" y="30"/>
                    </a:lnTo>
                    <a:lnTo>
                      <a:pt x="11" y="27"/>
                    </a:lnTo>
                    <a:lnTo>
                      <a:pt x="12" y="25"/>
                    </a:lnTo>
                    <a:lnTo>
                      <a:pt x="13" y="21"/>
                    </a:lnTo>
                    <a:lnTo>
                      <a:pt x="15" y="18"/>
                    </a:lnTo>
                    <a:lnTo>
                      <a:pt x="16" y="16"/>
                    </a:lnTo>
                    <a:lnTo>
                      <a:pt x="18" y="13"/>
                    </a:lnTo>
                    <a:lnTo>
                      <a:pt x="20" y="10"/>
                    </a:lnTo>
                    <a:lnTo>
                      <a:pt x="21" y="9"/>
                    </a:lnTo>
                    <a:lnTo>
                      <a:pt x="25" y="5"/>
                    </a:lnTo>
                    <a:lnTo>
                      <a:pt x="28" y="4"/>
                    </a:lnTo>
                    <a:lnTo>
                      <a:pt x="29" y="3"/>
                    </a:lnTo>
                    <a:lnTo>
                      <a:pt x="31" y="1"/>
                    </a:lnTo>
                    <a:lnTo>
                      <a:pt x="33" y="0"/>
                    </a:lnTo>
                    <a:lnTo>
                      <a:pt x="35" y="0"/>
                    </a:lnTo>
                    <a:lnTo>
                      <a:pt x="37" y="0"/>
                    </a:lnTo>
                    <a:lnTo>
                      <a:pt x="39" y="0"/>
                    </a:lnTo>
                    <a:lnTo>
                      <a:pt x="40" y="0"/>
                    </a:lnTo>
                    <a:lnTo>
                      <a:pt x="43" y="0"/>
                    </a:lnTo>
                    <a:lnTo>
                      <a:pt x="44" y="0"/>
                    </a:lnTo>
                    <a:lnTo>
                      <a:pt x="47" y="0"/>
                    </a:lnTo>
                    <a:lnTo>
                      <a:pt x="50" y="1"/>
                    </a:lnTo>
                    <a:lnTo>
                      <a:pt x="51" y="3"/>
                    </a:lnTo>
                    <a:lnTo>
                      <a:pt x="52" y="4"/>
                    </a:lnTo>
                    <a:lnTo>
                      <a:pt x="55" y="5"/>
                    </a:lnTo>
                    <a:lnTo>
                      <a:pt x="56" y="7"/>
                    </a:lnTo>
                    <a:lnTo>
                      <a:pt x="59" y="9"/>
                    </a:lnTo>
                    <a:lnTo>
                      <a:pt x="60" y="10"/>
                    </a:lnTo>
                    <a:lnTo>
                      <a:pt x="61" y="13"/>
                    </a:lnTo>
                    <a:lnTo>
                      <a:pt x="64" y="16"/>
                    </a:lnTo>
                    <a:lnTo>
                      <a:pt x="65" y="18"/>
                    </a:lnTo>
                    <a:lnTo>
                      <a:pt x="66" y="20"/>
                    </a:lnTo>
                    <a:lnTo>
                      <a:pt x="68" y="22"/>
                    </a:lnTo>
                    <a:lnTo>
                      <a:pt x="70" y="26"/>
                    </a:lnTo>
                    <a:lnTo>
                      <a:pt x="72" y="29"/>
                    </a:lnTo>
                    <a:lnTo>
                      <a:pt x="73" y="32"/>
                    </a:lnTo>
                    <a:lnTo>
                      <a:pt x="74" y="35"/>
                    </a:lnTo>
                    <a:lnTo>
                      <a:pt x="75" y="39"/>
                    </a:lnTo>
                    <a:lnTo>
                      <a:pt x="75" y="43"/>
                    </a:lnTo>
                    <a:lnTo>
                      <a:pt x="77" y="47"/>
                    </a:lnTo>
                    <a:lnTo>
                      <a:pt x="78" y="51"/>
                    </a:lnTo>
                    <a:lnTo>
                      <a:pt x="77" y="52"/>
                    </a:lnTo>
                    <a:lnTo>
                      <a:pt x="75" y="48"/>
                    </a:lnTo>
                    <a:lnTo>
                      <a:pt x="75" y="44"/>
                    </a:lnTo>
                    <a:lnTo>
                      <a:pt x="74" y="40"/>
                    </a:lnTo>
                    <a:lnTo>
                      <a:pt x="73" y="38"/>
                    </a:lnTo>
                    <a:lnTo>
                      <a:pt x="72" y="34"/>
                    </a:lnTo>
                    <a:lnTo>
                      <a:pt x="70" y="31"/>
                    </a:lnTo>
                    <a:lnTo>
                      <a:pt x="69" y="27"/>
                    </a:lnTo>
                    <a:lnTo>
                      <a:pt x="68" y="25"/>
                    </a:lnTo>
                    <a:lnTo>
                      <a:pt x="66" y="22"/>
                    </a:lnTo>
                    <a:lnTo>
                      <a:pt x="64" y="20"/>
                    </a:lnTo>
                    <a:lnTo>
                      <a:pt x="63" y="17"/>
                    </a:lnTo>
                    <a:lnTo>
                      <a:pt x="61" y="16"/>
                    </a:lnTo>
                    <a:lnTo>
                      <a:pt x="60" y="13"/>
                    </a:lnTo>
                    <a:lnTo>
                      <a:pt x="57" y="10"/>
                    </a:lnTo>
                    <a:lnTo>
                      <a:pt x="56" y="9"/>
                    </a:lnTo>
                    <a:lnTo>
                      <a:pt x="55" y="8"/>
                    </a:lnTo>
                    <a:lnTo>
                      <a:pt x="52" y="7"/>
                    </a:lnTo>
                    <a:lnTo>
                      <a:pt x="51" y="5"/>
                    </a:lnTo>
                    <a:lnTo>
                      <a:pt x="48" y="4"/>
                    </a:lnTo>
                    <a:lnTo>
                      <a:pt x="47" y="4"/>
                    </a:lnTo>
                    <a:lnTo>
                      <a:pt x="44" y="3"/>
                    </a:lnTo>
                    <a:lnTo>
                      <a:pt x="43" y="3"/>
                    </a:lnTo>
                    <a:lnTo>
                      <a:pt x="40" y="3"/>
                    </a:lnTo>
                    <a:lnTo>
                      <a:pt x="39" y="3"/>
                    </a:lnTo>
                    <a:lnTo>
                      <a:pt x="37" y="3"/>
                    </a:lnTo>
                    <a:lnTo>
                      <a:pt x="35" y="3"/>
                    </a:lnTo>
                    <a:lnTo>
                      <a:pt x="33" y="3"/>
                    </a:lnTo>
                    <a:lnTo>
                      <a:pt x="31" y="4"/>
                    </a:lnTo>
                    <a:lnTo>
                      <a:pt x="30" y="5"/>
                    </a:lnTo>
                    <a:lnTo>
                      <a:pt x="28" y="7"/>
                    </a:lnTo>
                    <a:lnTo>
                      <a:pt x="26" y="8"/>
                    </a:lnTo>
                    <a:lnTo>
                      <a:pt x="22" y="12"/>
                    </a:lnTo>
                    <a:lnTo>
                      <a:pt x="21" y="13"/>
                    </a:lnTo>
                    <a:lnTo>
                      <a:pt x="18" y="16"/>
                    </a:lnTo>
                    <a:lnTo>
                      <a:pt x="17" y="18"/>
                    </a:lnTo>
                    <a:lnTo>
                      <a:pt x="16" y="20"/>
                    </a:lnTo>
                    <a:lnTo>
                      <a:pt x="15" y="23"/>
                    </a:lnTo>
                    <a:lnTo>
                      <a:pt x="13" y="26"/>
                    </a:lnTo>
                    <a:lnTo>
                      <a:pt x="12" y="29"/>
                    </a:lnTo>
                    <a:lnTo>
                      <a:pt x="11" y="32"/>
                    </a:lnTo>
                    <a:lnTo>
                      <a:pt x="9" y="35"/>
                    </a:lnTo>
                    <a:lnTo>
                      <a:pt x="8" y="38"/>
                    </a:lnTo>
                    <a:lnTo>
                      <a:pt x="7" y="42"/>
                    </a:lnTo>
                    <a:lnTo>
                      <a:pt x="6" y="45"/>
                    </a:lnTo>
                    <a:lnTo>
                      <a:pt x="6" y="49"/>
                    </a:lnTo>
                    <a:lnTo>
                      <a:pt x="4" y="52"/>
                    </a:lnTo>
                    <a:lnTo>
                      <a:pt x="4" y="56"/>
                    </a:lnTo>
                    <a:lnTo>
                      <a:pt x="3" y="60"/>
                    </a:lnTo>
                    <a:lnTo>
                      <a:pt x="3" y="64"/>
                    </a:lnTo>
                    <a:lnTo>
                      <a:pt x="3" y="67"/>
                    </a:lnTo>
                    <a:lnTo>
                      <a:pt x="2" y="71"/>
                    </a:lnTo>
                    <a:lnTo>
                      <a:pt x="2" y="75"/>
                    </a:lnTo>
                    <a:lnTo>
                      <a:pt x="2" y="79"/>
                    </a:lnTo>
                    <a:lnTo>
                      <a:pt x="2" y="83"/>
                    </a:lnTo>
                    <a:lnTo>
                      <a:pt x="2" y="88"/>
                    </a:lnTo>
                    <a:lnTo>
                      <a:pt x="2" y="92"/>
                    </a:lnTo>
                    <a:lnTo>
                      <a:pt x="2" y="96"/>
                    </a:lnTo>
                    <a:lnTo>
                      <a:pt x="3" y="100"/>
                    </a:lnTo>
                    <a:lnTo>
                      <a:pt x="3" y="104"/>
                    </a:lnTo>
                    <a:lnTo>
                      <a:pt x="3" y="108"/>
                    </a:lnTo>
                    <a:lnTo>
                      <a:pt x="4" y="113"/>
                    </a:lnTo>
                    <a:lnTo>
                      <a:pt x="4" y="117"/>
                    </a:lnTo>
                    <a:lnTo>
                      <a:pt x="6" y="121"/>
                    </a:lnTo>
                    <a:lnTo>
                      <a:pt x="7" y="125"/>
                    </a:lnTo>
                    <a:lnTo>
                      <a:pt x="8" y="128"/>
                    </a:lnTo>
                    <a:lnTo>
                      <a:pt x="8" y="131"/>
                    </a:lnTo>
                    <a:lnTo>
                      <a:pt x="9" y="135"/>
                    </a:lnTo>
                    <a:lnTo>
                      <a:pt x="11" y="139"/>
                    </a:lnTo>
                    <a:lnTo>
                      <a:pt x="12" y="141"/>
                    </a:lnTo>
                    <a:lnTo>
                      <a:pt x="13" y="145"/>
                    </a:lnTo>
                    <a:lnTo>
                      <a:pt x="15" y="148"/>
                    </a:lnTo>
                    <a:lnTo>
                      <a:pt x="17" y="150"/>
                    </a:lnTo>
                    <a:lnTo>
                      <a:pt x="18" y="153"/>
                    </a:lnTo>
                    <a:lnTo>
                      <a:pt x="20" y="156"/>
                    </a:lnTo>
                    <a:lnTo>
                      <a:pt x="21" y="157"/>
                    </a:lnTo>
                    <a:lnTo>
                      <a:pt x="24" y="160"/>
                    </a:lnTo>
                    <a:lnTo>
                      <a:pt x="25" y="161"/>
                    </a:lnTo>
                    <a:lnTo>
                      <a:pt x="26" y="163"/>
                    </a:lnTo>
                    <a:lnTo>
                      <a:pt x="29" y="165"/>
                    </a:lnTo>
                    <a:lnTo>
                      <a:pt x="30" y="166"/>
                    </a:lnTo>
                    <a:lnTo>
                      <a:pt x="31" y="167"/>
                    </a:lnTo>
                    <a:lnTo>
                      <a:pt x="34" y="167"/>
                    </a:lnTo>
                    <a:lnTo>
                      <a:pt x="35" y="169"/>
                    </a:lnTo>
                    <a:lnTo>
                      <a:pt x="38" y="170"/>
                    </a:lnTo>
                    <a:lnTo>
                      <a:pt x="39" y="170"/>
                    </a:lnTo>
                    <a:lnTo>
                      <a:pt x="42" y="170"/>
                    </a:lnTo>
                    <a:lnTo>
                      <a:pt x="43" y="170"/>
                    </a:lnTo>
                    <a:lnTo>
                      <a:pt x="46" y="170"/>
                    </a:lnTo>
                    <a:lnTo>
                      <a:pt x="47" y="170"/>
                    </a:lnTo>
                    <a:lnTo>
                      <a:pt x="50" y="169"/>
                    </a:lnTo>
                    <a:lnTo>
                      <a:pt x="51" y="167"/>
                    </a:lnTo>
                    <a:lnTo>
                      <a:pt x="53" y="167"/>
                    </a:lnTo>
                    <a:lnTo>
                      <a:pt x="55" y="166"/>
                    </a:lnTo>
                    <a:lnTo>
                      <a:pt x="57" y="165"/>
                    </a:lnTo>
                    <a:lnTo>
                      <a:pt x="59" y="163"/>
                    </a:lnTo>
                    <a:lnTo>
                      <a:pt x="60" y="161"/>
                    </a:lnTo>
                    <a:lnTo>
                      <a:pt x="63" y="158"/>
                    </a:lnTo>
                    <a:lnTo>
                      <a:pt x="64" y="157"/>
                    </a:lnTo>
                    <a:lnTo>
                      <a:pt x="65" y="154"/>
                    </a:lnTo>
                    <a:lnTo>
                      <a:pt x="68" y="152"/>
                    </a:lnTo>
                    <a:lnTo>
                      <a:pt x="69" y="149"/>
                    </a:lnTo>
                    <a:lnTo>
                      <a:pt x="70" y="147"/>
                    </a:lnTo>
                    <a:lnTo>
                      <a:pt x="72" y="144"/>
                    </a:lnTo>
                    <a:lnTo>
                      <a:pt x="73" y="140"/>
                    </a:lnTo>
                    <a:lnTo>
                      <a:pt x="73" y="137"/>
                    </a:lnTo>
                    <a:lnTo>
                      <a:pt x="74" y="134"/>
                    </a:lnTo>
                    <a:lnTo>
                      <a:pt x="75" y="131"/>
                    </a:lnTo>
                    <a:lnTo>
                      <a:pt x="77" y="127"/>
                    </a:lnTo>
                    <a:lnTo>
                      <a:pt x="77" y="123"/>
                    </a:lnTo>
                    <a:lnTo>
                      <a:pt x="78" y="119"/>
                    </a:lnTo>
                    <a:lnTo>
                      <a:pt x="78" y="117"/>
                    </a:lnTo>
                    <a:lnTo>
                      <a:pt x="79" y="113"/>
                    </a:lnTo>
                    <a:lnTo>
                      <a:pt x="79" y="109"/>
                    </a:lnTo>
                    <a:lnTo>
                      <a:pt x="81" y="105"/>
                    </a:lnTo>
                    <a:lnTo>
                      <a:pt x="81" y="101"/>
                    </a:lnTo>
                    <a:lnTo>
                      <a:pt x="81" y="97"/>
                    </a:lnTo>
                    <a:lnTo>
                      <a:pt x="81" y="92"/>
                    </a:lnTo>
                    <a:lnTo>
                      <a:pt x="81" y="88"/>
                    </a:lnTo>
                    <a:lnTo>
                      <a:pt x="81" y="84"/>
                    </a:lnTo>
                    <a:lnTo>
                      <a:pt x="81" y="80"/>
                    </a:lnTo>
                    <a:lnTo>
                      <a:pt x="81" y="77"/>
                    </a:lnTo>
                    <a:lnTo>
                      <a:pt x="81" y="73"/>
                    </a:lnTo>
                    <a:lnTo>
                      <a:pt x="79" y="69"/>
                    </a:lnTo>
                    <a:lnTo>
                      <a:pt x="79" y="64"/>
                    </a:lnTo>
                    <a:lnTo>
                      <a:pt x="78" y="60"/>
                    </a:lnTo>
                    <a:lnTo>
                      <a:pt x="78" y="56"/>
                    </a:lnTo>
                    <a:lnTo>
                      <a:pt x="77" y="52"/>
                    </a:lnTo>
                    <a:lnTo>
                      <a:pt x="78" y="51"/>
                    </a:lnTo>
                    <a:close/>
                  </a:path>
                </a:pathLst>
              </a:custGeom>
              <a:solidFill>
                <a:srgbClr val="808080"/>
              </a:solidFill>
              <a:ln w="9525">
                <a:noFill/>
                <a:round/>
                <a:headEnd/>
                <a:tailEnd/>
              </a:ln>
            </p:spPr>
            <p:txBody>
              <a:bodyPr/>
              <a:lstStyle/>
              <a:p>
                <a:endParaRPr lang="en-US"/>
              </a:p>
            </p:txBody>
          </p:sp>
          <p:sp>
            <p:nvSpPr>
              <p:cNvPr id="288" name="Freeform 431"/>
              <p:cNvSpPr>
                <a:spLocks/>
              </p:cNvSpPr>
              <p:nvPr/>
            </p:nvSpPr>
            <p:spPr bwMode="auto">
              <a:xfrm>
                <a:off x="2611" y="1378"/>
                <a:ext cx="60" cy="127"/>
              </a:xfrm>
              <a:custGeom>
                <a:avLst/>
                <a:gdLst>
                  <a:gd name="T0" fmla="*/ 21 w 60"/>
                  <a:gd name="T1" fmla="*/ 3 h 127"/>
                  <a:gd name="T2" fmla="*/ 24 w 60"/>
                  <a:gd name="T3" fmla="*/ 0 h 127"/>
                  <a:gd name="T4" fmla="*/ 29 w 60"/>
                  <a:gd name="T5" fmla="*/ 0 h 127"/>
                  <a:gd name="T6" fmla="*/ 34 w 60"/>
                  <a:gd name="T7" fmla="*/ 0 h 127"/>
                  <a:gd name="T8" fmla="*/ 38 w 60"/>
                  <a:gd name="T9" fmla="*/ 3 h 127"/>
                  <a:gd name="T10" fmla="*/ 42 w 60"/>
                  <a:gd name="T11" fmla="*/ 5 h 127"/>
                  <a:gd name="T12" fmla="*/ 46 w 60"/>
                  <a:gd name="T13" fmla="*/ 9 h 127"/>
                  <a:gd name="T14" fmla="*/ 48 w 60"/>
                  <a:gd name="T15" fmla="*/ 12 h 127"/>
                  <a:gd name="T16" fmla="*/ 50 w 60"/>
                  <a:gd name="T17" fmla="*/ 17 h 127"/>
                  <a:gd name="T18" fmla="*/ 52 w 60"/>
                  <a:gd name="T19" fmla="*/ 21 h 127"/>
                  <a:gd name="T20" fmla="*/ 55 w 60"/>
                  <a:gd name="T21" fmla="*/ 26 h 127"/>
                  <a:gd name="T22" fmla="*/ 56 w 60"/>
                  <a:gd name="T23" fmla="*/ 30 h 127"/>
                  <a:gd name="T24" fmla="*/ 59 w 60"/>
                  <a:gd name="T25" fmla="*/ 41 h 127"/>
                  <a:gd name="T26" fmla="*/ 59 w 60"/>
                  <a:gd name="T27" fmla="*/ 47 h 127"/>
                  <a:gd name="T28" fmla="*/ 60 w 60"/>
                  <a:gd name="T29" fmla="*/ 52 h 127"/>
                  <a:gd name="T30" fmla="*/ 60 w 60"/>
                  <a:gd name="T31" fmla="*/ 57 h 127"/>
                  <a:gd name="T32" fmla="*/ 60 w 60"/>
                  <a:gd name="T33" fmla="*/ 62 h 127"/>
                  <a:gd name="T34" fmla="*/ 60 w 60"/>
                  <a:gd name="T35" fmla="*/ 67 h 127"/>
                  <a:gd name="T36" fmla="*/ 60 w 60"/>
                  <a:gd name="T37" fmla="*/ 73 h 127"/>
                  <a:gd name="T38" fmla="*/ 60 w 60"/>
                  <a:gd name="T39" fmla="*/ 78 h 127"/>
                  <a:gd name="T40" fmla="*/ 59 w 60"/>
                  <a:gd name="T41" fmla="*/ 83 h 127"/>
                  <a:gd name="T42" fmla="*/ 59 w 60"/>
                  <a:gd name="T43" fmla="*/ 88 h 127"/>
                  <a:gd name="T44" fmla="*/ 57 w 60"/>
                  <a:gd name="T45" fmla="*/ 92 h 127"/>
                  <a:gd name="T46" fmla="*/ 56 w 60"/>
                  <a:gd name="T47" fmla="*/ 97 h 127"/>
                  <a:gd name="T48" fmla="*/ 55 w 60"/>
                  <a:gd name="T49" fmla="*/ 102 h 127"/>
                  <a:gd name="T50" fmla="*/ 53 w 60"/>
                  <a:gd name="T51" fmla="*/ 108 h 127"/>
                  <a:gd name="T52" fmla="*/ 51 w 60"/>
                  <a:gd name="T53" fmla="*/ 111 h 127"/>
                  <a:gd name="T54" fmla="*/ 48 w 60"/>
                  <a:gd name="T55" fmla="*/ 115 h 127"/>
                  <a:gd name="T56" fmla="*/ 46 w 60"/>
                  <a:gd name="T57" fmla="*/ 119 h 127"/>
                  <a:gd name="T58" fmla="*/ 40 w 60"/>
                  <a:gd name="T59" fmla="*/ 123 h 127"/>
                  <a:gd name="T60" fmla="*/ 38 w 60"/>
                  <a:gd name="T61" fmla="*/ 126 h 127"/>
                  <a:gd name="T62" fmla="*/ 33 w 60"/>
                  <a:gd name="T63" fmla="*/ 127 h 127"/>
                  <a:gd name="T64" fmla="*/ 28 w 60"/>
                  <a:gd name="T65" fmla="*/ 127 h 127"/>
                  <a:gd name="T66" fmla="*/ 24 w 60"/>
                  <a:gd name="T67" fmla="*/ 126 h 127"/>
                  <a:gd name="T68" fmla="*/ 20 w 60"/>
                  <a:gd name="T69" fmla="*/ 122 h 127"/>
                  <a:gd name="T70" fmla="*/ 16 w 60"/>
                  <a:gd name="T71" fmla="*/ 119 h 127"/>
                  <a:gd name="T72" fmla="*/ 13 w 60"/>
                  <a:gd name="T73" fmla="*/ 117 h 127"/>
                  <a:gd name="T74" fmla="*/ 12 w 60"/>
                  <a:gd name="T75" fmla="*/ 113 h 127"/>
                  <a:gd name="T76" fmla="*/ 9 w 60"/>
                  <a:gd name="T77" fmla="*/ 109 h 127"/>
                  <a:gd name="T78" fmla="*/ 7 w 60"/>
                  <a:gd name="T79" fmla="*/ 104 h 127"/>
                  <a:gd name="T80" fmla="*/ 5 w 60"/>
                  <a:gd name="T81" fmla="*/ 100 h 127"/>
                  <a:gd name="T82" fmla="*/ 4 w 60"/>
                  <a:gd name="T83" fmla="*/ 95 h 127"/>
                  <a:gd name="T84" fmla="*/ 2 w 60"/>
                  <a:gd name="T85" fmla="*/ 84 h 127"/>
                  <a:gd name="T86" fmla="*/ 0 w 60"/>
                  <a:gd name="T87" fmla="*/ 78 h 127"/>
                  <a:gd name="T88" fmla="*/ 0 w 60"/>
                  <a:gd name="T89" fmla="*/ 73 h 127"/>
                  <a:gd name="T90" fmla="*/ 0 w 60"/>
                  <a:gd name="T91" fmla="*/ 67 h 127"/>
                  <a:gd name="T92" fmla="*/ 0 w 60"/>
                  <a:gd name="T93" fmla="*/ 62 h 127"/>
                  <a:gd name="T94" fmla="*/ 0 w 60"/>
                  <a:gd name="T95" fmla="*/ 57 h 127"/>
                  <a:gd name="T96" fmla="*/ 0 w 60"/>
                  <a:gd name="T97" fmla="*/ 52 h 127"/>
                  <a:gd name="T98" fmla="*/ 0 w 60"/>
                  <a:gd name="T99" fmla="*/ 47 h 127"/>
                  <a:gd name="T100" fmla="*/ 2 w 60"/>
                  <a:gd name="T101" fmla="*/ 41 h 127"/>
                  <a:gd name="T102" fmla="*/ 3 w 60"/>
                  <a:gd name="T103" fmla="*/ 36 h 127"/>
                  <a:gd name="T104" fmla="*/ 3 w 60"/>
                  <a:gd name="T105" fmla="*/ 31 h 127"/>
                  <a:gd name="T106" fmla="*/ 4 w 60"/>
                  <a:gd name="T107" fmla="*/ 27 h 127"/>
                  <a:gd name="T108" fmla="*/ 5 w 60"/>
                  <a:gd name="T109" fmla="*/ 23 h 127"/>
                  <a:gd name="T110" fmla="*/ 8 w 60"/>
                  <a:gd name="T111" fmla="*/ 18 h 127"/>
                  <a:gd name="T112" fmla="*/ 11 w 60"/>
                  <a:gd name="T113" fmla="*/ 14 h 127"/>
                  <a:gd name="T114" fmla="*/ 13 w 60"/>
                  <a:gd name="T115" fmla="*/ 10 h 127"/>
                  <a:gd name="T116" fmla="*/ 17 w 60"/>
                  <a:gd name="T117" fmla="*/ 5 h 12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0"/>
                  <a:gd name="T178" fmla="*/ 0 h 127"/>
                  <a:gd name="T179" fmla="*/ 60 w 60"/>
                  <a:gd name="T180" fmla="*/ 127 h 12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0" h="127">
                    <a:moveTo>
                      <a:pt x="17" y="5"/>
                    </a:moveTo>
                    <a:lnTo>
                      <a:pt x="18" y="4"/>
                    </a:lnTo>
                    <a:lnTo>
                      <a:pt x="20" y="3"/>
                    </a:lnTo>
                    <a:lnTo>
                      <a:pt x="21" y="3"/>
                    </a:lnTo>
                    <a:lnTo>
                      <a:pt x="21" y="1"/>
                    </a:lnTo>
                    <a:lnTo>
                      <a:pt x="22" y="1"/>
                    </a:lnTo>
                    <a:lnTo>
                      <a:pt x="24" y="1"/>
                    </a:lnTo>
                    <a:lnTo>
                      <a:pt x="24" y="0"/>
                    </a:lnTo>
                    <a:lnTo>
                      <a:pt x="25" y="0"/>
                    </a:lnTo>
                    <a:lnTo>
                      <a:pt x="26" y="0"/>
                    </a:lnTo>
                    <a:lnTo>
                      <a:pt x="28" y="0"/>
                    </a:lnTo>
                    <a:lnTo>
                      <a:pt x="29" y="0"/>
                    </a:lnTo>
                    <a:lnTo>
                      <a:pt x="30" y="0"/>
                    </a:lnTo>
                    <a:lnTo>
                      <a:pt x="31" y="0"/>
                    </a:lnTo>
                    <a:lnTo>
                      <a:pt x="33" y="0"/>
                    </a:lnTo>
                    <a:lnTo>
                      <a:pt x="34" y="0"/>
                    </a:lnTo>
                    <a:lnTo>
                      <a:pt x="35" y="1"/>
                    </a:lnTo>
                    <a:lnTo>
                      <a:pt x="37" y="1"/>
                    </a:lnTo>
                    <a:lnTo>
                      <a:pt x="38" y="1"/>
                    </a:lnTo>
                    <a:lnTo>
                      <a:pt x="38" y="3"/>
                    </a:lnTo>
                    <a:lnTo>
                      <a:pt x="39" y="3"/>
                    </a:lnTo>
                    <a:lnTo>
                      <a:pt x="39" y="4"/>
                    </a:lnTo>
                    <a:lnTo>
                      <a:pt x="40" y="4"/>
                    </a:lnTo>
                    <a:lnTo>
                      <a:pt x="42" y="5"/>
                    </a:lnTo>
                    <a:lnTo>
                      <a:pt x="43" y="6"/>
                    </a:lnTo>
                    <a:lnTo>
                      <a:pt x="44" y="8"/>
                    </a:lnTo>
                    <a:lnTo>
                      <a:pt x="44" y="9"/>
                    </a:lnTo>
                    <a:lnTo>
                      <a:pt x="46" y="9"/>
                    </a:lnTo>
                    <a:lnTo>
                      <a:pt x="46" y="10"/>
                    </a:lnTo>
                    <a:lnTo>
                      <a:pt x="47" y="10"/>
                    </a:lnTo>
                    <a:lnTo>
                      <a:pt x="47" y="12"/>
                    </a:lnTo>
                    <a:lnTo>
                      <a:pt x="48" y="12"/>
                    </a:lnTo>
                    <a:lnTo>
                      <a:pt x="48" y="13"/>
                    </a:lnTo>
                    <a:lnTo>
                      <a:pt x="48" y="14"/>
                    </a:lnTo>
                    <a:lnTo>
                      <a:pt x="50" y="16"/>
                    </a:lnTo>
                    <a:lnTo>
                      <a:pt x="50" y="17"/>
                    </a:lnTo>
                    <a:lnTo>
                      <a:pt x="51" y="17"/>
                    </a:lnTo>
                    <a:lnTo>
                      <a:pt x="51" y="18"/>
                    </a:lnTo>
                    <a:lnTo>
                      <a:pt x="52" y="19"/>
                    </a:lnTo>
                    <a:lnTo>
                      <a:pt x="52" y="21"/>
                    </a:lnTo>
                    <a:lnTo>
                      <a:pt x="52" y="22"/>
                    </a:lnTo>
                    <a:lnTo>
                      <a:pt x="53" y="23"/>
                    </a:lnTo>
                    <a:lnTo>
                      <a:pt x="53" y="25"/>
                    </a:lnTo>
                    <a:lnTo>
                      <a:pt x="55" y="26"/>
                    </a:lnTo>
                    <a:lnTo>
                      <a:pt x="55" y="27"/>
                    </a:lnTo>
                    <a:lnTo>
                      <a:pt x="55" y="28"/>
                    </a:lnTo>
                    <a:lnTo>
                      <a:pt x="55" y="30"/>
                    </a:lnTo>
                    <a:lnTo>
                      <a:pt x="56" y="30"/>
                    </a:lnTo>
                    <a:lnTo>
                      <a:pt x="56" y="32"/>
                    </a:lnTo>
                    <a:lnTo>
                      <a:pt x="56" y="34"/>
                    </a:lnTo>
                    <a:lnTo>
                      <a:pt x="57" y="38"/>
                    </a:lnTo>
                    <a:lnTo>
                      <a:pt x="59" y="41"/>
                    </a:lnTo>
                    <a:lnTo>
                      <a:pt x="59" y="43"/>
                    </a:lnTo>
                    <a:lnTo>
                      <a:pt x="59" y="44"/>
                    </a:lnTo>
                    <a:lnTo>
                      <a:pt x="59" y="45"/>
                    </a:lnTo>
                    <a:lnTo>
                      <a:pt x="59" y="47"/>
                    </a:lnTo>
                    <a:lnTo>
                      <a:pt x="60" y="48"/>
                    </a:lnTo>
                    <a:lnTo>
                      <a:pt x="60" y="49"/>
                    </a:lnTo>
                    <a:lnTo>
                      <a:pt x="60" y="51"/>
                    </a:lnTo>
                    <a:lnTo>
                      <a:pt x="60" y="52"/>
                    </a:lnTo>
                    <a:lnTo>
                      <a:pt x="60" y="53"/>
                    </a:lnTo>
                    <a:lnTo>
                      <a:pt x="60" y="54"/>
                    </a:lnTo>
                    <a:lnTo>
                      <a:pt x="60" y="56"/>
                    </a:lnTo>
                    <a:lnTo>
                      <a:pt x="60" y="57"/>
                    </a:lnTo>
                    <a:lnTo>
                      <a:pt x="60" y="58"/>
                    </a:lnTo>
                    <a:lnTo>
                      <a:pt x="60" y="60"/>
                    </a:lnTo>
                    <a:lnTo>
                      <a:pt x="60" y="61"/>
                    </a:lnTo>
                    <a:lnTo>
                      <a:pt x="60" y="62"/>
                    </a:lnTo>
                    <a:lnTo>
                      <a:pt x="60" y="63"/>
                    </a:lnTo>
                    <a:lnTo>
                      <a:pt x="60" y="65"/>
                    </a:lnTo>
                    <a:lnTo>
                      <a:pt x="60" y="66"/>
                    </a:lnTo>
                    <a:lnTo>
                      <a:pt x="60" y="67"/>
                    </a:lnTo>
                    <a:lnTo>
                      <a:pt x="60" y="69"/>
                    </a:lnTo>
                    <a:lnTo>
                      <a:pt x="60" y="70"/>
                    </a:lnTo>
                    <a:lnTo>
                      <a:pt x="60" y="71"/>
                    </a:lnTo>
                    <a:lnTo>
                      <a:pt x="60" y="73"/>
                    </a:lnTo>
                    <a:lnTo>
                      <a:pt x="60" y="74"/>
                    </a:lnTo>
                    <a:lnTo>
                      <a:pt x="60" y="75"/>
                    </a:lnTo>
                    <a:lnTo>
                      <a:pt x="60" y="76"/>
                    </a:lnTo>
                    <a:lnTo>
                      <a:pt x="60" y="78"/>
                    </a:lnTo>
                    <a:lnTo>
                      <a:pt x="60" y="79"/>
                    </a:lnTo>
                    <a:lnTo>
                      <a:pt x="60" y="80"/>
                    </a:lnTo>
                    <a:lnTo>
                      <a:pt x="60" y="82"/>
                    </a:lnTo>
                    <a:lnTo>
                      <a:pt x="59" y="83"/>
                    </a:lnTo>
                    <a:lnTo>
                      <a:pt x="59" y="84"/>
                    </a:lnTo>
                    <a:lnTo>
                      <a:pt x="59" y="86"/>
                    </a:lnTo>
                    <a:lnTo>
                      <a:pt x="59" y="87"/>
                    </a:lnTo>
                    <a:lnTo>
                      <a:pt x="59" y="88"/>
                    </a:lnTo>
                    <a:lnTo>
                      <a:pt x="59" y="89"/>
                    </a:lnTo>
                    <a:lnTo>
                      <a:pt x="59" y="91"/>
                    </a:lnTo>
                    <a:lnTo>
                      <a:pt x="57" y="91"/>
                    </a:lnTo>
                    <a:lnTo>
                      <a:pt x="57" y="92"/>
                    </a:lnTo>
                    <a:lnTo>
                      <a:pt x="57" y="93"/>
                    </a:lnTo>
                    <a:lnTo>
                      <a:pt x="57" y="95"/>
                    </a:lnTo>
                    <a:lnTo>
                      <a:pt x="56" y="96"/>
                    </a:lnTo>
                    <a:lnTo>
                      <a:pt x="56" y="97"/>
                    </a:lnTo>
                    <a:lnTo>
                      <a:pt x="56" y="98"/>
                    </a:lnTo>
                    <a:lnTo>
                      <a:pt x="56" y="100"/>
                    </a:lnTo>
                    <a:lnTo>
                      <a:pt x="55" y="101"/>
                    </a:lnTo>
                    <a:lnTo>
                      <a:pt x="55" y="102"/>
                    </a:lnTo>
                    <a:lnTo>
                      <a:pt x="55" y="104"/>
                    </a:lnTo>
                    <a:lnTo>
                      <a:pt x="53" y="105"/>
                    </a:lnTo>
                    <a:lnTo>
                      <a:pt x="53" y="106"/>
                    </a:lnTo>
                    <a:lnTo>
                      <a:pt x="53" y="108"/>
                    </a:lnTo>
                    <a:lnTo>
                      <a:pt x="52" y="108"/>
                    </a:lnTo>
                    <a:lnTo>
                      <a:pt x="52" y="109"/>
                    </a:lnTo>
                    <a:lnTo>
                      <a:pt x="52" y="110"/>
                    </a:lnTo>
                    <a:lnTo>
                      <a:pt x="51" y="111"/>
                    </a:lnTo>
                    <a:lnTo>
                      <a:pt x="51" y="113"/>
                    </a:lnTo>
                    <a:lnTo>
                      <a:pt x="50" y="113"/>
                    </a:lnTo>
                    <a:lnTo>
                      <a:pt x="50" y="114"/>
                    </a:lnTo>
                    <a:lnTo>
                      <a:pt x="48" y="115"/>
                    </a:lnTo>
                    <a:lnTo>
                      <a:pt x="48" y="117"/>
                    </a:lnTo>
                    <a:lnTo>
                      <a:pt x="47" y="117"/>
                    </a:lnTo>
                    <a:lnTo>
                      <a:pt x="47" y="118"/>
                    </a:lnTo>
                    <a:lnTo>
                      <a:pt x="46" y="119"/>
                    </a:lnTo>
                    <a:lnTo>
                      <a:pt x="46" y="120"/>
                    </a:lnTo>
                    <a:lnTo>
                      <a:pt x="43" y="122"/>
                    </a:lnTo>
                    <a:lnTo>
                      <a:pt x="42" y="123"/>
                    </a:lnTo>
                    <a:lnTo>
                      <a:pt x="40" y="123"/>
                    </a:lnTo>
                    <a:lnTo>
                      <a:pt x="40" y="124"/>
                    </a:lnTo>
                    <a:lnTo>
                      <a:pt x="39" y="124"/>
                    </a:lnTo>
                    <a:lnTo>
                      <a:pt x="39" y="126"/>
                    </a:lnTo>
                    <a:lnTo>
                      <a:pt x="38" y="126"/>
                    </a:lnTo>
                    <a:lnTo>
                      <a:pt x="37" y="126"/>
                    </a:lnTo>
                    <a:lnTo>
                      <a:pt x="35" y="127"/>
                    </a:lnTo>
                    <a:lnTo>
                      <a:pt x="34" y="127"/>
                    </a:lnTo>
                    <a:lnTo>
                      <a:pt x="33" y="127"/>
                    </a:lnTo>
                    <a:lnTo>
                      <a:pt x="31" y="127"/>
                    </a:lnTo>
                    <a:lnTo>
                      <a:pt x="30" y="127"/>
                    </a:lnTo>
                    <a:lnTo>
                      <a:pt x="29" y="127"/>
                    </a:lnTo>
                    <a:lnTo>
                      <a:pt x="28" y="127"/>
                    </a:lnTo>
                    <a:lnTo>
                      <a:pt x="26" y="127"/>
                    </a:lnTo>
                    <a:lnTo>
                      <a:pt x="26" y="126"/>
                    </a:lnTo>
                    <a:lnTo>
                      <a:pt x="25" y="126"/>
                    </a:lnTo>
                    <a:lnTo>
                      <a:pt x="24" y="126"/>
                    </a:lnTo>
                    <a:lnTo>
                      <a:pt x="22" y="124"/>
                    </a:lnTo>
                    <a:lnTo>
                      <a:pt x="21" y="123"/>
                    </a:lnTo>
                    <a:lnTo>
                      <a:pt x="20" y="123"/>
                    </a:lnTo>
                    <a:lnTo>
                      <a:pt x="20" y="122"/>
                    </a:lnTo>
                    <a:lnTo>
                      <a:pt x="18" y="122"/>
                    </a:lnTo>
                    <a:lnTo>
                      <a:pt x="18" y="120"/>
                    </a:lnTo>
                    <a:lnTo>
                      <a:pt x="17" y="120"/>
                    </a:lnTo>
                    <a:lnTo>
                      <a:pt x="16" y="119"/>
                    </a:lnTo>
                    <a:lnTo>
                      <a:pt x="16" y="118"/>
                    </a:lnTo>
                    <a:lnTo>
                      <a:pt x="15" y="118"/>
                    </a:lnTo>
                    <a:lnTo>
                      <a:pt x="15" y="117"/>
                    </a:lnTo>
                    <a:lnTo>
                      <a:pt x="13" y="117"/>
                    </a:lnTo>
                    <a:lnTo>
                      <a:pt x="13" y="115"/>
                    </a:lnTo>
                    <a:lnTo>
                      <a:pt x="13" y="114"/>
                    </a:lnTo>
                    <a:lnTo>
                      <a:pt x="12" y="114"/>
                    </a:lnTo>
                    <a:lnTo>
                      <a:pt x="12" y="113"/>
                    </a:lnTo>
                    <a:lnTo>
                      <a:pt x="11" y="111"/>
                    </a:lnTo>
                    <a:lnTo>
                      <a:pt x="11" y="110"/>
                    </a:lnTo>
                    <a:lnTo>
                      <a:pt x="9" y="110"/>
                    </a:lnTo>
                    <a:lnTo>
                      <a:pt x="9" y="109"/>
                    </a:lnTo>
                    <a:lnTo>
                      <a:pt x="9" y="108"/>
                    </a:lnTo>
                    <a:lnTo>
                      <a:pt x="8" y="106"/>
                    </a:lnTo>
                    <a:lnTo>
                      <a:pt x="8" y="105"/>
                    </a:lnTo>
                    <a:lnTo>
                      <a:pt x="7" y="104"/>
                    </a:lnTo>
                    <a:lnTo>
                      <a:pt x="7" y="102"/>
                    </a:lnTo>
                    <a:lnTo>
                      <a:pt x="7" y="101"/>
                    </a:lnTo>
                    <a:lnTo>
                      <a:pt x="5" y="101"/>
                    </a:lnTo>
                    <a:lnTo>
                      <a:pt x="5" y="100"/>
                    </a:lnTo>
                    <a:lnTo>
                      <a:pt x="5" y="98"/>
                    </a:lnTo>
                    <a:lnTo>
                      <a:pt x="5" y="97"/>
                    </a:lnTo>
                    <a:lnTo>
                      <a:pt x="4" y="96"/>
                    </a:lnTo>
                    <a:lnTo>
                      <a:pt x="4" y="95"/>
                    </a:lnTo>
                    <a:lnTo>
                      <a:pt x="4" y="93"/>
                    </a:lnTo>
                    <a:lnTo>
                      <a:pt x="3" y="89"/>
                    </a:lnTo>
                    <a:lnTo>
                      <a:pt x="2" y="86"/>
                    </a:lnTo>
                    <a:lnTo>
                      <a:pt x="2" y="84"/>
                    </a:lnTo>
                    <a:lnTo>
                      <a:pt x="2" y="82"/>
                    </a:lnTo>
                    <a:lnTo>
                      <a:pt x="2" y="80"/>
                    </a:lnTo>
                    <a:lnTo>
                      <a:pt x="2" y="79"/>
                    </a:lnTo>
                    <a:lnTo>
                      <a:pt x="0" y="78"/>
                    </a:lnTo>
                    <a:lnTo>
                      <a:pt x="0" y="76"/>
                    </a:lnTo>
                    <a:lnTo>
                      <a:pt x="0" y="75"/>
                    </a:lnTo>
                    <a:lnTo>
                      <a:pt x="0" y="74"/>
                    </a:lnTo>
                    <a:lnTo>
                      <a:pt x="0" y="73"/>
                    </a:lnTo>
                    <a:lnTo>
                      <a:pt x="0" y="71"/>
                    </a:lnTo>
                    <a:lnTo>
                      <a:pt x="0" y="70"/>
                    </a:lnTo>
                    <a:lnTo>
                      <a:pt x="0" y="69"/>
                    </a:lnTo>
                    <a:lnTo>
                      <a:pt x="0" y="67"/>
                    </a:lnTo>
                    <a:lnTo>
                      <a:pt x="0" y="66"/>
                    </a:lnTo>
                    <a:lnTo>
                      <a:pt x="0" y="65"/>
                    </a:lnTo>
                    <a:lnTo>
                      <a:pt x="0" y="63"/>
                    </a:lnTo>
                    <a:lnTo>
                      <a:pt x="0" y="62"/>
                    </a:lnTo>
                    <a:lnTo>
                      <a:pt x="0" y="61"/>
                    </a:lnTo>
                    <a:lnTo>
                      <a:pt x="0" y="60"/>
                    </a:lnTo>
                    <a:lnTo>
                      <a:pt x="0" y="58"/>
                    </a:lnTo>
                    <a:lnTo>
                      <a:pt x="0" y="57"/>
                    </a:lnTo>
                    <a:lnTo>
                      <a:pt x="0" y="56"/>
                    </a:lnTo>
                    <a:lnTo>
                      <a:pt x="0" y="54"/>
                    </a:lnTo>
                    <a:lnTo>
                      <a:pt x="0" y="53"/>
                    </a:lnTo>
                    <a:lnTo>
                      <a:pt x="0" y="52"/>
                    </a:lnTo>
                    <a:lnTo>
                      <a:pt x="0" y="51"/>
                    </a:lnTo>
                    <a:lnTo>
                      <a:pt x="0" y="49"/>
                    </a:lnTo>
                    <a:lnTo>
                      <a:pt x="0" y="48"/>
                    </a:lnTo>
                    <a:lnTo>
                      <a:pt x="0" y="47"/>
                    </a:lnTo>
                    <a:lnTo>
                      <a:pt x="0" y="45"/>
                    </a:lnTo>
                    <a:lnTo>
                      <a:pt x="2" y="44"/>
                    </a:lnTo>
                    <a:lnTo>
                      <a:pt x="2" y="43"/>
                    </a:lnTo>
                    <a:lnTo>
                      <a:pt x="2" y="41"/>
                    </a:lnTo>
                    <a:lnTo>
                      <a:pt x="2" y="40"/>
                    </a:lnTo>
                    <a:lnTo>
                      <a:pt x="2" y="39"/>
                    </a:lnTo>
                    <a:lnTo>
                      <a:pt x="2" y="38"/>
                    </a:lnTo>
                    <a:lnTo>
                      <a:pt x="3" y="36"/>
                    </a:lnTo>
                    <a:lnTo>
                      <a:pt x="3" y="35"/>
                    </a:lnTo>
                    <a:lnTo>
                      <a:pt x="3" y="34"/>
                    </a:lnTo>
                    <a:lnTo>
                      <a:pt x="3" y="32"/>
                    </a:lnTo>
                    <a:lnTo>
                      <a:pt x="3" y="31"/>
                    </a:lnTo>
                    <a:lnTo>
                      <a:pt x="4" y="31"/>
                    </a:lnTo>
                    <a:lnTo>
                      <a:pt x="4" y="30"/>
                    </a:lnTo>
                    <a:lnTo>
                      <a:pt x="4" y="28"/>
                    </a:lnTo>
                    <a:lnTo>
                      <a:pt x="4" y="27"/>
                    </a:lnTo>
                    <a:lnTo>
                      <a:pt x="5" y="27"/>
                    </a:lnTo>
                    <a:lnTo>
                      <a:pt x="5" y="26"/>
                    </a:lnTo>
                    <a:lnTo>
                      <a:pt x="5" y="25"/>
                    </a:lnTo>
                    <a:lnTo>
                      <a:pt x="5" y="23"/>
                    </a:lnTo>
                    <a:lnTo>
                      <a:pt x="7" y="22"/>
                    </a:lnTo>
                    <a:lnTo>
                      <a:pt x="7" y="21"/>
                    </a:lnTo>
                    <a:lnTo>
                      <a:pt x="8" y="19"/>
                    </a:lnTo>
                    <a:lnTo>
                      <a:pt x="8" y="18"/>
                    </a:lnTo>
                    <a:lnTo>
                      <a:pt x="9" y="17"/>
                    </a:lnTo>
                    <a:lnTo>
                      <a:pt x="9" y="16"/>
                    </a:lnTo>
                    <a:lnTo>
                      <a:pt x="9" y="14"/>
                    </a:lnTo>
                    <a:lnTo>
                      <a:pt x="11" y="14"/>
                    </a:lnTo>
                    <a:lnTo>
                      <a:pt x="11" y="13"/>
                    </a:lnTo>
                    <a:lnTo>
                      <a:pt x="12" y="12"/>
                    </a:lnTo>
                    <a:lnTo>
                      <a:pt x="12" y="10"/>
                    </a:lnTo>
                    <a:lnTo>
                      <a:pt x="13" y="10"/>
                    </a:lnTo>
                    <a:lnTo>
                      <a:pt x="13" y="9"/>
                    </a:lnTo>
                    <a:lnTo>
                      <a:pt x="15" y="8"/>
                    </a:lnTo>
                    <a:lnTo>
                      <a:pt x="15" y="6"/>
                    </a:lnTo>
                    <a:lnTo>
                      <a:pt x="17" y="5"/>
                    </a:lnTo>
                    <a:close/>
                  </a:path>
                </a:pathLst>
              </a:custGeom>
              <a:solidFill>
                <a:srgbClr val="808080"/>
              </a:solidFill>
              <a:ln w="9525">
                <a:noFill/>
                <a:round/>
                <a:headEnd/>
                <a:tailEnd/>
              </a:ln>
            </p:spPr>
            <p:txBody>
              <a:bodyPr/>
              <a:lstStyle/>
              <a:p>
                <a:endParaRPr lang="en-US"/>
              </a:p>
            </p:txBody>
          </p:sp>
          <p:sp>
            <p:nvSpPr>
              <p:cNvPr id="289" name="Freeform 432"/>
              <p:cNvSpPr>
                <a:spLocks/>
              </p:cNvSpPr>
              <p:nvPr/>
            </p:nvSpPr>
            <p:spPr bwMode="auto">
              <a:xfrm>
                <a:off x="2610" y="1375"/>
                <a:ext cx="62" cy="131"/>
              </a:xfrm>
              <a:custGeom>
                <a:avLst/>
                <a:gdLst>
                  <a:gd name="T0" fmla="*/ 61 w 62"/>
                  <a:gd name="T1" fmla="*/ 48 h 131"/>
                  <a:gd name="T2" fmla="*/ 62 w 62"/>
                  <a:gd name="T3" fmla="*/ 61 h 131"/>
                  <a:gd name="T4" fmla="*/ 62 w 62"/>
                  <a:gd name="T5" fmla="*/ 74 h 131"/>
                  <a:gd name="T6" fmla="*/ 61 w 62"/>
                  <a:gd name="T7" fmla="*/ 86 h 131"/>
                  <a:gd name="T8" fmla="*/ 58 w 62"/>
                  <a:gd name="T9" fmla="*/ 98 h 131"/>
                  <a:gd name="T10" fmla="*/ 56 w 62"/>
                  <a:gd name="T11" fmla="*/ 108 h 131"/>
                  <a:gd name="T12" fmla="*/ 52 w 62"/>
                  <a:gd name="T13" fmla="*/ 117 h 131"/>
                  <a:gd name="T14" fmla="*/ 47 w 62"/>
                  <a:gd name="T15" fmla="*/ 123 h 131"/>
                  <a:gd name="T16" fmla="*/ 40 w 62"/>
                  <a:gd name="T17" fmla="*/ 129 h 131"/>
                  <a:gd name="T18" fmla="*/ 35 w 62"/>
                  <a:gd name="T19" fmla="*/ 131 h 131"/>
                  <a:gd name="T20" fmla="*/ 29 w 62"/>
                  <a:gd name="T21" fmla="*/ 131 h 131"/>
                  <a:gd name="T22" fmla="*/ 23 w 62"/>
                  <a:gd name="T23" fmla="*/ 129 h 131"/>
                  <a:gd name="T24" fmla="*/ 17 w 62"/>
                  <a:gd name="T25" fmla="*/ 123 h 131"/>
                  <a:gd name="T26" fmla="*/ 12 w 62"/>
                  <a:gd name="T27" fmla="*/ 116 h 131"/>
                  <a:gd name="T28" fmla="*/ 8 w 62"/>
                  <a:gd name="T29" fmla="*/ 107 h 131"/>
                  <a:gd name="T30" fmla="*/ 4 w 62"/>
                  <a:gd name="T31" fmla="*/ 96 h 131"/>
                  <a:gd name="T32" fmla="*/ 1 w 62"/>
                  <a:gd name="T33" fmla="*/ 83 h 131"/>
                  <a:gd name="T34" fmla="*/ 0 w 62"/>
                  <a:gd name="T35" fmla="*/ 70 h 131"/>
                  <a:gd name="T36" fmla="*/ 0 w 62"/>
                  <a:gd name="T37" fmla="*/ 57 h 131"/>
                  <a:gd name="T38" fmla="*/ 1 w 62"/>
                  <a:gd name="T39" fmla="*/ 46 h 131"/>
                  <a:gd name="T40" fmla="*/ 4 w 62"/>
                  <a:gd name="T41" fmla="*/ 34 h 131"/>
                  <a:gd name="T42" fmla="*/ 6 w 62"/>
                  <a:gd name="T43" fmla="*/ 24 h 131"/>
                  <a:gd name="T44" fmla="*/ 12 w 62"/>
                  <a:gd name="T45" fmla="*/ 15 h 131"/>
                  <a:gd name="T46" fmla="*/ 17 w 62"/>
                  <a:gd name="T47" fmla="*/ 8 h 131"/>
                  <a:gd name="T48" fmla="*/ 23 w 62"/>
                  <a:gd name="T49" fmla="*/ 3 h 131"/>
                  <a:gd name="T50" fmla="*/ 30 w 62"/>
                  <a:gd name="T51" fmla="*/ 0 h 131"/>
                  <a:gd name="T52" fmla="*/ 35 w 62"/>
                  <a:gd name="T53" fmla="*/ 2 h 131"/>
                  <a:gd name="T54" fmla="*/ 41 w 62"/>
                  <a:gd name="T55" fmla="*/ 6 h 131"/>
                  <a:gd name="T56" fmla="*/ 47 w 62"/>
                  <a:gd name="T57" fmla="*/ 11 h 131"/>
                  <a:gd name="T58" fmla="*/ 52 w 62"/>
                  <a:gd name="T59" fmla="*/ 19 h 131"/>
                  <a:gd name="T60" fmla="*/ 56 w 62"/>
                  <a:gd name="T61" fmla="*/ 28 h 131"/>
                  <a:gd name="T62" fmla="*/ 60 w 62"/>
                  <a:gd name="T63" fmla="*/ 39 h 131"/>
                  <a:gd name="T64" fmla="*/ 56 w 62"/>
                  <a:gd name="T65" fmla="*/ 33 h 131"/>
                  <a:gd name="T66" fmla="*/ 52 w 62"/>
                  <a:gd name="T67" fmla="*/ 22 h 131"/>
                  <a:gd name="T68" fmla="*/ 47 w 62"/>
                  <a:gd name="T69" fmla="*/ 15 h 131"/>
                  <a:gd name="T70" fmla="*/ 43 w 62"/>
                  <a:gd name="T71" fmla="*/ 9 h 131"/>
                  <a:gd name="T72" fmla="*/ 34 w 62"/>
                  <a:gd name="T73" fmla="*/ 4 h 131"/>
                  <a:gd name="T74" fmla="*/ 29 w 62"/>
                  <a:gd name="T75" fmla="*/ 4 h 131"/>
                  <a:gd name="T76" fmla="*/ 22 w 62"/>
                  <a:gd name="T77" fmla="*/ 6 h 131"/>
                  <a:gd name="T78" fmla="*/ 16 w 62"/>
                  <a:gd name="T79" fmla="*/ 12 h 131"/>
                  <a:gd name="T80" fmla="*/ 12 w 62"/>
                  <a:gd name="T81" fmla="*/ 19 h 131"/>
                  <a:gd name="T82" fmla="*/ 8 w 62"/>
                  <a:gd name="T83" fmla="*/ 28 h 131"/>
                  <a:gd name="T84" fmla="*/ 4 w 62"/>
                  <a:gd name="T85" fmla="*/ 38 h 131"/>
                  <a:gd name="T86" fmla="*/ 3 w 62"/>
                  <a:gd name="T87" fmla="*/ 50 h 131"/>
                  <a:gd name="T88" fmla="*/ 1 w 62"/>
                  <a:gd name="T89" fmla="*/ 61 h 131"/>
                  <a:gd name="T90" fmla="*/ 3 w 62"/>
                  <a:gd name="T91" fmla="*/ 73 h 131"/>
                  <a:gd name="T92" fmla="*/ 4 w 62"/>
                  <a:gd name="T93" fmla="*/ 86 h 131"/>
                  <a:gd name="T94" fmla="*/ 6 w 62"/>
                  <a:gd name="T95" fmla="*/ 98 h 131"/>
                  <a:gd name="T96" fmla="*/ 10 w 62"/>
                  <a:gd name="T97" fmla="*/ 108 h 131"/>
                  <a:gd name="T98" fmla="*/ 14 w 62"/>
                  <a:gd name="T99" fmla="*/ 116 h 131"/>
                  <a:gd name="T100" fmla="*/ 19 w 62"/>
                  <a:gd name="T101" fmla="*/ 122 h 131"/>
                  <a:gd name="T102" fmla="*/ 25 w 62"/>
                  <a:gd name="T103" fmla="*/ 126 h 131"/>
                  <a:gd name="T104" fmla="*/ 30 w 62"/>
                  <a:gd name="T105" fmla="*/ 129 h 131"/>
                  <a:gd name="T106" fmla="*/ 36 w 62"/>
                  <a:gd name="T107" fmla="*/ 129 h 131"/>
                  <a:gd name="T108" fmla="*/ 41 w 62"/>
                  <a:gd name="T109" fmla="*/ 126 h 131"/>
                  <a:gd name="T110" fmla="*/ 47 w 62"/>
                  <a:gd name="T111" fmla="*/ 121 h 131"/>
                  <a:gd name="T112" fmla="*/ 52 w 62"/>
                  <a:gd name="T113" fmla="*/ 113 h 131"/>
                  <a:gd name="T114" fmla="*/ 56 w 62"/>
                  <a:gd name="T115" fmla="*/ 104 h 131"/>
                  <a:gd name="T116" fmla="*/ 58 w 62"/>
                  <a:gd name="T117" fmla="*/ 94 h 131"/>
                  <a:gd name="T118" fmla="*/ 60 w 62"/>
                  <a:gd name="T119" fmla="*/ 83 h 131"/>
                  <a:gd name="T120" fmla="*/ 61 w 62"/>
                  <a:gd name="T121" fmla="*/ 70 h 131"/>
                  <a:gd name="T122" fmla="*/ 61 w 62"/>
                  <a:gd name="T123" fmla="*/ 59 h 131"/>
                  <a:gd name="T124" fmla="*/ 60 w 62"/>
                  <a:gd name="T125" fmla="*/ 47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
                  <a:gd name="T190" fmla="*/ 0 h 131"/>
                  <a:gd name="T191" fmla="*/ 62 w 62"/>
                  <a:gd name="T192" fmla="*/ 131 h 1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 h="131">
                    <a:moveTo>
                      <a:pt x="60" y="39"/>
                    </a:moveTo>
                    <a:lnTo>
                      <a:pt x="60" y="43"/>
                    </a:lnTo>
                    <a:lnTo>
                      <a:pt x="60" y="46"/>
                    </a:lnTo>
                    <a:lnTo>
                      <a:pt x="61" y="48"/>
                    </a:lnTo>
                    <a:lnTo>
                      <a:pt x="61" y="52"/>
                    </a:lnTo>
                    <a:lnTo>
                      <a:pt x="62" y="55"/>
                    </a:lnTo>
                    <a:lnTo>
                      <a:pt x="62" y="59"/>
                    </a:lnTo>
                    <a:lnTo>
                      <a:pt x="62" y="61"/>
                    </a:lnTo>
                    <a:lnTo>
                      <a:pt x="62" y="65"/>
                    </a:lnTo>
                    <a:lnTo>
                      <a:pt x="62" y="68"/>
                    </a:lnTo>
                    <a:lnTo>
                      <a:pt x="62" y="70"/>
                    </a:lnTo>
                    <a:lnTo>
                      <a:pt x="62" y="74"/>
                    </a:lnTo>
                    <a:lnTo>
                      <a:pt x="62" y="77"/>
                    </a:lnTo>
                    <a:lnTo>
                      <a:pt x="62" y="81"/>
                    </a:lnTo>
                    <a:lnTo>
                      <a:pt x="61" y="83"/>
                    </a:lnTo>
                    <a:lnTo>
                      <a:pt x="61" y="86"/>
                    </a:lnTo>
                    <a:lnTo>
                      <a:pt x="61" y="90"/>
                    </a:lnTo>
                    <a:lnTo>
                      <a:pt x="60" y="92"/>
                    </a:lnTo>
                    <a:lnTo>
                      <a:pt x="60" y="95"/>
                    </a:lnTo>
                    <a:lnTo>
                      <a:pt x="58" y="98"/>
                    </a:lnTo>
                    <a:lnTo>
                      <a:pt x="58" y="100"/>
                    </a:lnTo>
                    <a:lnTo>
                      <a:pt x="57" y="103"/>
                    </a:lnTo>
                    <a:lnTo>
                      <a:pt x="57" y="105"/>
                    </a:lnTo>
                    <a:lnTo>
                      <a:pt x="56" y="108"/>
                    </a:lnTo>
                    <a:lnTo>
                      <a:pt x="54" y="111"/>
                    </a:lnTo>
                    <a:lnTo>
                      <a:pt x="53" y="113"/>
                    </a:lnTo>
                    <a:lnTo>
                      <a:pt x="53" y="116"/>
                    </a:lnTo>
                    <a:lnTo>
                      <a:pt x="52" y="117"/>
                    </a:lnTo>
                    <a:lnTo>
                      <a:pt x="51" y="120"/>
                    </a:lnTo>
                    <a:lnTo>
                      <a:pt x="49" y="121"/>
                    </a:lnTo>
                    <a:lnTo>
                      <a:pt x="48" y="122"/>
                    </a:lnTo>
                    <a:lnTo>
                      <a:pt x="47" y="123"/>
                    </a:lnTo>
                    <a:lnTo>
                      <a:pt x="45" y="126"/>
                    </a:lnTo>
                    <a:lnTo>
                      <a:pt x="44" y="127"/>
                    </a:lnTo>
                    <a:lnTo>
                      <a:pt x="41" y="129"/>
                    </a:lnTo>
                    <a:lnTo>
                      <a:pt x="40" y="129"/>
                    </a:lnTo>
                    <a:lnTo>
                      <a:pt x="39" y="130"/>
                    </a:lnTo>
                    <a:lnTo>
                      <a:pt x="38" y="130"/>
                    </a:lnTo>
                    <a:lnTo>
                      <a:pt x="36" y="131"/>
                    </a:lnTo>
                    <a:lnTo>
                      <a:pt x="35" y="131"/>
                    </a:lnTo>
                    <a:lnTo>
                      <a:pt x="34" y="131"/>
                    </a:lnTo>
                    <a:lnTo>
                      <a:pt x="31" y="131"/>
                    </a:lnTo>
                    <a:lnTo>
                      <a:pt x="30" y="131"/>
                    </a:lnTo>
                    <a:lnTo>
                      <a:pt x="29" y="131"/>
                    </a:lnTo>
                    <a:lnTo>
                      <a:pt x="27" y="130"/>
                    </a:lnTo>
                    <a:lnTo>
                      <a:pt x="26" y="130"/>
                    </a:lnTo>
                    <a:lnTo>
                      <a:pt x="25" y="129"/>
                    </a:lnTo>
                    <a:lnTo>
                      <a:pt x="23" y="129"/>
                    </a:lnTo>
                    <a:lnTo>
                      <a:pt x="21" y="127"/>
                    </a:lnTo>
                    <a:lnTo>
                      <a:pt x="19" y="126"/>
                    </a:lnTo>
                    <a:lnTo>
                      <a:pt x="18" y="125"/>
                    </a:lnTo>
                    <a:lnTo>
                      <a:pt x="17" y="123"/>
                    </a:lnTo>
                    <a:lnTo>
                      <a:pt x="16" y="122"/>
                    </a:lnTo>
                    <a:lnTo>
                      <a:pt x="14" y="120"/>
                    </a:lnTo>
                    <a:lnTo>
                      <a:pt x="13" y="118"/>
                    </a:lnTo>
                    <a:lnTo>
                      <a:pt x="12" y="116"/>
                    </a:lnTo>
                    <a:lnTo>
                      <a:pt x="10" y="114"/>
                    </a:lnTo>
                    <a:lnTo>
                      <a:pt x="10" y="112"/>
                    </a:lnTo>
                    <a:lnTo>
                      <a:pt x="9" y="109"/>
                    </a:lnTo>
                    <a:lnTo>
                      <a:pt x="8" y="107"/>
                    </a:lnTo>
                    <a:lnTo>
                      <a:pt x="6" y="104"/>
                    </a:lnTo>
                    <a:lnTo>
                      <a:pt x="6" y="101"/>
                    </a:lnTo>
                    <a:lnTo>
                      <a:pt x="5" y="99"/>
                    </a:lnTo>
                    <a:lnTo>
                      <a:pt x="4" y="96"/>
                    </a:lnTo>
                    <a:lnTo>
                      <a:pt x="4" y="92"/>
                    </a:lnTo>
                    <a:lnTo>
                      <a:pt x="3" y="90"/>
                    </a:lnTo>
                    <a:lnTo>
                      <a:pt x="3" y="87"/>
                    </a:lnTo>
                    <a:lnTo>
                      <a:pt x="1" y="83"/>
                    </a:lnTo>
                    <a:lnTo>
                      <a:pt x="1" y="81"/>
                    </a:lnTo>
                    <a:lnTo>
                      <a:pt x="1" y="77"/>
                    </a:lnTo>
                    <a:lnTo>
                      <a:pt x="1" y="74"/>
                    </a:lnTo>
                    <a:lnTo>
                      <a:pt x="0" y="70"/>
                    </a:lnTo>
                    <a:lnTo>
                      <a:pt x="0" y="68"/>
                    </a:lnTo>
                    <a:lnTo>
                      <a:pt x="0" y="64"/>
                    </a:lnTo>
                    <a:lnTo>
                      <a:pt x="0" y="61"/>
                    </a:lnTo>
                    <a:lnTo>
                      <a:pt x="0" y="57"/>
                    </a:lnTo>
                    <a:lnTo>
                      <a:pt x="1" y="55"/>
                    </a:lnTo>
                    <a:lnTo>
                      <a:pt x="1" y="52"/>
                    </a:lnTo>
                    <a:lnTo>
                      <a:pt x="1" y="48"/>
                    </a:lnTo>
                    <a:lnTo>
                      <a:pt x="1" y="46"/>
                    </a:lnTo>
                    <a:lnTo>
                      <a:pt x="3" y="43"/>
                    </a:lnTo>
                    <a:lnTo>
                      <a:pt x="3" y="41"/>
                    </a:lnTo>
                    <a:lnTo>
                      <a:pt x="4" y="37"/>
                    </a:lnTo>
                    <a:lnTo>
                      <a:pt x="4" y="34"/>
                    </a:lnTo>
                    <a:lnTo>
                      <a:pt x="5" y="31"/>
                    </a:lnTo>
                    <a:lnTo>
                      <a:pt x="5" y="29"/>
                    </a:lnTo>
                    <a:lnTo>
                      <a:pt x="6" y="26"/>
                    </a:lnTo>
                    <a:lnTo>
                      <a:pt x="6" y="24"/>
                    </a:lnTo>
                    <a:lnTo>
                      <a:pt x="8" y="21"/>
                    </a:lnTo>
                    <a:lnTo>
                      <a:pt x="9" y="20"/>
                    </a:lnTo>
                    <a:lnTo>
                      <a:pt x="10" y="17"/>
                    </a:lnTo>
                    <a:lnTo>
                      <a:pt x="12" y="15"/>
                    </a:lnTo>
                    <a:lnTo>
                      <a:pt x="13" y="13"/>
                    </a:lnTo>
                    <a:lnTo>
                      <a:pt x="14" y="11"/>
                    </a:lnTo>
                    <a:lnTo>
                      <a:pt x="16" y="9"/>
                    </a:lnTo>
                    <a:lnTo>
                      <a:pt x="17" y="8"/>
                    </a:lnTo>
                    <a:lnTo>
                      <a:pt x="19" y="6"/>
                    </a:lnTo>
                    <a:lnTo>
                      <a:pt x="21" y="4"/>
                    </a:lnTo>
                    <a:lnTo>
                      <a:pt x="22" y="3"/>
                    </a:lnTo>
                    <a:lnTo>
                      <a:pt x="23" y="3"/>
                    </a:lnTo>
                    <a:lnTo>
                      <a:pt x="25" y="2"/>
                    </a:lnTo>
                    <a:lnTo>
                      <a:pt x="27" y="2"/>
                    </a:lnTo>
                    <a:lnTo>
                      <a:pt x="29" y="2"/>
                    </a:lnTo>
                    <a:lnTo>
                      <a:pt x="30" y="0"/>
                    </a:lnTo>
                    <a:lnTo>
                      <a:pt x="31" y="0"/>
                    </a:lnTo>
                    <a:lnTo>
                      <a:pt x="32" y="0"/>
                    </a:lnTo>
                    <a:lnTo>
                      <a:pt x="34" y="2"/>
                    </a:lnTo>
                    <a:lnTo>
                      <a:pt x="35" y="2"/>
                    </a:lnTo>
                    <a:lnTo>
                      <a:pt x="38" y="3"/>
                    </a:lnTo>
                    <a:lnTo>
                      <a:pt x="39" y="3"/>
                    </a:lnTo>
                    <a:lnTo>
                      <a:pt x="40" y="4"/>
                    </a:lnTo>
                    <a:lnTo>
                      <a:pt x="41" y="6"/>
                    </a:lnTo>
                    <a:lnTo>
                      <a:pt x="43" y="7"/>
                    </a:lnTo>
                    <a:lnTo>
                      <a:pt x="44" y="8"/>
                    </a:lnTo>
                    <a:lnTo>
                      <a:pt x="45" y="9"/>
                    </a:lnTo>
                    <a:lnTo>
                      <a:pt x="47" y="11"/>
                    </a:lnTo>
                    <a:lnTo>
                      <a:pt x="48" y="12"/>
                    </a:lnTo>
                    <a:lnTo>
                      <a:pt x="49" y="15"/>
                    </a:lnTo>
                    <a:lnTo>
                      <a:pt x="51" y="16"/>
                    </a:lnTo>
                    <a:lnTo>
                      <a:pt x="52" y="19"/>
                    </a:lnTo>
                    <a:lnTo>
                      <a:pt x="53" y="21"/>
                    </a:lnTo>
                    <a:lnTo>
                      <a:pt x="54" y="24"/>
                    </a:lnTo>
                    <a:lnTo>
                      <a:pt x="54" y="25"/>
                    </a:lnTo>
                    <a:lnTo>
                      <a:pt x="56" y="28"/>
                    </a:lnTo>
                    <a:lnTo>
                      <a:pt x="57" y="30"/>
                    </a:lnTo>
                    <a:lnTo>
                      <a:pt x="57" y="34"/>
                    </a:lnTo>
                    <a:lnTo>
                      <a:pt x="58" y="37"/>
                    </a:lnTo>
                    <a:lnTo>
                      <a:pt x="60" y="39"/>
                    </a:lnTo>
                    <a:lnTo>
                      <a:pt x="58" y="41"/>
                    </a:lnTo>
                    <a:lnTo>
                      <a:pt x="57" y="38"/>
                    </a:lnTo>
                    <a:lnTo>
                      <a:pt x="56" y="35"/>
                    </a:lnTo>
                    <a:lnTo>
                      <a:pt x="56" y="33"/>
                    </a:lnTo>
                    <a:lnTo>
                      <a:pt x="54" y="30"/>
                    </a:lnTo>
                    <a:lnTo>
                      <a:pt x="54" y="28"/>
                    </a:lnTo>
                    <a:lnTo>
                      <a:pt x="53" y="25"/>
                    </a:lnTo>
                    <a:lnTo>
                      <a:pt x="52" y="22"/>
                    </a:lnTo>
                    <a:lnTo>
                      <a:pt x="51" y="21"/>
                    </a:lnTo>
                    <a:lnTo>
                      <a:pt x="49" y="19"/>
                    </a:lnTo>
                    <a:lnTo>
                      <a:pt x="48" y="16"/>
                    </a:lnTo>
                    <a:lnTo>
                      <a:pt x="47" y="15"/>
                    </a:lnTo>
                    <a:lnTo>
                      <a:pt x="47" y="13"/>
                    </a:lnTo>
                    <a:lnTo>
                      <a:pt x="45" y="12"/>
                    </a:lnTo>
                    <a:lnTo>
                      <a:pt x="44" y="11"/>
                    </a:lnTo>
                    <a:lnTo>
                      <a:pt x="43" y="9"/>
                    </a:lnTo>
                    <a:lnTo>
                      <a:pt x="39" y="6"/>
                    </a:lnTo>
                    <a:lnTo>
                      <a:pt x="36" y="6"/>
                    </a:lnTo>
                    <a:lnTo>
                      <a:pt x="35" y="4"/>
                    </a:lnTo>
                    <a:lnTo>
                      <a:pt x="34" y="4"/>
                    </a:lnTo>
                    <a:lnTo>
                      <a:pt x="32" y="4"/>
                    </a:lnTo>
                    <a:lnTo>
                      <a:pt x="31" y="3"/>
                    </a:lnTo>
                    <a:lnTo>
                      <a:pt x="30" y="4"/>
                    </a:lnTo>
                    <a:lnTo>
                      <a:pt x="29" y="4"/>
                    </a:lnTo>
                    <a:lnTo>
                      <a:pt x="27" y="4"/>
                    </a:lnTo>
                    <a:lnTo>
                      <a:pt x="26" y="4"/>
                    </a:lnTo>
                    <a:lnTo>
                      <a:pt x="25" y="6"/>
                    </a:lnTo>
                    <a:lnTo>
                      <a:pt x="22" y="6"/>
                    </a:lnTo>
                    <a:lnTo>
                      <a:pt x="21" y="7"/>
                    </a:lnTo>
                    <a:lnTo>
                      <a:pt x="19" y="8"/>
                    </a:lnTo>
                    <a:lnTo>
                      <a:pt x="17" y="11"/>
                    </a:lnTo>
                    <a:lnTo>
                      <a:pt x="16" y="12"/>
                    </a:lnTo>
                    <a:lnTo>
                      <a:pt x="14" y="13"/>
                    </a:lnTo>
                    <a:lnTo>
                      <a:pt x="13" y="16"/>
                    </a:lnTo>
                    <a:lnTo>
                      <a:pt x="12" y="17"/>
                    </a:lnTo>
                    <a:lnTo>
                      <a:pt x="12" y="19"/>
                    </a:lnTo>
                    <a:lnTo>
                      <a:pt x="10" y="21"/>
                    </a:lnTo>
                    <a:lnTo>
                      <a:pt x="9" y="24"/>
                    </a:lnTo>
                    <a:lnTo>
                      <a:pt x="8" y="25"/>
                    </a:lnTo>
                    <a:lnTo>
                      <a:pt x="8" y="28"/>
                    </a:lnTo>
                    <a:lnTo>
                      <a:pt x="6" y="30"/>
                    </a:lnTo>
                    <a:lnTo>
                      <a:pt x="5" y="33"/>
                    </a:lnTo>
                    <a:lnTo>
                      <a:pt x="5" y="35"/>
                    </a:lnTo>
                    <a:lnTo>
                      <a:pt x="4" y="38"/>
                    </a:lnTo>
                    <a:lnTo>
                      <a:pt x="4" y="41"/>
                    </a:lnTo>
                    <a:lnTo>
                      <a:pt x="4" y="44"/>
                    </a:lnTo>
                    <a:lnTo>
                      <a:pt x="3" y="47"/>
                    </a:lnTo>
                    <a:lnTo>
                      <a:pt x="3" y="50"/>
                    </a:lnTo>
                    <a:lnTo>
                      <a:pt x="3" y="52"/>
                    </a:lnTo>
                    <a:lnTo>
                      <a:pt x="3" y="55"/>
                    </a:lnTo>
                    <a:lnTo>
                      <a:pt x="1" y="59"/>
                    </a:lnTo>
                    <a:lnTo>
                      <a:pt x="1" y="61"/>
                    </a:lnTo>
                    <a:lnTo>
                      <a:pt x="1" y="65"/>
                    </a:lnTo>
                    <a:lnTo>
                      <a:pt x="1" y="68"/>
                    </a:lnTo>
                    <a:lnTo>
                      <a:pt x="1" y="70"/>
                    </a:lnTo>
                    <a:lnTo>
                      <a:pt x="3" y="73"/>
                    </a:lnTo>
                    <a:lnTo>
                      <a:pt x="3" y="77"/>
                    </a:lnTo>
                    <a:lnTo>
                      <a:pt x="3" y="79"/>
                    </a:lnTo>
                    <a:lnTo>
                      <a:pt x="3" y="82"/>
                    </a:lnTo>
                    <a:lnTo>
                      <a:pt x="4" y="86"/>
                    </a:lnTo>
                    <a:lnTo>
                      <a:pt x="4" y="89"/>
                    </a:lnTo>
                    <a:lnTo>
                      <a:pt x="5" y="91"/>
                    </a:lnTo>
                    <a:lnTo>
                      <a:pt x="5" y="95"/>
                    </a:lnTo>
                    <a:lnTo>
                      <a:pt x="6" y="98"/>
                    </a:lnTo>
                    <a:lnTo>
                      <a:pt x="6" y="100"/>
                    </a:lnTo>
                    <a:lnTo>
                      <a:pt x="8" y="103"/>
                    </a:lnTo>
                    <a:lnTo>
                      <a:pt x="9" y="105"/>
                    </a:lnTo>
                    <a:lnTo>
                      <a:pt x="10" y="108"/>
                    </a:lnTo>
                    <a:lnTo>
                      <a:pt x="10" y="109"/>
                    </a:lnTo>
                    <a:lnTo>
                      <a:pt x="12" y="112"/>
                    </a:lnTo>
                    <a:lnTo>
                      <a:pt x="13" y="114"/>
                    </a:lnTo>
                    <a:lnTo>
                      <a:pt x="14" y="116"/>
                    </a:lnTo>
                    <a:lnTo>
                      <a:pt x="16" y="117"/>
                    </a:lnTo>
                    <a:lnTo>
                      <a:pt x="17" y="120"/>
                    </a:lnTo>
                    <a:lnTo>
                      <a:pt x="18" y="121"/>
                    </a:lnTo>
                    <a:lnTo>
                      <a:pt x="19" y="122"/>
                    </a:lnTo>
                    <a:lnTo>
                      <a:pt x="21" y="123"/>
                    </a:lnTo>
                    <a:lnTo>
                      <a:pt x="22" y="125"/>
                    </a:lnTo>
                    <a:lnTo>
                      <a:pt x="23" y="126"/>
                    </a:lnTo>
                    <a:lnTo>
                      <a:pt x="25" y="126"/>
                    </a:lnTo>
                    <a:lnTo>
                      <a:pt x="26" y="127"/>
                    </a:lnTo>
                    <a:lnTo>
                      <a:pt x="27" y="127"/>
                    </a:lnTo>
                    <a:lnTo>
                      <a:pt x="29" y="127"/>
                    </a:lnTo>
                    <a:lnTo>
                      <a:pt x="30" y="129"/>
                    </a:lnTo>
                    <a:lnTo>
                      <a:pt x="31" y="129"/>
                    </a:lnTo>
                    <a:lnTo>
                      <a:pt x="32" y="129"/>
                    </a:lnTo>
                    <a:lnTo>
                      <a:pt x="35" y="129"/>
                    </a:lnTo>
                    <a:lnTo>
                      <a:pt x="36" y="129"/>
                    </a:lnTo>
                    <a:lnTo>
                      <a:pt x="38" y="127"/>
                    </a:lnTo>
                    <a:lnTo>
                      <a:pt x="39" y="127"/>
                    </a:lnTo>
                    <a:lnTo>
                      <a:pt x="40" y="126"/>
                    </a:lnTo>
                    <a:lnTo>
                      <a:pt x="41" y="126"/>
                    </a:lnTo>
                    <a:lnTo>
                      <a:pt x="43" y="125"/>
                    </a:lnTo>
                    <a:lnTo>
                      <a:pt x="44" y="123"/>
                    </a:lnTo>
                    <a:lnTo>
                      <a:pt x="45" y="122"/>
                    </a:lnTo>
                    <a:lnTo>
                      <a:pt x="47" y="121"/>
                    </a:lnTo>
                    <a:lnTo>
                      <a:pt x="48" y="118"/>
                    </a:lnTo>
                    <a:lnTo>
                      <a:pt x="49" y="117"/>
                    </a:lnTo>
                    <a:lnTo>
                      <a:pt x="51" y="116"/>
                    </a:lnTo>
                    <a:lnTo>
                      <a:pt x="52" y="113"/>
                    </a:lnTo>
                    <a:lnTo>
                      <a:pt x="53" y="111"/>
                    </a:lnTo>
                    <a:lnTo>
                      <a:pt x="53" y="109"/>
                    </a:lnTo>
                    <a:lnTo>
                      <a:pt x="54" y="107"/>
                    </a:lnTo>
                    <a:lnTo>
                      <a:pt x="56" y="104"/>
                    </a:lnTo>
                    <a:lnTo>
                      <a:pt x="56" y="101"/>
                    </a:lnTo>
                    <a:lnTo>
                      <a:pt x="57" y="99"/>
                    </a:lnTo>
                    <a:lnTo>
                      <a:pt x="57" y="96"/>
                    </a:lnTo>
                    <a:lnTo>
                      <a:pt x="58" y="94"/>
                    </a:lnTo>
                    <a:lnTo>
                      <a:pt x="58" y="91"/>
                    </a:lnTo>
                    <a:lnTo>
                      <a:pt x="60" y="89"/>
                    </a:lnTo>
                    <a:lnTo>
                      <a:pt x="60" y="86"/>
                    </a:lnTo>
                    <a:lnTo>
                      <a:pt x="60" y="83"/>
                    </a:lnTo>
                    <a:lnTo>
                      <a:pt x="61" y="79"/>
                    </a:lnTo>
                    <a:lnTo>
                      <a:pt x="61" y="77"/>
                    </a:lnTo>
                    <a:lnTo>
                      <a:pt x="61" y="74"/>
                    </a:lnTo>
                    <a:lnTo>
                      <a:pt x="61" y="70"/>
                    </a:lnTo>
                    <a:lnTo>
                      <a:pt x="61" y="68"/>
                    </a:lnTo>
                    <a:lnTo>
                      <a:pt x="61" y="65"/>
                    </a:lnTo>
                    <a:lnTo>
                      <a:pt x="61" y="63"/>
                    </a:lnTo>
                    <a:lnTo>
                      <a:pt x="61" y="59"/>
                    </a:lnTo>
                    <a:lnTo>
                      <a:pt x="61" y="56"/>
                    </a:lnTo>
                    <a:lnTo>
                      <a:pt x="60" y="52"/>
                    </a:lnTo>
                    <a:lnTo>
                      <a:pt x="60" y="50"/>
                    </a:lnTo>
                    <a:lnTo>
                      <a:pt x="60" y="47"/>
                    </a:lnTo>
                    <a:lnTo>
                      <a:pt x="58" y="43"/>
                    </a:lnTo>
                    <a:lnTo>
                      <a:pt x="58" y="41"/>
                    </a:lnTo>
                    <a:lnTo>
                      <a:pt x="60" y="39"/>
                    </a:lnTo>
                    <a:close/>
                  </a:path>
                </a:pathLst>
              </a:custGeom>
              <a:solidFill>
                <a:srgbClr val="808080"/>
              </a:solidFill>
              <a:ln w="9525">
                <a:noFill/>
                <a:round/>
                <a:headEnd/>
                <a:tailEnd/>
              </a:ln>
            </p:spPr>
            <p:txBody>
              <a:bodyPr/>
              <a:lstStyle/>
              <a:p>
                <a:endParaRPr lang="en-US"/>
              </a:p>
            </p:txBody>
          </p:sp>
          <p:sp>
            <p:nvSpPr>
              <p:cNvPr id="290" name="Freeform 433"/>
              <p:cNvSpPr>
                <a:spLocks/>
              </p:cNvSpPr>
              <p:nvPr/>
            </p:nvSpPr>
            <p:spPr bwMode="auto">
              <a:xfrm>
                <a:off x="2741" y="1270"/>
                <a:ext cx="45" cy="96"/>
              </a:xfrm>
              <a:custGeom>
                <a:avLst/>
                <a:gdLst>
                  <a:gd name="T0" fmla="*/ 15 w 45"/>
                  <a:gd name="T1" fmla="*/ 2 h 96"/>
                  <a:gd name="T2" fmla="*/ 18 w 45"/>
                  <a:gd name="T3" fmla="*/ 0 h 96"/>
                  <a:gd name="T4" fmla="*/ 22 w 45"/>
                  <a:gd name="T5" fmla="*/ 0 h 96"/>
                  <a:gd name="T6" fmla="*/ 26 w 45"/>
                  <a:gd name="T7" fmla="*/ 0 h 96"/>
                  <a:gd name="T8" fmla="*/ 28 w 45"/>
                  <a:gd name="T9" fmla="*/ 2 h 96"/>
                  <a:gd name="T10" fmla="*/ 32 w 45"/>
                  <a:gd name="T11" fmla="*/ 4 h 96"/>
                  <a:gd name="T12" fmla="*/ 34 w 45"/>
                  <a:gd name="T13" fmla="*/ 7 h 96"/>
                  <a:gd name="T14" fmla="*/ 36 w 45"/>
                  <a:gd name="T15" fmla="*/ 9 h 96"/>
                  <a:gd name="T16" fmla="*/ 37 w 45"/>
                  <a:gd name="T17" fmla="*/ 12 h 96"/>
                  <a:gd name="T18" fmla="*/ 39 w 45"/>
                  <a:gd name="T19" fmla="*/ 15 h 96"/>
                  <a:gd name="T20" fmla="*/ 40 w 45"/>
                  <a:gd name="T21" fmla="*/ 17 h 96"/>
                  <a:gd name="T22" fmla="*/ 41 w 45"/>
                  <a:gd name="T23" fmla="*/ 21 h 96"/>
                  <a:gd name="T24" fmla="*/ 44 w 45"/>
                  <a:gd name="T25" fmla="*/ 29 h 96"/>
                  <a:gd name="T26" fmla="*/ 44 w 45"/>
                  <a:gd name="T27" fmla="*/ 34 h 96"/>
                  <a:gd name="T28" fmla="*/ 45 w 45"/>
                  <a:gd name="T29" fmla="*/ 38 h 96"/>
                  <a:gd name="T30" fmla="*/ 45 w 45"/>
                  <a:gd name="T31" fmla="*/ 42 h 96"/>
                  <a:gd name="T32" fmla="*/ 45 w 45"/>
                  <a:gd name="T33" fmla="*/ 46 h 96"/>
                  <a:gd name="T34" fmla="*/ 45 w 45"/>
                  <a:gd name="T35" fmla="*/ 50 h 96"/>
                  <a:gd name="T36" fmla="*/ 45 w 45"/>
                  <a:gd name="T37" fmla="*/ 54 h 96"/>
                  <a:gd name="T38" fmla="*/ 45 w 45"/>
                  <a:gd name="T39" fmla="*/ 57 h 96"/>
                  <a:gd name="T40" fmla="*/ 45 w 45"/>
                  <a:gd name="T41" fmla="*/ 61 h 96"/>
                  <a:gd name="T42" fmla="*/ 44 w 45"/>
                  <a:gd name="T43" fmla="*/ 68 h 96"/>
                  <a:gd name="T44" fmla="*/ 43 w 45"/>
                  <a:gd name="T45" fmla="*/ 74 h 96"/>
                  <a:gd name="T46" fmla="*/ 41 w 45"/>
                  <a:gd name="T47" fmla="*/ 77 h 96"/>
                  <a:gd name="T48" fmla="*/ 40 w 45"/>
                  <a:gd name="T49" fmla="*/ 79 h 96"/>
                  <a:gd name="T50" fmla="*/ 39 w 45"/>
                  <a:gd name="T51" fmla="*/ 82 h 96"/>
                  <a:gd name="T52" fmla="*/ 37 w 45"/>
                  <a:gd name="T53" fmla="*/ 85 h 96"/>
                  <a:gd name="T54" fmla="*/ 36 w 45"/>
                  <a:gd name="T55" fmla="*/ 87 h 96"/>
                  <a:gd name="T56" fmla="*/ 35 w 45"/>
                  <a:gd name="T57" fmla="*/ 91 h 96"/>
                  <a:gd name="T58" fmla="*/ 30 w 45"/>
                  <a:gd name="T59" fmla="*/ 95 h 96"/>
                  <a:gd name="T60" fmla="*/ 26 w 45"/>
                  <a:gd name="T61" fmla="*/ 96 h 96"/>
                  <a:gd name="T62" fmla="*/ 22 w 45"/>
                  <a:gd name="T63" fmla="*/ 96 h 96"/>
                  <a:gd name="T64" fmla="*/ 19 w 45"/>
                  <a:gd name="T65" fmla="*/ 95 h 96"/>
                  <a:gd name="T66" fmla="*/ 14 w 45"/>
                  <a:gd name="T67" fmla="*/ 92 h 96"/>
                  <a:gd name="T68" fmla="*/ 13 w 45"/>
                  <a:gd name="T69" fmla="*/ 90 h 96"/>
                  <a:gd name="T70" fmla="*/ 10 w 45"/>
                  <a:gd name="T71" fmla="*/ 89 h 96"/>
                  <a:gd name="T72" fmla="*/ 9 w 45"/>
                  <a:gd name="T73" fmla="*/ 86 h 96"/>
                  <a:gd name="T74" fmla="*/ 8 w 45"/>
                  <a:gd name="T75" fmla="*/ 83 h 96"/>
                  <a:gd name="T76" fmla="*/ 6 w 45"/>
                  <a:gd name="T77" fmla="*/ 81 h 96"/>
                  <a:gd name="T78" fmla="*/ 5 w 45"/>
                  <a:gd name="T79" fmla="*/ 77 h 96"/>
                  <a:gd name="T80" fmla="*/ 4 w 45"/>
                  <a:gd name="T81" fmla="*/ 74 h 96"/>
                  <a:gd name="T82" fmla="*/ 2 w 45"/>
                  <a:gd name="T83" fmla="*/ 68 h 96"/>
                  <a:gd name="T84" fmla="*/ 1 w 45"/>
                  <a:gd name="T85" fmla="*/ 61 h 96"/>
                  <a:gd name="T86" fmla="*/ 1 w 45"/>
                  <a:gd name="T87" fmla="*/ 57 h 96"/>
                  <a:gd name="T88" fmla="*/ 0 w 45"/>
                  <a:gd name="T89" fmla="*/ 54 h 96"/>
                  <a:gd name="T90" fmla="*/ 0 w 45"/>
                  <a:gd name="T91" fmla="*/ 50 h 96"/>
                  <a:gd name="T92" fmla="*/ 0 w 45"/>
                  <a:gd name="T93" fmla="*/ 46 h 96"/>
                  <a:gd name="T94" fmla="*/ 0 w 45"/>
                  <a:gd name="T95" fmla="*/ 42 h 96"/>
                  <a:gd name="T96" fmla="*/ 0 w 45"/>
                  <a:gd name="T97" fmla="*/ 38 h 96"/>
                  <a:gd name="T98" fmla="*/ 1 w 45"/>
                  <a:gd name="T99" fmla="*/ 34 h 96"/>
                  <a:gd name="T100" fmla="*/ 2 w 45"/>
                  <a:gd name="T101" fmla="*/ 28 h 96"/>
                  <a:gd name="T102" fmla="*/ 2 w 45"/>
                  <a:gd name="T103" fmla="*/ 22 h 96"/>
                  <a:gd name="T104" fmla="*/ 4 w 45"/>
                  <a:gd name="T105" fmla="*/ 20 h 96"/>
                  <a:gd name="T106" fmla="*/ 5 w 45"/>
                  <a:gd name="T107" fmla="*/ 17 h 96"/>
                  <a:gd name="T108" fmla="*/ 6 w 45"/>
                  <a:gd name="T109" fmla="*/ 13 h 96"/>
                  <a:gd name="T110" fmla="*/ 8 w 45"/>
                  <a:gd name="T111" fmla="*/ 11 h 96"/>
                  <a:gd name="T112" fmla="*/ 10 w 45"/>
                  <a:gd name="T113" fmla="*/ 8 h 96"/>
                  <a:gd name="T114" fmla="*/ 12 w 45"/>
                  <a:gd name="T115" fmla="*/ 6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5"/>
                  <a:gd name="T175" fmla="*/ 0 h 96"/>
                  <a:gd name="T176" fmla="*/ 45 w 45"/>
                  <a:gd name="T177" fmla="*/ 96 h 9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5" h="96">
                    <a:moveTo>
                      <a:pt x="13" y="4"/>
                    </a:moveTo>
                    <a:lnTo>
                      <a:pt x="14" y="3"/>
                    </a:lnTo>
                    <a:lnTo>
                      <a:pt x="15" y="2"/>
                    </a:lnTo>
                    <a:lnTo>
                      <a:pt x="17" y="2"/>
                    </a:lnTo>
                    <a:lnTo>
                      <a:pt x="17" y="0"/>
                    </a:lnTo>
                    <a:lnTo>
                      <a:pt x="18" y="0"/>
                    </a:lnTo>
                    <a:lnTo>
                      <a:pt x="19" y="0"/>
                    </a:lnTo>
                    <a:lnTo>
                      <a:pt x="21" y="0"/>
                    </a:lnTo>
                    <a:lnTo>
                      <a:pt x="22" y="0"/>
                    </a:lnTo>
                    <a:lnTo>
                      <a:pt x="23" y="0"/>
                    </a:lnTo>
                    <a:lnTo>
                      <a:pt x="24" y="0"/>
                    </a:lnTo>
                    <a:lnTo>
                      <a:pt x="26" y="0"/>
                    </a:lnTo>
                    <a:lnTo>
                      <a:pt x="27" y="0"/>
                    </a:lnTo>
                    <a:lnTo>
                      <a:pt x="27" y="2"/>
                    </a:lnTo>
                    <a:lnTo>
                      <a:pt x="28" y="2"/>
                    </a:lnTo>
                    <a:lnTo>
                      <a:pt x="30" y="2"/>
                    </a:lnTo>
                    <a:lnTo>
                      <a:pt x="31" y="4"/>
                    </a:lnTo>
                    <a:lnTo>
                      <a:pt x="32" y="4"/>
                    </a:lnTo>
                    <a:lnTo>
                      <a:pt x="32" y="6"/>
                    </a:lnTo>
                    <a:lnTo>
                      <a:pt x="34" y="6"/>
                    </a:lnTo>
                    <a:lnTo>
                      <a:pt x="34" y="7"/>
                    </a:lnTo>
                    <a:lnTo>
                      <a:pt x="35" y="7"/>
                    </a:lnTo>
                    <a:lnTo>
                      <a:pt x="35" y="8"/>
                    </a:lnTo>
                    <a:lnTo>
                      <a:pt x="36" y="9"/>
                    </a:lnTo>
                    <a:lnTo>
                      <a:pt x="36" y="11"/>
                    </a:lnTo>
                    <a:lnTo>
                      <a:pt x="37" y="11"/>
                    </a:lnTo>
                    <a:lnTo>
                      <a:pt x="37" y="12"/>
                    </a:lnTo>
                    <a:lnTo>
                      <a:pt x="37" y="13"/>
                    </a:lnTo>
                    <a:lnTo>
                      <a:pt x="39" y="13"/>
                    </a:lnTo>
                    <a:lnTo>
                      <a:pt x="39" y="15"/>
                    </a:lnTo>
                    <a:lnTo>
                      <a:pt x="39" y="16"/>
                    </a:lnTo>
                    <a:lnTo>
                      <a:pt x="40" y="16"/>
                    </a:lnTo>
                    <a:lnTo>
                      <a:pt x="40" y="17"/>
                    </a:lnTo>
                    <a:lnTo>
                      <a:pt x="40" y="19"/>
                    </a:lnTo>
                    <a:lnTo>
                      <a:pt x="41" y="20"/>
                    </a:lnTo>
                    <a:lnTo>
                      <a:pt x="41" y="21"/>
                    </a:lnTo>
                    <a:lnTo>
                      <a:pt x="41" y="22"/>
                    </a:lnTo>
                    <a:lnTo>
                      <a:pt x="43" y="25"/>
                    </a:lnTo>
                    <a:lnTo>
                      <a:pt x="44" y="29"/>
                    </a:lnTo>
                    <a:lnTo>
                      <a:pt x="44" y="31"/>
                    </a:lnTo>
                    <a:lnTo>
                      <a:pt x="44" y="33"/>
                    </a:lnTo>
                    <a:lnTo>
                      <a:pt x="44" y="34"/>
                    </a:lnTo>
                    <a:lnTo>
                      <a:pt x="45" y="35"/>
                    </a:lnTo>
                    <a:lnTo>
                      <a:pt x="45" y="37"/>
                    </a:lnTo>
                    <a:lnTo>
                      <a:pt x="45" y="38"/>
                    </a:lnTo>
                    <a:lnTo>
                      <a:pt x="45" y="39"/>
                    </a:lnTo>
                    <a:lnTo>
                      <a:pt x="45" y="41"/>
                    </a:lnTo>
                    <a:lnTo>
                      <a:pt x="45" y="42"/>
                    </a:lnTo>
                    <a:lnTo>
                      <a:pt x="45" y="43"/>
                    </a:lnTo>
                    <a:lnTo>
                      <a:pt x="45" y="44"/>
                    </a:lnTo>
                    <a:lnTo>
                      <a:pt x="45" y="46"/>
                    </a:lnTo>
                    <a:lnTo>
                      <a:pt x="45" y="47"/>
                    </a:lnTo>
                    <a:lnTo>
                      <a:pt x="45" y="48"/>
                    </a:lnTo>
                    <a:lnTo>
                      <a:pt x="45" y="50"/>
                    </a:lnTo>
                    <a:lnTo>
                      <a:pt x="45" y="51"/>
                    </a:lnTo>
                    <a:lnTo>
                      <a:pt x="45" y="52"/>
                    </a:lnTo>
                    <a:lnTo>
                      <a:pt x="45" y="54"/>
                    </a:lnTo>
                    <a:lnTo>
                      <a:pt x="45" y="55"/>
                    </a:lnTo>
                    <a:lnTo>
                      <a:pt x="45" y="56"/>
                    </a:lnTo>
                    <a:lnTo>
                      <a:pt x="45" y="57"/>
                    </a:lnTo>
                    <a:lnTo>
                      <a:pt x="45" y="59"/>
                    </a:lnTo>
                    <a:lnTo>
                      <a:pt x="45" y="60"/>
                    </a:lnTo>
                    <a:lnTo>
                      <a:pt x="45" y="61"/>
                    </a:lnTo>
                    <a:lnTo>
                      <a:pt x="45" y="63"/>
                    </a:lnTo>
                    <a:lnTo>
                      <a:pt x="45" y="64"/>
                    </a:lnTo>
                    <a:lnTo>
                      <a:pt x="44" y="68"/>
                    </a:lnTo>
                    <a:lnTo>
                      <a:pt x="43" y="72"/>
                    </a:lnTo>
                    <a:lnTo>
                      <a:pt x="43" y="73"/>
                    </a:lnTo>
                    <a:lnTo>
                      <a:pt x="43" y="74"/>
                    </a:lnTo>
                    <a:lnTo>
                      <a:pt x="43" y="76"/>
                    </a:lnTo>
                    <a:lnTo>
                      <a:pt x="41" y="76"/>
                    </a:lnTo>
                    <a:lnTo>
                      <a:pt x="41" y="77"/>
                    </a:lnTo>
                    <a:lnTo>
                      <a:pt x="41" y="78"/>
                    </a:lnTo>
                    <a:lnTo>
                      <a:pt x="41" y="79"/>
                    </a:lnTo>
                    <a:lnTo>
                      <a:pt x="40" y="79"/>
                    </a:lnTo>
                    <a:lnTo>
                      <a:pt x="40" y="81"/>
                    </a:lnTo>
                    <a:lnTo>
                      <a:pt x="40" y="82"/>
                    </a:lnTo>
                    <a:lnTo>
                      <a:pt x="39" y="82"/>
                    </a:lnTo>
                    <a:lnTo>
                      <a:pt x="39" y="83"/>
                    </a:lnTo>
                    <a:lnTo>
                      <a:pt x="39" y="85"/>
                    </a:lnTo>
                    <a:lnTo>
                      <a:pt x="37" y="85"/>
                    </a:lnTo>
                    <a:lnTo>
                      <a:pt x="37" y="86"/>
                    </a:lnTo>
                    <a:lnTo>
                      <a:pt x="37" y="87"/>
                    </a:lnTo>
                    <a:lnTo>
                      <a:pt x="36" y="87"/>
                    </a:lnTo>
                    <a:lnTo>
                      <a:pt x="36" y="89"/>
                    </a:lnTo>
                    <a:lnTo>
                      <a:pt x="35" y="90"/>
                    </a:lnTo>
                    <a:lnTo>
                      <a:pt x="35" y="91"/>
                    </a:lnTo>
                    <a:lnTo>
                      <a:pt x="32" y="92"/>
                    </a:lnTo>
                    <a:lnTo>
                      <a:pt x="31" y="94"/>
                    </a:lnTo>
                    <a:lnTo>
                      <a:pt x="30" y="95"/>
                    </a:lnTo>
                    <a:lnTo>
                      <a:pt x="28" y="95"/>
                    </a:lnTo>
                    <a:lnTo>
                      <a:pt x="27" y="96"/>
                    </a:lnTo>
                    <a:lnTo>
                      <a:pt x="26" y="96"/>
                    </a:lnTo>
                    <a:lnTo>
                      <a:pt x="24" y="96"/>
                    </a:lnTo>
                    <a:lnTo>
                      <a:pt x="23" y="96"/>
                    </a:lnTo>
                    <a:lnTo>
                      <a:pt x="22" y="96"/>
                    </a:lnTo>
                    <a:lnTo>
                      <a:pt x="21" y="96"/>
                    </a:lnTo>
                    <a:lnTo>
                      <a:pt x="19" y="96"/>
                    </a:lnTo>
                    <a:lnTo>
                      <a:pt x="19" y="95"/>
                    </a:lnTo>
                    <a:lnTo>
                      <a:pt x="18" y="95"/>
                    </a:lnTo>
                    <a:lnTo>
                      <a:pt x="17" y="94"/>
                    </a:lnTo>
                    <a:lnTo>
                      <a:pt x="14" y="92"/>
                    </a:lnTo>
                    <a:lnTo>
                      <a:pt x="14" y="91"/>
                    </a:lnTo>
                    <a:lnTo>
                      <a:pt x="13" y="91"/>
                    </a:lnTo>
                    <a:lnTo>
                      <a:pt x="13" y="90"/>
                    </a:lnTo>
                    <a:lnTo>
                      <a:pt x="12" y="90"/>
                    </a:lnTo>
                    <a:lnTo>
                      <a:pt x="12" y="89"/>
                    </a:lnTo>
                    <a:lnTo>
                      <a:pt x="10" y="89"/>
                    </a:lnTo>
                    <a:lnTo>
                      <a:pt x="10" y="87"/>
                    </a:lnTo>
                    <a:lnTo>
                      <a:pt x="9" y="87"/>
                    </a:lnTo>
                    <a:lnTo>
                      <a:pt x="9" y="86"/>
                    </a:lnTo>
                    <a:lnTo>
                      <a:pt x="9" y="85"/>
                    </a:lnTo>
                    <a:lnTo>
                      <a:pt x="8" y="85"/>
                    </a:lnTo>
                    <a:lnTo>
                      <a:pt x="8" y="83"/>
                    </a:lnTo>
                    <a:lnTo>
                      <a:pt x="8" y="82"/>
                    </a:lnTo>
                    <a:lnTo>
                      <a:pt x="6" y="82"/>
                    </a:lnTo>
                    <a:lnTo>
                      <a:pt x="6" y="81"/>
                    </a:lnTo>
                    <a:lnTo>
                      <a:pt x="6" y="79"/>
                    </a:lnTo>
                    <a:lnTo>
                      <a:pt x="5" y="78"/>
                    </a:lnTo>
                    <a:lnTo>
                      <a:pt x="5" y="77"/>
                    </a:lnTo>
                    <a:lnTo>
                      <a:pt x="5" y="76"/>
                    </a:lnTo>
                    <a:lnTo>
                      <a:pt x="4" y="76"/>
                    </a:lnTo>
                    <a:lnTo>
                      <a:pt x="4" y="74"/>
                    </a:lnTo>
                    <a:lnTo>
                      <a:pt x="4" y="72"/>
                    </a:lnTo>
                    <a:lnTo>
                      <a:pt x="2" y="70"/>
                    </a:lnTo>
                    <a:lnTo>
                      <a:pt x="2" y="68"/>
                    </a:lnTo>
                    <a:lnTo>
                      <a:pt x="1" y="65"/>
                    </a:lnTo>
                    <a:lnTo>
                      <a:pt x="1" y="64"/>
                    </a:lnTo>
                    <a:lnTo>
                      <a:pt x="1" y="61"/>
                    </a:lnTo>
                    <a:lnTo>
                      <a:pt x="1" y="60"/>
                    </a:lnTo>
                    <a:lnTo>
                      <a:pt x="1" y="59"/>
                    </a:lnTo>
                    <a:lnTo>
                      <a:pt x="1" y="57"/>
                    </a:lnTo>
                    <a:lnTo>
                      <a:pt x="0" y="56"/>
                    </a:lnTo>
                    <a:lnTo>
                      <a:pt x="0" y="55"/>
                    </a:lnTo>
                    <a:lnTo>
                      <a:pt x="0" y="54"/>
                    </a:lnTo>
                    <a:lnTo>
                      <a:pt x="0" y="52"/>
                    </a:lnTo>
                    <a:lnTo>
                      <a:pt x="0" y="51"/>
                    </a:lnTo>
                    <a:lnTo>
                      <a:pt x="0" y="50"/>
                    </a:lnTo>
                    <a:lnTo>
                      <a:pt x="0" y="48"/>
                    </a:lnTo>
                    <a:lnTo>
                      <a:pt x="0" y="47"/>
                    </a:lnTo>
                    <a:lnTo>
                      <a:pt x="0" y="46"/>
                    </a:lnTo>
                    <a:lnTo>
                      <a:pt x="0" y="44"/>
                    </a:lnTo>
                    <a:lnTo>
                      <a:pt x="0" y="43"/>
                    </a:lnTo>
                    <a:lnTo>
                      <a:pt x="0" y="42"/>
                    </a:lnTo>
                    <a:lnTo>
                      <a:pt x="0" y="41"/>
                    </a:lnTo>
                    <a:lnTo>
                      <a:pt x="0" y="39"/>
                    </a:lnTo>
                    <a:lnTo>
                      <a:pt x="0" y="38"/>
                    </a:lnTo>
                    <a:lnTo>
                      <a:pt x="0" y="37"/>
                    </a:lnTo>
                    <a:lnTo>
                      <a:pt x="1" y="35"/>
                    </a:lnTo>
                    <a:lnTo>
                      <a:pt x="1" y="34"/>
                    </a:lnTo>
                    <a:lnTo>
                      <a:pt x="1" y="33"/>
                    </a:lnTo>
                    <a:lnTo>
                      <a:pt x="1" y="29"/>
                    </a:lnTo>
                    <a:lnTo>
                      <a:pt x="2" y="28"/>
                    </a:lnTo>
                    <a:lnTo>
                      <a:pt x="2" y="25"/>
                    </a:lnTo>
                    <a:lnTo>
                      <a:pt x="2" y="24"/>
                    </a:lnTo>
                    <a:lnTo>
                      <a:pt x="2" y="22"/>
                    </a:lnTo>
                    <a:lnTo>
                      <a:pt x="4" y="22"/>
                    </a:lnTo>
                    <a:lnTo>
                      <a:pt x="4" y="21"/>
                    </a:lnTo>
                    <a:lnTo>
                      <a:pt x="4" y="20"/>
                    </a:lnTo>
                    <a:lnTo>
                      <a:pt x="4" y="19"/>
                    </a:lnTo>
                    <a:lnTo>
                      <a:pt x="5" y="19"/>
                    </a:lnTo>
                    <a:lnTo>
                      <a:pt x="5" y="17"/>
                    </a:lnTo>
                    <a:lnTo>
                      <a:pt x="5" y="16"/>
                    </a:lnTo>
                    <a:lnTo>
                      <a:pt x="6" y="15"/>
                    </a:lnTo>
                    <a:lnTo>
                      <a:pt x="6" y="13"/>
                    </a:lnTo>
                    <a:lnTo>
                      <a:pt x="6" y="12"/>
                    </a:lnTo>
                    <a:lnTo>
                      <a:pt x="8" y="12"/>
                    </a:lnTo>
                    <a:lnTo>
                      <a:pt x="8" y="11"/>
                    </a:lnTo>
                    <a:lnTo>
                      <a:pt x="9" y="9"/>
                    </a:lnTo>
                    <a:lnTo>
                      <a:pt x="9" y="8"/>
                    </a:lnTo>
                    <a:lnTo>
                      <a:pt x="10" y="8"/>
                    </a:lnTo>
                    <a:lnTo>
                      <a:pt x="10" y="7"/>
                    </a:lnTo>
                    <a:lnTo>
                      <a:pt x="12" y="7"/>
                    </a:lnTo>
                    <a:lnTo>
                      <a:pt x="12" y="6"/>
                    </a:lnTo>
                    <a:lnTo>
                      <a:pt x="13" y="4"/>
                    </a:lnTo>
                    <a:close/>
                  </a:path>
                </a:pathLst>
              </a:custGeom>
              <a:solidFill>
                <a:srgbClr val="808080"/>
              </a:solidFill>
              <a:ln w="9525">
                <a:noFill/>
                <a:round/>
                <a:headEnd/>
                <a:tailEnd/>
              </a:ln>
            </p:spPr>
            <p:txBody>
              <a:bodyPr/>
              <a:lstStyle/>
              <a:p>
                <a:endParaRPr lang="en-US"/>
              </a:p>
            </p:txBody>
          </p:sp>
          <p:sp>
            <p:nvSpPr>
              <p:cNvPr id="291" name="Freeform 434"/>
              <p:cNvSpPr>
                <a:spLocks/>
              </p:cNvSpPr>
              <p:nvPr/>
            </p:nvSpPr>
            <p:spPr bwMode="auto">
              <a:xfrm>
                <a:off x="2741" y="1268"/>
                <a:ext cx="47" cy="100"/>
              </a:xfrm>
              <a:custGeom>
                <a:avLst/>
                <a:gdLst>
                  <a:gd name="T0" fmla="*/ 45 w 47"/>
                  <a:gd name="T1" fmla="*/ 39 h 100"/>
                  <a:gd name="T2" fmla="*/ 47 w 47"/>
                  <a:gd name="T3" fmla="*/ 49 h 100"/>
                  <a:gd name="T4" fmla="*/ 47 w 47"/>
                  <a:gd name="T5" fmla="*/ 58 h 100"/>
                  <a:gd name="T6" fmla="*/ 44 w 47"/>
                  <a:gd name="T7" fmla="*/ 70 h 100"/>
                  <a:gd name="T8" fmla="*/ 43 w 47"/>
                  <a:gd name="T9" fmla="*/ 78 h 100"/>
                  <a:gd name="T10" fmla="*/ 39 w 47"/>
                  <a:gd name="T11" fmla="*/ 87 h 100"/>
                  <a:gd name="T12" fmla="*/ 35 w 47"/>
                  <a:gd name="T13" fmla="*/ 93 h 100"/>
                  <a:gd name="T14" fmla="*/ 31 w 47"/>
                  <a:gd name="T15" fmla="*/ 97 h 100"/>
                  <a:gd name="T16" fmla="*/ 26 w 47"/>
                  <a:gd name="T17" fmla="*/ 100 h 100"/>
                  <a:gd name="T18" fmla="*/ 19 w 47"/>
                  <a:gd name="T19" fmla="*/ 98 h 100"/>
                  <a:gd name="T20" fmla="*/ 13 w 47"/>
                  <a:gd name="T21" fmla="*/ 94 h 100"/>
                  <a:gd name="T22" fmla="*/ 8 w 47"/>
                  <a:gd name="T23" fmla="*/ 88 h 100"/>
                  <a:gd name="T24" fmla="*/ 4 w 47"/>
                  <a:gd name="T25" fmla="*/ 79 h 100"/>
                  <a:gd name="T26" fmla="*/ 1 w 47"/>
                  <a:gd name="T27" fmla="*/ 70 h 100"/>
                  <a:gd name="T28" fmla="*/ 0 w 47"/>
                  <a:gd name="T29" fmla="*/ 61 h 100"/>
                  <a:gd name="T30" fmla="*/ 0 w 47"/>
                  <a:gd name="T31" fmla="*/ 49 h 100"/>
                  <a:gd name="T32" fmla="*/ 0 w 47"/>
                  <a:gd name="T33" fmla="*/ 35 h 100"/>
                  <a:gd name="T34" fmla="*/ 4 w 47"/>
                  <a:gd name="T35" fmla="*/ 21 h 100"/>
                  <a:gd name="T36" fmla="*/ 6 w 47"/>
                  <a:gd name="T37" fmla="*/ 13 h 100"/>
                  <a:gd name="T38" fmla="*/ 10 w 47"/>
                  <a:gd name="T39" fmla="*/ 6 h 100"/>
                  <a:gd name="T40" fmla="*/ 19 w 47"/>
                  <a:gd name="T41" fmla="*/ 1 h 100"/>
                  <a:gd name="T42" fmla="*/ 24 w 47"/>
                  <a:gd name="T43" fmla="*/ 1 h 100"/>
                  <a:gd name="T44" fmla="*/ 34 w 47"/>
                  <a:gd name="T45" fmla="*/ 6 h 100"/>
                  <a:gd name="T46" fmla="*/ 37 w 47"/>
                  <a:gd name="T47" fmla="*/ 13 h 100"/>
                  <a:gd name="T48" fmla="*/ 41 w 47"/>
                  <a:gd name="T49" fmla="*/ 19 h 100"/>
                  <a:gd name="T50" fmla="*/ 44 w 47"/>
                  <a:gd name="T51" fmla="*/ 30 h 100"/>
                  <a:gd name="T52" fmla="*/ 40 w 47"/>
                  <a:gd name="T53" fmla="*/ 23 h 100"/>
                  <a:gd name="T54" fmla="*/ 37 w 47"/>
                  <a:gd name="T55" fmla="*/ 15 h 100"/>
                  <a:gd name="T56" fmla="*/ 34 w 47"/>
                  <a:gd name="T57" fmla="*/ 10 h 100"/>
                  <a:gd name="T58" fmla="*/ 28 w 47"/>
                  <a:gd name="T59" fmla="*/ 5 h 100"/>
                  <a:gd name="T60" fmla="*/ 23 w 47"/>
                  <a:gd name="T61" fmla="*/ 4 h 100"/>
                  <a:gd name="T62" fmla="*/ 18 w 47"/>
                  <a:gd name="T63" fmla="*/ 4 h 100"/>
                  <a:gd name="T64" fmla="*/ 12 w 47"/>
                  <a:gd name="T65" fmla="*/ 9 h 100"/>
                  <a:gd name="T66" fmla="*/ 8 w 47"/>
                  <a:gd name="T67" fmla="*/ 15 h 100"/>
                  <a:gd name="T68" fmla="*/ 5 w 47"/>
                  <a:gd name="T69" fmla="*/ 22 h 100"/>
                  <a:gd name="T70" fmla="*/ 2 w 47"/>
                  <a:gd name="T71" fmla="*/ 31 h 100"/>
                  <a:gd name="T72" fmla="*/ 1 w 47"/>
                  <a:gd name="T73" fmla="*/ 43 h 100"/>
                  <a:gd name="T74" fmla="*/ 1 w 47"/>
                  <a:gd name="T75" fmla="*/ 53 h 100"/>
                  <a:gd name="T76" fmla="*/ 2 w 47"/>
                  <a:gd name="T77" fmla="*/ 65 h 100"/>
                  <a:gd name="T78" fmla="*/ 4 w 47"/>
                  <a:gd name="T79" fmla="*/ 71 h 100"/>
                  <a:gd name="T80" fmla="*/ 6 w 47"/>
                  <a:gd name="T81" fmla="*/ 79 h 100"/>
                  <a:gd name="T82" fmla="*/ 10 w 47"/>
                  <a:gd name="T83" fmla="*/ 87 h 100"/>
                  <a:gd name="T84" fmla="*/ 14 w 47"/>
                  <a:gd name="T85" fmla="*/ 93 h 100"/>
                  <a:gd name="T86" fmla="*/ 18 w 47"/>
                  <a:gd name="T87" fmla="*/ 96 h 100"/>
                  <a:gd name="T88" fmla="*/ 23 w 47"/>
                  <a:gd name="T89" fmla="*/ 97 h 100"/>
                  <a:gd name="T90" fmla="*/ 30 w 47"/>
                  <a:gd name="T91" fmla="*/ 94 h 100"/>
                  <a:gd name="T92" fmla="*/ 34 w 47"/>
                  <a:gd name="T93" fmla="*/ 92 h 100"/>
                  <a:gd name="T94" fmla="*/ 37 w 47"/>
                  <a:gd name="T95" fmla="*/ 87 h 100"/>
                  <a:gd name="T96" fmla="*/ 41 w 47"/>
                  <a:gd name="T97" fmla="*/ 79 h 100"/>
                  <a:gd name="T98" fmla="*/ 43 w 47"/>
                  <a:gd name="T99" fmla="*/ 71 h 100"/>
                  <a:gd name="T100" fmla="*/ 44 w 47"/>
                  <a:gd name="T101" fmla="*/ 62 h 100"/>
                  <a:gd name="T102" fmla="*/ 45 w 47"/>
                  <a:gd name="T103" fmla="*/ 54 h 100"/>
                  <a:gd name="T104" fmla="*/ 45 w 47"/>
                  <a:gd name="T105" fmla="*/ 44 h 100"/>
                  <a:gd name="T106" fmla="*/ 43 w 47"/>
                  <a:gd name="T107" fmla="*/ 33 h 1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100"/>
                  <a:gd name="T164" fmla="*/ 47 w 47"/>
                  <a:gd name="T165" fmla="*/ 100 h 1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100">
                    <a:moveTo>
                      <a:pt x="44" y="30"/>
                    </a:moveTo>
                    <a:lnTo>
                      <a:pt x="44" y="32"/>
                    </a:lnTo>
                    <a:lnTo>
                      <a:pt x="45" y="36"/>
                    </a:lnTo>
                    <a:lnTo>
                      <a:pt x="45" y="39"/>
                    </a:lnTo>
                    <a:lnTo>
                      <a:pt x="45" y="41"/>
                    </a:lnTo>
                    <a:lnTo>
                      <a:pt x="47" y="44"/>
                    </a:lnTo>
                    <a:lnTo>
                      <a:pt x="47" y="46"/>
                    </a:lnTo>
                    <a:lnTo>
                      <a:pt x="47" y="49"/>
                    </a:lnTo>
                    <a:lnTo>
                      <a:pt x="47" y="52"/>
                    </a:lnTo>
                    <a:lnTo>
                      <a:pt x="47" y="53"/>
                    </a:lnTo>
                    <a:lnTo>
                      <a:pt x="47" y="56"/>
                    </a:lnTo>
                    <a:lnTo>
                      <a:pt x="47" y="58"/>
                    </a:lnTo>
                    <a:lnTo>
                      <a:pt x="47" y="61"/>
                    </a:lnTo>
                    <a:lnTo>
                      <a:pt x="45" y="63"/>
                    </a:lnTo>
                    <a:lnTo>
                      <a:pt x="45" y="66"/>
                    </a:lnTo>
                    <a:lnTo>
                      <a:pt x="44" y="70"/>
                    </a:lnTo>
                    <a:lnTo>
                      <a:pt x="44" y="72"/>
                    </a:lnTo>
                    <a:lnTo>
                      <a:pt x="44" y="74"/>
                    </a:lnTo>
                    <a:lnTo>
                      <a:pt x="43" y="76"/>
                    </a:lnTo>
                    <a:lnTo>
                      <a:pt x="43" y="78"/>
                    </a:lnTo>
                    <a:lnTo>
                      <a:pt x="41" y="80"/>
                    </a:lnTo>
                    <a:lnTo>
                      <a:pt x="41" y="81"/>
                    </a:lnTo>
                    <a:lnTo>
                      <a:pt x="40" y="85"/>
                    </a:lnTo>
                    <a:lnTo>
                      <a:pt x="39" y="87"/>
                    </a:lnTo>
                    <a:lnTo>
                      <a:pt x="37" y="89"/>
                    </a:lnTo>
                    <a:lnTo>
                      <a:pt x="37" y="91"/>
                    </a:lnTo>
                    <a:lnTo>
                      <a:pt x="36" y="92"/>
                    </a:lnTo>
                    <a:lnTo>
                      <a:pt x="35" y="93"/>
                    </a:lnTo>
                    <a:lnTo>
                      <a:pt x="35" y="94"/>
                    </a:lnTo>
                    <a:lnTo>
                      <a:pt x="34" y="96"/>
                    </a:lnTo>
                    <a:lnTo>
                      <a:pt x="32" y="96"/>
                    </a:lnTo>
                    <a:lnTo>
                      <a:pt x="31" y="97"/>
                    </a:lnTo>
                    <a:lnTo>
                      <a:pt x="30" y="98"/>
                    </a:lnTo>
                    <a:lnTo>
                      <a:pt x="28" y="98"/>
                    </a:lnTo>
                    <a:lnTo>
                      <a:pt x="27" y="100"/>
                    </a:lnTo>
                    <a:lnTo>
                      <a:pt x="26" y="100"/>
                    </a:lnTo>
                    <a:lnTo>
                      <a:pt x="23" y="100"/>
                    </a:lnTo>
                    <a:lnTo>
                      <a:pt x="22" y="100"/>
                    </a:lnTo>
                    <a:lnTo>
                      <a:pt x="21" y="100"/>
                    </a:lnTo>
                    <a:lnTo>
                      <a:pt x="19" y="98"/>
                    </a:lnTo>
                    <a:lnTo>
                      <a:pt x="18" y="98"/>
                    </a:lnTo>
                    <a:lnTo>
                      <a:pt x="17" y="97"/>
                    </a:lnTo>
                    <a:lnTo>
                      <a:pt x="14" y="96"/>
                    </a:lnTo>
                    <a:lnTo>
                      <a:pt x="13" y="94"/>
                    </a:lnTo>
                    <a:lnTo>
                      <a:pt x="12" y="93"/>
                    </a:lnTo>
                    <a:lnTo>
                      <a:pt x="12" y="92"/>
                    </a:lnTo>
                    <a:lnTo>
                      <a:pt x="9" y="89"/>
                    </a:lnTo>
                    <a:lnTo>
                      <a:pt x="8" y="88"/>
                    </a:lnTo>
                    <a:lnTo>
                      <a:pt x="8" y="85"/>
                    </a:lnTo>
                    <a:lnTo>
                      <a:pt x="6" y="84"/>
                    </a:lnTo>
                    <a:lnTo>
                      <a:pt x="5" y="81"/>
                    </a:lnTo>
                    <a:lnTo>
                      <a:pt x="4" y="79"/>
                    </a:lnTo>
                    <a:lnTo>
                      <a:pt x="4" y="76"/>
                    </a:lnTo>
                    <a:lnTo>
                      <a:pt x="2" y="75"/>
                    </a:lnTo>
                    <a:lnTo>
                      <a:pt x="2" y="72"/>
                    </a:lnTo>
                    <a:lnTo>
                      <a:pt x="1" y="70"/>
                    </a:lnTo>
                    <a:lnTo>
                      <a:pt x="1" y="67"/>
                    </a:lnTo>
                    <a:lnTo>
                      <a:pt x="1" y="66"/>
                    </a:lnTo>
                    <a:lnTo>
                      <a:pt x="0" y="63"/>
                    </a:lnTo>
                    <a:lnTo>
                      <a:pt x="0" y="61"/>
                    </a:lnTo>
                    <a:lnTo>
                      <a:pt x="0" y="58"/>
                    </a:lnTo>
                    <a:lnTo>
                      <a:pt x="0" y="54"/>
                    </a:lnTo>
                    <a:lnTo>
                      <a:pt x="0" y="52"/>
                    </a:lnTo>
                    <a:lnTo>
                      <a:pt x="0" y="49"/>
                    </a:lnTo>
                    <a:lnTo>
                      <a:pt x="0" y="46"/>
                    </a:lnTo>
                    <a:lnTo>
                      <a:pt x="0" y="41"/>
                    </a:lnTo>
                    <a:lnTo>
                      <a:pt x="0" y="39"/>
                    </a:lnTo>
                    <a:lnTo>
                      <a:pt x="0" y="35"/>
                    </a:lnTo>
                    <a:lnTo>
                      <a:pt x="2" y="26"/>
                    </a:lnTo>
                    <a:lnTo>
                      <a:pt x="2" y="24"/>
                    </a:lnTo>
                    <a:lnTo>
                      <a:pt x="4" y="22"/>
                    </a:lnTo>
                    <a:lnTo>
                      <a:pt x="4" y="21"/>
                    </a:lnTo>
                    <a:lnTo>
                      <a:pt x="5" y="18"/>
                    </a:lnTo>
                    <a:lnTo>
                      <a:pt x="5" y="17"/>
                    </a:lnTo>
                    <a:lnTo>
                      <a:pt x="6" y="14"/>
                    </a:lnTo>
                    <a:lnTo>
                      <a:pt x="6" y="13"/>
                    </a:lnTo>
                    <a:lnTo>
                      <a:pt x="8" y="11"/>
                    </a:lnTo>
                    <a:lnTo>
                      <a:pt x="9" y="10"/>
                    </a:lnTo>
                    <a:lnTo>
                      <a:pt x="9" y="9"/>
                    </a:lnTo>
                    <a:lnTo>
                      <a:pt x="10" y="6"/>
                    </a:lnTo>
                    <a:lnTo>
                      <a:pt x="15" y="2"/>
                    </a:lnTo>
                    <a:lnTo>
                      <a:pt x="17" y="2"/>
                    </a:lnTo>
                    <a:lnTo>
                      <a:pt x="18" y="1"/>
                    </a:lnTo>
                    <a:lnTo>
                      <a:pt x="19" y="1"/>
                    </a:lnTo>
                    <a:lnTo>
                      <a:pt x="21" y="1"/>
                    </a:lnTo>
                    <a:lnTo>
                      <a:pt x="22" y="0"/>
                    </a:lnTo>
                    <a:lnTo>
                      <a:pt x="23" y="1"/>
                    </a:lnTo>
                    <a:lnTo>
                      <a:pt x="24" y="1"/>
                    </a:lnTo>
                    <a:lnTo>
                      <a:pt x="26" y="1"/>
                    </a:lnTo>
                    <a:lnTo>
                      <a:pt x="27" y="1"/>
                    </a:lnTo>
                    <a:lnTo>
                      <a:pt x="31" y="5"/>
                    </a:lnTo>
                    <a:lnTo>
                      <a:pt x="34" y="6"/>
                    </a:lnTo>
                    <a:lnTo>
                      <a:pt x="35" y="8"/>
                    </a:lnTo>
                    <a:lnTo>
                      <a:pt x="36" y="9"/>
                    </a:lnTo>
                    <a:lnTo>
                      <a:pt x="36" y="10"/>
                    </a:lnTo>
                    <a:lnTo>
                      <a:pt x="37" y="13"/>
                    </a:lnTo>
                    <a:lnTo>
                      <a:pt x="39" y="14"/>
                    </a:lnTo>
                    <a:lnTo>
                      <a:pt x="39" y="15"/>
                    </a:lnTo>
                    <a:lnTo>
                      <a:pt x="40" y="18"/>
                    </a:lnTo>
                    <a:lnTo>
                      <a:pt x="41" y="19"/>
                    </a:lnTo>
                    <a:lnTo>
                      <a:pt x="41" y="21"/>
                    </a:lnTo>
                    <a:lnTo>
                      <a:pt x="43" y="23"/>
                    </a:lnTo>
                    <a:lnTo>
                      <a:pt x="44" y="27"/>
                    </a:lnTo>
                    <a:lnTo>
                      <a:pt x="44" y="30"/>
                    </a:lnTo>
                    <a:lnTo>
                      <a:pt x="43" y="31"/>
                    </a:lnTo>
                    <a:lnTo>
                      <a:pt x="43" y="28"/>
                    </a:lnTo>
                    <a:lnTo>
                      <a:pt x="41" y="24"/>
                    </a:lnTo>
                    <a:lnTo>
                      <a:pt x="40" y="23"/>
                    </a:lnTo>
                    <a:lnTo>
                      <a:pt x="40" y="21"/>
                    </a:lnTo>
                    <a:lnTo>
                      <a:pt x="39" y="19"/>
                    </a:lnTo>
                    <a:lnTo>
                      <a:pt x="39" y="18"/>
                    </a:lnTo>
                    <a:lnTo>
                      <a:pt x="37" y="15"/>
                    </a:lnTo>
                    <a:lnTo>
                      <a:pt x="36" y="14"/>
                    </a:lnTo>
                    <a:lnTo>
                      <a:pt x="36" y="13"/>
                    </a:lnTo>
                    <a:lnTo>
                      <a:pt x="35" y="11"/>
                    </a:lnTo>
                    <a:lnTo>
                      <a:pt x="34" y="10"/>
                    </a:lnTo>
                    <a:lnTo>
                      <a:pt x="34" y="9"/>
                    </a:lnTo>
                    <a:lnTo>
                      <a:pt x="31" y="8"/>
                    </a:lnTo>
                    <a:lnTo>
                      <a:pt x="30" y="6"/>
                    </a:lnTo>
                    <a:lnTo>
                      <a:pt x="28" y="5"/>
                    </a:lnTo>
                    <a:lnTo>
                      <a:pt x="27" y="5"/>
                    </a:lnTo>
                    <a:lnTo>
                      <a:pt x="26" y="4"/>
                    </a:lnTo>
                    <a:lnTo>
                      <a:pt x="24" y="4"/>
                    </a:lnTo>
                    <a:lnTo>
                      <a:pt x="23" y="4"/>
                    </a:lnTo>
                    <a:lnTo>
                      <a:pt x="22" y="4"/>
                    </a:lnTo>
                    <a:lnTo>
                      <a:pt x="21" y="4"/>
                    </a:lnTo>
                    <a:lnTo>
                      <a:pt x="19" y="4"/>
                    </a:lnTo>
                    <a:lnTo>
                      <a:pt x="18" y="4"/>
                    </a:lnTo>
                    <a:lnTo>
                      <a:pt x="17" y="5"/>
                    </a:lnTo>
                    <a:lnTo>
                      <a:pt x="15" y="5"/>
                    </a:lnTo>
                    <a:lnTo>
                      <a:pt x="13" y="8"/>
                    </a:lnTo>
                    <a:lnTo>
                      <a:pt x="12" y="9"/>
                    </a:lnTo>
                    <a:lnTo>
                      <a:pt x="10" y="10"/>
                    </a:lnTo>
                    <a:lnTo>
                      <a:pt x="9" y="11"/>
                    </a:lnTo>
                    <a:lnTo>
                      <a:pt x="9" y="13"/>
                    </a:lnTo>
                    <a:lnTo>
                      <a:pt x="8" y="15"/>
                    </a:lnTo>
                    <a:lnTo>
                      <a:pt x="6" y="17"/>
                    </a:lnTo>
                    <a:lnTo>
                      <a:pt x="6" y="18"/>
                    </a:lnTo>
                    <a:lnTo>
                      <a:pt x="5" y="19"/>
                    </a:lnTo>
                    <a:lnTo>
                      <a:pt x="5" y="22"/>
                    </a:lnTo>
                    <a:lnTo>
                      <a:pt x="4" y="23"/>
                    </a:lnTo>
                    <a:lnTo>
                      <a:pt x="4" y="26"/>
                    </a:lnTo>
                    <a:lnTo>
                      <a:pt x="4" y="27"/>
                    </a:lnTo>
                    <a:lnTo>
                      <a:pt x="2" y="31"/>
                    </a:lnTo>
                    <a:lnTo>
                      <a:pt x="2" y="33"/>
                    </a:lnTo>
                    <a:lnTo>
                      <a:pt x="1" y="35"/>
                    </a:lnTo>
                    <a:lnTo>
                      <a:pt x="1" y="40"/>
                    </a:lnTo>
                    <a:lnTo>
                      <a:pt x="1" y="43"/>
                    </a:lnTo>
                    <a:lnTo>
                      <a:pt x="1" y="46"/>
                    </a:lnTo>
                    <a:lnTo>
                      <a:pt x="1" y="49"/>
                    </a:lnTo>
                    <a:lnTo>
                      <a:pt x="1" y="52"/>
                    </a:lnTo>
                    <a:lnTo>
                      <a:pt x="1" y="53"/>
                    </a:lnTo>
                    <a:lnTo>
                      <a:pt x="1" y="58"/>
                    </a:lnTo>
                    <a:lnTo>
                      <a:pt x="1" y="59"/>
                    </a:lnTo>
                    <a:lnTo>
                      <a:pt x="1" y="62"/>
                    </a:lnTo>
                    <a:lnTo>
                      <a:pt x="2" y="65"/>
                    </a:lnTo>
                    <a:lnTo>
                      <a:pt x="2" y="67"/>
                    </a:lnTo>
                    <a:lnTo>
                      <a:pt x="2" y="70"/>
                    </a:lnTo>
                    <a:lnTo>
                      <a:pt x="2" y="68"/>
                    </a:lnTo>
                    <a:lnTo>
                      <a:pt x="4" y="71"/>
                    </a:lnTo>
                    <a:lnTo>
                      <a:pt x="4" y="74"/>
                    </a:lnTo>
                    <a:lnTo>
                      <a:pt x="5" y="75"/>
                    </a:lnTo>
                    <a:lnTo>
                      <a:pt x="5" y="78"/>
                    </a:lnTo>
                    <a:lnTo>
                      <a:pt x="6" y="79"/>
                    </a:lnTo>
                    <a:lnTo>
                      <a:pt x="8" y="83"/>
                    </a:lnTo>
                    <a:lnTo>
                      <a:pt x="8" y="84"/>
                    </a:lnTo>
                    <a:lnTo>
                      <a:pt x="9" y="85"/>
                    </a:lnTo>
                    <a:lnTo>
                      <a:pt x="10" y="87"/>
                    </a:lnTo>
                    <a:lnTo>
                      <a:pt x="12" y="89"/>
                    </a:lnTo>
                    <a:lnTo>
                      <a:pt x="13" y="91"/>
                    </a:lnTo>
                    <a:lnTo>
                      <a:pt x="14" y="92"/>
                    </a:lnTo>
                    <a:lnTo>
                      <a:pt x="14" y="93"/>
                    </a:lnTo>
                    <a:lnTo>
                      <a:pt x="15" y="93"/>
                    </a:lnTo>
                    <a:lnTo>
                      <a:pt x="17" y="94"/>
                    </a:lnTo>
                    <a:lnTo>
                      <a:pt x="18" y="94"/>
                    </a:lnTo>
                    <a:lnTo>
                      <a:pt x="18" y="96"/>
                    </a:lnTo>
                    <a:lnTo>
                      <a:pt x="19" y="96"/>
                    </a:lnTo>
                    <a:lnTo>
                      <a:pt x="21" y="96"/>
                    </a:lnTo>
                    <a:lnTo>
                      <a:pt x="22" y="97"/>
                    </a:lnTo>
                    <a:lnTo>
                      <a:pt x="23" y="97"/>
                    </a:lnTo>
                    <a:lnTo>
                      <a:pt x="26" y="97"/>
                    </a:lnTo>
                    <a:lnTo>
                      <a:pt x="26" y="96"/>
                    </a:lnTo>
                    <a:lnTo>
                      <a:pt x="28" y="96"/>
                    </a:lnTo>
                    <a:lnTo>
                      <a:pt x="30" y="94"/>
                    </a:lnTo>
                    <a:lnTo>
                      <a:pt x="31" y="94"/>
                    </a:lnTo>
                    <a:lnTo>
                      <a:pt x="31" y="93"/>
                    </a:lnTo>
                    <a:lnTo>
                      <a:pt x="32" y="93"/>
                    </a:lnTo>
                    <a:lnTo>
                      <a:pt x="34" y="92"/>
                    </a:lnTo>
                    <a:lnTo>
                      <a:pt x="35" y="91"/>
                    </a:lnTo>
                    <a:lnTo>
                      <a:pt x="36" y="89"/>
                    </a:lnTo>
                    <a:lnTo>
                      <a:pt x="36" y="88"/>
                    </a:lnTo>
                    <a:lnTo>
                      <a:pt x="37" y="87"/>
                    </a:lnTo>
                    <a:lnTo>
                      <a:pt x="37" y="85"/>
                    </a:lnTo>
                    <a:lnTo>
                      <a:pt x="39" y="84"/>
                    </a:lnTo>
                    <a:lnTo>
                      <a:pt x="40" y="80"/>
                    </a:lnTo>
                    <a:lnTo>
                      <a:pt x="41" y="79"/>
                    </a:lnTo>
                    <a:lnTo>
                      <a:pt x="41" y="76"/>
                    </a:lnTo>
                    <a:lnTo>
                      <a:pt x="43" y="75"/>
                    </a:lnTo>
                    <a:lnTo>
                      <a:pt x="43" y="72"/>
                    </a:lnTo>
                    <a:lnTo>
                      <a:pt x="43" y="71"/>
                    </a:lnTo>
                    <a:lnTo>
                      <a:pt x="44" y="68"/>
                    </a:lnTo>
                    <a:lnTo>
                      <a:pt x="44" y="67"/>
                    </a:lnTo>
                    <a:lnTo>
                      <a:pt x="44" y="65"/>
                    </a:lnTo>
                    <a:lnTo>
                      <a:pt x="44" y="62"/>
                    </a:lnTo>
                    <a:lnTo>
                      <a:pt x="44" y="61"/>
                    </a:lnTo>
                    <a:lnTo>
                      <a:pt x="45" y="58"/>
                    </a:lnTo>
                    <a:lnTo>
                      <a:pt x="45" y="56"/>
                    </a:lnTo>
                    <a:lnTo>
                      <a:pt x="45" y="54"/>
                    </a:lnTo>
                    <a:lnTo>
                      <a:pt x="45" y="52"/>
                    </a:lnTo>
                    <a:lnTo>
                      <a:pt x="45" y="49"/>
                    </a:lnTo>
                    <a:lnTo>
                      <a:pt x="45" y="46"/>
                    </a:lnTo>
                    <a:lnTo>
                      <a:pt x="45" y="44"/>
                    </a:lnTo>
                    <a:lnTo>
                      <a:pt x="44" y="43"/>
                    </a:lnTo>
                    <a:lnTo>
                      <a:pt x="44" y="40"/>
                    </a:lnTo>
                    <a:lnTo>
                      <a:pt x="44" y="37"/>
                    </a:lnTo>
                    <a:lnTo>
                      <a:pt x="43" y="33"/>
                    </a:lnTo>
                    <a:lnTo>
                      <a:pt x="43" y="31"/>
                    </a:lnTo>
                    <a:lnTo>
                      <a:pt x="44" y="30"/>
                    </a:lnTo>
                    <a:close/>
                  </a:path>
                </a:pathLst>
              </a:custGeom>
              <a:solidFill>
                <a:srgbClr val="808080"/>
              </a:solidFill>
              <a:ln w="9525">
                <a:noFill/>
                <a:round/>
                <a:headEnd/>
                <a:tailEnd/>
              </a:ln>
            </p:spPr>
            <p:txBody>
              <a:bodyPr/>
              <a:lstStyle/>
              <a:p>
                <a:endParaRPr lang="en-US"/>
              </a:p>
            </p:txBody>
          </p:sp>
          <p:sp>
            <p:nvSpPr>
              <p:cNvPr id="292" name="Freeform 435"/>
              <p:cNvSpPr>
                <a:spLocks/>
              </p:cNvSpPr>
              <p:nvPr/>
            </p:nvSpPr>
            <p:spPr bwMode="auto">
              <a:xfrm>
                <a:off x="2730" y="1198"/>
                <a:ext cx="46" cy="96"/>
              </a:xfrm>
              <a:custGeom>
                <a:avLst/>
                <a:gdLst>
                  <a:gd name="T0" fmla="*/ 16 w 46"/>
                  <a:gd name="T1" fmla="*/ 2 h 96"/>
                  <a:gd name="T2" fmla="*/ 19 w 46"/>
                  <a:gd name="T3" fmla="*/ 1 h 96"/>
                  <a:gd name="T4" fmla="*/ 23 w 46"/>
                  <a:gd name="T5" fmla="*/ 0 h 96"/>
                  <a:gd name="T6" fmla="*/ 26 w 46"/>
                  <a:gd name="T7" fmla="*/ 1 h 96"/>
                  <a:gd name="T8" fmla="*/ 32 w 46"/>
                  <a:gd name="T9" fmla="*/ 4 h 96"/>
                  <a:gd name="T10" fmla="*/ 34 w 46"/>
                  <a:gd name="T11" fmla="*/ 6 h 96"/>
                  <a:gd name="T12" fmla="*/ 35 w 46"/>
                  <a:gd name="T13" fmla="*/ 10 h 96"/>
                  <a:gd name="T14" fmla="*/ 38 w 46"/>
                  <a:gd name="T15" fmla="*/ 13 h 96"/>
                  <a:gd name="T16" fmla="*/ 39 w 46"/>
                  <a:gd name="T17" fmla="*/ 15 h 96"/>
                  <a:gd name="T18" fmla="*/ 41 w 46"/>
                  <a:gd name="T19" fmla="*/ 19 h 96"/>
                  <a:gd name="T20" fmla="*/ 42 w 46"/>
                  <a:gd name="T21" fmla="*/ 23 h 96"/>
                  <a:gd name="T22" fmla="*/ 43 w 46"/>
                  <a:gd name="T23" fmla="*/ 28 h 96"/>
                  <a:gd name="T24" fmla="*/ 45 w 46"/>
                  <a:gd name="T25" fmla="*/ 36 h 96"/>
                  <a:gd name="T26" fmla="*/ 46 w 46"/>
                  <a:gd name="T27" fmla="*/ 40 h 96"/>
                  <a:gd name="T28" fmla="*/ 46 w 46"/>
                  <a:gd name="T29" fmla="*/ 44 h 96"/>
                  <a:gd name="T30" fmla="*/ 46 w 46"/>
                  <a:gd name="T31" fmla="*/ 48 h 96"/>
                  <a:gd name="T32" fmla="*/ 46 w 46"/>
                  <a:gd name="T33" fmla="*/ 52 h 96"/>
                  <a:gd name="T34" fmla="*/ 46 w 46"/>
                  <a:gd name="T35" fmla="*/ 56 h 96"/>
                  <a:gd name="T36" fmla="*/ 46 w 46"/>
                  <a:gd name="T37" fmla="*/ 59 h 96"/>
                  <a:gd name="T38" fmla="*/ 45 w 46"/>
                  <a:gd name="T39" fmla="*/ 68 h 96"/>
                  <a:gd name="T40" fmla="*/ 43 w 46"/>
                  <a:gd name="T41" fmla="*/ 72 h 96"/>
                  <a:gd name="T42" fmla="*/ 42 w 46"/>
                  <a:gd name="T43" fmla="*/ 76 h 96"/>
                  <a:gd name="T44" fmla="*/ 41 w 46"/>
                  <a:gd name="T45" fmla="*/ 79 h 96"/>
                  <a:gd name="T46" fmla="*/ 39 w 46"/>
                  <a:gd name="T47" fmla="*/ 81 h 96"/>
                  <a:gd name="T48" fmla="*/ 38 w 46"/>
                  <a:gd name="T49" fmla="*/ 84 h 96"/>
                  <a:gd name="T50" fmla="*/ 37 w 46"/>
                  <a:gd name="T51" fmla="*/ 87 h 96"/>
                  <a:gd name="T52" fmla="*/ 35 w 46"/>
                  <a:gd name="T53" fmla="*/ 89 h 96"/>
                  <a:gd name="T54" fmla="*/ 32 w 46"/>
                  <a:gd name="T55" fmla="*/ 93 h 96"/>
                  <a:gd name="T56" fmla="*/ 29 w 46"/>
                  <a:gd name="T57" fmla="*/ 96 h 96"/>
                  <a:gd name="T58" fmla="*/ 25 w 46"/>
                  <a:gd name="T59" fmla="*/ 96 h 96"/>
                  <a:gd name="T60" fmla="*/ 21 w 46"/>
                  <a:gd name="T61" fmla="*/ 96 h 96"/>
                  <a:gd name="T62" fmla="*/ 17 w 46"/>
                  <a:gd name="T63" fmla="*/ 94 h 96"/>
                  <a:gd name="T64" fmla="*/ 15 w 46"/>
                  <a:gd name="T65" fmla="*/ 92 h 96"/>
                  <a:gd name="T66" fmla="*/ 12 w 46"/>
                  <a:gd name="T67" fmla="*/ 91 h 96"/>
                  <a:gd name="T68" fmla="*/ 11 w 46"/>
                  <a:gd name="T69" fmla="*/ 88 h 96"/>
                  <a:gd name="T70" fmla="*/ 10 w 46"/>
                  <a:gd name="T71" fmla="*/ 85 h 96"/>
                  <a:gd name="T72" fmla="*/ 7 w 46"/>
                  <a:gd name="T73" fmla="*/ 83 h 96"/>
                  <a:gd name="T74" fmla="*/ 6 w 46"/>
                  <a:gd name="T75" fmla="*/ 80 h 96"/>
                  <a:gd name="T76" fmla="*/ 4 w 46"/>
                  <a:gd name="T77" fmla="*/ 76 h 96"/>
                  <a:gd name="T78" fmla="*/ 3 w 46"/>
                  <a:gd name="T79" fmla="*/ 71 h 96"/>
                  <a:gd name="T80" fmla="*/ 2 w 46"/>
                  <a:gd name="T81" fmla="*/ 63 h 96"/>
                  <a:gd name="T82" fmla="*/ 0 w 46"/>
                  <a:gd name="T83" fmla="*/ 59 h 96"/>
                  <a:gd name="T84" fmla="*/ 0 w 46"/>
                  <a:gd name="T85" fmla="*/ 56 h 96"/>
                  <a:gd name="T86" fmla="*/ 0 w 46"/>
                  <a:gd name="T87" fmla="*/ 52 h 96"/>
                  <a:gd name="T88" fmla="*/ 0 w 46"/>
                  <a:gd name="T89" fmla="*/ 48 h 96"/>
                  <a:gd name="T90" fmla="*/ 0 w 46"/>
                  <a:gd name="T91" fmla="*/ 44 h 96"/>
                  <a:gd name="T92" fmla="*/ 0 w 46"/>
                  <a:gd name="T93" fmla="*/ 40 h 96"/>
                  <a:gd name="T94" fmla="*/ 0 w 46"/>
                  <a:gd name="T95" fmla="*/ 35 h 96"/>
                  <a:gd name="T96" fmla="*/ 2 w 46"/>
                  <a:gd name="T97" fmla="*/ 28 h 96"/>
                  <a:gd name="T98" fmla="*/ 3 w 46"/>
                  <a:gd name="T99" fmla="*/ 22 h 96"/>
                  <a:gd name="T100" fmla="*/ 4 w 46"/>
                  <a:gd name="T101" fmla="*/ 18 h 96"/>
                  <a:gd name="T102" fmla="*/ 6 w 46"/>
                  <a:gd name="T103" fmla="*/ 15 h 96"/>
                  <a:gd name="T104" fmla="*/ 7 w 46"/>
                  <a:gd name="T105" fmla="*/ 13 h 96"/>
                  <a:gd name="T106" fmla="*/ 8 w 46"/>
                  <a:gd name="T107" fmla="*/ 10 h 96"/>
                  <a:gd name="T108" fmla="*/ 10 w 46"/>
                  <a:gd name="T109" fmla="*/ 8 h 96"/>
                  <a:gd name="T110" fmla="*/ 13 w 46"/>
                  <a:gd name="T111" fmla="*/ 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96"/>
                  <a:gd name="T170" fmla="*/ 46 w 46"/>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96">
                    <a:moveTo>
                      <a:pt x="13" y="4"/>
                    </a:moveTo>
                    <a:lnTo>
                      <a:pt x="15" y="2"/>
                    </a:lnTo>
                    <a:lnTo>
                      <a:pt x="16" y="2"/>
                    </a:lnTo>
                    <a:lnTo>
                      <a:pt x="16" y="1"/>
                    </a:lnTo>
                    <a:lnTo>
                      <a:pt x="17" y="1"/>
                    </a:lnTo>
                    <a:lnTo>
                      <a:pt x="19" y="1"/>
                    </a:lnTo>
                    <a:lnTo>
                      <a:pt x="20" y="0"/>
                    </a:lnTo>
                    <a:lnTo>
                      <a:pt x="21" y="0"/>
                    </a:lnTo>
                    <a:lnTo>
                      <a:pt x="23" y="0"/>
                    </a:lnTo>
                    <a:lnTo>
                      <a:pt x="24" y="0"/>
                    </a:lnTo>
                    <a:lnTo>
                      <a:pt x="25" y="1"/>
                    </a:lnTo>
                    <a:lnTo>
                      <a:pt x="26" y="1"/>
                    </a:lnTo>
                    <a:lnTo>
                      <a:pt x="28" y="1"/>
                    </a:lnTo>
                    <a:lnTo>
                      <a:pt x="29" y="2"/>
                    </a:lnTo>
                    <a:lnTo>
                      <a:pt x="32" y="4"/>
                    </a:lnTo>
                    <a:lnTo>
                      <a:pt x="32" y="5"/>
                    </a:lnTo>
                    <a:lnTo>
                      <a:pt x="33" y="6"/>
                    </a:lnTo>
                    <a:lnTo>
                      <a:pt x="34" y="6"/>
                    </a:lnTo>
                    <a:lnTo>
                      <a:pt x="34" y="8"/>
                    </a:lnTo>
                    <a:lnTo>
                      <a:pt x="35" y="9"/>
                    </a:lnTo>
                    <a:lnTo>
                      <a:pt x="35" y="10"/>
                    </a:lnTo>
                    <a:lnTo>
                      <a:pt x="37" y="10"/>
                    </a:lnTo>
                    <a:lnTo>
                      <a:pt x="37" y="11"/>
                    </a:lnTo>
                    <a:lnTo>
                      <a:pt x="38" y="13"/>
                    </a:lnTo>
                    <a:lnTo>
                      <a:pt x="38" y="14"/>
                    </a:lnTo>
                    <a:lnTo>
                      <a:pt x="39" y="14"/>
                    </a:lnTo>
                    <a:lnTo>
                      <a:pt x="39" y="15"/>
                    </a:lnTo>
                    <a:lnTo>
                      <a:pt x="39" y="17"/>
                    </a:lnTo>
                    <a:lnTo>
                      <a:pt x="41" y="18"/>
                    </a:lnTo>
                    <a:lnTo>
                      <a:pt x="41" y="19"/>
                    </a:lnTo>
                    <a:lnTo>
                      <a:pt x="41" y="21"/>
                    </a:lnTo>
                    <a:lnTo>
                      <a:pt x="42" y="22"/>
                    </a:lnTo>
                    <a:lnTo>
                      <a:pt x="42" y="23"/>
                    </a:lnTo>
                    <a:lnTo>
                      <a:pt x="42" y="24"/>
                    </a:lnTo>
                    <a:lnTo>
                      <a:pt x="43" y="26"/>
                    </a:lnTo>
                    <a:lnTo>
                      <a:pt x="43" y="28"/>
                    </a:lnTo>
                    <a:lnTo>
                      <a:pt x="45" y="32"/>
                    </a:lnTo>
                    <a:lnTo>
                      <a:pt x="45" y="35"/>
                    </a:lnTo>
                    <a:lnTo>
                      <a:pt x="45" y="36"/>
                    </a:lnTo>
                    <a:lnTo>
                      <a:pt x="45" y="37"/>
                    </a:lnTo>
                    <a:lnTo>
                      <a:pt x="45" y="39"/>
                    </a:lnTo>
                    <a:lnTo>
                      <a:pt x="46" y="40"/>
                    </a:lnTo>
                    <a:lnTo>
                      <a:pt x="46" y="41"/>
                    </a:lnTo>
                    <a:lnTo>
                      <a:pt x="46" y="43"/>
                    </a:lnTo>
                    <a:lnTo>
                      <a:pt x="46" y="44"/>
                    </a:lnTo>
                    <a:lnTo>
                      <a:pt x="46" y="45"/>
                    </a:lnTo>
                    <a:lnTo>
                      <a:pt x="46" y="46"/>
                    </a:lnTo>
                    <a:lnTo>
                      <a:pt x="46" y="48"/>
                    </a:lnTo>
                    <a:lnTo>
                      <a:pt x="46" y="49"/>
                    </a:lnTo>
                    <a:lnTo>
                      <a:pt x="46" y="50"/>
                    </a:lnTo>
                    <a:lnTo>
                      <a:pt x="46" y="52"/>
                    </a:lnTo>
                    <a:lnTo>
                      <a:pt x="46" y="53"/>
                    </a:lnTo>
                    <a:lnTo>
                      <a:pt x="46" y="54"/>
                    </a:lnTo>
                    <a:lnTo>
                      <a:pt x="46" y="56"/>
                    </a:lnTo>
                    <a:lnTo>
                      <a:pt x="46" y="57"/>
                    </a:lnTo>
                    <a:lnTo>
                      <a:pt x="46" y="58"/>
                    </a:lnTo>
                    <a:lnTo>
                      <a:pt x="46" y="59"/>
                    </a:lnTo>
                    <a:lnTo>
                      <a:pt x="45" y="62"/>
                    </a:lnTo>
                    <a:lnTo>
                      <a:pt x="45" y="63"/>
                    </a:lnTo>
                    <a:lnTo>
                      <a:pt x="45" y="68"/>
                    </a:lnTo>
                    <a:lnTo>
                      <a:pt x="43" y="68"/>
                    </a:lnTo>
                    <a:lnTo>
                      <a:pt x="43" y="71"/>
                    </a:lnTo>
                    <a:lnTo>
                      <a:pt x="43" y="72"/>
                    </a:lnTo>
                    <a:lnTo>
                      <a:pt x="43" y="74"/>
                    </a:lnTo>
                    <a:lnTo>
                      <a:pt x="42" y="75"/>
                    </a:lnTo>
                    <a:lnTo>
                      <a:pt x="42" y="76"/>
                    </a:lnTo>
                    <a:lnTo>
                      <a:pt x="42" y="78"/>
                    </a:lnTo>
                    <a:lnTo>
                      <a:pt x="41" y="78"/>
                    </a:lnTo>
                    <a:lnTo>
                      <a:pt x="41" y="79"/>
                    </a:lnTo>
                    <a:lnTo>
                      <a:pt x="41" y="80"/>
                    </a:lnTo>
                    <a:lnTo>
                      <a:pt x="41" y="81"/>
                    </a:lnTo>
                    <a:lnTo>
                      <a:pt x="39" y="81"/>
                    </a:lnTo>
                    <a:lnTo>
                      <a:pt x="39" y="83"/>
                    </a:lnTo>
                    <a:lnTo>
                      <a:pt x="39" y="84"/>
                    </a:lnTo>
                    <a:lnTo>
                      <a:pt x="38" y="84"/>
                    </a:lnTo>
                    <a:lnTo>
                      <a:pt x="38" y="85"/>
                    </a:lnTo>
                    <a:lnTo>
                      <a:pt x="38" y="87"/>
                    </a:lnTo>
                    <a:lnTo>
                      <a:pt x="37" y="87"/>
                    </a:lnTo>
                    <a:lnTo>
                      <a:pt x="37" y="88"/>
                    </a:lnTo>
                    <a:lnTo>
                      <a:pt x="35" y="88"/>
                    </a:lnTo>
                    <a:lnTo>
                      <a:pt x="35" y="89"/>
                    </a:lnTo>
                    <a:lnTo>
                      <a:pt x="34" y="91"/>
                    </a:lnTo>
                    <a:lnTo>
                      <a:pt x="33" y="92"/>
                    </a:lnTo>
                    <a:lnTo>
                      <a:pt x="32" y="93"/>
                    </a:lnTo>
                    <a:lnTo>
                      <a:pt x="30" y="94"/>
                    </a:lnTo>
                    <a:lnTo>
                      <a:pt x="29" y="94"/>
                    </a:lnTo>
                    <a:lnTo>
                      <a:pt x="29" y="96"/>
                    </a:lnTo>
                    <a:lnTo>
                      <a:pt x="28" y="96"/>
                    </a:lnTo>
                    <a:lnTo>
                      <a:pt x="26" y="96"/>
                    </a:lnTo>
                    <a:lnTo>
                      <a:pt x="25" y="96"/>
                    </a:lnTo>
                    <a:lnTo>
                      <a:pt x="24" y="96"/>
                    </a:lnTo>
                    <a:lnTo>
                      <a:pt x="23" y="96"/>
                    </a:lnTo>
                    <a:lnTo>
                      <a:pt x="21" y="96"/>
                    </a:lnTo>
                    <a:lnTo>
                      <a:pt x="20" y="96"/>
                    </a:lnTo>
                    <a:lnTo>
                      <a:pt x="19" y="96"/>
                    </a:lnTo>
                    <a:lnTo>
                      <a:pt x="17" y="94"/>
                    </a:lnTo>
                    <a:lnTo>
                      <a:pt x="16" y="94"/>
                    </a:lnTo>
                    <a:lnTo>
                      <a:pt x="15" y="93"/>
                    </a:lnTo>
                    <a:lnTo>
                      <a:pt x="15" y="92"/>
                    </a:lnTo>
                    <a:lnTo>
                      <a:pt x="13" y="92"/>
                    </a:lnTo>
                    <a:lnTo>
                      <a:pt x="13" y="91"/>
                    </a:lnTo>
                    <a:lnTo>
                      <a:pt x="12" y="91"/>
                    </a:lnTo>
                    <a:lnTo>
                      <a:pt x="12" y="89"/>
                    </a:lnTo>
                    <a:lnTo>
                      <a:pt x="11" y="89"/>
                    </a:lnTo>
                    <a:lnTo>
                      <a:pt x="11" y="88"/>
                    </a:lnTo>
                    <a:lnTo>
                      <a:pt x="11" y="87"/>
                    </a:lnTo>
                    <a:lnTo>
                      <a:pt x="10" y="87"/>
                    </a:lnTo>
                    <a:lnTo>
                      <a:pt x="10" y="85"/>
                    </a:lnTo>
                    <a:lnTo>
                      <a:pt x="8" y="84"/>
                    </a:lnTo>
                    <a:lnTo>
                      <a:pt x="8" y="83"/>
                    </a:lnTo>
                    <a:lnTo>
                      <a:pt x="7" y="83"/>
                    </a:lnTo>
                    <a:lnTo>
                      <a:pt x="7" y="81"/>
                    </a:lnTo>
                    <a:lnTo>
                      <a:pt x="7" y="80"/>
                    </a:lnTo>
                    <a:lnTo>
                      <a:pt x="6" y="80"/>
                    </a:lnTo>
                    <a:lnTo>
                      <a:pt x="6" y="79"/>
                    </a:lnTo>
                    <a:lnTo>
                      <a:pt x="6" y="78"/>
                    </a:lnTo>
                    <a:lnTo>
                      <a:pt x="4" y="76"/>
                    </a:lnTo>
                    <a:lnTo>
                      <a:pt x="4" y="75"/>
                    </a:lnTo>
                    <a:lnTo>
                      <a:pt x="4" y="74"/>
                    </a:lnTo>
                    <a:lnTo>
                      <a:pt x="3" y="71"/>
                    </a:lnTo>
                    <a:lnTo>
                      <a:pt x="3" y="68"/>
                    </a:lnTo>
                    <a:lnTo>
                      <a:pt x="2" y="65"/>
                    </a:lnTo>
                    <a:lnTo>
                      <a:pt x="2" y="63"/>
                    </a:lnTo>
                    <a:lnTo>
                      <a:pt x="2" y="62"/>
                    </a:lnTo>
                    <a:lnTo>
                      <a:pt x="2" y="61"/>
                    </a:lnTo>
                    <a:lnTo>
                      <a:pt x="0" y="59"/>
                    </a:lnTo>
                    <a:lnTo>
                      <a:pt x="0" y="58"/>
                    </a:lnTo>
                    <a:lnTo>
                      <a:pt x="0" y="57"/>
                    </a:lnTo>
                    <a:lnTo>
                      <a:pt x="0" y="56"/>
                    </a:lnTo>
                    <a:lnTo>
                      <a:pt x="0" y="54"/>
                    </a:lnTo>
                    <a:lnTo>
                      <a:pt x="0" y="53"/>
                    </a:lnTo>
                    <a:lnTo>
                      <a:pt x="0" y="52"/>
                    </a:lnTo>
                    <a:lnTo>
                      <a:pt x="0" y="50"/>
                    </a:lnTo>
                    <a:lnTo>
                      <a:pt x="0" y="49"/>
                    </a:lnTo>
                    <a:lnTo>
                      <a:pt x="0" y="48"/>
                    </a:lnTo>
                    <a:lnTo>
                      <a:pt x="0" y="46"/>
                    </a:lnTo>
                    <a:lnTo>
                      <a:pt x="0" y="45"/>
                    </a:lnTo>
                    <a:lnTo>
                      <a:pt x="0" y="44"/>
                    </a:lnTo>
                    <a:lnTo>
                      <a:pt x="0" y="43"/>
                    </a:lnTo>
                    <a:lnTo>
                      <a:pt x="0" y="41"/>
                    </a:lnTo>
                    <a:lnTo>
                      <a:pt x="0" y="40"/>
                    </a:lnTo>
                    <a:lnTo>
                      <a:pt x="0" y="39"/>
                    </a:lnTo>
                    <a:lnTo>
                      <a:pt x="0" y="37"/>
                    </a:lnTo>
                    <a:lnTo>
                      <a:pt x="0" y="35"/>
                    </a:lnTo>
                    <a:lnTo>
                      <a:pt x="0" y="33"/>
                    </a:lnTo>
                    <a:lnTo>
                      <a:pt x="0" y="32"/>
                    </a:lnTo>
                    <a:lnTo>
                      <a:pt x="2" y="28"/>
                    </a:lnTo>
                    <a:lnTo>
                      <a:pt x="3" y="24"/>
                    </a:lnTo>
                    <a:lnTo>
                      <a:pt x="3" y="23"/>
                    </a:lnTo>
                    <a:lnTo>
                      <a:pt x="3" y="22"/>
                    </a:lnTo>
                    <a:lnTo>
                      <a:pt x="4" y="21"/>
                    </a:lnTo>
                    <a:lnTo>
                      <a:pt x="4" y="19"/>
                    </a:lnTo>
                    <a:lnTo>
                      <a:pt x="4" y="18"/>
                    </a:lnTo>
                    <a:lnTo>
                      <a:pt x="6" y="18"/>
                    </a:lnTo>
                    <a:lnTo>
                      <a:pt x="6" y="17"/>
                    </a:lnTo>
                    <a:lnTo>
                      <a:pt x="6" y="15"/>
                    </a:lnTo>
                    <a:lnTo>
                      <a:pt x="6" y="14"/>
                    </a:lnTo>
                    <a:lnTo>
                      <a:pt x="7" y="14"/>
                    </a:lnTo>
                    <a:lnTo>
                      <a:pt x="7" y="13"/>
                    </a:lnTo>
                    <a:lnTo>
                      <a:pt x="7" y="11"/>
                    </a:lnTo>
                    <a:lnTo>
                      <a:pt x="8" y="11"/>
                    </a:lnTo>
                    <a:lnTo>
                      <a:pt x="8" y="10"/>
                    </a:lnTo>
                    <a:lnTo>
                      <a:pt x="8" y="9"/>
                    </a:lnTo>
                    <a:lnTo>
                      <a:pt x="10" y="9"/>
                    </a:lnTo>
                    <a:lnTo>
                      <a:pt x="10" y="8"/>
                    </a:lnTo>
                    <a:lnTo>
                      <a:pt x="11" y="8"/>
                    </a:lnTo>
                    <a:lnTo>
                      <a:pt x="11" y="6"/>
                    </a:lnTo>
                    <a:lnTo>
                      <a:pt x="13" y="4"/>
                    </a:lnTo>
                    <a:close/>
                  </a:path>
                </a:pathLst>
              </a:custGeom>
              <a:solidFill>
                <a:srgbClr val="808080"/>
              </a:solidFill>
              <a:ln w="9525">
                <a:noFill/>
                <a:round/>
                <a:headEnd/>
                <a:tailEnd/>
              </a:ln>
            </p:spPr>
            <p:txBody>
              <a:bodyPr/>
              <a:lstStyle/>
              <a:p>
                <a:endParaRPr lang="en-US"/>
              </a:p>
            </p:txBody>
          </p:sp>
          <p:sp>
            <p:nvSpPr>
              <p:cNvPr id="293" name="Freeform 436"/>
              <p:cNvSpPr>
                <a:spLocks/>
              </p:cNvSpPr>
              <p:nvPr/>
            </p:nvSpPr>
            <p:spPr bwMode="auto">
              <a:xfrm>
                <a:off x="2729" y="1196"/>
                <a:ext cx="47" cy="99"/>
              </a:xfrm>
              <a:custGeom>
                <a:avLst/>
                <a:gdLst>
                  <a:gd name="T0" fmla="*/ 47 w 47"/>
                  <a:gd name="T1" fmla="*/ 39 h 99"/>
                  <a:gd name="T2" fmla="*/ 47 w 47"/>
                  <a:gd name="T3" fmla="*/ 48 h 99"/>
                  <a:gd name="T4" fmla="*/ 47 w 47"/>
                  <a:gd name="T5" fmla="*/ 59 h 99"/>
                  <a:gd name="T6" fmla="*/ 46 w 47"/>
                  <a:gd name="T7" fmla="*/ 70 h 99"/>
                  <a:gd name="T8" fmla="*/ 43 w 47"/>
                  <a:gd name="T9" fmla="*/ 78 h 99"/>
                  <a:gd name="T10" fmla="*/ 40 w 47"/>
                  <a:gd name="T11" fmla="*/ 87 h 99"/>
                  <a:gd name="T12" fmla="*/ 36 w 47"/>
                  <a:gd name="T13" fmla="*/ 93 h 99"/>
                  <a:gd name="T14" fmla="*/ 33 w 47"/>
                  <a:gd name="T15" fmla="*/ 98 h 99"/>
                  <a:gd name="T16" fmla="*/ 27 w 47"/>
                  <a:gd name="T17" fmla="*/ 99 h 99"/>
                  <a:gd name="T18" fmla="*/ 22 w 47"/>
                  <a:gd name="T19" fmla="*/ 99 h 99"/>
                  <a:gd name="T20" fmla="*/ 17 w 47"/>
                  <a:gd name="T21" fmla="*/ 96 h 99"/>
                  <a:gd name="T22" fmla="*/ 12 w 47"/>
                  <a:gd name="T23" fmla="*/ 93 h 99"/>
                  <a:gd name="T24" fmla="*/ 8 w 47"/>
                  <a:gd name="T25" fmla="*/ 86 h 99"/>
                  <a:gd name="T26" fmla="*/ 4 w 47"/>
                  <a:gd name="T27" fmla="*/ 77 h 99"/>
                  <a:gd name="T28" fmla="*/ 3 w 47"/>
                  <a:gd name="T29" fmla="*/ 68 h 99"/>
                  <a:gd name="T30" fmla="*/ 1 w 47"/>
                  <a:gd name="T31" fmla="*/ 59 h 99"/>
                  <a:gd name="T32" fmla="*/ 0 w 47"/>
                  <a:gd name="T33" fmla="*/ 46 h 99"/>
                  <a:gd name="T34" fmla="*/ 3 w 47"/>
                  <a:gd name="T35" fmla="*/ 26 h 99"/>
                  <a:gd name="T36" fmla="*/ 5 w 47"/>
                  <a:gd name="T37" fmla="*/ 19 h 99"/>
                  <a:gd name="T38" fmla="*/ 9 w 47"/>
                  <a:gd name="T39" fmla="*/ 11 h 99"/>
                  <a:gd name="T40" fmla="*/ 16 w 47"/>
                  <a:gd name="T41" fmla="*/ 3 h 99"/>
                  <a:gd name="T42" fmla="*/ 21 w 47"/>
                  <a:gd name="T43" fmla="*/ 0 h 99"/>
                  <a:gd name="T44" fmla="*/ 26 w 47"/>
                  <a:gd name="T45" fmla="*/ 0 h 99"/>
                  <a:gd name="T46" fmla="*/ 35 w 47"/>
                  <a:gd name="T47" fmla="*/ 7 h 99"/>
                  <a:gd name="T48" fmla="*/ 39 w 47"/>
                  <a:gd name="T49" fmla="*/ 12 h 99"/>
                  <a:gd name="T50" fmla="*/ 42 w 47"/>
                  <a:gd name="T51" fmla="*/ 20 h 99"/>
                  <a:gd name="T52" fmla="*/ 46 w 47"/>
                  <a:gd name="T53" fmla="*/ 30 h 99"/>
                  <a:gd name="T54" fmla="*/ 42 w 47"/>
                  <a:gd name="T55" fmla="*/ 23 h 99"/>
                  <a:gd name="T56" fmla="*/ 39 w 47"/>
                  <a:gd name="T57" fmla="*/ 16 h 99"/>
                  <a:gd name="T58" fmla="*/ 35 w 47"/>
                  <a:gd name="T59" fmla="*/ 11 h 99"/>
                  <a:gd name="T60" fmla="*/ 30 w 47"/>
                  <a:gd name="T61" fmla="*/ 6 h 99"/>
                  <a:gd name="T62" fmla="*/ 26 w 47"/>
                  <a:gd name="T63" fmla="*/ 3 h 99"/>
                  <a:gd name="T64" fmla="*/ 21 w 47"/>
                  <a:gd name="T65" fmla="*/ 3 h 99"/>
                  <a:gd name="T66" fmla="*/ 16 w 47"/>
                  <a:gd name="T67" fmla="*/ 6 h 99"/>
                  <a:gd name="T68" fmla="*/ 11 w 47"/>
                  <a:gd name="T69" fmla="*/ 12 h 99"/>
                  <a:gd name="T70" fmla="*/ 8 w 47"/>
                  <a:gd name="T71" fmla="*/ 19 h 99"/>
                  <a:gd name="T72" fmla="*/ 5 w 47"/>
                  <a:gd name="T73" fmla="*/ 25 h 99"/>
                  <a:gd name="T74" fmla="*/ 3 w 47"/>
                  <a:gd name="T75" fmla="*/ 33 h 99"/>
                  <a:gd name="T76" fmla="*/ 1 w 47"/>
                  <a:gd name="T77" fmla="*/ 45 h 99"/>
                  <a:gd name="T78" fmla="*/ 1 w 47"/>
                  <a:gd name="T79" fmla="*/ 54 h 99"/>
                  <a:gd name="T80" fmla="*/ 3 w 47"/>
                  <a:gd name="T81" fmla="*/ 64 h 99"/>
                  <a:gd name="T82" fmla="*/ 5 w 47"/>
                  <a:gd name="T83" fmla="*/ 73 h 99"/>
                  <a:gd name="T84" fmla="*/ 9 w 47"/>
                  <a:gd name="T85" fmla="*/ 82 h 99"/>
                  <a:gd name="T86" fmla="*/ 12 w 47"/>
                  <a:gd name="T87" fmla="*/ 89 h 99"/>
                  <a:gd name="T88" fmla="*/ 17 w 47"/>
                  <a:gd name="T89" fmla="*/ 94 h 99"/>
                  <a:gd name="T90" fmla="*/ 21 w 47"/>
                  <a:gd name="T91" fmla="*/ 96 h 99"/>
                  <a:gd name="T92" fmla="*/ 26 w 47"/>
                  <a:gd name="T93" fmla="*/ 96 h 99"/>
                  <a:gd name="T94" fmla="*/ 30 w 47"/>
                  <a:gd name="T95" fmla="*/ 95 h 99"/>
                  <a:gd name="T96" fmla="*/ 35 w 47"/>
                  <a:gd name="T97" fmla="*/ 91 h 99"/>
                  <a:gd name="T98" fmla="*/ 39 w 47"/>
                  <a:gd name="T99" fmla="*/ 85 h 99"/>
                  <a:gd name="T100" fmla="*/ 43 w 47"/>
                  <a:gd name="T101" fmla="*/ 77 h 99"/>
                  <a:gd name="T102" fmla="*/ 44 w 47"/>
                  <a:gd name="T103" fmla="*/ 69 h 99"/>
                  <a:gd name="T104" fmla="*/ 46 w 47"/>
                  <a:gd name="T105" fmla="*/ 60 h 99"/>
                  <a:gd name="T106" fmla="*/ 46 w 47"/>
                  <a:gd name="T107" fmla="*/ 51 h 99"/>
                  <a:gd name="T108" fmla="*/ 46 w 47"/>
                  <a:gd name="T109" fmla="*/ 42 h 99"/>
                  <a:gd name="T110" fmla="*/ 44 w 47"/>
                  <a:gd name="T111" fmla="*/ 32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
                  <a:gd name="T169" fmla="*/ 0 h 99"/>
                  <a:gd name="T170" fmla="*/ 47 w 47"/>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 h="99">
                    <a:moveTo>
                      <a:pt x="46" y="30"/>
                    </a:moveTo>
                    <a:lnTo>
                      <a:pt x="46" y="32"/>
                    </a:lnTo>
                    <a:lnTo>
                      <a:pt x="47" y="37"/>
                    </a:lnTo>
                    <a:lnTo>
                      <a:pt x="47" y="39"/>
                    </a:lnTo>
                    <a:lnTo>
                      <a:pt x="47" y="42"/>
                    </a:lnTo>
                    <a:lnTo>
                      <a:pt x="47" y="45"/>
                    </a:lnTo>
                    <a:lnTo>
                      <a:pt x="47" y="47"/>
                    </a:lnTo>
                    <a:lnTo>
                      <a:pt x="47" y="48"/>
                    </a:lnTo>
                    <a:lnTo>
                      <a:pt x="47" y="51"/>
                    </a:lnTo>
                    <a:lnTo>
                      <a:pt x="47" y="54"/>
                    </a:lnTo>
                    <a:lnTo>
                      <a:pt x="47" y="56"/>
                    </a:lnTo>
                    <a:lnTo>
                      <a:pt x="47" y="59"/>
                    </a:lnTo>
                    <a:lnTo>
                      <a:pt x="47" y="61"/>
                    </a:lnTo>
                    <a:lnTo>
                      <a:pt x="47" y="63"/>
                    </a:lnTo>
                    <a:lnTo>
                      <a:pt x="47" y="65"/>
                    </a:lnTo>
                    <a:lnTo>
                      <a:pt x="46" y="70"/>
                    </a:lnTo>
                    <a:lnTo>
                      <a:pt x="46" y="72"/>
                    </a:lnTo>
                    <a:lnTo>
                      <a:pt x="44" y="74"/>
                    </a:lnTo>
                    <a:lnTo>
                      <a:pt x="44" y="76"/>
                    </a:lnTo>
                    <a:lnTo>
                      <a:pt x="43" y="78"/>
                    </a:lnTo>
                    <a:lnTo>
                      <a:pt x="43" y="81"/>
                    </a:lnTo>
                    <a:lnTo>
                      <a:pt x="42" y="82"/>
                    </a:lnTo>
                    <a:lnTo>
                      <a:pt x="40" y="86"/>
                    </a:lnTo>
                    <a:lnTo>
                      <a:pt x="40" y="87"/>
                    </a:lnTo>
                    <a:lnTo>
                      <a:pt x="39" y="89"/>
                    </a:lnTo>
                    <a:lnTo>
                      <a:pt x="38" y="90"/>
                    </a:lnTo>
                    <a:lnTo>
                      <a:pt x="38" y="91"/>
                    </a:lnTo>
                    <a:lnTo>
                      <a:pt x="36" y="93"/>
                    </a:lnTo>
                    <a:lnTo>
                      <a:pt x="35" y="94"/>
                    </a:lnTo>
                    <a:lnTo>
                      <a:pt x="34" y="95"/>
                    </a:lnTo>
                    <a:lnTo>
                      <a:pt x="33" y="96"/>
                    </a:lnTo>
                    <a:lnTo>
                      <a:pt x="33" y="98"/>
                    </a:lnTo>
                    <a:lnTo>
                      <a:pt x="31" y="98"/>
                    </a:lnTo>
                    <a:lnTo>
                      <a:pt x="30" y="99"/>
                    </a:lnTo>
                    <a:lnTo>
                      <a:pt x="29" y="99"/>
                    </a:lnTo>
                    <a:lnTo>
                      <a:pt x="27" y="99"/>
                    </a:lnTo>
                    <a:lnTo>
                      <a:pt x="26" y="99"/>
                    </a:lnTo>
                    <a:lnTo>
                      <a:pt x="25" y="99"/>
                    </a:lnTo>
                    <a:lnTo>
                      <a:pt x="24" y="99"/>
                    </a:lnTo>
                    <a:lnTo>
                      <a:pt x="22" y="99"/>
                    </a:lnTo>
                    <a:lnTo>
                      <a:pt x="21" y="99"/>
                    </a:lnTo>
                    <a:lnTo>
                      <a:pt x="20" y="98"/>
                    </a:lnTo>
                    <a:lnTo>
                      <a:pt x="18" y="98"/>
                    </a:lnTo>
                    <a:lnTo>
                      <a:pt x="17" y="96"/>
                    </a:lnTo>
                    <a:lnTo>
                      <a:pt x="16" y="95"/>
                    </a:lnTo>
                    <a:lnTo>
                      <a:pt x="14" y="94"/>
                    </a:lnTo>
                    <a:lnTo>
                      <a:pt x="13" y="94"/>
                    </a:lnTo>
                    <a:lnTo>
                      <a:pt x="12" y="93"/>
                    </a:lnTo>
                    <a:lnTo>
                      <a:pt x="12" y="91"/>
                    </a:lnTo>
                    <a:lnTo>
                      <a:pt x="11" y="89"/>
                    </a:lnTo>
                    <a:lnTo>
                      <a:pt x="9" y="87"/>
                    </a:lnTo>
                    <a:lnTo>
                      <a:pt x="8" y="86"/>
                    </a:lnTo>
                    <a:lnTo>
                      <a:pt x="8" y="85"/>
                    </a:lnTo>
                    <a:lnTo>
                      <a:pt x="7" y="81"/>
                    </a:lnTo>
                    <a:lnTo>
                      <a:pt x="5" y="80"/>
                    </a:lnTo>
                    <a:lnTo>
                      <a:pt x="4" y="77"/>
                    </a:lnTo>
                    <a:lnTo>
                      <a:pt x="4" y="74"/>
                    </a:lnTo>
                    <a:lnTo>
                      <a:pt x="4" y="72"/>
                    </a:lnTo>
                    <a:lnTo>
                      <a:pt x="3" y="70"/>
                    </a:lnTo>
                    <a:lnTo>
                      <a:pt x="3" y="68"/>
                    </a:lnTo>
                    <a:lnTo>
                      <a:pt x="1" y="65"/>
                    </a:lnTo>
                    <a:lnTo>
                      <a:pt x="1" y="63"/>
                    </a:lnTo>
                    <a:lnTo>
                      <a:pt x="1" y="61"/>
                    </a:lnTo>
                    <a:lnTo>
                      <a:pt x="1" y="59"/>
                    </a:lnTo>
                    <a:lnTo>
                      <a:pt x="0" y="54"/>
                    </a:lnTo>
                    <a:lnTo>
                      <a:pt x="0" y="51"/>
                    </a:lnTo>
                    <a:lnTo>
                      <a:pt x="0" y="48"/>
                    </a:lnTo>
                    <a:lnTo>
                      <a:pt x="0" y="46"/>
                    </a:lnTo>
                    <a:lnTo>
                      <a:pt x="0" y="45"/>
                    </a:lnTo>
                    <a:lnTo>
                      <a:pt x="1" y="42"/>
                    </a:lnTo>
                    <a:lnTo>
                      <a:pt x="1" y="37"/>
                    </a:lnTo>
                    <a:lnTo>
                      <a:pt x="3" y="26"/>
                    </a:lnTo>
                    <a:lnTo>
                      <a:pt x="4" y="24"/>
                    </a:lnTo>
                    <a:lnTo>
                      <a:pt x="4" y="23"/>
                    </a:lnTo>
                    <a:lnTo>
                      <a:pt x="5" y="20"/>
                    </a:lnTo>
                    <a:lnTo>
                      <a:pt x="5" y="19"/>
                    </a:lnTo>
                    <a:lnTo>
                      <a:pt x="7" y="16"/>
                    </a:lnTo>
                    <a:lnTo>
                      <a:pt x="7" y="15"/>
                    </a:lnTo>
                    <a:lnTo>
                      <a:pt x="8" y="13"/>
                    </a:lnTo>
                    <a:lnTo>
                      <a:pt x="9" y="11"/>
                    </a:lnTo>
                    <a:lnTo>
                      <a:pt x="9" y="10"/>
                    </a:lnTo>
                    <a:lnTo>
                      <a:pt x="11" y="8"/>
                    </a:lnTo>
                    <a:lnTo>
                      <a:pt x="12" y="7"/>
                    </a:lnTo>
                    <a:lnTo>
                      <a:pt x="16" y="3"/>
                    </a:lnTo>
                    <a:lnTo>
                      <a:pt x="17" y="2"/>
                    </a:lnTo>
                    <a:lnTo>
                      <a:pt x="18" y="2"/>
                    </a:lnTo>
                    <a:lnTo>
                      <a:pt x="20" y="2"/>
                    </a:lnTo>
                    <a:lnTo>
                      <a:pt x="21" y="0"/>
                    </a:lnTo>
                    <a:lnTo>
                      <a:pt x="22" y="0"/>
                    </a:lnTo>
                    <a:lnTo>
                      <a:pt x="24" y="0"/>
                    </a:lnTo>
                    <a:lnTo>
                      <a:pt x="25" y="0"/>
                    </a:lnTo>
                    <a:lnTo>
                      <a:pt x="26" y="0"/>
                    </a:lnTo>
                    <a:lnTo>
                      <a:pt x="27" y="2"/>
                    </a:lnTo>
                    <a:lnTo>
                      <a:pt x="29" y="2"/>
                    </a:lnTo>
                    <a:lnTo>
                      <a:pt x="33" y="4"/>
                    </a:lnTo>
                    <a:lnTo>
                      <a:pt x="35" y="7"/>
                    </a:lnTo>
                    <a:lnTo>
                      <a:pt x="35" y="8"/>
                    </a:lnTo>
                    <a:lnTo>
                      <a:pt x="36" y="10"/>
                    </a:lnTo>
                    <a:lnTo>
                      <a:pt x="38" y="11"/>
                    </a:lnTo>
                    <a:lnTo>
                      <a:pt x="39" y="12"/>
                    </a:lnTo>
                    <a:lnTo>
                      <a:pt x="39" y="13"/>
                    </a:lnTo>
                    <a:lnTo>
                      <a:pt x="40" y="16"/>
                    </a:lnTo>
                    <a:lnTo>
                      <a:pt x="42" y="17"/>
                    </a:lnTo>
                    <a:lnTo>
                      <a:pt x="42" y="20"/>
                    </a:lnTo>
                    <a:lnTo>
                      <a:pt x="43" y="21"/>
                    </a:lnTo>
                    <a:lnTo>
                      <a:pt x="43" y="24"/>
                    </a:lnTo>
                    <a:lnTo>
                      <a:pt x="44" y="28"/>
                    </a:lnTo>
                    <a:lnTo>
                      <a:pt x="46" y="30"/>
                    </a:lnTo>
                    <a:lnTo>
                      <a:pt x="44" y="32"/>
                    </a:lnTo>
                    <a:lnTo>
                      <a:pt x="43" y="29"/>
                    </a:lnTo>
                    <a:lnTo>
                      <a:pt x="42" y="25"/>
                    </a:lnTo>
                    <a:lnTo>
                      <a:pt x="42" y="23"/>
                    </a:lnTo>
                    <a:lnTo>
                      <a:pt x="40" y="21"/>
                    </a:lnTo>
                    <a:lnTo>
                      <a:pt x="40" y="20"/>
                    </a:lnTo>
                    <a:lnTo>
                      <a:pt x="39" y="17"/>
                    </a:lnTo>
                    <a:lnTo>
                      <a:pt x="39" y="16"/>
                    </a:lnTo>
                    <a:lnTo>
                      <a:pt x="38" y="15"/>
                    </a:lnTo>
                    <a:lnTo>
                      <a:pt x="36" y="13"/>
                    </a:lnTo>
                    <a:lnTo>
                      <a:pt x="36" y="12"/>
                    </a:lnTo>
                    <a:lnTo>
                      <a:pt x="35" y="11"/>
                    </a:lnTo>
                    <a:lnTo>
                      <a:pt x="34" y="10"/>
                    </a:lnTo>
                    <a:lnTo>
                      <a:pt x="33" y="7"/>
                    </a:lnTo>
                    <a:lnTo>
                      <a:pt x="31" y="7"/>
                    </a:lnTo>
                    <a:lnTo>
                      <a:pt x="30" y="6"/>
                    </a:lnTo>
                    <a:lnTo>
                      <a:pt x="29" y="6"/>
                    </a:lnTo>
                    <a:lnTo>
                      <a:pt x="29" y="4"/>
                    </a:lnTo>
                    <a:lnTo>
                      <a:pt x="27" y="4"/>
                    </a:lnTo>
                    <a:lnTo>
                      <a:pt x="26" y="3"/>
                    </a:lnTo>
                    <a:lnTo>
                      <a:pt x="25" y="3"/>
                    </a:lnTo>
                    <a:lnTo>
                      <a:pt x="24" y="3"/>
                    </a:lnTo>
                    <a:lnTo>
                      <a:pt x="22" y="3"/>
                    </a:lnTo>
                    <a:lnTo>
                      <a:pt x="21" y="3"/>
                    </a:lnTo>
                    <a:lnTo>
                      <a:pt x="20" y="4"/>
                    </a:lnTo>
                    <a:lnTo>
                      <a:pt x="18" y="4"/>
                    </a:lnTo>
                    <a:lnTo>
                      <a:pt x="17" y="4"/>
                    </a:lnTo>
                    <a:lnTo>
                      <a:pt x="16" y="6"/>
                    </a:lnTo>
                    <a:lnTo>
                      <a:pt x="14" y="7"/>
                    </a:lnTo>
                    <a:lnTo>
                      <a:pt x="12" y="10"/>
                    </a:lnTo>
                    <a:lnTo>
                      <a:pt x="12" y="11"/>
                    </a:lnTo>
                    <a:lnTo>
                      <a:pt x="11" y="12"/>
                    </a:lnTo>
                    <a:lnTo>
                      <a:pt x="9" y="13"/>
                    </a:lnTo>
                    <a:lnTo>
                      <a:pt x="9" y="15"/>
                    </a:lnTo>
                    <a:lnTo>
                      <a:pt x="8" y="16"/>
                    </a:lnTo>
                    <a:lnTo>
                      <a:pt x="8" y="19"/>
                    </a:lnTo>
                    <a:lnTo>
                      <a:pt x="7" y="20"/>
                    </a:lnTo>
                    <a:lnTo>
                      <a:pt x="7" y="21"/>
                    </a:lnTo>
                    <a:lnTo>
                      <a:pt x="5" y="24"/>
                    </a:lnTo>
                    <a:lnTo>
                      <a:pt x="5" y="25"/>
                    </a:lnTo>
                    <a:lnTo>
                      <a:pt x="4" y="28"/>
                    </a:lnTo>
                    <a:lnTo>
                      <a:pt x="4" y="29"/>
                    </a:lnTo>
                    <a:lnTo>
                      <a:pt x="4" y="32"/>
                    </a:lnTo>
                    <a:lnTo>
                      <a:pt x="3" y="33"/>
                    </a:lnTo>
                    <a:lnTo>
                      <a:pt x="3" y="35"/>
                    </a:lnTo>
                    <a:lnTo>
                      <a:pt x="3" y="38"/>
                    </a:lnTo>
                    <a:lnTo>
                      <a:pt x="3" y="42"/>
                    </a:lnTo>
                    <a:lnTo>
                      <a:pt x="1" y="45"/>
                    </a:lnTo>
                    <a:lnTo>
                      <a:pt x="1" y="47"/>
                    </a:lnTo>
                    <a:lnTo>
                      <a:pt x="1" y="48"/>
                    </a:lnTo>
                    <a:lnTo>
                      <a:pt x="1" y="51"/>
                    </a:lnTo>
                    <a:lnTo>
                      <a:pt x="1" y="54"/>
                    </a:lnTo>
                    <a:lnTo>
                      <a:pt x="3" y="58"/>
                    </a:lnTo>
                    <a:lnTo>
                      <a:pt x="3" y="60"/>
                    </a:lnTo>
                    <a:lnTo>
                      <a:pt x="3" y="63"/>
                    </a:lnTo>
                    <a:lnTo>
                      <a:pt x="3" y="64"/>
                    </a:lnTo>
                    <a:lnTo>
                      <a:pt x="4" y="67"/>
                    </a:lnTo>
                    <a:lnTo>
                      <a:pt x="4" y="69"/>
                    </a:lnTo>
                    <a:lnTo>
                      <a:pt x="4" y="72"/>
                    </a:lnTo>
                    <a:lnTo>
                      <a:pt x="5" y="73"/>
                    </a:lnTo>
                    <a:lnTo>
                      <a:pt x="5" y="76"/>
                    </a:lnTo>
                    <a:lnTo>
                      <a:pt x="7" y="77"/>
                    </a:lnTo>
                    <a:lnTo>
                      <a:pt x="7" y="80"/>
                    </a:lnTo>
                    <a:lnTo>
                      <a:pt x="9" y="82"/>
                    </a:lnTo>
                    <a:lnTo>
                      <a:pt x="9" y="85"/>
                    </a:lnTo>
                    <a:lnTo>
                      <a:pt x="11" y="86"/>
                    </a:lnTo>
                    <a:lnTo>
                      <a:pt x="11" y="87"/>
                    </a:lnTo>
                    <a:lnTo>
                      <a:pt x="12" y="89"/>
                    </a:lnTo>
                    <a:lnTo>
                      <a:pt x="13" y="90"/>
                    </a:lnTo>
                    <a:lnTo>
                      <a:pt x="14" y="91"/>
                    </a:lnTo>
                    <a:lnTo>
                      <a:pt x="16" y="93"/>
                    </a:lnTo>
                    <a:lnTo>
                      <a:pt x="17" y="94"/>
                    </a:lnTo>
                    <a:lnTo>
                      <a:pt x="18" y="94"/>
                    </a:lnTo>
                    <a:lnTo>
                      <a:pt x="18" y="95"/>
                    </a:lnTo>
                    <a:lnTo>
                      <a:pt x="20" y="95"/>
                    </a:lnTo>
                    <a:lnTo>
                      <a:pt x="21" y="96"/>
                    </a:lnTo>
                    <a:lnTo>
                      <a:pt x="22" y="96"/>
                    </a:lnTo>
                    <a:lnTo>
                      <a:pt x="24" y="96"/>
                    </a:lnTo>
                    <a:lnTo>
                      <a:pt x="25" y="96"/>
                    </a:lnTo>
                    <a:lnTo>
                      <a:pt x="26" y="96"/>
                    </a:lnTo>
                    <a:lnTo>
                      <a:pt x="27" y="96"/>
                    </a:lnTo>
                    <a:lnTo>
                      <a:pt x="29" y="96"/>
                    </a:lnTo>
                    <a:lnTo>
                      <a:pt x="30" y="96"/>
                    </a:lnTo>
                    <a:lnTo>
                      <a:pt x="30" y="95"/>
                    </a:lnTo>
                    <a:lnTo>
                      <a:pt x="31" y="95"/>
                    </a:lnTo>
                    <a:lnTo>
                      <a:pt x="33" y="94"/>
                    </a:lnTo>
                    <a:lnTo>
                      <a:pt x="34" y="93"/>
                    </a:lnTo>
                    <a:lnTo>
                      <a:pt x="35" y="91"/>
                    </a:lnTo>
                    <a:lnTo>
                      <a:pt x="36" y="90"/>
                    </a:lnTo>
                    <a:lnTo>
                      <a:pt x="38" y="89"/>
                    </a:lnTo>
                    <a:lnTo>
                      <a:pt x="38" y="86"/>
                    </a:lnTo>
                    <a:lnTo>
                      <a:pt x="39" y="85"/>
                    </a:lnTo>
                    <a:lnTo>
                      <a:pt x="40" y="83"/>
                    </a:lnTo>
                    <a:lnTo>
                      <a:pt x="42" y="81"/>
                    </a:lnTo>
                    <a:lnTo>
                      <a:pt x="42" y="78"/>
                    </a:lnTo>
                    <a:lnTo>
                      <a:pt x="43" y="77"/>
                    </a:lnTo>
                    <a:lnTo>
                      <a:pt x="43" y="74"/>
                    </a:lnTo>
                    <a:lnTo>
                      <a:pt x="43" y="73"/>
                    </a:lnTo>
                    <a:lnTo>
                      <a:pt x="44" y="70"/>
                    </a:lnTo>
                    <a:lnTo>
                      <a:pt x="44" y="69"/>
                    </a:lnTo>
                    <a:lnTo>
                      <a:pt x="44" y="67"/>
                    </a:lnTo>
                    <a:lnTo>
                      <a:pt x="46" y="64"/>
                    </a:lnTo>
                    <a:lnTo>
                      <a:pt x="46" y="63"/>
                    </a:lnTo>
                    <a:lnTo>
                      <a:pt x="46" y="60"/>
                    </a:lnTo>
                    <a:lnTo>
                      <a:pt x="46" y="58"/>
                    </a:lnTo>
                    <a:lnTo>
                      <a:pt x="46" y="56"/>
                    </a:lnTo>
                    <a:lnTo>
                      <a:pt x="46" y="54"/>
                    </a:lnTo>
                    <a:lnTo>
                      <a:pt x="46" y="51"/>
                    </a:lnTo>
                    <a:lnTo>
                      <a:pt x="46" y="48"/>
                    </a:lnTo>
                    <a:lnTo>
                      <a:pt x="46" y="47"/>
                    </a:lnTo>
                    <a:lnTo>
                      <a:pt x="46" y="45"/>
                    </a:lnTo>
                    <a:lnTo>
                      <a:pt x="46" y="42"/>
                    </a:lnTo>
                    <a:lnTo>
                      <a:pt x="46" y="39"/>
                    </a:lnTo>
                    <a:lnTo>
                      <a:pt x="46" y="38"/>
                    </a:lnTo>
                    <a:lnTo>
                      <a:pt x="44" y="33"/>
                    </a:lnTo>
                    <a:lnTo>
                      <a:pt x="44" y="32"/>
                    </a:lnTo>
                    <a:lnTo>
                      <a:pt x="46" y="30"/>
                    </a:lnTo>
                    <a:close/>
                  </a:path>
                </a:pathLst>
              </a:custGeom>
              <a:solidFill>
                <a:srgbClr val="808080"/>
              </a:solidFill>
              <a:ln w="9525">
                <a:noFill/>
                <a:round/>
                <a:headEnd/>
                <a:tailEnd/>
              </a:ln>
            </p:spPr>
            <p:txBody>
              <a:bodyPr/>
              <a:lstStyle/>
              <a:p>
                <a:endParaRPr lang="en-US"/>
              </a:p>
            </p:txBody>
          </p:sp>
          <p:sp>
            <p:nvSpPr>
              <p:cNvPr id="294" name="Freeform 437"/>
              <p:cNvSpPr>
                <a:spLocks/>
              </p:cNvSpPr>
              <p:nvPr/>
            </p:nvSpPr>
            <p:spPr bwMode="auto">
              <a:xfrm>
                <a:off x="2676" y="1147"/>
                <a:ext cx="71" cy="149"/>
              </a:xfrm>
              <a:custGeom>
                <a:avLst/>
                <a:gdLst>
                  <a:gd name="T0" fmla="*/ 25 w 71"/>
                  <a:gd name="T1" fmla="*/ 3 h 149"/>
                  <a:gd name="T2" fmla="*/ 30 w 71"/>
                  <a:gd name="T3" fmla="*/ 0 h 149"/>
                  <a:gd name="T4" fmla="*/ 36 w 71"/>
                  <a:gd name="T5" fmla="*/ 0 h 149"/>
                  <a:gd name="T6" fmla="*/ 43 w 71"/>
                  <a:gd name="T7" fmla="*/ 2 h 149"/>
                  <a:gd name="T8" fmla="*/ 49 w 71"/>
                  <a:gd name="T9" fmla="*/ 7 h 149"/>
                  <a:gd name="T10" fmla="*/ 54 w 71"/>
                  <a:gd name="T11" fmla="*/ 12 h 149"/>
                  <a:gd name="T12" fmla="*/ 58 w 71"/>
                  <a:gd name="T13" fmla="*/ 18 h 149"/>
                  <a:gd name="T14" fmla="*/ 61 w 71"/>
                  <a:gd name="T15" fmla="*/ 25 h 149"/>
                  <a:gd name="T16" fmla="*/ 64 w 71"/>
                  <a:gd name="T17" fmla="*/ 30 h 149"/>
                  <a:gd name="T18" fmla="*/ 65 w 71"/>
                  <a:gd name="T19" fmla="*/ 37 h 149"/>
                  <a:gd name="T20" fmla="*/ 69 w 71"/>
                  <a:gd name="T21" fmla="*/ 48 h 149"/>
                  <a:gd name="T22" fmla="*/ 70 w 71"/>
                  <a:gd name="T23" fmla="*/ 56 h 149"/>
                  <a:gd name="T24" fmla="*/ 70 w 71"/>
                  <a:gd name="T25" fmla="*/ 62 h 149"/>
                  <a:gd name="T26" fmla="*/ 71 w 71"/>
                  <a:gd name="T27" fmla="*/ 69 h 149"/>
                  <a:gd name="T28" fmla="*/ 71 w 71"/>
                  <a:gd name="T29" fmla="*/ 75 h 149"/>
                  <a:gd name="T30" fmla="*/ 71 w 71"/>
                  <a:gd name="T31" fmla="*/ 82 h 149"/>
                  <a:gd name="T32" fmla="*/ 70 w 71"/>
                  <a:gd name="T33" fmla="*/ 88 h 149"/>
                  <a:gd name="T34" fmla="*/ 70 w 71"/>
                  <a:gd name="T35" fmla="*/ 95 h 149"/>
                  <a:gd name="T36" fmla="*/ 69 w 71"/>
                  <a:gd name="T37" fmla="*/ 101 h 149"/>
                  <a:gd name="T38" fmla="*/ 67 w 71"/>
                  <a:gd name="T39" fmla="*/ 110 h 149"/>
                  <a:gd name="T40" fmla="*/ 66 w 71"/>
                  <a:gd name="T41" fmla="*/ 117 h 149"/>
                  <a:gd name="T42" fmla="*/ 64 w 71"/>
                  <a:gd name="T43" fmla="*/ 121 h 149"/>
                  <a:gd name="T44" fmla="*/ 61 w 71"/>
                  <a:gd name="T45" fmla="*/ 127 h 149"/>
                  <a:gd name="T46" fmla="*/ 58 w 71"/>
                  <a:gd name="T47" fmla="*/ 132 h 149"/>
                  <a:gd name="T48" fmla="*/ 54 w 71"/>
                  <a:gd name="T49" fmla="*/ 139 h 149"/>
                  <a:gd name="T50" fmla="*/ 48 w 71"/>
                  <a:gd name="T51" fmla="*/ 145 h 149"/>
                  <a:gd name="T52" fmla="*/ 44 w 71"/>
                  <a:gd name="T53" fmla="*/ 148 h 149"/>
                  <a:gd name="T54" fmla="*/ 38 w 71"/>
                  <a:gd name="T55" fmla="*/ 149 h 149"/>
                  <a:gd name="T56" fmla="*/ 32 w 71"/>
                  <a:gd name="T57" fmla="*/ 148 h 149"/>
                  <a:gd name="T58" fmla="*/ 27 w 71"/>
                  <a:gd name="T59" fmla="*/ 147 h 149"/>
                  <a:gd name="T60" fmla="*/ 22 w 71"/>
                  <a:gd name="T61" fmla="*/ 143 h 149"/>
                  <a:gd name="T62" fmla="*/ 18 w 71"/>
                  <a:gd name="T63" fmla="*/ 139 h 149"/>
                  <a:gd name="T64" fmla="*/ 16 w 71"/>
                  <a:gd name="T65" fmla="*/ 134 h 149"/>
                  <a:gd name="T66" fmla="*/ 12 w 71"/>
                  <a:gd name="T67" fmla="*/ 129 h 149"/>
                  <a:gd name="T68" fmla="*/ 10 w 71"/>
                  <a:gd name="T69" fmla="*/ 123 h 149"/>
                  <a:gd name="T70" fmla="*/ 8 w 71"/>
                  <a:gd name="T71" fmla="*/ 117 h 149"/>
                  <a:gd name="T72" fmla="*/ 5 w 71"/>
                  <a:gd name="T73" fmla="*/ 112 h 149"/>
                  <a:gd name="T74" fmla="*/ 3 w 71"/>
                  <a:gd name="T75" fmla="*/ 97 h 149"/>
                  <a:gd name="T76" fmla="*/ 1 w 71"/>
                  <a:gd name="T77" fmla="*/ 91 h 149"/>
                  <a:gd name="T78" fmla="*/ 1 w 71"/>
                  <a:gd name="T79" fmla="*/ 83 h 149"/>
                  <a:gd name="T80" fmla="*/ 0 w 71"/>
                  <a:gd name="T81" fmla="*/ 77 h 149"/>
                  <a:gd name="T82" fmla="*/ 0 w 71"/>
                  <a:gd name="T83" fmla="*/ 70 h 149"/>
                  <a:gd name="T84" fmla="*/ 0 w 71"/>
                  <a:gd name="T85" fmla="*/ 62 h 149"/>
                  <a:gd name="T86" fmla="*/ 1 w 71"/>
                  <a:gd name="T87" fmla="*/ 55 h 149"/>
                  <a:gd name="T88" fmla="*/ 3 w 71"/>
                  <a:gd name="T89" fmla="*/ 48 h 149"/>
                  <a:gd name="T90" fmla="*/ 4 w 71"/>
                  <a:gd name="T91" fmla="*/ 38 h 149"/>
                  <a:gd name="T92" fmla="*/ 7 w 71"/>
                  <a:gd name="T93" fmla="*/ 31 h 149"/>
                  <a:gd name="T94" fmla="*/ 9 w 71"/>
                  <a:gd name="T95" fmla="*/ 25 h 149"/>
                  <a:gd name="T96" fmla="*/ 10 w 71"/>
                  <a:gd name="T97" fmla="*/ 20 h 149"/>
                  <a:gd name="T98" fmla="*/ 13 w 71"/>
                  <a:gd name="T99" fmla="*/ 16 h 149"/>
                  <a:gd name="T100" fmla="*/ 16 w 71"/>
                  <a:gd name="T101" fmla="*/ 11 h 149"/>
                  <a:gd name="T102" fmla="*/ 21 w 71"/>
                  <a:gd name="T103" fmla="*/ 7 h 1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1"/>
                  <a:gd name="T157" fmla="*/ 0 h 149"/>
                  <a:gd name="T158" fmla="*/ 71 w 71"/>
                  <a:gd name="T159" fmla="*/ 149 h 14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1" h="149">
                    <a:moveTo>
                      <a:pt x="21" y="7"/>
                    </a:moveTo>
                    <a:lnTo>
                      <a:pt x="22" y="5"/>
                    </a:lnTo>
                    <a:lnTo>
                      <a:pt x="22" y="4"/>
                    </a:lnTo>
                    <a:lnTo>
                      <a:pt x="23" y="3"/>
                    </a:lnTo>
                    <a:lnTo>
                      <a:pt x="25" y="3"/>
                    </a:lnTo>
                    <a:lnTo>
                      <a:pt x="26" y="3"/>
                    </a:lnTo>
                    <a:lnTo>
                      <a:pt x="26" y="2"/>
                    </a:lnTo>
                    <a:lnTo>
                      <a:pt x="27" y="2"/>
                    </a:lnTo>
                    <a:lnTo>
                      <a:pt x="29" y="2"/>
                    </a:lnTo>
                    <a:lnTo>
                      <a:pt x="30" y="0"/>
                    </a:lnTo>
                    <a:lnTo>
                      <a:pt x="31" y="0"/>
                    </a:lnTo>
                    <a:lnTo>
                      <a:pt x="32" y="0"/>
                    </a:lnTo>
                    <a:lnTo>
                      <a:pt x="34" y="0"/>
                    </a:lnTo>
                    <a:lnTo>
                      <a:pt x="35" y="0"/>
                    </a:lnTo>
                    <a:lnTo>
                      <a:pt x="36" y="0"/>
                    </a:lnTo>
                    <a:lnTo>
                      <a:pt x="38" y="0"/>
                    </a:lnTo>
                    <a:lnTo>
                      <a:pt x="39" y="0"/>
                    </a:lnTo>
                    <a:lnTo>
                      <a:pt x="40" y="0"/>
                    </a:lnTo>
                    <a:lnTo>
                      <a:pt x="42" y="2"/>
                    </a:lnTo>
                    <a:lnTo>
                      <a:pt x="43" y="2"/>
                    </a:lnTo>
                    <a:lnTo>
                      <a:pt x="44" y="3"/>
                    </a:lnTo>
                    <a:lnTo>
                      <a:pt x="45" y="3"/>
                    </a:lnTo>
                    <a:lnTo>
                      <a:pt x="47" y="5"/>
                    </a:lnTo>
                    <a:lnTo>
                      <a:pt x="48" y="5"/>
                    </a:lnTo>
                    <a:lnTo>
                      <a:pt x="49" y="7"/>
                    </a:lnTo>
                    <a:lnTo>
                      <a:pt x="51" y="7"/>
                    </a:lnTo>
                    <a:lnTo>
                      <a:pt x="51" y="8"/>
                    </a:lnTo>
                    <a:lnTo>
                      <a:pt x="52" y="9"/>
                    </a:lnTo>
                    <a:lnTo>
                      <a:pt x="53" y="11"/>
                    </a:lnTo>
                    <a:lnTo>
                      <a:pt x="54" y="12"/>
                    </a:lnTo>
                    <a:lnTo>
                      <a:pt x="54" y="13"/>
                    </a:lnTo>
                    <a:lnTo>
                      <a:pt x="56" y="14"/>
                    </a:lnTo>
                    <a:lnTo>
                      <a:pt x="57" y="16"/>
                    </a:lnTo>
                    <a:lnTo>
                      <a:pt x="57" y="17"/>
                    </a:lnTo>
                    <a:lnTo>
                      <a:pt x="58" y="18"/>
                    </a:lnTo>
                    <a:lnTo>
                      <a:pt x="58" y="20"/>
                    </a:lnTo>
                    <a:lnTo>
                      <a:pt x="60" y="21"/>
                    </a:lnTo>
                    <a:lnTo>
                      <a:pt x="60" y="22"/>
                    </a:lnTo>
                    <a:lnTo>
                      <a:pt x="61" y="24"/>
                    </a:lnTo>
                    <a:lnTo>
                      <a:pt x="61" y="25"/>
                    </a:lnTo>
                    <a:lnTo>
                      <a:pt x="62" y="25"/>
                    </a:lnTo>
                    <a:lnTo>
                      <a:pt x="62" y="26"/>
                    </a:lnTo>
                    <a:lnTo>
                      <a:pt x="62" y="27"/>
                    </a:lnTo>
                    <a:lnTo>
                      <a:pt x="62" y="29"/>
                    </a:lnTo>
                    <a:lnTo>
                      <a:pt x="64" y="30"/>
                    </a:lnTo>
                    <a:lnTo>
                      <a:pt x="64" y="31"/>
                    </a:lnTo>
                    <a:lnTo>
                      <a:pt x="65" y="33"/>
                    </a:lnTo>
                    <a:lnTo>
                      <a:pt x="65" y="34"/>
                    </a:lnTo>
                    <a:lnTo>
                      <a:pt x="65" y="35"/>
                    </a:lnTo>
                    <a:lnTo>
                      <a:pt x="65" y="37"/>
                    </a:lnTo>
                    <a:lnTo>
                      <a:pt x="66" y="37"/>
                    </a:lnTo>
                    <a:lnTo>
                      <a:pt x="66" y="39"/>
                    </a:lnTo>
                    <a:lnTo>
                      <a:pt x="66" y="40"/>
                    </a:lnTo>
                    <a:lnTo>
                      <a:pt x="67" y="44"/>
                    </a:lnTo>
                    <a:lnTo>
                      <a:pt x="69" y="48"/>
                    </a:lnTo>
                    <a:lnTo>
                      <a:pt x="69" y="49"/>
                    </a:lnTo>
                    <a:lnTo>
                      <a:pt x="69" y="52"/>
                    </a:lnTo>
                    <a:lnTo>
                      <a:pt x="69" y="53"/>
                    </a:lnTo>
                    <a:lnTo>
                      <a:pt x="70" y="55"/>
                    </a:lnTo>
                    <a:lnTo>
                      <a:pt x="70" y="56"/>
                    </a:lnTo>
                    <a:lnTo>
                      <a:pt x="70" y="57"/>
                    </a:lnTo>
                    <a:lnTo>
                      <a:pt x="70" y="59"/>
                    </a:lnTo>
                    <a:lnTo>
                      <a:pt x="70" y="60"/>
                    </a:lnTo>
                    <a:lnTo>
                      <a:pt x="70" y="61"/>
                    </a:lnTo>
                    <a:lnTo>
                      <a:pt x="70" y="62"/>
                    </a:lnTo>
                    <a:lnTo>
                      <a:pt x="70" y="64"/>
                    </a:lnTo>
                    <a:lnTo>
                      <a:pt x="71" y="65"/>
                    </a:lnTo>
                    <a:lnTo>
                      <a:pt x="70" y="66"/>
                    </a:lnTo>
                    <a:lnTo>
                      <a:pt x="71" y="68"/>
                    </a:lnTo>
                    <a:lnTo>
                      <a:pt x="71" y="69"/>
                    </a:lnTo>
                    <a:lnTo>
                      <a:pt x="71" y="70"/>
                    </a:lnTo>
                    <a:lnTo>
                      <a:pt x="71" y="72"/>
                    </a:lnTo>
                    <a:lnTo>
                      <a:pt x="71" y="73"/>
                    </a:lnTo>
                    <a:lnTo>
                      <a:pt x="71" y="74"/>
                    </a:lnTo>
                    <a:lnTo>
                      <a:pt x="71" y="75"/>
                    </a:lnTo>
                    <a:lnTo>
                      <a:pt x="71" y="77"/>
                    </a:lnTo>
                    <a:lnTo>
                      <a:pt x="71" y="78"/>
                    </a:lnTo>
                    <a:lnTo>
                      <a:pt x="71" y="79"/>
                    </a:lnTo>
                    <a:lnTo>
                      <a:pt x="71" y="81"/>
                    </a:lnTo>
                    <a:lnTo>
                      <a:pt x="71" y="82"/>
                    </a:lnTo>
                    <a:lnTo>
                      <a:pt x="71" y="83"/>
                    </a:lnTo>
                    <a:lnTo>
                      <a:pt x="71" y="84"/>
                    </a:lnTo>
                    <a:lnTo>
                      <a:pt x="71" y="86"/>
                    </a:lnTo>
                    <a:lnTo>
                      <a:pt x="71" y="87"/>
                    </a:lnTo>
                    <a:lnTo>
                      <a:pt x="70" y="88"/>
                    </a:lnTo>
                    <a:lnTo>
                      <a:pt x="70" y="90"/>
                    </a:lnTo>
                    <a:lnTo>
                      <a:pt x="70" y="91"/>
                    </a:lnTo>
                    <a:lnTo>
                      <a:pt x="70" y="92"/>
                    </a:lnTo>
                    <a:lnTo>
                      <a:pt x="70" y="94"/>
                    </a:lnTo>
                    <a:lnTo>
                      <a:pt x="70" y="95"/>
                    </a:lnTo>
                    <a:lnTo>
                      <a:pt x="70" y="96"/>
                    </a:lnTo>
                    <a:lnTo>
                      <a:pt x="70" y="97"/>
                    </a:lnTo>
                    <a:lnTo>
                      <a:pt x="70" y="99"/>
                    </a:lnTo>
                    <a:lnTo>
                      <a:pt x="69" y="100"/>
                    </a:lnTo>
                    <a:lnTo>
                      <a:pt x="69" y="101"/>
                    </a:lnTo>
                    <a:lnTo>
                      <a:pt x="69" y="107"/>
                    </a:lnTo>
                    <a:lnTo>
                      <a:pt x="67" y="107"/>
                    </a:lnTo>
                    <a:lnTo>
                      <a:pt x="67" y="108"/>
                    </a:lnTo>
                    <a:lnTo>
                      <a:pt x="67" y="109"/>
                    </a:lnTo>
                    <a:lnTo>
                      <a:pt x="67" y="110"/>
                    </a:lnTo>
                    <a:lnTo>
                      <a:pt x="67" y="112"/>
                    </a:lnTo>
                    <a:lnTo>
                      <a:pt x="66" y="113"/>
                    </a:lnTo>
                    <a:lnTo>
                      <a:pt x="66" y="114"/>
                    </a:lnTo>
                    <a:lnTo>
                      <a:pt x="66" y="116"/>
                    </a:lnTo>
                    <a:lnTo>
                      <a:pt x="66" y="117"/>
                    </a:lnTo>
                    <a:lnTo>
                      <a:pt x="65" y="117"/>
                    </a:lnTo>
                    <a:lnTo>
                      <a:pt x="65" y="118"/>
                    </a:lnTo>
                    <a:lnTo>
                      <a:pt x="65" y="119"/>
                    </a:lnTo>
                    <a:lnTo>
                      <a:pt x="65" y="121"/>
                    </a:lnTo>
                    <a:lnTo>
                      <a:pt x="64" y="121"/>
                    </a:lnTo>
                    <a:lnTo>
                      <a:pt x="64" y="122"/>
                    </a:lnTo>
                    <a:lnTo>
                      <a:pt x="64" y="123"/>
                    </a:lnTo>
                    <a:lnTo>
                      <a:pt x="62" y="125"/>
                    </a:lnTo>
                    <a:lnTo>
                      <a:pt x="62" y="126"/>
                    </a:lnTo>
                    <a:lnTo>
                      <a:pt x="61" y="127"/>
                    </a:lnTo>
                    <a:lnTo>
                      <a:pt x="61" y="129"/>
                    </a:lnTo>
                    <a:lnTo>
                      <a:pt x="61" y="130"/>
                    </a:lnTo>
                    <a:lnTo>
                      <a:pt x="60" y="130"/>
                    </a:lnTo>
                    <a:lnTo>
                      <a:pt x="60" y="131"/>
                    </a:lnTo>
                    <a:lnTo>
                      <a:pt x="58" y="132"/>
                    </a:lnTo>
                    <a:lnTo>
                      <a:pt x="58" y="134"/>
                    </a:lnTo>
                    <a:lnTo>
                      <a:pt x="57" y="135"/>
                    </a:lnTo>
                    <a:lnTo>
                      <a:pt x="57" y="136"/>
                    </a:lnTo>
                    <a:lnTo>
                      <a:pt x="56" y="138"/>
                    </a:lnTo>
                    <a:lnTo>
                      <a:pt x="54" y="139"/>
                    </a:lnTo>
                    <a:lnTo>
                      <a:pt x="53" y="140"/>
                    </a:lnTo>
                    <a:lnTo>
                      <a:pt x="53" y="142"/>
                    </a:lnTo>
                    <a:lnTo>
                      <a:pt x="51" y="143"/>
                    </a:lnTo>
                    <a:lnTo>
                      <a:pt x="49" y="144"/>
                    </a:lnTo>
                    <a:lnTo>
                      <a:pt x="48" y="145"/>
                    </a:lnTo>
                    <a:lnTo>
                      <a:pt x="47" y="145"/>
                    </a:lnTo>
                    <a:lnTo>
                      <a:pt x="47" y="147"/>
                    </a:lnTo>
                    <a:lnTo>
                      <a:pt x="45" y="147"/>
                    </a:lnTo>
                    <a:lnTo>
                      <a:pt x="45" y="148"/>
                    </a:lnTo>
                    <a:lnTo>
                      <a:pt x="44" y="148"/>
                    </a:lnTo>
                    <a:lnTo>
                      <a:pt x="43" y="148"/>
                    </a:lnTo>
                    <a:lnTo>
                      <a:pt x="42" y="148"/>
                    </a:lnTo>
                    <a:lnTo>
                      <a:pt x="40" y="149"/>
                    </a:lnTo>
                    <a:lnTo>
                      <a:pt x="39" y="149"/>
                    </a:lnTo>
                    <a:lnTo>
                      <a:pt x="38" y="149"/>
                    </a:lnTo>
                    <a:lnTo>
                      <a:pt x="36" y="149"/>
                    </a:lnTo>
                    <a:lnTo>
                      <a:pt x="35" y="149"/>
                    </a:lnTo>
                    <a:lnTo>
                      <a:pt x="34" y="149"/>
                    </a:lnTo>
                    <a:lnTo>
                      <a:pt x="32" y="149"/>
                    </a:lnTo>
                    <a:lnTo>
                      <a:pt x="32" y="148"/>
                    </a:lnTo>
                    <a:lnTo>
                      <a:pt x="31" y="148"/>
                    </a:lnTo>
                    <a:lnTo>
                      <a:pt x="30" y="148"/>
                    </a:lnTo>
                    <a:lnTo>
                      <a:pt x="29" y="148"/>
                    </a:lnTo>
                    <a:lnTo>
                      <a:pt x="29" y="147"/>
                    </a:lnTo>
                    <a:lnTo>
                      <a:pt x="27" y="147"/>
                    </a:lnTo>
                    <a:lnTo>
                      <a:pt x="26" y="147"/>
                    </a:lnTo>
                    <a:lnTo>
                      <a:pt x="25" y="144"/>
                    </a:lnTo>
                    <a:lnTo>
                      <a:pt x="23" y="144"/>
                    </a:lnTo>
                    <a:lnTo>
                      <a:pt x="23" y="143"/>
                    </a:lnTo>
                    <a:lnTo>
                      <a:pt x="22" y="143"/>
                    </a:lnTo>
                    <a:lnTo>
                      <a:pt x="21" y="142"/>
                    </a:lnTo>
                    <a:lnTo>
                      <a:pt x="21" y="140"/>
                    </a:lnTo>
                    <a:lnTo>
                      <a:pt x="20" y="140"/>
                    </a:lnTo>
                    <a:lnTo>
                      <a:pt x="20" y="139"/>
                    </a:lnTo>
                    <a:lnTo>
                      <a:pt x="18" y="139"/>
                    </a:lnTo>
                    <a:lnTo>
                      <a:pt x="18" y="138"/>
                    </a:lnTo>
                    <a:lnTo>
                      <a:pt x="17" y="138"/>
                    </a:lnTo>
                    <a:lnTo>
                      <a:pt x="17" y="136"/>
                    </a:lnTo>
                    <a:lnTo>
                      <a:pt x="16" y="135"/>
                    </a:lnTo>
                    <a:lnTo>
                      <a:pt x="16" y="134"/>
                    </a:lnTo>
                    <a:lnTo>
                      <a:pt x="14" y="134"/>
                    </a:lnTo>
                    <a:lnTo>
                      <a:pt x="14" y="132"/>
                    </a:lnTo>
                    <a:lnTo>
                      <a:pt x="13" y="131"/>
                    </a:lnTo>
                    <a:lnTo>
                      <a:pt x="13" y="130"/>
                    </a:lnTo>
                    <a:lnTo>
                      <a:pt x="12" y="129"/>
                    </a:lnTo>
                    <a:lnTo>
                      <a:pt x="12" y="127"/>
                    </a:lnTo>
                    <a:lnTo>
                      <a:pt x="12" y="126"/>
                    </a:lnTo>
                    <a:lnTo>
                      <a:pt x="10" y="126"/>
                    </a:lnTo>
                    <a:lnTo>
                      <a:pt x="10" y="125"/>
                    </a:lnTo>
                    <a:lnTo>
                      <a:pt x="10" y="123"/>
                    </a:lnTo>
                    <a:lnTo>
                      <a:pt x="9" y="122"/>
                    </a:lnTo>
                    <a:lnTo>
                      <a:pt x="9" y="121"/>
                    </a:lnTo>
                    <a:lnTo>
                      <a:pt x="8" y="119"/>
                    </a:lnTo>
                    <a:lnTo>
                      <a:pt x="8" y="118"/>
                    </a:lnTo>
                    <a:lnTo>
                      <a:pt x="8" y="117"/>
                    </a:lnTo>
                    <a:lnTo>
                      <a:pt x="7" y="117"/>
                    </a:lnTo>
                    <a:lnTo>
                      <a:pt x="7" y="116"/>
                    </a:lnTo>
                    <a:lnTo>
                      <a:pt x="7" y="114"/>
                    </a:lnTo>
                    <a:lnTo>
                      <a:pt x="7" y="113"/>
                    </a:lnTo>
                    <a:lnTo>
                      <a:pt x="5" y="112"/>
                    </a:lnTo>
                    <a:lnTo>
                      <a:pt x="5" y="109"/>
                    </a:lnTo>
                    <a:lnTo>
                      <a:pt x="4" y="105"/>
                    </a:lnTo>
                    <a:lnTo>
                      <a:pt x="3" y="101"/>
                    </a:lnTo>
                    <a:lnTo>
                      <a:pt x="3" y="100"/>
                    </a:lnTo>
                    <a:lnTo>
                      <a:pt x="3" y="97"/>
                    </a:lnTo>
                    <a:lnTo>
                      <a:pt x="3" y="96"/>
                    </a:lnTo>
                    <a:lnTo>
                      <a:pt x="3" y="95"/>
                    </a:lnTo>
                    <a:lnTo>
                      <a:pt x="1" y="94"/>
                    </a:lnTo>
                    <a:lnTo>
                      <a:pt x="1" y="92"/>
                    </a:lnTo>
                    <a:lnTo>
                      <a:pt x="1" y="91"/>
                    </a:lnTo>
                    <a:lnTo>
                      <a:pt x="1" y="90"/>
                    </a:lnTo>
                    <a:lnTo>
                      <a:pt x="1" y="88"/>
                    </a:lnTo>
                    <a:lnTo>
                      <a:pt x="1" y="87"/>
                    </a:lnTo>
                    <a:lnTo>
                      <a:pt x="1" y="84"/>
                    </a:lnTo>
                    <a:lnTo>
                      <a:pt x="1" y="83"/>
                    </a:lnTo>
                    <a:lnTo>
                      <a:pt x="1" y="82"/>
                    </a:lnTo>
                    <a:lnTo>
                      <a:pt x="0" y="81"/>
                    </a:lnTo>
                    <a:lnTo>
                      <a:pt x="0" y="79"/>
                    </a:lnTo>
                    <a:lnTo>
                      <a:pt x="0" y="78"/>
                    </a:lnTo>
                    <a:lnTo>
                      <a:pt x="0" y="77"/>
                    </a:lnTo>
                    <a:lnTo>
                      <a:pt x="0" y="75"/>
                    </a:lnTo>
                    <a:lnTo>
                      <a:pt x="0" y="74"/>
                    </a:lnTo>
                    <a:lnTo>
                      <a:pt x="0" y="73"/>
                    </a:lnTo>
                    <a:lnTo>
                      <a:pt x="0" y="72"/>
                    </a:lnTo>
                    <a:lnTo>
                      <a:pt x="0" y="70"/>
                    </a:lnTo>
                    <a:lnTo>
                      <a:pt x="0" y="69"/>
                    </a:lnTo>
                    <a:lnTo>
                      <a:pt x="0" y="68"/>
                    </a:lnTo>
                    <a:lnTo>
                      <a:pt x="0" y="65"/>
                    </a:lnTo>
                    <a:lnTo>
                      <a:pt x="0" y="64"/>
                    </a:lnTo>
                    <a:lnTo>
                      <a:pt x="0" y="62"/>
                    </a:lnTo>
                    <a:lnTo>
                      <a:pt x="0" y="61"/>
                    </a:lnTo>
                    <a:lnTo>
                      <a:pt x="1" y="60"/>
                    </a:lnTo>
                    <a:lnTo>
                      <a:pt x="1" y="59"/>
                    </a:lnTo>
                    <a:lnTo>
                      <a:pt x="1" y="56"/>
                    </a:lnTo>
                    <a:lnTo>
                      <a:pt x="1" y="55"/>
                    </a:lnTo>
                    <a:lnTo>
                      <a:pt x="1" y="53"/>
                    </a:lnTo>
                    <a:lnTo>
                      <a:pt x="1" y="52"/>
                    </a:lnTo>
                    <a:lnTo>
                      <a:pt x="1" y="51"/>
                    </a:lnTo>
                    <a:lnTo>
                      <a:pt x="3" y="49"/>
                    </a:lnTo>
                    <a:lnTo>
                      <a:pt x="3" y="48"/>
                    </a:lnTo>
                    <a:lnTo>
                      <a:pt x="3" y="43"/>
                    </a:lnTo>
                    <a:lnTo>
                      <a:pt x="4" y="42"/>
                    </a:lnTo>
                    <a:lnTo>
                      <a:pt x="4" y="40"/>
                    </a:lnTo>
                    <a:lnTo>
                      <a:pt x="4" y="39"/>
                    </a:lnTo>
                    <a:lnTo>
                      <a:pt x="4" y="38"/>
                    </a:lnTo>
                    <a:lnTo>
                      <a:pt x="5" y="37"/>
                    </a:lnTo>
                    <a:lnTo>
                      <a:pt x="5" y="35"/>
                    </a:lnTo>
                    <a:lnTo>
                      <a:pt x="5" y="34"/>
                    </a:lnTo>
                    <a:lnTo>
                      <a:pt x="5" y="33"/>
                    </a:lnTo>
                    <a:lnTo>
                      <a:pt x="7" y="31"/>
                    </a:lnTo>
                    <a:lnTo>
                      <a:pt x="7" y="30"/>
                    </a:lnTo>
                    <a:lnTo>
                      <a:pt x="7" y="29"/>
                    </a:lnTo>
                    <a:lnTo>
                      <a:pt x="8" y="27"/>
                    </a:lnTo>
                    <a:lnTo>
                      <a:pt x="8" y="26"/>
                    </a:lnTo>
                    <a:lnTo>
                      <a:pt x="9" y="25"/>
                    </a:lnTo>
                    <a:lnTo>
                      <a:pt x="9" y="24"/>
                    </a:lnTo>
                    <a:lnTo>
                      <a:pt x="9" y="22"/>
                    </a:lnTo>
                    <a:lnTo>
                      <a:pt x="10" y="22"/>
                    </a:lnTo>
                    <a:lnTo>
                      <a:pt x="10" y="21"/>
                    </a:lnTo>
                    <a:lnTo>
                      <a:pt x="10" y="20"/>
                    </a:lnTo>
                    <a:lnTo>
                      <a:pt x="12" y="20"/>
                    </a:lnTo>
                    <a:lnTo>
                      <a:pt x="12" y="18"/>
                    </a:lnTo>
                    <a:lnTo>
                      <a:pt x="12" y="17"/>
                    </a:lnTo>
                    <a:lnTo>
                      <a:pt x="13" y="17"/>
                    </a:lnTo>
                    <a:lnTo>
                      <a:pt x="13" y="16"/>
                    </a:lnTo>
                    <a:lnTo>
                      <a:pt x="13" y="14"/>
                    </a:lnTo>
                    <a:lnTo>
                      <a:pt x="14" y="14"/>
                    </a:lnTo>
                    <a:lnTo>
                      <a:pt x="14" y="13"/>
                    </a:lnTo>
                    <a:lnTo>
                      <a:pt x="16" y="12"/>
                    </a:lnTo>
                    <a:lnTo>
                      <a:pt x="16" y="11"/>
                    </a:lnTo>
                    <a:lnTo>
                      <a:pt x="17" y="11"/>
                    </a:lnTo>
                    <a:lnTo>
                      <a:pt x="17" y="9"/>
                    </a:lnTo>
                    <a:lnTo>
                      <a:pt x="18" y="9"/>
                    </a:lnTo>
                    <a:lnTo>
                      <a:pt x="18" y="8"/>
                    </a:lnTo>
                    <a:lnTo>
                      <a:pt x="21" y="7"/>
                    </a:lnTo>
                    <a:close/>
                  </a:path>
                </a:pathLst>
              </a:custGeom>
              <a:solidFill>
                <a:srgbClr val="808080"/>
              </a:solidFill>
              <a:ln w="9525">
                <a:noFill/>
                <a:round/>
                <a:headEnd/>
                <a:tailEnd/>
              </a:ln>
            </p:spPr>
            <p:txBody>
              <a:bodyPr/>
              <a:lstStyle/>
              <a:p>
                <a:endParaRPr lang="en-US"/>
              </a:p>
            </p:txBody>
          </p:sp>
          <p:sp>
            <p:nvSpPr>
              <p:cNvPr id="295" name="Freeform 438"/>
              <p:cNvSpPr>
                <a:spLocks/>
              </p:cNvSpPr>
              <p:nvPr/>
            </p:nvSpPr>
            <p:spPr bwMode="auto">
              <a:xfrm>
                <a:off x="2676" y="1145"/>
                <a:ext cx="71" cy="153"/>
              </a:xfrm>
              <a:custGeom>
                <a:avLst/>
                <a:gdLst>
                  <a:gd name="T0" fmla="*/ 70 w 71"/>
                  <a:gd name="T1" fmla="*/ 57 h 153"/>
                  <a:gd name="T2" fmla="*/ 71 w 71"/>
                  <a:gd name="T3" fmla="*/ 71 h 153"/>
                  <a:gd name="T4" fmla="*/ 71 w 71"/>
                  <a:gd name="T5" fmla="*/ 85 h 153"/>
                  <a:gd name="T6" fmla="*/ 70 w 71"/>
                  <a:gd name="T7" fmla="*/ 99 h 153"/>
                  <a:gd name="T8" fmla="*/ 67 w 71"/>
                  <a:gd name="T9" fmla="*/ 114 h 153"/>
                  <a:gd name="T10" fmla="*/ 64 w 71"/>
                  <a:gd name="T11" fmla="*/ 125 h 153"/>
                  <a:gd name="T12" fmla="*/ 58 w 71"/>
                  <a:gd name="T13" fmla="*/ 136 h 153"/>
                  <a:gd name="T14" fmla="*/ 53 w 71"/>
                  <a:gd name="T15" fmla="*/ 144 h 153"/>
                  <a:gd name="T16" fmla="*/ 47 w 71"/>
                  <a:gd name="T17" fmla="*/ 150 h 153"/>
                  <a:gd name="T18" fmla="*/ 39 w 71"/>
                  <a:gd name="T19" fmla="*/ 153 h 153"/>
                  <a:gd name="T20" fmla="*/ 32 w 71"/>
                  <a:gd name="T21" fmla="*/ 151 h 153"/>
                  <a:gd name="T22" fmla="*/ 23 w 71"/>
                  <a:gd name="T23" fmla="*/ 147 h 153"/>
                  <a:gd name="T24" fmla="*/ 18 w 71"/>
                  <a:gd name="T25" fmla="*/ 141 h 153"/>
                  <a:gd name="T26" fmla="*/ 12 w 71"/>
                  <a:gd name="T27" fmla="*/ 132 h 153"/>
                  <a:gd name="T28" fmla="*/ 7 w 71"/>
                  <a:gd name="T29" fmla="*/ 120 h 153"/>
                  <a:gd name="T30" fmla="*/ 4 w 71"/>
                  <a:gd name="T31" fmla="*/ 107 h 153"/>
                  <a:gd name="T32" fmla="*/ 1 w 71"/>
                  <a:gd name="T33" fmla="*/ 93 h 153"/>
                  <a:gd name="T34" fmla="*/ 0 w 71"/>
                  <a:gd name="T35" fmla="*/ 79 h 153"/>
                  <a:gd name="T36" fmla="*/ 0 w 71"/>
                  <a:gd name="T37" fmla="*/ 63 h 153"/>
                  <a:gd name="T38" fmla="*/ 3 w 71"/>
                  <a:gd name="T39" fmla="*/ 46 h 153"/>
                  <a:gd name="T40" fmla="*/ 5 w 71"/>
                  <a:gd name="T41" fmla="*/ 33 h 153"/>
                  <a:gd name="T42" fmla="*/ 10 w 71"/>
                  <a:gd name="T43" fmla="*/ 22 h 153"/>
                  <a:gd name="T44" fmla="*/ 16 w 71"/>
                  <a:gd name="T45" fmla="*/ 13 h 153"/>
                  <a:gd name="T46" fmla="*/ 23 w 71"/>
                  <a:gd name="T47" fmla="*/ 5 h 153"/>
                  <a:gd name="T48" fmla="*/ 30 w 71"/>
                  <a:gd name="T49" fmla="*/ 1 h 153"/>
                  <a:gd name="T50" fmla="*/ 38 w 71"/>
                  <a:gd name="T51" fmla="*/ 1 h 153"/>
                  <a:gd name="T52" fmla="*/ 44 w 71"/>
                  <a:gd name="T53" fmla="*/ 4 h 153"/>
                  <a:gd name="T54" fmla="*/ 52 w 71"/>
                  <a:gd name="T55" fmla="*/ 10 h 153"/>
                  <a:gd name="T56" fmla="*/ 58 w 71"/>
                  <a:gd name="T57" fmla="*/ 19 h 153"/>
                  <a:gd name="T58" fmla="*/ 64 w 71"/>
                  <a:gd name="T59" fmla="*/ 29 h 153"/>
                  <a:gd name="T60" fmla="*/ 67 w 71"/>
                  <a:gd name="T61" fmla="*/ 42 h 153"/>
                  <a:gd name="T62" fmla="*/ 65 w 71"/>
                  <a:gd name="T63" fmla="*/ 40 h 153"/>
                  <a:gd name="T64" fmla="*/ 61 w 71"/>
                  <a:gd name="T65" fmla="*/ 28 h 153"/>
                  <a:gd name="T66" fmla="*/ 56 w 71"/>
                  <a:gd name="T67" fmla="*/ 18 h 153"/>
                  <a:gd name="T68" fmla="*/ 51 w 71"/>
                  <a:gd name="T69" fmla="*/ 11 h 153"/>
                  <a:gd name="T70" fmla="*/ 43 w 71"/>
                  <a:gd name="T71" fmla="*/ 5 h 153"/>
                  <a:gd name="T72" fmla="*/ 35 w 71"/>
                  <a:gd name="T73" fmla="*/ 4 h 153"/>
                  <a:gd name="T74" fmla="*/ 29 w 71"/>
                  <a:gd name="T75" fmla="*/ 4 h 153"/>
                  <a:gd name="T76" fmla="*/ 22 w 71"/>
                  <a:gd name="T77" fmla="*/ 7 h 153"/>
                  <a:gd name="T78" fmla="*/ 14 w 71"/>
                  <a:gd name="T79" fmla="*/ 16 h 153"/>
                  <a:gd name="T80" fmla="*/ 9 w 71"/>
                  <a:gd name="T81" fmla="*/ 27 h 153"/>
                  <a:gd name="T82" fmla="*/ 5 w 71"/>
                  <a:gd name="T83" fmla="*/ 37 h 153"/>
                  <a:gd name="T84" fmla="*/ 3 w 71"/>
                  <a:gd name="T85" fmla="*/ 50 h 153"/>
                  <a:gd name="T86" fmla="*/ 1 w 71"/>
                  <a:gd name="T87" fmla="*/ 67 h 153"/>
                  <a:gd name="T88" fmla="*/ 1 w 71"/>
                  <a:gd name="T89" fmla="*/ 81 h 153"/>
                  <a:gd name="T90" fmla="*/ 3 w 71"/>
                  <a:gd name="T91" fmla="*/ 96 h 153"/>
                  <a:gd name="T92" fmla="*/ 5 w 71"/>
                  <a:gd name="T93" fmla="*/ 110 h 153"/>
                  <a:gd name="T94" fmla="*/ 9 w 71"/>
                  <a:gd name="T95" fmla="*/ 121 h 153"/>
                  <a:gd name="T96" fmla="*/ 14 w 71"/>
                  <a:gd name="T97" fmla="*/ 132 h 153"/>
                  <a:gd name="T98" fmla="*/ 20 w 71"/>
                  <a:gd name="T99" fmla="*/ 140 h 153"/>
                  <a:gd name="T100" fmla="*/ 26 w 71"/>
                  <a:gd name="T101" fmla="*/ 146 h 153"/>
                  <a:gd name="T102" fmla="*/ 34 w 71"/>
                  <a:gd name="T103" fmla="*/ 150 h 153"/>
                  <a:gd name="T104" fmla="*/ 42 w 71"/>
                  <a:gd name="T105" fmla="*/ 149 h 153"/>
                  <a:gd name="T106" fmla="*/ 48 w 71"/>
                  <a:gd name="T107" fmla="*/ 146 h 153"/>
                  <a:gd name="T108" fmla="*/ 54 w 71"/>
                  <a:gd name="T109" fmla="*/ 140 h 153"/>
                  <a:gd name="T110" fmla="*/ 60 w 71"/>
                  <a:gd name="T111" fmla="*/ 132 h 153"/>
                  <a:gd name="T112" fmla="*/ 64 w 71"/>
                  <a:gd name="T113" fmla="*/ 121 h 153"/>
                  <a:gd name="T114" fmla="*/ 67 w 71"/>
                  <a:gd name="T115" fmla="*/ 109 h 153"/>
                  <a:gd name="T116" fmla="*/ 70 w 71"/>
                  <a:gd name="T117" fmla="*/ 96 h 153"/>
                  <a:gd name="T118" fmla="*/ 70 w 71"/>
                  <a:gd name="T119" fmla="*/ 83 h 153"/>
                  <a:gd name="T120" fmla="*/ 70 w 71"/>
                  <a:gd name="T121" fmla="*/ 67 h 153"/>
                  <a:gd name="T122" fmla="*/ 69 w 71"/>
                  <a:gd name="T123" fmla="*/ 54 h 1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53"/>
                  <a:gd name="T188" fmla="*/ 71 w 71"/>
                  <a:gd name="T189" fmla="*/ 153 h 1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53">
                    <a:moveTo>
                      <a:pt x="67" y="45"/>
                    </a:moveTo>
                    <a:lnTo>
                      <a:pt x="69" y="49"/>
                    </a:lnTo>
                    <a:lnTo>
                      <a:pt x="70" y="53"/>
                    </a:lnTo>
                    <a:lnTo>
                      <a:pt x="70" y="57"/>
                    </a:lnTo>
                    <a:lnTo>
                      <a:pt x="70" y="59"/>
                    </a:lnTo>
                    <a:lnTo>
                      <a:pt x="71" y="63"/>
                    </a:lnTo>
                    <a:lnTo>
                      <a:pt x="71" y="67"/>
                    </a:lnTo>
                    <a:lnTo>
                      <a:pt x="71" y="71"/>
                    </a:lnTo>
                    <a:lnTo>
                      <a:pt x="71" y="75"/>
                    </a:lnTo>
                    <a:lnTo>
                      <a:pt x="71" y="79"/>
                    </a:lnTo>
                    <a:lnTo>
                      <a:pt x="71" y="81"/>
                    </a:lnTo>
                    <a:lnTo>
                      <a:pt x="71" y="85"/>
                    </a:lnTo>
                    <a:lnTo>
                      <a:pt x="71" y="89"/>
                    </a:lnTo>
                    <a:lnTo>
                      <a:pt x="71" y="93"/>
                    </a:lnTo>
                    <a:lnTo>
                      <a:pt x="70" y="97"/>
                    </a:lnTo>
                    <a:lnTo>
                      <a:pt x="70" y="99"/>
                    </a:lnTo>
                    <a:lnTo>
                      <a:pt x="70" y="103"/>
                    </a:lnTo>
                    <a:lnTo>
                      <a:pt x="69" y="107"/>
                    </a:lnTo>
                    <a:lnTo>
                      <a:pt x="69" y="110"/>
                    </a:lnTo>
                    <a:lnTo>
                      <a:pt x="67" y="114"/>
                    </a:lnTo>
                    <a:lnTo>
                      <a:pt x="66" y="116"/>
                    </a:lnTo>
                    <a:lnTo>
                      <a:pt x="66" y="119"/>
                    </a:lnTo>
                    <a:lnTo>
                      <a:pt x="65" y="123"/>
                    </a:lnTo>
                    <a:lnTo>
                      <a:pt x="64" y="125"/>
                    </a:lnTo>
                    <a:lnTo>
                      <a:pt x="62" y="128"/>
                    </a:lnTo>
                    <a:lnTo>
                      <a:pt x="62" y="131"/>
                    </a:lnTo>
                    <a:lnTo>
                      <a:pt x="61" y="133"/>
                    </a:lnTo>
                    <a:lnTo>
                      <a:pt x="58" y="136"/>
                    </a:lnTo>
                    <a:lnTo>
                      <a:pt x="57" y="138"/>
                    </a:lnTo>
                    <a:lnTo>
                      <a:pt x="56" y="141"/>
                    </a:lnTo>
                    <a:lnTo>
                      <a:pt x="54" y="142"/>
                    </a:lnTo>
                    <a:lnTo>
                      <a:pt x="53" y="144"/>
                    </a:lnTo>
                    <a:lnTo>
                      <a:pt x="52" y="146"/>
                    </a:lnTo>
                    <a:lnTo>
                      <a:pt x="49" y="147"/>
                    </a:lnTo>
                    <a:lnTo>
                      <a:pt x="48" y="149"/>
                    </a:lnTo>
                    <a:lnTo>
                      <a:pt x="47" y="150"/>
                    </a:lnTo>
                    <a:lnTo>
                      <a:pt x="44" y="150"/>
                    </a:lnTo>
                    <a:lnTo>
                      <a:pt x="43" y="151"/>
                    </a:lnTo>
                    <a:lnTo>
                      <a:pt x="42" y="151"/>
                    </a:lnTo>
                    <a:lnTo>
                      <a:pt x="39" y="153"/>
                    </a:lnTo>
                    <a:lnTo>
                      <a:pt x="38" y="153"/>
                    </a:lnTo>
                    <a:lnTo>
                      <a:pt x="36" y="153"/>
                    </a:lnTo>
                    <a:lnTo>
                      <a:pt x="34" y="153"/>
                    </a:lnTo>
                    <a:lnTo>
                      <a:pt x="32" y="151"/>
                    </a:lnTo>
                    <a:lnTo>
                      <a:pt x="31" y="151"/>
                    </a:lnTo>
                    <a:lnTo>
                      <a:pt x="27" y="150"/>
                    </a:lnTo>
                    <a:lnTo>
                      <a:pt x="26" y="149"/>
                    </a:lnTo>
                    <a:lnTo>
                      <a:pt x="23" y="147"/>
                    </a:lnTo>
                    <a:lnTo>
                      <a:pt x="22" y="146"/>
                    </a:lnTo>
                    <a:lnTo>
                      <a:pt x="21" y="145"/>
                    </a:lnTo>
                    <a:lnTo>
                      <a:pt x="20" y="142"/>
                    </a:lnTo>
                    <a:lnTo>
                      <a:pt x="18" y="141"/>
                    </a:lnTo>
                    <a:lnTo>
                      <a:pt x="17" y="138"/>
                    </a:lnTo>
                    <a:lnTo>
                      <a:pt x="14" y="137"/>
                    </a:lnTo>
                    <a:lnTo>
                      <a:pt x="13" y="134"/>
                    </a:lnTo>
                    <a:lnTo>
                      <a:pt x="12" y="132"/>
                    </a:lnTo>
                    <a:lnTo>
                      <a:pt x="10" y="129"/>
                    </a:lnTo>
                    <a:lnTo>
                      <a:pt x="9" y="127"/>
                    </a:lnTo>
                    <a:lnTo>
                      <a:pt x="8" y="124"/>
                    </a:lnTo>
                    <a:lnTo>
                      <a:pt x="7" y="120"/>
                    </a:lnTo>
                    <a:lnTo>
                      <a:pt x="7" y="118"/>
                    </a:lnTo>
                    <a:lnTo>
                      <a:pt x="5" y="114"/>
                    </a:lnTo>
                    <a:lnTo>
                      <a:pt x="4" y="111"/>
                    </a:lnTo>
                    <a:lnTo>
                      <a:pt x="4" y="107"/>
                    </a:lnTo>
                    <a:lnTo>
                      <a:pt x="3" y="103"/>
                    </a:lnTo>
                    <a:lnTo>
                      <a:pt x="1" y="99"/>
                    </a:lnTo>
                    <a:lnTo>
                      <a:pt x="1" y="97"/>
                    </a:lnTo>
                    <a:lnTo>
                      <a:pt x="1" y="93"/>
                    </a:lnTo>
                    <a:lnTo>
                      <a:pt x="0" y="89"/>
                    </a:lnTo>
                    <a:lnTo>
                      <a:pt x="0" y="85"/>
                    </a:lnTo>
                    <a:lnTo>
                      <a:pt x="0" y="81"/>
                    </a:lnTo>
                    <a:lnTo>
                      <a:pt x="0" y="79"/>
                    </a:lnTo>
                    <a:lnTo>
                      <a:pt x="0" y="75"/>
                    </a:lnTo>
                    <a:lnTo>
                      <a:pt x="0" y="71"/>
                    </a:lnTo>
                    <a:lnTo>
                      <a:pt x="0" y="67"/>
                    </a:lnTo>
                    <a:lnTo>
                      <a:pt x="0" y="63"/>
                    </a:lnTo>
                    <a:lnTo>
                      <a:pt x="0" y="59"/>
                    </a:lnTo>
                    <a:lnTo>
                      <a:pt x="1" y="57"/>
                    </a:lnTo>
                    <a:lnTo>
                      <a:pt x="1" y="49"/>
                    </a:lnTo>
                    <a:lnTo>
                      <a:pt x="3" y="46"/>
                    </a:lnTo>
                    <a:lnTo>
                      <a:pt x="3" y="42"/>
                    </a:lnTo>
                    <a:lnTo>
                      <a:pt x="4" y="40"/>
                    </a:lnTo>
                    <a:lnTo>
                      <a:pt x="5" y="36"/>
                    </a:lnTo>
                    <a:lnTo>
                      <a:pt x="5" y="33"/>
                    </a:lnTo>
                    <a:lnTo>
                      <a:pt x="7" y="29"/>
                    </a:lnTo>
                    <a:lnTo>
                      <a:pt x="8" y="27"/>
                    </a:lnTo>
                    <a:lnTo>
                      <a:pt x="9" y="24"/>
                    </a:lnTo>
                    <a:lnTo>
                      <a:pt x="10" y="22"/>
                    </a:lnTo>
                    <a:lnTo>
                      <a:pt x="12" y="19"/>
                    </a:lnTo>
                    <a:lnTo>
                      <a:pt x="13" y="16"/>
                    </a:lnTo>
                    <a:lnTo>
                      <a:pt x="14" y="14"/>
                    </a:lnTo>
                    <a:lnTo>
                      <a:pt x="16" y="13"/>
                    </a:lnTo>
                    <a:lnTo>
                      <a:pt x="17" y="10"/>
                    </a:lnTo>
                    <a:lnTo>
                      <a:pt x="18" y="9"/>
                    </a:lnTo>
                    <a:lnTo>
                      <a:pt x="22" y="5"/>
                    </a:lnTo>
                    <a:lnTo>
                      <a:pt x="23" y="5"/>
                    </a:lnTo>
                    <a:lnTo>
                      <a:pt x="25" y="4"/>
                    </a:lnTo>
                    <a:lnTo>
                      <a:pt x="27" y="2"/>
                    </a:lnTo>
                    <a:lnTo>
                      <a:pt x="29" y="1"/>
                    </a:lnTo>
                    <a:lnTo>
                      <a:pt x="30" y="1"/>
                    </a:lnTo>
                    <a:lnTo>
                      <a:pt x="32" y="1"/>
                    </a:lnTo>
                    <a:lnTo>
                      <a:pt x="34" y="1"/>
                    </a:lnTo>
                    <a:lnTo>
                      <a:pt x="35" y="0"/>
                    </a:lnTo>
                    <a:lnTo>
                      <a:pt x="38" y="1"/>
                    </a:lnTo>
                    <a:lnTo>
                      <a:pt x="39" y="1"/>
                    </a:lnTo>
                    <a:lnTo>
                      <a:pt x="40" y="2"/>
                    </a:lnTo>
                    <a:lnTo>
                      <a:pt x="43" y="2"/>
                    </a:lnTo>
                    <a:lnTo>
                      <a:pt x="44" y="4"/>
                    </a:lnTo>
                    <a:lnTo>
                      <a:pt x="45" y="5"/>
                    </a:lnTo>
                    <a:lnTo>
                      <a:pt x="48" y="5"/>
                    </a:lnTo>
                    <a:lnTo>
                      <a:pt x="51" y="9"/>
                    </a:lnTo>
                    <a:lnTo>
                      <a:pt x="52" y="10"/>
                    </a:lnTo>
                    <a:lnTo>
                      <a:pt x="53" y="13"/>
                    </a:lnTo>
                    <a:lnTo>
                      <a:pt x="56" y="14"/>
                    </a:lnTo>
                    <a:lnTo>
                      <a:pt x="57" y="16"/>
                    </a:lnTo>
                    <a:lnTo>
                      <a:pt x="58" y="19"/>
                    </a:lnTo>
                    <a:lnTo>
                      <a:pt x="60" y="20"/>
                    </a:lnTo>
                    <a:lnTo>
                      <a:pt x="61" y="23"/>
                    </a:lnTo>
                    <a:lnTo>
                      <a:pt x="62" y="27"/>
                    </a:lnTo>
                    <a:lnTo>
                      <a:pt x="64" y="29"/>
                    </a:lnTo>
                    <a:lnTo>
                      <a:pt x="65" y="32"/>
                    </a:lnTo>
                    <a:lnTo>
                      <a:pt x="65" y="35"/>
                    </a:lnTo>
                    <a:lnTo>
                      <a:pt x="66" y="39"/>
                    </a:lnTo>
                    <a:lnTo>
                      <a:pt x="67" y="42"/>
                    </a:lnTo>
                    <a:lnTo>
                      <a:pt x="67" y="45"/>
                    </a:lnTo>
                    <a:lnTo>
                      <a:pt x="67" y="46"/>
                    </a:lnTo>
                    <a:lnTo>
                      <a:pt x="66" y="42"/>
                    </a:lnTo>
                    <a:lnTo>
                      <a:pt x="65" y="40"/>
                    </a:lnTo>
                    <a:lnTo>
                      <a:pt x="65" y="37"/>
                    </a:lnTo>
                    <a:lnTo>
                      <a:pt x="64" y="33"/>
                    </a:lnTo>
                    <a:lnTo>
                      <a:pt x="62" y="31"/>
                    </a:lnTo>
                    <a:lnTo>
                      <a:pt x="61" y="28"/>
                    </a:lnTo>
                    <a:lnTo>
                      <a:pt x="60" y="26"/>
                    </a:lnTo>
                    <a:lnTo>
                      <a:pt x="58" y="23"/>
                    </a:lnTo>
                    <a:lnTo>
                      <a:pt x="57" y="20"/>
                    </a:lnTo>
                    <a:lnTo>
                      <a:pt x="56" y="18"/>
                    </a:lnTo>
                    <a:lnTo>
                      <a:pt x="54" y="16"/>
                    </a:lnTo>
                    <a:lnTo>
                      <a:pt x="53" y="14"/>
                    </a:lnTo>
                    <a:lnTo>
                      <a:pt x="52" y="13"/>
                    </a:lnTo>
                    <a:lnTo>
                      <a:pt x="51" y="11"/>
                    </a:lnTo>
                    <a:lnTo>
                      <a:pt x="47" y="9"/>
                    </a:lnTo>
                    <a:lnTo>
                      <a:pt x="45" y="6"/>
                    </a:lnTo>
                    <a:lnTo>
                      <a:pt x="44" y="6"/>
                    </a:lnTo>
                    <a:lnTo>
                      <a:pt x="43" y="5"/>
                    </a:lnTo>
                    <a:lnTo>
                      <a:pt x="40" y="5"/>
                    </a:lnTo>
                    <a:lnTo>
                      <a:pt x="39" y="4"/>
                    </a:lnTo>
                    <a:lnTo>
                      <a:pt x="38" y="4"/>
                    </a:lnTo>
                    <a:lnTo>
                      <a:pt x="35" y="4"/>
                    </a:lnTo>
                    <a:lnTo>
                      <a:pt x="34" y="4"/>
                    </a:lnTo>
                    <a:lnTo>
                      <a:pt x="32" y="4"/>
                    </a:lnTo>
                    <a:lnTo>
                      <a:pt x="30" y="4"/>
                    </a:lnTo>
                    <a:lnTo>
                      <a:pt x="29" y="4"/>
                    </a:lnTo>
                    <a:lnTo>
                      <a:pt x="27" y="5"/>
                    </a:lnTo>
                    <a:lnTo>
                      <a:pt x="26" y="6"/>
                    </a:lnTo>
                    <a:lnTo>
                      <a:pt x="23" y="7"/>
                    </a:lnTo>
                    <a:lnTo>
                      <a:pt x="22" y="7"/>
                    </a:lnTo>
                    <a:lnTo>
                      <a:pt x="20" y="11"/>
                    </a:lnTo>
                    <a:lnTo>
                      <a:pt x="17" y="13"/>
                    </a:lnTo>
                    <a:lnTo>
                      <a:pt x="16" y="15"/>
                    </a:lnTo>
                    <a:lnTo>
                      <a:pt x="14" y="16"/>
                    </a:lnTo>
                    <a:lnTo>
                      <a:pt x="13" y="19"/>
                    </a:lnTo>
                    <a:lnTo>
                      <a:pt x="12" y="22"/>
                    </a:lnTo>
                    <a:lnTo>
                      <a:pt x="10" y="24"/>
                    </a:lnTo>
                    <a:lnTo>
                      <a:pt x="9" y="27"/>
                    </a:lnTo>
                    <a:lnTo>
                      <a:pt x="9" y="28"/>
                    </a:lnTo>
                    <a:lnTo>
                      <a:pt x="8" y="32"/>
                    </a:lnTo>
                    <a:lnTo>
                      <a:pt x="7" y="35"/>
                    </a:lnTo>
                    <a:lnTo>
                      <a:pt x="5" y="37"/>
                    </a:lnTo>
                    <a:lnTo>
                      <a:pt x="5" y="41"/>
                    </a:lnTo>
                    <a:lnTo>
                      <a:pt x="4" y="44"/>
                    </a:lnTo>
                    <a:lnTo>
                      <a:pt x="4" y="46"/>
                    </a:lnTo>
                    <a:lnTo>
                      <a:pt x="3" y="50"/>
                    </a:lnTo>
                    <a:lnTo>
                      <a:pt x="3" y="57"/>
                    </a:lnTo>
                    <a:lnTo>
                      <a:pt x="1" y="61"/>
                    </a:lnTo>
                    <a:lnTo>
                      <a:pt x="1" y="64"/>
                    </a:lnTo>
                    <a:lnTo>
                      <a:pt x="1" y="67"/>
                    </a:lnTo>
                    <a:lnTo>
                      <a:pt x="1" y="71"/>
                    </a:lnTo>
                    <a:lnTo>
                      <a:pt x="1" y="75"/>
                    </a:lnTo>
                    <a:lnTo>
                      <a:pt x="1" y="77"/>
                    </a:lnTo>
                    <a:lnTo>
                      <a:pt x="1" y="81"/>
                    </a:lnTo>
                    <a:lnTo>
                      <a:pt x="1" y="85"/>
                    </a:lnTo>
                    <a:lnTo>
                      <a:pt x="1" y="89"/>
                    </a:lnTo>
                    <a:lnTo>
                      <a:pt x="3" y="92"/>
                    </a:lnTo>
                    <a:lnTo>
                      <a:pt x="3" y="96"/>
                    </a:lnTo>
                    <a:lnTo>
                      <a:pt x="3" y="99"/>
                    </a:lnTo>
                    <a:lnTo>
                      <a:pt x="4" y="103"/>
                    </a:lnTo>
                    <a:lnTo>
                      <a:pt x="4" y="106"/>
                    </a:lnTo>
                    <a:lnTo>
                      <a:pt x="5" y="110"/>
                    </a:lnTo>
                    <a:lnTo>
                      <a:pt x="7" y="112"/>
                    </a:lnTo>
                    <a:lnTo>
                      <a:pt x="8" y="116"/>
                    </a:lnTo>
                    <a:lnTo>
                      <a:pt x="8" y="119"/>
                    </a:lnTo>
                    <a:lnTo>
                      <a:pt x="9" y="121"/>
                    </a:lnTo>
                    <a:lnTo>
                      <a:pt x="10" y="125"/>
                    </a:lnTo>
                    <a:lnTo>
                      <a:pt x="12" y="128"/>
                    </a:lnTo>
                    <a:lnTo>
                      <a:pt x="13" y="129"/>
                    </a:lnTo>
                    <a:lnTo>
                      <a:pt x="14" y="132"/>
                    </a:lnTo>
                    <a:lnTo>
                      <a:pt x="16" y="134"/>
                    </a:lnTo>
                    <a:lnTo>
                      <a:pt x="17" y="137"/>
                    </a:lnTo>
                    <a:lnTo>
                      <a:pt x="18" y="138"/>
                    </a:lnTo>
                    <a:lnTo>
                      <a:pt x="20" y="140"/>
                    </a:lnTo>
                    <a:lnTo>
                      <a:pt x="21" y="142"/>
                    </a:lnTo>
                    <a:lnTo>
                      <a:pt x="23" y="144"/>
                    </a:lnTo>
                    <a:lnTo>
                      <a:pt x="25" y="145"/>
                    </a:lnTo>
                    <a:lnTo>
                      <a:pt x="26" y="146"/>
                    </a:lnTo>
                    <a:lnTo>
                      <a:pt x="27" y="147"/>
                    </a:lnTo>
                    <a:lnTo>
                      <a:pt x="31" y="149"/>
                    </a:lnTo>
                    <a:lnTo>
                      <a:pt x="32" y="149"/>
                    </a:lnTo>
                    <a:lnTo>
                      <a:pt x="34" y="150"/>
                    </a:lnTo>
                    <a:lnTo>
                      <a:pt x="36" y="150"/>
                    </a:lnTo>
                    <a:lnTo>
                      <a:pt x="38" y="150"/>
                    </a:lnTo>
                    <a:lnTo>
                      <a:pt x="39" y="150"/>
                    </a:lnTo>
                    <a:lnTo>
                      <a:pt x="42" y="149"/>
                    </a:lnTo>
                    <a:lnTo>
                      <a:pt x="43" y="149"/>
                    </a:lnTo>
                    <a:lnTo>
                      <a:pt x="44" y="147"/>
                    </a:lnTo>
                    <a:lnTo>
                      <a:pt x="47" y="147"/>
                    </a:lnTo>
                    <a:lnTo>
                      <a:pt x="48" y="146"/>
                    </a:lnTo>
                    <a:lnTo>
                      <a:pt x="49" y="145"/>
                    </a:lnTo>
                    <a:lnTo>
                      <a:pt x="51" y="144"/>
                    </a:lnTo>
                    <a:lnTo>
                      <a:pt x="52" y="142"/>
                    </a:lnTo>
                    <a:lnTo>
                      <a:pt x="54" y="140"/>
                    </a:lnTo>
                    <a:lnTo>
                      <a:pt x="56" y="138"/>
                    </a:lnTo>
                    <a:lnTo>
                      <a:pt x="57" y="136"/>
                    </a:lnTo>
                    <a:lnTo>
                      <a:pt x="58" y="134"/>
                    </a:lnTo>
                    <a:lnTo>
                      <a:pt x="60" y="132"/>
                    </a:lnTo>
                    <a:lnTo>
                      <a:pt x="61" y="129"/>
                    </a:lnTo>
                    <a:lnTo>
                      <a:pt x="62" y="127"/>
                    </a:lnTo>
                    <a:lnTo>
                      <a:pt x="62" y="124"/>
                    </a:lnTo>
                    <a:lnTo>
                      <a:pt x="64" y="121"/>
                    </a:lnTo>
                    <a:lnTo>
                      <a:pt x="65" y="118"/>
                    </a:lnTo>
                    <a:lnTo>
                      <a:pt x="66" y="115"/>
                    </a:lnTo>
                    <a:lnTo>
                      <a:pt x="66" y="112"/>
                    </a:lnTo>
                    <a:lnTo>
                      <a:pt x="67" y="109"/>
                    </a:lnTo>
                    <a:lnTo>
                      <a:pt x="67" y="106"/>
                    </a:lnTo>
                    <a:lnTo>
                      <a:pt x="69" y="102"/>
                    </a:lnTo>
                    <a:lnTo>
                      <a:pt x="69" y="99"/>
                    </a:lnTo>
                    <a:lnTo>
                      <a:pt x="70" y="96"/>
                    </a:lnTo>
                    <a:lnTo>
                      <a:pt x="70" y="92"/>
                    </a:lnTo>
                    <a:lnTo>
                      <a:pt x="70" y="89"/>
                    </a:lnTo>
                    <a:lnTo>
                      <a:pt x="70" y="85"/>
                    </a:lnTo>
                    <a:lnTo>
                      <a:pt x="70" y="83"/>
                    </a:lnTo>
                    <a:lnTo>
                      <a:pt x="70" y="79"/>
                    </a:lnTo>
                    <a:lnTo>
                      <a:pt x="70" y="75"/>
                    </a:lnTo>
                    <a:lnTo>
                      <a:pt x="70" y="71"/>
                    </a:lnTo>
                    <a:lnTo>
                      <a:pt x="70" y="67"/>
                    </a:lnTo>
                    <a:lnTo>
                      <a:pt x="70" y="64"/>
                    </a:lnTo>
                    <a:lnTo>
                      <a:pt x="69" y="61"/>
                    </a:lnTo>
                    <a:lnTo>
                      <a:pt x="69" y="57"/>
                    </a:lnTo>
                    <a:lnTo>
                      <a:pt x="69" y="54"/>
                    </a:lnTo>
                    <a:lnTo>
                      <a:pt x="67" y="50"/>
                    </a:lnTo>
                    <a:lnTo>
                      <a:pt x="67" y="46"/>
                    </a:lnTo>
                    <a:lnTo>
                      <a:pt x="67" y="45"/>
                    </a:lnTo>
                    <a:close/>
                  </a:path>
                </a:pathLst>
              </a:custGeom>
              <a:solidFill>
                <a:srgbClr val="808080"/>
              </a:solidFill>
              <a:ln w="9525">
                <a:noFill/>
                <a:round/>
                <a:headEnd/>
                <a:tailEnd/>
              </a:ln>
            </p:spPr>
            <p:txBody>
              <a:bodyPr/>
              <a:lstStyle/>
              <a:p>
                <a:endParaRPr lang="en-US"/>
              </a:p>
            </p:txBody>
          </p:sp>
          <p:sp>
            <p:nvSpPr>
              <p:cNvPr id="296" name="Freeform 439"/>
              <p:cNvSpPr>
                <a:spLocks/>
              </p:cNvSpPr>
              <p:nvPr/>
            </p:nvSpPr>
            <p:spPr bwMode="auto">
              <a:xfrm>
                <a:off x="2658" y="1353"/>
                <a:ext cx="70" cy="149"/>
              </a:xfrm>
              <a:custGeom>
                <a:avLst/>
                <a:gdLst>
                  <a:gd name="T0" fmla="*/ 23 w 70"/>
                  <a:gd name="T1" fmla="*/ 3 h 149"/>
                  <a:gd name="T2" fmla="*/ 27 w 70"/>
                  <a:gd name="T3" fmla="*/ 2 h 149"/>
                  <a:gd name="T4" fmla="*/ 32 w 70"/>
                  <a:gd name="T5" fmla="*/ 0 h 149"/>
                  <a:gd name="T6" fmla="*/ 38 w 70"/>
                  <a:gd name="T7" fmla="*/ 0 h 149"/>
                  <a:gd name="T8" fmla="*/ 41 w 70"/>
                  <a:gd name="T9" fmla="*/ 2 h 149"/>
                  <a:gd name="T10" fmla="*/ 47 w 70"/>
                  <a:gd name="T11" fmla="*/ 4 h 149"/>
                  <a:gd name="T12" fmla="*/ 49 w 70"/>
                  <a:gd name="T13" fmla="*/ 7 h 149"/>
                  <a:gd name="T14" fmla="*/ 52 w 70"/>
                  <a:gd name="T15" fmla="*/ 9 h 149"/>
                  <a:gd name="T16" fmla="*/ 54 w 70"/>
                  <a:gd name="T17" fmla="*/ 13 h 149"/>
                  <a:gd name="T18" fmla="*/ 56 w 70"/>
                  <a:gd name="T19" fmla="*/ 17 h 149"/>
                  <a:gd name="T20" fmla="*/ 58 w 70"/>
                  <a:gd name="T21" fmla="*/ 21 h 149"/>
                  <a:gd name="T22" fmla="*/ 61 w 70"/>
                  <a:gd name="T23" fmla="*/ 25 h 149"/>
                  <a:gd name="T24" fmla="*/ 62 w 70"/>
                  <a:gd name="T25" fmla="*/ 30 h 149"/>
                  <a:gd name="T26" fmla="*/ 63 w 70"/>
                  <a:gd name="T27" fmla="*/ 35 h 149"/>
                  <a:gd name="T28" fmla="*/ 66 w 70"/>
                  <a:gd name="T29" fmla="*/ 44 h 149"/>
                  <a:gd name="T30" fmla="*/ 69 w 70"/>
                  <a:gd name="T31" fmla="*/ 53 h 149"/>
                  <a:gd name="T32" fmla="*/ 69 w 70"/>
                  <a:gd name="T33" fmla="*/ 59 h 149"/>
                  <a:gd name="T34" fmla="*/ 70 w 70"/>
                  <a:gd name="T35" fmla="*/ 64 h 149"/>
                  <a:gd name="T36" fmla="*/ 70 w 70"/>
                  <a:gd name="T37" fmla="*/ 69 h 149"/>
                  <a:gd name="T38" fmla="*/ 70 w 70"/>
                  <a:gd name="T39" fmla="*/ 74 h 149"/>
                  <a:gd name="T40" fmla="*/ 70 w 70"/>
                  <a:gd name="T41" fmla="*/ 79 h 149"/>
                  <a:gd name="T42" fmla="*/ 70 w 70"/>
                  <a:gd name="T43" fmla="*/ 85 h 149"/>
                  <a:gd name="T44" fmla="*/ 70 w 70"/>
                  <a:gd name="T45" fmla="*/ 90 h 149"/>
                  <a:gd name="T46" fmla="*/ 69 w 70"/>
                  <a:gd name="T47" fmla="*/ 95 h 149"/>
                  <a:gd name="T48" fmla="*/ 69 w 70"/>
                  <a:gd name="T49" fmla="*/ 100 h 149"/>
                  <a:gd name="T50" fmla="*/ 66 w 70"/>
                  <a:gd name="T51" fmla="*/ 109 h 149"/>
                  <a:gd name="T52" fmla="*/ 65 w 70"/>
                  <a:gd name="T53" fmla="*/ 114 h 149"/>
                  <a:gd name="T54" fmla="*/ 63 w 70"/>
                  <a:gd name="T55" fmla="*/ 120 h 149"/>
                  <a:gd name="T56" fmla="*/ 62 w 70"/>
                  <a:gd name="T57" fmla="*/ 125 h 149"/>
                  <a:gd name="T58" fmla="*/ 60 w 70"/>
                  <a:gd name="T59" fmla="*/ 130 h 149"/>
                  <a:gd name="T60" fmla="*/ 57 w 70"/>
                  <a:gd name="T61" fmla="*/ 135 h 149"/>
                  <a:gd name="T62" fmla="*/ 53 w 70"/>
                  <a:gd name="T63" fmla="*/ 139 h 149"/>
                  <a:gd name="T64" fmla="*/ 49 w 70"/>
                  <a:gd name="T65" fmla="*/ 144 h 149"/>
                  <a:gd name="T66" fmla="*/ 44 w 70"/>
                  <a:gd name="T67" fmla="*/ 147 h 149"/>
                  <a:gd name="T68" fmla="*/ 40 w 70"/>
                  <a:gd name="T69" fmla="*/ 149 h 149"/>
                  <a:gd name="T70" fmla="*/ 35 w 70"/>
                  <a:gd name="T71" fmla="*/ 149 h 149"/>
                  <a:gd name="T72" fmla="*/ 30 w 70"/>
                  <a:gd name="T73" fmla="*/ 148 h 149"/>
                  <a:gd name="T74" fmla="*/ 23 w 70"/>
                  <a:gd name="T75" fmla="*/ 144 h 149"/>
                  <a:gd name="T76" fmla="*/ 19 w 70"/>
                  <a:gd name="T77" fmla="*/ 142 h 149"/>
                  <a:gd name="T78" fmla="*/ 17 w 70"/>
                  <a:gd name="T79" fmla="*/ 138 h 149"/>
                  <a:gd name="T80" fmla="*/ 13 w 70"/>
                  <a:gd name="T81" fmla="*/ 133 h 149"/>
                  <a:gd name="T82" fmla="*/ 10 w 70"/>
                  <a:gd name="T83" fmla="*/ 127 h 149"/>
                  <a:gd name="T84" fmla="*/ 9 w 70"/>
                  <a:gd name="T85" fmla="*/ 122 h 149"/>
                  <a:gd name="T86" fmla="*/ 6 w 70"/>
                  <a:gd name="T87" fmla="*/ 118 h 149"/>
                  <a:gd name="T88" fmla="*/ 5 w 70"/>
                  <a:gd name="T89" fmla="*/ 113 h 149"/>
                  <a:gd name="T90" fmla="*/ 3 w 70"/>
                  <a:gd name="T91" fmla="*/ 101 h 149"/>
                  <a:gd name="T92" fmla="*/ 1 w 70"/>
                  <a:gd name="T93" fmla="*/ 95 h 149"/>
                  <a:gd name="T94" fmla="*/ 0 w 70"/>
                  <a:gd name="T95" fmla="*/ 90 h 149"/>
                  <a:gd name="T96" fmla="*/ 0 w 70"/>
                  <a:gd name="T97" fmla="*/ 83 h 149"/>
                  <a:gd name="T98" fmla="*/ 0 w 70"/>
                  <a:gd name="T99" fmla="*/ 78 h 149"/>
                  <a:gd name="T100" fmla="*/ 0 w 70"/>
                  <a:gd name="T101" fmla="*/ 73 h 149"/>
                  <a:gd name="T102" fmla="*/ 0 w 70"/>
                  <a:gd name="T103" fmla="*/ 68 h 149"/>
                  <a:gd name="T104" fmla="*/ 0 w 70"/>
                  <a:gd name="T105" fmla="*/ 63 h 149"/>
                  <a:gd name="T106" fmla="*/ 0 w 70"/>
                  <a:gd name="T107" fmla="*/ 56 h 149"/>
                  <a:gd name="T108" fmla="*/ 1 w 70"/>
                  <a:gd name="T109" fmla="*/ 52 h 149"/>
                  <a:gd name="T110" fmla="*/ 3 w 70"/>
                  <a:gd name="T111" fmla="*/ 43 h 149"/>
                  <a:gd name="T112" fmla="*/ 4 w 70"/>
                  <a:gd name="T113" fmla="*/ 38 h 149"/>
                  <a:gd name="T114" fmla="*/ 5 w 70"/>
                  <a:gd name="T115" fmla="*/ 33 h 149"/>
                  <a:gd name="T116" fmla="*/ 6 w 70"/>
                  <a:gd name="T117" fmla="*/ 28 h 149"/>
                  <a:gd name="T118" fmla="*/ 8 w 70"/>
                  <a:gd name="T119" fmla="*/ 24 h 149"/>
                  <a:gd name="T120" fmla="*/ 10 w 70"/>
                  <a:gd name="T121" fmla="*/ 18 h 149"/>
                  <a:gd name="T122" fmla="*/ 13 w 70"/>
                  <a:gd name="T123" fmla="*/ 13 h 149"/>
                  <a:gd name="T124" fmla="*/ 15 w 70"/>
                  <a:gd name="T125" fmla="*/ 9 h 1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0"/>
                  <a:gd name="T190" fmla="*/ 0 h 149"/>
                  <a:gd name="T191" fmla="*/ 70 w 70"/>
                  <a:gd name="T192" fmla="*/ 149 h 14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0" h="149">
                    <a:moveTo>
                      <a:pt x="19" y="7"/>
                    </a:moveTo>
                    <a:lnTo>
                      <a:pt x="21" y="6"/>
                    </a:lnTo>
                    <a:lnTo>
                      <a:pt x="22" y="4"/>
                    </a:lnTo>
                    <a:lnTo>
                      <a:pt x="23" y="3"/>
                    </a:lnTo>
                    <a:lnTo>
                      <a:pt x="25" y="3"/>
                    </a:lnTo>
                    <a:lnTo>
                      <a:pt x="25" y="2"/>
                    </a:lnTo>
                    <a:lnTo>
                      <a:pt x="26" y="2"/>
                    </a:lnTo>
                    <a:lnTo>
                      <a:pt x="27" y="2"/>
                    </a:lnTo>
                    <a:lnTo>
                      <a:pt x="28" y="0"/>
                    </a:lnTo>
                    <a:lnTo>
                      <a:pt x="30" y="0"/>
                    </a:lnTo>
                    <a:lnTo>
                      <a:pt x="31" y="0"/>
                    </a:lnTo>
                    <a:lnTo>
                      <a:pt x="32" y="0"/>
                    </a:lnTo>
                    <a:lnTo>
                      <a:pt x="34" y="0"/>
                    </a:lnTo>
                    <a:lnTo>
                      <a:pt x="35" y="0"/>
                    </a:lnTo>
                    <a:lnTo>
                      <a:pt x="36" y="0"/>
                    </a:lnTo>
                    <a:lnTo>
                      <a:pt x="38" y="0"/>
                    </a:lnTo>
                    <a:lnTo>
                      <a:pt x="39" y="0"/>
                    </a:lnTo>
                    <a:lnTo>
                      <a:pt x="40" y="0"/>
                    </a:lnTo>
                    <a:lnTo>
                      <a:pt x="40" y="2"/>
                    </a:lnTo>
                    <a:lnTo>
                      <a:pt x="41" y="2"/>
                    </a:lnTo>
                    <a:lnTo>
                      <a:pt x="43" y="2"/>
                    </a:lnTo>
                    <a:lnTo>
                      <a:pt x="43" y="3"/>
                    </a:lnTo>
                    <a:lnTo>
                      <a:pt x="44" y="3"/>
                    </a:lnTo>
                    <a:lnTo>
                      <a:pt x="47" y="4"/>
                    </a:lnTo>
                    <a:lnTo>
                      <a:pt x="47" y="6"/>
                    </a:lnTo>
                    <a:lnTo>
                      <a:pt x="48" y="6"/>
                    </a:lnTo>
                    <a:lnTo>
                      <a:pt x="48" y="7"/>
                    </a:lnTo>
                    <a:lnTo>
                      <a:pt x="49" y="7"/>
                    </a:lnTo>
                    <a:lnTo>
                      <a:pt x="49" y="8"/>
                    </a:lnTo>
                    <a:lnTo>
                      <a:pt x="50" y="8"/>
                    </a:lnTo>
                    <a:lnTo>
                      <a:pt x="50" y="9"/>
                    </a:lnTo>
                    <a:lnTo>
                      <a:pt x="52" y="9"/>
                    </a:lnTo>
                    <a:lnTo>
                      <a:pt x="52" y="11"/>
                    </a:lnTo>
                    <a:lnTo>
                      <a:pt x="53" y="12"/>
                    </a:lnTo>
                    <a:lnTo>
                      <a:pt x="53" y="13"/>
                    </a:lnTo>
                    <a:lnTo>
                      <a:pt x="54" y="13"/>
                    </a:lnTo>
                    <a:lnTo>
                      <a:pt x="54" y="15"/>
                    </a:lnTo>
                    <a:lnTo>
                      <a:pt x="56" y="15"/>
                    </a:lnTo>
                    <a:lnTo>
                      <a:pt x="56" y="16"/>
                    </a:lnTo>
                    <a:lnTo>
                      <a:pt x="56" y="17"/>
                    </a:lnTo>
                    <a:lnTo>
                      <a:pt x="57" y="17"/>
                    </a:lnTo>
                    <a:lnTo>
                      <a:pt x="57" y="18"/>
                    </a:lnTo>
                    <a:lnTo>
                      <a:pt x="58" y="20"/>
                    </a:lnTo>
                    <a:lnTo>
                      <a:pt x="58" y="21"/>
                    </a:lnTo>
                    <a:lnTo>
                      <a:pt x="60" y="22"/>
                    </a:lnTo>
                    <a:lnTo>
                      <a:pt x="60" y="24"/>
                    </a:lnTo>
                    <a:lnTo>
                      <a:pt x="60" y="25"/>
                    </a:lnTo>
                    <a:lnTo>
                      <a:pt x="61" y="25"/>
                    </a:lnTo>
                    <a:lnTo>
                      <a:pt x="61" y="26"/>
                    </a:lnTo>
                    <a:lnTo>
                      <a:pt x="61" y="28"/>
                    </a:lnTo>
                    <a:lnTo>
                      <a:pt x="62" y="29"/>
                    </a:lnTo>
                    <a:lnTo>
                      <a:pt x="62" y="30"/>
                    </a:lnTo>
                    <a:lnTo>
                      <a:pt x="63" y="31"/>
                    </a:lnTo>
                    <a:lnTo>
                      <a:pt x="63" y="33"/>
                    </a:lnTo>
                    <a:lnTo>
                      <a:pt x="63" y="34"/>
                    </a:lnTo>
                    <a:lnTo>
                      <a:pt x="63" y="35"/>
                    </a:lnTo>
                    <a:lnTo>
                      <a:pt x="65" y="37"/>
                    </a:lnTo>
                    <a:lnTo>
                      <a:pt x="65" y="39"/>
                    </a:lnTo>
                    <a:lnTo>
                      <a:pt x="66" y="41"/>
                    </a:lnTo>
                    <a:lnTo>
                      <a:pt x="66" y="44"/>
                    </a:lnTo>
                    <a:lnTo>
                      <a:pt x="67" y="48"/>
                    </a:lnTo>
                    <a:lnTo>
                      <a:pt x="67" y="50"/>
                    </a:lnTo>
                    <a:lnTo>
                      <a:pt x="69" y="52"/>
                    </a:lnTo>
                    <a:lnTo>
                      <a:pt x="69" y="53"/>
                    </a:lnTo>
                    <a:lnTo>
                      <a:pt x="69" y="55"/>
                    </a:lnTo>
                    <a:lnTo>
                      <a:pt x="69" y="56"/>
                    </a:lnTo>
                    <a:lnTo>
                      <a:pt x="69" y="57"/>
                    </a:lnTo>
                    <a:lnTo>
                      <a:pt x="69" y="59"/>
                    </a:lnTo>
                    <a:lnTo>
                      <a:pt x="69" y="60"/>
                    </a:lnTo>
                    <a:lnTo>
                      <a:pt x="70" y="61"/>
                    </a:lnTo>
                    <a:lnTo>
                      <a:pt x="70" y="63"/>
                    </a:lnTo>
                    <a:lnTo>
                      <a:pt x="70" y="64"/>
                    </a:lnTo>
                    <a:lnTo>
                      <a:pt x="70" y="65"/>
                    </a:lnTo>
                    <a:lnTo>
                      <a:pt x="70" y="66"/>
                    </a:lnTo>
                    <a:lnTo>
                      <a:pt x="70" y="68"/>
                    </a:lnTo>
                    <a:lnTo>
                      <a:pt x="70" y="69"/>
                    </a:lnTo>
                    <a:lnTo>
                      <a:pt x="70" y="70"/>
                    </a:lnTo>
                    <a:lnTo>
                      <a:pt x="70" y="72"/>
                    </a:lnTo>
                    <a:lnTo>
                      <a:pt x="70" y="73"/>
                    </a:lnTo>
                    <a:lnTo>
                      <a:pt x="70" y="74"/>
                    </a:lnTo>
                    <a:lnTo>
                      <a:pt x="70" y="76"/>
                    </a:lnTo>
                    <a:lnTo>
                      <a:pt x="70" y="77"/>
                    </a:lnTo>
                    <a:lnTo>
                      <a:pt x="70" y="78"/>
                    </a:lnTo>
                    <a:lnTo>
                      <a:pt x="70" y="79"/>
                    </a:lnTo>
                    <a:lnTo>
                      <a:pt x="70" y="81"/>
                    </a:lnTo>
                    <a:lnTo>
                      <a:pt x="70" y="82"/>
                    </a:lnTo>
                    <a:lnTo>
                      <a:pt x="70" y="83"/>
                    </a:lnTo>
                    <a:lnTo>
                      <a:pt x="70" y="85"/>
                    </a:lnTo>
                    <a:lnTo>
                      <a:pt x="70" y="86"/>
                    </a:lnTo>
                    <a:lnTo>
                      <a:pt x="70" y="87"/>
                    </a:lnTo>
                    <a:lnTo>
                      <a:pt x="70" y="88"/>
                    </a:lnTo>
                    <a:lnTo>
                      <a:pt x="70" y="90"/>
                    </a:lnTo>
                    <a:lnTo>
                      <a:pt x="70" y="91"/>
                    </a:lnTo>
                    <a:lnTo>
                      <a:pt x="69" y="92"/>
                    </a:lnTo>
                    <a:lnTo>
                      <a:pt x="69" y="94"/>
                    </a:lnTo>
                    <a:lnTo>
                      <a:pt x="69" y="95"/>
                    </a:lnTo>
                    <a:lnTo>
                      <a:pt x="69" y="96"/>
                    </a:lnTo>
                    <a:lnTo>
                      <a:pt x="69" y="98"/>
                    </a:lnTo>
                    <a:lnTo>
                      <a:pt x="69" y="99"/>
                    </a:lnTo>
                    <a:lnTo>
                      <a:pt x="69" y="100"/>
                    </a:lnTo>
                    <a:lnTo>
                      <a:pt x="69" y="101"/>
                    </a:lnTo>
                    <a:lnTo>
                      <a:pt x="67" y="107"/>
                    </a:lnTo>
                    <a:lnTo>
                      <a:pt x="67" y="108"/>
                    </a:lnTo>
                    <a:lnTo>
                      <a:pt x="66" y="109"/>
                    </a:lnTo>
                    <a:lnTo>
                      <a:pt x="66" y="111"/>
                    </a:lnTo>
                    <a:lnTo>
                      <a:pt x="66" y="112"/>
                    </a:lnTo>
                    <a:lnTo>
                      <a:pt x="66" y="113"/>
                    </a:lnTo>
                    <a:lnTo>
                      <a:pt x="65" y="114"/>
                    </a:lnTo>
                    <a:lnTo>
                      <a:pt x="65" y="116"/>
                    </a:lnTo>
                    <a:lnTo>
                      <a:pt x="65" y="117"/>
                    </a:lnTo>
                    <a:lnTo>
                      <a:pt x="63" y="118"/>
                    </a:lnTo>
                    <a:lnTo>
                      <a:pt x="63" y="120"/>
                    </a:lnTo>
                    <a:lnTo>
                      <a:pt x="63" y="121"/>
                    </a:lnTo>
                    <a:lnTo>
                      <a:pt x="62" y="122"/>
                    </a:lnTo>
                    <a:lnTo>
                      <a:pt x="62" y="123"/>
                    </a:lnTo>
                    <a:lnTo>
                      <a:pt x="62" y="125"/>
                    </a:lnTo>
                    <a:lnTo>
                      <a:pt x="61" y="126"/>
                    </a:lnTo>
                    <a:lnTo>
                      <a:pt x="61" y="127"/>
                    </a:lnTo>
                    <a:lnTo>
                      <a:pt x="60" y="129"/>
                    </a:lnTo>
                    <a:lnTo>
                      <a:pt x="60" y="130"/>
                    </a:lnTo>
                    <a:lnTo>
                      <a:pt x="58" y="131"/>
                    </a:lnTo>
                    <a:lnTo>
                      <a:pt x="58" y="133"/>
                    </a:lnTo>
                    <a:lnTo>
                      <a:pt x="57" y="134"/>
                    </a:lnTo>
                    <a:lnTo>
                      <a:pt x="57" y="135"/>
                    </a:lnTo>
                    <a:lnTo>
                      <a:pt x="56" y="136"/>
                    </a:lnTo>
                    <a:lnTo>
                      <a:pt x="54" y="138"/>
                    </a:lnTo>
                    <a:lnTo>
                      <a:pt x="54" y="139"/>
                    </a:lnTo>
                    <a:lnTo>
                      <a:pt x="53" y="139"/>
                    </a:lnTo>
                    <a:lnTo>
                      <a:pt x="52" y="140"/>
                    </a:lnTo>
                    <a:lnTo>
                      <a:pt x="52" y="142"/>
                    </a:lnTo>
                    <a:lnTo>
                      <a:pt x="50" y="143"/>
                    </a:lnTo>
                    <a:lnTo>
                      <a:pt x="49" y="144"/>
                    </a:lnTo>
                    <a:lnTo>
                      <a:pt x="48" y="144"/>
                    </a:lnTo>
                    <a:lnTo>
                      <a:pt x="47" y="145"/>
                    </a:lnTo>
                    <a:lnTo>
                      <a:pt x="45" y="147"/>
                    </a:lnTo>
                    <a:lnTo>
                      <a:pt x="44" y="147"/>
                    </a:lnTo>
                    <a:lnTo>
                      <a:pt x="43" y="148"/>
                    </a:lnTo>
                    <a:lnTo>
                      <a:pt x="41" y="148"/>
                    </a:lnTo>
                    <a:lnTo>
                      <a:pt x="40" y="148"/>
                    </a:lnTo>
                    <a:lnTo>
                      <a:pt x="40" y="149"/>
                    </a:lnTo>
                    <a:lnTo>
                      <a:pt x="39" y="149"/>
                    </a:lnTo>
                    <a:lnTo>
                      <a:pt x="38" y="149"/>
                    </a:lnTo>
                    <a:lnTo>
                      <a:pt x="36" y="149"/>
                    </a:lnTo>
                    <a:lnTo>
                      <a:pt x="35" y="149"/>
                    </a:lnTo>
                    <a:lnTo>
                      <a:pt x="34" y="149"/>
                    </a:lnTo>
                    <a:lnTo>
                      <a:pt x="32" y="149"/>
                    </a:lnTo>
                    <a:lnTo>
                      <a:pt x="31" y="148"/>
                    </a:lnTo>
                    <a:lnTo>
                      <a:pt x="30" y="148"/>
                    </a:lnTo>
                    <a:lnTo>
                      <a:pt x="28" y="148"/>
                    </a:lnTo>
                    <a:lnTo>
                      <a:pt x="27" y="147"/>
                    </a:lnTo>
                    <a:lnTo>
                      <a:pt x="26" y="147"/>
                    </a:lnTo>
                    <a:lnTo>
                      <a:pt x="23" y="144"/>
                    </a:lnTo>
                    <a:lnTo>
                      <a:pt x="22" y="143"/>
                    </a:lnTo>
                    <a:lnTo>
                      <a:pt x="21" y="143"/>
                    </a:lnTo>
                    <a:lnTo>
                      <a:pt x="21" y="142"/>
                    </a:lnTo>
                    <a:lnTo>
                      <a:pt x="19" y="142"/>
                    </a:lnTo>
                    <a:lnTo>
                      <a:pt x="19" y="140"/>
                    </a:lnTo>
                    <a:lnTo>
                      <a:pt x="18" y="140"/>
                    </a:lnTo>
                    <a:lnTo>
                      <a:pt x="18" y="139"/>
                    </a:lnTo>
                    <a:lnTo>
                      <a:pt x="17" y="138"/>
                    </a:lnTo>
                    <a:lnTo>
                      <a:pt x="15" y="136"/>
                    </a:lnTo>
                    <a:lnTo>
                      <a:pt x="15" y="135"/>
                    </a:lnTo>
                    <a:lnTo>
                      <a:pt x="14" y="134"/>
                    </a:lnTo>
                    <a:lnTo>
                      <a:pt x="13" y="133"/>
                    </a:lnTo>
                    <a:lnTo>
                      <a:pt x="13" y="131"/>
                    </a:lnTo>
                    <a:lnTo>
                      <a:pt x="12" y="130"/>
                    </a:lnTo>
                    <a:lnTo>
                      <a:pt x="12" y="129"/>
                    </a:lnTo>
                    <a:lnTo>
                      <a:pt x="10" y="127"/>
                    </a:lnTo>
                    <a:lnTo>
                      <a:pt x="10" y="126"/>
                    </a:lnTo>
                    <a:lnTo>
                      <a:pt x="9" y="125"/>
                    </a:lnTo>
                    <a:lnTo>
                      <a:pt x="9" y="123"/>
                    </a:lnTo>
                    <a:lnTo>
                      <a:pt x="9" y="122"/>
                    </a:lnTo>
                    <a:lnTo>
                      <a:pt x="8" y="122"/>
                    </a:lnTo>
                    <a:lnTo>
                      <a:pt x="8" y="121"/>
                    </a:lnTo>
                    <a:lnTo>
                      <a:pt x="8" y="120"/>
                    </a:lnTo>
                    <a:lnTo>
                      <a:pt x="6" y="118"/>
                    </a:lnTo>
                    <a:lnTo>
                      <a:pt x="6" y="117"/>
                    </a:lnTo>
                    <a:lnTo>
                      <a:pt x="6" y="116"/>
                    </a:lnTo>
                    <a:lnTo>
                      <a:pt x="5" y="114"/>
                    </a:lnTo>
                    <a:lnTo>
                      <a:pt x="5" y="113"/>
                    </a:lnTo>
                    <a:lnTo>
                      <a:pt x="5" y="112"/>
                    </a:lnTo>
                    <a:lnTo>
                      <a:pt x="4" y="109"/>
                    </a:lnTo>
                    <a:lnTo>
                      <a:pt x="3" y="105"/>
                    </a:lnTo>
                    <a:lnTo>
                      <a:pt x="3" y="101"/>
                    </a:lnTo>
                    <a:lnTo>
                      <a:pt x="3" y="100"/>
                    </a:lnTo>
                    <a:lnTo>
                      <a:pt x="1" y="98"/>
                    </a:lnTo>
                    <a:lnTo>
                      <a:pt x="1" y="96"/>
                    </a:lnTo>
                    <a:lnTo>
                      <a:pt x="1" y="95"/>
                    </a:lnTo>
                    <a:lnTo>
                      <a:pt x="1" y="94"/>
                    </a:lnTo>
                    <a:lnTo>
                      <a:pt x="1" y="92"/>
                    </a:lnTo>
                    <a:lnTo>
                      <a:pt x="0" y="91"/>
                    </a:lnTo>
                    <a:lnTo>
                      <a:pt x="0" y="90"/>
                    </a:lnTo>
                    <a:lnTo>
                      <a:pt x="0" y="88"/>
                    </a:lnTo>
                    <a:lnTo>
                      <a:pt x="0" y="86"/>
                    </a:lnTo>
                    <a:lnTo>
                      <a:pt x="0" y="85"/>
                    </a:lnTo>
                    <a:lnTo>
                      <a:pt x="0" y="83"/>
                    </a:lnTo>
                    <a:lnTo>
                      <a:pt x="0" y="82"/>
                    </a:lnTo>
                    <a:lnTo>
                      <a:pt x="0" y="81"/>
                    </a:lnTo>
                    <a:lnTo>
                      <a:pt x="0" y="79"/>
                    </a:lnTo>
                    <a:lnTo>
                      <a:pt x="0" y="78"/>
                    </a:lnTo>
                    <a:lnTo>
                      <a:pt x="0" y="77"/>
                    </a:lnTo>
                    <a:lnTo>
                      <a:pt x="0" y="76"/>
                    </a:lnTo>
                    <a:lnTo>
                      <a:pt x="0" y="74"/>
                    </a:lnTo>
                    <a:lnTo>
                      <a:pt x="0" y="73"/>
                    </a:lnTo>
                    <a:lnTo>
                      <a:pt x="0" y="72"/>
                    </a:lnTo>
                    <a:lnTo>
                      <a:pt x="0" y="70"/>
                    </a:lnTo>
                    <a:lnTo>
                      <a:pt x="0" y="69"/>
                    </a:lnTo>
                    <a:lnTo>
                      <a:pt x="0" y="68"/>
                    </a:lnTo>
                    <a:lnTo>
                      <a:pt x="0" y="66"/>
                    </a:lnTo>
                    <a:lnTo>
                      <a:pt x="0" y="65"/>
                    </a:lnTo>
                    <a:lnTo>
                      <a:pt x="0" y="64"/>
                    </a:lnTo>
                    <a:lnTo>
                      <a:pt x="0" y="63"/>
                    </a:lnTo>
                    <a:lnTo>
                      <a:pt x="0" y="61"/>
                    </a:lnTo>
                    <a:lnTo>
                      <a:pt x="0" y="60"/>
                    </a:lnTo>
                    <a:lnTo>
                      <a:pt x="0" y="59"/>
                    </a:lnTo>
                    <a:lnTo>
                      <a:pt x="0" y="56"/>
                    </a:lnTo>
                    <a:lnTo>
                      <a:pt x="0" y="55"/>
                    </a:lnTo>
                    <a:lnTo>
                      <a:pt x="0" y="53"/>
                    </a:lnTo>
                    <a:lnTo>
                      <a:pt x="0" y="52"/>
                    </a:lnTo>
                    <a:lnTo>
                      <a:pt x="1" y="52"/>
                    </a:lnTo>
                    <a:lnTo>
                      <a:pt x="1" y="51"/>
                    </a:lnTo>
                    <a:lnTo>
                      <a:pt x="1" y="50"/>
                    </a:lnTo>
                    <a:lnTo>
                      <a:pt x="1" y="48"/>
                    </a:lnTo>
                    <a:lnTo>
                      <a:pt x="3" y="43"/>
                    </a:lnTo>
                    <a:lnTo>
                      <a:pt x="3" y="42"/>
                    </a:lnTo>
                    <a:lnTo>
                      <a:pt x="3" y="41"/>
                    </a:lnTo>
                    <a:lnTo>
                      <a:pt x="3" y="39"/>
                    </a:lnTo>
                    <a:lnTo>
                      <a:pt x="4" y="38"/>
                    </a:lnTo>
                    <a:lnTo>
                      <a:pt x="4" y="37"/>
                    </a:lnTo>
                    <a:lnTo>
                      <a:pt x="4" y="35"/>
                    </a:lnTo>
                    <a:lnTo>
                      <a:pt x="4" y="34"/>
                    </a:lnTo>
                    <a:lnTo>
                      <a:pt x="5" y="33"/>
                    </a:lnTo>
                    <a:lnTo>
                      <a:pt x="5" y="31"/>
                    </a:lnTo>
                    <a:lnTo>
                      <a:pt x="5" y="30"/>
                    </a:lnTo>
                    <a:lnTo>
                      <a:pt x="6" y="29"/>
                    </a:lnTo>
                    <a:lnTo>
                      <a:pt x="6" y="28"/>
                    </a:lnTo>
                    <a:lnTo>
                      <a:pt x="6" y="26"/>
                    </a:lnTo>
                    <a:lnTo>
                      <a:pt x="8" y="26"/>
                    </a:lnTo>
                    <a:lnTo>
                      <a:pt x="8" y="25"/>
                    </a:lnTo>
                    <a:lnTo>
                      <a:pt x="8" y="24"/>
                    </a:lnTo>
                    <a:lnTo>
                      <a:pt x="9" y="22"/>
                    </a:lnTo>
                    <a:lnTo>
                      <a:pt x="9" y="21"/>
                    </a:lnTo>
                    <a:lnTo>
                      <a:pt x="10" y="20"/>
                    </a:lnTo>
                    <a:lnTo>
                      <a:pt x="10" y="18"/>
                    </a:lnTo>
                    <a:lnTo>
                      <a:pt x="12" y="17"/>
                    </a:lnTo>
                    <a:lnTo>
                      <a:pt x="12" y="16"/>
                    </a:lnTo>
                    <a:lnTo>
                      <a:pt x="13" y="15"/>
                    </a:lnTo>
                    <a:lnTo>
                      <a:pt x="13" y="13"/>
                    </a:lnTo>
                    <a:lnTo>
                      <a:pt x="14" y="13"/>
                    </a:lnTo>
                    <a:lnTo>
                      <a:pt x="14" y="12"/>
                    </a:lnTo>
                    <a:lnTo>
                      <a:pt x="15" y="11"/>
                    </a:lnTo>
                    <a:lnTo>
                      <a:pt x="15" y="9"/>
                    </a:lnTo>
                    <a:lnTo>
                      <a:pt x="17" y="9"/>
                    </a:lnTo>
                    <a:lnTo>
                      <a:pt x="18" y="8"/>
                    </a:lnTo>
                    <a:lnTo>
                      <a:pt x="19" y="7"/>
                    </a:lnTo>
                    <a:close/>
                  </a:path>
                </a:pathLst>
              </a:custGeom>
              <a:solidFill>
                <a:srgbClr val="808080"/>
              </a:solidFill>
              <a:ln w="9525">
                <a:noFill/>
                <a:round/>
                <a:headEnd/>
                <a:tailEnd/>
              </a:ln>
            </p:spPr>
            <p:txBody>
              <a:bodyPr/>
              <a:lstStyle/>
              <a:p>
                <a:endParaRPr lang="en-US"/>
              </a:p>
            </p:txBody>
          </p:sp>
          <p:sp>
            <p:nvSpPr>
              <p:cNvPr id="297" name="Freeform 440"/>
              <p:cNvSpPr>
                <a:spLocks/>
              </p:cNvSpPr>
              <p:nvPr/>
            </p:nvSpPr>
            <p:spPr bwMode="auto">
              <a:xfrm>
                <a:off x="2657" y="1351"/>
                <a:ext cx="72" cy="153"/>
              </a:xfrm>
              <a:custGeom>
                <a:avLst/>
                <a:gdLst>
                  <a:gd name="T0" fmla="*/ 70 w 72"/>
                  <a:gd name="T1" fmla="*/ 57 h 153"/>
                  <a:gd name="T2" fmla="*/ 71 w 72"/>
                  <a:gd name="T3" fmla="*/ 71 h 153"/>
                  <a:gd name="T4" fmla="*/ 72 w 72"/>
                  <a:gd name="T5" fmla="*/ 85 h 153"/>
                  <a:gd name="T6" fmla="*/ 70 w 72"/>
                  <a:gd name="T7" fmla="*/ 100 h 153"/>
                  <a:gd name="T8" fmla="*/ 68 w 72"/>
                  <a:gd name="T9" fmla="*/ 114 h 153"/>
                  <a:gd name="T10" fmla="*/ 64 w 72"/>
                  <a:gd name="T11" fmla="*/ 125 h 153"/>
                  <a:gd name="T12" fmla="*/ 59 w 72"/>
                  <a:gd name="T13" fmla="*/ 136 h 153"/>
                  <a:gd name="T14" fmla="*/ 53 w 72"/>
                  <a:gd name="T15" fmla="*/ 144 h 153"/>
                  <a:gd name="T16" fmla="*/ 46 w 72"/>
                  <a:gd name="T17" fmla="*/ 150 h 153"/>
                  <a:gd name="T18" fmla="*/ 40 w 72"/>
                  <a:gd name="T19" fmla="*/ 153 h 153"/>
                  <a:gd name="T20" fmla="*/ 32 w 72"/>
                  <a:gd name="T21" fmla="*/ 151 h 153"/>
                  <a:gd name="T22" fmla="*/ 24 w 72"/>
                  <a:gd name="T23" fmla="*/ 147 h 153"/>
                  <a:gd name="T24" fmla="*/ 18 w 72"/>
                  <a:gd name="T25" fmla="*/ 141 h 153"/>
                  <a:gd name="T26" fmla="*/ 13 w 72"/>
                  <a:gd name="T27" fmla="*/ 132 h 153"/>
                  <a:gd name="T28" fmla="*/ 7 w 72"/>
                  <a:gd name="T29" fmla="*/ 120 h 153"/>
                  <a:gd name="T30" fmla="*/ 4 w 72"/>
                  <a:gd name="T31" fmla="*/ 107 h 153"/>
                  <a:gd name="T32" fmla="*/ 1 w 72"/>
                  <a:gd name="T33" fmla="*/ 93 h 153"/>
                  <a:gd name="T34" fmla="*/ 0 w 72"/>
                  <a:gd name="T35" fmla="*/ 78 h 153"/>
                  <a:gd name="T36" fmla="*/ 0 w 72"/>
                  <a:gd name="T37" fmla="*/ 63 h 153"/>
                  <a:gd name="T38" fmla="*/ 2 w 72"/>
                  <a:gd name="T39" fmla="*/ 49 h 153"/>
                  <a:gd name="T40" fmla="*/ 5 w 72"/>
                  <a:gd name="T41" fmla="*/ 36 h 153"/>
                  <a:gd name="T42" fmla="*/ 9 w 72"/>
                  <a:gd name="T43" fmla="*/ 24 h 153"/>
                  <a:gd name="T44" fmla="*/ 14 w 72"/>
                  <a:gd name="T45" fmla="*/ 14 h 153"/>
                  <a:gd name="T46" fmla="*/ 22 w 72"/>
                  <a:gd name="T47" fmla="*/ 5 h 153"/>
                  <a:gd name="T48" fmla="*/ 28 w 72"/>
                  <a:gd name="T49" fmla="*/ 1 h 153"/>
                  <a:gd name="T50" fmla="*/ 36 w 72"/>
                  <a:gd name="T51" fmla="*/ 0 h 153"/>
                  <a:gd name="T52" fmla="*/ 42 w 72"/>
                  <a:gd name="T53" fmla="*/ 2 h 153"/>
                  <a:gd name="T54" fmla="*/ 49 w 72"/>
                  <a:gd name="T55" fmla="*/ 8 h 153"/>
                  <a:gd name="T56" fmla="*/ 55 w 72"/>
                  <a:gd name="T57" fmla="*/ 14 h 153"/>
                  <a:gd name="T58" fmla="*/ 61 w 72"/>
                  <a:gd name="T59" fmla="*/ 23 h 153"/>
                  <a:gd name="T60" fmla="*/ 66 w 72"/>
                  <a:gd name="T61" fmla="*/ 35 h 153"/>
                  <a:gd name="T62" fmla="*/ 67 w 72"/>
                  <a:gd name="T63" fmla="*/ 46 h 153"/>
                  <a:gd name="T64" fmla="*/ 63 w 72"/>
                  <a:gd name="T65" fmla="*/ 33 h 153"/>
                  <a:gd name="T66" fmla="*/ 59 w 72"/>
                  <a:gd name="T67" fmla="*/ 23 h 153"/>
                  <a:gd name="T68" fmla="*/ 53 w 72"/>
                  <a:gd name="T69" fmla="*/ 14 h 153"/>
                  <a:gd name="T70" fmla="*/ 48 w 72"/>
                  <a:gd name="T71" fmla="*/ 8 h 153"/>
                  <a:gd name="T72" fmla="*/ 41 w 72"/>
                  <a:gd name="T73" fmla="*/ 4 h 153"/>
                  <a:gd name="T74" fmla="*/ 33 w 72"/>
                  <a:gd name="T75" fmla="*/ 4 h 153"/>
                  <a:gd name="T76" fmla="*/ 27 w 72"/>
                  <a:gd name="T77" fmla="*/ 5 h 153"/>
                  <a:gd name="T78" fmla="*/ 19 w 72"/>
                  <a:gd name="T79" fmla="*/ 11 h 153"/>
                  <a:gd name="T80" fmla="*/ 14 w 72"/>
                  <a:gd name="T81" fmla="*/ 19 h 153"/>
                  <a:gd name="T82" fmla="*/ 9 w 72"/>
                  <a:gd name="T83" fmla="*/ 28 h 153"/>
                  <a:gd name="T84" fmla="*/ 5 w 72"/>
                  <a:gd name="T85" fmla="*/ 41 h 153"/>
                  <a:gd name="T86" fmla="*/ 2 w 72"/>
                  <a:gd name="T87" fmla="*/ 53 h 153"/>
                  <a:gd name="T88" fmla="*/ 1 w 72"/>
                  <a:gd name="T89" fmla="*/ 67 h 153"/>
                  <a:gd name="T90" fmla="*/ 1 w 72"/>
                  <a:gd name="T91" fmla="*/ 81 h 153"/>
                  <a:gd name="T92" fmla="*/ 2 w 72"/>
                  <a:gd name="T93" fmla="*/ 96 h 153"/>
                  <a:gd name="T94" fmla="*/ 5 w 72"/>
                  <a:gd name="T95" fmla="*/ 110 h 153"/>
                  <a:gd name="T96" fmla="*/ 9 w 72"/>
                  <a:gd name="T97" fmla="*/ 122 h 153"/>
                  <a:gd name="T98" fmla="*/ 14 w 72"/>
                  <a:gd name="T99" fmla="*/ 132 h 153"/>
                  <a:gd name="T100" fmla="*/ 20 w 72"/>
                  <a:gd name="T101" fmla="*/ 140 h 153"/>
                  <a:gd name="T102" fmla="*/ 26 w 72"/>
                  <a:gd name="T103" fmla="*/ 146 h 153"/>
                  <a:gd name="T104" fmla="*/ 35 w 72"/>
                  <a:gd name="T105" fmla="*/ 150 h 153"/>
                  <a:gd name="T106" fmla="*/ 41 w 72"/>
                  <a:gd name="T107" fmla="*/ 149 h 153"/>
                  <a:gd name="T108" fmla="*/ 48 w 72"/>
                  <a:gd name="T109" fmla="*/ 146 h 153"/>
                  <a:gd name="T110" fmla="*/ 54 w 72"/>
                  <a:gd name="T111" fmla="*/ 140 h 153"/>
                  <a:gd name="T112" fmla="*/ 59 w 72"/>
                  <a:gd name="T113" fmla="*/ 132 h 153"/>
                  <a:gd name="T114" fmla="*/ 64 w 72"/>
                  <a:gd name="T115" fmla="*/ 122 h 153"/>
                  <a:gd name="T116" fmla="*/ 67 w 72"/>
                  <a:gd name="T117" fmla="*/ 109 h 153"/>
                  <a:gd name="T118" fmla="*/ 70 w 72"/>
                  <a:gd name="T119" fmla="*/ 96 h 153"/>
                  <a:gd name="T120" fmla="*/ 71 w 72"/>
                  <a:gd name="T121" fmla="*/ 83 h 153"/>
                  <a:gd name="T122" fmla="*/ 70 w 72"/>
                  <a:gd name="T123" fmla="*/ 67 h 153"/>
                  <a:gd name="T124" fmla="*/ 68 w 72"/>
                  <a:gd name="T125" fmla="*/ 53 h 1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153"/>
                  <a:gd name="T191" fmla="*/ 72 w 72"/>
                  <a:gd name="T192" fmla="*/ 153 h 15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153">
                    <a:moveTo>
                      <a:pt x="68" y="45"/>
                    </a:moveTo>
                    <a:lnTo>
                      <a:pt x="68" y="49"/>
                    </a:lnTo>
                    <a:lnTo>
                      <a:pt x="70" y="53"/>
                    </a:lnTo>
                    <a:lnTo>
                      <a:pt x="70" y="57"/>
                    </a:lnTo>
                    <a:lnTo>
                      <a:pt x="71" y="59"/>
                    </a:lnTo>
                    <a:lnTo>
                      <a:pt x="71" y="63"/>
                    </a:lnTo>
                    <a:lnTo>
                      <a:pt x="71" y="67"/>
                    </a:lnTo>
                    <a:lnTo>
                      <a:pt x="71" y="71"/>
                    </a:lnTo>
                    <a:lnTo>
                      <a:pt x="72" y="75"/>
                    </a:lnTo>
                    <a:lnTo>
                      <a:pt x="72" y="79"/>
                    </a:lnTo>
                    <a:lnTo>
                      <a:pt x="72" y="81"/>
                    </a:lnTo>
                    <a:lnTo>
                      <a:pt x="72" y="85"/>
                    </a:lnTo>
                    <a:lnTo>
                      <a:pt x="71" y="89"/>
                    </a:lnTo>
                    <a:lnTo>
                      <a:pt x="71" y="93"/>
                    </a:lnTo>
                    <a:lnTo>
                      <a:pt x="71" y="97"/>
                    </a:lnTo>
                    <a:lnTo>
                      <a:pt x="70" y="100"/>
                    </a:lnTo>
                    <a:lnTo>
                      <a:pt x="70" y="103"/>
                    </a:lnTo>
                    <a:lnTo>
                      <a:pt x="70" y="107"/>
                    </a:lnTo>
                    <a:lnTo>
                      <a:pt x="68" y="110"/>
                    </a:lnTo>
                    <a:lnTo>
                      <a:pt x="68" y="114"/>
                    </a:lnTo>
                    <a:lnTo>
                      <a:pt x="67" y="116"/>
                    </a:lnTo>
                    <a:lnTo>
                      <a:pt x="66" y="119"/>
                    </a:lnTo>
                    <a:lnTo>
                      <a:pt x="64" y="123"/>
                    </a:lnTo>
                    <a:lnTo>
                      <a:pt x="64" y="125"/>
                    </a:lnTo>
                    <a:lnTo>
                      <a:pt x="63" y="128"/>
                    </a:lnTo>
                    <a:lnTo>
                      <a:pt x="62" y="131"/>
                    </a:lnTo>
                    <a:lnTo>
                      <a:pt x="61" y="133"/>
                    </a:lnTo>
                    <a:lnTo>
                      <a:pt x="59" y="136"/>
                    </a:lnTo>
                    <a:lnTo>
                      <a:pt x="58" y="138"/>
                    </a:lnTo>
                    <a:lnTo>
                      <a:pt x="57" y="140"/>
                    </a:lnTo>
                    <a:lnTo>
                      <a:pt x="54" y="142"/>
                    </a:lnTo>
                    <a:lnTo>
                      <a:pt x="53" y="144"/>
                    </a:lnTo>
                    <a:lnTo>
                      <a:pt x="51" y="146"/>
                    </a:lnTo>
                    <a:lnTo>
                      <a:pt x="50" y="147"/>
                    </a:lnTo>
                    <a:lnTo>
                      <a:pt x="48" y="149"/>
                    </a:lnTo>
                    <a:lnTo>
                      <a:pt x="46" y="150"/>
                    </a:lnTo>
                    <a:lnTo>
                      <a:pt x="45" y="150"/>
                    </a:lnTo>
                    <a:lnTo>
                      <a:pt x="42" y="151"/>
                    </a:lnTo>
                    <a:lnTo>
                      <a:pt x="41" y="151"/>
                    </a:lnTo>
                    <a:lnTo>
                      <a:pt x="40" y="153"/>
                    </a:lnTo>
                    <a:lnTo>
                      <a:pt x="37" y="153"/>
                    </a:lnTo>
                    <a:lnTo>
                      <a:pt x="36" y="153"/>
                    </a:lnTo>
                    <a:lnTo>
                      <a:pt x="35" y="153"/>
                    </a:lnTo>
                    <a:lnTo>
                      <a:pt x="32" y="151"/>
                    </a:lnTo>
                    <a:lnTo>
                      <a:pt x="31" y="151"/>
                    </a:lnTo>
                    <a:lnTo>
                      <a:pt x="27" y="150"/>
                    </a:lnTo>
                    <a:lnTo>
                      <a:pt x="26" y="149"/>
                    </a:lnTo>
                    <a:lnTo>
                      <a:pt x="24" y="147"/>
                    </a:lnTo>
                    <a:lnTo>
                      <a:pt x="23" y="146"/>
                    </a:lnTo>
                    <a:lnTo>
                      <a:pt x="20" y="145"/>
                    </a:lnTo>
                    <a:lnTo>
                      <a:pt x="19" y="142"/>
                    </a:lnTo>
                    <a:lnTo>
                      <a:pt x="18" y="141"/>
                    </a:lnTo>
                    <a:lnTo>
                      <a:pt x="16" y="138"/>
                    </a:lnTo>
                    <a:lnTo>
                      <a:pt x="15" y="137"/>
                    </a:lnTo>
                    <a:lnTo>
                      <a:pt x="14" y="135"/>
                    </a:lnTo>
                    <a:lnTo>
                      <a:pt x="13" y="132"/>
                    </a:lnTo>
                    <a:lnTo>
                      <a:pt x="11" y="129"/>
                    </a:lnTo>
                    <a:lnTo>
                      <a:pt x="10" y="127"/>
                    </a:lnTo>
                    <a:lnTo>
                      <a:pt x="9" y="123"/>
                    </a:lnTo>
                    <a:lnTo>
                      <a:pt x="7" y="120"/>
                    </a:lnTo>
                    <a:lnTo>
                      <a:pt x="6" y="118"/>
                    </a:lnTo>
                    <a:lnTo>
                      <a:pt x="5" y="114"/>
                    </a:lnTo>
                    <a:lnTo>
                      <a:pt x="5" y="111"/>
                    </a:lnTo>
                    <a:lnTo>
                      <a:pt x="4" y="107"/>
                    </a:lnTo>
                    <a:lnTo>
                      <a:pt x="2" y="103"/>
                    </a:lnTo>
                    <a:lnTo>
                      <a:pt x="2" y="100"/>
                    </a:lnTo>
                    <a:lnTo>
                      <a:pt x="1" y="97"/>
                    </a:lnTo>
                    <a:lnTo>
                      <a:pt x="1" y="93"/>
                    </a:lnTo>
                    <a:lnTo>
                      <a:pt x="1" y="89"/>
                    </a:lnTo>
                    <a:lnTo>
                      <a:pt x="1" y="85"/>
                    </a:lnTo>
                    <a:lnTo>
                      <a:pt x="0" y="81"/>
                    </a:lnTo>
                    <a:lnTo>
                      <a:pt x="0" y="78"/>
                    </a:lnTo>
                    <a:lnTo>
                      <a:pt x="0" y="74"/>
                    </a:lnTo>
                    <a:lnTo>
                      <a:pt x="0" y="71"/>
                    </a:lnTo>
                    <a:lnTo>
                      <a:pt x="0" y="67"/>
                    </a:lnTo>
                    <a:lnTo>
                      <a:pt x="0" y="63"/>
                    </a:lnTo>
                    <a:lnTo>
                      <a:pt x="1" y="59"/>
                    </a:lnTo>
                    <a:lnTo>
                      <a:pt x="1" y="57"/>
                    </a:lnTo>
                    <a:lnTo>
                      <a:pt x="1" y="53"/>
                    </a:lnTo>
                    <a:lnTo>
                      <a:pt x="2" y="49"/>
                    </a:lnTo>
                    <a:lnTo>
                      <a:pt x="2" y="46"/>
                    </a:lnTo>
                    <a:lnTo>
                      <a:pt x="4" y="43"/>
                    </a:lnTo>
                    <a:lnTo>
                      <a:pt x="4" y="40"/>
                    </a:lnTo>
                    <a:lnTo>
                      <a:pt x="5" y="36"/>
                    </a:lnTo>
                    <a:lnTo>
                      <a:pt x="6" y="33"/>
                    </a:lnTo>
                    <a:lnTo>
                      <a:pt x="6" y="30"/>
                    </a:lnTo>
                    <a:lnTo>
                      <a:pt x="7" y="27"/>
                    </a:lnTo>
                    <a:lnTo>
                      <a:pt x="9" y="24"/>
                    </a:lnTo>
                    <a:lnTo>
                      <a:pt x="10" y="22"/>
                    </a:lnTo>
                    <a:lnTo>
                      <a:pt x="11" y="19"/>
                    </a:lnTo>
                    <a:lnTo>
                      <a:pt x="13" y="17"/>
                    </a:lnTo>
                    <a:lnTo>
                      <a:pt x="14" y="14"/>
                    </a:lnTo>
                    <a:lnTo>
                      <a:pt x="15" y="13"/>
                    </a:lnTo>
                    <a:lnTo>
                      <a:pt x="16" y="10"/>
                    </a:lnTo>
                    <a:lnTo>
                      <a:pt x="18" y="9"/>
                    </a:lnTo>
                    <a:lnTo>
                      <a:pt x="22" y="5"/>
                    </a:lnTo>
                    <a:lnTo>
                      <a:pt x="23" y="4"/>
                    </a:lnTo>
                    <a:lnTo>
                      <a:pt x="26" y="4"/>
                    </a:lnTo>
                    <a:lnTo>
                      <a:pt x="27" y="2"/>
                    </a:lnTo>
                    <a:lnTo>
                      <a:pt x="28" y="1"/>
                    </a:lnTo>
                    <a:lnTo>
                      <a:pt x="31" y="1"/>
                    </a:lnTo>
                    <a:lnTo>
                      <a:pt x="32" y="1"/>
                    </a:lnTo>
                    <a:lnTo>
                      <a:pt x="33" y="1"/>
                    </a:lnTo>
                    <a:lnTo>
                      <a:pt x="36" y="0"/>
                    </a:lnTo>
                    <a:lnTo>
                      <a:pt x="37" y="1"/>
                    </a:lnTo>
                    <a:lnTo>
                      <a:pt x="39" y="1"/>
                    </a:lnTo>
                    <a:lnTo>
                      <a:pt x="41" y="1"/>
                    </a:lnTo>
                    <a:lnTo>
                      <a:pt x="42" y="2"/>
                    </a:lnTo>
                    <a:lnTo>
                      <a:pt x="44" y="4"/>
                    </a:lnTo>
                    <a:lnTo>
                      <a:pt x="46" y="4"/>
                    </a:lnTo>
                    <a:lnTo>
                      <a:pt x="48" y="5"/>
                    </a:lnTo>
                    <a:lnTo>
                      <a:pt x="49" y="8"/>
                    </a:lnTo>
                    <a:lnTo>
                      <a:pt x="50" y="9"/>
                    </a:lnTo>
                    <a:lnTo>
                      <a:pt x="53" y="10"/>
                    </a:lnTo>
                    <a:lnTo>
                      <a:pt x="54" y="11"/>
                    </a:lnTo>
                    <a:lnTo>
                      <a:pt x="55" y="14"/>
                    </a:lnTo>
                    <a:lnTo>
                      <a:pt x="57" y="17"/>
                    </a:lnTo>
                    <a:lnTo>
                      <a:pt x="58" y="18"/>
                    </a:lnTo>
                    <a:lnTo>
                      <a:pt x="59" y="20"/>
                    </a:lnTo>
                    <a:lnTo>
                      <a:pt x="61" y="23"/>
                    </a:lnTo>
                    <a:lnTo>
                      <a:pt x="62" y="27"/>
                    </a:lnTo>
                    <a:lnTo>
                      <a:pt x="63" y="30"/>
                    </a:lnTo>
                    <a:lnTo>
                      <a:pt x="64" y="32"/>
                    </a:lnTo>
                    <a:lnTo>
                      <a:pt x="66" y="35"/>
                    </a:lnTo>
                    <a:lnTo>
                      <a:pt x="66" y="39"/>
                    </a:lnTo>
                    <a:lnTo>
                      <a:pt x="67" y="43"/>
                    </a:lnTo>
                    <a:lnTo>
                      <a:pt x="68" y="45"/>
                    </a:lnTo>
                    <a:lnTo>
                      <a:pt x="67" y="46"/>
                    </a:lnTo>
                    <a:lnTo>
                      <a:pt x="66" y="43"/>
                    </a:lnTo>
                    <a:lnTo>
                      <a:pt x="66" y="40"/>
                    </a:lnTo>
                    <a:lnTo>
                      <a:pt x="64" y="37"/>
                    </a:lnTo>
                    <a:lnTo>
                      <a:pt x="63" y="33"/>
                    </a:lnTo>
                    <a:lnTo>
                      <a:pt x="62" y="31"/>
                    </a:lnTo>
                    <a:lnTo>
                      <a:pt x="61" y="28"/>
                    </a:lnTo>
                    <a:lnTo>
                      <a:pt x="61" y="26"/>
                    </a:lnTo>
                    <a:lnTo>
                      <a:pt x="59" y="23"/>
                    </a:lnTo>
                    <a:lnTo>
                      <a:pt x="57" y="20"/>
                    </a:lnTo>
                    <a:lnTo>
                      <a:pt x="55" y="18"/>
                    </a:lnTo>
                    <a:lnTo>
                      <a:pt x="54" y="17"/>
                    </a:lnTo>
                    <a:lnTo>
                      <a:pt x="53" y="14"/>
                    </a:lnTo>
                    <a:lnTo>
                      <a:pt x="51" y="13"/>
                    </a:lnTo>
                    <a:lnTo>
                      <a:pt x="50" y="10"/>
                    </a:lnTo>
                    <a:lnTo>
                      <a:pt x="49" y="9"/>
                    </a:lnTo>
                    <a:lnTo>
                      <a:pt x="48" y="8"/>
                    </a:lnTo>
                    <a:lnTo>
                      <a:pt x="45" y="6"/>
                    </a:lnTo>
                    <a:lnTo>
                      <a:pt x="44" y="6"/>
                    </a:lnTo>
                    <a:lnTo>
                      <a:pt x="42" y="5"/>
                    </a:lnTo>
                    <a:lnTo>
                      <a:pt x="41" y="4"/>
                    </a:lnTo>
                    <a:lnTo>
                      <a:pt x="39" y="4"/>
                    </a:lnTo>
                    <a:lnTo>
                      <a:pt x="37" y="4"/>
                    </a:lnTo>
                    <a:lnTo>
                      <a:pt x="36" y="4"/>
                    </a:lnTo>
                    <a:lnTo>
                      <a:pt x="33" y="4"/>
                    </a:lnTo>
                    <a:lnTo>
                      <a:pt x="32" y="4"/>
                    </a:lnTo>
                    <a:lnTo>
                      <a:pt x="31" y="4"/>
                    </a:lnTo>
                    <a:lnTo>
                      <a:pt x="28" y="4"/>
                    </a:lnTo>
                    <a:lnTo>
                      <a:pt x="27" y="5"/>
                    </a:lnTo>
                    <a:lnTo>
                      <a:pt x="26" y="6"/>
                    </a:lnTo>
                    <a:lnTo>
                      <a:pt x="24" y="6"/>
                    </a:lnTo>
                    <a:lnTo>
                      <a:pt x="22" y="8"/>
                    </a:lnTo>
                    <a:lnTo>
                      <a:pt x="19" y="11"/>
                    </a:lnTo>
                    <a:lnTo>
                      <a:pt x="18" y="13"/>
                    </a:lnTo>
                    <a:lnTo>
                      <a:pt x="16" y="14"/>
                    </a:lnTo>
                    <a:lnTo>
                      <a:pt x="15" y="17"/>
                    </a:lnTo>
                    <a:lnTo>
                      <a:pt x="14" y="19"/>
                    </a:lnTo>
                    <a:lnTo>
                      <a:pt x="13" y="20"/>
                    </a:lnTo>
                    <a:lnTo>
                      <a:pt x="11" y="24"/>
                    </a:lnTo>
                    <a:lnTo>
                      <a:pt x="10" y="26"/>
                    </a:lnTo>
                    <a:lnTo>
                      <a:pt x="9" y="28"/>
                    </a:lnTo>
                    <a:lnTo>
                      <a:pt x="7" y="32"/>
                    </a:lnTo>
                    <a:lnTo>
                      <a:pt x="6" y="35"/>
                    </a:lnTo>
                    <a:lnTo>
                      <a:pt x="6" y="37"/>
                    </a:lnTo>
                    <a:lnTo>
                      <a:pt x="5" y="41"/>
                    </a:lnTo>
                    <a:lnTo>
                      <a:pt x="5" y="44"/>
                    </a:lnTo>
                    <a:lnTo>
                      <a:pt x="4" y="46"/>
                    </a:lnTo>
                    <a:lnTo>
                      <a:pt x="4" y="50"/>
                    </a:lnTo>
                    <a:lnTo>
                      <a:pt x="2" y="53"/>
                    </a:lnTo>
                    <a:lnTo>
                      <a:pt x="2" y="57"/>
                    </a:lnTo>
                    <a:lnTo>
                      <a:pt x="2" y="61"/>
                    </a:lnTo>
                    <a:lnTo>
                      <a:pt x="1" y="63"/>
                    </a:lnTo>
                    <a:lnTo>
                      <a:pt x="1" y="67"/>
                    </a:lnTo>
                    <a:lnTo>
                      <a:pt x="1" y="71"/>
                    </a:lnTo>
                    <a:lnTo>
                      <a:pt x="1" y="75"/>
                    </a:lnTo>
                    <a:lnTo>
                      <a:pt x="1" y="78"/>
                    </a:lnTo>
                    <a:lnTo>
                      <a:pt x="1" y="81"/>
                    </a:lnTo>
                    <a:lnTo>
                      <a:pt x="1" y="85"/>
                    </a:lnTo>
                    <a:lnTo>
                      <a:pt x="2" y="89"/>
                    </a:lnTo>
                    <a:lnTo>
                      <a:pt x="2" y="92"/>
                    </a:lnTo>
                    <a:lnTo>
                      <a:pt x="2" y="96"/>
                    </a:lnTo>
                    <a:lnTo>
                      <a:pt x="4" y="100"/>
                    </a:lnTo>
                    <a:lnTo>
                      <a:pt x="4" y="102"/>
                    </a:lnTo>
                    <a:lnTo>
                      <a:pt x="5" y="106"/>
                    </a:lnTo>
                    <a:lnTo>
                      <a:pt x="5" y="110"/>
                    </a:lnTo>
                    <a:lnTo>
                      <a:pt x="6" y="113"/>
                    </a:lnTo>
                    <a:lnTo>
                      <a:pt x="7" y="116"/>
                    </a:lnTo>
                    <a:lnTo>
                      <a:pt x="9" y="119"/>
                    </a:lnTo>
                    <a:lnTo>
                      <a:pt x="9" y="122"/>
                    </a:lnTo>
                    <a:lnTo>
                      <a:pt x="10" y="124"/>
                    </a:lnTo>
                    <a:lnTo>
                      <a:pt x="11" y="127"/>
                    </a:lnTo>
                    <a:lnTo>
                      <a:pt x="13" y="129"/>
                    </a:lnTo>
                    <a:lnTo>
                      <a:pt x="14" y="132"/>
                    </a:lnTo>
                    <a:lnTo>
                      <a:pt x="15" y="135"/>
                    </a:lnTo>
                    <a:lnTo>
                      <a:pt x="16" y="137"/>
                    </a:lnTo>
                    <a:lnTo>
                      <a:pt x="18" y="138"/>
                    </a:lnTo>
                    <a:lnTo>
                      <a:pt x="20" y="140"/>
                    </a:lnTo>
                    <a:lnTo>
                      <a:pt x="22" y="142"/>
                    </a:lnTo>
                    <a:lnTo>
                      <a:pt x="23" y="144"/>
                    </a:lnTo>
                    <a:lnTo>
                      <a:pt x="24" y="145"/>
                    </a:lnTo>
                    <a:lnTo>
                      <a:pt x="26" y="146"/>
                    </a:lnTo>
                    <a:lnTo>
                      <a:pt x="28" y="147"/>
                    </a:lnTo>
                    <a:lnTo>
                      <a:pt x="31" y="149"/>
                    </a:lnTo>
                    <a:lnTo>
                      <a:pt x="32" y="149"/>
                    </a:lnTo>
                    <a:lnTo>
                      <a:pt x="35" y="150"/>
                    </a:lnTo>
                    <a:lnTo>
                      <a:pt x="36" y="150"/>
                    </a:lnTo>
                    <a:lnTo>
                      <a:pt x="37" y="150"/>
                    </a:lnTo>
                    <a:lnTo>
                      <a:pt x="40" y="150"/>
                    </a:lnTo>
                    <a:lnTo>
                      <a:pt x="41" y="149"/>
                    </a:lnTo>
                    <a:lnTo>
                      <a:pt x="42" y="149"/>
                    </a:lnTo>
                    <a:lnTo>
                      <a:pt x="45" y="147"/>
                    </a:lnTo>
                    <a:lnTo>
                      <a:pt x="46" y="147"/>
                    </a:lnTo>
                    <a:lnTo>
                      <a:pt x="48" y="146"/>
                    </a:lnTo>
                    <a:lnTo>
                      <a:pt x="49" y="145"/>
                    </a:lnTo>
                    <a:lnTo>
                      <a:pt x="51" y="144"/>
                    </a:lnTo>
                    <a:lnTo>
                      <a:pt x="53" y="142"/>
                    </a:lnTo>
                    <a:lnTo>
                      <a:pt x="54" y="140"/>
                    </a:lnTo>
                    <a:lnTo>
                      <a:pt x="55" y="138"/>
                    </a:lnTo>
                    <a:lnTo>
                      <a:pt x="57" y="136"/>
                    </a:lnTo>
                    <a:lnTo>
                      <a:pt x="58" y="135"/>
                    </a:lnTo>
                    <a:lnTo>
                      <a:pt x="59" y="132"/>
                    </a:lnTo>
                    <a:lnTo>
                      <a:pt x="61" y="129"/>
                    </a:lnTo>
                    <a:lnTo>
                      <a:pt x="62" y="127"/>
                    </a:lnTo>
                    <a:lnTo>
                      <a:pt x="63" y="124"/>
                    </a:lnTo>
                    <a:lnTo>
                      <a:pt x="64" y="122"/>
                    </a:lnTo>
                    <a:lnTo>
                      <a:pt x="64" y="118"/>
                    </a:lnTo>
                    <a:lnTo>
                      <a:pt x="66" y="115"/>
                    </a:lnTo>
                    <a:lnTo>
                      <a:pt x="67" y="113"/>
                    </a:lnTo>
                    <a:lnTo>
                      <a:pt x="67" y="109"/>
                    </a:lnTo>
                    <a:lnTo>
                      <a:pt x="68" y="106"/>
                    </a:lnTo>
                    <a:lnTo>
                      <a:pt x="68" y="102"/>
                    </a:lnTo>
                    <a:lnTo>
                      <a:pt x="68" y="100"/>
                    </a:lnTo>
                    <a:lnTo>
                      <a:pt x="70" y="96"/>
                    </a:lnTo>
                    <a:lnTo>
                      <a:pt x="70" y="92"/>
                    </a:lnTo>
                    <a:lnTo>
                      <a:pt x="70" y="89"/>
                    </a:lnTo>
                    <a:lnTo>
                      <a:pt x="71" y="85"/>
                    </a:lnTo>
                    <a:lnTo>
                      <a:pt x="71" y="83"/>
                    </a:lnTo>
                    <a:lnTo>
                      <a:pt x="71" y="79"/>
                    </a:lnTo>
                    <a:lnTo>
                      <a:pt x="71" y="75"/>
                    </a:lnTo>
                    <a:lnTo>
                      <a:pt x="71" y="71"/>
                    </a:lnTo>
                    <a:lnTo>
                      <a:pt x="70" y="67"/>
                    </a:lnTo>
                    <a:lnTo>
                      <a:pt x="70" y="65"/>
                    </a:lnTo>
                    <a:lnTo>
                      <a:pt x="70" y="61"/>
                    </a:lnTo>
                    <a:lnTo>
                      <a:pt x="68" y="57"/>
                    </a:lnTo>
                    <a:lnTo>
                      <a:pt x="68" y="53"/>
                    </a:lnTo>
                    <a:lnTo>
                      <a:pt x="67" y="50"/>
                    </a:lnTo>
                    <a:lnTo>
                      <a:pt x="67" y="46"/>
                    </a:lnTo>
                    <a:lnTo>
                      <a:pt x="68" y="45"/>
                    </a:lnTo>
                    <a:close/>
                  </a:path>
                </a:pathLst>
              </a:custGeom>
              <a:solidFill>
                <a:srgbClr val="808080"/>
              </a:solidFill>
              <a:ln w="9525">
                <a:noFill/>
                <a:round/>
                <a:headEnd/>
                <a:tailEnd/>
              </a:ln>
            </p:spPr>
            <p:txBody>
              <a:bodyPr/>
              <a:lstStyle/>
              <a:p>
                <a:endParaRPr lang="en-US"/>
              </a:p>
            </p:txBody>
          </p:sp>
          <p:sp>
            <p:nvSpPr>
              <p:cNvPr id="298" name="Freeform 441"/>
              <p:cNvSpPr>
                <a:spLocks/>
              </p:cNvSpPr>
              <p:nvPr/>
            </p:nvSpPr>
            <p:spPr bwMode="auto">
              <a:xfrm>
                <a:off x="2559" y="1277"/>
                <a:ext cx="56" cy="117"/>
              </a:xfrm>
              <a:custGeom>
                <a:avLst/>
                <a:gdLst>
                  <a:gd name="T0" fmla="*/ 20 w 56"/>
                  <a:gd name="T1" fmla="*/ 1 h 117"/>
                  <a:gd name="T2" fmla="*/ 25 w 56"/>
                  <a:gd name="T3" fmla="*/ 0 h 117"/>
                  <a:gd name="T4" fmla="*/ 30 w 56"/>
                  <a:gd name="T5" fmla="*/ 0 h 117"/>
                  <a:gd name="T6" fmla="*/ 34 w 56"/>
                  <a:gd name="T7" fmla="*/ 1 h 117"/>
                  <a:gd name="T8" fmla="*/ 38 w 56"/>
                  <a:gd name="T9" fmla="*/ 4 h 117"/>
                  <a:gd name="T10" fmla="*/ 42 w 56"/>
                  <a:gd name="T11" fmla="*/ 8 h 117"/>
                  <a:gd name="T12" fmla="*/ 45 w 56"/>
                  <a:gd name="T13" fmla="*/ 12 h 117"/>
                  <a:gd name="T14" fmla="*/ 46 w 56"/>
                  <a:gd name="T15" fmla="*/ 15 h 117"/>
                  <a:gd name="T16" fmla="*/ 48 w 56"/>
                  <a:gd name="T17" fmla="*/ 19 h 117"/>
                  <a:gd name="T18" fmla="*/ 50 w 56"/>
                  <a:gd name="T19" fmla="*/ 24 h 117"/>
                  <a:gd name="T20" fmla="*/ 52 w 56"/>
                  <a:gd name="T21" fmla="*/ 30 h 117"/>
                  <a:gd name="T22" fmla="*/ 55 w 56"/>
                  <a:gd name="T23" fmla="*/ 41 h 117"/>
                  <a:gd name="T24" fmla="*/ 55 w 56"/>
                  <a:gd name="T25" fmla="*/ 47 h 117"/>
                  <a:gd name="T26" fmla="*/ 56 w 56"/>
                  <a:gd name="T27" fmla="*/ 50 h 117"/>
                  <a:gd name="T28" fmla="*/ 56 w 56"/>
                  <a:gd name="T29" fmla="*/ 56 h 117"/>
                  <a:gd name="T30" fmla="*/ 56 w 56"/>
                  <a:gd name="T31" fmla="*/ 61 h 117"/>
                  <a:gd name="T32" fmla="*/ 56 w 56"/>
                  <a:gd name="T33" fmla="*/ 66 h 117"/>
                  <a:gd name="T34" fmla="*/ 55 w 56"/>
                  <a:gd name="T35" fmla="*/ 70 h 117"/>
                  <a:gd name="T36" fmla="*/ 55 w 56"/>
                  <a:gd name="T37" fmla="*/ 75 h 117"/>
                  <a:gd name="T38" fmla="*/ 54 w 56"/>
                  <a:gd name="T39" fmla="*/ 83 h 117"/>
                  <a:gd name="T40" fmla="*/ 52 w 56"/>
                  <a:gd name="T41" fmla="*/ 88 h 117"/>
                  <a:gd name="T42" fmla="*/ 51 w 56"/>
                  <a:gd name="T43" fmla="*/ 92 h 117"/>
                  <a:gd name="T44" fmla="*/ 50 w 56"/>
                  <a:gd name="T45" fmla="*/ 96 h 117"/>
                  <a:gd name="T46" fmla="*/ 47 w 56"/>
                  <a:gd name="T47" fmla="*/ 101 h 117"/>
                  <a:gd name="T48" fmla="*/ 45 w 56"/>
                  <a:gd name="T49" fmla="*/ 105 h 117"/>
                  <a:gd name="T50" fmla="*/ 43 w 56"/>
                  <a:gd name="T51" fmla="*/ 109 h 117"/>
                  <a:gd name="T52" fmla="*/ 38 w 56"/>
                  <a:gd name="T53" fmla="*/ 113 h 117"/>
                  <a:gd name="T54" fmla="*/ 34 w 56"/>
                  <a:gd name="T55" fmla="*/ 115 h 117"/>
                  <a:gd name="T56" fmla="*/ 29 w 56"/>
                  <a:gd name="T57" fmla="*/ 117 h 117"/>
                  <a:gd name="T58" fmla="*/ 24 w 56"/>
                  <a:gd name="T59" fmla="*/ 115 h 117"/>
                  <a:gd name="T60" fmla="*/ 19 w 56"/>
                  <a:gd name="T61" fmla="*/ 113 h 117"/>
                  <a:gd name="T62" fmla="*/ 15 w 56"/>
                  <a:gd name="T63" fmla="*/ 109 h 117"/>
                  <a:gd name="T64" fmla="*/ 12 w 56"/>
                  <a:gd name="T65" fmla="*/ 105 h 117"/>
                  <a:gd name="T66" fmla="*/ 10 w 56"/>
                  <a:gd name="T67" fmla="*/ 100 h 117"/>
                  <a:gd name="T68" fmla="*/ 7 w 56"/>
                  <a:gd name="T69" fmla="*/ 96 h 117"/>
                  <a:gd name="T70" fmla="*/ 6 w 56"/>
                  <a:gd name="T71" fmla="*/ 92 h 117"/>
                  <a:gd name="T72" fmla="*/ 4 w 56"/>
                  <a:gd name="T73" fmla="*/ 87 h 117"/>
                  <a:gd name="T74" fmla="*/ 2 w 56"/>
                  <a:gd name="T75" fmla="*/ 75 h 117"/>
                  <a:gd name="T76" fmla="*/ 0 w 56"/>
                  <a:gd name="T77" fmla="*/ 70 h 117"/>
                  <a:gd name="T78" fmla="*/ 0 w 56"/>
                  <a:gd name="T79" fmla="*/ 65 h 117"/>
                  <a:gd name="T80" fmla="*/ 0 w 56"/>
                  <a:gd name="T81" fmla="*/ 59 h 117"/>
                  <a:gd name="T82" fmla="*/ 0 w 56"/>
                  <a:gd name="T83" fmla="*/ 54 h 117"/>
                  <a:gd name="T84" fmla="*/ 0 w 56"/>
                  <a:gd name="T85" fmla="*/ 49 h 117"/>
                  <a:gd name="T86" fmla="*/ 0 w 56"/>
                  <a:gd name="T87" fmla="*/ 44 h 117"/>
                  <a:gd name="T88" fmla="*/ 2 w 56"/>
                  <a:gd name="T89" fmla="*/ 37 h 117"/>
                  <a:gd name="T90" fmla="*/ 3 w 56"/>
                  <a:gd name="T91" fmla="*/ 31 h 117"/>
                  <a:gd name="T92" fmla="*/ 4 w 56"/>
                  <a:gd name="T93" fmla="*/ 26 h 117"/>
                  <a:gd name="T94" fmla="*/ 6 w 56"/>
                  <a:gd name="T95" fmla="*/ 21 h 117"/>
                  <a:gd name="T96" fmla="*/ 8 w 56"/>
                  <a:gd name="T97" fmla="*/ 15 h 117"/>
                  <a:gd name="T98" fmla="*/ 11 w 56"/>
                  <a:gd name="T99" fmla="*/ 10 h 117"/>
                  <a:gd name="T100" fmla="*/ 13 w 56"/>
                  <a:gd name="T101" fmla="*/ 6 h 1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
                  <a:gd name="T154" fmla="*/ 0 h 117"/>
                  <a:gd name="T155" fmla="*/ 56 w 56"/>
                  <a:gd name="T156" fmla="*/ 117 h 1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 h="117">
                    <a:moveTo>
                      <a:pt x="16" y="5"/>
                    </a:moveTo>
                    <a:lnTo>
                      <a:pt x="17" y="2"/>
                    </a:lnTo>
                    <a:lnTo>
                      <a:pt x="19" y="2"/>
                    </a:lnTo>
                    <a:lnTo>
                      <a:pt x="20" y="1"/>
                    </a:lnTo>
                    <a:lnTo>
                      <a:pt x="21" y="1"/>
                    </a:lnTo>
                    <a:lnTo>
                      <a:pt x="22" y="0"/>
                    </a:lnTo>
                    <a:lnTo>
                      <a:pt x="24" y="0"/>
                    </a:lnTo>
                    <a:lnTo>
                      <a:pt x="25" y="0"/>
                    </a:lnTo>
                    <a:lnTo>
                      <a:pt x="26" y="0"/>
                    </a:lnTo>
                    <a:lnTo>
                      <a:pt x="28" y="0"/>
                    </a:lnTo>
                    <a:lnTo>
                      <a:pt x="29" y="0"/>
                    </a:lnTo>
                    <a:lnTo>
                      <a:pt x="30" y="0"/>
                    </a:lnTo>
                    <a:lnTo>
                      <a:pt x="32" y="0"/>
                    </a:lnTo>
                    <a:lnTo>
                      <a:pt x="33" y="0"/>
                    </a:lnTo>
                    <a:lnTo>
                      <a:pt x="33" y="1"/>
                    </a:lnTo>
                    <a:lnTo>
                      <a:pt x="34" y="1"/>
                    </a:lnTo>
                    <a:lnTo>
                      <a:pt x="35" y="2"/>
                    </a:lnTo>
                    <a:lnTo>
                      <a:pt x="37" y="2"/>
                    </a:lnTo>
                    <a:lnTo>
                      <a:pt x="37" y="4"/>
                    </a:lnTo>
                    <a:lnTo>
                      <a:pt x="38" y="4"/>
                    </a:lnTo>
                    <a:lnTo>
                      <a:pt x="39" y="5"/>
                    </a:lnTo>
                    <a:lnTo>
                      <a:pt x="41" y="6"/>
                    </a:lnTo>
                    <a:lnTo>
                      <a:pt x="41" y="8"/>
                    </a:lnTo>
                    <a:lnTo>
                      <a:pt x="42" y="8"/>
                    </a:lnTo>
                    <a:lnTo>
                      <a:pt x="42" y="9"/>
                    </a:lnTo>
                    <a:lnTo>
                      <a:pt x="43" y="9"/>
                    </a:lnTo>
                    <a:lnTo>
                      <a:pt x="43" y="10"/>
                    </a:lnTo>
                    <a:lnTo>
                      <a:pt x="45" y="12"/>
                    </a:lnTo>
                    <a:lnTo>
                      <a:pt x="45" y="13"/>
                    </a:lnTo>
                    <a:lnTo>
                      <a:pt x="46" y="13"/>
                    </a:lnTo>
                    <a:lnTo>
                      <a:pt x="46" y="14"/>
                    </a:lnTo>
                    <a:lnTo>
                      <a:pt x="46" y="15"/>
                    </a:lnTo>
                    <a:lnTo>
                      <a:pt x="47" y="15"/>
                    </a:lnTo>
                    <a:lnTo>
                      <a:pt x="47" y="17"/>
                    </a:lnTo>
                    <a:lnTo>
                      <a:pt x="47" y="18"/>
                    </a:lnTo>
                    <a:lnTo>
                      <a:pt x="48" y="19"/>
                    </a:lnTo>
                    <a:lnTo>
                      <a:pt x="48" y="21"/>
                    </a:lnTo>
                    <a:lnTo>
                      <a:pt x="50" y="22"/>
                    </a:lnTo>
                    <a:lnTo>
                      <a:pt x="50" y="23"/>
                    </a:lnTo>
                    <a:lnTo>
                      <a:pt x="50" y="24"/>
                    </a:lnTo>
                    <a:lnTo>
                      <a:pt x="51" y="24"/>
                    </a:lnTo>
                    <a:lnTo>
                      <a:pt x="51" y="26"/>
                    </a:lnTo>
                    <a:lnTo>
                      <a:pt x="51" y="27"/>
                    </a:lnTo>
                    <a:lnTo>
                      <a:pt x="52" y="30"/>
                    </a:lnTo>
                    <a:lnTo>
                      <a:pt x="54" y="34"/>
                    </a:lnTo>
                    <a:lnTo>
                      <a:pt x="54" y="37"/>
                    </a:lnTo>
                    <a:lnTo>
                      <a:pt x="54" y="39"/>
                    </a:lnTo>
                    <a:lnTo>
                      <a:pt x="55" y="41"/>
                    </a:lnTo>
                    <a:lnTo>
                      <a:pt x="55" y="43"/>
                    </a:lnTo>
                    <a:lnTo>
                      <a:pt x="55" y="44"/>
                    </a:lnTo>
                    <a:lnTo>
                      <a:pt x="55" y="45"/>
                    </a:lnTo>
                    <a:lnTo>
                      <a:pt x="55" y="47"/>
                    </a:lnTo>
                    <a:lnTo>
                      <a:pt x="55" y="48"/>
                    </a:lnTo>
                    <a:lnTo>
                      <a:pt x="55" y="49"/>
                    </a:lnTo>
                    <a:lnTo>
                      <a:pt x="55" y="50"/>
                    </a:lnTo>
                    <a:lnTo>
                      <a:pt x="56" y="50"/>
                    </a:lnTo>
                    <a:lnTo>
                      <a:pt x="56" y="52"/>
                    </a:lnTo>
                    <a:lnTo>
                      <a:pt x="56" y="53"/>
                    </a:lnTo>
                    <a:lnTo>
                      <a:pt x="56" y="54"/>
                    </a:lnTo>
                    <a:lnTo>
                      <a:pt x="56" y="56"/>
                    </a:lnTo>
                    <a:lnTo>
                      <a:pt x="56" y="57"/>
                    </a:lnTo>
                    <a:lnTo>
                      <a:pt x="56" y="58"/>
                    </a:lnTo>
                    <a:lnTo>
                      <a:pt x="56" y="59"/>
                    </a:lnTo>
                    <a:lnTo>
                      <a:pt x="56" y="61"/>
                    </a:lnTo>
                    <a:lnTo>
                      <a:pt x="56" y="62"/>
                    </a:lnTo>
                    <a:lnTo>
                      <a:pt x="56" y="63"/>
                    </a:lnTo>
                    <a:lnTo>
                      <a:pt x="56" y="65"/>
                    </a:lnTo>
                    <a:lnTo>
                      <a:pt x="56" y="66"/>
                    </a:lnTo>
                    <a:lnTo>
                      <a:pt x="56" y="67"/>
                    </a:lnTo>
                    <a:lnTo>
                      <a:pt x="56" y="69"/>
                    </a:lnTo>
                    <a:lnTo>
                      <a:pt x="55" y="69"/>
                    </a:lnTo>
                    <a:lnTo>
                      <a:pt x="55" y="70"/>
                    </a:lnTo>
                    <a:lnTo>
                      <a:pt x="55" y="71"/>
                    </a:lnTo>
                    <a:lnTo>
                      <a:pt x="55" y="72"/>
                    </a:lnTo>
                    <a:lnTo>
                      <a:pt x="55" y="74"/>
                    </a:lnTo>
                    <a:lnTo>
                      <a:pt x="55" y="75"/>
                    </a:lnTo>
                    <a:lnTo>
                      <a:pt x="55" y="76"/>
                    </a:lnTo>
                    <a:lnTo>
                      <a:pt x="54" y="79"/>
                    </a:lnTo>
                    <a:lnTo>
                      <a:pt x="54" y="80"/>
                    </a:lnTo>
                    <a:lnTo>
                      <a:pt x="54" y="83"/>
                    </a:lnTo>
                    <a:lnTo>
                      <a:pt x="54" y="84"/>
                    </a:lnTo>
                    <a:lnTo>
                      <a:pt x="54" y="85"/>
                    </a:lnTo>
                    <a:lnTo>
                      <a:pt x="52" y="87"/>
                    </a:lnTo>
                    <a:lnTo>
                      <a:pt x="52" y="88"/>
                    </a:lnTo>
                    <a:lnTo>
                      <a:pt x="52" y="89"/>
                    </a:lnTo>
                    <a:lnTo>
                      <a:pt x="52" y="91"/>
                    </a:lnTo>
                    <a:lnTo>
                      <a:pt x="51" y="91"/>
                    </a:lnTo>
                    <a:lnTo>
                      <a:pt x="51" y="92"/>
                    </a:lnTo>
                    <a:lnTo>
                      <a:pt x="51" y="93"/>
                    </a:lnTo>
                    <a:lnTo>
                      <a:pt x="51" y="94"/>
                    </a:lnTo>
                    <a:lnTo>
                      <a:pt x="50" y="94"/>
                    </a:lnTo>
                    <a:lnTo>
                      <a:pt x="50" y="96"/>
                    </a:lnTo>
                    <a:lnTo>
                      <a:pt x="50" y="97"/>
                    </a:lnTo>
                    <a:lnTo>
                      <a:pt x="48" y="98"/>
                    </a:lnTo>
                    <a:lnTo>
                      <a:pt x="48" y="100"/>
                    </a:lnTo>
                    <a:lnTo>
                      <a:pt x="47" y="101"/>
                    </a:lnTo>
                    <a:lnTo>
                      <a:pt x="47" y="102"/>
                    </a:lnTo>
                    <a:lnTo>
                      <a:pt x="46" y="104"/>
                    </a:lnTo>
                    <a:lnTo>
                      <a:pt x="46" y="105"/>
                    </a:lnTo>
                    <a:lnTo>
                      <a:pt x="45" y="105"/>
                    </a:lnTo>
                    <a:lnTo>
                      <a:pt x="45" y="106"/>
                    </a:lnTo>
                    <a:lnTo>
                      <a:pt x="45" y="107"/>
                    </a:lnTo>
                    <a:lnTo>
                      <a:pt x="43" y="107"/>
                    </a:lnTo>
                    <a:lnTo>
                      <a:pt x="43" y="109"/>
                    </a:lnTo>
                    <a:lnTo>
                      <a:pt x="42" y="109"/>
                    </a:lnTo>
                    <a:lnTo>
                      <a:pt x="42" y="110"/>
                    </a:lnTo>
                    <a:lnTo>
                      <a:pt x="41" y="111"/>
                    </a:lnTo>
                    <a:lnTo>
                      <a:pt x="38" y="113"/>
                    </a:lnTo>
                    <a:lnTo>
                      <a:pt x="38" y="114"/>
                    </a:lnTo>
                    <a:lnTo>
                      <a:pt x="37" y="114"/>
                    </a:lnTo>
                    <a:lnTo>
                      <a:pt x="35" y="115"/>
                    </a:lnTo>
                    <a:lnTo>
                      <a:pt x="34" y="115"/>
                    </a:lnTo>
                    <a:lnTo>
                      <a:pt x="33" y="117"/>
                    </a:lnTo>
                    <a:lnTo>
                      <a:pt x="32" y="117"/>
                    </a:lnTo>
                    <a:lnTo>
                      <a:pt x="30" y="117"/>
                    </a:lnTo>
                    <a:lnTo>
                      <a:pt x="29" y="117"/>
                    </a:lnTo>
                    <a:lnTo>
                      <a:pt x="28" y="117"/>
                    </a:lnTo>
                    <a:lnTo>
                      <a:pt x="26" y="117"/>
                    </a:lnTo>
                    <a:lnTo>
                      <a:pt x="25" y="117"/>
                    </a:lnTo>
                    <a:lnTo>
                      <a:pt x="24" y="115"/>
                    </a:lnTo>
                    <a:lnTo>
                      <a:pt x="22" y="115"/>
                    </a:lnTo>
                    <a:lnTo>
                      <a:pt x="21" y="114"/>
                    </a:lnTo>
                    <a:lnTo>
                      <a:pt x="20" y="114"/>
                    </a:lnTo>
                    <a:lnTo>
                      <a:pt x="19" y="113"/>
                    </a:lnTo>
                    <a:lnTo>
                      <a:pt x="17" y="111"/>
                    </a:lnTo>
                    <a:lnTo>
                      <a:pt x="16" y="110"/>
                    </a:lnTo>
                    <a:lnTo>
                      <a:pt x="15" y="110"/>
                    </a:lnTo>
                    <a:lnTo>
                      <a:pt x="15" y="109"/>
                    </a:lnTo>
                    <a:lnTo>
                      <a:pt x="13" y="107"/>
                    </a:lnTo>
                    <a:lnTo>
                      <a:pt x="13" y="106"/>
                    </a:lnTo>
                    <a:lnTo>
                      <a:pt x="12" y="106"/>
                    </a:lnTo>
                    <a:lnTo>
                      <a:pt x="12" y="105"/>
                    </a:lnTo>
                    <a:lnTo>
                      <a:pt x="11" y="104"/>
                    </a:lnTo>
                    <a:lnTo>
                      <a:pt x="11" y="102"/>
                    </a:lnTo>
                    <a:lnTo>
                      <a:pt x="10" y="101"/>
                    </a:lnTo>
                    <a:lnTo>
                      <a:pt x="10" y="100"/>
                    </a:lnTo>
                    <a:lnTo>
                      <a:pt x="8" y="98"/>
                    </a:lnTo>
                    <a:lnTo>
                      <a:pt x="8" y="97"/>
                    </a:lnTo>
                    <a:lnTo>
                      <a:pt x="7" y="97"/>
                    </a:lnTo>
                    <a:lnTo>
                      <a:pt x="7" y="96"/>
                    </a:lnTo>
                    <a:lnTo>
                      <a:pt x="7" y="94"/>
                    </a:lnTo>
                    <a:lnTo>
                      <a:pt x="7" y="93"/>
                    </a:lnTo>
                    <a:lnTo>
                      <a:pt x="6" y="93"/>
                    </a:lnTo>
                    <a:lnTo>
                      <a:pt x="6" y="92"/>
                    </a:lnTo>
                    <a:lnTo>
                      <a:pt x="6" y="91"/>
                    </a:lnTo>
                    <a:lnTo>
                      <a:pt x="4" y="89"/>
                    </a:lnTo>
                    <a:lnTo>
                      <a:pt x="4" y="88"/>
                    </a:lnTo>
                    <a:lnTo>
                      <a:pt x="4" y="87"/>
                    </a:lnTo>
                    <a:lnTo>
                      <a:pt x="4" y="85"/>
                    </a:lnTo>
                    <a:lnTo>
                      <a:pt x="3" y="83"/>
                    </a:lnTo>
                    <a:lnTo>
                      <a:pt x="2" y="78"/>
                    </a:lnTo>
                    <a:lnTo>
                      <a:pt x="2" y="75"/>
                    </a:lnTo>
                    <a:lnTo>
                      <a:pt x="2" y="74"/>
                    </a:lnTo>
                    <a:lnTo>
                      <a:pt x="2" y="72"/>
                    </a:lnTo>
                    <a:lnTo>
                      <a:pt x="0" y="71"/>
                    </a:lnTo>
                    <a:lnTo>
                      <a:pt x="0" y="70"/>
                    </a:lnTo>
                    <a:lnTo>
                      <a:pt x="0" y="69"/>
                    </a:lnTo>
                    <a:lnTo>
                      <a:pt x="0" y="67"/>
                    </a:lnTo>
                    <a:lnTo>
                      <a:pt x="0" y="66"/>
                    </a:lnTo>
                    <a:lnTo>
                      <a:pt x="0" y="65"/>
                    </a:lnTo>
                    <a:lnTo>
                      <a:pt x="0" y="63"/>
                    </a:lnTo>
                    <a:lnTo>
                      <a:pt x="0" y="62"/>
                    </a:lnTo>
                    <a:lnTo>
                      <a:pt x="0" y="61"/>
                    </a:lnTo>
                    <a:lnTo>
                      <a:pt x="0" y="59"/>
                    </a:lnTo>
                    <a:lnTo>
                      <a:pt x="0" y="58"/>
                    </a:lnTo>
                    <a:lnTo>
                      <a:pt x="0" y="57"/>
                    </a:lnTo>
                    <a:lnTo>
                      <a:pt x="0" y="56"/>
                    </a:lnTo>
                    <a:lnTo>
                      <a:pt x="0" y="54"/>
                    </a:lnTo>
                    <a:lnTo>
                      <a:pt x="0" y="53"/>
                    </a:lnTo>
                    <a:lnTo>
                      <a:pt x="0" y="52"/>
                    </a:lnTo>
                    <a:lnTo>
                      <a:pt x="0" y="50"/>
                    </a:lnTo>
                    <a:lnTo>
                      <a:pt x="0" y="49"/>
                    </a:lnTo>
                    <a:lnTo>
                      <a:pt x="0" y="48"/>
                    </a:lnTo>
                    <a:lnTo>
                      <a:pt x="0" y="47"/>
                    </a:lnTo>
                    <a:lnTo>
                      <a:pt x="0" y="45"/>
                    </a:lnTo>
                    <a:lnTo>
                      <a:pt x="0" y="44"/>
                    </a:lnTo>
                    <a:lnTo>
                      <a:pt x="0" y="43"/>
                    </a:lnTo>
                    <a:lnTo>
                      <a:pt x="2" y="41"/>
                    </a:lnTo>
                    <a:lnTo>
                      <a:pt x="2" y="40"/>
                    </a:lnTo>
                    <a:lnTo>
                      <a:pt x="2" y="37"/>
                    </a:lnTo>
                    <a:lnTo>
                      <a:pt x="2" y="36"/>
                    </a:lnTo>
                    <a:lnTo>
                      <a:pt x="2" y="34"/>
                    </a:lnTo>
                    <a:lnTo>
                      <a:pt x="3" y="32"/>
                    </a:lnTo>
                    <a:lnTo>
                      <a:pt x="3" y="31"/>
                    </a:lnTo>
                    <a:lnTo>
                      <a:pt x="3" y="30"/>
                    </a:lnTo>
                    <a:lnTo>
                      <a:pt x="3" y="28"/>
                    </a:lnTo>
                    <a:lnTo>
                      <a:pt x="4" y="27"/>
                    </a:lnTo>
                    <a:lnTo>
                      <a:pt x="4" y="26"/>
                    </a:lnTo>
                    <a:lnTo>
                      <a:pt x="4" y="24"/>
                    </a:lnTo>
                    <a:lnTo>
                      <a:pt x="6" y="23"/>
                    </a:lnTo>
                    <a:lnTo>
                      <a:pt x="6" y="22"/>
                    </a:lnTo>
                    <a:lnTo>
                      <a:pt x="6" y="21"/>
                    </a:lnTo>
                    <a:lnTo>
                      <a:pt x="7" y="19"/>
                    </a:lnTo>
                    <a:lnTo>
                      <a:pt x="7" y="18"/>
                    </a:lnTo>
                    <a:lnTo>
                      <a:pt x="8" y="17"/>
                    </a:lnTo>
                    <a:lnTo>
                      <a:pt x="8" y="15"/>
                    </a:lnTo>
                    <a:lnTo>
                      <a:pt x="10" y="14"/>
                    </a:lnTo>
                    <a:lnTo>
                      <a:pt x="10" y="13"/>
                    </a:lnTo>
                    <a:lnTo>
                      <a:pt x="11" y="12"/>
                    </a:lnTo>
                    <a:lnTo>
                      <a:pt x="11" y="10"/>
                    </a:lnTo>
                    <a:lnTo>
                      <a:pt x="12" y="10"/>
                    </a:lnTo>
                    <a:lnTo>
                      <a:pt x="12" y="9"/>
                    </a:lnTo>
                    <a:lnTo>
                      <a:pt x="13" y="8"/>
                    </a:lnTo>
                    <a:lnTo>
                      <a:pt x="13" y="6"/>
                    </a:lnTo>
                    <a:lnTo>
                      <a:pt x="15" y="6"/>
                    </a:lnTo>
                    <a:lnTo>
                      <a:pt x="16" y="5"/>
                    </a:lnTo>
                    <a:close/>
                  </a:path>
                </a:pathLst>
              </a:custGeom>
              <a:solidFill>
                <a:srgbClr val="808080"/>
              </a:solidFill>
              <a:ln w="9525">
                <a:noFill/>
                <a:round/>
                <a:headEnd/>
                <a:tailEnd/>
              </a:ln>
            </p:spPr>
            <p:txBody>
              <a:bodyPr/>
              <a:lstStyle/>
              <a:p>
                <a:endParaRPr lang="en-US"/>
              </a:p>
            </p:txBody>
          </p:sp>
          <p:sp>
            <p:nvSpPr>
              <p:cNvPr id="299" name="Freeform 442"/>
              <p:cNvSpPr>
                <a:spLocks/>
              </p:cNvSpPr>
              <p:nvPr/>
            </p:nvSpPr>
            <p:spPr bwMode="auto">
              <a:xfrm>
                <a:off x="2558" y="1276"/>
                <a:ext cx="57" cy="119"/>
              </a:xfrm>
              <a:custGeom>
                <a:avLst/>
                <a:gdLst>
                  <a:gd name="T0" fmla="*/ 57 w 57"/>
                  <a:gd name="T1" fmla="*/ 46 h 119"/>
                  <a:gd name="T2" fmla="*/ 57 w 57"/>
                  <a:gd name="T3" fmla="*/ 58 h 119"/>
                  <a:gd name="T4" fmla="*/ 57 w 57"/>
                  <a:gd name="T5" fmla="*/ 70 h 119"/>
                  <a:gd name="T6" fmla="*/ 56 w 57"/>
                  <a:gd name="T7" fmla="*/ 83 h 119"/>
                  <a:gd name="T8" fmla="*/ 53 w 57"/>
                  <a:gd name="T9" fmla="*/ 93 h 119"/>
                  <a:gd name="T10" fmla="*/ 49 w 57"/>
                  <a:gd name="T11" fmla="*/ 102 h 119"/>
                  <a:gd name="T12" fmla="*/ 44 w 57"/>
                  <a:gd name="T13" fmla="*/ 111 h 119"/>
                  <a:gd name="T14" fmla="*/ 39 w 57"/>
                  <a:gd name="T15" fmla="*/ 116 h 119"/>
                  <a:gd name="T16" fmla="*/ 34 w 57"/>
                  <a:gd name="T17" fmla="*/ 119 h 119"/>
                  <a:gd name="T18" fmla="*/ 27 w 57"/>
                  <a:gd name="T19" fmla="*/ 119 h 119"/>
                  <a:gd name="T20" fmla="*/ 22 w 57"/>
                  <a:gd name="T21" fmla="*/ 116 h 119"/>
                  <a:gd name="T22" fmla="*/ 17 w 57"/>
                  <a:gd name="T23" fmla="*/ 112 h 119"/>
                  <a:gd name="T24" fmla="*/ 12 w 57"/>
                  <a:gd name="T25" fmla="*/ 105 h 119"/>
                  <a:gd name="T26" fmla="*/ 8 w 57"/>
                  <a:gd name="T27" fmla="*/ 97 h 119"/>
                  <a:gd name="T28" fmla="*/ 4 w 57"/>
                  <a:gd name="T29" fmla="*/ 86 h 119"/>
                  <a:gd name="T30" fmla="*/ 1 w 57"/>
                  <a:gd name="T31" fmla="*/ 75 h 119"/>
                  <a:gd name="T32" fmla="*/ 0 w 57"/>
                  <a:gd name="T33" fmla="*/ 63 h 119"/>
                  <a:gd name="T34" fmla="*/ 1 w 57"/>
                  <a:gd name="T35" fmla="*/ 49 h 119"/>
                  <a:gd name="T36" fmla="*/ 3 w 57"/>
                  <a:gd name="T37" fmla="*/ 32 h 119"/>
                  <a:gd name="T38" fmla="*/ 7 w 57"/>
                  <a:gd name="T39" fmla="*/ 23 h 119"/>
                  <a:gd name="T40" fmla="*/ 9 w 57"/>
                  <a:gd name="T41" fmla="*/ 14 h 119"/>
                  <a:gd name="T42" fmla="*/ 14 w 57"/>
                  <a:gd name="T43" fmla="*/ 7 h 119"/>
                  <a:gd name="T44" fmla="*/ 23 w 57"/>
                  <a:gd name="T45" fmla="*/ 0 h 119"/>
                  <a:gd name="T46" fmla="*/ 29 w 57"/>
                  <a:gd name="T47" fmla="*/ 0 h 119"/>
                  <a:gd name="T48" fmla="*/ 34 w 57"/>
                  <a:gd name="T49" fmla="*/ 1 h 119"/>
                  <a:gd name="T50" fmla="*/ 42 w 57"/>
                  <a:gd name="T51" fmla="*/ 7 h 119"/>
                  <a:gd name="T52" fmla="*/ 47 w 57"/>
                  <a:gd name="T53" fmla="*/ 13 h 119"/>
                  <a:gd name="T54" fmla="*/ 51 w 57"/>
                  <a:gd name="T55" fmla="*/ 22 h 119"/>
                  <a:gd name="T56" fmla="*/ 55 w 57"/>
                  <a:gd name="T57" fmla="*/ 35 h 119"/>
                  <a:gd name="T58" fmla="*/ 51 w 57"/>
                  <a:gd name="T59" fmla="*/ 25 h 119"/>
                  <a:gd name="T60" fmla="*/ 47 w 57"/>
                  <a:gd name="T61" fmla="*/ 16 h 119"/>
                  <a:gd name="T62" fmla="*/ 43 w 57"/>
                  <a:gd name="T63" fmla="*/ 10 h 119"/>
                  <a:gd name="T64" fmla="*/ 35 w 57"/>
                  <a:gd name="T65" fmla="*/ 3 h 119"/>
                  <a:gd name="T66" fmla="*/ 30 w 57"/>
                  <a:gd name="T67" fmla="*/ 2 h 119"/>
                  <a:gd name="T68" fmla="*/ 25 w 57"/>
                  <a:gd name="T69" fmla="*/ 2 h 119"/>
                  <a:gd name="T70" fmla="*/ 20 w 57"/>
                  <a:gd name="T71" fmla="*/ 5 h 119"/>
                  <a:gd name="T72" fmla="*/ 12 w 57"/>
                  <a:gd name="T73" fmla="*/ 14 h 119"/>
                  <a:gd name="T74" fmla="*/ 8 w 57"/>
                  <a:gd name="T75" fmla="*/ 22 h 119"/>
                  <a:gd name="T76" fmla="*/ 5 w 57"/>
                  <a:gd name="T77" fmla="*/ 31 h 119"/>
                  <a:gd name="T78" fmla="*/ 3 w 57"/>
                  <a:gd name="T79" fmla="*/ 46 h 119"/>
                  <a:gd name="T80" fmla="*/ 1 w 57"/>
                  <a:gd name="T81" fmla="*/ 60 h 119"/>
                  <a:gd name="T82" fmla="*/ 3 w 57"/>
                  <a:gd name="T83" fmla="*/ 71 h 119"/>
                  <a:gd name="T84" fmla="*/ 4 w 57"/>
                  <a:gd name="T85" fmla="*/ 83 h 119"/>
                  <a:gd name="T86" fmla="*/ 8 w 57"/>
                  <a:gd name="T87" fmla="*/ 93 h 119"/>
                  <a:gd name="T88" fmla="*/ 12 w 57"/>
                  <a:gd name="T89" fmla="*/ 101 h 119"/>
                  <a:gd name="T90" fmla="*/ 17 w 57"/>
                  <a:gd name="T91" fmla="*/ 108 h 119"/>
                  <a:gd name="T92" fmla="*/ 21 w 57"/>
                  <a:gd name="T93" fmla="*/ 114 h 119"/>
                  <a:gd name="T94" fmla="*/ 26 w 57"/>
                  <a:gd name="T95" fmla="*/ 115 h 119"/>
                  <a:gd name="T96" fmla="*/ 31 w 57"/>
                  <a:gd name="T97" fmla="*/ 116 h 119"/>
                  <a:gd name="T98" fmla="*/ 38 w 57"/>
                  <a:gd name="T99" fmla="*/ 114 h 119"/>
                  <a:gd name="T100" fmla="*/ 42 w 57"/>
                  <a:gd name="T101" fmla="*/ 110 h 119"/>
                  <a:gd name="T102" fmla="*/ 48 w 57"/>
                  <a:gd name="T103" fmla="*/ 102 h 119"/>
                  <a:gd name="T104" fmla="*/ 51 w 57"/>
                  <a:gd name="T105" fmla="*/ 94 h 119"/>
                  <a:gd name="T106" fmla="*/ 53 w 57"/>
                  <a:gd name="T107" fmla="*/ 84 h 119"/>
                  <a:gd name="T108" fmla="*/ 56 w 57"/>
                  <a:gd name="T109" fmla="*/ 71 h 119"/>
                  <a:gd name="T110" fmla="*/ 56 w 57"/>
                  <a:gd name="T111" fmla="*/ 60 h 119"/>
                  <a:gd name="T112" fmla="*/ 56 w 57"/>
                  <a:gd name="T113" fmla="*/ 49 h 119"/>
                  <a:gd name="T114" fmla="*/ 53 w 57"/>
                  <a:gd name="T115" fmla="*/ 36 h 1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7"/>
                  <a:gd name="T175" fmla="*/ 0 h 119"/>
                  <a:gd name="T176" fmla="*/ 57 w 57"/>
                  <a:gd name="T177" fmla="*/ 119 h 1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7" h="119">
                    <a:moveTo>
                      <a:pt x="55" y="35"/>
                    </a:moveTo>
                    <a:lnTo>
                      <a:pt x="56" y="40"/>
                    </a:lnTo>
                    <a:lnTo>
                      <a:pt x="56" y="42"/>
                    </a:lnTo>
                    <a:lnTo>
                      <a:pt x="57" y="46"/>
                    </a:lnTo>
                    <a:lnTo>
                      <a:pt x="57" y="49"/>
                    </a:lnTo>
                    <a:lnTo>
                      <a:pt x="57" y="51"/>
                    </a:lnTo>
                    <a:lnTo>
                      <a:pt x="57" y="54"/>
                    </a:lnTo>
                    <a:lnTo>
                      <a:pt x="57" y="58"/>
                    </a:lnTo>
                    <a:lnTo>
                      <a:pt x="57" y="60"/>
                    </a:lnTo>
                    <a:lnTo>
                      <a:pt x="57" y="63"/>
                    </a:lnTo>
                    <a:lnTo>
                      <a:pt x="57" y="66"/>
                    </a:lnTo>
                    <a:lnTo>
                      <a:pt x="57" y="70"/>
                    </a:lnTo>
                    <a:lnTo>
                      <a:pt x="57" y="72"/>
                    </a:lnTo>
                    <a:lnTo>
                      <a:pt x="57" y="75"/>
                    </a:lnTo>
                    <a:lnTo>
                      <a:pt x="56" y="80"/>
                    </a:lnTo>
                    <a:lnTo>
                      <a:pt x="56" y="83"/>
                    </a:lnTo>
                    <a:lnTo>
                      <a:pt x="55" y="85"/>
                    </a:lnTo>
                    <a:lnTo>
                      <a:pt x="55" y="88"/>
                    </a:lnTo>
                    <a:lnTo>
                      <a:pt x="53" y="90"/>
                    </a:lnTo>
                    <a:lnTo>
                      <a:pt x="53" y="93"/>
                    </a:lnTo>
                    <a:lnTo>
                      <a:pt x="52" y="95"/>
                    </a:lnTo>
                    <a:lnTo>
                      <a:pt x="52" y="98"/>
                    </a:lnTo>
                    <a:lnTo>
                      <a:pt x="51" y="99"/>
                    </a:lnTo>
                    <a:lnTo>
                      <a:pt x="49" y="102"/>
                    </a:lnTo>
                    <a:lnTo>
                      <a:pt x="48" y="103"/>
                    </a:lnTo>
                    <a:lnTo>
                      <a:pt x="48" y="106"/>
                    </a:lnTo>
                    <a:lnTo>
                      <a:pt x="46" y="110"/>
                    </a:lnTo>
                    <a:lnTo>
                      <a:pt x="44" y="111"/>
                    </a:lnTo>
                    <a:lnTo>
                      <a:pt x="43" y="112"/>
                    </a:lnTo>
                    <a:lnTo>
                      <a:pt x="42" y="114"/>
                    </a:lnTo>
                    <a:lnTo>
                      <a:pt x="40" y="115"/>
                    </a:lnTo>
                    <a:lnTo>
                      <a:pt x="39" y="116"/>
                    </a:lnTo>
                    <a:lnTo>
                      <a:pt x="38" y="116"/>
                    </a:lnTo>
                    <a:lnTo>
                      <a:pt x="36" y="118"/>
                    </a:lnTo>
                    <a:lnTo>
                      <a:pt x="35" y="118"/>
                    </a:lnTo>
                    <a:lnTo>
                      <a:pt x="34" y="119"/>
                    </a:lnTo>
                    <a:lnTo>
                      <a:pt x="33" y="119"/>
                    </a:lnTo>
                    <a:lnTo>
                      <a:pt x="30" y="119"/>
                    </a:lnTo>
                    <a:lnTo>
                      <a:pt x="29" y="119"/>
                    </a:lnTo>
                    <a:lnTo>
                      <a:pt x="27" y="119"/>
                    </a:lnTo>
                    <a:lnTo>
                      <a:pt x="26" y="118"/>
                    </a:lnTo>
                    <a:lnTo>
                      <a:pt x="25" y="118"/>
                    </a:lnTo>
                    <a:lnTo>
                      <a:pt x="23" y="118"/>
                    </a:lnTo>
                    <a:lnTo>
                      <a:pt x="22" y="116"/>
                    </a:lnTo>
                    <a:lnTo>
                      <a:pt x="21" y="116"/>
                    </a:lnTo>
                    <a:lnTo>
                      <a:pt x="20" y="115"/>
                    </a:lnTo>
                    <a:lnTo>
                      <a:pt x="18" y="114"/>
                    </a:lnTo>
                    <a:lnTo>
                      <a:pt x="17" y="112"/>
                    </a:lnTo>
                    <a:lnTo>
                      <a:pt x="16" y="111"/>
                    </a:lnTo>
                    <a:lnTo>
                      <a:pt x="14" y="110"/>
                    </a:lnTo>
                    <a:lnTo>
                      <a:pt x="13" y="106"/>
                    </a:lnTo>
                    <a:lnTo>
                      <a:pt x="12" y="105"/>
                    </a:lnTo>
                    <a:lnTo>
                      <a:pt x="11" y="103"/>
                    </a:lnTo>
                    <a:lnTo>
                      <a:pt x="9" y="101"/>
                    </a:lnTo>
                    <a:lnTo>
                      <a:pt x="8" y="98"/>
                    </a:lnTo>
                    <a:lnTo>
                      <a:pt x="8" y="97"/>
                    </a:lnTo>
                    <a:lnTo>
                      <a:pt x="7" y="94"/>
                    </a:lnTo>
                    <a:lnTo>
                      <a:pt x="5" y="92"/>
                    </a:lnTo>
                    <a:lnTo>
                      <a:pt x="5" y="89"/>
                    </a:lnTo>
                    <a:lnTo>
                      <a:pt x="4" y="86"/>
                    </a:lnTo>
                    <a:lnTo>
                      <a:pt x="3" y="84"/>
                    </a:lnTo>
                    <a:lnTo>
                      <a:pt x="3" y="80"/>
                    </a:lnTo>
                    <a:lnTo>
                      <a:pt x="3" y="77"/>
                    </a:lnTo>
                    <a:lnTo>
                      <a:pt x="1" y="75"/>
                    </a:lnTo>
                    <a:lnTo>
                      <a:pt x="1" y="72"/>
                    </a:lnTo>
                    <a:lnTo>
                      <a:pt x="1" y="70"/>
                    </a:lnTo>
                    <a:lnTo>
                      <a:pt x="1" y="66"/>
                    </a:lnTo>
                    <a:lnTo>
                      <a:pt x="0" y="63"/>
                    </a:lnTo>
                    <a:lnTo>
                      <a:pt x="0" y="60"/>
                    </a:lnTo>
                    <a:lnTo>
                      <a:pt x="0" y="58"/>
                    </a:lnTo>
                    <a:lnTo>
                      <a:pt x="0" y="54"/>
                    </a:lnTo>
                    <a:lnTo>
                      <a:pt x="1" y="49"/>
                    </a:lnTo>
                    <a:lnTo>
                      <a:pt x="1" y="46"/>
                    </a:lnTo>
                    <a:lnTo>
                      <a:pt x="1" y="44"/>
                    </a:lnTo>
                    <a:lnTo>
                      <a:pt x="1" y="40"/>
                    </a:lnTo>
                    <a:lnTo>
                      <a:pt x="3" y="32"/>
                    </a:lnTo>
                    <a:lnTo>
                      <a:pt x="4" y="29"/>
                    </a:lnTo>
                    <a:lnTo>
                      <a:pt x="4" y="27"/>
                    </a:lnTo>
                    <a:lnTo>
                      <a:pt x="5" y="25"/>
                    </a:lnTo>
                    <a:lnTo>
                      <a:pt x="7" y="23"/>
                    </a:lnTo>
                    <a:lnTo>
                      <a:pt x="7" y="20"/>
                    </a:lnTo>
                    <a:lnTo>
                      <a:pt x="8" y="18"/>
                    </a:lnTo>
                    <a:lnTo>
                      <a:pt x="9" y="16"/>
                    </a:lnTo>
                    <a:lnTo>
                      <a:pt x="9" y="14"/>
                    </a:lnTo>
                    <a:lnTo>
                      <a:pt x="11" y="13"/>
                    </a:lnTo>
                    <a:lnTo>
                      <a:pt x="12" y="10"/>
                    </a:lnTo>
                    <a:lnTo>
                      <a:pt x="13" y="9"/>
                    </a:lnTo>
                    <a:lnTo>
                      <a:pt x="14" y="7"/>
                    </a:lnTo>
                    <a:lnTo>
                      <a:pt x="20" y="2"/>
                    </a:lnTo>
                    <a:lnTo>
                      <a:pt x="21" y="1"/>
                    </a:lnTo>
                    <a:lnTo>
                      <a:pt x="22" y="1"/>
                    </a:lnTo>
                    <a:lnTo>
                      <a:pt x="23" y="0"/>
                    </a:lnTo>
                    <a:lnTo>
                      <a:pt x="25" y="0"/>
                    </a:lnTo>
                    <a:lnTo>
                      <a:pt x="26" y="0"/>
                    </a:lnTo>
                    <a:lnTo>
                      <a:pt x="27" y="0"/>
                    </a:lnTo>
                    <a:lnTo>
                      <a:pt x="29" y="0"/>
                    </a:lnTo>
                    <a:lnTo>
                      <a:pt x="30" y="0"/>
                    </a:lnTo>
                    <a:lnTo>
                      <a:pt x="31" y="0"/>
                    </a:lnTo>
                    <a:lnTo>
                      <a:pt x="33" y="0"/>
                    </a:lnTo>
                    <a:lnTo>
                      <a:pt x="34" y="1"/>
                    </a:lnTo>
                    <a:lnTo>
                      <a:pt x="35" y="1"/>
                    </a:lnTo>
                    <a:lnTo>
                      <a:pt x="39" y="3"/>
                    </a:lnTo>
                    <a:lnTo>
                      <a:pt x="42" y="5"/>
                    </a:lnTo>
                    <a:lnTo>
                      <a:pt x="42" y="7"/>
                    </a:lnTo>
                    <a:lnTo>
                      <a:pt x="43" y="9"/>
                    </a:lnTo>
                    <a:lnTo>
                      <a:pt x="44" y="10"/>
                    </a:lnTo>
                    <a:lnTo>
                      <a:pt x="46" y="11"/>
                    </a:lnTo>
                    <a:lnTo>
                      <a:pt x="47" y="13"/>
                    </a:lnTo>
                    <a:lnTo>
                      <a:pt x="48" y="15"/>
                    </a:lnTo>
                    <a:lnTo>
                      <a:pt x="49" y="16"/>
                    </a:lnTo>
                    <a:lnTo>
                      <a:pt x="49" y="19"/>
                    </a:lnTo>
                    <a:lnTo>
                      <a:pt x="51" y="22"/>
                    </a:lnTo>
                    <a:lnTo>
                      <a:pt x="52" y="24"/>
                    </a:lnTo>
                    <a:lnTo>
                      <a:pt x="52" y="27"/>
                    </a:lnTo>
                    <a:lnTo>
                      <a:pt x="53" y="28"/>
                    </a:lnTo>
                    <a:lnTo>
                      <a:pt x="55" y="35"/>
                    </a:lnTo>
                    <a:lnTo>
                      <a:pt x="53" y="36"/>
                    </a:lnTo>
                    <a:lnTo>
                      <a:pt x="52" y="31"/>
                    </a:lnTo>
                    <a:lnTo>
                      <a:pt x="51" y="28"/>
                    </a:lnTo>
                    <a:lnTo>
                      <a:pt x="51" y="25"/>
                    </a:lnTo>
                    <a:lnTo>
                      <a:pt x="49" y="23"/>
                    </a:lnTo>
                    <a:lnTo>
                      <a:pt x="49" y="22"/>
                    </a:lnTo>
                    <a:lnTo>
                      <a:pt x="48" y="19"/>
                    </a:lnTo>
                    <a:lnTo>
                      <a:pt x="47" y="16"/>
                    </a:lnTo>
                    <a:lnTo>
                      <a:pt x="46" y="15"/>
                    </a:lnTo>
                    <a:lnTo>
                      <a:pt x="44" y="14"/>
                    </a:lnTo>
                    <a:lnTo>
                      <a:pt x="44" y="13"/>
                    </a:lnTo>
                    <a:lnTo>
                      <a:pt x="43" y="10"/>
                    </a:lnTo>
                    <a:lnTo>
                      <a:pt x="42" y="9"/>
                    </a:lnTo>
                    <a:lnTo>
                      <a:pt x="40" y="7"/>
                    </a:lnTo>
                    <a:lnTo>
                      <a:pt x="39" y="6"/>
                    </a:lnTo>
                    <a:lnTo>
                      <a:pt x="35" y="3"/>
                    </a:lnTo>
                    <a:lnTo>
                      <a:pt x="34" y="3"/>
                    </a:lnTo>
                    <a:lnTo>
                      <a:pt x="33" y="2"/>
                    </a:lnTo>
                    <a:lnTo>
                      <a:pt x="31" y="2"/>
                    </a:lnTo>
                    <a:lnTo>
                      <a:pt x="30" y="2"/>
                    </a:lnTo>
                    <a:lnTo>
                      <a:pt x="29" y="2"/>
                    </a:lnTo>
                    <a:lnTo>
                      <a:pt x="27" y="2"/>
                    </a:lnTo>
                    <a:lnTo>
                      <a:pt x="26" y="2"/>
                    </a:lnTo>
                    <a:lnTo>
                      <a:pt x="25" y="2"/>
                    </a:lnTo>
                    <a:lnTo>
                      <a:pt x="23" y="2"/>
                    </a:lnTo>
                    <a:lnTo>
                      <a:pt x="22" y="3"/>
                    </a:lnTo>
                    <a:lnTo>
                      <a:pt x="21" y="3"/>
                    </a:lnTo>
                    <a:lnTo>
                      <a:pt x="20" y="5"/>
                    </a:lnTo>
                    <a:lnTo>
                      <a:pt x="14" y="9"/>
                    </a:lnTo>
                    <a:lnTo>
                      <a:pt x="14" y="11"/>
                    </a:lnTo>
                    <a:lnTo>
                      <a:pt x="13" y="13"/>
                    </a:lnTo>
                    <a:lnTo>
                      <a:pt x="12" y="14"/>
                    </a:lnTo>
                    <a:lnTo>
                      <a:pt x="11" y="16"/>
                    </a:lnTo>
                    <a:lnTo>
                      <a:pt x="9" y="18"/>
                    </a:lnTo>
                    <a:lnTo>
                      <a:pt x="9" y="20"/>
                    </a:lnTo>
                    <a:lnTo>
                      <a:pt x="8" y="22"/>
                    </a:lnTo>
                    <a:lnTo>
                      <a:pt x="7" y="24"/>
                    </a:lnTo>
                    <a:lnTo>
                      <a:pt x="7" y="27"/>
                    </a:lnTo>
                    <a:lnTo>
                      <a:pt x="5" y="28"/>
                    </a:lnTo>
                    <a:lnTo>
                      <a:pt x="5" y="31"/>
                    </a:lnTo>
                    <a:lnTo>
                      <a:pt x="4" y="33"/>
                    </a:lnTo>
                    <a:lnTo>
                      <a:pt x="3" y="41"/>
                    </a:lnTo>
                    <a:lnTo>
                      <a:pt x="3" y="44"/>
                    </a:lnTo>
                    <a:lnTo>
                      <a:pt x="3" y="46"/>
                    </a:lnTo>
                    <a:lnTo>
                      <a:pt x="3" y="49"/>
                    </a:lnTo>
                    <a:lnTo>
                      <a:pt x="1" y="54"/>
                    </a:lnTo>
                    <a:lnTo>
                      <a:pt x="1" y="58"/>
                    </a:lnTo>
                    <a:lnTo>
                      <a:pt x="1" y="60"/>
                    </a:lnTo>
                    <a:lnTo>
                      <a:pt x="3" y="63"/>
                    </a:lnTo>
                    <a:lnTo>
                      <a:pt x="3" y="66"/>
                    </a:lnTo>
                    <a:lnTo>
                      <a:pt x="3" y="68"/>
                    </a:lnTo>
                    <a:lnTo>
                      <a:pt x="3" y="71"/>
                    </a:lnTo>
                    <a:lnTo>
                      <a:pt x="3" y="75"/>
                    </a:lnTo>
                    <a:lnTo>
                      <a:pt x="4" y="77"/>
                    </a:lnTo>
                    <a:lnTo>
                      <a:pt x="4" y="80"/>
                    </a:lnTo>
                    <a:lnTo>
                      <a:pt x="4" y="83"/>
                    </a:lnTo>
                    <a:lnTo>
                      <a:pt x="5" y="85"/>
                    </a:lnTo>
                    <a:lnTo>
                      <a:pt x="5" y="88"/>
                    </a:lnTo>
                    <a:lnTo>
                      <a:pt x="7" y="90"/>
                    </a:lnTo>
                    <a:lnTo>
                      <a:pt x="8" y="93"/>
                    </a:lnTo>
                    <a:lnTo>
                      <a:pt x="8" y="94"/>
                    </a:lnTo>
                    <a:lnTo>
                      <a:pt x="9" y="97"/>
                    </a:lnTo>
                    <a:lnTo>
                      <a:pt x="11" y="98"/>
                    </a:lnTo>
                    <a:lnTo>
                      <a:pt x="12" y="101"/>
                    </a:lnTo>
                    <a:lnTo>
                      <a:pt x="12" y="103"/>
                    </a:lnTo>
                    <a:lnTo>
                      <a:pt x="13" y="105"/>
                    </a:lnTo>
                    <a:lnTo>
                      <a:pt x="16" y="107"/>
                    </a:lnTo>
                    <a:lnTo>
                      <a:pt x="17" y="108"/>
                    </a:lnTo>
                    <a:lnTo>
                      <a:pt x="18" y="110"/>
                    </a:lnTo>
                    <a:lnTo>
                      <a:pt x="20" y="111"/>
                    </a:lnTo>
                    <a:lnTo>
                      <a:pt x="21" y="112"/>
                    </a:lnTo>
                    <a:lnTo>
                      <a:pt x="21" y="114"/>
                    </a:lnTo>
                    <a:lnTo>
                      <a:pt x="22" y="114"/>
                    </a:lnTo>
                    <a:lnTo>
                      <a:pt x="23" y="115"/>
                    </a:lnTo>
                    <a:lnTo>
                      <a:pt x="25" y="115"/>
                    </a:lnTo>
                    <a:lnTo>
                      <a:pt x="26" y="115"/>
                    </a:lnTo>
                    <a:lnTo>
                      <a:pt x="27" y="116"/>
                    </a:lnTo>
                    <a:lnTo>
                      <a:pt x="29" y="116"/>
                    </a:lnTo>
                    <a:lnTo>
                      <a:pt x="30" y="116"/>
                    </a:lnTo>
                    <a:lnTo>
                      <a:pt x="31" y="116"/>
                    </a:lnTo>
                    <a:lnTo>
                      <a:pt x="33" y="116"/>
                    </a:lnTo>
                    <a:lnTo>
                      <a:pt x="34" y="115"/>
                    </a:lnTo>
                    <a:lnTo>
                      <a:pt x="35" y="115"/>
                    </a:lnTo>
                    <a:lnTo>
                      <a:pt x="38" y="114"/>
                    </a:lnTo>
                    <a:lnTo>
                      <a:pt x="39" y="114"/>
                    </a:lnTo>
                    <a:lnTo>
                      <a:pt x="39" y="112"/>
                    </a:lnTo>
                    <a:lnTo>
                      <a:pt x="40" y="111"/>
                    </a:lnTo>
                    <a:lnTo>
                      <a:pt x="42" y="110"/>
                    </a:lnTo>
                    <a:lnTo>
                      <a:pt x="43" y="108"/>
                    </a:lnTo>
                    <a:lnTo>
                      <a:pt x="44" y="107"/>
                    </a:lnTo>
                    <a:lnTo>
                      <a:pt x="47" y="103"/>
                    </a:lnTo>
                    <a:lnTo>
                      <a:pt x="48" y="102"/>
                    </a:lnTo>
                    <a:lnTo>
                      <a:pt x="48" y="99"/>
                    </a:lnTo>
                    <a:lnTo>
                      <a:pt x="49" y="98"/>
                    </a:lnTo>
                    <a:lnTo>
                      <a:pt x="51" y="95"/>
                    </a:lnTo>
                    <a:lnTo>
                      <a:pt x="51" y="94"/>
                    </a:lnTo>
                    <a:lnTo>
                      <a:pt x="52" y="92"/>
                    </a:lnTo>
                    <a:lnTo>
                      <a:pt x="52" y="89"/>
                    </a:lnTo>
                    <a:lnTo>
                      <a:pt x="53" y="86"/>
                    </a:lnTo>
                    <a:lnTo>
                      <a:pt x="53" y="84"/>
                    </a:lnTo>
                    <a:lnTo>
                      <a:pt x="55" y="83"/>
                    </a:lnTo>
                    <a:lnTo>
                      <a:pt x="55" y="80"/>
                    </a:lnTo>
                    <a:lnTo>
                      <a:pt x="56" y="75"/>
                    </a:lnTo>
                    <a:lnTo>
                      <a:pt x="56" y="71"/>
                    </a:lnTo>
                    <a:lnTo>
                      <a:pt x="56" y="68"/>
                    </a:lnTo>
                    <a:lnTo>
                      <a:pt x="56" y="66"/>
                    </a:lnTo>
                    <a:lnTo>
                      <a:pt x="56" y="63"/>
                    </a:lnTo>
                    <a:lnTo>
                      <a:pt x="56" y="60"/>
                    </a:lnTo>
                    <a:lnTo>
                      <a:pt x="56" y="58"/>
                    </a:lnTo>
                    <a:lnTo>
                      <a:pt x="56" y="55"/>
                    </a:lnTo>
                    <a:lnTo>
                      <a:pt x="56" y="51"/>
                    </a:lnTo>
                    <a:lnTo>
                      <a:pt x="56" y="49"/>
                    </a:lnTo>
                    <a:lnTo>
                      <a:pt x="56" y="46"/>
                    </a:lnTo>
                    <a:lnTo>
                      <a:pt x="55" y="44"/>
                    </a:lnTo>
                    <a:lnTo>
                      <a:pt x="55" y="41"/>
                    </a:lnTo>
                    <a:lnTo>
                      <a:pt x="53" y="36"/>
                    </a:lnTo>
                    <a:lnTo>
                      <a:pt x="55" y="35"/>
                    </a:lnTo>
                    <a:close/>
                  </a:path>
                </a:pathLst>
              </a:custGeom>
              <a:solidFill>
                <a:srgbClr val="808080"/>
              </a:solidFill>
              <a:ln w="9525">
                <a:noFill/>
                <a:round/>
                <a:headEnd/>
                <a:tailEnd/>
              </a:ln>
            </p:spPr>
            <p:txBody>
              <a:bodyPr/>
              <a:lstStyle/>
              <a:p>
                <a:endParaRPr lang="en-US"/>
              </a:p>
            </p:txBody>
          </p:sp>
          <p:sp>
            <p:nvSpPr>
              <p:cNvPr id="300" name="Freeform 443"/>
              <p:cNvSpPr>
                <a:spLocks/>
              </p:cNvSpPr>
              <p:nvPr/>
            </p:nvSpPr>
            <p:spPr bwMode="auto">
              <a:xfrm>
                <a:off x="2578" y="1222"/>
                <a:ext cx="50" cy="108"/>
              </a:xfrm>
              <a:custGeom>
                <a:avLst/>
                <a:gdLst>
                  <a:gd name="T0" fmla="*/ 16 w 50"/>
                  <a:gd name="T1" fmla="*/ 3 h 108"/>
                  <a:gd name="T2" fmla="*/ 19 w 50"/>
                  <a:gd name="T3" fmla="*/ 2 h 108"/>
                  <a:gd name="T4" fmla="*/ 23 w 50"/>
                  <a:gd name="T5" fmla="*/ 2 h 108"/>
                  <a:gd name="T6" fmla="*/ 27 w 50"/>
                  <a:gd name="T7" fmla="*/ 2 h 108"/>
                  <a:gd name="T8" fmla="*/ 31 w 50"/>
                  <a:gd name="T9" fmla="*/ 3 h 108"/>
                  <a:gd name="T10" fmla="*/ 35 w 50"/>
                  <a:gd name="T11" fmla="*/ 7 h 108"/>
                  <a:gd name="T12" fmla="*/ 37 w 50"/>
                  <a:gd name="T13" fmla="*/ 8 h 108"/>
                  <a:gd name="T14" fmla="*/ 38 w 50"/>
                  <a:gd name="T15" fmla="*/ 12 h 108"/>
                  <a:gd name="T16" fmla="*/ 40 w 50"/>
                  <a:gd name="T17" fmla="*/ 15 h 108"/>
                  <a:gd name="T18" fmla="*/ 42 w 50"/>
                  <a:gd name="T19" fmla="*/ 17 h 108"/>
                  <a:gd name="T20" fmla="*/ 44 w 50"/>
                  <a:gd name="T21" fmla="*/ 20 h 108"/>
                  <a:gd name="T22" fmla="*/ 45 w 50"/>
                  <a:gd name="T23" fmla="*/ 24 h 108"/>
                  <a:gd name="T24" fmla="*/ 46 w 50"/>
                  <a:gd name="T25" fmla="*/ 29 h 108"/>
                  <a:gd name="T26" fmla="*/ 49 w 50"/>
                  <a:gd name="T27" fmla="*/ 39 h 108"/>
                  <a:gd name="T28" fmla="*/ 49 w 50"/>
                  <a:gd name="T29" fmla="*/ 43 h 108"/>
                  <a:gd name="T30" fmla="*/ 49 w 50"/>
                  <a:gd name="T31" fmla="*/ 47 h 108"/>
                  <a:gd name="T32" fmla="*/ 50 w 50"/>
                  <a:gd name="T33" fmla="*/ 50 h 108"/>
                  <a:gd name="T34" fmla="*/ 50 w 50"/>
                  <a:gd name="T35" fmla="*/ 54 h 108"/>
                  <a:gd name="T36" fmla="*/ 50 w 50"/>
                  <a:gd name="T37" fmla="*/ 57 h 108"/>
                  <a:gd name="T38" fmla="*/ 50 w 50"/>
                  <a:gd name="T39" fmla="*/ 61 h 108"/>
                  <a:gd name="T40" fmla="*/ 49 w 50"/>
                  <a:gd name="T41" fmla="*/ 64 h 108"/>
                  <a:gd name="T42" fmla="*/ 49 w 50"/>
                  <a:gd name="T43" fmla="*/ 69 h 108"/>
                  <a:gd name="T44" fmla="*/ 48 w 50"/>
                  <a:gd name="T45" fmla="*/ 77 h 108"/>
                  <a:gd name="T46" fmla="*/ 46 w 50"/>
                  <a:gd name="T47" fmla="*/ 81 h 108"/>
                  <a:gd name="T48" fmla="*/ 45 w 50"/>
                  <a:gd name="T49" fmla="*/ 86 h 108"/>
                  <a:gd name="T50" fmla="*/ 44 w 50"/>
                  <a:gd name="T51" fmla="*/ 90 h 108"/>
                  <a:gd name="T52" fmla="*/ 42 w 50"/>
                  <a:gd name="T53" fmla="*/ 94 h 108"/>
                  <a:gd name="T54" fmla="*/ 41 w 50"/>
                  <a:gd name="T55" fmla="*/ 98 h 108"/>
                  <a:gd name="T56" fmla="*/ 38 w 50"/>
                  <a:gd name="T57" fmla="*/ 100 h 108"/>
                  <a:gd name="T58" fmla="*/ 35 w 50"/>
                  <a:gd name="T59" fmla="*/ 105 h 108"/>
                  <a:gd name="T60" fmla="*/ 32 w 50"/>
                  <a:gd name="T61" fmla="*/ 107 h 108"/>
                  <a:gd name="T62" fmla="*/ 29 w 50"/>
                  <a:gd name="T63" fmla="*/ 108 h 108"/>
                  <a:gd name="T64" fmla="*/ 26 w 50"/>
                  <a:gd name="T65" fmla="*/ 108 h 108"/>
                  <a:gd name="T66" fmla="*/ 22 w 50"/>
                  <a:gd name="T67" fmla="*/ 108 h 108"/>
                  <a:gd name="T68" fmla="*/ 19 w 50"/>
                  <a:gd name="T69" fmla="*/ 107 h 108"/>
                  <a:gd name="T70" fmla="*/ 15 w 50"/>
                  <a:gd name="T71" fmla="*/ 103 h 108"/>
                  <a:gd name="T72" fmla="*/ 13 w 50"/>
                  <a:gd name="T73" fmla="*/ 102 h 108"/>
                  <a:gd name="T74" fmla="*/ 11 w 50"/>
                  <a:gd name="T75" fmla="*/ 99 h 108"/>
                  <a:gd name="T76" fmla="*/ 10 w 50"/>
                  <a:gd name="T77" fmla="*/ 96 h 108"/>
                  <a:gd name="T78" fmla="*/ 7 w 50"/>
                  <a:gd name="T79" fmla="*/ 94 h 108"/>
                  <a:gd name="T80" fmla="*/ 6 w 50"/>
                  <a:gd name="T81" fmla="*/ 91 h 108"/>
                  <a:gd name="T82" fmla="*/ 5 w 50"/>
                  <a:gd name="T83" fmla="*/ 87 h 108"/>
                  <a:gd name="T84" fmla="*/ 3 w 50"/>
                  <a:gd name="T85" fmla="*/ 85 h 108"/>
                  <a:gd name="T86" fmla="*/ 3 w 50"/>
                  <a:gd name="T87" fmla="*/ 81 h 108"/>
                  <a:gd name="T88" fmla="*/ 1 w 50"/>
                  <a:gd name="T89" fmla="*/ 73 h 108"/>
                  <a:gd name="T90" fmla="*/ 1 w 50"/>
                  <a:gd name="T91" fmla="*/ 68 h 108"/>
                  <a:gd name="T92" fmla="*/ 0 w 50"/>
                  <a:gd name="T93" fmla="*/ 65 h 108"/>
                  <a:gd name="T94" fmla="*/ 0 w 50"/>
                  <a:gd name="T95" fmla="*/ 61 h 108"/>
                  <a:gd name="T96" fmla="*/ 0 w 50"/>
                  <a:gd name="T97" fmla="*/ 57 h 108"/>
                  <a:gd name="T98" fmla="*/ 0 w 50"/>
                  <a:gd name="T99" fmla="*/ 54 h 108"/>
                  <a:gd name="T100" fmla="*/ 0 w 50"/>
                  <a:gd name="T101" fmla="*/ 50 h 108"/>
                  <a:gd name="T102" fmla="*/ 0 w 50"/>
                  <a:gd name="T103" fmla="*/ 46 h 108"/>
                  <a:gd name="T104" fmla="*/ 0 w 50"/>
                  <a:gd name="T105" fmla="*/ 42 h 108"/>
                  <a:gd name="T106" fmla="*/ 1 w 50"/>
                  <a:gd name="T107" fmla="*/ 38 h 108"/>
                  <a:gd name="T108" fmla="*/ 2 w 50"/>
                  <a:gd name="T109" fmla="*/ 29 h 108"/>
                  <a:gd name="T110" fmla="*/ 3 w 50"/>
                  <a:gd name="T111" fmla="*/ 25 h 108"/>
                  <a:gd name="T112" fmla="*/ 5 w 50"/>
                  <a:gd name="T113" fmla="*/ 21 h 108"/>
                  <a:gd name="T114" fmla="*/ 6 w 50"/>
                  <a:gd name="T115" fmla="*/ 19 h 108"/>
                  <a:gd name="T116" fmla="*/ 7 w 50"/>
                  <a:gd name="T117" fmla="*/ 15 h 108"/>
                  <a:gd name="T118" fmla="*/ 9 w 50"/>
                  <a:gd name="T119" fmla="*/ 11 h 108"/>
                  <a:gd name="T120" fmla="*/ 11 w 50"/>
                  <a:gd name="T121" fmla="*/ 8 h 10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108"/>
                  <a:gd name="T185" fmla="*/ 50 w 50"/>
                  <a:gd name="T186" fmla="*/ 108 h 10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108">
                    <a:moveTo>
                      <a:pt x="14" y="6"/>
                    </a:moveTo>
                    <a:lnTo>
                      <a:pt x="15" y="4"/>
                    </a:lnTo>
                    <a:lnTo>
                      <a:pt x="16" y="3"/>
                    </a:lnTo>
                    <a:lnTo>
                      <a:pt x="18" y="3"/>
                    </a:lnTo>
                    <a:lnTo>
                      <a:pt x="19" y="3"/>
                    </a:lnTo>
                    <a:lnTo>
                      <a:pt x="19" y="2"/>
                    </a:lnTo>
                    <a:lnTo>
                      <a:pt x="20" y="2"/>
                    </a:lnTo>
                    <a:lnTo>
                      <a:pt x="22" y="2"/>
                    </a:lnTo>
                    <a:lnTo>
                      <a:pt x="23" y="2"/>
                    </a:lnTo>
                    <a:lnTo>
                      <a:pt x="24" y="0"/>
                    </a:lnTo>
                    <a:lnTo>
                      <a:pt x="26" y="2"/>
                    </a:lnTo>
                    <a:lnTo>
                      <a:pt x="27" y="2"/>
                    </a:lnTo>
                    <a:lnTo>
                      <a:pt x="28" y="2"/>
                    </a:lnTo>
                    <a:lnTo>
                      <a:pt x="29" y="2"/>
                    </a:lnTo>
                    <a:lnTo>
                      <a:pt x="31" y="3"/>
                    </a:lnTo>
                    <a:lnTo>
                      <a:pt x="33" y="6"/>
                    </a:lnTo>
                    <a:lnTo>
                      <a:pt x="35" y="6"/>
                    </a:lnTo>
                    <a:lnTo>
                      <a:pt x="35" y="7"/>
                    </a:lnTo>
                    <a:lnTo>
                      <a:pt x="36" y="7"/>
                    </a:lnTo>
                    <a:lnTo>
                      <a:pt x="36" y="8"/>
                    </a:lnTo>
                    <a:lnTo>
                      <a:pt x="37" y="8"/>
                    </a:lnTo>
                    <a:lnTo>
                      <a:pt x="37" y="9"/>
                    </a:lnTo>
                    <a:lnTo>
                      <a:pt x="38" y="11"/>
                    </a:lnTo>
                    <a:lnTo>
                      <a:pt x="38" y="12"/>
                    </a:lnTo>
                    <a:lnTo>
                      <a:pt x="40" y="12"/>
                    </a:lnTo>
                    <a:lnTo>
                      <a:pt x="40" y="13"/>
                    </a:lnTo>
                    <a:lnTo>
                      <a:pt x="40" y="15"/>
                    </a:lnTo>
                    <a:lnTo>
                      <a:pt x="41" y="15"/>
                    </a:lnTo>
                    <a:lnTo>
                      <a:pt x="41" y="16"/>
                    </a:lnTo>
                    <a:lnTo>
                      <a:pt x="42" y="17"/>
                    </a:lnTo>
                    <a:lnTo>
                      <a:pt x="42" y="19"/>
                    </a:lnTo>
                    <a:lnTo>
                      <a:pt x="42" y="20"/>
                    </a:lnTo>
                    <a:lnTo>
                      <a:pt x="44" y="20"/>
                    </a:lnTo>
                    <a:lnTo>
                      <a:pt x="44" y="21"/>
                    </a:lnTo>
                    <a:lnTo>
                      <a:pt x="44" y="22"/>
                    </a:lnTo>
                    <a:lnTo>
                      <a:pt x="45" y="24"/>
                    </a:lnTo>
                    <a:lnTo>
                      <a:pt x="45" y="25"/>
                    </a:lnTo>
                    <a:lnTo>
                      <a:pt x="45" y="26"/>
                    </a:lnTo>
                    <a:lnTo>
                      <a:pt x="46" y="29"/>
                    </a:lnTo>
                    <a:lnTo>
                      <a:pt x="48" y="33"/>
                    </a:lnTo>
                    <a:lnTo>
                      <a:pt x="48" y="37"/>
                    </a:lnTo>
                    <a:lnTo>
                      <a:pt x="49" y="39"/>
                    </a:lnTo>
                    <a:lnTo>
                      <a:pt x="49" y="41"/>
                    </a:lnTo>
                    <a:lnTo>
                      <a:pt x="49" y="42"/>
                    </a:lnTo>
                    <a:lnTo>
                      <a:pt x="49" y="43"/>
                    </a:lnTo>
                    <a:lnTo>
                      <a:pt x="49" y="44"/>
                    </a:lnTo>
                    <a:lnTo>
                      <a:pt x="49" y="46"/>
                    </a:lnTo>
                    <a:lnTo>
                      <a:pt x="49" y="47"/>
                    </a:lnTo>
                    <a:lnTo>
                      <a:pt x="49" y="48"/>
                    </a:lnTo>
                    <a:lnTo>
                      <a:pt x="49" y="50"/>
                    </a:lnTo>
                    <a:lnTo>
                      <a:pt x="50" y="50"/>
                    </a:lnTo>
                    <a:lnTo>
                      <a:pt x="50" y="51"/>
                    </a:lnTo>
                    <a:lnTo>
                      <a:pt x="50" y="52"/>
                    </a:lnTo>
                    <a:lnTo>
                      <a:pt x="50" y="54"/>
                    </a:lnTo>
                    <a:lnTo>
                      <a:pt x="50" y="55"/>
                    </a:lnTo>
                    <a:lnTo>
                      <a:pt x="50" y="56"/>
                    </a:lnTo>
                    <a:lnTo>
                      <a:pt x="50" y="57"/>
                    </a:lnTo>
                    <a:lnTo>
                      <a:pt x="50" y="59"/>
                    </a:lnTo>
                    <a:lnTo>
                      <a:pt x="50" y="60"/>
                    </a:lnTo>
                    <a:lnTo>
                      <a:pt x="50" y="61"/>
                    </a:lnTo>
                    <a:lnTo>
                      <a:pt x="50" y="63"/>
                    </a:lnTo>
                    <a:lnTo>
                      <a:pt x="50" y="64"/>
                    </a:lnTo>
                    <a:lnTo>
                      <a:pt x="49" y="64"/>
                    </a:lnTo>
                    <a:lnTo>
                      <a:pt x="49" y="65"/>
                    </a:lnTo>
                    <a:lnTo>
                      <a:pt x="49" y="68"/>
                    </a:lnTo>
                    <a:lnTo>
                      <a:pt x="49" y="69"/>
                    </a:lnTo>
                    <a:lnTo>
                      <a:pt x="49" y="70"/>
                    </a:lnTo>
                    <a:lnTo>
                      <a:pt x="49" y="72"/>
                    </a:lnTo>
                    <a:lnTo>
                      <a:pt x="48" y="77"/>
                    </a:lnTo>
                    <a:lnTo>
                      <a:pt x="48" y="78"/>
                    </a:lnTo>
                    <a:lnTo>
                      <a:pt x="48" y="81"/>
                    </a:lnTo>
                    <a:lnTo>
                      <a:pt x="46" y="81"/>
                    </a:lnTo>
                    <a:lnTo>
                      <a:pt x="46" y="82"/>
                    </a:lnTo>
                    <a:lnTo>
                      <a:pt x="46" y="85"/>
                    </a:lnTo>
                    <a:lnTo>
                      <a:pt x="45" y="86"/>
                    </a:lnTo>
                    <a:lnTo>
                      <a:pt x="45" y="87"/>
                    </a:lnTo>
                    <a:lnTo>
                      <a:pt x="45" y="89"/>
                    </a:lnTo>
                    <a:lnTo>
                      <a:pt x="44" y="90"/>
                    </a:lnTo>
                    <a:lnTo>
                      <a:pt x="44" y="91"/>
                    </a:lnTo>
                    <a:lnTo>
                      <a:pt x="42" y="92"/>
                    </a:lnTo>
                    <a:lnTo>
                      <a:pt x="42" y="94"/>
                    </a:lnTo>
                    <a:lnTo>
                      <a:pt x="41" y="95"/>
                    </a:lnTo>
                    <a:lnTo>
                      <a:pt x="41" y="96"/>
                    </a:lnTo>
                    <a:lnTo>
                      <a:pt x="41" y="98"/>
                    </a:lnTo>
                    <a:lnTo>
                      <a:pt x="40" y="98"/>
                    </a:lnTo>
                    <a:lnTo>
                      <a:pt x="40" y="99"/>
                    </a:lnTo>
                    <a:lnTo>
                      <a:pt x="38" y="100"/>
                    </a:lnTo>
                    <a:lnTo>
                      <a:pt x="37" y="102"/>
                    </a:lnTo>
                    <a:lnTo>
                      <a:pt x="36" y="103"/>
                    </a:lnTo>
                    <a:lnTo>
                      <a:pt x="35" y="105"/>
                    </a:lnTo>
                    <a:lnTo>
                      <a:pt x="33" y="105"/>
                    </a:lnTo>
                    <a:lnTo>
                      <a:pt x="32" y="105"/>
                    </a:lnTo>
                    <a:lnTo>
                      <a:pt x="32" y="107"/>
                    </a:lnTo>
                    <a:lnTo>
                      <a:pt x="31" y="107"/>
                    </a:lnTo>
                    <a:lnTo>
                      <a:pt x="29" y="107"/>
                    </a:lnTo>
                    <a:lnTo>
                      <a:pt x="29" y="108"/>
                    </a:lnTo>
                    <a:lnTo>
                      <a:pt x="28" y="108"/>
                    </a:lnTo>
                    <a:lnTo>
                      <a:pt x="27" y="108"/>
                    </a:lnTo>
                    <a:lnTo>
                      <a:pt x="26" y="108"/>
                    </a:lnTo>
                    <a:lnTo>
                      <a:pt x="24" y="108"/>
                    </a:lnTo>
                    <a:lnTo>
                      <a:pt x="23" y="108"/>
                    </a:lnTo>
                    <a:lnTo>
                      <a:pt x="22" y="108"/>
                    </a:lnTo>
                    <a:lnTo>
                      <a:pt x="22" y="107"/>
                    </a:lnTo>
                    <a:lnTo>
                      <a:pt x="20" y="107"/>
                    </a:lnTo>
                    <a:lnTo>
                      <a:pt x="19" y="107"/>
                    </a:lnTo>
                    <a:lnTo>
                      <a:pt x="18" y="105"/>
                    </a:lnTo>
                    <a:lnTo>
                      <a:pt x="15" y="104"/>
                    </a:lnTo>
                    <a:lnTo>
                      <a:pt x="15" y="103"/>
                    </a:lnTo>
                    <a:lnTo>
                      <a:pt x="14" y="103"/>
                    </a:lnTo>
                    <a:lnTo>
                      <a:pt x="14" y="102"/>
                    </a:lnTo>
                    <a:lnTo>
                      <a:pt x="13" y="102"/>
                    </a:lnTo>
                    <a:lnTo>
                      <a:pt x="13" y="100"/>
                    </a:lnTo>
                    <a:lnTo>
                      <a:pt x="11" y="100"/>
                    </a:lnTo>
                    <a:lnTo>
                      <a:pt x="11" y="99"/>
                    </a:lnTo>
                    <a:lnTo>
                      <a:pt x="11" y="98"/>
                    </a:lnTo>
                    <a:lnTo>
                      <a:pt x="10" y="98"/>
                    </a:lnTo>
                    <a:lnTo>
                      <a:pt x="10" y="96"/>
                    </a:lnTo>
                    <a:lnTo>
                      <a:pt x="9" y="95"/>
                    </a:lnTo>
                    <a:lnTo>
                      <a:pt x="9" y="94"/>
                    </a:lnTo>
                    <a:lnTo>
                      <a:pt x="7" y="94"/>
                    </a:lnTo>
                    <a:lnTo>
                      <a:pt x="7" y="92"/>
                    </a:lnTo>
                    <a:lnTo>
                      <a:pt x="7" y="91"/>
                    </a:lnTo>
                    <a:lnTo>
                      <a:pt x="6" y="91"/>
                    </a:lnTo>
                    <a:lnTo>
                      <a:pt x="6" y="90"/>
                    </a:lnTo>
                    <a:lnTo>
                      <a:pt x="6" y="89"/>
                    </a:lnTo>
                    <a:lnTo>
                      <a:pt x="5" y="87"/>
                    </a:lnTo>
                    <a:lnTo>
                      <a:pt x="5" y="86"/>
                    </a:lnTo>
                    <a:lnTo>
                      <a:pt x="5" y="85"/>
                    </a:lnTo>
                    <a:lnTo>
                      <a:pt x="3" y="85"/>
                    </a:lnTo>
                    <a:lnTo>
                      <a:pt x="3" y="83"/>
                    </a:lnTo>
                    <a:lnTo>
                      <a:pt x="3" y="82"/>
                    </a:lnTo>
                    <a:lnTo>
                      <a:pt x="3" y="81"/>
                    </a:lnTo>
                    <a:lnTo>
                      <a:pt x="2" y="79"/>
                    </a:lnTo>
                    <a:lnTo>
                      <a:pt x="2" y="76"/>
                    </a:lnTo>
                    <a:lnTo>
                      <a:pt x="1" y="73"/>
                    </a:lnTo>
                    <a:lnTo>
                      <a:pt x="1" y="72"/>
                    </a:lnTo>
                    <a:lnTo>
                      <a:pt x="1" y="69"/>
                    </a:lnTo>
                    <a:lnTo>
                      <a:pt x="1" y="68"/>
                    </a:lnTo>
                    <a:lnTo>
                      <a:pt x="0" y="68"/>
                    </a:lnTo>
                    <a:lnTo>
                      <a:pt x="0" y="67"/>
                    </a:lnTo>
                    <a:lnTo>
                      <a:pt x="0" y="65"/>
                    </a:lnTo>
                    <a:lnTo>
                      <a:pt x="0" y="64"/>
                    </a:lnTo>
                    <a:lnTo>
                      <a:pt x="0" y="63"/>
                    </a:lnTo>
                    <a:lnTo>
                      <a:pt x="0" y="61"/>
                    </a:lnTo>
                    <a:lnTo>
                      <a:pt x="0" y="60"/>
                    </a:lnTo>
                    <a:lnTo>
                      <a:pt x="0" y="59"/>
                    </a:lnTo>
                    <a:lnTo>
                      <a:pt x="0" y="57"/>
                    </a:lnTo>
                    <a:lnTo>
                      <a:pt x="0" y="56"/>
                    </a:lnTo>
                    <a:lnTo>
                      <a:pt x="0" y="55"/>
                    </a:lnTo>
                    <a:lnTo>
                      <a:pt x="0" y="54"/>
                    </a:lnTo>
                    <a:lnTo>
                      <a:pt x="0" y="52"/>
                    </a:lnTo>
                    <a:lnTo>
                      <a:pt x="0" y="51"/>
                    </a:lnTo>
                    <a:lnTo>
                      <a:pt x="0" y="50"/>
                    </a:lnTo>
                    <a:lnTo>
                      <a:pt x="0" y="48"/>
                    </a:lnTo>
                    <a:lnTo>
                      <a:pt x="0" y="47"/>
                    </a:lnTo>
                    <a:lnTo>
                      <a:pt x="0" y="46"/>
                    </a:lnTo>
                    <a:lnTo>
                      <a:pt x="0" y="44"/>
                    </a:lnTo>
                    <a:lnTo>
                      <a:pt x="0" y="43"/>
                    </a:lnTo>
                    <a:lnTo>
                      <a:pt x="0" y="42"/>
                    </a:lnTo>
                    <a:lnTo>
                      <a:pt x="0" y="41"/>
                    </a:lnTo>
                    <a:lnTo>
                      <a:pt x="0" y="39"/>
                    </a:lnTo>
                    <a:lnTo>
                      <a:pt x="1" y="38"/>
                    </a:lnTo>
                    <a:lnTo>
                      <a:pt x="1" y="37"/>
                    </a:lnTo>
                    <a:lnTo>
                      <a:pt x="1" y="32"/>
                    </a:lnTo>
                    <a:lnTo>
                      <a:pt x="2" y="29"/>
                    </a:lnTo>
                    <a:lnTo>
                      <a:pt x="2" y="28"/>
                    </a:lnTo>
                    <a:lnTo>
                      <a:pt x="2" y="26"/>
                    </a:lnTo>
                    <a:lnTo>
                      <a:pt x="3" y="25"/>
                    </a:lnTo>
                    <a:lnTo>
                      <a:pt x="3" y="24"/>
                    </a:lnTo>
                    <a:lnTo>
                      <a:pt x="3" y="22"/>
                    </a:lnTo>
                    <a:lnTo>
                      <a:pt x="5" y="21"/>
                    </a:lnTo>
                    <a:lnTo>
                      <a:pt x="5" y="20"/>
                    </a:lnTo>
                    <a:lnTo>
                      <a:pt x="5" y="19"/>
                    </a:lnTo>
                    <a:lnTo>
                      <a:pt x="6" y="19"/>
                    </a:lnTo>
                    <a:lnTo>
                      <a:pt x="6" y="17"/>
                    </a:lnTo>
                    <a:lnTo>
                      <a:pt x="6" y="16"/>
                    </a:lnTo>
                    <a:lnTo>
                      <a:pt x="7" y="15"/>
                    </a:lnTo>
                    <a:lnTo>
                      <a:pt x="7" y="13"/>
                    </a:lnTo>
                    <a:lnTo>
                      <a:pt x="9" y="12"/>
                    </a:lnTo>
                    <a:lnTo>
                      <a:pt x="9" y="11"/>
                    </a:lnTo>
                    <a:lnTo>
                      <a:pt x="10" y="11"/>
                    </a:lnTo>
                    <a:lnTo>
                      <a:pt x="10" y="9"/>
                    </a:lnTo>
                    <a:lnTo>
                      <a:pt x="11" y="8"/>
                    </a:lnTo>
                    <a:lnTo>
                      <a:pt x="11" y="7"/>
                    </a:lnTo>
                    <a:lnTo>
                      <a:pt x="14" y="6"/>
                    </a:lnTo>
                    <a:close/>
                  </a:path>
                </a:pathLst>
              </a:custGeom>
              <a:solidFill>
                <a:srgbClr val="808080"/>
              </a:solidFill>
              <a:ln w="9525">
                <a:noFill/>
                <a:round/>
                <a:headEnd/>
                <a:tailEnd/>
              </a:ln>
            </p:spPr>
            <p:txBody>
              <a:bodyPr/>
              <a:lstStyle/>
              <a:p>
                <a:endParaRPr lang="en-US"/>
              </a:p>
            </p:txBody>
          </p:sp>
          <p:sp>
            <p:nvSpPr>
              <p:cNvPr id="301" name="Freeform 444"/>
              <p:cNvSpPr>
                <a:spLocks/>
              </p:cNvSpPr>
              <p:nvPr/>
            </p:nvSpPr>
            <p:spPr bwMode="auto">
              <a:xfrm>
                <a:off x="2566" y="1185"/>
                <a:ext cx="199" cy="281"/>
              </a:xfrm>
              <a:custGeom>
                <a:avLst/>
                <a:gdLst>
                  <a:gd name="T0" fmla="*/ 114 w 199"/>
                  <a:gd name="T1" fmla="*/ 10 h 281"/>
                  <a:gd name="T2" fmla="*/ 104 w 199"/>
                  <a:gd name="T3" fmla="*/ 0 h 281"/>
                  <a:gd name="T4" fmla="*/ 71 w 199"/>
                  <a:gd name="T5" fmla="*/ 32 h 281"/>
                  <a:gd name="T6" fmla="*/ 45 w 199"/>
                  <a:gd name="T7" fmla="*/ 46 h 281"/>
                  <a:gd name="T8" fmla="*/ 23 w 199"/>
                  <a:gd name="T9" fmla="*/ 104 h 281"/>
                  <a:gd name="T10" fmla="*/ 8 w 199"/>
                  <a:gd name="T11" fmla="*/ 109 h 281"/>
                  <a:gd name="T12" fmla="*/ 0 w 199"/>
                  <a:gd name="T13" fmla="*/ 120 h 281"/>
                  <a:gd name="T14" fmla="*/ 15 w 199"/>
                  <a:gd name="T15" fmla="*/ 197 h 281"/>
                  <a:gd name="T16" fmla="*/ 13 w 199"/>
                  <a:gd name="T17" fmla="*/ 212 h 281"/>
                  <a:gd name="T18" fmla="*/ 40 w 199"/>
                  <a:gd name="T19" fmla="*/ 258 h 281"/>
                  <a:gd name="T20" fmla="*/ 45 w 199"/>
                  <a:gd name="T21" fmla="*/ 205 h 281"/>
                  <a:gd name="T22" fmla="*/ 54 w 199"/>
                  <a:gd name="T23" fmla="*/ 221 h 281"/>
                  <a:gd name="T24" fmla="*/ 93 w 199"/>
                  <a:gd name="T25" fmla="*/ 281 h 281"/>
                  <a:gd name="T26" fmla="*/ 167 w 199"/>
                  <a:gd name="T27" fmla="*/ 236 h 281"/>
                  <a:gd name="T28" fmla="*/ 199 w 199"/>
                  <a:gd name="T29" fmla="*/ 185 h 281"/>
                  <a:gd name="T30" fmla="*/ 199 w 199"/>
                  <a:gd name="T31" fmla="*/ 126 h 281"/>
                  <a:gd name="T32" fmla="*/ 188 w 199"/>
                  <a:gd name="T33" fmla="*/ 75 h 281"/>
                  <a:gd name="T34" fmla="*/ 184 w 199"/>
                  <a:gd name="T35" fmla="*/ 27 h 281"/>
                  <a:gd name="T36" fmla="*/ 114 w 199"/>
                  <a:gd name="T37" fmla="*/ 10 h 2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9"/>
                  <a:gd name="T58" fmla="*/ 0 h 281"/>
                  <a:gd name="T59" fmla="*/ 199 w 199"/>
                  <a:gd name="T60" fmla="*/ 281 h 2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9" h="281">
                    <a:moveTo>
                      <a:pt x="114" y="10"/>
                    </a:moveTo>
                    <a:lnTo>
                      <a:pt x="104" y="0"/>
                    </a:lnTo>
                    <a:lnTo>
                      <a:pt x="71" y="32"/>
                    </a:lnTo>
                    <a:lnTo>
                      <a:pt x="45" y="46"/>
                    </a:lnTo>
                    <a:lnTo>
                      <a:pt x="23" y="104"/>
                    </a:lnTo>
                    <a:lnTo>
                      <a:pt x="8" y="109"/>
                    </a:lnTo>
                    <a:lnTo>
                      <a:pt x="0" y="120"/>
                    </a:lnTo>
                    <a:lnTo>
                      <a:pt x="15" y="197"/>
                    </a:lnTo>
                    <a:lnTo>
                      <a:pt x="13" y="212"/>
                    </a:lnTo>
                    <a:lnTo>
                      <a:pt x="40" y="258"/>
                    </a:lnTo>
                    <a:lnTo>
                      <a:pt x="45" y="205"/>
                    </a:lnTo>
                    <a:lnTo>
                      <a:pt x="54" y="221"/>
                    </a:lnTo>
                    <a:lnTo>
                      <a:pt x="93" y="281"/>
                    </a:lnTo>
                    <a:lnTo>
                      <a:pt x="167" y="236"/>
                    </a:lnTo>
                    <a:lnTo>
                      <a:pt x="199" y="185"/>
                    </a:lnTo>
                    <a:lnTo>
                      <a:pt x="199" y="126"/>
                    </a:lnTo>
                    <a:lnTo>
                      <a:pt x="188" y="75"/>
                    </a:lnTo>
                    <a:lnTo>
                      <a:pt x="184" y="27"/>
                    </a:lnTo>
                    <a:lnTo>
                      <a:pt x="114" y="10"/>
                    </a:lnTo>
                    <a:close/>
                  </a:path>
                </a:pathLst>
              </a:custGeom>
              <a:solidFill>
                <a:srgbClr val="808080"/>
              </a:solidFill>
              <a:ln w="9525">
                <a:noFill/>
                <a:round/>
                <a:headEnd/>
                <a:tailEnd/>
              </a:ln>
            </p:spPr>
            <p:txBody>
              <a:bodyPr/>
              <a:lstStyle/>
              <a:p>
                <a:endParaRPr lang="en-US"/>
              </a:p>
            </p:txBody>
          </p:sp>
          <p:sp>
            <p:nvSpPr>
              <p:cNvPr id="302" name="Freeform 445"/>
              <p:cNvSpPr>
                <a:spLocks/>
              </p:cNvSpPr>
              <p:nvPr/>
            </p:nvSpPr>
            <p:spPr bwMode="auto">
              <a:xfrm>
                <a:off x="2566" y="1184"/>
                <a:ext cx="201" cy="283"/>
              </a:xfrm>
              <a:custGeom>
                <a:avLst/>
                <a:gdLst>
                  <a:gd name="T0" fmla="*/ 102 w 201"/>
                  <a:gd name="T1" fmla="*/ 2 h 283"/>
                  <a:gd name="T2" fmla="*/ 71 w 201"/>
                  <a:gd name="T3" fmla="*/ 35 h 283"/>
                  <a:gd name="T4" fmla="*/ 47 w 201"/>
                  <a:gd name="T5" fmla="*/ 47 h 283"/>
                  <a:gd name="T6" fmla="*/ 23 w 201"/>
                  <a:gd name="T7" fmla="*/ 106 h 283"/>
                  <a:gd name="T8" fmla="*/ 0 w 201"/>
                  <a:gd name="T9" fmla="*/ 123 h 283"/>
                  <a:gd name="T10" fmla="*/ 15 w 201"/>
                  <a:gd name="T11" fmla="*/ 197 h 283"/>
                  <a:gd name="T12" fmla="*/ 14 w 201"/>
                  <a:gd name="T13" fmla="*/ 213 h 283"/>
                  <a:gd name="T14" fmla="*/ 40 w 201"/>
                  <a:gd name="T15" fmla="*/ 257 h 283"/>
                  <a:gd name="T16" fmla="*/ 45 w 201"/>
                  <a:gd name="T17" fmla="*/ 204 h 283"/>
                  <a:gd name="T18" fmla="*/ 54 w 201"/>
                  <a:gd name="T19" fmla="*/ 221 h 283"/>
                  <a:gd name="T20" fmla="*/ 167 w 201"/>
                  <a:gd name="T21" fmla="*/ 235 h 283"/>
                  <a:gd name="T22" fmla="*/ 198 w 201"/>
                  <a:gd name="T23" fmla="*/ 127 h 283"/>
                  <a:gd name="T24" fmla="*/ 188 w 201"/>
                  <a:gd name="T25" fmla="*/ 76 h 283"/>
                  <a:gd name="T26" fmla="*/ 184 w 201"/>
                  <a:gd name="T27" fmla="*/ 29 h 283"/>
                  <a:gd name="T28" fmla="*/ 114 w 201"/>
                  <a:gd name="T29" fmla="*/ 10 h 283"/>
                  <a:gd name="T30" fmla="*/ 184 w 201"/>
                  <a:gd name="T31" fmla="*/ 28 h 283"/>
                  <a:gd name="T32" fmla="*/ 189 w 201"/>
                  <a:gd name="T33" fmla="*/ 76 h 283"/>
                  <a:gd name="T34" fmla="*/ 199 w 201"/>
                  <a:gd name="T35" fmla="*/ 186 h 283"/>
                  <a:gd name="T36" fmla="*/ 199 w 201"/>
                  <a:gd name="T37" fmla="*/ 187 h 283"/>
                  <a:gd name="T38" fmla="*/ 93 w 201"/>
                  <a:gd name="T39" fmla="*/ 283 h 283"/>
                  <a:gd name="T40" fmla="*/ 93 w 201"/>
                  <a:gd name="T41" fmla="*/ 283 h 283"/>
                  <a:gd name="T42" fmla="*/ 54 w 201"/>
                  <a:gd name="T43" fmla="*/ 222 h 283"/>
                  <a:gd name="T44" fmla="*/ 47 w 201"/>
                  <a:gd name="T45" fmla="*/ 206 h 283"/>
                  <a:gd name="T46" fmla="*/ 41 w 201"/>
                  <a:gd name="T47" fmla="*/ 260 h 283"/>
                  <a:gd name="T48" fmla="*/ 13 w 201"/>
                  <a:gd name="T49" fmla="*/ 215 h 283"/>
                  <a:gd name="T50" fmla="*/ 14 w 201"/>
                  <a:gd name="T51" fmla="*/ 198 h 283"/>
                  <a:gd name="T52" fmla="*/ 0 w 201"/>
                  <a:gd name="T53" fmla="*/ 120 h 283"/>
                  <a:gd name="T54" fmla="*/ 6 w 201"/>
                  <a:gd name="T55" fmla="*/ 108 h 283"/>
                  <a:gd name="T56" fmla="*/ 23 w 201"/>
                  <a:gd name="T57" fmla="*/ 105 h 283"/>
                  <a:gd name="T58" fmla="*/ 71 w 201"/>
                  <a:gd name="T59" fmla="*/ 32 h 283"/>
                  <a:gd name="T60" fmla="*/ 104 w 201"/>
                  <a:gd name="T61" fmla="*/ 0 h 283"/>
                  <a:gd name="T62" fmla="*/ 114 w 201"/>
                  <a:gd name="T63" fmla="*/ 10 h 2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1"/>
                  <a:gd name="T97" fmla="*/ 0 h 283"/>
                  <a:gd name="T98" fmla="*/ 201 w 201"/>
                  <a:gd name="T99" fmla="*/ 283 h 2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1" h="283">
                    <a:moveTo>
                      <a:pt x="114" y="12"/>
                    </a:moveTo>
                    <a:lnTo>
                      <a:pt x="102" y="2"/>
                    </a:lnTo>
                    <a:lnTo>
                      <a:pt x="104" y="2"/>
                    </a:lnTo>
                    <a:lnTo>
                      <a:pt x="71" y="35"/>
                    </a:lnTo>
                    <a:lnTo>
                      <a:pt x="47" y="49"/>
                    </a:lnTo>
                    <a:lnTo>
                      <a:pt x="47" y="47"/>
                    </a:lnTo>
                    <a:lnTo>
                      <a:pt x="25" y="106"/>
                    </a:lnTo>
                    <a:lnTo>
                      <a:pt x="23" y="106"/>
                    </a:lnTo>
                    <a:lnTo>
                      <a:pt x="8" y="111"/>
                    </a:lnTo>
                    <a:lnTo>
                      <a:pt x="0" y="123"/>
                    </a:lnTo>
                    <a:lnTo>
                      <a:pt x="1" y="121"/>
                    </a:lnTo>
                    <a:lnTo>
                      <a:pt x="15" y="197"/>
                    </a:lnTo>
                    <a:lnTo>
                      <a:pt x="15" y="198"/>
                    </a:lnTo>
                    <a:lnTo>
                      <a:pt x="14" y="213"/>
                    </a:lnTo>
                    <a:lnTo>
                      <a:pt x="14" y="212"/>
                    </a:lnTo>
                    <a:lnTo>
                      <a:pt x="40" y="257"/>
                    </a:lnTo>
                    <a:lnTo>
                      <a:pt x="40" y="259"/>
                    </a:lnTo>
                    <a:lnTo>
                      <a:pt x="45" y="204"/>
                    </a:lnTo>
                    <a:lnTo>
                      <a:pt x="47" y="204"/>
                    </a:lnTo>
                    <a:lnTo>
                      <a:pt x="54" y="221"/>
                    </a:lnTo>
                    <a:lnTo>
                      <a:pt x="93" y="281"/>
                    </a:lnTo>
                    <a:lnTo>
                      <a:pt x="167" y="235"/>
                    </a:lnTo>
                    <a:lnTo>
                      <a:pt x="199" y="186"/>
                    </a:lnTo>
                    <a:lnTo>
                      <a:pt x="198" y="127"/>
                    </a:lnTo>
                    <a:lnTo>
                      <a:pt x="198" y="128"/>
                    </a:lnTo>
                    <a:lnTo>
                      <a:pt x="188" y="76"/>
                    </a:lnTo>
                    <a:lnTo>
                      <a:pt x="184" y="28"/>
                    </a:lnTo>
                    <a:lnTo>
                      <a:pt x="184" y="29"/>
                    </a:lnTo>
                    <a:lnTo>
                      <a:pt x="114" y="12"/>
                    </a:lnTo>
                    <a:lnTo>
                      <a:pt x="114" y="10"/>
                    </a:lnTo>
                    <a:lnTo>
                      <a:pt x="184" y="27"/>
                    </a:lnTo>
                    <a:lnTo>
                      <a:pt x="184" y="28"/>
                    </a:lnTo>
                    <a:lnTo>
                      <a:pt x="185" y="28"/>
                    </a:lnTo>
                    <a:lnTo>
                      <a:pt x="189" y="76"/>
                    </a:lnTo>
                    <a:lnTo>
                      <a:pt x="199" y="127"/>
                    </a:lnTo>
                    <a:lnTo>
                      <a:pt x="199" y="186"/>
                    </a:lnTo>
                    <a:lnTo>
                      <a:pt x="201" y="187"/>
                    </a:lnTo>
                    <a:lnTo>
                      <a:pt x="199" y="187"/>
                    </a:lnTo>
                    <a:lnTo>
                      <a:pt x="167" y="238"/>
                    </a:lnTo>
                    <a:lnTo>
                      <a:pt x="93" y="283"/>
                    </a:lnTo>
                    <a:lnTo>
                      <a:pt x="93" y="282"/>
                    </a:lnTo>
                    <a:lnTo>
                      <a:pt x="93" y="283"/>
                    </a:lnTo>
                    <a:lnTo>
                      <a:pt x="92" y="282"/>
                    </a:lnTo>
                    <a:lnTo>
                      <a:pt x="54" y="222"/>
                    </a:lnTo>
                    <a:lnTo>
                      <a:pt x="45" y="206"/>
                    </a:lnTo>
                    <a:lnTo>
                      <a:pt x="47" y="206"/>
                    </a:lnTo>
                    <a:lnTo>
                      <a:pt x="41" y="259"/>
                    </a:lnTo>
                    <a:lnTo>
                      <a:pt x="41" y="260"/>
                    </a:lnTo>
                    <a:lnTo>
                      <a:pt x="40" y="260"/>
                    </a:lnTo>
                    <a:lnTo>
                      <a:pt x="13" y="215"/>
                    </a:lnTo>
                    <a:lnTo>
                      <a:pt x="13" y="213"/>
                    </a:lnTo>
                    <a:lnTo>
                      <a:pt x="14" y="198"/>
                    </a:lnTo>
                    <a:lnTo>
                      <a:pt x="0" y="121"/>
                    </a:lnTo>
                    <a:lnTo>
                      <a:pt x="0" y="120"/>
                    </a:lnTo>
                    <a:lnTo>
                      <a:pt x="6" y="110"/>
                    </a:lnTo>
                    <a:lnTo>
                      <a:pt x="6" y="108"/>
                    </a:lnTo>
                    <a:lnTo>
                      <a:pt x="23" y="103"/>
                    </a:lnTo>
                    <a:lnTo>
                      <a:pt x="23" y="105"/>
                    </a:lnTo>
                    <a:lnTo>
                      <a:pt x="45" y="46"/>
                    </a:lnTo>
                    <a:lnTo>
                      <a:pt x="71" y="32"/>
                    </a:lnTo>
                    <a:lnTo>
                      <a:pt x="102" y="0"/>
                    </a:lnTo>
                    <a:lnTo>
                      <a:pt x="104" y="0"/>
                    </a:lnTo>
                    <a:lnTo>
                      <a:pt x="115" y="10"/>
                    </a:lnTo>
                    <a:lnTo>
                      <a:pt x="114" y="10"/>
                    </a:lnTo>
                    <a:lnTo>
                      <a:pt x="114" y="12"/>
                    </a:lnTo>
                    <a:close/>
                  </a:path>
                </a:pathLst>
              </a:custGeom>
              <a:solidFill>
                <a:srgbClr val="808080"/>
              </a:solidFill>
              <a:ln w="9525">
                <a:noFill/>
                <a:round/>
                <a:headEnd/>
                <a:tailEnd/>
              </a:ln>
            </p:spPr>
            <p:txBody>
              <a:bodyPr/>
              <a:lstStyle/>
              <a:p>
                <a:endParaRPr lang="en-US"/>
              </a:p>
            </p:txBody>
          </p:sp>
          <p:sp>
            <p:nvSpPr>
              <p:cNvPr id="303" name="Freeform 446"/>
              <p:cNvSpPr>
                <a:spLocks/>
              </p:cNvSpPr>
              <p:nvPr/>
            </p:nvSpPr>
            <p:spPr bwMode="auto">
              <a:xfrm>
                <a:off x="2377" y="1505"/>
                <a:ext cx="72" cy="127"/>
              </a:xfrm>
              <a:custGeom>
                <a:avLst/>
                <a:gdLst>
                  <a:gd name="T0" fmla="*/ 24 w 72"/>
                  <a:gd name="T1" fmla="*/ 4 h 127"/>
                  <a:gd name="T2" fmla="*/ 28 w 72"/>
                  <a:gd name="T3" fmla="*/ 1 h 127"/>
                  <a:gd name="T4" fmla="*/ 32 w 72"/>
                  <a:gd name="T5" fmla="*/ 1 h 127"/>
                  <a:gd name="T6" fmla="*/ 33 w 72"/>
                  <a:gd name="T7" fmla="*/ 0 h 127"/>
                  <a:gd name="T8" fmla="*/ 36 w 72"/>
                  <a:gd name="T9" fmla="*/ 0 h 127"/>
                  <a:gd name="T10" fmla="*/ 39 w 72"/>
                  <a:gd name="T11" fmla="*/ 1 h 127"/>
                  <a:gd name="T12" fmla="*/ 43 w 72"/>
                  <a:gd name="T13" fmla="*/ 1 h 127"/>
                  <a:gd name="T14" fmla="*/ 48 w 72"/>
                  <a:gd name="T15" fmla="*/ 5 h 127"/>
                  <a:gd name="T16" fmla="*/ 54 w 72"/>
                  <a:gd name="T17" fmla="*/ 10 h 127"/>
                  <a:gd name="T18" fmla="*/ 57 w 72"/>
                  <a:gd name="T19" fmla="*/ 13 h 127"/>
                  <a:gd name="T20" fmla="*/ 58 w 72"/>
                  <a:gd name="T21" fmla="*/ 16 h 127"/>
                  <a:gd name="T22" fmla="*/ 62 w 72"/>
                  <a:gd name="T23" fmla="*/ 21 h 127"/>
                  <a:gd name="T24" fmla="*/ 63 w 72"/>
                  <a:gd name="T25" fmla="*/ 25 h 127"/>
                  <a:gd name="T26" fmla="*/ 66 w 72"/>
                  <a:gd name="T27" fmla="*/ 28 h 127"/>
                  <a:gd name="T28" fmla="*/ 68 w 72"/>
                  <a:gd name="T29" fmla="*/ 39 h 127"/>
                  <a:gd name="T30" fmla="*/ 71 w 72"/>
                  <a:gd name="T31" fmla="*/ 49 h 127"/>
                  <a:gd name="T32" fmla="*/ 71 w 72"/>
                  <a:gd name="T33" fmla="*/ 54 h 127"/>
                  <a:gd name="T34" fmla="*/ 72 w 72"/>
                  <a:gd name="T35" fmla="*/ 58 h 127"/>
                  <a:gd name="T36" fmla="*/ 72 w 72"/>
                  <a:gd name="T37" fmla="*/ 62 h 127"/>
                  <a:gd name="T38" fmla="*/ 72 w 72"/>
                  <a:gd name="T39" fmla="*/ 66 h 127"/>
                  <a:gd name="T40" fmla="*/ 72 w 72"/>
                  <a:gd name="T41" fmla="*/ 70 h 127"/>
                  <a:gd name="T42" fmla="*/ 72 w 72"/>
                  <a:gd name="T43" fmla="*/ 74 h 127"/>
                  <a:gd name="T44" fmla="*/ 72 w 72"/>
                  <a:gd name="T45" fmla="*/ 79 h 127"/>
                  <a:gd name="T46" fmla="*/ 70 w 72"/>
                  <a:gd name="T47" fmla="*/ 91 h 127"/>
                  <a:gd name="T48" fmla="*/ 67 w 72"/>
                  <a:gd name="T49" fmla="*/ 100 h 127"/>
                  <a:gd name="T50" fmla="*/ 66 w 72"/>
                  <a:gd name="T51" fmla="*/ 104 h 127"/>
                  <a:gd name="T52" fmla="*/ 63 w 72"/>
                  <a:gd name="T53" fmla="*/ 108 h 127"/>
                  <a:gd name="T54" fmla="*/ 62 w 72"/>
                  <a:gd name="T55" fmla="*/ 110 h 127"/>
                  <a:gd name="T56" fmla="*/ 59 w 72"/>
                  <a:gd name="T57" fmla="*/ 114 h 127"/>
                  <a:gd name="T58" fmla="*/ 55 w 72"/>
                  <a:gd name="T59" fmla="*/ 118 h 127"/>
                  <a:gd name="T60" fmla="*/ 49 w 72"/>
                  <a:gd name="T61" fmla="*/ 124 h 127"/>
                  <a:gd name="T62" fmla="*/ 44 w 72"/>
                  <a:gd name="T63" fmla="*/ 127 h 127"/>
                  <a:gd name="T64" fmla="*/ 41 w 72"/>
                  <a:gd name="T65" fmla="*/ 127 h 127"/>
                  <a:gd name="T66" fmla="*/ 37 w 72"/>
                  <a:gd name="T67" fmla="*/ 127 h 127"/>
                  <a:gd name="T68" fmla="*/ 33 w 72"/>
                  <a:gd name="T69" fmla="*/ 126 h 127"/>
                  <a:gd name="T70" fmla="*/ 30 w 72"/>
                  <a:gd name="T71" fmla="*/ 126 h 127"/>
                  <a:gd name="T72" fmla="*/ 24 w 72"/>
                  <a:gd name="T73" fmla="*/ 123 h 127"/>
                  <a:gd name="T74" fmla="*/ 17 w 72"/>
                  <a:gd name="T75" fmla="*/ 117 h 127"/>
                  <a:gd name="T76" fmla="*/ 14 w 72"/>
                  <a:gd name="T77" fmla="*/ 113 h 127"/>
                  <a:gd name="T78" fmla="*/ 11 w 72"/>
                  <a:gd name="T79" fmla="*/ 110 h 127"/>
                  <a:gd name="T80" fmla="*/ 10 w 72"/>
                  <a:gd name="T81" fmla="*/ 106 h 127"/>
                  <a:gd name="T82" fmla="*/ 8 w 72"/>
                  <a:gd name="T83" fmla="*/ 102 h 127"/>
                  <a:gd name="T84" fmla="*/ 5 w 72"/>
                  <a:gd name="T85" fmla="*/ 96 h 127"/>
                  <a:gd name="T86" fmla="*/ 1 w 72"/>
                  <a:gd name="T87" fmla="*/ 84 h 127"/>
                  <a:gd name="T88" fmla="*/ 1 w 72"/>
                  <a:gd name="T89" fmla="*/ 76 h 127"/>
                  <a:gd name="T90" fmla="*/ 0 w 72"/>
                  <a:gd name="T91" fmla="*/ 71 h 127"/>
                  <a:gd name="T92" fmla="*/ 0 w 72"/>
                  <a:gd name="T93" fmla="*/ 66 h 127"/>
                  <a:gd name="T94" fmla="*/ 0 w 72"/>
                  <a:gd name="T95" fmla="*/ 61 h 127"/>
                  <a:gd name="T96" fmla="*/ 0 w 72"/>
                  <a:gd name="T97" fmla="*/ 54 h 127"/>
                  <a:gd name="T98" fmla="*/ 0 w 72"/>
                  <a:gd name="T99" fmla="*/ 49 h 127"/>
                  <a:gd name="T100" fmla="*/ 2 w 72"/>
                  <a:gd name="T101" fmla="*/ 38 h 127"/>
                  <a:gd name="T102" fmla="*/ 4 w 72"/>
                  <a:gd name="T103" fmla="*/ 31 h 127"/>
                  <a:gd name="T104" fmla="*/ 6 w 72"/>
                  <a:gd name="T105" fmla="*/ 25 h 127"/>
                  <a:gd name="T106" fmla="*/ 8 w 72"/>
                  <a:gd name="T107" fmla="*/ 21 h 127"/>
                  <a:gd name="T108" fmla="*/ 10 w 72"/>
                  <a:gd name="T109" fmla="*/ 18 h 127"/>
                  <a:gd name="T110" fmla="*/ 13 w 72"/>
                  <a:gd name="T111" fmla="*/ 14 h 127"/>
                  <a:gd name="T112" fmla="*/ 17 w 72"/>
                  <a:gd name="T113" fmla="*/ 10 h 1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2"/>
                  <a:gd name="T172" fmla="*/ 0 h 127"/>
                  <a:gd name="T173" fmla="*/ 72 w 72"/>
                  <a:gd name="T174" fmla="*/ 127 h 1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2" h="127">
                    <a:moveTo>
                      <a:pt x="21" y="6"/>
                    </a:moveTo>
                    <a:lnTo>
                      <a:pt x="23" y="4"/>
                    </a:lnTo>
                    <a:lnTo>
                      <a:pt x="24" y="4"/>
                    </a:lnTo>
                    <a:lnTo>
                      <a:pt x="27" y="1"/>
                    </a:lnTo>
                    <a:lnTo>
                      <a:pt x="27" y="3"/>
                    </a:lnTo>
                    <a:lnTo>
                      <a:pt x="28" y="1"/>
                    </a:lnTo>
                    <a:lnTo>
                      <a:pt x="30" y="1"/>
                    </a:lnTo>
                    <a:lnTo>
                      <a:pt x="31" y="1"/>
                    </a:lnTo>
                    <a:lnTo>
                      <a:pt x="32" y="1"/>
                    </a:lnTo>
                    <a:lnTo>
                      <a:pt x="33" y="0"/>
                    </a:lnTo>
                    <a:lnTo>
                      <a:pt x="33" y="1"/>
                    </a:lnTo>
                    <a:lnTo>
                      <a:pt x="33" y="0"/>
                    </a:lnTo>
                    <a:lnTo>
                      <a:pt x="35" y="1"/>
                    </a:lnTo>
                    <a:lnTo>
                      <a:pt x="36" y="1"/>
                    </a:lnTo>
                    <a:lnTo>
                      <a:pt x="36" y="0"/>
                    </a:lnTo>
                    <a:lnTo>
                      <a:pt x="37" y="1"/>
                    </a:lnTo>
                    <a:lnTo>
                      <a:pt x="37" y="0"/>
                    </a:lnTo>
                    <a:lnTo>
                      <a:pt x="39" y="1"/>
                    </a:lnTo>
                    <a:lnTo>
                      <a:pt x="40" y="1"/>
                    </a:lnTo>
                    <a:lnTo>
                      <a:pt x="41" y="3"/>
                    </a:lnTo>
                    <a:lnTo>
                      <a:pt x="43" y="1"/>
                    </a:lnTo>
                    <a:lnTo>
                      <a:pt x="45" y="4"/>
                    </a:lnTo>
                    <a:lnTo>
                      <a:pt x="46" y="4"/>
                    </a:lnTo>
                    <a:lnTo>
                      <a:pt x="48" y="5"/>
                    </a:lnTo>
                    <a:lnTo>
                      <a:pt x="52" y="8"/>
                    </a:lnTo>
                    <a:lnTo>
                      <a:pt x="53" y="9"/>
                    </a:lnTo>
                    <a:lnTo>
                      <a:pt x="54" y="10"/>
                    </a:lnTo>
                    <a:lnTo>
                      <a:pt x="55" y="10"/>
                    </a:lnTo>
                    <a:lnTo>
                      <a:pt x="55" y="12"/>
                    </a:lnTo>
                    <a:lnTo>
                      <a:pt x="57" y="13"/>
                    </a:lnTo>
                    <a:lnTo>
                      <a:pt x="57" y="14"/>
                    </a:lnTo>
                    <a:lnTo>
                      <a:pt x="58" y="14"/>
                    </a:lnTo>
                    <a:lnTo>
                      <a:pt x="58" y="16"/>
                    </a:lnTo>
                    <a:lnTo>
                      <a:pt x="59" y="17"/>
                    </a:lnTo>
                    <a:lnTo>
                      <a:pt x="61" y="19"/>
                    </a:lnTo>
                    <a:lnTo>
                      <a:pt x="62" y="21"/>
                    </a:lnTo>
                    <a:lnTo>
                      <a:pt x="62" y="22"/>
                    </a:lnTo>
                    <a:lnTo>
                      <a:pt x="63" y="22"/>
                    </a:lnTo>
                    <a:lnTo>
                      <a:pt x="63" y="25"/>
                    </a:lnTo>
                    <a:lnTo>
                      <a:pt x="65" y="25"/>
                    </a:lnTo>
                    <a:lnTo>
                      <a:pt x="65" y="27"/>
                    </a:lnTo>
                    <a:lnTo>
                      <a:pt x="66" y="28"/>
                    </a:lnTo>
                    <a:lnTo>
                      <a:pt x="66" y="31"/>
                    </a:lnTo>
                    <a:lnTo>
                      <a:pt x="67" y="32"/>
                    </a:lnTo>
                    <a:lnTo>
                      <a:pt x="68" y="39"/>
                    </a:lnTo>
                    <a:lnTo>
                      <a:pt x="71" y="44"/>
                    </a:lnTo>
                    <a:lnTo>
                      <a:pt x="70" y="45"/>
                    </a:lnTo>
                    <a:lnTo>
                      <a:pt x="71" y="49"/>
                    </a:lnTo>
                    <a:lnTo>
                      <a:pt x="71" y="51"/>
                    </a:lnTo>
                    <a:lnTo>
                      <a:pt x="72" y="53"/>
                    </a:lnTo>
                    <a:lnTo>
                      <a:pt x="71" y="54"/>
                    </a:lnTo>
                    <a:lnTo>
                      <a:pt x="72" y="56"/>
                    </a:lnTo>
                    <a:lnTo>
                      <a:pt x="72" y="57"/>
                    </a:lnTo>
                    <a:lnTo>
                      <a:pt x="72" y="58"/>
                    </a:lnTo>
                    <a:lnTo>
                      <a:pt x="72" y="60"/>
                    </a:lnTo>
                    <a:lnTo>
                      <a:pt x="72" y="61"/>
                    </a:lnTo>
                    <a:lnTo>
                      <a:pt x="72" y="62"/>
                    </a:lnTo>
                    <a:lnTo>
                      <a:pt x="72" y="63"/>
                    </a:lnTo>
                    <a:lnTo>
                      <a:pt x="72" y="65"/>
                    </a:lnTo>
                    <a:lnTo>
                      <a:pt x="72" y="66"/>
                    </a:lnTo>
                    <a:lnTo>
                      <a:pt x="72" y="67"/>
                    </a:lnTo>
                    <a:lnTo>
                      <a:pt x="72" y="69"/>
                    </a:lnTo>
                    <a:lnTo>
                      <a:pt x="72" y="70"/>
                    </a:lnTo>
                    <a:lnTo>
                      <a:pt x="72" y="71"/>
                    </a:lnTo>
                    <a:lnTo>
                      <a:pt x="72" y="73"/>
                    </a:lnTo>
                    <a:lnTo>
                      <a:pt x="72" y="74"/>
                    </a:lnTo>
                    <a:lnTo>
                      <a:pt x="72" y="75"/>
                    </a:lnTo>
                    <a:lnTo>
                      <a:pt x="72" y="78"/>
                    </a:lnTo>
                    <a:lnTo>
                      <a:pt x="72" y="79"/>
                    </a:lnTo>
                    <a:lnTo>
                      <a:pt x="70" y="87"/>
                    </a:lnTo>
                    <a:lnTo>
                      <a:pt x="70" y="88"/>
                    </a:lnTo>
                    <a:lnTo>
                      <a:pt x="70" y="91"/>
                    </a:lnTo>
                    <a:lnTo>
                      <a:pt x="70" y="92"/>
                    </a:lnTo>
                    <a:lnTo>
                      <a:pt x="68" y="96"/>
                    </a:lnTo>
                    <a:lnTo>
                      <a:pt x="67" y="100"/>
                    </a:lnTo>
                    <a:lnTo>
                      <a:pt x="66" y="101"/>
                    </a:lnTo>
                    <a:lnTo>
                      <a:pt x="66" y="102"/>
                    </a:lnTo>
                    <a:lnTo>
                      <a:pt x="66" y="104"/>
                    </a:lnTo>
                    <a:lnTo>
                      <a:pt x="65" y="105"/>
                    </a:lnTo>
                    <a:lnTo>
                      <a:pt x="65" y="106"/>
                    </a:lnTo>
                    <a:lnTo>
                      <a:pt x="63" y="108"/>
                    </a:lnTo>
                    <a:lnTo>
                      <a:pt x="63" y="109"/>
                    </a:lnTo>
                    <a:lnTo>
                      <a:pt x="62" y="109"/>
                    </a:lnTo>
                    <a:lnTo>
                      <a:pt x="62" y="110"/>
                    </a:lnTo>
                    <a:lnTo>
                      <a:pt x="61" y="111"/>
                    </a:lnTo>
                    <a:lnTo>
                      <a:pt x="61" y="113"/>
                    </a:lnTo>
                    <a:lnTo>
                      <a:pt x="59" y="114"/>
                    </a:lnTo>
                    <a:lnTo>
                      <a:pt x="58" y="114"/>
                    </a:lnTo>
                    <a:lnTo>
                      <a:pt x="58" y="115"/>
                    </a:lnTo>
                    <a:lnTo>
                      <a:pt x="55" y="118"/>
                    </a:lnTo>
                    <a:lnTo>
                      <a:pt x="55" y="119"/>
                    </a:lnTo>
                    <a:lnTo>
                      <a:pt x="52" y="122"/>
                    </a:lnTo>
                    <a:lnTo>
                      <a:pt x="49" y="124"/>
                    </a:lnTo>
                    <a:lnTo>
                      <a:pt x="48" y="124"/>
                    </a:lnTo>
                    <a:lnTo>
                      <a:pt x="45" y="126"/>
                    </a:lnTo>
                    <a:lnTo>
                      <a:pt x="44" y="127"/>
                    </a:lnTo>
                    <a:lnTo>
                      <a:pt x="43" y="126"/>
                    </a:lnTo>
                    <a:lnTo>
                      <a:pt x="43" y="127"/>
                    </a:lnTo>
                    <a:lnTo>
                      <a:pt x="41" y="127"/>
                    </a:lnTo>
                    <a:lnTo>
                      <a:pt x="40" y="127"/>
                    </a:lnTo>
                    <a:lnTo>
                      <a:pt x="39" y="127"/>
                    </a:lnTo>
                    <a:lnTo>
                      <a:pt x="37" y="127"/>
                    </a:lnTo>
                    <a:lnTo>
                      <a:pt x="36" y="127"/>
                    </a:lnTo>
                    <a:lnTo>
                      <a:pt x="35" y="127"/>
                    </a:lnTo>
                    <a:lnTo>
                      <a:pt x="33" y="126"/>
                    </a:lnTo>
                    <a:lnTo>
                      <a:pt x="32" y="126"/>
                    </a:lnTo>
                    <a:lnTo>
                      <a:pt x="32" y="127"/>
                    </a:lnTo>
                    <a:lnTo>
                      <a:pt x="30" y="126"/>
                    </a:lnTo>
                    <a:lnTo>
                      <a:pt x="27" y="124"/>
                    </a:lnTo>
                    <a:lnTo>
                      <a:pt x="26" y="124"/>
                    </a:lnTo>
                    <a:lnTo>
                      <a:pt x="24" y="123"/>
                    </a:lnTo>
                    <a:lnTo>
                      <a:pt x="19" y="119"/>
                    </a:lnTo>
                    <a:lnTo>
                      <a:pt x="18" y="118"/>
                    </a:lnTo>
                    <a:lnTo>
                      <a:pt x="17" y="117"/>
                    </a:lnTo>
                    <a:lnTo>
                      <a:pt x="17" y="115"/>
                    </a:lnTo>
                    <a:lnTo>
                      <a:pt x="15" y="114"/>
                    </a:lnTo>
                    <a:lnTo>
                      <a:pt x="14" y="113"/>
                    </a:lnTo>
                    <a:lnTo>
                      <a:pt x="13" y="111"/>
                    </a:lnTo>
                    <a:lnTo>
                      <a:pt x="13" y="110"/>
                    </a:lnTo>
                    <a:lnTo>
                      <a:pt x="11" y="110"/>
                    </a:lnTo>
                    <a:lnTo>
                      <a:pt x="11" y="109"/>
                    </a:lnTo>
                    <a:lnTo>
                      <a:pt x="11" y="108"/>
                    </a:lnTo>
                    <a:lnTo>
                      <a:pt x="10" y="106"/>
                    </a:lnTo>
                    <a:lnTo>
                      <a:pt x="9" y="105"/>
                    </a:lnTo>
                    <a:lnTo>
                      <a:pt x="9" y="104"/>
                    </a:lnTo>
                    <a:lnTo>
                      <a:pt x="8" y="102"/>
                    </a:lnTo>
                    <a:lnTo>
                      <a:pt x="8" y="101"/>
                    </a:lnTo>
                    <a:lnTo>
                      <a:pt x="6" y="100"/>
                    </a:lnTo>
                    <a:lnTo>
                      <a:pt x="5" y="96"/>
                    </a:lnTo>
                    <a:lnTo>
                      <a:pt x="5" y="95"/>
                    </a:lnTo>
                    <a:lnTo>
                      <a:pt x="4" y="89"/>
                    </a:lnTo>
                    <a:lnTo>
                      <a:pt x="1" y="84"/>
                    </a:lnTo>
                    <a:lnTo>
                      <a:pt x="1" y="82"/>
                    </a:lnTo>
                    <a:lnTo>
                      <a:pt x="1" y="79"/>
                    </a:lnTo>
                    <a:lnTo>
                      <a:pt x="1" y="76"/>
                    </a:lnTo>
                    <a:lnTo>
                      <a:pt x="0" y="75"/>
                    </a:lnTo>
                    <a:lnTo>
                      <a:pt x="0" y="74"/>
                    </a:lnTo>
                    <a:lnTo>
                      <a:pt x="0" y="71"/>
                    </a:lnTo>
                    <a:lnTo>
                      <a:pt x="0" y="70"/>
                    </a:lnTo>
                    <a:lnTo>
                      <a:pt x="0" y="67"/>
                    </a:lnTo>
                    <a:lnTo>
                      <a:pt x="0" y="66"/>
                    </a:lnTo>
                    <a:lnTo>
                      <a:pt x="0" y="65"/>
                    </a:lnTo>
                    <a:lnTo>
                      <a:pt x="0" y="63"/>
                    </a:lnTo>
                    <a:lnTo>
                      <a:pt x="0" y="61"/>
                    </a:lnTo>
                    <a:lnTo>
                      <a:pt x="0" y="58"/>
                    </a:lnTo>
                    <a:lnTo>
                      <a:pt x="0" y="56"/>
                    </a:lnTo>
                    <a:lnTo>
                      <a:pt x="0" y="54"/>
                    </a:lnTo>
                    <a:lnTo>
                      <a:pt x="0" y="52"/>
                    </a:lnTo>
                    <a:lnTo>
                      <a:pt x="0" y="51"/>
                    </a:lnTo>
                    <a:lnTo>
                      <a:pt x="0" y="49"/>
                    </a:lnTo>
                    <a:lnTo>
                      <a:pt x="2" y="40"/>
                    </a:lnTo>
                    <a:lnTo>
                      <a:pt x="1" y="40"/>
                    </a:lnTo>
                    <a:lnTo>
                      <a:pt x="2" y="38"/>
                    </a:lnTo>
                    <a:lnTo>
                      <a:pt x="2" y="36"/>
                    </a:lnTo>
                    <a:lnTo>
                      <a:pt x="4" y="32"/>
                    </a:lnTo>
                    <a:lnTo>
                      <a:pt x="4" y="31"/>
                    </a:lnTo>
                    <a:lnTo>
                      <a:pt x="5" y="28"/>
                    </a:lnTo>
                    <a:lnTo>
                      <a:pt x="6" y="27"/>
                    </a:lnTo>
                    <a:lnTo>
                      <a:pt x="6" y="25"/>
                    </a:lnTo>
                    <a:lnTo>
                      <a:pt x="8" y="23"/>
                    </a:lnTo>
                    <a:lnTo>
                      <a:pt x="8" y="22"/>
                    </a:lnTo>
                    <a:lnTo>
                      <a:pt x="8" y="21"/>
                    </a:lnTo>
                    <a:lnTo>
                      <a:pt x="9" y="21"/>
                    </a:lnTo>
                    <a:lnTo>
                      <a:pt x="9" y="19"/>
                    </a:lnTo>
                    <a:lnTo>
                      <a:pt x="10" y="18"/>
                    </a:lnTo>
                    <a:lnTo>
                      <a:pt x="10" y="17"/>
                    </a:lnTo>
                    <a:lnTo>
                      <a:pt x="11" y="16"/>
                    </a:lnTo>
                    <a:lnTo>
                      <a:pt x="13" y="14"/>
                    </a:lnTo>
                    <a:lnTo>
                      <a:pt x="13" y="13"/>
                    </a:lnTo>
                    <a:lnTo>
                      <a:pt x="14" y="12"/>
                    </a:lnTo>
                    <a:lnTo>
                      <a:pt x="17" y="10"/>
                    </a:lnTo>
                    <a:lnTo>
                      <a:pt x="17" y="9"/>
                    </a:lnTo>
                    <a:lnTo>
                      <a:pt x="21" y="6"/>
                    </a:lnTo>
                    <a:close/>
                  </a:path>
                </a:pathLst>
              </a:custGeom>
              <a:solidFill>
                <a:srgbClr val="808080"/>
              </a:solidFill>
              <a:ln w="9525">
                <a:noFill/>
                <a:round/>
                <a:headEnd/>
                <a:tailEnd/>
              </a:ln>
            </p:spPr>
            <p:txBody>
              <a:bodyPr/>
              <a:lstStyle/>
              <a:p>
                <a:endParaRPr lang="en-US"/>
              </a:p>
            </p:txBody>
          </p:sp>
          <p:sp>
            <p:nvSpPr>
              <p:cNvPr id="304" name="Freeform 447"/>
              <p:cNvSpPr>
                <a:spLocks/>
              </p:cNvSpPr>
              <p:nvPr/>
            </p:nvSpPr>
            <p:spPr bwMode="auto">
              <a:xfrm>
                <a:off x="2352" y="1576"/>
                <a:ext cx="65" cy="82"/>
              </a:xfrm>
              <a:custGeom>
                <a:avLst/>
                <a:gdLst>
                  <a:gd name="T0" fmla="*/ 25 w 65"/>
                  <a:gd name="T1" fmla="*/ 2 h 82"/>
                  <a:gd name="T2" fmla="*/ 29 w 65"/>
                  <a:gd name="T3" fmla="*/ 0 h 82"/>
                  <a:gd name="T4" fmla="*/ 30 w 65"/>
                  <a:gd name="T5" fmla="*/ 2 h 82"/>
                  <a:gd name="T6" fmla="*/ 33 w 65"/>
                  <a:gd name="T7" fmla="*/ 2 h 82"/>
                  <a:gd name="T8" fmla="*/ 34 w 65"/>
                  <a:gd name="T9" fmla="*/ 0 h 82"/>
                  <a:gd name="T10" fmla="*/ 38 w 65"/>
                  <a:gd name="T11" fmla="*/ 2 h 82"/>
                  <a:gd name="T12" fmla="*/ 43 w 65"/>
                  <a:gd name="T13" fmla="*/ 4 h 82"/>
                  <a:gd name="T14" fmla="*/ 48 w 65"/>
                  <a:gd name="T15" fmla="*/ 7 h 82"/>
                  <a:gd name="T16" fmla="*/ 52 w 65"/>
                  <a:gd name="T17" fmla="*/ 9 h 82"/>
                  <a:gd name="T18" fmla="*/ 53 w 65"/>
                  <a:gd name="T19" fmla="*/ 12 h 82"/>
                  <a:gd name="T20" fmla="*/ 56 w 65"/>
                  <a:gd name="T21" fmla="*/ 15 h 82"/>
                  <a:gd name="T22" fmla="*/ 57 w 65"/>
                  <a:gd name="T23" fmla="*/ 17 h 82"/>
                  <a:gd name="T24" fmla="*/ 60 w 65"/>
                  <a:gd name="T25" fmla="*/ 21 h 82"/>
                  <a:gd name="T26" fmla="*/ 62 w 65"/>
                  <a:gd name="T27" fmla="*/ 30 h 82"/>
                  <a:gd name="T28" fmla="*/ 64 w 65"/>
                  <a:gd name="T29" fmla="*/ 35 h 82"/>
                  <a:gd name="T30" fmla="*/ 64 w 65"/>
                  <a:gd name="T31" fmla="*/ 39 h 82"/>
                  <a:gd name="T32" fmla="*/ 64 w 65"/>
                  <a:gd name="T33" fmla="*/ 42 h 82"/>
                  <a:gd name="T34" fmla="*/ 64 w 65"/>
                  <a:gd name="T35" fmla="*/ 44 h 82"/>
                  <a:gd name="T36" fmla="*/ 64 w 65"/>
                  <a:gd name="T37" fmla="*/ 48 h 82"/>
                  <a:gd name="T38" fmla="*/ 62 w 65"/>
                  <a:gd name="T39" fmla="*/ 56 h 82"/>
                  <a:gd name="T40" fmla="*/ 61 w 65"/>
                  <a:gd name="T41" fmla="*/ 60 h 82"/>
                  <a:gd name="T42" fmla="*/ 60 w 65"/>
                  <a:gd name="T43" fmla="*/ 64 h 82"/>
                  <a:gd name="T44" fmla="*/ 58 w 65"/>
                  <a:gd name="T45" fmla="*/ 68 h 82"/>
                  <a:gd name="T46" fmla="*/ 56 w 65"/>
                  <a:gd name="T47" fmla="*/ 69 h 82"/>
                  <a:gd name="T48" fmla="*/ 53 w 65"/>
                  <a:gd name="T49" fmla="*/ 73 h 82"/>
                  <a:gd name="T50" fmla="*/ 49 w 65"/>
                  <a:gd name="T51" fmla="*/ 77 h 82"/>
                  <a:gd name="T52" fmla="*/ 40 w 65"/>
                  <a:gd name="T53" fmla="*/ 82 h 82"/>
                  <a:gd name="T54" fmla="*/ 38 w 65"/>
                  <a:gd name="T55" fmla="*/ 82 h 82"/>
                  <a:gd name="T56" fmla="*/ 34 w 65"/>
                  <a:gd name="T57" fmla="*/ 82 h 82"/>
                  <a:gd name="T58" fmla="*/ 30 w 65"/>
                  <a:gd name="T59" fmla="*/ 82 h 82"/>
                  <a:gd name="T60" fmla="*/ 27 w 65"/>
                  <a:gd name="T61" fmla="*/ 82 h 82"/>
                  <a:gd name="T62" fmla="*/ 23 w 65"/>
                  <a:gd name="T63" fmla="*/ 79 h 82"/>
                  <a:gd name="T64" fmla="*/ 18 w 65"/>
                  <a:gd name="T65" fmla="*/ 77 h 82"/>
                  <a:gd name="T66" fmla="*/ 14 w 65"/>
                  <a:gd name="T67" fmla="*/ 74 h 82"/>
                  <a:gd name="T68" fmla="*/ 12 w 65"/>
                  <a:gd name="T69" fmla="*/ 70 h 82"/>
                  <a:gd name="T70" fmla="*/ 9 w 65"/>
                  <a:gd name="T71" fmla="*/ 69 h 82"/>
                  <a:gd name="T72" fmla="*/ 8 w 65"/>
                  <a:gd name="T73" fmla="*/ 65 h 82"/>
                  <a:gd name="T74" fmla="*/ 5 w 65"/>
                  <a:gd name="T75" fmla="*/ 61 h 82"/>
                  <a:gd name="T76" fmla="*/ 3 w 65"/>
                  <a:gd name="T77" fmla="*/ 53 h 82"/>
                  <a:gd name="T78" fmla="*/ 1 w 65"/>
                  <a:gd name="T79" fmla="*/ 48 h 82"/>
                  <a:gd name="T80" fmla="*/ 1 w 65"/>
                  <a:gd name="T81" fmla="*/ 44 h 82"/>
                  <a:gd name="T82" fmla="*/ 1 w 65"/>
                  <a:gd name="T83" fmla="*/ 42 h 82"/>
                  <a:gd name="T84" fmla="*/ 1 w 65"/>
                  <a:gd name="T85" fmla="*/ 38 h 82"/>
                  <a:gd name="T86" fmla="*/ 1 w 65"/>
                  <a:gd name="T87" fmla="*/ 35 h 82"/>
                  <a:gd name="T88" fmla="*/ 1 w 65"/>
                  <a:gd name="T89" fmla="*/ 33 h 82"/>
                  <a:gd name="T90" fmla="*/ 3 w 65"/>
                  <a:gd name="T91" fmla="*/ 25 h 82"/>
                  <a:gd name="T92" fmla="*/ 5 w 65"/>
                  <a:gd name="T93" fmla="*/ 21 h 82"/>
                  <a:gd name="T94" fmla="*/ 7 w 65"/>
                  <a:gd name="T95" fmla="*/ 16 h 82"/>
                  <a:gd name="T96" fmla="*/ 8 w 65"/>
                  <a:gd name="T97" fmla="*/ 13 h 82"/>
                  <a:gd name="T98" fmla="*/ 11 w 65"/>
                  <a:gd name="T99" fmla="*/ 12 h 82"/>
                  <a:gd name="T100" fmla="*/ 13 w 65"/>
                  <a:gd name="T101" fmla="*/ 9 h 82"/>
                  <a:gd name="T102" fmla="*/ 18 w 65"/>
                  <a:gd name="T103" fmla="*/ 4 h 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
                  <a:gd name="T157" fmla="*/ 0 h 82"/>
                  <a:gd name="T158" fmla="*/ 65 w 65"/>
                  <a:gd name="T159" fmla="*/ 82 h 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 h="82">
                    <a:moveTo>
                      <a:pt x="18" y="4"/>
                    </a:moveTo>
                    <a:lnTo>
                      <a:pt x="22" y="3"/>
                    </a:lnTo>
                    <a:lnTo>
                      <a:pt x="25" y="2"/>
                    </a:lnTo>
                    <a:lnTo>
                      <a:pt x="26" y="2"/>
                    </a:lnTo>
                    <a:lnTo>
                      <a:pt x="27" y="2"/>
                    </a:lnTo>
                    <a:lnTo>
                      <a:pt x="29" y="0"/>
                    </a:lnTo>
                    <a:lnTo>
                      <a:pt x="29" y="2"/>
                    </a:lnTo>
                    <a:lnTo>
                      <a:pt x="30" y="0"/>
                    </a:lnTo>
                    <a:lnTo>
                      <a:pt x="30" y="2"/>
                    </a:lnTo>
                    <a:lnTo>
                      <a:pt x="31" y="0"/>
                    </a:lnTo>
                    <a:lnTo>
                      <a:pt x="31" y="2"/>
                    </a:lnTo>
                    <a:lnTo>
                      <a:pt x="33" y="2"/>
                    </a:lnTo>
                    <a:lnTo>
                      <a:pt x="33" y="0"/>
                    </a:lnTo>
                    <a:lnTo>
                      <a:pt x="33" y="2"/>
                    </a:lnTo>
                    <a:lnTo>
                      <a:pt x="34" y="0"/>
                    </a:lnTo>
                    <a:lnTo>
                      <a:pt x="35" y="2"/>
                    </a:lnTo>
                    <a:lnTo>
                      <a:pt x="36" y="2"/>
                    </a:lnTo>
                    <a:lnTo>
                      <a:pt x="38" y="2"/>
                    </a:lnTo>
                    <a:lnTo>
                      <a:pt x="40" y="3"/>
                    </a:lnTo>
                    <a:lnTo>
                      <a:pt x="42" y="3"/>
                    </a:lnTo>
                    <a:lnTo>
                      <a:pt x="43" y="4"/>
                    </a:lnTo>
                    <a:lnTo>
                      <a:pt x="47" y="5"/>
                    </a:lnTo>
                    <a:lnTo>
                      <a:pt x="47" y="7"/>
                    </a:lnTo>
                    <a:lnTo>
                      <a:pt x="48" y="7"/>
                    </a:lnTo>
                    <a:lnTo>
                      <a:pt x="49" y="8"/>
                    </a:lnTo>
                    <a:lnTo>
                      <a:pt x="51" y="9"/>
                    </a:lnTo>
                    <a:lnTo>
                      <a:pt x="52" y="9"/>
                    </a:lnTo>
                    <a:lnTo>
                      <a:pt x="52" y="11"/>
                    </a:lnTo>
                    <a:lnTo>
                      <a:pt x="53" y="11"/>
                    </a:lnTo>
                    <a:lnTo>
                      <a:pt x="53" y="12"/>
                    </a:lnTo>
                    <a:lnTo>
                      <a:pt x="55" y="13"/>
                    </a:lnTo>
                    <a:lnTo>
                      <a:pt x="55" y="15"/>
                    </a:lnTo>
                    <a:lnTo>
                      <a:pt x="56" y="15"/>
                    </a:lnTo>
                    <a:lnTo>
                      <a:pt x="56" y="16"/>
                    </a:lnTo>
                    <a:lnTo>
                      <a:pt x="57" y="16"/>
                    </a:lnTo>
                    <a:lnTo>
                      <a:pt x="57" y="17"/>
                    </a:lnTo>
                    <a:lnTo>
                      <a:pt x="58" y="18"/>
                    </a:lnTo>
                    <a:lnTo>
                      <a:pt x="58" y="21"/>
                    </a:lnTo>
                    <a:lnTo>
                      <a:pt x="60" y="21"/>
                    </a:lnTo>
                    <a:lnTo>
                      <a:pt x="61" y="25"/>
                    </a:lnTo>
                    <a:lnTo>
                      <a:pt x="62" y="29"/>
                    </a:lnTo>
                    <a:lnTo>
                      <a:pt x="62" y="30"/>
                    </a:lnTo>
                    <a:lnTo>
                      <a:pt x="64" y="33"/>
                    </a:lnTo>
                    <a:lnTo>
                      <a:pt x="64" y="34"/>
                    </a:lnTo>
                    <a:lnTo>
                      <a:pt x="64" y="35"/>
                    </a:lnTo>
                    <a:lnTo>
                      <a:pt x="64" y="37"/>
                    </a:lnTo>
                    <a:lnTo>
                      <a:pt x="64" y="38"/>
                    </a:lnTo>
                    <a:lnTo>
                      <a:pt x="64" y="39"/>
                    </a:lnTo>
                    <a:lnTo>
                      <a:pt x="64" y="40"/>
                    </a:lnTo>
                    <a:lnTo>
                      <a:pt x="65" y="40"/>
                    </a:lnTo>
                    <a:lnTo>
                      <a:pt x="64" y="42"/>
                    </a:lnTo>
                    <a:lnTo>
                      <a:pt x="65" y="42"/>
                    </a:lnTo>
                    <a:lnTo>
                      <a:pt x="65" y="43"/>
                    </a:lnTo>
                    <a:lnTo>
                      <a:pt x="64" y="44"/>
                    </a:lnTo>
                    <a:lnTo>
                      <a:pt x="65" y="46"/>
                    </a:lnTo>
                    <a:lnTo>
                      <a:pt x="64" y="47"/>
                    </a:lnTo>
                    <a:lnTo>
                      <a:pt x="64" y="48"/>
                    </a:lnTo>
                    <a:lnTo>
                      <a:pt x="64" y="50"/>
                    </a:lnTo>
                    <a:lnTo>
                      <a:pt x="64" y="51"/>
                    </a:lnTo>
                    <a:lnTo>
                      <a:pt x="62" y="56"/>
                    </a:lnTo>
                    <a:lnTo>
                      <a:pt x="62" y="57"/>
                    </a:lnTo>
                    <a:lnTo>
                      <a:pt x="62" y="59"/>
                    </a:lnTo>
                    <a:lnTo>
                      <a:pt x="61" y="60"/>
                    </a:lnTo>
                    <a:lnTo>
                      <a:pt x="61" y="62"/>
                    </a:lnTo>
                    <a:lnTo>
                      <a:pt x="60" y="62"/>
                    </a:lnTo>
                    <a:lnTo>
                      <a:pt x="60" y="64"/>
                    </a:lnTo>
                    <a:lnTo>
                      <a:pt x="58" y="65"/>
                    </a:lnTo>
                    <a:lnTo>
                      <a:pt x="58" y="66"/>
                    </a:lnTo>
                    <a:lnTo>
                      <a:pt x="58" y="68"/>
                    </a:lnTo>
                    <a:lnTo>
                      <a:pt x="57" y="68"/>
                    </a:lnTo>
                    <a:lnTo>
                      <a:pt x="57" y="69"/>
                    </a:lnTo>
                    <a:lnTo>
                      <a:pt x="56" y="69"/>
                    </a:lnTo>
                    <a:lnTo>
                      <a:pt x="56" y="70"/>
                    </a:lnTo>
                    <a:lnTo>
                      <a:pt x="55" y="72"/>
                    </a:lnTo>
                    <a:lnTo>
                      <a:pt x="53" y="73"/>
                    </a:lnTo>
                    <a:lnTo>
                      <a:pt x="52" y="74"/>
                    </a:lnTo>
                    <a:lnTo>
                      <a:pt x="49" y="75"/>
                    </a:lnTo>
                    <a:lnTo>
                      <a:pt x="49" y="77"/>
                    </a:lnTo>
                    <a:lnTo>
                      <a:pt x="47" y="78"/>
                    </a:lnTo>
                    <a:lnTo>
                      <a:pt x="43" y="81"/>
                    </a:lnTo>
                    <a:lnTo>
                      <a:pt x="40" y="82"/>
                    </a:lnTo>
                    <a:lnTo>
                      <a:pt x="40" y="81"/>
                    </a:lnTo>
                    <a:lnTo>
                      <a:pt x="39" y="82"/>
                    </a:lnTo>
                    <a:lnTo>
                      <a:pt x="38" y="82"/>
                    </a:lnTo>
                    <a:lnTo>
                      <a:pt x="36" y="82"/>
                    </a:lnTo>
                    <a:lnTo>
                      <a:pt x="35" y="82"/>
                    </a:lnTo>
                    <a:lnTo>
                      <a:pt x="34" y="82"/>
                    </a:lnTo>
                    <a:lnTo>
                      <a:pt x="33" y="82"/>
                    </a:lnTo>
                    <a:lnTo>
                      <a:pt x="31" y="82"/>
                    </a:lnTo>
                    <a:lnTo>
                      <a:pt x="30" y="82"/>
                    </a:lnTo>
                    <a:lnTo>
                      <a:pt x="29" y="82"/>
                    </a:lnTo>
                    <a:lnTo>
                      <a:pt x="27" y="81"/>
                    </a:lnTo>
                    <a:lnTo>
                      <a:pt x="27" y="82"/>
                    </a:lnTo>
                    <a:lnTo>
                      <a:pt x="25" y="81"/>
                    </a:lnTo>
                    <a:lnTo>
                      <a:pt x="23" y="81"/>
                    </a:lnTo>
                    <a:lnTo>
                      <a:pt x="23" y="79"/>
                    </a:lnTo>
                    <a:lnTo>
                      <a:pt x="22" y="79"/>
                    </a:lnTo>
                    <a:lnTo>
                      <a:pt x="18" y="78"/>
                    </a:lnTo>
                    <a:lnTo>
                      <a:pt x="18" y="77"/>
                    </a:lnTo>
                    <a:lnTo>
                      <a:pt x="17" y="75"/>
                    </a:lnTo>
                    <a:lnTo>
                      <a:pt x="16" y="75"/>
                    </a:lnTo>
                    <a:lnTo>
                      <a:pt x="14" y="74"/>
                    </a:lnTo>
                    <a:lnTo>
                      <a:pt x="13" y="73"/>
                    </a:lnTo>
                    <a:lnTo>
                      <a:pt x="12" y="72"/>
                    </a:lnTo>
                    <a:lnTo>
                      <a:pt x="12" y="70"/>
                    </a:lnTo>
                    <a:lnTo>
                      <a:pt x="11" y="70"/>
                    </a:lnTo>
                    <a:lnTo>
                      <a:pt x="11" y="69"/>
                    </a:lnTo>
                    <a:lnTo>
                      <a:pt x="9" y="69"/>
                    </a:lnTo>
                    <a:lnTo>
                      <a:pt x="9" y="66"/>
                    </a:lnTo>
                    <a:lnTo>
                      <a:pt x="8" y="66"/>
                    </a:lnTo>
                    <a:lnTo>
                      <a:pt x="8" y="65"/>
                    </a:lnTo>
                    <a:lnTo>
                      <a:pt x="7" y="65"/>
                    </a:lnTo>
                    <a:lnTo>
                      <a:pt x="7" y="62"/>
                    </a:lnTo>
                    <a:lnTo>
                      <a:pt x="5" y="61"/>
                    </a:lnTo>
                    <a:lnTo>
                      <a:pt x="4" y="59"/>
                    </a:lnTo>
                    <a:lnTo>
                      <a:pt x="3" y="55"/>
                    </a:lnTo>
                    <a:lnTo>
                      <a:pt x="3" y="53"/>
                    </a:lnTo>
                    <a:lnTo>
                      <a:pt x="1" y="51"/>
                    </a:lnTo>
                    <a:lnTo>
                      <a:pt x="1" y="50"/>
                    </a:lnTo>
                    <a:lnTo>
                      <a:pt x="1" y="48"/>
                    </a:lnTo>
                    <a:lnTo>
                      <a:pt x="1" y="47"/>
                    </a:lnTo>
                    <a:lnTo>
                      <a:pt x="1" y="46"/>
                    </a:lnTo>
                    <a:lnTo>
                      <a:pt x="1" y="44"/>
                    </a:lnTo>
                    <a:lnTo>
                      <a:pt x="1" y="43"/>
                    </a:lnTo>
                    <a:lnTo>
                      <a:pt x="0" y="42"/>
                    </a:lnTo>
                    <a:lnTo>
                      <a:pt x="1" y="42"/>
                    </a:lnTo>
                    <a:lnTo>
                      <a:pt x="0" y="40"/>
                    </a:lnTo>
                    <a:lnTo>
                      <a:pt x="0" y="39"/>
                    </a:lnTo>
                    <a:lnTo>
                      <a:pt x="1" y="38"/>
                    </a:lnTo>
                    <a:lnTo>
                      <a:pt x="0" y="38"/>
                    </a:lnTo>
                    <a:lnTo>
                      <a:pt x="0" y="37"/>
                    </a:lnTo>
                    <a:lnTo>
                      <a:pt x="1" y="35"/>
                    </a:lnTo>
                    <a:lnTo>
                      <a:pt x="0" y="35"/>
                    </a:lnTo>
                    <a:lnTo>
                      <a:pt x="1" y="34"/>
                    </a:lnTo>
                    <a:lnTo>
                      <a:pt x="1" y="33"/>
                    </a:lnTo>
                    <a:lnTo>
                      <a:pt x="1" y="31"/>
                    </a:lnTo>
                    <a:lnTo>
                      <a:pt x="3" y="26"/>
                    </a:lnTo>
                    <a:lnTo>
                      <a:pt x="3" y="25"/>
                    </a:lnTo>
                    <a:lnTo>
                      <a:pt x="4" y="24"/>
                    </a:lnTo>
                    <a:lnTo>
                      <a:pt x="4" y="21"/>
                    </a:lnTo>
                    <a:lnTo>
                      <a:pt x="5" y="21"/>
                    </a:lnTo>
                    <a:lnTo>
                      <a:pt x="5" y="18"/>
                    </a:lnTo>
                    <a:lnTo>
                      <a:pt x="7" y="17"/>
                    </a:lnTo>
                    <a:lnTo>
                      <a:pt x="7" y="16"/>
                    </a:lnTo>
                    <a:lnTo>
                      <a:pt x="8" y="16"/>
                    </a:lnTo>
                    <a:lnTo>
                      <a:pt x="8" y="15"/>
                    </a:lnTo>
                    <a:lnTo>
                      <a:pt x="8" y="13"/>
                    </a:lnTo>
                    <a:lnTo>
                      <a:pt x="9" y="13"/>
                    </a:lnTo>
                    <a:lnTo>
                      <a:pt x="9" y="12"/>
                    </a:lnTo>
                    <a:lnTo>
                      <a:pt x="11" y="12"/>
                    </a:lnTo>
                    <a:lnTo>
                      <a:pt x="12" y="11"/>
                    </a:lnTo>
                    <a:lnTo>
                      <a:pt x="12" y="9"/>
                    </a:lnTo>
                    <a:lnTo>
                      <a:pt x="13" y="9"/>
                    </a:lnTo>
                    <a:lnTo>
                      <a:pt x="13" y="8"/>
                    </a:lnTo>
                    <a:lnTo>
                      <a:pt x="16" y="7"/>
                    </a:lnTo>
                    <a:lnTo>
                      <a:pt x="18" y="4"/>
                    </a:lnTo>
                    <a:close/>
                  </a:path>
                </a:pathLst>
              </a:custGeom>
              <a:solidFill>
                <a:srgbClr val="808080"/>
              </a:solidFill>
              <a:ln w="9525">
                <a:noFill/>
                <a:round/>
                <a:headEnd/>
                <a:tailEnd/>
              </a:ln>
            </p:spPr>
            <p:txBody>
              <a:bodyPr/>
              <a:lstStyle/>
              <a:p>
                <a:endParaRPr lang="en-US"/>
              </a:p>
            </p:txBody>
          </p:sp>
          <p:sp>
            <p:nvSpPr>
              <p:cNvPr id="305" name="Freeform 448"/>
              <p:cNvSpPr>
                <a:spLocks/>
              </p:cNvSpPr>
              <p:nvPr/>
            </p:nvSpPr>
            <p:spPr bwMode="auto">
              <a:xfrm>
                <a:off x="2322" y="1610"/>
                <a:ext cx="64" cy="82"/>
              </a:xfrm>
              <a:custGeom>
                <a:avLst/>
                <a:gdLst>
                  <a:gd name="T0" fmla="*/ 24 w 64"/>
                  <a:gd name="T1" fmla="*/ 1 h 82"/>
                  <a:gd name="T2" fmla="*/ 28 w 64"/>
                  <a:gd name="T3" fmla="*/ 1 h 82"/>
                  <a:gd name="T4" fmla="*/ 29 w 64"/>
                  <a:gd name="T5" fmla="*/ 0 h 82"/>
                  <a:gd name="T6" fmla="*/ 31 w 64"/>
                  <a:gd name="T7" fmla="*/ 1 h 82"/>
                  <a:gd name="T8" fmla="*/ 33 w 64"/>
                  <a:gd name="T9" fmla="*/ 0 h 82"/>
                  <a:gd name="T10" fmla="*/ 37 w 64"/>
                  <a:gd name="T11" fmla="*/ 1 h 82"/>
                  <a:gd name="T12" fmla="*/ 41 w 64"/>
                  <a:gd name="T13" fmla="*/ 3 h 82"/>
                  <a:gd name="T14" fmla="*/ 46 w 64"/>
                  <a:gd name="T15" fmla="*/ 5 h 82"/>
                  <a:gd name="T16" fmla="*/ 50 w 64"/>
                  <a:gd name="T17" fmla="*/ 8 h 82"/>
                  <a:gd name="T18" fmla="*/ 51 w 64"/>
                  <a:gd name="T19" fmla="*/ 10 h 82"/>
                  <a:gd name="T20" fmla="*/ 53 w 64"/>
                  <a:gd name="T21" fmla="*/ 12 h 82"/>
                  <a:gd name="T22" fmla="*/ 56 w 64"/>
                  <a:gd name="T23" fmla="*/ 16 h 82"/>
                  <a:gd name="T24" fmla="*/ 59 w 64"/>
                  <a:gd name="T25" fmla="*/ 21 h 82"/>
                  <a:gd name="T26" fmla="*/ 63 w 64"/>
                  <a:gd name="T27" fmla="*/ 30 h 82"/>
                  <a:gd name="T28" fmla="*/ 63 w 64"/>
                  <a:gd name="T29" fmla="*/ 35 h 82"/>
                  <a:gd name="T30" fmla="*/ 64 w 64"/>
                  <a:gd name="T31" fmla="*/ 39 h 82"/>
                  <a:gd name="T32" fmla="*/ 64 w 64"/>
                  <a:gd name="T33" fmla="*/ 43 h 82"/>
                  <a:gd name="T34" fmla="*/ 64 w 64"/>
                  <a:gd name="T35" fmla="*/ 48 h 82"/>
                  <a:gd name="T36" fmla="*/ 63 w 64"/>
                  <a:gd name="T37" fmla="*/ 51 h 82"/>
                  <a:gd name="T38" fmla="*/ 61 w 64"/>
                  <a:gd name="T39" fmla="*/ 58 h 82"/>
                  <a:gd name="T40" fmla="*/ 59 w 64"/>
                  <a:gd name="T41" fmla="*/ 63 h 82"/>
                  <a:gd name="T42" fmla="*/ 57 w 64"/>
                  <a:gd name="T43" fmla="*/ 67 h 82"/>
                  <a:gd name="T44" fmla="*/ 55 w 64"/>
                  <a:gd name="T45" fmla="*/ 70 h 82"/>
                  <a:gd name="T46" fmla="*/ 53 w 64"/>
                  <a:gd name="T47" fmla="*/ 73 h 82"/>
                  <a:gd name="T48" fmla="*/ 50 w 64"/>
                  <a:gd name="T49" fmla="*/ 76 h 82"/>
                  <a:gd name="T50" fmla="*/ 42 w 64"/>
                  <a:gd name="T51" fmla="*/ 80 h 82"/>
                  <a:gd name="T52" fmla="*/ 38 w 64"/>
                  <a:gd name="T53" fmla="*/ 82 h 82"/>
                  <a:gd name="T54" fmla="*/ 34 w 64"/>
                  <a:gd name="T55" fmla="*/ 82 h 82"/>
                  <a:gd name="T56" fmla="*/ 30 w 64"/>
                  <a:gd name="T57" fmla="*/ 82 h 82"/>
                  <a:gd name="T58" fmla="*/ 26 w 64"/>
                  <a:gd name="T59" fmla="*/ 82 h 82"/>
                  <a:gd name="T60" fmla="*/ 22 w 64"/>
                  <a:gd name="T61" fmla="*/ 79 h 82"/>
                  <a:gd name="T62" fmla="*/ 16 w 64"/>
                  <a:gd name="T63" fmla="*/ 75 h 82"/>
                  <a:gd name="T64" fmla="*/ 13 w 64"/>
                  <a:gd name="T65" fmla="*/ 74 h 82"/>
                  <a:gd name="T66" fmla="*/ 12 w 64"/>
                  <a:gd name="T67" fmla="*/ 71 h 82"/>
                  <a:gd name="T68" fmla="*/ 9 w 64"/>
                  <a:gd name="T69" fmla="*/ 69 h 82"/>
                  <a:gd name="T70" fmla="*/ 8 w 64"/>
                  <a:gd name="T71" fmla="*/ 66 h 82"/>
                  <a:gd name="T72" fmla="*/ 4 w 64"/>
                  <a:gd name="T73" fmla="*/ 61 h 82"/>
                  <a:gd name="T74" fmla="*/ 2 w 64"/>
                  <a:gd name="T75" fmla="*/ 53 h 82"/>
                  <a:gd name="T76" fmla="*/ 0 w 64"/>
                  <a:gd name="T77" fmla="*/ 48 h 82"/>
                  <a:gd name="T78" fmla="*/ 0 w 64"/>
                  <a:gd name="T79" fmla="*/ 44 h 82"/>
                  <a:gd name="T80" fmla="*/ 0 w 64"/>
                  <a:gd name="T81" fmla="*/ 40 h 82"/>
                  <a:gd name="T82" fmla="*/ 0 w 64"/>
                  <a:gd name="T83" fmla="*/ 36 h 82"/>
                  <a:gd name="T84" fmla="*/ 0 w 64"/>
                  <a:gd name="T85" fmla="*/ 32 h 82"/>
                  <a:gd name="T86" fmla="*/ 2 w 64"/>
                  <a:gd name="T87" fmla="*/ 26 h 82"/>
                  <a:gd name="T88" fmla="*/ 4 w 64"/>
                  <a:gd name="T89" fmla="*/ 21 h 82"/>
                  <a:gd name="T90" fmla="*/ 6 w 64"/>
                  <a:gd name="T91" fmla="*/ 17 h 82"/>
                  <a:gd name="T92" fmla="*/ 8 w 64"/>
                  <a:gd name="T93" fmla="*/ 14 h 82"/>
                  <a:gd name="T94" fmla="*/ 11 w 64"/>
                  <a:gd name="T95" fmla="*/ 12 h 82"/>
                  <a:gd name="T96" fmla="*/ 12 w 64"/>
                  <a:gd name="T97" fmla="*/ 9 h 82"/>
                  <a:gd name="T98" fmla="*/ 19 w 64"/>
                  <a:gd name="T99" fmla="*/ 4 h 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
                  <a:gd name="T151" fmla="*/ 0 h 82"/>
                  <a:gd name="T152" fmla="*/ 64 w 64"/>
                  <a:gd name="T153" fmla="*/ 82 h 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 h="82">
                    <a:moveTo>
                      <a:pt x="19" y="4"/>
                    </a:moveTo>
                    <a:lnTo>
                      <a:pt x="21" y="3"/>
                    </a:lnTo>
                    <a:lnTo>
                      <a:pt x="24" y="1"/>
                    </a:lnTo>
                    <a:lnTo>
                      <a:pt x="25" y="1"/>
                    </a:lnTo>
                    <a:lnTo>
                      <a:pt x="26" y="1"/>
                    </a:lnTo>
                    <a:lnTo>
                      <a:pt x="28" y="1"/>
                    </a:lnTo>
                    <a:lnTo>
                      <a:pt x="28" y="0"/>
                    </a:lnTo>
                    <a:lnTo>
                      <a:pt x="29" y="1"/>
                    </a:lnTo>
                    <a:lnTo>
                      <a:pt x="29" y="0"/>
                    </a:lnTo>
                    <a:lnTo>
                      <a:pt x="30" y="1"/>
                    </a:lnTo>
                    <a:lnTo>
                      <a:pt x="30" y="0"/>
                    </a:lnTo>
                    <a:lnTo>
                      <a:pt x="31" y="1"/>
                    </a:lnTo>
                    <a:lnTo>
                      <a:pt x="33" y="0"/>
                    </a:lnTo>
                    <a:lnTo>
                      <a:pt x="33" y="1"/>
                    </a:lnTo>
                    <a:lnTo>
                      <a:pt x="33" y="0"/>
                    </a:lnTo>
                    <a:lnTo>
                      <a:pt x="34" y="1"/>
                    </a:lnTo>
                    <a:lnTo>
                      <a:pt x="35" y="1"/>
                    </a:lnTo>
                    <a:lnTo>
                      <a:pt x="37" y="1"/>
                    </a:lnTo>
                    <a:lnTo>
                      <a:pt x="38" y="1"/>
                    </a:lnTo>
                    <a:lnTo>
                      <a:pt x="39" y="3"/>
                    </a:lnTo>
                    <a:lnTo>
                      <a:pt x="41" y="3"/>
                    </a:lnTo>
                    <a:lnTo>
                      <a:pt x="42" y="3"/>
                    </a:lnTo>
                    <a:lnTo>
                      <a:pt x="42" y="4"/>
                    </a:lnTo>
                    <a:lnTo>
                      <a:pt x="46" y="5"/>
                    </a:lnTo>
                    <a:lnTo>
                      <a:pt x="47" y="6"/>
                    </a:lnTo>
                    <a:lnTo>
                      <a:pt x="48" y="8"/>
                    </a:lnTo>
                    <a:lnTo>
                      <a:pt x="50" y="8"/>
                    </a:lnTo>
                    <a:lnTo>
                      <a:pt x="50" y="9"/>
                    </a:lnTo>
                    <a:lnTo>
                      <a:pt x="51" y="9"/>
                    </a:lnTo>
                    <a:lnTo>
                      <a:pt x="51" y="10"/>
                    </a:lnTo>
                    <a:lnTo>
                      <a:pt x="52" y="10"/>
                    </a:lnTo>
                    <a:lnTo>
                      <a:pt x="52" y="12"/>
                    </a:lnTo>
                    <a:lnTo>
                      <a:pt x="53" y="12"/>
                    </a:lnTo>
                    <a:lnTo>
                      <a:pt x="53" y="13"/>
                    </a:lnTo>
                    <a:lnTo>
                      <a:pt x="55" y="14"/>
                    </a:lnTo>
                    <a:lnTo>
                      <a:pt x="56" y="16"/>
                    </a:lnTo>
                    <a:lnTo>
                      <a:pt x="57" y="17"/>
                    </a:lnTo>
                    <a:lnTo>
                      <a:pt x="57" y="18"/>
                    </a:lnTo>
                    <a:lnTo>
                      <a:pt x="59" y="21"/>
                    </a:lnTo>
                    <a:lnTo>
                      <a:pt x="60" y="25"/>
                    </a:lnTo>
                    <a:lnTo>
                      <a:pt x="63" y="28"/>
                    </a:lnTo>
                    <a:lnTo>
                      <a:pt x="63" y="30"/>
                    </a:lnTo>
                    <a:lnTo>
                      <a:pt x="63" y="32"/>
                    </a:lnTo>
                    <a:lnTo>
                      <a:pt x="64" y="35"/>
                    </a:lnTo>
                    <a:lnTo>
                      <a:pt x="63" y="35"/>
                    </a:lnTo>
                    <a:lnTo>
                      <a:pt x="64" y="36"/>
                    </a:lnTo>
                    <a:lnTo>
                      <a:pt x="64" y="38"/>
                    </a:lnTo>
                    <a:lnTo>
                      <a:pt x="64" y="39"/>
                    </a:lnTo>
                    <a:lnTo>
                      <a:pt x="64" y="40"/>
                    </a:lnTo>
                    <a:lnTo>
                      <a:pt x="64" y="41"/>
                    </a:lnTo>
                    <a:lnTo>
                      <a:pt x="64" y="43"/>
                    </a:lnTo>
                    <a:lnTo>
                      <a:pt x="64" y="45"/>
                    </a:lnTo>
                    <a:lnTo>
                      <a:pt x="64" y="47"/>
                    </a:lnTo>
                    <a:lnTo>
                      <a:pt x="64" y="48"/>
                    </a:lnTo>
                    <a:lnTo>
                      <a:pt x="64" y="49"/>
                    </a:lnTo>
                    <a:lnTo>
                      <a:pt x="64" y="51"/>
                    </a:lnTo>
                    <a:lnTo>
                      <a:pt x="63" y="51"/>
                    </a:lnTo>
                    <a:lnTo>
                      <a:pt x="64" y="51"/>
                    </a:lnTo>
                    <a:lnTo>
                      <a:pt x="61" y="57"/>
                    </a:lnTo>
                    <a:lnTo>
                      <a:pt x="61" y="58"/>
                    </a:lnTo>
                    <a:lnTo>
                      <a:pt x="61" y="60"/>
                    </a:lnTo>
                    <a:lnTo>
                      <a:pt x="60" y="62"/>
                    </a:lnTo>
                    <a:lnTo>
                      <a:pt x="59" y="63"/>
                    </a:lnTo>
                    <a:lnTo>
                      <a:pt x="59" y="65"/>
                    </a:lnTo>
                    <a:lnTo>
                      <a:pt x="57" y="66"/>
                    </a:lnTo>
                    <a:lnTo>
                      <a:pt x="57" y="67"/>
                    </a:lnTo>
                    <a:lnTo>
                      <a:pt x="56" y="69"/>
                    </a:lnTo>
                    <a:lnTo>
                      <a:pt x="56" y="70"/>
                    </a:lnTo>
                    <a:lnTo>
                      <a:pt x="55" y="70"/>
                    </a:lnTo>
                    <a:lnTo>
                      <a:pt x="55" y="71"/>
                    </a:lnTo>
                    <a:lnTo>
                      <a:pt x="53" y="71"/>
                    </a:lnTo>
                    <a:lnTo>
                      <a:pt x="53" y="73"/>
                    </a:lnTo>
                    <a:lnTo>
                      <a:pt x="52" y="74"/>
                    </a:lnTo>
                    <a:lnTo>
                      <a:pt x="51" y="75"/>
                    </a:lnTo>
                    <a:lnTo>
                      <a:pt x="50" y="76"/>
                    </a:lnTo>
                    <a:lnTo>
                      <a:pt x="46" y="78"/>
                    </a:lnTo>
                    <a:lnTo>
                      <a:pt x="43" y="80"/>
                    </a:lnTo>
                    <a:lnTo>
                      <a:pt x="42" y="80"/>
                    </a:lnTo>
                    <a:lnTo>
                      <a:pt x="41" y="82"/>
                    </a:lnTo>
                    <a:lnTo>
                      <a:pt x="39" y="80"/>
                    </a:lnTo>
                    <a:lnTo>
                      <a:pt x="38" y="82"/>
                    </a:lnTo>
                    <a:lnTo>
                      <a:pt x="37" y="82"/>
                    </a:lnTo>
                    <a:lnTo>
                      <a:pt x="35" y="82"/>
                    </a:lnTo>
                    <a:lnTo>
                      <a:pt x="34" y="82"/>
                    </a:lnTo>
                    <a:lnTo>
                      <a:pt x="33" y="82"/>
                    </a:lnTo>
                    <a:lnTo>
                      <a:pt x="31" y="82"/>
                    </a:lnTo>
                    <a:lnTo>
                      <a:pt x="30" y="82"/>
                    </a:lnTo>
                    <a:lnTo>
                      <a:pt x="29" y="82"/>
                    </a:lnTo>
                    <a:lnTo>
                      <a:pt x="28" y="80"/>
                    </a:lnTo>
                    <a:lnTo>
                      <a:pt x="26" y="82"/>
                    </a:lnTo>
                    <a:lnTo>
                      <a:pt x="25" y="80"/>
                    </a:lnTo>
                    <a:lnTo>
                      <a:pt x="24" y="80"/>
                    </a:lnTo>
                    <a:lnTo>
                      <a:pt x="22" y="79"/>
                    </a:lnTo>
                    <a:lnTo>
                      <a:pt x="19" y="78"/>
                    </a:lnTo>
                    <a:lnTo>
                      <a:pt x="17" y="76"/>
                    </a:lnTo>
                    <a:lnTo>
                      <a:pt x="16" y="75"/>
                    </a:lnTo>
                    <a:lnTo>
                      <a:pt x="15" y="75"/>
                    </a:lnTo>
                    <a:lnTo>
                      <a:pt x="15" y="74"/>
                    </a:lnTo>
                    <a:lnTo>
                      <a:pt x="13" y="74"/>
                    </a:lnTo>
                    <a:lnTo>
                      <a:pt x="13" y="73"/>
                    </a:lnTo>
                    <a:lnTo>
                      <a:pt x="12" y="73"/>
                    </a:lnTo>
                    <a:lnTo>
                      <a:pt x="12" y="71"/>
                    </a:lnTo>
                    <a:lnTo>
                      <a:pt x="11" y="71"/>
                    </a:lnTo>
                    <a:lnTo>
                      <a:pt x="11" y="70"/>
                    </a:lnTo>
                    <a:lnTo>
                      <a:pt x="9" y="69"/>
                    </a:lnTo>
                    <a:lnTo>
                      <a:pt x="8" y="69"/>
                    </a:lnTo>
                    <a:lnTo>
                      <a:pt x="8" y="67"/>
                    </a:lnTo>
                    <a:lnTo>
                      <a:pt x="8" y="66"/>
                    </a:lnTo>
                    <a:lnTo>
                      <a:pt x="7" y="65"/>
                    </a:lnTo>
                    <a:lnTo>
                      <a:pt x="6" y="62"/>
                    </a:lnTo>
                    <a:lnTo>
                      <a:pt x="4" y="61"/>
                    </a:lnTo>
                    <a:lnTo>
                      <a:pt x="3" y="58"/>
                    </a:lnTo>
                    <a:lnTo>
                      <a:pt x="2" y="54"/>
                    </a:lnTo>
                    <a:lnTo>
                      <a:pt x="2" y="53"/>
                    </a:lnTo>
                    <a:lnTo>
                      <a:pt x="2" y="51"/>
                    </a:lnTo>
                    <a:lnTo>
                      <a:pt x="2" y="49"/>
                    </a:lnTo>
                    <a:lnTo>
                      <a:pt x="0" y="48"/>
                    </a:lnTo>
                    <a:lnTo>
                      <a:pt x="0" y="47"/>
                    </a:lnTo>
                    <a:lnTo>
                      <a:pt x="0" y="45"/>
                    </a:lnTo>
                    <a:lnTo>
                      <a:pt x="0" y="44"/>
                    </a:lnTo>
                    <a:lnTo>
                      <a:pt x="0" y="43"/>
                    </a:lnTo>
                    <a:lnTo>
                      <a:pt x="0" y="41"/>
                    </a:lnTo>
                    <a:lnTo>
                      <a:pt x="0" y="40"/>
                    </a:lnTo>
                    <a:lnTo>
                      <a:pt x="0" y="39"/>
                    </a:lnTo>
                    <a:lnTo>
                      <a:pt x="0" y="38"/>
                    </a:lnTo>
                    <a:lnTo>
                      <a:pt x="0" y="36"/>
                    </a:lnTo>
                    <a:lnTo>
                      <a:pt x="0" y="35"/>
                    </a:lnTo>
                    <a:lnTo>
                      <a:pt x="0" y="34"/>
                    </a:lnTo>
                    <a:lnTo>
                      <a:pt x="0" y="32"/>
                    </a:lnTo>
                    <a:lnTo>
                      <a:pt x="0" y="31"/>
                    </a:lnTo>
                    <a:lnTo>
                      <a:pt x="3" y="26"/>
                    </a:lnTo>
                    <a:lnTo>
                      <a:pt x="2" y="26"/>
                    </a:lnTo>
                    <a:lnTo>
                      <a:pt x="3" y="25"/>
                    </a:lnTo>
                    <a:lnTo>
                      <a:pt x="3" y="23"/>
                    </a:lnTo>
                    <a:lnTo>
                      <a:pt x="4" y="21"/>
                    </a:lnTo>
                    <a:lnTo>
                      <a:pt x="4" y="18"/>
                    </a:lnTo>
                    <a:lnTo>
                      <a:pt x="6" y="18"/>
                    </a:lnTo>
                    <a:lnTo>
                      <a:pt x="6" y="17"/>
                    </a:lnTo>
                    <a:lnTo>
                      <a:pt x="6" y="16"/>
                    </a:lnTo>
                    <a:lnTo>
                      <a:pt x="7" y="16"/>
                    </a:lnTo>
                    <a:lnTo>
                      <a:pt x="8" y="14"/>
                    </a:lnTo>
                    <a:lnTo>
                      <a:pt x="8" y="13"/>
                    </a:lnTo>
                    <a:lnTo>
                      <a:pt x="9" y="12"/>
                    </a:lnTo>
                    <a:lnTo>
                      <a:pt x="11" y="12"/>
                    </a:lnTo>
                    <a:lnTo>
                      <a:pt x="11" y="10"/>
                    </a:lnTo>
                    <a:lnTo>
                      <a:pt x="11" y="9"/>
                    </a:lnTo>
                    <a:lnTo>
                      <a:pt x="12" y="9"/>
                    </a:lnTo>
                    <a:lnTo>
                      <a:pt x="12" y="8"/>
                    </a:lnTo>
                    <a:lnTo>
                      <a:pt x="15" y="6"/>
                    </a:lnTo>
                    <a:lnTo>
                      <a:pt x="19" y="4"/>
                    </a:lnTo>
                    <a:close/>
                  </a:path>
                </a:pathLst>
              </a:custGeom>
              <a:solidFill>
                <a:srgbClr val="808080"/>
              </a:solidFill>
              <a:ln w="9525">
                <a:noFill/>
                <a:round/>
                <a:headEnd/>
                <a:tailEnd/>
              </a:ln>
            </p:spPr>
            <p:txBody>
              <a:bodyPr/>
              <a:lstStyle/>
              <a:p>
                <a:endParaRPr lang="en-US"/>
              </a:p>
            </p:txBody>
          </p:sp>
          <p:sp>
            <p:nvSpPr>
              <p:cNvPr id="306" name="Rectangle 449"/>
              <p:cNvSpPr>
                <a:spLocks noChangeArrowheads="1"/>
              </p:cNvSpPr>
              <p:nvPr/>
            </p:nvSpPr>
            <p:spPr bwMode="auto">
              <a:xfrm>
                <a:off x="1822" y="1776"/>
                <a:ext cx="31" cy="18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307" name="Freeform 450"/>
              <p:cNvSpPr>
                <a:spLocks/>
              </p:cNvSpPr>
              <p:nvPr/>
            </p:nvSpPr>
            <p:spPr bwMode="auto">
              <a:xfrm>
                <a:off x="1818" y="1772"/>
                <a:ext cx="38" cy="191"/>
              </a:xfrm>
              <a:custGeom>
                <a:avLst/>
                <a:gdLst>
                  <a:gd name="T0" fmla="*/ 0 w 38"/>
                  <a:gd name="T1" fmla="*/ 0 h 191"/>
                  <a:gd name="T2" fmla="*/ 0 w 38"/>
                  <a:gd name="T3" fmla="*/ 191 h 191"/>
                  <a:gd name="T4" fmla="*/ 38 w 38"/>
                  <a:gd name="T5" fmla="*/ 191 h 191"/>
                  <a:gd name="T6" fmla="*/ 38 w 38"/>
                  <a:gd name="T7" fmla="*/ 0 h 191"/>
                  <a:gd name="T8" fmla="*/ 0 w 38"/>
                  <a:gd name="T9" fmla="*/ 0 h 191"/>
                  <a:gd name="T10" fmla="*/ 4 w 38"/>
                  <a:gd name="T11" fmla="*/ 8 h 191"/>
                  <a:gd name="T12" fmla="*/ 34 w 38"/>
                  <a:gd name="T13" fmla="*/ 8 h 191"/>
                  <a:gd name="T14" fmla="*/ 30 w 38"/>
                  <a:gd name="T15" fmla="*/ 4 h 191"/>
                  <a:gd name="T16" fmla="*/ 30 w 38"/>
                  <a:gd name="T17" fmla="*/ 187 h 191"/>
                  <a:gd name="T18" fmla="*/ 34 w 38"/>
                  <a:gd name="T19" fmla="*/ 183 h 191"/>
                  <a:gd name="T20" fmla="*/ 4 w 38"/>
                  <a:gd name="T21" fmla="*/ 183 h 191"/>
                  <a:gd name="T22" fmla="*/ 8 w 38"/>
                  <a:gd name="T23" fmla="*/ 187 h 191"/>
                  <a:gd name="T24" fmla="*/ 8 w 38"/>
                  <a:gd name="T25" fmla="*/ 4 h 191"/>
                  <a:gd name="T26" fmla="*/ 4 w 38"/>
                  <a:gd name="T27" fmla="*/ 8 h 191"/>
                  <a:gd name="T28" fmla="*/ 0 w 38"/>
                  <a:gd name="T29" fmla="*/ 0 h 1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191"/>
                  <a:gd name="T47" fmla="*/ 38 w 38"/>
                  <a:gd name="T48" fmla="*/ 191 h 1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191">
                    <a:moveTo>
                      <a:pt x="0" y="0"/>
                    </a:moveTo>
                    <a:lnTo>
                      <a:pt x="0" y="191"/>
                    </a:lnTo>
                    <a:lnTo>
                      <a:pt x="38" y="191"/>
                    </a:lnTo>
                    <a:lnTo>
                      <a:pt x="38" y="0"/>
                    </a:lnTo>
                    <a:lnTo>
                      <a:pt x="0" y="0"/>
                    </a:lnTo>
                    <a:lnTo>
                      <a:pt x="4" y="8"/>
                    </a:lnTo>
                    <a:lnTo>
                      <a:pt x="34" y="8"/>
                    </a:lnTo>
                    <a:lnTo>
                      <a:pt x="30" y="4"/>
                    </a:lnTo>
                    <a:lnTo>
                      <a:pt x="30" y="187"/>
                    </a:lnTo>
                    <a:lnTo>
                      <a:pt x="34" y="183"/>
                    </a:lnTo>
                    <a:lnTo>
                      <a:pt x="4" y="183"/>
                    </a:lnTo>
                    <a:lnTo>
                      <a:pt x="8" y="187"/>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308" name="Rectangle 451"/>
              <p:cNvSpPr>
                <a:spLocks noChangeArrowheads="1"/>
              </p:cNvSpPr>
              <p:nvPr/>
            </p:nvSpPr>
            <p:spPr bwMode="auto">
              <a:xfrm>
                <a:off x="2549" y="1776"/>
                <a:ext cx="31" cy="18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309" name="Freeform 452"/>
              <p:cNvSpPr>
                <a:spLocks/>
              </p:cNvSpPr>
              <p:nvPr/>
            </p:nvSpPr>
            <p:spPr bwMode="auto">
              <a:xfrm>
                <a:off x="2545" y="1772"/>
                <a:ext cx="38" cy="191"/>
              </a:xfrm>
              <a:custGeom>
                <a:avLst/>
                <a:gdLst>
                  <a:gd name="T0" fmla="*/ 0 w 38"/>
                  <a:gd name="T1" fmla="*/ 0 h 191"/>
                  <a:gd name="T2" fmla="*/ 0 w 38"/>
                  <a:gd name="T3" fmla="*/ 191 h 191"/>
                  <a:gd name="T4" fmla="*/ 38 w 38"/>
                  <a:gd name="T5" fmla="*/ 191 h 191"/>
                  <a:gd name="T6" fmla="*/ 38 w 38"/>
                  <a:gd name="T7" fmla="*/ 0 h 191"/>
                  <a:gd name="T8" fmla="*/ 0 w 38"/>
                  <a:gd name="T9" fmla="*/ 0 h 191"/>
                  <a:gd name="T10" fmla="*/ 4 w 38"/>
                  <a:gd name="T11" fmla="*/ 8 h 191"/>
                  <a:gd name="T12" fmla="*/ 34 w 38"/>
                  <a:gd name="T13" fmla="*/ 8 h 191"/>
                  <a:gd name="T14" fmla="*/ 30 w 38"/>
                  <a:gd name="T15" fmla="*/ 4 h 191"/>
                  <a:gd name="T16" fmla="*/ 30 w 38"/>
                  <a:gd name="T17" fmla="*/ 187 h 191"/>
                  <a:gd name="T18" fmla="*/ 34 w 38"/>
                  <a:gd name="T19" fmla="*/ 183 h 191"/>
                  <a:gd name="T20" fmla="*/ 4 w 38"/>
                  <a:gd name="T21" fmla="*/ 183 h 191"/>
                  <a:gd name="T22" fmla="*/ 8 w 38"/>
                  <a:gd name="T23" fmla="*/ 187 h 191"/>
                  <a:gd name="T24" fmla="*/ 8 w 38"/>
                  <a:gd name="T25" fmla="*/ 4 h 191"/>
                  <a:gd name="T26" fmla="*/ 4 w 38"/>
                  <a:gd name="T27" fmla="*/ 8 h 191"/>
                  <a:gd name="T28" fmla="*/ 0 w 38"/>
                  <a:gd name="T29" fmla="*/ 0 h 1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191"/>
                  <a:gd name="T47" fmla="*/ 38 w 38"/>
                  <a:gd name="T48" fmla="*/ 191 h 1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191">
                    <a:moveTo>
                      <a:pt x="0" y="0"/>
                    </a:moveTo>
                    <a:lnTo>
                      <a:pt x="0" y="191"/>
                    </a:lnTo>
                    <a:lnTo>
                      <a:pt x="38" y="191"/>
                    </a:lnTo>
                    <a:lnTo>
                      <a:pt x="38" y="0"/>
                    </a:lnTo>
                    <a:lnTo>
                      <a:pt x="0" y="0"/>
                    </a:lnTo>
                    <a:lnTo>
                      <a:pt x="4" y="8"/>
                    </a:lnTo>
                    <a:lnTo>
                      <a:pt x="34" y="8"/>
                    </a:lnTo>
                    <a:lnTo>
                      <a:pt x="30" y="4"/>
                    </a:lnTo>
                    <a:lnTo>
                      <a:pt x="30" y="187"/>
                    </a:lnTo>
                    <a:lnTo>
                      <a:pt x="34" y="183"/>
                    </a:lnTo>
                    <a:lnTo>
                      <a:pt x="4" y="183"/>
                    </a:lnTo>
                    <a:lnTo>
                      <a:pt x="8" y="187"/>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310" name="Rectangle 453"/>
              <p:cNvSpPr>
                <a:spLocks noChangeArrowheads="1"/>
              </p:cNvSpPr>
              <p:nvPr/>
            </p:nvSpPr>
            <p:spPr bwMode="auto">
              <a:xfrm>
                <a:off x="2549" y="1276"/>
                <a:ext cx="31" cy="6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311" name="Freeform 454"/>
              <p:cNvSpPr>
                <a:spLocks/>
              </p:cNvSpPr>
              <p:nvPr/>
            </p:nvSpPr>
            <p:spPr bwMode="auto">
              <a:xfrm>
                <a:off x="2545" y="1272"/>
                <a:ext cx="38" cy="71"/>
              </a:xfrm>
              <a:custGeom>
                <a:avLst/>
                <a:gdLst>
                  <a:gd name="T0" fmla="*/ 0 w 38"/>
                  <a:gd name="T1" fmla="*/ 0 h 71"/>
                  <a:gd name="T2" fmla="*/ 0 w 38"/>
                  <a:gd name="T3" fmla="*/ 71 h 71"/>
                  <a:gd name="T4" fmla="*/ 38 w 38"/>
                  <a:gd name="T5" fmla="*/ 71 h 71"/>
                  <a:gd name="T6" fmla="*/ 38 w 38"/>
                  <a:gd name="T7" fmla="*/ 0 h 71"/>
                  <a:gd name="T8" fmla="*/ 0 w 38"/>
                  <a:gd name="T9" fmla="*/ 0 h 71"/>
                  <a:gd name="T10" fmla="*/ 4 w 38"/>
                  <a:gd name="T11" fmla="*/ 7 h 71"/>
                  <a:gd name="T12" fmla="*/ 34 w 38"/>
                  <a:gd name="T13" fmla="*/ 7 h 71"/>
                  <a:gd name="T14" fmla="*/ 30 w 38"/>
                  <a:gd name="T15" fmla="*/ 4 h 71"/>
                  <a:gd name="T16" fmla="*/ 30 w 38"/>
                  <a:gd name="T17" fmla="*/ 67 h 71"/>
                  <a:gd name="T18" fmla="*/ 34 w 38"/>
                  <a:gd name="T19" fmla="*/ 63 h 71"/>
                  <a:gd name="T20" fmla="*/ 4 w 38"/>
                  <a:gd name="T21" fmla="*/ 63 h 71"/>
                  <a:gd name="T22" fmla="*/ 8 w 38"/>
                  <a:gd name="T23" fmla="*/ 67 h 71"/>
                  <a:gd name="T24" fmla="*/ 8 w 38"/>
                  <a:gd name="T25" fmla="*/ 4 h 71"/>
                  <a:gd name="T26" fmla="*/ 4 w 38"/>
                  <a:gd name="T27" fmla="*/ 7 h 71"/>
                  <a:gd name="T28" fmla="*/ 0 w 38"/>
                  <a:gd name="T29" fmla="*/ 0 h 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71"/>
                  <a:gd name="T47" fmla="*/ 38 w 38"/>
                  <a:gd name="T48" fmla="*/ 71 h 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71">
                    <a:moveTo>
                      <a:pt x="0" y="0"/>
                    </a:moveTo>
                    <a:lnTo>
                      <a:pt x="0" y="71"/>
                    </a:lnTo>
                    <a:lnTo>
                      <a:pt x="38" y="71"/>
                    </a:lnTo>
                    <a:lnTo>
                      <a:pt x="38" y="0"/>
                    </a:lnTo>
                    <a:lnTo>
                      <a:pt x="0" y="0"/>
                    </a:lnTo>
                    <a:lnTo>
                      <a:pt x="4" y="7"/>
                    </a:lnTo>
                    <a:lnTo>
                      <a:pt x="34" y="7"/>
                    </a:lnTo>
                    <a:lnTo>
                      <a:pt x="30" y="4"/>
                    </a:lnTo>
                    <a:lnTo>
                      <a:pt x="30" y="67"/>
                    </a:lnTo>
                    <a:lnTo>
                      <a:pt x="34" y="63"/>
                    </a:lnTo>
                    <a:lnTo>
                      <a:pt x="4" y="63"/>
                    </a:lnTo>
                    <a:lnTo>
                      <a:pt x="8" y="67"/>
                    </a:lnTo>
                    <a:lnTo>
                      <a:pt x="8" y="4"/>
                    </a:lnTo>
                    <a:lnTo>
                      <a:pt x="4" y="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312" name="Rectangle 455"/>
              <p:cNvSpPr>
                <a:spLocks noChangeArrowheads="1"/>
              </p:cNvSpPr>
              <p:nvPr/>
            </p:nvSpPr>
            <p:spPr bwMode="auto">
              <a:xfrm>
                <a:off x="1822" y="1276"/>
                <a:ext cx="31" cy="6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313" name="Freeform 456"/>
              <p:cNvSpPr>
                <a:spLocks/>
              </p:cNvSpPr>
              <p:nvPr/>
            </p:nvSpPr>
            <p:spPr bwMode="auto">
              <a:xfrm>
                <a:off x="1818" y="1272"/>
                <a:ext cx="38" cy="71"/>
              </a:xfrm>
              <a:custGeom>
                <a:avLst/>
                <a:gdLst>
                  <a:gd name="T0" fmla="*/ 0 w 38"/>
                  <a:gd name="T1" fmla="*/ 0 h 71"/>
                  <a:gd name="T2" fmla="*/ 0 w 38"/>
                  <a:gd name="T3" fmla="*/ 71 h 71"/>
                  <a:gd name="T4" fmla="*/ 38 w 38"/>
                  <a:gd name="T5" fmla="*/ 71 h 71"/>
                  <a:gd name="T6" fmla="*/ 38 w 38"/>
                  <a:gd name="T7" fmla="*/ 0 h 71"/>
                  <a:gd name="T8" fmla="*/ 0 w 38"/>
                  <a:gd name="T9" fmla="*/ 0 h 71"/>
                  <a:gd name="T10" fmla="*/ 4 w 38"/>
                  <a:gd name="T11" fmla="*/ 7 h 71"/>
                  <a:gd name="T12" fmla="*/ 34 w 38"/>
                  <a:gd name="T13" fmla="*/ 7 h 71"/>
                  <a:gd name="T14" fmla="*/ 30 w 38"/>
                  <a:gd name="T15" fmla="*/ 4 h 71"/>
                  <a:gd name="T16" fmla="*/ 30 w 38"/>
                  <a:gd name="T17" fmla="*/ 67 h 71"/>
                  <a:gd name="T18" fmla="*/ 34 w 38"/>
                  <a:gd name="T19" fmla="*/ 63 h 71"/>
                  <a:gd name="T20" fmla="*/ 4 w 38"/>
                  <a:gd name="T21" fmla="*/ 63 h 71"/>
                  <a:gd name="T22" fmla="*/ 8 w 38"/>
                  <a:gd name="T23" fmla="*/ 67 h 71"/>
                  <a:gd name="T24" fmla="*/ 8 w 38"/>
                  <a:gd name="T25" fmla="*/ 4 h 71"/>
                  <a:gd name="T26" fmla="*/ 4 w 38"/>
                  <a:gd name="T27" fmla="*/ 7 h 71"/>
                  <a:gd name="T28" fmla="*/ 0 w 38"/>
                  <a:gd name="T29" fmla="*/ 0 h 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71"/>
                  <a:gd name="T47" fmla="*/ 38 w 38"/>
                  <a:gd name="T48" fmla="*/ 71 h 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71">
                    <a:moveTo>
                      <a:pt x="0" y="0"/>
                    </a:moveTo>
                    <a:lnTo>
                      <a:pt x="0" y="71"/>
                    </a:lnTo>
                    <a:lnTo>
                      <a:pt x="38" y="71"/>
                    </a:lnTo>
                    <a:lnTo>
                      <a:pt x="38" y="0"/>
                    </a:lnTo>
                    <a:lnTo>
                      <a:pt x="0" y="0"/>
                    </a:lnTo>
                    <a:lnTo>
                      <a:pt x="4" y="7"/>
                    </a:lnTo>
                    <a:lnTo>
                      <a:pt x="34" y="7"/>
                    </a:lnTo>
                    <a:lnTo>
                      <a:pt x="30" y="4"/>
                    </a:lnTo>
                    <a:lnTo>
                      <a:pt x="30" y="67"/>
                    </a:lnTo>
                    <a:lnTo>
                      <a:pt x="34" y="63"/>
                    </a:lnTo>
                    <a:lnTo>
                      <a:pt x="4" y="63"/>
                    </a:lnTo>
                    <a:lnTo>
                      <a:pt x="8" y="67"/>
                    </a:lnTo>
                    <a:lnTo>
                      <a:pt x="8" y="4"/>
                    </a:lnTo>
                    <a:lnTo>
                      <a:pt x="4" y="7"/>
                    </a:lnTo>
                    <a:lnTo>
                      <a:pt x="0" y="0"/>
                    </a:lnTo>
                    <a:close/>
                  </a:path>
                </a:pathLst>
              </a:custGeom>
              <a:solidFill>
                <a:srgbClr val="000000"/>
              </a:solidFill>
              <a:ln w="0">
                <a:solidFill>
                  <a:srgbClr val="000000"/>
                </a:solidFill>
                <a:prstDash val="solid"/>
                <a:round/>
                <a:headEnd/>
                <a:tailEnd/>
              </a:ln>
            </p:spPr>
            <p:txBody>
              <a:bodyPr/>
              <a:lstStyle/>
              <a:p>
                <a:endParaRPr lang="en-US"/>
              </a:p>
            </p:txBody>
          </p:sp>
        </p:grpSp>
      </p:grpSp>
      <p:sp>
        <p:nvSpPr>
          <p:cNvPr id="314" name="Rectangle 457"/>
          <p:cNvSpPr>
            <a:spLocks noChangeArrowheads="1"/>
          </p:cNvSpPr>
          <p:nvPr/>
        </p:nvSpPr>
        <p:spPr bwMode="auto">
          <a:xfrm>
            <a:off x="3442898" y="1801170"/>
            <a:ext cx="2076450" cy="304800"/>
          </a:xfrm>
          <a:prstGeom prst="rect">
            <a:avLst/>
          </a:prstGeom>
          <a:noFill/>
          <a:ln w="9525">
            <a:noFill/>
            <a:miter lim="800000"/>
            <a:headEnd/>
            <a:tailEnd/>
          </a:ln>
        </p:spPr>
        <p:txBody>
          <a:bodyPr wrap="none" lIns="0" tIns="0" rIns="0" bIns="0">
            <a:spAutoFit/>
          </a:bodyPr>
          <a:lstStyle/>
          <a:p>
            <a:pPr algn="ctr" eaLnBrk="0" hangingPunct="0">
              <a:defRPr/>
            </a:pPr>
            <a:r>
              <a:rPr lang="en-US" sz="2000"/>
              <a:t>LOCALISED FIRE</a:t>
            </a:r>
            <a:endParaRPr lang="en-US" sz="2200">
              <a:effectLst>
                <a:outerShdw blurRad="38100" dist="38100" dir="2700000" algn="tl">
                  <a:srgbClr val="C0C0C0"/>
                </a:outerShdw>
              </a:effectLst>
            </a:endParaRPr>
          </a:p>
        </p:txBody>
      </p:sp>
      <p:sp>
        <p:nvSpPr>
          <p:cNvPr id="315" name="Rectangle 458"/>
          <p:cNvSpPr>
            <a:spLocks noChangeArrowheads="1"/>
          </p:cNvSpPr>
          <p:nvPr/>
        </p:nvSpPr>
        <p:spPr bwMode="auto">
          <a:xfrm>
            <a:off x="345162" y="5911324"/>
            <a:ext cx="2076450" cy="304800"/>
          </a:xfrm>
          <a:prstGeom prst="rect">
            <a:avLst/>
          </a:prstGeom>
          <a:noFill/>
          <a:ln w="9525">
            <a:noFill/>
            <a:miter lim="800000"/>
            <a:headEnd/>
            <a:tailEnd/>
          </a:ln>
        </p:spPr>
        <p:txBody>
          <a:bodyPr wrap="none" lIns="0" tIns="0" rIns="0" bIns="0">
            <a:spAutoFit/>
          </a:bodyPr>
          <a:lstStyle/>
          <a:p>
            <a:pPr algn="ctr" eaLnBrk="0" hangingPunct="0"/>
            <a:r>
              <a:rPr lang="en-US" sz="2000" dirty="0"/>
              <a:t>LOCALISED FIRE</a:t>
            </a:r>
          </a:p>
        </p:txBody>
      </p:sp>
      <p:sp>
        <p:nvSpPr>
          <p:cNvPr id="316" name="Rectangle 459"/>
          <p:cNvSpPr>
            <a:spLocks noChangeArrowheads="1"/>
          </p:cNvSpPr>
          <p:nvPr/>
        </p:nvSpPr>
        <p:spPr bwMode="auto">
          <a:xfrm>
            <a:off x="6089261" y="5788464"/>
            <a:ext cx="2706688" cy="609600"/>
          </a:xfrm>
          <a:prstGeom prst="rect">
            <a:avLst/>
          </a:prstGeom>
          <a:noFill/>
          <a:ln w="9525">
            <a:noFill/>
            <a:miter lim="800000"/>
            <a:headEnd/>
            <a:tailEnd/>
          </a:ln>
        </p:spPr>
        <p:txBody>
          <a:bodyPr lIns="0" tIns="0" rIns="0" bIns="0">
            <a:spAutoFit/>
          </a:bodyPr>
          <a:lstStyle/>
          <a:p>
            <a:pPr algn="ctr" eaLnBrk="0" hangingPunct="0"/>
            <a:r>
              <a:rPr lang="en-US" sz="2000"/>
              <a:t>FULLY ENGULFED</a:t>
            </a:r>
          </a:p>
          <a:p>
            <a:pPr algn="ctr" eaLnBrk="0" hangingPunct="0"/>
            <a:r>
              <a:rPr lang="en-US" sz="2000"/>
              <a:t> COMPARTMENT</a:t>
            </a:r>
            <a:endParaRPr lang="en-US" sz="2000">
              <a:solidFill>
                <a:schemeClr val="accent2"/>
              </a:solidFill>
            </a:endParaRPr>
          </a:p>
        </p:txBody>
      </p:sp>
      <p:sp>
        <p:nvSpPr>
          <p:cNvPr id="317" name="Text Box 460"/>
          <p:cNvSpPr txBox="1">
            <a:spLocks noChangeArrowheads="1"/>
          </p:cNvSpPr>
          <p:nvPr/>
        </p:nvSpPr>
        <p:spPr bwMode="auto">
          <a:xfrm>
            <a:off x="386841" y="3562414"/>
            <a:ext cx="2878137" cy="422275"/>
          </a:xfrm>
          <a:prstGeom prst="rect">
            <a:avLst/>
          </a:prstGeom>
          <a:noFill/>
          <a:ln w="25400">
            <a:solidFill>
              <a:schemeClr val="tx1"/>
            </a:solidFill>
            <a:miter lim="800000"/>
            <a:headEnd/>
            <a:tailEnd/>
          </a:ln>
        </p:spPr>
        <p:txBody>
          <a:bodyPr wrap="none">
            <a:spAutoFit/>
          </a:bodyPr>
          <a:lstStyle/>
          <a:p>
            <a:pPr algn="ctr" eaLnBrk="0" hangingPunct="0"/>
            <a:r>
              <a:rPr lang="en-US" sz="2000"/>
              <a:t>The Fire stays localised</a:t>
            </a:r>
            <a:endParaRPr lang="en-US"/>
          </a:p>
        </p:txBody>
      </p:sp>
      <p:sp>
        <p:nvSpPr>
          <p:cNvPr id="318" name="Line 461"/>
          <p:cNvSpPr>
            <a:spLocks noChangeShapeType="1"/>
          </p:cNvSpPr>
          <p:nvPr/>
        </p:nvSpPr>
        <p:spPr bwMode="auto">
          <a:xfrm flipH="1">
            <a:off x="2414926" y="2694933"/>
            <a:ext cx="736600" cy="838200"/>
          </a:xfrm>
          <a:prstGeom prst="line">
            <a:avLst/>
          </a:prstGeom>
          <a:noFill/>
          <a:ln w="25400">
            <a:solidFill>
              <a:schemeClr val="tx1"/>
            </a:solidFill>
            <a:round/>
            <a:headEnd/>
            <a:tailEnd/>
          </a:ln>
        </p:spPr>
        <p:txBody>
          <a:bodyPr wrap="none" anchor="ctr"/>
          <a:lstStyle/>
          <a:p>
            <a:endParaRPr lang="en-US"/>
          </a:p>
        </p:txBody>
      </p:sp>
      <p:sp>
        <p:nvSpPr>
          <p:cNvPr id="319" name="Line 462"/>
          <p:cNvSpPr>
            <a:spLocks noChangeShapeType="1"/>
          </p:cNvSpPr>
          <p:nvPr/>
        </p:nvSpPr>
        <p:spPr bwMode="auto">
          <a:xfrm>
            <a:off x="1852103" y="3973576"/>
            <a:ext cx="0" cy="571500"/>
          </a:xfrm>
          <a:prstGeom prst="line">
            <a:avLst/>
          </a:prstGeom>
          <a:noFill/>
          <a:ln w="25400">
            <a:solidFill>
              <a:schemeClr val="tx1"/>
            </a:solidFill>
            <a:round/>
            <a:headEnd/>
            <a:tailEnd type="triangle" w="med" len="med"/>
          </a:ln>
        </p:spPr>
        <p:txBody>
          <a:bodyPr wrap="none" anchor="ctr"/>
          <a:lstStyle/>
          <a:p>
            <a:endParaRPr lang="en-US"/>
          </a:p>
        </p:txBody>
      </p:sp>
      <p:sp>
        <p:nvSpPr>
          <p:cNvPr id="320" name="Text Box 463"/>
          <p:cNvSpPr txBox="1">
            <a:spLocks noChangeArrowheads="1"/>
          </p:cNvSpPr>
          <p:nvPr/>
        </p:nvSpPr>
        <p:spPr bwMode="auto">
          <a:xfrm>
            <a:off x="6181336" y="3408802"/>
            <a:ext cx="2493963" cy="727075"/>
          </a:xfrm>
          <a:prstGeom prst="rect">
            <a:avLst/>
          </a:prstGeom>
          <a:noFill/>
          <a:ln w="25400">
            <a:solidFill>
              <a:schemeClr val="tx1"/>
            </a:solidFill>
            <a:miter lim="800000"/>
            <a:headEnd/>
            <a:tailEnd/>
          </a:ln>
        </p:spPr>
        <p:txBody>
          <a:bodyPr wrap="none">
            <a:spAutoFit/>
          </a:bodyPr>
          <a:lstStyle/>
          <a:p>
            <a:pPr algn="ctr" eaLnBrk="0" hangingPunct="0"/>
            <a:r>
              <a:rPr lang="en-US" sz="2000"/>
              <a:t>The Fire switch to a </a:t>
            </a:r>
          </a:p>
          <a:p>
            <a:pPr algn="ctr" eaLnBrk="0" hangingPunct="0"/>
            <a:r>
              <a:rPr lang="en-US" sz="2000"/>
              <a:t>fully engulfed fire</a:t>
            </a:r>
            <a:endParaRPr lang="en-US"/>
          </a:p>
        </p:txBody>
      </p:sp>
      <p:sp>
        <p:nvSpPr>
          <p:cNvPr id="321" name="Line 464"/>
          <p:cNvSpPr>
            <a:spLocks noChangeShapeType="1"/>
          </p:cNvSpPr>
          <p:nvPr/>
        </p:nvSpPr>
        <p:spPr bwMode="auto">
          <a:xfrm>
            <a:off x="5725837" y="2712350"/>
            <a:ext cx="748420" cy="641021"/>
          </a:xfrm>
          <a:prstGeom prst="line">
            <a:avLst/>
          </a:prstGeom>
          <a:noFill/>
          <a:ln w="25400">
            <a:solidFill>
              <a:srgbClr val="000000"/>
            </a:solidFill>
            <a:round/>
            <a:headEnd/>
            <a:tailEnd/>
          </a:ln>
        </p:spPr>
        <p:txBody>
          <a:bodyPr wrap="none" anchor="ctr"/>
          <a:lstStyle/>
          <a:p>
            <a:endParaRPr lang="en-US"/>
          </a:p>
        </p:txBody>
      </p:sp>
      <p:sp>
        <p:nvSpPr>
          <p:cNvPr id="322" name="Line 465"/>
          <p:cNvSpPr>
            <a:spLocks noChangeShapeType="1"/>
          </p:cNvSpPr>
          <p:nvPr/>
        </p:nvSpPr>
        <p:spPr bwMode="auto">
          <a:xfrm>
            <a:off x="7416411" y="4124764"/>
            <a:ext cx="0" cy="342900"/>
          </a:xfrm>
          <a:prstGeom prst="line">
            <a:avLst/>
          </a:prstGeom>
          <a:noFill/>
          <a:ln w="25400">
            <a:solidFill>
              <a:srgbClr val="000000"/>
            </a:solidFill>
            <a:round/>
            <a:headEnd/>
            <a:tailEnd type="triangle" w="med" len="med"/>
          </a:ln>
        </p:spPr>
        <p:txBody>
          <a:bodyPr wrap="none" anchor="ctr"/>
          <a:lstStyle/>
          <a:p>
            <a:endParaRPr lang="en-US"/>
          </a:p>
        </p:txBody>
      </p:sp>
      <p:grpSp>
        <p:nvGrpSpPr>
          <p:cNvPr id="323" name="Group 469"/>
          <p:cNvGrpSpPr>
            <a:grpSpLocks/>
          </p:cNvGrpSpPr>
          <p:nvPr/>
        </p:nvGrpSpPr>
        <p:grpSpPr bwMode="auto">
          <a:xfrm>
            <a:off x="164042" y="4325258"/>
            <a:ext cx="2233612" cy="1435100"/>
            <a:chOff x="1584" y="1115"/>
            <a:chExt cx="1223" cy="848"/>
          </a:xfrm>
        </p:grpSpPr>
        <p:sp>
          <p:nvSpPr>
            <p:cNvPr id="324" name="Rectangle 470"/>
            <p:cNvSpPr>
              <a:spLocks noChangeArrowheads="1"/>
            </p:cNvSpPr>
            <p:nvPr/>
          </p:nvSpPr>
          <p:spPr bwMode="auto">
            <a:xfrm>
              <a:off x="2545"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325" name="Rectangle 471"/>
            <p:cNvSpPr>
              <a:spLocks noChangeArrowheads="1"/>
            </p:cNvSpPr>
            <p:nvPr/>
          </p:nvSpPr>
          <p:spPr bwMode="auto">
            <a:xfrm>
              <a:off x="2575"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326" name="Rectangle 472"/>
            <p:cNvSpPr>
              <a:spLocks noChangeArrowheads="1"/>
            </p:cNvSpPr>
            <p:nvPr/>
          </p:nvSpPr>
          <p:spPr bwMode="auto">
            <a:xfrm>
              <a:off x="1848"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327" name="Rectangle 473"/>
            <p:cNvSpPr>
              <a:spLocks noChangeArrowheads="1"/>
            </p:cNvSpPr>
            <p:nvPr/>
          </p:nvSpPr>
          <p:spPr bwMode="auto">
            <a:xfrm>
              <a:off x="1818" y="1338"/>
              <a:ext cx="8" cy="444"/>
            </a:xfrm>
            <a:prstGeom prst="rect">
              <a:avLst/>
            </a:prstGeom>
            <a:solidFill>
              <a:srgbClr val="000000"/>
            </a:solidFill>
            <a:ln w="9525">
              <a:noFill/>
              <a:miter lim="800000"/>
              <a:headEnd/>
              <a:tailEnd/>
            </a:ln>
          </p:spPr>
          <p:txBody>
            <a:bodyPr/>
            <a:lstStyle/>
            <a:p>
              <a:pPr algn="ctr" eaLnBrk="0" hangingPunct="0"/>
              <a:endParaRPr lang="en-US"/>
            </a:p>
          </p:txBody>
        </p:sp>
        <p:sp>
          <p:nvSpPr>
            <p:cNvPr id="328" name="Freeform 474"/>
            <p:cNvSpPr>
              <a:spLocks/>
            </p:cNvSpPr>
            <p:nvPr/>
          </p:nvSpPr>
          <p:spPr bwMode="auto">
            <a:xfrm>
              <a:off x="1802" y="1276"/>
              <a:ext cx="798" cy="531"/>
            </a:xfrm>
            <a:custGeom>
              <a:avLst/>
              <a:gdLst>
                <a:gd name="T0" fmla="*/ 776 w 798"/>
                <a:gd name="T1" fmla="*/ 0 h 531"/>
                <a:gd name="T2" fmla="*/ 781 w 798"/>
                <a:gd name="T3" fmla="*/ 181 h 531"/>
                <a:gd name="T4" fmla="*/ 787 w 798"/>
                <a:gd name="T5" fmla="*/ 178 h 531"/>
                <a:gd name="T6" fmla="*/ 791 w 798"/>
                <a:gd name="T7" fmla="*/ 176 h 531"/>
                <a:gd name="T8" fmla="*/ 795 w 798"/>
                <a:gd name="T9" fmla="*/ 175 h 531"/>
                <a:gd name="T10" fmla="*/ 796 w 798"/>
                <a:gd name="T11" fmla="*/ 173 h 531"/>
                <a:gd name="T12" fmla="*/ 792 w 798"/>
                <a:gd name="T13" fmla="*/ 176 h 531"/>
                <a:gd name="T14" fmla="*/ 789 w 798"/>
                <a:gd name="T15" fmla="*/ 177 h 531"/>
                <a:gd name="T16" fmla="*/ 783 w 798"/>
                <a:gd name="T17" fmla="*/ 180 h 531"/>
                <a:gd name="T18" fmla="*/ 776 w 798"/>
                <a:gd name="T19" fmla="*/ 184 h 531"/>
                <a:gd name="T20" fmla="*/ 765 w 798"/>
                <a:gd name="T21" fmla="*/ 186 h 531"/>
                <a:gd name="T22" fmla="*/ 752 w 798"/>
                <a:gd name="T23" fmla="*/ 191 h 531"/>
                <a:gd name="T24" fmla="*/ 737 w 798"/>
                <a:gd name="T25" fmla="*/ 195 h 531"/>
                <a:gd name="T26" fmla="*/ 720 w 798"/>
                <a:gd name="T27" fmla="*/ 200 h 531"/>
                <a:gd name="T28" fmla="*/ 702 w 798"/>
                <a:gd name="T29" fmla="*/ 206 h 531"/>
                <a:gd name="T30" fmla="*/ 682 w 798"/>
                <a:gd name="T31" fmla="*/ 212 h 531"/>
                <a:gd name="T32" fmla="*/ 664 w 798"/>
                <a:gd name="T33" fmla="*/ 221 h 531"/>
                <a:gd name="T34" fmla="*/ 646 w 798"/>
                <a:gd name="T35" fmla="*/ 230 h 531"/>
                <a:gd name="T36" fmla="*/ 628 w 798"/>
                <a:gd name="T37" fmla="*/ 242 h 531"/>
                <a:gd name="T38" fmla="*/ 612 w 798"/>
                <a:gd name="T39" fmla="*/ 256 h 531"/>
                <a:gd name="T40" fmla="*/ 601 w 798"/>
                <a:gd name="T41" fmla="*/ 272 h 531"/>
                <a:gd name="T42" fmla="*/ 589 w 798"/>
                <a:gd name="T43" fmla="*/ 290 h 531"/>
                <a:gd name="T44" fmla="*/ 577 w 798"/>
                <a:gd name="T45" fmla="*/ 309 h 531"/>
                <a:gd name="T46" fmla="*/ 566 w 798"/>
                <a:gd name="T47" fmla="*/ 330 h 531"/>
                <a:gd name="T48" fmla="*/ 557 w 798"/>
                <a:gd name="T49" fmla="*/ 352 h 531"/>
                <a:gd name="T50" fmla="*/ 546 w 798"/>
                <a:gd name="T51" fmla="*/ 377 h 531"/>
                <a:gd name="T52" fmla="*/ 539 w 798"/>
                <a:gd name="T53" fmla="*/ 401 h 531"/>
                <a:gd name="T54" fmla="*/ 529 w 798"/>
                <a:gd name="T55" fmla="*/ 429 h 531"/>
                <a:gd name="T56" fmla="*/ 523 w 798"/>
                <a:gd name="T57" fmla="*/ 457 h 531"/>
                <a:gd name="T58" fmla="*/ 515 w 798"/>
                <a:gd name="T59" fmla="*/ 488 h 531"/>
                <a:gd name="T60" fmla="*/ 509 w 798"/>
                <a:gd name="T61" fmla="*/ 521 h 531"/>
                <a:gd name="T62" fmla="*/ 272 w 798"/>
                <a:gd name="T63" fmla="*/ 521 h 531"/>
                <a:gd name="T64" fmla="*/ 265 w 798"/>
                <a:gd name="T65" fmla="*/ 488 h 531"/>
                <a:gd name="T66" fmla="*/ 257 w 798"/>
                <a:gd name="T67" fmla="*/ 457 h 531"/>
                <a:gd name="T68" fmla="*/ 250 w 798"/>
                <a:gd name="T69" fmla="*/ 429 h 531"/>
                <a:gd name="T70" fmla="*/ 240 w 798"/>
                <a:gd name="T71" fmla="*/ 401 h 531"/>
                <a:gd name="T72" fmla="*/ 231 w 798"/>
                <a:gd name="T73" fmla="*/ 377 h 531"/>
                <a:gd name="T74" fmla="*/ 221 w 798"/>
                <a:gd name="T75" fmla="*/ 352 h 531"/>
                <a:gd name="T76" fmla="*/ 212 w 798"/>
                <a:gd name="T77" fmla="*/ 330 h 531"/>
                <a:gd name="T78" fmla="*/ 202 w 798"/>
                <a:gd name="T79" fmla="*/ 309 h 531"/>
                <a:gd name="T80" fmla="*/ 190 w 798"/>
                <a:gd name="T81" fmla="*/ 290 h 531"/>
                <a:gd name="T82" fmla="*/ 178 w 798"/>
                <a:gd name="T83" fmla="*/ 272 h 531"/>
                <a:gd name="T84" fmla="*/ 165 w 798"/>
                <a:gd name="T85" fmla="*/ 256 h 531"/>
                <a:gd name="T86" fmla="*/ 151 w 798"/>
                <a:gd name="T87" fmla="*/ 242 h 531"/>
                <a:gd name="T88" fmla="*/ 136 w 798"/>
                <a:gd name="T89" fmla="*/ 230 h 531"/>
                <a:gd name="T90" fmla="*/ 119 w 798"/>
                <a:gd name="T91" fmla="*/ 221 h 531"/>
                <a:gd name="T92" fmla="*/ 101 w 798"/>
                <a:gd name="T93" fmla="*/ 212 h 531"/>
                <a:gd name="T94" fmla="*/ 84 w 798"/>
                <a:gd name="T95" fmla="*/ 206 h 531"/>
                <a:gd name="T96" fmla="*/ 68 w 798"/>
                <a:gd name="T97" fmla="*/ 200 h 531"/>
                <a:gd name="T98" fmla="*/ 53 w 798"/>
                <a:gd name="T99" fmla="*/ 195 h 531"/>
                <a:gd name="T100" fmla="*/ 38 w 798"/>
                <a:gd name="T101" fmla="*/ 191 h 531"/>
                <a:gd name="T102" fmla="*/ 27 w 798"/>
                <a:gd name="T103" fmla="*/ 186 h 531"/>
                <a:gd name="T104" fmla="*/ 19 w 798"/>
                <a:gd name="T105" fmla="*/ 184 h 531"/>
                <a:gd name="T106" fmla="*/ 12 w 798"/>
                <a:gd name="T107" fmla="*/ 180 h 531"/>
                <a:gd name="T108" fmla="*/ 7 w 798"/>
                <a:gd name="T109" fmla="*/ 177 h 531"/>
                <a:gd name="T110" fmla="*/ 3 w 798"/>
                <a:gd name="T111" fmla="*/ 176 h 531"/>
                <a:gd name="T112" fmla="*/ 1 w 798"/>
                <a:gd name="T113" fmla="*/ 173 h 531"/>
                <a:gd name="T114" fmla="*/ 1 w 798"/>
                <a:gd name="T115" fmla="*/ 175 h 531"/>
                <a:gd name="T116" fmla="*/ 3 w 798"/>
                <a:gd name="T117" fmla="*/ 176 h 531"/>
                <a:gd name="T118" fmla="*/ 9 w 798"/>
                <a:gd name="T119" fmla="*/ 177 h 531"/>
                <a:gd name="T120" fmla="*/ 14 w 798"/>
                <a:gd name="T121" fmla="*/ 180 h 531"/>
                <a:gd name="T122" fmla="*/ 20 w 798"/>
                <a:gd name="T123" fmla="*/ 184 h 5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8"/>
                <a:gd name="T187" fmla="*/ 0 h 531"/>
                <a:gd name="T188" fmla="*/ 798 w 798"/>
                <a:gd name="T189" fmla="*/ 531 h 5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8" h="531">
                  <a:moveTo>
                    <a:pt x="20" y="1"/>
                  </a:moveTo>
                  <a:lnTo>
                    <a:pt x="776" y="1"/>
                  </a:lnTo>
                  <a:lnTo>
                    <a:pt x="776" y="0"/>
                  </a:lnTo>
                  <a:lnTo>
                    <a:pt x="776" y="184"/>
                  </a:lnTo>
                  <a:lnTo>
                    <a:pt x="778" y="182"/>
                  </a:lnTo>
                  <a:lnTo>
                    <a:pt x="781" y="181"/>
                  </a:lnTo>
                  <a:lnTo>
                    <a:pt x="783" y="180"/>
                  </a:lnTo>
                  <a:lnTo>
                    <a:pt x="785" y="180"/>
                  </a:lnTo>
                  <a:lnTo>
                    <a:pt x="787" y="178"/>
                  </a:lnTo>
                  <a:lnTo>
                    <a:pt x="789" y="177"/>
                  </a:lnTo>
                  <a:lnTo>
                    <a:pt x="790" y="177"/>
                  </a:lnTo>
                  <a:lnTo>
                    <a:pt x="791" y="176"/>
                  </a:lnTo>
                  <a:lnTo>
                    <a:pt x="792" y="176"/>
                  </a:lnTo>
                  <a:lnTo>
                    <a:pt x="794" y="175"/>
                  </a:lnTo>
                  <a:lnTo>
                    <a:pt x="795" y="175"/>
                  </a:lnTo>
                  <a:lnTo>
                    <a:pt x="796" y="173"/>
                  </a:lnTo>
                  <a:lnTo>
                    <a:pt x="798" y="173"/>
                  </a:lnTo>
                  <a:lnTo>
                    <a:pt x="796" y="173"/>
                  </a:lnTo>
                  <a:lnTo>
                    <a:pt x="795" y="175"/>
                  </a:lnTo>
                  <a:lnTo>
                    <a:pt x="794" y="175"/>
                  </a:lnTo>
                  <a:lnTo>
                    <a:pt x="792" y="176"/>
                  </a:lnTo>
                  <a:lnTo>
                    <a:pt x="791" y="176"/>
                  </a:lnTo>
                  <a:lnTo>
                    <a:pt x="790" y="177"/>
                  </a:lnTo>
                  <a:lnTo>
                    <a:pt x="789" y="177"/>
                  </a:lnTo>
                  <a:lnTo>
                    <a:pt x="787" y="178"/>
                  </a:lnTo>
                  <a:lnTo>
                    <a:pt x="785" y="180"/>
                  </a:lnTo>
                  <a:lnTo>
                    <a:pt x="783" y="180"/>
                  </a:lnTo>
                  <a:lnTo>
                    <a:pt x="781" y="181"/>
                  </a:lnTo>
                  <a:lnTo>
                    <a:pt x="778" y="182"/>
                  </a:lnTo>
                  <a:lnTo>
                    <a:pt x="776" y="184"/>
                  </a:lnTo>
                  <a:lnTo>
                    <a:pt x="772" y="184"/>
                  </a:lnTo>
                  <a:lnTo>
                    <a:pt x="769" y="185"/>
                  </a:lnTo>
                  <a:lnTo>
                    <a:pt x="765" y="186"/>
                  </a:lnTo>
                  <a:lnTo>
                    <a:pt x="761" y="188"/>
                  </a:lnTo>
                  <a:lnTo>
                    <a:pt x="757" y="189"/>
                  </a:lnTo>
                  <a:lnTo>
                    <a:pt x="752" y="191"/>
                  </a:lnTo>
                  <a:lnTo>
                    <a:pt x="747" y="193"/>
                  </a:lnTo>
                  <a:lnTo>
                    <a:pt x="742" y="194"/>
                  </a:lnTo>
                  <a:lnTo>
                    <a:pt x="737" y="195"/>
                  </a:lnTo>
                  <a:lnTo>
                    <a:pt x="732" y="197"/>
                  </a:lnTo>
                  <a:lnTo>
                    <a:pt x="726" y="198"/>
                  </a:lnTo>
                  <a:lnTo>
                    <a:pt x="720" y="200"/>
                  </a:lnTo>
                  <a:lnTo>
                    <a:pt x="715" y="202"/>
                  </a:lnTo>
                  <a:lnTo>
                    <a:pt x="708" y="204"/>
                  </a:lnTo>
                  <a:lnTo>
                    <a:pt x="702" y="206"/>
                  </a:lnTo>
                  <a:lnTo>
                    <a:pt x="695" y="208"/>
                  </a:lnTo>
                  <a:lnTo>
                    <a:pt x="689" y="211"/>
                  </a:lnTo>
                  <a:lnTo>
                    <a:pt x="682" y="212"/>
                  </a:lnTo>
                  <a:lnTo>
                    <a:pt x="677" y="215"/>
                  </a:lnTo>
                  <a:lnTo>
                    <a:pt x="671" y="217"/>
                  </a:lnTo>
                  <a:lnTo>
                    <a:pt x="664" y="221"/>
                  </a:lnTo>
                  <a:lnTo>
                    <a:pt x="658" y="224"/>
                  </a:lnTo>
                  <a:lnTo>
                    <a:pt x="651" y="228"/>
                  </a:lnTo>
                  <a:lnTo>
                    <a:pt x="646" y="230"/>
                  </a:lnTo>
                  <a:lnTo>
                    <a:pt x="640" y="234"/>
                  </a:lnTo>
                  <a:lnTo>
                    <a:pt x="634" y="238"/>
                  </a:lnTo>
                  <a:lnTo>
                    <a:pt x="628" y="242"/>
                  </a:lnTo>
                  <a:lnTo>
                    <a:pt x="623" y="246"/>
                  </a:lnTo>
                  <a:lnTo>
                    <a:pt x="618" y="251"/>
                  </a:lnTo>
                  <a:lnTo>
                    <a:pt x="612" y="256"/>
                  </a:lnTo>
                  <a:lnTo>
                    <a:pt x="608" y="260"/>
                  </a:lnTo>
                  <a:lnTo>
                    <a:pt x="605" y="267"/>
                  </a:lnTo>
                  <a:lnTo>
                    <a:pt x="601" y="272"/>
                  </a:lnTo>
                  <a:lnTo>
                    <a:pt x="597" y="278"/>
                  </a:lnTo>
                  <a:lnTo>
                    <a:pt x="593" y="283"/>
                  </a:lnTo>
                  <a:lnTo>
                    <a:pt x="589" y="290"/>
                  </a:lnTo>
                  <a:lnTo>
                    <a:pt x="585" y="296"/>
                  </a:lnTo>
                  <a:lnTo>
                    <a:pt x="581" y="303"/>
                  </a:lnTo>
                  <a:lnTo>
                    <a:pt x="577" y="309"/>
                  </a:lnTo>
                  <a:lnTo>
                    <a:pt x="573" y="316"/>
                  </a:lnTo>
                  <a:lnTo>
                    <a:pt x="570" y="322"/>
                  </a:lnTo>
                  <a:lnTo>
                    <a:pt x="566" y="330"/>
                  </a:lnTo>
                  <a:lnTo>
                    <a:pt x="563" y="337"/>
                  </a:lnTo>
                  <a:lnTo>
                    <a:pt x="559" y="344"/>
                  </a:lnTo>
                  <a:lnTo>
                    <a:pt x="557" y="352"/>
                  </a:lnTo>
                  <a:lnTo>
                    <a:pt x="553" y="360"/>
                  </a:lnTo>
                  <a:lnTo>
                    <a:pt x="550" y="368"/>
                  </a:lnTo>
                  <a:lnTo>
                    <a:pt x="546" y="377"/>
                  </a:lnTo>
                  <a:lnTo>
                    <a:pt x="544" y="385"/>
                  </a:lnTo>
                  <a:lnTo>
                    <a:pt x="541" y="394"/>
                  </a:lnTo>
                  <a:lnTo>
                    <a:pt x="539" y="401"/>
                  </a:lnTo>
                  <a:lnTo>
                    <a:pt x="535" y="410"/>
                  </a:lnTo>
                  <a:lnTo>
                    <a:pt x="532" y="420"/>
                  </a:lnTo>
                  <a:lnTo>
                    <a:pt x="529" y="429"/>
                  </a:lnTo>
                  <a:lnTo>
                    <a:pt x="527" y="438"/>
                  </a:lnTo>
                  <a:lnTo>
                    <a:pt x="524" y="448"/>
                  </a:lnTo>
                  <a:lnTo>
                    <a:pt x="523" y="457"/>
                  </a:lnTo>
                  <a:lnTo>
                    <a:pt x="520" y="467"/>
                  </a:lnTo>
                  <a:lnTo>
                    <a:pt x="518" y="478"/>
                  </a:lnTo>
                  <a:lnTo>
                    <a:pt x="515" y="488"/>
                  </a:lnTo>
                  <a:lnTo>
                    <a:pt x="514" y="499"/>
                  </a:lnTo>
                  <a:lnTo>
                    <a:pt x="511" y="509"/>
                  </a:lnTo>
                  <a:lnTo>
                    <a:pt x="509" y="521"/>
                  </a:lnTo>
                  <a:lnTo>
                    <a:pt x="507" y="531"/>
                  </a:lnTo>
                  <a:lnTo>
                    <a:pt x="274" y="531"/>
                  </a:lnTo>
                  <a:lnTo>
                    <a:pt x="272" y="521"/>
                  </a:lnTo>
                  <a:lnTo>
                    <a:pt x="269" y="509"/>
                  </a:lnTo>
                  <a:lnTo>
                    <a:pt x="268" y="499"/>
                  </a:lnTo>
                  <a:lnTo>
                    <a:pt x="265" y="488"/>
                  </a:lnTo>
                  <a:lnTo>
                    <a:pt x="263" y="478"/>
                  </a:lnTo>
                  <a:lnTo>
                    <a:pt x="260" y="467"/>
                  </a:lnTo>
                  <a:lnTo>
                    <a:pt x="257" y="457"/>
                  </a:lnTo>
                  <a:lnTo>
                    <a:pt x="255" y="448"/>
                  </a:lnTo>
                  <a:lnTo>
                    <a:pt x="252" y="438"/>
                  </a:lnTo>
                  <a:lnTo>
                    <a:pt x="250" y="429"/>
                  </a:lnTo>
                  <a:lnTo>
                    <a:pt x="246" y="420"/>
                  </a:lnTo>
                  <a:lnTo>
                    <a:pt x="243" y="410"/>
                  </a:lnTo>
                  <a:lnTo>
                    <a:pt x="240" y="401"/>
                  </a:lnTo>
                  <a:lnTo>
                    <a:pt x="238" y="394"/>
                  </a:lnTo>
                  <a:lnTo>
                    <a:pt x="234" y="385"/>
                  </a:lnTo>
                  <a:lnTo>
                    <a:pt x="231" y="377"/>
                  </a:lnTo>
                  <a:lnTo>
                    <a:pt x="228" y="368"/>
                  </a:lnTo>
                  <a:lnTo>
                    <a:pt x="225" y="360"/>
                  </a:lnTo>
                  <a:lnTo>
                    <a:pt x="221" y="352"/>
                  </a:lnTo>
                  <a:lnTo>
                    <a:pt x="218" y="344"/>
                  </a:lnTo>
                  <a:lnTo>
                    <a:pt x="215" y="337"/>
                  </a:lnTo>
                  <a:lnTo>
                    <a:pt x="212" y="330"/>
                  </a:lnTo>
                  <a:lnTo>
                    <a:pt x="208" y="322"/>
                  </a:lnTo>
                  <a:lnTo>
                    <a:pt x="204" y="316"/>
                  </a:lnTo>
                  <a:lnTo>
                    <a:pt x="202" y="309"/>
                  </a:lnTo>
                  <a:lnTo>
                    <a:pt x="198" y="303"/>
                  </a:lnTo>
                  <a:lnTo>
                    <a:pt x="194" y="296"/>
                  </a:lnTo>
                  <a:lnTo>
                    <a:pt x="190" y="290"/>
                  </a:lnTo>
                  <a:lnTo>
                    <a:pt x="186" y="283"/>
                  </a:lnTo>
                  <a:lnTo>
                    <a:pt x="182" y="278"/>
                  </a:lnTo>
                  <a:lnTo>
                    <a:pt x="178" y="272"/>
                  </a:lnTo>
                  <a:lnTo>
                    <a:pt x="174" y="267"/>
                  </a:lnTo>
                  <a:lnTo>
                    <a:pt x="169" y="260"/>
                  </a:lnTo>
                  <a:lnTo>
                    <a:pt x="165" y="256"/>
                  </a:lnTo>
                  <a:lnTo>
                    <a:pt x="160" y="251"/>
                  </a:lnTo>
                  <a:lnTo>
                    <a:pt x="156" y="246"/>
                  </a:lnTo>
                  <a:lnTo>
                    <a:pt x="151" y="242"/>
                  </a:lnTo>
                  <a:lnTo>
                    <a:pt x="146" y="238"/>
                  </a:lnTo>
                  <a:lnTo>
                    <a:pt x="141" y="234"/>
                  </a:lnTo>
                  <a:lnTo>
                    <a:pt x="136" y="230"/>
                  </a:lnTo>
                  <a:lnTo>
                    <a:pt x="129" y="228"/>
                  </a:lnTo>
                  <a:lnTo>
                    <a:pt x="124" y="224"/>
                  </a:lnTo>
                  <a:lnTo>
                    <a:pt x="119" y="221"/>
                  </a:lnTo>
                  <a:lnTo>
                    <a:pt x="112" y="217"/>
                  </a:lnTo>
                  <a:lnTo>
                    <a:pt x="107" y="215"/>
                  </a:lnTo>
                  <a:lnTo>
                    <a:pt x="101" y="212"/>
                  </a:lnTo>
                  <a:lnTo>
                    <a:pt x="95" y="211"/>
                  </a:lnTo>
                  <a:lnTo>
                    <a:pt x="90" y="208"/>
                  </a:lnTo>
                  <a:lnTo>
                    <a:pt x="84" y="206"/>
                  </a:lnTo>
                  <a:lnTo>
                    <a:pt x="79" y="204"/>
                  </a:lnTo>
                  <a:lnTo>
                    <a:pt x="73" y="202"/>
                  </a:lnTo>
                  <a:lnTo>
                    <a:pt x="68" y="200"/>
                  </a:lnTo>
                  <a:lnTo>
                    <a:pt x="62" y="198"/>
                  </a:lnTo>
                  <a:lnTo>
                    <a:pt x="58" y="197"/>
                  </a:lnTo>
                  <a:lnTo>
                    <a:pt x="53" y="195"/>
                  </a:lnTo>
                  <a:lnTo>
                    <a:pt x="47" y="194"/>
                  </a:lnTo>
                  <a:lnTo>
                    <a:pt x="42" y="193"/>
                  </a:lnTo>
                  <a:lnTo>
                    <a:pt x="38" y="191"/>
                  </a:lnTo>
                  <a:lnTo>
                    <a:pt x="34" y="189"/>
                  </a:lnTo>
                  <a:lnTo>
                    <a:pt x="31" y="188"/>
                  </a:lnTo>
                  <a:lnTo>
                    <a:pt x="27" y="186"/>
                  </a:lnTo>
                  <a:lnTo>
                    <a:pt x="24" y="185"/>
                  </a:lnTo>
                  <a:lnTo>
                    <a:pt x="20" y="184"/>
                  </a:lnTo>
                  <a:lnTo>
                    <a:pt x="19" y="184"/>
                  </a:lnTo>
                  <a:lnTo>
                    <a:pt x="16" y="182"/>
                  </a:lnTo>
                  <a:lnTo>
                    <a:pt x="15" y="181"/>
                  </a:lnTo>
                  <a:lnTo>
                    <a:pt x="12" y="180"/>
                  </a:lnTo>
                  <a:lnTo>
                    <a:pt x="11" y="180"/>
                  </a:lnTo>
                  <a:lnTo>
                    <a:pt x="9" y="178"/>
                  </a:lnTo>
                  <a:lnTo>
                    <a:pt x="7" y="177"/>
                  </a:lnTo>
                  <a:lnTo>
                    <a:pt x="6" y="177"/>
                  </a:lnTo>
                  <a:lnTo>
                    <a:pt x="5" y="176"/>
                  </a:lnTo>
                  <a:lnTo>
                    <a:pt x="3" y="176"/>
                  </a:lnTo>
                  <a:lnTo>
                    <a:pt x="2" y="175"/>
                  </a:lnTo>
                  <a:lnTo>
                    <a:pt x="1" y="175"/>
                  </a:lnTo>
                  <a:lnTo>
                    <a:pt x="1" y="173"/>
                  </a:lnTo>
                  <a:lnTo>
                    <a:pt x="0" y="173"/>
                  </a:lnTo>
                  <a:lnTo>
                    <a:pt x="1" y="173"/>
                  </a:lnTo>
                  <a:lnTo>
                    <a:pt x="1" y="175"/>
                  </a:lnTo>
                  <a:lnTo>
                    <a:pt x="2" y="175"/>
                  </a:lnTo>
                  <a:lnTo>
                    <a:pt x="3" y="175"/>
                  </a:lnTo>
                  <a:lnTo>
                    <a:pt x="3" y="176"/>
                  </a:lnTo>
                  <a:lnTo>
                    <a:pt x="5" y="176"/>
                  </a:lnTo>
                  <a:lnTo>
                    <a:pt x="6" y="177"/>
                  </a:lnTo>
                  <a:lnTo>
                    <a:pt x="9" y="177"/>
                  </a:lnTo>
                  <a:lnTo>
                    <a:pt x="10" y="178"/>
                  </a:lnTo>
                  <a:lnTo>
                    <a:pt x="11" y="180"/>
                  </a:lnTo>
                  <a:lnTo>
                    <a:pt x="14" y="180"/>
                  </a:lnTo>
                  <a:lnTo>
                    <a:pt x="15" y="181"/>
                  </a:lnTo>
                  <a:lnTo>
                    <a:pt x="18" y="182"/>
                  </a:lnTo>
                  <a:lnTo>
                    <a:pt x="20" y="184"/>
                  </a:lnTo>
                  <a:lnTo>
                    <a:pt x="20" y="0"/>
                  </a:lnTo>
                  <a:lnTo>
                    <a:pt x="20" y="1"/>
                  </a:lnTo>
                  <a:close/>
                </a:path>
              </a:pathLst>
            </a:custGeom>
            <a:solidFill>
              <a:srgbClr val="808080"/>
            </a:solidFill>
            <a:ln w="9525">
              <a:noFill/>
              <a:round/>
              <a:headEnd/>
              <a:tailEnd/>
            </a:ln>
          </p:spPr>
          <p:txBody>
            <a:bodyPr/>
            <a:lstStyle/>
            <a:p>
              <a:endParaRPr lang="en-US"/>
            </a:p>
          </p:txBody>
        </p:sp>
        <p:sp>
          <p:nvSpPr>
            <p:cNvPr id="329" name="Freeform 475"/>
            <p:cNvSpPr>
              <a:spLocks/>
            </p:cNvSpPr>
            <p:nvPr/>
          </p:nvSpPr>
          <p:spPr bwMode="auto">
            <a:xfrm>
              <a:off x="2093" y="1723"/>
              <a:ext cx="159" cy="236"/>
            </a:xfrm>
            <a:custGeom>
              <a:avLst/>
              <a:gdLst>
                <a:gd name="T0" fmla="*/ 135 w 159"/>
                <a:gd name="T1" fmla="*/ 0 h 236"/>
                <a:gd name="T2" fmla="*/ 74 w 159"/>
                <a:gd name="T3" fmla="*/ 0 h 236"/>
                <a:gd name="T4" fmla="*/ 74 w 159"/>
                <a:gd name="T5" fmla="*/ 76 h 236"/>
                <a:gd name="T6" fmla="*/ 1 w 159"/>
                <a:gd name="T7" fmla="*/ 76 h 236"/>
                <a:gd name="T8" fmla="*/ 0 w 159"/>
                <a:gd name="T9" fmla="*/ 193 h 236"/>
                <a:gd name="T10" fmla="*/ 12 w 159"/>
                <a:gd name="T11" fmla="*/ 193 h 236"/>
                <a:gd name="T12" fmla="*/ 12 w 159"/>
                <a:gd name="T13" fmla="*/ 216 h 236"/>
                <a:gd name="T14" fmla="*/ 23 w 159"/>
                <a:gd name="T15" fmla="*/ 216 h 236"/>
                <a:gd name="T16" fmla="*/ 23 w 159"/>
                <a:gd name="T17" fmla="*/ 227 h 236"/>
                <a:gd name="T18" fmla="*/ 31 w 159"/>
                <a:gd name="T19" fmla="*/ 228 h 236"/>
                <a:gd name="T20" fmla="*/ 31 w 159"/>
                <a:gd name="T21" fmla="*/ 233 h 236"/>
                <a:gd name="T22" fmla="*/ 47 w 159"/>
                <a:gd name="T23" fmla="*/ 233 h 236"/>
                <a:gd name="T24" fmla="*/ 47 w 159"/>
                <a:gd name="T25" fmla="*/ 236 h 236"/>
                <a:gd name="T26" fmla="*/ 114 w 159"/>
                <a:gd name="T27" fmla="*/ 236 h 236"/>
                <a:gd name="T28" fmla="*/ 113 w 159"/>
                <a:gd name="T29" fmla="*/ 233 h 236"/>
                <a:gd name="T30" fmla="*/ 121 w 159"/>
                <a:gd name="T31" fmla="*/ 233 h 236"/>
                <a:gd name="T32" fmla="*/ 121 w 159"/>
                <a:gd name="T33" fmla="*/ 227 h 236"/>
                <a:gd name="T34" fmla="*/ 135 w 159"/>
                <a:gd name="T35" fmla="*/ 228 h 236"/>
                <a:gd name="T36" fmla="*/ 135 w 159"/>
                <a:gd name="T37" fmla="*/ 216 h 236"/>
                <a:gd name="T38" fmla="*/ 146 w 159"/>
                <a:gd name="T39" fmla="*/ 216 h 236"/>
                <a:gd name="T40" fmla="*/ 145 w 159"/>
                <a:gd name="T41" fmla="*/ 193 h 236"/>
                <a:gd name="T42" fmla="*/ 159 w 159"/>
                <a:gd name="T43" fmla="*/ 193 h 236"/>
                <a:gd name="T44" fmla="*/ 158 w 159"/>
                <a:gd name="T45" fmla="*/ 76 h 236"/>
                <a:gd name="T46" fmla="*/ 133 w 159"/>
                <a:gd name="T47" fmla="*/ 77 h 236"/>
                <a:gd name="T48" fmla="*/ 133 w 159"/>
                <a:gd name="T49" fmla="*/ 0 h 236"/>
                <a:gd name="T50" fmla="*/ 135 w 159"/>
                <a:gd name="T51" fmla="*/ 0 h 2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236"/>
                <a:gd name="T80" fmla="*/ 159 w 159"/>
                <a:gd name="T81" fmla="*/ 236 h 2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236">
                  <a:moveTo>
                    <a:pt x="135" y="0"/>
                  </a:moveTo>
                  <a:lnTo>
                    <a:pt x="74" y="0"/>
                  </a:lnTo>
                  <a:lnTo>
                    <a:pt x="74" y="76"/>
                  </a:lnTo>
                  <a:lnTo>
                    <a:pt x="1" y="76"/>
                  </a:lnTo>
                  <a:lnTo>
                    <a:pt x="0" y="193"/>
                  </a:lnTo>
                  <a:lnTo>
                    <a:pt x="12" y="193"/>
                  </a:lnTo>
                  <a:lnTo>
                    <a:pt x="12" y="216"/>
                  </a:lnTo>
                  <a:lnTo>
                    <a:pt x="23" y="216"/>
                  </a:lnTo>
                  <a:lnTo>
                    <a:pt x="23" y="227"/>
                  </a:lnTo>
                  <a:lnTo>
                    <a:pt x="31" y="228"/>
                  </a:lnTo>
                  <a:lnTo>
                    <a:pt x="31" y="233"/>
                  </a:lnTo>
                  <a:lnTo>
                    <a:pt x="47" y="233"/>
                  </a:lnTo>
                  <a:lnTo>
                    <a:pt x="47" y="236"/>
                  </a:lnTo>
                  <a:lnTo>
                    <a:pt x="114" y="236"/>
                  </a:lnTo>
                  <a:lnTo>
                    <a:pt x="113" y="233"/>
                  </a:lnTo>
                  <a:lnTo>
                    <a:pt x="121" y="233"/>
                  </a:lnTo>
                  <a:lnTo>
                    <a:pt x="121" y="227"/>
                  </a:lnTo>
                  <a:lnTo>
                    <a:pt x="135" y="228"/>
                  </a:lnTo>
                  <a:lnTo>
                    <a:pt x="135" y="216"/>
                  </a:lnTo>
                  <a:lnTo>
                    <a:pt x="146" y="216"/>
                  </a:lnTo>
                  <a:lnTo>
                    <a:pt x="145" y="193"/>
                  </a:lnTo>
                  <a:lnTo>
                    <a:pt x="159" y="193"/>
                  </a:lnTo>
                  <a:lnTo>
                    <a:pt x="158" y="76"/>
                  </a:lnTo>
                  <a:lnTo>
                    <a:pt x="133" y="77"/>
                  </a:lnTo>
                  <a:lnTo>
                    <a:pt x="133" y="0"/>
                  </a:lnTo>
                  <a:lnTo>
                    <a:pt x="135" y="0"/>
                  </a:lnTo>
                  <a:close/>
                </a:path>
              </a:pathLst>
            </a:custGeom>
            <a:solidFill>
              <a:srgbClr val="FF8000"/>
            </a:solidFill>
            <a:ln w="0">
              <a:solidFill>
                <a:srgbClr val="FF8000"/>
              </a:solidFill>
              <a:prstDash val="solid"/>
              <a:round/>
              <a:headEnd/>
              <a:tailEnd/>
            </a:ln>
          </p:spPr>
          <p:txBody>
            <a:bodyPr/>
            <a:lstStyle/>
            <a:p>
              <a:endParaRPr lang="en-US"/>
            </a:p>
          </p:txBody>
        </p:sp>
        <p:sp>
          <p:nvSpPr>
            <p:cNvPr id="330" name="Freeform 476"/>
            <p:cNvSpPr>
              <a:spLocks/>
            </p:cNvSpPr>
            <p:nvPr/>
          </p:nvSpPr>
          <p:spPr bwMode="auto">
            <a:xfrm>
              <a:off x="2080" y="1517"/>
              <a:ext cx="241" cy="442"/>
            </a:xfrm>
            <a:custGeom>
              <a:avLst/>
              <a:gdLst>
                <a:gd name="T0" fmla="*/ 150 w 241"/>
                <a:gd name="T1" fmla="*/ 413 h 442"/>
                <a:gd name="T2" fmla="*/ 157 w 241"/>
                <a:gd name="T3" fmla="*/ 346 h 442"/>
                <a:gd name="T4" fmla="*/ 141 w 241"/>
                <a:gd name="T5" fmla="*/ 398 h 442"/>
                <a:gd name="T6" fmla="*/ 135 w 241"/>
                <a:gd name="T7" fmla="*/ 365 h 442"/>
                <a:gd name="T8" fmla="*/ 135 w 241"/>
                <a:gd name="T9" fmla="*/ 333 h 442"/>
                <a:gd name="T10" fmla="*/ 135 w 241"/>
                <a:gd name="T11" fmla="*/ 281 h 442"/>
                <a:gd name="T12" fmla="*/ 111 w 241"/>
                <a:gd name="T13" fmla="*/ 249 h 442"/>
                <a:gd name="T14" fmla="*/ 99 w 241"/>
                <a:gd name="T15" fmla="*/ 249 h 442"/>
                <a:gd name="T16" fmla="*/ 102 w 241"/>
                <a:gd name="T17" fmla="*/ 293 h 442"/>
                <a:gd name="T18" fmla="*/ 108 w 241"/>
                <a:gd name="T19" fmla="*/ 306 h 442"/>
                <a:gd name="T20" fmla="*/ 102 w 241"/>
                <a:gd name="T21" fmla="*/ 361 h 442"/>
                <a:gd name="T22" fmla="*/ 69 w 241"/>
                <a:gd name="T23" fmla="*/ 296 h 442"/>
                <a:gd name="T24" fmla="*/ 62 w 241"/>
                <a:gd name="T25" fmla="*/ 285 h 442"/>
                <a:gd name="T26" fmla="*/ 60 w 241"/>
                <a:gd name="T27" fmla="*/ 285 h 442"/>
                <a:gd name="T28" fmla="*/ 54 w 241"/>
                <a:gd name="T29" fmla="*/ 325 h 442"/>
                <a:gd name="T30" fmla="*/ 60 w 241"/>
                <a:gd name="T31" fmla="*/ 346 h 442"/>
                <a:gd name="T32" fmla="*/ 60 w 241"/>
                <a:gd name="T33" fmla="*/ 398 h 442"/>
                <a:gd name="T34" fmla="*/ 42 w 241"/>
                <a:gd name="T35" fmla="*/ 365 h 442"/>
                <a:gd name="T36" fmla="*/ 32 w 241"/>
                <a:gd name="T37" fmla="*/ 357 h 442"/>
                <a:gd name="T38" fmla="*/ 30 w 241"/>
                <a:gd name="T39" fmla="*/ 333 h 442"/>
                <a:gd name="T40" fmla="*/ 21 w 241"/>
                <a:gd name="T41" fmla="*/ 377 h 442"/>
                <a:gd name="T42" fmla="*/ 36 w 241"/>
                <a:gd name="T43" fmla="*/ 417 h 442"/>
                <a:gd name="T44" fmla="*/ 48 w 241"/>
                <a:gd name="T45" fmla="*/ 434 h 442"/>
                <a:gd name="T46" fmla="*/ 42 w 241"/>
                <a:gd name="T47" fmla="*/ 442 h 442"/>
                <a:gd name="T48" fmla="*/ 5 w 241"/>
                <a:gd name="T49" fmla="*/ 398 h 442"/>
                <a:gd name="T50" fmla="*/ 0 w 241"/>
                <a:gd name="T51" fmla="*/ 342 h 442"/>
                <a:gd name="T52" fmla="*/ 0 w 241"/>
                <a:gd name="T53" fmla="*/ 289 h 442"/>
                <a:gd name="T54" fmla="*/ 3 w 241"/>
                <a:gd name="T55" fmla="*/ 269 h 442"/>
                <a:gd name="T56" fmla="*/ 18 w 241"/>
                <a:gd name="T57" fmla="*/ 241 h 442"/>
                <a:gd name="T58" fmla="*/ 21 w 241"/>
                <a:gd name="T59" fmla="*/ 217 h 442"/>
                <a:gd name="T60" fmla="*/ 30 w 241"/>
                <a:gd name="T61" fmla="*/ 249 h 442"/>
                <a:gd name="T62" fmla="*/ 36 w 241"/>
                <a:gd name="T63" fmla="*/ 249 h 442"/>
                <a:gd name="T64" fmla="*/ 60 w 241"/>
                <a:gd name="T65" fmla="*/ 221 h 442"/>
                <a:gd name="T66" fmla="*/ 57 w 241"/>
                <a:gd name="T67" fmla="*/ 172 h 442"/>
                <a:gd name="T68" fmla="*/ 45 w 241"/>
                <a:gd name="T69" fmla="*/ 141 h 442"/>
                <a:gd name="T70" fmla="*/ 62 w 241"/>
                <a:gd name="T71" fmla="*/ 101 h 442"/>
                <a:gd name="T72" fmla="*/ 71 w 241"/>
                <a:gd name="T73" fmla="*/ 72 h 442"/>
                <a:gd name="T74" fmla="*/ 71 w 241"/>
                <a:gd name="T75" fmla="*/ 68 h 442"/>
                <a:gd name="T76" fmla="*/ 80 w 241"/>
                <a:gd name="T77" fmla="*/ 120 h 442"/>
                <a:gd name="T78" fmla="*/ 84 w 241"/>
                <a:gd name="T79" fmla="*/ 160 h 442"/>
                <a:gd name="T80" fmla="*/ 96 w 241"/>
                <a:gd name="T81" fmla="*/ 197 h 442"/>
                <a:gd name="T82" fmla="*/ 102 w 241"/>
                <a:gd name="T83" fmla="*/ 172 h 442"/>
                <a:gd name="T84" fmla="*/ 123 w 241"/>
                <a:gd name="T85" fmla="*/ 137 h 442"/>
                <a:gd name="T86" fmla="*/ 117 w 241"/>
                <a:gd name="T87" fmla="*/ 93 h 442"/>
                <a:gd name="T88" fmla="*/ 108 w 241"/>
                <a:gd name="T89" fmla="*/ 32 h 442"/>
                <a:gd name="T90" fmla="*/ 123 w 241"/>
                <a:gd name="T91" fmla="*/ 36 h 442"/>
                <a:gd name="T92" fmla="*/ 141 w 241"/>
                <a:gd name="T93" fmla="*/ 76 h 442"/>
                <a:gd name="T94" fmla="*/ 162 w 241"/>
                <a:gd name="T95" fmla="*/ 112 h 442"/>
                <a:gd name="T96" fmla="*/ 162 w 241"/>
                <a:gd name="T97" fmla="*/ 177 h 442"/>
                <a:gd name="T98" fmla="*/ 196 w 241"/>
                <a:gd name="T99" fmla="*/ 153 h 442"/>
                <a:gd name="T100" fmla="*/ 198 w 241"/>
                <a:gd name="T101" fmla="*/ 128 h 442"/>
                <a:gd name="T102" fmla="*/ 205 w 241"/>
                <a:gd name="T103" fmla="*/ 137 h 442"/>
                <a:gd name="T104" fmla="*/ 205 w 241"/>
                <a:gd name="T105" fmla="*/ 189 h 442"/>
                <a:gd name="T106" fmla="*/ 198 w 241"/>
                <a:gd name="T107" fmla="*/ 249 h 442"/>
                <a:gd name="T108" fmla="*/ 205 w 241"/>
                <a:gd name="T109" fmla="*/ 273 h 442"/>
                <a:gd name="T110" fmla="*/ 220 w 241"/>
                <a:gd name="T111" fmla="*/ 229 h 442"/>
                <a:gd name="T112" fmla="*/ 229 w 241"/>
                <a:gd name="T113" fmla="*/ 201 h 442"/>
                <a:gd name="T114" fmla="*/ 235 w 241"/>
                <a:gd name="T115" fmla="*/ 225 h 442"/>
                <a:gd name="T116" fmla="*/ 232 w 241"/>
                <a:gd name="T117" fmla="*/ 293 h 442"/>
                <a:gd name="T118" fmla="*/ 220 w 241"/>
                <a:gd name="T119" fmla="*/ 353 h 442"/>
                <a:gd name="T120" fmla="*/ 189 w 241"/>
                <a:gd name="T121" fmla="*/ 409 h 442"/>
                <a:gd name="T122" fmla="*/ 139 w 241"/>
                <a:gd name="T123" fmla="*/ 442 h 4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1"/>
                <a:gd name="T187" fmla="*/ 0 h 442"/>
                <a:gd name="T188" fmla="*/ 241 w 241"/>
                <a:gd name="T189" fmla="*/ 442 h 4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1" h="442">
                  <a:moveTo>
                    <a:pt x="121" y="442"/>
                  </a:moveTo>
                  <a:lnTo>
                    <a:pt x="150" y="413"/>
                  </a:lnTo>
                  <a:lnTo>
                    <a:pt x="159" y="377"/>
                  </a:lnTo>
                  <a:lnTo>
                    <a:pt x="157" y="346"/>
                  </a:lnTo>
                  <a:lnTo>
                    <a:pt x="153" y="369"/>
                  </a:lnTo>
                  <a:lnTo>
                    <a:pt x="141" y="398"/>
                  </a:lnTo>
                  <a:lnTo>
                    <a:pt x="141" y="377"/>
                  </a:lnTo>
                  <a:lnTo>
                    <a:pt x="135" y="365"/>
                  </a:lnTo>
                  <a:lnTo>
                    <a:pt x="126" y="361"/>
                  </a:lnTo>
                  <a:lnTo>
                    <a:pt x="135" y="333"/>
                  </a:lnTo>
                  <a:lnTo>
                    <a:pt x="139" y="302"/>
                  </a:lnTo>
                  <a:lnTo>
                    <a:pt x="135" y="281"/>
                  </a:lnTo>
                  <a:lnTo>
                    <a:pt x="123" y="269"/>
                  </a:lnTo>
                  <a:lnTo>
                    <a:pt x="111" y="249"/>
                  </a:lnTo>
                  <a:lnTo>
                    <a:pt x="108" y="225"/>
                  </a:lnTo>
                  <a:lnTo>
                    <a:pt x="99" y="249"/>
                  </a:lnTo>
                  <a:lnTo>
                    <a:pt x="96" y="273"/>
                  </a:lnTo>
                  <a:lnTo>
                    <a:pt x="102" y="293"/>
                  </a:lnTo>
                  <a:lnTo>
                    <a:pt x="105" y="302"/>
                  </a:lnTo>
                  <a:lnTo>
                    <a:pt x="108" y="306"/>
                  </a:lnTo>
                  <a:lnTo>
                    <a:pt x="108" y="333"/>
                  </a:lnTo>
                  <a:lnTo>
                    <a:pt x="102" y="361"/>
                  </a:lnTo>
                  <a:lnTo>
                    <a:pt x="89" y="325"/>
                  </a:lnTo>
                  <a:lnTo>
                    <a:pt x="69" y="296"/>
                  </a:lnTo>
                  <a:lnTo>
                    <a:pt x="66" y="293"/>
                  </a:lnTo>
                  <a:lnTo>
                    <a:pt x="62" y="285"/>
                  </a:lnTo>
                  <a:lnTo>
                    <a:pt x="62" y="281"/>
                  </a:lnTo>
                  <a:lnTo>
                    <a:pt x="60" y="285"/>
                  </a:lnTo>
                  <a:lnTo>
                    <a:pt x="57" y="293"/>
                  </a:lnTo>
                  <a:lnTo>
                    <a:pt x="54" y="325"/>
                  </a:lnTo>
                  <a:lnTo>
                    <a:pt x="57" y="346"/>
                  </a:lnTo>
                  <a:lnTo>
                    <a:pt x="60" y="346"/>
                  </a:lnTo>
                  <a:lnTo>
                    <a:pt x="62" y="369"/>
                  </a:lnTo>
                  <a:lnTo>
                    <a:pt x="60" y="398"/>
                  </a:lnTo>
                  <a:lnTo>
                    <a:pt x="54" y="377"/>
                  </a:lnTo>
                  <a:lnTo>
                    <a:pt x="42" y="365"/>
                  </a:lnTo>
                  <a:lnTo>
                    <a:pt x="36" y="365"/>
                  </a:lnTo>
                  <a:lnTo>
                    <a:pt x="32" y="357"/>
                  </a:lnTo>
                  <a:lnTo>
                    <a:pt x="27" y="346"/>
                  </a:lnTo>
                  <a:lnTo>
                    <a:pt x="30" y="333"/>
                  </a:lnTo>
                  <a:lnTo>
                    <a:pt x="21" y="357"/>
                  </a:lnTo>
                  <a:lnTo>
                    <a:pt x="21" y="377"/>
                  </a:lnTo>
                  <a:lnTo>
                    <a:pt x="27" y="401"/>
                  </a:lnTo>
                  <a:lnTo>
                    <a:pt x="36" y="417"/>
                  </a:lnTo>
                  <a:lnTo>
                    <a:pt x="42" y="426"/>
                  </a:lnTo>
                  <a:lnTo>
                    <a:pt x="48" y="434"/>
                  </a:lnTo>
                  <a:lnTo>
                    <a:pt x="69" y="442"/>
                  </a:lnTo>
                  <a:lnTo>
                    <a:pt x="42" y="442"/>
                  </a:lnTo>
                  <a:lnTo>
                    <a:pt x="21" y="426"/>
                  </a:lnTo>
                  <a:lnTo>
                    <a:pt x="5" y="398"/>
                  </a:lnTo>
                  <a:lnTo>
                    <a:pt x="0" y="369"/>
                  </a:lnTo>
                  <a:lnTo>
                    <a:pt x="0" y="342"/>
                  </a:lnTo>
                  <a:lnTo>
                    <a:pt x="3" y="309"/>
                  </a:lnTo>
                  <a:lnTo>
                    <a:pt x="0" y="289"/>
                  </a:lnTo>
                  <a:lnTo>
                    <a:pt x="0" y="285"/>
                  </a:lnTo>
                  <a:lnTo>
                    <a:pt x="3" y="269"/>
                  </a:lnTo>
                  <a:lnTo>
                    <a:pt x="12" y="249"/>
                  </a:lnTo>
                  <a:lnTo>
                    <a:pt x="18" y="241"/>
                  </a:lnTo>
                  <a:lnTo>
                    <a:pt x="21" y="229"/>
                  </a:lnTo>
                  <a:lnTo>
                    <a:pt x="21" y="217"/>
                  </a:lnTo>
                  <a:lnTo>
                    <a:pt x="23" y="225"/>
                  </a:lnTo>
                  <a:lnTo>
                    <a:pt x="30" y="249"/>
                  </a:lnTo>
                  <a:lnTo>
                    <a:pt x="27" y="273"/>
                  </a:lnTo>
                  <a:lnTo>
                    <a:pt x="36" y="249"/>
                  </a:lnTo>
                  <a:lnTo>
                    <a:pt x="48" y="241"/>
                  </a:lnTo>
                  <a:lnTo>
                    <a:pt x="60" y="221"/>
                  </a:lnTo>
                  <a:lnTo>
                    <a:pt x="62" y="197"/>
                  </a:lnTo>
                  <a:lnTo>
                    <a:pt x="57" y="172"/>
                  </a:lnTo>
                  <a:lnTo>
                    <a:pt x="48" y="160"/>
                  </a:lnTo>
                  <a:lnTo>
                    <a:pt x="45" y="141"/>
                  </a:lnTo>
                  <a:lnTo>
                    <a:pt x="48" y="120"/>
                  </a:lnTo>
                  <a:lnTo>
                    <a:pt x="62" y="101"/>
                  </a:lnTo>
                  <a:lnTo>
                    <a:pt x="69" y="88"/>
                  </a:lnTo>
                  <a:lnTo>
                    <a:pt x="71" y="72"/>
                  </a:lnTo>
                  <a:lnTo>
                    <a:pt x="69" y="64"/>
                  </a:lnTo>
                  <a:lnTo>
                    <a:pt x="71" y="68"/>
                  </a:lnTo>
                  <a:lnTo>
                    <a:pt x="80" y="93"/>
                  </a:lnTo>
                  <a:lnTo>
                    <a:pt x="80" y="120"/>
                  </a:lnTo>
                  <a:lnTo>
                    <a:pt x="80" y="128"/>
                  </a:lnTo>
                  <a:lnTo>
                    <a:pt x="84" y="160"/>
                  </a:lnTo>
                  <a:lnTo>
                    <a:pt x="93" y="193"/>
                  </a:lnTo>
                  <a:lnTo>
                    <a:pt x="96" y="197"/>
                  </a:lnTo>
                  <a:lnTo>
                    <a:pt x="96" y="193"/>
                  </a:lnTo>
                  <a:lnTo>
                    <a:pt x="102" y="172"/>
                  </a:lnTo>
                  <a:lnTo>
                    <a:pt x="117" y="160"/>
                  </a:lnTo>
                  <a:lnTo>
                    <a:pt x="123" y="137"/>
                  </a:lnTo>
                  <a:lnTo>
                    <a:pt x="123" y="109"/>
                  </a:lnTo>
                  <a:lnTo>
                    <a:pt x="117" y="93"/>
                  </a:lnTo>
                  <a:lnTo>
                    <a:pt x="108" y="61"/>
                  </a:lnTo>
                  <a:lnTo>
                    <a:pt x="108" y="32"/>
                  </a:lnTo>
                  <a:lnTo>
                    <a:pt x="117" y="0"/>
                  </a:lnTo>
                  <a:lnTo>
                    <a:pt x="123" y="36"/>
                  </a:lnTo>
                  <a:lnTo>
                    <a:pt x="139" y="72"/>
                  </a:lnTo>
                  <a:lnTo>
                    <a:pt x="141" y="76"/>
                  </a:lnTo>
                  <a:lnTo>
                    <a:pt x="148" y="84"/>
                  </a:lnTo>
                  <a:lnTo>
                    <a:pt x="162" y="112"/>
                  </a:lnTo>
                  <a:lnTo>
                    <a:pt x="166" y="145"/>
                  </a:lnTo>
                  <a:lnTo>
                    <a:pt x="162" y="177"/>
                  </a:lnTo>
                  <a:lnTo>
                    <a:pt x="184" y="168"/>
                  </a:lnTo>
                  <a:lnTo>
                    <a:pt x="196" y="153"/>
                  </a:lnTo>
                  <a:lnTo>
                    <a:pt x="196" y="145"/>
                  </a:lnTo>
                  <a:lnTo>
                    <a:pt x="198" y="128"/>
                  </a:lnTo>
                  <a:lnTo>
                    <a:pt x="193" y="112"/>
                  </a:lnTo>
                  <a:lnTo>
                    <a:pt x="205" y="137"/>
                  </a:lnTo>
                  <a:lnTo>
                    <a:pt x="207" y="160"/>
                  </a:lnTo>
                  <a:lnTo>
                    <a:pt x="205" y="189"/>
                  </a:lnTo>
                  <a:lnTo>
                    <a:pt x="205" y="208"/>
                  </a:lnTo>
                  <a:lnTo>
                    <a:pt x="198" y="249"/>
                  </a:lnTo>
                  <a:lnTo>
                    <a:pt x="187" y="289"/>
                  </a:lnTo>
                  <a:lnTo>
                    <a:pt x="205" y="273"/>
                  </a:lnTo>
                  <a:lnTo>
                    <a:pt x="214" y="258"/>
                  </a:lnTo>
                  <a:lnTo>
                    <a:pt x="220" y="229"/>
                  </a:lnTo>
                  <a:lnTo>
                    <a:pt x="223" y="229"/>
                  </a:lnTo>
                  <a:lnTo>
                    <a:pt x="229" y="201"/>
                  </a:lnTo>
                  <a:lnTo>
                    <a:pt x="241" y="189"/>
                  </a:lnTo>
                  <a:lnTo>
                    <a:pt x="235" y="225"/>
                  </a:lnTo>
                  <a:lnTo>
                    <a:pt x="235" y="249"/>
                  </a:lnTo>
                  <a:lnTo>
                    <a:pt x="232" y="293"/>
                  </a:lnTo>
                  <a:lnTo>
                    <a:pt x="223" y="329"/>
                  </a:lnTo>
                  <a:lnTo>
                    <a:pt x="220" y="353"/>
                  </a:lnTo>
                  <a:lnTo>
                    <a:pt x="207" y="390"/>
                  </a:lnTo>
                  <a:lnTo>
                    <a:pt x="189" y="409"/>
                  </a:lnTo>
                  <a:lnTo>
                    <a:pt x="166" y="434"/>
                  </a:lnTo>
                  <a:lnTo>
                    <a:pt x="139" y="442"/>
                  </a:lnTo>
                  <a:lnTo>
                    <a:pt x="121" y="442"/>
                  </a:lnTo>
                  <a:close/>
                </a:path>
              </a:pathLst>
            </a:custGeom>
            <a:solidFill>
              <a:srgbClr val="FF0000"/>
            </a:solidFill>
            <a:ln w="0">
              <a:solidFill>
                <a:srgbClr val="FF0000"/>
              </a:solidFill>
              <a:prstDash val="solid"/>
              <a:round/>
              <a:headEnd/>
              <a:tailEnd/>
            </a:ln>
          </p:spPr>
          <p:txBody>
            <a:bodyPr/>
            <a:lstStyle/>
            <a:p>
              <a:endParaRPr lang="en-US"/>
            </a:p>
          </p:txBody>
        </p:sp>
        <p:sp>
          <p:nvSpPr>
            <p:cNvPr id="331" name="Freeform 477"/>
            <p:cNvSpPr>
              <a:spLocks/>
            </p:cNvSpPr>
            <p:nvPr/>
          </p:nvSpPr>
          <p:spPr bwMode="auto">
            <a:xfrm>
              <a:off x="1919" y="1487"/>
              <a:ext cx="52" cy="104"/>
            </a:xfrm>
            <a:custGeom>
              <a:avLst/>
              <a:gdLst>
                <a:gd name="T0" fmla="*/ 33 w 52"/>
                <a:gd name="T1" fmla="*/ 0 h 104"/>
                <a:gd name="T2" fmla="*/ 29 w 52"/>
                <a:gd name="T3" fmla="*/ 0 h 104"/>
                <a:gd name="T4" fmla="*/ 25 w 52"/>
                <a:gd name="T5" fmla="*/ 0 h 104"/>
                <a:gd name="T6" fmla="*/ 22 w 52"/>
                <a:gd name="T7" fmla="*/ 1 h 104"/>
                <a:gd name="T8" fmla="*/ 20 w 52"/>
                <a:gd name="T9" fmla="*/ 2 h 104"/>
                <a:gd name="T10" fmla="*/ 16 w 52"/>
                <a:gd name="T11" fmla="*/ 5 h 104"/>
                <a:gd name="T12" fmla="*/ 13 w 52"/>
                <a:gd name="T13" fmla="*/ 9 h 104"/>
                <a:gd name="T14" fmla="*/ 11 w 52"/>
                <a:gd name="T15" fmla="*/ 10 h 104"/>
                <a:gd name="T16" fmla="*/ 9 w 52"/>
                <a:gd name="T17" fmla="*/ 13 h 104"/>
                <a:gd name="T18" fmla="*/ 8 w 52"/>
                <a:gd name="T19" fmla="*/ 17 h 104"/>
                <a:gd name="T20" fmla="*/ 7 w 52"/>
                <a:gd name="T21" fmla="*/ 21 h 104"/>
                <a:gd name="T22" fmla="*/ 3 w 52"/>
                <a:gd name="T23" fmla="*/ 31 h 104"/>
                <a:gd name="T24" fmla="*/ 2 w 52"/>
                <a:gd name="T25" fmla="*/ 41 h 104"/>
                <a:gd name="T26" fmla="*/ 2 w 52"/>
                <a:gd name="T27" fmla="*/ 45 h 104"/>
                <a:gd name="T28" fmla="*/ 0 w 52"/>
                <a:gd name="T29" fmla="*/ 49 h 104"/>
                <a:gd name="T30" fmla="*/ 0 w 52"/>
                <a:gd name="T31" fmla="*/ 53 h 104"/>
                <a:gd name="T32" fmla="*/ 0 w 52"/>
                <a:gd name="T33" fmla="*/ 57 h 104"/>
                <a:gd name="T34" fmla="*/ 0 w 52"/>
                <a:gd name="T35" fmla="*/ 62 h 104"/>
                <a:gd name="T36" fmla="*/ 2 w 52"/>
                <a:gd name="T37" fmla="*/ 66 h 104"/>
                <a:gd name="T38" fmla="*/ 3 w 52"/>
                <a:gd name="T39" fmla="*/ 71 h 104"/>
                <a:gd name="T40" fmla="*/ 3 w 52"/>
                <a:gd name="T41" fmla="*/ 75 h 104"/>
                <a:gd name="T42" fmla="*/ 4 w 52"/>
                <a:gd name="T43" fmla="*/ 79 h 104"/>
                <a:gd name="T44" fmla="*/ 6 w 52"/>
                <a:gd name="T45" fmla="*/ 83 h 104"/>
                <a:gd name="T46" fmla="*/ 7 w 52"/>
                <a:gd name="T47" fmla="*/ 87 h 104"/>
                <a:gd name="T48" fmla="*/ 8 w 52"/>
                <a:gd name="T49" fmla="*/ 89 h 104"/>
                <a:gd name="T50" fmla="*/ 9 w 52"/>
                <a:gd name="T51" fmla="*/ 92 h 104"/>
                <a:gd name="T52" fmla="*/ 12 w 52"/>
                <a:gd name="T53" fmla="*/ 94 h 104"/>
                <a:gd name="T54" fmla="*/ 19 w 52"/>
                <a:gd name="T55" fmla="*/ 102 h 104"/>
                <a:gd name="T56" fmla="*/ 21 w 52"/>
                <a:gd name="T57" fmla="*/ 102 h 104"/>
                <a:gd name="T58" fmla="*/ 22 w 52"/>
                <a:gd name="T59" fmla="*/ 104 h 104"/>
                <a:gd name="T60" fmla="*/ 26 w 52"/>
                <a:gd name="T61" fmla="*/ 104 h 104"/>
                <a:gd name="T62" fmla="*/ 30 w 52"/>
                <a:gd name="T63" fmla="*/ 102 h 104"/>
                <a:gd name="T64" fmla="*/ 32 w 52"/>
                <a:gd name="T65" fmla="*/ 102 h 104"/>
                <a:gd name="T66" fmla="*/ 33 w 52"/>
                <a:gd name="T67" fmla="*/ 101 h 104"/>
                <a:gd name="T68" fmla="*/ 37 w 52"/>
                <a:gd name="T69" fmla="*/ 98 h 104"/>
                <a:gd name="T70" fmla="*/ 38 w 52"/>
                <a:gd name="T71" fmla="*/ 97 h 104"/>
                <a:gd name="T72" fmla="*/ 41 w 52"/>
                <a:gd name="T73" fmla="*/ 93 h 104"/>
                <a:gd name="T74" fmla="*/ 43 w 52"/>
                <a:gd name="T75" fmla="*/ 91 h 104"/>
                <a:gd name="T76" fmla="*/ 44 w 52"/>
                <a:gd name="T77" fmla="*/ 87 h 104"/>
                <a:gd name="T78" fmla="*/ 46 w 52"/>
                <a:gd name="T79" fmla="*/ 83 h 104"/>
                <a:gd name="T80" fmla="*/ 48 w 52"/>
                <a:gd name="T81" fmla="*/ 78 h 104"/>
                <a:gd name="T82" fmla="*/ 51 w 52"/>
                <a:gd name="T83" fmla="*/ 66 h 104"/>
                <a:gd name="T84" fmla="*/ 52 w 52"/>
                <a:gd name="T85" fmla="*/ 58 h 104"/>
                <a:gd name="T86" fmla="*/ 52 w 52"/>
                <a:gd name="T87" fmla="*/ 53 h 104"/>
                <a:gd name="T88" fmla="*/ 52 w 52"/>
                <a:gd name="T89" fmla="*/ 49 h 104"/>
                <a:gd name="T90" fmla="*/ 52 w 52"/>
                <a:gd name="T91" fmla="*/ 45 h 104"/>
                <a:gd name="T92" fmla="*/ 52 w 52"/>
                <a:gd name="T93" fmla="*/ 41 h 104"/>
                <a:gd name="T94" fmla="*/ 51 w 52"/>
                <a:gd name="T95" fmla="*/ 37 h 104"/>
                <a:gd name="T96" fmla="*/ 51 w 52"/>
                <a:gd name="T97" fmla="*/ 34 h 104"/>
                <a:gd name="T98" fmla="*/ 51 w 52"/>
                <a:gd name="T99" fmla="*/ 30 h 104"/>
                <a:gd name="T100" fmla="*/ 50 w 52"/>
                <a:gd name="T101" fmla="*/ 24 h 104"/>
                <a:gd name="T102" fmla="*/ 48 w 52"/>
                <a:gd name="T103" fmla="*/ 22 h 104"/>
                <a:gd name="T104" fmla="*/ 47 w 52"/>
                <a:gd name="T105" fmla="*/ 19 h 104"/>
                <a:gd name="T106" fmla="*/ 46 w 52"/>
                <a:gd name="T107" fmla="*/ 17 h 104"/>
                <a:gd name="T108" fmla="*/ 44 w 52"/>
                <a:gd name="T109" fmla="*/ 14 h 104"/>
                <a:gd name="T110" fmla="*/ 43 w 52"/>
                <a:gd name="T111" fmla="*/ 10 h 104"/>
                <a:gd name="T112" fmla="*/ 41 w 52"/>
                <a:gd name="T113" fmla="*/ 6 h 1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
                <a:gd name="T172" fmla="*/ 0 h 104"/>
                <a:gd name="T173" fmla="*/ 52 w 52"/>
                <a:gd name="T174" fmla="*/ 104 h 1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 h="104">
                  <a:moveTo>
                    <a:pt x="38" y="4"/>
                  </a:moveTo>
                  <a:lnTo>
                    <a:pt x="34" y="1"/>
                  </a:lnTo>
                  <a:lnTo>
                    <a:pt x="33" y="0"/>
                  </a:lnTo>
                  <a:lnTo>
                    <a:pt x="32" y="0"/>
                  </a:lnTo>
                  <a:lnTo>
                    <a:pt x="30" y="0"/>
                  </a:lnTo>
                  <a:lnTo>
                    <a:pt x="29" y="0"/>
                  </a:lnTo>
                  <a:lnTo>
                    <a:pt x="28" y="0"/>
                  </a:lnTo>
                  <a:lnTo>
                    <a:pt x="26" y="0"/>
                  </a:lnTo>
                  <a:lnTo>
                    <a:pt x="25" y="0"/>
                  </a:lnTo>
                  <a:lnTo>
                    <a:pt x="24" y="0"/>
                  </a:lnTo>
                  <a:lnTo>
                    <a:pt x="22" y="0"/>
                  </a:lnTo>
                  <a:lnTo>
                    <a:pt x="22" y="1"/>
                  </a:lnTo>
                  <a:lnTo>
                    <a:pt x="21" y="1"/>
                  </a:lnTo>
                  <a:lnTo>
                    <a:pt x="20" y="1"/>
                  </a:lnTo>
                  <a:lnTo>
                    <a:pt x="20" y="2"/>
                  </a:lnTo>
                  <a:lnTo>
                    <a:pt x="19" y="2"/>
                  </a:lnTo>
                  <a:lnTo>
                    <a:pt x="17" y="4"/>
                  </a:lnTo>
                  <a:lnTo>
                    <a:pt x="16" y="5"/>
                  </a:lnTo>
                  <a:lnTo>
                    <a:pt x="15" y="6"/>
                  </a:lnTo>
                  <a:lnTo>
                    <a:pt x="13" y="8"/>
                  </a:lnTo>
                  <a:lnTo>
                    <a:pt x="13" y="9"/>
                  </a:lnTo>
                  <a:lnTo>
                    <a:pt x="12" y="9"/>
                  </a:lnTo>
                  <a:lnTo>
                    <a:pt x="12" y="10"/>
                  </a:lnTo>
                  <a:lnTo>
                    <a:pt x="11" y="10"/>
                  </a:lnTo>
                  <a:lnTo>
                    <a:pt x="11" y="11"/>
                  </a:lnTo>
                  <a:lnTo>
                    <a:pt x="11" y="13"/>
                  </a:lnTo>
                  <a:lnTo>
                    <a:pt x="9" y="13"/>
                  </a:lnTo>
                  <a:lnTo>
                    <a:pt x="9" y="14"/>
                  </a:lnTo>
                  <a:lnTo>
                    <a:pt x="9" y="15"/>
                  </a:lnTo>
                  <a:lnTo>
                    <a:pt x="8" y="17"/>
                  </a:lnTo>
                  <a:lnTo>
                    <a:pt x="8" y="18"/>
                  </a:lnTo>
                  <a:lnTo>
                    <a:pt x="7" y="18"/>
                  </a:lnTo>
                  <a:lnTo>
                    <a:pt x="7" y="21"/>
                  </a:lnTo>
                  <a:lnTo>
                    <a:pt x="6" y="24"/>
                  </a:lnTo>
                  <a:lnTo>
                    <a:pt x="4" y="24"/>
                  </a:lnTo>
                  <a:lnTo>
                    <a:pt x="3" y="31"/>
                  </a:lnTo>
                  <a:lnTo>
                    <a:pt x="2" y="36"/>
                  </a:lnTo>
                  <a:lnTo>
                    <a:pt x="2" y="37"/>
                  </a:lnTo>
                  <a:lnTo>
                    <a:pt x="2" y="41"/>
                  </a:lnTo>
                  <a:lnTo>
                    <a:pt x="2" y="43"/>
                  </a:lnTo>
                  <a:lnTo>
                    <a:pt x="2" y="44"/>
                  </a:lnTo>
                  <a:lnTo>
                    <a:pt x="2" y="45"/>
                  </a:lnTo>
                  <a:lnTo>
                    <a:pt x="0" y="46"/>
                  </a:lnTo>
                  <a:lnTo>
                    <a:pt x="0" y="48"/>
                  </a:lnTo>
                  <a:lnTo>
                    <a:pt x="0" y="49"/>
                  </a:lnTo>
                  <a:lnTo>
                    <a:pt x="0" y="50"/>
                  </a:lnTo>
                  <a:lnTo>
                    <a:pt x="0" y="52"/>
                  </a:lnTo>
                  <a:lnTo>
                    <a:pt x="0" y="53"/>
                  </a:lnTo>
                  <a:lnTo>
                    <a:pt x="0" y="54"/>
                  </a:lnTo>
                  <a:lnTo>
                    <a:pt x="0" y="56"/>
                  </a:lnTo>
                  <a:lnTo>
                    <a:pt x="0" y="57"/>
                  </a:lnTo>
                  <a:lnTo>
                    <a:pt x="0" y="58"/>
                  </a:lnTo>
                  <a:lnTo>
                    <a:pt x="2" y="61"/>
                  </a:lnTo>
                  <a:lnTo>
                    <a:pt x="0" y="62"/>
                  </a:lnTo>
                  <a:lnTo>
                    <a:pt x="2" y="62"/>
                  </a:lnTo>
                  <a:lnTo>
                    <a:pt x="0" y="63"/>
                  </a:lnTo>
                  <a:lnTo>
                    <a:pt x="2" y="66"/>
                  </a:lnTo>
                  <a:lnTo>
                    <a:pt x="2" y="69"/>
                  </a:lnTo>
                  <a:lnTo>
                    <a:pt x="2" y="70"/>
                  </a:lnTo>
                  <a:lnTo>
                    <a:pt x="3" y="71"/>
                  </a:lnTo>
                  <a:lnTo>
                    <a:pt x="3" y="72"/>
                  </a:lnTo>
                  <a:lnTo>
                    <a:pt x="3" y="74"/>
                  </a:lnTo>
                  <a:lnTo>
                    <a:pt x="3" y="75"/>
                  </a:lnTo>
                  <a:lnTo>
                    <a:pt x="3" y="78"/>
                  </a:lnTo>
                  <a:lnTo>
                    <a:pt x="4" y="78"/>
                  </a:lnTo>
                  <a:lnTo>
                    <a:pt x="4" y="79"/>
                  </a:lnTo>
                  <a:lnTo>
                    <a:pt x="4" y="81"/>
                  </a:lnTo>
                  <a:lnTo>
                    <a:pt x="6" y="81"/>
                  </a:lnTo>
                  <a:lnTo>
                    <a:pt x="6" y="83"/>
                  </a:lnTo>
                  <a:lnTo>
                    <a:pt x="6" y="84"/>
                  </a:lnTo>
                  <a:lnTo>
                    <a:pt x="7" y="85"/>
                  </a:lnTo>
                  <a:lnTo>
                    <a:pt x="7" y="87"/>
                  </a:lnTo>
                  <a:lnTo>
                    <a:pt x="7" y="88"/>
                  </a:lnTo>
                  <a:lnTo>
                    <a:pt x="8" y="88"/>
                  </a:lnTo>
                  <a:lnTo>
                    <a:pt x="8" y="89"/>
                  </a:lnTo>
                  <a:lnTo>
                    <a:pt x="8" y="91"/>
                  </a:lnTo>
                  <a:lnTo>
                    <a:pt x="9" y="91"/>
                  </a:lnTo>
                  <a:lnTo>
                    <a:pt x="9" y="92"/>
                  </a:lnTo>
                  <a:lnTo>
                    <a:pt x="9" y="93"/>
                  </a:lnTo>
                  <a:lnTo>
                    <a:pt x="11" y="93"/>
                  </a:lnTo>
                  <a:lnTo>
                    <a:pt x="12" y="94"/>
                  </a:lnTo>
                  <a:lnTo>
                    <a:pt x="12" y="96"/>
                  </a:lnTo>
                  <a:lnTo>
                    <a:pt x="15" y="98"/>
                  </a:lnTo>
                  <a:lnTo>
                    <a:pt x="19" y="102"/>
                  </a:lnTo>
                  <a:lnTo>
                    <a:pt x="19" y="101"/>
                  </a:lnTo>
                  <a:lnTo>
                    <a:pt x="20" y="102"/>
                  </a:lnTo>
                  <a:lnTo>
                    <a:pt x="21" y="102"/>
                  </a:lnTo>
                  <a:lnTo>
                    <a:pt x="21" y="104"/>
                  </a:lnTo>
                  <a:lnTo>
                    <a:pt x="22" y="102"/>
                  </a:lnTo>
                  <a:lnTo>
                    <a:pt x="22" y="104"/>
                  </a:lnTo>
                  <a:lnTo>
                    <a:pt x="24" y="104"/>
                  </a:lnTo>
                  <a:lnTo>
                    <a:pt x="25" y="104"/>
                  </a:lnTo>
                  <a:lnTo>
                    <a:pt x="26" y="104"/>
                  </a:lnTo>
                  <a:lnTo>
                    <a:pt x="28" y="104"/>
                  </a:lnTo>
                  <a:lnTo>
                    <a:pt x="29" y="104"/>
                  </a:lnTo>
                  <a:lnTo>
                    <a:pt x="30" y="102"/>
                  </a:lnTo>
                  <a:lnTo>
                    <a:pt x="30" y="104"/>
                  </a:lnTo>
                  <a:lnTo>
                    <a:pt x="30" y="102"/>
                  </a:lnTo>
                  <a:lnTo>
                    <a:pt x="32" y="102"/>
                  </a:lnTo>
                  <a:lnTo>
                    <a:pt x="33" y="101"/>
                  </a:lnTo>
                  <a:lnTo>
                    <a:pt x="33" y="102"/>
                  </a:lnTo>
                  <a:lnTo>
                    <a:pt x="33" y="101"/>
                  </a:lnTo>
                  <a:lnTo>
                    <a:pt x="34" y="100"/>
                  </a:lnTo>
                  <a:lnTo>
                    <a:pt x="35" y="100"/>
                  </a:lnTo>
                  <a:lnTo>
                    <a:pt x="37" y="98"/>
                  </a:lnTo>
                  <a:lnTo>
                    <a:pt x="37" y="97"/>
                  </a:lnTo>
                  <a:lnTo>
                    <a:pt x="37" y="98"/>
                  </a:lnTo>
                  <a:lnTo>
                    <a:pt x="38" y="97"/>
                  </a:lnTo>
                  <a:lnTo>
                    <a:pt x="39" y="96"/>
                  </a:lnTo>
                  <a:lnTo>
                    <a:pt x="41" y="94"/>
                  </a:lnTo>
                  <a:lnTo>
                    <a:pt x="41" y="93"/>
                  </a:lnTo>
                  <a:lnTo>
                    <a:pt x="42" y="92"/>
                  </a:lnTo>
                  <a:lnTo>
                    <a:pt x="42" y="91"/>
                  </a:lnTo>
                  <a:lnTo>
                    <a:pt x="43" y="91"/>
                  </a:lnTo>
                  <a:lnTo>
                    <a:pt x="43" y="89"/>
                  </a:lnTo>
                  <a:lnTo>
                    <a:pt x="44" y="88"/>
                  </a:lnTo>
                  <a:lnTo>
                    <a:pt x="44" y="87"/>
                  </a:lnTo>
                  <a:lnTo>
                    <a:pt x="46" y="85"/>
                  </a:lnTo>
                  <a:lnTo>
                    <a:pt x="46" y="84"/>
                  </a:lnTo>
                  <a:lnTo>
                    <a:pt x="46" y="83"/>
                  </a:lnTo>
                  <a:lnTo>
                    <a:pt x="47" y="83"/>
                  </a:lnTo>
                  <a:lnTo>
                    <a:pt x="47" y="79"/>
                  </a:lnTo>
                  <a:lnTo>
                    <a:pt x="48" y="78"/>
                  </a:lnTo>
                  <a:lnTo>
                    <a:pt x="50" y="72"/>
                  </a:lnTo>
                  <a:lnTo>
                    <a:pt x="51" y="67"/>
                  </a:lnTo>
                  <a:lnTo>
                    <a:pt x="51" y="66"/>
                  </a:lnTo>
                  <a:lnTo>
                    <a:pt x="51" y="62"/>
                  </a:lnTo>
                  <a:lnTo>
                    <a:pt x="51" y="61"/>
                  </a:lnTo>
                  <a:lnTo>
                    <a:pt x="52" y="58"/>
                  </a:lnTo>
                  <a:lnTo>
                    <a:pt x="52" y="57"/>
                  </a:lnTo>
                  <a:lnTo>
                    <a:pt x="52" y="54"/>
                  </a:lnTo>
                  <a:lnTo>
                    <a:pt x="52" y="53"/>
                  </a:lnTo>
                  <a:lnTo>
                    <a:pt x="52" y="52"/>
                  </a:lnTo>
                  <a:lnTo>
                    <a:pt x="52" y="50"/>
                  </a:lnTo>
                  <a:lnTo>
                    <a:pt x="52" y="49"/>
                  </a:lnTo>
                  <a:lnTo>
                    <a:pt x="52" y="48"/>
                  </a:lnTo>
                  <a:lnTo>
                    <a:pt x="52" y="46"/>
                  </a:lnTo>
                  <a:lnTo>
                    <a:pt x="52" y="45"/>
                  </a:lnTo>
                  <a:lnTo>
                    <a:pt x="52" y="44"/>
                  </a:lnTo>
                  <a:lnTo>
                    <a:pt x="52" y="43"/>
                  </a:lnTo>
                  <a:lnTo>
                    <a:pt x="52" y="41"/>
                  </a:lnTo>
                  <a:lnTo>
                    <a:pt x="52" y="40"/>
                  </a:lnTo>
                  <a:lnTo>
                    <a:pt x="52" y="37"/>
                  </a:lnTo>
                  <a:lnTo>
                    <a:pt x="51" y="37"/>
                  </a:lnTo>
                  <a:lnTo>
                    <a:pt x="51" y="36"/>
                  </a:lnTo>
                  <a:lnTo>
                    <a:pt x="51" y="35"/>
                  </a:lnTo>
                  <a:lnTo>
                    <a:pt x="51" y="34"/>
                  </a:lnTo>
                  <a:lnTo>
                    <a:pt x="51" y="32"/>
                  </a:lnTo>
                  <a:lnTo>
                    <a:pt x="50" y="30"/>
                  </a:lnTo>
                  <a:lnTo>
                    <a:pt x="51" y="30"/>
                  </a:lnTo>
                  <a:lnTo>
                    <a:pt x="50" y="28"/>
                  </a:lnTo>
                  <a:lnTo>
                    <a:pt x="50" y="26"/>
                  </a:lnTo>
                  <a:lnTo>
                    <a:pt x="50" y="24"/>
                  </a:lnTo>
                  <a:lnTo>
                    <a:pt x="50" y="23"/>
                  </a:lnTo>
                  <a:lnTo>
                    <a:pt x="48" y="23"/>
                  </a:lnTo>
                  <a:lnTo>
                    <a:pt x="48" y="22"/>
                  </a:lnTo>
                  <a:lnTo>
                    <a:pt x="48" y="21"/>
                  </a:lnTo>
                  <a:lnTo>
                    <a:pt x="48" y="19"/>
                  </a:lnTo>
                  <a:lnTo>
                    <a:pt x="47" y="19"/>
                  </a:lnTo>
                  <a:lnTo>
                    <a:pt x="47" y="18"/>
                  </a:lnTo>
                  <a:lnTo>
                    <a:pt x="47" y="17"/>
                  </a:lnTo>
                  <a:lnTo>
                    <a:pt x="46" y="17"/>
                  </a:lnTo>
                  <a:lnTo>
                    <a:pt x="46" y="15"/>
                  </a:lnTo>
                  <a:lnTo>
                    <a:pt x="46" y="14"/>
                  </a:lnTo>
                  <a:lnTo>
                    <a:pt x="44" y="14"/>
                  </a:lnTo>
                  <a:lnTo>
                    <a:pt x="44" y="13"/>
                  </a:lnTo>
                  <a:lnTo>
                    <a:pt x="43" y="11"/>
                  </a:lnTo>
                  <a:lnTo>
                    <a:pt x="43" y="10"/>
                  </a:lnTo>
                  <a:lnTo>
                    <a:pt x="43" y="9"/>
                  </a:lnTo>
                  <a:lnTo>
                    <a:pt x="41" y="8"/>
                  </a:lnTo>
                  <a:lnTo>
                    <a:pt x="41" y="6"/>
                  </a:lnTo>
                  <a:lnTo>
                    <a:pt x="38" y="4"/>
                  </a:lnTo>
                  <a:close/>
                </a:path>
              </a:pathLst>
            </a:custGeom>
            <a:solidFill>
              <a:srgbClr val="808080"/>
            </a:solidFill>
            <a:ln w="9525">
              <a:noFill/>
              <a:round/>
              <a:headEnd/>
              <a:tailEnd/>
            </a:ln>
          </p:spPr>
          <p:txBody>
            <a:bodyPr/>
            <a:lstStyle/>
            <a:p>
              <a:endParaRPr lang="en-US"/>
            </a:p>
          </p:txBody>
        </p:sp>
        <p:sp>
          <p:nvSpPr>
            <p:cNvPr id="332" name="Freeform 478"/>
            <p:cNvSpPr>
              <a:spLocks/>
            </p:cNvSpPr>
            <p:nvPr/>
          </p:nvSpPr>
          <p:spPr bwMode="auto">
            <a:xfrm>
              <a:off x="1875" y="1479"/>
              <a:ext cx="60" cy="89"/>
            </a:xfrm>
            <a:custGeom>
              <a:avLst/>
              <a:gdLst>
                <a:gd name="T0" fmla="*/ 55 w 60"/>
                <a:gd name="T1" fmla="*/ 30 h 89"/>
                <a:gd name="T2" fmla="*/ 53 w 60"/>
                <a:gd name="T3" fmla="*/ 23 h 89"/>
                <a:gd name="T4" fmla="*/ 52 w 60"/>
                <a:gd name="T5" fmla="*/ 21 h 89"/>
                <a:gd name="T6" fmla="*/ 50 w 60"/>
                <a:gd name="T7" fmla="*/ 18 h 89"/>
                <a:gd name="T8" fmla="*/ 47 w 60"/>
                <a:gd name="T9" fmla="*/ 14 h 89"/>
                <a:gd name="T10" fmla="*/ 44 w 60"/>
                <a:gd name="T11" fmla="*/ 10 h 89"/>
                <a:gd name="T12" fmla="*/ 42 w 60"/>
                <a:gd name="T13" fmla="*/ 7 h 89"/>
                <a:gd name="T14" fmla="*/ 35 w 60"/>
                <a:gd name="T15" fmla="*/ 3 h 89"/>
                <a:gd name="T16" fmla="*/ 33 w 60"/>
                <a:gd name="T17" fmla="*/ 1 h 89"/>
                <a:gd name="T18" fmla="*/ 29 w 60"/>
                <a:gd name="T19" fmla="*/ 0 h 89"/>
                <a:gd name="T20" fmla="*/ 25 w 60"/>
                <a:gd name="T21" fmla="*/ 0 h 89"/>
                <a:gd name="T22" fmla="*/ 18 w 60"/>
                <a:gd name="T23" fmla="*/ 1 h 89"/>
                <a:gd name="T24" fmla="*/ 13 w 60"/>
                <a:gd name="T25" fmla="*/ 3 h 89"/>
                <a:gd name="T26" fmla="*/ 12 w 60"/>
                <a:gd name="T27" fmla="*/ 5 h 89"/>
                <a:gd name="T28" fmla="*/ 9 w 60"/>
                <a:gd name="T29" fmla="*/ 7 h 89"/>
                <a:gd name="T30" fmla="*/ 8 w 60"/>
                <a:gd name="T31" fmla="*/ 9 h 89"/>
                <a:gd name="T32" fmla="*/ 6 w 60"/>
                <a:gd name="T33" fmla="*/ 12 h 89"/>
                <a:gd name="T34" fmla="*/ 4 w 60"/>
                <a:gd name="T35" fmla="*/ 16 h 89"/>
                <a:gd name="T36" fmla="*/ 2 w 60"/>
                <a:gd name="T37" fmla="*/ 23 h 89"/>
                <a:gd name="T38" fmla="*/ 2 w 60"/>
                <a:gd name="T39" fmla="*/ 30 h 89"/>
                <a:gd name="T40" fmla="*/ 2 w 60"/>
                <a:gd name="T41" fmla="*/ 34 h 89"/>
                <a:gd name="T42" fmla="*/ 2 w 60"/>
                <a:gd name="T43" fmla="*/ 36 h 89"/>
                <a:gd name="T44" fmla="*/ 0 w 60"/>
                <a:gd name="T45" fmla="*/ 38 h 89"/>
                <a:gd name="T46" fmla="*/ 2 w 60"/>
                <a:gd name="T47" fmla="*/ 42 h 89"/>
                <a:gd name="T48" fmla="*/ 3 w 60"/>
                <a:gd name="T49" fmla="*/ 49 h 89"/>
                <a:gd name="T50" fmla="*/ 7 w 60"/>
                <a:gd name="T51" fmla="*/ 64 h 89"/>
                <a:gd name="T52" fmla="*/ 9 w 60"/>
                <a:gd name="T53" fmla="*/ 67 h 89"/>
                <a:gd name="T54" fmla="*/ 11 w 60"/>
                <a:gd name="T55" fmla="*/ 70 h 89"/>
                <a:gd name="T56" fmla="*/ 12 w 60"/>
                <a:gd name="T57" fmla="*/ 74 h 89"/>
                <a:gd name="T58" fmla="*/ 16 w 60"/>
                <a:gd name="T59" fmla="*/ 78 h 89"/>
                <a:gd name="T60" fmla="*/ 18 w 60"/>
                <a:gd name="T61" fmla="*/ 82 h 89"/>
                <a:gd name="T62" fmla="*/ 25 w 60"/>
                <a:gd name="T63" fmla="*/ 86 h 89"/>
                <a:gd name="T64" fmla="*/ 28 w 60"/>
                <a:gd name="T65" fmla="*/ 87 h 89"/>
                <a:gd name="T66" fmla="*/ 30 w 60"/>
                <a:gd name="T67" fmla="*/ 88 h 89"/>
                <a:gd name="T68" fmla="*/ 33 w 60"/>
                <a:gd name="T69" fmla="*/ 89 h 89"/>
                <a:gd name="T70" fmla="*/ 37 w 60"/>
                <a:gd name="T71" fmla="*/ 89 h 89"/>
                <a:gd name="T72" fmla="*/ 41 w 60"/>
                <a:gd name="T73" fmla="*/ 89 h 89"/>
                <a:gd name="T74" fmla="*/ 46 w 60"/>
                <a:gd name="T75" fmla="*/ 87 h 89"/>
                <a:gd name="T76" fmla="*/ 50 w 60"/>
                <a:gd name="T77" fmla="*/ 86 h 89"/>
                <a:gd name="T78" fmla="*/ 51 w 60"/>
                <a:gd name="T79" fmla="*/ 82 h 89"/>
                <a:gd name="T80" fmla="*/ 53 w 60"/>
                <a:gd name="T81" fmla="*/ 79 h 89"/>
                <a:gd name="T82" fmla="*/ 55 w 60"/>
                <a:gd name="T83" fmla="*/ 77 h 89"/>
                <a:gd name="T84" fmla="*/ 57 w 60"/>
                <a:gd name="T85" fmla="*/ 67 h 89"/>
                <a:gd name="T86" fmla="*/ 59 w 60"/>
                <a:gd name="T87" fmla="*/ 65 h 89"/>
                <a:gd name="T88" fmla="*/ 60 w 60"/>
                <a:gd name="T89" fmla="*/ 58 h 89"/>
                <a:gd name="T90" fmla="*/ 60 w 60"/>
                <a:gd name="T91" fmla="*/ 54 h 89"/>
                <a:gd name="T92" fmla="*/ 60 w 60"/>
                <a:gd name="T93" fmla="*/ 51 h 89"/>
                <a:gd name="T94" fmla="*/ 60 w 60"/>
                <a:gd name="T95" fmla="*/ 47 h 89"/>
                <a:gd name="T96" fmla="*/ 59 w 60"/>
                <a:gd name="T97" fmla="*/ 44 h 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
                <a:gd name="T148" fmla="*/ 0 h 89"/>
                <a:gd name="T149" fmla="*/ 60 w 60"/>
                <a:gd name="T150" fmla="*/ 89 h 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 h="89">
                  <a:moveTo>
                    <a:pt x="57" y="35"/>
                  </a:moveTo>
                  <a:lnTo>
                    <a:pt x="56" y="30"/>
                  </a:lnTo>
                  <a:lnTo>
                    <a:pt x="55" y="30"/>
                  </a:lnTo>
                  <a:lnTo>
                    <a:pt x="55" y="26"/>
                  </a:lnTo>
                  <a:lnTo>
                    <a:pt x="53" y="26"/>
                  </a:lnTo>
                  <a:lnTo>
                    <a:pt x="53" y="23"/>
                  </a:lnTo>
                  <a:lnTo>
                    <a:pt x="52" y="23"/>
                  </a:lnTo>
                  <a:lnTo>
                    <a:pt x="52" y="22"/>
                  </a:lnTo>
                  <a:lnTo>
                    <a:pt x="52" y="21"/>
                  </a:lnTo>
                  <a:lnTo>
                    <a:pt x="51" y="21"/>
                  </a:lnTo>
                  <a:lnTo>
                    <a:pt x="51" y="19"/>
                  </a:lnTo>
                  <a:lnTo>
                    <a:pt x="50" y="18"/>
                  </a:lnTo>
                  <a:lnTo>
                    <a:pt x="50" y="17"/>
                  </a:lnTo>
                  <a:lnTo>
                    <a:pt x="48" y="16"/>
                  </a:lnTo>
                  <a:lnTo>
                    <a:pt x="47" y="14"/>
                  </a:lnTo>
                  <a:lnTo>
                    <a:pt x="47" y="13"/>
                  </a:lnTo>
                  <a:lnTo>
                    <a:pt x="44" y="12"/>
                  </a:lnTo>
                  <a:lnTo>
                    <a:pt x="44" y="10"/>
                  </a:lnTo>
                  <a:lnTo>
                    <a:pt x="43" y="9"/>
                  </a:lnTo>
                  <a:lnTo>
                    <a:pt x="42" y="8"/>
                  </a:lnTo>
                  <a:lnTo>
                    <a:pt x="42" y="7"/>
                  </a:lnTo>
                  <a:lnTo>
                    <a:pt x="41" y="8"/>
                  </a:lnTo>
                  <a:lnTo>
                    <a:pt x="37" y="4"/>
                  </a:lnTo>
                  <a:lnTo>
                    <a:pt x="35" y="3"/>
                  </a:lnTo>
                  <a:lnTo>
                    <a:pt x="34" y="3"/>
                  </a:lnTo>
                  <a:lnTo>
                    <a:pt x="34" y="1"/>
                  </a:lnTo>
                  <a:lnTo>
                    <a:pt x="33" y="1"/>
                  </a:lnTo>
                  <a:lnTo>
                    <a:pt x="31" y="1"/>
                  </a:lnTo>
                  <a:lnTo>
                    <a:pt x="30" y="0"/>
                  </a:lnTo>
                  <a:lnTo>
                    <a:pt x="29" y="0"/>
                  </a:lnTo>
                  <a:lnTo>
                    <a:pt x="28" y="0"/>
                  </a:lnTo>
                  <a:lnTo>
                    <a:pt x="26" y="0"/>
                  </a:lnTo>
                  <a:lnTo>
                    <a:pt x="25" y="0"/>
                  </a:lnTo>
                  <a:lnTo>
                    <a:pt x="24" y="0"/>
                  </a:lnTo>
                  <a:lnTo>
                    <a:pt x="21" y="0"/>
                  </a:lnTo>
                  <a:lnTo>
                    <a:pt x="18" y="1"/>
                  </a:lnTo>
                  <a:lnTo>
                    <a:pt x="16" y="1"/>
                  </a:lnTo>
                  <a:lnTo>
                    <a:pt x="15" y="3"/>
                  </a:lnTo>
                  <a:lnTo>
                    <a:pt x="13" y="3"/>
                  </a:lnTo>
                  <a:lnTo>
                    <a:pt x="13" y="4"/>
                  </a:lnTo>
                  <a:lnTo>
                    <a:pt x="12" y="4"/>
                  </a:lnTo>
                  <a:lnTo>
                    <a:pt x="12" y="5"/>
                  </a:lnTo>
                  <a:lnTo>
                    <a:pt x="11" y="5"/>
                  </a:lnTo>
                  <a:lnTo>
                    <a:pt x="11" y="7"/>
                  </a:lnTo>
                  <a:lnTo>
                    <a:pt x="9" y="7"/>
                  </a:lnTo>
                  <a:lnTo>
                    <a:pt x="9" y="8"/>
                  </a:lnTo>
                  <a:lnTo>
                    <a:pt x="8" y="8"/>
                  </a:lnTo>
                  <a:lnTo>
                    <a:pt x="8" y="9"/>
                  </a:lnTo>
                  <a:lnTo>
                    <a:pt x="7" y="10"/>
                  </a:lnTo>
                  <a:lnTo>
                    <a:pt x="7" y="12"/>
                  </a:lnTo>
                  <a:lnTo>
                    <a:pt x="6" y="12"/>
                  </a:lnTo>
                  <a:lnTo>
                    <a:pt x="6" y="13"/>
                  </a:lnTo>
                  <a:lnTo>
                    <a:pt x="6" y="14"/>
                  </a:lnTo>
                  <a:lnTo>
                    <a:pt x="4" y="16"/>
                  </a:lnTo>
                  <a:lnTo>
                    <a:pt x="3" y="21"/>
                  </a:lnTo>
                  <a:lnTo>
                    <a:pt x="3" y="22"/>
                  </a:lnTo>
                  <a:lnTo>
                    <a:pt x="2" y="23"/>
                  </a:lnTo>
                  <a:lnTo>
                    <a:pt x="2" y="25"/>
                  </a:lnTo>
                  <a:lnTo>
                    <a:pt x="2" y="27"/>
                  </a:lnTo>
                  <a:lnTo>
                    <a:pt x="2" y="30"/>
                  </a:lnTo>
                  <a:lnTo>
                    <a:pt x="2" y="31"/>
                  </a:lnTo>
                  <a:lnTo>
                    <a:pt x="2" y="32"/>
                  </a:lnTo>
                  <a:lnTo>
                    <a:pt x="2" y="34"/>
                  </a:lnTo>
                  <a:lnTo>
                    <a:pt x="0" y="34"/>
                  </a:lnTo>
                  <a:lnTo>
                    <a:pt x="2" y="35"/>
                  </a:lnTo>
                  <a:lnTo>
                    <a:pt x="2" y="36"/>
                  </a:lnTo>
                  <a:lnTo>
                    <a:pt x="0" y="36"/>
                  </a:lnTo>
                  <a:lnTo>
                    <a:pt x="2" y="38"/>
                  </a:lnTo>
                  <a:lnTo>
                    <a:pt x="0" y="38"/>
                  </a:lnTo>
                  <a:lnTo>
                    <a:pt x="2" y="39"/>
                  </a:lnTo>
                  <a:lnTo>
                    <a:pt x="2" y="40"/>
                  </a:lnTo>
                  <a:lnTo>
                    <a:pt x="2" y="42"/>
                  </a:lnTo>
                  <a:lnTo>
                    <a:pt x="2" y="43"/>
                  </a:lnTo>
                  <a:lnTo>
                    <a:pt x="2" y="45"/>
                  </a:lnTo>
                  <a:lnTo>
                    <a:pt x="3" y="49"/>
                  </a:lnTo>
                  <a:lnTo>
                    <a:pt x="4" y="54"/>
                  </a:lnTo>
                  <a:lnTo>
                    <a:pt x="6" y="60"/>
                  </a:lnTo>
                  <a:lnTo>
                    <a:pt x="7" y="64"/>
                  </a:lnTo>
                  <a:lnTo>
                    <a:pt x="8" y="65"/>
                  </a:lnTo>
                  <a:lnTo>
                    <a:pt x="8" y="66"/>
                  </a:lnTo>
                  <a:lnTo>
                    <a:pt x="9" y="67"/>
                  </a:lnTo>
                  <a:lnTo>
                    <a:pt x="9" y="69"/>
                  </a:lnTo>
                  <a:lnTo>
                    <a:pt x="9" y="70"/>
                  </a:lnTo>
                  <a:lnTo>
                    <a:pt x="11" y="70"/>
                  </a:lnTo>
                  <a:lnTo>
                    <a:pt x="11" y="71"/>
                  </a:lnTo>
                  <a:lnTo>
                    <a:pt x="12" y="73"/>
                  </a:lnTo>
                  <a:lnTo>
                    <a:pt x="12" y="74"/>
                  </a:lnTo>
                  <a:lnTo>
                    <a:pt x="13" y="75"/>
                  </a:lnTo>
                  <a:lnTo>
                    <a:pt x="15" y="77"/>
                  </a:lnTo>
                  <a:lnTo>
                    <a:pt x="16" y="78"/>
                  </a:lnTo>
                  <a:lnTo>
                    <a:pt x="16" y="79"/>
                  </a:lnTo>
                  <a:lnTo>
                    <a:pt x="18" y="80"/>
                  </a:lnTo>
                  <a:lnTo>
                    <a:pt x="18" y="82"/>
                  </a:lnTo>
                  <a:lnTo>
                    <a:pt x="20" y="82"/>
                  </a:lnTo>
                  <a:lnTo>
                    <a:pt x="24" y="86"/>
                  </a:lnTo>
                  <a:lnTo>
                    <a:pt x="25" y="86"/>
                  </a:lnTo>
                  <a:lnTo>
                    <a:pt x="25" y="87"/>
                  </a:lnTo>
                  <a:lnTo>
                    <a:pt x="26" y="87"/>
                  </a:lnTo>
                  <a:lnTo>
                    <a:pt x="28" y="87"/>
                  </a:lnTo>
                  <a:lnTo>
                    <a:pt x="28" y="88"/>
                  </a:lnTo>
                  <a:lnTo>
                    <a:pt x="29" y="88"/>
                  </a:lnTo>
                  <a:lnTo>
                    <a:pt x="30" y="88"/>
                  </a:lnTo>
                  <a:lnTo>
                    <a:pt x="31" y="88"/>
                  </a:lnTo>
                  <a:lnTo>
                    <a:pt x="31" y="89"/>
                  </a:lnTo>
                  <a:lnTo>
                    <a:pt x="33" y="89"/>
                  </a:lnTo>
                  <a:lnTo>
                    <a:pt x="34" y="89"/>
                  </a:lnTo>
                  <a:lnTo>
                    <a:pt x="35" y="89"/>
                  </a:lnTo>
                  <a:lnTo>
                    <a:pt x="37" y="89"/>
                  </a:lnTo>
                  <a:lnTo>
                    <a:pt x="38" y="89"/>
                  </a:lnTo>
                  <a:lnTo>
                    <a:pt x="39" y="89"/>
                  </a:lnTo>
                  <a:lnTo>
                    <a:pt x="41" y="89"/>
                  </a:lnTo>
                  <a:lnTo>
                    <a:pt x="43" y="88"/>
                  </a:lnTo>
                  <a:lnTo>
                    <a:pt x="46" y="88"/>
                  </a:lnTo>
                  <a:lnTo>
                    <a:pt x="46" y="87"/>
                  </a:lnTo>
                  <a:lnTo>
                    <a:pt x="47" y="86"/>
                  </a:lnTo>
                  <a:lnTo>
                    <a:pt x="48" y="86"/>
                  </a:lnTo>
                  <a:lnTo>
                    <a:pt x="50" y="86"/>
                  </a:lnTo>
                  <a:lnTo>
                    <a:pt x="50" y="84"/>
                  </a:lnTo>
                  <a:lnTo>
                    <a:pt x="51" y="83"/>
                  </a:lnTo>
                  <a:lnTo>
                    <a:pt x="51" y="82"/>
                  </a:lnTo>
                  <a:lnTo>
                    <a:pt x="52" y="82"/>
                  </a:lnTo>
                  <a:lnTo>
                    <a:pt x="52" y="80"/>
                  </a:lnTo>
                  <a:lnTo>
                    <a:pt x="53" y="79"/>
                  </a:lnTo>
                  <a:lnTo>
                    <a:pt x="53" y="78"/>
                  </a:lnTo>
                  <a:lnTo>
                    <a:pt x="55" y="78"/>
                  </a:lnTo>
                  <a:lnTo>
                    <a:pt x="55" y="77"/>
                  </a:lnTo>
                  <a:lnTo>
                    <a:pt x="56" y="75"/>
                  </a:lnTo>
                  <a:lnTo>
                    <a:pt x="56" y="74"/>
                  </a:lnTo>
                  <a:lnTo>
                    <a:pt x="57" y="67"/>
                  </a:lnTo>
                  <a:lnTo>
                    <a:pt x="59" y="67"/>
                  </a:lnTo>
                  <a:lnTo>
                    <a:pt x="59" y="66"/>
                  </a:lnTo>
                  <a:lnTo>
                    <a:pt x="59" y="65"/>
                  </a:lnTo>
                  <a:lnTo>
                    <a:pt x="59" y="62"/>
                  </a:lnTo>
                  <a:lnTo>
                    <a:pt x="60" y="60"/>
                  </a:lnTo>
                  <a:lnTo>
                    <a:pt x="60" y="58"/>
                  </a:lnTo>
                  <a:lnTo>
                    <a:pt x="60" y="57"/>
                  </a:lnTo>
                  <a:lnTo>
                    <a:pt x="60" y="56"/>
                  </a:lnTo>
                  <a:lnTo>
                    <a:pt x="60" y="54"/>
                  </a:lnTo>
                  <a:lnTo>
                    <a:pt x="60" y="53"/>
                  </a:lnTo>
                  <a:lnTo>
                    <a:pt x="60" y="52"/>
                  </a:lnTo>
                  <a:lnTo>
                    <a:pt x="60" y="51"/>
                  </a:lnTo>
                  <a:lnTo>
                    <a:pt x="60" y="49"/>
                  </a:lnTo>
                  <a:lnTo>
                    <a:pt x="60" y="48"/>
                  </a:lnTo>
                  <a:lnTo>
                    <a:pt x="60" y="47"/>
                  </a:lnTo>
                  <a:lnTo>
                    <a:pt x="59" y="47"/>
                  </a:lnTo>
                  <a:lnTo>
                    <a:pt x="60" y="47"/>
                  </a:lnTo>
                  <a:lnTo>
                    <a:pt x="59" y="44"/>
                  </a:lnTo>
                  <a:lnTo>
                    <a:pt x="59" y="40"/>
                  </a:lnTo>
                  <a:lnTo>
                    <a:pt x="57" y="35"/>
                  </a:lnTo>
                  <a:close/>
                </a:path>
              </a:pathLst>
            </a:custGeom>
            <a:solidFill>
              <a:srgbClr val="808080"/>
            </a:solidFill>
            <a:ln w="9525">
              <a:noFill/>
              <a:round/>
              <a:headEnd/>
              <a:tailEnd/>
            </a:ln>
          </p:spPr>
          <p:txBody>
            <a:bodyPr/>
            <a:lstStyle/>
            <a:p>
              <a:endParaRPr lang="en-US"/>
            </a:p>
          </p:txBody>
        </p:sp>
        <p:sp>
          <p:nvSpPr>
            <p:cNvPr id="333" name="Freeform 479"/>
            <p:cNvSpPr>
              <a:spLocks/>
            </p:cNvSpPr>
            <p:nvPr/>
          </p:nvSpPr>
          <p:spPr bwMode="auto">
            <a:xfrm>
              <a:off x="1927" y="1378"/>
              <a:ext cx="52" cy="66"/>
            </a:xfrm>
            <a:custGeom>
              <a:avLst/>
              <a:gdLst>
                <a:gd name="T0" fmla="*/ 33 w 52"/>
                <a:gd name="T1" fmla="*/ 1 h 66"/>
                <a:gd name="T2" fmla="*/ 30 w 52"/>
                <a:gd name="T3" fmla="*/ 1 h 66"/>
                <a:gd name="T4" fmla="*/ 27 w 52"/>
                <a:gd name="T5" fmla="*/ 1 h 66"/>
                <a:gd name="T6" fmla="*/ 26 w 52"/>
                <a:gd name="T7" fmla="*/ 0 h 66"/>
                <a:gd name="T8" fmla="*/ 25 w 52"/>
                <a:gd name="T9" fmla="*/ 1 h 66"/>
                <a:gd name="T10" fmla="*/ 24 w 52"/>
                <a:gd name="T11" fmla="*/ 0 h 66"/>
                <a:gd name="T12" fmla="*/ 20 w 52"/>
                <a:gd name="T13" fmla="*/ 3 h 66"/>
                <a:gd name="T14" fmla="*/ 16 w 52"/>
                <a:gd name="T15" fmla="*/ 4 h 66"/>
                <a:gd name="T16" fmla="*/ 13 w 52"/>
                <a:gd name="T17" fmla="*/ 5 h 66"/>
                <a:gd name="T18" fmla="*/ 11 w 52"/>
                <a:gd name="T19" fmla="*/ 8 h 66"/>
                <a:gd name="T20" fmla="*/ 9 w 52"/>
                <a:gd name="T21" fmla="*/ 10 h 66"/>
                <a:gd name="T22" fmla="*/ 7 w 52"/>
                <a:gd name="T23" fmla="*/ 12 h 66"/>
                <a:gd name="T24" fmla="*/ 5 w 52"/>
                <a:gd name="T25" fmla="*/ 16 h 66"/>
                <a:gd name="T26" fmla="*/ 1 w 52"/>
                <a:gd name="T27" fmla="*/ 25 h 66"/>
                <a:gd name="T28" fmla="*/ 1 w 52"/>
                <a:gd name="T29" fmla="*/ 30 h 66"/>
                <a:gd name="T30" fmla="*/ 0 w 52"/>
                <a:gd name="T31" fmla="*/ 31 h 66"/>
                <a:gd name="T32" fmla="*/ 0 w 52"/>
                <a:gd name="T33" fmla="*/ 35 h 66"/>
                <a:gd name="T34" fmla="*/ 0 w 52"/>
                <a:gd name="T35" fmla="*/ 38 h 66"/>
                <a:gd name="T36" fmla="*/ 1 w 52"/>
                <a:gd name="T37" fmla="*/ 43 h 66"/>
                <a:gd name="T38" fmla="*/ 3 w 52"/>
                <a:gd name="T39" fmla="*/ 48 h 66"/>
                <a:gd name="T40" fmla="*/ 5 w 52"/>
                <a:gd name="T41" fmla="*/ 52 h 66"/>
                <a:gd name="T42" fmla="*/ 7 w 52"/>
                <a:gd name="T43" fmla="*/ 54 h 66"/>
                <a:gd name="T44" fmla="*/ 8 w 52"/>
                <a:gd name="T45" fmla="*/ 58 h 66"/>
                <a:gd name="T46" fmla="*/ 12 w 52"/>
                <a:gd name="T47" fmla="*/ 61 h 66"/>
                <a:gd name="T48" fmla="*/ 20 w 52"/>
                <a:gd name="T49" fmla="*/ 66 h 66"/>
                <a:gd name="T50" fmla="*/ 22 w 52"/>
                <a:gd name="T51" fmla="*/ 66 h 66"/>
                <a:gd name="T52" fmla="*/ 26 w 52"/>
                <a:gd name="T53" fmla="*/ 66 h 66"/>
                <a:gd name="T54" fmla="*/ 30 w 52"/>
                <a:gd name="T55" fmla="*/ 66 h 66"/>
                <a:gd name="T56" fmla="*/ 34 w 52"/>
                <a:gd name="T57" fmla="*/ 65 h 66"/>
                <a:gd name="T58" fmla="*/ 36 w 52"/>
                <a:gd name="T59" fmla="*/ 62 h 66"/>
                <a:gd name="T60" fmla="*/ 40 w 52"/>
                <a:gd name="T61" fmla="*/ 61 h 66"/>
                <a:gd name="T62" fmla="*/ 42 w 52"/>
                <a:gd name="T63" fmla="*/ 58 h 66"/>
                <a:gd name="T64" fmla="*/ 44 w 52"/>
                <a:gd name="T65" fmla="*/ 57 h 66"/>
                <a:gd name="T66" fmla="*/ 46 w 52"/>
                <a:gd name="T67" fmla="*/ 53 h 66"/>
                <a:gd name="T68" fmla="*/ 48 w 52"/>
                <a:gd name="T69" fmla="*/ 51 h 66"/>
                <a:gd name="T70" fmla="*/ 51 w 52"/>
                <a:gd name="T71" fmla="*/ 41 h 66"/>
                <a:gd name="T72" fmla="*/ 52 w 52"/>
                <a:gd name="T73" fmla="*/ 38 h 66"/>
                <a:gd name="T74" fmla="*/ 52 w 52"/>
                <a:gd name="T75" fmla="*/ 34 h 66"/>
                <a:gd name="T76" fmla="*/ 52 w 52"/>
                <a:gd name="T77" fmla="*/ 30 h 66"/>
                <a:gd name="T78" fmla="*/ 52 w 52"/>
                <a:gd name="T79" fmla="*/ 26 h 66"/>
                <a:gd name="T80" fmla="*/ 51 w 52"/>
                <a:gd name="T81" fmla="*/ 21 h 66"/>
                <a:gd name="T82" fmla="*/ 49 w 52"/>
                <a:gd name="T83" fmla="*/ 18 h 66"/>
                <a:gd name="T84" fmla="*/ 48 w 52"/>
                <a:gd name="T85" fmla="*/ 13 h 66"/>
                <a:gd name="T86" fmla="*/ 46 w 52"/>
                <a:gd name="T87" fmla="*/ 12 h 66"/>
                <a:gd name="T88" fmla="*/ 43 w 52"/>
                <a:gd name="T89" fmla="*/ 9 h 66"/>
                <a:gd name="T90" fmla="*/ 40 w 52"/>
                <a:gd name="T91" fmla="*/ 6 h 6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2"/>
                <a:gd name="T139" fmla="*/ 0 h 66"/>
                <a:gd name="T140" fmla="*/ 52 w 52"/>
                <a:gd name="T141" fmla="*/ 66 h 6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2" h="66">
                  <a:moveTo>
                    <a:pt x="38" y="4"/>
                  </a:moveTo>
                  <a:lnTo>
                    <a:pt x="34" y="1"/>
                  </a:lnTo>
                  <a:lnTo>
                    <a:pt x="33" y="1"/>
                  </a:lnTo>
                  <a:lnTo>
                    <a:pt x="31" y="1"/>
                  </a:lnTo>
                  <a:lnTo>
                    <a:pt x="30" y="0"/>
                  </a:lnTo>
                  <a:lnTo>
                    <a:pt x="30" y="1"/>
                  </a:lnTo>
                  <a:lnTo>
                    <a:pt x="29" y="0"/>
                  </a:lnTo>
                  <a:lnTo>
                    <a:pt x="27" y="0"/>
                  </a:lnTo>
                  <a:lnTo>
                    <a:pt x="27" y="1"/>
                  </a:lnTo>
                  <a:lnTo>
                    <a:pt x="27" y="0"/>
                  </a:lnTo>
                  <a:lnTo>
                    <a:pt x="26" y="1"/>
                  </a:lnTo>
                  <a:lnTo>
                    <a:pt x="26" y="0"/>
                  </a:lnTo>
                  <a:lnTo>
                    <a:pt x="25" y="1"/>
                  </a:lnTo>
                  <a:lnTo>
                    <a:pt x="25" y="0"/>
                  </a:lnTo>
                  <a:lnTo>
                    <a:pt x="25" y="1"/>
                  </a:lnTo>
                  <a:lnTo>
                    <a:pt x="24" y="0"/>
                  </a:lnTo>
                  <a:lnTo>
                    <a:pt x="24" y="1"/>
                  </a:lnTo>
                  <a:lnTo>
                    <a:pt x="24" y="0"/>
                  </a:lnTo>
                  <a:lnTo>
                    <a:pt x="21" y="1"/>
                  </a:lnTo>
                  <a:lnTo>
                    <a:pt x="20" y="1"/>
                  </a:lnTo>
                  <a:lnTo>
                    <a:pt x="20" y="3"/>
                  </a:lnTo>
                  <a:lnTo>
                    <a:pt x="17" y="3"/>
                  </a:lnTo>
                  <a:lnTo>
                    <a:pt x="17" y="4"/>
                  </a:lnTo>
                  <a:lnTo>
                    <a:pt x="16" y="4"/>
                  </a:lnTo>
                  <a:lnTo>
                    <a:pt x="14" y="4"/>
                  </a:lnTo>
                  <a:lnTo>
                    <a:pt x="14" y="5"/>
                  </a:lnTo>
                  <a:lnTo>
                    <a:pt x="13" y="5"/>
                  </a:lnTo>
                  <a:lnTo>
                    <a:pt x="13" y="6"/>
                  </a:lnTo>
                  <a:lnTo>
                    <a:pt x="12" y="6"/>
                  </a:lnTo>
                  <a:lnTo>
                    <a:pt x="11" y="8"/>
                  </a:lnTo>
                  <a:lnTo>
                    <a:pt x="11" y="9"/>
                  </a:lnTo>
                  <a:lnTo>
                    <a:pt x="9" y="9"/>
                  </a:lnTo>
                  <a:lnTo>
                    <a:pt x="9" y="10"/>
                  </a:lnTo>
                  <a:lnTo>
                    <a:pt x="8" y="10"/>
                  </a:lnTo>
                  <a:lnTo>
                    <a:pt x="8" y="12"/>
                  </a:lnTo>
                  <a:lnTo>
                    <a:pt x="7" y="12"/>
                  </a:lnTo>
                  <a:lnTo>
                    <a:pt x="7" y="13"/>
                  </a:lnTo>
                  <a:lnTo>
                    <a:pt x="7" y="14"/>
                  </a:lnTo>
                  <a:lnTo>
                    <a:pt x="5" y="16"/>
                  </a:lnTo>
                  <a:lnTo>
                    <a:pt x="3" y="19"/>
                  </a:lnTo>
                  <a:lnTo>
                    <a:pt x="1" y="23"/>
                  </a:lnTo>
                  <a:lnTo>
                    <a:pt x="1" y="25"/>
                  </a:lnTo>
                  <a:lnTo>
                    <a:pt x="1" y="27"/>
                  </a:lnTo>
                  <a:lnTo>
                    <a:pt x="1" y="28"/>
                  </a:lnTo>
                  <a:lnTo>
                    <a:pt x="1" y="30"/>
                  </a:lnTo>
                  <a:lnTo>
                    <a:pt x="0" y="30"/>
                  </a:lnTo>
                  <a:lnTo>
                    <a:pt x="1" y="31"/>
                  </a:lnTo>
                  <a:lnTo>
                    <a:pt x="0" y="31"/>
                  </a:lnTo>
                  <a:lnTo>
                    <a:pt x="1" y="32"/>
                  </a:lnTo>
                  <a:lnTo>
                    <a:pt x="0" y="34"/>
                  </a:lnTo>
                  <a:lnTo>
                    <a:pt x="0" y="35"/>
                  </a:lnTo>
                  <a:lnTo>
                    <a:pt x="0" y="36"/>
                  </a:lnTo>
                  <a:lnTo>
                    <a:pt x="1" y="38"/>
                  </a:lnTo>
                  <a:lnTo>
                    <a:pt x="0" y="38"/>
                  </a:lnTo>
                  <a:lnTo>
                    <a:pt x="1" y="39"/>
                  </a:lnTo>
                  <a:lnTo>
                    <a:pt x="1" y="40"/>
                  </a:lnTo>
                  <a:lnTo>
                    <a:pt x="1" y="43"/>
                  </a:lnTo>
                  <a:lnTo>
                    <a:pt x="1" y="44"/>
                  </a:lnTo>
                  <a:lnTo>
                    <a:pt x="3" y="47"/>
                  </a:lnTo>
                  <a:lnTo>
                    <a:pt x="3" y="48"/>
                  </a:lnTo>
                  <a:lnTo>
                    <a:pt x="3" y="49"/>
                  </a:lnTo>
                  <a:lnTo>
                    <a:pt x="4" y="52"/>
                  </a:lnTo>
                  <a:lnTo>
                    <a:pt x="5" y="52"/>
                  </a:lnTo>
                  <a:lnTo>
                    <a:pt x="5" y="53"/>
                  </a:lnTo>
                  <a:lnTo>
                    <a:pt x="5" y="54"/>
                  </a:lnTo>
                  <a:lnTo>
                    <a:pt x="7" y="54"/>
                  </a:lnTo>
                  <a:lnTo>
                    <a:pt x="7" y="56"/>
                  </a:lnTo>
                  <a:lnTo>
                    <a:pt x="8" y="57"/>
                  </a:lnTo>
                  <a:lnTo>
                    <a:pt x="8" y="58"/>
                  </a:lnTo>
                  <a:lnTo>
                    <a:pt x="9" y="58"/>
                  </a:lnTo>
                  <a:lnTo>
                    <a:pt x="11" y="60"/>
                  </a:lnTo>
                  <a:lnTo>
                    <a:pt x="12" y="61"/>
                  </a:lnTo>
                  <a:lnTo>
                    <a:pt x="14" y="63"/>
                  </a:lnTo>
                  <a:lnTo>
                    <a:pt x="18" y="65"/>
                  </a:lnTo>
                  <a:lnTo>
                    <a:pt x="20" y="66"/>
                  </a:lnTo>
                  <a:lnTo>
                    <a:pt x="21" y="65"/>
                  </a:lnTo>
                  <a:lnTo>
                    <a:pt x="21" y="66"/>
                  </a:lnTo>
                  <a:lnTo>
                    <a:pt x="22" y="66"/>
                  </a:lnTo>
                  <a:lnTo>
                    <a:pt x="24" y="66"/>
                  </a:lnTo>
                  <a:lnTo>
                    <a:pt x="25" y="66"/>
                  </a:lnTo>
                  <a:lnTo>
                    <a:pt x="26" y="66"/>
                  </a:lnTo>
                  <a:lnTo>
                    <a:pt x="27" y="66"/>
                  </a:lnTo>
                  <a:lnTo>
                    <a:pt x="29" y="66"/>
                  </a:lnTo>
                  <a:lnTo>
                    <a:pt x="30" y="66"/>
                  </a:lnTo>
                  <a:lnTo>
                    <a:pt x="31" y="65"/>
                  </a:lnTo>
                  <a:lnTo>
                    <a:pt x="33" y="65"/>
                  </a:lnTo>
                  <a:lnTo>
                    <a:pt x="34" y="65"/>
                  </a:lnTo>
                  <a:lnTo>
                    <a:pt x="35" y="63"/>
                  </a:lnTo>
                  <a:lnTo>
                    <a:pt x="36" y="63"/>
                  </a:lnTo>
                  <a:lnTo>
                    <a:pt x="36" y="62"/>
                  </a:lnTo>
                  <a:lnTo>
                    <a:pt x="38" y="62"/>
                  </a:lnTo>
                  <a:lnTo>
                    <a:pt x="39" y="61"/>
                  </a:lnTo>
                  <a:lnTo>
                    <a:pt x="40" y="61"/>
                  </a:lnTo>
                  <a:lnTo>
                    <a:pt x="40" y="60"/>
                  </a:lnTo>
                  <a:lnTo>
                    <a:pt x="42" y="60"/>
                  </a:lnTo>
                  <a:lnTo>
                    <a:pt x="42" y="58"/>
                  </a:lnTo>
                  <a:lnTo>
                    <a:pt x="43" y="58"/>
                  </a:lnTo>
                  <a:lnTo>
                    <a:pt x="43" y="57"/>
                  </a:lnTo>
                  <a:lnTo>
                    <a:pt x="44" y="57"/>
                  </a:lnTo>
                  <a:lnTo>
                    <a:pt x="44" y="56"/>
                  </a:lnTo>
                  <a:lnTo>
                    <a:pt x="46" y="54"/>
                  </a:lnTo>
                  <a:lnTo>
                    <a:pt x="46" y="53"/>
                  </a:lnTo>
                  <a:lnTo>
                    <a:pt x="47" y="53"/>
                  </a:lnTo>
                  <a:lnTo>
                    <a:pt x="47" y="51"/>
                  </a:lnTo>
                  <a:lnTo>
                    <a:pt x="48" y="51"/>
                  </a:lnTo>
                  <a:lnTo>
                    <a:pt x="49" y="47"/>
                  </a:lnTo>
                  <a:lnTo>
                    <a:pt x="51" y="43"/>
                  </a:lnTo>
                  <a:lnTo>
                    <a:pt x="51" y="41"/>
                  </a:lnTo>
                  <a:lnTo>
                    <a:pt x="52" y="40"/>
                  </a:lnTo>
                  <a:lnTo>
                    <a:pt x="51" y="39"/>
                  </a:lnTo>
                  <a:lnTo>
                    <a:pt x="52" y="38"/>
                  </a:lnTo>
                  <a:lnTo>
                    <a:pt x="52" y="36"/>
                  </a:lnTo>
                  <a:lnTo>
                    <a:pt x="52" y="35"/>
                  </a:lnTo>
                  <a:lnTo>
                    <a:pt x="52" y="34"/>
                  </a:lnTo>
                  <a:lnTo>
                    <a:pt x="52" y="32"/>
                  </a:lnTo>
                  <a:lnTo>
                    <a:pt x="52" y="31"/>
                  </a:lnTo>
                  <a:lnTo>
                    <a:pt x="52" y="30"/>
                  </a:lnTo>
                  <a:lnTo>
                    <a:pt x="52" y="28"/>
                  </a:lnTo>
                  <a:lnTo>
                    <a:pt x="52" y="27"/>
                  </a:lnTo>
                  <a:lnTo>
                    <a:pt x="52" y="26"/>
                  </a:lnTo>
                  <a:lnTo>
                    <a:pt x="51" y="23"/>
                  </a:lnTo>
                  <a:lnTo>
                    <a:pt x="51" y="22"/>
                  </a:lnTo>
                  <a:lnTo>
                    <a:pt x="51" y="21"/>
                  </a:lnTo>
                  <a:lnTo>
                    <a:pt x="49" y="19"/>
                  </a:lnTo>
                  <a:lnTo>
                    <a:pt x="51" y="19"/>
                  </a:lnTo>
                  <a:lnTo>
                    <a:pt x="49" y="18"/>
                  </a:lnTo>
                  <a:lnTo>
                    <a:pt x="48" y="16"/>
                  </a:lnTo>
                  <a:lnTo>
                    <a:pt x="48" y="14"/>
                  </a:lnTo>
                  <a:lnTo>
                    <a:pt x="48" y="13"/>
                  </a:lnTo>
                  <a:lnTo>
                    <a:pt x="47" y="13"/>
                  </a:lnTo>
                  <a:lnTo>
                    <a:pt x="47" y="12"/>
                  </a:lnTo>
                  <a:lnTo>
                    <a:pt x="46" y="12"/>
                  </a:lnTo>
                  <a:lnTo>
                    <a:pt x="46" y="10"/>
                  </a:lnTo>
                  <a:lnTo>
                    <a:pt x="44" y="9"/>
                  </a:lnTo>
                  <a:lnTo>
                    <a:pt x="43" y="9"/>
                  </a:lnTo>
                  <a:lnTo>
                    <a:pt x="43" y="8"/>
                  </a:lnTo>
                  <a:lnTo>
                    <a:pt x="43" y="6"/>
                  </a:lnTo>
                  <a:lnTo>
                    <a:pt x="40" y="6"/>
                  </a:lnTo>
                  <a:lnTo>
                    <a:pt x="40" y="5"/>
                  </a:lnTo>
                  <a:lnTo>
                    <a:pt x="38" y="4"/>
                  </a:lnTo>
                  <a:close/>
                </a:path>
              </a:pathLst>
            </a:custGeom>
            <a:solidFill>
              <a:srgbClr val="808080"/>
            </a:solidFill>
            <a:ln w="9525">
              <a:noFill/>
              <a:round/>
              <a:headEnd/>
              <a:tailEnd/>
            </a:ln>
          </p:spPr>
          <p:txBody>
            <a:bodyPr/>
            <a:lstStyle/>
            <a:p>
              <a:endParaRPr lang="en-US"/>
            </a:p>
          </p:txBody>
        </p:sp>
        <p:sp>
          <p:nvSpPr>
            <p:cNvPr id="334" name="Freeform 480"/>
            <p:cNvSpPr>
              <a:spLocks/>
            </p:cNvSpPr>
            <p:nvPr/>
          </p:nvSpPr>
          <p:spPr bwMode="auto">
            <a:xfrm>
              <a:off x="1926" y="1377"/>
              <a:ext cx="54" cy="68"/>
            </a:xfrm>
            <a:custGeom>
              <a:avLst/>
              <a:gdLst>
                <a:gd name="T0" fmla="*/ 1 w 54"/>
                <a:gd name="T1" fmla="*/ 26 h 68"/>
                <a:gd name="T2" fmla="*/ 0 w 54"/>
                <a:gd name="T3" fmla="*/ 33 h 68"/>
                <a:gd name="T4" fmla="*/ 1 w 54"/>
                <a:gd name="T5" fmla="*/ 41 h 68"/>
                <a:gd name="T6" fmla="*/ 2 w 54"/>
                <a:gd name="T7" fmla="*/ 49 h 68"/>
                <a:gd name="T8" fmla="*/ 6 w 54"/>
                <a:gd name="T9" fmla="*/ 57 h 68"/>
                <a:gd name="T10" fmla="*/ 9 w 54"/>
                <a:gd name="T11" fmla="*/ 61 h 68"/>
                <a:gd name="T12" fmla="*/ 15 w 54"/>
                <a:gd name="T13" fmla="*/ 66 h 68"/>
                <a:gd name="T14" fmla="*/ 21 w 54"/>
                <a:gd name="T15" fmla="*/ 68 h 68"/>
                <a:gd name="T16" fmla="*/ 25 w 54"/>
                <a:gd name="T17" fmla="*/ 68 h 68"/>
                <a:gd name="T18" fmla="*/ 28 w 54"/>
                <a:gd name="T19" fmla="*/ 68 h 68"/>
                <a:gd name="T20" fmla="*/ 34 w 54"/>
                <a:gd name="T21" fmla="*/ 67 h 68"/>
                <a:gd name="T22" fmla="*/ 41 w 54"/>
                <a:gd name="T23" fmla="*/ 63 h 68"/>
                <a:gd name="T24" fmla="*/ 44 w 54"/>
                <a:gd name="T25" fmla="*/ 61 h 68"/>
                <a:gd name="T26" fmla="*/ 49 w 54"/>
                <a:gd name="T27" fmla="*/ 54 h 68"/>
                <a:gd name="T28" fmla="*/ 53 w 54"/>
                <a:gd name="T29" fmla="*/ 42 h 68"/>
                <a:gd name="T30" fmla="*/ 54 w 54"/>
                <a:gd name="T31" fmla="*/ 35 h 68"/>
                <a:gd name="T32" fmla="*/ 54 w 54"/>
                <a:gd name="T33" fmla="*/ 29 h 68"/>
                <a:gd name="T34" fmla="*/ 53 w 54"/>
                <a:gd name="T35" fmla="*/ 23 h 68"/>
                <a:gd name="T36" fmla="*/ 52 w 54"/>
                <a:gd name="T37" fmla="*/ 17 h 68"/>
                <a:gd name="T38" fmla="*/ 48 w 54"/>
                <a:gd name="T39" fmla="*/ 11 h 68"/>
                <a:gd name="T40" fmla="*/ 45 w 54"/>
                <a:gd name="T41" fmla="*/ 7 h 68"/>
                <a:gd name="T42" fmla="*/ 43 w 54"/>
                <a:gd name="T43" fmla="*/ 5 h 68"/>
                <a:gd name="T44" fmla="*/ 32 w 54"/>
                <a:gd name="T45" fmla="*/ 0 h 68"/>
                <a:gd name="T46" fmla="*/ 27 w 54"/>
                <a:gd name="T47" fmla="*/ 0 h 68"/>
                <a:gd name="T48" fmla="*/ 22 w 54"/>
                <a:gd name="T49" fmla="*/ 0 h 68"/>
                <a:gd name="T50" fmla="*/ 14 w 54"/>
                <a:gd name="T51" fmla="*/ 4 h 68"/>
                <a:gd name="T52" fmla="*/ 12 w 54"/>
                <a:gd name="T53" fmla="*/ 6 h 68"/>
                <a:gd name="T54" fmla="*/ 8 w 54"/>
                <a:gd name="T55" fmla="*/ 11 h 68"/>
                <a:gd name="T56" fmla="*/ 2 w 54"/>
                <a:gd name="T57" fmla="*/ 20 h 68"/>
                <a:gd name="T58" fmla="*/ 9 w 54"/>
                <a:gd name="T59" fmla="*/ 15 h 68"/>
                <a:gd name="T60" fmla="*/ 13 w 54"/>
                <a:gd name="T61" fmla="*/ 10 h 68"/>
                <a:gd name="T62" fmla="*/ 17 w 54"/>
                <a:gd name="T63" fmla="*/ 7 h 68"/>
                <a:gd name="T64" fmla="*/ 26 w 54"/>
                <a:gd name="T65" fmla="*/ 4 h 68"/>
                <a:gd name="T66" fmla="*/ 31 w 54"/>
                <a:gd name="T67" fmla="*/ 4 h 68"/>
                <a:gd name="T68" fmla="*/ 35 w 54"/>
                <a:gd name="T69" fmla="*/ 4 h 68"/>
                <a:gd name="T70" fmla="*/ 43 w 54"/>
                <a:gd name="T71" fmla="*/ 10 h 68"/>
                <a:gd name="T72" fmla="*/ 45 w 54"/>
                <a:gd name="T73" fmla="*/ 13 h 68"/>
                <a:gd name="T74" fmla="*/ 48 w 54"/>
                <a:gd name="T75" fmla="*/ 17 h 68"/>
                <a:gd name="T76" fmla="*/ 50 w 54"/>
                <a:gd name="T77" fmla="*/ 24 h 68"/>
                <a:gd name="T78" fmla="*/ 52 w 54"/>
                <a:gd name="T79" fmla="*/ 29 h 68"/>
                <a:gd name="T80" fmla="*/ 52 w 54"/>
                <a:gd name="T81" fmla="*/ 35 h 68"/>
                <a:gd name="T82" fmla="*/ 49 w 54"/>
                <a:gd name="T83" fmla="*/ 46 h 68"/>
                <a:gd name="T84" fmla="*/ 45 w 54"/>
                <a:gd name="T85" fmla="*/ 53 h 68"/>
                <a:gd name="T86" fmla="*/ 41 w 54"/>
                <a:gd name="T87" fmla="*/ 58 h 68"/>
                <a:gd name="T88" fmla="*/ 39 w 54"/>
                <a:gd name="T89" fmla="*/ 61 h 68"/>
                <a:gd name="T90" fmla="*/ 31 w 54"/>
                <a:gd name="T91" fmla="*/ 63 h 68"/>
                <a:gd name="T92" fmla="*/ 27 w 54"/>
                <a:gd name="T93" fmla="*/ 64 h 68"/>
                <a:gd name="T94" fmla="*/ 23 w 54"/>
                <a:gd name="T95" fmla="*/ 64 h 68"/>
                <a:gd name="T96" fmla="*/ 19 w 54"/>
                <a:gd name="T97" fmla="*/ 63 h 68"/>
                <a:gd name="T98" fmla="*/ 15 w 54"/>
                <a:gd name="T99" fmla="*/ 61 h 68"/>
                <a:gd name="T100" fmla="*/ 10 w 54"/>
                <a:gd name="T101" fmla="*/ 57 h 68"/>
                <a:gd name="T102" fmla="*/ 6 w 54"/>
                <a:gd name="T103" fmla="*/ 49 h 68"/>
                <a:gd name="T104" fmla="*/ 4 w 54"/>
                <a:gd name="T105" fmla="*/ 35 h 68"/>
                <a:gd name="T106" fmla="*/ 4 w 54"/>
                <a:gd name="T107" fmla="*/ 29 h 68"/>
                <a:gd name="T108" fmla="*/ 6 w 54"/>
                <a:gd name="T109" fmla="*/ 22 h 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68"/>
                <a:gd name="T167" fmla="*/ 54 w 54"/>
                <a:gd name="T168" fmla="*/ 68 h 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68">
                  <a:moveTo>
                    <a:pt x="2" y="20"/>
                  </a:moveTo>
                  <a:lnTo>
                    <a:pt x="1" y="24"/>
                  </a:lnTo>
                  <a:lnTo>
                    <a:pt x="1" y="26"/>
                  </a:lnTo>
                  <a:lnTo>
                    <a:pt x="1" y="28"/>
                  </a:lnTo>
                  <a:lnTo>
                    <a:pt x="1" y="29"/>
                  </a:lnTo>
                  <a:lnTo>
                    <a:pt x="0" y="33"/>
                  </a:lnTo>
                  <a:lnTo>
                    <a:pt x="0" y="35"/>
                  </a:lnTo>
                  <a:lnTo>
                    <a:pt x="0" y="40"/>
                  </a:lnTo>
                  <a:lnTo>
                    <a:pt x="1" y="41"/>
                  </a:lnTo>
                  <a:lnTo>
                    <a:pt x="1" y="45"/>
                  </a:lnTo>
                  <a:lnTo>
                    <a:pt x="2" y="48"/>
                  </a:lnTo>
                  <a:lnTo>
                    <a:pt x="2" y="49"/>
                  </a:lnTo>
                  <a:lnTo>
                    <a:pt x="2" y="50"/>
                  </a:lnTo>
                  <a:lnTo>
                    <a:pt x="5" y="55"/>
                  </a:lnTo>
                  <a:lnTo>
                    <a:pt x="6" y="57"/>
                  </a:lnTo>
                  <a:lnTo>
                    <a:pt x="8" y="59"/>
                  </a:lnTo>
                  <a:lnTo>
                    <a:pt x="9" y="59"/>
                  </a:lnTo>
                  <a:lnTo>
                    <a:pt x="9" y="61"/>
                  </a:lnTo>
                  <a:lnTo>
                    <a:pt x="12" y="63"/>
                  </a:lnTo>
                  <a:lnTo>
                    <a:pt x="14" y="64"/>
                  </a:lnTo>
                  <a:lnTo>
                    <a:pt x="15" y="66"/>
                  </a:lnTo>
                  <a:lnTo>
                    <a:pt x="17" y="66"/>
                  </a:lnTo>
                  <a:lnTo>
                    <a:pt x="19" y="67"/>
                  </a:lnTo>
                  <a:lnTo>
                    <a:pt x="21" y="68"/>
                  </a:lnTo>
                  <a:lnTo>
                    <a:pt x="22" y="68"/>
                  </a:lnTo>
                  <a:lnTo>
                    <a:pt x="23" y="68"/>
                  </a:lnTo>
                  <a:lnTo>
                    <a:pt x="25" y="68"/>
                  </a:lnTo>
                  <a:lnTo>
                    <a:pt x="26" y="68"/>
                  </a:lnTo>
                  <a:lnTo>
                    <a:pt x="27" y="68"/>
                  </a:lnTo>
                  <a:lnTo>
                    <a:pt x="28" y="68"/>
                  </a:lnTo>
                  <a:lnTo>
                    <a:pt x="30" y="68"/>
                  </a:lnTo>
                  <a:lnTo>
                    <a:pt x="32" y="67"/>
                  </a:lnTo>
                  <a:lnTo>
                    <a:pt x="34" y="67"/>
                  </a:lnTo>
                  <a:lnTo>
                    <a:pt x="37" y="66"/>
                  </a:lnTo>
                  <a:lnTo>
                    <a:pt x="40" y="64"/>
                  </a:lnTo>
                  <a:lnTo>
                    <a:pt x="41" y="63"/>
                  </a:lnTo>
                  <a:lnTo>
                    <a:pt x="43" y="62"/>
                  </a:lnTo>
                  <a:lnTo>
                    <a:pt x="43" y="61"/>
                  </a:lnTo>
                  <a:lnTo>
                    <a:pt x="44" y="61"/>
                  </a:lnTo>
                  <a:lnTo>
                    <a:pt x="45" y="59"/>
                  </a:lnTo>
                  <a:lnTo>
                    <a:pt x="48" y="55"/>
                  </a:lnTo>
                  <a:lnTo>
                    <a:pt x="49" y="54"/>
                  </a:lnTo>
                  <a:lnTo>
                    <a:pt x="50" y="53"/>
                  </a:lnTo>
                  <a:lnTo>
                    <a:pt x="52" y="48"/>
                  </a:lnTo>
                  <a:lnTo>
                    <a:pt x="53" y="42"/>
                  </a:lnTo>
                  <a:lnTo>
                    <a:pt x="53" y="41"/>
                  </a:lnTo>
                  <a:lnTo>
                    <a:pt x="54" y="40"/>
                  </a:lnTo>
                  <a:lnTo>
                    <a:pt x="54" y="35"/>
                  </a:lnTo>
                  <a:lnTo>
                    <a:pt x="54" y="33"/>
                  </a:lnTo>
                  <a:lnTo>
                    <a:pt x="54" y="31"/>
                  </a:lnTo>
                  <a:lnTo>
                    <a:pt x="54" y="29"/>
                  </a:lnTo>
                  <a:lnTo>
                    <a:pt x="54" y="28"/>
                  </a:lnTo>
                  <a:lnTo>
                    <a:pt x="54" y="27"/>
                  </a:lnTo>
                  <a:lnTo>
                    <a:pt x="53" y="23"/>
                  </a:lnTo>
                  <a:lnTo>
                    <a:pt x="53" y="22"/>
                  </a:lnTo>
                  <a:lnTo>
                    <a:pt x="52" y="20"/>
                  </a:lnTo>
                  <a:lnTo>
                    <a:pt x="52" y="17"/>
                  </a:lnTo>
                  <a:lnTo>
                    <a:pt x="50" y="14"/>
                  </a:lnTo>
                  <a:lnTo>
                    <a:pt x="49" y="13"/>
                  </a:lnTo>
                  <a:lnTo>
                    <a:pt x="48" y="11"/>
                  </a:lnTo>
                  <a:lnTo>
                    <a:pt x="48" y="10"/>
                  </a:lnTo>
                  <a:lnTo>
                    <a:pt x="47" y="9"/>
                  </a:lnTo>
                  <a:lnTo>
                    <a:pt x="45" y="7"/>
                  </a:lnTo>
                  <a:lnTo>
                    <a:pt x="45" y="6"/>
                  </a:lnTo>
                  <a:lnTo>
                    <a:pt x="44" y="6"/>
                  </a:lnTo>
                  <a:lnTo>
                    <a:pt x="43" y="5"/>
                  </a:lnTo>
                  <a:lnTo>
                    <a:pt x="35" y="0"/>
                  </a:lnTo>
                  <a:lnTo>
                    <a:pt x="34" y="0"/>
                  </a:lnTo>
                  <a:lnTo>
                    <a:pt x="32" y="0"/>
                  </a:lnTo>
                  <a:lnTo>
                    <a:pt x="31" y="0"/>
                  </a:lnTo>
                  <a:lnTo>
                    <a:pt x="30" y="0"/>
                  </a:lnTo>
                  <a:lnTo>
                    <a:pt x="27" y="0"/>
                  </a:lnTo>
                  <a:lnTo>
                    <a:pt x="26" y="0"/>
                  </a:lnTo>
                  <a:lnTo>
                    <a:pt x="25" y="0"/>
                  </a:lnTo>
                  <a:lnTo>
                    <a:pt x="22" y="0"/>
                  </a:lnTo>
                  <a:lnTo>
                    <a:pt x="18" y="1"/>
                  </a:lnTo>
                  <a:lnTo>
                    <a:pt x="17" y="2"/>
                  </a:lnTo>
                  <a:lnTo>
                    <a:pt x="14" y="4"/>
                  </a:lnTo>
                  <a:lnTo>
                    <a:pt x="14" y="5"/>
                  </a:lnTo>
                  <a:lnTo>
                    <a:pt x="13" y="5"/>
                  </a:lnTo>
                  <a:lnTo>
                    <a:pt x="12" y="6"/>
                  </a:lnTo>
                  <a:lnTo>
                    <a:pt x="10" y="7"/>
                  </a:lnTo>
                  <a:lnTo>
                    <a:pt x="9" y="9"/>
                  </a:lnTo>
                  <a:lnTo>
                    <a:pt x="8" y="11"/>
                  </a:lnTo>
                  <a:lnTo>
                    <a:pt x="5" y="14"/>
                  </a:lnTo>
                  <a:lnTo>
                    <a:pt x="4" y="17"/>
                  </a:lnTo>
                  <a:lnTo>
                    <a:pt x="2" y="20"/>
                  </a:lnTo>
                  <a:lnTo>
                    <a:pt x="6" y="22"/>
                  </a:lnTo>
                  <a:lnTo>
                    <a:pt x="6" y="19"/>
                  </a:lnTo>
                  <a:lnTo>
                    <a:pt x="9" y="15"/>
                  </a:lnTo>
                  <a:lnTo>
                    <a:pt x="10" y="14"/>
                  </a:lnTo>
                  <a:lnTo>
                    <a:pt x="12" y="11"/>
                  </a:lnTo>
                  <a:lnTo>
                    <a:pt x="13" y="10"/>
                  </a:lnTo>
                  <a:lnTo>
                    <a:pt x="14" y="9"/>
                  </a:lnTo>
                  <a:lnTo>
                    <a:pt x="15" y="9"/>
                  </a:lnTo>
                  <a:lnTo>
                    <a:pt x="17" y="7"/>
                  </a:lnTo>
                  <a:lnTo>
                    <a:pt x="18" y="6"/>
                  </a:lnTo>
                  <a:lnTo>
                    <a:pt x="23" y="4"/>
                  </a:lnTo>
                  <a:lnTo>
                    <a:pt x="26" y="4"/>
                  </a:lnTo>
                  <a:lnTo>
                    <a:pt x="27" y="4"/>
                  </a:lnTo>
                  <a:lnTo>
                    <a:pt x="30" y="4"/>
                  </a:lnTo>
                  <a:lnTo>
                    <a:pt x="31" y="4"/>
                  </a:lnTo>
                  <a:lnTo>
                    <a:pt x="32" y="4"/>
                  </a:lnTo>
                  <a:lnTo>
                    <a:pt x="34" y="4"/>
                  </a:lnTo>
                  <a:lnTo>
                    <a:pt x="35" y="4"/>
                  </a:lnTo>
                  <a:lnTo>
                    <a:pt x="41" y="7"/>
                  </a:lnTo>
                  <a:lnTo>
                    <a:pt x="41" y="9"/>
                  </a:lnTo>
                  <a:lnTo>
                    <a:pt x="43" y="10"/>
                  </a:lnTo>
                  <a:lnTo>
                    <a:pt x="44" y="10"/>
                  </a:lnTo>
                  <a:lnTo>
                    <a:pt x="44" y="11"/>
                  </a:lnTo>
                  <a:lnTo>
                    <a:pt x="45" y="13"/>
                  </a:lnTo>
                  <a:lnTo>
                    <a:pt x="47" y="14"/>
                  </a:lnTo>
                  <a:lnTo>
                    <a:pt x="47" y="15"/>
                  </a:lnTo>
                  <a:lnTo>
                    <a:pt x="48" y="17"/>
                  </a:lnTo>
                  <a:lnTo>
                    <a:pt x="48" y="19"/>
                  </a:lnTo>
                  <a:lnTo>
                    <a:pt x="49" y="20"/>
                  </a:lnTo>
                  <a:lnTo>
                    <a:pt x="50" y="24"/>
                  </a:lnTo>
                  <a:lnTo>
                    <a:pt x="50" y="27"/>
                  </a:lnTo>
                  <a:lnTo>
                    <a:pt x="50" y="28"/>
                  </a:lnTo>
                  <a:lnTo>
                    <a:pt x="52" y="29"/>
                  </a:lnTo>
                  <a:lnTo>
                    <a:pt x="50" y="32"/>
                  </a:lnTo>
                  <a:lnTo>
                    <a:pt x="52" y="33"/>
                  </a:lnTo>
                  <a:lnTo>
                    <a:pt x="52" y="35"/>
                  </a:lnTo>
                  <a:lnTo>
                    <a:pt x="50" y="40"/>
                  </a:lnTo>
                  <a:lnTo>
                    <a:pt x="50" y="41"/>
                  </a:lnTo>
                  <a:lnTo>
                    <a:pt x="49" y="46"/>
                  </a:lnTo>
                  <a:lnTo>
                    <a:pt x="47" y="50"/>
                  </a:lnTo>
                  <a:lnTo>
                    <a:pt x="47" y="52"/>
                  </a:lnTo>
                  <a:lnTo>
                    <a:pt x="45" y="53"/>
                  </a:lnTo>
                  <a:lnTo>
                    <a:pt x="43" y="55"/>
                  </a:lnTo>
                  <a:lnTo>
                    <a:pt x="43" y="57"/>
                  </a:lnTo>
                  <a:lnTo>
                    <a:pt x="41" y="58"/>
                  </a:lnTo>
                  <a:lnTo>
                    <a:pt x="40" y="59"/>
                  </a:lnTo>
                  <a:lnTo>
                    <a:pt x="39" y="59"/>
                  </a:lnTo>
                  <a:lnTo>
                    <a:pt x="39" y="61"/>
                  </a:lnTo>
                  <a:lnTo>
                    <a:pt x="36" y="62"/>
                  </a:lnTo>
                  <a:lnTo>
                    <a:pt x="32" y="63"/>
                  </a:lnTo>
                  <a:lnTo>
                    <a:pt x="31" y="63"/>
                  </a:lnTo>
                  <a:lnTo>
                    <a:pt x="30" y="64"/>
                  </a:lnTo>
                  <a:lnTo>
                    <a:pt x="28" y="64"/>
                  </a:lnTo>
                  <a:lnTo>
                    <a:pt x="27" y="64"/>
                  </a:lnTo>
                  <a:lnTo>
                    <a:pt x="26" y="64"/>
                  </a:lnTo>
                  <a:lnTo>
                    <a:pt x="25" y="64"/>
                  </a:lnTo>
                  <a:lnTo>
                    <a:pt x="23" y="64"/>
                  </a:lnTo>
                  <a:lnTo>
                    <a:pt x="22" y="64"/>
                  </a:lnTo>
                  <a:lnTo>
                    <a:pt x="21" y="63"/>
                  </a:lnTo>
                  <a:lnTo>
                    <a:pt x="19" y="63"/>
                  </a:lnTo>
                  <a:lnTo>
                    <a:pt x="18" y="62"/>
                  </a:lnTo>
                  <a:lnTo>
                    <a:pt x="17" y="62"/>
                  </a:lnTo>
                  <a:lnTo>
                    <a:pt x="15" y="61"/>
                  </a:lnTo>
                  <a:lnTo>
                    <a:pt x="13" y="59"/>
                  </a:lnTo>
                  <a:lnTo>
                    <a:pt x="12" y="58"/>
                  </a:lnTo>
                  <a:lnTo>
                    <a:pt x="10" y="57"/>
                  </a:lnTo>
                  <a:lnTo>
                    <a:pt x="9" y="54"/>
                  </a:lnTo>
                  <a:lnTo>
                    <a:pt x="8" y="53"/>
                  </a:lnTo>
                  <a:lnTo>
                    <a:pt x="6" y="49"/>
                  </a:lnTo>
                  <a:lnTo>
                    <a:pt x="4" y="44"/>
                  </a:lnTo>
                  <a:lnTo>
                    <a:pt x="4" y="40"/>
                  </a:lnTo>
                  <a:lnTo>
                    <a:pt x="4" y="35"/>
                  </a:lnTo>
                  <a:lnTo>
                    <a:pt x="4" y="33"/>
                  </a:lnTo>
                  <a:lnTo>
                    <a:pt x="4" y="31"/>
                  </a:lnTo>
                  <a:lnTo>
                    <a:pt x="4" y="29"/>
                  </a:lnTo>
                  <a:lnTo>
                    <a:pt x="4" y="27"/>
                  </a:lnTo>
                  <a:lnTo>
                    <a:pt x="4" y="26"/>
                  </a:lnTo>
                  <a:lnTo>
                    <a:pt x="6" y="22"/>
                  </a:lnTo>
                  <a:lnTo>
                    <a:pt x="2" y="20"/>
                  </a:lnTo>
                  <a:close/>
                </a:path>
              </a:pathLst>
            </a:custGeom>
            <a:solidFill>
              <a:srgbClr val="808080"/>
            </a:solidFill>
            <a:ln w="9525">
              <a:noFill/>
              <a:round/>
              <a:headEnd/>
              <a:tailEnd/>
            </a:ln>
          </p:spPr>
          <p:txBody>
            <a:bodyPr/>
            <a:lstStyle/>
            <a:p>
              <a:endParaRPr lang="en-US"/>
            </a:p>
          </p:txBody>
        </p:sp>
        <p:sp>
          <p:nvSpPr>
            <p:cNvPr id="335" name="Freeform 481"/>
            <p:cNvSpPr>
              <a:spLocks/>
            </p:cNvSpPr>
            <p:nvPr/>
          </p:nvSpPr>
          <p:spPr bwMode="auto">
            <a:xfrm>
              <a:off x="1906" y="1317"/>
              <a:ext cx="65" cy="83"/>
            </a:xfrm>
            <a:custGeom>
              <a:avLst/>
              <a:gdLst>
                <a:gd name="T0" fmla="*/ 41 w 65"/>
                <a:gd name="T1" fmla="*/ 1 h 83"/>
                <a:gd name="T2" fmla="*/ 37 w 65"/>
                <a:gd name="T3" fmla="*/ 0 h 83"/>
                <a:gd name="T4" fmla="*/ 33 w 65"/>
                <a:gd name="T5" fmla="*/ 0 h 83"/>
                <a:gd name="T6" fmla="*/ 29 w 65"/>
                <a:gd name="T7" fmla="*/ 1 h 83"/>
                <a:gd name="T8" fmla="*/ 17 w 65"/>
                <a:gd name="T9" fmla="*/ 5 h 83"/>
                <a:gd name="T10" fmla="*/ 15 w 65"/>
                <a:gd name="T11" fmla="*/ 8 h 83"/>
                <a:gd name="T12" fmla="*/ 12 w 65"/>
                <a:gd name="T13" fmla="*/ 10 h 83"/>
                <a:gd name="T14" fmla="*/ 10 w 65"/>
                <a:gd name="T15" fmla="*/ 13 h 83"/>
                <a:gd name="T16" fmla="*/ 7 w 65"/>
                <a:gd name="T17" fmla="*/ 17 h 83"/>
                <a:gd name="T18" fmla="*/ 6 w 65"/>
                <a:gd name="T19" fmla="*/ 21 h 83"/>
                <a:gd name="T20" fmla="*/ 2 w 65"/>
                <a:gd name="T21" fmla="*/ 30 h 83"/>
                <a:gd name="T22" fmla="*/ 2 w 65"/>
                <a:gd name="T23" fmla="*/ 35 h 83"/>
                <a:gd name="T24" fmla="*/ 0 w 65"/>
                <a:gd name="T25" fmla="*/ 39 h 83"/>
                <a:gd name="T26" fmla="*/ 0 w 65"/>
                <a:gd name="T27" fmla="*/ 43 h 83"/>
                <a:gd name="T28" fmla="*/ 0 w 65"/>
                <a:gd name="T29" fmla="*/ 47 h 83"/>
                <a:gd name="T30" fmla="*/ 0 w 65"/>
                <a:gd name="T31" fmla="*/ 51 h 83"/>
                <a:gd name="T32" fmla="*/ 6 w 65"/>
                <a:gd name="T33" fmla="*/ 64 h 83"/>
                <a:gd name="T34" fmla="*/ 7 w 65"/>
                <a:gd name="T35" fmla="*/ 67 h 83"/>
                <a:gd name="T36" fmla="*/ 10 w 65"/>
                <a:gd name="T37" fmla="*/ 70 h 83"/>
                <a:gd name="T38" fmla="*/ 11 w 65"/>
                <a:gd name="T39" fmla="*/ 73 h 83"/>
                <a:gd name="T40" fmla="*/ 13 w 65"/>
                <a:gd name="T41" fmla="*/ 74 h 83"/>
                <a:gd name="T42" fmla="*/ 16 w 65"/>
                <a:gd name="T43" fmla="*/ 77 h 83"/>
                <a:gd name="T44" fmla="*/ 22 w 65"/>
                <a:gd name="T45" fmla="*/ 80 h 83"/>
                <a:gd name="T46" fmla="*/ 28 w 65"/>
                <a:gd name="T47" fmla="*/ 82 h 83"/>
                <a:gd name="T48" fmla="*/ 30 w 65"/>
                <a:gd name="T49" fmla="*/ 83 h 83"/>
                <a:gd name="T50" fmla="*/ 33 w 65"/>
                <a:gd name="T51" fmla="*/ 82 h 83"/>
                <a:gd name="T52" fmla="*/ 37 w 65"/>
                <a:gd name="T53" fmla="*/ 82 h 83"/>
                <a:gd name="T54" fmla="*/ 48 w 65"/>
                <a:gd name="T55" fmla="*/ 77 h 83"/>
                <a:gd name="T56" fmla="*/ 51 w 65"/>
                <a:gd name="T57" fmla="*/ 74 h 83"/>
                <a:gd name="T58" fmla="*/ 54 w 65"/>
                <a:gd name="T59" fmla="*/ 73 h 83"/>
                <a:gd name="T60" fmla="*/ 55 w 65"/>
                <a:gd name="T61" fmla="*/ 70 h 83"/>
                <a:gd name="T62" fmla="*/ 57 w 65"/>
                <a:gd name="T63" fmla="*/ 66 h 83"/>
                <a:gd name="T64" fmla="*/ 61 w 65"/>
                <a:gd name="T65" fmla="*/ 58 h 83"/>
                <a:gd name="T66" fmla="*/ 64 w 65"/>
                <a:gd name="T67" fmla="*/ 51 h 83"/>
                <a:gd name="T68" fmla="*/ 65 w 65"/>
                <a:gd name="T69" fmla="*/ 47 h 83"/>
                <a:gd name="T70" fmla="*/ 65 w 65"/>
                <a:gd name="T71" fmla="*/ 43 h 83"/>
                <a:gd name="T72" fmla="*/ 65 w 65"/>
                <a:gd name="T73" fmla="*/ 39 h 83"/>
                <a:gd name="T74" fmla="*/ 64 w 65"/>
                <a:gd name="T75" fmla="*/ 35 h 83"/>
                <a:gd name="T76" fmla="*/ 64 w 65"/>
                <a:gd name="T77" fmla="*/ 32 h 83"/>
                <a:gd name="T78" fmla="*/ 61 w 65"/>
                <a:gd name="T79" fmla="*/ 19 h 83"/>
                <a:gd name="T80" fmla="*/ 59 w 65"/>
                <a:gd name="T81" fmla="*/ 16 h 83"/>
                <a:gd name="T82" fmla="*/ 57 w 65"/>
                <a:gd name="T83" fmla="*/ 13 h 83"/>
                <a:gd name="T84" fmla="*/ 55 w 65"/>
                <a:gd name="T85" fmla="*/ 12 h 83"/>
                <a:gd name="T86" fmla="*/ 54 w 65"/>
                <a:gd name="T87" fmla="*/ 9 h 83"/>
                <a:gd name="T88" fmla="*/ 51 w 65"/>
                <a:gd name="T89" fmla="*/ 7 h 8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
                <a:gd name="T136" fmla="*/ 0 h 83"/>
                <a:gd name="T137" fmla="*/ 65 w 65"/>
                <a:gd name="T138" fmla="*/ 83 h 8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 h="83">
                  <a:moveTo>
                    <a:pt x="47" y="4"/>
                  </a:moveTo>
                  <a:lnTo>
                    <a:pt x="43" y="3"/>
                  </a:lnTo>
                  <a:lnTo>
                    <a:pt x="41" y="1"/>
                  </a:lnTo>
                  <a:lnTo>
                    <a:pt x="39" y="1"/>
                  </a:lnTo>
                  <a:lnTo>
                    <a:pt x="38" y="1"/>
                  </a:lnTo>
                  <a:lnTo>
                    <a:pt x="37" y="0"/>
                  </a:lnTo>
                  <a:lnTo>
                    <a:pt x="35" y="0"/>
                  </a:lnTo>
                  <a:lnTo>
                    <a:pt x="34" y="0"/>
                  </a:lnTo>
                  <a:lnTo>
                    <a:pt x="33" y="0"/>
                  </a:lnTo>
                  <a:lnTo>
                    <a:pt x="32" y="0"/>
                  </a:lnTo>
                  <a:lnTo>
                    <a:pt x="30" y="1"/>
                  </a:lnTo>
                  <a:lnTo>
                    <a:pt x="29" y="1"/>
                  </a:lnTo>
                  <a:lnTo>
                    <a:pt x="28" y="1"/>
                  </a:lnTo>
                  <a:lnTo>
                    <a:pt x="19" y="5"/>
                  </a:lnTo>
                  <a:lnTo>
                    <a:pt x="17" y="5"/>
                  </a:lnTo>
                  <a:lnTo>
                    <a:pt x="17" y="7"/>
                  </a:lnTo>
                  <a:lnTo>
                    <a:pt x="16" y="7"/>
                  </a:lnTo>
                  <a:lnTo>
                    <a:pt x="15" y="8"/>
                  </a:lnTo>
                  <a:lnTo>
                    <a:pt x="15" y="9"/>
                  </a:lnTo>
                  <a:lnTo>
                    <a:pt x="13" y="9"/>
                  </a:lnTo>
                  <a:lnTo>
                    <a:pt x="12" y="10"/>
                  </a:lnTo>
                  <a:lnTo>
                    <a:pt x="11" y="12"/>
                  </a:lnTo>
                  <a:lnTo>
                    <a:pt x="11" y="13"/>
                  </a:lnTo>
                  <a:lnTo>
                    <a:pt x="10" y="13"/>
                  </a:lnTo>
                  <a:lnTo>
                    <a:pt x="10" y="14"/>
                  </a:lnTo>
                  <a:lnTo>
                    <a:pt x="8" y="16"/>
                  </a:lnTo>
                  <a:lnTo>
                    <a:pt x="7" y="17"/>
                  </a:lnTo>
                  <a:lnTo>
                    <a:pt x="7" y="18"/>
                  </a:lnTo>
                  <a:lnTo>
                    <a:pt x="6" y="19"/>
                  </a:lnTo>
                  <a:lnTo>
                    <a:pt x="6" y="21"/>
                  </a:lnTo>
                  <a:lnTo>
                    <a:pt x="4" y="25"/>
                  </a:lnTo>
                  <a:lnTo>
                    <a:pt x="2" y="29"/>
                  </a:lnTo>
                  <a:lnTo>
                    <a:pt x="2" y="30"/>
                  </a:lnTo>
                  <a:lnTo>
                    <a:pt x="2" y="32"/>
                  </a:lnTo>
                  <a:lnTo>
                    <a:pt x="0" y="35"/>
                  </a:lnTo>
                  <a:lnTo>
                    <a:pt x="2" y="35"/>
                  </a:lnTo>
                  <a:lnTo>
                    <a:pt x="0" y="36"/>
                  </a:lnTo>
                  <a:lnTo>
                    <a:pt x="0" y="38"/>
                  </a:lnTo>
                  <a:lnTo>
                    <a:pt x="0" y="39"/>
                  </a:lnTo>
                  <a:lnTo>
                    <a:pt x="0" y="40"/>
                  </a:lnTo>
                  <a:lnTo>
                    <a:pt x="0" y="42"/>
                  </a:lnTo>
                  <a:lnTo>
                    <a:pt x="0" y="43"/>
                  </a:lnTo>
                  <a:lnTo>
                    <a:pt x="0" y="44"/>
                  </a:lnTo>
                  <a:lnTo>
                    <a:pt x="0" y="45"/>
                  </a:lnTo>
                  <a:lnTo>
                    <a:pt x="0" y="47"/>
                  </a:lnTo>
                  <a:lnTo>
                    <a:pt x="0" y="48"/>
                  </a:lnTo>
                  <a:lnTo>
                    <a:pt x="0" y="49"/>
                  </a:lnTo>
                  <a:lnTo>
                    <a:pt x="0" y="51"/>
                  </a:lnTo>
                  <a:lnTo>
                    <a:pt x="2" y="52"/>
                  </a:lnTo>
                  <a:lnTo>
                    <a:pt x="4" y="62"/>
                  </a:lnTo>
                  <a:lnTo>
                    <a:pt x="6" y="64"/>
                  </a:lnTo>
                  <a:lnTo>
                    <a:pt x="6" y="65"/>
                  </a:lnTo>
                  <a:lnTo>
                    <a:pt x="7" y="66"/>
                  </a:lnTo>
                  <a:lnTo>
                    <a:pt x="7" y="67"/>
                  </a:lnTo>
                  <a:lnTo>
                    <a:pt x="8" y="67"/>
                  </a:lnTo>
                  <a:lnTo>
                    <a:pt x="8" y="69"/>
                  </a:lnTo>
                  <a:lnTo>
                    <a:pt x="10" y="70"/>
                  </a:lnTo>
                  <a:lnTo>
                    <a:pt x="10" y="71"/>
                  </a:lnTo>
                  <a:lnTo>
                    <a:pt x="11" y="71"/>
                  </a:lnTo>
                  <a:lnTo>
                    <a:pt x="11" y="73"/>
                  </a:lnTo>
                  <a:lnTo>
                    <a:pt x="12" y="73"/>
                  </a:lnTo>
                  <a:lnTo>
                    <a:pt x="12" y="74"/>
                  </a:lnTo>
                  <a:lnTo>
                    <a:pt x="13" y="74"/>
                  </a:lnTo>
                  <a:lnTo>
                    <a:pt x="13" y="75"/>
                  </a:lnTo>
                  <a:lnTo>
                    <a:pt x="15" y="75"/>
                  </a:lnTo>
                  <a:lnTo>
                    <a:pt x="16" y="77"/>
                  </a:lnTo>
                  <a:lnTo>
                    <a:pt x="19" y="79"/>
                  </a:lnTo>
                  <a:lnTo>
                    <a:pt x="21" y="80"/>
                  </a:lnTo>
                  <a:lnTo>
                    <a:pt x="22" y="80"/>
                  </a:lnTo>
                  <a:lnTo>
                    <a:pt x="25" y="82"/>
                  </a:lnTo>
                  <a:lnTo>
                    <a:pt x="26" y="82"/>
                  </a:lnTo>
                  <a:lnTo>
                    <a:pt x="28" y="82"/>
                  </a:lnTo>
                  <a:lnTo>
                    <a:pt x="29" y="82"/>
                  </a:lnTo>
                  <a:lnTo>
                    <a:pt x="30" y="82"/>
                  </a:lnTo>
                  <a:lnTo>
                    <a:pt x="30" y="83"/>
                  </a:lnTo>
                  <a:lnTo>
                    <a:pt x="30" y="82"/>
                  </a:lnTo>
                  <a:lnTo>
                    <a:pt x="32" y="82"/>
                  </a:lnTo>
                  <a:lnTo>
                    <a:pt x="33" y="82"/>
                  </a:lnTo>
                  <a:lnTo>
                    <a:pt x="34" y="83"/>
                  </a:lnTo>
                  <a:lnTo>
                    <a:pt x="35" y="82"/>
                  </a:lnTo>
                  <a:lnTo>
                    <a:pt x="37" y="82"/>
                  </a:lnTo>
                  <a:lnTo>
                    <a:pt x="38" y="82"/>
                  </a:lnTo>
                  <a:lnTo>
                    <a:pt x="47" y="78"/>
                  </a:lnTo>
                  <a:lnTo>
                    <a:pt x="48" y="77"/>
                  </a:lnTo>
                  <a:lnTo>
                    <a:pt x="50" y="77"/>
                  </a:lnTo>
                  <a:lnTo>
                    <a:pt x="50" y="75"/>
                  </a:lnTo>
                  <a:lnTo>
                    <a:pt x="51" y="74"/>
                  </a:lnTo>
                  <a:lnTo>
                    <a:pt x="52" y="74"/>
                  </a:lnTo>
                  <a:lnTo>
                    <a:pt x="52" y="73"/>
                  </a:lnTo>
                  <a:lnTo>
                    <a:pt x="54" y="73"/>
                  </a:lnTo>
                  <a:lnTo>
                    <a:pt x="54" y="71"/>
                  </a:lnTo>
                  <a:lnTo>
                    <a:pt x="54" y="70"/>
                  </a:lnTo>
                  <a:lnTo>
                    <a:pt x="55" y="70"/>
                  </a:lnTo>
                  <a:lnTo>
                    <a:pt x="56" y="69"/>
                  </a:lnTo>
                  <a:lnTo>
                    <a:pt x="57" y="67"/>
                  </a:lnTo>
                  <a:lnTo>
                    <a:pt x="57" y="66"/>
                  </a:lnTo>
                  <a:lnTo>
                    <a:pt x="59" y="65"/>
                  </a:lnTo>
                  <a:lnTo>
                    <a:pt x="60" y="62"/>
                  </a:lnTo>
                  <a:lnTo>
                    <a:pt x="61" y="58"/>
                  </a:lnTo>
                  <a:lnTo>
                    <a:pt x="63" y="54"/>
                  </a:lnTo>
                  <a:lnTo>
                    <a:pt x="63" y="53"/>
                  </a:lnTo>
                  <a:lnTo>
                    <a:pt x="64" y="51"/>
                  </a:lnTo>
                  <a:lnTo>
                    <a:pt x="64" y="49"/>
                  </a:lnTo>
                  <a:lnTo>
                    <a:pt x="64" y="48"/>
                  </a:lnTo>
                  <a:lnTo>
                    <a:pt x="65" y="47"/>
                  </a:lnTo>
                  <a:lnTo>
                    <a:pt x="65" y="45"/>
                  </a:lnTo>
                  <a:lnTo>
                    <a:pt x="65" y="44"/>
                  </a:lnTo>
                  <a:lnTo>
                    <a:pt x="65" y="43"/>
                  </a:lnTo>
                  <a:lnTo>
                    <a:pt x="65" y="42"/>
                  </a:lnTo>
                  <a:lnTo>
                    <a:pt x="65" y="40"/>
                  </a:lnTo>
                  <a:lnTo>
                    <a:pt x="65" y="39"/>
                  </a:lnTo>
                  <a:lnTo>
                    <a:pt x="65" y="38"/>
                  </a:lnTo>
                  <a:lnTo>
                    <a:pt x="65" y="36"/>
                  </a:lnTo>
                  <a:lnTo>
                    <a:pt x="64" y="35"/>
                  </a:lnTo>
                  <a:lnTo>
                    <a:pt x="65" y="35"/>
                  </a:lnTo>
                  <a:lnTo>
                    <a:pt x="64" y="34"/>
                  </a:lnTo>
                  <a:lnTo>
                    <a:pt x="64" y="32"/>
                  </a:lnTo>
                  <a:lnTo>
                    <a:pt x="64" y="31"/>
                  </a:lnTo>
                  <a:lnTo>
                    <a:pt x="61" y="21"/>
                  </a:lnTo>
                  <a:lnTo>
                    <a:pt x="61" y="19"/>
                  </a:lnTo>
                  <a:lnTo>
                    <a:pt x="60" y="19"/>
                  </a:lnTo>
                  <a:lnTo>
                    <a:pt x="60" y="18"/>
                  </a:lnTo>
                  <a:lnTo>
                    <a:pt x="59" y="16"/>
                  </a:lnTo>
                  <a:lnTo>
                    <a:pt x="57" y="16"/>
                  </a:lnTo>
                  <a:lnTo>
                    <a:pt x="57" y="14"/>
                  </a:lnTo>
                  <a:lnTo>
                    <a:pt x="57" y="13"/>
                  </a:lnTo>
                  <a:lnTo>
                    <a:pt x="56" y="13"/>
                  </a:lnTo>
                  <a:lnTo>
                    <a:pt x="56" y="12"/>
                  </a:lnTo>
                  <a:lnTo>
                    <a:pt x="55" y="12"/>
                  </a:lnTo>
                  <a:lnTo>
                    <a:pt x="55" y="10"/>
                  </a:lnTo>
                  <a:lnTo>
                    <a:pt x="54" y="10"/>
                  </a:lnTo>
                  <a:lnTo>
                    <a:pt x="54" y="9"/>
                  </a:lnTo>
                  <a:lnTo>
                    <a:pt x="52" y="9"/>
                  </a:lnTo>
                  <a:lnTo>
                    <a:pt x="52" y="8"/>
                  </a:lnTo>
                  <a:lnTo>
                    <a:pt x="51" y="7"/>
                  </a:lnTo>
                  <a:lnTo>
                    <a:pt x="50" y="5"/>
                  </a:lnTo>
                  <a:lnTo>
                    <a:pt x="47" y="4"/>
                  </a:lnTo>
                  <a:close/>
                </a:path>
              </a:pathLst>
            </a:custGeom>
            <a:solidFill>
              <a:srgbClr val="808080"/>
            </a:solidFill>
            <a:ln w="9525">
              <a:noFill/>
              <a:round/>
              <a:headEnd/>
              <a:tailEnd/>
            </a:ln>
          </p:spPr>
          <p:txBody>
            <a:bodyPr/>
            <a:lstStyle/>
            <a:p>
              <a:endParaRPr lang="en-US"/>
            </a:p>
          </p:txBody>
        </p:sp>
        <p:sp>
          <p:nvSpPr>
            <p:cNvPr id="336" name="Freeform 482"/>
            <p:cNvSpPr>
              <a:spLocks/>
            </p:cNvSpPr>
            <p:nvPr/>
          </p:nvSpPr>
          <p:spPr bwMode="auto">
            <a:xfrm>
              <a:off x="1905" y="1316"/>
              <a:ext cx="68" cy="85"/>
            </a:xfrm>
            <a:custGeom>
              <a:avLst/>
              <a:gdLst>
                <a:gd name="T0" fmla="*/ 0 w 68"/>
                <a:gd name="T1" fmla="*/ 35 h 85"/>
                <a:gd name="T2" fmla="*/ 0 w 68"/>
                <a:gd name="T3" fmla="*/ 43 h 85"/>
                <a:gd name="T4" fmla="*/ 0 w 68"/>
                <a:gd name="T5" fmla="*/ 52 h 85"/>
                <a:gd name="T6" fmla="*/ 4 w 68"/>
                <a:gd name="T7" fmla="*/ 65 h 85"/>
                <a:gd name="T8" fmla="*/ 9 w 68"/>
                <a:gd name="T9" fmla="*/ 72 h 85"/>
                <a:gd name="T10" fmla="*/ 16 w 68"/>
                <a:gd name="T11" fmla="*/ 79 h 85"/>
                <a:gd name="T12" fmla="*/ 23 w 68"/>
                <a:gd name="T13" fmla="*/ 84 h 85"/>
                <a:gd name="T14" fmla="*/ 31 w 68"/>
                <a:gd name="T15" fmla="*/ 85 h 85"/>
                <a:gd name="T16" fmla="*/ 40 w 68"/>
                <a:gd name="T17" fmla="*/ 84 h 85"/>
                <a:gd name="T18" fmla="*/ 51 w 68"/>
                <a:gd name="T19" fmla="*/ 79 h 85"/>
                <a:gd name="T20" fmla="*/ 56 w 68"/>
                <a:gd name="T21" fmla="*/ 74 h 85"/>
                <a:gd name="T22" fmla="*/ 62 w 68"/>
                <a:gd name="T23" fmla="*/ 65 h 85"/>
                <a:gd name="T24" fmla="*/ 65 w 68"/>
                <a:gd name="T25" fmla="*/ 57 h 85"/>
                <a:gd name="T26" fmla="*/ 68 w 68"/>
                <a:gd name="T27" fmla="*/ 46 h 85"/>
                <a:gd name="T28" fmla="*/ 66 w 68"/>
                <a:gd name="T29" fmla="*/ 32 h 85"/>
                <a:gd name="T30" fmla="*/ 62 w 68"/>
                <a:gd name="T31" fmla="*/ 19 h 85"/>
                <a:gd name="T32" fmla="*/ 57 w 68"/>
                <a:gd name="T33" fmla="*/ 11 h 85"/>
                <a:gd name="T34" fmla="*/ 53 w 68"/>
                <a:gd name="T35" fmla="*/ 6 h 85"/>
                <a:gd name="T36" fmla="*/ 42 w 68"/>
                <a:gd name="T37" fmla="*/ 0 h 85"/>
                <a:gd name="T38" fmla="*/ 33 w 68"/>
                <a:gd name="T39" fmla="*/ 0 h 85"/>
                <a:gd name="T40" fmla="*/ 25 w 68"/>
                <a:gd name="T41" fmla="*/ 1 h 85"/>
                <a:gd name="T42" fmla="*/ 16 w 68"/>
                <a:gd name="T43" fmla="*/ 8 h 85"/>
                <a:gd name="T44" fmla="*/ 11 w 68"/>
                <a:gd name="T45" fmla="*/ 13 h 85"/>
                <a:gd name="T46" fmla="*/ 5 w 68"/>
                <a:gd name="T47" fmla="*/ 19 h 85"/>
                <a:gd name="T48" fmla="*/ 9 w 68"/>
                <a:gd name="T49" fmla="*/ 19 h 85"/>
                <a:gd name="T50" fmla="*/ 13 w 68"/>
                <a:gd name="T51" fmla="*/ 14 h 85"/>
                <a:gd name="T52" fmla="*/ 18 w 68"/>
                <a:gd name="T53" fmla="*/ 9 h 85"/>
                <a:gd name="T54" fmla="*/ 29 w 68"/>
                <a:gd name="T55" fmla="*/ 5 h 85"/>
                <a:gd name="T56" fmla="*/ 34 w 68"/>
                <a:gd name="T57" fmla="*/ 4 h 85"/>
                <a:gd name="T58" fmla="*/ 43 w 68"/>
                <a:gd name="T59" fmla="*/ 5 h 85"/>
                <a:gd name="T60" fmla="*/ 52 w 68"/>
                <a:gd name="T61" fmla="*/ 10 h 85"/>
                <a:gd name="T62" fmla="*/ 57 w 68"/>
                <a:gd name="T63" fmla="*/ 17 h 85"/>
                <a:gd name="T64" fmla="*/ 61 w 68"/>
                <a:gd name="T65" fmla="*/ 23 h 85"/>
                <a:gd name="T66" fmla="*/ 64 w 68"/>
                <a:gd name="T67" fmla="*/ 33 h 85"/>
                <a:gd name="T68" fmla="*/ 64 w 68"/>
                <a:gd name="T69" fmla="*/ 46 h 85"/>
                <a:gd name="T70" fmla="*/ 61 w 68"/>
                <a:gd name="T71" fmla="*/ 55 h 85"/>
                <a:gd name="T72" fmla="*/ 58 w 68"/>
                <a:gd name="T73" fmla="*/ 65 h 85"/>
                <a:gd name="T74" fmla="*/ 51 w 68"/>
                <a:gd name="T75" fmla="*/ 72 h 85"/>
                <a:gd name="T76" fmla="*/ 47 w 68"/>
                <a:gd name="T77" fmla="*/ 76 h 85"/>
                <a:gd name="T78" fmla="*/ 38 w 68"/>
                <a:gd name="T79" fmla="*/ 80 h 85"/>
                <a:gd name="T80" fmla="*/ 30 w 68"/>
                <a:gd name="T81" fmla="*/ 80 h 85"/>
                <a:gd name="T82" fmla="*/ 22 w 68"/>
                <a:gd name="T83" fmla="*/ 78 h 85"/>
                <a:gd name="T84" fmla="*/ 16 w 68"/>
                <a:gd name="T85" fmla="*/ 75 h 85"/>
                <a:gd name="T86" fmla="*/ 11 w 68"/>
                <a:gd name="T87" fmla="*/ 68 h 85"/>
                <a:gd name="T88" fmla="*/ 7 w 68"/>
                <a:gd name="T89" fmla="*/ 61 h 85"/>
                <a:gd name="T90" fmla="*/ 4 w 68"/>
                <a:gd name="T91" fmla="*/ 49 h 85"/>
                <a:gd name="T92" fmla="*/ 3 w 68"/>
                <a:gd name="T93" fmla="*/ 41 h 85"/>
                <a:gd name="T94" fmla="*/ 4 w 68"/>
                <a:gd name="T95" fmla="*/ 33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85"/>
                <a:gd name="T146" fmla="*/ 68 w 68"/>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85">
                  <a:moveTo>
                    <a:pt x="4" y="24"/>
                  </a:moveTo>
                  <a:lnTo>
                    <a:pt x="1" y="30"/>
                  </a:lnTo>
                  <a:lnTo>
                    <a:pt x="1" y="32"/>
                  </a:lnTo>
                  <a:lnTo>
                    <a:pt x="0" y="35"/>
                  </a:lnTo>
                  <a:lnTo>
                    <a:pt x="0" y="36"/>
                  </a:lnTo>
                  <a:lnTo>
                    <a:pt x="0" y="39"/>
                  </a:lnTo>
                  <a:lnTo>
                    <a:pt x="0" y="41"/>
                  </a:lnTo>
                  <a:lnTo>
                    <a:pt x="0" y="43"/>
                  </a:lnTo>
                  <a:lnTo>
                    <a:pt x="0" y="45"/>
                  </a:lnTo>
                  <a:lnTo>
                    <a:pt x="0" y="48"/>
                  </a:lnTo>
                  <a:lnTo>
                    <a:pt x="0" y="49"/>
                  </a:lnTo>
                  <a:lnTo>
                    <a:pt x="0" y="52"/>
                  </a:lnTo>
                  <a:lnTo>
                    <a:pt x="1" y="55"/>
                  </a:lnTo>
                  <a:lnTo>
                    <a:pt x="3" y="59"/>
                  </a:lnTo>
                  <a:lnTo>
                    <a:pt x="4" y="63"/>
                  </a:lnTo>
                  <a:lnTo>
                    <a:pt x="4" y="65"/>
                  </a:lnTo>
                  <a:lnTo>
                    <a:pt x="5" y="66"/>
                  </a:lnTo>
                  <a:lnTo>
                    <a:pt x="7" y="68"/>
                  </a:lnTo>
                  <a:lnTo>
                    <a:pt x="8" y="71"/>
                  </a:lnTo>
                  <a:lnTo>
                    <a:pt x="9" y="72"/>
                  </a:lnTo>
                  <a:lnTo>
                    <a:pt x="11" y="75"/>
                  </a:lnTo>
                  <a:lnTo>
                    <a:pt x="13" y="78"/>
                  </a:lnTo>
                  <a:lnTo>
                    <a:pt x="14" y="79"/>
                  </a:lnTo>
                  <a:lnTo>
                    <a:pt x="16" y="79"/>
                  </a:lnTo>
                  <a:lnTo>
                    <a:pt x="18" y="81"/>
                  </a:lnTo>
                  <a:lnTo>
                    <a:pt x="20" y="81"/>
                  </a:lnTo>
                  <a:lnTo>
                    <a:pt x="21" y="81"/>
                  </a:lnTo>
                  <a:lnTo>
                    <a:pt x="23" y="84"/>
                  </a:lnTo>
                  <a:lnTo>
                    <a:pt x="26" y="84"/>
                  </a:lnTo>
                  <a:lnTo>
                    <a:pt x="29" y="85"/>
                  </a:lnTo>
                  <a:lnTo>
                    <a:pt x="30" y="84"/>
                  </a:lnTo>
                  <a:lnTo>
                    <a:pt x="31" y="85"/>
                  </a:lnTo>
                  <a:lnTo>
                    <a:pt x="35" y="84"/>
                  </a:lnTo>
                  <a:lnTo>
                    <a:pt x="36" y="84"/>
                  </a:lnTo>
                  <a:lnTo>
                    <a:pt x="39" y="84"/>
                  </a:lnTo>
                  <a:lnTo>
                    <a:pt x="40" y="84"/>
                  </a:lnTo>
                  <a:lnTo>
                    <a:pt x="42" y="83"/>
                  </a:lnTo>
                  <a:lnTo>
                    <a:pt x="48" y="80"/>
                  </a:lnTo>
                  <a:lnTo>
                    <a:pt x="49" y="79"/>
                  </a:lnTo>
                  <a:lnTo>
                    <a:pt x="51" y="79"/>
                  </a:lnTo>
                  <a:lnTo>
                    <a:pt x="52" y="78"/>
                  </a:lnTo>
                  <a:lnTo>
                    <a:pt x="53" y="76"/>
                  </a:lnTo>
                  <a:lnTo>
                    <a:pt x="55" y="75"/>
                  </a:lnTo>
                  <a:lnTo>
                    <a:pt x="56" y="74"/>
                  </a:lnTo>
                  <a:lnTo>
                    <a:pt x="58" y="70"/>
                  </a:lnTo>
                  <a:lnTo>
                    <a:pt x="60" y="68"/>
                  </a:lnTo>
                  <a:lnTo>
                    <a:pt x="61" y="67"/>
                  </a:lnTo>
                  <a:lnTo>
                    <a:pt x="62" y="65"/>
                  </a:lnTo>
                  <a:lnTo>
                    <a:pt x="64" y="61"/>
                  </a:lnTo>
                  <a:lnTo>
                    <a:pt x="64" y="59"/>
                  </a:lnTo>
                  <a:lnTo>
                    <a:pt x="65" y="59"/>
                  </a:lnTo>
                  <a:lnTo>
                    <a:pt x="65" y="57"/>
                  </a:lnTo>
                  <a:lnTo>
                    <a:pt x="66" y="53"/>
                  </a:lnTo>
                  <a:lnTo>
                    <a:pt x="66" y="52"/>
                  </a:lnTo>
                  <a:lnTo>
                    <a:pt x="66" y="49"/>
                  </a:lnTo>
                  <a:lnTo>
                    <a:pt x="68" y="46"/>
                  </a:lnTo>
                  <a:lnTo>
                    <a:pt x="68" y="45"/>
                  </a:lnTo>
                  <a:lnTo>
                    <a:pt x="68" y="43"/>
                  </a:lnTo>
                  <a:lnTo>
                    <a:pt x="68" y="37"/>
                  </a:lnTo>
                  <a:lnTo>
                    <a:pt x="66" y="32"/>
                  </a:lnTo>
                  <a:lnTo>
                    <a:pt x="66" y="31"/>
                  </a:lnTo>
                  <a:lnTo>
                    <a:pt x="64" y="23"/>
                  </a:lnTo>
                  <a:lnTo>
                    <a:pt x="64" y="22"/>
                  </a:lnTo>
                  <a:lnTo>
                    <a:pt x="62" y="19"/>
                  </a:lnTo>
                  <a:lnTo>
                    <a:pt x="62" y="18"/>
                  </a:lnTo>
                  <a:lnTo>
                    <a:pt x="61" y="17"/>
                  </a:lnTo>
                  <a:lnTo>
                    <a:pt x="60" y="14"/>
                  </a:lnTo>
                  <a:lnTo>
                    <a:pt x="57" y="11"/>
                  </a:lnTo>
                  <a:lnTo>
                    <a:pt x="57" y="10"/>
                  </a:lnTo>
                  <a:lnTo>
                    <a:pt x="56" y="9"/>
                  </a:lnTo>
                  <a:lnTo>
                    <a:pt x="55" y="8"/>
                  </a:lnTo>
                  <a:lnTo>
                    <a:pt x="53" y="6"/>
                  </a:lnTo>
                  <a:lnTo>
                    <a:pt x="52" y="5"/>
                  </a:lnTo>
                  <a:lnTo>
                    <a:pt x="46" y="1"/>
                  </a:lnTo>
                  <a:lnTo>
                    <a:pt x="44" y="1"/>
                  </a:lnTo>
                  <a:lnTo>
                    <a:pt x="42" y="0"/>
                  </a:lnTo>
                  <a:lnTo>
                    <a:pt x="40" y="0"/>
                  </a:lnTo>
                  <a:lnTo>
                    <a:pt x="38" y="0"/>
                  </a:lnTo>
                  <a:lnTo>
                    <a:pt x="34" y="0"/>
                  </a:lnTo>
                  <a:lnTo>
                    <a:pt x="33" y="0"/>
                  </a:lnTo>
                  <a:lnTo>
                    <a:pt x="31" y="0"/>
                  </a:lnTo>
                  <a:lnTo>
                    <a:pt x="29" y="0"/>
                  </a:lnTo>
                  <a:lnTo>
                    <a:pt x="27" y="1"/>
                  </a:lnTo>
                  <a:lnTo>
                    <a:pt x="25" y="1"/>
                  </a:lnTo>
                  <a:lnTo>
                    <a:pt x="21" y="2"/>
                  </a:lnTo>
                  <a:lnTo>
                    <a:pt x="18" y="5"/>
                  </a:lnTo>
                  <a:lnTo>
                    <a:pt x="17" y="5"/>
                  </a:lnTo>
                  <a:lnTo>
                    <a:pt x="16" y="8"/>
                  </a:lnTo>
                  <a:lnTo>
                    <a:pt x="14" y="8"/>
                  </a:lnTo>
                  <a:lnTo>
                    <a:pt x="13" y="9"/>
                  </a:lnTo>
                  <a:lnTo>
                    <a:pt x="12" y="10"/>
                  </a:lnTo>
                  <a:lnTo>
                    <a:pt x="11" y="13"/>
                  </a:lnTo>
                  <a:lnTo>
                    <a:pt x="9" y="13"/>
                  </a:lnTo>
                  <a:lnTo>
                    <a:pt x="8" y="15"/>
                  </a:lnTo>
                  <a:lnTo>
                    <a:pt x="7" y="17"/>
                  </a:lnTo>
                  <a:lnTo>
                    <a:pt x="5" y="19"/>
                  </a:lnTo>
                  <a:lnTo>
                    <a:pt x="4" y="24"/>
                  </a:lnTo>
                  <a:lnTo>
                    <a:pt x="7" y="26"/>
                  </a:lnTo>
                  <a:lnTo>
                    <a:pt x="8" y="20"/>
                  </a:lnTo>
                  <a:lnTo>
                    <a:pt x="9" y="19"/>
                  </a:lnTo>
                  <a:lnTo>
                    <a:pt x="11" y="18"/>
                  </a:lnTo>
                  <a:lnTo>
                    <a:pt x="12" y="17"/>
                  </a:lnTo>
                  <a:lnTo>
                    <a:pt x="12" y="15"/>
                  </a:lnTo>
                  <a:lnTo>
                    <a:pt x="13" y="14"/>
                  </a:lnTo>
                  <a:lnTo>
                    <a:pt x="14" y="13"/>
                  </a:lnTo>
                  <a:lnTo>
                    <a:pt x="16" y="11"/>
                  </a:lnTo>
                  <a:lnTo>
                    <a:pt x="17" y="10"/>
                  </a:lnTo>
                  <a:lnTo>
                    <a:pt x="18" y="9"/>
                  </a:lnTo>
                  <a:lnTo>
                    <a:pt x="20" y="9"/>
                  </a:lnTo>
                  <a:lnTo>
                    <a:pt x="22" y="6"/>
                  </a:lnTo>
                  <a:lnTo>
                    <a:pt x="25" y="5"/>
                  </a:lnTo>
                  <a:lnTo>
                    <a:pt x="29" y="5"/>
                  </a:lnTo>
                  <a:lnTo>
                    <a:pt x="30" y="4"/>
                  </a:lnTo>
                  <a:lnTo>
                    <a:pt x="31" y="4"/>
                  </a:lnTo>
                  <a:lnTo>
                    <a:pt x="33" y="4"/>
                  </a:lnTo>
                  <a:lnTo>
                    <a:pt x="34" y="4"/>
                  </a:lnTo>
                  <a:lnTo>
                    <a:pt x="36" y="4"/>
                  </a:lnTo>
                  <a:lnTo>
                    <a:pt x="40" y="4"/>
                  </a:lnTo>
                  <a:lnTo>
                    <a:pt x="42" y="4"/>
                  </a:lnTo>
                  <a:lnTo>
                    <a:pt x="43" y="5"/>
                  </a:lnTo>
                  <a:lnTo>
                    <a:pt x="44" y="5"/>
                  </a:lnTo>
                  <a:lnTo>
                    <a:pt x="49" y="9"/>
                  </a:lnTo>
                  <a:lnTo>
                    <a:pt x="51" y="10"/>
                  </a:lnTo>
                  <a:lnTo>
                    <a:pt x="52" y="10"/>
                  </a:lnTo>
                  <a:lnTo>
                    <a:pt x="53" y="11"/>
                  </a:lnTo>
                  <a:lnTo>
                    <a:pt x="55" y="13"/>
                  </a:lnTo>
                  <a:lnTo>
                    <a:pt x="56" y="14"/>
                  </a:lnTo>
                  <a:lnTo>
                    <a:pt x="57" y="17"/>
                  </a:lnTo>
                  <a:lnTo>
                    <a:pt x="58" y="18"/>
                  </a:lnTo>
                  <a:lnTo>
                    <a:pt x="58" y="20"/>
                  </a:lnTo>
                  <a:lnTo>
                    <a:pt x="60" y="22"/>
                  </a:lnTo>
                  <a:lnTo>
                    <a:pt x="61" y="23"/>
                  </a:lnTo>
                  <a:lnTo>
                    <a:pt x="61" y="24"/>
                  </a:lnTo>
                  <a:lnTo>
                    <a:pt x="62" y="30"/>
                  </a:lnTo>
                  <a:lnTo>
                    <a:pt x="64" y="32"/>
                  </a:lnTo>
                  <a:lnTo>
                    <a:pt x="64" y="33"/>
                  </a:lnTo>
                  <a:lnTo>
                    <a:pt x="64" y="37"/>
                  </a:lnTo>
                  <a:lnTo>
                    <a:pt x="64" y="43"/>
                  </a:lnTo>
                  <a:lnTo>
                    <a:pt x="64" y="45"/>
                  </a:lnTo>
                  <a:lnTo>
                    <a:pt x="64" y="46"/>
                  </a:lnTo>
                  <a:lnTo>
                    <a:pt x="64" y="49"/>
                  </a:lnTo>
                  <a:lnTo>
                    <a:pt x="64" y="50"/>
                  </a:lnTo>
                  <a:lnTo>
                    <a:pt x="64" y="53"/>
                  </a:lnTo>
                  <a:lnTo>
                    <a:pt x="61" y="55"/>
                  </a:lnTo>
                  <a:lnTo>
                    <a:pt x="61" y="58"/>
                  </a:lnTo>
                  <a:lnTo>
                    <a:pt x="60" y="59"/>
                  </a:lnTo>
                  <a:lnTo>
                    <a:pt x="58" y="63"/>
                  </a:lnTo>
                  <a:lnTo>
                    <a:pt x="58" y="65"/>
                  </a:lnTo>
                  <a:lnTo>
                    <a:pt x="57" y="66"/>
                  </a:lnTo>
                  <a:lnTo>
                    <a:pt x="56" y="67"/>
                  </a:lnTo>
                  <a:lnTo>
                    <a:pt x="53" y="71"/>
                  </a:lnTo>
                  <a:lnTo>
                    <a:pt x="51" y="72"/>
                  </a:lnTo>
                  <a:lnTo>
                    <a:pt x="51" y="74"/>
                  </a:lnTo>
                  <a:lnTo>
                    <a:pt x="49" y="75"/>
                  </a:lnTo>
                  <a:lnTo>
                    <a:pt x="48" y="75"/>
                  </a:lnTo>
                  <a:lnTo>
                    <a:pt x="47" y="76"/>
                  </a:lnTo>
                  <a:lnTo>
                    <a:pt x="46" y="78"/>
                  </a:lnTo>
                  <a:lnTo>
                    <a:pt x="40" y="79"/>
                  </a:lnTo>
                  <a:lnTo>
                    <a:pt x="39" y="80"/>
                  </a:lnTo>
                  <a:lnTo>
                    <a:pt x="38" y="80"/>
                  </a:lnTo>
                  <a:lnTo>
                    <a:pt x="36" y="80"/>
                  </a:lnTo>
                  <a:lnTo>
                    <a:pt x="35" y="80"/>
                  </a:lnTo>
                  <a:lnTo>
                    <a:pt x="33" y="80"/>
                  </a:lnTo>
                  <a:lnTo>
                    <a:pt x="30" y="80"/>
                  </a:lnTo>
                  <a:lnTo>
                    <a:pt x="29" y="80"/>
                  </a:lnTo>
                  <a:lnTo>
                    <a:pt x="26" y="80"/>
                  </a:lnTo>
                  <a:lnTo>
                    <a:pt x="25" y="80"/>
                  </a:lnTo>
                  <a:lnTo>
                    <a:pt x="22" y="78"/>
                  </a:lnTo>
                  <a:lnTo>
                    <a:pt x="20" y="78"/>
                  </a:lnTo>
                  <a:lnTo>
                    <a:pt x="21" y="78"/>
                  </a:lnTo>
                  <a:lnTo>
                    <a:pt x="18" y="76"/>
                  </a:lnTo>
                  <a:lnTo>
                    <a:pt x="16" y="75"/>
                  </a:lnTo>
                  <a:lnTo>
                    <a:pt x="16" y="74"/>
                  </a:lnTo>
                  <a:lnTo>
                    <a:pt x="13" y="71"/>
                  </a:lnTo>
                  <a:lnTo>
                    <a:pt x="12" y="70"/>
                  </a:lnTo>
                  <a:lnTo>
                    <a:pt x="11" y="68"/>
                  </a:lnTo>
                  <a:lnTo>
                    <a:pt x="9" y="66"/>
                  </a:lnTo>
                  <a:lnTo>
                    <a:pt x="8" y="65"/>
                  </a:lnTo>
                  <a:lnTo>
                    <a:pt x="8" y="62"/>
                  </a:lnTo>
                  <a:lnTo>
                    <a:pt x="7" y="61"/>
                  </a:lnTo>
                  <a:lnTo>
                    <a:pt x="5" y="57"/>
                  </a:lnTo>
                  <a:lnTo>
                    <a:pt x="4" y="54"/>
                  </a:lnTo>
                  <a:lnTo>
                    <a:pt x="4" y="50"/>
                  </a:lnTo>
                  <a:lnTo>
                    <a:pt x="4" y="49"/>
                  </a:lnTo>
                  <a:lnTo>
                    <a:pt x="4" y="46"/>
                  </a:lnTo>
                  <a:lnTo>
                    <a:pt x="3" y="45"/>
                  </a:lnTo>
                  <a:lnTo>
                    <a:pt x="3" y="43"/>
                  </a:lnTo>
                  <a:lnTo>
                    <a:pt x="3" y="41"/>
                  </a:lnTo>
                  <a:lnTo>
                    <a:pt x="3" y="39"/>
                  </a:lnTo>
                  <a:lnTo>
                    <a:pt x="4" y="37"/>
                  </a:lnTo>
                  <a:lnTo>
                    <a:pt x="4" y="35"/>
                  </a:lnTo>
                  <a:lnTo>
                    <a:pt x="4" y="33"/>
                  </a:lnTo>
                  <a:lnTo>
                    <a:pt x="4" y="31"/>
                  </a:lnTo>
                  <a:lnTo>
                    <a:pt x="7" y="26"/>
                  </a:lnTo>
                  <a:lnTo>
                    <a:pt x="4" y="24"/>
                  </a:lnTo>
                  <a:close/>
                </a:path>
              </a:pathLst>
            </a:custGeom>
            <a:solidFill>
              <a:srgbClr val="808080"/>
            </a:solidFill>
            <a:ln w="9525">
              <a:noFill/>
              <a:round/>
              <a:headEnd/>
              <a:tailEnd/>
            </a:ln>
          </p:spPr>
          <p:txBody>
            <a:bodyPr/>
            <a:lstStyle/>
            <a:p>
              <a:endParaRPr lang="en-US"/>
            </a:p>
          </p:txBody>
        </p:sp>
        <p:sp>
          <p:nvSpPr>
            <p:cNvPr id="337" name="Freeform 483"/>
            <p:cNvSpPr>
              <a:spLocks/>
            </p:cNvSpPr>
            <p:nvPr/>
          </p:nvSpPr>
          <p:spPr bwMode="auto">
            <a:xfrm>
              <a:off x="1922" y="1371"/>
              <a:ext cx="41" cy="138"/>
            </a:xfrm>
            <a:custGeom>
              <a:avLst/>
              <a:gdLst>
                <a:gd name="T0" fmla="*/ 16 w 41"/>
                <a:gd name="T1" fmla="*/ 138 h 138"/>
                <a:gd name="T2" fmla="*/ 0 w 41"/>
                <a:gd name="T3" fmla="*/ 129 h 138"/>
                <a:gd name="T4" fmla="*/ 21 w 41"/>
                <a:gd name="T5" fmla="*/ 0 h 138"/>
                <a:gd name="T6" fmla="*/ 41 w 41"/>
                <a:gd name="T7" fmla="*/ 23 h 138"/>
                <a:gd name="T8" fmla="*/ 21 w 41"/>
                <a:gd name="T9" fmla="*/ 81 h 138"/>
                <a:gd name="T10" fmla="*/ 16 w 41"/>
                <a:gd name="T11" fmla="*/ 138 h 138"/>
                <a:gd name="T12" fmla="*/ 0 60000 65536"/>
                <a:gd name="T13" fmla="*/ 0 60000 65536"/>
                <a:gd name="T14" fmla="*/ 0 60000 65536"/>
                <a:gd name="T15" fmla="*/ 0 60000 65536"/>
                <a:gd name="T16" fmla="*/ 0 60000 65536"/>
                <a:gd name="T17" fmla="*/ 0 60000 65536"/>
                <a:gd name="T18" fmla="*/ 0 w 41"/>
                <a:gd name="T19" fmla="*/ 0 h 138"/>
                <a:gd name="T20" fmla="*/ 41 w 41"/>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41" h="138">
                  <a:moveTo>
                    <a:pt x="16" y="138"/>
                  </a:moveTo>
                  <a:lnTo>
                    <a:pt x="0" y="129"/>
                  </a:lnTo>
                  <a:lnTo>
                    <a:pt x="21" y="0"/>
                  </a:lnTo>
                  <a:lnTo>
                    <a:pt x="41" y="23"/>
                  </a:lnTo>
                  <a:lnTo>
                    <a:pt x="21" y="81"/>
                  </a:lnTo>
                  <a:lnTo>
                    <a:pt x="16" y="138"/>
                  </a:lnTo>
                  <a:close/>
                </a:path>
              </a:pathLst>
            </a:custGeom>
            <a:solidFill>
              <a:srgbClr val="808080"/>
            </a:solidFill>
            <a:ln w="9525">
              <a:noFill/>
              <a:round/>
              <a:headEnd/>
              <a:tailEnd/>
            </a:ln>
          </p:spPr>
          <p:txBody>
            <a:bodyPr/>
            <a:lstStyle/>
            <a:p>
              <a:endParaRPr lang="en-US"/>
            </a:p>
          </p:txBody>
        </p:sp>
        <p:sp>
          <p:nvSpPr>
            <p:cNvPr id="338" name="Freeform 484"/>
            <p:cNvSpPr>
              <a:spLocks/>
            </p:cNvSpPr>
            <p:nvPr/>
          </p:nvSpPr>
          <p:spPr bwMode="auto">
            <a:xfrm>
              <a:off x="1919" y="1369"/>
              <a:ext cx="46" cy="141"/>
            </a:xfrm>
            <a:custGeom>
              <a:avLst/>
              <a:gdLst>
                <a:gd name="T0" fmla="*/ 17 w 46"/>
                <a:gd name="T1" fmla="*/ 139 h 141"/>
                <a:gd name="T2" fmla="*/ 19 w 46"/>
                <a:gd name="T3" fmla="*/ 137 h 141"/>
                <a:gd name="T4" fmla="*/ 3 w 46"/>
                <a:gd name="T5" fmla="*/ 129 h 141"/>
                <a:gd name="T6" fmla="*/ 4 w 46"/>
                <a:gd name="T7" fmla="*/ 131 h 141"/>
                <a:gd name="T8" fmla="*/ 25 w 46"/>
                <a:gd name="T9" fmla="*/ 2 h 141"/>
                <a:gd name="T10" fmla="*/ 22 w 46"/>
                <a:gd name="T11" fmla="*/ 2 h 141"/>
                <a:gd name="T12" fmla="*/ 43 w 46"/>
                <a:gd name="T13" fmla="*/ 26 h 141"/>
                <a:gd name="T14" fmla="*/ 43 w 46"/>
                <a:gd name="T15" fmla="*/ 25 h 141"/>
                <a:gd name="T16" fmla="*/ 21 w 46"/>
                <a:gd name="T17" fmla="*/ 82 h 141"/>
                <a:gd name="T18" fmla="*/ 17 w 46"/>
                <a:gd name="T19" fmla="*/ 139 h 141"/>
                <a:gd name="T20" fmla="*/ 20 w 46"/>
                <a:gd name="T21" fmla="*/ 139 h 141"/>
                <a:gd name="T22" fmla="*/ 25 w 46"/>
                <a:gd name="T23" fmla="*/ 82 h 141"/>
                <a:gd name="T24" fmla="*/ 25 w 46"/>
                <a:gd name="T25" fmla="*/ 83 h 141"/>
                <a:gd name="T26" fmla="*/ 46 w 46"/>
                <a:gd name="T27" fmla="*/ 26 h 141"/>
                <a:gd name="T28" fmla="*/ 46 w 46"/>
                <a:gd name="T29" fmla="*/ 25 h 141"/>
                <a:gd name="T30" fmla="*/ 46 w 46"/>
                <a:gd name="T31" fmla="*/ 23 h 141"/>
                <a:gd name="T32" fmla="*/ 25 w 46"/>
                <a:gd name="T33" fmla="*/ 0 h 141"/>
                <a:gd name="T34" fmla="*/ 24 w 46"/>
                <a:gd name="T35" fmla="*/ 0 h 141"/>
                <a:gd name="T36" fmla="*/ 22 w 46"/>
                <a:gd name="T37" fmla="*/ 0 h 141"/>
                <a:gd name="T38" fmla="*/ 22 w 46"/>
                <a:gd name="T39" fmla="*/ 1 h 141"/>
                <a:gd name="T40" fmla="*/ 0 w 46"/>
                <a:gd name="T41" fmla="*/ 131 h 141"/>
                <a:gd name="T42" fmla="*/ 0 w 46"/>
                <a:gd name="T43" fmla="*/ 132 h 141"/>
                <a:gd name="T44" fmla="*/ 2 w 46"/>
                <a:gd name="T45" fmla="*/ 132 h 141"/>
                <a:gd name="T46" fmla="*/ 2 w 46"/>
                <a:gd name="T47" fmla="*/ 133 h 141"/>
                <a:gd name="T48" fmla="*/ 19 w 46"/>
                <a:gd name="T49" fmla="*/ 141 h 141"/>
                <a:gd name="T50" fmla="*/ 20 w 46"/>
                <a:gd name="T51" fmla="*/ 141 h 141"/>
                <a:gd name="T52" fmla="*/ 20 w 46"/>
                <a:gd name="T53" fmla="*/ 140 h 141"/>
                <a:gd name="T54" fmla="*/ 20 w 46"/>
                <a:gd name="T55" fmla="*/ 139 h 141"/>
                <a:gd name="T56" fmla="*/ 17 w 46"/>
                <a:gd name="T57" fmla="*/ 139 h 1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41"/>
                <a:gd name="T89" fmla="*/ 46 w 46"/>
                <a:gd name="T90" fmla="*/ 141 h 1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41">
                  <a:moveTo>
                    <a:pt x="17" y="139"/>
                  </a:moveTo>
                  <a:lnTo>
                    <a:pt x="19" y="137"/>
                  </a:lnTo>
                  <a:lnTo>
                    <a:pt x="3" y="129"/>
                  </a:lnTo>
                  <a:lnTo>
                    <a:pt x="4" y="131"/>
                  </a:lnTo>
                  <a:lnTo>
                    <a:pt x="25" y="2"/>
                  </a:lnTo>
                  <a:lnTo>
                    <a:pt x="22" y="2"/>
                  </a:lnTo>
                  <a:lnTo>
                    <a:pt x="43" y="26"/>
                  </a:lnTo>
                  <a:lnTo>
                    <a:pt x="43" y="25"/>
                  </a:lnTo>
                  <a:lnTo>
                    <a:pt x="21" y="82"/>
                  </a:lnTo>
                  <a:lnTo>
                    <a:pt x="17" y="139"/>
                  </a:lnTo>
                  <a:lnTo>
                    <a:pt x="20" y="139"/>
                  </a:lnTo>
                  <a:lnTo>
                    <a:pt x="25" y="82"/>
                  </a:lnTo>
                  <a:lnTo>
                    <a:pt x="25" y="83"/>
                  </a:lnTo>
                  <a:lnTo>
                    <a:pt x="46" y="26"/>
                  </a:lnTo>
                  <a:lnTo>
                    <a:pt x="46" y="25"/>
                  </a:lnTo>
                  <a:lnTo>
                    <a:pt x="46" y="23"/>
                  </a:lnTo>
                  <a:lnTo>
                    <a:pt x="25" y="0"/>
                  </a:lnTo>
                  <a:lnTo>
                    <a:pt x="24" y="0"/>
                  </a:lnTo>
                  <a:lnTo>
                    <a:pt x="22" y="0"/>
                  </a:lnTo>
                  <a:lnTo>
                    <a:pt x="22" y="1"/>
                  </a:lnTo>
                  <a:lnTo>
                    <a:pt x="0" y="131"/>
                  </a:lnTo>
                  <a:lnTo>
                    <a:pt x="0" y="132"/>
                  </a:lnTo>
                  <a:lnTo>
                    <a:pt x="2" y="132"/>
                  </a:lnTo>
                  <a:lnTo>
                    <a:pt x="2" y="133"/>
                  </a:lnTo>
                  <a:lnTo>
                    <a:pt x="19" y="141"/>
                  </a:lnTo>
                  <a:lnTo>
                    <a:pt x="20" y="141"/>
                  </a:lnTo>
                  <a:lnTo>
                    <a:pt x="20" y="140"/>
                  </a:lnTo>
                  <a:lnTo>
                    <a:pt x="20" y="139"/>
                  </a:lnTo>
                  <a:lnTo>
                    <a:pt x="17" y="139"/>
                  </a:lnTo>
                  <a:close/>
                </a:path>
              </a:pathLst>
            </a:custGeom>
            <a:solidFill>
              <a:srgbClr val="808080"/>
            </a:solidFill>
            <a:ln w="9525">
              <a:noFill/>
              <a:round/>
              <a:headEnd/>
              <a:tailEnd/>
            </a:ln>
          </p:spPr>
          <p:txBody>
            <a:bodyPr/>
            <a:lstStyle/>
            <a:p>
              <a:endParaRPr lang="en-US"/>
            </a:p>
          </p:txBody>
        </p:sp>
        <p:sp>
          <p:nvSpPr>
            <p:cNvPr id="339" name="Freeform 485"/>
            <p:cNvSpPr>
              <a:spLocks/>
            </p:cNvSpPr>
            <p:nvPr/>
          </p:nvSpPr>
          <p:spPr bwMode="auto">
            <a:xfrm>
              <a:off x="1866" y="1374"/>
              <a:ext cx="91" cy="114"/>
            </a:xfrm>
            <a:custGeom>
              <a:avLst/>
              <a:gdLst>
                <a:gd name="T0" fmla="*/ 59 w 91"/>
                <a:gd name="T1" fmla="*/ 3 h 114"/>
                <a:gd name="T2" fmla="*/ 53 w 91"/>
                <a:gd name="T3" fmla="*/ 0 h 114"/>
                <a:gd name="T4" fmla="*/ 48 w 91"/>
                <a:gd name="T5" fmla="*/ 0 h 114"/>
                <a:gd name="T6" fmla="*/ 43 w 91"/>
                <a:gd name="T7" fmla="*/ 0 h 114"/>
                <a:gd name="T8" fmla="*/ 39 w 91"/>
                <a:gd name="T9" fmla="*/ 1 h 114"/>
                <a:gd name="T10" fmla="*/ 31 w 91"/>
                <a:gd name="T11" fmla="*/ 4 h 114"/>
                <a:gd name="T12" fmla="*/ 25 w 91"/>
                <a:gd name="T13" fmla="*/ 8 h 114"/>
                <a:gd name="T14" fmla="*/ 22 w 91"/>
                <a:gd name="T15" fmla="*/ 10 h 114"/>
                <a:gd name="T16" fmla="*/ 18 w 91"/>
                <a:gd name="T17" fmla="*/ 13 h 114"/>
                <a:gd name="T18" fmla="*/ 15 w 91"/>
                <a:gd name="T19" fmla="*/ 18 h 114"/>
                <a:gd name="T20" fmla="*/ 11 w 91"/>
                <a:gd name="T21" fmla="*/ 22 h 114"/>
                <a:gd name="T22" fmla="*/ 8 w 91"/>
                <a:gd name="T23" fmla="*/ 29 h 114"/>
                <a:gd name="T24" fmla="*/ 4 w 91"/>
                <a:gd name="T25" fmla="*/ 40 h 114"/>
                <a:gd name="T26" fmla="*/ 2 w 91"/>
                <a:gd name="T27" fmla="*/ 47 h 114"/>
                <a:gd name="T28" fmla="*/ 2 w 91"/>
                <a:gd name="T29" fmla="*/ 52 h 114"/>
                <a:gd name="T30" fmla="*/ 0 w 91"/>
                <a:gd name="T31" fmla="*/ 57 h 114"/>
                <a:gd name="T32" fmla="*/ 2 w 91"/>
                <a:gd name="T33" fmla="*/ 62 h 114"/>
                <a:gd name="T34" fmla="*/ 2 w 91"/>
                <a:gd name="T35" fmla="*/ 67 h 114"/>
                <a:gd name="T36" fmla="*/ 3 w 91"/>
                <a:gd name="T37" fmla="*/ 74 h 114"/>
                <a:gd name="T38" fmla="*/ 5 w 91"/>
                <a:gd name="T39" fmla="*/ 83 h 114"/>
                <a:gd name="T40" fmla="*/ 7 w 91"/>
                <a:gd name="T41" fmla="*/ 88 h 114"/>
                <a:gd name="T42" fmla="*/ 9 w 91"/>
                <a:gd name="T43" fmla="*/ 92 h 114"/>
                <a:gd name="T44" fmla="*/ 12 w 91"/>
                <a:gd name="T45" fmla="*/ 96 h 114"/>
                <a:gd name="T46" fmla="*/ 15 w 91"/>
                <a:gd name="T47" fmla="*/ 100 h 114"/>
                <a:gd name="T48" fmla="*/ 20 w 91"/>
                <a:gd name="T49" fmla="*/ 104 h 114"/>
                <a:gd name="T50" fmla="*/ 30 w 91"/>
                <a:gd name="T51" fmla="*/ 112 h 114"/>
                <a:gd name="T52" fmla="*/ 35 w 91"/>
                <a:gd name="T53" fmla="*/ 113 h 114"/>
                <a:gd name="T54" fmla="*/ 39 w 91"/>
                <a:gd name="T55" fmla="*/ 113 h 114"/>
                <a:gd name="T56" fmla="*/ 44 w 91"/>
                <a:gd name="T57" fmla="*/ 114 h 114"/>
                <a:gd name="T58" fmla="*/ 50 w 91"/>
                <a:gd name="T59" fmla="*/ 114 h 114"/>
                <a:gd name="T60" fmla="*/ 53 w 91"/>
                <a:gd name="T61" fmla="*/ 113 h 114"/>
                <a:gd name="T62" fmla="*/ 61 w 91"/>
                <a:gd name="T63" fmla="*/ 110 h 114"/>
                <a:gd name="T64" fmla="*/ 66 w 91"/>
                <a:gd name="T65" fmla="*/ 106 h 114"/>
                <a:gd name="T66" fmla="*/ 69 w 91"/>
                <a:gd name="T67" fmla="*/ 104 h 114"/>
                <a:gd name="T68" fmla="*/ 73 w 91"/>
                <a:gd name="T69" fmla="*/ 101 h 114"/>
                <a:gd name="T70" fmla="*/ 77 w 91"/>
                <a:gd name="T71" fmla="*/ 97 h 114"/>
                <a:gd name="T72" fmla="*/ 79 w 91"/>
                <a:gd name="T73" fmla="*/ 93 h 114"/>
                <a:gd name="T74" fmla="*/ 82 w 91"/>
                <a:gd name="T75" fmla="*/ 88 h 114"/>
                <a:gd name="T76" fmla="*/ 87 w 91"/>
                <a:gd name="T77" fmla="*/ 75 h 114"/>
                <a:gd name="T78" fmla="*/ 88 w 91"/>
                <a:gd name="T79" fmla="*/ 69 h 114"/>
                <a:gd name="T80" fmla="*/ 90 w 91"/>
                <a:gd name="T81" fmla="*/ 65 h 114"/>
                <a:gd name="T82" fmla="*/ 90 w 91"/>
                <a:gd name="T83" fmla="*/ 60 h 114"/>
                <a:gd name="T84" fmla="*/ 91 w 91"/>
                <a:gd name="T85" fmla="*/ 55 h 114"/>
                <a:gd name="T86" fmla="*/ 90 w 91"/>
                <a:gd name="T87" fmla="*/ 51 h 114"/>
                <a:gd name="T88" fmla="*/ 90 w 91"/>
                <a:gd name="T89" fmla="*/ 45 h 114"/>
                <a:gd name="T90" fmla="*/ 88 w 91"/>
                <a:gd name="T91" fmla="*/ 39 h 114"/>
                <a:gd name="T92" fmla="*/ 86 w 91"/>
                <a:gd name="T93" fmla="*/ 30 h 114"/>
                <a:gd name="T94" fmla="*/ 83 w 91"/>
                <a:gd name="T95" fmla="*/ 25 h 114"/>
                <a:gd name="T96" fmla="*/ 81 w 91"/>
                <a:gd name="T97" fmla="*/ 20 h 114"/>
                <a:gd name="T98" fmla="*/ 77 w 91"/>
                <a:gd name="T99" fmla="*/ 16 h 114"/>
                <a:gd name="T100" fmla="*/ 74 w 91"/>
                <a:gd name="T101" fmla="*/ 12 h 114"/>
                <a:gd name="T102" fmla="*/ 69 w 91"/>
                <a:gd name="T103" fmla="*/ 8 h 1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1"/>
                <a:gd name="T157" fmla="*/ 0 h 114"/>
                <a:gd name="T158" fmla="*/ 91 w 91"/>
                <a:gd name="T159" fmla="*/ 114 h 1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1" h="114">
                  <a:moveTo>
                    <a:pt x="65" y="5"/>
                  </a:moveTo>
                  <a:lnTo>
                    <a:pt x="61" y="3"/>
                  </a:lnTo>
                  <a:lnTo>
                    <a:pt x="61" y="4"/>
                  </a:lnTo>
                  <a:lnTo>
                    <a:pt x="59" y="3"/>
                  </a:lnTo>
                  <a:lnTo>
                    <a:pt x="57" y="3"/>
                  </a:lnTo>
                  <a:lnTo>
                    <a:pt x="56" y="1"/>
                  </a:lnTo>
                  <a:lnTo>
                    <a:pt x="55" y="1"/>
                  </a:lnTo>
                  <a:lnTo>
                    <a:pt x="53" y="0"/>
                  </a:lnTo>
                  <a:lnTo>
                    <a:pt x="52" y="1"/>
                  </a:lnTo>
                  <a:lnTo>
                    <a:pt x="51" y="0"/>
                  </a:lnTo>
                  <a:lnTo>
                    <a:pt x="50" y="0"/>
                  </a:lnTo>
                  <a:lnTo>
                    <a:pt x="48" y="0"/>
                  </a:lnTo>
                  <a:lnTo>
                    <a:pt x="47" y="0"/>
                  </a:lnTo>
                  <a:lnTo>
                    <a:pt x="46" y="0"/>
                  </a:lnTo>
                  <a:lnTo>
                    <a:pt x="44" y="0"/>
                  </a:lnTo>
                  <a:lnTo>
                    <a:pt x="43" y="0"/>
                  </a:lnTo>
                  <a:lnTo>
                    <a:pt x="42" y="0"/>
                  </a:lnTo>
                  <a:lnTo>
                    <a:pt x="40" y="0"/>
                  </a:lnTo>
                  <a:lnTo>
                    <a:pt x="40" y="1"/>
                  </a:lnTo>
                  <a:lnTo>
                    <a:pt x="39" y="1"/>
                  </a:lnTo>
                  <a:lnTo>
                    <a:pt x="38" y="1"/>
                  </a:lnTo>
                  <a:lnTo>
                    <a:pt x="37" y="1"/>
                  </a:lnTo>
                  <a:lnTo>
                    <a:pt x="35" y="1"/>
                  </a:lnTo>
                  <a:lnTo>
                    <a:pt x="31" y="4"/>
                  </a:lnTo>
                  <a:lnTo>
                    <a:pt x="30" y="4"/>
                  </a:lnTo>
                  <a:lnTo>
                    <a:pt x="29" y="5"/>
                  </a:lnTo>
                  <a:lnTo>
                    <a:pt x="26" y="7"/>
                  </a:lnTo>
                  <a:lnTo>
                    <a:pt x="25" y="8"/>
                  </a:lnTo>
                  <a:lnTo>
                    <a:pt x="24" y="8"/>
                  </a:lnTo>
                  <a:lnTo>
                    <a:pt x="24" y="9"/>
                  </a:lnTo>
                  <a:lnTo>
                    <a:pt x="22" y="9"/>
                  </a:lnTo>
                  <a:lnTo>
                    <a:pt x="22" y="10"/>
                  </a:lnTo>
                  <a:lnTo>
                    <a:pt x="21" y="10"/>
                  </a:lnTo>
                  <a:lnTo>
                    <a:pt x="21" y="12"/>
                  </a:lnTo>
                  <a:lnTo>
                    <a:pt x="20" y="12"/>
                  </a:lnTo>
                  <a:lnTo>
                    <a:pt x="18" y="13"/>
                  </a:lnTo>
                  <a:lnTo>
                    <a:pt x="17" y="14"/>
                  </a:lnTo>
                  <a:lnTo>
                    <a:pt x="16" y="16"/>
                  </a:lnTo>
                  <a:lnTo>
                    <a:pt x="15" y="17"/>
                  </a:lnTo>
                  <a:lnTo>
                    <a:pt x="15" y="18"/>
                  </a:lnTo>
                  <a:lnTo>
                    <a:pt x="13" y="18"/>
                  </a:lnTo>
                  <a:lnTo>
                    <a:pt x="13" y="20"/>
                  </a:lnTo>
                  <a:lnTo>
                    <a:pt x="12" y="21"/>
                  </a:lnTo>
                  <a:lnTo>
                    <a:pt x="11" y="22"/>
                  </a:lnTo>
                  <a:lnTo>
                    <a:pt x="11" y="23"/>
                  </a:lnTo>
                  <a:lnTo>
                    <a:pt x="9" y="25"/>
                  </a:lnTo>
                  <a:lnTo>
                    <a:pt x="9" y="26"/>
                  </a:lnTo>
                  <a:lnTo>
                    <a:pt x="8" y="29"/>
                  </a:lnTo>
                  <a:lnTo>
                    <a:pt x="7" y="29"/>
                  </a:lnTo>
                  <a:lnTo>
                    <a:pt x="5" y="34"/>
                  </a:lnTo>
                  <a:lnTo>
                    <a:pt x="4" y="39"/>
                  </a:lnTo>
                  <a:lnTo>
                    <a:pt x="4" y="40"/>
                  </a:lnTo>
                  <a:lnTo>
                    <a:pt x="3" y="43"/>
                  </a:lnTo>
                  <a:lnTo>
                    <a:pt x="3" y="44"/>
                  </a:lnTo>
                  <a:lnTo>
                    <a:pt x="2" y="45"/>
                  </a:lnTo>
                  <a:lnTo>
                    <a:pt x="2" y="47"/>
                  </a:lnTo>
                  <a:lnTo>
                    <a:pt x="2" y="48"/>
                  </a:lnTo>
                  <a:lnTo>
                    <a:pt x="2" y="49"/>
                  </a:lnTo>
                  <a:lnTo>
                    <a:pt x="2" y="51"/>
                  </a:lnTo>
                  <a:lnTo>
                    <a:pt x="2" y="52"/>
                  </a:lnTo>
                  <a:lnTo>
                    <a:pt x="2" y="53"/>
                  </a:lnTo>
                  <a:lnTo>
                    <a:pt x="2" y="55"/>
                  </a:lnTo>
                  <a:lnTo>
                    <a:pt x="2" y="56"/>
                  </a:lnTo>
                  <a:lnTo>
                    <a:pt x="0" y="57"/>
                  </a:lnTo>
                  <a:lnTo>
                    <a:pt x="0" y="58"/>
                  </a:lnTo>
                  <a:lnTo>
                    <a:pt x="0" y="60"/>
                  </a:lnTo>
                  <a:lnTo>
                    <a:pt x="2" y="61"/>
                  </a:lnTo>
                  <a:lnTo>
                    <a:pt x="2" y="62"/>
                  </a:lnTo>
                  <a:lnTo>
                    <a:pt x="2" y="64"/>
                  </a:lnTo>
                  <a:lnTo>
                    <a:pt x="2" y="65"/>
                  </a:lnTo>
                  <a:lnTo>
                    <a:pt x="2" y="66"/>
                  </a:lnTo>
                  <a:lnTo>
                    <a:pt x="2" y="67"/>
                  </a:lnTo>
                  <a:lnTo>
                    <a:pt x="2" y="69"/>
                  </a:lnTo>
                  <a:lnTo>
                    <a:pt x="2" y="70"/>
                  </a:lnTo>
                  <a:lnTo>
                    <a:pt x="2" y="71"/>
                  </a:lnTo>
                  <a:lnTo>
                    <a:pt x="3" y="74"/>
                  </a:lnTo>
                  <a:lnTo>
                    <a:pt x="3" y="75"/>
                  </a:lnTo>
                  <a:lnTo>
                    <a:pt x="3" y="77"/>
                  </a:lnTo>
                  <a:lnTo>
                    <a:pt x="3" y="78"/>
                  </a:lnTo>
                  <a:lnTo>
                    <a:pt x="5" y="83"/>
                  </a:lnTo>
                  <a:lnTo>
                    <a:pt x="5" y="84"/>
                  </a:lnTo>
                  <a:lnTo>
                    <a:pt x="7" y="86"/>
                  </a:lnTo>
                  <a:lnTo>
                    <a:pt x="7" y="87"/>
                  </a:lnTo>
                  <a:lnTo>
                    <a:pt x="7" y="88"/>
                  </a:lnTo>
                  <a:lnTo>
                    <a:pt x="8" y="90"/>
                  </a:lnTo>
                  <a:lnTo>
                    <a:pt x="8" y="91"/>
                  </a:lnTo>
                  <a:lnTo>
                    <a:pt x="9" y="91"/>
                  </a:lnTo>
                  <a:lnTo>
                    <a:pt x="9" y="92"/>
                  </a:lnTo>
                  <a:lnTo>
                    <a:pt x="11" y="93"/>
                  </a:lnTo>
                  <a:lnTo>
                    <a:pt x="11" y="95"/>
                  </a:lnTo>
                  <a:lnTo>
                    <a:pt x="12" y="95"/>
                  </a:lnTo>
                  <a:lnTo>
                    <a:pt x="12" y="96"/>
                  </a:lnTo>
                  <a:lnTo>
                    <a:pt x="13" y="97"/>
                  </a:lnTo>
                  <a:lnTo>
                    <a:pt x="13" y="99"/>
                  </a:lnTo>
                  <a:lnTo>
                    <a:pt x="15" y="99"/>
                  </a:lnTo>
                  <a:lnTo>
                    <a:pt x="15" y="100"/>
                  </a:lnTo>
                  <a:lnTo>
                    <a:pt x="16" y="101"/>
                  </a:lnTo>
                  <a:lnTo>
                    <a:pt x="17" y="102"/>
                  </a:lnTo>
                  <a:lnTo>
                    <a:pt x="18" y="104"/>
                  </a:lnTo>
                  <a:lnTo>
                    <a:pt x="20" y="104"/>
                  </a:lnTo>
                  <a:lnTo>
                    <a:pt x="20" y="105"/>
                  </a:lnTo>
                  <a:lnTo>
                    <a:pt x="22" y="106"/>
                  </a:lnTo>
                  <a:lnTo>
                    <a:pt x="26" y="109"/>
                  </a:lnTo>
                  <a:lnTo>
                    <a:pt x="30" y="112"/>
                  </a:lnTo>
                  <a:lnTo>
                    <a:pt x="30" y="110"/>
                  </a:lnTo>
                  <a:lnTo>
                    <a:pt x="33" y="112"/>
                  </a:lnTo>
                  <a:lnTo>
                    <a:pt x="34" y="112"/>
                  </a:lnTo>
                  <a:lnTo>
                    <a:pt x="35" y="113"/>
                  </a:lnTo>
                  <a:lnTo>
                    <a:pt x="37" y="113"/>
                  </a:lnTo>
                  <a:lnTo>
                    <a:pt x="38" y="114"/>
                  </a:lnTo>
                  <a:lnTo>
                    <a:pt x="39" y="114"/>
                  </a:lnTo>
                  <a:lnTo>
                    <a:pt x="39" y="113"/>
                  </a:lnTo>
                  <a:lnTo>
                    <a:pt x="40" y="114"/>
                  </a:lnTo>
                  <a:lnTo>
                    <a:pt x="42" y="114"/>
                  </a:lnTo>
                  <a:lnTo>
                    <a:pt x="43" y="114"/>
                  </a:lnTo>
                  <a:lnTo>
                    <a:pt x="44" y="114"/>
                  </a:lnTo>
                  <a:lnTo>
                    <a:pt x="46" y="114"/>
                  </a:lnTo>
                  <a:lnTo>
                    <a:pt x="47" y="114"/>
                  </a:lnTo>
                  <a:lnTo>
                    <a:pt x="48" y="114"/>
                  </a:lnTo>
                  <a:lnTo>
                    <a:pt x="50" y="114"/>
                  </a:lnTo>
                  <a:lnTo>
                    <a:pt x="51" y="114"/>
                  </a:lnTo>
                  <a:lnTo>
                    <a:pt x="51" y="113"/>
                  </a:lnTo>
                  <a:lnTo>
                    <a:pt x="52" y="113"/>
                  </a:lnTo>
                  <a:lnTo>
                    <a:pt x="53" y="113"/>
                  </a:lnTo>
                  <a:lnTo>
                    <a:pt x="55" y="113"/>
                  </a:lnTo>
                  <a:lnTo>
                    <a:pt x="56" y="113"/>
                  </a:lnTo>
                  <a:lnTo>
                    <a:pt x="60" y="110"/>
                  </a:lnTo>
                  <a:lnTo>
                    <a:pt x="61" y="110"/>
                  </a:lnTo>
                  <a:lnTo>
                    <a:pt x="61" y="109"/>
                  </a:lnTo>
                  <a:lnTo>
                    <a:pt x="62" y="109"/>
                  </a:lnTo>
                  <a:lnTo>
                    <a:pt x="65" y="108"/>
                  </a:lnTo>
                  <a:lnTo>
                    <a:pt x="66" y="106"/>
                  </a:lnTo>
                  <a:lnTo>
                    <a:pt x="68" y="106"/>
                  </a:lnTo>
                  <a:lnTo>
                    <a:pt x="68" y="105"/>
                  </a:lnTo>
                  <a:lnTo>
                    <a:pt x="69" y="105"/>
                  </a:lnTo>
                  <a:lnTo>
                    <a:pt x="69" y="104"/>
                  </a:lnTo>
                  <a:lnTo>
                    <a:pt x="70" y="104"/>
                  </a:lnTo>
                  <a:lnTo>
                    <a:pt x="70" y="102"/>
                  </a:lnTo>
                  <a:lnTo>
                    <a:pt x="72" y="102"/>
                  </a:lnTo>
                  <a:lnTo>
                    <a:pt x="73" y="101"/>
                  </a:lnTo>
                  <a:lnTo>
                    <a:pt x="74" y="100"/>
                  </a:lnTo>
                  <a:lnTo>
                    <a:pt x="74" y="99"/>
                  </a:lnTo>
                  <a:lnTo>
                    <a:pt x="75" y="99"/>
                  </a:lnTo>
                  <a:lnTo>
                    <a:pt x="77" y="97"/>
                  </a:lnTo>
                  <a:lnTo>
                    <a:pt x="77" y="96"/>
                  </a:lnTo>
                  <a:lnTo>
                    <a:pt x="78" y="96"/>
                  </a:lnTo>
                  <a:lnTo>
                    <a:pt x="78" y="95"/>
                  </a:lnTo>
                  <a:lnTo>
                    <a:pt x="79" y="93"/>
                  </a:lnTo>
                  <a:lnTo>
                    <a:pt x="79" y="92"/>
                  </a:lnTo>
                  <a:lnTo>
                    <a:pt x="81" y="91"/>
                  </a:lnTo>
                  <a:lnTo>
                    <a:pt x="82" y="90"/>
                  </a:lnTo>
                  <a:lnTo>
                    <a:pt x="82" y="88"/>
                  </a:lnTo>
                  <a:lnTo>
                    <a:pt x="83" y="86"/>
                  </a:lnTo>
                  <a:lnTo>
                    <a:pt x="85" y="86"/>
                  </a:lnTo>
                  <a:lnTo>
                    <a:pt x="86" y="80"/>
                  </a:lnTo>
                  <a:lnTo>
                    <a:pt x="87" y="75"/>
                  </a:lnTo>
                  <a:lnTo>
                    <a:pt x="87" y="74"/>
                  </a:lnTo>
                  <a:lnTo>
                    <a:pt x="88" y="71"/>
                  </a:lnTo>
                  <a:lnTo>
                    <a:pt x="88" y="70"/>
                  </a:lnTo>
                  <a:lnTo>
                    <a:pt x="88" y="69"/>
                  </a:lnTo>
                  <a:lnTo>
                    <a:pt x="88" y="67"/>
                  </a:lnTo>
                  <a:lnTo>
                    <a:pt x="90" y="67"/>
                  </a:lnTo>
                  <a:lnTo>
                    <a:pt x="90" y="66"/>
                  </a:lnTo>
                  <a:lnTo>
                    <a:pt x="90" y="65"/>
                  </a:lnTo>
                  <a:lnTo>
                    <a:pt x="90" y="64"/>
                  </a:lnTo>
                  <a:lnTo>
                    <a:pt x="90" y="62"/>
                  </a:lnTo>
                  <a:lnTo>
                    <a:pt x="90" y="61"/>
                  </a:lnTo>
                  <a:lnTo>
                    <a:pt x="90" y="60"/>
                  </a:lnTo>
                  <a:lnTo>
                    <a:pt x="90" y="58"/>
                  </a:lnTo>
                  <a:lnTo>
                    <a:pt x="91" y="57"/>
                  </a:lnTo>
                  <a:lnTo>
                    <a:pt x="91" y="56"/>
                  </a:lnTo>
                  <a:lnTo>
                    <a:pt x="91" y="55"/>
                  </a:lnTo>
                  <a:lnTo>
                    <a:pt x="90" y="55"/>
                  </a:lnTo>
                  <a:lnTo>
                    <a:pt x="90" y="53"/>
                  </a:lnTo>
                  <a:lnTo>
                    <a:pt x="90" y="52"/>
                  </a:lnTo>
                  <a:lnTo>
                    <a:pt x="90" y="51"/>
                  </a:lnTo>
                  <a:lnTo>
                    <a:pt x="90" y="49"/>
                  </a:lnTo>
                  <a:lnTo>
                    <a:pt x="90" y="48"/>
                  </a:lnTo>
                  <a:lnTo>
                    <a:pt x="90" y="47"/>
                  </a:lnTo>
                  <a:lnTo>
                    <a:pt x="90" y="45"/>
                  </a:lnTo>
                  <a:lnTo>
                    <a:pt x="90" y="44"/>
                  </a:lnTo>
                  <a:lnTo>
                    <a:pt x="90" y="43"/>
                  </a:lnTo>
                  <a:lnTo>
                    <a:pt x="88" y="40"/>
                  </a:lnTo>
                  <a:lnTo>
                    <a:pt x="88" y="39"/>
                  </a:lnTo>
                  <a:lnTo>
                    <a:pt x="88" y="38"/>
                  </a:lnTo>
                  <a:lnTo>
                    <a:pt x="88" y="36"/>
                  </a:lnTo>
                  <a:lnTo>
                    <a:pt x="86" y="31"/>
                  </a:lnTo>
                  <a:lnTo>
                    <a:pt x="86" y="30"/>
                  </a:lnTo>
                  <a:lnTo>
                    <a:pt x="85" y="29"/>
                  </a:lnTo>
                  <a:lnTo>
                    <a:pt x="85" y="27"/>
                  </a:lnTo>
                  <a:lnTo>
                    <a:pt x="83" y="26"/>
                  </a:lnTo>
                  <a:lnTo>
                    <a:pt x="83" y="25"/>
                  </a:lnTo>
                  <a:lnTo>
                    <a:pt x="82" y="23"/>
                  </a:lnTo>
                  <a:lnTo>
                    <a:pt x="82" y="22"/>
                  </a:lnTo>
                  <a:lnTo>
                    <a:pt x="81" y="21"/>
                  </a:lnTo>
                  <a:lnTo>
                    <a:pt x="81" y="20"/>
                  </a:lnTo>
                  <a:lnTo>
                    <a:pt x="79" y="20"/>
                  </a:lnTo>
                  <a:lnTo>
                    <a:pt x="79" y="18"/>
                  </a:lnTo>
                  <a:lnTo>
                    <a:pt x="78" y="17"/>
                  </a:lnTo>
                  <a:lnTo>
                    <a:pt x="77" y="16"/>
                  </a:lnTo>
                  <a:lnTo>
                    <a:pt x="75" y="14"/>
                  </a:lnTo>
                  <a:lnTo>
                    <a:pt x="75" y="13"/>
                  </a:lnTo>
                  <a:lnTo>
                    <a:pt x="74" y="13"/>
                  </a:lnTo>
                  <a:lnTo>
                    <a:pt x="74" y="12"/>
                  </a:lnTo>
                  <a:lnTo>
                    <a:pt x="73" y="10"/>
                  </a:lnTo>
                  <a:lnTo>
                    <a:pt x="72" y="10"/>
                  </a:lnTo>
                  <a:lnTo>
                    <a:pt x="72" y="9"/>
                  </a:lnTo>
                  <a:lnTo>
                    <a:pt x="69" y="8"/>
                  </a:lnTo>
                  <a:lnTo>
                    <a:pt x="65" y="5"/>
                  </a:lnTo>
                  <a:close/>
                </a:path>
              </a:pathLst>
            </a:custGeom>
            <a:solidFill>
              <a:srgbClr val="808080"/>
            </a:solidFill>
            <a:ln w="9525">
              <a:noFill/>
              <a:round/>
              <a:headEnd/>
              <a:tailEnd/>
            </a:ln>
          </p:spPr>
          <p:txBody>
            <a:bodyPr/>
            <a:lstStyle/>
            <a:p>
              <a:endParaRPr lang="en-US"/>
            </a:p>
          </p:txBody>
        </p:sp>
        <p:sp>
          <p:nvSpPr>
            <p:cNvPr id="340" name="Freeform 486"/>
            <p:cNvSpPr>
              <a:spLocks/>
            </p:cNvSpPr>
            <p:nvPr/>
          </p:nvSpPr>
          <p:spPr bwMode="auto">
            <a:xfrm>
              <a:off x="1865" y="1371"/>
              <a:ext cx="93" cy="118"/>
            </a:xfrm>
            <a:custGeom>
              <a:avLst/>
              <a:gdLst>
                <a:gd name="T0" fmla="*/ 1 w 93"/>
                <a:gd name="T1" fmla="*/ 47 h 118"/>
                <a:gd name="T2" fmla="*/ 0 w 93"/>
                <a:gd name="T3" fmla="*/ 61 h 118"/>
                <a:gd name="T4" fmla="*/ 1 w 93"/>
                <a:gd name="T5" fmla="*/ 76 h 118"/>
                <a:gd name="T6" fmla="*/ 5 w 93"/>
                <a:gd name="T7" fmla="*/ 89 h 118"/>
                <a:gd name="T8" fmla="*/ 10 w 93"/>
                <a:gd name="T9" fmla="*/ 98 h 118"/>
                <a:gd name="T10" fmla="*/ 17 w 93"/>
                <a:gd name="T11" fmla="*/ 105 h 118"/>
                <a:gd name="T12" fmla="*/ 23 w 93"/>
                <a:gd name="T13" fmla="*/ 112 h 118"/>
                <a:gd name="T14" fmla="*/ 35 w 93"/>
                <a:gd name="T15" fmla="*/ 117 h 118"/>
                <a:gd name="T16" fmla="*/ 44 w 93"/>
                <a:gd name="T17" fmla="*/ 118 h 118"/>
                <a:gd name="T18" fmla="*/ 53 w 93"/>
                <a:gd name="T19" fmla="*/ 117 h 118"/>
                <a:gd name="T20" fmla="*/ 66 w 93"/>
                <a:gd name="T21" fmla="*/ 112 h 118"/>
                <a:gd name="T22" fmla="*/ 75 w 93"/>
                <a:gd name="T23" fmla="*/ 104 h 118"/>
                <a:gd name="T24" fmla="*/ 82 w 93"/>
                <a:gd name="T25" fmla="*/ 96 h 118"/>
                <a:gd name="T26" fmla="*/ 87 w 93"/>
                <a:gd name="T27" fmla="*/ 87 h 118"/>
                <a:gd name="T28" fmla="*/ 91 w 93"/>
                <a:gd name="T29" fmla="*/ 76 h 118"/>
                <a:gd name="T30" fmla="*/ 92 w 93"/>
                <a:gd name="T31" fmla="*/ 64 h 118"/>
                <a:gd name="T32" fmla="*/ 92 w 93"/>
                <a:gd name="T33" fmla="*/ 50 h 118"/>
                <a:gd name="T34" fmla="*/ 88 w 93"/>
                <a:gd name="T35" fmla="*/ 32 h 118"/>
                <a:gd name="T36" fmla="*/ 82 w 93"/>
                <a:gd name="T37" fmla="*/ 20 h 118"/>
                <a:gd name="T38" fmla="*/ 74 w 93"/>
                <a:gd name="T39" fmla="*/ 12 h 118"/>
                <a:gd name="T40" fmla="*/ 60 w 93"/>
                <a:gd name="T41" fmla="*/ 3 h 118"/>
                <a:gd name="T42" fmla="*/ 51 w 93"/>
                <a:gd name="T43" fmla="*/ 0 h 118"/>
                <a:gd name="T44" fmla="*/ 43 w 93"/>
                <a:gd name="T45" fmla="*/ 2 h 118"/>
                <a:gd name="T46" fmla="*/ 31 w 93"/>
                <a:gd name="T47" fmla="*/ 6 h 118"/>
                <a:gd name="T48" fmla="*/ 19 w 93"/>
                <a:gd name="T49" fmla="*/ 13 h 118"/>
                <a:gd name="T50" fmla="*/ 12 w 93"/>
                <a:gd name="T51" fmla="*/ 24 h 118"/>
                <a:gd name="T52" fmla="*/ 5 w 93"/>
                <a:gd name="T53" fmla="*/ 37 h 118"/>
                <a:gd name="T54" fmla="*/ 13 w 93"/>
                <a:gd name="T55" fmla="*/ 29 h 118"/>
                <a:gd name="T56" fmla="*/ 18 w 93"/>
                <a:gd name="T57" fmla="*/ 20 h 118"/>
                <a:gd name="T58" fmla="*/ 28 w 93"/>
                <a:gd name="T59" fmla="*/ 11 h 118"/>
                <a:gd name="T60" fmla="*/ 39 w 93"/>
                <a:gd name="T61" fmla="*/ 7 h 118"/>
                <a:gd name="T62" fmla="*/ 47 w 93"/>
                <a:gd name="T63" fmla="*/ 4 h 118"/>
                <a:gd name="T64" fmla="*/ 54 w 93"/>
                <a:gd name="T65" fmla="*/ 6 h 118"/>
                <a:gd name="T66" fmla="*/ 69 w 93"/>
                <a:gd name="T67" fmla="*/ 12 h 118"/>
                <a:gd name="T68" fmla="*/ 75 w 93"/>
                <a:gd name="T69" fmla="*/ 19 h 118"/>
                <a:gd name="T70" fmla="*/ 82 w 93"/>
                <a:gd name="T71" fmla="*/ 29 h 118"/>
                <a:gd name="T72" fmla="*/ 87 w 93"/>
                <a:gd name="T73" fmla="*/ 41 h 118"/>
                <a:gd name="T74" fmla="*/ 89 w 93"/>
                <a:gd name="T75" fmla="*/ 56 h 118"/>
                <a:gd name="T76" fmla="*/ 89 w 93"/>
                <a:gd name="T77" fmla="*/ 67 h 118"/>
                <a:gd name="T78" fmla="*/ 86 w 93"/>
                <a:gd name="T79" fmla="*/ 80 h 118"/>
                <a:gd name="T80" fmla="*/ 82 w 93"/>
                <a:gd name="T81" fmla="*/ 90 h 118"/>
                <a:gd name="T82" fmla="*/ 76 w 93"/>
                <a:gd name="T83" fmla="*/ 98 h 118"/>
                <a:gd name="T84" fmla="*/ 67 w 93"/>
                <a:gd name="T85" fmla="*/ 105 h 118"/>
                <a:gd name="T86" fmla="*/ 58 w 93"/>
                <a:gd name="T87" fmla="*/ 112 h 118"/>
                <a:gd name="T88" fmla="*/ 51 w 93"/>
                <a:gd name="T89" fmla="*/ 115 h 118"/>
                <a:gd name="T90" fmla="*/ 41 w 93"/>
                <a:gd name="T91" fmla="*/ 115 h 118"/>
                <a:gd name="T92" fmla="*/ 34 w 93"/>
                <a:gd name="T93" fmla="*/ 112 h 118"/>
                <a:gd name="T94" fmla="*/ 23 w 93"/>
                <a:gd name="T95" fmla="*/ 107 h 118"/>
                <a:gd name="T96" fmla="*/ 17 w 93"/>
                <a:gd name="T97" fmla="*/ 102 h 118"/>
                <a:gd name="T98" fmla="*/ 12 w 93"/>
                <a:gd name="T99" fmla="*/ 93 h 118"/>
                <a:gd name="T100" fmla="*/ 8 w 93"/>
                <a:gd name="T101" fmla="*/ 85 h 118"/>
                <a:gd name="T102" fmla="*/ 4 w 93"/>
                <a:gd name="T103" fmla="*/ 72 h 118"/>
                <a:gd name="T104" fmla="*/ 4 w 93"/>
                <a:gd name="T105" fmla="*/ 59 h 118"/>
                <a:gd name="T106" fmla="*/ 5 w 93"/>
                <a:gd name="T107" fmla="*/ 46 h 1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
                <a:gd name="T163" fmla="*/ 0 h 118"/>
                <a:gd name="T164" fmla="*/ 93 w 93"/>
                <a:gd name="T165" fmla="*/ 118 h 11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 h="118">
                  <a:moveTo>
                    <a:pt x="5" y="37"/>
                  </a:moveTo>
                  <a:lnTo>
                    <a:pt x="3" y="42"/>
                  </a:lnTo>
                  <a:lnTo>
                    <a:pt x="3" y="45"/>
                  </a:lnTo>
                  <a:lnTo>
                    <a:pt x="1" y="47"/>
                  </a:lnTo>
                  <a:lnTo>
                    <a:pt x="1" y="52"/>
                  </a:lnTo>
                  <a:lnTo>
                    <a:pt x="0" y="56"/>
                  </a:lnTo>
                  <a:lnTo>
                    <a:pt x="0" y="59"/>
                  </a:lnTo>
                  <a:lnTo>
                    <a:pt x="0" y="61"/>
                  </a:lnTo>
                  <a:lnTo>
                    <a:pt x="0" y="64"/>
                  </a:lnTo>
                  <a:lnTo>
                    <a:pt x="0" y="70"/>
                  </a:lnTo>
                  <a:lnTo>
                    <a:pt x="1" y="73"/>
                  </a:lnTo>
                  <a:lnTo>
                    <a:pt x="1" y="76"/>
                  </a:lnTo>
                  <a:lnTo>
                    <a:pt x="3" y="81"/>
                  </a:lnTo>
                  <a:lnTo>
                    <a:pt x="4" y="83"/>
                  </a:lnTo>
                  <a:lnTo>
                    <a:pt x="4" y="86"/>
                  </a:lnTo>
                  <a:lnTo>
                    <a:pt x="5" y="89"/>
                  </a:lnTo>
                  <a:lnTo>
                    <a:pt x="6" y="91"/>
                  </a:lnTo>
                  <a:lnTo>
                    <a:pt x="8" y="93"/>
                  </a:lnTo>
                  <a:lnTo>
                    <a:pt x="9" y="95"/>
                  </a:lnTo>
                  <a:lnTo>
                    <a:pt x="10" y="98"/>
                  </a:lnTo>
                  <a:lnTo>
                    <a:pt x="12" y="100"/>
                  </a:lnTo>
                  <a:lnTo>
                    <a:pt x="13" y="102"/>
                  </a:lnTo>
                  <a:lnTo>
                    <a:pt x="14" y="104"/>
                  </a:lnTo>
                  <a:lnTo>
                    <a:pt x="17" y="105"/>
                  </a:lnTo>
                  <a:lnTo>
                    <a:pt x="18" y="107"/>
                  </a:lnTo>
                  <a:lnTo>
                    <a:pt x="19" y="109"/>
                  </a:lnTo>
                  <a:lnTo>
                    <a:pt x="22" y="111"/>
                  </a:lnTo>
                  <a:lnTo>
                    <a:pt x="23" y="112"/>
                  </a:lnTo>
                  <a:lnTo>
                    <a:pt x="26" y="113"/>
                  </a:lnTo>
                  <a:lnTo>
                    <a:pt x="28" y="115"/>
                  </a:lnTo>
                  <a:lnTo>
                    <a:pt x="32" y="116"/>
                  </a:lnTo>
                  <a:lnTo>
                    <a:pt x="35" y="117"/>
                  </a:lnTo>
                  <a:lnTo>
                    <a:pt x="38" y="117"/>
                  </a:lnTo>
                  <a:lnTo>
                    <a:pt x="39" y="118"/>
                  </a:lnTo>
                  <a:lnTo>
                    <a:pt x="41" y="118"/>
                  </a:lnTo>
                  <a:lnTo>
                    <a:pt x="44" y="118"/>
                  </a:lnTo>
                  <a:lnTo>
                    <a:pt x="47" y="118"/>
                  </a:lnTo>
                  <a:lnTo>
                    <a:pt x="48" y="118"/>
                  </a:lnTo>
                  <a:lnTo>
                    <a:pt x="51" y="118"/>
                  </a:lnTo>
                  <a:lnTo>
                    <a:pt x="53" y="117"/>
                  </a:lnTo>
                  <a:lnTo>
                    <a:pt x="56" y="117"/>
                  </a:lnTo>
                  <a:lnTo>
                    <a:pt x="57" y="117"/>
                  </a:lnTo>
                  <a:lnTo>
                    <a:pt x="61" y="115"/>
                  </a:lnTo>
                  <a:lnTo>
                    <a:pt x="66" y="112"/>
                  </a:lnTo>
                  <a:lnTo>
                    <a:pt x="67" y="111"/>
                  </a:lnTo>
                  <a:lnTo>
                    <a:pt x="70" y="109"/>
                  </a:lnTo>
                  <a:lnTo>
                    <a:pt x="74" y="107"/>
                  </a:lnTo>
                  <a:lnTo>
                    <a:pt x="75" y="104"/>
                  </a:lnTo>
                  <a:lnTo>
                    <a:pt x="76" y="103"/>
                  </a:lnTo>
                  <a:lnTo>
                    <a:pt x="79" y="102"/>
                  </a:lnTo>
                  <a:lnTo>
                    <a:pt x="80" y="99"/>
                  </a:lnTo>
                  <a:lnTo>
                    <a:pt x="82" y="96"/>
                  </a:lnTo>
                  <a:lnTo>
                    <a:pt x="83" y="94"/>
                  </a:lnTo>
                  <a:lnTo>
                    <a:pt x="84" y="91"/>
                  </a:lnTo>
                  <a:lnTo>
                    <a:pt x="86" y="89"/>
                  </a:lnTo>
                  <a:lnTo>
                    <a:pt x="87" y="87"/>
                  </a:lnTo>
                  <a:lnTo>
                    <a:pt x="88" y="85"/>
                  </a:lnTo>
                  <a:lnTo>
                    <a:pt x="88" y="83"/>
                  </a:lnTo>
                  <a:lnTo>
                    <a:pt x="89" y="81"/>
                  </a:lnTo>
                  <a:lnTo>
                    <a:pt x="91" y="76"/>
                  </a:lnTo>
                  <a:lnTo>
                    <a:pt x="91" y="73"/>
                  </a:lnTo>
                  <a:lnTo>
                    <a:pt x="92" y="69"/>
                  </a:lnTo>
                  <a:lnTo>
                    <a:pt x="92" y="67"/>
                  </a:lnTo>
                  <a:lnTo>
                    <a:pt x="92" y="64"/>
                  </a:lnTo>
                  <a:lnTo>
                    <a:pt x="93" y="61"/>
                  </a:lnTo>
                  <a:lnTo>
                    <a:pt x="92" y="59"/>
                  </a:lnTo>
                  <a:lnTo>
                    <a:pt x="92" y="56"/>
                  </a:lnTo>
                  <a:lnTo>
                    <a:pt x="92" y="50"/>
                  </a:lnTo>
                  <a:lnTo>
                    <a:pt x="92" y="47"/>
                  </a:lnTo>
                  <a:lnTo>
                    <a:pt x="91" y="45"/>
                  </a:lnTo>
                  <a:lnTo>
                    <a:pt x="89" y="39"/>
                  </a:lnTo>
                  <a:lnTo>
                    <a:pt x="88" y="32"/>
                  </a:lnTo>
                  <a:lnTo>
                    <a:pt x="87" y="29"/>
                  </a:lnTo>
                  <a:lnTo>
                    <a:pt x="86" y="26"/>
                  </a:lnTo>
                  <a:lnTo>
                    <a:pt x="83" y="21"/>
                  </a:lnTo>
                  <a:lnTo>
                    <a:pt x="82" y="20"/>
                  </a:lnTo>
                  <a:lnTo>
                    <a:pt x="79" y="17"/>
                  </a:lnTo>
                  <a:lnTo>
                    <a:pt x="78" y="16"/>
                  </a:lnTo>
                  <a:lnTo>
                    <a:pt x="76" y="13"/>
                  </a:lnTo>
                  <a:lnTo>
                    <a:pt x="74" y="12"/>
                  </a:lnTo>
                  <a:lnTo>
                    <a:pt x="73" y="11"/>
                  </a:lnTo>
                  <a:lnTo>
                    <a:pt x="70" y="8"/>
                  </a:lnTo>
                  <a:lnTo>
                    <a:pt x="62" y="3"/>
                  </a:lnTo>
                  <a:lnTo>
                    <a:pt x="60" y="3"/>
                  </a:lnTo>
                  <a:lnTo>
                    <a:pt x="57" y="2"/>
                  </a:lnTo>
                  <a:lnTo>
                    <a:pt x="56" y="2"/>
                  </a:lnTo>
                  <a:lnTo>
                    <a:pt x="53" y="2"/>
                  </a:lnTo>
                  <a:lnTo>
                    <a:pt x="51" y="0"/>
                  </a:lnTo>
                  <a:lnTo>
                    <a:pt x="49" y="0"/>
                  </a:lnTo>
                  <a:lnTo>
                    <a:pt x="47" y="0"/>
                  </a:lnTo>
                  <a:lnTo>
                    <a:pt x="44" y="0"/>
                  </a:lnTo>
                  <a:lnTo>
                    <a:pt x="43" y="2"/>
                  </a:lnTo>
                  <a:lnTo>
                    <a:pt x="40" y="2"/>
                  </a:lnTo>
                  <a:lnTo>
                    <a:pt x="38" y="3"/>
                  </a:lnTo>
                  <a:lnTo>
                    <a:pt x="35" y="3"/>
                  </a:lnTo>
                  <a:lnTo>
                    <a:pt x="31" y="6"/>
                  </a:lnTo>
                  <a:lnTo>
                    <a:pt x="27" y="7"/>
                  </a:lnTo>
                  <a:lnTo>
                    <a:pt x="25" y="10"/>
                  </a:lnTo>
                  <a:lnTo>
                    <a:pt x="23" y="11"/>
                  </a:lnTo>
                  <a:lnTo>
                    <a:pt x="19" y="13"/>
                  </a:lnTo>
                  <a:lnTo>
                    <a:pt x="16" y="17"/>
                  </a:lnTo>
                  <a:lnTo>
                    <a:pt x="14" y="20"/>
                  </a:lnTo>
                  <a:lnTo>
                    <a:pt x="13" y="21"/>
                  </a:lnTo>
                  <a:lnTo>
                    <a:pt x="12" y="24"/>
                  </a:lnTo>
                  <a:lnTo>
                    <a:pt x="9" y="26"/>
                  </a:lnTo>
                  <a:lnTo>
                    <a:pt x="8" y="28"/>
                  </a:lnTo>
                  <a:lnTo>
                    <a:pt x="6" y="30"/>
                  </a:lnTo>
                  <a:lnTo>
                    <a:pt x="5" y="37"/>
                  </a:lnTo>
                  <a:lnTo>
                    <a:pt x="8" y="38"/>
                  </a:lnTo>
                  <a:lnTo>
                    <a:pt x="9" y="33"/>
                  </a:lnTo>
                  <a:lnTo>
                    <a:pt x="12" y="30"/>
                  </a:lnTo>
                  <a:lnTo>
                    <a:pt x="13" y="29"/>
                  </a:lnTo>
                  <a:lnTo>
                    <a:pt x="14" y="26"/>
                  </a:lnTo>
                  <a:lnTo>
                    <a:pt x="16" y="24"/>
                  </a:lnTo>
                  <a:lnTo>
                    <a:pt x="17" y="23"/>
                  </a:lnTo>
                  <a:lnTo>
                    <a:pt x="18" y="20"/>
                  </a:lnTo>
                  <a:lnTo>
                    <a:pt x="21" y="16"/>
                  </a:lnTo>
                  <a:lnTo>
                    <a:pt x="25" y="13"/>
                  </a:lnTo>
                  <a:lnTo>
                    <a:pt x="26" y="12"/>
                  </a:lnTo>
                  <a:lnTo>
                    <a:pt x="28" y="11"/>
                  </a:lnTo>
                  <a:lnTo>
                    <a:pt x="32" y="8"/>
                  </a:lnTo>
                  <a:lnTo>
                    <a:pt x="35" y="8"/>
                  </a:lnTo>
                  <a:lnTo>
                    <a:pt x="36" y="7"/>
                  </a:lnTo>
                  <a:lnTo>
                    <a:pt x="39" y="7"/>
                  </a:lnTo>
                  <a:lnTo>
                    <a:pt x="40" y="6"/>
                  </a:lnTo>
                  <a:lnTo>
                    <a:pt x="43" y="6"/>
                  </a:lnTo>
                  <a:lnTo>
                    <a:pt x="44" y="6"/>
                  </a:lnTo>
                  <a:lnTo>
                    <a:pt x="47" y="4"/>
                  </a:lnTo>
                  <a:lnTo>
                    <a:pt x="49" y="4"/>
                  </a:lnTo>
                  <a:lnTo>
                    <a:pt x="51" y="4"/>
                  </a:lnTo>
                  <a:lnTo>
                    <a:pt x="53" y="6"/>
                  </a:lnTo>
                  <a:lnTo>
                    <a:pt x="54" y="6"/>
                  </a:lnTo>
                  <a:lnTo>
                    <a:pt x="57" y="6"/>
                  </a:lnTo>
                  <a:lnTo>
                    <a:pt x="60" y="7"/>
                  </a:lnTo>
                  <a:lnTo>
                    <a:pt x="61" y="7"/>
                  </a:lnTo>
                  <a:lnTo>
                    <a:pt x="69" y="12"/>
                  </a:lnTo>
                  <a:lnTo>
                    <a:pt x="70" y="13"/>
                  </a:lnTo>
                  <a:lnTo>
                    <a:pt x="73" y="15"/>
                  </a:lnTo>
                  <a:lnTo>
                    <a:pt x="74" y="17"/>
                  </a:lnTo>
                  <a:lnTo>
                    <a:pt x="75" y="19"/>
                  </a:lnTo>
                  <a:lnTo>
                    <a:pt x="78" y="20"/>
                  </a:lnTo>
                  <a:lnTo>
                    <a:pt x="79" y="23"/>
                  </a:lnTo>
                  <a:lnTo>
                    <a:pt x="80" y="24"/>
                  </a:lnTo>
                  <a:lnTo>
                    <a:pt x="82" y="29"/>
                  </a:lnTo>
                  <a:lnTo>
                    <a:pt x="83" y="30"/>
                  </a:lnTo>
                  <a:lnTo>
                    <a:pt x="84" y="33"/>
                  </a:lnTo>
                  <a:lnTo>
                    <a:pt x="86" y="35"/>
                  </a:lnTo>
                  <a:lnTo>
                    <a:pt x="87" y="41"/>
                  </a:lnTo>
                  <a:lnTo>
                    <a:pt x="88" y="46"/>
                  </a:lnTo>
                  <a:lnTo>
                    <a:pt x="88" y="48"/>
                  </a:lnTo>
                  <a:lnTo>
                    <a:pt x="89" y="50"/>
                  </a:lnTo>
                  <a:lnTo>
                    <a:pt x="89" y="56"/>
                  </a:lnTo>
                  <a:lnTo>
                    <a:pt x="89" y="59"/>
                  </a:lnTo>
                  <a:lnTo>
                    <a:pt x="89" y="61"/>
                  </a:lnTo>
                  <a:lnTo>
                    <a:pt x="89" y="64"/>
                  </a:lnTo>
                  <a:lnTo>
                    <a:pt x="89" y="67"/>
                  </a:lnTo>
                  <a:lnTo>
                    <a:pt x="88" y="69"/>
                  </a:lnTo>
                  <a:lnTo>
                    <a:pt x="88" y="72"/>
                  </a:lnTo>
                  <a:lnTo>
                    <a:pt x="87" y="74"/>
                  </a:lnTo>
                  <a:lnTo>
                    <a:pt x="86" y="80"/>
                  </a:lnTo>
                  <a:lnTo>
                    <a:pt x="86" y="82"/>
                  </a:lnTo>
                  <a:lnTo>
                    <a:pt x="84" y="85"/>
                  </a:lnTo>
                  <a:lnTo>
                    <a:pt x="83" y="87"/>
                  </a:lnTo>
                  <a:lnTo>
                    <a:pt x="82" y="90"/>
                  </a:lnTo>
                  <a:lnTo>
                    <a:pt x="80" y="91"/>
                  </a:lnTo>
                  <a:lnTo>
                    <a:pt x="79" y="94"/>
                  </a:lnTo>
                  <a:lnTo>
                    <a:pt x="78" y="96"/>
                  </a:lnTo>
                  <a:lnTo>
                    <a:pt x="76" y="98"/>
                  </a:lnTo>
                  <a:lnTo>
                    <a:pt x="75" y="100"/>
                  </a:lnTo>
                  <a:lnTo>
                    <a:pt x="73" y="102"/>
                  </a:lnTo>
                  <a:lnTo>
                    <a:pt x="71" y="103"/>
                  </a:lnTo>
                  <a:lnTo>
                    <a:pt x="67" y="105"/>
                  </a:lnTo>
                  <a:lnTo>
                    <a:pt x="66" y="107"/>
                  </a:lnTo>
                  <a:lnTo>
                    <a:pt x="63" y="109"/>
                  </a:lnTo>
                  <a:lnTo>
                    <a:pt x="60" y="111"/>
                  </a:lnTo>
                  <a:lnTo>
                    <a:pt x="58" y="112"/>
                  </a:lnTo>
                  <a:lnTo>
                    <a:pt x="56" y="113"/>
                  </a:lnTo>
                  <a:lnTo>
                    <a:pt x="54" y="113"/>
                  </a:lnTo>
                  <a:lnTo>
                    <a:pt x="52" y="113"/>
                  </a:lnTo>
                  <a:lnTo>
                    <a:pt x="51" y="115"/>
                  </a:lnTo>
                  <a:lnTo>
                    <a:pt x="48" y="115"/>
                  </a:lnTo>
                  <a:lnTo>
                    <a:pt x="45" y="115"/>
                  </a:lnTo>
                  <a:lnTo>
                    <a:pt x="44" y="115"/>
                  </a:lnTo>
                  <a:lnTo>
                    <a:pt x="41" y="115"/>
                  </a:lnTo>
                  <a:lnTo>
                    <a:pt x="40" y="115"/>
                  </a:lnTo>
                  <a:lnTo>
                    <a:pt x="38" y="113"/>
                  </a:lnTo>
                  <a:lnTo>
                    <a:pt x="35" y="113"/>
                  </a:lnTo>
                  <a:lnTo>
                    <a:pt x="34" y="112"/>
                  </a:lnTo>
                  <a:lnTo>
                    <a:pt x="30" y="111"/>
                  </a:lnTo>
                  <a:lnTo>
                    <a:pt x="27" y="109"/>
                  </a:lnTo>
                  <a:lnTo>
                    <a:pt x="26" y="108"/>
                  </a:lnTo>
                  <a:lnTo>
                    <a:pt x="23" y="107"/>
                  </a:lnTo>
                  <a:lnTo>
                    <a:pt x="22" y="105"/>
                  </a:lnTo>
                  <a:lnTo>
                    <a:pt x="21" y="104"/>
                  </a:lnTo>
                  <a:lnTo>
                    <a:pt x="18" y="103"/>
                  </a:lnTo>
                  <a:lnTo>
                    <a:pt x="17" y="102"/>
                  </a:lnTo>
                  <a:lnTo>
                    <a:pt x="16" y="99"/>
                  </a:lnTo>
                  <a:lnTo>
                    <a:pt x="14" y="98"/>
                  </a:lnTo>
                  <a:lnTo>
                    <a:pt x="13" y="95"/>
                  </a:lnTo>
                  <a:lnTo>
                    <a:pt x="12" y="93"/>
                  </a:lnTo>
                  <a:lnTo>
                    <a:pt x="10" y="91"/>
                  </a:lnTo>
                  <a:lnTo>
                    <a:pt x="9" y="89"/>
                  </a:lnTo>
                  <a:lnTo>
                    <a:pt x="8" y="87"/>
                  </a:lnTo>
                  <a:lnTo>
                    <a:pt x="8" y="85"/>
                  </a:lnTo>
                  <a:lnTo>
                    <a:pt x="6" y="82"/>
                  </a:lnTo>
                  <a:lnTo>
                    <a:pt x="5" y="80"/>
                  </a:lnTo>
                  <a:lnTo>
                    <a:pt x="5" y="74"/>
                  </a:lnTo>
                  <a:lnTo>
                    <a:pt x="4" y="72"/>
                  </a:lnTo>
                  <a:lnTo>
                    <a:pt x="4" y="69"/>
                  </a:lnTo>
                  <a:lnTo>
                    <a:pt x="4" y="64"/>
                  </a:lnTo>
                  <a:lnTo>
                    <a:pt x="4" y="61"/>
                  </a:lnTo>
                  <a:lnTo>
                    <a:pt x="4" y="59"/>
                  </a:lnTo>
                  <a:lnTo>
                    <a:pt x="4" y="56"/>
                  </a:lnTo>
                  <a:lnTo>
                    <a:pt x="4" y="54"/>
                  </a:lnTo>
                  <a:lnTo>
                    <a:pt x="5" y="48"/>
                  </a:lnTo>
                  <a:lnTo>
                    <a:pt x="5" y="46"/>
                  </a:lnTo>
                  <a:lnTo>
                    <a:pt x="6" y="43"/>
                  </a:lnTo>
                  <a:lnTo>
                    <a:pt x="8" y="38"/>
                  </a:lnTo>
                  <a:lnTo>
                    <a:pt x="5" y="37"/>
                  </a:lnTo>
                  <a:close/>
                </a:path>
              </a:pathLst>
            </a:custGeom>
            <a:solidFill>
              <a:srgbClr val="808080"/>
            </a:solidFill>
            <a:ln w="9525">
              <a:noFill/>
              <a:round/>
              <a:headEnd/>
              <a:tailEnd/>
            </a:ln>
          </p:spPr>
          <p:txBody>
            <a:bodyPr/>
            <a:lstStyle/>
            <a:p>
              <a:endParaRPr lang="en-US"/>
            </a:p>
          </p:txBody>
        </p:sp>
        <p:sp>
          <p:nvSpPr>
            <p:cNvPr id="341" name="Freeform 487"/>
            <p:cNvSpPr>
              <a:spLocks/>
            </p:cNvSpPr>
            <p:nvPr/>
          </p:nvSpPr>
          <p:spPr bwMode="auto">
            <a:xfrm>
              <a:off x="1852" y="1427"/>
              <a:ext cx="65" cy="83"/>
            </a:xfrm>
            <a:custGeom>
              <a:avLst/>
              <a:gdLst>
                <a:gd name="T0" fmla="*/ 41 w 65"/>
                <a:gd name="T1" fmla="*/ 2 h 83"/>
                <a:gd name="T2" fmla="*/ 38 w 65"/>
                <a:gd name="T3" fmla="*/ 0 h 83"/>
                <a:gd name="T4" fmla="*/ 34 w 65"/>
                <a:gd name="T5" fmla="*/ 0 h 83"/>
                <a:gd name="T6" fmla="*/ 30 w 65"/>
                <a:gd name="T7" fmla="*/ 0 h 83"/>
                <a:gd name="T8" fmla="*/ 26 w 65"/>
                <a:gd name="T9" fmla="*/ 2 h 83"/>
                <a:gd name="T10" fmla="*/ 18 w 65"/>
                <a:gd name="T11" fmla="*/ 5 h 83"/>
                <a:gd name="T12" fmla="*/ 13 w 65"/>
                <a:gd name="T13" fmla="*/ 8 h 83"/>
                <a:gd name="T14" fmla="*/ 10 w 65"/>
                <a:gd name="T15" fmla="*/ 12 h 83"/>
                <a:gd name="T16" fmla="*/ 8 w 65"/>
                <a:gd name="T17" fmla="*/ 14 h 83"/>
                <a:gd name="T18" fmla="*/ 7 w 65"/>
                <a:gd name="T19" fmla="*/ 17 h 83"/>
                <a:gd name="T20" fmla="*/ 3 w 65"/>
                <a:gd name="T21" fmla="*/ 25 h 83"/>
                <a:gd name="T22" fmla="*/ 1 w 65"/>
                <a:gd name="T23" fmla="*/ 33 h 83"/>
                <a:gd name="T24" fmla="*/ 0 w 65"/>
                <a:gd name="T25" fmla="*/ 37 h 83"/>
                <a:gd name="T26" fmla="*/ 0 w 65"/>
                <a:gd name="T27" fmla="*/ 40 h 83"/>
                <a:gd name="T28" fmla="*/ 0 w 65"/>
                <a:gd name="T29" fmla="*/ 44 h 83"/>
                <a:gd name="T30" fmla="*/ 0 w 65"/>
                <a:gd name="T31" fmla="*/ 48 h 83"/>
                <a:gd name="T32" fmla="*/ 3 w 65"/>
                <a:gd name="T33" fmla="*/ 61 h 83"/>
                <a:gd name="T34" fmla="*/ 4 w 65"/>
                <a:gd name="T35" fmla="*/ 65 h 83"/>
                <a:gd name="T36" fmla="*/ 7 w 65"/>
                <a:gd name="T37" fmla="*/ 68 h 83"/>
                <a:gd name="T38" fmla="*/ 8 w 65"/>
                <a:gd name="T39" fmla="*/ 70 h 83"/>
                <a:gd name="T40" fmla="*/ 10 w 65"/>
                <a:gd name="T41" fmla="*/ 73 h 83"/>
                <a:gd name="T42" fmla="*/ 13 w 65"/>
                <a:gd name="T43" fmla="*/ 75 h 83"/>
                <a:gd name="T44" fmla="*/ 21 w 65"/>
                <a:gd name="T45" fmla="*/ 81 h 83"/>
                <a:gd name="T46" fmla="*/ 23 w 65"/>
                <a:gd name="T47" fmla="*/ 81 h 83"/>
                <a:gd name="T48" fmla="*/ 27 w 65"/>
                <a:gd name="T49" fmla="*/ 82 h 83"/>
                <a:gd name="T50" fmla="*/ 30 w 65"/>
                <a:gd name="T51" fmla="*/ 82 h 83"/>
                <a:gd name="T52" fmla="*/ 34 w 65"/>
                <a:gd name="T53" fmla="*/ 82 h 83"/>
                <a:gd name="T54" fmla="*/ 38 w 65"/>
                <a:gd name="T55" fmla="*/ 81 h 83"/>
                <a:gd name="T56" fmla="*/ 45 w 65"/>
                <a:gd name="T57" fmla="*/ 77 h 83"/>
                <a:gd name="T58" fmla="*/ 49 w 65"/>
                <a:gd name="T59" fmla="*/ 75 h 83"/>
                <a:gd name="T60" fmla="*/ 52 w 65"/>
                <a:gd name="T61" fmla="*/ 73 h 83"/>
                <a:gd name="T62" fmla="*/ 54 w 65"/>
                <a:gd name="T63" fmla="*/ 69 h 83"/>
                <a:gd name="T64" fmla="*/ 57 w 65"/>
                <a:gd name="T65" fmla="*/ 66 h 83"/>
                <a:gd name="T66" fmla="*/ 60 w 65"/>
                <a:gd name="T67" fmla="*/ 62 h 83"/>
                <a:gd name="T68" fmla="*/ 64 w 65"/>
                <a:gd name="T69" fmla="*/ 51 h 83"/>
                <a:gd name="T70" fmla="*/ 64 w 65"/>
                <a:gd name="T71" fmla="*/ 47 h 83"/>
                <a:gd name="T72" fmla="*/ 64 w 65"/>
                <a:gd name="T73" fmla="*/ 43 h 83"/>
                <a:gd name="T74" fmla="*/ 64 w 65"/>
                <a:gd name="T75" fmla="*/ 39 h 83"/>
                <a:gd name="T76" fmla="*/ 64 w 65"/>
                <a:gd name="T77" fmla="*/ 35 h 83"/>
                <a:gd name="T78" fmla="*/ 64 w 65"/>
                <a:gd name="T79" fmla="*/ 30 h 83"/>
                <a:gd name="T80" fmla="*/ 60 w 65"/>
                <a:gd name="T81" fmla="*/ 18 h 83"/>
                <a:gd name="T82" fmla="*/ 58 w 65"/>
                <a:gd name="T83" fmla="*/ 16 h 83"/>
                <a:gd name="T84" fmla="*/ 56 w 65"/>
                <a:gd name="T85" fmla="*/ 13 h 83"/>
                <a:gd name="T86" fmla="*/ 53 w 65"/>
                <a:gd name="T87" fmla="*/ 9 h 83"/>
                <a:gd name="T88" fmla="*/ 49 w 65"/>
                <a:gd name="T89" fmla="*/ 7 h 8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
                <a:gd name="T136" fmla="*/ 0 h 83"/>
                <a:gd name="T137" fmla="*/ 65 w 65"/>
                <a:gd name="T138" fmla="*/ 83 h 8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 h="83">
                  <a:moveTo>
                    <a:pt x="45" y="4"/>
                  </a:moveTo>
                  <a:lnTo>
                    <a:pt x="43" y="2"/>
                  </a:lnTo>
                  <a:lnTo>
                    <a:pt x="41" y="2"/>
                  </a:lnTo>
                  <a:lnTo>
                    <a:pt x="40" y="2"/>
                  </a:lnTo>
                  <a:lnTo>
                    <a:pt x="39" y="0"/>
                  </a:lnTo>
                  <a:lnTo>
                    <a:pt x="38" y="0"/>
                  </a:lnTo>
                  <a:lnTo>
                    <a:pt x="36" y="0"/>
                  </a:lnTo>
                  <a:lnTo>
                    <a:pt x="35" y="0"/>
                  </a:lnTo>
                  <a:lnTo>
                    <a:pt x="34" y="0"/>
                  </a:lnTo>
                  <a:lnTo>
                    <a:pt x="32" y="0"/>
                  </a:lnTo>
                  <a:lnTo>
                    <a:pt x="31" y="0"/>
                  </a:lnTo>
                  <a:lnTo>
                    <a:pt x="30" y="0"/>
                  </a:lnTo>
                  <a:lnTo>
                    <a:pt x="29" y="0"/>
                  </a:lnTo>
                  <a:lnTo>
                    <a:pt x="27" y="0"/>
                  </a:lnTo>
                  <a:lnTo>
                    <a:pt x="26" y="2"/>
                  </a:lnTo>
                  <a:lnTo>
                    <a:pt x="25" y="2"/>
                  </a:lnTo>
                  <a:lnTo>
                    <a:pt x="18" y="4"/>
                  </a:lnTo>
                  <a:lnTo>
                    <a:pt x="18" y="5"/>
                  </a:lnTo>
                  <a:lnTo>
                    <a:pt x="16" y="7"/>
                  </a:lnTo>
                  <a:lnTo>
                    <a:pt x="14" y="8"/>
                  </a:lnTo>
                  <a:lnTo>
                    <a:pt x="13" y="8"/>
                  </a:lnTo>
                  <a:lnTo>
                    <a:pt x="13" y="9"/>
                  </a:lnTo>
                  <a:lnTo>
                    <a:pt x="12" y="11"/>
                  </a:lnTo>
                  <a:lnTo>
                    <a:pt x="10" y="12"/>
                  </a:lnTo>
                  <a:lnTo>
                    <a:pt x="9" y="13"/>
                  </a:lnTo>
                  <a:lnTo>
                    <a:pt x="9" y="14"/>
                  </a:lnTo>
                  <a:lnTo>
                    <a:pt x="8" y="14"/>
                  </a:lnTo>
                  <a:lnTo>
                    <a:pt x="8" y="16"/>
                  </a:lnTo>
                  <a:lnTo>
                    <a:pt x="7" y="16"/>
                  </a:lnTo>
                  <a:lnTo>
                    <a:pt x="7" y="17"/>
                  </a:lnTo>
                  <a:lnTo>
                    <a:pt x="5" y="20"/>
                  </a:lnTo>
                  <a:lnTo>
                    <a:pt x="4" y="21"/>
                  </a:lnTo>
                  <a:lnTo>
                    <a:pt x="3" y="25"/>
                  </a:lnTo>
                  <a:lnTo>
                    <a:pt x="1" y="29"/>
                  </a:lnTo>
                  <a:lnTo>
                    <a:pt x="0" y="33"/>
                  </a:lnTo>
                  <a:lnTo>
                    <a:pt x="1" y="33"/>
                  </a:lnTo>
                  <a:lnTo>
                    <a:pt x="0" y="34"/>
                  </a:lnTo>
                  <a:lnTo>
                    <a:pt x="0" y="35"/>
                  </a:lnTo>
                  <a:lnTo>
                    <a:pt x="0" y="37"/>
                  </a:lnTo>
                  <a:lnTo>
                    <a:pt x="0" y="38"/>
                  </a:lnTo>
                  <a:lnTo>
                    <a:pt x="0" y="39"/>
                  </a:lnTo>
                  <a:lnTo>
                    <a:pt x="0" y="40"/>
                  </a:lnTo>
                  <a:lnTo>
                    <a:pt x="0" y="42"/>
                  </a:lnTo>
                  <a:lnTo>
                    <a:pt x="0" y="43"/>
                  </a:lnTo>
                  <a:lnTo>
                    <a:pt x="0" y="44"/>
                  </a:lnTo>
                  <a:lnTo>
                    <a:pt x="0" y="46"/>
                  </a:lnTo>
                  <a:lnTo>
                    <a:pt x="0" y="47"/>
                  </a:lnTo>
                  <a:lnTo>
                    <a:pt x="0" y="48"/>
                  </a:lnTo>
                  <a:lnTo>
                    <a:pt x="0" y="51"/>
                  </a:lnTo>
                  <a:lnTo>
                    <a:pt x="0" y="52"/>
                  </a:lnTo>
                  <a:lnTo>
                    <a:pt x="3" y="61"/>
                  </a:lnTo>
                  <a:lnTo>
                    <a:pt x="4" y="62"/>
                  </a:lnTo>
                  <a:lnTo>
                    <a:pt x="4" y="64"/>
                  </a:lnTo>
                  <a:lnTo>
                    <a:pt x="4" y="65"/>
                  </a:lnTo>
                  <a:lnTo>
                    <a:pt x="5" y="65"/>
                  </a:lnTo>
                  <a:lnTo>
                    <a:pt x="5" y="66"/>
                  </a:lnTo>
                  <a:lnTo>
                    <a:pt x="7" y="68"/>
                  </a:lnTo>
                  <a:lnTo>
                    <a:pt x="7" y="69"/>
                  </a:lnTo>
                  <a:lnTo>
                    <a:pt x="8" y="69"/>
                  </a:lnTo>
                  <a:lnTo>
                    <a:pt x="8" y="70"/>
                  </a:lnTo>
                  <a:lnTo>
                    <a:pt x="9" y="70"/>
                  </a:lnTo>
                  <a:lnTo>
                    <a:pt x="9" y="71"/>
                  </a:lnTo>
                  <a:lnTo>
                    <a:pt x="10" y="73"/>
                  </a:lnTo>
                  <a:lnTo>
                    <a:pt x="10" y="74"/>
                  </a:lnTo>
                  <a:lnTo>
                    <a:pt x="13" y="74"/>
                  </a:lnTo>
                  <a:lnTo>
                    <a:pt x="13" y="75"/>
                  </a:lnTo>
                  <a:lnTo>
                    <a:pt x="14" y="77"/>
                  </a:lnTo>
                  <a:lnTo>
                    <a:pt x="18" y="79"/>
                  </a:lnTo>
                  <a:lnTo>
                    <a:pt x="21" y="81"/>
                  </a:lnTo>
                  <a:lnTo>
                    <a:pt x="22" y="81"/>
                  </a:lnTo>
                  <a:lnTo>
                    <a:pt x="23" y="82"/>
                  </a:lnTo>
                  <a:lnTo>
                    <a:pt x="23" y="81"/>
                  </a:lnTo>
                  <a:lnTo>
                    <a:pt x="25" y="82"/>
                  </a:lnTo>
                  <a:lnTo>
                    <a:pt x="26" y="82"/>
                  </a:lnTo>
                  <a:lnTo>
                    <a:pt x="27" y="82"/>
                  </a:lnTo>
                  <a:lnTo>
                    <a:pt x="29" y="82"/>
                  </a:lnTo>
                  <a:lnTo>
                    <a:pt x="29" y="83"/>
                  </a:lnTo>
                  <a:lnTo>
                    <a:pt x="30" y="82"/>
                  </a:lnTo>
                  <a:lnTo>
                    <a:pt x="31" y="82"/>
                  </a:lnTo>
                  <a:lnTo>
                    <a:pt x="32" y="82"/>
                  </a:lnTo>
                  <a:lnTo>
                    <a:pt x="34" y="82"/>
                  </a:lnTo>
                  <a:lnTo>
                    <a:pt x="35" y="82"/>
                  </a:lnTo>
                  <a:lnTo>
                    <a:pt x="36" y="82"/>
                  </a:lnTo>
                  <a:lnTo>
                    <a:pt x="38" y="81"/>
                  </a:lnTo>
                  <a:lnTo>
                    <a:pt x="39" y="82"/>
                  </a:lnTo>
                  <a:lnTo>
                    <a:pt x="45" y="78"/>
                  </a:lnTo>
                  <a:lnTo>
                    <a:pt x="45" y="77"/>
                  </a:lnTo>
                  <a:lnTo>
                    <a:pt x="48" y="77"/>
                  </a:lnTo>
                  <a:lnTo>
                    <a:pt x="48" y="75"/>
                  </a:lnTo>
                  <a:lnTo>
                    <a:pt x="49" y="75"/>
                  </a:lnTo>
                  <a:lnTo>
                    <a:pt x="51" y="74"/>
                  </a:lnTo>
                  <a:lnTo>
                    <a:pt x="51" y="73"/>
                  </a:lnTo>
                  <a:lnTo>
                    <a:pt x="52" y="73"/>
                  </a:lnTo>
                  <a:lnTo>
                    <a:pt x="53" y="71"/>
                  </a:lnTo>
                  <a:lnTo>
                    <a:pt x="54" y="70"/>
                  </a:lnTo>
                  <a:lnTo>
                    <a:pt x="54" y="69"/>
                  </a:lnTo>
                  <a:lnTo>
                    <a:pt x="56" y="69"/>
                  </a:lnTo>
                  <a:lnTo>
                    <a:pt x="56" y="66"/>
                  </a:lnTo>
                  <a:lnTo>
                    <a:pt x="57" y="66"/>
                  </a:lnTo>
                  <a:lnTo>
                    <a:pt x="57" y="65"/>
                  </a:lnTo>
                  <a:lnTo>
                    <a:pt x="58" y="62"/>
                  </a:lnTo>
                  <a:lnTo>
                    <a:pt x="60" y="62"/>
                  </a:lnTo>
                  <a:lnTo>
                    <a:pt x="61" y="59"/>
                  </a:lnTo>
                  <a:lnTo>
                    <a:pt x="62" y="53"/>
                  </a:lnTo>
                  <a:lnTo>
                    <a:pt x="64" y="51"/>
                  </a:lnTo>
                  <a:lnTo>
                    <a:pt x="64" y="49"/>
                  </a:lnTo>
                  <a:lnTo>
                    <a:pt x="64" y="48"/>
                  </a:lnTo>
                  <a:lnTo>
                    <a:pt x="64" y="47"/>
                  </a:lnTo>
                  <a:lnTo>
                    <a:pt x="64" y="46"/>
                  </a:lnTo>
                  <a:lnTo>
                    <a:pt x="64" y="44"/>
                  </a:lnTo>
                  <a:lnTo>
                    <a:pt x="64" y="43"/>
                  </a:lnTo>
                  <a:lnTo>
                    <a:pt x="64" y="42"/>
                  </a:lnTo>
                  <a:lnTo>
                    <a:pt x="65" y="40"/>
                  </a:lnTo>
                  <a:lnTo>
                    <a:pt x="64" y="39"/>
                  </a:lnTo>
                  <a:lnTo>
                    <a:pt x="64" y="38"/>
                  </a:lnTo>
                  <a:lnTo>
                    <a:pt x="64" y="37"/>
                  </a:lnTo>
                  <a:lnTo>
                    <a:pt x="64" y="35"/>
                  </a:lnTo>
                  <a:lnTo>
                    <a:pt x="64" y="34"/>
                  </a:lnTo>
                  <a:lnTo>
                    <a:pt x="64" y="31"/>
                  </a:lnTo>
                  <a:lnTo>
                    <a:pt x="64" y="30"/>
                  </a:lnTo>
                  <a:lnTo>
                    <a:pt x="61" y="22"/>
                  </a:lnTo>
                  <a:lnTo>
                    <a:pt x="60" y="20"/>
                  </a:lnTo>
                  <a:lnTo>
                    <a:pt x="60" y="18"/>
                  </a:lnTo>
                  <a:lnTo>
                    <a:pt x="58" y="18"/>
                  </a:lnTo>
                  <a:lnTo>
                    <a:pt x="58" y="17"/>
                  </a:lnTo>
                  <a:lnTo>
                    <a:pt x="58" y="16"/>
                  </a:lnTo>
                  <a:lnTo>
                    <a:pt x="57" y="16"/>
                  </a:lnTo>
                  <a:lnTo>
                    <a:pt x="57" y="14"/>
                  </a:lnTo>
                  <a:lnTo>
                    <a:pt x="56" y="13"/>
                  </a:lnTo>
                  <a:lnTo>
                    <a:pt x="56" y="12"/>
                  </a:lnTo>
                  <a:lnTo>
                    <a:pt x="54" y="11"/>
                  </a:lnTo>
                  <a:lnTo>
                    <a:pt x="53" y="9"/>
                  </a:lnTo>
                  <a:lnTo>
                    <a:pt x="52" y="8"/>
                  </a:lnTo>
                  <a:lnTo>
                    <a:pt x="51" y="8"/>
                  </a:lnTo>
                  <a:lnTo>
                    <a:pt x="49" y="7"/>
                  </a:lnTo>
                  <a:lnTo>
                    <a:pt x="49" y="5"/>
                  </a:lnTo>
                  <a:lnTo>
                    <a:pt x="45" y="4"/>
                  </a:lnTo>
                  <a:close/>
                </a:path>
              </a:pathLst>
            </a:custGeom>
            <a:solidFill>
              <a:srgbClr val="808080"/>
            </a:solidFill>
            <a:ln w="9525">
              <a:noFill/>
              <a:round/>
              <a:headEnd/>
              <a:tailEnd/>
            </a:ln>
          </p:spPr>
          <p:txBody>
            <a:bodyPr/>
            <a:lstStyle/>
            <a:p>
              <a:endParaRPr lang="en-US"/>
            </a:p>
          </p:txBody>
        </p:sp>
        <p:sp>
          <p:nvSpPr>
            <p:cNvPr id="342" name="Freeform 488"/>
            <p:cNvSpPr>
              <a:spLocks/>
            </p:cNvSpPr>
            <p:nvPr/>
          </p:nvSpPr>
          <p:spPr bwMode="auto">
            <a:xfrm>
              <a:off x="1849" y="1425"/>
              <a:ext cx="69" cy="86"/>
            </a:xfrm>
            <a:custGeom>
              <a:avLst/>
              <a:gdLst>
                <a:gd name="T0" fmla="*/ 2 w 69"/>
                <a:gd name="T1" fmla="*/ 36 h 86"/>
                <a:gd name="T2" fmla="*/ 0 w 69"/>
                <a:gd name="T3" fmla="*/ 45 h 86"/>
                <a:gd name="T4" fmla="*/ 2 w 69"/>
                <a:gd name="T5" fmla="*/ 53 h 86"/>
                <a:gd name="T6" fmla="*/ 6 w 69"/>
                <a:gd name="T7" fmla="*/ 66 h 86"/>
                <a:gd name="T8" fmla="*/ 10 w 69"/>
                <a:gd name="T9" fmla="*/ 72 h 86"/>
                <a:gd name="T10" fmla="*/ 15 w 69"/>
                <a:gd name="T11" fmla="*/ 79 h 86"/>
                <a:gd name="T12" fmla="*/ 25 w 69"/>
                <a:gd name="T13" fmla="*/ 85 h 86"/>
                <a:gd name="T14" fmla="*/ 33 w 69"/>
                <a:gd name="T15" fmla="*/ 86 h 86"/>
                <a:gd name="T16" fmla="*/ 41 w 69"/>
                <a:gd name="T17" fmla="*/ 85 h 86"/>
                <a:gd name="T18" fmla="*/ 51 w 69"/>
                <a:gd name="T19" fmla="*/ 80 h 86"/>
                <a:gd name="T20" fmla="*/ 57 w 69"/>
                <a:gd name="T21" fmla="*/ 75 h 86"/>
                <a:gd name="T22" fmla="*/ 63 w 69"/>
                <a:gd name="T23" fmla="*/ 66 h 86"/>
                <a:gd name="T24" fmla="*/ 67 w 69"/>
                <a:gd name="T25" fmla="*/ 54 h 86"/>
                <a:gd name="T26" fmla="*/ 69 w 69"/>
                <a:gd name="T27" fmla="*/ 44 h 86"/>
                <a:gd name="T28" fmla="*/ 68 w 69"/>
                <a:gd name="T29" fmla="*/ 36 h 86"/>
                <a:gd name="T30" fmla="*/ 65 w 69"/>
                <a:gd name="T31" fmla="*/ 22 h 86"/>
                <a:gd name="T32" fmla="*/ 59 w 69"/>
                <a:gd name="T33" fmla="*/ 13 h 86"/>
                <a:gd name="T34" fmla="*/ 54 w 69"/>
                <a:gd name="T35" fmla="*/ 7 h 86"/>
                <a:gd name="T36" fmla="*/ 43 w 69"/>
                <a:gd name="T37" fmla="*/ 1 h 86"/>
                <a:gd name="T38" fmla="*/ 35 w 69"/>
                <a:gd name="T39" fmla="*/ 0 h 86"/>
                <a:gd name="T40" fmla="*/ 21 w 69"/>
                <a:gd name="T41" fmla="*/ 5 h 86"/>
                <a:gd name="T42" fmla="*/ 15 w 69"/>
                <a:gd name="T43" fmla="*/ 9 h 86"/>
                <a:gd name="T44" fmla="*/ 10 w 69"/>
                <a:gd name="T45" fmla="*/ 14 h 86"/>
                <a:gd name="T46" fmla="*/ 4 w 69"/>
                <a:gd name="T47" fmla="*/ 26 h 86"/>
                <a:gd name="T48" fmla="*/ 12 w 69"/>
                <a:gd name="T49" fmla="*/ 19 h 86"/>
                <a:gd name="T50" fmla="*/ 16 w 69"/>
                <a:gd name="T51" fmla="*/ 14 h 86"/>
                <a:gd name="T52" fmla="*/ 21 w 69"/>
                <a:gd name="T53" fmla="*/ 9 h 86"/>
                <a:gd name="T54" fmla="*/ 29 w 69"/>
                <a:gd name="T55" fmla="*/ 5 h 86"/>
                <a:gd name="T56" fmla="*/ 39 w 69"/>
                <a:gd name="T57" fmla="*/ 5 h 86"/>
                <a:gd name="T58" fmla="*/ 46 w 69"/>
                <a:gd name="T59" fmla="*/ 6 h 86"/>
                <a:gd name="T60" fmla="*/ 55 w 69"/>
                <a:gd name="T61" fmla="*/ 13 h 86"/>
                <a:gd name="T62" fmla="*/ 59 w 69"/>
                <a:gd name="T63" fmla="*/ 18 h 86"/>
                <a:gd name="T64" fmla="*/ 64 w 69"/>
                <a:gd name="T65" fmla="*/ 31 h 86"/>
                <a:gd name="T66" fmla="*/ 65 w 69"/>
                <a:gd name="T67" fmla="*/ 37 h 86"/>
                <a:gd name="T68" fmla="*/ 65 w 69"/>
                <a:gd name="T69" fmla="*/ 46 h 86"/>
                <a:gd name="T70" fmla="*/ 64 w 69"/>
                <a:gd name="T71" fmla="*/ 55 h 86"/>
                <a:gd name="T72" fmla="*/ 59 w 69"/>
                <a:gd name="T73" fmla="*/ 66 h 86"/>
                <a:gd name="T74" fmla="*/ 54 w 69"/>
                <a:gd name="T75" fmla="*/ 72 h 86"/>
                <a:gd name="T76" fmla="*/ 48 w 69"/>
                <a:gd name="T77" fmla="*/ 77 h 86"/>
                <a:gd name="T78" fmla="*/ 41 w 69"/>
                <a:gd name="T79" fmla="*/ 81 h 86"/>
                <a:gd name="T80" fmla="*/ 33 w 69"/>
                <a:gd name="T81" fmla="*/ 81 h 86"/>
                <a:gd name="T82" fmla="*/ 25 w 69"/>
                <a:gd name="T83" fmla="*/ 81 h 86"/>
                <a:gd name="T84" fmla="*/ 17 w 69"/>
                <a:gd name="T85" fmla="*/ 76 h 86"/>
                <a:gd name="T86" fmla="*/ 13 w 69"/>
                <a:gd name="T87" fmla="*/ 71 h 86"/>
                <a:gd name="T88" fmla="*/ 10 w 69"/>
                <a:gd name="T89" fmla="*/ 66 h 86"/>
                <a:gd name="T90" fmla="*/ 6 w 69"/>
                <a:gd name="T91" fmla="*/ 55 h 86"/>
                <a:gd name="T92" fmla="*/ 4 w 69"/>
                <a:gd name="T93" fmla="*/ 48 h 86"/>
                <a:gd name="T94" fmla="*/ 4 w 69"/>
                <a:gd name="T95" fmla="*/ 40 h 86"/>
                <a:gd name="T96" fmla="*/ 6 w 69"/>
                <a:gd name="T97" fmla="*/ 32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9"/>
                <a:gd name="T148" fmla="*/ 0 h 86"/>
                <a:gd name="T149" fmla="*/ 69 w 69"/>
                <a:gd name="T150" fmla="*/ 86 h 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9" h="86">
                  <a:moveTo>
                    <a:pt x="4" y="26"/>
                  </a:moveTo>
                  <a:lnTo>
                    <a:pt x="3" y="31"/>
                  </a:lnTo>
                  <a:lnTo>
                    <a:pt x="2" y="33"/>
                  </a:lnTo>
                  <a:lnTo>
                    <a:pt x="2" y="36"/>
                  </a:lnTo>
                  <a:lnTo>
                    <a:pt x="2" y="37"/>
                  </a:lnTo>
                  <a:lnTo>
                    <a:pt x="2" y="40"/>
                  </a:lnTo>
                  <a:lnTo>
                    <a:pt x="0" y="42"/>
                  </a:lnTo>
                  <a:lnTo>
                    <a:pt x="0" y="45"/>
                  </a:lnTo>
                  <a:lnTo>
                    <a:pt x="0" y="46"/>
                  </a:lnTo>
                  <a:lnTo>
                    <a:pt x="2" y="49"/>
                  </a:lnTo>
                  <a:lnTo>
                    <a:pt x="2" y="50"/>
                  </a:lnTo>
                  <a:lnTo>
                    <a:pt x="2" y="53"/>
                  </a:lnTo>
                  <a:lnTo>
                    <a:pt x="2" y="54"/>
                  </a:lnTo>
                  <a:lnTo>
                    <a:pt x="4" y="62"/>
                  </a:lnTo>
                  <a:lnTo>
                    <a:pt x="4" y="64"/>
                  </a:lnTo>
                  <a:lnTo>
                    <a:pt x="6" y="66"/>
                  </a:lnTo>
                  <a:lnTo>
                    <a:pt x="6" y="67"/>
                  </a:lnTo>
                  <a:lnTo>
                    <a:pt x="7" y="70"/>
                  </a:lnTo>
                  <a:lnTo>
                    <a:pt x="8" y="71"/>
                  </a:lnTo>
                  <a:lnTo>
                    <a:pt x="10" y="72"/>
                  </a:lnTo>
                  <a:lnTo>
                    <a:pt x="11" y="73"/>
                  </a:lnTo>
                  <a:lnTo>
                    <a:pt x="12" y="76"/>
                  </a:lnTo>
                  <a:lnTo>
                    <a:pt x="13" y="77"/>
                  </a:lnTo>
                  <a:lnTo>
                    <a:pt x="15" y="79"/>
                  </a:lnTo>
                  <a:lnTo>
                    <a:pt x="19" y="81"/>
                  </a:lnTo>
                  <a:lnTo>
                    <a:pt x="20" y="83"/>
                  </a:lnTo>
                  <a:lnTo>
                    <a:pt x="22" y="84"/>
                  </a:lnTo>
                  <a:lnTo>
                    <a:pt x="25" y="85"/>
                  </a:lnTo>
                  <a:lnTo>
                    <a:pt x="26" y="85"/>
                  </a:lnTo>
                  <a:lnTo>
                    <a:pt x="29" y="85"/>
                  </a:lnTo>
                  <a:lnTo>
                    <a:pt x="32" y="85"/>
                  </a:lnTo>
                  <a:lnTo>
                    <a:pt x="33" y="86"/>
                  </a:lnTo>
                  <a:lnTo>
                    <a:pt x="34" y="85"/>
                  </a:lnTo>
                  <a:lnTo>
                    <a:pt x="37" y="85"/>
                  </a:lnTo>
                  <a:lnTo>
                    <a:pt x="38" y="85"/>
                  </a:lnTo>
                  <a:lnTo>
                    <a:pt x="41" y="85"/>
                  </a:lnTo>
                  <a:lnTo>
                    <a:pt x="42" y="84"/>
                  </a:lnTo>
                  <a:lnTo>
                    <a:pt x="48" y="81"/>
                  </a:lnTo>
                  <a:lnTo>
                    <a:pt x="50" y="80"/>
                  </a:lnTo>
                  <a:lnTo>
                    <a:pt x="51" y="80"/>
                  </a:lnTo>
                  <a:lnTo>
                    <a:pt x="52" y="79"/>
                  </a:lnTo>
                  <a:lnTo>
                    <a:pt x="54" y="77"/>
                  </a:lnTo>
                  <a:lnTo>
                    <a:pt x="56" y="76"/>
                  </a:lnTo>
                  <a:lnTo>
                    <a:pt x="57" y="75"/>
                  </a:lnTo>
                  <a:lnTo>
                    <a:pt x="60" y="71"/>
                  </a:lnTo>
                  <a:lnTo>
                    <a:pt x="60" y="70"/>
                  </a:lnTo>
                  <a:lnTo>
                    <a:pt x="61" y="68"/>
                  </a:lnTo>
                  <a:lnTo>
                    <a:pt x="63" y="66"/>
                  </a:lnTo>
                  <a:lnTo>
                    <a:pt x="64" y="62"/>
                  </a:lnTo>
                  <a:lnTo>
                    <a:pt x="65" y="61"/>
                  </a:lnTo>
                  <a:lnTo>
                    <a:pt x="67" y="57"/>
                  </a:lnTo>
                  <a:lnTo>
                    <a:pt x="67" y="54"/>
                  </a:lnTo>
                  <a:lnTo>
                    <a:pt x="68" y="50"/>
                  </a:lnTo>
                  <a:lnTo>
                    <a:pt x="68" y="48"/>
                  </a:lnTo>
                  <a:lnTo>
                    <a:pt x="68" y="46"/>
                  </a:lnTo>
                  <a:lnTo>
                    <a:pt x="69" y="44"/>
                  </a:lnTo>
                  <a:lnTo>
                    <a:pt x="69" y="41"/>
                  </a:lnTo>
                  <a:lnTo>
                    <a:pt x="68" y="40"/>
                  </a:lnTo>
                  <a:lnTo>
                    <a:pt x="68" y="37"/>
                  </a:lnTo>
                  <a:lnTo>
                    <a:pt x="68" y="36"/>
                  </a:lnTo>
                  <a:lnTo>
                    <a:pt x="68" y="33"/>
                  </a:lnTo>
                  <a:lnTo>
                    <a:pt x="68" y="32"/>
                  </a:lnTo>
                  <a:lnTo>
                    <a:pt x="65" y="23"/>
                  </a:lnTo>
                  <a:lnTo>
                    <a:pt x="65" y="22"/>
                  </a:lnTo>
                  <a:lnTo>
                    <a:pt x="64" y="20"/>
                  </a:lnTo>
                  <a:lnTo>
                    <a:pt x="61" y="15"/>
                  </a:lnTo>
                  <a:lnTo>
                    <a:pt x="60" y="14"/>
                  </a:lnTo>
                  <a:lnTo>
                    <a:pt x="59" y="13"/>
                  </a:lnTo>
                  <a:lnTo>
                    <a:pt x="57" y="11"/>
                  </a:lnTo>
                  <a:lnTo>
                    <a:pt x="56" y="9"/>
                  </a:lnTo>
                  <a:lnTo>
                    <a:pt x="55" y="7"/>
                  </a:lnTo>
                  <a:lnTo>
                    <a:pt x="54" y="7"/>
                  </a:lnTo>
                  <a:lnTo>
                    <a:pt x="52" y="6"/>
                  </a:lnTo>
                  <a:lnTo>
                    <a:pt x="46" y="2"/>
                  </a:lnTo>
                  <a:lnTo>
                    <a:pt x="44" y="1"/>
                  </a:lnTo>
                  <a:lnTo>
                    <a:pt x="43" y="1"/>
                  </a:lnTo>
                  <a:lnTo>
                    <a:pt x="42" y="1"/>
                  </a:lnTo>
                  <a:lnTo>
                    <a:pt x="39" y="1"/>
                  </a:lnTo>
                  <a:lnTo>
                    <a:pt x="38" y="0"/>
                  </a:lnTo>
                  <a:lnTo>
                    <a:pt x="35" y="0"/>
                  </a:lnTo>
                  <a:lnTo>
                    <a:pt x="30" y="1"/>
                  </a:lnTo>
                  <a:lnTo>
                    <a:pt x="29" y="1"/>
                  </a:lnTo>
                  <a:lnTo>
                    <a:pt x="28" y="1"/>
                  </a:lnTo>
                  <a:lnTo>
                    <a:pt x="21" y="5"/>
                  </a:lnTo>
                  <a:lnTo>
                    <a:pt x="20" y="5"/>
                  </a:lnTo>
                  <a:lnTo>
                    <a:pt x="17" y="6"/>
                  </a:lnTo>
                  <a:lnTo>
                    <a:pt x="16" y="7"/>
                  </a:lnTo>
                  <a:lnTo>
                    <a:pt x="15" y="9"/>
                  </a:lnTo>
                  <a:lnTo>
                    <a:pt x="13" y="10"/>
                  </a:lnTo>
                  <a:lnTo>
                    <a:pt x="12" y="11"/>
                  </a:lnTo>
                  <a:lnTo>
                    <a:pt x="11" y="13"/>
                  </a:lnTo>
                  <a:lnTo>
                    <a:pt x="10" y="14"/>
                  </a:lnTo>
                  <a:lnTo>
                    <a:pt x="10" y="16"/>
                  </a:lnTo>
                  <a:lnTo>
                    <a:pt x="8" y="18"/>
                  </a:lnTo>
                  <a:lnTo>
                    <a:pt x="7" y="20"/>
                  </a:lnTo>
                  <a:lnTo>
                    <a:pt x="4" y="26"/>
                  </a:lnTo>
                  <a:lnTo>
                    <a:pt x="7" y="27"/>
                  </a:lnTo>
                  <a:lnTo>
                    <a:pt x="10" y="22"/>
                  </a:lnTo>
                  <a:lnTo>
                    <a:pt x="11" y="20"/>
                  </a:lnTo>
                  <a:lnTo>
                    <a:pt x="12" y="19"/>
                  </a:lnTo>
                  <a:lnTo>
                    <a:pt x="12" y="16"/>
                  </a:lnTo>
                  <a:lnTo>
                    <a:pt x="13" y="16"/>
                  </a:lnTo>
                  <a:lnTo>
                    <a:pt x="15" y="14"/>
                  </a:lnTo>
                  <a:lnTo>
                    <a:pt x="16" y="14"/>
                  </a:lnTo>
                  <a:lnTo>
                    <a:pt x="17" y="13"/>
                  </a:lnTo>
                  <a:lnTo>
                    <a:pt x="19" y="11"/>
                  </a:lnTo>
                  <a:lnTo>
                    <a:pt x="20" y="10"/>
                  </a:lnTo>
                  <a:lnTo>
                    <a:pt x="21" y="9"/>
                  </a:lnTo>
                  <a:lnTo>
                    <a:pt x="22" y="9"/>
                  </a:lnTo>
                  <a:lnTo>
                    <a:pt x="24" y="7"/>
                  </a:lnTo>
                  <a:lnTo>
                    <a:pt x="28" y="5"/>
                  </a:lnTo>
                  <a:lnTo>
                    <a:pt x="29" y="5"/>
                  </a:lnTo>
                  <a:lnTo>
                    <a:pt x="30" y="5"/>
                  </a:lnTo>
                  <a:lnTo>
                    <a:pt x="35" y="4"/>
                  </a:lnTo>
                  <a:lnTo>
                    <a:pt x="38" y="4"/>
                  </a:lnTo>
                  <a:lnTo>
                    <a:pt x="39" y="5"/>
                  </a:lnTo>
                  <a:lnTo>
                    <a:pt x="41" y="5"/>
                  </a:lnTo>
                  <a:lnTo>
                    <a:pt x="42" y="5"/>
                  </a:lnTo>
                  <a:lnTo>
                    <a:pt x="44" y="6"/>
                  </a:lnTo>
                  <a:lnTo>
                    <a:pt x="46" y="6"/>
                  </a:lnTo>
                  <a:lnTo>
                    <a:pt x="51" y="9"/>
                  </a:lnTo>
                  <a:lnTo>
                    <a:pt x="52" y="10"/>
                  </a:lnTo>
                  <a:lnTo>
                    <a:pt x="54" y="11"/>
                  </a:lnTo>
                  <a:lnTo>
                    <a:pt x="55" y="13"/>
                  </a:lnTo>
                  <a:lnTo>
                    <a:pt x="56" y="14"/>
                  </a:lnTo>
                  <a:lnTo>
                    <a:pt x="56" y="15"/>
                  </a:lnTo>
                  <a:lnTo>
                    <a:pt x="57" y="16"/>
                  </a:lnTo>
                  <a:lnTo>
                    <a:pt x="59" y="18"/>
                  </a:lnTo>
                  <a:lnTo>
                    <a:pt x="61" y="22"/>
                  </a:lnTo>
                  <a:lnTo>
                    <a:pt x="61" y="24"/>
                  </a:lnTo>
                  <a:lnTo>
                    <a:pt x="63" y="26"/>
                  </a:lnTo>
                  <a:lnTo>
                    <a:pt x="64" y="31"/>
                  </a:lnTo>
                  <a:lnTo>
                    <a:pt x="64" y="32"/>
                  </a:lnTo>
                  <a:lnTo>
                    <a:pt x="64" y="35"/>
                  </a:lnTo>
                  <a:lnTo>
                    <a:pt x="65" y="36"/>
                  </a:lnTo>
                  <a:lnTo>
                    <a:pt x="65" y="37"/>
                  </a:lnTo>
                  <a:lnTo>
                    <a:pt x="65" y="40"/>
                  </a:lnTo>
                  <a:lnTo>
                    <a:pt x="65" y="42"/>
                  </a:lnTo>
                  <a:lnTo>
                    <a:pt x="65" y="44"/>
                  </a:lnTo>
                  <a:lnTo>
                    <a:pt x="65" y="46"/>
                  </a:lnTo>
                  <a:lnTo>
                    <a:pt x="65" y="48"/>
                  </a:lnTo>
                  <a:lnTo>
                    <a:pt x="65" y="49"/>
                  </a:lnTo>
                  <a:lnTo>
                    <a:pt x="64" y="54"/>
                  </a:lnTo>
                  <a:lnTo>
                    <a:pt x="64" y="55"/>
                  </a:lnTo>
                  <a:lnTo>
                    <a:pt x="63" y="59"/>
                  </a:lnTo>
                  <a:lnTo>
                    <a:pt x="61" y="61"/>
                  </a:lnTo>
                  <a:lnTo>
                    <a:pt x="60" y="64"/>
                  </a:lnTo>
                  <a:lnTo>
                    <a:pt x="59" y="66"/>
                  </a:lnTo>
                  <a:lnTo>
                    <a:pt x="57" y="67"/>
                  </a:lnTo>
                  <a:lnTo>
                    <a:pt x="57" y="68"/>
                  </a:lnTo>
                  <a:lnTo>
                    <a:pt x="55" y="71"/>
                  </a:lnTo>
                  <a:lnTo>
                    <a:pt x="54" y="72"/>
                  </a:lnTo>
                  <a:lnTo>
                    <a:pt x="52" y="73"/>
                  </a:lnTo>
                  <a:lnTo>
                    <a:pt x="51" y="75"/>
                  </a:lnTo>
                  <a:lnTo>
                    <a:pt x="50" y="76"/>
                  </a:lnTo>
                  <a:lnTo>
                    <a:pt x="48" y="77"/>
                  </a:lnTo>
                  <a:lnTo>
                    <a:pt x="47" y="77"/>
                  </a:lnTo>
                  <a:lnTo>
                    <a:pt x="46" y="79"/>
                  </a:lnTo>
                  <a:lnTo>
                    <a:pt x="42" y="80"/>
                  </a:lnTo>
                  <a:lnTo>
                    <a:pt x="41" y="81"/>
                  </a:lnTo>
                  <a:lnTo>
                    <a:pt x="37" y="81"/>
                  </a:lnTo>
                  <a:lnTo>
                    <a:pt x="35" y="81"/>
                  </a:lnTo>
                  <a:lnTo>
                    <a:pt x="34" y="83"/>
                  </a:lnTo>
                  <a:lnTo>
                    <a:pt x="33" y="81"/>
                  </a:lnTo>
                  <a:lnTo>
                    <a:pt x="32" y="81"/>
                  </a:lnTo>
                  <a:lnTo>
                    <a:pt x="30" y="81"/>
                  </a:lnTo>
                  <a:lnTo>
                    <a:pt x="26" y="81"/>
                  </a:lnTo>
                  <a:lnTo>
                    <a:pt x="25" y="81"/>
                  </a:lnTo>
                  <a:lnTo>
                    <a:pt x="24" y="80"/>
                  </a:lnTo>
                  <a:lnTo>
                    <a:pt x="21" y="79"/>
                  </a:lnTo>
                  <a:lnTo>
                    <a:pt x="20" y="77"/>
                  </a:lnTo>
                  <a:lnTo>
                    <a:pt x="17" y="76"/>
                  </a:lnTo>
                  <a:lnTo>
                    <a:pt x="16" y="75"/>
                  </a:lnTo>
                  <a:lnTo>
                    <a:pt x="15" y="73"/>
                  </a:lnTo>
                  <a:lnTo>
                    <a:pt x="13" y="72"/>
                  </a:lnTo>
                  <a:lnTo>
                    <a:pt x="13" y="71"/>
                  </a:lnTo>
                  <a:lnTo>
                    <a:pt x="12" y="70"/>
                  </a:lnTo>
                  <a:lnTo>
                    <a:pt x="11" y="68"/>
                  </a:lnTo>
                  <a:lnTo>
                    <a:pt x="10" y="67"/>
                  </a:lnTo>
                  <a:lnTo>
                    <a:pt x="10" y="66"/>
                  </a:lnTo>
                  <a:lnTo>
                    <a:pt x="8" y="63"/>
                  </a:lnTo>
                  <a:lnTo>
                    <a:pt x="8" y="62"/>
                  </a:lnTo>
                  <a:lnTo>
                    <a:pt x="7" y="61"/>
                  </a:lnTo>
                  <a:lnTo>
                    <a:pt x="6" y="55"/>
                  </a:lnTo>
                  <a:lnTo>
                    <a:pt x="6" y="54"/>
                  </a:lnTo>
                  <a:lnTo>
                    <a:pt x="6" y="51"/>
                  </a:lnTo>
                  <a:lnTo>
                    <a:pt x="4" y="50"/>
                  </a:lnTo>
                  <a:lnTo>
                    <a:pt x="4" y="48"/>
                  </a:lnTo>
                  <a:lnTo>
                    <a:pt x="4" y="46"/>
                  </a:lnTo>
                  <a:lnTo>
                    <a:pt x="4" y="44"/>
                  </a:lnTo>
                  <a:lnTo>
                    <a:pt x="4" y="42"/>
                  </a:lnTo>
                  <a:lnTo>
                    <a:pt x="4" y="40"/>
                  </a:lnTo>
                  <a:lnTo>
                    <a:pt x="4" y="39"/>
                  </a:lnTo>
                  <a:lnTo>
                    <a:pt x="4" y="36"/>
                  </a:lnTo>
                  <a:lnTo>
                    <a:pt x="6" y="35"/>
                  </a:lnTo>
                  <a:lnTo>
                    <a:pt x="6" y="32"/>
                  </a:lnTo>
                  <a:lnTo>
                    <a:pt x="7" y="27"/>
                  </a:lnTo>
                  <a:lnTo>
                    <a:pt x="4" y="26"/>
                  </a:lnTo>
                  <a:close/>
                </a:path>
              </a:pathLst>
            </a:custGeom>
            <a:solidFill>
              <a:srgbClr val="808080"/>
            </a:solidFill>
            <a:ln w="9525">
              <a:noFill/>
              <a:round/>
              <a:headEnd/>
              <a:tailEnd/>
            </a:ln>
          </p:spPr>
          <p:txBody>
            <a:bodyPr/>
            <a:lstStyle/>
            <a:p>
              <a:endParaRPr lang="en-US"/>
            </a:p>
          </p:txBody>
        </p:sp>
        <p:sp>
          <p:nvSpPr>
            <p:cNvPr id="343" name="Freeform 489"/>
            <p:cNvSpPr>
              <a:spLocks/>
            </p:cNvSpPr>
            <p:nvPr/>
          </p:nvSpPr>
          <p:spPr bwMode="auto">
            <a:xfrm>
              <a:off x="1895" y="1352"/>
              <a:ext cx="52" cy="128"/>
            </a:xfrm>
            <a:custGeom>
              <a:avLst/>
              <a:gdLst>
                <a:gd name="T0" fmla="*/ 52 w 52"/>
                <a:gd name="T1" fmla="*/ 31 h 128"/>
                <a:gd name="T2" fmla="*/ 37 w 52"/>
                <a:gd name="T3" fmla="*/ 56 h 128"/>
                <a:gd name="T4" fmla="*/ 23 w 52"/>
                <a:gd name="T5" fmla="*/ 121 h 128"/>
                <a:gd name="T6" fmla="*/ 0 w 52"/>
                <a:gd name="T7" fmla="*/ 128 h 128"/>
                <a:gd name="T8" fmla="*/ 4 w 52"/>
                <a:gd name="T9" fmla="*/ 42 h 128"/>
                <a:gd name="T10" fmla="*/ 43 w 52"/>
                <a:gd name="T11" fmla="*/ 0 h 128"/>
                <a:gd name="T12" fmla="*/ 52 w 52"/>
                <a:gd name="T13" fmla="*/ 31 h 128"/>
                <a:gd name="T14" fmla="*/ 0 60000 65536"/>
                <a:gd name="T15" fmla="*/ 0 60000 65536"/>
                <a:gd name="T16" fmla="*/ 0 60000 65536"/>
                <a:gd name="T17" fmla="*/ 0 60000 65536"/>
                <a:gd name="T18" fmla="*/ 0 60000 65536"/>
                <a:gd name="T19" fmla="*/ 0 60000 65536"/>
                <a:gd name="T20" fmla="*/ 0 60000 65536"/>
                <a:gd name="T21" fmla="*/ 0 w 52"/>
                <a:gd name="T22" fmla="*/ 0 h 128"/>
                <a:gd name="T23" fmla="*/ 52 w 52"/>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128">
                  <a:moveTo>
                    <a:pt x="52" y="31"/>
                  </a:moveTo>
                  <a:lnTo>
                    <a:pt x="37" y="56"/>
                  </a:lnTo>
                  <a:lnTo>
                    <a:pt x="23" y="121"/>
                  </a:lnTo>
                  <a:lnTo>
                    <a:pt x="0" y="128"/>
                  </a:lnTo>
                  <a:lnTo>
                    <a:pt x="4" y="42"/>
                  </a:lnTo>
                  <a:lnTo>
                    <a:pt x="43" y="0"/>
                  </a:lnTo>
                  <a:lnTo>
                    <a:pt x="52" y="31"/>
                  </a:lnTo>
                  <a:close/>
                </a:path>
              </a:pathLst>
            </a:custGeom>
            <a:solidFill>
              <a:srgbClr val="808080"/>
            </a:solidFill>
            <a:ln w="9525">
              <a:noFill/>
              <a:round/>
              <a:headEnd/>
              <a:tailEnd/>
            </a:ln>
          </p:spPr>
          <p:txBody>
            <a:bodyPr/>
            <a:lstStyle/>
            <a:p>
              <a:endParaRPr lang="en-US"/>
            </a:p>
          </p:txBody>
        </p:sp>
        <p:sp>
          <p:nvSpPr>
            <p:cNvPr id="344" name="Freeform 490"/>
            <p:cNvSpPr>
              <a:spLocks/>
            </p:cNvSpPr>
            <p:nvPr/>
          </p:nvSpPr>
          <p:spPr bwMode="auto">
            <a:xfrm>
              <a:off x="1893" y="1349"/>
              <a:ext cx="55" cy="133"/>
            </a:xfrm>
            <a:custGeom>
              <a:avLst/>
              <a:gdLst>
                <a:gd name="T0" fmla="*/ 52 w 55"/>
                <a:gd name="T1" fmla="*/ 34 h 133"/>
                <a:gd name="T2" fmla="*/ 52 w 55"/>
                <a:gd name="T3" fmla="*/ 33 h 133"/>
                <a:gd name="T4" fmla="*/ 38 w 55"/>
                <a:gd name="T5" fmla="*/ 57 h 133"/>
                <a:gd name="T6" fmla="*/ 24 w 55"/>
                <a:gd name="T7" fmla="*/ 122 h 133"/>
                <a:gd name="T8" fmla="*/ 24 w 55"/>
                <a:gd name="T9" fmla="*/ 121 h 133"/>
                <a:gd name="T10" fmla="*/ 2 w 55"/>
                <a:gd name="T11" fmla="*/ 129 h 133"/>
                <a:gd name="T12" fmla="*/ 3 w 55"/>
                <a:gd name="T13" fmla="*/ 131 h 133"/>
                <a:gd name="T14" fmla="*/ 7 w 55"/>
                <a:gd name="T15" fmla="*/ 45 h 133"/>
                <a:gd name="T16" fmla="*/ 6 w 55"/>
                <a:gd name="T17" fmla="*/ 46 h 133"/>
                <a:gd name="T18" fmla="*/ 46 w 55"/>
                <a:gd name="T19" fmla="*/ 4 h 133"/>
                <a:gd name="T20" fmla="*/ 43 w 55"/>
                <a:gd name="T21" fmla="*/ 3 h 133"/>
                <a:gd name="T22" fmla="*/ 52 w 55"/>
                <a:gd name="T23" fmla="*/ 34 h 133"/>
                <a:gd name="T24" fmla="*/ 55 w 55"/>
                <a:gd name="T25" fmla="*/ 33 h 133"/>
                <a:gd name="T26" fmla="*/ 46 w 55"/>
                <a:gd name="T27" fmla="*/ 3 h 133"/>
                <a:gd name="T28" fmla="*/ 46 w 55"/>
                <a:gd name="T29" fmla="*/ 2 h 133"/>
                <a:gd name="T30" fmla="*/ 45 w 55"/>
                <a:gd name="T31" fmla="*/ 0 h 133"/>
                <a:gd name="T32" fmla="*/ 45 w 55"/>
                <a:gd name="T33" fmla="*/ 2 h 133"/>
                <a:gd name="T34" fmla="*/ 43 w 55"/>
                <a:gd name="T35" fmla="*/ 2 h 133"/>
                <a:gd name="T36" fmla="*/ 4 w 55"/>
                <a:gd name="T37" fmla="*/ 43 h 133"/>
                <a:gd name="T38" fmla="*/ 3 w 55"/>
                <a:gd name="T39" fmla="*/ 45 h 133"/>
                <a:gd name="T40" fmla="*/ 0 w 55"/>
                <a:gd name="T41" fmla="*/ 131 h 133"/>
                <a:gd name="T42" fmla="*/ 0 w 55"/>
                <a:gd name="T43" fmla="*/ 133 h 133"/>
                <a:gd name="T44" fmla="*/ 2 w 55"/>
                <a:gd name="T45" fmla="*/ 133 h 133"/>
                <a:gd name="T46" fmla="*/ 3 w 55"/>
                <a:gd name="T47" fmla="*/ 133 h 133"/>
                <a:gd name="T48" fmla="*/ 25 w 55"/>
                <a:gd name="T49" fmla="*/ 125 h 133"/>
                <a:gd name="T50" fmla="*/ 26 w 55"/>
                <a:gd name="T51" fmla="*/ 125 h 133"/>
                <a:gd name="T52" fmla="*/ 26 w 55"/>
                <a:gd name="T53" fmla="*/ 124 h 133"/>
                <a:gd name="T54" fmla="*/ 41 w 55"/>
                <a:gd name="T55" fmla="*/ 59 h 133"/>
                <a:gd name="T56" fmla="*/ 41 w 55"/>
                <a:gd name="T57" fmla="*/ 60 h 133"/>
                <a:gd name="T58" fmla="*/ 55 w 55"/>
                <a:gd name="T59" fmla="*/ 35 h 133"/>
                <a:gd name="T60" fmla="*/ 55 w 55"/>
                <a:gd name="T61" fmla="*/ 34 h 133"/>
                <a:gd name="T62" fmla="*/ 55 w 55"/>
                <a:gd name="T63" fmla="*/ 33 h 133"/>
                <a:gd name="T64" fmla="*/ 52 w 55"/>
                <a:gd name="T65" fmla="*/ 34 h 1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133"/>
                <a:gd name="T101" fmla="*/ 55 w 55"/>
                <a:gd name="T102" fmla="*/ 133 h 1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133">
                  <a:moveTo>
                    <a:pt x="52" y="34"/>
                  </a:moveTo>
                  <a:lnTo>
                    <a:pt x="52" y="33"/>
                  </a:lnTo>
                  <a:lnTo>
                    <a:pt x="38" y="57"/>
                  </a:lnTo>
                  <a:lnTo>
                    <a:pt x="24" y="122"/>
                  </a:lnTo>
                  <a:lnTo>
                    <a:pt x="24" y="121"/>
                  </a:lnTo>
                  <a:lnTo>
                    <a:pt x="2" y="129"/>
                  </a:lnTo>
                  <a:lnTo>
                    <a:pt x="3" y="131"/>
                  </a:lnTo>
                  <a:lnTo>
                    <a:pt x="7" y="45"/>
                  </a:lnTo>
                  <a:lnTo>
                    <a:pt x="6" y="46"/>
                  </a:lnTo>
                  <a:lnTo>
                    <a:pt x="46" y="4"/>
                  </a:lnTo>
                  <a:lnTo>
                    <a:pt x="43" y="3"/>
                  </a:lnTo>
                  <a:lnTo>
                    <a:pt x="52" y="34"/>
                  </a:lnTo>
                  <a:lnTo>
                    <a:pt x="55" y="33"/>
                  </a:lnTo>
                  <a:lnTo>
                    <a:pt x="46" y="3"/>
                  </a:lnTo>
                  <a:lnTo>
                    <a:pt x="46" y="2"/>
                  </a:lnTo>
                  <a:lnTo>
                    <a:pt x="45" y="0"/>
                  </a:lnTo>
                  <a:lnTo>
                    <a:pt x="45" y="2"/>
                  </a:lnTo>
                  <a:lnTo>
                    <a:pt x="43" y="2"/>
                  </a:lnTo>
                  <a:lnTo>
                    <a:pt x="4" y="43"/>
                  </a:lnTo>
                  <a:lnTo>
                    <a:pt x="3" y="45"/>
                  </a:lnTo>
                  <a:lnTo>
                    <a:pt x="0" y="131"/>
                  </a:lnTo>
                  <a:lnTo>
                    <a:pt x="0" y="133"/>
                  </a:lnTo>
                  <a:lnTo>
                    <a:pt x="2" y="133"/>
                  </a:lnTo>
                  <a:lnTo>
                    <a:pt x="3" y="133"/>
                  </a:lnTo>
                  <a:lnTo>
                    <a:pt x="25" y="125"/>
                  </a:lnTo>
                  <a:lnTo>
                    <a:pt x="26" y="125"/>
                  </a:lnTo>
                  <a:lnTo>
                    <a:pt x="26" y="124"/>
                  </a:lnTo>
                  <a:lnTo>
                    <a:pt x="41" y="59"/>
                  </a:lnTo>
                  <a:lnTo>
                    <a:pt x="41" y="60"/>
                  </a:lnTo>
                  <a:lnTo>
                    <a:pt x="55" y="35"/>
                  </a:lnTo>
                  <a:lnTo>
                    <a:pt x="55" y="34"/>
                  </a:lnTo>
                  <a:lnTo>
                    <a:pt x="55" y="33"/>
                  </a:lnTo>
                  <a:lnTo>
                    <a:pt x="52" y="34"/>
                  </a:lnTo>
                  <a:close/>
                </a:path>
              </a:pathLst>
            </a:custGeom>
            <a:solidFill>
              <a:srgbClr val="808080"/>
            </a:solidFill>
            <a:ln w="9525">
              <a:noFill/>
              <a:round/>
              <a:headEnd/>
              <a:tailEnd/>
            </a:ln>
          </p:spPr>
          <p:txBody>
            <a:bodyPr/>
            <a:lstStyle/>
            <a:p>
              <a:endParaRPr lang="en-US"/>
            </a:p>
          </p:txBody>
        </p:sp>
        <p:sp>
          <p:nvSpPr>
            <p:cNvPr id="345" name="Freeform 491"/>
            <p:cNvSpPr>
              <a:spLocks/>
            </p:cNvSpPr>
            <p:nvPr/>
          </p:nvSpPr>
          <p:spPr bwMode="auto">
            <a:xfrm>
              <a:off x="1833" y="1483"/>
              <a:ext cx="51" cy="66"/>
            </a:xfrm>
            <a:custGeom>
              <a:avLst/>
              <a:gdLst>
                <a:gd name="T0" fmla="*/ 33 w 51"/>
                <a:gd name="T1" fmla="*/ 1 h 66"/>
                <a:gd name="T2" fmla="*/ 31 w 51"/>
                <a:gd name="T3" fmla="*/ 1 h 66"/>
                <a:gd name="T4" fmla="*/ 27 w 51"/>
                <a:gd name="T5" fmla="*/ 0 h 66"/>
                <a:gd name="T6" fmla="*/ 23 w 51"/>
                <a:gd name="T7" fmla="*/ 1 h 66"/>
                <a:gd name="T8" fmla="*/ 20 w 51"/>
                <a:gd name="T9" fmla="*/ 1 h 66"/>
                <a:gd name="T10" fmla="*/ 16 w 51"/>
                <a:gd name="T11" fmla="*/ 3 h 66"/>
                <a:gd name="T12" fmla="*/ 14 w 51"/>
                <a:gd name="T13" fmla="*/ 4 h 66"/>
                <a:gd name="T14" fmla="*/ 13 w 51"/>
                <a:gd name="T15" fmla="*/ 6 h 66"/>
                <a:gd name="T16" fmla="*/ 9 w 51"/>
                <a:gd name="T17" fmla="*/ 9 h 66"/>
                <a:gd name="T18" fmla="*/ 7 w 51"/>
                <a:gd name="T19" fmla="*/ 12 h 66"/>
                <a:gd name="T20" fmla="*/ 5 w 51"/>
                <a:gd name="T21" fmla="*/ 15 h 66"/>
                <a:gd name="T22" fmla="*/ 1 w 51"/>
                <a:gd name="T23" fmla="*/ 25 h 66"/>
                <a:gd name="T24" fmla="*/ 1 w 51"/>
                <a:gd name="T25" fmla="*/ 28 h 66"/>
                <a:gd name="T26" fmla="*/ 0 w 51"/>
                <a:gd name="T27" fmla="*/ 31 h 66"/>
                <a:gd name="T28" fmla="*/ 0 w 51"/>
                <a:gd name="T29" fmla="*/ 34 h 66"/>
                <a:gd name="T30" fmla="*/ 1 w 51"/>
                <a:gd name="T31" fmla="*/ 39 h 66"/>
                <a:gd name="T32" fmla="*/ 1 w 51"/>
                <a:gd name="T33" fmla="*/ 43 h 66"/>
                <a:gd name="T34" fmla="*/ 2 w 51"/>
                <a:gd name="T35" fmla="*/ 48 h 66"/>
                <a:gd name="T36" fmla="*/ 5 w 51"/>
                <a:gd name="T37" fmla="*/ 52 h 66"/>
                <a:gd name="T38" fmla="*/ 6 w 51"/>
                <a:gd name="T39" fmla="*/ 56 h 66"/>
                <a:gd name="T40" fmla="*/ 9 w 51"/>
                <a:gd name="T41" fmla="*/ 57 h 66"/>
                <a:gd name="T42" fmla="*/ 11 w 51"/>
                <a:gd name="T43" fmla="*/ 61 h 66"/>
                <a:gd name="T44" fmla="*/ 19 w 51"/>
                <a:gd name="T45" fmla="*/ 65 h 66"/>
                <a:gd name="T46" fmla="*/ 22 w 51"/>
                <a:gd name="T47" fmla="*/ 65 h 66"/>
                <a:gd name="T48" fmla="*/ 24 w 51"/>
                <a:gd name="T49" fmla="*/ 66 h 66"/>
                <a:gd name="T50" fmla="*/ 28 w 51"/>
                <a:gd name="T51" fmla="*/ 66 h 66"/>
                <a:gd name="T52" fmla="*/ 29 w 51"/>
                <a:gd name="T53" fmla="*/ 65 h 66"/>
                <a:gd name="T54" fmla="*/ 33 w 51"/>
                <a:gd name="T55" fmla="*/ 63 h 66"/>
                <a:gd name="T56" fmla="*/ 36 w 51"/>
                <a:gd name="T57" fmla="*/ 63 h 66"/>
                <a:gd name="T58" fmla="*/ 38 w 51"/>
                <a:gd name="T59" fmla="*/ 61 h 66"/>
                <a:gd name="T60" fmla="*/ 41 w 51"/>
                <a:gd name="T61" fmla="*/ 60 h 66"/>
                <a:gd name="T62" fmla="*/ 42 w 51"/>
                <a:gd name="T63" fmla="*/ 57 h 66"/>
                <a:gd name="T64" fmla="*/ 45 w 51"/>
                <a:gd name="T65" fmla="*/ 56 h 66"/>
                <a:gd name="T66" fmla="*/ 48 w 51"/>
                <a:gd name="T67" fmla="*/ 50 h 66"/>
                <a:gd name="T68" fmla="*/ 50 w 51"/>
                <a:gd name="T69" fmla="*/ 41 h 66"/>
                <a:gd name="T70" fmla="*/ 51 w 51"/>
                <a:gd name="T71" fmla="*/ 38 h 66"/>
                <a:gd name="T72" fmla="*/ 51 w 51"/>
                <a:gd name="T73" fmla="*/ 34 h 66"/>
                <a:gd name="T74" fmla="*/ 51 w 51"/>
                <a:gd name="T75" fmla="*/ 28 h 66"/>
                <a:gd name="T76" fmla="*/ 51 w 51"/>
                <a:gd name="T77" fmla="*/ 25 h 66"/>
                <a:gd name="T78" fmla="*/ 50 w 51"/>
                <a:gd name="T79" fmla="*/ 22 h 66"/>
                <a:gd name="T80" fmla="*/ 49 w 51"/>
                <a:gd name="T81" fmla="*/ 18 h 66"/>
                <a:gd name="T82" fmla="*/ 49 w 51"/>
                <a:gd name="T83" fmla="*/ 17 h 66"/>
                <a:gd name="T84" fmla="*/ 48 w 51"/>
                <a:gd name="T85" fmla="*/ 13 h 66"/>
                <a:gd name="T86" fmla="*/ 45 w 51"/>
                <a:gd name="T87" fmla="*/ 10 h 66"/>
                <a:gd name="T88" fmla="*/ 42 w 51"/>
                <a:gd name="T89" fmla="*/ 6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
                <a:gd name="T136" fmla="*/ 0 h 66"/>
                <a:gd name="T137" fmla="*/ 51 w 51"/>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 h="66">
                  <a:moveTo>
                    <a:pt x="37" y="3"/>
                  </a:moveTo>
                  <a:lnTo>
                    <a:pt x="35" y="1"/>
                  </a:lnTo>
                  <a:lnTo>
                    <a:pt x="33" y="1"/>
                  </a:lnTo>
                  <a:lnTo>
                    <a:pt x="32" y="1"/>
                  </a:lnTo>
                  <a:lnTo>
                    <a:pt x="31" y="0"/>
                  </a:lnTo>
                  <a:lnTo>
                    <a:pt x="31" y="1"/>
                  </a:lnTo>
                  <a:lnTo>
                    <a:pt x="29" y="0"/>
                  </a:lnTo>
                  <a:lnTo>
                    <a:pt x="28" y="0"/>
                  </a:lnTo>
                  <a:lnTo>
                    <a:pt x="27" y="0"/>
                  </a:lnTo>
                  <a:lnTo>
                    <a:pt x="26" y="0"/>
                  </a:lnTo>
                  <a:lnTo>
                    <a:pt x="24" y="0"/>
                  </a:lnTo>
                  <a:lnTo>
                    <a:pt x="23" y="1"/>
                  </a:lnTo>
                  <a:lnTo>
                    <a:pt x="23" y="0"/>
                  </a:lnTo>
                  <a:lnTo>
                    <a:pt x="22" y="1"/>
                  </a:lnTo>
                  <a:lnTo>
                    <a:pt x="20" y="1"/>
                  </a:lnTo>
                  <a:lnTo>
                    <a:pt x="19" y="1"/>
                  </a:lnTo>
                  <a:lnTo>
                    <a:pt x="18" y="3"/>
                  </a:lnTo>
                  <a:lnTo>
                    <a:pt x="16" y="3"/>
                  </a:lnTo>
                  <a:lnTo>
                    <a:pt x="15" y="3"/>
                  </a:lnTo>
                  <a:lnTo>
                    <a:pt x="15" y="4"/>
                  </a:lnTo>
                  <a:lnTo>
                    <a:pt x="14" y="4"/>
                  </a:lnTo>
                  <a:lnTo>
                    <a:pt x="14" y="5"/>
                  </a:lnTo>
                  <a:lnTo>
                    <a:pt x="13" y="5"/>
                  </a:lnTo>
                  <a:lnTo>
                    <a:pt x="13" y="6"/>
                  </a:lnTo>
                  <a:lnTo>
                    <a:pt x="11" y="6"/>
                  </a:lnTo>
                  <a:lnTo>
                    <a:pt x="10" y="8"/>
                  </a:lnTo>
                  <a:lnTo>
                    <a:pt x="9" y="9"/>
                  </a:lnTo>
                  <a:lnTo>
                    <a:pt x="9" y="10"/>
                  </a:lnTo>
                  <a:lnTo>
                    <a:pt x="7" y="10"/>
                  </a:lnTo>
                  <a:lnTo>
                    <a:pt x="7" y="12"/>
                  </a:lnTo>
                  <a:lnTo>
                    <a:pt x="6" y="12"/>
                  </a:lnTo>
                  <a:lnTo>
                    <a:pt x="6" y="13"/>
                  </a:lnTo>
                  <a:lnTo>
                    <a:pt x="5" y="15"/>
                  </a:lnTo>
                  <a:lnTo>
                    <a:pt x="2" y="19"/>
                  </a:lnTo>
                  <a:lnTo>
                    <a:pt x="1" y="23"/>
                  </a:lnTo>
                  <a:lnTo>
                    <a:pt x="1" y="25"/>
                  </a:lnTo>
                  <a:lnTo>
                    <a:pt x="1" y="26"/>
                  </a:lnTo>
                  <a:lnTo>
                    <a:pt x="1" y="27"/>
                  </a:lnTo>
                  <a:lnTo>
                    <a:pt x="1" y="28"/>
                  </a:lnTo>
                  <a:lnTo>
                    <a:pt x="0" y="30"/>
                  </a:lnTo>
                  <a:lnTo>
                    <a:pt x="1" y="31"/>
                  </a:lnTo>
                  <a:lnTo>
                    <a:pt x="0" y="31"/>
                  </a:lnTo>
                  <a:lnTo>
                    <a:pt x="1" y="32"/>
                  </a:lnTo>
                  <a:lnTo>
                    <a:pt x="0" y="32"/>
                  </a:lnTo>
                  <a:lnTo>
                    <a:pt x="0" y="34"/>
                  </a:lnTo>
                  <a:lnTo>
                    <a:pt x="0" y="35"/>
                  </a:lnTo>
                  <a:lnTo>
                    <a:pt x="1" y="38"/>
                  </a:lnTo>
                  <a:lnTo>
                    <a:pt x="1" y="39"/>
                  </a:lnTo>
                  <a:lnTo>
                    <a:pt x="1" y="40"/>
                  </a:lnTo>
                  <a:lnTo>
                    <a:pt x="1" y="41"/>
                  </a:lnTo>
                  <a:lnTo>
                    <a:pt x="1" y="43"/>
                  </a:lnTo>
                  <a:lnTo>
                    <a:pt x="1" y="44"/>
                  </a:lnTo>
                  <a:lnTo>
                    <a:pt x="2" y="47"/>
                  </a:lnTo>
                  <a:lnTo>
                    <a:pt x="2" y="48"/>
                  </a:lnTo>
                  <a:lnTo>
                    <a:pt x="3" y="49"/>
                  </a:lnTo>
                  <a:lnTo>
                    <a:pt x="3" y="50"/>
                  </a:lnTo>
                  <a:lnTo>
                    <a:pt x="5" y="52"/>
                  </a:lnTo>
                  <a:lnTo>
                    <a:pt x="5" y="53"/>
                  </a:lnTo>
                  <a:lnTo>
                    <a:pt x="6" y="54"/>
                  </a:lnTo>
                  <a:lnTo>
                    <a:pt x="6" y="56"/>
                  </a:lnTo>
                  <a:lnTo>
                    <a:pt x="7" y="56"/>
                  </a:lnTo>
                  <a:lnTo>
                    <a:pt x="7" y="57"/>
                  </a:lnTo>
                  <a:lnTo>
                    <a:pt x="9" y="57"/>
                  </a:lnTo>
                  <a:lnTo>
                    <a:pt x="9" y="58"/>
                  </a:lnTo>
                  <a:lnTo>
                    <a:pt x="10" y="60"/>
                  </a:lnTo>
                  <a:lnTo>
                    <a:pt x="11" y="61"/>
                  </a:lnTo>
                  <a:lnTo>
                    <a:pt x="15" y="63"/>
                  </a:lnTo>
                  <a:lnTo>
                    <a:pt x="18" y="65"/>
                  </a:lnTo>
                  <a:lnTo>
                    <a:pt x="19" y="65"/>
                  </a:lnTo>
                  <a:lnTo>
                    <a:pt x="20" y="65"/>
                  </a:lnTo>
                  <a:lnTo>
                    <a:pt x="20" y="66"/>
                  </a:lnTo>
                  <a:lnTo>
                    <a:pt x="22" y="65"/>
                  </a:lnTo>
                  <a:lnTo>
                    <a:pt x="22" y="66"/>
                  </a:lnTo>
                  <a:lnTo>
                    <a:pt x="23" y="66"/>
                  </a:lnTo>
                  <a:lnTo>
                    <a:pt x="24" y="66"/>
                  </a:lnTo>
                  <a:lnTo>
                    <a:pt x="26" y="66"/>
                  </a:lnTo>
                  <a:lnTo>
                    <a:pt x="27" y="66"/>
                  </a:lnTo>
                  <a:lnTo>
                    <a:pt x="28" y="66"/>
                  </a:lnTo>
                  <a:lnTo>
                    <a:pt x="28" y="65"/>
                  </a:lnTo>
                  <a:lnTo>
                    <a:pt x="29" y="66"/>
                  </a:lnTo>
                  <a:lnTo>
                    <a:pt x="29" y="65"/>
                  </a:lnTo>
                  <a:lnTo>
                    <a:pt x="31" y="65"/>
                  </a:lnTo>
                  <a:lnTo>
                    <a:pt x="32" y="65"/>
                  </a:lnTo>
                  <a:lnTo>
                    <a:pt x="33" y="63"/>
                  </a:lnTo>
                  <a:lnTo>
                    <a:pt x="33" y="65"/>
                  </a:lnTo>
                  <a:lnTo>
                    <a:pt x="35" y="63"/>
                  </a:lnTo>
                  <a:lnTo>
                    <a:pt x="36" y="63"/>
                  </a:lnTo>
                  <a:lnTo>
                    <a:pt x="36" y="62"/>
                  </a:lnTo>
                  <a:lnTo>
                    <a:pt x="37" y="62"/>
                  </a:lnTo>
                  <a:lnTo>
                    <a:pt x="38" y="61"/>
                  </a:lnTo>
                  <a:lnTo>
                    <a:pt x="40" y="61"/>
                  </a:lnTo>
                  <a:lnTo>
                    <a:pt x="40" y="60"/>
                  </a:lnTo>
                  <a:lnTo>
                    <a:pt x="41" y="60"/>
                  </a:lnTo>
                  <a:lnTo>
                    <a:pt x="41" y="58"/>
                  </a:lnTo>
                  <a:lnTo>
                    <a:pt x="42" y="58"/>
                  </a:lnTo>
                  <a:lnTo>
                    <a:pt x="42" y="57"/>
                  </a:lnTo>
                  <a:lnTo>
                    <a:pt x="44" y="57"/>
                  </a:lnTo>
                  <a:lnTo>
                    <a:pt x="44" y="56"/>
                  </a:lnTo>
                  <a:lnTo>
                    <a:pt x="45" y="56"/>
                  </a:lnTo>
                  <a:lnTo>
                    <a:pt x="45" y="54"/>
                  </a:lnTo>
                  <a:lnTo>
                    <a:pt x="46" y="53"/>
                  </a:lnTo>
                  <a:lnTo>
                    <a:pt x="48" y="50"/>
                  </a:lnTo>
                  <a:lnTo>
                    <a:pt x="49" y="47"/>
                  </a:lnTo>
                  <a:lnTo>
                    <a:pt x="50" y="43"/>
                  </a:lnTo>
                  <a:lnTo>
                    <a:pt x="50" y="41"/>
                  </a:lnTo>
                  <a:lnTo>
                    <a:pt x="51" y="40"/>
                  </a:lnTo>
                  <a:lnTo>
                    <a:pt x="51" y="39"/>
                  </a:lnTo>
                  <a:lnTo>
                    <a:pt x="51" y="38"/>
                  </a:lnTo>
                  <a:lnTo>
                    <a:pt x="51" y="36"/>
                  </a:lnTo>
                  <a:lnTo>
                    <a:pt x="51" y="35"/>
                  </a:lnTo>
                  <a:lnTo>
                    <a:pt x="51" y="34"/>
                  </a:lnTo>
                  <a:lnTo>
                    <a:pt x="51" y="32"/>
                  </a:lnTo>
                  <a:lnTo>
                    <a:pt x="51" y="31"/>
                  </a:lnTo>
                  <a:lnTo>
                    <a:pt x="51" y="28"/>
                  </a:lnTo>
                  <a:lnTo>
                    <a:pt x="51" y="27"/>
                  </a:lnTo>
                  <a:lnTo>
                    <a:pt x="51" y="26"/>
                  </a:lnTo>
                  <a:lnTo>
                    <a:pt x="51" y="25"/>
                  </a:lnTo>
                  <a:lnTo>
                    <a:pt x="51" y="23"/>
                  </a:lnTo>
                  <a:lnTo>
                    <a:pt x="50" y="23"/>
                  </a:lnTo>
                  <a:lnTo>
                    <a:pt x="50" y="22"/>
                  </a:lnTo>
                  <a:lnTo>
                    <a:pt x="50" y="21"/>
                  </a:lnTo>
                  <a:lnTo>
                    <a:pt x="50" y="19"/>
                  </a:lnTo>
                  <a:lnTo>
                    <a:pt x="49" y="18"/>
                  </a:lnTo>
                  <a:lnTo>
                    <a:pt x="50" y="18"/>
                  </a:lnTo>
                  <a:lnTo>
                    <a:pt x="49" y="18"/>
                  </a:lnTo>
                  <a:lnTo>
                    <a:pt x="49" y="17"/>
                  </a:lnTo>
                  <a:lnTo>
                    <a:pt x="49" y="15"/>
                  </a:lnTo>
                  <a:lnTo>
                    <a:pt x="48" y="14"/>
                  </a:lnTo>
                  <a:lnTo>
                    <a:pt x="48" y="13"/>
                  </a:lnTo>
                  <a:lnTo>
                    <a:pt x="46" y="13"/>
                  </a:lnTo>
                  <a:lnTo>
                    <a:pt x="46" y="12"/>
                  </a:lnTo>
                  <a:lnTo>
                    <a:pt x="45" y="10"/>
                  </a:lnTo>
                  <a:lnTo>
                    <a:pt x="44" y="9"/>
                  </a:lnTo>
                  <a:lnTo>
                    <a:pt x="42" y="8"/>
                  </a:lnTo>
                  <a:lnTo>
                    <a:pt x="42" y="6"/>
                  </a:lnTo>
                  <a:lnTo>
                    <a:pt x="40" y="5"/>
                  </a:lnTo>
                  <a:lnTo>
                    <a:pt x="37" y="3"/>
                  </a:lnTo>
                  <a:close/>
                </a:path>
              </a:pathLst>
            </a:custGeom>
            <a:solidFill>
              <a:srgbClr val="808080"/>
            </a:solidFill>
            <a:ln w="9525">
              <a:noFill/>
              <a:round/>
              <a:headEnd/>
              <a:tailEnd/>
            </a:ln>
          </p:spPr>
          <p:txBody>
            <a:bodyPr/>
            <a:lstStyle/>
            <a:p>
              <a:endParaRPr lang="en-US"/>
            </a:p>
          </p:txBody>
        </p:sp>
        <p:sp>
          <p:nvSpPr>
            <p:cNvPr id="346" name="Freeform 492"/>
            <p:cNvSpPr>
              <a:spLocks/>
            </p:cNvSpPr>
            <p:nvPr/>
          </p:nvSpPr>
          <p:spPr bwMode="auto">
            <a:xfrm>
              <a:off x="1831" y="1480"/>
              <a:ext cx="55" cy="70"/>
            </a:xfrm>
            <a:custGeom>
              <a:avLst/>
              <a:gdLst>
                <a:gd name="T0" fmla="*/ 2 w 55"/>
                <a:gd name="T1" fmla="*/ 28 h 70"/>
                <a:gd name="T2" fmla="*/ 0 w 55"/>
                <a:gd name="T3" fmla="*/ 37 h 70"/>
                <a:gd name="T4" fmla="*/ 2 w 55"/>
                <a:gd name="T5" fmla="*/ 43 h 70"/>
                <a:gd name="T6" fmla="*/ 3 w 55"/>
                <a:gd name="T7" fmla="*/ 51 h 70"/>
                <a:gd name="T8" fmla="*/ 7 w 55"/>
                <a:gd name="T9" fmla="*/ 57 h 70"/>
                <a:gd name="T10" fmla="*/ 9 w 55"/>
                <a:gd name="T11" fmla="*/ 61 h 70"/>
                <a:gd name="T12" fmla="*/ 16 w 55"/>
                <a:gd name="T13" fmla="*/ 68 h 70"/>
                <a:gd name="T14" fmla="*/ 21 w 55"/>
                <a:gd name="T15" fmla="*/ 69 h 70"/>
                <a:gd name="T16" fmla="*/ 26 w 55"/>
                <a:gd name="T17" fmla="*/ 70 h 70"/>
                <a:gd name="T18" fmla="*/ 30 w 55"/>
                <a:gd name="T19" fmla="*/ 70 h 70"/>
                <a:gd name="T20" fmla="*/ 38 w 55"/>
                <a:gd name="T21" fmla="*/ 68 h 70"/>
                <a:gd name="T22" fmla="*/ 42 w 55"/>
                <a:gd name="T23" fmla="*/ 65 h 70"/>
                <a:gd name="T24" fmla="*/ 46 w 55"/>
                <a:gd name="T25" fmla="*/ 61 h 70"/>
                <a:gd name="T26" fmla="*/ 50 w 55"/>
                <a:gd name="T27" fmla="*/ 57 h 70"/>
                <a:gd name="T28" fmla="*/ 51 w 55"/>
                <a:gd name="T29" fmla="*/ 52 h 70"/>
                <a:gd name="T30" fmla="*/ 55 w 55"/>
                <a:gd name="T31" fmla="*/ 44 h 70"/>
                <a:gd name="T32" fmla="*/ 55 w 55"/>
                <a:gd name="T33" fmla="*/ 38 h 70"/>
                <a:gd name="T34" fmla="*/ 55 w 55"/>
                <a:gd name="T35" fmla="*/ 33 h 70"/>
                <a:gd name="T36" fmla="*/ 55 w 55"/>
                <a:gd name="T37" fmla="*/ 29 h 70"/>
                <a:gd name="T38" fmla="*/ 53 w 55"/>
                <a:gd name="T39" fmla="*/ 24 h 70"/>
                <a:gd name="T40" fmla="*/ 50 w 55"/>
                <a:gd name="T41" fmla="*/ 13 h 70"/>
                <a:gd name="T42" fmla="*/ 46 w 55"/>
                <a:gd name="T43" fmla="*/ 8 h 70"/>
                <a:gd name="T44" fmla="*/ 35 w 55"/>
                <a:gd name="T45" fmla="*/ 2 h 70"/>
                <a:gd name="T46" fmla="*/ 31 w 55"/>
                <a:gd name="T47" fmla="*/ 2 h 70"/>
                <a:gd name="T48" fmla="*/ 26 w 55"/>
                <a:gd name="T49" fmla="*/ 0 h 70"/>
                <a:gd name="T50" fmla="*/ 18 w 55"/>
                <a:gd name="T51" fmla="*/ 3 h 70"/>
                <a:gd name="T52" fmla="*/ 15 w 55"/>
                <a:gd name="T53" fmla="*/ 7 h 70"/>
                <a:gd name="T54" fmla="*/ 11 w 55"/>
                <a:gd name="T55" fmla="*/ 9 h 70"/>
                <a:gd name="T56" fmla="*/ 5 w 55"/>
                <a:gd name="T57" fmla="*/ 16 h 70"/>
                <a:gd name="T58" fmla="*/ 7 w 55"/>
                <a:gd name="T59" fmla="*/ 24 h 70"/>
                <a:gd name="T60" fmla="*/ 11 w 55"/>
                <a:gd name="T61" fmla="*/ 16 h 70"/>
                <a:gd name="T62" fmla="*/ 13 w 55"/>
                <a:gd name="T63" fmla="*/ 12 h 70"/>
                <a:gd name="T64" fmla="*/ 17 w 55"/>
                <a:gd name="T65" fmla="*/ 9 h 70"/>
                <a:gd name="T66" fmla="*/ 26 w 55"/>
                <a:gd name="T67" fmla="*/ 4 h 70"/>
                <a:gd name="T68" fmla="*/ 31 w 55"/>
                <a:gd name="T69" fmla="*/ 4 h 70"/>
                <a:gd name="T70" fmla="*/ 35 w 55"/>
                <a:gd name="T71" fmla="*/ 6 h 70"/>
                <a:gd name="T72" fmla="*/ 43 w 55"/>
                <a:gd name="T73" fmla="*/ 11 h 70"/>
                <a:gd name="T74" fmla="*/ 47 w 55"/>
                <a:gd name="T75" fmla="*/ 16 h 70"/>
                <a:gd name="T76" fmla="*/ 50 w 55"/>
                <a:gd name="T77" fmla="*/ 22 h 70"/>
                <a:gd name="T78" fmla="*/ 51 w 55"/>
                <a:gd name="T79" fmla="*/ 29 h 70"/>
                <a:gd name="T80" fmla="*/ 52 w 55"/>
                <a:gd name="T81" fmla="*/ 34 h 70"/>
                <a:gd name="T82" fmla="*/ 52 w 55"/>
                <a:gd name="T83" fmla="*/ 41 h 70"/>
                <a:gd name="T84" fmla="*/ 50 w 55"/>
                <a:gd name="T85" fmla="*/ 48 h 70"/>
                <a:gd name="T86" fmla="*/ 47 w 55"/>
                <a:gd name="T87" fmla="*/ 53 h 70"/>
                <a:gd name="T88" fmla="*/ 44 w 55"/>
                <a:gd name="T89" fmla="*/ 57 h 70"/>
                <a:gd name="T90" fmla="*/ 42 w 55"/>
                <a:gd name="T91" fmla="*/ 60 h 70"/>
                <a:gd name="T92" fmla="*/ 38 w 55"/>
                <a:gd name="T93" fmla="*/ 63 h 70"/>
                <a:gd name="T94" fmla="*/ 30 w 55"/>
                <a:gd name="T95" fmla="*/ 66 h 70"/>
                <a:gd name="T96" fmla="*/ 26 w 55"/>
                <a:gd name="T97" fmla="*/ 66 h 70"/>
                <a:gd name="T98" fmla="*/ 21 w 55"/>
                <a:gd name="T99" fmla="*/ 65 h 70"/>
                <a:gd name="T100" fmla="*/ 16 w 55"/>
                <a:gd name="T101" fmla="*/ 63 h 70"/>
                <a:gd name="T102" fmla="*/ 11 w 55"/>
                <a:gd name="T103" fmla="*/ 57 h 70"/>
                <a:gd name="T104" fmla="*/ 8 w 55"/>
                <a:gd name="T105" fmla="*/ 55 h 70"/>
                <a:gd name="T106" fmla="*/ 5 w 55"/>
                <a:gd name="T107" fmla="*/ 48 h 70"/>
                <a:gd name="T108" fmla="*/ 4 w 55"/>
                <a:gd name="T109" fmla="*/ 41 h 70"/>
                <a:gd name="T110" fmla="*/ 4 w 55"/>
                <a:gd name="T111" fmla="*/ 35 h 70"/>
                <a:gd name="T112" fmla="*/ 4 w 55"/>
                <a:gd name="T113" fmla="*/ 28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70"/>
                <a:gd name="T173" fmla="*/ 55 w 55"/>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70">
                  <a:moveTo>
                    <a:pt x="3" y="21"/>
                  </a:moveTo>
                  <a:lnTo>
                    <a:pt x="2" y="26"/>
                  </a:lnTo>
                  <a:lnTo>
                    <a:pt x="2" y="28"/>
                  </a:lnTo>
                  <a:lnTo>
                    <a:pt x="2" y="31"/>
                  </a:lnTo>
                  <a:lnTo>
                    <a:pt x="0" y="35"/>
                  </a:lnTo>
                  <a:lnTo>
                    <a:pt x="0" y="37"/>
                  </a:lnTo>
                  <a:lnTo>
                    <a:pt x="0" y="38"/>
                  </a:lnTo>
                  <a:lnTo>
                    <a:pt x="0" y="42"/>
                  </a:lnTo>
                  <a:lnTo>
                    <a:pt x="2" y="43"/>
                  </a:lnTo>
                  <a:lnTo>
                    <a:pt x="2" y="46"/>
                  </a:lnTo>
                  <a:lnTo>
                    <a:pt x="3" y="50"/>
                  </a:lnTo>
                  <a:lnTo>
                    <a:pt x="3" y="51"/>
                  </a:lnTo>
                  <a:lnTo>
                    <a:pt x="3" y="52"/>
                  </a:lnTo>
                  <a:lnTo>
                    <a:pt x="5" y="56"/>
                  </a:lnTo>
                  <a:lnTo>
                    <a:pt x="7" y="57"/>
                  </a:lnTo>
                  <a:lnTo>
                    <a:pt x="7" y="59"/>
                  </a:lnTo>
                  <a:lnTo>
                    <a:pt x="8" y="60"/>
                  </a:lnTo>
                  <a:lnTo>
                    <a:pt x="9" y="61"/>
                  </a:lnTo>
                  <a:lnTo>
                    <a:pt x="12" y="65"/>
                  </a:lnTo>
                  <a:lnTo>
                    <a:pt x="15" y="66"/>
                  </a:lnTo>
                  <a:lnTo>
                    <a:pt x="16" y="68"/>
                  </a:lnTo>
                  <a:lnTo>
                    <a:pt x="18" y="68"/>
                  </a:lnTo>
                  <a:lnTo>
                    <a:pt x="20" y="69"/>
                  </a:lnTo>
                  <a:lnTo>
                    <a:pt x="21" y="69"/>
                  </a:lnTo>
                  <a:lnTo>
                    <a:pt x="24" y="70"/>
                  </a:lnTo>
                  <a:lnTo>
                    <a:pt x="25" y="70"/>
                  </a:lnTo>
                  <a:lnTo>
                    <a:pt x="26" y="70"/>
                  </a:lnTo>
                  <a:lnTo>
                    <a:pt x="28" y="70"/>
                  </a:lnTo>
                  <a:lnTo>
                    <a:pt x="29" y="70"/>
                  </a:lnTo>
                  <a:lnTo>
                    <a:pt x="30" y="70"/>
                  </a:lnTo>
                  <a:lnTo>
                    <a:pt x="33" y="69"/>
                  </a:lnTo>
                  <a:lnTo>
                    <a:pt x="35" y="69"/>
                  </a:lnTo>
                  <a:lnTo>
                    <a:pt x="38" y="68"/>
                  </a:lnTo>
                  <a:lnTo>
                    <a:pt x="39" y="66"/>
                  </a:lnTo>
                  <a:lnTo>
                    <a:pt x="40" y="65"/>
                  </a:lnTo>
                  <a:lnTo>
                    <a:pt x="42" y="65"/>
                  </a:lnTo>
                  <a:lnTo>
                    <a:pt x="43" y="64"/>
                  </a:lnTo>
                  <a:lnTo>
                    <a:pt x="44" y="63"/>
                  </a:lnTo>
                  <a:lnTo>
                    <a:pt x="46" y="61"/>
                  </a:lnTo>
                  <a:lnTo>
                    <a:pt x="47" y="60"/>
                  </a:lnTo>
                  <a:lnTo>
                    <a:pt x="48" y="59"/>
                  </a:lnTo>
                  <a:lnTo>
                    <a:pt x="50" y="57"/>
                  </a:lnTo>
                  <a:lnTo>
                    <a:pt x="50" y="56"/>
                  </a:lnTo>
                  <a:lnTo>
                    <a:pt x="51" y="55"/>
                  </a:lnTo>
                  <a:lnTo>
                    <a:pt x="51" y="52"/>
                  </a:lnTo>
                  <a:lnTo>
                    <a:pt x="52" y="50"/>
                  </a:lnTo>
                  <a:lnTo>
                    <a:pt x="53" y="50"/>
                  </a:lnTo>
                  <a:lnTo>
                    <a:pt x="55" y="44"/>
                  </a:lnTo>
                  <a:lnTo>
                    <a:pt x="55" y="43"/>
                  </a:lnTo>
                  <a:lnTo>
                    <a:pt x="55" y="42"/>
                  </a:lnTo>
                  <a:lnTo>
                    <a:pt x="55" y="38"/>
                  </a:lnTo>
                  <a:lnTo>
                    <a:pt x="55" y="37"/>
                  </a:lnTo>
                  <a:lnTo>
                    <a:pt x="55" y="35"/>
                  </a:lnTo>
                  <a:lnTo>
                    <a:pt x="55" y="33"/>
                  </a:lnTo>
                  <a:lnTo>
                    <a:pt x="55" y="31"/>
                  </a:lnTo>
                  <a:lnTo>
                    <a:pt x="55" y="30"/>
                  </a:lnTo>
                  <a:lnTo>
                    <a:pt x="55" y="29"/>
                  </a:lnTo>
                  <a:lnTo>
                    <a:pt x="55" y="26"/>
                  </a:lnTo>
                  <a:lnTo>
                    <a:pt x="55" y="25"/>
                  </a:lnTo>
                  <a:lnTo>
                    <a:pt x="53" y="24"/>
                  </a:lnTo>
                  <a:lnTo>
                    <a:pt x="52" y="18"/>
                  </a:lnTo>
                  <a:lnTo>
                    <a:pt x="51" y="16"/>
                  </a:lnTo>
                  <a:lnTo>
                    <a:pt x="50" y="13"/>
                  </a:lnTo>
                  <a:lnTo>
                    <a:pt x="48" y="12"/>
                  </a:lnTo>
                  <a:lnTo>
                    <a:pt x="47" y="11"/>
                  </a:lnTo>
                  <a:lnTo>
                    <a:pt x="46" y="8"/>
                  </a:lnTo>
                  <a:lnTo>
                    <a:pt x="44" y="7"/>
                  </a:lnTo>
                  <a:lnTo>
                    <a:pt x="43" y="6"/>
                  </a:lnTo>
                  <a:lnTo>
                    <a:pt x="35" y="2"/>
                  </a:lnTo>
                  <a:lnTo>
                    <a:pt x="34" y="2"/>
                  </a:lnTo>
                  <a:lnTo>
                    <a:pt x="33" y="2"/>
                  </a:lnTo>
                  <a:lnTo>
                    <a:pt x="31" y="2"/>
                  </a:lnTo>
                  <a:lnTo>
                    <a:pt x="30" y="0"/>
                  </a:lnTo>
                  <a:lnTo>
                    <a:pt x="28" y="0"/>
                  </a:lnTo>
                  <a:lnTo>
                    <a:pt x="26" y="0"/>
                  </a:lnTo>
                  <a:lnTo>
                    <a:pt x="25" y="2"/>
                  </a:lnTo>
                  <a:lnTo>
                    <a:pt x="22" y="2"/>
                  </a:lnTo>
                  <a:lnTo>
                    <a:pt x="18" y="3"/>
                  </a:lnTo>
                  <a:lnTo>
                    <a:pt x="17" y="4"/>
                  </a:lnTo>
                  <a:lnTo>
                    <a:pt x="15" y="6"/>
                  </a:lnTo>
                  <a:lnTo>
                    <a:pt x="15" y="7"/>
                  </a:lnTo>
                  <a:lnTo>
                    <a:pt x="13" y="7"/>
                  </a:lnTo>
                  <a:lnTo>
                    <a:pt x="12" y="8"/>
                  </a:lnTo>
                  <a:lnTo>
                    <a:pt x="11" y="9"/>
                  </a:lnTo>
                  <a:lnTo>
                    <a:pt x="9" y="11"/>
                  </a:lnTo>
                  <a:lnTo>
                    <a:pt x="8" y="13"/>
                  </a:lnTo>
                  <a:lnTo>
                    <a:pt x="5" y="16"/>
                  </a:lnTo>
                  <a:lnTo>
                    <a:pt x="4" y="18"/>
                  </a:lnTo>
                  <a:lnTo>
                    <a:pt x="3" y="21"/>
                  </a:lnTo>
                  <a:lnTo>
                    <a:pt x="7" y="24"/>
                  </a:lnTo>
                  <a:lnTo>
                    <a:pt x="7" y="20"/>
                  </a:lnTo>
                  <a:lnTo>
                    <a:pt x="9" y="17"/>
                  </a:lnTo>
                  <a:lnTo>
                    <a:pt x="11" y="16"/>
                  </a:lnTo>
                  <a:lnTo>
                    <a:pt x="12" y="13"/>
                  </a:lnTo>
                  <a:lnTo>
                    <a:pt x="12" y="12"/>
                  </a:lnTo>
                  <a:lnTo>
                    <a:pt x="13" y="12"/>
                  </a:lnTo>
                  <a:lnTo>
                    <a:pt x="15" y="11"/>
                  </a:lnTo>
                  <a:lnTo>
                    <a:pt x="16" y="9"/>
                  </a:lnTo>
                  <a:lnTo>
                    <a:pt x="17" y="9"/>
                  </a:lnTo>
                  <a:lnTo>
                    <a:pt x="18" y="8"/>
                  </a:lnTo>
                  <a:lnTo>
                    <a:pt x="24" y="6"/>
                  </a:lnTo>
                  <a:lnTo>
                    <a:pt x="26" y="4"/>
                  </a:lnTo>
                  <a:lnTo>
                    <a:pt x="28" y="6"/>
                  </a:lnTo>
                  <a:lnTo>
                    <a:pt x="30" y="4"/>
                  </a:lnTo>
                  <a:lnTo>
                    <a:pt x="31" y="4"/>
                  </a:lnTo>
                  <a:lnTo>
                    <a:pt x="33" y="6"/>
                  </a:lnTo>
                  <a:lnTo>
                    <a:pt x="34" y="6"/>
                  </a:lnTo>
                  <a:lnTo>
                    <a:pt x="35" y="6"/>
                  </a:lnTo>
                  <a:lnTo>
                    <a:pt x="40" y="9"/>
                  </a:lnTo>
                  <a:lnTo>
                    <a:pt x="42" y="11"/>
                  </a:lnTo>
                  <a:lnTo>
                    <a:pt x="43" y="11"/>
                  </a:lnTo>
                  <a:lnTo>
                    <a:pt x="46" y="13"/>
                  </a:lnTo>
                  <a:lnTo>
                    <a:pt x="46" y="15"/>
                  </a:lnTo>
                  <a:lnTo>
                    <a:pt x="47" y="16"/>
                  </a:lnTo>
                  <a:lnTo>
                    <a:pt x="48" y="18"/>
                  </a:lnTo>
                  <a:lnTo>
                    <a:pt x="50" y="21"/>
                  </a:lnTo>
                  <a:lnTo>
                    <a:pt x="50" y="22"/>
                  </a:lnTo>
                  <a:lnTo>
                    <a:pt x="50" y="24"/>
                  </a:lnTo>
                  <a:lnTo>
                    <a:pt x="51" y="28"/>
                  </a:lnTo>
                  <a:lnTo>
                    <a:pt x="51" y="29"/>
                  </a:lnTo>
                  <a:lnTo>
                    <a:pt x="52" y="31"/>
                  </a:lnTo>
                  <a:lnTo>
                    <a:pt x="52" y="33"/>
                  </a:lnTo>
                  <a:lnTo>
                    <a:pt x="52" y="34"/>
                  </a:lnTo>
                  <a:lnTo>
                    <a:pt x="52" y="37"/>
                  </a:lnTo>
                  <a:lnTo>
                    <a:pt x="52" y="38"/>
                  </a:lnTo>
                  <a:lnTo>
                    <a:pt x="52" y="41"/>
                  </a:lnTo>
                  <a:lnTo>
                    <a:pt x="51" y="42"/>
                  </a:lnTo>
                  <a:lnTo>
                    <a:pt x="51" y="43"/>
                  </a:lnTo>
                  <a:lnTo>
                    <a:pt x="50" y="48"/>
                  </a:lnTo>
                  <a:lnTo>
                    <a:pt x="48" y="51"/>
                  </a:lnTo>
                  <a:lnTo>
                    <a:pt x="48" y="52"/>
                  </a:lnTo>
                  <a:lnTo>
                    <a:pt x="47" y="53"/>
                  </a:lnTo>
                  <a:lnTo>
                    <a:pt x="47" y="55"/>
                  </a:lnTo>
                  <a:lnTo>
                    <a:pt x="46" y="56"/>
                  </a:lnTo>
                  <a:lnTo>
                    <a:pt x="44" y="57"/>
                  </a:lnTo>
                  <a:lnTo>
                    <a:pt x="44" y="59"/>
                  </a:lnTo>
                  <a:lnTo>
                    <a:pt x="43" y="59"/>
                  </a:lnTo>
                  <a:lnTo>
                    <a:pt x="42" y="60"/>
                  </a:lnTo>
                  <a:lnTo>
                    <a:pt x="40" y="61"/>
                  </a:lnTo>
                  <a:lnTo>
                    <a:pt x="39" y="63"/>
                  </a:lnTo>
                  <a:lnTo>
                    <a:pt x="38" y="63"/>
                  </a:lnTo>
                  <a:lnTo>
                    <a:pt x="34" y="65"/>
                  </a:lnTo>
                  <a:lnTo>
                    <a:pt x="33" y="65"/>
                  </a:lnTo>
                  <a:lnTo>
                    <a:pt x="30" y="66"/>
                  </a:lnTo>
                  <a:lnTo>
                    <a:pt x="29" y="66"/>
                  </a:lnTo>
                  <a:lnTo>
                    <a:pt x="28" y="66"/>
                  </a:lnTo>
                  <a:lnTo>
                    <a:pt x="26" y="66"/>
                  </a:lnTo>
                  <a:lnTo>
                    <a:pt x="25" y="66"/>
                  </a:lnTo>
                  <a:lnTo>
                    <a:pt x="24" y="66"/>
                  </a:lnTo>
                  <a:lnTo>
                    <a:pt x="21" y="65"/>
                  </a:lnTo>
                  <a:lnTo>
                    <a:pt x="20" y="65"/>
                  </a:lnTo>
                  <a:lnTo>
                    <a:pt x="17" y="64"/>
                  </a:lnTo>
                  <a:lnTo>
                    <a:pt x="16" y="63"/>
                  </a:lnTo>
                  <a:lnTo>
                    <a:pt x="13" y="61"/>
                  </a:lnTo>
                  <a:lnTo>
                    <a:pt x="11" y="59"/>
                  </a:lnTo>
                  <a:lnTo>
                    <a:pt x="11" y="57"/>
                  </a:lnTo>
                  <a:lnTo>
                    <a:pt x="9" y="56"/>
                  </a:lnTo>
                  <a:lnTo>
                    <a:pt x="9" y="55"/>
                  </a:lnTo>
                  <a:lnTo>
                    <a:pt x="8" y="55"/>
                  </a:lnTo>
                  <a:lnTo>
                    <a:pt x="7" y="51"/>
                  </a:lnTo>
                  <a:lnTo>
                    <a:pt x="5" y="50"/>
                  </a:lnTo>
                  <a:lnTo>
                    <a:pt x="5" y="48"/>
                  </a:lnTo>
                  <a:lnTo>
                    <a:pt x="4" y="46"/>
                  </a:lnTo>
                  <a:lnTo>
                    <a:pt x="4" y="42"/>
                  </a:lnTo>
                  <a:lnTo>
                    <a:pt x="4" y="41"/>
                  </a:lnTo>
                  <a:lnTo>
                    <a:pt x="4" y="38"/>
                  </a:lnTo>
                  <a:lnTo>
                    <a:pt x="4" y="37"/>
                  </a:lnTo>
                  <a:lnTo>
                    <a:pt x="4" y="35"/>
                  </a:lnTo>
                  <a:lnTo>
                    <a:pt x="4" y="31"/>
                  </a:lnTo>
                  <a:lnTo>
                    <a:pt x="4" y="29"/>
                  </a:lnTo>
                  <a:lnTo>
                    <a:pt x="4" y="28"/>
                  </a:lnTo>
                  <a:lnTo>
                    <a:pt x="7" y="24"/>
                  </a:lnTo>
                  <a:lnTo>
                    <a:pt x="3" y="21"/>
                  </a:lnTo>
                  <a:close/>
                </a:path>
              </a:pathLst>
            </a:custGeom>
            <a:solidFill>
              <a:srgbClr val="808080"/>
            </a:solidFill>
            <a:ln w="9525">
              <a:noFill/>
              <a:round/>
              <a:headEnd/>
              <a:tailEnd/>
            </a:ln>
          </p:spPr>
          <p:txBody>
            <a:bodyPr/>
            <a:lstStyle/>
            <a:p>
              <a:endParaRPr lang="en-US"/>
            </a:p>
          </p:txBody>
        </p:sp>
        <p:sp>
          <p:nvSpPr>
            <p:cNvPr id="347" name="Freeform 493"/>
            <p:cNvSpPr>
              <a:spLocks/>
            </p:cNvSpPr>
            <p:nvPr/>
          </p:nvSpPr>
          <p:spPr bwMode="auto">
            <a:xfrm>
              <a:off x="1820" y="1320"/>
              <a:ext cx="26" cy="54"/>
            </a:xfrm>
            <a:custGeom>
              <a:avLst/>
              <a:gdLst>
                <a:gd name="T0" fmla="*/ 16 w 26"/>
                <a:gd name="T1" fmla="*/ 1 h 54"/>
                <a:gd name="T2" fmla="*/ 15 w 26"/>
                <a:gd name="T3" fmla="*/ 0 h 54"/>
                <a:gd name="T4" fmla="*/ 13 w 26"/>
                <a:gd name="T5" fmla="*/ 0 h 54"/>
                <a:gd name="T6" fmla="*/ 10 w 26"/>
                <a:gd name="T7" fmla="*/ 0 h 54"/>
                <a:gd name="T8" fmla="*/ 6 w 26"/>
                <a:gd name="T9" fmla="*/ 4 h 54"/>
                <a:gd name="T10" fmla="*/ 5 w 26"/>
                <a:gd name="T11" fmla="*/ 6 h 54"/>
                <a:gd name="T12" fmla="*/ 4 w 26"/>
                <a:gd name="T13" fmla="*/ 7 h 54"/>
                <a:gd name="T14" fmla="*/ 2 w 26"/>
                <a:gd name="T15" fmla="*/ 10 h 54"/>
                <a:gd name="T16" fmla="*/ 2 w 26"/>
                <a:gd name="T17" fmla="*/ 13 h 54"/>
                <a:gd name="T18" fmla="*/ 1 w 26"/>
                <a:gd name="T19" fmla="*/ 18 h 54"/>
                <a:gd name="T20" fmla="*/ 0 w 26"/>
                <a:gd name="T21" fmla="*/ 20 h 54"/>
                <a:gd name="T22" fmla="*/ 0 w 26"/>
                <a:gd name="T23" fmla="*/ 23 h 54"/>
                <a:gd name="T24" fmla="*/ 0 w 26"/>
                <a:gd name="T25" fmla="*/ 26 h 54"/>
                <a:gd name="T26" fmla="*/ 0 w 26"/>
                <a:gd name="T27" fmla="*/ 28 h 54"/>
                <a:gd name="T28" fmla="*/ 0 w 26"/>
                <a:gd name="T29" fmla="*/ 31 h 54"/>
                <a:gd name="T30" fmla="*/ 1 w 26"/>
                <a:gd name="T31" fmla="*/ 40 h 54"/>
                <a:gd name="T32" fmla="*/ 2 w 26"/>
                <a:gd name="T33" fmla="*/ 42 h 54"/>
                <a:gd name="T34" fmla="*/ 2 w 26"/>
                <a:gd name="T35" fmla="*/ 45 h 54"/>
                <a:gd name="T36" fmla="*/ 4 w 26"/>
                <a:gd name="T37" fmla="*/ 46 h 54"/>
                <a:gd name="T38" fmla="*/ 5 w 26"/>
                <a:gd name="T39" fmla="*/ 49 h 54"/>
                <a:gd name="T40" fmla="*/ 6 w 26"/>
                <a:gd name="T41" fmla="*/ 50 h 54"/>
                <a:gd name="T42" fmla="*/ 9 w 26"/>
                <a:gd name="T43" fmla="*/ 53 h 54"/>
                <a:gd name="T44" fmla="*/ 10 w 26"/>
                <a:gd name="T45" fmla="*/ 53 h 54"/>
                <a:gd name="T46" fmla="*/ 11 w 26"/>
                <a:gd name="T47" fmla="*/ 54 h 54"/>
                <a:gd name="T48" fmla="*/ 14 w 26"/>
                <a:gd name="T49" fmla="*/ 54 h 54"/>
                <a:gd name="T50" fmla="*/ 18 w 26"/>
                <a:gd name="T51" fmla="*/ 51 h 54"/>
                <a:gd name="T52" fmla="*/ 19 w 26"/>
                <a:gd name="T53" fmla="*/ 50 h 54"/>
                <a:gd name="T54" fmla="*/ 20 w 26"/>
                <a:gd name="T55" fmla="*/ 49 h 54"/>
                <a:gd name="T56" fmla="*/ 20 w 26"/>
                <a:gd name="T57" fmla="*/ 46 h 54"/>
                <a:gd name="T58" fmla="*/ 22 w 26"/>
                <a:gd name="T59" fmla="*/ 45 h 54"/>
                <a:gd name="T60" fmla="*/ 23 w 26"/>
                <a:gd name="T61" fmla="*/ 44 h 54"/>
                <a:gd name="T62" fmla="*/ 23 w 26"/>
                <a:gd name="T63" fmla="*/ 41 h 54"/>
                <a:gd name="T64" fmla="*/ 24 w 26"/>
                <a:gd name="T65" fmla="*/ 37 h 54"/>
                <a:gd name="T66" fmla="*/ 26 w 26"/>
                <a:gd name="T67" fmla="*/ 32 h 54"/>
                <a:gd name="T68" fmla="*/ 26 w 26"/>
                <a:gd name="T69" fmla="*/ 29 h 54"/>
                <a:gd name="T70" fmla="*/ 26 w 26"/>
                <a:gd name="T71" fmla="*/ 27 h 54"/>
                <a:gd name="T72" fmla="*/ 26 w 26"/>
                <a:gd name="T73" fmla="*/ 24 h 54"/>
                <a:gd name="T74" fmla="*/ 26 w 26"/>
                <a:gd name="T75" fmla="*/ 22 h 54"/>
                <a:gd name="T76" fmla="*/ 26 w 26"/>
                <a:gd name="T77" fmla="*/ 19 h 54"/>
                <a:gd name="T78" fmla="*/ 24 w 26"/>
                <a:gd name="T79" fmla="*/ 13 h 54"/>
                <a:gd name="T80" fmla="*/ 23 w 26"/>
                <a:gd name="T81" fmla="*/ 10 h 54"/>
                <a:gd name="T82" fmla="*/ 22 w 26"/>
                <a:gd name="T83" fmla="*/ 9 h 54"/>
                <a:gd name="T84" fmla="*/ 22 w 26"/>
                <a:gd name="T85" fmla="*/ 6 h 54"/>
                <a:gd name="T86" fmla="*/ 20 w 26"/>
                <a:gd name="T87" fmla="*/ 5 h 54"/>
                <a:gd name="T88" fmla="*/ 19 w 26"/>
                <a:gd name="T89" fmla="*/ 4 h 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
                <a:gd name="T136" fmla="*/ 0 h 54"/>
                <a:gd name="T137" fmla="*/ 26 w 26"/>
                <a:gd name="T138" fmla="*/ 54 h 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 h="54">
                  <a:moveTo>
                    <a:pt x="18" y="2"/>
                  </a:moveTo>
                  <a:lnTo>
                    <a:pt x="16" y="1"/>
                  </a:lnTo>
                  <a:lnTo>
                    <a:pt x="16" y="0"/>
                  </a:lnTo>
                  <a:lnTo>
                    <a:pt x="15" y="0"/>
                  </a:lnTo>
                  <a:lnTo>
                    <a:pt x="14" y="0"/>
                  </a:lnTo>
                  <a:lnTo>
                    <a:pt x="13" y="0"/>
                  </a:lnTo>
                  <a:lnTo>
                    <a:pt x="11" y="0"/>
                  </a:lnTo>
                  <a:lnTo>
                    <a:pt x="10" y="0"/>
                  </a:lnTo>
                  <a:lnTo>
                    <a:pt x="7" y="2"/>
                  </a:lnTo>
                  <a:lnTo>
                    <a:pt x="6" y="4"/>
                  </a:lnTo>
                  <a:lnTo>
                    <a:pt x="5" y="5"/>
                  </a:lnTo>
                  <a:lnTo>
                    <a:pt x="5" y="6"/>
                  </a:lnTo>
                  <a:lnTo>
                    <a:pt x="4" y="6"/>
                  </a:lnTo>
                  <a:lnTo>
                    <a:pt x="4" y="7"/>
                  </a:lnTo>
                  <a:lnTo>
                    <a:pt x="4" y="9"/>
                  </a:lnTo>
                  <a:lnTo>
                    <a:pt x="2" y="10"/>
                  </a:lnTo>
                  <a:lnTo>
                    <a:pt x="2" y="11"/>
                  </a:lnTo>
                  <a:lnTo>
                    <a:pt x="2" y="13"/>
                  </a:lnTo>
                  <a:lnTo>
                    <a:pt x="1" y="15"/>
                  </a:lnTo>
                  <a:lnTo>
                    <a:pt x="1" y="18"/>
                  </a:lnTo>
                  <a:lnTo>
                    <a:pt x="1" y="19"/>
                  </a:lnTo>
                  <a:lnTo>
                    <a:pt x="0" y="20"/>
                  </a:lnTo>
                  <a:lnTo>
                    <a:pt x="0" y="22"/>
                  </a:lnTo>
                  <a:lnTo>
                    <a:pt x="0" y="23"/>
                  </a:lnTo>
                  <a:lnTo>
                    <a:pt x="0" y="24"/>
                  </a:lnTo>
                  <a:lnTo>
                    <a:pt x="0" y="26"/>
                  </a:lnTo>
                  <a:lnTo>
                    <a:pt x="0" y="27"/>
                  </a:lnTo>
                  <a:lnTo>
                    <a:pt x="0" y="28"/>
                  </a:lnTo>
                  <a:lnTo>
                    <a:pt x="0" y="29"/>
                  </a:lnTo>
                  <a:lnTo>
                    <a:pt x="0" y="31"/>
                  </a:lnTo>
                  <a:lnTo>
                    <a:pt x="0" y="33"/>
                  </a:lnTo>
                  <a:lnTo>
                    <a:pt x="1" y="40"/>
                  </a:lnTo>
                  <a:lnTo>
                    <a:pt x="1" y="41"/>
                  </a:lnTo>
                  <a:lnTo>
                    <a:pt x="2" y="42"/>
                  </a:lnTo>
                  <a:lnTo>
                    <a:pt x="2" y="44"/>
                  </a:lnTo>
                  <a:lnTo>
                    <a:pt x="2" y="45"/>
                  </a:lnTo>
                  <a:lnTo>
                    <a:pt x="4" y="45"/>
                  </a:lnTo>
                  <a:lnTo>
                    <a:pt x="4" y="46"/>
                  </a:lnTo>
                  <a:lnTo>
                    <a:pt x="4" y="48"/>
                  </a:lnTo>
                  <a:lnTo>
                    <a:pt x="5" y="49"/>
                  </a:lnTo>
                  <a:lnTo>
                    <a:pt x="5" y="50"/>
                  </a:lnTo>
                  <a:lnTo>
                    <a:pt x="6" y="50"/>
                  </a:lnTo>
                  <a:lnTo>
                    <a:pt x="7" y="51"/>
                  </a:lnTo>
                  <a:lnTo>
                    <a:pt x="9" y="53"/>
                  </a:lnTo>
                  <a:lnTo>
                    <a:pt x="10" y="54"/>
                  </a:lnTo>
                  <a:lnTo>
                    <a:pt x="10" y="53"/>
                  </a:lnTo>
                  <a:lnTo>
                    <a:pt x="10" y="54"/>
                  </a:lnTo>
                  <a:lnTo>
                    <a:pt x="11" y="54"/>
                  </a:lnTo>
                  <a:lnTo>
                    <a:pt x="13" y="54"/>
                  </a:lnTo>
                  <a:lnTo>
                    <a:pt x="14" y="54"/>
                  </a:lnTo>
                  <a:lnTo>
                    <a:pt x="15" y="53"/>
                  </a:lnTo>
                  <a:lnTo>
                    <a:pt x="18" y="51"/>
                  </a:lnTo>
                  <a:lnTo>
                    <a:pt x="18" y="50"/>
                  </a:lnTo>
                  <a:lnTo>
                    <a:pt x="19" y="50"/>
                  </a:lnTo>
                  <a:lnTo>
                    <a:pt x="19" y="49"/>
                  </a:lnTo>
                  <a:lnTo>
                    <a:pt x="20" y="49"/>
                  </a:lnTo>
                  <a:lnTo>
                    <a:pt x="20" y="48"/>
                  </a:lnTo>
                  <a:lnTo>
                    <a:pt x="20" y="46"/>
                  </a:lnTo>
                  <a:lnTo>
                    <a:pt x="22" y="46"/>
                  </a:lnTo>
                  <a:lnTo>
                    <a:pt x="22" y="45"/>
                  </a:lnTo>
                  <a:lnTo>
                    <a:pt x="22" y="44"/>
                  </a:lnTo>
                  <a:lnTo>
                    <a:pt x="23" y="44"/>
                  </a:lnTo>
                  <a:lnTo>
                    <a:pt x="23" y="42"/>
                  </a:lnTo>
                  <a:lnTo>
                    <a:pt x="23" y="41"/>
                  </a:lnTo>
                  <a:lnTo>
                    <a:pt x="23" y="40"/>
                  </a:lnTo>
                  <a:lnTo>
                    <a:pt x="24" y="37"/>
                  </a:lnTo>
                  <a:lnTo>
                    <a:pt x="24" y="35"/>
                  </a:lnTo>
                  <a:lnTo>
                    <a:pt x="26" y="32"/>
                  </a:lnTo>
                  <a:lnTo>
                    <a:pt x="26" y="31"/>
                  </a:lnTo>
                  <a:lnTo>
                    <a:pt x="26" y="29"/>
                  </a:lnTo>
                  <a:lnTo>
                    <a:pt x="26" y="28"/>
                  </a:lnTo>
                  <a:lnTo>
                    <a:pt x="26" y="27"/>
                  </a:lnTo>
                  <a:lnTo>
                    <a:pt x="26" y="26"/>
                  </a:lnTo>
                  <a:lnTo>
                    <a:pt x="26" y="24"/>
                  </a:lnTo>
                  <a:lnTo>
                    <a:pt x="26" y="23"/>
                  </a:lnTo>
                  <a:lnTo>
                    <a:pt x="26" y="22"/>
                  </a:lnTo>
                  <a:lnTo>
                    <a:pt x="26" y="20"/>
                  </a:lnTo>
                  <a:lnTo>
                    <a:pt x="26" y="19"/>
                  </a:lnTo>
                  <a:lnTo>
                    <a:pt x="24" y="14"/>
                  </a:lnTo>
                  <a:lnTo>
                    <a:pt x="24" y="13"/>
                  </a:lnTo>
                  <a:lnTo>
                    <a:pt x="23" y="11"/>
                  </a:lnTo>
                  <a:lnTo>
                    <a:pt x="23" y="10"/>
                  </a:lnTo>
                  <a:lnTo>
                    <a:pt x="23" y="9"/>
                  </a:lnTo>
                  <a:lnTo>
                    <a:pt x="22" y="9"/>
                  </a:lnTo>
                  <a:lnTo>
                    <a:pt x="22" y="7"/>
                  </a:lnTo>
                  <a:lnTo>
                    <a:pt x="22" y="6"/>
                  </a:lnTo>
                  <a:lnTo>
                    <a:pt x="20" y="6"/>
                  </a:lnTo>
                  <a:lnTo>
                    <a:pt x="20" y="5"/>
                  </a:lnTo>
                  <a:lnTo>
                    <a:pt x="20" y="4"/>
                  </a:lnTo>
                  <a:lnTo>
                    <a:pt x="19" y="4"/>
                  </a:lnTo>
                  <a:lnTo>
                    <a:pt x="18" y="2"/>
                  </a:lnTo>
                  <a:close/>
                </a:path>
              </a:pathLst>
            </a:custGeom>
            <a:solidFill>
              <a:srgbClr val="808080"/>
            </a:solidFill>
            <a:ln w="9525">
              <a:noFill/>
              <a:round/>
              <a:headEnd/>
              <a:tailEnd/>
            </a:ln>
          </p:spPr>
          <p:txBody>
            <a:bodyPr/>
            <a:lstStyle/>
            <a:p>
              <a:endParaRPr lang="en-US"/>
            </a:p>
          </p:txBody>
        </p:sp>
        <p:sp>
          <p:nvSpPr>
            <p:cNvPr id="348" name="Freeform 494"/>
            <p:cNvSpPr>
              <a:spLocks/>
            </p:cNvSpPr>
            <p:nvPr/>
          </p:nvSpPr>
          <p:spPr bwMode="auto">
            <a:xfrm>
              <a:off x="1820" y="1318"/>
              <a:ext cx="26" cy="57"/>
            </a:xfrm>
            <a:custGeom>
              <a:avLst/>
              <a:gdLst>
                <a:gd name="T0" fmla="*/ 0 w 26"/>
                <a:gd name="T1" fmla="*/ 22 h 57"/>
                <a:gd name="T2" fmla="*/ 0 w 26"/>
                <a:gd name="T3" fmla="*/ 26 h 57"/>
                <a:gd name="T4" fmla="*/ 0 w 26"/>
                <a:gd name="T5" fmla="*/ 30 h 57"/>
                <a:gd name="T6" fmla="*/ 0 w 26"/>
                <a:gd name="T7" fmla="*/ 34 h 57"/>
                <a:gd name="T8" fmla="*/ 0 w 26"/>
                <a:gd name="T9" fmla="*/ 39 h 57"/>
                <a:gd name="T10" fmla="*/ 1 w 26"/>
                <a:gd name="T11" fmla="*/ 43 h 57"/>
                <a:gd name="T12" fmla="*/ 2 w 26"/>
                <a:gd name="T13" fmla="*/ 48 h 57"/>
                <a:gd name="T14" fmla="*/ 5 w 26"/>
                <a:gd name="T15" fmla="*/ 53 h 57"/>
                <a:gd name="T16" fmla="*/ 9 w 26"/>
                <a:gd name="T17" fmla="*/ 56 h 57"/>
                <a:gd name="T18" fmla="*/ 13 w 26"/>
                <a:gd name="T19" fmla="*/ 56 h 57"/>
                <a:gd name="T20" fmla="*/ 16 w 26"/>
                <a:gd name="T21" fmla="*/ 55 h 57"/>
                <a:gd name="T22" fmla="*/ 20 w 26"/>
                <a:gd name="T23" fmla="*/ 51 h 57"/>
                <a:gd name="T24" fmla="*/ 23 w 26"/>
                <a:gd name="T25" fmla="*/ 47 h 57"/>
                <a:gd name="T26" fmla="*/ 24 w 26"/>
                <a:gd name="T27" fmla="*/ 41 h 57"/>
                <a:gd name="T28" fmla="*/ 26 w 26"/>
                <a:gd name="T29" fmla="*/ 35 h 57"/>
                <a:gd name="T30" fmla="*/ 26 w 26"/>
                <a:gd name="T31" fmla="*/ 31 h 57"/>
                <a:gd name="T32" fmla="*/ 26 w 26"/>
                <a:gd name="T33" fmla="*/ 25 h 57"/>
                <a:gd name="T34" fmla="*/ 24 w 26"/>
                <a:gd name="T35" fmla="*/ 16 h 57"/>
                <a:gd name="T36" fmla="*/ 24 w 26"/>
                <a:gd name="T37" fmla="*/ 12 h 57"/>
                <a:gd name="T38" fmla="*/ 22 w 26"/>
                <a:gd name="T39" fmla="*/ 8 h 57"/>
                <a:gd name="T40" fmla="*/ 20 w 26"/>
                <a:gd name="T41" fmla="*/ 6 h 57"/>
                <a:gd name="T42" fmla="*/ 18 w 26"/>
                <a:gd name="T43" fmla="*/ 2 h 57"/>
                <a:gd name="T44" fmla="*/ 15 w 26"/>
                <a:gd name="T45" fmla="*/ 0 h 57"/>
                <a:gd name="T46" fmla="*/ 11 w 26"/>
                <a:gd name="T47" fmla="*/ 0 h 57"/>
                <a:gd name="T48" fmla="*/ 7 w 26"/>
                <a:gd name="T49" fmla="*/ 3 h 57"/>
                <a:gd name="T50" fmla="*/ 5 w 26"/>
                <a:gd name="T51" fmla="*/ 6 h 57"/>
                <a:gd name="T52" fmla="*/ 2 w 26"/>
                <a:gd name="T53" fmla="*/ 9 h 57"/>
                <a:gd name="T54" fmla="*/ 1 w 26"/>
                <a:gd name="T55" fmla="*/ 17 h 57"/>
                <a:gd name="T56" fmla="*/ 4 w 26"/>
                <a:gd name="T57" fmla="*/ 13 h 57"/>
                <a:gd name="T58" fmla="*/ 5 w 26"/>
                <a:gd name="T59" fmla="*/ 9 h 57"/>
                <a:gd name="T60" fmla="*/ 7 w 26"/>
                <a:gd name="T61" fmla="*/ 6 h 57"/>
                <a:gd name="T62" fmla="*/ 10 w 26"/>
                <a:gd name="T63" fmla="*/ 3 h 57"/>
                <a:gd name="T64" fmla="*/ 14 w 26"/>
                <a:gd name="T65" fmla="*/ 3 h 57"/>
                <a:gd name="T66" fmla="*/ 19 w 26"/>
                <a:gd name="T67" fmla="*/ 6 h 57"/>
                <a:gd name="T68" fmla="*/ 20 w 26"/>
                <a:gd name="T69" fmla="*/ 8 h 57"/>
                <a:gd name="T70" fmla="*/ 22 w 26"/>
                <a:gd name="T71" fmla="*/ 12 h 57"/>
                <a:gd name="T72" fmla="*/ 23 w 26"/>
                <a:gd name="T73" fmla="*/ 15 h 57"/>
                <a:gd name="T74" fmla="*/ 24 w 26"/>
                <a:gd name="T75" fmla="*/ 20 h 57"/>
                <a:gd name="T76" fmla="*/ 24 w 26"/>
                <a:gd name="T77" fmla="*/ 25 h 57"/>
                <a:gd name="T78" fmla="*/ 24 w 26"/>
                <a:gd name="T79" fmla="*/ 31 h 57"/>
                <a:gd name="T80" fmla="*/ 24 w 26"/>
                <a:gd name="T81" fmla="*/ 35 h 57"/>
                <a:gd name="T82" fmla="*/ 24 w 26"/>
                <a:gd name="T83" fmla="*/ 38 h 57"/>
                <a:gd name="T84" fmla="*/ 22 w 26"/>
                <a:gd name="T85" fmla="*/ 44 h 57"/>
                <a:gd name="T86" fmla="*/ 20 w 26"/>
                <a:gd name="T87" fmla="*/ 47 h 57"/>
                <a:gd name="T88" fmla="*/ 18 w 26"/>
                <a:gd name="T89" fmla="*/ 51 h 57"/>
                <a:gd name="T90" fmla="*/ 15 w 26"/>
                <a:gd name="T91" fmla="*/ 53 h 57"/>
                <a:gd name="T92" fmla="*/ 11 w 26"/>
                <a:gd name="T93" fmla="*/ 53 h 57"/>
                <a:gd name="T94" fmla="*/ 7 w 26"/>
                <a:gd name="T95" fmla="*/ 52 h 57"/>
                <a:gd name="T96" fmla="*/ 5 w 26"/>
                <a:gd name="T97" fmla="*/ 48 h 57"/>
                <a:gd name="T98" fmla="*/ 2 w 26"/>
                <a:gd name="T99" fmla="*/ 44 h 57"/>
                <a:gd name="T100" fmla="*/ 2 w 26"/>
                <a:gd name="T101" fmla="*/ 41 h 57"/>
                <a:gd name="T102" fmla="*/ 1 w 26"/>
                <a:gd name="T103" fmla="*/ 37 h 57"/>
                <a:gd name="T104" fmla="*/ 1 w 26"/>
                <a:gd name="T105" fmla="*/ 33 h 57"/>
                <a:gd name="T106" fmla="*/ 1 w 26"/>
                <a:gd name="T107" fmla="*/ 29 h 57"/>
                <a:gd name="T108" fmla="*/ 1 w 26"/>
                <a:gd name="T109" fmla="*/ 25 h 57"/>
                <a:gd name="T110" fmla="*/ 1 w 26"/>
                <a:gd name="T111" fmla="*/ 21 h 5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
                <a:gd name="T169" fmla="*/ 0 h 57"/>
                <a:gd name="T170" fmla="*/ 26 w 26"/>
                <a:gd name="T171" fmla="*/ 57 h 5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 h="57">
                  <a:moveTo>
                    <a:pt x="1" y="17"/>
                  </a:moveTo>
                  <a:lnTo>
                    <a:pt x="0" y="21"/>
                  </a:lnTo>
                  <a:lnTo>
                    <a:pt x="0" y="22"/>
                  </a:lnTo>
                  <a:lnTo>
                    <a:pt x="0" y="24"/>
                  </a:lnTo>
                  <a:lnTo>
                    <a:pt x="0" y="25"/>
                  </a:lnTo>
                  <a:lnTo>
                    <a:pt x="0" y="26"/>
                  </a:lnTo>
                  <a:lnTo>
                    <a:pt x="0" y="28"/>
                  </a:lnTo>
                  <a:lnTo>
                    <a:pt x="0" y="29"/>
                  </a:lnTo>
                  <a:lnTo>
                    <a:pt x="0" y="30"/>
                  </a:lnTo>
                  <a:lnTo>
                    <a:pt x="0" y="31"/>
                  </a:lnTo>
                  <a:lnTo>
                    <a:pt x="0" y="33"/>
                  </a:lnTo>
                  <a:lnTo>
                    <a:pt x="0" y="34"/>
                  </a:lnTo>
                  <a:lnTo>
                    <a:pt x="0" y="35"/>
                  </a:lnTo>
                  <a:lnTo>
                    <a:pt x="0" y="37"/>
                  </a:lnTo>
                  <a:lnTo>
                    <a:pt x="0" y="39"/>
                  </a:lnTo>
                  <a:lnTo>
                    <a:pt x="1" y="41"/>
                  </a:lnTo>
                  <a:lnTo>
                    <a:pt x="1" y="42"/>
                  </a:lnTo>
                  <a:lnTo>
                    <a:pt x="1" y="43"/>
                  </a:lnTo>
                  <a:lnTo>
                    <a:pt x="1" y="44"/>
                  </a:lnTo>
                  <a:lnTo>
                    <a:pt x="1" y="46"/>
                  </a:lnTo>
                  <a:lnTo>
                    <a:pt x="2" y="48"/>
                  </a:lnTo>
                  <a:lnTo>
                    <a:pt x="4" y="50"/>
                  </a:lnTo>
                  <a:lnTo>
                    <a:pt x="5" y="52"/>
                  </a:lnTo>
                  <a:lnTo>
                    <a:pt x="5" y="53"/>
                  </a:lnTo>
                  <a:lnTo>
                    <a:pt x="6" y="55"/>
                  </a:lnTo>
                  <a:lnTo>
                    <a:pt x="7" y="55"/>
                  </a:lnTo>
                  <a:lnTo>
                    <a:pt x="9" y="56"/>
                  </a:lnTo>
                  <a:lnTo>
                    <a:pt x="10" y="57"/>
                  </a:lnTo>
                  <a:lnTo>
                    <a:pt x="11" y="57"/>
                  </a:lnTo>
                  <a:lnTo>
                    <a:pt x="13" y="56"/>
                  </a:lnTo>
                  <a:lnTo>
                    <a:pt x="14" y="56"/>
                  </a:lnTo>
                  <a:lnTo>
                    <a:pt x="15" y="56"/>
                  </a:lnTo>
                  <a:lnTo>
                    <a:pt x="16" y="55"/>
                  </a:lnTo>
                  <a:lnTo>
                    <a:pt x="18" y="53"/>
                  </a:lnTo>
                  <a:lnTo>
                    <a:pt x="19" y="52"/>
                  </a:lnTo>
                  <a:lnTo>
                    <a:pt x="20" y="51"/>
                  </a:lnTo>
                  <a:lnTo>
                    <a:pt x="20" y="50"/>
                  </a:lnTo>
                  <a:lnTo>
                    <a:pt x="22" y="48"/>
                  </a:lnTo>
                  <a:lnTo>
                    <a:pt x="23" y="47"/>
                  </a:lnTo>
                  <a:lnTo>
                    <a:pt x="23" y="46"/>
                  </a:lnTo>
                  <a:lnTo>
                    <a:pt x="24" y="43"/>
                  </a:lnTo>
                  <a:lnTo>
                    <a:pt x="24" y="41"/>
                  </a:lnTo>
                  <a:lnTo>
                    <a:pt x="24" y="39"/>
                  </a:lnTo>
                  <a:lnTo>
                    <a:pt x="26" y="38"/>
                  </a:lnTo>
                  <a:lnTo>
                    <a:pt x="26" y="35"/>
                  </a:lnTo>
                  <a:lnTo>
                    <a:pt x="26" y="34"/>
                  </a:lnTo>
                  <a:lnTo>
                    <a:pt x="26" y="33"/>
                  </a:lnTo>
                  <a:lnTo>
                    <a:pt x="26" y="31"/>
                  </a:lnTo>
                  <a:lnTo>
                    <a:pt x="26" y="30"/>
                  </a:lnTo>
                  <a:lnTo>
                    <a:pt x="26" y="29"/>
                  </a:lnTo>
                  <a:lnTo>
                    <a:pt x="26" y="25"/>
                  </a:lnTo>
                  <a:lnTo>
                    <a:pt x="26" y="22"/>
                  </a:lnTo>
                  <a:lnTo>
                    <a:pt x="26" y="21"/>
                  </a:lnTo>
                  <a:lnTo>
                    <a:pt x="24" y="16"/>
                  </a:lnTo>
                  <a:lnTo>
                    <a:pt x="24" y="15"/>
                  </a:lnTo>
                  <a:lnTo>
                    <a:pt x="24" y="13"/>
                  </a:lnTo>
                  <a:lnTo>
                    <a:pt x="24" y="12"/>
                  </a:lnTo>
                  <a:lnTo>
                    <a:pt x="23" y="11"/>
                  </a:lnTo>
                  <a:lnTo>
                    <a:pt x="23" y="9"/>
                  </a:lnTo>
                  <a:lnTo>
                    <a:pt x="22" y="8"/>
                  </a:lnTo>
                  <a:lnTo>
                    <a:pt x="22" y="7"/>
                  </a:lnTo>
                  <a:lnTo>
                    <a:pt x="22" y="6"/>
                  </a:lnTo>
                  <a:lnTo>
                    <a:pt x="20" y="6"/>
                  </a:lnTo>
                  <a:lnTo>
                    <a:pt x="20" y="4"/>
                  </a:lnTo>
                  <a:lnTo>
                    <a:pt x="19" y="4"/>
                  </a:lnTo>
                  <a:lnTo>
                    <a:pt x="18" y="2"/>
                  </a:lnTo>
                  <a:lnTo>
                    <a:pt x="16" y="2"/>
                  </a:lnTo>
                  <a:lnTo>
                    <a:pt x="16" y="0"/>
                  </a:lnTo>
                  <a:lnTo>
                    <a:pt x="15" y="0"/>
                  </a:lnTo>
                  <a:lnTo>
                    <a:pt x="14" y="0"/>
                  </a:lnTo>
                  <a:lnTo>
                    <a:pt x="13" y="0"/>
                  </a:lnTo>
                  <a:lnTo>
                    <a:pt x="11" y="0"/>
                  </a:lnTo>
                  <a:lnTo>
                    <a:pt x="10" y="0"/>
                  </a:lnTo>
                  <a:lnTo>
                    <a:pt x="9" y="2"/>
                  </a:lnTo>
                  <a:lnTo>
                    <a:pt x="7" y="3"/>
                  </a:lnTo>
                  <a:lnTo>
                    <a:pt x="6" y="3"/>
                  </a:lnTo>
                  <a:lnTo>
                    <a:pt x="6" y="4"/>
                  </a:lnTo>
                  <a:lnTo>
                    <a:pt x="5" y="6"/>
                  </a:lnTo>
                  <a:lnTo>
                    <a:pt x="5" y="7"/>
                  </a:lnTo>
                  <a:lnTo>
                    <a:pt x="4" y="8"/>
                  </a:lnTo>
                  <a:lnTo>
                    <a:pt x="2" y="9"/>
                  </a:lnTo>
                  <a:lnTo>
                    <a:pt x="2" y="11"/>
                  </a:lnTo>
                  <a:lnTo>
                    <a:pt x="1" y="13"/>
                  </a:lnTo>
                  <a:lnTo>
                    <a:pt x="1" y="17"/>
                  </a:lnTo>
                  <a:lnTo>
                    <a:pt x="2" y="17"/>
                  </a:lnTo>
                  <a:lnTo>
                    <a:pt x="2" y="15"/>
                  </a:lnTo>
                  <a:lnTo>
                    <a:pt x="4" y="13"/>
                  </a:lnTo>
                  <a:lnTo>
                    <a:pt x="4" y="12"/>
                  </a:lnTo>
                  <a:lnTo>
                    <a:pt x="4" y="11"/>
                  </a:lnTo>
                  <a:lnTo>
                    <a:pt x="5" y="9"/>
                  </a:lnTo>
                  <a:lnTo>
                    <a:pt x="6" y="8"/>
                  </a:lnTo>
                  <a:lnTo>
                    <a:pt x="6" y="7"/>
                  </a:lnTo>
                  <a:lnTo>
                    <a:pt x="7" y="6"/>
                  </a:lnTo>
                  <a:lnTo>
                    <a:pt x="7" y="4"/>
                  </a:lnTo>
                  <a:lnTo>
                    <a:pt x="9" y="4"/>
                  </a:lnTo>
                  <a:lnTo>
                    <a:pt x="10" y="3"/>
                  </a:lnTo>
                  <a:lnTo>
                    <a:pt x="11" y="3"/>
                  </a:lnTo>
                  <a:lnTo>
                    <a:pt x="13" y="3"/>
                  </a:lnTo>
                  <a:lnTo>
                    <a:pt x="14" y="3"/>
                  </a:lnTo>
                  <a:lnTo>
                    <a:pt x="15" y="3"/>
                  </a:lnTo>
                  <a:lnTo>
                    <a:pt x="16" y="4"/>
                  </a:lnTo>
                  <a:lnTo>
                    <a:pt x="19" y="6"/>
                  </a:lnTo>
                  <a:lnTo>
                    <a:pt x="19" y="7"/>
                  </a:lnTo>
                  <a:lnTo>
                    <a:pt x="20" y="7"/>
                  </a:lnTo>
                  <a:lnTo>
                    <a:pt x="20" y="8"/>
                  </a:lnTo>
                  <a:lnTo>
                    <a:pt x="20" y="9"/>
                  </a:lnTo>
                  <a:lnTo>
                    <a:pt x="22" y="9"/>
                  </a:lnTo>
                  <a:lnTo>
                    <a:pt x="22" y="12"/>
                  </a:lnTo>
                  <a:lnTo>
                    <a:pt x="23" y="12"/>
                  </a:lnTo>
                  <a:lnTo>
                    <a:pt x="23" y="13"/>
                  </a:lnTo>
                  <a:lnTo>
                    <a:pt x="23" y="15"/>
                  </a:lnTo>
                  <a:lnTo>
                    <a:pt x="23" y="16"/>
                  </a:lnTo>
                  <a:lnTo>
                    <a:pt x="23" y="17"/>
                  </a:lnTo>
                  <a:lnTo>
                    <a:pt x="24" y="20"/>
                  </a:lnTo>
                  <a:lnTo>
                    <a:pt x="24" y="21"/>
                  </a:lnTo>
                  <a:lnTo>
                    <a:pt x="24" y="22"/>
                  </a:lnTo>
                  <a:lnTo>
                    <a:pt x="24" y="25"/>
                  </a:lnTo>
                  <a:lnTo>
                    <a:pt x="24" y="29"/>
                  </a:lnTo>
                  <a:lnTo>
                    <a:pt x="24" y="30"/>
                  </a:lnTo>
                  <a:lnTo>
                    <a:pt x="24" y="31"/>
                  </a:lnTo>
                  <a:lnTo>
                    <a:pt x="24" y="33"/>
                  </a:lnTo>
                  <a:lnTo>
                    <a:pt x="24" y="34"/>
                  </a:lnTo>
                  <a:lnTo>
                    <a:pt x="24" y="35"/>
                  </a:lnTo>
                  <a:lnTo>
                    <a:pt x="24" y="38"/>
                  </a:lnTo>
                  <a:lnTo>
                    <a:pt x="23" y="39"/>
                  </a:lnTo>
                  <a:lnTo>
                    <a:pt x="24" y="38"/>
                  </a:lnTo>
                  <a:lnTo>
                    <a:pt x="23" y="39"/>
                  </a:lnTo>
                  <a:lnTo>
                    <a:pt x="23" y="42"/>
                  </a:lnTo>
                  <a:lnTo>
                    <a:pt x="22" y="44"/>
                  </a:lnTo>
                  <a:lnTo>
                    <a:pt x="22" y="46"/>
                  </a:lnTo>
                  <a:lnTo>
                    <a:pt x="20" y="46"/>
                  </a:lnTo>
                  <a:lnTo>
                    <a:pt x="20" y="47"/>
                  </a:lnTo>
                  <a:lnTo>
                    <a:pt x="19" y="48"/>
                  </a:lnTo>
                  <a:lnTo>
                    <a:pt x="19" y="50"/>
                  </a:lnTo>
                  <a:lnTo>
                    <a:pt x="18" y="51"/>
                  </a:lnTo>
                  <a:lnTo>
                    <a:pt x="16" y="52"/>
                  </a:lnTo>
                  <a:lnTo>
                    <a:pt x="16" y="53"/>
                  </a:lnTo>
                  <a:lnTo>
                    <a:pt x="15" y="53"/>
                  </a:lnTo>
                  <a:lnTo>
                    <a:pt x="14" y="53"/>
                  </a:lnTo>
                  <a:lnTo>
                    <a:pt x="13" y="53"/>
                  </a:lnTo>
                  <a:lnTo>
                    <a:pt x="11" y="53"/>
                  </a:lnTo>
                  <a:lnTo>
                    <a:pt x="10" y="53"/>
                  </a:lnTo>
                  <a:lnTo>
                    <a:pt x="9" y="53"/>
                  </a:lnTo>
                  <a:lnTo>
                    <a:pt x="7" y="52"/>
                  </a:lnTo>
                  <a:lnTo>
                    <a:pt x="6" y="51"/>
                  </a:lnTo>
                  <a:lnTo>
                    <a:pt x="5" y="50"/>
                  </a:lnTo>
                  <a:lnTo>
                    <a:pt x="5" y="48"/>
                  </a:lnTo>
                  <a:lnTo>
                    <a:pt x="4" y="47"/>
                  </a:lnTo>
                  <a:lnTo>
                    <a:pt x="4" y="46"/>
                  </a:lnTo>
                  <a:lnTo>
                    <a:pt x="2" y="44"/>
                  </a:lnTo>
                  <a:lnTo>
                    <a:pt x="2" y="43"/>
                  </a:lnTo>
                  <a:lnTo>
                    <a:pt x="2" y="42"/>
                  </a:lnTo>
                  <a:lnTo>
                    <a:pt x="2" y="41"/>
                  </a:lnTo>
                  <a:lnTo>
                    <a:pt x="1" y="39"/>
                  </a:lnTo>
                  <a:lnTo>
                    <a:pt x="1" y="38"/>
                  </a:lnTo>
                  <a:lnTo>
                    <a:pt x="1" y="37"/>
                  </a:lnTo>
                  <a:lnTo>
                    <a:pt x="1" y="35"/>
                  </a:lnTo>
                  <a:lnTo>
                    <a:pt x="1" y="34"/>
                  </a:lnTo>
                  <a:lnTo>
                    <a:pt x="1" y="33"/>
                  </a:lnTo>
                  <a:lnTo>
                    <a:pt x="1" y="31"/>
                  </a:lnTo>
                  <a:lnTo>
                    <a:pt x="1" y="30"/>
                  </a:lnTo>
                  <a:lnTo>
                    <a:pt x="1" y="29"/>
                  </a:lnTo>
                  <a:lnTo>
                    <a:pt x="1" y="28"/>
                  </a:lnTo>
                  <a:lnTo>
                    <a:pt x="1" y="26"/>
                  </a:lnTo>
                  <a:lnTo>
                    <a:pt x="1" y="25"/>
                  </a:lnTo>
                  <a:lnTo>
                    <a:pt x="1" y="24"/>
                  </a:lnTo>
                  <a:lnTo>
                    <a:pt x="1" y="22"/>
                  </a:lnTo>
                  <a:lnTo>
                    <a:pt x="1" y="21"/>
                  </a:lnTo>
                  <a:lnTo>
                    <a:pt x="2" y="17"/>
                  </a:lnTo>
                  <a:lnTo>
                    <a:pt x="1" y="17"/>
                  </a:lnTo>
                  <a:close/>
                </a:path>
              </a:pathLst>
            </a:custGeom>
            <a:solidFill>
              <a:srgbClr val="808080"/>
            </a:solidFill>
            <a:ln w="9525">
              <a:noFill/>
              <a:round/>
              <a:headEnd/>
              <a:tailEnd/>
            </a:ln>
          </p:spPr>
          <p:txBody>
            <a:bodyPr/>
            <a:lstStyle/>
            <a:p>
              <a:endParaRPr lang="en-US"/>
            </a:p>
          </p:txBody>
        </p:sp>
        <p:sp>
          <p:nvSpPr>
            <p:cNvPr id="349" name="Freeform 495"/>
            <p:cNvSpPr>
              <a:spLocks/>
            </p:cNvSpPr>
            <p:nvPr/>
          </p:nvSpPr>
          <p:spPr bwMode="auto">
            <a:xfrm>
              <a:off x="1860" y="1482"/>
              <a:ext cx="28" cy="26"/>
            </a:xfrm>
            <a:custGeom>
              <a:avLst/>
              <a:gdLst>
                <a:gd name="T0" fmla="*/ 28 w 28"/>
                <a:gd name="T1" fmla="*/ 22 h 26"/>
                <a:gd name="T2" fmla="*/ 17 w 28"/>
                <a:gd name="T3" fmla="*/ 26 h 26"/>
                <a:gd name="T4" fmla="*/ 0 w 28"/>
                <a:gd name="T5" fmla="*/ 1 h 26"/>
                <a:gd name="T6" fmla="*/ 26 w 28"/>
                <a:gd name="T7" fmla="*/ 0 h 26"/>
                <a:gd name="T8" fmla="*/ 28 w 28"/>
                <a:gd name="T9" fmla="*/ 22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28" y="22"/>
                  </a:moveTo>
                  <a:lnTo>
                    <a:pt x="17" y="26"/>
                  </a:lnTo>
                  <a:lnTo>
                    <a:pt x="0" y="1"/>
                  </a:lnTo>
                  <a:lnTo>
                    <a:pt x="26" y="0"/>
                  </a:lnTo>
                  <a:lnTo>
                    <a:pt x="28" y="22"/>
                  </a:lnTo>
                  <a:close/>
                </a:path>
              </a:pathLst>
            </a:custGeom>
            <a:solidFill>
              <a:srgbClr val="808080"/>
            </a:solidFill>
            <a:ln w="9525">
              <a:noFill/>
              <a:round/>
              <a:headEnd/>
              <a:tailEnd/>
            </a:ln>
          </p:spPr>
          <p:txBody>
            <a:bodyPr/>
            <a:lstStyle/>
            <a:p>
              <a:endParaRPr lang="en-US"/>
            </a:p>
          </p:txBody>
        </p:sp>
        <p:sp>
          <p:nvSpPr>
            <p:cNvPr id="350" name="Freeform 496"/>
            <p:cNvSpPr>
              <a:spLocks/>
            </p:cNvSpPr>
            <p:nvPr/>
          </p:nvSpPr>
          <p:spPr bwMode="auto">
            <a:xfrm>
              <a:off x="1859" y="1480"/>
              <a:ext cx="32" cy="30"/>
            </a:xfrm>
            <a:custGeom>
              <a:avLst/>
              <a:gdLst>
                <a:gd name="T0" fmla="*/ 28 w 32"/>
                <a:gd name="T1" fmla="*/ 24 h 30"/>
                <a:gd name="T2" fmla="*/ 29 w 32"/>
                <a:gd name="T3" fmla="*/ 21 h 30"/>
                <a:gd name="T4" fmla="*/ 16 w 32"/>
                <a:gd name="T5" fmla="*/ 26 h 30"/>
                <a:gd name="T6" fmla="*/ 19 w 32"/>
                <a:gd name="T7" fmla="*/ 26 h 30"/>
                <a:gd name="T8" fmla="*/ 2 w 32"/>
                <a:gd name="T9" fmla="*/ 0 h 30"/>
                <a:gd name="T10" fmla="*/ 1 w 32"/>
                <a:gd name="T11" fmla="*/ 4 h 30"/>
                <a:gd name="T12" fmla="*/ 27 w 32"/>
                <a:gd name="T13" fmla="*/ 4 h 30"/>
                <a:gd name="T14" fmla="*/ 25 w 32"/>
                <a:gd name="T15" fmla="*/ 3 h 30"/>
                <a:gd name="T16" fmla="*/ 28 w 32"/>
                <a:gd name="T17" fmla="*/ 24 h 30"/>
                <a:gd name="T18" fmla="*/ 32 w 32"/>
                <a:gd name="T19" fmla="*/ 22 h 30"/>
                <a:gd name="T20" fmla="*/ 28 w 32"/>
                <a:gd name="T21" fmla="*/ 2 h 30"/>
                <a:gd name="T22" fmla="*/ 28 w 32"/>
                <a:gd name="T23" fmla="*/ 0 h 30"/>
                <a:gd name="T24" fmla="*/ 27 w 32"/>
                <a:gd name="T25" fmla="*/ 0 h 30"/>
                <a:gd name="T26" fmla="*/ 1 w 32"/>
                <a:gd name="T27" fmla="*/ 0 h 30"/>
                <a:gd name="T28" fmla="*/ 0 w 32"/>
                <a:gd name="T29" fmla="*/ 3 h 30"/>
                <a:gd name="T30" fmla="*/ 16 w 32"/>
                <a:gd name="T31" fmla="*/ 29 h 30"/>
                <a:gd name="T32" fmla="*/ 16 w 32"/>
                <a:gd name="T33" fmla="*/ 30 h 30"/>
                <a:gd name="T34" fmla="*/ 18 w 32"/>
                <a:gd name="T35" fmla="*/ 30 h 30"/>
                <a:gd name="T36" fmla="*/ 31 w 32"/>
                <a:gd name="T37" fmla="*/ 25 h 30"/>
                <a:gd name="T38" fmla="*/ 32 w 32"/>
                <a:gd name="T39" fmla="*/ 24 h 30"/>
                <a:gd name="T40" fmla="*/ 32 w 32"/>
                <a:gd name="T41" fmla="*/ 22 h 30"/>
                <a:gd name="T42" fmla="*/ 28 w 32"/>
                <a:gd name="T43" fmla="*/ 24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0"/>
                <a:gd name="T68" fmla="*/ 32 w 32"/>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0">
                  <a:moveTo>
                    <a:pt x="28" y="24"/>
                  </a:moveTo>
                  <a:lnTo>
                    <a:pt x="29" y="21"/>
                  </a:lnTo>
                  <a:lnTo>
                    <a:pt x="16" y="26"/>
                  </a:lnTo>
                  <a:lnTo>
                    <a:pt x="19" y="26"/>
                  </a:lnTo>
                  <a:lnTo>
                    <a:pt x="2" y="0"/>
                  </a:lnTo>
                  <a:lnTo>
                    <a:pt x="1" y="4"/>
                  </a:lnTo>
                  <a:lnTo>
                    <a:pt x="27" y="4"/>
                  </a:lnTo>
                  <a:lnTo>
                    <a:pt x="25" y="3"/>
                  </a:lnTo>
                  <a:lnTo>
                    <a:pt x="28" y="24"/>
                  </a:lnTo>
                  <a:lnTo>
                    <a:pt x="32" y="22"/>
                  </a:lnTo>
                  <a:lnTo>
                    <a:pt x="28" y="2"/>
                  </a:lnTo>
                  <a:lnTo>
                    <a:pt x="28" y="0"/>
                  </a:lnTo>
                  <a:lnTo>
                    <a:pt x="27" y="0"/>
                  </a:lnTo>
                  <a:lnTo>
                    <a:pt x="1" y="0"/>
                  </a:lnTo>
                  <a:lnTo>
                    <a:pt x="0" y="3"/>
                  </a:lnTo>
                  <a:lnTo>
                    <a:pt x="16" y="29"/>
                  </a:lnTo>
                  <a:lnTo>
                    <a:pt x="16" y="30"/>
                  </a:lnTo>
                  <a:lnTo>
                    <a:pt x="18" y="30"/>
                  </a:lnTo>
                  <a:lnTo>
                    <a:pt x="31" y="25"/>
                  </a:lnTo>
                  <a:lnTo>
                    <a:pt x="32" y="24"/>
                  </a:lnTo>
                  <a:lnTo>
                    <a:pt x="32" y="22"/>
                  </a:lnTo>
                  <a:lnTo>
                    <a:pt x="28" y="24"/>
                  </a:lnTo>
                  <a:close/>
                </a:path>
              </a:pathLst>
            </a:custGeom>
            <a:solidFill>
              <a:srgbClr val="808080"/>
            </a:solidFill>
            <a:ln w="9525">
              <a:noFill/>
              <a:round/>
              <a:headEnd/>
              <a:tailEnd/>
            </a:ln>
          </p:spPr>
          <p:txBody>
            <a:bodyPr/>
            <a:lstStyle/>
            <a:p>
              <a:endParaRPr lang="en-US"/>
            </a:p>
          </p:txBody>
        </p:sp>
        <p:sp>
          <p:nvSpPr>
            <p:cNvPr id="351" name="Freeform 497"/>
            <p:cNvSpPr>
              <a:spLocks/>
            </p:cNvSpPr>
            <p:nvPr/>
          </p:nvSpPr>
          <p:spPr bwMode="auto">
            <a:xfrm>
              <a:off x="1903" y="1329"/>
              <a:ext cx="29" cy="44"/>
            </a:xfrm>
            <a:custGeom>
              <a:avLst/>
              <a:gdLst>
                <a:gd name="T0" fmla="*/ 22 w 29"/>
                <a:gd name="T1" fmla="*/ 0 h 44"/>
                <a:gd name="T2" fmla="*/ 29 w 29"/>
                <a:gd name="T3" fmla="*/ 5 h 44"/>
                <a:gd name="T4" fmla="*/ 11 w 29"/>
                <a:gd name="T5" fmla="*/ 44 h 44"/>
                <a:gd name="T6" fmla="*/ 0 w 29"/>
                <a:gd name="T7" fmla="*/ 27 h 44"/>
                <a:gd name="T8" fmla="*/ 22 w 29"/>
                <a:gd name="T9" fmla="*/ 0 h 44"/>
                <a:gd name="T10" fmla="*/ 0 60000 65536"/>
                <a:gd name="T11" fmla="*/ 0 60000 65536"/>
                <a:gd name="T12" fmla="*/ 0 60000 65536"/>
                <a:gd name="T13" fmla="*/ 0 60000 65536"/>
                <a:gd name="T14" fmla="*/ 0 60000 65536"/>
                <a:gd name="T15" fmla="*/ 0 w 29"/>
                <a:gd name="T16" fmla="*/ 0 h 44"/>
                <a:gd name="T17" fmla="*/ 29 w 29"/>
                <a:gd name="T18" fmla="*/ 44 h 44"/>
              </a:gdLst>
              <a:ahLst/>
              <a:cxnLst>
                <a:cxn ang="T10">
                  <a:pos x="T0" y="T1"/>
                </a:cxn>
                <a:cxn ang="T11">
                  <a:pos x="T2" y="T3"/>
                </a:cxn>
                <a:cxn ang="T12">
                  <a:pos x="T4" y="T5"/>
                </a:cxn>
                <a:cxn ang="T13">
                  <a:pos x="T6" y="T7"/>
                </a:cxn>
                <a:cxn ang="T14">
                  <a:pos x="T8" y="T9"/>
                </a:cxn>
              </a:cxnLst>
              <a:rect l="T15" t="T16" r="T17" b="T18"/>
              <a:pathLst>
                <a:path w="29" h="44">
                  <a:moveTo>
                    <a:pt x="22" y="0"/>
                  </a:moveTo>
                  <a:lnTo>
                    <a:pt x="29" y="5"/>
                  </a:lnTo>
                  <a:lnTo>
                    <a:pt x="11" y="44"/>
                  </a:lnTo>
                  <a:lnTo>
                    <a:pt x="0" y="27"/>
                  </a:lnTo>
                  <a:lnTo>
                    <a:pt x="22" y="0"/>
                  </a:lnTo>
                  <a:close/>
                </a:path>
              </a:pathLst>
            </a:custGeom>
            <a:solidFill>
              <a:srgbClr val="808080"/>
            </a:solidFill>
            <a:ln w="9525">
              <a:noFill/>
              <a:round/>
              <a:headEnd/>
              <a:tailEnd/>
            </a:ln>
          </p:spPr>
          <p:txBody>
            <a:bodyPr/>
            <a:lstStyle/>
            <a:p>
              <a:endParaRPr lang="en-US"/>
            </a:p>
          </p:txBody>
        </p:sp>
        <p:sp>
          <p:nvSpPr>
            <p:cNvPr id="352" name="Freeform 498"/>
            <p:cNvSpPr>
              <a:spLocks/>
            </p:cNvSpPr>
            <p:nvPr/>
          </p:nvSpPr>
          <p:spPr bwMode="auto">
            <a:xfrm>
              <a:off x="1901" y="1326"/>
              <a:ext cx="34" cy="48"/>
            </a:xfrm>
            <a:custGeom>
              <a:avLst/>
              <a:gdLst>
                <a:gd name="T0" fmla="*/ 25 w 34"/>
                <a:gd name="T1" fmla="*/ 3 h 48"/>
                <a:gd name="T2" fmla="*/ 22 w 34"/>
                <a:gd name="T3" fmla="*/ 4 h 48"/>
                <a:gd name="T4" fmla="*/ 31 w 34"/>
                <a:gd name="T5" fmla="*/ 9 h 48"/>
                <a:gd name="T6" fmla="*/ 30 w 34"/>
                <a:gd name="T7" fmla="*/ 7 h 48"/>
                <a:gd name="T8" fmla="*/ 12 w 34"/>
                <a:gd name="T9" fmla="*/ 45 h 48"/>
                <a:gd name="T10" fmla="*/ 15 w 34"/>
                <a:gd name="T11" fmla="*/ 45 h 48"/>
                <a:gd name="T12" fmla="*/ 3 w 34"/>
                <a:gd name="T13" fmla="*/ 29 h 48"/>
                <a:gd name="T14" fmla="*/ 3 w 34"/>
                <a:gd name="T15" fmla="*/ 31 h 48"/>
                <a:gd name="T16" fmla="*/ 25 w 34"/>
                <a:gd name="T17" fmla="*/ 3 h 48"/>
                <a:gd name="T18" fmla="*/ 22 w 34"/>
                <a:gd name="T19" fmla="*/ 0 h 48"/>
                <a:gd name="T20" fmla="*/ 0 w 34"/>
                <a:gd name="T21" fmla="*/ 29 h 48"/>
                <a:gd name="T22" fmla="*/ 0 w 34"/>
                <a:gd name="T23" fmla="*/ 30 h 48"/>
                <a:gd name="T24" fmla="*/ 0 w 34"/>
                <a:gd name="T25" fmla="*/ 31 h 48"/>
                <a:gd name="T26" fmla="*/ 12 w 34"/>
                <a:gd name="T27" fmla="*/ 48 h 48"/>
                <a:gd name="T28" fmla="*/ 13 w 34"/>
                <a:gd name="T29" fmla="*/ 48 h 48"/>
                <a:gd name="T30" fmla="*/ 15 w 34"/>
                <a:gd name="T31" fmla="*/ 48 h 48"/>
                <a:gd name="T32" fmla="*/ 34 w 34"/>
                <a:gd name="T33" fmla="*/ 9 h 48"/>
                <a:gd name="T34" fmla="*/ 34 w 34"/>
                <a:gd name="T35" fmla="*/ 8 h 48"/>
                <a:gd name="T36" fmla="*/ 33 w 34"/>
                <a:gd name="T37" fmla="*/ 8 h 48"/>
                <a:gd name="T38" fmla="*/ 34 w 34"/>
                <a:gd name="T39" fmla="*/ 8 h 48"/>
                <a:gd name="T40" fmla="*/ 33 w 34"/>
                <a:gd name="T41" fmla="*/ 7 h 48"/>
                <a:gd name="T42" fmla="*/ 24 w 34"/>
                <a:gd name="T43" fmla="*/ 0 h 48"/>
                <a:gd name="T44" fmla="*/ 22 w 34"/>
                <a:gd name="T45" fmla="*/ 0 h 48"/>
                <a:gd name="T46" fmla="*/ 25 w 34"/>
                <a:gd name="T47" fmla="*/ 3 h 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4"/>
                <a:gd name="T73" fmla="*/ 0 h 48"/>
                <a:gd name="T74" fmla="*/ 34 w 34"/>
                <a:gd name="T75" fmla="*/ 48 h 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4" h="48">
                  <a:moveTo>
                    <a:pt x="25" y="3"/>
                  </a:moveTo>
                  <a:lnTo>
                    <a:pt x="22" y="4"/>
                  </a:lnTo>
                  <a:lnTo>
                    <a:pt x="31" y="9"/>
                  </a:lnTo>
                  <a:lnTo>
                    <a:pt x="30" y="7"/>
                  </a:lnTo>
                  <a:lnTo>
                    <a:pt x="12" y="45"/>
                  </a:lnTo>
                  <a:lnTo>
                    <a:pt x="15" y="45"/>
                  </a:lnTo>
                  <a:lnTo>
                    <a:pt x="3" y="29"/>
                  </a:lnTo>
                  <a:lnTo>
                    <a:pt x="3" y="31"/>
                  </a:lnTo>
                  <a:lnTo>
                    <a:pt x="25" y="3"/>
                  </a:lnTo>
                  <a:lnTo>
                    <a:pt x="22" y="0"/>
                  </a:lnTo>
                  <a:lnTo>
                    <a:pt x="0" y="29"/>
                  </a:lnTo>
                  <a:lnTo>
                    <a:pt x="0" y="30"/>
                  </a:lnTo>
                  <a:lnTo>
                    <a:pt x="0" y="31"/>
                  </a:lnTo>
                  <a:lnTo>
                    <a:pt x="12" y="48"/>
                  </a:lnTo>
                  <a:lnTo>
                    <a:pt x="13" y="48"/>
                  </a:lnTo>
                  <a:lnTo>
                    <a:pt x="15" y="48"/>
                  </a:lnTo>
                  <a:lnTo>
                    <a:pt x="34" y="9"/>
                  </a:lnTo>
                  <a:lnTo>
                    <a:pt x="34" y="8"/>
                  </a:lnTo>
                  <a:lnTo>
                    <a:pt x="33" y="8"/>
                  </a:lnTo>
                  <a:lnTo>
                    <a:pt x="34" y="8"/>
                  </a:lnTo>
                  <a:lnTo>
                    <a:pt x="33" y="7"/>
                  </a:lnTo>
                  <a:lnTo>
                    <a:pt x="24" y="0"/>
                  </a:lnTo>
                  <a:lnTo>
                    <a:pt x="22" y="0"/>
                  </a:lnTo>
                  <a:lnTo>
                    <a:pt x="25" y="3"/>
                  </a:lnTo>
                  <a:close/>
                </a:path>
              </a:pathLst>
            </a:custGeom>
            <a:solidFill>
              <a:srgbClr val="808080"/>
            </a:solidFill>
            <a:ln w="9525">
              <a:noFill/>
              <a:round/>
              <a:headEnd/>
              <a:tailEnd/>
            </a:ln>
          </p:spPr>
          <p:txBody>
            <a:bodyPr/>
            <a:lstStyle/>
            <a:p>
              <a:endParaRPr lang="en-US"/>
            </a:p>
          </p:txBody>
        </p:sp>
        <p:sp>
          <p:nvSpPr>
            <p:cNvPr id="353" name="Freeform 499"/>
            <p:cNvSpPr>
              <a:spLocks/>
            </p:cNvSpPr>
            <p:nvPr/>
          </p:nvSpPr>
          <p:spPr bwMode="auto">
            <a:xfrm>
              <a:off x="1770" y="1399"/>
              <a:ext cx="114" cy="145"/>
            </a:xfrm>
            <a:custGeom>
              <a:avLst/>
              <a:gdLst>
                <a:gd name="T0" fmla="*/ 74 w 114"/>
                <a:gd name="T1" fmla="*/ 2 h 145"/>
                <a:gd name="T2" fmla="*/ 69 w 114"/>
                <a:gd name="T3" fmla="*/ 0 h 145"/>
                <a:gd name="T4" fmla="*/ 64 w 114"/>
                <a:gd name="T5" fmla="*/ 0 h 145"/>
                <a:gd name="T6" fmla="*/ 59 w 114"/>
                <a:gd name="T7" fmla="*/ 0 h 145"/>
                <a:gd name="T8" fmla="*/ 54 w 114"/>
                <a:gd name="T9" fmla="*/ 0 h 145"/>
                <a:gd name="T10" fmla="*/ 48 w 114"/>
                <a:gd name="T11" fmla="*/ 1 h 145"/>
                <a:gd name="T12" fmla="*/ 37 w 114"/>
                <a:gd name="T13" fmla="*/ 5 h 145"/>
                <a:gd name="T14" fmla="*/ 33 w 114"/>
                <a:gd name="T15" fmla="*/ 7 h 145"/>
                <a:gd name="T16" fmla="*/ 28 w 114"/>
                <a:gd name="T17" fmla="*/ 11 h 145"/>
                <a:gd name="T18" fmla="*/ 24 w 114"/>
                <a:gd name="T19" fmla="*/ 15 h 145"/>
                <a:gd name="T20" fmla="*/ 20 w 114"/>
                <a:gd name="T21" fmla="*/ 19 h 145"/>
                <a:gd name="T22" fmla="*/ 16 w 114"/>
                <a:gd name="T23" fmla="*/ 23 h 145"/>
                <a:gd name="T24" fmla="*/ 13 w 114"/>
                <a:gd name="T25" fmla="*/ 28 h 145"/>
                <a:gd name="T26" fmla="*/ 9 w 114"/>
                <a:gd name="T27" fmla="*/ 33 h 145"/>
                <a:gd name="T28" fmla="*/ 4 w 114"/>
                <a:gd name="T29" fmla="*/ 48 h 145"/>
                <a:gd name="T30" fmla="*/ 3 w 114"/>
                <a:gd name="T31" fmla="*/ 57 h 145"/>
                <a:gd name="T32" fmla="*/ 2 w 114"/>
                <a:gd name="T33" fmla="*/ 61 h 145"/>
                <a:gd name="T34" fmla="*/ 0 w 114"/>
                <a:gd name="T35" fmla="*/ 66 h 145"/>
                <a:gd name="T36" fmla="*/ 0 w 114"/>
                <a:gd name="T37" fmla="*/ 71 h 145"/>
                <a:gd name="T38" fmla="*/ 0 w 114"/>
                <a:gd name="T39" fmla="*/ 76 h 145"/>
                <a:gd name="T40" fmla="*/ 0 w 114"/>
                <a:gd name="T41" fmla="*/ 81 h 145"/>
                <a:gd name="T42" fmla="*/ 0 w 114"/>
                <a:gd name="T43" fmla="*/ 87 h 145"/>
                <a:gd name="T44" fmla="*/ 2 w 114"/>
                <a:gd name="T45" fmla="*/ 93 h 145"/>
                <a:gd name="T46" fmla="*/ 6 w 114"/>
                <a:gd name="T47" fmla="*/ 102 h 145"/>
                <a:gd name="T48" fmla="*/ 8 w 114"/>
                <a:gd name="T49" fmla="*/ 110 h 145"/>
                <a:gd name="T50" fmla="*/ 11 w 114"/>
                <a:gd name="T51" fmla="*/ 115 h 145"/>
                <a:gd name="T52" fmla="*/ 13 w 114"/>
                <a:gd name="T53" fmla="*/ 119 h 145"/>
                <a:gd name="T54" fmla="*/ 16 w 114"/>
                <a:gd name="T55" fmla="*/ 123 h 145"/>
                <a:gd name="T56" fmla="*/ 19 w 114"/>
                <a:gd name="T57" fmla="*/ 127 h 145"/>
                <a:gd name="T58" fmla="*/ 22 w 114"/>
                <a:gd name="T59" fmla="*/ 131 h 145"/>
                <a:gd name="T60" fmla="*/ 25 w 114"/>
                <a:gd name="T61" fmla="*/ 134 h 145"/>
                <a:gd name="T62" fmla="*/ 37 w 114"/>
                <a:gd name="T63" fmla="*/ 141 h 145"/>
                <a:gd name="T64" fmla="*/ 43 w 114"/>
                <a:gd name="T65" fmla="*/ 144 h 145"/>
                <a:gd name="T66" fmla="*/ 48 w 114"/>
                <a:gd name="T67" fmla="*/ 144 h 145"/>
                <a:gd name="T68" fmla="*/ 52 w 114"/>
                <a:gd name="T69" fmla="*/ 145 h 145"/>
                <a:gd name="T70" fmla="*/ 57 w 114"/>
                <a:gd name="T71" fmla="*/ 145 h 145"/>
                <a:gd name="T72" fmla="*/ 63 w 114"/>
                <a:gd name="T73" fmla="*/ 145 h 145"/>
                <a:gd name="T74" fmla="*/ 66 w 114"/>
                <a:gd name="T75" fmla="*/ 144 h 145"/>
                <a:gd name="T76" fmla="*/ 78 w 114"/>
                <a:gd name="T77" fmla="*/ 140 h 145"/>
                <a:gd name="T78" fmla="*/ 83 w 114"/>
                <a:gd name="T79" fmla="*/ 136 h 145"/>
                <a:gd name="T80" fmla="*/ 89 w 114"/>
                <a:gd name="T81" fmla="*/ 133 h 145"/>
                <a:gd name="T82" fmla="*/ 91 w 114"/>
                <a:gd name="T83" fmla="*/ 129 h 145"/>
                <a:gd name="T84" fmla="*/ 95 w 114"/>
                <a:gd name="T85" fmla="*/ 125 h 145"/>
                <a:gd name="T86" fmla="*/ 99 w 114"/>
                <a:gd name="T87" fmla="*/ 122 h 145"/>
                <a:gd name="T88" fmla="*/ 101 w 114"/>
                <a:gd name="T89" fmla="*/ 116 h 145"/>
                <a:gd name="T90" fmla="*/ 105 w 114"/>
                <a:gd name="T91" fmla="*/ 111 h 145"/>
                <a:gd name="T92" fmla="*/ 111 w 114"/>
                <a:gd name="T93" fmla="*/ 97 h 145"/>
                <a:gd name="T94" fmla="*/ 113 w 114"/>
                <a:gd name="T95" fmla="*/ 89 h 145"/>
                <a:gd name="T96" fmla="*/ 114 w 114"/>
                <a:gd name="T97" fmla="*/ 81 h 145"/>
                <a:gd name="T98" fmla="*/ 114 w 114"/>
                <a:gd name="T99" fmla="*/ 76 h 145"/>
                <a:gd name="T100" fmla="*/ 114 w 114"/>
                <a:gd name="T101" fmla="*/ 71 h 145"/>
                <a:gd name="T102" fmla="*/ 114 w 114"/>
                <a:gd name="T103" fmla="*/ 66 h 145"/>
                <a:gd name="T104" fmla="*/ 114 w 114"/>
                <a:gd name="T105" fmla="*/ 61 h 145"/>
                <a:gd name="T106" fmla="*/ 113 w 114"/>
                <a:gd name="T107" fmla="*/ 55 h 145"/>
                <a:gd name="T108" fmla="*/ 113 w 114"/>
                <a:gd name="T109" fmla="*/ 49 h 145"/>
                <a:gd name="T110" fmla="*/ 108 w 114"/>
                <a:gd name="T111" fmla="*/ 36 h 145"/>
                <a:gd name="T112" fmla="*/ 105 w 114"/>
                <a:gd name="T113" fmla="*/ 31 h 145"/>
                <a:gd name="T114" fmla="*/ 103 w 114"/>
                <a:gd name="T115" fmla="*/ 27 h 145"/>
                <a:gd name="T116" fmla="*/ 100 w 114"/>
                <a:gd name="T117" fmla="*/ 23 h 145"/>
                <a:gd name="T118" fmla="*/ 98 w 114"/>
                <a:gd name="T119" fmla="*/ 19 h 145"/>
                <a:gd name="T120" fmla="*/ 94 w 114"/>
                <a:gd name="T121" fmla="*/ 14 h 145"/>
                <a:gd name="T122" fmla="*/ 87 w 114"/>
                <a:gd name="T123" fmla="*/ 9 h 1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4"/>
                <a:gd name="T187" fmla="*/ 0 h 145"/>
                <a:gd name="T188" fmla="*/ 114 w 114"/>
                <a:gd name="T189" fmla="*/ 145 h 14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4" h="145">
                  <a:moveTo>
                    <a:pt x="82" y="5"/>
                  </a:moveTo>
                  <a:lnTo>
                    <a:pt x="78" y="4"/>
                  </a:lnTo>
                  <a:lnTo>
                    <a:pt x="76" y="2"/>
                  </a:lnTo>
                  <a:lnTo>
                    <a:pt x="74" y="2"/>
                  </a:lnTo>
                  <a:lnTo>
                    <a:pt x="73" y="1"/>
                  </a:lnTo>
                  <a:lnTo>
                    <a:pt x="72" y="1"/>
                  </a:lnTo>
                  <a:lnTo>
                    <a:pt x="70" y="1"/>
                  </a:lnTo>
                  <a:lnTo>
                    <a:pt x="69" y="0"/>
                  </a:lnTo>
                  <a:lnTo>
                    <a:pt x="68" y="0"/>
                  </a:lnTo>
                  <a:lnTo>
                    <a:pt x="66" y="0"/>
                  </a:lnTo>
                  <a:lnTo>
                    <a:pt x="65" y="0"/>
                  </a:lnTo>
                  <a:lnTo>
                    <a:pt x="64" y="0"/>
                  </a:lnTo>
                  <a:lnTo>
                    <a:pt x="63" y="0"/>
                  </a:lnTo>
                  <a:lnTo>
                    <a:pt x="61" y="0"/>
                  </a:lnTo>
                  <a:lnTo>
                    <a:pt x="60" y="0"/>
                  </a:lnTo>
                  <a:lnTo>
                    <a:pt x="59" y="0"/>
                  </a:lnTo>
                  <a:lnTo>
                    <a:pt x="57" y="0"/>
                  </a:lnTo>
                  <a:lnTo>
                    <a:pt x="56" y="0"/>
                  </a:lnTo>
                  <a:lnTo>
                    <a:pt x="55" y="0"/>
                  </a:lnTo>
                  <a:lnTo>
                    <a:pt x="54" y="0"/>
                  </a:lnTo>
                  <a:lnTo>
                    <a:pt x="52" y="0"/>
                  </a:lnTo>
                  <a:lnTo>
                    <a:pt x="51" y="0"/>
                  </a:lnTo>
                  <a:lnTo>
                    <a:pt x="50" y="1"/>
                  </a:lnTo>
                  <a:lnTo>
                    <a:pt x="48" y="1"/>
                  </a:lnTo>
                  <a:lnTo>
                    <a:pt x="47" y="1"/>
                  </a:lnTo>
                  <a:lnTo>
                    <a:pt x="43" y="2"/>
                  </a:lnTo>
                  <a:lnTo>
                    <a:pt x="42" y="2"/>
                  </a:lnTo>
                  <a:lnTo>
                    <a:pt x="37" y="5"/>
                  </a:lnTo>
                  <a:lnTo>
                    <a:pt x="37" y="6"/>
                  </a:lnTo>
                  <a:lnTo>
                    <a:pt x="35" y="6"/>
                  </a:lnTo>
                  <a:lnTo>
                    <a:pt x="34" y="6"/>
                  </a:lnTo>
                  <a:lnTo>
                    <a:pt x="33" y="7"/>
                  </a:lnTo>
                  <a:lnTo>
                    <a:pt x="32" y="9"/>
                  </a:lnTo>
                  <a:lnTo>
                    <a:pt x="30" y="10"/>
                  </a:lnTo>
                  <a:lnTo>
                    <a:pt x="29" y="10"/>
                  </a:lnTo>
                  <a:lnTo>
                    <a:pt x="28" y="11"/>
                  </a:lnTo>
                  <a:lnTo>
                    <a:pt x="26" y="13"/>
                  </a:lnTo>
                  <a:lnTo>
                    <a:pt x="25" y="14"/>
                  </a:lnTo>
                  <a:lnTo>
                    <a:pt x="24" y="14"/>
                  </a:lnTo>
                  <a:lnTo>
                    <a:pt x="24" y="15"/>
                  </a:lnTo>
                  <a:lnTo>
                    <a:pt x="22" y="17"/>
                  </a:lnTo>
                  <a:lnTo>
                    <a:pt x="21" y="17"/>
                  </a:lnTo>
                  <a:lnTo>
                    <a:pt x="21" y="18"/>
                  </a:lnTo>
                  <a:lnTo>
                    <a:pt x="20" y="19"/>
                  </a:lnTo>
                  <a:lnTo>
                    <a:pt x="19" y="20"/>
                  </a:lnTo>
                  <a:lnTo>
                    <a:pt x="17" y="22"/>
                  </a:lnTo>
                  <a:lnTo>
                    <a:pt x="17" y="23"/>
                  </a:lnTo>
                  <a:lnTo>
                    <a:pt x="16" y="23"/>
                  </a:lnTo>
                  <a:lnTo>
                    <a:pt x="16" y="24"/>
                  </a:lnTo>
                  <a:lnTo>
                    <a:pt x="15" y="26"/>
                  </a:lnTo>
                  <a:lnTo>
                    <a:pt x="13" y="27"/>
                  </a:lnTo>
                  <a:lnTo>
                    <a:pt x="13" y="28"/>
                  </a:lnTo>
                  <a:lnTo>
                    <a:pt x="12" y="30"/>
                  </a:lnTo>
                  <a:lnTo>
                    <a:pt x="11" y="31"/>
                  </a:lnTo>
                  <a:lnTo>
                    <a:pt x="11" y="32"/>
                  </a:lnTo>
                  <a:lnTo>
                    <a:pt x="9" y="33"/>
                  </a:lnTo>
                  <a:lnTo>
                    <a:pt x="9" y="36"/>
                  </a:lnTo>
                  <a:lnTo>
                    <a:pt x="8" y="37"/>
                  </a:lnTo>
                  <a:lnTo>
                    <a:pt x="7" y="42"/>
                  </a:lnTo>
                  <a:lnTo>
                    <a:pt x="4" y="48"/>
                  </a:lnTo>
                  <a:lnTo>
                    <a:pt x="4" y="49"/>
                  </a:lnTo>
                  <a:lnTo>
                    <a:pt x="3" y="52"/>
                  </a:lnTo>
                  <a:lnTo>
                    <a:pt x="3" y="54"/>
                  </a:lnTo>
                  <a:lnTo>
                    <a:pt x="3" y="57"/>
                  </a:lnTo>
                  <a:lnTo>
                    <a:pt x="2" y="57"/>
                  </a:lnTo>
                  <a:lnTo>
                    <a:pt x="2" y="58"/>
                  </a:lnTo>
                  <a:lnTo>
                    <a:pt x="2" y="59"/>
                  </a:lnTo>
                  <a:lnTo>
                    <a:pt x="2" y="61"/>
                  </a:lnTo>
                  <a:lnTo>
                    <a:pt x="0" y="62"/>
                  </a:lnTo>
                  <a:lnTo>
                    <a:pt x="2" y="63"/>
                  </a:lnTo>
                  <a:lnTo>
                    <a:pt x="0" y="65"/>
                  </a:lnTo>
                  <a:lnTo>
                    <a:pt x="0" y="66"/>
                  </a:lnTo>
                  <a:lnTo>
                    <a:pt x="0" y="67"/>
                  </a:lnTo>
                  <a:lnTo>
                    <a:pt x="0" y="68"/>
                  </a:lnTo>
                  <a:lnTo>
                    <a:pt x="0" y="70"/>
                  </a:lnTo>
                  <a:lnTo>
                    <a:pt x="0" y="71"/>
                  </a:lnTo>
                  <a:lnTo>
                    <a:pt x="0" y="72"/>
                  </a:lnTo>
                  <a:lnTo>
                    <a:pt x="0" y="74"/>
                  </a:lnTo>
                  <a:lnTo>
                    <a:pt x="0" y="75"/>
                  </a:lnTo>
                  <a:lnTo>
                    <a:pt x="0" y="76"/>
                  </a:lnTo>
                  <a:lnTo>
                    <a:pt x="0" y="77"/>
                  </a:lnTo>
                  <a:lnTo>
                    <a:pt x="0" y="79"/>
                  </a:lnTo>
                  <a:lnTo>
                    <a:pt x="0" y="80"/>
                  </a:lnTo>
                  <a:lnTo>
                    <a:pt x="0" y="81"/>
                  </a:lnTo>
                  <a:lnTo>
                    <a:pt x="0" y="83"/>
                  </a:lnTo>
                  <a:lnTo>
                    <a:pt x="0" y="84"/>
                  </a:lnTo>
                  <a:lnTo>
                    <a:pt x="0" y="85"/>
                  </a:lnTo>
                  <a:lnTo>
                    <a:pt x="0" y="87"/>
                  </a:lnTo>
                  <a:lnTo>
                    <a:pt x="2" y="88"/>
                  </a:lnTo>
                  <a:lnTo>
                    <a:pt x="2" y="89"/>
                  </a:lnTo>
                  <a:lnTo>
                    <a:pt x="2" y="92"/>
                  </a:lnTo>
                  <a:lnTo>
                    <a:pt x="2" y="93"/>
                  </a:lnTo>
                  <a:lnTo>
                    <a:pt x="3" y="94"/>
                  </a:lnTo>
                  <a:lnTo>
                    <a:pt x="3" y="96"/>
                  </a:lnTo>
                  <a:lnTo>
                    <a:pt x="4" y="102"/>
                  </a:lnTo>
                  <a:lnTo>
                    <a:pt x="6" y="102"/>
                  </a:lnTo>
                  <a:lnTo>
                    <a:pt x="7" y="107"/>
                  </a:lnTo>
                  <a:lnTo>
                    <a:pt x="7" y="109"/>
                  </a:lnTo>
                  <a:lnTo>
                    <a:pt x="7" y="110"/>
                  </a:lnTo>
                  <a:lnTo>
                    <a:pt x="8" y="110"/>
                  </a:lnTo>
                  <a:lnTo>
                    <a:pt x="8" y="112"/>
                  </a:lnTo>
                  <a:lnTo>
                    <a:pt x="9" y="112"/>
                  </a:lnTo>
                  <a:lnTo>
                    <a:pt x="9" y="114"/>
                  </a:lnTo>
                  <a:lnTo>
                    <a:pt x="11" y="115"/>
                  </a:lnTo>
                  <a:lnTo>
                    <a:pt x="11" y="116"/>
                  </a:lnTo>
                  <a:lnTo>
                    <a:pt x="12" y="118"/>
                  </a:lnTo>
                  <a:lnTo>
                    <a:pt x="12" y="119"/>
                  </a:lnTo>
                  <a:lnTo>
                    <a:pt x="13" y="119"/>
                  </a:lnTo>
                  <a:lnTo>
                    <a:pt x="13" y="120"/>
                  </a:lnTo>
                  <a:lnTo>
                    <a:pt x="15" y="122"/>
                  </a:lnTo>
                  <a:lnTo>
                    <a:pt x="15" y="123"/>
                  </a:lnTo>
                  <a:lnTo>
                    <a:pt x="16" y="123"/>
                  </a:lnTo>
                  <a:lnTo>
                    <a:pt x="16" y="124"/>
                  </a:lnTo>
                  <a:lnTo>
                    <a:pt x="17" y="125"/>
                  </a:lnTo>
                  <a:lnTo>
                    <a:pt x="17" y="127"/>
                  </a:lnTo>
                  <a:lnTo>
                    <a:pt x="19" y="127"/>
                  </a:lnTo>
                  <a:lnTo>
                    <a:pt x="20" y="128"/>
                  </a:lnTo>
                  <a:lnTo>
                    <a:pt x="21" y="129"/>
                  </a:lnTo>
                  <a:lnTo>
                    <a:pt x="21" y="131"/>
                  </a:lnTo>
                  <a:lnTo>
                    <a:pt x="22" y="131"/>
                  </a:lnTo>
                  <a:lnTo>
                    <a:pt x="22" y="132"/>
                  </a:lnTo>
                  <a:lnTo>
                    <a:pt x="24" y="132"/>
                  </a:lnTo>
                  <a:lnTo>
                    <a:pt x="25" y="133"/>
                  </a:lnTo>
                  <a:lnTo>
                    <a:pt x="25" y="134"/>
                  </a:lnTo>
                  <a:lnTo>
                    <a:pt x="28" y="136"/>
                  </a:lnTo>
                  <a:lnTo>
                    <a:pt x="29" y="136"/>
                  </a:lnTo>
                  <a:lnTo>
                    <a:pt x="33" y="138"/>
                  </a:lnTo>
                  <a:lnTo>
                    <a:pt x="37" y="141"/>
                  </a:lnTo>
                  <a:lnTo>
                    <a:pt x="39" y="142"/>
                  </a:lnTo>
                  <a:lnTo>
                    <a:pt x="41" y="142"/>
                  </a:lnTo>
                  <a:lnTo>
                    <a:pt x="42" y="144"/>
                  </a:lnTo>
                  <a:lnTo>
                    <a:pt x="43" y="144"/>
                  </a:lnTo>
                  <a:lnTo>
                    <a:pt x="44" y="144"/>
                  </a:lnTo>
                  <a:lnTo>
                    <a:pt x="46" y="144"/>
                  </a:lnTo>
                  <a:lnTo>
                    <a:pt x="47" y="144"/>
                  </a:lnTo>
                  <a:lnTo>
                    <a:pt x="48" y="144"/>
                  </a:lnTo>
                  <a:lnTo>
                    <a:pt x="48" y="145"/>
                  </a:lnTo>
                  <a:lnTo>
                    <a:pt x="50" y="145"/>
                  </a:lnTo>
                  <a:lnTo>
                    <a:pt x="51" y="145"/>
                  </a:lnTo>
                  <a:lnTo>
                    <a:pt x="52" y="145"/>
                  </a:lnTo>
                  <a:lnTo>
                    <a:pt x="54" y="145"/>
                  </a:lnTo>
                  <a:lnTo>
                    <a:pt x="55" y="145"/>
                  </a:lnTo>
                  <a:lnTo>
                    <a:pt x="56" y="145"/>
                  </a:lnTo>
                  <a:lnTo>
                    <a:pt x="57" y="145"/>
                  </a:lnTo>
                  <a:lnTo>
                    <a:pt x="59" y="145"/>
                  </a:lnTo>
                  <a:lnTo>
                    <a:pt x="60" y="145"/>
                  </a:lnTo>
                  <a:lnTo>
                    <a:pt x="61" y="145"/>
                  </a:lnTo>
                  <a:lnTo>
                    <a:pt x="63" y="145"/>
                  </a:lnTo>
                  <a:lnTo>
                    <a:pt x="64" y="145"/>
                  </a:lnTo>
                  <a:lnTo>
                    <a:pt x="65" y="145"/>
                  </a:lnTo>
                  <a:lnTo>
                    <a:pt x="65" y="144"/>
                  </a:lnTo>
                  <a:lnTo>
                    <a:pt x="66" y="144"/>
                  </a:lnTo>
                  <a:lnTo>
                    <a:pt x="68" y="144"/>
                  </a:lnTo>
                  <a:lnTo>
                    <a:pt x="69" y="144"/>
                  </a:lnTo>
                  <a:lnTo>
                    <a:pt x="73" y="142"/>
                  </a:lnTo>
                  <a:lnTo>
                    <a:pt x="78" y="140"/>
                  </a:lnTo>
                  <a:lnTo>
                    <a:pt x="79" y="138"/>
                  </a:lnTo>
                  <a:lnTo>
                    <a:pt x="81" y="137"/>
                  </a:lnTo>
                  <a:lnTo>
                    <a:pt x="83" y="137"/>
                  </a:lnTo>
                  <a:lnTo>
                    <a:pt x="83" y="136"/>
                  </a:lnTo>
                  <a:lnTo>
                    <a:pt x="85" y="136"/>
                  </a:lnTo>
                  <a:lnTo>
                    <a:pt x="86" y="134"/>
                  </a:lnTo>
                  <a:lnTo>
                    <a:pt x="87" y="133"/>
                  </a:lnTo>
                  <a:lnTo>
                    <a:pt x="89" y="133"/>
                  </a:lnTo>
                  <a:lnTo>
                    <a:pt x="89" y="132"/>
                  </a:lnTo>
                  <a:lnTo>
                    <a:pt x="90" y="131"/>
                  </a:lnTo>
                  <a:lnTo>
                    <a:pt x="91" y="131"/>
                  </a:lnTo>
                  <a:lnTo>
                    <a:pt x="91" y="129"/>
                  </a:lnTo>
                  <a:lnTo>
                    <a:pt x="92" y="129"/>
                  </a:lnTo>
                  <a:lnTo>
                    <a:pt x="92" y="128"/>
                  </a:lnTo>
                  <a:lnTo>
                    <a:pt x="94" y="127"/>
                  </a:lnTo>
                  <a:lnTo>
                    <a:pt x="95" y="125"/>
                  </a:lnTo>
                  <a:lnTo>
                    <a:pt x="96" y="124"/>
                  </a:lnTo>
                  <a:lnTo>
                    <a:pt x="98" y="123"/>
                  </a:lnTo>
                  <a:lnTo>
                    <a:pt x="98" y="122"/>
                  </a:lnTo>
                  <a:lnTo>
                    <a:pt x="99" y="122"/>
                  </a:lnTo>
                  <a:lnTo>
                    <a:pt x="99" y="120"/>
                  </a:lnTo>
                  <a:lnTo>
                    <a:pt x="100" y="119"/>
                  </a:lnTo>
                  <a:lnTo>
                    <a:pt x="101" y="118"/>
                  </a:lnTo>
                  <a:lnTo>
                    <a:pt x="101" y="116"/>
                  </a:lnTo>
                  <a:lnTo>
                    <a:pt x="103" y="115"/>
                  </a:lnTo>
                  <a:lnTo>
                    <a:pt x="103" y="114"/>
                  </a:lnTo>
                  <a:lnTo>
                    <a:pt x="104" y="112"/>
                  </a:lnTo>
                  <a:lnTo>
                    <a:pt x="105" y="111"/>
                  </a:lnTo>
                  <a:lnTo>
                    <a:pt x="107" y="107"/>
                  </a:lnTo>
                  <a:lnTo>
                    <a:pt x="107" y="106"/>
                  </a:lnTo>
                  <a:lnTo>
                    <a:pt x="109" y="102"/>
                  </a:lnTo>
                  <a:lnTo>
                    <a:pt x="111" y="97"/>
                  </a:lnTo>
                  <a:lnTo>
                    <a:pt x="111" y="96"/>
                  </a:lnTo>
                  <a:lnTo>
                    <a:pt x="112" y="92"/>
                  </a:lnTo>
                  <a:lnTo>
                    <a:pt x="112" y="90"/>
                  </a:lnTo>
                  <a:lnTo>
                    <a:pt x="113" y="89"/>
                  </a:lnTo>
                  <a:lnTo>
                    <a:pt x="113" y="88"/>
                  </a:lnTo>
                  <a:lnTo>
                    <a:pt x="113" y="85"/>
                  </a:lnTo>
                  <a:lnTo>
                    <a:pt x="114" y="83"/>
                  </a:lnTo>
                  <a:lnTo>
                    <a:pt x="114" y="81"/>
                  </a:lnTo>
                  <a:lnTo>
                    <a:pt x="114" y="80"/>
                  </a:lnTo>
                  <a:lnTo>
                    <a:pt x="114" y="79"/>
                  </a:lnTo>
                  <a:lnTo>
                    <a:pt x="114" y="77"/>
                  </a:lnTo>
                  <a:lnTo>
                    <a:pt x="114" y="76"/>
                  </a:lnTo>
                  <a:lnTo>
                    <a:pt x="114" y="75"/>
                  </a:lnTo>
                  <a:lnTo>
                    <a:pt x="114" y="74"/>
                  </a:lnTo>
                  <a:lnTo>
                    <a:pt x="114" y="72"/>
                  </a:lnTo>
                  <a:lnTo>
                    <a:pt x="114" y="71"/>
                  </a:lnTo>
                  <a:lnTo>
                    <a:pt x="114" y="70"/>
                  </a:lnTo>
                  <a:lnTo>
                    <a:pt x="114" y="68"/>
                  </a:lnTo>
                  <a:lnTo>
                    <a:pt x="114" y="67"/>
                  </a:lnTo>
                  <a:lnTo>
                    <a:pt x="114" y="66"/>
                  </a:lnTo>
                  <a:lnTo>
                    <a:pt x="114" y="65"/>
                  </a:lnTo>
                  <a:lnTo>
                    <a:pt x="114" y="63"/>
                  </a:lnTo>
                  <a:lnTo>
                    <a:pt x="114" y="62"/>
                  </a:lnTo>
                  <a:lnTo>
                    <a:pt x="114" y="61"/>
                  </a:lnTo>
                  <a:lnTo>
                    <a:pt x="114" y="59"/>
                  </a:lnTo>
                  <a:lnTo>
                    <a:pt x="114" y="58"/>
                  </a:lnTo>
                  <a:lnTo>
                    <a:pt x="113" y="57"/>
                  </a:lnTo>
                  <a:lnTo>
                    <a:pt x="113" y="55"/>
                  </a:lnTo>
                  <a:lnTo>
                    <a:pt x="113" y="54"/>
                  </a:lnTo>
                  <a:lnTo>
                    <a:pt x="113" y="52"/>
                  </a:lnTo>
                  <a:lnTo>
                    <a:pt x="113" y="50"/>
                  </a:lnTo>
                  <a:lnTo>
                    <a:pt x="113" y="49"/>
                  </a:lnTo>
                  <a:lnTo>
                    <a:pt x="111" y="42"/>
                  </a:lnTo>
                  <a:lnTo>
                    <a:pt x="111" y="41"/>
                  </a:lnTo>
                  <a:lnTo>
                    <a:pt x="109" y="37"/>
                  </a:lnTo>
                  <a:lnTo>
                    <a:pt x="108" y="36"/>
                  </a:lnTo>
                  <a:lnTo>
                    <a:pt x="108" y="35"/>
                  </a:lnTo>
                  <a:lnTo>
                    <a:pt x="107" y="33"/>
                  </a:lnTo>
                  <a:lnTo>
                    <a:pt x="107" y="32"/>
                  </a:lnTo>
                  <a:lnTo>
                    <a:pt x="105" y="31"/>
                  </a:lnTo>
                  <a:lnTo>
                    <a:pt x="105" y="30"/>
                  </a:lnTo>
                  <a:lnTo>
                    <a:pt x="104" y="28"/>
                  </a:lnTo>
                  <a:lnTo>
                    <a:pt x="104" y="27"/>
                  </a:lnTo>
                  <a:lnTo>
                    <a:pt x="103" y="27"/>
                  </a:lnTo>
                  <a:lnTo>
                    <a:pt x="103" y="26"/>
                  </a:lnTo>
                  <a:lnTo>
                    <a:pt x="103" y="24"/>
                  </a:lnTo>
                  <a:lnTo>
                    <a:pt x="101" y="24"/>
                  </a:lnTo>
                  <a:lnTo>
                    <a:pt x="100" y="23"/>
                  </a:lnTo>
                  <a:lnTo>
                    <a:pt x="100" y="22"/>
                  </a:lnTo>
                  <a:lnTo>
                    <a:pt x="100" y="20"/>
                  </a:lnTo>
                  <a:lnTo>
                    <a:pt x="99" y="20"/>
                  </a:lnTo>
                  <a:lnTo>
                    <a:pt x="98" y="19"/>
                  </a:lnTo>
                  <a:lnTo>
                    <a:pt x="98" y="18"/>
                  </a:lnTo>
                  <a:lnTo>
                    <a:pt x="96" y="17"/>
                  </a:lnTo>
                  <a:lnTo>
                    <a:pt x="95" y="15"/>
                  </a:lnTo>
                  <a:lnTo>
                    <a:pt x="94" y="14"/>
                  </a:lnTo>
                  <a:lnTo>
                    <a:pt x="92" y="13"/>
                  </a:lnTo>
                  <a:lnTo>
                    <a:pt x="91" y="11"/>
                  </a:lnTo>
                  <a:lnTo>
                    <a:pt x="90" y="10"/>
                  </a:lnTo>
                  <a:lnTo>
                    <a:pt x="87" y="9"/>
                  </a:lnTo>
                  <a:lnTo>
                    <a:pt x="86" y="7"/>
                  </a:lnTo>
                  <a:lnTo>
                    <a:pt x="82" y="5"/>
                  </a:lnTo>
                  <a:close/>
                </a:path>
              </a:pathLst>
            </a:custGeom>
            <a:solidFill>
              <a:srgbClr val="808080"/>
            </a:solidFill>
            <a:ln w="9525">
              <a:noFill/>
              <a:round/>
              <a:headEnd/>
              <a:tailEnd/>
            </a:ln>
          </p:spPr>
          <p:txBody>
            <a:bodyPr/>
            <a:lstStyle/>
            <a:p>
              <a:endParaRPr lang="en-US"/>
            </a:p>
          </p:txBody>
        </p:sp>
        <p:sp>
          <p:nvSpPr>
            <p:cNvPr id="354" name="Freeform 500"/>
            <p:cNvSpPr>
              <a:spLocks/>
            </p:cNvSpPr>
            <p:nvPr/>
          </p:nvSpPr>
          <p:spPr bwMode="auto">
            <a:xfrm>
              <a:off x="1769" y="1396"/>
              <a:ext cx="117" cy="150"/>
            </a:xfrm>
            <a:custGeom>
              <a:avLst/>
              <a:gdLst>
                <a:gd name="T0" fmla="*/ 1 w 117"/>
                <a:gd name="T1" fmla="*/ 58 h 150"/>
                <a:gd name="T2" fmla="*/ 0 w 117"/>
                <a:gd name="T3" fmla="*/ 73 h 150"/>
                <a:gd name="T4" fmla="*/ 0 w 117"/>
                <a:gd name="T5" fmla="*/ 87 h 150"/>
                <a:gd name="T6" fmla="*/ 7 w 117"/>
                <a:gd name="T7" fmla="*/ 112 h 150"/>
                <a:gd name="T8" fmla="*/ 12 w 117"/>
                <a:gd name="T9" fmla="*/ 123 h 150"/>
                <a:gd name="T10" fmla="*/ 21 w 117"/>
                <a:gd name="T11" fmla="*/ 134 h 150"/>
                <a:gd name="T12" fmla="*/ 30 w 117"/>
                <a:gd name="T13" fmla="*/ 141 h 150"/>
                <a:gd name="T14" fmla="*/ 42 w 117"/>
                <a:gd name="T15" fmla="*/ 147 h 150"/>
                <a:gd name="T16" fmla="*/ 53 w 117"/>
                <a:gd name="T17" fmla="*/ 149 h 150"/>
                <a:gd name="T18" fmla="*/ 64 w 117"/>
                <a:gd name="T19" fmla="*/ 149 h 150"/>
                <a:gd name="T20" fmla="*/ 83 w 117"/>
                <a:gd name="T21" fmla="*/ 141 h 150"/>
                <a:gd name="T22" fmla="*/ 92 w 117"/>
                <a:gd name="T23" fmla="*/ 134 h 150"/>
                <a:gd name="T24" fmla="*/ 101 w 117"/>
                <a:gd name="T25" fmla="*/ 125 h 150"/>
                <a:gd name="T26" fmla="*/ 109 w 117"/>
                <a:gd name="T27" fmla="*/ 112 h 150"/>
                <a:gd name="T28" fmla="*/ 114 w 117"/>
                <a:gd name="T29" fmla="*/ 97 h 150"/>
                <a:gd name="T30" fmla="*/ 117 w 117"/>
                <a:gd name="T31" fmla="*/ 80 h 150"/>
                <a:gd name="T32" fmla="*/ 117 w 117"/>
                <a:gd name="T33" fmla="*/ 66 h 150"/>
                <a:gd name="T34" fmla="*/ 109 w 117"/>
                <a:gd name="T35" fmla="*/ 35 h 150"/>
                <a:gd name="T36" fmla="*/ 102 w 117"/>
                <a:gd name="T37" fmla="*/ 25 h 150"/>
                <a:gd name="T38" fmla="*/ 95 w 117"/>
                <a:gd name="T39" fmla="*/ 14 h 150"/>
                <a:gd name="T40" fmla="*/ 77 w 117"/>
                <a:gd name="T41" fmla="*/ 3 h 150"/>
                <a:gd name="T42" fmla="*/ 65 w 117"/>
                <a:gd name="T43" fmla="*/ 0 h 150"/>
                <a:gd name="T44" fmla="*/ 53 w 117"/>
                <a:gd name="T45" fmla="*/ 0 h 150"/>
                <a:gd name="T46" fmla="*/ 31 w 117"/>
                <a:gd name="T47" fmla="*/ 9 h 150"/>
                <a:gd name="T48" fmla="*/ 22 w 117"/>
                <a:gd name="T49" fmla="*/ 18 h 150"/>
                <a:gd name="T50" fmla="*/ 13 w 117"/>
                <a:gd name="T51" fmla="*/ 29 h 150"/>
                <a:gd name="T52" fmla="*/ 5 w 117"/>
                <a:gd name="T53" fmla="*/ 44 h 150"/>
                <a:gd name="T54" fmla="*/ 14 w 117"/>
                <a:gd name="T55" fmla="*/ 34 h 150"/>
                <a:gd name="T56" fmla="*/ 22 w 117"/>
                <a:gd name="T57" fmla="*/ 23 h 150"/>
                <a:gd name="T58" fmla="*/ 31 w 117"/>
                <a:gd name="T59" fmla="*/ 14 h 150"/>
                <a:gd name="T60" fmla="*/ 40 w 117"/>
                <a:gd name="T61" fmla="*/ 9 h 150"/>
                <a:gd name="T62" fmla="*/ 51 w 117"/>
                <a:gd name="T63" fmla="*/ 5 h 150"/>
                <a:gd name="T64" fmla="*/ 62 w 117"/>
                <a:gd name="T65" fmla="*/ 4 h 150"/>
                <a:gd name="T66" fmla="*/ 73 w 117"/>
                <a:gd name="T67" fmla="*/ 7 h 150"/>
                <a:gd name="T68" fmla="*/ 88 w 117"/>
                <a:gd name="T69" fmla="*/ 13 h 150"/>
                <a:gd name="T70" fmla="*/ 96 w 117"/>
                <a:gd name="T71" fmla="*/ 22 h 150"/>
                <a:gd name="T72" fmla="*/ 104 w 117"/>
                <a:gd name="T73" fmla="*/ 31 h 150"/>
                <a:gd name="T74" fmla="*/ 109 w 117"/>
                <a:gd name="T75" fmla="*/ 43 h 150"/>
                <a:gd name="T76" fmla="*/ 113 w 117"/>
                <a:gd name="T77" fmla="*/ 56 h 150"/>
                <a:gd name="T78" fmla="*/ 114 w 117"/>
                <a:gd name="T79" fmla="*/ 73 h 150"/>
                <a:gd name="T80" fmla="*/ 113 w 117"/>
                <a:gd name="T81" fmla="*/ 90 h 150"/>
                <a:gd name="T82" fmla="*/ 109 w 117"/>
                <a:gd name="T83" fmla="*/ 104 h 150"/>
                <a:gd name="T84" fmla="*/ 102 w 117"/>
                <a:gd name="T85" fmla="*/ 115 h 150"/>
                <a:gd name="T86" fmla="*/ 95 w 117"/>
                <a:gd name="T87" fmla="*/ 127 h 150"/>
                <a:gd name="T88" fmla="*/ 86 w 117"/>
                <a:gd name="T89" fmla="*/ 135 h 150"/>
                <a:gd name="T90" fmla="*/ 71 w 117"/>
                <a:gd name="T91" fmla="*/ 143 h 150"/>
                <a:gd name="T92" fmla="*/ 58 w 117"/>
                <a:gd name="T93" fmla="*/ 145 h 150"/>
                <a:gd name="T94" fmla="*/ 48 w 117"/>
                <a:gd name="T95" fmla="*/ 145 h 150"/>
                <a:gd name="T96" fmla="*/ 36 w 117"/>
                <a:gd name="T97" fmla="*/ 140 h 150"/>
                <a:gd name="T98" fmla="*/ 27 w 117"/>
                <a:gd name="T99" fmla="*/ 135 h 150"/>
                <a:gd name="T100" fmla="*/ 18 w 117"/>
                <a:gd name="T101" fmla="*/ 126 h 150"/>
                <a:gd name="T102" fmla="*/ 12 w 117"/>
                <a:gd name="T103" fmla="*/ 115 h 150"/>
                <a:gd name="T104" fmla="*/ 7 w 117"/>
                <a:gd name="T105" fmla="*/ 100 h 150"/>
                <a:gd name="T106" fmla="*/ 3 w 117"/>
                <a:gd name="T107" fmla="*/ 83 h 150"/>
                <a:gd name="T108" fmla="*/ 4 w 117"/>
                <a:gd name="T109" fmla="*/ 70 h 150"/>
                <a:gd name="T110" fmla="*/ 5 w 117"/>
                <a:gd name="T111" fmla="*/ 56 h 1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7"/>
                <a:gd name="T169" fmla="*/ 0 h 150"/>
                <a:gd name="T170" fmla="*/ 117 w 117"/>
                <a:gd name="T171" fmla="*/ 150 h 15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7" h="150">
                  <a:moveTo>
                    <a:pt x="5" y="44"/>
                  </a:moveTo>
                  <a:lnTo>
                    <a:pt x="4" y="48"/>
                  </a:lnTo>
                  <a:lnTo>
                    <a:pt x="3" y="55"/>
                  </a:lnTo>
                  <a:lnTo>
                    <a:pt x="1" y="58"/>
                  </a:lnTo>
                  <a:lnTo>
                    <a:pt x="1" y="62"/>
                  </a:lnTo>
                  <a:lnTo>
                    <a:pt x="0" y="66"/>
                  </a:lnTo>
                  <a:lnTo>
                    <a:pt x="0" y="69"/>
                  </a:lnTo>
                  <a:lnTo>
                    <a:pt x="0" y="73"/>
                  </a:lnTo>
                  <a:lnTo>
                    <a:pt x="0" y="77"/>
                  </a:lnTo>
                  <a:lnTo>
                    <a:pt x="0" y="80"/>
                  </a:lnTo>
                  <a:lnTo>
                    <a:pt x="0" y="84"/>
                  </a:lnTo>
                  <a:lnTo>
                    <a:pt x="0" y="87"/>
                  </a:lnTo>
                  <a:lnTo>
                    <a:pt x="1" y="91"/>
                  </a:lnTo>
                  <a:lnTo>
                    <a:pt x="1" y="95"/>
                  </a:lnTo>
                  <a:lnTo>
                    <a:pt x="3" y="101"/>
                  </a:lnTo>
                  <a:lnTo>
                    <a:pt x="7" y="112"/>
                  </a:lnTo>
                  <a:lnTo>
                    <a:pt x="8" y="114"/>
                  </a:lnTo>
                  <a:lnTo>
                    <a:pt x="9" y="118"/>
                  </a:lnTo>
                  <a:lnTo>
                    <a:pt x="10" y="121"/>
                  </a:lnTo>
                  <a:lnTo>
                    <a:pt x="12" y="123"/>
                  </a:lnTo>
                  <a:lnTo>
                    <a:pt x="14" y="126"/>
                  </a:lnTo>
                  <a:lnTo>
                    <a:pt x="17" y="128"/>
                  </a:lnTo>
                  <a:lnTo>
                    <a:pt x="18" y="131"/>
                  </a:lnTo>
                  <a:lnTo>
                    <a:pt x="21" y="134"/>
                  </a:lnTo>
                  <a:lnTo>
                    <a:pt x="23" y="136"/>
                  </a:lnTo>
                  <a:lnTo>
                    <a:pt x="25" y="137"/>
                  </a:lnTo>
                  <a:lnTo>
                    <a:pt x="27" y="140"/>
                  </a:lnTo>
                  <a:lnTo>
                    <a:pt x="30" y="141"/>
                  </a:lnTo>
                  <a:lnTo>
                    <a:pt x="33" y="144"/>
                  </a:lnTo>
                  <a:lnTo>
                    <a:pt x="36" y="145"/>
                  </a:lnTo>
                  <a:lnTo>
                    <a:pt x="39" y="147"/>
                  </a:lnTo>
                  <a:lnTo>
                    <a:pt x="42" y="147"/>
                  </a:lnTo>
                  <a:lnTo>
                    <a:pt x="44" y="148"/>
                  </a:lnTo>
                  <a:lnTo>
                    <a:pt x="47" y="149"/>
                  </a:lnTo>
                  <a:lnTo>
                    <a:pt x="49" y="149"/>
                  </a:lnTo>
                  <a:lnTo>
                    <a:pt x="53" y="149"/>
                  </a:lnTo>
                  <a:lnTo>
                    <a:pt x="56" y="150"/>
                  </a:lnTo>
                  <a:lnTo>
                    <a:pt x="58" y="149"/>
                  </a:lnTo>
                  <a:lnTo>
                    <a:pt x="61" y="149"/>
                  </a:lnTo>
                  <a:lnTo>
                    <a:pt x="64" y="149"/>
                  </a:lnTo>
                  <a:lnTo>
                    <a:pt x="70" y="148"/>
                  </a:lnTo>
                  <a:lnTo>
                    <a:pt x="73" y="147"/>
                  </a:lnTo>
                  <a:lnTo>
                    <a:pt x="78" y="144"/>
                  </a:lnTo>
                  <a:lnTo>
                    <a:pt x="83" y="141"/>
                  </a:lnTo>
                  <a:lnTo>
                    <a:pt x="86" y="140"/>
                  </a:lnTo>
                  <a:lnTo>
                    <a:pt x="88" y="137"/>
                  </a:lnTo>
                  <a:lnTo>
                    <a:pt x="91" y="136"/>
                  </a:lnTo>
                  <a:lnTo>
                    <a:pt x="92" y="134"/>
                  </a:lnTo>
                  <a:lnTo>
                    <a:pt x="95" y="131"/>
                  </a:lnTo>
                  <a:lnTo>
                    <a:pt x="97" y="130"/>
                  </a:lnTo>
                  <a:lnTo>
                    <a:pt x="100" y="127"/>
                  </a:lnTo>
                  <a:lnTo>
                    <a:pt x="101" y="125"/>
                  </a:lnTo>
                  <a:lnTo>
                    <a:pt x="104" y="122"/>
                  </a:lnTo>
                  <a:lnTo>
                    <a:pt x="105" y="118"/>
                  </a:lnTo>
                  <a:lnTo>
                    <a:pt x="108" y="115"/>
                  </a:lnTo>
                  <a:lnTo>
                    <a:pt x="109" y="112"/>
                  </a:lnTo>
                  <a:lnTo>
                    <a:pt x="110" y="109"/>
                  </a:lnTo>
                  <a:lnTo>
                    <a:pt x="112" y="105"/>
                  </a:lnTo>
                  <a:lnTo>
                    <a:pt x="113" y="101"/>
                  </a:lnTo>
                  <a:lnTo>
                    <a:pt x="114" y="97"/>
                  </a:lnTo>
                  <a:lnTo>
                    <a:pt x="115" y="95"/>
                  </a:lnTo>
                  <a:lnTo>
                    <a:pt x="115" y="91"/>
                  </a:lnTo>
                  <a:lnTo>
                    <a:pt x="117" y="87"/>
                  </a:lnTo>
                  <a:lnTo>
                    <a:pt x="117" y="80"/>
                  </a:lnTo>
                  <a:lnTo>
                    <a:pt x="117" y="77"/>
                  </a:lnTo>
                  <a:lnTo>
                    <a:pt x="117" y="73"/>
                  </a:lnTo>
                  <a:lnTo>
                    <a:pt x="117" y="69"/>
                  </a:lnTo>
                  <a:lnTo>
                    <a:pt x="117" y="66"/>
                  </a:lnTo>
                  <a:lnTo>
                    <a:pt x="117" y="62"/>
                  </a:lnTo>
                  <a:lnTo>
                    <a:pt x="115" y="55"/>
                  </a:lnTo>
                  <a:lnTo>
                    <a:pt x="110" y="38"/>
                  </a:lnTo>
                  <a:lnTo>
                    <a:pt x="109" y="35"/>
                  </a:lnTo>
                  <a:lnTo>
                    <a:pt x="108" y="33"/>
                  </a:lnTo>
                  <a:lnTo>
                    <a:pt x="106" y="30"/>
                  </a:lnTo>
                  <a:lnTo>
                    <a:pt x="105" y="27"/>
                  </a:lnTo>
                  <a:lnTo>
                    <a:pt x="102" y="25"/>
                  </a:lnTo>
                  <a:lnTo>
                    <a:pt x="101" y="21"/>
                  </a:lnTo>
                  <a:lnTo>
                    <a:pt x="99" y="18"/>
                  </a:lnTo>
                  <a:lnTo>
                    <a:pt x="97" y="16"/>
                  </a:lnTo>
                  <a:lnTo>
                    <a:pt x="95" y="14"/>
                  </a:lnTo>
                  <a:lnTo>
                    <a:pt x="92" y="12"/>
                  </a:lnTo>
                  <a:lnTo>
                    <a:pt x="90" y="10"/>
                  </a:lnTo>
                  <a:lnTo>
                    <a:pt x="79" y="4"/>
                  </a:lnTo>
                  <a:lnTo>
                    <a:pt x="77" y="3"/>
                  </a:lnTo>
                  <a:lnTo>
                    <a:pt x="74" y="3"/>
                  </a:lnTo>
                  <a:lnTo>
                    <a:pt x="70" y="1"/>
                  </a:lnTo>
                  <a:lnTo>
                    <a:pt x="67" y="0"/>
                  </a:lnTo>
                  <a:lnTo>
                    <a:pt x="65" y="0"/>
                  </a:lnTo>
                  <a:lnTo>
                    <a:pt x="61" y="0"/>
                  </a:lnTo>
                  <a:lnTo>
                    <a:pt x="58" y="0"/>
                  </a:lnTo>
                  <a:lnTo>
                    <a:pt x="56" y="0"/>
                  </a:lnTo>
                  <a:lnTo>
                    <a:pt x="53" y="0"/>
                  </a:lnTo>
                  <a:lnTo>
                    <a:pt x="51" y="1"/>
                  </a:lnTo>
                  <a:lnTo>
                    <a:pt x="48" y="1"/>
                  </a:lnTo>
                  <a:lnTo>
                    <a:pt x="34" y="8"/>
                  </a:lnTo>
                  <a:lnTo>
                    <a:pt x="31" y="9"/>
                  </a:lnTo>
                  <a:lnTo>
                    <a:pt x="29" y="12"/>
                  </a:lnTo>
                  <a:lnTo>
                    <a:pt x="26" y="13"/>
                  </a:lnTo>
                  <a:lnTo>
                    <a:pt x="25" y="16"/>
                  </a:lnTo>
                  <a:lnTo>
                    <a:pt x="22" y="18"/>
                  </a:lnTo>
                  <a:lnTo>
                    <a:pt x="20" y="21"/>
                  </a:lnTo>
                  <a:lnTo>
                    <a:pt x="17" y="22"/>
                  </a:lnTo>
                  <a:lnTo>
                    <a:pt x="16" y="26"/>
                  </a:lnTo>
                  <a:lnTo>
                    <a:pt x="13" y="29"/>
                  </a:lnTo>
                  <a:lnTo>
                    <a:pt x="12" y="31"/>
                  </a:lnTo>
                  <a:lnTo>
                    <a:pt x="10" y="34"/>
                  </a:lnTo>
                  <a:lnTo>
                    <a:pt x="7" y="40"/>
                  </a:lnTo>
                  <a:lnTo>
                    <a:pt x="5" y="44"/>
                  </a:lnTo>
                  <a:lnTo>
                    <a:pt x="9" y="45"/>
                  </a:lnTo>
                  <a:lnTo>
                    <a:pt x="10" y="43"/>
                  </a:lnTo>
                  <a:lnTo>
                    <a:pt x="13" y="36"/>
                  </a:lnTo>
                  <a:lnTo>
                    <a:pt x="14" y="34"/>
                  </a:lnTo>
                  <a:lnTo>
                    <a:pt x="16" y="31"/>
                  </a:lnTo>
                  <a:lnTo>
                    <a:pt x="18" y="29"/>
                  </a:lnTo>
                  <a:lnTo>
                    <a:pt x="20" y="26"/>
                  </a:lnTo>
                  <a:lnTo>
                    <a:pt x="22" y="23"/>
                  </a:lnTo>
                  <a:lnTo>
                    <a:pt x="23" y="21"/>
                  </a:lnTo>
                  <a:lnTo>
                    <a:pt x="26" y="18"/>
                  </a:lnTo>
                  <a:lnTo>
                    <a:pt x="29" y="17"/>
                  </a:lnTo>
                  <a:lnTo>
                    <a:pt x="31" y="14"/>
                  </a:lnTo>
                  <a:lnTo>
                    <a:pt x="34" y="13"/>
                  </a:lnTo>
                  <a:lnTo>
                    <a:pt x="35" y="12"/>
                  </a:lnTo>
                  <a:lnTo>
                    <a:pt x="38" y="10"/>
                  </a:lnTo>
                  <a:lnTo>
                    <a:pt x="40" y="9"/>
                  </a:lnTo>
                  <a:lnTo>
                    <a:pt x="43" y="8"/>
                  </a:lnTo>
                  <a:lnTo>
                    <a:pt x="45" y="7"/>
                  </a:lnTo>
                  <a:lnTo>
                    <a:pt x="48" y="5"/>
                  </a:lnTo>
                  <a:lnTo>
                    <a:pt x="51" y="5"/>
                  </a:lnTo>
                  <a:lnTo>
                    <a:pt x="53" y="4"/>
                  </a:lnTo>
                  <a:lnTo>
                    <a:pt x="56" y="4"/>
                  </a:lnTo>
                  <a:lnTo>
                    <a:pt x="58" y="4"/>
                  </a:lnTo>
                  <a:lnTo>
                    <a:pt x="62" y="4"/>
                  </a:lnTo>
                  <a:lnTo>
                    <a:pt x="65" y="4"/>
                  </a:lnTo>
                  <a:lnTo>
                    <a:pt x="67" y="4"/>
                  </a:lnTo>
                  <a:lnTo>
                    <a:pt x="70" y="5"/>
                  </a:lnTo>
                  <a:lnTo>
                    <a:pt x="73" y="7"/>
                  </a:lnTo>
                  <a:lnTo>
                    <a:pt x="75" y="7"/>
                  </a:lnTo>
                  <a:lnTo>
                    <a:pt x="78" y="8"/>
                  </a:lnTo>
                  <a:lnTo>
                    <a:pt x="83" y="10"/>
                  </a:lnTo>
                  <a:lnTo>
                    <a:pt x="88" y="13"/>
                  </a:lnTo>
                  <a:lnTo>
                    <a:pt x="91" y="16"/>
                  </a:lnTo>
                  <a:lnTo>
                    <a:pt x="92" y="18"/>
                  </a:lnTo>
                  <a:lnTo>
                    <a:pt x="95" y="20"/>
                  </a:lnTo>
                  <a:lnTo>
                    <a:pt x="96" y="22"/>
                  </a:lnTo>
                  <a:lnTo>
                    <a:pt x="99" y="23"/>
                  </a:lnTo>
                  <a:lnTo>
                    <a:pt x="100" y="26"/>
                  </a:lnTo>
                  <a:lnTo>
                    <a:pt x="102" y="30"/>
                  </a:lnTo>
                  <a:lnTo>
                    <a:pt x="104" y="31"/>
                  </a:lnTo>
                  <a:lnTo>
                    <a:pt x="105" y="34"/>
                  </a:lnTo>
                  <a:lnTo>
                    <a:pt x="106" y="38"/>
                  </a:lnTo>
                  <a:lnTo>
                    <a:pt x="108" y="40"/>
                  </a:lnTo>
                  <a:lnTo>
                    <a:pt x="109" y="43"/>
                  </a:lnTo>
                  <a:lnTo>
                    <a:pt x="110" y="47"/>
                  </a:lnTo>
                  <a:lnTo>
                    <a:pt x="112" y="49"/>
                  </a:lnTo>
                  <a:lnTo>
                    <a:pt x="112" y="53"/>
                  </a:lnTo>
                  <a:lnTo>
                    <a:pt x="113" y="56"/>
                  </a:lnTo>
                  <a:lnTo>
                    <a:pt x="113" y="62"/>
                  </a:lnTo>
                  <a:lnTo>
                    <a:pt x="114" y="66"/>
                  </a:lnTo>
                  <a:lnTo>
                    <a:pt x="114" y="70"/>
                  </a:lnTo>
                  <a:lnTo>
                    <a:pt x="114" y="73"/>
                  </a:lnTo>
                  <a:lnTo>
                    <a:pt x="114" y="77"/>
                  </a:lnTo>
                  <a:lnTo>
                    <a:pt x="114" y="79"/>
                  </a:lnTo>
                  <a:lnTo>
                    <a:pt x="113" y="87"/>
                  </a:lnTo>
                  <a:lnTo>
                    <a:pt x="113" y="90"/>
                  </a:lnTo>
                  <a:lnTo>
                    <a:pt x="112" y="93"/>
                  </a:lnTo>
                  <a:lnTo>
                    <a:pt x="110" y="97"/>
                  </a:lnTo>
                  <a:lnTo>
                    <a:pt x="110" y="100"/>
                  </a:lnTo>
                  <a:lnTo>
                    <a:pt x="109" y="104"/>
                  </a:lnTo>
                  <a:lnTo>
                    <a:pt x="108" y="106"/>
                  </a:lnTo>
                  <a:lnTo>
                    <a:pt x="106" y="110"/>
                  </a:lnTo>
                  <a:lnTo>
                    <a:pt x="104" y="113"/>
                  </a:lnTo>
                  <a:lnTo>
                    <a:pt x="102" y="115"/>
                  </a:lnTo>
                  <a:lnTo>
                    <a:pt x="101" y="118"/>
                  </a:lnTo>
                  <a:lnTo>
                    <a:pt x="99" y="122"/>
                  </a:lnTo>
                  <a:lnTo>
                    <a:pt x="97" y="123"/>
                  </a:lnTo>
                  <a:lnTo>
                    <a:pt x="95" y="127"/>
                  </a:lnTo>
                  <a:lnTo>
                    <a:pt x="93" y="128"/>
                  </a:lnTo>
                  <a:lnTo>
                    <a:pt x="91" y="131"/>
                  </a:lnTo>
                  <a:lnTo>
                    <a:pt x="88" y="132"/>
                  </a:lnTo>
                  <a:lnTo>
                    <a:pt x="86" y="135"/>
                  </a:lnTo>
                  <a:lnTo>
                    <a:pt x="84" y="136"/>
                  </a:lnTo>
                  <a:lnTo>
                    <a:pt x="82" y="137"/>
                  </a:lnTo>
                  <a:lnTo>
                    <a:pt x="77" y="141"/>
                  </a:lnTo>
                  <a:lnTo>
                    <a:pt x="71" y="143"/>
                  </a:lnTo>
                  <a:lnTo>
                    <a:pt x="69" y="144"/>
                  </a:lnTo>
                  <a:lnTo>
                    <a:pt x="64" y="145"/>
                  </a:lnTo>
                  <a:lnTo>
                    <a:pt x="61" y="145"/>
                  </a:lnTo>
                  <a:lnTo>
                    <a:pt x="58" y="145"/>
                  </a:lnTo>
                  <a:lnTo>
                    <a:pt x="56" y="145"/>
                  </a:lnTo>
                  <a:lnTo>
                    <a:pt x="53" y="145"/>
                  </a:lnTo>
                  <a:lnTo>
                    <a:pt x="49" y="145"/>
                  </a:lnTo>
                  <a:lnTo>
                    <a:pt x="48" y="145"/>
                  </a:lnTo>
                  <a:lnTo>
                    <a:pt x="45" y="144"/>
                  </a:lnTo>
                  <a:lnTo>
                    <a:pt x="42" y="143"/>
                  </a:lnTo>
                  <a:lnTo>
                    <a:pt x="39" y="143"/>
                  </a:lnTo>
                  <a:lnTo>
                    <a:pt x="36" y="140"/>
                  </a:lnTo>
                  <a:lnTo>
                    <a:pt x="34" y="140"/>
                  </a:lnTo>
                  <a:lnTo>
                    <a:pt x="33" y="137"/>
                  </a:lnTo>
                  <a:lnTo>
                    <a:pt x="30" y="136"/>
                  </a:lnTo>
                  <a:lnTo>
                    <a:pt x="27" y="135"/>
                  </a:lnTo>
                  <a:lnTo>
                    <a:pt x="25" y="132"/>
                  </a:lnTo>
                  <a:lnTo>
                    <a:pt x="22" y="131"/>
                  </a:lnTo>
                  <a:lnTo>
                    <a:pt x="21" y="128"/>
                  </a:lnTo>
                  <a:lnTo>
                    <a:pt x="18" y="126"/>
                  </a:lnTo>
                  <a:lnTo>
                    <a:pt x="17" y="123"/>
                  </a:lnTo>
                  <a:lnTo>
                    <a:pt x="16" y="121"/>
                  </a:lnTo>
                  <a:lnTo>
                    <a:pt x="13" y="118"/>
                  </a:lnTo>
                  <a:lnTo>
                    <a:pt x="12" y="115"/>
                  </a:lnTo>
                  <a:lnTo>
                    <a:pt x="10" y="113"/>
                  </a:lnTo>
                  <a:lnTo>
                    <a:pt x="9" y="109"/>
                  </a:lnTo>
                  <a:lnTo>
                    <a:pt x="8" y="106"/>
                  </a:lnTo>
                  <a:lnTo>
                    <a:pt x="7" y="100"/>
                  </a:lnTo>
                  <a:lnTo>
                    <a:pt x="4" y="93"/>
                  </a:lnTo>
                  <a:lnTo>
                    <a:pt x="4" y="91"/>
                  </a:lnTo>
                  <a:lnTo>
                    <a:pt x="4" y="87"/>
                  </a:lnTo>
                  <a:lnTo>
                    <a:pt x="3" y="83"/>
                  </a:lnTo>
                  <a:lnTo>
                    <a:pt x="3" y="80"/>
                  </a:lnTo>
                  <a:lnTo>
                    <a:pt x="3" y="77"/>
                  </a:lnTo>
                  <a:lnTo>
                    <a:pt x="3" y="74"/>
                  </a:lnTo>
                  <a:lnTo>
                    <a:pt x="4" y="70"/>
                  </a:lnTo>
                  <a:lnTo>
                    <a:pt x="4" y="66"/>
                  </a:lnTo>
                  <a:lnTo>
                    <a:pt x="4" y="62"/>
                  </a:lnTo>
                  <a:lnTo>
                    <a:pt x="5" y="60"/>
                  </a:lnTo>
                  <a:lnTo>
                    <a:pt x="5" y="56"/>
                  </a:lnTo>
                  <a:lnTo>
                    <a:pt x="8" y="49"/>
                  </a:lnTo>
                  <a:lnTo>
                    <a:pt x="9" y="45"/>
                  </a:lnTo>
                  <a:lnTo>
                    <a:pt x="5" y="44"/>
                  </a:lnTo>
                  <a:close/>
                </a:path>
              </a:pathLst>
            </a:custGeom>
            <a:solidFill>
              <a:srgbClr val="808080"/>
            </a:solidFill>
            <a:ln w="9525">
              <a:noFill/>
              <a:round/>
              <a:headEnd/>
              <a:tailEnd/>
            </a:ln>
          </p:spPr>
          <p:txBody>
            <a:bodyPr/>
            <a:lstStyle/>
            <a:p>
              <a:endParaRPr lang="en-US"/>
            </a:p>
          </p:txBody>
        </p:sp>
        <p:sp>
          <p:nvSpPr>
            <p:cNvPr id="355" name="Freeform 501"/>
            <p:cNvSpPr>
              <a:spLocks/>
            </p:cNvSpPr>
            <p:nvPr/>
          </p:nvSpPr>
          <p:spPr bwMode="auto">
            <a:xfrm>
              <a:off x="1814" y="1318"/>
              <a:ext cx="114" cy="146"/>
            </a:xfrm>
            <a:custGeom>
              <a:avLst/>
              <a:gdLst>
                <a:gd name="T0" fmla="*/ 76 w 114"/>
                <a:gd name="T1" fmla="*/ 3 h 146"/>
                <a:gd name="T2" fmla="*/ 70 w 114"/>
                <a:gd name="T3" fmla="*/ 2 h 146"/>
                <a:gd name="T4" fmla="*/ 65 w 114"/>
                <a:gd name="T5" fmla="*/ 0 h 146"/>
                <a:gd name="T6" fmla="*/ 60 w 114"/>
                <a:gd name="T7" fmla="*/ 0 h 146"/>
                <a:gd name="T8" fmla="*/ 55 w 114"/>
                <a:gd name="T9" fmla="*/ 0 h 146"/>
                <a:gd name="T10" fmla="*/ 50 w 114"/>
                <a:gd name="T11" fmla="*/ 2 h 146"/>
                <a:gd name="T12" fmla="*/ 42 w 114"/>
                <a:gd name="T13" fmla="*/ 3 h 146"/>
                <a:gd name="T14" fmla="*/ 34 w 114"/>
                <a:gd name="T15" fmla="*/ 8 h 146"/>
                <a:gd name="T16" fmla="*/ 29 w 114"/>
                <a:gd name="T17" fmla="*/ 11 h 146"/>
                <a:gd name="T18" fmla="*/ 25 w 114"/>
                <a:gd name="T19" fmla="*/ 15 h 146"/>
                <a:gd name="T20" fmla="*/ 20 w 114"/>
                <a:gd name="T21" fmla="*/ 20 h 146"/>
                <a:gd name="T22" fmla="*/ 16 w 114"/>
                <a:gd name="T23" fmla="*/ 25 h 146"/>
                <a:gd name="T24" fmla="*/ 12 w 114"/>
                <a:gd name="T25" fmla="*/ 30 h 146"/>
                <a:gd name="T26" fmla="*/ 10 w 114"/>
                <a:gd name="T27" fmla="*/ 37 h 146"/>
                <a:gd name="T28" fmla="*/ 4 w 114"/>
                <a:gd name="T29" fmla="*/ 50 h 146"/>
                <a:gd name="T30" fmla="*/ 3 w 114"/>
                <a:gd name="T31" fmla="*/ 56 h 146"/>
                <a:gd name="T32" fmla="*/ 2 w 114"/>
                <a:gd name="T33" fmla="*/ 61 h 146"/>
                <a:gd name="T34" fmla="*/ 2 w 114"/>
                <a:gd name="T35" fmla="*/ 66 h 146"/>
                <a:gd name="T36" fmla="*/ 0 w 114"/>
                <a:gd name="T37" fmla="*/ 72 h 146"/>
                <a:gd name="T38" fmla="*/ 0 w 114"/>
                <a:gd name="T39" fmla="*/ 77 h 146"/>
                <a:gd name="T40" fmla="*/ 0 w 114"/>
                <a:gd name="T41" fmla="*/ 83 h 146"/>
                <a:gd name="T42" fmla="*/ 2 w 114"/>
                <a:gd name="T43" fmla="*/ 88 h 146"/>
                <a:gd name="T44" fmla="*/ 3 w 114"/>
                <a:gd name="T45" fmla="*/ 95 h 146"/>
                <a:gd name="T46" fmla="*/ 7 w 114"/>
                <a:gd name="T47" fmla="*/ 108 h 146"/>
                <a:gd name="T48" fmla="*/ 10 w 114"/>
                <a:gd name="T49" fmla="*/ 113 h 146"/>
                <a:gd name="T50" fmla="*/ 12 w 114"/>
                <a:gd name="T51" fmla="*/ 118 h 146"/>
                <a:gd name="T52" fmla="*/ 16 w 114"/>
                <a:gd name="T53" fmla="*/ 122 h 146"/>
                <a:gd name="T54" fmla="*/ 19 w 114"/>
                <a:gd name="T55" fmla="*/ 126 h 146"/>
                <a:gd name="T56" fmla="*/ 22 w 114"/>
                <a:gd name="T57" fmla="*/ 130 h 146"/>
                <a:gd name="T58" fmla="*/ 25 w 114"/>
                <a:gd name="T59" fmla="*/ 134 h 146"/>
                <a:gd name="T60" fmla="*/ 37 w 114"/>
                <a:gd name="T61" fmla="*/ 142 h 146"/>
                <a:gd name="T62" fmla="*/ 43 w 114"/>
                <a:gd name="T63" fmla="*/ 143 h 146"/>
                <a:gd name="T64" fmla="*/ 48 w 114"/>
                <a:gd name="T65" fmla="*/ 144 h 146"/>
                <a:gd name="T66" fmla="*/ 54 w 114"/>
                <a:gd name="T67" fmla="*/ 146 h 146"/>
                <a:gd name="T68" fmla="*/ 59 w 114"/>
                <a:gd name="T69" fmla="*/ 146 h 146"/>
                <a:gd name="T70" fmla="*/ 64 w 114"/>
                <a:gd name="T71" fmla="*/ 144 h 146"/>
                <a:gd name="T72" fmla="*/ 69 w 114"/>
                <a:gd name="T73" fmla="*/ 144 h 146"/>
                <a:gd name="T74" fmla="*/ 79 w 114"/>
                <a:gd name="T75" fmla="*/ 139 h 146"/>
                <a:gd name="T76" fmla="*/ 85 w 114"/>
                <a:gd name="T77" fmla="*/ 135 h 146"/>
                <a:gd name="T78" fmla="*/ 89 w 114"/>
                <a:gd name="T79" fmla="*/ 133 h 146"/>
                <a:gd name="T80" fmla="*/ 92 w 114"/>
                <a:gd name="T81" fmla="*/ 129 h 146"/>
                <a:gd name="T82" fmla="*/ 96 w 114"/>
                <a:gd name="T83" fmla="*/ 125 h 146"/>
                <a:gd name="T84" fmla="*/ 100 w 114"/>
                <a:gd name="T85" fmla="*/ 121 h 146"/>
                <a:gd name="T86" fmla="*/ 103 w 114"/>
                <a:gd name="T87" fmla="*/ 116 h 146"/>
                <a:gd name="T88" fmla="*/ 105 w 114"/>
                <a:gd name="T89" fmla="*/ 112 h 146"/>
                <a:gd name="T90" fmla="*/ 111 w 114"/>
                <a:gd name="T91" fmla="*/ 98 h 146"/>
                <a:gd name="T92" fmla="*/ 113 w 114"/>
                <a:gd name="T93" fmla="*/ 91 h 146"/>
                <a:gd name="T94" fmla="*/ 114 w 114"/>
                <a:gd name="T95" fmla="*/ 82 h 146"/>
                <a:gd name="T96" fmla="*/ 114 w 114"/>
                <a:gd name="T97" fmla="*/ 77 h 146"/>
                <a:gd name="T98" fmla="*/ 114 w 114"/>
                <a:gd name="T99" fmla="*/ 72 h 146"/>
                <a:gd name="T100" fmla="*/ 114 w 114"/>
                <a:gd name="T101" fmla="*/ 66 h 146"/>
                <a:gd name="T102" fmla="*/ 114 w 114"/>
                <a:gd name="T103" fmla="*/ 61 h 146"/>
                <a:gd name="T104" fmla="*/ 114 w 114"/>
                <a:gd name="T105" fmla="*/ 56 h 146"/>
                <a:gd name="T106" fmla="*/ 111 w 114"/>
                <a:gd name="T107" fmla="*/ 43 h 146"/>
                <a:gd name="T108" fmla="*/ 108 w 114"/>
                <a:gd name="T109" fmla="*/ 35 h 146"/>
                <a:gd name="T110" fmla="*/ 105 w 114"/>
                <a:gd name="T111" fmla="*/ 30 h 146"/>
                <a:gd name="T112" fmla="*/ 103 w 114"/>
                <a:gd name="T113" fmla="*/ 26 h 146"/>
                <a:gd name="T114" fmla="*/ 100 w 114"/>
                <a:gd name="T115" fmla="*/ 22 h 146"/>
                <a:gd name="T116" fmla="*/ 98 w 114"/>
                <a:gd name="T117" fmla="*/ 18 h 146"/>
                <a:gd name="T118" fmla="*/ 92 w 114"/>
                <a:gd name="T119" fmla="*/ 13 h 146"/>
                <a:gd name="T120" fmla="*/ 87 w 114"/>
                <a:gd name="T121" fmla="*/ 8 h 1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4"/>
                <a:gd name="T184" fmla="*/ 0 h 146"/>
                <a:gd name="T185" fmla="*/ 114 w 114"/>
                <a:gd name="T186" fmla="*/ 146 h 14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4" h="146">
                  <a:moveTo>
                    <a:pt x="82" y="7"/>
                  </a:moveTo>
                  <a:lnTo>
                    <a:pt x="79" y="4"/>
                  </a:lnTo>
                  <a:lnTo>
                    <a:pt x="78" y="4"/>
                  </a:lnTo>
                  <a:lnTo>
                    <a:pt x="76" y="3"/>
                  </a:lnTo>
                  <a:lnTo>
                    <a:pt x="74" y="3"/>
                  </a:lnTo>
                  <a:lnTo>
                    <a:pt x="73" y="2"/>
                  </a:lnTo>
                  <a:lnTo>
                    <a:pt x="72" y="2"/>
                  </a:lnTo>
                  <a:lnTo>
                    <a:pt x="70" y="2"/>
                  </a:lnTo>
                  <a:lnTo>
                    <a:pt x="69" y="0"/>
                  </a:lnTo>
                  <a:lnTo>
                    <a:pt x="68" y="0"/>
                  </a:lnTo>
                  <a:lnTo>
                    <a:pt x="67" y="0"/>
                  </a:lnTo>
                  <a:lnTo>
                    <a:pt x="65" y="0"/>
                  </a:lnTo>
                  <a:lnTo>
                    <a:pt x="64" y="0"/>
                  </a:lnTo>
                  <a:lnTo>
                    <a:pt x="63" y="0"/>
                  </a:lnTo>
                  <a:lnTo>
                    <a:pt x="61" y="0"/>
                  </a:lnTo>
                  <a:lnTo>
                    <a:pt x="60" y="0"/>
                  </a:lnTo>
                  <a:lnTo>
                    <a:pt x="59" y="0"/>
                  </a:lnTo>
                  <a:lnTo>
                    <a:pt x="57" y="0"/>
                  </a:lnTo>
                  <a:lnTo>
                    <a:pt x="56" y="0"/>
                  </a:lnTo>
                  <a:lnTo>
                    <a:pt x="55" y="0"/>
                  </a:lnTo>
                  <a:lnTo>
                    <a:pt x="54" y="0"/>
                  </a:lnTo>
                  <a:lnTo>
                    <a:pt x="52" y="0"/>
                  </a:lnTo>
                  <a:lnTo>
                    <a:pt x="51" y="0"/>
                  </a:lnTo>
                  <a:lnTo>
                    <a:pt x="50" y="2"/>
                  </a:lnTo>
                  <a:lnTo>
                    <a:pt x="48" y="2"/>
                  </a:lnTo>
                  <a:lnTo>
                    <a:pt x="47" y="2"/>
                  </a:lnTo>
                  <a:lnTo>
                    <a:pt x="43" y="3"/>
                  </a:lnTo>
                  <a:lnTo>
                    <a:pt x="42" y="3"/>
                  </a:lnTo>
                  <a:lnTo>
                    <a:pt x="37" y="6"/>
                  </a:lnTo>
                  <a:lnTo>
                    <a:pt x="37" y="7"/>
                  </a:lnTo>
                  <a:lnTo>
                    <a:pt x="35" y="7"/>
                  </a:lnTo>
                  <a:lnTo>
                    <a:pt x="34" y="8"/>
                  </a:lnTo>
                  <a:lnTo>
                    <a:pt x="33" y="8"/>
                  </a:lnTo>
                  <a:lnTo>
                    <a:pt x="32" y="9"/>
                  </a:lnTo>
                  <a:lnTo>
                    <a:pt x="30" y="11"/>
                  </a:lnTo>
                  <a:lnTo>
                    <a:pt x="29" y="11"/>
                  </a:lnTo>
                  <a:lnTo>
                    <a:pt x="28" y="12"/>
                  </a:lnTo>
                  <a:lnTo>
                    <a:pt x="26" y="13"/>
                  </a:lnTo>
                  <a:lnTo>
                    <a:pt x="26" y="15"/>
                  </a:lnTo>
                  <a:lnTo>
                    <a:pt x="25" y="15"/>
                  </a:lnTo>
                  <a:lnTo>
                    <a:pt x="24" y="16"/>
                  </a:lnTo>
                  <a:lnTo>
                    <a:pt x="22" y="17"/>
                  </a:lnTo>
                  <a:lnTo>
                    <a:pt x="21" y="18"/>
                  </a:lnTo>
                  <a:lnTo>
                    <a:pt x="20" y="20"/>
                  </a:lnTo>
                  <a:lnTo>
                    <a:pt x="19" y="21"/>
                  </a:lnTo>
                  <a:lnTo>
                    <a:pt x="19" y="22"/>
                  </a:lnTo>
                  <a:lnTo>
                    <a:pt x="17" y="24"/>
                  </a:lnTo>
                  <a:lnTo>
                    <a:pt x="16" y="25"/>
                  </a:lnTo>
                  <a:lnTo>
                    <a:pt x="15" y="26"/>
                  </a:lnTo>
                  <a:lnTo>
                    <a:pt x="13" y="28"/>
                  </a:lnTo>
                  <a:lnTo>
                    <a:pt x="13" y="29"/>
                  </a:lnTo>
                  <a:lnTo>
                    <a:pt x="12" y="30"/>
                  </a:lnTo>
                  <a:lnTo>
                    <a:pt x="11" y="31"/>
                  </a:lnTo>
                  <a:lnTo>
                    <a:pt x="11" y="33"/>
                  </a:lnTo>
                  <a:lnTo>
                    <a:pt x="11" y="34"/>
                  </a:lnTo>
                  <a:lnTo>
                    <a:pt x="10" y="37"/>
                  </a:lnTo>
                  <a:lnTo>
                    <a:pt x="8" y="38"/>
                  </a:lnTo>
                  <a:lnTo>
                    <a:pt x="7" y="43"/>
                  </a:lnTo>
                  <a:lnTo>
                    <a:pt x="4" y="47"/>
                  </a:lnTo>
                  <a:lnTo>
                    <a:pt x="4" y="50"/>
                  </a:lnTo>
                  <a:lnTo>
                    <a:pt x="3" y="52"/>
                  </a:lnTo>
                  <a:lnTo>
                    <a:pt x="3" y="53"/>
                  </a:lnTo>
                  <a:lnTo>
                    <a:pt x="3" y="55"/>
                  </a:lnTo>
                  <a:lnTo>
                    <a:pt x="3" y="56"/>
                  </a:lnTo>
                  <a:lnTo>
                    <a:pt x="2" y="57"/>
                  </a:lnTo>
                  <a:lnTo>
                    <a:pt x="2" y="59"/>
                  </a:lnTo>
                  <a:lnTo>
                    <a:pt x="2" y="60"/>
                  </a:lnTo>
                  <a:lnTo>
                    <a:pt x="2" y="61"/>
                  </a:lnTo>
                  <a:lnTo>
                    <a:pt x="2" y="63"/>
                  </a:lnTo>
                  <a:lnTo>
                    <a:pt x="2" y="64"/>
                  </a:lnTo>
                  <a:lnTo>
                    <a:pt x="2" y="65"/>
                  </a:lnTo>
                  <a:lnTo>
                    <a:pt x="2" y="66"/>
                  </a:lnTo>
                  <a:lnTo>
                    <a:pt x="0" y="68"/>
                  </a:lnTo>
                  <a:lnTo>
                    <a:pt x="0" y="69"/>
                  </a:lnTo>
                  <a:lnTo>
                    <a:pt x="0" y="70"/>
                  </a:lnTo>
                  <a:lnTo>
                    <a:pt x="0" y="72"/>
                  </a:lnTo>
                  <a:lnTo>
                    <a:pt x="0" y="73"/>
                  </a:lnTo>
                  <a:lnTo>
                    <a:pt x="0" y="74"/>
                  </a:lnTo>
                  <a:lnTo>
                    <a:pt x="0" y="76"/>
                  </a:lnTo>
                  <a:lnTo>
                    <a:pt x="0" y="77"/>
                  </a:lnTo>
                  <a:lnTo>
                    <a:pt x="0" y="78"/>
                  </a:lnTo>
                  <a:lnTo>
                    <a:pt x="0" y="79"/>
                  </a:lnTo>
                  <a:lnTo>
                    <a:pt x="0" y="82"/>
                  </a:lnTo>
                  <a:lnTo>
                    <a:pt x="0" y="83"/>
                  </a:lnTo>
                  <a:lnTo>
                    <a:pt x="2" y="85"/>
                  </a:lnTo>
                  <a:lnTo>
                    <a:pt x="2" y="86"/>
                  </a:lnTo>
                  <a:lnTo>
                    <a:pt x="2" y="87"/>
                  </a:lnTo>
                  <a:lnTo>
                    <a:pt x="2" y="88"/>
                  </a:lnTo>
                  <a:lnTo>
                    <a:pt x="2" y="90"/>
                  </a:lnTo>
                  <a:lnTo>
                    <a:pt x="3" y="92"/>
                  </a:lnTo>
                  <a:lnTo>
                    <a:pt x="3" y="94"/>
                  </a:lnTo>
                  <a:lnTo>
                    <a:pt x="3" y="95"/>
                  </a:lnTo>
                  <a:lnTo>
                    <a:pt x="3" y="96"/>
                  </a:lnTo>
                  <a:lnTo>
                    <a:pt x="4" y="103"/>
                  </a:lnTo>
                  <a:lnTo>
                    <a:pt x="6" y="103"/>
                  </a:lnTo>
                  <a:lnTo>
                    <a:pt x="7" y="108"/>
                  </a:lnTo>
                  <a:lnTo>
                    <a:pt x="7" y="109"/>
                  </a:lnTo>
                  <a:lnTo>
                    <a:pt x="8" y="111"/>
                  </a:lnTo>
                  <a:lnTo>
                    <a:pt x="8" y="112"/>
                  </a:lnTo>
                  <a:lnTo>
                    <a:pt x="10" y="113"/>
                  </a:lnTo>
                  <a:lnTo>
                    <a:pt x="10" y="114"/>
                  </a:lnTo>
                  <a:lnTo>
                    <a:pt x="11" y="116"/>
                  </a:lnTo>
                  <a:lnTo>
                    <a:pt x="12" y="117"/>
                  </a:lnTo>
                  <a:lnTo>
                    <a:pt x="12" y="118"/>
                  </a:lnTo>
                  <a:lnTo>
                    <a:pt x="13" y="120"/>
                  </a:lnTo>
                  <a:lnTo>
                    <a:pt x="13" y="121"/>
                  </a:lnTo>
                  <a:lnTo>
                    <a:pt x="15" y="122"/>
                  </a:lnTo>
                  <a:lnTo>
                    <a:pt x="16" y="122"/>
                  </a:lnTo>
                  <a:lnTo>
                    <a:pt x="16" y="123"/>
                  </a:lnTo>
                  <a:lnTo>
                    <a:pt x="16" y="125"/>
                  </a:lnTo>
                  <a:lnTo>
                    <a:pt x="17" y="126"/>
                  </a:lnTo>
                  <a:lnTo>
                    <a:pt x="19" y="126"/>
                  </a:lnTo>
                  <a:lnTo>
                    <a:pt x="19" y="127"/>
                  </a:lnTo>
                  <a:lnTo>
                    <a:pt x="20" y="129"/>
                  </a:lnTo>
                  <a:lnTo>
                    <a:pt x="21" y="130"/>
                  </a:lnTo>
                  <a:lnTo>
                    <a:pt x="22" y="130"/>
                  </a:lnTo>
                  <a:lnTo>
                    <a:pt x="22" y="131"/>
                  </a:lnTo>
                  <a:lnTo>
                    <a:pt x="24" y="131"/>
                  </a:lnTo>
                  <a:lnTo>
                    <a:pt x="24" y="133"/>
                  </a:lnTo>
                  <a:lnTo>
                    <a:pt x="25" y="134"/>
                  </a:lnTo>
                  <a:lnTo>
                    <a:pt x="26" y="134"/>
                  </a:lnTo>
                  <a:lnTo>
                    <a:pt x="29" y="136"/>
                  </a:lnTo>
                  <a:lnTo>
                    <a:pt x="33" y="139"/>
                  </a:lnTo>
                  <a:lnTo>
                    <a:pt x="37" y="142"/>
                  </a:lnTo>
                  <a:lnTo>
                    <a:pt x="38" y="142"/>
                  </a:lnTo>
                  <a:lnTo>
                    <a:pt x="41" y="143"/>
                  </a:lnTo>
                  <a:lnTo>
                    <a:pt x="42" y="143"/>
                  </a:lnTo>
                  <a:lnTo>
                    <a:pt x="43" y="143"/>
                  </a:lnTo>
                  <a:lnTo>
                    <a:pt x="45" y="144"/>
                  </a:lnTo>
                  <a:lnTo>
                    <a:pt x="46" y="144"/>
                  </a:lnTo>
                  <a:lnTo>
                    <a:pt x="47" y="144"/>
                  </a:lnTo>
                  <a:lnTo>
                    <a:pt x="48" y="144"/>
                  </a:lnTo>
                  <a:lnTo>
                    <a:pt x="50" y="146"/>
                  </a:lnTo>
                  <a:lnTo>
                    <a:pt x="51" y="146"/>
                  </a:lnTo>
                  <a:lnTo>
                    <a:pt x="52" y="146"/>
                  </a:lnTo>
                  <a:lnTo>
                    <a:pt x="54" y="146"/>
                  </a:lnTo>
                  <a:lnTo>
                    <a:pt x="55" y="146"/>
                  </a:lnTo>
                  <a:lnTo>
                    <a:pt x="56" y="146"/>
                  </a:lnTo>
                  <a:lnTo>
                    <a:pt x="57" y="146"/>
                  </a:lnTo>
                  <a:lnTo>
                    <a:pt x="59" y="146"/>
                  </a:lnTo>
                  <a:lnTo>
                    <a:pt x="60" y="146"/>
                  </a:lnTo>
                  <a:lnTo>
                    <a:pt x="61" y="146"/>
                  </a:lnTo>
                  <a:lnTo>
                    <a:pt x="63" y="144"/>
                  </a:lnTo>
                  <a:lnTo>
                    <a:pt x="64" y="144"/>
                  </a:lnTo>
                  <a:lnTo>
                    <a:pt x="65" y="144"/>
                  </a:lnTo>
                  <a:lnTo>
                    <a:pt x="67" y="144"/>
                  </a:lnTo>
                  <a:lnTo>
                    <a:pt x="68" y="144"/>
                  </a:lnTo>
                  <a:lnTo>
                    <a:pt x="69" y="144"/>
                  </a:lnTo>
                  <a:lnTo>
                    <a:pt x="73" y="142"/>
                  </a:lnTo>
                  <a:lnTo>
                    <a:pt x="74" y="142"/>
                  </a:lnTo>
                  <a:lnTo>
                    <a:pt x="78" y="140"/>
                  </a:lnTo>
                  <a:lnTo>
                    <a:pt x="79" y="139"/>
                  </a:lnTo>
                  <a:lnTo>
                    <a:pt x="81" y="139"/>
                  </a:lnTo>
                  <a:lnTo>
                    <a:pt x="81" y="138"/>
                  </a:lnTo>
                  <a:lnTo>
                    <a:pt x="83" y="136"/>
                  </a:lnTo>
                  <a:lnTo>
                    <a:pt x="85" y="135"/>
                  </a:lnTo>
                  <a:lnTo>
                    <a:pt x="86" y="135"/>
                  </a:lnTo>
                  <a:lnTo>
                    <a:pt x="86" y="134"/>
                  </a:lnTo>
                  <a:lnTo>
                    <a:pt x="87" y="134"/>
                  </a:lnTo>
                  <a:lnTo>
                    <a:pt x="89" y="133"/>
                  </a:lnTo>
                  <a:lnTo>
                    <a:pt x="90" y="131"/>
                  </a:lnTo>
                  <a:lnTo>
                    <a:pt x="91" y="131"/>
                  </a:lnTo>
                  <a:lnTo>
                    <a:pt x="91" y="130"/>
                  </a:lnTo>
                  <a:lnTo>
                    <a:pt x="92" y="129"/>
                  </a:lnTo>
                  <a:lnTo>
                    <a:pt x="94" y="127"/>
                  </a:lnTo>
                  <a:lnTo>
                    <a:pt x="95" y="127"/>
                  </a:lnTo>
                  <a:lnTo>
                    <a:pt x="95" y="126"/>
                  </a:lnTo>
                  <a:lnTo>
                    <a:pt x="96" y="125"/>
                  </a:lnTo>
                  <a:lnTo>
                    <a:pt x="98" y="123"/>
                  </a:lnTo>
                  <a:lnTo>
                    <a:pt x="98" y="122"/>
                  </a:lnTo>
                  <a:lnTo>
                    <a:pt x="99" y="121"/>
                  </a:lnTo>
                  <a:lnTo>
                    <a:pt x="100" y="121"/>
                  </a:lnTo>
                  <a:lnTo>
                    <a:pt x="100" y="120"/>
                  </a:lnTo>
                  <a:lnTo>
                    <a:pt x="100" y="118"/>
                  </a:lnTo>
                  <a:lnTo>
                    <a:pt x="102" y="117"/>
                  </a:lnTo>
                  <a:lnTo>
                    <a:pt x="103" y="116"/>
                  </a:lnTo>
                  <a:lnTo>
                    <a:pt x="103" y="114"/>
                  </a:lnTo>
                  <a:lnTo>
                    <a:pt x="104" y="113"/>
                  </a:lnTo>
                  <a:lnTo>
                    <a:pt x="104" y="112"/>
                  </a:lnTo>
                  <a:lnTo>
                    <a:pt x="105" y="112"/>
                  </a:lnTo>
                  <a:lnTo>
                    <a:pt x="107" y="108"/>
                  </a:lnTo>
                  <a:lnTo>
                    <a:pt x="108" y="107"/>
                  </a:lnTo>
                  <a:lnTo>
                    <a:pt x="109" y="103"/>
                  </a:lnTo>
                  <a:lnTo>
                    <a:pt x="111" y="98"/>
                  </a:lnTo>
                  <a:lnTo>
                    <a:pt x="111" y="96"/>
                  </a:lnTo>
                  <a:lnTo>
                    <a:pt x="112" y="92"/>
                  </a:lnTo>
                  <a:lnTo>
                    <a:pt x="112" y="91"/>
                  </a:lnTo>
                  <a:lnTo>
                    <a:pt x="113" y="91"/>
                  </a:lnTo>
                  <a:lnTo>
                    <a:pt x="113" y="88"/>
                  </a:lnTo>
                  <a:lnTo>
                    <a:pt x="113" y="86"/>
                  </a:lnTo>
                  <a:lnTo>
                    <a:pt x="114" y="83"/>
                  </a:lnTo>
                  <a:lnTo>
                    <a:pt x="114" y="82"/>
                  </a:lnTo>
                  <a:lnTo>
                    <a:pt x="114" y="81"/>
                  </a:lnTo>
                  <a:lnTo>
                    <a:pt x="114" y="79"/>
                  </a:lnTo>
                  <a:lnTo>
                    <a:pt x="114" y="78"/>
                  </a:lnTo>
                  <a:lnTo>
                    <a:pt x="114" y="77"/>
                  </a:lnTo>
                  <a:lnTo>
                    <a:pt x="114" y="76"/>
                  </a:lnTo>
                  <a:lnTo>
                    <a:pt x="114" y="74"/>
                  </a:lnTo>
                  <a:lnTo>
                    <a:pt x="114" y="73"/>
                  </a:lnTo>
                  <a:lnTo>
                    <a:pt x="114" y="72"/>
                  </a:lnTo>
                  <a:lnTo>
                    <a:pt x="114" y="70"/>
                  </a:lnTo>
                  <a:lnTo>
                    <a:pt x="114" y="69"/>
                  </a:lnTo>
                  <a:lnTo>
                    <a:pt x="114" y="68"/>
                  </a:lnTo>
                  <a:lnTo>
                    <a:pt x="114" y="66"/>
                  </a:lnTo>
                  <a:lnTo>
                    <a:pt x="114" y="65"/>
                  </a:lnTo>
                  <a:lnTo>
                    <a:pt x="114" y="64"/>
                  </a:lnTo>
                  <a:lnTo>
                    <a:pt x="114" y="63"/>
                  </a:lnTo>
                  <a:lnTo>
                    <a:pt x="114" y="61"/>
                  </a:lnTo>
                  <a:lnTo>
                    <a:pt x="114" y="60"/>
                  </a:lnTo>
                  <a:lnTo>
                    <a:pt x="114" y="59"/>
                  </a:lnTo>
                  <a:lnTo>
                    <a:pt x="114" y="57"/>
                  </a:lnTo>
                  <a:lnTo>
                    <a:pt x="114" y="56"/>
                  </a:lnTo>
                  <a:lnTo>
                    <a:pt x="113" y="52"/>
                  </a:lnTo>
                  <a:lnTo>
                    <a:pt x="113" y="51"/>
                  </a:lnTo>
                  <a:lnTo>
                    <a:pt x="113" y="50"/>
                  </a:lnTo>
                  <a:lnTo>
                    <a:pt x="111" y="43"/>
                  </a:lnTo>
                  <a:lnTo>
                    <a:pt x="111" y="42"/>
                  </a:lnTo>
                  <a:lnTo>
                    <a:pt x="109" y="38"/>
                  </a:lnTo>
                  <a:lnTo>
                    <a:pt x="108" y="37"/>
                  </a:lnTo>
                  <a:lnTo>
                    <a:pt x="108" y="35"/>
                  </a:lnTo>
                  <a:lnTo>
                    <a:pt x="108" y="34"/>
                  </a:lnTo>
                  <a:lnTo>
                    <a:pt x="107" y="33"/>
                  </a:lnTo>
                  <a:lnTo>
                    <a:pt x="105" y="31"/>
                  </a:lnTo>
                  <a:lnTo>
                    <a:pt x="105" y="30"/>
                  </a:lnTo>
                  <a:lnTo>
                    <a:pt x="104" y="29"/>
                  </a:lnTo>
                  <a:lnTo>
                    <a:pt x="104" y="28"/>
                  </a:lnTo>
                  <a:lnTo>
                    <a:pt x="103" y="28"/>
                  </a:lnTo>
                  <a:lnTo>
                    <a:pt x="103" y="26"/>
                  </a:lnTo>
                  <a:lnTo>
                    <a:pt x="103" y="25"/>
                  </a:lnTo>
                  <a:lnTo>
                    <a:pt x="102" y="25"/>
                  </a:lnTo>
                  <a:lnTo>
                    <a:pt x="100" y="24"/>
                  </a:lnTo>
                  <a:lnTo>
                    <a:pt x="100" y="22"/>
                  </a:lnTo>
                  <a:lnTo>
                    <a:pt x="100" y="21"/>
                  </a:lnTo>
                  <a:lnTo>
                    <a:pt x="99" y="21"/>
                  </a:lnTo>
                  <a:lnTo>
                    <a:pt x="98" y="20"/>
                  </a:lnTo>
                  <a:lnTo>
                    <a:pt x="98" y="18"/>
                  </a:lnTo>
                  <a:lnTo>
                    <a:pt x="96" y="17"/>
                  </a:lnTo>
                  <a:lnTo>
                    <a:pt x="95" y="16"/>
                  </a:lnTo>
                  <a:lnTo>
                    <a:pt x="94" y="15"/>
                  </a:lnTo>
                  <a:lnTo>
                    <a:pt x="92" y="13"/>
                  </a:lnTo>
                  <a:lnTo>
                    <a:pt x="91" y="12"/>
                  </a:lnTo>
                  <a:lnTo>
                    <a:pt x="90" y="11"/>
                  </a:lnTo>
                  <a:lnTo>
                    <a:pt x="87" y="9"/>
                  </a:lnTo>
                  <a:lnTo>
                    <a:pt x="87" y="8"/>
                  </a:lnTo>
                  <a:lnTo>
                    <a:pt x="82" y="7"/>
                  </a:lnTo>
                  <a:close/>
                </a:path>
              </a:pathLst>
            </a:custGeom>
            <a:solidFill>
              <a:srgbClr val="808080"/>
            </a:solidFill>
            <a:ln w="9525">
              <a:noFill/>
              <a:round/>
              <a:headEnd/>
              <a:tailEnd/>
            </a:ln>
          </p:spPr>
          <p:txBody>
            <a:bodyPr/>
            <a:lstStyle/>
            <a:p>
              <a:endParaRPr lang="en-US"/>
            </a:p>
          </p:txBody>
        </p:sp>
        <p:sp>
          <p:nvSpPr>
            <p:cNvPr id="356" name="Freeform 502"/>
            <p:cNvSpPr>
              <a:spLocks/>
            </p:cNvSpPr>
            <p:nvPr/>
          </p:nvSpPr>
          <p:spPr bwMode="auto">
            <a:xfrm>
              <a:off x="1813" y="1316"/>
              <a:ext cx="118" cy="149"/>
            </a:xfrm>
            <a:custGeom>
              <a:avLst/>
              <a:gdLst>
                <a:gd name="T0" fmla="*/ 1 w 118"/>
                <a:gd name="T1" fmla="*/ 58 h 149"/>
                <a:gd name="T2" fmla="*/ 0 w 118"/>
                <a:gd name="T3" fmla="*/ 72 h 149"/>
                <a:gd name="T4" fmla="*/ 0 w 118"/>
                <a:gd name="T5" fmla="*/ 87 h 149"/>
                <a:gd name="T6" fmla="*/ 4 w 118"/>
                <a:gd name="T7" fmla="*/ 105 h 149"/>
                <a:gd name="T8" fmla="*/ 9 w 118"/>
                <a:gd name="T9" fmla="*/ 116 h 149"/>
                <a:gd name="T10" fmla="*/ 18 w 118"/>
                <a:gd name="T11" fmla="*/ 131 h 149"/>
                <a:gd name="T12" fmla="*/ 27 w 118"/>
                <a:gd name="T13" fmla="*/ 138 h 149"/>
                <a:gd name="T14" fmla="*/ 38 w 118"/>
                <a:gd name="T15" fmla="*/ 145 h 149"/>
                <a:gd name="T16" fmla="*/ 49 w 118"/>
                <a:gd name="T17" fmla="*/ 149 h 149"/>
                <a:gd name="T18" fmla="*/ 61 w 118"/>
                <a:gd name="T19" fmla="*/ 149 h 149"/>
                <a:gd name="T20" fmla="*/ 73 w 118"/>
                <a:gd name="T21" fmla="*/ 146 h 149"/>
                <a:gd name="T22" fmla="*/ 86 w 118"/>
                <a:gd name="T23" fmla="*/ 140 h 149"/>
                <a:gd name="T24" fmla="*/ 97 w 118"/>
                <a:gd name="T25" fmla="*/ 128 h 149"/>
                <a:gd name="T26" fmla="*/ 105 w 118"/>
                <a:gd name="T27" fmla="*/ 118 h 149"/>
                <a:gd name="T28" fmla="*/ 112 w 118"/>
                <a:gd name="T29" fmla="*/ 105 h 149"/>
                <a:gd name="T30" fmla="*/ 115 w 118"/>
                <a:gd name="T31" fmla="*/ 90 h 149"/>
                <a:gd name="T32" fmla="*/ 117 w 118"/>
                <a:gd name="T33" fmla="*/ 76 h 149"/>
                <a:gd name="T34" fmla="*/ 117 w 118"/>
                <a:gd name="T35" fmla="*/ 62 h 149"/>
                <a:gd name="T36" fmla="*/ 114 w 118"/>
                <a:gd name="T37" fmla="*/ 48 h 149"/>
                <a:gd name="T38" fmla="*/ 108 w 118"/>
                <a:gd name="T39" fmla="*/ 32 h 149"/>
                <a:gd name="T40" fmla="*/ 100 w 118"/>
                <a:gd name="T41" fmla="*/ 20 h 149"/>
                <a:gd name="T42" fmla="*/ 90 w 118"/>
                <a:gd name="T43" fmla="*/ 9 h 149"/>
                <a:gd name="T44" fmla="*/ 68 w 118"/>
                <a:gd name="T45" fmla="*/ 0 h 149"/>
                <a:gd name="T46" fmla="*/ 56 w 118"/>
                <a:gd name="T47" fmla="*/ 0 h 149"/>
                <a:gd name="T48" fmla="*/ 42 w 118"/>
                <a:gd name="T49" fmla="*/ 4 h 149"/>
                <a:gd name="T50" fmla="*/ 31 w 118"/>
                <a:gd name="T51" fmla="*/ 9 h 149"/>
                <a:gd name="T52" fmla="*/ 20 w 118"/>
                <a:gd name="T53" fmla="*/ 20 h 149"/>
                <a:gd name="T54" fmla="*/ 12 w 118"/>
                <a:gd name="T55" fmla="*/ 31 h 149"/>
                <a:gd name="T56" fmla="*/ 9 w 118"/>
                <a:gd name="T57" fmla="*/ 46 h 149"/>
                <a:gd name="T58" fmla="*/ 17 w 118"/>
                <a:gd name="T59" fmla="*/ 31 h 149"/>
                <a:gd name="T60" fmla="*/ 25 w 118"/>
                <a:gd name="T61" fmla="*/ 20 h 149"/>
                <a:gd name="T62" fmla="*/ 36 w 118"/>
                <a:gd name="T63" fmla="*/ 11 h 149"/>
                <a:gd name="T64" fmla="*/ 46 w 118"/>
                <a:gd name="T65" fmla="*/ 6 h 149"/>
                <a:gd name="T66" fmla="*/ 56 w 118"/>
                <a:gd name="T67" fmla="*/ 4 h 149"/>
                <a:gd name="T68" fmla="*/ 68 w 118"/>
                <a:gd name="T69" fmla="*/ 5 h 149"/>
                <a:gd name="T70" fmla="*/ 83 w 118"/>
                <a:gd name="T71" fmla="*/ 10 h 149"/>
                <a:gd name="T72" fmla="*/ 96 w 118"/>
                <a:gd name="T73" fmla="*/ 22 h 149"/>
                <a:gd name="T74" fmla="*/ 104 w 118"/>
                <a:gd name="T75" fmla="*/ 31 h 149"/>
                <a:gd name="T76" fmla="*/ 109 w 118"/>
                <a:gd name="T77" fmla="*/ 43 h 149"/>
                <a:gd name="T78" fmla="*/ 113 w 118"/>
                <a:gd name="T79" fmla="*/ 58 h 149"/>
                <a:gd name="T80" fmla="*/ 114 w 118"/>
                <a:gd name="T81" fmla="*/ 72 h 149"/>
                <a:gd name="T82" fmla="*/ 113 w 118"/>
                <a:gd name="T83" fmla="*/ 87 h 149"/>
                <a:gd name="T84" fmla="*/ 110 w 118"/>
                <a:gd name="T85" fmla="*/ 100 h 149"/>
                <a:gd name="T86" fmla="*/ 104 w 118"/>
                <a:gd name="T87" fmla="*/ 113 h 149"/>
                <a:gd name="T88" fmla="*/ 97 w 118"/>
                <a:gd name="T89" fmla="*/ 123 h 149"/>
                <a:gd name="T90" fmla="*/ 87 w 118"/>
                <a:gd name="T91" fmla="*/ 135 h 149"/>
                <a:gd name="T92" fmla="*/ 71 w 118"/>
                <a:gd name="T93" fmla="*/ 142 h 149"/>
                <a:gd name="T94" fmla="*/ 61 w 118"/>
                <a:gd name="T95" fmla="*/ 145 h 149"/>
                <a:gd name="T96" fmla="*/ 49 w 118"/>
                <a:gd name="T97" fmla="*/ 144 h 149"/>
                <a:gd name="T98" fmla="*/ 39 w 118"/>
                <a:gd name="T99" fmla="*/ 141 h 149"/>
                <a:gd name="T100" fmla="*/ 30 w 118"/>
                <a:gd name="T101" fmla="*/ 136 h 149"/>
                <a:gd name="T102" fmla="*/ 21 w 118"/>
                <a:gd name="T103" fmla="*/ 127 h 149"/>
                <a:gd name="T104" fmla="*/ 12 w 118"/>
                <a:gd name="T105" fmla="*/ 115 h 149"/>
                <a:gd name="T106" fmla="*/ 7 w 118"/>
                <a:gd name="T107" fmla="*/ 102 h 149"/>
                <a:gd name="T108" fmla="*/ 4 w 118"/>
                <a:gd name="T109" fmla="*/ 90 h 149"/>
                <a:gd name="T110" fmla="*/ 3 w 118"/>
                <a:gd name="T111" fmla="*/ 76 h 149"/>
                <a:gd name="T112" fmla="*/ 4 w 118"/>
                <a:gd name="T113" fmla="*/ 63 h 149"/>
                <a:gd name="T114" fmla="*/ 9 w 118"/>
                <a:gd name="T115" fmla="*/ 46 h 1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
                <a:gd name="T175" fmla="*/ 0 h 149"/>
                <a:gd name="T176" fmla="*/ 118 w 118"/>
                <a:gd name="T177" fmla="*/ 149 h 1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 h="149">
                  <a:moveTo>
                    <a:pt x="5" y="44"/>
                  </a:moveTo>
                  <a:lnTo>
                    <a:pt x="5" y="48"/>
                  </a:lnTo>
                  <a:lnTo>
                    <a:pt x="3" y="54"/>
                  </a:lnTo>
                  <a:lnTo>
                    <a:pt x="1" y="58"/>
                  </a:lnTo>
                  <a:lnTo>
                    <a:pt x="1" y="62"/>
                  </a:lnTo>
                  <a:lnTo>
                    <a:pt x="0" y="66"/>
                  </a:lnTo>
                  <a:lnTo>
                    <a:pt x="0" y="70"/>
                  </a:lnTo>
                  <a:lnTo>
                    <a:pt x="0" y="72"/>
                  </a:lnTo>
                  <a:lnTo>
                    <a:pt x="0" y="76"/>
                  </a:lnTo>
                  <a:lnTo>
                    <a:pt x="0" y="80"/>
                  </a:lnTo>
                  <a:lnTo>
                    <a:pt x="0" y="84"/>
                  </a:lnTo>
                  <a:lnTo>
                    <a:pt x="0" y="87"/>
                  </a:lnTo>
                  <a:lnTo>
                    <a:pt x="1" y="90"/>
                  </a:lnTo>
                  <a:lnTo>
                    <a:pt x="1" y="94"/>
                  </a:lnTo>
                  <a:lnTo>
                    <a:pt x="3" y="98"/>
                  </a:lnTo>
                  <a:lnTo>
                    <a:pt x="4" y="105"/>
                  </a:lnTo>
                  <a:lnTo>
                    <a:pt x="5" y="107"/>
                  </a:lnTo>
                  <a:lnTo>
                    <a:pt x="7" y="111"/>
                  </a:lnTo>
                  <a:lnTo>
                    <a:pt x="8" y="114"/>
                  </a:lnTo>
                  <a:lnTo>
                    <a:pt x="9" y="116"/>
                  </a:lnTo>
                  <a:lnTo>
                    <a:pt x="11" y="120"/>
                  </a:lnTo>
                  <a:lnTo>
                    <a:pt x="13" y="123"/>
                  </a:lnTo>
                  <a:lnTo>
                    <a:pt x="17" y="128"/>
                  </a:lnTo>
                  <a:lnTo>
                    <a:pt x="18" y="131"/>
                  </a:lnTo>
                  <a:lnTo>
                    <a:pt x="21" y="133"/>
                  </a:lnTo>
                  <a:lnTo>
                    <a:pt x="22" y="135"/>
                  </a:lnTo>
                  <a:lnTo>
                    <a:pt x="25" y="137"/>
                  </a:lnTo>
                  <a:lnTo>
                    <a:pt x="27" y="138"/>
                  </a:lnTo>
                  <a:lnTo>
                    <a:pt x="30" y="141"/>
                  </a:lnTo>
                  <a:lnTo>
                    <a:pt x="33" y="142"/>
                  </a:lnTo>
                  <a:lnTo>
                    <a:pt x="35" y="144"/>
                  </a:lnTo>
                  <a:lnTo>
                    <a:pt x="38" y="145"/>
                  </a:lnTo>
                  <a:lnTo>
                    <a:pt x="42" y="146"/>
                  </a:lnTo>
                  <a:lnTo>
                    <a:pt x="44" y="148"/>
                  </a:lnTo>
                  <a:lnTo>
                    <a:pt x="47" y="148"/>
                  </a:lnTo>
                  <a:lnTo>
                    <a:pt x="49" y="149"/>
                  </a:lnTo>
                  <a:lnTo>
                    <a:pt x="52" y="149"/>
                  </a:lnTo>
                  <a:lnTo>
                    <a:pt x="56" y="149"/>
                  </a:lnTo>
                  <a:lnTo>
                    <a:pt x="58" y="149"/>
                  </a:lnTo>
                  <a:lnTo>
                    <a:pt x="61" y="149"/>
                  </a:lnTo>
                  <a:lnTo>
                    <a:pt x="64" y="149"/>
                  </a:lnTo>
                  <a:lnTo>
                    <a:pt x="68" y="148"/>
                  </a:lnTo>
                  <a:lnTo>
                    <a:pt x="69" y="148"/>
                  </a:lnTo>
                  <a:lnTo>
                    <a:pt x="73" y="146"/>
                  </a:lnTo>
                  <a:lnTo>
                    <a:pt x="75" y="145"/>
                  </a:lnTo>
                  <a:lnTo>
                    <a:pt x="80" y="142"/>
                  </a:lnTo>
                  <a:lnTo>
                    <a:pt x="83" y="141"/>
                  </a:lnTo>
                  <a:lnTo>
                    <a:pt x="86" y="140"/>
                  </a:lnTo>
                  <a:lnTo>
                    <a:pt x="88" y="138"/>
                  </a:lnTo>
                  <a:lnTo>
                    <a:pt x="93" y="133"/>
                  </a:lnTo>
                  <a:lnTo>
                    <a:pt x="95" y="131"/>
                  </a:lnTo>
                  <a:lnTo>
                    <a:pt x="97" y="128"/>
                  </a:lnTo>
                  <a:lnTo>
                    <a:pt x="100" y="127"/>
                  </a:lnTo>
                  <a:lnTo>
                    <a:pt x="101" y="124"/>
                  </a:lnTo>
                  <a:lnTo>
                    <a:pt x="104" y="122"/>
                  </a:lnTo>
                  <a:lnTo>
                    <a:pt x="105" y="118"/>
                  </a:lnTo>
                  <a:lnTo>
                    <a:pt x="108" y="115"/>
                  </a:lnTo>
                  <a:lnTo>
                    <a:pt x="109" y="111"/>
                  </a:lnTo>
                  <a:lnTo>
                    <a:pt x="110" y="109"/>
                  </a:lnTo>
                  <a:lnTo>
                    <a:pt x="112" y="105"/>
                  </a:lnTo>
                  <a:lnTo>
                    <a:pt x="113" y="101"/>
                  </a:lnTo>
                  <a:lnTo>
                    <a:pt x="114" y="98"/>
                  </a:lnTo>
                  <a:lnTo>
                    <a:pt x="115" y="94"/>
                  </a:lnTo>
                  <a:lnTo>
                    <a:pt x="115" y="90"/>
                  </a:lnTo>
                  <a:lnTo>
                    <a:pt x="117" y="87"/>
                  </a:lnTo>
                  <a:lnTo>
                    <a:pt x="117" y="83"/>
                  </a:lnTo>
                  <a:lnTo>
                    <a:pt x="117" y="80"/>
                  </a:lnTo>
                  <a:lnTo>
                    <a:pt x="117" y="76"/>
                  </a:lnTo>
                  <a:lnTo>
                    <a:pt x="117" y="72"/>
                  </a:lnTo>
                  <a:lnTo>
                    <a:pt x="118" y="68"/>
                  </a:lnTo>
                  <a:lnTo>
                    <a:pt x="117" y="65"/>
                  </a:lnTo>
                  <a:lnTo>
                    <a:pt x="117" y="62"/>
                  </a:lnTo>
                  <a:lnTo>
                    <a:pt x="117" y="58"/>
                  </a:lnTo>
                  <a:lnTo>
                    <a:pt x="115" y="54"/>
                  </a:lnTo>
                  <a:lnTo>
                    <a:pt x="115" y="50"/>
                  </a:lnTo>
                  <a:lnTo>
                    <a:pt x="114" y="48"/>
                  </a:lnTo>
                  <a:lnTo>
                    <a:pt x="112" y="41"/>
                  </a:lnTo>
                  <a:lnTo>
                    <a:pt x="110" y="37"/>
                  </a:lnTo>
                  <a:lnTo>
                    <a:pt x="109" y="35"/>
                  </a:lnTo>
                  <a:lnTo>
                    <a:pt x="108" y="32"/>
                  </a:lnTo>
                  <a:lnTo>
                    <a:pt x="106" y="30"/>
                  </a:lnTo>
                  <a:lnTo>
                    <a:pt x="104" y="26"/>
                  </a:lnTo>
                  <a:lnTo>
                    <a:pt x="103" y="23"/>
                  </a:lnTo>
                  <a:lnTo>
                    <a:pt x="100" y="20"/>
                  </a:lnTo>
                  <a:lnTo>
                    <a:pt x="99" y="18"/>
                  </a:lnTo>
                  <a:lnTo>
                    <a:pt x="96" y="15"/>
                  </a:lnTo>
                  <a:lnTo>
                    <a:pt x="92" y="11"/>
                  </a:lnTo>
                  <a:lnTo>
                    <a:pt x="90" y="9"/>
                  </a:lnTo>
                  <a:lnTo>
                    <a:pt x="79" y="4"/>
                  </a:lnTo>
                  <a:lnTo>
                    <a:pt x="77" y="2"/>
                  </a:lnTo>
                  <a:lnTo>
                    <a:pt x="70" y="1"/>
                  </a:lnTo>
                  <a:lnTo>
                    <a:pt x="68" y="0"/>
                  </a:lnTo>
                  <a:lnTo>
                    <a:pt x="65" y="0"/>
                  </a:lnTo>
                  <a:lnTo>
                    <a:pt x="62" y="0"/>
                  </a:lnTo>
                  <a:lnTo>
                    <a:pt x="58" y="0"/>
                  </a:lnTo>
                  <a:lnTo>
                    <a:pt x="56" y="0"/>
                  </a:lnTo>
                  <a:lnTo>
                    <a:pt x="53" y="0"/>
                  </a:lnTo>
                  <a:lnTo>
                    <a:pt x="51" y="1"/>
                  </a:lnTo>
                  <a:lnTo>
                    <a:pt x="48" y="1"/>
                  </a:lnTo>
                  <a:lnTo>
                    <a:pt x="42" y="4"/>
                  </a:lnTo>
                  <a:lnTo>
                    <a:pt x="39" y="5"/>
                  </a:lnTo>
                  <a:lnTo>
                    <a:pt x="36" y="6"/>
                  </a:lnTo>
                  <a:lnTo>
                    <a:pt x="34" y="8"/>
                  </a:lnTo>
                  <a:lnTo>
                    <a:pt x="31" y="9"/>
                  </a:lnTo>
                  <a:lnTo>
                    <a:pt x="27" y="13"/>
                  </a:lnTo>
                  <a:lnTo>
                    <a:pt x="25" y="15"/>
                  </a:lnTo>
                  <a:lnTo>
                    <a:pt x="22" y="18"/>
                  </a:lnTo>
                  <a:lnTo>
                    <a:pt x="20" y="20"/>
                  </a:lnTo>
                  <a:lnTo>
                    <a:pt x="18" y="22"/>
                  </a:lnTo>
                  <a:lnTo>
                    <a:pt x="16" y="24"/>
                  </a:lnTo>
                  <a:lnTo>
                    <a:pt x="14" y="28"/>
                  </a:lnTo>
                  <a:lnTo>
                    <a:pt x="12" y="31"/>
                  </a:lnTo>
                  <a:lnTo>
                    <a:pt x="11" y="33"/>
                  </a:lnTo>
                  <a:lnTo>
                    <a:pt x="9" y="37"/>
                  </a:lnTo>
                  <a:lnTo>
                    <a:pt x="5" y="44"/>
                  </a:lnTo>
                  <a:lnTo>
                    <a:pt x="9" y="46"/>
                  </a:lnTo>
                  <a:lnTo>
                    <a:pt x="12" y="39"/>
                  </a:lnTo>
                  <a:lnTo>
                    <a:pt x="13" y="36"/>
                  </a:lnTo>
                  <a:lnTo>
                    <a:pt x="14" y="33"/>
                  </a:lnTo>
                  <a:lnTo>
                    <a:pt x="17" y="31"/>
                  </a:lnTo>
                  <a:lnTo>
                    <a:pt x="18" y="28"/>
                  </a:lnTo>
                  <a:lnTo>
                    <a:pt x="21" y="26"/>
                  </a:lnTo>
                  <a:lnTo>
                    <a:pt x="22" y="23"/>
                  </a:lnTo>
                  <a:lnTo>
                    <a:pt x="25" y="20"/>
                  </a:lnTo>
                  <a:lnTo>
                    <a:pt x="26" y="18"/>
                  </a:lnTo>
                  <a:lnTo>
                    <a:pt x="29" y="17"/>
                  </a:lnTo>
                  <a:lnTo>
                    <a:pt x="34" y="13"/>
                  </a:lnTo>
                  <a:lnTo>
                    <a:pt x="36" y="11"/>
                  </a:lnTo>
                  <a:lnTo>
                    <a:pt x="38" y="10"/>
                  </a:lnTo>
                  <a:lnTo>
                    <a:pt x="40" y="9"/>
                  </a:lnTo>
                  <a:lnTo>
                    <a:pt x="43" y="8"/>
                  </a:lnTo>
                  <a:lnTo>
                    <a:pt x="46" y="6"/>
                  </a:lnTo>
                  <a:lnTo>
                    <a:pt x="48" y="6"/>
                  </a:lnTo>
                  <a:lnTo>
                    <a:pt x="51" y="5"/>
                  </a:lnTo>
                  <a:lnTo>
                    <a:pt x="53" y="5"/>
                  </a:lnTo>
                  <a:lnTo>
                    <a:pt x="56" y="4"/>
                  </a:lnTo>
                  <a:lnTo>
                    <a:pt x="58" y="4"/>
                  </a:lnTo>
                  <a:lnTo>
                    <a:pt x="61" y="4"/>
                  </a:lnTo>
                  <a:lnTo>
                    <a:pt x="65" y="4"/>
                  </a:lnTo>
                  <a:lnTo>
                    <a:pt x="68" y="5"/>
                  </a:lnTo>
                  <a:lnTo>
                    <a:pt x="70" y="5"/>
                  </a:lnTo>
                  <a:lnTo>
                    <a:pt x="75" y="6"/>
                  </a:lnTo>
                  <a:lnTo>
                    <a:pt x="78" y="8"/>
                  </a:lnTo>
                  <a:lnTo>
                    <a:pt x="83" y="10"/>
                  </a:lnTo>
                  <a:lnTo>
                    <a:pt x="88" y="13"/>
                  </a:lnTo>
                  <a:lnTo>
                    <a:pt x="90" y="15"/>
                  </a:lnTo>
                  <a:lnTo>
                    <a:pt x="95" y="19"/>
                  </a:lnTo>
                  <a:lnTo>
                    <a:pt x="96" y="22"/>
                  </a:lnTo>
                  <a:lnTo>
                    <a:pt x="99" y="23"/>
                  </a:lnTo>
                  <a:lnTo>
                    <a:pt x="100" y="26"/>
                  </a:lnTo>
                  <a:lnTo>
                    <a:pt x="103" y="28"/>
                  </a:lnTo>
                  <a:lnTo>
                    <a:pt x="104" y="31"/>
                  </a:lnTo>
                  <a:lnTo>
                    <a:pt x="105" y="35"/>
                  </a:lnTo>
                  <a:lnTo>
                    <a:pt x="106" y="37"/>
                  </a:lnTo>
                  <a:lnTo>
                    <a:pt x="108" y="40"/>
                  </a:lnTo>
                  <a:lnTo>
                    <a:pt x="109" y="43"/>
                  </a:lnTo>
                  <a:lnTo>
                    <a:pt x="110" y="49"/>
                  </a:lnTo>
                  <a:lnTo>
                    <a:pt x="112" y="53"/>
                  </a:lnTo>
                  <a:lnTo>
                    <a:pt x="113" y="55"/>
                  </a:lnTo>
                  <a:lnTo>
                    <a:pt x="113" y="58"/>
                  </a:lnTo>
                  <a:lnTo>
                    <a:pt x="113" y="62"/>
                  </a:lnTo>
                  <a:lnTo>
                    <a:pt x="114" y="65"/>
                  </a:lnTo>
                  <a:lnTo>
                    <a:pt x="114" y="68"/>
                  </a:lnTo>
                  <a:lnTo>
                    <a:pt x="114" y="72"/>
                  </a:lnTo>
                  <a:lnTo>
                    <a:pt x="114" y="76"/>
                  </a:lnTo>
                  <a:lnTo>
                    <a:pt x="114" y="79"/>
                  </a:lnTo>
                  <a:lnTo>
                    <a:pt x="113" y="83"/>
                  </a:lnTo>
                  <a:lnTo>
                    <a:pt x="113" y="87"/>
                  </a:lnTo>
                  <a:lnTo>
                    <a:pt x="113" y="89"/>
                  </a:lnTo>
                  <a:lnTo>
                    <a:pt x="112" y="93"/>
                  </a:lnTo>
                  <a:lnTo>
                    <a:pt x="112" y="97"/>
                  </a:lnTo>
                  <a:lnTo>
                    <a:pt x="110" y="100"/>
                  </a:lnTo>
                  <a:lnTo>
                    <a:pt x="109" y="103"/>
                  </a:lnTo>
                  <a:lnTo>
                    <a:pt x="108" y="106"/>
                  </a:lnTo>
                  <a:lnTo>
                    <a:pt x="106" y="110"/>
                  </a:lnTo>
                  <a:lnTo>
                    <a:pt x="104" y="113"/>
                  </a:lnTo>
                  <a:lnTo>
                    <a:pt x="103" y="115"/>
                  </a:lnTo>
                  <a:lnTo>
                    <a:pt x="101" y="119"/>
                  </a:lnTo>
                  <a:lnTo>
                    <a:pt x="99" y="120"/>
                  </a:lnTo>
                  <a:lnTo>
                    <a:pt x="97" y="123"/>
                  </a:lnTo>
                  <a:lnTo>
                    <a:pt x="96" y="125"/>
                  </a:lnTo>
                  <a:lnTo>
                    <a:pt x="93" y="128"/>
                  </a:lnTo>
                  <a:lnTo>
                    <a:pt x="91" y="131"/>
                  </a:lnTo>
                  <a:lnTo>
                    <a:pt x="87" y="135"/>
                  </a:lnTo>
                  <a:lnTo>
                    <a:pt x="84" y="136"/>
                  </a:lnTo>
                  <a:lnTo>
                    <a:pt x="82" y="137"/>
                  </a:lnTo>
                  <a:lnTo>
                    <a:pt x="79" y="138"/>
                  </a:lnTo>
                  <a:lnTo>
                    <a:pt x="71" y="142"/>
                  </a:lnTo>
                  <a:lnTo>
                    <a:pt x="69" y="142"/>
                  </a:lnTo>
                  <a:lnTo>
                    <a:pt x="66" y="144"/>
                  </a:lnTo>
                  <a:lnTo>
                    <a:pt x="64" y="145"/>
                  </a:lnTo>
                  <a:lnTo>
                    <a:pt x="61" y="145"/>
                  </a:lnTo>
                  <a:lnTo>
                    <a:pt x="58" y="145"/>
                  </a:lnTo>
                  <a:lnTo>
                    <a:pt x="56" y="145"/>
                  </a:lnTo>
                  <a:lnTo>
                    <a:pt x="53" y="145"/>
                  </a:lnTo>
                  <a:lnTo>
                    <a:pt x="49" y="144"/>
                  </a:lnTo>
                  <a:lnTo>
                    <a:pt x="47" y="144"/>
                  </a:lnTo>
                  <a:lnTo>
                    <a:pt x="44" y="144"/>
                  </a:lnTo>
                  <a:lnTo>
                    <a:pt x="42" y="142"/>
                  </a:lnTo>
                  <a:lnTo>
                    <a:pt x="39" y="141"/>
                  </a:lnTo>
                  <a:lnTo>
                    <a:pt x="36" y="140"/>
                  </a:lnTo>
                  <a:lnTo>
                    <a:pt x="34" y="138"/>
                  </a:lnTo>
                  <a:lnTo>
                    <a:pt x="33" y="137"/>
                  </a:lnTo>
                  <a:lnTo>
                    <a:pt x="30" y="136"/>
                  </a:lnTo>
                  <a:lnTo>
                    <a:pt x="27" y="133"/>
                  </a:lnTo>
                  <a:lnTo>
                    <a:pt x="25" y="132"/>
                  </a:lnTo>
                  <a:lnTo>
                    <a:pt x="22" y="129"/>
                  </a:lnTo>
                  <a:lnTo>
                    <a:pt x="21" y="127"/>
                  </a:lnTo>
                  <a:lnTo>
                    <a:pt x="20" y="125"/>
                  </a:lnTo>
                  <a:lnTo>
                    <a:pt x="14" y="120"/>
                  </a:lnTo>
                  <a:lnTo>
                    <a:pt x="13" y="118"/>
                  </a:lnTo>
                  <a:lnTo>
                    <a:pt x="12" y="115"/>
                  </a:lnTo>
                  <a:lnTo>
                    <a:pt x="11" y="113"/>
                  </a:lnTo>
                  <a:lnTo>
                    <a:pt x="9" y="109"/>
                  </a:lnTo>
                  <a:lnTo>
                    <a:pt x="8" y="106"/>
                  </a:lnTo>
                  <a:lnTo>
                    <a:pt x="7" y="102"/>
                  </a:lnTo>
                  <a:lnTo>
                    <a:pt x="7" y="100"/>
                  </a:lnTo>
                  <a:lnTo>
                    <a:pt x="5" y="96"/>
                  </a:lnTo>
                  <a:lnTo>
                    <a:pt x="5" y="93"/>
                  </a:lnTo>
                  <a:lnTo>
                    <a:pt x="4" y="90"/>
                  </a:lnTo>
                  <a:lnTo>
                    <a:pt x="4" y="87"/>
                  </a:lnTo>
                  <a:lnTo>
                    <a:pt x="3" y="83"/>
                  </a:lnTo>
                  <a:lnTo>
                    <a:pt x="3" y="80"/>
                  </a:lnTo>
                  <a:lnTo>
                    <a:pt x="3" y="76"/>
                  </a:lnTo>
                  <a:lnTo>
                    <a:pt x="3" y="72"/>
                  </a:lnTo>
                  <a:lnTo>
                    <a:pt x="4" y="70"/>
                  </a:lnTo>
                  <a:lnTo>
                    <a:pt x="4" y="66"/>
                  </a:lnTo>
                  <a:lnTo>
                    <a:pt x="4" y="63"/>
                  </a:lnTo>
                  <a:lnTo>
                    <a:pt x="5" y="59"/>
                  </a:lnTo>
                  <a:lnTo>
                    <a:pt x="5" y="55"/>
                  </a:lnTo>
                  <a:lnTo>
                    <a:pt x="8" y="49"/>
                  </a:lnTo>
                  <a:lnTo>
                    <a:pt x="9" y="46"/>
                  </a:lnTo>
                  <a:lnTo>
                    <a:pt x="5" y="44"/>
                  </a:lnTo>
                  <a:close/>
                </a:path>
              </a:pathLst>
            </a:custGeom>
            <a:solidFill>
              <a:srgbClr val="808080"/>
            </a:solidFill>
            <a:ln w="9525">
              <a:noFill/>
              <a:round/>
              <a:headEnd/>
              <a:tailEnd/>
            </a:ln>
          </p:spPr>
          <p:txBody>
            <a:bodyPr/>
            <a:lstStyle/>
            <a:p>
              <a:endParaRPr lang="en-US"/>
            </a:p>
          </p:txBody>
        </p:sp>
        <p:sp>
          <p:nvSpPr>
            <p:cNvPr id="357" name="Freeform 503"/>
            <p:cNvSpPr>
              <a:spLocks/>
            </p:cNvSpPr>
            <p:nvPr/>
          </p:nvSpPr>
          <p:spPr bwMode="auto">
            <a:xfrm>
              <a:off x="1805" y="1277"/>
              <a:ext cx="37" cy="75"/>
            </a:xfrm>
            <a:custGeom>
              <a:avLst/>
              <a:gdLst>
                <a:gd name="T0" fmla="*/ 24 w 37"/>
                <a:gd name="T1" fmla="*/ 1 h 75"/>
                <a:gd name="T2" fmla="*/ 20 w 37"/>
                <a:gd name="T3" fmla="*/ 0 h 75"/>
                <a:gd name="T4" fmla="*/ 16 w 37"/>
                <a:gd name="T5" fmla="*/ 0 h 75"/>
                <a:gd name="T6" fmla="*/ 12 w 37"/>
                <a:gd name="T7" fmla="*/ 2 h 75"/>
                <a:gd name="T8" fmla="*/ 9 w 37"/>
                <a:gd name="T9" fmla="*/ 5 h 75"/>
                <a:gd name="T10" fmla="*/ 8 w 37"/>
                <a:gd name="T11" fmla="*/ 8 h 75"/>
                <a:gd name="T12" fmla="*/ 7 w 37"/>
                <a:gd name="T13" fmla="*/ 10 h 75"/>
                <a:gd name="T14" fmla="*/ 6 w 37"/>
                <a:gd name="T15" fmla="*/ 13 h 75"/>
                <a:gd name="T16" fmla="*/ 4 w 37"/>
                <a:gd name="T17" fmla="*/ 15 h 75"/>
                <a:gd name="T18" fmla="*/ 3 w 37"/>
                <a:gd name="T19" fmla="*/ 19 h 75"/>
                <a:gd name="T20" fmla="*/ 2 w 37"/>
                <a:gd name="T21" fmla="*/ 28 h 75"/>
                <a:gd name="T22" fmla="*/ 0 w 37"/>
                <a:gd name="T23" fmla="*/ 32 h 75"/>
                <a:gd name="T24" fmla="*/ 0 w 37"/>
                <a:gd name="T25" fmla="*/ 36 h 75"/>
                <a:gd name="T26" fmla="*/ 0 w 37"/>
                <a:gd name="T27" fmla="*/ 40 h 75"/>
                <a:gd name="T28" fmla="*/ 0 w 37"/>
                <a:gd name="T29" fmla="*/ 44 h 75"/>
                <a:gd name="T30" fmla="*/ 2 w 37"/>
                <a:gd name="T31" fmla="*/ 48 h 75"/>
                <a:gd name="T32" fmla="*/ 2 w 37"/>
                <a:gd name="T33" fmla="*/ 54 h 75"/>
                <a:gd name="T34" fmla="*/ 3 w 37"/>
                <a:gd name="T35" fmla="*/ 58 h 75"/>
                <a:gd name="T36" fmla="*/ 4 w 37"/>
                <a:gd name="T37" fmla="*/ 61 h 75"/>
                <a:gd name="T38" fmla="*/ 6 w 37"/>
                <a:gd name="T39" fmla="*/ 65 h 75"/>
                <a:gd name="T40" fmla="*/ 7 w 37"/>
                <a:gd name="T41" fmla="*/ 69 h 75"/>
                <a:gd name="T42" fmla="*/ 11 w 37"/>
                <a:gd name="T43" fmla="*/ 72 h 75"/>
                <a:gd name="T44" fmla="*/ 13 w 37"/>
                <a:gd name="T45" fmla="*/ 74 h 75"/>
                <a:gd name="T46" fmla="*/ 17 w 37"/>
                <a:gd name="T47" fmla="*/ 75 h 75"/>
                <a:gd name="T48" fmla="*/ 21 w 37"/>
                <a:gd name="T49" fmla="*/ 75 h 75"/>
                <a:gd name="T50" fmla="*/ 24 w 37"/>
                <a:gd name="T51" fmla="*/ 72 h 75"/>
                <a:gd name="T52" fmla="*/ 26 w 37"/>
                <a:gd name="T53" fmla="*/ 71 h 75"/>
                <a:gd name="T54" fmla="*/ 28 w 37"/>
                <a:gd name="T55" fmla="*/ 69 h 75"/>
                <a:gd name="T56" fmla="*/ 30 w 37"/>
                <a:gd name="T57" fmla="*/ 66 h 75"/>
                <a:gd name="T58" fmla="*/ 31 w 37"/>
                <a:gd name="T59" fmla="*/ 63 h 75"/>
                <a:gd name="T60" fmla="*/ 33 w 37"/>
                <a:gd name="T61" fmla="*/ 61 h 75"/>
                <a:gd name="T62" fmla="*/ 34 w 37"/>
                <a:gd name="T63" fmla="*/ 57 h 75"/>
                <a:gd name="T64" fmla="*/ 35 w 37"/>
                <a:gd name="T65" fmla="*/ 49 h 75"/>
                <a:gd name="T66" fmla="*/ 35 w 37"/>
                <a:gd name="T67" fmla="*/ 44 h 75"/>
                <a:gd name="T68" fmla="*/ 37 w 37"/>
                <a:gd name="T69" fmla="*/ 40 h 75"/>
                <a:gd name="T70" fmla="*/ 37 w 37"/>
                <a:gd name="T71" fmla="*/ 36 h 75"/>
                <a:gd name="T72" fmla="*/ 37 w 37"/>
                <a:gd name="T73" fmla="*/ 32 h 75"/>
                <a:gd name="T74" fmla="*/ 35 w 37"/>
                <a:gd name="T75" fmla="*/ 30 h 75"/>
                <a:gd name="T76" fmla="*/ 35 w 37"/>
                <a:gd name="T77" fmla="*/ 24 h 75"/>
                <a:gd name="T78" fmla="*/ 34 w 37"/>
                <a:gd name="T79" fmla="*/ 18 h 75"/>
                <a:gd name="T80" fmla="*/ 33 w 37"/>
                <a:gd name="T81" fmla="*/ 14 h 75"/>
                <a:gd name="T82" fmla="*/ 31 w 37"/>
                <a:gd name="T83" fmla="*/ 12 h 75"/>
                <a:gd name="T84" fmla="*/ 30 w 37"/>
                <a:gd name="T85" fmla="*/ 9 h 75"/>
                <a:gd name="T86" fmla="*/ 28 w 37"/>
                <a:gd name="T87" fmla="*/ 5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75"/>
                <a:gd name="T134" fmla="*/ 37 w 37"/>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75">
                  <a:moveTo>
                    <a:pt x="26" y="2"/>
                  </a:moveTo>
                  <a:lnTo>
                    <a:pt x="25" y="1"/>
                  </a:lnTo>
                  <a:lnTo>
                    <a:pt x="24" y="1"/>
                  </a:lnTo>
                  <a:lnTo>
                    <a:pt x="22" y="0"/>
                  </a:lnTo>
                  <a:lnTo>
                    <a:pt x="21" y="0"/>
                  </a:lnTo>
                  <a:lnTo>
                    <a:pt x="20" y="0"/>
                  </a:lnTo>
                  <a:lnTo>
                    <a:pt x="19" y="0"/>
                  </a:lnTo>
                  <a:lnTo>
                    <a:pt x="17" y="0"/>
                  </a:lnTo>
                  <a:lnTo>
                    <a:pt x="16" y="0"/>
                  </a:lnTo>
                  <a:lnTo>
                    <a:pt x="16" y="1"/>
                  </a:lnTo>
                  <a:lnTo>
                    <a:pt x="15" y="1"/>
                  </a:lnTo>
                  <a:lnTo>
                    <a:pt x="12" y="2"/>
                  </a:lnTo>
                  <a:lnTo>
                    <a:pt x="12" y="4"/>
                  </a:lnTo>
                  <a:lnTo>
                    <a:pt x="11" y="4"/>
                  </a:lnTo>
                  <a:lnTo>
                    <a:pt x="9" y="5"/>
                  </a:lnTo>
                  <a:lnTo>
                    <a:pt x="9" y="6"/>
                  </a:lnTo>
                  <a:lnTo>
                    <a:pt x="8" y="6"/>
                  </a:lnTo>
                  <a:lnTo>
                    <a:pt x="8" y="8"/>
                  </a:lnTo>
                  <a:lnTo>
                    <a:pt x="7" y="8"/>
                  </a:lnTo>
                  <a:lnTo>
                    <a:pt x="7" y="9"/>
                  </a:lnTo>
                  <a:lnTo>
                    <a:pt x="7" y="10"/>
                  </a:lnTo>
                  <a:lnTo>
                    <a:pt x="6" y="10"/>
                  </a:lnTo>
                  <a:lnTo>
                    <a:pt x="6" y="12"/>
                  </a:lnTo>
                  <a:lnTo>
                    <a:pt x="6" y="13"/>
                  </a:lnTo>
                  <a:lnTo>
                    <a:pt x="6" y="14"/>
                  </a:lnTo>
                  <a:lnTo>
                    <a:pt x="4" y="14"/>
                  </a:lnTo>
                  <a:lnTo>
                    <a:pt x="4" y="15"/>
                  </a:lnTo>
                  <a:lnTo>
                    <a:pt x="4" y="17"/>
                  </a:lnTo>
                  <a:lnTo>
                    <a:pt x="3" y="18"/>
                  </a:lnTo>
                  <a:lnTo>
                    <a:pt x="3" y="19"/>
                  </a:lnTo>
                  <a:lnTo>
                    <a:pt x="3" y="22"/>
                  </a:lnTo>
                  <a:lnTo>
                    <a:pt x="2" y="26"/>
                  </a:lnTo>
                  <a:lnTo>
                    <a:pt x="2" y="28"/>
                  </a:lnTo>
                  <a:lnTo>
                    <a:pt x="2" y="30"/>
                  </a:lnTo>
                  <a:lnTo>
                    <a:pt x="0" y="31"/>
                  </a:lnTo>
                  <a:lnTo>
                    <a:pt x="0" y="32"/>
                  </a:lnTo>
                  <a:lnTo>
                    <a:pt x="0" y="34"/>
                  </a:lnTo>
                  <a:lnTo>
                    <a:pt x="0" y="35"/>
                  </a:lnTo>
                  <a:lnTo>
                    <a:pt x="0" y="36"/>
                  </a:lnTo>
                  <a:lnTo>
                    <a:pt x="0" y="37"/>
                  </a:lnTo>
                  <a:lnTo>
                    <a:pt x="0" y="39"/>
                  </a:lnTo>
                  <a:lnTo>
                    <a:pt x="0" y="40"/>
                  </a:lnTo>
                  <a:lnTo>
                    <a:pt x="0" y="41"/>
                  </a:lnTo>
                  <a:lnTo>
                    <a:pt x="0" y="43"/>
                  </a:lnTo>
                  <a:lnTo>
                    <a:pt x="0" y="44"/>
                  </a:lnTo>
                  <a:lnTo>
                    <a:pt x="0" y="45"/>
                  </a:lnTo>
                  <a:lnTo>
                    <a:pt x="0" y="47"/>
                  </a:lnTo>
                  <a:lnTo>
                    <a:pt x="2" y="48"/>
                  </a:lnTo>
                  <a:lnTo>
                    <a:pt x="2" y="49"/>
                  </a:lnTo>
                  <a:lnTo>
                    <a:pt x="2" y="50"/>
                  </a:lnTo>
                  <a:lnTo>
                    <a:pt x="2" y="54"/>
                  </a:lnTo>
                  <a:lnTo>
                    <a:pt x="3" y="56"/>
                  </a:lnTo>
                  <a:lnTo>
                    <a:pt x="3" y="57"/>
                  </a:lnTo>
                  <a:lnTo>
                    <a:pt x="3" y="58"/>
                  </a:lnTo>
                  <a:lnTo>
                    <a:pt x="3" y="59"/>
                  </a:lnTo>
                  <a:lnTo>
                    <a:pt x="4" y="59"/>
                  </a:lnTo>
                  <a:lnTo>
                    <a:pt x="4" y="61"/>
                  </a:lnTo>
                  <a:lnTo>
                    <a:pt x="4" y="62"/>
                  </a:lnTo>
                  <a:lnTo>
                    <a:pt x="6" y="63"/>
                  </a:lnTo>
                  <a:lnTo>
                    <a:pt x="6" y="65"/>
                  </a:lnTo>
                  <a:lnTo>
                    <a:pt x="7" y="66"/>
                  </a:lnTo>
                  <a:lnTo>
                    <a:pt x="7" y="67"/>
                  </a:lnTo>
                  <a:lnTo>
                    <a:pt x="7" y="69"/>
                  </a:lnTo>
                  <a:lnTo>
                    <a:pt x="8" y="69"/>
                  </a:lnTo>
                  <a:lnTo>
                    <a:pt x="9" y="70"/>
                  </a:lnTo>
                  <a:lnTo>
                    <a:pt x="11" y="72"/>
                  </a:lnTo>
                  <a:lnTo>
                    <a:pt x="12" y="74"/>
                  </a:lnTo>
                  <a:lnTo>
                    <a:pt x="12" y="72"/>
                  </a:lnTo>
                  <a:lnTo>
                    <a:pt x="13" y="74"/>
                  </a:lnTo>
                  <a:lnTo>
                    <a:pt x="15" y="75"/>
                  </a:lnTo>
                  <a:lnTo>
                    <a:pt x="16" y="75"/>
                  </a:lnTo>
                  <a:lnTo>
                    <a:pt x="17" y="75"/>
                  </a:lnTo>
                  <a:lnTo>
                    <a:pt x="19" y="75"/>
                  </a:lnTo>
                  <a:lnTo>
                    <a:pt x="20" y="75"/>
                  </a:lnTo>
                  <a:lnTo>
                    <a:pt x="21" y="75"/>
                  </a:lnTo>
                  <a:lnTo>
                    <a:pt x="21" y="74"/>
                  </a:lnTo>
                  <a:lnTo>
                    <a:pt x="22" y="74"/>
                  </a:lnTo>
                  <a:lnTo>
                    <a:pt x="24" y="72"/>
                  </a:lnTo>
                  <a:lnTo>
                    <a:pt x="25" y="72"/>
                  </a:lnTo>
                  <a:lnTo>
                    <a:pt x="25" y="71"/>
                  </a:lnTo>
                  <a:lnTo>
                    <a:pt x="26" y="71"/>
                  </a:lnTo>
                  <a:lnTo>
                    <a:pt x="26" y="70"/>
                  </a:lnTo>
                  <a:lnTo>
                    <a:pt x="28" y="70"/>
                  </a:lnTo>
                  <a:lnTo>
                    <a:pt x="28" y="69"/>
                  </a:lnTo>
                  <a:lnTo>
                    <a:pt x="29" y="67"/>
                  </a:lnTo>
                  <a:lnTo>
                    <a:pt x="29" y="66"/>
                  </a:lnTo>
                  <a:lnTo>
                    <a:pt x="30" y="66"/>
                  </a:lnTo>
                  <a:lnTo>
                    <a:pt x="30" y="65"/>
                  </a:lnTo>
                  <a:lnTo>
                    <a:pt x="30" y="63"/>
                  </a:lnTo>
                  <a:lnTo>
                    <a:pt x="31" y="63"/>
                  </a:lnTo>
                  <a:lnTo>
                    <a:pt x="31" y="62"/>
                  </a:lnTo>
                  <a:lnTo>
                    <a:pt x="31" y="61"/>
                  </a:lnTo>
                  <a:lnTo>
                    <a:pt x="33" y="61"/>
                  </a:lnTo>
                  <a:lnTo>
                    <a:pt x="33" y="59"/>
                  </a:lnTo>
                  <a:lnTo>
                    <a:pt x="33" y="58"/>
                  </a:lnTo>
                  <a:lnTo>
                    <a:pt x="34" y="57"/>
                  </a:lnTo>
                  <a:lnTo>
                    <a:pt x="34" y="56"/>
                  </a:lnTo>
                  <a:lnTo>
                    <a:pt x="34" y="53"/>
                  </a:lnTo>
                  <a:lnTo>
                    <a:pt x="35" y="49"/>
                  </a:lnTo>
                  <a:lnTo>
                    <a:pt x="35" y="47"/>
                  </a:lnTo>
                  <a:lnTo>
                    <a:pt x="35" y="45"/>
                  </a:lnTo>
                  <a:lnTo>
                    <a:pt x="35" y="44"/>
                  </a:lnTo>
                  <a:lnTo>
                    <a:pt x="37" y="43"/>
                  </a:lnTo>
                  <a:lnTo>
                    <a:pt x="37" y="41"/>
                  </a:lnTo>
                  <a:lnTo>
                    <a:pt x="37" y="40"/>
                  </a:lnTo>
                  <a:lnTo>
                    <a:pt x="37" y="39"/>
                  </a:lnTo>
                  <a:lnTo>
                    <a:pt x="37" y="37"/>
                  </a:lnTo>
                  <a:lnTo>
                    <a:pt x="37" y="36"/>
                  </a:lnTo>
                  <a:lnTo>
                    <a:pt x="37" y="35"/>
                  </a:lnTo>
                  <a:lnTo>
                    <a:pt x="37" y="34"/>
                  </a:lnTo>
                  <a:lnTo>
                    <a:pt x="37" y="32"/>
                  </a:lnTo>
                  <a:lnTo>
                    <a:pt x="37" y="31"/>
                  </a:lnTo>
                  <a:lnTo>
                    <a:pt x="37" y="30"/>
                  </a:lnTo>
                  <a:lnTo>
                    <a:pt x="35" y="30"/>
                  </a:lnTo>
                  <a:lnTo>
                    <a:pt x="35" y="28"/>
                  </a:lnTo>
                  <a:lnTo>
                    <a:pt x="35" y="26"/>
                  </a:lnTo>
                  <a:lnTo>
                    <a:pt x="35" y="24"/>
                  </a:lnTo>
                  <a:lnTo>
                    <a:pt x="34" y="21"/>
                  </a:lnTo>
                  <a:lnTo>
                    <a:pt x="34" y="19"/>
                  </a:lnTo>
                  <a:lnTo>
                    <a:pt x="34" y="18"/>
                  </a:lnTo>
                  <a:lnTo>
                    <a:pt x="34" y="17"/>
                  </a:lnTo>
                  <a:lnTo>
                    <a:pt x="33" y="15"/>
                  </a:lnTo>
                  <a:lnTo>
                    <a:pt x="33" y="14"/>
                  </a:lnTo>
                  <a:lnTo>
                    <a:pt x="33" y="13"/>
                  </a:lnTo>
                  <a:lnTo>
                    <a:pt x="31" y="13"/>
                  </a:lnTo>
                  <a:lnTo>
                    <a:pt x="31" y="12"/>
                  </a:lnTo>
                  <a:lnTo>
                    <a:pt x="31" y="10"/>
                  </a:lnTo>
                  <a:lnTo>
                    <a:pt x="30" y="10"/>
                  </a:lnTo>
                  <a:lnTo>
                    <a:pt x="30" y="9"/>
                  </a:lnTo>
                  <a:lnTo>
                    <a:pt x="30" y="8"/>
                  </a:lnTo>
                  <a:lnTo>
                    <a:pt x="29" y="6"/>
                  </a:lnTo>
                  <a:lnTo>
                    <a:pt x="28" y="5"/>
                  </a:lnTo>
                  <a:lnTo>
                    <a:pt x="26" y="2"/>
                  </a:lnTo>
                  <a:close/>
                </a:path>
              </a:pathLst>
            </a:custGeom>
            <a:solidFill>
              <a:srgbClr val="808080"/>
            </a:solidFill>
            <a:ln w="9525">
              <a:noFill/>
              <a:round/>
              <a:headEnd/>
              <a:tailEnd/>
            </a:ln>
          </p:spPr>
          <p:txBody>
            <a:bodyPr/>
            <a:lstStyle/>
            <a:p>
              <a:endParaRPr lang="en-US"/>
            </a:p>
          </p:txBody>
        </p:sp>
        <p:sp>
          <p:nvSpPr>
            <p:cNvPr id="358" name="Freeform 504"/>
            <p:cNvSpPr>
              <a:spLocks/>
            </p:cNvSpPr>
            <p:nvPr/>
          </p:nvSpPr>
          <p:spPr bwMode="auto">
            <a:xfrm>
              <a:off x="1805" y="1276"/>
              <a:ext cx="37" cy="77"/>
            </a:xfrm>
            <a:custGeom>
              <a:avLst/>
              <a:gdLst>
                <a:gd name="T0" fmla="*/ 0 w 37"/>
                <a:gd name="T1" fmla="*/ 29 h 77"/>
                <a:gd name="T2" fmla="*/ 0 w 37"/>
                <a:gd name="T3" fmla="*/ 37 h 77"/>
                <a:gd name="T4" fmla="*/ 0 w 37"/>
                <a:gd name="T5" fmla="*/ 46 h 77"/>
                <a:gd name="T6" fmla="*/ 2 w 37"/>
                <a:gd name="T7" fmla="*/ 57 h 77"/>
                <a:gd name="T8" fmla="*/ 4 w 37"/>
                <a:gd name="T9" fmla="*/ 63 h 77"/>
                <a:gd name="T10" fmla="*/ 7 w 37"/>
                <a:gd name="T11" fmla="*/ 68 h 77"/>
                <a:gd name="T12" fmla="*/ 9 w 37"/>
                <a:gd name="T13" fmla="*/ 73 h 77"/>
                <a:gd name="T14" fmla="*/ 13 w 37"/>
                <a:gd name="T15" fmla="*/ 76 h 77"/>
                <a:gd name="T16" fmla="*/ 19 w 37"/>
                <a:gd name="T17" fmla="*/ 77 h 77"/>
                <a:gd name="T18" fmla="*/ 24 w 37"/>
                <a:gd name="T19" fmla="*/ 75 h 77"/>
                <a:gd name="T20" fmla="*/ 28 w 37"/>
                <a:gd name="T21" fmla="*/ 71 h 77"/>
                <a:gd name="T22" fmla="*/ 31 w 37"/>
                <a:gd name="T23" fmla="*/ 66 h 77"/>
                <a:gd name="T24" fmla="*/ 34 w 37"/>
                <a:gd name="T25" fmla="*/ 59 h 77"/>
                <a:gd name="T26" fmla="*/ 35 w 37"/>
                <a:gd name="T27" fmla="*/ 53 h 77"/>
                <a:gd name="T28" fmla="*/ 37 w 37"/>
                <a:gd name="T29" fmla="*/ 42 h 77"/>
                <a:gd name="T30" fmla="*/ 37 w 37"/>
                <a:gd name="T31" fmla="*/ 36 h 77"/>
                <a:gd name="T32" fmla="*/ 35 w 37"/>
                <a:gd name="T33" fmla="*/ 20 h 77"/>
                <a:gd name="T34" fmla="*/ 33 w 37"/>
                <a:gd name="T35" fmla="*/ 15 h 77"/>
                <a:gd name="T36" fmla="*/ 31 w 37"/>
                <a:gd name="T37" fmla="*/ 9 h 77"/>
                <a:gd name="T38" fmla="*/ 28 w 37"/>
                <a:gd name="T39" fmla="*/ 5 h 77"/>
                <a:gd name="T40" fmla="*/ 21 w 37"/>
                <a:gd name="T41" fmla="*/ 0 h 77"/>
                <a:gd name="T42" fmla="*/ 16 w 37"/>
                <a:gd name="T43" fmla="*/ 0 h 77"/>
                <a:gd name="T44" fmla="*/ 9 w 37"/>
                <a:gd name="T45" fmla="*/ 5 h 77"/>
                <a:gd name="T46" fmla="*/ 6 w 37"/>
                <a:gd name="T47" fmla="*/ 10 h 77"/>
                <a:gd name="T48" fmla="*/ 4 w 37"/>
                <a:gd name="T49" fmla="*/ 15 h 77"/>
                <a:gd name="T50" fmla="*/ 3 w 37"/>
                <a:gd name="T51" fmla="*/ 23 h 77"/>
                <a:gd name="T52" fmla="*/ 6 w 37"/>
                <a:gd name="T53" fmla="*/ 15 h 77"/>
                <a:gd name="T54" fmla="*/ 8 w 37"/>
                <a:gd name="T55" fmla="*/ 11 h 77"/>
                <a:gd name="T56" fmla="*/ 11 w 37"/>
                <a:gd name="T57" fmla="*/ 7 h 77"/>
                <a:gd name="T58" fmla="*/ 16 w 37"/>
                <a:gd name="T59" fmla="*/ 2 h 77"/>
                <a:gd name="T60" fmla="*/ 21 w 37"/>
                <a:gd name="T61" fmla="*/ 2 h 77"/>
                <a:gd name="T62" fmla="*/ 28 w 37"/>
                <a:gd name="T63" fmla="*/ 7 h 77"/>
                <a:gd name="T64" fmla="*/ 30 w 37"/>
                <a:gd name="T65" fmla="*/ 13 h 77"/>
                <a:gd name="T66" fmla="*/ 33 w 37"/>
                <a:gd name="T67" fmla="*/ 18 h 77"/>
                <a:gd name="T68" fmla="*/ 35 w 37"/>
                <a:gd name="T69" fmla="*/ 27 h 77"/>
                <a:gd name="T70" fmla="*/ 35 w 37"/>
                <a:gd name="T71" fmla="*/ 36 h 77"/>
                <a:gd name="T72" fmla="*/ 35 w 37"/>
                <a:gd name="T73" fmla="*/ 42 h 77"/>
                <a:gd name="T74" fmla="*/ 34 w 37"/>
                <a:gd name="T75" fmla="*/ 51 h 77"/>
                <a:gd name="T76" fmla="*/ 33 w 37"/>
                <a:gd name="T77" fmla="*/ 58 h 77"/>
                <a:gd name="T78" fmla="*/ 30 w 37"/>
                <a:gd name="T79" fmla="*/ 63 h 77"/>
                <a:gd name="T80" fmla="*/ 26 w 37"/>
                <a:gd name="T81" fmla="*/ 68 h 77"/>
                <a:gd name="T82" fmla="*/ 21 w 37"/>
                <a:gd name="T83" fmla="*/ 73 h 77"/>
                <a:gd name="T84" fmla="*/ 16 w 37"/>
                <a:gd name="T85" fmla="*/ 75 h 77"/>
                <a:gd name="T86" fmla="*/ 11 w 37"/>
                <a:gd name="T87" fmla="*/ 71 h 77"/>
                <a:gd name="T88" fmla="*/ 8 w 37"/>
                <a:gd name="T89" fmla="*/ 68 h 77"/>
                <a:gd name="T90" fmla="*/ 6 w 37"/>
                <a:gd name="T91" fmla="*/ 64 h 77"/>
                <a:gd name="T92" fmla="*/ 4 w 37"/>
                <a:gd name="T93" fmla="*/ 59 h 77"/>
                <a:gd name="T94" fmla="*/ 2 w 37"/>
                <a:gd name="T95" fmla="*/ 51 h 77"/>
                <a:gd name="T96" fmla="*/ 2 w 37"/>
                <a:gd name="T97" fmla="*/ 42 h 77"/>
                <a:gd name="T98" fmla="*/ 2 w 37"/>
                <a:gd name="T99" fmla="*/ 33 h 77"/>
                <a:gd name="T100" fmla="*/ 2 w 37"/>
                <a:gd name="T101" fmla="*/ 27 h 7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77"/>
                <a:gd name="T155" fmla="*/ 37 w 37"/>
                <a:gd name="T156" fmla="*/ 77 h 7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77">
                  <a:moveTo>
                    <a:pt x="2" y="23"/>
                  </a:moveTo>
                  <a:lnTo>
                    <a:pt x="0" y="25"/>
                  </a:lnTo>
                  <a:lnTo>
                    <a:pt x="0" y="28"/>
                  </a:lnTo>
                  <a:lnTo>
                    <a:pt x="0" y="29"/>
                  </a:lnTo>
                  <a:lnTo>
                    <a:pt x="0" y="32"/>
                  </a:lnTo>
                  <a:lnTo>
                    <a:pt x="0" y="33"/>
                  </a:lnTo>
                  <a:lnTo>
                    <a:pt x="0" y="36"/>
                  </a:lnTo>
                  <a:lnTo>
                    <a:pt x="0" y="37"/>
                  </a:lnTo>
                  <a:lnTo>
                    <a:pt x="0" y="38"/>
                  </a:lnTo>
                  <a:lnTo>
                    <a:pt x="0" y="42"/>
                  </a:lnTo>
                  <a:lnTo>
                    <a:pt x="0" y="45"/>
                  </a:lnTo>
                  <a:lnTo>
                    <a:pt x="0" y="46"/>
                  </a:lnTo>
                  <a:lnTo>
                    <a:pt x="0" y="50"/>
                  </a:lnTo>
                  <a:lnTo>
                    <a:pt x="0" y="53"/>
                  </a:lnTo>
                  <a:lnTo>
                    <a:pt x="2" y="54"/>
                  </a:lnTo>
                  <a:lnTo>
                    <a:pt x="2" y="57"/>
                  </a:lnTo>
                  <a:lnTo>
                    <a:pt x="3" y="59"/>
                  </a:lnTo>
                  <a:lnTo>
                    <a:pt x="3" y="60"/>
                  </a:lnTo>
                  <a:lnTo>
                    <a:pt x="3" y="62"/>
                  </a:lnTo>
                  <a:lnTo>
                    <a:pt x="4" y="63"/>
                  </a:lnTo>
                  <a:lnTo>
                    <a:pt x="4" y="64"/>
                  </a:lnTo>
                  <a:lnTo>
                    <a:pt x="6" y="66"/>
                  </a:lnTo>
                  <a:lnTo>
                    <a:pt x="6" y="67"/>
                  </a:lnTo>
                  <a:lnTo>
                    <a:pt x="7" y="68"/>
                  </a:lnTo>
                  <a:lnTo>
                    <a:pt x="7" y="70"/>
                  </a:lnTo>
                  <a:lnTo>
                    <a:pt x="8" y="71"/>
                  </a:lnTo>
                  <a:lnTo>
                    <a:pt x="8" y="72"/>
                  </a:lnTo>
                  <a:lnTo>
                    <a:pt x="9" y="73"/>
                  </a:lnTo>
                  <a:lnTo>
                    <a:pt x="11" y="73"/>
                  </a:lnTo>
                  <a:lnTo>
                    <a:pt x="11" y="75"/>
                  </a:lnTo>
                  <a:lnTo>
                    <a:pt x="12" y="75"/>
                  </a:lnTo>
                  <a:lnTo>
                    <a:pt x="13" y="76"/>
                  </a:lnTo>
                  <a:lnTo>
                    <a:pt x="15" y="76"/>
                  </a:lnTo>
                  <a:lnTo>
                    <a:pt x="16" y="77"/>
                  </a:lnTo>
                  <a:lnTo>
                    <a:pt x="17" y="77"/>
                  </a:lnTo>
                  <a:lnTo>
                    <a:pt x="19" y="77"/>
                  </a:lnTo>
                  <a:lnTo>
                    <a:pt x="20" y="77"/>
                  </a:lnTo>
                  <a:lnTo>
                    <a:pt x="21" y="76"/>
                  </a:lnTo>
                  <a:lnTo>
                    <a:pt x="22" y="76"/>
                  </a:lnTo>
                  <a:lnTo>
                    <a:pt x="24" y="75"/>
                  </a:lnTo>
                  <a:lnTo>
                    <a:pt x="25" y="73"/>
                  </a:lnTo>
                  <a:lnTo>
                    <a:pt x="26" y="73"/>
                  </a:lnTo>
                  <a:lnTo>
                    <a:pt x="26" y="72"/>
                  </a:lnTo>
                  <a:lnTo>
                    <a:pt x="28" y="71"/>
                  </a:lnTo>
                  <a:lnTo>
                    <a:pt x="29" y="70"/>
                  </a:lnTo>
                  <a:lnTo>
                    <a:pt x="30" y="68"/>
                  </a:lnTo>
                  <a:lnTo>
                    <a:pt x="30" y="67"/>
                  </a:lnTo>
                  <a:lnTo>
                    <a:pt x="31" y="66"/>
                  </a:lnTo>
                  <a:lnTo>
                    <a:pt x="31" y="63"/>
                  </a:lnTo>
                  <a:lnTo>
                    <a:pt x="33" y="63"/>
                  </a:lnTo>
                  <a:lnTo>
                    <a:pt x="33" y="60"/>
                  </a:lnTo>
                  <a:lnTo>
                    <a:pt x="34" y="59"/>
                  </a:lnTo>
                  <a:lnTo>
                    <a:pt x="34" y="58"/>
                  </a:lnTo>
                  <a:lnTo>
                    <a:pt x="34" y="55"/>
                  </a:lnTo>
                  <a:lnTo>
                    <a:pt x="35" y="54"/>
                  </a:lnTo>
                  <a:lnTo>
                    <a:pt x="35" y="53"/>
                  </a:lnTo>
                  <a:lnTo>
                    <a:pt x="37" y="49"/>
                  </a:lnTo>
                  <a:lnTo>
                    <a:pt x="37" y="46"/>
                  </a:lnTo>
                  <a:lnTo>
                    <a:pt x="37" y="45"/>
                  </a:lnTo>
                  <a:lnTo>
                    <a:pt x="37" y="42"/>
                  </a:lnTo>
                  <a:lnTo>
                    <a:pt x="37" y="41"/>
                  </a:lnTo>
                  <a:lnTo>
                    <a:pt x="37" y="38"/>
                  </a:lnTo>
                  <a:lnTo>
                    <a:pt x="37" y="37"/>
                  </a:lnTo>
                  <a:lnTo>
                    <a:pt x="37" y="36"/>
                  </a:lnTo>
                  <a:lnTo>
                    <a:pt x="37" y="33"/>
                  </a:lnTo>
                  <a:lnTo>
                    <a:pt x="37" y="29"/>
                  </a:lnTo>
                  <a:lnTo>
                    <a:pt x="37" y="28"/>
                  </a:lnTo>
                  <a:lnTo>
                    <a:pt x="35" y="20"/>
                  </a:lnTo>
                  <a:lnTo>
                    <a:pt x="35" y="19"/>
                  </a:lnTo>
                  <a:lnTo>
                    <a:pt x="34" y="18"/>
                  </a:lnTo>
                  <a:lnTo>
                    <a:pt x="34" y="16"/>
                  </a:lnTo>
                  <a:lnTo>
                    <a:pt x="33" y="15"/>
                  </a:lnTo>
                  <a:lnTo>
                    <a:pt x="33" y="13"/>
                  </a:lnTo>
                  <a:lnTo>
                    <a:pt x="33" y="11"/>
                  </a:lnTo>
                  <a:lnTo>
                    <a:pt x="31" y="10"/>
                  </a:lnTo>
                  <a:lnTo>
                    <a:pt x="31" y="9"/>
                  </a:lnTo>
                  <a:lnTo>
                    <a:pt x="30" y="7"/>
                  </a:lnTo>
                  <a:lnTo>
                    <a:pt x="30" y="6"/>
                  </a:lnTo>
                  <a:lnTo>
                    <a:pt x="29" y="6"/>
                  </a:lnTo>
                  <a:lnTo>
                    <a:pt x="28" y="5"/>
                  </a:lnTo>
                  <a:lnTo>
                    <a:pt x="25" y="1"/>
                  </a:lnTo>
                  <a:lnTo>
                    <a:pt x="24" y="1"/>
                  </a:lnTo>
                  <a:lnTo>
                    <a:pt x="22" y="0"/>
                  </a:lnTo>
                  <a:lnTo>
                    <a:pt x="21" y="0"/>
                  </a:lnTo>
                  <a:lnTo>
                    <a:pt x="20" y="0"/>
                  </a:lnTo>
                  <a:lnTo>
                    <a:pt x="19" y="0"/>
                  </a:lnTo>
                  <a:lnTo>
                    <a:pt x="17" y="0"/>
                  </a:lnTo>
                  <a:lnTo>
                    <a:pt x="16" y="0"/>
                  </a:lnTo>
                  <a:lnTo>
                    <a:pt x="15" y="0"/>
                  </a:lnTo>
                  <a:lnTo>
                    <a:pt x="15" y="1"/>
                  </a:lnTo>
                  <a:lnTo>
                    <a:pt x="12" y="2"/>
                  </a:lnTo>
                  <a:lnTo>
                    <a:pt x="9" y="5"/>
                  </a:lnTo>
                  <a:lnTo>
                    <a:pt x="8" y="6"/>
                  </a:lnTo>
                  <a:lnTo>
                    <a:pt x="8" y="7"/>
                  </a:lnTo>
                  <a:lnTo>
                    <a:pt x="7" y="9"/>
                  </a:lnTo>
                  <a:lnTo>
                    <a:pt x="6" y="10"/>
                  </a:lnTo>
                  <a:lnTo>
                    <a:pt x="6" y="11"/>
                  </a:lnTo>
                  <a:lnTo>
                    <a:pt x="6" y="13"/>
                  </a:lnTo>
                  <a:lnTo>
                    <a:pt x="4" y="14"/>
                  </a:lnTo>
                  <a:lnTo>
                    <a:pt x="4" y="15"/>
                  </a:lnTo>
                  <a:lnTo>
                    <a:pt x="3" y="16"/>
                  </a:lnTo>
                  <a:lnTo>
                    <a:pt x="3" y="19"/>
                  </a:lnTo>
                  <a:lnTo>
                    <a:pt x="2" y="23"/>
                  </a:lnTo>
                  <a:lnTo>
                    <a:pt x="3" y="23"/>
                  </a:lnTo>
                  <a:lnTo>
                    <a:pt x="4" y="20"/>
                  </a:lnTo>
                  <a:lnTo>
                    <a:pt x="4" y="19"/>
                  </a:lnTo>
                  <a:lnTo>
                    <a:pt x="4" y="18"/>
                  </a:lnTo>
                  <a:lnTo>
                    <a:pt x="6" y="15"/>
                  </a:lnTo>
                  <a:lnTo>
                    <a:pt x="6" y="14"/>
                  </a:lnTo>
                  <a:lnTo>
                    <a:pt x="7" y="13"/>
                  </a:lnTo>
                  <a:lnTo>
                    <a:pt x="7" y="11"/>
                  </a:lnTo>
                  <a:lnTo>
                    <a:pt x="8" y="11"/>
                  </a:lnTo>
                  <a:lnTo>
                    <a:pt x="8" y="10"/>
                  </a:lnTo>
                  <a:lnTo>
                    <a:pt x="9" y="9"/>
                  </a:lnTo>
                  <a:lnTo>
                    <a:pt x="9" y="7"/>
                  </a:lnTo>
                  <a:lnTo>
                    <a:pt x="11" y="7"/>
                  </a:lnTo>
                  <a:lnTo>
                    <a:pt x="12" y="5"/>
                  </a:lnTo>
                  <a:lnTo>
                    <a:pt x="15" y="3"/>
                  </a:lnTo>
                  <a:lnTo>
                    <a:pt x="15" y="2"/>
                  </a:lnTo>
                  <a:lnTo>
                    <a:pt x="16" y="2"/>
                  </a:lnTo>
                  <a:lnTo>
                    <a:pt x="17" y="2"/>
                  </a:lnTo>
                  <a:lnTo>
                    <a:pt x="19" y="2"/>
                  </a:lnTo>
                  <a:lnTo>
                    <a:pt x="20" y="2"/>
                  </a:lnTo>
                  <a:lnTo>
                    <a:pt x="21" y="2"/>
                  </a:lnTo>
                  <a:lnTo>
                    <a:pt x="22" y="2"/>
                  </a:lnTo>
                  <a:lnTo>
                    <a:pt x="24" y="3"/>
                  </a:lnTo>
                  <a:lnTo>
                    <a:pt x="28" y="6"/>
                  </a:lnTo>
                  <a:lnTo>
                    <a:pt x="28" y="7"/>
                  </a:lnTo>
                  <a:lnTo>
                    <a:pt x="29" y="9"/>
                  </a:lnTo>
                  <a:lnTo>
                    <a:pt x="29" y="10"/>
                  </a:lnTo>
                  <a:lnTo>
                    <a:pt x="30" y="11"/>
                  </a:lnTo>
                  <a:lnTo>
                    <a:pt x="30" y="13"/>
                  </a:lnTo>
                  <a:lnTo>
                    <a:pt x="31" y="14"/>
                  </a:lnTo>
                  <a:lnTo>
                    <a:pt x="31" y="15"/>
                  </a:lnTo>
                  <a:lnTo>
                    <a:pt x="33" y="16"/>
                  </a:lnTo>
                  <a:lnTo>
                    <a:pt x="33" y="18"/>
                  </a:lnTo>
                  <a:lnTo>
                    <a:pt x="33" y="19"/>
                  </a:lnTo>
                  <a:lnTo>
                    <a:pt x="34" y="20"/>
                  </a:lnTo>
                  <a:lnTo>
                    <a:pt x="34" y="22"/>
                  </a:lnTo>
                  <a:lnTo>
                    <a:pt x="35" y="27"/>
                  </a:lnTo>
                  <a:lnTo>
                    <a:pt x="35" y="28"/>
                  </a:lnTo>
                  <a:lnTo>
                    <a:pt x="35" y="29"/>
                  </a:lnTo>
                  <a:lnTo>
                    <a:pt x="35" y="33"/>
                  </a:lnTo>
                  <a:lnTo>
                    <a:pt x="35" y="36"/>
                  </a:lnTo>
                  <a:lnTo>
                    <a:pt x="35" y="37"/>
                  </a:lnTo>
                  <a:lnTo>
                    <a:pt x="35" y="38"/>
                  </a:lnTo>
                  <a:lnTo>
                    <a:pt x="35" y="41"/>
                  </a:lnTo>
                  <a:lnTo>
                    <a:pt x="35" y="42"/>
                  </a:lnTo>
                  <a:lnTo>
                    <a:pt x="35" y="44"/>
                  </a:lnTo>
                  <a:lnTo>
                    <a:pt x="35" y="46"/>
                  </a:lnTo>
                  <a:lnTo>
                    <a:pt x="35" y="48"/>
                  </a:lnTo>
                  <a:lnTo>
                    <a:pt x="34" y="51"/>
                  </a:lnTo>
                  <a:lnTo>
                    <a:pt x="34" y="53"/>
                  </a:lnTo>
                  <a:lnTo>
                    <a:pt x="33" y="54"/>
                  </a:lnTo>
                  <a:lnTo>
                    <a:pt x="33" y="57"/>
                  </a:lnTo>
                  <a:lnTo>
                    <a:pt x="33" y="58"/>
                  </a:lnTo>
                  <a:lnTo>
                    <a:pt x="31" y="59"/>
                  </a:lnTo>
                  <a:lnTo>
                    <a:pt x="31" y="60"/>
                  </a:lnTo>
                  <a:lnTo>
                    <a:pt x="31" y="62"/>
                  </a:lnTo>
                  <a:lnTo>
                    <a:pt x="30" y="63"/>
                  </a:lnTo>
                  <a:lnTo>
                    <a:pt x="30" y="64"/>
                  </a:lnTo>
                  <a:lnTo>
                    <a:pt x="29" y="66"/>
                  </a:lnTo>
                  <a:lnTo>
                    <a:pt x="28" y="68"/>
                  </a:lnTo>
                  <a:lnTo>
                    <a:pt x="26" y="68"/>
                  </a:lnTo>
                  <a:lnTo>
                    <a:pt x="26" y="70"/>
                  </a:lnTo>
                  <a:lnTo>
                    <a:pt x="25" y="71"/>
                  </a:lnTo>
                  <a:lnTo>
                    <a:pt x="24" y="72"/>
                  </a:lnTo>
                  <a:lnTo>
                    <a:pt x="21" y="73"/>
                  </a:lnTo>
                  <a:lnTo>
                    <a:pt x="20" y="75"/>
                  </a:lnTo>
                  <a:lnTo>
                    <a:pt x="19" y="75"/>
                  </a:lnTo>
                  <a:lnTo>
                    <a:pt x="17" y="75"/>
                  </a:lnTo>
                  <a:lnTo>
                    <a:pt x="16" y="75"/>
                  </a:lnTo>
                  <a:lnTo>
                    <a:pt x="15" y="73"/>
                  </a:lnTo>
                  <a:lnTo>
                    <a:pt x="13" y="73"/>
                  </a:lnTo>
                  <a:lnTo>
                    <a:pt x="12" y="72"/>
                  </a:lnTo>
                  <a:lnTo>
                    <a:pt x="11" y="71"/>
                  </a:lnTo>
                  <a:lnTo>
                    <a:pt x="11" y="72"/>
                  </a:lnTo>
                  <a:lnTo>
                    <a:pt x="9" y="71"/>
                  </a:lnTo>
                  <a:lnTo>
                    <a:pt x="9" y="70"/>
                  </a:lnTo>
                  <a:lnTo>
                    <a:pt x="8" y="68"/>
                  </a:lnTo>
                  <a:lnTo>
                    <a:pt x="8" y="67"/>
                  </a:lnTo>
                  <a:lnTo>
                    <a:pt x="7" y="67"/>
                  </a:lnTo>
                  <a:lnTo>
                    <a:pt x="7" y="66"/>
                  </a:lnTo>
                  <a:lnTo>
                    <a:pt x="6" y="64"/>
                  </a:lnTo>
                  <a:lnTo>
                    <a:pt x="6" y="63"/>
                  </a:lnTo>
                  <a:lnTo>
                    <a:pt x="4" y="62"/>
                  </a:lnTo>
                  <a:lnTo>
                    <a:pt x="4" y="60"/>
                  </a:lnTo>
                  <a:lnTo>
                    <a:pt x="4" y="59"/>
                  </a:lnTo>
                  <a:lnTo>
                    <a:pt x="3" y="58"/>
                  </a:lnTo>
                  <a:lnTo>
                    <a:pt x="3" y="57"/>
                  </a:lnTo>
                  <a:lnTo>
                    <a:pt x="3" y="53"/>
                  </a:lnTo>
                  <a:lnTo>
                    <a:pt x="2" y="51"/>
                  </a:lnTo>
                  <a:lnTo>
                    <a:pt x="2" y="49"/>
                  </a:lnTo>
                  <a:lnTo>
                    <a:pt x="2" y="46"/>
                  </a:lnTo>
                  <a:lnTo>
                    <a:pt x="2" y="45"/>
                  </a:lnTo>
                  <a:lnTo>
                    <a:pt x="2" y="42"/>
                  </a:lnTo>
                  <a:lnTo>
                    <a:pt x="2" y="40"/>
                  </a:lnTo>
                  <a:lnTo>
                    <a:pt x="2" y="37"/>
                  </a:lnTo>
                  <a:lnTo>
                    <a:pt x="2" y="36"/>
                  </a:lnTo>
                  <a:lnTo>
                    <a:pt x="2" y="33"/>
                  </a:lnTo>
                  <a:lnTo>
                    <a:pt x="2" y="32"/>
                  </a:lnTo>
                  <a:lnTo>
                    <a:pt x="2" y="31"/>
                  </a:lnTo>
                  <a:lnTo>
                    <a:pt x="2" y="28"/>
                  </a:lnTo>
                  <a:lnTo>
                    <a:pt x="2" y="27"/>
                  </a:lnTo>
                  <a:lnTo>
                    <a:pt x="3" y="23"/>
                  </a:lnTo>
                  <a:lnTo>
                    <a:pt x="2" y="23"/>
                  </a:lnTo>
                  <a:close/>
                </a:path>
              </a:pathLst>
            </a:custGeom>
            <a:solidFill>
              <a:srgbClr val="808080"/>
            </a:solidFill>
            <a:ln w="9525">
              <a:noFill/>
              <a:round/>
              <a:headEnd/>
              <a:tailEnd/>
            </a:ln>
          </p:spPr>
          <p:txBody>
            <a:bodyPr/>
            <a:lstStyle/>
            <a:p>
              <a:endParaRPr lang="en-US"/>
            </a:p>
          </p:txBody>
        </p:sp>
        <p:sp>
          <p:nvSpPr>
            <p:cNvPr id="359" name="Freeform 505"/>
            <p:cNvSpPr>
              <a:spLocks/>
            </p:cNvSpPr>
            <p:nvPr/>
          </p:nvSpPr>
          <p:spPr bwMode="auto">
            <a:xfrm>
              <a:off x="1818" y="1327"/>
              <a:ext cx="21" cy="44"/>
            </a:xfrm>
            <a:custGeom>
              <a:avLst/>
              <a:gdLst>
                <a:gd name="T0" fmla="*/ 15 w 21"/>
                <a:gd name="T1" fmla="*/ 2 h 44"/>
                <a:gd name="T2" fmla="*/ 12 w 21"/>
                <a:gd name="T3" fmla="*/ 0 h 44"/>
                <a:gd name="T4" fmla="*/ 9 w 21"/>
                <a:gd name="T5" fmla="*/ 0 h 44"/>
                <a:gd name="T6" fmla="*/ 8 w 21"/>
                <a:gd name="T7" fmla="*/ 2 h 44"/>
                <a:gd name="T8" fmla="*/ 7 w 21"/>
                <a:gd name="T9" fmla="*/ 3 h 44"/>
                <a:gd name="T10" fmla="*/ 6 w 21"/>
                <a:gd name="T11" fmla="*/ 4 h 44"/>
                <a:gd name="T12" fmla="*/ 4 w 21"/>
                <a:gd name="T13" fmla="*/ 7 h 44"/>
                <a:gd name="T14" fmla="*/ 3 w 21"/>
                <a:gd name="T15" fmla="*/ 8 h 44"/>
                <a:gd name="T16" fmla="*/ 3 w 21"/>
                <a:gd name="T17" fmla="*/ 11 h 44"/>
                <a:gd name="T18" fmla="*/ 2 w 21"/>
                <a:gd name="T19" fmla="*/ 16 h 44"/>
                <a:gd name="T20" fmla="*/ 2 w 21"/>
                <a:gd name="T21" fmla="*/ 19 h 44"/>
                <a:gd name="T22" fmla="*/ 2 w 21"/>
                <a:gd name="T23" fmla="*/ 20 h 44"/>
                <a:gd name="T24" fmla="*/ 0 w 21"/>
                <a:gd name="T25" fmla="*/ 21 h 44"/>
                <a:gd name="T26" fmla="*/ 0 w 21"/>
                <a:gd name="T27" fmla="*/ 24 h 44"/>
                <a:gd name="T28" fmla="*/ 0 w 21"/>
                <a:gd name="T29" fmla="*/ 25 h 44"/>
                <a:gd name="T30" fmla="*/ 0 w 21"/>
                <a:gd name="T31" fmla="*/ 26 h 44"/>
                <a:gd name="T32" fmla="*/ 2 w 21"/>
                <a:gd name="T33" fmla="*/ 29 h 44"/>
                <a:gd name="T34" fmla="*/ 2 w 21"/>
                <a:gd name="T35" fmla="*/ 32 h 44"/>
                <a:gd name="T36" fmla="*/ 3 w 21"/>
                <a:gd name="T37" fmla="*/ 34 h 44"/>
                <a:gd name="T38" fmla="*/ 3 w 21"/>
                <a:gd name="T39" fmla="*/ 37 h 44"/>
                <a:gd name="T40" fmla="*/ 4 w 21"/>
                <a:gd name="T41" fmla="*/ 39 h 44"/>
                <a:gd name="T42" fmla="*/ 7 w 21"/>
                <a:gd name="T43" fmla="*/ 42 h 44"/>
                <a:gd name="T44" fmla="*/ 9 w 21"/>
                <a:gd name="T45" fmla="*/ 43 h 44"/>
                <a:gd name="T46" fmla="*/ 11 w 21"/>
                <a:gd name="T47" fmla="*/ 43 h 44"/>
                <a:gd name="T48" fmla="*/ 11 w 21"/>
                <a:gd name="T49" fmla="*/ 43 h 44"/>
                <a:gd name="T50" fmla="*/ 11 w 21"/>
                <a:gd name="T51" fmla="*/ 43 h 44"/>
                <a:gd name="T52" fmla="*/ 12 w 21"/>
                <a:gd name="T53" fmla="*/ 43 h 44"/>
                <a:gd name="T54" fmla="*/ 12 w 21"/>
                <a:gd name="T55" fmla="*/ 43 h 44"/>
                <a:gd name="T56" fmla="*/ 15 w 21"/>
                <a:gd name="T57" fmla="*/ 43 h 44"/>
                <a:gd name="T58" fmla="*/ 16 w 21"/>
                <a:gd name="T59" fmla="*/ 42 h 44"/>
                <a:gd name="T60" fmla="*/ 17 w 21"/>
                <a:gd name="T61" fmla="*/ 41 h 44"/>
                <a:gd name="T62" fmla="*/ 17 w 21"/>
                <a:gd name="T63" fmla="*/ 38 h 44"/>
                <a:gd name="T64" fmla="*/ 18 w 21"/>
                <a:gd name="T65" fmla="*/ 37 h 44"/>
                <a:gd name="T66" fmla="*/ 20 w 21"/>
                <a:gd name="T67" fmla="*/ 35 h 44"/>
                <a:gd name="T68" fmla="*/ 20 w 21"/>
                <a:gd name="T69" fmla="*/ 32 h 44"/>
                <a:gd name="T70" fmla="*/ 21 w 21"/>
                <a:gd name="T71" fmla="*/ 28 h 44"/>
                <a:gd name="T72" fmla="*/ 21 w 21"/>
                <a:gd name="T73" fmla="*/ 25 h 44"/>
                <a:gd name="T74" fmla="*/ 21 w 21"/>
                <a:gd name="T75" fmla="*/ 22 h 44"/>
                <a:gd name="T76" fmla="*/ 21 w 21"/>
                <a:gd name="T77" fmla="*/ 20 h 44"/>
                <a:gd name="T78" fmla="*/ 21 w 21"/>
                <a:gd name="T79" fmla="*/ 17 h 44"/>
                <a:gd name="T80" fmla="*/ 21 w 21"/>
                <a:gd name="T81" fmla="*/ 15 h 44"/>
                <a:gd name="T82" fmla="*/ 21 w 21"/>
                <a:gd name="T83" fmla="*/ 12 h 44"/>
                <a:gd name="T84" fmla="*/ 20 w 21"/>
                <a:gd name="T85" fmla="*/ 9 h 44"/>
                <a:gd name="T86" fmla="*/ 18 w 21"/>
                <a:gd name="T87" fmla="*/ 8 h 44"/>
                <a:gd name="T88" fmla="*/ 18 w 21"/>
                <a:gd name="T89" fmla="*/ 6 h 44"/>
                <a:gd name="T90" fmla="*/ 17 w 21"/>
                <a:gd name="T91" fmla="*/ 3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44"/>
                <a:gd name="T140" fmla="*/ 21 w 21"/>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44">
                  <a:moveTo>
                    <a:pt x="16" y="2"/>
                  </a:moveTo>
                  <a:lnTo>
                    <a:pt x="15" y="2"/>
                  </a:lnTo>
                  <a:lnTo>
                    <a:pt x="13" y="0"/>
                  </a:lnTo>
                  <a:lnTo>
                    <a:pt x="12" y="0"/>
                  </a:lnTo>
                  <a:lnTo>
                    <a:pt x="11" y="0"/>
                  </a:lnTo>
                  <a:lnTo>
                    <a:pt x="9" y="0"/>
                  </a:lnTo>
                  <a:lnTo>
                    <a:pt x="9" y="2"/>
                  </a:lnTo>
                  <a:lnTo>
                    <a:pt x="8" y="2"/>
                  </a:lnTo>
                  <a:lnTo>
                    <a:pt x="7" y="2"/>
                  </a:lnTo>
                  <a:lnTo>
                    <a:pt x="7" y="3"/>
                  </a:lnTo>
                  <a:lnTo>
                    <a:pt x="6" y="3"/>
                  </a:lnTo>
                  <a:lnTo>
                    <a:pt x="6" y="4"/>
                  </a:lnTo>
                  <a:lnTo>
                    <a:pt x="4" y="6"/>
                  </a:lnTo>
                  <a:lnTo>
                    <a:pt x="4" y="7"/>
                  </a:lnTo>
                  <a:lnTo>
                    <a:pt x="4" y="8"/>
                  </a:lnTo>
                  <a:lnTo>
                    <a:pt x="3" y="8"/>
                  </a:lnTo>
                  <a:lnTo>
                    <a:pt x="3" y="9"/>
                  </a:lnTo>
                  <a:lnTo>
                    <a:pt x="3" y="11"/>
                  </a:lnTo>
                  <a:lnTo>
                    <a:pt x="2" y="13"/>
                  </a:lnTo>
                  <a:lnTo>
                    <a:pt x="2" y="16"/>
                  </a:lnTo>
                  <a:lnTo>
                    <a:pt x="2" y="17"/>
                  </a:lnTo>
                  <a:lnTo>
                    <a:pt x="2" y="19"/>
                  </a:lnTo>
                  <a:lnTo>
                    <a:pt x="0" y="19"/>
                  </a:lnTo>
                  <a:lnTo>
                    <a:pt x="2" y="20"/>
                  </a:lnTo>
                  <a:lnTo>
                    <a:pt x="0" y="20"/>
                  </a:lnTo>
                  <a:lnTo>
                    <a:pt x="0" y="21"/>
                  </a:lnTo>
                  <a:lnTo>
                    <a:pt x="0" y="22"/>
                  </a:lnTo>
                  <a:lnTo>
                    <a:pt x="0" y="24"/>
                  </a:lnTo>
                  <a:lnTo>
                    <a:pt x="2" y="25"/>
                  </a:lnTo>
                  <a:lnTo>
                    <a:pt x="0" y="25"/>
                  </a:lnTo>
                  <a:lnTo>
                    <a:pt x="2" y="26"/>
                  </a:lnTo>
                  <a:lnTo>
                    <a:pt x="0" y="26"/>
                  </a:lnTo>
                  <a:lnTo>
                    <a:pt x="2" y="28"/>
                  </a:lnTo>
                  <a:lnTo>
                    <a:pt x="2" y="29"/>
                  </a:lnTo>
                  <a:lnTo>
                    <a:pt x="2" y="30"/>
                  </a:lnTo>
                  <a:lnTo>
                    <a:pt x="2" y="32"/>
                  </a:lnTo>
                  <a:lnTo>
                    <a:pt x="2" y="33"/>
                  </a:lnTo>
                  <a:lnTo>
                    <a:pt x="3" y="34"/>
                  </a:lnTo>
                  <a:lnTo>
                    <a:pt x="3" y="35"/>
                  </a:lnTo>
                  <a:lnTo>
                    <a:pt x="3" y="37"/>
                  </a:lnTo>
                  <a:lnTo>
                    <a:pt x="4" y="38"/>
                  </a:lnTo>
                  <a:lnTo>
                    <a:pt x="4" y="39"/>
                  </a:lnTo>
                  <a:lnTo>
                    <a:pt x="6" y="41"/>
                  </a:lnTo>
                  <a:lnTo>
                    <a:pt x="7" y="42"/>
                  </a:lnTo>
                  <a:lnTo>
                    <a:pt x="8" y="43"/>
                  </a:lnTo>
                  <a:lnTo>
                    <a:pt x="9" y="43"/>
                  </a:lnTo>
                  <a:lnTo>
                    <a:pt x="11" y="44"/>
                  </a:lnTo>
                  <a:lnTo>
                    <a:pt x="11" y="43"/>
                  </a:lnTo>
                  <a:lnTo>
                    <a:pt x="11" y="44"/>
                  </a:lnTo>
                  <a:lnTo>
                    <a:pt x="11" y="43"/>
                  </a:lnTo>
                  <a:lnTo>
                    <a:pt x="11" y="44"/>
                  </a:lnTo>
                  <a:lnTo>
                    <a:pt x="11" y="43"/>
                  </a:lnTo>
                  <a:lnTo>
                    <a:pt x="12" y="44"/>
                  </a:lnTo>
                  <a:lnTo>
                    <a:pt x="12" y="43"/>
                  </a:lnTo>
                  <a:lnTo>
                    <a:pt x="12" y="44"/>
                  </a:lnTo>
                  <a:lnTo>
                    <a:pt x="12" y="43"/>
                  </a:lnTo>
                  <a:lnTo>
                    <a:pt x="13" y="43"/>
                  </a:lnTo>
                  <a:lnTo>
                    <a:pt x="15" y="43"/>
                  </a:lnTo>
                  <a:lnTo>
                    <a:pt x="15" y="42"/>
                  </a:lnTo>
                  <a:lnTo>
                    <a:pt x="16" y="42"/>
                  </a:lnTo>
                  <a:lnTo>
                    <a:pt x="16" y="41"/>
                  </a:lnTo>
                  <a:lnTo>
                    <a:pt x="17" y="41"/>
                  </a:lnTo>
                  <a:lnTo>
                    <a:pt x="17" y="39"/>
                  </a:lnTo>
                  <a:lnTo>
                    <a:pt x="17" y="38"/>
                  </a:lnTo>
                  <a:lnTo>
                    <a:pt x="18" y="38"/>
                  </a:lnTo>
                  <a:lnTo>
                    <a:pt x="18" y="37"/>
                  </a:lnTo>
                  <a:lnTo>
                    <a:pt x="18" y="35"/>
                  </a:lnTo>
                  <a:lnTo>
                    <a:pt x="20" y="35"/>
                  </a:lnTo>
                  <a:lnTo>
                    <a:pt x="20" y="34"/>
                  </a:lnTo>
                  <a:lnTo>
                    <a:pt x="20" y="32"/>
                  </a:lnTo>
                  <a:lnTo>
                    <a:pt x="21" y="29"/>
                  </a:lnTo>
                  <a:lnTo>
                    <a:pt x="21" y="28"/>
                  </a:lnTo>
                  <a:lnTo>
                    <a:pt x="21" y="26"/>
                  </a:lnTo>
                  <a:lnTo>
                    <a:pt x="21" y="25"/>
                  </a:lnTo>
                  <a:lnTo>
                    <a:pt x="21" y="24"/>
                  </a:lnTo>
                  <a:lnTo>
                    <a:pt x="21" y="22"/>
                  </a:lnTo>
                  <a:lnTo>
                    <a:pt x="21" y="21"/>
                  </a:lnTo>
                  <a:lnTo>
                    <a:pt x="21" y="20"/>
                  </a:lnTo>
                  <a:lnTo>
                    <a:pt x="21" y="19"/>
                  </a:lnTo>
                  <a:lnTo>
                    <a:pt x="21" y="17"/>
                  </a:lnTo>
                  <a:lnTo>
                    <a:pt x="21" y="16"/>
                  </a:lnTo>
                  <a:lnTo>
                    <a:pt x="21" y="15"/>
                  </a:lnTo>
                  <a:lnTo>
                    <a:pt x="21" y="13"/>
                  </a:lnTo>
                  <a:lnTo>
                    <a:pt x="21" y="12"/>
                  </a:lnTo>
                  <a:lnTo>
                    <a:pt x="20" y="11"/>
                  </a:lnTo>
                  <a:lnTo>
                    <a:pt x="20" y="9"/>
                  </a:lnTo>
                  <a:lnTo>
                    <a:pt x="20" y="8"/>
                  </a:lnTo>
                  <a:lnTo>
                    <a:pt x="18" y="8"/>
                  </a:lnTo>
                  <a:lnTo>
                    <a:pt x="18" y="7"/>
                  </a:lnTo>
                  <a:lnTo>
                    <a:pt x="18" y="6"/>
                  </a:lnTo>
                  <a:lnTo>
                    <a:pt x="17" y="4"/>
                  </a:lnTo>
                  <a:lnTo>
                    <a:pt x="17" y="3"/>
                  </a:lnTo>
                  <a:lnTo>
                    <a:pt x="16" y="2"/>
                  </a:lnTo>
                  <a:close/>
                </a:path>
              </a:pathLst>
            </a:custGeom>
            <a:solidFill>
              <a:srgbClr val="808080"/>
            </a:solidFill>
            <a:ln w="9525">
              <a:noFill/>
              <a:round/>
              <a:headEnd/>
              <a:tailEnd/>
            </a:ln>
          </p:spPr>
          <p:txBody>
            <a:bodyPr/>
            <a:lstStyle/>
            <a:p>
              <a:endParaRPr lang="en-US"/>
            </a:p>
          </p:txBody>
        </p:sp>
        <p:sp>
          <p:nvSpPr>
            <p:cNvPr id="360" name="Freeform 506"/>
            <p:cNvSpPr>
              <a:spLocks/>
            </p:cNvSpPr>
            <p:nvPr/>
          </p:nvSpPr>
          <p:spPr bwMode="auto">
            <a:xfrm>
              <a:off x="1818" y="1326"/>
              <a:ext cx="22" cy="45"/>
            </a:xfrm>
            <a:custGeom>
              <a:avLst/>
              <a:gdLst>
                <a:gd name="T0" fmla="*/ 0 w 22"/>
                <a:gd name="T1" fmla="*/ 20 h 45"/>
                <a:gd name="T2" fmla="*/ 0 w 22"/>
                <a:gd name="T3" fmla="*/ 23 h 45"/>
                <a:gd name="T4" fmla="*/ 0 w 22"/>
                <a:gd name="T5" fmla="*/ 27 h 45"/>
                <a:gd name="T6" fmla="*/ 2 w 22"/>
                <a:gd name="T7" fmla="*/ 33 h 45"/>
                <a:gd name="T8" fmla="*/ 3 w 22"/>
                <a:gd name="T9" fmla="*/ 36 h 45"/>
                <a:gd name="T10" fmla="*/ 4 w 22"/>
                <a:gd name="T11" fmla="*/ 40 h 45"/>
                <a:gd name="T12" fmla="*/ 7 w 22"/>
                <a:gd name="T13" fmla="*/ 44 h 45"/>
                <a:gd name="T14" fmla="*/ 11 w 22"/>
                <a:gd name="T15" fmla="*/ 45 h 45"/>
                <a:gd name="T16" fmla="*/ 15 w 22"/>
                <a:gd name="T17" fmla="*/ 44 h 45"/>
                <a:gd name="T18" fmla="*/ 17 w 22"/>
                <a:gd name="T19" fmla="*/ 43 h 45"/>
                <a:gd name="T20" fmla="*/ 18 w 22"/>
                <a:gd name="T21" fmla="*/ 38 h 45"/>
                <a:gd name="T22" fmla="*/ 20 w 22"/>
                <a:gd name="T23" fmla="*/ 35 h 45"/>
                <a:gd name="T24" fmla="*/ 21 w 22"/>
                <a:gd name="T25" fmla="*/ 29 h 45"/>
                <a:gd name="T26" fmla="*/ 22 w 22"/>
                <a:gd name="T27" fmla="*/ 22 h 45"/>
                <a:gd name="T28" fmla="*/ 22 w 22"/>
                <a:gd name="T29" fmla="*/ 18 h 45"/>
                <a:gd name="T30" fmla="*/ 21 w 22"/>
                <a:gd name="T31" fmla="*/ 13 h 45"/>
                <a:gd name="T32" fmla="*/ 20 w 22"/>
                <a:gd name="T33" fmla="*/ 9 h 45"/>
                <a:gd name="T34" fmla="*/ 18 w 22"/>
                <a:gd name="T35" fmla="*/ 7 h 45"/>
                <a:gd name="T36" fmla="*/ 15 w 22"/>
                <a:gd name="T37" fmla="*/ 0 h 45"/>
                <a:gd name="T38" fmla="*/ 11 w 22"/>
                <a:gd name="T39" fmla="*/ 0 h 45"/>
                <a:gd name="T40" fmla="*/ 7 w 22"/>
                <a:gd name="T41" fmla="*/ 1 h 45"/>
                <a:gd name="T42" fmla="*/ 6 w 22"/>
                <a:gd name="T43" fmla="*/ 4 h 45"/>
                <a:gd name="T44" fmla="*/ 4 w 22"/>
                <a:gd name="T45" fmla="*/ 7 h 45"/>
                <a:gd name="T46" fmla="*/ 2 w 22"/>
                <a:gd name="T47" fmla="*/ 12 h 45"/>
                <a:gd name="T48" fmla="*/ 3 w 22"/>
                <a:gd name="T49" fmla="*/ 13 h 45"/>
                <a:gd name="T50" fmla="*/ 4 w 22"/>
                <a:gd name="T51" fmla="*/ 8 h 45"/>
                <a:gd name="T52" fmla="*/ 7 w 22"/>
                <a:gd name="T53" fmla="*/ 5 h 45"/>
                <a:gd name="T54" fmla="*/ 9 w 22"/>
                <a:gd name="T55" fmla="*/ 4 h 45"/>
                <a:gd name="T56" fmla="*/ 12 w 22"/>
                <a:gd name="T57" fmla="*/ 3 h 45"/>
                <a:gd name="T58" fmla="*/ 17 w 22"/>
                <a:gd name="T59" fmla="*/ 5 h 45"/>
                <a:gd name="T60" fmla="*/ 18 w 22"/>
                <a:gd name="T61" fmla="*/ 8 h 45"/>
                <a:gd name="T62" fmla="*/ 20 w 22"/>
                <a:gd name="T63" fmla="*/ 12 h 45"/>
                <a:gd name="T64" fmla="*/ 20 w 22"/>
                <a:gd name="T65" fmla="*/ 17 h 45"/>
                <a:gd name="T66" fmla="*/ 21 w 22"/>
                <a:gd name="T67" fmla="*/ 21 h 45"/>
                <a:gd name="T68" fmla="*/ 21 w 22"/>
                <a:gd name="T69" fmla="*/ 26 h 45"/>
                <a:gd name="T70" fmla="*/ 20 w 22"/>
                <a:gd name="T71" fmla="*/ 31 h 45"/>
                <a:gd name="T72" fmla="*/ 18 w 22"/>
                <a:gd name="T73" fmla="*/ 35 h 45"/>
                <a:gd name="T74" fmla="*/ 17 w 22"/>
                <a:gd name="T75" fmla="*/ 39 h 45"/>
                <a:gd name="T76" fmla="*/ 13 w 22"/>
                <a:gd name="T77" fmla="*/ 43 h 45"/>
                <a:gd name="T78" fmla="*/ 9 w 22"/>
                <a:gd name="T79" fmla="*/ 43 h 45"/>
                <a:gd name="T80" fmla="*/ 6 w 22"/>
                <a:gd name="T81" fmla="*/ 40 h 45"/>
                <a:gd name="T82" fmla="*/ 3 w 22"/>
                <a:gd name="T83" fmla="*/ 35 h 45"/>
                <a:gd name="T84" fmla="*/ 2 w 22"/>
                <a:gd name="T85" fmla="*/ 29 h 45"/>
                <a:gd name="T86" fmla="*/ 2 w 22"/>
                <a:gd name="T87" fmla="*/ 23 h 45"/>
                <a:gd name="T88" fmla="*/ 2 w 22"/>
                <a:gd name="T89" fmla="*/ 18 h 45"/>
                <a:gd name="T90" fmla="*/ 2 w 22"/>
                <a:gd name="T91" fmla="*/ 13 h 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5"/>
                <a:gd name="T140" fmla="*/ 22 w 22"/>
                <a:gd name="T141" fmla="*/ 45 h 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5">
                  <a:moveTo>
                    <a:pt x="2" y="13"/>
                  </a:moveTo>
                  <a:lnTo>
                    <a:pt x="0" y="17"/>
                  </a:lnTo>
                  <a:lnTo>
                    <a:pt x="0" y="20"/>
                  </a:lnTo>
                  <a:lnTo>
                    <a:pt x="0" y="21"/>
                  </a:lnTo>
                  <a:lnTo>
                    <a:pt x="0" y="22"/>
                  </a:lnTo>
                  <a:lnTo>
                    <a:pt x="0" y="23"/>
                  </a:lnTo>
                  <a:lnTo>
                    <a:pt x="0" y="25"/>
                  </a:lnTo>
                  <a:lnTo>
                    <a:pt x="0" y="26"/>
                  </a:lnTo>
                  <a:lnTo>
                    <a:pt x="0" y="27"/>
                  </a:lnTo>
                  <a:lnTo>
                    <a:pt x="0" y="29"/>
                  </a:lnTo>
                  <a:lnTo>
                    <a:pt x="0" y="30"/>
                  </a:lnTo>
                  <a:lnTo>
                    <a:pt x="2" y="33"/>
                  </a:lnTo>
                  <a:lnTo>
                    <a:pt x="2" y="34"/>
                  </a:lnTo>
                  <a:lnTo>
                    <a:pt x="2" y="36"/>
                  </a:lnTo>
                  <a:lnTo>
                    <a:pt x="3" y="36"/>
                  </a:lnTo>
                  <a:lnTo>
                    <a:pt x="3" y="38"/>
                  </a:lnTo>
                  <a:lnTo>
                    <a:pt x="3" y="39"/>
                  </a:lnTo>
                  <a:lnTo>
                    <a:pt x="4" y="40"/>
                  </a:lnTo>
                  <a:lnTo>
                    <a:pt x="4" y="43"/>
                  </a:lnTo>
                  <a:lnTo>
                    <a:pt x="6" y="43"/>
                  </a:lnTo>
                  <a:lnTo>
                    <a:pt x="7" y="44"/>
                  </a:lnTo>
                  <a:lnTo>
                    <a:pt x="8" y="45"/>
                  </a:lnTo>
                  <a:lnTo>
                    <a:pt x="9" y="45"/>
                  </a:lnTo>
                  <a:lnTo>
                    <a:pt x="11" y="45"/>
                  </a:lnTo>
                  <a:lnTo>
                    <a:pt x="12" y="45"/>
                  </a:lnTo>
                  <a:lnTo>
                    <a:pt x="13" y="45"/>
                  </a:lnTo>
                  <a:lnTo>
                    <a:pt x="15" y="44"/>
                  </a:lnTo>
                  <a:lnTo>
                    <a:pt x="16" y="44"/>
                  </a:lnTo>
                  <a:lnTo>
                    <a:pt x="16" y="43"/>
                  </a:lnTo>
                  <a:lnTo>
                    <a:pt x="17" y="43"/>
                  </a:lnTo>
                  <a:lnTo>
                    <a:pt x="17" y="42"/>
                  </a:lnTo>
                  <a:lnTo>
                    <a:pt x="18" y="40"/>
                  </a:lnTo>
                  <a:lnTo>
                    <a:pt x="18" y="38"/>
                  </a:lnTo>
                  <a:lnTo>
                    <a:pt x="20" y="38"/>
                  </a:lnTo>
                  <a:lnTo>
                    <a:pt x="20" y="36"/>
                  </a:lnTo>
                  <a:lnTo>
                    <a:pt x="20" y="35"/>
                  </a:lnTo>
                  <a:lnTo>
                    <a:pt x="21" y="34"/>
                  </a:lnTo>
                  <a:lnTo>
                    <a:pt x="21" y="33"/>
                  </a:lnTo>
                  <a:lnTo>
                    <a:pt x="21" y="29"/>
                  </a:lnTo>
                  <a:lnTo>
                    <a:pt x="22" y="27"/>
                  </a:lnTo>
                  <a:lnTo>
                    <a:pt x="22" y="23"/>
                  </a:lnTo>
                  <a:lnTo>
                    <a:pt x="22" y="22"/>
                  </a:lnTo>
                  <a:lnTo>
                    <a:pt x="22" y="21"/>
                  </a:lnTo>
                  <a:lnTo>
                    <a:pt x="22" y="20"/>
                  </a:lnTo>
                  <a:lnTo>
                    <a:pt x="22" y="18"/>
                  </a:lnTo>
                  <a:lnTo>
                    <a:pt x="21" y="16"/>
                  </a:lnTo>
                  <a:lnTo>
                    <a:pt x="21" y="14"/>
                  </a:lnTo>
                  <a:lnTo>
                    <a:pt x="21" y="13"/>
                  </a:lnTo>
                  <a:lnTo>
                    <a:pt x="21" y="12"/>
                  </a:lnTo>
                  <a:lnTo>
                    <a:pt x="20" y="10"/>
                  </a:lnTo>
                  <a:lnTo>
                    <a:pt x="20" y="9"/>
                  </a:lnTo>
                  <a:lnTo>
                    <a:pt x="20" y="8"/>
                  </a:lnTo>
                  <a:lnTo>
                    <a:pt x="20" y="7"/>
                  </a:lnTo>
                  <a:lnTo>
                    <a:pt x="18" y="7"/>
                  </a:lnTo>
                  <a:lnTo>
                    <a:pt x="18" y="5"/>
                  </a:lnTo>
                  <a:lnTo>
                    <a:pt x="17" y="4"/>
                  </a:lnTo>
                  <a:lnTo>
                    <a:pt x="15" y="0"/>
                  </a:lnTo>
                  <a:lnTo>
                    <a:pt x="13" y="0"/>
                  </a:lnTo>
                  <a:lnTo>
                    <a:pt x="12" y="0"/>
                  </a:lnTo>
                  <a:lnTo>
                    <a:pt x="11" y="0"/>
                  </a:lnTo>
                  <a:lnTo>
                    <a:pt x="9" y="0"/>
                  </a:lnTo>
                  <a:lnTo>
                    <a:pt x="8" y="1"/>
                  </a:lnTo>
                  <a:lnTo>
                    <a:pt x="7" y="1"/>
                  </a:lnTo>
                  <a:lnTo>
                    <a:pt x="7" y="3"/>
                  </a:lnTo>
                  <a:lnTo>
                    <a:pt x="6" y="3"/>
                  </a:lnTo>
                  <a:lnTo>
                    <a:pt x="6" y="4"/>
                  </a:lnTo>
                  <a:lnTo>
                    <a:pt x="4" y="4"/>
                  </a:lnTo>
                  <a:lnTo>
                    <a:pt x="4" y="5"/>
                  </a:lnTo>
                  <a:lnTo>
                    <a:pt x="4" y="7"/>
                  </a:lnTo>
                  <a:lnTo>
                    <a:pt x="3" y="8"/>
                  </a:lnTo>
                  <a:lnTo>
                    <a:pt x="3" y="9"/>
                  </a:lnTo>
                  <a:lnTo>
                    <a:pt x="2" y="12"/>
                  </a:lnTo>
                  <a:lnTo>
                    <a:pt x="2" y="13"/>
                  </a:lnTo>
                  <a:lnTo>
                    <a:pt x="3" y="14"/>
                  </a:lnTo>
                  <a:lnTo>
                    <a:pt x="3" y="13"/>
                  </a:lnTo>
                  <a:lnTo>
                    <a:pt x="4" y="10"/>
                  </a:lnTo>
                  <a:lnTo>
                    <a:pt x="4" y="9"/>
                  </a:lnTo>
                  <a:lnTo>
                    <a:pt x="4" y="8"/>
                  </a:lnTo>
                  <a:lnTo>
                    <a:pt x="6" y="8"/>
                  </a:lnTo>
                  <a:lnTo>
                    <a:pt x="6" y="7"/>
                  </a:lnTo>
                  <a:lnTo>
                    <a:pt x="7" y="5"/>
                  </a:lnTo>
                  <a:lnTo>
                    <a:pt x="7" y="4"/>
                  </a:lnTo>
                  <a:lnTo>
                    <a:pt x="8" y="4"/>
                  </a:lnTo>
                  <a:lnTo>
                    <a:pt x="9" y="4"/>
                  </a:lnTo>
                  <a:lnTo>
                    <a:pt x="9" y="3"/>
                  </a:lnTo>
                  <a:lnTo>
                    <a:pt x="11" y="3"/>
                  </a:lnTo>
                  <a:lnTo>
                    <a:pt x="12" y="3"/>
                  </a:lnTo>
                  <a:lnTo>
                    <a:pt x="13" y="3"/>
                  </a:lnTo>
                  <a:lnTo>
                    <a:pt x="15" y="3"/>
                  </a:lnTo>
                  <a:lnTo>
                    <a:pt x="17" y="5"/>
                  </a:lnTo>
                  <a:lnTo>
                    <a:pt x="17" y="7"/>
                  </a:lnTo>
                  <a:lnTo>
                    <a:pt x="17" y="8"/>
                  </a:lnTo>
                  <a:lnTo>
                    <a:pt x="18" y="8"/>
                  </a:lnTo>
                  <a:lnTo>
                    <a:pt x="18" y="9"/>
                  </a:lnTo>
                  <a:lnTo>
                    <a:pt x="18" y="10"/>
                  </a:lnTo>
                  <a:lnTo>
                    <a:pt x="20" y="12"/>
                  </a:lnTo>
                  <a:lnTo>
                    <a:pt x="20" y="13"/>
                  </a:lnTo>
                  <a:lnTo>
                    <a:pt x="20" y="14"/>
                  </a:lnTo>
                  <a:lnTo>
                    <a:pt x="20" y="17"/>
                  </a:lnTo>
                  <a:lnTo>
                    <a:pt x="21" y="18"/>
                  </a:lnTo>
                  <a:lnTo>
                    <a:pt x="21" y="20"/>
                  </a:lnTo>
                  <a:lnTo>
                    <a:pt x="21" y="21"/>
                  </a:lnTo>
                  <a:lnTo>
                    <a:pt x="21" y="22"/>
                  </a:lnTo>
                  <a:lnTo>
                    <a:pt x="21" y="23"/>
                  </a:lnTo>
                  <a:lnTo>
                    <a:pt x="21" y="26"/>
                  </a:lnTo>
                  <a:lnTo>
                    <a:pt x="21" y="27"/>
                  </a:lnTo>
                  <a:lnTo>
                    <a:pt x="21" y="29"/>
                  </a:lnTo>
                  <a:lnTo>
                    <a:pt x="20" y="31"/>
                  </a:lnTo>
                  <a:lnTo>
                    <a:pt x="20" y="33"/>
                  </a:lnTo>
                  <a:lnTo>
                    <a:pt x="18" y="34"/>
                  </a:lnTo>
                  <a:lnTo>
                    <a:pt x="18" y="35"/>
                  </a:lnTo>
                  <a:lnTo>
                    <a:pt x="18" y="36"/>
                  </a:lnTo>
                  <a:lnTo>
                    <a:pt x="17" y="38"/>
                  </a:lnTo>
                  <a:lnTo>
                    <a:pt x="17" y="39"/>
                  </a:lnTo>
                  <a:lnTo>
                    <a:pt x="16" y="40"/>
                  </a:lnTo>
                  <a:lnTo>
                    <a:pt x="15" y="42"/>
                  </a:lnTo>
                  <a:lnTo>
                    <a:pt x="13" y="43"/>
                  </a:lnTo>
                  <a:lnTo>
                    <a:pt x="12" y="43"/>
                  </a:lnTo>
                  <a:lnTo>
                    <a:pt x="11" y="43"/>
                  </a:lnTo>
                  <a:lnTo>
                    <a:pt x="9" y="43"/>
                  </a:lnTo>
                  <a:lnTo>
                    <a:pt x="8" y="43"/>
                  </a:lnTo>
                  <a:lnTo>
                    <a:pt x="7" y="42"/>
                  </a:lnTo>
                  <a:lnTo>
                    <a:pt x="6" y="40"/>
                  </a:lnTo>
                  <a:lnTo>
                    <a:pt x="4" y="38"/>
                  </a:lnTo>
                  <a:lnTo>
                    <a:pt x="4" y="36"/>
                  </a:lnTo>
                  <a:lnTo>
                    <a:pt x="3" y="35"/>
                  </a:lnTo>
                  <a:lnTo>
                    <a:pt x="3" y="33"/>
                  </a:lnTo>
                  <a:lnTo>
                    <a:pt x="2" y="31"/>
                  </a:lnTo>
                  <a:lnTo>
                    <a:pt x="2" y="29"/>
                  </a:lnTo>
                  <a:lnTo>
                    <a:pt x="2" y="26"/>
                  </a:lnTo>
                  <a:lnTo>
                    <a:pt x="2" y="25"/>
                  </a:lnTo>
                  <a:lnTo>
                    <a:pt x="2" y="23"/>
                  </a:lnTo>
                  <a:lnTo>
                    <a:pt x="2" y="22"/>
                  </a:lnTo>
                  <a:lnTo>
                    <a:pt x="2" y="21"/>
                  </a:lnTo>
                  <a:lnTo>
                    <a:pt x="2" y="18"/>
                  </a:lnTo>
                  <a:lnTo>
                    <a:pt x="2" y="17"/>
                  </a:lnTo>
                  <a:lnTo>
                    <a:pt x="3" y="14"/>
                  </a:lnTo>
                  <a:lnTo>
                    <a:pt x="2" y="13"/>
                  </a:lnTo>
                  <a:close/>
                </a:path>
              </a:pathLst>
            </a:custGeom>
            <a:solidFill>
              <a:srgbClr val="808080"/>
            </a:solidFill>
            <a:ln w="9525">
              <a:noFill/>
              <a:round/>
              <a:headEnd/>
              <a:tailEnd/>
            </a:ln>
          </p:spPr>
          <p:txBody>
            <a:bodyPr/>
            <a:lstStyle/>
            <a:p>
              <a:endParaRPr lang="en-US"/>
            </a:p>
          </p:txBody>
        </p:sp>
        <p:sp>
          <p:nvSpPr>
            <p:cNvPr id="361" name="Freeform 507"/>
            <p:cNvSpPr>
              <a:spLocks/>
            </p:cNvSpPr>
            <p:nvPr/>
          </p:nvSpPr>
          <p:spPr bwMode="auto">
            <a:xfrm>
              <a:off x="1817" y="1307"/>
              <a:ext cx="21" cy="92"/>
            </a:xfrm>
            <a:custGeom>
              <a:avLst/>
              <a:gdLst>
                <a:gd name="T0" fmla="*/ 19 w 21"/>
                <a:gd name="T1" fmla="*/ 20 h 92"/>
                <a:gd name="T2" fmla="*/ 17 w 21"/>
                <a:gd name="T3" fmla="*/ 29 h 92"/>
                <a:gd name="T4" fmla="*/ 19 w 21"/>
                <a:gd name="T5" fmla="*/ 53 h 92"/>
                <a:gd name="T6" fmla="*/ 21 w 21"/>
                <a:gd name="T7" fmla="*/ 57 h 92"/>
                <a:gd name="T8" fmla="*/ 1 w 21"/>
                <a:gd name="T9" fmla="*/ 92 h 92"/>
                <a:gd name="T10" fmla="*/ 0 w 21"/>
                <a:gd name="T11" fmla="*/ 0 h 92"/>
                <a:gd name="T12" fmla="*/ 19 w 21"/>
                <a:gd name="T13" fmla="*/ 20 h 92"/>
                <a:gd name="T14" fmla="*/ 0 60000 65536"/>
                <a:gd name="T15" fmla="*/ 0 60000 65536"/>
                <a:gd name="T16" fmla="*/ 0 60000 65536"/>
                <a:gd name="T17" fmla="*/ 0 60000 65536"/>
                <a:gd name="T18" fmla="*/ 0 60000 65536"/>
                <a:gd name="T19" fmla="*/ 0 60000 65536"/>
                <a:gd name="T20" fmla="*/ 0 60000 65536"/>
                <a:gd name="T21" fmla="*/ 0 w 21"/>
                <a:gd name="T22" fmla="*/ 0 h 92"/>
                <a:gd name="T23" fmla="*/ 21 w 21"/>
                <a:gd name="T24" fmla="*/ 92 h 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92">
                  <a:moveTo>
                    <a:pt x="19" y="20"/>
                  </a:moveTo>
                  <a:lnTo>
                    <a:pt x="17" y="29"/>
                  </a:lnTo>
                  <a:lnTo>
                    <a:pt x="19" y="53"/>
                  </a:lnTo>
                  <a:lnTo>
                    <a:pt x="21" y="57"/>
                  </a:lnTo>
                  <a:lnTo>
                    <a:pt x="1" y="92"/>
                  </a:lnTo>
                  <a:lnTo>
                    <a:pt x="0" y="0"/>
                  </a:lnTo>
                  <a:lnTo>
                    <a:pt x="19" y="20"/>
                  </a:lnTo>
                  <a:close/>
                </a:path>
              </a:pathLst>
            </a:custGeom>
            <a:solidFill>
              <a:srgbClr val="808080"/>
            </a:solidFill>
            <a:ln w="9525">
              <a:noFill/>
              <a:round/>
              <a:headEnd/>
              <a:tailEnd/>
            </a:ln>
          </p:spPr>
          <p:txBody>
            <a:bodyPr/>
            <a:lstStyle/>
            <a:p>
              <a:endParaRPr lang="en-US"/>
            </a:p>
          </p:txBody>
        </p:sp>
        <p:sp>
          <p:nvSpPr>
            <p:cNvPr id="362" name="Freeform 508"/>
            <p:cNvSpPr>
              <a:spLocks/>
            </p:cNvSpPr>
            <p:nvPr/>
          </p:nvSpPr>
          <p:spPr bwMode="auto">
            <a:xfrm>
              <a:off x="1817" y="1305"/>
              <a:ext cx="21" cy="95"/>
            </a:xfrm>
            <a:custGeom>
              <a:avLst/>
              <a:gdLst>
                <a:gd name="T0" fmla="*/ 18 w 21"/>
                <a:gd name="T1" fmla="*/ 24 h 95"/>
                <a:gd name="T2" fmla="*/ 18 w 21"/>
                <a:gd name="T3" fmla="*/ 22 h 95"/>
                <a:gd name="T4" fmla="*/ 16 w 21"/>
                <a:gd name="T5" fmla="*/ 31 h 95"/>
                <a:gd name="T6" fmla="*/ 18 w 21"/>
                <a:gd name="T7" fmla="*/ 55 h 95"/>
                <a:gd name="T8" fmla="*/ 19 w 21"/>
                <a:gd name="T9" fmla="*/ 59 h 95"/>
                <a:gd name="T10" fmla="*/ 19 w 21"/>
                <a:gd name="T11" fmla="*/ 57 h 95"/>
                <a:gd name="T12" fmla="*/ 0 w 21"/>
                <a:gd name="T13" fmla="*/ 92 h 95"/>
                <a:gd name="T14" fmla="*/ 1 w 21"/>
                <a:gd name="T15" fmla="*/ 94 h 95"/>
                <a:gd name="T16" fmla="*/ 1 w 21"/>
                <a:gd name="T17" fmla="*/ 2 h 95"/>
                <a:gd name="T18" fmla="*/ 0 w 21"/>
                <a:gd name="T19" fmla="*/ 3 h 95"/>
                <a:gd name="T20" fmla="*/ 18 w 21"/>
                <a:gd name="T21" fmla="*/ 24 h 95"/>
                <a:gd name="T22" fmla="*/ 19 w 21"/>
                <a:gd name="T23" fmla="*/ 21 h 95"/>
                <a:gd name="T24" fmla="*/ 0 w 21"/>
                <a:gd name="T25" fmla="*/ 0 h 95"/>
                <a:gd name="T26" fmla="*/ 0 w 21"/>
                <a:gd name="T27" fmla="*/ 2 h 95"/>
                <a:gd name="T28" fmla="*/ 0 w 21"/>
                <a:gd name="T29" fmla="*/ 94 h 95"/>
                <a:gd name="T30" fmla="*/ 0 w 21"/>
                <a:gd name="T31" fmla="*/ 95 h 95"/>
                <a:gd name="T32" fmla="*/ 1 w 21"/>
                <a:gd name="T33" fmla="*/ 95 h 95"/>
                <a:gd name="T34" fmla="*/ 1 w 21"/>
                <a:gd name="T35" fmla="*/ 94 h 95"/>
                <a:gd name="T36" fmla="*/ 21 w 21"/>
                <a:gd name="T37" fmla="*/ 59 h 95"/>
                <a:gd name="T38" fmla="*/ 21 w 21"/>
                <a:gd name="T39" fmla="*/ 57 h 95"/>
                <a:gd name="T40" fmla="*/ 19 w 21"/>
                <a:gd name="T41" fmla="*/ 54 h 95"/>
                <a:gd name="T42" fmla="*/ 19 w 21"/>
                <a:gd name="T43" fmla="*/ 55 h 95"/>
                <a:gd name="T44" fmla="*/ 17 w 21"/>
                <a:gd name="T45" fmla="*/ 31 h 95"/>
                <a:gd name="T46" fmla="*/ 17 w 21"/>
                <a:gd name="T47" fmla="*/ 33 h 95"/>
                <a:gd name="T48" fmla="*/ 19 w 21"/>
                <a:gd name="T49" fmla="*/ 24 h 95"/>
                <a:gd name="T50" fmla="*/ 19 w 21"/>
                <a:gd name="T51" fmla="*/ 22 h 95"/>
                <a:gd name="T52" fmla="*/ 19 w 21"/>
                <a:gd name="T53" fmla="*/ 21 h 95"/>
                <a:gd name="T54" fmla="*/ 18 w 21"/>
                <a:gd name="T55" fmla="*/ 24 h 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
                <a:gd name="T85" fmla="*/ 0 h 95"/>
                <a:gd name="T86" fmla="*/ 21 w 21"/>
                <a:gd name="T87" fmla="*/ 95 h 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 h="95">
                  <a:moveTo>
                    <a:pt x="18" y="24"/>
                  </a:moveTo>
                  <a:lnTo>
                    <a:pt x="18" y="22"/>
                  </a:lnTo>
                  <a:lnTo>
                    <a:pt x="16" y="31"/>
                  </a:lnTo>
                  <a:lnTo>
                    <a:pt x="18" y="55"/>
                  </a:lnTo>
                  <a:lnTo>
                    <a:pt x="19" y="59"/>
                  </a:lnTo>
                  <a:lnTo>
                    <a:pt x="19" y="57"/>
                  </a:lnTo>
                  <a:lnTo>
                    <a:pt x="0" y="92"/>
                  </a:lnTo>
                  <a:lnTo>
                    <a:pt x="1" y="94"/>
                  </a:lnTo>
                  <a:lnTo>
                    <a:pt x="1" y="2"/>
                  </a:lnTo>
                  <a:lnTo>
                    <a:pt x="0" y="3"/>
                  </a:lnTo>
                  <a:lnTo>
                    <a:pt x="18" y="24"/>
                  </a:lnTo>
                  <a:lnTo>
                    <a:pt x="19" y="21"/>
                  </a:lnTo>
                  <a:lnTo>
                    <a:pt x="0" y="0"/>
                  </a:lnTo>
                  <a:lnTo>
                    <a:pt x="0" y="2"/>
                  </a:lnTo>
                  <a:lnTo>
                    <a:pt x="0" y="94"/>
                  </a:lnTo>
                  <a:lnTo>
                    <a:pt x="0" y="95"/>
                  </a:lnTo>
                  <a:lnTo>
                    <a:pt x="1" y="95"/>
                  </a:lnTo>
                  <a:lnTo>
                    <a:pt x="1" y="94"/>
                  </a:lnTo>
                  <a:lnTo>
                    <a:pt x="21" y="59"/>
                  </a:lnTo>
                  <a:lnTo>
                    <a:pt x="21" y="57"/>
                  </a:lnTo>
                  <a:lnTo>
                    <a:pt x="19" y="54"/>
                  </a:lnTo>
                  <a:lnTo>
                    <a:pt x="19" y="55"/>
                  </a:lnTo>
                  <a:lnTo>
                    <a:pt x="17" y="31"/>
                  </a:lnTo>
                  <a:lnTo>
                    <a:pt x="17" y="33"/>
                  </a:lnTo>
                  <a:lnTo>
                    <a:pt x="19" y="24"/>
                  </a:lnTo>
                  <a:lnTo>
                    <a:pt x="19" y="22"/>
                  </a:lnTo>
                  <a:lnTo>
                    <a:pt x="19" y="21"/>
                  </a:lnTo>
                  <a:lnTo>
                    <a:pt x="18" y="24"/>
                  </a:lnTo>
                  <a:close/>
                </a:path>
              </a:pathLst>
            </a:custGeom>
            <a:solidFill>
              <a:srgbClr val="808080"/>
            </a:solidFill>
            <a:ln w="9525">
              <a:noFill/>
              <a:round/>
              <a:headEnd/>
              <a:tailEnd/>
            </a:ln>
          </p:spPr>
          <p:txBody>
            <a:bodyPr/>
            <a:lstStyle/>
            <a:p>
              <a:endParaRPr lang="en-US"/>
            </a:p>
          </p:txBody>
        </p:sp>
        <p:sp>
          <p:nvSpPr>
            <p:cNvPr id="363" name="Freeform 509"/>
            <p:cNvSpPr>
              <a:spLocks/>
            </p:cNvSpPr>
            <p:nvPr/>
          </p:nvSpPr>
          <p:spPr bwMode="auto">
            <a:xfrm>
              <a:off x="1824" y="1427"/>
              <a:ext cx="51" cy="40"/>
            </a:xfrm>
            <a:custGeom>
              <a:avLst/>
              <a:gdLst>
                <a:gd name="T0" fmla="*/ 50 w 51"/>
                <a:gd name="T1" fmla="*/ 27 h 40"/>
                <a:gd name="T2" fmla="*/ 51 w 51"/>
                <a:gd name="T3" fmla="*/ 40 h 40"/>
                <a:gd name="T4" fmla="*/ 0 w 51"/>
                <a:gd name="T5" fmla="*/ 34 h 40"/>
                <a:gd name="T6" fmla="*/ 14 w 51"/>
                <a:gd name="T7" fmla="*/ 0 h 40"/>
                <a:gd name="T8" fmla="*/ 50 w 51"/>
                <a:gd name="T9" fmla="*/ 27 h 40"/>
                <a:gd name="T10" fmla="*/ 0 60000 65536"/>
                <a:gd name="T11" fmla="*/ 0 60000 65536"/>
                <a:gd name="T12" fmla="*/ 0 60000 65536"/>
                <a:gd name="T13" fmla="*/ 0 60000 65536"/>
                <a:gd name="T14" fmla="*/ 0 60000 65536"/>
                <a:gd name="T15" fmla="*/ 0 w 51"/>
                <a:gd name="T16" fmla="*/ 0 h 40"/>
                <a:gd name="T17" fmla="*/ 51 w 51"/>
                <a:gd name="T18" fmla="*/ 40 h 40"/>
              </a:gdLst>
              <a:ahLst/>
              <a:cxnLst>
                <a:cxn ang="T10">
                  <a:pos x="T0" y="T1"/>
                </a:cxn>
                <a:cxn ang="T11">
                  <a:pos x="T2" y="T3"/>
                </a:cxn>
                <a:cxn ang="T12">
                  <a:pos x="T4" y="T5"/>
                </a:cxn>
                <a:cxn ang="T13">
                  <a:pos x="T6" y="T7"/>
                </a:cxn>
                <a:cxn ang="T14">
                  <a:pos x="T8" y="T9"/>
                </a:cxn>
              </a:cxnLst>
              <a:rect l="T15" t="T16" r="T17" b="T18"/>
              <a:pathLst>
                <a:path w="51" h="40">
                  <a:moveTo>
                    <a:pt x="50" y="27"/>
                  </a:moveTo>
                  <a:lnTo>
                    <a:pt x="51" y="40"/>
                  </a:lnTo>
                  <a:lnTo>
                    <a:pt x="0" y="34"/>
                  </a:lnTo>
                  <a:lnTo>
                    <a:pt x="14" y="0"/>
                  </a:lnTo>
                  <a:lnTo>
                    <a:pt x="50" y="27"/>
                  </a:lnTo>
                  <a:close/>
                </a:path>
              </a:pathLst>
            </a:custGeom>
            <a:solidFill>
              <a:srgbClr val="808080"/>
            </a:solidFill>
            <a:ln w="9525">
              <a:noFill/>
              <a:round/>
              <a:headEnd/>
              <a:tailEnd/>
            </a:ln>
          </p:spPr>
          <p:txBody>
            <a:bodyPr/>
            <a:lstStyle/>
            <a:p>
              <a:endParaRPr lang="en-US"/>
            </a:p>
          </p:txBody>
        </p:sp>
        <p:sp>
          <p:nvSpPr>
            <p:cNvPr id="364" name="Freeform 510"/>
            <p:cNvSpPr>
              <a:spLocks/>
            </p:cNvSpPr>
            <p:nvPr/>
          </p:nvSpPr>
          <p:spPr bwMode="auto">
            <a:xfrm>
              <a:off x="1821" y="1426"/>
              <a:ext cx="56" cy="44"/>
            </a:xfrm>
            <a:custGeom>
              <a:avLst/>
              <a:gdLst>
                <a:gd name="T0" fmla="*/ 52 w 56"/>
                <a:gd name="T1" fmla="*/ 30 h 44"/>
                <a:gd name="T2" fmla="*/ 52 w 56"/>
                <a:gd name="T3" fmla="*/ 28 h 44"/>
                <a:gd name="T4" fmla="*/ 52 w 56"/>
                <a:gd name="T5" fmla="*/ 41 h 44"/>
                <a:gd name="T6" fmla="*/ 54 w 56"/>
                <a:gd name="T7" fmla="*/ 39 h 44"/>
                <a:gd name="T8" fmla="*/ 3 w 56"/>
                <a:gd name="T9" fmla="*/ 32 h 44"/>
                <a:gd name="T10" fmla="*/ 4 w 56"/>
                <a:gd name="T11" fmla="*/ 36 h 44"/>
                <a:gd name="T12" fmla="*/ 18 w 56"/>
                <a:gd name="T13" fmla="*/ 3 h 44"/>
                <a:gd name="T14" fmla="*/ 15 w 56"/>
                <a:gd name="T15" fmla="*/ 4 h 44"/>
                <a:gd name="T16" fmla="*/ 52 w 56"/>
                <a:gd name="T17" fmla="*/ 30 h 44"/>
                <a:gd name="T18" fmla="*/ 54 w 56"/>
                <a:gd name="T19" fmla="*/ 27 h 44"/>
                <a:gd name="T20" fmla="*/ 17 w 56"/>
                <a:gd name="T21" fmla="*/ 0 h 44"/>
                <a:gd name="T22" fmla="*/ 15 w 56"/>
                <a:gd name="T23" fmla="*/ 0 h 44"/>
                <a:gd name="T24" fmla="*/ 1 w 56"/>
                <a:gd name="T25" fmla="*/ 34 h 44"/>
                <a:gd name="T26" fmla="*/ 0 w 56"/>
                <a:gd name="T27" fmla="*/ 35 h 44"/>
                <a:gd name="T28" fmla="*/ 0 w 56"/>
                <a:gd name="T29" fmla="*/ 36 h 44"/>
                <a:gd name="T30" fmla="*/ 1 w 56"/>
                <a:gd name="T31" fmla="*/ 36 h 44"/>
                <a:gd name="T32" fmla="*/ 1 w 56"/>
                <a:gd name="T33" fmla="*/ 38 h 44"/>
                <a:gd name="T34" fmla="*/ 3 w 56"/>
                <a:gd name="T35" fmla="*/ 36 h 44"/>
                <a:gd name="T36" fmla="*/ 54 w 56"/>
                <a:gd name="T37" fmla="*/ 43 h 44"/>
                <a:gd name="T38" fmla="*/ 54 w 56"/>
                <a:gd name="T39" fmla="*/ 44 h 44"/>
                <a:gd name="T40" fmla="*/ 54 w 56"/>
                <a:gd name="T41" fmla="*/ 43 h 44"/>
                <a:gd name="T42" fmla="*/ 56 w 56"/>
                <a:gd name="T43" fmla="*/ 43 h 44"/>
                <a:gd name="T44" fmla="*/ 56 w 56"/>
                <a:gd name="T45" fmla="*/ 41 h 44"/>
                <a:gd name="T46" fmla="*/ 54 w 56"/>
                <a:gd name="T47" fmla="*/ 28 h 44"/>
                <a:gd name="T48" fmla="*/ 54 w 56"/>
                <a:gd name="T49" fmla="*/ 27 h 44"/>
                <a:gd name="T50" fmla="*/ 52 w 56"/>
                <a:gd name="T51" fmla="*/ 3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6"/>
                <a:gd name="T79" fmla="*/ 0 h 44"/>
                <a:gd name="T80" fmla="*/ 56 w 5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6" h="44">
                  <a:moveTo>
                    <a:pt x="52" y="30"/>
                  </a:moveTo>
                  <a:lnTo>
                    <a:pt x="52" y="28"/>
                  </a:lnTo>
                  <a:lnTo>
                    <a:pt x="52" y="41"/>
                  </a:lnTo>
                  <a:lnTo>
                    <a:pt x="54" y="39"/>
                  </a:lnTo>
                  <a:lnTo>
                    <a:pt x="3" y="32"/>
                  </a:lnTo>
                  <a:lnTo>
                    <a:pt x="4" y="36"/>
                  </a:lnTo>
                  <a:lnTo>
                    <a:pt x="18" y="3"/>
                  </a:lnTo>
                  <a:lnTo>
                    <a:pt x="15" y="4"/>
                  </a:lnTo>
                  <a:lnTo>
                    <a:pt x="52" y="30"/>
                  </a:lnTo>
                  <a:lnTo>
                    <a:pt x="54" y="27"/>
                  </a:lnTo>
                  <a:lnTo>
                    <a:pt x="17" y="0"/>
                  </a:lnTo>
                  <a:lnTo>
                    <a:pt x="15" y="0"/>
                  </a:lnTo>
                  <a:lnTo>
                    <a:pt x="1" y="34"/>
                  </a:lnTo>
                  <a:lnTo>
                    <a:pt x="0" y="35"/>
                  </a:lnTo>
                  <a:lnTo>
                    <a:pt x="0" y="36"/>
                  </a:lnTo>
                  <a:lnTo>
                    <a:pt x="1" y="36"/>
                  </a:lnTo>
                  <a:lnTo>
                    <a:pt x="1" y="38"/>
                  </a:lnTo>
                  <a:lnTo>
                    <a:pt x="3" y="36"/>
                  </a:lnTo>
                  <a:lnTo>
                    <a:pt x="54" y="43"/>
                  </a:lnTo>
                  <a:lnTo>
                    <a:pt x="54" y="44"/>
                  </a:lnTo>
                  <a:lnTo>
                    <a:pt x="54" y="43"/>
                  </a:lnTo>
                  <a:lnTo>
                    <a:pt x="56" y="43"/>
                  </a:lnTo>
                  <a:lnTo>
                    <a:pt x="56" y="41"/>
                  </a:lnTo>
                  <a:lnTo>
                    <a:pt x="54" y="28"/>
                  </a:lnTo>
                  <a:lnTo>
                    <a:pt x="54" y="27"/>
                  </a:lnTo>
                  <a:lnTo>
                    <a:pt x="52" y="30"/>
                  </a:lnTo>
                  <a:close/>
                </a:path>
              </a:pathLst>
            </a:custGeom>
            <a:solidFill>
              <a:srgbClr val="808080"/>
            </a:solidFill>
            <a:ln w="9525">
              <a:noFill/>
              <a:round/>
              <a:headEnd/>
              <a:tailEnd/>
            </a:ln>
          </p:spPr>
          <p:txBody>
            <a:bodyPr/>
            <a:lstStyle/>
            <a:p>
              <a:endParaRPr lang="en-US"/>
            </a:p>
          </p:txBody>
        </p:sp>
        <p:sp>
          <p:nvSpPr>
            <p:cNvPr id="365" name="Freeform 511"/>
            <p:cNvSpPr>
              <a:spLocks/>
            </p:cNvSpPr>
            <p:nvPr/>
          </p:nvSpPr>
          <p:spPr bwMode="auto">
            <a:xfrm>
              <a:off x="1739" y="1469"/>
              <a:ext cx="65" cy="83"/>
            </a:xfrm>
            <a:custGeom>
              <a:avLst/>
              <a:gdLst>
                <a:gd name="T0" fmla="*/ 43 w 65"/>
                <a:gd name="T1" fmla="*/ 2 h 83"/>
                <a:gd name="T2" fmla="*/ 39 w 65"/>
                <a:gd name="T3" fmla="*/ 1 h 83"/>
                <a:gd name="T4" fmla="*/ 35 w 65"/>
                <a:gd name="T5" fmla="*/ 0 h 83"/>
                <a:gd name="T6" fmla="*/ 34 w 65"/>
                <a:gd name="T7" fmla="*/ 1 h 83"/>
                <a:gd name="T8" fmla="*/ 30 w 65"/>
                <a:gd name="T9" fmla="*/ 1 h 83"/>
                <a:gd name="T10" fmla="*/ 20 w 65"/>
                <a:gd name="T11" fmla="*/ 5 h 83"/>
                <a:gd name="T12" fmla="*/ 17 w 65"/>
                <a:gd name="T13" fmla="*/ 6 h 83"/>
                <a:gd name="T14" fmla="*/ 15 w 65"/>
                <a:gd name="T15" fmla="*/ 9 h 83"/>
                <a:gd name="T16" fmla="*/ 12 w 65"/>
                <a:gd name="T17" fmla="*/ 10 h 83"/>
                <a:gd name="T18" fmla="*/ 11 w 65"/>
                <a:gd name="T19" fmla="*/ 14 h 83"/>
                <a:gd name="T20" fmla="*/ 8 w 65"/>
                <a:gd name="T21" fmla="*/ 15 h 83"/>
                <a:gd name="T22" fmla="*/ 7 w 65"/>
                <a:gd name="T23" fmla="*/ 20 h 83"/>
                <a:gd name="T24" fmla="*/ 3 w 65"/>
                <a:gd name="T25" fmla="*/ 28 h 83"/>
                <a:gd name="T26" fmla="*/ 2 w 65"/>
                <a:gd name="T27" fmla="*/ 33 h 83"/>
                <a:gd name="T28" fmla="*/ 2 w 65"/>
                <a:gd name="T29" fmla="*/ 37 h 83"/>
                <a:gd name="T30" fmla="*/ 2 w 65"/>
                <a:gd name="T31" fmla="*/ 40 h 83"/>
                <a:gd name="T32" fmla="*/ 0 w 65"/>
                <a:gd name="T33" fmla="*/ 44 h 83"/>
                <a:gd name="T34" fmla="*/ 0 w 65"/>
                <a:gd name="T35" fmla="*/ 46 h 83"/>
                <a:gd name="T36" fmla="*/ 2 w 65"/>
                <a:gd name="T37" fmla="*/ 50 h 83"/>
                <a:gd name="T38" fmla="*/ 5 w 65"/>
                <a:gd name="T39" fmla="*/ 63 h 83"/>
                <a:gd name="T40" fmla="*/ 7 w 65"/>
                <a:gd name="T41" fmla="*/ 67 h 83"/>
                <a:gd name="T42" fmla="*/ 9 w 65"/>
                <a:gd name="T43" fmla="*/ 70 h 83"/>
                <a:gd name="T44" fmla="*/ 11 w 65"/>
                <a:gd name="T45" fmla="*/ 72 h 83"/>
                <a:gd name="T46" fmla="*/ 13 w 65"/>
                <a:gd name="T47" fmla="*/ 74 h 83"/>
                <a:gd name="T48" fmla="*/ 18 w 65"/>
                <a:gd name="T49" fmla="*/ 79 h 83"/>
                <a:gd name="T50" fmla="*/ 25 w 65"/>
                <a:gd name="T51" fmla="*/ 81 h 83"/>
                <a:gd name="T52" fmla="*/ 29 w 65"/>
                <a:gd name="T53" fmla="*/ 81 h 83"/>
                <a:gd name="T54" fmla="*/ 31 w 65"/>
                <a:gd name="T55" fmla="*/ 83 h 83"/>
                <a:gd name="T56" fmla="*/ 34 w 65"/>
                <a:gd name="T57" fmla="*/ 83 h 83"/>
                <a:gd name="T58" fmla="*/ 39 w 65"/>
                <a:gd name="T59" fmla="*/ 81 h 83"/>
                <a:gd name="T60" fmla="*/ 48 w 65"/>
                <a:gd name="T61" fmla="*/ 76 h 83"/>
                <a:gd name="T62" fmla="*/ 51 w 65"/>
                <a:gd name="T63" fmla="*/ 74 h 83"/>
                <a:gd name="T64" fmla="*/ 55 w 65"/>
                <a:gd name="T65" fmla="*/ 71 h 83"/>
                <a:gd name="T66" fmla="*/ 56 w 65"/>
                <a:gd name="T67" fmla="*/ 68 h 83"/>
                <a:gd name="T68" fmla="*/ 59 w 65"/>
                <a:gd name="T69" fmla="*/ 64 h 83"/>
                <a:gd name="T70" fmla="*/ 61 w 65"/>
                <a:gd name="T71" fmla="*/ 58 h 83"/>
                <a:gd name="T72" fmla="*/ 64 w 65"/>
                <a:gd name="T73" fmla="*/ 50 h 83"/>
                <a:gd name="T74" fmla="*/ 65 w 65"/>
                <a:gd name="T75" fmla="*/ 46 h 83"/>
                <a:gd name="T76" fmla="*/ 65 w 65"/>
                <a:gd name="T77" fmla="*/ 42 h 83"/>
                <a:gd name="T78" fmla="*/ 65 w 65"/>
                <a:gd name="T79" fmla="*/ 39 h 83"/>
                <a:gd name="T80" fmla="*/ 65 w 65"/>
                <a:gd name="T81" fmla="*/ 35 h 83"/>
                <a:gd name="T82" fmla="*/ 64 w 65"/>
                <a:gd name="T83" fmla="*/ 31 h 83"/>
                <a:gd name="T84" fmla="*/ 60 w 65"/>
                <a:gd name="T85" fmla="*/ 19 h 83"/>
                <a:gd name="T86" fmla="*/ 59 w 65"/>
                <a:gd name="T87" fmla="*/ 15 h 83"/>
                <a:gd name="T88" fmla="*/ 56 w 65"/>
                <a:gd name="T89" fmla="*/ 13 h 83"/>
                <a:gd name="T90" fmla="*/ 55 w 65"/>
                <a:gd name="T91" fmla="*/ 10 h 83"/>
                <a:gd name="T92" fmla="*/ 52 w 65"/>
                <a:gd name="T93" fmla="*/ 9 h 83"/>
                <a:gd name="T94" fmla="*/ 50 w 65"/>
                <a:gd name="T95" fmla="*/ 6 h 8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5"/>
                <a:gd name="T145" fmla="*/ 0 h 83"/>
                <a:gd name="T146" fmla="*/ 65 w 65"/>
                <a:gd name="T147" fmla="*/ 83 h 8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5" h="83">
                  <a:moveTo>
                    <a:pt x="47" y="4"/>
                  </a:moveTo>
                  <a:lnTo>
                    <a:pt x="44" y="2"/>
                  </a:lnTo>
                  <a:lnTo>
                    <a:pt x="43" y="2"/>
                  </a:lnTo>
                  <a:lnTo>
                    <a:pt x="42" y="1"/>
                  </a:lnTo>
                  <a:lnTo>
                    <a:pt x="40" y="1"/>
                  </a:lnTo>
                  <a:lnTo>
                    <a:pt x="39" y="1"/>
                  </a:lnTo>
                  <a:lnTo>
                    <a:pt x="38" y="1"/>
                  </a:lnTo>
                  <a:lnTo>
                    <a:pt x="37" y="1"/>
                  </a:lnTo>
                  <a:lnTo>
                    <a:pt x="35" y="0"/>
                  </a:lnTo>
                  <a:lnTo>
                    <a:pt x="35" y="1"/>
                  </a:lnTo>
                  <a:lnTo>
                    <a:pt x="35" y="0"/>
                  </a:lnTo>
                  <a:lnTo>
                    <a:pt x="34" y="1"/>
                  </a:lnTo>
                  <a:lnTo>
                    <a:pt x="33" y="1"/>
                  </a:lnTo>
                  <a:lnTo>
                    <a:pt x="31" y="0"/>
                  </a:lnTo>
                  <a:lnTo>
                    <a:pt x="30" y="1"/>
                  </a:lnTo>
                  <a:lnTo>
                    <a:pt x="29" y="1"/>
                  </a:lnTo>
                  <a:lnTo>
                    <a:pt x="28" y="1"/>
                  </a:lnTo>
                  <a:lnTo>
                    <a:pt x="20" y="5"/>
                  </a:lnTo>
                  <a:lnTo>
                    <a:pt x="18" y="5"/>
                  </a:lnTo>
                  <a:lnTo>
                    <a:pt x="18" y="6"/>
                  </a:lnTo>
                  <a:lnTo>
                    <a:pt x="17" y="6"/>
                  </a:lnTo>
                  <a:lnTo>
                    <a:pt x="17" y="7"/>
                  </a:lnTo>
                  <a:lnTo>
                    <a:pt x="16" y="7"/>
                  </a:lnTo>
                  <a:lnTo>
                    <a:pt x="15" y="9"/>
                  </a:lnTo>
                  <a:lnTo>
                    <a:pt x="13" y="9"/>
                  </a:lnTo>
                  <a:lnTo>
                    <a:pt x="13" y="10"/>
                  </a:lnTo>
                  <a:lnTo>
                    <a:pt x="12" y="10"/>
                  </a:lnTo>
                  <a:lnTo>
                    <a:pt x="12" y="11"/>
                  </a:lnTo>
                  <a:lnTo>
                    <a:pt x="11" y="13"/>
                  </a:lnTo>
                  <a:lnTo>
                    <a:pt x="11" y="14"/>
                  </a:lnTo>
                  <a:lnTo>
                    <a:pt x="9" y="14"/>
                  </a:lnTo>
                  <a:lnTo>
                    <a:pt x="9" y="15"/>
                  </a:lnTo>
                  <a:lnTo>
                    <a:pt x="8" y="15"/>
                  </a:lnTo>
                  <a:lnTo>
                    <a:pt x="8" y="17"/>
                  </a:lnTo>
                  <a:lnTo>
                    <a:pt x="7" y="18"/>
                  </a:lnTo>
                  <a:lnTo>
                    <a:pt x="7" y="20"/>
                  </a:lnTo>
                  <a:lnTo>
                    <a:pt x="5" y="20"/>
                  </a:lnTo>
                  <a:lnTo>
                    <a:pt x="4" y="24"/>
                  </a:lnTo>
                  <a:lnTo>
                    <a:pt x="3" y="28"/>
                  </a:lnTo>
                  <a:lnTo>
                    <a:pt x="3" y="29"/>
                  </a:lnTo>
                  <a:lnTo>
                    <a:pt x="2" y="32"/>
                  </a:lnTo>
                  <a:lnTo>
                    <a:pt x="2" y="33"/>
                  </a:lnTo>
                  <a:lnTo>
                    <a:pt x="2" y="35"/>
                  </a:lnTo>
                  <a:lnTo>
                    <a:pt x="2" y="36"/>
                  </a:lnTo>
                  <a:lnTo>
                    <a:pt x="2" y="37"/>
                  </a:lnTo>
                  <a:lnTo>
                    <a:pt x="2" y="39"/>
                  </a:lnTo>
                  <a:lnTo>
                    <a:pt x="0" y="39"/>
                  </a:lnTo>
                  <a:lnTo>
                    <a:pt x="2" y="40"/>
                  </a:lnTo>
                  <a:lnTo>
                    <a:pt x="0" y="41"/>
                  </a:lnTo>
                  <a:lnTo>
                    <a:pt x="0" y="42"/>
                  </a:lnTo>
                  <a:lnTo>
                    <a:pt x="0" y="44"/>
                  </a:lnTo>
                  <a:lnTo>
                    <a:pt x="2" y="45"/>
                  </a:lnTo>
                  <a:lnTo>
                    <a:pt x="0" y="45"/>
                  </a:lnTo>
                  <a:lnTo>
                    <a:pt x="0" y="46"/>
                  </a:lnTo>
                  <a:lnTo>
                    <a:pt x="2" y="48"/>
                  </a:lnTo>
                  <a:lnTo>
                    <a:pt x="2" y="49"/>
                  </a:lnTo>
                  <a:lnTo>
                    <a:pt x="2" y="50"/>
                  </a:lnTo>
                  <a:lnTo>
                    <a:pt x="2" y="52"/>
                  </a:lnTo>
                  <a:lnTo>
                    <a:pt x="4" y="62"/>
                  </a:lnTo>
                  <a:lnTo>
                    <a:pt x="5" y="63"/>
                  </a:lnTo>
                  <a:lnTo>
                    <a:pt x="5" y="64"/>
                  </a:lnTo>
                  <a:lnTo>
                    <a:pt x="7" y="66"/>
                  </a:lnTo>
                  <a:lnTo>
                    <a:pt x="7" y="67"/>
                  </a:lnTo>
                  <a:lnTo>
                    <a:pt x="8" y="67"/>
                  </a:lnTo>
                  <a:lnTo>
                    <a:pt x="8" y="68"/>
                  </a:lnTo>
                  <a:lnTo>
                    <a:pt x="9" y="70"/>
                  </a:lnTo>
                  <a:lnTo>
                    <a:pt x="9" y="71"/>
                  </a:lnTo>
                  <a:lnTo>
                    <a:pt x="11" y="71"/>
                  </a:lnTo>
                  <a:lnTo>
                    <a:pt x="11" y="72"/>
                  </a:lnTo>
                  <a:lnTo>
                    <a:pt x="12" y="72"/>
                  </a:lnTo>
                  <a:lnTo>
                    <a:pt x="12" y="74"/>
                  </a:lnTo>
                  <a:lnTo>
                    <a:pt x="13" y="74"/>
                  </a:lnTo>
                  <a:lnTo>
                    <a:pt x="13" y="75"/>
                  </a:lnTo>
                  <a:lnTo>
                    <a:pt x="16" y="76"/>
                  </a:lnTo>
                  <a:lnTo>
                    <a:pt x="18" y="79"/>
                  </a:lnTo>
                  <a:lnTo>
                    <a:pt x="22" y="80"/>
                  </a:lnTo>
                  <a:lnTo>
                    <a:pt x="24" y="80"/>
                  </a:lnTo>
                  <a:lnTo>
                    <a:pt x="25" y="81"/>
                  </a:lnTo>
                  <a:lnTo>
                    <a:pt x="26" y="81"/>
                  </a:lnTo>
                  <a:lnTo>
                    <a:pt x="28" y="81"/>
                  </a:lnTo>
                  <a:lnTo>
                    <a:pt x="29" y="81"/>
                  </a:lnTo>
                  <a:lnTo>
                    <a:pt x="29" y="83"/>
                  </a:lnTo>
                  <a:lnTo>
                    <a:pt x="30" y="83"/>
                  </a:lnTo>
                  <a:lnTo>
                    <a:pt x="31" y="83"/>
                  </a:lnTo>
                  <a:lnTo>
                    <a:pt x="33" y="83"/>
                  </a:lnTo>
                  <a:lnTo>
                    <a:pt x="34" y="81"/>
                  </a:lnTo>
                  <a:lnTo>
                    <a:pt x="34" y="83"/>
                  </a:lnTo>
                  <a:lnTo>
                    <a:pt x="37" y="81"/>
                  </a:lnTo>
                  <a:lnTo>
                    <a:pt x="38" y="81"/>
                  </a:lnTo>
                  <a:lnTo>
                    <a:pt x="39" y="81"/>
                  </a:lnTo>
                  <a:lnTo>
                    <a:pt x="47" y="77"/>
                  </a:lnTo>
                  <a:lnTo>
                    <a:pt x="48" y="77"/>
                  </a:lnTo>
                  <a:lnTo>
                    <a:pt x="48" y="76"/>
                  </a:lnTo>
                  <a:lnTo>
                    <a:pt x="50" y="76"/>
                  </a:lnTo>
                  <a:lnTo>
                    <a:pt x="51" y="75"/>
                  </a:lnTo>
                  <a:lnTo>
                    <a:pt x="51" y="74"/>
                  </a:lnTo>
                  <a:lnTo>
                    <a:pt x="52" y="74"/>
                  </a:lnTo>
                  <a:lnTo>
                    <a:pt x="53" y="72"/>
                  </a:lnTo>
                  <a:lnTo>
                    <a:pt x="55" y="71"/>
                  </a:lnTo>
                  <a:lnTo>
                    <a:pt x="55" y="70"/>
                  </a:lnTo>
                  <a:lnTo>
                    <a:pt x="56" y="70"/>
                  </a:lnTo>
                  <a:lnTo>
                    <a:pt x="56" y="68"/>
                  </a:lnTo>
                  <a:lnTo>
                    <a:pt x="57" y="67"/>
                  </a:lnTo>
                  <a:lnTo>
                    <a:pt x="59" y="66"/>
                  </a:lnTo>
                  <a:lnTo>
                    <a:pt x="59" y="64"/>
                  </a:lnTo>
                  <a:lnTo>
                    <a:pt x="60" y="63"/>
                  </a:lnTo>
                  <a:lnTo>
                    <a:pt x="60" y="62"/>
                  </a:lnTo>
                  <a:lnTo>
                    <a:pt x="61" y="58"/>
                  </a:lnTo>
                  <a:lnTo>
                    <a:pt x="64" y="54"/>
                  </a:lnTo>
                  <a:lnTo>
                    <a:pt x="64" y="53"/>
                  </a:lnTo>
                  <a:lnTo>
                    <a:pt x="64" y="50"/>
                  </a:lnTo>
                  <a:lnTo>
                    <a:pt x="64" y="49"/>
                  </a:lnTo>
                  <a:lnTo>
                    <a:pt x="65" y="48"/>
                  </a:lnTo>
                  <a:lnTo>
                    <a:pt x="65" y="46"/>
                  </a:lnTo>
                  <a:lnTo>
                    <a:pt x="65" y="45"/>
                  </a:lnTo>
                  <a:lnTo>
                    <a:pt x="65" y="44"/>
                  </a:lnTo>
                  <a:lnTo>
                    <a:pt x="65" y="42"/>
                  </a:lnTo>
                  <a:lnTo>
                    <a:pt x="65" y="41"/>
                  </a:lnTo>
                  <a:lnTo>
                    <a:pt x="65" y="40"/>
                  </a:lnTo>
                  <a:lnTo>
                    <a:pt x="65" y="39"/>
                  </a:lnTo>
                  <a:lnTo>
                    <a:pt x="65" y="37"/>
                  </a:lnTo>
                  <a:lnTo>
                    <a:pt x="65" y="36"/>
                  </a:lnTo>
                  <a:lnTo>
                    <a:pt x="65" y="35"/>
                  </a:lnTo>
                  <a:lnTo>
                    <a:pt x="65" y="33"/>
                  </a:lnTo>
                  <a:lnTo>
                    <a:pt x="65" y="32"/>
                  </a:lnTo>
                  <a:lnTo>
                    <a:pt x="64" y="31"/>
                  </a:lnTo>
                  <a:lnTo>
                    <a:pt x="65" y="31"/>
                  </a:lnTo>
                  <a:lnTo>
                    <a:pt x="61" y="20"/>
                  </a:lnTo>
                  <a:lnTo>
                    <a:pt x="60" y="19"/>
                  </a:lnTo>
                  <a:lnTo>
                    <a:pt x="60" y="18"/>
                  </a:lnTo>
                  <a:lnTo>
                    <a:pt x="60" y="17"/>
                  </a:lnTo>
                  <a:lnTo>
                    <a:pt x="59" y="15"/>
                  </a:lnTo>
                  <a:lnTo>
                    <a:pt x="57" y="14"/>
                  </a:lnTo>
                  <a:lnTo>
                    <a:pt x="57" y="13"/>
                  </a:lnTo>
                  <a:lnTo>
                    <a:pt x="56" y="13"/>
                  </a:lnTo>
                  <a:lnTo>
                    <a:pt x="56" y="11"/>
                  </a:lnTo>
                  <a:lnTo>
                    <a:pt x="55" y="11"/>
                  </a:lnTo>
                  <a:lnTo>
                    <a:pt x="55" y="10"/>
                  </a:lnTo>
                  <a:lnTo>
                    <a:pt x="53" y="10"/>
                  </a:lnTo>
                  <a:lnTo>
                    <a:pt x="53" y="9"/>
                  </a:lnTo>
                  <a:lnTo>
                    <a:pt x="52" y="9"/>
                  </a:lnTo>
                  <a:lnTo>
                    <a:pt x="52" y="7"/>
                  </a:lnTo>
                  <a:lnTo>
                    <a:pt x="51" y="6"/>
                  </a:lnTo>
                  <a:lnTo>
                    <a:pt x="50" y="6"/>
                  </a:lnTo>
                  <a:lnTo>
                    <a:pt x="47" y="4"/>
                  </a:lnTo>
                  <a:close/>
                </a:path>
              </a:pathLst>
            </a:custGeom>
            <a:solidFill>
              <a:srgbClr val="808080"/>
            </a:solidFill>
            <a:ln w="9525">
              <a:noFill/>
              <a:round/>
              <a:headEnd/>
              <a:tailEnd/>
            </a:ln>
          </p:spPr>
          <p:txBody>
            <a:bodyPr/>
            <a:lstStyle/>
            <a:p>
              <a:endParaRPr lang="en-US"/>
            </a:p>
          </p:txBody>
        </p:sp>
        <p:sp>
          <p:nvSpPr>
            <p:cNvPr id="366" name="Freeform 512"/>
            <p:cNvSpPr>
              <a:spLocks/>
            </p:cNvSpPr>
            <p:nvPr/>
          </p:nvSpPr>
          <p:spPr bwMode="auto">
            <a:xfrm>
              <a:off x="1738" y="1467"/>
              <a:ext cx="67" cy="86"/>
            </a:xfrm>
            <a:custGeom>
              <a:avLst/>
              <a:gdLst>
                <a:gd name="T0" fmla="*/ 1 w 67"/>
                <a:gd name="T1" fmla="*/ 35 h 86"/>
                <a:gd name="T2" fmla="*/ 0 w 67"/>
                <a:gd name="T3" fmla="*/ 44 h 86"/>
                <a:gd name="T4" fmla="*/ 1 w 67"/>
                <a:gd name="T5" fmla="*/ 52 h 86"/>
                <a:gd name="T6" fmla="*/ 5 w 67"/>
                <a:gd name="T7" fmla="*/ 65 h 86"/>
                <a:gd name="T8" fmla="*/ 9 w 67"/>
                <a:gd name="T9" fmla="*/ 72 h 86"/>
                <a:gd name="T10" fmla="*/ 13 w 67"/>
                <a:gd name="T11" fmla="*/ 78 h 86"/>
                <a:gd name="T12" fmla="*/ 19 w 67"/>
                <a:gd name="T13" fmla="*/ 82 h 86"/>
                <a:gd name="T14" fmla="*/ 29 w 67"/>
                <a:gd name="T15" fmla="*/ 86 h 86"/>
                <a:gd name="T16" fmla="*/ 35 w 67"/>
                <a:gd name="T17" fmla="*/ 86 h 86"/>
                <a:gd name="T18" fmla="*/ 48 w 67"/>
                <a:gd name="T19" fmla="*/ 81 h 86"/>
                <a:gd name="T20" fmla="*/ 53 w 67"/>
                <a:gd name="T21" fmla="*/ 77 h 86"/>
                <a:gd name="T22" fmla="*/ 60 w 67"/>
                <a:gd name="T23" fmla="*/ 69 h 86"/>
                <a:gd name="T24" fmla="*/ 65 w 67"/>
                <a:gd name="T25" fmla="*/ 60 h 86"/>
                <a:gd name="T26" fmla="*/ 67 w 67"/>
                <a:gd name="T27" fmla="*/ 51 h 86"/>
                <a:gd name="T28" fmla="*/ 67 w 67"/>
                <a:gd name="T29" fmla="*/ 39 h 86"/>
                <a:gd name="T30" fmla="*/ 67 w 67"/>
                <a:gd name="T31" fmla="*/ 31 h 86"/>
                <a:gd name="T32" fmla="*/ 61 w 67"/>
                <a:gd name="T33" fmla="*/ 17 h 86"/>
                <a:gd name="T34" fmla="*/ 57 w 67"/>
                <a:gd name="T35" fmla="*/ 11 h 86"/>
                <a:gd name="T36" fmla="*/ 52 w 67"/>
                <a:gd name="T37" fmla="*/ 6 h 86"/>
                <a:gd name="T38" fmla="*/ 40 w 67"/>
                <a:gd name="T39" fmla="*/ 0 h 86"/>
                <a:gd name="T40" fmla="*/ 32 w 67"/>
                <a:gd name="T41" fmla="*/ 0 h 86"/>
                <a:gd name="T42" fmla="*/ 26 w 67"/>
                <a:gd name="T43" fmla="*/ 2 h 86"/>
                <a:gd name="T44" fmla="*/ 16 w 67"/>
                <a:gd name="T45" fmla="*/ 8 h 86"/>
                <a:gd name="T46" fmla="*/ 10 w 67"/>
                <a:gd name="T47" fmla="*/ 13 h 86"/>
                <a:gd name="T48" fmla="*/ 6 w 67"/>
                <a:gd name="T49" fmla="*/ 20 h 86"/>
                <a:gd name="T50" fmla="*/ 9 w 67"/>
                <a:gd name="T51" fmla="*/ 20 h 86"/>
                <a:gd name="T52" fmla="*/ 14 w 67"/>
                <a:gd name="T53" fmla="*/ 15 h 86"/>
                <a:gd name="T54" fmla="*/ 18 w 67"/>
                <a:gd name="T55" fmla="*/ 9 h 86"/>
                <a:gd name="T56" fmla="*/ 27 w 67"/>
                <a:gd name="T57" fmla="*/ 6 h 86"/>
                <a:gd name="T58" fmla="*/ 32 w 67"/>
                <a:gd name="T59" fmla="*/ 4 h 86"/>
                <a:gd name="T60" fmla="*/ 40 w 67"/>
                <a:gd name="T61" fmla="*/ 4 h 86"/>
                <a:gd name="T62" fmla="*/ 49 w 67"/>
                <a:gd name="T63" fmla="*/ 9 h 86"/>
                <a:gd name="T64" fmla="*/ 54 w 67"/>
                <a:gd name="T65" fmla="*/ 13 h 86"/>
                <a:gd name="T66" fmla="*/ 58 w 67"/>
                <a:gd name="T67" fmla="*/ 20 h 86"/>
                <a:gd name="T68" fmla="*/ 64 w 67"/>
                <a:gd name="T69" fmla="*/ 31 h 86"/>
                <a:gd name="T70" fmla="*/ 64 w 67"/>
                <a:gd name="T71" fmla="*/ 38 h 86"/>
                <a:gd name="T72" fmla="*/ 64 w 67"/>
                <a:gd name="T73" fmla="*/ 47 h 86"/>
                <a:gd name="T74" fmla="*/ 62 w 67"/>
                <a:gd name="T75" fmla="*/ 57 h 86"/>
                <a:gd name="T76" fmla="*/ 60 w 67"/>
                <a:gd name="T77" fmla="*/ 64 h 86"/>
                <a:gd name="T78" fmla="*/ 54 w 67"/>
                <a:gd name="T79" fmla="*/ 72 h 86"/>
                <a:gd name="T80" fmla="*/ 49 w 67"/>
                <a:gd name="T81" fmla="*/ 76 h 86"/>
                <a:gd name="T82" fmla="*/ 41 w 67"/>
                <a:gd name="T83" fmla="*/ 81 h 86"/>
                <a:gd name="T84" fmla="*/ 34 w 67"/>
                <a:gd name="T85" fmla="*/ 82 h 86"/>
                <a:gd name="T86" fmla="*/ 26 w 67"/>
                <a:gd name="T87" fmla="*/ 81 h 86"/>
                <a:gd name="T88" fmla="*/ 21 w 67"/>
                <a:gd name="T89" fmla="*/ 78 h 86"/>
                <a:gd name="T90" fmla="*/ 14 w 67"/>
                <a:gd name="T91" fmla="*/ 73 h 86"/>
                <a:gd name="T92" fmla="*/ 10 w 67"/>
                <a:gd name="T93" fmla="*/ 68 h 86"/>
                <a:gd name="T94" fmla="*/ 6 w 67"/>
                <a:gd name="T95" fmla="*/ 61 h 86"/>
                <a:gd name="T96" fmla="*/ 4 w 67"/>
                <a:gd name="T97" fmla="*/ 51 h 86"/>
                <a:gd name="T98" fmla="*/ 4 w 67"/>
                <a:gd name="T99" fmla="*/ 43 h 86"/>
                <a:gd name="T100" fmla="*/ 4 w 67"/>
                <a:gd name="T101" fmla="*/ 37 h 86"/>
                <a:gd name="T102" fmla="*/ 4 w 67"/>
                <a:gd name="T103" fmla="*/ 25 h 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86"/>
                <a:gd name="T158" fmla="*/ 67 w 67"/>
                <a:gd name="T159" fmla="*/ 86 h 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86">
                  <a:moveTo>
                    <a:pt x="4" y="25"/>
                  </a:moveTo>
                  <a:lnTo>
                    <a:pt x="1" y="31"/>
                  </a:lnTo>
                  <a:lnTo>
                    <a:pt x="1" y="34"/>
                  </a:lnTo>
                  <a:lnTo>
                    <a:pt x="1" y="35"/>
                  </a:lnTo>
                  <a:lnTo>
                    <a:pt x="0" y="38"/>
                  </a:lnTo>
                  <a:lnTo>
                    <a:pt x="0" y="39"/>
                  </a:lnTo>
                  <a:lnTo>
                    <a:pt x="0" y="42"/>
                  </a:lnTo>
                  <a:lnTo>
                    <a:pt x="0" y="44"/>
                  </a:lnTo>
                  <a:lnTo>
                    <a:pt x="0" y="46"/>
                  </a:lnTo>
                  <a:lnTo>
                    <a:pt x="0" y="48"/>
                  </a:lnTo>
                  <a:lnTo>
                    <a:pt x="0" y="51"/>
                  </a:lnTo>
                  <a:lnTo>
                    <a:pt x="1" y="52"/>
                  </a:lnTo>
                  <a:lnTo>
                    <a:pt x="1" y="54"/>
                  </a:lnTo>
                  <a:lnTo>
                    <a:pt x="4" y="63"/>
                  </a:lnTo>
                  <a:lnTo>
                    <a:pt x="4" y="64"/>
                  </a:lnTo>
                  <a:lnTo>
                    <a:pt x="5" y="65"/>
                  </a:lnTo>
                  <a:lnTo>
                    <a:pt x="5" y="68"/>
                  </a:lnTo>
                  <a:lnTo>
                    <a:pt x="6" y="69"/>
                  </a:lnTo>
                  <a:lnTo>
                    <a:pt x="8" y="70"/>
                  </a:lnTo>
                  <a:lnTo>
                    <a:pt x="9" y="72"/>
                  </a:lnTo>
                  <a:lnTo>
                    <a:pt x="10" y="73"/>
                  </a:lnTo>
                  <a:lnTo>
                    <a:pt x="10" y="76"/>
                  </a:lnTo>
                  <a:lnTo>
                    <a:pt x="12" y="77"/>
                  </a:lnTo>
                  <a:lnTo>
                    <a:pt x="13" y="78"/>
                  </a:lnTo>
                  <a:lnTo>
                    <a:pt x="14" y="79"/>
                  </a:lnTo>
                  <a:lnTo>
                    <a:pt x="17" y="81"/>
                  </a:lnTo>
                  <a:lnTo>
                    <a:pt x="18" y="82"/>
                  </a:lnTo>
                  <a:lnTo>
                    <a:pt x="19" y="82"/>
                  </a:lnTo>
                  <a:lnTo>
                    <a:pt x="22" y="83"/>
                  </a:lnTo>
                  <a:lnTo>
                    <a:pt x="23" y="85"/>
                  </a:lnTo>
                  <a:lnTo>
                    <a:pt x="26" y="85"/>
                  </a:lnTo>
                  <a:lnTo>
                    <a:pt x="29" y="86"/>
                  </a:lnTo>
                  <a:lnTo>
                    <a:pt x="30" y="86"/>
                  </a:lnTo>
                  <a:lnTo>
                    <a:pt x="32" y="86"/>
                  </a:lnTo>
                  <a:lnTo>
                    <a:pt x="34" y="86"/>
                  </a:lnTo>
                  <a:lnTo>
                    <a:pt x="35" y="86"/>
                  </a:lnTo>
                  <a:lnTo>
                    <a:pt x="36" y="85"/>
                  </a:lnTo>
                  <a:lnTo>
                    <a:pt x="40" y="85"/>
                  </a:lnTo>
                  <a:lnTo>
                    <a:pt x="41" y="85"/>
                  </a:lnTo>
                  <a:lnTo>
                    <a:pt x="48" y="81"/>
                  </a:lnTo>
                  <a:lnTo>
                    <a:pt x="49" y="81"/>
                  </a:lnTo>
                  <a:lnTo>
                    <a:pt x="51" y="79"/>
                  </a:lnTo>
                  <a:lnTo>
                    <a:pt x="52" y="78"/>
                  </a:lnTo>
                  <a:lnTo>
                    <a:pt x="53" y="77"/>
                  </a:lnTo>
                  <a:lnTo>
                    <a:pt x="54" y="76"/>
                  </a:lnTo>
                  <a:lnTo>
                    <a:pt x="56" y="74"/>
                  </a:lnTo>
                  <a:lnTo>
                    <a:pt x="58" y="72"/>
                  </a:lnTo>
                  <a:lnTo>
                    <a:pt x="60" y="69"/>
                  </a:lnTo>
                  <a:lnTo>
                    <a:pt x="61" y="68"/>
                  </a:lnTo>
                  <a:lnTo>
                    <a:pt x="62" y="66"/>
                  </a:lnTo>
                  <a:lnTo>
                    <a:pt x="64" y="63"/>
                  </a:lnTo>
                  <a:lnTo>
                    <a:pt x="65" y="60"/>
                  </a:lnTo>
                  <a:lnTo>
                    <a:pt x="65" y="59"/>
                  </a:lnTo>
                  <a:lnTo>
                    <a:pt x="66" y="55"/>
                  </a:lnTo>
                  <a:lnTo>
                    <a:pt x="66" y="52"/>
                  </a:lnTo>
                  <a:lnTo>
                    <a:pt x="67" y="51"/>
                  </a:lnTo>
                  <a:lnTo>
                    <a:pt x="67" y="48"/>
                  </a:lnTo>
                  <a:lnTo>
                    <a:pt x="67" y="46"/>
                  </a:lnTo>
                  <a:lnTo>
                    <a:pt x="67" y="44"/>
                  </a:lnTo>
                  <a:lnTo>
                    <a:pt x="67" y="39"/>
                  </a:lnTo>
                  <a:lnTo>
                    <a:pt x="67" y="38"/>
                  </a:lnTo>
                  <a:lnTo>
                    <a:pt x="67" y="35"/>
                  </a:lnTo>
                  <a:lnTo>
                    <a:pt x="67" y="34"/>
                  </a:lnTo>
                  <a:lnTo>
                    <a:pt x="67" y="31"/>
                  </a:lnTo>
                  <a:lnTo>
                    <a:pt x="65" y="24"/>
                  </a:lnTo>
                  <a:lnTo>
                    <a:pt x="64" y="22"/>
                  </a:lnTo>
                  <a:lnTo>
                    <a:pt x="62" y="19"/>
                  </a:lnTo>
                  <a:lnTo>
                    <a:pt x="61" y="17"/>
                  </a:lnTo>
                  <a:lnTo>
                    <a:pt x="60" y="15"/>
                  </a:lnTo>
                  <a:lnTo>
                    <a:pt x="60" y="13"/>
                  </a:lnTo>
                  <a:lnTo>
                    <a:pt x="58" y="12"/>
                  </a:lnTo>
                  <a:lnTo>
                    <a:pt x="57" y="11"/>
                  </a:lnTo>
                  <a:lnTo>
                    <a:pt x="56" y="9"/>
                  </a:lnTo>
                  <a:lnTo>
                    <a:pt x="54" y="8"/>
                  </a:lnTo>
                  <a:lnTo>
                    <a:pt x="53" y="7"/>
                  </a:lnTo>
                  <a:lnTo>
                    <a:pt x="52" y="6"/>
                  </a:lnTo>
                  <a:lnTo>
                    <a:pt x="45" y="2"/>
                  </a:lnTo>
                  <a:lnTo>
                    <a:pt x="44" y="2"/>
                  </a:lnTo>
                  <a:lnTo>
                    <a:pt x="43" y="0"/>
                  </a:lnTo>
                  <a:lnTo>
                    <a:pt x="40" y="0"/>
                  </a:lnTo>
                  <a:lnTo>
                    <a:pt x="39" y="0"/>
                  </a:lnTo>
                  <a:lnTo>
                    <a:pt x="38" y="0"/>
                  </a:lnTo>
                  <a:lnTo>
                    <a:pt x="34" y="0"/>
                  </a:lnTo>
                  <a:lnTo>
                    <a:pt x="32" y="0"/>
                  </a:lnTo>
                  <a:lnTo>
                    <a:pt x="31" y="0"/>
                  </a:lnTo>
                  <a:lnTo>
                    <a:pt x="30" y="0"/>
                  </a:lnTo>
                  <a:lnTo>
                    <a:pt x="27" y="2"/>
                  </a:lnTo>
                  <a:lnTo>
                    <a:pt x="26" y="2"/>
                  </a:lnTo>
                  <a:lnTo>
                    <a:pt x="19" y="4"/>
                  </a:lnTo>
                  <a:lnTo>
                    <a:pt x="18" y="6"/>
                  </a:lnTo>
                  <a:lnTo>
                    <a:pt x="17" y="7"/>
                  </a:lnTo>
                  <a:lnTo>
                    <a:pt x="16" y="8"/>
                  </a:lnTo>
                  <a:lnTo>
                    <a:pt x="14" y="9"/>
                  </a:lnTo>
                  <a:lnTo>
                    <a:pt x="13" y="11"/>
                  </a:lnTo>
                  <a:lnTo>
                    <a:pt x="12" y="12"/>
                  </a:lnTo>
                  <a:lnTo>
                    <a:pt x="10" y="13"/>
                  </a:lnTo>
                  <a:lnTo>
                    <a:pt x="9" y="15"/>
                  </a:lnTo>
                  <a:lnTo>
                    <a:pt x="8" y="16"/>
                  </a:lnTo>
                  <a:lnTo>
                    <a:pt x="8" y="17"/>
                  </a:lnTo>
                  <a:lnTo>
                    <a:pt x="6" y="20"/>
                  </a:lnTo>
                  <a:lnTo>
                    <a:pt x="4" y="25"/>
                  </a:lnTo>
                  <a:lnTo>
                    <a:pt x="6" y="28"/>
                  </a:lnTo>
                  <a:lnTo>
                    <a:pt x="9" y="21"/>
                  </a:lnTo>
                  <a:lnTo>
                    <a:pt x="9" y="20"/>
                  </a:lnTo>
                  <a:lnTo>
                    <a:pt x="10" y="19"/>
                  </a:lnTo>
                  <a:lnTo>
                    <a:pt x="12" y="17"/>
                  </a:lnTo>
                  <a:lnTo>
                    <a:pt x="13" y="16"/>
                  </a:lnTo>
                  <a:lnTo>
                    <a:pt x="14" y="15"/>
                  </a:lnTo>
                  <a:lnTo>
                    <a:pt x="14" y="13"/>
                  </a:lnTo>
                  <a:lnTo>
                    <a:pt x="17" y="12"/>
                  </a:lnTo>
                  <a:lnTo>
                    <a:pt x="18" y="11"/>
                  </a:lnTo>
                  <a:lnTo>
                    <a:pt x="18" y="9"/>
                  </a:lnTo>
                  <a:lnTo>
                    <a:pt x="19" y="9"/>
                  </a:lnTo>
                  <a:lnTo>
                    <a:pt x="21" y="8"/>
                  </a:lnTo>
                  <a:lnTo>
                    <a:pt x="22" y="7"/>
                  </a:lnTo>
                  <a:lnTo>
                    <a:pt x="27" y="6"/>
                  </a:lnTo>
                  <a:lnTo>
                    <a:pt x="29" y="6"/>
                  </a:lnTo>
                  <a:lnTo>
                    <a:pt x="30" y="6"/>
                  </a:lnTo>
                  <a:lnTo>
                    <a:pt x="31" y="4"/>
                  </a:lnTo>
                  <a:lnTo>
                    <a:pt x="32" y="4"/>
                  </a:lnTo>
                  <a:lnTo>
                    <a:pt x="34" y="4"/>
                  </a:lnTo>
                  <a:lnTo>
                    <a:pt x="38" y="4"/>
                  </a:lnTo>
                  <a:lnTo>
                    <a:pt x="39" y="4"/>
                  </a:lnTo>
                  <a:lnTo>
                    <a:pt x="40" y="4"/>
                  </a:lnTo>
                  <a:lnTo>
                    <a:pt x="41" y="6"/>
                  </a:lnTo>
                  <a:lnTo>
                    <a:pt x="43" y="6"/>
                  </a:lnTo>
                  <a:lnTo>
                    <a:pt x="44" y="6"/>
                  </a:lnTo>
                  <a:lnTo>
                    <a:pt x="49" y="9"/>
                  </a:lnTo>
                  <a:lnTo>
                    <a:pt x="51" y="11"/>
                  </a:lnTo>
                  <a:lnTo>
                    <a:pt x="53" y="11"/>
                  </a:lnTo>
                  <a:lnTo>
                    <a:pt x="53" y="12"/>
                  </a:lnTo>
                  <a:lnTo>
                    <a:pt x="54" y="13"/>
                  </a:lnTo>
                  <a:lnTo>
                    <a:pt x="56" y="15"/>
                  </a:lnTo>
                  <a:lnTo>
                    <a:pt x="57" y="17"/>
                  </a:lnTo>
                  <a:lnTo>
                    <a:pt x="58" y="17"/>
                  </a:lnTo>
                  <a:lnTo>
                    <a:pt x="58" y="20"/>
                  </a:lnTo>
                  <a:lnTo>
                    <a:pt x="60" y="21"/>
                  </a:lnTo>
                  <a:lnTo>
                    <a:pt x="61" y="24"/>
                  </a:lnTo>
                  <a:lnTo>
                    <a:pt x="61" y="25"/>
                  </a:lnTo>
                  <a:lnTo>
                    <a:pt x="64" y="31"/>
                  </a:lnTo>
                  <a:lnTo>
                    <a:pt x="64" y="33"/>
                  </a:lnTo>
                  <a:lnTo>
                    <a:pt x="64" y="34"/>
                  </a:lnTo>
                  <a:lnTo>
                    <a:pt x="65" y="37"/>
                  </a:lnTo>
                  <a:lnTo>
                    <a:pt x="64" y="38"/>
                  </a:lnTo>
                  <a:lnTo>
                    <a:pt x="65" y="39"/>
                  </a:lnTo>
                  <a:lnTo>
                    <a:pt x="65" y="44"/>
                  </a:lnTo>
                  <a:lnTo>
                    <a:pt x="65" y="46"/>
                  </a:lnTo>
                  <a:lnTo>
                    <a:pt x="64" y="47"/>
                  </a:lnTo>
                  <a:lnTo>
                    <a:pt x="64" y="50"/>
                  </a:lnTo>
                  <a:lnTo>
                    <a:pt x="64" y="51"/>
                  </a:lnTo>
                  <a:lnTo>
                    <a:pt x="64" y="54"/>
                  </a:lnTo>
                  <a:lnTo>
                    <a:pt x="62" y="57"/>
                  </a:lnTo>
                  <a:lnTo>
                    <a:pt x="61" y="59"/>
                  </a:lnTo>
                  <a:lnTo>
                    <a:pt x="62" y="59"/>
                  </a:lnTo>
                  <a:lnTo>
                    <a:pt x="61" y="60"/>
                  </a:lnTo>
                  <a:lnTo>
                    <a:pt x="60" y="64"/>
                  </a:lnTo>
                  <a:lnTo>
                    <a:pt x="58" y="65"/>
                  </a:lnTo>
                  <a:lnTo>
                    <a:pt x="57" y="66"/>
                  </a:lnTo>
                  <a:lnTo>
                    <a:pt x="56" y="69"/>
                  </a:lnTo>
                  <a:lnTo>
                    <a:pt x="54" y="72"/>
                  </a:lnTo>
                  <a:lnTo>
                    <a:pt x="53" y="72"/>
                  </a:lnTo>
                  <a:lnTo>
                    <a:pt x="52" y="74"/>
                  </a:lnTo>
                  <a:lnTo>
                    <a:pt x="51" y="74"/>
                  </a:lnTo>
                  <a:lnTo>
                    <a:pt x="49" y="76"/>
                  </a:lnTo>
                  <a:lnTo>
                    <a:pt x="48" y="77"/>
                  </a:lnTo>
                  <a:lnTo>
                    <a:pt x="47" y="77"/>
                  </a:lnTo>
                  <a:lnTo>
                    <a:pt x="45" y="78"/>
                  </a:lnTo>
                  <a:lnTo>
                    <a:pt x="41" y="81"/>
                  </a:lnTo>
                  <a:lnTo>
                    <a:pt x="39" y="81"/>
                  </a:lnTo>
                  <a:lnTo>
                    <a:pt x="36" y="81"/>
                  </a:lnTo>
                  <a:lnTo>
                    <a:pt x="35" y="82"/>
                  </a:lnTo>
                  <a:lnTo>
                    <a:pt x="34" y="82"/>
                  </a:lnTo>
                  <a:lnTo>
                    <a:pt x="32" y="81"/>
                  </a:lnTo>
                  <a:lnTo>
                    <a:pt x="31" y="82"/>
                  </a:lnTo>
                  <a:lnTo>
                    <a:pt x="30" y="82"/>
                  </a:lnTo>
                  <a:lnTo>
                    <a:pt x="26" y="81"/>
                  </a:lnTo>
                  <a:lnTo>
                    <a:pt x="25" y="81"/>
                  </a:lnTo>
                  <a:lnTo>
                    <a:pt x="23" y="79"/>
                  </a:lnTo>
                  <a:lnTo>
                    <a:pt x="19" y="78"/>
                  </a:lnTo>
                  <a:lnTo>
                    <a:pt x="21" y="78"/>
                  </a:lnTo>
                  <a:lnTo>
                    <a:pt x="19" y="77"/>
                  </a:lnTo>
                  <a:lnTo>
                    <a:pt x="17" y="76"/>
                  </a:lnTo>
                  <a:lnTo>
                    <a:pt x="16" y="74"/>
                  </a:lnTo>
                  <a:lnTo>
                    <a:pt x="14" y="73"/>
                  </a:lnTo>
                  <a:lnTo>
                    <a:pt x="13" y="72"/>
                  </a:lnTo>
                  <a:lnTo>
                    <a:pt x="12" y="70"/>
                  </a:lnTo>
                  <a:lnTo>
                    <a:pt x="10" y="69"/>
                  </a:lnTo>
                  <a:lnTo>
                    <a:pt x="10" y="68"/>
                  </a:lnTo>
                  <a:lnTo>
                    <a:pt x="9" y="66"/>
                  </a:lnTo>
                  <a:lnTo>
                    <a:pt x="9" y="65"/>
                  </a:lnTo>
                  <a:lnTo>
                    <a:pt x="8" y="64"/>
                  </a:lnTo>
                  <a:lnTo>
                    <a:pt x="6" y="61"/>
                  </a:lnTo>
                  <a:lnTo>
                    <a:pt x="6" y="60"/>
                  </a:lnTo>
                  <a:lnTo>
                    <a:pt x="5" y="55"/>
                  </a:lnTo>
                  <a:lnTo>
                    <a:pt x="4" y="54"/>
                  </a:lnTo>
                  <a:lnTo>
                    <a:pt x="4" y="51"/>
                  </a:lnTo>
                  <a:lnTo>
                    <a:pt x="4" y="50"/>
                  </a:lnTo>
                  <a:lnTo>
                    <a:pt x="4" y="48"/>
                  </a:lnTo>
                  <a:lnTo>
                    <a:pt x="4" y="46"/>
                  </a:lnTo>
                  <a:lnTo>
                    <a:pt x="4" y="43"/>
                  </a:lnTo>
                  <a:lnTo>
                    <a:pt x="4" y="42"/>
                  </a:lnTo>
                  <a:lnTo>
                    <a:pt x="4" y="41"/>
                  </a:lnTo>
                  <a:lnTo>
                    <a:pt x="4" y="38"/>
                  </a:lnTo>
                  <a:lnTo>
                    <a:pt x="4" y="37"/>
                  </a:lnTo>
                  <a:lnTo>
                    <a:pt x="4" y="34"/>
                  </a:lnTo>
                  <a:lnTo>
                    <a:pt x="5" y="33"/>
                  </a:lnTo>
                  <a:lnTo>
                    <a:pt x="6" y="28"/>
                  </a:lnTo>
                  <a:lnTo>
                    <a:pt x="4" y="25"/>
                  </a:lnTo>
                  <a:close/>
                </a:path>
              </a:pathLst>
            </a:custGeom>
            <a:solidFill>
              <a:srgbClr val="808080"/>
            </a:solidFill>
            <a:ln w="9525">
              <a:noFill/>
              <a:round/>
              <a:headEnd/>
              <a:tailEnd/>
            </a:ln>
          </p:spPr>
          <p:txBody>
            <a:bodyPr/>
            <a:lstStyle/>
            <a:p>
              <a:endParaRPr lang="en-US"/>
            </a:p>
          </p:txBody>
        </p:sp>
        <p:sp>
          <p:nvSpPr>
            <p:cNvPr id="367" name="Freeform 513"/>
            <p:cNvSpPr>
              <a:spLocks/>
            </p:cNvSpPr>
            <p:nvPr/>
          </p:nvSpPr>
          <p:spPr bwMode="auto">
            <a:xfrm>
              <a:off x="1790" y="1478"/>
              <a:ext cx="27" cy="41"/>
            </a:xfrm>
            <a:custGeom>
              <a:avLst/>
              <a:gdLst>
                <a:gd name="T0" fmla="*/ 4 w 27"/>
                <a:gd name="T1" fmla="*/ 41 h 41"/>
                <a:gd name="T2" fmla="*/ 27 w 27"/>
                <a:gd name="T3" fmla="*/ 39 h 41"/>
                <a:gd name="T4" fmla="*/ 15 w 27"/>
                <a:gd name="T5" fmla="*/ 0 h 41"/>
                <a:gd name="T6" fmla="*/ 0 w 27"/>
                <a:gd name="T7" fmla="*/ 9 h 41"/>
                <a:gd name="T8" fmla="*/ 4 w 27"/>
                <a:gd name="T9" fmla="*/ 41 h 41"/>
                <a:gd name="T10" fmla="*/ 0 60000 65536"/>
                <a:gd name="T11" fmla="*/ 0 60000 65536"/>
                <a:gd name="T12" fmla="*/ 0 60000 65536"/>
                <a:gd name="T13" fmla="*/ 0 60000 65536"/>
                <a:gd name="T14" fmla="*/ 0 60000 65536"/>
                <a:gd name="T15" fmla="*/ 0 w 27"/>
                <a:gd name="T16" fmla="*/ 0 h 41"/>
                <a:gd name="T17" fmla="*/ 27 w 27"/>
                <a:gd name="T18" fmla="*/ 41 h 41"/>
              </a:gdLst>
              <a:ahLst/>
              <a:cxnLst>
                <a:cxn ang="T10">
                  <a:pos x="T0" y="T1"/>
                </a:cxn>
                <a:cxn ang="T11">
                  <a:pos x="T2" y="T3"/>
                </a:cxn>
                <a:cxn ang="T12">
                  <a:pos x="T4" y="T5"/>
                </a:cxn>
                <a:cxn ang="T13">
                  <a:pos x="T6" y="T7"/>
                </a:cxn>
                <a:cxn ang="T14">
                  <a:pos x="T8" y="T9"/>
                </a:cxn>
              </a:cxnLst>
              <a:rect l="T15" t="T16" r="T17" b="T18"/>
              <a:pathLst>
                <a:path w="27" h="41">
                  <a:moveTo>
                    <a:pt x="4" y="41"/>
                  </a:moveTo>
                  <a:lnTo>
                    <a:pt x="27" y="39"/>
                  </a:lnTo>
                  <a:lnTo>
                    <a:pt x="15" y="0"/>
                  </a:lnTo>
                  <a:lnTo>
                    <a:pt x="0" y="9"/>
                  </a:lnTo>
                  <a:lnTo>
                    <a:pt x="4" y="41"/>
                  </a:lnTo>
                  <a:close/>
                </a:path>
              </a:pathLst>
            </a:custGeom>
            <a:solidFill>
              <a:srgbClr val="808080"/>
            </a:solidFill>
            <a:ln w="9525">
              <a:noFill/>
              <a:round/>
              <a:headEnd/>
              <a:tailEnd/>
            </a:ln>
          </p:spPr>
          <p:txBody>
            <a:bodyPr/>
            <a:lstStyle/>
            <a:p>
              <a:endParaRPr lang="en-US"/>
            </a:p>
          </p:txBody>
        </p:sp>
        <p:sp>
          <p:nvSpPr>
            <p:cNvPr id="368" name="Freeform 514"/>
            <p:cNvSpPr>
              <a:spLocks/>
            </p:cNvSpPr>
            <p:nvPr/>
          </p:nvSpPr>
          <p:spPr bwMode="auto">
            <a:xfrm>
              <a:off x="1789" y="1475"/>
              <a:ext cx="29" cy="46"/>
            </a:xfrm>
            <a:custGeom>
              <a:avLst/>
              <a:gdLst>
                <a:gd name="T0" fmla="*/ 2 w 29"/>
                <a:gd name="T1" fmla="*/ 44 h 46"/>
                <a:gd name="T2" fmla="*/ 3 w 29"/>
                <a:gd name="T3" fmla="*/ 44 h 46"/>
                <a:gd name="T4" fmla="*/ 3 w 29"/>
                <a:gd name="T5" fmla="*/ 46 h 46"/>
                <a:gd name="T6" fmla="*/ 5 w 29"/>
                <a:gd name="T7" fmla="*/ 46 h 46"/>
                <a:gd name="T8" fmla="*/ 28 w 29"/>
                <a:gd name="T9" fmla="*/ 43 h 46"/>
                <a:gd name="T10" fmla="*/ 29 w 29"/>
                <a:gd name="T11" fmla="*/ 42 h 46"/>
                <a:gd name="T12" fmla="*/ 18 w 29"/>
                <a:gd name="T13" fmla="*/ 1 h 46"/>
                <a:gd name="T14" fmla="*/ 16 w 29"/>
                <a:gd name="T15" fmla="*/ 0 h 46"/>
                <a:gd name="T16" fmla="*/ 15 w 29"/>
                <a:gd name="T17" fmla="*/ 0 h 46"/>
                <a:gd name="T18" fmla="*/ 1 w 29"/>
                <a:gd name="T19" fmla="*/ 9 h 46"/>
                <a:gd name="T20" fmla="*/ 0 w 29"/>
                <a:gd name="T21" fmla="*/ 9 h 46"/>
                <a:gd name="T22" fmla="*/ 0 w 29"/>
                <a:gd name="T23" fmla="*/ 12 h 46"/>
                <a:gd name="T24" fmla="*/ 2 w 29"/>
                <a:gd name="T25" fmla="*/ 44 h 46"/>
                <a:gd name="T26" fmla="*/ 6 w 29"/>
                <a:gd name="T27" fmla="*/ 43 h 46"/>
                <a:gd name="T28" fmla="*/ 2 w 29"/>
                <a:gd name="T29" fmla="*/ 11 h 46"/>
                <a:gd name="T30" fmla="*/ 2 w 29"/>
                <a:gd name="T31" fmla="*/ 13 h 46"/>
                <a:gd name="T32" fmla="*/ 16 w 29"/>
                <a:gd name="T33" fmla="*/ 4 h 46"/>
                <a:gd name="T34" fmla="*/ 15 w 29"/>
                <a:gd name="T35" fmla="*/ 3 h 46"/>
                <a:gd name="T36" fmla="*/ 27 w 29"/>
                <a:gd name="T37" fmla="*/ 42 h 46"/>
                <a:gd name="T38" fmla="*/ 28 w 29"/>
                <a:gd name="T39" fmla="*/ 39 h 46"/>
                <a:gd name="T40" fmla="*/ 5 w 29"/>
                <a:gd name="T41" fmla="*/ 42 h 46"/>
                <a:gd name="T42" fmla="*/ 6 w 29"/>
                <a:gd name="T43" fmla="*/ 43 h 46"/>
                <a:gd name="T44" fmla="*/ 2 w 29"/>
                <a:gd name="T45" fmla="*/ 44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46"/>
                <a:gd name="T71" fmla="*/ 29 w 29"/>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46">
                  <a:moveTo>
                    <a:pt x="2" y="44"/>
                  </a:moveTo>
                  <a:lnTo>
                    <a:pt x="3" y="44"/>
                  </a:lnTo>
                  <a:lnTo>
                    <a:pt x="3" y="46"/>
                  </a:lnTo>
                  <a:lnTo>
                    <a:pt x="5" y="46"/>
                  </a:lnTo>
                  <a:lnTo>
                    <a:pt x="28" y="43"/>
                  </a:lnTo>
                  <a:lnTo>
                    <a:pt x="29" y="42"/>
                  </a:lnTo>
                  <a:lnTo>
                    <a:pt x="18" y="1"/>
                  </a:lnTo>
                  <a:lnTo>
                    <a:pt x="16" y="0"/>
                  </a:lnTo>
                  <a:lnTo>
                    <a:pt x="15" y="0"/>
                  </a:lnTo>
                  <a:lnTo>
                    <a:pt x="1" y="9"/>
                  </a:lnTo>
                  <a:lnTo>
                    <a:pt x="0" y="9"/>
                  </a:lnTo>
                  <a:lnTo>
                    <a:pt x="0" y="12"/>
                  </a:lnTo>
                  <a:lnTo>
                    <a:pt x="2" y="44"/>
                  </a:lnTo>
                  <a:lnTo>
                    <a:pt x="6" y="43"/>
                  </a:lnTo>
                  <a:lnTo>
                    <a:pt x="2" y="11"/>
                  </a:lnTo>
                  <a:lnTo>
                    <a:pt x="2" y="13"/>
                  </a:lnTo>
                  <a:lnTo>
                    <a:pt x="16" y="4"/>
                  </a:lnTo>
                  <a:lnTo>
                    <a:pt x="15" y="3"/>
                  </a:lnTo>
                  <a:lnTo>
                    <a:pt x="27" y="42"/>
                  </a:lnTo>
                  <a:lnTo>
                    <a:pt x="28" y="39"/>
                  </a:lnTo>
                  <a:lnTo>
                    <a:pt x="5" y="42"/>
                  </a:lnTo>
                  <a:lnTo>
                    <a:pt x="6" y="43"/>
                  </a:lnTo>
                  <a:lnTo>
                    <a:pt x="2" y="44"/>
                  </a:lnTo>
                  <a:close/>
                </a:path>
              </a:pathLst>
            </a:custGeom>
            <a:solidFill>
              <a:srgbClr val="808080"/>
            </a:solidFill>
            <a:ln w="9525">
              <a:noFill/>
              <a:round/>
              <a:headEnd/>
              <a:tailEnd/>
            </a:ln>
          </p:spPr>
          <p:txBody>
            <a:bodyPr/>
            <a:lstStyle/>
            <a:p>
              <a:endParaRPr lang="en-US"/>
            </a:p>
          </p:txBody>
        </p:sp>
        <p:sp>
          <p:nvSpPr>
            <p:cNvPr id="369" name="Freeform 515"/>
            <p:cNvSpPr>
              <a:spLocks/>
            </p:cNvSpPr>
            <p:nvPr/>
          </p:nvSpPr>
          <p:spPr bwMode="auto">
            <a:xfrm>
              <a:off x="1713" y="1449"/>
              <a:ext cx="31" cy="65"/>
            </a:xfrm>
            <a:custGeom>
              <a:avLst/>
              <a:gdLst>
                <a:gd name="T0" fmla="*/ 21 w 31"/>
                <a:gd name="T1" fmla="*/ 3 h 65"/>
                <a:gd name="T2" fmla="*/ 19 w 31"/>
                <a:gd name="T3" fmla="*/ 2 h 65"/>
                <a:gd name="T4" fmla="*/ 17 w 31"/>
                <a:gd name="T5" fmla="*/ 0 h 65"/>
                <a:gd name="T6" fmla="*/ 16 w 31"/>
                <a:gd name="T7" fmla="*/ 0 h 65"/>
                <a:gd name="T8" fmla="*/ 13 w 31"/>
                <a:gd name="T9" fmla="*/ 2 h 65"/>
                <a:gd name="T10" fmla="*/ 12 w 31"/>
                <a:gd name="T11" fmla="*/ 3 h 65"/>
                <a:gd name="T12" fmla="*/ 11 w 31"/>
                <a:gd name="T13" fmla="*/ 4 h 65"/>
                <a:gd name="T14" fmla="*/ 9 w 31"/>
                <a:gd name="T15" fmla="*/ 5 h 65"/>
                <a:gd name="T16" fmla="*/ 8 w 31"/>
                <a:gd name="T17" fmla="*/ 7 h 65"/>
                <a:gd name="T18" fmla="*/ 7 w 31"/>
                <a:gd name="T19" fmla="*/ 9 h 65"/>
                <a:gd name="T20" fmla="*/ 6 w 31"/>
                <a:gd name="T21" fmla="*/ 11 h 65"/>
                <a:gd name="T22" fmla="*/ 4 w 31"/>
                <a:gd name="T23" fmla="*/ 13 h 65"/>
                <a:gd name="T24" fmla="*/ 3 w 31"/>
                <a:gd name="T25" fmla="*/ 17 h 65"/>
                <a:gd name="T26" fmla="*/ 2 w 31"/>
                <a:gd name="T27" fmla="*/ 22 h 65"/>
                <a:gd name="T28" fmla="*/ 2 w 31"/>
                <a:gd name="T29" fmla="*/ 25 h 65"/>
                <a:gd name="T30" fmla="*/ 2 w 31"/>
                <a:gd name="T31" fmla="*/ 27 h 65"/>
                <a:gd name="T32" fmla="*/ 2 w 31"/>
                <a:gd name="T33" fmla="*/ 30 h 65"/>
                <a:gd name="T34" fmla="*/ 0 w 31"/>
                <a:gd name="T35" fmla="*/ 31 h 65"/>
                <a:gd name="T36" fmla="*/ 0 w 31"/>
                <a:gd name="T37" fmla="*/ 33 h 65"/>
                <a:gd name="T38" fmla="*/ 0 w 31"/>
                <a:gd name="T39" fmla="*/ 35 h 65"/>
                <a:gd name="T40" fmla="*/ 0 w 31"/>
                <a:gd name="T41" fmla="*/ 37 h 65"/>
                <a:gd name="T42" fmla="*/ 2 w 31"/>
                <a:gd name="T43" fmla="*/ 39 h 65"/>
                <a:gd name="T44" fmla="*/ 2 w 31"/>
                <a:gd name="T45" fmla="*/ 42 h 65"/>
                <a:gd name="T46" fmla="*/ 2 w 31"/>
                <a:gd name="T47" fmla="*/ 44 h 65"/>
                <a:gd name="T48" fmla="*/ 3 w 31"/>
                <a:gd name="T49" fmla="*/ 47 h 65"/>
                <a:gd name="T50" fmla="*/ 3 w 31"/>
                <a:gd name="T51" fmla="*/ 49 h 65"/>
                <a:gd name="T52" fmla="*/ 3 w 31"/>
                <a:gd name="T53" fmla="*/ 52 h 65"/>
                <a:gd name="T54" fmla="*/ 4 w 31"/>
                <a:gd name="T55" fmla="*/ 53 h 65"/>
                <a:gd name="T56" fmla="*/ 4 w 31"/>
                <a:gd name="T57" fmla="*/ 56 h 65"/>
                <a:gd name="T58" fmla="*/ 6 w 31"/>
                <a:gd name="T59" fmla="*/ 57 h 65"/>
                <a:gd name="T60" fmla="*/ 7 w 31"/>
                <a:gd name="T61" fmla="*/ 59 h 65"/>
                <a:gd name="T62" fmla="*/ 8 w 31"/>
                <a:gd name="T63" fmla="*/ 61 h 65"/>
                <a:gd name="T64" fmla="*/ 11 w 31"/>
                <a:gd name="T65" fmla="*/ 64 h 65"/>
                <a:gd name="T66" fmla="*/ 13 w 31"/>
                <a:gd name="T67" fmla="*/ 65 h 65"/>
                <a:gd name="T68" fmla="*/ 16 w 31"/>
                <a:gd name="T69" fmla="*/ 65 h 65"/>
                <a:gd name="T70" fmla="*/ 19 w 31"/>
                <a:gd name="T71" fmla="*/ 65 h 65"/>
                <a:gd name="T72" fmla="*/ 21 w 31"/>
                <a:gd name="T73" fmla="*/ 64 h 65"/>
                <a:gd name="T74" fmla="*/ 22 w 31"/>
                <a:gd name="T75" fmla="*/ 62 h 65"/>
                <a:gd name="T76" fmla="*/ 24 w 31"/>
                <a:gd name="T77" fmla="*/ 61 h 65"/>
                <a:gd name="T78" fmla="*/ 25 w 31"/>
                <a:gd name="T79" fmla="*/ 60 h 65"/>
                <a:gd name="T80" fmla="*/ 26 w 31"/>
                <a:gd name="T81" fmla="*/ 59 h 65"/>
                <a:gd name="T82" fmla="*/ 26 w 31"/>
                <a:gd name="T83" fmla="*/ 56 h 65"/>
                <a:gd name="T84" fmla="*/ 28 w 31"/>
                <a:gd name="T85" fmla="*/ 55 h 65"/>
                <a:gd name="T86" fmla="*/ 29 w 31"/>
                <a:gd name="T87" fmla="*/ 52 h 65"/>
                <a:gd name="T88" fmla="*/ 29 w 31"/>
                <a:gd name="T89" fmla="*/ 49 h 65"/>
                <a:gd name="T90" fmla="*/ 30 w 31"/>
                <a:gd name="T91" fmla="*/ 47 h 65"/>
                <a:gd name="T92" fmla="*/ 30 w 31"/>
                <a:gd name="T93" fmla="*/ 43 h 65"/>
                <a:gd name="T94" fmla="*/ 31 w 31"/>
                <a:gd name="T95" fmla="*/ 40 h 65"/>
                <a:gd name="T96" fmla="*/ 31 w 31"/>
                <a:gd name="T97" fmla="*/ 38 h 65"/>
                <a:gd name="T98" fmla="*/ 31 w 31"/>
                <a:gd name="T99" fmla="*/ 35 h 65"/>
                <a:gd name="T100" fmla="*/ 31 w 31"/>
                <a:gd name="T101" fmla="*/ 33 h 65"/>
                <a:gd name="T102" fmla="*/ 31 w 31"/>
                <a:gd name="T103" fmla="*/ 30 h 65"/>
                <a:gd name="T104" fmla="*/ 31 w 31"/>
                <a:gd name="T105" fmla="*/ 27 h 65"/>
                <a:gd name="T106" fmla="*/ 31 w 31"/>
                <a:gd name="T107" fmla="*/ 25 h 65"/>
                <a:gd name="T108" fmla="*/ 30 w 31"/>
                <a:gd name="T109" fmla="*/ 22 h 65"/>
                <a:gd name="T110" fmla="*/ 30 w 31"/>
                <a:gd name="T111" fmla="*/ 18 h 65"/>
                <a:gd name="T112" fmla="*/ 29 w 31"/>
                <a:gd name="T113" fmla="*/ 16 h 65"/>
                <a:gd name="T114" fmla="*/ 29 w 31"/>
                <a:gd name="T115" fmla="*/ 13 h 65"/>
                <a:gd name="T116" fmla="*/ 28 w 31"/>
                <a:gd name="T117" fmla="*/ 11 h 65"/>
                <a:gd name="T118" fmla="*/ 26 w 31"/>
                <a:gd name="T119" fmla="*/ 9 h 65"/>
                <a:gd name="T120" fmla="*/ 25 w 31"/>
                <a:gd name="T121" fmla="*/ 7 h 65"/>
                <a:gd name="T122" fmla="*/ 24 w 31"/>
                <a:gd name="T123" fmla="*/ 5 h 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
                <a:gd name="T187" fmla="*/ 0 h 65"/>
                <a:gd name="T188" fmla="*/ 31 w 31"/>
                <a:gd name="T189" fmla="*/ 65 h 6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 h="65">
                  <a:moveTo>
                    <a:pt x="22" y="4"/>
                  </a:moveTo>
                  <a:lnTo>
                    <a:pt x="21" y="3"/>
                  </a:lnTo>
                  <a:lnTo>
                    <a:pt x="20" y="2"/>
                  </a:lnTo>
                  <a:lnTo>
                    <a:pt x="19" y="2"/>
                  </a:lnTo>
                  <a:lnTo>
                    <a:pt x="17" y="2"/>
                  </a:lnTo>
                  <a:lnTo>
                    <a:pt x="17" y="0"/>
                  </a:lnTo>
                  <a:lnTo>
                    <a:pt x="16" y="2"/>
                  </a:lnTo>
                  <a:lnTo>
                    <a:pt x="16" y="0"/>
                  </a:lnTo>
                  <a:lnTo>
                    <a:pt x="15" y="2"/>
                  </a:lnTo>
                  <a:lnTo>
                    <a:pt x="13" y="2"/>
                  </a:lnTo>
                  <a:lnTo>
                    <a:pt x="12" y="2"/>
                  </a:lnTo>
                  <a:lnTo>
                    <a:pt x="12" y="3"/>
                  </a:lnTo>
                  <a:lnTo>
                    <a:pt x="11" y="3"/>
                  </a:lnTo>
                  <a:lnTo>
                    <a:pt x="11" y="4"/>
                  </a:lnTo>
                  <a:lnTo>
                    <a:pt x="9" y="4"/>
                  </a:lnTo>
                  <a:lnTo>
                    <a:pt x="9" y="5"/>
                  </a:lnTo>
                  <a:lnTo>
                    <a:pt x="8" y="5"/>
                  </a:lnTo>
                  <a:lnTo>
                    <a:pt x="8" y="7"/>
                  </a:lnTo>
                  <a:lnTo>
                    <a:pt x="7" y="8"/>
                  </a:lnTo>
                  <a:lnTo>
                    <a:pt x="7" y="9"/>
                  </a:lnTo>
                  <a:lnTo>
                    <a:pt x="6" y="9"/>
                  </a:lnTo>
                  <a:lnTo>
                    <a:pt x="6" y="11"/>
                  </a:lnTo>
                  <a:lnTo>
                    <a:pt x="6" y="12"/>
                  </a:lnTo>
                  <a:lnTo>
                    <a:pt x="4" y="13"/>
                  </a:lnTo>
                  <a:lnTo>
                    <a:pt x="4" y="15"/>
                  </a:lnTo>
                  <a:lnTo>
                    <a:pt x="3" y="17"/>
                  </a:lnTo>
                  <a:lnTo>
                    <a:pt x="3" y="20"/>
                  </a:lnTo>
                  <a:lnTo>
                    <a:pt x="2" y="22"/>
                  </a:lnTo>
                  <a:lnTo>
                    <a:pt x="2" y="24"/>
                  </a:lnTo>
                  <a:lnTo>
                    <a:pt x="2" y="25"/>
                  </a:lnTo>
                  <a:lnTo>
                    <a:pt x="2" y="26"/>
                  </a:lnTo>
                  <a:lnTo>
                    <a:pt x="2" y="27"/>
                  </a:lnTo>
                  <a:lnTo>
                    <a:pt x="2" y="29"/>
                  </a:lnTo>
                  <a:lnTo>
                    <a:pt x="2" y="30"/>
                  </a:lnTo>
                  <a:lnTo>
                    <a:pt x="2" y="31"/>
                  </a:lnTo>
                  <a:lnTo>
                    <a:pt x="0" y="31"/>
                  </a:lnTo>
                  <a:lnTo>
                    <a:pt x="2" y="31"/>
                  </a:lnTo>
                  <a:lnTo>
                    <a:pt x="0" y="33"/>
                  </a:lnTo>
                  <a:lnTo>
                    <a:pt x="0" y="34"/>
                  </a:lnTo>
                  <a:lnTo>
                    <a:pt x="0" y="35"/>
                  </a:lnTo>
                  <a:lnTo>
                    <a:pt x="2" y="37"/>
                  </a:lnTo>
                  <a:lnTo>
                    <a:pt x="0" y="37"/>
                  </a:lnTo>
                  <a:lnTo>
                    <a:pt x="2" y="38"/>
                  </a:lnTo>
                  <a:lnTo>
                    <a:pt x="2" y="39"/>
                  </a:lnTo>
                  <a:lnTo>
                    <a:pt x="2" y="40"/>
                  </a:lnTo>
                  <a:lnTo>
                    <a:pt x="2" y="42"/>
                  </a:lnTo>
                  <a:lnTo>
                    <a:pt x="2" y="43"/>
                  </a:lnTo>
                  <a:lnTo>
                    <a:pt x="2" y="44"/>
                  </a:lnTo>
                  <a:lnTo>
                    <a:pt x="2" y="46"/>
                  </a:lnTo>
                  <a:lnTo>
                    <a:pt x="3" y="47"/>
                  </a:lnTo>
                  <a:lnTo>
                    <a:pt x="3" y="48"/>
                  </a:lnTo>
                  <a:lnTo>
                    <a:pt x="3" y="49"/>
                  </a:lnTo>
                  <a:lnTo>
                    <a:pt x="3" y="51"/>
                  </a:lnTo>
                  <a:lnTo>
                    <a:pt x="3" y="52"/>
                  </a:lnTo>
                  <a:lnTo>
                    <a:pt x="4" y="52"/>
                  </a:lnTo>
                  <a:lnTo>
                    <a:pt x="4" y="53"/>
                  </a:lnTo>
                  <a:lnTo>
                    <a:pt x="4" y="55"/>
                  </a:lnTo>
                  <a:lnTo>
                    <a:pt x="4" y="56"/>
                  </a:lnTo>
                  <a:lnTo>
                    <a:pt x="6" y="56"/>
                  </a:lnTo>
                  <a:lnTo>
                    <a:pt x="6" y="57"/>
                  </a:lnTo>
                  <a:lnTo>
                    <a:pt x="6" y="59"/>
                  </a:lnTo>
                  <a:lnTo>
                    <a:pt x="7" y="59"/>
                  </a:lnTo>
                  <a:lnTo>
                    <a:pt x="7" y="60"/>
                  </a:lnTo>
                  <a:lnTo>
                    <a:pt x="8" y="61"/>
                  </a:lnTo>
                  <a:lnTo>
                    <a:pt x="9" y="62"/>
                  </a:lnTo>
                  <a:lnTo>
                    <a:pt x="11" y="64"/>
                  </a:lnTo>
                  <a:lnTo>
                    <a:pt x="12" y="65"/>
                  </a:lnTo>
                  <a:lnTo>
                    <a:pt x="13" y="65"/>
                  </a:lnTo>
                  <a:lnTo>
                    <a:pt x="15" y="65"/>
                  </a:lnTo>
                  <a:lnTo>
                    <a:pt x="16" y="65"/>
                  </a:lnTo>
                  <a:lnTo>
                    <a:pt x="17" y="65"/>
                  </a:lnTo>
                  <a:lnTo>
                    <a:pt x="19" y="65"/>
                  </a:lnTo>
                  <a:lnTo>
                    <a:pt x="20" y="64"/>
                  </a:lnTo>
                  <a:lnTo>
                    <a:pt x="21" y="64"/>
                  </a:lnTo>
                  <a:lnTo>
                    <a:pt x="21" y="62"/>
                  </a:lnTo>
                  <a:lnTo>
                    <a:pt x="22" y="62"/>
                  </a:lnTo>
                  <a:lnTo>
                    <a:pt x="22" y="61"/>
                  </a:lnTo>
                  <a:lnTo>
                    <a:pt x="24" y="61"/>
                  </a:lnTo>
                  <a:lnTo>
                    <a:pt x="24" y="60"/>
                  </a:lnTo>
                  <a:lnTo>
                    <a:pt x="25" y="60"/>
                  </a:lnTo>
                  <a:lnTo>
                    <a:pt x="25" y="59"/>
                  </a:lnTo>
                  <a:lnTo>
                    <a:pt x="26" y="59"/>
                  </a:lnTo>
                  <a:lnTo>
                    <a:pt x="26" y="57"/>
                  </a:lnTo>
                  <a:lnTo>
                    <a:pt x="26" y="56"/>
                  </a:lnTo>
                  <a:lnTo>
                    <a:pt x="28" y="56"/>
                  </a:lnTo>
                  <a:lnTo>
                    <a:pt x="28" y="55"/>
                  </a:lnTo>
                  <a:lnTo>
                    <a:pt x="28" y="53"/>
                  </a:lnTo>
                  <a:lnTo>
                    <a:pt x="29" y="52"/>
                  </a:lnTo>
                  <a:lnTo>
                    <a:pt x="29" y="51"/>
                  </a:lnTo>
                  <a:lnTo>
                    <a:pt x="29" y="49"/>
                  </a:lnTo>
                  <a:lnTo>
                    <a:pt x="29" y="48"/>
                  </a:lnTo>
                  <a:lnTo>
                    <a:pt x="30" y="47"/>
                  </a:lnTo>
                  <a:lnTo>
                    <a:pt x="30" y="44"/>
                  </a:lnTo>
                  <a:lnTo>
                    <a:pt x="30" y="43"/>
                  </a:lnTo>
                  <a:lnTo>
                    <a:pt x="31" y="42"/>
                  </a:lnTo>
                  <a:lnTo>
                    <a:pt x="31" y="40"/>
                  </a:lnTo>
                  <a:lnTo>
                    <a:pt x="31" y="39"/>
                  </a:lnTo>
                  <a:lnTo>
                    <a:pt x="31" y="38"/>
                  </a:lnTo>
                  <a:lnTo>
                    <a:pt x="31" y="37"/>
                  </a:lnTo>
                  <a:lnTo>
                    <a:pt x="31" y="35"/>
                  </a:lnTo>
                  <a:lnTo>
                    <a:pt x="31" y="34"/>
                  </a:lnTo>
                  <a:lnTo>
                    <a:pt x="31" y="33"/>
                  </a:lnTo>
                  <a:lnTo>
                    <a:pt x="31" y="31"/>
                  </a:lnTo>
                  <a:lnTo>
                    <a:pt x="31" y="30"/>
                  </a:lnTo>
                  <a:lnTo>
                    <a:pt x="31" y="29"/>
                  </a:lnTo>
                  <a:lnTo>
                    <a:pt x="31" y="27"/>
                  </a:lnTo>
                  <a:lnTo>
                    <a:pt x="31" y="26"/>
                  </a:lnTo>
                  <a:lnTo>
                    <a:pt x="31" y="25"/>
                  </a:lnTo>
                  <a:lnTo>
                    <a:pt x="31" y="24"/>
                  </a:lnTo>
                  <a:lnTo>
                    <a:pt x="30" y="22"/>
                  </a:lnTo>
                  <a:lnTo>
                    <a:pt x="30" y="21"/>
                  </a:lnTo>
                  <a:lnTo>
                    <a:pt x="30" y="18"/>
                  </a:lnTo>
                  <a:lnTo>
                    <a:pt x="30" y="17"/>
                  </a:lnTo>
                  <a:lnTo>
                    <a:pt x="29" y="16"/>
                  </a:lnTo>
                  <a:lnTo>
                    <a:pt x="29" y="15"/>
                  </a:lnTo>
                  <a:lnTo>
                    <a:pt x="29" y="13"/>
                  </a:lnTo>
                  <a:lnTo>
                    <a:pt x="28" y="12"/>
                  </a:lnTo>
                  <a:lnTo>
                    <a:pt x="28" y="11"/>
                  </a:lnTo>
                  <a:lnTo>
                    <a:pt x="28" y="9"/>
                  </a:lnTo>
                  <a:lnTo>
                    <a:pt x="26" y="9"/>
                  </a:lnTo>
                  <a:lnTo>
                    <a:pt x="26" y="8"/>
                  </a:lnTo>
                  <a:lnTo>
                    <a:pt x="25" y="7"/>
                  </a:lnTo>
                  <a:lnTo>
                    <a:pt x="25" y="5"/>
                  </a:lnTo>
                  <a:lnTo>
                    <a:pt x="24" y="5"/>
                  </a:lnTo>
                  <a:lnTo>
                    <a:pt x="22" y="4"/>
                  </a:lnTo>
                  <a:close/>
                </a:path>
              </a:pathLst>
            </a:custGeom>
            <a:solidFill>
              <a:srgbClr val="808080"/>
            </a:solidFill>
            <a:ln w="9525">
              <a:noFill/>
              <a:round/>
              <a:headEnd/>
              <a:tailEnd/>
            </a:ln>
          </p:spPr>
          <p:txBody>
            <a:bodyPr/>
            <a:lstStyle/>
            <a:p>
              <a:endParaRPr lang="en-US"/>
            </a:p>
          </p:txBody>
        </p:sp>
        <p:sp>
          <p:nvSpPr>
            <p:cNvPr id="370" name="Freeform 516"/>
            <p:cNvSpPr>
              <a:spLocks/>
            </p:cNvSpPr>
            <p:nvPr/>
          </p:nvSpPr>
          <p:spPr bwMode="auto">
            <a:xfrm>
              <a:off x="1713" y="1448"/>
              <a:ext cx="31" cy="67"/>
            </a:xfrm>
            <a:custGeom>
              <a:avLst/>
              <a:gdLst>
                <a:gd name="T0" fmla="*/ 0 w 31"/>
                <a:gd name="T1" fmla="*/ 25 h 67"/>
                <a:gd name="T2" fmla="*/ 0 w 31"/>
                <a:gd name="T3" fmla="*/ 31 h 67"/>
                <a:gd name="T4" fmla="*/ 0 w 31"/>
                <a:gd name="T5" fmla="*/ 36 h 67"/>
                <a:gd name="T6" fmla="*/ 0 w 31"/>
                <a:gd name="T7" fmla="*/ 41 h 67"/>
                <a:gd name="T8" fmla="*/ 2 w 31"/>
                <a:gd name="T9" fmla="*/ 50 h 67"/>
                <a:gd name="T10" fmla="*/ 4 w 31"/>
                <a:gd name="T11" fmla="*/ 56 h 67"/>
                <a:gd name="T12" fmla="*/ 6 w 31"/>
                <a:gd name="T13" fmla="*/ 60 h 67"/>
                <a:gd name="T14" fmla="*/ 8 w 31"/>
                <a:gd name="T15" fmla="*/ 63 h 67"/>
                <a:gd name="T16" fmla="*/ 12 w 31"/>
                <a:gd name="T17" fmla="*/ 67 h 67"/>
                <a:gd name="T18" fmla="*/ 16 w 31"/>
                <a:gd name="T19" fmla="*/ 67 h 67"/>
                <a:gd name="T20" fmla="*/ 20 w 31"/>
                <a:gd name="T21" fmla="*/ 66 h 67"/>
                <a:gd name="T22" fmla="*/ 24 w 31"/>
                <a:gd name="T23" fmla="*/ 62 h 67"/>
                <a:gd name="T24" fmla="*/ 26 w 31"/>
                <a:gd name="T25" fmla="*/ 58 h 67"/>
                <a:gd name="T26" fmla="*/ 29 w 31"/>
                <a:gd name="T27" fmla="*/ 56 h 67"/>
                <a:gd name="T28" fmla="*/ 30 w 31"/>
                <a:gd name="T29" fmla="*/ 49 h 67"/>
                <a:gd name="T30" fmla="*/ 31 w 31"/>
                <a:gd name="T31" fmla="*/ 41 h 67"/>
                <a:gd name="T32" fmla="*/ 31 w 31"/>
                <a:gd name="T33" fmla="*/ 36 h 67"/>
                <a:gd name="T34" fmla="*/ 31 w 31"/>
                <a:gd name="T35" fmla="*/ 30 h 67"/>
                <a:gd name="T36" fmla="*/ 31 w 31"/>
                <a:gd name="T37" fmla="*/ 23 h 67"/>
                <a:gd name="T38" fmla="*/ 30 w 31"/>
                <a:gd name="T39" fmla="*/ 19 h 67"/>
                <a:gd name="T40" fmla="*/ 29 w 31"/>
                <a:gd name="T41" fmla="*/ 13 h 67"/>
                <a:gd name="T42" fmla="*/ 28 w 31"/>
                <a:gd name="T43" fmla="*/ 9 h 67"/>
                <a:gd name="T44" fmla="*/ 25 w 31"/>
                <a:gd name="T45" fmla="*/ 5 h 67"/>
                <a:gd name="T46" fmla="*/ 20 w 31"/>
                <a:gd name="T47" fmla="*/ 1 h 67"/>
                <a:gd name="T48" fmla="*/ 16 w 31"/>
                <a:gd name="T49" fmla="*/ 1 h 67"/>
                <a:gd name="T50" fmla="*/ 12 w 31"/>
                <a:gd name="T51" fmla="*/ 1 h 67"/>
                <a:gd name="T52" fmla="*/ 11 w 31"/>
                <a:gd name="T53" fmla="*/ 4 h 67"/>
                <a:gd name="T54" fmla="*/ 8 w 31"/>
                <a:gd name="T55" fmla="*/ 5 h 67"/>
                <a:gd name="T56" fmla="*/ 7 w 31"/>
                <a:gd name="T57" fmla="*/ 9 h 67"/>
                <a:gd name="T58" fmla="*/ 4 w 31"/>
                <a:gd name="T59" fmla="*/ 13 h 67"/>
                <a:gd name="T60" fmla="*/ 3 w 31"/>
                <a:gd name="T61" fmla="*/ 17 h 67"/>
                <a:gd name="T62" fmla="*/ 4 w 31"/>
                <a:gd name="T63" fmla="*/ 18 h 67"/>
                <a:gd name="T64" fmla="*/ 6 w 31"/>
                <a:gd name="T65" fmla="*/ 14 h 67"/>
                <a:gd name="T66" fmla="*/ 8 w 31"/>
                <a:gd name="T67" fmla="*/ 10 h 67"/>
                <a:gd name="T68" fmla="*/ 9 w 31"/>
                <a:gd name="T69" fmla="*/ 6 h 67"/>
                <a:gd name="T70" fmla="*/ 15 w 31"/>
                <a:gd name="T71" fmla="*/ 4 h 67"/>
                <a:gd name="T72" fmla="*/ 19 w 31"/>
                <a:gd name="T73" fmla="*/ 4 h 67"/>
                <a:gd name="T74" fmla="*/ 24 w 31"/>
                <a:gd name="T75" fmla="*/ 8 h 67"/>
                <a:gd name="T76" fmla="*/ 26 w 31"/>
                <a:gd name="T77" fmla="*/ 10 h 67"/>
                <a:gd name="T78" fmla="*/ 28 w 31"/>
                <a:gd name="T79" fmla="*/ 14 h 67"/>
                <a:gd name="T80" fmla="*/ 29 w 31"/>
                <a:gd name="T81" fmla="*/ 21 h 67"/>
                <a:gd name="T82" fmla="*/ 30 w 31"/>
                <a:gd name="T83" fmla="*/ 26 h 67"/>
                <a:gd name="T84" fmla="*/ 30 w 31"/>
                <a:gd name="T85" fmla="*/ 32 h 67"/>
                <a:gd name="T86" fmla="*/ 30 w 31"/>
                <a:gd name="T87" fmla="*/ 38 h 67"/>
                <a:gd name="T88" fmla="*/ 30 w 31"/>
                <a:gd name="T89" fmla="*/ 44 h 67"/>
                <a:gd name="T90" fmla="*/ 29 w 31"/>
                <a:gd name="T91" fmla="*/ 49 h 67"/>
                <a:gd name="T92" fmla="*/ 28 w 31"/>
                <a:gd name="T93" fmla="*/ 54 h 67"/>
                <a:gd name="T94" fmla="*/ 25 w 31"/>
                <a:gd name="T95" fmla="*/ 58 h 67"/>
                <a:gd name="T96" fmla="*/ 20 w 31"/>
                <a:gd name="T97" fmla="*/ 63 h 67"/>
                <a:gd name="T98" fmla="*/ 17 w 31"/>
                <a:gd name="T99" fmla="*/ 65 h 67"/>
                <a:gd name="T100" fmla="*/ 13 w 31"/>
                <a:gd name="T101" fmla="*/ 65 h 67"/>
                <a:gd name="T102" fmla="*/ 9 w 31"/>
                <a:gd name="T103" fmla="*/ 62 h 67"/>
                <a:gd name="T104" fmla="*/ 8 w 31"/>
                <a:gd name="T105" fmla="*/ 60 h 67"/>
                <a:gd name="T106" fmla="*/ 7 w 31"/>
                <a:gd name="T107" fmla="*/ 57 h 67"/>
                <a:gd name="T108" fmla="*/ 4 w 31"/>
                <a:gd name="T109" fmla="*/ 52 h 67"/>
                <a:gd name="T110" fmla="*/ 3 w 31"/>
                <a:gd name="T111" fmla="*/ 48 h 67"/>
                <a:gd name="T112" fmla="*/ 2 w 31"/>
                <a:gd name="T113" fmla="*/ 39 h 67"/>
                <a:gd name="T114" fmla="*/ 2 w 31"/>
                <a:gd name="T115" fmla="*/ 35 h 67"/>
                <a:gd name="T116" fmla="*/ 2 w 31"/>
                <a:gd name="T117" fmla="*/ 30 h 67"/>
                <a:gd name="T118" fmla="*/ 3 w 31"/>
                <a:gd name="T119" fmla="*/ 23 h 6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
                <a:gd name="T181" fmla="*/ 0 h 67"/>
                <a:gd name="T182" fmla="*/ 31 w 31"/>
                <a:gd name="T183" fmla="*/ 67 h 6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 h="67">
                  <a:moveTo>
                    <a:pt x="2" y="21"/>
                  </a:moveTo>
                  <a:lnTo>
                    <a:pt x="2" y="22"/>
                  </a:lnTo>
                  <a:lnTo>
                    <a:pt x="0" y="25"/>
                  </a:lnTo>
                  <a:lnTo>
                    <a:pt x="0" y="28"/>
                  </a:lnTo>
                  <a:lnTo>
                    <a:pt x="0" y="30"/>
                  </a:lnTo>
                  <a:lnTo>
                    <a:pt x="0" y="31"/>
                  </a:lnTo>
                  <a:lnTo>
                    <a:pt x="0" y="34"/>
                  </a:lnTo>
                  <a:lnTo>
                    <a:pt x="0" y="35"/>
                  </a:lnTo>
                  <a:lnTo>
                    <a:pt x="0" y="36"/>
                  </a:lnTo>
                  <a:lnTo>
                    <a:pt x="0" y="39"/>
                  </a:lnTo>
                  <a:lnTo>
                    <a:pt x="0" y="40"/>
                  </a:lnTo>
                  <a:lnTo>
                    <a:pt x="0" y="41"/>
                  </a:lnTo>
                  <a:lnTo>
                    <a:pt x="0" y="43"/>
                  </a:lnTo>
                  <a:lnTo>
                    <a:pt x="2" y="49"/>
                  </a:lnTo>
                  <a:lnTo>
                    <a:pt x="2" y="50"/>
                  </a:lnTo>
                  <a:lnTo>
                    <a:pt x="3" y="52"/>
                  </a:lnTo>
                  <a:lnTo>
                    <a:pt x="3" y="53"/>
                  </a:lnTo>
                  <a:lnTo>
                    <a:pt x="4" y="56"/>
                  </a:lnTo>
                  <a:lnTo>
                    <a:pt x="4" y="57"/>
                  </a:lnTo>
                  <a:lnTo>
                    <a:pt x="4" y="58"/>
                  </a:lnTo>
                  <a:lnTo>
                    <a:pt x="6" y="60"/>
                  </a:lnTo>
                  <a:lnTo>
                    <a:pt x="7" y="61"/>
                  </a:lnTo>
                  <a:lnTo>
                    <a:pt x="7" y="62"/>
                  </a:lnTo>
                  <a:lnTo>
                    <a:pt x="8" y="63"/>
                  </a:lnTo>
                  <a:lnTo>
                    <a:pt x="9" y="65"/>
                  </a:lnTo>
                  <a:lnTo>
                    <a:pt x="11" y="66"/>
                  </a:lnTo>
                  <a:lnTo>
                    <a:pt x="12" y="67"/>
                  </a:lnTo>
                  <a:lnTo>
                    <a:pt x="13" y="67"/>
                  </a:lnTo>
                  <a:lnTo>
                    <a:pt x="15" y="67"/>
                  </a:lnTo>
                  <a:lnTo>
                    <a:pt x="16" y="67"/>
                  </a:lnTo>
                  <a:lnTo>
                    <a:pt x="17" y="67"/>
                  </a:lnTo>
                  <a:lnTo>
                    <a:pt x="19" y="67"/>
                  </a:lnTo>
                  <a:lnTo>
                    <a:pt x="20" y="66"/>
                  </a:lnTo>
                  <a:lnTo>
                    <a:pt x="21" y="66"/>
                  </a:lnTo>
                  <a:lnTo>
                    <a:pt x="22" y="65"/>
                  </a:lnTo>
                  <a:lnTo>
                    <a:pt x="24" y="62"/>
                  </a:lnTo>
                  <a:lnTo>
                    <a:pt x="25" y="62"/>
                  </a:lnTo>
                  <a:lnTo>
                    <a:pt x="25" y="61"/>
                  </a:lnTo>
                  <a:lnTo>
                    <a:pt x="26" y="58"/>
                  </a:lnTo>
                  <a:lnTo>
                    <a:pt x="28" y="57"/>
                  </a:lnTo>
                  <a:lnTo>
                    <a:pt x="28" y="56"/>
                  </a:lnTo>
                  <a:lnTo>
                    <a:pt x="29" y="56"/>
                  </a:lnTo>
                  <a:lnTo>
                    <a:pt x="29" y="54"/>
                  </a:lnTo>
                  <a:lnTo>
                    <a:pt x="30" y="50"/>
                  </a:lnTo>
                  <a:lnTo>
                    <a:pt x="30" y="49"/>
                  </a:lnTo>
                  <a:lnTo>
                    <a:pt x="30" y="48"/>
                  </a:lnTo>
                  <a:lnTo>
                    <a:pt x="31" y="44"/>
                  </a:lnTo>
                  <a:lnTo>
                    <a:pt x="31" y="41"/>
                  </a:lnTo>
                  <a:lnTo>
                    <a:pt x="31" y="40"/>
                  </a:lnTo>
                  <a:lnTo>
                    <a:pt x="31" y="38"/>
                  </a:lnTo>
                  <a:lnTo>
                    <a:pt x="31" y="36"/>
                  </a:lnTo>
                  <a:lnTo>
                    <a:pt x="31" y="35"/>
                  </a:lnTo>
                  <a:lnTo>
                    <a:pt x="31" y="32"/>
                  </a:lnTo>
                  <a:lnTo>
                    <a:pt x="31" y="30"/>
                  </a:lnTo>
                  <a:lnTo>
                    <a:pt x="31" y="28"/>
                  </a:lnTo>
                  <a:lnTo>
                    <a:pt x="31" y="26"/>
                  </a:lnTo>
                  <a:lnTo>
                    <a:pt x="31" y="23"/>
                  </a:lnTo>
                  <a:lnTo>
                    <a:pt x="31" y="22"/>
                  </a:lnTo>
                  <a:lnTo>
                    <a:pt x="31" y="21"/>
                  </a:lnTo>
                  <a:lnTo>
                    <a:pt x="30" y="19"/>
                  </a:lnTo>
                  <a:lnTo>
                    <a:pt x="30" y="18"/>
                  </a:lnTo>
                  <a:lnTo>
                    <a:pt x="29" y="14"/>
                  </a:lnTo>
                  <a:lnTo>
                    <a:pt x="29" y="13"/>
                  </a:lnTo>
                  <a:lnTo>
                    <a:pt x="28" y="12"/>
                  </a:lnTo>
                  <a:lnTo>
                    <a:pt x="28" y="10"/>
                  </a:lnTo>
                  <a:lnTo>
                    <a:pt x="28" y="9"/>
                  </a:lnTo>
                  <a:lnTo>
                    <a:pt x="26" y="8"/>
                  </a:lnTo>
                  <a:lnTo>
                    <a:pt x="25" y="6"/>
                  </a:lnTo>
                  <a:lnTo>
                    <a:pt x="25" y="5"/>
                  </a:lnTo>
                  <a:lnTo>
                    <a:pt x="21" y="3"/>
                  </a:lnTo>
                  <a:lnTo>
                    <a:pt x="21" y="1"/>
                  </a:lnTo>
                  <a:lnTo>
                    <a:pt x="20" y="1"/>
                  </a:lnTo>
                  <a:lnTo>
                    <a:pt x="19" y="1"/>
                  </a:lnTo>
                  <a:lnTo>
                    <a:pt x="17" y="0"/>
                  </a:lnTo>
                  <a:lnTo>
                    <a:pt x="16" y="1"/>
                  </a:lnTo>
                  <a:lnTo>
                    <a:pt x="15" y="1"/>
                  </a:lnTo>
                  <a:lnTo>
                    <a:pt x="13" y="1"/>
                  </a:lnTo>
                  <a:lnTo>
                    <a:pt x="12" y="1"/>
                  </a:lnTo>
                  <a:lnTo>
                    <a:pt x="12" y="3"/>
                  </a:lnTo>
                  <a:lnTo>
                    <a:pt x="11" y="3"/>
                  </a:lnTo>
                  <a:lnTo>
                    <a:pt x="11" y="4"/>
                  </a:lnTo>
                  <a:lnTo>
                    <a:pt x="9" y="4"/>
                  </a:lnTo>
                  <a:lnTo>
                    <a:pt x="9" y="5"/>
                  </a:lnTo>
                  <a:lnTo>
                    <a:pt x="8" y="5"/>
                  </a:lnTo>
                  <a:lnTo>
                    <a:pt x="8" y="6"/>
                  </a:lnTo>
                  <a:lnTo>
                    <a:pt x="7" y="8"/>
                  </a:lnTo>
                  <a:lnTo>
                    <a:pt x="7" y="9"/>
                  </a:lnTo>
                  <a:lnTo>
                    <a:pt x="6" y="10"/>
                  </a:lnTo>
                  <a:lnTo>
                    <a:pt x="4" y="12"/>
                  </a:lnTo>
                  <a:lnTo>
                    <a:pt x="4" y="13"/>
                  </a:lnTo>
                  <a:lnTo>
                    <a:pt x="4" y="14"/>
                  </a:lnTo>
                  <a:lnTo>
                    <a:pt x="3" y="16"/>
                  </a:lnTo>
                  <a:lnTo>
                    <a:pt x="3" y="17"/>
                  </a:lnTo>
                  <a:lnTo>
                    <a:pt x="2" y="21"/>
                  </a:lnTo>
                  <a:lnTo>
                    <a:pt x="3" y="22"/>
                  </a:lnTo>
                  <a:lnTo>
                    <a:pt x="4" y="18"/>
                  </a:lnTo>
                  <a:lnTo>
                    <a:pt x="4" y="16"/>
                  </a:lnTo>
                  <a:lnTo>
                    <a:pt x="6" y="16"/>
                  </a:lnTo>
                  <a:lnTo>
                    <a:pt x="6" y="14"/>
                  </a:lnTo>
                  <a:lnTo>
                    <a:pt x="6" y="13"/>
                  </a:lnTo>
                  <a:lnTo>
                    <a:pt x="7" y="10"/>
                  </a:lnTo>
                  <a:lnTo>
                    <a:pt x="8" y="10"/>
                  </a:lnTo>
                  <a:lnTo>
                    <a:pt x="8" y="9"/>
                  </a:lnTo>
                  <a:lnTo>
                    <a:pt x="9" y="8"/>
                  </a:lnTo>
                  <a:lnTo>
                    <a:pt x="9" y="6"/>
                  </a:lnTo>
                  <a:lnTo>
                    <a:pt x="11" y="5"/>
                  </a:lnTo>
                  <a:lnTo>
                    <a:pt x="13" y="4"/>
                  </a:lnTo>
                  <a:lnTo>
                    <a:pt x="15" y="4"/>
                  </a:lnTo>
                  <a:lnTo>
                    <a:pt x="16" y="4"/>
                  </a:lnTo>
                  <a:lnTo>
                    <a:pt x="17" y="3"/>
                  </a:lnTo>
                  <a:lnTo>
                    <a:pt x="19" y="4"/>
                  </a:lnTo>
                  <a:lnTo>
                    <a:pt x="20" y="4"/>
                  </a:lnTo>
                  <a:lnTo>
                    <a:pt x="21" y="5"/>
                  </a:lnTo>
                  <a:lnTo>
                    <a:pt x="24" y="8"/>
                  </a:lnTo>
                  <a:lnTo>
                    <a:pt x="25" y="8"/>
                  </a:lnTo>
                  <a:lnTo>
                    <a:pt x="25" y="10"/>
                  </a:lnTo>
                  <a:lnTo>
                    <a:pt x="26" y="10"/>
                  </a:lnTo>
                  <a:lnTo>
                    <a:pt x="26" y="12"/>
                  </a:lnTo>
                  <a:lnTo>
                    <a:pt x="28" y="13"/>
                  </a:lnTo>
                  <a:lnTo>
                    <a:pt x="28" y="14"/>
                  </a:lnTo>
                  <a:lnTo>
                    <a:pt x="29" y="17"/>
                  </a:lnTo>
                  <a:lnTo>
                    <a:pt x="29" y="19"/>
                  </a:lnTo>
                  <a:lnTo>
                    <a:pt x="29" y="21"/>
                  </a:lnTo>
                  <a:lnTo>
                    <a:pt x="30" y="22"/>
                  </a:lnTo>
                  <a:lnTo>
                    <a:pt x="30" y="25"/>
                  </a:lnTo>
                  <a:lnTo>
                    <a:pt x="30" y="26"/>
                  </a:lnTo>
                  <a:lnTo>
                    <a:pt x="30" y="28"/>
                  </a:lnTo>
                  <a:lnTo>
                    <a:pt x="30" y="30"/>
                  </a:lnTo>
                  <a:lnTo>
                    <a:pt x="30" y="32"/>
                  </a:lnTo>
                  <a:lnTo>
                    <a:pt x="30" y="35"/>
                  </a:lnTo>
                  <a:lnTo>
                    <a:pt x="30" y="36"/>
                  </a:lnTo>
                  <a:lnTo>
                    <a:pt x="30" y="38"/>
                  </a:lnTo>
                  <a:lnTo>
                    <a:pt x="30" y="39"/>
                  </a:lnTo>
                  <a:lnTo>
                    <a:pt x="30" y="40"/>
                  </a:lnTo>
                  <a:lnTo>
                    <a:pt x="30" y="44"/>
                  </a:lnTo>
                  <a:lnTo>
                    <a:pt x="29" y="47"/>
                  </a:lnTo>
                  <a:lnTo>
                    <a:pt x="29" y="48"/>
                  </a:lnTo>
                  <a:lnTo>
                    <a:pt x="29" y="49"/>
                  </a:lnTo>
                  <a:lnTo>
                    <a:pt x="28" y="52"/>
                  </a:lnTo>
                  <a:lnTo>
                    <a:pt x="28" y="53"/>
                  </a:lnTo>
                  <a:lnTo>
                    <a:pt x="28" y="54"/>
                  </a:lnTo>
                  <a:lnTo>
                    <a:pt x="26" y="56"/>
                  </a:lnTo>
                  <a:lnTo>
                    <a:pt x="26" y="57"/>
                  </a:lnTo>
                  <a:lnTo>
                    <a:pt x="25" y="58"/>
                  </a:lnTo>
                  <a:lnTo>
                    <a:pt x="24" y="60"/>
                  </a:lnTo>
                  <a:lnTo>
                    <a:pt x="22" y="62"/>
                  </a:lnTo>
                  <a:lnTo>
                    <a:pt x="20" y="63"/>
                  </a:lnTo>
                  <a:lnTo>
                    <a:pt x="19" y="63"/>
                  </a:lnTo>
                  <a:lnTo>
                    <a:pt x="19" y="65"/>
                  </a:lnTo>
                  <a:lnTo>
                    <a:pt x="17" y="65"/>
                  </a:lnTo>
                  <a:lnTo>
                    <a:pt x="16" y="65"/>
                  </a:lnTo>
                  <a:lnTo>
                    <a:pt x="15" y="65"/>
                  </a:lnTo>
                  <a:lnTo>
                    <a:pt x="13" y="65"/>
                  </a:lnTo>
                  <a:lnTo>
                    <a:pt x="12" y="65"/>
                  </a:lnTo>
                  <a:lnTo>
                    <a:pt x="11" y="63"/>
                  </a:lnTo>
                  <a:lnTo>
                    <a:pt x="9" y="62"/>
                  </a:lnTo>
                  <a:lnTo>
                    <a:pt x="9" y="61"/>
                  </a:lnTo>
                  <a:lnTo>
                    <a:pt x="8" y="61"/>
                  </a:lnTo>
                  <a:lnTo>
                    <a:pt x="8" y="60"/>
                  </a:lnTo>
                  <a:lnTo>
                    <a:pt x="7" y="60"/>
                  </a:lnTo>
                  <a:lnTo>
                    <a:pt x="7" y="58"/>
                  </a:lnTo>
                  <a:lnTo>
                    <a:pt x="7" y="57"/>
                  </a:lnTo>
                  <a:lnTo>
                    <a:pt x="6" y="56"/>
                  </a:lnTo>
                  <a:lnTo>
                    <a:pt x="4" y="54"/>
                  </a:lnTo>
                  <a:lnTo>
                    <a:pt x="4" y="52"/>
                  </a:lnTo>
                  <a:lnTo>
                    <a:pt x="3" y="50"/>
                  </a:lnTo>
                  <a:lnTo>
                    <a:pt x="3" y="49"/>
                  </a:lnTo>
                  <a:lnTo>
                    <a:pt x="3" y="48"/>
                  </a:lnTo>
                  <a:lnTo>
                    <a:pt x="2" y="43"/>
                  </a:lnTo>
                  <a:lnTo>
                    <a:pt x="2" y="41"/>
                  </a:lnTo>
                  <a:lnTo>
                    <a:pt x="2" y="39"/>
                  </a:lnTo>
                  <a:lnTo>
                    <a:pt x="2" y="38"/>
                  </a:lnTo>
                  <a:lnTo>
                    <a:pt x="2" y="36"/>
                  </a:lnTo>
                  <a:lnTo>
                    <a:pt x="2" y="35"/>
                  </a:lnTo>
                  <a:lnTo>
                    <a:pt x="2" y="34"/>
                  </a:lnTo>
                  <a:lnTo>
                    <a:pt x="2" y="31"/>
                  </a:lnTo>
                  <a:lnTo>
                    <a:pt x="2" y="30"/>
                  </a:lnTo>
                  <a:lnTo>
                    <a:pt x="2" y="28"/>
                  </a:lnTo>
                  <a:lnTo>
                    <a:pt x="2" y="26"/>
                  </a:lnTo>
                  <a:lnTo>
                    <a:pt x="3" y="23"/>
                  </a:lnTo>
                  <a:lnTo>
                    <a:pt x="3" y="22"/>
                  </a:lnTo>
                  <a:lnTo>
                    <a:pt x="2" y="21"/>
                  </a:lnTo>
                  <a:close/>
                </a:path>
              </a:pathLst>
            </a:custGeom>
            <a:solidFill>
              <a:srgbClr val="808080"/>
            </a:solidFill>
            <a:ln w="9525">
              <a:noFill/>
              <a:round/>
              <a:headEnd/>
              <a:tailEnd/>
            </a:ln>
          </p:spPr>
          <p:txBody>
            <a:bodyPr/>
            <a:lstStyle/>
            <a:p>
              <a:endParaRPr lang="en-US"/>
            </a:p>
          </p:txBody>
        </p:sp>
        <p:sp>
          <p:nvSpPr>
            <p:cNvPr id="371" name="Freeform 517"/>
            <p:cNvSpPr>
              <a:spLocks/>
            </p:cNvSpPr>
            <p:nvPr/>
          </p:nvSpPr>
          <p:spPr bwMode="auto">
            <a:xfrm>
              <a:off x="1737" y="1469"/>
              <a:ext cx="26" cy="54"/>
            </a:xfrm>
            <a:custGeom>
              <a:avLst/>
              <a:gdLst>
                <a:gd name="T0" fmla="*/ 17 w 26"/>
                <a:gd name="T1" fmla="*/ 1 h 54"/>
                <a:gd name="T2" fmla="*/ 15 w 26"/>
                <a:gd name="T3" fmla="*/ 1 h 54"/>
                <a:gd name="T4" fmla="*/ 14 w 26"/>
                <a:gd name="T5" fmla="*/ 0 h 54"/>
                <a:gd name="T6" fmla="*/ 11 w 26"/>
                <a:gd name="T7" fmla="*/ 0 h 54"/>
                <a:gd name="T8" fmla="*/ 7 w 26"/>
                <a:gd name="T9" fmla="*/ 2 h 54"/>
                <a:gd name="T10" fmla="*/ 5 w 26"/>
                <a:gd name="T11" fmla="*/ 5 h 54"/>
                <a:gd name="T12" fmla="*/ 4 w 26"/>
                <a:gd name="T13" fmla="*/ 6 h 54"/>
                <a:gd name="T14" fmla="*/ 4 w 26"/>
                <a:gd name="T15" fmla="*/ 9 h 54"/>
                <a:gd name="T16" fmla="*/ 2 w 26"/>
                <a:gd name="T17" fmla="*/ 11 h 54"/>
                <a:gd name="T18" fmla="*/ 1 w 26"/>
                <a:gd name="T19" fmla="*/ 13 h 54"/>
                <a:gd name="T20" fmla="*/ 0 w 26"/>
                <a:gd name="T21" fmla="*/ 18 h 54"/>
                <a:gd name="T22" fmla="*/ 0 w 26"/>
                <a:gd name="T23" fmla="*/ 20 h 54"/>
                <a:gd name="T24" fmla="*/ 0 w 26"/>
                <a:gd name="T25" fmla="*/ 23 h 54"/>
                <a:gd name="T26" fmla="*/ 0 w 26"/>
                <a:gd name="T27" fmla="*/ 26 h 54"/>
                <a:gd name="T28" fmla="*/ 0 w 26"/>
                <a:gd name="T29" fmla="*/ 28 h 54"/>
                <a:gd name="T30" fmla="*/ 0 w 26"/>
                <a:gd name="T31" fmla="*/ 31 h 54"/>
                <a:gd name="T32" fmla="*/ 0 w 26"/>
                <a:gd name="T33" fmla="*/ 33 h 54"/>
                <a:gd name="T34" fmla="*/ 1 w 26"/>
                <a:gd name="T35" fmla="*/ 41 h 54"/>
                <a:gd name="T36" fmla="*/ 2 w 26"/>
                <a:gd name="T37" fmla="*/ 42 h 54"/>
                <a:gd name="T38" fmla="*/ 2 w 26"/>
                <a:gd name="T39" fmla="*/ 45 h 54"/>
                <a:gd name="T40" fmla="*/ 4 w 26"/>
                <a:gd name="T41" fmla="*/ 48 h 54"/>
                <a:gd name="T42" fmla="*/ 5 w 26"/>
                <a:gd name="T43" fmla="*/ 50 h 54"/>
                <a:gd name="T44" fmla="*/ 6 w 26"/>
                <a:gd name="T45" fmla="*/ 52 h 54"/>
                <a:gd name="T46" fmla="*/ 9 w 26"/>
                <a:gd name="T47" fmla="*/ 53 h 54"/>
                <a:gd name="T48" fmla="*/ 11 w 26"/>
                <a:gd name="T49" fmla="*/ 54 h 54"/>
                <a:gd name="T50" fmla="*/ 14 w 26"/>
                <a:gd name="T51" fmla="*/ 54 h 54"/>
                <a:gd name="T52" fmla="*/ 15 w 26"/>
                <a:gd name="T53" fmla="*/ 54 h 54"/>
                <a:gd name="T54" fmla="*/ 18 w 26"/>
                <a:gd name="T55" fmla="*/ 50 h 54"/>
                <a:gd name="T56" fmla="*/ 19 w 26"/>
                <a:gd name="T57" fmla="*/ 49 h 54"/>
                <a:gd name="T58" fmla="*/ 20 w 26"/>
                <a:gd name="T59" fmla="*/ 48 h 54"/>
                <a:gd name="T60" fmla="*/ 22 w 26"/>
                <a:gd name="T61" fmla="*/ 46 h 54"/>
                <a:gd name="T62" fmla="*/ 22 w 26"/>
                <a:gd name="T63" fmla="*/ 44 h 54"/>
                <a:gd name="T64" fmla="*/ 23 w 26"/>
                <a:gd name="T65" fmla="*/ 41 h 54"/>
                <a:gd name="T66" fmla="*/ 24 w 26"/>
                <a:gd name="T67" fmla="*/ 39 h 54"/>
                <a:gd name="T68" fmla="*/ 24 w 26"/>
                <a:gd name="T69" fmla="*/ 35 h 54"/>
                <a:gd name="T70" fmla="*/ 24 w 26"/>
                <a:gd name="T71" fmla="*/ 32 h 54"/>
                <a:gd name="T72" fmla="*/ 26 w 26"/>
                <a:gd name="T73" fmla="*/ 29 h 54"/>
                <a:gd name="T74" fmla="*/ 26 w 26"/>
                <a:gd name="T75" fmla="*/ 27 h 54"/>
                <a:gd name="T76" fmla="*/ 26 w 26"/>
                <a:gd name="T77" fmla="*/ 24 h 54"/>
                <a:gd name="T78" fmla="*/ 26 w 26"/>
                <a:gd name="T79" fmla="*/ 22 h 54"/>
                <a:gd name="T80" fmla="*/ 26 w 26"/>
                <a:gd name="T81" fmla="*/ 20 h 54"/>
                <a:gd name="T82" fmla="*/ 23 w 26"/>
                <a:gd name="T83" fmla="*/ 13 h 54"/>
                <a:gd name="T84" fmla="*/ 23 w 26"/>
                <a:gd name="T85" fmla="*/ 10 h 54"/>
                <a:gd name="T86" fmla="*/ 22 w 26"/>
                <a:gd name="T87" fmla="*/ 9 h 54"/>
                <a:gd name="T88" fmla="*/ 22 w 26"/>
                <a:gd name="T89" fmla="*/ 6 h 54"/>
                <a:gd name="T90" fmla="*/ 20 w 26"/>
                <a:gd name="T91" fmla="*/ 5 h 54"/>
                <a:gd name="T92" fmla="*/ 18 w 26"/>
                <a:gd name="T93" fmla="*/ 2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
                <a:gd name="T142" fmla="*/ 0 h 54"/>
                <a:gd name="T143" fmla="*/ 26 w 26"/>
                <a:gd name="T144" fmla="*/ 54 h 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 h="54">
                  <a:moveTo>
                    <a:pt x="18" y="2"/>
                  </a:moveTo>
                  <a:lnTo>
                    <a:pt x="17" y="1"/>
                  </a:lnTo>
                  <a:lnTo>
                    <a:pt x="15" y="0"/>
                  </a:lnTo>
                  <a:lnTo>
                    <a:pt x="15" y="1"/>
                  </a:lnTo>
                  <a:lnTo>
                    <a:pt x="15" y="0"/>
                  </a:lnTo>
                  <a:lnTo>
                    <a:pt x="14" y="0"/>
                  </a:lnTo>
                  <a:lnTo>
                    <a:pt x="13" y="0"/>
                  </a:lnTo>
                  <a:lnTo>
                    <a:pt x="11" y="0"/>
                  </a:lnTo>
                  <a:lnTo>
                    <a:pt x="10" y="0"/>
                  </a:lnTo>
                  <a:lnTo>
                    <a:pt x="7" y="2"/>
                  </a:lnTo>
                  <a:lnTo>
                    <a:pt x="6" y="4"/>
                  </a:lnTo>
                  <a:lnTo>
                    <a:pt x="5" y="5"/>
                  </a:lnTo>
                  <a:lnTo>
                    <a:pt x="5" y="6"/>
                  </a:lnTo>
                  <a:lnTo>
                    <a:pt x="4" y="6"/>
                  </a:lnTo>
                  <a:lnTo>
                    <a:pt x="4" y="7"/>
                  </a:lnTo>
                  <a:lnTo>
                    <a:pt x="4" y="9"/>
                  </a:lnTo>
                  <a:lnTo>
                    <a:pt x="2" y="10"/>
                  </a:lnTo>
                  <a:lnTo>
                    <a:pt x="2" y="11"/>
                  </a:lnTo>
                  <a:lnTo>
                    <a:pt x="2" y="13"/>
                  </a:lnTo>
                  <a:lnTo>
                    <a:pt x="1" y="13"/>
                  </a:lnTo>
                  <a:lnTo>
                    <a:pt x="1" y="15"/>
                  </a:lnTo>
                  <a:lnTo>
                    <a:pt x="0" y="18"/>
                  </a:lnTo>
                  <a:lnTo>
                    <a:pt x="0" y="19"/>
                  </a:lnTo>
                  <a:lnTo>
                    <a:pt x="0" y="20"/>
                  </a:lnTo>
                  <a:lnTo>
                    <a:pt x="0" y="22"/>
                  </a:lnTo>
                  <a:lnTo>
                    <a:pt x="0" y="23"/>
                  </a:lnTo>
                  <a:lnTo>
                    <a:pt x="0" y="24"/>
                  </a:lnTo>
                  <a:lnTo>
                    <a:pt x="0" y="26"/>
                  </a:lnTo>
                  <a:lnTo>
                    <a:pt x="0" y="27"/>
                  </a:lnTo>
                  <a:lnTo>
                    <a:pt x="0" y="28"/>
                  </a:lnTo>
                  <a:lnTo>
                    <a:pt x="0" y="29"/>
                  </a:lnTo>
                  <a:lnTo>
                    <a:pt x="0" y="31"/>
                  </a:lnTo>
                  <a:lnTo>
                    <a:pt x="0" y="32"/>
                  </a:lnTo>
                  <a:lnTo>
                    <a:pt x="0" y="33"/>
                  </a:lnTo>
                  <a:lnTo>
                    <a:pt x="1" y="40"/>
                  </a:lnTo>
                  <a:lnTo>
                    <a:pt x="1" y="41"/>
                  </a:lnTo>
                  <a:lnTo>
                    <a:pt x="1" y="42"/>
                  </a:lnTo>
                  <a:lnTo>
                    <a:pt x="2" y="42"/>
                  </a:lnTo>
                  <a:lnTo>
                    <a:pt x="2" y="44"/>
                  </a:lnTo>
                  <a:lnTo>
                    <a:pt x="2" y="45"/>
                  </a:lnTo>
                  <a:lnTo>
                    <a:pt x="4" y="46"/>
                  </a:lnTo>
                  <a:lnTo>
                    <a:pt x="4" y="48"/>
                  </a:lnTo>
                  <a:lnTo>
                    <a:pt x="5" y="49"/>
                  </a:lnTo>
                  <a:lnTo>
                    <a:pt x="5" y="50"/>
                  </a:lnTo>
                  <a:lnTo>
                    <a:pt x="6" y="50"/>
                  </a:lnTo>
                  <a:lnTo>
                    <a:pt x="6" y="52"/>
                  </a:lnTo>
                  <a:lnTo>
                    <a:pt x="7" y="53"/>
                  </a:lnTo>
                  <a:lnTo>
                    <a:pt x="9" y="53"/>
                  </a:lnTo>
                  <a:lnTo>
                    <a:pt x="10" y="54"/>
                  </a:lnTo>
                  <a:lnTo>
                    <a:pt x="11" y="54"/>
                  </a:lnTo>
                  <a:lnTo>
                    <a:pt x="13" y="54"/>
                  </a:lnTo>
                  <a:lnTo>
                    <a:pt x="14" y="54"/>
                  </a:lnTo>
                  <a:lnTo>
                    <a:pt x="14" y="53"/>
                  </a:lnTo>
                  <a:lnTo>
                    <a:pt x="15" y="54"/>
                  </a:lnTo>
                  <a:lnTo>
                    <a:pt x="18" y="52"/>
                  </a:lnTo>
                  <a:lnTo>
                    <a:pt x="18" y="50"/>
                  </a:lnTo>
                  <a:lnTo>
                    <a:pt x="19" y="50"/>
                  </a:lnTo>
                  <a:lnTo>
                    <a:pt x="19" y="49"/>
                  </a:lnTo>
                  <a:lnTo>
                    <a:pt x="20" y="49"/>
                  </a:lnTo>
                  <a:lnTo>
                    <a:pt x="20" y="48"/>
                  </a:lnTo>
                  <a:lnTo>
                    <a:pt x="20" y="46"/>
                  </a:lnTo>
                  <a:lnTo>
                    <a:pt x="22" y="46"/>
                  </a:lnTo>
                  <a:lnTo>
                    <a:pt x="22" y="45"/>
                  </a:lnTo>
                  <a:lnTo>
                    <a:pt x="22" y="44"/>
                  </a:lnTo>
                  <a:lnTo>
                    <a:pt x="23" y="42"/>
                  </a:lnTo>
                  <a:lnTo>
                    <a:pt x="23" y="41"/>
                  </a:lnTo>
                  <a:lnTo>
                    <a:pt x="23" y="40"/>
                  </a:lnTo>
                  <a:lnTo>
                    <a:pt x="24" y="39"/>
                  </a:lnTo>
                  <a:lnTo>
                    <a:pt x="24" y="36"/>
                  </a:lnTo>
                  <a:lnTo>
                    <a:pt x="24" y="35"/>
                  </a:lnTo>
                  <a:lnTo>
                    <a:pt x="24" y="33"/>
                  </a:lnTo>
                  <a:lnTo>
                    <a:pt x="24" y="32"/>
                  </a:lnTo>
                  <a:lnTo>
                    <a:pt x="26" y="31"/>
                  </a:lnTo>
                  <a:lnTo>
                    <a:pt x="26" y="29"/>
                  </a:lnTo>
                  <a:lnTo>
                    <a:pt x="26" y="28"/>
                  </a:lnTo>
                  <a:lnTo>
                    <a:pt x="26" y="27"/>
                  </a:lnTo>
                  <a:lnTo>
                    <a:pt x="26" y="26"/>
                  </a:lnTo>
                  <a:lnTo>
                    <a:pt x="26" y="24"/>
                  </a:lnTo>
                  <a:lnTo>
                    <a:pt x="26" y="23"/>
                  </a:lnTo>
                  <a:lnTo>
                    <a:pt x="26" y="22"/>
                  </a:lnTo>
                  <a:lnTo>
                    <a:pt x="24" y="20"/>
                  </a:lnTo>
                  <a:lnTo>
                    <a:pt x="26" y="20"/>
                  </a:lnTo>
                  <a:lnTo>
                    <a:pt x="24" y="13"/>
                  </a:lnTo>
                  <a:lnTo>
                    <a:pt x="23" y="13"/>
                  </a:lnTo>
                  <a:lnTo>
                    <a:pt x="23" y="11"/>
                  </a:lnTo>
                  <a:lnTo>
                    <a:pt x="23" y="10"/>
                  </a:lnTo>
                  <a:lnTo>
                    <a:pt x="23" y="9"/>
                  </a:lnTo>
                  <a:lnTo>
                    <a:pt x="22" y="9"/>
                  </a:lnTo>
                  <a:lnTo>
                    <a:pt x="22" y="7"/>
                  </a:lnTo>
                  <a:lnTo>
                    <a:pt x="22" y="6"/>
                  </a:lnTo>
                  <a:lnTo>
                    <a:pt x="20" y="6"/>
                  </a:lnTo>
                  <a:lnTo>
                    <a:pt x="20" y="5"/>
                  </a:lnTo>
                  <a:lnTo>
                    <a:pt x="19" y="4"/>
                  </a:lnTo>
                  <a:lnTo>
                    <a:pt x="18" y="2"/>
                  </a:lnTo>
                  <a:close/>
                </a:path>
              </a:pathLst>
            </a:custGeom>
            <a:solidFill>
              <a:srgbClr val="808080"/>
            </a:solidFill>
            <a:ln w="9525">
              <a:noFill/>
              <a:round/>
              <a:headEnd/>
              <a:tailEnd/>
            </a:ln>
          </p:spPr>
          <p:txBody>
            <a:bodyPr/>
            <a:lstStyle/>
            <a:p>
              <a:endParaRPr lang="en-US"/>
            </a:p>
          </p:txBody>
        </p:sp>
        <p:sp>
          <p:nvSpPr>
            <p:cNvPr id="372" name="Freeform 518"/>
            <p:cNvSpPr>
              <a:spLocks/>
            </p:cNvSpPr>
            <p:nvPr/>
          </p:nvSpPr>
          <p:spPr bwMode="auto">
            <a:xfrm>
              <a:off x="1735" y="1467"/>
              <a:ext cx="28" cy="57"/>
            </a:xfrm>
            <a:custGeom>
              <a:avLst/>
              <a:gdLst>
                <a:gd name="T0" fmla="*/ 2 w 28"/>
                <a:gd name="T1" fmla="*/ 22 h 57"/>
                <a:gd name="T2" fmla="*/ 2 w 28"/>
                <a:gd name="T3" fmla="*/ 26 h 57"/>
                <a:gd name="T4" fmla="*/ 0 w 28"/>
                <a:gd name="T5" fmla="*/ 31 h 57"/>
                <a:gd name="T6" fmla="*/ 2 w 28"/>
                <a:gd name="T7" fmla="*/ 35 h 57"/>
                <a:gd name="T8" fmla="*/ 3 w 28"/>
                <a:gd name="T9" fmla="*/ 42 h 57"/>
                <a:gd name="T10" fmla="*/ 3 w 28"/>
                <a:gd name="T11" fmla="*/ 46 h 57"/>
                <a:gd name="T12" fmla="*/ 7 w 28"/>
                <a:gd name="T13" fmla="*/ 52 h 57"/>
                <a:gd name="T14" fmla="*/ 9 w 28"/>
                <a:gd name="T15" fmla="*/ 55 h 57"/>
                <a:gd name="T16" fmla="*/ 13 w 28"/>
                <a:gd name="T17" fmla="*/ 57 h 57"/>
                <a:gd name="T18" fmla="*/ 16 w 28"/>
                <a:gd name="T19" fmla="*/ 56 h 57"/>
                <a:gd name="T20" fmla="*/ 21 w 28"/>
                <a:gd name="T21" fmla="*/ 54 h 57"/>
                <a:gd name="T22" fmla="*/ 22 w 28"/>
                <a:gd name="T23" fmla="*/ 51 h 57"/>
                <a:gd name="T24" fmla="*/ 24 w 28"/>
                <a:gd name="T25" fmla="*/ 47 h 57"/>
                <a:gd name="T26" fmla="*/ 26 w 28"/>
                <a:gd name="T27" fmla="*/ 42 h 57"/>
                <a:gd name="T28" fmla="*/ 28 w 28"/>
                <a:gd name="T29" fmla="*/ 37 h 57"/>
                <a:gd name="T30" fmla="*/ 28 w 28"/>
                <a:gd name="T31" fmla="*/ 31 h 57"/>
                <a:gd name="T32" fmla="*/ 28 w 28"/>
                <a:gd name="T33" fmla="*/ 25 h 57"/>
                <a:gd name="T34" fmla="*/ 26 w 28"/>
                <a:gd name="T35" fmla="*/ 16 h 57"/>
                <a:gd name="T36" fmla="*/ 26 w 28"/>
                <a:gd name="T37" fmla="*/ 12 h 57"/>
                <a:gd name="T38" fmla="*/ 24 w 28"/>
                <a:gd name="T39" fmla="*/ 7 h 57"/>
                <a:gd name="T40" fmla="*/ 19 w 28"/>
                <a:gd name="T41" fmla="*/ 2 h 57"/>
                <a:gd name="T42" fmla="*/ 15 w 28"/>
                <a:gd name="T43" fmla="*/ 0 h 57"/>
                <a:gd name="T44" fmla="*/ 12 w 28"/>
                <a:gd name="T45" fmla="*/ 2 h 57"/>
                <a:gd name="T46" fmla="*/ 8 w 28"/>
                <a:gd name="T47" fmla="*/ 4 h 57"/>
                <a:gd name="T48" fmla="*/ 6 w 28"/>
                <a:gd name="T49" fmla="*/ 8 h 57"/>
                <a:gd name="T50" fmla="*/ 4 w 28"/>
                <a:gd name="T51" fmla="*/ 11 h 57"/>
                <a:gd name="T52" fmla="*/ 2 w 28"/>
                <a:gd name="T53" fmla="*/ 17 h 57"/>
                <a:gd name="T54" fmla="*/ 4 w 28"/>
                <a:gd name="T55" fmla="*/ 13 h 57"/>
                <a:gd name="T56" fmla="*/ 6 w 28"/>
                <a:gd name="T57" fmla="*/ 11 h 57"/>
                <a:gd name="T58" fmla="*/ 8 w 28"/>
                <a:gd name="T59" fmla="*/ 8 h 57"/>
                <a:gd name="T60" fmla="*/ 9 w 28"/>
                <a:gd name="T61" fmla="*/ 6 h 57"/>
                <a:gd name="T62" fmla="*/ 13 w 28"/>
                <a:gd name="T63" fmla="*/ 3 h 57"/>
                <a:gd name="T64" fmla="*/ 17 w 28"/>
                <a:gd name="T65" fmla="*/ 3 h 57"/>
                <a:gd name="T66" fmla="*/ 21 w 28"/>
                <a:gd name="T67" fmla="*/ 7 h 57"/>
                <a:gd name="T68" fmla="*/ 24 w 28"/>
                <a:gd name="T69" fmla="*/ 9 h 57"/>
                <a:gd name="T70" fmla="*/ 25 w 28"/>
                <a:gd name="T71" fmla="*/ 13 h 57"/>
                <a:gd name="T72" fmla="*/ 25 w 28"/>
                <a:gd name="T73" fmla="*/ 17 h 57"/>
                <a:gd name="T74" fmla="*/ 26 w 28"/>
                <a:gd name="T75" fmla="*/ 25 h 57"/>
                <a:gd name="T76" fmla="*/ 26 w 28"/>
                <a:gd name="T77" fmla="*/ 31 h 57"/>
                <a:gd name="T78" fmla="*/ 26 w 28"/>
                <a:gd name="T79" fmla="*/ 35 h 57"/>
                <a:gd name="T80" fmla="*/ 25 w 28"/>
                <a:gd name="T81" fmla="*/ 41 h 57"/>
                <a:gd name="T82" fmla="*/ 24 w 28"/>
                <a:gd name="T83" fmla="*/ 44 h 57"/>
                <a:gd name="T84" fmla="*/ 22 w 28"/>
                <a:gd name="T85" fmla="*/ 48 h 57"/>
                <a:gd name="T86" fmla="*/ 21 w 28"/>
                <a:gd name="T87" fmla="*/ 51 h 57"/>
                <a:gd name="T88" fmla="*/ 17 w 28"/>
                <a:gd name="T89" fmla="*/ 54 h 57"/>
                <a:gd name="T90" fmla="*/ 13 w 28"/>
                <a:gd name="T91" fmla="*/ 55 h 57"/>
                <a:gd name="T92" fmla="*/ 9 w 28"/>
                <a:gd name="T93" fmla="*/ 52 h 57"/>
                <a:gd name="T94" fmla="*/ 7 w 28"/>
                <a:gd name="T95" fmla="*/ 50 h 57"/>
                <a:gd name="T96" fmla="*/ 6 w 28"/>
                <a:gd name="T97" fmla="*/ 46 h 57"/>
                <a:gd name="T98" fmla="*/ 4 w 28"/>
                <a:gd name="T99" fmla="*/ 42 h 57"/>
                <a:gd name="T100" fmla="*/ 3 w 28"/>
                <a:gd name="T101" fmla="*/ 37 h 57"/>
                <a:gd name="T102" fmla="*/ 3 w 28"/>
                <a:gd name="T103" fmla="*/ 31 h 57"/>
                <a:gd name="T104" fmla="*/ 2 w 28"/>
                <a:gd name="T105" fmla="*/ 28 h 57"/>
                <a:gd name="T106" fmla="*/ 3 w 28"/>
                <a:gd name="T107" fmla="*/ 24 h 57"/>
                <a:gd name="T108" fmla="*/ 3 w 28"/>
                <a:gd name="T109" fmla="*/ 19 h 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57"/>
                <a:gd name="T167" fmla="*/ 28 w 28"/>
                <a:gd name="T168" fmla="*/ 57 h 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57">
                  <a:moveTo>
                    <a:pt x="2" y="17"/>
                  </a:moveTo>
                  <a:lnTo>
                    <a:pt x="2" y="21"/>
                  </a:lnTo>
                  <a:lnTo>
                    <a:pt x="2" y="22"/>
                  </a:lnTo>
                  <a:lnTo>
                    <a:pt x="2" y="24"/>
                  </a:lnTo>
                  <a:lnTo>
                    <a:pt x="0" y="25"/>
                  </a:lnTo>
                  <a:lnTo>
                    <a:pt x="2" y="26"/>
                  </a:lnTo>
                  <a:lnTo>
                    <a:pt x="0" y="28"/>
                  </a:lnTo>
                  <a:lnTo>
                    <a:pt x="0" y="29"/>
                  </a:lnTo>
                  <a:lnTo>
                    <a:pt x="0" y="31"/>
                  </a:lnTo>
                  <a:lnTo>
                    <a:pt x="2" y="31"/>
                  </a:lnTo>
                  <a:lnTo>
                    <a:pt x="2" y="34"/>
                  </a:lnTo>
                  <a:lnTo>
                    <a:pt x="2" y="35"/>
                  </a:lnTo>
                  <a:lnTo>
                    <a:pt x="2" y="37"/>
                  </a:lnTo>
                  <a:lnTo>
                    <a:pt x="2" y="41"/>
                  </a:lnTo>
                  <a:lnTo>
                    <a:pt x="3" y="42"/>
                  </a:lnTo>
                  <a:lnTo>
                    <a:pt x="3" y="43"/>
                  </a:lnTo>
                  <a:lnTo>
                    <a:pt x="3" y="44"/>
                  </a:lnTo>
                  <a:lnTo>
                    <a:pt x="3" y="46"/>
                  </a:lnTo>
                  <a:lnTo>
                    <a:pt x="4" y="48"/>
                  </a:lnTo>
                  <a:lnTo>
                    <a:pt x="6" y="50"/>
                  </a:lnTo>
                  <a:lnTo>
                    <a:pt x="7" y="52"/>
                  </a:lnTo>
                  <a:lnTo>
                    <a:pt x="7" y="54"/>
                  </a:lnTo>
                  <a:lnTo>
                    <a:pt x="8" y="55"/>
                  </a:lnTo>
                  <a:lnTo>
                    <a:pt x="9" y="55"/>
                  </a:lnTo>
                  <a:lnTo>
                    <a:pt x="11" y="56"/>
                  </a:lnTo>
                  <a:lnTo>
                    <a:pt x="12" y="57"/>
                  </a:lnTo>
                  <a:lnTo>
                    <a:pt x="13" y="57"/>
                  </a:lnTo>
                  <a:lnTo>
                    <a:pt x="15" y="57"/>
                  </a:lnTo>
                  <a:lnTo>
                    <a:pt x="16" y="57"/>
                  </a:lnTo>
                  <a:lnTo>
                    <a:pt x="16" y="56"/>
                  </a:lnTo>
                  <a:lnTo>
                    <a:pt x="17" y="56"/>
                  </a:lnTo>
                  <a:lnTo>
                    <a:pt x="20" y="54"/>
                  </a:lnTo>
                  <a:lnTo>
                    <a:pt x="21" y="54"/>
                  </a:lnTo>
                  <a:lnTo>
                    <a:pt x="21" y="52"/>
                  </a:lnTo>
                  <a:lnTo>
                    <a:pt x="22" y="52"/>
                  </a:lnTo>
                  <a:lnTo>
                    <a:pt x="22" y="51"/>
                  </a:lnTo>
                  <a:lnTo>
                    <a:pt x="22" y="50"/>
                  </a:lnTo>
                  <a:lnTo>
                    <a:pt x="24" y="50"/>
                  </a:lnTo>
                  <a:lnTo>
                    <a:pt x="24" y="47"/>
                  </a:lnTo>
                  <a:lnTo>
                    <a:pt x="25" y="46"/>
                  </a:lnTo>
                  <a:lnTo>
                    <a:pt x="25" y="43"/>
                  </a:lnTo>
                  <a:lnTo>
                    <a:pt x="26" y="42"/>
                  </a:lnTo>
                  <a:lnTo>
                    <a:pt x="26" y="41"/>
                  </a:lnTo>
                  <a:lnTo>
                    <a:pt x="26" y="39"/>
                  </a:lnTo>
                  <a:lnTo>
                    <a:pt x="28" y="37"/>
                  </a:lnTo>
                  <a:lnTo>
                    <a:pt x="28" y="35"/>
                  </a:lnTo>
                  <a:lnTo>
                    <a:pt x="28" y="34"/>
                  </a:lnTo>
                  <a:lnTo>
                    <a:pt x="28" y="31"/>
                  </a:lnTo>
                  <a:lnTo>
                    <a:pt x="28" y="30"/>
                  </a:lnTo>
                  <a:lnTo>
                    <a:pt x="28" y="29"/>
                  </a:lnTo>
                  <a:lnTo>
                    <a:pt x="28" y="25"/>
                  </a:lnTo>
                  <a:lnTo>
                    <a:pt x="28" y="22"/>
                  </a:lnTo>
                  <a:lnTo>
                    <a:pt x="28" y="21"/>
                  </a:lnTo>
                  <a:lnTo>
                    <a:pt x="26" y="16"/>
                  </a:lnTo>
                  <a:lnTo>
                    <a:pt x="26" y="15"/>
                  </a:lnTo>
                  <a:lnTo>
                    <a:pt x="26" y="13"/>
                  </a:lnTo>
                  <a:lnTo>
                    <a:pt x="26" y="12"/>
                  </a:lnTo>
                  <a:lnTo>
                    <a:pt x="25" y="11"/>
                  </a:lnTo>
                  <a:lnTo>
                    <a:pt x="24" y="8"/>
                  </a:lnTo>
                  <a:lnTo>
                    <a:pt x="24" y="7"/>
                  </a:lnTo>
                  <a:lnTo>
                    <a:pt x="22" y="6"/>
                  </a:lnTo>
                  <a:lnTo>
                    <a:pt x="21" y="4"/>
                  </a:lnTo>
                  <a:lnTo>
                    <a:pt x="19" y="2"/>
                  </a:lnTo>
                  <a:lnTo>
                    <a:pt x="17" y="0"/>
                  </a:lnTo>
                  <a:lnTo>
                    <a:pt x="16" y="0"/>
                  </a:lnTo>
                  <a:lnTo>
                    <a:pt x="15" y="0"/>
                  </a:lnTo>
                  <a:lnTo>
                    <a:pt x="13" y="0"/>
                  </a:lnTo>
                  <a:lnTo>
                    <a:pt x="12" y="0"/>
                  </a:lnTo>
                  <a:lnTo>
                    <a:pt x="12" y="2"/>
                  </a:lnTo>
                  <a:lnTo>
                    <a:pt x="11" y="2"/>
                  </a:lnTo>
                  <a:lnTo>
                    <a:pt x="9" y="3"/>
                  </a:lnTo>
                  <a:lnTo>
                    <a:pt x="8" y="4"/>
                  </a:lnTo>
                  <a:lnTo>
                    <a:pt x="7" y="6"/>
                  </a:lnTo>
                  <a:lnTo>
                    <a:pt x="6" y="7"/>
                  </a:lnTo>
                  <a:lnTo>
                    <a:pt x="6" y="8"/>
                  </a:lnTo>
                  <a:lnTo>
                    <a:pt x="6" y="9"/>
                  </a:lnTo>
                  <a:lnTo>
                    <a:pt x="4" y="9"/>
                  </a:lnTo>
                  <a:lnTo>
                    <a:pt x="4" y="11"/>
                  </a:lnTo>
                  <a:lnTo>
                    <a:pt x="4" y="12"/>
                  </a:lnTo>
                  <a:lnTo>
                    <a:pt x="3" y="13"/>
                  </a:lnTo>
                  <a:lnTo>
                    <a:pt x="2" y="17"/>
                  </a:lnTo>
                  <a:lnTo>
                    <a:pt x="3" y="19"/>
                  </a:lnTo>
                  <a:lnTo>
                    <a:pt x="4" y="15"/>
                  </a:lnTo>
                  <a:lnTo>
                    <a:pt x="4" y="13"/>
                  </a:lnTo>
                  <a:lnTo>
                    <a:pt x="6" y="13"/>
                  </a:lnTo>
                  <a:lnTo>
                    <a:pt x="6" y="12"/>
                  </a:lnTo>
                  <a:lnTo>
                    <a:pt x="6" y="11"/>
                  </a:lnTo>
                  <a:lnTo>
                    <a:pt x="7" y="9"/>
                  </a:lnTo>
                  <a:lnTo>
                    <a:pt x="7" y="8"/>
                  </a:lnTo>
                  <a:lnTo>
                    <a:pt x="8" y="8"/>
                  </a:lnTo>
                  <a:lnTo>
                    <a:pt x="8" y="7"/>
                  </a:lnTo>
                  <a:lnTo>
                    <a:pt x="9" y="7"/>
                  </a:lnTo>
                  <a:lnTo>
                    <a:pt x="9" y="6"/>
                  </a:lnTo>
                  <a:lnTo>
                    <a:pt x="11" y="4"/>
                  </a:lnTo>
                  <a:lnTo>
                    <a:pt x="12" y="3"/>
                  </a:lnTo>
                  <a:lnTo>
                    <a:pt x="13" y="3"/>
                  </a:lnTo>
                  <a:lnTo>
                    <a:pt x="15" y="3"/>
                  </a:lnTo>
                  <a:lnTo>
                    <a:pt x="16" y="3"/>
                  </a:lnTo>
                  <a:lnTo>
                    <a:pt x="17" y="3"/>
                  </a:lnTo>
                  <a:lnTo>
                    <a:pt x="17" y="4"/>
                  </a:lnTo>
                  <a:lnTo>
                    <a:pt x="19" y="4"/>
                  </a:lnTo>
                  <a:lnTo>
                    <a:pt x="21" y="7"/>
                  </a:lnTo>
                  <a:lnTo>
                    <a:pt x="22" y="8"/>
                  </a:lnTo>
                  <a:lnTo>
                    <a:pt x="22" y="9"/>
                  </a:lnTo>
                  <a:lnTo>
                    <a:pt x="24" y="9"/>
                  </a:lnTo>
                  <a:lnTo>
                    <a:pt x="24" y="12"/>
                  </a:lnTo>
                  <a:lnTo>
                    <a:pt x="24" y="13"/>
                  </a:lnTo>
                  <a:lnTo>
                    <a:pt x="25" y="13"/>
                  </a:lnTo>
                  <a:lnTo>
                    <a:pt x="25" y="15"/>
                  </a:lnTo>
                  <a:lnTo>
                    <a:pt x="25" y="16"/>
                  </a:lnTo>
                  <a:lnTo>
                    <a:pt x="25" y="17"/>
                  </a:lnTo>
                  <a:lnTo>
                    <a:pt x="26" y="21"/>
                  </a:lnTo>
                  <a:lnTo>
                    <a:pt x="26" y="22"/>
                  </a:lnTo>
                  <a:lnTo>
                    <a:pt x="26" y="25"/>
                  </a:lnTo>
                  <a:lnTo>
                    <a:pt x="26" y="29"/>
                  </a:lnTo>
                  <a:lnTo>
                    <a:pt x="26" y="30"/>
                  </a:lnTo>
                  <a:lnTo>
                    <a:pt x="26" y="31"/>
                  </a:lnTo>
                  <a:lnTo>
                    <a:pt x="26" y="33"/>
                  </a:lnTo>
                  <a:lnTo>
                    <a:pt x="26" y="34"/>
                  </a:lnTo>
                  <a:lnTo>
                    <a:pt x="26" y="35"/>
                  </a:lnTo>
                  <a:lnTo>
                    <a:pt x="25" y="38"/>
                  </a:lnTo>
                  <a:lnTo>
                    <a:pt x="25" y="39"/>
                  </a:lnTo>
                  <a:lnTo>
                    <a:pt x="25" y="41"/>
                  </a:lnTo>
                  <a:lnTo>
                    <a:pt x="25" y="42"/>
                  </a:lnTo>
                  <a:lnTo>
                    <a:pt x="24" y="43"/>
                  </a:lnTo>
                  <a:lnTo>
                    <a:pt x="24" y="44"/>
                  </a:lnTo>
                  <a:lnTo>
                    <a:pt x="24" y="46"/>
                  </a:lnTo>
                  <a:lnTo>
                    <a:pt x="22" y="47"/>
                  </a:lnTo>
                  <a:lnTo>
                    <a:pt x="22" y="48"/>
                  </a:lnTo>
                  <a:lnTo>
                    <a:pt x="21" y="48"/>
                  </a:lnTo>
                  <a:lnTo>
                    <a:pt x="21" y="50"/>
                  </a:lnTo>
                  <a:lnTo>
                    <a:pt x="21" y="51"/>
                  </a:lnTo>
                  <a:lnTo>
                    <a:pt x="20" y="51"/>
                  </a:lnTo>
                  <a:lnTo>
                    <a:pt x="19" y="52"/>
                  </a:lnTo>
                  <a:lnTo>
                    <a:pt x="17" y="54"/>
                  </a:lnTo>
                  <a:lnTo>
                    <a:pt x="16" y="54"/>
                  </a:lnTo>
                  <a:lnTo>
                    <a:pt x="15" y="54"/>
                  </a:lnTo>
                  <a:lnTo>
                    <a:pt x="13" y="55"/>
                  </a:lnTo>
                  <a:lnTo>
                    <a:pt x="12" y="54"/>
                  </a:lnTo>
                  <a:lnTo>
                    <a:pt x="11" y="54"/>
                  </a:lnTo>
                  <a:lnTo>
                    <a:pt x="9" y="52"/>
                  </a:lnTo>
                  <a:lnTo>
                    <a:pt x="8" y="51"/>
                  </a:lnTo>
                  <a:lnTo>
                    <a:pt x="7" y="51"/>
                  </a:lnTo>
                  <a:lnTo>
                    <a:pt x="7" y="50"/>
                  </a:lnTo>
                  <a:lnTo>
                    <a:pt x="6" y="48"/>
                  </a:lnTo>
                  <a:lnTo>
                    <a:pt x="6" y="47"/>
                  </a:lnTo>
                  <a:lnTo>
                    <a:pt x="6" y="46"/>
                  </a:lnTo>
                  <a:lnTo>
                    <a:pt x="4" y="44"/>
                  </a:lnTo>
                  <a:lnTo>
                    <a:pt x="4" y="43"/>
                  </a:lnTo>
                  <a:lnTo>
                    <a:pt x="4" y="42"/>
                  </a:lnTo>
                  <a:lnTo>
                    <a:pt x="4" y="41"/>
                  </a:lnTo>
                  <a:lnTo>
                    <a:pt x="3" y="39"/>
                  </a:lnTo>
                  <a:lnTo>
                    <a:pt x="3" y="37"/>
                  </a:lnTo>
                  <a:lnTo>
                    <a:pt x="3" y="34"/>
                  </a:lnTo>
                  <a:lnTo>
                    <a:pt x="3" y="33"/>
                  </a:lnTo>
                  <a:lnTo>
                    <a:pt x="3" y="31"/>
                  </a:lnTo>
                  <a:lnTo>
                    <a:pt x="2" y="30"/>
                  </a:lnTo>
                  <a:lnTo>
                    <a:pt x="2" y="29"/>
                  </a:lnTo>
                  <a:lnTo>
                    <a:pt x="2" y="28"/>
                  </a:lnTo>
                  <a:lnTo>
                    <a:pt x="2" y="26"/>
                  </a:lnTo>
                  <a:lnTo>
                    <a:pt x="3" y="25"/>
                  </a:lnTo>
                  <a:lnTo>
                    <a:pt x="3" y="24"/>
                  </a:lnTo>
                  <a:lnTo>
                    <a:pt x="3" y="22"/>
                  </a:lnTo>
                  <a:lnTo>
                    <a:pt x="3" y="21"/>
                  </a:lnTo>
                  <a:lnTo>
                    <a:pt x="3" y="19"/>
                  </a:lnTo>
                  <a:lnTo>
                    <a:pt x="2" y="17"/>
                  </a:lnTo>
                  <a:close/>
                </a:path>
              </a:pathLst>
            </a:custGeom>
            <a:solidFill>
              <a:srgbClr val="808080"/>
            </a:solidFill>
            <a:ln w="9525">
              <a:noFill/>
              <a:round/>
              <a:headEnd/>
              <a:tailEnd/>
            </a:ln>
          </p:spPr>
          <p:txBody>
            <a:bodyPr/>
            <a:lstStyle/>
            <a:p>
              <a:endParaRPr lang="en-US"/>
            </a:p>
          </p:txBody>
        </p:sp>
        <p:sp>
          <p:nvSpPr>
            <p:cNvPr id="373" name="Freeform 519"/>
            <p:cNvSpPr>
              <a:spLocks/>
            </p:cNvSpPr>
            <p:nvPr/>
          </p:nvSpPr>
          <p:spPr bwMode="auto">
            <a:xfrm>
              <a:off x="1752" y="1465"/>
              <a:ext cx="26" cy="54"/>
            </a:xfrm>
            <a:custGeom>
              <a:avLst/>
              <a:gdLst>
                <a:gd name="T0" fmla="*/ 18 w 26"/>
                <a:gd name="T1" fmla="*/ 1 h 54"/>
                <a:gd name="T2" fmla="*/ 16 w 26"/>
                <a:gd name="T3" fmla="*/ 0 h 54"/>
                <a:gd name="T4" fmla="*/ 13 w 26"/>
                <a:gd name="T5" fmla="*/ 0 h 54"/>
                <a:gd name="T6" fmla="*/ 11 w 26"/>
                <a:gd name="T7" fmla="*/ 1 h 54"/>
                <a:gd name="T8" fmla="*/ 8 w 26"/>
                <a:gd name="T9" fmla="*/ 4 h 54"/>
                <a:gd name="T10" fmla="*/ 7 w 26"/>
                <a:gd name="T11" fmla="*/ 5 h 54"/>
                <a:gd name="T12" fmla="*/ 5 w 26"/>
                <a:gd name="T13" fmla="*/ 8 h 54"/>
                <a:gd name="T14" fmla="*/ 4 w 26"/>
                <a:gd name="T15" fmla="*/ 9 h 54"/>
                <a:gd name="T16" fmla="*/ 3 w 26"/>
                <a:gd name="T17" fmla="*/ 11 h 54"/>
                <a:gd name="T18" fmla="*/ 3 w 26"/>
                <a:gd name="T19" fmla="*/ 14 h 54"/>
                <a:gd name="T20" fmla="*/ 2 w 26"/>
                <a:gd name="T21" fmla="*/ 19 h 54"/>
                <a:gd name="T22" fmla="*/ 2 w 26"/>
                <a:gd name="T23" fmla="*/ 22 h 54"/>
                <a:gd name="T24" fmla="*/ 2 w 26"/>
                <a:gd name="T25" fmla="*/ 23 h 54"/>
                <a:gd name="T26" fmla="*/ 0 w 26"/>
                <a:gd name="T27" fmla="*/ 26 h 54"/>
                <a:gd name="T28" fmla="*/ 0 w 26"/>
                <a:gd name="T29" fmla="*/ 28 h 54"/>
                <a:gd name="T30" fmla="*/ 0 w 26"/>
                <a:gd name="T31" fmla="*/ 31 h 54"/>
                <a:gd name="T32" fmla="*/ 2 w 26"/>
                <a:gd name="T33" fmla="*/ 33 h 54"/>
                <a:gd name="T34" fmla="*/ 2 w 26"/>
                <a:gd name="T35" fmla="*/ 40 h 54"/>
                <a:gd name="T36" fmla="*/ 3 w 26"/>
                <a:gd name="T37" fmla="*/ 43 h 54"/>
                <a:gd name="T38" fmla="*/ 3 w 26"/>
                <a:gd name="T39" fmla="*/ 45 h 54"/>
                <a:gd name="T40" fmla="*/ 4 w 26"/>
                <a:gd name="T41" fmla="*/ 46 h 54"/>
                <a:gd name="T42" fmla="*/ 5 w 26"/>
                <a:gd name="T43" fmla="*/ 48 h 54"/>
                <a:gd name="T44" fmla="*/ 5 w 26"/>
                <a:gd name="T45" fmla="*/ 50 h 54"/>
                <a:gd name="T46" fmla="*/ 8 w 26"/>
                <a:gd name="T47" fmla="*/ 52 h 54"/>
                <a:gd name="T48" fmla="*/ 9 w 26"/>
                <a:gd name="T49" fmla="*/ 54 h 54"/>
                <a:gd name="T50" fmla="*/ 11 w 26"/>
                <a:gd name="T51" fmla="*/ 54 h 54"/>
                <a:gd name="T52" fmla="*/ 13 w 26"/>
                <a:gd name="T53" fmla="*/ 54 h 54"/>
                <a:gd name="T54" fmla="*/ 16 w 26"/>
                <a:gd name="T55" fmla="*/ 54 h 54"/>
                <a:gd name="T56" fmla="*/ 16 w 26"/>
                <a:gd name="T57" fmla="*/ 54 h 54"/>
                <a:gd name="T58" fmla="*/ 18 w 26"/>
                <a:gd name="T59" fmla="*/ 50 h 54"/>
                <a:gd name="T60" fmla="*/ 20 w 26"/>
                <a:gd name="T61" fmla="*/ 49 h 54"/>
                <a:gd name="T62" fmla="*/ 21 w 26"/>
                <a:gd name="T63" fmla="*/ 48 h 54"/>
                <a:gd name="T64" fmla="*/ 22 w 26"/>
                <a:gd name="T65" fmla="*/ 45 h 54"/>
                <a:gd name="T66" fmla="*/ 24 w 26"/>
                <a:gd name="T67" fmla="*/ 43 h 54"/>
                <a:gd name="T68" fmla="*/ 25 w 26"/>
                <a:gd name="T69" fmla="*/ 41 h 54"/>
                <a:gd name="T70" fmla="*/ 25 w 26"/>
                <a:gd name="T71" fmla="*/ 35 h 54"/>
                <a:gd name="T72" fmla="*/ 26 w 26"/>
                <a:gd name="T73" fmla="*/ 32 h 54"/>
                <a:gd name="T74" fmla="*/ 26 w 26"/>
                <a:gd name="T75" fmla="*/ 30 h 54"/>
                <a:gd name="T76" fmla="*/ 26 w 26"/>
                <a:gd name="T77" fmla="*/ 27 h 54"/>
                <a:gd name="T78" fmla="*/ 26 w 26"/>
                <a:gd name="T79" fmla="*/ 24 h 54"/>
                <a:gd name="T80" fmla="*/ 26 w 26"/>
                <a:gd name="T81" fmla="*/ 22 h 54"/>
                <a:gd name="T82" fmla="*/ 25 w 26"/>
                <a:gd name="T83" fmla="*/ 14 h 54"/>
                <a:gd name="T84" fmla="*/ 25 w 26"/>
                <a:gd name="T85" fmla="*/ 11 h 54"/>
                <a:gd name="T86" fmla="*/ 24 w 26"/>
                <a:gd name="T87" fmla="*/ 10 h 54"/>
                <a:gd name="T88" fmla="*/ 22 w 26"/>
                <a:gd name="T89" fmla="*/ 8 h 54"/>
                <a:gd name="T90" fmla="*/ 22 w 26"/>
                <a:gd name="T91" fmla="*/ 5 h 54"/>
                <a:gd name="T92" fmla="*/ 21 w 26"/>
                <a:gd name="T93" fmla="*/ 4 h 54"/>
                <a:gd name="T94" fmla="*/ 18 w 26"/>
                <a:gd name="T95" fmla="*/ 2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54"/>
                <a:gd name="T146" fmla="*/ 26 w 26"/>
                <a:gd name="T147" fmla="*/ 54 h 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54">
                  <a:moveTo>
                    <a:pt x="18" y="2"/>
                  </a:moveTo>
                  <a:lnTo>
                    <a:pt x="18" y="1"/>
                  </a:lnTo>
                  <a:lnTo>
                    <a:pt x="17" y="1"/>
                  </a:lnTo>
                  <a:lnTo>
                    <a:pt x="16" y="0"/>
                  </a:lnTo>
                  <a:lnTo>
                    <a:pt x="15" y="0"/>
                  </a:lnTo>
                  <a:lnTo>
                    <a:pt x="13" y="0"/>
                  </a:lnTo>
                  <a:lnTo>
                    <a:pt x="12" y="0"/>
                  </a:lnTo>
                  <a:lnTo>
                    <a:pt x="11" y="1"/>
                  </a:lnTo>
                  <a:lnTo>
                    <a:pt x="8" y="2"/>
                  </a:lnTo>
                  <a:lnTo>
                    <a:pt x="8" y="4"/>
                  </a:lnTo>
                  <a:lnTo>
                    <a:pt x="7" y="4"/>
                  </a:lnTo>
                  <a:lnTo>
                    <a:pt x="7" y="5"/>
                  </a:lnTo>
                  <a:lnTo>
                    <a:pt x="5" y="6"/>
                  </a:lnTo>
                  <a:lnTo>
                    <a:pt x="5" y="8"/>
                  </a:lnTo>
                  <a:lnTo>
                    <a:pt x="4" y="8"/>
                  </a:lnTo>
                  <a:lnTo>
                    <a:pt x="4" y="9"/>
                  </a:lnTo>
                  <a:lnTo>
                    <a:pt x="4" y="10"/>
                  </a:lnTo>
                  <a:lnTo>
                    <a:pt x="3" y="11"/>
                  </a:lnTo>
                  <a:lnTo>
                    <a:pt x="3" y="13"/>
                  </a:lnTo>
                  <a:lnTo>
                    <a:pt x="3" y="14"/>
                  </a:lnTo>
                  <a:lnTo>
                    <a:pt x="2" y="17"/>
                  </a:lnTo>
                  <a:lnTo>
                    <a:pt x="2" y="19"/>
                  </a:lnTo>
                  <a:lnTo>
                    <a:pt x="2" y="21"/>
                  </a:lnTo>
                  <a:lnTo>
                    <a:pt x="2" y="22"/>
                  </a:lnTo>
                  <a:lnTo>
                    <a:pt x="0" y="22"/>
                  </a:lnTo>
                  <a:lnTo>
                    <a:pt x="2" y="23"/>
                  </a:lnTo>
                  <a:lnTo>
                    <a:pt x="0" y="24"/>
                  </a:lnTo>
                  <a:lnTo>
                    <a:pt x="0" y="26"/>
                  </a:lnTo>
                  <a:lnTo>
                    <a:pt x="0" y="27"/>
                  </a:lnTo>
                  <a:lnTo>
                    <a:pt x="0" y="28"/>
                  </a:lnTo>
                  <a:lnTo>
                    <a:pt x="0" y="30"/>
                  </a:lnTo>
                  <a:lnTo>
                    <a:pt x="0" y="31"/>
                  </a:lnTo>
                  <a:lnTo>
                    <a:pt x="0" y="32"/>
                  </a:lnTo>
                  <a:lnTo>
                    <a:pt x="2" y="33"/>
                  </a:lnTo>
                  <a:lnTo>
                    <a:pt x="0" y="35"/>
                  </a:lnTo>
                  <a:lnTo>
                    <a:pt x="2" y="40"/>
                  </a:lnTo>
                  <a:lnTo>
                    <a:pt x="3" y="41"/>
                  </a:lnTo>
                  <a:lnTo>
                    <a:pt x="3" y="43"/>
                  </a:lnTo>
                  <a:lnTo>
                    <a:pt x="3" y="44"/>
                  </a:lnTo>
                  <a:lnTo>
                    <a:pt x="3" y="45"/>
                  </a:lnTo>
                  <a:lnTo>
                    <a:pt x="4" y="45"/>
                  </a:lnTo>
                  <a:lnTo>
                    <a:pt x="4" y="46"/>
                  </a:lnTo>
                  <a:lnTo>
                    <a:pt x="4" y="48"/>
                  </a:lnTo>
                  <a:lnTo>
                    <a:pt x="5" y="48"/>
                  </a:lnTo>
                  <a:lnTo>
                    <a:pt x="5" y="49"/>
                  </a:lnTo>
                  <a:lnTo>
                    <a:pt x="5" y="50"/>
                  </a:lnTo>
                  <a:lnTo>
                    <a:pt x="7" y="50"/>
                  </a:lnTo>
                  <a:lnTo>
                    <a:pt x="8" y="52"/>
                  </a:lnTo>
                  <a:lnTo>
                    <a:pt x="9" y="53"/>
                  </a:lnTo>
                  <a:lnTo>
                    <a:pt x="9" y="54"/>
                  </a:lnTo>
                  <a:lnTo>
                    <a:pt x="11" y="53"/>
                  </a:lnTo>
                  <a:lnTo>
                    <a:pt x="11" y="54"/>
                  </a:lnTo>
                  <a:lnTo>
                    <a:pt x="12" y="54"/>
                  </a:lnTo>
                  <a:lnTo>
                    <a:pt x="13" y="54"/>
                  </a:lnTo>
                  <a:lnTo>
                    <a:pt x="15" y="54"/>
                  </a:lnTo>
                  <a:lnTo>
                    <a:pt x="16" y="54"/>
                  </a:lnTo>
                  <a:lnTo>
                    <a:pt x="16" y="53"/>
                  </a:lnTo>
                  <a:lnTo>
                    <a:pt x="16" y="54"/>
                  </a:lnTo>
                  <a:lnTo>
                    <a:pt x="18" y="52"/>
                  </a:lnTo>
                  <a:lnTo>
                    <a:pt x="18" y="50"/>
                  </a:lnTo>
                  <a:lnTo>
                    <a:pt x="20" y="50"/>
                  </a:lnTo>
                  <a:lnTo>
                    <a:pt x="20" y="49"/>
                  </a:lnTo>
                  <a:lnTo>
                    <a:pt x="21" y="49"/>
                  </a:lnTo>
                  <a:lnTo>
                    <a:pt x="21" y="48"/>
                  </a:lnTo>
                  <a:lnTo>
                    <a:pt x="22" y="46"/>
                  </a:lnTo>
                  <a:lnTo>
                    <a:pt x="22" y="45"/>
                  </a:lnTo>
                  <a:lnTo>
                    <a:pt x="24" y="44"/>
                  </a:lnTo>
                  <a:lnTo>
                    <a:pt x="24" y="43"/>
                  </a:lnTo>
                  <a:lnTo>
                    <a:pt x="24" y="41"/>
                  </a:lnTo>
                  <a:lnTo>
                    <a:pt x="25" y="41"/>
                  </a:lnTo>
                  <a:lnTo>
                    <a:pt x="25" y="39"/>
                  </a:lnTo>
                  <a:lnTo>
                    <a:pt x="25" y="35"/>
                  </a:lnTo>
                  <a:lnTo>
                    <a:pt x="26" y="33"/>
                  </a:lnTo>
                  <a:lnTo>
                    <a:pt x="26" y="32"/>
                  </a:lnTo>
                  <a:lnTo>
                    <a:pt x="26" y="31"/>
                  </a:lnTo>
                  <a:lnTo>
                    <a:pt x="26" y="30"/>
                  </a:lnTo>
                  <a:lnTo>
                    <a:pt x="26" y="28"/>
                  </a:lnTo>
                  <a:lnTo>
                    <a:pt x="26" y="27"/>
                  </a:lnTo>
                  <a:lnTo>
                    <a:pt x="26" y="26"/>
                  </a:lnTo>
                  <a:lnTo>
                    <a:pt x="26" y="24"/>
                  </a:lnTo>
                  <a:lnTo>
                    <a:pt x="26" y="23"/>
                  </a:lnTo>
                  <a:lnTo>
                    <a:pt x="26" y="22"/>
                  </a:lnTo>
                  <a:lnTo>
                    <a:pt x="26" y="21"/>
                  </a:lnTo>
                  <a:lnTo>
                    <a:pt x="25" y="14"/>
                  </a:lnTo>
                  <a:lnTo>
                    <a:pt x="25" y="13"/>
                  </a:lnTo>
                  <a:lnTo>
                    <a:pt x="25" y="11"/>
                  </a:lnTo>
                  <a:lnTo>
                    <a:pt x="24" y="11"/>
                  </a:lnTo>
                  <a:lnTo>
                    <a:pt x="24" y="10"/>
                  </a:lnTo>
                  <a:lnTo>
                    <a:pt x="24" y="9"/>
                  </a:lnTo>
                  <a:lnTo>
                    <a:pt x="22" y="8"/>
                  </a:lnTo>
                  <a:lnTo>
                    <a:pt x="22" y="6"/>
                  </a:lnTo>
                  <a:lnTo>
                    <a:pt x="22" y="5"/>
                  </a:lnTo>
                  <a:lnTo>
                    <a:pt x="21" y="5"/>
                  </a:lnTo>
                  <a:lnTo>
                    <a:pt x="21" y="4"/>
                  </a:lnTo>
                  <a:lnTo>
                    <a:pt x="20" y="4"/>
                  </a:lnTo>
                  <a:lnTo>
                    <a:pt x="18" y="2"/>
                  </a:lnTo>
                  <a:close/>
                </a:path>
              </a:pathLst>
            </a:custGeom>
            <a:solidFill>
              <a:srgbClr val="808080"/>
            </a:solidFill>
            <a:ln w="9525">
              <a:noFill/>
              <a:round/>
              <a:headEnd/>
              <a:tailEnd/>
            </a:ln>
          </p:spPr>
          <p:txBody>
            <a:bodyPr/>
            <a:lstStyle/>
            <a:p>
              <a:endParaRPr lang="en-US"/>
            </a:p>
          </p:txBody>
        </p:sp>
        <p:sp>
          <p:nvSpPr>
            <p:cNvPr id="374" name="Freeform 520"/>
            <p:cNvSpPr>
              <a:spLocks/>
            </p:cNvSpPr>
            <p:nvPr/>
          </p:nvSpPr>
          <p:spPr bwMode="auto">
            <a:xfrm>
              <a:off x="1752" y="1464"/>
              <a:ext cx="26" cy="57"/>
            </a:xfrm>
            <a:custGeom>
              <a:avLst/>
              <a:gdLst>
                <a:gd name="T0" fmla="*/ 0 w 26"/>
                <a:gd name="T1" fmla="*/ 22 h 57"/>
                <a:gd name="T2" fmla="*/ 0 w 26"/>
                <a:gd name="T3" fmla="*/ 25 h 57"/>
                <a:gd name="T4" fmla="*/ 0 w 26"/>
                <a:gd name="T5" fmla="*/ 31 h 57"/>
                <a:gd name="T6" fmla="*/ 0 w 26"/>
                <a:gd name="T7" fmla="*/ 37 h 57"/>
                <a:gd name="T8" fmla="*/ 2 w 26"/>
                <a:gd name="T9" fmla="*/ 42 h 57"/>
                <a:gd name="T10" fmla="*/ 3 w 26"/>
                <a:gd name="T11" fmla="*/ 46 h 57"/>
                <a:gd name="T12" fmla="*/ 4 w 26"/>
                <a:gd name="T13" fmla="*/ 50 h 57"/>
                <a:gd name="T14" fmla="*/ 7 w 26"/>
                <a:gd name="T15" fmla="*/ 53 h 57"/>
                <a:gd name="T16" fmla="*/ 9 w 26"/>
                <a:gd name="T17" fmla="*/ 55 h 57"/>
                <a:gd name="T18" fmla="*/ 13 w 26"/>
                <a:gd name="T19" fmla="*/ 57 h 57"/>
                <a:gd name="T20" fmla="*/ 17 w 26"/>
                <a:gd name="T21" fmla="*/ 55 h 57"/>
                <a:gd name="T22" fmla="*/ 21 w 26"/>
                <a:gd name="T23" fmla="*/ 51 h 57"/>
                <a:gd name="T24" fmla="*/ 22 w 26"/>
                <a:gd name="T25" fmla="*/ 47 h 57"/>
                <a:gd name="T26" fmla="*/ 25 w 26"/>
                <a:gd name="T27" fmla="*/ 44 h 57"/>
                <a:gd name="T28" fmla="*/ 26 w 26"/>
                <a:gd name="T29" fmla="*/ 37 h 57"/>
                <a:gd name="T30" fmla="*/ 26 w 26"/>
                <a:gd name="T31" fmla="*/ 33 h 57"/>
                <a:gd name="T32" fmla="*/ 26 w 26"/>
                <a:gd name="T33" fmla="*/ 28 h 57"/>
                <a:gd name="T34" fmla="*/ 26 w 26"/>
                <a:gd name="T35" fmla="*/ 20 h 57"/>
                <a:gd name="T36" fmla="*/ 25 w 26"/>
                <a:gd name="T37" fmla="*/ 12 h 57"/>
                <a:gd name="T38" fmla="*/ 24 w 26"/>
                <a:gd name="T39" fmla="*/ 7 h 57"/>
                <a:gd name="T40" fmla="*/ 21 w 26"/>
                <a:gd name="T41" fmla="*/ 5 h 57"/>
                <a:gd name="T42" fmla="*/ 17 w 26"/>
                <a:gd name="T43" fmla="*/ 1 h 57"/>
                <a:gd name="T44" fmla="*/ 15 w 26"/>
                <a:gd name="T45" fmla="*/ 0 h 57"/>
                <a:gd name="T46" fmla="*/ 11 w 26"/>
                <a:gd name="T47" fmla="*/ 1 h 57"/>
                <a:gd name="T48" fmla="*/ 7 w 26"/>
                <a:gd name="T49" fmla="*/ 3 h 57"/>
                <a:gd name="T50" fmla="*/ 4 w 26"/>
                <a:gd name="T51" fmla="*/ 7 h 57"/>
                <a:gd name="T52" fmla="*/ 3 w 26"/>
                <a:gd name="T53" fmla="*/ 11 h 57"/>
                <a:gd name="T54" fmla="*/ 3 w 26"/>
                <a:gd name="T55" fmla="*/ 18 h 57"/>
                <a:gd name="T56" fmla="*/ 4 w 26"/>
                <a:gd name="T57" fmla="*/ 11 h 57"/>
                <a:gd name="T58" fmla="*/ 7 w 26"/>
                <a:gd name="T59" fmla="*/ 7 h 57"/>
                <a:gd name="T60" fmla="*/ 8 w 26"/>
                <a:gd name="T61" fmla="*/ 5 h 57"/>
                <a:gd name="T62" fmla="*/ 11 w 26"/>
                <a:gd name="T63" fmla="*/ 3 h 57"/>
                <a:gd name="T64" fmla="*/ 13 w 26"/>
                <a:gd name="T65" fmla="*/ 2 h 57"/>
                <a:gd name="T66" fmla="*/ 17 w 26"/>
                <a:gd name="T67" fmla="*/ 2 h 57"/>
                <a:gd name="T68" fmla="*/ 21 w 26"/>
                <a:gd name="T69" fmla="*/ 7 h 57"/>
                <a:gd name="T70" fmla="*/ 24 w 26"/>
                <a:gd name="T71" fmla="*/ 12 h 57"/>
                <a:gd name="T72" fmla="*/ 25 w 26"/>
                <a:gd name="T73" fmla="*/ 16 h 57"/>
                <a:gd name="T74" fmla="*/ 25 w 26"/>
                <a:gd name="T75" fmla="*/ 24 h 57"/>
                <a:gd name="T76" fmla="*/ 25 w 26"/>
                <a:gd name="T77" fmla="*/ 31 h 57"/>
                <a:gd name="T78" fmla="*/ 25 w 26"/>
                <a:gd name="T79" fmla="*/ 34 h 57"/>
                <a:gd name="T80" fmla="*/ 24 w 26"/>
                <a:gd name="T81" fmla="*/ 40 h 57"/>
                <a:gd name="T82" fmla="*/ 22 w 26"/>
                <a:gd name="T83" fmla="*/ 45 h 57"/>
                <a:gd name="T84" fmla="*/ 21 w 26"/>
                <a:gd name="T85" fmla="*/ 47 h 57"/>
                <a:gd name="T86" fmla="*/ 18 w 26"/>
                <a:gd name="T87" fmla="*/ 51 h 57"/>
                <a:gd name="T88" fmla="*/ 16 w 26"/>
                <a:gd name="T89" fmla="*/ 53 h 57"/>
                <a:gd name="T90" fmla="*/ 13 w 26"/>
                <a:gd name="T91" fmla="*/ 54 h 57"/>
                <a:gd name="T92" fmla="*/ 9 w 26"/>
                <a:gd name="T93" fmla="*/ 53 h 57"/>
                <a:gd name="T94" fmla="*/ 5 w 26"/>
                <a:gd name="T95" fmla="*/ 49 h 57"/>
                <a:gd name="T96" fmla="*/ 4 w 26"/>
                <a:gd name="T97" fmla="*/ 45 h 57"/>
                <a:gd name="T98" fmla="*/ 3 w 26"/>
                <a:gd name="T99" fmla="*/ 41 h 57"/>
                <a:gd name="T100" fmla="*/ 2 w 26"/>
                <a:gd name="T101" fmla="*/ 36 h 57"/>
                <a:gd name="T102" fmla="*/ 2 w 26"/>
                <a:gd name="T103" fmla="*/ 31 h 57"/>
                <a:gd name="T104" fmla="*/ 2 w 26"/>
                <a:gd name="T105" fmla="*/ 27 h 57"/>
                <a:gd name="T106" fmla="*/ 2 w 26"/>
                <a:gd name="T107" fmla="*/ 22 h 5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
                <a:gd name="T163" fmla="*/ 0 h 57"/>
                <a:gd name="T164" fmla="*/ 26 w 26"/>
                <a:gd name="T165" fmla="*/ 57 h 5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 h="57">
                  <a:moveTo>
                    <a:pt x="2" y="16"/>
                  </a:moveTo>
                  <a:lnTo>
                    <a:pt x="0" y="20"/>
                  </a:lnTo>
                  <a:lnTo>
                    <a:pt x="0" y="22"/>
                  </a:lnTo>
                  <a:lnTo>
                    <a:pt x="0" y="23"/>
                  </a:lnTo>
                  <a:lnTo>
                    <a:pt x="0" y="24"/>
                  </a:lnTo>
                  <a:lnTo>
                    <a:pt x="0" y="25"/>
                  </a:lnTo>
                  <a:lnTo>
                    <a:pt x="0" y="27"/>
                  </a:lnTo>
                  <a:lnTo>
                    <a:pt x="0" y="28"/>
                  </a:lnTo>
                  <a:lnTo>
                    <a:pt x="0" y="31"/>
                  </a:lnTo>
                  <a:lnTo>
                    <a:pt x="0" y="33"/>
                  </a:lnTo>
                  <a:lnTo>
                    <a:pt x="0" y="36"/>
                  </a:lnTo>
                  <a:lnTo>
                    <a:pt x="0" y="37"/>
                  </a:lnTo>
                  <a:lnTo>
                    <a:pt x="0" y="38"/>
                  </a:lnTo>
                  <a:lnTo>
                    <a:pt x="2" y="41"/>
                  </a:lnTo>
                  <a:lnTo>
                    <a:pt x="2" y="42"/>
                  </a:lnTo>
                  <a:lnTo>
                    <a:pt x="2" y="44"/>
                  </a:lnTo>
                  <a:lnTo>
                    <a:pt x="3" y="45"/>
                  </a:lnTo>
                  <a:lnTo>
                    <a:pt x="3" y="46"/>
                  </a:lnTo>
                  <a:lnTo>
                    <a:pt x="3" y="47"/>
                  </a:lnTo>
                  <a:lnTo>
                    <a:pt x="4" y="49"/>
                  </a:lnTo>
                  <a:lnTo>
                    <a:pt x="4" y="50"/>
                  </a:lnTo>
                  <a:lnTo>
                    <a:pt x="5" y="51"/>
                  </a:lnTo>
                  <a:lnTo>
                    <a:pt x="5" y="53"/>
                  </a:lnTo>
                  <a:lnTo>
                    <a:pt x="7" y="53"/>
                  </a:lnTo>
                  <a:lnTo>
                    <a:pt x="7" y="54"/>
                  </a:lnTo>
                  <a:lnTo>
                    <a:pt x="8" y="54"/>
                  </a:lnTo>
                  <a:lnTo>
                    <a:pt x="9" y="55"/>
                  </a:lnTo>
                  <a:lnTo>
                    <a:pt x="11" y="55"/>
                  </a:lnTo>
                  <a:lnTo>
                    <a:pt x="12" y="57"/>
                  </a:lnTo>
                  <a:lnTo>
                    <a:pt x="13" y="57"/>
                  </a:lnTo>
                  <a:lnTo>
                    <a:pt x="15" y="57"/>
                  </a:lnTo>
                  <a:lnTo>
                    <a:pt x="16" y="55"/>
                  </a:lnTo>
                  <a:lnTo>
                    <a:pt x="17" y="55"/>
                  </a:lnTo>
                  <a:lnTo>
                    <a:pt x="18" y="54"/>
                  </a:lnTo>
                  <a:lnTo>
                    <a:pt x="20" y="51"/>
                  </a:lnTo>
                  <a:lnTo>
                    <a:pt x="21" y="51"/>
                  </a:lnTo>
                  <a:lnTo>
                    <a:pt x="21" y="50"/>
                  </a:lnTo>
                  <a:lnTo>
                    <a:pt x="22" y="49"/>
                  </a:lnTo>
                  <a:lnTo>
                    <a:pt x="22" y="47"/>
                  </a:lnTo>
                  <a:lnTo>
                    <a:pt x="24" y="46"/>
                  </a:lnTo>
                  <a:lnTo>
                    <a:pt x="24" y="45"/>
                  </a:lnTo>
                  <a:lnTo>
                    <a:pt x="25" y="44"/>
                  </a:lnTo>
                  <a:lnTo>
                    <a:pt x="25" y="41"/>
                  </a:lnTo>
                  <a:lnTo>
                    <a:pt x="26" y="40"/>
                  </a:lnTo>
                  <a:lnTo>
                    <a:pt x="26" y="37"/>
                  </a:lnTo>
                  <a:lnTo>
                    <a:pt x="26" y="36"/>
                  </a:lnTo>
                  <a:lnTo>
                    <a:pt x="26" y="34"/>
                  </a:lnTo>
                  <a:lnTo>
                    <a:pt x="26" y="33"/>
                  </a:lnTo>
                  <a:lnTo>
                    <a:pt x="26" y="31"/>
                  </a:lnTo>
                  <a:lnTo>
                    <a:pt x="26" y="29"/>
                  </a:lnTo>
                  <a:lnTo>
                    <a:pt x="26" y="28"/>
                  </a:lnTo>
                  <a:lnTo>
                    <a:pt x="26" y="24"/>
                  </a:lnTo>
                  <a:lnTo>
                    <a:pt x="26" y="22"/>
                  </a:lnTo>
                  <a:lnTo>
                    <a:pt x="26" y="20"/>
                  </a:lnTo>
                  <a:lnTo>
                    <a:pt x="25" y="15"/>
                  </a:lnTo>
                  <a:lnTo>
                    <a:pt x="25" y="14"/>
                  </a:lnTo>
                  <a:lnTo>
                    <a:pt x="25" y="12"/>
                  </a:lnTo>
                  <a:lnTo>
                    <a:pt x="25" y="11"/>
                  </a:lnTo>
                  <a:lnTo>
                    <a:pt x="24" y="10"/>
                  </a:lnTo>
                  <a:lnTo>
                    <a:pt x="24" y="7"/>
                  </a:lnTo>
                  <a:lnTo>
                    <a:pt x="22" y="7"/>
                  </a:lnTo>
                  <a:lnTo>
                    <a:pt x="22" y="6"/>
                  </a:lnTo>
                  <a:lnTo>
                    <a:pt x="21" y="5"/>
                  </a:lnTo>
                  <a:lnTo>
                    <a:pt x="21" y="3"/>
                  </a:lnTo>
                  <a:lnTo>
                    <a:pt x="18" y="1"/>
                  </a:lnTo>
                  <a:lnTo>
                    <a:pt x="17" y="1"/>
                  </a:lnTo>
                  <a:lnTo>
                    <a:pt x="17" y="0"/>
                  </a:lnTo>
                  <a:lnTo>
                    <a:pt x="16" y="0"/>
                  </a:lnTo>
                  <a:lnTo>
                    <a:pt x="15" y="0"/>
                  </a:lnTo>
                  <a:lnTo>
                    <a:pt x="13" y="0"/>
                  </a:lnTo>
                  <a:lnTo>
                    <a:pt x="12" y="0"/>
                  </a:lnTo>
                  <a:lnTo>
                    <a:pt x="11" y="1"/>
                  </a:lnTo>
                  <a:lnTo>
                    <a:pt x="9" y="1"/>
                  </a:lnTo>
                  <a:lnTo>
                    <a:pt x="8" y="2"/>
                  </a:lnTo>
                  <a:lnTo>
                    <a:pt x="7" y="3"/>
                  </a:lnTo>
                  <a:lnTo>
                    <a:pt x="5" y="5"/>
                  </a:lnTo>
                  <a:lnTo>
                    <a:pt x="5" y="6"/>
                  </a:lnTo>
                  <a:lnTo>
                    <a:pt x="4" y="7"/>
                  </a:lnTo>
                  <a:lnTo>
                    <a:pt x="4" y="9"/>
                  </a:lnTo>
                  <a:lnTo>
                    <a:pt x="3" y="10"/>
                  </a:lnTo>
                  <a:lnTo>
                    <a:pt x="3" y="11"/>
                  </a:lnTo>
                  <a:lnTo>
                    <a:pt x="3" y="12"/>
                  </a:lnTo>
                  <a:lnTo>
                    <a:pt x="2" y="16"/>
                  </a:lnTo>
                  <a:lnTo>
                    <a:pt x="3" y="18"/>
                  </a:lnTo>
                  <a:lnTo>
                    <a:pt x="3" y="14"/>
                  </a:lnTo>
                  <a:lnTo>
                    <a:pt x="4" y="12"/>
                  </a:lnTo>
                  <a:lnTo>
                    <a:pt x="4" y="11"/>
                  </a:lnTo>
                  <a:lnTo>
                    <a:pt x="5" y="10"/>
                  </a:lnTo>
                  <a:lnTo>
                    <a:pt x="5" y="9"/>
                  </a:lnTo>
                  <a:lnTo>
                    <a:pt x="7" y="7"/>
                  </a:lnTo>
                  <a:lnTo>
                    <a:pt x="7" y="6"/>
                  </a:lnTo>
                  <a:lnTo>
                    <a:pt x="8" y="6"/>
                  </a:lnTo>
                  <a:lnTo>
                    <a:pt x="8" y="5"/>
                  </a:lnTo>
                  <a:lnTo>
                    <a:pt x="9" y="5"/>
                  </a:lnTo>
                  <a:lnTo>
                    <a:pt x="9" y="3"/>
                  </a:lnTo>
                  <a:lnTo>
                    <a:pt x="11" y="3"/>
                  </a:lnTo>
                  <a:lnTo>
                    <a:pt x="11" y="2"/>
                  </a:lnTo>
                  <a:lnTo>
                    <a:pt x="12" y="2"/>
                  </a:lnTo>
                  <a:lnTo>
                    <a:pt x="13" y="2"/>
                  </a:lnTo>
                  <a:lnTo>
                    <a:pt x="15" y="2"/>
                  </a:lnTo>
                  <a:lnTo>
                    <a:pt x="16" y="2"/>
                  </a:lnTo>
                  <a:lnTo>
                    <a:pt x="17" y="2"/>
                  </a:lnTo>
                  <a:lnTo>
                    <a:pt x="17" y="3"/>
                  </a:lnTo>
                  <a:lnTo>
                    <a:pt x="20" y="6"/>
                  </a:lnTo>
                  <a:lnTo>
                    <a:pt x="21" y="7"/>
                  </a:lnTo>
                  <a:lnTo>
                    <a:pt x="22" y="9"/>
                  </a:lnTo>
                  <a:lnTo>
                    <a:pt x="22" y="11"/>
                  </a:lnTo>
                  <a:lnTo>
                    <a:pt x="24" y="12"/>
                  </a:lnTo>
                  <a:lnTo>
                    <a:pt x="24" y="14"/>
                  </a:lnTo>
                  <a:lnTo>
                    <a:pt x="24" y="15"/>
                  </a:lnTo>
                  <a:lnTo>
                    <a:pt x="25" y="16"/>
                  </a:lnTo>
                  <a:lnTo>
                    <a:pt x="25" y="20"/>
                  </a:lnTo>
                  <a:lnTo>
                    <a:pt x="25" y="22"/>
                  </a:lnTo>
                  <a:lnTo>
                    <a:pt x="25" y="24"/>
                  </a:lnTo>
                  <a:lnTo>
                    <a:pt x="26" y="28"/>
                  </a:lnTo>
                  <a:lnTo>
                    <a:pt x="25" y="29"/>
                  </a:lnTo>
                  <a:lnTo>
                    <a:pt x="25" y="31"/>
                  </a:lnTo>
                  <a:lnTo>
                    <a:pt x="25" y="32"/>
                  </a:lnTo>
                  <a:lnTo>
                    <a:pt x="25" y="33"/>
                  </a:lnTo>
                  <a:lnTo>
                    <a:pt x="25" y="34"/>
                  </a:lnTo>
                  <a:lnTo>
                    <a:pt x="25" y="37"/>
                  </a:lnTo>
                  <a:lnTo>
                    <a:pt x="25" y="38"/>
                  </a:lnTo>
                  <a:lnTo>
                    <a:pt x="24" y="40"/>
                  </a:lnTo>
                  <a:lnTo>
                    <a:pt x="24" y="42"/>
                  </a:lnTo>
                  <a:lnTo>
                    <a:pt x="22" y="44"/>
                  </a:lnTo>
                  <a:lnTo>
                    <a:pt x="22" y="45"/>
                  </a:lnTo>
                  <a:lnTo>
                    <a:pt x="22" y="46"/>
                  </a:lnTo>
                  <a:lnTo>
                    <a:pt x="21" y="46"/>
                  </a:lnTo>
                  <a:lnTo>
                    <a:pt x="21" y="47"/>
                  </a:lnTo>
                  <a:lnTo>
                    <a:pt x="20" y="49"/>
                  </a:lnTo>
                  <a:lnTo>
                    <a:pt x="20" y="50"/>
                  </a:lnTo>
                  <a:lnTo>
                    <a:pt x="18" y="51"/>
                  </a:lnTo>
                  <a:lnTo>
                    <a:pt x="17" y="51"/>
                  </a:lnTo>
                  <a:lnTo>
                    <a:pt x="17" y="53"/>
                  </a:lnTo>
                  <a:lnTo>
                    <a:pt x="16" y="53"/>
                  </a:lnTo>
                  <a:lnTo>
                    <a:pt x="15" y="53"/>
                  </a:lnTo>
                  <a:lnTo>
                    <a:pt x="15" y="54"/>
                  </a:lnTo>
                  <a:lnTo>
                    <a:pt x="13" y="54"/>
                  </a:lnTo>
                  <a:lnTo>
                    <a:pt x="12" y="54"/>
                  </a:lnTo>
                  <a:lnTo>
                    <a:pt x="11" y="53"/>
                  </a:lnTo>
                  <a:lnTo>
                    <a:pt x="9" y="53"/>
                  </a:lnTo>
                  <a:lnTo>
                    <a:pt x="8" y="51"/>
                  </a:lnTo>
                  <a:lnTo>
                    <a:pt x="7" y="50"/>
                  </a:lnTo>
                  <a:lnTo>
                    <a:pt x="5" y="49"/>
                  </a:lnTo>
                  <a:lnTo>
                    <a:pt x="5" y="47"/>
                  </a:lnTo>
                  <a:lnTo>
                    <a:pt x="4" y="46"/>
                  </a:lnTo>
                  <a:lnTo>
                    <a:pt x="4" y="45"/>
                  </a:lnTo>
                  <a:lnTo>
                    <a:pt x="3" y="44"/>
                  </a:lnTo>
                  <a:lnTo>
                    <a:pt x="3" y="42"/>
                  </a:lnTo>
                  <a:lnTo>
                    <a:pt x="3" y="41"/>
                  </a:lnTo>
                  <a:lnTo>
                    <a:pt x="3" y="40"/>
                  </a:lnTo>
                  <a:lnTo>
                    <a:pt x="2" y="37"/>
                  </a:lnTo>
                  <a:lnTo>
                    <a:pt x="2" y="36"/>
                  </a:lnTo>
                  <a:lnTo>
                    <a:pt x="2" y="34"/>
                  </a:lnTo>
                  <a:lnTo>
                    <a:pt x="2" y="32"/>
                  </a:lnTo>
                  <a:lnTo>
                    <a:pt x="2" y="31"/>
                  </a:lnTo>
                  <a:lnTo>
                    <a:pt x="2" y="29"/>
                  </a:lnTo>
                  <a:lnTo>
                    <a:pt x="2" y="28"/>
                  </a:lnTo>
                  <a:lnTo>
                    <a:pt x="2" y="27"/>
                  </a:lnTo>
                  <a:lnTo>
                    <a:pt x="2" y="25"/>
                  </a:lnTo>
                  <a:lnTo>
                    <a:pt x="2" y="23"/>
                  </a:lnTo>
                  <a:lnTo>
                    <a:pt x="2" y="22"/>
                  </a:lnTo>
                  <a:lnTo>
                    <a:pt x="3" y="18"/>
                  </a:lnTo>
                  <a:lnTo>
                    <a:pt x="2" y="16"/>
                  </a:lnTo>
                  <a:close/>
                </a:path>
              </a:pathLst>
            </a:custGeom>
            <a:solidFill>
              <a:srgbClr val="808080"/>
            </a:solidFill>
            <a:ln w="9525">
              <a:noFill/>
              <a:round/>
              <a:headEnd/>
              <a:tailEnd/>
            </a:ln>
          </p:spPr>
          <p:txBody>
            <a:bodyPr/>
            <a:lstStyle/>
            <a:p>
              <a:endParaRPr lang="en-US"/>
            </a:p>
          </p:txBody>
        </p:sp>
        <p:sp>
          <p:nvSpPr>
            <p:cNvPr id="375" name="Freeform 521"/>
            <p:cNvSpPr>
              <a:spLocks/>
            </p:cNvSpPr>
            <p:nvPr/>
          </p:nvSpPr>
          <p:spPr bwMode="auto">
            <a:xfrm>
              <a:off x="1733" y="1462"/>
              <a:ext cx="52" cy="52"/>
            </a:xfrm>
            <a:custGeom>
              <a:avLst/>
              <a:gdLst>
                <a:gd name="T0" fmla="*/ 46 w 52"/>
                <a:gd name="T1" fmla="*/ 29 h 52"/>
                <a:gd name="T2" fmla="*/ 43 w 52"/>
                <a:gd name="T3" fmla="*/ 30 h 52"/>
                <a:gd name="T4" fmla="*/ 24 w 52"/>
                <a:gd name="T5" fmla="*/ 44 h 52"/>
                <a:gd name="T6" fmla="*/ 19 w 52"/>
                <a:gd name="T7" fmla="*/ 52 h 52"/>
                <a:gd name="T8" fmla="*/ 6 w 52"/>
                <a:gd name="T9" fmla="*/ 39 h 52"/>
                <a:gd name="T10" fmla="*/ 2 w 52"/>
                <a:gd name="T11" fmla="*/ 42 h 52"/>
                <a:gd name="T12" fmla="*/ 0 w 52"/>
                <a:gd name="T13" fmla="*/ 17 h 52"/>
                <a:gd name="T14" fmla="*/ 40 w 52"/>
                <a:gd name="T15" fmla="*/ 0 h 52"/>
                <a:gd name="T16" fmla="*/ 52 w 52"/>
                <a:gd name="T17" fmla="*/ 24 h 52"/>
                <a:gd name="T18" fmla="*/ 46 w 52"/>
                <a:gd name="T19" fmla="*/ 29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52"/>
                <a:gd name="T32" fmla="*/ 52 w 52"/>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52">
                  <a:moveTo>
                    <a:pt x="46" y="29"/>
                  </a:moveTo>
                  <a:lnTo>
                    <a:pt x="43" y="30"/>
                  </a:lnTo>
                  <a:lnTo>
                    <a:pt x="24" y="44"/>
                  </a:lnTo>
                  <a:lnTo>
                    <a:pt x="19" y="52"/>
                  </a:lnTo>
                  <a:lnTo>
                    <a:pt x="6" y="39"/>
                  </a:lnTo>
                  <a:lnTo>
                    <a:pt x="2" y="42"/>
                  </a:lnTo>
                  <a:lnTo>
                    <a:pt x="0" y="17"/>
                  </a:lnTo>
                  <a:lnTo>
                    <a:pt x="40" y="0"/>
                  </a:lnTo>
                  <a:lnTo>
                    <a:pt x="52" y="24"/>
                  </a:lnTo>
                  <a:lnTo>
                    <a:pt x="46" y="29"/>
                  </a:lnTo>
                  <a:close/>
                </a:path>
              </a:pathLst>
            </a:custGeom>
            <a:solidFill>
              <a:srgbClr val="808080"/>
            </a:solidFill>
            <a:ln w="9525">
              <a:noFill/>
              <a:round/>
              <a:headEnd/>
              <a:tailEnd/>
            </a:ln>
          </p:spPr>
          <p:txBody>
            <a:bodyPr/>
            <a:lstStyle/>
            <a:p>
              <a:endParaRPr lang="en-US"/>
            </a:p>
          </p:txBody>
        </p:sp>
        <p:sp>
          <p:nvSpPr>
            <p:cNvPr id="376" name="Freeform 522"/>
            <p:cNvSpPr>
              <a:spLocks/>
            </p:cNvSpPr>
            <p:nvPr/>
          </p:nvSpPr>
          <p:spPr bwMode="auto">
            <a:xfrm>
              <a:off x="1733" y="1461"/>
              <a:ext cx="53" cy="54"/>
            </a:xfrm>
            <a:custGeom>
              <a:avLst/>
              <a:gdLst>
                <a:gd name="T0" fmla="*/ 46 w 53"/>
                <a:gd name="T1" fmla="*/ 28 h 54"/>
                <a:gd name="T2" fmla="*/ 43 w 53"/>
                <a:gd name="T3" fmla="*/ 30 h 54"/>
                <a:gd name="T4" fmla="*/ 41 w 53"/>
                <a:gd name="T5" fmla="*/ 30 h 54"/>
                <a:gd name="T6" fmla="*/ 24 w 53"/>
                <a:gd name="T7" fmla="*/ 43 h 54"/>
                <a:gd name="T8" fmla="*/ 24 w 53"/>
                <a:gd name="T9" fmla="*/ 44 h 54"/>
                <a:gd name="T10" fmla="*/ 19 w 53"/>
                <a:gd name="T11" fmla="*/ 52 h 54"/>
                <a:gd name="T12" fmla="*/ 6 w 53"/>
                <a:gd name="T13" fmla="*/ 39 h 54"/>
                <a:gd name="T14" fmla="*/ 2 w 53"/>
                <a:gd name="T15" fmla="*/ 41 h 54"/>
                <a:gd name="T16" fmla="*/ 4 w 53"/>
                <a:gd name="T17" fmla="*/ 43 h 54"/>
                <a:gd name="T18" fmla="*/ 1 w 53"/>
                <a:gd name="T19" fmla="*/ 17 h 54"/>
                <a:gd name="T20" fmla="*/ 0 w 53"/>
                <a:gd name="T21" fmla="*/ 19 h 54"/>
                <a:gd name="T22" fmla="*/ 40 w 53"/>
                <a:gd name="T23" fmla="*/ 3 h 54"/>
                <a:gd name="T24" fmla="*/ 40 w 53"/>
                <a:gd name="T25" fmla="*/ 1 h 54"/>
                <a:gd name="T26" fmla="*/ 52 w 53"/>
                <a:gd name="T27" fmla="*/ 26 h 54"/>
                <a:gd name="T28" fmla="*/ 52 w 53"/>
                <a:gd name="T29" fmla="*/ 23 h 54"/>
                <a:gd name="T30" fmla="*/ 46 w 53"/>
                <a:gd name="T31" fmla="*/ 28 h 54"/>
                <a:gd name="T32" fmla="*/ 48 w 53"/>
                <a:gd name="T33" fmla="*/ 31 h 54"/>
                <a:gd name="T34" fmla="*/ 52 w 53"/>
                <a:gd name="T35" fmla="*/ 26 h 54"/>
                <a:gd name="T36" fmla="*/ 53 w 53"/>
                <a:gd name="T37" fmla="*/ 26 h 54"/>
                <a:gd name="T38" fmla="*/ 53 w 53"/>
                <a:gd name="T39" fmla="*/ 25 h 54"/>
                <a:gd name="T40" fmla="*/ 52 w 53"/>
                <a:gd name="T41" fmla="*/ 25 h 54"/>
                <a:gd name="T42" fmla="*/ 52 w 53"/>
                <a:gd name="T43" fmla="*/ 23 h 54"/>
                <a:gd name="T44" fmla="*/ 40 w 53"/>
                <a:gd name="T45" fmla="*/ 0 h 54"/>
                <a:gd name="T46" fmla="*/ 0 w 53"/>
                <a:gd name="T47" fmla="*/ 15 h 54"/>
                <a:gd name="T48" fmla="*/ 0 w 53"/>
                <a:gd name="T49" fmla="*/ 17 h 54"/>
                <a:gd name="T50" fmla="*/ 0 w 53"/>
                <a:gd name="T51" fmla="*/ 18 h 54"/>
                <a:gd name="T52" fmla="*/ 1 w 53"/>
                <a:gd name="T53" fmla="*/ 43 h 54"/>
                <a:gd name="T54" fmla="*/ 2 w 53"/>
                <a:gd name="T55" fmla="*/ 43 h 54"/>
                <a:gd name="T56" fmla="*/ 1 w 53"/>
                <a:gd name="T57" fmla="*/ 43 h 54"/>
                <a:gd name="T58" fmla="*/ 2 w 53"/>
                <a:gd name="T59" fmla="*/ 43 h 54"/>
                <a:gd name="T60" fmla="*/ 2 w 53"/>
                <a:gd name="T61" fmla="*/ 44 h 54"/>
                <a:gd name="T62" fmla="*/ 6 w 53"/>
                <a:gd name="T63" fmla="*/ 41 h 54"/>
                <a:gd name="T64" fmla="*/ 19 w 53"/>
                <a:gd name="T65" fmla="*/ 54 h 54"/>
                <a:gd name="T66" fmla="*/ 19 w 53"/>
                <a:gd name="T67" fmla="*/ 53 h 54"/>
                <a:gd name="T68" fmla="*/ 24 w 53"/>
                <a:gd name="T69" fmla="*/ 45 h 54"/>
                <a:gd name="T70" fmla="*/ 43 w 53"/>
                <a:gd name="T71" fmla="*/ 32 h 54"/>
                <a:gd name="T72" fmla="*/ 46 w 53"/>
                <a:gd name="T73" fmla="*/ 31 h 54"/>
                <a:gd name="T74" fmla="*/ 48 w 53"/>
                <a:gd name="T75" fmla="*/ 31 h 54"/>
                <a:gd name="T76" fmla="*/ 46 w 53"/>
                <a:gd name="T77" fmla="*/ 28 h 5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
                <a:gd name="T118" fmla="*/ 0 h 54"/>
                <a:gd name="T119" fmla="*/ 53 w 53"/>
                <a:gd name="T120" fmla="*/ 54 h 5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 h="54">
                  <a:moveTo>
                    <a:pt x="46" y="28"/>
                  </a:moveTo>
                  <a:lnTo>
                    <a:pt x="43" y="30"/>
                  </a:lnTo>
                  <a:lnTo>
                    <a:pt x="41" y="30"/>
                  </a:lnTo>
                  <a:lnTo>
                    <a:pt x="24" y="43"/>
                  </a:lnTo>
                  <a:lnTo>
                    <a:pt x="24" y="44"/>
                  </a:lnTo>
                  <a:lnTo>
                    <a:pt x="19" y="52"/>
                  </a:lnTo>
                  <a:lnTo>
                    <a:pt x="6" y="39"/>
                  </a:lnTo>
                  <a:lnTo>
                    <a:pt x="2" y="41"/>
                  </a:lnTo>
                  <a:lnTo>
                    <a:pt x="4" y="43"/>
                  </a:lnTo>
                  <a:lnTo>
                    <a:pt x="1" y="17"/>
                  </a:lnTo>
                  <a:lnTo>
                    <a:pt x="0" y="19"/>
                  </a:lnTo>
                  <a:lnTo>
                    <a:pt x="40" y="3"/>
                  </a:lnTo>
                  <a:lnTo>
                    <a:pt x="40" y="1"/>
                  </a:lnTo>
                  <a:lnTo>
                    <a:pt x="52" y="26"/>
                  </a:lnTo>
                  <a:lnTo>
                    <a:pt x="52" y="23"/>
                  </a:lnTo>
                  <a:lnTo>
                    <a:pt x="46" y="28"/>
                  </a:lnTo>
                  <a:lnTo>
                    <a:pt x="48" y="31"/>
                  </a:lnTo>
                  <a:lnTo>
                    <a:pt x="52" y="26"/>
                  </a:lnTo>
                  <a:lnTo>
                    <a:pt x="53" y="26"/>
                  </a:lnTo>
                  <a:lnTo>
                    <a:pt x="53" y="25"/>
                  </a:lnTo>
                  <a:lnTo>
                    <a:pt x="52" y="25"/>
                  </a:lnTo>
                  <a:lnTo>
                    <a:pt x="52" y="23"/>
                  </a:lnTo>
                  <a:lnTo>
                    <a:pt x="40" y="0"/>
                  </a:lnTo>
                  <a:lnTo>
                    <a:pt x="0" y="15"/>
                  </a:lnTo>
                  <a:lnTo>
                    <a:pt x="0" y="17"/>
                  </a:lnTo>
                  <a:lnTo>
                    <a:pt x="0" y="18"/>
                  </a:lnTo>
                  <a:lnTo>
                    <a:pt x="1" y="43"/>
                  </a:lnTo>
                  <a:lnTo>
                    <a:pt x="2" y="43"/>
                  </a:lnTo>
                  <a:lnTo>
                    <a:pt x="1" y="43"/>
                  </a:lnTo>
                  <a:lnTo>
                    <a:pt x="2" y="43"/>
                  </a:lnTo>
                  <a:lnTo>
                    <a:pt x="2" y="44"/>
                  </a:lnTo>
                  <a:lnTo>
                    <a:pt x="6" y="41"/>
                  </a:lnTo>
                  <a:lnTo>
                    <a:pt x="19" y="54"/>
                  </a:lnTo>
                  <a:lnTo>
                    <a:pt x="19" y="53"/>
                  </a:lnTo>
                  <a:lnTo>
                    <a:pt x="24" y="45"/>
                  </a:lnTo>
                  <a:lnTo>
                    <a:pt x="43" y="32"/>
                  </a:lnTo>
                  <a:lnTo>
                    <a:pt x="46" y="31"/>
                  </a:lnTo>
                  <a:lnTo>
                    <a:pt x="48" y="31"/>
                  </a:lnTo>
                  <a:lnTo>
                    <a:pt x="46" y="28"/>
                  </a:lnTo>
                  <a:close/>
                </a:path>
              </a:pathLst>
            </a:custGeom>
            <a:solidFill>
              <a:srgbClr val="808080"/>
            </a:solidFill>
            <a:ln w="9525">
              <a:noFill/>
              <a:round/>
              <a:headEnd/>
              <a:tailEnd/>
            </a:ln>
          </p:spPr>
          <p:txBody>
            <a:bodyPr/>
            <a:lstStyle/>
            <a:p>
              <a:endParaRPr lang="en-US"/>
            </a:p>
          </p:txBody>
        </p:sp>
        <p:sp>
          <p:nvSpPr>
            <p:cNvPr id="377" name="Freeform 523"/>
            <p:cNvSpPr>
              <a:spLocks/>
            </p:cNvSpPr>
            <p:nvPr/>
          </p:nvSpPr>
          <p:spPr bwMode="auto">
            <a:xfrm>
              <a:off x="1589" y="1142"/>
              <a:ext cx="21" cy="44"/>
            </a:xfrm>
            <a:custGeom>
              <a:avLst/>
              <a:gdLst>
                <a:gd name="T0" fmla="*/ 14 w 21"/>
                <a:gd name="T1" fmla="*/ 1 h 44"/>
                <a:gd name="T2" fmla="*/ 13 w 21"/>
                <a:gd name="T3" fmla="*/ 0 h 44"/>
                <a:gd name="T4" fmla="*/ 13 w 21"/>
                <a:gd name="T5" fmla="*/ 0 h 44"/>
                <a:gd name="T6" fmla="*/ 12 w 21"/>
                <a:gd name="T7" fmla="*/ 0 h 44"/>
                <a:gd name="T8" fmla="*/ 9 w 21"/>
                <a:gd name="T9" fmla="*/ 0 h 44"/>
                <a:gd name="T10" fmla="*/ 6 w 21"/>
                <a:gd name="T11" fmla="*/ 1 h 44"/>
                <a:gd name="T12" fmla="*/ 5 w 21"/>
                <a:gd name="T13" fmla="*/ 3 h 44"/>
                <a:gd name="T14" fmla="*/ 4 w 21"/>
                <a:gd name="T15" fmla="*/ 5 h 44"/>
                <a:gd name="T16" fmla="*/ 3 w 21"/>
                <a:gd name="T17" fmla="*/ 8 h 44"/>
                <a:gd name="T18" fmla="*/ 3 w 21"/>
                <a:gd name="T19" fmla="*/ 10 h 44"/>
                <a:gd name="T20" fmla="*/ 1 w 21"/>
                <a:gd name="T21" fmla="*/ 13 h 44"/>
                <a:gd name="T22" fmla="*/ 1 w 21"/>
                <a:gd name="T23" fmla="*/ 17 h 44"/>
                <a:gd name="T24" fmla="*/ 0 w 21"/>
                <a:gd name="T25" fmla="*/ 19 h 44"/>
                <a:gd name="T26" fmla="*/ 0 w 21"/>
                <a:gd name="T27" fmla="*/ 22 h 44"/>
                <a:gd name="T28" fmla="*/ 0 w 21"/>
                <a:gd name="T29" fmla="*/ 25 h 44"/>
                <a:gd name="T30" fmla="*/ 0 w 21"/>
                <a:gd name="T31" fmla="*/ 27 h 44"/>
                <a:gd name="T32" fmla="*/ 0 w 21"/>
                <a:gd name="T33" fmla="*/ 30 h 44"/>
                <a:gd name="T34" fmla="*/ 1 w 21"/>
                <a:gd name="T35" fmla="*/ 32 h 44"/>
                <a:gd name="T36" fmla="*/ 1 w 21"/>
                <a:gd name="T37" fmla="*/ 35 h 44"/>
                <a:gd name="T38" fmla="*/ 3 w 21"/>
                <a:gd name="T39" fmla="*/ 36 h 44"/>
                <a:gd name="T40" fmla="*/ 3 w 21"/>
                <a:gd name="T41" fmla="*/ 39 h 44"/>
                <a:gd name="T42" fmla="*/ 4 w 21"/>
                <a:gd name="T43" fmla="*/ 40 h 44"/>
                <a:gd name="T44" fmla="*/ 5 w 21"/>
                <a:gd name="T45" fmla="*/ 42 h 44"/>
                <a:gd name="T46" fmla="*/ 8 w 21"/>
                <a:gd name="T47" fmla="*/ 43 h 44"/>
                <a:gd name="T48" fmla="*/ 8 w 21"/>
                <a:gd name="T49" fmla="*/ 43 h 44"/>
                <a:gd name="T50" fmla="*/ 10 w 21"/>
                <a:gd name="T51" fmla="*/ 44 h 44"/>
                <a:gd name="T52" fmla="*/ 13 w 21"/>
                <a:gd name="T53" fmla="*/ 43 h 44"/>
                <a:gd name="T54" fmla="*/ 14 w 21"/>
                <a:gd name="T55" fmla="*/ 42 h 44"/>
                <a:gd name="T56" fmla="*/ 16 w 21"/>
                <a:gd name="T57" fmla="*/ 40 h 44"/>
                <a:gd name="T58" fmla="*/ 17 w 21"/>
                <a:gd name="T59" fmla="*/ 38 h 44"/>
                <a:gd name="T60" fmla="*/ 18 w 21"/>
                <a:gd name="T61" fmla="*/ 36 h 44"/>
                <a:gd name="T62" fmla="*/ 18 w 21"/>
                <a:gd name="T63" fmla="*/ 34 h 44"/>
                <a:gd name="T64" fmla="*/ 19 w 21"/>
                <a:gd name="T65" fmla="*/ 31 h 44"/>
                <a:gd name="T66" fmla="*/ 19 w 21"/>
                <a:gd name="T67" fmla="*/ 29 h 44"/>
                <a:gd name="T68" fmla="*/ 21 w 21"/>
                <a:gd name="T69" fmla="*/ 25 h 44"/>
                <a:gd name="T70" fmla="*/ 21 w 21"/>
                <a:gd name="T71" fmla="*/ 22 h 44"/>
                <a:gd name="T72" fmla="*/ 21 w 21"/>
                <a:gd name="T73" fmla="*/ 19 h 44"/>
                <a:gd name="T74" fmla="*/ 21 w 21"/>
                <a:gd name="T75" fmla="*/ 17 h 44"/>
                <a:gd name="T76" fmla="*/ 21 w 21"/>
                <a:gd name="T77" fmla="*/ 14 h 44"/>
                <a:gd name="T78" fmla="*/ 19 w 21"/>
                <a:gd name="T79" fmla="*/ 12 h 44"/>
                <a:gd name="T80" fmla="*/ 19 w 21"/>
                <a:gd name="T81" fmla="*/ 9 h 44"/>
                <a:gd name="T82" fmla="*/ 18 w 21"/>
                <a:gd name="T83" fmla="*/ 8 h 44"/>
                <a:gd name="T84" fmla="*/ 17 w 21"/>
                <a:gd name="T85" fmla="*/ 5 h 44"/>
                <a:gd name="T86" fmla="*/ 16 w 21"/>
                <a:gd name="T87" fmla="*/ 4 h 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44"/>
                <a:gd name="T134" fmla="*/ 21 w 21"/>
                <a:gd name="T135" fmla="*/ 44 h 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44">
                  <a:moveTo>
                    <a:pt x="14" y="3"/>
                  </a:moveTo>
                  <a:lnTo>
                    <a:pt x="14" y="1"/>
                  </a:lnTo>
                  <a:lnTo>
                    <a:pt x="13" y="1"/>
                  </a:lnTo>
                  <a:lnTo>
                    <a:pt x="13" y="0"/>
                  </a:lnTo>
                  <a:lnTo>
                    <a:pt x="13" y="1"/>
                  </a:lnTo>
                  <a:lnTo>
                    <a:pt x="13" y="0"/>
                  </a:lnTo>
                  <a:lnTo>
                    <a:pt x="12" y="1"/>
                  </a:lnTo>
                  <a:lnTo>
                    <a:pt x="12" y="0"/>
                  </a:lnTo>
                  <a:lnTo>
                    <a:pt x="10" y="0"/>
                  </a:lnTo>
                  <a:lnTo>
                    <a:pt x="9" y="0"/>
                  </a:lnTo>
                  <a:lnTo>
                    <a:pt x="8" y="1"/>
                  </a:lnTo>
                  <a:lnTo>
                    <a:pt x="6" y="1"/>
                  </a:lnTo>
                  <a:lnTo>
                    <a:pt x="6" y="3"/>
                  </a:lnTo>
                  <a:lnTo>
                    <a:pt x="5" y="3"/>
                  </a:lnTo>
                  <a:lnTo>
                    <a:pt x="5" y="4"/>
                  </a:lnTo>
                  <a:lnTo>
                    <a:pt x="4" y="5"/>
                  </a:lnTo>
                  <a:lnTo>
                    <a:pt x="4" y="7"/>
                  </a:lnTo>
                  <a:lnTo>
                    <a:pt x="3" y="8"/>
                  </a:lnTo>
                  <a:lnTo>
                    <a:pt x="3" y="9"/>
                  </a:lnTo>
                  <a:lnTo>
                    <a:pt x="3" y="10"/>
                  </a:lnTo>
                  <a:lnTo>
                    <a:pt x="1" y="10"/>
                  </a:lnTo>
                  <a:lnTo>
                    <a:pt x="1" y="13"/>
                  </a:lnTo>
                  <a:lnTo>
                    <a:pt x="0" y="16"/>
                  </a:lnTo>
                  <a:lnTo>
                    <a:pt x="1" y="17"/>
                  </a:lnTo>
                  <a:lnTo>
                    <a:pt x="0" y="18"/>
                  </a:lnTo>
                  <a:lnTo>
                    <a:pt x="0" y="19"/>
                  </a:lnTo>
                  <a:lnTo>
                    <a:pt x="0" y="21"/>
                  </a:lnTo>
                  <a:lnTo>
                    <a:pt x="0" y="22"/>
                  </a:lnTo>
                  <a:lnTo>
                    <a:pt x="0" y="23"/>
                  </a:lnTo>
                  <a:lnTo>
                    <a:pt x="0" y="25"/>
                  </a:lnTo>
                  <a:lnTo>
                    <a:pt x="0" y="26"/>
                  </a:lnTo>
                  <a:lnTo>
                    <a:pt x="0" y="27"/>
                  </a:lnTo>
                  <a:lnTo>
                    <a:pt x="0" y="29"/>
                  </a:lnTo>
                  <a:lnTo>
                    <a:pt x="0" y="30"/>
                  </a:lnTo>
                  <a:lnTo>
                    <a:pt x="1" y="31"/>
                  </a:lnTo>
                  <a:lnTo>
                    <a:pt x="1" y="32"/>
                  </a:lnTo>
                  <a:lnTo>
                    <a:pt x="1" y="34"/>
                  </a:lnTo>
                  <a:lnTo>
                    <a:pt x="1" y="35"/>
                  </a:lnTo>
                  <a:lnTo>
                    <a:pt x="3" y="35"/>
                  </a:lnTo>
                  <a:lnTo>
                    <a:pt x="3" y="36"/>
                  </a:lnTo>
                  <a:lnTo>
                    <a:pt x="3" y="38"/>
                  </a:lnTo>
                  <a:lnTo>
                    <a:pt x="3" y="39"/>
                  </a:lnTo>
                  <a:lnTo>
                    <a:pt x="4" y="39"/>
                  </a:lnTo>
                  <a:lnTo>
                    <a:pt x="4" y="40"/>
                  </a:lnTo>
                  <a:lnTo>
                    <a:pt x="5" y="40"/>
                  </a:lnTo>
                  <a:lnTo>
                    <a:pt x="5" y="42"/>
                  </a:lnTo>
                  <a:lnTo>
                    <a:pt x="6" y="43"/>
                  </a:lnTo>
                  <a:lnTo>
                    <a:pt x="8" y="43"/>
                  </a:lnTo>
                  <a:lnTo>
                    <a:pt x="8" y="44"/>
                  </a:lnTo>
                  <a:lnTo>
                    <a:pt x="8" y="43"/>
                  </a:lnTo>
                  <a:lnTo>
                    <a:pt x="9" y="44"/>
                  </a:lnTo>
                  <a:lnTo>
                    <a:pt x="10" y="44"/>
                  </a:lnTo>
                  <a:lnTo>
                    <a:pt x="12" y="44"/>
                  </a:lnTo>
                  <a:lnTo>
                    <a:pt x="13" y="43"/>
                  </a:lnTo>
                  <a:lnTo>
                    <a:pt x="14" y="43"/>
                  </a:lnTo>
                  <a:lnTo>
                    <a:pt x="14" y="42"/>
                  </a:lnTo>
                  <a:lnTo>
                    <a:pt x="16" y="42"/>
                  </a:lnTo>
                  <a:lnTo>
                    <a:pt x="16" y="40"/>
                  </a:lnTo>
                  <a:lnTo>
                    <a:pt x="17" y="39"/>
                  </a:lnTo>
                  <a:lnTo>
                    <a:pt x="17" y="38"/>
                  </a:lnTo>
                  <a:lnTo>
                    <a:pt x="18" y="38"/>
                  </a:lnTo>
                  <a:lnTo>
                    <a:pt x="18" y="36"/>
                  </a:lnTo>
                  <a:lnTo>
                    <a:pt x="18" y="35"/>
                  </a:lnTo>
                  <a:lnTo>
                    <a:pt x="18" y="34"/>
                  </a:lnTo>
                  <a:lnTo>
                    <a:pt x="19" y="34"/>
                  </a:lnTo>
                  <a:lnTo>
                    <a:pt x="19" y="31"/>
                  </a:lnTo>
                  <a:lnTo>
                    <a:pt x="21" y="29"/>
                  </a:lnTo>
                  <a:lnTo>
                    <a:pt x="19" y="29"/>
                  </a:lnTo>
                  <a:lnTo>
                    <a:pt x="21" y="26"/>
                  </a:lnTo>
                  <a:lnTo>
                    <a:pt x="21" y="25"/>
                  </a:lnTo>
                  <a:lnTo>
                    <a:pt x="21" y="23"/>
                  </a:lnTo>
                  <a:lnTo>
                    <a:pt x="21" y="22"/>
                  </a:lnTo>
                  <a:lnTo>
                    <a:pt x="21" y="21"/>
                  </a:lnTo>
                  <a:lnTo>
                    <a:pt x="21" y="19"/>
                  </a:lnTo>
                  <a:lnTo>
                    <a:pt x="21" y="18"/>
                  </a:lnTo>
                  <a:lnTo>
                    <a:pt x="21" y="17"/>
                  </a:lnTo>
                  <a:lnTo>
                    <a:pt x="21" y="16"/>
                  </a:lnTo>
                  <a:lnTo>
                    <a:pt x="21" y="14"/>
                  </a:lnTo>
                  <a:lnTo>
                    <a:pt x="19" y="13"/>
                  </a:lnTo>
                  <a:lnTo>
                    <a:pt x="19" y="12"/>
                  </a:lnTo>
                  <a:lnTo>
                    <a:pt x="19" y="10"/>
                  </a:lnTo>
                  <a:lnTo>
                    <a:pt x="19" y="9"/>
                  </a:lnTo>
                  <a:lnTo>
                    <a:pt x="18" y="9"/>
                  </a:lnTo>
                  <a:lnTo>
                    <a:pt x="18" y="8"/>
                  </a:lnTo>
                  <a:lnTo>
                    <a:pt x="18" y="7"/>
                  </a:lnTo>
                  <a:lnTo>
                    <a:pt x="17" y="5"/>
                  </a:lnTo>
                  <a:lnTo>
                    <a:pt x="17" y="4"/>
                  </a:lnTo>
                  <a:lnTo>
                    <a:pt x="16" y="4"/>
                  </a:lnTo>
                  <a:lnTo>
                    <a:pt x="14" y="3"/>
                  </a:lnTo>
                  <a:close/>
                </a:path>
              </a:pathLst>
            </a:custGeom>
            <a:solidFill>
              <a:srgbClr val="808080"/>
            </a:solidFill>
            <a:ln w="9525">
              <a:noFill/>
              <a:round/>
              <a:headEnd/>
              <a:tailEnd/>
            </a:ln>
          </p:spPr>
          <p:txBody>
            <a:bodyPr/>
            <a:lstStyle/>
            <a:p>
              <a:endParaRPr lang="en-US"/>
            </a:p>
          </p:txBody>
        </p:sp>
        <p:sp>
          <p:nvSpPr>
            <p:cNvPr id="378" name="Freeform 524"/>
            <p:cNvSpPr>
              <a:spLocks/>
            </p:cNvSpPr>
            <p:nvPr/>
          </p:nvSpPr>
          <p:spPr bwMode="auto">
            <a:xfrm>
              <a:off x="1589" y="1141"/>
              <a:ext cx="21" cy="46"/>
            </a:xfrm>
            <a:custGeom>
              <a:avLst/>
              <a:gdLst>
                <a:gd name="T0" fmla="*/ 0 w 21"/>
                <a:gd name="T1" fmla="*/ 17 h 46"/>
                <a:gd name="T2" fmla="*/ 0 w 21"/>
                <a:gd name="T3" fmla="*/ 20 h 46"/>
                <a:gd name="T4" fmla="*/ 0 w 21"/>
                <a:gd name="T5" fmla="*/ 27 h 46"/>
                <a:gd name="T6" fmla="*/ 0 w 21"/>
                <a:gd name="T7" fmla="*/ 33 h 46"/>
                <a:gd name="T8" fmla="*/ 1 w 21"/>
                <a:gd name="T9" fmla="*/ 37 h 46"/>
                <a:gd name="T10" fmla="*/ 4 w 21"/>
                <a:gd name="T11" fmla="*/ 41 h 46"/>
                <a:gd name="T12" fmla="*/ 6 w 21"/>
                <a:gd name="T13" fmla="*/ 44 h 46"/>
                <a:gd name="T14" fmla="*/ 10 w 21"/>
                <a:gd name="T15" fmla="*/ 46 h 46"/>
                <a:gd name="T16" fmla="*/ 16 w 21"/>
                <a:gd name="T17" fmla="*/ 44 h 46"/>
                <a:gd name="T18" fmla="*/ 17 w 21"/>
                <a:gd name="T19" fmla="*/ 40 h 46"/>
                <a:gd name="T20" fmla="*/ 19 w 21"/>
                <a:gd name="T21" fmla="*/ 36 h 46"/>
                <a:gd name="T22" fmla="*/ 21 w 21"/>
                <a:gd name="T23" fmla="*/ 28 h 46"/>
                <a:gd name="T24" fmla="*/ 21 w 21"/>
                <a:gd name="T25" fmla="*/ 23 h 46"/>
                <a:gd name="T26" fmla="*/ 21 w 21"/>
                <a:gd name="T27" fmla="*/ 19 h 46"/>
                <a:gd name="T28" fmla="*/ 19 w 21"/>
                <a:gd name="T29" fmla="*/ 11 h 46"/>
                <a:gd name="T30" fmla="*/ 18 w 21"/>
                <a:gd name="T31" fmla="*/ 6 h 46"/>
                <a:gd name="T32" fmla="*/ 16 w 21"/>
                <a:gd name="T33" fmla="*/ 2 h 46"/>
                <a:gd name="T34" fmla="*/ 13 w 21"/>
                <a:gd name="T35" fmla="*/ 0 h 46"/>
                <a:gd name="T36" fmla="*/ 9 w 21"/>
                <a:gd name="T37" fmla="*/ 0 h 46"/>
                <a:gd name="T38" fmla="*/ 6 w 21"/>
                <a:gd name="T39" fmla="*/ 2 h 46"/>
                <a:gd name="T40" fmla="*/ 4 w 21"/>
                <a:gd name="T41" fmla="*/ 5 h 46"/>
                <a:gd name="T42" fmla="*/ 1 w 21"/>
                <a:gd name="T43" fmla="*/ 10 h 46"/>
                <a:gd name="T44" fmla="*/ 0 w 21"/>
                <a:gd name="T45" fmla="*/ 14 h 46"/>
                <a:gd name="T46" fmla="*/ 3 w 21"/>
                <a:gd name="T47" fmla="*/ 11 h 46"/>
                <a:gd name="T48" fmla="*/ 4 w 21"/>
                <a:gd name="T49" fmla="*/ 8 h 46"/>
                <a:gd name="T50" fmla="*/ 6 w 21"/>
                <a:gd name="T51" fmla="*/ 5 h 46"/>
                <a:gd name="T52" fmla="*/ 9 w 21"/>
                <a:gd name="T53" fmla="*/ 2 h 46"/>
                <a:gd name="T54" fmla="*/ 13 w 21"/>
                <a:gd name="T55" fmla="*/ 2 h 46"/>
                <a:gd name="T56" fmla="*/ 17 w 21"/>
                <a:gd name="T57" fmla="*/ 6 h 46"/>
                <a:gd name="T58" fmla="*/ 18 w 21"/>
                <a:gd name="T59" fmla="*/ 11 h 46"/>
                <a:gd name="T60" fmla="*/ 19 w 21"/>
                <a:gd name="T61" fmla="*/ 17 h 46"/>
                <a:gd name="T62" fmla="*/ 19 w 21"/>
                <a:gd name="T63" fmla="*/ 20 h 46"/>
                <a:gd name="T64" fmla="*/ 19 w 21"/>
                <a:gd name="T65" fmla="*/ 24 h 46"/>
                <a:gd name="T66" fmla="*/ 19 w 21"/>
                <a:gd name="T67" fmla="*/ 28 h 46"/>
                <a:gd name="T68" fmla="*/ 18 w 21"/>
                <a:gd name="T69" fmla="*/ 35 h 46"/>
                <a:gd name="T70" fmla="*/ 17 w 21"/>
                <a:gd name="T71" fmla="*/ 37 h 46"/>
                <a:gd name="T72" fmla="*/ 16 w 21"/>
                <a:gd name="T73" fmla="*/ 40 h 46"/>
                <a:gd name="T74" fmla="*/ 10 w 21"/>
                <a:gd name="T75" fmla="*/ 44 h 46"/>
                <a:gd name="T76" fmla="*/ 6 w 21"/>
                <a:gd name="T77" fmla="*/ 41 h 46"/>
                <a:gd name="T78" fmla="*/ 4 w 21"/>
                <a:gd name="T79" fmla="*/ 37 h 46"/>
                <a:gd name="T80" fmla="*/ 3 w 21"/>
                <a:gd name="T81" fmla="*/ 33 h 46"/>
                <a:gd name="T82" fmla="*/ 1 w 21"/>
                <a:gd name="T83" fmla="*/ 28 h 46"/>
                <a:gd name="T84" fmla="*/ 1 w 21"/>
                <a:gd name="T85" fmla="*/ 23 h 46"/>
                <a:gd name="T86" fmla="*/ 1 w 21"/>
                <a:gd name="T87" fmla="*/ 19 h 46"/>
                <a:gd name="T88" fmla="*/ 0 w 21"/>
                <a:gd name="T89" fmla="*/ 14 h 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
                <a:gd name="T136" fmla="*/ 0 h 46"/>
                <a:gd name="T137" fmla="*/ 21 w 21"/>
                <a:gd name="T138" fmla="*/ 46 h 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 h="46">
                  <a:moveTo>
                    <a:pt x="0" y="14"/>
                  </a:moveTo>
                  <a:lnTo>
                    <a:pt x="0" y="15"/>
                  </a:lnTo>
                  <a:lnTo>
                    <a:pt x="0" y="17"/>
                  </a:lnTo>
                  <a:lnTo>
                    <a:pt x="0" y="18"/>
                  </a:lnTo>
                  <a:lnTo>
                    <a:pt x="0" y="19"/>
                  </a:lnTo>
                  <a:lnTo>
                    <a:pt x="0" y="20"/>
                  </a:lnTo>
                  <a:lnTo>
                    <a:pt x="0" y="23"/>
                  </a:lnTo>
                  <a:lnTo>
                    <a:pt x="0" y="26"/>
                  </a:lnTo>
                  <a:lnTo>
                    <a:pt x="0" y="27"/>
                  </a:lnTo>
                  <a:lnTo>
                    <a:pt x="0" y="28"/>
                  </a:lnTo>
                  <a:lnTo>
                    <a:pt x="0" y="30"/>
                  </a:lnTo>
                  <a:lnTo>
                    <a:pt x="0" y="33"/>
                  </a:lnTo>
                  <a:lnTo>
                    <a:pt x="1" y="33"/>
                  </a:lnTo>
                  <a:lnTo>
                    <a:pt x="1" y="36"/>
                  </a:lnTo>
                  <a:lnTo>
                    <a:pt x="1" y="37"/>
                  </a:lnTo>
                  <a:lnTo>
                    <a:pt x="3" y="37"/>
                  </a:lnTo>
                  <a:lnTo>
                    <a:pt x="3" y="40"/>
                  </a:lnTo>
                  <a:lnTo>
                    <a:pt x="4" y="41"/>
                  </a:lnTo>
                  <a:lnTo>
                    <a:pt x="4" y="43"/>
                  </a:lnTo>
                  <a:lnTo>
                    <a:pt x="5" y="44"/>
                  </a:lnTo>
                  <a:lnTo>
                    <a:pt x="6" y="44"/>
                  </a:lnTo>
                  <a:lnTo>
                    <a:pt x="8" y="45"/>
                  </a:lnTo>
                  <a:lnTo>
                    <a:pt x="9" y="46"/>
                  </a:lnTo>
                  <a:lnTo>
                    <a:pt x="10" y="46"/>
                  </a:lnTo>
                  <a:lnTo>
                    <a:pt x="13" y="45"/>
                  </a:lnTo>
                  <a:lnTo>
                    <a:pt x="14" y="44"/>
                  </a:lnTo>
                  <a:lnTo>
                    <a:pt x="16" y="44"/>
                  </a:lnTo>
                  <a:lnTo>
                    <a:pt x="16" y="43"/>
                  </a:lnTo>
                  <a:lnTo>
                    <a:pt x="17" y="41"/>
                  </a:lnTo>
                  <a:lnTo>
                    <a:pt x="17" y="40"/>
                  </a:lnTo>
                  <a:lnTo>
                    <a:pt x="18" y="39"/>
                  </a:lnTo>
                  <a:lnTo>
                    <a:pt x="18" y="37"/>
                  </a:lnTo>
                  <a:lnTo>
                    <a:pt x="19" y="36"/>
                  </a:lnTo>
                  <a:lnTo>
                    <a:pt x="19" y="35"/>
                  </a:lnTo>
                  <a:lnTo>
                    <a:pt x="21" y="32"/>
                  </a:lnTo>
                  <a:lnTo>
                    <a:pt x="21" y="28"/>
                  </a:lnTo>
                  <a:lnTo>
                    <a:pt x="21" y="26"/>
                  </a:lnTo>
                  <a:lnTo>
                    <a:pt x="21" y="24"/>
                  </a:lnTo>
                  <a:lnTo>
                    <a:pt x="21" y="23"/>
                  </a:lnTo>
                  <a:lnTo>
                    <a:pt x="21" y="22"/>
                  </a:lnTo>
                  <a:lnTo>
                    <a:pt x="21" y="20"/>
                  </a:lnTo>
                  <a:lnTo>
                    <a:pt x="21" y="19"/>
                  </a:lnTo>
                  <a:lnTo>
                    <a:pt x="21" y="17"/>
                  </a:lnTo>
                  <a:lnTo>
                    <a:pt x="21" y="15"/>
                  </a:lnTo>
                  <a:lnTo>
                    <a:pt x="19" y="11"/>
                  </a:lnTo>
                  <a:lnTo>
                    <a:pt x="19" y="10"/>
                  </a:lnTo>
                  <a:lnTo>
                    <a:pt x="19" y="9"/>
                  </a:lnTo>
                  <a:lnTo>
                    <a:pt x="18" y="6"/>
                  </a:lnTo>
                  <a:lnTo>
                    <a:pt x="17" y="5"/>
                  </a:lnTo>
                  <a:lnTo>
                    <a:pt x="17" y="4"/>
                  </a:lnTo>
                  <a:lnTo>
                    <a:pt x="16" y="2"/>
                  </a:lnTo>
                  <a:lnTo>
                    <a:pt x="14" y="1"/>
                  </a:lnTo>
                  <a:lnTo>
                    <a:pt x="13" y="1"/>
                  </a:lnTo>
                  <a:lnTo>
                    <a:pt x="13" y="0"/>
                  </a:lnTo>
                  <a:lnTo>
                    <a:pt x="12" y="0"/>
                  </a:lnTo>
                  <a:lnTo>
                    <a:pt x="10" y="0"/>
                  </a:lnTo>
                  <a:lnTo>
                    <a:pt x="9" y="0"/>
                  </a:lnTo>
                  <a:lnTo>
                    <a:pt x="9" y="1"/>
                  </a:lnTo>
                  <a:lnTo>
                    <a:pt x="6" y="1"/>
                  </a:lnTo>
                  <a:lnTo>
                    <a:pt x="6" y="2"/>
                  </a:lnTo>
                  <a:lnTo>
                    <a:pt x="5" y="4"/>
                  </a:lnTo>
                  <a:lnTo>
                    <a:pt x="4" y="4"/>
                  </a:lnTo>
                  <a:lnTo>
                    <a:pt x="4" y="5"/>
                  </a:lnTo>
                  <a:lnTo>
                    <a:pt x="3" y="6"/>
                  </a:lnTo>
                  <a:lnTo>
                    <a:pt x="3" y="8"/>
                  </a:lnTo>
                  <a:lnTo>
                    <a:pt x="1" y="10"/>
                  </a:lnTo>
                  <a:lnTo>
                    <a:pt x="1" y="11"/>
                  </a:lnTo>
                  <a:lnTo>
                    <a:pt x="1" y="13"/>
                  </a:lnTo>
                  <a:lnTo>
                    <a:pt x="0" y="14"/>
                  </a:lnTo>
                  <a:lnTo>
                    <a:pt x="1" y="15"/>
                  </a:lnTo>
                  <a:lnTo>
                    <a:pt x="3" y="13"/>
                  </a:lnTo>
                  <a:lnTo>
                    <a:pt x="3" y="11"/>
                  </a:lnTo>
                  <a:lnTo>
                    <a:pt x="4" y="10"/>
                  </a:lnTo>
                  <a:lnTo>
                    <a:pt x="4" y="9"/>
                  </a:lnTo>
                  <a:lnTo>
                    <a:pt x="4" y="8"/>
                  </a:lnTo>
                  <a:lnTo>
                    <a:pt x="5" y="8"/>
                  </a:lnTo>
                  <a:lnTo>
                    <a:pt x="5" y="6"/>
                  </a:lnTo>
                  <a:lnTo>
                    <a:pt x="6" y="5"/>
                  </a:lnTo>
                  <a:lnTo>
                    <a:pt x="8" y="4"/>
                  </a:lnTo>
                  <a:lnTo>
                    <a:pt x="9" y="4"/>
                  </a:lnTo>
                  <a:lnTo>
                    <a:pt x="9" y="2"/>
                  </a:lnTo>
                  <a:lnTo>
                    <a:pt x="10" y="2"/>
                  </a:lnTo>
                  <a:lnTo>
                    <a:pt x="12" y="2"/>
                  </a:lnTo>
                  <a:lnTo>
                    <a:pt x="13" y="2"/>
                  </a:lnTo>
                  <a:lnTo>
                    <a:pt x="13" y="4"/>
                  </a:lnTo>
                  <a:lnTo>
                    <a:pt x="16" y="5"/>
                  </a:lnTo>
                  <a:lnTo>
                    <a:pt x="17" y="6"/>
                  </a:lnTo>
                  <a:lnTo>
                    <a:pt x="17" y="8"/>
                  </a:lnTo>
                  <a:lnTo>
                    <a:pt x="18" y="10"/>
                  </a:lnTo>
                  <a:lnTo>
                    <a:pt x="18" y="11"/>
                  </a:lnTo>
                  <a:lnTo>
                    <a:pt x="19" y="13"/>
                  </a:lnTo>
                  <a:lnTo>
                    <a:pt x="19" y="15"/>
                  </a:lnTo>
                  <a:lnTo>
                    <a:pt x="19" y="17"/>
                  </a:lnTo>
                  <a:lnTo>
                    <a:pt x="19" y="18"/>
                  </a:lnTo>
                  <a:lnTo>
                    <a:pt x="19" y="19"/>
                  </a:lnTo>
                  <a:lnTo>
                    <a:pt x="19" y="20"/>
                  </a:lnTo>
                  <a:lnTo>
                    <a:pt x="19" y="22"/>
                  </a:lnTo>
                  <a:lnTo>
                    <a:pt x="19" y="23"/>
                  </a:lnTo>
                  <a:lnTo>
                    <a:pt x="19" y="24"/>
                  </a:lnTo>
                  <a:lnTo>
                    <a:pt x="19" y="26"/>
                  </a:lnTo>
                  <a:lnTo>
                    <a:pt x="19" y="27"/>
                  </a:lnTo>
                  <a:lnTo>
                    <a:pt x="19" y="28"/>
                  </a:lnTo>
                  <a:lnTo>
                    <a:pt x="19" y="31"/>
                  </a:lnTo>
                  <a:lnTo>
                    <a:pt x="18" y="33"/>
                  </a:lnTo>
                  <a:lnTo>
                    <a:pt x="18" y="35"/>
                  </a:lnTo>
                  <a:lnTo>
                    <a:pt x="18" y="36"/>
                  </a:lnTo>
                  <a:lnTo>
                    <a:pt x="17" y="36"/>
                  </a:lnTo>
                  <a:lnTo>
                    <a:pt x="17" y="37"/>
                  </a:lnTo>
                  <a:lnTo>
                    <a:pt x="17" y="39"/>
                  </a:lnTo>
                  <a:lnTo>
                    <a:pt x="16" y="39"/>
                  </a:lnTo>
                  <a:lnTo>
                    <a:pt x="16" y="40"/>
                  </a:lnTo>
                  <a:lnTo>
                    <a:pt x="14" y="41"/>
                  </a:lnTo>
                  <a:lnTo>
                    <a:pt x="12" y="43"/>
                  </a:lnTo>
                  <a:lnTo>
                    <a:pt x="10" y="44"/>
                  </a:lnTo>
                  <a:lnTo>
                    <a:pt x="9" y="44"/>
                  </a:lnTo>
                  <a:lnTo>
                    <a:pt x="8" y="43"/>
                  </a:lnTo>
                  <a:lnTo>
                    <a:pt x="6" y="41"/>
                  </a:lnTo>
                  <a:lnTo>
                    <a:pt x="5" y="40"/>
                  </a:lnTo>
                  <a:lnTo>
                    <a:pt x="4" y="39"/>
                  </a:lnTo>
                  <a:lnTo>
                    <a:pt x="4" y="37"/>
                  </a:lnTo>
                  <a:lnTo>
                    <a:pt x="3" y="36"/>
                  </a:lnTo>
                  <a:lnTo>
                    <a:pt x="3" y="35"/>
                  </a:lnTo>
                  <a:lnTo>
                    <a:pt x="3" y="33"/>
                  </a:lnTo>
                  <a:lnTo>
                    <a:pt x="1" y="32"/>
                  </a:lnTo>
                  <a:lnTo>
                    <a:pt x="1" y="30"/>
                  </a:lnTo>
                  <a:lnTo>
                    <a:pt x="1" y="28"/>
                  </a:lnTo>
                  <a:lnTo>
                    <a:pt x="1" y="27"/>
                  </a:lnTo>
                  <a:lnTo>
                    <a:pt x="1" y="26"/>
                  </a:lnTo>
                  <a:lnTo>
                    <a:pt x="1" y="23"/>
                  </a:lnTo>
                  <a:lnTo>
                    <a:pt x="1" y="22"/>
                  </a:lnTo>
                  <a:lnTo>
                    <a:pt x="1" y="20"/>
                  </a:lnTo>
                  <a:lnTo>
                    <a:pt x="1" y="19"/>
                  </a:lnTo>
                  <a:lnTo>
                    <a:pt x="1" y="18"/>
                  </a:lnTo>
                  <a:lnTo>
                    <a:pt x="1" y="15"/>
                  </a:lnTo>
                  <a:lnTo>
                    <a:pt x="0" y="14"/>
                  </a:lnTo>
                  <a:close/>
                </a:path>
              </a:pathLst>
            </a:custGeom>
            <a:solidFill>
              <a:srgbClr val="808080"/>
            </a:solidFill>
            <a:ln w="9525">
              <a:noFill/>
              <a:round/>
              <a:headEnd/>
              <a:tailEnd/>
            </a:ln>
          </p:spPr>
          <p:txBody>
            <a:bodyPr/>
            <a:lstStyle/>
            <a:p>
              <a:endParaRPr lang="en-US"/>
            </a:p>
          </p:txBody>
        </p:sp>
        <p:sp>
          <p:nvSpPr>
            <p:cNvPr id="379" name="Freeform 525"/>
            <p:cNvSpPr>
              <a:spLocks/>
            </p:cNvSpPr>
            <p:nvPr/>
          </p:nvSpPr>
          <p:spPr bwMode="auto">
            <a:xfrm>
              <a:off x="1584" y="1176"/>
              <a:ext cx="26" cy="54"/>
            </a:xfrm>
            <a:custGeom>
              <a:avLst/>
              <a:gdLst>
                <a:gd name="T0" fmla="*/ 17 w 26"/>
                <a:gd name="T1" fmla="*/ 1 h 54"/>
                <a:gd name="T2" fmla="*/ 17 w 26"/>
                <a:gd name="T3" fmla="*/ 1 h 54"/>
                <a:gd name="T4" fmla="*/ 14 w 26"/>
                <a:gd name="T5" fmla="*/ 0 h 54"/>
                <a:gd name="T6" fmla="*/ 11 w 26"/>
                <a:gd name="T7" fmla="*/ 0 h 54"/>
                <a:gd name="T8" fmla="*/ 10 w 26"/>
                <a:gd name="T9" fmla="*/ 0 h 54"/>
                <a:gd name="T10" fmla="*/ 8 w 26"/>
                <a:gd name="T11" fmla="*/ 4 h 54"/>
                <a:gd name="T12" fmla="*/ 6 w 26"/>
                <a:gd name="T13" fmla="*/ 5 h 54"/>
                <a:gd name="T14" fmla="*/ 5 w 26"/>
                <a:gd name="T15" fmla="*/ 6 h 54"/>
                <a:gd name="T16" fmla="*/ 4 w 26"/>
                <a:gd name="T17" fmla="*/ 8 h 54"/>
                <a:gd name="T18" fmla="*/ 4 w 26"/>
                <a:gd name="T19" fmla="*/ 10 h 54"/>
                <a:gd name="T20" fmla="*/ 2 w 26"/>
                <a:gd name="T21" fmla="*/ 11 h 54"/>
                <a:gd name="T22" fmla="*/ 1 w 26"/>
                <a:gd name="T23" fmla="*/ 15 h 54"/>
                <a:gd name="T24" fmla="*/ 1 w 26"/>
                <a:gd name="T25" fmla="*/ 19 h 54"/>
                <a:gd name="T26" fmla="*/ 0 w 26"/>
                <a:gd name="T27" fmla="*/ 22 h 54"/>
                <a:gd name="T28" fmla="*/ 0 w 26"/>
                <a:gd name="T29" fmla="*/ 24 h 54"/>
                <a:gd name="T30" fmla="*/ 0 w 26"/>
                <a:gd name="T31" fmla="*/ 27 h 54"/>
                <a:gd name="T32" fmla="*/ 0 w 26"/>
                <a:gd name="T33" fmla="*/ 30 h 54"/>
                <a:gd name="T34" fmla="*/ 0 w 26"/>
                <a:gd name="T35" fmla="*/ 32 h 54"/>
                <a:gd name="T36" fmla="*/ 1 w 26"/>
                <a:gd name="T37" fmla="*/ 40 h 54"/>
                <a:gd name="T38" fmla="*/ 2 w 26"/>
                <a:gd name="T39" fmla="*/ 41 h 54"/>
                <a:gd name="T40" fmla="*/ 2 w 26"/>
                <a:gd name="T41" fmla="*/ 44 h 54"/>
                <a:gd name="T42" fmla="*/ 4 w 26"/>
                <a:gd name="T43" fmla="*/ 45 h 54"/>
                <a:gd name="T44" fmla="*/ 4 w 26"/>
                <a:gd name="T45" fmla="*/ 48 h 54"/>
                <a:gd name="T46" fmla="*/ 5 w 26"/>
                <a:gd name="T47" fmla="*/ 49 h 54"/>
                <a:gd name="T48" fmla="*/ 8 w 26"/>
                <a:gd name="T49" fmla="*/ 52 h 54"/>
                <a:gd name="T50" fmla="*/ 10 w 26"/>
                <a:gd name="T51" fmla="*/ 53 h 54"/>
                <a:gd name="T52" fmla="*/ 11 w 26"/>
                <a:gd name="T53" fmla="*/ 54 h 54"/>
                <a:gd name="T54" fmla="*/ 14 w 26"/>
                <a:gd name="T55" fmla="*/ 54 h 54"/>
                <a:gd name="T56" fmla="*/ 15 w 26"/>
                <a:gd name="T57" fmla="*/ 53 h 54"/>
                <a:gd name="T58" fmla="*/ 18 w 26"/>
                <a:gd name="T59" fmla="*/ 50 h 54"/>
                <a:gd name="T60" fmla="*/ 19 w 26"/>
                <a:gd name="T61" fmla="*/ 49 h 54"/>
                <a:gd name="T62" fmla="*/ 21 w 26"/>
                <a:gd name="T63" fmla="*/ 48 h 54"/>
                <a:gd name="T64" fmla="*/ 22 w 26"/>
                <a:gd name="T65" fmla="*/ 46 h 54"/>
                <a:gd name="T66" fmla="*/ 23 w 26"/>
                <a:gd name="T67" fmla="*/ 44 h 54"/>
                <a:gd name="T68" fmla="*/ 23 w 26"/>
                <a:gd name="T69" fmla="*/ 41 h 54"/>
                <a:gd name="T70" fmla="*/ 24 w 26"/>
                <a:gd name="T71" fmla="*/ 37 h 54"/>
                <a:gd name="T72" fmla="*/ 26 w 26"/>
                <a:gd name="T73" fmla="*/ 33 h 54"/>
                <a:gd name="T74" fmla="*/ 26 w 26"/>
                <a:gd name="T75" fmla="*/ 31 h 54"/>
                <a:gd name="T76" fmla="*/ 26 w 26"/>
                <a:gd name="T77" fmla="*/ 28 h 54"/>
                <a:gd name="T78" fmla="*/ 26 w 26"/>
                <a:gd name="T79" fmla="*/ 26 h 54"/>
                <a:gd name="T80" fmla="*/ 26 w 26"/>
                <a:gd name="T81" fmla="*/ 23 h 54"/>
                <a:gd name="T82" fmla="*/ 26 w 26"/>
                <a:gd name="T83" fmla="*/ 20 h 54"/>
                <a:gd name="T84" fmla="*/ 24 w 26"/>
                <a:gd name="T85" fmla="*/ 14 h 54"/>
                <a:gd name="T86" fmla="*/ 24 w 26"/>
                <a:gd name="T87" fmla="*/ 11 h 54"/>
                <a:gd name="T88" fmla="*/ 23 w 26"/>
                <a:gd name="T89" fmla="*/ 10 h 54"/>
                <a:gd name="T90" fmla="*/ 22 w 26"/>
                <a:gd name="T91" fmla="*/ 8 h 54"/>
                <a:gd name="T92" fmla="*/ 22 w 26"/>
                <a:gd name="T93" fmla="*/ 5 h 54"/>
                <a:gd name="T94" fmla="*/ 21 w 26"/>
                <a:gd name="T95" fmla="*/ 4 h 54"/>
                <a:gd name="T96" fmla="*/ 18 w 26"/>
                <a:gd name="T97" fmla="*/ 2 h 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54"/>
                <a:gd name="T149" fmla="*/ 26 w 26"/>
                <a:gd name="T150" fmla="*/ 54 h 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54">
                  <a:moveTo>
                    <a:pt x="18" y="2"/>
                  </a:moveTo>
                  <a:lnTo>
                    <a:pt x="17" y="1"/>
                  </a:lnTo>
                  <a:lnTo>
                    <a:pt x="17" y="0"/>
                  </a:lnTo>
                  <a:lnTo>
                    <a:pt x="17" y="1"/>
                  </a:lnTo>
                  <a:lnTo>
                    <a:pt x="15" y="0"/>
                  </a:lnTo>
                  <a:lnTo>
                    <a:pt x="14" y="0"/>
                  </a:lnTo>
                  <a:lnTo>
                    <a:pt x="13" y="0"/>
                  </a:lnTo>
                  <a:lnTo>
                    <a:pt x="11" y="0"/>
                  </a:lnTo>
                  <a:lnTo>
                    <a:pt x="10" y="1"/>
                  </a:lnTo>
                  <a:lnTo>
                    <a:pt x="10" y="0"/>
                  </a:lnTo>
                  <a:lnTo>
                    <a:pt x="8" y="2"/>
                  </a:lnTo>
                  <a:lnTo>
                    <a:pt x="8" y="4"/>
                  </a:lnTo>
                  <a:lnTo>
                    <a:pt x="6" y="4"/>
                  </a:lnTo>
                  <a:lnTo>
                    <a:pt x="6" y="5"/>
                  </a:lnTo>
                  <a:lnTo>
                    <a:pt x="5" y="5"/>
                  </a:lnTo>
                  <a:lnTo>
                    <a:pt x="5" y="6"/>
                  </a:lnTo>
                  <a:lnTo>
                    <a:pt x="5" y="8"/>
                  </a:lnTo>
                  <a:lnTo>
                    <a:pt x="4" y="8"/>
                  </a:lnTo>
                  <a:lnTo>
                    <a:pt x="4" y="9"/>
                  </a:lnTo>
                  <a:lnTo>
                    <a:pt x="4" y="10"/>
                  </a:lnTo>
                  <a:lnTo>
                    <a:pt x="2" y="10"/>
                  </a:lnTo>
                  <a:lnTo>
                    <a:pt x="2" y="11"/>
                  </a:lnTo>
                  <a:lnTo>
                    <a:pt x="2" y="13"/>
                  </a:lnTo>
                  <a:lnTo>
                    <a:pt x="1" y="15"/>
                  </a:lnTo>
                  <a:lnTo>
                    <a:pt x="1" y="18"/>
                  </a:lnTo>
                  <a:lnTo>
                    <a:pt x="1" y="19"/>
                  </a:lnTo>
                  <a:lnTo>
                    <a:pt x="0" y="20"/>
                  </a:lnTo>
                  <a:lnTo>
                    <a:pt x="0" y="22"/>
                  </a:lnTo>
                  <a:lnTo>
                    <a:pt x="0" y="23"/>
                  </a:lnTo>
                  <a:lnTo>
                    <a:pt x="0" y="24"/>
                  </a:lnTo>
                  <a:lnTo>
                    <a:pt x="0" y="26"/>
                  </a:lnTo>
                  <a:lnTo>
                    <a:pt x="0" y="27"/>
                  </a:lnTo>
                  <a:lnTo>
                    <a:pt x="0" y="28"/>
                  </a:lnTo>
                  <a:lnTo>
                    <a:pt x="0" y="30"/>
                  </a:lnTo>
                  <a:lnTo>
                    <a:pt x="0" y="31"/>
                  </a:lnTo>
                  <a:lnTo>
                    <a:pt x="0" y="32"/>
                  </a:lnTo>
                  <a:lnTo>
                    <a:pt x="0" y="33"/>
                  </a:lnTo>
                  <a:lnTo>
                    <a:pt x="1" y="40"/>
                  </a:lnTo>
                  <a:lnTo>
                    <a:pt x="1" y="41"/>
                  </a:lnTo>
                  <a:lnTo>
                    <a:pt x="2" y="41"/>
                  </a:lnTo>
                  <a:lnTo>
                    <a:pt x="2" y="43"/>
                  </a:lnTo>
                  <a:lnTo>
                    <a:pt x="2" y="44"/>
                  </a:lnTo>
                  <a:lnTo>
                    <a:pt x="2" y="45"/>
                  </a:lnTo>
                  <a:lnTo>
                    <a:pt x="4" y="45"/>
                  </a:lnTo>
                  <a:lnTo>
                    <a:pt x="4" y="46"/>
                  </a:lnTo>
                  <a:lnTo>
                    <a:pt x="4" y="48"/>
                  </a:lnTo>
                  <a:lnTo>
                    <a:pt x="5" y="48"/>
                  </a:lnTo>
                  <a:lnTo>
                    <a:pt x="5" y="49"/>
                  </a:lnTo>
                  <a:lnTo>
                    <a:pt x="6" y="50"/>
                  </a:lnTo>
                  <a:lnTo>
                    <a:pt x="8" y="52"/>
                  </a:lnTo>
                  <a:lnTo>
                    <a:pt x="9" y="53"/>
                  </a:lnTo>
                  <a:lnTo>
                    <a:pt x="10" y="53"/>
                  </a:lnTo>
                  <a:lnTo>
                    <a:pt x="10" y="54"/>
                  </a:lnTo>
                  <a:lnTo>
                    <a:pt x="11" y="54"/>
                  </a:lnTo>
                  <a:lnTo>
                    <a:pt x="13" y="54"/>
                  </a:lnTo>
                  <a:lnTo>
                    <a:pt x="14" y="54"/>
                  </a:lnTo>
                  <a:lnTo>
                    <a:pt x="15" y="54"/>
                  </a:lnTo>
                  <a:lnTo>
                    <a:pt x="15" y="53"/>
                  </a:lnTo>
                  <a:lnTo>
                    <a:pt x="18" y="52"/>
                  </a:lnTo>
                  <a:lnTo>
                    <a:pt x="18" y="50"/>
                  </a:lnTo>
                  <a:lnTo>
                    <a:pt x="19" y="50"/>
                  </a:lnTo>
                  <a:lnTo>
                    <a:pt x="19" y="49"/>
                  </a:lnTo>
                  <a:lnTo>
                    <a:pt x="21" y="49"/>
                  </a:lnTo>
                  <a:lnTo>
                    <a:pt x="21" y="48"/>
                  </a:lnTo>
                  <a:lnTo>
                    <a:pt x="21" y="46"/>
                  </a:lnTo>
                  <a:lnTo>
                    <a:pt x="22" y="46"/>
                  </a:lnTo>
                  <a:lnTo>
                    <a:pt x="22" y="45"/>
                  </a:lnTo>
                  <a:lnTo>
                    <a:pt x="23" y="44"/>
                  </a:lnTo>
                  <a:lnTo>
                    <a:pt x="23" y="43"/>
                  </a:lnTo>
                  <a:lnTo>
                    <a:pt x="23" y="41"/>
                  </a:lnTo>
                  <a:lnTo>
                    <a:pt x="24" y="41"/>
                  </a:lnTo>
                  <a:lnTo>
                    <a:pt x="24" y="37"/>
                  </a:lnTo>
                  <a:lnTo>
                    <a:pt x="24" y="35"/>
                  </a:lnTo>
                  <a:lnTo>
                    <a:pt x="26" y="33"/>
                  </a:lnTo>
                  <a:lnTo>
                    <a:pt x="26" y="32"/>
                  </a:lnTo>
                  <a:lnTo>
                    <a:pt x="26" y="31"/>
                  </a:lnTo>
                  <a:lnTo>
                    <a:pt x="26" y="30"/>
                  </a:lnTo>
                  <a:lnTo>
                    <a:pt x="26" y="28"/>
                  </a:lnTo>
                  <a:lnTo>
                    <a:pt x="26" y="27"/>
                  </a:lnTo>
                  <a:lnTo>
                    <a:pt x="26" y="26"/>
                  </a:lnTo>
                  <a:lnTo>
                    <a:pt x="26" y="24"/>
                  </a:lnTo>
                  <a:lnTo>
                    <a:pt x="26" y="23"/>
                  </a:lnTo>
                  <a:lnTo>
                    <a:pt x="26" y="22"/>
                  </a:lnTo>
                  <a:lnTo>
                    <a:pt x="26" y="20"/>
                  </a:lnTo>
                  <a:lnTo>
                    <a:pt x="26" y="19"/>
                  </a:lnTo>
                  <a:lnTo>
                    <a:pt x="24" y="14"/>
                  </a:lnTo>
                  <a:lnTo>
                    <a:pt x="24" y="13"/>
                  </a:lnTo>
                  <a:lnTo>
                    <a:pt x="24" y="11"/>
                  </a:lnTo>
                  <a:lnTo>
                    <a:pt x="23" y="11"/>
                  </a:lnTo>
                  <a:lnTo>
                    <a:pt x="23" y="10"/>
                  </a:lnTo>
                  <a:lnTo>
                    <a:pt x="23" y="9"/>
                  </a:lnTo>
                  <a:lnTo>
                    <a:pt x="22" y="8"/>
                  </a:lnTo>
                  <a:lnTo>
                    <a:pt x="22" y="6"/>
                  </a:lnTo>
                  <a:lnTo>
                    <a:pt x="22" y="5"/>
                  </a:lnTo>
                  <a:lnTo>
                    <a:pt x="21" y="5"/>
                  </a:lnTo>
                  <a:lnTo>
                    <a:pt x="21" y="4"/>
                  </a:lnTo>
                  <a:lnTo>
                    <a:pt x="19" y="4"/>
                  </a:lnTo>
                  <a:lnTo>
                    <a:pt x="18" y="2"/>
                  </a:lnTo>
                  <a:close/>
                </a:path>
              </a:pathLst>
            </a:custGeom>
            <a:solidFill>
              <a:srgbClr val="808080"/>
            </a:solidFill>
            <a:ln w="9525">
              <a:noFill/>
              <a:round/>
              <a:headEnd/>
              <a:tailEnd/>
            </a:ln>
          </p:spPr>
          <p:txBody>
            <a:bodyPr/>
            <a:lstStyle/>
            <a:p>
              <a:endParaRPr lang="en-US"/>
            </a:p>
          </p:txBody>
        </p:sp>
        <p:sp>
          <p:nvSpPr>
            <p:cNvPr id="380" name="Freeform 526"/>
            <p:cNvSpPr>
              <a:spLocks/>
            </p:cNvSpPr>
            <p:nvPr/>
          </p:nvSpPr>
          <p:spPr bwMode="auto">
            <a:xfrm>
              <a:off x="1584" y="1174"/>
              <a:ext cx="26" cy="57"/>
            </a:xfrm>
            <a:custGeom>
              <a:avLst/>
              <a:gdLst>
                <a:gd name="T0" fmla="*/ 0 w 26"/>
                <a:gd name="T1" fmla="*/ 22 h 57"/>
                <a:gd name="T2" fmla="*/ 0 w 26"/>
                <a:gd name="T3" fmla="*/ 26 h 57"/>
                <a:gd name="T4" fmla="*/ 0 w 26"/>
                <a:gd name="T5" fmla="*/ 33 h 57"/>
                <a:gd name="T6" fmla="*/ 0 w 26"/>
                <a:gd name="T7" fmla="*/ 41 h 57"/>
                <a:gd name="T8" fmla="*/ 1 w 26"/>
                <a:gd name="T9" fmla="*/ 45 h 57"/>
                <a:gd name="T10" fmla="*/ 4 w 26"/>
                <a:gd name="T11" fmla="*/ 50 h 57"/>
                <a:gd name="T12" fmla="*/ 6 w 26"/>
                <a:gd name="T13" fmla="*/ 55 h 57"/>
                <a:gd name="T14" fmla="*/ 11 w 26"/>
                <a:gd name="T15" fmla="*/ 57 h 57"/>
                <a:gd name="T16" fmla="*/ 15 w 26"/>
                <a:gd name="T17" fmla="*/ 56 h 57"/>
                <a:gd name="T18" fmla="*/ 19 w 26"/>
                <a:gd name="T19" fmla="*/ 54 h 57"/>
                <a:gd name="T20" fmla="*/ 23 w 26"/>
                <a:gd name="T21" fmla="*/ 46 h 57"/>
                <a:gd name="T22" fmla="*/ 24 w 26"/>
                <a:gd name="T23" fmla="*/ 43 h 57"/>
                <a:gd name="T24" fmla="*/ 26 w 26"/>
                <a:gd name="T25" fmla="*/ 37 h 57"/>
                <a:gd name="T26" fmla="*/ 26 w 26"/>
                <a:gd name="T27" fmla="*/ 30 h 57"/>
                <a:gd name="T28" fmla="*/ 26 w 26"/>
                <a:gd name="T29" fmla="*/ 25 h 57"/>
                <a:gd name="T30" fmla="*/ 24 w 26"/>
                <a:gd name="T31" fmla="*/ 16 h 57"/>
                <a:gd name="T32" fmla="*/ 24 w 26"/>
                <a:gd name="T33" fmla="*/ 12 h 57"/>
                <a:gd name="T34" fmla="*/ 22 w 26"/>
                <a:gd name="T35" fmla="*/ 7 h 57"/>
                <a:gd name="T36" fmla="*/ 18 w 26"/>
                <a:gd name="T37" fmla="*/ 2 h 57"/>
                <a:gd name="T38" fmla="*/ 15 w 26"/>
                <a:gd name="T39" fmla="*/ 0 h 57"/>
                <a:gd name="T40" fmla="*/ 11 w 26"/>
                <a:gd name="T41" fmla="*/ 0 h 57"/>
                <a:gd name="T42" fmla="*/ 6 w 26"/>
                <a:gd name="T43" fmla="*/ 4 h 57"/>
                <a:gd name="T44" fmla="*/ 4 w 26"/>
                <a:gd name="T45" fmla="*/ 8 h 57"/>
                <a:gd name="T46" fmla="*/ 2 w 26"/>
                <a:gd name="T47" fmla="*/ 12 h 57"/>
                <a:gd name="T48" fmla="*/ 2 w 26"/>
                <a:gd name="T49" fmla="*/ 19 h 57"/>
                <a:gd name="T50" fmla="*/ 4 w 26"/>
                <a:gd name="T51" fmla="*/ 12 h 57"/>
                <a:gd name="T52" fmla="*/ 6 w 26"/>
                <a:gd name="T53" fmla="*/ 8 h 57"/>
                <a:gd name="T54" fmla="*/ 9 w 26"/>
                <a:gd name="T55" fmla="*/ 4 h 57"/>
                <a:gd name="T56" fmla="*/ 13 w 26"/>
                <a:gd name="T57" fmla="*/ 3 h 57"/>
                <a:gd name="T58" fmla="*/ 17 w 26"/>
                <a:gd name="T59" fmla="*/ 3 h 57"/>
                <a:gd name="T60" fmla="*/ 19 w 26"/>
                <a:gd name="T61" fmla="*/ 7 h 57"/>
                <a:gd name="T62" fmla="*/ 21 w 26"/>
                <a:gd name="T63" fmla="*/ 10 h 57"/>
                <a:gd name="T64" fmla="*/ 23 w 26"/>
                <a:gd name="T65" fmla="*/ 13 h 57"/>
                <a:gd name="T66" fmla="*/ 24 w 26"/>
                <a:gd name="T67" fmla="*/ 17 h 57"/>
                <a:gd name="T68" fmla="*/ 24 w 26"/>
                <a:gd name="T69" fmla="*/ 22 h 57"/>
                <a:gd name="T70" fmla="*/ 24 w 26"/>
                <a:gd name="T71" fmla="*/ 29 h 57"/>
                <a:gd name="T72" fmla="*/ 24 w 26"/>
                <a:gd name="T73" fmla="*/ 33 h 57"/>
                <a:gd name="T74" fmla="*/ 24 w 26"/>
                <a:gd name="T75" fmla="*/ 39 h 57"/>
                <a:gd name="T76" fmla="*/ 22 w 26"/>
                <a:gd name="T77" fmla="*/ 45 h 57"/>
                <a:gd name="T78" fmla="*/ 19 w 26"/>
                <a:gd name="T79" fmla="*/ 50 h 57"/>
                <a:gd name="T80" fmla="*/ 17 w 26"/>
                <a:gd name="T81" fmla="*/ 52 h 57"/>
                <a:gd name="T82" fmla="*/ 14 w 26"/>
                <a:gd name="T83" fmla="*/ 54 h 57"/>
                <a:gd name="T84" fmla="*/ 10 w 26"/>
                <a:gd name="T85" fmla="*/ 54 h 57"/>
                <a:gd name="T86" fmla="*/ 6 w 26"/>
                <a:gd name="T87" fmla="*/ 51 h 57"/>
                <a:gd name="T88" fmla="*/ 4 w 26"/>
                <a:gd name="T89" fmla="*/ 47 h 57"/>
                <a:gd name="T90" fmla="*/ 2 w 26"/>
                <a:gd name="T91" fmla="*/ 43 h 57"/>
                <a:gd name="T92" fmla="*/ 1 w 26"/>
                <a:gd name="T93" fmla="*/ 38 h 57"/>
                <a:gd name="T94" fmla="*/ 1 w 26"/>
                <a:gd name="T95" fmla="*/ 32 h 57"/>
                <a:gd name="T96" fmla="*/ 1 w 26"/>
                <a:gd name="T97" fmla="*/ 26 h 57"/>
                <a:gd name="T98" fmla="*/ 1 w 26"/>
                <a:gd name="T99" fmla="*/ 22 h 57"/>
                <a:gd name="T100" fmla="*/ 1 w 26"/>
                <a:gd name="T101" fmla="*/ 17 h 5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
                <a:gd name="T154" fmla="*/ 0 h 57"/>
                <a:gd name="T155" fmla="*/ 26 w 26"/>
                <a:gd name="T156" fmla="*/ 57 h 5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 h="57">
                  <a:moveTo>
                    <a:pt x="1" y="17"/>
                  </a:moveTo>
                  <a:lnTo>
                    <a:pt x="0" y="21"/>
                  </a:lnTo>
                  <a:lnTo>
                    <a:pt x="0" y="22"/>
                  </a:lnTo>
                  <a:lnTo>
                    <a:pt x="0" y="24"/>
                  </a:lnTo>
                  <a:lnTo>
                    <a:pt x="0" y="25"/>
                  </a:lnTo>
                  <a:lnTo>
                    <a:pt x="0" y="26"/>
                  </a:lnTo>
                  <a:lnTo>
                    <a:pt x="0" y="29"/>
                  </a:lnTo>
                  <a:lnTo>
                    <a:pt x="0" y="30"/>
                  </a:lnTo>
                  <a:lnTo>
                    <a:pt x="0" y="33"/>
                  </a:lnTo>
                  <a:lnTo>
                    <a:pt x="0" y="35"/>
                  </a:lnTo>
                  <a:lnTo>
                    <a:pt x="0" y="39"/>
                  </a:lnTo>
                  <a:lnTo>
                    <a:pt x="0" y="41"/>
                  </a:lnTo>
                  <a:lnTo>
                    <a:pt x="1" y="42"/>
                  </a:lnTo>
                  <a:lnTo>
                    <a:pt x="1" y="43"/>
                  </a:lnTo>
                  <a:lnTo>
                    <a:pt x="1" y="45"/>
                  </a:lnTo>
                  <a:lnTo>
                    <a:pt x="2" y="46"/>
                  </a:lnTo>
                  <a:lnTo>
                    <a:pt x="2" y="47"/>
                  </a:lnTo>
                  <a:lnTo>
                    <a:pt x="4" y="50"/>
                  </a:lnTo>
                  <a:lnTo>
                    <a:pt x="5" y="52"/>
                  </a:lnTo>
                  <a:lnTo>
                    <a:pt x="6" y="54"/>
                  </a:lnTo>
                  <a:lnTo>
                    <a:pt x="6" y="55"/>
                  </a:lnTo>
                  <a:lnTo>
                    <a:pt x="8" y="55"/>
                  </a:lnTo>
                  <a:lnTo>
                    <a:pt x="9" y="56"/>
                  </a:lnTo>
                  <a:lnTo>
                    <a:pt x="11" y="57"/>
                  </a:lnTo>
                  <a:lnTo>
                    <a:pt x="13" y="57"/>
                  </a:lnTo>
                  <a:lnTo>
                    <a:pt x="14" y="57"/>
                  </a:lnTo>
                  <a:lnTo>
                    <a:pt x="15" y="56"/>
                  </a:lnTo>
                  <a:lnTo>
                    <a:pt x="17" y="56"/>
                  </a:lnTo>
                  <a:lnTo>
                    <a:pt x="18" y="54"/>
                  </a:lnTo>
                  <a:lnTo>
                    <a:pt x="19" y="54"/>
                  </a:lnTo>
                  <a:lnTo>
                    <a:pt x="21" y="52"/>
                  </a:lnTo>
                  <a:lnTo>
                    <a:pt x="22" y="50"/>
                  </a:lnTo>
                  <a:lnTo>
                    <a:pt x="23" y="46"/>
                  </a:lnTo>
                  <a:lnTo>
                    <a:pt x="23" y="45"/>
                  </a:lnTo>
                  <a:lnTo>
                    <a:pt x="24" y="45"/>
                  </a:lnTo>
                  <a:lnTo>
                    <a:pt x="24" y="43"/>
                  </a:lnTo>
                  <a:lnTo>
                    <a:pt x="24" y="41"/>
                  </a:lnTo>
                  <a:lnTo>
                    <a:pt x="26" y="38"/>
                  </a:lnTo>
                  <a:lnTo>
                    <a:pt x="26" y="37"/>
                  </a:lnTo>
                  <a:lnTo>
                    <a:pt x="26" y="33"/>
                  </a:lnTo>
                  <a:lnTo>
                    <a:pt x="26" y="32"/>
                  </a:lnTo>
                  <a:lnTo>
                    <a:pt x="26" y="30"/>
                  </a:lnTo>
                  <a:lnTo>
                    <a:pt x="26" y="29"/>
                  </a:lnTo>
                  <a:lnTo>
                    <a:pt x="26" y="28"/>
                  </a:lnTo>
                  <a:lnTo>
                    <a:pt x="26" y="25"/>
                  </a:lnTo>
                  <a:lnTo>
                    <a:pt x="26" y="22"/>
                  </a:lnTo>
                  <a:lnTo>
                    <a:pt x="26" y="21"/>
                  </a:lnTo>
                  <a:lnTo>
                    <a:pt x="24" y="16"/>
                  </a:lnTo>
                  <a:lnTo>
                    <a:pt x="24" y="15"/>
                  </a:lnTo>
                  <a:lnTo>
                    <a:pt x="24" y="13"/>
                  </a:lnTo>
                  <a:lnTo>
                    <a:pt x="24" y="12"/>
                  </a:lnTo>
                  <a:lnTo>
                    <a:pt x="23" y="11"/>
                  </a:lnTo>
                  <a:lnTo>
                    <a:pt x="22" y="8"/>
                  </a:lnTo>
                  <a:lnTo>
                    <a:pt x="22" y="7"/>
                  </a:lnTo>
                  <a:lnTo>
                    <a:pt x="21" y="6"/>
                  </a:lnTo>
                  <a:lnTo>
                    <a:pt x="21" y="4"/>
                  </a:lnTo>
                  <a:lnTo>
                    <a:pt x="18" y="2"/>
                  </a:lnTo>
                  <a:lnTo>
                    <a:pt x="17" y="2"/>
                  </a:lnTo>
                  <a:lnTo>
                    <a:pt x="17" y="0"/>
                  </a:lnTo>
                  <a:lnTo>
                    <a:pt x="15" y="0"/>
                  </a:lnTo>
                  <a:lnTo>
                    <a:pt x="14" y="0"/>
                  </a:lnTo>
                  <a:lnTo>
                    <a:pt x="13" y="0"/>
                  </a:lnTo>
                  <a:lnTo>
                    <a:pt x="11" y="0"/>
                  </a:lnTo>
                  <a:lnTo>
                    <a:pt x="10" y="0"/>
                  </a:lnTo>
                  <a:lnTo>
                    <a:pt x="9" y="2"/>
                  </a:lnTo>
                  <a:lnTo>
                    <a:pt x="6" y="4"/>
                  </a:lnTo>
                  <a:lnTo>
                    <a:pt x="5" y="6"/>
                  </a:lnTo>
                  <a:lnTo>
                    <a:pt x="5" y="7"/>
                  </a:lnTo>
                  <a:lnTo>
                    <a:pt x="4" y="8"/>
                  </a:lnTo>
                  <a:lnTo>
                    <a:pt x="2" y="10"/>
                  </a:lnTo>
                  <a:lnTo>
                    <a:pt x="2" y="11"/>
                  </a:lnTo>
                  <a:lnTo>
                    <a:pt x="2" y="12"/>
                  </a:lnTo>
                  <a:lnTo>
                    <a:pt x="1" y="13"/>
                  </a:lnTo>
                  <a:lnTo>
                    <a:pt x="1" y="17"/>
                  </a:lnTo>
                  <a:lnTo>
                    <a:pt x="2" y="19"/>
                  </a:lnTo>
                  <a:lnTo>
                    <a:pt x="2" y="15"/>
                  </a:lnTo>
                  <a:lnTo>
                    <a:pt x="4" y="13"/>
                  </a:lnTo>
                  <a:lnTo>
                    <a:pt x="4" y="12"/>
                  </a:lnTo>
                  <a:lnTo>
                    <a:pt x="5" y="11"/>
                  </a:lnTo>
                  <a:lnTo>
                    <a:pt x="5" y="10"/>
                  </a:lnTo>
                  <a:lnTo>
                    <a:pt x="6" y="8"/>
                  </a:lnTo>
                  <a:lnTo>
                    <a:pt x="6" y="7"/>
                  </a:lnTo>
                  <a:lnTo>
                    <a:pt x="8" y="6"/>
                  </a:lnTo>
                  <a:lnTo>
                    <a:pt x="9" y="4"/>
                  </a:lnTo>
                  <a:lnTo>
                    <a:pt x="10" y="3"/>
                  </a:lnTo>
                  <a:lnTo>
                    <a:pt x="11" y="3"/>
                  </a:lnTo>
                  <a:lnTo>
                    <a:pt x="13" y="3"/>
                  </a:lnTo>
                  <a:lnTo>
                    <a:pt x="14" y="3"/>
                  </a:lnTo>
                  <a:lnTo>
                    <a:pt x="15" y="3"/>
                  </a:lnTo>
                  <a:lnTo>
                    <a:pt x="17" y="3"/>
                  </a:lnTo>
                  <a:lnTo>
                    <a:pt x="17" y="4"/>
                  </a:lnTo>
                  <a:lnTo>
                    <a:pt x="19" y="6"/>
                  </a:lnTo>
                  <a:lnTo>
                    <a:pt x="19" y="7"/>
                  </a:lnTo>
                  <a:lnTo>
                    <a:pt x="21" y="7"/>
                  </a:lnTo>
                  <a:lnTo>
                    <a:pt x="21" y="8"/>
                  </a:lnTo>
                  <a:lnTo>
                    <a:pt x="21" y="10"/>
                  </a:lnTo>
                  <a:lnTo>
                    <a:pt x="22" y="10"/>
                  </a:lnTo>
                  <a:lnTo>
                    <a:pt x="22" y="12"/>
                  </a:lnTo>
                  <a:lnTo>
                    <a:pt x="23" y="13"/>
                  </a:lnTo>
                  <a:lnTo>
                    <a:pt x="23" y="15"/>
                  </a:lnTo>
                  <a:lnTo>
                    <a:pt x="23" y="16"/>
                  </a:lnTo>
                  <a:lnTo>
                    <a:pt x="24" y="17"/>
                  </a:lnTo>
                  <a:lnTo>
                    <a:pt x="24" y="19"/>
                  </a:lnTo>
                  <a:lnTo>
                    <a:pt x="24" y="21"/>
                  </a:lnTo>
                  <a:lnTo>
                    <a:pt x="24" y="22"/>
                  </a:lnTo>
                  <a:lnTo>
                    <a:pt x="24" y="25"/>
                  </a:lnTo>
                  <a:lnTo>
                    <a:pt x="24" y="28"/>
                  </a:lnTo>
                  <a:lnTo>
                    <a:pt x="24" y="29"/>
                  </a:lnTo>
                  <a:lnTo>
                    <a:pt x="24" y="30"/>
                  </a:lnTo>
                  <a:lnTo>
                    <a:pt x="24" y="32"/>
                  </a:lnTo>
                  <a:lnTo>
                    <a:pt x="24" y="33"/>
                  </a:lnTo>
                  <a:lnTo>
                    <a:pt x="24" y="35"/>
                  </a:lnTo>
                  <a:lnTo>
                    <a:pt x="24" y="37"/>
                  </a:lnTo>
                  <a:lnTo>
                    <a:pt x="24" y="39"/>
                  </a:lnTo>
                  <a:lnTo>
                    <a:pt x="23" y="42"/>
                  </a:lnTo>
                  <a:lnTo>
                    <a:pt x="23" y="43"/>
                  </a:lnTo>
                  <a:lnTo>
                    <a:pt x="22" y="45"/>
                  </a:lnTo>
                  <a:lnTo>
                    <a:pt x="21" y="47"/>
                  </a:lnTo>
                  <a:lnTo>
                    <a:pt x="21" y="48"/>
                  </a:lnTo>
                  <a:lnTo>
                    <a:pt x="19" y="50"/>
                  </a:lnTo>
                  <a:lnTo>
                    <a:pt x="18" y="51"/>
                  </a:lnTo>
                  <a:lnTo>
                    <a:pt x="18" y="52"/>
                  </a:lnTo>
                  <a:lnTo>
                    <a:pt x="17" y="52"/>
                  </a:lnTo>
                  <a:lnTo>
                    <a:pt x="17" y="54"/>
                  </a:lnTo>
                  <a:lnTo>
                    <a:pt x="15" y="54"/>
                  </a:lnTo>
                  <a:lnTo>
                    <a:pt x="14" y="54"/>
                  </a:lnTo>
                  <a:lnTo>
                    <a:pt x="13" y="55"/>
                  </a:lnTo>
                  <a:lnTo>
                    <a:pt x="11" y="55"/>
                  </a:lnTo>
                  <a:lnTo>
                    <a:pt x="10" y="54"/>
                  </a:lnTo>
                  <a:lnTo>
                    <a:pt x="9" y="54"/>
                  </a:lnTo>
                  <a:lnTo>
                    <a:pt x="8" y="52"/>
                  </a:lnTo>
                  <a:lnTo>
                    <a:pt x="6" y="51"/>
                  </a:lnTo>
                  <a:lnTo>
                    <a:pt x="5" y="50"/>
                  </a:lnTo>
                  <a:lnTo>
                    <a:pt x="5" y="48"/>
                  </a:lnTo>
                  <a:lnTo>
                    <a:pt x="4" y="47"/>
                  </a:lnTo>
                  <a:lnTo>
                    <a:pt x="4" y="46"/>
                  </a:lnTo>
                  <a:lnTo>
                    <a:pt x="2" y="45"/>
                  </a:lnTo>
                  <a:lnTo>
                    <a:pt x="2" y="43"/>
                  </a:lnTo>
                  <a:lnTo>
                    <a:pt x="2" y="42"/>
                  </a:lnTo>
                  <a:lnTo>
                    <a:pt x="1" y="39"/>
                  </a:lnTo>
                  <a:lnTo>
                    <a:pt x="1" y="38"/>
                  </a:lnTo>
                  <a:lnTo>
                    <a:pt x="1" y="34"/>
                  </a:lnTo>
                  <a:lnTo>
                    <a:pt x="1" y="33"/>
                  </a:lnTo>
                  <a:lnTo>
                    <a:pt x="1" y="32"/>
                  </a:lnTo>
                  <a:lnTo>
                    <a:pt x="1" y="30"/>
                  </a:lnTo>
                  <a:lnTo>
                    <a:pt x="1" y="29"/>
                  </a:lnTo>
                  <a:lnTo>
                    <a:pt x="1" y="26"/>
                  </a:lnTo>
                  <a:lnTo>
                    <a:pt x="1" y="25"/>
                  </a:lnTo>
                  <a:lnTo>
                    <a:pt x="1" y="24"/>
                  </a:lnTo>
                  <a:lnTo>
                    <a:pt x="1" y="22"/>
                  </a:lnTo>
                  <a:lnTo>
                    <a:pt x="1" y="21"/>
                  </a:lnTo>
                  <a:lnTo>
                    <a:pt x="2" y="19"/>
                  </a:lnTo>
                  <a:lnTo>
                    <a:pt x="1" y="17"/>
                  </a:lnTo>
                  <a:close/>
                </a:path>
              </a:pathLst>
            </a:custGeom>
            <a:solidFill>
              <a:srgbClr val="808080"/>
            </a:solidFill>
            <a:ln w="9525">
              <a:noFill/>
              <a:round/>
              <a:headEnd/>
              <a:tailEnd/>
            </a:ln>
          </p:spPr>
          <p:txBody>
            <a:bodyPr/>
            <a:lstStyle/>
            <a:p>
              <a:endParaRPr lang="en-US"/>
            </a:p>
          </p:txBody>
        </p:sp>
        <p:sp>
          <p:nvSpPr>
            <p:cNvPr id="381" name="Freeform 527"/>
            <p:cNvSpPr>
              <a:spLocks/>
            </p:cNvSpPr>
            <p:nvPr/>
          </p:nvSpPr>
          <p:spPr bwMode="auto">
            <a:xfrm>
              <a:off x="1601" y="1116"/>
              <a:ext cx="36" cy="75"/>
            </a:xfrm>
            <a:custGeom>
              <a:avLst/>
              <a:gdLst>
                <a:gd name="T0" fmla="*/ 23 w 36"/>
                <a:gd name="T1" fmla="*/ 1 h 75"/>
                <a:gd name="T2" fmla="*/ 20 w 36"/>
                <a:gd name="T3" fmla="*/ 0 h 75"/>
                <a:gd name="T4" fmla="*/ 17 w 36"/>
                <a:gd name="T5" fmla="*/ 0 h 75"/>
                <a:gd name="T6" fmla="*/ 13 w 36"/>
                <a:gd name="T7" fmla="*/ 1 h 75"/>
                <a:gd name="T8" fmla="*/ 10 w 36"/>
                <a:gd name="T9" fmla="*/ 4 h 75"/>
                <a:gd name="T10" fmla="*/ 9 w 36"/>
                <a:gd name="T11" fmla="*/ 7 h 75"/>
                <a:gd name="T12" fmla="*/ 7 w 36"/>
                <a:gd name="T13" fmla="*/ 9 h 75"/>
                <a:gd name="T14" fmla="*/ 6 w 36"/>
                <a:gd name="T15" fmla="*/ 12 h 75"/>
                <a:gd name="T16" fmla="*/ 5 w 36"/>
                <a:gd name="T17" fmla="*/ 14 h 75"/>
                <a:gd name="T18" fmla="*/ 4 w 36"/>
                <a:gd name="T19" fmla="*/ 18 h 75"/>
                <a:gd name="T20" fmla="*/ 1 w 36"/>
                <a:gd name="T21" fmla="*/ 25 h 75"/>
                <a:gd name="T22" fmla="*/ 1 w 36"/>
                <a:gd name="T23" fmla="*/ 29 h 75"/>
                <a:gd name="T24" fmla="*/ 1 w 36"/>
                <a:gd name="T25" fmla="*/ 33 h 75"/>
                <a:gd name="T26" fmla="*/ 0 w 36"/>
                <a:gd name="T27" fmla="*/ 35 h 75"/>
                <a:gd name="T28" fmla="*/ 0 w 36"/>
                <a:gd name="T29" fmla="*/ 38 h 75"/>
                <a:gd name="T30" fmla="*/ 0 w 36"/>
                <a:gd name="T31" fmla="*/ 42 h 75"/>
                <a:gd name="T32" fmla="*/ 1 w 36"/>
                <a:gd name="T33" fmla="*/ 47 h 75"/>
                <a:gd name="T34" fmla="*/ 1 w 36"/>
                <a:gd name="T35" fmla="*/ 53 h 75"/>
                <a:gd name="T36" fmla="*/ 2 w 36"/>
                <a:gd name="T37" fmla="*/ 57 h 75"/>
                <a:gd name="T38" fmla="*/ 4 w 36"/>
                <a:gd name="T39" fmla="*/ 60 h 75"/>
                <a:gd name="T40" fmla="*/ 5 w 36"/>
                <a:gd name="T41" fmla="*/ 62 h 75"/>
                <a:gd name="T42" fmla="*/ 6 w 36"/>
                <a:gd name="T43" fmla="*/ 65 h 75"/>
                <a:gd name="T44" fmla="*/ 7 w 36"/>
                <a:gd name="T45" fmla="*/ 68 h 75"/>
                <a:gd name="T46" fmla="*/ 10 w 36"/>
                <a:gd name="T47" fmla="*/ 71 h 75"/>
                <a:gd name="T48" fmla="*/ 13 w 36"/>
                <a:gd name="T49" fmla="*/ 74 h 75"/>
                <a:gd name="T50" fmla="*/ 15 w 36"/>
                <a:gd name="T51" fmla="*/ 75 h 75"/>
                <a:gd name="T52" fmla="*/ 19 w 36"/>
                <a:gd name="T53" fmla="*/ 75 h 75"/>
                <a:gd name="T54" fmla="*/ 22 w 36"/>
                <a:gd name="T55" fmla="*/ 74 h 75"/>
                <a:gd name="T56" fmla="*/ 26 w 36"/>
                <a:gd name="T57" fmla="*/ 70 h 75"/>
                <a:gd name="T58" fmla="*/ 28 w 36"/>
                <a:gd name="T59" fmla="*/ 69 h 75"/>
                <a:gd name="T60" fmla="*/ 29 w 36"/>
                <a:gd name="T61" fmla="*/ 66 h 75"/>
                <a:gd name="T62" fmla="*/ 31 w 36"/>
                <a:gd name="T63" fmla="*/ 62 h 75"/>
                <a:gd name="T64" fmla="*/ 32 w 36"/>
                <a:gd name="T65" fmla="*/ 60 h 75"/>
                <a:gd name="T66" fmla="*/ 33 w 36"/>
                <a:gd name="T67" fmla="*/ 53 h 75"/>
                <a:gd name="T68" fmla="*/ 35 w 36"/>
                <a:gd name="T69" fmla="*/ 45 h 75"/>
                <a:gd name="T70" fmla="*/ 36 w 36"/>
                <a:gd name="T71" fmla="*/ 43 h 75"/>
                <a:gd name="T72" fmla="*/ 36 w 36"/>
                <a:gd name="T73" fmla="*/ 39 h 75"/>
                <a:gd name="T74" fmla="*/ 36 w 36"/>
                <a:gd name="T75" fmla="*/ 35 h 75"/>
                <a:gd name="T76" fmla="*/ 36 w 36"/>
                <a:gd name="T77" fmla="*/ 31 h 75"/>
                <a:gd name="T78" fmla="*/ 36 w 36"/>
                <a:gd name="T79" fmla="*/ 27 h 75"/>
                <a:gd name="T80" fmla="*/ 35 w 36"/>
                <a:gd name="T81" fmla="*/ 21 h 75"/>
                <a:gd name="T82" fmla="*/ 33 w 36"/>
                <a:gd name="T83" fmla="*/ 17 h 75"/>
                <a:gd name="T84" fmla="*/ 32 w 36"/>
                <a:gd name="T85" fmla="*/ 13 h 75"/>
                <a:gd name="T86" fmla="*/ 31 w 36"/>
                <a:gd name="T87" fmla="*/ 11 h 75"/>
                <a:gd name="T88" fmla="*/ 29 w 36"/>
                <a:gd name="T89" fmla="*/ 7 h 75"/>
                <a:gd name="T90" fmla="*/ 27 w 36"/>
                <a:gd name="T91" fmla="*/ 5 h 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75"/>
                <a:gd name="T140" fmla="*/ 36 w 36"/>
                <a:gd name="T141" fmla="*/ 75 h 7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75">
                  <a:moveTo>
                    <a:pt x="26" y="3"/>
                  </a:moveTo>
                  <a:lnTo>
                    <a:pt x="24" y="1"/>
                  </a:lnTo>
                  <a:lnTo>
                    <a:pt x="23" y="1"/>
                  </a:lnTo>
                  <a:lnTo>
                    <a:pt x="23" y="0"/>
                  </a:lnTo>
                  <a:lnTo>
                    <a:pt x="22" y="0"/>
                  </a:lnTo>
                  <a:lnTo>
                    <a:pt x="20" y="0"/>
                  </a:lnTo>
                  <a:lnTo>
                    <a:pt x="19" y="0"/>
                  </a:lnTo>
                  <a:lnTo>
                    <a:pt x="18" y="0"/>
                  </a:lnTo>
                  <a:lnTo>
                    <a:pt x="17" y="0"/>
                  </a:lnTo>
                  <a:lnTo>
                    <a:pt x="15" y="0"/>
                  </a:lnTo>
                  <a:lnTo>
                    <a:pt x="14" y="1"/>
                  </a:lnTo>
                  <a:lnTo>
                    <a:pt x="13" y="1"/>
                  </a:lnTo>
                  <a:lnTo>
                    <a:pt x="13" y="3"/>
                  </a:lnTo>
                  <a:lnTo>
                    <a:pt x="11" y="4"/>
                  </a:lnTo>
                  <a:lnTo>
                    <a:pt x="10" y="4"/>
                  </a:lnTo>
                  <a:lnTo>
                    <a:pt x="10" y="5"/>
                  </a:lnTo>
                  <a:lnTo>
                    <a:pt x="9" y="5"/>
                  </a:lnTo>
                  <a:lnTo>
                    <a:pt x="9" y="7"/>
                  </a:lnTo>
                  <a:lnTo>
                    <a:pt x="7" y="7"/>
                  </a:lnTo>
                  <a:lnTo>
                    <a:pt x="7" y="8"/>
                  </a:lnTo>
                  <a:lnTo>
                    <a:pt x="7" y="9"/>
                  </a:lnTo>
                  <a:lnTo>
                    <a:pt x="6" y="9"/>
                  </a:lnTo>
                  <a:lnTo>
                    <a:pt x="6" y="11"/>
                  </a:lnTo>
                  <a:lnTo>
                    <a:pt x="6" y="12"/>
                  </a:lnTo>
                  <a:lnTo>
                    <a:pt x="5" y="12"/>
                  </a:lnTo>
                  <a:lnTo>
                    <a:pt x="5" y="13"/>
                  </a:lnTo>
                  <a:lnTo>
                    <a:pt x="5" y="14"/>
                  </a:lnTo>
                  <a:lnTo>
                    <a:pt x="4" y="16"/>
                  </a:lnTo>
                  <a:lnTo>
                    <a:pt x="4" y="17"/>
                  </a:lnTo>
                  <a:lnTo>
                    <a:pt x="4" y="18"/>
                  </a:lnTo>
                  <a:lnTo>
                    <a:pt x="2" y="20"/>
                  </a:lnTo>
                  <a:lnTo>
                    <a:pt x="2" y="22"/>
                  </a:lnTo>
                  <a:lnTo>
                    <a:pt x="1" y="25"/>
                  </a:lnTo>
                  <a:lnTo>
                    <a:pt x="1" y="26"/>
                  </a:lnTo>
                  <a:lnTo>
                    <a:pt x="1" y="27"/>
                  </a:lnTo>
                  <a:lnTo>
                    <a:pt x="1" y="29"/>
                  </a:lnTo>
                  <a:lnTo>
                    <a:pt x="1" y="30"/>
                  </a:lnTo>
                  <a:lnTo>
                    <a:pt x="1" y="31"/>
                  </a:lnTo>
                  <a:lnTo>
                    <a:pt x="1" y="33"/>
                  </a:lnTo>
                  <a:lnTo>
                    <a:pt x="1" y="34"/>
                  </a:lnTo>
                  <a:lnTo>
                    <a:pt x="1" y="35"/>
                  </a:lnTo>
                  <a:lnTo>
                    <a:pt x="0" y="35"/>
                  </a:lnTo>
                  <a:lnTo>
                    <a:pt x="0" y="36"/>
                  </a:lnTo>
                  <a:lnTo>
                    <a:pt x="1" y="36"/>
                  </a:lnTo>
                  <a:lnTo>
                    <a:pt x="0" y="38"/>
                  </a:lnTo>
                  <a:lnTo>
                    <a:pt x="0" y="39"/>
                  </a:lnTo>
                  <a:lnTo>
                    <a:pt x="0" y="40"/>
                  </a:lnTo>
                  <a:lnTo>
                    <a:pt x="0" y="42"/>
                  </a:lnTo>
                  <a:lnTo>
                    <a:pt x="0" y="43"/>
                  </a:lnTo>
                  <a:lnTo>
                    <a:pt x="1" y="45"/>
                  </a:lnTo>
                  <a:lnTo>
                    <a:pt x="1" y="47"/>
                  </a:lnTo>
                  <a:lnTo>
                    <a:pt x="1" y="48"/>
                  </a:lnTo>
                  <a:lnTo>
                    <a:pt x="1" y="52"/>
                  </a:lnTo>
                  <a:lnTo>
                    <a:pt x="1" y="53"/>
                  </a:lnTo>
                  <a:lnTo>
                    <a:pt x="2" y="55"/>
                  </a:lnTo>
                  <a:lnTo>
                    <a:pt x="2" y="56"/>
                  </a:lnTo>
                  <a:lnTo>
                    <a:pt x="2" y="57"/>
                  </a:lnTo>
                  <a:lnTo>
                    <a:pt x="2" y="58"/>
                  </a:lnTo>
                  <a:lnTo>
                    <a:pt x="4" y="58"/>
                  </a:lnTo>
                  <a:lnTo>
                    <a:pt x="4" y="60"/>
                  </a:lnTo>
                  <a:lnTo>
                    <a:pt x="4" y="61"/>
                  </a:lnTo>
                  <a:lnTo>
                    <a:pt x="4" y="62"/>
                  </a:lnTo>
                  <a:lnTo>
                    <a:pt x="5" y="62"/>
                  </a:lnTo>
                  <a:lnTo>
                    <a:pt x="5" y="64"/>
                  </a:lnTo>
                  <a:lnTo>
                    <a:pt x="5" y="65"/>
                  </a:lnTo>
                  <a:lnTo>
                    <a:pt x="6" y="65"/>
                  </a:lnTo>
                  <a:lnTo>
                    <a:pt x="6" y="66"/>
                  </a:lnTo>
                  <a:lnTo>
                    <a:pt x="6" y="68"/>
                  </a:lnTo>
                  <a:lnTo>
                    <a:pt x="7" y="68"/>
                  </a:lnTo>
                  <a:lnTo>
                    <a:pt x="7" y="69"/>
                  </a:lnTo>
                  <a:lnTo>
                    <a:pt x="9" y="70"/>
                  </a:lnTo>
                  <a:lnTo>
                    <a:pt x="10" y="71"/>
                  </a:lnTo>
                  <a:lnTo>
                    <a:pt x="11" y="73"/>
                  </a:lnTo>
                  <a:lnTo>
                    <a:pt x="13" y="73"/>
                  </a:lnTo>
                  <a:lnTo>
                    <a:pt x="13" y="74"/>
                  </a:lnTo>
                  <a:lnTo>
                    <a:pt x="14" y="74"/>
                  </a:lnTo>
                  <a:lnTo>
                    <a:pt x="15" y="74"/>
                  </a:lnTo>
                  <a:lnTo>
                    <a:pt x="15" y="75"/>
                  </a:lnTo>
                  <a:lnTo>
                    <a:pt x="17" y="75"/>
                  </a:lnTo>
                  <a:lnTo>
                    <a:pt x="18" y="75"/>
                  </a:lnTo>
                  <a:lnTo>
                    <a:pt x="19" y="75"/>
                  </a:lnTo>
                  <a:lnTo>
                    <a:pt x="20" y="75"/>
                  </a:lnTo>
                  <a:lnTo>
                    <a:pt x="20" y="74"/>
                  </a:lnTo>
                  <a:lnTo>
                    <a:pt x="22" y="74"/>
                  </a:lnTo>
                  <a:lnTo>
                    <a:pt x="23" y="73"/>
                  </a:lnTo>
                  <a:lnTo>
                    <a:pt x="26" y="71"/>
                  </a:lnTo>
                  <a:lnTo>
                    <a:pt x="26" y="70"/>
                  </a:lnTo>
                  <a:lnTo>
                    <a:pt x="27" y="70"/>
                  </a:lnTo>
                  <a:lnTo>
                    <a:pt x="27" y="69"/>
                  </a:lnTo>
                  <a:lnTo>
                    <a:pt x="28" y="69"/>
                  </a:lnTo>
                  <a:lnTo>
                    <a:pt x="28" y="68"/>
                  </a:lnTo>
                  <a:lnTo>
                    <a:pt x="28" y="66"/>
                  </a:lnTo>
                  <a:lnTo>
                    <a:pt x="29" y="66"/>
                  </a:lnTo>
                  <a:lnTo>
                    <a:pt x="29" y="65"/>
                  </a:lnTo>
                  <a:lnTo>
                    <a:pt x="31" y="64"/>
                  </a:lnTo>
                  <a:lnTo>
                    <a:pt x="31" y="62"/>
                  </a:lnTo>
                  <a:lnTo>
                    <a:pt x="31" y="61"/>
                  </a:lnTo>
                  <a:lnTo>
                    <a:pt x="32" y="61"/>
                  </a:lnTo>
                  <a:lnTo>
                    <a:pt x="32" y="60"/>
                  </a:lnTo>
                  <a:lnTo>
                    <a:pt x="32" y="58"/>
                  </a:lnTo>
                  <a:lnTo>
                    <a:pt x="33" y="56"/>
                  </a:lnTo>
                  <a:lnTo>
                    <a:pt x="33" y="53"/>
                  </a:lnTo>
                  <a:lnTo>
                    <a:pt x="35" y="49"/>
                  </a:lnTo>
                  <a:lnTo>
                    <a:pt x="35" y="47"/>
                  </a:lnTo>
                  <a:lnTo>
                    <a:pt x="35" y="45"/>
                  </a:lnTo>
                  <a:lnTo>
                    <a:pt x="35" y="44"/>
                  </a:lnTo>
                  <a:lnTo>
                    <a:pt x="36" y="44"/>
                  </a:lnTo>
                  <a:lnTo>
                    <a:pt x="36" y="43"/>
                  </a:lnTo>
                  <a:lnTo>
                    <a:pt x="36" y="42"/>
                  </a:lnTo>
                  <a:lnTo>
                    <a:pt x="36" y="40"/>
                  </a:lnTo>
                  <a:lnTo>
                    <a:pt x="36" y="39"/>
                  </a:lnTo>
                  <a:lnTo>
                    <a:pt x="36" y="38"/>
                  </a:lnTo>
                  <a:lnTo>
                    <a:pt x="36" y="36"/>
                  </a:lnTo>
                  <a:lnTo>
                    <a:pt x="36" y="35"/>
                  </a:lnTo>
                  <a:lnTo>
                    <a:pt x="36" y="34"/>
                  </a:lnTo>
                  <a:lnTo>
                    <a:pt x="36" y="33"/>
                  </a:lnTo>
                  <a:lnTo>
                    <a:pt x="36" y="31"/>
                  </a:lnTo>
                  <a:lnTo>
                    <a:pt x="36" y="30"/>
                  </a:lnTo>
                  <a:lnTo>
                    <a:pt x="36" y="29"/>
                  </a:lnTo>
                  <a:lnTo>
                    <a:pt x="36" y="27"/>
                  </a:lnTo>
                  <a:lnTo>
                    <a:pt x="35" y="23"/>
                  </a:lnTo>
                  <a:lnTo>
                    <a:pt x="35" y="22"/>
                  </a:lnTo>
                  <a:lnTo>
                    <a:pt x="35" y="21"/>
                  </a:lnTo>
                  <a:lnTo>
                    <a:pt x="33" y="20"/>
                  </a:lnTo>
                  <a:lnTo>
                    <a:pt x="33" y="18"/>
                  </a:lnTo>
                  <a:lnTo>
                    <a:pt x="33" y="17"/>
                  </a:lnTo>
                  <a:lnTo>
                    <a:pt x="33" y="16"/>
                  </a:lnTo>
                  <a:lnTo>
                    <a:pt x="32" y="14"/>
                  </a:lnTo>
                  <a:lnTo>
                    <a:pt x="32" y="13"/>
                  </a:lnTo>
                  <a:lnTo>
                    <a:pt x="32" y="12"/>
                  </a:lnTo>
                  <a:lnTo>
                    <a:pt x="31" y="12"/>
                  </a:lnTo>
                  <a:lnTo>
                    <a:pt x="31" y="11"/>
                  </a:lnTo>
                  <a:lnTo>
                    <a:pt x="31" y="9"/>
                  </a:lnTo>
                  <a:lnTo>
                    <a:pt x="29" y="8"/>
                  </a:lnTo>
                  <a:lnTo>
                    <a:pt x="29" y="7"/>
                  </a:lnTo>
                  <a:lnTo>
                    <a:pt x="28" y="7"/>
                  </a:lnTo>
                  <a:lnTo>
                    <a:pt x="28" y="5"/>
                  </a:lnTo>
                  <a:lnTo>
                    <a:pt x="27" y="5"/>
                  </a:lnTo>
                  <a:lnTo>
                    <a:pt x="27" y="4"/>
                  </a:lnTo>
                  <a:lnTo>
                    <a:pt x="26" y="3"/>
                  </a:lnTo>
                  <a:close/>
                </a:path>
              </a:pathLst>
            </a:custGeom>
            <a:solidFill>
              <a:srgbClr val="808080"/>
            </a:solidFill>
            <a:ln w="9525">
              <a:noFill/>
              <a:round/>
              <a:headEnd/>
              <a:tailEnd/>
            </a:ln>
          </p:spPr>
          <p:txBody>
            <a:bodyPr/>
            <a:lstStyle/>
            <a:p>
              <a:endParaRPr lang="en-US"/>
            </a:p>
          </p:txBody>
        </p:sp>
        <p:sp>
          <p:nvSpPr>
            <p:cNvPr id="382" name="Freeform 528"/>
            <p:cNvSpPr>
              <a:spLocks/>
            </p:cNvSpPr>
            <p:nvPr/>
          </p:nvSpPr>
          <p:spPr bwMode="auto">
            <a:xfrm>
              <a:off x="1601" y="1115"/>
              <a:ext cx="36" cy="78"/>
            </a:xfrm>
            <a:custGeom>
              <a:avLst/>
              <a:gdLst>
                <a:gd name="T0" fmla="*/ 0 w 36"/>
                <a:gd name="T1" fmla="*/ 30 h 78"/>
                <a:gd name="T2" fmla="*/ 0 w 36"/>
                <a:gd name="T3" fmla="*/ 37 h 78"/>
                <a:gd name="T4" fmla="*/ 0 w 36"/>
                <a:gd name="T5" fmla="*/ 46 h 78"/>
                <a:gd name="T6" fmla="*/ 2 w 36"/>
                <a:gd name="T7" fmla="*/ 57 h 78"/>
                <a:gd name="T8" fmla="*/ 4 w 36"/>
                <a:gd name="T9" fmla="*/ 63 h 78"/>
                <a:gd name="T10" fmla="*/ 6 w 36"/>
                <a:gd name="T11" fmla="*/ 69 h 78"/>
                <a:gd name="T12" fmla="*/ 10 w 36"/>
                <a:gd name="T13" fmla="*/ 74 h 78"/>
                <a:gd name="T14" fmla="*/ 15 w 36"/>
                <a:gd name="T15" fmla="*/ 76 h 78"/>
                <a:gd name="T16" fmla="*/ 20 w 36"/>
                <a:gd name="T17" fmla="*/ 76 h 78"/>
                <a:gd name="T18" fmla="*/ 24 w 36"/>
                <a:gd name="T19" fmla="*/ 74 h 78"/>
                <a:gd name="T20" fmla="*/ 29 w 36"/>
                <a:gd name="T21" fmla="*/ 67 h 78"/>
                <a:gd name="T22" fmla="*/ 32 w 36"/>
                <a:gd name="T23" fmla="*/ 62 h 78"/>
                <a:gd name="T24" fmla="*/ 35 w 36"/>
                <a:gd name="T25" fmla="*/ 56 h 78"/>
                <a:gd name="T26" fmla="*/ 36 w 36"/>
                <a:gd name="T27" fmla="*/ 46 h 78"/>
                <a:gd name="T28" fmla="*/ 36 w 36"/>
                <a:gd name="T29" fmla="*/ 37 h 78"/>
                <a:gd name="T30" fmla="*/ 36 w 36"/>
                <a:gd name="T31" fmla="*/ 26 h 78"/>
                <a:gd name="T32" fmla="*/ 33 w 36"/>
                <a:gd name="T33" fmla="*/ 18 h 78"/>
                <a:gd name="T34" fmla="*/ 32 w 36"/>
                <a:gd name="T35" fmla="*/ 12 h 78"/>
                <a:gd name="T36" fmla="*/ 29 w 36"/>
                <a:gd name="T37" fmla="*/ 6 h 78"/>
                <a:gd name="T38" fmla="*/ 23 w 36"/>
                <a:gd name="T39" fmla="*/ 0 h 78"/>
                <a:gd name="T40" fmla="*/ 18 w 36"/>
                <a:gd name="T41" fmla="*/ 0 h 78"/>
                <a:gd name="T42" fmla="*/ 10 w 36"/>
                <a:gd name="T43" fmla="*/ 4 h 78"/>
                <a:gd name="T44" fmla="*/ 6 w 36"/>
                <a:gd name="T45" fmla="*/ 9 h 78"/>
                <a:gd name="T46" fmla="*/ 4 w 36"/>
                <a:gd name="T47" fmla="*/ 14 h 78"/>
                <a:gd name="T48" fmla="*/ 1 w 36"/>
                <a:gd name="T49" fmla="*/ 22 h 78"/>
                <a:gd name="T50" fmla="*/ 5 w 36"/>
                <a:gd name="T51" fmla="*/ 17 h 78"/>
                <a:gd name="T52" fmla="*/ 7 w 36"/>
                <a:gd name="T53" fmla="*/ 12 h 78"/>
                <a:gd name="T54" fmla="*/ 9 w 36"/>
                <a:gd name="T55" fmla="*/ 8 h 78"/>
                <a:gd name="T56" fmla="*/ 15 w 36"/>
                <a:gd name="T57" fmla="*/ 2 h 78"/>
                <a:gd name="T58" fmla="*/ 22 w 36"/>
                <a:gd name="T59" fmla="*/ 2 h 78"/>
                <a:gd name="T60" fmla="*/ 28 w 36"/>
                <a:gd name="T61" fmla="*/ 8 h 78"/>
                <a:gd name="T62" fmla="*/ 31 w 36"/>
                <a:gd name="T63" fmla="*/ 13 h 78"/>
                <a:gd name="T64" fmla="*/ 33 w 36"/>
                <a:gd name="T65" fmla="*/ 19 h 78"/>
                <a:gd name="T66" fmla="*/ 35 w 36"/>
                <a:gd name="T67" fmla="*/ 30 h 78"/>
                <a:gd name="T68" fmla="*/ 35 w 36"/>
                <a:gd name="T69" fmla="*/ 40 h 78"/>
                <a:gd name="T70" fmla="*/ 35 w 36"/>
                <a:gd name="T71" fmla="*/ 48 h 78"/>
                <a:gd name="T72" fmla="*/ 32 w 36"/>
                <a:gd name="T73" fmla="*/ 56 h 78"/>
                <a:gd name="T74" fmla="*/ 31 w 36"/>
                <a:gd name="T75" fmla="*/ 62 h 78"/>
                <a:gd name="T76" fmla="*/ 27 w 36"/>
                <a:gd name="T77" fmla="*/ 67 h 78"/>
                <a:gd name="T78" fmla="*/ 23 w 36"/>
                <a:gd name="T79" fmla="*/ 72 h 78"/>
                <a:gd name="T80" fmla="*/ 17 w 36"/>
                <a:gd name="T81" fmla="*/ 75 h 78"/>
                <a:gd name="T82" fmla="*/ 13 w 36"/>
                <a:gd name="T83" fmla="*/ 72 h 78"/>
                <a:gd name="T84" fmla="*/ 9 w 36"/>
                <a:gd name="T85" fmla="*/ 69 h 78"/>
                <a:gd name="T86" fmla="*/ 5 w 36"/>
                <a:gd name="T87" fmla="*/ 63 h 78"/>
                <a:gd name="T88" fmla="*/ 4 w 36"/>
                <a:gd name="T89" fmla="*/ 58 h 78"/>
                <a:gd name="T90" fmla="*/ 2 w 36"/>
                <a:gd name="T91" fmla="*/ 49 h 78"/>
                <a:gd name="T92" fmla="*/ 1 w 36"/>
                <a:gd name="T93" fmla="*/ 39 h 78"/>
                <a:gd name="T94" fmla="*/ 1 w 36"/>
                <a:gd name="T95" fmla="*/ 32 h 78"/>
                <a:gd name="T96" fmla="*/ 2 w 36"/>
                <a:gd name="T97" fmla="*/ 23 h 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
                <a:gd name="T148" fmla="*/ 0 h 78"/>
                <a:gd name="T149" fmla="*/ 36 w 36"/>
                <a:gd name="T150" fmla="*/ 78 h 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 h="78">
                  <a:moveTo>
                    <a:pt x="1" y="22"/>
                  </a:moveTo>
                  <a:lnTo>
                    <a:pt x="1" y="26"/>
                  </a:lnTo>
                  <a:lnTo>
                    <a:pt x="1" y="28"/>
                  </a:lnTo>
                  <a:lnTo>
                    <a:pt x="0" y="30"/>
                  </a:lnTo>
                  <a:lnTo>
                    <a:pt x="0" y="32"/>
                  </a:lnTo>
                  <a:lnTo>
                    <a:pt x="0" y="34"/>
                  </a:lnTo>
                  <a:lnTo>
                    <a:pt x="0" y="35"/>
                  </a:lnTo>
                  <a:lnTo>
                    <a:pt x="0" y="37"/>
                  </a:lnTo>
                  <a:lnTo>
                    <a:pt x="0" y="39"/>
                  </a:lnTo>
                  <a:lnTo>
                    <a:pt x="0" y="43"/>
                  </a:lnTo>
                  <a:lnTo>
                    <a:pt x="0" y="45"/>
                  </a:lnTo>
                  <a:lnTo>
                    <a:pt x="0" y="46"/>
                  </a:lnTo>
                  <a:lnTo>
                    <a:pt x="1" y="50"/>
                  </a:lnTo>
                  <a:lnTo>
                    <a:pt x="1" y="52"/>
                  </a:lnTo>
                  <a:lnTo>
                    <a:pt x="1" y="54"/>
                  </a:lnTo>
                  <a:lnTo>
                    <a:pt x="2" y="57"/>
                  </a:lnTo>
                  <a:lnTo>
                    <a:pt x="2" y="58"/>
                  </a:lnTo>
                  <a:lnTo>
                    <a:pt x="2" y="61"/>
                  </a:lnTo>
                  <a:lnTo>
                    <a:pt x="4" y="62"/>
                  </a:lnTo>
                  <a:lnTo>
                    <a:pt x="4" y="63"/>
                  </a:lnTo>
                  <a:lnTo>
                    <a:pt x="4" y="65"/>
                  </a:lnTo>
                  <a:lnTo>
                    <a:pt x="5" y="66"/>
                  </a:lnTo>
                  <a:lnTo>
                    <a:pt x="5" y="67"/>
                  </a:lnTo>
                  <a:lnTo>
                    <a:pt x="6" y="69"/>
                  </a:lnTo>
                  <a:lnTo>
                    <a:pt x="7" y="70"/>
                  </a:lnTo>
                  <a:lnTo>
                    <a:pt x="7" y="71"/>
                  </a:lnTo>
                  <a:lnTo>
                    <a:pt x="9" y="72"/>
                  </a:lnTo>
                  <a:lnTo>
                    <a:pt x="10" y="74"/>
                  </a:lnTo>
                  <a:lnTo>
                    <a:pt x="11" y="75"/>
                  </a:lnTo>
                  <a:lnTo>
                    <a:pt x="13" y="76"/>
                  </a:lnTo>
                  <a:lnTo>
                    <a:pt x="14" y="76"/>
                  </a:lnTo>
                  <a:lnTo>
                    <a:pt x="15" y="76"/>
                  </a:lnTo>
                  <a:lnTo>
                    <a:pt x="17" y="78"/>
                  </a:lnTo>
                  <a:lnTo>
                    <a:pt x="18" y="78"/>
                  </a:lnTo>
                  <a:lnTo>
                    <a:pt x="19" y="78"/>
                  </a:lnTo>
                  <a:lnTo>
                    <a:pt x="20" y="76"/>
                  </a:lnTo>
                  <a:lnTo>
                    <a:pt x="22" y="76"/>
                  </a:lnTo>
                  <a:lnTo>
                    <a:pt x="23" y="75"/>
                  </a:lnTo>
                  <a:lnTo>
                    <a:pt x="24" y="75"/>
                  </a:lnTo>
                  <a:lnTo>
                    <a:pt x="24" y="74"/>
                  </a:lnTo>
                  <a:lnTo>
                    <a:pt x="27" y="72"/>
                  </a:lnTo>
                  <a:lnTo>
                    <a:pt x="27" y="71"/>
                  </a:lnTo>
                  <a:lnTo>
                    <a:pt x="28" y="70"/>
                  </a:lnTo>
                  <a:lnTo>
                    <a:pt x="29" y="67"/>
                  </a:lnTo>
                  <a:lnTo>
                    <a:pt x="31" y="66"/>
                  </a:lnTo>
                  <a:lnTo>
                    <a:pt x="31" y="65"/>
                  </a:lnTo>
                  <a:lnTo>
                    <a:pt x="31" y="63"/>
                  </a:lnTo>
                  <a:lnTo>
                    <a:pt x="32" y="62"/>
                  </a:lnTo>
                  <a:lnTo>
                    <a:pt x="32" y="61"/>
                  </a:lnTo>
                  <a:lnTo>
                    <a:pt x="33" y="59"/>
                  </a:lnTo>
                  <a:lnTo>
                    <a:pt x="33" y="57"/>
                  </a:lnTo>
                  <a:lnTo>
                    <a:pt x="35" y="56"/>
                  </a:lnTo>
                  <a:lnTo>
                    <a:pt x="35" y="54"/>
                  </a:lnTo>
                  <a:lnTo>
                    <a:pt x="35" y="52"/>
                  </a:lnTo>
                  <a:lnTo>
                    <a:pt x="36" y="48"/>
                  </a:lnTo>
                  <a:lnTo>
                    <a:pt x="36" y="46"/>
                  </a:lnTo>
                  <a:lnTo>
                    <a:pt x="36" y="44"/>
                  </a:lnTo>
                  <a:lnTo>
                    <a:pt x="36" y="43"/>
                  </a:lnTo>
                  <a:lnTo>
                    <a:pt x="36" y="41"/>
                  </a:lnTo>
                  <a:lnTo>
                    <a:pt x="36" y="37"/>
                  </a:lnTo>
                  <a:lnTo>
                    <a:pt x="36" y="35"/>
                  </a:lnTo>
                  <a:lnTo>
                    <a:pt x="36" y="34"/>
                  </a:lnTo>
                  <a:lnTo>
                    <a:pt x="36" y="30"/>
                  </a:lnTo>
                  <a:lnTo>
                    <a:pt x="36" y="26"/>
                  </a:lnTo>
                  <a:lnTo>
                    <a:pt x="35" y="23"/>
                  </a:lnTo>
                  <a:lnTo>
                    <a:pt x="35" y="21"/>
                  </a:lnTo>
                  <a:lnTo>
                    <a:pt x="35" y="19"/>
                  </a:lnTo>
                  <a:lnTo>
                    <a:pt x="33" y="18"/>
                  </a:lnTo>
                  <a:lnTo>
                    <a:pt x="33" y="17"/>
                  </a:lnTo>
                  <a:lnTo>
                    <a:pt x="33" y="14"/>
                  </a:lnTo>
                  <a:lnTo>
                    <a:pt x="32" y="13"/>
                  </a:lnTo>
                  <a:lnTo>
                    <a:pt x="32" y="12"/>
                  </a:lnTo>
                  <a:lnTo>
                    <a:pt x="31" y="10"/>
                  </a:lnTo>
                  <a:lnTo>
                    <a:pt x="31" y="9"/>
                  </a:lnTo>
                  <a:lnTo>
                    <a:pt x="29" y="8"/>
                  </a:lnTo>
                  <a:lnTo>
                    <a:pt x="29" y="6"/>
                  </a:lnTo>
                  <a:lnTo>
                    <a:pt x="28" y="5"/>
                  </a:lnTo>
                  <a:lnTo>
                    <a:pt x="24" y="1"/>
                  </a:lnTo>
                  <a:lnTo>
                    <a:pt x="23" y="1"/>
                  </a:lnTo>
                  <a:lnTo>
                    <a:pt x="23" y="0"/>
                  </a:lnTo>
                  <a:lnTo>
                    <a:pt x="22" y="0"/>
                  </a:lnTo>
                  <a:lnTo>
                    <a:pt x="20" y="0"/>
                  </a:lnTo>
                  <a:lnTo>
                    <a:pt x="19" y="0"/>
                  </a:lnTo>
                  <a:lnTo>
                    <a:pt x="18" y="0"/>
                  </a:lnTo>
                  <a:lnTo>
                    <a:pt x="15" y="0"/>
                  </a:lnTo>
                  <a:lnTo>
                    <a:pt x="14" y="1"/>
                  </a:lnTo>
                  <a:lnTo>
                    <a:pt x="11" y="2"/>
                  </a:lnTo>
                  <a:lnTo>
                    <a:pt x="10" y="4"/>
                  </a:lnTo>
                  <a:lnTo>
                    <a:pt x="9" y="5"/>
                  </a:lnTo>
                  <a:lnTo>
                    <a:pt x="7" y="6"/>
                  </a:lnTo>
                  <a:lnTo>
                    <a:pt x="7" y="8"/>
                  </a:lnTo>
                  <a:lnTo>
                    <a:pt x="6" y="9"/>
                  </a:lnTo>
                  <a:lnTo>
                    <a:pt x="6" y="10"/>
                  </a:lnTo>
                  <a:lnTo>
                    <a:pt x="5" y="12"/>
                  </a:lnTo>
                  <a:lnTo>
                    <a:pt x="5" y="13"/>
                  </a:lnTo>
                  <a:lnTo>
                    <a:pt x="4" y="14"/>
                  </a:lnTo>
                  <a:lnTo>
                    <a:pt x="4" y="15"/>
                  </a:lnTo>
                  <a:lnTo>
                    <a:pt x="2" y="17"/>
                  </a:lnTo>
                  <a:lnTo>
                    <a:pt x="2" y="19"/>
                  </a:lnTo>
                  <a:lnTo>
                    <a:pt x="1" y="22"/>
                  </a:lnTo>
                  <a:lnTo>
                    <a:pt x="2" y="23"/>
                  </a:lnTo>
                  <a:lnTo>
                    <a:pt x="4" y="21"/>
                  </a:lnTo>
                  <a:lnTo>
                    <a:pt x="4" y="18"/>
                  </a:lnTo>
                  <a:lnTo>
                    <a:pt x="5" y="17"/>
                  </a:lnTo>
                  <a:lnTo>
                    <a:pt x="5" y="15"/>
                  </a:lnTo>
                  <a:lnTo>
                    <a:pt x="6" y="14"/>
                  </a:lnTo>
                  <a:lnTo>
                    <a:pt x="6" y="13"/>
                  </a:lnTo>
                  <a:lnTo>
                    <a:pt x="7" y="12"/>
                  </a:lnTo>
                  <a:lnTo>
                    <a:pt x="7" y="10"/>
                  </a:lnTo>
                  <a:lnTo>
                    <a:pt x="7" y="9"/>
                  </a:lnTo>
                  <a:lnTo>
                    <a:pt x="9" y="9"/>
                  </a:lnTo>
                  <a:lnTo>
                    <a:pt x="9" y="8"/>
                  </a:lnTo>
                  <a:lnTo>
                    <a:pt x="10" y="6"/>
                  </a:lnTo>
                  <a:lnTo>
                    <a:pt x="11" y="5"/>
                  </a:lnTo>
                  <a:lnTo>
                    <a:pt x="14" y="4"/>
                  </a:lnTo>
                  <a:lnTo>
                    <a:pt x="15" y="2"/>
                  </a:lnTo>
                  <a:lnTo>
                    <a:pt x="18" y="2"/>
                  </a:lnTo>
                  <a:lnTo>
                    <a:pt x="19" y="2"/>
                  </a:lnTo>
                  <a:lnTo>
                    <a:pt x="20" y="2"/>
                  </a:lnTo>
                  <a:lnTo>
                    <a:pt x="22" y="2"/>
                  </a:lnTo>
                  <a:lnTo>
                    <a:pt x="23" y="4"/>
                  </a:lnTo>
                  <a:lnTo>
                    <a:pt x="24" y="4"/>
                  </a:lnTo>
                  <a:lnTo>
                    <a:pt x="27" y="6"/>
                  </a:lnTo>
                  <a:lnTo>
                    <a:pt x="28" y="8"/>
                  </a:lnTo>
                  <a:lnTo>
                    <a:pt x="28" y="9"/>
                  </a:lnTo>
                  <a:lnTo>
                    <a:pt x="29" y="10"/>
                  </a:lnTo>
                  <a:lnTo>
                    <a:pt x="31" y="12"/>
                  </a:lnTo>
                  <a:lnTo>
                    <a:pt x="31" y="13"/>
                  </a:lnTo>
                  <a:lnTo>
                    <a:pt x="31" y="14"/>
                  </a:lnTo>
                  <a:lnTo>
                    <a:pt x="32" y="17"/>
                  </a:lnTo>
                  <a:lnTo>
                    <a:pt x="32" y="18"/>
                  </a:lnTo>
                  <a:lnTo>
                    <a:pt x="33" y="19"/>
                  </a:lnTo>
                  <a:lnTo>
                    <a:pt x="33" y="21"/>
                  </a:lnTo>
                  <a:lnTo>
                    <a:pt x="33" y="22"/>
                  </a:lnTo>
                  <a:lnTo>
                    <a:pt x="35" y="27"/>
                  </a:lnTo>
                  <a:lnTo>
                    <a:pt x="35" y="30"/>
                  </a:lnTo>
                  <a:lnTo>
                    <a:pt x="35" y="34"/>
                  </a:lnTo>
                  <a:lnTo>
                    <a:pt x="35" y="35"/>
                  </a:lnTo>
                  <a:lnTo>
                    <a:pt x="35" y="37"/>
                  </a:lnTo>
                  <a:lnTo>
                    <a:pt x="35" y="40"/>
                  </a:lnTo>
                  <a:lnTo>
                    <a:pt x="35" y="43"/>
                  </a:lnTo>
                  <a:lnTo>
                    <a:pt x="35" y="44"/>
                  </a:lnTo>
                  <a:lnTo>
                    <a:pt x="35" y="46"/>
                  </a:lnTo>
                  <a:lnTo>
                    <a:pt x="35" y="48"/>
                  </a:lnTo>
                  <a:lnTo>
                    <a:pt x="33" y="52"/>
                  </a:lnTo>
                  <a:lnTo>
                    <a:pt x="33" y="53"/>
                  </a:lnTo>
                  <a:lnTo>
                    <a:pt x="33" y="54"/>
                  </a:lnTo>
                  <a:lnTo>
                    <a:pt x="32" y="56"/>
                  </a:lnTo>
                  <a:lnTo>
                    <a:pt x="32" y="58"/>
                  </a:lnTo>
                  <a:lnTo>
                    <a:pt x="32" y="59"/>
                  </a:lnTo>
                  <a:lnTo>
                    <a:pt x="31" y="61"/>
                  </a:lnTo>
                  <a:lnTo>
                    <a:pt x="31" y="62"/>
                  </a:lnTo>
                  <a:lnTo>
                    <a:pt x="29" y="63"/>
                  </a:lnTo>
                  <a:lnTo>
                    <a:pt x="29" y="65"/>
                  </a:lnTo>
                  <a:lnTo>
                    <a:pt x="28" y="66"/>
                  </a:lnTo>
                  <a:lnTo>
                    <a:pt x="27" y="67"/>
                  </a:lnTo>
                  <a:lnTo>
                    <a:pt x="27" y="69"/>
                  </a:lnTo>
                  <a:lnTo>
                    <a:pt x="26" y="70"/>
                  </a:lnTo>
                  <a:lnTo>
                    <a:pt x="24" y="71"/>
                  </a:lnTo>
                  <a:lnTo>
                    <a:pt x="23" y="72"/>
                  </a:lnTo>
                  <a:lnTo>
                    <a:pt x="20" y="74"/>
                  </a:lnTo>
                  <a:lnTo>
                    <a:pt x="19" y="74"/>
                  </a:lnTo>
                  <a:lnTo>
                    <a:pt x="18" y="75"/>
                  </a:lnTo>
                  <a:lnTo>
                    <a:pt x="17" y="75"/>
                  </a:lnTo>
                  <a:lnTo>
                    <a:pt x="15" y="75"/>
                  </a:lnTo>
                  <a:lnTo>
                    <a:pt x="14" y="74"/>
                  </a:lnTo>
                  <a:lnTo>
                    <a:pt x="13" y="74"/>
                  </a:lnTo>
                  <a:lnTo>
                    <a:pt x="13" y="72"/>
                  </a:lnTo>
                  <a:lnTo>
                    <a:pt x="11" y="72"/>
                  </a:lnTo>
                  <a:lnTo>
                    <a:pt x="10" y="71"/>
                  </a:lnTo>
                  <a:lnTo>
                    <a:pt x="9" y="70"/>
                  </a:lnTo>
                  <a:lnTo>
                    <a:pt x="9" y="69"/>
                  </a:lnTo>
                  <a:lnTo>
                    <a:pt x="7" y="67"/>
                  </a:lnTo>
                  <a:lnTo>
                    <a:pt x="6" y="66"/>
                  </a:lnTo>
                  <a:lnTo>
                    <a:pt x="6" y="65"/>
                  </a:lnTo>
                  <a:lnTo>
                    <a:pt x="5" y="63"/>
                  </a:lnTo>
                  <a:lnTo>
                    <a:pt x="5" y="62"/>
                  </a:lnTo>
                  <a:lnTo>
                    <a:pt x="4" y="61"/>
                  </a:lnTo>
                  <a:lnTo>
                    <a:pt x="4" y="59"/>
                  </a:lnTo>
                  <a:lnTo>
                    <a:pt x="4" y="58"/>
                  </a:lnTo>
                  <a:lnTo>
                    <a:pt x="2" y="56"/>
                  </a:lnTo>
                  <a:lnTo>
                    <a:pt x="2" y="53"/>
                  </a:lnTo>
                  <a:lnTo>
                    <a:pt x="2" y="52"/>
                  </a:lnTo>
                  <a:lnTo>
                    <a:pt x="2" y="49"/>
                  </a:lnTo>
                  <a:lnTo>
                    <a:pt x="1" y="46"/>
                  </a:lnTo>
                  <a:lnTo>
                    <a:pt x="1" y="44"/>
                  </a:lnTo>
                  <a:lnTo>
                    <a:pt x="1" y="43"/>
                  </a:lnTo>
                  <a:lnTo>
                    <a:pt x="1" y="39"/>
                  </a:lnTo>
                  <a:lnTo>
                    <a:pt x="1" y="37"/>
                  </a:lnTo>
                  <a:lnTo>
                    <a:pt x="1" y="36"/>
                  </a:lnTo>
                  <a:lnTo>
                    <a:pt x="1" y="34"/>
                  </a:lnTo>
                  <a:lnTo>
                    <a:pt x="1" y="32"/>
                  </a:lnTo>
                  <a:lnTo>
                    <a:pt x="1" y="31"/>
                  </a:lnTo>
                  <a:lnTo>
                    <a:pt x="2" y="28"/>
                  </a:lnTo>
                  <a:lnTo>
                    <a:pt x="2" y="27"/>
                  </a:lnTo>
                  <a:lnTo>
                    <a:pt x="2" y="23"/>
                  </a:lnTo>
                  <a:lnTo>
                    <a:pt x="1" y="22"/>
                  </a:lnTo>
                  <a:close/>
                </a:path>
              </a:pathLst>
            </a:custGeom>
            <a:solidFill>
              <a:srgbClr val="808080"/>
            </a:solidFill>
            <a:ln w="9525">
              <a:noFill/>
              <a:round/>
              <a:headEnd/>
              <a:tailEnd/>
            </a:ln>
          </p:spPr>
          <p:txBody>
            <a:bodyPr/>
            <a:lstStyle/>
            <a:p>
              <a:endParaRPr lang="en-US"/>
            </a:p>
          </p:txBody>
        </p:sp>
        <p:sp>
          <p:nvSpPr>
            <p:cNvPr id="383" name="Freeform 529"/>
            <p:cNvSpPr>
              <a:spLocks/>
            </p:cNvSpPr>
            <p:nvPr/>
          </p:nvSpPr>
          <p:spPr bwMode="auto">
            <a:xfrm>
              <a:off x="1593" y="1152"/>
              <a:ext cx="13" cy="35"/>
            </a:xfrm>
            <a:custGeom>
              <a:avLst/>
              <a:gdLst>
                <a:gd name="T0" fmla="*/ 13 w 13"/>
                <a:gd name="T1" fmla="*/ 0 h 35"/>
                <a:gd name="T2" fmla="*/ 5 w 13"/>
                <a:gd name="T3" fmla="*/ 2 h 35"/>
                <a:gd name="T4" fmla="*/ 0 w 13"/>
                <a:gd name="T5" fmla="*/ 25 h 35"/>
                <a:gd name="T6" fmla="*/ 0 w 13"/>
                <a:gd name="T7" fmla="*/ 34 h 35"/>
                <a:gd name="T8" fmla="*/ 12 w 13"/>
                <a:gd name="T9" fmla="*/ 35 h 35"/>
                <a:gd name="T10" fmla="*/ 13 w 13"/>
                <a:gd name="T11" fmla="*/ 0 h 35"/>
                <a:gd name="T12" fmla="*/ 0 60000 65536"/>
                <a:gd name="T13" fmla="*/ 0 60000 65536"/>
                <a:gd name="T14" fmla="*/ 0 60000 65536"/>
                <a:gd name="T15" fmla="*/ 0 60000 65536"/>
                <a:gd name="T16" fmla="*/ 0 60000 65536"/>
                <a:gd name="T17" fmla="*/ 0 60000 65536"/>
                <a:gd name="T18" fmla="*/ 0 w 13"/>
                <a:gd name="T19" fmla="*/ 0 h 35"/>
                <a:gd name="T20" fmla="*/ 13 w 13"/>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13" h="35">
                  <a:moveTo>
                    <a:pt x="13" y="0"/>
                  </a:moveTo>
                  <a:lnTo>
                    <a:pt x="5" y="2"/>
                  </a:lnTo>
                  <a:lnTo>
                    <a:pt x="0" y="25"/>
                  </a:lnTo>
                  <a:lnTo>
                    <a:pt x="0" y="34"/>
                  </a:lnTo>
                  <a:lnTo>
                    <a:pt x="12" y="35"/>
                  </a:lnTo>
                  <a:lnTo>
                    <a:pt x="13" y="0"/>
                  </a:lnTo>
                  <a:close/>
                </a:path>
              </a:pathLst>
            </a:custGeom>
            <a:solidFill>
              <a:srgbClr val="808080"/>
            </a:solidFill>
            <a:ln w="9525">
              <a:noFill/>
              <a:round/>
              <a:headEnd/>
              <a:tailEnd/>
            </a:ln>
          </p:spPr>
          <p:txBody>
            <a:bodyPr/>
            <a:lstStyle/>
            <a:p>
              <a:endParaRPr lang="en-US"/>
            </a:p>
          </p:txBody>
        </p:sp>
        <p:sp>
          <p:nvSpPr>
            <p:cNvPr id="384" name="Freeform 530"/>
            <p:cNvSpPr>
              <a:spLocks/>
            </p:cNvSpPr>
            <p:nvPr/>
          </p:nvSpPr>
          <p:spPr bwMode="auto">
            <a:xfrm>
              <a:off x="1592" y="1151"/>
              <a:ext cx="15" cy="38"/>
            </a:xfrm>
            <a:custGeom>
              <a:avLst/>
              <a:gdLst>
                <a:gd name="T0" fmla="*/ 15 w 15"/>
                <a:gd name="T1" fmla="*/ 1 h 38"/>
                <a:gd name="T2" fmla="*/ 14 w 15"/>
                <a:gd name="T3" fmla="*/ 0 h 38"/>
                <a:gd name="T4" fmla="*/ 6 w 15"/>
                <a:gd name="T5" fmla="*/ 1 h 38"/>
                <a:gd name="T6" fmla="*/ 5 w 15"/>
                <a:gd name="T7" fmla="*/ 1 h 38"/>
                <a:gd name="T8" fmla="*/ 5 w 15"/>
                <a:gd name="T9" fmla="*/ 3 h 38"/>
                <a:gd name="T10" fmla="*/ 0 w 15"/>
                <a:gd name="T11" fmla="*/ 25 h 38"/>
                <a:gd name="T12" fmla="*/ 0 w 15"/>
                <a:gd name="T13" fmla="*/ 26 h 38"/>
                <a:gd name="T14" fmla="*/ 1 w 15"/>
                <a:gd name="T15" fmla="*/ 35 h 38"/>
                <a:gd name="T16" fmla="*/ 1 w 15"/>
                <a:gd name="T17" fmla="*/ 36 h 38"/>
                <a:gd name="T18" fmla="*/ 13 w 15"/>
                <a:gd name="T19" fmla="*/ 38 h 38"/>
                <a:gd name="T20" fmla="*/ 13 w 15"/>
                <a:gd name="T21" fmla="*/ 36 h 38"/>
                <a:gd name="T22" fmla="*/ 15 w 15"/>
                <a:gd name="T23" fmla="*/ 1 h 38"/>
                <a:gd name="T24" fmla="*/ 14 w 15"/>
                <a:gd name="T25" fmla="*/ 1 h 38"/>
                <a:gd name="T26" fmla="*/ 11 w 15"/>
                <a:gd name="T27" fmla="*/ 36 h 38"/>
                <a:gd name="T28" fmla="*/ 13 w 15"/>
                <a:gd name="T29" fmla="*/ 35 h 38"/>
                <a:gd name="T30" fmla="*/ 1 w 15"/>
                <a:gd name="T31" fmla="*/ 34 h 38"/>
                <a:gd name="T32" fmla="*/ 2 w 15"/>
                <a:gd name="T33" fmla="*/ 35 h 38"/>
                <a:gd name="T34" fmla="*/ 1 w 15"/>
                <a:gd name="T35" fmla="*/ 25 h 38"/>
                <a:gd name="T36" fmla="*/ 1 w 15"/>
                <a:gd name="T37" fmla="*/ 26 h 38"/>
                <a:gd name="T38" fmla="*/ 6 w 15"/>
                <a:gd name="T39" fmla="*/ 3 h 38"/>
                <a:gd name="T40" fmla="*/ 6 w 15"/>
                <a:gd name="T41" fmla="*/ 4 h 38"/>
                <a:gd name="T42" fmla="*/ 14 w 15"/>
                <a:gd name="T43" fmla="*/ 3 h 38"/>
                <a:gd name="T44" fmla="*/ 14 w 15"/>
                <a:gd name="T45" fmla="*/ 1 h 38"/>
                <a:gd name="T46" fmla="*/ 15 w 15"/>
                <a:gd name="T47" fmla="*/ 1 h 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38"/>
                <a:gd name="T74" fmla="*/ 15 w 15"/>
                <a:gd name="T75" fmla="*/ 38 h 3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38">
                  <a:moveTo>
                    <a:pt x="15" y="1"/>
                  </a:moveTo>
                  <a:lnTo>
                    <a:pt x="14" y="0"/>
                  </a:lnTo>
                  <a:lnTo>
                    <a:pt x="6" y="1"/>
                  </a:lnTo>
                  <a:lnTo>
                    <a:pt x="5" y="1"/>
                  </a:lnTo>
                  <a:lnTo>
                    <a:pt x="5" y="3"/>
                  </a:lnTo>
                  <a:lnTo>
                    <a:pt x="0" y="25"/>
                  </a:lnTo>
                  <a:lnTo>
                    <a:pt x="0" y="26"/>
                  </a:lnTo>
                  <a:lnTo>
                    <a:pt x="1" y="35"/>
                  </a:lnTo>
                  <a:lnTo>
                    <a:pt x="1" y="36"/>
                  </a:lnTo>
                  <a:lnTo>
                    <a:pt x="13" y="38"/>
                  </a:lnTo>
                  <a:lnTo>
                    <a:pt x="13" y="36"/>
                  </a:lnTo>
                  <a:lnTo>
                    <a:pt x="15" y="1"/>
                  </a:lnTo>
                  <a:lnTo>
                    <a:pt x="14" y="1"/>
                  </a:lnTo>
                  <a:lnTo>
                    <a:pt x="11" y="36"/>
                  </a:lnTo>
                  <a:lnTo>
                    <a:pt x="13" y="35"/>
                  </a:lnTo>
                  <a:lnTo>
                    <a:pt x="1" y="34"/>
                  </a:lnTo>
                  <a:lnTo>
                    <a:pt x="2" y="35"/>
                  </a:lnTo>
                  <a:lnTo>
                    <a:pt x="1" y="25"/>
                  </a:lnTo>
                  <a:lnTo>
                    <a:pt x="1" y="26"/>
                  </a:lnTo>
                  <a:lnTo>
                    <a:pt x="6" y="3"/>
                  </a:lnTo>
                  <a:lnTo>
                    <a:pt x="6" y="4"/>
                  </a:lnTo>
                  <a:lnTo>
                    <a:pt x="14" y="3"/>
                  </a:lnTo>
                  <a:lnTo>
                    <a:pt x="14" y="1"/>
                  </a:lnTo>
                  <a:lnTo>
                    <a:pt x="15" y="1"/>
                  </a:lnTo>
                  <a:close/>
                </a:path>
              </a:pathLst>
            </a:custGeom>
            <a:solidFill>
              <a:srgbClr val="808080"/>
            </a:solidFill>
            <a:ln w="9525">
              <a:noFill/>
              <a:round/>
              <a:headEnd/>
              <a:tailEnd/>
            </a:ln>
          </p:spPr>
          <p:txBody>
            <a:bodyPr/>
            <a:lstStyle/>
            <a:p>
              <a:endParaRPr lang="en-US"/>
            </a:p>
          </p:txBody>
        </p:sp>
        <p:sp>
          <p:nvSpPr>
            <p:cNvPr id="385" name="Freeform 531"/>
            <p:cNvSpPr>
              <a:spLocks/>
            </p:cNvSpPr>
            <p:nvPr/>
          </p:nvSpPr>
          <p:spPr bwMode="auto">
            <a:xfrm>
              <a:off x="1625" y="1121"/>
              <a:ext cx="46" cy="96"/>
            </a:xfrm>
            <a:custGeom>
              <a:avLst/>
              <a:gdLst>
                <a:gd name="T0" fmla="*/ 30 w 46"/>
                <a:gd name="T1" fmla="*/ 3 h 96"/>
                <a:gd name="T2" fmla="*/ 27 w 46"/>
                <a:gd name="T3" fmla="*/ 2 h 96"/>
                <a:gd name="T4" fmla="*/ 24 w 46"/>
                <a:gd name="T5" fmla="*/ 0 h 96"/>
                <a:gd name="T6" fmla="*/ 21 w 46"/>
                <a:gd name="T7" fmla="*/ 2 h 96"/>
                <a:gd name="T8" fmla="*/ 17 w 46"/>
                <a:gd name="T9" fmla="*/ 3 h 96"/>
                <a:gd name="T10" fmla="*/ 13 w 46"/>
                <a:gd name="T11" fmla="*/ 7 h 96"/>
                <a:gd name="T12" fmla="*/ 11 w 46"/>
                <a:gd name="T13" fmla="*/ 9 h 96"/>
                <a:gd name="T14" fmla="*/ 9 w 46"/>
                <a:gd name="T15" fmla="*/ 12 h 96"/>
                <a:gd name="T16" fmla="*/ 7 w 46"/>
                <a:gd name="T17" fmla="*/ 15 h 96"/>
                <a:gd name="T18" fmla="*/ 5 w 46"/>
                <a:gd name="T19" fmla="*/ 18 h 96"/>
                <a:gd name="T20" fmla="*/ 4 w 46"/>
                <a:gd name="T21" fmla="*/ 22 h 96"/>
                <a:gd name="T22" fmla="*/ 3 w 46"/>
                <a:gd name="T23" fmla="*/ 26 h 96"/>
                <a:gd name="T24" fmla="*/ 2 w 46"/>
                <a:gd name="T25" fmla="*/ 35 h 96"/>
                <a:gd name="T26" fmla="*/ 2 w 46"/>
                <a:gd name="T27" fmla="*/ 39 h 96"/>
                <a:gd name="T28" fmla="*/ 0 w 46"/>
                <a:gd name="T29" fmla="*/ 43 h 96"/>
                <a:gd name="T30" fmla="*/ 0 w 46"/>
                <a:gd name="T31" fmla="*/ 47 h 96"/>
                <a:gd name="T32" fmla="*/ 0 w 46"/>
                <a:gd name="T33" fmla="*/ 51 h 96"/>
                <a:gd name="T34" fmla="*/ 0 w 46"/>
                <a:gd name="T35" fmla="*/ 55 h 96"/>
                <a:gd name="T36" fmla="*/ 0 w 46"/>
                <a:gd name="T37" fmla="*/ 59 h 96"/>
                <a:gd name="T38" fmla="*/ 2 w 46"/>
                <a:gd name="T39" fmla="*/ 64 h 96"/>
                <a:gd name="T40" fmla="*/ 3 w 46"/>
                <a:gd name="T41" fmla="*/ 72 h 96"/>
                <a:gd name="T42" fmla="*/ 4 w 46"/>
                <a:gd name="T43" fmla="*/ 75 h 96"/>
                <a:gd name="T44" fmla="*/ 5 w 46"/>
                <a:gd name="T45" fmla="*/ 79 h 96"/>
                <a:gd name="T46" fmla="*/ 7 w 46"/>
                <a:gd name="T47" fmla="*/ 82 h 96"/>
                <a:gd name="T48" fmla="*/ 8 w 46"/>
                <a:gd name="T49" fmla="*/ 85 h 96"/>
                <a:gd name="T50" fmla="*/ 9 w 46"/>
                <a:gd name="T51" fmla="*/ 87 h 96"/>
                <a:gd name="T52" fmla="*/ 11 w 46"/>
                <a:gd name="T53" fmla="*/ 90 h 96"/>
                <a:gd name="T54" fmla="*/ 15 w 46"/>
                <a:gd name="T55" fmla="*/ 94 h 96"/>
                <a:gd name="T56" fmla="*/ 17 w 46"/>
                <a:gd name="T57" fmla="*/ 96 h 96"/>
                <a:gd name="T58" fmla="*/ 21 w 46"/>
                <a:gd name="T59" fmla="*/ 96 h 96"/>
                <a:gd name="T60" fmla="*/ 25 w 46"/>
                <a:gd name="T61" fmla="*/ 96 h 96"/>
                <a:gd name="T62" fmla="*/ 29 w 46"/>
                <a:gd name="T63" fmla="*/ 95 h 96"/>
                <a:gd name="T64" fmla="*/ 33 w 46"/>
                <a:gd name="T65" fmla="*/ 92 h 96"/>
                <a:gd name="T66" fmla="*/ 34 w 46"/>
                <a:gd name="T67" fmla="*/ 90 h 96"/>
                <a:gd name="T68" fmla="*/ 35 w 46"/>
                <a:gd name="T69" fmla="*/ 87 h 96"/>
                <a:gd name="T70" fmla="*/ 38 w 46"/>
                <a:gd name="T71" fmla="*/ 85 h 96"/>
                <a:gd name="T72" fmla="*/ 39 w 46"/>
                <a:gd name="T73" fmla="*/ 82 h 96"/>
                <a:gd name="T74" fmla="*/ 40 w 46"/>
                <a:gd name="T75" fmla="*/ 79 h 96"/>
                <a:gd name="T76" fmla="*/ 42 w 46"/>
                <a:gd name="T77" fmla="*/ 75 h 96"/>
                <a:gd name="T78" fmla="*/ 43 w 46"/>
                <a:gd name="T79" fmla="*/ 68 h 96"/>
                <a:gd name="T80" fmla="*/ 44 w 46"/>
                <a:gd name="T81" fmla="*/ 63 h 96"/>
                <a:gd name="T82" fmla="*/ 46 w 46"/>
                <a:gd name="T83" fmla="*/ 59 h 96"/>
                <a:gd name="T84" fmla="*/ 46 w 46"/>
                <a:gd name="T85" fmla="*/ 55 h 96"/>
                <a:gd name="T86" fmla="*/ 46 w 46"/>
                <a:gd name="T87" fmla="*/ 51 h 96"/>
                <a:gd name="T88" fmla="*/ 46 w 46"/>
                <a:gd name="T89" fmla="*/ 47 h 96"/>
                <a:gd name="T90" fmla="*/ 46 w 46"/>
                <a:gd name="T91" fmla="*/ 43 h 96"/>
                <a:gd name="T92" fmla="*/ 46 w 46"/>
                <a:gd name="T93" fmla="*/ 39 h 96"/>
                <a:gd name="T94" fmla="*/ 46 w 46"/>
                <a:gd name="T95" fmla="*/ 34 h 96"/>
                <a:gd name="T96" fmla="*/ 43 w 46"/>
                <a:gd name="T97" fmla="*/ 25 h 96"/>
                <a:gd name="T98" fmla="*/ 42 w 46"/>
                <a:gd name="T99" fmla="*/ 21 h 96"/>
                <a:gd name="T100" fmla="*/ 40 w 46"/>
                <a:gd name="T101" fmla="*/ 18 h 96"/>
                <a:gd name="T102" fmla="*/ 39 w 46"/>
                <a:gd name="T103" fmla="*/ 15 h 96"/>
                <a:gd name="T104" fmla="*/ 38 w 46"/>
                <a:gd name="T105" fmla="*/ 12 h 96"/>
                <a:gd name="T106" fmla="*/ 37 w 46"/>
                <a:gd name="T107" fmla="*/ 8 h 96"/>
                <a:gd name="T108" fmla="*/ 34 w 46"/>
                <a:gd name="T109" fmla="*/ 7 h 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96"/>
                <a:gd name="T167" fmla="*/ 46 w 46"/>
                <a:gd name="T168" fmla="*/ 96 h 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96">
                  <a:moveTo>
                    <a:pt x="33" y="4"/>
                  </a:moveTo>
                  <a:lnTo>
                    <a:pt x="31" y="3"/>
                  </a:lnTo>
                  <a:lnTo>
                    <a:pt x="30" y="3"/>
                  </a:lnTo>
                  <a:lnTo>
                    <a:pt x="30" y="2"/>
                  </a:lnTo>
                  <a:lnTo>
                    <a:pt x="29" y="2"/>
                  </a:lnTo>
                  <a:lnTo>
                    <a:pt x="27" y="2"/>
                  </a:lnTo>
                  <a:lnTo>
                    <a:pt x="26" y="0"/>
                  </a:lnTo>
                  <a:lnTo>
                    <a:pt x="25" y="0"/>
                  </a:lnTo>
                  <a:lnTo>
                    <a:pt x="24" y="0"/>
                  </a:lnTo>
                  <a:lnTo>
                    <a:pt x="22" y="0"/>
                  </a:lnTo>
                  <a:lnTo>
                    <a:pt x="21" y="0"/>
                  </a:lnTo>
                  <a:lnTo>
                    <a:pt x="21" y="2"/>
                  </a:lnTo>
                  <a:lnTo>
                    <a:pt x="20" y="2"/>
                  </a:lnTo>
                  <a:lnTo>
                    <a:pt x="18" y="2"/>
                  </a:lnTo>
                  <a:lnTo>
                    <a:pt x="17" y="3"/>
                  </a:lnTo>
                  <a:lnTo>
                    <a:pt x="15" y="4"/>
                  </a:lnTo>
                  <a:lnTo>
                    <a:pt x="15" y="6"/>
                  </a:lnTo>
                  <a:lnTo>
                    <a:pt x="13" y="7"/>
                  </a:lnTo>
                  <a:lnTo>
                    <a:pt x="12" y="7"/>
                  </a:lnTo>
                  <a:lnTo>
                    <a:pt x="12" y="8"/>
                  </a:lnTo>
                  <a:lnTo>
                    <a:pt x="11" y="9"/>
                  </a:lnTo>
                  <a:lnTo>
                    <a:pt x="11" y="11"/>
                  </a:lnTo>
                  <a:lnTo>
                    <a:pt x="9" y="11"/>
                  </a:lnTo>
                  <a:lnTo>
                    <a:pt x="9" y="12"/>
                  </a:lnTo>
                  <a:lnTo>
                    <a:pt x="8" y="13"/>
                  </a:lnTo>
                  <a:lnTo>
                    <a:pt x="8" y="15"/>
                  </a:lnTo>
                  <a:lnTo>
                    <a:pt x="7" y="15"/>
                  </a:lnTo>
                  <a:lnTo>
                    <a:pt x="7" y="16"/>
                  </a:lnTo>
                  <a:lnTo>
                    <a:pt x="7" y="17"/>
                  </a:lnTo>
                  <a:lnTo>
                    <a:pt x="5" y="18"/>
                  </a:lnTo>
                  <a:lnTo>
                    <a:pt x="5" y="20"/>
                  </a:lnTo>
                  <a:lnTo>
                    <a:pt x="5" y="21"/>
                  </a:lnTo>
                  <a:lnTo>
                    <a:pt x="4" y="22"/>
                  </a:lnTo>
                  <a:lnTo>
                    <a:pt x="4" y="24"/>
                  </a:lnTo>
                  <a:lnTo>
                    <a:pt x="4" y="25"/>
                  </a:lnTo>
                  <a:lnTo>
                    <a:pt x="3" y="26"/>
                  </a:lnTo>
                  <a:lnTo>
                    <a:pt x="3" y="29"/>
                  </a:lnTo>
                  <a:lnTo>
                    <a:pt x="2" y="33"/>
                  </a:lnTo>
                  <a:lnTo>
                    <a:pt x="2" y="35"/>
                  </a:lnTo>
                  <a:lnTo>
                    <a:pt x="2" y="37"/>
                  </a:lnTo>
                  <a:lnTo>
                    <a:pt x="2" y="38"/>
                  </a:lnTo>
                  <a:lnTo>
                    <a:pt x="2" y="39"/>
                  </a:lnTo>
                  <a:lnTo>
                    <a:pt x="0" y="40"/>
                  </a:lnTo>
                  <a:lnTo>
                    <a:pt x="0" y="42"/>
                  </a:lnTo>
                  <a:lnTo>
                    <a:pt x="0" y="43"/>
                  </a:lnTo>
                  <a:lnTo>
                    <a:pt x="0" y="44"/>
                  </a:lnTo>
                  <a:lnTo>
                    <a:pt x="0" y="46"/>
                  </a:lnTo>
                  <a:lnTo>
                    <a:pt x="0" y="47"/>
                  </a:lnTo>
                  <a:lnTo>
                    <a:pt x="0" y="48"/>
                  </a:lnTo>
                  <a:lnTo>
                    <a:pt x="0" y="50"/>
                  </a:lnTo>
                  <a:lnTo>
                    <a:pt x="0" y="51"/>
                  </a:lnTo>
                  <a:lnTo>
                    <a:pt x="0" y="52"/>
                  </a:lnTo>
                  <a:lnTo>
                    <a:pt x="0" y="53"/>
                  </a:lnTo>
                  <a:lnTo>
                    <a:pt x="0" y="55"/>
                  </a:lnTo>
                  <a:lnTo>
                    <a:pt x="0" y="56"/>
                  </a:lnTo>
                  <a:lnTo>
                    <a:pt x="0" y="57"/>
                  </a:lnTo>
                  <a:lnTo>
                    <a:pt x="0" y="59"/>
                  </a:lnTo>
                  <a:lnTo>
                    <a:pt x="0" y="60"/>
                  </a:lnTo>
                  <a:lnTo>
                    <a:pt x="2" y="63"/>
                  </a:lnTo>
                  <a:lnTo>
                    <a:pt x="2" y="64"/>
                  </a:lnTo>
                  <a:lnTo>
                    <a:pt x="2" y="69"/>
                  </a:lnTo>
                  <a:lnTo>
                    <a:pt x="3" y="69"/>
                  </a:lnTo>
                  <a:lnTo>
                    <a:pt x="3" y="72"/>
                  </a:lnTo>
                  <a:lnTo>
                    <a:pt x="3" y="73"/>
                  </a:lnTo>
                  <a:lnTo>
                    <a:pt x="3" y="74"/>
                  </a:lnTo>
                  <a:lnTo>
                    <a:pt x="4" y="75"/>
                  </a:lnTo>
                  <a:lnTo>
                    <a:pt x="4" y="77"/>
                  </a:lnTo>
                  <a:lnTo>
                    <a:pt x="4" y="78"/>
                  </a:lnTo>
                  <a:lnTo>
                    <a:pt x="5" y="79"/>
                  </a:lnTo>
                  <a:lnTo>
                    <a:pt x="5" y="81"/>
                  </a:lnTo>
                  <a:lnTo>
                    <a:pt x="5" y="82"/>
                  </a:lnTo>
                  <a:lnTo>
                    <a:pt x="7" y="82"/>
                  </a:lnTo>
                  <a:lnTo>
                    <a:pt x="7" y="83"/>
                  </a:lnTo>
                  <a:lnTo>
                    <a:pt x="7" y="85"/>
                  </a:lnTo>
                  <a:lnTo>
                    <a:pt x="8" y="85"/>
                  </a:lnTo>
                  <a:lnTo>
                    <a:pt x="8" y="86"/>
                  </a:lnTo>
                  <a:lnTo>
                    <a:pt x="8" y="87"/>
                  </a:lnTo>
                  <a:lnTo>
                    <a:pt x="9" y="87"/>
                  </a:lnTo>
                  <a:lnTo>
                    <a:pt x="9" y="88"/>
                  </a:lnTo>
                  <a:lnTo>
                    <a:pt x="11" y="88"/>
                  </a:lnTo>
                  <a:lnTo>
                    <a:pt x="11" y="90"/>
                  </a:lnTo>
                  <a:lnTo>
                    <a:pt x="12" y="91"/>
                  </a:lnTo>
                  <a:lnTo>
                    <a:pt x="13" y="92"/>
                  </a:lnTo>
                  <a:lnTo>
                    <a:pt x="15" y="94"/>
                  </a:lnTo>
                  <a:lnTo>
                    <a:pt x="16" y="95"/>
                  </a:lnTo>
                  <a:lnTo>
                    <a:pt x="17" y="95"/>
                  </a:lnTo>
                  <a:lnTo>
                    <a:pt x="17" y="96"/>
                  </a:lnTo>
                  <a:lnTo>
                    <a:pt x="18" y="96"/>
                  </a:lnTo>
                  <a:lnTo>
                    <a:pt x="20" y="96"/>
                  </a:lnTo>
                  <a:lnTo>
                    <a:pt x="21" y="96"/>
                  </a:lnTo>
                  <a:lnTo>
                    <a:pt x="22" y="96"/>
                  </a:lnTo>
                  <a:lnTo>
                    <a:pt x="24" y="96"/>
                  </a:lnTo>
                  <a:lnTo>
                    <a:pt x="25" y="96"/>
                  </a:lnTo>
                  <a:lnTo>
                    <a:pt x="26" y="96"/>
                  </a:lnTo>
                  <a:lnTo>
                    <a:pt x="27" y="96"/>
                  </a:lnTo>
                  <a:lnTo>
                    <a:pt x="29" y="95"/>
                  </a:lnTo>
                  <a:lnTo>
                    <a:pt x="31" y="94"/>
                  </a:lnTo>
                  <a:lnTo>
                    <a:pt x="31" y="92"/>
                  </a:lnTo>
                  <a:lnTo>
                    <a:pt x="33" y="92"/>
                  </a:lnTo>
                  <a:lnTo>
                    <a:pt x="33" y="91"/>
                  </a:lnTo>
                  <a:lnTo>
                    <a:pt x="34" y="91"/>
                  </a:lnTo>
                  <a:lnTo>
                    <a:pt x="34" y="90"/>
                  </a:lnTo>
                  <a:lnTo>
                    <a:pt x="35" y="90"/>
                  </a:lnTo>
                  <a:lnTo>
                    <a:pt x="35" y="88"/>
                  </a:lnTo>
                  <a:lnTo>
                    <a:pt x="35" y="87"/>
                  </a:lnTo>
                  <a:lnTo>
                    <a:pt x="37" y="87"/>
                  </a:lnTo>
                  <a:lnTo>
                    <a:pt x="37" y="86"/>
                  </a:lnTo>
                  <a:lnTo>
                    <a:pt x="38" y="85"/>
                  </a:lnTo>
                  <a:lnTo>
                    <a:pt x="38" y="83"/>
                  </a:lnTo>
                  <a:lnTo>
                    <a:pt x="39" y="83"/>
                  </a:lnTo>
                  <a:lnTo>
                    <a:pt x="39" y="82"/>
                  </a:lnTo>
                  <a:lnTo>
                    <a:pt x="39" y="81"/>
                  </a:lnTo>
                  <a:lnTo>
                    <a:pt x="40" y="81"/>
                  </a:lnTo>
                  <a:lnTo>
                    <a:pt x="40" y="79"/>
                  </a:lnTo>
                  <a:lnTo>
                    <a:pt x="40" y="78"/>
                  </a:lnTo>
                  <a:lnTo>
                    <a:pt x="42" y="77"/>
                  </a:lnTo>
                  <a:lnTo>
                    <a:pt x="42" y="75"/>
                  </a:lnTo>
                  <a:lnTo>
                    <a:pt x="42" y="74"/>
                  </a:lnTo>
                  <a:lnTo>
                    <a:pt x="43" y="72"/>
                  </a:lnTo>
                  <a:lnTo>
                    <a:pt x="43" y="68"/>
                  </a:lnTo>
                  <a:lnTo>
                    <a:pt x="44" y="65"/>
                  </a:lnTo>
                  <a:lnTo>
                    <a:pt x="44" y="64"/>
                  </a:lnTo>
                  <a:lnTo>
                    <a:pt x="44" y="63"/>
                  </a:lnTo>
                  <a:lnTo>
                    <a:pt x="44" y="61"/>
                  </a:lnTo>
                  <a:lnTo>
                    <a:pt x="46" y="60"/>
                  </a:lnTo>
                  <a:lnTo>
                    <a:pt x="46" y="59"/>
                  </a:lnTo>
                  <a:lnTo>
                    <a:pt x="46" y="57"/>
                  </a:lnTo>
                  <a:lnTo>
                    <a:pt x="46" y="56"/>
                  </a:lnTo>
                  <a:lnTo>
                    <a:pt x="46" y="55"/>
                  </a:lnTo>
                  <a:lnTo>
                    <a:pt x="46" y="53"/>
                  </a:lnTo>
                  <a:lnTo>
                    <a:pt x="46" y="52"/>
                  </a:lnTo>
                  <a:lnTo>
                    <a:pt x="46" y="51"/>
                  </a:lnTo>
                  <a:lnTo>
                    <a:pt x="46" y="50"/>
                  </a:lnTo>
                  <a:lnTo>
                    <a:pt x="46" y="48"/>
                  </a:lnTo>
                  <a:lnTo>
                    <a:pt x="46" y="47"/>
                  </a:lnTo>
                  <a:lnTo>
                    <a:pt x="46" y="46"/>
                  </a:lnTo>
                  <a:lnTo>
                    <a:pt x="46" y="44"/>
                  </a:lnTo>
                  <a:lnTo>
                    <a:pt x="46" y="43"/>
                  </a:lnTo>
                  <a:lnTo>
                    <a:pt x="46" y="42"/>
                  </a:lnTo>
                  <a:lnTo>
                    <a:pt x="46" y="40"/>
                  </a:lnTo>
                  <a:lnTo>
                    <a:pt x="46" y="39"/>
                  </a:lnTo>
                  <a:lnTo>
                    <a:pt x="46" y="38"/>
                  </a:lnTo>
                  <a:lnTo>
                    <a:pt x="46" y="35"/>
                  </a:lnTo>
                  <a:lnTo>
                    <a:pt x="46" y="34"/>
                  </a:lnTo>
                  <a:lnTo>
                    <a:pt x="44" y="33"/>
                  </a:lnTo>
                  <a:lnTo>
                    <a:pt x="44" y="29"/>
                  </a:lnTo>
                  <a:lnTo>
                    <a:pt x="43" y="25"/>
                  </a:lnTo>
                  <a:lnTo>
                    <a:pt x="43" y="24"/>
                  </a:lnTo>
                  <a:lnTo>
                    <a:pt x="43" y="22"/>
                  </a:lnTo>
                  <a:lnTo>
                    <a:pt x="42" y="21"/>
                  </a:lnTo>
                  <a:lnTo>
                    <a:pt x="42" y="20"/>
                  </a:lnTo>
                  <a:lnTo>
                    <a:pt x="42" y="18"/>
                  </a:lnTo>
                  <a:lnTo>
                    <a:pt x="40" y="18"/>
                  </a:lnTo>
                  <a:lnTo>
                    <a:pt x="40" y="17"/>
                  </a:lnTo>
                  <a:lnTo>
                    <a:pt x="40" y="16"/>
                  </a:lnTo>
                  <a:lnTo>
                    <a:pt x="39" y="15"/>
                  </a:lnTo>
                  <a:lnTo>
                    <a:pt x="39" y="13"/>
                  </a:lnTo>
                  <a:lnTo>
                    <a:pt x="39" y="12"/>
                  </a:lnTo>
                  <a:lnTo>
                    <a:pt x="38" y="12"/>
                  </a:lnTo>
                  <a:lnTo>
                    <a:pt x="38" y="11"/>
                  </a:lnTo>
                  <a:lnTo>
                    <a:pt x="37" y="9"/>
                  </a:lnTo>
                  <a:lnTo>
                    <a:pt x="37" y="8"/>
                  </a:lnTo>
                  <a:lnTo>
                    <a:pt x="35" y="8"/>
                  </a:lnTo>
                  <a:lnTo>
                    <a:pt x="35" y="7"/>
                  </a:lnTo>
                  <a:lnTo>
                    <a:pt x="34" y="7"/>
                  </a:lnTo>
                  <a:lnTo>
                    <a:pt x="33" y="4"/>
                  </a:lnTo>
                  <a:close/>
                </a:path>
              </a:pathLst>
            </a:custGeom>
            <a:solidFill>
              <a:srgbClr val="808080"/>
            </a:solidFill>
            <a:ln w="9525">
              <a:noFill/>
              <a:round/>
              <a:headEnd/>
              <a:tailEnd/>
            </a:ln>
          </p:spPr>
          <p:txBody>
            <a:bodyPr/>
            <a:lstStyle/>
            <a:p>
              <a:endParaRPr lang="en-US"/>
            </a:p>
          </p:txBody>
        </p:sp>
        <p:sp>
          <p:nvSpPr>
            <p:cNvPr id="386" name="Freeform 532"/>
            <p:cNvSpPr>
              <a:spLocks/>
            </p:cNvSpPr>
            <p:nvPr/>
          </p:nvSpPr>
          <p:spPr bwMode="auto">
            <a:xfrm>
              <a:off x="1625" y="1120"/>
              <a:ext cx="47" cy="99"/>
            </a:xfrm>
            <a:custGeom>
              <a:avLst/>
              <a:gdLst>
                <a:gd name="T0" fmla="*/ 0 w 47"/>
                <a:gd name="T1" fmla="*/ 39 h 99"/>
                <a:gd name="T2" fmla="*/ 0 w 47"/>
                <a:gd name="T3" fmla="*/ 48 h 99"/>
                <a:gd name="T4" fmla="*/ 0 w 47"/>
                <a:gd name="T5" fmla="*/ 58 h 99"/>
                <a:gd name="T6" fmla="*/ 3 w 47"/>
                <a:gd name="T7" fmla="*/ 75 h 99"/>
                <a:gd name="T8" fmla="*/ 5 w 47"/>
                <a:gd name="T9" fmla="*/ 83 h 99"/>
                <a:gd name="T10" fmla="*/ 9 w 47"/>
                <a:gd name="T11" fmla="*/ 89 h 99"/>
                <a:gd name="T12" fmla="*/ 13 w 47"/>
                <a:gd name="T13" fmla="*/ 95 h 99"/>
                <a:gd name="T14" fmla="*/ 17 w 47"/>
                <a:gd name="T15" fmla="*/ 99 h 99"/>
                <a:gd name="T16" fmla="*/ 22 w 47"/>
                <a:gd name="T17" fmla="*/ 99 h 99"/>
                <a:gd name="T18" fmla="*/ 29 w 47"/>
                <a:gd name="T19" fmla="*/ 97 h 99"/>
                <a:gd name="T20" fmla="*/ 35 w 47"/>
                <a:gd name="T21" fmla="*/ 91 h 99"/>
                <a:gd name="T22" fmla="*/ 39 w 47"/>
                <a:gd name="T23" fmla="*/ 86 h 99"/>
                <a:gd name="T24" fmla="*/ 42 w 47"/>
                <a:gd name="T25" fmla="*/ 78 h 99"/>
                <a:gd name="T26" fmla="*/ 44 w 47"/>
                <a:gd name="T27" fmla="*/ 70 h 99"/>
                <a:gd name="T28" fmla="*/ 46 w 47"/>
                <a:gd name="T29" fmla="*/ 62 h 99"/>
                <a:gd name="T30" fmla="*/ 47 w 47"/>
                <a:gd name="T31" fmla="*/ 53 h 99"/>
                <a:gd name="T32" fmla="*/ 47 w 47"/>
                <a:gd name="T33" fmla="*/ 41 h 99"/>
                <a:gd name="T34" fmla="*/ 44 w 47"/>
                <a:gd name="T35" fmla="*/ 30 h 99"/>
                <a:gd name="T36" fmla="*/ 43 w 47"/>
                <a:gd name="T37" fmla="*/ 22 h 99"/>
                <a:gd name="T38" fmla="*/ 40 w 47"/>
                <a:gd name="T39" fmla="*/ 14 h 99"/>
                <a:gd name="T40" fmla="*/ 35 w 47"/>
                <a:gd name="T41" fmla="*/ 7 h 99"/>
                <a:gd name="T42" fmla="*/ 26 w 47"/>
                <a:gd name="T43" fmla="*/ 0 h 99"/>
                <a:gd name="T44" fmla="*/ 21 w 47"/>
                <a:gd name="T45" fmla="*/ 0 h 99"/>
                <a:gd name="T46" fmla="*/ 15 w 47"/>
                <a:gd name="T47" fmla="*/ 4 h 99"/>
                <a:gd name="T48" fmla="*/ 9 w 47"/>
                <a:gd name="T49" fmla="*/ 10 h 99"/>
                <a:gd name="T50" fmla="*/ 5 w 47"/>
                <a:gd name="T51" fmla="*/ 17 h 99"/>
                <a:gd name="T52" fmla="*/ 3 w 47"/>
                <a:gd name="T53" fmla="*/ 25 h 99"/>
                <a:gd name="T54" fmla="*/ 5 w 47"/>
                <a:gd name="T55" fmla="*/ 23 h 99"/>
                <a:gd name="T56" fmla="*/ 8 w 47"/>
                <a:gd name="T57" fmla="*/ 17 h 99"/>
                <a:gd name="T58" fmla="*/ 11 w 47"/>
                <a:gd name="T59" fmla="*/ 10 h 99"/>
                <a:gd name="T60" fmla="*/ 16 w 47"/>
                <a:gd name="T61" fmla="*/ 7 h 99"/>
                <a:gd name="T62" fmla="*/ 20 w 47"/>
                <a:gd name="T63" fmla="*/ 4 h 99"/>
                <a:gd name="T64" fmla="*/ 25 w 47"/>
                <a:gd name="T65" fmla="*/ 3 h 99"/>
                <a:gd name="T66" fmla="*/ 31 w 47"/>
                <a:gd name="T67" fmla="*/ 5 h 99"/>
                <a:gd name="T68" fmla="*/ 38 w 47"/>
                <a:gd name="T69" fmla="*/ 13 h 99"/>
                <a:gd name="T70" fmla="*/ 40 w 47"/>
                <a:gd name="T71" fmla="*/ 19 h 99"/>
                <a:gd name="T72" fmla="*/ 43 w 47"/>
                <a:gd name="T73" fmla="*/ 27 h 99"/>
                <a:gd name="T74" fmla="*/ 44 w 47"/>
                <a:gd name="T75" fmla="*/ 35 h 99"/>
                <a:gd name="T76" fmla="*/ 46 w 47"/>
                <a:gd name="T77" fmla="*/ 44 h 99"/>
                <a:gd name="T78" fmla="*/ 44 w 47"/>
                <a:gd name="T79" fmla="*/ 54 h 99"/>
                <a:gd name="T80" fmla="*/ 44 w 47"/>
                <a:gd name="T81" fmla="*/ 64 h 99"/>
                <a:gd name="T82" fmla="*/ 42 w 47"/>
                <a:gd name="T83" fmla="*/ 73 h 99"/>
                <a:gd name="T84" fmla="*/ 39 w 47"/>
                <a:gd name="T85" fmla="*/ 80 h 99"/>
                <a:gd name="T86" fmla="*/ 37 w 47"/>
                <a:gd name="T87" fmla="*/ 87 h 99"/>
                <a:gd name="T88" fmla="*/ 33 w 47"/>
                <a:gd name="T89" fmla="*/ 91 h 99"/>
                <a:gd name="T90" fmla="*/ 25 w 47"/>
                <a:gd name="T91" fmla="*/ 96 h 99"/>
                <a:gd name="T92" fmla="*/ 20 w 47"/>
                <a:gd name="T93" fmla="*/ 96 h 99"/>
                <a:gd name="T94" fmla="*/ 16 w 47"/>
                <a:gd name="T95" fmla="*/ 95 h 99"/>
                <a:gd name="T96" fmla="*/ 11 w 47"/>
                <a:gd name="T97" fmla="*/ 89 h 99"/>
                <a:gd name="T98" fmla="*/ 7 w 47"/>
                <a:gd name="T99" fmla="*/ 83 h 99"/>
                <a:gd name="T100" fmla="*/ 4 w 47"/>
                <a:gd name="T101" fmla="*/ 76 h 99"/>
                <a:gd name="T102" fmla="*/ 3 w 47"/>
                <a:gd name="T103" fmla="*/ 69 h 99"/>
                <a:gd name="T104" fmla="*/ 2 w 47"/>
                <a:gd name="T105" fmla="*/ 60 h 99"/>
                <a:gd name="T106" fmla="*/ 2 w 47"/>
                <a:gd name="T107" fmla="*/ 51 h 99"/>
                <a:gd name="T108" fmla="*/ 2 w 47"/>
                <a:gd name="T109" fmla="*/ 41 h 99"/>
                <a:gd name="T110" fmla="*/ 3 w 47"/>
                <a:gd name="T111" fmla="*/ 30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
                <a:gd name="T169" fmla="*/ 0 h 99"/>
                <a:gd name="T170" fmla="*/ 47 w 47"/>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 h="99">
                  <a:moveTo>
                    <a:pt x="2" y="30"/>
                  </a:moveTo>
                  <a:lnTo>
                    <a:pt x="2" y="31"/>
                  </a:lnTo>
                  <a:lnTo>
                    <a:pt x="0" y="36"/>
                  </a:lnTo>
                  <a:lnTo>
                    <a:pt x="0" y="39"/>
                  </a:lnTo>
                  <a:lnTo>
                    <a:pt x="0" y="41"/>
                  </a:lnTo>
                  <a:lnTo>
                    <a:pt x="0" y="44"/>
                  </a:lnTo>
                  <a:lnTo>
                    <a:pt x="0" y="45"/>
                  </a:lnTo>
                  <a:lnTo>
                    <a:pt x="0" y="48"/>
                  </a:lnTo>
                  <a:lnTo>
                    <a:pt x="0" y="51"/>
                  </a:lnTo>
                  <a:lnTo>
                    <a:pt x="0" y="53"/>
                  </a:lnTo>
                  <a:lnTo>
                    <a:pt x="0" y="56"/>
                  </a:lnTo>
                  <a:lnTo>
                    <a:pt x="0" y="58"/>
                  </a:lnTo>
                  <a:lnTo>
                    <a:pt x="0" y="60"/>
                  </a:lnTo>
                  <a:lnTo>
                    <a:pt x="0" y="62"/>
                  </a:lnTo>
                  <a:lnTo>
                    <a:pt x="3" y="74"/>
                  </a:lnTo>
                  <a:lnTo>
                    <a:pt x="3" y="75"/>
                  </a:lnTo>
                  <a:lnTo>
                    <a:pt x="4" y="78"/>
                  </a:lnTo>
                  <a:lnTo>
                    <a:pt x="4" y="79"/>
                  </a:lnTo>
                  <a:lnTo>
                    <a:pt x="5" y="82"/>
                  </a:lnTo>
                  <a:lnTo>
                    <a:pt x="5" y="83"/>
                  </a:lnTo>
                  <a:lnTo>
                    <a:pt x="7" y="86"/>
                  </a:lnTo>
                  <a:lnTo>
                    <a:pt x="7" y="87"/>
                  </a:lnTo>
                  <a:lnTo>
                    <a:pt x="8" y="88"/>
                  </a:lnTo>
                  <a:lnTo>
                    <a:pt x="9" y="89"/>
                  </a:lnTo>
                  <a:lnTo>
                    <a:pt x="9" y="91"/>
                  </a:lnTo>
                  <a:lnTo>
                    <a:pt x="11" y="92"/>
                  </a:lnTo>
                  <a:lnTo>
                    <a:pt x="12" y="93"/>
                  </a:lnTo>
                  <a:lnTo>
                    <a:pt x="13" y="95"/>
                  </a:lnTo>
                  <a:lnTo>
                    <a:pt x="15" y="96"/>
                  </a:lnTo>
                  <a:lnTo>
                    <a:pt x="15" y="97"/>
                  </a:lnTo>
                  <a:lnTo>
                    <a:pt x="16" y="97"/>
                  </a:lnTo>
                  <a:lnTo>
                    <a:pt x="17" y="99"/>
                  </a:lnTo>
                  <a:lnTo>
                    <a:pt x="18" y="99"/>
                  </a:lnTo>
                  <a:lnTo>
                    <a:pt x="20" y="99"/>
                  </a:lnTo>
                  <a:lnTo>
                    <a:pt x="21" y="99"/>
                  </a:lnTo>
                  <a:lnTo>
                    <a:pt x="22" y="99"/>
                  </a:lnTo>
                  <a:lnTo>
                    <a:pt x="24" y="99"/>
                  </a:lnTo>
                  <a:lnTo>
                    <a:pt x="25" y="99"/>
                  </a:lnTo>
                  <a:lnTo>
                    <a:pt x="27" y="97"/>
                  </a:lnTo>
                  <a:lnTo>
                    <a:pt x="29" y="97"/>
                  </a:lnTo>
                  <a:lnTo>
                    <a:pt x="31" y="96"/>
                  </a:lnTo>
                  <a:lnTo>
                    <a:pt x="33" y="93"/>
                  </a:lnTo>
                  <a:lnTo>
                    <a:pt x="34" y="92"/>
                  </a:lnTo>
                  <a:lnTo>
                    <a:pt x="35" y="91"/>
                  </a:lnTo>
                  <a:lnTo>
                    <a:pt x="35" y="89"/>
                  </a:lnTo>
                  <a:lnTo>
                    <a:pt x="37" y="88"/>
                  </a:lnTo>
                  <a:lnTo>
                    <a:pt x="38" y="87"/>
                  </a:lnTo>
                  <a:lnTo>
                    <a:pt x="39" y="86"/>
                  </a:lnTo>
                  <a:lnTo>
                    <a:pt x="39" y="84"/>
                  </a:lnTo>
                  <a:lnTo>
                    <a:pt x="40" y="82"/>
                  </a:lnTo>
                  <a:lnTo>
                    <a:pt x="40" y="80"/>
                  </a:lnTo>
                  <a:lnTo>
                    <a:pt x="42" y="78"/>
                  </a:lnTo>
                  <a:lnTo>
                    <a:pt x="43" y="76"/>
                  </a:lnTo>
                  <a:lnTo>
                    <a:pt x="43" y="74"/>
                  </a:lnTo>
                  <a:lnTo>
                    <a:pt x="43" y="71"/>
                  </a:lnTo>
                  <a:lnTo>
                    <a:pt x="44" y="70"/>
                  </a:lnTo>
                  <a:lnTo>
                    <a:pt x="44" y="69"/>
                  </a:lnTo>
                  <a:lnTo>
                    <a:pt x="44" y="67"/>
                  </a:lnTo>
                  <a:lnTo>
                    <a:pt x="46" y="65"/>
                  </a:lnTo>
                  <a:lnTo>
                    <a:pt x="46" y="62"/>
                  </a:lnTo>
                  <a:lnTo>
                    <a:pt x="46" y="60"/>
                  </a:lnTo>
                  <a:lnTo>
                    <a:pt x="46" y="58"/>
                  </a:lnTo>
                  <a:lnTo>
                    <a:pt x="46" y="56"/>
                  </a:lnTo>
                  <a:lnTo>
                    <a:pt x="47" y="53"/>
                  </a:lnTo>
                  <a:lnTo>
                    <a:pt x="47" y="51"/>
                  </a:lnTo>
                  <a:lnTo>
                    <a:pt x="47" y="45"/>
                  </a:lnTo>
                  <a:lnTo>
                    <a:pt x="47" y="43"/>
                  </a:lnTo>
                  <a:lnTo>
                    <a:pt x="47" y="41"/>
                  </a:lnTo>
                  <a:lnTo>
                    <a:pt x="46" y="39"/>
                  </a:lnTo>
                  <a:lnTo>
                    <a:pt x="46" y="36"/>
                  </a:lnTo>
                  <a:lnTo>
                    <a:pt x="46" y="34"/>
                  </a:lnTo>
                  <a:lnTo>
                    <a:pt x="44" y="30"/>
                  </a:lnTo>
                  <a:lnTo>
                    <a:pt x="44" y="27"/>
                  </a:lnTo>
                  <a:lnTo>
                    <a:pt x="44" y="26"/>
                  </a:lnTo>
                  <a:lnTo>
                    <a:pt x="43" y="23"/>
                  </a:lnTo>
                  <a:lnTo>
                    <a:pt x="43" y="22"/>
                  </a:lnTo>
                  <a:lnTo>
                    <a:pt x="42" y="19"/>
                  </a:lnTo>
                  <a:lnTo>
                    <a:pt x="42" y="17"/>
                  </a:lnTo>
                  <a:lnTo>
                    <a:pt x="40" y="16"/>
                  </a:lnTo>
                  <a:lnTo>
                    <a:pt x="40" y="14"/>
                  </a:lnTo>
                  <a:lnTo>
                    <a:pt x="39" y="13"/>
                  </a:lnTo>
                  <a:lnTo>
                    <a:pt x="38" y="10"/>
                  </a:lnTo>
                  <a:lnTo>
                    <a:pt x="37" y="8"/>
                  </a:lnTo>
                  <a:lnTo>
                    <a:pt x="35" y="7"/>
                  </a:lnTo>
                  <a:lnTo>
                    <a:pt x="31" y="3"/>
                  </a:lnTo>
                  <a:lnTo>
                    <a:pt x="30" y="1"/>
                  </a:lnTo>
                  <a:lnTo>
                    <a:pt x="27" y="1"/>
                  </a:lnTo>
                  <a:lnTo>
                    <a:pt x="26" y="0"/>
                  </a:lnTo>
                  <a:lnTo>
                    <a:pt x="25" y="0"/>
                  </a:lnTo>
                  <a:lnTo>
                    <a:pt x="24" y="0"/>
                  </a:lnTo>
                  <a:lnTo>
                    <a:pt x="22" y="0"/>
                  </a:lnTo>
                  <a:lnTo>
                    <a:pt x="21" y="0"/>
                  </a:lnTo>
                  <a:lnTo>
                    <a:pt x="20" y="1"/>
                  </a:lnTo>
                  <a:lnTo>
                    <a:pt x="18" y="1"/>
                  </a:lnTo>
                  <a:lnTo>
                    <a:pt x="17" y="3"/>
                  </a:lnTo>
                  <a:lnTo>
                    <a:pt x="15" y="4"/>
                  </a:lnTo>
                  <a:lnTo>
                    <a:pt x="13" y="5"/>
                  </a:lnTo>
                  <a:lnTo>
                    <a:pt x="12" y="7"/>
                  </a:lnTo>
                  <a:lnTo>
                    <a:pt x="11" y="9"/>
                  </a:lnTo>
                  <a:lnTo>
                    <a:pt x="9" y="10"/>
                  </a:lnTo>
                  <a:lnTo>
                    <a:pt x="8" y="12"/>
                  </a:lnTo>
                  <a:lnTo>
                    <a:pt x="8" y="13"/>
                  </a:lnTo>
                  <a:lnTo>
                    <a:pt x="7" y="16"/>
                  </a:lnTo>
                  <a:lnTo>
                    <a:pt x="5" y="17"/>
                  </a:lnTo>
                  <a:lnTo>
                    <a:pt x="5" y="18"/>
                  </a:lnTo>
                  <a:lnTo>
                    <a:pt x="4" y="21"/>
                  </a:lnTo>
                  <a:lnTo>
                    <a:pt x="4" y="22"/>
                  </a:lnTo>
                  <a:lnTo>
                    <a:pt x="3" y="25"/>
                  </a:lnTo>
                  <a:lnTo>
                    <a:pt x="2" y="30"/>
                  </a:lnTo>
                  <a:lnTo>
                    <a:pt x="3" y="30"/>
                  </a:lnTo>
                  <a:lnTo>
                    <a:pt x="4" y="26"/>
                  </a:lnTo>
                  <a:lnTo>
                    <a:pt x="5" y="23"/>
                  </a:lnTo>
                  <a:lnTo>
                    <a:pt x="5" y="22"/>
                  </a:lnTo>
                  <a:lnTo>
                    <a:pt x="7" y="21"/>
                  </a:lnTo>
                  <a:lnTo>
                    <a:pt x="7" y="18"/>
                  </a:lnTo>
                  <a:lnTo>
                    <a:pt x="8" y="17"/>
                  </a:lnTo>
                  <a:lnTo>
                    <a:pt x="8" y="16"/>
                  </a:lnTo>
                  <a:lnTo>
                    <a:pt x="9" y="14"/>
                  </a:lnTo>
                  <a:lnTo>
                    <a:pt x="11" y="13"/>
                  </a:lnTo>
                  <a:lnTo>
                    <a:pt x="11" y="10"/>
                  </a:lnTo>
                  <a:lnTo>
                    <a:pt x="13" y="9"/>
                  </a:lnTo>
                  <a:lnTo>
                    <a:pt x="15" y="8"/>
                  </a:lnTo>
                  <a:lnTo>
                    <a:pt x="15" y="7"/>
                  </a:lnTo>
                  <a:lnTo>
                    <a:pt x="16" y="7"/>
                  </a:lnTo>
                  <a:lnTo>
                    <a:pt x="17" y="5"/>
                  </a:lnTo>
                  <a:lnTo>
                    <a:pt x="18" y="5"/>
                  </a:lnTo>
                  <a:lnTo>
                    <a:pt x="18" y="4"/>
                  </a:lnTo>
                  <a:lnTo>
                    <a:pt x="20" y="4"/>
                  </a:lnTo>
                  <a:lnTo>
                    <a:pt x="21" y="3"/>
                  </a:lnTo>
                  <a:lnTo>
                    <a:pt x="22" y="3"/>
                  </a:lnTo>
                  <a:lnTo>
                    <a:pt x="24" y="3"/>
                  </a:lnTo>
                  <a:lnTo>
                    <a:pt x="25" y="3"/>
                  </a:lnTo>
                  <a:lnTo>
                    <a:pt x="26" y="3"/>
                  </a:lnTo>
                  <a:lnTo>
                    <a:pt x="27" y="4"/>
                  </a:lnTo>
                  <a:lnTo>
                    <a:pt x="30" y="4"/>
                  </a:lnTo>
                  <a:lnTo>
                    <a:pt x="31" y="5"/>
                  </a:lnTo>
                  <a:lnTo>
                    <a:pt x="33" y="7"/>
                  </a:lnTo>
                  <a:lnTo>
                    <a:pt x="35" y="9"/>
                  </a:lnTo>
                  <a:lnTo>
                    <a:pt x="35" y="10"/>
                  </a:lnTo>
                  <a:lnTo>
                    <a:pt x="38" y="13"/>
                  </a:lnTo>
                  <a:lnTo>
                    <a:pt x="38" y="14"/>
                  </a:lnTo>
                  <a:lnTo>
                    <a:pt x="39" y="16"/>
                  </a:lnTo>
                  <a:lnTo>
                    <a:pt x="39" y="18"/>
                  </a:lnTo>
                  <a:lnTo>
                    <a:pt x="40" y="19"/>
                  </a:lnTo>
                  <a:lnTo>
                    <a:pt x="40" y="21"/>
                  </a:lnTo>
                  <a:lnTo>
                    <a:pt x="42" y="23"/>
                  </a:lnTo>
                  <a:lnTo>
                    <a:pt x="42" y="25"/>
                  </a:lnTo>
                  <a:lnTo>
                    <a:pt x="43" y="27"/>
                  </a:lnTo>
                  <a:lnTo>
                    <a:pt x="43" y="29"/>
                  </a:lnTo>
                  <a:lnTo>
                    <a:pt x="43" y="31"/>
                  </a:lnTo>
                  <a:lnTo>
                    <a:pt x="44" y="32"/>
                  </a:lnTo>
                  <a:lnTo>
                    <a:pt x="44" y="35"/>
                  </a:lnTo>
                  <a:lnTo>
                    <a:pt x="44" y="38"/>
                  </a:lnTo>
                  <a:lnTo>
                    <a:pt x="44" y="39"/>
                  </a:lnTo>
                  <a:lnTo>
                    <a:pt x="44" y="41"/>
                  </a:lnTo>
                  <a:lnTo>
                    <a:pt x="46" y="44"/>
                  </a:lnTo>
                  <a:lnTo>
                    <a:pt x="46" y="45"/>
                  </a:lnTo>
                  <a:lnTo>
                    <a:pt x="46" y="51"/>
                  </a:lnTo>
                  <a:lnTo>
                    <a:pt x="46" y="53"/>
                  </a:lnTo>
                  <a:lnTo>
                    <a:pt x="44" y="54"/>
                  </a:lnTo>
                  <a:lnTo>
                    <a:pt x="44" y="57"/>
                  </a:lnTo>
                  <a:lnTo>
                    <a:pt x="44" y="60"/>
                  </a:lnTo>
                  <a:lnTo>
                    <a:pt x="44" y="61"/>
                  </a:lnTo>
                  <a:lnTo>
                    <a:pt x="44" y="64"/>
                  </a:lnTo>
                  <a:lnTo>
                    <a:pt x="43" y="66"/>
                  </a:lnTo>
                  <a:lnTo>
                    <a:pt x="43" y="69"/>
                  </a:lnTo>
                  <a:lnTo>
                    <a:pt x="43" y="70"/>
                  </a:lnTo>
                  <a:lnTo>
                    <a:pt x="42" y="73"/>
                  </a:lnTo>
                  <a:lnTo>
                    <a:pt x="42" y="75"/>
                  </a:lnTo>
                  <a:lnTo>
                    <a:pt x="40" y="76"/>
                  </a:lnTo>
                  <a:lnTo>
                    <a:pt x="40" y="78"/>
                  </a:lnTo>
                  <a:lnTo>
                    <a:pt x="39" y="80"/>
                  </a:lnTo>
                  <a:lnTo>
                    <a:pt x="38" y="82"/>
                  </a:lnTo>
                  <a:lnTo>
                    <a:pt x="38" y="83"/>
                  </a:lnTo>
                  <a:lnTo>
                    <a:pt x="37" y="86"/>
                  </a:lnTo>
                  <a:lnTo>
                    <a:pt x="37" y="87"/>
                  </a:lnTo>
                  <a:lnTo>
                    <a:pt x="35" y="88"/>
                  </a:lnTo>
                  <a:lnTo>
                    <a:pt x="34" y="89"/>
                  </a:lnTo>
                  <a:lnTo>
                    <a:pt x="33" y="89"/>
                  </a:lnTo>
                  <a:lnTo>
                    <a:pt x="33" y="91"/>
                  </a:lnTo>
                  <a:lnTo>
                    <a:pt x="30" y="93"/>
                  </a:lnTo>
                  <a:lnTo>
                    <a:pt x="29" y="95"/>
                  </a:lnTo>
                  <a:lnTo>
                    <a:pt x="27" y="95"/>
                  </a:lnTo>
                  <a:lnTo>
                    <a:pt x="25" y="96"/>
                  </a:lnTo>
                  <a:lnTo>
                    <a:pt x="24" y="96"/>
                  </a:lnTo>
                  <a:lnTo>
                    <a:pt x="22" y="96"/>
                  </a:lnTo>
                  <a:lnTo>
                    <a:pt x="21" y="96"/>
                  </a:lnTo>
                  <a:lnTo>
                    <a:pt x="20" y="96"/>
                  </a:lnTo>
                  <a:lnTo>
                    <a:pt x="18" y="96"/>
                  </a:lnTo>
                  <a:lnTo>
                    <a:pt x="17" y="96"/>
                  </a:lnTo>
                  <a:lnTo>
                    <a:pt x="17" y="95"/>
                  </a:lnTo>
                  <a:lnTo>
                    <a:pt x="16" y="95"/>
                  </a:lnTo>
                  <a:lnTo>
                    <a:pt x="15" y="93"/>
                  </a:lnTo>
                  <a:lnTo>
                    <a:pt x="13" y="92"/>
                  </a:lnTo>
                  <a:lnTo>
                    <a:pt x="12" y="91"/>
                  </a:lnTo>
                  <a:lnTo>
                    <a:pt x="11" y="89"/>
                  </a:lnTo>
                  <a:lnTo>
                    <a:pt x="9" y="88"/>
                  </a:lnTo>
                  <a:lnTo>
                    <a:pt x="9" y="86"/>
                  </a:lnTo>
                  <a:lnTo>
                    <a:pt x="8" y="84"/>
                  </a:lnTo>
                  <a:lnTo>
                    <a:pt x="7" y="83"/>
                  </a:lnTo>
                  <a:lnTo>
                    <a:pt x="7" y="82"/>
                  </a:lnTo>
                  <a:lnTo>
                    <a:pt x="5" y="80"/>
                  </a:lnTo>
                  <a:lnTo>
                    <a:pt x="5" y="78"/>
                  </a:lnTo>
                  <a:lnTo>
                    <a:pt x="4" y="76"/>
                  </a:lnTo>
                  <a:lnTo>
                    <a:pt x="4" y="74"/>
                  </a:lnTo>
                  <a:lnTo>
                    <a:pt x="4" y="73"/>
                  </a:lnTo>
                  <a:lnTo>
                    <a:pt x="3" y="70"/>
                  </a:lnTo>
                  <a:lnTo>
                    <a:pt x="3" y="69"/>
                  </a:lnTo>
                  <a:lnTo>
                    <a:pt x="3" y="66"/>
                  </a:lnTo>
                  <a:lnTo>
                    <a:pt x="2" y="64"/>
                  </a:lnTo>
                  <a:lnTo>
                    <a:pt x="2" y="62"/>
                  </a:lnTo>
                  <a:lnTo>
                    <a:pt x="2" y="60"/>
                  </a:lnTo>
                  <a:lnTo>
                    <a:pt x="2" y="57"/>
                  </a:lnTo>
                  <a:lnTo>
                    <a:pt x="2" y="56"/>
                  </a:lnTo>
                  <a:lnTo>
                    <a:pt x="2" y="53"/>
                  </a:lnTo>
                  <a:lnTo>
                    <a:pt x="2" y="51"/>
                  </a:lnTo>
                  <a:lnTo>
                    <a:pt x="2" y="48"/>
                  </a:lnTo>
                  <a:lnTo>
                    <a:pt x="2" y="47"/>
                  </a:lnTo>
                  <a:lnTo>
                    <a:pt x="2" y="44"/>
                  </a:lnTo>
                  <a:lnTo>
                    <a:pt x="2" y="41"/>
                  </a:lnTo>
                  <a:lnTo>
                    <a:pt x="2" y="39"/>
                  </a:lnTo>
                  <a:lnTo>
                    <a:pt x="2" y="36"/>
                  </a:lnTo>
                  <a:lnTo>
                    <a:pt x="3" y="32"/>
                  </a:lnTo>
                  <a:lnTo>
                    <a:pt x="3" y="30"/>
                  </a:lnTo>
                  <a:lnTo>
                    <a:pt x="2" y="30"/>
                  </a:lnTo>
                  <a:close/>
                </a:path>
              </a:pathLst>
            </a:custGeom>
            <a:solidFill>
              <a:srgbClr val="808080"/>
            </a:solidFill>
            <a:ln w="9525">
              <a:noFill/>
              <a:round/>
              <a:headEnd/>
              <a:tailEnd/>
            </a:ln>
          </p:spPr>
          <p:txBody>
            <a:bodyPr/>
            <a:lstStyle/>
            <a:p>
              <a:endParaRPr lang="en-US"/>
            </a:p>
          </p:txBody>
        </p:sp>
        <p:sp>
          <p:nvSpPr>
            <p:cNvPr id="387" name="Freeform 533"/>
            <p:cNvSpPr>
              <a:spLocks/>
            </p:cNvSpPr>
            <p:nvPr/>
          </p:nvSpPr>
          <p:spPr bwMode="auto">
            <a:xfrm>
              <a:off x="1599" y="1155"/>
              <a:ext cx="26" cy="54"/>
            </a:xfrm>
            <a:custGeom>
              <a:avLst/>
              <a:gdLst>
                <a:gd name="T0" fmla="*/ 19 w 26"/>
                <a:gd name="T1" fmla="*/ 1 h 54"/>
                <a:gd name="T2" fmla="*/ 16 w 26"/>
                <a:gd name="T3" fmla="*/ 1 h 54"/>
                <a:gd name="T4" fmla="*/ 13 w 26"/>
                <a:gd name="T5" fmla="*/ 0 h 54"/>
                <a:gd name="T6" fmla="*/ 13 w 26"/>
                <a:gd name="T7" fmla="*/ 0 h 54"/>
                <a:gd name="T8" fmla="*/ 11 w 26"/>
                <a:gd name="T9" fmla="*/ 1 h 54"/>
                <a:gd name="T10" fmla="*/ 7 w 26"/>
                <a:gd name="T11" fmla="*/ 4 h 54"/>
                <a:gd name="T12" fmla="*/ 7 w 26"/>
                <a:gd name="T13" fmla="*/ 6 h 54"/>
                <a:gd name="T14" fmla="*/ 6 w 26"/>
                <a:gd name="T15" fmla="*/ 8 h 54"/>
                <a:gd name="T16" fmla="*/ 4 w 26"/>
                <a:gd name="T17" fmla="*/ 9 h 54"/>
                <a:gd name="T18" fmla="*/ 3 w 26"/>
                <a:gd name="T19" fmla="*/ 12 h 54"/>
                <a:gd name="T20" fmla="*/ 3 w 26"/>
                <a:gd name="T21" fmla="*/ 14 h 54"/>
                <a:gd name="T22" fmla="*/ 2 w 26"/>
                <a:gd name="T23" fmla="*/ 19 h 54"/>
                <a:gd name="T24" fmla="*/ 2 w 26"/>
                <a:gd name="T25" fmla="*/ 22 h 54"/>
                <a:gd name="T26" fmla="*/ 2 w 26"/>
                <a:gd name="T27" fmla="*/ 23 h 54"/>
                <a:gd name="T28" fmla="*/ 0 w 26"/>
                <a:gd name="T29" fmla="*/ 26 h 54"/>
                <a:gd name="T30" fmla="*/ 0 w 26"/>
                <a:gd name="T31" fmla="*/ 29 h 54"/>
                <a:gd name="T32" fmla="*/ 0 w 26"/>
                <a:gd name="T33" fmla="*/ 31 h 54"/>
                <a:gd name="T34" fmla="*/ 0 w 26"/>
                <a:gd name="T35" fmla="*/ 34 h 54"/>
                <a:gd name="T36" fmla="*/ 2 w 26"/>
                <a:gd name="T37" fmla="*/ 41 h 54"/>
                <a:gd name="T38" fmla="*/ 3 w 26"/>
                <a:gd name="T39" fmla="*/ 43 h 54"/>
                <a:gd name="T40" fmla="*/ 3 w 26"/>
                <a:gd name="T41" fmla="*/ 45 h 54"/>
                <a:gd name="T42" fmla="*/ 4 w 26"/>
                <a:gd name="T43" fmla="*/ 47 h 54"/>
                <a:gd name="T44" fmla="*/ 6 w 26"/>
                <a:gd name="T45" fmla="*/ 48 h 54"/>
                <a:gd name="T46" fmla="*/ 7 w 26"/>
                <a:gd name="T47" fmla="*/ 51 h 54"/>
                <a:gd name="T48" fmla="*/ 9 w 26"/>
                <a:gd name="T49" fmla="*/ 53 h 54"/>
                <a:gd name="T50" fmla="*/ 11 w 26"/>
                <a:gd name="T51" fmla="*/ 53 h 54"/>
                <a:gd name="T52" fmla="*/ 12 w 26"/>
                <a:gd name="T53" fmla="*/ 54 h 54"/>
                <a:gd name="T54" fmla="*/ 15 w 26"/>
                <a:gd name="T55" fmla="*/ 54 h 54"/>
                <a:gd name="T56" fmla="*/ 19 w 26"/>
                <a:gd name="T57" fmla="*/ 52 h 54"/>
                <a:gd name="T58" fmla="*/ 20 w 26"/>
                <a:gd name="T59" fmla="*/ 51 h 54"/>
                <a:gd name="T60" fmla="*/ 21 w 26"/>
                <a:gd name="T61" fmla="*/ 48 h 54"/>
                <a:gd name="T62" fmla="*/ 22 w 26"/>
                <a:gd name="T63" fmla="*/ 47 h 54"/>
                <a:gd name="T64" fmla="*/ 24 w 26"/>
                <a:gd name="T65" fmla="*/ 45 h 54"/>
                <a:gd name="T66" fmla="*/ 24 w 26"/>
                <a:gd name="T67" fmla="*/ 43 h 54"/>
                <a:gd name="T68" fmla="*/ 25 w 26"/>
                <a:gd name="T69" fmla="*/ 41 h 54"/>
                <a:gd name="T70" fmla="*/ 26 w 26"/>
                <a:gd name="T71" fmla="*/ 36 h 54"/>
                <a:gd name="T72" fmla="*/ 26 w 26"/>
                <a:gd name="T73" fmla="*/ 34 h 54"/>
                <a:gd name="T74" fmla="*/ 26 w 26"/>
                <a:gd name="T75" fmla="*/ 31 h 54"/>
                <a:gd name="T76" fmla="*/ 26 w 26"/>
                <a:gd name="T77" fmla="*/ 29 h 54"/>
                <a:gd name="T78" fmla="*/ 26 w 26"/>
                <a:gd name="T79" fmla="*/ 26 h 54"/>
                <a:gd name="T80" fmla="*/ 26 w 26"/>
                <a:gd name="T81" fmla="*/ 23 h 54"/>
                <a:gd name="T82" fmla="*/ 26 w 26"/>
                <a:gd name="T83" fmla="*/ 21 h 54"/>
                <a:gd name="T84" fmla="*/ 25 w 26"/>
                <a:gd name="T85" fmla="*/ 13 h 54"/>
                <a:gd name="T86" fmla="*/ 24 w 26"/>
                <a:gd name="T87" fmla="*/ 10 h 54"/>
                <a:gd name="T88" fmla="*/ 22 w 26"/>
                <a:gd name="T89" fmla="*/ 9 h 54"/>
                <a:gd name="T90" fmla="*/ 22 w 26"/>
                <a:gd name="T91" fmla="*/ 6 h 54"/>
                <a:gd name="T92" fmla="*/ 21 w 26"/>
                <a:gd name="T93" fmla="*/ 5 h 54"/>
                <a:gd name="T94" fmla="*/ 19 w 26"/>
                <a:gd name="T95" fmla="*/ 3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54"/>
                <a:gd name="T146" fmla="*/ 26 w 26"/>
                <a:gd name="T147" fmla="*/ 54 h 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54">
                  <a:moveTo>
                    <a:pt x="19" y="3"/>
                  </a:moveTo>
                  <a:lnTo>
                    <a:pt x="19" y="1"/>
                  </a:lnTo>
                  <a:lnTo>
                    <a:pt x="17" y="1"/>
                  </a:lnTo>
                  <a:lnTo>
                    <a:pt x="16" y="1"/>
                  </a:lnTo>
                  <a:lnTo>
                    <a:pt x="15" y="0"/>
                  </a:lnTo>
                  <a:lnTo>
                    <a:pt x="13" y="0"/>
                  </a:lnTo>
                  <a:lnTo>
                    <a:pt x="13" y="1"/>
                  </a:lnTo>
                  <a:lnTo>
                    <a:pt x="13" y="0"/>
                  </a:lnTo>
                  <a:lnTo>
                    <a:pt x="12" y="1"/>
                  </a:lnTo>
                  <a:lnTo>
                    <a:pt x="11" y="1"/>
                  </a:lnTo>
                  <a:lnTo>
                    <a:pt x="8" y="4"/>
                  </a:lnTo>
                  <a:lnTo>
                    <a:pt x="7" y="4"/>
                  </a:lnTo>
                  <a:lnTo>
                    <a:pt x="7" y="5"/>
                  </a:lnTo>
                  <a:lnTo>
                    <a:pt x="7" y="6"/>
                  </a:lnTo>
                  <a:lnTo>
                    <a:pt x="6" y="6"/>
                  </a:lnTo>
                  <a:lnTo>
                    <a:pt x="6" y="8"/>
                  </a:lnTo>
                  <a:lnTo>
                    <a:pt x="4" y="8"/>
                  </a:lnTo>
                  <a:lnTo>
                    <a:pt x="4" y="9"/>
                  </a:lnTo>
                  <a:lnTo>
                    <a:pt x="4" y="10"/>
                  </a:lnTo>
                  <a:lnTo>
                    <a:pt x="3" y="12"/>
                  </a:lnTo>
                  <a:lnTo>
                    <a:pt x="3" y="13"/>
                  </a:lnTo>
                  <a:lnTo>
                    <a:pt x="3" y="14"/>
                  </a:lnTo>
                  <a:lnTo>
                    <a:pt x="2" y="17"/>
                  </a:lnTo>
                  <a:lnTo>
                    <a:pt x="2" y="19"/>
                  </a:lnTo>
                  <a:lnTo>
                    <a:pt x="2" y="21"/>
                  </a:lnTo>
                  <a:lnTo>
                    <a:pt x="2" y="22"/>
                  </a:lnTo>
                  <a:lnTo>
                    <a:pt x="0" y="23"/>
                  </a:lnTo>
                  <a:lnTo>
                    <a:pt x="2" y="23"/>
                  </a:lnTo>
                  <a:lnTo>
                    <a:pt x="0" y="25"/>
                  </a:lnTo>
                  <a:lnTo>
                    <a:pt x="0" y="26"/>
                  </a:lnTo>
                  <a:lnTo>
                    <a:pt x="0" y="27"/>
                  </a:lnTo>
                  <a:lnTo>
                    <a:pt x="0" y="29"/>
                  </a:lnTo>
                  <a:lnTo>
                    <a:pt x="0" y="30"/>
                  </a:lnTo>
                  <a:lnTo>
                    <a:pt x="0" y="31"/>
                  </a:lnTo>
                  <a:lnTo>
                    <a:pt x="0" y="32"/>
                  </a:lnTo>
                  <a:lnTo>
                    <a:pt x="0" y="34"/>
                  </a:lnTo>
                  <a:lnTo>
                    <a:pt x="2" y="34"/>
                  </a:lnTo>
                  <a:lnTo>
                    <a:pt x="2" y="41"/>
                  </a:lnTo>
                  <a:lnTo>
                    <a:pt x="3" y="41"/>
                  </a:lnTo>
                  <a:lnTo>
                    <a:pt x="3" y="43"/>
                  </a:lnTo>
                  <a:lnTo>
                    <a:pt x="3" y="44"/>
                  </a:lnTo>
                  <a:lnTo>
                    <a:pt x="3" y="45"/>
                  </a:lnTo>
                  <a:lnTo>
                    <a:pt x="4" y="45"/>
                  </a:lnTo>
                  <a:lnTo>
                    <a:pt x="4" y="47"/>
                  </a:lnTo>
                  <a:lnTo>
                    <a:pt x="4" y="48"/>
                  </a:lnTo>
                  <a:lnTo>
                    <a:pt x="6" y="48"/>
                  </a:lnTo>
                  <a:lnTo>
                    <a:pt x="6" y="49"/>
                  </a:lnTo>
                  <a:lnTo>
                    <a:pt x="7" y="51"/>
                  </a:lnTo>
                  <a:lnTo>
                    <a:pt x="8" y="52"/>
                  </a:lnTo>
                  <a:lnTo>
                    <a:pt x="9" y="53"/>
                  </a:lnTo>
                  <a:lnTo>
                    <a:pt x="11" y="54"/>
                  </a:lnTo>
                  <a:lnTo>
                    <a:pt x="11" y="53"/>
                  </a:lnTo>
                  <a:lnTo>
                    <a:pt x="11" y="54"/>
                  </a:lnTo>
                  <a:lnTo>
                    <a:pt x="12" y="54"/>
                  </a:lnTo>
                  <a:lnTo>
                    <a:pt x="13" y="54"/>
                  </a:lnTo>
                  <a:lnTo>
                    <a:pt x="15" y="54"/>
                  </a:lnTo>
                  <a:lnTo>
                    <a:pt x="16" y="54"/>
                  </a:lnTo>
                  <a:lnTo>
                    <a:pt x="19" y="52"/>
                  </a:lnTo>
                  <a:lnTo>
                    <a:pt x="20" y="52"/>
                  </a:lnTo>
                  <a:lnTo>
                    <a:pt x="20" y="51"/>
                  </a:lnTo>
                  <a:lnTo>
                    <a:pt x="21" y="49"/>
                  </a:lnTo>
                  <a:lnTo>
                    <a:pt x="21" y="48"/>
                  </a:lnTo>
                  <a:lnTo>
                    <a:pt x="22" y="48"/>
                  </a:lnTo>
                  <a:lnTo>
                    <a:pt x="22" y="47"/>
                  </a:lnTo>
                  <a:lnTo>
                    <a:pt x="22" y="45"/>
                  </a:lnTo>
                  <a:lnTo>
                    <a:pt x="24" y="45"/>
                  </a:lnTo>
                  <a:lnTo>
                    <a:pt x="24" y="44"/>
                  </a:lnTo>
                  <a:lnTo>
                    <a:pt x="24" y="43"/>
                  </a:lnTo>
                  <a:lnTo>
                    <a:pt x="24" y="41"/>
                  </a:lnTo>
                  <a:lnTo>
                    <a:pt x="25" y="41"/>
                  </a:lnTo>
                  <a:lnTo>
                    <a:pt x="25" y="39"/>
                  </a:lnTo>
                  <a:lnTo>
                    <a:pt x="26" y="36"/>
                  </a:lnTo>
                  <a:lnTo>
                    <a:pt x="26" y="35"/>
                  </a:lnTo>
                  <a:lnTo>
                    <a:pt x="26" y="34"/>
                  </a:lnTo>
                  <a:lnTo>
                    <a:pt x="26" y="32"/>
                  </a:lnTo>
                  <a:lnTo>
                    <a:pt x="26" y="31"/>
                  </a:lnTo>
                  <a:lnTo>
                    <a:pt x="26" y="30"/>
                  </a:lnTo>
                  <a:lnTo>
                    <a:pt x="26" y="29"/>
                  </a:lnTo>
                  <a:lnTo>
                    <a:pt x="26" y="27"/>
                  </a:lnTo>
                  <a:lnTo>
                    <a:pt x="26" y="26"/>
                  </a:lnTo>
                  <a:lnTo>
                    <a:pt x="26" y="25"/>
                  </a:lnTo>
                  <a:lnTo>
                    <a:pt x="26" y="23"/>
                  </a:lnTo>
                  <a:lnTo>
                    <a:pt x="26" y="22"/>
                  </a:lnTo>
                  <a:lnTo>
                    <a:pt x="26" y="21"/>
                  </a:lnTo>
                  <a:lnTo>
                    <a:pt x="25" y="14"/>
                  </a:lnTo>
                  <a:lnTo>
                    <a:pt x="25" y="13"/>
                  </a:lnTo>
                  <a:lnTo>
                    <a:pt x="24" y="12"/>
                  </a:lnTo>
                  <a:lnTo>
                    <a:pt x="24" y="10"/>
                  </a:lnTo>
                  <a:lnTo>
                    <a:pt x="24" y="9"/>
                  </a:lnTo>
                  <a:lnTo>
                    <a:pt x="22" y="9"/>
                  </a:lnTo>
                  <a:lnTo>
                    <a:pt x="22" y="8"/>
                  </a:lnTo>
                  <a:lnTo>
                    <a:pt x="22" y="6"/>
                  </a:lnTo>
                  <a:lnTo>
                    <a:pt x="21" y="6"/>
                  </a:lnTo>
                  <a:lnTo>
                    <a:pt x="21" y="5"/>
                  </a:lnTo>
                  <a:lnTo>
                    <a:pt x="20" y="4"/>
                  </a:lnTo>
                  <a:lnTo>
                    <a:pt x="19" y="3"/>
                  </a:lnTo>
                  <a:close/>
                </a:path>
              </a:pathLst>
            </a:custGeom>
            <a:solidFill>
              <a:srgbClr val="808080"/>
            </a:solidFill>
            <a:ln w="9525">
              <a:noFill/>
              <a:round/>
              <a:headEnd/>
              <a:tailEnd/>
            </a:ln>
          </p:spPr>
          <p:txBody>
            <a:bodyPr/>
            <a:lstStyle/>
            <a:p>
              <a:endParaRPr lang="en-US"/>
            </a:p>
          </p:txBody>
        </p:sp>
        <p:sp>
          <p:nvSpPr>
            <p:cNvPr id="388" name="Freeform 534"/>
            <p:cNvSpPr>
              <a:spLocks/>
            </p:cNvSpPr>
            <p:nvPr/>
          </p:nvSpPr>
          <p:spPr bwMode="auto">
            <a:xfrm>
              <a:off x="1599" y="1154"/>
              <a:ext cx="28" cy="57"/>
            </a:xfrm>
            <a:custGeom>
              <a:avLst/>
              <a:gdLst>
                <a:gd name="T0" fmla="*/ 0 w 28"/>
                <a:gd name="T1" fmla="*/ 22 h 57"/>
                <a:gd name="T2" fmla="*/ 0 w 28"/>
                <a:gd name="T3" fmla="*/ 26 h 57"/>
                <a:gd name="T4" fmla="*/ 0 w 28"/>
                <a:gd name="T5" fmla="*/ 31 h 57"/>
                <a:gd name="T6" fmla="*/ 0 w 28"/>
                <a:gd name="T7" fmla="*/ 35 h 57"/>
                <a:gd name="T8" fmla="*/ 2 w 28"/>
                <a:gd name="T9" fmla="*/ 44 h 57"/>
                <a:gd name="T10" fmla="*/ 3 w 28"/>
                <a:gd name="T11" fmla="*/ 48 h 57"/>
                <a:gd name="T12" fmla="*/ 6 w 28"/>
                <a:gd name="T13" fmla="*/ 52 h 57"/>
                <a:gd name="T14" fmla="*/ 9 w 28"/>
                <a:gd name="T15" fmla="*/ 55 h 57"/>
                <a:gd name="T16" fmla="*/ 13 w 28"/>
                <a:gd name="T17" fmla="*/ 57 h 57"/>
                <a:gd name="T18" fmla="*/ 16 w 28"/>
                <a:gd name="T19" fmla="*/ 55 h 57"/>
                <a:gd name="T20" fmla="*/ 21 w 28"/>
                <a:gd name="T21" fmla="*/ 52 h 57"/>
                <a:gd name="T22" fmla="*/ 24 w 28"/>
                <a:gd name="T23" fmla="*/ 46 h 57"/>
                <a:gd name="T24" fmla="*/ 26 w 28"/>
                <a:gd name="T25" fmla="*/ 40 h 57"/>
                <a:gd name="T26" fmla="*/ 26 w 28"/>
                <a:gd name="T27" fmla="*/ 35 h 57"/>
                <a:gd name="T28" fmla="*/ 26 w 28"/>
                <a:gd name="T29" fmla="*/ 31 h 57"/>
                <a:gd name="T30" fmla="*/ 26 w 28"/>
                <a:gd name="T31" fmla="*/ 24 h 57"/>
                <a:gd name="T32" fmla="*/ 26 w 28"/>
                <a:gd name="T33" fmla="*/ 20 h 57"/>
                <a:gd name="T34" fmla="*/ 25 w 28"/>
                <a:gd name="T35" fmla="*/ 13 h 57"/>
                <a:gd name="T36" fmla="*/ 24 w 28"/>
                <a:gd name="T37" fmla="*/ 9 h 57"/>
                <a:gd name="T38" fmla="*/ 22 w 28"/>
                <a:gd name="T39" fmla="*/ 6 h 57"/>
                <a:gd name="T40" fmla="*/ 19 w 28"/>
                <a:gd name="T41" fmla="*/ 1 h 57"/>
                <a:gd name="T42" fmla="*/ 16 w 28"/>
                <a:gd name="T43" fmla="*/ 1 h 57"/>
                <a:gd name="T44" fmla="*/ 12 w 28"/>
                <a:gd name="T45" fmla="*/ 0 h 57"/>
                <a:gd name="T46" fmla="*/ 8 w 28"/>
                <a:gd name="T47" fmla="*/ 4 h 57"/>
                <a:gd name="T48" fmla="*/ 6 w 28"/>
                <a:gd name="T49" fmla="*/ 6 h 57"/>
                <a:gd name="T50" fmla="*/ 3 w 28"/>
                <a:gd name="T51" fmla="*/ 11 h 57"/>
                <a:gd name="T52" fmla="*/ 3 w 28"/>
                <a:gd name="T53" fmla="*/ 18 h 57"/>
                <a:gd name="T54" fmla="*/ 4 w 28"/>
                <a:gd name="T55" fmla="*/ 11 h 57"/>
                <a:gd name="T56" fmla="*/ 7 w 28"/>
                <a:gd name="T57" fmla="*/ 7 h 57"/>
                <a:gd name="T58" fmla="*/ 9 w 28"/>
                <a:gd name="T59" fmla="*/ 5 h 57"/>
                <a:gd name="T60" fmla="*/ 13 w 28"/>
                <a:gd name="T61" fmla="*/ 2 h 57"/>
                <a:gd name="T62" fmla="*/ 16 w 28"/>
                <a:gd name="T63" fmla="*/ 4 h 57"/>
                <a:gd name="T64" fmla="*/ 20 w 28"/>
                <a:gd name="T65" fmla="*/ 7 h 57"/>
                <a:gd name="T66" fmla="*/ 22 w 28"/>
                <a:gd name="T67" fmla="*/ 9 h 57"/>
                <a:gd name="T68" fmla="*/ 24 w 28"/>
                <a:gd name="T69" fmla="*/ 13 h 57"/>
                <a:gd name="T70" fmla="*/ 25 w 28"/>
                <a:gd name="T71" fmla="*/ 17 h 57"/>
                <a:gd name="T72" fmla="*/ 25 w 28"/>
                <a:gd name="T73" fmla="*/ 23 h 57"/>
                <a:gd name="T74" fmla="*/ 25 w 28"/>
                <a:gd name="T75" fmla="*/ 27 h 57"/>
                <a:gd name="T76" fmla="*/ 25 w 28"/>
                <a:gd name="T77" fmla="*/ 33 h 57"/>
                <a:gd name="T78" fmla="*/ 25 w 28"/>
                <a:gd name="T79" fmla="*/ 39 h 57"/>
                <a:gd name="T80" fmla="*/ 22 w 28"/>
                <a:gd name="T81" fmla="*/ 44 h 57"/>
                <a:gd name="T82" fmla="*/ 20 w 28"/>
                <a:gd name="T83" fmla="*/ 49 h 57"/>
                <a:gd name="T84" fmla="*/ 19 w 28"/>
                <a:gd name="T85" fmla="*/ 52 h 57"/>
                <a:gd name="T86" fmla="*/ 15 w 28"/>
                <a:gd name="T87" fmla="*/ 54 h 57"/>
                <a:gd name="T88" fmla="*/ 11 w 28"/>
                <a:gd name="T89" fmla="*/ 53 h 57"/>
                <a:gd name="T90" fmla="*/ 7 w 28"/>
                <a:gd name="T91" fmla="*/ 50 h 57"/>
                <a:gd name="T92" fmla="*/ 4 w 28"/>
                <a:gd name="T93" fmla="*/ 46 h 57"/>
                <a:gd name="T94" fmla="*/ 3 w 28"/>
                <a:gd name="T95" fmla="*/ 41 h 57"/>
                <a:gd name="T96" fmla="*/ 2 w 28"/>
                <a:gd name="T97" fmla="*/ 35 h 57"/>
                <a:gd name="T98" fmla="*/ 2 w 28"/>
                <a:gd name="T99" fmla="*/ 31 h 57"/>
                <a:gd name="T100" fmla="*/ 2 w 28"/>
                <a:gd name="T101" fmla="*/ 27 h 57"/>
                <a:gd name="T102" fmla="*/ 2 w 28"/>
                <a:gd name="T103" fmla="*/ 23 h 57"/>
                <a:gd name="T104" fmla="*/ 2 w 28"/>
                <a:gd name="T105" fmla="*/ 17 h 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
                <a:gd name="T160" fmla="*/ 0 h 57"/>
                <a:gd name="T161" fmla="*/ 28 w 28"/>
                <a:gd name="T162" fmla="*/ 57 h 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 h="57">
                  <a:moveTo>
                    <a:pt x="2" y="17"/>
                  </a:moveTo>
                  <a:lnTo>
                    <a:pt x="0" y="20"/>
                  </a:lnTo>
                  <a:lnTo>
                    <a:pt x="0" y="22"/>
                  </a:lnTo>
                  <a:lnTo>
                    <a:pt x="0" y="23"/>
                  </a:lnTo>
                  <a:lnTo>
                    <a:pt x="0" y="24"/>
                  </a:lnTo>
                  <a:lnTo>
                    <a:pt x="0" y="26"/>
                  </a:lnTo>
                  <a:lnTo>
                    <a:pt x="0" y="27"/>
                  </a:lnTo>
                  <a:lnTo>
                    <a:pt x="0" y="30"/>
                  </a:lnTo>
                  <a:lnTo>
                    <a:pt x="0" y="31"/>
                  </a:lnTo>
                  <a:lnTo>
                    <a:pt x="0" y="32"/>
                  </a:lnTo>
                  <a:lnTo>
                    <a:pt x="0" y="33"/>
                  </a:lnTo>
                  <a:lnTo>
                    <a:pt x="0" y="35"/>
                  </a:lnTo>
                  <a:lnTo>
                    <a:pt x="0" y="36"/>
                  </a:lnTo>
                  <a:lnTo>
                    <a:pt x="2" y="42"/>
                  </a:lnTo>
                  <a:lnTo>
                    <a:pt x="2" y="44"/>
                  </a:lnTo>
                  <a:lnTo>
                    <a:pt x="3" y="45"/>
                  </a:lnTo>
                  <a:lnTo>
                    <a:pt x="3" y="46"/>
                  </a:lnTo>
                  <a:lnTo>
                    <a:pt x="3" y="48"/>
                  </a:lnTo>
                  <a:lnTo>
                    <a:pt x="4" y="49"/>
                  </a:lnTo>
                  <a:lnTo>
                    <a:pt x="4" y="50"/>
                  </a:lnTo>
                  <a:lnTo>
                    <a:pt x="6" y="52"/>
                  </a:lnTo>
                  <a:lnTo>
                    <a:pt x="7" y="53"/>
                  </a:lnTo>
                  <a:lnTo>
                    <a:pt x="8" y="54"/>
                  </a:lnTo>
                  <a:lnTo>
                    <a:pt x="9" y="55"/>
                  </a:lnTo>
                  <a:lnTo>
                    <a:pt x="11" y="55"/>
                  </a:lnTo>
                  <a:lnTo>
                    <a:pt x="12" y="57"/>
                  </a:lnTo>
                  <a:lnTo>
                    <a:pt x="13" y="57"/>
                  </a:lnTo>
                  <a:lnTo>
                    <a:pt x="15" y="57"/>
                  </a:lnTo>
                  <a:lnTo>
                    <a:pt x="16" y="57"/>
                  </a:lnTo>
                  <a:lnTo>
                    <a:pt x="16" y="55"/>
                  </a:lnTo>
                  <a:lnTo>
                    <a:pt x="20" y="54"/>
                  </a:lnTo>
                  <a:lnTo>
                    <a:pt x="20" y="53"/>
                  </a:lnTo>
                  <a:lnTo>
                    <a:pt x="21" y="52"/>
                  </a:lnTo>
                  <a:lnTo>
                    <a:pt x="21" y="50"/>
                  </a:lnTo>
                  <a:lnTo>
                    <a:pt x="22" y="49"/>
                  </a:lnTo>
                  <a:lnTo>
                    <a:pt x="24" y="46"/>
                  </a:lnTo>
                  <a:lnTo>
                    <a:pt x="25" y="44"/>
                  </a:lnTo>
                  <a:lnTo>
                    <a:pt x="25" y="42"/>
                  </a:lnTo>
                  <a:lnTo>
                    <a:pt x="26" y="40"/>
                  </a:lnTo>
                  <a:lnTo>
                    <a:pt x="26" y="39"/>
                  </a:lnTo>
                  <a:lnTo>
                    <a:pt x="26" y="36"/>
                  </a:lnTo>
                  <a:lnTo>
                    <a:pt x="26" y="35"/>
                  </a:lnTo>
                  <a:lnTo>
                    <a:pt x="26" y="33"/>
                  </a:lnTo>
                  <a:lnTo>
                    <a:pt x="26" y="32"/>
                  </a:lnTo>
                  <a:lnTo>
                    <a:pt x="26" y="31"/>
                  </a:lnTo>
                  <a:lnTo>
                    <a:pt x="28" y="30"/>
                  </a:lnTo>
                  <a:lnTo>
                    <a:pt x="26" y="26"/>
                  </a:lnTo>
                  <a:lnTo>
                    <a:pt x="26" y="24"/>
                  </a:lnTo>
                  <a:lnTo>
                    <a:pt x="26" y="23"/>
                  </a:lnTo>
                  <a:lnTo>
                    <a:pt x="26" y="22"/>
                  </a:lnTo>
                  <a:lnTo>
                    <a:pt x="26" y="20"/>
                  </a:lnTo>
                  <a:lnTo>
                    <a:pt x="26" y="15"/>
                  </a:lnTo>
                  <a:lnTo>
                    <a:pt x="25" y="15"/>
                  </a:lnTo>
                  <a:lnTo>
                    <a:pt x="25" y="13"/>
                  </a:lnTo>
                  <a:lnTo>
                    <a:pt x="25" y="11"/>
                  </a:lnTo>
                  <a:lnTo>
                    <a:pt x="24" y="10"/>
                  </a:lnTo>
                  <a:lnTo>
                    <a:pt x="24" y="9"/>
                  </a:lnTo>
                  <a:lnTo>
                    <a:pt x="24" y="7"/>
                  </a:lnTo>
                  <a:lnTo>
                    <a:pt x="22" y="7"/>
                  </a:lnTo>
                  <a:lnTo>
                    <a:pt x="22" y="6"/>
                  </a:lnTo>
                  <a:lnTo>
                    <a:pt x="21" y="5"/>
                  </a:lnTo>
                  <a:lnTo>
                    <a:pt x="21" y="4"/>
                  </a:lnTo>
                  <a:lnTo>
                    <a:pt x="19" y="1"/>
                  </a:lnTo>
                  <a:lnTo>
                    <a:pt x="17" y="1"/>
                  </a:lnTo>
                  <a:lnTo>
                    <a:pt x="16" y="0"/>
                  </a:lnTo>
                  <a:lnTo>
                    <a:pt x="16" y="1"/>
                  </a:lnTo>
                  <a:lnTo>
                    <a:pt x="15" y="0"/>
                  </a:lnTo>
                  <a:lnTo>
                    <a:pt x="13" y="0"/>
                  </a:lnTo>
                  <a:lnTo>
                    <a:pt x="12" y="0"/>
                  </a:lnTo>
                  <a:lnTo>
                    <a:pt x="12" y="1"/>
                  </a:lnTo>
                  <a:lnTo>
                    <a:pt x="11" y="1"/>
                  </a:lnTo>
                  <a:lnTo>
                    <a:pt x="8" y="4"/>
                  </a:lnTo>
                  <a:lnTo>
                    <a:pt x="7" y="4"/>
                  </a:lnTo>
                  <a:lnTo>
                    <a:pt x="7" y="5"/>
                  </a:lnTo>
                  <a:lnTo>
                    <a:pt x="6" y="6"/>
                  </a:lnTo>
                  <a:lnTo>
                    <a:pt x="4" y="7"/>
                  </a:lnTo>
                  <a:lnTo>
                    <a:pt x="4" y="9"/>
                  </a:lnTo>
                  <a:lnTo>
                    <a:pt x="3" y="11"/>
                  </a:lnTo>
                  <a:lnTo>
                    <a:pt x="3" y="13"/>
                  </a:lnTo>
                  <a:lnTo>
                    <a:pt x="2" y="17"/>
                  </a:lnTo>
                  <a:lnTo>
                    <a:pt x="3" y="18"/>
                  </a:lnTo>
                  <a:lnTo>
                    <a:pt x="3" y="14"/>
                  </a:lnTo>
                  <a:lnTo>
                    <a:pt x="4" y="13"/>
                  </a:lnTo>
                  <a:lnTo>
                    <a:pt x="4" y="11"/>
                  </a:lnTo>
                  <a:lnTo>
                    <a:pt x="6" y="10"/>
                  </a:lnTo>
                  <a:lnTo>
                    <a:pt x="6" y="9"/>
                  </a:lnTo>
                  <a:lnTo>
                    <a:pt x="7" y="7"/>
                  </a:lnTo>
                  <a:lnTo>
                    <a:pt x="7" y="6"/>
                  </a:lnTo>
                  <a:lnTo>
                    <a:pt x="8" y="6"/>
                  </a:lnTo>
                  <a:lnTo>
                    <a:pt x="9" y="5"/>
                  </a:lnTo>
                  <a:lnTo>
                    <a:pt x="11" y="4"/>
                  </a:lnTo>
                  <a:lnTo>
                    <a:pt x="12" y="4"/>
                  </a:lnTo>
                  <a:lnTo>
                    <a:pt x="13" y="2"/>
                  </a:lnTo>
                  <a:lnTo>
                    <a:pt x="15" y="2"/>
                  </a:lnTo>
                  <a:lnTo>
                    <a:pt x="16" y="2"/>
                  </a:lnTo>
                  <a:lnTo>
                    <a:pt x="16" y="4"/>
                  </a:lnTo>
                  <a:lnTo>
                    <a:pt x="17" y="4"/>
                  </a:lnTo>
                  <a:lnTo>
                    <a:pt x="20" y="6"/>
                  </a:lnTo>
                  <a:lnTo>
                    <a:pt x="20" y="7"/>
                  </a:lnTo>
                  <a:lnTo>
                    <a:pt x="21" y="7"/>
                  </a:lnTo>
                  <a:lnTo>
                    <a:pt x="21" y="9"/>
                  </a:lnTo>
                  <a:lnTo>
                    <a:pt x="22" y="9"/>
                  </a:lnTo>
                  <a:lnTo>
                    <a:pt x="22" y="10"/>
                  </a:lnTo>
                  <a:lnTo>
                    <a:pt x="22" y="11"/>
                  </a:lnTo>
                  <a:lnTo>
                    <a:pt x="24" y="13"/>
                  </a:lnTo>
                  <a:lnTo>
                    <a:pt x="24" y="14"/>
                  </a:lnTo>
                  <a:lnTo>
                    <a:pt x="24" y="15"/>
                  </a:lnTo>
                  <a:lnTo>
                    <a:pt x="25" y="17"/>
                  </a:lnTo>
                  <a:lnTo>
                    <a:pt x="25" y="20"/>
                  </a:lnTo>
                  <a:lnTo>
                    <a:pt x="25" y="22"/>
                  </a:lnTo>
                  <a:lnTo>
                    <a:pt x="25" y="23"/>
                  </a:lnTo>
                  <a:lnTo>
                    <a:pt x="25" y="24"/>
                  </a:lnTo>
                  <a:lnTo>
                    <a:pt x="25" y="26"/>
                  </a:lnTo>
                  <a:lnTo>
                    <a:pt x="25" y="27"/>
                  </a:lnTo>
                  <a:lnTo>
                    <a:pt x="26" y="30"/>
                  </a:lnTo>
                  <a:lnTo>
                    <a:pt x="25" y="32"/>
                  </a:lnTo>
                  <a:lnTo>
                    <a:pt x="25" y="33"/>
                  </a:lnTo>
                  <a:lnTo>
                    <a:pt x="25" y="35"/>
                  </a:lnTo>
                  <a:lnTo>
                    <a:pt x="25" y="37"/>
                  </a:lnTo>
                  <a:lnTo>
                    <a:pt x="25" y="39"/>
                  </a:lnTo>
                  <a:lnTo>
                    <a:pt x="24" y="41"/>
                  </a:lnTo>
                  <a:lnTo>
                    <a:pt x="24" y="42"/>
                  </a:lnTo>
                  <a:lnTo>
                    <a:pt x="22" y="44"/>
                  </a:lnTo>
                  <a:lnTo>
                    <a:pt x="21" y="46"/>
                  </a:lnTo>
                  <a:lnTo>
                    <a:pt x="21" y="49"/>
                  </a:lnTo>
                  <a:lnTo>
                    <a:pt x="20" y="49"/>
                  </a:lnTo>
                  <a:lnTo>
                    <a:pt x="20" y="50"/>
                  </a:lnTo>
                  <a:lnTo>
                    <a:pt x="19" y="50"/>
                  </a:lnTo>
                  <a:lnTo>
                    <a:pt x="19" y="52"/>
                  </a:lnTo>
                  <a:lnTo>
                    <a:pt x="16" y="53"/>
                  </a:lnTo>
                  <a:lnTo>
                    <a:pt x="15" y="53"/>
                  </a:lnTo>
                  <a:lnTo>
                    <a:pt x="15" y="54"/>
                  </a:lnTo>
                  <a:lnTo>
                    <a:pt x="13" y="54"/>
                  </a:lnTo>
                  <a:lnTo>
                    <a:pt x="12" y="54"/>
                  </a:lnTo>
                  <a:lnTo>
                    <a:pt x="11" y="53"/>
                  </a:lnTo>
                  <a:lnTo>
                    <a:pt x="9" y="53"/>
                  </a:lnTo>
                  <a:lnTo>
                    <a:pt x="8" y="52"/>
                  </a:lnTo>
                  <a:lnTo>
                    <a:pt x="7" y="50"/>
                  </a:lnTo>
                  <a:lnTo>
                    <a:pt x="6" y="49"/>
                  </a:lnTo>
                  <a:lnTo>
                    <a:pt x="6" y="48"/>
                  </a:lnTo>
                  <a:lnTo>
                    <a:pt x="4" y="46"/>
                  </a:lnTo>
                  <a:lnTo>
                    <a:pt x="4" y="45"/>
                  </a:lnTo>
                  <a:lnTo>
                    <a:pt x="4" y="44"/>
                  </a:lnTo>
                  <a:lnTo>
                    <a:pt x="3" y="41"/>
                  </a:lnTo>
                  <a:lnTo>
                    <a:pt x="3" y="40"/>
                  </a:lnTo>
                  <a:lnTo>
                    <a:pt x="2" y="36"/>
                  </a:lnTo>
                  <a:lnTo>
                    <a:pt x="2" y="35"/>
                  </a:lnTo>
                  <a:lnTo>
                    <a:pt x="2" y="33"/>
                  </a:lnTo>
                  <a:lnTo>
                    <a:pt x="2" y="32"/>
                  </a:lnTo>
                  <a:lnTo>
                    <a:pt x="2" y="31"/>
                  </a:lnTo>
                  <a:lnTo>
                    <a:pt x="2" y="30"/>
                  </a:lnTo>
                  <a:lnTo>
                    <a:pt x="2" y="28"/>
                  </a:lnTo>
                  <a:lnTo>
                    <a:pt x="2" y="27"/>
                  </a:lnTo>
                  <a:lnTo>
                    <a:pt x="2" y="26"/>
                  </a:lnTo>
                  <a:lnTo>
                    <a:pt x="2" y="24"/>
                  </a:lnTo>
                  <a:lnTo>
                    <a:pt x="2" y="23"/>
                  </a:lnTo>
                  <a:lnTo>
                    <a:pt x="2" y="22"/>
                  </a:lnTo>
                  <a:lnTo>
                    <a:pt x="3" y="18"/>
                  </a:lnTo>
                  <a:lnTo>
                    <a:pt x="2" y="17"/>
                  </a:lnTo>
                  <a:close/>
                </a:path>
              </a:pathLst>
            </a:custGeom>
            <a:solidFill>
              <a:srgbClr val="808080"/>
            </a:solidFill>
            <a:ln w="9525">
              <a:noFill/>
              <a:round/>
              <a:headEnd/>
              <a:tailEnd/>
            </a:ln>
          </p:spPr>
          <p:txBody>
            <a:bodyPr/>
            <a:lstStyle/>
            <a:p>
              <a:endParaRPr lang="en-US"/>
            </a:p>
          </p:txBody>
        </p:sp>
        <p:sp>
          <p:nvSpPr>
            <p:cNvPr id="389" name="Freeform 535"/>
            <p:cNvSpPr>
              <a:spLocks/>
            </p:cNvSpPr>
            <p:nvPr/>
          </p:nvSpPr>
          <p:spPr bwMode="auto">
            <a:xfrm>
              <a:off x="1594" y="1191"/>
              <a:ext cx="36" cy="77"/>
            </a:xfrm>
            <a:custGeom>
              <a:avLst/>
              <a:gdLst>
                <a:gd name="T0" fmla="*/ 24 w 36"/>
                <a:gd name="T1" fmla="*/ 2 h 77"/>
                <a:gd name="T2" fmla="*/ 20 w 36"/>
                <a:gd name="T3" fmla="*/ 2 h 77"/>
                <a:gd name="T4" fmla="*/ 18 w 36"/>
                <a:gd name="T5" fmla="*/ 0 h 77"/>
                <a:gd name="T6" fmla="*/ 16 w 36"/>
                <a:gd name="T7" fmla="*/ 2 h 77"/>
                <a:gd name="T8" fmla="*/ 13 w 36"/>
                <a:gd name="T9" fmla="*/ 4 h 77"/>
                <a:gd name="T10" fmla="*/ 11 w 36"/>
                <a:gd name="T11" fmla="*/ 7 h 77"/>
                <a:gd name="T12" fmla="*/ 8 w 36"/>
                <a:gd name="T13" fmla="*/ 8 h 77"/>
                <a:gd name="T14" fmla="*/ 7 w 36"/>
                <a:gd name="T15" fmla="*/ 12 h 77"/>
                <a:gd name="T16" fmla="*/ 5 w 36"/>
                <a:gd name="T17" fmla="*/ 15 h 77"/>
                <a:gd name="T18" fmla="*/ 4 w 36"/>
                <a:gd name="T19" fmla="*/ 17 h 77"/>
                <a:gd name="T20" fmla="*/ 3 w 36"/>
                <a:gd name="T21" fmla="*/ 20 h 77"/>
                <a:gd name="T22" fmla="*/ 1 w 36"/>
                <a:gd name="T23" fmla="*/ 28 h 77"/>
                <a:gd name="T24" fmla="*/ 1 w 36"/>
                <a:gd name="T25" fmla="*/ 31 h 77"/>
                <a:gd name="T26" fmla="*/ 1 w 36"/>
                <a:gd name="T27" fmla="*/ 35 h 77"/>
                <a:gd name="T28" fmla="*/ 0 w 36"/>
                <a:gd name="T29" fmla="*/ 39 h 77"/>
                <a:gd name="T30" fmla="*/ 1 w 36"/>
                <a:gd name="T31" fmla="*/ 42 h 77"/>
                <a:gd name="T32" fmla="*/ 1 w 36"/>
                <a:gd name="T33" fmla="*/ 46 h 77"/>
                <a:gd name="T34" fmla="*/ 1 w 36"/>
                <a:gd name="T35" fmla="*/ 50 h 77"/>
                <a:gd name="T36" fmla="*/ 3 w 36"/>
                <a:gd name="T37" fmla="*/ 56 h 77"/>
                <a:gd name="T38" fmla="*/ 4 w 36"/>
                <a:gd name="T39" fmla="*/ 60 h 77"/>
                <a:gd name="T40" fmla="*/ 5 w 36"/>
                <a:gd name="T41" fmla="*/ 64 h 77"/>
                <a:gd name="T42" fmla="*/ 7 w 36"/>
                <a:gd name="T43" fmla="*/ 68 h 77"/>
                <a:gd name="T44" fmla="*/ 9 w 36"/>
                <a:gd name="T45" fmla="*/ 72 h 77"/>
                <a:gd name="T46" fmla="*/ 13 w 36"/>
                <a:gd name="T47" fmla="*/ 74 h 77"/>
                <a:gd name="T48" fmla="*/ 16 w 36"/>
                <a:gd name="T49" fmla="*/ 75 h 77"/>
                <a:gd name="T50" fmla="*/ 20 w 36"/>
                <a:gd name="T51" fmla="*/ 77 h 77"/>
                <a:gd name="T52" fmla="*/ 25 w 36"/>
                <a:gd name="T53" fmla="*/ 74 h 77"/>
                <a:gd name="T54" fmla="*/ 26 w 36"/>
                <a:gd name="T55" fmla="*/ 72 h 77"/>
                <a:gd name="T56" fmla="*/ 29 w 36"/>
                <a:gd name="T57" fmla="*/ 70 h 77"/>
                <a:gd name="T58" fmla="*/ 30 w 36"/>
                <a:gd name="T59" fmla="*/ 66 h 77"/>
                <a:gd name="T60" fmla="*/ 31 w 36"/>
                <a:gd name="T61" fmla="*/ 64 h 77"/>
                <a:gd name="T62" fmla="*/ 33 w 36"/>
                <a:gd name="T63" fmla="*/ 60 h 77"/>
                <a:gd name="T64" fmla="*/ 35 w 36"/>
                <a:gd name="T65" fmla="*/ 55 h 77"/>
                <a:gd name="T66" fmla="*/ 36 w 36"/>
                <a:gd name="T67" fmla="*/ 48 h 77"/>
                <a:gd name="T68" fmla="*/ 36 w 36"/>
                <a:gd name="T69" fmla="*/ 44 h 77"/>
                <a:gd name="T70" fmla="*/ 36 w 36"/>
                <a:gd name="T71" fmla="*/ 40 h 77"/>
                <a:gd name="T72" fmla="*/ 36 w 36"/>
                <a:gd name="T73" fmla="*/ 37 h 77"/>
                <a:gd name="T74" fmla="*/ 36 w 36"/>
                <a:gd name="T75" fmla="*/ 33 h 77"/>
                <a:gd name="T76" fmla="*/ 36 w 36"/>
                <a:gd name="T77" fmla="*/ 29 h 77"/>
                <a:gd name="T78" fmla="*/ 35 w 36"/>
                <a:gd name="T79" fmla="*/ 25 h 77"/>
                <a:gd name="T80" fmla="*/ 34 w 36"/>
                <a:gd name="T81" fmla="*/ 18 h 77"/>
                <a:gd name="T82" fmla="*/ 33 w 36"/>
                <a:gd name="T83" fmla="*/ 16 h 77"/>
                <a:gd name="T84" fmla="*/ 33 w 36"/>
                <a:gd name="T85" fmla="*/ 12 h 77"/>
                <a:gd name="T86" fmla="*/ 31 w 36"/>
                <a:gd name="T87" fmla="*/ 9 h 77"/>
                <a:gd name="T88" fmla="*/ 29 w 36"/>
                <a:gd name="T89" fmla="*/ 8 h 77"/>
                <a:gd name="T90" fmla="*/ 27 w 36"/>
                <a:gd name="T91" fmla="*/ 5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77"/>
                <a:gd name="T140" fmla="*/ 36 w 36"/>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77">
                  <a:moveTo>
                    <a:pt x="26" y="4"/>
                  </a:moveTo>
                  <a:lnTo>
                    <a:pt x="25" y="3"/>
                  </a:lnTo>
                  <a:lnTo>
                    <a:pt x="24" y="2"/>
                  </a:lnTo>
                  <a:lnTo>
                    <a:pt x="22" y="2"/>
                  </a:lnTo>
                  <a:lnTo>
                    <a:pt x="21" y="2"/>
                  </a:lnTo>
                  <a:lnTo>
                    <a:pt x="20" y="2"/>
                  </a:lnTo>
                  <a:lnTo>
                    <a:pt x="20" y="0"/>
                  </a:lnTo>
                  <a:lnTo>
                    <a:pt x="20" y="2"/>
                  </a:lnTo>
                  <a:lnTo>
                    <a:pt x="18" y="0"/>
                  </a:lnTo>
                  <a:lnTo>
                    <a:pt x="18" y="2"/>
                  </a:lnTo>
                  <a:lnTo>
                    <a:pt x="17" y="2"/>
                  </a:lnTo>
                  <a:lnTo>
                    <a:pt x="16" y="2"/>
                  </a:lnTo>
                  <a:lnTo>
                    <a:pt x="14" y="2"/>
                  </a:lnTo>
                  <a:lnTo>
                    <a:pt x="13" y="3"/>
                  </a:lnTo>
                  <a:lnTo>
                    <a:pt x="13" y="4"/>
                  </a:lnTo>
                  <a:lnTo>
                    <a:pt x="12" y="4"/>
                  </a:lnTo>
                  <a:lnTo>
                    <a:pt x="11" y="5"/>
                  </a:lnTo>
                  <a:lnTo>
                    <a:pt x="11" y="7"/>
                  </a:lnTo>
                  <a:lnTo>
                    <a:pt x="9" y="7"/>
                  </a:lnTo>
                  <a:lnTo>
                    <a:pt x="9" y="8"/>
                  </a:lnTo>
                  <a:lnTo>
                    <a:pt x="8" y="8"/>
                  </a:lnTo>
                  <a:lnTo>
                    <a:pt x="8" y="9"/>
                  </a:lnTo>
                  <a:lnTo>
                    <a:pt x="7" y="11"/>
                  </a:lnTo>
                  <a:lnTo>
                    <a:pt x="7" y="12"/>
                  </a:lnTo>
                  <a:lnTo>
                    <a:pt x="7" y="13"/>
                  </a:lnTo>
                  <a:lnTo>
                    <a:pt x="5" y="13"/>
                  </a:lnTo>
                  <a:lnTo>
                    <a:pt x="5" y="15"/>
                  </a:lnTo>
                  <a:lnTo>
                    <a:pt x="5" y="16"/>
                  </a:lnTo>
                  <a:lnTo>
                    <a:pt x="4" y="16"/>
                  </a:lnTo>
                  <a:lnTo>
                    <a:pt x="4" y="17"/>
                  </a:lnTo>
                  <a:lnTo>
                    <a:pt x="4" y="18"/>
                  </a:lnTo>
                  <a:lnTo>
                    <a:pt x="4" y="20"/>
                  </a:lnTo>
                  <a:lnTo>
                    <a:pt x="3" y="20"/>
                  </a:lnTo>
                  <a:lnTo>
                    <a:pt x="3" y="24"/>
                  </a:lnTo>
                  <a:lnTo>
                    <a:pt x="1" y="26"/>
                  </a:lnTo>
                  <a:lnTo>
                    <a:pt x="1" y="28"/>
                  </a:lnTo>
                  <a:lnTo>
                    <a:pt x="1" y="29"/>
                  </a:lnTo>
                  <a:lnTo>
                    <a:pt x="1" y="30"/>
                  </a:lnTo>
                  <a:lnTo>
                    <a:pt x="1" y="31"/>
                  </a:lnTo>
                  <a:lnTo>
                    <a:pt x="1" y="33"/>
                  </a:lnTo>
                  <a:lnTo>
                    <a:pt x="1" y="34"/>
                  </a:lnTo>
                  <a:lnTo>
                    <a:pt x="1" y="35"/>
                  </a:lnTo>
                  <a:lnTo>
                    <a:pt x="1" y="37"/>
                  </a:lnTo>
                  <a:lnTo>
                    <a:pt x="1" y="38"/>
                  </a:lnTo>
                  <a:lnTo>
                    <a:pt x="0" y="39"/>
                  </a:lnTo>
                  <a:lnTo>
                    <a:pt x="1" y="39"/>
                  </a:lnTo>
                  <a:lnTo>
                    <a:pt x="1" y="40"/>
                  </a:lnTo>
                  <a:lnTo>
                    <a:pt x="1" y="42"/>
                  </a:lnTo>
                  <a:lnTo>
                    <a:pt x="1" y="43"/>
                  </a:lnTo>
                  <a:lnTo>
                    <a:pt x="1" y="44"/>
                  </a:lnTo>
                  <a:lnTo>
                    <a:pt x="1" y="46"/>
                  </a:lnTo>
                  <a:lnTo>
                    <a:pt x="1" y="47"/>
                  </a:lnTo>
                  <a:lnTo>
                    <a:pt x="1" y="48"/>
                  </a:lnTo>
                  <a:lnTo>
                    <a:pt x="1" y="50"/>
                  </a:lnTo>
                  <a:lnTo>
                    <a:pt x="1" y="51"/>
                  </a:lnTo>
                  <a:lnTo>
                    <a:pt x="1" y="52"/>
                  </a:lnTo>
                  <a:lnTo>
                    <a:pt x="3" y="56"/>
                  </a:lnTo>
                  <a:lnTo>
                    <a:pt x="3" y="57"/>
                  </a:lnTo>
                  <a:lnTo>
                    <a:pt x="3" y="59"/>
                  </a:lnTo>
                  <a:lnTo>
                    <a:pt x="4" y="60"/>
                  </a:lnTo>
                  <a:lnTo>
                    <a:pt x="4" y="61"/>
                  </a:lnTo>
                  <a:lnTo>
                    <a:pt x="4" y="63"/>
                  </a:lnTo>
                  <a:lnTo>
                    <a:pt x="5" y="64"/>
                  </a:lnTo>
                  <a:lnTo>
                    <a:pt x="5" y="65"/>
                  </a:lnTo>
                  <a:lnTo>
                    <a:pt x="7" y="66"/>
                  </a:lnTo>
                  <a:lnTo>
                    <a:pt x="7" y="68"/>
                  </a:lnTo>
                  <a:lnTo>
                    <a:pt x="8" y="69"/>
                  </a:lnTo>
                  <a:lnTo>
                    <a:pt x="8" y="70"/>
                  </a:lnTo>
                  <a:lnTo>
                    <a:pt x="9" y="72"/>
                  </a:lnTo>
                  <a:lnTo>
                    <a:pt x="11" y="73"/>
                  </a:lnTo>
                  <a:lnTo>
                    <a:pt x="12" y="74"/>
                  </a:lnTo>
                  <a:lnTo>
                    <a:pt x="13" y="74"/>
                  </a:lnTo>
                  <a:lnTo>
                    <a:pt x="13" y="75"/>
                  </a:lnTo>
                  <a:lnTo>
                    <a:pt x="14" y="75"/>
                  </a:lnTo>
                  <a:lnTo>
                    <a:pt x="16" y="75"/>
                  </a:lnTo>
                  <a:lnTo>
                    <a:pt x="17" y="77"/>
                  </a:lnTo>
                  <a:lnTo>
                    <a:pt x="18" y="77"/>
                  </a:lnTo>
                  <a:lnTo>
                    <a:pt x="20" y="77"/>
                  </a:lnTo>
                  <a:lnTo>
                    <a:pt x="21" y="75"/>
                  </a:lnTo>
                  <a:lnTo>
                    <a:pt x="22" y="75"/>
                  </a:lnTo>
                  <a:lnTo>
                    <a:pt x="25" y="74"/>
                  </a:lnTo>
                  <a:lnTo>
                    <a:pt x="25" y="73"/>
                  </a:lnTo>
                  <a:lnTo>
                    <a:pt x="26" y="73"/>
                  </a:lnTo>
                  <a:lnTo>
                    <a:pt x="26" y="72"/>
                  </a:lnTo>
                  <a:lnTo>
                    <a:pt x="27" y="72"/>
                  </a:lnTo>
                  <a:lnTo>
                    <a:pt x="27" y="70"/>
                  </a:lnTo>
                  <a:lnTo>
                    <a:pt x="29" y="70"/>
                  </a:lnTo>
                  <a:lnTo>
                    <a:pt x="29" y="69"/>
                  </a:lnTo>
                  <a:lnTo>
                    <a:pt x="30" y="68"/>
                  </a:lnTo>
                  <a:lnTo>
                    <a:pt x="30" y="66"/>
                  </a:lnTo>
                  <a:lnTo>
                    <a:pt x="31" y="66"/>
                  </a:lnTo>
                  <a:lnTo>
                    <a:pt x="31" y="65"/>
                  </a:lnTo>
                  <a:lnTo>
                    <a:pt x="31" y="64"/>
                  </a:lnTo>
                  <a:lnTo>
                    <a:pt x="33" y="63"/>
                  </a:lnTo>
                  <a:lnTo>
                    <a:pt x="33" y="61"/>
                  </a:lnTo>
                  <a:lnTo>
                    <a:pt x="33" y="60"/>
                  </a:lnTo>
                  <a:lnTo>
                    <a:pt x="34" y="60"/>
                  </a:lnTo>
                  <a:lnTo>
                    <a:pt x="34" y="57"/>
                  </a:lnTo>
                  <a:lnTo>
                    <a:pt x="35" y="55"/>
                  </a:lnTo>
                  <a:lnTo>
                    <a:pt x="35" y="51"/>
                  </a:lnTo>
                  <a:lnTo>
                    <a:pt x="35" y="50"/>
                  </a:lnTo>
                  <a:lnTo>
                    <a:pt x="36" y="48"/>
                  </a:lnTo>
                  <a:lnTo>
                    <a:pt x="36" y="47"/>
                  </a:lnTo>
                  <a:lnTo>
                    <a:pt x="36" y="46"/>
                  </a:lnTo>
                  <a:lnTo>
                    <a:pt x="36" y="44"/>
                  </a:lnTo>
                  <a:lnTo>
                    <a:pt x="36" y="43"/>
                  </a:lnTo>
                  <a:lnTo>
                    <a:pt x="36" y="42"/>
                  </a:lnTo>
                  <a:lnTo>
                    <a:pt x="36" y="40"/>
                  </a:lnTo>
                  <a:lnTo>
                    <a:pt x="36" y="39"/>
                  </a:lnTo>
                  <a:lnTo>
                    <a:pt x="36" y="38"/>
                  </a:lnTo>
                  <a:lnTo>
                    <a:pt x="36" y="37"/>
                  </a:lnTo>
                  <a:lnTo>
                    <a:pt x="36" y="35"/>
                  </a:lnTo>
                  <a:lnTo>
                    <a:pt x="36" y="34"/>
                  </a:lnTo>
                  <a:lnTo>
                    <a:pt x="36" y="33"/>
                  </a:lnTo>
                  <a:lnTo>
                    <a:pt x="36" y="31"/>
                  </a:lnTo>
                  <a:lnTo>
                    <a:pt x="36" y="30"/>
                  </a:lnTo>
                  <a:lnTo>
                    <a:pt x="36" y="29"/>
                  </a:lnTo>
                  <a:lnTo>
                    <a:pt x="36" y="28"/>
                  </a:lnTo>
                  <a:lnTo>
                    <a:pt x="35" y="26"/>
                  </a:lnTo>
                  <a:lnTo>
                    <a:pt x="35" y="25"/>
                  </a:lnTo>
                  <a:lnTo>
                    <a:pt x="35" y="21"/>
                  </a:lnTo>
                  <a:lnTo>
                    <a:pt x="34" y="20"/>
                  </a:lnTo>
                  <a:lnTo>
                    <a:pt x="34" y="18"/>
                  </a:lnTo>
                  <a:lnTo>
                    <a:pt x="34" y="17"/>
                  </a:lnTo>
                  <a:lnTo>
                    <a:pt x="34" y="16"/>
                  </a:lnTo>
                  <a:lnTo>
                    <a:pt x="33" y="16"/>
                  </a:lnTo>
                  <a:lnTo>
                    <a:pt x="33" y="15"/>
                  </a:lnTo>
                  <a:lnTo>
                    <a:pt x="33" y="13"/>
                  </a:lnTo>
                  <a:lnTo>
                    <a:pt x="33" y="12"/>
                  </a:lnTo>
                  <a:lnTo>
                    <a:pt x="31" y="12"/>
                  </a:lnTo>
                  <a:lnTo>
                    <a:pt x="31" y="11"/>
                  </a:lnTo>
                  <a:lnTo>
                    <a:pt x="31" y="9"/>
                  </a:lnTo>
                  <a:lnTo>
                    <a:pt x="30" y="9"/>
                  </a:lnTo>
                  <a:lnTo>
                    <a:pt x="30" y="8"/>
                  </a:lnTo>
                  <a:lnTo>
                    <a:pt x="29" y="8"/>
                  </a:lnTo>
                  <a:lnTo>
                    <a:pt x="29" y="7"/>
                  </a:lnTo>
                  <a:lnTo>
                    <a:pt x="29" y="5"/>
                  </a:lnTo>
                  <a:lnTo>
                    <a:pt x="27" y="5"/>
                  </a:lnTo>
                  <a:lnTo>
                    <a:pt x="26" y="4"/>
                  </a:lnTo>
                  <a:close/>
                </a:path>
              </a:pathLst>
            </a:custGeom>
            <a:solidFill>
              <a:srgbClr val="808080"/>
            </a:solidFill>
            <a:ln w="9525">
              <a:noFill/>
              <a:round/>
              <a:headEnd/>
              <a:tailEnd/>
            </a:ln>
          </p:spPr>
          <p:txBody>
            <a:bodyPr/>
            <a:lstStyle/>
            <a:p>
              <a:endParaRPr lang="en-US"/>
            </a:p>
          </p:txBody>
        </p:sp>
        <p:sp>
          <p:nvSpPr>
            <p:cNvPr id="390" name="Freeform 536"/>
            <p:cNvSpPr>
              <a:spLocks/>
            </p:cNvSpPr>
            <p:nvPr/>
          </p:nvSpPr>
          <p:spPr bwMode="auto">
            <a:xfrm>
              <a:off x="1594" y="1190"/>
              <a:ext cx="38" cy="79"/>
            </a:xfrm>
            <a:custGeom>
              <a:avLst/>
              <a:gdLst>
                <a:gd name="T0" fmla="*/ 1 w 38"/>
                <a:gd name="T1" fmla="*/ 31 h 79"/>
                <a:gd name="T2" fmla="*/ 0 w 38"/>
                <a:gd name="T3" fmla="*/ 39 h 79"/>
                <a:gd name="T4" fmla="*/ 0 w 38"/>
                <a:gd name="T5" fmla="*/ 48 h 79"/>
                <a:gd name="T6" fmla="*/ 3 w 38"/>
                <a:gd name="T7" fmla="*/ 58 h 79"/>
                <a:gd name="T8" fmla="*/ 4 w 38"/>
                <a:gd name="T9" fmla="*/ 65 h 79"/>
                <a:gd name="T10" fmla="*/ 7 w 38"/>
                <a:gd name="T11" fmla="*/ 70 h 79"/>
                <a:gd name="T12" fmla="*/ 11 w 38"/>
                <a:gd name="T13" fmla="*/ 75 h 79"/>
                <a:gd name="T14" fmla="*/ 14 w 38"/>
                <a:gd name="T15" fmla="*/ 78 h 79"/>
                <a:gd name="T16" fmla="*/ 20 w 38"/>
                <a:gd name="T17" fmla="*/ 78 h 79"/>
                <a:gd name="T18" fmla="*/ 25 w 38"/>
                <a:gd name="T19" fmla="*/ 76 h 79"/>
                <a:gd name="T20" fmla="*/ 27 w 38"/>
                <a:gd name="T21" fmla="*/ 73 h 79"/>
                <a:gd name="T22" fmla="*/ 31 w 38"/>
                <a:gd name="T23" fmla="*/ 66 h 79"/>
                <a:gd name="T24" fmla="*/ 34 w 38"/>
                <a:gd name="T25" fmla="*/ 61 h 79"/>
                <a:gd name="T26" fmla="*/ 35 w 38"/>
                <a:gd name="T27" fmla="*/ 53 h 79"/>
                <a:gd name="T28" fmla="*/ 36 w 38"/>
                <a:gd name="T29" fmla="*/ 44 h 79"/>
                <a:gd name="T30" fmla="*/ 36 w 38"/>
                <a:gd name="T31" fmla="*/ 35 h 79"/>
                <a:gd name="T32" fmla="*/ 36 w 38"/>
                <a:gd name="T33" fmla="*/ 27 h 79"/>
                <a:gd name="T34" fmla="*/ 35 w 38"/>
                <a:gd name="T35" fmla="*/ 19 h 79"/>
                <a:gd name="T36" fmla="*/ 31 w 38"/>
                <a:gd name="T37" fmla="*/ 12 h 79"/>
                <a:gd name="T38" fmla="*/ 29 w 38"/>
                <a:gd name="T39" fmla="*/ 6 h 79"/>
                <a:gd name="T40" fmla="*/ 22 w 38"/>
                <a:gd name="T41" fmla="*/ 1 h 79"/>
                <a:gd name="T42" fmla="*/ 18 w 38"/>
                <a:gd name="T43" fmla="*/ 1 h 79"/>
                <a:gd name="T44" fmla="*/ 11 w 38"/>
                <a:gd name="T45" fmla="*/ 5 h 79"/>
                <a:gd name="T46" fmla="*/ 7 w 38"/>
                <a:gd name="T47" fmla="*/ 9 h 79"/>
                <a:gd name="T48" fmla="*/ 4 w 38"/>
                <a:gd name="T49" fmla="*/ 16 h 79"/>
                <a:gd name="T50" fmla="*/ 3 w 38"/>
                <a:gd name="T51" fmla="*/ 23 h 79"/>
                <a:gd name="T52" fmla="*/ 5 w 38"/>
                <a:gd name="T53" fmla="*/ 18 h 79"/>
                <a:gd name="T54" fmla="*/ 8 w 38"/>
                <a:gd name="T55" fmla="*/ 13 h 79"/>
                <a:gd name="T56" fmla="*/ 11 w 38"/>
                <a:gd name="T57" fmla="*/ 9 h 79"/>
                <a:gd name="T58" fmla="*/ 16 w 38"/>
                <a:gd name="T59" fmla="*/ 4 h 79"/>
                <a:gd name="T60" fmla="*/ 21 w 38"/>
                <a:gd name="T61" fmla="*/ 4 h 79"/>
                <a:gd name="T62" fmla="*/ 25 w 38"/>
                <a:gd name="T63" fmla="*/ 5 h 79"/>
                <a:gd name="T64" fmla="*/ 30 w 38"/>
                <a:gd name="T65" fmla="*/ 12 h 79"/>
                <a:gd name="T66" fmla="*/ 33 w 38"/>
                <a:gd name="T67" fmla="*/ 17 h 79"/>
                <a:gd name="T68" fmla="*/ 35 w 38"/>
                <a:gd name="T69" fmla="*/ 30 h 79"/>
                <a:gd name="T70" fmla="*/ 36 w 38"/>
                <a:gd name="T71" fmla="*/ 36 h 79"/>
                <a:gd name="T72" fmla="*/ 35 w 38"/>
                <a:gd name="T73" fmla="*/ 45 h 79"/>
                <a:gd name="T74" fmla="*/ 34 w 38"/>
                <a:gd name="T75" fmla="*/ 54 h 79"/>
                <a:gd name="T76" fmla="*/ 33 w 38"/>
                <a:gd name="T77" fmla="*/ 61 h 79"/>
                <a:gd name="T78" fmla="*/ 30 w 38"/>
                <a:gd name="T79" fmla="*/ 66 h 79"/>
                <a:gd name="T80" fmla="*/ 26 w 38"/>
                <a:gd name="T81" fmla="*/ 71 h 79"/>
                <a:gd name="T82" fmla="*/ 22 w 38"/>
                <a:gd name="T83" fmla="*/ 74 h 79"/>
                <a:gd name="T84" fmla="*/ 18 w 38"/>
                <a:gd name="T85" fmla="*/ 76 h 79"/>
                <a:gd name="T86" fmla="*/ 14 w 38"/>
                <a:gd name="T87" fmla="*/ 75 h 79"/>
                <a:gd name="T88" fmla="*/ 12 w 38"/>
                <a:gd name="T89" fmla="*/ 73 h 79"/>
                <a:gd name="T90" fmla="*/ 8 w 38"/>
                <a:gd name="T91" fmla="*/ 69 h 79"/>
                <a:gd name="T92" fmla="*/ 5 w 38"/>
                <a:gd name="T93" fmla="*/ 65 h 79"/>
                <a:gd name="T94" fmla="*/ 4 w 38"/>
                <a:gd name="T95" fmla="*/ 58 h 79"/>
                <a:gd name="T96" fmla="*/ 3 w 38"/>
                <a:gd name="T97" fmla="*/ 51 h 79"/>
                <a:gd name="T98" fmla="*/ 1 w 38"/>
                <a:gd name="T99" fmla="*/ 40 h 79"/>
                <a:gd name="T100" fmla="*/ 1 w 38"/>
                <a:gd name="T101" fmla="*/ 34 h 79"/>
                <a:gd name="T102" fmla="*/ 3 w 38"/>
                <a:gd name="T103" fmla="*/ 25 h 7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79"/>
                <a:gd name="T158" fmla="*/ 38 w 38"/>
                <a:gd name="T159" fmla="*/ 79 h 7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79">
                  <a:moveTo>
                    <a:pt x="3" y="23"/>
                  </a:moveTo>
                  <a:lnTo>
                    <a:pt x="1" y="27"/>
                  </a:lnTo>
                  <a:lnTo>
                    <a:pt x="1" y="29"/>
                  </a:lnTo>
                  <a:lnTo>
                    <a:pt x="1" y="31"/>
                  </a:lnTo>
                  <a:lnTo>
                    <a:pt x="0" y="32"/>
                  </a:lnTo>
                  <a:lnTo>
                    <a:pt x="0" y="35"/>
                  </a:lnTo>
                  <a:lnTo>
                    <a:pt x="0" y="36"/>
                  </a:lnTo>
                  <a:lnTo>
                    <a:pt x="0" y="39"/>
                  </a:lnTo>
                  <a:lnTo>
                    <a:pt x="0" y="40"/>
                  </a:lnTo>
                  <a:lnTo>
                    <a:pt x="0" y="44"/>
                  </a:lnTo>
                  <a:lnTo>
                    <a:pt x="0" y="45"/>
                  </a:lnTo>
                  <a:lnTo>
                    <a:pt x="0" y="48"/>
                  </a:lnTo>
                  <a:lnTo>
                    <a:pt x="1" y="52"/>
                  </a:lnTo>
                  <a:lnTo>
                    <a:pt x="1" y="53"/>
                  </a:lnTo>
                  <a:lnTo>
                    <a:pt x="1" y="56"/>
                  </a:lnTo>
                  <a:lnTo>
                    <a:pt x="3" y="58"/>
                  </a:lnTo>
                  <a:lnTo>
                    <a:pt x="3" y="60"/>
                  </a:lnTo>
                  <a:lnTo>
                    <a:pt x="3" y="61"/>
                  </a:lnTo>
                  <a:lnTo>
                    <a:pt x="4" y="64"/>
                  </a:lnTo>
                  <a:lnTo>
                    <a:pt x="4" y="65"/>
                  </a:lnTo>
                  <a:lnTo>
                    <a:pt x="4" y="66"/>
                  </a:lnTo>
                  <a:lnTo>
                    <a:pt x="5" y="67"/>
                  </a:lnTo>
                  <a:lnTo>
                    <a:pt x="7" y="69"/>
                  </a:lnTo>
                  <a:lnTo>
                    <a:pt x="7" y="70"/>
                  </a:lnTo>
                  <a:lnTo>
                    <a:pt x="8" y="71"/>
                  </a:lnTo>
                  <a:lnTo>
                    <a:pt x="8" y="73"/>
                  </a:lnTo>
                  <a:lnTo>
                    <a:pt x="9" y="74"/>
                  </a:lnTo>
                  <a:lnTo>
                    <a:pt x="11" y="75"/>
                  </a:lnTo>
                  <a:lnTo>
                    <a:pt x="12" y="75"/>
                  </a:lnTo>
                  <a:lnTo>
                    <a:pt x="12" y="76"/>
                  </a:lnTo>
                  <a:lnTo>
                    <a:pt x="13" y="76"/>
                  </a:lnTo>
                  <a:lnTo>
                    <a:pt x="14" y="78"/>
                  </a:lnTo>
                  <a:lnTo>
                    <a:pt x="16" y="78"/>
                  </a:lnTo>
                  <a:lnTo>
                    <a:pt x="17" y="78"/>
                  </a:lnTo>
                  <a:lnTo>
                    <a:pt x="18" y="79"/>
                  </a:lnTo>
                  <a:lnTo>
                    <a:pt x="20" y="78"/>
                  </a:lnTo>
                  <a:lnTo>
                    <a:pt x="21" y="78"/>
                  </a:lnTo>
                  <a:lnTo>
                    <a:pt x="22" y="78"/>
                  </a:lnTo>
                  <a:lnTo>
                    <a:pt x="24" y="76"/>
                  </a:lnTo>
                  <a:lnTo>
                    <a:pt x="25" y="76"/>
                  </a:lnTo>
                  <a:lnTo>
                    <a:pt x="26" y="75"/>
                  </a:lnTo>
                  <a:lnTo>
                    <a:pt x="26" y="74"/>
                  </a:lnTo>
                  <a:lnTo>
                    <a:pt x="27" y="74"/>
                  </a:lnTo>
                  <a:lnTo>
                    <a:pt x="27" y="73"/>
                  </a:lnTo>
                  <a:lnTo>
                    <a:pt x="30" y="70"/>
                  </a:lnTo>
                  <a:lnTo>
                    <a:pt x="30" y="69"/>
                  </a:lnTo>
                  <a:lnTo>
                    <a:pt x="31" y="67"/>
                  </a:lnTo>
                  <a:lnTo>
                    <a:pt x="31" y="66"/>
                  </a:lnTo>
                  <a:lnTo>
                    <a:pt x="33" y="65"/>
                  </a:lnTo>
                  <a:lnTo>
                    <a:pt x="33" y="64"/>
                  </a:lnTo>
                  <a:lnTo>
                    <a:pt x="34" y="62"/>
                  </a:lnTo>
                  <a:lnTo>
                    <a:pt x="34" y="61"/>
                  </a:lnTo>
                  <a:lnTo>
                    <a:pt x="34" y="58"/>
                  </a:lnTo>
                  <a:lnTo>
                    <a:pt x="35" y="57"/>
                  </a:lnTo>
                  <a:lnTo>
                    <a:pt x="35" y="56"/>
                  </a:lnTo>
                  <a:lnTo>
                    <a:pt x="35" y="53"/>
                  </a:lnTo>
                  <a:lnTo>
                    <a:pt x="36" y="49"/>
                  </a:lnTo>
                  <a:lnTo>
                    <a:pt x="36" y="48"/>
                  </a:lnTo>
                  <a:lnTo>
                    <a:pt x="36" y="45"/>
                  </a:lnTo>
                  <a:lnTo>
                    <a:pt x="36" y="44"/>
                  </a:lnTo>
                  <a:lnTo>
                    <a:pt x="36" y="43"/>
                  </a:lnTo>
                  <a:lnTo>
                    <a:pt x="38" y="39"/>
                  </a:lnTo>
                  <a:lnTo>
                    <a:pt x="38" y="36"/>
                  </a:lnTo>
                  <a:lnTo>
                    <a:pt x="36" y="35"/>
                  </a:lnTo>
                  <a:lnTo>
                    <a:pt x="36" y="32"/>
                  </a:lnTo>
                  <a:lnTo>
                    <a:pt x="36" y="31"/>
                  </a:lnTo>
                  <a:lnTo>
                    <a:pt x="36" y="29"/>
                  </a:lnTo>
                  <a:lnTo>
                    <a:pt x="36" y="27"/>
                  </a:lnTo>
                  <a:lnTo>
                    <a:pt x="36" y="26"/>
                  </a:lnTo>
                  <a:lnTo>
                    <a:pt x="36" y="23"/>
                  </a:lnTo>
                  <a:lnTo>
                    <a:pt x="35" y="22"/>
                  </a:lnTo>
                  <a:lnTo>
                    <a:pt x="35" y="19"/>
                  </a:lnTo>
                  <a:lnTo>
                    <a:pt x="34" y="16"/>
                  </a:lnTo>
                  <a:lnTo>
                    <a:pt x="33" y="14"/>
                  </a:lnTo>
                  <a:lnTo>
                    <a:pt x="33" y="13"/>
                  </a:lnTo>
                  <a:lnTo>
                    <a:pt x="31" y="12"/>
                  </a:lnTo>
                  <a:lnTo>
                    <a:pt x="31" y="10"/>
                  </a:lnTo>
                  <a:lnTo>
                    <a:pt x="31" y="9"/>
                  </a:lnTo>
                  <a:lnTo>
                    <a:pt x="30" y="8"/>
                  </a:lnTo>
                  <a:lnTo>
                    <a:pt x="29" y="6"/>
                  </a:lnTo>
                  <a:lnTo>
                    <a:pt x="29" y="5"/>
                  </a:lnTo>
                  <a:lnTo>
                    <a:pt x="25" y="3"/>
                  </a:lnTo>
                  <a:lnTo>
                    <a:pt x="24" y="1"/>
                  </a:lnTo>
                  <a:lnTo>
                    <a:pt x="22" y="1"/>
                  </a:lnTo>
                  <a:lnTo>
                    <a:pt x="21" y="1"/>
                  </a:lnTo>
                  <a:lnTo>
                    <a:pt x="20" y="0"/>
                  </a:lnTo>
                  <a:lnTo>
                    <a:pt x="18" y="0"/>
                  </a:lnTo>
                  <a:lnTo>
                    <a:pt x="18" y="1"/>
                  </a:lnTo>
                  <a:lnTo>
                    <a:pt x="16" y="1"/>
                  </a:lnTo>
                  <a:lnTo>
                    <a:pt x="14" y="1"/>
                  </a:lnTo>
                  <a:lnTo>
                    <a:pt x="12" y="4"/>
                  </a:lnTo>
                  <a:lnTo>
                    <a:pt x="11" y="5"/>
                  </a:lnTo>
                  <a:lnTo>
                    <a:pt x="9" y="6"/>
                  </a:lnTo>
                  <a:lnTo>
                    <a:pt x="9" y="8"/>
                  </a:lnTo>
                  <a:lnTo>
                    <a:pt x="8" y="9"/>
                  </a:lnTo>
                  <a:lnTo>
                    <a:pt x="7" y="9"/>
                  </a:lnTo>
                  <a:lnTo>
                    <a:pt x="7" y="10"/>
                  </a:lnTo>
                  <a:lnTo>
                    <a:pt x="5" y="13"/>
                  </a:lnTo>
                  <a:lnTo>
                    <a:pt x="5" y="14"/>
                  </a:lnTo>
                  <a:lnTo>
                    <a:pt x="4" y="16"/>
                  </a:lnTo>
                  <a:lnTo>
                    <a:pt x="4" y="17"/>
                  </a:lnTo>
                  <a:lnTo>
                    <a:pt x="4" y="18"/>
                  </a:lnTo>
                  <a:lnTo>
                    <a:pt x="3" y="19"/>
                  </a:lnTo>
                  <a:lnTo>
                    <a:pt x="3" y="23"/>
                  </a:lnTo>
                  <a:lnTo>
                    <a:pt x="3" y="25"/>
                  </a:lnTo>
                  <a:lnTo>
                    <a:pt x="4" y="21"/>
                  </a:lnTo>
                  <a:lnTo>
                    <a:pt x="4" y="19"/>
                  </a:lnTo>
                  <a:lnTo>
                    <a:pt x="5" y="18"/>
                  </a:lnTo>
                  <a:lnTo>
                    <a:pt x="5" y="17"/>
                  </a:lnTo>
                  <a:lnTo>
                    <a:pt x="7" y="16"/>
                  </a:lnTo>
                  <a:lnTo>
                    <a:pt x="7" y="14"/>
                  </a:lnTo>
                  <a:lnTo>
                    <a:pt x="8" y="13"/>
                  </a:lnTo>
                  <a:lnTo>
                    <a:pt x="8" y="12"/>
                  </a:lnTo>
                  <a:lnTo>
                    <a:pt x="9" y="10"/>
                  </a:lnTo>
                  <a:lnTo>
                    <a:pt x="9" y="9"/>
                  </a:lnTo>
                  <a:lnTo>
                    <a:pt x="11" y="9"/>
                  </a:lnTo>
                  <a:lnTo>
                    <a:pt x="11" y="8"/>
                  </a:lnTo>
                  <a:lnTo>
                    <a:pt x="12" y="6"/>
                  </a:lnTo>
                  <a:lnTo>
                    <a:pt x="14" y="4"/>
                  </a:lnTo>
                  <a:lnTo>
                    <a:pt x="16" y="4"/>
                  </a:lnTo>
                  <a:lnTo>
                    <a:pt x="18" y="4"/>
                  </a:lnTo>
                  <a:lnTo>
                    <a:pt x="18" y="3"/>
                  </a:lnTo>
                  <a:lnTo>
                    <a:pt x="20" y="3"/>
                  </a:lnTo>
                  <a:lnTo>
                    <a:pt x="21" y="4"/>
                  </a:lnTo>
                  <a:lnTo>
                    <a:pt x="21" y="3"/>
                  </a:lnTo>
                  <a:lnTo>
                    <a:pt x="22" y="4"/>
                  </a:lnTo>
                  <a:lnTo>
                    <a:pt x="24" y="4"/>
                  </a:lnTo>
                  <a:lnTo>
                    <a:pt x="25" y="5"/>
                  </a:lnTo>
                  <a:lnTo>
                    <a:pt x="27" y="8"/>
                  </a:lnTo>
                  <a:lnTo>
                    <a:pt x="29" y="9"/>
                  </a:lnTo>
                  <a:lnTo>
                    <a:pt x="29" y="10"/>
                  </a:lnTo>
                  <a:lnTo>
                    <a:pt x="30" y="12"/>
                  </a:lnTo>
                  <a:lnTo>
                    <a:pt x="31" y="13"/>
                  </a:lnTo>
                  <a:lnTo>
                    <a:pt x="31" y="14"/>
                  </a:lnTo>
                  <a:lnTo>
                    <a:pt x="33" y="16"/>
                  </a:lnTo>
                  <a:lnTo>
                    <a:pt x="33" y="17"/>
                  </a:lnTo>
                  <a:lnTo>
                    <a:pt x="34" y="21"/>
                  </a:lnTo>
                  <a:lnTo>
                    <a:pt x="34" y="23"/>
                  </a:lnTo>
                  <a:lnTo>
                    <a:pt x="35" y="29"/>
                  </a:lnTo>
                  <a:lnTo>
                    <a:pt x="35" y="30"/>
                  </a:lnTo>
                  <a:lnTo>
                    <a:pt x="35" y="31"/>
                  </a:lnTo>
                  <a:lnTo>
                    <a:pt x="35" y="34"/>
                  </a:lnTo>
                  <a:lnTo>
                    <a:pt x="35" y="35"/>
                  </a:lnTo>
                  <a:lnTo>
                    <a:pt x="36" y="36"/>
                  </a:lnTo>
                  <a:lnTo>
                    <a:pt x="36" y="39"/>
                  </a:lnTo>
                  <a:lnTo>
                    <a:pt x="35" y="41"/>
                  </a:lnTo>
                  <a:lnTo>
                    <a:pt x="35" y="44"/>
                  </a:lnTo>
                  <a:lnTo>
                    <a:pt x="35" y="45"/>
                  </a:lnTo>
                  <a:lnTo>
                    <a:pt x="35" y="47"/>
                  </a:lnTo>
                  <a:lnTo>
                    <a:pt x="35" y="49"/>
                  </a:lnTo>
                  <a:lnTo>
                    <a:pt x="34" y="52"/>
                  </a:lnTo>
                  <a:lnTo>
                    <a:pt x="34" y="54"/>
                  </a:lnTo>
                  <a:lnTo>
                    <a:pt x="34" y="56"/>
                  </a:lnTo>
                  <a:lnTo>
                    <a:pt x="34" y="57"/>
                  </a:lnTo>
                  <a:lnTo>
                    <a:pt x="33" y="58"/>
                  </a:lnTo>
                  <a:lnTo>
                    <a:pt x="33" y="61"/>
                  </a:lnTo>
                  <a:lnTo>
                    <a:pt x="31" y="62"/>
                  </a:lnTo>
                  <a:lnTo>
                    <a:pt x="31" y="64"/>
                  </a:lnTo>
                  <a:lnTo>
                    <a:pt x="30" y="65"/>
                  </a:lnTo>
                  <a:lnTo>
                    <a:pt x="30" y="66"/>
                  </a:lnTo>
                  <a:lnTo>
                    <a:pt x="30" y="67"/>
                  </a:lnTo>
                  <a:lnTo>
                    <a:pt x="29" y="67"/>
                  </a:lnTo>
                  <a:lnTo>
                    <a:pt x="27" y="70"/>
                  </a:lnTo>
                  <a:lnTo>
                    <a:pt x="26" y="71"/>
                  </a:lnTo>
                  <a:lnTo>
                    <a:pt x="25" y="73"/>
                  </a:lnTo>
                  <a:lnTo>
                    <a:pt x="25" y="74"/>
                  </a:lnTo>
                  <a:lnTo>
                    <a:pt x="24" y="74"/>
                  </a:lnTo>
                  <a:lnTo>
                    <a:pt x="22" y="74"/>
                  </a:lnTo>
                  <a:lnTo>
                    <a:pt x="22" y="75"/>
                  </a:lnTo>
                  <a:lnTo>
                    <a:pt x="21" y="75"/>
                  </a:lnTo>
                  <a:lnTo>
                    <a:pt x="20" y="75"/>
                  </a:lnTo>
                  <a:lnTo>
                    <a:pt x="18" y="76"/>
                  </a:lnTo>
                  <a:lnTo>
                    <a:pt x="18" y="75"/>
                  </a:lnTo>
                  <a:lnTo>
                    <a:pt x="17" y="75"/>
                  </a:lnTo>
                  <a:lnTo>
                    <a:pt x="16" y="75"/>
                  </a:lnTo>
                  <a:lnTo>
                    <a:pt x="14" y="75"/>
                  </a:lnTo>
                  <a:lnTo>
                    <a:pt x="13" y="74"/>
                  </a:lnTo>
                  <a:lnTo>
                    <a:pt x="12" y="74"/>
                  </a:lnTo>
                  <a:lnTo>
                    <a:pt x="11" y="73"/>
                  </a:lnTo>
                  <a:lnTo>
                    <a:pt x="12" y="73"/>
                  </a:lnTo>
                  <a:lnTo>
                    <a:pt x="11" y="71"/>
                  </a:lnTo>
                  <a:lnTo>
                    <a:pt x="9" y="71"/>
                  </a:lnTo>
                  <a:lnTo>
                    <a:pt x="9" y="70"/>
                  </a:lnTo>
                  <a:lnTo>
                    <a:pt x="8" y="69"/>
                  </a:lnTo>
                  <a:lnTo>
                    <a:pt x="8" y="67"/>
                  </a:lnTo>
                  <a:lnTo>
                    <a:pt x="7" y="67"/>
                  </a:lnTo>
                  <a:lnTo>
                    <a:pt x="7" y="66"/>
                  </a:lnTo>
                  <a:lnTo>
                    <a:pt x="5" y="65"/>
                  </a:lnTo>
                  <a:lnTo>
                    <a:pt x="5" y="64"/>
                  </a:lnTo>
                  <a:lnTo>
                    <a:pt x="5" y="62"/>
                  </a:lnTo>
                  <a:lnTo>
                    <a:pt x="4" y="60"/>
                  </a:lnTo>
                  <a:lnTo>
                    <a:pt x="4" y="58"/>
                  </a:lnTo>
                  <a:lnTo>
                    <a:pt x="4" y="57"/>
                  </a:lnTo>
                  <a:lnTo>
                    <a:pt x="3" y="54"/>
                  </a:lnTo>
                  <a:lnTo>
                    <a:pt x="3" y="52"/>
                  </a:lnTo>
                  <a:lnTo>
                    <a:pt x="3" y="51"/>
                  </a:lnTo>
                  <a:lnTo>
                    <a:pt x="1" y="48"/>
                  </a:lnTo>
                  <a:lnTo>
                    <a:pt x="1" y="45"/>
                  </a:lnTo>
                  <a:lnTo>
                    <a:pt x="1" y="44"/>
                  </a:lnTo>
                  <a:lnTo>
                    <a:pt x="1" y="40"/>
                  </a:lnTo>
                  <a:lnTo>
                    <a:pt x="1" y="39"/>
                  </a:lnTo>
                  <a:lnTo>
                    <a:pt x="1" y="36"/>
                  </a:lnTo>
                  <a:lnTo>
                    <a:pt x="1" y="35"/>
                  </a:lnTo>
                  <a:lnTo>
                    <a:pt x="1" y="34"/>
                  </a:lnTo>
                  <a:lnTo>
                    <a:pt x="1" y="31"/>
                  </a:lnTo>
                  <a:lnTo>
                    <a:pt x="3" y="30"/>
                  </a:lnTo>
                  <a:lnTo>
                    <a:pt x="3" y="29"/>
                  </a:lnTo>
                  <a:lnTo>
                    <a:pt x="3" y="25"/>
                  </a:lnTo>
                  <a:lnTo>
                    <a:pt x="3" y="23"/>
                  </a:lnTo>
                  <a:close/>
                </a:path>
              </a:pathLst>
            </a:custGeom>
            <a:solidFill>
              <a:srgbClr val="808080"/>
            </a:solidFill>
            <a:ln w="9525">
              <a:noFill/>
              <a:round/>
              <a:headEnd/>
              <a:tailEnd/>
            </a:ln>
          </p:spPr>
          <p:txBody>
            <a:bodyPr/>
            <a:lstStyle/>
            <a:p>
              <a:endParaRPr lang="en-US"/>
            </a:p>
          </p:txBody>
        </p:sp>
        <p:sp>
          <p:nvSpPr>
            <p:cNvPr id="391" name="Freeform 537"/>
            <p:cNvSpPr>
              <a:spLocks/>
            </p:cNvSpPr>
            <p:nvPr/>
          </p:nvSpPr>
          <p:spPr bwMode="auto">
            <a:xfrm>
              <a:off x="1597" y="1229"/>
              <a:ext cx="36" cy="76"/>
            </a:xfrm>
            <a:custGeom>
              <a:avLst/>
              <a:gdLst>
                <a:gd name="T0" fmla="*/ 23 w 36"/>
                <a:gd name="T1" fmla="*/ 1 h 76"/>
                <a:gd name="T2" fmla="*/ 19 w 36"/>
                <a:gd name="T3" fmla="*/ 1 h 76"/>
                <a:gd name="T4" fmla="*/ 18 w 36"/>
                <a:gd name="T5" fmla="*/ 1 h 76"/>
                <a:gd name="T6" fmla="*/ 17 w 36"/>
                <a:gd name="T7" fmla="*/ 1 h 76"/>
                <a:gd name="T8" fmla="*/ 14 w 36"/>
                <a:gd name="T9" fmla="*/ 2 h 76"/>
                <a:gd name="T10" fmla="*/ 11 w 36"/>
                <a:gd name="T11" fmla="*/ 4 h 76"/>
                <a:gd name="T12" fmla="*/ 9 w 36"/>
                <a:gd name="T13" fmla="*/ 6 h 76"/>
                <a:gd name="T14" fmla="*/ 8 w 36"/>
                <a:gd name="T15" fmla="*/ 9 h 76"/>
                <a:gd name="T16" fmla="*/ 5 w 36"/>
                <a:gd name="T17" fmla="*/ 13 h 76"/>
                <a:gd name="T18" fmla="*/ 4 w 36"/>
                <a:gd name="T19" fmla="*/ 15 h 76"/>
                <a:gd name="T20" fmla="*/ 4 w 36"/>
                <a:gd name="T21" fmla="*/ 19 h 76"/>
                <a:gd name="T22" fmla="*/ 1 w 36"/>
                <a:gd name="T23" fmla="*/ 26 h 76"/>
                <a:gd name="T24" fmla="*/ 1 w 36"/>
                <a:gd name="T25" fmla="*/ 30 h 76"/>
                <a:gd name="T26" fmla="*/ 1 w 36"/>
                <a:gd name="T27" fmla="*/ 34 h 76"/>
                <a:gd name="T28" fmla="*/ 0 w 36"/>
                <a:gd name="T29" fmla="*/ 36 h 76"/>
                <a:gd name="T30" fmla="*/ 0 w 36"/>
                <a:gd name="T31" fmla="*/ 40 h 76"/>
                <a:gd name="T32" fmla="*/ 1 w 36"/>
                <a:gd name="T33" fmla="*/ 44 h 76"/>
                <a:gd name="T34" fmla="*/ 1 w 36"/>
                <a:gd name="T35" fmla="*/ 48 h 76"/>
                <a:gd name="T36" fmla="*/ 1 w 36"/>
                <a:gd name="T37" fmla="*/ 52 h 76"/>
                <a:gd name="T38" fmla="*/ 2 w 36"/>
                <a:gd name="T39" fmla="*/ 54 h 76"/>
                <a:gd name="T40" fmla="*/ 2 w 36"/>
                <a:gd name="T41" fmla="*/ 58 h 76"/>
                <a:gd name="T42" fmla="*/ 4 w 36"/>
                <a:gd name="T43" fmla="*/ 61 h 76"/>
                <a:gd name="T44" fmla="*/ 5 w 36"/>
                <a:gd name="T45" fmla="*/ 63 h 76"/>
                <a:gd name="T46" fmla="*/ 6 w 36"/>
                <a:gd name="T47" fmla="*/ 66 h 76"/>
                <a:gd name="T48" fmla="*/ 8 w 36"/>
                <a:gd name="T49" fmla="*/ 69 h 76"/>
                <a:gd name="T50" fmla="*/ 10 w 36"/>
                <a:gd name="T51" fmla="*/ 72 h 76"/>
                <a:gd name="T52" fmla="*/ 14 w 36"/>
                <a:gd name="T53" fmla="*/ 75 h 76"/>
                <a:gd name="T54" fmla="*/ 17 w 36"/>
                <a:gd name="T55" fmla="*/ 76 h 76"/>
                <a:gd name="T56" fmla="*/ 21 w 36"/>
                <a:gd name="T57" fmla="*/ 76 h 76"/>
                <a:gd name="T58" fmla="*/ 23 w 36"/>
                <a:gd name="T59" fmla="*/ 75 h 76"/>
                <a:gd name="T60" fmla="*/ 24 w 36"/>
                <a:gd name="T61" fmla="*/ 72 h 76"/>
                <a:gd name="T62" fmla="*/ 27 w 36"/>
                <a:gd name="T63" fmla="*/ 71 h 76"/>
                <a:gd name="T64" fmla="*/ 28 w 36"/>
                <a:gd name="T65" fmla="*/ 69 h 76"/>
                <a:gd name="T66" fmla="*/ 30 w 36"/>
                <a:gd name="T67" fmla="*/ 66 h 76"/>
                <a:gd name="T68" fmla="*/ 31 w 36"/>
                <a:gd name="T69" fmla="*/ 62 h 76"/>
                <a:gd name="T70" fmla="*/ 32 w 36"/>
                <a:gd name="T71" fmla="*/ 60 h 76"/>
                <a:gd name="T72" fmla="*/ 35 w 36"/>
                <a:gd name="T73" fmla="*/ 50 h 76"/>
                <a:gd name="T74" fmla="*/ 36 w 36"/>
                <a:gd name="T75" fmla="*/ 45 h 76"/>
                <a:gd name="T76" fmla="*/ 36 w 36"/>
                <a:gd name="T77" fmla="*/ 41 h 76"/>
                <a:gd name="T78" fmla="*/ 36 w 36"/>
                <a:gd name="T79" fmla="*/ 37 h 76"/>
                <a:gd name="T80" fmla="*/ 36 w 36"/>
                <a:gd name="T81" fmla="*/ 34 h 76"/>
                <a:gd name="T82" fmla="*/ 36 w 36"/>
                <a:gd name="T83" fmla="*/ 30 h 76"/>
                <a:gd name="T84" fmla="*/ 35 w 36"/>
                <a:gd name="T85" fmla="*/ 27 h 76"/>
                <a:gd name="T86" fmla="*/ 35 w 36"/>
                <a:gd name="T87" fmla="*/ 23 h 76"/>
                <a:gd name="T88" fmla="*/ 33 w 36"/>
                <a:gd name="T89" fmla="*/ 19 h 76"/>
                <a:gd name="T90" fmla="*/ 33 w 36"/>
                <a:gd name="T91" fmla="*/ 15 h 76"/>
                <a:gd name="T92" fmla="*/ 32 w 36"/>
                <a:gd name="T93" fmla="*/ 13 h 76"/>
                <a:gd name="T94" fmla="*/ 30 w 36"/>
                <a:gd name="T95" fmla="*/ 9 h 76"/>
                <a:gd name="T96" fmla="*/ 27 w 36"/>
                <a:gd name="T97" fmla="*/ 5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
                <a:gd name="T148" fmla="*/ 0 h 76"/>
                <a:gd name="T149" fmla="*/ 36 w 36"/>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 h="76">
                  <a:moveTo>
                    <a:pt x="26" y="4"/>
                  </a:moveTo>
                  <a:lnTo>
                    <a:pt x="24" y="2"/>
                  </a:lnTo>
                  <a:lnTo>
                    <a:pt x="23" y="1"/>
                  </a:lnTo>
                  <a:lnTo>
                    <a:pt x="22" y="1"/>
                  </a:lnTo>
                  <a:lnTo>
                    <a:pt x="21" y="1"/>
                  </a:lnTo>
                  <a:lnTo>
                    <a:pt x="19" y="1"/>
                  </a:lnTo>
                  <a:lnTo>
                    <a:pt x="19" y="0"/>
                  </a:lnTo>
                  <a:lnTo>
                    <a:pt x="18" y="0"/>
                  </a:lnTo>
                  <a:lnTo>
                    <a:pt x="18" y="1"/>
                  </a:lnTo>
                  <a:lnTo>
                    <a:pt x="18" y="0"/>
                  </a:lnTo>
                  <a:lnTo>
                    <a:pt x="17" y="0"/>
                  </a:lnTo>
                  <a:lnTo>
                    <a:pt x="17" y="1"/>
                  </a:lnTo>
                  <a:lnTo>
                    <a:pt x="15" y="1"/>
                  </a:lnTo>
                  <a:lnTo>
                    <a:pt x="14" y="1"/>
                  </a:lnTo>
                  <a:lnTo>
                    <a:pt x="14" y="2"/>
                  </a:lnTo>
                  <a:lnTo>
                    <a:pt x="13" y="2"/>
                  </a:lnTo>
                  <a:lnTo>
                    <a:pt x="13" y="4"/>
                  </a:lnTo>
                  <a:lnTo>
                    <a:pt x="11" y="4"/>
                  </a:lnTo>
                  <a:lnTo>
                    <a:pt x="10" y="5"/>
                  </a:lnTo>
                  <a:lnTo>
                    <a:pt x="10" y="6"/>
                  </a:lnTo>
                  <a:lnTo>
                    <a:pt x="9" y="6"/>
                  </a:lnTo>
                  <a:lnTo>
                    <a:pt x="9" y="8"/>
                  </a:lnTo>
                  <a:lnTo>
                    <a:pt x="8" y="8"/>
                  </a:lnTo>
                  <a:lnTo>
                    <a:pt x="8" y="9"/>
                  </a:lnTo>
                  <a:lnTo>
                    <a:pt x="6" y="10"/>
                  </a:lnTo>
                  <a:lnTo>
                    <a:pt x="6" y="12"/>
                  </a:lnTo>
                  <a:lnTo>
                    <a:pt x="5" y="13"/>
                  </a:lnTo>
                  <a:lnTo>
                    <a:pt x="5" y="14"/>
                  </a:lnTo>
                  <a:lnTo>
                    <a:pt x="5" y="15"/>
                  </a:lnTo>
                  <a:lnTo>
                    <a:pt x="4" y="15"/>
                  </a:lnTo>
                  <a:lnTo>
                    <a:pt x="4" y="17"/>
                  </a:lnTo>
                  <a:lnTo>
                    <a:pt x="4" y="18"/>
                  </a:lnTo>
                  <a:lnTo>
                    <a:pt x="4" y="19"/>
                  </a:lnTo>
                  <a:lnTo>
                    <a:pt x="2" y="19"/>
                  </a:lnTo>
                  <a:lnTo>
                    <a:pt x="2" y="23"/>
                  </a:lnTo>
                  <a:lnTo>
                    <a:pt x="1" y="26"/>
                  </a:lnTo>
                  <a:lnTo>
                    <a:pt x="1" y="27"/>
                  </a:lnTo>
                  <a:lnTo>
                    <a:pt x="1" y="28"/>
                  </a:lnTo>
                  <a:lnTo>
                    <a:pt x="1" y="30"/>
                  </a:lnTo>
                  <a:lnTo>
                    <a:pt x="1" y="31"/>
                  </a:lnTo>
                  <a:lnTo>
                    <a:pt x="1" y="32"/>
                  </a:lnTo>
                  <a:lnTo>
                    <a:pt x="1" y="34"/>
                  </a:lnTo>
                  <a:lnTo>
                    <a:pt x="1" y="35"/>
                  </a:lnTo>
                  <a:lnTo>
                    <a:pt x="1" y="36"/>
                  </a:lnTo>
                  <a:lnTo>
                    <a:pt x="0" y="36"/>
                  </a:lnTo>
                  <a:lnTo>
                    <a:pt x="0" y="37"/>
                  </a:lnTo>
                  <a:lnTo>
                    <a:pt x="0" y="39"/>
                  </a:lnTo>
                  <a:lnTo>
                    <a:pt x="0" y="40"/>
                  </a:lnTo>
                  <a:lnTo>
                    <a:pt x="0" y="41"/>
                  </a:lnTo>
                  <a:lnTo>
                    <a:pt x="0" y="43"/>
                  </a:lnTo>
                  <a:lnTo>
                    <a:pt x="1" y="44"/>
                  </a:lnTo>
                  <a:lnTo>
                    <a:pt x="1" y="45"/>
                  </a:lnTo>
                  <a:lnTo>
                    <a:pt x="1" y="47"/>
                  </a:lnTo>
                  <a:lnTo>
                    <a:pt x="1" y="48"/>
                  </a:lnTo>
                  <a:lnTo>
                    <a:pt x="1" y="49"/>
                  </a:lnTo>
                  <a:lnTo>
                    <a:pt x="1" y="50"/>
                  </a:lnTo>
                  <a:lnTo>
                    <a:pt x="1" y="52"/>
                  </a:lnTo>
                  <a:lnTo>
                    <a:pt x="1" y="53"/>
                  </a:lnTo>
                  <a:lnTo>
                    <a:pt x="1" y="54"/>
                  </a:lnTo>
                  <a:lnTo>
                    <a:pt x="2" y="54"/>
                  </a:lnTo>
                  <a:lnTo>
                    <a:pt x="2" y="56"/>
                  </a:lnTo>
                  <a:lnTo>
                    <a:pt x="2" y="57"/>
                  </a:lnTo>
                  <a:lnTo>
                    <a:pt x="2" y="58"/>
                  </a:lnTo>
                  <a:lnTo>
                    <a:pt x="2" y="60"/>
                  </a:lnTo>
                  <a:lnTo>
                    <a:pt x="4" y="60"/>
                  </a:lnTo>
                  <a:lnTo>
                    <a:pt x="4" y="61"/>
                  </a:lnTo>
                  <a:lnTo>
                    <a:pt x="4" y="62"/>
                  </a:lnTo>
                  <a:lnTo>
                    <a:pt x="4" y="63"/>
                  </a:lnTo>
                  <a:lnTo>
                    <a:pt x="5" y="63"/>
                  </a:lnTo>
                  <a:lnTo>
                    <a:pt x="5" y="65"/>
                  </a:lnTo>
                  <a:lnTo>
                    <a:pt x="5" y="66"/>
                  </a:lnTo>
                  <a:lnTo>
                    <a:pt x="6" y="66"/>
                  </a:lnTo>
                  <a:lnTo>
                    <a:pt x="6" y="67"/>
                  </a:lnTo>
                  <a:lnTo>
                    <a:pt x="6" y="69"/>
                  </a:lnTo>
                  <a:lnTo>
                    <a:pt x="8" y="69"/>
                  </a:lnTo>
                  <a:lnTo>
                    <a:pt x="8" y="70"/>
                  </a:lnTo>
                  <a:lnTo>
                    <a:pt x="9" y="71"/>
                  </a:lnTo>
                  <a:lnTo>
                    <a:pt x="10" y="72"/>
                  </a:lnTo>
                  <a:lnTo>
                    <a:pt x="11" y="74"/>
                  </a:lnTo>
                  <a:lnTo>
                    <a:pt x="13" y="75"/>
                  </a:lnTo>
                  <a:lnTo>
                    <a:pt x="14" y="75"/>
                  </a:lnTo>
                  <a:lnTo>
                    <a:pt x="15" y="75"/>
                  </a:lnTo>
                  <a:lnTo>
                    <a:pt x="15" y="76"/>
                  </a:lnTo>
                  <a:lnTo>
                    <a:pt x="17" y="76"/>
                  </a:lnTo>
                  <a:lnTo>
                    <a:pt x="18" y="76"/>
                  </a:lnTo>
                  <a:lnTo>
                    <a:pt x="19" y="76"/>
                  </a:lnTo>
                  <a:lnTo>
                    <a:pt x="21" y="76"/>
                  </a:lnTo>
                  <a:lnTo>
                    <a:pt x="21" y="75"/>
                  </a:lnTo>
                  <a:lnTo>
                    <a:pt x="22" y="75"/>
                  </a:lnTo>
                  <a:lnTo>
                    <a:pt x="23" y="75"/>
                  </a:lnTo>
                  <a:lnTo>
                    <a:pt x="23" y="74"/>
                  </a:lnTo>
                  <a:lnTo>
                    <a:pt x="24" y="74"/>
                  </a:lnTo>
                  <a:lnTo>
                    <a:pt x="24" y="72"/>
                  </a:lnTo>
                  <a:lnTo>
                    <a:pt x="26" y="72"/>
                  </a:lnTo>
                  <a:lnTo>
                    <a:pt x="26" y="71"/>
                  </a:lnTo>
                  <a:lnTo>
                    <a:pt x="27" y="71"/>
                  </a:lnTo>
                  <a:lnTo>
                    <a:pt x="27" y="70"/>
                  </a:lnTo>
                  <a:lnTo>
                    <a:pt x="28" y="70"/>
                  </a:lnTo>
                  <a:lnTo>
                    <a:pt x="28" y="69"/>
                  </a:lnTo>
                  <a:lnTo>
                    <a:pt x="28" y="67"/>
                  </a:lnTo>
                  <a:lnTo>
                    <a:pt x="30" y="67"/>
                  </a:lnTo>
                  <a:lnTo>
                    <a:pt x="30" y="66"/>
                  </a:lnTo>
                  <a:lnTo>
                    <a:pt x="31" y="65"/>
                  </a:lnTo>
                  <a:lnTo>
                    <a:pt x="31" y="63"/>
                  </a:lnTo>
                  <a:lnTo>
                    <a:pt x="31" y="62"/>
                  </a:lnTo>
                  <a:lnTo>
                    <a:pt x="32" y="62"/>
                  </a:lnTo>
                  <a:lnTo>
                    <a:pt x="32" y="61"/>
                  </a:lnTo>
                  <a:lnTo>
                    <a:pt x="32" y="60"/>
                  </a:lnTo>
                  <a:lnTo>
                    <a:pt x="33" y="57"/>
                  </a:lnTo>
                  <a:lnTo>
                    <a:pt x="35" y="53"/>
                  </a:lnTo>
                  <a:lnTo>
                    <a:pt x="35" y="50"/>
                  </a:lnTo>
                  <a:lnTo>
                    <a:pt x="35" y="48"/>
                  </a:lnTo>
                  <a:lnTo>
                    <a:pt x="36" y="47"/>
                  </a:lnTo>
                  <a:lnTo>
                    <a:pt x="36" y="45"/>
                  </a:lnTo>
                  <a:lnTo>
                    <a:pt x="36" y="44"/>
                  </a:lnTo>
                  <a:lnTo>
                    <a:pt x="36" y="43"/>
                  </a:lnTo>
                  <a:lnTo>
                    <a:pt x="36" y="41"/>
                  </a:lnTo>
                  <a:lnTo>
                    <a:pt x="36" y="40"/>
                  </a:lnTo>
                  <a:lnTo>
                    <a:pt x="36" y="39"/>
                  </a:lnTo>
                  <a:lnTo>
                    <a:pt x="36" y="37"/>
                  </a:lnTo>
                  <a:lnTo>
                    <a:pt x="36" y="36"/>
                  </a:lnTo>
                  <a:lnTo>
                    <a:pt x="36" y="35"/>
                  </a:lnTo>
                  <a:lnTo>
                    <a:pt x="36" y="34"/>
                  </a:lnTo>
                  <a:lnTo>
                    <a:pt x="36" y="32"/>
                  </a:lnTo>
                  <a:lnTo>
                    <a:pt x="36" y="31"/>
                  </a:lnTo>
                  <a:lnTo>
                    <a:pt x="36" y="30"/>
                  </a:lnTo>
                  <a:lnTo>
                    <a:pt x="36" y="28"/>
                  </a:lnTo>
                  <a:lnTo>
                    <a:pt x="35" y="28"/>
                  </a:lnTo>
                  <a:lnTo>
                    <a:pt x="35" y="27"/>
                  </a:lnTo>
                  <a:lnTo>
                    <a:pt x="35" y="26"/>
                  </a:lnTo>
                  <a:lnTo>
                    <a:pt x="35" y="25"/>
                  </a:lnTo>
                  <a:lnTo>
                    <a:pt x="35" y="23"/>
                  </a:lnTo>
                  <a:lnTo>
                    <a:pt x="35" y="22"/>
                  </a:lnTo>
                  <a:lnTo>
                    <a:pt x="35" y="21"/>
                  </a:lnTo>
                  <a:lnTo>
                    <a:pt x="33" y="19"/>
                  </a:lnTo>
                  <a:lnTo>
                    <a:pt x="33" y="18"/>
                  </a:lnTo>
                  <a:lnTo>
                    <a:pt x="33" y="17"/>
                  </a:lnTo>
                  <a:lnTo>
                    <a:pt x="33" y="15"/>
                  </a:lnTo>
                  <a:lnTo>
                    <a:pt x="32" y="15"/>
                  </a:lnTo>
                  <a:lnTo>
                    <a:pt x="32" y="14"/>
                  </a:lnTo>
                  <a:lnTo>
                    <a:pt x="32" y="13"/>
                  </a:lnTo>
                  <a:lnTo>
                    <a:pt x="31" y="12"/>
                  </a:lnTo>
                  <a:lnTo>
                    <a:pt x="31" y="10"/>
                  </a:lnTo>
                  <a:lnTo>
                    <a:pt x="30" y="9"/>
                  </a:lnTo>
                  <a:lnTo>
                    <a:pt x="30" y="8"/>
                  </a:lnTo>
                  <a:lnTo>
                    <a:pt x="28" y="6"/>
                  </a:lnTo>
                  <a:lnTo>
                    <a:pt x="27" y="5"/>
                  </a:lnTo>
                  <a:lnTo>
                    <a:pt x="26" y="4"/>
                  </a:lnTo>
                  <a:close/>
                </a:path>
              </a:pathLst>
            </a:custGeom>
            <a:solidFill>
              <a:srgbClr val="808080"/>
            </a:solidFill>
            <a:ln w="9525">
              <a:noFill/>
              <a:round/>
              <a:headEnd/>
              <a:tailEnd/>
            </a:ln>
          </p:spPr>
          <p:txBody>
            <a:bodyPr/>
            <a:lstStyle/>
            <a:p>
              <a:endParaRPr lang="en-US"/>
            </a:p>
          </p:txBody>
        </p:sp>
        <p:sp>
          <p:nvSpPr>
            <p:cNvPr id="392" name="Freeform 538"/>
            <p:cNvSpPr>
              <a:spLocks/>
            </p:cNvSpPr>
            <p:nvPr/>
          </p:nvSpPr>
          <p:spPr bwMode="auto">
            <a:xfrm>
              <a:off x="1597" y="1228"/>
              <a:ext cx="36" cy="79"/>
            </a:xfrm>
            <a:custGeom>
              <a:avLst/>
              <a:gdLst>
                <a:gd name="T0" fmla="*/ 0 w 36"/>
                <a:gd name="T1" fmla="*/ 31 h 79"/>
                <a:gd name="T2" fmla="*/ 0 w 36"/>
                <a:gd name="T3" fmla="*/ 38 h 79"/>
                <a:gd name="T4" fmla="*/ 0 w 36"/>
                <a:gd name="T5" fmla="*/ 48 h 79"/>
                <a:gd name="T6" fmla="*/ 2 w 36"/>
                <a:gd name="T7" fmla="*/ 59 h 79"/>
                <a:gd name="T8" fmla="*/ 4 w 36"/>
                <a:gd name="T9" fmla="*/ 66 h 79"/>
                <a:gd name="T10" fmla="*/ 6 w 36"/>
                <a:gd name="T11" fmla="*/ 71 h 79"/>
                <a:gd name="T12" fmla="*/ 11 w 36"/>
                <a:gd name="T13" fmla="*/ 75 h 79"/>
                <a:gd name="T14" fmla="*/ 15 w 36"/>
                <a:gd name="T15" fmla="*/ 77 h 79"/>
                <a:gd name="T16" fmla="*/ 19 w 36"/>
                <a:gd name="T17" fmla="*/ 77 h 79"/>
                <a:gd name="T18" fmla="*/ 26 w 36"/>
                <a:gd name="T19" fmla="*/ 73 h 79"/>
                <a:gd name="T20" fmla="*/ 30 w 36"/>
                <a:gd name="T21" fmla="*/ 68 h 79"/>
                <a:gd name="T22" fmla="*/ 32 w 36"/>
                <a:gd name="T23" fmla="*/ 63 h 79"/>
                <a:gd name="T24" fmla="*/ 35 w 36"/>
                <a:gd name="T25" fmla="*/ 55 h 79"/>
                <a:gd name="T26" fmla="*/ 36 w 36"/>
                <a:gd name="T27" fmla="*/ 45 h 79"/>
                <a:gd name="T28" fmla="*/ 36 w 36"/>
                <a:gd name="T29" fmla="*/ 38 h 79"/>
                <a:gd name="T30" fmla="*/ 36 w 36"/>
                <a:gd name="T31" fmla="*/ 31 h 79"/>
                <a:gd name="T32" fmla="*/ 33 w 36"/>
                <a:gd name="T33" fmla="*/ 16 h 79"/>
                <a:gd name="T34" fmla="*/ 31 w 36"/>
                <a:gd name="T35" fmla="*/ 11 h 79"/>
                <a:gd name="T36" fmla="*/ 28 w 36"/>
                <a:gd name="T37" fmla="*/ 6 h 79"/>
                <a:gd name="T38" fmla="*/ 22 w 36"/>
                <a:gd name="T39" fmla="*/ 1 h 79"/>
                <a:gd name="T40" fmla="*/ 17 w 36"/>
                <a:gd name="T41" fmla="*/ 1 h 79"/>
                <a:gd name="T42" fmla="*/ 10 w 36"/>
                <a:gd name="T43" fmla="*/ 5 h 79"/>
                <a:gd name="T44" fmla="*/ 6 w 36"/>
                <a:gd name="T45" fmla="*/ 10 h 79"/>
                <a:gd name="T46" fmla="*/ 4 w 36"/>
                <a:gd name="T47" fmla="*/ 16 h 79"/>
                <a:gd name="T48" fmla="*/ 2 w 36"/>
                <a:gd name="T49" fmla="*/ 24 h 79"/>
                <a:gd name="T50" fmla="*/ 5 w 36"/>
                <a:gd name="T51" fmla="*/ 16 h 79"/>
                <a:gd name="T52" fmla="*/ 8 w 36"/>
                <a:gd name="T53" fmla="*/ 11 h 79"/>
                <a:gd name="T54" fmla="*/ 10 w 36"/>
                <a:gd name="T55" fmla="*/ 7 h 79"/>
                <a:gd name="T56" fmla="*/ 15 w 36"/>
                <a:gd name="T57" fmla="*/ 3 h 79"/>
                <a:gd name="T58" fmla="*/ 21 w 36"/>
                <a:gd name="T59" fmla="*/ 2 h 79"/>
                <a:gd name="T60" fmla="*/ 24 w 36"/>
                <a:gd name="T61" fmla="*/ 5 h 79"/>
                <a:gd name="T62" fmla="*/ 30 w 36"/>
                <a:gd name="T63" fmla="*/ 10 h 79"/>
                <a:gd name="T64" fmla="*/ 32 w 36"/>
                <a:gd name="T65" fmla="*/ 15 h 79"/>
                <a:gd name="T66" fmla="*/ 33 w 36"/>
                <a:gd name="T67" fmla="*/ 22 h 79"/>
                <a:gd name="T68" fmla="*/ 35 w 36"/>
                <a:gd name="T69" fmla="*/ 28 h 79"/>
                <a:gd name="T70" fmla="*/ 35 w 36"/>
                <a:gd name="T71" fmla="*/ 35 h 79"/>
                <a:gd name="T72" fmla="*/ 35 w 36"/>
                <a:gd name="T73" fmla="*/ 41 h 79"/>
                <a:gd name="T74" fmla="*/ 35 w 36"/>
                <a:gd name="T75" fmla="*/ 49 h 79"/>
                <a:gd name="T76" fmla="*/ 32 w 36"/>
                <a:gd name="T77" fmla="*/ 59 h 79"/>
                <a:gd name="T78" fmla="*/ 30 w 36"/>
                <a:gd name="T79" fmla="*/ 64 h 79"/>
                <a:gd name="T80" fmla="*/ 26 w 36"/>
                <a:gd name="T81" fmla="*/ 71 h 79"/>
                <a:gd name="T82" fmla="*/ 21 w 36"/>
                <a:gd name="T83" fmla="*/ 75 h 79"/>
                <a:gd name="T84" fmla="*/ 17 w 36"/>
                <a:gd name="T85" fmla="*/ 75 h 79"/>
                <a:gd name="T86" fmla="*/ 11 w 36"/>
                <a:gd name="T87" fmla="*/ 73 h 79"/>
                <a:gd name="T88" fmla="*/ 9 w 36"/>
                <a:gd name="T89" fmla="*/ 70 h 79"/>
                <a:gd name="T90" fmla="*/ 5 w 36"/>
                <a:gd name="T91" fmla="*/ 64 h 79"/>
                <a:gd name="T92" fmla="*/ 4 w 36"/>
                <a:gd name="T93" fmla="*/ 58 h 79"/>
                <a:gd name="T94" fmla="*/ 1 w 36"/>
                <a:gd name="T95" fmla="*/ 50 h 79"/>
                <a:gd name="T96" fmla="*/ 1 w 36"/>
                <a:gd name="T97" fmla="*/ 44 h 79"/>
                <a:gd name="T98" fmla="*/ 1 w 36"/>
                <a:gd name="T99" fmla="*/ 35 h 79"/>
                <a:gd name="T100" fmla="*/ 2 w 36"/>
                <a:gd name="T101" fmla="*/ 28 h 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
                <a:gd name="T154" fmla="*/ 0 h 79"/>
                <a:gd name="T155" fmla="*/ 36 w 36"/>
                <a:gd name="T156" fmla="*/ 79 h 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 h="79">
                  <a:moveTo>
                    <a:pt x="1" y="23"/>
                  </a:moveTo>
                  <a:lnTo>
                    <a:pt x="1" y="27"/>
                  </a:lnTo>
                  <a:lnTo>
                    <a:pt x="1" y="28"/>
                  </a:lnTo>
                  <a:lnTo>
                    <a:pt x="0" y="31"/>
                  </a:lnTo>
                  <a:lnTo>
                    <a:pt x="0" y="32"/>
                  </a:lnTo>
                  <a:lnTo>
                    <a:pt x="0" y="35"/>
                  </a:lnTo>
                  <a:lnTo>
                    <a:pt x="0" y="36"/>
                  </a:lnTo>
                  <a:lnTo>
                    <a:pt x="0" y="38"/>
                  </a:lnTo>
                  <a:lnTo>
                    <a:pt x="0" y="40"/>
                  </a:lnTo>
                  <a:lnTo>
                    <a:pt x="0" y="44"/>
                  </a:lnTo>
                  <a:lnTo>
                    <a:pt x="0" y="46"/>
                  </a:lnTo>
                  <a:lnTo>
                    <a:pt x="0" y="48"/>
                  </a:lnTo>
                  <a:lnTo>
                    <a:pt x="0" y="50"/>
                  </a:lnTo>
                  <a:lnTo>
                    <a:pt x="1" y="57"/>
                  </a:lnTo>
                  <a:lnTo>
                    <a:pt x="1" y="58"/>
                  </a:lnTo>
                  <a:lnTo>
                    <a:pt x="2" y="59"/>
                  </a:lnTo>
                  <a:lnTo>
                    <a:pt x="2" y="62"/>
                  </a:lnTo>
                  <a:lnTo>
                    <a:pt x="4" y="63"/>
                  </a:lnTo>
                  <a:lnTo>
                    <a:pt x="4" y="64"/>
                  </a:lnTo>
                  <a:lnTo>
                    <a:pt x="4" y="66"/>
                  </a:lnTo>
                  <a:lnTo>
                    <a:pt x="5" y="67"/>
                  </a:lnTo>
                  <a:lnTo>
                    <a:pt x="5" y="68"/>
                  </a:lnTo>
                  <a:lnTo>
                    <a:pt x="6" y="70"/>
                  </a:lnTo>
                  <a:lnTo>
                    <a:pt x="6" y="71"/>
                  </a:lnTo>
                  <a:lnTo>
                    <a:pt x="8" y="72"/>
                  </a:lnTo>
                  <a:lnTo>
                    <a:pt x="9" y="73"/>
                  </a:lnTo>
                  <a:lnTo>
                    <a:pt x="10" y="75"/>
                  </a:lnTo>
                  <a:lnTo>
                    <a:pt x="11" y="75"/>
                  </a:lnTo>
                  <a:lnTo>
                    <a:pt x="11" y="76"/>
                  </a:lnTo>
                  <a:lnTo>
                    <a:pt x="13" y="77"/>
                  </a:lnTo>
                  <a:lnTo>
                    <a:pt x="14" y="77"/>
                  </a:lnTo>
                  <a:lnTo>
                    <a:pt x="15" y="77"/>
                  </a:lnTo>
                  <a:lnTo>
                    <a:pt x="17" y="77"/>
                  </a:lnTo>
                  <a:lnTo>
                    <a:pt x="17" y="79"/>
                  </a:lnTo>
                  <a:lnTo>
                    <a:pt x="18" y="79"/>
                  </a:lnTo>
                  <a:lnTo>
                    <a:pt x="19" y="77"/>
                  </a:lnTo>
                  <a:lnTo>
                    <a:pt x="21" y="77"/>
                  </a:lnTo>
                  <a:lnTo>
                    <a:pt x="22" y="77"/>
                  </a:lnTo>
                  <a:lnTo>
                    <a:pt x="24" y="75"/>
                  </a:lnTo>
                  <a:lnTo>
                    <a:pt x="26" y="73"/>
                  </a:lnTo>
                  <a:lnTo>
                    <a:pt x="27" y="73"/>
                  </a:lnTo>
                  <a:lnTo>
                    <a:pt x="27" y="72"/>
                  </a:lnTo>
                  <a:lnTo>
                    <a:pt x="28" y="71"/>
                  </a:lnTo>
                  <a:lnTo>
                    <a:pt x="30" y="68"/>
                  </a:lnTo>
                  <a:lnTo>
                    <a:pt x="31" y="67"/>
                  </a:lnTo>
                  <a:lnTo>
                    <a:pt x="31" y="66"/>
                  </a:lnTo>
                  <a:lnTo>
                    <a:pt x="31" y="64"/>
                  </a:lnTo>
                  <a:lnTo>
                    <a:pt x="32" y="63"/>
                  </a:lnTo>
                  <a:lnTo>
                    <a:pt x="32" y="62"/>
                  </a:lnTo>
                  <a:lnTo>
                    <a:pt x="33" y="61"/>
                  </a:lnTo>
                  <a:lnTo>
                    <a:pt x="35" y="57"/>
                  </a:lnTo>
                  <a:lnTo>
                    <a:pt x="35" y="55"/>
                  </a:lnTo>
                  <a:lnTo>
                    <a:pt x="35" y="53"/>
                  </a:lnTo>
                  <a:lnTo>
                    <a:pt x="36" y="49"/>
                  </a:lnTo>
                  <a:lnTo>
                    <a:pt x="36" y="48"/>
                  </a:lnTo>
                  <a:lnTo>
                    <a:pt x="36" y="45"/>
                  </a:lnTo>
                  <a:lnTo>
                    <a:pt x="36" y="44"/>
                  </a:lnTo>
                  <a:lnTo>
                    <a:pt x="36" y="42"/>
                  </a:lnTo>
                  <a:lnTo>
                    <a:pt x="36" y="40"/>
                  </a:lnTo>
                  <a:lnTo>
                    <a:pt x="36" y="38"/>
                  </a:lnTo>
                  <a:lnTo>
                    <a:pt x="36" y="36"/>
                  </a:lnTo>
                  <a:lnTo>
                    <a:pt x="36" y="35"/>
                  </a:lnTo>
                  <a:lnTo>
                    <a:pt x="36" y="32"/>
                  </a:lnTo>
                  <a:lnTo>
                    <a:pt x="36" y="31"/>
                  </a:lnTo>
                  <a:lnTo>
                    <a:pt x="36" y="29"/>
                  </a:lnTo>
                  <a:lnTo>
                    <a:pt x="35" y="20"/>
                  </a:lnTo>
                  <a:lnTo>
                    <a:pt x="33" y="18"/>
                  </a:lnTo>
                  <a:lnTo>
                    <a:pt x="33" y="16"/>
                  </a:lnTo>
                  <a:lnTo>
                    <a:pt x="33" y="15"/>
                  </a:lnTo>
                  <a:lnTo>
                    <a:pt x="32" y="14"/>
                  </a:lnTo>
                  <a:lnTo>
                    <a:pt x="32" y="13"/>
                  </a:lnTo>
                  <a:lnTo>
                    <a:pt x="31" y="11"/>
                  </a:lnTo>
                  <a:lnTo>
                    <a:pt x="31" y="10"/>
                  </a:lnTo>
                  <a:lnTo>
                    <a:pt x="30" y="9"/>
                  </a:lnTo>
                  <a:lnTo>
                    <a:pt x="30" y="7"/>
                  </a:lnTo>
                  <a:lnTo>
                    <a:pt x="28" y="6"/>
                  </a:lnTo>
                  <a:lnTo>
                    <a:pt x="28" y="5"/>
                  </a:lnTo>
                  <a:lnTo>
                    <a:pt x="24" y="2"/>
                  </a:lnTo>
                  <a:lnTo>
                    <a:pt x="23" y="1"/>
                  </a:lnTo>
                  <a:lnTo>
                    <a:pt x="22" y="1"/>
                  </a:lnTo>
                  <a:lnTo>
                    <a:pt x="21" y="0"/>
                  </a:lnTo>
                  <a:lnTo>
                    <a:pt x="19" y="0"/>
                  </a:lnTo>
                  <a:lnTo>
                    <a:pt x="18" y="0"/>
                  </a:lnTo>
                  <a:lnTo>
                    <a:pt x="17" y="1"/>
                  </a:lnTo>
                  <a:lnTo>
                    <a:pt x="15" y="1"/>
                  </a:lnTo>
                  <a:lnTo>
                    <a:pt x="14" y="1"/>
                  </a:lnTo>
                  <a:lnTo>
                    <a:pt x="10" y="3"/>
                  </a:lnTo>
                  <a:lnTo>
                    <a:pt x="10" y="5"/>
                  </a:lnTo>
                  <a:lnTo>
                    <a:pt x="9" y="6"/>
                  </a:lnTo>
                  <a:lnTo>
                    <a:pt x="8" y="7"/>
                  </a:lnTo>
                  <a:lnTo>
                    <a:pt x="8" y="9"/>
                  </a:lnTo>
                  <a:lnTo>
                    <a:pt x="6" y="10"/>
                  </a:lnTo>
                  <a:lnTo>
                    <a:pt x="5" y="13"/>
                  </a:lnTo>
                  <a:lnTo>
                    <a:pt x="5" y="14"/>
                  </a:lnTo>
                  <a:lnTo>
                    <a:pt x="4" y="15"/>
                  </a:lnTo>
                  <a:lnTo>
                    <a:pt x="4" y="16"/>
                  </a:lnTo>
                  <a:lnTo>
                    <a:pt x="2" y="18"/>
                  </a:lnTo>
                  <a:lnTo>
                    <a:pt x="2" y="19"/>
                  </a:lnTo>
                  <a:lnTo>
                    <a:pt x="1" y="23"/>
                  </a:lnTo>
                  <a:lnTo>
                    <a:pt x="2" y="24"/>
                  </a:lnTo>
                  <a:lnTo>
                    <a:pt x="4" y="22"/>
                  </a:lnTo>
                  <a:lnTo>
                    <a:pt x="4" y="19"/>
                  </a:lnTo>
                  <a:lnTo>
                    <a:pt x="5" y="18"/>
                  </a:lnTo>
                  <a:lnTo>
                    <a:pt x="5" y="16"/>
                  </a:lnTo>
                  <a:lnTo>
                    <a:pt x="5" y="15"/>
                  </a:lnTo>
                  <a:lnTo>
                    <a:pt x="6" y="14"/>
                  </a:lnTo>
                  <a:lnTo>
                    <a:pt x="6" y="13"/>
                  </a:lnTo>
                  <a:lnTo>
                    <a:pt x="8" y="11"/>
                  </a:lnTo>
                  <a:lnTo>
                    <a:pt x="8" y="10"/>
                  </a:lnTo>
                  <a:lnTo>
                    <a:pt x="9" y="9"/>
                  </a:lnTo>
                  <a:lnTo>
                    <a:pt x="9" y="7"/>
                  </a:lnTo>
                  <a:lnTo>
                    <a:pt x="10" y="7"/>
                  </a:lnTo>
                  <a:lnTo>
                    <a:pt x="11" y="6"/>
                  </a:lnTo>
                  <a:lnTo>
                    <a:pt x="13" y="5"/>
                  </a:lnTo>
                  <a:lnTo>
                    <a:pt x="14" y="3"/>
                  </a:lnTo>
                  <a:lnTo>
                    <a:pt x="15" y="3"/>
                  </a:lnTo>
                  <a:lnTo>
                    <a:pt x="17" y="3"/>
                  </a:lnTo>
                  <a:lnTo>
                    <a:pt x="18" y="2"/>
                  </a:lnTo>
                  <a:lnTo>
                    <a:pt x="19" y="2"/>
                  </a:lnTo>
                  <a:lnTo>
                    <a:pt x="21" y="2"/>
                  </a:lnTo>
                  <a:lnTo>
                    <a:pt x="21" y="3"/>
                  </a:lnTo>
                  <a:lnTo>
                    <a:pt x="22" y="3"/>
                  </a:lnTo>
                  <a:lnTo>
                    <a:pt x="23" y="3"/>
                  </a:lnTo>
                  <a:lnTo>
                    <a:pt x="24" y="5"/>
                  </a:lnTo>
                  <a:lnTo>
                    <a:pt x="27" y="7"/>
                  </a:lnTo>
                  <a:lnTo>
                    <a:pt x="28" y="9"/>
                  </a:lnTo>
                  <a:lnTo>
                    <a:pt x="28" y="10"/>
                  </a:lnTo>
                  <a:lnTo>
                    <a:pt x="30" y="10"/>
                  </a:lnTo>
                  <a:lnTo>
                    <a:pt x="30" y="11"/>
                  </a:lnTo>
                  <a:lnTo>
                    <a:pt x="31" y="13"/>
                  </a:lnTo>
                  <a:lnTo>
                    <a:pt x="31" y="14"/>
                  </a:lnTo>
                  <a:lnTo>
                    <a:pt x="32" y="15"/>
                  </a:lnTo>
                  <a:lnTo>
                    <a:pt x="32" y="16"/>
                  </a:lnTo>
                  <a:lnTo>
                    <a:pt x="32" y="18"/>
                  </a:lnTo>
                  <a:lnTo>
                    <a:pt x="33" y="20"/>
                  </a:lnTo>
                  <a:lnTo>
                    <a:pt x="33" y="22"/>
                  </a:lnTo>
                  <a:lnTo>
                    <a:pt x="33" y="23"/>
                  </a:lnTo>
                  <a:lnTo>
                    <a:pt x="33" y="24"/>
                  </a:lnTo>
                  <a:lnTo>
                    <a:pt x="35" y="26"/>
                  </a:lnTo>
                  <a:lnTo>
                    <a:pt x="35" y="28"/>
                  </a:lnTo>
                  <a:lnTo>
                    <a:pt x="35" y="29"/>
                  </a:lnTo>
                  <a:lnTo>
                    <a:pt x="35" y="31"/>
                  </a:lnTo>
                  <a:lnTo>
                    <a:pt x="35" y="32"/>
                  </a:lnTo>
                  <a:lnTo>
                    <a:pt x="35" y="35"/>
                  </a:lnTo>
                  <a:lnTo>
                    <a:pt x="35" y="36"/>
                  </a:lnTo>
                  <a:lnTo>
                    <a:pt x="35" y="38"/>
                  </a:lnTo>
                  <a:lnTo>
                    <a:pt x="35" y="40"/>
                  </a:lnTo>
                  <a:lnTo>
                    <a:pt x="35" y="41"/>
                  </a:lnTo>
                  <a:lnTo>
                    <a:pt x="35" y="44"/>
                  </a:lnTo>
                  <a:lnTo>
                    <a:pt x="35" y="45"/>
                  </a:lnTo>
                  <a:lnTo>
                    <a:pt x="35" y="48"/>
                  </a:lnTo>
                  <a:lnTo>
                    <a:pt x="35" y="49"/>
                  </a:lnTo>
                  <a:lnTo>
                    <a:pt x="33" y="51"/>
                  </a:lnTo>
                  <a:lnTo>
                    <a:pt x="33" y="54"/>
                  </a:lnTo>
                  <a:lnTo>
                    <a:pt x="33" y="55"/>
                  </a:lnTo>
                  <a:lnTo>
                    <a:pt x="32" y="59"/>
                  </a:lnTo>
                  <a:lnTo>
                    <a:pt x="32" y="61"/>
                  </a:lnTo>
                  <a:lnTo>
                    <a:pt x="31" y="62"/>
                  </a:lnTo>
                  <a:lnTo>
                    <a:pt x="31" y="63"/>
                  </a:lnTo>
                  <a:lnTo>
                    <a:pt x="30" y="64"/>
                  </a:lnTo>
                  <a:lnTo>
                    <a:pt x="30" y="66"/>
                  </a:lnTo>
                  <a:lnTo>
                    <a:pt x="28" y="67"/>
                  </a:lnTo>
                  <a:lnTo>
                    <a:pt x="27" y="70"/>
                  </a:lnTo>
                  <a:lnTo>
                    <a:pt x="26" y="71"/>
                  </a:lnTo>
                  <a:lnTo>
                    <a:pt x="26" y="72"/>
                  </a:lnTo>
                  <a:lnTo>
                    <a:pt x="23" y="73"/>
                  </a:lnTo>
                  <a:lnTo>
                    <a:pt x="22" y="75"/>
                  </a:lnTo>
                  <a:lnTo>
                    <a:pt x="21" y="75"/>
                  </a:lnTo>
                  <a:lnTo>
                    <a:pt x="19" y="75"/>
                  </a:lnTo>
                  <a:lnTo>
                    <a:pt x="18" y="76"/>
                  </a:lnTo>
                  <a:lnTo>
                    <a:pt x="17" y="76"/>
                  </a:lnTo>
                  <a:lnTo>
                    <a:pt x="17" y="75"/>
                  </a:lnTo>
                  <a:lnTo>
                    <a:pt x="15" y="75"/>
                  </a:lnTo>
                  <a:lnTo>
                    <a:pt x="14" y="75"/>
                  </a:lnTo>
                  <a:lnTo>
                    <a:pt x="13" y="73"/>
                  </a:lnTo>
                  <a:lnTo>
                    <a:pt x="11" y="73"/>
                  </a:lnTo>
                  <a:lnTo>
                    <a:pt x="10" y="72"/>
                  </a:lnTo>
                  <a:lnTo>
                    <a:pt x="10" y="71"/>
                  </a:lnTo>
                  <a:lnTo>
                    <a:pt x="9" y="71"/>
                  </a:lnTo>
                  <a:lnTo>
                    <a:pt x="9" y="70"/>
                  </a:lnTo>
                  <a:lnTo>
                    <a:pt x="8" y="68"/>
                  </a:lnTo>
                  <a:lnTo>
                    <a:pt x="6" y="67"/>
                  </a:lnTo>
                  <a:lnTo>
                    <a:pt x="6" y="66"/>
                  </a:lnTo>
                  <a:lnTo>
                    <a:pt x="5" y="64"/>
                  </a:lnTo>
                  <a:lnTo>
                    <a:pt x="5" y="63"/>
                  </a:lnTo>
                  <a:lnTo>
                    <a:pt x="4" y="62"/>
                  </a:lnTo>
                  <a:lnTo>
                    <a:pt x="4" y="61"/>
                  </a:lnTo>
                  <a:lnTo>
                    <a:pt x="4" y="58"/>
                  </a:lnTo>
                  <a:lnTo>
                    <a:pt x="2" y="57"/>
                  </a:lnTo>
                  <a:lnTo>
                    <a:pt x="2" y="55"/>
                  </a:lnTo>
                  <a:lnTo>
                    <a:pt x="2" y="51"/>
                  </a:lnTo>
                  <a:lnTo>
                    <a:pt x="1" y="50"/>
                  </a:lnTo>
                  <a:lnTo>
                    <a:pt x="1" y="49"/>
                  </a:lnTo>
                  <a:lnTo>
                    <a:pt x="1" y="48"/>
                  </a:lnTo>
                  <a:lnTo>
                    <a:pt x="1" y="45"/>
                  </a:lnTo>
                  <a:lnTo>
                    <a:pt x="1" y="44"/>
                  </a:lnTo>
                  <a:lnTo>
                    <a:pt x="1" y="40"/>
                  </a:lnTo>
                  <a:lnTo>
                    <a:pt x="1" y="38"/>
                  </a:lnTo>
                  <a:lnTo>
                    <a:pt x="1" y="37"/>
                  </a:lnTo>
                  <a:lnTo>
                    <a:pt x="1" y="35"/>
                  </a:lnTo>
                  <a:lnTo>
                    <a:pt x="1" y="33"/>
                  </a:lnTo>
                  <a:lnTo>
                    <a:pt x="1" y="32"/>
                  </a:lnTo>
                  <a:lnTo>
                    <a:pt x="2" y="29"/>
                  </a:lnTo>
                  <a:lnTo>
                    <a:pt x="2" y="28"/>
                  </a:lnTo>
                  <a:lnTo>
                    <a:pt x="2" y="24"/>
                  </a:lnTo>
                  <a:lnTo>
                    <a:pt x="1" y="23"/>
                  </a:lnTo>
                  <a:close/>
                </a:path>
              </a:pathLst>
            </a:custGeom>
            <a:solidFill>
              <a:srgbClr val="808080"/>
            </a:solidFill>
            <a:ln w="9525">
              <a:noFill/>
              <a:round/>
              <a:headEnd/>
              <a:tailEnd/>
            </a:ln>
          </p:spPr>
          <p:txBody>
            <a:bodyPr/>
            <a:lstStyle/>
            <a:p>
              <a:endParaRPr lang="en-US"/>
            </a:p>
          </p:txBody>
        </p:sp>
        <p:sp>
          <p:nvSpPr>
            <p:cNvPr id="393" name="Freeform 539"/>
            <p:cNvSpPr>
              <a:spLocks/>
            </p:cNvSpPr>
            <p:nvPr/>
          </p:nvSpPr>
          <p:spPr bwMode="auto">
            <a:xfrm>
              <a:off x="1618" y="1154"/>
              <a:ext cx="32" cy="67"/>
            </a:xfrm>
            <a:custGeom>
              <a:avLst/>
              <a:gdLst>
                <a:gd name="T0" fmla="*/ 20 w 32"/>
                <a:gd name="T1" fmla="*/ 1 h 67"/>
                <a:gd name="T2" fmla="*/ 19 w 32"/>
                <a:gd name="T3" fmla="*/ 1 h 67"/>
                <a:gd name="T4" fmla="*/ 15 w 32"/>
                <a:gd name="T5" fmla="*/ 1 h 67"/>
                <a:gd name="T6" fmla="*/ 14 w 32"/>
                <a:gd name="T7" fmla="*/ 1 h 67"/>
                <a:gd name="T8" fmla="*/ 10 w 32"/>
                <a:gd name="T9" fmla="*/ 2 h 67"/>
                <a:gd name="T10" fmla="*/ 9 w 32"/>
                <a:gd name="T11" fmla="*/ 5 h 67"/>
                <a:gd name="T12" fmla="*/ 6 w 32"/>
                <a:gd name="T13" fmla="*/ 6 h 67"/>
                <a:gd name="T14" fmla="*/ 5 w 32"/>
                <a:gd name="T15" fmla="*/ 10 h 67"/>
                <a:gd name="T16" fmla="*/ 3 w 32"/>
                <a:gd name="T17" fmla="*/ 13 h 67"/>
                <a:gd name="T18" fmla="*/ 2 w 32"/>
                <a:gd name="T19" fmla="*/ 17 h 67"/>
                <a:gd name="T20" fmla="*/ 1 w 32"/>
                <a:gd name="T21" fmla="*/ 23 h 67"/>
                <a:gd name="T22" fmla="*/ 1 w 32"/>
                <a:gd name="T23" fmla="*/ 27 h 67"/>
                <a:gd name="T24" fmla="*/ 0 w 32"/>
                <a:gd name="T25" fmla="*/ 31 h 67"/>
                <a:gd name="T26" fmla="*/ 0 w 32"/>
                <a:gd name="T27" fmla="*/ 35 h 67"/>
                <a:gd name="T28" fmla="*/ 1 w 32"/>
                <a:gd name="T29" fmla="*/ 39 h 67"/>
                <a:gd name="T30" fmla="*/ 1 w 32"/>
                <a:gd name="T31" fmla="*/ 42 h 67"/>
                <a:gd name="T32" fmla="*/ 1 w 32"/>
                <a:gd name="T33" fmla="*/ 46 h 67"/>
                <a:gd name="T34" fmla="*/ 2 w 32"/>
                <a:gd name="T35" fmla="*/ 49 h 67"/>
                <a:gd name="T36" fmla="*/ 3 w 32"/>
                <a:gd name="T37" fmla="*/ 53 h 67"/>
                <a:gd name="T38" fmla="*/ 5 w 32"/>
                <a:gd name="T39" fmla="*/ 55 h 67"/>
                <a:gd name="T40" fmla="*/ 6 w 32"/>
                <a:gd name="T41" fmla="*/ 58 h 67"/>
                <a:gd name="T42" fmla="*/ 7 w 32"/>
                <a:gd name="T43" fmla="*/ 61 h 67"/>
                <a:gd name="T44" fmla="*/ 10 w 32"/>
                <a:gd name="T45" fmla="*/ 65 h 67"/>
                <a:gd name="T46" fmla="*/ 12 w 32"/>
                <a:gd name="T47" fmla="*/ 66 h 67"/>
                <a:gd name="T48" fmla="*/ 15 w 32"/>
                <a:gd name="T49" fmla="*/ 66 h 67"/>
                <a:gd name="T50" fmla="*/ 16 w 32"/>
                <a:gd name="T51" fmla="*/ 67 h 67"/>
                <a:gd name="T52" fmla="*/ 18 w 32"/>
                <a:gd name="T53" fmla="*/ 66 h 67"/>
                <a:gd name="T54" fmla="*/ 20 w 32"/>
                <a:gd name="T55" fmla="*/ 65 h 67"/>
                <a:gd name="T56" fmla="*/ 23 w 32"/>
                <a:gd name="T57" fmla="*/ 63 h 67"/>
                <a:gd name="T58" fmla="*/ 25 w 32"/>
                <a:gd name="T59" fmla="*/ 61 h 67"/>
                <a:gd name="T60" fmla="*/ 27 w 32"/>
                <a:gd name="T61" fmla="*/ 58 h 67"/>
                <a:gd name="T62" fmla="*/ 28 w 32"/>
                <a:gd name="T63" fmla="*/ 55 h 67"/>
                <a:gd name="T64" fmla="*/ 29 w 32"/>
                <a:gd name="T65" fmla="*/ 53 h 67"/>
                <a:gd name="T66" fmla="*/ 31 w 32"/>
                <a:gd name="T67" fmla="*/ 45 h 67"/>
                <a:gd name="T68" fmla="*/ 32 w 32"/>
                <a:gd name="T69" fmla="*/ 41 h 67"/>
                <a:gd name="T70" fmla="*/ 32 w 32"/>
                <a:gd name="T71" fmla="*/ 37 h 67"/>
                <a:gd name="T72" fmla="*/ 32 w 32"/>
                <a:gd name="T73" fmla="*/ 33 h 67"/>
                <a:gd name="T74" fmla="*/ 32 w 32"/>
                <a:gd name="T75" fmla="*/ 30 h 67"/>
                <a:gd name="T76" fmla="*/ 32 w 32"/>
                <a:gd name="T77" fmla="*/ 26 h 67"/>
                <a:gd name="T78" fmla="*/ 31 w 32"/>
                <a:gd name="T79" fmla="*/ 23 h 67"/>
                <a:gd name="T80" fmla="*/ 31 w 32"/>
                <a:gd name="T81" fmla="*/ 18 h 67"/>
                <a:gd name="T82" fmla="*/ 29 w 32"/>
                <a:gd name="T83" fmla="*/ 14 h 67"/>
                <a:gd name="T84" fmla="*/ 28 w 32"/>
                <a:gd name="T85" fmla="*/ 10 h 67"/>
                <a:gd name="T86" fmla="*/ 27 w 32"/>
                <a:gd name="T87" fmla="*/ 7 h 67"/>
                <a:gd name="T88" fmla="*/ 24 w 32"/>
                <a:gd name="T89" fmla="*/ 5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2"/>
                <a:gd name="T136" fmla="*/ 0 h 67"/>
                <a:gd name="T137" fmla="*/ 32 w 32"/>
                <a:gd name="T138" fmla="*/ 67 h 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2" h="67">
                  <a:moveTo>
                    <a:pt x="23" y="4"/>
                  </a:moveTo>
                  <a:lnTo>
                    <a:pt x="22" y="2"/>
                  </a:lnTo>
                  <a:lnTo>
                    <a:pt x="20" y="1"/>
                  </a:lnTo>
                  <a:lnTo>
                    <a:pt x="20" y="2"/>
                  </a:lnTo>
                  <a:lnTo>
                    <a:pt x="20" y="1"/>
                  </a:lnTo>
                  <a:lnTo>
                    <a:pt x="19" y="1"/>
                  </a:lnTo>
                  <a:lnTo>
                    <a:pt x="18" y="1"/>
                  </a:lnTo>
                  <a:lnTo>
                    <a:pt x="16" y="1"/>
                  </a:lnTo>
                  <a:lnTo>
                    <a:pt x="15" y="1"/>
                  </a:lnTo>
                  <a:lnTo>
                    <a:pt x="15" y="0"/>
                  </a:lnTo>
                  <a:lnTo>
                    <a:pt x="15" y="1"/>
                  </a:lnTo>
                  <a:lnTo>
                    <a:pt x="14" y="1"/>
                  </a:lnTo>
                  <a:lnTo>
                    <a:pt x="12" y="1"/>
                  </a:lnTo>
                  <a:lnTo>
                    <a:pt x="11" y="2"/>
                  </a:lnTo>
                  <a:lnTo>
                    <a:pt x="10" y="2"/>
                  </a:lnTo>
                  <a:lnTo>
                    <a:pt x="10" y="4"/>
                  </a:lnTo>
                  <a:lnTo>
                    <a:pt x="9" y="4"/>
                  </a:lnTo>
                  <a:lnTo>
                    <a:pt x="9" y="5"/>
                  </a:lnTo>
                  <a:lnTo>
                    <a:pt x="7" y="5"/>
                  </a:lnTo>
                  <a:lnTo>
                    <a:pt x="7" y="6"/>
                  </a:lnTo>
                  <a:lnTo>
                    <a:pt x="6" y="6"/>
                  </a:lnTo>
                  <a:lnTo>
                    <a:pt x="6" y="7"/>
                  </a:lnTo>
                  <a:lnTo>
                    <a:pt x="6" y="9"/>
                  </a:lnTo>
                  <a:lnTo>
                    <a:pt x="5" y="10"/>
                  </a:lnTo>
                  <a:lnTo>
                    <a:pt x="5" y="11"/>
                  </a:lnTo>
                  <a:lnTo>
                    <a:pt x="3" y="11"/>
                  </a:lnTo>
                  <a:lnTo>
                    <a:pt x="3" y="13"/>
                  </a:lnTo>
                  <a:lnTo>
                    <a:pt x="3" y="14"/>
                  </a:lnTo>
                  <a:lnTo>
                    <a:pt x="3" y="15"/>
                  </a:lnTo>
                  <a:lnTo>
                    <a:pt x="2" y="17"/>
                  </a:lnTo>
                  <a:lnTo>
                    <a:pt x="2" y="19"/>
                  </a:lnTo>
                  <a:lnTo>
                    <a:pt x="1" y="22"/>
                  </a:lnTo>
                  <a:lnTo>
                    <a:pt x="1" y="23"/>
                  </a:lnTo>
                  <a:lnTo>
                    <a:pt x="1" y="24"/>
                  </a:lnTo>
                  <a:lnTo>
                    <a:pt x="1" y="26"/>
                  </a:lnTo>
                  <a:lnTo>
                    <a:pt x="1" y="27"/>
                  </a:lnTo>
                  <a:lnTo>
                    <a:pt x="1" y="28"/>
                  </a:lnTo>
                  <a:lnTo>
                    <a:pt x="0" y="30"/>
                  </a:lnTo>
                  <a:lnTo>
                    <a:pt x="0" y="31"/>
                  </a:lnTo>
                  <a:lnTo>
                    <a:pt x="0" y="32"/>
                  </a:lnTo>
                  <a:lnTo>
                    <a:pt x="0" y="33"/>
                  </a:lnTo>
                  <a:lnTo>
                    <a:pt x="0" y="35"/>
                  </a:lnTo>
                  <a:lnTo>
                    <a:pt x="0" y="36"/>
                  </a:lnTo>
                  <a:lnTo>
                    <a:pt x="0" y="37"/>
                  </a:lnTo>
                  <a:lnTo>
                    <a:pt x="1" y="39"/>
                  </a:lnTo>
                  <a:lnTo>
                    <a:pt x="1" y="40"/>
                  </a:lnTo>
                  <a:lnTo>
                    <a:pt x="1" y="41"/>
                  </a:lnTo>
                  <a:lnTo>
                    <a:pt x="1" y="42"/>
                  </a:lnTo>
                  <a:lnTo>
                    <a:pt x="1" y="44"/>
                  </a:lnTo>
                  <a:lnTo>
                    <a:pt x="1" y="45"/>
                  </a:lnTo>
                  <a:lnTo>
                    <a:pt x="1" y="46"/>
                  </a:lnTo>
                  <a:lnTo>
                    <a:pt x="1" y="48"/>
                  </a:lnTo>
                  <a:lnTo>
                    <a:pt x="2" y="48"/>
                  </a:lnTo>
                  <a:lnTo>
                    <a:pt x="2" y="49"/>
                  </a:lnTo>
                  <a:lnTo>
                    <a:pt x="2" y="50"/>
                  </a:lnTo>
                  <a:lnTo>
                    <a:pt x="2" y="52"/>
                  </a:lnTo>
                  <a:lnTo>
                    <a:pt x="3" y="53"/>
                  </a:lnTo>
                  <a:lnTo>
                    <a:pt x="3" y="54"/>
                  </a:lnTo>
                  <a:lnTo>
                    <a:pt x="3" y="55"/>
                  </a:lnTo>
                  <a:lnTo>
                    <a:pt x="5" y="55"/>
                  </a:lnTo>
                  <a:lnTo>
                    <a:pt x="5" y="57"/>
                  </a:lnTo>
                  <a:lnTo>
                    <a:pt x="5" y="58"/>
                  </a:lnTo>
                  <a:lnTo>
                    <a:pt x="6" y="58"/>
                  </a:lnTo>
                  <a:lnTo>
                    <a:pt x="6" y="59"/>
                  </a:lnTo>
                  <a:lnTo>
                    <a:pt x="6" y="61"/>
                  </a:lnTo>
                  <a:lnTo>
                    <a:pt x="7" y="61"/>
                  </a:lnTo>
                  <a:lnTo>
                    <a:pt x="7" y="62"/>
                  </a:lnTo>
                  <a:lnTo>
                    <a:pt x="9" y="63"/>
                  </a:lnTo>
                  <a:lnTo>
                    <a:pt x="10" y="65"/>
                  </a:lnTo>
                  <a:lnTo>
                    <a:pt x="11" y="65"/>
                  </a:lnTo>
                  <a:lnTo>
                    <a:pt x="11" y="66"/>
                  </a:lnTo>
                  <a:lnTo>
                    <a:pt x="12" y="66"/>
                  </a:lnTo>
                  <a:lnTo>
                    <a:pt x="14" y="66"/>
                  </a:lnTo>
                  <a:lnTo>
                    <a:pt x="14" y="67"/>
                  </a:lnTo>
                  <a:lnTo>
                    <a:pt x="15" y="66"/>
                  </a:lnTo>
                  <a:lnTo>
                    <a:pt x="15" y="67"/>
                  </a:lnTo>
                  <a:lnTo>
                    <a:pt x="15" y="66"/>
                  </a:lnTo>
                  <a:lnTo>
                    <a:pt x="16" y="67"/>
                  </a:lnTo>
                  <a:lnTo>
                    <a:pt x="16" y="66"/>
                  </a:lnTo>
                  <a:lnTo>
                    <a:pt x="18" y="67"/>
                  </a:lnTo>
                  <a:lnTo>
                    <a:pt x="18" y="66"/>
                  </a:lnTo>
                  <a:lnTo>
                    <a:pt x="19" y="66"/>
                  </a:lnTo>
                  <a:lnTo>
                    <a:pt x="20" y="66"/>
                  </a:lnTo>
                  <a:lnTo>
                    <a:pt x="20" y="65"/>
                  </a:lnTo>
                  <a:lnTo>
                    <a:pt x="22" y="65"/>
                  </a:lnTo>
                  <a:lnTo>
                    <a:pt x="22" y="63"/>
                  </a:lnTo>
                  <a:lnTo>
                    <a:pt x="23" y="63"/>
                  </a:lnTo>
                  <a:lnTo>
                    <a:pt x="24" y="62"/>
                  </a:lnTo>
                  <a:lnTo>
                    <a:pt x="24" y="61"/>
                  </a:lnTo>
                  <a:lnTo>
                    <a:pt x="25" y="61"/>
                  </a:lnTo>
                  <a:lnTo>
                    <a:pt x="25" y="59"/>
                  </a:lnTo>
                  <a:lnTo>
                    <a:pt x="27" y="59"/>
                  </a:lnTo>
                  <a:lnTo>
                    <a:pt x="27" y="58"/>
                  </a:lnTo>
                  <a:lnTo>
                    <a:pt x="27" y="57"/>
                  </a:lnTo>
                  <a:lnTo>
                    <a:pt x="28" y="57"/>
                  </a:lnTo>
                  <a:lnTo>
                    <a:pt x="28" y="55"/>
                  </a:lnTo>
                  <a:lnTo>
                    <a:pt x="28" y="54"/>
                  </a:lnTo>
                  <a:lnTo>
                    <a:pt x="28" y="53"/>
                  </a:lnTo>
                  <a:lnTo>
                    <a:pt x="29" y="53"/>
                  </a:lnTo>
                  <a:lnTo>
                    <a:pt x="29" y="50"/>
                  </a:lnTo>
                  <a:lnTo>
                    <a:pt x="31" y="48"/>
                  </a:lnTo>
                  <a:lnTo>
                    <a:pt x="31" y="45"/>
                  </a:lnTo>
                  <a:lnTo>
                    <a:pt x="31" y="44"/>
                  </a:lnTo>
                  <a:lnTo>
                    <a:pt x="32" y="42"/>
                  </a:lnTo>
                  <a:lnTo>
                    <a:pt x="32" y="41"/>
                  </a:lnTo>
                  <a:lnTo>
                    <a:pt x="32" y="40"/>
                  </a:lnTo>
                  <a:lnTo>
                    <a:pt x="32" y="39"/>
                  </a:lnTo>
                  <a:lnTo>
                    <a:pt x="32" y="37"/>
                  </a:lnTo>
                  <a:lnTo>
                    <a:pt x="32" y="36"/>
                  </a:lnTo>
                  <a:lnTo>
                    <a:pt x="32" y="35"/>
                  </a:lnTo>
                  <a:lnTo>
                    <a:pt x="32" y="33"/>
                  </a:lnTo>
                  <a:lnTo>
                    <a:pt x="32" y="32"/>
                  </a:lnTo>
                  <a:lnTo>
                    <a:pt x="32" y="31"/>
                  </a:lnTo>
                  <a:lnTo>
                    <a:pt x="32" y="30"/>
                  </a:lnTo>
                  <a:lnTo>
                    <a:pt x="32" y="28"/>
                  </a:lnTo>
                  <a:lnTo>
                    <a:pt x="32" y="27"/>
                  </a:lnTo>
                  <a:lnTo>
                    <a:pt x="32" y="26"/>
                  </a:lnTo>
                  <a:lnTo>
                    <a:pt x="32" y="24"/>
                  </a:lnTo>
                  <a:lnTo>
                    <a:pt x="31" y="24"/>
                  </a:lnTo>
                  <a:lnTo>
                    <a:pt x="31" y="23"/>
                  </a:lnTo>
                  <a:lnTo>
                    <a:pt x="31" y="20"/>
                  </a:lnTo>
                  <a:lnTo>
                    <a:pt x="31" y="19"/>
                  </a:lnTo>
                  <a:lnTo>
                    <a:pt x="31" y="18"/>
                  </a:lnTo>
                  <a:lnTo>
                    <a:pt x="29" y="17"/>
                  </a:lnTo>
                  <a:lnTo>
                    <a:pt x="29" y="15"/>
                  </a:lnTo>
                  <a:lnTo>
                    <a:pt x="29" y="14"/>
                  </a:lnTo>
                  <a:lnTo>
                    <a:pt x="28" y="13"/>
                  </a:lnTo>
                  <a:lnTo>
                    <a:pt x="28" y="11"/>
                  </a:lnTo>
                  <a:lnTo>
                    <a:pt x="28" y="10"/>
                  </a:lnTo>
                  <a:lnTo>
                    <a:pt x="27" y="10"/>
                  </a:lnTo>
                  <a:lnTo>
                    <a:pt x="27" y="9"/>
                  </a:lnTo>
                  <a:lnTo>
                    <a:pt x="27" y="7"/>
                  </a:lnTo>
                  <a:lnTo>
                    <a:pt x="25" y="7"/>
                  </a:lnTo>
                  <a:lnTo>
                    <a:pt x="25" y="6"/>
                  </a:lnTo>
                  <a:lnTo>
                    <a:pt x="24" y="5"/>
                  </a:lnTo>
                  <a:lnTo>
                    <a:pt x="23" y="4"/>
                  </a:lnTo>
                  <a:close/>
                </a:path>
              </a:pathLst>
            </a:custGeom>
            <a:solidFill>
              <a:srgbClr val="808080"/>
            </a:solidFill>
            <a:ln w="9525">
              <a:noFill/>
              <a:round/>
              <a:headEnd/>
              <a:tailEnd/>
            </a:ln>
          </p:spPr>
          <p:txBody>
            <a:bodyPr/>
            <a:lstStyle/>
            <a:p>
              <a:endParaRPr lang="en-US"/>
            </a:p>
          </p:txBody>
        </p:sp>
        <p:sp>
          <p:nvSpPr>
            <p:cNvPr id="394" name="Freeform 540"/>
            <p:cNvSpPr>
              <a:spLocks/>
            </p:cNvSpPr>
            <p:nvPr/>
          </p:nvSpPr>
          <p:spPr bwMode="auto">
            <a:xfrm>
              <a:off x="1618" y="1152"/>
              <a:ext cx="32" cy="69"/>
            </a:xfrm>
            <a:custGeom>
              <a:avLst/>
              <a:gdLst>
                <a:gd name="T0" fmla="*/ 0 w 32"/>
                <a:gd name="T1" fmla="*/ 26 h 69"/>
                <a:gd name="T2" fmla="*/ 0 w 32"/>
                <a:gd name="T3" fmla="*/ 30 h 69"/>
                <a:gd name="T4" fmla="*/ 0 w 32"/>
                <a:gd name="T5" fmla="*/ 35 h 69"/>
                <a:gd name="T6" fmla="*/ 0 w 32"/>
                <a:gd name="T7" fmla="*/ 41 h 69"/>
                <a:gd name="T8" fmla="*/ 0 w 32"/>
                <a:gd name="T9" fmla="*/ 46 h 69"/>
                <a:gd name="T10" fmla="*/ 1 w 32"/>
                <a:gd name="T11" fmla="*/ 50 h 69"/>
                <a:gd name="T12" fmla="*/ 2 w 32"/>
                <a:gd name="T13" fmla="*/ 55 h 69"/>
                <a:gd name="T14" fmla="*/ 5 w 32"/>
                <a:gd name="T15" fmla="*/ 61 h 69"/>
                <a:gd name="T16" fmla="*/ 9 w 32"/>
                <a:gd name="T17" fmla="*/ 67 h 69"/>
                <a:gd name="T18" fmla="*/ 12 w 32"/>
                <a:gd name="T19" fmla="*/ 69 h 69"/>
                <a:gd name="T20" fmla="*/ 16 w 32"/>
                <a:gd name="T21" fmla="*/ 69 h 69"/>
                <a:gd name="T22" fmla="*/ 20 w 32"/>
                <a:gd name="T23" fmla="*/ 68 h 69"/>
                <a:gd name="T24" fmla="*/ 25 w 32"/>
                <a:gd name="T25" fmla="*/ 64 h 69"/>
                <a:gd name="T26" fmla="*/ 28 w 32"/>
                <a:gd name="T27" fmla="*/ 60 h 69"/>
                <a:gd name="T28" fmla="*/ 29 w 32"/>
                <a:gd name="T29" fmla="*/ 54 h 69"/>
                <a:gd name="T30" fmla="*/ 32 w 32"/>
                <a:gd name="T31" fmla="*/ 46 h 69"/>
                <a:gd name="T32" fmla="*/ 32 w 32"/>
                <a:gd name="T33" fmla="*/ 39 h 69"/>
                <a:gd name="T34" fmla="*/ 32 w 32"/>
                <a:gd name="T35" fmla="*/ 34 h 69"/>
                <a:gd name="T36" fmla="*/ 32 w 32"/>
                <a:gd name="T37" fmla="*/ 30 h 69"/>
                <a:gd name="T38" fmla="*/ 32 w 32"/>
                <a:gd name="T39" fmla="*/ 25 h 69"/>
                <a:gd name="T40" fmla="*/ 31 w 32"/>
                <a:gd name="T41" fmla="*/ 19 h 69"/>
                <a:gd name="T42" fmla="*/ 29 w 32"/>
                <a:gd name="T43" fmla="*/ 15 h 69"/>
                <a:gd name="T44" fmla="*/ 28 w 32"/>
                <a:gd name="T45" fmla="*/ 11 h 69"/>
                <a:gd name="T46" fmla="*/ 25 w 32"/>
                <a:gd name="T47" fmla="*/ 7 h 69"/>
                <a:gd name="T48" fmla="*/ 20 w 32"/>
                <a:gd name="T49" fmla="*/ 2 h 69"/>
                <a:gd name="T50" fmla="*/ 16 w 32"/>
                <a:gd name="T51" fmla="*/ 0 h 69"/>
                <a:gd name="T52" fmla="*/ 14 w 32"/>
                <a:gd name="T53" fmla="*/ 2 h 69"/>
                <a:gd name="T54" fmla="*/ 9 w 32"/>
                <a:gd name="T55" fmla="*/ 6 h 69"/>
                <a:gd name="T56" fmla="*/ 6 w 32"/>
                <a:gd name="T57" fmla="*/ 9 h 69"/>
                <a:gd name="T58" fmla="*/ 3 w 32"/>
                <a:gd name="T59" fmla="*/ 12 h 69"/>
                <a:gd name="T60" fmla="*/ 1 w 32"/>
                <a:gd name="T61" fmla="*/ 20 h 69"/>
                <a:gd name="T62" fmla="*/ 2 w 32"/>
                <a:gd name="T63" fmla="*/ 21 h 69"/>
                <a:gd name="T64" fmla="*/ 5 w 32"/>
                <a:gd name="T65" fmla="*/ 13 h 69"/>
                <a:gd name="T66" fmla="*/ 7 w 32"/>
                <a:gd name="T67" fmla="*/ 9 h 69"/>
                <a:gd name="T68" fmla="*/ 12 w 32"/>
                <a:gd name="T69" fmla="*/ 4 h 69"/>
                <a:gd name="T70" fmla="*/ 16 w 32"/>
                <a:gd name="T71" fmla="*/ 3 h 69"/>
                <a:gd name="T72" fmla="*/ 20 w 32"/>
                <a:gd name="T73" fmla="*/ 4 h 69"/>
                <a:gd name="T74" fmla="*/ 24 w 32"/>
                <a:gd name="T75" fmla="*/ 9 h 69"/>
                <a:gd name="T76" fmla="*/ 27 w 32"/>
                <a:gd name="T77" fmla="*/ 12 h 69"/>
                <a:gd name="T78" fmla="*/ 28 w 32"/>
                <a:gd name="T79" fmla="*/ 16 h 69"/>
                <a:gd name="T80" fmla="*/ 29 w 32"/>
                <a:gd name="T81" fmla="*/ 20 h 69"/>
                <a:gd name="T82" fmla="*/ 31 w 32"/>
                <a:gd name="T83" fmla="*/ 29 h 69"/>
                <a:gd name="T84" fmla="*/ 31 w 32"/>
                <a:gd name="T85" fmla="*/ 33 h 69"/>
                <a:gd name="T86" fmla="*/ 31 w 32"/>
                <a:gd name="T87" fmla="*/ 38 h 69"/>
                <a:gd name="T88" fmla="*/ 31 w 32"/>
                <a:gd name="T89" fmla="*/ 44 h 69"/>
                <a:gd name="T90" fmla="*/ 29 w 32"/>
                <a:gd name="T91" fmla="*/ 51 h 69"/>
                <a:gd name="T92" fmla="*/ 27 w 32"/>
                <a:gd name="T93" fmla="*/ 56 h 69"/>
                <a:gd name="T94" fmla="*/ 25 w 32"/>
                <a:gd name="T95" fmla="*/ 60 h 69"/>
                <a:gd name="T96" fmla="*/ 23 w 32"/>
                <a:gd name="T97" fmla="*/ 63 h 69"/>
                <a:gd name="T98" fmla="*/ 22 w 32"/>
                <a:gd name="T99" fmla="*/ 65 h 69"/>
                <a:gd name="T100" fmla="*/ 19 w 32"/>
                <a:gd name="T101" fmla="*/ 67 h 69"/>
                <a:gd name="T102" fmla="*/ 15 w 32"/>
                <a:gd name="T103" fmla="*/ 67 h 69"/>
                <a:gd name="T104" fmla="*/ 11 w 32"/>
                <a:gd name="T105" fmla="*/ 65 h 69"/>
                <a:gd name="T106" fmla="*/ 7 w 32"/>
                <a:gd name="T107" fmla="*/ 61 h 69"/>
                <a:gd name="T108" fmla="*/ 5 w 32"/>
                <a:gd name="T109" fmla="*/ 56 h 69"/>
                <a:gd name="T110" fmla="*/ 3 w 32"/>
                <a:gd name="T111" fmla="*/ 52 h 69"/>
                <a:gd name="T112" fmla="*/ 2 w 32"/>
                <a:gd name="T113" fmla="*/ 48 h 69"/>
                <a:gd name="T114" fmla="*/ 1 w 32"/>
                <a:gd name="T115" fmla="*/ 43 h 69"/>
                <a:gd name="T116" fmla="*/ 1 w 32"/>
                <a:gd name="T117" fmla="*/ 39 h 69"/>
                <a:gd name="T118" fmla="*/ 1 w 32"/>
                <a:gd name="T119" fmla="*/ 34 h 69"/>
                <a:gd name="T120" fmla="*/ 1 w 32"/>
                <a:gd name="T121" fmla="*/ 29 h 69"/>
                <a:gd name="T122" fmla="*/ 2 w 32"/>
                <a:gd name="T123" fmla="*/ 25 h 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
                <a:gd name="T187" fmla="*/ 0 h 69"/>
                <a:gd name="T188" fmla="*/ 32 w 32"/>
                <a:gd name="T189" fmla="*/ 69 h 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 h="69">
                  <a:moveTo>
                    <a:pt x="1" y="21"/>
                  </a:moveTo>
                  <a:lnTo>
                    <a:pt x="1" y="24"/>
                  </a:lnTo>
                  <a:lnTo>
                    <a:pt x="0" y="26"/>
                  </a:lnTo>
                  <a:lnTo>
                    <a:pt x="0" y="28"/>
                  </a:lnTo>
                  <a:lnTo>
                    <a:pt x="0" y="29"/>
                  </a:lnTo>
                  <a:lnTo>
                    <a:pt x="0" y="30"/>
                  </a:lnTo>
                  <a:lnTo>
                    <a:pt x="0" y="33"/>
                  </a:lnTo>
                  <a:lnTo>
                    <a:pt x="0" y="34"/>
                  </a:lnTo>
                  <a:lnTo>
                    <a:pt x="0" y="35"/>
                  </a:lnTo>
                  <a:lnTo>
                    <a:pt x="0" y="37"/>
                  </a:lnTo>
                  <a:lnTo>
                    <a:pt x="0" y="39"/>
                  </a:lnTo>
                  <a:lnTo>
                    <a:pt x="0" y="41"/>
                  </a:lnTo>
                  <a:lnTo>
                    <a:pt x="0" y="42"/>
                  </a:lnTo>
                  <a:lnTo>
                    <a:pt x="0" y="44"/>
                  </a:lnTo>
                  <a:lnTo>
                    <a:pt x="0" y="46"/>
                  </a:lnTo>
                  <a:lnTo>
                    <a:pt x="1" y="47"/>
                  </a:lnTo>
                  <a:lnTo>
                    <a:pt x="1" y="48"/>
                  </a:lnTo>
                  <a:lnTo>
                    <a:pt x="1" y="50"/>
                  </a:lnTo>
                  <a:lnTo>
                    <a:pt x="1" y="52"/>
                  </a:lnTo>
                  <a:lnTo>
                    <a:pt x="2" y="54"/>
                  </a:lnTo>
                  <a:lnTo>
                    <a:pt x="2" y="55"/>
                  </a:lnTo>
                  <a:lnTo>
                    <a:pt x="3" y="57"/>
                  </a:lnTo>
                  <a:lnTo>
                    <a:pt x="3" y="59"/>
                  </a:lnTo>
                  <a:lnTo>
                    <a:pt x="5" y="61"/>
                  </a:lnTo>
                  <a:lnTo>
                    <a:pt x="6" y="63"/>
                  </a:lnTo>
                  <a:lnTo>
                    <a:pt x="7" y="65"/>
                  </a:lnTo>
                  <a:lnTo>
                    <a:pt x="9" y="67"/>
                  </a:lnTo>
                  <a:lnTo>
                    <a:pt x="10" y="68"/>
                  </a:lnTo>
                  <a:lnTo>
                    <a:pt x="11" y="68"/>
                  </a:lnTo>
                  <a:lnTo>
                    <a:pt x="12" y="69"/>
                  </a:lnTo>
                  <a:lnTo>
                    <a:pt x="14" y="69"/>
                  </a:lnTo>
                  <a:lnTo>
                    <a:pt x="15" y="69"/>
                  </a:lnTo>
                  <a:lnTo>
                    <a:pt x="16" y="69"/>
                  </a:lnTo>
                  <a:lnTo>
                    <a:pt x="18" y="69"/>
                  </a:lnTo>
                  <a:lnTo>
                    <a:pt x="19" y="69"/>
                  </a:lnTo>
                  <a:lnTo>
                    <a:pt x="20" y="68"/>
                  </a:lnTo>
                  <a:lnTo>
                    <a:pt x="23" y="67"/>
                  </a:lnTo>
                  <a:lnTo>
                    <a:pt x="24" y="65"/>
                  </a:lnTo>
                  <a:lnTo>
                    <a:pt x="25" y="64"/>
                  </a:lnTo>
                  <a:lnTo>
                    <a:pt x="27" y="61"/>
                  </a:lnTo>
                  <a:lnTo>
                    <a:pt x="27" y="60"/>
                  </a:lnTo>
                  <a:lnTo>
                    <a:pt x="28" y="60"/>
                  </a:lnTo>
                  <a:lnTo>
                    <a:pt x="28" y="59"/>
                  </a:lnTo>
                  <a:lnTo>
                    <a:pt x="29" y="56"/>
                  </a:lnTo>
                  <a:lnTo>
                    <a:pt x="29" y="54"/>
                  </a:lnTo>
                  <a:lnTo>
                    <a:pt x="31" y="52"/>
                  </a:lnTo>
                  <a:lnTo>
                    <a:pt x="31" y="50"/>
                  </a:lnTo>
                  <a:lnTo>
                    <a:pt x="32" y="46"/>
                  </a:lnTo>
                  <a:lnTo>
                    <a:pt x="32" y="44"/>
                  </a:lnTo>
                  <a:lnTo>
                    <a:pt x="32" y="43"/>
                  </a:lnTo>
                  <a:lnTo>
                    <a:pt x="32" y="39"/>
                  </a:lnTo>
                  <a:lnTo>
                    <a:pt x="32" y="38"/>
                  </a:lnTo>
                  <a:lnTo>
                    <a:pt x="32" y="37"/>
                  </a:lnTo>
                  <a:lnTo>
                    <a:pt x="32" y="34"/>
                  </a:lnTo>
                  <a:lnTo>
                    <a:pt x="32" y="33"/>
                  </a:lnTo>
                  <a:lnTo>
                    <a:pt x="32" y="32"/>
                  </a:lnTo>
                  <a:lnTo>
                    <a:pt x="32" y="30"/>
                  </a:lnTo>
                  <a:lnTo>
                    <a:pt x="32" y="28"/>
                  </a:lnTo>
                  <a:lnTo>
                    <a:pt x="32" y="26"/>
                  </a:lnTo>
                  <a:lnTo>
                    <a:pt x="32" y="25"/>
                  </a:lnTo>
                  <a:lnTo>
                    <a:pt x="32" y="24"/>
                  </a:lnTo>
                  <a:lnTo>
                    <a:pt x="31" y="20"/>
                  </a:lnTo>
                  <a:lnTo>
                    <a:pt x="31" y="19"/>
                  </a:lnTo>
                  <a:lnTo>
                    <a:pt x="31" y="17"/>
                  </a:lnTo>
                  <a:lnTo>
                    <a:pt x="29" y="16"/>
                  </a:lnTo>
                  <a:lnTo>
                    <a:pt x="29" y="15"/>
                  </a:lnTo>
                  <a:lnTo>
                    <a:pt x="29" y="13"/>
                  </a:lnTo>
                  <a:lnTo>
                    <a:pt x="28" y="12"/>
                  </a:lnTo>
                  <a:lnTo>
                    <a:pt x="28" y="11"/>
                  </a:lnTo>
                  <a:lnTo>
                    <a:pt x="27" y="8"/>
                  </a:lnTo>
                  <a:lnTo>
                    <a:pt x="25" y="8"/>
                  </a:lnTo>
                  <a:lnTo>
                    <a:pt x="25" y="7"/>
                  </a:lnTo>
                  <a:lnTo>
                    <a:pt x="24" y="6"/>
                  </a:lnTo>
                  <a:lnTo>
                    <a:pt x="22" y="3"/>
                  </a:lnTo>
                  <a:lnTo>
                    <a:pt x="20" y="2"/>
                  </a:lnTo>
                  <a:lnTo>
                    <a:pt x="19" y="2"/>
                  </a:lnTo>
                  <a:lnTo>
                    <a:pt x="18" y="2"/>
                  </a:lnTo>
                  <a:lnTo>
                    <a:pt x="16" y="0"/>
                  </a:lnTo>
                  <a:lnTo>
                    <a:pt x="16" y="2"/>
                  </a:lnTo>
                  <a:lnTo>
                    <a:pt x="15" y="0"/>
                  </a:lnTo>
                  <a:lnTo>
                    <a:pt x="14" y="2"/>
                  </a:lnTo>
                  <a:lnTo>
                    <a:pt x="12" y="2"/>
                  </a:lnTo>
                  <a:lnTo>
                    <a:pt x="9" y="4"/>
                  </a:lnTo>
                  <a:lnTo>
                    <a:pt x="9" y="6"/>
                  </a:lnTo>
                  <a:lnTo>
                    <a:pt x="7" y="6"/>
                  </a:lnTo>
                  <a:lnTo>
                    <a:pt x="6" y="8"/>
                  </a:lnTo>
                  <a:lnTo>
                    <a:pt x="6" y="9"/>
                  </a:lnTo>
                  <a:lnTo>
                    <a:pt x="5" y="9"/>
                  </a:lnTo>
                  <a:lnTo>
                    <a:pt x="5" y="11"/>
                  </a:lnTo>
                  <a:lnTo>
                    <a:pt x="3" y="12"/>
                  </a:lnTo>
                  <a:lnTo>
                    <a:pt x="3" y="13"/>
                  </a:lnTo>
                  <a:lnTo>
                    <a:pt x="2" y="16"/>
                  </a:lnTo>
                  <a:lnTo>
                    <a:pt x="1" y="20"/>
                  </a:lnTo>
                  <a:lnTo>
                    <a:pt x="1" y="21"/>
                  </a:lnTo>
                  <a:lnTo>
                    <a:pt x="2" y="22"/>
                  </a:lnTo>
                  <a:lnTo>
                    <a:pt x="2" y="21"/>
                  </a:lnTo>
                  <a:lnTo>
                    <a:pt x="3" y="17"/>
                  </a:lnTo>
                  <a:lnTo>
                    <a:pt x="5" y="15"/>
                  </a:lnTo>
                  <a:lnTo>
                    <a:pt x="5" y="13"/>
                  </a:lnTo>
                  <a:lnTo>
                    <a:pt x="6" y="12"/>
                  </a:lnTo>
                  <a:lnTo>
                    <a:pt x="6" y="11"/>
                  </a:lnTo>
                  <a:lnTo>
                    <a:pt x="7" y="9"/>
                  </a:lnTo>
                  <a:lnTo>
                    <a:pt x="9" y="8"/>
                  </a:lnTo>
                  <a:lnTo>
                    <a:pt x="10" y="7"/>
                  </a:lnTo>
                  <a:lnTo>
                    <a:pt x="12" y="4"/>
                  </a:lnTo>
                  <a:lnTo>
                    <a:pt x="14" y="4"/>
                  </a:lnTo>
                  <a:lnTo>
                    <a:pt x="15" y="4"/>
                  </a:lnTo>
                  <a:lnTo>
                    <a:pt x="16" y="3"/>
                  </a:lnTo>
                  <a:lnTo>
                    <a:pt x="18" y="4"/>
                  </a:lnTo>
                  <a:lnTo>
                    <a:pt x="19" y="4"/>
                  </a:lnTo>
                  <a:lnTo>
                    <a:pt x="20" y="4"/>
                  </a:lnTo>
                  <a:lnTo>
                    <a:pt x="22" y="6"/>
                  </a:lnTo>
                  <a:lnTo>
                    <a:pt x="24" y="8"/>
                  </a:lnTo>
                  <a:lnTo>
                    <a:pt x="24" y="9"/>
                  </a:lnTo>
                  <a:lnTo>
                    <a:pt x="25" y="9"/>
                  </a:lnTo>
                  <a:lnTo>
                    <a:pt x="25" y="11"/>
                  </a:lnTo>
                  <a:lnTo>
                    <a:pt x="27" y="12"/>
                  </a:lnTo>
                  <a:lnTo>
                    <a:pt x="27" y="13"/>
                  </a:lnTo>
                  <a:lnTo>
                    <a:pt x="28" y="15"/>
                  </a:lnTo>
                  <a:lnTo>
                    <a:pt x="28" y="16"/>
                  </a:lnTo>
                  <a:lnTo>
                    <a:pt x="28" y="17"/>
                  </a:lnTo>
                  <a:lnTo>
                    <a:pt x="29" y="19"/>
                  </a:lnTo>
                  <a:lnTo>
                    <a:pt x="29" y="20"/>
                  </a:lnTo>
                  <a:lnTo>
                    <a:pt x="29" y="21"/>
                  </a:lnTo>
                  <a:lnTo>
                    <a:pt x="31" y="28"/>
                  </a:lnTo>
                  <a:lnTo>
                    <a:pt x="31" y="29"/>
                  </a:lnTo>
                  <a:lnTo>
                    <a:pt x="31" y="30"/>
                  </a:lnTo>
                  <a:lnTo>
                    <a:pt x="31" y="32"/>
                  </a:lnTo>
                  <a:lnTo>
                    <a:pt x="31" y="33"/>
                  </a:lnTo>
                  <a:lnTo>
                    <a:pt x="31" y="35"/>
                  </a:lnTo>
                  <a:lnTo>
                    <a:pt x="31" y="37"/>
                  </a:lnTo>
                  <a:lnTo>
                    <a:pt x="31" y="38"/>
                  </a:lnTo>
                  <a:lnTo>
                    <a:pt x="31" y="39"/>
                  </a:lnTo>
                  <a:lnTo>
                    <a:pt x="31" y="43"/>
                  </a:lnTo>
                  <a:lnTo>
                    <a:pt x="31" y="44"/>
                  </a:lnTo>
                  <a:lnTo>
                    <a:pt x="31" y="46"/>
                  </a:lnTo>
                  <a:lnTo>
                    <a:pt x="29" y="48"/>
                  </a:lnTo>
                  <a:lnTo>
                    <a:pt x="29" y="51"/>
                  </a:lnTo>
                  <a:lnTo>
                    <a:pt x="28" y="52"/>
                  </a:lnTo>
                  <a:lnTo>
                    <a:pt x="28" y="55"/>
                  </a:lnTo>
                  <a:lnTo>
                    <a:pt x="27" y="56"/>
                  </a:lnTo>
                  <a:lnTo>
                    <a:pt x="27" y="57"/>
                  </a:lnTo>
                  <a:lnTo>
                    <a:pt x="27" y="59"/>
                  </a:lnTo>
                  <a:lnTo>
                    <a:pt x="25" y="60"/>
                  </a:lnTo>
                  <a:lnTo>
                    <a:pt x="24" y="61"/>
                  </a:lnTo>
                  <a:lnTo>
                    <a:pt x="24" y="63"/>
                  </a:lnTo>
                  <a:lnTo>
                    <a:pt x="23" y="63"/>
                  </a:lnTo>
                  <a:lnTo>
                    <a:pt x="23" y="64"/>
                  </a:lnTo>
                  <a:lnTo>
                    <a:pt x="22" y="64"/>
                  </a:lnTo>
                  <a:lnTo>
                    <a:pt x="22" y="65"/>
                  </a:lnTo>
                  <a:lnTo>
                    <a:pt x="20" y="65"/>
                  </a:lnTo>
                  <a:lnTo>
                    <a:pt x="20" y="67"/>
                  </a:lnTo>
                  <a:lnTo>
                    <a:pt x="19" y="67"/>
                  </a:lnTo>
                  <a:lnTo>
                    <a:pt x="18" y="67"/>
                  </a:lnTo>
                  <a:lnTo>
                    <a:pt x="16" y="67"/>
                  </a:lnTo>
                  <a:lnTo>
                    <a:pt x="15" y="67"/>
                  </a:lnTo>
                  <a:lnTo>
                    <a:pt x="14" y="67"/>
                  </a:lnTo>
                  <a:lnTo>
                    <a:pt x="12" y="67"/>
                  </a:lnTo>
                  <a:lnTo>
                    <a:pt x="11" y="65"/>
                  </a:lnTo>
                  <a:lnTo>
                    <a:pt x="10" y="64"/>
                  </a:lnTo>
                  <a:lnTo>
                    <a:pt x="9" y="63"/>
                  </a:lnTo>
                  <a:lnTo>
                    <a:pt x="7" y="61"/>
                  </a:lnTo>
                  <a:lnTo>
                    <a:pt x="6" y="60"/>
                  </a:lnTo>
                  <a:lnTo>
                    <a:pt x="6" y="59"/>
                  </a:lnTo>
                  <a:lnTo>
                    <a:pt x="5" y="56"/>
                  </a:lnTo>
                  <a:lnTo>
                    <a:pt x="5" y="55"/>
                  </a:lnTo>
                  <a:lnTo>
                    <a:pt x="3" y="54"/>
                  </a:lnTo>
                  <a:lnTo>
                    <a:pt x="3" y="52"/>
                  </a:lnTo>
                  <a:lnTo>
                    <a:pt x="2" y="51"/>
                  </a:lnTo>
                  <a:lnTo>
                    <a:pt x="2" y="50"/>
                  </a:lnTo>
                  <a:lnTo>
                    <a:pt x="2" y="48"/>
                  </a:lnTo>
                  <a:lnTo>
                    <a:pt x="2" y="46"/>
                  </a:lnTo>
                  <a:lnTo>
                    <a:pt x="1" y="44"/>
                  </a:lnTo>
                  <a:lnTo>
                    <a:pt x="1" y="43"/>
                  </a:lnTo>
                  <a:lnTo>
                    <a:pt x="1" y="42"/>
                  </a:lnTo>
                  <a:lnTo>
                    <a:pt x="1" y="41"/>
                  </a:lnTo>
                  <a:lnTo>
                    <a:pt x="1" y="39"/>
                  </a:lnTo>
                  <a:lnTo>
                    <a:pt x="1" y="37"/>
                  </a:lnTo>
                  <a:lnTo>
                    <a:pt x="1" y="35"/>
                  </a:lnTo>
                  <a:lnTo>
                    <a:pt x="1" y="34"/>
                  </a:lnTo>
                  <a:lnTo>
                    <a:pt x="1" y="33"/>
                  </a:lnTo>
                  <a:lnTo>
                    <a:pt x="1" y="32"/>
                  </a:lnTo>
                  <a:lnTo>
                    <a:pt x="1" y="29"/>
                  </a:lnTo>
                  <a:lnTo>
                    <a:pt x="1" y="28"/>
                  </a:lnTo>
                  <a:lnTo>
                    <a:pt x="1" y="26"/>
                  </a:lnTo>
                  <a:lnTo>
                    <a:pt x="2" y="25"/>
                  </a:lnTo>
                  <a:lnTo>
                    <a:pt x="2" y="22"/>
                  </a:lnTo>
                  <a:lnTo>
                    <a:pt x="1" y="21"/>
                  </a:lnTo>
                  <a:close/>
                </a:path>
              </a:pathLst>
            </a:custGeom>
            <a:solidFill>
              <a:srgbClr val="808080"/>
            </a:solidFill>
            <a:ln w="9525">
              <a:noFill/>
              <a:round/>
              <a:headEnd/>
              <a:tailEnd/>
            </a:ln>
          </p:spPr>
          <p:txBody>
            <a:bodyPr/>
            <a:lstStyle/>
            <a:p>
              <a:endParaRPr lang="en-US"/>
            </a:p>
          </p:txBody>
        </p:sp>
        <p:sp>
          <p:nvSpPr>
            <p:cNvPr id="395" name="Freeform 541"/>
            <p:cNvSpPr>
              <a:spLocks/>
            </p:cNvSpPr>
            <p:nvPr/>
          </p:nvSpPr>
          <p:spPr bwMode="auto">
            <a:xfrm>
              <a:off x="1654" y="1124"/>
              <a:ext cx="21" cy="44"/>
            </a:xfrm>
            <a:custGeom>
              <a:avLst/>
              <a:gdLst>
                <a:gd name="T0" fmla="*/ 14 w 21"/>
                <a:gd name="T1" fmla="*/ 1 h 44"/>
                <a:gd name="T2" fmla="*/ 11 w 21"/>
                <a:gd name="T3" fmla="*/ 1 h 44"/>
                <a:gd name="T4" fmla="*/ 11 w 21"/>
                <a:gd name="T5" fmla="*/ 1 h 44"/>
                <a:gd name="T6" fmla="*/ 10 w 21"/>
                <a:gd name="T7" fmla="*/ 1 h 44"/>
                <a:gd name="T8" fmla="*/ 8 w 21"/>
                <a:gd name="T9" fmla="*/ 1 h 44"/>
                <a:gd name="T10" fmla="*/ 6 w 21"/>
                <a:gd name="T11" fmla="*/ 3 h 44"/>
                <a:gd name="T12" fmla="*/ 5 w 21"/>
                <a:gd name="T13" fmla="*/ 4 h 44"/>
                <a:gd name="T14" fmla="*/ 4 w 21"/>
                <a:gd name="T15" fmla="*/ 5 h 44"/>
                <a:gd name="T16" fmla="*/ 4 w 21"/>
                <a:gd name="T17" fmla="*/ 8 h 44"/>
                <a:gd name="T18" fmla="*/ 2 w 21"/>
                <a:gd name="T19" fmla="*/ 9 h 44"/>
                <a:gd name="T20" fmla="*/ 1 w 21"/>
                <a:gd name="T21" fmla="*/ 12 h 44"/>
                <a:gd name="T22" fmla="*/ 1 w 21"/>
                <a:gd name="T23" fmla="*/ 15 h 44"/>
                <a:gd name="T24" fmla="*/ 0 w 21"/>
                <a:gd name="T25" fmla="*/ 18 h 44"/>
                <a:gd name="T26" fmla="*/ 0 w 21"/>
                <a:gd name="T27" fmla="*/ 21 h 44"/>
                <a:gd name="T28" fmla="*/ 0 w 21"/>
                <a:gd name="T29" fmla="*/ 23 h 44"/>
                <a:gd name="T30" fmla="*/ 0 w 21"/>
                <a:gd name="T31" fmla="*/ 26 h 44"/>
                <a:gd name="T32" fmla="*/ 1 w 21"/>
                <a:gd name="T33" fmla="*/ 28 h 44"/>
                <a:gd name="T34" fmla="*/ 1 w 21"/>
                <a:gd name="T35" fmla="*/ 28 h 44"/>
                <a:gd name="T36" fmla="*/ 1 w 21"/>
                <a:gd name="T37" fmla="*/ 31 h 44"/>
                <a:gd name="T38" fmla="*/ 1 w 21"/>
                <a:gd name="T39" fmla="*/ 34 h 44"/>
                <a:gd name="T40" fmla="*/ 2 w 21"/>
                <a:gd name="T41" fmla="*/ 36 h 44"/>
                <a:gd name="T42" fmla="*/ 4 w 21"/>
                <a:gd name="T43" fmla="*/ 37 h 44"/>
                <a:gd name="T44" fmla="*/ 4 w 21"/>
                <a:gd name="T45" fmla="*/ 40 h 44"/>
                <a:gd name="T46" fmla="*/ 5 w 21"/>
                <a:gd name="T47" fmla="*/ 41 h 44"/>
                <a:gd name="T48" fmla="*/ 8 w 21"/>
                <a:gd name="T49" fmla="*/ 43 h 44"/>
                <a:gd name="T50" fmla="*/ 8 w 21"/>
                <a:gd name="T51" fmla="*/ 43 h 44"/>
                <a:gd name="T52" fmla="*/ 10 w 21"/>
                <a:gd name="T53" fmla="*/ 44 h 44"/>
                <a:gd name="T54" fmla="*/ 13 w 21"/>
                <a:gd name="T55" fmla="*/ 44 h 44"/>
                <a:gd name="T56" fmla="*/ 13 w 21"/>
                <a:gd name="T57" fmla="*/ 44 h 44"/>
                <a:gd name="T58" fmla="*/ 14 w 21"/>
                <a:gd name="T59" fmla="*/ 43 h 44"/>
                <a:gd name="T60" fmla="*/ 14 w 21"/>
                <a:gd name="T61" fmla="*/ 43 h 44"/>
                <a:gd name="T62" fmla="*/ 15 w 21"/>
                <a:gd name="T63" fmla="*/ 41 h 44"/>
                <a:gd name="T64" fmla="*/ 17 w 21"/>
                <a:gd name="T65" fmla="*/ 40 h 44"/>
                <a:gd name="T66" fmla="*/ 18 w 21"/>
                <a:gd name="T67" fmla="*/ 37 h 44"/>
                <a:gd name="T68" fmla="*/ 18 w 21"/>
                <a:gd name="T69" fmla="*/ 35 h 44"/>
                <a:gd name="T70" fmla="*/ 19 w 21"/>
                <a:gd name="T71" fmla="*/ 31 h 44"/>
                <a:gd name="T72" fmla="*/ 21 w 21"/>
                <a:gd name="T73" fmla="*/ 27 h 44"/>
                <a:gd name="T74" fmla="*/ 21 w 21"/>
                <a:gd name="T75" fmla="*/ 25 h 44"/>
                <a:gd name="T76" fmla="*/ 21 w 21"/>
                <a:gd name="T77" fmla="*/ 22 h 44"/>
                <a:gd name="T78" fmla="*/ 21 w 21"/>
                <a:gd name="T79" fmla="*/ 19 h 44"/>
                <a:gd name="T80" fmla="*/ 21 w 21"/>
                <a:gd name="T81" fmla="*/ 17 h 44"/>
                <a:gd name="T82" fmla="*/ 21 w 21"/>
                <a:gd name="T83" fmla="*/ 14 h 44"/>
                <a:gd name="T84" fmla="*/ 19 w 21"/>
                <a:gd name="T85" fmla="*/ 12 h 44"/>
                <a:gd name="T86" fmla="*/ 19 w 21"/>
                <a:gd name="T87" fmla="*/ 9 h 44"/>
                <a:gd name="T88" fmla="*/ 18 w 21"/>
                <a:gd name="T89" fmla="*/ 8 h 44"/>
                <a:gd name="T90" fmla="*/ 17 w 21"/>
                <a:gd name="T91" fmla="*/ 6 h 44"/>
                <a:gd name="T92" fmla="*/ 17 w 21"/>
                <a:gd name="T93" fmla="*/ 4 h 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
                <a:gd name="T142" fmla="*/ 0 h 44"/>
                <a:gd name="T143" fmla="*/ 21 w 21"/>
                <a:gd name="T144" fmla="*/ 44 h 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 h="44">
                  <a:moveTo>
                    <a:pt x="15" y="3"/>
                  </a:moveTo>
                  <a:lnTo>
                    <a:pt x="14" y="1"/>
                  </a:lnTo>
                  <a:lnTo>
                    <a:pt x="13" y="1"/>
                  </a:lnTo>
                  <a:lnTo>
                    <a:pt x="11" y="1"/>
                  </a:lnTo>
                  <a:lnTo>
                    <a:pt x="11" y="0"/>
                  </a:lnTo>
                  <a:lnTo>
                    <a:pt x="11" y="1"/>
                  </a:lnTo>
                  <a:lnTo>
                    <a:pt x="11" y="0"/>
                  </a:lnTo>
                  <a:lnTo>
                    <a:pt x="10" y="1"/>
                  </a:lnTo>
                  <a:lnTo>
                    <a:pt x="9" y="1"/>
                  </a:lnTo>
                  <a:lnTo>
                    <a:pt x="8" y="1"/>
                  </a:lnTo>
                  <a:lnTo>
                    <a:pt x="8" y="3"/>
                  </a:lnTo>
                  <a:lnTo>
                    <a:pt x="6" y="3"/>
                  </a:lnTo>
                  <a:lnTo>
                    <a:pt x="6" y="4"/>
                  </a:lnTo>
                  <a:lnTo>
                    <a:pt x="5" y="4"/>
                  </a:lnTo>
                  <a:lnTo>
                    <a:pt x="5" y="5"/>
                  </a:lnTo>
                  <a:lnTo>
                    <a:pt x="4" y="5"/>
                  </a:lnTo>
                  <a:lnTo>
                    <a:pt x="4" y="6"/>
                  </a:lnTo>
                  <a:lnTo>
                    <a:pt x="4" y="8"/>
                  </a:lnTo>
                  <a:lnTo>
                    <a:pt x="2" y="8"/>
                  </a:lnTo>
                  <a:lnTo>
                    <a:pt x="2" y="9"/>
                  </a:lnTo>
                  <a:lnTo>
                    <a:pt x="2" y="10"/>
                  </a:lnTo>
                  <a:lnTo>
                    <a:pt x="1" y="12"/>
                  </a:lnTo>
                  <a:lnTo>
                    <a:pt x="1" y="13"/>
                  </a:lnTo>
                  <a:lnTo>
                    <a:pt x="1" y="15"/>
                  </a:lnTo>
                  <a:lnTo>
                    <a:pt x="1" y="17"/>
                  </a:lnTo>
                  <a:lnTo>
                    <a:pt x="0" y="18"/>
                  </a:lnTo>
                  <a:lnTo>
                    <a:pt x="0" y="19"/>
                  </a:lnTo>
                  <a:lnTo>
                    <a:pt x="0" y="21"/>
                  </a:lnTo>
                  <a:lnTo>
                    <a:pt x="0" y="22"/>
                  </a:lnTo>
                  <a:lnTo>
                    <a:pt x="0" y="23"/>
                  </a:lnTo>
                  <a:lnTo>
                    <a:pt x="0" y="25"/>
                  </a:lnTo>
                  <a:lnTo>
                    <a:pt x="0" y="26"/>
                  </a:lnTo>
                  <a:lnTo>
                    <a:pt x="0" y="27"/>
                  </a:lnTo>
                  <a:lnTo>
                    <a:pt x="1" y="28"/>
                  </a:lnTo>
                  <a:lnTo>
                    <a:pt x="0" y="28"/>
                  </a:lnTo>
                  <a:lnTo>
                    <a:pt x="1" y="28"/>
                  </a:lnTo>
                  <a:lnTo>
                    <a:pt x="1" y="30"/>
                  </a:lnTo>
                  <a:lnTo>
                    <a:pt x="1" y="31"/>
                  </a:lnTo>
                  <a:lnTo>
                    <a:pt x="1" y="32"/>
                  </a:lnTo>
                  <a:lnTo>
                    <a:pt x="1" y="34"/>
                  </a:lnTo>
                  <a:lnTo>
                    <a:pt x="2" y="35"/>
                  </a:lnTo>
                  <a:lnTo>
                    <a:pt x="2" y="36"/>
                  </a:lnTo>
                  <a:lnTo>
                    <a:pt x="2" y="37"/>
                  </a:lnTo>
                  <a:lnTo>
                    <a:pt x="4" y="37"/>
                  </a:lnTo>
                  <a:lnTo>
                    <a:pt x="4" y="39"/>
                  </a:lnTo>
                  <a:lnTo>
                    <a:pt x="4" y="40"/>
                  </a:lnTo>
                  <a:lnTo>
                    <a:pt x="5" y="40"/>
                  </a:lnTo>
                  <a:lnTo>
                    <a:pt x="5" y="41"/>
                  </a:lnTo>
                  <a:lnTo>
                    <a:pt x="6" y="41"/>
                  </a:lnTo>
                  <a:lnTo>
                    <a:pt x="8" y="43"/>
                  </a:lnTo>
                  <a:lnTo>
                    <a:pt x="8" y="44"/>
                  </a:lnTo>
                  <a:lnTo>
                    <a:pt x="8" y="43"/>
                  </a:lnTo>
                  <a:lnTo>
                    <a:pt x="9" y="44"/>
                  </a:lnTo>
                  <a:lnTo>
                    <a:pt x="10" y="44"/>
                  </a:lnTo>
                  <a:lnTo>
                    <a:pt x="11" y="44"/>
                  </a:lnTo>
                  <a:lnTo>
                    <a:pt x="13" y="44"/>
                  </a:lnTo>
                  <a:lnTo>
                    <a:pt x="13" y="43"/>
                  </a:lnTo>
                  <a:lnTo>
                    <a:pt x="13" y="44"/>
                  </a:lnTo>
                  <a:lnTo>
                    <a:pt x="13" y="43"/>
                  </a:lnTo>
                  <a:lnTo>
                    <a:pt x="14" y="43"/>
                  </a:lnTo>
                  <a:lnTo>
                    <a:pt x="14" y="41"/>
                  </a:lnTo>
                  <a:lnTo>
                    <a:pt x="14" y="43"/>
                  </a:lnTo>
                  <a:lnTo>
                    <a:pt x="14" y="41"/>
                  </a:lnTo>
                  <a:lnTo>
                    <a:pt x="15" y="41"/>
                  </a:lnTo>
                  <a:lnTo>
                    <a:pt x="15" y="40"/>
                  </a:lnTo>
                  <a:lnTo>
                    <a:pt x="17" y="40"/>
                  </a:lnTo>
                  <a:lnTo>
                    <a:pt x="17" y="39"/>
                  </a:lnTo>
                  <a:lnTo>
                    <a:pt x="18" y="37"/>
                  </a:lnTo>
                  <a:lnTo>
                    <a:pt x="18" y="36"/>
                  </a:lnTo>
                  <a:lnTo>
                    <a:pt x="18" y="35"/>
                  </a:lnTo>
                  <a:lnTo>
                    <a:pt x="19" y="34"/>
                  </a:lnTo>
                  <a:lnTo>
                    <a:pt x="19" y="31"/>
                  </a:lnTo>
                  <a:lnTo>
                    <a:pt x="21" y="28"/>
                  </a:lnTo>
                  <a:lnTo>
                    <a:pt x="21" y="27"/>
                  </a:lnTo>
                  <a:lnTo>
                    <a:pt x="21" y="26"/>
                  </a:lnTo>
                  <a:lnTo>
                    <a:pt x="21" y="25"/>
                  </a:lnTo>
                  <a:lnTo>
                    <a:pt x="21" y="23"/>
                  </a:lnTo>
                  <a:lnTo>
                    <a:pt x="21" y="22"/>
                  </a:lnTo>
                  <a:lnTo>
                    <a:pt x="21" y="21"/>
                  </a:lnTo>
                  <a:lnTo>
                    <a:pt x="21" y="19"/>
                  </a:lnTo>
                  <a:lnTo>
                    <a:pt x="21" y="18"/>
                  </a:lnTo>
                  <a:lnTo>
                    <a:pt x="21" y="17"/>
                  </a:lnTo>
                  <a:lnTo>
                    <a:pt x="21" y="15"/>
                  </a:lnTo>
                  <a:lnTo>
                    <a:pt x="21" y="14"/>
                  </a:lnTo>
                  <a:lnTo>
                    <a:pt x="19" y="13"/>
                  </a:lnTo>
                  <a:lnTo>
                    <a:pt x="19" y="12"/>
                  </a:lnTo>
                  <a:lnTo>
                    <a:pt x="19" y="10"/>
                  </a:lnTo>
                  <a:lnTo>
                    <a:pt x="19" y="9"/>
                  </a:lnTo>
                  <a:lnTo>
                    <a:pt x="18" y="9"/>
                  </a:lnTo>
                  <a:lnTo>
                    <a:pt x="18" y="8"/>
                  </a:lnTo>
                  <a:lnTo>
                    <a:pt x="18" y="6"/>
                  </a:lnTo>
                  <a:lnTo>
                    <a:pt x="17" y="6"/>
                  </a:lnTo>
                  <a:lnTo>
                    <a:pt x="17" y="5"/>
                  </a:lnTo>
                  <a:lnTo>
                    <a:pt x="17" y="4"/>
                  </a:lnTo>
                  <a:lnTo>
                    <a:pt x="15" y="3"/>
                  </a:lnTo>
                  <a:close/>
                </a:path>
              </a:pathLst>
            </a:custGeom>
            <a:solidFill>
              <a:srgbClr val="808080"/>
            </a:solidFill>
            <a:ln w="9525">
              <a:noFill/>
              <a:round/>
              <a:headEnd/>
              <a:tailEnd/>
            </a:ln>
          </p:spPr>
          <p:txBody>
            <a:bodyPr/>
            <a:lstStyle/>
            <a:p>
              <a:endParaRPr lang="en-US"/>
            </a:p>
          </p:txBody>
        </p:sp>
        <p:sp>
          <p:nvSpPr>
            <p:cNvPr id="396" name="Freeform 542"/>
            <p:cNvSpPr>
              <a:spLocks/>
            </p:cNvSpPr>
            <p:nvPr/>
          </p:nvSpPr>
          <p:spPr bwMode="auto">
            <a:xfrm>
              <a:off x="1654" y="1123"/>
              <a:ext cx="22" cy="46"/>
            </a:xfrm>
            <a:custGeom>
              <a:avLst/>
              <a:gdLst>
                <a:gd name="T0" fmla="*/ 0 w 22"/>
                <a:gd name="T1" fmla="*/ 18 h 46"/>
                <a:gd name="T2" fmla="*/ 0 w 22"/>
                <a:gd name="T3" fmla="*/ 22 h 46"/>
                <a:gd name="T4" fmla="*/ 0 w 22"/>
                <a:gd name="T5" fmla="*/ 27 h 46"/>
                <a:gd name="T6" fmla="*/ 0 w 22"/>
                <a:gd name="T7" fmla="*/ 32 h 46"/>
                <a:gd name="T8" fmla="*/ 1 w 22"/>
                <a:gd name="T9" fmla="*/ 37 h 46"/>
                <a:gd name="T10" fmla="*/ 2 w 22"/>
                <a:gd name="T11" fmla="*/ 40 h 46"/>
                <a:gd name="T12" fmla="*/ 6 w 22"/>
                <a:gd name="T13" fmla="*/ 44 h 46"/>
                <a:gd name="T14" fmla="*/ 9 w 22"/>
                <a:gd name="T15" fmla="*/ 46 h 46"/>
                <a:gd name="T16" fmla="*/ 11 w 22"/>
                <a:gd name="T17" fmla="*/ 45 h 46"/>
                <a:gd name="T18" fmla="*/ 15 w 22"/>
                <a:gd name="T19" fmla="*/ 44 h 46"/>
                <a:gd name="T20" fmla="*/ 17 w 22"/>
                <a:gd name="T21" fmla="*/ 41 h 46"/>
                <a:gd name="T22" fmla="*/ 19 w 22"/>
                <a:gd name="T23" fmla="*/ 37 h 46"/>
                <a:gd name="T24" fmla="*/ 21 w 22"/>
                <a:gd name="T25" fmla="*/ 32 h 46"/>
                <a:gd name="T26" fmla="*/ 21 w 22"/>
                <a:gd name="T27" fmla="*/ 28 h 46"/>
                <a:gd name="T28" fmla="*/ 22 w 22"/>
                <a:gd name="T29" fmla="*/ 24 h 46"/>
                <a:gd name="T30" fmla="*/ 22 w 22"/>
                <a:gd name="T31" fmla="*/ 20 h 46"/>
                <a:gd name="T32" fmla="*/ 21 w 22"/>
                <a:gd name="T33" fmla="*/ 15 h 46"/>
                <a:gd name="T34" fmla="*/ 19 w 22"/>
                <a:gd name="T35" fmla="*/ 10 h 46"/>
                <a:gd name="T36" fmla="*/ 18 w 22"/>
                <a:gd name="T37" fmla="*/ 6 h 46"/>
                <a:gd name="T38" fmla="*/ 14 w 22"/>
                <a:gd name="T39" fmla="*/ 1 h 46"/>
                <a:gd name="T40" fmla="*/ 10 w 22"/>
                <a:gd name="T41" fmla="*/ 0 h 46"/>
                <a:gd name="T42" fmla="*/ 8 w 22"/>
                <a:gd name="T43" fmla="*/ 1 h 46"/>
                <a:gd name="T44" fmla="*/ 4 w 22"/>
                <a:gd name="T45" fmla="*/ 6 h 46"/>
                <a:gd name="T46" fmla="*/ 1 w 22"/>
                <a:gd name="T47" fmla="*/ 10 h 46"/>
                <a:gd name="T48" fmla="*/ 2 w 22"/>
                <a:gd name="T49" fmla="*/ 15 h 46"/>
                <a:gd name="T50" fmla="*/ 4 w 22"/>
                <a:gd name="T51" fmla="*/ 10 h 46"/>
                <a:gd name="T52" fmla="*/ 5 w 22"/>
                <a:gd name="T53" fmla="*/ 6 h 46"/>
                <a:gd name="T54" fmla="*/ 9 w 22"/>
                <a:gd name="T55" fmla="*/ 4 h 46"/>
                <a:gd name="T56" fmla="*/ 13 w 22"/>
                <a:gd name="T57" fmla="*/ 4 h 46"/>
                <a:gd name="T58" fmla="*/ 17 w 22"/>
                <a:gd name="T59" fmla="*/ 7 h 46"/>
                <a:gd name="T60" fmla="*/ 18 w 22"/>
                <a:gd name="T61" fmla="*/ 10 h 46"/>
                <a:gd name="T62" fmla="*/ 19 w 22"/>
                <a:gd name="T63" fmla="*/ 14 h 46"/>
                <a:gd name="T64" fmla="*/ 21 w 22"/>
                <a:gd name="T65" fmla="*/ 19 h 46"/>
                <a:gd name="T66" fmla="*/ 21 w 22"/>
                <a:gd name="T67" fmla="*/ 23 h 46"/>
                <a:gd name="T68" fmla="*/ 19 w 22"/>
                <a:gd name="T69" fmla="*/ 27 h 46"/>
                <a:gd name="T70" fmla="*/ 19 w 22"/>
                <a:gd name="T71" fmla="*/ 32 h 46"/>
                <a:gd name="T72" fmla="*/ 18 w 22"/>
                <a:gd name="T73" fmla="*/ 36 h 46"/>
                <a:gd name="T74" fmla="*/ 15 w 22"/>
                <a:gd name="T75" fmla="*/ 40 h 46"/>
                <a:gd name="T76" fmla="*/ 11 w 22"/>
                <a:gd name="T77" fmla="*/ 44 h 46"/>
                <a:gd name="T78" fmla="*/ 8 w 22"/>
                <a:gd name="T79" fmla="*/ 42 h 46"/>
                <a:gd name="T80" fmla="*/ 4 w 22"/>
                <a:gd name="T81" fmla="*/ 38 h 46"/>
                <a:gd name="T82" fmla="*/ 2 w 22"/>
                <a:gd name="T83" fmla="*/ 35 h 46"/>
                <a:gd name="T84" fmla="*/ 1 w 22"/>
                <a:gd name="T85" fmla="*/ 28 h 46"/>
                <a:gd name="T86" fmla="*/ 1 w 22"/>
                <a:gd name="T87" fmla="*/ 23 h 46"/>
                <a:gd name="T88" fmla="*/ 1 w 22"/>
                <a:gd name="T89" fmla="*/ 19 h 46"/>
                <a:gd name="T90" fmla="*/ 1 w 22"/>
                <a:gd name="T91" fmla="*/ 14 h 4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6"/>
                <a:gd name="T140" fmla="*/ 22 w 22"/>
                <a:gd name="T141" fmla="*/ 46 h 4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6">
                  <a:moveTo>
                    <a:pt x="1" y="14"/>
                  </a:moveTo>
                  <a:lnTo>
                    <a:pt x="0" y="16"/>
                  </a:lnTo>
                  <a:lnTo>
                    <a:pt x="0" y="18"/>
                  </a:lnTo>
                  <a:lnTo>
                    <a:pt x="0" y="19"/>
                  </a:lnTo>
                  <a:lnTo>
                    <a:pt x="0" y="20"/>
                  </a:lnTo>
                  <a:lnTo>
                    <a:pt x="0" y="22"/>
                  </a:lnTo>
                  <a:lnTo>
                    <a:pt x="0" y="23"/>
                  </a:lnTo>
                  <a:lnTo>
                    <a:pt x="0" y="26"/>
                  </a:lnTo>
                  <a:lnTo>
                    <a:pt x="0" y="27"/>
                  </a:lnTo>
                  <a:lnTo>
                    <a:pt x="0" y="29"/>
                  </a:lnTo>
                  <a:lnTo>
                    <a:pt x="0" y="31"/>
                  </a:lnTo>
                  <a:lnTo>
                    <a:pt x="0" y="32"/>
                  </a:lnTo>
                  <a:lnTo>
                    <a:pt x="1" y="35"/>
                  </a:lnTo>
                  <a:lnTo>
                    <a:pt x="1" y="36"/>
                  </a:lnTo>
                  <a:lnTo>
                    <a:pt x="1" y="37"/>
                  </a:lnTo>
                  <a:lnTo>
                    <a:pt x="2" y="37"/>
                  </a:lnTo>
                  <a:lnTo>
                    <a:pt x="2" y="38"/>
                  </a:lnTo>
                  <a:lnTo>
                    <a:pt x="2" y="40"/>
                  </a:lnTo>
                  <a:lnTo>
                    <a:pt x="4" y="42"/>
                  </a:lnTo>
                  <a:lnTo>
                    <a:pt x="5" y="44"/>
                  </a:lnTo>
                  <a:lnTo>
                    <a:pt x="6" y="44"/>
                  </a:lnTo>
                  <a:lnTo>
                    <a:pt x="8" y="45"/>
                  </a:lnTo>
                  <a:lnTo>
                    <a:pt x="9" y="45"/>
                  </a:lnTo>
                  <a:lnTo>
                    <a:pt x="9" y="46"/>
                  </a:lnTo>
                  <a:lnTo>
                    <a:pt x="10" y="46"/>
                  </a:lnTo>
                  <a:lnTo>
                    <a:pt x="11" y="46"/>
                  </a:lnTo>
                  <a:lnTo>
                    <a:pt x="11" y="45"/>
                  </a:lnTo>
                  <a:lnTo>
                    <a:pt x="13" y="45"/>
                  </a:lnTo>
                  <a:lnTo>
                    <a:pt x="14" y="45"/>
                  </a:lnTo>
                  <a:lnTo>
                    <a:pt x="15" y="44"/>
                  </a:lnTo>
                  <a:lnTo>
                    <a:pt x="15" y="42"/>
                  </a:lnTo>
                  <a:lnTo>
                    <a:pt x="17" y="42"/>
                  </a:lnTo>
                  <a:lnTo>
                    <a:pt x="17" y="41"/>
                  </a:lnTo>
                  <a:lnTo>
                    <a:pt x="18" y="40"/>
                  </a:lnTo>
                  <a:lnTo>
                    <a:pt x="18" y="38"/>
                  </a:lnTo>
                  <a:lnTo>
                    <a:pt x="19" y="37"/>
                  </a:lnTo>
                  <a:lnTo>
                    <a:pt x="19" y="36"/>
                  </a:lnTo>
                  <a:lnTo>
                    <a:pt x="21" y="33"/>
                  </a:lnTo>
                  <a:lnTo>
                    <a:pt x="21" y="32"/>
                  </a:lnTo>
                  <a:lnTo>
                    <a:pt x="21" y="31"/>
                  </a:lnTo>
                  <a:lnTo>
                    <a:pt x="21" y="29"/>
                  </a:lnTo>
                  <a:lnTo>
                    <a:pt x="21" y="28"/>
                  </a:lnTo>
                  <a:lnTo>
                    <a:pt x="21" y="27"/>
                  </a:lnTo>
                  <a:lnTo>
                    <a:pt x="21" y="26"/>
                  </a:lnTo>
                  <a:lnTo>
                    <a:pt x="22" y="24"/>
                  </a:lnTo>
                  <a:lnTo>
                    <a:pt x="22" y="23"/>
                  </a:lnTo>
                  <a:lnTo>
                    <a:pt x="22" y="22"/>
                  </a:lnTo>
                  <a:lnTo>
                    <a:pt x="22" y="20"/>
                  </a:lnTo>
                  <a:lnTo>
                    <a:pt x="22" y="19"/>
                  </a:lnTo>
                  <a:lnTo>
                    <a:pt x="21" y="18"/>
                  </a:lnTo>
                  <a:lnTo>
                    <a:pt x="21" y="15"/>
                  </a:lnTo>
                  <a:lnTo>
                    <a:pt x="21" y="13"/>
                  </a:lnTo>
                  <a:lnTo>
                    <a:pt x="21" y="11"/>
                  </a:lnTo>
                  <a:lnTo>
                    <a:pt x="19" y="10"/>
                  </a:lnTo>
                  <a:lnTo>
                    <a:pt x="19" y="9"/>
                  </a:lnTo>
                  <a:lnTo>
                    <a:pt x="18" y="7"/>
                  </a:lnTo>
                  <a:lnTo>
                    <a:pt x="18" y="6"/>
                  </a:lnTo>
                  <a:lnTo>
                    <a:pt x="17" y="5"/>
                  </a:lnTo>
                  <a:lnTo>
                    <a:pt x="17" y="4"/>
                  </a:lnTo>
                  <a:lnTo>
                    <a:pt x="14" y="1"/>
                  </a:lnTo>
                  <a:lnTo>
                    <a:pt x="13" y="1"/>
                  </a:lnTo>
                  <a:lnTo>
                    <a:pt x="11" y="1"/>
                  </a:lnTo>
                  <a:lnTo>
                    <a:pt x="10" y="0"/>
                  </a:lnTo>
                  <a:lnTo>
                    <a:pt x="9" y="0"/>
                  </a:lnTo>
                  <a:lnTo>
                    <a:pt x="9" y="1"/>
                  </a:lnTo>
                  <a:lnTo>
                    <a:pt x="8" y="1"/>
                  </a:lnTo>
                  <a:lnTo>
                    <a:pt x="6" y="2"/>
                  </a:lnTo>
                  <a:lnTo>
                    <a:pt x="5" y="4"/>
                  </a:lnTo>
                  <a:lnTo>
                    <a:pt x="4" y="6"/>
                  </a:lnTo>
                  <a:lnTo>
                    <a:pt x="2" y="7"/>
                  </a:lnTo>
                  <a:lnTo>
                    <a:pt x="2" y="9"/>
                  </a:lnTo>
                  <a:lnTo>
                    <a:pt x="1" y="10"/>
                  </a:lnTo>
                  <a:lnTo>
                    <a:pt x="1" y="11"/>
                  </a:lnTo>
                  <a:lnTo>
                    <a:pt x="1" y="14"/>
                  </a:lnTo>
                  <a:lnTo>
                    <a:pt x="2" y="15"/>
                  </a:lnTo>
                  <a:lnTo>
                    <a:pt x="2" y="13"/>
                  </a:lnTo>
                  <a:lnTo>
                    <a:pt x="2" y="11"/>
                  </a:lnTo>
                  <a:lnTo>
                    <a:pt x="4" y="10"/>
                  </a:lnTo>
                  <a:lnTo>
                    <a:pt x="4" y="9"/>
                  </a:lnTo>
                  <a:lnTo>
                    <a:pt x="5" y="7"/>
                  </a:lnTo>
                  <a:lnTo>
                    <a:pt x="5" y="6"/>
                  </a:lnTo>
                  <a:lnTo>
                    <a:pt x="6" y="5"/>
                  </a:lnTo>
                  <a:lnTo>
                    <a:pt x="8" y="4"/>
                  </a:lnTo>
                  <a:lnTo>
                    <a:pt x="9" y="4"/>
                  </a:lnTo>
                  <a:lnTo>
                    <a:pt x="10" y="2"/>
                  </a:lnTo>
                  <a:lnTo>
                    <a:pt x="11" y="2"/>
                  </a:lnTo>
                  <a:lnTo>
                    <a:pt x="13" y="4"/>
                  </a:lnTo>
                  <a:lnTo>
                    <a:pt x="15" y="6"/>
                  </a:lnTo>
                  <a:lnTo>
                    <a:pt x="17" y="6"/>
                  </a:lnTo>
                  <a:lnTo>
                    <a:pt x="17" y="7"/>
                  </a:lnTo>
                  <a:lnTo>
                    <a:pt x="17" y="9"/>
                  </a:lnTo>
                  <a:lnTo>
                    <a:pt x="18" y="9"/>
                  </a:lnTo>
                  <a:lnTo>
                    <a:pt x="18" y="10"/>
                  </a:lnTo>
                  <a:lnTo>
                    <a:pt x="18" y="11"/>
                  </a:lnTo>
                  <a:lnTo>
                    <a:pt x="19" y="13"/>
                  </a:lnTo>
                  <a:lnTo>
                    <a:pt x="19" y="14"/>
                  </a:lnTo>
                  <a:lnTo>
                    <a:pt x="19" y="15"/>
                  </a:lnTo>
                  <a:lnTo>
                    <a:pt x="19" y="18"/>
                  </a:lnTo>
                  <a:lnTo>
                    <a:pt x="21" y="19"/>
                  </a:lnTo>
                  <a:lnTo>
                    <a:pt x="21" y="20"/>
                  </a:lnTo>
                  <a:lnTo>
                    <a:pt x="21" y="22"/>
                  </a:lnTo>
                  <a:lnTo>
                    <a:pt x="21" y="23"/>
                  </a:lnTo>
                  <a:lnTo>
                    <a:pt x="21" y="26"/>
                  </a:lnTo>
                  <a:lnTo>
                    <a:pt x="21" y="27"/>
                  </a:lnTo>
                  <a:lnTo>
                    <a:pt x="19" y="27"/>
                  </a:lnTo>
                  <a:lnTo>
                    <a:pt x="19" y="28"/>
                  </a:lnTo>
                  <a:lnTo>
                    <a:pt x="19" y="31"/>
                  </a:lnTo>
                  <a:lnTo>
                    <a:pt x="19" y="32"/>
                  </a:lnTo>
                  <a:lnTo>
                    <a:pt x="19" y="31"/>
                  </a:lnTo>
                  <a:lnTo>
                    <a:pt x="18" y="35"/>
                  </a:lnTo>
                  <a:lnTo>
                    <a:pt x="18" y="36"/>
                  </a:lnTo>
                  <a:lnTo>
                    <a:pt x="17" y="37"/>
                  </a:lnTo>
                  <a:lnTo>
                    <a:pt x="17" y="38"/>
                  </a:lnTo>
                  <a:lnTo>
                    <a:pt x="15" y="40"/>
                  </a:lnTo>
                  <a:lnTo>
                    <a:pt x="15" y="41"/>
                  </a:lnTo>
                  <a:lnTo>
                    <a:pt x="13" y="42"/>
                  </a:lnTo>
                  <a:lnTo>
                    <a:pt x="11" y="44"/>
                  </a:lnTo>
                  <a:lnTo>
                    <a:pt x="10" y="44"/>
                  </a:lnTo>
                  <a:lnTo>
                    <a:pt x="9" y="44"/>
                  </a:lnTo>
                  <a:lnTo>
                    <a:pt x="8" y="42"/>
                  </a:lnTo>
                  <a:lnTo>
                    <a:pt x="6" y="41"/>
                  </a:lnTo>
                  <a:lnTo>
                    <a:pt x="5" y="40"/>
                  </a:lnTo>
                  <a:lnTo>
                    <a:pt x="4" y="38"/>
                  </a:lnTo>
                  <a:lnTo>
                    <a:pt x="4" y="37"/>
                  </a:lnTo>
                  <a:lnTo>
                    <a:pt x="2" y="36"/>
                  </a:lnTo>
                  <a:lnTo>
                    <a:pt x="2" y="35"/>
                  </a:lnTo>
                  <a:lnTo>
                    <a:pt x="2" y="33"/>
                  </a:lnTo>
                  <a:lnTo>
                    <a:pt x="1" y="31"/>
                  </a:lnTo>
                  <a:lnTo>
                    <a:pt x="1" y="28"/>
                  </a:lnTo>
                  <a:lnTo>
                    <a:pt x="1" y="27"/>
                  </a:lnTo>
                  <a:lnTo>
                    <a:pt x="1" y="26"/>
                  </a:lnTo>
                  <a:lnTo>
                    <a:pt x="1" y="23"/>
                  </a:lnTo>
                  <a:lnTo>
                    <a:pt x="1" y="22"/>
                  </a:lnTo>
                  <a:lnTo>
                    <a:pt x="1" y="20"/>
                  </a:lnTo>
                  <a:lnTo>
                    <a:pt x="1" y="19"/>
                  </a:lnTo>
                  <a:lnTo>
                    <a:pt x="1" y="18"/>
                  </a:lnTo>
                  <a:lnTo>
                    <a:pt x="2" y="15"/>
                  </a:lnTo>
                  <a:lnTo>
                    <a:pt x="1" y="14"/>
                  </a:lnTo>
                  <a:close/>
                </a:path>
              </a:pathLst>
            </a:custGeom>
            <a:solidFill>
              <a:srgbClr val="808080"/>
            </a:solidFill>
            <a:ln w="9525">
              <a:noFill/>
              <a:round/>
              <a:headEnd/>
              <a:tailEnd/>
            </a:ln>
          </p:spPr>
          <p:txBody>
            <a:bodyPr/>
            <a:lstStyle/>
            <a:p>
              <a:endParaRPr lang="en-US"/>
            </a:p>
          </p:txBody>
        </p:sp>
        <p:sp>
          <p:nvSpPr>
            <p:cNvPr id="397" name="Freeform 543"/>
            <p:cNvSpPr>
              <a:spLocks/>
            </p:cNvSpPr>
            <p:nvPr/>
          </p:nvSpPr>
          <p:spPr bwMode="auto">
            <a:xfrm>
              <a:off x="1634" y="1145"/>
              <a:ext cx="21" cy="48"/>
            </a:xfrm>
            <a:custGeom>
              <a:avLst/>
              <a:gdLst>
                <a:gd name="T0" fmla="*/ 2 w 21"/>
                <a:gd name="T1" fmla="*/ 6 h 48"/>
                <a:gd name="T2" fmla="*/ 0 w 21"/>
                <a:gd name="T3" fmla="*/ 23 h 48"/>
                <a:gd name="T4" fmla="*/ 17 w 21"/>
                <a:gd name="T5" fmla="*/ 48 h 48"/>
                <a:gd name="T6" fmla="*/ 21 w 21"/>
                <a:gd name="T7" fmla="*/ 28 h 48"/>
                <a:gd name="T8" fmla="*/ 4 w 21"/>
                <a:gd name="T9" fmla="*/ 0 h 48"/>
                <a:gd name="T10" fmla="*/ 2 w 21"/>
                <a:gd name="T11" fmla="*/ 6 h 48"/>
                <a:gd name="T12" fmla="*/ 0 60000 65536"/>
                <a:gd name="T13" fmla="*/ 0 60000 65536"/>
                <a:gd name="T14" fmla="*/ 0 60000 65536"/>
                <a:gd name="T15" fmla="*/ 0 60000 65536"/>
                <a:gd name="T16" fmla="*/ 0 60000 65536"/>
                <a:gd name="T17" fmla="*/ 0 60000 65536"/>
                <a:gd name="T18" fmla="*/ 0 w 21"/>
                <a:gd name="T19" fmla="*/ 0 h 48"/>
                <a:gd name="T20" fmla="*/ 21 w 21"/>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21" h="48">
                  <a:moveTo>
                    <a:pt x="2" y="6"/>
                  </a:moveTo>
                  <a:lnTo>
                    <a:pt x="0" y="23"/>
                  </a:lnTo>
                  <a:lnTo>
                    <a:pt x="17" y="48"/>
                  </a:lnTo>
                  <a:lnTo>
                    <a:pt x="21" y="28"/>
                  </a:lnTo>
                  <a:lnTo>
                    <a:pt x="4" y="0"/>
                  </a:lnTo>
                  <a:lnTo>
                    <a:pt x="2" y="6"/>
                  </a:lnTo>
                  <a:close/>
                </a:path>
              </a:pathLst>
            </a:custGeom>
            <a:solidFill>
              <a:srgbClr val="808080"/>
            </a:solidFill>
            <a:ln w="9525">
              <a:noFill/>
              <a:round/>
              <a:headEnd/>
              <a:tailEnd/>
            </a:ln>
          </p:spPr>
          <p:txBody>
            <a:bodyPr/>
            <a:lstStyle/>
            <a:p>
              <a:endParaRPr lang="en-US"/>
            </a:p>
          </p:txBody>
        </p:sp>
        <p:sp>
          <p:nvSpPr>
            <p:cNvPr id="398" name="Freeform 544"/>
            <p:cNvSpPr>
              <a:spLocks/>
            </p:cNvSpPr>
            <p:nvPr/>
          </p:nvSpPr>
          <p:spPr bwMode="auto">
            <a:xfrm>
              <a:off x="1634" y="1142"/>
              <a:ext cx="21" cy="52"/>
            </a:xfrm>
            <a:custGeom>
              <a:avLst/>
              <a:gdLst>
                <a:gd name="T0" fmla="*/ 2 w 21"/>
                <a:gd name="T1" fmla="*/ 8 h 52"/>
                <a:gd name="T2" fmla="*/ 2 w 21"/>
                <a:gd name="T3" fmla="*/ 9 h 52"/>
                <a:gd name="T4" fmla="*/ 0 w 21"/>
                <a:gd name="T5" fmla="*/ 26 h 52"/>
                <a:gd name="T6" fmla="*/ 0 w 21"/>
                <a:gd name="T7" fmla="*/ 27 h 52"/>
                <a:gd name="T8" fmla="*/ 16 w 21"/>
                <a:gd name="T9" fmla="*/ 52 h 52"/>
                <a:gd name="T10" fmla="*/ 17 w 21"/>
                <a:gd name="T11" fmla="*/ 52 h 52"/>
                <a:gd name="T12" fmla="*/ 17 w 21"/>
                <a:gd name="T13" fmla="*/ 51 h 52"/>
                <a:gd name="T14" fmla="*/ 21 w 21"/>
                <a:gd name="T15" fmla="*/ 32 h 52"/>
                <a:gd name="T16" fmla="*/ 21 w 21"/>
                <a:gd name="T17" fmla="*/ 31 h 52"/>
                <a:gd name="T18" fmla="*/ 21 w 21"/>
                <a:gd name="T19" fmla="*/ 30 h 52"/>
                <a:gd name="T20" fmla="*/ 6 w 21"/>
                <a:gd name="T21" fmla="*/ 1 h 52"/>
                <a:gd name="T22" fmla="*/ 4 w 21"/>
                <a:gd name="T23" fmla="*/ 0 h 52"/>
                <a:gd name="T24" fmla="*/ 4 w 21"/>
                <a:gd name="T25" fmla="*/ 1 h 52"/>
                <a:gd name="T26" fmla="*/ 2 w 21"/>
                <a:gd name="T27" fmla="*/ 8 h 52"/>
                <a:gd name="T28" fmla="*/ 2 w 21"/>
                <a:gd name="T29" fmla="*/ 10 h 52"/>
                <a:gd name="T30" fmla="*/ 6 w 21"/>
                <a:gd name="T31" fmla="*/ 3 h 52"/>
                <a:gd name="T32" fmla="*/ 4 w 21"/>
                <a:gd name="T33" fmla="*/ 3 h 52"/>
                <a:gd name="T34" fmla="*/ 21 w 21"/>
                <a:gd name="T35" fmla="*/ 32 h 52"/>
                <a:gd name="T36" fmla="*/ 20 w 21"/>
                <a:gd name="T37" fmla="*/ 31 h 52"/>
                <a:gd name="T38" fmla="*/ 16 w 21"/>
                <a:gd name="T39" fmla="*/ 49 h 52"/>
                <a:gd name="T40" fmla="*/ 17 w 21"/>
                <a:gd name="T41" fmla="*/ 49 h 52"/>
                <a:gd name="T42" fmla="*/ 2 w 21"/>
                <a:gd name="T43" fmla="*/ 25 h 52"/>
                <a:gd name="T44" fmla="*/ 2 w 21"/>
                <a:gd name="T45" fmla="*/ 26 h 52"/>
                <a:gd name="T46" fmla="*/ 3 w 21"/>
                <a:gd name="T47" fmla="*/ 9 h 52"/>
                <a:gd name="T48" fmla="*/ 2 w 21"/>
                <a:gd name="T49" fmla="*/ 10 h 52"/>
                <a:gd name="T50" fmla="*/ 2 w 21"/>
                <a:gd name="T51" fmla="*/ 8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
                <a:gd name="T79" fmla="*/ 0 h 52"/>
                <a:gd name="T80" fmla="*/ 21 w 21"/>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 h="52">
                  <a:moveTo>
                    <a:pt x="2" y="8"/>
                  </a:moveTo>
                  <a:lnTo>
                    <a:pt x="2" y="9"/>
                  </a:lnTo>
                  <a:lnTo>
                    <a:pt x="0" y="26"/>
                  </a:lnTo>
                  <a:lnTo>
                    <a:pt x="0" y="27"/>
                  </a:lnTo>
                  <a:lnTo>
                    <a:pt x="16" y="52"/>
                  </a:lnTo>
                  <a:lnTo>
                    <a:pt x="17" y="52"/>
                  </a:lnTo>
                  <a:lnTo>
                    <a:pt x="17" y="51"/>
                  </a:lnTo>
                  <a:lnTo>
                    <a:pt x="21" y="32"/>
                  </a:lnTo>
                  <a:lnTo>
                    <a:pt x="21" y="31"/>
                  </a:lnTo>
                  <a:lnTo>
                    <a:pt x="21" y="30"/>
                  </a:lnTo>
                  <a:lnTo>
                    <a:pt x="6" y="1"/>
                  </a:lnTo>
                  <a:lnTo>
                    <a:pt x="4" y="0"/>
                  </a:lnTo>
                  <a:lnTo>
                    <a:pt x="4" y="1"/>
                  </a:lnTo>
                  <a:lnTo>
                    <a:pt x="2" y="8"/>
                  </a:lnTo>
                  <a:lnTo>
                    <a:pt x="2" y="10"/>
                  </a:lnTo>
                  <a:lnTo>
                    <a:pt x="6" y="3"/>
                  </a:lnTo>
                  <a:lnTo>
                    <a:pt x="4" y="3"/>
                  </a:lnTo>
                  <a:lnTo>
                    <a:pt x="21" y="32"/>
                  </a:lnTo>
                  <a:lnTo>
                    <a:pt x="20" y="31"/>
                  </a:lnTo>
                  <a:lnTo>
                    <a:pt x="16" y="49"/>
                  </a:lnTo>
                  <a:lnTo>
                    <a:pt x="17" y="49"/>
                  </a:lnTo>
                  <a:lnTo>
                    <a:pt x="2" y="25"/>
                  </a:lnTo>
                  <a:lnTo>
                    <a:pt x="2" y="26"/>
                  </a:lnTo>
                  <a:lnTo>
                    <a:pt x="3" y="9"/>
                  </a:lnTo>
                  <a:lnTo>
                    <a:pt x="2" y="10"/>
                  </a:lnTo>
                  <a:lnTo>
                    <a:pt x="2" y="8"/>
                  </a:lnTo>
                  <a:close/>
                </a:path>
              </a:pathLst>
            </a:custGeom>
            <a:solidFill>
              <a:srgbClr val="808080"/>
            </a:solidFill>
            <a:ln w="9525">
              <a:noFill/>
              <a:round/>
              <a:headEnd/>
              <a:tailEnd/>
            </a:ln>
          </p:spPr>
          <p:txBody>
            <a:bodyPr/>
            <a:lstStyle/>
            <a:p>
              <a:endParaRPr lang="en-US"/>
            </a:p>
          </p:txBody>
        </p:sp>
        <p:sp>
          <p:nvSpPr>
            <p:cNvPr id="399" name="Freeform 545"/>
            <p:cNvSpPr>
              <a:spLocks/>
            </p:cNvSpPr>
            <p:nvPr/>
          </p:nvSpPr>
          <p:spPr bwMode="auto">
            <a:xfrm>
              <a:off x="1602" y="1189"/>
              <a:ext cx="27" cy="55"/>
            </a:xfrm>
            <a:custGeom>
              <a:avLst/>
              <a:gdLst>
                <a:gd name="T0" fmla="*/ 21 w 27"/>
                <a:gd name="T1" fmla="*/ 0 h 55"/>
                <a:gd name="T2" fmla="*/ 3 w 27"/>
                <a:gd name="T3" fmla="*/ 1 h 55"/>
                <a:gd name="T4" fmla="*/ 5 w 27"/>
                <a:gd name="T5" fmla="*/ 18 h 55"/>
                <a:gd name="T6" fmla="*/ 0 w 27"/>
                <a:gd name="T7" fmla="*/ 48 h 55"/>
                <a:gd name="T8" fmla="*/ 3 w 27"/>
                <a:gd name="T9" fmla="*/ 55 h 55"/>
                <a:gd name="T10" fmla="*/ 18 w 27"/>
                <a:gd name="T11" fmla="*/ 48 h 55"/>
                <a:gd name="T12" fmla="*/ 27 w 27"/>
                <a:gd name="T13" fmla="*/ 14 h 55"/>
                <a:gd name="T14" fmla="*/ 21 w 27"/>
                <a:gd name="T15" fmla="*/ 0 h 55"/>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55"/>
                <a:gd name="T26" fmla="*/ 27 w 27"/>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55">
                  <a:moveTo>
                    <a:pt x="21" y="0"/>
                  </a:moveTo>
                  <a:lnTo>
                    <a:pt x="3" y="1"/>
                  </a:lnTo>
                  <a:lnTo>
                    <a:pt x="5" y="18"/>
                  </a:lnTo>
                  <a:lnTo>
                    <a:pt x="0" y="48"/>
                  </a:lnTo>
                  <a:lnTo>
                    <a:pt x="3" y="55"/>
                  </a:lnTo>
                  <a:lnTo>
                    <a:pt x="18" y="48"/>
                  </a:lnTo>
                  <a:lnTo>
                    <a:pt x="27" y="14"/>
                  </a:lnTo>
                  <a:lnTo>
                    <a:pt x="21" y="0"/>
                  </a:lnTo>
                  <a:close/>
                </a:path>
              </a:pathLst>
            </a:custGeom>
            <a:solidFill>
              <a:srgbClr val="808080"/>
            </a:solidFill>
            <a:ln w="9525">
              <a:noFill/>
              <a:round/>
              <a:headEnd/>
              <a:tailEnd/>
            </a:ln>
          </p:spPr>
          <p:txBody>
            <a:bodyPr/>
            <a:lstStyle/>
            <a:p>
              <a:endParaRPr lang="en-US"/>
            </a:p>
          </p:txBody>
        </p:sp>
        <p:sp>
          <p:nvSpPr>
            <p:cNvPr id="400" name="Freeform 546"/>
            <p:cNvSpPr>
              <a:spLocks/>
            </p:cNvSpPr>
            <p:nvPr/>
          </p:nvSpPr>
          <p:spPr bwMode="auto">
            <a:xfrm>
              <a:off x="1602" y="1187"/>
              <a:ext cx="28" cy="59"/>
            </a:xfrm>
            <a:custGeom>
              <a:avLst/>
              <a:gdLst>
                <a:gd name="T0" fmla="*/ 21 w 28"/>
                <a:gd name="T1" fmla="*/ 0 h 59"/>
                <a:gd name="T2" fmla="*/ 3 w 28"/>
                <a:gd name="T3" fmla="*/ 2 h 59"/>
                <a:gd name="T4" fmla="*/ 3 w 28"/>
                <a:gd name="T5" fmla="*/ 3 h 59"/>
                <a:gd name="T6" fmla="*/ 5 w 28"/>
                <a:gd name="T7" fmla="*/ 21 h 59"/>
                <a:gd name="T8" fmla="*/ 5 w 28"/>
                <a:gd name="T9" fmla="*/ 20 h 59"/>
                <a:gd name="T10" fmla="*/ 0 w 28"/>
                <a:gd name="T11" fmla="*/ 50 h 59"/>
                <a:gd name="T12" fmla="*/ 0 w 28"/>
                <a:gd name="T13" fmla="*/ 51 h 59"/>
                <a:gd name="T14" fmla="*/ 3 w 28"/>
                <a:gd name="T15" fmla="*/ 57 h 59"/>
                <a:gd name="T16" fmla="*/ 3 w 28"/>
                <a:gd name="T17" fmla="*/ 59 h 59"/>
                <a:gd name="T18" fmla="*/ 3 w 28"/>
                <a:gd name="T19" fmla="*/ 57 h 59"/>
                <a:gd name="T20" fmla="*/ 3 w 28"/>
                <a:gd name="T21" fmla="*/ 59 h 59"/>
                <a:gd name="T22" fmla="*/ 18 w 28"/>
                <a:gd name="T23" fmla="*/ 51 h 59"/>
                <a:gd name="T24" fmla="*/ 19 w 28"/>
                <a:gd name="T25" fmla="*/ 51 h 59"/>
                <a:gd name="T26" fmla="*/ 19 w 28"/>
                <a:gd name="T27" fmla="*/ 50 h 59"/>
                <a:gd name="T28" fmla="*/ 28 w 28"/>
                <a:gd name="T29" fmla="*/ 16 h 59"/>
                <a:gd name="T30" fmla="*/ 28 w 28"/>
                <a:gd name="T31" fmla="*/ 15 h 59"/>
                <a:gd name="T32" fmla="*/ 21 w 28"/>
                <a:gd name="T33" fmla="*/ 0 h 59"/>
                <a:gd name="T34" fmla="*/ 19 w 28"/>
                <a:gd name="T35" fmla="*/ 2 h 59"/>
                <a:gd name="T36" fmla="*/ 27 w 28"/>
                <a:gd name="T37" fmla="*/ 16 h 59"/>
                <a:gd name="T38" fmla="*/ 27 w 28"/>
                <a:gd name="T39" fmla="*/ 15 h 59"/>
                <a:gd name="T40" fmla="*/ 18 w 28"/>
                <a:gd name="T41" fmla="*/ 48 h 59"/>
                <a:gd name="T42" fmla="*/ 3 w 28"/>
                <a:gd name="T43" fmla="*/ 55 h 59"/>
                <a:gd name="T44" fmla="*/ 3 w 28"/>
                <a:gd name="T45" fmla="*/ 56 h 59"/>
                <a:gd name="T46" fmla="*/ 0 w 28"/>
                <a:gd name="T47" fmla="*/ 48 h 59"/>
                <a:gd name="T48" fmla="*/ 1 w 28"/>
                <a:gd name="T49" fmla="*/ 50 h 59"/>
                <a:gd name="T50" fmla="*/ 6 w 28"/>
                <a:gd name="T51" fmla="*/ 21 h 59"/>
                <a:gd name="T52" fmla="*/ 6 w 28"/>
                <a:gd name="T53" fmla="*/ 20 h 59"/>
                <a:gd name="T54" fmla="*/ 4 w 28"/>
                <a:gd name="T55" fmla="*/ 2 h 59"/>
                <a:gd name="T56" fmla="*/ 3 w 28"/>
                <a:gd name="T57" fmla="*/ 4 h 59"/>
                <a:gd name="T58" fmla="*/ 19 w 28"/>
                <a:gd name="T59" fmla="*/ 3 h 59"/>
                <a:gd name="T60" fmla="*/ 19 w 28"/>
                <a:gd name="T61" fmla="*/ 2 h 59"/>
                <a:gd name="T62" fmla="*/ 21 w 28"/>
                <a:gd name="T63" fmla="*/ 0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59"/>
                <a:gd name="T98" fmla="*/ 28 w 28"/>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59">
                  <a:moveTo>
                    <a:pt x="21" y="0"/>
                  </a:moveTo>
                  <a:lnTo>
                    <a:pt x="3" y="2"/>
                  </a:lnTo>
                  <a:lnTo>
                    <a:pt x="3" y="3"/>
                  </a:lnTo>
                  <a:lnTo>
                    <a:pt x="5" y="21"/>
                  </a:lnTo>
                  <a:lnTo>
                    <a:pt x="5" y="20"/>
                  </a:lnTo>
                  <a:lnTo>
                    <a:pt x="0" y="50"/>
                  </a:lnTo>
                  <a:lnTo>
                    <a:pt x="0" y="51"/>
                  </a:lnTo>
                  <a:lnTo>
                    <a:pt x="3" y="57"/>
                  </a:lnTo>
                  <a:lnTo>
                    <a:pt x="3" y="59"/>
                  </a:lnTo>
                  <a:lnTo>
                    <a:pt x="3" y="57"/>
                  </a:lnTo>
                  <a:lnTo>
                    <a:pt x="3" y="59"/>
                  </a:lnTo>
                  <a:lnTo>
                    <a:pt x="18" y="51"/>
                  </a:lnTo>
                  <a:lnTo>
                    <a:pt x="19" y="51"/>
                  </a:lnTo>
                  <a:lnTo>
                    <a:pt x="19" y="50"/>
                  </a:lnTo>
                  <a:lnTo>
                    <a:pt x="28" y="16"/>
                  </a:lnTo>
                  <a:lnTo>
                    <a:pt x="28" y="15"/>
                  </a:lnTo>
                  <a:lnTo>
                    <a:pt x="21" y="0"/>
                  </a:lnTo>
                  <a:lnTo>
                    <a:pt x="19" y="2"/>
                  </a:lnTo>
                  <a:lnTo>
                    <a:pt x="27" y="16"/>
                  </a:lnTo>
                  <a:lnTo>
                    <a:pt x="27" y="15"/>
                  </a:lnTo>
                  <a:lnTo>
                    <a:pt x="18" y="48"/>
                  </a:lnTo>
                  <a:lnTo>
                    <a:pt x="3" y="55"/>
                  </a:lnTo>
                  <a:lnTo>
                    <a:pt x="3" y="56"/>
                  </a:lnTo>
                  <a:lnTo>
                    <a:pt x="0" y="48"/>
                  </a:lnTo>
                  <a:lnTo>
                    <a:pt x="1" y="50"/>
                  </a:lnTo>
                  <a:lnTo>
                    <a:pt x="6" y="21"/>
                  </a:lnTo>
                  <a:lnTo>
                    <a:pt x="6" y="20"/>
                  </a:lnTo>
                  <a:lnTo>
                    <a:pt x="4" y="2"/>
                  </a:lnTo>
                  <a:lnTo>
                    <a:pt x="3" y="4"/>
                  </a:lnTo>
                  <a:lnTo>
                    <a:pt x="19" y="3"/>
                  </a:lnTo>
                  <a:lnTo>
                    <a:pt x="19" y="2"/>
                  </a:lnTo>
                  <a:lnTo>
                    <a:pt x="21" y="0"/>
                  </a:lnTo>
                  <a:close/>
                </a:path>
              </a:pathLst>
            </a:custGeom>
            <a:solidFill>
              <a:srgbClr val="808080"/>
            </a:solidFill>
            <a:ln w="9525">
              <a:noFill/>
              <a:round/>
              <a:headEnd/>
              <a:tailEnd/>
            </a:ln>
          </p:spPr>
          <p:txBody>
            <a:bodyPr/>
            <a:lstStyle/>
            <a:p>
              <a:endParaRPr lang="en-US"/>
            </a:p>
          </p:txBody>
        </p:sp>
        <p:sp>
          <p:nvSpPr>
            <p:cNvPr id="401" name="Freeform 547"/>
            <p:cNvSpPr>
              <a:spLocks/>
            </p:cNvSpPr>
            <p:nvPr/>
          </p:nvSpPr>
          <p:spPr bwMode="auto">
            <a:xfrm>
              <a:off x="1651" y="1143"/>
              <a:ext cx="12" cy="31"/>
            </a:xfrm>
            <a:custGeom>
              <a:avLst/>
              <a:gdLst>
                <a:gd name="T0" fmla="*/ 0 w 12"/>
                <a:gd name="T1" fmla="*/ 12 h 31"/>
                <a:gd name="T2" fmla="*/ 9 w 12"/>
                <a:gd name="T3" fmla="*/ 0 h 31"/>
                <a:gd name="T4" fmla="*/ 12 w 12"/>
                <a:gd name="T5" fmla="*/ 24 h 31"/>
                <a:gd name="T6" fmla="*/ 3 w 12"/>
                <a:gd name="T7" fmla="*/ 31 h 31"/>
                <a:gd name="T8" fmla="*/ 0 w 12"/>
                <a:gd name="T9" fmla="*/ 12 h 31"/>
                <a:gd name="T10" fmla="*/ 0 60000 65536"/>
                <a:gd name="T11" fmla="*/ 0 60000 65536"/>
                <a:gd name="T12" fmla="*/ 0 60000 65536"/>
                <a:gd name="T13" fmla="*/ 0 60000 65536"/>
                <a:gd name="T14" fmla="*/ 0 60000 65536"/>
                <a:gd name="T15" fmla="*/ 0 w 12"/>
                <a:gd name="T16" fmla="*/ 0 h 31"/>
                <a:gd name="T17" fmla="*/ 12 w 12"/>
                <a:gd name="T18" fmla="*/ 31 h 31"/>
              </a:gdLst>
              <a:ahLst/>
              <a:cxnLst>
                <a:cxn ang="T10">
                  <a:pos x="T0" y="T1"/>
                </a:cxn>
                <a:cxn ang="T11">
                  <a:pos x="T2" y="T3"/>
                </a:cxn>
                <a:cxn ang="T12">
                  <a:pos x="T4" y="T5"/>
                </a:cxn>
                <a:cxn ang="T13">
                  <a:pos x="T6" y="T7"/>
                </a:cxn>
                <a:cxn ang="T14">
                  <a:pos x="T8" y="T9"/>
                </a:cxn>
              </a:cxnLst>
              <a:rect l="T15" t="T16" r="T17" b="T18"/>
              <a:pathLst>
                <a:path w="12" h="31">
                  <a:moveTo>
                    <a:pt x="0" y="12"/>
                  </a:moveTo>
                  <a:lnTo>
                    <a:pt x="9" y="0"/>
                  </a:lnTo>
                  <a:lnTo>
                    <a:pt x="12" y="24"/>
                  </a:lnTo>
                  <a:lnTo>
                    <a:pt x="3" y="31"/>
                  </a:lnTo>
                  <a:lnTo>
                    <a:pt x="0" y="12"/>
                  </a:lnTo>
                  <a:close/>
                </a:path>
              </a:pathLst>
            </a:custGeom>
            <a:solidFill>
              <a:srgbClr val="808080"/>
            </a:solidFill>
            <a:ln w="9525">
              <a:noFill/>
              <a:round/>
              <a:headEnd/>
              <a:tailEnd/>
            </a:ln>
          </p:spPr>
          <p:txBody>
            <a:bodyPr/>
            <a:lstStyle/>
            <a:p>
              <a:endParaRPr lang="en-US"/>
            </a:p>
          </p:txBody>
        </p:sp>
        <p:sp>
          <p:nvSpPr>
            <p:cNvPr id="402" name="Freeform 548"/>
            <p:cNvSpPr>
              <a:spLocks/>
            </p:cNvSpPr>
            <p:nvPr/>
          </p:nvSpPr>
          <p:spPr bwMode="auto">
            <a:xfrm>
              <a:off x="1650" y="1142"/>
              <a:ext cx="14" cy="34"/>
            </a:xfrm>
            <a:custGeom>
              <a:avLst/>
              <a:gdLst>
                <a:gd name="T0" fmla="*/ 1 w 14"/>
                <a:gd name="T1" fmla="*/ 12 h 34"/>
                <a:gd name="T2" fmla="*/ 1 w 14"/>
                <a:gd name="T3" fmla="*/ 13 h 34"/>
                <a:gd name="T4" fmla="*/ 10 w 14"/>
                <a:gd name="T5" fmla="*/ 3 h 34"/>
                <a:gd name="T6" fmla="*/ 9 w 14"/>
                <a:gd name="T7" fmla="*/ 1 h 34"/>
                <a:gd name="T8" fmla="*/ 13 w 14"/>
                <a:gd name="T9" fmla="*/ 25 h 34"/>
                <a:gd name="T10" fmla="*/ 13 w 14"/>
                <a:gd name="T11" fmla="*/ 23 h 34"/>
                <a:gd name="T12" fmla="*/ 4 w 14"/>
                <a:gd name="T13" fmla="*/ 31 h 34"/>
                <a:gd name="T14" fmla="*/ 5 w 14"/>
                <a:gd name="T15" fmla="*/ 31 h 34"/>
                <a:gd name="T16" fmla="*/ 1 w 14"/>
                <a:gd name="T17" fmla="*/ 12 h 34"/>
                <a:gd name="T18" fmla="*/ 0 w 14"/>
                <a:gd name="T19" fmla="*/ 13 h 34"/>
                <a:gd name="T20" fmla="*/ 4 w 14"/>
                <a:gd name="T21" fmla="*/ 32 h 34"/>
                <a:gd name="T22" fmla="*/ 4 w 14"/>
                <a:gd name="T23" fmla="*/ 34 h 34"/>
                <a:gd name="T24" fmla="*/ 14 w 14"/>
                <a:gd name="T25" fmla="*/ 26 h 34"/>
                <a:gd name="T26" fmla="*/ 14 w 14"/>
                <a:gd name="T27" fmla="*/ 25 h 34"/>
                <a:gd name="T28" fmla="*/ 14 w 14"/>
                <a:gd name="T29" fmla="*/ 23 h 34"/>
                <a:gd name="T30" fmla="*/ 10 w 14"/>
                <a:gd name="T31" fmla="*/ 1 h 34"/>
                <a:gd name="T32" fmla="*/ 10 w 14"/>
                <a:gd name="T33" fmla="*/ 0 h 34"/>
                <a:gd name="T34" fmla="*/ 9 w 14"/>
                <a:gd name="T35" fmla="*/ 0 h 34"/>
                <a:gd name="T36" fmla="*/ 0 w 14"/>
                <a:gd name="T37" fmla="*/ 10 h 34"/>
                <a:gd name="T38" fmla="*/ 0 w 14"/>
                <a:gd name="T39" fmla="*/ 13 h 34"/>
                <a:gd name="T40" fmla="*/ 1 w 14"/>
                <a:gd name="T41" fmla="*/ 1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
                <a:gd name="T64" fmla="*/ 0 h 34"/>
                <a:gd name="T65" fmla="*/ 14 w 14"/>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 h="34">
                  <a:moveTo>
                    <a:pt x="1" y="12"/>
                  </a:moveTo>
                  <a:lnTo>
                    <a:pt x="1" y="13"/>
                  </a:lnTo>
                  <a:lnTo>
                    <a:pt x="10" y="3"/>
                  </a:lnTo>
                  <a:lnTo>
                    <a:pt x="9" y="1"/>
                  </a:lnTo>
                  <a:lnTo>
                    <a:pt x="13" y="25"/>
                  </a:lnTo>
                  <a:lnTo>
                    <a:pt x="13" y="23"/>
                  </a:lnTo>
                  <a:lnTo>
                    <a:pt x="4" y="31"/>
                  </a:lnTo>
                  <a:lnTo>
                    <a:pt x="5" y="31"/>
                  </a:lnTo>
                  <a:lnTo>
                    <a:pt x="1" y="12"/>
                  </a:lnTo>
                  <a:lnTo>
                    <a:pt x="0" y="13"/>
                  </a:lnTo>
                  <a:lnTo>
                    <a:pt x="4" y="32"/>
                  </a:lnTo>
                  <a:lnTo>
                    <a:pt x="4" y="34"/>
                  </a:lnTo>
                  <a:lnTo>
                    <a:pt x="14" y="26"/>
                  </a:lnTo>
                  <a:lnTo>
                    <a:pt x="14" y="25"/>
                  </a:lnTo>
                  <a:lnTo>
                    <a:pt x="14" y="23"/>
                  </a:lnTo>
                  <a:lnTo>
                    <a:pt x="10" y="1"/>
                  </a:lnTo>
                  <a:lnTo>
                    <a:pt x="10" y="0"/>
                  </a:lnTo>
                  <a:lnTo>
                    <a:pt x="9" y="0"/>
                  </a:lnTo>
                  <a:lnTo>
                    <a:pt x="0" y="10"/>
                  </a:lnTo>
                  <a:lnTo>
                    <a:pt x="0" y="13"/>
                  </a:lnTo>
                  <a:lnTo>
                    <a:pt x="1" y="12"/>
                  </a:lnTo>
                  <a:close/>
                </a:path>
              </a:pathLst>
            </a:custGeom>
            <a:solidFill>
              <a:srgbClr val="808080"/>
            </a:solidFill>
            <a:ln w="9525">
              <a:noFill/>
              <a:round/>
              <a:headEnd/>
              <a:tailEnd/>
            </a:ln>
          </p:spPr>
          <p:txBody>
            <a:bodyPr/>
            <a:lstStyle/>
            <a:p>
              <a:endParaRPr lang="en-US"/>
            </a:p>
          </p:txBody>
        </p:sp>
        <p:sp>
          <p:nvSpPr>
            <p:cNvPr id="403" name="Freeform 549"/>
            <p:cNvSpPr>
              <a:spLocks/>
            </p:cNvSpPr>
            <p:nvPr/>
          </p:nvSpPr>
          <p:spPr bwMode="auto">
            <a:xfrm>
              <a:off x="1697" y="1160"/>
              <a:ext cx="55" cy="118"/>
            </a:xfrm>
            <a:custGeom>
              <a:avLst/>
              <a:gdLst>
                <a:gd name="T0" fmla="*/ 37 w 55"/>
                <a:gd name="T1" fmla="*/ 3 h 118"/>
                <a:gd name="T2" fmla="*/ 33 w 55"/>
                <a:gd name="T3" fmla="*/ 1 h 118"/>
                <a:gd name="T4" fmla="*/ 29 w 55"/>
                <a:gd name="T5" fmla="*/ 0 h 118"/>
                <a:gd name="T6" fmla="*/ 25 w 55"/>
                <a:gd name="T7" fmla="*/ 1 h 118"/>
                <a:gd name="T8" fmla="*/ 20 w 55"/>
                <a:gd name="T9" fmla="*/ 3 h 118"/>
                <a:gd name="T10" fmla="*/ 15 w 55"/>
                <a:gd name="T11" fmla="*/ 7 h 118"/>
                <a:gd name="T12" fmla="*/ 13 w 55"/>
                <a:gd name="T13" fmla="*/ 11 h 118"/>
                <a:gd name="T14" fmla="*/ 10 w 55"/>
                <a:gd name="T15" fmla="*/ 14 h 118"/>
                <a:gd name="T16" fmla="*/ 9 w 55"/>
                <a:gd name="T17" fmla="*/ 18 h 118"/>
                <a:gd name="T18" fmla="*/ 6 w 55"/>
                <a:gd name="T19" fmla="*/ 24 h 118"/>
                <a:gd name="T20" fmla="*/ 5 w 55"/>
                <a:gd name="T21" fmla="*/ 29 h 118"/>
                <a:gd name="T22" fmla="*/ 2 w 55"/>
                <a:gd name="T23" fmla="*/ 40 h 118"/>
                <a:gd name="T24" fmla="*/ 1 w 55"/>
                <a:gd name="T25" fmla="*/ 46 h 118"/>
                <a:gd name="T26" fmla="*/ 1 w 55"/>
                <a:gd name="T27" fmla="*/ 51 h 118"/>
                <a:gd name="T28" fmla="*/ 0 w 55"/>
                <a:gd name="T29" fmla="*/ 55 h 118"/>
                <a:gd name="T30" fmla="*/ 0 w 55"/>
                <a:gd name="T31" fmla="*/ 60 h 118"/>
                <a:gd name="T32" fmla="*/ 0 w 55"/>
                <a:gd name="T33" fmla="*/ 65 h 118"/>
                <a:gd name="T34" fmla="*/ 0 w 55"/>
                <a:gd name="T35" fmla="*/ 70 h 118"/>
                <a:gd name="T36" fmla="*/ 1 w 55"/>
                <a:gd name="T37" fmla="*/ 75 h 118"/>
                <a:gd name="T38" fmla="*/ 2 w 55"/>
                <a:gd name="T39" fmla="*/ 83 h 118"/>
                <a:gd name="T40" fmla="*/ 3 w 55"/>
                <a:gd name="T41" fmla="*/ 87 h 118"/>
                <a:gd name="T42" fmla="*/ 5 w 55"/>
                <a:gd name="T43" fmla="*/ 94 h 118"/>
                <a:gd name="T44" fmla="*/ 6 w 55"/>
                <a:gd name="T45" fmla="*/ 99 h 118"/>
                <a:gd name="T46" fmla="*/ 7 w 55"/>
                <a:gd name="T47" fmla="*/ 103 h 118"/>
                <a:gd name="T48" fmla="*/ 10 w 55"/>
                <a:gd name="T49" fmla="*/ 105 h 118"/>
                <a:gd name="T50" fmla="*/ 13 w 55"/>
                <a:gd name="T51" fmla="*/ 109 h 118"/>
                <a:gd name="T52" fmla="*/ 18 w 55"/>
                <a:gd name="T53" fmla="*/ 114 h 118"/>
                <a:gd name="T54" fmla="*/ 23 w 55"/>
                <a:gd name="T55" fmla="*/ 117 h 118"/>
                <a:gd name="T56" fmla="*/ 27 w 55"/>
                <a:gd name="T57" fmla="*/ 118 h 118"/>
                <a:gd name="T58" fmla="*/ 32 w 55"/>
                <a:gd name="T59" fmla="*/ 117 h 118"/>
                <a:gd name="T60" fmla="*/ 36 w 55"/>
                <a:gd name="T61" fmla="*/ 114 h 118"/>
                <a:gd name="T62" fmla="*/ 40 w 55"/>
                <a:gd name="T63" fmla="*/ 112 h 118"/>
                <a:gd name="T64" fmla="*/ 42 w 55"/>
                <a:gd name="T65" fmla="*/ 109 h 118"/>
                <a:gd name="T66" fmla="*/ 45 w 55"/>
                <a:gd name="T67" fmla="*/ 105 h 118"/>
                <a:gd name="T68" fmla="*/ 46 w 55"/>
                <a:gd name="T69" fmla="*/ 101 h 118"/>
                <a:gd name="T70" fmla="*/ 47 w 55"/>
                <a:gd name="T71" fmla="*/ 97 h 118"/>
                <a:gd name="T72" fmla="*/ 50 w 55"/>
                <a:gd name="T73" fmla="*/ 94 h 118"/>
                <a:gd name="T74" fmla="*/ 51 w 55"/>
                <a:gd name="T75" fmla="*/ 88 h 118"/>
                <a:gd name="T76" fmla="*/ 54 w 55"/>
                <a:gd name="T77" fmla="*/ 77 h 118"/>
                <a:gd name="T78" fmla="*/ 54 w 55"/>
                <a:gd name="T79" fmla="*/ 71 h 118"/>
                <a:gd name="T80" fmla="*/ 55 w 55"/>
                <a:gd name="T81" fmla="*/ 66 h 118"/>
                <a:gd name="T82" fmla="*/ 55 w 55"/>
                <a:gd name="T83" fmla="*/ 61 h 118"/>
                <a:gd name="T84" fmla="*/ 55 w 55"/>
                <a:gd name="T85" fmla="*/ 56 h 118"/>
                <a:gd name="T86" fmla="*/ 55 w 55"/>
                <a:gd name="T87" fmla="*/ 51 h 118"/>
                <a:gd name="T88" fmla="*/ 55 w 55"/>
                <a:gd name="T89" fmla="*/ 46 h 118"/>
                <a:gd name="T90" fmla="*/ 54 w 55"/>
                <a:gd name="T91" fmla="*/ 40 h 118"/>
                <a:gd name="T92" fmla="*/ 53 w 55"/>
                <a:gd name="T93" fmla="*/ 33 h 118"/>
                <a:gd name="T94" fmla="*/ 51 w 55"/>
                <a:gd name="T95" fmla="*/ 26 h 118"/>
                <a:gd name="T96" fmla="*/ 49 w 55"/>
                <a:gd name="T97" fmla="*/ 21 h 118"/>
                <a:gd name="T98" fmla="*/ 47 w 55"/>
                <a:gd name="T99" fmla="*/ 17 h 118"/>
                <a:gd name="T100" fmla="*/ 45 w 55"/>
                <a:gd name="T101" fmla="*/ 13 h 118"/>
                <a:gd name="T102" fmla="*/ 42 w 55"/>
                <a:gd name="T103" fmla="*/ 9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
                <a:gd name="T157" fmla="*/ 0 h 118"/>
                <a:gd name="T158" fmla="*/ 55 w 55"/>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 h="118">
                  <a:moveTo>
                    <a:pt x="40" y="5"/>
                  </a:moveTo>
                  <a:lnTo>
                    <a:pt x="38" y="4"/>
                  </a:lnTo>
                  <a:lnTo>
                    <a:pt x="37" y="4"/>
                  </a:lnTo>
                  <a:lnTo>
                    <a:pt x="37" y="3"/>
                  </a:lnTo>
                  <a:lnTo>
                    <a:pt x="36" y="3"/>
                  </a:lnTo>
                  <a:lnTo>
                    <a:pt x="35" y="3"/>
                  </a:lnTo>
                  <a:lnTo>
                    <a:pt x="35" y="1"/>
                  </a:lnTo>
                  <a:lnTo>
                    <a:pt x="33" y="1"/>
                  </a:lnTo>
                  <a:lnTo>
                    <a:pt x="32" y="1"/>
                  </a:lnTo>
                  <a:lnTo>
                    <a:pt x="31" y="1"/>
                  </a:lnTo>
                  <a:lnTo>
                    <a:pt x="31" y="0"/>
                  </a:lnTo>
                  <a:lnTo>
                    <a:pt x="29" y="0"/>
                  </a:lnTo>
                  <a:lnTo>
                    <a:pt x="28" y="0"/>
                  </a:lnTo>
                  <a:lnTo>
                    <a:pt x="27" y="0"/>
                  </a:lnTo>
                  <a:lnTo>
                    <a:pt x="25" y="0"/>
                  </a:lnTo>
                  <a:lnTo>
                    <a:pt x="25" y="1"/>
                  </a:lnTo>
                  <a:lnTo>
                    <a:pt x="24" y="1"/>
                  </a:lnTo>
                  <a:lnTo>
                    <a:pt x="23" y="1"/>
                  </a:lnTo>
                  <a:lnTo>
                    <a:pt x="22" y="3"/>
                  </a:lnTo>
                  <a:lnTo>
                    <a:pt x="20" y="3"/>
                  </a:lnTo>
                  <a:lnTo>
                    <a:pt x="19" y="4"/>
                  </a:lnTo>
                  <a:lnTo>
                    <a:pt x="18" y="5"/>
                  </a:lnTo>
                  <a:lnTo>
                    <a:pt x="16" y="7"/>
                  </a:lnTo>
                  <a:lnTo>
                    <a:pt x="15" y="7"/>
                  </a:lnTo>
                  <a:lnTo>
                    <a:pt x="15" y="8"/>
                  </a:lnTo>
                  <a:lnTo>
                    <a:pt x="14" y="8"/>
                  </a:lnTo>
                  <a:lnTo>
                    <a:pt x="14" y="9"/>
                  </a:lnTo>
                  <a:lnTo>
                    <a:pt x="13" y="11"/>
                  </a:lnTo>
                  <a:lnTo>
                    <a:pt x="13" y="12"/>
                  </a:lnTo>
                  <a:lnTo>
                    <a:pt x="11" y="12"/>
                  </a:lnTo>
                  <a:lnTo>
                    <a:pt x="11" y="13"/>
                  </a:lnTo>
                  <a:lnTo>
                    <a:pt x="10" y="14"/>
                  </a:lnTo>
                  <a:lnTo>
                    <a:pt x="10" y="16"/>
                  </a:lnTo>
                  <a:lnTo>
                    <a:pt x="10" y="17"/>
                  </a:lnTo>
                  <a:lnTo>
                    <a:pt x="9" y="17"/>
                  </a:lnTo>
                  <a:lnTo>
                    <a:pt x="9" y="18"/>
                  </a:lnTo>
                  <a:lnTo>
                    <a:pt x="7" y="20"/>
                  </a:lnTo>
                  <a:lnTo>
                    <a:pt x="7" y="21"/>
                  </a:lnTo>
                  <a:lnTo>
                    <a:pt x="6" y="22"/>
                  </a:lnTo>
                  <a:lnTo>
                    <a:pt x="6" y="24"/>
                  </a:lnTo>
                  <a:lnTo>
                    <a:pt x="6" y="25"/>
                  </a:lnTo>
                  <a:lnTo>
                    <a:pt x="5" y="26"/>
                  </a:lnTo>
                  <a:lnTo>
                    <a:pt x="5" y="27"/>
                  </a:lnTo>
                  <a:lnTo>
                    <a:pt x="5" y="29"/>
                  </a:lnTo>
                  <a:lnTo>
                    <a:pt x="3" y="31"/>
                  </a:lnTo>
                  <a:lnTo>
                    <a:pt x="2" y="35"/>
                  </a:lnTo>
                  <a:lnTo>
                    <a:pt x="2" y="39"/>
                  </a:lnTo>
                  <a:lnTo>
                    <a:pt x="2" y="40"/>
                  </a:lnTo>
                  <a:lnTo>
                    <a:pt x="1" y="42"/>
                  </a:lnTo>
                  <a:lnTo>
                    <a:pt x="1" y="43"/>
                  </a:lnTo>
                  <a:lnTo>
                    <a:pt x="1" y="44"/>
                  </a:lnTo>
                  <a:lnTo>
                    <a:pt x="1" y="46"/>
                  </a:lnTo>
                  <a:lnTo>
                    <a:pt x="1" y="47"/>
                  </a:lnTo>
                  <a:lnTo>
                    <a:pt x="1" y="48"/>
                  </a:lnTo>
                  <a:lnTo>
                    <a:pt x="1" y="49"/>
                  </a:lnTo>
                  <a:lnTo>
                    <a:pt x="1" y="51"/>
                  </a:lnTo>
                  <a:lnTo>
                    <a:pt x="0" y="51"/>
                  </a:lnTo>
                  <a:lnTo>
                    <a:pt x="0" y="52"/>
                  </a:lnTo>
                  <a:lnTo>
                    <a:pt x="0" y="53"/>
                  </a:lnTo>
                  <a:lnTo>
                    <a:pt x="0" y="55"/>
                  </a:lnTo>
                  <a:lnTo>
                    <a:pt x="0" y="56"/>
                  </a:lnTo>
                  <a:lnTo>
                    <a:pt x="0" y="57"/>
                  </a:lnTo>
                  <a:lnTo>
                    <a:pt x="0" y="59"/>
                  </a:lnTo>
                  <a:lnTo>
                    <a:pt x="0" y="60"/>
                  </a:lnTo>
                  <a:lnTo>
                    <a:pt x="0" y="61"/>
                  </a:lnTo>
                  <a:lnTo>
                    <a:pt x="0" y="62"/>
                  </a:lnTo>
                  <a:lnTo>
                    <a:pt x="0" y="64"/>
                  </a:lnTo>
                  <a:lnTo>
                    <a:pt x="0" y="65"/>
                  </a:lnTo>
                  <a:lnTo>
                    <a:pt x="0" y="66"/>
                  </a:lnTo>
                  <a:lnTo>
                    <a:pt x="0" y="68"/>
                  </a:lnTo>
                  <a:lnTo>
                    <a:pt x="0" y="69"/>
                  </a:lnTo>
                  <a:lnTo>
                    <a:pt x="0" y="70"/>
                  </a:lnTo>
                  <a:lnTo>
                    <a:pt x="0" y="71"/>
                  </a:lnTo>
                  <a:lnTo>
                    <a:pt x="0" y="73"/>
                  </a:lnTo>
                  <a:lnTo>
                    <a:pt x="1" y="74"/>
                  </a:lnTo>
                  <a:lnTo>
                    <a:pt x="1" y="75"/>
                  </a:lnTo>
                  <a:lnTo>
                    <a:pt x="1" y="77"/>
                  </a:lnTo>
                  <a:lnTo>
                    <a:pt x="1" y="78"/>
                  </a:lnTo>
                  <a:lnTo>
                    <a:pt x="2" y="82"/>
                  </a:lnTo>
                  <a:lnTo>
                    <a:pt x="2" y="83"/>
                  </a:lnTo>
                  <a:lnTo>
                    <a:pt x="2" y="84"/>
                  </a:lnTo>
                  <a:lnTo>
                    <a:pt x="2" y="86"/>
                  </a:lnTo>
                  <a:lnTo>
                    <a:pt x="2" y="87"/>
                  </a:lnTo>
                  <a:lnTo>
                    <a:pt x="3" y="87"/>
                  </a:lnTo>
                  <a:lnTo>
                    <a:pt x="3" y="90"/>
                  </a:lnTo>
                  <a:lnTo>
                    <a:pt x="3" y="91"/>
                  </a:lnTo>
                  <a:lnTo>
                    <a:pt x="3" y="92"/>
                  </a:lnTo>
                  <a:lnTo>
                    <a:pt x="5" y="94"/>
                  </a:lnTo>
                  <a:lnTo>
                    <a:pt x="5" y="95"/>
                  </a:lnTo>
                  <a:lnTo>
                    <a:pt x="5" y="96"/>
                  </a:lnTo>
                  <a:lnTo>
                    <a:pt x="6" y="97"/>
                  </a:lnTo>
                  <a:lnTo>
                    <a:pt x="6" y="99"/>
                  </a:lnTo>
                  <a:lnTo>
                    <a:pt x="6" y="100"/>
                  </a:lnTo>
                  <a:lnTo>
                    <a:pt x="7" y="100"/>
                  </a:lnTo>
                  <a:lnTo>
                    <a:pt x="7" y="101"/>
                  </a:lnTo>
                  <a:lnTo>
                    <a:pt x="7" y="103"/>
                  </a:lnTo>
                  <a:lnTo>
                    <a:pt x="9" y="103"/>
                  </a:lnTo>
                  <a:lnTo>
                    <a:pt x="9" y="104"/>
                  </a:lnTo>
                  <a:lnTo>
                    <a:pt x="9" y="105"/>
                  </a:lnTo>
                  <a:lnTo>
                    <a:pt x="10" y="105"/>
                  </a:lnTo>
                  <a:lnTo>
                    <a:pt x="10" y="106"/>
                  </a:lnTo>
                  <a:lnTo>
                    <a:pt x="11" y="108"/>
                  </a:lnTo>
                  <a:lnTo>
                    <a:pt x="11" y="109"/>
                  </a:lnTo>
                  <a:lnTo>
                    <a:pt x="13" y="109"/>
                  </a:lnTo>
                  <a:lnTo>
                    <a:pt x="14" y="110"/>
                  </a:lnTo>
                  <a:lnTo>
                    <a:pt x="14" y="112"/>
                  </a:lnTo>
                  <a:lnTo>
                    <a:pt x="15" y="113"/>
                  </a:lnTo>
                  <a:lnTo>
                    <a:pt x="18" y="114"/>
                  </a:lnTo>
                  <a:lnTo>
                    <a:pt x="19" y="116"/>
                  </a:lnTo>
                  <a:lnTo>
                    <a:pt x="20" y="117"/>
                  </a:lnTo>
                  <a:lnTo>
                    <a:pt x="22" y="117"/>
                  </a:lnTo>
                  <a:lnTo>
                    <a:pt x="23" y="117"/>
                  </a:lnTo>
                  <a:lnTo>
                    <a:pt x="23" y="118"/>
                  </a:lnTo>
                  <a:lnTo>
                    <a:pt x="24" y="118"/>
                  </a:lnTo>
                  <a:lnTo>
                    <a:pt x="25" y="118"/>
                  </a:lnTo>
                  <a:lnTo>
                    <a:pt x="27" y="118"/>
                  </a:lnTo>
                  <a:lnTo>
                    <a:pt x="28" y="118"/>
                  </a:lnTo>
                  <a:lnTo>
                    <a:pt x="29" y="118"/>
                  </a:lnTo>
                  <a:lnTo>
                    <a:pt x="31" y="117"/>
                  </a:lnTo>
                  <a:lnTo>
                    <a:pt x="32" y="117"/>
                  </a:lnTo>
                  <a:lnTo>
                    <a:pt x="33" y="117"/>
                  </a:lnTo>
                  <a:lnTo>
                    <a:pt x="35" y="116"/>
                  </a:lnTo>
                  <a:lnTo>
                    <a:pt x="36" y="116"/>
                  </a:lnTo>
                  <a:lnTo>
                    <a:pt x="36" y="114"/>
                  </a:lnTo>
                  <a:lnTo>
                    <a:pt x="37" y="113"/>
                  </a:lnTo>
                  <a:lnTo>
                    <a:pt x="38" y="113"/>
                  </a:lnTo>
                  <a:lnTo>
                    <a:pt x="38" y="112"/>
                  </a:lnTo>
                  <a:lnTo>
                    <a:pt x="40" y="112"/>
                  </a:lnTo>
                  <a:lnTo>
                    <a:pt x="40" y="110"/>
                  </a:lnTo>
                  <a:lnTo>
                    <a:pt x="41" y="110"/>
                  </a:lnTo>
                  <a:lnTo>
                    <a:pt x="41" y="109"/>
                  </a:lnTo>
                  <a:lnTo>
                    <a:pt x="42" y="109"/>
                  </a:lnTo>
                  <a:lnTo>
                    <a:pt x="42" y="108"/>
                  </a:lnTo>
                  <a:lnTo>
                    <a:pt x="44" y="106"/>
                  </a:lnTo>
                  <a:lnTo>
                    <a:pt x="44" y="105"/>
                  </a:lnTo>
                  <a:lnTo>
                    <a:pt x="45" y="105"/>
                  </a:lnTo>
                  <a:lnTo>
                    <a:pt x="45" y="104"/>
                  </a:lnTo>
                  <a:lnTo>
                    <a:pt x="45" y="103"/>
                  </a:lnTo>
                  <a:lnTo>
                    <a:pt x="46" y="103"/>
                  </a:lnTo>
                  <a:lnTo>
                    <a:pt x="46" y="101"/>
                  </a:lnTo>
                  <a:lnTo>
                    <a:pt x="46" y="100"/>
                  </a:lnTo>
                  <a:lnTo>
                    <a:pt x="47" y="100"/>
                  </a:lnTo>
                  <a:lnTo>
                    <a:pt x="47" y="99"/>
                  </a:lnTo>
                  <a:lnTo>
                    <a:pt x="47" y="97"/>
                  </a:lnTo>
                  <a:lnTo>
                    <a:pt x="49" y="96"/>
                  </a:lnTo>
                  <a:lnTo>
                    <a:pt x="49" y="95"/>
                  </a:lnTo>
                  <a:lnTo>
                    <a:pt x="49" y="94"/>
                  </a:lnTo>
                  <a:lnTo>
                    <a:pt x="50" y="94"/>
                  </a:lnTo>
                  <a:lnTo>
                    <a:pt x="50" y="92"/>
                  </a:lnTo>
                  <a:lnTo>
                    <a:pt x="50" y="91"/>
                  </a:lnTo>
                  <a:lnTo>
                    <a:pt x="51" y="90"/>
                  </a:lnTo>
                  <a:lnTo>
                    <a:pt x="51" y="88"/>
                  </a:lnTo>
                  <a:lnTo>
                    <a:pt x="51" y="87"/>
                  </a:lnTo>
                  <a:lnTo>
                    <a:pt x="53" y="83"/>
                  </a:lnTo>
                  <a:lnTo>
                    <a:pt x="54" y="79"/>
                  </a:lnTo>
                  <a:lnTo>
                    <a:pt x="54" y="77"/>
                  </a:lnTo>
                  <a:lnTo>
                    <a:pt x="54" y="75"/>
                  </a:lnTo>
                  <a:lnTo>
                    <a:pt x="54" y="74"/>
                  </a:lnTo>
                  <a:lnTo>
                    <a:pt x="54" y="73"/>
                  </a:lnTo>
                  <a:lnTo>
                    <a:pt x="54" y="71"/>
                  </a:lnTo>
                  <a:lnTo>
                    <a:pt x="55" y="70"/>
                  </a:lnTo>
                  <a:lnTo>
                    <a:pt x="55" y="69"/>
                  </a:lnTo>
                  <a:lnTo>
                    <a:pt x="55" y="68"/>
                  </a:lnTo>
                  <a:lnTo>
                    <a:pt x="55" y="66"/>
                  </a:lnTo>
                  <a:lnTo>
                    <a:pt x="55" y="65"/>
                  </a:lnTo>
                  <a:lnTo>
                    <a:pt x="55" y="64"/>
                  </a:lnTo>
                  <a:lnTo>
                    <a:pt x="55" y="62"/>
                  </a:lnTo>
                  <a:lnTo>
                    <a:pt x="55" y="61"/>
                  </a:lnTo>
                  <a:lnTo>
                    <a:pt x="55" y="60"/>
                  </a:lnTo>
                  <a:lnTo>
                    <a:pt x="55" y="59"/>
                  </a:lnTo>
                  <a:lnTo>
                    <a:pt x="55" y="57"/>
                  </a:lnTo>
                  <a:lnTo>
                    <a:pt x="55" y="56"/>
                  </a:lnTo>
                  <a:lnTo>
                    <a:pt x="55" y="55"/>
                  </a:lnTo>
                  <a:lnTo>
                    <a:pt x="55" y="53"/>
                  </a:lnTo>
                  <a:lnTo>
                    <a:pt x="55" y="52"/>
                  </a:lnTo>
                  <a:lnTo>
                    <a:pt x="55" y="51"/>
                  </a:lnTo>
                  <a:lnTo>
                    <a:pt x="55" y="49"/>
                  </a:lnTo>
                  <a:lnTo>
                    <a:pt x="55" y="48"/>
                  </a:lnTo>
                  <a:lnTo>
                    <a:pt x="55" y="47"/>
                  </a:lnTo>
                  <a:lnTo>
                    <a:pt x="55" y="46"/>
                  </a:lnTo>
                  <a:lnTo>
                    <a:pt x="54" y="44"/>
                  </a:lnTo>
                  <a:lnTo>
                    <a:pt x="54" y="43"/>
                  </a:lnTo>
                  <a:lnTo>
                    <a:pt x="54" y="42"/>
                  </a:lnTo>
                  <a:lnTo>
                    <a:pt x="54" y="40"/>
                  </a:lnTo>
                  <a:lnTo>
                    <a:pt x="54" y="36"/>
                  </a:lnTo>
                  <a:lnTo>
                    <a:pt x="54" y="35"/>
                  </a:lnTo>
                  <a:lnTo>
                    <a:pt x="53" y="34"/>
                  </a:lnTo>
                  <a:lnTo>
                    <a:pt x="53" y="33"/>
                  </a:lnTo>
                  <a:lnTo>
                    <a:pt x="53" y="31"/>
                  </a:lnTo>
                  <a:lnTo>
                    <a:pt x="51" y="29"/>
                  </a:lnTo>
                  <a:lnTo>
                    <a:pt x="51" y="27"/>
                  </a:lnTo>
                  <a:lnTo>
                    <a:pt x="51" y="26"/>
                  </a:lnTo>
                  <a:lnTo>
                    <a:pt x="50" y="25"/>
                  </a:lnTo>
                  <a:lnTo>
                    <a:pt x="50" y="24"/>
                  </a:lnTo>
                  <a:lnTo>
                    <a:pt x="50" y="22"/>
                  </a:lnTo>
                  <a:lnTo>
                    <a:pt x="49" y="21"/>
                  </a:lnTo>
                  <a:lnTo>
                    <a:pt x="49" y="20"/>
                  </a:lnTo>
                  <a:lnTo>
                    <a:pt x="49" y="18"/>
                  </a:lnTo>
                  <a:lnTo>
                    <a:pt x="47" y="18"/>
                  </a:lnTo>
                  <a:lnTo>
                    <a:pt x="47" y="17"/>
                  </a:lnTo>
                  <a:lnTo>
                    <a:pt x="46" y="16"/>
                  </a:lnTo>
                  <a:lnTo>
                    <a:pt x="46" y="14"/>
                  </a:lnTo>
                  <a:lnTo>
                    <a:pt x="46" y="13"/>
                  </a:lnTo>
                  <a:lnTo>
                    <a:pt x="45" y="13"/>
                  </a:lnTo>
                  <a:lnTo>
                    <a:pt x="45" y="12"/>
                  </a:lnTo>
                  <a:lnTo>
                    <a:pt x="44" y="11"/>
                  </a:lnTo>
                  <a:lnTo>
                    <a:pt x="44" y="9"/>
                  </a:lnTo>
                  <a:lnTo>
                    <a:pt x="42" y="9"/>
                  </a:lnTo>
                  <a:lnTo>
                    <a:pt x="42" y="8"/>
                  </a:lnTo>
                  <a:lnTo>
                    <a:pt x="41" y="8"/>
                  </a:lnTo>
                  <a:lnTo>
                    <a:pt x="40" y="5"/>
                  </a:lnTo>
                  <a:close/>
                </a:path>
              </a:pathLst>
            </a:custGeom>
            <a:solidFill>
              <a:srgbClr val="808080"/>
            </a:solidFill>
            <a:ln w="9525">
              <a:noFill/>
              <a:round/>
              <a:headEnd/>
              <a:tailEnd/>
            </a:ln>
          </p:spPr>
          <p:txBody>
            <a:bodyPr/>
            <a:lstStyle/>
            <a:p>
              <a:endParaRPr lang="en-US"/>
            </a:p>
          </p:txBody>
        </p:sp>
        <p:sp>
          <p:nvSpPr>
            <p:cNvPr id="404" name="Freeform 550"/>
            <p:cNvSpPr>
              <a:spLocks/>
            </p:cNvSpPr>
            <p:nvPr/>
          </p:nvSpPr>
          <p:spPr bwMode="auto">
            <a:xfrm>
              <a:off x="1697" y="1159"/>
              <a:ext cx="57" cy="120"/>
            </a:xfrm>
            <a:custGeom>
              <a:avLst/>
              <a:gdLst>
                <a:gd name="T0" fmla="*/ 0 w 57"/>
                <a:gd name="T1" fmla="*/ 47 h 120"/>
                <a:gd name="T2" fmla="*/ 0 w 57"/>
                <a:gd name="T3" fmla="*/ 58 h 120"/>
                <a:gd name="T4" fmla="*/ 0 w 57"/>
                <a:gd name="T5" fmla="*/ 71 h 120"/>
                <a:gd name="T6" fmla="*/ 1 w 57"/>
                <a:gd name="T7" fmla="*/ 84 h 120"/>
                <a:gd name="T8" fmla="*/ 3 w 57"/>
                <a:gd name="T9" fmla="*/ 95 h 120"/>
                <a:gd name="T10" fmla="*/ 7 w 57"/>
                <a:gd name="T11" fmla="*/ 104 h 120"/>
                <a:gd name="T12" fmla="*/ 13 w 57"/>
                <a:gd name="T13" fmla="*/ 113 h 120"/>
                <a:gd name="T14" fmla="*/ 18 w 57"/>
                <a:gd name="T15" fmla="*/ 118 h 120"/>
                <a:gd name="T16" fmla="*/ 23 w 57"/>
                <a:gd name="T17" fmla="*/ 119 h 120"/>
                <a:gd name="T18" fmla="*/ 29 w 57"/>
                <a:gd name="T19" fmla="*/ 120 h 120"/>
                <a:gd name="T20" fmla="*/ 35 w 57"/>
                <a:gd name="T21" fmla="*/ 118 h 120"/>
                <a:gd name="T22" fmla="*/ 41 w 57"/>
                <a:gd name="T23" fmla="*/ 113 h 120"/>
                <a:gd name="T24" fmla="*/ 46 w 57"/>
                <a:gd name="T25" fmla="*/ 104 h 120"/>
                <a:gd name="T26" fmla="*/ 50 w 57"/>
                <a:gd name="T27" fmla="*/ 96 h 120"/>
                <a:gd name="T28" fmla="*/ 53 w 57"/>
                <a:gd name="T29" fmla="*/ 85 h 120"/>
                <a:gd name="T30" fmla="*/ 55 w 57"/>
                <a:gd name="T31" fmla="*/ 72 h 120"/>
                <a:gd name="T32" fmla="*/ 55 w 57"/>
                <a:gd name="T33" fmla="*/ 61 h 120"/>
                <a:gd name="T34" fmla="*/ 55 w 57"/>
                <a:gd name="T35" fmla="*/ 50 h 120"/>
                <a:gd name="T36" fmla="*/ 54 w 57"/>
                <a:gd name="T37" fmla="*/ 39 h 120"/>
                <a:gd name="T38" fmla="*/ 53 w 57"/>
                <a:gd name="T39" fmla="*/ 28 h 120"/>
                <a:gd name="T40" fmla="*/ 49 w 57"/>
                <a:gd name="T41" fmla="*/ 19 h 120"/>
                <a:gd name="T42" fmla="*/ 45 w 57"/>
                <a:gd name="T43" fmla="*/ 12 h 120"/>
                <a:gd name="T44" fmla="*/ 36 w 57"/>
                <a:gd name="T45" fmla="*/ 2 h 120"/>
                <a:gd name="T46" fmla="*/ 31 w 57"/>
                <a:gd name="T47" fmla="*/ 0 h 120"/>
                <a:gd name="T48" fmla="*/ 25 w 57"/>
                <a:gd name="T49" fmla="*/ 1 h 120"/>
                <a:gd name="T50" fmla="*/ 16 w 57"/>
                <a:gd name="T51" fmla="*/ 5 h 120"/>
                <a:gd name="T52" fmla="*/ 13 w 57"/>
                <a:gd name="T53" fmla="*/ 10 h 120"/>
                <a:gd name="T54" fmla="*/ 7 w 57"/>
                <a:gd name="T55" fmla="*/ 21 h 120"/>
                <a:gd name="T56" fmla="*/ 3 w 57"/>
                <a:gd name="T57" fmla="*/ 30 h 120"/>
                <a:gd name="T58" fmla="*/ 5 w 57"/>
                <a:gd name="T59" fmla="*/ 28 h 120"/>
                <a:gd name="T60" fmla="*/ 9 w 57"/>
                <a:gd name="T61" fmla="*/ 21 h 120"/>
                <a:gd name="T62" fmla="*/ 14 w 57"/>
                <a:gd name="T63" fmla="*/ 12 h 120"/>
                <a:gd name="T64" fmla="*/ 20 w 57"/>
                <a:gd name="T65" fmla="*/ 6 h 120"/>
                <a:gd name="T66" fmla="*/ 25 w 57"/>
                <a:gd name="T67" fmla="*/ 4 h 120"/>
                <a:gd name="T68" fmla="*/ 31 w 57"/>
                <a:gd name="T69" fmla="*/ 2 h 120"/>
                <a:gd name="T70" fmla="*/ 36 w 57"/>
                <a:gd name="T71" fmla="*/ 5 h 120"/>
                <a:gd name="T72" fmla="*/ 44 w 57"/>
                <a:gd name="T73" fmla="*/ 13 h 120"/>
                <a:gd name="T74" fmla="*/ 47 w 57"/>
                <a:gd name="T75" fmla="*/ 21 h 120"/>
                <a:gd name="T76" fmla="*/ 51 w 57"/>
                <a:gd name="T77" fmla="*/ 30 h 120"/>
                <a:gd name="T78" fmla="*/ 53 w 57"/>
                <a:gd name="T79" fmla="*/ 40 h 120"/>
                <a:gd name="T80" fmla="*/ 54 w 57"/>
                <a:gd name="T81" fmla="*/ 50 h 120"/>
                <a:gd name="T82" fmla="*/ 54 w 57"/>
                <a:gd name="T83" fmla="*/ 61 h 120"/>
                <a:gd name="T84" fmla="*/ 54 w 57"/>
                <a:gd name="T85" fmla="*/ 72 h 120"/>
                <a:gd name="T86" fmla="*/ 51 w 57"/>
                <a:gd name="T87" fmla="*/ 84 h 120"/>
                <a:gd name="T88" fmla="*/ 49 w 57"/>
                <a:gd name="T89" fmla="*/ 93 h 120"/>
                <a:gd name="T90" fmla="*/ 45 w 57"/>
                <a:gd name="T91" fmla="*/ 102 h 120"/>
                <a:gd name="T92" fmla="*/ 40 w 57"/>
                <a:gd name="T93" fmla="*/ 110 h 120"/>
                <a:gd name="T94" fmla="*/ 33 w 57"/>
                <a:gd name="T95" fmla="*/ 115 h 120"/>
                <a:gd name="T96" fmla="*/ 27 w 57"/>
                <a:gd name="T97" fmla="*/ 118 h 120"/>
                <a:gd name="T98" fmla="*/ 22 w 57"/>
                <a:gd name="T99" fmla="*/ 117 h 120"/>
                <a:gd name="T100" fmla="*/ 16 w 57"/>
                <a:gd name="T101" fmla="*/ 114 h 120"/>
                <a:gd name="T102" fmla="*/ 13 w 57"/>
                <a:gd name="T103" fmla="*/ 109 h 120"/>
                <a:gd name="T104" fmla="*/ 7 w 57"/>
                <a:gd name="T105" fmla="*/ 100 h 120"/>
                <a:gd name="T106" fmla="*/ 3 w 57"/>
                <a:gd name="T107" fmla="*/ 91 h 120"/>
                <a:gd name="T108" fmla="*/ 2 w 57"/>
                <a:gd name="T109" fmla="*/ 80 h 120"/>
                <a:gd name="T110" fmla="*/ 1 w 57"/>
                <a:gd name="T111" fmla="*/ 67 h 120"/>
                <a:gd name="T112" fmla="*/ 1 w 57"/>
                <a:gd name="T113" fmla="*/ 56 h 120"/>
                <a:gd name="T114" fmla="*/ 2 w 57"/>
                <a:gd name="T115" fmla="*/ 45 h 1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7"/>
                <a:gd name="T175" fmla="*/ 0 h 120"/>
                <a:gd name="T176" fmla="*/ 57 w 57"/>
                <a:gd name="T177" fmla="*/ 120 h 1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7" h="120">
                  <a:moveTo>
                    <a:pt x="2" y="36"/>
                  </a:moveTo>
                  <a:lnTo>
                    <a:pt x="1" y="41"/>
                  </a:lnTo>
                  <a:lnTo>
                    <a:pt x="1" y="44"/>
                  </a:lnTo>
                  <a:lnTo>
                    <a:pt x="0" y="47"/>
                  </a:lnTo>
                  <a:lnTo>
                    <a:pt x="0" y="50"/>
                  </a:lnTo>
                  <a:lnTo>
                    <a:pt x="0" y="53"/>
                  </a:lnTo>
                  <a:lnTo>
                    <a:pt x="0" y="56"/>
                  </a:lnTo>
                  <a:lnTo>
                    <a:pt x="0" y="58"/>
                  </a:lnTo>
                  <a:lnTo>
                    <a:pt x="0" y="62"/>
                  </a:lnTo>
                  <a:lnTo>
                    <a:pt x="0" y="65"/>
                  </a:lnTo>
                  <a:lnTo>
                    <a:pt x="0" y="67"/>
                  </a:lnTo>
                  <a:lnTo>
                    <a:pt x="0" y="71"/>
                  </a:lnTo>
                  <a:lnTo>
                    <a:pt x="0" y="74"/>
                  </a:lnTo>
                  <a:lnTo>
                    <a:pt x="0" y="76"/>
                  </a:lnTo>
                  <a:lnTo>
                    <a:pt x="1" y="82"/>
                  </a:lnTo>
                  <a:lnTo>
                    <a:pt x="1" y="84"/>
                  </a:lnTo>
                  <a:lnTo>
                    <a:pt x="2" y="87"/>
                  </a:lnTo>
                  <a:lnTo>
                    <a:pt x="2" y="89"/>
                  </a:lnTo>
                  <a:lnTo>
                    <a:pt x="3" y="92"/>
                  </a:lnTo>
                  <a:lnTo>
                    <a:pt x="3" y="95"/>
                  </a:lnTo>
                  <a:lnTo>
                    <a:pt x="5" y="97"/>
                  </a:lnTo>
                  <a:lnTo>
                    <a:pt x="5" y="98"/>
                  </a:lnTo>
                  <a:lnTo>
                    <a:pt x="6" y="101"/>
                  </a:lnTo>
                  <a:lnTo>
                    <a:pt x="7" y="104"/>
                  </a:lnTo>
                  <a:lnTo>
                    <a:pt x="9" y="105"/>
                  </a:lnTo>
                  <a:lnTo>
                    <a:pt x="9" y="107"/>
                  </a:lnTo>
                  <a:lnTo>
                    <a:pt x="11" y="111"/>
                  </a:lnTo>
                  <a:lnTo>
                    <a:pt x="13" y="113"/>
                  </a:lnTo>
                  <a:lnTo>
                    <a:pt x="14" y="114"/>
                  </a:lnTo>
                  <a:lnTo>
                    <a:pt x="15" y="115"/>
                  </a:lnTo>
                  <a:lnTo>
                    <a:pt x="16" y="117"/>
                  </a:lnTo>
                  <a:lnTo>
                    <a:pt x="18" y="118"/>
                  </a:lnTo>
                  <a:lnTo>
                    <a:pt x="19" y="118"/>
                  </a:lnTo>
                  <a:lnTo>
                    <a:pt x="20" y="119"/>
                  </a:lnTo>
                  <a:lnTo>
                    <a:pt x="22" y="119"/>
                  </a:lnTo>
                  <a:lnTo>
                    <a:pt x="23" y="119"/>
                  </a:lnTo>
                  <a:lnTo>
                    <a:pt x="24" y="120"/>
                  </a:lnTo>
                  <a:lnTo>
                    <a:pt x="25" y="120"/>
                  </a:lnTo>
                  <a:lnTo>
                    <a:pt x="27" y="120"/>
                  </a:lnTo>
                  <a:lnTo>
                    <a:pt x="29" y="120"/>
                  </a:lnTo>
                  <a:lnTo>
                    <a:pt x="31" y="119"/>
                  </a:lnTo>
                  <a:lnTo>
                    <a:pt x="32" y="119"/>
                  </a:lnTo>
                  <a:lnTo>
                    <a:pt x="33" y="119"/>
                  </a:lnTo>
                  <a:lnTo>
                    <a:pt x="35" y="118"/>
                  </a:lnTo>
                  <a:lnTo>
                    <a:pt x="36" y="118"/>
                  </a:lnTo>
                  <a:lnTo>
                    <a:pt x="37" y="117"/>
                  </a:lnTo>
                  <a:lnTo>
                    <a:pt x="40" y="114"/>
                  </a:lnTo>
                  <a:lnTo>
                    <a:pt x="41" y="113"/>
                  </a:lnTo>
                  <a:lnTo>
                    <a:pt x="42" y="111"/>
                  </a:lnTo>
                  <a:lnTo>
                    <a:pt x="44" y="107"/>
                  </a:lnTo>
                  <a:lnTo>
                    <a:pt x="45" y="106"/>
                  </a:lnTo>
                  <a:lnTo>
                    <a:pt x="46" y="104"/>
                  </a:lnTo>
                  <a:lnTo>
                    <a:pt x="47" y="102"/>
                  </a:lnTo>
                  <a:lnTo>
                    <a:pt x="49" y="100"/>
                  </a:lnTo>
                  <a:lnTo>
                    <a:pt x="49" y="97"/>
                  </a:lnTo>
                  <a:lnTo>
                    <a:pt x="50" y="96"/>
                  </a:lnTo>
                  <a:lnTo>
                    <a:pt x="51" y="93"/>
                  </a:lnTo>
                  <a:lnTo>
                    <a:pt x="51" y="91"/>
                  </a:lnTo>
                  <a:lnTo>
                    <a:pt x="53" y="88"/>
                  </a:lnTo>
                  <a:lnTo>
                    <a:pt x="53" y="85"/>
                  </a:lnTo>
                  <a:lnTo>
                    <a:pt x="54" y="82"/>
                  </a:lnTo>
                  <a:lnTo>
                    <a:pt x="54" y="79"/>
                  </a:lnTo>
                  <a:lnTo>
                    <a:pt x="55" y="76"/>
                  </a:lnTo>
                  <a:lnTo>
                    <a:pt x="55" y="72"/>
                  </a:lnTo>
                  <a:lnTo>
                    <a:pt x="55" y="70"/>
                  </a:lnTo>
                  <a:lnTo>
                    <a:pt x="55" y="67"/>
                  </a:lnTo>
                  <a:lnTo>
                    <a:pt x="55" y="65"/>
                  </a:lnTo>
                  <a:lnTo>
                    <a:pt x="55" y="61"/>
                  </a:lnTo>
                  <a:lnTo>
                    <a:pt x="57" y="58"/>
                  </a:lnTo>
                  <a:lnTo>
                    <a:pt x="55" y="56"/>
                  </a:lnTo>
                  <a:lnTo>
                    <a:pt x="55" y="53"/>
                  </a:lnTo>
                  <a:lnTo>
                    <a:pt x="55" y="50"/>
                  </a:lnTo>
                  <a:lnTo>
                    <a:pt x="55" y="47"/>
                  </a:lnTo>
                  <a:lnTo>
                    <a:pt x="55" y="44"/>
                  </a:lnTo>
                  <a:lnTo>
                    <a:pt x="55" y="41"/>
                  </a:lnTo>
                  <a:lnTo>
                    <a:pt x="54" y="39"/>
                  </a:lnTo>
                  <a:lnTo>
                    <a:pt x="54" y="36"/>
                  </a:lnTo>
                  <a:lnTo>
                    <a:pt x="53" y="34"/>
                  </a:lnTo>
                  <a:lnTo>
                    <a:pt x="53" y="31"/>
                  </a:lnTo>
                  <a:lnTo>
                    <a:pt x="53" y="28"/>
                  </a:lnTo>
                  <a:lnTo>
                    <a:pt x="51" y="26"/>
                  </a:lnTo>
                  <a:lnTo>
                    <a:pt x="50" y="23"/>
                  </a:lnTo>
                  <a:lnTo>
                    <a:pt x="50" y="22"/>
                  </a:lnTo>
                  <a:lnTo>
                    <a:pt x="49" y="19"/>
                  </a:lnTo>
                  <a:lnTo>
                    <a:pt x="47" y="17"/>
                  </a:lnTo>
                  <a:lnTo>
                    <a:pt x="47" y="15"/>
                  </a:lnTo>
                  <a:lnTo>
                    <a:pt x="46" y="13"/>
                  </a:lnTo>
                  <a:lnTo>
                    <a:pt x="45" y="12"/>
                  </a:lnTo>
                  <a:lnTo>
                    <a:pt x="44" y="10"/>
                  </a:lnTo>
                  <a:lnTo>
                    <a:pt x="42" y="8"/>
                  </a:lnTo>
                  <a:lnTo>
                    <a:pt x="37" y="2"/>
                  </a:lnTo>
                  <a:lnTo>
                    <a:pt x="36" y="2"/>
                  </a:lnTo>
                  <a:lnTo>
                    <a:pt x="35" y="1"/>
                  </a:lnTo>
                  <a:lnTo>
                    <a:pt x="33" y="1"/>
                  </a:lnTo>
                  <a:lnTo>
                    <a:pt x="32" y="1"/>
                  </a:lnTo>
                  <a:lnTo>
                    <a:pt x="31" y="0"/>
                  </a:lnTo>
                  <a:lnTo>
                    <a:pt x="29" y="0"/>
                  </a:lnTo>
                  <a:lnTo>
                    <a:pt x="28" y="0"/>
                  </a:lnTo>
                  <a:lnTo>
                    <a:pt x="27" y="0"/>
                  </a:lnTo>
                  <a:lnTo>
                    <a:pt x="25" y="1"/>
                  </a:lnTo>
                  <a:lnTo>
                    <a:pt x="24" y="1"/>
                  </a:lnTo>
                  <a:lnTo>
                    <a:pt x="22" y="1"/>
                  </a:lnTo>
                  <a:lnTo>
                    <a:pt x="20" y="2"/>
                  </a:lnTo>
                  <a:lnTo>
                    <a:pt x="16" y="5"/>
                  </a:lnTo>
                  <a:lnTo>
                    <a:pt x="15" y="6"/>
                  </a:lnTo>
                  <a:lnTo>
                    <a:pt x="14" y="8"/>
                  </a:lnTo>
                  <a:lnTo>
                    <a:pt x="14" y="9"/>
                  </a:lnTo>
                  <a:lnTo>
                    <a:pt x="13" y="10"/>
                  </a:lnTo>
                  <a:lnTo>
                    <a:pt x="10" y="14"/>
                  </a:lnTo>
                  <a:lnTo>
                    <a:pt x="9" y="17"/>
                  </a:lnTo>
                  <a:lnTo>
                    <a:pt x="7" y="18"/>
                  </a:lnTo>
                  <a:lnTo>
                    <a:pt x="7" y="21"/>
                  </a:lnTo>
                  <a:lnTo>
                    <a:pt x="6" y="23"/>
                  </a:lnTo>
                  <a:lnTo>
                    <a:pt x="5" y="25"/>
                  </a:lnTo>
                  <a:lnTo>
                    <a:pt x="5" y="27"/>
                  </a:lnTo>
                  <a:lnTo>
                    <a:pt x="3" y="30"/>
                  </a:lnTo>
                  <a:lnTo>
                    <a:pt x="2" y="36"/>
                  </a:lnTo>
                  <a:lnTo>
                    <a:pt x="3" y="37"/>
                  </a:lnTo>
                  <a:lnTo>
                    <a:pt x="5" y="31"/>
                  </a:lnTo>
                  <a:lnTo>
                    <a:pt x="5" y="28"/>
                  </a:lnTo>
                  <a:lnTo>
                    <a:pt x="6" y="27"/>
                  </a:lnTo>
                  <a:lnTo>
                    <a:pt x="7" y="25"/>
                  </a:lnTo>
                  <a:lnTo>
                    <a:pt x="7" y="22"/>
                  </a:lnTo>
                  <a:lnTo>
                    <a:pt x="9" y="21"/>
                  </a:lnTo>
                  <a:lnTo>
                    <a:pt x="10" y="18"/>
                  </a:lnTo>
                  <a:lnTo>
                    <a:pt x="11" y="17"/>
                  </a:lnTo>
                  <a:lnTo>
                    <a:pt x="13" y="13"/>
                  </a:lnTo>
                  <a:lnTo>
                    <a:pt x="14" y="12"/>
                  </a:lnTo>
                  <a:lnTo>
                    <a:pt x="15" y="10"/>
                  </a:lnTo>
                  <a:lnTo>
                    <a:pt x="16" y="9"/>
                  </a:lnTo>
                  <a:lnTo>
                    <a:pt x="18" y="8"/>
                  </a:lnTo>
                  <a:lnTo>
                    <a:pt x="20" y="6"/>
                  </a:lnTo>
                  <a:lnTo>
                    <a:pt x="22" y="5"/>
                  </a:lnTo>
                  <a:lnTo>
                    <a:pt x="23" y="4"/>
                  </a:lnTo>
                  <a:lnTo>
                    <a:pt x="24" y="4"/>
                  </a:lnTo>
                  <a:lnTo>
                    <a:pt x="25" y="4"/>
                  </a:lnTo>
                  <a:lnTo>
                    <a:pt x="27" y="2"/>
                  </a:lnTo>
                  <a:lnTo>
                    <a:pt x="28" y="2"/>
                  </a:lnTo>
                  <a:lnTo>
                    <a:pt x="29" y="2"/>
                  </a:lnTo>
                  <a:lnTo>
                    <a:pt x="31" y="2"/>
                  </a:lnTo>
                  <a:lnTo>
                    <a:pt x="32" y="2"/>
                  </a:lnTo>
                  <a:lnTo>
                    <a:pt x="33" y="4"/>
                  </a:lnTo>
                  <a:lnTo>
                    <a:pt x="35" y="4"/>
                  </a:lnTo>
                  <a:lnTo>
                    <a:pt x="36" y="5"/>
                  </a:lnTo>
                  <a:lnTo>
                    <a:pt x="37" y="5"/>
                  </a:lnTo>
                  <a:lnTo>
                    <a:pt x="42" y="10"/>
                  </a:lnTo>
                  <a:lnTo>
                    <a:pt x="42" y="12"/>
                  </a:lnTo>
                  <a:lnTo>
                    <a:pt x="44" y="13"/>
                  </a:lnTo>
                  <a:lnTo>
                    <a:pt x="45" y="15"/>
                  </a:lnTo>
                  <a:lnTo>
                    <a:pt x="46" y="17"/>
                  </a:lnTo>
                  <a:lnTo>
                    <a:pt x="47" y="19"/>
                  </a:lnTo>
                  <a:lnTo>
                    <a:pt x="47" y="21"/>
                  </a:lnTo>
                  <a:lnTo>
                    <a:pt x="49" y="23"/>
                  </a:lnTo>
                  <a:lnTo>
                    <a:pt x="50" y="26"/>
                  </a:lnTo>
                  <a:lnTo>
                    <a:pt x="50" y="27"/>
                  </a:lnTo>
                  <a:lnTo>
                    <a:pt x="51" y="30"/>
                  </a:lnTo>
                  <a:lnTo>
                    <a:pt x="51" y="32"/>
                  </a:lnTo>
                  <a:lnTo>
                    <a:pt x="53" y="35"/>
                  </a:lnTo>
                  <a:lnTo>
                    <a:pt x="53" y="37"/>
                  </a:lnTo>
                  <a:lnTo>
                    <a:pt x="53" y="40"/>
                  </a:lnTo>
                  <a:lnTo>
                    <a:pt x="54" y="43"/>
                  </a:lnTo>
                  <a:lnTo>
                    <a:pt x="54" y="45"/>
                  </a:lnTo>
                  <a:lnTo>
                    <a:pt x="54" y="48"/>
                  </a:lnTo>
                  <a:lnTo>
                    <a:pt x="54" y="50"/>
                  </a:lnTo>
                  <a:lnTo>
                    <a:pt x="54" y="53"/>
                  </a:lnTo>
                  <a:lnTo>
                    <a:pt x="54" y="56"/>
                  </a:lnTo>
                  <a:lnTo>
                    <a:pt x="54" y="58"/>
                  </a:lnTo>
                  <a:lnTo>
                    <a:pt x="54" y="61"/>
                  </a:lnTo>
                  <a:lnTo>
                    <a:pt x="54" y="65"/>
                  </a:lnTo>
                  <a:lnTo>
                    <a:pt x="54" y="67"/>
                  </a:lnTo>
                  <a:lnTo>
                    <a:pt x="54" y="70"/>
                  </a:lnTo>
                  <a:lnTo>
                    <a:pt x="54" y="72"/>
                  </a:lnTo>
                  <a:lnTo>
                    <a:pt x="54" y="75"/>
                  </a:lnTo>
                  <a:lnTo>
                    <a:pt x="53" y="78"/>
                  </a:lnTo>
                  <a:lnTo>
                    <a:pt x="53" y="80"/>
                  </a:lnTo>
                  <a:lnTo>
                    <a:pt x="51" y="84"/>
                  </a:lnTo>
                  <a:lnTo>
                    <a:pt x="51" y="85"/>
                  </a:lnTo>
                  <a:lnTo>
                    <a:pt x="50" y="89"/>
                  </a:lnTo>
                  <a:lnTo>
                    <a:pt x="50" y="92"/>
                  </a:lnTo>
                  <a:lnTo>
                    <a:pt x="49" y="93"/>
                  </a:lnTo>
                  <a:lnTo>
                    <a:pt x="47" y="96"/>
                  </a:lnTo>
                  <a:lnTo>
                    <a:pt x="47" y="98"/>
                  </a:lnTo>
                  <a:lnTo>
                    <a:pt x="46" y="100"/>
                  </a:lnTo>
                  <a:lnTo>
                    <a:pt x="45" y="102"/>
                  </a:lnTo>
                  <a:lnTo>
                    <a:pt x="45" y="104"/>
                  </a:lnTo>
                  <a:lnTo>
                    <a:pt x="44" y="106"/>
                  </a:lnTo>
                  <a:lnTo>
                    <a:pt x="41" y="109"/>
                  </a:lnTo>
                  <a:lnTo>
                    <a:pt x="40" y="110"/>
                  </a:lnTo>
                  <a:lnTo>
                    <a:pt x="38" y="111"/>
                  </a:lnTo>
                  <a:lnTo>
                    <a:pt x="36" y="114"/>
                  </a:lnTo>
                  <a:lnTo>
                    <a:pt x="35" y="115"/>
                  </a:lnTo>
                  <a:lnTo>
                    <a:pt x="33" y="115"/>
                  </a:lnTo>
                  <a:lnTo>
                    <a:pt x="32" y="117"/>
                  </a:lnTo>
                  <a:lnTo>
                    <a:pt x="31" y="117"/>
                  </a:lnTo>
                  <a:lnTo>
                    <a:pt x="28" y="118"/>
                  </a:lnTo>
                  <a:lnTo>
                    <a:pt x="27" y="118"/>
                  </a:lnTo>
                  <a:lnTo>
                    <a:pt x="25" y="118"/>
                  </a:lnTo>
                  <a:lnTo>
                    <a:pt x="24" y="118"/>
                  </a:lnTo>
                  <a:lnTo>
                    <a:pt x="23" y="118"/>
                  </a:lnTo>
                  <a:lnTo>
                    <a:pt x="22" y="117"/>
                  </a:lnTo>
                  <a:lnTo>
                    <a:pt x="20" y="117"/>
                  </a:lnTo>
                  <a:lnTo>
                    <a:pt x="19" y="115"/>
                  </a:lnTo>
                  <a:lnTo>
                    <a:pt x="18" y="115"/>
                  </a:lnTo>
                  <a:lnTo>
                    <a:pt x="16" y="114"/>
                  </a:lnTo>
                  <a:lnTo>
                    <a:pt x="15" y="113"/>
                  </a:lnTo>
                  <a:lnTo>
                    <a:pt x="14" y="111"/>
                  </a:lnTo>
                  <a:lnTo>
                    <a:pt x="14" y="110"/>
                  </a:lnTo>
                  <a:lnTo>
                    <a:pt x="13" y="109"/>
                  </a:lnTo>
                  <a:lnTo>
                    <a:pt x="10" y="105"/>
                  </a:lnTo>
                  <a:lnTo>
                    <a:pt x="9" y="104"/>
                  </a:lnTo>
                  <a:lnTo>
                    <a:pt x="9" y="101"/>
                  </a:lnTo>
                  <a:lnTo>
                    <a:pt x="7" y="100"/>
                  </a:lnTo>
                  <a:lnTo>
                    <a:pt x="6" y="97"/>
                  </a:lnTo>
                  <a:lnTo>
                    <a:pt x="6" y="96"/>
                  </a:lnTo>
                  <a:lnTo>
                    <a:pt x="5" y="93"/>
                  </a:lnTo>
                  <a:lnTo>
                    <a:pt x="3" y="91"/>
                  </a:lnTo>
                  <a:lnTo>
                    <a:pt x="3" y="88"/>
                  </a:lnTo>
                  <a:lnTo>
                    <a:pt x="2" y="85"/>
                  </a:lnTo>
                  <a:lnTo>
                    <a:pt x="2" y="83"/>
                  </a:lnTo>
                  <a:lnTo>
                    <a:pt x="2" y="80"/>
                  </a:lnTo>
                  <a:lnTo>
                    <a:pt x="1" y="75"/>
                  </a:lnTo>
                  <a:lnTo>
                    <a:pt x="1" y="72"/>
                  </a:lnTo>
                  <a:lnTo>
                    <a:pt x="1" y="70"/>
                  </a:lnTo>
                  <a:lnTo>
                    <a:pt x="1" y="67"/>
                  </a:lnTo>
                  <a:lnTo>
                    <a:pt x="1" y="65"/>
                  </a:lnTo>
                  <a:lnTo>
                    <a:pt x="1" y="62"/>
                  </a:lnTo>
                  <a:lnTo>
                    <a:pt x="1" y="60"/>
                  </a:lnTo>
                  <a:lnTo>
                    <a:pt x="1" y="56"/>
                  </a:lnTo>
                  <a:lnTo>
                    <a:pt x="1" y="53"/>
                  </a:lnTo>
                  <a:lnTo>
                    <a:pt x="1" y="50"/>
                  </a:lnTo>
                  <a:lnTo>
                    <a:pt x="1" y="48"/>
                  </a:lnTo>
                  <a:lnTo>
                    <a:pt x="2" y="45"/>
                  </a:lnTo>
                  <a:lnTo>
                    <a:pt x="2" y="43"/>
                  </a:lnTo>
                  <a:lnTo>
                    <a:pt x="3" y="37"/>
                  </a:lnTo>
                  <a:lnTo>
                    <a:pt x="2" y="36"/>
                  </a:lnTo>
                  <a:close/>
                </a:path>
              </a:pathLst>
            </a:custGeom>
            <a:solidFill>
              <a:srgbClr val="808080"/>
            </a:solidFill>
            <a:ln w="9525">
              <a:noFill/>
              <a:round/>
              <a:headEnd/>
              <a:tailEnd/>
            </a:ln>
          </p:spPr>
          <p:txBody>
            <a:bodyPr/>
            <a:lstStyle/>
            <a:p>
              <a:endParaRPr lang="en-US"/>
            </a:p>
          </p:txBody>
        </p:sp>
        <p:sp>
          <p:nvSpPr>
            <p:cNvPr id="405" name="Freeform 551"/>
            <p:cNvSpPr>
              <a:spLocks/>
            </p:cNvSpPr>
            <p:nvPr/>
          </p:nvSpPr>
          <p:spPr bwMode="auto">
            <a:xfrm>
              <a:off x="1742" y="1186"/>
              <a:ext cx="45" cy="96"/>
            </a:xfrm>
            <a:custGeom>
              <a:avLst/>
              <a:gdLst>
                <a:gd name="T0" fmla="*/ 30 w 45"/>
                <a:gd name="T1" fmla="*/ 1 h 96"/>
                <a:gd name="T2" fmla="*/ 26 w 45"/>
                <a:gd name="T3" fmla="*/ 0 h 96"/>
                <a:gd name="T4" fmla="*/ 22 w 45"/>
                <a:gd name="T5" fmla="*/ 0 h 96"/>
                <a:gd name="T6" fmla="*/ 18 w 45"/>
                <a:gd name="T7" fmla="*/ 1 h 96"/>
                <a:gd name="T8" fmla="*/ 14 w 45"/>
                <a:gd name="T9" fmla="*/ 5 h 96"/>
                <a:gd name="T10" fmla="*/ 12 w 45"/>
                <a:gd name="T11" fmla="*/ 7 h 96"/>
                <a:gd name="T12" fmla="*/ 10 w 45"/>
                <a:gd name="T13" fmla="*/ 9 h 96"/>
                <a:gd name="T14" fmla="*/ 9 w 45"/>
                <a:gd name="T15" fmla="*/ 12 h 96"/>
                <a:gd name="T16" fmla="*/ 6 w 45"/>
                <a:gd name="T17" fmla="*/ 14 h 96"/>
                <a:gd name="T18" fmla="*/ 5 w 45"/>
                <a:gd name="T19" fmla="*/ 18 h 96"/>
                <a:gd name="T20" fmla="*/ 4 w 45"/>
                <a:gd name="T21" fmla="*/ 21 h 96"/>
                <a:gd name="T22" fmla="*/ 4 w 45"/>
                <a:gd name="T23" fmla="*/ 25 h 96"/>
                <a:gd name="T24" fmla="*/ 1 w 45"/>
                <a:gd name="T25" fmla="*/ 31 h 96"/>
                <a:gd name="T26" fmla="*/ 1 w 45"/>
                <a:gd name="T27" fmla="*/ 36 h 96"/>
                <a:gd name="T28" fmla="*/ 0 w 45"/>
                <a:gd name="T29" fmla="*/ 40 h 96"/>
                <a:gd name="T30" fmla="*/ 0 w 45"/>
                <a:gd name="T31" fmla="*/ 44 h 96"/>
                <a:gd name="T32" fmla="*/ 0 w 45"/>
                <a:gd name="T33" fmla="*/ 48 h 96"/>
                <a:gd name="T34" fmla="*/ 0 w 45"/>
                <a:gd name="T35" fmla="*/ 52 h 96"/>
                <a:gd name="T36" fmla="*/ 0 w 45"/>
                <a:gd name="T37" fmla="*/ 56 h 96"/>
                <a:gd name="T38" fmla="*/ 0 w 45"/>
                <a:gd name="T39" fmla="*/ 60 h 96"/>
                <a:gd name="T40" fmla="*/ 1 w 45"/>
                <a:gd name="T41" fmla="*/ 64 h 96"/>
                <a:gd name="T42" fmla="*/ 2 w 45"/>
                <a:gd name="T43" fmla="*/ 71 h 96"/>
                <a:gd name="T44" fmla="*/ 4 w 45"/>
                <a:gd name="T45" fmla="*/ 74 h 96"/>
                <a:gd name="T46" fmla="*/ 4 w 45"/>
                <a:gd name="T47" fmla="*/ 78 h 96"/>
                <a:gd name="T48" fmla="*/ 6 w 45"/>
                <a:gd name="T49" fmla="*/ 82 h 96"/>
                <a:gd name="T50" fmla="*/ 8 w 45"/>
                <a:gd name="T51" fmla="*/ 84 h 96"/>
                <a:gd name="T52" fmla="*/ 9 w 45"/>
                <a:gd name="T53" fmla="*/ 88 h 96"/>
                <a:gd name="T54" fmla="*/ 12 w 45"/>
                <a:gd name="T55" fmla="*/ 91 h 96"/>
                <a:gd name="T56" fmla="*/ 15 w 45"/>
                <a:gd name="T57" fmla="*/ 95 h 96"/>
                <a:gd name="T58" fmla="*/ 19 w 45"/>
                <a:gd name="T59" fmla="*/ 96 h 96"/>
                <a:gd name="T60" fmla="*/ 23 w 45"/>
                <a:gd name="T61" fmla="*/ 96 h 96"/>
                <a:gd name="T62" fmla="*/ 27 w 45"/>
                <a:gd name="T63" fmla="*/ 96 h 96"/>
                <a:gd name="T64" fmla="*/ 31 w 45"/>
                <a:gd name="T65" fmla="*/ 93 h 96"/>
                <a:gd name="T66" fmla="*/ 34 w 45"/>
                <a:gd name="T67" fmla="*/ 91 h 96"/>
                <a:gd name="T68" fmla="*/ 35 w 45"/>
                <a:gd name="T69" fmla="*/ 88 h 96"/>
                <a:gd name="T70" fmla="*/ 37 w 45"/>
                <a:gd name="T71" fmla="*/ 86 h 96"/>
                <a:gd name="T72" fmla="*/ 39 w 45"/>
                <a:gd name="T73" fmla="*/ 82 h 96"/>
                <a:gd name="T74" fmla="*/ 40 w 45"/>
                <a:gd name="T75" fmla="*/ 79 h 96"/>
                <a:gd name="T76" fmla="*/ 41 w 45"/>
                <a:gd name="T77" fmla="*/ 75 h 96"/>
                <a:gd name="T78" fmla="*/ 44 w 45"/>
                <a:gd name="T79" fmla="*/ 68 h 96"/>
                <a:gd name="T80" fmla="*/ 45 w 45"/>
                <a:gd name="T81" fmla="*/ 62 h 96"/>
                <a:gd name="T82" fmla="*/ 45 w 45"/>
                <a:gd name="T83" fmla="*/ 58 h 96"/>
                <a:gd name="T84" fmla="*/ 45 w 45"/>
                <a:gd name="T85" fmla="*/ 55 h 96"/>
                <a:gd name="T86" fmla="*/ 45 w 45"/>
                <a:gd name="T87" fmla="*/ 51 h 96"/>
                <a:gd name="T88" fmla="*/ 45 w 45"/>
                <a:gd name="T89" fmla="*/ 47 h 96"/>
                <a:gd name="T90" fmla="*/ 45 w 45"/>
                <a:gd name="T91" fmla="*/ 43 h 96"/>
                <a:gd name="T92" fmla="*/ 45 w 45"/>
                <a:gd name="T93" fmla="*/ 39 h 96"/>
                <a:gd name="T94" fmla="*/ 45 w 45"/>
                <a:gd name="T95" fmla="*/ 35 h 96"/>
                <a:gd name="T96" fmla="*/ 44 w 45"/>
                <a:gd name="T97" fmla="*/ 29 h 96"/>
                <a:gd name="T98" fmla="*/ 43 w 45"/>
                <a:gd name="T99" fmla="*/ 22 h 96"/>
                <a:gd name="T100" fmla="*/ 41 w 45"/>
                <a:gd name="T101" fmla="*/ 18 h 96"/>
                <a:gd name="T102" fmla="*/ 40 w 45"/>
                <a:gd name="T103" fmla="*/ 14 h 96"/>
                <a:gd name="T104" fmla="*/ 39 w 45"/>
                <a:gd name="T105" fmla="*/ 12 h 96"/>
                <a:gd name="T106" fmla="*/ 37 w 45"/>
                <a:gd name="T107" fmla="*/ 9 h 96"/>
                <a:gd name="T108" fmla="*/ 35 w 45"/>
                <a:gd name="T109" fmla="*/ 7 h 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96"/>
                <a:gd name="T167" fmla="*/ 45 w 45"/>
                <a:gd name="T168" fmla="*/ 96 h 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96">
                  <a:moveTo>
                    <a:pt x="32" y="4"/>
                  </a:moveTo>
                  <a:lnTo>
                    <a:pt x="31" y="3"/>
                  </a:lnTo>
                  <a:lnTo>
                    <a:pt x="30" y="1"/>
                  </a:lnTo>
                  <a:lnTo>
                    <a:pt x="28" y="1"/>
                  </a:lnTo>
                  <a:lnTo>
                    <a:pt x="27" y="1"/>
                  </a:lnTo>
                  <a:lnTo>
                    <a:pt x="26" y="0"/>
                  </a:lnTo>
                  <a:lnTo>
                    <a:pt x="25" y="0"/>
                  </a:lnTo>
                  <a:lnTo>
                    <a:pt x="23" y="0"/>
                  </a:lnTo>
                  <a:lnTo>
                    <a:pt x="22" y="0"/>
                  </a:lnTo>
                  <a:lnTo>
                    <a:pt x="21" y="0"/>
                  </a:lnTo>
                  <a:lnTo>
                    <a:pt x="19" y="1"/>
                  </a:lnTo>
                  <a:lnTo>
                    <a:pt x="18" y="1"/>
                  </a:lnTo>
                  <a:lnTo>
                    <a:pt x="17" y="3"/>
                  </a:lnTo>
                  <a:lnTo>
                    <a:pt x="14" y="4"/>
                  </a:lnTo>
                  <a:lnTo>
                    <a:pt x="14" y="5"/>
                  </a:lnTo>
                  <a:lnTo>
                    <a:pt x="13" y="5"/>
                  </a:lnTo>
                  <a:lnTo>
                    <a:pt x="13" y="7"/>
                  </a:lnTo>
                  <a:lnTo>
                    <a:pt x="12" y="7"/>
                  </a:lnTo>
                  <a:lnTo>
                    <a:pt x="12" y="8"/>
                  </a:lnTo>
                  <a:lnTo>
                    <a:pt x="10" y="8"/>
                  </a:lnTo>
                  <a:lnTo>
                    <a:pt x="10" y="9"/>
                  </a:lnTo>
                  <a:lnTo>
                    <a:pt x="10" y="10"/>
                  </a:lnTo>
                  <a:lnTo>
                    <a:pt x="9" y="10"/>
                  </a:lnTo>
                  <a:lnTo>
                    <a:pt x="9" y="12"/>
                  </a:lnTo>
                  <a:lnTo>
                    <a:pt x="8" y="13"/>
                  </a:lnTo>
                  <a:lnTo>
                    <a:pt x="8" y="14"/>
                  </a:lnTo>
                  <a:lnTo>
                    <a:pt x="6" y="14"/>
                  </a:lnTo>
                  <a:lnTo>
                    <a:pt x="6" y="16"/>
                  </a:lnTo>
                  <a:lnTo>
                    <a:pt x="6" y="17"/>
                  </a:lnTo>
                  <a:lnTo>
                    <a:pt x="5" y="18"/>
                  </a:lnTo>
                  <a:lnTo>
                    <a:pt x="5" y="20"/>
                  </a:lnTo>
                  <a:lnTo>
                    <a:pt x="5" y="21"/>
                  </a:lnTo>
                  <a:lnTo>
                    <a:pt x="4" y="21"/>
                  </a:lnTo>
                  <a:lnTo>
                    <a:pt x="4" y="22"/>
                  </a:lnTo>
                  <a:lnTo>
                    <a:pt x="4" y="23"/>
                  </a:lnTo>
                  <a:lnTo>
                    <a:pt x="4" y="25"/>
                  </a:lnTo>
                  <a:lnTo>
                    <a:pt x="2" y="26"/>
                  </a:lnTo>
                  <a:lnTo>
                    <a:pt x="2" y="29"/>
                  </a:lnTo>
                  <a:lnTo>
                    <a:pt x="1" y="31"/>
                  </a:lnTo>
                  <a:lnTo>
                    <a:pt x="1" y="33"/>
                  </a:lnTo>
                  <a:lnTo>
                    <a:pt x="1" y="35"/>
                  </a:lnTo>
                  <a:lnTo>
                    <a:pt x="1" y="36"/>
                  </a:lnTo>
                  <a:lnTo>
                    <a:pt x="1" y="38"/>
                  </a:lnTo>
                  <a:lnTo>
                    <a:pt x="1" y="39"/>
                  </a:lnTo>
                  <a:lnTo>
                    <a:pt x="0" y="40"/>
                  </a:lnTo>
                  <a:lnTo>
                    <a:pt x="0" y="42"/>
                  </a:lnTo>
                  <a:lnTo>
                    <a:pt x="0" y="43"/>
                  </a:lnTo>
                  <a:lnTo>
                    <a:pt x="0" y="44"/>
                  </a:lnTo>
                  <a:lnTo>
                    <a:pt x="0" y="45"/>
                  </a:lnTo>
                  <a:lnTo>
                    <a:pt x="0" y="47"/>
                  </a:lnTo>
                  <a:lnTo>
                    <a:pt x="0" y="48"/>
                  </a:lnTo>
                  <a:lnTo>
                    <a:pt x="0" y="49"/>
                  </a:lnTo>
                  <a:lnTo>
                    <a:pt x="0" y="51"/>
                  </a:lnTo>
                  <a:lnTo>
                    <a:pt x="0" y="52"/>
                  </a:lnTo>
                  <a:lnTo>
                    <a:pt x="0" y="53"/>
                  </a:lnTo>
                  <a:lnTo>
                    <a:pt x="0" y="55"/>
                  </a:lnTo>
                  <a:lnTo>
                    <a:pt x="0" y="56"/>
                  </a:lnTo>
                  <a:lnTo>
                    <a:pt x="0" y="57"/>
                  </a:lnTo>
                  <a:lnTo>
                    <a:pt x="0" y="58"/>
                  </a:lnTo>
                  <a:lnTo>
                    <a:pt x="0" y="60"/>
                  </a:lnTo>
                  <a:lnTo>
                    <a:pt x="1" y="61"/>
                  </a:lnTo>
                  <a:lnTo>
                    <a:pt x="1" y="62"/>
                  </a:lnTo>
                  <a:lnTo>
                    <a:pt x="1" y="64"/>
                  </a:lnTo>
                  <a:lnTo>
                    <a:pt x="1" y="68"/>
                  </a:lnTo>
                  <a:lnTo>
                    <a:pt x="2" y="69"/>
                  </a:lnTo>
                  <a:lnTo>
                    <a:pt x="2" y="71"/>
                  </a:lnTo>
                  <a:lnTo>
                    <a:pt x="2" y="73"/>
                  </a:lnTo>
                  <a:lnTo>
                    <a:pt x="2" y="74"/>
                  </a:lnTo>
                  <a:lnTo>
                    <a:pt x="4" y="74"/>
                  </a:lnTo>
                  <a:lnTo>
                    <a:pt x="4" y="75"/>
                  </a:lnTo>
                  <a:lnTo>
                    <a:pt x="4" y="77"/>
                  </a:lnTo>
                  <a:lnTo>
                    <a:pt x="4" y="78"/>
                  </a:lnTo>
                  <a:lnTo>
                    <a:pt x="5" y="79"/>
                  </a:lnTo>
                  <a:lnTo>
                    <a:pt x="5" y="80"/>
                  </a:lnTo>
                  <a:lnTo>
                    <a:pt x="6" y="82"/>
                  </a:lnTo>
                  <a:lnTo>
                    <a:pt x="6" y="83"/>
                  </a:lnTo>
                  <a:lnTo>
                    <a:pt x="6" y="84"/>
                  </a:lnTo>
                  <a:lnTo>
                    <a:pt x="8" y="84"/>
                  </a:lnTo>
                  <a:lnTo>
                    <a:pt x="8" y="86"/>
                  </a:lnTo>
                  <a:lnTo>
                    <a:pt x="9" y="87"/>
                  </a:lnTo>
                  <a:lnTo>
                    <a:pt x="9" y="88"/>
                  </a:lnTo>
                  <a:lnTo>
                    <a:pt x="10" y="88"/>
                  </a:lnTo>
                  <a:lnTo>
                    <a:pt x="10" y="90"/>
                  </a:lnTo>
                  <a:lnTo>
                    <a:pt x="12" y="91"/>
                  </a:lnTo>
                  <a:lnTo>
                    <a:pt x="13" y="92"/>
                  </a:lnTo>
                  <a:lnTo>
                    <a:pt x="14" y="93"/>
                  </a:lnTo>
                  <a:lnTo>
                    <a:pt x="15" y="95"/>
                  </a:lnTo>
                  <a:lnTo>
                    <a:pt x="17" y="95"/>
                  </a:lnTo>
                  <a:lnTo>
                    <a:pt x="18" y="96"/>
                  </a:lnTo>
                  <a:lnTo>
                    <a:pt x="19" y="96"/>
                  </a:lnTo>
                  <a:lnTo>
                    <a:pt x="21" y="96"/>
                  </a:lnTo>
                  <a:lnTo>
                    <a:pt x="22" y="96"/>
                  </a:lnTo>
                  <a:lnTo>
                    <a:pt x="23" y="96"/>
                  </a:lnTo>
                  <a:lnTo>
                    <a:pt x="25" y="96"/>
                  </a:lnTo>
                  <a:lnTo>
                    <a:pt x="26" y="96"/>
                  </a:lnTo>
                  <a:lnTo>
                    <a:pt x="27" y="96"/>
                  </a:lnTo>
                  <a:lnTo>
                    <a:pt x="28" y="95"/>
                  </a:lnTo>
                  <a:lnTo>
                    <a:pt x="30" y="95"/>
                  </a:lnTo>
                  <a:lnTo>
                    <a:pt x="31" y="93"/>
                  </a:lnTo>
                  <a:lnTo>
                    <a:pt x="31" y="92"/>
                  </a:lnTo>
                  <a:lnTo>
                    <a:pt x="32" y="92"/>
                  </a:lnTo>
                  <a:lnTo>
                    <a:pt x="34" y="91"/>
                  </a:lnTo>
                  <a:lnTo>
                    <a:pt x="34" y="90"/>
                  </a:lnTo>
                  <a:lnTo>
                    <a:pt x="35" y="90"/>
                  </a:lnTo>
                  <a:lnTo>
                    <a:pt x="35" y="88"/>
                  </a:lnTo>
                  <a:lnTo>
                    <a:pt x="36" y="87"/>
                  </a:lnTo>
                  <a:lnTo>
                    <a:pt x="36" y="86"/>
                  </a:lnTo>
                  <a:lnTo>
                    <a:pt x="37" y="86"/>
                  </a:lnTo>
                  <a:lnTo>
                    <a:pt x="37" y="84"/>
                  </a:lnTo>
                  <a:lnTo>
                    <a:pt x="39" y="83"/>
                  </a:lnTo>
                  <a:lnTo>
                    <a:pt x="39" y="82"/>
                  </a:lnTo>
                  <a:lnTo>
                    <a:pt x="39" y="80"/>
                  </a:lnTo>
                  <a:lnTo>
                    <a:pt x="40" y="80"/>
                  </a:lnTo>
                  <a:lnTo>
                    <a:pt x="40" y="79"/>
                  </a:lnTo>
                  <a:lnTo>
                    <a:pt x="40" y="78"/>
                  </a:lnTo>
                  <a:lnTo>
                    <a:pt x="41" y="77"/>
                  </a:lnTo>
                  <a:lnTo>
                    <a:pt x="41" y="75"/>
                  </a:lnTo>
                  <a:lnTo>
                    <a:pt x="41" y="74"/>
                  </a:lnTo>
                  <a:lnTo>
                    <a:pt x="43" y="71"/>
                  </a:lnTo>
                  <a:lnTo>
                    <a:pt x="44" y="68"/>
                  </a:lnTo>
                  <a:lnTo>
                    <a:pt x="44" y="65"/>
                  </a:lnTo>
                  <a:lnTo>
                    <a:pt x="44" y="64"/>
                  </a:lnTo>
                  <a:lnTo>
                    <a:pt x="45" y="62"/>
                  </a:lnTo>
                  <a:lnTo>
                    <a:pt x="45" y="61"/>
                  </a:lnTo>
                  <a:lnTo>
                    <a:pt x="45" y="60"/>
                  </a:lnTo>
                  <a:lnTo>
                    <a:pt x="45" y="58"/>
                  </a:lnTo>
                  <a:lnTo>
                    <a:pt x="45" y="57"/>
                  </a:lnTo>
                  <a:lnTo>
                    <a:pt x="45" y="56"/>
                  </a:lnTo>
                  <a:lnTo>
                    <a:pt x="45" y="55"/>
                  </a:lnTo>
                  <a:lnTo>
                    <a:pt x="45" y="53"/>
                  </a:lnTo>
                  <a:lnTo>
                    <a:pt x="45" y="52"/>
                  </a:lnTo>
                  <a:lnTo>
                    <a:pt x="45" y="51"/>
                  </a:lnTo>
                  <a:lnTo>
                    <a:pt x="45" y="49"/>
                  </a:lnTo>
                  <a:lnTo>
                    <a:pt x="45" y="48"/>
                  </a:lnTo>
                  <a:lnTo>
                    <a:pt x="45" y="47"/>
                  </a:lnTo>
                  <a:lnTo>
                    <a:pt x="45" y="45"/>
                  </a:lnTo>
                  <a:lnTo>
                    <a:pt x="45" y="44"/>
                  </a:lnTo>
                  <a:lnTo>
                    <a:pt x="45" y="43"/>
                  </a:lnTo>
                  <a:lnTo>
                    <a:pt x="45" y="42"/>
                  </a:lnTo>
                  <a:lnTo>
                    <a:pt x="45" y="40"/>
                  </a:lnTo>
                  <a:lnTo>
                    <a:pt x="45" y="39"/>
                  </a:lnTo>
                  <a:lnTo>
                    <a:pt x="45" y="38"/>
                  </a:lnTo>
                  <a:lnTo>
                    <a:pt x="45" y="36"/>
                  </a:lnTo>
                  <a:lnTo>
                    <a:pt x="45" y="35"/>
                  </a:lnTo>
                  <a:lnTo>
                    <a:pt x="45" y="34"/>
                  </a:lnTo>
                  <a:lnTo>
                    <a:pt x="45" y="33"/>
                  </a:lnTo>
                  <a:lnTo>
                    <a:pt x="44" y="29"/>
                  </a:lnTo>
                  <a:lnTo>
                    <a:pt x="43" y="25"/>
                  </a:lnTo>
                  <a:lnTo>
                    <a:pt x="43" y="23"/>
                  </a:lnTo>
                  <a:lnTo>
                    <a:pt x="43" y="22"/>
                  </a:lnTo>
                  <a:lnTo>
                    <a:pt x="43" y="21"/>
                  </a:lnTo>
                  <a:lnTo>
                    <a:pt x="41" y="20"/>
                  </a:lnTo>
                  <a:lnTo>
                    <a:pt x="41" y="18"/>
                  </a:lnTo>
                  <a:lnTo>
                    <a:pt x="40" y="17"/>
                  </a:lnTo>
                  <a:lnTo>
                    <a:pt x="40" y="16"/>
                  </a:lnTo>
                  <a:lnTo>
                    <a:pt x="40" y="14"/>
                  </a:lnTo>
                  <a:lnTo>
                    <a:pt x="39" y="14"/>
                  </a:lnTo>
                  <a:lnTo>
                    <a:pt x="39" y="13"/>
                  </a:lnTo>
                  <a:lnTo>
                    <a:pt x="39" y="12"/>
                  </a:lnTo>
                  <a:lnTo>
                    <a:pt x="37" y="12"/>
                  </a:lnTo>
                  <a:lnTo>
                    <a:pt x="37" y="10"/>
                  </a:lnTo>
                  <a:lnTo>
                    <a:pt x="37" y="9"/>
                  </a:lnTo>
                  <a:lnTo>
                    <a:pt x="36" y="9"/>
                  </a:lnTo>
                  <a:lnTo>
                    <a:pt x="36" y="8"/>
                  </a:lnTo>
                  <a:lnTo>
                    <a:pt x="35" y="7"/>
                  </a:lnTo>
                  <a:lnTo>
                    <a:pt x="35" y="5"/>
                  </a:lnTo>
                  <a:lnTo>
                    <a:pt x="32" y="4"/>
                  </a:lnTo>
                  <a:close/>
                </a:path>
              </a:pathLst>
            </a:custGeom>
            <a:solidFill>
              <a:srgbClr val="808080"/>
            </a:solidFill>
            <a:ln w="9525">
              <a:noFill/>
              <a:round/>
              <a:headEnd/>
              <a:tailEnd/>
            </a:ln>
          </p:spPr>
          <p:txBody>
            <a:bodyPr/>
            <a:lstStyle/>
            <a:p>
              <a:endParaRPr lang="en-US"/>
            </a:p>
          </p:txBody>
        </p:sp>
        <p:sp>
          <p:nvSpPr>
            <p:cNvPr id="406" name="Freeform 552"/>
            <p:cNvSpPr>
              <a:spLocks/>
            </p:cNvSpPr>
            <p:nvPr/>
          </p:nvSpPr>
          <p:spPr bwMode="auto">
            <a:xfrm>
              <a:off x="1742" y="1185"/>
              <a:ext cx="47" cy="98"/>
            </a:xfrm>
            <a:custGeom>
              <a:avLst/>
              <a:gdLst>
                <a:gd name="T0" fmla="*/ 0 w 47"/>
                <a:gd name="T1" fmla="*/ 39 h 98"/>
                <a:gd name="T2" fmla="*/ 0 w 47"/>
                <a:gd name="T3" fmla="*/ 50 h 98"/>
                <a:gd name="T4" fmla="*/ 0 w 47"/>
                <a:gd name="T5" fmla="*/ 61 h 98"/>
                <a:gd name="T6" fmla="*/ 1 w 47"/>
                <a:gd name="T7" fmla="*/ 71 h 98"/>
                <a:gd name="T8" fmla="*/ 4 w 47"/>
                <a:gd name="T9" fmla="*/ 79 h 98"/>
                <a:gd name="T10" fmla="*/ 8 w 47"/>
                <a:gd name="T11" fmla="*/ 88 h 98"/>
                <a:gd name="T12" fmla="*/ 12 w 47"/>
                <a:gd name="T13" fmla="*/ 93 h 98"/>
                <a:gd name="T14" fmla="*/ 15 w 47"/>
                <a:gd name="T15" fmla="*/ 97 h 98"/>
                <a:gd name="T16" fmla="*/ 21 w 47"/>
                <a:gd name="T17" fmla="*/ 98 h 98"/>
                <a:gd name="T18" fmla="*/ 26 w 47"/>
                <a:gd name="T19" fmla="*/ 98 h 98"/>
                <a:gd name="T20" fmla="*/ 31 w 47"/>
                <a:gd name="T21" fmla="*/ 94 h 98"/>
                <a:gd name="T22" fmla="*/ 36 w 47"/>
                <a:gd name="T23" fmla="*/ 91 h 98"/>
                <a:gd name="T24" fmla="*/ 39 w 47"/>
                <a:gd name="T25" fmla="*/ 84 h 98"/>
                <a:gd name="T26" fmla="*/ 43 w 47"/>
                <a:gd name="T27" fmla="*/ 74 h 98"/>
                <a:gd name="T28" fmla="*/ 45 w 47"/>
                <a:gd name="T29" fmla="*/ 65 h 98"/>
                <a:gd name="T30" fmla="*/ 47 w 47"/>
                <a:gd name="T31" fmla="*/ 53 h 98"/>
                <a:gd name="T32" fmla="*/ 47 w 47"/>
                <a:gd name="T33" fmla="*/ 44 h 98"/>
                <a:gd name="T34" fmla="*/ 43 w 47"/>
                <a:gd name="T35" fmla="*/ 23 h 98"/>
                <a:gd name="T36" fmla="*/ 40 w 47"/>
                <a:gd name="T37" fmla="*/ 15 h 98"/>
                <a:gd name="T38" fmla="*/ 37 w 47"/>
                <a:gd name="T39" fmla="*/ 9 h 98"/>
                <a:gd name="T40" fmla="*/ 34 w 47"/>
                <a:gd name="T41" fmla="*/ 4 h 98"/>
                <a:gd name="T42" fmla="*/ 28 w 47"/>
                <a:gd name="T43" fmla="*/ 1 h 98"/>
                <a:gd name="T44" fmla="*/ 23 w 47"/>
                <a:gd name="T45" fmla="*/ 0 h 98"/>
                <a:gd name="T46" fmla="*/ 18 w 47"/>
                <a:gd name="T47" fmla="*/ 1 h 98"/>
                <a:gd name="T48" fmla="*/ 12 w 47"/>
                <a:gd name="T49" fmla="*/ 8 h 98"/>
                <a:gd name="T50" fmla="*/ 6 w 47"/>
                <a:gd name="T51" fmla="*/ 15 h 98"/>
                <a:gd name="T52" fmla="*/ 4 w 47"/>
                <a:gd name="T53" fmla="*/ 22 h 98"/>
                <a:gd name="T54" fmla="*/ 4 w 47"/>
                <a:gd name="T55" fmla="*/ 28 h 98"/>
                <a:gd name="T56" fmla="*/ 6 w 47"/>
                <a:gd name="T57" fmla="*/ 18 h 98"/>
                <a:gd name="T58" fmla="*/ 10 w 47"/>
                <a:gd name="T59" fmla="*/ 11 h 98"/>
                <a:gd name="T60" fmla="*/ 15 w 47"/>
                <a:gd name="T61" fmla="*/ 5 h 98"/>
                <a:gd name="T62" fmla="*/ 22 w 47"/>
                <a:gd name="T63" fmla="*/ 2 h 98"/>
                <a:gd name="T64" fmla="*/ 27 w 47"/>
                <a:gd name="T65" fmla="*/ 4 h 98"/>
                <a:gd name="T66" fmla="*/ 32 w 47"/>
                <a:gd name="T67" fmla="*/ 6 h 98"/>
                <a:gd name="T68" fmla="*/ 37 w 47"/>
                <a:gd name="T69" fmla="*/ 13 h 98"/>
                <a:gd name="T70" fmla="*/ 40 w 47"/>
                <a:gd name="T71" fmla="*/ 19 h 98"/>
                <a:gd name="T72" fmla="*/ 43 w 47"/>
                <a:gd name="T73" fmla="*/ 27 h 98"/>
                <a:gd name="T74" fmla="*/ 44 w 47"/>
                <a:gd name="T75" fmla="*/ 35 h 98"/>
                <a:gd name="T76" fmla="*/ 45 w 47"/>
                <a:gd name="T77" fmla="*/ 46 h 98"/>
                <a:gd name="T78" fmla="*/ 44 w 47"/>
                <a:gd name="T79" fmla="*/ 57 h 98"/>
                <a:gd name="T80" fmla="*/ 43 w 47"/>
                <a:gd name="T81" fmla="*/ 66 h 98"/>
                <a:gd name="T82" fmla="*/ 41 w 47"/>
                <a:gd name="T83" fmla="*/ 75 h 98"/>
                <a:gd name="T84" fmla="*/ 37 w 47"/>
                <a:gd name="T85" fmla="*/ 83 h 98"/>
                <a:gd name="T86" fmla="*/ 34 w 47"/>
                <a:gd name="T87" fmla="*/ 89 h 98"/>
                <a:gd name="T88" fmla="*/ 28 w 47"/>
                <a:gd name="T89" fmla="*/ 93 h 98"/>
                <a:gd name="T90" fmla="*/ 25 w 47"/>
                <a:gd name="T91" fmla="*/ 96 h 98"/>
                <a:gd name="T92" fmla="*/ 19 w 47"/>
                <a:gd name="T93" fmla="*/ 96 h 98"/>
                <a:gd name="T94" fmla="*/ 14 w 47"/>
                <a:gd name="T95" fmla="*/ 93 h 98"/>
                <a:gd name="T96" fmla="*/ 10 w 47"/>
                <a:gd name="T97" fmla="*/ 89 h 98"/>
                <a:gd name="T98" fmla="*/ 6 w 47"/>
                <a:gd name="T99" fmla="*/ 83 h 98"/>
                <a:gd name="T100" fmla="*/ 4 w 47"/>
                <a:gd name="T101" fmla="*/ 74 h 98"/>
                <a:gd name="T102" fmla="*/ 1 w 47"/>
                <a:gd name="T103" fmla="*/ 63 h 98"/>
                <a:gd name="T104" fmla="*/ 1 w 47"/>
                <a:gd name="T105" fmla="*/ 56 h 98"/>
                <a:gd name="T106" fmla="*/ 1 w 47"/>
                <a:gd name="T107" fmla="*/ 44 h 98"/>
                <a:gd name="T108" fmla="*/ 2 w 47"/>
                <a:gd name="T109" fmla="*/ 32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7"/>
                <a:gd name="T166" fmla="*/ 0 h 98"/>
                <a:gd name="T167" fmla="*/ 47 w 47"/>
                <a:gd name="T168" fmla="*/ 98 h 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7" h="98">
                  <a:moveTo>
                    <a:pt x="1" y="30"/>
                  </a:moveTo>
                  <a:lnTo>
                    <a:pt x="1" y="31"/>
                  </a:lnTo>
                  <a:lnTo>
                    <a:pt x="0" y="36"/>
                  </a:lnTo>
                  <a:lnTo>
                    <a:pt x="0" y="39"/>
                  </a:lnTo>
                  <a:lnTo>
                    <a:pt x="0" y="41"/>
                  </a:lnTo>
                  <a:lnTo>
                    <a:pt x="0" y="44"/>
                  </a:lnTo>
                  <a:lnTo>
                    <a:pt x="0" y="45"/>
                  </a:lnTo>
                  <a:lnTo>
                    <a:pt x="0" y="50"/>
                  </a:lnTo>
                  <a:lnTo>
                    <a:pt x="0" y="53"/>
                  </a:lnTo>
                  <a:lnTo>
                    <a:pt x="0" y="56"/>
                  </a:lnTo>
                  <a:lnTo>
                    <a:pt x="0" y="58"/>
                  </a:lnTo>
                  <a:lnTo>
                    <a:pt x="0" y="61"/>
                  </a:lnTo>
                  <a:lnTo>
                    <a:pt x="0" y="62"/>
                  </a:lnTo>
                  <a:lnTo>
                    <a:pt x="0" y="65"/>
                  </a:lnTo>
                  <a:lnTo>
                    <a:pt x="1" y="69"/>
                  </a:lnTo>
                  <a:lnTo>
                    <a:pt x="1" y="71"/>
                  </a:lnTo>
                  <a:lnTo>
                    <a:pt x="2" y="74"/>
                  </a:lnTo>
                  <a:lnTo>
                    <a:pt x="2" y="75"/>
                  </a:lnTo>
                  <a:lnTo>
                    <a:pt x="4" y="78"/>
                  </a:lnTo>
                  <a:lnTo>
                    <a:pt x="4" y="79"/>
                  </a:lnTo>
                  <a:lnTo>
                    <a:pt x="5" y="81"/>
                  </a:lnTo>
                  <a:lnTo>
                    <a:pt x="6" y="85"/>
                  </a:lnTo>
                  <a:lnTo>
                    <a:pt x="6" y="87"/>
                  </a:lnTo>
                  <a:lnTo>
                    <a:pt x="8" y="88"/>
                  </a:lnTo>
                  <a:lnTo>
                    <a:pt x="9" y="89"/>
                  </a:lnTo>
                  <a:lnTo>
                    <a:pt x="9" y="91"/>
                  </a:lnTo>
                  <a:lnTo>
                    <a:pt x="10" y="92"/>
                  </a:lnTo>
                  <a:lnTo>
                    <a:pt x="12" y="93"/>
                  </a:lnTo>
                  <a:lnTo>
                    <a:pt x="13" y="94"/>
                  </a:lnTo>
                  <a:lnTo>
                    <a:pt x="14" y="96"/>
                  </a:lnTo>
                  <a:lnTo>
                    <a:pt x="15" y="96"/>
                  </a:lnTo>
                  <a:lnTo>
                    <a:pt x="15" y="97"/>
                  </a:lnTo>
                  <a:lnTo>
                    <a:pt x="17" y="98"/>
                  </a:lnTo>
                  <a:lnTo>
                    <a:pt x="18" y="98"/>
                  </a:lnTo>
                  <a:lnTo>
                    <a:pt x="19" y="98"/>
                  </a:lnTo>
                  <a:lnTo>
                    <a:pt x="21" y="98"/>
                  </a:lnTo>
                  <a:lnTo>
                    <a:pt x="22" y="98"/>
                  </a:lnTo>
                  <a:lnTo>
                    <a:pt x="23" y="98"/>
                  </a:lnTo>
                  <a:lnTo>
                    <a:pt x="25" y="98"/>
                  </a:lnTo>
                  <a:lnTo>
                    <a:pt x="26" y="98"/>
                  </a:lnTo>
                  <a:lnTo>
                    <a:pt x="27" y="97"/>
                  </a:lnTo>
                  <a:lnTo>
                    <a:pt x="28" y="97"/>
                  </a:lnTo>
                  <a:lnTo>
                    <a:pt x="30" y="96"/>
                  </a:lnTo>
                  <a:lnTo>
                    <a:pt x="31" y="94"/>
                  </a:lnTo>
                  <a:lnTo>
                    <a:pt x="32" y="93"/>
                  </a:lnTo>
                  <a:lnTo>
                    <a:pt x="34" y="93"/>
                  </a:lnTo>
                  <a:lnTo>
                    <a:pt x="35" y="92"/>
                  </a:lnTo>
                  <a:lnTo>
                    <a:pt x="36" y="91"/>
                  </a:lnTo>
                  <a:lnTo>
                    <a:pt x="36" y="88"/>
                  </a:lnTo>
                  <a:lnTo>
                    <a:pt x="37" y="87"/>
                  </a:lnTo>
                  <a:lnTo>
                    <a:pt x="39" y="85"/>
                  </a:lnTo>
                  <a:lnTo>
                    <a:pt x="39" y="84"/>
                  </a:lnTo>
                  <a:lnTo>
                    <a:pt x="40" y="80"/>
                  </a:lnTo>
                  <a:lnTo>
                    <a:pt x="41" y="79"/>
                  </a:lnTo>
                  <a:lnTo>
                    <a:pt x="43" y="76"/>
                  </a:lnTo>
                  <a:lnTo>
                    <a:pt x="43" y="74"/>
                  </a:lnTo>
                  <a:lnTo>
                    <a:pt x="44" y="71"/>
                  </a:lnTo>
                  <a:lnTo>
                    <a:pt x="44" y="70"/>
                  </a:lnTo>
                  <a:lnTo>
                    <a:pt x="44" y="67"/>
                  </a:lnTo>
                  <a:lnTo>
                    <a:pt x="45" y="65"/>
                  </a:lnTo>
                  <a:lnTo>
                    <a:pt x="45" y="62"/>
                  </a:lnTo>
                  <a:lnTo>
                    <a:pt x="45" y="61"/>
                  </a:lnTo>
                  <a:lnTo>
                    <a:pt x="45" y="58"/>
                  </a:lnTo>
                  <a:lnTo>
                    <a:pt x="47" y="53"/>
                  </a:lnTo>
                  <a:lnTo>
                    <a:pt x="47" y="50"/>
                  </a:lnTo>
                  <a:lnTo>
                    <a:pt x="47" y="48"/>
                  </a:lnTo>
                  <a:lnTo>
                    <a:pt x="47" y="45"/>
                  </a:lnTo>
                  <a:lnTo>
                    <a:pt x="47" y="44"/>
                  </a:lnTo>
                  <a:lnTo>
                    <a:pt x="47" y="41"/>
                  </a:lnTo>
                  <a:lnTo>
                    <a:pt x="45" y="36"/>
                  </a:lnTo>
                  <a:lnTo>
                    <a:pt x="44" y="26"/>
                  </a:lnTo>
                  <a:lnTo>
                    <a:pt x="43" y="23"/>
                  </a:lnTo>
                  <a:lnTo>
                    <a:pt x="43" y="21"/>
                  </a:lnTo>
                  <a:lnTo>
                    <a:pt x="41" y="19"/>
                  </a:lnTo>
                  <a:lnTo>
                    <a:pt x="41" y="18"/>
                  </a:lnTo>
                  <a:lnTo>
                    <a:pt x="40" y="15"/>
                  </a:lnTo>
                  <a:lnTo>
                    <a:pt x="40" y="14"/>
                  </a:lnTo>
                  <a:lnTo>
                    <a:pt x="39" y="11"/>
                  </a:lnTo>
                  <a:lnTo>
                    <a:pt x="37" y="10"/>
                  </a:lnTo>
                  <a:lnTo>
                    <a:pt x="37" y="9"/>
                  </a:lnTo>
                  <a:lnTo>
                    <a:pt x="36" y="8"/>
                  </a:lnTo>
                  <a:lnTo>
                    <a:pt x="35" y="6"/>
                  </a:lnTo>
                  <a:lnTo>
                    <a:pt x="34" y="5"/>
                  </a:lnTo>
                  <a:lnTo>
                    <a:pt x="34" y="4"/>
                  </a:lnTo>
                  <a:lnTo>
                    <a:pt x="32" y="4"/>
                  </a:lnTo>
                  <a:lnTo>
                    <a:pt x="31" y="2"/>
                  </a:lnTo>
                  <a:lnTo>
                    <a:pt x="30" y="2"/>
                  </a:lnTo>
                  <a:lnTo>
                    <a:pt x="28" y="1"/>
                  </a:lnTo>
                  <a:lnTo>
                    <a:pt x="27" y="0"/>
                  </a:lnTo>
                  <a:lnTo>
                    <a:pt x="26" y="0"/>
                  </a:lnTo>
                  <a:lnTo>
                    <a:pt x="25" y="0"/>
                  </a:lnTo>
                  <a:lnTo>
                    <a:pt x="23" y="0"/>
                  </a:lnTo>
                  <a:lnTo>
                    <a:pt x="22" y="0"/>
                  </a:lnTo>
                  <a:lnTo>
                    <a:pt x="21" y="0"/>
                  </a:lnTo>
                  <a:lnTo>
                    <a:pt x="19" y="1"/>
                  </a:lnTo>
                  <a:lnTo>
                    <a:pt x="18" y="1"/>
                  </a:lnTo>
                  <a:lnTo>
                    <a:pt x="17" y="2"/>
                  </a:lnTo>
                  <a:lnTo>
                    <a:pt x="14" y="4"/>
                  </a:lnTo>
                  <a:lnTo>
                    <a:pt x="13" y="5"/>
                  </a:lnTo>
                  <a:lnTo>
                    <a:pt x="12" y="8"/>
                  </a:lnTo>
                  <a:lnTo>
                    <a:pt x="10" y="9"/>
                  </a:lnTo>
                  <a:lnTo>
                    <a:pt x="9" y="10"/>
                  </a:lnTo>
                  <a:lnTo>
                    <a:pt x="8" y="11"/>
                  </a:lnTo>
                  <a:lnTo>
                    <a:pt x="6" y="15"/>
                  </a:lnTo>
                  <a:lnTo>
                    <a:pt x="5" y="17"/>
                  </a:lnTo>
                  <a:lnTo>
                    <a:pt x="5" y="18"/>
                  </a:lnTo>
                  <a:lnTo>
                    <a:pt x="4" y="21"/>
                  </a:lnTo>
                  <a:lnTo>
                    <a:pt x="4" y="22"/>
                  </a:lnTo>
                  <a:lnTo>
                    <a:pt x="2" y="27"/>
                  </a:lnTo>
                  <a:lnTo>
                    <a:pt x="1" y="30"/>
                  </a:lnTo>
                  <a:lnTo>
                    <a:pt x="2" y="31"/>
                  </a:lnTo>
                  <a:lnTo>
                    <a:pt x="4" y="28"/>
                  </a:lnTo>
                  <a:lnTo>
                    <a:pt x="5" y="24"/>
                  </a:lnTo>
                  <a:lnTo>
                    <a:pt x="5" y="22"/>
                  </a:lnTo>
                  <a:lnTo>
                    <a:pt x="6" y="21"/>
                  </a:lnTo>
                  <a:lnTo>
                    <a:pt x="6" y="18"/>
                  </a:lnTo>
                  <a:lnTo>
                    <a:pt x="8" y="17"/>
                  </a:lnTo>
                  <a:lnTo>
                    <a:pt x="9" y="14"/>
                  </a:lnTo>
                  <a:lnTo>
                    <a:pt x="10" y="13"/>
                  </a:lnTo>
                  <a:lnTo>
                    <a:pt x="10" y="11"/>
                  </a:lnTo>
                  <a:lnTo>
                    <a:pt x="12" y="10"/>
                  </a:lnTo>
                  <a:lnTo>
                    <a:pt x="14" y="8"/>
                  </a:lnTo>
                  <a:lnTo>
                    <a:pt x="14" y="6"/>
                  </a:lnTo>
                  <a:lnTo>
                    <a:pt x="15" y="5"/>
                  </a:lnTo>
                  <a:lnTo>
                    <a:pt x="17" y="5"/>
                  </a:lnTo>
                  <a:lnTo>
                    <a:pt x="19" y="4"/>
                  </a:lnTo>
                  <a:lnTo>
                    <a:pt x="21" y="2"/>
                  </a:lnTo>
                  <a:lnTo>
                    <a:pt x="22" y="2"/>
                  </a:lnTo>
                  <a:lnTo>
                    <a:pt x="23" y="2"/>
                  </a:lnTo>
                  <a:lnTo>
                    <a:pt x="25" y="2"/>
                  </a:lnTo>
                  <a:lnTo>
                    <a:pt x="26" y="2"/>
                  </a:lnTo>
                  <a:lnTo>
                    <a:pt x="27" y="4"/>
                  </a:lnTo>
                  <a:lnTo>
                    <a:pt x="28" y="4"/>
                  </a:lnTo>
                  <a:lnTo>
                    <a:pt x="30" y="4"/>
                  </a:lnTo>
                  <a:lnTo>
                    <a:pt x="31" y="5"/>
                  </a:lnTo>
                  <a:lnTo>
                    <a:pt x="32" y="6"/>
                  </a:lnTo>
                  <a:lnTo>
                    <a:pt x="35" y="9"/>
                  </a:lnTo>
                  <a:lnTo>
                    <a:pt x="35" y="10"/>
                  </a:lnTo>
                  <a:lnTo>
                    <a:pt x="36" y="11"/>
                  </a:lnTo>
                  <a:lnTo>
                    <a:pt x="37" y="13"/>
                  </a:lnTo>
                  <a:lnTo>
                    <a:pt x="37" y="14"/>
                  </a:lnTo>
                  <a:lnTo>
                    <a:pt x="39" y="15"/>
                  </a:lnTo>
                  <a:lnTo>
                    <a:pt x="40" y="18"/>
                  </a:lnTo>
                  <a:lnTo>
                    <a:pt x="40" y="19"/>
                  </a:lnTo>
                  <a:lnTo>
                    <a:pt x="40" y="21"/>
                  </a:lnTo>
                  <a:lnTo>
                    <a:pt x="41" y="23"/>
                  </a:lnTo>
                  <a:lnTo>
                    <a:pt x="41" y="24"/>
                  </a:lnTo>
                  <a:lnTo>
                    <a:pt x="43" y="27"/>
                  </a:lnTo>
                  <a:lnTo>
                    <a:pt x="43" y="28"/>
                  </a:lnTo>
                  <a:lnTo>
                    <a:pt x="43" y="31"/>
                  </a:lnTo>
                  <a:lnTo>
                    <a:pt x="44" y="32"/>
                  </a:lnTo>
                  <a:lnTo>
                    <a:pt x="44" y="35"/>
                  </a:lnTo>
                  <a:lnTo>
                    <a:pt x="44" y="36"/>
                  </a:lnTo>
                  <a:lnTo>
                    <a:pt x="45" y="41"/>
                  </a:lnTo>
                  <a:lnTo>
                    <a:pt x="45" y="44"/>
                  </a:lnTo>
                  <a:lnTo>
                    <a:pt x="45" y="46"/>
                  </a:lnTo>
                  <a:lnTo>
                    <a:pt x="45" y="48"/>
                  </a:lnTo>
                  <a:lnTo>
                    <a:pt x="45" y="50"/>
                  </a:lnTo>
                  <a:lnTo>
                    <a:pt x="45" y="53"/>
                  </a:lnTo>
                  <a:lnTo>
                    <a:pt x="44" y="57"/>
                  </a:lnTo>
                  <a:lnTo>
                    <a:pt x="44" y="59"/>
                  </a:lnTo>
                  <a:lnTo>
                    <a:pt x="44" y="62"/>
                  </a:lnTo>
                  <a:lnTo>
                    <a:pt x="44" y="63"/>
                  </a:lnTo>
                  <a:lnTo>
                    <a:pt x="43" y="66"/>
                  </a:lnTo>
                  <a:lnTo>
                    <a:pt x="43" y="69"/>
                  </a:lnTo>
                  <a:lnTo>
                    <a:pt x="43" y="71"/>
                  </a:lnTo>
                  <a:lnTo>
                    <a:pt x="41" y="72"/>
                  </a:lnTo>
                  <a:lnTo>
                    <a:pt x="41" y="75"/>
                  </a:lnTo>
                  <a:lnTo>
                    <a:pt x="40" y="76"/>
                  </a:lnTo>
                  <a:lnTo>
                    <a:pt x="40" y="79"/>
                  </a:lnTo>
                  <a:lnTo>
                    <a:pt x="39" y="81"/>
                  </a:lnTo>
                  <a:lnTo>
                    <a:pt x="37" y="83"/>
                  </a:lnTo>
                  <a:lnTo>
                    <a:pt x="36" y="85"/>
                  </a:lnTo>
                  <a:lnTo>
                    <a:pt x="36" y="87"/>
                  </a:lnTo>
                  <a:lnTo>
                    <a:pt x="35" y="88"/>
                  </a:lnTo>
                  <a:lnTo>
                    <a:pt x="34" y="89"/>
                  </a:lnTo>
                  <a:lnTo>
                    <a:pt x="32" y="91"/>
                  </a:lnTo>
                  <a:lnTo>
                    <a:pt x="31" y="92"/>
                  </a:lnTo>
                  <a:lnTo>
                    <a:pt x="30" y="93"/>
                  </a:lnTo>
                  <a:lnTo>
                    <a:pt x="28" y="93"/>
                  </a:lnTo>
                  <a:lnTo>
                    <a:pt x="28" y="94"/>
                  </a:lnTo>
                  <a:lnTo>
                    <a:pt x="27" y="94"/>
                  </a:lnTo>
                  <a:lnTo>
                    <a:pt x="26" y="96"/>
                  </a:lnTo>
                  <a:lnTo>
                    <a:pt x="25" y="96"/>
                  </a:lnTo>
                  <a:lnTo>
                    <a:pt x="23" y="96"/>
                  </a:lnTo>
                  <a:lnTo>
                    <a:pt x="22" y="96"/>
                  </a:lnTo>
                  <a:lnTo>
                    <a:pt x="21" y="96"/>
                  </a:lnTo>
                  <a:lnTo>
                    <a:pt x="19" y="96"/>
                  </a:lnTo>
                  <a:lnTo>
                    <a:pt x="18" y="96"/>
                  </a:lnTo>
                  <a:lnTo>
                    <a:pt x="17" y="94"/>
                  </a:lnTo>
                  <a:lnTo>
                    <a:pt x="15" y="93"/>
                  </a:lnTo>
                  <a:lnTo>
                    <a:pt x="14" y="93"/>
                  </a:lnTo>
                  <a:lnTo>
                    <a:pt x="13" y="92"/>
                  </a:lnTo>
                  <a:lnTo>
                    <a:pt x="13" y="91"/>
                  </a:lnTo>
                  <a:lnTo>
                    <a:pt x="12" y="91"/>
                  </a:lnTo>
                  <a:lnTo>
                    <a:pt x="10" y="89"/>
                  </a:lnTo>
                  <a:lnTo>
                    <a:pt x="9" y="88"/>
                  </a:lnTo>
                  <a:lnTo>
                    <a:pt x="9" y="85"/>
                  </a:lnTo>
                  <a:lnTo>
                    <a:pt x="8" y="84"/>
                  </a:lnTo>
                  <a:lnTo>
                    <a:pt x="6" y="83"/>
                  </a:lnTo>
                  <a:lnTo>
                    <a:pt x="5" y="80"/>
                  </a:lnTo>
                  <a:lnTo>
                    <a:pt x="5" y="78"/>
                  </a:lnTo>
                  <a:lnTo>
                    <a:pt x="4" y="76"/>
                  </a:lnTo>
                  <a:lnTo>
                    <a:pt x="4" y="74"/>
                  </a:lnTo>
                  <a:lnTo>
                    <a:pt x="4" y="72"/>
                  </a:lnTo>
                  <a:lnTo>
                    <a:pt x="2" y="70"/>
                  </a:lnTo>
                  <a:lnTo>
                    <a:pt x="2" y="69"/>
                  </a:lnTo>
                  <a:lnTo>
                    <a:pt x="1" y="63"/>
                  </a:lnTo>
                  <a:lnTo>
                    <a:pt x="1" y="62"/>
                  </a:lnTo>
                  <a:lnTo>
                    <a:pt x="1" y="59"/>
                  </a:lnTo>
                  <a:lnTo>
                    <a:pt x="1" y="57"/>
                  </a:lnTo>
                  <a:lnTo>
                    <a:pt x="1" y="56"/>
                  </a:lnTo>
                  <a:lnTo>
                    <a:pt x="1" y="53"/>
                  </a:lnTo>
                  <a:lnTo>
                    <a:pt x="1" y="50"/>
                  </a:lnTo>
                  <a:lnTo>
                    <a:pt x="1" y="46"/>
                  </a:lnTo>
                  <a:lnTo>
                    <a:pt x="1" y="44"/>
                  </a:lnTo>
                  <a:lnTo>
                    <a:pt x="1" y="41"/>
                  </a:lnTo>
                  <a:lnTo>
                    <a:pt x="1" y="39"/>
                  </a:lnTo>
                  <a:lnTo>
                    <a:pt x="1" y="37"/>
                  </a:lnTo>
                  <a:lnTo>
                    <a:pt x="2" y="32"/>
                  </a:lnTo>
                  <a:lnTo>
                    <a:pt x="2" y="31"/>
                  </a:lnTo>
                  <a:lnTo>
                    <a:pt x="1" y="30"/>
                  </a:lnTo>
                  <a:close/>
                </a:path>
              </a:pathLst>
            </a:custGeom>
            <a:solidFill>
              <a:srgbClr val="808080"/>
            </a:solidFill>
            <a:ln w="9525">
              <a:noFill/>
              <a:round/>
              <a:headEnd/>
              <a:tailEnd/>
            </a:ln>
          </p:spPr>
          <p:txBody>
            <a:bodyPr/>
            <a:lstStyle/>
            <a:p>
              <a:endParaRPr lang="en-US"/>
            </a:p>
          </p:txBody>
        </p:sp>
        <p:sp>
          <p:nvSpPr>
            <p:cNvPr id="407" name="Freeform 553"/>
            <p:cNvSpPr>
              <a:spLocks/>
            </p:cNvSpPr>
            <p:nvPr/>
          </p:nvSpPr>
          <p:spPr bwMode="auto">
            <a:xfrm>
              <a:off x="1751" y="1316"/>
              <a:ext cx="71" cy="150"/>
            </a:xfrm>
            <a:custGeom>
              <a:avLst/>
              <a:gdLst>
                <a:gd name="T0" fmla="*/ 47 w 71"/>
                <a:gd name="T1" fmla="*/ 2 h 150"/>
                <a:gd name="T2" fmla="*/ 40 w 71"/>
                <a:gd name="T3" fmla="*/ 1 h 150"/>
                <a:gd name="T4" fmla="*/ 36 w 71"/>
                <a:gd name="T5" fmla="*/ 0 h 150"/>
                <a:gd name="T6" fmla="*/ 31 w 71"/>
                <a:gd name="T7" fmla="*/ 1 h 150"/>
                <a:gd name="T8" fmla="*/ 23 w 71"/>
                <a:gd name="T9" fmla="*/ 6 h 150"/>
                <a:gd name="T10" fmla="*/ 18 w 71"/>
                <a:gd name="T11" fmla="*/ 11 h 150"/>
                <a:gd name="T12" fmla="*/ 14 w 71"/>
                <a:gd name="T13" fmla="*/ 17 h 150"/>
                <a:gd name="T14" fmla="*/ 12 w 71"/>
                <a:gd name="T15" fmla="*/ 22 h 150"/>
                <a:gd name="T16" fmla="*/ 9 w 71"/>
                <a:gd name="T17" fmla="*/ 28 h 150"/>
                <a:gd name="T18" fmla="*/ 6 w 71"/>
                <a:gd name="T19" fmla="*/ 35 h 150"/>
                <a:gd name="T20" fmla="*/ 4 w 71"/>
                <a:gd name="T21" fmla="*/ 45 h 150"/>
                <a:gd name="T22" fmla="*/ 3 w 71"/>
                <a:gd name="T23" fmla="*/ 54 h 150"/>
                <a:gd name="T24" fmla="*/ 1 w 71"/>
                <a:gd name="T25" fmla="*/ 61 h 150"/>
                <a:gd name="T26" fmla="*/ 1 w 71"/>
                <a:gd name="T27" fmla="*/ 67 h 150"/>
                <a:gd name="T28" fmla="*/ 0 w 71"/>
                <a:gd name="T29" fmla="*/ 74 h 150"/>
                <a:gd name="T30" fmla="*/ 0 w 71"/>
                <a:gd name="T31" fmla="*/ 80 h 150"/>
                <a:gd name="T32" fmla="*/ 1 w 71"/>
                <a:gd name="T33" fmla="*/ 87 h 150"/>
                <a:gd name="T34" fmla="*/ 1 w 71"/>
                <a:gd name="T35" fmla="*/ 93 h 150"/>
                <a:gd name="T36" fmla="*/ 3 w 71"/>
                <a:gd name="T37" fmla="*/ 100 h 150"/>
                <a:gd name="T38" fmla="*/ 4 w 71"/>
                <a:gd name="T39" fmla="*/ 109 h 150"/>
                <a:gd name="T40" fmla="*/ 5 w 71"/>
                <a:gd name="T41" fmla="*/ 115 h 150"/>
                <a:gd name="T42" fmla="*/ 8 w 71"/>
                <a:gd name="T43" fmla="*/ 122 h 150"/>
                <a:gd name="T44" fmla="*/ 10 w 71"/>
                <a:gd name="T45" fmla="*/ 128 h 150"/>
                <a:gd name="T46" fmla="*/ 14 w 71"/>
                <a:gd name="T47" fmla="*/ 135 h 150"/>
                <a:gd name="T48" fmla="*/ 18 w 71"/>
                <a:gd name="T49" fmla="*/ 141 h 150"/>
                <a:gd name="T50" fmla="*/ 23 w 71"/>
                <a:gd name="T51" fmla="*/ 146 h 150"/>
                <a:gd name="T52" fmla="*/ 30 w 71"/>
                <a:gd name="T53" fmla="*/ 149 h 150"/>
                <a:gd name="T54" fmla="*/ 34 w 71"/>
                <a:gd name="T55" fmla="*/ 150 h 150"/>
                <a:gd name="T56" fmla="*/ 40 w 71"/>
                <a:gd name="T57" fmla="*/ 149 h 150"/>
                <a:gd name="T58" fmla="*/ 45 w 71"/>
                <a:gd name="T59" fmla="*/ 146 h 150"/>
                <a:gd name="T60" fmla="*/ 51 w 71"/>
                <a:gd name="T61" fmla="*/ 142 h 150"/>
                <a:gd name="T62" fmla="*/ 54 w 71"/>
                <a:gd name="T63" fmla="*/ 138 h 150"/>
                <a:gd name="T64" fmla="*/ 57 w 71"/>
                <a:gd name="T65" fmla="*/ 133 h 150"/>
                <a:gd name="T66" fmla="*/ 61 w 71"/>
                <a:gd name="T67" fmla="*/ 127 h 150"/>
                <a:gd name="T68" fmla="*/ 63 w 71"/>
                <a:gd name="T69" fmla="*/ 122 h 150"/>
                <a:gd name="T70" fmla="*/ 65 w 71"/>
                <a:gd name="T71" fmla="*/ 115 h 150"/>
                <a:gd name="T72" fmla="*/ 67 w 71"/>
                <a:gd name="T73" fmla="*/ 106 h 150"/>
                <a:gd name="T74" fmla="*/ 70 w 71"/>
                <a:gd name="T75" fmla="*/ 96 h 150"/>
                <a:gd name="T76" fmla="*/ 70 w 71"/>
                <a:gd name="T77" fmla="*/ 89 h 150"/>
                <a:gd name="T78" fmla="*/ 71 w 71"/>
                <a:gd name="T79" fmla="*/ 83 h 150"/>
                <a:gd name="T80" fmla="*/ 71 w 71"/>
                <a:gd name="T81" fmla="*/ 76 h 150"/>
                <a:gd name="T82" fmla="*/ 71 w 71"/>
                <a:gd name="T83" fmla="*/ 70 h 150"/>
                <a:gd name="T84" fmla="*/ 71 w 71"/>
                <a:gd name="T85" fmla="*/ 63 h 150"/>
                <a:gd name="T86" fmla="*/ 70 w 71"/>
                <a:gd name="T87" fmla="*/ 57 h 150"/>
                <a:gd name="T88" fmla="*/ 70 w 71"/>
                <a:gd name="T89" fmla="*/ 50 h 150"/>
                <a:gd name="T90" fmla="*/ 67 w 71"/>
                <a:gd name="T91" fmla="*/ 40 h 150"/>
                <a:gd name="T92" fmla="*/ 66 w 71"/>
                <a:gd name="T93" fmla="*/ 33 h 150"/>
                <a:gd name="T94" fmla="*/ 63 w 71"/>
                <a:gd name="T95" fmla="*/ 27 h 150"/>
                <a:gd name="T96" fmla="*/ 62 w 71"/>
                <a:gd name="T97" fmla="*/ 22 h 150"/>
                <a:gd name="T98" fmla="*/ 60 w 71"/>
                <a:gd name="T99" fmla="*/ 18 h 150"/>
                <a:gd name="T100" fmla="*/ 57 w 71"/>
                <a:gd name="T101" fmla="*/ 13 h 150"/>
                <a:gd name="T102" fmla="*/ 52 w 71"/>
                <a:gd name="T103" fmla="*/ 6 h 1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1"/>
                <a:gd name="T157" fmla="*/ 0 h 150"/>
                <a:gd name="T158" fmla="*/ 71 w 71"/>
                <a:gd name="T159" fmla="*/ 150 h 1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1" h="150">
                  <a:moveTo>
                    <a:pt x="52" y="6"/>
                  </a:moveTo>
                  <a:lnTo>
                    <a:pt x="49" y="5"/>
                  </a:lnTo>
                  <a:lnTo>
                    <a:pt x="48" y="4"/>
                  </a:lnTo>
                  <a:lnTo>
                    <a:pt x="47" y="4"/>
                  </a:lnTo>
                  <a:lnTo>
                    <a:pt x="47" y="2"/>
                  </a:lnTo>
                  <a:lnTo>
                    <a:pt x="45" y="2"/>
                  </a:lnTo>
                  <a:lnTo>
                    <a:pt x="44" y="2"/>
                  </a:lnTo>
                  <a:lnTo>
                    <a:pt x="43" y="1"/>
                  </a:lnTo>
                  <a:lnTo>
                    <a:pt x="41" y="1"/>
                  </a:lnTo>
                  <a:lnTo>
                    <a:pt x="40" y="1"/>
                  </a:lnTo>
                  <a:lnTo>
                    <a:pt x="39" y="1"/>
                  </a:lnTo>
                  <a:lnTo>
                    <a:pt x="39" y="0"/>
                  </a:lnTo>
                  <a:lnTo>
                    <a:pt x="38" y="1"/>
                  </a:lnTo>
                  <a:lnTo>
                    <a:pt x="38" y="0"/>
                  </a:lnTo>
                  <a:lnTo>
                    <a:pt x="36" y="0"/>
                  </a:lnTo>
                  <a:lnTo>
                    <a:pt x="36" y="1"/>
                  </a:lnTo>
                  <a:lnTo>
                    <a:pt x="35" y="1"/>
                  </a:lnTo>
                  <a:lnTo>
                    <a:pt x="34" y="1"/>
                  </a:lnTo>
                  <a:lnTo>
                    <a:pt x="32" y="1"/>
                  </a:lnTo>
                  <a:lnTo>
                    <a:pt x="31" y="1"/>
                  </a:lnTo>
                  <a:lnTo>
                    <a:pt x="30" y="2"/>
                  </a:lnTo>
                  <a:lnTo>
                    <a:pt x="28" y="2"/>
                  </a:lnTo>
                  <a:lnTo>
                    <a:pt x="27" y="4"/>
                  </a:lnTo>
                  <a:lnTo>
                    <a:pt x="25" y="5"/>
                  </a:lnTo>
                  <a:lnTo>
                    <a:pt x="23" y="6"/>
                  </a:lnTo>
                  <a:lnTo>
                    <a:pt x="22" y="6"/>
                  </a:lnTo>
                  <a:lnTo>
                    <a:pt x="22" y="8"/>
                  </a:lnTo>
                  <a:lnTo>
                    <a:pt x="21" y="9"/>
                  </a:lnTo>
                  <a:lnTo>
                    <a:pt x="19" y="10"/>
                  </a:lnTo>
                  <a:lnTo>
                    <a:pt x="18" y="11"/>
                  </a:lnTo>
                  <a:lnTo>
                    <a:pt x="18" y="13"/>
                  </a:lnTo>
                  <a:lnTo>
                    <a:pt x="17" y="13"/>
                  </a:lnTo>
                  <a:lnTo>
                    <a:pt x="17" y="14"/>
                  </a:lnTo>
                  <a:lnTo>
                    <a:pt x="16" y="15"/>
                  </a:lnTo>
                  <a:lnTo>
                    <a:pt x="14" y="17"/>
                  </a:lnTo>
                  <a:lnTo>
                    <a:pt x="14" y="18"/>
                  </a:lnTo>
                  <a:lnTo>
                    <a:pt x="14" y="19"/>
                  </a:lnTo>
                  <a:lnTo>
                    <a:pt x="13" y="19"/>
                  </a:lnTo>
                  <a:lnTo>
                    <a:pt x="13" y="20"/>
                  </a:lnTo>
                  <a:lnTo>
                    <a:pt x="12" y="22"/>
                  </a:lnTo>
                  <a:lnTo>
                    <a:pt x="12" y="23"/>
                  </a:lnTo>
                  <a:lnTo>
                    <a:pt x="10" y="24"/>
                  </a:lnTo>
                  <a:lnTo>
                    <a:pt x="10" y="26"/>
                  </a:lnTo>
                  <a:lnTo>
                    <a:pt x="9" y="27"/>
                  </a:lnTo>
                  <a:lnTo>
                    <a:pt x="9" y="28"/>
                  </a:lnTo>
                  <a:lnTo>
                    <a:pt x="9" y="30"/>
                  </a:lnTo>
                  <a:lnTo>
                    <a:pt x="8" y="31"/>
                  </a:lnTo>
                  <a:lnTo>
                    <a:pt x="8" y="32"/>
                  </a:lnTo>
                  <a:lnTo>
                    <a:pt x="8" y="33"/>
                  </a:lnTo>
                  <a:lnTo>
                    <a:pt x="6" y="35"/>
                  </a:lnTo>
                  <a:lnTo>
                    <a:pt x="6" y="36"/>
                  </a:lnTo>
                  <a:lnTo>
                    <a:pt x="6" y="37"/>
                  </a:lnTo>
                  <a:lnTo>
                    <a:pt x="5" y="40"/>
                  </a:lnTo>
                  <a:lnTo>
                    <a:pt x="5" y="41"/>
                  </a:lnTo>
                  <a:lnTo>
                    <a:pt x="4" y="45"/>
                  </a:lnTo>
                  <a:lnTo>
                    <a:pt x="4" y="48"/>
                  </a:lnTo>
                  <a:lnTo>
                    <a:pt x="3" y="49"/>
                  </a:lnTo>
                  <a:lnTo>
                    <a:pt x="3" y="52"/>
                  </a:lnTo>
                  <a:lnTo>
                    <a:pt x="3" y="53"/>
                  </a:lnTo>
                  <a:lnTo>
                    <a:pt x="3" y="54"/>
                  </a:lnTo>
                  <a:lnTo>
                    <a:pt x="3" y="55"/>
                  </a:lnTo>
                  <a:lnTo>
                    <a:pt x="1" y="57"/>
                  </a:lnTo>
                  <a:lnTo>
                    <a:pt x="1" y="58"/>
                  </a:lnTo>
                  <a:lnTo>
                    <a:pt x="1" y="59"/>
                  </a:lnTo>
                  <a:lnTo>
                    <a:pt x="1" y="61"/>
                  </a:lnTo>
                  <a:lnTo>
                    <a:pt x="1" y="62"/>
                  </a:lnTo>
                  <a:lnTo>
                    <a:pt x="1" y="63"/>
                  </a:lnTo>
                  <a:lnTo>
                    <a:pt x="1" y="65"/>
                  </a:lnTo>
                  <a:lnTo>
                    <a:pt x="1" y="66"/>
                  </a:lnTo>
                  <a:lnTo>
                    <a:pt x="1" y="67"/>
                  </a:lnTo>
                  <a:lnTo>
                    <a:pt x="1" y="68"/>
                  </a:lnTo>
                  <a:lnTo>
                    <a:pt x="1" y="70"/>
                  </a:lnTo>
                  <a:lnTo>
                    <a:pt x="1" y="71"/>
                  </a:lnTo>
                  <a:lnTo>
                    <a:pt x="1" y="72"/>
                  </a:lnTo>
                  <a:lnTo>
                    <a:pt x="0" y="74"/>
                  </a:lnTo>
                  <a:lnTo>
                    <a:pt x="0" y="75"/>
                  </a:lnTo>
                  <a:lnTo>
                    <a:pt x="0" y="76"/>
                  </a:lnTo>
                  <a:lnTo>
                    <a:pt x="0" y="78"/>
                  </a:lnTo>
                  <a:lnTo>
                    <a:pt x="1" y="79"/>
                  </a:lnTo>
                  <a:lnTo>
                    <a:pt x="0" y="80"/>
                  </a:lnTo>
                  <a:lnTo>
                    <a:pt x="1" y="81"/>
                  </a:lnTo>
                  <a:lnTo>
                    <a:pt x="1" y="83"/>
                  </a:lnTo>
                  <a:lnTo>
                    <a:pt x="1" y="84"/>
                  </a:lnTo>
                  <a:lnTo>
                    <a:pt x="1" y="85"/>
                  </a:lnTo>
                  <a:lnTo>
                    <a:pt x="1" y="87"/>
                  </a:lnTo>
                  <a:lnTo>
                    <a:pt x="1" y="88"/>
                  </a:lnTo>
                  <a:lnTo>
                    <a:pt x="1" y="89"/>
                  </a:lnTo>
                  <a:lnTo>
                    <a:pt x="1" y="90"/>
                  </a:lnTo>
                  <a:lnTo>
                    <a:pt x="1" y="92"/>
                  </a:lnTo>
                  <a:lnTo>
                    <a:pt x="1" y="93"/>
                  </a:lnTo>
                  <a:lnTo>
                    <a:pt x="1" y="94"/>
                  </a:lnTo>
                  <a:lnTo>
                    <a:pt x="1" y="96"/>
                  </a:lnTo>
                  <a:lnTo>
                    <a:pt x="1" y="97"/>
                  </a:lnTo>
                  <a:lnTo>
                    <a:pt x="1" y="98"/>
                  </a:lnTo>
                  <a:lnTo>
                    <a:pt x="3" y="100"/>
                  </a:lnTo>
                  <a:lnTo>
                    <a:pt x="3" y="101"/>
                  </a:lnTo>
                  <a:lnTo>
                    <a:pt x="3" y="102"/>
                  </a:lnTo>
                  <a:lnTo>
                    <a:pt x="4" y="106"/>
                  </a:lnTo>
                  <a:lnTo>
                    <a:pt x="4" y="107"/>
                  </a:lnTo>
                  <a:lnTo>
                    <a:pt x="4" y="109"/>
                  </a:lnTo>
                  <a:lnTo>
                    <a:pt x="4" y="110"/>
                  </a:lnTo>
                  <a:lnTo>
                    <a:pt x="4" y="111"/>
                  </a:lnTo>
                  <a:lnTo>
                    <a:pt x="5" y="113"/>
                  </a:lnTo>
                  <a:lnTo>
                    <a:pt x="5" y="114"/>
                  </a:lnTo>
                  <a:lnTo>
                    <a:pt x="5" y="115"/>
                  </a:lnTo>
                  <a:lnTo>
                    <a:pt x="6" y="116"/>
                  </a:lnTo>
                  <a:lnTo>
                    <a:pt x="6" y="118"/>
                  </a:lnTo>
                  <a:lnTo>
                    <a:pt x="6" y="119"/>
                  </a:lnTo>
                  <a:lnTo>
                    <a:pt x="6" y="120"/>
                  </a:lnTo>
                  <a:lnTo>
                    <a:pt x="8" y="122"/>
                  </a:lnTo>
                  <a:lnTo>
                    <a:pt x="8" y="123"/>
                  </a:lnTo>
                  <a:lnTo>
                    <a:pt x="9" y="124"/>
                  </a:lnTo>
                  <a:lnTo>
                    <a:pt x="9" y="125"/>
                  </a:lnTo>
                  <a:lnTo>
                    <a:pt x="9" y="127"/>
                  </a:lnTo>
                  <a:lnTo>
                    <a:pt x="10" y="128"/>
                  </a:lnTo>
                  <a:lnTo>
                    <a:pt x="10" y="129"/>
                  </a:lnTo>
                  <a:lnTo>
                    <a:pt x="12" y="131"/>
                  </a:lnTo>
                  <a:lnTo>
                    <a:pt x="12" y="132"/>
                  </a:lnTo>
                  <a:lnTo>
                    <a:pt x="13" y="133"/>
                  </a:lnTo>
                  <a:lnTo>
                    <a:pt x="14" y="135"/>
                  </a:lnTo>
                  <a:lnTo>
                    <a:pt x="14" y="136"/>
                  </a:lnTo>
                  <a:lnTo>
                    <a:pt x="16" y="137"/>
                  </a:lnTo>
                  <a:lnTo>
                    <a:pt x="17" y="138"/>
                  </a:lnTo>
                  <a:lnTo>
                    <a:pt x="17" y="140"/>
                  </a:lnTo>
                  <a:lnTo>
                    <a:pt x="18" y="141"/>
                  </a:lnTo>
                  <a:lnTo>
                    <a:pt x="19" y="141"/>
                  </a:lnTo>
                  <a:lnTo>
                    <a:pt x="21" y="144"/>
                  </a:lnTo>
                  <a:lnTo>
                    <a:pt x="22" y="145"/>
                  </a:lnTo>
                  <a:lnTo>
                    <a:pt x="23" y="145"/>
                  </a:lnTo>
                  <a:lnTo>
                    <a:pt x="23" y="146"/>
                  </a:lnTo>
                  <a:lnTo>
                    <a:pt x="25" y="146"/>
                  </a:lnTo>
                  <a:lnTo>
                    <a:pt x="26" y="148"/>
                  </a:lnTo>
                  <a:lnTo>
                    <a:pt x="27" y="148"/>
                  </a:lnTo>
                  <a:lnTo>
                    <a:pt x="28" y="149"/>
                  </a:lnTo>
                  <a:lnTo>
                    <a:pt x="30" y="149"/>
                  </a:lnTo>
                  <a:lnTo>
                    <a:pt x="31" y="149"/>
                  </a:lnTo>
                  <a:lnTo>
                    <a:pt x="31" y="150"/>
                  </a:lnTo>
                  <a:lnTo>
                    <a:pt x="32" y="149"/>
                  </a:lnTo>
                  <a:lnTo>
                    <a:pt x="32" y="150"/>
                  </a:lnTo>
                  <a:lnTo>
                    <a:pt x="34" y="150"/>
                  </a:lnTo>
                  <a:lnTo>
                    <a:pt x="35" y="150"/>
                  </a:lnTo>
                  <a:lnTo>
                    <a:pt x="36" y="150"/>
                  </a:lnTo>
                  <a:lnTo>
                    <a:pt x="38" y="150"/>
                  </a:lnTo>
                  <a:lnTo>
                    <a:pt x="39" y="149"/>
                  </a:lnTo>
                  <a:lnTo>
                    <a:pt x="40" y="149"/>
                  </a:lnTo>
                  <a:lnTo>
                    <a:pt x="41" y="149"/>
                  </a:lnTo>
                  <a:lnTo>
                    <a:pt x="43" y="148"/>
                  </a:lnTo>
                  <a:lnTo>
                    <a:pt x="44" y="148"/>
                  </a:lnTo>
                  <a:lnTo>
                    <a:pt x="44" y="146"/>
                  </a:lnTo>
                  <a:lnTo>
                    <a:pt x="45" y="146"/>
                  </a:lnTo>
                  <a:lnTo>
                    <a:pt x="48" y="145"/>
                  </a:lnTo>
                  <a:lnTo>
                    <a:pt x="48" y="144"/>
                  </a:lnTo>
                  <a:lnTo>
                    <a:pt x="49" y="144"/>
                  </a:lnTo>
                  <a:lnTo>
                    <a:pt x="49" y="142"/>
                  </a:lnTo>
                  <a:lnTo>
                    <a:pt x="51" y="142"/>
                  </a:lnTo>
                  <a:lnTo>
                    <a:pt x="52" y="141"/>
                  </a:lnTo>
                  <a:lnTo>
                    <a:pt x="52" y="140"/>
                  </a:lnTo>
                  <a:lnTo>
                    <a:pt x="53" y="140"/>
                  </a:lnTo>
                  <a:lnTo>
                    <a:pt x="53" y="138"/>
                  </a:lnTo>
                  <a:lnTo>
                    <a:pt x="54" y="138"/>
                  </a:lnTo>
                  <a:lnTo>
                    <a:pt x="54" y="137"/>
                  </a:lnTo>
                  <a:lnTo>
                    <a:pt x="56" y="136"/>
                  </a:lnTo>
                  <a:lnTo>
                    <a:pt x="56" y="135"/>
                  </a:lnTo>
                  <a:lnTo>
                    <a:pt x="57" y="135"/>
                  </a:lnTo>
                  <a:lnTo>
                    <a:pt x="57" y="133"/>
                  </a:lnTo>
                  <a:lnTo>
                    <a:pt x="58" y="132"/>
                  </a:lnTo>
                  <a:lnTo>
                    <a:pt x="58" y="131"/>
                  </a:lnTo>
                  <a:lnTo>
                    <a:pt x="60" y="129"/>
                  </a:lnTo>
                  <a:lnTo>
                    <a:pt x="60" y="128"/>
                  </a:lnTo>
                  <a:lnTo>
                    <a:pt x="61" y="127"/>
                  </a:lnTo>
                  <a:lnTo>
                    <a:pt x="61" y="125"/>
                  </a:lnTo>
                  <a:lnTo>
                    <a:pt x="62" y="124"/>
                  </a:lnTo>
                  <a:lnTo>
                    <a:pt x="62" y="123"/>
                  </a:lnTo>
                  <a:lnTo>
                    <a:pt x="62" y="122"/>
                  </a:lnTo>
                  <a:lnTo>
                    <a:pt x="63" y="122"/>
                  </a:lnTo>
                  <a:lnTo>
                    <a:pt x="63" y="120"/>
                  </a:lnTo>
                  <a:lnTo>
                    <a:pt x="63" y="119"/>
                  </a:lnTo>
                  <a:lnTo>
                    <a:pt x="65" y="118"/>
                  </a:lnTo>
                  <a:lnTo>
                    <a:pt x="65" y="116"/>
                  </a:lnTo>
                  <a:lnTo>
                    <a:pt x="65" y="115"/>
                  </a:lnTo>
                  <a:lnTo>
                    <a:pt x="66" y="114"/>
                  </a:lnTo>
                  <a:lnTo>
                    <a:pt x="66" y="113"/>
                  </a:lnTo>
                  <a:lnTo>
                    <a:pt x="66" y="110"/>
                  </a:lnTo>
                  <a:lnTo>
                    <a:pt x="67" y="109"/>
                  </a:lnTo>
                  <a:lnTo>
                    <a:pt x="67" y="106"/>
                  </a:lnTo>
                  <a:lnTo>
                    <a:pt x="69" y="102"/>
                  </a:lnTo>
                  <a:lnTo>
                    <a:pt x="69" y="101"/>
                  </a:lnTo>
                  <a:lnTo>
                    <a:pt x="69" y="98"/>
                  </a:lnTo>
                  <a:lnTo>
                    <a:pt x="69" y="97"/>
                  </a:lnTo>
                  <a:lnTo>
                    <a:pt x="70" y="96"/>
                  </a:lnTo>
                  <a:lnTo>
                    <a:pt x="70" y="94"/>
                  </a:lnTo>
                  <a:lnTo>
                    <a:pt x="70" y="93"/>
                  </a:lnTo>
                  <a:lnTo>
                    <a:pt x="70" y="92"/>
                  </a:lnTo>
                  <a:lnTo>
                    <a:pt x="70" y="90"/>
                  </a:lnTo>
                  <a:lnTo>
                    <a:pt x="70" y="89"/>
                  </a:lnTo>
                  <a:lnTo>
                    <a:pt x="70" y="88"/>
                  </a:lnTo>
                  <a:lnTo>
                    <a:pt x="71" y="87"/>
                  </a:lnTo>
                  <a:lnTo>
                    <a:pt x="71" y="85"/>
                  </a:lnTo>
                  <a:lnTo>
                    <a:pt x="71" y="84"/>
                  </a:lnTo>
                  <a:lnTo>
                    <a:pt x="71" y="83"/>
                  </a:lnTo>
                  <a:lnTo>
                    <a:pt x="71" y="81"/>
                  </a:lnTo>
                  <a:lnTo>
                    <a:pt x="71" y="80"/>
                  </a:lnTo>
                  <a:lnTo>
                    <a:pt x="71" y="79"/>
                  </a:lnTo>
                  <a:lnTo>
                    <a:pt x="71" y="78"/>
                  </a:lnTo>
                  <a:lnTo>
                    <a:pt x="71" y="76"/>
                  </a:lnTo>
                  <a:lnTo>
                    <a:pt x="71" y="75"/>
                  </a:lnTo>
                  <a:lnTo>
                    <a:pt x="71" y="74"/>
                  </a:lnTo>
                  <a:lnTo>
                    <a:pt x="71" y="72"/>
                  </a:lnTo>
                  <a:lnTo>
                    <a:pt x="71" y="71"/>
                  </a:lnTo>
                  <a:lnTo>
                    <a:pt x="71" y="70"/>
                  </a:lnTo>
                  <a:lnTo>
                    <a:pt x="71" y="68"/>
                  </a:lnTo>
                  <a:lnTo>
                    <a:pt x="71" y="67"/>
                  </a:lnTo>
                  <a:lnTo>
                    <a:pt x="71" y="66"/>
                  </a:lnTo>
                  <a:lnTo>
                    <a:pt x="71" y="65"/>
                  </a:lnTo>
                  <a:lnTo>
                    <a:pt x="71" y="63"/>
                  </a:lnTo>
                  <a:lnTo>
                    <a:pt x="71" y="62"/>
                  </a:lnTo>
                  <a:lnTo>
                    <a:pt x="71" y="61"/>
                  </a:lnTo>
                  <a:lnTo>
                    <a:pt x="71" y="59"/>
                  </a:lnTo>
                  <a:lnTo>
                    <a:pt x="71" y="58"/>
                  </a:lnTo>
                  <a:lnTo>
                    <a:pt x="70" y="57"/>
                  </a:lnTo>
                  <a:lnTo>
                    <a:pt x="70" y="55"/>
                  </a:lnTo>
                  <a:lnTo>
                    <a:pt x="70" y="54"/>
                  </a:lnTo>
                  <a:lnTo>
                    <a:pt x="70" y="53"/>
                  </a:lnTo>
                  <a:lnTo>
                    <a:pt x="70" y="52"/>
                  </a:lnTo>
                  <a:lnTo>
                    <a:pt x="70" y="50"/>
                  </a:lnTo>
                  <a:lnTo>
                    <a:pt x="70" y="49"/>
                  </a:lnTo>
                  <a:lnTo>
                    <a:pt x="69" y="44"/>
                  </a:lnTo>
                  <a:lnTo>
                    <a:pt x="69" y="43"/>
                  </a:lnTo>
                  <a:lnTo>
                    <a:pt x="67" y="41"/>
                  </a:lnTo>
                  <a:lnTo>
                    <a:pt x="67" y="40"/>
                  </a:lnTo>
                  <a:lnTo>
                    <a:pt x="67" y="39"/>
                  </a:lnTo>
                  <a:lnTo>
                    <a:pt x="67" y="37"/>
                  </a:lnTo>
                  <a:lnTo>
                    <a:pt x="66" y="36"/>
                  </a:lnTo>
                  <a:lnTo>
                    <a:pt x="66" y="35"/>
                  </a:lnTo>
                  <a:lnTo>
                    <a:pt x="66" y="33"/>
                  </a:lnTo>
                  <a:lnTo>
                    <a:pt x="66" y="32"/>
                  </a:lnTo>
                  <a:lnTo>
                    <a:pt x="65" y="31"/>
                  </a:lnTo>
                  <a:lnTo>
                    <a:pt x="65" y="30"/>
                  </a:lnTo>
                  <a:lnTo>
                    <a:pt x="63" y="28"/>
                  </a:lnTo>
                  <a:lnTo>
                    <a:pt x="63" y="27"/>
                  </a:lnTo>
                  <a:lnTo>
                    <a:pt x="63" y="26"/>
                  </a:lnTo>
                  <a:lnTo>
                    <a:pt x="63" y="24"/>
                  </a:lnTo>
                  <a:lnTo>
                    <a:pt x="62" y="24"/>
                  </a:lnTo>
                  <a:lnTo>
                    <a:pt x="62" y="23"/>
                  </a:lnTo>
                  <a:lnTo>
                    <a:pt x="62" y="22"/>
                  </a:lnTo>
                  <a:lnTo>
                    <a:pt x="61" y="22"/>
                  </a:lnTo>
                  <a:lnTo>
                    <a:pt x="61" y="20"/>
                  </a:lnTo>
                  <a:lnTo>
                    <a:pt x="61" y="19"/>
                  </a:lnTo>
                  <a:lnTo>
                    <a:pt x="60" y="19"/>
                  </a:lnTo>
                  <a:lnTo>
                    <a:pt x="60" y="18"/>
                  </a:lnTo>
                  <a:lnTo>
                    <a:pt x="60" y="17"/>
                  </a:lnTo>
                  <a:lnTo>
                    <a:pt x="58" y="17"/>
                  </a:lnTo>
                  <a:lnTo>
                    <a:pt x="58" y="15"/>
                  </a:lnTo>
                  <a:lnTo>
                    <a:pt x="57" y="14"/>
                  </a:lnTo>
                  <a:lnTo>
                    <a:pt x="57" y="13"/>
                  </a:lnTo>
                  <a:lnTo>
                    <a:pt x="56" y="13"/>
                  </a:lnTo>
                  <a:lnTo>
                    <a:pt x="56" y="11"/>
                  </a:lnTo>
                  <a:lnTo>
                    <a:pt x="54" y="10"/>
                  </a:lnTo>
                  <a:lnTo>
                    <a:pt x="53" y="9"/>
                  </a:lnTo>
                  <a:lnTo>
                    <a:pt x="52" y="6"/>
                  </a:lnTo>
                  <a:close/>
                </a:path>
              </a:pathLst>
            </a:custGeom>
            <a:solidFill>
              <a:srgbClr val="808080"/>
            </a:solidFill>
            <a:ln w="9525">
              <a:noFill/>
              <a:round/>
              <a:headEnd/>
              <a:tailEnd/>
            </a:ln>
          </p:spPr>
          <p:txBody>
            <a:bodyPr/>
            <a:lstStyle/>
            <a:p>
              <a:endParaRPr lang="en-US"/>
            </a:p>
          </p:txBody>
        </p:sp>
        <p:sp>
          <p:nvSpPr>
            <p:cNvPr id="408" name="Freeform 554"/>
            <p:cNvSpPr>
              <a:spLocks/>
            </p:cNvSpPr>
            <p:nvPr/>
          </p:nvSpPr>
          <p:spPr bwMode="auto">
            <a:xfrm>
              <a:off x="1751" y="1314"/>
              <a:ext cx="73" cy="153"/>
            </a:xfrm>
            <a:custGeom>
              <a:avLst/>
              <a:gdLst>
                <a:gd name="T0" fmla="*/ 1 w 73"/>
                <a:gd name="T1" fmla="*/ 60 h 153"/>
                <a:gd name="T2" fmla="*/ 0 w 73"/>
                <a:gd name="T3" fmla="*/ 78 h 153"/>
                <a:gd name="T4" fmla="*/ 1 w 73"/>
                <a:gd name="T5" fmla="*/ 96 h 153"/>
                <a:gd name="T6" fmla="*/ 4 w 73"/>
                <a:gd name="T7" fmla="*/ 115 h 153"/>
                <a:gd name="T8" fmla="*/ 9 w 73"/>
                <a:gd name="T9" fmla="*/ 129 h 153"/>
                <a:gd name="T10" fmla="*/ 16 w 73"/>
                <a:gd name="T11" fmla="*/ 140 h 153"/>
                <a:gd name="T12" fmla="*/ 23 w 73"/>
                <a:gd name="T13" fmla="*/ 150 h 153"/>
                <a:gd name="T14" fmla="*/ 32 w 73"/>
                <a:gd name="T15" fmla="*/ 153 h 153"/>
                <a:gd name="T16" fmla="*/ 41 w 73"/>
                <a:gd name="T17" fmla="*/ 152 h 153"/>
                <a:gd name="T18" fmla="*/ 49 w 73"/>
                <a:gd name="T19" fmla="*/ 146 h 153"/>
                <a:gd name="T20" fmla="*/ 57 w 73"/>
                <a:gd name="T21" fmla="*/ 137 h 153"/>
                <a:gd name="T22" fmla="*/ 63 w 73"/>
                <a:gd name="T23" fmla="*/ 124 h 153"/>
                <a:gd name="T24" fmla="*/ 69 w 73"/>
                <a:gd name="T25" fmla="*/ 108 h 153"/>
                <a:gd name="T26" fmla="*/ 71 w 73"/>
                <a:gd name="T27" fmla="*/ 90 h 153"/>
                <a:gd name="T28" fmla="*/ 71 w 73"/>
                <a:gd name="T29" fmla="*/ 72 h 153"/>
                <a:gd name="T30" fmla="*/ 70 w 73"/>
                <a:gd name="T31" fmla="*/ 54 h 153"/>
                <a:gd name="T32" fmla="*/ 67 w 73"/>
                <a:gd name="T33" fmla="*/ 37 h 153"/>
                <a:gd name="T34" fmla="*/ 62 w 73"/>
                <a:gd name="T35" fmla="*/ 22 h 153"/>
                <a:gd name="T36" fmla="*/ 54 w 73"/>
                <a:gd name="T37" fmla="*/ 11 h 153"/>
                <a:gd name="T38" fmla="*/ 45 w 73"/>
                <a:gd name="T39" fmla="*/ 3 h 153"/>
                <a:gd name="T40" fmla="*/ 36 w 73"/>
                <a:gd name="T41" fmla="*/ 0 h 153"/>
                <a:gd name="T42" fmla="*/ 27 w 73"/>
                <a:gd name="T43" fmla="*/ 3 h 153"/>
                <a:gd name="T44" fmla="*/ 19 w 73"/>
                <a:gd name="T45" fmla="*/ 11 h 153"/>
                <a:gd name="T46" fmla="*/ 12 w 73"/>
                <a:gd name="T47" fmla="*/ 21 h 153"/>
                <a:gd name="T48" fmla="*/ 6 w 73"/>
                <a:gd name="T49" fmla="*/ 35 h 153"/>
                <a:gd name="T50" fmla="*/ 5 w 73"/>
                <a:gd name="T51" fmla="*/ 43 h 153"/>
                <a:gd name="T52" fmla="*/ 10 w 73"/>
                <a:gd name="T53" fmla="*/ 29 h 153"/>
                <a:gd name="T54" fmla="*/ 17 w 73"/>
                <a:gd name="T55" fmla="*/ 16 h 153"/>
                <a:gd name="T56" fmla="*/ 25 w 73"/>
                <a:gd name="T57" fmla="*/ 8 h 153"/>
                <a:gd name="T58" fmla="*/ 32 w 73"/>
                <a:gd name="T59" fmla="*/ 4 h 153"/>
                <a:gd name="T60" fmla="*/ 41 w 73"/>
                <a:gd name="T61" fmla="*/ 4 h 153"/>
                <a:gd name="T62" fmla="*/ 49 w 73"/>
                <a:gd name="T63" fmla="*/ 8 h 153"/>
                <a:gd name="T64" fmla="*/ 58 w 73"/>
                <a:gd name="T65" fmla="*/ 19 h 153"/>
                <a:gd name="T66" fmla="*/ 63 w 73"/>
                <a:gd name="T67" fmla="*/ 32 h 153"/>
                <a:gd name="T68" fmla="*/ 69 w 73"/>
                <a:gd name="T69" fmla="*/ 47 h 153"/>
                <a:gd name="T70" fmla="*/ 70 w 73"/>
                <a:gd name="T71" fmla="*/ 64 h 153"/>
                <a:gd name="T72" fmla="*/ 70 w 73"/>
                <a:gd name="T73" fmla="*/ 82 h 153"/>
                <a:gd name="T74" fmla="*/ 69 w 73"/>
                <a:gd name="T75" fmla="*/ 100 h 153"/>
                <a:gd name="T76" fmla="*/ 65 w 73"/>
                <a:gd name="T77" fmla="*/ 117 h 153"/>
                <a:gd name="T78" fmla="*/ 58 w 73"/>
                <a:gd name="T79" fmla="*/ 130 h 153"/>
                <a:gd name="T80" fmla="*/ 52 w 73"/>
                <a:gd name="T81" fmla="*/ 140 h 153"/>
                <a:gd name="T82" fmla="*/ 44 w 73"/>
                <a:gd name="T83" fmla="*/ 147 h 153"/>
                <a:gd name="T84" fmla="*/ 36 w 73"/>
                <a:gd name="T85" fmla="*/ 150 h 153"/>
                <a:gd name="T86" fmla="*/ 27 w 73"/>
                <a:gd name="T87" fmla="*/ 148 h 153"/>
                <a:gd name="T88" fmla="*/ 19 w 73"/>
                <a:gd name="T89" fmla="*/ 142 h 153"/>
                <a:gd name="T90" fmla="*/ 12 w 73"/>
                <a:gd name="T91" fmla="*/ 133 h 153"/>
                <a:gd name="T92" fmla="*/ 6 w 73"/>
                <a:gd name="T93" fmla="*/ 118 h 153"/>
                <a:gd name="T94" fmla="*/ 3 w 73"/>
                <a:gd name="T95" fmla="*/ 103 h 153"/>
                <a:gd name="T96" fmla="*/ 1 w 73"/>
                <a:gd name="T97" fmla="*/ 86 h 153"/>
                <a:gd name="T98" fmla="*/ 1 w 73"/>
                <a:gd name="T99" fmla="*/ 68 h 153"/>
                <a:gd name="T100" fmla="*/ 4 w 73"/>
                <a:gd name="T101" fmla="*/ 51 h 15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
                <a:gd name="T154" fmla="*/ 0 h 153"/>
                <a:gd name="T155" fmla="*/ 73 w 73"/>
                <a:gd name="T156" fmla="*/ 153 h 15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 h="153">
                  <a:moveTo>
                    <a:pt x="4" y="46"/>
                  </a:moveTo>
                  <a:lnTo>
                    <a:pt x="3" y="50"/>
                  </a:lnTo>
                  <a:lnTo>
                    <a:pt x="3" y="54"/>
                  </a:lnTo>
                  <a:lnTo>
                    <a:pt x="1" y="56"/>
                  </a:lnTo>
                  <a:lnTo>
                    <a:pt x="1" y="60"/>
                  </a:lnTo>
                  <a:lnTo>
                    <a:pt x="0" y="64"/>
                  </a:lnTo>
                  <a:lnTo>
                    <a:pt x="0" y="68"/>
                  </a:lnTo>
                  <a:lnTo>
                    <a:pt x="0" y="72"/>
                  </a:lnTo>
                  <a:lnTo>
                    <a:pt x="0" y="76"/>
                  </a:lnTo>
                  <a:lnTo>
                    <a:pt x="0" y="78"/>
                  </a:lnTo>
                  <a:lnTo>
                    <a:pt x="0" y="82"/>
                  </a:lnTo>
                  <a:lnTo>
                    <a:pt x="0" y="86"/>
                  </a:lnTo>
                  <a:lnTo>
                    <a:pt x="0" y="90"/>
                  </a:lnTo>
                  <a:lnTo>
                    <a:pt x="0" y="94"/>
                  </a:lnTo>
                  <a:lnTo>
                    <a:pt x="1" y="96"/>
                  </a:lnTo>
                  <a:lnTo>
                    <a:pt x="1" y="100"/>
                  </a:lnTo>
                  <a:lnTo>
                    <a:pt x="1" y="104"/>
                  </a:lnTo>
                  <a:lnTo>
                    <a:pt x="3" y="107"/>
                  </a:lnTo>
                  <a:lnTo>
                    <a:pt x="4" y="111"/>
                  </a:lnTo>
                  <a:lnTo>
                    <a:pt x="4" y="115"/>
                  </a:lnTo>
                  <a:lnTo>
                    <a:pt x="5" y="117"/>
                  </a:lnTo>
                  <a:lnTo>
                    <a:pt x="5" y="120"/>
                  </a:lnTo>
                  <a:lnTo>
                    <a:pt x="6" y="124"/>
                  </a:lnTo>
                  <a:lnTo>
                    <a:pt x="8" y="126"/>
                  </a:lnTo>
                  <a:lnTo>
                    <a:pt x="9" y="129"/>
                  </a:lnTo>
                  <a:lnTo>
                    <a:pt x="10" y="131"/>
                  </a:lnTo>
                  <a:lnTo>
                    <a:pt x="12" y="134"/>
                  </a:lnTo>
                  <a:lnTo>
                    <a:pt x="13" y="137"/>
                  </a:lnTo>
                  <a:lnTo>
                    <a:pt x="14" y="139"/>
                  </a:lnTo>
                  <a:lnTo>
                    <a:pt x="16" y="140"/>
                  </a:lnTo>
                  <a:lnTo>
                    <a:pt x="17" y="143"/>
                  </a:lnTo>
                  <a:lnTo>
                    <a:pt x="18" y="144"/>
                  </a:lnTo>
                  <a:lnTo>
                    <a:pt x="21" y="147"/>
                  </a:lnTo>
                  <a:lnTo>
                    <a:pt x="22" y="148"/>
                  </a:lnTo>
                  <a:lnTo>
                    <a:pt x="23" y="150"/>
                  </a:lnTo>
                  <a:lnTo>
                    <a:pt x="25" y="151"/>
                  </a:lnTo>
                  <a:lnTo>
                    <a:pt x="27" y="151"/>
                  </a:lnTo>
                  <a:lnTo>
                    <a:pt x="28" y="152"/>
                  </a:lnTo>
                  <a:lnTo>
                    <a:pt x="31" y="152"/>
                  </a:lnTo>
                  <a:lnTo>
                    <a:pt x="32" y="153"/>
                  </a:lnTo>
                  <a:lnTo>
                    <a:pt x="34" y="152"/>
                  </a:lnTo>
                  <a:lnTo>
                    <a:pt x="36" y="153"/>
                  </a:lnTo>
                  <a:lnTo>
                    <a:pt x="38" y="152"/>
                  </a:lnTo>
                  <a:lnTo>
                    <a:pt x="39" y="152"/>
                  </a:lnTo>
                  <a:lnTo>
                    <a:pt x="41" y="152"/>
                  </a:lnTo>
                  <a:lnTo>
                    <a:pt x="43" y="151"/>
                  </a:lnTo>
                  <a:lnTo>
                    <a:pt x="44" y="150"/>
                  </a:lnTo>
                  <a:lnTo>
                    <a:pt x="45" y="150"/>
                  </a:lnTo>
                  <a:lnTo>
                    <a:pt x="48" y="148"/>
                  </a:lnTo>
                  <a:lnTo>
                    <a:pt x="49" y="146"/>
                  </a:lnTo>
                  <a:lnTo>
                    <a:pt x="51" y="144"/>
                  </a:lnTo>
                  <a:lnTo>
                    <a:pt x="53" y="143"/>
                  </a:lnTo>
                  <a:lnTo>
                    <a:pt x="54" y="142"/>
                  </a:lnTo>
                  <a:lnTo>
                    <a:pt x="56" y="139"/>
                  </a:lnTo>
                  <a:lnTo>
                    <a:pt x="57" y="137"/>
                  </a:lnTo>
                  <a:lnTo>
                    <a:pt x="58" y="135"/>
                  </a:lnTo>
                  <a:lnTo>
                    <a:pt x="60" y="133"/>
                  </a:lnTo>
                  <a:lnTo>
                    <a:pt x="61" y="130"/>
                  </a:lnTo>
                  <a:lnTo>
                    <a:pt x="62" y="127"/>
                  </a:lnTo>
                  <a:lnTo>
                    <a:pt x="63" y="124"/>
                  </a:lnTo>
                  <a:lnTo>
                    <a:pt x="65" y="121"/>
                  </a:lnTo>
                  <a:lnTo>
                    <a:pt x="66" y="118"/>
                  </a:lnTo>
                  <a:lnTo>
                    <a:pt x="66" y="115"/>
                  </a:lnTo>
                  <a:lnTo>
                    <a:pt x="67" y="111"/>
                  </a:lnTo>
                  <a:lnTo>
                    <a:pt x="69" y="108"/>
                  </a:lnTo>
                  <a:lnTo>
                    <a:pt x="69" y="104"/>
                  </a:lnTo>
                  <a:lnTo>
                    <a:pt x="70" y="100"/>
                  </a:lnTo>
                  <a:lnTo>
                    <a:pt x="70" y="96"/>
                  </a:lnTo>
                  <a:lnTo>
                    <a:pt x="71" y="94"/>
                  </a:lnTo>
                  <a:lnTo>
                    <a:pt x="71" y="90"/>
                  </a:lnTo>
                  <a:lnTo>
                    <a:pt x="71" y="86"/>
                  </a:lnTo>
                  <a:lnTo>
                    <a:pt x="71" y="82"/>
                  </a:lnTo>
                  <a:lnTo>
                    <a:pt x="71" y="78"/>
                  </a:lnTo>
                  <a:lnTo>
                    <a:pt x="73" y="74"/>
                  </a:lnTo>
                  <a:lnTo>
                    <a:pt x="71" y="72"/>
                  </a:lnTo>
                  <a:lnTo>
                    <a:pt x="71" y="68"/>
                  </a:lnTo>
                  <a:lnTo>
                    <a:pt x="71" y="64"/>
                  </a:lnTo>
                  <a:lnTo>
                    <a:pt x="71" y="60"/>
                  </a:lnTo>
                  <a:lnTo>
                    <a:pt x="71" y="56"/>
                  </a:lnTo>
                  <a:lnTo>
                    <a:pt x="70" y="54"/>
                  </a:lnTo>
                  <a:lnTo>
                    <a:pt x="70" y="50"/>
                  </a:lnTo>
                  <a:lnTo>
                    <a:pt x="69" y="46"/>
                  </a:lnTo>
                  <a:lnTo>
                    <a:pt x="69" y="43"/>
                  </a:lnTo>
                  <a:lnTo>
                    <a:pt x="67" y="39"/>
                  </a:lnTo>
                  <a:lnTo>
                    <a:pt x="67" y="37"/>
                  </a:lnTo>
                  <a:lnTo>
                    <a:pt x="66" y="34"/>
                  </a:lnTo>
                  <a:lnTo>
                    <a:pt x="65" y="30"/>
                  </a:lnTo>
                  <a:lnTo>
                    <a:pt x="65" y="28"/>
                  </a:lnTo>
                  <a:lnTo>
                    <a:pt x="63" y="25"/>
                  </a:lnTo>
                  <a:lnTo>
                    <a:pt x="62" y="22"/>
                  </a:lnTo>
                  <a:lnTo>
                    <a:pt x="61" y="20"/>
                  </a:lnTo>
                  <a:lnTo>
                    <a:pt x="60" y="17"/>
                  </a:lnTo>
                  <a:lnTo>
                    <a:pt x="58" y="15"/>
                  </a:lnTo>
                  <a:lnTo>
                    <a:pt x="57" y="13"/>
                  </a:lnTo>
                  <a:lnTo>
                    <a:pt x="54" y="11"/>
                  </a:lnTo>
                  <a:lnTo>
                    <a:pt x="53" y="10"/>
                  </a:lnTo>
                  <a:lnTo>
                    <a:pt x="51" y="6"/>
                  </a:lnTo>
                  <a:lnTo>
                    <a:pt x="48" y="4"/>
                  </a:lnTo>
                  <a:lnTo>
                    <a:pt x="47" y="3"/>
                  </a:lnTo>
                  <a:lnTo>
                    <a:pt x="45" y="3"/>
                  </a:lnTo>
                  <a:lnTo>
                    <a:pt x="43" y="2"/>
                  </a:lnTo>
                  <a:lnTo>
                    <a:pt x="41" y="2"/>
                  </a:lnTo>
                  <a:lnTo>
                    <a:pt x="40" y="0"/>
                  </a:lnTo>
                  <a:lnTo>
                    <a:pt x="38" y="0"/>
                  </a:lnTo>
                  <a:lnTo>
                    <a:pt x="36" y="0"/>
                  </a:lnTo>
                  <a:lnTo>
                    <a:pt x="35" y="0"/>
                  </a:lnTo>
                  <a:lnTo>
                    <a:pt x="32" y="2"/>
                  </a:lnTo>
                  <a:lnTo>
                    <a:pt x="31" y="2"/>
                  </a:lnTo>
                  <a:lnTo>
                    <a:pt x="30" y="3"/>
                  </a:lnTo>
                  <a:lnTo>
                    <a:pt x="27" y="3"/>
                  </a:lnTo>
                  <a:lnTo>
                    <a:pt x="26" y="4"/>
                  </a:lnTo>
                  <a:lnTo>
                    <a:pt x="25" y="6"/>
                  </a:lnTo>
                  <a:lnTo>
                    <a:pt x="22" y="7"/>
                  </a:lnTo>
                  <a:lnTo>
                    <a:pt x="21" y="8"/>
                  </a:lnTo>
                  <a:lnTo>
                    <a:pt x="19" y="11"/>
                  </a:lnTo>
                  <a:lnTo>
                    <a:pt x="18" y="12"/>
                  </a:lnTo>
                  <a:lnTo>
                    <a:pt x="17" y="15"/>
                  </a:lnTo>
                  <a:lnTo>
                    <a:pt x="16" y="16"/>
                  </a:lnTo>
                  <a:lnTo>
                    <a:pt x="13" y="19"/>
                  </a:lnTo>
                  <a:lnTo>
                    <a:pt x="12" y="21"/>
                  </a:lnTo>
                  <a:lnTo>
                    <a:pt x="10" y="24"/>
                  </a:lnTo>
                  <a:lnTo>
                    <a:pt x="10" y="26"/>
                  </a:lnTo>
                  <a:lnTo>
                    <a:pt x="9" y="29"/>
                  </a:lnTo>
                  <a:lnTo>
                    <a:pt x="8" y="33"/>
                  </a:lnTo>
                  <a:lnTo>
                    <a:pt x="6" y="35"/>
                  </a:lnTo>
                  <a:lnTo>
                    <a:pt x="5" y="39"/>
                  </a:lnTo>
                  <a:lnTo>
                    <a:pt x="4" y="42"/>
                  </a:lnTo>
                  <a:lnTo>
                    <a:pt x="4" y="46"/>
                  </a:lnTo>
                  <a:lnTo>
                    <a:pt x="5" y="47"/>
                  </a:lnTo>
                  <a:lnTo>
                    <a:pt x="5" y="43"/>
                  </a:lnTo>
                  <a:lnTo>
                    <a:pt x="6" y="41"/>
                  </a:lnTo>
                  <a:lnTo>
                    <a:pt x="8" y="37"/>
                  </a:lnTo>
                  <a:lnTo>
                    <a:pt x="9" y="34"/>
                  </a:lnTo>
                  <a:lnTo>
                    <a:pt x="9" y="32"/>
                  </a:lnTo>
                  <a:lnTo>
                    <a:pt x="10" y="29"/>
                  </a:lnTo>
                  <a:lnTo>
                    <a:pt x="12" y="26"/>
                  </a:lnTo>
                  <a:lnTo>
                    <a:pt x="13" y="24"/>
                  </a:lnTo>
                  <a:lnTo>
                    <a:pt x="14" y="21"/>
                  </a:lnTo>
                  <a:lnTo>
                    <a:pt x="16" y="19"/>
                  </a:lnTo>
                  <a:lnTo>
                    <a:pt x="17" y="16"/>
                  </a:lnTo>
                  <a:lnTo>
                    <a:pt x="18" y="15"/>
                  </a:lnTo>
                  <a:lnTo>
                    <a:pt x="19" y="12"/>
                  </a:lnTo>
                  <a:lnTo>
                    <a:pt x="22" y="11"/>
                  </a:lnTo>
                  <a:lnTo>
                    <a:pt x="23" y="10"/>
                  </a:lnTo>
                  <a:lnTo>
                    <a:pt x="25" y="8"/>
                  </a:lnTo>
                  <a:lnTo>
                    <a:pt x="26" y="7"/>
                  </a:lnTo>
                  <a:lnTo>
                    <a:pt x="27" y="6"/>
                  </a:lnTo>
                  <a:lnTo>
                    <a:pt x="30" y="6"/>
                  </a:lnTo>
                  <a:lnTo>
                    <a:pt x="31" y="4"/>
                  </a:lnTo>
                  <a:lnTo>
                    <a:pt x="32" y="4"/>
                  </a:lnTo>
                  <a:lnTo>
                    <a:pt x="35" y="3"/>
                  </a:lnTo>
                  <a:lnTo>
                    <a:pt x="36" y="3"/>
                  </a:lnTo>
                  <a:lnTo>
                    <a:pt x="38" y="3"/>
                  </a:lnTo>
                  <a:lnTo>
                    <a:pt x="39" y="3"/>
                  </a:lnTo>
                  <a:lnTo>
                    <a:pt x="41" y="4"/>
                  </a:lnTo>
                  <a:lnTo>
                    <a:pt x="43" y="4"/>
                  </a:lnTo>
                  <a:lnTo>
                    <a:pt x="44" y="6"/>
                  </a:lnTo>
                  <a:lnTo>
                    <a:pt x="47" y="6"/>
                  </a:lnTo>
                  <a:lnTo>
                    <a:pt x="48" y="7"/>
                  </a:lnTo>
                  <a:lnTo>
                    <a:pt x="49" y="8"/>
                  </a:lnTo>
                  <a:lnTo>
                    <a:pt x="53" y="11"/>
                  </a:lnTo>
                  <a:lnTo>
                    <a:pt x="54" y="13"/>
                  </a:lnTo>
                  <a:lnTo>
                    <a:pt x="56" y="15"/>
                  </a:lnTo>
                  <a:lnTo>
                    <a:pt x="57" y="17"/>
                  </a:lnTo>
                  <a:lnTo>
                    <a:pt x="58" y="19"/>
                  </a:lnTo>
                  <a:lnTo>
                    <a:pt x="60" y="21"/>
                  </a:lnTo>
                  <a:lnTo>
                    <a:pt x="61" y="24"/>
                  </a:lnTo>
                  <a:lnTo>
                    <a:pt x="62" y="26"/>
                  </a:lnTo>
                  <a:lnTo>
                    <a:pt x="63" y="29"/>
                  </a:lnTo>
                  <a:lnTo>
                    <a:pt x="63" y="32"/>
                  </a:lnTo>
                  <a:lnTo>
                    <a:pt x="65" y="35"/>
                  </a:lnTo>
                  <a:lnTo>
                    <a:pt x="66" y="38"/>
                  </a:lnTo>
                  <a:lnTo>
                    <a:pt x="66" y="41"/>
                  </a:lnTo>
                  <a:lnTo>
                    <a:pt x="67" y="45"/>
                  </a:lnTo>
                  <a:lnTo>
                    <a:pt x="69" y="47"/>
                  </a:lnTo>
                  <a:lnTo>
                    <a:pt x="69" y="51"/>
                  </a:lnTo>
                  <a:lnTo>
                    <a:pt x="69" y="54"/>
                  </a:lnTo>
                  <a:lnTo>
                    <a:pt x="70" y="57"/>
                  </a:lnTo>
                  <a:lnTo>
                    <a:pt x="70" y="60"/>
                  </a:lnTo>
                  <a:lnTo>
                    <a:pt x="70" y="64"/>
                  </a:lnTo>
                  <a:lnTo>
                    <a:pt x="70" y="68"/>
                  </a:lnTo>
                  <a:lnTo>
                    <a:pt x="70" y="72"/>
                  </a:lnTo>
                  <a:lnTo>
                    <a:pt x="71" y="74"/>
                  </a:lnTo>
                  <a:lnTo>
                    <a:pt x="70" y="78"/>
                  </a:lnTo>
                  <a:lnTo>
                    <a:pt x="70" y="82"/>
                  </a:lnTo>
                  <a:lnTo>
                    <a:pt x="70" y="86"/>
                  </a:lnTo>
                  <a:lnTo>
                    <a:pt x="70" y="89"/>
                  </a:lnTo>
                  <a:lnTo>
                    <a:pt x="70" y="92"/>
                  </a:lnTo>
                  <a:lnTo>
                    <a:pt x="69" y="96"/>
                  </a:lnTo>
                  <a:lnTo>
                    <a:pt x="69" y="100"/>
                  </a:lnTo>
                  <a:lnTo>
                    <a:pt x="67" y="103"/>
                  </a:lnTo>
                  <a:lnTo>
                    <a:pt x="67" y="107"/>
                  </a:lnTo>
                  <a:lnTo>
                    <a:pt x="66" y="111"/>
                  </a:lnTo>
                  <a:lnTo>
                    <a:pt x="65" y="113"/>
                  </a:lnTo>
                  <a:lnTo>
                    <a:pt x="65" y="117"/>
                  </a:lnTo>
                  <a:lnTo>
                    <a:pt x="63" y="120"/>
                  </a:lnTo>
                  <a:lnTo>
                    <a:pt x="62" y="122"/>
                  </a:lnTo>
                  <a:lnTo>
                    <a:pt x="61" y="125"/>
                  </a:lnTo>
                  <a:lnTo>
                    <a:pt x="60" y="127"/>
                  </a:lnTo>
                  <a:lnTo>
                    <a:pt x="58" y="130"/>
                  </a:lnTo>
                  <a:lnTo>
                    <a:pt x="57" y="133"/>
                  </a:lnTo>
                  <a:lnTo>
                    <a:pt x="56" y="135"/>
                  </a:lnTo>
                  <a:lnTo>
                    <a:pt x="54" y="137"/>
                  </a:lnTo>
                  <a:lnTo>
                    <a:pt x="53" y="139"/>
                  </a:lnTo>
                  <a:lnTo>
                    <a:pt x="52" y="140"/>
                  </a:lnTo>
                  <a:lnTo>
                    <a:pt x="51" y="143"/>
                  </a:lnTo>
                  <a:lnTo>
                    <a:pt x="49" y="144"/>
                  </a:lnTo>
                  <a:lnTo>
                    <a:pt x="47" y="146"/>
                  </a:lnTo>
                  <a:lnTo>
                    <a:pt x="45" y="147"/>
                  </a:lnTo>
                  <a:lnTo>
                    <a:pt x="44" y="147"/>
                  </a:lnTo>
                  <a:lnTo>
                    <a:pt x="43" y="148"/>
                  </a:lnTo>
                  <a:lnTo>
                    <a:pt x="40" y="150"/>
                  </a:lnTo>
                  <a:lnTo>
                    <a:pt x="39" y="150"/>
                  </a:lnTo>
                  <a:lnTo>
                    <a:pt x="38" y="150"/>
                  </a:lnTo>
                  <a:lnTo>
                    <a:pt x="36" y="150"/>
                  </a:lnTo>
                  <a:lnTo>
                    <a:pt x="34" y="150"/>
                  </a:lnTo>
                  <a:lnTo>
                    <a:pt x="32" y="150"/>
                  </a:lnTo>
                  <a:lnTo>
                    <a:pt x="31" y="150"/>
                  </a:lnTo>
                  <a:lnTo>
                    <a:pt x="28" y="150"/>
                  </a:lnTo>
                  <a:lnTo>
                    <a:pt x="27" y="148"/>
                  </a:lnTo>
                  <a:lnTo>
                    <a:pt x="26" y="148"/>
                  </a:lnTo>
                  <a:lnTo>
                    <a:pt x="25" y="147"/>
                  </a:lnTo>
                  <a:lnTo>
                    <a:pt x="22" y="146"/>
                  </a:lnTo>
                  <a:lnTo>
                    <a:pt x="21" y="144"/>
                  </a:lnTo>
                  <a:lnTo>
                    <a:pt x="19" y="142"/>
                  </a:lnTo>
                  <a:lnTo>
                    <a:pt x="18" y="140"/>
                  </a:lnTo>
                  <a:lnTo>
                    <a:pt x="16" y="138"/>
                  </a:lnTo>
                  <a:lnTo>
                    <a:pt x="14" y="137"/>
                  </a:lnTo>
                  <a:lnTo>
                    <a:pt x="13" y="134"/>
                  </a:lnTo>
                  <a:lnTo>
                    <a:pt x="12" y="133"/>
                  </a:lnTo>
                  <a:lnTo>
                    <a:pt x="10" y="130"/>
                  </a:lnTo>
                  <a:lnTo>
                    <a:pt x="10" y="126"/>
                  </a:lnTo>
                  <a:lnTo>
                    <a:pt x="9" y="125"/>
                  </a:lnTo>
                  <a:lnTo>
                    <a:pt x="8" y="121"/>
                  </a:lnTo>
                  <a:lnTo>
                    <a:pt x="6" y="118"/>
                  </a:lnTo>
                  <a:lnTo>
                    <a:pt x="6" y="116"/>
                  </a:lnTo>
                  <a:lnTo>
                    <a:pt x="5" y="112"/>
                  </a:lnTo>
                  <a:lnTo>
                    <a:pt x="4" y="109"/>
                  </a:lnTo>
                  <a:lnTo>
                    <a:pt x="4" y="107"/>
                  </a:lnTo>
                  <a:lnTo>
                    <a:pt x="3" y="103"/>
                  </a:lnTo>
                  <a:lnTo>
                    <a:pt x="3" y="100"/>
                  </a:lnTo>
                  <a:lnTo>
                    <a:pt x="3" y="96"/>
                  </a:lnTo>
                  <a:lnTo>
                    <a:pt x="1" y="92"/>
                  </a:lnTo>
                  <a:lnTo>
                    <a:pt x="1" y="90"/>
                  </a:lnTo>
                  <a:lnTo>
                    <a:pt x="1" y="86"/>
                  </a:lnTo>
                  <a:lnTo>
                    <a:pt x="1" y="82"/>
                  </a:lnTo>
                  <a:lnTo>
                    <a:pt x="1" y="80"/>
                  </a:lnTo>
                  <a:lnTo>
                    <a:pt x="1" y="76"/>
                  </a:lnTo>
                  <a:lnTo>
                    <a:pt x="1" y="72"/>
                  </a:lnTo>
                  <a:lnTo>
                    <a:pt x="1" y="68"/>
                  </a:lnTo>
                  <a:lnTo>
                    <a:pt x="1" y="64"/>
                  </a:lnTo>
                  <a:lnTo>
                    <a:pt x="3" y="61"/>
                  </a:lnTo>
                  <a:lnTo>
                    <a:pt x="3" y="57"/>
                  </a:lnTo>
                  <a:lnTo>
                    <a:pt x="4" y="54"/>
                  </a:lnTo>
                  <a:lnTo>
                    <a:pt x="4" y="51"/>
                  </a:lnTo>
                  <a:lnTo>
                    <a:pt x="5" y="47"/>
                  </a:lnTo>
                  <a:lnTo>
                    <a:pt x="4" y="46"/>
                  </a:lnTo>
                  <a:close/>
                </a:path>
              </a:pathLst>
            </a:custGeom>
            <a:solidFill>
              <a:srgbClr val="808080"/>
            </a:solidFill>
            <a:ln w="9525">
              <a:noFill/>
              <a:round/>
              <a:headEnd/>
              <a:tailEnd/>
            </a:ln>
          </p:spPr>
          <p:txBody>
            <a:bodyPr/>
            <a:lstStyle/>
            <a:p>
              <a:endParaRPr lang="en-US"/>
            </a:p>
          </p:txBody>
        </p:sp>
        <p:sp>
          <p:nvSpPr>
            <p:cNvPr id="409" name="Freeform 555"/>
            <p:cNvSpPr>
              <a:spLocks/>
            </p:cNvSpPr>
            <p:nvPr/>
          </p:nvSpPr>
          <p:spPr bwMode="auto">
            <a:xfrm>
              <a:off x="1619" y="1265"/>
              <a:ext cx="80" cy="171"/>
            </a:xfrm>
            <a:custGeom>
              <a:avLst/>
              <a:gdLst>
                <a:gd name="T0" fmla="*/ 53 w 80"/>
                <a:gd name="T1" fmla="*/ 3 h 171"/>
                <a:gd name="T2" fmla="*/ 48 w 80"/>
                <a:gd name="T3" fmla="*/ 1 h 171"/>
                <a:gd name="T4" fmla="*/ 41 w 80"/>
                <a:gd name="T5" fmla="*/ 0 h 171"/>
                <a:gd name="T6" fmla="*/ 36 w 80"/>
                <a:gd name="T7" fmla="*/ 1 h 171"/>
                <a:gd name="T8" fmla="*/ 30 w 80"/>
                <a:gd name="T9" fmla="*/ 4 h 171"/>
                <a:gd name="T10" fmla="*/ 23 w 80"/>
                <a:gd name="T11" fmla="*/ 9 h 171"/>
                <a:gd name="T12" fmla="*/ 19 w 80"/>
                <a:gd name="T13" fmla="*/ 14 h 171"/>
                <a:gd name="T14" fmla="*/ 15 w 80"/>
                <a:gd name="T15" fmla="*/ 20 h 171"/>
                <a:gd name="T16" fmla="*/ 13 w 80"/>
                <a:gd name="T17" fmla="*/ 25 h 171"/>
                <a:gd name="T18" fmla="*/ 10 w 80"/>
                <a:gd name="T19" fmla="*/ 31 h 171"/>
                <a:gd name="T20" fmla="*/ 8 w 80"/>
                <a:gd name="T21" fmla="*/ 38 h 171"/>
                <a:gd name="T22" fmla="*/ 5 w 80"/>
                <a:gd name="T23" fmla="*/ 46 h 171"/>
                <a:gd name="T24" fmla="*/ 2 w 80"/>
                <a:gd name="T25" fmla="*/ 59 h 171"/>
                <a:gd name="T26" fmla="*/ 1 w 80"/>
                <a:gd name="T27" fmla="*/ 66 h 171"/>
                <a:gd name="T28" fmla="*/ 1 w 80"/>
                <a:gd name="T29" fmla="*/ 74 h 171"/>
                <a:gd name="T30" fmla="*/ 0 w 80"/>
                <a:gd name="T31" fmla="*/ 81 h 171"/>
                <a:gd name="T32" fmla="*/ 0 w 80"/>
                <a:gd name="T33" fmla="*/ 88 h 171"/>
                <a:gd name="T34" fmla="*/ 0 w 80"/>
                <a:gd name="T35" fmla="*/ 97 h 171"/>
                <a:gd name="T36" fmla="*/ 1 w 80"/>
                <a:gd name="T37" fmla="*/ 105 h 171"/>
                <a:gd name="T38" fmla="*/ 1 w 80"/>
                <a:gd name="T39" fmla="*/ 113 h 171"/>
                <a:gd name="T40" fmla="*/ 4 w 80"/>
                <a:gd name="T41" fmla="*/ 126 h 171"/>
                <a:gd name="T42" fmla="*/ 5 w 80"/>
                <a:gd name="T43" fmla="*/ 132 h 171"/>
                <a:gd name="T44" fmla="*/ 8 w 80"/>
                <a:gd name="T45" fmla="*/ 139 h 171"/>
                <a:gd name="T46" fmla="*/ 10 w 80"/>
                <a:gd name="T47" fmla="*/ 145 h 171"/>
                <a:gd name="T48" fmla="*/ 13 w 80"/>
                <a:gd name="T49" fmla="*/ 151 h 171"/>
                <a:gd name="T50" fmla="*/ 17 w 80"/>
                <a:gd name="T51" fmla="*/ 156 h 171"/>
                <a:gd name="T52" fmla="*/ 23 w 80"/>
                <a:gd name="T53" fmla="*/ 164 h 171"/>
                <a:gd name="T54" fmla="*/ 30 w 80"/>
                <a:gd name="T55" fmla="*/ 169 h 171"/>
                <a:gd name="T56" fmla="*/ 36 w 80"/>
                <a:gd name="T57" fmla="*/ 171 h 171"/>
                <a:gd name="T58" fmla="*/ 41 w 80"/>
                <a:gd name="T59" fmla="*/ 170 h 171"/>
                <a:gd name="T60" fmla="*/ 48 w 80"/>
                <a:gd name="T61" fmla="*/ 169 h 171"/>
                <a:gd name="T62" fmla="*/ 54 w 80"/>
                <a:gd name="T63" fmla="*/ 165 h 171"/>
                <a:gd name="T64" fmla="*/ 58 w 80"/>
                <a:gd name="T65" fmla="*/ 161 h 171"/>
                <a:gd name="T66" fmla="*/ 61 w 80"/>
                <a:gd name="T67" fmla="*/ 157 h 171"/>
                <a:gd name="T68" fmla="*/ 65 w 80"/>
                <a:gd name="T69" fmla="*/ 151 h 171"/>
                <a:gd name="T70" fmla="*/ 67 w 80"/>
                <a:gd name="T71" fmla="*/ 145 h 171"/>
                <a:gd name="T72" fmla="*/ 70 w 80"/>
                <a:gd name="T73" fmla="*/ 140 h 171"/>
                <a:gd name="T74" fmla="*/ 74 w 80"/>
                <a:gd name="T75" fmla="*/ 132 h 171"/>
                <a:gd name="T76" fmla="*/ 75 w 80"/>
                <a:gd name="T77" fmla="*/ 125 h 171"/>
                <a:gd name="T78" fmla="*/ 79 w 80"/>
                <a:gd name="T79" fmla="*/ 110 h 171"/>
                <a:gd name="T80" fmla="*/ 79 w 80"/>
                <a:gd name="T81" fmla="*/ 104 h 171"/>
                <a:gd name="T82" fmla="*/ 80 w 80"/>
                <a:gd name="T83" fmla="*/ 96 h 171"/>
                <a:gd name="T84" fmla="*/ 80 w 80"/>
                <a:gd name="T85" fmla="*/ 88 h 171"/>
                <a:gd name="T86" fmla="*/ 80 w 80"/>
                <a:gd name="T87" fmla="*/ 81 h 171"/>
                <a:gd name="T88" fmla="*/ 80 w 80"/>
                <a:gd name="T89" fmla="*/ 74 h 171"/>
                <a:gd name="T90" fmla="*/ 80 w 80"/>
                <a:gd name="T91" fmla="*/ 66 h 171"/>
                <a:gd name="T92" fmla="*/ 79 w 80"/>
                <a:gd name="T93" fmla="*/ 57 h 171"/>
                <a:gd name="T94" fmla="*/ 76 w 80"/>
                <a:gd name="T95" fmla="*/ 46 h 171"/>
                <a:gd name="T96" fmla="*/ 75 w 80"/>
                <a:gd name="T97" fmla="*/ 39 h 171"/>
                <a:gd name="T98" fmla="*/ 72 w 80"/>
                <a:gd name="T99" fmla="*/ 33 h 171"/>
                <a:gd name="T100" fmla="*/ 70 w 80"/>
                <a:gd name="T101" fmla="*/ 26 h 171"/>
                <a:gd name="T102" fmla="*/ 67 w 80"/>
                <a:gd name="T103" fmla="*/ 21 h 171"/>
                <a:gd name="T104" fmla="*/ 65 w 80"/>
                <a:gd name="T105" fmla="*/ 16 h 171"/>
                <a:gd name="T106" fmla="*/ 61 w 80"/>
                <a:gd name="T107" fmla="*/ 11 h 1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71"/>
                <a:gd name="T164" fmla="*/ 80 w 80"/>
                <a:gd name="T165" fmla="*/ 171 h 1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71">
                  <a:moveTo>
                    <a:pt x="58" y="8"/>
                  </a:moveTo>
                  <a:lnTo>
                    <a:pt x="56" y="5"/>
                  </a:lnTo>
                  <a:lnTo>
                    <a:pt x="54" y="4"/>
                  </a:lnTo>
                  <a:lnTo>
                    <a:pt x="53" y="4"/>
                  </a:lnTo>
                  <a:lnTo>
                    <a:pt x="53" y="3"/>
                  </a:lnTo>
                  <a:lnTo>
                    <a:pt x="52" y="3"/>
                  </a:lnTo>
                  <a:lnTo>
                    <a:pt x="50" y="3"/>
                  </a:lnTo>
                  <a:lnTo>
                    <a:pt x="50" y="1"/>
                  </a:lnTo>
                  <a:lnTo>
                    <a:pt x="49" y="1"/>
                  </a:lnTo>
                  <a:lnTo>
                    <a:pt x="48" y="1"/>
                  </a:lnTo>
                  <a:lnTo>
                    <a:pt x="46" y="0"/>
                  </a:lnTo>
                  <a:lnTo>
                    <a:pt x="45" y="0"/>
                  </a:lnTo>
                  <a:lnTo>
                    <a:pt x="44" y="0"/>
                  </a:lnTo>
                  <a:lnTo>
                    <a:pt x="43" y="0"/>
                  </a:lnTo>
                  <a:lnTo>
                    <a:pt x="41" y="0"/>
                  </a:lnTo>
                  <a:lnTo>
                    <a:pt x="40" y="0"/>
                  </a:lnTo>
                  <a:lnTo>
                    <a:pt x="39" y="0"/>
                  </a:lnTo>
                  <a:lnTo>
                    <a:pt x="37" y="0"/>
                  </a:lnTo>
                  <a:lnTo>
                    <a:pt x="36" y="0"/>
                  </a:lnTo>
                  <a:lnTo>
                    <a:pt x="36" y="1"/>
                  </a:lnTo>
                  <a:lnTo>
                    <a:pt x="35" y="1"/>
                  </a:lnTo>
                  <a:lnTo>
                    <a:pt x="33" y="1"/>
                  </a:lnTo>
                  <a:lnTo>
                    <a:pt x="32" y="3"/>
                  </a:lnTo>
                  <a:lnTo>
                    <a:pt x="31" y="3"/>
                  </a:lnTo>
                  <a:lnTo>
                    <a:pt x="30" y="4"/>
                  </a:lnTo>
                  <a:lnTo>
                    <a:pt x="27" y="7"/>
                  </a:lnTo>
                  <a:lnTo>
                    <a:pt x="26" y="7"/>
                  </a:lnTo>
                  <a:lnTo>
                    <a:pt x="24" y="8"/>
                  </a:lnTo>
                  <a:lnTo>
                    <a:pt x="24" y="9"/>
                  </a:lnTo>
                  <a:lnTo>
                    <a:pt x="23" y="9"/>
                  </a:lnTo>
                  <a:lnTo>
                    <a:pt x="22" y="11"/>
                  </a:lnTo>
                  <a:lnTo>
                    <a:pt x="22" y="12"/>
                  </a:lnTo>
                  <a:lnTo>
                    <a:pt x="21" y="12"/>
                  </a:lnTo>
                  <a:lnTo>
                    <a:pt x="21" y="13"/>
                  </a:lnTo>
                  <a:lnTo>
                    <a:pt x="19" y="14"/>
                  </a:lnTo>
                  <a:lnTo>
                    <a:pt x="18" y="16"/>
                  </a:lnTo>
                  <a:lnTo>
                    <a:pt x="18" y="17"/>
                  </a:lnTo>
                  <a:lnTo>
                    <a:pt x="17" y="17"/>
                  </a:lnTo>
                  <a:lnTo>
                    <a:pt x="17" y="18"/>
                  </a:lnTo>
                  <a:lnTo>
                    <a:pt x="15" y="20"/>
                  </a:lnTo>
                  <a:lnTo>
                    <a:pt x="15" y="21"/>
                  </a:lnTo>
                  <a:lnTo>
                    <a:pt x="14" y="22"/>
                  </a:lnTo>
                  <a:lnTo>
                    <a:pt x="14" y="24"/>
                  </a:lnTo>
                  <a:lnTo>
                    <a:pt x="13" y="24"/>
                  </a:lnTo>
                  <a:lnTo>
                    <a:pt x="13" y="25"/>
                  </a:lnTo>
                  <a:lnTo>
                    <a:pt x="13" y="26"/>
                  </a:lnTo>
                  <a:lnTo>
                    <a:pt x="11" y="27"/>
                  </a:lnTo>
                  <a:lnTo>
                    <a:pt x="11" y="29"/>
                  </a:lnTo>
                  <a:lnTo>
                    <a:pt x="10" y="30"/>
                  </a:lnTo>
                  <a:lnTo>
                    <a:pt x="10" y="31"/>
                  </a:lnTo>
                  <a:lnTo>
                    <a:pt x="9" y="33"/>
                  </a:lnTo>
                  <a:lnTo>
                    <a:pt x="9" y="34"/>
                  </a:lnTo>
                  <a:lnTo>
                    <a:pt x="9" y="35"/>
                  </a:lnTo>
                  <a:lnTo>
                    <a:pt x="8" y="36"/>
                  </a:lnTo>
                  <a:lnTo>
                    <a:pt x="8" y="38"/>
                  </a:lnTo>
                  <a:lnTo>
                    <a:pt x="8" y="39"/>
                  </a:lnTo>
                  <a:lnTo>
                    <a:pt x="6" y="40"/>
                  </a:lnTo>
                  <a:lnTo>
                    <a:pt x="6" y="42"/>
                  </a:lnTo>
                  <a:lnTo>
                    <a:pt x="6" y="43"/>
                  </a:lnTo>
                  <a:lnTo>
                    <a:pt x="5" y="46"/>
                  </a:lnTo>
                  <a:lnTo>
                    <a:pt x="5" y="47"/>
                  </a:lnTo>
                  <a:lnTo>
                    <a:pt x="4" y="51"/>
                  </a:lnTo>
                  <a:lnTo>
                    <a:pt x="4" y="55"/>
                  </a:lnTo>
                  <a:lnTo>
                    <a:pt x="2" y="56"/>
                  </a:lnTo>
                  <a:lnTo>
                    <a:pt x="2" y="59"/>
                  </a:lnTo>
                  <a:lnTo>
                    <a:pt x="2" y="60"/>
                  </a:lnTo>
                  <a:lnTo>
                    <a:pt x="2" y="62"/>
                  </a:lnTo>
                  <a:lnTo>
                    <a:pt x="1" y="64"/>
                  </a:lnTo>
                  <a:lnTo>
                    <a:pt x="1" y="65"/>
                  </a:lnTo>
                  <a:lnTo>
                    <a:pt x="1" y="66"/>
                  </a:lnTo>
                  <a:lnTo>
                    <a:pt x="1" y="68"/>
                  </a:lnTo>
                  <a:lnTo>
                    <a:pt x="1" y="69"/>
                  </a:lnTo>
                  <a:lnTo>
                    <a:pt x="1" y="70"/>
                  </a:lnTo>
                  <a:lnTo>
                    <a:pt x="1" y="71"/>
                  </a:lnTo>
                  <a:lnTo>
                    <a:pt x="1" y="74"/>
                  </a:lnTo>
                  <a:lnTo>
                    <a:pt x="0" y="75"/>
                  </a:lnTo>
                  <a:lnTo>
                    <a:pt x="0" y="77"/>
                  </a:lnTo>
                  <a:lnTo>
                    <a:pt x="0" y="78"/>
                  </a:lnTo>
                  <a:lnTo>
                    <a:pt x="0" y="79"/>
                  </a:lnTo>
                  <a:lnTo>
                    <a:pt x="0" y="81"/>
                  </a:lnTo>
                  <a:lnTo>
                    <a:pt x="0" y="82"/>
                  </a:lnTo>
                  <a:lnTo>
                    <a:pt x="0" y="84"/>
                  </a:lnTo>
                  <a:lnTo>
                    <a:pt x="0" y="86"/>
                  </a:lnTo>
                  <a:lnTo>
                    <a:pt x="0" y="87"/>
                  </a:lnTo>
                  <a:lnTo>
                    <a:pt x="0" y="88"/>
                  </a:lnTo>
                  <a:lnTo>
                    <a:pt x="0" y="90"/>
                  </a:lnTo>
                  <a:lnTo>
                    <a:pt x="0" y="91"/>
                  </a:lnTo>
                  <a:lnTo>
                    <a:pt x="0" y="94"/>
                  </a:lnTo>
                  <a:lnTo>
                    <a:pt x="0" y="96"/>
                  </a:lnTo>
                  <a:lnTo>
                    <a:pt x="0" y="97"/>
                  </a:lnTo>
                  <a:lnTo>
                    <a:pt x="0" y="99"/>
                  </a:lnTo>
                  <a:lnTo>
                    <a:pt x="0" y="100"/>
                  </a:lnTo>
                  <a:lnTo>
                    <a:pt x="0" y="101"/>
                  </a:lnTo>
                  <a:lnTo>
                    <a:pt x="1" y="103"/>
                  </a:lnTo>
                  <a:lnTo>
                    <a:pt x="1" y="105"/>
                  </a:lnTo>
                  <a:lnTo>
                    <a:pt x="1" y="106"/>
                  </a:lnTo>
                  <a:lnTo>
                    <a:pt x="1" y="108"/>
                  </a:lnTo>
                  <a:lnTo>
                    <a:pt x="1" y="109"/>
                  </a:lnTo>
                  <a:lnTo>
                    <a:pt x="1" y="110"/>
                  </a:lnTo>
                  <a:lnTo>
                    <a:pt x="1" y="113"/>
                  </a:lnTo>
                  <a:lnTo>
                    <a:pt x="2" y="114"/>
                  </a:lnTo>
                  <a:lnTo>
                    <a:pt x="2" y="119"/>
                  </a:lnTo>
                  <a:lnTo>
                    <a:pt x="4" y="122"/>
                  </a:lnTo>
                  <a:lnTo>
                    <a:pt x="4" y="125"/>
                  </a:lnTo>
                  <a:lnTo>
                    <a:pt x="4" y="126"/>
                  </a:lnTo>
                  <a:lnTo>
                    <a:pt x="4" y="127"/>
                  </a:lnTo>
                  <a:lnTo>
                    <a:pt x="5" y="129"/>
                  </a:lnTo>
                  <a:lnTo>
                    <a:pt x="5" y="130"/>
                  </a:lnTo>
                  <a:lnTo>
                    <a:pt x="5" y="131"/>
                  </a:lnTo>
                  <a:lnTo>
                    <a:pt x="5" y="132"/>
                  </a:lnTo>
                  <a:lnTo>
                    <a:pt x="6" y="134"/>
                  </a:lnTo>
                  <a:lnTo>
                    <a:pt x="6" y="135"/>
                  </a:lnTo>
                  <a:lnTo>
                    <a:pt x="8" y="136"/>
                  </a:lnTo>
                  <a:lnTo>
                    <a:pt x="8" y="138"/>
                  </a:lnTo>
                  <a:lnTo>
                    <a:pt x="8" y="139"/>
                  </a:lnTo>
                  <a:lnTo>
                    <a:pt x="9" y="140"/>
                  </a:lnTo>
                  <a:lnTo>
                    <a:pt x="9" y="141"/>
                  </a:lnTo>
                  <a:lnTo>
                    <a:pt x="9" y="143"/>
                  </a:lnTo>
                  <a:lnTo>
                    <a:pt x="10" y="144"/>
                  </a:lnTo>
                  <a:lnTo>
                    <a:pt x="10" y="145"/>
                  </a:lnTo>
                  <a:lnTo>
                    <a:pt x="11" y="147"/>
                  </a:lnTo>
                  <a:lnTo>
                    <a:pt x="11" y="148"/>
                  </a:lnTo>
                  <a:lnTo>
                    <a:pt x="13" y="148"/>
                  </a:lnTo>
                  <a:lnTo>
                    <a:pt x="13" y="149"/>
                  </a:lnTo>
                  <a:lnTo>
                    <a:pt x="13" y="151"/>
                  </a:lnTo>
                  <a:lnTo>
                    <a:pt x="14" y="152"/>
                  </a:lnTo>
                  <a:lnTo>
                    <a:pt x="15" y="153"/>
                  </a:lnTo>
                  <a:lnTo>
                    <a:pt x="15" y="154"/>
                  </a:lnTo>
                  <a:lnTo>
                    <a:pt x="15" y="156"/>
                  </a:lnTo>
                  <a:lnTo>
                    <a:pt x="17" y="156"/>
                  </a:lnTo>
                  <a:lnTo>
                    <a:pt x="17" y="157"/>
                  </a:lnTo>
                  <a:lnTo>
                    <a:pt x="18" y="158"/>
                  </a:lnTo>
                  <a:lnTo>
                    <a:pt x="19" y="160"/>
                  </a:lnTo>
                  <a:lnTo>
                    <a:pt x="21" y="161"/>
                  </a:lnTo>
                  <a:lnTo>
                    <a:pt x="23" y="164"/>
                  </a:lnTo>
                  <a:lnTo>
                    <a:pt x="24" y="165"/>
                  </a:lnTo>
                  <a:lnTo>
                    <a:pt x="26" y="166"/>
                  </a:lnTo>
                  <a:lnTo>
                    <a:pt x="27" y="167"/>
                  </a:lnTo>
                  <a:lnTo>
                    <a:pt x="28" y="167"/>
                  </a:lnTo>
                  <a:lnTo>
                    <a:pt x="30" y="169"/>
                  </a:lnTo>
                  <a:lnTo>
                    <a:pt x="31" y="169"/>
                  </a:lnTo>
                  <a:lnTo>
                    <a:pt x="32" y="170"/>
                  </a:lnTo>
                  <a:lnTo>
                    <a:pt x="33" y="170"/>
                  </a:lnTo>
                  <a:lnTo>
                    <a:pt x="35" y="170"/>
                  </a:lnTo>
                  <a:lnTo>
                    <a:pt x="36" y="171"/>
                  </a:lnTo>
                  <a:lnTo>
                    <a:pt x="37" y="171"/>
                  </a:lnTo>
                  <a:lnTo>
                    <a:pt x="39" y="171"/>
                  </a:lnTo>
                  <a:lnTo>
                    <a:pt x="40" y="171"/>
                  </a:lnTo>
                  <a:lnTo>
                    <a:pt x="41" y="171"/>
                  </a:lnTo>
                  <a:lnTo>
                    <a:pt x="41" y="170"/>
                  </a:lnTo>
                  <a:lnTo>
                    <a:pt x="43" y="170"/>
                  </a:lnTo>
                  <a:lnTo>
                    <a:pt x="44" y="170"/>
                  </a:lnTo>
                  <a:lnTo>
                    <a:pt x="45" y="170"/>
                  </a:lnTo>
                  <a:lnTo>
                    <a:pt x="46" y="170"/>
                  </a:lnTo>
                  <a:lnTo>
                    <a:pt x="48" y="169"/>
                  </a:lnTo>
                  <a:lnTo>
                    <a:pt x="49" y="169"/>
                  </a:lnTo>
                  <a:lnTo>
                    <a:pt x="49" y="167"/>
                  </a:lnTo>
                  <a:lnTo>
                    <a:pt x="50" y="167"/>
                  </a:lnTo>
                  <a:lnTo>
                    <a:pt x="52" y="166"/>
                  </a:lnTo>
                  <a:lnTo>
                    <a:pt x="54" y="165"/>
                  </a:lnTo>
                  <a:lnTo>
                    <a:pt x="54" y="164"/>
                  </a:lnTo>
                  <a:lnTo>
                    <a:pt x="56" y="164"/>
                  </a:lnTo>
                  <a:lnTo>
                    <a:pt x="57" y="162"/>
                  </a:lnTo>
                  <a:lnTo>
                    <a:pt x="57" y="161"/>
                  </a:lnTo>
                  <a:lnTo>
                    <a:pt x="58" y="161"/>
                  </a:lnTo>
                  <a:lnTo>
                    <a:pt x="58" y="160"/>
                  </a:lnTo>
                  <a:lnTo>
                    <a:pt x="59" y="160"/>
                  </a:lnTo>
                  <a:lnTo>
                    <a:pt x="59" y="158"/>
                  </a:lnTo>
                  <a:lnTo>
                    <a:pt x="61" y="158"/>
                  </a:lnTo>
                  <a:lnTo>
                    <a:pt x="61" y="157"/>
                  </a:lnTo>
                  <a:lnTo>
                    <a:pt x="62" y="156"/>
                  </a:lnTo>
                  <a:lnTo>
                    <a:pt x="63" y="154"/>
                  </a:lnTo>
                  <a:lnTo>
                    <a:pt x="63" y="153"/>
                  </a:lnTo>
                  <a:lnTo>
                    <a:pt x="65" y="152"/>
                  </a:lnTo>
                  <a:lnTo>
                    <a:pt x="65" y="151"/>
                  </a:lnTo>
                  <a:lnTo>
                    <a:pt x="66" y="151"/>
                  </a:lnTo>
                  <a:lnTo>
                    <a:pt x="66" y="149"/>
                  </a:lnTo>
                  <a:lnTo>
                    <a:pt x="67" y="148"/>
                  </a:lnTo>
                  <a:lnTo>
                    <a:pt x="67" y="147"/>
                  </a:lnTo>
                  <a:lnTo>
                    <a:pt x="67" y="145"/>
                  </a:lnTo>
                  <a:lnTo>
                    <a:pt x="68" y="145"/>
                  </a:lnTo>
                  <a:lnTo>
                    <a:pt x="68" y="144"/>
                  </a:lnTo>
                  <a:lnTo>
                    <a:pt x="70" y="143"/>
                  </a:lnTo>
                  <a:lnTo>
                    <a:pt x="70" y="141"/>
                  </a:lnTo>
                  <a:lnTo>
                    <a:pt x="70" y="140"/>
                  </a:lnTo>
                  <a:lnTo>
                    <a:pt x="71" y="139"/>
                  </a:lnTo>
                  <a:lnTo>
                    <a:pt x="71" y="138"/>
                  </a:lnTo>
                  <a:lnTo>
                    <a:pt x="72" y="135"/>
                  </a:lnTo>
                  <a:lnTo>
                    <a:pt x="72" y="134"/>
                  </a:lnTo>
                  <a:lnTo>
                    <a:pt x="74" y="132"/>
                  </a:lnTo>
                  <a:lnTo>
                    <a:pt x="74" y="131"/>
                  </a:lnTo>
                  <a:lnTo>
                    <a:pt x="74" y="130"/>
                  </a:lnTo>
                  <a:lnTo>
                    <a:pt x="75" y="129"/>
                  </a:lnTo>
                  <a:lnTo>
                    <a:pt x="75" y="126"/>
                  </a:lnTo>
                  <a:lnTo>
                    <a:pt x="75" y="125"/>
                  </a:lnTo>
                  <a:lnTo>
                    <a:pt x="76" y="121"/>
                  </a:lnTo>
                  <a:lnTo>
                    <a:pt x="78" y="117"/>
                  </a:lnTo>
                  <a:lnTo>
                    <a:pt x="78" y="114"/>
                  </a:lnTo>
                  <a:lnTo>
                    <a:pt x="78" y="112"/>
                  </a:lnTo>
                  <a:lnTo>
                    <a:pt x="79" y="110"/>
                  </a:lnTo>
                  <a:lnTo>
                    <a:pt x="79" y="109"/>
                  </a:lnTo>
                  <a:lnTo>
                    <a:pt x="79" y="108"/>
                  </a:lnTo>
                  <a:lnTo>
                    <a:pt x="79" y="106"/>
                  </a:lnTo>
                  <a:lnTo>
                    <a:pt x="79" y="105"/>
                  </a:lnTo>
                  <a:lnTo>
                    <a:pt x="79" y="104"/>
                  </a:lnTo>
                  <a:lnTo>
                    <a:pt x="80" y="101"/>
                  </a:lnTo>
                  <a:lnTo>
                    <a:pt x="80" y="100"/>
                  </a:lnTo>
                  <a:lnTo>
                    <a:pt x="80" y="99"/>
                  </a:lnTo>
                  <a:lnTo>
                    <a:pt x="80" y="97"/>
                  </a:lnTo>
                  <a:lnTo>
                    <a:pt x="80" y="96"/>
                  </a:lnTo>
                  <a:lnTo>
                    <a:pt x="80" y="95"/>
                  </a:lnTo>
                  <a:lnTo>
                    <a:pt x="80" y="94"/>
                  </a:lnTo>
                  <a:lnTo>
                    <a:pt x="80" y="91"/>
                  </a:lnTo>
                  <a:lnTo>
                    <a:pt x="80" y="90"/>
                  </a:lnTo>
                  <a:lnTo>
                    <a:pt x="80" y="88"/>
                  </a:lnTo>
                  <a:lnTo>
                    <a:pt x="80" y="87"/>
                  </a:lnTo>
                  <a:lnTo>
                    <a:pt x="80" y="86"/>
                  </a:lnTo>
                  <a:lnTo>
                    <a:pt x="80" y="84"/>
                  </a:lnTo>
                  <a:lnTo>
                    <a:pt x="80" y="82"/>
                  </a:lnTo>
                  <a:lnTo>
                    <a:pt x="80" y="81"/>
                  </a:lnTo>
                  <a:lnTo>
                    <a:pt x="80" y="79"/>
                  </a:lnTo>
                  <a:lnTo>
                    <a:pt x="80" y="78"/>
                  </a:lnTo>
                  <a:lnTo>
                    <a:pt x="80" y="77"/>
                  </a:lnTo>
                  <a:lnTo>
                    <a:pt x="80" y="75"/>
                  </a:lnTo>
                  <a:lnTo>
                    <a:pt x="80" y="74"/>
                  </a:lnTo>
                  <a:lnTo>
                    <a:pt x="80" y="73"/>
                  </a:lnTo>
                  <a:lnTo>
                    <a:pt x="80" y="70"/>
                  </a:lnTo>
                  <a:lnTo>
                    <a:pt x="80" y="69"/>
                  </a:lnTo>
                  <a:lnTo>
                    <a:pt x="80" y="68"/>
                  </a:lnTo>
                  <a:lnTo>
                    <a:pt x="80" y="66"/>
                  </a:lnTo>
                  <a:lnTo>
                    <a:pt x="80" y="65"/>
                  </a:lnTo>
                  <a:lnTo>
                    <a:pt x="80" y="64"/>
                  </a:lnTo>
                  <a:lnTo>
                    <a:pt x="79" y="62"/>
                  </a:lnTo>
                  <a:lnTo>
                    <a:pt x="79" y="61"/>
                  </a:lnTo>
                  <a:lnTo>
                    <a:pt x="79" y="57"/>
                  </a:lnTo>
                  <a:lnTo>
                    <a:pt x="79" y="56"/>
                  </a:lnTo>
                  <a:lnTo>
                    <a:pt x="78" y="51"/>
                  </a:lnTo>
                  <a:lnTo>
                    <a:pt x="78" y="49"/>
                  </a:lnTo>
                  <a:lnTo>
                    <a:pt x="76" y="47"/>
                  </a:lnTo>
                  <a:lnTo>
                    <a:pt x="76" y="46"/>
                  </a:lnTo>
                  <a:lnTo>
                    <a:pt x="76" y="44"/>
                  </a:lnTo>
                  <a:lnTo>
                    <a:pt x="76" y="43"/>
                  </a:lnTo>
                  <a:lnTo>
                    <a:pt x="75" y="42"/>
                  </a:lnTo>
                  <a:lnTo>
                    <a:pt x="75" y="40"/>
                  </a:lnTo>
                  <a:lnTo>
                    <a:pt x="75" y="39"/>
                  </a:lnTo>
                  <a:lnTo>
                    <a:pt x="75" y="38"/>
                  </a:lnTo>
                  <a:lnTo>
                    <a:pt x="74" y="36"/>
                  </a:lnTo>
                  <a:lnTo>
                    <a:pt x="74" y="35"/>
                  </a:lnTo>
                  <a:lnTo>
                    <a:pt x="74" y="34"/>
                  </a:lnTo>
                  <a:lnTo>
                    <a:pt x="72" y="33"/>
                  </a:lnTo>
                  <a:lnTo>
                    <a:pt x="72" y="31"/>
                  </a:lnTo>
                  <a:lnTo>
                    <a:pt x="71" y="30"/>
                  </a:lnTo>
                  <a:lnTo>
                    <a:pt x="71" y="29"/>
                  </a:lnTo>
                  <a:lnTo>
                    <a:pt x="71" y="27"/>
                  </a:lnTo>
                  <a:lnTo>
                    <a:pt x="70" y="26"/>
                  </a:lnTo>
                  <a:lnTo>
                    <a:pt x="70" y="25"/>
                  </a:lnTo>
                  <a:lnTo>
                    <a:pt x="70" y="24"/>
                  </a:lnTo>
                  <a:lnTo>
                    <a:pt x="68" y="24"/>
                  </a:lnTo>
                  <a:lnTo>
                    <a:pt x="68" y="22"/>
                  </a:lnTo>
                  <a:lnTo>
                    <a:pt x="67" y="21"/>
                  </a:lnTo>
                  <a:lnTo>
                    <a:pt x="67" y="20"/>
                  </a:lnTo>
                  <a:lnTo>
                    <a:pt x="66" y="18"/>
                  </a:lnTo>
                  <a:lnTo>
                    <a:pt x="66" y="17"/>
                  </a:lnTo>
                  <a:lnTo>
                    <a:pt x="65" y="17"/>
                  </a:lnTo>
                  <a:lnTo>
                    <a:pt x="65" y="16"/>
                  </a:lnTo>
                  <a:lnTo>
                    <a:pt x="65" y="14"/>
                  </a:lnTo>
                  <a:lnTo>
                    <a:pt x="63" y="14"/>
                  </a:lnTo>
                  <a:lnTo>
                    <a:pt x="63" y="13"/>
                  </a:lnTo>
                  <a:lnTo>
                    <a:pt x="62" y="12"/>
                  </a:lnTo>
                  <a:lnTo>
                    <a:pt x="61" y="11"/>
                  </a:lnTo>
                  <a:lnTo>
                    <a:pt x="59" y="9"/>
                  </a:lnTo>
                  <a:lnTo>
                    <a:pt x="58" y="8"/>
                  </a:lnTo>
                  <a:close/>
                </a:path>
              </a:pathLst>
            </a:custGeom>
            <a:solidFill>
              <a:srgbClr val="808080"/>
            </a:solidFill>
            <a:ln w="9525">
              <a:noFill/>
              <a:round/>
              <a:headEnd/>
              <a:tailEnd/>
            </a:ln>
          </p:spPr>
          <p:txBody>
            <a:bodyPr/>
            <a:lstStyle/>
            <a:p>
              <a:endParaRPr lang="en-US"/>
            </a:p>
          </p:txBody>
        </p:sp>
        <p:sp>
          <p:nvSpPr>
            <p:cNvPr id="410" name="Freeform 556"/>
            <p:cNvSpPr>
              <a:spLocks/>
            </p:cNvSpPr>
            <p:nvPr/>
          </p:nvSpPr>
          <p:spPr bwMode="auto">
            <a:xfrm>
              <a:off x="1618" y="1264"/>
              <a:ext cx="82" cy="172"/>
            </a:xfrm>
            <a:custGeom>
              <a:avLst/>
              <a:gdLst>
                <a:gd name="T0" fmla="*/ 2 w 82"/>
                <a:gd name="T1" fmla="*/ 67 h 172"/>
                <a:gd name="T2" fmla="*/ 0 w 82"/>
                <a:gd name="T3" fmla="*/ 89 h 172"/>
                <a:gd name="T4" fmla="*/ 1 w 82"/>
                <a:gd name="T5" fmla="*/ 110 h 172"/>
                <a:gd name="T6" fmla="*/ 5 w 82"/>
                <a:gd name="T7" fmla="*/ 128 h 172"/>
                <a:gd name="T8" fmla="*/ 10 w 82"/>
                <a:gd name="T9" fmla="*/ 145 h 172"/>
                <a:gd name="T10" fmla="*/ 18 w 82"/>
                <a:gd name="T11" fmla="*/ 159 h 172"/>
                <a:gd name="T12" fmla="*/ 27 w 82"/>
                <a:gd name="T13" fmla="*/ 168 h 172"/>
                <a:gd name="T14" fmla="*/ 37 w 82"/>
                <a:gd name="T15" fmla="*/ 172 h 172"/>
                <a:gd name="T16" fmla="*/ 47 w 82"/>
                <a:gd name="T17" fmla="*/ 171 h 172"/>
                <a:gd name="T18" fmla="*/ 57 w 82"/>
                <a:gd name="T19" fmla="*/ 166 h 172"/>
                <a:gd name="T20" fmla="*/ 66 w 82"/>
                <a:gd name="T21" fmla="*/ 155 h 172"/>
                <a:gd name="T22" fmla="*/ 72 w 82"/>
                <a:gd name="T23" fmla="*/ 140 h 172"/>
                <a:gd name="T24" fmla="*/ 79 w 82"/>
                <a:gd name="T25" fmla="*/ 122 h 172"/>
                <a:gd name="T26" fmla="*/ 81 w 82"/>
                <a:gd name="T27" fmla="*/ 101 h 172"/>
                <a:gd name="T28" fmla="*/ 82 w 82"/>
                <a:gd name="T29" fmla="*/ 80 h 172"/>
                <a:gd name="T30" fmla="*/ 80 w 82"/>
                <a:gd name="T31" fmla="*/ 60 h 172"/>
                <a:gd name="T32" fmla="*/ 77 w 82"/>
                <a:gd name="T33" fmla="*/ 40 h 172"/>
                <a:gd name="T34" fmla="*/ 71 w 82"/>
                <a:gd name="T35" fmla="*/ 25 h 172"/>
                <a:gd name="T36" fmla="*/ 63 w 82"/>
                <a:gd name="T37" fmla="*/ 12 h 172"/>
                <a:gd name="T38" fmla="*/ 51 w 82"/>
                <a:gd name="T39" fmla="*/ 1 h 172"/>
                <a:gd name="T40" fmla="*/ 41 w 82"/>
                <a:gd name="T41" fmla="*/ 0 h 172"/>
                <a:gd name="T42" fmla="*/ 32 w 82"/>
                <a:gd name="T43" fmla="*/ 2 h 172"/>
                <a:gd name="T44" fmla="*/ 23 w 82"/>
                <a:gd name="T45" fmla="*/ 10 h 172"/>
                <a:gd name="T46" fmla="*/ 14 w 82"/>
                <a:gd name="T47" fmla="*/ 23 h 172"/>
                <a:gd name="T48" fmla="*/ 7 w 82"/>
                <a:gd name="T49" fmla="*/ 39 h 172"/>
                <a:gd name="T50" fmla="*/ 6 w 82"/>
                <a:gd name="T51" fmla="*/ 48 h 172"/>
                <a:gd name="T52" fmla="*/ 12 w 82"/>
                <a:gd name="T53" fmla="*/ 31 h 172"/>
                <a:gd name="T54" fmla="*/ 20 w 82"/>
                <a:gd name="T55" fmla="*/ 18 h 172"/>
                <a:gd name="T56" fmla="*/ 28 w 82"/>
                <a:gd name="T57" fmla="*/ 8 h 172"/>
                <a:gd name="T58" fmla="*/ 37 w 82"/>
                <a:gd name="T59" fmla="*/ 2 h 172"/>
                <a:gd name="T60" fmla="*/ 47 w 82"/>
                <a:gd name="T61" fmla="*/ 2 h 172"/>
                <a:gd name="T62" fmla="*/ 57 w 82"/>
                <a:gd name="T63" fmla="*/ 8 h 172"/>
                <a:gd name="T64" fmla="*/ 67 w 82"/>
                <a:gd name="T65" fmla="*/ 21 h 172"/>
                <a:gd name="T66" fmla="*/ 73 w 82"/>
                <a:gd name="T67" fmla="*/ 35 h 172"/>
                <a:gd name="T68" fmla="*/ 79 w 82"/>
                <a:gd name="T69" fmla="*/ 53 h 172"/>
                <a:gd name="T70" fmla="*/ 80 w 82"/>
                <a:gd name="T71" fmla="*/ 72 h 172"/>
                <a:gd name="T72" fmla="*/ 81 w 82"/>
                <a:gd name="T73" fmla="*/ 92 h 172"/>
                <a:gd name="T74" fmla="*/ 79 w 82"/>
                <a:gd name="T75" fmla="*/ 113 h 172"/>
                <a:gd name="T76" fmla="*/ 73 w 82"/>
                <a:gd name="T77" fmla="*/ 132 h 172"/>
                <a:gd name="T78" fmla="*/ 67 w 82"/>
                <a:gd name="T79" fmla="*/ 148 h 172"/>
                <a:gd name="T80" fmla="*/ 59 w 82"/>
                <a:gd name="T81" fmla="*/ 159 h 172"/>
                <a:gd name="T82" fmla="*/ 50 w 82"/>
                <a:gd name="T83" fmla="*/ 167 h 172"/>
                <a:gd name="T84" fmla="*/ 41 w 82"/>
                <a:gd name="T85" fmla="*/ 170 h 172"/>
                <a:gd name="T86" fmla="*/ 31 w 82"/>
                <a:gd name="T87" fmla="*/ 168 h 172"/>
                <a:gd name="T88" fmla="*/ 22 w 82"/>
                <a:gd name="T89" fmla="*/ 161 h 172"/>
                <a:gd name="T90" fmla="*/ 14 w 82"/>
                <a:gd name="T91" fmla="*/ 149 h 172"/>
                <a:gd name="T92" fmla="*/ 7 w 82"/>
                <a:gd name="T93" fmla="*/ 135 h 172"/>
                <a:gd name="T94" fmla="*/ 3 w 82"/>
                <a:gd name="T95" fmla="*/ 117 h 172"/>
                <a:gd name="T96" fmla="*/ 2 w 82"/>
                <a:gd name="T97" fmla="*/ 97 h 172"/>
                <a:gd name="T98" fmla="*/ 2 w 82"/>
                <a:gd name="T99" fmla="*/ 76 h 172"/>
                <a:gd name="T100" fmla="*/ 5 w 82"/>
                <a:gd name="T101" fmla="*/ 56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
                <a:gd name="T154" fmla="*/ 0 h 172"/>
                <a:gd name="T155" fmla="*/ 82 w 82"/>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 h="172">
                  <a:moveTo>
                    <a:pt x="5" y="52"/>
                  </a:moveTo>
                  <a:lnTo>
                    <a:pt x="3" y="56"/>
                  </a:lnTo>
                  <a:lnTo>
                    <a:pt x="2" y="60"/>
                  </a:lnTo>
                  <a:lnTo>
                    <a:pt x="2" y="63"/>
                  </a:lnTo>
                  <a:lnTo>
                    <a:pt x="2" y="67"/>
                  </a:lnTo>
                  <a:lnTo>
                    <a:pt x="1" y="71"/>
                  </a:lnTo>
                  <a:lnTo>
                    <a:pt x="1" y="76"/>
                  </a:lnTo>
                  <a:lnTo>
                    <a:pt x="1" y="80"/>
                  </a:lnTo>
                  <a:lnTo>
                    <a:pt x="1" y="84"/>
                  </a:lnTo>
                  <a:lnTo>
                    <a:pt x="0" y="89"/>
                  </a:lnTo>
                  <a:lnTo>
                    <a:pt x="1" y="93"/>
                  </a:lnTo>
                  <a:lnTo>
                    <a:pt x="1" y="97"/>
                  </a:lnTo>
                  <a:lnTo>
                    <a:pt x="1" y="101"/>
                  </a:lnTo>
                  <a:lnTo>
                    <a:pt x="1" y="105"/>
                  </a:lnTo>
                  <a:lnTo>
                    <a:pt x="1" y="110"/>
                  </a:lnTo>
                  <a:lnTo>
                    <a:pt x="2" y="114"/>
                  </a:lnTo>
                  <a:lnTo>
                    <a:pt x="2" y="118"/>
                  </a:lnTo>
                  <a:lnTo>
                    <a:pt x="3" y="122"/>
                  </a:lnTo>
                  <a:lnTo>
                    <a:pt x="3" y="124"/>
                  </a:lnTo>
                  <a:lnTo>
                    <a:pt x="5" y="128"/>
                  </a:lnTo>
                  <a:lnTo>
                    <a:pt x="6" y="132"/>
                  </a:lnTo>
                  <a:lnTo>
                    <a:pt x="7" y="136"/>
                  </a:lnTo>
                  <a:lnTo>
                    <a:pt x="7" y="139"/>
                  </a:lnTo>
                  <a:lnTo>
                    <a:pt x="9" y="142"/>
                  </a:lnTo>
                  <a:lnTo>
                    <a:pt x="10" y="145"/>
                  </a:lnTo>
                  <a:lnTo>
                    <a:pt x="11" y="149"/>
                  </a:lnTo>
                  <a:lnTo>
                    <a:pt x="12" y="152"/>
                  </a:lnTo>
                  <a:lnTo>
                    <a:pt x="15" y="154"/>
                  </a:lnTo>
                  <a:lnTo>
                    <a:pt x="16" y="157"/>
                  </a:lnTo>
                  <a:lnTo>
                    <a:pt x="18" y="159"/>
                  </a:lnTo>
                  <a:lnTo>
                    <a:pt x="19" y="161"/>
                  </a:lnTo>
                  <a:lnTo>
                    <a:pt x="22" y="163"/>
                  </a:lnTo>
                  <a:lnTo>
                    <a:pt x="23" y="166"/>
                  </a:lnTo>
                  <a:lnTo>
                    <a:pt x="25" y="167"/>
                  </a:lnTo>
                  <a:lnTo>
                    <a:pt x="27" y="168"/>
                  </a:lnTo>
                  <a:lnTo>
                    <a:pt x="29" y="170"/>
                  </a:lnTo>
                  <a:lnTo>
                    <a:pt x="31" y="171"/>
                  </a:lnTo>
                  <a:lnTo>
                    <a:pt x="33" y="171"/>
                  </a:lnTo>
                  <a:lnTo>
                    <a:pt x="34" y="172"/>
                  </a:lnTo>
                  <a:lnTo>
                    <a:pt x="37" y="172"/>
                  </a:lnTo>
                  <a:lnTo>
                    <a:pt x="38" y="172"/>
                  </a:lnTo>
                  <a:lnTo>
                    <a:pt x="41" y="172"/>
                  </a:lnTo>
                  <a:lnTo>
                    <a:pt x="42" y="172"/>
                  </a:lnTo>
                  <a:lnTo>
                    <a:pt x="45" y="172"/>
                  </a:lnTo>
                  <a:lnTo>
                    <a:pt x="47" y="171"/>
                  </a:lnTo>
                  <a:lnTo>
                    <a:pt x="49" y="171"/>
                  </a:lnTo>
                  <a:lnTo>
                    <a:pt x="51" y="170"/>
                  </a:lnTo>
                  <a:lnTo>
                    <a:pt x="53" y="168"/>
                  </a:lnTo>
                  <a:lnTo>
                    <a:pt x="54" y="167"/>
                  </a:lnTo>
                  <a:lnTo>
                    <a:pt x="57" y="166"/>
                  </a:lnTo>
                  <a:lnTo>
                    <a:pt x="58" y="165"/>
                  </a:lnTo>
                  <a:lnTo>
                    <a:pt x="60" y="162"/>
                  </a:lnTo>
                  <a:lnTo>
                    <a:pt x="62" y="161"/>
                  </a:lnTo>
                  <a:lnTo>
                    <a:pt x="63" y="158"/>
                  </a:lnTo>
                  <a:lnTo>
                    <a:pt x="66" y="155"/>
                  </a:lnTo>
                  <a:lnTo>
                    <a:pt x="67" y="153"/>
                  </a:lnTo>
                  <a:lnTo>
                    <a:pt x="68" y="149"/>
                  </a:lnTo>
                  <a:lnTo>
                    <a:pt x="69" y="146"/>
                  </a:lnTo>
                  <a:lnTo>
                    <a:pt x="71" y="144"/>
                  </a:lnTo>
                  <a:lnTo>
                    <a:pt x="72" y="140"/>
                  </a:lnTo>
                  <a:lnTo>
                    <a:pt x="73" y="137"/>
                  </a:lnTo>
                  <a:lnTo>
                    <a:pt x="75" y="133"/>
                  </a:lnTo>
                  <a:lnTo>
                    <a:pt x="76" y="130"/>
                  </a:lnTo>
                  <a:lnTo>
                    <a:pt x="77" y="126"/>
                  </a:lnTo>
                  <a:lnTo>
                    <a:pt x="79" y="122"/>
                  </a:lnTo>
                  <a:lnTo>
                    <a:pt x="79" y="118"/>
                  </a:lnTo>
                  <a:lnTo>
                    <a:pt x="80" y="114"/>
                  </a:lnTo>
                  <a:lnTo>
                    <a:pt x="80" y="109"/>
                  </a:lnTo>
                  <a:lnTo>
                    <a:pt x="81" y="105"/>
                  </a:lnTo>
                  <a:lnTo>
                    <a:pt x="81" y="101"/>
                  </a:lnTo>
                  <a:lnTo>
                    <a:pt x="81" y="97"/>
                  </a:lnTo>
                  <a:lnTo>
                    <a:pt x="82" y="92"/>
                  </a:lnTo>
                  <a:lnTo>
                    <a:pt x="82" y="88"/>
                  </a:lnTo>
                  <a:lnTo>
                    <a:pt x="82" y="84"/>
                  </a:lnTo>
                  <a:lnTo>
                    <a:pt x="82" y="80"/>
                  </a:lnTo>
                  <a:lnTo>
                    <a:pt x="82" y="75"/>
                  </a:lnTo>
                  <a:lnTo>
                    <a:pt x="81" y="71"/>
                  </a:lnTo>
                  <a:lnTo>
                    <a:pt x="81" y="67"/>
                  </a:lnTo>
                  <a:lnTo>
                    <a:pt x="81" y="63"/>
                  </a:lnTo>
                  <a:lnTo>
                    <a:pt x="80" y="60"/>
                  </a:lnTo>
                  <a:lnTo>
                    <a:pt x="80" y="56"/>
                  </a:lnTo>
                  <a:lnTo>
                    <a:pt x="79" y="52"/>
                  </a:lnTo>
                  <a:lnTo>
                    <a:pt x="79" y="48"/>
                  </a:lnTo>
                  <a:lnTo>
                    <a:pt x="77" y="44"/>
                  </a:lnTo>
                  <a:lnTo>
                    <a:pt x="77" y="40"/>
                  </a:lnTo>
                  <a:lnTo>
                    <a:pt x="76" y="37"/>
                  </a:lnTo>
                  <a:lnTo>
                    <a:pt x="75" y="34"/>
                  </a:lnTo>
                  <a:lnTo>
                    <a:pt x="73" y="31"/>
                  </a:lnTo>
                  <a:lnTo>
                    <a:pt x="72" y="27"/>
                  </a:lnTo>
                  <a:lnTo>
                    <a:pt x="71" y="25"/>
                  </a:lnTo>
                  <a:lnTo>
                    <a:pt x="69" y="21"/>
                  </a:lnTo>
                  <a:lnTo>
                    <a:pt x="68" y="18"/>
                  </a:lnTo>
                  <a:lnTo>
                    <a:pt x="66" y="15"/>
                  </a:lnTo>
                  <a:lnTo>
                    <a:pt x="64" y="14"/>
                  </a:lnTo>
                  <a:lnTo>
                    <a:pt x="63" y="12"/>
                  </a:lnTo>
                  <a:lnTo>
                    <a:pt x="60" y="9"/>
                  </a:lnTo>
                  <a:lnTo>
                    <a:pt x="58" y="5"/>
                  </a:lnTo>
                  <a:lnTo>
                    <a:pt x="55" y="4"/>
                  </a:lnTo>
                  <a:lnTo>
                    <a:pt x="53" y="2"/>
                  </a:lnTo>
                  <a:lnTo>
                    <a:pt x="51" y="1"/>
                  </a:lnTo>
                  <a:lnTo>
                    <a:pt x="49" y="1"/>
                  </a:lnTo>
                  <a:lnTo>
                    <a:pt x="47" y="0"/>
                  </a:lnTo>
                  <a:lnTo>
                    <a:pt x="45" y="0"/>
                  </a:lnTo>
                  <a:lnTo>
                    <a:pt x="44" y="0"/>
                  </a:lnTo>
                  <a:lnTo>
                    <a:pt x="41" y="0"/>
                  </a:lnTo>
                  <a:lnTo>
                    <a:pt x="40" y="0"/>
                  </a:lnTo>
                  <a:lnTo>
                    <a:pt x="37" y="0"/>
                  </a:lnTo>
                  <a:lnTo>
                    <a:pt x="36" y="1"/>
                  </a:lnTo>
                  <a:lnTo>
                    <a:pt x="33" y="2"/>
                  </a:lnTo>
                  <a:lnTo>
                    <a:pt x="32" y="2"/>
                  </a:lnTo>
                  <a:lnTo>
                    <a:pt x="29" y="4"/>
                  </a:lnTo>
                  <a:lnTo>
                    <a:pt x="28" y="5"/>
                  </a:lnTo>
                  <a:lnTo>
                    <a:pt x="25" y="8"/>
                  </a:lnTo>
                  <a:lnTo>
                    <a:pt x="24" y="9"/>
                  </a:lnTo>
                  <a:lnTo>
                    <a:pt x="23" y="10"/>
                  </a:lnTo>
                  <a:lnTo>
                    <a:pt x="20" y="13"/>
                  </a:lnTo>
                  <a:lnTo>
                    <a:pt x="19" y="15"/>
                  </a:lnTo>
                  <a:lnTo>
                    <a:pt x="18" y="18"/>
                  </a:lnTo>
                  <a:lnTo>
                    <a:pt x="15" y="21"/>
                  </a:lnTo>
                  <a:lnTo>
                    <a:pt x="14" y="23"/>
                  </a:lnTo>
                  <a:lnTo>
                    <a:pt x="12" y="26"/>
                  </a:lnTo>
                  <a:lnTo>
                    <a:pt x="11" y="28"/>
                  </a:lnTo>
                  <a:lnTo>
                    <a:pt x="10" y="32"/>
                  </a:lnTo>
                  <a:lnTo>
                    <a:pt x="9" y="36"/>
                  </a:lnTo>
                  <a:lnTo>
                    <a:pt x="7" y="39"/>
                  </a:lnTo>
                  <a:lnTo>
                    <a:pt x="6" y="43"/>
                  </a:lnTo>
                  <a:lnTo>
                    <a:pt x="5" y="47"/>
                  </a:lnTo>
                  <a:lnTo>
                    <a:pt x="5" y="52"/>
                  </a:lnTo>
                  <a:lnTo>
                    <a:pt x="6" y="52"/>
                  </a:lnTo>
                  <a:lnTo>
                    <a:pt x="6" y="48"/>
                  </a:lnTo>
                  <a:lnTo>
                    <a:pt x="7" y="44"/>
                  </a:lnTo>
                  <a:lnTo>
                    <a:pt x="9" y="41"/>
                  </a:lnTo>
                  <a:lnTo>
                    <a:pt x="10" y="37"/>
                  </a:lnTo>
                  <a:lnTo>
                    <a:pt x="11" y="34"/>
                  </a:lnTo>
                  <a:lnTo>
                    <a:pt x="12" y="31"/>
                  </a:lnTo>
                  <a:lnTo>
                    <a:pt x="14" y="28"/>
                  </a:lnTo>
                  <a:lnTo>
                    <a:pt x="15" y="25"/>
                  </a:lnTo>
                  <a:lnTo>
                    <a:pt x="16" y="22"/>
                  </a:lnTo>
                  <a:lnTo>
                    <a:pt x="18" y="19"/>
                  </a:lnTo>
                  <a:lnTo>
                    <a:pt x="20" y="18"/>
                  </a:lnTo>
                  <a:lnTo>
                    <a:pt x="22" y="15"/>
                  </a:lnTo>
                  <a:lnTo>
                    <a:pt x="23" y="13"/>
                  </a:lnTo>
                  <a:lnTo>
                    <a:pt x="24" y="12"/>
                  </a:lnTo>
                  <a:lnTo>
                    <a:pt x="27" y="10"/>
                  </a:lnTo>
                  <a:lnTo>
                    <a:pt x="28" y="8"/>
                  </a:lnTo>
                  <a:lnTo>
                    <a:pt x="31" y="6"/>
                  </a:lnTo>
                  <a:lnTo>
                    <a:pt x="32" y="5"/>
                  </a:lnTo>
                  <a:lnTo>
                    <a:pt x="33" y="4"/>
                  </a:lnTo>
                  <a:lnTo>
                    <a:pt x="36" y="4"/>
                  </a:lnTo>
                  <a:lnTo>
                    <a:pt x="37" y="2"/>
                  </a:lnTo>
                  <a:lnTo>
                    <a:pt x="40" y="2"/>
                  </a:lnTo>
                  <a:lnTo>
                    <a:pt x="41" y="2"/>
                  </a:lnTo>
                  <a:lnTo>
                    <a:pt x="44" y="2"/>
                  </a:lnTo>
                  <a:lnTo>
                    <a:pt x="45" y="2"/>
                  </a:lnTo>
                  <a:lnTo>
                    <a:pt x="47" y="2"/>
                  </a:lnTo>
                  <a:lnTo>
                    <a:pt x="49" y="4"/>
                  </a:lnTo>
                  <a:lnTo>
                    <a:pt x="51" y="4"/>
                  </a:lnTo>
                  <a:lnTo>
                    <a:pt x="53" y="5"/>
                  </a:lnTo>
                  <a:lnTo>
                    <a:pt x="55" y="6"/>
                  </a:lnTo>
                  <a:lnTo>
                    <a:pt x="57" y="8"/>
                  </a:lnTo>
                  <a:lnTo>
                    <a:pt x="60" y="12"/>
                  </a:lnTo>
                  <a:lnTo>
                    <a:pt x="62" y="13"/>
                  </a:lnTo>
                  <a:lnTo>
                    <a:pt x="63" y="15"/>
                  </a:lnTo>
                  <a:lnTo>
                    <a:pt x="66" y="18"/>
                  </a:lnTo>
                  <a:lnTo>
                    <a:pt x="67" y="21"/>
                  </a:lnTo>
                  <a:lnTo>
                    <a:pt x="68" y="23"/>
                  </a:lnTo>
                  <a:lnTo>
                    <a:pt x="69" y="26"/>
                  </a:lnTo>
                  <a:lnTo>
                    <a:pt x="71" y="28"/>
                  </a:lnTo>
                  <a:lnTo>
                    <a:pt x="72" y="32"/>
                  </a:lnTo>
                  <a:lnTo>
                    <a:pt x="73" y="35"/>
                  </a:lnTo>
                  <a:lnTo>
                    <a:pt x="75" y="39"/>
                  </a:lnTo>
                  <a:lnTo>
                    <a:pt x="76" y="41"/>
                  </a:lnTo>
                  <a:lnTo>
                    <a:pt x="76" y="45"/>
                  </a:lnTo>
                  <a:lnTo>
                    <a:pt x="77" y="49"/>
                  </a:lnTo>
                  <a:lnTo>
                    <a:pt x="79" y="53"/>
                  </a:lnTo>
                  <a:lnTo>
                    <a:pt x="79" y="56"/>
                  </a:lnTo>
                  <a:lnTo>
                    <a:pt x="79" y="60"/>
                  </a:lnTo>
                  <a:lnTo>
                    <a:pt x="80" y="63"/>
                  </a:lnTo>
                  <a:lnTo>
                    <a:pt x="80" y="67"/>
                  </a:lnTo>
                  <a:lnTo>
                    <a:pt x="80" y="72"/>
                  </a:lnTo>
                  <a:lnTo>
                    <a:pt x="81" y="76"/>
                  </a:lnTo>
                  <a:lnTo>
                    <a:pt x="81" y="80"/>
                  </a:lnTo>
                  <a:lnTo>
                    <a:pt x="81" y="84"/>
                  </a:lnTo>
                  <a:lnTo>
                    <a:pt x="81" y="88"/>
                  </a:lnTo>
                  <a:lnTo>
                    <a:pt x="81" y="92"/>
                  </a:lnTo>
                  <a:lnTo>
                    <a:pt x="80" y="96"/>
                  </a:lnTo>
                  <a:lnTo>
                    <a:pt x="80" y="101"/>
                  </a:lnTo>
                  <a:lnTo>
                    <a:pt x="80" y="105"/>
                  </a:lnTo>
                  <a:lnTo>
                    <a:pt x="79" y="109"/>
                  </a:lnTo>
                  <a:lnTo>
                    <a:pt x="79" y="113"/>
                  </a:lnTo>
                  <a:lnTo>
                    <a:pt x="77" y="117"/>
                  </a:lnTo>
                  <a:lnTo>
                    <a:pt x="77" y="120"/>
                  </a:lnTo>
                  <a:lnTo>
                    <a:pt x="76" y="124"/>
                  </a:lnTo>
                  <a:lnTo>
                    <a:pt x="75" y="128"/>
                  </a:lnTo>
                  <a:lnTo>
                    <a:pt x="73" y="132"/>
                  </a:lnTo>
                  <a:lnTo>
                    <a:pt x="72" y="136"/>
                  </a:lnTo>
                  <a:lnTo>
                    <a:pt x="71" y="139"/>
                  </a:lnTo>
                  <a:lnTo>
                    <a:pt x="69" y="142"/>
                  </a:lnTo>
                  <a:lnTo>
                    <a:pt x="68" y="145"/>
                  </a:lnTo>
                  <a:lnTo>
                    <a:pt x="67" y="148"/>
                  </a:lnTo>
                  <a:lnTo>
                    <a:pt x="66" y="150"/>
                  </a:lnTo>
                  <a:lnTo>
                    <a:pt x="64" y="153"/>
                  </a:lnTo>
                  <a:lnTo>
                    <a:pt x="63" y="155"/>
                  </a:lnTo>
                  <a:lnTo>
                    <a:pt x="60" y="158"/>
                  </a:lnTo>
                  <a:lnTo>
                    <a:pt x="59" y="159"/>
                  </a:lnTo>
                  <a:lnTo>
                    <a:pt x="58" y="162"/>
                  </a:lnTo>
                  <a:lnTo>
                    <a:pt x="55" y="163"/>
                  </a:lnTo>
                  <a:lnTo>
                    <a:pt x="54" y="165"/>
                  </a:lnTo>
                  <a:lnTo>
                    <a:pt x="53" y="166"/>
                  </a:lnTo>
                  <a:lnTo>
                    <a:pt x="50" y="167"/>
                  </a:lnTo>
                  <a:lnTo>
                    <a:pt x="49" y="168"/>
                  </a:lnTo>
                  <a:lnTo>
                    <a:pt x="46" y="168"/>
                  </a:lnTo>
                  <a:lnTo>
                    <a:pt x="45" y="170"/>
                  </a:lnTo>
                  <a:lnTo>
                    <a:pt x="42" y="170"/>
                  </a:lnTo>
                  <a:lnTo>
                    <a:pt x="41" y="170"/>
                  </a:lnTo>
                  <a:lnTo>
                    <a:pt x="38" y="170"/>
                  </a:lnTo>
                  <a:lnTo>
                    <a:pt x="37" y="170"/>
                  </a:lnTo>
                  <a:lnTo>
                    <a:pt x="36" y="170"/>
                  </a:lnTo>
                  <a:lnTo>
                    <a:pt x="33" y="170"/>
                  </a:lnTo>
                  <a:lnTo>
                    <a:pt x="31" y="168"/>
                  </a:lnTo>
                  <a:lnTo>
                    <a:pt x="29" y="167"/>
                  </a:lnTo>
                  <a:lnTo>
                    <a:pt x="28" y="166"/>
                  </a:lnTo>
                  <a:lnTo>
                    <a:pt x="25" y="165"/>
                  </a:lnTo>
                  <a:lnTo>
                    <a:pt x="24" y="163"/>
                  </a:lnTo>
                  <a:lnTo>
                    <a:pt x="22" y="161"/>
                  </a:lnTo>
                  <a:lnTo>
                    <a:pt x="20" y="159"/>
                  </a:lnTo>
                  <a:lnTo>
                    <a:pt x="19" y="157"/>
                  </a:lnTo>
                  <a:lnTo>
                    <a:pt x="16" y="154"/>
                  </a:lnTo>
                  <a:lnTo>
                    <a:pt x="15" y="152"/>
                  </a:lnTo>
                  <a:lnTo>
                    <a:pt x="14" y="149"/>
                  </a:lnTo>
                  <a:lnTo>
                    <a:pt x="12" y="146"/>
                  </a:lnTo>
                  <a:lnTo>
                    <a:pt x="11" y="144"/>
                  </a:lnTo>
                  <a:lnTo>
                    <a:pt x="10" y="141"/>
                  </a:lnTo>
                  <a:lnTo>
                    <a:pt x="9" y="137"/>
                  </a:lnTo>
                  <a:lnTo>
                    <a:pt x="7" y="135"/>
                  </a:lnTo>
                  <a:lnTo>
                    <a:pt x="7" y="131"/>
                  </a:lnTo>
                  <a:lnTo>
                    <a:pt x="6" y="127"/>
                  </a:lnTo>
                  <a:lnTo>
                    <a:pt x="5" y="124"/>
                  </a:lnTo>
                  <a:lnTo>
                    <a:pt x="5" y="120"/>
                  </a:lnTo>
                  <a:lnTo>
                    <a:pt x="3" y="117"/>
                  </a:lnTo>
                  <a:lnTo>
                    <a:pt x="3" y="113"/>
                  </a:lnTo>
                  <a:lnTo>
                    <a:pt x="2" y="109"/>
                  </a:lnTo>
                  <a:lnTo>
                    <a:pt x="2" y="105"/>
                  </a:lnTo>
                  <a:lnTo>
                    <a:pt x="2" y="101"/>
                  </a:lnTo>
                  <a:lnTo>
                    <a:pt x="2" y="97"/>
                  </a:lnTo>
                  <a:lnTo>
                    <a:pt x="2" y="93"/>
                  </a:lnTo>
                  <a:lnTo>
                    <a:pt x="2" y="89"/>
                  </a:lnTo>
                  <a:lnTo>
                    <a:pt x="2" y="84"/>
                  </a:lnTo>
                  <a:lnTo>
                    <a:pt x="2" y="80"/>
                  </a:lnTo>
                  <a:lnTo>
                    <a:pt x="2" y="76"/>
                  </a:lnTo>
                  <a:lnTo>
                    <a:pt x="2" y="72"/>
                  </a:lnTo>
                  <a:lnTo>
                    <a:pt x="3" y="69"/>
                  </a:lnTo>
                  <a:lnTo>
                    <a:pt x="3" y="65"/>
                  </a:lnTo>
                  <a:lnTo>
                    <a:pt x="3" y="60"/>
                  </a:lnTo>
                  <a:lnTo>
                    <a:pt x="5" y="56"/>
                  </a:lnTo>
                  <a:lnTo>
                    <a:pt x="6" y="52"/>
                  </a:lnTo>
                  <a:lnTo>
                    <a:pt x="5" y="52"/>
                  </a:lnTo>
                  <a:close/>
                </a:path>
              </a:pathLst>
            </a:custGeom>
            <a:solidFill>
              <a:srgbClr val="808080"/>
            </a:solidFill>
            <a:ln w="9525">
              <a:noFill/>
              <a:round/>
              <a:headEnd/>
              <a:tailEnd/>
            </a:ln>
          </p:spPr>
          <p:txBody>
            <a:bodyPr/>
            <a:lstStyle/>
            <a:p>
              <a:endParaRPr lang="en-US"/>
            </a:p>
          </p:txBody>
        </p:sp>
        <p:sp>
          <p:nvSpPr>
            <p:cNvPr id="411" name="Freeform 557"/>
            <p:cNvSpPr>
              <a:spLocks/>
            </p:cNvSpPr>
            <p:nvPr/>
          </p:nvSpPr>
          <p:spPr bwMode="auto">
            <a:xfrm>
              <a:off x="1719" y="1373"/>
              <a:ext cx="60" cy="128"/>
            </a:xfrm>
            <a:custGeom>
              <a:avLst/>
              <a:gdLst>
                <a:gd name="T0" fmla="*/ 38 w 60"/>
                <a:gd name="T1" fmla="*/ 2 h 128"/>
                <a:gd name="T2" fmla="*/ 36 w 60"/>
                <a:gd name="T3" fmla="*/ 0 h 128"/>
                <a:gd name="T4" fmla="*/ 31 w 60"/>
                <a:gd name="T5" fmla="*/ 0 h 128"/>
                <a:gd name="T6" fmla="*/ 25 w 60"/>
                <a:gd name="T7" fmla="*/ 1 h 128"/>
                <a:gd name="T8" fmla="*/ 22 w 60"/>
                <a:gd name="T9" fmla="*/ 4 h 128"/>
                <a:gd name="T10" fmla="*/ 18 w 60"/>
                <a:gd name="T11" fmla="*/ 5 h 128"/>
                <a:gd name="T12" fmla="*/ 15 w 60"/>
                <a:gd name="T13" fmla="*/ 10 h 128"/>
                <a:gd name="T14" fmla="*/ 13 w 60"/>
                <a:gd name="T15" fmla="*/ 14 h 128"/>
                <a:gd name="T16" fmla="*/ 10 w 60"/>
                <a:gd name="T17" fmla="*/ 18 h 128"/>
                <a:gd name="T18" fmla="*/ 7 w 60"/>
                <a:gd name="T19" fmla="*/ 22 h 128"/>
                <a:gd name="T20" fmla="*/ 6 w 60"/>
                <a:gd name="T21" fmla="*/ 27 h 128"/>
                <a:gd name="T22" fmla="*/ 5 w 60"/>
                <a:gd name="T23" fmla="*/ 31 h 128"/>
                <a:gd name="T24" fmla="*/ 2 w 60"/>
                <a:gd name="T25" fmla="*/ 41 h 128"/>
                <a:gd name="T26" fmla="*/ 1 w 60"/>
                <a:gd name="T27" fmla="*/ 48 h 128"/>
                <a:gd name="T28" fmla="*/ 1 w 60"/>
                <a:gd name="T29" fmla="*/ 54 h 128"/>
                <a:gd name="T30" fmla="*/ 0 w 60"/>
                <a:gd name="T31" fmla="*/ 59 h 128"/>
                <a:gd name="T32" fmla="*/ 0 w 60"/>
                <a:gd name="T33" fmla="*/ 65 h 128"/>
                <a:gd name="T34" fmla="*/ 0 w 60"/>
                <a:gd name="T35" fmla="*/ 70 h 128"/>
                <a:gd name="T36" fmla="*/ 1 w 60"/>
                <a:gd name="T37" fmla="*/ 75 h 128"/>
                <a:gd name="T38" fmla="*/ 1 w 60"/>
                <a:gd name="T39" fmla="*/ 80 h 128"/>
                <a:gd name="T40" fmla="*/ 1 w 60"/>
                <a:gd name="T41" fmla="*/ 85 h 128"/>
                <a:gd name="T42" fmla="*/ 2 w 60"/>
                <a:gd name="T43" fmla="*/ 91 h 128"/>
                <a:gd name="T44" fmla="*/ 3 w 60"/>
                <a:gd name="T45" fmla="*/ 96 h 128"/>
                <a:gd name="T46" fmla="*/ 5 w 60"/>
                <a:gd name="T47" fmla="*/ 101 h 128"/>
                <a:gd name="T48" fmla="*/ 7 w 60"/>
                <a:gd name="T49" fmla="*/ 106 h 128"/>
                <a:gd name="T50" fmla="*/ 9 w 60"/>
                <a:gd name="T51" fmla="*/ 111 h 128"/>
                <a:gd name="T52" fmla="*/ 11 w 60"/>
                <a:gd name="T53" fmla="*/ 115 h 128"/>
                <a:gd name="T54" fmla="*/ 14 w 60"/>
                <a:gd name="T55" fmla="*/ 118 h 128"/>
                <a:gd name="T56" fmla="*/ 19 w 60"/>
                <a:gd name="T57" fmla="*/ 124 h 128"/>
                <a:gd name="T58" fmla="*/ 23 w 60"/>
                <a:gd name="T59" fmla="*/ 125 h 128"/>
                <a:gd name="T60" fmla="*/ 27 w 60"/>
                <a:gd name="T61" fmla="*/ 127 h 128"/>
                <a:gd name="T62" fmla="*/ 29 w 60"/>
                <a:gd name="T63" fmla="*/ 128 h 128"/>
                <a:gd name="T64" fmla="*/ 32 w 60"/>
                <a:gd name="T65" fmla="*/ 127 h 128"/>
                <a:gd name="T66" fmla="*/ 37 w 60"/>
                <a:gd name="T67" fmla="*/ 125 h 128"/>
                <a:gd name="T68" fmla="*/ 41 w 60"/>
                <a:gd name="T69" fmla="*/ 123 h 128"/>
                <a:gd name="T70" fmla="*/ 45 w 60"/>
                <a:gd name="T71" fmla="*/ 119 h 128"/>
                <a:gd name="T72" fmla="*/ 48 w 60"/>
                <a:gd name="T73" fmla="*/ 115 h 128"/>
                <a:gd name="T74" fmla="*/ 50 w 60"/>
                <a:gd name="T75" fmla="*/ 111 h 128"/>
                <a:gd name="T76" fmla="*/ 51 w 60"/>
                <a:gd name="T77" fmla="*/ 106 h 128"/>
                <a:gd name="T78" fmla="*/ 54 w 60"/>
                <a:gd name="T79" fmla="*/ 103 h 128"/>
                <a:gd name="T80" fmla="*/ 55 w 60"/>
                <a:gd name="T81" fmla="*/ 98 h 128"/>
                <a:gd name="T82" fmla="*/ 58 w 60"/>
                <a:gd name="T83" fmla="*/ 85 h 128"/>
                <a:gd name="T84" fmla="*/ 59 w 60"/>
                <a:gd name="T85" fmla="*/ 80 h 128"/>
                <a:gd name="T86" fmla="*/ 60 w 60"/>
                <a:gd name="T87" fmla="*/ 75 h 128"/>
                <a:gd name="T88" fmla="*/ 60 w 60"/>
                <a:gd name="T89" fmla="*/ 70 h 128"/>
                <a:gd name="T90" fmla="*/ 60 w 60"/>
                <a:gd name="T91" fmla="*/ 65 h 128"/>
                <a:gd name="T92" fmla="*/ 60 w 60"/>
                <a:gd name="T93" fmla="*/ 59 h 128"/>
                <a:gd name="T94" fmla="*/ 60 w 60"/>
                <a:gd name="T95" fmla="*/ 54 h 128"/>
                <a:gd name="T96" fmla="*/ 60 w 60"/>
                <a:gd name="T97" fmla="*/ 49 h 128"/>
                <a:gd name="T98" fmla="*/ 59 w 60"/>
                <a:gd name="T99" fmla="*/ 44 h 128"/>
                <a:gd name="T100" fmla="*/ 58 w 60"/>
                <a:gd name="T101" fmla="*/ 39 h 128"/>
                <a:gd name="T102" fmla="*/ 58 w 60"/>
                <a:gd name="T103" fmla="*/ 33 h 128"/>
                <a:gd name="T104" fmla="*/ 57 w 60"/>
                <a:gd name="T105" fmla="*/ 28 h 128"/>
                <a:gd name="T106" fmla="*/ 55 w 60"/>
                <a:gd name="T107" fmla="*/ 24 h 128"/>
                <a:gd name="T108" fmla="*/ 53 w 60"/>
                <a:gd name="T109" fmla="*/ 19 h 128"/>
                <a:gd name="T110" fmla="*/ 51 w 60"/>
                <a:gd name="T111" fmla="*/ 15 h 128"/>
                <a:gd name="T112" fmla="*/ 48 w 60"/>
                <a:gd name="T113" fmla="*/ 10 h 128"/>
                <a:gd name="T114" fmla="*/ 45 w 60"/>
                <a:gd name="T115" fmla="*/ 8 h 1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
                <a:gd name="T175" fmla="*/ 0 h 128"/>
                <a:gd name="T176" fmla="*/ 60 w 60"/>
                <a:gd name="T177" fmla="*/ 128 h 1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 h="128">
                  <a:moveTo>
                    <a:pt x="44" y="5"/>
                  </a:moveTo>
                  <a:lnTo>
                    <a:pt x="41" y="4"/>
                  </a:lnTo>
                  <a:lnTo>
                    <a:pt x="40" y="2"/>
                  </a:lnTo>
                  <a:lnTo>
                    <a:pt x="38" y="2"/>
                  </a:lnTo>
                  <a:lnTo>
                    <a:pt x="38" y="1"/>
                  </a:lnTo>
                  <a:lnTo>
                    <a:pt x="37" y="1"/>
                  </a:lnTo>
                  <a:lnTo>
                    <a:pt x="36" y="1"/>
                  </a:lnTo>
                  <a:lnTo>
                    <a:pt x="36" y="0"/>
                  </a:lnTo>
                  <a:lnTo>
                    <a:pt x="35" y="0"/>
                  </a:lnTo>
                  <a:lnTo>
                    <a:pt x="33" y="0"/>
                  </a:lnTo>
                  <a:lnTo>
                    <a:pt x="32" y="0"/>
                  </a:lnTo>
                  <a:lnTo>
                    <a:pt x="31" y="0"/>
                  </a:lnTo>
                  <a:lnTo>
                    <a:pt x="29" y="0"/>
                  </a:lnTo>
                  <a:lnTo>
                    <a:pt x="28" y="0"/>
                  </a:lnTo>
                  <a:lnTo>
                    <a:pt x="27" y="0"/>
                  </a:lnTo>
                  <a:lnTo>
                    <a:pt x="25" y="1"/>
                  </a:lnTo>
                  <a:lnTo>
                    <a:pt x="24" y="1"/>
                  </a:lnTo>
                  <a:lnTo>
                    <a:pt x="23" y="2"/>
                  </a:lnTo>
                  <a:lnTo>
                    <a:pt x="22" y="2"/>
                  </a:lnTo>
                  <a:lnTo>
                    <a:pt x="22" y="4"/>
                  </a:lnTo>
                  <a:lnTo>
                    <a:pt x="20" y="4"/>
                  </a:lnTo>
                  <a:lnTo>
                    <a:pt x="20" y="5"/>
                  </a:lnTo>
                  <a:lnTo>
                    <a:pt x="19" y="5"/>
                  </a:lnTo>
                  <a:lnTo>
                    <a:pt x="18" y="5"/>
                  </a:lnTo>
                  <a:lnTo>
                    <a:pt x="18" y="6"/>
                  </a:lnTo>
                  <a:lnTo>
                    <a:pt x="16" y="8"/>
                  </a:lnTo>
                  <a:lnTo>
                    <a:pt x="15" y="9"/>
                  </a:lnTo>
                  <a:lnTo>
                    <a:pt x="15" y="10"/>
                  </a:lnTo>
                  <a:lnTo>
                    <a:pt x="14" y="10"/>
                  </a:lnTo>
                  <a:lnTo>
                    <a:pt x="14" y="11"/>
                  </a:lnTo>
                  <a:lnTo>
                    <a:pt x="13" y="13"/>
                  </a:lnTo>
                  <a:lnTo>
                    <a:pt x="13" y="14"/>
                  </a:lnTo>
                  <a:lnTo>
                    <a:pt x="11" y="14"/>
                  </a:lnTo>
                  <a:lnTo>
                    <a:pt x="11" y="15"/>
                  </a:lnTo>
                  <a:lnTo>
                    <a:pt x="10" y="17"/>
                  </a:lnTo>
                  <a:lnTo>
                    <a:pt x="10" y="18"/>
                  </a:lnTo>
                  <a:lnTo>
                    <a:pt x="9" y="19"/>
                  </a:lnTo>
                  <a:lnTo>
                    <a:pt x="9" y="21"/>
                  </a:lnTo>
                  <a:lnTo>
                    <a:pt x="9" y="22"/>
                  </a:lnTo>
                  <a:lnTo>
                    <a:pt x="7" y="22"/>
                  </a:lnTo>
                  <a:lnTo>
                    <a:pt x="7" y="23"/>
                  </a:lnTo>
                  <a:lnTo>
                    <a:pt x="7" y="24"/>
                  </a:lnTo>
                  <a:lnTo>
                    <a:pt x="6" y="26"/>
                  </a:lnTo>
                  <a:lnTo>
                    <a:pt x="6" y="27"/>
                  </a:lnTo>
                  <a:lnTo>
                    <a:pt x="6" y="28"/>
                  </a:lnTo>
                  <a:lnTo>
                    <a:pt x="5" y="28"/>
                  </a:lnTo>
                  <a:lnTo>
                    <a:pt x="5" y="30"/>
                  </a:lnTo>
                  <a:lnTo>
                    <a:pt x="5" y="31"/>
                  </a:lnTo>
                  <a:lnTo>
                    <a:pt x="5" y="32"/>
                  </a:lnTo>
                  <a:lnTo>
                    <a:pt x="3" y="33"/>
                  </a:lnTo>
                  <a:lnTo>
                    <a:pt x="3" y="37"/>
                  </a:lnTo>
                  <a:lnTo>
                    <a:pt x="2" y="41"/>
                  </a:lnTo>
                  <a:lnTo>
                    <a:pt x="2" y="43"/>
                  </a:lnTo>
                  <a:lnTo>
                    <a:pt x="1" y="45"/>
                  </a:lnTo>
                  <a:lnTo>
                    <a:pt x="1" y="46"/>
                  </a:lnTo>
                  <a:lnTo>
                    <a:pt x="1" y="48"/>
                  </a:lnTo>
                  <a:lnTo>
                    <a:pt x="1" y="49"/>
                  </a:lnTo>
                  <a:lnTo>
                    <a:pt x="1" y="50"/>
                  </a:lnTo>
                  <a:lnTo>
                    <a:pt x="1" y="52"/>
                  </a:lnTo>
                  <a:lnTo>
                    <a:pt x="1" y="54"/>
                  </a:lnTo>
                  <a:lnTo>
                    <a:pt x="1" y="56"/>
                  </a:lnTo>
                  <a:lnTo>
                    <a:pt x="0" y="57"/>
                  </a:lnTo>
                  <a:lnTo>
                    <a:pt x="0" y="58"/>
                  </a:lnTo>
                  <a:lnTo>
                    <a:pt x="0" y="59"/>
                  </a:lnTo>
                  <a:lnTo>
                    <a:pt x="0" y="61"/>
                  </a:lnTo>
                  <a:lnTo>
                    <a:pt x="0" y="62"/>
                  </a:lnTo>
                  <a:lnTo>
                    <a:pt x="0" y="63"/>
                  </a:lnTo>
                  <a:lnTo>
                    <a:pt x="0" y="65"/>
                  </a:lnTo>
                  <a:lnTo>
                    <a:pt x="0" y="66"/>
                  </a:lnTo>
                  <a:lnTo>
                    <a:pt x="0" y="67"/>
                  </a:lnTo>
                  <a:lnTo>
                    <a:pt x="0" y="68"/>
                  </a:lnTo>
                  <a:lnTo>
                    <a:pt x="0" y="70"/>
                  </a:lnTo>
                  <a:lnTo>
                    <a:pt x="0" y="71"/>
                  </a:lnTo>
                  <a:lnTo>
                    <a:pt x="0" y="72"/>
                  </a:lnTo>
                  <a:lnTo>
                    <a:pt x="0" y="74"/>
                  </a:lnTo>
                  <a:lnTo>
                    <a:pt x="1" y="75"/>
                  </a:lnTo>
                  <a:lnTo>
                    <a:pt x="1" y="76"/>
                  </a:lnTo>
                  <a:lnTo>
                    <a:pt x="1" y="78"/>
                  </a:lnTo>
                  <a:lnTo>
                    <a:pt x="1" y="79"/>
                  </a:lnTo>
                  <a:lnTo>
                    <a:pt x="1" y="80"/>
                  </a:lnTo>
                  <a:lnTo>
                    <a:pt x="1" y="81"/>
                  </a:lnTo>
                  <a:lnTo>
                    <a:pt x="1" y="83"/>
                  </a:lnTo>
                  <a:lnTo>
                    <a:pt x="1" y="84"/>
                  </a:lnTo>
                  <a:lnTo>
                    <a:pt x="1" y="85"/>
                  </a:lnTo>
                  <a:lnTo>
                    <a:pt x="2" y="87"/>
                  </a:lnTo>
                  <a:lnTo>
                    <a:pt x="2" y="88"/>
                  </a:lnTo>
                  <a:lnTo>
                    <a:pt x="2" y="89"/>
                  </a:lnTo>
                  <a:lnTo>
                    <a:pt x="2" y="91"/>
                  </a:lnTo>
                  <a:lnTo>
                    <a:pt x="2" y="92"/>
                  </a:lnTo>
                  <a:lnTo>
                    <a:pt x="3" y="93"/>
                  </a:lnTo>
                  <a:lnTo>
                    <a:pt x="3" y="94"/>
                  </a:lnTo>
                  <a:lnTo>
                    <a:pt x="3" y="96"/>
                  </a:lnTo>
                  <a:lnTo>
                    <a:pt x="3" y="97"/>
                  </a:lnTo>
                  <a:lnTo>
                    <a:pt x="5" y="98"/>
                  </a:lnTo>
                  <a:lnTo>
                    <a:pt x="5" y="100"/>
                  </a:lnTo>
                  <a:lnTo>
                    <a:pt x="5" y="101"/>
                  </a:lnTo>
                  <a:lnTo>
                    <a:pt x="5" y="102"/>
                  </a:lnTo>
                  <a:lnTo>
                    <a:pt x="6" y="103"/>
                  </a:lnTo>
                  <a:lnTo>
                    <a:pt x="6" y="105"/>
                  </a:lnTo>
                  <a:lnTo>
                    <a:pt x="7" y="106"/>
                  </a:lnTo>
                  <a:lnTo>
                    <a:pt x="7" y="107"/>
                  </a:lnTo>
                  <a:lnTo>
                    <a:pt x="9" y="109"/>
                  </a:lnTo>
                  <a:lnTo>
                    <a:pt x="9" y="110"/>
                  </a:lnTo>
                  <a:lnTo>
                    <a:pt x="9" y="111"/>
                  </a:lnTo>
                  <a:lnTo>
                    <a:pt x="10" y="111"/>
                  </a:lnTo>
                  <a:lnTo>
                    <a:pt x="10" y="113"/>
                  </a:lnTo>
                  <a:lnTo>
                    <a:pt x="11" y="114"/>
                  </a:lnTo>
                  <a:lnTo>
                    <a:pt x="11" y="115"/>
                  </a:lnTo>
                  <a:lnTo>
                    <a:pt x="13" y="115"/>
                  </a:lnTo>
                  <a:lnTo>
                    <a:pt x="13" y="116"/>
                  </a:lnTo>
                  <a:lnTo>
                    <a:pt x="13" y="118"/>
                  </a:lnTo>
                  <a:lnTo>
                    <a:pt x="14" y="118"/>
                  </a:lnTo>
                  <a:lnTo>
                    <a:pt x="15" y="119"/>
                  </a:lnTo>
                  <a:lnTo>
                    <a:pt x="15" y="120"/>
                  </a:lnTo>
                  <a:lnTo>
                    <a:pt x="16" y="122"/>
                  </a:lnTo>
                  <a:lnTo>
                    <a:pt x="19" y="124"/>
                  </a:lnTo>
                  <a:lnTo>
                    <a:pt x="20" y="124"/>
                  </a:lnTo>
                  <a:lnTo>
                    <a:pt x="20" y="125"/>
                  </a:lnTo>
                  <a:lnTo>
                    <a:pt x="22" y="125"/>
                  </a:lnTo>
                  <a:lnTo>
                    <a:pt x="23" y="125"/>
                  </a:lnTo>
                  <a:lnTo>
                    <a:pt x="23" y="127"/>
                  </a:lnTo>
                  <a:lnTo>
                    <a:pt x="24" y="127"/>
                  </a:lnTo>
                  <a:lnTo>
                    <a:pt x="25" y="127"/>
                  </a:lnTo>
                  <a:lnTo>
                    <a:pt x="27" y="127"/>
                  </a:lnTo>
                  <a:lnTo>
                    <a:pt x="28" y="127"/>
                  </a:lnTo>
                  <a:lnTo>
                    <a:pt x="28" y="128"/>
                  </a:lnTo>
                  <a:lnTo>
                    <a:pt x="29" y="127"/>
                  </a:lnTo>
                  <a:lnTo>
                    <a:pt x="29" y="128"/>
                  </a:lnTo>
                  <a:lnTo>
                    <a:pt x="31" y="128"/>
                  </a:lnTo>
                  <a:lnTo>
                    <a:pt x="31" y="127"/>
                  </a:lnTo>
                  <a:lnTo>
                    <a:pt x="31" y="128"/>
                  </a:lnTo>
                  <a:lnTo>
                    <a:pt x="32" y="127"/>
                  </a:lnTo>
                  <a:lnTo>
                    <a:pt x="33" y="127"/>
                  </a:lnTo>
                  <a:lnTo>
                    <a:pt x="35" y="127"/>
                  </a:lnTo>
                  <a:lnTo>
                    <a:pt x="36" y="125"/>
                  </a:lnTo>
                  <a:lnTo>
                    <a:pt x="37" y="125"/>
                  </a:lnTo>
                  <a:lnTo>
                    <a:pt x="38" y="124"/>
                  </a:lnTo>
                  <a:lnTo>
                    <a:pt x="40" y="124"/>
                  </a:lnTo>
                  <a:lnTo>
                    <a:pt x="40" y="123"/>
                  </a:lnTo>
                  <a:lnTo>
                    <a:pt x="41" y="123"/>
                  </a:lnTo>
                  <a:lnTo>
                    <a:pt x="41" y="122"/>
                  </a:lnTo>
                  <a:lnTo>
                    <a:pt x="42" y="122"/>
                  </a:lnTo>
                  <a:lnTo>
                    <a:pt x="44" y="120"/>
                  </a:lnTo>
                  <a:lnTo>
                    <a:pt x="45" y="119"/>
                  </a:lnTo>
                  <a:lnTo>
                    <a:pt x="45" y="118"/>
                  </a:lnTo>
                  <a:lnTo>
                    <a:pt x="46" y="118"/>
                  </a:lnTo>
                  <a:lnTo>
                    <a:pt x="46" y="116"/>
                  </a:lnTo>
                  <a:lnTo>
                    <a:pt x="48" y="115"/>
                  </a:lnTo>
                  <a:lnTo>
                    <a:pt x="48" y="114"/>
                  </a:lnTo>
                  <a:lnTo>
                    <a:pt x="49" y="114"/>
                  </a:lnTo>
                  <a:lnTo>
                    <a:pt x="49" y="113"/>
                  </a:lnTo>
                  <a:lnTo>
                    <a:pt x="50" y="111"/>
                  </a:lnTo>
                  <a:lnTo>
                    <a:pt x="50" y="110"/>
                  </a:lnTo>
                  <a:lnTo>
                    <a:pt x="51" y="109"/>
                  </a:lnTo>
                  <a:lnTo>
                    <a:pt x="51" y="107"/>
                  </a:lnTo>
                  <a:lnTo>
                    <a:pt x="51" y="106"/>
                  </a:lnTo>
                  <a:lnTo>
                    <a:pt x="53" y="106"/>
                  </a:lnTo>
                  <a:lnTo>
                    <a:pt x="53" y="105"/>
                  </a:lnTo>
                  <a:lnTo>
                    <a:pt x="53" y="103"/>
                  </a:lnTo>
                  <a:lnTo>
                    <a:pt x="54" y="103"/>
                  </a:lnTo>
                  <a:lnTo>
                    <a:pt x="54" y="102"/>
                  </a:lnTo>
                  <a:lnTo>
                    <a:pt x="54" y="101"/>
                  </a:lnTo>
                  <a:lnTo>
                    <a:pt x="55" y="100"/>
                  </a:lnTo>
                  <a:lnTo>
                    <a:pt x="55" y="98"/>
                  </a:lnTo>
                  <a:lnTo>
                    <a:pt x="55" y="97"/>
                  </a:lnTo>
                  <a:lnTo>
                    <a:pt x="57" y="94"/>
                  </a:lnTo>
                  <a:lnTo>
                    <a:pt x="58" y="89"/>
                  </a:lnTo>
                  <a:lnTo>
                    <a:pt x="58" y="85"/>
                  </a:lnTo>
                  <a:lnTo>
                    <a:pt x="58" y="84"/>
                  </a:lnTo>
                  <a:lnTo>
                    <a:pt x="59" y="83"/>
                  </a:lnTo>
                  <a:lnTo>
                    <a:pt x="59" y="81"/>
                  </a:lnTo>
                  <a:lnTo>
                    <a:pt x="59" y="80"/>
                  </a:lnTo>
                  <a:lnTo>
                    <a:pt x="59" y="79"/>
                  </a:lnTo>
                  <a:lnTo>
                    <a:pt x="59" y="78"/>
                  </a:lnTo>
                  <a:lnTo>
                    <a:pt x="59" y="76"/>
                  </a:lnTo>
                  <a:lnTo>
                    <a:pt x="60" y="75"/>
                  </a:lnTo>
                  <a:lnTo>
                    <a:pt x="60" y="74"/>
                  </a:lnTo>
                  <a:lnTo>
                    <a:pt x="60" y="72"/>
                  </a:lnTo>
                  <a:lnTo>
                    <a:pt x="60" y="71"/>
                  </a:lnTo>
                  <a:lnTo>
                    <a:pt x="60" y="70"/>
                  </a:lnTo>
                  <a:lnTo>
                    <a:pt x="60" y="68"/>
                  </a:lnTo>
                  <a:lnTo>
                    <a:pt x="60" y="67"/>
                  </a:lnTo>
                  <a:lnTo>
                    <a:pt x="60" y="66"/>
                  </a:lnTo>
                  <a:lnTo>
                    <a:pt x="60" y="65"/>
                  </a:lnTo>
                  <a:lnTo>
                    <a:pt x="60" y="63"/>
                  </a:lnTo>
                  <a:lnTo>
                    <a:pt x="60" y="62"/>
                  </a:lnTo>
                  <a:lnTo>
                    <a:pt x="60" y="61"/>
                  </a:lnTo>
                  <a:lnTo>
                    <a:pt x="60" y="59"/>
                  </a:lnTo>
                  <a:lnTo>
                    <a:pt x="60" y="58"/>
                  </a:lnTo>
                  <a:lnTo>
                    <a:pt x="60" y="57"/>
                  </a:lnTo>
                  <a:lnTo>
                    <a:pt x="60" y="56"/>
                  </a:lnTo>
                  <a:lnTo>
                    <a:pt x="60" y="54"/>
                  </a:lnTo>
                  <a:lnTo>
                    <a:pt x="60" y="53"/>
                  </a:lnTo>
                  <a:lnTo>
                    <a:pt x="60" y="52"/>
                  </a:lnTo>
                  <a:lnTo>
                    <a:pt x="60" y="50"/>
                  </a:lnTo>
                  <a:lnTo>
                    <a:pt x="60" y="49"/>
                  </a:lnTo>
                  <a:lnTo>
                    <a:pt x="59" y="48"/>
                  </a:lnTo>
                  <a:lnTo>
                    <a:pt x="59" y="46"/>
                  </a:lnTo>
                  <a:lnTo>
                    <a:pt x="59" y="45"/>
                  </a:lnTo>
                  <a:lnTo>
                    <a:pt x="59" y="44"/>
                  </a:lnTo>
                  <a:lnTo>
                    <a:pt x="59" y="43"/>
                  </a:lnTo>
                  <a:lnTo>
                    <a:pt x="59" y="41"/>
                  </a:lnTo>
                  <a:lnTo>
                    <a:pt x="59" y="40"/>
                  </a:lnTo>
                  <a:lnTo>
                    <a:pt x="58" y="39"/>
                  </a:lnTo>
                  <a:lnTo>
                    <a:pt x="58" y="37"/>
                  </a:lnTo>
                  <a:lnTo>
                    <a:pt x="58" y="36"/>
                  </a:lnTo>
                  <a:lnTo>
                    <a:pt x="58" y="35"/>
                  </a:lnTo>
                  <a:lnTo>
                    <a:pt x="58" y="33"/>
                  </a:lnTo>
                  <a:lnTo>
                    <a:pt x="57" y="32"/>
                  </a:lnTo>
                  <a:lnTo>
                    <a:pt x="57" y="31"/>
                  </a:lnTo>
                  <a:lnTo>
                    <a:pt x="57" y="30"/>
                  </a:lnTo>
                  <a:lnTo>
                    <a:pt x="57" y="28"/>
                  </a:lnTo>
                  <a:lnTo>
                    <a:pt x="55" y="28"/>
                  </a:lnTo>
                  <a:lnTo>
                    <a:pt x="55" y="27"/>
                  </a:lnTo>
                  <a:lnTo>
                    <a:pt x="55" y="26"/>
                  </a:lnTo>
                  <a:lnTo>
                    <a:pt x="55" y="24"/>
                  </a:lnTo>
                  <a:lnTo>
                    <a:pt x="54" y="23"/>
                  </a:lnTo>
                  <a:lnTo>
                    <a:pt x="54" y="22"/>
                  </a:lnTo>
                  <a:lnTo>
                    <a:pt x="53" y="21"/>
                  </a:lnTo>
                  <a:lnTo>
                    <a:pt x="53" y="19"/>
                  </a:lnTo>
                  <a:lnTo>
                    <a:pt x="53" y="18"/>
                  </a:lnTo>
                  <a:lnTo>
                    <a:pt x="51" y="18"/>
                  </a:lnTo>
                  <a:lnTo>
                    <a:pt x="51" y="17"/>
                  </a:lnTo>
                  <a:lnTo>
                    <a:pt x="51" y="15"/>
                  </a:lnTo>
                  <a:lnTo>
                    <a:pt x="50" y="14"/>
                  </a:lnTo>
                  <a:lnTo>
                    <a:pt x="49" y="13"/>
                  </a:lnTo>
                  <a:lnTo>
                    <a:pt x="49" y="11"/>
                  </a:lnTo>
                  <a:lnTo>
                    <a:pt x="48" y="10"/>
                  </a:lnTo>
                  <a:lnTo>
                    <a:pt x="48" y="9"/>
                  </a:lnTo>
                  <a:lnTo>
                    <a:pt x="46" y="9"/>
                  </a:lnTo>
                  <a:lnTo>
                    <a:pt x="46" y="8"/>
                  </a:lnTo>
                  <a:lnTo>
                    <a:pt x="45" y="8"/>
                  </a:lnTo>
                  <a:lnTo>
                    <a:pt x="44" y="5"/>
                  </a:lnTo>
                  <a:close/>
                </a:path>
              </a:pathLst>
            </a:custGeom>
            <a:solidFill>
              <a:srgbClr val="808080"/>
            </a:solidFill>
            <a:ln w="9525">
              <a:noFill/>
              <a:round/>
              <a:headEnd/>
              <a:tailEnd/>
            </a:ln>
          </p:spPr>
          <p:txBody>
            <a:bodyPr/>
            <a:lstStyle/>
            <a:p>
              <a:endParaRPr lang="en-US"/>
            </a:p>
          </p:txBody>
        </p:sp>
        <p:sp>
          <p:nvSpPr>
            <p:cNvPr id="412" name="Freeform 558"/>
            <p:cNvSpPr>
              <a:spLocks/>
            </p:cNvSpPr>
            <p:nvPr/>
          </p:nvSpPr>
          <p:spPr bwMode="auto">
            <a:xfrm>
              <a:off x="1719" y="1371"/>
              <a:ext cx="60" cy="130"/>
            </a:xfrm>
            <a:custGeom>
              <a:avLst/>
              <a:gdLst>
                <a:gd name="T0" fmla="*/ 1 w 60"/>
                <a:gd name="T1" fmla="*/ 48 h 130"/>
                <a:gd name="T2" fmla="*/ 0 w 60"/>
                <a:gd name="T3" fmla="*/ 60 h 130"/>
                <a:gd name="T4" fmla="*/ 0 w 60"/>
                <a:gd name="T5" fmla="*/ 73 h 130"/>
                <a:gd name="T6" fmla="*/ 1 w 60"/>
                <a:gd name="T7" fmla="*/ 86 h 130"/>
                <a:gd name="T8" fmla="*/ 2 w 60"/>
                <a:gd name="T9" fmla="*/ 98 h 130"/>
                <a:gd name="T10" fmla="*/ 6 w 60"/>
                <a:gd name="T11" fmla="*/ 107 h 130"/>
                <a:gd name="T12" fmla="*/ 10 w 60"/>
                <a:gd name="T13" fmla="*/ 116 h 130"/>
                <a:gd name="T14" fmla="*/ 15 w 60"/>
                <a:gd name="T15" fmla="*/ 124 h 130"/>
                <a:gd name="T16" fmla="*/ 20 w 60"/>
                <a:gd name="T17" fmla="*/ 127 h 130"/>
                <a:gd name="T18" fmla="*/ 27 w 60"/>
                <a:gd name="T19" fmla="*/ 130 h 130"/>
                <a:gd name="T20" fmla="*/ 33 w 60"/>
                <a:gd name="T21" fmla="*/ 130 h 130"/>
                <a:gd name="T22" fmla="*/ 38 w 60"/>
                <a:gd name="T23" fmla="*/ 127 h 130"/>
                <a:gd name="T24" fmla="*/ 45 w 60"/>
                <a:gd name="T25" fmla="*/ 122 h 130"/>
                <a:gd name="T26" fmla="*/ 49 w 60"/>
                <a:gd name="T27" fmla="*/ 115 h 130"/>
                <a:gd name="T28" fmla="*/ 54 w 60"/>
                <a:gd name="T29" fmla="*/ 105 h 130"/>
                <a:gd name="T30" fmla="*/ 57 w 60"/>
                <a:gd name="T31" fmla="*/ 95 h 130"/>
                <a:gd name="T32" fmla="*/ 59 w 60"/>
                <a:gd name="T33" fmla="*/ 82 h 130"/>
                <a:gd name="T34" fmla="*/ 60 w 60"/>
                <a:gd name="T35" fmla="*/ 70 h 130"/>
                <a:gd name="T36" fmla="*/ 60 w 60"/>
                <a:gd name="T37" fmla="*/ 58 h 130"/>
                <a:gd name="T38" fmla="*/ 59 w 60"/>
                <a:gd name="T39" fmla="*/ 45 h 130"/>
                <a:gd name="T40" fmla="*/ 58 w 60"/>
                <a:gd name="T41" fmla="*/ 34 h 130"/>
                <a:gd name="T42" fmla="*/ 54 w 60"/>
                <a:gd name="T43" fmla="*/ 24 h 130"/>
                <a:gd name="T44" fmla="*/ 50 w 60"/>
                <a:gd name="T45" fmla="*/ 15 h 130"/>
                <a:gd name="T46" fmla="*/ 45 w 60"/>
                <a:gd name="T47" fmla="*/ 7 h 130"/>
                <a:gd name="T48" fmla="*/ 37 w 60"/>
                <a:gd name="T49" fmla="*/ 2 h 130"/>
                <a:gd name="T50" fmla="*/ 32 w 60"/>
                <a:gd name="T51" fmla="*/ 0 h 130"/>
                <a:gd name="T52" fmla="*/ 25 w 60"/>
                <a:gd name="T53" fmla="*/ 0 h 130"/>
                <a:gd name="T54" fmla="*/ 20 w 60"/>
                <a:gd name="T55" fmla="*/ 4 h 130"/>
                <a:gd name="T56" fmla="*/ 15 w 60"/>
                <a:gd name="T57" fmla="*/ 10 h 130"/>
                <a:gd name="T58" fmla="*/ 10 w 60"/>
                <a:gd name="T59" fmla="*/ 17 h 130"/>
                <a:gd name="T60" fmla="*/ 6 w 60"/>
                <a:gd name="T61" fmla="*/ 28 h 130"/>
                <a:gd name="T62" fmla="*/ 2 w 60"/>
                <a:gd name="T63" fmla="*/ 39 h 130"/>
                <a:gd name="T64" fmla="*/ 6 w 60"/>
                <a:gd name="T65" fmla="*/ 32 h 130"/>
                <a:gd name="T66" fmla="*/ 10 w 60"/>
                <a:gd name="T67" fmla="*/ 21 h 130"/>
                <a:gd name="T68" fmla="*/ 14 w 60"/>
                <a:gd name="T69" fmla="*/ 13 h 130"/>
                <a:gd name="T70" fmla="*/ 19 w 60"/>
                <a:gd name="T71" fmla="*/ 8 h 130"/>
                <a:gd name="T72" fmla="*/ 28 w 60"/>
                <a:gd name="T73" fmla="*/ 3 h 130"/>
                <a:gd name="T74" fmla="*/ 33 w 60"/>
                <a:gd name="T75" fmla="*/ 3 h 130"/>
                <a:gd name="T76" fmla="*/ 38 w 60"/>
                <a:gd name="T77" fmla="*/ 4 h 130"/>
                <a:gd name="T78" fmla="*/ 46 w 60"/>
                <a:gd name="T79" fmla="*/ 11 h 130"/>
                <a:gd name="T80" fmla="*/ 50 w 60"/>
                <a:gd name="T81" fmla="*/ 19 h 130"/>
                <a:gd name="T82" fmla="*/ 54 w 60"/>
                <a:gd name="T83" fmla="*/ 28 h 130"/>
                <a:gd name="T84" fmla="*/ 57 w 60"/>
                <a:gd name="T85" fmla="*/ 38 h 130"/>
                <a:gd name="T86" fmla="*/ 59 w 60"/>
                <a:gd name="T87" fmla="*/ 48 h 130"/>
                <a:gd name="T88" fmla="*/ 59 w 60"/>
                <a:gd name="T89" fmla="*/ 60 h 130"/>
                <a:gd name="T90" fmla="*/ 59 w 60"/>
                <a:gd name="T91" fmla="*/ 73 h 130"/>
                <a:gd name="T92" fmla="*/ 58 w 60"/>
                <a:gd name="T93" fmla="*/ 85 h 130"/>
                <a:gd name="T94" fmla="*/ 55 w 60"/>
                <a:gd name="T95" fmla="*/ 96 h 130"/>
                <a:gd name="T96" fmla="*/ 51 w 60"/>
                <a:gd name="T97" fmla="*/ 107 h 130"/>
                <a:gd name="T98" fmla="*/ 48 w 60"/>
                <a:gd name="T99" fmla="*/ 115 h 130"/>
                <a:gd name="T100" fmla="*/ 42 w 60"/>
                <a:gd name="T101" fmla="*/ 121 h 130"/>
                <a:gd name="T102" fmla="*/ 37 w 60"/>
                <a:gd name="T103" fmla="*/ 126 h 130"/>
                <a:gd name="T104" fmla="*/ 31 w 60"/>
                <a:gd name="T105" fmla="*/ 127 h 130"/>
                <a:gd name="T106" fmla="*/ 25 w 60"/>
                <a:gd name="T107" fmla="*/ 127 h 130"/>
                <a:gd name="T108" fmla="*/ 20 w 60"/>
                <a:gd name="T109" fmla="*/ 125 h 130"/>
                <a:gd name="T110" fmla="*/ 14 w 60"/>
                <a:gd name="T111" fmla="*/ 120 h 130"/>
                <a:gd name="T112" fmla="*/ 10 w 60"/>
                <a:gd name="T113" fmla="*/ 112 h 130"/>
                <a:gd name="T114" fmla="*/ 6 w 60"/>
                <a:gd name="T115" fmla="*/ 103 h 130"/>
                <a:gd name="T116" fmla="*/ 3 w 60"/>
                <a:gd name="T117" fmla="*/ 94 h 130"/>
                <a:gd name="T118" fmla="*/ 1 w 60"/>
                <a:gd name="T119" fmla="*/ 82 h 130"/>
                <a:gd name="T120" fmla="*/ 1 w 60"/>
                <a:gd name="T121" fmla="*/ 70 h 130"/>
                <a:gd name="T122" fmla="*/ 1 w 60"/>
                <a:gd name="T123" fmla="*/ 58 h 130"/>
                <a:gd name="T124" fmla="*/ 2 w 60"/>
                <a:gd name="T125" fmla="*/ 46 h 1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0"/>
                <a:gd name="T190" fmla="*/ 0 h 130"/>
                <a:gd name="T191" fmla="*/ 60 w 60"/>
                <a:gd name="T192" fmla="*/ 130 h 1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0" h="130">
                  <a:moveTo>
                    <a:pt x="2" y="39"/>
                  </a:moveTo>
                  <a:lnTo>
                    <a:pt x="2" y="42"/>
                  </a:lnTo>
                  <a:lnTo>
                    <a:pt x="1" y="45"/>
                  </a:lnTo>
                  <a:lnTo>
                    <a:pt x="1" y="48"/>
                  </a:lnTo>
                  <a:lnTo>
                    <a:pt x="0" y="51"/>
                  </a:lnTo>
                  <a:lnTo>
                    <a:pt x="0" y="55"/>
                  </a:lnTo>
                  <a:lnTo>
                    <a:pt x="0" y="58"/>
                  </a:lnTo>
                  <a:lnTo>
                    <a:pt x="0" y="60"/>
                  </a:lnTo>
                  <a:lnTo>
                    <a:pt x="0" y="64"/>
                  </a:lnTo>
                  <a:lnTo>
                    <a:pt x="0" y="67"/>
                  </a:lnTo>
                  <a:lnTo>
                    <a:pt x="0" y="70"/>
                  </a:lnTo>
                  <a:lnTo>
                    <a:pt x="0" y="73"/>
                  </a:lnTo>
                  <a:lnTo>
                    <a:pt x="0" y="77"/>
                  </a:lnTo>
                  <a:lnTo>
                    <a:pt x="0" y="80"/>
                  </a:lnTo>
                  <a:lnTo>
                    <a:pt x="0" y="82"/>
                  </a:lnTo>
                  <a:lnTo>
                    <a:pt x="1" y="86"/>
                  </a:lnTo>
                  <a:lnTo>
                    <a:pt x="1" y="89"/>
                  </a:lnTo>
                  <a:lnTo>
                    <a:pt x="1" y="91"/>
                  </a:lnTo>
                  <a:lnTo>
                    <a:pt x="2" y="94"/>
                  </a:lnTo>
                  <a:lnTo>
                    <a:pt x="2" y="98"/>
                  </a:lnTo>
                  <a:lnTo>
                    <a:pt x="3" y="100"/>
                  </a:lnTo>
                  <a:lnTo>
                    <a:pt x="5" y="103"/>
                  </a:lnTo>
                  <a:lnTo>
                    <a:pt x="5" y="105"/>
                  </a:lnTo>
                  <a:lnTo>
                    <a:pt x="6" y="107"/>
                  </a:lnTo>
                  <a:lnTo>
                    <a:pt x="7" y="109"/>
                  </a:lnTo>
                  <a:lnTo>
                    <a:pt x="7" y="112"/>
                  </a:lnTo>
                  <a:lnTo>
                    <a:pt x="9" y="115"/>
                  </a:lnTo>
                  <a:lnTo>
                    <a:pt x="10" y="116"/>
                  </a:lnTo>
                  <a:lnTo>
                    <a:pt x="11" y="118"/>
                  </a:lnTo>
                  <a:lnTo>
                    <a:pt x="13" y="120"/>
                  </a:lnTo>
                  <a:lnTo>
                    <a:pt x="14" y="122"/>
                  </a:lnTo>
                  <a:lnTo>
                    <a:pt x="15" y="124"/>
                  </a:lnTo>
                  <a:lnTo>
                    <a:pt x="16" y="125"/>
                  </a:lnTo>
                  <a:lnTo>
                    <a:pt x="18" y="126"/>
                  </a:lnTo>
                  <a:lnTo>
                    <a:pt x="19" y="127"/>
                  </a:lnTo>
                  <a:lnTo>
                    <a:pt x="20" y="127"/>
                  </a:lnTo>
                  <a:lnTo>
                    <a:pt x="23" y="129"/>
                  </a:lnTo>
                  <a:lnTo>
                    <a:pt x="24" y="130"/>
                  </a:lnTo>
                  <a:lnTo>
                    <a:pt x="25" y="130"/>
                  </a:lnTo>
                  <a:lnTo>
                    <a:pt x="27" y="130"/>
                  </a:lnTo>
                  <a:lnTo>
                    <a:pt x="28" y="130"/>
                  </a:lnTo>
                  <a:lnTo>
                    <a:pt x="29" y="130"/>
                  </a:lnTo>
                  <a:lnTo>
                    <a:pt x="32" y="130"/>
                  </a:lnTo>
                  <a:lnTo>
                    <a:pt x="33" y="130"/>
                  </a:lnTo>
                  <a:lnTo>
                    <a:pt x="35" y="130"/>
                  </a:lnTo>
                  <a:lnTo>
                    <a:pt x="36" y="129"/>
                  </a:lnTo>
                  <a:lnTo>
                    <a:pt x="37" y="129"/>
                  </a:lnTo>
                  <a:lnTo>
                    <a:pt x="38" y="127"/>
                  </a:lnTo>
                  <a:lnTo>
                    <a:pt x="40" y="126"/>
                  </a:lnTo>
                  <a:lnTo>
                    <a:pt x="41" y="125"/>
                  </a:lnTo>
                  <a:lnTo>
                    <a:pt x="42" y="124"/>
                  </a:lnTo>
                  <a:lnTo>
                    <a:pt x="45" y="122"/>
                  </a:lnTo>
                  <a:lnTo>
                    <a:pt x="46" y="121"/>
                  </a:lnTo>
                  <a:lnTo>
                    <a:pt x="48" y="118"/>
                  </a:lnTo>
                  <a:lnTo>
                    <a:pt x="48" y="117"/>
                  </a:lnTo>
                  <a:lnTo>
                    <a:pt x="49" y="115"/>
                  </a:lnTo>
                  <a:lnTo>
                    <a:pt x="50" y="113"/>
                  </a:lnTo>
                  <a:lnTo>
                    <a:pt x="51" y="111"/>
                  </a:lnTo>
                  <a:lnTo>
                    <a:pt x="53" y="108"/>
                  </a:lnTo>
                  <a:lnTo>
                    <a:pt x="54" y="105"/>
                  </a:lnTo>
                  <a:lnTo>
                    <a:pt x="55" y="103"/>
                  </a:lnTo>
                  <a:lnTo>
                    <a:pt x="55" y="100"/>
                  </a:lnTo>
                  <a:lnTo>
                    <a:pt x="57" y="98"/>
                  </a:lnTo>
                  <a:lnTo>
                    <a:pt x="57" y="95"/>
                  </a:lnTo>
                  <a:lnTo>
                    <a:pt x="58" y="93"/>
                  </a:lnTo>
                  <a:lnTo>
                    <a:pt x="59" y="89"/>
                  </a:lnTo>
                  <a:lnTo>
                    <a:pt x="59" y="86"/>
                  </a:lnTo>
                  <a:lnTo>
                    <a:pt x="59" y="82"/>
                  </a:lnTo>
                  <a:lnTo>
                    <a:pt x="60" y="80"/>
                  </a:lnTo>
                  <a:lnTo>
                    <a:pt x="60" y="76"/>
                  </a:lnTo>
                  <a:lnTo>
                    <a:pt x="60" y="73"/>
                  </a:lnTo>
                  <a:lnTo>
                    <a:pt x="60" y="70"/>
                  </a:lnTo>
                  <a:lnTo>
                    <a:pt x="60" y="67"/>
                  </a:lnTo>
                  <a:lnTo>
                    <a:pt x="60" y="64"/>
                  </a:lnTo>
                  <a:lnTo>
                    <a:pt x="60" y="60"/>
                  </a:lnTo>
                  <a:lnTo>
                    <a:pt x="60" y="58"/>
                  </a:lnTo>
                  <a:lnTo>
                    <a:pt x="60" y="54"/>
                  </a:lnTo>
                  <a:lnTo>
                    <a:pt x="60" y="51"/>
                  </a:lnTo>
                  <a:lnTo>
                    <a:pt x="60" y="48"/>
                  </a:lnTo>
                  <a:lnTo>
                    <a:pt x="59" y="45"/>
                  </a:lnTo>
                  <a:lnTo>
                    <a:pt x="59" y="42"/>
                  </a:lnTo>
                  <a:lnTo>
                    <a:pt x="59" y="39"/>
                  </a:lnTo>
                  <a:lnTo>
                    <a:pt x="58" y="37"/>
                  </a:lnTo>
                  <a:lnTo>
                    <a:pt x="58" y="34"/>
                  </a:lnTo>
                  <a:lnTo>
                    <a:pt x="57" y="30"/>
                  </a:lnTo>
                  <a:lnTo>
                    <a:pt x="57" y="28"/>
                  </a:lnTo>
                  <a:lnTo>
                    <a:pt x="55" y="25"/>
                  </a:lnTo>
                  <a:lnTo>
                    <a:pt x="54" y="24"/>
                  </a:lnTo>
                  <a:lnTo>
                    <a:pt x="53" y="21"/>
                  </a:lnTo>
                  <a:lnTo>
                    <a:pt x="53" y="19"/>
                  </a:lnTo>
                  <a:lnTo>
                    <a:pt x="51" y="16"/>
                  </a:lnTo>
                  <a:lnTo>
                    <a:pt x="50" y="15"/>
                  </a:lnTo>
                  <a:lnTo>
                    <a:pt x="49" y="12"/>
                  </a:lnTo>
                  <a:lnTo>
                    <a:pt x="48" y="11"/>
                  </a:lnTo>
                  <a:lnTo>
                    <a:pt x="46" y="8"/>
                  </a:lnTo>
                  <a:lnTo>
                    <a:pt x="45" y="7"/>
                  </a:lnTo>
                  <a:lnTo>
                    <a:pt x="42" y="4"/>
                  </a:lnTo>
                  <a:lnTo>
                    <a:pt x="41" y="3"/>
                  </a:lnTo>
                  <a:lnTo>
                    <a:pt x="40" y="2"/>
                  </a:lnTo>
                  <a:lnTo>
                    <a:pt x="37" y="2"/>
                  </a:lnTo>
                  <a:lnTo>
                    <a:pt x="36" y="0"/>
                  </a:lnTo>
                  <a:lnTo>
                    <a:pt x="35" y="0"/>
                  </a:lnTo>
                  <a:lnTo>
                    <a:pt x="33" y="0"/>
                  </a:lnTo>
                  <a:lnTo>
                    <a:pt x="32" y="0"/>
                  </a:lnTo>
                  <a:lnTo>
                    <a:pt x="31" y="0"/>
                  </a:lnTo>
                  <a:lnTo>
                    <a:pt x="28" y="0"/>
                  </a:lnTo>
                  <a:lnTo>
                    <a:pt x="27" y="0"/>
                  </a:lnTo>
                  <a:lnTo>
                    <a:pt x="25" y="0"/>
                  </a:lnTo>
                  <a:lnTo>
                    <a:pt x="24" y="2"/>
                  </a:lnTo>
                  <a:lnTo>
                    <a:pt x="23" y="3"/>
                  </a:lnTo>
                  <a:lnTo>
                    <a:pt x="22" y="3"/>
                  </a:lnTo>
                  <a:lnTo>
                    <a:pt x="20" y="4"/>
                  </a:lnTo>
                  <a:lnTo>
                    <a:pt x="19" y="6"/>
                  </a:lnTo>
                  <a:lnTo>
                    <a:pt x="18" y="7"/>
                  </a:lnTo>
                  <a:lnTo>
                    <a:pt x="16" y="8"/>
                  </a:lnTo>
                  <a:lnTo>
                    <a:pt x="15" y="10"/>
                  </a:lnTo>
                  <a:lnTo>
                    <a:pt x="14" y="12"/>
                  </a:lnTo>
                  <a:lnTo>
                    <a:pt x="13" y="13"/>
                  </a:lnTo>
                  <a:lnTo>
                    <a:pt x="11" y="16"/>
                  </a:lnTo>
                  <a:lnTo>
                    <a:pt x="10" y="17"/>
                  </a:lnTo>
                  <a:lnTo>
                    <a:pt x="9" y="20"/>
                  </a:lnTo>
                  <a:lnTo>
                    <a:pt x="7" y="23"/>
                  </a:lnTo>
                  <a:lnTo>
                    <a:pt x="6" y="25"/>
                  </a:lnTo>
                  <a:lnTo>
                    <a:pt x="6" y="28"/>
                  </a:lnTo>
                  <a:lnTo>
                    <a:pt x="5" y="30"/>
                  </a:lnTo>
                  <a:lnTo>
                    <a:pt x="3" y="33"/>
                  </a:lnTo>
                  <a:lnTo>
                    <a:pt x="3" y="35"/>
                  </a:lnTo>
                  <a:lnTo>
                    <a:pt x="2" y="39"/>
                  </a:lnTo>
                  <a:lnTo>
                    <a:pt x="3" y="39"/>
                  </a:lnTo>
                  <a:lnTo>
                    <a:pt x="5" y="37"/>
                  </a:lnTo>
                  <a:lnTo>
                    <a:pt x="5" y="34"/>
                  </a:lnTo>
                  <a:lnTo>
                    <a:pt x="6" y="32"/>
                  </a:lnTo>
                  <a:lnTo>
                    <a:pt x="6" y="29"/>
                  </a:lnTo>
                  <a:lnTo>
                    <a:pt x="7" y="26"/>
                  </a:lnTo>
                  <a:lnTo>
                    <a:pt x="9" y="24"/>
                  </a:lnTo>
                  <a:lnTo>
                    <a:pt x="10" y="21"/>
                  </a:lnTo>
                  <a:lnTo>
                    <a:pt x="11" y="20"/>
                  </a:lnTo>
                  <a:lnTo>
                    <a:pt x="11" y="17"/>
                  </a:lnTo>
                  <a:lnTo>
                    <a:pt x="13" y="16"/>
                  </a:lnTo>
                  <a:lnTo>
                    <a:pt x="14" y="13"/>
                  </a:lnTo>
                  <a:lnTo>
                    <a:pt x="15" y="12"/>
                  </a:lnTo>
                  <a:lnTo>
                    <a:pt x="16" y="11"/>
                  </a:lnTo>
                  <a:lnTo>
                    <a:pt x="18" y="10"/>
                  </a:lnTo>
                  <a:lnTo>
                    <a:pt x="19" y="8"/>
                  </a:lnTo>
                  <a:lnTo>
                    <a:pt x="23" y="6"/>
                  </a:lnTo>
                  <a:lnTo>
                    <a:pt x="24" y="4"/>
                  </a:lnTo>
                  <a:lnTo>
                    <a:pt x="25" y="4"/>
                  </a:lnTo>
                  <a:lnTo>
                    <a:pt x="28" y="3"/>
                  </a:lnTo>
                  <a:lnTo>
                    <a:pt x="29" y="3"/>
                  </a:lnTo>
                  <a:lnTo>
                    <a:pt x="31" y="3"/>
                  </a:lnTo>
                  <a:lnTo>
                    <a:pt x="32" y="3"/>
                  </a:lnTo>
                  <a:lnTo>
                    <a:pt x="33" y="3"/>
                  </a:lnTo>
                  <a:lnTo>
                    <a:pt x="35" y="3"/>
                  </a:lnTo>
                  <a:lnTo>
                    <a:pt x="36" y="3"/>
                  </a:lnTo>
                  <a:lnTo>
                    <a:pt x="37" y="4"/>
                  </a:lnTo>
                  <a:lnTo>
                    <a:pt x="38" y="4"/>
                  </a:lnTo>
                  <a:lnTo>
                    <a:pt x="40" y="6"/>
                  </a:lnTo>
                  <a:lnTo>
                    <a:pt x="41" y="7"/>
                  </a:lnTo>
                  <a:lnTo>
                    <a:pt x="45" y="10"/>
                  </a:lnTo>
                  <a:lnTo>
                    <a:pt x="46" y="11"/>
                  </a:lnTo>
                  <a:lnTo>
                    <a:pt x="46" y="12"/>
                  </a:lnTo>
                  <a:lnTo>
                    <a:pt x="48" y="15"/>
                  </a:lnTo>
                  <a:lnTo>
                    <a:pt x="49" y="16"/>
                  </a:lnTo>
                  <a:lnTo>
                    <a:pt x="50" y="19"/>
                  </a:lnTo>
                  <a:lnTo>
                    <a:pt x="51" y="20"/>
                  </a:lnTo>
                  <a:lnTo>
                    <a:pt x="53" y="23"/>
                  </a:lnTo>
                  <a:lnTo>
                    <a:pt x="53" y="25"/>
                  </a:lnTo>
                  <a:lnTo>
                    <a:pt x="54" y="28"/>
                  </a:lnTo>
                  <a:lnTo>
                    <a:pt x="55" y="29"/>
                  </a:lnTo>
                  <a:lnTo>
                    <a:pt x="55" y="33"/>
                  </a:lnTo>
                  <a:lnTo>
                    <a:pt x="57" y="34"/>
                  </a:lnTo>
                  <a:lnTo>
                    <a:pt x="57" y="38"/>
                  </a:lnTo>
                  <a:lnTo>
                    <a:pt x="58" y="41"/>
                  </a:lnTo>
                  <a:lnTo>
                    <a:pt x="58" y="43"/>
                  </a:lnTo>
                  <a:lnTo>
                    <a:pt x="58" y="46"/>
                  </a:lnTo>
                  <a:lnTo>
                    <a:pt x="59" y="48"/>
                  </a:lnTo>
                  <a:lnTo>
                    <a:pt x="59" y="51"/>
                  </a:lnTo>
                  <a:lnTo>
                    <a:pt x="59" y="55"/>
                  </a:lnTo>
                  <a:lnTo>
                    <a:pt x="59" y="58"/>
                  </a:lnTo>
                  <a:lnTo>
                    <a:pt x="59" y="60"/>
                  </a:lnTo>
                  <a:lnTo>
                    <a:pt x="59" y="64"/>
                  </a:lnTo>
                  <a:lnTo>
                    <a:pt x="59" y="67"/>
                  </a:lnTo>
                  <a:lnTo>
                    <a:pt x="59" y="69"/>
                  </a:lnTo>
                  <a:lnTo>
                    <a:pt x="59" y="73"/>
                  </a:lnTo>
                  <a:lnTo>
                    <a:pt x="59" y="76"/>
                  </a:lnTo>
                  <a:lnTo>
                    <a:pt x="59" y="78"/>
                  </a:lnTo>
                  <a:lnTo>
                    <a:pt x="58" y="82"/>
                  </a:lnTo>
                  <a:lnTo>
                    <a:pt x="58" y="85"/>
                  </a:lnTo>
                  <a:lnTo>
                    <a:pt x="58" y="87"/>
                  </a:lnTo>
                  <a:lnTo>
                    <a:pt x="57" y="91"/>
                  </a:lnTo>
                  <a:lnTo>
                    <a:pt x="57" y="94"/>
                  </a:lnTo>
                  <a:lnTo>
                    <a:pt x="55" y="96"/>
                  </a:lnTo>
                  <a:lnTo>
                    <a:pt x="54" y="99"/>
                  </a:lnTo>
                  <a:lnTo>
                    <a:pt x="54" y="102"/>
                  </a:lnTo>
                  <a:lnTo>
                    <a:pt x="53" y="104"/>
                  </a:lnTo>
                  <a:lnTo>
                    <a:pt x="51" y="107"/>
                  </a:lnTo>
                  <a:lnTo>
                    <a:pt x="50" y="109"/>
                  </a:lnTo>
                  <a:lnTo>
                    <a:pt x="50" y="111"/>
                  </a:lnTo>
                  <a:lnTo>
                    <a:pt x="49" y="113"/>
                  </a:lnTo>
                  <a:lnTo>
                    <a:pt x="48" y="115"/>
                  </a:lnTo>
                  <a:lnTo>
                    <a:pt x="46" y="117"/>
                  </a:lnTo>
                  <a:lnTo>
                    <a:pt x="45" y="118"/>
                  </a:lnTo>
                  <a:lnTo>
                    <a:pt x="44" y="120"/>
                  </a:lnTo>
                  <a:lnTo>
                    <a:pt x="42" y="121"/>
                  </a:lnTo>
                  <a:lnTo>
                    <a:pt x="41" y="122"/>
                  </a:lnTo>
                  <a:lnTo>
                    <a:pt x="40" y="124"/>
                  </a:lnTo>
                  <a:lnTo>
                    <a:pt x="38" y="125"/>
                  </a:lnTo>
                  <a:lnTo>
                    <a:pt x="37" y="126"/>
                  </a:lnTo>
                  <a:lnTo>
                    <a:pt x="36" y="126"/>
                  </a:lnTo>
                  <a:lnTo>
                    <a:pt x="35" y="126"/>
                  </a:lnTo>
                  <a:lnTo>
                    <a:pt x="33" y="127"/>
                  </a:lnTo>
                  <a:lnTo>
                    <a:pt x="31" y="127"/>
                  </a:lnTo>
                  <a:lnTo>
                    <a:pt x="29" y="127"/>
                  </a:lnTo>
                  <a:lnTo>
                    <a:pt x="28" y="127"/>
                  </a:lnTo>
                  <a:lnTo>
                    <a:pt x="27" y="127"/>
                  </a:lnTo>
                  <a:lnTo>
                    <a:pt x="25" y="127"/>
                  </a:lnTo>
                  <a:lnTo>
                    <a:pt x="24" y="127"/>
                  </a:lnTo>
                  <a:lnTo>
                    <a:pt x="23" y="126"/>
                  </a:lnTo>
                  <a:lnTo>
                    <a:pt x="22" y="125"/>
                  </a:lnTo>
                  <a:lnTo>
                    <a:pt x="20" y="125"/>
                  </a:lnTo>
                  <a:lnTo>
                    <a:pt x="19" y="124"/>
                  </a:lnTo>
                  <a:lnTo>
                    <a:pt x="18" y="122"/>
                  </a:lnTo>
                  <a:lnTo>
                    <a:pt x="15" y="121"/>
                  </a:lnTo>
                  <a:lnTo>
                    <a:pt x="14" y="120"/>
                  </a:lnTo>
                  <a:lnTo>
                    <a:pt x="13" y="117"/>
                  </a:lnTo>
                  <a:lnTo>
                    <a:pt x="13" y="116"/>
                  </a:lnTo>
                  <a:lnTo>
                    <a:pt x="11" y="115"/>
                  </a:lnTo>
                  <a:lnTo>
                    <a:pt x="10" y="112"/>
                  </a:lnTo>
                  <a:lnTo>
                    <a:pt x="9" y="111"/>
                  </a:lnTo>
                  <a:lnTo>
                    <a:pt x="7" y="108"/>
                  </a:lnTo>
                  <a:lnTo>
                    <a:pt x="7" y="105"/>
                  </a:lnTo>
                  <a:lnTo>
                    <a:pt x="6" y="103"/>
                  </a:lnTo>
                  <a:lnTo>
                    <a:pt x="5" y="102"/>
                  </a:lnTo>
                  <a:lnTo>
                    <a:pt x="5" y="98"/>
                  </a:lnTo>
                  <a:lnTo>
                    <a:pt x="3" y="96"/>
                  </a:lnTo>
                  <a:lnTo>
                    <a:pt x="3" y="94"/>
                  </a:lnTo>
                  <a:lnTo>
                    <a:pt x="2" y="91"/>
                  </a:lnTo>
                  <a:lnTo>
                    <a:pt x="2" y="87"/>
                  </a:lnTo>
                  <a:lnTo>
                    <a:pt x="2" y="85"/>
                  </a:lnTo>
                  <a:lnTo>
                    <a:pt x="1" y="82"/>
                  </a:lnTo>
                  <a:lnTo>
                    <a:pt x="1" y="80"/>
                  </a:lnTo>
                  <a:lnTo>
                    <a:pt x="1" y="76"/>
                  </a:lnTo>
                  <a:lnTo>
                    <a:pt x="1" y="73"/>
                  </a:lnTo>
                  <a:lnTo>
                    <a:pt x="1" y="70"/>
                  </a:lnTo>
                  <a:lnTo>
                    <a:pt x="1" y="68"/>
                  </a:lnTo>
                  <a:lnTo>
                    <a:pt x="1" y="64"/>
                  </a:lnTo>
                  <a:lnTo>
                    <a:pt x="1" y="61"/>
                  </a:lnTo>
                  <a:lnTo>
                    <a:pt x="1" y="58"/>
                  </a:lnTo>
                  <a:lnTo>
                    <a:pt x="1" y="55"/>
                  </a:lnTo>
                  <a:lnTo>
                    <a:pt x="1" y="52"/>
                  </a:lnTo>
                  <a:lnTo>
                    <a:pt x="2" y="48"/>
                  </a:lnTo>
                  <a:lnTo>
                    <a:pt x="2" y="46"/>
                  </a:lnTo>
                  <a:lnTo>
                    <a:pt x="3" y="43"/>
                  </a:lnTo>
                  <a:lnTo>
                    <a:pt x="3" y="39"/>
                  </a:lnTo>
                  <a:lnTo>
                    <a:pt x="2" y="39"/>
                  </a:lnTo>
                  <a:close/>
                </a:path>
              </a:pathLst>
            </a:custGeom>
            <a:solidFill>
              <a:srgbClr val="808080"/>
            </a:solidFill>
            <a:ln w="9525">
              <a:noFill/>
              <a:round/>
              <a:headEnd/>
              <a:tailEnd/>
            </a:ln>
          </p:spPr>
          <p:txBody>
            <a:bodyPr/>
            <a:lstStyle/>
            <a:p>
              <a:endParaRPr lang="en-US"/>
            </a:p>
          </p:txBody>
        </p:sp>
        <p:sp>
          <p:nvSpPr>
            <p:cNvPr id="413" name="Freeform 559"/>
            <p:cNvSpPr>
              <a:spLocks/>
            </p:cNvSpPr>
            <p:nvPr/>
          </p:nvSpPr>
          <p:spPr bwMode="auto">
            <a:xfrm>
              <a:off x="1603" y="1265"/>
              <a:ext cx="47" cy="96"/>
            </a:xfrm>
            <a:custGeom>
              <a:avLst/>
              <a:gdLst>
                <a:gd name="T0" fmla="*/ 31 w 47"/>
                <a:gd name="T1" fmla="*/ 3 h 96"/>
                <a:gd name="T2" fmla="*/ 29 w 47"/>
                <a:gd name="T3" fmla="*/ 0 h 96"/>
                <a:gd name="T4" fmla="*/ 25 w 47"/>
                <a:gd name="T5" fmla="*/ 0 h 96"/>
                <a:gd name="T6" fmla="*/ 21 w 47"/>
                <a:gd name="T7" fmla="*/ 0 h 96"/>
                <a:gd name="T8" fmla="*/ 16 w 47"/>
                <a:gd name="T9" fmla="*/ 4 h 96"/>
                <a:gd name="T10" fmla="*/ 13 w 47"/>
                <a:gd name="T11" fmla="*/ 5 h 96"/>
                <a:gd name="T12" fmla="*/ 12 w 47"/>
                <a:gd name="T13" fmla="*/ 8 h 96"/>
                <a:gd name="T14" fmla="*/ 9 w 47"/>
                <a:gd name="T15" fmla="*/ 11 h 96"/>
                <a:gd name="T16" fmla="*/ 8 w 47"/>
                <a:gd name="T17" fmla="*/ 14 h 96"/>
                <a:gd name="T18" fmla="*/ 7 w 47"/>
                <a:gd name="T19" fmla="*/ 17 h 96"/>
                <a:gd name="T20" fmla="*/ 5 w 47"/>
                <a:gd name="T21" fmla="*/ 21 h 96"/>
                <a:gd name="T22" fmla="*/ 4 w 47"/>
                <a:gd name="T23" fmla="*/ 25 h 96"/>
                <a:gd name="T24" fmla="*/ 3 w 47"/>
                <a:gd name="T25" fmla="*/ 31 h 96"/>
                <a:gd name="T26" fmla="*/ 2 w 47"/>
                <a:gd name="T27" fmla="*/ 36 h 96"/>
                <a:gd name="T28" fmla="*/ 2 w 47"/>
                <a:gd name="T29" fmla="*/ 40 h 96"/>
                <a:gd name="T30" fmla="*/ 2 w 47"/>
                <a:gd name="T31" fmla="*/ 44 h 96"/>
                <a:gd name="T32" fmla="*/ 0 w 47"/>
                <a:gd name="T33" fmla="*/ 48 h 96"/>
                <a:gd name="T34" fmla="*/ 0 w 47"/>
                <a:gd name="T35" fmla="*/ 52 h 96"/>
                <a:gd name="T36" fmla="*/ 2 w 47"/>
                <a:gd name="T37" fmla="*/ 56 h 96"/>
                <a:gd name="T38" fmla="*/ 2 w 47"/>
                <a:gd name="T39" fmla="*/ 60 h 96"/>
                <a:gd name="T40" fmla="*/ 2 w 47"/>
                <a:gd name="T41" fmla="*/ 64 h 96"/>
                <a:gd name="T42" fmla="*/ 3 w 47"/>
                <a:gd name="T43" fmla="*/ 71 h 96"/>
                <a:gd name="T44" fmla="*/ 4 w 47"/>
                <a:gd name="T45" fmla="*/ 74 h 96"/>
                <a:gd name="T46" fmla="*/ 5 w 47"/>
                <a:gd name="T47" fmla="*/ 77 h 96"/>
                <a:gd name="T48" fmla="*/ 5 w 47"/>
                <a:gd name="T49" fmla="*/ 81 h 96"/>
                <a:gd name="T50" fmla="*/ 7 w 47"/>
                <a:gd name="T51" fmla="*/ 83 h 96"/>
                <a:gd name="T52" fmla="*/ 8 w 47"/>
                <a:gd name="T53" fmla="*/ 86 h 96"/>
                <a:gd name="T54" fmla="*/ 11 w 47"/>
                <a:gd name="T55" fmla="*/ 88 h 96"/>
                <a:gd name="T56" fmla="*/ 12 w 47"/>
                <a:gd name="T57" fmla="*/ 91 h 96"/>
                <a:gd name="T58" fmla="*/ 17 w 47"/>
                <a:gd name="T59" fmla="*/ 95 h 96"/>
                <a:gd name="T60" fmla="*/ 20 w 47"/>
                <a:gd name="T61" fmla="*/ 96 h 96"/>
                <a:gd name="T62" fmla="*/ 24 w 47"/>
                <a:gd name="T63" fmla="*/ 96 h 96"/>
                <a:gd name="T64" fmla="*/ 27 w 47"/>
                <a:gd name="T65" fmla="*/ 96 h 96"/>
                <a:gd name="T66" fmla="*/ 31 w 47"/>
                <a:gd name="T67" fmla="*/ 92 h 96"/>
                <a:gd name="T68" fmla="*/ 34 w 47"/>
                <a:gd name="T69" fmla="*/ 91 h 96"/>
                <a:gd name="T70" fmla="*/ 35 w 47"/>
                <a:gd name="T71" fmla="*/ 88 h 96"/>
                <a:gd name="T72" fmla="*/ 37 w 47"/>
                <a:gd name="T73" fmla="*/ 86 h 96"/>
                <a:gd name="T74" fmla="*/ 39 w 47"/>
                <a:gd name="T75" fmla="*/ 83 h 96"/>
                <a:gd name="T76" fmla="*/ 40 w 47"/>
                <a:gd name="T77" fmla="*/ 81 h 96"/>
                <a:gd name="T78" fmla="*/ 42 w 47"/>
                <a:gd name="T79" fmla="*/ 77 h 96"/>
                <a:gd name="T80" fmla="*/ 43 w 47"/>
                <a:gd name="T81" fmla="*/ 74 h 96"/>
                <a:gd name="T82" fmla="*/ 44 w 47"/>
                <a:gd name="T83" fmla="*/ 65 h 96"/>
                <a:gd name="T84" fmla="*/ 46 w 47"/>
                <a:gd name="T85" fmla="*/ 61 h 96"/>
                <a:gd name="T86" fmla="*/ 46 w 47"/>
                <a:gd name="T87" fmla="*/ 57 h 96"/>
                <a:gd name="T88" fmla="*/ 46 w 47"/>
                <a:gd name="T89" fmla="*/ 53 h 96"/>
                <a:gd name="T90" fmla="*/ 47 w 47"/>
                <a:gd name="T91" fmla="*/ 51 h 96"/>
                <a:gd name="T92" fmla="*/ 47 w 47"/>
                <a:gd name="T93" fmla="*/ 47 h 96"/>
                <a:gd name="T94" fmla="*/ 47 w 47"/>
                <a:gd name="T95" fmla="*/ 43 h 96"/>
                <a:gd name="T96" fmla="*/ 46 w 47"/>
                <a:gd name="T97" fmla="*/ 40 h 96"/>
                <a:gd name="T98" fmla="*/ 46 w 47"/>
                <a:gd name="T99" fmla="*/ 36 h 96"/>
                <a:gd name="T100" fmla="*/ 46 w 47"/>
                <a:gd name="T101" fmla="*/ 33 h 96"/>
                <a:gd name="T102" fmla="*/ 43 w 47"/>
                <a:gd name="T103" fmla="*/ 24 h 96"/>
                <a:gd name="T104" fmla="*/ 43 w 47"/>
                <a:gd name="T105" fmla="*/ 20 h 96"/>
                <a:gd name="T106" fmla="*/ 42 w 47"/>
                <a:gd name="T107" fmla="*/ 17 h 96"/>
                <a:gd name="T108" fmla="*/ 39 w 47"/>
                <a:gd name="T109" fmla="*/ 13 h 96"/>
                <a:gd name="T110" fmla="*/ 38 w 47"/>
                <a:gd name="T111" fmla="*/ 11 h 96"/>
                <a:gd name="T112" fmla="*/ 35 w 47"/>
                <a:gd name="T113" fmla="*/ 7 h 9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
                <a:gd name="T172" fmla="*/ 0 h 96"/>
                <a:gd name="T173" fmla="*/ 47 w 47"/>
                <a:gd name="T174" fmla="*/ 96 h 9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 h="96">
                  <a:moveTo>
                    <a:pt x="34" y="4"/>
                  </a:moveTo>
                  <a:lnTo>
                    <a:pt x="33" y="3"/>
                  </a:lnTo>
                  <a:lnTo>
                    <a:pt x="31" y="3"/>
                  </a:lnTo>
                  <a:lnTo>
                    <a:pt x="30" y="1"/>
                  </a:lnTo>
                  <a:lnTo>
                    <a:pt x="29" y="1"/>
                  </a:lnTo>
                  <a:lnTo>
                    <a:pt x="29" y="0"/>
                  </a:lnTo>
                  <a:lnTo>
                    <a:pt x="27" y="0"/>
                  </a:lnTo>
                  <a:lnTo>
                    <a:pt x="26" y="0"/>
                  </a:lnTo>
                  <a:lnTo>
                    <a:pt x="25" y="0"/>
                  </a:lnTo>
                  <a:lnTo>
                    <a:pt x="24" y="0"/>
                  </a:lnTo>
                  <a:lnTo>
                    <a:pt x="22" y="0"/>
                  </a:lnTo>
                  <a:lnTo>
                    <a:pt x="21" y="0"/>
                  </a:lnTo>
                  <a:lnTo>
                    <a:pt x="20" y="1"/>
                  </a:lnTo>
                  <a:lnTo>
                    <a:pt x="17" y="3"/>
                  </a:lnTo>
                  <a:lnTo>
                    <a:pt x="16" y="4"/>
                  </a:lnTo>
                  <a:lnTo>
                    <a:pt x="15" y="4"/>
                  </a:lnTo>
                  <a:lnTo>
                    <a:pt x="15" y="5"/>
                  </a:lnTo>
                  <a:lnTo>
                    <a:pt x="13" y="5"/>
                  </a:lnTo>
                  <a:lnTo>
                    <a:pt x="13" y="7"/>
                  </a:lnTo>
                  <a:lnTo>
                    <a:pt x="12" y="7"/>
                  </a:lnTo>
                  <a:lnTo>
                    <a:pt x="12" y="8"/>
                  </a:lnTo>
                  <a:lnTo>
                    <a:pt x="11" y="9"/>
                  </a:lnTo>
                  <a:lnTo>
                    <a:pt x="11" y="11"/>
                  </a:lnTo>
                  <a:lnTo>
                    <a:pt x="9" y="11"/>
                  </a:lnTo>
                  <a:lnTo>
                    <a:pt x="9" y="12"/>
                  </a:lnTo>
                  <a:lnTo>
                    <a:pt x="8" y="13"/>
                  </a:lnTo>
                  <a:lnTo>
                    <a:pt x="8" y="14"/>
                  </a:lnTo>
                  <a:lnTo>
                    <a:pt x="8" y="16"/>
                  </a:lnTo>
                  <a:lnTo>
                    <a:pt x="7" y="16"/>
                  </a:lnTo>
                  <a:lnTo>
                    <a:pt x="7" y="17"/>
                  </a:lnTo>
                  <a:lnTo>
                    <a:pt x="7" y="18"/>
                  </a:lnTo>
                  <a:lnTo>
                    <a:pt x="5" y="20"/>
                  </a:lnTo>
                  <a:lnTo>
                    <a:pt x="5" y="21"/>
                  </a:lnTo>
                  <a:lnTo>
                    <a:pt x="5" y="22"/>
                  </a:lnTo>
                  <a:lnTo>
                    <a:pt x="4" y="22"/>
                  </a:lnTo>
                  <a:lnTo>
                    <a:pt x="4" y="25"/>
                  </a:lnTo>
                  <a:lnTo>
                    <a:pt x="4" y="26"/>
                  </a:lnTo>
                  <a:lnTo>
                    <a:pt x="3" y="29"/>
                  </a:lnTo>
                  <a:lnTo>
                    <a:pt x="3" y="31"/>
                  </a:lnTo>
                  <a:lnTo>
                    <a:pt x="3" y="33"/>
                  </a:lnTo>
                  <a:lnTo>
                    <a:pt x="2" y="35"/>
                  </a:lnTo>
                  <a:lnTo>
                    <a:pt x="2" y="36"/>
                  </a:lnTo>
                  <a:lnTo>
                    <a:pt x="2" y="38"/>
                  </a:lnTo>
                  <a:lnTo>
                    <a:pt x="2" y="39"/>
                  </a:lnTo>
                  <a:lnTo>
                    <a:pt x="2" y="40"/>
                  </a:lnTo>
                  <a:lnTo>
                    <a:pt x="2" y="42"/>
                  </a:lnTo>
                  <a:lnTo>
                    <a:pt x="2" y="43"/>
                  </a:lnTo>
                  <a:lnTo>
                    <a:pt x="2" y="44"/>
                  </a:lnTo>
                  <a:lnTo>
                    <a:pt x="0" y="46"/>
                  </a:lnTo>
                  <a:lnTo>
                    <a:pt x="0" y="47"/>
                  </a:lnTo>
                  <a:lnTo>
                    <a:pt x="0" y="48"/>
                  </a:lnTo>
                  <a:lnTo>
                    <a:pt x="0" y="49"/>
                  </a:lnTo>
                  <a:lnTo>
                    <a:pt x="0" y="51"/>
                  </a:lnTo>
                  <a:lnTo>
                    <a:pt x="0" y="52"/>
                  </a:lnTo>
                  <a:lnTo>
                    <a:pt x="2" y="53"/>
                  </a:lnTo>
                  <a:lnTo>
                    <a:pt x="0" y="55"/>
                  </a:lnTo>
                  <a:lnTo>
                    <a:pt x="2" y="56"/>
                  </a:lnTo>
                  <a:lnTo>
                    <a:pt x="2" y="57"/>
                  </a:lnTo>
                  <a:lnTo>
                    <a:pt x="2" y="59"/>
                  </a:lnTo>
                  <a:lnTo>
                    <a:pt x="2" y="60"/>
                  </a:lnTo>
                  <a:lnTo>
                    <a:pt x="2" y="61"/>
                  </a:lnTo>
                  <a:lnTo>
                    <a:pt x="2" y="62"/>
                  </a:lnTo>
                  <a:lnTo>
                    <a:pt x="2" y="64"/>
                  </a:lnTo>
                  <a:lnTo>
                    <a:pt x="3" y="68"/>
                  </a:lnTo>
                  <a:lnTo>
                    <a:pt x="3" y="69"/>
                  </a:lnTo>
                  <a:lnTo>
                    <a:pt x="3" y="71"/>
                  </a:lnTo>
                  <a:lnTo>
                    <a:pt x="3" y="73"/>
                  </a:lnTo>
                  <a:lnTo>
                    <a:pt x="4" y="73"/>
                  </a:lnTo>
                  <a:lnTo>
                    <a:pt x="4" y="74"/>
                  </a:lnTo>
                  <a:lnTo>
                    <a:pt x="4" y="75"/>
                  </a:lnTo>
                  <a:lnTo>
                    <a:pt x="4" y="77"/>
                  </a:lnTo>
                  <a:lnTo>
                    <a:pt x="5" y="77"/>
                  </a:lnTo>
                  <a:lnTo>
                    <a:pt x="5" y="78"/>
                  </a:lnTo>
                  <a:lnTo>
                    <a:pt x="5" y="79"/>
                  </a:lnTo>
                  <a:lnTo>
                    <a:pt x="5" y="81"/>
                  </a:lnTo>
                  <a:lnTo>
                    <a:pt x="7" y="81"/>
                  </a:lnTo>
                  <a:lnTo>
                    <a:pt x="7" y="82"/>
                  </a:lnTo>
                  <a:lnTo>
                    <a:pt x="7" y="83"/>
                  </a:lnTo>
                  <a:lnTo>
                    <a:pt x="8" y="83"/>
                  </a:lnTo>
                  <a:lnTo>
                    <a:pt x="8" y="84"/>
                  </a:lnTo>
                  <a:lnTo>
                    <a:pt x="8" y="86"/>
                  </a:lnTo>
                  <a:lnTo>
                    <a:pt x="9" y="86"/>
                  </a:lnTo>
                  <a:lnTo>
                    <a:pt x="9" y="87"/>
                  </a:lnTo>
                  <a:lnTo>
                    <a:pt x="11" y="88"/>
                  </a:lnTo>
                  <a:lnTo>
                    <a:pt x="11" y="90"/>
                  </a:lnTo>
                  <a:lnTo>
                    <a:pt x="12" y="90"/>
                  </a:lnTo>
                  <a:lnTo>
                    <a:pt x="12" y="91"/>
                  </a:lnTo>
                  <a:lnTo>
                    <a:pt x="13" y="92"/>
                  </a:lnTo>
                  <a:lnTo>
                    <a:pt x="16" y="94"/>
                  </a:lnTo>
                  <a:lnTo>
                    <a:pt x="17" y="95"/>
                  </a:lnTo>
                  <a:lnTo>
                    <a:pt x="18" y="95"/>
                  </a:lnTo>
                  <a:lnTo>
                    <a:pt x="18" y="96"/>
                  </a:lnTo>
                  <a:lnTo>
                    <a:pt x="20" y="96"/>
                  </a:lnTo>
                  <a:lnTo>
                    <a:pt x="21" y="96"/>
                  </a:lnTo>
                  <a:lnTo>
                    <a:pt x="22" y="96"/>
                  </a:lnTo>
                  <a:lnTo>
                    <a:pt x="24" y="96"/>
                  </a:lnTo>
                  <a:lnTo>
                    <a:pt x="25" y="96"/>
                  </a:lnTo>
                  <a:lnTo>
                    <a:pt x="26" y="96"/>
                  </a:lnTo>
                  <a:lnTo>
                    <a:pt x="27" y="96"/>
                  </a:lnTo>
                  <a:lnTo>
                    <a:pt x="27" y="95"/>
                  </a:lnTo>
                  <a:lnTo>
                    <a:pt x="30" y="95"/>
                  </a:lnTo>
                  <a:lnTo>
                    <a:pt x="31" y="92"/>
                  </a:lnTo>
                  <a:lnTo>
                    <a:pt x="33" y="92"/>
                  </a:lnTo>
                  <a:lnTo>
                    <a:pt x="33" y="91"/>
                  </a:lnTo>
                  <a:lnTo>
                    <a:pt x="34" y="91"/>
                  </a:lnTo>
                  <a:lnTo>
                    <a:pt x="34" y="90"/>
                  </a:lnTo>
                  <a:lnTo>
                    <a:pt x="35" y="90"/>
                  </a:lnTo>
                  <a:lnTo>
                    <a:pt x="35" y="88"/>
                  </a:lnTo>
                  <a:lnTo>
                    <a:pt x="37" y="88"/>
                  </a:lnTo>
                  <a:lnTo>
                    <a:pt x="37" y="87"/>
                  </a:lnTo>
                  <a:lnTo>
                    <a:pt x="37" y="86"/>
                  </a:lnTo>
                  <a:lnTo>
                    <a:pt x="38" y="86"/>
                  </a:lnTo>
                  <a:lnTo>
                    <a:pt x="38" y="84"/>
                  </a:lnTo>
                  <a:lnTo>
                    <a:pt x="39" y="83"/>
                  </a:lnTo>
                  <a:lnTo>
                    <a:pt x="39" y="82"/>
                  </a:lnTo>
                  <a:lnTo>
                    <a:pt x="39" y="81"/>
                  </a:lnTo>
                  <a:lnTo>
                    <a:pt x="40" y="81"/>
                  </a:lnTo>
                  <a:lnTo>
                    <a:pt x="40" y="79"/>
                  </a:lnTo>
                  <a:lnTo>
                    <a:pt x="42" y="78"/>
                  </a:lnTo>
                  <a:lnTo>
                    <a:pt x="42" y="77"/>
                  </a:lnTo>
                  <a:lnTo>
                    <a:pt x="42" y="75"/>
                  </a:lnTo>
                  <a:lnTo>
                    <a:pt x="42" y="74"/>
                  </a:lnTo>
                  <a:lnTo>
                    <a:pt x="43" y="74"/>
                  </a:lnTo>
                  <a:lnTo>
                    <a:pt x="43" y="71"/>
                  </a:lnTo>
                  <a:lnTo>
                    <a:pt x="44" y="68"/>
                  </a:lnTo>
                  <a:lnTo>
                    <a:pt x="44" y="65"/>
                  </a:lnTo>
                  <a:lnTo>
                    <a:pt x="44" y="64"/>
                  </a:lnTo>
                  <a:lnTo>
                    <a:pt x="46" y="62"/>
                  </a:lnTo>
                  <a:lnTo>
                    <a:pt x="46" y="61"/>
                  </a:lnTo>
                  <a:lnTo>
                    <a:pt x="46" y="60"/>
                  </a:lnTo>
                  <a:lnTo>
                    <a:pt x="46" y="59"/>
                  </a:lnTo>
                  <a:lnTo>
                    <a:pt x="46" y="57"/>
                  </a:lnTo>
                  <a:lnTo>
                    <a:pt x="46" y="56"/>
                  </a:lnTo>
                  <a:lnTo>
                    <a:pt x="46" y="55"/>
                  </a:lnTo>
                  <a:lnTo>
                    <a:pt x="46" y="53"/>
                  </a:lnTo>
                  <a:lnTo>
                    <a:pt x="46" y="52"/>
                  </a:lnTo>
                  <a:lnTo>
                    <a:pt x="47" y="52"/>
                  </a:lnTo>
                  <a:lnTo>
                    <a:pt x="47" y="51"/>
                  </a:lnTo>
                  <a:lnTo>
                    <a:pt x="47" y="49"/>
                  </a:lnTo>
                  <a:lnTo>
                    <a:pt x="47" y="48"/>
                  </a:lnTo>
                  <a:lnTo>
                    <a:pt x="47" y="47"/>
                  </a:lnTo>
                  <a:lnTo>
                    <a:pt x="47" y="46"/>
                  </a:lnTo>
                  <a:lnTo>
                    <a:pt x="47" y="44"/>
                  </a:lnTo>
                  <a:lnTo>
                    <a:pt x="47" y="43"/>
                  </a:lnTo>
                  <a:lnTo>
                    <a:pt x="47" y="42"/>
                  </a:lnTo>
                  <a:lnTo>
                    <a:pt x="47" y="40"/>
                  </a:lnTo>
                  <a:lnTo>
                    <a:pt x="46" y="40"/>
                  </a:lnTo>
                  <a:lnTo>
                    <a:pt x="46" y="39"/>
                  </a:lnTo>
                  <a:lnTo>
                    <a:pt x="46" y="38"/>
                  </a:lnTo>
                  <a:lnTo>
                    <a:pt x="46" y="36"/>
                  </a:lnTo>
                  <a:lnTo>
                    <a:pt x="46" y="35"/>
                  </a:lnTo>
                  <a:lnTo>
                    <a:pt x="46" y="34"/>
                  </a:lnTo>
                  <a:lnTo>
                    <a:pt x="46" y="33"/>
                  </a:lnTo>
                  <a:lnTo>
                    <a:pt x="44" y="29"/>
                  </a:lnTo>
                  <a:lnTo>
                    <a:pt x="44" y="25"/>
                  </a:lnTo>
                  <a:lnTo>
                    <a:pt x="43" y="24"/>
                  </a:lnTo>
                  <a:lnTo>
                    <a:pt x="43" y="22"/>
                  </a:lnTo>
                  <a:lnTo>
                    <a:pt x="43" y="21"/>
                  </a:lnTo>
                  <a:lnTo>
                    <a:pt x="43" y="20"/>
                  </a:lnTo>
                  <a:lnTo>
                    <a:pt x="42" y="20"/>
                  </a:lnTo>
                  <a:lnTo>
                    <a:pt x="42" y="18"/>
                  </a:lnTo>
                  <a:lnTo>
                    <a:pt x="42" y="17"/>
                  </a:lnTo>
                  <a:lnTo>
                    <a:pt x="40" y="16"/>
                  </a:lnTo>
                  <a:lnTo>
                    <a:pt x="40" y="14"/>
                  </a:lnTo>
                  <a:lnTo>
                    <a:pt x="39" y="13"/>
                  </a:lnTo>
                  <a:lnTo>
                    <a:pt x="39" y="12"/>
                  </a:lnTo>
                  <a:lnTo>
                    <a:pt x="39" y="11"/>
                  </a:lnTo>
                  <a:lnTo>
                    <a:pt x="38" y="11"/>
                  </a:lnTo>
                  <a:lnTo>
                    <a:pt x="38" y="9"/>
                  </a:lnTo>
                  <a:lnTo>
                    <a:pt x="37" y="8"/>
                  </a:lnTo>
                  <a:lnTo>
                    <a:pt x="35" y="7"/>
                  </a:lnTo>
                  <a:lnTo>
                    <a:pt x="35" y="5"/>
                  </a:lnTo>
                  <a:lnTo>
                    <a:pt x="34" y="4"/>
                  </a:lnTo>
                  <a:close/>
                </a:path>
              </a:pathLst>
            </a:custGeom>
            <a:solidFill>
              <a:srgbClr val="808080"/>
            </a:solidFill>
            <a:ln w="9525">
              <a:noFill/>
              <a:round/>
              <a:headEnd/>
              <a:tailEnd/>
            </a:ln>
          </p:spPr>
          <p:txBody>
            <a:bodyPr/>
            <a:lstStyle/>
            <a:p>
              <a:endParaRPr lang="en-US"/>
            </a:p>
          </p:txBody>
        </p:sp>
        <p:sp>
          <p:nvSpPr>
            <p:cNvPr id="414" name="Freeform 560"/>
            <p:cNvSpPr>
              <a:spLocks/>
            </p:cNvSpPr>
            <p:nvPr/>
          </p:nvSpPr>
          <p:spPr bwMode="auto">
            <a:xfrm>
              <a:off x="1603" y="1264"/>
              <a:ext cx="47" cy="98"/>
            </a:xfrm>
            <a:custGeom>
              <a:avLst/>
              <a:gdLst>
                <a:gd name="T0" fmla="*/ 0 w 47"/>
                <a:gd name="T1" fmla="*/ 39 h 98"/>
                <a:gd name="T2" fmla="*/ 0 w 47"/>
                <a:gd name="T3" fmla="*/ 48 h 98"/>
                <a:gd name="T4" fmla="*/ 0 w 47"/>
                <a:gd name="T5" fmla="*/ 58 h 98"/>
                <a:gd name="T6" fmla="*/ 2 w 47"/>
                <a:gd name="T7" fmla="*/ 69 h 98"/>
                <a:gd name="T8" fmla="*/ 4 w 47"/>
                <a:gd name="T9" fmla="*/ 78 h 98"/>
                <a:gd name="T10" fmla="*/ 8 w 47"/>
                <a:gd name="T11" fmla="*/ 87 h 98"/>
                <a:gd name="T12" fmla="*/ 11 w 47"/>
                <a:gd name="T13" fmla="*/ 92 h 98"/>
                <a:gd name="T14" fmla="*/ 16 w 47"/>
                <a:gd name="T15" fmla="*/ 96 h 98"/>
                <a:gd name="T16" fmla="*/ 24 w 47"/>
                <a:gd name="T17" fmla="*/ 98 h 98"/>
                <a:gd name="T18" fmla="*/ 27 w 47"/>
                <a:gd name="T19" fmla="*/ 97 h 98"/>
                <a:gd name="T20" fmla="*/ 34 w 47"/>
                <a:gd name="T21" fmla="*/ 93 h 98"/>
                <a:gd name="T22" fmla="*/ 38 w 47"/>
                <a:gd name="T23" fmla="*/ 87 h 98"/>
                <a:gd name="T24" fmla="*/ 42 w 47"/>
                <a:gd name="T25" fmla="*/ 78 h 98"/>
                <a:gd name="T26" fmla="*/ 44 w 47"/>
                <a:gd name="T27" fmla="*/ 70 h 98"/>
                <a:gd name="T28" fmla="*/ 47 w 47"/>
                <a:gd name="T29" fmla="*/ 60 h 98"/>
                <a:gd name="T30" fmla="*/ 47 w 47"/>
                <a:gd name="T31" fmla="*/ 48 h 98"/>
                <a:gd name="T32" fmla="*/ 46 w 47"/>
                <a:gd name="T33" fmla="*/ 34 h 98"/>
                <a:gd name="T34" fmla="*/ 43 w 47"/>
                <a:gd name="T35" fmla="*/ 19 h 98"/>
                <a:gd name="T36" fmla="*/ 39 w 47"/>
                <a:gd name="T37" fmla="*/ 12 h 98"/>
                <a:gd name="T38" fmla="*/ 35 w 47"/>
                <a:gd name="T39" fmla="*/ 6 h 98"/>
                <a:gd name="T40" fmla="*/ 29 w 47"/>
                <a:gd name="T41" fmla="*/ 0 h 98"/>
                <a:gd name="T42" fmla="*/ 24 w 47"/>
                <a:gd name="T43" fmla="*/ 0 h 98"/>
                <a:gd name="T44" fmla="*/ 20 w 47"/>
                <a:gd name="T45" fmla="*/ 1 h 98"/>
                <a:gd name="T46" fmla="*/ 11 w 47"/>
                <a:gd name="T47" fmla="*/ 9 h 98"/>
                <a:gd name="T48" fmla="*/ 7 w 47"/>
                <a:gd name="T49" fmla="*/ 14 h 98"/>
                <a:gd name="T50" fmla="*/ 4 w 47"/>
                <a:gd name="T51" fmla="*/ 22 h 98"/>
                <a:gd name="T52" fmla="*/ 4 w 47"/>
                <a:gd name="T53" fmla="*/ 28 h 98"/>
                <a:gd name="T54" fmla="*/ 8 w 47"/>
                <a:gd name="T55" fmla="*/ 18 h 98"/>
                <a:gd name="T56" fmla="*/ 11 w 47"/>
                <a:gd name="T57" fmla="*/ 12 h 98"/>
                <a:gd name="T58" fmla="*/ 16 w 47"/>
                <a:gd name="T59" fmla="*/ 6 h 98"/>
                <a:gd name="T60" fmla="*/ 20 w 47"/>
                <a:gd name="T61" fmla="*/ 4 h 98"/>
                <a:gd name="T62" fmla="*/ 25 w 47"/>
                <a:gd name="T63" fmla="*/ 2 h 98"/>
                <a:gd name="T64" fmla="*/ 30 w 47"/>
                <a:gd name="T65" fmla="*/ 4 h 98"/>
                <a:gd name="T66" fmla="*/ 37 w 47"/>
                <a:gd name="T67" fmla="*/ 9 h 98"/>
                <a:gd name="T68" fmla="*/ 39 w 47"/>
                <a:gd name="T69" fmla="*/ 15 h 98"/>
                <a:gd name="T70" fmla="*/ 42 w 47"/>
                <a:gd name="T71" fmla="*/ 22 h 98"/>
                <a:gd name="T72" fmla="*/ 44 w 47"/>
                <a:gd name="T73" fmla="*/ 32 h 98"/>
                <a:gd name="T74" fmla="*/ 46 w 47"/>
                <a:gd name="T75" fmla="*/ 45 h 98"/>
                <a:gd name="T76" fmla="*/ 46 w 47"/>
                <a:gd name="T77" fmla="*/ 57 h 98"/>
                <a:gd name="T78" fmla="*/ 44 w 47"/>
                <a:gd name="T79" fmla="*/ 66 h 98"/>
                <a:gd name="T80" fmla="*/ 42 w 47"/>
                <a:gd name="T81" fmla="*/ 75 h 98"/>
                <a:gd name="T82" fmla="*/ 38 w 47"/>
                <a:gd name="T83" fmla="*/ 83 h 98"/>
                <a:gd name="T84" fmla="*/ 34 w 47"/>
                <a:gd name="T85" fmla="*/ 89 h 98"/>
                <a:gd name="T86" fmla="*/ 30 w 47"/>
                <a:gd name="T87" fmla="*/ 93 h 98"/>
                <a:gd name="T88" fmla="*/ 25 w 47"/>
                <a:gd name="T89" fmla="*/ 96 h 98"/>
                <a:gd name="T90" fmla="*/ 18 w 47"/>
                <a:gd name="T91" fmla="*/ 95 h 98"/>
                <a:gd name="T92" fmla="*/ 13 w 47"/>
                <a:gd name="T93" fmla="*/ 92 h 98"/>
                <a:gd name="T94" fmla="*/ 11 w 47"/>
                <a:gd name="T95" fmla="*/ 87 h 98"/>
                <a:gd name="T96" fmla="*/ 7 w 47"/>
                <a:gd name="T97" fmla="*/ 79 h 98"/>
                <a:gd name="T98" fmla="*/ 4 w 47"/>
                <a:gd name="T99" fmla="*/ 71 h 98"/>
                <a:gd name="T100" fmla="*/ 3 w 47"/>
                <a:gd name="T101" fmla="*/ 63 h 98"/>
                <a:gd name="T102" fmla="*/ 2 w 47"/>
                <a:gd name="T103" fmla="*/ 56 h 98"/>
                <a:gd name="T104" fmla="*/ 2 w 47"/>
                <a:gd name="T105" fmla="*/ 45 h 98"/>
                <a:gd name="T106" fmla="*/ 3 w 47"/>
                <a:gd name="T107" fmla="*/ 36 h 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98"/>
                <a:gd name="T164" fmla="*/ 47 w 47"/>
                <a:gd name="T165" fmla="*/ 98 h 9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98">
                  <a:moveTo>
                    <a:pt x="3" y="28"/>
                  </a:moveTo>
                  <a:lnTo>
                    <a:pt x="2" y="31"/>
                  </a:lnTo>
                  <a:lnTo>
                    <a:pt x="2" y="36"/>
                  </a:lnTo>
                  <a:lnTo>
                    <a:pt x="0" y="39"/>
                  </a:lnTo>
                  <a:lnTo>
                    <a:pt x="0" y="41"/>
                  </a:lnTo>
                  <a:lnTo>
                    <a:pt x="0" y="43"/>
                  </a:lnTo>
                  <a:lnTo>
                    <a:pt x="0" y="45"/>
                  </a:lnTo>
                  <a:lnTo>
                    <a:pt x="0" y="48"/>
                  </a:lnTo>
                  <a:lnTo>
                    <a:pt x="0" y="50"/>
                  </a:lnTo>
                  <a:lnTo>
                    <a:pt x="0" y="53"/>
                  </a:lnTo>
                  <a:lnTo>
                    <a:pt x="0" y="56"/>
                  </a:lnTo>
                  <a:lnTo>
                    <a:pt x="0" y="58"/>
                  </a:lnTo>
                  <a:lnTo>
                    <a:pt x="0" y="60"/>
                  </a:lnTo>
                  <a:lnTo>
                    <a:pt x="0" y="62"/>
                  </a:lnTo>
                  <a:lnTo>
                    <a:pt x="2" y="65"/>
                  </a:lnTo>
                  <a:lnTo>
                    <a:pt x="2" y="69"/>
                  </a:lnTo>
                  <a:lnTo>
                    <a:pt x="3" y="71"/>
                  </a:lnTo>
                  <a:lnTo>
                    <a:pt x="3" y="74"/>
                  </a:lnTo>
                  <a:lnTo>
                    <a:pt x="3" y="75"/>
                  </a:lnTo>
                  <a:lnTo>
                    <a:pt x="4" y="78"/>
                  </a:lnTo>
                  <a:lnTo>
                    <a:pt x="4" y="79"/>
                  </a:lnTo>
                  <a:lnTo>
                    <a:pt x="5" y="82"/>
                  </a:lnTo>
                  <a:lnTo>
                    <a:pt x="7" y="84"/>
                  </a:lnTo>
                  <a:lnTo>
                    <a:pt x="8" y="87"/>
                  </a:lnTo>
                  <a:lnTo>
                    <a:pt x="8" y="88"/>
                  </a:lnTo>
                  <a:lnTo>
                    <a:pt x="9" y="89"/>
                  </a:lnTo>
                  <a:lnTo>
                    <a:pt x="11" y="91"/>
                  </a:lnTo>
                  <a:lnTo>
                    <a:pt x="11" y="92"/>
                  </a:lnTo>
                  <a:lnTo>
                    <a:pt x="12" y="93"/>
                  </a:lnTo>
                  <a:lnTo>
                    <a:pt x="13" y="95"/>
                  </a:lnTo>
                  <a:lnTo>
                    <a:pt x="15" y="95"/>
                  </a:lnTo>
                  <a:lnTo>
                    <a:pt x="16" y="96"/>
                  </a:lnTo>
                  <a:lnTo>
                    <a:pt x="17" y="97"/>
                  </a:lnTo>
                  <a:lnTo>
                    <a:pt x="20" y="98"/>
                  </a:lnTo>
                  <a:lnTo>
                    <a:pt x="21" y="98"/>
                  </a:lnTo>
                  <a:lnTo>
                    <a:pt x="24" y="98"/>
                  </a:lnTo>
                  <a:lnTo>
                    <a:pt x="25" y="98"/>
                  </a:lnTo>
                  <a:lnTo>
                    <a:pt x="26" y="98"/>
                  </a:lnTo>
                  <a:lnTo>
                    <a:pt x="27" y="98"/>
                  </a:lnTo>
                  <a:lnTo>
                    <a:pt x="27" y="97"/>
                  </a:lnTo>
                  <a:lnTo>
                    <a:pt x="29" y="97"/>
                  </a:lnTo>
                  <a:lnTo>
                    <a:pt x="30" y="96"/>
                  </a:lnTo>
                  <a:lnTo>
                    <a:pt x="33" y="95"/>
                  </a:lnTo>
                  <a:lnTo>
                    <a:pt x="34" y="93"/>
                  </a:lnTo>
                  <a:lnTo>
                    <a:pt x="34" y="92"/>
                  </a:lnTo>
                  <a:lnTo>
                    <a:pt x="35" y="91"/>
                  </a:lnTo>
                  <a:lnTo>
                    <a:pt x="38" y="88"/>
                  </a:lnTo>
                  <a:lnTo>
                    <a:pt x="38" y="87"/>
                  </a:lnTo>
                  <a:lnTo>
                    <a:pt x="39" y="85"/>
                  </a:lnTo>
                  <a:lnTo>
                    <a:pt x="40" y="84"/>
                  </a:lnTo>
                  <a:lnTo>
                    <a:pt x="42" y="80"/>
                  </a:lnTo>
                  <a:lnTo>
                    <a:pt x="42" y="78"/>
                  </a:lnTo>
                  <a:lnTo>
                    <a:pt x="43" y="76"/>
                  </a:lnTo>
                  <a:lnTo>
                    <a:pt x="43" y="74"/>
                  </a:lnTo>
                  <a:lnTo>
                    <a:pt x="44" y="71"/>
                  </a:lnTo>
                  <a:lnTo>
                    <a:pt x="44" y="70"/>
                  </a:lnTo>
                  <a:lnTo>
                    <a:pt x="46" y="67"/>
                  </a:lnTo>
                  <a:lnTo>
                    <a:pt x="46" y="65"/>
                  </a:lnTo>
                  <a:lnTo>
                    <a:pt x="46" y="62"/>
                  </a:lnTo>
                  <a:lnTo>
                    <a:pt x="47" y="60"/>
                  </a:lnTo>
                  <a:lnTo>
                    <a:pt x="47" y="58"/>
                  </a:lnTo>
                  <a:lnTo>
                    <a:pt x="47" y="53"/>
                  </a:lnTo>
                  <a:lnTo>
                    <a:pt x="47" y="50"/>
                  </a:lnTo>
                  <a:lnTo>
                    <a:pt x="47" y="48"/>
                  </a:lnTo>
                  <a:lnTo>
                    <a:pt x="47" y="45"/>
                  </a:lnTo>
                  <a:lnTo>
                    <a:pt x="47" y="41"/>
                  </a:lnTo>
                  <a:lnTo>
                    <a:pt x="47" y="39"/>
                  </a:lnTo>
                  <a:lnTo>
                    <a:pt x="46" y="34"/>
                  </a:lnTo>
                  <a:lnTo>
                    <a:pt x="44" y="25"/>
                  </a:lnTo>
                  <a:lnTo>
                    <a:pt x="44" y="23"/>
                  </a:lnTo>
                  <a:lnTo>
                    <a:pt x="43" y="21"/>
                  </a:lnTo>
                  <a:lnTo>
                    <a:pt x="43" y="19"/>
                  </a:lnTo>
                  <a:lnTo>
                    <a:pt x="42" y="17"/>
                  </a:lnTo>
                  <a:lnTo>
                    <a:pt x="42" y="15"/>
                  </a:lnTo>
                  <a:lnTo>
                    <a:pt x="40" y="14"/>
                  </a:lnTo>
                  <a:lnTo>
                    <a:pt x="39" y="12"/>
                  </a:lnTo>
                  <a:lnTo>
                    <a:pt x="39" y="10"/>
                  </a:lnTo>
                  <a:lnTo>
                    <a:pt x="38" y="9"/>
                  </a:lnTo>
                  <a:lnTo>
                    <a:pt x="37" y="8"/>
                  </a:lnTo>
                  <a:lnTo>
                    <a:pt x="35" y="6"/>
                  </a:lnTo>
                  <a:lnTo>
                    <a:pt x="31" y="2"/>
                  </a:lnTo>
                  <a:lnTo>
                    <a:pt x="30" y="1"/>
                  </a:lnTo>
                  <a:lnTo>
                    <a:pt x="29" y="1"/>
                  </a:lnTo>
                  <a:lnTo>
                    <a:pt x="29" y="0"/>
                  </a:lnTo>
                  <a:lnTo>
                    <a:pt x="27" y="0"/>
                  </a:lnTo>
                  <a:lnTo>
                    <a:pt x="26" y="0"/>
                  </a:lnTo>
                  <a:lnTo>
                    <a:pt x="25" y="0"/>
                  </a:lnTo>
                  <a:lnTo>
                    <a:pt x="24" y="0"/>
                  </a:lnTo>
                  <a:lnTo>
                    <a:pt x="22" y="0"/>
                  </a:lnTo>
                  <a:lnTo>
                    <a:pt x="21" y="0"/>
                  </a:lnTo>
                  <a:lnTo>
                    <a:pt x="20" y="0"/>
                  </a:lnTo>
                  <a:lnTo>
                    <a:pt x="20" y="1"/>
                  </a:lnTo>
                  <a:lnTo>
                    <a:pt x="15" y="4"/>
                  </a:lnTo>
                  <a:lnTo>
                    <a:pt x="13" y="6"/>
                  </a:lnTo>
                  <a:lnTo>
                    <a:pt x="12" y="8"/>
                  </a:lnTo>
                  <a:lnTo>
                    <a:pt x="11" y="9"/>
                  </a:lnTo>
                  <a:lnTo>
                    <a:pt x="9" y="10"/>
                  </a:lnTo>
                  <a:lnTo>
                    <a:pt x="9" y="12"/>
                  </a:lnTo>
                  <a:lnTo>
                    <a:pt x="8" y="13"/>
                  </a:lnTo>
                  <a:lnTo>
                    <a:pt x="7" y="14"/>
                  </a:lnTo>
                  <a:lnTo>
                    <a:pt x="7" y="17"/>
                  </a:lnTo>
                  <a:lnTo>
                    <a:pt x="5" y="18"/>
                  </a:lnTo>
                  <a:lnTo>
                    <a:pt x="5" y="21"/>
                  </a:lnTo>
                  <a:lnTo>
                    <a:pt x="4" y="22"/>
                  </a:lnTo>
                  <a:lnTo>
                    <a:pt x="3" y="27"/>
                  </a:lnTo>
                  <a:lnTo>
                    <a:pt x="3" y="28"/>
                  </a:lnTo>
                  <a:lnTo>
                    <a:pt x="4" y="30"/>
                  </a:lnTo>
                  <a:lnTo>
                    <a:pt x="4" y="28"/>
                  </a:lnTo>
                  <a:lnTo>
                    <a:pt x="5" y="23"/>
                  </a:lnTo>
                  <a:lnTo>
                    <a:pt x="5" y="22"/>
                  </a:lnTo>
                  <a:lnTo>
                    <a:pt x="7" y="21"/>
                  </a:lnTo>
                  <a:lnTo>
                    <a:pt x="8" y="18"/>
                  </a:lnTo>
                  <a:lnTo>
                    <a:pt x="8" y="17"/>
                  </a:lnTo>
                  <a:lnTo>
                    <a:pt x="9" y="15"/>
                  </a:lnTo>
                  <a:lnTo>
                    <a:pt x="9" y="14"/>
                  </a:lnTo>
                  <a:lnTo>
                    <a:pt x="11" y="12"/>
                  </a:lnTo>
                  <a:lnTo>
                    <a:pt x="12" y="10"/>
                  </a:lnTo>
                  <a:lnTo>
                    <a:pt x="12" y="9"/>
                  </a:lnTo>
                  <a:lnTo>
                    <a:pt x="13" y="9"/>
                  </a:lnTo>
                  <a:lnTo>
                    <a:pt x="16" y="6"/>
                  </a:lnTo>
                  <a:lnTo>
                    <a:pt x="16" y="5"/>
                  </a:lnTo>
                  <a:lnTo>
                    <a:pt x="17" y="5"/>
                  </a:lnTo>
                  <a:lnTo>
                    <a:pt x="18" y="4"/>
                  </a:lnTo>
                  <a:lnTo>
                    <a:pt x="20" y="4"/>
                  </a:lnTo>
                  <a:lnTo>
                    <a:pt x="21" y="2"/>
                  </a:lnTo>
                  <a:lnTo>
                    <a:pt x="22" y="2"/>
                  </a:lnTo>
                  <a:lnTo>
                    <a:pt x="24" y="2"/>
                  </a:lnTo>
                  <a:lnTo>
                    <a:pt x="25" y="2"/>
                  </a:lnTo>
                  <a:lnTo>
                    <a:pt x="26" y="2"/>
                  </a:lnTo>
                  <a:lnTo>
                    <a:pt x="27" y="2"/>
                  </a:lnTo>
                  <a:lnTo>
                    <a:pt x="29" y="4"/>
                  </a:lnTo>
                  <a:lnTo>
                    <a:pt x="30" y="4"/>
                  </a:lnTo>
                  <a:lnTo>
                    <a:pt x="31" y="5"/>
                  </a:lnTo>
                  <a:lnTo>
                    <a:pt x="33" y="6"/>
                  </a:lnTo>
                  <a:lnTo>
                    <a:pt x="35" y="9"/>
                  </a:lnTo>
                  <a:lnTo>
                    <a:pt x="37" y="9"/>
                  </a:lnTo>
                  <a:lnTo>
                    <a:pt x="37" y="12"/>
                  </a:lnTo>
                  <a:lnTo>
                    <a:pt x="38" y="13"/>
                  </a:lnTo>
                  <a:lnTo>
                    <a:pt x="39" y="14"/>
                  </a:lnTo>
                  <a:lnTo>
                    <a:pt x="39" y="15"/>
                  </a:lnTo>
                  <a:lnTo>
                    <a:pt x="40" y="17"/>
                  </a:lnTo>
                  <a:lnTo>
                    <a:pt x="40" y="19"/>
                  </a:lnTo>
                  <a:lnTo>
                    <a:pt x="42" y="21"/>
                  </a:lnTo>
                  <a:lnTo>
                    <a:pt x="42" y="22"/>
                  </a:lnTo>
                  <a:lnTo>
                    <a:pt x="43" y="25"/>
                  </a:lnTo>
                  <a:lnTo>
                    <a:pt x="43" y="26"/>
                  </a:lnTo>
                  <a:lnTo>
                    <a:pt x="44" y="31"/>
                  </a:lnTo>
                  <a:lnTo>
                    <a:pt x="44" y="32"/>
                  </a:lnTo>
                  <a:lnTo>
                    <a:pt x="44" y="35"/>
                  </a:lnTo>
                  <a:lnTo>
                    <a:pt x="46" y="39"/>
                  </a:lnTo>
                  <a:lnTo>
                    <a:pt x="46" y="41"/>
                  </a:lnTo>
                  <a:lnTo>
                    <a:pt x="46" y="45"/>
                  </a:lnTo>
                  <a:lnTo>
                    <a:pt x="46" y="48"/>
                  </a:lnTo>
                  <a:lnTo>
                    <a:pt x="46" y="50"/>
                  </a:lnTo>
                  <a:lnTo>
                    <a:pt x="46" y="52"/>
                  </a:lnTo>
                  <a:lnTo>
                    <a:pt x="46" y="57"/>
                  </a:lnTo>
                  <a:lnTo>
                    <a:pt x="46" y="60"/>
                  </a:lnTo>
                  <a:lnTo>
                    <a:pt x="44" y="61"/>
                  </a:lnTo>
                  <a:lnTo>
                    <a:pt x="44" y="63"/>
                  </a:lnTo>
                  <a:lnTo>
                    <a:pt x="44" y="66"/>
                  </a:lnTo>
                  <a:lnTo>
                    <a:pt x="43" y="69"/>
                  </a:lnTo>
                  <a:lnTo>
                    <a:pt x="43" y="70"/>
                  </a:lnTo>
                  <a:lnTo>
                    <a:pt x="43" y="72"/>
                  </a:lnTo>
                  <a:lnTo>
                    <a:pt x="42" y="75"/>
                  </a:lnTo>
                  <a:lnTo>
                    <a:pt x="42" y="76"/>
                  </a:lnTo>
                  <a:lnTo>
                    <a:pt x="40" y="79"/>
                  </a:lnTo>
                  <a:lnTo>
                    <a:pt x="39" y="82"/>
                  </a:lnTo>
                  <a:lnTo>
                    <a:pt x="38" y="83"/>
                  </a:lnTo>
                  <a:lnTo>
                    <a:pt x="38" y="85"/>
                  </a:lnTo>
                  <a:lnTo>
                    <a:pt x="37" y="87"/>
                  </a:lnTo>
                  <a:lnTo>
                    <a:pt x="35" y="89"/>
                  </a:lnTo>
                  <a:lnTo>
                    <a:pt x="34" y="89"/>
                  </a:lnTo>
                  <a:lnTo>
                    <a:pt x="33" y="91"/>
                  </a:lnTo>
                  <a:lnTo>
                    <a:pt x="31" y="92"/>
                  </a:lnTo>
                  <a:lnTo>
                    <a:pt x="31" y="93"/>
                  </a:lnTo>
                  <a:lnTo>
                    <a:pt x="30" y="93"/>
                  </a:lnTo>
                  <a:lnTo>
                    <a:pt x="29" y="95"/>
                  </a:lnTo>
                  <a:lnTo>
                    <a:pt x="27" y="95"/>
                  </a:lnTo>
                  <a:lnTo>
                    <a:pt x="26" y="96"/>
                  </a:lnTo>
                  <a:lnTo>
                    <a:pt x="25" y="96"/>
                  </a:lnTo>
                  <a:lnTo>
                    <a:pt x="24" y="96"/>
                  </a:lnTo>
                  <a:lnTo>
                    <a:pt x="21" y="96"/>
                  </a:lnTo>
                  <a:lnTo>
                    <a:pt x="20" y="96"/>
                  </a:lnTo>
                  <a:lnTo>
                    <a:pt x="18" y="95"/>
                  </a:lnTo>
                  <a:lnTo>
                    <a:pt x="17" y="95"/>
                  </a:lnTo>
                  <a:lnTo>
                    <a:pt x="16" y="93"/>
                  </a:lnTo>
                  <a:lnTo>
                    <a:pt x="15" y="92"/>
                  </a:lnTo>
                  <a:lnTo>
                    <a:pt x="13" y="92"/>
                  </a:lnTo>
                  <a:lnTo>
                    <a:pt x="13" y="91"/>
                  </a:lnTo>
                  <a:lnTo>
                    <a:pt x="12" y="89"/>
                  </a:lnTo>
                  <a:lnTo>
                    <a:pt x="11" y="88"/>
                  </a:lnTo>
                  <a:lnTo>
                    <a:pt x="11" y="87"/>
                  </a:lnTo>
                  <a:lnTo>
                    <a:pt x="9" y="85"/>
                  </a:lnTo>
                  <a:lnTo>
                    <a:pt x="8" y="84"/>
                  </a:lnTo>
                  <a:lnTo>
                    <a:pt x="8" y="83"/>
                  </a:lnTo>
                  <a:lnTo>
                    <a:pt x="7" y="79"/>
                  </a:lnTo>
                  <a:lnTo>
                    <a:pt x="5" y="78"/>
                  </a:lnTo>
                  <a:lnTo>
                    <a:pt x="5" y="75"/>
                  </a:lnTo>
                  <a:lnTo>
                    <a:pt x="4" y="74"/>
                  </a:lnTo>
                  <a:lnTo>
                    <a:pt x="4" y="71"/>
                  </a:lnTo>
                  <a:lnTo>
                    <a:pt x="3" y="70"/>
                  </a:lnTo>
                  <a:lnTo>
                    <a:pt x="3" y="67"/>
                  </a:lnTo>
                  <a:lnTo>
                    <a:pt x="3" y="66"/>
                  </a:lnTo>
                  <a:lnTo>
                    <a:pt x="3" y="63"/>
                  </a:lnTo>
                  <a:lnTo>
                    <a:pt x="2" y="62"/>
                  </a:lnTo>
                  <a:lnTo>
                    <a:pt x="2" y="60"/>
                  </a:lnTo>
                  <a:lnTo>
                    <a:pt x="2" y="57"/>
                  </a:lnTo>
                  <a:lnTo>
                    <a:pt x="2" y="56"/>
                  </a:lnTo>
                  <a:lnTo>
                    <a:pt x="2" y="53"/>
                  </a:lnTo>
                  <a:lnTo>
                    <a:pt x="2" y="50"/>
                  </a:lnTo>
                  <a:lnTo>
                    <a:pt x="2" y="48"/>
                  </a:lnTo>
                  <a:lnTo>
                    <a:pt x="2" y="45"/>
                  </a:lnTo>
                  <a:lnTo>
                    <a:pt x="2" y="44"/>
                  </a:lnTo>
                  <a:lnTo>
                    <a:pt x="2" y="41"/>
                  </a:lnTo>
                  <a:lnTo>
                    <a:pt x="2" y="39"/>
                  </a:lnTo>
                  <a:lnTo>
                    <a:pt x="3" y="36"/>
                  </a:lnTo>
                  <a:lnTo>
                    <a:pt x="3" y="32"/>
                  </a:lnTo>
                  <a:lnTo>
                    <a:pt x="4" y="30"/>
                  </a:lnTo>
                  <a:lnTo>
                    <a:pt x="3" y="28"/>
                  </a:lnTo>
                  <a:close/>
                </a:path>
              </a:pathLst>
            </a:custGeom>
            <a:solidFill>
              <a:srgbClr val="808080"/>
            </a:solidFill>
            <a:ln w="9525">
              <a:noFill/>
              <a:round/>
              <a:headEnd/>
              <a:tailEnd/>
            </a:ln>
          </p:spPr>
          <p:txBody>
            <a:bodyPr/>
            <a:lstStyle/>
            <a:p>
              <a:endParaRPr lang="en-US"/>
            </a:p>
          </p:txBody>
        </p:sp>
        <p:sp>
          <p:nvSpPr>
            <p:cNvPr id="415" name="Freeform 561"/>
            <p:cNvSpPr>
              <a:spLocks/>
            </p:cNvSpPr>
            <p:nvPr/>
          </p:nvSpPr>
          <p:spPr bwMode="auto">
            <a:xfrm>
              <a:off x="1615" y="1194"/>
              <a:ext cx="45" cy="96"/>
            </a:xfrm>
            <a:custGeom>
              <a:avLst/>
              <a:gdLst>
                <a:gd name="T0" fmla="*/ 30 w 45"/>
                <a:gd name="T1" fmla="*/ 1 h 96"/>
                <a:gd name="T2" fmla="*/ 27 w 45"/>
                <a:gd name="T3" fmla="*/ 0 h 96"/>
                <a:gd name="T4" fmla="*/ 23 w 45"/>
                <a:gd name="T5" fmla="*/ 0 h 96"/>
                <a:gd name="T6" fmla="*/ 19 w 45"/>
                <a:gd name="T7" fmla="*/ 0 h 96"/>
                <a:gd name="T8" fmla="*/ 14 w 45"/>
                <a:gd name="T9" fmla="*/ 2 h 96"/>
                <a:gd name="T10" fmla="*/ 13 w 45"/>
                <a:gd name="T11" fmla="*/ 5 h 96"/>
                <a:gd name="T12" fmla="*/ 10 w 45"/>
                <a:gd name="T13" fmla="*/ 6 h 96"/>
                <a:gd name="T14" fmla="*/ 9 w 45"/>
                <a:gd name="T15" fmla="*/ 9 h 96"/>
                <a:gd name="T16" fmla="*/ 8 w 45"/>
                <a:gd name="T17" fmla="*/ 13 h 96"/>
                <a:gd name="T18" fmla="*/ 6 w 45"/>
                <a:gd name="T19" fmla="*/ 15 h 96"/>
                <a:gd name="T20" fmla="*/ 5 w 45"/>
                <a:gd name="T21" fmla="*/ 19 h 96"/>
                <a:gd name="T22" fmla="*/ 4 w 45"/>
                <a:gd name="T23" fmla="*/ 22 h 96"/>
                <a:gd name="T24" fmla="*/ 1 w 45"/>
                <a:gd name="T25" fmla="*/ 31 h 96"/>
                <a:gd name="T26" fmla="*/ 1 w 45"/>
                <a:gd name="T27" fmla="*/ 35 h 96"/>
                <a:gd name="T28" fmla="*/ 0 w 45"/>
                <a:gd name="T29" fmla="*/ 37 h 96"/>
                <a:gd name="T30" fmla="*/ 0 w 45"/>
                <a:gd name="T31" fmla="*/ 41 h 96"/>
                <a:gd name="T32" fmla="*/ 0 w 45"/>
                <a:gd name="T33" fmla="*/ 45 h 96"/>
                <a:gd name="T34" fmla="*/ 0 w 45"/>
                <a:gd name="T35" fmla="*/ 49 h 96"/>
                <a:gd name="T36" fmla="*/ 0 w 45"/>
                <a:gd name="T37" fmla="*/ 53 h 96"/>
                <a:gd name="T38" fmla="*/ 0 w 45"/>
                <a:gd name="T39" fmla="*/ 57 h 96"/>
                <a:gd name="T40" fmla="*/ 0 w 45"/>
                <a:gd name="T41" fmla="*/ 61 h 96"/>
                <a:gd name="T42" fmla="*/ 1 w 45"/>
                <a:gd name="T43" fmla="*/ 67 h 96"/>
                <a:gd name="T44" fmla="*/ 3 w 45"/>
                <a:gd name="T45" fmla="*/ 74 h 96"/>
                <a:gd name="T46" fmla="*/ 4 w 45"/>
                <a:gd name="T47" fmla="*/ 78 h 96"/>
                <a:gd name="T48" fmla="*/ 5 w 45"/>
                <a:gd name="T49" fmla="*/ 80 h 96"/>
                <a:gd name="T50" fmla="*/ 6 w 45"/>
                <a:gd name="T51" fmla="*/ 84 h 96"/>
                <a:gd name="T52" fmla="*/ 9 w 45"/>
                <a:gd name="T53" fmla="*/ 87 h 96"/>
                <a:gd name="T54" fmla="*/ 10 w 45"/>
                <a:gd name="T55" fmla="*/ 89 h 96"/>
                <a:gd name="T56" fmla="*/ 14 w 45"/>
                <a:gd name="T57" fmla="*/ 93 h 96"/>
                <a:gd name="T58" fmla="*/ 18 w 45"/>
                <a:gd name="T59" fmla="*/ 95 h 96"/>
                <a:gd name="T60" fmla="*/ 22 w 45"/>
                <a:gd name="T61" fmla="*/ 96 h 96"/>
                <a:gd name="T62" fmla="*/ 25 w 45"/>
                <a:gd name="T63" fmla="*/ 95 h 96"/>
                <a:gd name="T64" fmla="*/ 28 w 45"/>
                <a:gd name="T65" fmla="*/ 93 h 96"/>
                <a:gd name="T66" fmla="*/ 32 w 45"/>
                <a:gd name="T67" fmla="*/ 89 h 96"/>
                <a:gd name="T68" fmla="*/ 35 w 45"/>
                <a:gd name="T69" fmla="*/ 88 h 96"/>
                <a:gd name="T70" fmla="*/ 36 w 45"/>
                <a:gd name="T71" fmla="*/ 84 h 96"/>
                <a:gd name="T72" fmla="*/ 39 w 45"/>
                <a:gd name="T73" fmla="*/ 82 h 96"/>
                <a:gd name="T74" fmla="*/ 40 w 45"/>
                <a:gd name="T75" fmla="*/ 78 h 96"/>
                <a:gd name="T76" fmla="*/ 41 w 45"/>
                <a:gd name="T77" fmla="*/ 74 h 96"/>
                <a:gd name="T78" fmla="*/ 43 w 45"/>
                <a:gd name="T79" fmla="*/ 70 h 96"/>
                <a:gd name="T80" fmla="*/ 44 w 45"/>
                <a:gd name="T81" fmla="*/ 61 h 96"/>
                <a:gd name="T82" fmla="*/ 44 w 45"/>
                <a:gd name="T83" fmla="*/ 57 h 96"/>
                <a:gd name="T84" fmla="*/ 45 w 45"/>
                <a:gd name="T85" fmla="*/ 53 h 96"/>
                <a:gd name="T86" fmla="*/ 45 w 45"/>
                <a:gd name="T87" fmla="*/ 49 h 96"/>
                <a:gd name="T88" fmla="*/ 45 w 45"/>
                <a:gd name="T89" fmla="*/ 45 h 96"/>
                <a:gd name="T90" fmla="*/ 45 w 45"/>
                <a:gd name="T91" fmla="*/ 41 h 96"/>
                <a:gd name="T92" fmla="*/ 45 w 45"/>
                <a:gd name="T93" fmla="*/ 37 h 96"/>
                <a:gd name="T94" fmla="*/ 44 w 45"/>
                <a:gd name="T95" fmla="*/ 32 h 96"/>
                <a:gd name="T96" fmla="*/ 43 w 45"/>
                <a:gd name="T97" fmla="*/ 25 h 96"/>
                <a:gd name="T98" fmla="*/ 41 w 45"/>
                <a:gd name="T99" fmla="*/ 21 h 96"/>
                <a:gd name="T100" fmla="*/ 40 w 45"/>
                <a:gd name="T101" fmla="*/ 17 h 96"/>
                <a:gd name="T102" fmla="*/ 39 w 45"/>
                <a:gd name="T103" fmla="*/ 14 h 96"/>
                <a:gd name="T104" fmla="*/ 37 w 45"/>
                <a:gd name="T105" fmla="*/ 12 h 96"/>
                <a:gd name="T106" fmla="*/ 36 w 45"/>
                <a:gd name="T107" fmla="*/ 9 h 96"/>
                <a:gd name="T108" fmla="*/ 35 w 45"/>
                <a:gd name="T109" fmla="*/ 6 h 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96"/>
                <a:gd name="T167" fmla="*/ 45 w 45"/>
                <a:gd name="T168" fmla="*/ 96 h 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96">
                  <a:moveTo>
                    <a:pt x="32" y="4"/>
                  </a:moveTo>
                  <a:lnTo>
                    <a:pt x="31" y="2"/>
                  </a:lnTo>
                  <a:lnTo>
                    <a:pt x="30" y="1"/>
                  </a:lnTo>
                  <a:lnTo>
                    <a:pt x="28" y="1"/>
                  </a:lnTo>
                  <a:lnTo>
                    <a:pt x="28" y="0"/>
                  </a:lnTo>
                  <a:lnTo>
                    <a:pt x="27" y="0"/>
                  </a:lnTo>
                  <a:lnTo>
                    <a:pt x="26" y="0"/>
                  </a:lnTo>
                  <a:lnTo>
                    <a:pt x="25" y="0"/>
                  </a:lnTo>
                  <a:lnTo>
                    <a:pt x="23" y="0"/>
                  </a:lnTo>
                  <a:lnTo>
                    <a:pt x="22" y="0"/>
                  </a:lnTo>
                  <a:lnTo>
                    <a:pt x="21" y="0"/>
                  </a:lnTo>
                  <a:lnTo>
                    <a:pt x="19" y="0"/>
                  </a:lnTo>
                  <a:lnTo>
                    <a:pt x="18" y="0"/>
                  </a:lnTo>
                  <a:lnTo>
                    <a:pt x="17" y="1"/>
                  </a:lnTo>
                  <a:lnTo>
                    <a:pt x="14" y="2"/>
                  </a:lnTo>
                  <a:lnTo>
                    <a:pt x="14" y="4"/>
                  </a:lnTo>
                  <a:lnTo>
                    <a:pt x="13" y="4"/>
                  </a:lnTo>
                  <a:lnTo>
                    <a:pt x="13" y="5"/>
                  </a:lnTo>
                  <a:lnTo>
                    <a:pt x="12" y="5"/>
                  </a:lnTo>
                  <a:lnTo>
                    <a:pt x="12" y="6"/>
                  </a:lnTo>
                  <a:lnTo>
                    <a:pt x="10" y="6"/>
                  </a:lnTo>
                  <a:lnTo>
                    <a:pt x="10" y="8"/>
                  </a:lnTo>
                  <a:lnTo>
                    <a:pt x="10" y="9"/>
                  </a:lnTo>
                  <a:lnTo>
                    <a:pt x="9" y="9"/>
                  </a:lnTo>
                  <a:lnTo>
                    <a:pt x="9" y="10"/>
                  </a:lnTo>
                  <a:lnTo>
                    <a:pt x="8" y="12"/>
                  </a:lnTo>
                  <a:lnTo>
                    <a:pt x="8" y="13"/>
                  </a:lnTo>
                  <a:lnTo>
                    <a:pt x="6" y="13"/>
                  </a:lnTo>
                  <a:lnTo>
                    <a:pt x="6" y="14"/>
                  </a:lnTo>
                  <a:lnTo>
                    <a:pt x="6" y="15"/>
                  </a:lnTo>
                  <a:lnTo>
                    <a:pt x="5" y="17"/>
                  </a:lnTo>
                  <a:lnTo>
                    <a:pt x="5" y="18"/>
                  </a:lnTo>
                  <a:lnTo>
                    <a:pt x="5" y="19"/>
                  </a:lnTo>
                  <a:lnTo>
                    <a:pt x="4" y="19"/>
                  </a:lnTo>
                  <a:lnTo>
                    <a:pt x="4" y="21"/>
                  </a:lnTo>
                  <a:lnTo>
                    <a:pt x="4" y="22"/>
                  </a:lnTo>
                  <a:lnTo>
                    <a:pt x="3" y="25"/>
                  </a:lnTo>
                  <a:lnTo>
                    <a:pt x="3" y="28"/>
                  </a:lnTo>
                  <a:lnTo>
                    <a:pt x="1" y="31"/>
                  </a:lnTo>
                  <a:lnTo>
                    <a:pt x="1" y="32"/>
                  </a:lnTo>
                  <a:lnTo>
                    <a:pt x="1" y="34"/>
                  </a:lnTo>
                  <a:lnTo>
                    <a:pt x="1" y="35"/>
                  </a:lnTo>
                  <a:lnTo>
                    <a:pt x="1" y="36"/>
                  </a:lnTo>
                  <a:lnTo>
                    <a:pt x="0" y="36"/>
                  </a:lnTo>
                  <a:lnTo>
                    <a:pt x="0" y="37"/>
                  </a:lnTo>
                  <a:lnTo>
                    <a:pt x="0" y="39"/>
                  </a:lnTo>
                  <a:lnTo>
                    <a:pt x="0" y="40"/>
                  </a:lnTo>
                  <a:lnTo>
                    <a:pt x="0" y="41"/>
                  </a:lnTo>
                  <a:lnTo>
                    <a:pt x="0" y="43"/>
                  </a:lnTo>
                  <a:lnTo>
                    <a:pt x="0" y="44"/>
                  </a:lnTo>
                  <a:lnTo>
                    <a:pt x="0" y="45"/>
                  </a:lnTo>
                  <a:lnTo>
                    <a:pt x="0" y="47"/>
                  </a:lnTo>
                  <a:lnTo>
                    <a:pt x="0" y="48"/>
                  </a:lnTo>
                  <a:lnTo>
                    <a:pt x="0" y="49"/>
                  </a:lnTo>
                  <a:lnTo>
                    <a:pt x="0" y="50"/>
                  </a:lnTo>
                  <a:lnTo>
                    <a:pt x="0" y="52"/>
                  </a:lnTo>
                  <a:lnTo>
                    <a:pt x="0" y="53"/>
                  </a:lnTo>
                  <a:lnTo>
                    <a:pt x="0" y="54"/>
                  </a:lnTo>
                  <a:lnTo>
                    <a:pt x="0" y="56"/>
                  </a:lnTo>
                  <a:lnTo>
                    <a:pt x="0" y="57"/>
                  </a:lnTo>
                  <a:lnTo>
                    <a:pt x="0" y="58"/>
                  </a:lnTo>
                  <a:lnTo>
                    <a:pt x="0" y="60"/>
                  </a:lnTo>
                  <a:lnTo>
                    <a:pt x="0" y="61"/>
                  </a:lnTo>
                  <a:lnTo>
                    <a:pt x="1" y="62"/>
                  </a:lnTo>
                  <a:lnTo>
                    <a:pt x="1" y="63"/>
                  </a:lnTo>
                  <a:lnTo>
                    <a:pt x="1" y="67"/>
                  </a:lnTo>
                  <a:lnTo>
                    <a:pt x="3" y="71"/>
                  </a:lnTo>
                  <a:lnTo>
                    <a:pt x="3" y="72"/>
                  </a:lnTo>
                  <a:lnTo>
                    <a:pt x="3" y="74"/>
                  </a:lnTo>
                  <a:lnTo>
                    <a:pt x="4" y="75"/>
                  </a:lnTo>
                  <a:lnTo>
                    <a:pt x="4" y="76"/>
                  </a:lnTo>
                  <a:lnTo>
                    <a:pt x="4" y="78"/>
                  </a:lnTo>
                  <a:lnTo>
                    <a:pt x="5" y="78"/>
                  </a:lnTo>
                  <a:lnTo>
                    <a:pt x="5" y="79"/>
                  </a:lnTo>
                  <a:lnTo>
                    <a:pt x="5" y="80"/>
                  </a:lnTo>
                  <a:lnTo>
                    <a:pt x="6" y="82"/>
                  </a:lnTo>
                  <a:lnTo>
                    <a:pt x="6" y="83"/>
                  </a:lnTo>
                  <a:lnTo>
                    <a:pt x="6" y="84"/>
                  </a:lnTo>
                  <a:lnTo>
                    <a:pt x="8" y="84"/>
                  </a:lnTo>
                  <a:lnTo>
                    <a:pt x="8" y="85"/>
                  </a:lnTo>
                  <a:lnTo>
                    <a:pt x="9" y="87"/>
                  </a:lnTo>
                  <a:lnTo>
                    <a:pt x="9" y="88"/>
                  </a:lnTo>
                  <a:lnTo>
                    <a:pt x="10" y="88"/>
                  </a:lnTo>
                  <a:lnTo>
                    <a:pt x="10" y="89"/>
                  </a:lnTo>
                  <a:lnTo>
                    <a:pt x="12" y="89"/>
                  </a:lnTo>
                  <a:lnTo>
                    <a:pt x="13" y="92"/>
                  </a:lnTo>
                  <a:lnTo>
                    <a:pt x="14" y="93"/>
                  </a:lnTo>
                  <a:lnTo>
                    <a:pt x="15" y="93"/>
                  </a:lnTo>
                  <a:lnTo>
                    <a:pt x="17" y="95"/>
                  </a:lnTo>
                  <a:lnTo>
                    <a:pt x="18" y="95"/>
                  </a:lnTo>
                  <a:lnTo>
                    <a:pt x="19" y="96"/>
                  </a:lnTo>
                  <a:lnTo>
                    <a:pt x="21" y="96"/>
                  </a:lnTo>
                  <a:lnTo>
                    <a:pt x="22" y="96"/>
                  </a:lnTo>
                  <a:lnTo>
                    <a:pt x="23" y="96"/>
                  </a:lnTo>
                  <a:lnTo>
                    <a:pt x="25" y="96"/>
                  </a:lnTo>
                  <a:lnTo>
                    <a:pt x="25" y="95"/>
                  </a:lnTo>
                  <a:lnTo>
                    <a:pt x="26" y="95"/>
                  </a:lnTo>
                  <a:lnTo>
                    <a:pt x="27" y="95"/>
                  </a:lnTo>
                  <a:lnTo>
                    <a:pt x="28" y="93"/>
                  </a:lnTo>
                  <a:lnTo>
                    <a:pt x="31" y="92"/>
                  </a:lnTo>
                  <a:lnTo>
                    <a:pt x="31" y="91"/>
                  </a:lnTo>
                  <a:lnTo>
                    <a:pt x="32" y="89"/>
                  </a:lnTo>
                  <a:lnTo>
                    <a:pt x="34" y="89"/>
                  </a:lnTo>
                  <a:lnTo>
                    <a:pt x="34" y="88"/>
                  </a:lnTo>
                  <a:lnTo>
                    <a:pt x="35" y="88"/>
                  </a:lnTo>
                  <a:lnTo>
                    <a:pt x="35" y="87"/>
                  </a:lnTo>
                  <a:lnTo>
                    <a:pt x="36" y="85"/>
                  </a:lnTo>
                  <a:lnTo>
                    <a:pt x="36" y="84"/>
                  </a:lnTo>
                  <a:lnTo>
                    <a:pt x="37" y="83"/>
                  </a:lnTo>
                  <a:lnTo>
                    <a:pt x="37" y="82"/>
                  </a:lnTo>
                  <a:lnTo>
                    <a:pt x="39" y="82"/>
                  </a:lnTo>
                  <a:lnTo>
                    <a:pt x="39" y="80"/>
                  </a:lnTo>
                  <a:lnTo>
                    <a:pt x="39" y="79"/>
                  </a:lnTo>
                  <a:lnTo>
                    <a:pt x="40" y="78"/>
                  </a:lnTo>
                  <a:lnTo>
                    <a:pt x="40" y="76"/>
                  </a:lnTo>
                  <a:lnTo>
                    <a:pt x="40" y="75"/>
                  </a:lnTo>
                  <a:lnTo>
                    <a:pt x="41" y="74"/>
                  </a:lnTo>
                  <a:lnTo>
                    <a:pt x="41" y="72"/>
                  </a:lnTo>
                  <a:lnTo>
                    <a:pt x="41" y="71"/>
                  </a:lnTo>
                  <a:lnTo>
                    <a:pt x="43" y="70"/>
                  </a:lnTo>
                  <a:lnTo>
                    <a:pt x="43" y="67"/>
                  </a:lnTo>
                  <a:lnTo>
                    <a:pt x="44" y="63"/>
                  </a:lnTo>
                  <a:lnTo>
                    <a:pt x="44" y="61"/>
                  </a:lnTo>
                  <a:lnTo>
                    <a:pt x="44" y="60"/>
                  </a:lnTo>
                  <a:lnTo>
                    <a:pt x="44" y="58"/>
                  </a:lnTo>
                  <a:lnTo>
                    <a:pt x="44" y="57"/>
                  </a:lnTo>
                  <a:lnTo>
                    <a:pt x="45" y="56"/>
                  </a:lnTo>
                  <a:lnTo>
                    <a:pt x="45" y="54"/>
                  </a:lnTo>
                  <a:lnTo>
                    <a:pt x="45" y="53"/>
                  </a:lnTo>
                  <a:lnTo>
                    <a:pt x="45" y="52"/>
                  </a:lnTo>
                  <a:lnTo>
                    <a:pt x="45" y="50"/>
                  </a:lnTo>
                  <a:lnTo>
                    <a:pt x="45" y="49"/>
                  </a:lnTo>
                  <a:lnTo>
                    <a:pt x="45" y="48"/>
                  </a:lnTo>
                  <a:lnTo>
                    <a:pt x="45" y="47"/>
                  </a:lnTo>
                  <a:lnTo>
                    <a:pt x="45" y="45"/>
                  </a:lnTo>
                  <a:lnTo>
                    <a:pt x="45" y="44"/>
                  </a:lnTo>
                  <a:lnTo>
                    <a:pt x="45" y="43"/>
                  </a:lnTo>
                  <a:lnTo>
                    <a:pt x="45" y="41"/>
                  </a:lnTo>
                  <a:lnTo>
                    <a:pt x="45" y="40"/>
                  </a:lnTo>
                  <a:lnTo>
                    <a:pt x="45" y="39"/>
                  </a:lnTo>
                  <a:lnTo>
                    <a:pt x="45" y="37"/>
                  </a:lnTo>
                  <a:lnTo>
                    <a:pt x="45" y="36"/>
                  </a:lnTo>
                  <a:lnTo>
                    <a:pt x="44" y="34"/>
                  </a:lnTo>
                  <a:lnTo>
                    <a:pt x="44" y="32"/>
                  </a:lnTo>
                  <a:lnTo>
                    <a:pt x="44" y="28"/>
                  </a:lnTo>
                  <a:lnTo>
                    <a:pt x="44" y="27"/>
                  </a:lnTo>
                  <a:lnTo>
                    <a:pt x="43" y="25"/>
                  </a:lnTo>
                  <a:lnTo>
                    <a:pt x="43" y="23"/>
                  </a:lnTo>
                  <a:lnTo>
                    <a:pt x="43" y="22"/>
                  </a:lnTo>
                  <a:lnTo>
                    <a:pt x="41" y="21"/>
                  </a:lnTo>
                  <a:lnTo>
                    <a:pt x="41" y="19"/>
                  </a:lnTo>
                  <a:lnTo>
                    <a:pt x="41" y="18"/>
                  </a:lnTo>
                  <a:lnTo>
                    <a:pt x="40" y="17"/>
                  </a:lnTo>
                  <a:lnTo>
                    <a:pt x="40" y="15"/>
                  </a:lnTo>
                  <a:lnTo>
                    <a:pt x="40" y="14"/>
                  </a:lnTo>
                  <a:lnTo>
                    <a:pt x="39" y="14"/>
                  </a:lnTo>
                  <a:lnTo>
                    <a:pt x="39" y="13"/>
                  </a:lnTo>
                  <a:lnTo>
                    <a:pt x="39" y="12"/>
                  </a:lnTo>
                  <a:lnTo>
                    <a:pt x="37" y="12"/>
                  </a:lnTo>
                  <a:lnTo>
                    <a:pt x="37" y="10"/>
                  </a:lnTo>
                  <a:lnTo>
                    <a:pt x="37" y="9"/>
                  </a:lnTo>
                  <a:lnTo>
                    <a:pt x="36" y="9"/>
                  </a:lnTo>
                  <a:lnTo>
                    <a:pt x="36" y="8"/>
                  </a:lnTo>
                  <a:lnTo>
                    <a:pt x="35" y="8"/>
                  </a:lnTo>
                  <a:lnTo>
                    <a:pt x="35" y="6"/>
                  </a:lnTo>
                  <a:lnTo>
                    <a:pt x="34" y="5"/>
                  </a:lnTo>
                  <a:lnTo>
                    <a:pt x="32" y="4"/>
                  </a:lnTo>
                  <a:close/>
                </a:path>
              </a:pathLst>
            </a:custGeom>
            <a:solidFill>
              <a:srgbClr val="808080"/>
            </a:solidFill>
            <a:ln w="9525">
              <a:noFill/>
              <a:round/>
              <a:headEnd/>
              <a:tailEnd/>
            </a:ln>
          </p:spPr>
          <p:txBody>
            <a:bodyPr/>
            <a:lstStyle/>
            <a:p>
              <a:endParaRPr lang="en-US"/>
            </a:p>
          </p:txBody>
        </p:sp>
        <p:sp>
          <p:nvSpPr>
            <p:cNvPr id="416" name="Freeform 562"/>
            <p:cNvSpPr>
              <a:spLocks/>
            </p:cNvSpPr>
            <p:nvPr/>
          </p:nvSpPr>
          <p:spPr bwMode="auto">
            <a:xfrm>
              <a:off x="1614" y="1191"/>
              <a:ext cx="46" cy="100"/>
            </a:xfrm>
            <a:custGeom>
              <a:avLst/>
              <a:gdLst>
                <a:gd name="T0" fmla="*/ 1 w 46"/>
                <a:gd name="T1" fmla="*/ 39 h 100"/>
                <a:gd name="T2" fmla="*/ 0 w 46"/>
                <a:gd name="T3" fmla="*/ 50 h 100"/>
                <a:gd name="T4" fmla="*/ 0 w 46"/>
                <a:gd name="T5" fmla="*/ 59 h 100"/>
                <a:gd name="T6" fmla="*/ 2 w 46"/>
                <a:gd name="T7" fmla="*/ 70 h 100"/>
                <a:gd name="T8" fmla="*/ 4 w 46"/>
                <a:gd name="T9" fmla="*/ 78 h 100"/>
                <a:gd name="T10" fmla="*/ 7 w 46"/>
                <a:gd name="T11" fmla="*/ 87 h 100"/>
                <a:gd name="T12" fmla="*/ 11 w 46"/>
                <a:gd name="T13" fmla="*/ 94 h 100"/>
                <a:gd name="T14" fmla="*/ 14 w 46"/>
                <a:gd name="T15" fmla="*/ 96 h 100"/>
                <a:gd name="T16" fmla="*/ 19 w 46"/>
                <a:gd name="T17" fmla="*/ 99 h 100"/>
                <a:gd name="T18" fmla="*/ 24 w 46"/>
                <a:gd name="T19" fmla="*/ 100 h 100"/>
                <a:gd name="T20" fmla="*/ 29 w 46"/>
                <a:gd name="T21" fmla="*/ 98 h 100"/>
                <a:gd name="T22" fmla="*/ 35 w 46"/>
                <a:gd name="T23" fmla="*/ 92 h 100"/>
                <a:gd name="T24" fmla="*/ 38 w 46"/>
                <a:gd name="T25" fmla="*/ 86 h 100"/>
                <a:gd name="T26" fmla="*/ 42 w 46"/>
                <a:gd name="T27" fmla="*/ 77 h 100"/>
                <a:gd name="T28" fmla="*/ 45 w 46"/>
                <a:gd name="T29" fmla="*/ 68 h 100"/>
                <a:gd name="T30" fmla="*/ 46 w 46"/>
                <a:gd name="T31" fmla="*/ 59 h 100"/>
                <a:gd name="T32" fmla="*/ 46 w 46"/>
                <a:gd name="T33" fmla="*/ 47 h 100"/>
                <a:gd name="T34" fmla="*/ 44 w 46"/>
                <a:gd name="T35" fmla="*/ 26 h 100"/>
                <a:gd name="T36" fmla="*/ 41 w 46"/>
                <a:gd name="T37" fmla="*/ 18 h 100"/>
                <a:gd name="T38" fmla="*/ 38 w 46"/>
                <a:gd name="T39" fmla="*/ 12 h 100"/>
                <a:gd name="T40" fmla="*/ 32 w 46"/>
                <a:gd name="T41" fmla="*/ 3 h 100"/>
                <a:gd name="T42" fmla="*/ 27 w 46"/>
                <a:gd name="T43" fmla="*/ 2 h 100"/>
                <a:gd name="T44" fmla="*/ 22 w 46"/>
                <a:gd name="T45" fmla="*/ 2 h 100"/>
                <a:gd name="T46" fmla="*/ 13 w 46"/>
                <a:gd name="T47" fmla="*/ 7 h 100"/>
                <a:gd name="T48" fmla="*/ 9 w 46"/>
                <a:gd name="T49" fmla="*/ 12 h 100"/>
                <a:gd name="T50" fmla="*/ 6 w 46"/>
                <a:gd name="T51" fmla="*/ 20 h 100"/>
                <a:gd name="T52" fmla="*/ 2 w 46"/>
                <a:gd name="T53" fmla="*/ 30 h 100"/>
                <a:gd name="T54" fmla="*/ 6 w 46"/>
                <a:gd name="T55" fmla="*/ 22 h 100"/>
                <a:gd name="T56" fmla="*/ 9 w 46"/>
                <a:gd name="T57" fmla="*/ 16 h 100"/>
                <a:gd name="T58" fmla="*/ 13 w 46"/>
                <a:gd name="T59" fmla="*/ 11 h 100"/>
                <a:gd name="T60" fmla="*/ 18 w 46"/>
                <a:gd name="T61" fmla="*/ 5 h 100"/>
                <a:gd name="T62" fmla="*/ 23 w 46"/>
                <a:gd name="T63" fmla="*/ 4 h 100"/>
                <a:gd name="T64" fmla="*/ 28 w 46"/>
                <a:gd name="T65" fmla="*/ 4 h 100"/>
                <a:gd name="T66" fmla="*/ 33 w 46"/>
                <a:gd name="T67" fmla="*/ 8 h 100"/>
                <a:gd name="T68" fmla="*/ 37 w 46"/>
                <a:gd name="T69" fmla="*/ 13 h 100"/>
                <a:gd name="T70" fmla="*/ 41 w 46"/>
                <a:gd name="T71" fmla="*/ 20 h 100"/>
                <a:gd name="T72" fmla="*/ 42 w 46"/>
                <a:gd name="T73" fmla="*/ 28 h 100"/>
                <a:gd name="T74" fmla="*/ 45 w 46"/>
                <a:gd name="T75" fmla="*/ 35 h 100"/>
                <a:gd name="T76" fmla="*/ 45 w 46"/>
                <a:gd name="T77" fmla="*/ 47 h 100"/>
                <a:gd name="T78" fmla="*/ 45 w 46"/>
                <a:gd name="T79" fmla="*/ 59 h 100"/>
                <a:gd name="T80" fmla="*/ 44 w 46"/>
                <a:gd name="T81" fmla="*/ 66 h 100"/>
                <a:gd name="T82" fmla="*/ 41 w 46"/>
                <a:gd name="T83" fmla="*/ 75 h 100"/>
                <a:gd name="T84" fmla="*/ 38 w 46"/>
                <a:gd name="T85" fmla="*/ 85 h 100"/>
                <a:gd name="T86" fmla="*/ 35 w 46"/>
                <a:gd name="T87" fmla="*/ 90 h 100"/>
                <a:gd name="T88" fmla="*/ 29 w 46"/>
                <a:gd name="T89" fmla="*/ 95 h 100"/>
                <a:gd name="T90" fmla="*/ 26 w 46"/>
                <a:gd name="T91" fmla="*/ 96 h 100"/>
                <a:gd name="T92" fmla="*/ 22 w 46"/>
                <a:gd name="T93" fmla="*/ 98 h 100"/>
                <a:gd name="T94" fmla="*/ 16 w 46"/>
                <a:gd name="T95" fmla="*/ 95 h 100"/>
                <a:gd name="T96" fmla="*/ 13 w 46"/>
                <a:gd name="T97" fmla="*/ 92 h 100"/>
                <a:gd name="T98" fmla="*/ 9 w 46"/>
                <a:gd name="T99" fmla="*/ 87 h 100"/>
                <a:gd name="T100" fmla="*/ 6 w 46"/>
                <a:gd name="T101" fmla="*/ 79 h 100"/>
                <a:gd name="T102" fmla="*/ 4 w 46"/>
                <a:gd name="T103" fmla="*/ 72 h 100"/>
                <a:gd name="T104" fmla="*/ 2 w 46"/>
                <a:gd name="T105" fmla="*/ 63 h 100"/>
                <a:gd name="T106" fmla="*/ 1 w 46"/>
                <a:gd name="T107" fmla="*/ 53 h 100"/>
                <a:gd name="T108" fmla="*/ 2 w 46"/>
                <a:gd name="T109" fmla="*/ 44 h 100"/>
                <a:gd name="T110" fmla="*/ 4 w 46"/>
                <a:gd name="T111" fmla="*/ 34 h 1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100"/>
                <a:gd name="T170" fmla="*/ 46 w 46"/>
                <a:gd name="T171" fmla="*/ 100 h 1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100">
                  <a:moveTo>
                    <a:pt x="2" y="30"/>
                  </a:moveTo>
                  <a:lnTo>
                    <a:pt x="2" y="33"/>
                  </a:lnTo>
                  <a:lnTo>
                    <a:pt x="1" y="37"/>
                  </a:lnTo>
                  <a:lnTo>
                    <a:pt x="1" y="39"/>
                  </a:lnTo>
                  <a:lnTo>
                    <a:pt x="1" y="42"/>
                  </a:lnTo>
                  <a:lnTo>
                    <a:pt x="1" y="44"/>
                  </a:lnTo>
                  <a:lnTo>
                    <a:pt x="0" y="47"/>
                  </a:lnTo>
                  <a:lnTo>
                    <a:pt x="0" y="50"/>
                  </a:lnTo>
                  <a:lnTo>
                    <a:pt x="0" y="52"/>
                  </a:lnTo>
                  <a:lnTo>
                    <a:pt x="0" y="53"/>
                  </a:lnTo>
                  <a:lnTo>
                    <a:pt x="0" y="56"/>
                  </a:lnTo>
                  <a:lnTo>
                    <a:pt x="0" y="59"/>
                  </a:lnTo>
                  <a:lnTo>
                    <a:pt x="1" y="61"/>
                  </a:lnTo>
                  <a:lnTo>
                    <a:pt x="1" y="64"/>
                  </a:lnTo>
                  <a:lnTo>
                    <a:pt x="1" y="66"/>
                  </a:lnTo>
                  <a:lnTo>
                    <a:pt x="2" y="70"/>
                  </a:lnTo>
                  <a:lnTo>
                    <a:pt x="2" y="72"/>
                  </a:lnTo>
                  <a:lnTo>
                    <a:pt x="2" y="74"/>
                  </a:lnTo>
                  <a:lnTo>
                    <a:pt x="4" y="77"/>
                  </a:lnTo>
                  <a:lnTo>
                    <a:pt x="4" y="78"/>
                  </a:lnTo>
                  <a:lnTo>
                    <a:pt x="5" y="81"/>
                  </a:lnTo>
                  <a:lnTo>
                    <a:pt x="5" y="82"/>
                  </a:lnTo>
                  <a:lnTo>
                    <a:pt x="6" y="86"/>
                  </a:lnTo>
                  <a:lnTo>
                    <a:pt x="7" y="87"/>
                  </a:lnTo>
                  <a:lnTo>
                    <a:pt x="9" y="88"/>
                  </a:lnTo>
                  <a:lnTo>
                    <a:pt x="9" y="91"/>
                  </a:lnTo>
                  <a:lnTo>
                    <a:pt x="10" y="92"/>
                  </a:lnTo>
                  <a:lnTo>
                    <a:pt x="11" y="94"/>
                  </a:lnTo>
                  <a:lnTo>
                    <a:pt x="13" y="94"/>
                  </a:lnTo>
                  <a:lnTo>
                    <a:pt x="13" y="95"/>
                  </a:lnTo>
                  <a:lnTo>
                    <a:pt x="13" y="96"/>
                  </a:lnTo>
                  <a:lnTo>
                    <a:pt x="14" y="96"/>
                  </a:lnTo>
                  <a:lnTo>
                    <a:pt x="15" y="98"/>
                  </a:lnTo>
                  <a:lnTo>
                    <a:pt x="16" y="98"/>
                  </a:lnTo>
                  <a:lnTo>
                    <a:pt x="18" y="99"/>
                  </a:lnTo>
                  <a:lnTo>
                    <a:pt x="19" y="99"/>
                  </a:lnTo>
                  <a:lnTo>
                    <a:pt x="20" y="99"/>
                  </a:lnTo>
                  <a:lnTo>
                    <a:pt x="22" y="100"/>
                  </a:lnTo>
                  <a:lnTo>
                    <a:pt x="23" y="100"/>
                  </a:lnTo>
                  <a:lnTo>
                    <a:pt x="24" y="100"/>
                  </a:lnTo>
                  <a:lnTo>
                    <a:pt x="26" y="99"/>
                  </a:lnTo>
                  <a:lnTo>
                    <a:pt x="27" y="99"/>
                  </a:lnTo>
                  <a:lnTo>
                    <a:pt x="28" y="99"/>
                  </a:lnTo>
                  <a:lnTo>
                    <a:pt x="29" y="98"/>
                  </a:lnTo>
                  <a:lnTo>
                    <a:pt x="32" y="95"/>
                  </a:lnTo>
                  <a:lnTo>
                    <a:pt x="33" y="95"/>
                  </a:lnTo>
                  <a:lnTo>
                    <a:pt x="35" y="94"/>
                  </a:lnTo>
                  <a:lnTo>
                    <a:pt x="35" y="92"/>
                  </a:lnTo>
                  <a:lnTo>
                    <a:pt x="36" y="91"/>
                  </a:lnTo>
                  <a:lnTo>
                    <a:pt x="37" y="90"/>
                  </a:lnTo>
                  <a:lnTo>
                    <a:pt x="38" y="88"/>
                  </a:lnTo>
                  <a:lnTo>
                    <a:pt x="38" y="86"/>
                  </a:lnTo>
                  <a:lnTo>
                    <a:pt x="40" y="85"/>
                  </a:lnTo>
                  <a:lnTo>
                    <a:pt x="41" y="81"/>
                  </a:lnTo>
                  <a:lnTo>
                    <a:pt x="42" y="79"/>
                  </a:lnTo>
                  <a:lnTo>
                    <a:pt x="42" y="77"/>
                  </a:lnTo>
                  <a:lnTo>
                    <a:pt x="44" y="75"/>
                  </a:lnTo>
                  <a:lnTo>
                    <a:pt x="44" y="73"/>
                  </a:lnTo>
                  <a:lnTo>
                    <a:pt x="45" y="70"/>
                  </a:lnTo>
                  <a:lnTo>
                    <a:pt x="45" y="68"/>
                  </a:lnTo>
                  <a:lnTo>
                    <a:pt x="45" y="65"/>
                  </a:lnTo>
                  <a:lnTo>
                    <a:pt x="46" y="64"/>
                  </a:lnTo>
                  <a:lnTo>
                    <a:pt x="46" y="61"/>
                  </a:lnTo>
                  <a:lnTo>
                    <a:pt x="46" y="59"/>
                  </a:lnTo>
                  <a:lnTo>
                    <a:pt x="46" y="53"/>
                  </a:lnTo>
                  <a:lnTo>
                    <a:pt x="46" y="51"/>
                  </a:lnTo>
                  <a:lnTo>
                    <a:pt x="46" y="48"/>
                  </a:lnTo>
                  <a:lnTo>
                    <a:pt x="46" y="47"/>
                  </a:lnTo>
                  <a:lnTo>
                    <a:pt x="46" y="44"/>
                  </a:lnTo>
                  <a:lnTo>
                    <a:pt x="46" y="42"/>
                  </a:lnTo>
                  <a:lnTo>
                    <a:pt x="46" y="37"/>
                  </a:lnTo>
                  <a:lnTo>
                    <a:pt x="44" y="26"/>
                  </a:lnTo>
                  <a:lnTo>
                    <a:pt x="44" y="24"/>
                  </a:lnTo>
                  <a:lnTo>
                    <a:pt x="44" y="22"/>
                  </a:lnTo>
                  <a:lnTo>
                    <a:pt x="42" y="20"/>
                  </a:lnTo>
                  <a:lnTo>
                    <a:pt x="41" y="18"/>
                  </a:lnTo>
                  <a:lnTo>
                    <a:pt x="41" y="17"/>
                  </a:lnTo>
                  <a:lnTo>
                    <a:pt x="40" y="15"/>
                  </a:lnTo>
                  <a:lnTo>
                    <a:pt x="40" y="13"/>
                  </a:lnTo>
                  <a:lnTo>
                    <a:pt x="38" y="12"/>
                  </a:lnTo>
                  <a:lnTo>
                    <a:pt x="37" y="11"/>
                  </a:lnTo>
                  <a:lnTo>
                    <a:pt x="37" y="8"/>
                  </a:lnTo>
                  <a:lnTo>
                    <a:pt x="36" y="7"/>
                  </a:lnTo>
                  <a:lnTo>
                    <a:pt x="32" y="3"/>
                  </a:lnTo>
                  <a:lnTo>
                    <a:pt x="31" y="3"/>
                  </a:lnTo>
                  <a:lnTo>
                    <a:pt x="29" y="2"/>
                  </a:lnTo>
                  <a:lnTo>
                    <a:pt x="28" y="2"/>
                  </a:lnTo>
                  <a:lnTo>
                    <a:pt x="27" y="2"/>
                  </a:lnTo>
                  <a:lnTo>
                    <a:pt x="26" y="2"/>
                  </a:lnTo>
                  <a:lnTo>
                    <a:pt x="24" y="0"/>
                  </a:lnTo>
                  <a:lnTo>
                    <a:pt x="23" y="2"/>
                  </a:lnTo>
                  <a:lnTo>
                    <a:pt x="22" y="2"/>
                  </a:lnTo>
                  <a:lnTo>
                    <a:pt x="20" y="2"/>
                  </a:lnTo>
                  <a:lnTo>
                    <a:pt x="19" y="2"/>
                  </a:lnTo>
                  <a:lnTo>
                    <a:pt x="15" y="5"/>
                  </a:lnTo>
                  <a:lnTo>
                    <a:pt x="13" y="7"/>
                  </a:lnTo>
                  <a:lnTo>
                    <a:pt x="11" y="8"/>
                  </a:lnTo>
                  <a:lnTo>
                    <a:pt x="11" y="9"/>
                  </a:lnTo>
                  <a:lnTo>
                    <a:pt x="10" y="11"/>
                  </a:lnTo>
                  <a:lnTo>
                    <a:pt x="9" y="12"/>
                  </a:lnTo>
                  <a:lnTo>
                    <a:pt x="7" y="15"/>
                  </a:lnTo>
                  <a:lnTo>
                    <a:pt x="7" y="16"/>
                  </a:lnTo>
                  <a:lnTo>
                    <a:pt x="6" y="17"/>
                  </a:lnTo>
                  <a:lnTo>
                    <a:pt x="6" y="20"/>
                  </a:lnTo>
                  <a:lnTo>
                    <a:pt x="5" y="21"/>
                  </a:lnTo>
                  <a:lnTo>
                    <a:pt x="5" y="24"/>
                  </a:lnTo>
                  <a:lnTo>
                    <a:pt x="4" y="28"/>
                  </a:lnTo>
                  <a:lnTo>
                    <a:pt x="2" y="30"/>
                  </a:lnTo>
                  <a:lnTo>
                    <a:pt x="4" y="31"/>
                  </a:lnTo>
                  <a:lnTo>
                    <a:pt x="4" y="29"/>
                  </a:lnTo>
                  <a:lnTo>
                    <a:pt x="5" y="25"/>
                  </a:lnTo>
                  <a:lnTo>
                    <a:pt x="6" y="22"/>
                  </a:lnTo>
                  <a:lnTo>
                    <a:pt x="6" y="21"/>
                  </a:lnTo>
                  <a:lnTo>
                    <a:pt x="7" y="20"/>
                  </a:lnTo>
                  <a:lnTo>
                    <a:pt x="9" y="17"/>
                  </a:lnTo>
                  <a:lnTo>
                    <a:pt x="9" y="16"/>
                  </a:lnTo>
                  <a:lnTo>
                    <a:pt x="10" y="15"/>
                  </a:lnTo>
                  <a:lnTo>
                    <a:pt x="10" y="13"/>
                  </a:lnTo>
                  <a:lnTo>
                    <a:pt x="11" y="12"/>
                  </a:lnTo>
                  <a:lnTo>
                    <a:pt x="13" y="11"/>
                  </a:lnTo>
                  <a:lnTo>
                    <a:pt x="14" y="9"/>
                  </a:lnTo>
                  <a:lnTo>
                    <a:pt x="15" y="8"/>
                  </a:lnTo>
                  <a:lnTo>
                    <a:pt x="16" y="7"/>
                  </a:lnTo>
                  <a:lnTo>
                    <a:pt x="18" y="5"/>
                  </a:lnTo>
                  <a:lnTo>
                    <a:pt x="19" y="4"/>
                  </a:lnTo>
                  <a:lnTo>
                    <a:pt x="20" y="4"/>
                  </a:lnTo>
                  <a:lnTo>
                    <a:pt x="22" y="4"/>
                  </a:lnTo>
                  <a:lnTo>
                    <a:pt x="23" y="4"/>
                  </a:lnTo>
                  <a:lnTo>
                    <a:pt x="24" y="4"/>
                  </a:lnTo>
                  <a:lnTo>
                    <a:pt x="26" y="4"/>
                  </a:lnTo>
                  <a:lnTo>
                    <a:pt x="27" y="4"/>
                  </a:lnTo>
                  <a:lnTo>
                    <a:pt x="28" y="4"/>
                  </a:lnTo>
                  <a:lnTo>
                    <a:pt x="29" y="4"/>
                  </a:lnTo>
                  <a:lnTo>
                    <a:pt x="29" y="5"/>
                  </a:lnTo>
                  <a:lnTo>
                    <a:pt x="31" y="5"/>
                  </a:lnTo>
                  <a:lnTo>
                    <a:pt x="33" y="8"/>
                  </a:lnTo>
                  <a:lnTo>
                    <a:pt x="35" y="9"/>
                  </a:lnTo>
                  <a:lnTo>
                    <a:pt x="36" y="11"/>
                  </a:lnTo>
                  <a:lnTo>
                    <a:pt x="37" y="12"/>
                  </a:lnTo>
                  <a:lnTo>
                    <a:pt x="37" y="13"/>
                  </a:lnTo>
                  <a:lnTo>
                    <a:pt x="38" y="15"/>
                  </a:lnTo>
                  <a:lnTo>
                    <a:pt x="40" y="17"/>
                  </a:lnTo>
                  <a:lnTo>
                    <a:pt x="40" y="18"/>
                  </a:lnTo>
                  <a:lnTo>
                    <a:pt x="41" y="20"/>
                  </a:lnTo>
                  <a:lnTo>
                    <a:pt x="41" y="22"/>
                  </a:lnTo>
                  <a:lnTo>
                    <a:pt x="42" y="24"/>
                  </a:lnTo>
                  <a:lnTo>
                    <a:pt x="42" y="25"/>
                  </a:lnTo>
                  <a:lnTo>
                    <a:pt x="42" y="28"/>
                  </a:lnTo>
                  <a:lnTo>
                    <a:pt x="44" y="29"/>
                  </a:lnTo>
                  <a:lnTo>
                    <a:pt x="44" y="31"/>
                  </a:lnTo>
                  <a:lnTo>
                    <a:pt x="44" y="34"/>
                  </a:lnTo>
                  <a:lnTo>
                    <a:pt x="45" y="35"/>
                  </a:lnTo>
                  <a:lnTo>
                    <a:pt x="45" y="38"/>
                  </a:lnTo>
                  <a:lnTo>
                    <a:pt x="45" y="42"/>
                  </a:lnTo>
                  <a:lnTo>
                    <a:pt x="45" y="44"/>
                  </a:lnTo>
                  <a:lnTo>
                    <a:pt x="45" y="47"/>
                  </a:lnTo>
                  <a:lnTo>
                    <a:pt x="45" y="50"/>
                  </a:lnTo>
                  <a:lnTo>
                    <a:pt x="45" y="51"/>
                  </a:lnTo>
                  <a:lnTo>
                    <a:pt x="45" y="53"/>
                  </a:lnTo>
                  <a:lnTo>
                    <a:pt x="45" y="59"/>
                  </a:lnTo>
                  <a:lnTo>
                    <a:pt x="45" y="60"/>
                  </a:lnTo>
                  <a:lnTo>
                    <a:pt x="45" y="63"/>
                  </a:lnTo>
                  <a:lnTo>
                    <a:pt x="44" y="65"/>
                  </a:lnTo>
                  <a:lnTo>
                    <a:pt x="44" y="66"/>
                  </a:lnTo>
                  <a:lnTo>
                    <a:pt x="44" y="69"/>
                  </a:lnTo>
                  <a:lnTo>
                    <a:pt x="42" y="72"/>
                  </a:lnTo>
                  <a:lnTo>
                    <a:pt x="42" y="74"/>
                  </a:lnTo>
                  <a:lnTo>
                    <a:pt x="41" y="75"/>
                  </a:lnTo>
                  <a:lnTo>
                    <a:pt x="41" y="78"/>
                  </a:lnTo>
                  <a:lnTo>
                    <a:pt x="40" y="79"/>
                  </a:lnTo>
                  <a:lnTo>
                    <a:pt x="38" y="83"/>
                  </a:lnTo>
                  <a:lnTo>
                    <a:pt x="38" y="85"/>
                  </a:lnTo>
                  <a:lnTo>
                    <a:pt x="37" y="86"/>
                  </a:lnTo>
                  <a:lnTo>
                    <a:pt x="36" y="87"/>
                  </a:lnTo>
                  <a:lnTo>
                    <a:pt x="36" y="88"/>
                  </a:lnTo>
                  <a:lnTo>
                    <a:pt x="35" y="90"/>
                  </a:lnTo>
                  <a:lnTo>
                    <a:pt x="33" y="91"/>
                  </a:lnTo>
                  <a:lnTo>
                    <a:pt x="32" y="92"/>
                  </a:lnTo>
                  <a:lnTo>
                    <a:pt x="31" y="94"/>
                  </a:lnTo>
                  <a:lnTo>
                    <a:pt x="29" y="95"/>
                  </a:lnTo>
                  <a:lnTo>
                    <a:pt x="28" y="95"/>
                  </a:lnTo>
                  <a:lnTo>
                    <a:pt x="28" y="96"/>
                  </a:lnTo>
                  <a:lnTo>
                    <a:pt x="27" y="96"/>
                  </a:lnTo>
                  <a:lnTo>
                    <a:pt x="26" y="96"/>
                  </a:lnTo>
                  <a:lnTo>
                    <a:pt x="24" y="96"/>
                  </a:lnTo>
                  <a:lnTo>
                    <a:pt x="23" y="98"/>
                  </a:lnTo>
                  <a:lnTo>
                    <a:pt x="22" y="96"/>
                  </a:lnTo>
                  <a:lnTo>
                    <a:pt x="22" y="98"/>
                  </a:lnTo>
                  <a:lnTo>
                    <a:pt x="20" y="96"/>
                  </a:lnTo>
                  <a:lnTo>
                    <a:pt x="19" y="96"/>
                  </a:lnTo>
                  <a:lnTo>
                    <a:pt x="18" y="96"/>
                  </a:lnTo>
                  <a:lnTo>
                    <a:pt x="16" y="95"/>
                  </a:lnTo>
                  <a:lnTo>
                    <a:pt x="15" y="95"/>
                  </a:lnTo>
                  <a:lnTo>
                    <a:pt x="15" y="94"/>
                  </a:lnTo>
                  <a:lnTo>
                    <a:pt x="14" y="94"/>
                  </a:lnTo>
                  <a:lnTo>
                    <a:pt x="13" y="92"/>
                  </a:lnTo>
                  <a:lnTo>
                    <a:pt x="11" y="91"/>
                  </a:lnTo>
                  <a:lnTo>
                    <a:pt x="11" y="90"/>
                  </a:lnTo>
                  <a:lnTo>
                    <a:pt x="10" y="88"/>
                  </a:lnTo>
                  <a:lnTo>
                    <a:pt x="9" y="87"/>
                  </a:lnTo>
                  <a:lnTo>
                    <a:pt x="9" y="86"/>
                  </a:lnTo>
                  <a:lnTo>
                    <a:pt x="7" y="85"/>
                  </a:lnTo>
                  <a:lnTo>
                    <a:pt x="6" y="81"/>
                  </a:lnTo>
                  <a:lnTo>
                    <a:pt x="6" y="79"/>
                  </a:lnTo>
                  <a:lnTo>
                    <a:pt x="5" y="77"/>
                  </a:lnTo>
                  <a:lnTo>
                    <a:pt x="5" y="75"/>
                  </a:lnTo>
                  <a:lnTo>
                    <a:pt x="4" y="73"/>
                  </a:lnTo>
                  <a:lnTo>
                    <a:pt x="4" y="72"/>
                  </a:lnTo>
                  <a:lnTo>
                    <a:pt x="4" y="69"/>
                  </a:lnTo>
                  <a:lnTo>
                    <a:pt x="2" y="66"/>
                  </a:lnTo>
                  <a:lnTo>
                    <a:pt x="2" y="65"/>
                  </a:lnTo>
                  <a:lnTo>
                    <a:pt x="2" y="63"/>
                  </a:lnTo>
                  <a:lnTo>
                    <a:pt x="2" y="61"/>
                  </a:lnTo>
                  <a:lnTo>
                    <a:pt x="2" y="59"/>
                  </a:lnTo>
                  <a:lnTo>
                    <a:pt x="1" y="56"/>
                  </a:lnTo>
                  <a:lnTo>
                    <a:pt x="1" y="53"/>
                  </a:lnTo>
                  <a:lnTo>
                    <a:pt x="1" y="52"/>
                  </a:lnTo>
                  <a:lnTo>
                    <a:pt x="1" y="50"/>
                  </a:lnTo>
                  <a:lnTo>
                    <a:pt x="1" y="47"/>
                  </a:lnTo>
                  <a:lnTo>
                    <a:pt x="2" y="44"/>
                  </a:lnTo>
                  <a:lnTo>
                    <a:pt x="2" y="43"/>
                  </a:lnTo>
                  <a:lnTo>
                    <a:pt x="2" y="40"/>
                  </a:lnTo>
                  <a:lnTo>
                    <a:pt x="2" y="38"/>
                  </a:lnTo>
                  <a:lnTo>
                    <a:pt x="4" y="34"/>
                  </a:lnTo>
                  <a:lnTo>
                    <a:pt x="4" y="31"/>
                  </a:lnTo>
                  <a:lnTo>
                    <a:pt x="2" y="30"/>
                  </a:lnTo>
                  <a:close/>
                </a:path>
              </a:pathLst>
            </a:custGeom>
            <a:solidFill>
              <a:srgbClr val="808080"/>
            </a:solidFill>
            <a:ln w="9525">
              <a:noFill/>
              <a:round/>
              <a:headEnd/>
              <a:tailEnd/>
            </a:ln>
          </p:spPr>
          <p:txBody>
            <a:bodyPr/>
            <a:lstStyle/>
            <a:p>
              <a:endParaRPr lang="en-US"/>
            </a:p>
          </p:txBody>
        </p:sp>
        <p:sp>
          <p:nvSpPr>
            <p:cNvPr id="417" name="Freeform 563"/>
            <p:cNvSpPr>
              <a:spLocks/>
            </p:cNvSpPr>
            <p:nvPr/>
          </p:nvSpPr>
          <p:spPr bwMode="auto">
            <a:xfrm>
              <a:off x="1643" y="1142"/>
              <a:ext cx="72" cy="149"/>
            </a:xfrm>
            <a:custGeom>
              <a:avLst/>
              <a:gdLst>
                <a:gd name="T0" fmla="*/ 47 w 72"/>
                <a:gd name="T1" fmla="*/ 3 h 149"/>
                <a:gd name="T2" fmla="*/ 42 w 72"/>
                <a:gd name="T3" fmla="*/ 1 h 149"/>
                <a:gd name="T4" fmla="*/ 37 w 72"/>
                <a:gd name="T5" fmla="*/ 0 h 149"/>
                <a:gd name="T6" fmla="*/ 30 w 72"/>
                <a:gd name="T7" fmla="*/ 1 h 149"/>
                <a:gd name="T8" fmla="*/ 24 w 72"/>
                <a:gd name="T9" fmla="*/ 5 h 149"/>
                <a:gd name="T10" fmla="*/ 19 w 72"/>
                <a:gd name="T11" fmla="*/ 12 h 149"/>
                <a:gd name="T12" fmla="*/ 16 w 72"/>
                <a:gd name="T13" fmla="*/ 16 h 149"/>
                <a:gd name="T14" fmla="*/ 13 w 72"/>
                <a:gd name="T15" fmla="*/ 19 h 149"/>
                <a:gd name="T16" fmla="*/ 11 w 72"/>
                <a:gd name="T17" fmla="*/ 25 h 149"/>
                <a:gd name="T18" fmla="*/ 8 w 72"/>
                <a:gd name="T19" fmla="*/ 31 h 149"/>
                <a:gd name="T20" fmla="*/ 6 w 72"/>
                <a:gd name="T21" fmla="*/ 38 h 149"/>
                <a:gd name="T22" fmla="*/ 3 w 72"/>
                <a:gd name="T23" fmla="*/ 49 h 149"/>
                <a:gd name="T24" fmla="*/ 2 w 72"/>
                <a:gd name="T25" fmla="*/ 57 h 149"/>
                <a:gd name="T26" fmla="*/ 0 w 72"/>
                <a:gd name="T27" fmla="*/ 65 h 149"/>
                <a:gd name="T28" fmla="*/ 0 w 72"/>
                <a:gd name="T29" fmla="*/ 71 h 149"/>
                <a:gd name="T30" fmla="*/ 0 w 72"/>
                <a:gd name="T31" fmla="*/ 78 h 149"/>
                <a:gd name="T32" fmla="*/ 0 w 72"/>
                <a:gd name="T33" fmla="*/ 86 h 149"/>
                <a:gd name="T34" fmla="*/ 2 w 72"/>
                <a:gd name="T35" fmla="*/ 93 h 149"/>
                <a:gd name="T36" fmla="*/ 2 w 72"/>
                <a:gd name="T37" fmla="*/ 100 h 149"/>
                <a:gd name="T38" fmla="*/ 4 w 72"/>
                <a:gd name="T39" fmla="*/ 110 h 149"/>
                <a:gd name="T40" fmla="*/ 6 w 72"/>
                <a:gd name="T41" fmla="*/ 117 h 149"/>
                <a:gd name="T42" fmla="*/ 7 w 72"/>
                <a:gd name="T43" fmla="*/ 122 h 149"/>
                <a:gd name="T44" fmla="*/ 11 w 72"/>
                <a:gd name="T45" fmla="*/ 128 h 149"/>
                <a:gd name="T46" fmla="*/ 13 w 72"/>
                <a:gd name="T47" fmla="*/ 135 h 149"/>
                <a:gd name="T48" fmla="*/ 19 w 72"/>
                <a:gd name="T49" fmla="*/ 140 h 149"/>
                <a:gd name="T50" fmla="*/ 24 w 72"/>
                <a:gd name="T51" fmla="*/ 147 h 149"/>
                <a:gd name="T52" fmla="*/ 30 w 72"/>
                <a:gd name="T53" fmla="*/ 149 h 149"/>
                <a:gd name="T54" fmla="*/ 37 w 72"/>
                <a:gd name="T55" fmla="*/ 149 h 149"/>
                <a:gd name="T56" fmla="*/ 43 w 72"/>
                <a:gd name="T57" fmla="*/ 147 h 149"/>
                <a:gd name="T58" fmla="*/ 50 w 72"/>
                <a:gd name="T59" fmla="*/ 143 h 149"/>
                <a:gd name="T60" fmla="*/ 54 w 72"/>
                <a:gd name="T61" fmla="*/ 139 h 149"/>
                <a:gd name="T62" fmla="*/ 57 w 72"/>
                <a:gd name="T63" fmla="*/ 132 h 149"/>
                <a:gd name="T64" fmla="*/ 60 w 72"/>
                <a:gd name="T65" fmla="*/ 128 h 149"/>
                <a:gd name="T66" fmla="*/ 63 w 72"/>
                <a:gd name="T67" fmla="*/ 122 h 149"/>
                <a:gd name="T68" fmla="*/ 64 w 72"/>
                <a:gd name="T69" fmla="*/ 117 h 149"/>
                <a:gd name="T70" fmla="*/ 67 w 72"/>
                <a:gd name="T71" fmla="*/ 109 h 149"/>
                <a:gd name="T72" fmla="*/ 69 w 72"/>
                <a:gd name="T73" fmla="*/ 96 h 149"/>
                <a:gd name="T74" fmla="*/ 70 w 72"/>
                <a:gd name="T75" fmla="*/ 89 h 149"/>
                <a:gd name="T76" fmla="*/ 70 w 72"/>
                <a:gd name="T77" fmla="*/ 83 h 149"/>
                <a:gd name="T78" fmla="*/ 70 w 72"/>
                <a:gd name="T79" fmla="*/ 77 h 149"/>
                <a:gd name="T80" fmla="*/ 72 w 72"/>
                <a:gd name="T81" fmla="*/ 70 h 149"/>
                <a:gd name="T82" fmla="*/ 70 w 72"/>
                <a:gd name="T83" fmla="*/ 64 h 149"/>
                <a:gd name="T84" fmla="*/ 70 w 72"/>
                <a:gd name="T85" fmla="*/ 57 h 149"/>
                <a:gd name="T86" fmla="*/ 69 w 72"/>
                <a:gd name="T87" fmla="*/ 51 h 149"/>
                <a:gd name="T88" fmla="*/ 68 w 72"/>
                <a:gd name="T89" fmla="*/ 40 h 149"/>
                <a:gd name="T90" fmla="*/ 67 w 72"/>
                <a:gd name="T91" fmla="*/ 34 h 149"/>
                <a:gd name="T92" fmla="*/ 64 w 72"/>
                <a:gd name="T93" fmla="*/ 27 h 149"/>
                <a:gd name="T94" fmla="*/ 61 w 72"/>
                <a:gd name="T95" fmla="*/ 22 h 149"/>
                <a:gd name="T96" fmla="*/ 59 w 72"/>
                <a:gd name="T97" fmla="*/ 17 h 149"/>
                <a:gd name="T98" fmla="*/ 56 w 72"/>
                <a:gd name="T99" fmla="*/ 13 h 149"/>
                <a:gd name="T100" fmla="*/ 52 w 72"/>
                <a:gd name="T101" fmla="*/ 8 h 14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
                <a:gd name="T154" fmla="*/ 0 h 149"/>
                <a:gd name="T155" fmla="*/ 72 w 72"/>
                <a:gd name="T156" fmla="*/ 149 h 14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 h="149">
                  <a:moveTo>
                    <a:pt x="51" y="7"/>
                  </a:moveTo>
                  <a:lnTo>
                    <a:pt x="50" y="5"/>
                  </a:lnTo>
                  <a:lnTo>
                    <a:pt x="48" y="5"/>
                  </a:lnTo>
                  <a:lnTo>
                    <a:pt x="47" y="4"/>
                  </a:lnTo>
                  <a:lnTo>
                    <a:pt x="47" y="3"/>
                  </a:lnTo>
                  <a:lnTo>
                    <a:pt x="46" y="3"/>
                  </a:lnTo>
                  <a:lnTo>
                    <a:pt x="44" y="3"/>
                  </a:lnTo>
                  <a:lnTo>
                    <a:pt x="44" y="1"/>
                  </a:lnTo>
                  <a:lnTo>
                    <a:pt x="43" y="1"/>
                  </a:lnTo>
                  <a:lnTo>
                    <a:pt x="42" y="1"/>
                  </a:lnTo>
                  <a:lnTo>
                    <a:pt x="41" y="1"/>
                  </a:lnTo>
                  <a:lnTo>
                    <a:pt x="41" y="0"/>
                  </a:lnTo>
                  <a:lnTo>
                    <a:pt x="39" y="0"/>
                  </a:lnTo>
                  <a:lnTo>
                    <a:pt x="38" y="0"/>
                  </a:lnTo>
                  <a:lnTo>
                    <a:pt x="37" y="0"/>
                  </a:lnTo>
                  <a:lnTo>
                    <a:pt x="35" y="0"/>
                  </a:lnTo>
                  <a:lnTo>
                    <a:pt x="34" y="0"/>
                  </a:lnTo>
                  <a:lnTo>
                    <a:pt x="33" y="0"/>
                  </a:lnTo>
                  <a:lnTo>
                    <a:pt x="32" y="1"/>
                  </a:lnTo>
                  <a:lnTo>
                    <a:pt x="30" y="1"/>
                  </a:lnTo>
                  <a:lnTo>
                    <a:pt x="29" y="1"/>
                  </a:lnTo>
                  <a:lnTo>
                    <a:pt x="29" y="3"/>
                  </a:lnTo>
                  <a:lnTo>
                    <a:pt x="28" y="3"/>
                  </a:lnTo>
                  <a:lnTo>
                    <a:pt x="26" y="3"/>
                  </a:lnTo>
                  <a:lnTo>
                    <a:pt x="24" y="5"/>
                  </a:lnTo>
                  <a:lnTo>
                    <a:pt x="22" y="7"/>
                  </a:lnTo>
                  <a:lnTo>
                    <a:pt x="21" y="8"/>
                  </a:lnTo>
                  <a:lnTo>
                    <a:pt x="20" y="9"/>
                  </a:lnTo>
                  <a:lnTo>
                    <a:pt x="19" y="10"/>
                  </a:lnTo>
                  <a:lnTo>
                    <a:pt x="19" y="12"/>
                  </a:lnTo>
                  <a:lnTo>
                    <a:pt x="17" y="12"/>
                  </a:lnTo>
                  <a:lnTo>
                    <a:pt x="17" y="13"/>
                  </a:lnTo>
                  <a:lnTo>
                    <a:pt x="16" y="13"/>
                  </a:lnTo>
                  <a:lnTo>
                    <a:pt x="16" y="14"/>
                  </a:lnTo>
                  <a:lnTo>
                    <a:pt x="16" y="16"/>
                  </a:lnTo>
                  <a:lnTo>
                    <a:pt x="15" y="16"/>
                  </a:lnTo>
                  <a:lnTo>
                    <a:pt x="15" y="17"/>
                  </a:lnTo>
                  <a:lnTo>
                    <a:pt x="13" y="17"/>
                  </a:lnTo>
                  <a:lnTo>
                    <a:pt x="13" y="18"/>
                  </a:lnTo>
                  <a:lnTo>
                    <a:pt x="13" y="19"/>
                  </a:lnTo>
                  <a:lnTo>
                    <a:pt x="12" y="19"/>
                  </a:lnTo>
                  <a:lnTo>
                    <a:pt x="12" y="21"/>
                  </a:lnTo>
                  <a:lnTo>
                    <a:pt x="12" y="22"/>
                  </a:lnTo>
                  <a:lnTo>
                    <a:pt x="11" y="23"/>
                  </a:lnTo>
                  <a:lnTo>
                    <a:pt x="11" y="25"/>
                  </a:lnTo>
                  <a:lnTo>
                    <a:pt x="9" y="26"/>
                  </a:lnTo>
                  <a:lnTo>
                    <a:pt x="9" y="27"/>
                  </a:lnTo>
                  <a:lnTo>
                    <a:pt x="8" y="29"/>
                  </a:lnTo>
                  <a:lnTo>
                    <a:pt x="8" y="30"/>
                  </a:lnTo>
                  <a:lnTo>
                    <a:pt x="8" y="31"/>
                  </a:lnTo>
                  <a:lnTo>
                    <a:pt x="7" y="32"/>
                  </a:lnTo>
                  <a:lnTo>
                    <a:pt x="7" y="34"/>
                  </a:lnTo>
                  <a:lnTo>
                    <a:pt x="7" y="35"/>
                  </a:lnTo>
                  <a:lnTo>
                    <a:pt x="6" y="36"/>
                  </a:lnTo>
                  <a:lnTo>
                    <a:pt x="6" y="38"/>
                  </a:lnTo>
                  <a:lnTo>
                    <a:pt x="6" y="39"/>
                  </a:lnTo>
                  <a:lnTo>
                    <a:pt x="4" y="40"/>
                  </a:lnTo>
                  <a:lnTo>
                    <a:pt x="4" y="44"/>
                  </a:lnTo>
                  <a:lnTo>
                    <a:pt x="3" y="48"/>
                  </a:lnTo>
                  <a:lnTo>
                    <a:pt x="3" y="49"/>
                  </a:lnTo>
                  <a:lnTo>
                    <a:pt x="3" y="52"/>
                  </a:lnTo>
                  <a:lnTo>
                    <a:pt x="2" y="53"/>
                  </a:lnTo>
                  <a:lnTo>
                    <a:pt x="2" y="54"/>
                  </a:lnTo>
                  <a:lnTo>
                    <a:pt x="2" y="56"/>
                  </a:lnTo>
                  <a:lnTo>
                    <a:pt x="2" y="57"/>
                  </a:lnTo>
                  <a:lnTo>
                    <a:pt x="2" y="58"/>
                  </a:lnTo>
                  <a:lnTo>
                    <a:pt x="2" y="60"/>
                  </a:lnTo>
                  <a:lnTo>
                    <a:pt x="2" y="61"/>
                  </a:lnTo>
                  <a:lnTo>
                    <a:pt x="0" y="62"/>
                  </a:lnTo>
                  <a:lnTo>
                    <a:pt x="0" y="65"/>
                  </a:lnTo>
                  <a:lnTo>
                    <a:pt x="0" y="66"/>
                  </a:lnTo>
                  <a:lnTo>
                    <a:pt x="0" y="67"/>
                  </a:lnTo>
                  <a:lnTo>
                    <a:pt x="0" y="69"/>
                  </a:lnTo>
                  <a:lnTo>
                    <a:pt x="0" y="70"/>
                  </a:lnTo>
                  <a:lnTo>
                    <a:pt x="0" y="71"/>
                  </a:lnTo>
                  <a:lnTo>
                    <a:pt x="0" y="73"/>
                  </a:lnTo>
                  <a:lnTo>
                    <a:pt x="0" y="74"/>
                  </a:lnTo>
                  <a:lnTo>
                    <a:pt x="0" y="75"/>
                  </a:lnTo>
                  <a:lnTo>
                    <a:pt x="0" y="77"/>
                  </a:lnTo>
                  <a:lnTo>
                    <a:pt x="0" y="78"/>
                  </a:lnTo>
                  <a:lnTo>
                    <a:pt x="0" y="79"/>
                  </a:lnTo>
                  <a:lnTo>
                    <a:pt x="0" y="80"/>
                  </a:lnTo>
                  <a:lnTo>
                    <a:pt x="0" y="82"/>
                  </a:lnTo>
                  <a:lnTo>
                    <a:pt x="0" y="84"/>
                  </a:lnTo>
                  <a:lnTo>
                    <a:pt x="0" y="86"/>
                  </a:lnTo>
                  <a:lnTo>
                    <a:pt x="0" y="87"/>
                  </a:lnTo>
                  <a:lnTo>
                    <a:pt x="0" y="88"/>
                  </a:lnTo>
                  <a:lnTo>
                    <a:pt x="0" y="89"/>
                  </a:lnTo>
                  <a:lnTo>
                    <a:pt x="0" y="91"/>
                  </a:lnTo>
                  <a:lnTo>
                    <a:pt x="2" y="93"/>
                  </a:lnTo>
                  <a:lnTo>
                    <a:pt x="2" y="95"/>
                  </a:lnTo>
                  <a:lnTo>
                    <a:pt x="2" y="96"/>
                  </a:lnTo>
                  <a:lnTo>
                    <a:pt x="2" y="97"/>
                  </a:lnTo>
                  <a:lnTo>
                    <a:pt x="2" y="99"/>
                  </a:lnTo>
                  <a:lnTo>
                    <a:pt x="2" y="100"/>
                  </a:lnTo>
                  <a:lnTo>
                    <a:pt x="2" y="101"/>
                  </a:lnTo>
                  <a:lnTo>
                    <a:pt x="3" y="106"/>
                  </a:lnTo>
                  <a:lnTo>
                    <a:pt x="3" y="108"/>
                  </a:lnTo>
                  <a:lnTo>
                    <a:pt x="3" y="109"/>
                  </a:lnTo>
                  <a:lnTo>
                    <a:pt x="4" y="110"/>
                  </a:lnTo>
                  <a:lnTo>
                    <a:pt x="4" y="112"/>
                  </a:lnTo>
                  <a:lnTo>
                    <a:pt x="4" y="113"/>
                  </a:lnTo>
                  <a:lnTo>
                    <a:pt x="6" y="114"/>
                  </a:lnTo>
                  <a:lnTo>
                    <a:pt x="6" y="115"/>
                  </a:lnTo>
                  <a:lnTo>
                    <a:pt x="6" y="117"/>
                  </a:lnTo>
                  <a:lnTo>
                    <a:pt x="6" y="118"/>
                  </a:lnTo>
                  <a:lnTo>
                    <a:pt x="7" y="118"/>
                  </a:lnTo>
                  <a:lnTo>
                    <a:pt x="7" y="119"/>
                  </a:lnTo>
                  <a:lnTo>
                    <a:pt x="7" y="121"/>
                  </a:lnTo>
                  <a:lnTo>
                    <a:pt x="7" y="122"/>
                  </a:lnTo>
                  <a:lnTo>
                    <a:pt x="8" y="123"/>
                  </a:lnTo>
                  <a:lnTo>
                    <a:pt x="8" y="124"/>
                  </a:lnTo>
                  <a:lnTo>
                    <a:pt x="9" y="126"/>
                  </a:lnTo>
                  <a:lnTo>
                    <a:pt x="9" y="127"/>
                  </a:lnTo>
                  <a:lnTo>
                    <a:pt x="11" y="128"/>
                  </a:lnTo>
                  <a:lnTo>
                    <a:pt x="11" y="130"/>
                  </a:lnTo>
                  <a:lnTo>
                    <a:pt x="12" y="131"/>
                  </a:lnTo>
                  <a:lnTo>
                    <a:pt x="12" y="132"/>
                  </a:lnTo>
                  <a:lnTo>
                    <a:pt x="13" y="134"/>
                  </a:lnTo>
                  <a:lnTo>
                    <a:pt x="13" y="135"/>
                  </a:lnTo>
                  <a:lnTo>
                    <a:pt x="15" y="136"/>
                  </a:lnTo>
                  <a:lnTo>
                    <a:pt x="16" y="137"/>
                  </a:lnTo>
                  <a:lnTo>
                    <a:pt x="16" y="139"/>
                  </a:lnTo>
                  <a:lnTo>
                    <a:pt x="17" y="140"/>
                  </a:lnTo>
                  <a:lnTo>
                    <a:pt x="19" y="140"/>
                  </a:lnTo>
                  <a:lnTo>
                    <a:pt x="19" y="141"/>
                  </a:lnTo>
                  <a:lnTo>
                    <a:pt x="20" y="143"/>
                  </a:lnTo>
                  <a:lnTo>
                    <a:pt x="22" y="144"/>
                  </a:lnTo>
                  <a:lnTo>
                    <a:pt x="22" y="145"/>
                  </a:lnTo>
                  <a:lnTo>
                    <a:pt x="24" y="147"/>
                  </a:lnTo>
                  <a:lnTo>
                    <a:pt x="25" y="147"/>
                  </a:lnTo>
                  <a:lnTo>
                    <a:pt x="26" y="148"/>
                  </a:lnTo>
                  <a:lnTo>
                    <a:pt x="28" y="148"/>
                  </a:lnTo>
                  <a:lnTo>
                    <a:pt x="29" y="148"/>
                  </a:lnTo>
                  <a:lnTo>
                    <a:pt x="30" y="149"/>
                  </a:lnTo>
                  <a:lnTo>
                    <a:pt x="32" y="149"/>
                  </a:lnTo>
                  <a:lnTo>
                    <a:pt x="33" y="149"/>
                  </a:lnTo>
                  <a:lnTo>
                    <a:pt x="34" y="149"/>
                  </a:lnTo>
                  <a:lnTo>
                    <a:pt x="35" y="149"/>
                  </a:lnTo>
                  <a:lnTo>
                    <a:pt x="37" y="149"/>
                  </a:lnTo>
                  <a:lnTo>
                    <a:pt x="38" y="149"/>
                  </a:lnTo>
                  <a:lnTo>
                    <a:pt x="39" y="149"/>
                  </a:lnTo>
                  <a:lnTo>
                    <a:pt x="41" y="149"/>
                  </a:lnTo>
                  <a:lnTo>
                    <a:pt x="42" y="148"/>
                  </a:lnTo>
                  <a:lnTo>
                    <a:pt x="43" y="147"/>
                  </a:lnTo>
                  <a:lnTo>
                    <a:pt x="44" y="147"/>
                  </a:lnTo>
                  <a:lnTo>
                    <a:pt x="47" y="144"/>
                  </a:lnTo>
                  <a:lnTo>
                    <a:pt x="48" y="144"/>
                  </a:lnTo>
                  <a:lnTo>
                    <a:pt x="48" y="143"/>
                  </a:lnTo>
                  <a:lnTo>
                    <a:pt x="50" y="143"/>
                  </a:lnTo>
                  <a:lnTo>
                    <a:pt x="50" y="141"/>
                  </a:lnTo>
                  <a:lnTo>
                    <a:pt x="51" y="141"/>
                  </a:lnTo>
                  <a:lnTo>
                    <a:pt x="52" y="140"/>
                  </a:lnTo>
                  <a:lnTo>
                    <a:pt x="52" y="139"/>
                  </a:lnTo>
                  <a:lnTo>
                    <a:pt x="54" y="139"/>
                  </a:lnTo>
                  <a:lnTo>
                    <a:pt x="54" y="137"/>
                  </a:lnTo>
                  <a:lnTo>
                    <a:pt x="55" y="136"/>
                  </a:lnTo>
                  <a:lnTo>
                    <a:pt x="56" y="135"/>
                  </a:lnTo>
                  <a:lnTo>
                    <a:pt x="56" y="134"/>
                  </a:lnTo>
                  <a:lnTo>
                    <a:pt x="57" y="132"/>
                  </a:lnTo>
                  <a:lnTo>
                    <a:pt x="57" y="131"/>
                  </a:lnTo>
                  <a:lnTo>
                    <a:pt x="59" y="131"/>
                  </a:lnTo>
                  <a:lnTo>
                    <a:pt x="59" y="130"/>
                  </a:lnTo>
                  <a:lnTo>
                    <a:pt x="59" y="128"/>
                  </a:lnTo>
                  <a:lnTo>
                    <a:pt x="60" y="128"/>
                  </a:lnTo>
                  <a:lnTo>
                    <a:pt x="60" y="127"/>
                  </a:lnTo>
                  <a:lnTo>
                    <a:pt x="61" y="126"/>
                  </a:lnTo>
                  <a:lnTo>
                    <a:pt x="61" y="124"/>
                  </a:lnTo>
                  <a:lnTo>
                    <a:pt x="63" y="123"/>
                  </a:lnTo>
                  <a:lnTo>
                    <a:pt x="63" y="122"/>
                  </a:lnTo>
                  <a:lnTo>
                    <a:pt x="63" y="121"/>
                  </a:lnTo>
                  <a:lnTo>
                    <a:pt x="63" y="119"/>
                  </a:lnTo>
                  <a:lnTo>
                    <a:pt x="64" y="119"/>
                  </a:lnTo>
                  <a:lnTo>
                    <a:pt x="64" y="118"/>
                  </a:lnTo>
                  <a:lnTo>
                    <a:pt x="64" y="117"/>
                  </a:lnTo>
                  <a:lnTo>
                    <a:pt x="65" y="115"/>
                  </a:lnTo>
                  <a:lnTo>
                    <a:pt x="65" y="114"/>
                  </a:lnTo>
                  <a:lnTo>
                    <a:pt x="65" y="113"/>
                  </a:lnTo>
                  <a:lnTo>
                    <a:pt x="67" y="110"/>
                  </a:lnTo>
                  <a:lnTo>
                    <a:pt x="67" y="109"/>
                  </a:lnTo>
                  <a:lnTo>
                    <a:pt x="68" y="105"/>
                  </a:lnTo>
                  <a:lnTo>
                    <a:pt x="68" y="101"/>
                  </a:lnTo>
                  <a:lnTo>
                    <a:pt x="68" y="100"/>
                  </a:lnTo>
                  <a:lnTo>
                    <a:pt x="69" y="97"/>
                  </a:lnTo>
                  <a:lnTo>
                    <a:pt x="69" y="96"/>
                  </a:lnTo>
                  <a:lnTo>
                    <a:pt x="69" y="95"/>
                  </a:lnTo>
                  <a:lnTo>
                    <a:pt x="69" y="93"/>
                  </a:lnTo>
                  <a:lnTo>
                    <a:pt x="70" y="92"/>
                  </a:lnTo>
                  <a:lnTo>
                    <a:pt x="70" y="91"/>
                  </a:lnTo>
                  <a:lnTo>
                    <a:pt x="70" y="89"/>
                  </a:lnTo>
                  <a:lnTo>
                    <a:pt x="70" y="88"/>
                  </a:lnTo>
                  <a:lnTo>
                    <a:pt x="70" y="87"/>
                  </a:lnTo>
                  <a:lnTo>
                    <a:pt x="70" y="86"/>
                  </a:lnTo>
                  <a:lnTo>
                    <a:pt x="70" y="84"/>
                  </a:lnTo>
                  <a:lnTo>
                    <a:pt x="70" y="83"/>
                  </a:lnTo>
                  <a:lnTo>
                    <a:pt x="70" y="82"/>
                  </a:lnTo>
                  <a:lnTo>
                    <a:pt x="70" y="80"/>
                  </a:lnTo>
                  <a:lnTo>
                    <a:pt x="70" y="79"/>
                  </a:lnTo>
                  <a:lnTo>
                    <a:pt x="70" y="78"/>
                  </a:lnTo>
                  <a:lnTo>
                    <a:pt x="70" y="77"/>
                  </a:lnTo>
                  <a:lnTo>
                    <a:pt x="70" y="75"/>
                  </a:lnTo>
                  <a:lnTo>
                    <a:pt x="72" y="74"/>
                  </a:lnTo>
                  <a:lnTo>
                    <a:pt x="70" y="73"/>
                  </a:lnTo>
                  <a:lnTo>
                    <a:pt x="70" y="71"/>
                  </a:lnTo>
                  <a:lnTo>
                    <a:pt x="72" y="70"/>
                  </a:lnTo>
                  <a:lnTo>
                    <a:pt x="70" y="69"/>
                  </a:lnTo>
                  <a:lnTo>
                    <a:pt x="70" y="67"/>
                  </a:lnTo>
                  <a:lnTo>
                    <a:pt x="70" y="66"/>
                  </a:lnTo>
                  <a:lnTo>
                    <a:pt x="70" y="65"/>
                  </a:lnTo>
                  <a:lnTo>
                    <a:pt x="70" y="64"/>
                  </a:lnTo>
                  <a:lnTo>
                    <a:pt x="70" y="62"/>
                  </a:lnTo>
                  <a:lnTo>
                    <a:pt x="70" y="61"/>
                  </a:lnTo>
                  <a:lnTo>
                    <a:pt x="70" y="60"/>
                  </a:lnTo>
                  <a:lnTo>
                    <a:pt x="70" y="58"/>
                  </a:lnTo>
                  <a:lnTo>
                    <a:pt x="70" y="57"/>
                  </a:lnTo>
                  <a:lnTo>
                    <a:pt x="70" y="56"/>
                  </a:lnTo>
                  <a:lnTo>
                    <a:pt x="70" y="54"/>
                  </a:lnTo>
                  <a:lnTo>
                    <a:pt x="70" y="53"/>
                  </a:lnTo>
                  <a:lnTo>
                    <a:pt x="70" y="52"/>
                  </a:lnTo>
                  <a:lnTo>
                    <a:pt x="69" y="51"/>
                  </a:lnTo>
                  <a:lnTo>
                    <a:pt x="69" y="49"/>
                  </a:lnTo>
                  <a:lnTo>
                    <a:pt x="69" y="48"/>
                  </a:lnTo>
                  <a:lnTo>
                    <a:pt x="68" y="43"/>
                  </a:lnTo>
                  <a:lnTo>
                    <a:pt x="68" y="42"/>
                  </a:lnTo>
                  <a:lnTo>
                    <a:pt x="68" y="40"/>
                  </a:lnTo>
                  <a:lnTo>
                    <a:pt x="68" y="39"/>
                  </a:lnTo>
                  <a:lnTo>
                    <a:pt x="67" y="38"/>
                  </a:lnTo>
                  <a:lnTo>
                    <a:pt x="67" y="36"/>
                  </a:lnTo>
                  <a:lnTo>
                    <a:pt x="67" y="35"/>
                  </a:lnTo>
                  <a:lnTo>
                    <a:pt x="67" y="34"/>
                  </a:lnTo>
                  <a:lnTo>
                    <a:pt x="65" y="32"/>
                  </a:lnTo>
                  <a:lnTo>
                    <a:pt x="65" y="31"/>
                  </a:lnTo>
                  <a:lnTo>
                    <a:pt x="65" y="30"/>
                  </a:lnTo>
                  <a:lnTo>
                    <a:pt x="64" y="29"/>
                  </a:lnTo>
                  <a:lnTo>
                    <a:pt x="64" y="27"/>
                  </a:lnTo>
                  <a:lnTo>
                    <a:pt x="63" y="26"/>
                  </a:lnTo>
                  <a:lnTo>
                    <a:pt x="63" y="25"/>
                  </a:lnTo>
                  <a:lnTo>
                    <a:pt x="63" y="23"/>
                  </a:lnTo>
                  <a:lnTo>
                    <a:pt x="61" y="23"/>
                  </a:lnTo>
                  <a:lnTo>
                    <a:pt x="61" y="22"/>
                  </a:lnTo>
                  <a:lnTo>
                    <a:pt x="61" y="21"/>
                  </a:lnTo>
                  <a:lnTo>
                    <a:pt x="60" y="19"/>
                  </a:lnTo>
                  <a:lnTo>
                    <a:pt x="60" y="18"/>
                  </a:lnTo>
                  <a:lnTo>
                    <a:pt x="59" y="18"/>
                  </a:lnTo>
                  <a:lnTo>
                    <a:pt x="59" y="17"/>
                  </a:lnTo>
                  <a:lnTo>
                    <a:pt x="59" y="16"/>
                  </a:lnTo>
                  <a:lnTo>
                    <a:pt x="57" y="16"/>
                  </a:lnTo>
                  <a:lnTo>
                    <a:pt x="57" y="14"/>
                  </a:lnTo>
                  <a:lnTo>
                    <a:pt x="57" y="13"/>
                  </a:lnTo>
                  <a:lnTo>
                    <a:pt x="56" y="13"/>
                  </a:lnTo>
                  <a:lnTo>
                    <a:pt x="56" y="12"/>
                  </a:lnTo>
                  <a:lnTo>
                    <a:pt x="55" y="12"/>
                  </a:lnTo>
                  <a:lnTo>
                    <a:pt x="55" y="10"/>
                  </a:lnTo>
                  <a:lnTo>
                    <a:pt x="54" y="9"/>
                  </a:lnTo>
                  <a:lnTo>
                    <a:pt x="52" y="8"/>
                  </a:lnTo>
                  <a:lnTo>
                    <a:pt x="51" y="7"/>
                  </a:lnTo>
                  <a:close/>
                </a:path>
              </a:pathLst>
            </a:custGeom>
            <a:solidFill>
              <a:srgbClr val="808080"/>
            </a:solidFill>
            <a:ln w="9525">
              <a:noFill/>
              <a:round/>
              <a:headEnd/>
              <a:tailEnd/>
            </a:ln>
          </p:spPr>
          <p:txBody>
            <a:bodyPr/>
            <a:lstStyle/>
            <a:p>
              <a:endParaRPr lang="en-US"/>
            </a:p>
          </p:txBody>
        </p:sp>
        <p:sp>
          <p:nvSpPr>
            <p:cNvPr id="418" name="Freeform 564"/>
            <p:cNvSpPr>
              <a:spLocks/>
            </p:cNvSpPr>
            <p:nvPr/>
          </p:nvSpPr>
          <p:spPr bwMode="auto">
            <a:xfrm>
              <a:off x="1642" y="1141"/>
              <a:ext cx="73" cy="151"/>
            </a:xfrm>
            <a:custGeom>
              <a:avLst/>
              <a:gdLst>
                <a:gd name="T0" fmla="*/ 3 w 73"/>
                <a:gd name="T1" fmla="*/ 55 h 151"/>
                <a:gd name="T2" fmla="*/ 1 w 73"/>
                <a:gd name="T3" fmla="*/ 70 h 151"/>
                <a:gd name="T4" fmla="*/ 1 w 73"/>
                <a:gd name="T5" fmla="*/ 85 h 151"/>
                <a:gd name="T6" fmla="*/ 3 w 73"/>
                <a:gd name="T7" fmla="*/ 100 h 151"/>
                <a:gd name="T8" fmla="*/ 5 w 73"/>
                <a:gd name="T9" fmla="*/ 113 h 151"/>
                <a:gd name="T10" fmla="*/ 8 w 73"/>
                <a:gd name="T11" fmla="*/ 124 h 151"/>
                <a:gd name="T12" fmla="*/ 13 w 73"/>
                <a:gd name="T13" fmla="*/ 135 h 151"/>
                <a:gd name="T14" fmla="*/ 20 w 73"/>
                <a:gd name="T15" fmla="*/ 144 h 151"/>
                <a:gd name="T16" fmla="*/ 26 w 73"/>
                <a:gd name="T17" fmla="*/ 149 h 151"/>
                <a:gd name="T18" fmla="*/ 33 w 73"/>
                <a:gd name="T19" fmla="*/ 151 h 151"/>
                <a:gd name="T20" fmla="*/ 40 w 73"/>
                <a:gd name="T21" fmla="*/ 151 h 151"/>
                <a:gd name="T22" fmla="*/ 48 w 73"/>
                <a:gd name="T23" fmla="*/ 146 h 151"/>
                <a:gd name="T24" fmla="*/ 55 w 73"/>
                <a:gd name="T25" fmla="*/ 140 h 151"/>
                <a:gd name="T26" fmla="*/ 60 w 73"/>
                <a:gd name="T27" fmla="*/ 131 h 151"/>
                <a:gd name="T28" fmla="*/ 65 w 73"/>
                <a:gd name="T29" fmla="*/ 120 h 151"/>
                <a:gd name="T30" fmla="*/ 69 w 73"/>
                <a:gd name="T31" fmla="*/ 107 h 151"/>
                <a:gd name="T32" fmla="*/ 71 w 73"/>
                <a:gd name="T33" fmla="*/ 92 h 151"/>
                <a:gd name="T34" fmla="*/ 73 w 73"/>
                <a:gd name="T35" fmla="*/ 78 h 151"/>
                <a:gd name="T36" fmla="*/ 73 w 73"/>
                <a:gd name="T37" fmla="*/ 63 h 151"/>
                <a:gd name="T38" fmla="*/ 70 w 73"/>
                <a:gd name="T39" fmla="*/ 45 h 151"/>
                <a:gd name="T40" fmla="*/ 66 w 73"/>
                <a:gd name="T41" fmla="*/ 32 h 151"/>
                <a:gd name="T42" fmla="*/ 62 w 73"/>
                <a:gd name="T43" fmla="*/ 22 h 151"/>
                <a:gd name="T44" fmla="*/ 57 w 73"/>
                <a:gd name="T45" fmla="*/ 11 h 151"/>
                <a:gd name="T46" fmla="*/ 49 w 73"/>
                <a:gd name="T47" fmla="*/ 4 h 151"/>
                <a:gd name="T48" fmla="*/ 42 w 73"/>
                <a:gd name="T49" fmla="*/ 0 h 151"/>
                <a:gd name="T50" fmla="*/ 35 w 73"/>
                <a:gd name="T51" fmla="*/ 0 h 151"/>
                <a:gd name="T52" fmla="*/ 29 w 73"/>
                <a:gd name="T53" fmla="*/ 2 h 151"/>
                <a:gd name="T54" fmla="*/ 20 w 73"/>
                <a:gd name="T55" fmla="*/ 9 h 151"/>
                <a:gd name="T56" fmla="*/ 14 w 73"/>
                <a:gd name="T57" fmla="*/ 18 h 151"/>
                <a:gd name="T58" fmla="*/ 9 w 73"/>
                <a:gd name="T59" fmla="*/ 28 h 151"/>
                <a:gd name="T60" fmla="*/ 5 w 73"/>
                <a:gd name="T61" fmla="*/ 41 h 151"/>
                <a:gd name="T62" fmla="*/ 7 w 73"/>
                <a:gd name="T63" fmla="*/ 39 h 151"/>
                <a:gd name="T64" fmla="*/ 12 w 73"/>
                <a:gd name="T65" fmla="*/ 27 h 151"/>
                <a:gd name="T66" fmla="*/ 17 w 73"/>
                <a:gd name="T67" fmla="*/ 18 h 151"/>
                <a:gd name="T68" fmla="*/ 22 w 73"/>
                <a:gd name="T69" fmla="*/ 10 h 151"/>
                <a:gd name="T70" fmla="*/ 30 w 73"/>
                <a:gd name="T71" fmla="*/ 4 h 151"/>
                <a:gd name="T72" fmla="*/ 36 w 73"/>
                <a:gd name="T73" fmla="*/ 2 h 151"/>
                <a:gd name="T74" fmla="*/ 44 w 73"/>
                <a:gd name="T75" fmla="*/ 4 h 151"/>
                <a:gd name="T76" fmla="*/ 51 w 73"/>
                <a:gd name="T77" fmla="*/ 8 h 151"/>
                <a:gd name="T78" fmla="*/ 57 w 73"/>
                <a:gd name="T79" fmla="*/ 15 h 151"/>
                <a:gd name="T80" fmla="*/ 62 w 73"/>
                <a:gd name="T81" fmla="*/ 26 h 151"/>
                <a:gd name="T82" fmla="*/ 66 w 73"/>
                <a:gd name="T83" fmla="*/ 37 h 151"/>
                <a:gd name="T84" fmla="*/ 69 w 73"/>
                <a:gd name="T85" fmla="*/ 49 h 151"/>
                <a:gd name="T86" fmla="*/ 71 w 73"/>
                <a:gd name="T87" fmla="*/ 66 h 151"/>
                <a:gd name="T88" fmla="*/ 71 w 73"/>
                <a:gd name="T89" fmla="*/ 81 h 151"/>
                <a:gd name="T90" fmla="*/ 70 w 73"/>
                <a:gd name="T91" fmla="*/ 94 h 151"/>
                <a:gd name="T92" fmla="*/ 68 w 73"/>
                <a:gd name="T93" fmla="*/ 109 h 151"/>
                <a:gd name="T94" fmla="*/ 64 w 73"/>
                <a:gd name="T95" fmla="*/ 122 h 151"/>
                <a:gd name="T96" fmla="*/ 58 w 73"/>
                <a:gd name="T97" fmla="*/ 132 h 151"/>
                <a:gd name="T98" fmla="*/ 52 w 73"/>
                <a:gd name="T99" fmla="*/ 140 h 151"/>
                <a:gd name="T100" fmla="*/ 47 w 73"/>
                <a:gd name="T101" fmla="*/ 145 h 151"/>
                <a:gd name="T102" fmla="*/ 38 w 73"/>
                <a:gd name="T103" fmla="*/ 149 h 151"/>
                <a:gd name="T104" fmla="*/ 31 w 73"/>
                <a:gd name="T105" fmla="*/ 149 h 151"/>
                <a:gd name="T106" fmla="*/ 25 w 73"/>
                <a:gd name="T107" fmla="*/ 145 h 151"/>
                <a:gd name="T108" fmla="*/ 18 w 73"/>
                <a:gd name="T109" fmla="*/ 138 h 151"/>
                <a:gd name="T110" fmla="*/ 13 w 73"/>
                <a:gd name="T111" fmla="*/ 131 h 151"/>
                <a:gd name="T112" fmla="*/ 8 w 73"/>
                <a:gd name="T113" fmla="*/ 120 h 151"/>
                <a:gd name="T114" fmla="*/ 5 w 73"/>
                <a:gd name="T115" fmla="*/ 109 h 151"/>
                <a:gd name="T116" fmla="*/ 3 w 73"/>
                <a:gd name="T117" fmla="*/ 96 h 151"/>
                <a:gd name="T118" fmla="*/ 1 w 73"/>
                <a:gd name="T119" fmla="*/ 81 h 151"/>
                <a:gd name="T120" fmla="*/ 3 w 73"/>
                <a:gd name="T121" fmla="*/ 67 h 151"/>
                <a:gd name="T122" fmla="*/ 4 w 73"/>
                <a:gd name="T123" fmla="*/ 53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
                <a:gd name="T187" fmla="*/ 0 h 151"/>
                <a:gd name="T188" fmla="*/ 73 w 73"/>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 h="151">
                  <a:moveTo>
                    <a:pt x="4" y="45"/>
                  </a:moveTo>
                  <a:lnTo>
                    <a:pt x="4" y="48"/>
                  </a:lnTo>
                  <a:lnTo>
                    <a:pt x="3" y="52"/>
                  </a:lnTo>
                  <a:lnTo>
                    <a:pt x="3" y="55"/>
                  </a:lnTo>
                  <a:lnTo>
                    <a:pt x="1" y="59"/>
                  </a:lnTo>
                  <a:lnTo>
                    <a:pt x="1" y="62"/>
                  </a:lnTo>
                  <a:lnTo>
                    <a:pt x="1" y="66"/>
                  </a:lnTo>
                  <a:lnTo>
                    <a:pt x="1" y="70"/>
                  </a:lnTo>
                  <a:lnTo>
                    <a:pt x="1" y="74"/>
                  </a:lnTo>
                  <a:lnTo>
                    <a:pt x="0" y="78"/>
                  </a:lnTo>
                  <a:lnTo>
                    <a:pt x="0" y="81"/>
                  </a:lnTo>
                  <a:lnTo>
                    <a:pt x="1" y="85"/>
                  </a:lnTo>
                  <a:lnTo>
                    <a:pt x="1" y="88"/>
                  </a:lnTo>
                  <a:lnTo>
                    <a:pt x="1" y="92"/>
                  </a:lnTo>
                  <a:lnTo>
                    <a:pt x="1" y="96"/>
                  </a:lnTo>
                  <a:lnTo>
                    <a:pt x="3" y="100"/>
                  </a:lnTo>
                  <a:lnTo>
                    <a:pt x="3" y="102"/>
                  </a:lnTo>
                  <a:lnTo>
                    <a:pt x="3" y="106"/>
                  </a:lnTo>
                  <a:lnTo>
                    <a:pt x="4" y="110"/>
                  </a:lnTo>
                  <a:lnTo>
                    <a:pt x="5" y="113"/>
                  </a:lnTo>
                  <a:lnTo>
                    <a:pt x="5" y="115"/>
                  </a:lnTo>
                  <a:lnTo>
                    <a:pt x="7" y="119"/>
                  </a:lnTo>
                  <a:lnTo>
                    <a:pt x="8" y="122"/>
                  </a:lnTo>
                  <a:lnTo>
                    <a:pt x="8" y="124"/>
                  </a:lnTo>
                  <a:lnTo>
                    <a:pt x="9" y="127"/>
                  </a:lnTo>
                  <a:lnTo>
                    <a:pt x="10" y="131"/>
                  </a:lnTo>
                  <a:lnTo>
                    <a:pt x="12" y="132"/>
                  </a:lnTo>
                  <a:lnTo>
                    <a:pt x="13" y="135"/>
                  </a:lnTo>
                  <a:lnTo>
                    <a:pt x="14" y="137"/>
                  </a:lnTo>
                  <a:lnTo>
                    <a:pt x="16" y="140"/>
                  </a:lnTo>
                  <a:lnTo>
                    <a:pt x="18" y="141"/>
                  </a:lnTo>
                  <a:lnTo>
                    <a:pt x="20" y="144"/>
                  </a:lnTo>
                  <a:lnTo>
                    <a:pt x="21" y="145"/>
                  </a:lnTo>
                  <a:lnTo>
                    <a:pt x="22" y="146"/>
                  </a:lnTo>
                  <a:lnTo>
                    <a:pt x="25" y="148"/>
                  </a:lnTo>
                  <a:lnTo>
                    <a:pt x="26" y="149"/>
                  </a:lnTo>
                  <a:lnTo>
                    <a:pt x="27" y="150"/>
                  </a:lnTo>
                  <a:lnTo>
                    <a:pt x="30" y="150"/>
                  </a:lnTo>
                  <a:lnTo>
                    <a:pt x="31" y="151"/>
                  </a:lnTo>
                  <a:lnTo>
                    <a:pt x="33" y="151"/>
                  </a:lnTo>
                  <a:lnTo>
                    <a:pt x="35" y="151"/>
                  </a:lnTo>
                  <a:lnTo>
                    <a:pt x="36" y="151"/>
                  </a:lnTo>
                  <a:lnTo>
                    <a:pt x="38" y="151"/>
                  </a:lnTo>
                  <a:lnTo>
                    <a:pt x="40" y="151"/>
                  </a:lnTo>
                  <a:lnTo>
                    <a:pt x="42" y="150"/>
                  </a:lnTo>
                  <a:lnTo>
                    <a:pt x="45" y="149"/>
                  </a:lnTo>
                  <a:lnTo>
                    <a:pt x="47" y="148"/>
                  </a:lnTo>
                  <a:lnTo>
                    <a:pt x="48" y="146"/>
                  </a:lnTo>
                  <a:lnTo>
                    <a:pt x="49" y="145"/>
                  </a:lnTo>
                  <a:lnTo>
                    <a:pt x="52" y="144"/>
                  </a:lnTo>
                  <a:lnTo>
                    <a:pt x="53" y="142"/>
                  </a:lnTo>
                  <a:lnTo>
                    <a:pt x="55" y="140"/>
                  </a:lnTo>
                  <a:lnTo>
                    <a:pt x="56" y="138"/>
                  </a:lnTo>
                  <a:lnTo>
                    <a:pt x="57" y="136"/>
                  </a:lnTo>
                  <a:lnTo>
                    <a:pt x="60" y="133"/>
                  </a:lnTo>
                  <a:lnTo>
                    <a:pt x="60" y="131"/>
                  </a:lnTo>
                  <a:lnTo>
                    <a:pt x="61" y="128"/>
                  </a:lnTo>
                  <a:lnTo>
                    <a:pt x="62" y="125"/>
                  </a:lnTo>
                  <a:lnTo>
                    <a:pt x="64" y="123"/>
                  </a:lnTo>
                  <a:lnTo>
                    <a:pt x="65" y="120"/>
                  </a:lnTo>
                  <a:lnTo>
                    <a:pt x="66" y="116"/>
                  </a:lnTo>
                  <a:lnTo>
                    <a:pt x="68" y="114"/>
                  </a:lnTo>
                  <a:lnTo>
                    <a:pt x="68" y="110"/>
                  </a:lnTo>
                  <a:lnTo>
                    <a:pt x="69" y="107"/>
                  </a:lnTo>
                  <a:lnTo>
                    <a:pt x="70" y="103"/>
                  </a:lnTo>
                  <a:lnTo>
                    <a:pt x="70" y="100"/>
                  </a:lnTo>
                  <a:lnTo>
                    <a:pt x="71" y="96"/>
                  </a:lnTo>
                  <a:lnTo>
                    <a:pt x="71" y="92"/>
                  </a:lnTo>
                  <a:lnTo>
                    <a:pt x="71" y="88"/>
                  </a:lnTo>
                  <a:lnTo>
                    <a:pt x="73" y="84"/>
                  </a:lnTo>
                  <a:lnTo>
                    <a:pt x="73" y="81"/>
                  </a:lnTo>
                  <a:lnTo>
                    <a:pt x="73" y="78"/>
                  </a:lnTo>
                  <a:lnTo>
                    <a:pt x="73" y="74"/>
                  </a:lnTo>
                  <a:lnTo>
                    <a:pt x="73" y="70"/>
                  </a:lnTo>
                  <a:lnTo>
                    <a:pt x="73" y="66"/>
                  </a:lnTo>
                  <a:lnTo>
                    <a:pt x="73" y="63"/>
                  </a:lnTo>
                  <a:lnTo>
                    <a:pt x="71" y="59"/>
                  </a:lnTo>
                  <a:lnTo>
                    <a:pt x="71" y="55"/>
                  </a:lnTo>
                  <a:lnTo>
                    <a:pt x="70" y="49"/>
                  </a:lnTo>
                  <a:lnTo>
                    <a:pt x="70" y="45"/>
                  </a:lnTo>
                  <a:lnTo>
                    <a:pt x="69" y="41"/>
                  </a:lnTo>
                  <a:lnTo>
                    <a:pt x="69" y="39"/>
                  </a:lnTo>
                  <a:lnTo>
                    <a:pt x="68" y="35"/>
                  </a:lnTo>
                  <a:lnTo>
                    <a:pt x="66" y="32"/>
                  </a:lnTo>
                  <a:lnTo>
                    <a:pt x="66" y="30"/>
                  </a:lnTo>
                  <a:lnTo>
                    <a:pt x="65" y="26"/>
                  </a:lnTo>
                  <a:lnTo>
                    <a:pt x="64" y="24"/>
                  </a:lnTo>
                  <a:lnTo>
                    <a:pt x="62" y="22"/>
                  </a:lnTo>
                  <a:lnTo>
                    <a:pt x="61" y="19"/>
                  </a:lnTo>
                  <a:lnTo>
                    <a:pt x="60" y="17"/>
                  </a:lnTo>
                  <a:lnTo>
                    <a:pt x="58" y="14"/>
                  </a:lnTo>
                  <a:lnTo>
                    <a:pt x="57" y="11"/>
                  </a:lnTo>
                  <a:lnTo>
                    <a:pt x="56" y="10"/>
                  </a:lnTo>
                  <a:lnTo>
                    <a:pt x="55" y="8"/>
                  </a:lnTo>
                  <a:lnTo>
                    <a:pt x="51" y="5"/>
                  </a:lnTo>
                  <a:lnTo>
                    <a:pt x="49" y="4"/>
                  </a:lnTo>
                  <a:lnTo>
                    <a:pt x="47" y="2"/>
                  </a:lnTo>
                  <a:lnTo>
                    <a:pt x="45" y="1"/>
                  </a:lnTo>
                  <a:lnTo>
                    <a:pt x="44" y="1"/>
                  </a:lnTo>
                  <a:lnTo>
                    <a:pt x="42" y="0"/>
                  </a:lnTo>
                  <a:lnTo>
                    <a:pt x="40" y="0"/>
                  </a:lnTo>
                  <a:lnTo>
                    <a:pt x="39" y="0"/>
                  </a:lnTo>
                  <a:lnTo>
                    <a:pt x="36" y="0"/>
                  </a:lnTo>
                  <a:lnTo>
                    <a:pt x="35" y="0"/>
                  </a:lnTo>
                  <a:lnTo>
                    <a:pt x="34" y="0"/>
                  </a:lnTo>
                  <a:lnTo>
                    <a:pt x="31" y="1"/>
                  </a:lnTo>
                  <a:lnTo>
                    <a:pt x="30" y="1"/>
                  </a:lnTo>
                  <a:lnTo>
                    <a:pt x="29" y="2"/>
                  </a:lnTo>
                  <a:lnTo>
                    <a:pt x="26" y="4"/>
                  </a:lnTo>
                  <a:lnTo>
                    <a:pt x="25" y="5"/>
                  </a:lnTo>
                  <a:lnTo>
                    <a:pt x="22" y="8"/>
                  </a:lnTo>
                  <a:lnTo>
                    <a:pt x="20" y="9"/>
                  </a:lnTo>
                  <a:lnTo>
                    <a:pt x="18" y="11"/>
                  </a:lnTo>
                  <a:lnTo>
                    <a:pt x="17" y="13"/>
                  </a:lnTo>
                  <a:lnTo>
                    <a:pt x="16" y="15"/>
                  </a:lnTo>
                  <a:lnTo>
                    <a:pt x="14" y="18"/>
                  </a:lnTo>
                  <a:lnTo>
                    <a:pt x="13" y="20"/>
                  </a:lnTo>
                  <a:lnTo>
                    <a:pt x="12" y="23"/>
                  </a:lnTo>
                  <a:lnTo>
                    <a:pt x="10" y="26"/>
                  </a:lnTo>
                  <a:lnTo>
                    <a:pt x="9" y="28"/>
                  </a:lnTo>
                  <a:lnTo>
                    <a:pt x="8" y="31"/>
                  </a:lnTo>
                  <a:lnTo>
                    <a:pt x="7" y="35"/>
                  </a:lnTo>
                  <a:lnTo>
                    <a:pt x="7" y="37"/>
                  </a:lnTo>
                  <a:lnTo>
                    <a:pt x="5" y="41"/>
                  </a:lnTo>
                  <a:lnTo>
                    <a:pt x="4" y="45"/>
                  </a:lnTo>
                  <a:lnTo>
                    <a:pt x="5" y="46"/>
                  </a:lnTo>
                  <a:lnTo>
                    <a:pt x="7" y="43"/>
                  </a:lnTo>
                  <a:lnTo>
                    <a:pt x="7" y="39"/>
                  </a:lnTo>
                  <a:lnTo>
                    <a:pt x="8" y="36"/>
                  </a:lnTo>
                  <a:lnTo>
                    <a:pt x="9" y="32"/>
                  </a:lnTo>
                  <a:lnTo>
                    <a:pt x="10" y="30"/>
                  </a:lnTo>
                  <a:lnTo>
                    <a:pt x="12" y="27"/>
                  </a:lnTo>
                  <a:lnTo>
                    <a:pt x="13" y="24"/>
                  </a:lnTo>
                  <a:lnTo>
                    <a:pt x="14" y="22"/>
                  </a:lnTo>
                  <a:lnTo>
                    <a:pt x="16" y="19"/>
                  </a:lnTo>
                  <a:lnTo>
                    <a:pt x="17" y="18"/>
                  </a:lnTo>
                  <a:lnTo>
                    <a:pt x="18" y="15"/>
                  </a:lnTo>
                  <a:lnTo>
                    <a:pt x="20" y="14"/>
                  </a:lnTo>
                  <a:lnTo>
                    <a:pt x="21" y="11"/>
                  </a:lnTo>
                  <a:lnTo>
                    <a:pt x="22" y="10"/>
                  </a:lnTo>
                  <a:lnTo>
                    <a:pt x="25" y="8"/>
                  </a:lnTo>
                  <a:lnTo>
                    <a:pt x="27" y="6"/>
                  </a:lnTo>
                  <a:lnTo>
                    <a:pt x="29" y="5"/>
                  </a:lnTo>
                  <a:lnTo>
                    <a:pt x="30" y="4"/>
                  </a:lnTo>
                  <a:lnTo>
                    <a:pt x="31" y="4"/>
                  </a:lnTo>
                  <a:lnTo>
                    <a:pt x="34" y="2"/>
                  </a:lnTo>
                  <a:lnTo>
                    <a:pt x="35" y="2"/>
                  </a:lnTo>
                  <a:lnTo>
                    <a:pt x="36" y="2"/>
                  </a:lnTo>
                  <a:lnTo>
                    <a:pt x="39" y="2"/>
                  </a:lnTo>
                  <a:lnTo>
                    <a:pt x="40" y="2"/>
                  </a:lnTo>
                  <a:lnTo>
                    <a:pt x="42" y="2"/>
                  </a:lnTo>
                  <a:lnTo>
                    <a:pt x="44" y="4"/>
                  </a:lnTo>
                  <a:lnTo>
                    <a:pt x="45" y="4"/>
                  </a:lnTo>
                  <a:lnTo>
                    <a:pt x="47" y="5"/>
                  </a:lnTo>
                  <a:lnTo>
                    <a:pt x="48" y="6"/>
                  </a:lnTo>
                  <a:lnTo>
                    <a:pt x="51" y="8"/>
                  </a:lnTo>
                  <a:lnTo>
                    <a:pt x="53" y="10"/>
                  </a:lnTo>
                  <a:lnTo>
                    <a:pt x="55" y="11"/>
                  </a:lnTo>
                  <a:lnTo>
                    <a:pt x="56" y="14"/>
                  </a:lnTo>
                  <a:lnTo>
                    <a:pt x="57" y="15"/>
                  </a:lnTo>
                  <a:lnTo>
                    <a:pt x="60" y="18"/>
                  </a:lnTo>
                  <a:lnTo>
                    <a:pt x="60" y="20"/>
                  </a:lnTo>
                  <a:lnTo>
                    <a:pt x="61" y="23"/>
                  </a:lnTo>
                  <a:lnTo>
                    <a:pt x="62" y="26"/>
                  </a:lnTo>
                  <a:lnTo>
                    <a:pt x="64" y="28"/>
                  </a:lnTo>
                  <a:lnTo>
                    <a:pt x="65" y="31"/>
                  </a:lnTo>
                  <a:lnTo>
                    <a:pt x="66" y="33"/>
                  </a:lnTo>
                  <a:lnTo>
                    <a:pt x="66" y="37"/>
                  </a:lnTo>
                  <a:lnTo>
                    <a:pt x="68" y="40"/>
                  </a:lnTo>
                  <a:lnTo>
                    <a:pt x="68" y="43"/>
                  </a:lnTo>
                  <a:lnTo>
                    <a:pt x="69" y="46"/>
                  </a:lnTo>
                  <a:lnTo>
                    <a:pt x="69" y="49"/>
                  </a:lnTo>
                  <a:lnTo>
                    <a:pt x="70" y="55"/>
                  </a:lnTo>
                  <a:lnTo>
                    <a:pt x="70" y="59"/>
                  </a:lnTo>
                  <a:lnTo>
                    <a:pt x="71" y="63"/>
                  </a:lnTo>
                  <a:lnTo>
                    <a:pt x="71" y="66"/>
                  </a:lnTo>
                  <a:lnTo>
                    <a:pt x="71" y="70"/>
                  </a:lnTo>
                  <a:lnTo>
                    <a:pt x="71" y="74"/>
                  </a:lnTo>
                  <a:lnTo>
                    <a:pt x="71" y="78"/>
                  </a:lnTo>
                  <a:lnTo>
                    <a:pt x="71" y="81"/>
                  </a:lnTo>
                  <a:lnTo>
                    <a:pt x="71" y="84"/>
                  </a:lnTo>
                  <a:lnTo>
                    <a:pt x="70" y="88"/>
                  </a:lnTo>
                  <a:lnTo>
                    <a:pt x="70" y="92"/>
                  </a:lnTo>
                  <a:lnTo>
                    <a:pt x="70" y="94"/>
                  </a:lnTo>
                  <a:lnTo>
                    <a:pt x="69" y="98"/>
                  </a:lnTo>
                  <a:lnTo>
                    <a:pt x="69" y="102"/>
                  </a:lnTo>
                  <a:lnTo>
                    <a:pt x="68" y="106"/>
                  </a:lnTo>
                  <a:lnTo>
                    <a:pt x="68" y="109"/>
                  </a:lnTo>
                  <a:lnTo>
                    <a:pt x="66" y="113"/>
                  </a:lnTo>
                  <a:lnTo>
                    <a:pt x="65" y="115"/>
                  </a:lnTo>
                  <a:lnTo>
                    <a:pt x="64" y="118"/>
                  </a:lnTo>
                  <a:lnTo>
                    <a:pt x="64" y="122"/>
                  </a:lnTo>
                  <a:lnTo>
                    <a:pt x="62" y="124"/>
                  </a:lnTo>
                  <a:lnTo>
                    <a:pt x="61" y="127"/>
                  </a:lnTo>
                  <a:lnTo>
                    <a:pt x="60" y="129"/>
                  </a:lnTo>
                  <a:lnTo>
                    <a:pt x="58" y="132"/>
                  </a:lnTo>
                  <a:lnTo>
                    <a:pt x="57" y="133"/>
                  </a:lnTo>
                  <a:lnTo>
                    <a:pt x="56" y="136"/>
                  </a:lnTo>
                  <a:lnTo>
                    <a:pt x="55" y="137"/>
                  </a:lnTo>
                  <a:lnTo>
                    <a:pt x="52" y="140"/>
                  </a:lnTo>
                  <a:lnTo>
                    <a:pt x="51" y="141"/>
                  </a:lnTo>
                  <a:lnTo>
                    <a:pt x="49" y="142"/>
                  </a:lnTo>
                  <a:lnTo>
                    <a:pt x="48" y="144"/>
                  </a:lnTo>
                  <a:lnTo>
                    <a:pt x="47" y="145"/>
                  </a:lnTo>
                  <a:lnTo>
                    <a:pt x="44" y="146"/>
                  </a:lnTo>
                  <a:lnTo>
                    <a:pt x="42" y="148"/>
                  </a:lnTo>
                  <a:lnTo>
                    <a:pt x="40" y="148"/>
                  </a:lnTo>
                  <a:lnTo>
                    <a:pt x="38" y="149"/>
                  </a:lnTo>
                  <a:lnTo>
                    <a:pt x="36" y="149"/>
                  </a:lnTo>
                  <a:lnTo>
                    <a:pt x="35" y="149"/>
                  </a:lnTo>
                  <a:lnTo>
                    <a:pt x="33" y="149"/>
                  </a:lnTo>
                  <a:lnTo>
                    <a:pt x="31" y="149"/>
                  </a:lnTo>
                  <a:lnTo>
                    <a:pt x="30" y="148"/>
                  </a:lnTo>
                  <a:lnTo>
                    <a:pt x="29" y="148"/>
                  </a:lnTo>
                  <a:lnTo>
                    <a:pt x="26" y="146"/>
                  </a:lnTo>
                  <a:lnTo>
                    <a:pt x="25" y="145"/>
                  </a:lnTo>
                  <a:lnTo>
                    <a:pt x="23" y="144"/>
                  </a:lnTo>
                  <a:lnTo>
                    <a:pt x="21" y="142"/>
                  </a:lnTo>
                  <a:lnTo>
                    <a:pt x="20" y="141"/>
                  </a:lnTo>
                  <a:lnTo>
                    <a:pt x="18" y="138"/>
                  </a:lnTo>
                  <a:lnTo>
                    <a:pt x="17" y="137"/>
                  </a:lnTo>
                  <a:lnTo>
                    <a:pt x="16" y="135"/>
                  </a:lnTo>
                  <a:lnTo>
                    <a:pt x="14" y="133"/>
                  </a:lnTo>
                  <a:lnTo>
                    <a:pt x="13" y="131"/>
                  </a:lnTo>
                  <a:lnTo>
                    <a:pt x="12" y="128"/>
                  </a:lnTo>
                  <a:lnTo>
                    <a:pt x="10" y="125"/>
                  </a:lnTo>
                  <a:lnTo>
                    <a:pt x="9" y="123"/>
                  </a:lnTo>
                  <a:lnTo>
                    <a:pt x="8" y="120"/>
                  </a:lnTo>
                  <a:lnTo>
                    <a:pt x="8" y="118"/>
                  </a:lnTo>
                  <a:lnTo>
                    <a:pt x="7" y="114"/>
                  </a:lnTo>
                  <a:lnTo>
                    <a:pt x="5" y="111"/>
                  </a:lnTo>
                  <a:lnTo>
                    <a:pt x="5" y="109"/>
                  </a:lnTo>
                  <a:lnTo>
                    <a:pt x="4" y="105"/>
                  </a:lnTo>
                  <a:lnTo>
                    <a:pt x="4" y="102"/>
                  </a:lnTo>
                  <a:lnTo>
                    <a:pt x="4" y="98"/>
                  </a:lnTo>
                  <a:lnTo>
                    <a:pt x="3" y="96"/>
                  </a:lnTo>
                  <a:lnTo>
                    <a:pt x="3" y="92"/>
                  </a:lnTo>
                  <a:lnTo>
                    <a:pt x="3" y="88"/>
                  </a:lnTo>
                  <a:lnTo>
                    <a:pt x="3" y="84"/>
                  </a:lnTo>
                  <a:lnTo>
                    <a:pt x="1" y="81"/>
                  </a:lnTo>
                  <a:lnTo>
                    <a:pt x="3" y="78"/>
                  </a:lnTo>
                  <a:lnTo>
                    <a:pt x="1" y="74"/>
                  </a:lnTo>
                  <a:lnTo>
                    <a:pt x="3" y="70"/>
                  </a:lnTo>
                  <a:lnTo>
                    <a:pt x="3" y="67"/>
                  </a:lnTo>
                  <a:lnTo>
                    <a:pt x="3" y="63"/>
                  </a:lnTo>
                  <a:lnTo>
                    <a:pt x="3" y="59"/>
                  </a:lnTo>
                  <a:lnTo>
                    <a:pt x="4" y="55"/>
                  </a:lnTo>
                  <a:lnTo>
                    <a:pt x="4" y="53"/>
                  </a:lnTo>
                  <a:lnTo>
                    <a:pt x="5" y="49"/>
                  </a:lnTo>
                  <a:lnTo>
                    <a:pt x="5" y="46"/>
                  </a:lnTo>
                  <a:lnTo>
                    <a:pt x="4" y="45"/>
                  </a:lnTo>
                  <a:close/>
                </a:path>
              </a:pathLst>
            </a:custGeom>
            <a:solidFill>
              <a:srgbClr val="808080"/>
            </a:solidFill>
            <a:ln w="9525">
              <a:noFill/>
              <a:round/>
              <a:headEnd/>
              <a:tailEnd/>
            </a:ln>
          </p:spPr>
          <p:txBody>
            <a:bodyPr/>
            <a:lstStyle/>
            <a:p>
              <a:endParaRPr lang="en-US"/>
            </a:p>
          </p:txBody>
        </p:sp>
        <p:sp>
          <p:nvSpPr>
            <p:cNvPr id="419" name="Freeform 565"/>
            <p:cNvSpPr>
              <a:spLocks/>
            </p:cNvSpPr>
            <p:nvPr/>
          </p:nvSpPr>
          <p:spPr bwMode="auto">
            <a:xfrm>
              <a:off x="1663" y="1348"/>
              <a:ext cx="70" cy="149"/>
            </a:xfrm>
            <a:custGeom>
              <a:avLst/>
              <a:gdLst>
                <a:gd name="T0" fmla="*/ 47 w 70"/>
                <a:gd name="T1" fmla="*/ 4 h 149"/>
                <a:gd name="T2" fmla="*/ 43 w 70"/>
                <a:gd name="T3" fmla="*/ 1 h 149"/>
                <a:gd name="T4" fmla="*/ 37 w 70"/>
                <a:gd name="T5" fmla="*/ 0 h 149"/>
                <a:gd name="T6" fmla="*/ 32 w 70"/>
                <a:gd name="T7" fmla="*/ 0 h 149"/>
                <a:gd name="T8" fmla="*/ 27 w 70"/>
                <a:gd name="T9" fmla="*/ 3 h 149"/>
                <a:gd name="T10" fmla="*/ 21 w 70"/>
                <a:gd name="T11" fmla="*/ 7 h 149"/>
                <a:gd name="T12" fmla="*/ 18 w 70"/>
                <a:gd name="T13" fmla="*/ 9 h 149"/>
                <a:gd name="T14" fmla="*/ 15 w 70"/>
                <a:gd name="T15" fmla="*/ 14 h 149"/>
                <a:gd name="T16" fmla="*/ 12 w 70"/>
                <a:gd name="T17" fmla="*/ 20 h 149"/>
                <a:gd name="T18" fmla="*/ 9 w 70"/>
                <a:gd name="T19" fmla="*/ 25 h 149"/>
                <a:gd name="T20" fmla="*/ 8 w 70"/>
                <a:gd name="T21" fmla="*/ 30 h 149"/>
                <a:gd name="T22" fmla="*/ 5 w 70"/>
                <a:gd name="T23" fmla="*/ 35 h 149"/>
                <a:gd name="T24" fmla="*/ 4 w 70"/>
                <a:gd name="T25" fmla="*/ 40 h 149"/>
                <a:gd name="T26" fmla="*/ 1 w 70"/>
                <a:gd name="T27" fmla="*/ 52 h 149"/>
                <a:gd name="T28" fmla="*/ 1 w 70"/>
                <a:gd name="T29" fmla="*/ 57 h 149"/>
                <a:gd name="T30" fmla="*/ 0 w 70"/>
                <a:gd name="T31" fmla="*/ 62 h 149"/>
                <a:gd name="T32" fmla="*/ 0 w 70"/>
                <a:gd name="T33" fmla="*/ 69 h 149"/>
                <a:gd name="T34" fmla="*/ 0 w 70"/>
                <a:gd name="T35" fmla="*/ 78 h 149"/>
                <a:gd name="T36" fmla="*/ 0 w 70"/>
                <a:gd name="T37" fmla="*/ 84 h 149"/>
                <a:gd name="T38" fmla="*/ 0 w 70"/>
                <a:gd name="T39" fmla="*/ 91 h 149"/>
                <a:gd name="T40" fmla="*/ 1 w 70"/>
                <a:gd name="T41" fmla="*/ 96 h 149"/>
                <a:gd name="T42" fmla="*/ 1 w 70"/>
                <a:gd name="T43" fmla="*/ 101 h 149"/>
                <a:gd name="T44" fmla="*/ 2 w 70"/>
                <a:gd name="T45" fmla="*/ 110 h 149"/>
                <a:gd name="T46" fmla="*/ 4 w 70"/>
                <a:gd name="T47" fmla="*/ 116 h 149"/>
                <a:gd name="T48" fmla="*/ 6 w 70"/>
                <a:gd name="T49" fmla="*/ 121 h 149"/>
                <a:gd name="T50" fmla="*/ 8 w 70"/>
                <a:gd name="T51" fmla="*/ 126 h 149"/>
                <a:gd name="T52" fmla="*/ 10 w 70"/>
                <a:gd name="T53" fmla="*/ 131 h 149"/>
                <a:gd name="T54" fmla="*/ 13 w 70"/>
                <a:gd name="T55" fmla="*/ 135 h 149"/>
                <a:gd name="T56" fmla="*/ 15 w 70"/>
                <a:gd name="T57" fmla="*/ 139 h 149"/>
                <a:gd name="T58" fmla="*/ 21 w 70"/>
                <a:gd name="T59" fmla="*/ 144 h 149"/>
                <a:gd name="T60" fmla="*/ 24 w 70"/>
                <a:gd name="T61" fmla="*/ 147 h 149"/>
                <a:gd name="T62" fmla="*/ 28 w 70"/>
                <a:gd name="T63" fmla="*/ 148 h 149"/>
                <a:gd name="T64" fmla="*/ 32 w 70"/>
                <a:gd name="T65" fmla="*/ 149 h 149"/>
                <a:gd name="T66" fmla="*/ 37 w 70"/>
                <a:gd name="T67" fmla="*/ 149 h 149"/>
                <a:gd name="T68" fmla="*/ 43 w 70"/>
                <a:gd name="T69" fmla="*/ 147 h 149"/>
                <a:gd name="T70" fmla="*/ 48 w 70"/>
                <a:gd name="T71" fmla="*/ 143 h 149"/>
                <a:gd name="T72" fmla="*/ 50 w 70"/>
                <a:gd name="T73" fmla="*/ 140 h 149"/>
                <a:gd name="T74" fmla="*/ 53 w 70"/>
                <a:gd name="T75" fmla="*/ 136 h 149"/>
                <a:gd name="T76" fmla="*/ 56 w 70"/>
                <a:gd name="T77" fmla="*/ 134 h 149"/>
                <a:gd name="T78" fmla="*/ 58 w 70"/>
                <a:gd name="T79" fmla="*/ 130 h 149"/>
                <a:gd name="T80" fmla="*/ 59 w 70"/>
                <a:gd name="T81" fmla="*/ 126 h 149"/>
                <a:gd name="T82" fmla="*/ 62 w 70"/>
                <a:gd name="T83" fmla="*/ 122 h 149"/>
                <a:gd name="T84" fmla="*/ 63 w 70"/>
                <a:gd name="T85" fmla="*/ 117 h 149"/>
                <a:gd name="T86" fmla="*/ 65 w 70"/>
                <a:gd name="T87" fmla="*/ 110 h 149"/>
                <a:gd name="T88" fmla="*/ 67 w 70"/>
                <a:gd name="T89" fmla="*/ 100 h 149"/>
                <a:gd name="T90" fmla="*/ 69 w 70"/>
                <a:gd name="T91" fmla="*/ 93 h 149"/>
                <a:gd name="T92" fmla="*/ 70 w 70"/>
                <a:gd name="T93" fmla="*/ 88 h 149"/>
                <a:gd name="T94" fmla="*/ 70 w 70"/>
                <a:gd name="T95" fmla="*/ 83 h 149"/>
                <a:gd name="T96" fmla="*/ 70 w 70"/>
                <a:gd name="T97" fmla="*/ 78 h 149"/>
                <a:gd name="T98" fmla="*/ 70 w 70"/>
                <a:gd name="T99" fmla="*/ 73 h 149"/>
                <a:gd name="T100" fmla="*/ 70 w 70"/>
                <a:gd name="T101" fmla="*/ 68 h 149"/>
                <a:gd name="T102" fmla="*/ 70 w 70"/>
                <a:gd name="T103" fmla="*/ 62 h 149"/>
                <a:gd name="T104" fmla="*/ 70 w 70"/>
                <a:gd name="T105" fmla="*/ 57 h 149"/>
                <a:gd name="T106" fmla="*/ 69 w 70"/>
                <a:gd name="T107" fmla="*/ 52 h 149"/>
                <a:gd name="T108" fmla="*/ 67 w 70"/>
                <a:gd name="T109" fmla="*/ 43 h 149"/>
                <a:gd name="T110" fmla="*/ 66 w 70"/>
                <a:gd name="T111" fmla="*/ 38 h 149"/>
                <a:gd name="T112" fmla="*/ 65 w 70"/>
                <a:gd name="T113" fmla="*/ 33 h 149"/>
                <a:gd name="T114" fmla="*/ 63 w 70"/>
                <a:gd name="T115" fmla="*/ 27 h 149"/>
                <a:gd name="T116" fmla="*/ 61 w 70"/>
                <a:gd name="T117" fmla="*/ 23 h 149"/>
                <a:gd name="T118" fmla="*/ 58 w 70"/>
                <a:gd name="T119" fmla="*/ 18 h 149"/>
                <a:gd name="T120" fmla="*/ 56 w 70"/>
                <a:gd name="T121" fmla="*/ 13 h 149"/>
                <a:gd name="T122" fmla="*/ 53 w 70"/>
                <a:gd name="T123" fmla="*/ 11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0"/>
                <a:gd name="T187" fmla="*/ 0 h 149"/>
                <a:gd name="T188" fmla="*/ 70 w 70"/>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0" h="149">
                  <a:moveTo>
                    <a:pt x="50" y="7"/>
                  </a:moveTo>
                  <a:lnTo>
                    <a:pt x="49" y="5"/>
                  </a:lnTo>
                  <a:lnTo>
                    <a:pt x="48" y="5"/>
                  </a:lnTo>
                  <a:lnTo>
                    <a:pt x="47" y="4"/>
                  </a:lnTo>
                  <a:lnTo>
                    <a:pt x="45" y="3"/>
                  </a:lnTo>
                  <a:lnTo>
                    <a:pt x="44" y="3"/>
                  </a:lnTo>
                  <a:lnTo>
                    <a:pt x="44" y="1"/>
                  </a:lnTo>
                  <a:lnTo>
                    <a:pt x="43" y="1"/>
                  </a:lnTo>
                  <a:lnTo>
                    <a:pt x="41" y="1"/>
                  </a:lnTo>
                  <a:lnTo>
                    <a:pt x="40" y="0"/>
                  </a:lnTo>
                  <a:lnTo>
                    <a:pt x="39" y="0"/>
                  </a:lnTo>
                  <a:lnTo>
                    <a:pt x="37" y="0"/>
                  </a:lnTo>
                  <a:lnTo>
                    <a:pt x="36" y="0"/>
                  </a:lnTo>
                  <a:lnTo>
                    <a:pt x="35" y="0"/>
                  </a:lnTo>
                  <a:lnTo>
                    <a:pt x="34" y="0"/>
                  </a:lnTo>
                  <a:lnTo>
                    <a:pt x="32" y="0"/>
                  </a:lnTo>
                  <a:lnTo>
                    <a:pt x="31" y="1"/>
                  </a:lnTo>
                  <a:lnTo>
                    <a:pt x="30" y="1"/>
                  </a:lnTo>
                  <a:lnTo>
                    <a:pt x="28" y="1"/>
                  </a:lnTo>
                  <a:lnTo>
                    <a:pt x="27" y="3"/>
                  </a:lnTo>
                  <a:lnTo>
                    <a:pt x="26" y="3"/>
                  </a:lnTo>
                  <a:lnTo>
                    <a:pt x="23" y="5"/>
                  </a:lnTo>
                  <a:lnTo>
                    <a:pt x="22" y="7"/>
                  </a:lnTo>
                  <a:lnTo>
                    <a:pt x="21" y="7"/>
                  </a:lnTo>
                  <a:lnTo>
                    <a:pt x="21" y="8"/>
                  </a:lnTo>
                  <a:lnTo>
                    <a:pt x="19" y="8"/>
                  </a:lnTo>
                  <a:lnTo>
                    <a:pt x="19" y="9"/>
                  </a:lnTo>
                  <a:lnTo>
                    <a:pt x="18" y="9"/>
                  </a:lnTo>
                  <a:lnTo>
                    <a:pt x="18" y="11"/>
                  </a:lnTo>
                  <a:lnTo>
                    <a:pt x="17" y="12"/>
                  </a:lnTo>
                  <a:lnTo>
                    <a:pt x="15" y="13"/>
                  </a:lnTo>
                  <a:lnTo>
                    <a:pt x="15" y="14"/>
                  </a:lnTo>
                  <a:lnTo>
                    <a:pt x="14" y="16"/>
                  </a:lnTo>
                  <a:lnTo>
                    <a:pt x="13" y="17"/>
                  </a:lnTo>
                  <a:lnTo>
                    <a:pt x="13" y="18"/>
                  </a:lnTo>
                  <a:lnTo>
                    <a:pt x="12" y="20"/>
                  </a:lnTo>
                  <a:lnTo>
                    <a:pt x="12" y="21"/>
                  </a:lnTo>
                  <a:lnTo>
                    <a:pt x="10" y="22"/>
                  </a:lnTo>
                  <a:lnTo>
                    <a:pt x="10" y="23"/>
                  </a:lnTo>
                  <a:lnTo>
                    <a:pt x="9" y="25"/>
                  </a:lnTo>
                  <a:lnTo>
                    <a:pt x="9" y="26"/>
                  </a:lnTo>
                  <a:lnTo>
                    <a:pt x="8" y="27"/>
                  </a:lnTo>
                  <a:lnTo>
                    <a:pt x="8" y="29"/>
                  </a:lnTo>
                  <a:lnTo>
                    <a:pt x="8" y="30"/>
                  </a:lnTo>
                  <a:lnTo>
                    <a:pt x="6" y="31"/>
                  </a:lnTo>
                  <a:lnTo>
                    <a:pt x="6" y="33"/>
                  </a:lnTo>
                  <a:lnTo>
                    <a:pt x="6" y="34"/>
                  </a:lnTo>
                  <a:lnTo>
                    <a:pt x="5" y="35"/>
                  </a:lnTo>
                  <a:lnTo>
                    <a:pt x="5" y="36"/>
                  </a:lnTo>
                  <a:lnTo>
                    <a:pt x="5" y="38"/>
                  </a:lnTo>
                  <a:lnTo>
                    <a:pt x="4" y="39"/>
                  </a:lnTo>
                  <a:lnTo>
                    <a:pt x="4" y="40"/>
                  </a:lnTo>
                  <a:lnTo>
                    <a:pt x="2" y="44"/>
                  </a:lnTo>
                  <a:lnTo>
                    <a:pt x="2" y="48"/>
                  </a:lnTo>
                  <a:lnTo>
                    <a:pt x="2" y="49"/>
                  </a:lnTo>
                  <a:lnTo>
                    <a:pt x="1" y="52"/>
                  </a:lnTo>
                  <a:lnTo>
                    <a:pt x="1" y="53"/>
                  </a:lnTo>
                  <a:lnTo>
                    <a:pt x="1" y="55"/>
                  </a:lnTo>
                  <a:lnTo>
                    <a:pt x="1" y="56"/>
                  </a:lnTo>
                  <a:lnTo>
                    <a:pt x="1" y="57"/>
                  </a:lnTo>
                  <a:lnTo>
                    <a:pt x="1" y="58"/>
                  </a:lnTo>
                  <a:lnTo>
                    <a:pt x="0" y="60"/>
                  </a:lnTo>
                  <a:lnTo>
                    <a:pt x="0" y="61"/>
                  </a:lnTo>
                  <a:lnTo>
                    <a:pt x="0" y="62"/>
                  </a:lnTo>
                  <a:lnTo>
                    <a:pt x="0" y="64"/>
                  </a:lnTo>
                  <a:lnTo>
                    <a:pt x="0" y="65"/>
                  </a:lnTo>
                  <a:lnTo>
                    <a:pt x="0" y="68"/>
                  </a:lnTo>
                  <a:lnTo>
                    <a:pt x="0" y="69"/>
                  </a:lnTo>
                  <a:lnTo>
                    <a:pt x="0" y="71"/>
                  </a:lnTo>
                  <a:lnTo>
                    <a:pt x="0" y="74"/>
                  </a:lnTo>
                  <a:lnTo>
                    <a:pt x="0" y="75"/>
                  </a:lnTo>
                  <a:lnTo>
                    <a:pt x="0" y="78"/>
                  </a:lnTo>
                  <a:lnTo>
                    <a:pt x="0" y="79"/>
                  </a:lnTo>
                  <a:lnTo>
                    <a:pt x="0" y="81"/>
                  </a:lnTo>
                  <a:lnTo>
                    <a:pt x="0" y="82"/>
                  </a:lnTo>
                  <a:lnTo>
                    <a:pt x="0" y="84"/>
                  </a:lnTo>
                  <a:lnTo>
                    <a:pt x="0" y="87"/>
                  </a:lnTo>
                  <a:lnTo>
                    <a:pt x="0" y="88"/>
                  </a:lnTo>
                  <a:lnTo>
                    <a:pt x="0" y="90"/>
                  </a:lnTo>
                  <a:lnTo>
                    <a:pt x="0" y="91"/>
                  </a:lnTo>
                  <a:lnTo>
                    <a:pt x="0" y="93"/>
                  </a:lnTo>
                  <a:lnTo>
                    <a:pt x="0" y="95"/>
                  </a:lnTo>
                  <a:lnTo>
                    <a:pt x="0" y="96"/>
                  </a:lnTo>
                  <a:lnTo>
                    <a:pt x="1" y="96"/>
                  </a:lnTo>
                  <a:lnTo>
                    <a:pt x="1" y="97"/>
                  </a:lnTo>
                  <a:lnTo>
                    <a:pt x="1" y="99"/>
                  </a:lnTo>
                  <a:lnTo>
                    <a:pt x="1" y="100"/>
                  </a:lnTo>
                  <a:lnTo>
                    <a:pt x="1" y="101"/>
                  </a:lnTo>
                  <a:lnTo>
                    <a:pt x="2" y="106"/>
                  </a:lnTo>
                  <a:lnTo>
                    <a:pt x="2" y="108"/>
                  </a:lnTo>
                  <a:lnTo>
                    <a:pt x="2" y="109"/>
                  </a:lnTo>
                  <a:lnTo>
                    <a:pt x="2" y="110"/>
                  </a:lnTo>
                  <a:lnTo>
                    <a:pt x="4" y="112"/>
                  </a:lnTo>
                  <a:lnTo>
                    <a:pt x="4" y="113"/>
                  </a:lnTo>
                  <a:lnTo>
                    <a:pt x="4" y="114"/>
                  </a:lnTo>
                  <a:lnTo>
                    <a:pt x="4" y="116"/>
                  </a:lnTo>
                  <a:lnTo>
                    <a:pt x="5" y="117"/>
                  </a:lnTo>
                  <a:lnTo>
                    <a:pt x="5" y="118"/>
                  </a:lnTo>
                  <a:lnTo>
                    <a:pt x="6" y="119"/>
                  </a:lnTo>
                  <a:lnTo>
                    <a:pt x="6" y="121"/>
                  </a:lnTo>
                  <a:lnTo>
                    <a:pt x="6" y="122"/>
                  </a:lnTo>
                  <a:lnTo>
                    <a:pt x="8" y="123"/>
                  </a:lnTo>
                  <a:lnTo>
                    <a:pt x="8" y="125"/>
                  </a:lnTo>
                  <a:lnTo>
                    <a:pt x="8" y="126"/>
                  </a:lnTo>
                  <a:lnTo>
                    <a:pt x="9" y="127"/>
                  </a:lnTo>
                  <a:lnTo>
                    <a:pt x="9" y="128"/>
                  </a:lnTo>
                  <a:lnTo>
                    <a:pt x="10" y="130"/>
                  </a:lnTo>
                  <a:lnTo>
                    <a:pt x="10" y="131"/>
                  </a:lnTo>
                  <a:lnTo>
                    <a:pt x="12" y="132"/>
                  </a:lnTo>
                  <a:lnTo>
                    <a:pt x="12" y="134"/>
                  </a:lnTo>
                  <a:lnTo>
                    <a:pt x="13" y="134"/>
                  </a:lnTo>
                  <a:lnTo>
                    <a:pt x="13" y="135"/>
                  </a:lnTo>
                  <a:lnTo>
                    <a:pt x="14" y="136"/>
                  </a:lnTo>
                  <a:lnTo>
                    <a:pt x="14" y="138"/>
                  </a:lnTo>
                  <a:lnTo>
                    <a:pt x="15" y="138"/>
                  </a:lnTo>
                  <a:lnTo>
                    <a:pt x="15" y="139"/>
                  </a:lnTo>
                  <a:lnTo>
                    <a:pt x="17" y="140"/>
                  </a:lnTo>
                  <a:lnTo>
                    <a:pt x="18" y="141"/>
                  </a:lnTo>
                  <a:lnTo>
                    <a:pt x="19" y="143"/>
                  </a:lnTo>
                  <a:lnTo>
                    <a:pt x="21" y="144"/>
                  </a:lnTo>
                  <a:lnTo>
                    <a:pt x="22" y="145"/>
                  </a:lnTo>
                  <a:lnTo>
                    <a:pt x="23" y="145"/>
                  </a:lnTo>
                  <a:lnTo>
                    <a:pt x="23" y="147"/>
                  </a:lnTo>
                  <a:lnTo>
                    <a:pt x="24" y="147"/>
                  </a:lnTo>
                  <a:lnTo>
                    <a:pt x="24" y="148"/>
                  </a:lnTo>
                  <a:lnTo>
                    <a:pt x="26" y="148"/>
                  </a:lnTo>
                  <a:lnTo>
                    <a:pt x="27" y="148"/>
                  </a:lnTo>
                  <a:lnTo>
                    <a:pt x="28" y="148"/>
                  </a:lnTo>
                  <a:lnTo>
                    <a:pt x="28" y="149"/>
                  </a:lnTo>
                  <a:lnTo>
                    <a:pt x="30" y="149"/>
                  </a:lnTo>
                  <a:lnTo>
                    <a:pt x="31" y="149"/>
                  </a:lnTo>
                  <a:lnTo>
                    <a:pt x="32" y="149"/>
                  </a:lnTo>
                  <a:lnTo>
                    <a:pt x="34" y="149"/>
                  </a:lnTo>
                  <a:lnTo>
                    <a:pt x="35" y="149"/>
                  </a:lnTo>
                  <a:lnTo>
                    <a:pt x="36" y="149"/>
                  </a:lnTo>
                  <a:lnTo>
                    <a:pt x="37" y="149"/>
                  </a:lnTo>
                  <a:lnTo>
                    <a:pt x="39" y="149"/>
                  </a:lnTo>
                  <a:lnTo>
                    <a:pt x="40" y="148"/>
                  </a:lnTo>
                  <a:lnTo>
                    <a:pt x="41" y="148"/>
                  </a:lnTo>
                  <a:lnTo>
                    <a:pt x="43" y="147"/>
                  </a:lnTo>
                  <a:lnTo>
                    <a:pt x="44" y="147"/>
                  </a:lnTo>
                  <a:lnTo>
                    <a:pt x="47" y="144"/>
                  </a:lnTo>
                  <a:lnTo>
                    <a:pt x="48" y="144"/>
                  </a:lnTo>
                  <a:lnTo>
                    <a:pt x="48" y="143"/>
                  </a:lnTo>
                  <a:lnTo>
                    <a:pt x="49" y="143"/>
                  </a:lnTo>
                  <a:lnTo>
                    <a:pt x="49" y="141"/>
                  </a:lnTo>
                  <a:lnTo>
                    <a:pt x="50" y="141"/>
                  </a:lnTo>
                  <a:lnTo>
                    <a:pt x="50" y="140"/>
                  </a:lnTo>
                  <a:lnTo>
                    <a:pt x="52" y="139"/>
                  </a:lnTo>
                  <a:lnTo>
                    <a:pt x="53" y="139"/>
                  </a:lnTo>
                  <a:lnTo>
                    <a:pt x="53" y="138"/>
                  </a:lnTo>
                  <a:lnTo>
                    <a:pt x="53" y="136"/>
                  </a:lnTo>
                  <a:lnTo>
                    <a:pt x="54" y="136"/>
                  </a:lnTo>
                  <a:lnTo>
                    <a:pt x="54" y="135"/>
                  </a:lnTo>
                  <a:lnTo>
                    <a:pt x="56" y="135"/>
                  </a:lnTo>
                  <a:lnTo>
                    <a:pt x="56" y="134"/>
                  </a:lnTo>
                  <a:lnTo>
                    <a:pt x="56" y="132"/>
                  </a:lnTo>
                  <a:lnTo>
                    <a:pt x="57" y="132"/>
                  </a:lnTo>
                  <a:lnTo>
                    <a:pt x="57" y="131"/>
                  </a:lnTo>
                  <a:lnTo>
                    <a:pt x="58" y="130"/>
                  </a:lnTo>
                  <a:lnTo>
                    <a:pt x="58" y="128"/>
                  </a:lnTo>
                  <a:lnTo>
                    <a:pt x="59" y="128"/>
                  </a:lnTo>
                  <a:lnTo>
                    <a:pt x="59" y="127"/>
                  </a:lnTo>
                  <a:lnTo>
                    <a:pt x="59" y="126"/>
                  </a:lnTo>
                  <a:lnTo>
                    <a:pt x="59" y="125"/>
                  </a:lnTo>
                  <a:lnTo>
                    <a:pt x="61" y="125"/>
                  </a:lnTo>
                  <a:lnTo>
                    <a:pt x="61" y="123"/>
                  </a:lnTo>
                  <a:lnTo>
                    <a:pt x="62" y="122"/>
                  </a:lnTo>
                  <a:lnTo>
                    <a:pt x="62" y="121"/>
                  </a:lnTo>
                  <a:lnTo>
                    <a:pt x="62" y="119"/>
                  </a:lnTo>
                  <a:lnTo>
                    <a:pt x="63" y="118"/>
                  </a:lnTo>
                  <a:lnTo>
                    <a:pt x="63" y="117"/>
                  </a:lnTo>
                  <a:lnTo>
                    <a:pt x="63" y="116"/>
                  </a:lnTo>
                  <a:lnTo>
                    <a:pt x="65" y="114"/>
                  </a:lnTo>
                  <a:lnTo>
                    <a:pt x="65" y="113"/>
                  </a:lnTo>
                  <a:lnTo>
                    <a:pt x="65" y="110"/>
                  </a:lnTo>
                  <a:lnTo>
                    <a:pt x="66" y="109"/>
                  </a:lnTo>
                  <a:lnTo>
                    <a:pt x="66" y="105"/>
                  </a:lnTo>
                  <a:lnTo>
                    <a:pt x="67" y="101"/>
                  </a:lnTo>
                  <a:lnTo>
                    <a:pt x="67" y="100"/>
                  </a:lnTo>
                  <a:lnTo>
                    <a:pt x="69" y="97"/>
                  </a:lnTo>
                  <a:lnTo>
                    <a:pt x="69" y="96"/>
                  </a:lnTo>
                  <a:lnTo>
                    <a:pt x="69" y="95"/>
                  </a:lnTo>
                  <a:lnTo>
                    <a:pt x="69" y="93"/>
                  </a:lnTo>
                  <a:lnTo>
                    <a:pt x="69" y="92"/>
                  </a:lnTo>
                  <a:lnTo>
                    <a:pt x="69" y="91"/>
                  </a:lnTo>
                  <a:lnTo>
                    <a:pt x="69" y="90"/>
                  </a:lnTo>
                  <a:lnTo>
                    <a:pt x="70" y="88"/>
                  </a:lnTo>
                  <a:lnTo>
                    <a:pt x="70" y="87"/>
                  </a:lnTo>
                  <a:lnTo>
                    <a:pt x="70" y="86"/>
                  </a:lnTo>
                  <a:lnTo>
                    <a:pt x="70" y="84"/>
                  </a:lnTo>
                  <a:lnTo>
                    <a:pt x="70" y="83"/>
                  </a:lnTo>
                  <a:lnTo>
                    <a:pt x="70" y="82"/>
                  </a:lnTo>
                  <a:lnTo>
                    <a:pt x="70" y="81"/>
                  </a:lnTo>
                  <a:lnTo>
                    <a:pt x="70" y="79"/>
                  </a:lnTo>
                  <a:lnTo>
                    <a:pt x="70" y="78"/>
                  </a:lnTo>
                  <a:lnTo>
                    <a:pt x="70" y="77"/>
                  </a:lnTo>
                  <a:lnTo>
                    <a:pt x="70" y="75"/>
                  </a:lnTo>
                  <a:lnTo>
                    <a:pt x="70" y="74"/>
                  </a:lnTo>
                  <a:lnTo>
                    <a:pt x="70" y="73"/>
                  </a:lnTo>
                  <a:lnTo>
                    <a:pt x="70" y="71"/>
                  </a:lnTo>
                  <a:lnTo>
                    <a:pt x="70" y="70"/>
                  </a:lnTo>
                  <a:lnTo>
                    <a:pt x="70" y="69"/>
                  </a:lnTo>
                  <a:lnTo>
                    <a:pt x="70" y="68"/>
                  </a:lnTo>
                  <a:lnTo>
                    <a:pt x="70" y="66"/>
                  </a:lnTo>
                  <a:lnTo>
                    <a:pt x="70" y="65"/>
                  </a:lnTo>
                  <a:lnTo>
                    <a:pt x="70" y="64"/>
                  </a:lnTo>
                  <a:lnTo>
                    <a:pt x="70" y="62"/>
                  </a:lnTo>
                  <a:lnTo>
                    <a:pt x="70" y="61"/>
                  </a:lnTo>
                  <a:lnTo>
                    <a:pt x="70" y="60"/>
                  </a:lnTo>
                  <a:lnTo>
                    <a:pt x="70" y="58"/>
                  </a:lnTo>
                  <a:lnTo>
                    <a:pt x="70" y="57"/>
                  </a:lnTo>
                  <a:lnTo>
                    <a:pt x="69" y="56"/>
                  </a:lnTo>
                  <a:lnTo>
                    <a:pt x="69" y="55"/>
                  </a:lnTo>
                  <a:lnTo>
                    <a:pt x="69" y="53"/>
                  </a:lnTo>
                  <a:lnTo>
                    <a:pt x="69" y="52"/>
                  </a:lnTo>
                  <a:lnTo>
                    <a:pt x="69" y="51"/>
                  </a:lnTo>
                  <a:lnTo>
                    <a:pt x="69" y="49"/>
                  </a:lnTo>
                  <a:lnTo>
                    <a:pt x="69" y="48"/>
                  </a:lnTo>
                  <a:lnTo>
                    <a:pt x="67" y="43"/>
                  </a:lnTo>
                  <a:lnTo>
                    <a:pt x="67" y="40"/>
                  </a:lnTo>
                  <a:lnTo>
                    <a:pt x="66" y="40"/>
                  </a:lnTo>
                  <a:lnTo>
                    <a:pt x="66" y="39"/>
                  </a:lnTo>
                  <a:lnTo>
                    <a:pt x="66" y="38"/>
                  </a:lnTo>
                  <a:lnTo>
                    <a:pt x="66" y="36"/>
                  </a:lnTo>
                  <a:lnTo>
                    <a:pt x="66" y="35"/>
                  </a:lnTo>
                  <a:lnTo>
                    <a:pt x="65" y="34"/>
                  </a:lnTo>
                  <a:lnTo>
                    <a:pt x="65" y="33"/>
                  </a:lnTo>
                  <a:lnTo>
                    <a:pt x="63" y="31"/>
                  </a:lnTo>
                  <a:lnTo>
                    <a:pt x="63" y="30"/>
                  </a:lnTo>
                  <a:lnTo>
                    <a:pt x="63" y="29"/>
                  </a:lnTo>
                  <a:lnTo>
                    <a:pt x="63" y="27"/>
                  </a:lnTo>
                  <a:lnTo>
                    <a:pt x="62" y="27"/>
                  </a:lnTo>
                  <a:lnTo>
                    <a:pt x="62" y="26"/>
                  </a:lnTo>
                  <a:lnTo>
                    <a:pt x="62" y="25"/>
                  </a:lnTo>
                  <a:lnTo>
                    <a:pt x="61" y="23"/>
                  </a:lnTo>
                  <a:lnTo>
                    <a:pt x="61" y="22"/>
                  </a:lnTo>
                  <a:lnTo>
                    <a:pt x="59" y="21"/>
                  </a:lnTo>
                  <a:lnTo>
                    <a:pt x="59" y="20"/>
                  </a:lnTo>
                  <a:lnTo>
                    <a:pt x="58" y="18"/>
                  </a:lnTo>
                  <a:lnTo>
                    <a:pt x="58" y="17"/>
                  </a:lnTo>
                  <a:lnTo>
                    <a:pt x="57" y="16"/>
                  </a:lnTo>
                  <a:lnTo>
                    <a:pt x="57" y="14"/>
                  </a:lnTo>
                  <a:lnTo>
                    <a:pt x="56" y="13"/>
                  </a:lnTo>
                  <a:lnTo>
                    <a:pt x="56" y="12"/>
                  </a:lnTo>
                  <a:lnTo>
                    <a:pt x="54" y="12"/>
                  </a:lnTo>
                  <a:lnTo>
                    <a:pt x="54" y="11"/>
                  </a:lnTo>
                  <a:lnTo>
                    <a:pt x="53" y="11"/>
                  </a:lnTo>
                  <a:lnTo>
                    <a:pt x="52" y="9"/>
                  </a:lnTo>
                  <a:lnTo>
                    <a:pt x="52" y="8"/>
                  </a:lnTo>
                  <a:lnTo>
                    <a:pt x="50" y="7"/>
                  </a:lnTo>
                  <a:close/>
                </a:path>
              </a:pathLst>
            </a:custGeom>
            <a:solidFill>
              <a:srgbClr val="808080"/>
            </a:solidFill>
            <a:ln w="9525">
              <a:noFill/>
              <a:round/>
              <a:headEnd/>
              <a:tailEnd/>
            </a:ln>
          </p:spPr>
          <p:txBody>
            <a:bodyPr/>
            <a:lstStyle/>
            <a:p>
              <a:endParaRPr lang="en-US"/>
            </a:p>
          </p:txBody>
        </p:sp>
        <p:sp>
          <p:nvSpPr>
            <p:cNvPr id="420" name="Freeform 566"/>
            <p:cNvSpPr>
              <a:spLocks/>
            </p:cNvSpPr>
            <p:nvPr/>
          </p:nvSpPr>
          <p:spPr bwMode="auto">
            <a:xfrm>
              <a:off x="1662" y="1347"/>
              <a:ext cx="72" cy="151"/>
            </a:xfrm>
            <a:custGeom>
              <a:avLst/>
              <a:gdLst>
                <a:gd name="T0" fmla="*/ 1 w 72"/>
                <a:gd name="T1" fmla="*/ 56 h 151"/>
                <a:gd name="T2" fmla="*/ 0 w 72"/>
                <a:gd name="T3" fmla="*/ 70 h 151"/>
                <a:gd name="T4" fmla="*/ 0 w 72"/>
                <a:gd name="T5" fmla="*/ 85 h 151"/>
                <a:gd name="T6" fmla="*/ 1 w 72"/>
                <a:gd name="T7" fmla="*/ 100 h 151"/>
                <a:gd name="T8" fmla="*/ 3 w 72"/>
                <a:gd name="T9" fmla="*/ 113 h 151"/>
                <a:gd name="T10" fmla="*/ 7 w 72"/>
                <a:gd name="T11" fmla="*/ 124 h 151"/>
                <a:gd name="T12" fmla="*/ 13 w 72"/>
                <a:gd name="T13" fmla="*/ 135 h 151"/>
                <a:gd name="T14" fmla="*/ 18 w 72"/>
                <a:gd name="T15" fmla="*/ 144 h 151"/>
                <a:gd name="T16" fmla="*/ 25 w 72"/>
                <a:gd name="T17" fmla="*/ 149 h 151"/>
                <a:gd name="T18" fmla="*/ 32 w 72"/>
                <a:gd name="T19" fmla="*/ 151 h 151"/>
                <a:gd name="T20" fmla="*/ 38 w 72"/>
                <a:gd name="T21" fmla="*/ 150 h 151"/>
                <a:gd name="T22" fmla="*/ 48 w 72"/>
                <a:gd name="T23" fmla="*/ 146 h 151"/>
                <a:gd name="T24" fmla="*/ 54 w 72"/>
                <a:gd name="T25" fmla="*/ 140 h 151"/>
                <a:gd name="T26" fmla="*/ 59 w 72"/>
                <a:gd name="T27" fmla="*/ 131 h 151"/>
                <a:gd name="T28" fmla="*/ 64 w 72"/>
                <a:gd name="T29" fmla="*/ 120 h 151"/>
                <a:gd name="T30" fmla="*/ 68 w 72"/>
                <a:gd name="T31" fmla="*/ 107 h 151"/>
                <a:gd name="T32" fmla="*/ 71 w 72"/>
                <a:gd name="T33" fmla="*/ 92 h 151"/>
                <a:gd name="T34" fmla="*/ 72 w 72"/>
                <a:gd name="T35" fmla="*/ 78 h 151"/>
                <a:gd name="T36" fmla="*/ 71 w 72"/>
                <a:gd name="T37" fmla="*/ 62 h 151"/>
                <a:gd name="T38" fmla="*/ 70 w 72"/>
                <a:gd name="T39" fmla="*/ 49 h 151"/>
                <a:gd name="T40" fmla="*/ 67 w 72"/>
                <a:gd name="T41" fmla="*/ 35 h 151"/>
                <a:gd name="T42" fmla="*/ 63 w 72"/>
                <a:gd name="T43" fmla="*/ 23 h 151"/>
                <a:gd name="T44" fmla="*/ 58 w 72"/>
                <a:gd name="T45" fmla="*/ 14 h 151"/>
                <a:gd name="T46" fmla="*/ 50 w 72"/>
                <a:gd name="T47" fmla="*/ 5 h 151"/>
                <a:gd name="T48" fmla="*/ 42 w 72"/>
                <a:gd name="T49" fmla="*/ 1 h 151"/>
                <a:gd name="T50" fmla="*/ 36 w 72"/>
                <a:gd name="T51" fmla="*/ 0 h 151"/>
                <a:gd name="T52" fmla="*/ 29 w 72"/>
                <a:gd name="T53" fmla="*/ 1 h 151"/>
                <a:gd name="T54" fmla="*/ 23 w 72"/>
                <a:gd name="T55" fmla="*/ 6 h 151"/>
                <a:gd name="T56" fmla="*/ 16 w 72"/>
                <a:gd name="T57" fmla="*/ 13 h 151"/>
                <a:gd name="T58" fmla="*/ 11 w 72"/>
                <a:gd name="T59" fmla="*/ 23 h 151"/>
                <a:gd name="T60" fmla="*/ 6 w 72"/>
                <a:gd name="T61" fmla="*/ 35 h 151"/>
                <a:gd name="T62" fmla="*/ 5 w 72"/>
                <a:gd name="T63" fmla="*/ 47 h 151"/>
                <a:gd name="T64" fmla="*/ 9 w 72"/>
                <a:gd name="T65" fmla="*/ 32 h 151"/>
                <a:gd name="T66" fmla="*/ 13 w 72"/>
                <a:gd name="T67" fmla="*/ 22 h 151"/>
                <a:gd name="T68" fmla="*/ 18 w 72"/>
                <a:gd name="T69" fmla="*/ 13 h 151"/>
                <a:gd name="T70" fmla="*/ 24 w 72"/>
                <a:gd name="T71" fmla="*/ 8 h 151"/>
                <a:gd name="T72" fmla="*/ 31 w 72"/>
                <a:gd name="T73" fmla="*/ 4 h 151"/>
                <a:gd name="T74" fmla="*/ 37 w 72"/>
                <a:gd name="T75" fmla="*/ 2 h 151"/>
                <a:gd name="T76" fmla="*/ 45 w 72"/>
                <a:gd name="T77" fmla="*/ 4 h 151"/>
                <a:gd name="T78" fmla="*/ 53 w 72"/>
                <a:gd name="T79" fmla="*/ 10 h 151"/>
                <a:gd name="T80" fmla="*/ 58 w 72"/>
                <a:gd name="T81" fmla="*/ 18 h 151"/>
                <a:gd name="T82" fmla="*/ 63 w 72"/>
                <a:gd name="T83" fmla="*/ 28 h 151"/>
                <a:gd name="T84" fmla="*/ 67 w 72"/>
                <a:gd name="T85" fmla="*/ 40 h 151"/>
                <a:gd name="T86" fmla="*/ 68 w 72"/>
                <a:gd name="T87" fmla="*/ 53 h 151"/>
                <a:gd name="T88" fmla="*/ 70 w 72"/>
                <a:gd name="T89" fmla="*/ 66 h 151"/>
                <a:gd name="T90" fmla="*/ 71 w 72"/>
                <a:gd name="T91" fmla="*/ 80 h 151"/>
                <a:gd name="T92" fmla="*/ 68 w 72"/>
                <a:gd name="T93" fmla="*/ 94 h 151"/>
                <a:gd name="T94" fmla="*/ 66 w 72"/>
                <a:gd name="T95" fmla="*/ 109 h 151"/>
                <a:gd name="T96" fmla="*/ 62 w 72"/>
                <a:gd name="T97" fmla="*/ 122 h 151"/>
                <a:gd name="T98" fmla="*/ 58 w 72"/>
                <a:gd name="T99" fmla="*/ 132 h 151"/>
                <a:gd name="T100" fmla="*/ 51 w 72"/>
                <a:gd name="T101" fmla="*/ 140 h 151"/>
                <a:gd name="T102" fmla="*/ 45 w 72"/>
                <a:gd name="T103" fmla="*/ 145 h 151"/>
                <a:gd name="T104" fmla="*/ 37 w 72"/>
                <a:gd name="T105" fmla="*/ 149 h 151"/>
                <a:gd name="T106" fmla="*/ 31 w 72"/>
                <a:gd name="T107" fmla="*/ 149 h 151"/>
                <a:gd name="T108" fmla="*/ 24 w 72"/>
                <a:gd name="T109" fmla="*/ 145 h 151"/>
                <a:gd name="T110" fmla="*/ 18 w 72"/>
                <a:gd name="T111" fmla="*/ 139 h 151"/>
                <a:gd name="T112" fmla="*/ 13 w 72"/>
                <a:gd name="T113" fmla="*/ 131 h 151"/>
                <a:gd name="T114" fmla="*/ 7 w 72"/>
                <a:gd name="T115" fmla="*/ 120 h 151"/>
                <a:gd name="T116" fmla="*/ 5 w 72"/>
                <a:gd name="T117" fmla="*/ 109 h 151"/>
                <a:gd name="T118" fmla="*/ 2 w 72"/>
                <a:gd name="T119" fmla="*/ 94 h 151"/>
                <a:gd name="T120" fmla="*/ 1 w 72"/>
                <a:gd name="T121" fmla="*/ 82 h 151"/>
                <a:gd name="T122" fmla="*/ 1 w 72"/>
                <a:gd name="T123" fmla="*/ 67 h 151"/>
                <a:gd name="T124" fmla="*/ 3 w 72"/>
                <a:gd name="T125" fmla="*/ 53 h 1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151"/>
                <a:gd name="T191" fmla="*/ 72 w 72"/>
                <a:gd name="T192" fmla="*/ 151 h 15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151">
                  <a:moveTo>
                    <a:pt x="3" y="45"/>
                  </a:moveTo>
                  <a:lnTo>
                    <a:pt x="2" y="48"/>
                  </a:lnTo>
                  <a:lnTo>
                    <a:pt x="2" y="52"/>
                  </a:lnTo>
                  <a:lnTo>
                    <a:pt x="1" y="56"/>
                  </a:lnTo>
                  <a:lnTo>
                    <a:pt x="1" y="59"/>
                  </a:lnTo>
                  <a:lnTo>
                    <a:pt x="1" y="62"/>
                  </a:lnTo>
                  <a:lnTo>
                    <a:pt x="0" y="66"/>
                  </a:lnTo>
                  <a:lnTo>
                    <a:pt x="0" y="70"/>
                  </a:lnTo>
                  <a:lnTo>
                    <a:pt x="0" y="74"/>
                  </a:lnTo>
                  <a:lnTo>
                    <a:pt x="0" y="78"/>
                  </a:lnTo>
                  <a:lnTo>
                    <a:pt x="0" y="82"/>
                  </a:lnTo>
                  <a:lnTo>
                    <a:pt x="0" y="85"/>
                  </a:lnTo>
                  <a:lnTo>
                    <a:pt x="0" y="88"/>
                  </a:lnTo>
                  <a:lnTo>
                    <a:pt x="1" y="92"/>
                  </a:lnTo>
                  <a:lnTo>
                    <a:pt x="1" y="96"/>
                  </a:lnTo>
                  <a:lnTo>
                    <a:pt x="1" y="100"/>
                  </a:lnTo>
                  <a:lnTo>
                    <a:pt x="2" y="102"/>
                  </a:lnTo>
                  <a:lnTo>
                    <a:pt x="2" y="106"/>
                  </a:lnTo>
                  <a:lnTo>
                    <a:pt x="3" y="109"/>
                  </a:lnTo>
                  <a:lnTo>
                    <a:pt x="3" y="113"/>
                  </a:lnTo>
                  <a:lnTo>
                    <a:pt x="5" y="115"/>
                  </a:lnTo>
                  <a:lnTo>
                    <a:pt x="5" y="119"/>
                  </a:lnTo>
                  <a:lnTo>
                    <a:pt x="6" y="122"/>
                  </a:lnTo>
                  <a:lnTo>
                    <a:pt x="7" y="124"/>
                  </a:lnTo>
                  <a:lnTo>
                    <a:pt x="9" y="127"/>
                  </a:lnTo>
                  <a:lnTo>
                    <a:pt x="10" y="131"/>
                  </a:lnTo>
                  <a:lnTo>
                    <a:pt x="11" y="132"/>
                  </a:lnTo>
                  <a:lnTo>
                    <a:pt x="13" y="135"/>
                  </a:lnTo>
                  <a:lnTo>
                    <a:pt x="14" y="137"/>
                  </a:lnTo>
                  <a:lnTo>
                    <a:pt x="15" y="140"/>
                  </a:lnTo>
                  <a:lnTo>
                    <a:pt x="16" y="141"/>
                  </a:lnTo>
                  <a:lnTo>
                    <a:pt x="18" y="144"/>
                  </a:lnTo>
                  <a:lnTo>
                    <a:pt x="20" y="145"/>
                  </a:lnTo>
                  <a:lnTo>
                    <a:pt x="22" y="146"/>
                  </a:lnTo>
                  <a:lnTo>
                    <a:pt x="23" y="148"/>
                  </a:lnTo>
                  <a:lnTo>
                    <a:pt x="25" y="149"/>
                  </a:lnTo>
                  <a:lnTo>
                    <a:pt x="27" y="150"/>
                  </a:lnTo>
                  <a:lnTo>
                    <a:pt x="28" y="150"/>
                  </a:lnTo>
                  <a:lnTo>
                    <a:pt x="31" y="151"/>
                  </a:lnTo>
                  <a:lnTo>
                    <a:pt x="32" y="151"/>
                  </a:lnTo>
                  <a:lnTo>
                    <a:pt x="33" y="151"/>
                  </a:lnTo>
                  <a:lnTo>
                    <a:pt x="36" y="151"/>
                  </a:lnTo>
                  <a:lnTo>
                    <a:pt x="37" y="151"/>
                  </a:lnTo>
                  <a:lnTo>
                    <a:pt x="38" y="150"/>
                  </a:lnTo>
                  <a:lnTo>
                    <a:pt x="41" y="150"/>
                  </a:lnTo>
                  <a:lnTo>
                    <a:pt x="44" y="149"/>
                  </a:lnTo>
                  <a:lnTo>
                    <a:pt x="46" y="148"/>
                  </a:lnTo>
                  <a:lnTo>
                    <a:pt x="48" y="146"/>
                  </a:lnTo>
                  <a:lnTo>
                    <a:pt x="49" y="145"/>
                  </a:lnTo>
                  <a:lnTo>
                    <a:pt x="50" y="144"/>
                  </a:lnTo>
                  <a:lnTo>
                    <a:pt x="53" y="142"/>
                  </a:lnTo>
                  <a:lnTo>
                    <a:pt x="54" y="140"/>
                  </a:lnTo>
                  <a:lnTo>
                    <a:pt x="55" y="139"/>
                  </a:lnTo>
                  <a:lnTo>
                    <a:pt x="57" y="136"/>
                  </a:lnTo>
                  <a:lnTo>
                    <a:pt x="58" y="133"/>
                  </a:lnTo>
                  <a:lnTo>
                    <a:pt x="59" y="131"/>
                  </a:lnTo>
                  <a:lnTo>
                    <a:pt x="60" y="128"/>
                  </a:lnTo>
                  <a:lnTo>
                    <a:pt x="62" y="126"/>
                  </a:lnTo>
                  <a:lnTo>
                    <a:pt x="63" y="123"/>
                  </a:lnTo>
                  <a:lnTo>
                    <a:pt x="64" y="120"/>
                  </a:lnTo>
                  <a:lnTo>
                    <a:pt x="66" y="117"/>
                  </a:lnTo>
                  <a:lnTo>
                    <a:pt x="66" y="114"/>
                  </a:lnTo>
                  <a:lnTo>
                    <a:pt x="67" y="110"/>
                  </a:lnTo>
                  <a:lnTo>
                    <a:pt x="68" y="107"/>
                  </a:lnTo>
                  <a:lnTo>
                    <a:pt x="68" y="104"/>
                  </a:lnTo>
                  <a:lnTo>
                    <a:pt x="70" y="100"/>
                  </a:lnTo>
                  <a:lnTo>
                    <a:pt x="70" y="96"/>
                  </a:lnTo>
                  <a:lnTo>
                    <a:pt x="71" y="92"/>
                  </a:lnTo>
                  <a:lnTo>
                    <a:pt x="71" y="88"/>
                  </a:lnTo>
                  <a:lnTo>
                    <a:pt x="71" y="84"/>
                  </a:lnTo>
                  <a:lnTo>
                    <a:pt x="71" y="82"/>
                  </a:lnTo>
                  <a:lnTo>
                    <a:pt x="72" y="78"/>
                  </a:lnTo>
                  <a:lnTo>
                    <a:pt x="72" y="74"/>
                  </a:lnTo>
                  <a:lnTo>
                    <a:pt x="72" y="70"/>
                  </a:lnTo>
                  <a:lnTo>
                    <a:pt x="71" y="66"/>
                  </a:lnTo>
                  <a:lnTo>
                    <a:pt x="71" y="62"/>
                  </a:lnTo>
                  <a:lnTo>
                    <a:pt x="71" y="59"/>
                  </a:lnTo>
                  <a:lnTo>
                    <a:pt x="71" y="56"/>
                  </a:lnTo>
                  <a:lnTo>
                    <a:pt x="70" y="52"/>
                  </a:lnTo>
                  <a:lnTo>
                    <a:pt x="70" y="49"/>
                  </a:lnTo>
                  <a:lnTo>
                    <a:pt x="70" y="45"/>
                  </a:lnTo>
                  <a:lnTo>
                    <a:pt x="68" y="41"/>
                  </a:lnTo>
                  <a:lnTo>
                    <a:pt x="68" y="39"/>
                  </a:lnTo>
                  <a:lnTo>
                    <a:pt x="67" y="35"/>
                  </a:lnTo>
                  <a:lnTo>
                    <a:pt x="66" y="32"/>
                  </a:lnTo>
                  <a:lnTo>
                    <a:pt x="64" y="30"/>
                  </a:lnTo>
                  <a:lnTo>
                    <a:pt x="64" y="26"/>
                  </a:lnTo>
                  <a:lnTo>
                    <a:pt x="63" y="23"/>
                  </a:lnTo>
                  <a:lnTo>
                    <a:pt x="62" y="21"/>
                  </a:lnTo>
                  <a:lnTo>
                    <a:pt x="60" y="18"/>
                  </a:lnTo>
                  <a:lnTo>
                    <a:pt x="59" y="17"/>
                  </a:lnTo>
                  <a:lnTo>
                    <a:pt x="58" y="14"/>
                  </a:lnTo>
                  <a:lnTo>
                    <a:pt x="57" y="12"/>
                  </a:lnTo>
                  <a:lnTo>
                    <a:pt x="54" y="10"/>
                  </a:lnTo>
                  <a:lnTo>
                    <a:pt x="53" y="8"/>
                  </a:lnTo>
                  <a:lnTo>
                    <a:pt x="50" y="5"/>
                  </a:lnTo>
                  <a:lnTo>
                    <a:pt x="48" y="4"/>
                  </a:lnTo>
                  <a:lnTo>
                    <a:pt x="46" y="2"/>
                  </a:lnTo>
                  <a:lnTo>
                    <a:pt x="45" y="1"/>
                  </a:lnTo>
                  <a:lnTo>
                    <a:pt x="42" y="1"/>
                  </a:lnTo>
                  <a:lnTo>
                    <a:pt x="41" y="0"/>
                  </a:lnTo>
                  <a:lnTo>
                    <a:pt x="40" y="0"/>
                  </a:lnTo>
                  <a:lnTo>
                    <a:pt x="37" y="0"/>
                  </a:lnTo>
                  <a:lnTo>
                    <a:pt x="36" y="0"/>
                  </a:lnTo>
                  <a:lnTo>
                    <a:pt x="35" y="0"/>
                  </a:lnTo>
                  <a:lnTo>
                    <a:pt x="32" y="0"/>
                  </a:lnTo>
                  <a:lnTo>
                    <a:pt x="31" y="1"/>
                  </a:lnTo>
                  <a:lnTo>
                    <a:pt x="29" y="1"/>
                  </a:lnTo>
                  <a:lnTo>
                    <a:pt x="27" y="2"/>
                  </a:lnTo>
                  <a:lnTo>
                    <a:pt x="25" y="4"/>
                  </a:lnTo>
                  <a:lnTo>
                    <a:pt x="24" y="5"/>
                  </a:lnTo>
                  <a:lnTo>
                    <a:pt x="23" y="6"/>
                  </a:lnTo>
                  <a:lnTo>
                    <a:pt x="20" y="8"/>
                  </a:lnTo>
                  <a:lnTo>
                    <a:pt x="19" y="9"/>
                  </a:lnTo>
                  <a:lnTo>
                    <a:pt x="18" y="12"/>
                  </a:lnTo>
                  <a:lnTo>
                    <a:pt x="16" y="13"/>
                  </a:lnTo>
                  <a:lnTo>
                    <a:pt x="15" y="15"/>
                  </a:lnTo>
                  <a:lnTo>
                    <a:pt x="14" y="18"/>
                  </a:lnTo>
                  <a:lnTo>
                    <a:pt x="13" y="21"/>
                  </a:lnTo>
                  <a:lnTo>
                    <a:pt x="11" y="23"/>
                  </a:lnTo>
                  <a:lnTo>
                    <a:pt x="10" y="26"/>
                  </a:lnTo>
                  <a:lnTo>
                    <a:pt x="9" y="28"/>
                  </a:lnTo>
                  <a:lnTo>
                    <a:pt x="7" y="31"/>
                  </a:lnTo>
                  <a:lnTo>
                    <a:pt x="6" y="35"/>
                  </a:lnTo>
                  <a:lnTo>
                    <a:pt x="5" y="37"/>
                  </a:lnTo>
                  <a:lnTo>
                    <a:pt x="5" y="41"/>
                  </a:lnTo>
                  <a:lnTo>
                    <a:pt x="3" y="45"/>
                  </a:lnTo>
                  <a:lnTo>
                    <a:pt x="5" y="47"/>
                  </a:lnTo>
                  <a:lnTo>
                    <a:pt x="5" y="43"/>
                  </a:lnTo>
                  <a:lnTo>
                    <a:pt x="6" y="39"/>
                  </a:lnTo>
                  <a:lnTo>
                    <a:pt x="7" y="36"/>
                  </a:lnTo>
                  <a:lnTo>
                    <a:pt x="9" y="32"/>
                  </a:lnTo>
                  <a:lnTo>
                    <a:pt x="9" y="30"/>
                  </a:lnTo>
                  <a:lnTo>
                    <a:pt x="10" y="27"/>
                  </a:lnTo>
                  <a:lnTo>
                    <a:pt x="11" y="24"/>
                  </a:lnTo>
                  <a:lnTo>
                    <a:pt x="13" y="22"/>
                  </a:lnTo>
                  <a:lnTo>
                    <a:pt x="14" y="19"/>
                  </a:lnTo>
                  <a:lnTo>
                    <a:pt x="15" y="17"/>
                  </a:lnTo>
                  <a:lnTo>
                    <a:pt x="16" y="15"/>
                  </a:lnTo>
                  <a:lnTo>
                    <a:pt x="18" y="13"/>
                  </a:lnTo>
                  <a:lnTo>
                    <a:pt x="20" y="12"/>
                  </a:lnTo>
                  <a:lnTo>
                    <a:pt x="22" y="10"/>
                  </a:lnTo>
                  <a:lnTo>
                    <a:pt x="23" y="9"/>
                  </a:lnTo>
                  <a:lnTo>
                    <a:pt x="24" y="8"/>
                  </a:lnTo>
                  <a:lnTo>
                    <a:pt x="25" y="6"/>
                  </a:lnTo>
                  <a:lnTo>
                    <a:pt x="28" y="5"/>
                  </a:lnTo>
                  <a:lnTo>
                    <a:pt x="29" y="4"/>
                  </a:lnTo>
                  <a:lnTo>
                    <a:pt x="31" y="4"/>
                  </a:lnTo>
                  <a:lnTo>
                    <a:pt x="32" y="2"/>
                  </a:lnTo>
                  <a:lnTo>
                    <a:pt x="35" y="2"/>
                  </a:lnTo>
                  <a:lnTo>
                    <a:pt x="36" y="2"/>
                  </a:lnTo>
                  <a:lnTo>
                    <a:pt x="37" y="2"/>
                  </a:lnTo>
                  <a:lnTo>
                    <a:pt x="40" y="2"/>
                  </a:lnTo>
                  <a:lnTo>
                    <a:pt x="41" y="2"/>
                  </a:lnTo>
                  <a:lnTo>
                    <a:pt x="42" y="4"/>
                  </a:lnTo>
                  <a:lnTo>
                    <a:pt x="45" y="4"/>
                  </a:lnTo>
                  <a:lnTo>
                    <a:pt x="46" y="5"/>
                  </a:lnTo>
                  <a:lnTo>
                    <a:pt x="48" y="6"/>
                  </a:lnTo>
                  <a:lnTo>
                    <a:pt x="49" y="8"/>
                  </a:lnTo>
                  <a:lnTo>
                    <a:pt x="53" y="10"/>
                  </a:lnTo>
                  <a:lnTo>
                    <a:pt x="54" y="12"/>
                  </a:lnTo>
                  <a:lnTo>
                    <a:pt x="55" y="14"/>
                  </a:lnTo>
                  <a:lnTo>
                    <a:pt x="57" y="15"/>
                  </a:lnTo>
                  <a:lnTo>
                    <a:pt x="58" y="18"/>
                  </a:lnTo>
                  <a:lnTo>
                    <a:pt x="59" y="21"/>
                  </a:lnTo>
                  <a:lnTo>
                    <a:pt x="60" y="23"/>
                  </a:lnTo>
                  <a:lnTo>
                    <a:pt x="62" y="26"/>
                  </a:lnTo>
                  <a:lnTo>
                    <a:pt x="63" y="28"/>
                  </a:lnTo>
                  <a:lnTo>
                    <a:pt x="64" y="31"/>
                  </a:lnTo>
                  <a:lnTo>
                    <a:pt x="64" y="34"/>
                  </a:lnTo>
                  <a:lnTo>
                    <a:pt x="66" y="36"/>
                  </a:lnTo>
                  <a:lnTo>
                    <a:pt x="67" y="40"/>
                  </a:lnTo>
                  <a:lnTo>
                    <a:pt x="67" y="43"/>
                  </a:lnTo>
                  <a:lnTo>
                    <a:pt x="68" y="47"/>
                  </a:lnTo>
                  <a:lnTo>
                    <a:pt x="68" y="49"/>
                  </a:lnTo>
                  <a:lnTo>
                    <a:pt x="68" y="53"/>
                  </a:lnTo>
                  <a:lnTo>
                    <a:pt x="70" y="56"/>
                  </a:lnTo>
                  <a:lnTo>
                    <a:pt x="70" y="59"/>
                  </a:lnTo>
                  <a:lnTo>
                    <a:pt x="70" y="63"/>
                  </a:lnTo>
                  <a:lnTo>
                    <a:pt x="70" y="66"/>
                  </a:lnTo>
                  <a:lnTo>
                    <a:pt x="71" y="70"/>
                  </a:lnTo>
                  <a:lnTo>
                    <a:pt x="71" y="74"/>
                  </a:lnTo>
                  <a:lnTo>
                    <a:pt x="71" y="78"/>
                  </a:lnTo>
                  <a:lnTo>
                    <a:pt x="71" y="80"/>
                  </a:lnTo>
                  <a:lnTo>
                    <a:pt x="70" y="84"/>
                  </a:lnTo>
                  <a:lnTo>
                    <a:pt x="70" y="88"/>
                  </a:lnTo>
                  <a:lnTo>
                    <a:pt x="70" y="92"/>
                  </a:lnTo>
                  <a:lnTo>
                    <a:pt x="68" y="94"/>
                  </a:lnTo>
                  <a:lnTo>
                    <a:pt x="68" y="98"/>
                  </a:lnTo>
                  <a:lnTo>
                    <a:pt x="67" y="102"/>
                  </a:lnTo>
                  <a:lnTo>
                    <a:pt x="67" y="106"/>
                  </a:lnTo>
                  <a:lnTo>
                    <a:pt x="66" y="109"/>
                  </a:lnTo>
                  <a:lnTo>
                    <a:pt x="66" y="113"/>
                  </a:lnTo>
                  <a:lnTo>
                    <a:pt x="64" y="115"/>
                  </a:lnTo>
                  <a:lnTo>
                    <a:pt x="63" y="118"/>
                  </a:lnTo>
                  <a:lnTo>
                    <a:pt x="62" y="122"/>
                  </a:lnTo>
                  <a:lnTo>
                    <a:pt x="60" y="124"/>
                  </a:lnTo>
                  <a:lnTo>
                    <a:pt x="59" y="127"/>
                  </a:lnTo>
                  <a:lnTo>
                    <a:pt x="59" y="129"/>
                  </a:lnTo>
                  <a:lnTo>
                    <a:pt x="58" y="132"/>
                  </a:lnTo>
                  <a:lnTo>
                    <a:pt x="55" y="133"/>
                  </a:lnTo>
                  <a:lnTo>
                    <a:pt x="54" y="136"/>
                  </a:lnTo>
                  <a:lnTo>
                    <a:pt x="53" y="137"/>
                  </a:lnTo>
                  <a:lnTo>
                    <a:pt x="51" y="140"/>
                  </a:lnTo>
                  <a:lnTo>
                    <a:pt x="50" y="141"/>
                  </a:lnTo>
                  <a:lnTo>
                    <a:pt x="49" y="142"/>
                  </a:lnTo>
                  <a:lnTo>
                    <a:pt x="48" y="144"/>
                  </a:lnTo>
                  <a:lnTo>
                    <a:pt x="45" y="145"/>
                  </a:lnTo>
                  <a:lnTo>
                    <a:pt x="44" y="146"/>
                  </a:lnTo>
                  <a:lnTo>
                    <a:pt x="41" y="148"/>
                  </a:lnTo>
                  <a:lnTo>
                    <a:pt x="38" y="148"/>
                  </a:lnTo>
                  <a:lnTo>
                    <a:pt x="37" y="149"/>
                  </a:lnTo>
                  <a:lnTo>
                    <a:pt x="36" y="149"/>
                  </a:lnTo>
                  <a:lnTo>
                    <a:pt x="33" y="149"/>
                  </a:lnTo>
                  <a:lnTo>
                    <a:pt x="32" y="149"/>
                  </a:lnTo>
                  <a:lnTo>
                    <a:pt x="31" y="149"/>
                  </a:lnTo>
                  <a:lnTo>
                    <a:pt x="28" y="148"/>
                  </a:lnTo>
                  <a:lnTo>
                    <a:pt x="27" y="148"/>
                  </a:lnTo>
                  <a:lnTo>
                    <a:pt x="25" y="146"/>
                  </a:lnTo>
                  <a:lnTo>
                    <a:pt x="24" y="145"/>
                  </a:lnTo>
                  <a:lnTo>
                    <a:pt x="22" y="144"/>
                  </a:lnTo>
                  <a:lnTo>
                    <a:pt x="20" y="142"/>
                  </a:lnTo>
                  <a:lnTo>
                    <a:pt x="19" y="141"/>
                  </a:lnTo>
                  <a:lnTo>
                    <a:pt x="18" y="139"/>
                  </a:lnTo>
                  <a:lnTo>
                    <a:pt x="16" y="137"/>
                  </a:lnTo>
                  <a:lnTo>
                    <a:pt x="15" y="135"/>
                  </a:lnTo>
                  <a:lnTo>
                    <a:pt x="14" y="133"/>
                  </a:lnTo>
                  <a:lnTo>
                    <a:pt x="13" y="131"/>
                  </a:lnTo>
                  <a:lnTo>
                    <a:pt x="11" y="128"/>
                  </a:lnTo>
                  <a:lnTo>
                    <a:pt x="10" y="126"/>
                  </a:lnTo>
                  <a:lnTo>
                    <a:pt x="9" y="123"/>
                  </a:lnTo>
                  <a:lnTo>
                    <a:pt x="7" y="120"/>
                  </a:lnTo>
                  <a:lnTo>
                    <a:pt x="6" y="118"/>
                  </a:lnTo>
                  <a:lnTo>
                    <a:pt x="6" y="114"/>
                  </a:lnTo>
                  <a:lnTo>
                    <a:pt x="5" y="111"/>
                  </a:lnTo>
                  <a:lnTo>
                    <a:pt x="5" y="109"/>
                  </a:lnTo>
                  <a:lnTo>
                    <a:pt x="3" y="105"/>
                  </a:lnTo>
                  <a:lnTo>
                    <a:pt x="3" y="102"/>
                  </a:lnTo>
                  <a:lnTo>
                    <a:pt x="2" y="98"/>
                  </a:lnTo>
                  <a:lnTo>
                    <a:pt x="2" y="94"/>
                  </a:lnTo>
                  <a:lnTo>
                    <a:pt x="2" y="92"/>
                  </a:lnTo>
                  <a:lnTo>
                    <a:pt x="1" y="88"/>
                  </a:lnTo>
                  <a:lnTo>
                    <a:pt x="1" y="84"/>
                  </a:lnTo>
                  <a:lnTo>
                    <a:pt x="1" y="82"/>
                  </a:lnTo>
                  <a:lnTo>
                    <a:pt x="1" y="78"/>
                  </a:lnTo>
                  <a:lnTo>
                    <a:pt x="1" y="74"/>
                  </a:lnTo>
                  <a:lnTo>
                    <a:pt x="1" y="70"/>
                  </a:lnTo>
                  <a:lnTo>
                    <a:pt x="1" y="67"/>
                  </a:lnTo>
                  <a:lnTo>
                    <a:pt x="2" y="63"/>
                  </a:lnTo>
                  <a:lnTo>
                    <a:pt x="2" y="59"/>
                  </a:lnTo>
                  <a:lnTo>
                    <a:pt x="2" y="56"/>
                  </a:lnTo>
                  <a:lnTo>
                    <a:pt x="3" y="53"/>
                  </a:lnTo>
                  <a:lnTo>
                    <a:pt x="3" y="49"/>
                  </a:lnTo>
                  <a:lnTo>
                    <a:pt x="5" y="47"/>
                  </a:lnTo>
                  <a:lnTo>
                    <a:pt x="3" y="45"/>
                  </a:lnTo>
                  <a:close/>
                </a:path>
              </a:pathLst>
            </a:custGeom>
            <a:solidFill>
              <a:srgbClr val="808080"/>
            </a:solidFill>
            <a:ln w="9525">
              <a:noFill/>
              <a:round/>
              <a:headEnd/>
              <a:tailEnd/>
            </a:ln>
          </p:spPr>
          <p:txBody>
            <a:bodyPr/>
            <a:lstStyle/>
            <a:p>
              <a:endParaRPr lang="en-US"/>
            </a:p>
          </p:txBody>
        </p:sp>
        <p:sp>
          <p:nvSpPr>
            <p:cNvPr id="421" name="Freeform 567"/>
            <p:cNvSpPr>
              <a:spLocks/>
            </p:cNvSpPr>
            <p:nvPr/>
          </p:nvSpPr>
          <p:spPr bwMode="auto">
            <a:xfrm>
              <a:off x="1776" y="1272"/>
              <a:ext cx="55" cy="118"/>
            </a:xfrm>
            <a:custGeom>
              <a:avLst/>
              <a:gdLst>
                <a:gd name="T0" fmla="*/ 36 w 55"/>
                <a:gd name="T1" fmla="*/ 1 h 118"/>
                <a:gd name="T2" fmla="*/ 31 w 55"/>
                <a:gd name="T3" fmla="*/ 0 h 118"/>
                <a:gd name="T4" fmla="*/ 26 w 55"/>
                <a:gd name="T5" fmla="*/ 0 h 118"/>
                <a:gd name="T6" fmla="*/ 20 w 55"/>
                <a:gd name="T7" fmla="*/ 2 h 118"/>
                <a:gd name="T8" fmla="*/ 15 w 55"/>
                <a:gd name="T9" fmla="*/ 6 h 118"/>
                <a:gd name="T10" fmla="*/ 13 w 55"/>
                <a:gd name="T11" fmla="*/ 10 h 118"/>
                <a:gd name="T12" fmla="*/ 10 w 55"/>
                <a:gd name="T13" fmla="*/ 14 h 118"/>
                <a:gd name="T14" fmla="*/ 7 w 55"/>
                <a:gd name="T15" fmla="*/ 19 h 118"/>
                <a:gd name="T16" fmla="*/ 6 w 55"/>
                <a:gd name="T17" fmla="*/ 23 h 118"/>
                <a:gd name="T18" fmla="*/ 3 w 55"/>
                <a:gd name="T19" fmla="*/ 28 h 118"/>
                <a:gd name="T20" fmla="*/ 1 w 55"/>
                <a:gd name="T21" fmla="*/ 39 h 118"/>
                <a:gd name="T22" fmla="*/ 1 w 55"/>
                <a:gd name="T23" fmla="*/ 45 h 118"/>
                <a:gd name="T24" fmla="*/ 0 w 55"/>
                <a:gd name="T25" fmla="*/ 50 h 118"/>
                <a:gd name="T26" fmla="*/ 0 w 55"/>
                <a:gd name="T27" fmla="*/ 55 h 118"/>
                <a:gd name="T28" fmla="*/ 0 w 55"/>
                <a:gd name="T29" fmla="*/ 61 h 118"/>
                <a:gd name="T30" fmla="*/ 0 w 55"/>
                <a:gd name="T31" fmla="*/ 66 h 118"/>
                <a:gd name="T32" fmla="*/ 0 w 55"/>
                <a:gd name="T33" fmla="*/ 71 h 118"/>
                <a:gd name="T34" fmla="*/ 1 w 55"/>
                <a:gd name="T35" fmla="*/ 76 h 118"/>
                <a:gd name="T36" fmla="*/ 2 w 55"/>
                <a:gd name="T37" fmla="*/ 84 h 118"/>
                <a:gd name="T38" fmla="*/ 3 w 55"/>
                <a:gd name="T39" fmla="*/ 89 h 118"/>
                <a:gd name="T40" fmla="*/ 5 w 55"/>
                <a:gd name="T41" fmla="*/ 94 h 118"/>
                <a:gd name="T42" fmla="*/ 6 w 55"/>
                <a:gd name="T43" fmla="*/ 98 h 118"/>
                <a:gd name="T44" fmla="*/ 9 w 55"/>
                <a:gd name="T45" fmla="*/ 102 h 118"/>
                <a:gd name="T46" fmla="*/ 11 w 55"/>
                <a:gd name="T47" fmla="*/ 106 h 118"/>
                <a:gd name="T48" fmla="*/ 14 w 55"/>
                <a:gd name="T49" fmla="*/ 110 h 118"/>
                <a:gd name="T50" fmla="*/ 19 w 55"/>
                <a:gd name="T51" fmla="*/ 115 h 118"/>
                <a:gd name="T52" fmla="*/ 23 w 55"/>
                <a:gd name="T53" fmla="*/ 116 h 118"/>
                <a:gd name="T54" fmla="*/ 27 w 55"/>
                <a:gd name="T55" fmla="*/ 118 h 118"/>
                <a:gd name="T56" fmla="*/ 32 w 55"/>
                <a:gd name="T57" fmla="*/ 116 h 118"/>
                <a:gd name="T58" fmla="*/ 36 w 55"/>
                <a:gd name="T59" fmla="*/ 114 h 118"/>
                <a:gd name="T60" fmla="*/ 40 w 55"/>
                <a:gd name="T61" fmla="*/ 111 h 118"/>
                <a:gd name="T62" fmla="*/ 42 w 55"/>
                <a:gd name="T63" fmla="*/ 106 h 118"/>
                <a:gd name="T64" fmla="*/ 45 w 55"/>
                <a:gd name="T65" fmla="*/ 102 h 118"/>
                <a:gd name="T66" fmla="*/ 48 w 55"/>
                <a:gd name="T67" fmla="*/ 98 h 118"/>
                <a:gd name="T68" fmla="*/ 49 w 55"/>
                <a:gd name="T69" fmla="*/ 94 h 118"/>
                <a:gd name="T70" fmla="*/ 50 w 55"/>
                <a:gd name="T71" fmla="*/ 89 h 118"/>
                <a:gd name="T72" fmla="*/ 53 w 55"/>
                <a:gd name="T73" fmla="*/ 77 h 118"/>
                <a:gd name="T74" fmla="*/ 54 w 55"/>
                <a:gd name="T75" fmla="*/ 72 h 118"/>
                <a:gd name="T76" fmla="*/ 55 w 55"/>
                <a:gd name="T77" fmla="*/ 67 h 118"/>
                <a:gd name="T78" fmla="*/ 55 w 55"/>
                <a:gd name="T79" fmla="*/ 62 h 118"/>
                <a:gd name="T80" fmla="*/ 55 w 55"/>
                <a:gd name="T81" fmla="*/ 57 h 118"/>
                <a:gd name="T82" fmla="*/ 55 w 55"/>
                <a:gd name="T83" fmla="*/ 52 h 118"/>
                <a:gd name="T84" fmla="*/ 55 w 55"/>
                <a:gd name="T85" fmla="*/ 46 h 118"/>
                <a:gd name="T86" fmla="*/ 54 w 55"/>
                <a:gd name="T87" fmla="*/ 41 h 118"/>
                <a:gd name="T88" fmla="*/ 53 w 55"/>
                <a:gd name="T89" fmla="*/ 33 h 118"/>
                <a:gd name="T90" fmla="*/ 51 w 55"/>
                <a:gd name="T91" fmla="*/ 29 h 118"/>
                <a:gd name="T92" fmla="*/ 50 w 55"/>
                <a:gd name="T93" fmla="*/ 24 h 118"/>
                <a:gd name="T94" fmla="*/ 49 w 55"/>
                <a:gd name="T95" fmla="*/ 19 h 118"/>
                <a:gd name="T96" fmla="*/ 48 w 55"/>
                <a:gd name="T97" fmla="*/ 15 h 118"/>
                <a:gd name="T98" fmla="*/ 45 w 55"/>
                <a:gd name="T99" fmla="*/ 11 h 118"/>
                <a:gd name="T100" fmla="*/ 42 w 55"/>
                <a:gd name="T101" fmla="*/ 7 h 1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
                <a:gd name="T154" fmla="*/ 0 h 118"/>
                <a:gd name="T155" fmla="*/ 55 w 55"/>
                <a:gd name="T156" fmla="*/ 118 h 1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 h="118">
                  <a:moveTo>
                    <a:pt x="40" y="5"/>
                  </a:moveTo>
                  <a:lnTo>
                    <a:pt x="37" y="4"/>
                  </a:lnTo>
                  <a:lnTo>
                    <a:pt x="36" y="2"/>
                  </a:lnTo>
                  <a:lnTo>
                    <a:pt x="36" y="1"/>
                  </a:lnTo>
                  <a:lnTo>
                    <a:pt x="35" y="1"/>
                  </a:lnTo>
                  <a:lnTo>
                    <a:pt x="33" y="1"/>
                  </a:lnTo>
                  <a:lnTo>
                    <a:pt x="32" y="0"/>
                  </a:lnTo>
                  <a:lnTo>
                    <a:pt x="31" y="0"/>
                  </a:lnTo>
                  <a:lnTo>
                    <a:pt x="29" y="0"/>
                  </a:lnTo>
                  <a:lnTo>
                    <a:pt x="28" y="0"/>
                  </a:lnTo>
                  <a:lnTo>
                    <a:pt x="27" y="0"/>
                  </a:lnTo>
                  <a:lnTo>
                    <a:pt x="26" y="0"/>
                  </a:lnTo>
                  <a:lnTo>
                    <a:pt x="24" y="0"/>
                  </a:lnTo>
                  <a:lnTo>
                    <a:pt x="23" y="1"/>
                  </a:lnTo>
                  <a:lnTo>
                    <a:pt x="22" y="1"/>
                  </a:lnTo>
                  <a:lnTo>
                    <a:pt x="20" y="2"/>
                  </a:lnTo>
                  <a:lnTo>
                    <a:pt x="19" y="4"/>
                  </a:lnTo>
                  <a:lnTo>
                    <a:pt x="18" y="4"/>
                  </a:lnTo>
                  <a:lnTo>
                    <a:pt x="16" y="5"/>
                  </a:lnTo>
                  <a:lnTo>
                    <a:pt x="15" y="6"/>
                  </a:lnTo>
                  <a:lnTo>
                    <a:pt x="14" y="7"/>
                  </a:lnTo>
                  <a:lnTo>
                    <a:pt x="14" y="9"/>
                  </a:lnTo>
                  <a:lnTo>
                    <a:pt x="13" y="9"/>
                  </a:lnTo>
                  <a:lnTo>
                    <a:pt x="13" y="10"/>
                  </a:lnTo>
                  <a:lnTo>
                    <a:pt x="11" y="11"/>
                  </a:lnTo>
                  <a:lnTo>
                    <a:pt x="11" y="13"/>
                  </a:lnTo>
                  <a:lnTo>
                    <a:pt x="10" y="13"/>
                  </a:lnTo>
                  <a:lnTo>
                    <a:pt x="10" y="14"/>
                  </a:lnTo>
                  <a:lnTo>
                    <a:pt x="9" y="15"/>
                  </a:lnTo>
                  <a:lnTo>
                    <a:pt x="9" y="17"/>
                  </a:lnTo>
                  <a:lnTo>
                    <a:pt x="7" y="18"/>
                  </a:lnTo>
                  <a:lnTo>
                    <a:pt x="7" y="19"/>
                  </a:lnTo>
                  <a:lnTo>
                    <a:pt x="7" y="20"/>
                  </a:lnTo>
                  <a:lnTo>
                    <a:pt x="6" y="20"/>
                  </a:lnTo>
                  <a:lnTo>
                    <a:pt x="6" y="22"/>
                  </a:lnTo>
                  <a:lnTo>
                    <a:pt x="6" y="23"/>
                  </a:lnTo>
                  <a:lnTo>
                    <a:pt x="5" y="24"/>
                  </a:lnTo>
                  <a:lnTo>
                    <a:pt x="5" y="26"/>
                  </a:lnTo>
                  <a:lnTo>
                    <a:pt x="5" y="27"/>
                  </a:lnTo>
                  <a:lnTo>
                    <a:pt x="3" y="28"/>
                  </a:lnTo>
                  <a:lnTo>
                    <a:pt x="3" y="29"/>
                  </a:lnTo>
                  <a:lnTo>
                    <a:pt x="3" y="31"/>
                  </a:lnTo>
                  <a:lnTo>
                    <a:pt x="2" y="35"/>
                  </a:lnTo>
                  <a:lnTo>
                    <a:pt x="1" y="39"/>
                  </a:lnTo>
                  <a:lnTo>
                    <a:pt x="1" y="41"/>
                  </a:lnTo>
                  <a:lnTo>
                    <a:pt x="1" y="42"/>
                  </a:lnTo>
                  <a:lnTo>
                    <a:pt x="1" y="44"/>
                  </a:lnTo>
                  <a:lnTo>
                    <a:pt x="1" y="45"/>
                  </a:lnTo>
                  <a:lnTo>
                    <a:pt x="1" y="46"/>
                  </a:lnTo>
                  <a:lnTo>
                    <a:pt x="0" y="48"/>
                  </a:lnTo>
                  <a:lnTo>
                    <a:pt x="0" y="49"/>
                  </a:lnTo>
                  <a:lnTo>
                    <a:pt x="0" y="50"/>
                  </a:lnTo>
                  <a:lnTo>
                    <a:pt x="0" y="52"/>
                  </a:lnTo>
                  <a:lnTo>
                    <a:pt x="0" y="53"/>
                  </a:lnTo>
                  <a:lnTo>
                    <a:pt x="0" y="54"/>
                  </a:lnTo>
                  <a:lnTo>
                    <a:pt x="0" y="55"/>
                  </a:lnTo>
                  <a:lnTo>
                    <a:pt x="0" y="57"/>
                  </a:lnTo>
                  <a:lnTo>
                    <a:pt x="0" y="58"/>
                  </a:lnTo>
                  <a:lnTo>
                    <a:pt x="0" y="59"/>
                  </a:lnTo>
                  <a:lnTo>
                    <a:pt x="0" y="61"/>
                  </a:lnTo>
                  <a:lnTo>
                    <a:pt x="0" y="62"/>
                  </a:lnTo>
                  <a:lnTo>
                    <a:pt x="0" y="63"/>
                  </a:lnTo>
                  <a:lnTo>
                    <a:pt x="0" y="64"/>
                  </a:lnTo>
                  <a:lnTo>
                    <a:pt x="0" y="66"/>
                  </a:lnTo>
                  <a:lnTo>
                    <a:pt x="0" y="67"/>
                  </a:lnTo>
                  <a:lnTo>
                    <a:pt x="0" y="68"/>
                  </a:lnTo>
                  <a:lnTo>
                    <a:pt x="0" y="70"/>
                  </a:lnTo>
                  <a:lnTo>
                    <a:pt x="0" y="71"/>
                  </a:lnTo>
                  <a:lnTo>
                    <a:pt x="0" y="72"/>
                  </a:lnTo>
                  <a:lnTo>
                    <a:pt x="1" y="74"/>
                  </a:lnTo>
                  <a:lnTo>
                    <a:pt x="1" y="75"/>
                  </a:lnTo>
                  <a:lnTo>
                    <a:pt x="1" y="76"/>
                  </a:lnTo>
                  <a:lnTo>
                    <a:pt x="1" y="79"/>
                  </a:lnTo>
                  <a:lnTo>
                    <a:pt x="1" y="80"/>
                  </a:lnTo>
                  <a:lnTo>
                    <a:pt x="2" y="83"/>
                  </a:lnTo>
                  <a:lnTo>
                    <a:pt x="2" y="84"/>
                  </a:lnTo>
                  <a:lnTo>
                    <a:pt x="2" y="85"/>
                  </a:lnTo>
                  <a:lnTo>
                    <a:pt x="2" y="87"/>
                  </a:lnTo>
                  <a:lnTo>
                    <a:pt x="3" y="88"/>
                  </a:lnTo>
                  <a:lnTo>
                    <a:pt x="3" y="89"/>
                  </a:lnTo>
                  <a:lnTo>
                    <a:pt x="3" y="90"/>
                  </a:lnTo>
                  <a:lnTo>
                    <a:pt x="3" y="92"/>
                  </a:lnTo>
                  <a:lnTo>
                    <a:pt x="5" y="93"/>
                  </a:lnTo>
                  <a:lnTo>
                    <a:pt x="5" y="94"/>
                  </a:lnTo>
                  <a:lnTo>
                    <a:pt x="5" y="96"/>
                  </a:lnTo>
                  <a:lnTo>
                    <a:pt x="6" y="96"/>
                  </a:lnTo>
                  <a:lnTo>
                    <a:pt x="6" y="97"/>
                  </a:lnTo>
                  <a:lnTo>
                    <a:pt x="6" y="98"/>
                  </a:lnTo>
                  <a:lnTo>
                    <a:pt x="7" y="98"/>
                  </a:lnTo>
                  <a:lnTo>
                    <a:pt x="7" y="99"/>
                  </a:lnTo>
                  <a:lnTo>
                    <a:pt x="7" y="101"/>
                  </a:lnTo>
                  <a:lnTo>
                    <a:pt x="9" y="102"/>
                  </a:lnTo>
                  <a:lnTo>
                    <a:pt x="9" y="103"/>
                  </a:lnTo>
                  <a:lnTo>
                    <a:pt x="10" y="105"/>
                  </a:lnTo>
                  <a:lnTo>
                    <a:pt x="10" y="106"/>
                  </a:lnTo>
                  <a:lnTo>
                    <a:pt x="11" y="106"/>
                  </a:lnTo>
                  <a:lnTo>
                    <a:pt x="11" y="107"/>
                  </a:lnTo>
                  <a:lnTo>
                    <a:pt x="13" y="109"/>
                  </a:lnTo>
                  <a:lnTo>
                    <a:pt x="13" y="110"/>
                  </a:lnTo>
                  <a:lnTo>
                    <a:pt x="14" y="110"/>
                  </a:lnTo>
                  <a:lnTo>
                    <a:pt x="15" y="111"/>
                  </a:lnTo>
                  <a:lnTo>
                    <a:pt x="16" y="114"/>
                  </a:lnTo>
                  <a:lnTo>
                    <a:pt x="18" y="114"/>
                  </a:lnTo>
                  <a:lnTo>
                    <a:pt x="19" y="115"/>
                  </a:lnTo>
                  <a:lnTo>
                    <a:pt x="20" y="115"/>
                  </a:lnTo>
                  <a:lnTo>
                    <a:pt x="22" y="115"/>
                  </a:lnTo>
                  <a:lnTo>
                    <a:pt x="22" y="116"/>
                  </a:lnTo>
                  <a:lnTo>
                    <a:pt x="23" y="116"/>
                  </a:lnTo>
                  <a:lnTo>
                    <a:pt x="24" y="116"/>
                  </a:lnTo>
                  <a:lnTo>
                    <a:pt x="26" y="116"/>
                  </a:lnTo>
                  <a:lnTo>
                    <a:pt x="27" y="116"/>
                  </a:lnTo>
                  <a:lnTo>
                    <a:pt x="27" y="118"/>
                  </a:lnTo>
                  <a:lnTo>
                    <a:pt x="28" y="116"/>
                  </a:lnTo>
                  <a:lnTo>
                    <a:pt x="29" y="116"/>
                  </a:lnTo>
                  <a:lnTo>
                    <a:pt x="31" y="116"/>
                  </a:lnTo>
                  <a:lnTo>
                    <a:pt x="32" y="116"/>
                  </a:lnTo>
                  <a:lnTo>
                    <a:pt x="32" y="115"/>
                  </a:lnTo>
                  <a:lnTo>
                    <a:pt x="33" y="115"/>
                  </a:lnTo>
                  <a:lnTo>
                    <a:pt x="35" y="115"/>
                  </a:lnTo>
                  <a:lnTo>
                    <a:pt x="36" y="114"/>
                  </a:lnTo>
                  <a:lnTo>
                    <a:pt x="36" y="112"/>
                  </a:lnTo>
                  <a:lnTo>
                    <a:pt x="37" y="112"/>
                  </a:lnTo>
                  <a:lnTo>
                    <a:pt x="38" y="111"/>
                  </a:lnTo>
                  <a:lnTo>
                    <a:pt x="40" y="111"/>
                  </a:lnTo>
                  <a:lnTo>
                    <a:pt x="40" y="110"/>
                  </a:lnTo>
                  <a:lnTo>
                    <a:pt x="41" y="109"/>
                  </a:lnTo>
                  <a:lnTo>
                    <a:pt x="42" y="107"/>
                  </a:lnTo>
                  <a:lnTo>
                    <a:pt x="42" y="106"/>
                  </a:lnTo>
                  <a:lnTo>
                    <a:pt x="44" y="105"/>
                  </a:lnTo>
                  <a:lnTo>
                    <a:pt x="44" y="103"/>
                  </a:lnTo>
                  <a:lnTo>
                    <a:pt x="45" y="103"/>
                  </a:lnTo>
                  <a:lnTo>
                    <a:pt x="45" y="102"/>
                  </a:lnTo>
                  <a:lnTo>
                    <a:pt x="45" y="101"/>
                  </a:lnTo>
                  <a:lnTo>
                    <a:pt x="46" y="101"/>
                  </a:lnTo>
                  <a:lnTo>
                    <a:pt x="46" y="99"/>
                  </a:lnTo>
                  <a:lnTo>
                    <a:pt x="48" y="98"/>
                  </a:lnTo>
                  <a:lnTo>
                    <a:pt x="48" y="97"/>
                  </a:lnTo>
                  <a:lnTo>
                    <a:pt x="48" y="96"/>
                  </a:lnTo>
                  <a:lnTo>
                    <a:pt x="49" y="96"/>
                  </a:lnTo>
                  <a:lnTo>
                    <a:pt x="49" y="94"/>
                  </a:lnTo>
                  <a:lnTo>
                    <a:pt x="49" y="93"/>
                  </a:lnTo>
                  <a:lnTo>
                    <a:pt x="50" y="92"/>
                  </a:lnTo>
                  <a:lnTo>
                    <a:pt x="50" y="90"/>
                  </a:lnTo>
                  <a:lnTo>
                    <a:pt x="50" y="89"/>
                  </a:lnTo>
                  <a:lnTo>
                    <a:pt x="51" y="87"/>
                  </a:lnTo>
                  <a:lnTo>
                    <a:pt x="53" y="83"/>
                  </a:lnTo>
                  <a:lnTo>
                    <a:pt x="53" y="79"/>
                  </a:lnTo>
                  <a:lnTo>
                    <a:pt x="53" y="77"/>
                  </a:lnTo>
                  <a:lnTo>
                    <a:pt x="54" y="76"/>
                  </a:lnTo>
                  <a:lnTo>
                    <a:pt x="54" y="75"/>
                  </a:lnTo>
                  <a:lnTo>
                    <a:pt x="54" y="74"/>
                  </a:lnTo>
                  <a:lnTo>
                    <a:pt x="54" y="72"/>
                  </a:lnTo>
                  <a:lnTo>
                    <a:pt x="54" y="71"/>
                  </a:lnTo>
                  <a:lnTo>
                    <a:pt x="54" y="70"/>
                  </a:lnTo>
                  <a:lnTo>
                    <a:pt x="54" y="68"/>
                  </a:lnTo>
                  <a:lnTo>
                    <a:pt x="55" y="67"/>
                  </a:lnTo>
                  <a:lnTo>
                    <a:pt x="55" y="66"/>
                  </a:lnTo>
                  <a:lnTo>
                    <a:pt x="55" y="64"/>
                  </a:lnTo>
                  <a:lnTo>
                    <a:pt x="55" y="63"/>
                  </a:lnTo>
                  <a:lnTo>
                    <a:pt x="55" y="62"/>
                  </a:lnTo>
                  <a:lnTo>
                    <a:pt x="55" y="61"/>
                  </a:lnTo>
                  <a:lnTo>
                    <a:pt x="55" y="59"/>
                  </a:lnTo>
                  <a:lnTo>
                    <a:pt x="55" y="58"/>
                  </a:lnTo>
                  <a:lnTo>
                    <a:pt x="55" y="57"/>
                  </a:lnTo>
                  <a:lnTo>
                    <a:pt x="55" y="55"/>
                  </a:lnTo>
                  <a:lnTo>
                    <a:pt x="55" y="54"/>
                  </a:lnTo>
                  <a:lnTo>
                    <a:pt x="55" y="53"/>
                  </a:lnTo>
                  <a:lnTo>
                    <a:pt x="55" y="52"/>
                  </a:lnTo>
                  <a:lnTo>
                    <a:pt x="55" y="50"/>
                  </a:lnTo>
                  <a:lnTo>
                    <a:pt x="55" y="49"/>
                  </a:lnTo>
                  <a:lnTo>
                    <a:pt x="55" y="48"/>
                  </a:lnTo>
                  <a:lnTo>
                    <a:pt x="55" y="46"/>
                  </a:lnTo>
                  <a:lnTo>
                    <a:pt x="55" y="45"/>
                  </a:lnTo>
                  <a:lnTo>
                    <a:pt x="54" y="44"/>
                  </a:lnTo>
                  <a:lnTo>
                    <a:pt x="54" y="42"/>
                  </a:lnTo>
                  <a:lnTo>
                    <a:pt x="54" y="41"/>
                  </a:lnTo>
                  <a:lnTo>
                    <a:pt x="54" y="40"/>
                  </a:lnTo>
                  <a:lnTo>
                    <a:pt x="54" y="37"/>
                  </a:lnTo>
                  <a:lnTo>
                    <a:pt x="54" y="36"/>
                  </a:lnTo>
                  <a:lnTo>
                    <a:pt x="53" y="33"/>
                  </a:lnTo>
                  <a:lnTo>
                    <a:pt x="53" y="32"/>
                  </a:lnTo>
                  <a:lnTo>
                    <a:pt x="53" y="31"/>
                  </a:lnTo>
                  <a:lnTo>
                    <a:pt x="53" y="29"/>
                  </a:lnTo>
                  <a:lnTo>
                    <a:pt x="51" y="29"/>
                  </a:lnTo>
                  <a:lnTo>
                    <a:pt x="51" y="28"/>
                  </a:lnTo>
                  <a:lnTo>
                    <a:pt x="51" y="27"/>
                  </a:lnTo>
                  <a:lnTo>
                    <a:pt x="51" y="26"/>
                  </a:lnTo>
                  <a:lnTo>
                    <a:pt x="50" y="24"/>
                  </a:lnTo>
                  <a:lnTo>
                    <a:pt x="50" y="23"/>
                  </a:lnTo>
                  <a:lnTo>
                    <a:pt x="50" y="22"/>
                  </a:lnTo>
                  <a:lnTo>
                    <a:pt x="49" y="20"/>
                  </a:lnTo>
                  <a:lnTo>
                    <a:pt x="49" y="19"/>
                  </a:lnTo>
                  <a:lnTo>
                    <a:pt x="49" y="18"/>
                  </a:lnTo>
                  <a:lnTo>
                    <a:pt x="48" y="18"/>
                  </a:lnTo>
                  <a:lnTo>
                    <a:pt x="48" y="17"/>
                  </a:lnTo>
                  <a:lnTo>
                    <a:pt x="48" y="15"/>
                  </a:lnTo>
                  <a:lnTo>
                    <a:pt x="46" y="15"/>
                  </a:lnTo>
                  <a:lnTo>
                    <a:pt x="46" y="14"/>
                  </a:lnTo>
                  <a:lnTo>
                    <a:pt x="45" y="13"/>
                  </a:lnTo>
                  <a:lnTo>
                    <a:pt x="45" y="11"/>
                  </a:lnTo>
                  <a:lnTo>
                    <a:pt x="44" y="10"/>
                  </a:lnTo>
                  <a:lnTo>
                    <a:pt x="44" y="9"/>
                  </a:lnTo>
                  <a:lnTo>
                    <a:pt x="42" y="9"/>
                  </a:lnTo>
                  <a:lnTo>
                    <a:pt x="42" y="7"/>
                  </a:lnTo>
                  <a:lnTo>
                    <a:pt x="41" y="7"/>
                  </a:lnTo>
                  <a:lnTo>
                    <a:pt x="41" y="6"/>
                  </a:lnTo>
                  <a:lnTo>
                    <a:pt x="40" y="5"/>
                  </a:lnTo>
                  <a:close/>
                </a:path>
              </a:pathLst>
            </a:custGeom>
            <a:solidFill>
              <a:srgbClr val="808080"/>
            </a:solidFill>
            <a:ln w="9525">
              <a:noFill/>
              <a:round/>
              <a:headEnd/>
              <a:tailEnd/>
            </a:ln>
          </p:spPr>
          <p:txBody>
            <a:bodyPr/>
            <a:lstStyle/>
            <a:p>
              <a:endParaRPr lang="en-US"/>
            </a:p>
          </p:txBody>
        </p:sp>
        <p:sp>
          <p:nvSpPr>
            <p:cNvPr id="422" name="Freeform 568"/>
            <p:cNvSpPr>
              <a:spLocks/>
            </p:cNvSpPr>
            <p:nvPr/>
          </p:nvSpPr>
          <p:spPr bwMode="auto">
            <a:xfrm>
              <a:off x="1774" y="1270"/>
              <a:ext cx="57" cy="120"/>
            </a:xfrm>
            <a:custGeom>
              <a:avLst/>
              <a:gdLst>
                <a:gd name="T0" fmla="*/ 2 w 57"/>
                <a:gd name="T1" fmla="*/ 47 h 120"/>
                <a:gd name="T2" fmla="*/ 0 w 57"/>
                <a:gd name="T3" fmla="*/ 59 h 120"/>
                <a:gd name="T4" fmla="*/ 2 w 57"/>
                <a:gd name="T5" fmla="*/ 70 h 120"/>
                <a:gd name="T6" fmla="*/ 3 w 57"/>
                <a:gd name="T7" fmla="*/ 85 h 120"/>
                <a:gd name="T8" fmla="*/ 5 w 57"/>
                <a:gd name="T9" fmla="*/ 94 h 120"/>
                <a:gd name="T10" fmla="*/ 9 w 57"/>
                <a:gd name="T11" fmla="*/ 103 h 120"/>
                <a:gd name="T12" fmla="*/ 15 w 57"/>
                <a:gd name="T13" fmla="*/ 112 h 120"/>
                <a:gd name="T14" fmla="*/ 20 w 57"/>
                <a:gd name="T15" fmla="*/ 117 h 120"/>
                <a:gd name="T16" fmla="*/ 25 w 57"/>
                <a:gd name="T17" fmla="*/ 120 h 120"/>
                <a:gd name="T18" fmla="*/ 30 w 57"/>
                <a:gd name="T19" fmla="*/ 120 h 120"/>
                <a:gd name="T20" fmla="*/ 37 w 57"/>
                <a:gd name="T21" fmla="*/ 118 h 120"/>
                <a:gd name="T22" fmla="*/ 40 w 57"/>
                <a:gd name="T23" fmla="*/ 113 h 120"/>
                <a:gd name="T24" fmla="*/ 47 w 57"/>
                <a:gd name="T25" fmla="*/ 105 h 120"/>
                <a:gd name="T26" fmla="*/ 51 w 57"/>
                <a:gd name="T27" fmla="*/ 98 h 120"/>
                <a:gd name="T28" fmla="*/ 55 w 57"/>
                <a:gd name="T29" fmla="*/ 87 h 120"/>
                <a:gd name="T30" fmla="*/ 56 w 57"/>
                <a:gd name="T31" fmla="*/ 76 h 120"/>
                <a:gd name="T32" fmla="*/ 57 w 57"/>
                <a:gd name="T33" fmla="*/ 64 h 120"/>
                <a:gd name="T34" fmla="*/ 57 w 57"/>
                <a:gd name="T35" fmla="*/ 50 h 120"/>
                <a:gd name="T36" fmla="*/ 55 w 57"/>
                <a:gd name="T37" fmla="*/ 34 h 120"/>
                <a:gd name="T38" fmla="*/ 52 w 57"/>
                <a:gd name="T39" fmla="*/ 24 h 120"/>
                <a:gd name="T40" fmla="*/ 48 w 57"/>
                <a:gd name="T41" fmla="*/ 15 h 120"/>
                <a:gd name="T42" fmla="*/ 44 w 57"/>
                <a:gd name="T43" fmla="*/ 8 h 120"/>
                <a:gd name="T44" fmla="*/ 35 w 57"/>
                <a:gd name="T45" fmla="*/ 0 h 120"/>
                <a:gd name="T46" fmla="*/ 29 w 57"/>
                <a:gd name="T47" fmla="*/ 0 h 120"/>
                <a:gd name="T48" fmla="*/ 24 w 57"/>
                <a:gd name="T49" fmla="*/ 2 h 120"/>
                <a:gd name="T50" fmla="*/ 16 w 57"/>
                <a:gd name="T51" fmla="*/ 8 h 120"/>
                <a:gd name="T52" fmla="*/ 12 w 57"/>
                <a:gd name="T53" fmla="*/ 15 h 120"/>
                <a:gd name="T54" fmla="*/ 8 w 57"/>
                <a:gd name="T55" fmla="*/ 22 h 120"/>
                <a:gd name="T56" fmla="*/ 4 w 57"/>
                <a:gd name="T57" fmla="*/ 35 h 120"/>
                <a:gd name="T58" fmla="*/ 8 w 57"/>
                <a:gd name="T59" fmla="*/ 26 h 120"/>
                <a:gd name="T60" fmla="*/ 12 w 57"/>
                <a:gd name="T61" fmla="*/ 19 h 120"/>
                <a:gd name="T62" fmla="*/ 16 w 57"/>
                <a:gd name="T63" fmla="*/ 12 h 120"/>
                <a:gd name="T64" fmla="*/ 24 w 57"/>
                <a:gd name="T65" fmla="*/ 4 h 120"/>
                <a:gd name="T66" fmla="*/ 29 w 57"/>
                <a:gd name="T67" fmla="*/ 3 h 120"/>
                <a:gd name="T68" fmla="*/ 34 w 57"/>
                <a:gd name="T69" fmla="*/ 3 h 120"/>
                <a:gd name="T70" fmla="*/ 39 w 57"/>
                <a:gd name="T71" fmla="*/ 6 h 120"/>
                <a:gd name="T72" fmla="*/ 47 w 57"/>
                <a:gd name="T73" fmla="*/ 15 h 120"/>
                <a:gd name="T74" fmla="*/ 51 w 57"/>
                <a:gd name="T75" fmla="*/ 24 h 120"/>
                <a:gd name="T76" fmla="*/ 53 w 57"/>
                <a:gd name="T77" fmla="*/ 31 h 120"/>
                <a:gd name="T78" fmla="*/ 56 w 57"/>
                <a:gd name="T79" fmla="*/ 47 h 120"/>
                <a:gd name="T80" fmla="*/ 56 w 57"/>
                <a:gd name="T81" fmla="*/ 61 h 120"/>
                <a:gd name="T82" fmla="*/ 56 w 57"/>
                <a:gd name="T83" fmla="*/ 73 h 120"/>
                <a:gd name="T84" fmla="*/ 53 w 57"/>
                <a:gd name="T85" fmla="*/ 83 h 120"/>
                <a:gd name="T86" fmla="*/ 51 w 57"/>
                <a:gd name="T87" fmla="*/ 94 h 120"/>
                <a:gd name="T88" fmla="*/ 47 w 57"/>
                <a:gd name="T89" fmla="*/ 101 h 120"/>
                <a:gd name="T90" fmla="*/ 42 w 57"/>
                <a:gd name="T91" fmla="*/ 111 h 120"/>
                <a:gd name="T92" fmla="*/ 37 w 57"/>
                <a:gd name="T93" fmla="*/ 114 h 120"/>
                <a:gd name="T94" fmla="*/ 31 w 57"/>
                <a:gd name="T95" fmla="*/ 117 h 120"/>
                <a:gd name="T96" fmla="*/ 26 w 57"/>
                <a:gd name="T97" fmla="*/ 117 h 120"/>
                <a:gd name="T98" fmla="*/ 21 w 57"/>
                <a:gd name="T99" fmla="*/ 116 h 120"/>
                <a:gd name="T100" fmla="*/ 16 w 57"/>
                <a:gd name="T101" fmla="*/ 111 h 120"/>
                <a:gd name="T102" fmla="*/ 11 w 57"/>
                <a:gd name="T103" fmla="*/ 103 h 120"/>
                <a:gd name="T104" fmla="*/ 7 w 57"/>
                <a:gd name="T105" fmla="*/ 95 h 120"/>
                <a:gd name="T106" fmla="*/ 4 w 57"/>
                <a:gd name="T107" fmla="*/ 86 h 120"/>
                <a:gd name="T108" fmla="*/ 3 w 57"/>
                <a:gd name="T109" fmla="*/ 73 h 120"/>
                <a:gd name="T110" fmla="*/ 2 w 57"/>
                <a:gd name="T111" fmla="*/ 61 h 120"/>
                <a:gd name="T112" fmla="*/ 3 w 57"/>
                <a:gd name="T113" fmla="*/ 51 h 120"/>
                <a:gd name="T114" fmla="*/ 5 w 57"/>
                <a:gd name="T115" fmla="*/ 37 h 1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7"/>
                <a:gd name="T175" fmla="*/ 0 h 120"/>
                <a:gd name="T176" fmla="*/ 57 w 57"/>
                <a:gd name="T177" fmla="*/ 120 h 1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7" h="120">
                  <a:moveTo>
                    <a:pt x="4" y="35"/>
                  </a:moveTo>
                  <a:lnTo>
                    <a:pt x="3" y="41"/>
                  </a:lnTo>
                  <a:lnTo>
                    <a:pt x="3" y="44"/>
                  </a:lnTo>
                  <a:lnTo>
                    <a:pt x="2" y="47"/>
                  </a:lnTo>
                  <a:lnTo>
                    <a:pt x="2" y="50"/>
                  </a:lnTo>
                  <a:lnTo>
                    <a:pt x="2" y="54"/>
                  </a:lnTo>
                  <a:lnTo>
                    <a:pt x="2" y="56"/>
                  </a:lnTo>
                  <a:lnTo>
                    <a:pt x="0" y="59"/>
                  </a:lnTo>
                  <a:lnTo>
                    <a:pt x="2" y="61"/>
                  </a:lnTo>
                  <a:lnTo>
                    <a:pt x="2" y="65"/>
                  </a:lnTo>
                  <a:lnTo>
                    <a:pt x="2" y="68"/>
                  </a:lnTo>
                  <a:lnTo>
                    <a:pt x="2" y="70"/>
                  </a:lnTo>
                  <a:lnTo>
                    <a:pt x="2" y="73"/>
                  </a:lnTo>
                  <a:lnTo>
                    <a:pt x="2" y="76"/>
                  </a:lnTo>
                  <a:lnTo>
                    <a:pt x="3" y="82"/>
                  </a:lnTo>
                  <a:lnTo>
                    <a:pt x="3" y="85"/>
                  </a:lnTo>
                  <a:lnTo>
                    <a:pt x="4" y="86"/>
                  </a:lnTo>
                  <a:lnTo>
                    <a:pt x="4" y="90"/>
                  </a:lnTo>
                  <a:lnTo>
                    <a:pt x="5" y="92"/>
                  </a:lnTo>
                  <a:lnTo>
                    <a:pt x="5" y="94"/>
                  </a:lnTo>
                  <a:lnTo>
                    <a:pt x="7" y="96"/>
                  </a:lnTo>
                  <a:lnTo>
                    <a:pt x="7" y="99"/>
                  </a:lnTo>
                  <a:lnTo>
                    <a:pt x="8" y="100"/>
                  </a:lnTo>
                  <a:lnTo>
                    <a:pt x="9" y="103"/>
                  </a:lnTo>
                  <a:lnTo>
                    <a:pt x="9" y="105"/>
                  </a:lnTo>
                  <a:lnTo>
                    <a:pt x="11" y="107"/>
                  </a:lnTo>
                  <a:lnTo>
                    <a:pt x="13" y="111"/>
                  </a:lnTo>
                  <a:lnTo>
                    <a:pt x="15" y="112"/>
                  </a:lnTo>
                  <a:lnTo>
                    <a:pt x="16" y="113"/>
                  </a:lnTo>
                  <a:lnTo>
                    <a:pt x="17" y="114"/>
                  </a:lnTo>
                  <a:lnTo>
                    <a:pt x="18" y="116"/>
                  </a:lnTo>
                  <a:lnTo>
                    <a:pt x="20" y="117"/>
                  </a:lnTo>
                  <a:lnTo>
                    <a:pt x="21" y="118"/>
                  </a:lnTo>
                  <a:lnTo>
                    <a:pt x="22" y="118"/>
                  </a:lnTo>
                  <a:lnTo>
                    <a:pt x="24" y="120"/>
                  </a:lnTo>
                  <a:lnTo>
                    <a:pt x="25" y="120"/>
                  </a:lnTo>
                  <a:lnTo>
                    <a:pt x="26" y="120"/>
                  </a:lnTo>
                  <a:lnTo>
                    <a:pt x="28" y="120"/>
                  </a:lnTo>
                  <a:lnTo>
                    <a:pt x="29" y="120"/>
                  </a:lnTo>
                  <a:lnTo>
                    <a:pt x="30" y="120"/>
                  </a:lnTo>
                  <a:lnTo>
                    <a:pt x="31" y="120"/>
                  </a:lnTo>
                  <a:lnTo>
                    <a:pt x="33" y="120"/>
                  </a:lnTo>
                  <a:lnTo>
                    <a:pt x="34" y="118"/>
                  </a:lnTo>
                  <a:lnTo>
                    <a:pt x="37" y="118"/>
                  </a:lnTo>
                  <a:lnTo>
                    <a:pt x="38" y="117"/>
                  </a:lnTo>
                  <a:lnTo>
                    <a:pt x="39" y="116"/>
                  </a:lnTo>
                  <a:lnTo>
                    <a:pt x="40" y="114"/>
                  </a:lnTo>
                  <a:lnTo>
                    <a:pt x="40" y="113"/>
                  </a:lnTo>
                  <a:lnTo>
                    <a:pt x="43" y="112"/>
                  </a:lnTo>
                  <a:lnTo>
                    <a:pt x="43" y="111"/>
                  </a:lnTo>
                  <a:lnTo>
                    <a:pt x="46" y="108"/>
                  </a:lnTo>
                  <a:lnTo>
                    <a:pt x="47" y="105"/>
                  </a:lnTo>
                  <a:lnTo>
                    <a:pt x="48" y="104"/>
                  </a:lnTo>
                  <a:lnTo>
                    <a:pt x="50" y="101"/>
                  </a:lnTo>
                  <a:lnTo>
                    <a:pt x="50" y="100"/>
                  </a:lnTo>
                  <a:lnTo>
                    <a:pt x="51" y="98"/>
                  </a:lnTo>
                  <a:lnTo>
                    <a:pt x="52" y="95"/>
                  </a:lnTo>
                  <a:lnTo>
                    <a:pt x="53" y="92"/>
                  </a:lnTo>
                  <a:lnTo>
                    <a:pt x="53" y="90"/>
                  </a:lnTo>
                  <a:lnTo>
                    <a:pt x="55" y="87"/>
                  </a:lnTo>
                  <a:lnTo>
                    <a:pt x="55" y="85"/>
                  </a:lnTo>
                  <a:lnTo>
                    <a:pt x="56" y="82"/>
                  </a:lnTo>
                  <a:lnTo>
                    <a:pt x="56" y="78"/>
                  </a:lnTo>
                  <a:lnTo>
                    <a:pt x="56" y="76"/>
                  </a:lnTo>
                  <a:lnTo>
                    <a:pt x="57" y="73"/>
                  </a:lnTo>
                  <a:lnTo>
                    <a:pt x="57" y="70"/>
                  </a:lnTo>
                  <a:lnTo>
                    <a:pt x="57" y="68"/>
                  </a:lnTo>
                  <a:lnTo>
                    <a:pt x="57" y="64"/>
                  </a:lnTo>
                  <a:lnTo>
                    <a:pt x="57" y="61"/>
                  </a:lnTo>
                  <a:lnTo>
                    <a:pt x="57" y="59"/>
                  </a:lnTo>
                  <a:lnTo>
                    <a:pt x="57" y="56"/>
                  </a:lnTo>
                  <a:lnTo>
                    <a:pt x="57" y="50"/>
                  </a:lnTo>
                  <a:lnTo>
                    <a:pt x="57" y="47"/>
                  </a:lnTo>
                  <a:lnTo>
                    <a:pt x="57" y="44"/>
                  </a:lnTo>
                  <a:lnTo>
                    <a:pt x="56" y="42"/>
                  </a:lnTo>
                  <a:lnTo>
                    <a:pt x="55" y="34"/>
                  </a:lnTo>
                  <a:lnTo>
                    <a:pt x="55" y="31"/>
                  </a:lnTo>
                  <a:lnTo>
                    <a:pt x="53" y="29"/>
                  </a:lnTo>
                  <a:lnTo>
                    <a:pt x="53" y="26"/>
                  </a:lnTo>
                  <a:lnTo>
                    <a:pt x="52" y="24"/>
                  </a:lnTo>
                  <a:lnTo>
                    <a:pt x="52" y="21"/>
                  </a:lnTo>
                  <a:lnTo>
                    <a:pt x="51" y="20"/>
                  </a:lnTo>
                  <a:lnTo>
                    <a:pt x="50" y="17"/>
                  </a:lnTo>
                  <a:lnTo>
                    <a:pt x="48" y="15"/>
                  </a:lnTo>
                  <a:lnTo>
                    <a:pt x="48" y="13"/>
                  </a:lnTo>
                  <a:lnTo>
                    <a:pt x="47" y="11"/>
                  </a:lnTo>
                  <a:lnTo>
                    <a:pt x="46" y="9"/>
                  </a:lnTo>
                  <a:lnTo>
                    <a:pt x="44" y="8"/>
                  </a:lnTo>
                  <a:lnTo>
                    <a:pt x="39" y="3"/>
                  </a:lnTo>
                  <a:lnTo>
                    <a:pt x="38" y="3"/>
                  </a:lnTo>
                  <a:lnTo>
                    <a:pt x="37" y="2"/>
                  </a:lnTo>
                  <a:lnTo>
                    <a:pt x="35" y="0"/>
                  </a:lnTo>
                  <a:lnTo>
                    <a:pt x="34" y="0"/>
                  </a:lnTo>
                  <a:lnTo>
                    <a:pt x="33" y="0"/>
                  </a:lnTo>
                  <a:lnTo>
                    <a:pt x="31" y="0"/>
                  </a:lnTo>
                  <a:lnTo>
                    <a:pt x="29" y="0"/>
                  </a:lnTo>
                  <a:lnTo>
                    <a:pt x="28" y="0"/>
                  </a:lnTo>
                  <a:lnTo>
                    <a:pt x="26" y="0"/>
                  </a:lnTo>
                  <a:lnTo>
                    <a:pt x="25" y="2"/>
                  </a:lnTo>
                  <a:lnTo>
                    <a:pt x="24" y="2"/>
                  </a:lnTo>
                  <a:lnTo>
                    <a:pt x="22" y="2"/>
                  </a:lnTo>
                  <a:lnTo>
                    <a:pt x="18" y="6"/>
                  </a:lnTo>
                  <a:lnTo>
                    <a:pt x="17" y="7"/>
                  </a:lnTo>
                  <a:lnTo>
                    <a:pt x="16" y="8"/>
                  </a:lnTo>
                  <a:lnTo>
                    <a:pt x="15" y="9"/>
                  </a:lnTo>
                  <a:lnTo>
                    <a:pt x="13" y="11"/>
                  </a:lnTo>
                  <a:lnTo>
                    <a:pt x="13" y="12"/>
                  </a:lnTo>
                  <a:lnTo>
                    <a:pt x="12" y="15"/>
                  </a:lnTo>
                  <a:lnTo>
                    <a:pt x="11" y="16"/>
                  </a:lnTo>
                  <a:lnTo>
                    <a:pt x="9" y="19"/>
                  </a:lnTo>
                  <a:lnTo>
                    <a:pt x="8" y="20"/>
                  </a:lnTo>
                  <a:lnTo>
                    <a:pt x="8" y="22"/>
                  </a:lnTo>
                  <a:lnTo>
                    <a:pt x="7" y="25"/>
                  </a:lnTo>
                  <a:lnTo>
                    <a:pt x="5" y="28"/>
                  </a:lnTo>
                  <a:lnTo>
                    <a:pt x="5" y="30"/>
                  </a:lnTo>
                  <a:lnTo>
                    <a:pt x="4" y="35"/>
                  </a:lnTo>
                  <a:lnTo>
                    <a:pt x="5" y="37"/>
                  </a:lnTo>
                  <a:lnTo>
                    <a:pt x="7" y="31"/>
                  </a:lnTo>
                  <a:lnTo>
                    <a:pt x="7" y="29"/>
                  </a:lnTo>
                  <a:lnTo>
                    <a:pt x="8" y="26"/>
                  </a:lnTo>
                  <a:lnTo>
                    <a:pt x="8" y="24"/>
                  </a:lnTo>
                  <a:lnTo>
                    <a:pt x="9" y="22"/>
                  </a:lnTo>
                  <a:lnTo>
                    <a:pt x="11" y="20"/>
                  </a:lnTo>
                  <a:lnTo>
                    <a:pt x="12" y="19"/>
                  </a:lnTo>
                  <a:lnTo>
                    <a:pt x="12" y="16"/>
                  </a:lnTo>
                  <a:lnTo>
                    <a:pt x="13" y="15"/>
                  </a:lnTo>
                  <a:lnTo>
                    <a:pt x="15" y="13"/>
                  </a:lnTo>
                  <a:lnTo>
                    <a:pt x="16" y="12"/>
                  </a:lnTo>
                  <a:lnTo>
                    <a:pt x="17" y="11"/>
                  </a:lnTo>
                  <a:lnTo>
                    <a:pt x="18" y="9"/>
                  </a:lnTo>
                  <a:lnTo>
                    <a:pt x="20" y="8"/>
                  </a:lnTo>
                  <a:lnTo>
                    <a:pt x="24" y="4"/>
                  </a:lnTo>
                  <a:lnTo>
                    <a:pt x="25" y="4"/>
                  </a:lnTo>
                  <a:lnTo>
                    <a:pt x="26" y="4"/>
                  </a:lnTo>
                  <a:lnTo>
                    <a:pt x="28" y="3"/>
                  </a:lnTo>
                  <a:lnTo>
                    <a:pt x="29" y="3"/>
                  </a:lnTo>
                  <a:lnTo>
                    <a:pt x="30" y="3"/>
                  </a:lnTo>
                  <a:lnTo>
                    <a:pt x="31" y="3"/>
                  </a:lnTo>
                  <a:lnTo>
                    <a:pt x="33" y="3"/>
                  </a:lnTo>
                  <a:lnTo>
                    <a:pt x="34" y="3"/>
                  </a:lnTo>
                  <a:lnTo>
                    <a:pt x="35" y="3"/>
                  </a:lnTo>
                  <a:lnTo>
                    <a:pt x="37" y="4"/>
                  </a:lnTo>
                  <a:lnTo>
                    <a:pt x="38" y="6"/>
                  </a:lnTo>
                  <a:lnTo>
                    <a:pt x="39" y="6"/>
                  </a:lnTo>
                  <a:lnTo>
                    <a:pt x="43" y="11"/>
                  </a:lnTo>
                  <a:lnTo>
                    <a:pt x="44" y="12"/>
                  </a:lnTo>
                  <a:lnTo>
                    <a:pt x="46" y="13"/>
                  </a:lnTo>
                  <a:lnTo>
                    <a:pt x="47" y="15"/>
                  </a:lnTo>
                  <a:lnTo>
                    <a:pt x="48" y="17"/>
                  </a:lnTo>
                  <a:lnTo>
                    <a:pt x="48" y="19"/>
                  </a:lnTo>
                  <a:lnTo>
                    <a:pt x="50" y="21"/>
                  </a:lnTo>
                  <a:lnTo>
                    <a:pt x="51" y="24"/>
                  </a:lnTo>
                  <a:lnTo>
                    <a:pt x="51" y="25"/>
                  </a:lnTo>
                  <a:lnTo>
                    <a:pt x="52" y="28"/>
                  </a:lnTo>
                  <a:lnTo>
                    <a:pt x="53" y="30"/>
                  </a:lnTo>
                  <a:lnTo>
                    <a:pt x="53" y="31"/>
                  </a:lnTo>
                  <a:lnTo>
                    <a:pt x="53" y="34"/>
                  </a:lnTo>
                  <a:lnTo>
                    <a:pt x="55" y="42"/>
                  </a:lnTo>
                  <a:lnTo>
                    <a:pt x="56" y="44"/>
                  </a:lnTo>
                  <a:lnTo>
                    <a:pt x="56" y="47"/>
                  </a:lnTo>
                  <a:lnTo>
                    <a:pt x="56" y="51"/>
                  </a:lnTo>
                  <a:lnTo>
                    <a:pt x="56" y="56"/>
                  </a:lnTo>
                  <a:lnTo>
                    <a:pt x="56" y="59"/>
                  </a:lnTo>
                  <a:lnTo>
                    <a:pt x="56" y="61"/>
                  </a:lnTo>
                  <a:lnTo>
                    <a:pt x="56" y="64"/>
                  </a:lnTo>
                  <a:lnTo>
                    <a:pt x="56" y="66"/>
                  </a:lnTo>
                  <a:lnTo>
                    <a:pt x="56" y="69"/>
                  </a:lnTo>
                  <a:lnTo>
                    <a:pt x="56" y="73"/>
                  </a:lnTo>
                  <a:lnTo>
                    <a:pt x="55" y="76"/>
                  </a:lnTo>
                  <a:lnTo>
                    <a:pt x="55" y="78"/>
                  </a:lnTo>
                  <a:lnTo>
                    <a:pt x="55" y="81"/>
                  </a:lnTo>
                  <a:lnTo>
                    <a:pt x="53" y="83"/>
                  </a:lnTo>
                  <a:lnTo>
                    <a:pt x="53" y="86"/>
                  </a:lnTo>
                  <a:lnTo>
                    <a:pt x="52" y="89"/>
                  </a:lnTo>
                  <a:lnTo>
                    <a:pt x="52" y="91"/>
                  </a:lnTo>
                  <a:lnTo>
                    <a:pt x="51" y="94"/>
                  </a:lnTo>
                  <a:lnTo>
                    <a:pt x="50" y="96"/>
                  </a:lnTo>
                  <a:lnTo>
                    <a:pt x="50" y="98"/>
                  </a:lnTo>
                  <a:lnTo>
                    <a:pt x="48" y="100"/>
                  </a:lnTo>
                  <a:lnTo>
                    <a:pt x="47" y="101"/>
                  </a:lnTo>
                  <a:lnTo>
                    <a:pt x="46" y="104"/>
                  </a:lnTo>
                  <a:lnTo>
                    <a:pt x="46" y="105"/>
                  </a:lnTo>
                  <a:lnTo>
                    <a:pt x="43" y="108"/>
                  </a:lnTo>
                  <a:lnTo>
                    <a:pt x="42" y="111"/>
                  </a:lnTo>
                  <a:lnTo>
                    <a:pt x="40" y="112"/>
                  </a:lnTo>
                  <a:lnTo>
                    <a:pt x="39" y="112"/>
                  </a:lnTo>
                  <a:lnTo>
                    <a:pt x="38" y="113"/>
                  </a:lnTo>
                  <a:lnTo>
                    <a:pt x="37" y="114"/>
                  </a:lnTo>
                  <a:lnTo>
                    <a:pt x="35" y="116"/>
                  </a:lnTo>
                  <a:lnTo>
                    <a:pt x="34" y="116"/>
                  </a:lnTo>
                  <a:lnTo>
                    <a:pt x="33" y="117"/>
                  </a:lnTo>
                  <a:lnTo>
                    <a:pt x="31" y="117"/>
                  </a:lnTo>
                  <a:lnTo>
                    <a:pt x="30" y="117"/>
                  </a:lnTo>
                  <a:lnTo>
                    <a:pt x="29" y="117"/>
                  </a:lnTo>
                  <a:lnTo>
                    <a:pt x="28" y="117"/>
                  </a:lnTo>
                  <a:lnTo>
                    <a:pt x="26" y="117"/>
                  </a:lnTo>
                  <a:lnTo>
                    <a:pt x="25" y="117"/>
                  </a:lnTo>
                  <a:lnTo>
                    <a:pt x="24" y="117"/>
                  </a:lnTo>
                  <a:lnTo>
                    <a:pt x="22" y="116"/>
                  </a:lnTo>
                  <a:lnTo>
                    <a:pt x="21" y="116"/>
                  </a:lnTo>
                  <a:lnTo>
                    <a:pt x="20" y="114"/>
                  </a:lnTo>
                  <a:lnTo>
                    <a:pt x="18" y="113"/>
                  </a:lnTo>
                  <a:lnTo>
                    <a:pt x="17" y="113"/>
                  </a:lnTo>
                  <a:lnTo>
                    <a:pt x="16" y="111"/>
                  </a:lnTo>
                  <a:lnTo>
                    <a:pt x="15" y="109"/>
                  </a:lnTo>
                  <a:lnTo>
                    <a:pt x="15" y="108"/>
                  </a:lnTo>
                  <a:lnTo>
                    <a:pt x="12" y="105"/>
                  </a:lnTo>
                  <a:lnTo>
                    <a:pt x="11" y="103"/>
                  </a:lnTo>
                  <a:lnTo>
                    <a:pt x="9" y="101"/>
                  </a:lnTo>
                  <a:lnTo>
                    <a:pt x="9" y="99"/>
                  </a:lnTo>
                  <a:lnTo>
                    <a:pt x="8" y="98"/>
                  </a:lnTo>
                  <a:lnTo>
                    <a:pt x="7" y="95"/>
                  </a:lnTo>
                  <a:lnTo>
                    <a:pt x="7" y="92"/>
                  </a:lnTo>
                  <a:lnTo>
                    <a:pt x="5" y="90"/>
                  </a:lnTo>
                  <a:lnTo>
                    <a:pt x="5" y="89"/>
                  </a:lnTo>
                  <a:lnTo>
                    <a:pt x="4" y="86"/>
                  </a:lnTo>
                  <a:lnTo>
                    <a:pt x="4" y="83"/>
                  </a:lnTo>
                  <a:lnTo>
                    <a:pt x="4" y="81"/>
                  </a:lnTo>
                  <a:lnTo>
                    <a:pt x="3" y="76"/>
                  </a:lnTo>
                  <a:lnTo>
                    <a:pt x="3" y="73"/>
                  </a:lnTo>
                  <a:lnTo>
                    <a:pt x="3" y="69"/>
                  </a:lnTo>
                  <a:lnTo>
                    <a:pt x="3" y="66"/>
                  </a:lnTo>
                  <a:lnTo>
                    <a:pt x="3" y="64"/>
                  </a:lnTo>
                  <a:lnTo>
                    <a:pt x="2" y="61"/>
                  </a:lnTo>
                  <a:lnTo>
                    <a:pt x="3" y="59"/>
                  </a:lnTo>
                  <a:lnTo>
                    <a:pt x="3" y="56"/>
                  </a:lnTo>
                  <a:lnTo>
                    <a:pt x="3" y="54"/>
                  </a:lnTo>
                  <a:lnTo>
                    <a:pt x="3" y="51"/>
                  </a:lnTo>
                  <a:lnTo>
                    <a:pt x="3" y="48"/>
                  </a:lnTo>
                  <a:lnTo>
                    <a:pt x="3" y="44"/>
                  </a:lnTo>
                  <a:lnTo>
                    <a:pt x="4" y="42"/>
                  </a:lnTo>
                  <a:lnTo>
                    <a:pt x="5" y="37"/>
                  </a:lnTo>
                  <a:lnTo>
                    <a:pt x="4" y="35"/>
                  </a:lnTo>
                  <a:close/>
                </a:path>
              </a:pathLst>
            </a:custGeom>
            <a:solidFill>
              <a:srgbClr val="808080"/>
            </a:solidFill>
            <a:ln w="9525">
              <a:noFill/>
              <a:round/>
              <a:headEnd/>
              <a:tailEnd/>
            </a:ln>
          </p:spPr>
          <p:txBody>
            <a:bodyPr/>
            <a:lstStyle/>
            <a:p>
              <a:endParaRPr lang="en-US"/>
            </a:p>
          </p:txBody>
        </p:sp>
        <p:sp>
          <p:nvSpPr>
            <p:cNvPr id="423" name="Freeform 569"/>
            <p:cNvSpPr>
              <a:spLocks/>
            </p:cNvSpPr>
            <p:nvPr/>
          </p:nvSpPr>
          <p:spPr bwMode="auto">
            <a:xfrm>
              <a:off x="1763" y="1219"/>
              <a:ext cx="50" cy="106"/>
            </a:xfrm>
            <a:custGeom>
              <a:avLst/>
              <a:gdLst>
                <a:gd name="T0" fmla="*/ 33 w 50"/>
                <a:gd name="T1" fmla="*/ 2 h 106"/>
                <a:gd name="T2" fmla="*/ 31 w 50"/>
                <a:gd name="T3" fmla="*/ 0 h 106"/>
                <a:gd name="T4" fmla="*/ 27 w 50"/>
                <a:gd name="T5" fmla="*/ 0 h 106"/>
                <a:gd name="T6" fmla="*/ 23 w 50"/>
                <a:gd name="T7" fmla="*/ 0 h 106"/>
                <a:gd name="T8" fmla="*/ 20 w 50"/>
                <a:gd name="T9" fmla="*/ 1 h 106"/>
                <a:gd name="T10" fmla="*/ 15 w 50"/>
                <a:gd name="T11" fmla="*/ 3 h 106"/>
                <a:gd name="T12" fmla="*/ 14 w 50"/>
                <a:gd name="T13" fmla="*/ 6 h 106"/>
                <a:gd name="T14" fmla="*/ 11 w 50"/>
                <a:gd name="T15" fmla="*/ 9 h 106"/>
                <a:gd name="T16" fmla="*/ 10 w 50"/>
                <a:gd name="T17" fmla="*/ 11 h 106"/>
                <a:gd name="T18" fmla="*/ 7 w 50"/>
                <a:gd name="T19" fmla="*/ 14 h 106"/>
                <a:gd name="T20" fmla="*/ 6 w 50"/>
                <a:gd name="T21" fmla="*/ 18 h 106"/>
                <a:gd name="T22" fmla="*/ 5 w 50"/>
                <a:gd name="T23" fmla="*/ 20 h 106"/>
                <a:gd name="T24" fmla="*/ 5 w 50"/>
                <a:gd name="T25" fmla="*/ 24 h 106"/>
                <a:gd name="T26" fmla="*/ 4 w 50"/>
                <a:gd name="T27" fmla="*/ 28 h 106"/>
                <a:gd name="T28" fmla="*/ 1 w 50"/>
                <a:gd name="T29" fmla="*/ 36 h 106"/>
                <a:gd name="T30" fmla="*/ 1 w 50"/>
                <a:gd name="T31" fmla="*/ 40 h 106"/>
                <a:gd name="T32" fmla="*/ 1 w 50"/>
                <a:gd name="T33" fmla="*/ 44 h 106"/>
                <a:gd name="T34" fmla="*/ 0 w 50"/>
                <a:gd name="T35" fmla="*/ 47 h 106"/>
                <a:gd name="T36" fmla="*/ 0 w 50"/>
                <a:gd name="T37" fmla="*/ 51 h 106"/>
                <a:gd name="T38" fmla="*/ 0 w 50"/>
                <a:gd name="T39" fmla="*/ 55 h 106"/>
                <a:gd name="T40" fmla="*/ 0 w 50"/>
                <a:gd name="T41" fmla="*/ 59 h 106"/>
                <a:gd name="T42" fmla="*/ 0 w 50"/>
                <a:gd name="T43" fmla="*/ 63 h 106"/>
                <a:gd name="T44" fmla="*/ 1 w 50"/>
                <a:gd name="T45" fmla="*/ 67 h 106"/>
                <a:gd name="T46" fmla="*/ 2 w 50"/>
                <a:gd name="T47" fmla="*/ 76 h 106"/>
                <a:gd name="T48" fmla="*/ 4 w 50"/>
                <a:gd name="T49" fmla="*/ 81 h 106"/>
                <a:gd name="T50" fmla="*/ 5 w 50"/>
                <a:gd name="T51" fmla="*/ 85 h 106"/>
                <a:gd name="T52" fmla="*/ 6 w 50"/>
                <a:gd name="T53" fmla="*/ 89 h 106"/>
                <a:gd name="T54" fmla="*/ 7 w 50"/>
                <a:gd name="T55" fmla="*/ 92 h 106"/>
                <a:gd name="T56" fmla="*/ 9 w 50"/>
                <a:gd name="T57" fmla="*/ 95 h 106"/>
                <a:gd name="T58" fmla="*/ 11 w 50"/>
                <a:gd name="T59" fmla="*/ 98 h 106"/>
                <a:gd name="T60" fmla="*/ 15 w 50"/>
                <a:gd name="T61" fmla="*/ 103 h 106"/>
                <a:gd name="T62" fmla="*/ 19 w 50"/>
                <a:gd name="T63" fmla="*/ 105 h 106"/>
                <a:gd name="T64" fmla="*/ 23 w 50"/>
                <a:gd name="T65" fmla="*/ 106 h 106"/>
                <a:gd name="T66" fmla="*/ 27 w 50"/>
                <a:gd name="T67" fmla="*/ 106 h 106"/>
                <a:gd name="T68" fmla="*/ 29 w 50"/>
                <a:gd name="T69" fmla="*/ 105 h 106"/>
                <a:gd name="T70" fmla="*/ 35 w 50"/>
                <a:gd name="T71" fmla="*/ 102 h 106"/>
                <a:gd name="T72" fmla="*/ 36 w 50"/>
                <a:gd name="T73" fmla="*/ 99 h 106"/>
                <a:gd name="T74" fmla="*/ 39 w 50"/>
                <a:gd name="T75" fmla="*/ 97 h 106"/>
                <a:gd name="T76" fmla="*/ 40 w 50"/>
                <a:gd name="T77" fmla="*/ 94 h 106"/>
                <a:gd name="T78" fmla="*/ 42 w 50"/>
                <a:gd name="T79" fmla="*/ 92 h 106"/>
                <a:gd name="T80" fmla="*/ 44 w 50"/>
                <a:gd name="T81" fmla="*/ 88 h 106"/>
                <a:gd name="T82" fmla="*/ 45 w 50"/>
                <a:gd name="T83" fmla="*/ 85 h 106"/>
                <a:gd name="T84" fmla="*/ 45 w 50"/>
                <a:gd name="T85" fmla="*/ 81 h 106"/>
                <a:gd name="T86" fmla="*/ 46 w 50"/>
                <a:gd name="T87" fmla="*/ 77 h 106"/>
                <a:gd name="T88" fmla="*/ 49 w 50"/>
                <a:gd name="T89" fmla="*/ 70 h 106"/>
                <a:gd name="T90" fmla="*/ 49 w 50"/>
                <a:gd name="T91" fmla="*/ 64 h 106"/>
                <a:gd name="T92" fmla="*/ 50 w 50"/>
                <a:gd name="T93" fmla="*/ 60 h 106"/>
                <a:gd name="T94" fmla="*/ 50 w 50"/>
                <a:gd name="T95" fmla="*/ 57 h 106"/>
                <a:gd name="T96" fmla="*/ 50 w 50"/>
                <a:gd name="T97" fmla="*/ 53 h 106"/>
                <a:gd name="T98" fmla="*/ 50 w 50"/>
                <a:gd name="T99" fmla="*/ 49 h 106"/>
                <a:gd name="T100" fmla="*/ 50 w 50"/>
                <a:gd name="T101" fmla="*/ 45 h 106"/>
                <a:gd name="T102" fmla="*/ 50 w 50"/>
                <a:gd name="T103" fmla="*/ 41 h 106"/>
                <a:gd name="T104" fmla="*/ 49 w 50"/>
                <a:gd name="T105" fmla="*/ 37 h 106"/>
                <a:gd name="T106" fmla="*/ 48 w 50"/>
                <a:gd name="T107" fmla="*/ 27 h 106"/>
                <a:gd name="T108" fmla="*/ 46 w 50"/>
                <a:gd name="T109" fmla="*/ 23 h 106"/>
                <a:gd name="T110" fmla="*/ 45 w 50"/>
                <a:gd name="T111" fmla="*/ 19 h 106"/>
                <a:gd name="T112" fmla="*/ 44 w 50"/>
                <a:gd name="T113" fmla="*/ 15 h 106"/>
                <a:gd name="T114" fmla="*/ 42 w 50"/>
                <a:gd name="T115" fmla="*/ 12 h 106"/>
                <a:gd name="T116" fmla="*/ 41 w 50"/>
                <a:gd name="T117" fmla="*/ 10 h 106"/>
                <a:gd name="T118" fmla="*/ 39 w 50"/>
                <a:gd name="T119" fmla="*/ 7 h 1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0"/>
                <a:gd name="T181" fmla="*/ 0 h 106"/>
                <a:gd name="T182" fmla="*/ 50 w 50"/>
                <a:gd name="T183" fmla="*/ 106 h 1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0" h="106">
                  <a:moveTo>
                    <a:pt x="36" y="3"/>
                  </a:moveTo>
                  <a:lnTo>
                    <a:pt x="35" y="2"/>
                  </a:lnTo>
                  <a:lnTo>
                    <a:pt x="33" y="2"/>
                  </a:lnTo>
                  <a:lnTo>
                    <a:pt x="32" y="1"/>
                  </a:lnTo>
                  <a:lnTo>
                    <a:pt x="31" y="1"/>
                  </a:lnTo>
                  <a:lnTo>
                    <a:pt x="31" y="0"/>
                  </a:lnTo>
                  <a:lnTo>
                    <a:pt x="29" y="0"/>
                  </a:lnTo>
                  <a:lnTo>
                    <a:pt x="28" y="0"/>
                  </a:lnTo>
                  <a:lnTo>
                    <a:pt x="27" y="0"/>
                  </a:lnTo>
                  <a:lnTo>
                    <a:pt x="26" y="0"/>
                  </a:lnTo>
                  <a:lnTo>
                    <a:pt x="24" y="0"/>
                  </a:lnTo>
                  <a:lnTo>
                    <a:pt x="23" y="0"/>
                  </a:lnTo>
                  <a:lnTo>
                    <a:pt x="22" y="0"/>
                  </a:lnTo>
                  <a:lnTo>
                    <a:pt x="22" y="1"/>
                  </a:lnTo>
                  <a:lnTo>
                    <a:pt x="20" y="1"/>
                  </a:lnTo>
                  <a:lnTo>
                    <a:pt x="19" y="1"/>
                  </a:lnTo>
                  <a:lnTo>
                    <a:pt x="16" y="3"/>
                  </a:lnTo>
                  <a:lnTo>
                    <a:pt x="15" y="3"/>
                  </a:lnTo>
                  <a:lnTo>
                    <a:pt x="15" y="5"/>
                  </a:lnTo>
                  <a:lnTo>
                    <a:pt x="14" y="5"/>
                  </a:lnTo>
                  <a:lnTo>
                    <a:pt x="14" y="6"/>
                  </a:lnTo>
                  <a:lnTo>
                    <a:pt x="13" y="6"/>
                  </a:lnTo>
                  <a:lnTo>
                    <a:pt x="13" y="7"/>
                  </a:lnTo>
                  <a:lnTo>
                    <a:pt x="11" y="9"/>
                  </a:lnTo>
                  <a:lnTo>
                    <a:pt x="11" y="10"/>
                  </a:lnTo>
                  <a:lnTo>
                    <a:pt x="10" y="10"/>
                  </a:lnTo>
                  <a:lnTo>
                    <a:pt x="10" y="11"/>
                  </a:lnTo>
                  <a:lnTo>
                    <a:pt x="9" y="12"/>
                  </a:lnTo>
                  <a:lnTo>
                    <a:pt x="9" y="14"/>
                  </a:lnTo>
                  <a:lnTo>
                    <a:pt x="7" y="14"/>
                  </a:lnTo>
                  <a:lnTo>
                    <a:pt x="7" y="15"/>
                  </a:lnTo>
                  <a:lnTo>
                    <a:pt x="7" y="16"/>
                  </a:lnTo>
                  <a:lnTo>
                    <a:pt x="6" y="18"/>
                  </a:lnTo>
                  <a:lnTo>
                    <a:pt x="6" y="19"/>
                  </a:lnTo>
                  <a:lnTo>
                    <a:pt x="6" y="20"/>
                  </a:lnTo>
                  <a:lnTo>
                    <a:pt x="5" y="20"/>
                  </a:lnTo>
                  <a:lnTo>
                    <a:pt x="5" y="22"/>
                  </a:lnTo>
                  <a:lnTo>
                    <a:pt x="5" y="23"/>
                  </a:lnTo>
                  <a:lnTo>
                    <a:pt x="5" y="24"/>
                  </a:lnTo>
                  <a:lnTo>
                    <a:pt x="4" y="24"/>
                  </a:lnTo>
                  <a:lnTo>
                    <a:pt x="4" y="27"/>
                  </a:lnTo>
                  <a:lnTo>
                    <a:pt x="4" y="28"/>
                  </a:lnTo>
                  <a:lnTo>
                    <a:pt x="2" y="31"/>
                  </a:lnTo>
                  <a:lnTo>
                    <a:pt x="1" y="35"/>
                  </a:lnTo>
                  <a:lnTo>
                    <a:pt x="1" y="36"/>
                  </a:lnTo>
                  <a:lnTo>
                    <a:pt x="1" y="37"/>
                  </a:lnTo>
                  <a:lnTo>
                    <a:pt x="1" y="38"/>
                  </a:lnTo>
                  <a:lnTo>
                    <a:pt x="1" y="40"/>
                  </a:lnTo>
                  <a:lnTo>
                    <a:pt x="1" y="41"/>
                  </a:lnTo>
                  <a:lnTo>
                    <a:pt x="1" y="42"/>
                  </a:lnTo>
                  <a:lnTo>
                    <a:pt x="1" y="44"/>
                  </a:lnTo>
                  <a:lnTo>
                    <a:pt x="0" y="45"/>
                  </a:lnTo>
                  <a:lnTo>
                    <a:pt x="0" y="46"/>
                  </a:lnTo>
                  <a:lnTo>
                    <a:pt x="0" y="47"/>
                  </a:lnTo>
                  <a:lnTo>
                    <a:pt x="0" y="49"/>
                  </a:lnTo>
                  <a:lnTo>
                    <a:pt x="0" y="50"/>
                  </a:lnTo>
                  <a:lnTo>
                    <a:pt x="0" y="51"/>
                  </a:lnTo>
                  <a:lnTo>
                    <a:pt x="0" y="53"/>
                  </a:lnTo>
                  <a:lnTo>
                    <a:pt x="0" y="54"/>
                  </a:lnTo>
                  <a:lnTo>
                    <a:pt x="0" y="55"/>
                  </a:lnTo>
                  <a:lnTo>
                    <a:pt x="0" y="57"/>
                  </a:lnTo>
                  <a:lnTo>
                    <a:pt x="0" y="58"/>
                  </a:lnTo>
                  <a:lnTo>
                    <a:pt x="0" y="59"/>
                  </a:lnTo>
                  <a:lnTo>
                    <a:pt x="0" y="60"/>
                  </a:lnTo>
                  <a:lnTo>
                    <a:pt x="0" y="62"/>
                  </a:lnTo>
                  <a:lnTo>
                    <a:pt x="0" y="63"/>
                  </a:lnTo>
                  <a:lnTo>
                    <a:pt x="0" y="64"/>
                  </a:lnTo>
                  <a:lnTo>
                    <a:pt x="1" y="66"/>
                  </a:lnTo>
                  <a:lnTo>
                    <a:pt x="1" y="67"/>
                  </a:lnTo>
                  <a:lnTo>
                    <a:pt x="1" y="68"/>
                  </a:lnTo>
                  <a:lnTo>
                    <a:pt x="1" y="70"/>
                  </a:lnTo>
                  <a:lnTo>
                    <a:pt x="2" y="76"/>
                  </a:lnTo>
                  <a:lnTo>
                    <a:pt x="2" y="79"/>
                  </a:lnTo>
                  <a:lnTo>
                    <a:pt x="4" y="80"/>
                  </a:lnTo>
                  <a:lnTo>
                    <a:pt x="4" y="81"/>
                  </a:lnTo>
                  <a:lnTo>
                    <a:pt x="4" y="82"/>
                  </a:lnTo>
                  <a:lnTo>
                    <a:pt x="4" y="84"/>
                  </a:lnTo>
                  <a:lnTo>
                    <a:pt x="5" y="85"/>
                  </a:lnTo>
                  <a:lnTo>
                    <a:pt x="5" y="86"/>
                  </a:lnTo>
                  <a:lnTo>
                    <a:pt x="5" y="88"/>
                  </a:lnTo>
                  <a:lnTo>
                    <a:pt x="6" y="89"/>
                  </a:lnTo>
                  <a:lnTo>
                    <a:pt x="6" y="90"/>
                  </a:lnTo>
                  <a:lnTo>
                    <a:pt x="6" y="92"/>
                  </a:lnTo>
                  <a:lnTo>
                    <a:pt x="7" y="92"/>
                  </a:lnTo>
                  <a:lnTo>
                    <a:pt x="7" y="93"/>
                  </a:lnTo>
                  <a:lnTo>
                    <a:pt x="9" y="94"/>
                  </a:lnTo>
                  <a:lnTo>
                    <a:pt x="9" y="95"/>
                  </a:lnTo>
                  <a:lnTo>
                    <a:pt x="10" y="95"/>
                  </a:lnTo>
                  <a:lnTo>
                    <a:pt x="10" y="97"/>
                  </a:lnTo>
                  <a:lnTo>
                    <a:pt x="11" y="98"/>
                  </a:lnTo>
                  <a:lnTo>
                    <a:pt x="13" y="99"/>
                  </a:lnTo>
                  <a:lnTo>
                    <a:pt x="14" y="102"/>
                  </a:lnTo>
                  <a:lnTo>
                    <a:pt x="15" y="103"/>
                  </a:lnTo>
                  <a:lnTo>
                    <a:pt x="16" y="103"/>
                  </a:lnTo>
                  <a:lnTo>
                    <a:pt x="18" y="105"/>
                  </a:lnTo>
                  <a:lnTo>
                    <a:pt x="19" y="105"/>
                  </a:lnTo>
                  <a:lnTo>
                    <a:pt x="20" y="106"/>
                  </a:lnTo>
                  <a:lnTo>
                    <a:pt x="22" y="106"/>
                  </a:lnTo>
                  <a:lnTo>
                    <a:pt x="23" y="106"/>
                  </a:lnTo>
                  <a:lnTo>
                    <a:pt x="24" y="106"/>
                  </a:lnTo>
                  <a:lnTo>
                    <a:pt x="26" y="106"/>
                  </a:lnTo>
                  <a:lnTo>
                    <a:pt x="27" y="106"/>
                  </a:lnTo>
                  <a:lnTo>
                    <a:pt x="28" y="106"/>
                  </a:lnTo>
                  <a:lnTo>
                    <a:pt x="28" y="105"/>
                  </a:lnTo>
                  <a:lnTo>
                    <a:pt x="29" y="105"/>
                  </a:lnTo>
                  <a:lnTo>
                    <a:pt x="31" y="105"/>
                  </a:lnTo>
                  <a:lnTo>
                    <a:pt x="32" y="103"/>
                  </a:lnTo>
                  <a:lnTo>
                    <a:pt x="35" y="102"/>
                  </a:lnTo>
                  <a:lnTo>
                    <a:pt x="35" y="101"/>
                  </a:lnTo>
                  <a:lnTo>
                    <a:pt x="36" y="101"/>
                  </a:lnTo>
                  <a:lnTo>
                    <a:pt x="36" y="99"/>
                  </a:lnTo>
                  <a:lnTo>
                    <a:pt x="37" y="99"/>
                  </a:lnTo>
                  <a:lnTo>
                    <a:pt x="37" y="98"/>
                  </a:lnTo>
                  <a:lnTo>
                    <a:pt x="39" y="97"/>
                  </a:lnTo>
                  <a:lnTo>
                    <a:pt x="39" y="95"/>
                  </a:lnTo>
                  <a:lnTo>
                    <a:pt x="40" y="95"/>
                  </a:lnTo>
                  <a:lnTo>
                    <a:pt x="40" y="94"/>
                  </a:lnTo>
                  <a:lnTo>
                    <a:pt x="41" y="93"/>
                  </a:lnTo>
                  <a:lnTo>
                    <a:pt x="41" y="92"/>
                  </a:lnTo>
                  <a:lnTo>
                    <a:pt x="42" y="92"/>
                  </a:lnTo>
                  <a:lnTo>
                    <a:pt x="42" y="90"/>
                  </a:lnTo>
                  <a:lnTo>
                    <a:pt x="42" y="89"/>
                  </a:lnTo>
                  <a:lnTo>
                    <a:pt x="44" y="88"/>
                  </a:lnTo>
                  <a:lnTo>
                    <a:pt x="44" y="86"/>
                  </a:lnTo>
                  <a:lnTo>
                    <a:pt x="44" y="85"/>
                  </a:lnTo>
                  <a:lnTo>
                    <a:pt x="45" y="85"/>
                  </a:lnTo>
                  <a:lnTo>
                    <a:pt x="45" y="84"/>
                  </a:lnTo>
                  <a:lnTo>
                    <a:pt x="45" y="82"/>
                  </a:lnTo>
                  <a:lnTo>
                    <a:pt x="45" y="81"/>
                  </a:lnTo>
                  <a:lnTo>
                    <a:pt x="46" y="81"/>
                  </a:lnTo>
                  <a:lnTo>
                    <a:pt x="46" y="79"/>
                  </a:lnTo>
                  <a:lnTo>
                    <a:pt x="46" y="77"/>
                  </a:lnTo>
                  <a:lnTo>
                    <a:pt x="48" y="75"/>
                  </a:lnTo>
                  <a:lnTo>
                    <a:pt x="49" y="71"/>
                  </a:lnTo>
                  <a:lnTo>
                    <a:pt x="49" y="70"/>
                  </a:lnTo>
                  <a:lnTo>
                    <a:pt x="49" y="67"/>
                  </a:lnTo>
                  <a:lnTo>
                    <a:pt x="49" y="66"/>
                  </a:lnTo>
                  <a:lnTo>
                    <a:pt x="49" y="64"/>
                  </a:lnTo>
                  <a:lnTo>
                    <a:pt x="49" y="63"/>
                  </a:lnTo>
                  <a:lnTo>
                    <a:pt x="49" y="62"/>
                  </a:lnTo>
                  <a:lnTo>
                    <a:pt x="50" y="60"/>
                  </a:lnTo>
                  <a:lnTo>
                    <a:pt x="50" y="59"/>
                  </a:lnTo>
                  <a:lnTo>
                    <a:pt x="50" y="58"/>
                  </a:lnTo>
                  <a:lnTo>
                    <a:pt x="50" y="57"/>
                  </a:lnTo>
                  <a:lnTo>
                    <a:pt x="50" y="55"/>
                  </a:lnTo>
                  <a:lnTo>
                    <a:pt x="50" y="54"/>
                  </a:lnTo>
                  <a:lnTo>
                    <a:pt x="50" y="53"/>
                  </a:lnTo>
                  <a:lnTo>
                    <a:pt x="50" y="51"/>
                  </a:lnTo>
                  <a:lnTo>
                    <a:pt x="50" y="50"/>
                  </a:lnTo>
                  <a:lnTo>
                    <a:pt x="50" y="49"/>
                  </a:lnTo>
                  <a:lnTo>
                    <a:pt x="50" y="47"/>
                  </a:lnTo>
                  <a:lnTo>
                    <a:pt x="50" y="46"/>
                  </a:lnTo>
                  <a:lnTo>
                    <a:pt x="50" y="45"/>
                  </a:lnTo>
                  <a:lnTo>
                    <a:pt x="50" y="44"/>
                  </a:lnTo>
                  <a:lnTo>
                    <a:pt x="50" y="42"/>
                  </a:lnTo>
                  <a:lnTo>
                    <a:pt x="50" y="41"/>
                  </a:lnTo>
                  <a:lnTo>
                    <a:pt x="50" y="40"/>
                  </a:lnTo>
                  <a:lnTo>
                    <a:pt x="49" y="38"/>
                  </a:lnTo>
                  <a:lnTo>
                    <a:pt x="49" y="37"/>
                  </a:lnTo>
                  <a:lnTo>
                    <a:pt x="49" y="36"/>
                  </a:lnTo>
                  <a:lnTo>
                    <a:pt x="48" y="29"/>
                  </a:lnTo>
                  <a:lnTo>
                    <a:pt x="48" y="27"/>
                  </a:lnTo>
                  <a:lnTo>
                    <a:pt x="46" y="25"/>
                  </a:lnTo>
                  <a:lnTo>
                    <a:pt x="46" y="24"/>
                  </a:lnTo>
                  <a:lnTo>
                    <a:pt x="46" y="23"/>
                  </a:lnTo>
                  <a:lnTo>
                    <a:pt x="46" y="22"/>
                  </a:lnTo>
                  <a:lnTo>
                    <a:pt x="45" y="20"/>
                  </a:lnTo>
                  <a:lnTo>
                    <a:pt x="45" y="19"/>
                  </a:lnTo>
                  <a:lnTo>
                    <a:pt x="45" y="18"/>
                  </a:lnTo>
                  <a:lnTo>
                    <a:pt x="44" y="16"/>
                  </a:lnTo>
                  <a:lnTo>
                    <a:pt x="44" y="15"/>
                  </a:lnTo>
                  <a:lnTo>
                    <a:pt x="44" y="14"/>
                  </a:lnTo>
                  <a:lnTo>
                    <a:pt x="42" y="14"/>
                  </a:lnTo>
                  <a:lnTo>
                    <a:pt x="42" y="12"/>
                  </a:lnTo>
                  <a:lnTo>
                    <a:pt x="42" y="11"/>
                  </a:lnTo>
                  <a:lnTo>
                    <a:pt x="41" y="11"/>
                  </a:lnTo>
                  <a:lnTo>
                    <a:pt x="41" y="10"/>
                  </a:lnTo>
                  <a:lnTo>
                    <a:pt x="40" y="10"/>
                  </a:lnTo>
                  <a:lnTo>
                    <a:pt x="40" y="9"/>
                  </a:lnTo>
                  <a:lnTo>
                    <a:pt x="39" y="7"/>
                  </a:lnTo>
                  <a:lnTo>
                    <a:pt x="37" y="6"/>
                  </a:lnTo>
                  <a:lnTo>
                    <a:pt x="36" y="3"/>
                  </a:lnTo>
                  <a:close/>
                </a:path>
              </a:pathLst>
            </a:custGeom>
            <a:solidFill>
              <a:srgbClr val="808080"/>
            </a:solidFill>
            <a:ln w="9525">
              <a:noFill/>
              <a:round/>
              <a:headEnd/>
              <a:tailEnd/>
            </a:ln>
          </p:spPr>
          <p:txBody>
            <a:bodyPr/>
            <a:lstStyle/>
            <a:p>
              <a:endParaRPr lang="en-US"/>
            </a:p>
          </p:txBody>
        </p:sp>
        <p:sp>
          <p:nvSpPr>
            <p:cNvPr id="424" name="Freeform 570"/>
            <p:cNvSpPr>
              <a:spLocks/>
            </p:cNvSpPr>
            <p:nvPr/>
          </p:nvSpPr>
          <p:spPr bwMode="auto">
            <a:xfrm>
              <a:off x="1625" y="1180"/>
              <a:ext cx="200" cy="281"/>
            </a:xfrm>
            <a:custGeom>
              <a:avLst/>
              <a:gdLst>
                <a:gd name="T0" fmla="*/ 85 w 200"/>
                <a:gd name="T1" fmla="*/ 11 h 281"/>
                <a:gd name="T2" fmla="*/ 96 w 200"/>
                <a:gd name="T3" fmla="*/ 0 h 281"/>
                <a:gd name="T4" fmla="*/ 129 w 200"/>
                <a:gd name="T5" fmla="*/ 32 h 281"/>
                <a:gd name="T6" fmla="*/ 153 w 200"/>
                <a:gd name="T7" fmla="*/ 46 h 281"/>
                <a:gd name="T8" fmla="*/ 177 w 200"/>
                <a:gd name="T9" fmla="*/ 105 h 281"/>
                <a:gd name="T10" fmla="*/ 192 w 200"/>
                <a:gd name="T11" fmla="*/ 110 h 281"/>
                <a:gd name="T12" fmla="*/ 200 w 200"/>
                <a:gd name="T13" fmla="*/ 120 h 281"/>
                <a:gd name="T14" fmla="*/ 184 w 200"/>
                <a:gd name="T15" fmla="*/ 197 h 281"/>
                <a:gd name="T16" fmla="*/ 186 w 200"/>
                <a:gd name="T17" fmla="*/ 214 h 281"/>
                <a:gd name="T18" fmla="*/ 160 w 200"/>
                <a:gd name="T19" fmla="*/ 259 h 281"/>
                <a:gd name="T20" fmla="*/ 153 w 200"/>
                <a:gd name="T21" fmla="*/ 204 h 281"/>
                <a:gd name="T22" fmla="*/ 145 w 200"/>
                <a:gd name="T23" fmla="*/ 221 h 281"/>
                <a:gd name="T24" fmla="*/ 107 w 200"/>
                <a:gd name="T25" fmla="*/ 281 h 281"/>
                <a:gd name="T26" fmla="*/ 33 w 200"/>
                <a:gd name="T27" fmla="*/ 237 h 281"/>
                <a:gd name="T28" fmla="*/ 0 w 200"/>
                <a:gd name="T29" fmla="*/ 186 h 281"/>
                <a:gd name="T30" fmla="*/ 0 w 200"/>
                <a:gd name="T31" fmla="*/ 125 h 281"/>
                <a:gd name="T32" fmla="*/ 12 w 200"/>
                <a:gd name="T33" fmla="*/ 75 h 281"/>
                <a:gd name="T34" fmla="*/ 16 w 200"/>
                <a:gd name="T35" fmla="*/ 28 h 281"/>
                <a:gd name="T36" fmla="*/ 85 w 200"/>
                <a:gd name="T37" fmla="*/ 11 h 2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281"/>
                <a:gd name="T59" fmla="*/ 200 w 200"/>
                <a:gd name="T60" fmla="*/ 281 h 2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281">
                  <a:moveTo>
                    <a:pt x="85" y="11"/>
                  </a:moveTo>
                  <a:lnTo>
                    <a:pt x="96" y="0"/>
                  </a:lnTo>
                  <a:lnTo>
                    <a:pt x="129" y="32"/>
                  </a:lnTo>
                  <a:lnTo>
                    <a:pt x="153" y="46"/>
                  </a:lnTo>
                  <a:lnTo>
                    <a:pt x="177" y="105"/>
                  </a:lnTo>
                  <a:lnTo>
                    <a:pt x="192" y="110"/>
                  </a:lnTo>
                  <a:lnTo>
                    <a:pt x="200" y="120"/>
                  </a:lnTo>
                  <a:lnTo>
                    <a:pt x="184" y="197"/>
                  </a:lnTo>
                  <a:lnTo>
                    <a:pt x="186" y="214"/>
                  </a:lnTo>
                  <a:lnTo>
                    <a:pt x="160" y="259"/>
                  </a:lnTo>
                  <a:lnTo>
                    <a:pt x="153" y="204"/>
                  </a:lnTo>
                  <a:lnTo>
                    <a:pt x="145" y="221"/>
                  </a:lnTo>
                  <a:lnTo>
                    <a:pt x="107" y="281"/>
                  </a:lnTo>
                  <a:lnTo>
                    <a:pt x="33" y="237"/>
                  </a:lnTo>
                  <a:lnTo>
                    <a:pt x="0" y="186"/>
                  </a:lnTo>
                  <a:lnTo>
                    <a:pt x="0" y="125"/>
                  </a:lnTo>
                  <a:lnTo>
                    <a:pt x="12" y="75"/>
                  </a:lnTo>
                  <a:lnTo>
                    <a:pt x="16" y="28"/>
                  </a:lnTo>
                  <a:lnTo>
                    <a:pt x="85" y="11"/>
                  </a:lnTo>
                  <a:close/>
                </a:path>
              </a:pathLst>
            </a:custGeom>
            <a:solidFill>
              <a:srgbClr val="808080"/>
            </a:solidFill>
            <a:ln w="9525">
              <a:noFill/>
              <a:round/>
              <a:headEnd/>
              <a:tailEnd/>
            </a:ln>
          </p:spPr>
          <p:txBody>
            <a:bodyPr/>
            <a:lstStyle/>
            <a:p>
              <a:endParaRPr lang="en-US"/>
            </a:p>
          </p:txBody>
        </p:sp>
        <p:sp>
          <p:nvSpPr>
            <p:cNvPr id="425" name="Freeform 571"/>
            <p:cNvSpPr>
              <a:spLocks/>
            </p:cNvSpPr>
            <p:nvPr/>
          </p:nvSpPr>
          <p:spPr bwMode="auto">
            <a:xfrm>
              <a:off x="1624" y="1178"/>
              <a:ext cx="201" cy="284"/>
            </a:xfrm>
            <a:custGeom>
              <a:avLst/>
              <a:gdLst>
                <a:gd name="T0" fmla="*/ 86 w 201"/>
                <a:gd name="T1" fmla="*/ 15 h 284"/>
                <a:gd name="T2" fmla="*/ 86 w 201"/>
                <a:gd name="T3" fmla="*/ 13 h 284"/>
                <a:gd name="T4" fmla="*/ 97 w 201"/>
                <a:gd name="T5" fmla="*/ 3 h 284"/>
                <a:gd name="T6" fmla="*/ 130 w 201"/>
                <a:gd name="T7" fmla="*/ 35 h 284"/>
                <a:gd name="T8" fmla="*/ 154 w 201"/>
                <a:gd name="T9" fmla="*/ 50 h 284"/>
                <a:gd name="T10" fmla="*/ 154 w 201"/>
                <a:gd name="T11" fmla="*/ 48 h 284"/>
                <a:gd name="T12" fmla="*/ 176 w 201"/>
                <a:gd name="T13" fmla="*/ 107 h 284"/>
                <a:gd name="T14" fmla="*/ 176 w 201"/>
                <a:gd name="T15" fmla="*/ 108 h 284"/>
                <a:gd name="T16" fmla="*/ 178 w 201"/>
                <a:gd name="T17" fmla="*/ 107 h 284"/>
                <a:gd name="T18" fmla="*/ 193 w 201"/>
                <a:gd name="T19" fmla="*/ 113 h 284"/>
                <a:gd name="T20" fmla="*/ 200 w 201"/>
                <a:gd name="T21" fmla="*/ 123 h 284"/>
                <a:gd name="T22" fmla="*/ 200 w 201"/>
                <a:gd name="T23" fmla="*/ 122 h 284"/>
                <a:gd name="T24" fmla="*/ 184 w 201"/>
                <a:gd name="T25" fmla="*/ 199 h 284"/>
                <a:gd name="T26" fmla="*/ 187 w 201"/>
                <a:gd name="T27" fmla="*/ 216 h 284"/>
                <a:gd name="T28" fmla="*/ 187 w 201"/>
                <a:gd name="T29" fmla="*/ 214 h 284"/>
                <a:gd name="T30" fmla="*/ 159 w 201"/>
                <a:gd name="T31" fmla="*/ 260 h 284"/>
                <a:gd name="T32" fmla="*/ 161 w 201"/>
                <a:gd name="T33" fmla="*/ 260 h 284"/>
                <a:gd name="T34" fmla="*/ 155 w 201"/>
                <a:gd name="T35" fmla="*/ 206 h 284"/>
                <a:gd name="T36" fmla="*/ 155 w 201"/>
                <a:gd name="T37" fmla="*/ 205 h 284"/>
                <a:gd name="T38" fmla="*/ 154 w 201"/>
                <a:gd name="T39" fmla="*/ 205 h 284"/>
                <a:gd name="T40" fmla="*/ 145 w 201"/>
                <a:gd name="T41" fmla="*/ 222 h 284"/>
                <a:gd name="T42" fmla="*/ 108 w 201"/>
                <a:gd name="T43" fmla="*/ 282 h 284"/>
                <a:gd name="T44" fmla="*/ 34 w 201"/>
                <a:gd name="T45" fmla="*/ 238 h 284"/>
                <a:gd name="T46" fmla="*/ 1 w 201"/>
                <a:gd name="T47" fmla="*/ 187 h 284"/>
                <a:gd name="T48" fmla="*/ 1 w 201"/>
                <a:gd name="T49" fmla="*/ 188 h 284"/>
                <a:gd name="T50" fmla="*/ 1 w 201"/>
                <a:gd name="T51" fmla="*/ 127 h 284"/>
                <a:gd name="T52" fmla="*/ 1 w 201"/>
                <a:gd name="T53" fmla="*/ 129 h 284"/>
                <a:gd name="T54" fmla="*/ 13 w 201"/>
                <a:gd name="T55" fmla="*/ 78 h 284"/>
                <a:gd name="T56" fmla="*/ 13 w 201"/>
                <a:gd name="T57" fmla="*/ 77 h 284"/>
                <a:gd name="T58" fmla="*/ 17 w 201"/>
                <a:gd name="T59" fmla="*/ 30 h 284"/>
                <a:gd name="T60" fmla="*/ 17 w 201"/>
                <a:gd name="T61" fmla="*/ 31 h 284"/>
                <a:gd name="T62" fmla="*/ 86 w 201"/>
                <a:gd name="T63" fmla="*/ 15 h 284"/>
                <a:gd name="T64" fmla="*/ 86 w 201"/>
                <a:gd name="T65" fmla="*/ 12 h 284"/>
                <a:gd name="T66" fmla="*/ 17 w 201"/>
                <a:gd name="T67" fmla="*/ 29 h 284"/>
                <a:gd name="T68" fmla="*/ 16 w 201"/>
                <a:gd name="T69" fmla="*/ 29 h 284"/>
                <a:gd name="T70" fmla="*/ 12 w 201"/>
                <a:gd name="T71" fmla="*/ 77 h 284"/>
                <a:gd name="T72" fmla="*/ 0 w 201"/>
                <a:gd name="T73" fmla="*/ 127 h 284"/>
                <a:gd name="T74" fmla="*/ 0 w 201"/>
                <a:gd name="T75" fmla="*/ 188 h 284"/>
                <a:gd name="T76" fmla="*/ 0 w 201"/>
                <a:gd name="T77" fmla="*/ 190 h 284"/>
                <a:gd name="T78" fmla="*/ 32 w 201"/>
                <a:gd name="T79" fmla="*/ 239 h 284"/>
                <a:gd name="T80" fmla="*/ 34 w 201"/>
                <a:gd name="T81" fmla="*/ 240 h 284"/>
                <a:gd name="T82" fmla="*/ 108 w 201"/>
                <a:gd name="T83" fmla="*/ 284 h 284"/>
                <a:gd name="T84" fmla="*/ 146 w 201"/>
                <a:gd name="T85" fmla="*/ 225 h 284"/>
                <a:gd name="T86" fmla="*/ 146 w 201"/>
                <a:gd name="T87" fmla="*/ 223 h 284"/>
                <a:gd name="T88" fmla="*/ 155 w 201"/>
                <a:gd name="T89" fmla="*/ 208 h 284"/>
                <a:gd name="T90" fmla="*/ 154 w 201"/>
                <a:gd name="T91" fmla="*/ 206 h 284"/>
                <a:gd name="T92" fmla="*/ 159 w 201"/>
                <a:gd name="T93" fmla="*/ 261 h 284"/>
                <a:gd name="T94" fmla="*/ 161 w 201"/>
                <a:gd name="T95" fmla="*/ 261 h 284"/>
                <a:gd name="T96" fmla="*/ 188 w 201"/>
                <a:gd name="T97" fmla="*/ 216 h 284"/>
                <a:gd name="T98" fmla="*/ 188 w 201"/>
                <a:gd name="T99" fmla="*/ 214 h 284"/>
                <a:gd name="T100" fmla="*/ 185 w 201"/>
                <a:gd name="T101" fmla="*/ 199 h 284"/>
                <a:gd name="T102" fmla="*/ 201 w 201"/>
                <a:gd name="T103" fmla="*/ 123 h 284"/>
                <a:gd name="T104" fmla="*/ 201 w 201"/>
                <a:gd name="T105" fmla="*/ 122 h 284"/>
                <a:gd name="T106" fmla="*/ 193 w 201"/>
                <a:gd name="T107" fmla="*/ 111 h 284"/>
                <a:gd name="T108" fmla="*/ 178 w 201"/>
                <a:gd name="T109" fmla="*/ 105 h 284"/>
                <a:gd name="T110" fmla="*/ 155 w 201"/>
                <a:gd name="T111" fmla="*/ 47 h 284"/>
                <a:gd name="T112" fmla="*/ 154 w 201"/>
                <a:gd name="T113" fmla="*/ 47 h 284"/>
                <a:gd name="T114" fmla="*/ 130 w 201"/>
                <a:gd name="T115" fmla="*/ 33 h 284"/>
                <a:gd name="T116" fmla="*/ 97 w 201"/>
                <a:gd name="T117" fmla="*/ 0 h 284"/>
                <a:gd name="T118" fmla="*/ 86 w 201"/>
                <a:gd name="T119" fmla="*/ 12 h 284"/>
                <a:gd name="T120" fmla="*/ 86 w 201"/>
                <a:gd name="T121" fmla="*/ 15 h 2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1"/>
                <a:gd name="T184" fmla="*/ 0 h 284"/>
                <a:gd name="T185" fmla="*/ 201 w 201"/>
                <a:gd name="T186" fmla="*/ 284 h 2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1" h="284">
                  <a:moveTo>
                    <a:pt x="86" y="15"/>
                  </a:moveTo>
                  <a:lnTo>
                    <a:pt x="86" y="13"/>
                  </a:lnTo>
                  <a:lnTo>
                    <a:pt x="97" y="3"/>
                  </a:lnTo>
                  <a:lnTo>
                    <a:pt x="130" y="35"/>
                  </a:lnTo>
                  <a:lnTo>
                    <a:pt x="154" y="50"/>
                  </a:lnTo>
                  <a:lnTo>
                    <a:pt x="154" y="48"/>
                  </a:lnTo>
                  <a:lnTo>
                    <a:pt x="176" y="107"/>
                  </a:lnTo>
                  <a:lnTo>
                    <a:pt x="176" y="108"/>
                  </a:lnTo>
                  <a:lnTo>
                    <a:pt x="178" y="107"/>
                  </a:lnTo>
                  <a:lnTo>
                    <a:pt x="193" y="113"/>
                  </a:lnTo>
                  <a:lnTo>
                    <a:pt x="200" y="123"/>
                  </a:lnTo>
                  <a:lnTo>
                    <a:pt x="200" y="122"/>
                  </a:lnTo>
                  <a:lnTo>
                    <a:pt x="184" y="199"/>
                  </a:lnTo>
                  <a:lnTo>
                    <a:pt x="187" y="216"/>
                  </a:lnTo>
                  <a:lnTo>
                    <a:pt x="187" y="214"/>
                  </a:lnTo>
                  <a:lnTo>
                    <a:pt x="159" y="260"/>
                  </a:lnTo>
                  <a:lnTo>
                    <a:pt x="161" y="260"/>
                  </a:lnTo>
                  <a:lnTo>
                    <a:pt x="155" y="206"/>
                  </a:lnTo>
                  <a:lnTo>
                    <a:pt x="155" y="205"/>
                  </a:lnTo>
                  <a:lnTo>
                    <a:pt x="154" y="205"/>
                  </a:lnTo>
                  <a:lnTo>
                    <a:pt x="145" y="222"/>
                  </a:lnTo>
                  <a:lnTo>
                    <a:pt x="108" y="282"/>
                  </a:lnTo>
                  <a:lnTo>
                    <a:pt x="34" y="238"/>
                  </a:lnTo>
                  <a:lnTo>
                    <a:pt x="1" y="187"/>
                  </a:lnTo>
                  <a:lnTo>
                    <a:pt x="1" y="188"/>
                  </a:lnTo>
                  <a:lnTo>
                    <a:pt x="1" y="127"/>
                  </a:lnTo>
                  <a:lnTo>
                    <a:pt x="1" y="129"/>
                  </a:lnTo>
                  <a:lnTo>
                    <a:pt x="13" y="78"/>
                  </a:lnTo>
                  <a:lnTo>
                    <a:pt x="13" y="77"/>
                  </a:lnTo>
                  <a:lnTo>
                    <a:pt x="17" y="30"/>
                  </a:lnTo>
                  <a:lnTo>
                    <a:pt x="17" y="31"/>
                  </a:lnTo>
                  <a:lnTo>
                    <a:pt x="86" y="15"/>
                  </a:lnTo>
                  <a:lnTo>
                    <a:pt x="86" y="12"/>
                  </a:lnTo>
                  <a:lnTo>
                    <a:pt x="17" y="29"/>
                  </a:lnTo>
                  <a:lnTo>
                    <a:pt x="16" y="29"/>
                  </a:lnTo>
                  <a:lnTo>
                    <a:pt x="12" y="77"/>
                  </a:lnTo>
                  <a:lnTo>
                    <a:pt x="0" y="127"/>
                  </a:lnTo>
                  <a:lnTo>
                    <a:pt x="0" y="188"/>
                  </a:lnTo>
                  <a:lnTo>
                    <a:pt x="0" y="190"/>
                  </a:lnTo>
                  <a:lnTo>
                    <a:pt x="32" y="239"/>
                  </a:lnTo>
                  <a:lnTo>
                    <a:pt x="34" y="240"/>
                  </a:lnTo>
                  <a:lnTo>
                    <a:pt x="108" y="284"/>
                  </a:lnTo>
                  <a:lnTo>
                    <a:pt x="146" y="225"/>
                  </a:lnTo>
                  <a:lnTo>
                    <a:pt x="146" y="223"/>
                  </a:lnTo>
                  <a:lnTo>
                    <a:pt x="155" y="208"/>
                  </a:lnTo>
                  <a:lnTo>
                    <a:pt x="154" y="206"/>
                  </a:lnTo>
                  <a:lnTo>
                    <a:pt x="159" y="261"/>
                  </a:lnTo>
                  <a:lnTo>
                    <a:pt x="161" y="261"/>
                  </a:lnTo>
                  <a:lnTo>
                    <a:pt x="188" y="216"/>
                  </a:lnTo>
                  <a:lnTo>
                    <a:pt x="188" y="214"/>
                  </a:lnTo>
                  <a:lnTo>
                    <a:pt x="185" y="199"/>
                  </a:lnTo>
                  <a:lnTo>
                    <a:pt x="201" y="123"/>
                  </a:lnTo>
                  <a:lnTo>
                    <a:pt x="201" y="122"/>
                  </a:lnTo>
                  <a:lnTo>
                    <a:pt x="193" y="111"/>
                  </a:lnTo>
                  <a:lnTo>
                    <a:pt x="178" y="105"/>
                  </a:lnTo>
                  <a:lnTo>
                    <a:pt x="155" y="47"/>
                  </a:lnTo>
                  <a:lnTo>
                    <a:pt x="154" y="47"/>
                  </a:lnTo>
                  <a:lnTo>
                    <a:pt x="130" y="33"/>
                  </a:lnTo>
                  <a:lnTo>
                    <a:pt x="97" y="0"/>
                  </a:lnTo>
                  <a:lnTo>
                    <a:pt x="86" y="12"/>
                  </a:lnTo>
                  <a:lnTo>
                    <a:pt x="86" y="15"/>
                  </a:lnTo>
                  <a:close/>
                </a:path>
              </a:pathLst>
            </a:custGeom>
            <a:solidFill>
              <a:srgbClr val="808080"/>
            </a:solidFill>
            <a:ln w="9525">
              <a:noFill/>
              <a:round/>
              <a:headEnd/>
              <a:tailEnd/>
            </a:ln>
          </p:spPr>
          <p:txBody>
            <a:bodyPr/>
            <a:lstStyle/>
            <a:p>
              <a:endParaRPr lang="en-US"/>
            </a:p>
          </p:txBody>
        </p:sp>
        <p:sp>
          <p:nvSpPr>
            <p:cNvPr id="426" name="Freeform 572"/>
            <p:cNvSpPr>
              <a:spLocks/>
            </p:cNvSpPr>
            <p:nvPr/>
          </p:nvSpPr>
          <p:spPr bwMode="auto">
            <a:xfrm>
              <a:off x="1951" y="1517"/>
              <a:ext cx="63" cy="111"/>
            </a:xfrm>
            <a:custGeom>
              <a:avLst/>
              <a:gdLst>
                <a:gd name="T0" fmla="*/ 41 w 63"/>
                <a:gd name="T1" fmla="*/ 4 h 111"/>
                <a:gd name="T2" fmla="*/ 37 w 63"/>
                <a:gd name="T3" fmla="*/ 1 h 111"/>
                <a:gd name="T4" fmla="*/ 33 w 63"/>
                <a:gd name="T5" fmla="*/ 0 h 111"/>
                <a:gd name="T6" fmla="*/ 32 w 63"/>
                <a:gd name="T7" fmla="*/ 1 h 111"/>
                <a:gd name="T8" fmla="*/ 31 w 63"/>
                <a:gd name="T9" fmla="*/ 0 h 111"/>
                <a:gd name="T10" fmla="*/ 27 w 63"/>
                <a:gd name="T11" fmla="*/ 2 h 111"/>
                <a:gd name="T12" fmla="*/ 23 w 63"/>
                <a:gd name="T13" fmla="*/ 2 h 111"/>
                <a:gd name="T14" fmla="*/ 18 w 63"/>
                <a:gd name="T15" fmla="*/ 7 h 111"/>
                <a:gd name="T16" fmla="*/ 15 w 63"/>
                <a:gd name="T17" fmla="*/ 9 h 111"/>
                <a:gd name="T18" fmla="*/ 14 w 63"/>
                <a:gd name="T19" fmla="*/ 11 h 111"/>
                <a:gd name="T20" fmla="*/ 11 w 63"/>
                <a:gd name="T21" fmla="*/ 13 h 111"/>
                <a:gd name="T22" fmla="*/ 10 w 63"/>
                <a:gd name="T23" fmla="*/ 15 h 111"/>
                <a:gd name="T24" fmla="*/ 9 w 63"/>
                <a:gd name="T25" fmla="*/ 19 h 111"/>
                <a:gd name="T26" fmla="*/ 7 w 63"/>
                <a:gd name="T27" fmla="*/ 22 h 111"/>
                <a:gd name="T28" fmla="*/ 5 w 63"/>
                <a:gd name="T29" fmla="*/ 27 h 111"/>
                <a:gd name="T30" fmla="*/ 1 w 63"/>
                <a:gd name="T31" fmla="*/ 39 h 111"/>
                <a:gd name="T32" fmla="*/ 1 w 63"/>
                <a:gd name="T33" fmla="*/ 44 h 111"/>
                <a:gd name="T34" fmla="*/ 0 w 63"/>
                <a:gd name="T35" fmla="*/ 50 h 111"/>
                <a:gd name="T36" fmla="*/ 0 w 63"/>
                <a:gd name="T37" fmla="*/ 54 h 111"/>
                <a:gd name="T38" fmla="*/ 0 w 63"/>
                <a:gd name="T39" fmla="*/ 61 h 111"/>
                <a:gd name="T40" fmla="*/ 0 w 63"/>
                <a:gd name="T41" fmla="*/ 66 h 111"/>
                <a:gd name="T42" fmla="*/ 2 w 63"/>
                <a:gd name="T43" fmla="*/ 76 h 111"/>
                <a:gd name="T44" fmla="*/ 2 w 63"/>
                <a:gd name="T45" fmla="*/ 80 h 111"/>
                <a:gd name="T46" fmla="*/ 3 w 63"/>
                <a:gd name="T47" fmla="*/ 86 h 111"/>
                <a:gd name="T48" fmla="*/ 6 w 63"/>
                <a:gd name="T49" fmla="*/ 89 h 111"/>
                <a:gd name="T50" fmla="*/ 7 w 63"/>
                <a:gd name="T51" fmla="*/ 93 h 111"/>
                <a:gd name="T52" fmla="*/ 9 w 63"/>
                <a:gd name="T53" fmla="*/ 96 h 111"/>
                <a:gd name="T54" fmla="*/ 10 w 63"/>
                <a:gd name="T55" fmla="*/ 98 h 111"/>
                <a:gd name="T56" fmla="*/ 14 w 63"/>
                <a:gd name="T57" fmla="*/ 102 h 111"/>
                <a:gd name="T58" fmla="*/ 20 w 63"/>
                <a:gd name="T59" fmla="*/ 107 h 111"/>
                <a:gd name="T60" fmla="*/ 24 w 63"/>
                <a:gd name="T61" fmla="*/ 109 h 111"/>
                <a:gd name="T62" fmla="*/ 28 w 63"/>
                <a:gd name="T63" fmla="*/ 110 h 111"/>
                <a:gd name="T64" fmla="*/ 31 w 63"/>
                <a:gd name="T65" fmla="*/ 110 h 111"/>
                <a:gd name="T66" fmla="*/ 34 w 63"/>
                <a:gd name="T67" fmla="*/ 110 h 111"/>
                <a:gd name="T68" fmla="*/ 38 w 63"/>
                <a:gd name="T69" fmla="*/ 107 h 111"/>
                <a:gd name="T70" fmla="*/ 41 w 63"/>
                <a:gd name="T71" fmla="*/ 106 h 111"/>
                <a:gd name="T72" fmla="*/ 46 w 63"/>
                <a:gd name="T73" fmla="*/ 102 h 111"/>
                <a:gd name="T74" fmla="*/ 49 w 63"/>
                <a:gd name="T75" fmla="*/ 99 h 111"/>
                <a:gd name="T76" fmla="*/ 51 w 63"/>
                <a:gd name="T77" fmla="*/ 96 h 111"/>
                <a:gd name="T78" fmla="*/ 53 w 63"/>
                <a:gd name="T79" fmla="*/ 93 h 111"/>
                <a:gd name="T80" fmla="*/ 55 w 63"/>
                <a:gd name="T81" fmla="*/ 89 h 111"/>
                <a:gd name="T82" fmla="*/ 58 w 63"/>
                <a:gd name="T83" fmla="*/ 84 h 111"/>
                <a:gd name="T84" fmla="*/ 62 w 63"/>
                <a:gd name="T85" fmla="*/ 72 h 111"/>
                <a:gd name="T86" fmla="*/ 62 w 63"/>
                <a:gd name="T87" fmla="*/ 67 h 111"/>
                <a:gd name="T88" fmla="*/ 63 w 63"/>
                <a:gd name="T89" fmla="*/ 62 h 111"/>
                <a:gd name="T90" fmla="*/ 63 w 63"/>
                <a:gd name="T91" fmla="*/ 58 h 111"/>
                <a:gd name="T92" fmla="*/ 63 w 63"/>
                <a:gd name="T93" fmla="*/ 54 h 111"/>
                <a:gd name="T94" fmla="*/ 63 w 63"/>
                <a:gd name="T95" fmla="*/ 49 h 111"/>
                <a:gd name="T96" fmla="*/ 63 w 63"/>
                <a:gd name="T97" fmla="*/ 45 h 111"/>
                <a:gd name="T98" fmla="*/ 63 w 63"/>
                <a:gd name="T99" fmla="*/ 42 h 111"/>
                <a:gd name="T100" fmla="*/ 60 w 63"/>
                <a:gd name="T101" fmla="*/ 32 h 111"/>
                <a:gd name="T102" fmla="*/ 59 w 63"/>
                <a:gd name="T103" fmla="*/ 27 h 111"/>
                <a:gd name="T104" fmla="*/ 57 w 63"/>
                <a:gd name="T105" fmla="*/ 22 h 111"/>
                <a:gd name="T106" fmla="*/ 55 w 63"/>
                <a:gd name="T107" fmla="*/ 18 h 111"/>
                <a:gd name="T108" fmla="*/ 54 w 63"/>
                <a:gd name="T109" fmla="*/ 15 h 111"/>
                <a:gd name="T110" fmla="*/ 51 w 63"/>
                <a:gd name="T111" fmla="*/ 11 h 111"/>
                <a:gd name="T112" fmla="*/ 49 w 63"/>
                <a:gd name="T113" fmla="*/ 7 h 1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3"/>
                <a:gd name="T172" fmla="*/ 0 h 111"/>
                <a:gd name="T173" fmla="*/ 63 w 63"/>
                <a:gd name="T174" fmla="*/ 111 h 1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3" h="111">
                  <a:moveTo>
                    <a:pt x="45" y="5"/>
                  </a:moveTo>
                  <a:lnTo>
                    <a:pt x="42" y="2"/>
                  </a:lnTo>
                  <a:lnTo>
                    <a:pt x="41" y="4"/>
                  </a:lnTo>
                  <a:lnTo>
                    <a:pt x="40" y="1"/>
                  </a:lnTo>
                  <a:lnTo>
                    <a:pt x="38" y="2"/>
                  </a:lnTo>
                  <a:lnTo>
                    <a:pt x="37" y="1"/>
                  </a:lnTo>
                  <a:lnTo>
                    <a:pt x="36" y="1"/>
                  </a:lnTo>
                  <a:lnTo>
                    <a:pt x="34" y="1"/>
                  </a:lnTo>
                  <a:lnTo>
                    <a:pt x="33" y="0"/>
                  </a:lnTo>
                  <a:lnTo>
                    <a:pt x="33" y="1"/>
                  </a:lnTo>
                  <a:lnTo>
                    <a:pt x="33" y="0"/>
                  </a:lnTo>
                  <a:lnTo>
                    <a:pt x="32" y="1"/>
                  </a:lnTo>
                  <a:lnTo>
                    <a:pt x="31" y="0"/>
                  </a:lnTo>
                  <a:lnTo>
                    <a:pt x="31" y="1"/>
                  </a:lnTo>
                  <a:lnTo>
                    <a:pt x="31" y="0"/>
                  </a:lnTo>
                  <a:lnTo>
                    <a:pt x="29" y="1"/>
                  </a:lnTo>
                  <a:lnTo>
                    <a:pt x="28" y="1"/>
                  </a:lnTo>
                  <a:lnTo>
                    <a:pt x="27" y="2"/>
                  </a:lnTo>
                  <a:lnTo>
                    <a:pt x="25" y="1"/>
                  </a:lnTo>
                  <a:lnTo>
                    <a:pt x="24" y="2"/>
                  </a:lnTo>
                  <a:lnTo>
                    <a:pt x="23" y="2"/>
                  </a:lnTo>
                  <a:lnTo>
                    <a:pt x="22" y="4"/>
                  </a:lnTo>
                  <a:lnTo>
                    <a:pt x="18" y="6"/>
                  </a:lnTo>
                  <a:lnTo>
                    <a:pt x="18" y="7"/>
                  </a:lnTo>
                  <a:lnTo>
                    <a:pt x="16" y="7"/>
                  </a:lnTo>
                  <a:lnTo>
                    <a:pt x="16" y="9"/>
                  </a:lnTo>
                  <a:lnTo>
                    <a:pt x="15" y="9"/>
                  </a:lnTo>
                  <a:lnTo>
                    <a:pt x="15" y="10"/>
                  </a:lnTo>
                  <a:lnTo>
                    <a:pt x="14" y="10"/>
                  </a:lnTo>
                  <a:lnTo>
                    <a:pt x="14" y="11"/>
                  </a:lnTo>
                  <a:lnTo>
                    <a:pt x="12" y="11"/>
                  </a:lnTo>
                  <a:lnTo>
                    <a:pt x="12" y="13"/>
                  </a:lnTo>
                  <a:lnTo>
                    <a:pt x="11" y="13"/>
                  </a:lnTo>
                  <a:lnTo>
                    <a:pt x="11" y="14"/>
                  </a:lnTo>
                  <a:lnTo>
                    <a:pt x="11" y="15"/>
                  </a:lnTo>
                  <a:lnTo>
                    <a:pt x="10" y="15"/>
                  </a:lnTo>
                  <a:lnTo>
                    <a:pt x="10" y="16"/>
                  </a:lnTo>
                  <a:lnTo>
                    <a:pt x="9" y="18"/>
                  </a:lnTo>
                  <a:lnTo>
                    <a:pt x="9" y="19"/>
                  </a:lnTo>
                  <a:lnTo>
                    <a:pt x="7" y="19"/>
                  </a:lnTo>
                  <a:lnTo>
                    <a:pt x="7" y="20"/>
                  </a:lnTo>
                  <a:lnTo>
                    <a:pt x="7" y="22"/>
                  </a:lnTo>
                  <a:lnTo>
                    <a:pt x="6" y="23"/>
                  </a:lnTo>
                  <a:lnTo>
                    <a:pt x="6" y="24"/>
                  </a:lnTo>
                  <a:lnTo>
                    <a:pt x="5" y="27"/>
                  </a:lnTo>
                  <a:lnTo>
                    <a:pt x="3" y="28"/>
                  </a:lnTo>
                  <a:lnTo>
                    <a:pt x="2" y="33"/>
                  </a:lnTo>
                  <a:lnTo>
                    <a:pt x="1" y="39"/>
                  </a:lnTo>
                  <a:lnTo>
                    <a:pt x="1" y="40"/>
                  </a:lnTo>
                  <a:lnTo>
                    <a:pt x="1" y="42"/>
                  </a:lnTo>
                  <a:lnTo>
                    <a:pt x="1" y="44"/>
                  </a:lnTo>
                  <a:lnTo>
                    <a:pt x="0" y="46"/>
                  </a:lnTo>
                  <a:lnTo>
                    <a:pt x="0" y="49"/>
                  </a:lnTo>
                  <a:lnTo>
                    <a:pt x="0" y="50"/>
                  </a:lnTo>
                  <a:lnTo>
                    <a:pt x="0" y="51"/>
                  </a:lnTo>
                  <a:lnTo>
                    <a:pt x="0" y="53"/>
                  </a:lnTo>
                  <a:lnTo>
                    <a:pt x="0" y="54"/>
                  </a:lnTo>
                  <a:lnTo>
                    <a:pt x="0" y="55"/>
                  </a:lnTo>
                  <a:lnTo>
                    <a:pt x="0" y="58"/>
                  </a:lnTo>
                  <a:lnTo>
                    <a:pt x="0" y="61"/>
                  </a:lnTo>
                  <a:lnTo>
                    <a:pt x="0" y="62"/>
                  </a:lnTo>
                  <a:lnTo>
                    <a:pt x="0" y="63"/>
                  </a:lnTo>
                  <a:lnTo>
                    <a:pt x="0" y="66"/>
                  </a:lnTo>
                  <a:lnTo>
                    <a:pt x="0" y="67"/>
                  </a:lnTo>
                  <a:lnTo>
                    <a:pt x="0" y="68"/>
                  </a:lnTo>
                  <a:lnTo>
                    <a:pt x="2" y="76"/>
                  </a:lnTo>
                  <a:lnTo>
                    <a:pt x="1" y="76"/>
                  </a:lnTo>
                  <a:lnTo>
                    <a:pt x="2" y="79"/>
                  </a:lnTo>
                  <a:lnTo>
                    <a:pt x="2" y="80"/>
                  </a:lnTo>
                  <a:lnTo>
                    <a:pt x="3" y="83"/>
                  </a:lnTo>
                  <a:lnTo>
                    <a:pt x="3" y="84"/>
                  </a:lnTo>
                  <a:lnTo>
                    <a:pt x="3" y="86"/>
                  </a:lnTo>
                  <a:lnTo>
                    <a:pt x="5" y="86"/>
                  </a:lnTo>
                  <a:lnTo>
                    <a:pt x="5" y="88"/>
                  </a:lnTo>
                  <a:lnTo>
                    <a:pt x="6" y="89"/>
                  </a:lnTo>
                  <a:lnTo>
                    <a:pt x="6" y="90"/>
                  </a:lnTo>
                  <a:lnTo>
                    <a:pt x="7" y="92"/>
                  </a:lnTo>
                  <a:lnTo>
                    <a:pt x="7" y="93"/>
                  </a:lnTo>
                  <a:lnTo>
                    <a:pt x="7" y="94"/>
                  </a:lnTo>
                  <a:lnTo>
                    <a:pt x="9" y="94"/>
                  </a:lnTo>
                  <a:lnTo>
                    <a:pt x="9" y="96"/>
                  </a:lnTo>
                  <a:lnTo>
                    <a:pt x="10" y="96"/>
                  </a:lnTo>
                  <a:lnTo>
                    <a:pt x="10" y="97"/>
                  </a:lnTo>
                  <a:lnTo>
                    <a:pt x="10" y="98"/>
                  </a:lnTo>
                  <a:lnTo>
                    <a:pt x="11" y="99"/>
                  </a:lnTo>
                  <a:lnTo>
                    <a:pt x="11" y="101"/>
                  </a:lnTo>
                  <a:lnTo>
                    <a:pt x="14" y="102"/>
                  </a:lnTo>
                  <a:lnTo>
                    <a:pt x="14" y="103"/>
                  </a:lnTo>
                  <a:lnTo>
                    <a:pt x="18" y="105"/>
                  </a:lnTo>
                  <a:lnTo>
                    <a:pt x="20" y="107"/>
                  </a:lnTo>
                  <a:lnTo>
                    <a:pt x="22" y="107"/>
                  </a:lnTo>
                  <a:lnTo>
                    <a:pt x="23" y="110"/>
                  </a:lnTo>
                  <a:lnTo>
                    <a:pt x="24" y="109"/>
                  </a:lnTo>
                  <a:lnTo>
                    <a:pt x="25" y="110"/>
                  </a:lnTo>
                  <a:lnTo>
                    <a:pt x="27" y="110"/>
                  </a:lnTo>
                  <a:lnTo>
                    <a:pt x="28" y="110"/>
                  </a:lnTo>
                  <a:lnTo>
                    <a:pt x="28" y="111"/>
                  </a:lnTo>
                  <a:lnTo>
                    <a:pt x="29" y="110"/>
                  </a:lnTo>
                  <a:lnTo>
                    <a:pt x="31" y="110"/>
                  </a:lnTo>
                  <a:lnTo>
                    <a:pt x="32" y="110"/>
                  </a:lnTo>
                  <a:lnTo>
                    <a:pt x="33" y="110"/>
                  </a:lnTo>
                  <a:lnTo>
                    <a:pt x="34" y="110"/>
                  </a:lnTo>
                  <a:lnTo>
                    <a:pt x="36" y="109"/>
                  </a:lnTo>
                  <a:lnTo>
                    <a:pt x="37" y="110"/>
                  </a:lnTo>
                  <a:lnTo>
                    <a:pt x="38" y="107"/>
                  </a:lnTo>
                  <a:lnTo>
                    <a:pt x="40" y="107"/>
                  </a:lnTo>
                  <a:lnTo>
                    <a:pt x="41" y="107"/>
                  </a:lnTo>
                  <a:lnTo>
                    <a:pt x="41" y="106"/>
                  </a:lnTo>
                  <a:lnTo>
                    <a:pt x="45" y="103"/>
                  </a:lnTo>
                  <a:lnTo>
                    <a:pt x="46" y="103"/>
                  </a:lnTo>
                  <a:lnTo>
                    <a:pt x="46" y="102"/>
                  </a:lnTo>
                  <a:lnTo>
                    <a:pt x="47" y="101"/>
                  </a:lnTo>
                  <a:lnTo>
                    <a:pt x="49" y="101"/>
                  </a:lnTo>
                  <a:lnTo>
                    <a:pt x="49" y="99"/>
                  </a:lnTo>
                  <a:lnTo>
                    <a:pt x="50" y="98"/>
                  </a:lnTo>
                  <a:lnTo>
                    <a:pt x="51" y="97"/>
                  </a:lnTo>
                  <a:lnTo>
                    <a:pt x="51" y="96"/>
                  </a:lnTo>
                  <a:lnTo>
                    <a:pt x="53" y="96"/>
                  </a:lnTo>
                  <a:lnTo>
                    <a:pt x="53" y="94"/>
                  </a:lnTo>
                  <a:lnTo>
                    <a:pt x="53" y="93"/>
                  </a:lnTo>
                  <a:lnTo>
                    <a:pt x="54" y="93"/>
                  </a:lnTo>
                  <a:lnTo>
                    <a:pt x="54" y="92"/>
                  </a:lnTo>
                  <a:lnTo>
                    <a:pt x="55" y="89"/>
                  </a:lnTo>
                  <a:lnTo>
                    <a:pt x="57" y="88"/>
                  </a:lnTo>
                  <a:lnTo>
                    <a:pt x="57" y="86"/>
                  </a:lnTo>
                  <a:lnTo>
                    <a:pt x="58" y="84"/>
                  </a:lnTo>
                  <a:lnTo>
                    <a:pt x="58" y="83"/>
                  </a:lnTo>
                  <a:lnTo>
                    <a:pt x="60" y="77"/>
                  </a:lnTo>
                  <a:lnTo>
                    <a:pt x="62" y="72"/>
                  </a:lnTo>
                  <a:lnTo>
                    <a:pt x="62" y="71"/>
                  </a:lnTo>
                  <a:lnTo>
                    <a:pt x="62" y="68"/>
                  </a:lnTo>
                  <a:lnTo>
                    <a:pt x="62" y="67"/>
                  </a:lnTo>
                  <a:lnTo>
                    <a:pt x="63" y="64"/>
                  </a:lnTo>
                  <a:lnTo>
                    <a:pt x="62" y="63"/>
                  </a:lnTo>
                  <a:lnTo>
                    <a:pt x="63" y="62"/>
                  </a:lnTo>
                  <a:lnTo>
                    <a:pt x="63" y="61"/>
                  </a:lnTo>
                  <a:lnTo>
                    <a:pt x="63" y="59"/>
                  </a:lnTo>
                  <a:lnTo>
                    <a:pt x="63" y="58"/>
                  </a:lnTo>
                  <a:lnTo>
                    <a:pt x="63" y="57"/>
                  </a:lnTo>
                  <a:lnTo>
                    <a:pt x="63" y="55"/>
                  </a:lnTo>
                  <a:lnTo>
                    <a:pt x="63" y="54"/>
                  </a:lnTo>
                  <a:lnTo>
                    <a:pt x="63" y="53"/>
                  </a:lnTo>
                  <a:lnTo>
                    <a:pt x="63" y="50"/>
                  </a:lnTo>
                  <a:lnTo>
                    <a:pt x="63" y="49"/>
                  </a:lnTo>
                  <a:lnTo>
                    <a:pt x="63" y="48"/>
                  </a:lnTo>
                  <a:lnTo>
                    <a:pt x="63" y="46"/>
                  </a:lnTo>
                  <a:lnTo>
                    <a:pt x="63" y="45"/>
                  </a:lnTo>
                  <a:lnTo>
                    <a:pt x="63" y="44"/>
                  </a:lnTo>
                  <a:lnTo>
                    <a:pt x="62" y="42"/>
                  </a:lnTo>
                  <a:lnTo>
                    <a:pt x="63" y="42"/>
                  </a:lnTo>
                  <a:lnTo>
                    <a:pt x="60" y="35"/>
                  </a:lnTo>
                  <a:lnTo>
                    <a:pt x="62" y="35"/>
                  </a:lnTo>
                  <a:lnTo>
                    <a:pt x="60" y="32"/>
                  </a:lnTo>
                  <a:lnTo>
                    <a:pt x="60" y="31"/>
                  </a:lnTo>
                  <a:lnTo>
                    <a:pt x="59" y="28"/>
                  </a:lnTo>
                  <a:lnTo>
                    <a:pt x="59" y="27"/>
                  </a:lnTo>
                  <a:lnTo>
                    <a:pt x="58" y="24"/>
                  </a:lnTo>
                  <a:lnTo>
                    <a:pt x="58" y="23"/>
                  </a:lnTo>
                  <a:lnTo>
                    <a:pt x="57" y="22"/>
                  </a:lnTo>
                  <a:lnTo>
                    <a:pt x="57" y="20"/>
                  </a:lnTo>
                  <a:lnTo>
                    <a:pt x="55" y="19"/>
                  </a:lnTo>
                  <a:lnTo>
                    <a:pt x="55" y="18"/>
                  </a:lnTo>
                  <a:lnTo>
                    <a:pt x="55" y="16"/>
                  </a:lnTo>
                  <a:lnTo>
                    <a:pt x="54" y="16"/>
                  </a:lnTo>
                  <a:lnTo>
                    <a:pt x="54" y="15"/>
                  </a:lnTo>
                  <a:lnTo>
                    <a:pt x="53" y="14"/>
                  </a:lnTo>
                  <a:lnTo>
                    <a:pt x="53" y="13"/>
                  </a:lnTo>
                  <a:lnTo>
                    <a:pt x="51" y="11"/>
                  </a:lnTo>
                  <a:lnTo>
                    <a:pt x="51" y="10"/>
                  </a:lnTo>
                  <a:lnTo>
                    <a:pt x="49" y="9"/>
                  </a:lnTo>
                  <a:lnTo>
                    <a:pt x="49" y="7"/>
                  </a:lnTo>
                  <a:lnTo>
                    <a:pt x="45" y="5"/>
                  </a:lnTo>
                  <a:close/>
                </a:path>
              </a:pathLst>
            </a:custGeom>
            <a:solidFill>
              <a:srgbClr val="808080"/>
            </a:solidFill>
            <a:ln w="9525">
              <a:noFill/>
              <a:round/>
              <a:headEnd/>
              <a:tailEnd/>
            </a:ln>
          </p:spPr>
          <p:txBody>
            <a:bodyPr/>
            <a:lstStyle/>
            <a:p>
              <a:endParaRPr lang="en-US"/>
            </a:p>
          </p:txBody>
        </p:sp>
        <p:sp>
          <p:nvSpPr>
            <p:cNvPr id="427" name="Freeform 573"/>
            <p:cNvSpPr>
              <a:spLocks/>
            </p:cNvSpPr>
            <p:nvPr/>
          </p:nvSpPr>
          <p:spPr bwMode="auto">
            <a:xfrm>
              <a:off x="1974" y="1572"/>
              <a:ext cx="63" cy="82"/>
            </a:xfrm>
            <a:custGeom>
              <a:avLst/>
              <a:gdLst>
                <a:gd name="T0" fmla="*/ 40 w 63"/>
                <a:gd name="T1" fmla="*/ 0 h 82"/>
                <a:gd name="T2" fmla="*/ 37 w 63"/>
                <a:gd name="T3" fmla="*/ 0 h 82"/>
                <a:gd name="T4" fmla="*/ 34 w 63"/>
                <a:gd name="T5" fmla="*/ 0 h 82"/>
                <a:gd name="T6" fmla="*/ 30 w 63"/>
                <a:gd name="T7" fmla="*/ 0 h 82"/>
                <a:gd name="T8" fmla="*/ 27 w 63"/>
                <a:gd name="T9" fmla="*/ 0 h 82"/>
                <a:gd name="T10" fmla="*/ 22 w 63"/>
                <a:gd name="T11" fmla="*/ 2 h 82"/>
                <a:gd name="T12" fmla="*/ 18 w 63"/>
                <a:gd name="T13" fmla="*/ 6 h 82"/>
                <a:gd name="T14" fmla="*/ 14 w 63"/>
                <a:gd name="T15" fmla="*/ 7 h 82"/>
                <a:gd name="T16" fmla="*/ 11 w 63"/>
                <a:gd name="T17" fmla="*/ 11 h 82"/>
                <a:gd name="T18" fmla="*/ 8 w 63"/>
                <a:gd name="T19" fmla="*/ 15 h 82"/>
                <a:gd name="T20" fmla="*/ 6 w 63"/>
                <a:gd name="T21" fmla="*/ 17 h 82"/>
                <a:gd name="T22" fmla="*/ 4 w 63"/>
                <a:gd name="T23" fmla="*/ 24 h 82"/>
                <a:gd name="T24" fmla="*/ 1 w 63"/>
                <a:gd name="T25" fmla="*/ 31 h 82"/>
                <a:gd name="T26" fmla="*/ 0 w 63"/>
                <a:gd name="T27" fmla="*/ 35 h 82"/>
                <a:gd name="T28" fmla="*/ 0 w 63"/>
                <a:gd name="T29" fmla="*/ 39 h 82"/>
                <a:gd name="T30" fmla="*/ 0 w 63"/>
                <a:gd name="T31" fmla="*/ 43 h 82"/>
                <a:gd name="T32" fmla="*/ 0 w 63"/>
                <a:gd name="T33" fmla="*/ 47 h 82"/>
                <a:gd name="T34" fmla="*/ 1 w 63"/>
                <a:gd name="T35" fmla="*/ 51 h 82"/>
                <a:gd name="T36" fmla="*/ 2 w 63"/>
                <a:gd name="T37" fmla="*/ 59 h 82"/>
                <a:gd name="T38" fmla="*/ 6 w 63"/>
                <a:gd name="T39" fmla="*/ 65 h 82"/>
                <a:gd name="T40" fmla="*/ 8 w 63"/>
                <a:gd name="T41" fmla="*/ 68 h 82"/>
                <a:gd name="T42" fmla="*/ 9 w 63"/>
                <a:gd name="T43" fmla="*/ 70 h 82"/>
                <a:gd name="T44" fmla="*/ 11 w 63"/>
                <a:gd name="T45" fmla="*/ 72 h 82"/>
                <a:gd name="T46" fmla="*/ 13 w 63"/>
                <a:gd name="T47" fmla="*/ 74 h 82"/>
                <a:gd name="T48" fmla="*/ 18 w 63"/>
                <a:gd name="T49" fmla="*/ 78 h 82"/>
                <a:gd name="T50" fmla="*/ 24 w 63"/>
                <a:gd name="T51" fmla="*/ 81 h 82"/>
                <a:gd name="T52" fmla="*/ 28 w 63"/>
                <a:gd name="T53" fmla="*/ 81 h 82"/>
                <a:gd name="T54" fmla="*/ 30 w 63"/>
                <a:gd name="T55" fmla="*/ 82 h 82"/>
                <a:gd name="T56" fmla="*/ 32 w 63"/>
                <a:gd name="T57" fmla="*/ 82 h 82"/>
                <a:gd name="T58" fmla="*/ 35 w 63"/>
                <a:gd name="T59" fmla="*/ 81 h 82"/>
                <a:gd name="T60" fmla="*/ 41 w 63"/>
                <a:gd name="T61" fmla="*/ 79 h 82"/>
                <a:gd name="T62" fmla="*/ 46 w 63"/>
                <a:gd name="T63" fmla="*/ 76 h 82"/>
                <a:gd name="T64" fmla="*/ 50 w 63"/>
                <a:gd name="T65" fmla="*/ 73 h 82"/>
                <a:gd name="T66" fmla="*/ 52 w 63"/>
                <a:gd name="T67" fmla="*/ 70 h 82"/>
                <a:gd name="T68" fmla="*/ 54 w 63"/>
                <a:gd name="T69" fmla="*/ 69 h 82"/>
                <a:gd name="T70" fmla="*/ 56 w 63"/>
                <a:gd name="T71" fmla="*/ 66 h 82"/>
                <a:gd name="T72" fmla="*/ 58 w 63"/>
                <a:gd name="T73" fmla="*/ 64 h 82"/>
                <a:gd name="T74" fmla="*/ 61 w 63"/>
                <a:gd name="T75" fmla="*/ 57 h 82"/>
                <a:gd name="T76" fmla="*/ 62 w 63"/>
                <a:gd name="T77" fmla="*/ 50 h 82"/>
                <a:gd name="T78" fmla="*/ 63 w 63"/>
                <a:gd name="T79" fmla="*/ 46 h 82"/>
                <a:gd name="T80" fmla="*/ 63 w 63"/>
                <a:gd name="T81" fmla="*/ 42 h 82"/>
                <a:gd name="T82" fmla="*/ 63 w 63"/>
                <a:gd name="T83" fmla="*/ 38 h 82"/>
                <a:gd name="T84" fmla="*/ 63 w 63"/>
                <a:gd name="T85" fmla="*/ 34 h 82"/>
                <a:gd name="T86" fmla="*/ 62 w 63"/>
                <a:gd name="T87" fmla="*/ 25 h 82"/>
                <a:gd name="T88" fmla="*/ 59 w 63"/>
                <a:gd name="T89" fmla="*/ 20 h 82"/>
                <a:gd name="T90" fmla="*/ 58 w 63"/>
                <a:gd name="T91" fmla="*/ 16 h 82"/>
                <a:gd name="T92" fmla="*/ 57 w 63"/>
                <a:gd name="T93" fmla="*/ 13 h 82"/>
                <a:gd name="T94" fmla="*/ 54 w 63"/>
                <a:gd name="T95" fmla="*/ 12 h 82"/>
                <a:gd name="T96" fmla="*/ 53 w 63"/>
                <a:gd name="T97" fmla="*/ 8 h 82"/>
                <a:gd name="T98" fmla="*/ 49 w 63"/>
                <a:gd name="T99" fmla="*/ 6 h 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3"/>
                <a:gd name="T151" fmla="*/ 0 h 82"/>
                <a:gd name="T152" fmla="*/ 63 w 63"/>
                <a:gd name="T153" fmla="*/ 82 h 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3" h="82">
                  <a:moveTo>
                    <a:pt x="45" y="3"/>
                  </a:moveTo>
                  <a:lnTo>
                    <a:pt x="43" y="2"/>
                  </a:lnTo>
                  <a:lnTo>
                    <a:pt x="40" y="0"/>
                  </a:lnTo>
                  <a:lnTo>
                    <a:pt x="40" y="2"/>
                  </a:lnTo>
                  <a:lnTo>
                    <a:pt x="39" y="0"/>
                  </a:lnTo>
                  <a:lnTo>
                    <a:pt x="37" y="0"/>
                  </a:lnTo>
                  <a:lnTo>
                    <a:pt x="36" y="0"/>
                  </a:lnTo>
                  <a:lnTo>
                    <a:pt x="35" y="0"/>
                  </a:lnTo>
                  <a:lnTo>
                    <a:pt x="34" y="0"/>
                  </a:lnTo>
                  <a:lnTo>
                    <a:pt x="32" y="0"/>
                  </a:lnTo>
                  <a:lnTo>
                    <a:pt x="31" y="0"/>
                  </a:lnTo>
                  <a:lnTo>
                    <a:pt x="30" y="0"/>
                  </a:lnTo>
                  <a:lnTo>
                    <a:pt x="28" y="0"/>
                  </a:lnTo>
                  <a:lnTo>
                    <a:pt x="27" y="2"/>
                  </a:lnTo>
                  <a:lnTo>
                    <a:pt x="27" y="0"/>
                  </a:lnTo>
                  <a:lnTo>
                    <a:pt x="24" y="2"/>
                  </a:lnTo>
                  <a:lnTo>
                    <a:pt x="23" y="2"/>
                  </a:lnTo>
                  <a:lnTo>
                    <a:pt x="22" y="2"/>
                  </a:lnTo>
                  <a:lnTo>
                    <a:pt x="22" y="3"/>
                  </a:lnTo>
                  <a:lnTo>
                    <a:pt x="18" y="4"/>
                  </a:lnTo>
                  <a:lnTo>
                    <a:pt x="18" y="6"/>
                  </a:lnTo>
                  <a:lnTo>
                    <a:pt x="17" y="6"/>
                  </a:lnTo>
                  <a:lnTo>
                    <a:pt x="15" y="7"/>
                  </a:lnTo>
                  <a:lnTo>
                    <a:pt x="14" y="7"/>
                  </a:lnTo>
                  <a:lnTo>
                    <a:pt x="14" y="8"/>
                  </a:lnTo>
                  <a:lnTo>
                    <a:pt x="13" y="9"/>
                  </a:lnTo>
                  <a:lnTo>
                    <a:pt x="11" y="11"/>
                  </a:lnTo>
                  <a:lnTo>
                    <a:pt x="10" y="12"/>
                  </a:lnTo>
                  <a:lnTo>
                    <a:pt x="9" y="13"/>
                  </a:lnTo>
                  <a:lnTo>
                    <a:pt x="8" y="15"/>
                  </a:lnTo>
                  <a:lnTo>
                    <a:pt x="8" y="16"/>
                  </a:lnTo>
                  <a:lnTo>
                    <a:pt x="8" y="17"/>
                  </a:lnTo>
                  <a:lnTo>
                    <a:pt x="6" y="17"/>
                  </a:lnTo>
                  <a:lnTo>
                    <a:pt x="5" y="20"/>
                  </a:lnTo>
                  <a:lnTo>
                    <a:pt x="5" y="21"/>
                  </a:lnTo>
                  <a:lnTo>
                    <a:pt x="4" y="24"/>
                  </a:lnTo>
                  <a:lnTo>
                    <a:pt x="2" y="28"/>
                  </a:lnTo>
                  <a:lnTo>
                    <a:pt x="2" y="29"/>
                  </a:lnTo>
                  <a:lnTo>
                    <a:pt x="1" y="31"/>
                  </a:lnTo>
                  <a:lnTo>
                    <a:pt x="1" y="33"/>
                  </a:lnTo>
                  <a:lnTo>
                    <a:pt x="1" y="34"/>
                  </a:lnTo>
                  <a:lnTo>
                    <a:pt x="0" y="35"/>
                  </a:lnTo>
                  <a:lnTo>
                    <a:pt x="0" y="37"/>
                  </a:lnTo>
                  <a:lnTo>
                    <a:pt x="0" y="38"/>
                  </a:lnTo>
                  <a:lnTo>
                    <a:pt x="0" y="39"/>
                  </a:lnTo>
                  <a:lnTo>
                    <a:pt x="0" y="41"/>
                  </a:lnTo>
                  <a:lnTo>
                    <a:pt x="0" y="42"/>
                  </a:lnTo>
                  <a:lnTo>
                    <a:pt x="0" y="43"/>
                  </a:lnTo>
                  <a:lnTo>
                    <a:pt x="0" y="44"/>
                  </a:lnTo>
                  <a:lnTo>
                    <a:pt x="0" y="46"/>
                  </a:lnTo>
                  <a:lnTo>
                    <a:pt x="0" y="47"/>
                  </a:lnTo>
                  <a:lnTo>
                    <a:pt x="1" y="48"/>
                  </a:lnTo>
                  <a:lnTo>
                    <a:pt x="1" y="50"/>
                  </a:lnTo>
                  <a:lnTo>
                    <a:pt x="1" y="51"/>
                  </a:lnTo>
                  <a:lnTo>
                    <a:pt x="2" y="56"/>
                  </a:lnTo>
                  <a:lnTo>
                    <a:pt x="2" y="57"/>
                  </a:lnTo>
                  <a:lnTo>
                    <a:pt x="2" y="59"/>
                  </a:lnTo>
                  <a:lnTo>
                    <a:pt x="4" y="61"/>
                  </a:lnTo>
                  <a:lnTo>
                    <a:pt x="5" y="64"/>
                  </a:lnTo>
                  <a:lnTo>
                    <a:pt x="6" y="65"/>
                  </a:lnTo>
                  <a:lnTo>
                    <a:pt x="6" y="66"/>
                  </a:lnTo>
                  <a:lnTo>
                    <a:pt x="8" y="66"/>
                  </a:lnTo>
                  <a:lnTo>
                    <a:pt x="8" y="68"/>
                  </a:lnTo>
                  <a:lnTo>
                    <a:pt x="8" y="69"/>
                  </a:lnTo>
                  <a:lnTo>
                    <a:pt x="9" y="69"/>
                  </a:lnTo>
                  <a:lnTo>
                    <a:pt x="9" y="70"/>
                  </a:lnTo>
                  <a:lnTo>
                    <a:pt x="10" y="70"/>
                  </a:lnTo>
                  <a:lnTo>
                    <a:pt x="10" y="72"/>
                  </a:lnTo>
                  <a:lnTo>
                    <a:pt x="11" y="72"/>
                  </a:lnTo>
                  <a:lnTo>
                    <a:pt x="11" y="73"/>
                  </a:lnTo>
                  <a:lnTo>
                    <a:pt x="13" y="73"/>
                  </a:lnTo>
                  <a:lnTo>
                    <a:pt x="13" y="74"/>
                  </a:lnTo>
                  <a:lnTo>
                    <a:pt x="14" y="76"/>
                  </a:lnTo>
                  <a:lnTo>
                    <a:pt x="15" y="76"/>
                  </a:lnTo>
                  <a:lnTo>
                    <a:pt x="18" y="78"/>
                  </a:lnTo>
                  <a:lnTo>
                    <a:pt x="21" y="79"/>
                  </a:lnTo>
                  <a:lnTo>
                    <a:pt x="22" y="79"/>
                  </a:lnTo>
                  <a:lnTo>
                    <a:pt x="24" y="81"/>
                  </a:lnTo>
                  <a:lnTo>
                    <a:pt x="26" y="81"/>
                  </a:lnTo>
                  <a:lnTo>
                    <a:pt x="27" y="81"/>
                  </a:lnTo>
                  <a:lnTo>
                    <a:pt x="28" y="81"/>
                  </a:lnTo>
                  <a:lnTo>
                    <a:pt x="30" y="82"/>
                  </a:lnTo>
                  <a:lnTo>
                    <a:pt x="30" y="81"/>
                  </a:lnTo>
                  <a:lnTo>
                    <a:pt x="30" y="82"/>
                  </a:lnTo>
                  <a:lnTo>
                    <a:pt x="31" y="81"/>
                  </a:lnTo>
                  <a:lnTo>
                    <a:pt x="32" y="81"/>
                  </a:lnTo>
                  <a:lnTo>
                    <a:pt x="32" y="82"/>
                  </a:lnTo>
                  <a:lnTo>
                    <a:pt x="32" y="81"/>
                  </a:lnTo>
                  <a:lnTo>
                    <a:pt x="34" y="81"/>
                  </a:lnTo>
                  <a:lnTo>
                    <a:pt x="35" y="81"/>
                  </a:lnTo>
                  <a:lnTo>
                    <a:pt x="37" y="81"/>
                  </a:lnTo>
                  <a:lnTo>
                    <a:pt x="40" y="79"/>
                  </a:lnTo>
                  <a:lnTo>
                    <a:pt x="41" y="79"/>
                  </a:lnTo>
                  <a:lnTo>
                    <a:pt x="41" y="78"/>
                  </a:lnTo>
                  <a:lnTo>
                    <a:pt x="46" y="77"/>
                  </a:lnTo>
                  <a:lnTo>
                    <a:pt x="46" y="76"/>
                  </a:lnTo>
                  <a:lnTo>
                    <a:pt x="48" y="76"/>
                  </a:lnTo>
                  <a:lnTo>
                    <a:pt x="49" y="74"/>
                  </a:lnTo>
                  <a:lnTo>
                    <a:pt x="50" y="73"/>
                  </a:lnTo>
                  <a:lnTo>
                    <a:pt x="52" y="73"/>
                  </a:lnTo>
                  <a:lnTo>
                    <a:pt x="52" y="72"/>
                  </a:lnTo>
                  <a:lnTo>
                    <a:pt x="52" y="70"/>
                  </a:lnTo>
                  <a:lnTo>
                    <a:pt x="53" y="70"/>
                  </a:lnTo>
                  <a:lnTo>
                    <a:pt x="53" y="69"/>
                  </a:lnTo>
                  <a:lnTo>
                    <a:pt x="54" y="69"/>
                  </a:lnTo>
                  <a:lnTo>
                    <a:pt x="54" y="68"/>
                  </a:lnTo>
                  <a:lnTo>
                    <a:pt x="56" y="68"/>
                  </a:lnTo>
                  <a:lnTo>
                    <a:pt x="56" y="66"/>
                  </a:lnTo>
                  <a:lnTo>
                    <a:pt x="57" y="66"/>
                  </a:lnTo>
                  <a:lnTo>
                    <a:pt x="57" y="64"/>
                  </a:lnTo>
                  <a:lnTo>
                    <a:pt x="58" y="64"/>
                  </a:lnTo>
                  <a:lnTo>
                    <a:pt x="58" y="61"/>
                  </a:lnTo>
                  <a:lnTo>
                    <a:pt x="59" y="61"/>
                  </a:lnTo>
                  <a:lnTo>
                    <a:pt x="61" y="57"/>
                  </a:lnTo>
                  <a:lnTo>
                    <a:pt x="62" y="54"/>
                  </a:lnTo>
                  <a:lnTo>
                    <a:pt x="62" y="52"/>
                  </a:lnTo>
                  <a:lnTo>
                    <a:pt x="62" y="50"/>
                  </a:lnTo>
                  <a:lnTo>
                    <a:pt x="62" y="48"/>
                  </a:lnTo>
                  <a:lnTo>
                    <a:pt x="63" y="47"/>
                  </a:lnTo>
                  <a:lnTo>
                    <a:pt x="63" y="46"/>
                  </a:lnTo>
                  <a:lnTo>
                    <a:pt x="63" y="44"/>
                  </a:lnTo>
                  <a:lnTo>
                    <a:pt x="63" y="43"/>
                  </a:lnTo>
                  <a:lnTo>
                    <a:pt x="63" y="42"/>
                  </a:lnTo>
                  <a:lnTo>
                    <a:pt x="63" y="41"/>
                  </a:lnTo>
                  <a:lnTo>
                    <a:pt x="63" y="39"/>
                  </a:lnTo>
                  <a:lnTo>
                    <a:pt x="63" y="38"/>
                  </a:lnTo>
                  <a:lnTo>
                    <a:pt x="63" y="37"/>
                  </a:lnTo>
                  <a:lnTo>
                    <a:pt x="63" y="35"/>
                  </a:lnTo>
                  <a:lnTo>
                    <a:pt x="63" y="34"/>
                  </a:lnTo>
                  <a:lnTo>
                    <a:pt x="63" y="33"/>
                  </a:lnTo>
                  <a:lnTo>
                    <a:pt x="63" y="31"/>
                  </a:lnTo>
                  <a:lnTo>
                    <a:pt x="62" y="25"/>
                  </a:lnTo>
                  <a:lnTo>
                    <a:pt x="61" y="24"/>
                  </a:lnTo>
                  <a:lnTo>
                    <a:pt x="61" y="22"/>
                  </a:lnTo>
                  <a:lnTo>
                    <a:pt x="59" y="20"/>
                  </a:lnTo>
                  <a:lnTo>
                    <a:pt x="59" y="19"/>
                  </a:lnTo>
                  <a:lnTo>
                    <a:pt x="58" y="17"/>
                  </a:lnTo>
                  <a:lnTo>
                    <a:pt x="58" y="16"/>
                  </a:lnTo>
                  <a:lnTo>
                    <a:pt x="57" y="16"/>
                  </a:lnTo>
                  <a:lnTo>
                    <a:pt x="57" y="15"/>
                  </a:lnTo>
                  <a:lnTo>
                    <a:pt x="57" y="13"/>
                  </a:lnTo>
                  <a:lnTo>
                    <a:pt x="56" y="13"/>
                  </a:lnTo>
                  <a:lnTo>
                    <a:pt x="56" y="12"/>
                  </a:lnTo>
                  <a:lnTo>
                    <a:pt x="54" y="12"/>
                  </a:lnTo>
                  <a:lnTo>
                    <a:pt x="54" y="11"/>
                  </a:lnTo>
                  <a:lnTo>
                    <a:pt x="53" y="9"/>
                  </a:lnTo>
                  <a:lnTo>
                    <a:pt x="53" y="8"/>
                  </a:lnTo>
                  <a:lnTo>
                    <a:pt x="52" y="8"/>
                  </a:lnTo>
                  <a:lnTo>
                    <a:pt x="52" y="7"/>
                  </a:lnTo>
                  <a:lnTo>
                    <a:pt x="49" y="6"/>
                  </a:lnTo>
                  <a:lnTo>
                    <a:pt x="45" y="3"/>
                  </a:lnTo>
                  <a:close/>
                </a:path>
              </a:pathLst>
            </a:custGeom>
            <a:solidFill>
              <a:srgbClr val="808080"/>
            </a:solidFill>
            <a:ln w="9525">
              <a:noFill/>
              <a:round/>
              <a:headEnd/>
              <a:tailEnd/>
            </a:ln>
          </p:spPr>
          <p:txBody>
            <a:bodyPr/>
            <a:lstStyle/>
            <a:p>
              <a:endParaRPr lang="en-US"/>
            </a:p>
          </p:txBody>
        </p:sp>
        <p:sp>
          <p:nvSpPr>
            <p:cNvPr id="428" name="Freeform 574"/>
            <p:cNvSpPr>
              <a:spLocks/>
            </p:cNvSpPr>
            <p:nvPr/>
          </p:nvSpPr>
          <p:spPr bwMode="auto">
            <a:xfrm>
              <a:off x="2005" y="1606"/>
              <a:ext cx="63" cy="82"/>
            </a:xfrm>
            <a:custGeom>
              <a:avLst/>
              <a:gdLst>
                <a:gd name="T0" fmla="*/ 41 w 63"/>
                <a:gd name="T1" fmla="*/ 1 h 82"/>
                <a:gd name="T2" fmla="*/ 37 w 63"/>
                <a:gd name="T3" fmla="*/ 0 h 82"/>
                <a:gd name="T4" fmla="*/ 34 w 63"/>
                <a:gd name="T5" fmla="*/ 0 h 82"/>
                <a:gd name="T6" fmla="*/ 30 w 63"/>
                <a:gd name="T7" fmla="*/ 0 h 82"/>
                <a:gd name="T8" fmla="*/ 26 w 63"/>
                <a:gd name="T9" fmla="*/ 0 h 82"/>
                <a:gd name="T10" fmla="*/ 17 w 63"/>
                <a:gd name="T11" fmla="*/ 4 h 82"/>
                <a:gd name="T12" fmla="*/ 15 w 63"/>
                <a:gd name="T13" fmla="*/ 7 h 82"/>
                <a:gd name="T14" fmla="*/ 12 w 63"/>
                <a:gd name="T15" fmla="*/ 9 h 82"/>
                <a:gd name="T16" fmla="*/ 10 w 63"/>
                <a:gd name="T17" fmla="*/ 12 h 82"/>
                <a:gd name="T18" fmla="*/ 8 w 63"/>
                <a:gd name="T19" fmla="*/ 13 h 82"/>
                <a:gd name="T20" fmla="*/ 6 w 63"/>
                <a:gd name="T21" fmla="*/ 17 h 82"/>
                <a:gd name="T22" fmla="*/ 3 w 63"/>
                <a:gd name="T23" fmla="*/ 23 h 82"/>
                <a:gd name="T24" fmla="*/ 1 w 63"/>
                <a:gd name="T25" fmla="*/ 31 h 82"/>
                <a:gd name="T26" fmla="*/ 0 w 63"/>
                <a:gd name="T27" fmla="*/ 35 h 82"/>
                <a:gd name="T28" fmla="*/ 0 w 63"/>
                <a:gd name="T29" fmla="*/ 39 h 82"/>
                <a:gd name="T30" fmla="*/ 0 w 63"/>
                <a:gd name="T31" fmla="*/ 43 h 82"/>
                <a:gd name="T32" fmla="*/ 0 w 63"/>
                <a:gd name="T33" fmla="*/ 47 h 82"/>
                <a:gd name="T34" fmla="*/ 0 w 63"/>
                <a:gd name="T35" fmla="*/ 51 h 82"/>
                <a:gd name="T36" fmla="*/ 3 w 63"/>
                <a:gd name="T37" fmla="*/ 58 h 82"/>
                <a:gd name="T38" fmla="*/ 5 w 63"/>
                <a:gd name="T39" fmla="*/ 64 h 82"/>
                <a:gd name="T40" fmla="*/ 8 w 63"/>
                <a:gd name="T41" fmla="*/ 67 h 82"/>
                <a:gd name="T42" fmla="*/ 10 w 63"/>
                <a:gd name="T43" fmla="*/ 71 h 82"/>
                <a:gd name="T44" fmla="*/ 12 w 63"/>
                <a:gd name="T45" fmla="*/ 74 h 82"/>
                <a:gd name="T46" fmla="*/ 21 w 63"/>
                <a:gd name="T47" fmla="*/ 79 h 82"/>
                <a:gd name="T48" fmla="*/ 26 w 63"/>
                <a:gd name="T49" fmla="*/ 80 h 82"/>
                <a:gd name="T50" fmla="*/ 28 w 63"/>
                <a:gd name="T51" fmla="*/ 82 h 82"/>
                <a:gd name="T52" fmla="*/ 30 w 63"/>
                <a:gd name="T53" fmla="*/ 80 h 82"/>
                <a:gd name="T54" fmla="*/ 32 w 63"/>
                <a:gd name="T55" fmla="*/ 80 h 82"/>
                <a:gd name="T56" fmla="*/ 36 w 63"/>
                <a:gd name="T57" fmla="*/ 80 h 82"/>
                <a:gd name="T58" fmla="*/ 41 w 63"/>
                <a:gd name="T59" fmla="*/ 79 h 82"/>
                <a:gd name="T60" fmla="*/ 47 w 63"/>
                <a:gd name="T61" fmla="*/ 75 h 82"/>
                <a:gd name="T62" fmla="*/ 49 w 63"/>
                <a:gd name="T63" fmla="*/ 73 h 82"/>
                <a:gd name="T64" fmla="*/ 52 w 63"/>
                <a:gd name="T65" fmla="*/ 71 h 82"/>
                <a:gd name="T66" fmla="*/ 54 w 63"/>
                <a:gd name="T67" fmla="*/ 67 h 82"/>
                <a:gd name="T68" fmla="*/ 57 w 63"/>
                <a:gd name="T69" fmla="*/ 64 h 82"/>
                <a:gd name="T70" fmla="*/ 61 w 63"/>
                <a:gd name="T71" fmla="*/ 53 h 82"/>
                <a:gd name="T72" fmla="*/ 62 w 63"/>
                <a:gd name="T73" fmla="*/ 47 h 82"/>
                <a:gd name="T74" fmla="*/ 63 w 63"/>
                <a:gd name="T75" fmla="*/ 43 h 82"/>
                <a:gd name="T76" fmla="*/ 63 w 63"/>
                <a:gd name="T77" fmla="*/ 39 h 82"/>
                <a:gd name="T78" fmla="*/ 63 w 63"/>
                <a:gd name="T79" fmla="*/ 34 h 82"/>
                <a:gd name="T80" fmla="*/ 61 w 63"/>
                <a:gd name="T81" fmla="*/ 25 h 82"/>
                <a:gd name="T82" fmla="*/ 60 w 63"/>
                <a:gd name="T83" fmla="*/ 20 h 82"/>
                <a:gd name="T84" fmla="*/ 57 w 63"/>
                <a:gd name="T85" fmla="*/ 16 h 82"/>
                <a:gd name="T86" fmla="*/ 56 w 63"/>
                <a:gd name="T87" fmla="*/ 12 h 82"/>
                <a:gd name="T88" fmla="*/ 53 w 63"/>
                <a:gd name="T89" fmla="*/ 10 h 82"/>
                <a:gd name="T90" fmla="*/ 52 w 63"/>
                <a:gd name="T91" fmla="*/ 8 h 82"/>
                <a:gd name="T92" fmla="*/ 49 w 63"/>
                <a:gd name="T93" fmla="*/ 5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
                <a:gd name="T142" fmla="*/ 0 h 82"/>
                <a:gd name="T143" fmla="*/ 63 w 63"/>
                <a:gd name="T144" fmla="*/ 82 h 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 h="82">
                  <a:moveTo>
                    <a:pt x="45" y="3"/>
                  </a:moveTo>
                  <a:lnTo>
                    <a:pt x="43" y="1"/>
                  </a:lnTo>
                  <a:lnTo>
                    <a:pt x="41" y="1"/>
                  </a:lnTo>
                  <a:lnTo>
                    <a:pt x="40" y="0"/>
                  </a:lnTo>
                  <a:lnTo>
                    <a:pt x="39" y="1"/>
                  </a:lnTo>
                  <a:lnTo>
                    <a:pt x="37" y="0"/>
                  </a:lnTo>
                  <a:lnTo>
                    <a:pt x="36" y="0"/>
                  </a:lnTo>
                  <a:lnTo>
                    <a:pt x="35" y="0"/>
                  </a:lnTo>
                  <a:lnTo>
                    <a:pt x="34" y="0"/>
                  </a:lnTo>
                  <a:lnTo>
                    <a:pt x="32" y="0"/>
                  </a:lnTo>
                  <a:lnTo>
                    <a:pt x="31" y="0"/>
                  </a:lnTo>
                  <a:lnTo>
                    <a:pt x="30" y="0"/>
                  </a:lnTo>
                  <a:lnTo>
                    <a:pt x="28" y="0"/>
                  </a:lnTo>
                  <a:lnTo>
                    <a:pt x="26" y="1"/>
                  </a:lnTo>
                  <a:lnTo>
                    <a:pt x="26" y="0"/>
                  </a:lnTo>
                  <a:lnTo>
                    <a:pt x="23" y="1"/>
                  </a:lnTo>
                  <a:lnTo>
                    <a:pt x="22" y="3"/>
                  </a:lnTo>
                  <a:lnTo>
                    <a:pt x="17" y="4"/>
                  </a:lnTo>
                  <a:lnTo>
                    <a:pt x="17" y="5"/>
                  </a:lnTo>
                  <a:lnTo>
                    <a:pt x="15" y="5"/>
                  </a:lnTo>
                  <a:lnTo>
                    <a:pt x="15" y="7"/>
                  </a:lnTo>
                  <a:lnTo>
                    <a:pt x="14" y="7"/>
                  </a:lnTo>
                  <a:lnTo>
                    <a:pt x="13" y="8"/>
                  </a:lnTo>
                  <a:lnTo>
                    <a:pt x="12" y="9"/>
                  </a:lnTo>
                  <a:lnTo>
                    <a:pt x="12" y="10"/>
                  </a:lnTo>
                  <a:lnTo>
                    <a:pt x="10" y="10"/>
                  </a:lnTo>
                  <a:lnTo>
                    <a:pt x="10" y="12"/>
                  </a:lnTo>
                  <a:lnTo>
                    <a:pt x="9" y="12"/>
                  </a:lnTo>
                  <a:lnTo>
                    <a:pt x="9" y="13"/>
                  </a:lnTo>
                  <a:lnTo>
                    <a:pt x="8" y="13"/>
                  </a:lnTo>
                  <a:lnTo>
                    <a:pt x="8" y="16"/>
                  </a:lnTo>
                  <a:lnTo>
                    <a:pt x="6" y="16"/>
                  </a:lnTo>
                  <a:lnTo>
                    <a:pt x="6" y="17"/>
                  </a:lnTo>
                  <a:lnTo>
                    <a:pt x="5" y="20"/>
                  </a:lnTo>
                  <a:lnTo>
                    <a:pt x="4" y="21"/>
                  </a:lnTo>
                  <a:lnTo>
                    <a:pt x="3" y="23"/>
                  </a:lnTo>
                  <a:lnTo>
                    <a:pt x="1" y="27"/>
                  </a:lnTo>
                  <a:lnTo>
                    <a:pt x="1" y="29"/>
                  </a:lnTo>
                  <a:lnTo>
                    <a:pt x="1" y="31"/>
                  </a:lnTo>
                  <a:lnTo>
                    <a:pt x="1" y="32"/>
                  </a:lnTo>
                  <a:lnTo>
                    <a:pt x="0" y="34"/>
                  </a:lnTo>
                  <a:lnTo>
                    <a:pt x="0" y="35"/>
                  </a:lnTo>
                  <a:lnTo>
                    <a:pt x="0" y="36"/>
                  </a:lnTo>
                  <a:lnTo>
                    <a:pt x="0" y="38"/>
                  </a:lnTo>
                  <a:lnTo>
                    <a:pt x="0" y="39"/>
                  </a:lnTo>
                  <a:lnTo>
                    <a:pt x="0" y="40"/>
                  </a:lnTo>
                  <a:lnTo>
                    <a:pt x="0" y="42"/>
                  </a:lnTo>
                  <a:lnTo>
                    <a:pt x="0" y="43"/>
                  </a:lnTo>
                  <a:lnTo>
                    <a:pt x="0" y="44"/>
                  </a:lnTo>
                  <a:lnTo>
                    <a:pt x="0" y="45"/>
                  </a:lnTo>
                  <a:lnTo>
                    <a:pt x="0" y="47"/>
                  </a:lnTo>
                  <a:lnTo>
                    <a:pt x="0" y="48"/>
                  </a:lnTo>
                  <a:lnTo>
                    <a:pt x="0" y="49"/>
                  </a:lnTo>
                  <a:lnTo>
                    <a:pt x="0" y="51"/>
                  </a:lnTo>
                  <a:lnTo>
                    <a:pt x="1" y="56"/>
                  </a:lnTo>
                  <a:lnTo>
                    <a:pt x="3" y="57"/>
                  </a:lnTo>
                  <a:lnTo>
                    <a:pt x="3" y="58"/>
                  </a:lnTo>
                  <a:lnTo>
                    <a:pt x="4" y="61"/>
                  </a:lnTo>
                  <a:lnTo>
                    <a:pt x="4" y="64"/>
                  </a:lnTo>
                  <a:lnTo>
                    <a:pt x="5" y="64"/>
                  </a:lnTo>
                  <a:lnTo>
                    <a:pt x="5" y="66"/>
                  </a:lnTo>
                  <a:lnTo>
                    <a:pt x="6" y="66"/>
                  </a:lnTo>
                  <a:lnTo>
                    <a:pt x="8" y="67"/>
                  </a:lnTo>
                  <a:lnTo>
                    <a:pt x="8" y="69"/>
                  </a:lnTo>
                  <a:lnTo>
                    <a:pt x="9" y="70"/>
                  </a:lnTo>
                  <a:lnTo>
                    <a:pt x="10" y="71"/>
                  </a:lnTo>
                  <a:lnTo>
                    <a:pt x="10" y="73"/>
                  </a:lnTo>
                  <a:lnTo>
                    <a:pt x="12" y="73"/>
                  </a:lnTo>
                  <a:lnTo>
                    <a:pt x="12" y="74"/>
                  </a:lnTo>
                  <a:lnTo>
                    <a:pt x="14" y="75"/>
                  </a:lnTo>
                  <a:lnTo>
                    <a:pt x="17" y="78"/>
                  </a:lnTo>
                  <a:lnTo>
                    <a:pt x="21" y="79"/>
                  </a:lnTo>
                  <a:lnTo>
                    <a:pt x="23" y="80"/>
                  </a:lnTo>
                  <a:lnTo>
                    <a:pt x="25" y="80"/>
                  </a:lnTo>
                  <a:lnTo>
                    <a:pt x="26" y="80"/>
                  </a:lnTo>
                  <a:lnTo>
                    <a:pt x="27" y="80"/>
                  </a:lnTo>
                  <a:lnTo>
                    <a:pt x="28" y="80"/>
                  </a:lnTo>
                  <a:lnTo>
                    <a:pt x="28" y="82"/>
                  </a:lnTo>
                  <a:lnTo>
                    <a:pt x="30" y="80"/>
                  </a:lnTo>
                  <a:lnTo>
                    <a:pt x="30" y="82"/>
                  </a:lnTo>
                  <a:lnTo>
                    <a:pt x="30" y="80"/>
                  </a:lnTo>
                  <a:lnTo>
                    <a:pt x="31" y="80"/>
                  </a:lnTo>
                  <a:lnTo>
                    <a:pt x="31" y="82"/>
                  </a:lnTo>
                  <a:lnTo>
                    <a:pt x="32" y="80"/>
                  </a:lnTo>
                  <a:lnTo>
                    <a:pt x="34" y="80"/>
                  </a:lnTo>
                  <a:lnTo>
                    <a:pt x="35" y="80"/>
                  </a:lnTo>
                  <a:lnTo>
                    <a:pt x="36" y="80"/>
                  </a:lnTo>
                  <a:lnTo>
                    <a:pt x="39" y="79"/>
                  </a:lnTo>
                  <a:lnTo>
                    <a:pt x="40" y="79"/>
                  </a:lnTo>
                  <a:lnTo>
                    <a:pt x="41" y="79"/>
                  </a:lnTo>
                  <a:lnTo>
                    <a:pt x="41" y="78"/>
                  </a:lnTo>
                  <a:lnTo>
                    <a:pt x="45" y="77"/>
                  </a:lnTo>
                  <a:lnTo>
                    <a:pt x="47" y="75"/>
                  </a:lnTo>
                  <a:lnTo>
                    <a:pt x="48" y="74"/>
                  </a:lnTo>
                  <a:lnTo>
                    <a:pt x="49" y="74"/>
                  </a:lnTo>
                  <a:lnTo>
                    <a:pt x="49" y="73"/>
                  </a:lnTo>
                  <a:lnTo>
                    <a:pt x="50" y="73"/>
                  </a:lnTo>
                  <a:lnTo>
                    <a:pt x="50" y="71"/>
                  </a:lnTo>
                  <a:lnTo>
                    <a:pt x="52" y="71"/>
                  </a:lnTo>
                  <a:lnTo>
                    <a:pt x="52" y="70"/>
                  </a:lnTo>
                  <a:lnTo>
                    <a:pt x="53" y="69"/>
                  </a:lnTo>
                  <a:lnTo>
                    <a:pt x="54" y="67"/>
                  </a:lnTo>
                  <a:lnTo>
                    <a:pt x="56" y="66"/>
                  </a:lnTo>
                  <a:lnTo>
                    <a:pt x="56" y="65"/>
                  </a:lnTo>
                  <a:lnTo>
                    <a:pt x="57" y="64"/>
                  </a:lnTo>
                  <a:lnTo>
                    <a:pt x="58" y="61"/>
                  </a:lnTo>
                  <a:lnTo>
                    <a:pt x="60" y="57"/>
                  </a:lnTo>
                  <a:lnTo>
                    <a:pt x="61" y="53"/>
                  </a:lnTo>
                  <a:lnTo>
                    <a:pt x="61" y="52"/>
                  </a:lnTo>
                  <a:lnTo>
                    <a:pt x="62" y="49"/>
                  </a:lnTo>
                  <a:lnTo>
                    <a:pt x="62" y="47"/>
                  </a:lnTo>
                  <a:lnTo>
                    <a:pt x="63" y="45"/>
                  </a:lnTo>
                  <a:lnTo>
                    <a:pt x="63" y="44"/>
                  </a:lnTo>
                  <a:lnTo>
                    <a:pt x="63" y="43"/>
                  </a:lnTo>
                  <a:lnTo>
                    <a:pt x="63" y="42"/>
                  </a:lnTo>
                  <a:lnTo>
                    <a:pt x="63" y="40"/>
                  </a:lnTo>
                  <a:lnTo>
                    <a:pt x="63" y="39"/>
                  </a:lnTo>
                  <a:lnTo>
                    <a:pt x="63" y="36"/>
                  </a:lnTo>
                  <a:lnTo>
                    <a:pt x="63" y="35"/>
                  </a:lnTo>
                  <a:lnTo>
                    <a:pt x="63" y="34"/>
                  </a:lnTo>
                  <a:lnTo>
                    <a:pt x="62" y="32"/>
                  </a:lnTo>
                  <a:lnTo>
                    <a:pt x="62" y="31"/>
                  </a:lnTo>
                  <a:lnTo>
                    <a:pt x="61" y="25"/>
                  </a:lnTo>
                  <a:lnTo>
                    <a:pt x="61" y="23"/>
                  </a:lnTo>
                  <a:lnTo>
                    <a:pt x="61" y="22"/>
                  </a:lnTo>
                  <a:lnTo>
                    <a:pt x="60" y="20"/>
                  </a:lnTo>
                  <a:lnTo>
                    <a:pt x="58" y="18"/>
                  </a:lnTo>
                  <a:lnTo>
                    <a:pt x="58" y="17"/>
                  </a:lnTo>
                  <a:lnTo>
                    <a:pt x="57" y="16"/>
                  </a:lnTo>
                  <a:lnTo>
                    <a:pt x="57" y="14"/>
                  </a:lnTo>
                  <a:lnTo>
                    <a:pt x="56" y="13"/>
                  </a:lnTo>
                  <a:lnTo>
                    <a:pt x="56" y="12"/>
                  </a:lnTo>
                  <a:lnTo>
                    <a:pt x="54" y="12"/>
                  </a:lnTo>
                  <a:lnTo>
                    <a:pt x="54" y="10"/>
                  </a:lnTo>
                  <a:lnTo>
                    <a:pt x="53" y="10"/>
                  </a:lnTo>
                  <a:lnTo>
                    <a:pt x="53" y="9"/>
                  </a:lnTo>
                  <a:lnTo>
                    <a:pt x="52" y="9"/>
                  </a:lnTo>
                  <a:lnTo>
                    <a:pt x="52" y="8"/>
                  </a:lnTo>
                  <a:lnTo>
                    <a:pt x="50" y="8"/>
                  </a:lnTo>
                  <a:lnTo>
                    <a:pt x="50" y="7"/>
                  </a:lnTo>
                  <a:lnTo>
                    <a:pt x="49" y="5"/>
                  </a:lnTo>
                  <a:lnTo>
                    <a:pt x="48" y="5"/>
                  </a:lnTo>
                  <a:lnTo>
                    <a:pt x="45" y="3"/>
                  </a:lnTo>
                  <a:close/>
                </a:path>
              </a:pathLst>
            </a:custGeom>
            <a:solidFill>
              <a:srgbClr val="808080"/>
            </a:solidFill>
            <a:ln w="9525">
              <a:noFill/>
              <a:round/>
              <a:headEnd/>
              <a:tailEnd/>
            </a:ln>
          </p:spPr>
          <p:txBody>
            <a:bodyPr/>
            <a:lstStyle/>
            <a:p>
              <a:endParaRPr lang="en-US"/>
            </a:p>
          </p:txBody>
        </p:sp>
        <p:sp>
          <p:nvSpPr>
            <p:cNvPr id="429" name="Freeform 575"/>
            <p:cNvSpPr>
              <a:spLocks/>
            </p:cNvSpPr>
            <p:nvPr/>
          </p:nvSpPr>
          <p:spPr bwMode="auto">
            <a:xfrm>
              <a:off x="2420" y="1491"/>
              <a:ext cx="51" cy="105"/>
            </a:xfrm>
            <a:custGeom>
              <a:avLst/>
              <a:gdLst>
                <a:gd name="T0" fmla="*/ 18 w 51"/>
                <a:gd name="T1" fmla="*/ 2 h 105"/>
                <a:gd name="T2" fmla="*/ 22 w 51"/>
                <a:gd name="T3" fmla="*/ 1 h 105"/>
                <a:gd name="T4" fmla="*/ 23 w 51"/>
                <a:gd name="T5" fmla="*/ 0 h 105"/>
                <a:gd name="T6" fmla="*/ 25 w 51"/>
                <a:gd name="T7" fmla="*/ 1 h 105"/>
                <a:gd name="T8" fmla="*/ 27 w 51"/>
                <a:gd name="T9" fmla="*/ 0 h 105"/>
                <a:gd name="T10" fmla="*/ 28 w 51"/>
                <a:gd name="T11" fmla="*/ 1 h 105"/>
                <a:gd name="T12" fmla="*/ 29 w 51"/>
                <a:gd name="T13" fmla="*/ 1 h 105"/>
                <a:gd name="T14" fmla="*/ 32 w 51"/>
                <a:gd name="T15" fmla="*/ 4 h 105"/>
                <a:gd name="T16" fmla="*/ 36 w 51"/>
                <a:gd name="T17" fmla="*/ 6 h 105"/>
                <a:gd name="T18" fmla="*/ 37 w 51"/>
                <a:gd name="T19" fmla="*/ 9 h 105"/>
                <a:gd name="T20" fmla="*/ 40 w 51"/>
                <a:gd name="T21" fmla="*/ 10 h 105"/>
                <a:gd name="T22" fmla="*/ 41 w 51"/>
                <a:gd name="T23" fmla="*/ 13 h 105"/>
                <a:gd name="T24" fmla="*/ 42 w 51"/>
                <a:gd name="T25" fmla="*/ 17 h 105"/>
                <a:gd name="T26" fmla="*/ 45 w 51"/>
                <a:gd name="T27" fmla="*/ 22 h 105"/>
                <a:gd name="T28" fmla="*/ 49 w 51"/>
                <a:gd name="T29" fmla="*/ 37 h 105"/>
                <a:gd name="T30" fmla="*/ 50 w 51"/>
                <a:gd name="T31" fmla="*/ 42 h 105"/>
                <a:gd name="T32" fmla="*/ 50 w 51"/>
                <a:gd name="T33" fmla="*/ 48 h 105"/>
                <a:gd name="T34" fmla="*/ 50 w 51"/>
                <a:gd name="T35" fmla="*/ 52 h 105"/>
                <a:gd name="T36" fmla="*/ 51 w 51"/>
                <a:gd name="T37" fmla="*/ 54 h 105"/>
                <a:gd name="T38" fmla="*/ 50 w 51"/>
                <a:gd name="T39" fmla="*/ 58 h 105"/>
                <a:gd name="T40" fmla="*/ 50 w 51"/>
                <a:gd name="T41" fmla="*/ 63 h 105"/>
                <a:gd name="T42" fmla="*/ 50 w 51"/>
                <a:gd name="T43" fmla="*/ 67 h 105"/>
                <a:gd name="T44" fmla="*/ 49 w 51"/>
                <a:gd name="T45" fmla="*/ 71 h 105"/>
                <a:gd name="T46" fmla="*/ 49 w 51"/>
                <a:gd name="T47" fmla="*/ 76 h 105"/>
                <a:gd name="T48" fmla="*/ 47 w 51"/>
                <a:gd name="T49" fmla="*/ 80 h 105"/>
                <a:gd name="T50" fmla="*/ 46 w 51"/>
                <a:gd name="T51" fmla="*/ 85 h 105"/>
                <a:gd name="T52" fmla="*/ 45 w 51"/>
                <a:gd name="T53" fmla="*/ 88 h 105"/>
                <a:gd name="T54" fmla="*/ 44 w 51"/>
                <a:gd name="T55" fmla="*/ 90 h 105"/>
                <a:gd name="T56" fmla="*/ 42 w 51"/>
                <a:gd name="T57" fmla="*/ 93 h 105"/>
                <a:gd name="T58" fmla="*/ 40 w 51"/>
                <a:gd name="T59" fmla="*/ 96 h 105"/>
                <a:gd name="T60" fmla="*/ 33 w 51"/>
                <a:gd name="T61" fmla="*/ 102 h 105"/>
                <a:gd name="T62" fmla="*/ 29 w 51"/>
                <a:gd name="T63" fmla="*/ 103 h 105"/>
                <a:gd name="T64" fmla="*/ 27 w 51"/>
                <a:gd name="T65" fmla="*/ 105 h 105"/>
                <a:gd name="T66" fmla="*/ 25 w 51"/>
                <a:gd name="T67" fmla="*/ 103 h 105"/>
                <a:gd name="T68" fmla="*/ 24 w 51"/>
                <a:gd name="T69" fmla="*/ 105 h 105"/>
                <a:gd name="T70" fmla="*/ 23 w 51"/>
                <a:gd name="T71" fmla="*/ 103 h 105"/>
                <a:gd name="T72" fmla="*/ 20 w 51"/>
                <a:gd name="T73" fmla="*/ 103 h 105"/>
                <a:gd name="T74" fmla="*/ 19 w 51"/>
                <a:gd name="T75" fmla="*/ 102 h 105"/>
                <a:gd name="T76" fmla="*/ 16 w 51"/>
                <a:gd name="T77" fmla="*/ 101 h 105"/>
                <a:gd name="T78" fmla="*/ 15 w 51"/>
                <a:gd name="T79" fmla="*/ 98 h 105"/>
                <a:gd name="T80" fmla="*/ 12 w 51"/>
                <a:gd name="T81" fmla="*/ 96 h 105"/>
                <a:gd name="T82" fmla="*/ 10 w 51"/>
                <a:gd name="T83" fmla="*/ 94 h 105"/>
                <a:gd name="T84" fmla="*/ 9 w 51"/>
                <a:gd name="T85" fmla="*/ 90 h 105"/>
                <a:gd name="T86" fmla="*/ 7 w 51"/>
                <a:gd name="T87" fmla="*/ 88 h 105"/>
                <a:gd name="T88" fmla="*/ 5 w 51"/>
                <a:gd name="T89" fmla="*/ 84 h 105"/>
                <a:gd name="T90" fmla="*/ 2 w 51"/>
                <a:gd name="T91" fmla="*/ 74 h 105"/>
                <a:gd name="T92" fmla="*/ 0 w 51"/>
                <a:gd name="T93" fmla="*/ 63 h 105"/>
                <a:gd name="T94" fmla="*/ 0 w 51"/>
                <a:gd name="T95" fmla="*/ 58 h 105"/>
                <a:gd name="T96" fmla="*/ 0 w 51"/>
                <a:gd name="T97" fmla="*/ 54 h 105"/>
                <a:gd name="T98" fmla="*/ 0 w 51"/>
                <a:gd name="T99" fmla="*/ 50 h 105"/>
                <a:gd name="T100" fmla="*/ 0 w 51"/>
                <a:gd name="T101" fmla="*/ 46 h 105"/>
                <a:gd name="T102" fmla="*/ 0 w 51"/>
                <a:gd name="T103" fmla="*/ 41 h 105"/>
                <a:gd name="T104" fmla="*/ 0 w 51"/>
                <a:gd name="T105" fmla="*/ 37 h 105"/>
                <a:gd name="T106" fmla="*/ 1 w 51"/>
                <a:gd name="T107" fmla="*/ 31 h 105"/>
                <a:gd name="T108" fmla="*/ 2 w 51"/>
                <a:gd name="T109" fmla="*/ 27 h 105"/>
                <a:gd name="T110" fmla="*/ 3 w 51"/>
                <a:gd name="T111" fmla="*/ 22 h 105"/>
                <a:gd name="T112" fmla="*/ 5 w 51"/>
                <a:gd name="T113" fmla="*/ 18 h 105"/>
                <a:gd name="T114" fmla="*/ 6 w 51"/>
                <a:gd name="T115" fmla="*/ 15 h 105"/>
                <a:gd name="T116" fmla="*/ 7 w 51"/>
                <a:gd name="T117" fmla="*/ 13 h 105"/>
                <a:gd name="T118" fmla="*/ 9 w 51"/>
                <a:gd name="T119" fmla="*/ 10 h 105"/>
                <a:gd name="T120" fmla="*/ 14 w 51"/>
                <a:gd name="T121" fmla="*/ 5 h 1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1"/>
                <a:gd name="T184" fmla="*/ 0 h 105"/>
                <a:gd name="T185" fmla="*/ 51 w 51"/>
                <a:gd name="T186" fmla="*/ 105 h 1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1" h="105">
                  <a:moveTo>
                    <a:pt x="14" y="5"/>
                  </a:moveTo>
                  <a:lnTo>
                    <a:pt x="16" y="2"/>
                  </a:lnTo>
                  <a:lnTo>
                    <a:pt x="18" y="2"/>
                  </a:lnTo>
                  <a:lnTo>
                    <a:pt x="19" y="1"/>
                  </a:lnTo>
                  <a:lnTo>
                    <a:pt x="20" y="1"/>
                  </a:lnTo>
                  <a:lnTo>
                    <a:pt x="22" y="1"/>
                  </a:lnTo>
                  <a:lnTo>
                    <a:pt x="23" y="0"/>
                  </a:lnTo>
                  <a:lnTo>
                    <a:pt x="23" y="1"/>
                  </a:lnTo>
                  <a:lnTo>
                    <a:pt x="23" y="0"/>
                  </a:lnTo>
                  <a:lnTo>
                    <a:pt x="24" y="1"/>
                  </a:lnTo>
                  <a:lnTo>
                    <a:pt x="24" y="0"/>
                  </a:lnTo>
                  <a:lnTo>
                    <a:pt x="25" y="1"/>
                  </a:lnTo>
                  <a:lnTo>
                    <a:pt x="25" y="0"/>
                  </a:lnTo>
                  <a:lnTo>
                    <a:pt x="25" y="1"/>
                  </a:lnTo>
                  <a:lnTo>
                    <a:pt x="27" y="0"/>
                  </a:lnTo>
                  <a:lnTo>
                    <a:pt x="27" y="1"/>
                  </a:lnTo>
                  <a:lnTo>
                    <a:pt x="27" y="0"/>
                  </a:lnTo>
                  <a:lnTo>
                    <a:pt x="28" y="1"/>
                  </a:lnTo>
                  <a:lnTo>
                    <a:pt x="29" y="1"/>
                  </a:lnTo>
                  <a:lnTo>
                    <a:pt x="29" y="2"/>
                  </a:lnTo>
                  <a:lnTo>
                    <a:pt x="29" y="1"/>
                  </a:lnTo>
                  <a:lnTo>
                    <a:pt x="31" y="2"/>
                  </a:lnTo>
                  <a:lnTo>
                    <a:pt x="32" y="2"/>
                  </a:lnTo>
                  <a:lnTo>
                    <a:pt x="32" y="4"/>
                  </a:lnTo>
                  <a:lnTo>
                    <a:pt x="33" y="4"/>
                  </a:lnTo>
                  <a:lnTo>
                    <a:pt x="35" y="5"/>
                  </a:lnTo>
                  <a:lnTo>
                    <a:pt x="36" y="6"/>
                  </a:lnTo>
                  <a:lnTo>
                    <a:pt x="37" y="6"/>
                  </a:lnTo>
                  <a:lnTo>
                    <a:pt x="37" y="7"/>
                  </a:lnTo>
                  <a:lnTo>
                    <a:pt x="37" y="9"/>
                  </a:lnTo>
                  <a:lnTo>
                    <a:pt x="38" y="9"/>
                  </a:lnTo>
                  <a:lnTo>
                    <a:pt x="38" y="10"/>
                  </a:lnTo>
                  <a:lnTo>
                    <a:pt x="40" y="10"/>
                  </a:lnTo>
                  <a:lnTo>
                    <a:pt x="40" y="11"/>
                  </a:lnTo>
                  <a:lnTo>
                    <a:pt x="40" y="13"/>
                  </a:lnTo>
                  <a:lnTo>
                    <a:pt x="41" y="13"/>
                  </a:lnTo>
                  <a:lnTo>
                    <a:pt x="41" y="14"/>
                  </a:lnTo>
                  <a:lnTo>
                    <a:pt x="42" y="15"/>
                  </a:lnTo>
                  <a:lnTo>
                    <a:pt x="42" y="17"/>
                  </a:lnTo>
                  <a:lnTo>
                    <a:pt x="44" y="17"/>
                  </a:lnTo>
                  <a:lnTo>
                    <a:pt x="44" y="19"/>
                  </a:lnTo>
                  <a:lnTo>
                    <a:pt x="45" y="22"/>
                  </a:lnTo>
                  <a:lnTo>
                    <a:pt x="46" y="26"/>
                  </a:lnTo>
                  <a:lnTo>
                    <a:pt x="47" y="31"/>
                  </a:lnTo>
                  <a:lnTo>
                    <a:pt x="49" y="37"/>
                  </a:lnTo>
                  <a:lnTo>
                    <a:pt x="49" y="39"/>
                  </a:lnTo>
                  <a:lnTo>
                    <a:pt x="50" y="41"/>
                  </a:lnTo>
                  <a:lnTo>
                    <a:pt x="50" y="42"/>
                  </a:lnTo>
                  <a:lnTo>
                    <a:pt x="50" y="45"/>
                  </a:lnTo>
                  <a:lnTo>
                    <a:pt x="50" y="46"/>
                  </a:lnTo>
                  <a:lnTo>
                    <a:pt x="50" y="48"/>
                  </a:lnTo>
                  <a:lnTo>
                    <a:pt x="50" y="49"/>
                  </a:lnTo>
                  <a:lnTo>
                    <a:pt x="50" y="50"/>
                  </a:lnTo>
                  <a:lnTo>
                    <a:pt x="50" y="52"/>
                  </a:lnTo>
                  <a:lnTo>
                    <a:pt x="51" y="53"/>
                  </a:lnTo>
                  <a:lnTo>
                    <a:pt x="50" y="53"/>
                  </a:lnTo>
                  <a:lnTo>
                    <a:pt x="51" y="54"/>
                  </a:lnTo>
                  <a:lnTo>
                    <a:pt x="50" y="55"/>
                  </a:lnTo>
                  <a:lnTo>
                    <a:pt x="50" y="57"/>
                  </a:lnTo>
                  <a:lnTo>
                    <a:pt x="50" y="58"/>
                  </a:lnTo>
                  <a:lnTo>
                    <a:pt x="50" y="59"/>
                  </a:lnTo>
                  <a:lnTo>
                    <a:pt x="50" y="62"/>
                  </a:lnTo>
                  <a:lnTo>
                    <a:pt x="50" y="63"/>
                  </a:lnTo>
                  <a:lnTo>
                    <a:pt x="50" y="65"/>
                  </a:lnTo>
                  <a:lnTo>
                    <a:pt x="50" y="66"/>
                  </a:lnTo>
                  <a:lnTo>
                    <a:pt x="50" y="67"/>
                  </a:lnTo>
                  <a:lnTo>
                    <a:pt x="50" y="70"/>
                  </a:lnTo>
                  <a:lnTo>
                    <a:pt x="50" y="71"/>
                  </a:lnTo>
                  <a:lnTo>
                    <a:pt x="49" y="71"/>
                  </a:lnTo>
                  <a:lnTo>
                    <a:pt x="49" y="74"/>
                  </a:lnTo>
                  <a:lnTo>
                    <a:pt x="49" y="75"/>
                  </a:lnTo>
                  <a:lnTo>
                    <a:pt x="49" y="76"/>
                  </a:lnTo>
                  <a:lnTo>
                    <a:pt x="47" y="77"/>
                  </a:lnTo>
                  <a:lnTo>
                    <a:pt x="47" y="79"/>
                  </a:lnTo>
                  <a:lnTo>
                    <a:pt x="47" y="80"/>
                  </a:lnTo>
                  <a:lnTo>
                    <a:pt x="46" y="83"/>
                  </a:lnTo>
                  <a:lnTo>
                    <a:pt x="46" y="84"/>
                  </a:lnTo>
                  <a:lnTo>
                    <a:pt x="46" y="85"/>
                  </a:lnTo>
                  <a:lnTo>
                    <a:pt x="45" y="85"/>
                  </a:lnTo>
                  <a:lnTo>
                    <a:pt x="45" y="87"/>
                  </a:lnTo>
                  <a:lnTo>
                    <a:pt x="45" y="88"/>
                  </a:lnTo>
                  <a:lnTo>
                    <a:pt x="44" y="88"/>
                  </a:lnTo>
                  <a:lnTo>
                    <a:pt x="44" y="89"/>
                  </a:lnTo>
                  <a:lnTo>
                    <a:pt x="44" y="90"/>
                  </a:lnTo>
                  <a:lnTo>
                    <a:pt x="42" y="90"/>
                  </a:lnTo>
                  <a:lnTo>
                    <a:pt x="42" y="92"/>
                  </a:lnTo>
                  <a:lnTo>
                    <a:pt x="42" y="93"/>
                  </a:lnTo>
                  <a:lnTo>
                    <a:pt x="41" y="93"/>
                  </a:lnTo>
                  <a:lnTo>
                    <a:pt x="41" y="94"/>
                  </a:lnTo>
                  <a:lnTo>
                    <a:pt x="40" y="96"/>
                  </a:lnTo>
                  <a:lnTo>
                    <a:pt x="40" y="97"/>
                  </a:lnTo>
                  <a:lnTo>
                    <a:pt x="36" y="100"/>
                  </a:lnTo>
                  <a:lnTo>
                    <a:pt x="33" y="102"/>
                  </a:lnTo>
                  <a:lnTo>
                    <a:pt x="32" y="102"/>
                  </a:lnTo>
                  <a:lnTo>
                    <a:pt x="31" y="103"/>
                  </a:lnTo>
                  <a:lnTo>
                    <a:pt x="29" y="103"/>
                  </a:lnTo>
                  <a:lnTo>
                    <a:pt x="28" y="105"/>
                  </a:lnTo>
                  <a:lnTo>
                    <a:pt x="28" y="103"/>
                  </a:lnTo>
                  <a:lnTo>
                    <a:pt x="27" y="105"/>
                  </a:lnTo>
                  <a:lnTo>
                    <a:pt x="27" y="103"/>
                  </a:lnTo>
                  <a:lnTo>
                    <a:pt x="27" y="105"/>
                  </a:lnTo>
                  <a:lnTo>
                    <a:pt x="25" y="103"/>
                  </a:lnTo>
                  <a:lnTo>
                    <a:pt x="25" y="105"/>
                  </a:lnTo>
                  <a:lnTo>
                    <a:pt x="25" y="103"/>
                  </a:lnTo>
                  <a:lnTo>
                    <a:pt x="24" y="105"/>
                  </a:lnTo>
                  <a:lnTo>
                    <a:pt x="24" y="103"/>
                  </a:lnTo>
                  <a:lnTo>
                    <a:pt x="24" y="105"/>
                  </a:lnTo>
                  <a:lnTo>
                    <a:pt x="23" y="103"/>
                  </a:lnTo>
                  <a:lnTo>
                    <a:pt x="23" y="105"/>
                  </a:lnTo>
                  <a:lnTo>
                    <a:pt x="22" y="103"/>
                  </a:lnTo>
                  <a:lnTo>
                    <a:pt x="20" y="103"/>
                  </a:lnTo>
                  <a:lnTo>
                    <a:pt x="20" y="102"/>
                  </a:lnTo>
                  <a:lnTo>
                    <a:pt x="20" y="103"/>
                  </a:lnTo>
                  <a:lnTo>
                    <a:pt x="19" y="102"/>
                  </a:lnTo>
                  <a:lnTo>
                    <a:pt x="18" y="102"/>
                  </a:lnTo>
                  <a:lnTo>
                    <a:pt x="18" y="101"/>
                  </a:lnTo>
                  <a:lnTo>
                    <a:pt x="16" y="101"/>
                  </a:lnTo>
                  <a:lnTo>
                    <a:pt x="16" y="100"/>
                  </a:lnTo>
                  <a:lnTo>
                    <a:pt x="15" y="100"/>
                  </a:lnTo>
                  <a:lnTo>
                    <a:pt x="15" y="98"/>
                  </a:lnTo>
                  <a:lnTo>
                    <a:pt x="14" y="98"/>
                  </a:lnTo>
                  <a:lnTo>
                    <a:pt x="12" y="97"/>
                  </a:lnTo>
                  <a:lnTo>
                    <a:pt x="12" y="96"/>
                  </a:lnTo>
                  <a:lnTo>
                    <a:pt x="11" y="96"/>
                  </a:lnTo>
                  <a:lnTo>
                    <a:pt x="11" y="94"/>
                  </a:lnTo>
                  <a:lnTo>
                    <a:pt x="10" y="94"/>
                  </a:lnTo>
                  <a:lnTo>
                    <a:pt x="10" y="93"/>
                  </a:lnTo>
                  <a:lnTo>
                    <a:pt x="9" y="92"/>
                  </a:lnTo>
                  <a:lnTo>
                    <a:pt x="9" y="90"/>
                  </a:lnTo>
                  <a:lnTo>
                    <a:pt x="9" y="89"/>
                  </a:lnTo>
                  <a:lnTo>
                    <a:pt x="7" y="89"/>
                  </a:lnTo>
                  <a:lnTo>
                    <a:pt x="7" y="88"/>
                  </a:lnTo>
                  <a:lnTo>
                    <a:pt x="6" y="88"/>
                  </a:lnTo>
                  <a:lnTo>
                    <a:pt x="6" y="85"/>
                  </a:lnTo>
                  <a:lnTo>
                    <a:pt x="5" y="84"/>
                  </a:lnTo>
                  <a:lnTo>
                    <a:pt x="5" y="83"/>
                  </a:lnTo>
                  <a:lnTo>
                    <a:pt x="3" y="79"/>
                  </a:lnTo>
                  <a:lnTo>
                    <a:pt x="2" y="74"/>
                  </a:lnTo>
                  <a:lnTo>
                    <a:pt x="1" y="67"/>
                  </a:lnTo>
                  <a:lnTo>
                    <a:pt x="1" y="66"/>
                  </a:lnTo>
                  <a:lnTo>
                    <a:pt x="0" y="63"/>
                  </a:lnTo>
                  <a:lnTo>
                    <a:pt x="0" y="62"/>
                  </a:lnTo>
                  <a:lnTo>
                    <a:pt x="0" y="59"/>
                  </a:lnTo>
                  <a:lnTo>
                    <a:pt x="0" y="58"/>
                  </a:lnTo>
                  <a:lnTo>
                    <a:pt x="0" y="57"/>
                  </a:lnTo>
                  <a:lnTo>
                    <a:pt x="0" y="55"/>
                  </a:lnTo>
                  <a:lnTo>
                    <a:pt x="0" y="54"/>
                  </a:lnTo>
                  <a:lnTo>
                    <a:pt x="0" y="53"/>
                  </a:lnTo>
                  <a:lnTo>
                    <a:pt x="0" y="52"/>
                  </a:lnTo>
                  <a:lnTo>
                    <a:pt x="0" y="50"/>
                  </a:lnTo>
                  <a:lnTo>
                    <a:pt x="0" y="49"/>
                  </a:lnTo>
                  <a:lnTo>
                    <a:pt x="0" y="48"/>
                  </a:lnTo>
                  <a:lnTo>
                    <a:pt x="0" y="46"/>
                  </a:lnTo>
                  <a:lnTo>
                    <a:pt x="0" y="45"/>
                  </a:lnTo>
                  <a:lnTo>
                    <a:pt x="0" y="42"/>
                  </a:lnTo>
                  <a:lnTo>
                    <a:pt x="0" y="41"/>
                  </a:lnTo>
                  <a:lnTo>
                    <a:pt x="0" y="40"/>
                  </a:lnTo>
                  <a:lnTo>
                    <a:pt x="0" y="39"/>
                  </a:lnTo>
                  <a:lnTo>
                    <a:pt x="0" y="37"/>
                  </a:lnTo>
                  <a:lnTo>
                    <a:pt x="1" y="35"/>
                  </a:lnTo>
                  <a:lnTo>
                    <a:pt x="1" y="33"/>
                  </a:lnTo>
                  <a:lnTo>
                    <a:pt x="1" y="31"/>
                  </a:lnTo>
                  <a:lnTo>
                    <a:pt x="1" y="30"/>
                  </a:lnTo>
                  <a:lnTo>
                    <a:pt x="2" y="28"/>
                  </a:lnTo>
                  <a:lnTo>
                    <a:pt x="2" y="27"/>
                  </a:lnTo>
                  <a:lnTo>
                    <a:pt x="2" y="26"/>
                  </a:lnTo>
                  <a:lnTo>
                    <a:pt x="2" y="24"/>
                  </a:lnTo>
                  <a:lnTo>
                    <a:pt x="3" y="22"/>
                  </a:lnTo>
                  <a:lnTo>
                    <a:pt x="3" y="20"/>
                  </a:lnTo>
                  <a:lnTo>
                    <a:pt x="5" y="19"/>
                  </a:lnTo>
                  <a:lnTo>
                    <a:pt x="5" y="18"/>
                  </a:lnTo>
                  <a:lnTo>
                    <a:pt x="5" y="17"/>
                  </a:lnTo>
                  <a:lnTo>
                    <a:pt x="6" y="17"/>
                  </a:lnTo>
                  <a:lnTo>
                    <a:pt x="6" y="15"/>
                  </a:lnTo>
                  <a:lnTo>
                    <a:pt x="6" y="14"/>
                  </a:lnTo>
                  <a:lnTo>
                    <a:pt x="7" y="14"/>
                  </a:lnTo>
                  <a:lnTo>
                    <a:pt x="7" y="13"/>
                  </a:lnTo>
                  <a:lnTo>
                    <a:pt x="7" y="11"/>
                  </a:lnTo>
                  <a:lnTo>
                    <a:pt x="9" y="11"/>
                  </a:lnTo>
                  <a:lnTo>
                    <a:pt x="9" y="10"/>
                  </a:lnTo>
                  <a:lnTo>
                    <a:pt x="10" y="9"/>
                  </a:lnTo>
                  <a:lnTo>
                    <a:pt x="10" y="7"/>
                  </a:lnTo>
                  <a:lnTo>
                    <a:pt x="14" y="5"/>
                  </a:lnTo>
                  <a:close/>
                </a:path>
              </a:pathLst>
            </a:custGeom>
            <a:solidFill>
              <a:srgbClr val="808080"/>
            </a:solidFill>
            <a:ln w="9525">
              <a:noFill/>
              <a:round/>
              <a:headEnd/>
              <a:tailEnd/>
            </a:ln>
          </p:spPr>
          <p:txBody>
            <a:bodyPr/>
            <a:lstStyle/>
            <a:p>
              <a:endParaRPr lang="en-US"/>
            </a:p>
          </p:txBody>
        </p:sp>
        <p:sp>
          <p:nvSpPr>
            <p:cNvPr id="430" name="Freeform 576"/>
            <p:cNvSpPr>
              <a:spLocks/>
            </p:cNvSpPr>
            <p:nvPr/>
          </p:nvSpPr>
          <p:spPr bwMode="auto">
            <a:xfrm>
              <a:off x="2449" y="1474"/>
              <a:ext cx="65" cy="100"/>
            </a:xfrm>
            <a:custGeom>
              <a:avLst/>
              <a:gdLst>
                <a:gd name="T0" fmla="*/ 7 w 65"/>
                <a:gd name="T1" fmla="*/ 30 h 100"/>
                <a:gd name="T2" fmla="*/ 9 w 65"/>
                <a:gd name="T3" fmla="*/ 24 h 100"/>
                <a:gd name="T4" fmla="*/ 11 w 65"/>
                <a:gd name="T5" fmla="*/ 22 h 100"/>
                <a:gd name="T6" fmla="*/ 13 w 65"/>
                <a:gd name="T7" fmla="*/ 19 h 100"/>
                <a:gd name="T8" fmla="*/ 16 w 65"/>
                <a:gd name="T9" fmla="*/ 15 h 100"/>
                <a:gd name="T10" fmla="*/ 21 w 65"/>
                <a:gd name="T11" fmla="*/ 9 h 100"/>
                <a:gd name="T12" fmla="*/ 29 w 65"/>
                <a:gd name="T13" fmla="*/ 4 h 100"/>
                <a:gd name="T14" fmla="*/ 31 w 65"/>
                <a:gd name="T15" fmla="*/ 1 h 100"/>
                <a:gd name="T16" fmla="*/ 34 w 65"/>
                <a:gd name="T17" fmla="*/ 1 h 100"/>
                <a:gd name="T18" fmla="*/ 38 w 65"/>
                <a:gd name="T19" fmla="*/ 0 h 100"/>
                <a:gd name="T20" fmla="*/ 41 w 65"/>
                <a:gd name="T21" fmla="*/ 1 h 100"/>
                <a:gd name="T22" fmla="*/ 47 w 65"/>
                <a:gd name="T23" fmla="*/ 1 h 100"/>
                <a:gd name="T24" fmla="*/ 52 w 65"/>
                <a:gd name="T25" fmla="*/ 4 h 100"/>
                <a:gd name="T26" fmla="*/ 53 w 65"/>
                <a:gd name="T27" fmla="*/ 6 h 100"/>
                <a:gd name="T28" fmla="*/ 56 w 65"/>
                <a:gd name="T29" fmla="*/ 9 h 100"/>
                <a:gd name="T30" fmla="*/ 59 w 65"/>
                <a:gd name="T31" fmla="*/ 13 h 100"/>
                <a:gd name="T32" fmla="*/ 60 w 65"/>
                <a:gd name="T33" fmla="*/ 15 h 100"/>
                <a:gd name="T34" fmla="*/ 64 w 65"/>
                <a:gd name="T35" fmla="*/ 24 h 100"/>
                <a:gd name="T36" fmla="*/ 65 w 65"/>
                <a:gd name="T37" fmla="*/ 31 h 100"/>
                <a:gd name="T38" fmla="*/ 65 w 65"/>
                <a:gd name="T39" fmla="*/ 37 h 100"/>
                <a:gd name="T40" fmla="*/ 65 w 65"/>
                <a:gd name="T41" fmla="*/ 41 h 100"/>
                <a:gd name="T42" fmla="*/ 65 w 65"/>
                <a:gd name="T43" fmla="*/ 45 h 100"/>
                <a:gd name="T44" fmla="*/ 64 w 65"/>
                <a:gd name="T45" fmla="*/ 50 h 100"/>
                <a:gd name="T46" fmla="*/ 64 w 65"/>
                <a:gd name="T47" fmla="*/ 56 h 100"/>
                <a:gd name="T48" fmla="*/ 60 w 65"/>
                <a:gd name="T49" fmla="*/ 67 h 100"/>
                <a:gd name="T50" fmla="*/ 59 w 65"/>
                <a:gd name="T51" fmla="*/ 72 h 100"/>
                <a:gd name="T52" fmla="*/ 56 w 65"/>
                <a:gd name="T53" fmla="*/ 76 h 100"/>
                <a:gd name="T54" fmla="*/ 53 w 65"/>
                <a:gd name="T55" fmla="*/ 80 h 100"/>
                <a:gd name="T56" fmla="*/ 52 w 65"/>
                <a:gd name="T57" fmla="*/ 83 h 100"/>
                <a:gd name="T58" fmla="*/ 50 w 65"/>
                <a:gd name="T59" fmla="*/ 87 h 100"/>
                <a:gd name="T60" fmla="*/ 46 w 65"/>
                <a:gd name="T61" fmla="*/ 91 h 100"/>
                <a:gd name="T62" fmla="*/ 39 w 65"/>
                <a:gd name="T63" fmla="*/ 96 h 100"/>
                <a:gd name="T64" fmla="*/ 37 w 65"/>
                <a:gd name="T65" fmla="*/ 97 h 100"/>
                <a:gd name="T66" fmla="*/ 33 w 65"/>
                <a:gd name="T67" fmla="*/ 98 h 100"/>
                <a:gd name="T68" fmla="*/ 30 w 65"/>
                <a:gd name="T69" fmla="*/ 98 h 100"/>
                <a:gd name="T70" fmla="*/ 28 w 65"/>
                <a:gd name="T71" fmla="*/ 100 h 100"/>
                <a:gd name="T72" fmla="*/ 24 w 65"/>
                <a:gd name="T73" fmla="*/ 98 h 100"/>
                <a:gd name="T74" fmla="*/ 17 w 65"/>
                <a:gd name="T75" fmla="*/ 97 h 100"/>
                <a:gd name="T76" fmla="*/ 13 w 65"/>
                <a:gd name="T77" fmla="*/ 94 h 100"/>
                <a:gd name="T78" fmla="*/ 9 w 65"/>
                <a:gd name="T79" fmla="*/ 92 h 100"/>
                <a:gd name="T80" fmla="*/ 8 w 65"/>
                <a:gd name="T81" fmla="*/ 89 h 100"/>
                <a:gd name="T82" fmla="*/ 7 w 65"/>
                <a:gd name="T83" fmla="*/ 85 h 100"/>
                <a:gd name="T84" fmla="*/ 4 w 65"/>
                <a:gd name="T85" fmla="*/ 83 h 100"/>
                <a:gd name="T86" fmla="*/ 2 w 65"/>
                <a:gd name="T87" fmla="*/ 74 h 100"/>
                <a:gd name="T88" fmla="*/ 2 w 65"/>
                <a:gd name="T89" fmla="*/ 69 h 100"/>
                <a:gd name="T90" fmla="*/ 2 w 65"/>
                <a:gd name="T91" fmla="*/ 65 h 100"/>
                <a:gd name="T92" fmla="*/ 0 w 65"/>
                <a:gd name="T93" fmla="*/ 61 h 100"/>
                <a:gd name="T94" fmla="*/ 2 w 65"/>
                <a:gd name="T95" fmla="*/ 57 h 100"/>
                <a:gd name="T96" fmla="*/ 2 w 65"/>
                <a:gd name="T97" fmla="*/ 53 h 100"/>
                <a:gd name="T98" fmla="*/ 3 w 65"/>
                <a:gd name="T99" fmla="*/ 45 h 1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5"/>
                <a:gd name="T151" fmla="*/ 0 h 100"/>
                <a:gd name="T152" fmla="*/ 65 w 65"/>
                <a:gd name="T153" fmla="*/ 100 h 1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5" h="100">
                  <a:moveTo>
                    <a:pt x="4" y="39"/>
                  </a:moveTo>
                  <a:lnTo>
                    <a:pt x="6" y="34"/>
                  </a:lnTo>
                  <a:lnTo>
                    <a:pt x="7" y="30"/>
                  </a:lnTo>
                  <a:lnTo>
                    <a:pt x="8" y="27"/>
                  </a:lnTo>
                  <a:lnTo>
                    <a:pt x="8" y="26"/>
                  </a:lnTo>
                  <a:lnTo>
                    <a:pt x="9" y="24"/>
                  </a:lnTo>
                  <a:lnTo>
                    <a:pt x="9" y="23"/>
                  </a:lnTo>
                  <a:lnTo>
                    <a:pt x="11" y="23"/>
                  </a:lnTo>
                  <a:lnTo>
                    <a:pt x="11" y="22"/>
                  </a:lnTo>
                  <a:lnTo>
                    <a:pt x="12" y="21"/>
                  </a:lnTo>
                  <a:lnTo>
                    <a:pt x="12" y="19"/>
                  </a:lnTo>
                  <a:lnTo>
                    <a:pt x="13" y="19"/>
                  </a:lnTo>
                  <a:lnTo>
                    <a:pt x="13" y="18"/>
                  </a:lnTo>
                  <a:lnTo>
                    <a:pt x="15" y="17"/>
                  </a:lnTo>
                  <a:lnTo>
                    <a:pt x="16" y="15"/>
                  </a:lnTo>
                  <a:lnTo>
                    <a:pt x="17" y="13"/>
                  </a:lnTo>
                  <a:lnTo>
                    <a:pt x="20" y="10"/>
                  </a:lnTo>
                  <a:lnTo>
                    <a:pt x="21" y="9"/>
                  </a:lnTo>
                  <a:lnTo>
                    <a:pt x="26" y="5"/>
                  </a:lnTo>
                  <a:lnTo>
                    <a:pt x="28" y="4"/>
                  </a:lnTo>
                  <a:lnTo>
                    <a:pt x="29" y="4"/>
                  </a:lnTo>
                  <a:lnTo>
                    <a:pt x="30" y="2"/>
                  </a:lnTo>
                  <a:lnTo>
                    <a:pt x="31" y="2"/>
                  </a:lnTo>
                  <a:lnTo>
                    <a:pt x="31" y="1"/>
                  </a:lnTo>
                  <a:lnTo>
                    <a:pt x="33" y="2"/>
                  </a:lnTo>
                  <a:lnTo>
                    <a:pt x="33" y="1"/>
                  </a:lnTo>
                  <a:lnTo>
                    <a:pt x="34" y="1"/>
                  </a:lnTo>
                  <a:lnTo>
                    <a:pt x="35" y="1"/>
                  </a:lnTo>
                  <a:lnTo>
                    <a:pt x="37" y="1"/>
                  </a:lnTo>
                  <a:lnTo>
                    <a:pt x="38" y="0"/>
                  </a:lnTo>
                  <a:lnTo>
                    <a:pt x="38" y="1"/>
                  </a:lnTo>
                  <a:lnTo>
                    <a:pt x="39" y="0"/>
                  </a:lnTo>
                  <a:lnTo>
                    <a:pt x="41" y="1"/>
                  </a:lnTo>
                  <a:lnTo>
                    <a:pt x="41" y="0"/>
                  </a:lnTo>
                  <a:lnTo>
                    <a:pt x="43" y="1"/>
                  </a:lnTo>
                  <a:lnTo>
                    <a:pt x="47" y="1"/>
                  </a:lnTo>
                  <a:lnTo>
                    <a:pt x="50" y="2"/>
                  </a:lnTo>
                  <a:lnTo>
                    <a:pt x="50" y="4"/>
                  </a:lnTo>
                  <a:lnTo>
                    <a:pt x="52" y="4"/>
                  </a:lnTo>
                  <a:lnTo>
                    <a:pt x="52" y="5"/>
                  </a:lnTo>
                  <a:lnTo>
                    <a:pt x="53" y="5"/>
                  </a:lnTo>
                  <a:lnTo>
                    <a:pt x="53" y="6"/>
                  </a:lnTo>
                  <a:lnTo>
                    <a:pt x="55" y="6"/>
                  </a:lnTo>
                  <a:lnTo>
                    <a:pt x="55" y="8"/>
                  </a:lnTo>
                  <a:lnTo>
                    <a:pt x="56" y="9"/>
                  </a:lnTo>
                  <a:lnTo>
                    <a:pt x="57" y="10"/>
                  </a:lnTo>
                  <a:lnTo>
                    <a:pt x="59" y="12"/>
                  </a:lnTo>
                  <a:lnTo>
                    <a:pt x="59" y="13"/>
                  </a:lnTo>
                  <a:lnTo>
                    <a:pt x="60" y="13"/>
                  </a:lnTo>
                  <a:lnTo>
                    <a:pt x="60" y="14"/>
                  </a:lnTo>
                  <a:lnTo>
                    <a:pt x="60" y="15"/>
                  </a:lnTo>
                  <a:lnTo>
                    <a:pt x="61" y="17"/>
                  </a:lnTo>
                  <a:lnTo>
                    <a:pt x="61" y="18"/>
                  </a:lnTo>
                  <a:lnTo>
                    <a:pt x="64" y="24"/>
                  </a:lnTo>
                  <a:lnTo>
                    <a:pt x="64" y="26"/>
                  </a:lnTo>
                  <a:lnTo>
                    <a:pt x="64" y="27"/>
                  </a:lnTo>
                  <a:lnTo>
                    <a:pt x="65" y="31"/>
                  </a:lnTo>
                  <a:lnTo>
                    <a:pt x="65" y="34"/>
                  </a:lnTo>
                  <a:lnTo>
                    <a:pt x="65" y="35"/>
                  </a:lnTo>
                  <a:lnTo>
                    <a:pt x="65" y="37"/>
                  </a:lnTo>
                  <a:lnTo>
                    <a:pt x="65" y="39"/>
                  </a:lnTo>
                  <a:lnTo>
                    <a:pt x="65" y="40"/>
                  </a:lnTo>
                  <a:lnTo>
                    <a:pt x="65" y="41"/>
                  </a:lnTo>
                  <a:lnTo>
                    <a:pt x="65" y="43"/>
                  </a:lnTo>
                  <a:lnTo>
                    <a:pt x="65" y="44"/>
                  </a:lnTo>
                  <a:lnTo>
                    <a:pt x="65" y="45"/>
                  </a:lnTo>
                  <a:lnTo>
                    <a:pt x="65" y="47"/>
                  </a:lnTo>
                  <a:lnTo>
                    <a:pt x="65" y="48"/>
                  </a:lnTo>
                  <a:lnTo>
                    <a:pt x="64" y="50"/>
                  </a:lnTo>
                  <a:lnTo>
                    <a:pt x="65" y="50"/>
                  </a:lnTo>
                  <a:lnTo>
                    <a:pt x="64" y="54"/>
                  </a:lnTo>
                  <a:lnTo>
                    <a:pt x="64" y="56"/>
                  </a:lnTo>
                  <a:lnTo>
                    <a:pt x="63" y="61"/>
                  </a:lnTo>
                  <a:lnTo>
                    <a:pt x="61" y="66"/>
                  </a:lnTo>
                  <a:lnTo>
                    <a:pt x="60" y="67"/>
                  </a:lnTo>
                  <a:lnTo>
                    <a:pt x="59" y="70"/>
                  </a:lnTo>
                  <a:lnTo>
                    <a:pt x="59" y="71"/>
                  </a:lnTo>
                  <a:lnTo>
                    <a:pt x="59" y="72"/>
                  </a:lnTo>
                  <a:lnTo>
                    <a:pt x="57" y="74"/>
                  </a:lnTo>
                  <a:lnTo>
                    <a:pt x="57" y="75"/>
                  </a:lnTo>
                  <a:lnTo>
                    <a:pt x="56" y="76"/>
                  </a:lnTo>
                  <a:lnTo>
                    <a:pt x="56" y="78"/>
                  </a:lnTo>
                  <a:lnTo>
                    <a:pt x="55" y="79"/>
                  </a:lnTo>
                  <a:lnTo>
                    <a:pt x="53" y="80"/>
                  </a:lnTo>
                  <a:lnTo>
                    <a:pt x="53" y="82"/>
                  </a:lnTo>
                  <a:lnTo>
                    <a:pt x="52" y="82"/>
                  </a:lnTo>
                  <a:lnTo>
                    <a:pt x="52" y="83"/>
                  </a:lnTo>
                  <a:lnTo>
                    <a:pt x="51" y="84"/>
                  </a:lnTo>
                  <a:lnTo>
                    <a:pt x="51" y="85"/>
                  </a:lnTo>
                  <a:lnTo>
                    <a:pt x="50" y="87"/>
                  </a:lnTo>
                  <a:lnTo>
                    <a:pt x="48" y="87"/>
                  </a:lnTo>
                  <a:lnTo>
                    <a:pt x="47" y="89"/>
                  </a:lnTo>
                  <a:lnTo>
                    <a:pt x="46" y="91"/>
                  </a:lnTo>
                  <a:lnTo>
                    <a:pt x="44" y="91"/>
                  </a:lnTo>
                  <a:lnTo>
                    <a:pt x="41" y="94"/>
                  </a:lnTo>
                  <a:lnTo>
                    <a:pt x="39" y="96"/>
                  </a:lnTo>
                  <a:lnTo>
                    <a:pt x="38" y="96"/>
                  </a:lnTo>
                  <a:lnTo>
                    <a:pt x="38" y="97"/>
                  </a:lnTo>
                  <a:lnTo>
                    <a:pt x="37" y="97"/>
                  </a:lnTo>
                  <a:lnTo>
                    <a:pt x="35" y="97"/>
                  </a:lnTo>
                  <a:lnTo>
                    <a:pt x="34" y="98"/>
                  </a:lnTo>
                  <a:lnTo>
                    <a:pt x="33" y="98"/>
                  </a:lnTo>
                  <a:lnTo>
                    <a:pt x="31" y="98"/>
                  </a:lnTo>
                  <a:lnTo>
                    <a:pt x="31" y="100"/>
                  </a:lnTo>
                  <a:lnTo>
                    <a:pt x="30" y="98"/>
                  </a:lnTo>
                  <a:lnTo>
                    <a:pt x="30" y="100"/>
                  </a:lnTo>
                  <a:lnTo>
                    <a:pt x="29" y="100"/>
                  </a:lnTo>
                  <a:lnTo>
                    <a:pt x="28" y="100"/>
                  </a:lnTo>
                  <a:lnTo>
                    <a:pt x="26" y="100"/>
                  </a:lnTo>
                  <a:lnTo>
                    <a:pt x="25" y="100"/>
                  </a:lnTo>
                  <a:lnTo>
                    <a:pt x="24" y="98"/>
                  </a:lnTo>
                  <a:lnTo>
                    <a:pt x="22" y="100"/>
                  </a:lnTo>
                  <a:lnTo>
                    <a:pt x="20" y="98"/>
                  </a:lnTo>
                  <a:lnTo>
                    <a:pt x="17" y="97"/>
                  </a:lnTo>
                  <a:lnTo>
                    <a:pt x="16" y="96"/>
                  </a:lnTo>
                  <a:lnTo>
                    <a:pt x="15" y="96"/>
                  </a:lnTo>
                  <a:lnTo>
                    <a:pt x="13" y="94"/>
                  </a:lnTo>
                  <a:lnTo>
                    <a:pt x="12" y="93"/>
                  </a:lnTo>
                  <a:lnTo>
                    <a:pt x="11" y="92"/>
                  </a:lnTo>
                  <a:lnTo>
                    <a:pt x="9" y="92"/>
                  </a:lnTo>
                  <a:lnTo>
                    <a:pt x="9" y="91"/>
                  </a:lnTo>
                  <a:lnTo>
                    <a:pt x="9" y="89"/>
                  </a:lnTo>
                  <a:lnTo>
                    <a:pt x="8" y="89"/>
                  </a:lnTo>
                  <a:lnTo>
                    <a:pt x="8" y="88"/>
                  </a:lnTo>
                  <a:lnTo>
                    <a:pt x="7" y="87"/>
                  </a:lnTo>
                  <a:lnTo>
                    <a:pt x="7" y="85"/>
                  </a:lnTo>
                  <a:lnTo>
                    <a:pt x="6" y="85"/>
                  </a:lnTo>
                  <a:lnTo>
                    <a:pt x="6" y="83"/>
                  </a:lnTo>
                  <a:lnTo>
                    <a:pt x="4" y="83"/>
                  </a:lnTo>
                  <a:lnTo>
                    <a:pt x="4" y="82"/>
                  </a:lnTo>
                  <a:lnTo>
                    <a:pt x="3" y="75"/>
                  </a:lnTo>
                  <a:lnTo>
                    <a:pt x="2" y="74"/>
                  </a:lnTo>
                  <a:lnTo>
                    <a:pt x="2" y="72"/>
                  </a:lnTo>
                  <a:lnTo>
                    <a:pt x="2" y="70"/>
                  </a:lnTo>
                  <a:lnTo>
                    <a:pt x="2" y="69"/>
                  </a:lnTo>
                  <a:lnTo>
                    <a:pt x="0" y="67"/>
                  </a:lnTo>
                  <a:lnTo>
                    <a:pt x="2" y="66"/>
                  </a:lnTo>
                  <a:lnTo>
                    <a:pt x="2" y="65"/>
                  </a:lnTo>
                  <a:lnTo>
                    <a:pt x="0" y="63"/>
                  </a:lnTo>
                  <a:lnTo>
                    <a:pt x="0" y="62"/>
                  </a:lnTo>
                  <a:lnTo>
                    <a:pt x="0" y="61"/>
                  </a:lnTo>
                  <a:lnTo>
                    <a:pt x="0" y="59"/>
                  </a:lnTo>
                  <a:lnTo>
                    <a:pt x="0" y="58"/>
                  </a:lnTo>
                  <a:lnTo>
                    <a:pt x="2" y="57"/>
                  </a:lnTo>
                  <a:lnTo>
                    <a:pt x="0" y="56"/>
                  </a:lnTo>
                  <a:lnTo>
                    <a:pt x="2" y="54"/>
                  </a:lnTo>
                  <a:lnTo>
                    <a:pt x="2" y="53"/>
                  </a:lnTo>
                  <a:lnTo>
                    <a:pt x="2" y="52"/>
                  </a:lnTo>
                  <a:lnTo>
                    <a:pt x="2" y="49"/>
                  </a:lnTo>
                  <a:lnTo>
                    <a:pt x="3" y="45"/>
                  </a:lnTo>
                  <a:lnTo>
                    <a:pt x="3" y="44"/>
                  </a:lnTo>
                  <a:lnTo>
                    <a:pt x="4" y="39"/>
                  </a:lnTo>
                  <a:close/>
                </a:path>
              </a:pathLst>
            </a:custGeom>
            <a:solidFill>
              <a:srgbClr val="808080"/>
            </a:solidFill>
            <a:ln w="9525">
              <a:noFill/>
              <a:round/>
              <a:headEnd/>
              <a:tailEnd/>
            </a:ln>
          </p:spPr>
          <p:txBody>
            <a:bodyPr/>
            <a:lstStyle/>
            <a:p>
              <a:endParaRPr lang="en-US"/>
            </a:p>
          </p:txBody>
        </p:sp>
        <p:sp>
          <p:nvSpPr>
            <p:cNvPr id="431" name="Freeform 577"/>
            <p:cNvSpPr>
              <a:spLocks/>
            </p:cNvSpPr>
            <p:nvPr/>
          </p:nvSpPr>
          <p:spPr bwMode="auto">
            <a:xfrm>
              <a:off x="2412" y="1383"/>
              <a:ext cx="52" cy="66"/>
            </a:xfrm>
            <a:custGeom>
              <a:avLst/>
              <a:gdLst>
                <a:gd name="T0" fmla="*/ 18 w 52"/>
                <a:gd name="T1" fmla="*/ 1 h 66"/>
                <a:gd name="T2" fmla="*/ 20 w 52"/>
                <a:gd name="T3" fmla="*/ 0 h 66"/>
                <a:gd name="T4" fmla="*/ 24 w 52"/>
                <a:gd name="T5" fmla="*/ 0 h 66"/>
                <a:gd name="T6" fmla="*/ 28 w 52"/>
                <a:gd name="T7" fmla="*/ 0 h 66"/>
                <a:gd name="T8" fmla="*/ 32 w 52"/>
                <a:gd name="T9" fmla="*/ 3 h 66"/>
                <a:gd name="T10" fmla="*/ 35 w 52"/>
                <a:gd name="T11" fmla="*/ 3 h 66"/>
                <a:gd name="T12" fmla="*/ 37 w 52"/>
                <a:gd name="T13" fmla="*/ 5 h 66"/>
                <a:gd name="T14" fmla="*/ 40 w 52"/>
                <a:gd name="T15" fmla="*/ 7 h 66"/>
                <a:gd name="T16" fmla="*/ 41 w 52"/>
                <a:gd name="T17" fmla="*/ 9 h 66"/>
                <a:gd name="T18" fmla="*/ 44 w 52"/>
                <a:gd name="T19" fmla="*/ 11 h 66"/>
                <a:gd name="T20" fmla="*/ 46 w 52"/>
                <a:gd name="T21" fmla="*/ 16 h 66"/>
                <a:gd name="T22" fmla="*/ 49 w 52"/>
                <a:gd name="T23" fmla="*/ 25 h 66"/>
                <a:gd name="T24" fmla="*/ 50 w 52"/>
                <a:gd name="T25" fmla="*/ 29 h 66"/>
                <a:gd name="T26" fmla="*/ 50 w 52"/>
                <a:gd name="T27" fmla="*/ 33 h 66"/>
                <a:gd name="T28" fmla="*/ 52 w 52"/>
                <a:gd name="T29" fmla="*/ 35 h 66"/>
                <a:gd name="T30" fmla="*/ 50 w 52"/>
                <a:gd name="T31" fmla="*/ 39 h 66"/>
                <a:gd name="T32" fmla="*/ 49 w 52"/>
                <a:gd name="T33" fmla="*/ 44 h 66"/>
                <a:gd name="T34" fmla="*/ 49 w 52"/>
                <a:gd name="T35" fmla="*/ 48 h 66"/>
                <a:gd name="T36" fmla="*/ 46 w 52"/>
                <a:gd name="T37" fmla="*/ 52 h 66"/>
                <a:gd name="T38" fmla="*/ 45 w 52"/>
                <a:gd name="T39" fmla="*/ 55 h 66"/>
                <a:gd name="T40" fmla="*/ 44 w 52"/>
                <a:gd name="T41" fmla="*/ 57 h 66"/>
                <a:gd name="T42" fmla="*/ 41 w 52"/>
                <a:gd name="T43" fmla="*/ 58 h 66"/>
                <a:gd name="T44" fmla="*/ 36 w 52"/>
                <a:gd name="T45" fmla="*/ 62 h 66"/>
                <a:gd name="T46" fmla="*/ 31 w 52"/>
                <a:gd name="T47" fmla="*/ 65 h 66"/>
                <a:gd name="T48" fmla="*/ 28 w 52"/>
                <a:gd name="T49" fmla="*/ 66 h 66"/>
                <a:gd name="T50" fmla="*/ 26 w 52"/>
                <a:gd name="T51" fmla="*/ 66 h 66"/>
                <a:gd name="T52" fmla="*/ 22 w 52"/>
                <a:gd name="T53" fmla="*/ 65 h 66"/>
                <a:gd name="T54" fmla="*/ 18 w 52"/>
                <a:gd name="T55" fmla="*/ 65 h 66"/>
                <a:gd name="T56" fmla="*/ 17 w 52"/>
                <a:gd name="T57" fmla="*/ 64 h 66"/>
                <a:gd name="T58" fmla="*/ 15 w 52"/>
                <a:gd name="T59" fmla="*/ 62 h 66"/>
                <a:gd name="T60" fmla="*/ 11 w 52"/>
                <a:gd name="T61" fmla="*/ 60 h 66"/>
                <a:gd name="T62" fmla="*/ 9 w 52"/>
                <a:gd name="T63" fmla="*/ 58 h 66"/>
                <a:gd name="T64" fmla="*/ 8 w 52"/>
                <a:gd name="T65" fmla="*/ 56 h 66"/>
                <a:gd name="T66" fmla="*/ 5 w 52"/>
                <a:gd name="T67" fmla="*/ 53 h 66"/>
                <a:gd name="T68" fmla="*/ 1 w 52"/>
                <a:gd name="T69" fmla="*/ 43 h 66"/>
                <a:gd name="T70" fmla="*/ 0 w 52"/>
                <a:gd name="T71" fmla="*/ 38 h 66"/>
                <a:gd name="T72" fmla="*/ 0 w 52"/>
                <a:gd name="T73" fmla="*/ 34 h 66"/>
                <a:gd name="T74" fmla="*/ 0 w 52"/>
                <a:gd name="T75" fmla="*/ 30 h 66"/>
                <a:gd name="T76" fmla="*/ 0 w 52"/>
                <a:gd name="T77" fmla="*/ 26 h 66"/>
                <a:gd name="T78" fmla="*/ 1 w 52"/>
                <a:gd name="T79" fmla="*/ 22 h 66"/>
                <a:gd name="T80" fmla="*/ 2 w 52"/>
                <a:gd name="T81" fmla="*/ 18 h 66"/>
                <a:gd name="T82" fmla="*/ 4 w 52"/>
                <a:gd name="T83" fmla="*/ 13 h 66"/>
                <a:gd name="T84" fmla="*/ 6 w 52"/>
                <a:gd name="T85" fmla="*/ 11 h 66"/>
                <a:gd name="T86" fmla="*/ 8 w 52"/>
                <a:gd name="T87" fmla="*/ 8 h 66"/>
                <a:gd name="T88" fmla="*/ 14 w 52"/>
                <a:gd name="T89" fmla="*/ 3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
                <a:gd name="T136" fmla="*/ 0 h 66"/>
                <a:gd name="T137" fmla="*/ 52 w 52"/>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 h="66">
                  <a:moveTo>
                    <a:pt x="14" y="3"/>
                  </a:moveTo>
                  <a:lnTo>
                    <a:pt x="17" y="1"/>
                  </a:lnTo>
                  <a:lnTo>
                    <a:pt x="18" y="1"/>
                  </a:lnTo>
                  <a:lnTo>
                    <a:pt x="19" y="0"/>
                  </a:lnTo>
                  <a:lnTo>
                    <a:pt x="19" y="1"/>
                  </a:lnTo>
                  <a:lnTo>
                    <a:pt x="20" y="0"/>
                  </a:lnTo>
                  <a:lnTo>
                    <a:pt x="22" y="0"/>
                  </a:lnTo>
                  <a:lnTo>
                    <a:pt x="23" y="0"/>
                  </a:lnTo>
                  <a:lnTo>
                    <a:pt x="24" y="0"/>
                  </a:lnTo>
                  <a:lnTo>
                    <a:pt x="26" y="0"/>
                  </a:lnTo>
                  <a:lnTo>
                    <a:pt x="27" y="0"/>
                  </a:lnTo>
                  <a:lnTo>
                    <a:pt x="28" y="0"/>
                  </a:lnTo>
                  <a:lnTo>
                    <a:pt x="31" y="1"/>
                  </a:lnTo>
                  <a:lnTo>
                    <a:pt x="32" y="1"/>
                  </a:lnTo>
                  <a:lnTo>
                    <a:pt x="32" y="3"/>
                  </a:lnTo>
                  <a:lnTo>
                    <a:pt x="32" y="1"/>
                  </a:lnTo>
                  <a:lnTo>
                    <a:pt x="33" y="3"/>
                  </a:lnTo>
                  <a:lnTo>
                    <a:pt x="35" y="3"/>
                  </a:lnTo>
                  <a:lnTo>
                    <a:pt x="35" y="4"/>
                  </a:lnTo>
                  <a:lnTo>
                    <a:pt x="37" y="4"/>
                  </a:lnTo>
                  <a:lnTo>
                    <a:pt x="37" y="5"/>
                  </a:lnTo>
                  <a:lnTo>
                    <a:pt x="39" y="5"/>
                  </a:lnTo>
                  <a:lnTo>
                    <a:pt x="39" y="7"/>
                  </a:lnTo>
                  <a:lnTo>
                    <a:pt x="40" y="7"/>
                  </a:lnTo>
                  <a:lnTo>
                    <a:pt x="40" y="8"/>
                  </a:lnTo>
                  <a:lnTo>
                    <a:pt x="41" y="8"/>
                  </a:lnTo>
                  <a:lnTo>
                    <a:pt x="41" y="9"/>
                  </a:lnTo>
                  <a:lnTo>
                    <a:pt x="43" y="9"/>
                  </a:lnTo>
                  <a:lnTo>
                    <a:pt x="43" y="11"/>
                  </a:lnTo>
                  <a:lnTo>
                    <a:pt x="44" y="11"/>
                  </a:lnTo>
                  <a:lnTo>
                    <a:pt x="44" y="12"/>
                  </a:lnTo>
                  <a:lnTo>
                    <a:pt x="45" y="13"/>
                  </a:lnTo>
                  <a:lnTo>
                    <a:pt x="46" y="16"/>
                  </a:lnTo>
                  <a:lnTo>
                    <a:pt x="48" y="20"/>
                  </a:lnTo>
                  <a:lnTo>
                    <a:pt x="49" y="23"/>
                  </a:lnTo>
                  <a:lnTo>
                    <a:pt x="49" y="25"/>
                  </a:lnTo>
                  <a:lnTo>
                    <a:pt x="50" y="26"/>
                  </a:lnTo>
                  <a:lnTo>
                    <a:pt x="50" y="27"/>
                  </a:lnTo>
                  <a:lnTo>
                    <a:pt x="50" y="29"/>
                  </a:lnTo>
                  <a:lnTo>
                    <a:pt x="50" y="30"/>
                  </a:lnTo>
                  <a:lnTo>
                    <a:pt x="50" y="31"/>
                  </a:lnTo>
                  <a:lnTo>
                    <a:pt x="50" y="33"/>
                  </a:lnTo>
                  <a:lnTo>
                    <a:pt x="50" y="34"/>
                  </a:lnTo>
                  <a:lnTo>
                    <a:pt x="50" y="35"/>
                  </a:lnTo>
                  <a:lnTo>
                    <a:pt x="52" y="35"/>
                  </a:lnTo>
                  <a:lnTo>
                    <a:pt x="50" y="36"/>
                  </a:lnTo>
                  <a:lnTo>
                    <a:pt x="50" y="38"/>
                  </a:lnTo>
                  <a:lnTo>
                    <a:pt x="50" y="39"/>
                  </a:lnTo>
                  <a:lnTo>
                    <a:pt x="50" y="40"/>
                  </a:lnTo>
                  <a:lnTo>
                    <a:pt x="50" y="43"/>
                  </a:lnTo>
                  <a:lnTo>
                    <a:pt x="49" y="44"/>
                  </a:lnTo>
                  <a:lnTo>
                    <a:pt x="50" y="44"/>
                  </a:lnTo>
                  <a:lnTo>
                    <a:pt x="49" y="47"/>
                  </a:lnTo>
                  <a:lnTo>
                    <a:pt x="49" y="48"/>
                  </a:lnTo>
                  <a:lnTo>
                    <a:pt x="48" y="48"/>
                  </a:lnTo>
                  <a:lnTo>
                    <a:pt x="48" y="51"/>
                  </a:lnTo>
                  <a:lnTo>
                    <a:pt x="46" y="52"/>
                  </a:lnTo>
                  <a:lnTo>
                    <a:pt x="46" y="53"/>
                  </a:lnTo>
                  <a:lnTo>
                    <a:pt x="45" y="53"/>
                  </a:lnTo>
                  <a:lnTo>
                    <a:pt x="45" y="55"/>
                  </a:lnTo>
                  <a:lnTo>
                    <a:pt x="45" y="56"/>
                  </a:lnTo>
                  <a:lnTo>
                    <a:pt x="44" y="56"/>
                  </a:lnTo>
                  <a:lnTo>
                    <a:pt x="44" y="57"/>
                  </a:lnTo>
                  <a:lnTo>
                    <a:pt x="43" y="57"/>
                  </a:lnTo>
                  <a:lnTo>
                    <a:pt x="43" y="58"/>
                  </a:lnTo>
                  <a:lnTo>
                    <a:pt x="41" y="58"/>
                  </a:lnTo>
                  <a:lnTo>
                    <a:pt x="41" y="60"/>
                  </a:lnTo>
                  <a:lnTo>
                    <a:pt x="40" y="61"/>
                  </a:lnTo>
                  <a:lnTo>
                    <a:pt x="36" y="62"/>
                  </a:lnTo>
                  <a:lnTo>
                    <a:pt x="33" y="65"/>
                  </a:lnTo>
                  <a:lnTo>
                    <a:pt x="32" y="65"/>
                  </a:lnTo>
                  <a:lnTo>
                    <a:pt x="31" y="65"/>
                  </a:lnTo>
                  <a:lnTo>
                    <a:pt x="30" y="66"/>
                  </a:lnTo>
                  <a:lnTo>
                    <a:pt x="30" y="65"/>
                  </a:lnTo>
                  <a:lnTo>
                    <a:pt x="28" y="66"/>
                  </a:lnTo>
                  <a:lnTo>
                    <a:pt x="28" y="65"/>
                  </a:lnTo>
                  <a:lnTo>
                    <a:pt x="27" y="66"/>
                  </a:lnTo>
                  <a:lnTo>
                    <a:pt x="26" y="66"/>
                  </a:lnTo>
                  <a:lnTo>
                    <a:pt x="24" y="66"/>
                  </a:lnTo>
                  <a:lnTo>
                    <a:pt x="23" y="66"/>
                  </a:lnTo>
                  <a:lnTo>
                    <a:pt x="22" y="65"/>
                  </a:lnTo>
                  <a:lnTo>
                    <a:pt x="22" y="66"/>
                  </a:lnTo>
                  <a:lnTo>
                    <a:pt x="19" y="65"/>
                  </a:lnTo>
                  <a:lnTo>
                    <a:pt x="18" y="65"/>
                  </a:lnTo>
                  <a:lnTo>
                    <a:pt x="18" y="64"/>
                  </a:lnTo>
                  <a:lnTo>
                    <a:pt x="18" y="65"/>
                  </a:lnTo>
                  <a:lnTo>
                    <a:pt x="17" y="64"/>
                  </a:lnTo>
                  <a:lnTo>
                    <a:pt x="15" y="62"/>
                  </a:lnTo>
                  <a:lnTo>
                    <a:pt x="15" y="64"/>
                  </a:lnTo>
                  <a:lnTo>
                    <a:pt x="15" y="62"/>
                  </a:lnTo>
                  <a:lnTo>
                    <a:pt x="13" y="62"/>
                  </a:lnTo>
                  <a:lnTo>
                    <a:pt x="13" y="61"/>
                  </a:lnTo>
                  <a:lnTo>
                    <a:pt x="11" y="60"/>
                  </a:lnTo>
                  <a:lnTo>
                    <a:pt x="10" y="60"/>
                  </a:lnTo>
                  <a:lnTo>
                    <a:pt x="10" y="58"/>
                  </a:lnTo>
                  <a:lnTo>
                    <a:pt x="9" y="58"/>
                  </a:lnTo>
                  <a:lnTo>
                    <a:pt x="9" y="57"/>
                  </a:lnTo>
                  <a:lnTo>
                    <a:pt x="8" y="57"/>
                  </a:lnTo>
                  <a:lnTo>
                    <a:pt x="8" y="56"/>
                  </a:lnTo>
                  <a:lnTo>
                    <a:pt x="6" y="56"/>
                  </a:lnTo>
                  <a:lnTo>
                    <a:pt x="6" y="55"/>
                  </a:lnTo>
                  <a:lnTo>
                    <a:pt x="5" y="53"/>
                  </a:lnTo>
                  <a:lnTo>
                    <a:pt x="4" y="51"/>
                  </a:lnTo>
                  <a:lnTo>
                    <a:pt x="2" y="47"/>
                  </a:lnTo>
                  <a:lnTo>
                    <a:pt x="1" y="43"/>
                  </a:lnTo>
                  <a:lnTo>
                    <a:pt x="1" y="42"/>
                  </a:lnTo>
                  <a:lnTo>
                    <a:pt x="0" y="39"/>
                  </a:lnTo>
                  <a:lnTo>
                    <a:pt x="0" y="38"/>
                  </a:lnTo>
                  <a:lnTo>
                    <a:pt x="0" y="36"/>
                  </a:lnTo>
                  <a:lnTo>
                    <a:pt x="0" y="35"/>
                  </a:lnTo>
                  <a:lnTo>
                    <a:pt x="0" y="34"/>
                  </a:lnTo>
                  <a:lnTo>
                    <a:pt x="0" y="33"/>
                  </a:lnTo>
                  <a:lnTo>
                    <a:pt x="0" y="31"/>
                  </a:lnTo>
                  <a:lnTo>
                    <a:pt x="0" y="30"/>
                  </a:lnTo>
                  <a:lnTo>
                    <a:pt x="0" y="29"/>
                  </a:lnTo>
                  <a:lnTo>
                    <a:pt x="0" y="27"/>
                  </a:lnTo>
                  <a:lnTo>
                    <a:pt x="0" y="26"/>
                  </a:lnTo>
                  <a:lnTo>
                    <a:pt x="0" y="23"/>
                  </a:lnTo>
                  <a:lnTo>
                    <a:pt x="1" y="23"/>
                  </a:lnTo>
                  <a:lnTo>
                    <a:pt x="1" y="22"/>
                  </a:lnTo>
                  <a:lnTo>
                    <a:pt x="1" y="20"/>
                  </a:lnTo>
                  <a:lnTo>
                    <a:pt x="1" y="18"/>
                  </a:lnTo>
                  <a:lnTo>
                    <a:pt x="2" y="18"/>
                  </a:lnTo>
                  <a:lnTo>
                    <a:pt x="2" y="14"/>
                  </a:lnTo>
                  <a:lnTo>
                    <a:pt x="4" y="14"/>
                  </a:lnTo>
                  <a:lnTo>
                    <a:pt x="4" y="13"/>
                  </a:lnTo>
                  <a:lnTo>
                    <a:pt x="5" y="12"/>
                  </a:lnTo>
                  <a:lnTo>
                    <a:pt x="5" y="11"/>
                  </a:lnTo>
                  <a:lnTo>
                    <a:pt x="6" y="11"/>
                  </a:lnTo>
                  <a:lnTo>
                    <a:pt x="6" y="9"/>
                  </a:lnTo>
                  <a:lnTo>
                    <a:pt x="8" y="9"/>
                  </a:lnTo>
                  <a:lnTo>
                    <a:pt x="8" y="8"/>
                  </a:lnTo>
                  <a:lnTo>
                    <a:pt x="9" y="7"/>
                  </a:lnTo>
                  <a:lnTo>
                    <a:pt x="10" y="5"/>
                  </a:lnTo>
                  <a:lnTo>
                    <a:pt x="14" y="3"/>
                  </a:lnTo>
                  <a:close/>
                </a:path>
              </a:pathLst>
            </a:custGeom>
            <a:solidFill>
              <a:srgbClr val="808080"/>
            </a:solidFill>
            <a:ln w="9525">
              <a:noFill/>
              <a:round/>
              <a:headEnd/>
              <a:tailEnd/>
            </a:ln>
          </p:spPr>
          <p:txBody>
            <a:bodyPr/>
            <a:lstStyle/>
            <a:p>
              <a:endParaRPr lang="en-US"/>
            </a:p>
          </p:txBody>
        </p:sp>
        <p:sp>
          <p:nvSpPr>
            <p:cNvPr id="432" name="Freeform 578"/>
            <p:cNvSpPr>
              <a:spLocks/>
            </p:cNvSpPr>
            <p:nvPr/>
          </p:nvSpPr>
          <p:spPr bwMode="auto">
            <a:xfrm>
              <a:off x="2410" y="1381"/>
              <a:ext cx="55" cy="70"/>
            </a:xfrm>
            <a:custGeom>
              <a:avLst/>
              <a:gdLst>
                <a:gd name="T0" fmla="*/ 54 w 55"/>
                <a:gd name="T1" fmla="*/ 27 h 70"/>
                <a:gd name="T2" fmla="*/ 54 w 55"/>
                <a:gd name="T3" fmla="*/ 33 h 70"/>
                <a:gd name="T4" fmla="*/ 54 w 55"/>
                <a:gd name="T5" fmla="*/ 42 h 70"/>
                <a:gd name="T6" fmla="*/ 52 w 55"/>
                <a:gd name="T7" fmla="*/ 50 h 70"/>
                <a:gd name="T8" fmla="*/ 48 w 55"/>
                <a:gd name="T9" fmla="*/ 57 h 70"/>
                <a:gd name="T10" fmla="*/ 45 w 55"/>
                <a:gd name="T11" fmla="*/ 62 h 70"/>
                <a:gd name="T12" fmla="*/ 39 w 55"/>
                <a:gd name="T13" fmla="*/ 67 h 70"/>
                <a:gd name="T14" fmla="*/ 34 w 55"/>
                <a:gd name="T15" fmla="*/ 68 h 70"/>
                <a:gd name="T16" fmla="*/ 30 w 55"/>
                <a:gd name="T17" fmla="*/ 70 h 70"/>
                <a:gd name="T18" fmla="*/ 26 w 55"/>
                <a:gd name="T19" fmla="*/ 70 h 70"/>
                <a:gd name="T20" fmla="*/ 21 w 55"/>
                <a:gd name="T21" fmla="*/ 68 h 70"/>
                <a:gd name="T22" fmla="*/ 13 w 55"/>
                <a:gd name="T23" fmla="*/ 64 h 70"/>
                <a:gd name="T24" fmla="*/ 10 w 55"/>
                <a:gd name="T25" fmla="*/ 60 h 70"/>
                <a:gd name="T26" fmla="*/ 6 w 55"/>
                <a:gd name="T27" fmla="*/ 54 h 70"/>
                <a:gd name="T28" fmla="*/ 2 w 55"/>
                <a:gd name="T29" fmla="*/ 49 h 70"/>
                <a:gd name="T30" fmla="*/ 0 w 55"/>
                <a:gd name="T31" fmla="*/ 41 h 70"/>
                <a:gd name="T32" fmla="*/ 0 w 55"/>
                <a:gd name="T33" fmla="*/ 32 h 70"/>
                <a:gd name="T34" fmla="*/ 0 w 55"/>
                <a:gd name="T35" fmla="*/ 27 h 70"/>
                <a:gd name="T36" fmla="*/ 2 w 55"/>
                <a:gd name="T37" fmla="*/ 20 h 70"/>
                <a:gd name="T38" fmla="*/ 6 w 55"/>
                <a:gd name="T39" fmla="*/ 14 h 70"/>
                <a:gd name="T40" fmla="*/ 8 w 55"/>
                <a:gd name="T41" fmla="*/ 10 h 70"/>
                <a:gd name="T42" fmla="*/ 11 w 55"/>
                <a:gd name="T43" fmla="*/ 6 h 70"/>
                <a:gd name="T44" fmla="*/ 21 w 55"/>
                <a:gd name="T45" fmla="*/ 1 h 70"/>
                <a:gd name="T46" fmla="*/ 28 w 55"/>
                <a:gd name="T47" fmla="*/ 1 h 70"/>
                <a:gd name="T48" fmla="*/ 33 w 55"/>
                <a:gd name="T49" fmla="*/ 1 h 70"/>
                <a:gd name="T50" fmla="*/ 39 w 55"/>
                <a:gd name="T51" fmla="*/ 5 h 70"/>
                <a:gd name="T52" fmla="*/ 43 w 55"/>
                <a:gd name="T53" fmla="*/ 7 h 70"/>
                <a:gd name="T54" fmla="*/ 47 w 55"/>
                <a:gd name="T55" fmla="*/ 13 h 70"/>
                <a:gd name="T56" fmla="*/ 51 w 55"/>
                <a:gd name="T57" fmla="*/ 20 h 70"/>
                <a:gd name="T58" fmla="*/ 46 w 55"/>
                <a:gd name="T59" fmla="*/ 16 h 70"/>
                <a:gd name="T60" fmla="*/ 42 w 55"/>
                <a:gd name="T61" fmla="*/ 11 h 70"/>
                <a:gd name="T62" fmla="*/ 39 w 55"/>
                <a:gd name="T63" fmla="*/ 9 h 70"/>
                <a:gd name="T64" fmla="*/ 32 w 55"/>
                <a:gd name="T65" fmla="*/ 5 h 70"/>
                <a:gd name="T66" fmla="*/ 26 w 55"/>
                <a:gd name="T67" fmla="*/ 5 h 70"/>
                <a:gd name="T68" fmla="*/ 22 w 55"/>
                <a:gd name="T69" fmla="*/ 5 h 70"/>
                <a:gd name="T70" fmla="*/ 13 w 55"/>
                <a:gd name="T71" fmla="*/ 9 h 70"/>
                <a:gd name="T72" fmla="*/ 10 w 55"/>
                <a:gd name="T73" fmla="*/ 13 h 70"/>
                <a:gd name="T74" fmla="*/ 8 w 55"/>
                <a:gd name="T75" fmla="*/ 16 h 70"/>
                <a:gd name="T76" fmla="*/ 6 w 55"/>
                <a:gd name="T77" fmla="*/ 22 h 70"/>
                <a:gd name="T78" fmla="*/ 3 w 55"/>
                <a:gd name="T79" fmla="*/ 29 h 70"/>
                <a:gd name="T80" fmla="*/ 3 w 55"/>
                <a:gd name="T81" fmla="*/ 35 h 70"/>
                <a:gd name="T82" fmla="*/ 4 w 55"/>
                <a:gd name="T83" fmla="*/ 41 h 70"/>
                <a:gd name="T84" fmla="*/ 7 w 55"/>
                <a:gd name="T85" fmla="*/ 51 h 70"/>
                <a:gd name="T86" fmla="*/ 11 w 55"/>
                <a:gd name="T87" fmla="*/ 57 h 70"/>
                <a:gd name="T88" fmla="*/ 15 w 55"/>
                <a:gd name="T89" fmla="*/ 60 h 70"/>
                <a:gd name="T90" fmla="*/ 21 w 55"/>
                <a:gd name="T91" fmla="*/ 64 h 70"/>
                <a:gd name="T92" fmla="*/ 26 w 55"/>
                <a:gd name="T93" fmla="*/ 66 h 70"/>
                <a:gd name="T94" fmla="*/ 30 w 55"/>
                <a:gd name="T95" fmla="*/ 66 h 70"/>
                <a:gd name="T96" fmla="*/ 33 w 55"/>
                <a:gd name="T97" fmla="*/ 64 h 70"/>
                <a:gd name="T98" fmla="*/ 38 w 55"/>
                <a:gd name="T99" fmla="*/ 63 h 70"/>
                <a:gd name="T100" fmla="*/ 43 w 55"/>
                <a:gd name="T101" fmla="*/ 59 h 70"/>
                <a:gd name="T102" fmla="*/ 46 w 55"/>
                <a:gd name="T103" fmla="*/ 54 h 70"/>
                <a:gd name="T104" fmla="*/ 50 w 55"/>
                <a:gd name="T105" fmla="*/ 45 h 70"/>
                <a:gd name="T106" fmla="*/ 51 w 55"/>
                <a:gd name="T107" fmla="*/ 36 h 70"/>
                <a:gd name="T108" fmla="*/ 51 w 55"/>
                <a:gd name="T109" fmla="*/ 29 h 70"/>
                <a:gd name="T110" fmla="*/ 48 w 55"/>
                <a:gd name="T111" fmla="*/ 23 h 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
                <a:gd name="T169" fmla="*/ 0 h 70"/>
                <a:gd name="T170" fmla="*/ 55 w 55"/>
                <a:gd name="T171" fmla="*/ 70 h 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 h="70">
                  <a:moveTo>
                    <a:pt x="51" y="20"/>
                  </a:moveTo>
                  <a:lnTo>
                    <a:pt x="54" y="25"/>
                  </a:lnTo>
                  <a:lnTo>
                    <a:pt x="54" y="27"/>
                  </a:lnTo>
                  <a:lnTo>
                    <a:pt x="54" y="29"/>
                  </a:lnTo>
                  <a:lnTo>
                    <a:pt x="54" y="31"/>
                  </a:lnTo>
                  <a:lnTo>
                    <a:pt x="54" y="33"/>
                  </a:lnTo>
                  <a:lnTo>
                    <a:pt x="55" y="36"/>
                  </a:lnTo>
                  <a:lnTo>
                    <a:pt x="54" y="41"/>
                  </a:lnTo>
                  <a:lnTo>
                    <a:pt x="54" y="42"/>
                  </a:lnTo>
                  <a:lnTo>
                    <a:pt x="54" y="45"/>
                  </a:lnTo>
                  <a:lnTo>
                    <a:pt x="52" y="49"/>
                  </a:lnTo>
                  <a:lnTo>
                    <a:pt x="52" y="50"/>
                  </a:lnTo>
                  <a:lnTo>
                    <a:pt x="51" y="51"/>
                  </a:lnTo>
                  <a:lnTo>
                    <a:pt x="50" y="55"/>
                  </a:lnTo>
                  <a:lnTo>
                    <a:pt x="48" y="57"/>
                  </a:lnTo>
                  <a:lnTo>
                    <a:pt x="47" y="59"/>
                  </a:lnTo>
                  <a:lnTo>
                    <a:pt x="46" y="60"/>
                  </a:lnTo>
                  <a:lnTo>
                    <a:pt x="45" y="62"/>
                  </a:lnTo>
                  <a:lnTo>
                    <a:pt x="43" y="64"/>
                  </a:lnTo>
                  <a:lnTo>
                    <a:pt x="41" y="66"/>
                  </a:lnTo>
                  <a:lnTo>
                    <a:pt x="39" y="67"/>
                  </a:lnTo>
                  <a:lnTo>
                    <a:pt x="38" y="67"/>
                  </a:lnTo>
                  <a:lnTo>
                    <a:pt x="35" y="68"/>
                  </a:lnTo>
                  <a:lnTo>
                    <a:pt x="34" y="68"/>
                  </a:lnTo>
                  <a:lnTo>
                    <a:pt x="33" y="68"/>
                  </a:lnTo>
                  <a:lnTo>
                    <a:pt x="32" y="70"/>
                  </a:lnTo>
                  <a:lnTo>
                    <a:pt x="30" y="70"/>
                  </a:lnTo>
                  <a:lnTo>
                    <a:pt x="29" y="70"/>
                  </a:lnTo>
                  <a:lnTo>
                    <a:pt x="28" y="70"/>
                  </a:lnTo>
                  <a:lnTo>
                    <a:pt x="26" y="70"/>
                  </a:lnTo>
                  <a:lnTo>
                    <a:pt x="25" y="70"/>
                  </a:lnTo>
                  <a:lnTo>
                    <a:pt x="22" y="68"/>
                  </a:lnTo>
                  <a:lnTo>
                    <a:pt x="21" y="68"/>
                  </a:lnTo>
                  <a:lnTo>
                    <a:pt x="17" y="66"/>
                  </a:lnTo>
                  <a:lnTo>
                    <a:pt x="15" y="64"/>
                  </a:lnTo>
                  <a:lnTo>
                    <a:pt x="13" y="64"/>
                  </a:lnTo>
                  <a:lnTo>
                    <a:pt x="12" y="63"/>
                  </a:lnTo>
                  <a:lnTo>
                    <a:pt x="11" y="62"/>
                  </a:lnTo>
                  <a:lnTo>
                    <a:pt x="10" y="60"/>
                  </a:lnTo>
                  <a:lnTo>
                    <a:pt x="10" y="59"/>
                  </a:lnTo>
                  <a:lnTo>
                    <a:pt x="7" y="57"/>
                  </a:lnTo>
                  <a:lnTo>
                    <a:pt x="6" y="54"/>
                  </a:lnTo>
                  <a:lnTo>
                    <a:pt x="4" y="54"/>
                  </a:lnTo>
                  <a:lnTo>
                    <a:pt x="3" y="49"/>
                  </a:lnTo>
                  <a:lnTo>
                    <a:pt x="2" y="49"/>
                  </a:lnTo>
                  <a:lnTo>
                    <a:pt x="0" y="44"/>
                  </a:lnTo>
                  <a:lnTo>
                    <a:pt x="0" y="42"/>
                  </a:lnTo>
                  <a:lnTo>
                    <a:pt x="0" y="41"/>
                  </a:lnTo>
                  <a:lnTo>
                    <a:pt x="0" y="36"/>
                  </a:lnTo>
                  <a:lnTo>
                    <a:pt x="0" y="33"/>
                  </a:lnTo>
                  <a:lnTo>
                    <a:pt x="0" y="32"/>
                  </a:lnTo>
                  <a:lnTo>
                    <a:pt x="0" y="31"/>
                  </a:lnTo>
                  <a:lnTo>
                    <a:pt x="0" y="28"/>
                  </a:lnTo>
                  <a:lnTo>
                    <a:pt x="0" y="27"/>
                  </a:lnTo>
                  <a:lnTo>
                    <a:pt x="2" y="24"/>
                  </a:lnTo>
                  <a:lnTo>
                    <a:pt x="2" y="23"/>
                  </a:lnTo>
                  <a:lnTo>
                    <a:pt x="2" y="20"/>
                  </a:lnTo>
                  <a:lnTo>
                    <a:pt x="3" y="18"/>
                  </a:lnTo>
                  <a:lnTo>
                    <a:pt x="4" y="15"/>
                  </a:lnTo>
                  <a:lnTo>
                    <a:pt x="6" y="14"/>
                  </a:lnTo>
                  <a:lnTo>
                    <a:pt x="6" y="13"/>
                  </a:lnTo>
                  <a:lnTo>
                    <a:pt x="7" y="11"/>
                  </a:lnTo>
                  <a:lnTo>
                    <a:pt x="8" y="10"/>
                  </a:lnTo>
                  <a:lnTo>
                    <a:pt x="8" y="9"/>
                  </a:lnTo>
                  <a:lnTo>
                    <a:pt x="10" y="7"/>
                  </a:lnTo>
                  <a:lnTo>
                    <a:pt x="11" y="6"/>
                  </a:lnTo>
                  <a:lnTo>
                    <a:pt x="12" y="5"/>
                  </a:lnTo>
                  <a:lnTo>
                    <a:pt x="20" y="1"/>
                  </a:lnTo>
                  <a:lnTo>
                    <a:pt x="21" y="1"/>
                  </a:lnTo>
                  <a:lnTo>
                    <a:pt x="22" y="1"/>
                  </a:lnTo>
                  <a:lnTo>
                    <a:pt x="25" y="0"/>
                  </a:lnTo>
                  <a:lnTo>
                    <a:pt x="28" y="1"/>
                  </a:lnTo>
                  <a:lnTo>
                    <a:pt x="29" y="0"/>
                  </a:lnTo>
                  <a:lnTo>
                    <a:pt x="30" y="1"/>
                  </a:lnTo>
                  <a:lnTo>
                    <a:pt x="33" y="1"/>
                  </a:lnTo>
                  <a:lnTo>
                    <a:pt x="35" y="2"/>
                  </a:lnTo>
                  <a:lnTo>
                    <a:pt x="37" y="3"/>
                  </a:lnTo>
                  <a:lnTo>
                    <a:pt x="39" y="5"/>
                  </a:lnTo>
                  <a:lnTo>
                    <a:pt x="41" y="6"/>
                  </a:lnTo>
                  <a:lnTo>
                    <a:pt x="42" y="6"/>
                  </a:lnTo>
                  <a:lnTo>
                    <a:pt x="43" y="7"/>
                  </a:lnTo>
                  <a:lnTo>
                    <a:pt x="45" y="9"/>
                  </a:lnTo>
                  <a:lnTo>
                    <a:pt x="45" y="10"/>
                  </a:lnTo>
                  <a:lnTo>
                    <a:pt x="47" y="13"/>
                  </a:lnTo>
                  <a:lnTo>
                    <a:pt x="48" y="15"/>
                  </a:lnTo>
                  <a:lnTo>
                    <a:pt x="50" y="18"/>
                  </a:lnTo>
                  <a:lnTo>
                    <a:pt x="51" y="20"/>
                  </a:lnTo>
                  <a:lnTo>
                    <a:pt x="48" y="23"/>
                  </a:lnTo>
                  <a:lnTo>
                    <a:pt x="47" y="20"/>
                  </a:lnTo>
                  <a:lnTo>
                    <a:pt x="46" y="16"/>
                  </a:lnTo>
                  <a:lnTo>
                    <a:pt x="45" y="15"/>
                  </a:lnTo>
                  <a:lnTo>
                    <a:pt x="43" y="13"/>
                  </a:lnTo>
                  <a:lnTo>
                    <a:pt x="42" y="11"/>
                  </a:lnTo>
                  <a:lnTo>
                    <a:pt x="41" y="11"/>
                  </a:lnTo>
                  <a:lnTo>
                    <a:pt x="41" y="10"/>
                  </a:lnTo>
                  <a:lnTo>
                    <a:pt x="39" y="9"/>
                  </a:lnTo>
                  <a:lnTo>
                    <a:pt x="38" y="9"/>
                  </a:lnTo>
                  <a:lnTo>
                    <a:pt x="35" y="7"/>
                  </a:lnTo>
                  <a:lnTo>
                    <a:pt x="32" y="5"/>
                  </a:lnTo>
                  <a:lnTo>
                    <a:pt x="29" y="5"/>
                  </a:lnTo>
                  <a:lnTo>
                    <a:pt x="28" y="5"/>
                  </a:lnTo>
                  <a:lnTo>
                    <a:pt x="26" y="5"/>
                  </a:lnTo>
                  <a:lnTo>
                    <a:pt x="25" y="3"/>
                  </a:lnTo>
                  <a:lnTo>
                    <a:pt x="24" y="3"/>
                  </a:lnTo>
                  <a:lnTo>
                    <a:pt x="22" y="5"/>
                  </a:lnTo>
                  <a:lnTo>
                    <a:pt x="21" y="5"/>
                  </a:lnTo>
                  <a:lnTo>
                    <a:pt x="20" y="5"/>
                  </a:lnTo>
                  <a:lnTo>
                    <a:pt x="13" y="9"/>
                  </a:lnTo>
                  <a:lnTo>
                    <a:pt x="12" y="10"/>
                  </a:lnTo>
                  <a:lnTo>
                    <a:pt x="11" y="11"/>
                  </a:lnTo>
                  <a:lnTo>
                    <a:pt x="10" y="13"/>
                  </a:lnTo>
                  <a:lnTo>
                    <a:pt x="10" y="14"/>
                  </a:lnTo>
                  <a:lnTo>
                    <a:pt x="8" y="15"/>
                  </a:lnTo>
                  <a:lnTo>
                    <a:pt x="8" y="16"/>
                  </a:lnTo>
                  <a:lnTo>
                    <a:pt x="7" y="18"/>
                  </a:lnTo>
                  <a:lnTo>
                    <a:pt x="6" y="19"/>
                  </a:lnTo>
                  <a:lnTo>
                    <a:pt x="6" y="22"/>
                  </a:lnTo>
                  <a:lnTo>
                    <a:pt x="4" y="25"/>
                  </a:lnTo>
                  <a:lnTo>
                    <a:pt x="3" y="28"/>
                  </a:lnTo>
                  <a:lnTo>
                    <a:pt x="3" y="29"/>
                  </a:lnTo>
                  <a:lnTo>
                    <a:pt x="3" y="31"/>
                  </a:lnTo>
                  <a:lnTo>
                    <a:pt x="3" y="32"/>
                  </a:lnTo>
                  <a:lnTo>
                    <a:pt x="3" y="35"/>
                  </a:lnTo>
                  <a:lnTo>
                    <a:pt x="3" y="36"/>
                  </a:lnTo>
                  <a:lnTo>
                    <a:pt x="3" y="40"/>
                  </a:lnTo>
                  <a:lnTo>
                    <a:pt x="4" y="41"/>
                  </a:lnTo>
                  <a:lnTo>
                    <a:pt x="4" y="42"/>
                  </a:lnTo>
                  <a:lnTo>
                    <a:pt x="6" y="48"/>
                  </a:lnTo>
                  <a:lnTo>
                    <a:pt x="7" y="51"/>
                  </a:lnTo>
                  <a:lnTo>
                    <a:pt x="8" y="53"/>
                  </a:lnTo>
                  <a:lnTo>
                    <a:pt x="8" y="54"/>
                  </a:lnTo>
                  <a:lnTo>
                    <a:pt x="11" y="57"/>
                  </a:lnTo>
                  <a:lnTo>
                    <a:pt x="12" y="58"/>
                  </a:lnTo>
                  <a:lnTo>
                    <a:pt x="13" y="59"/>
                  </a:lnTo>
                  <a:lnTo>
                    <a:pt x="15" y="60"/>
                  </a:lnTo>
                  <a:lnTo>
                    <a:pt x="16" y="62"/>
                  </a:lnTo>
                  <a:lnTo>
                    <a:pt x="19" y="63"/>
                  </a:lnTo>
                  <a:lnTo>
                    <a:pt x="21" y="64"/>
                  </a:lnTo>
                  <a:lnTo>
                    <a:pt x="22" y="64"/>
                  </a:lnTo>
                  <a:lnTo>
                    <a:pt x="25" y="64"/>
                  </a:lnTo>
                  <a:lnTo>
                    <a:pt x="26" y="66"/>
                  </a:lnTo>
                  <a:lnTo>
                    <a:pt x="28" y="66"/>
                  </a:lnTo>
                  <a:lnTo>
                    <a:pt x="29" y="66"/>
                  </a:lnTo>
                  <a:lnTo>
                    <a:pt x="30" y="66"/>
                  </a:lnTo>
                  <a:lnTo>
                    <a:pt x="32" y="66"/>
                  </a:lnTo>
                  <a:lnTo>
                    <a:pt x="33" y="66"/>
                  </a:lnTo>
                  <a:lnTo>
                    <a:pt x="33" y="64"/>
                  </a:lnTo>
                  <a:lnTo>
                    <a:pt x="34" y="64"/>
                  </a:lnTo>
                  <a:lnTo>
                    <a:pt x="37" y="63"/>
                  </a:lnTo>
                  <a:lnTo>
                    <a:pt x="38" y="63"/>
                  </a:lnTo>
                  <a:lnTo>
                    <a:pt x="39" y="62"/>
                  </a:lnTo>
                  <a:lnTo>
                    <a:pt x="41" y="60"/>
                  </a:lnTo>
                  <a:lnTo>
                    <a:pt x="43" y="59"/>
                  </a:lnTo>
                  <a:lnTo>
                    <a:pt x="45" y="58"/>
                  </a:lnTo>
                  <a:lnTo>
                    <a:pt x="45" y="57"/>
                  </a:lnTo>
                  <a:lnTo>
                    <a:pt x="46" y="54"/>
                  </a:lnTo>
                  <a:lnTo>
                    <a:pt x="47" y="54"/>
                  </a:lnTo>
                  <a:lnTo>
                    <a:pt x="48" y="50"/>
                  </a:lnTo>
                  <a:lnTo>
                    <a:pt x="50" y="45"/>
                  </a:lnTo>
                  <a:lnTo>
                    <a:pt x="51" y="41"/>
                  </a:lnTo>
                  <a:lnTo>
                    <a:pt x="51" y="40"/>
                  </a:lnTo>
                  <a:lnTo>
                    <a:pt x="51" y="36"/>
                  </a:lnTo>
                  <a:lnTo>
                    <a:pt x="51" y="33"/>
                  </a:lnTo>
                  <a:lnTo>
                    <a:pt x="51" y="31"/>
                  </a:lnTo>
                  <a:lnTo>
                    <a:pt x="51" y="29"/>
                  </a:lnTo>
                  <a:lnTo>
                    <a:pt x="50" y="28"/>
                  </a:lnTo>
                  <a:lnTo>
                    <a:pt x="50" y="27"/>
                  </a:lnTo>
                  <a:lnTo>
                    <a:pt x="48" y="23"/>
                  </a:lnTo>
                  <a:lnTo>
                    <a:pt x="51" y="20"/>
                  </a:lnTo>
                  <a:close/>
                </a:path>
              </a:pathLst>
            </a:custGeom>
            <a:solidFill>
              <a:srgbClr val="808080"/>
            </a:solidFill>
            <a:ln w="9525">
              <a:noFill/>
              <a:round/>
              <a:headEnd/>
              <a:tailEnd/>
            </a:ln>
          </p:spPr>
          <p:txBody>
            <a:bodyPr/>
            <a:lstStyle/>
            <a:p>
              <a:endParaRPr lang="en-US"/>
            </a:p>
          </p:txBody>
        </p:sp>
        <p:sp>
          <p:nvSpPr>
            <p:cNvPr id="433" name="Freeform 579"/>
            <p:cNvSpPr>
              <a:spLocks/>
            </p:cNvSpPr>
            <p:nvPr/>
          </p:nvSpPr>
          <p:spPr bwMode="auto">
            <a:xfrm>
              <a:off x="2420" y="1322"/>
              <a:ext cx="64" cy="82"/>
            </a:xfrm>
            <a:custGeom>
              <a:avLst/>
              <a:gdLst>
                <a:gd name="T0" fmla="*/ 22 w 64"/>
                <a:gd name="T1" fmla="*/ 2 h 82"/>
                <a:gd name="T2" fmla="*/ 27 w 64"/>
                <a:gd name="T3" fmla="*/ 0 h 82"/>
                <a:gd name="T4" fmla="*/ 31 w 64"/>
                <a:gd name="T5" fmla="*/ 0 h 82"/>
                <a:gd name="T6" fmla="*/ 35 w 64"/>
                <a:gd name="T7" fmla="*/ 0 h 82"/>
                <a:gd name="T8" fmla="*/ 37 w 64"/>
                <a:gd name="T9" fmla="*/ 0 h 82"/>
                <a:gd name="T10" fmla="*/ 47 w 64"/>
                <a:gd name="T11" fmla="*/ 7 h 82"/>
                <a:gd name="T12" fmla="*/ 50 w 64"/>
                <a:gd name="T13" fmla="*/ 9 h 82"/>
                <a:gd name="T14" fmla="*/ 53 w 64"/>
                <a:gd name="T15" fmla="*/ 12 h 82"/>
                <a:gd name="T16" fmla="*/ 55 w 64"/>
                <a:gd name="T17" fmla="*/ 13 h 82"/>
                <a:gd name="T18" fmla="*/ 57 w 64"/>
                <a:gd name="T19" fmla="*/ 16 h 82"/>
                <a:gd name="T20" fmla="*/ 58 w 64"/>
                <a:gd name="T21" fmla="*/ 20 h 82"/>
                <a:gd name="T22" fmla="*/ 62 w 64"/>
                <a:gd name="T23" fmla="*/ 29 h 82"/>
                <a:gd name="T24" fmla="*/ 63 w 64"/>
                <a:gd name="T25" fmla="*/ 33 h 82"/>
                <a:gd name="T26" fmla="*/ 64 w 64"/>
                <a:gd name="T27" fmla="*/ 37 h 82"/>
                <a:gd name="T28" fmla="*/ 63 w 64"/>
                <a:gd name="T29" fmla="*/ 39 h 82"/>
                <a:gd name="T30" fmla="*/ 64 w 64"/>
                <a:gd name="T31" fmla="*/ 40 h 82"/>
                <a:gd name="T32" fmla="*/ 64 w 64"/>
                <a:gd name="T33" fmla="*/ 44 h 82"/>
                <a:gd name="T34" fmla="*/ 63 w 64"/>
                <a:gd name="T35" fmla="*/ 49 h 82"/>
                <a:gd name="T36" fmla="*/ 60 w 64"/>
                <a:gd name="T37" fmla="*/ 61 h 82"/>
                <a:gd name="T38" fmla="*/ 59 w 64"/>
                <a:gd name="T39" fmla="*/ 64 h 82"/>
                <a:gd name="T40" fmla="*/ 57 w 64"/>
                <a:gd name="T41" fmla="*/ 69 h 82"/>
                <a:gd name="T42" fmla="*/ 54 w 64"/>
                <a:gd name="T43" fmla="*/ 72 h 82"/>
                <a:gd name="T44" fmla="*/ 49 w 64"/>
                <a:gd name="T45" fmla="*/ 75 h 82"/>
                <a:gd name="T46" fmla="*/ 42 w 64"/>
                <a:gd name="T47" fmla="*/ 81 h 82"/>
                <a:gd name="T48" fmla="*/ 37 w 64"/>
                <a:gd name="T49" fmla="*/ 82 h 82"/>
                <a:gd name="T50" fmla="*/ 33 w 64"/>
                <a:gd name="T51" fmla="*/ 82 h 82"/>
                <a:gd name="T52" fmla="*/ 29 w 64"/>
                <a:gd name="T53" fmla="*/ 82 h 82"/>
                <a:gd name="T54" fmla="*/ 25 w 64"/>
                <a:gd name="T55" fmla="*/ 82 h 82"/>
                <a:gd name="T56" fmla="*/ 16 w 64"/>
                <a:gd name="T57" fmla="*/ 77 h 82"/>
                <a:gd name="T58" fmla="*/ 14 w 64"/>
                <a:gd name="T59" fmla="*/ 74 h 82"/>
                <a:gd name="T60" fmla="*/ 11 w 64"/>
                <a:gd name="T61" fmla="*/ 72 h 82"/>
                <a:gd name="T62" fmla="*/ 9 w 64"/>
                <a:gd name="T63" fmla="*/ 69 h 82"/>
                <a:gd name="T64" fmla="*/ 6 w 64"/>
                <a:gd name="T65" fmla="*/ 65 h 82"/>
                <a:gd name="T66" fmla="*/ 3 w 64"/>
                <a:gd name="T67" fmla="*/ 59 h 82"/>
                <a:gd name="T68" fmla="*/ 1 w 64"/>
                <a:gd name="T69" fmla="*/ 49 h 82"/>
                <a:gd name="T70" fmla="*/ 0 w 64"/>
                <a:gd name="T71" fmla="*/ 46 h 82"/>
                <a:gd name="T72" fmla="*/ 0 w 64"/>
                <a:gd name="T73" fmla="*/ 42 h 82"/>
                <a:gd name="T74" fmla="*/ 0 w 64"/>
                <a:gd name="T75" fmla="*/ 38 h 82"/>
                <a:gd name="T76" fmla="*/ 0 w 64"/>
                <a:gd name="T77" fmla="*/ 34 h 82"/>
                <a:gd name="T78" fmla="*/ 0 w 64"/>
                <a:gd name="T79" fmla="*/ 30 h 82"/>
                <a:gd name="T80" fmla="*/ 5 w 64"/>
                <a:gd name="T81" fmla="*/ 18 h 82"/>
                <a:gd name="T82" fmla="*/ 6 w 64"/>
                <a:gd name="T83" fmla="*/ 14 h 82"/>
                <a:gd name="T84" fmla="*/ 7 w 64"/>
                <a:gd name="T85" fmla="*/ 12 h 82"/>
                <a:gd name="T86" fmla="*/ 10 w 64"/>
                <a:gd name="T87" fmla="*/ 11 h 82"/>
                <a:gd name="T88" fmla="*/ 12 w 64"/>
                <a:gd name="T89" fmla="*/ 8 h 82"/>
                <a:gd name="T90" fmla="*/ 18 w 64"/>
                <a:gd name="T91" fmla="*/ 4 h 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4"/>
                <a:gd name="T139" fmla="*/ 0 h 82"/>
                <a:gd name="T140" fmla="*/ 64 w 64"/>
                <a:gd name="T141" fmla="*/ 82 h 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4" h="82">
                  <a:moveTo>
                    <a:pt x="18" y="4"/>
                  </a:moveTo>
                  <a:lnTo>
                    <a:pt x="20" y="2"/>
                  </a:lnTo>
                  <a:lnTo>
                    <a:pt x="22" y="2"/>
                  </a:lnTo>
                  <a:lnTo>
                    <a:pt x="24" y="2"/>
                  </a:lnTo>
                  <a:lnTo>
                    <a:pt x="25" y="0"/>
                  </a:lnTo>
                  <a:lnTo>
                    <a:pt x="27" y="0"/>
                  </a:lnTo>
                  <a:lnTo>
                    <a:pt x="28" y="0"/>
                  </a:lnTo>
                  <a:lnTo>
                    <a:pt x="29" y="0"/>
                  </a:lnTo>
                  <a:lnTo>
                    <a:pt x="31" y="0"/>
                  </a:lnTo>
                  <a:lnTo>
                    <a:pt x="32" y="0"/>
                  </a:lnTo>
                  <a:lnTo>
                    <a:pt x="33" y="0"/>
                  </a:lnTo>
                  <a:lnTo>
                    <a:pt x="35" y="0"/>
                  </a:lnTo>
                  <a:lnTo>
                    <a:pt x="36" y="0"/>
                  </a:lnTo>
                  <a:lnTo>
                    <a:pt x="37" y="2"/>
                  </a:lnTo>
                  <a:lnTo>
                    <a:pt x="37" y="0"/>
                  </a:lnTo>
                  <a:lnTo>
                    <a:pt x="45" y="4"/>
                  </a:lnTo>
                  <a:lnTo>
                    <a:pt x="46" y="5"/>
                  </a:lnTo>
                  <a:lnTo>
                    <a:pt x="47" y="7"/>
                  </a:lnTo>
                  <a:lnTo>
                    <a:pt x="49" y="7"/>
                  </a:lnTo>
                  <a:lnTo>
                    <a:pt x="50" y="8"/>
                  </a:lnTo>
                  <a:lnTo>
                    <a:pt x="50" y="9"/>
                  </a:lnTo>
                  <a:lnTo>
                    <a:pt x="51" y="9"/>
                  </a:lnTo>
                  <a:lnTo>
                    <a:pt x="53" y="11"/>
                  </a:lnTo>
                  <a:lnTo>
                    <a:pt x="53" y="12"/>
                  </a:lnTo>
                  <a:lnTo>
                    <a:pt x="54" y="12"/>
                  </a:lnTo>
                  <a:lnTo>
                    <a:pt x="54" y="13"/>
                  </a:lnTo>
                  <a:lnTo>
                    <a:pt x="55" y="13"/>
                  </a:lnTo>
                  <a:lnTo>
                    <a:pt x="55" y="14"/>
                  </a:lnTo>
                  <a:lnTo>
                    <a:pt x="55" y="16"/>
                  </a:lnTo>
                  <a:lnTo>
                    <a:pt x="57" y="16"/>
                  </a:lnTo>
                  <a:lnTo>
                    <a:pt x="57" y="17"/>
                  </a:lnTo>
                  <a:lnTo>
                    <a:pt x="58" y="17"/>
                  </a:lnTo>
                  <a:lnTo>
                    <a:pt x="58" y="20"/>
                  </a:lnTo>
                  <a:lnTo>
                    <a:pt x="59" y="21"/>
                  </a:lnTo>
                  <a:lnTo>
                    <a:pt x="60" y="25"/>
                  </a:lnTo>
                  <a:lnTo>
                    <a:pt x="62" y="29"/>
                  </a:lnTo>
                  <a:lnTo>
                    <a:pt x="62" y="30"/>
                  </a:lnTo>
                  <a:lnTo>
                    <a:pt x="63" y="31"/>
                  </a:lnTo>
                  <a:lnTo>
                    <a:pt x="63" y="33"/>
                  </a:lnTo>
                  <a:lnTo>
                    <a:pt x="63" y="34"/>
                  </a:lnTo>
                  <a:lnTo>
                    <a:pt x="63" y="35"/>
                  </a:lnTo>
                  <a:lnTo>
                    <a:pt x="64" y="37"/>
                  </a:lnTo>
                  <a:lnTo>
                    <a:pt x="63" y="37"/>
                  </a:lnTo>
                  <a:lnTo>
                    <a:pt x="63" y="38"/>
                  </a:lnTo>
                  <a:lnTo>
                    <a:pt x="63" y="39"/>
                  </a:lnTo>
                  <a:lnTo>
                    <a:pt x="64" y="39"/>
                  </a:lnTo>
                  <a:lnTo>
                    <a:pt x="63" y="39"/>
                  </a:lnTo>
                  <a:lnTo>
                    <a:pt x="64" y="40"/>
                  </a:lnTo>
                  <a:lnTo>
                    <a:pt x="64" y="42"/>
                  </a:lnTo>
                  <a:lnTo>
                    <a:pt x="64" y="43"/>
                  </a:lnTo>
                  <a:lnTo>
                    <a:pt x="64" y="44"/>
                  </a:lnTo>
                  <a:lnTo>
                    <a:pt x="64" y="46"/>
                  </a:lnTo>
                  <a:lnTo>
                    <a:pt x="63" y="48"/>
                  </a:lnTo>
                  <a:lnTo>
                    <a:pt x="63" y="49"/>
                  </a:lnTo>
                  <a:lnTo>
                    <a:pt x="63" y="51"/>
                  </a:lnTo>
                  <a:lnTo>
                    <a:pt x="63" y="52"/>
                  </a:lnTo>
                  <a:lnTo>
                    <a:pt x="60" y="61"/>
                  </a:lnTo>
                  <a:lnTo>
                    <a:pt x="60" y="62"/>
                  </a:lnTo>
                  <a:lnTo>
                    <a:pt x="59" y="62"/>
                  </a:lnTo>
                  <a:lnTo>
                    <a:pt x="59" y="64"/>
                  </a:lnTo>
                  <a:lnTo>
                    <a:pt x="58" y="66"/>
                  </a:lnTo>
                  <a:lnTo>
                    <a:pt x="57" y="68"/>
                  </a:lnTo>
                  <a:lnTo>
                    <a:pt x="57" y="69"/>
                  </a:lnTo>
                  <a:lnTo>
                    <a:pt x="55" y="69"/>
                  </a:lnTo>
                  <a:lnTo>
                    <a:pt x="55" y="70"/>
                  </a:lnTo>
                  <a:lnTo>
                    <a:pt x="54" y="72"/>
                  </a:lnTo>
                  <a:lnTo>
                    <a:pt x="53" y="73"/>
                  </a:lnTo>
                  <a:lnTo>
                    <a:pt x="51" y="74"/>
                  </a:lnTo>
                  <a:lnTo>
                    <a:pt x="49" y="75"/>
                  </a:lnTo>
                  <a:lnTo>
                    <a:pt x="49" y="77"/>
                  </a:lnTo>
                  <a:lnTo>
                    <a:pt x="46" y="78"/>
                  </a:lnTo>
                  <a:lnTo>
                    <a:pt x="42" y="81"/>
                  </a:lnTo>
                  <a:lnTo>
                    <a:pt x="40" y="81"/>
                  </a:lnTo>
                  <a:lnTo>
                    <a:pt x="38" y="82"/>
                  </a:lnTo>
                  <a:lnTo>
                    <a:pt x="37" y="82"/>
                  </a:lnTo>
                  <a:lnTo>
                    <a:pt x="36" y="82"/>
                  </a:lnTo>
                  <a:lnTo>
                    <a:pt x="35" y="82"/>
                  </a:lnTo>
                  <a:lnTo>
                    <a:pt x="33" y="82"/>
                  </a:lnTo>
                  <a:lnTo>
                    <a:pt x="32" y="82"/>
                  </a:lnTo>
                  <a:lnTo>
                    <a:pt x="31" y="82"/>
                  </a:lnTo>
                  <a:lnTo>
                    <a:pt x="29" y="82"/>
                  </a:lnTo>
                  <a:lnTo>
                    <a:pt x="28" y="82"/>
                  </a:lnTo>
                  <a:lnTo>
                    <a:pt x="27" y="82"/>
                  </a:lnTo>
                  <a:lnTo>
                    <a:pt x="25" y="82"/>
                  </a:lnTo>
                  <a:lnTo>
                    <a:pt x="18" y="78"/>
                  </a:lnTo>
                  <a:lnTo>
                    <a:pt x="18" y="77"/>
                  </a:lnTo>
                  <a:lnTo>
                    <a:pt x="16" y="77"/>
                  </a:lnTo>
                  <a:lnTo>
                    <a:pt x="15" y="75"/>
                  </a:lnTo>
                  <a:lnTo>
                    <a:pt x="14" y="75"/>
                  </a:lnTo>
                  <a:lnTo>
                    <a:pt x="14" y="74"/>
                  </a:lnTo>
                  <a:lnTo>
                    <a:pt x="12" y="74"/>
                  </a:lnTo>
                  <a:lnTo>
                    <a:pt x="12" y="73"/>
                  </a:lnTo>
                  <a:lnTo>
                    <a:pt x="11" y="72"/>
                  </a:lnTo>
                  <a:lnTo>
                    <a:pt x="10" y="72"/>
                  </a:lnTo>
                  <a:lnTo>
                    <a:pt x="10" y="70"/>
                  </a:lnTo>
                  <a:lnTo>
                    <a:pt x="9" y="69"/>
                  </a:lnTo>
                  <a:lnTo>
                    <a:pt x="7" y="68"/>
                  </a:lnTo>
                  <a:lnTo>
                    <a:pt x="7" y="66"/>
                  </a:lnTo>
                  <a:lnTo>
                    <a:pt x="6" y="65"/>
                  </a:lnTo>
                  <a:lnTo>
                    <a:pt x="5" y="62"/>
                  </a:lnTo>
                  <a:lnTo>
                    <a:pt x="5" y="61"/>
                  </a:lnTo>
                  <a:lnTo>
                    <a:pt x="3" y="59"/>
                  </a:lnTo>
                  <a:lnTo>
                    <a:pt x="1" y="53"/>
                  </a:lnTo>
                  <a:lnTo>
                    <a:pt x="1" y="51"/>
                  </a:lnTo>
                  <a:lnTo>
                    <a:pt x="1" y="49"/>
                  </a:lnTo>
                  <a:lnTo>
                    <a:pt x="0" y="48"/>
                  </a:lnTo>
                  <a:lnTo>
                    <a:pt x="0" y="47"/>
                  </a:lnTo>
                  <a:lnTo>
                    <a:pt x="0" y="46"/>
                  </a:lnTo>
                  <a:lnTo>
                    <a:pt x="0" y="44"/>
                  </a:lnTo>
                  <a:lnTo>
                    <a:pt x="0" y="43"/>
                  </a:lnTo>
                  <a:lnTo>
                    <a:pt x="0" y="42"/>
                  </a:lnTo>
                  <a:lnTo>
                    <a:pt x="0" y="40"/>
                  </a:lnTo>
                  <a:lnTo>
                    <a:pt x="0" y="39"/>
                  </a:lnTo>
                  <a:lnTo>
                    <a:pt x="0" y="38"/>
                  </a:lnTo>
                  <a:lnTo>
                    <a:pt x="0" y="37"/>
                  </a:lnTo>
                  <a:lnTo>
                    <a:pt x="0" y="35"/>
                  </a:lnTo>
                  <a:lnTo>
                    <a:pt x="0" y="34"/>
                  </a:lnTo>
                  <a:lnTo>
                    <a:pt x="0" y="33"/>
                  </a:lnTo>
                  <a:lnTo>
                    <a:pt x="1" y="31"/>
                  </a:lnTo>
                  <a:lnTo>
                    <a:pt x="0" y="30"/>
                  </a:lnTo>
                  <a:lnTo>
                    <a:pt x="3" y="21"/>
                  </a:lnTo>
                  <a:lnTo>
                    <a:pt x="3" y="20"/>
                  </a:lnTo>
                  <a:lnTo>
                    <a:pt x="5" y="18"/>
                  </a:lnTo>
                  <a:lnTo>
                    <a:pt x="5" y="16"/>
                  </a:lnTo>
                  <a:lnTo>
                    <a:pt x="6" y="16"/>
                  </a:lnTo>
                  <a:lnTo>
                    <a:pt x="6" y="14"/>
                  </a:lnTo>
                  <a:lnTo>
                    <a:pt x="7" y="14"/>
                  </a:lnTo>
                  <a:lnTo>
                    <a:pt x="7" y="13"/>
                  </a:lnTo>
                  <a:lnTo>
                    <a:pt x="7" y="12"/>
                  </a:lnTo>
                  <a:lnTo>
                    <a:pt x="9" y="12"/>
                  </a:lnTo>
                  <a:lnTo>
                    <a:pt x="9" y="11"/>
                  </a:lnTo>
                  <a:lnTo>
                    <a:pt x="10" y="11"/>
                  </a:lnTo>
                  <a:lnTo>
                    <a:pt x="10" y="9"/>
                  </a:lnTo>
                  <a:lnTo>
                    <a:pt x="11" y="9"/>
                  </a:lnTo>
                  <a:lnTo>
                    <a:pt x="12" y="8"/>
                  </a:lnTo>
                  <a:lnTo>
                    <a:pt x="14" y="7"/>
                  </a:lnTo>
                  <a:lnTo>
                    <a:pt x="15" y="5"/>
                  </a:lnTo>
                  <a:lnTo>
                    <a:pt x="18" y="4"/>
                  </a:lnTo>
                  <a:close/>
                </a:path>
              </a:pathLst>
            </a:custGeom>
            <a:solidFill>
              <a:srgbClr val="808080"/>
            </a:solidFill>
            <a:ln w="9525">
              <a:noFill/>
              <a:round/>
              <a:headEnd/>
              <a:tailEnd/>
            </a:ln>
          </p:spPr>
          <p:txBody>
            <a:bodyPr/>
            <a:lstStyle/>
            <a:p>
              <a:endParaRPr lang="en-US"/>
            </a:p>
          </p:txBody>
        </p:sp>
        <p:sp>
          <p:nvSpPr>
            <p:cNvPr id="434" name="Freeform 580"/>
            <p:cNvSpPr>
              <a:spLocks/>
            </p:cNvSpPr>
            <p:nvPr/>
          </p:nvSpPr>
          <p:spPr bwMode="auto">
            <a:xfrm>
              <a:off x="2418" y="1320"/>
              <a:ext cx="68" cy="85"/>
            </a:xfrm>
            <a:custGeom>
              <a:avLst/>
              <a:gdLst>
                <a:gd name="T0" fmla="*/ 66 w 68"/>
                <a:gd name="T1" fmla="*/ 36 h 85"/>
                <a:gd name="T2" fmla="*/ 68 w 68"/>
                <a:gd name="T3" fmla="*/ 44 h 85"/>
                <a:gd name="T4" fmla="*/ 66 w 68"/>
                <a:gd name="T5" fmla="*/ 51 h 85"/>
                <a:gd name="T6" fmla="*/ 62 w 68"/>
                <a:gd name="T7" fmla="*/ 66 h 85"/>
                <a:gd name="T8" fmla="*/ 57 w 68"/>
                <a:gd name="T9" fmla="*/ 74 h 85"/>
                <a:gd name="T10" fmla="*/ 51 w 68"/>
                <a:gd name="T11" fmla="*/ 80 h 85"/>
                <a:gd name="T12" fmla="*/ 42 w 68"/>
                <a:gd name="T13" fmla="*/ 85 h 85"/>
                <a:gd name="T14" fmla="*/ 33 w 68"/>
                <a:gd name="T15" fmla="*/ 85 h 85"/>
                <a:gd name="T16" fmla="*/ 26 w 68"/>
                <a:gd name="T17" fmla="*/ 84 h 85"/>
                <a:gd name="T18" fmla="*/ 16 w 68"/>
                <a:gd name="T19" fmla="*/ 77 h 85"/>
                <a:gd name="T20" fmla="*/ 9 w 68"/>
                <a:gd name="T21" fmla="*/ 71 h 85"/>
                <a:gd name="T22" fmla="*/ 4 w 68"/>
                <a:gd name="T23" fmla="*/ 62 h 85"/>
                <a:gd name="T24" fmla="*/ 2 w 68"/>
                <a:gd name="T25" fmla="*/ 53 h 85"/>
                <a:gd name="T26" fmla="*/ 0 w 68"/>
                <a:gd name="T27" fmla="*/ 44 h 85"/>
                <a:gd name="T28" fmla="*/ 3 w 68"/>
                <a:gd name="T29" fmla="*/ 24 h 85"/>
                <a:gd name="T30" fmla="*/ 7 w 68"/>
                <a:gd name="T31" fmla="*/ 16 h 85"/>
                <a:gd name="T32" fmla="*/ 12 w 68"/>
                <a:gd name="T33" fmla="*/ 9 h 85"/>
                <a:gd name="T34" fmla="*/ 22 w 68"/>
                <a:gd name="T35" fmla="*/ 2 h 85"/>
                <a:gd name="T36" fmla="*/ 30 w 68"/>
                <a:gd name="T37" fmla="*/ 1 h 85"/>
                <a:gd name="T38" fmla="*/ 39 w 68"/>
                <a:gd name="T39" fmla="*/ 1 h 85"/>
                <a:gd name="T40" fmla="*/ 49 w 68"/>
                <a:gd name="T41" fmla="*/ 5 h 85"/>
                <a:gd name="T42" fmla="*/ 55 w 68"/>
                <a:gd name="T43" fmla="*/ 10 h 85"/>
                <a:gd name="T44" fmla="*/ 60 w 68"/>
                <a:gd name="T45" fmla="*/ 16 h 85"/>
                <a:gd name="T46" fmla="*/ 61 w 68"/>
                <a:gd name="T47" fmla="*/ 27 h 85"/>
                <a:gd name="T48" fmla="*/ 56 w 68"/>
                <a:gd name="T49" fmla="*/ 18 h 85"/>
                <a:gd name="T50" fmla="*/ 51 w 68"/>
                <a:gd name="T51" fmla="*/ 13 h 85"/>
                <a:gd name="T52" fmla="*/ 46 w 68"/>
                <a:gd name="T53" fmla="*/ 7 h 85"/>
                <a:gd name="T54" fmla="*/ 37 w 68"/>
                <a:gd name="T55" fmla="*/ 5 h 85"/>
                <a:gd name="T56" fmla="*/ 27 w 68"/>
                <a:gd name="T57" fmla="*/ 5 h 85"/>
                <a:gd name="T58" fmla="*/ 17 w 68"/>
                <a:gd name="T59" fmla="*/ 9 h 85"/>
                <a:gd name="T60" fmla="*/ 13 w 68"/>
                <a:gd name="T61" fmla="*/ 14 h 85"/>
                <a:gd name="T62" fmla="*/ 8 w 68"/>
                <a:gd name="T63" fmla="*/ 20 h 85"/>
                <a:gd name="T64" fmla="*/ 4 w 68"/>
                <a:gd name="T65" fmla="*/ 31 h 85"/>
                <a:gd name="T66" fmla="*/ 3 w 68"/>
                <a:gd name="T67" fmla="*/ 44 h 85"/>
                <a:gd name="T68" fmla="*/ 4 w 68"/>
                <a:gd name="T69" fmla="*/ 51 h 85"/>
                <a:gd name="T70" fmla="*/ 5 w 68"/>
                <a:gd name="T71" fmla="*/ 58 h 85"/>
                <a:gd name="T72" fmla="*/ 11 w 68"/>
                <a:gd name="T73" fmla="*/ 67 h 85"/>
                <a:gd name="T74" fmla="*/ 16 w 68"/>
                <a:gd name="T75" fmla="*/ 74 h 85"/>
                <a:gd name="T76" fmla="*/ 21 w 68"/>
                <a:gd name="T77" fmla="*/ 77 h 85"/>
                <a:gd name="T78" fmla="*/ 30 w 68"/>
                <a:gd name="T79" fmla="*/ 81 h 85"/>
                <a:gd name="T80" fmla="*/ 37 w 68"/>
                <a:gd name="T81" fmla="*/ 81 h 85"/>
                <a:gd name="T82" fmla="*/ 46 w 68"/>
                <a:gd name="T83" fmla="*/ 79 h 85"/>
                <a:gd name="T84" fmla="*/ 52 w 68"/>
                <a:gd name="T85" fmla="*/ 75 h 85"/>
                <a:gd name="T86" fmla="*/ 59 w 68"/>
                <a:gd name="T87" fmla="*/ 67 h 85"/>
                <a:gd name="T88" fmla="*/ 62 w 68"/>
                <a:gd name="T89" fmla="*/ 58 h 85"/>
                <a:gd name="T90" fmla="*/ 64 w 68"/>
                <a:gd name="T91" fmla="*/ 48 h 85"/>
                <a:gd name="T92" fmla="*/ 64 w 68"/>
                <a:gd name="T93" fmla="*/ 40 h 85"/>
                <a:gd name="T94" fmla="*/ 62 w 68"/>
                <a:gd name="T95" fmla="*/ 32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85"/>
                <a:gd name="T146" fmla="*/ 68 w 68"/>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85">
                  <a:moveTo>
                    <a:pt x="64" y="26"/>
                  </a:moveTo>
                  <a:lnTo>
                    <a:pt x="66" y="31"/>
                  </a:lnTo>
                  <a:lnTo>
                    <a:pt x="66" y="33"/>
                  </a:lnTo>
                  <a:lnTo>
                    <a:pt x="66" y="36"/>
                  </a:lnTo>
                  <a:lnTo>
                    <a:pt x="68" y="37"/>
                  </a:lnTo>
                  <a:lnTo>
                    <a:pt x="68" y="40"/>
                  </a:lnTo>
                  <a:lnTo>
                    <a:pt x="68" y="41"/>
                  </a:lnTo>
                  <a:lnTo>
                    <a:pt x="68" y="44"/>
                  </a:lnTo>
                  <a:lnTo>
                    <a:pt x="68" y="46"/>
                  </a:lnTo>
                  <a:lnTo>
                    <a:pt x="68" y="48"/>
                  </a:lnTo>
                  <a:lnTo>
                    <a:pt x="68" y="50"/>
                  </a:lnTo>
                  <a:lnTo>
                    <a:pt x="66" y="51"/>
                  </a:lnTo>
                  <a:lnTo>
                    <a:pt x="66" y="55"/>
                  </a:lnTo>
                  <a:lnTo>
                    <a:pt x="65" y="59"/>
                  </a:lnTo>
                  <a:lnTo>
                    <a:pt x="64" y="63"/>
                  </a:lnTo>
                  <a:lnTo>
                    <a:pt x="62" y="66"/>
                  </a:lnTo>
                  <a:lnTo>
                    <a:pt x="62" y="67"/>
                  </a:lnTo>
                  <a:lnTo>
                    <a:pt x="61" y="68"/>
                  </a:lnTo>
                  <a:lnTo>
                    <a:pt x="59" y="72"/>
                  </a:lnTo>
                  <a:lnTo>
                    <a:pt x="57" y="74"/>
                  </a:lnTo>
                  <a:lnTo>
                    <a:pt x="57" y="75"/>
                  </a:lnTo>
                  <a:lnTo>
                    <a:pt x="55" y="77"/>
                  </a:lnTo>
                  <a:lnTo>
                    <a:pt x="53" y="79"/>
                  </a:lnTo>
                  <a:lnTo>
                    <a:pt x="51" y="80"/>
                  </a:lnTo>
                  <a:lnTo>
                    <a:pt x="48" y="83"/>
                  </a:lnTo>
                  <a:lnTo>
                    <a:pt x="47" y="83"/>
                  </a:lnTo>
                  <a:lnTo>
                    <a:pt x="43" y="84"/>
                  </a:lnTo>
                  <a:lnTo>
                    <a:pt x="42" y="85"/>
                  </a:lnTo>
                  <a:lnTo>
                    <a:pt x="39" y="85"/>
                  </a:lnTo>
                  <a:lnTo>
                    <a:pt x="38" y="85"/>
                  </a:lnTo>
                  <a:lnTo>
                    <a:pt x="35" y="85"/>
                  </a:lnTo>
                  <a:lnTo>
                    <a:pt x="33" y="85"/>
                  </a:lnTo>
                  <a:lnTo>
                    <a:pt x="30" y="85"/>
                  </a:lnTo>
                  <a:lnTo>
                    <a:pt x="29" y="85"/>
                  </a:lnTo>
                  <a:lnTo>
                    <a:pt x="27" y="84"/>
                  </a:lnTo>
                  <a:lnTo>
                    <a:pt x="26" y="84"/>
                  </a:lnTo>
                  <a:lnTo>
                    <a:pt x="20" y="81"/>
                  </a:lnTo>
                  <a:lnTo>
                    <a:pt x="18" y="80"/>
                  </a:lnTo>
                  <a:lnTo>
                    <a:pt x="17" y="79"/>
                  </a:lnTo>
                  <a:lnTo>
                    <a:pt x="16" y="77"/>
                  </a:lnTo>
                  <a:lnTo>
                    <a:pt x="14" y="76"/>
                  </a:lnTo>
                  <a:lnTo>
                    <a:pt x="13" y="76"/>
                  </a:lnTo>
                  <a:lnTo>
                    <a:pt x="12" y="74"/>
                  </a:lnTo>
                  <a:lnTo>
                    <a:pt x="9" y="71"/>
                  </a:lnTo>
                  <a:lnTo>
                    <a:pt x="8" y="70"/>
                  </a:lnTo>
                  <a:lnTo>
                    <a:pt x="7" y="68"/>
                  </a:lnTo>
                  <a:lnTo>
                    <a:pt x="5" y="66"/>
                  </a:lnTo>
                  <a:lnTo>
                    <a:pt x="4" y="62"/>
                  </a:lnTo>
                  <a:lnTo>
                    <a:pt x="3" y="61"/>
                  </a:lnTo>
                  <a:lnTo>
                    <a:pt x="3" y="58"/>
                  </a:lnTo>
                  <a:lnTo>
                    <a:pt x="2" y="54"/>
                  </a:lnTo>
                  <a:lnTo>
                    <a:pt x="2" y="53"/>
                  </a:lnTo>
                  <a:lnTo>
                    <a:pt x="0" y="50"/>
                  </a:lnTo>
                  <a:lnTo>
                    <a:pt x="0" y="48"/>
                  </a:lnTo>
                  <a:lnTo>
                    <a:pt x="0" y="46"/>
                  </a:lnTo>
                  <a:lnTo>
                    <a:pt x="0" y="44"/>
                  </a:lnTo>
                  <a:lnTo>
                    <a:pt x="0" y="37"/>
                  </a:lnTo>
                  <a:lnTo>
                    <a:pt x="0" y="33"/>
                  </a:lnTo>
                  <a:lnTo>
                    <a:pt x="0" y="32"/>
                  </a:lnTo>
                  <a:lnTo>
                    <a:pt x="3" y="24"/>
                  </a:lnTo>
                  <a:lnTo>
                    <a:pt x="4" y="22"/>
                  </a:lnTo>
                  <a:lnTo>
                    <a:pt x="4" y="20"/>
                  </a:lnTo>
                  <a:lnTo>
                    <a:pt x="5" y="19"/>
                  </a:lnTo>
                  <a:lnTo>
                    <a:pt x="7" y="16"/>
                  </a:lnTo>
                  <a:lnTo>
                    <a:pt x="7" y="15"/>
                  </a:lnTo>
                  <a:lnTo>
                    <a:pt x="9" y="13"/>
                  </a:lnTo>
                  <a:lnTo>
                    <a:pt x="11" y="11"/>
                  </a:lnTo>
                  <a:lnTo>
                    <a:pt x="12" y="9"/>
                  </a:lnTo>
                  <a:lnTo>
                    <a:pt x="13" y="7"/>
                  </a:lnTo>
                  <a:lnTo>
                    <a:pt x="14" y="7"/>
                  </a:lnTo>
                  <a:lnTo>
                    <a:pt x="16" y="6"/>
                  </a:lnTo>
                  <a:lnTo>
                    <a:pt x="22" y="2"/>
                  </a:lnTo>
                  <a:lnTo>
                    <a:pt x="24" y="2"/>
                  </a:lnTo>
                  <a:lnTo>
                    <a:pt x="25" y="1"/>
                  </a:lnTo>
                  <a:lnTo>
                    <a:pt x="27" y="1"/>
                  </a:lnTo>
                  <a:lnTo>
                    <a:pt x="30" y="1"/>
                  </a:lnTo>
                  <a:lnTo>
                    <a:pt x="34" y="0"/>
                  </a:lnTo>
                  <a:lnTo>
                    <a:pt x="35" y="0"/>
                  </a:lnTo>
                  <a:lnTo>
                    <a:pt x="37" y="1"/>
                  </a:lnTo>
                  <a:lnTo>
                    <a:pt x="39" y="1"/>
                  </a:lnTo>
                  <a:lnTo>
                    <a:pt x="40" y="1"/>
                  </a:lnTo>
                  <a:lnTo>
                    <a:pt x="43" y="2"/>
                  </a:lnTo>
                  <a:lnTo>
                    <a:pt x="47" y="4"/>
                  </a:lnTo>
                  <a:lnTo>
                    <a:pt x="49" y="5"/>
                  </a:lnTo>
                  <a:lnTo>
                    <a:pt x="51" y="6"/>
                  </a:lnTo>
                  <a:lnTo>
                    <a:pt x="52" y="7"/>
                  </a:lnTo>
                  <a:lnTo>
                    <a:pt x="53" y="9"/>
                  </a:lnTo>
                  <a:lnTo>
                    <a:pt x="55" y="10"/>
                  </a:lnTo>
                  <a:lnTo>
                    <a:pt x="56" y="11"/>
                  </a:lnTo>
                  <a:lnTo>
                    <a:pt x="57" y="13"/>
                  </a:lnTo>
                  <a:lnTo>
                    <a:pt x="59" y="14"/>
                  </a:lnTo>
                  <a:lnTo>
                    <a:pt x="60" y="16"/>
                  </a:lnTo>
                  <a:lnTo>
                    <a:pt x="61" y="18"/>
                  </a:lnTo>
                  <a:lnTo>
                    <a:pt x="61" y="19"/>
                  </a:lnTo>
                  <a:lnTo>
                    <a:pt x="64" y="26"/>
                  </a:lnTo>
                  <a:lnTo>
                    <a:pt x="61" y="27"/>
                  </a:lnTo>
                  <a:lnTo>
                    <a:pt x="59" y="22"/>
                  </a:lnTo>
                  <a:lnTo>
                    <a:pt x="59" y="20"/>
                  </a:lnTo>
                  <a:lnTo>
                    <a:pt x="57" y="19"/>
                  </a:lnTo>
                  <a:lnTo>
                    <a:pt x="56" y="18"/>
                  </a:lnTo>
                  <a:lnTo>
                    <a:pt x="55" y="16"/>
                  </a:lnTo>
                  <a:lnTo>
                    <a:pt x="53" y="15"/>
                  </a:lnTo>
                  <a:lnTo>
                    <a:pt x="53" y="14"/>
                  </a:lnTo>
                  <a:lnTo>
                    <a:pt x="51" y="13"/>
                  </a:lnTo>
                  <a:lnTo>
                    <a:pt x="49" y="11"/>
                  </a:lnTo>
                  <a:lnTo>
                    <a:pt x="49" y="10"/>
                  </a:lnTo>
                  <a:lnTo>
                    <a:pt x="48" y="9"/>
                  </a:lnTo>
                  <a:lnTo>
                    <a:pt x="46" y="7"/>
                  </a:lnTo>
                  <a:lnTo>
                    <a:pt x="43" y="6"/>
                  </a:lnTo>
                  <a:lnTo>
                    <a:pt x="39" y="5"/>
                  </a:lnTo>
                  <a:lnTo>
                    <a:pt x="38" y="5"/>
                  </a:lnTo>
                  <a:lnTo>
                    <a:pt x="37" y="5"/>
                  </a:lnTo>
                  <a:lnTo>
                    <a:pt x="35" y="5"/>
                  </a:lnTo>
                  <a:lnTo>
                    <a:pt x="34" y="4"/>
                  </a:lnTo>
                  <a:lnTo>
                    <a:pt x="30" y="4"/>
                  </a:lnTo>
                  <a:lnTo>
                    <a:pt x="27" y="5"/>
                  </a:lnTo>
                  <a:lnTo>
                    <a:pt x="26" y="5"/>
                  </a:lnTo>
                  <a:lnTo>
                    <a:pt x="25" y="6"/>
                  </a:lnTo>
                  <a:lnTo>
                    <a:pt x="24" y="6"/>
                  </a:lnTo>
                  <a:lnTo>
                    <a:pt x="17" y="9"/>
                  </a:lnTo>
                  <a:lnTo>
                    <a:pt x="17" y="10"/>
                  </a:lnTo>
                  <a:lnTo>
                    <a:pt x="14" y="11"/>
                  </a:lnTo>
                  <a:lnTo>
                    <a:pt x="14" y="13"/>
                  </a:lnTo>
                  <a:lnTo>
                    <a:pt x="13" y="14"/>
                  </a:lnTo>
                  <a:lnTo>
                    <a:pt x="12" y="15"/>
                  </a:lnTo>
                  <a:lnTo>
                    <a:pt x="9" y="18"/>
                  </a:lnTo>
                  <a:lnTo>
                    <a:pt x="9" y="19"/>
                  </a:lnTo>
                  <a:lnTo>
                    <a:pt x="8" y="20"/>
                  </a:lnTo>
                  <a:lnTo>
                    <a:pt x="8" y="22"/>
                  </a:lnTo>
                  <a:lnTo>
                    <a:pt x="7" y="24"/>
                  </a:lnTo>
                  <a:lnTo>
                    <a:pt x="7" y="26"/>
                  </a:lnTo>
                  <a:lnTo>
                    <a:pt x="4" y="31"/>
                  </a:lnTo>
                  <a:lnTo>
                    <a:pt x="4" y="32"/>
                  </a:lnTo>
                  <a:lnTo>
                    <a:pt x="4" y="35"/>
                  </a:lnTo>
                  <a:lnTo>
                    <a:pt x="3" y="39"/>
                  </a:lnTo>
                  <a:lnTo>
                    <a:pt x="3" y="44"/>
                  </a:lnTo>
                  <a:lnTo>
                    <a:pt x="3" y="45"/>
                  </a:lnTo>
                  <a:lnTo>
                    <a:pt x="4" y="48"/>
                  </a:lnTo>
                  <a:lnTo>
                    <a:pt x="4" y="49"/>
                  </a:lnTo>
                  <a:lnTo>
                    <a:pt x="4" y="51"/>
                  </a:lnTo>
                  <a:lnTo>
                    <a:pt x="4" y="53"/>
                  </a:lnTo>
                  <a:lnTo>
                    <a:pt x="5" y="57"/>
                  </a:lnTo>
                  <a:lnTo>
                    <a:pt x="7" y="59"/>
                  </a:lnTo>
                  <a:lnTo>
                    <a:pt x="5" y="58"/>
                  </a:lnTo>
                  <a:lnTo>
                    <a:pt x="7" y="61"/>
                  </a:lnTo>
                  <a:lnTo>
                    <a:pt x="8" y="63"/>
                  </a:lnTo>
                  <a:lnTo>
                    <a:pt x="9" y="66"/>
                  </a:lnTo>
                  <a:lnTo>
                    <a:pt x="11" y="67"/>
                  </a:lnTo>
                  <a:lnTo>
                    <a:pt x="12" y="68"/>
                  </a:lnTo>
                  <a:lnTo>
                    <a:pt x="13" y="71"/>
                  </a:lnTo>
                  <a:lnTo>
                    <a:pt x="14" y="72"/>
                  </a:lnTo>
                  <a:lnTo>
                    <a:pt x="16" y="74"/>
                  </a:lnTo>
                  <a:lnTo>
                    <a:pt x="17" y="75"/>
                  </a:lnTo>
                  <a:lnTo>
                    <a:pt x="18" y="76"/>
                  </a:lnTo>
                  <a:lnTo>
                    <a:pt x="20" y="76"/>
                  </a:lnTo>
                  <a:lnTo>
                    <a:pt x="21" y="77"/>
                  </a:lnTo>
                  <a:lnTo>
                    <a:pt x="22" y="79"/>
                  </a:lnTo>
                  <a:lnTo>
                    <a:pt x="26" y="80"/>
                  </a:lnTo>
                  <a:lnTo>
                    <a:pt x="29" y="80"/>
                  </a:lnTo>
                  <a:lnTo>
                    <a:pt x="30" y="81"/>
                  </a:lnTo>
                  <a:lnTo>
                    <a:pt x="31" y="81"/>
                  </a:lnTo>
                  <a:lnTo>
                    <a:pt x="33" y="81"/>
                  </a:lnTo>
                  <a:lnTo>
                    <a:pt x="35" y="81"/>
                  </a:lnTo>
                  <a:lnTo>
                    <a:pt x="37" y="81"/>
                  </a:lnTo>
                  <a:lnTo>
                    <a:pt x="38" y="81"/>
                  </a:lnTo>
                  <a:lnTo>
                    <a:pt x="42" y="81"/>
                  </a:lnTo>
                  <a:lnTo>
                    <a:pt x="43" y="80"/>
                  </a:lnTo>
                  <a:lnTo>
                    <a:pt x="46" y="79"/>
                  </a:lnTo>
                  <a:lnTo>
                    <a:pt x="47" y="79"/>
                  </a:lnTo>
                  <a:lnTo>
                    <a:pt x="49" y="76"/>
                  </a:lnTo>
                  <a:lnTo>
                    <a:pt x="51" y="76"/>
                  </a:lnTo>
                  <a:lnTo>
                    <a:pt x="52" y="75"/>
                  </a:lnTo>
                  <a:lnTo>
                    <a:pt x="55" y="72"/>
                  </a:lnTo>
                  <a:lnTo>
                    <a:pt x="56" y="71"/>
                  </a:lnTo>
                  <a:lnTo>
                    <a:pt x="56" y="70"/>
                  </a:lnTo>
                  <a:lnTo>
                    <a:pt x="59" y="67"/>
                  </a:lnTo>
                  <a:lnTo>
                    <a:pt x="59" y="64"/>
                  </a:lnTo>
                  <a:lnTo>
                    <a:pt x="60" y="63"/>
                  </a:lnTo>
                  <a:lnTo>
                    <a:pt x="61" y="62"/>
                  </a:lnTo>
                  <a:lnTo>
                    <a:pt x="62" y="58"/>
                  </a:lnTo>
                  <a:lnTo>
                    <a:pt x="62" y="55"/>
                  </a:lnTo>
                  <a:lnTo>
                    <a:pt x="64" y="51"/>
                  </a:lnTo>
                  <a:lnTo>
                    <a:pt x="64" y="49"/>
                  </a:lnTo>
                  <a:lnTo>
                    <a:pt x="64" y="48"/>
                  </a:lnTo>
                  <a:lnTo>
                    <a:pt x="64" y="46"/>
                  </a:lnTo>
                  <a:lnTo>
                    <a:pt x="64" y="44"/>
                  </a:lnTo>
                  <a:lnTo>
                    <a:pt x="64" y="42"/>
                  </a:lnTo>
                  <a:lnTo>
                    <a:pt x="64" y="40"/>
                  </a:lnTo>
                  <a:lnTo>
                    <a:pt x="64" y="39"/>
                  </a:lnTo>
                  <a:lnTo>
                    <a:pt x="64" y="36"/>
                  </a:lnTo>
                  <a:lnTo>
                    <a:pt x="64" y="35"/>
                  </a:lnTo>
                  <a:lnTo>
                    <a:pt x="62" y="32"/>
                  </a:lnTo>
                  <a:lnTo>
                    <a:pt x="61" y="27"/>
                  </a:lnTo>
                  <a:lnTo>
                    <a:pt x="64" y="26"/>
                  </a:lnTo>
                  <a:close/>
                </a:path>
              </a:pathLst>
            </a:custGeom>
            <a:solidFill>
              <a:srgbClr val="808080"/>
            </a:solidFill>
            <a:ln w="9525">
              <a:noFill/>
              <a:round/>
              <a:headEnd/>
              <a:tailEnd/>
            </a:ln>
          </p:spPr>
          <p:txBody>
            <a:bodyPr/>
            <a:lstStyle/>
            <a:p>
              <a:endParaRPr lang="en-US"/>
            </a:p>
          </p:txBody>
        </p:sp>
        <p:sp>
          <p:nvSpPr>
            <p:cNvPr id="435" name="Freeform 581"/>
            <p:cNvSpPr>
              <a:spLocks/>
            </p:cNvSpPr>
            <p:nvPr/>
          </p:nvSpPr>
          <p:spPr bwMode="auto">
            <a:xfrm>
              <a:off x="2427" y="1375"/>
              <a:ext cx="42" cy="138"/>
            </a:xfrm>
            <a:custGeom>
              <a:avLst/>
              <a:gdLst>
                <a:gd name="T0" fmla="*/ 26 w 42"/>
                <a:gd name="T1" fmla="*/ 138 h 138"/>
                <a:gd name="T2" fmla="*/ 42 w 42"/>
                <a:gd name="T3" fmla="*/ 130 h 138"/>
                <a:gd name="T4" fmla="*/ 21 w 42"/>
                <a:gd name="T5" fmla="*/ 0 h 138"/>
                <a:gd name="T6" fmla="*/ 0 w 42"/>
                <a:gd name="T7" fmla="*/ 24 h 138"/>
                <a:gd name="T8" fmla="*/ 21 w 42"/>
                <a:gd name="T9" fmla="*/ 81 h 138"/>
                <a:gd name="T10" fmla="*/ 26 w 42"/>
                <a:gd name="T11" fmla="*/ 138 h 138"/>
                <a:gd name="T12" fmla="*/ 0 60000 65536"/>
                <a:gd name="T13" fmla="*/ 0 60000 65536"/>
                <a:gd name="T14" fmla="*/ 0 60000 65536"/>
                <a:gd name="T15" fmla="*/ 0 60000 65536"/>
                <a:gd name="T16" fmla="*/ 0 60000 65536"/>
                <a:gd name="T17" fmla="*/ 0 60000 65536"/>
                <a:gd name="T18" fmla="*/ 0 w 42"/>
                <a:gd name="T19" fmla="*/ 0 h 138"/>
                <a:gd name="T20" fmla="*/ 42 w 42"/>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42" h="138">
                  <a:moveTo>
                    <a:pt x="26" y="138"/>
                  </a:moveTo>
                  <a:lnTo>
                    <a:pt x="42" y="130"/>
                  </a:lnTo>
                  <a:lnTo>
                    <a:pt x="21" y="0"/>
                  </a:lnTo>
                  <a:lnTo>
                    <a:pt x="0" y="24"/>
                  </a:lnTo>
                  <a:lnTo>
                    <a:pt x="21" y="81"/>
                  </a:lnTo>
                  <a:lnTo>
                    <a:pt x="26" y="138"/>
                  </a:lnTo>
                  <a:close/>
                </a:path>
              </a:pathLst>
            </a:custGeom>
            <a:solidFill>
              <a:srgbClr val="808080"/>
            </a:solidFill>
            <a:ln w="9525">
              <a:noFill/>
              <a:round/>
              <a:headEnd/>
              <a:tailEnd/>
            </a:ln>
          </p:spPr>
          <p:txBody>
            <a:bodyPr/>
            <a:lstStyle/>
            <a:p>
              <a:endParaRPr lang="en-US"/>
            </a:p>
          </p:txBody>
        </p:sp>
        <p:sp>
          <p:nvSpPr>
            <p:cNvPr id="436" name="Freeform 582"/>
            <p:cNvSpPr>
              <a:spLocks/>
            </p:cNvSpPr>
            <p:nvPr/>
          </p:nvSpPr>
          <p:spPr bwMode="auto">
            <a:xfrm>
              <a:off x="2426" y="1374"/>
              <a:ext cx="45" cy="141"/>
            </a:xfrm>
            <a:custGeom>
              <a:avLst/>
              <a:gdLst>
                <a:gd name="T0" fmla="*/ 29 w 45"/>
                <a:gd name="T1" fmla="*/ 139 h 141"/>
                <a:gd name="T2" fmla="*/ 26 w 45"/>
                <a:gd name="T3" fmla="*/ 137 h 141"/>
                <a:gd name="T4" fmla="*/ 43 w 45"/>
                <a:gd name="T5" fmla="*/ 128 h 141"/>
                <a:gd name="T6" fmla="*/ 41 w 45"/>
                <a:gd name="T7" fmla="*/ 131 h 141"/>
                <a:gd name="T8" fmla="*/ 19 w 45"/>
                <a:gd name="T9" fmla="*/ 3 h 141"/>
                <a:gd name="T10" fmla="*/ 23 w 45"/>
                <a:gd name="T11" fmla="*/ 3 h 141"/>
                <a:gd name="T12" fmla="*/ 3 w 45"/>
                <a:gd name="T13" fmla="*/ 26 h 141"/>
                <a:gd name="T14" fmla="*/ 3 w 45"/>
                <a:gd name="T15" fmla="*/ 23 h 141"/>
                <a:gd name="T16" fmla="*/ 23 w 45"/>
                <a:gd name="T17" fmla="*/ 82 h 141"/>
                <a:gd name="T18" fmla="*/ 29 w 45"/>
                <a:gd name="T19" fmla="*/ 139 h 141"/>
                <a:gd name="T20" fmla="*/ 26 w 45"/>
                <a:gd name="T21" fmla="*/ 139 h 141"/>
                <a:gd name="T22" fmla="*/ 21 w 45"/>
                <a:gd name="T23" fmla="*/ 82 h 141"/>
                <a:gd name="T24" fmla="*/ 21 w 45"/>
                <a:gd name="T25" fmla="*/ 83 h 141"/>
                <a:gd name="T26" fmla="*/ 0 w 45"/>
                <a:gd name="T27" fmla="*/ 26 h 141"/>
                <a:gd name="T28" fmla="*/ 0 w 45"/>
                <a:gd name="T29" fmla="*/ 25 h 141"/>
                <a:gd name="T30" fmla="*/ 0 w 45"/>
                <a:gd name="T31" fmla="*/ 23 h 141"/>
                <a:gd name="T32" fmla="*/ 21 w 45"/>
                <a:gd name="T33" fmla="*/ 0 h 141"/>
                <a:gd name="T34" fmla="*/ 22 w 45"/>
                <a:gd name="T35" fmla="*/ 0 h 141"/>
                <a:gd name="T36" fmla="*/ 23 w 45"/>
                <a:gd name="T37" fmla="*/ 0 h 141"/>
                <a:gd name="T38" fmla="*/ 23 w 45"/>
                <a:gd name="T39" fmla="*/ 1 h 141"/>
                <a:gd name="T40" fmla="*/ 44 w 45"/>
                <a:gd name="T41" fmla="*/ 131 h 141"/>
                <a:gd name="T42" fmla="*/ 45 w 45"/>
                <a:gd name="T43" fmla="*/ 131 h 141"/>
                <a:gd name="T44" fmla="*/ 44 w 45"/>
                <a:gd name="T45" fmla="*/ 131 h 141"/>
                <a:gd name="T46" fmla="*/ 44 w 45"/>
                <a:gd name="T47" fmla="*/ 132 h 141"/>
                <a:gd name="T48" fmla="*/ 27 w 45"/>
                <a:gd name="T49" fmla="*/ 141 h 141"/>
                <a:gd name="T50" fmla="*/ 27 w 45"/>
                <a:gd name="T51" fmla="*/ 140 h 141"/>
                <a:gd name="T52" fmla="*/ 26 w 45"/>
                <a:gd name="T53" fmla="*/ 141 h 141"/>
                <a:gd name="T54" fmla="*/ 26 w 45"/>
                <a:gd name="T55" fmla="*/ 140 h 141"/>
                <a:gd name="T56" fmla="*/ 25 w 45"/>
                <a:gd name="T57" fmla="*/ 140 h 141"/>
                <a:gd name="T58" fmla="*/ 26 w 45"/>
                <a:gd name="T59" fmla="*/ 139 h 141"/>
                <a:gd name="T60" fmla="*/ 29 w 45"/>
                <a:gd name="T61" fmla="*/ 139 h 14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141"/>
                <a:gd name="T95" fmla="*/ 45 w 45"/>
                <a:gd name="T96" fmla="*/ 141 h 14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141">
                  <a:moveTo>
                    <a:pt x="29" y="139"/>
                  </a:moveTo>
                  <a:lnTo>
                    <a:pt x="26" y="137"/>
                  </a:lnTo>
                  <a:lnTo>
                    <a:pt x="43" y="128"/>
                  </a:lnTo>
                  <a:lnTo>
                    <a:pt x="41" y="131"/>
                  </a:lnTo>
                  <a:lnTo>
                    <a:pt x="19" y="3"/>
                  </a:lnTo>
                  <a:lnTo>
                    <a:pt x="23" y="3"/>
                  </a:lnTo>
                  <a:lnTo>
                    <a:pt x="3" y="26"/>
                  </a:lnTo>
                  <a:lnTo>
                    <a:pt x="3" y="23"/>
                  </a:lnTo>
                  <a:lnTo>
                    <a:pt x="23" y="82"/>
                  </a:lnTo>
                  <a:lnTo>
                    <a:pt x="29" y="139"/>
                  </a:lnTo>
                  <a:lnTo>
                    <a:pt x="26" y="139"/>
                  </a:lnTo>
                  <a:lnTo>
                    <a:pt x="21" y="82"/>
                  </a:lnTo>
                  <a:lnTo>
                    <a:pt x="21" y="83"/>
                  </a:lnTo>
                  <a:lnTo>
                    <a:pt x="0" y="26"/>
                  </a:lnTo>
                  <a:lnTo>
                    <a:pt x="0" y="25"/>
                  </a:lnTo>
                  <a:lnTo>
                    <a:pt x="0" y="23"/>
                  </a:lnTo>
                  <a:lnTo>
                    <a:pt x="21" y="0"/>
                  </a:lnTo>
                  <a:lnTo>
                    <a:pt x="22" y="0"/>
                  </a:lnTo>
                  <a:lnTo>
                    <a:pt x="23" y="0"/>
                  </a:lnTo>
                  <a:lnTo>
                    <a:pt x="23" y="1"/>
                  </a:lnTo>
                  <a:lnTo>
                    <a:pt x="44" y="131"/>
                  </a:lnTo>
                  <a:lnTo>
                    <a:pt x="45" y="131"/>
                  </a:lnTo>
                  <a:lnTo>
                    <a:pt x="44" y="131"/>
                  </a:lnTo>
                  <a:lnTo>
                    <a:pt x="44" y="132"/>
                  </a:lnTo>
                  <a:lnTo>
                    <a:pt x="27" y="141"/>
                  </a:lnTo>
                  <a:lnTo>
                    <a:pt x="27" y="140"/>
                  </a:lnTo>
                  <a:lnTo>
                    <a:pt x="26" y="141"/>
                  </a:lnTo>
                  <a:lnTo>
                    <a:pt x="26" y="140"/>
                  </a:lnTo>
                  <a:lnTo>
                    <a:pt x="25" y="140"/>
                  </a:lnTo>
                  <a:lnTo>
                    <a:pt x="26" y="139"/>
                  </a:lnTo>
                  <a:lnTo>
                    <a:pt x="29" y="139"/>
                  </a:lnTo>
                  <a:close/>
                </a:path>
              </a:pathLst>
            </a:custGeom>
            <a:solidFill>
              <a:srgbClr val="808080"/>
            </a:solidFill>
            <a:ln w="9525">
              <a:noFill/>
              <a:round/>
              <a:headEnd/>
              <a:tailEnd/>
            </a:ln>
          </p:spPr>
          <p:txBody>
            <a:bodyPr/>
            <a:lstStyle/>
            <a:p>
              <a:endParaRPr lang="en-US"/>
            </a:p>
          </p:txBody>
        </p:sp>
        <p:sp>
          <p:nvSpPr>
            <p:cNvPr id="437" name="Freeform 583"/>
            <p:cNvSpPr>
              <a:spLocks/>
            </p:cNvSpPr>
            <p:nvPr/>
          </p:nvSpPr>
          <p:spPr bwMode="auto">
            <a:xfrm>
              <a:off x="2434" y="1379"/>
              <a:ext cx="89" cy="114"/>
            </a:xfrm>
            <a:custGeom>
              <a:avLst/>
              <a:gdLst>
                <a:gd name="T0" fmla="*/ 35 w 89"/>
                <a:gd name="T1" fmla="*/ 2 h 114"/>
                <a:gd name="T2" fmla="*/ 39 w 89"/>
                <a:gd name="T3" fmla="*/ 0 h 114"/>
                <a:gd name="T4" fmla="*/ 44 w 89"/>
                <a:gd name="T5" fmla="*/ 0 h 114"/>
                <a:gd name="T6" fmla="*/ 49 w 89"/>
                <a:gd name="T7" fmla="*/ 0 h 114"/>
                <a:gd name="T8" fmla="*/ 54 w 89"/>
                <a:gd name="T9" fmla="*/ 2 h 114"/>
                <a:gd name="T10" fmla="*/ 62 w 89"/>
                <a:gd name="T11" fmla="*/ 4 h 114"/>
                <a:gd name="T12" fmla="*/ 67 w 89"/>
                <a:gd name="T13" fmla="*/ 9 h 114"/>
                <a:gd name="T14" fmla="*/ 70 w 89"/>
                <a:gd name="T15" fmla="*/ 12 h 114"/>
                <a:gd name="T16" fmla="*/ 74 w 89"/>
                <a:gd name="T17" fmla="*/ 15 h 114"/>
                <a:gd name="T18" fmla="*/ 76 w 89"/>
                <a:gd name="T19" fmla="*/ 17 h 114"/>
                <a:gd name="T20" fmla="*/ 79 w 89"/>
                <a:gd name="T21" fmla="*/ 21 h 114"/>
                <a:gd name="T22" fmla="*/ 80 w 89"/>
                <a:gd name="T23" fmla="*/ 25 h 114"/>
                <a:gd name="T24" fmla="*/ 87 w 89"/>
                <a:gd name="T25" fmla="*/ 39 h 114"/>
                <a:gd name="T26" fmla="*/ 89 w 89"/>
                <a:gd name="T27" fmla="*/ 47 h 114"/>
                <a:gd name="T28" fmla="*/ 89 w 89"/>
                <a:gd name="T29" fmla="*/ 52 h 114"/>
                <a:gd name="T30" fmla="*/ 89 w 89"/>
                <a:gd name="T31" fmla="*/ 57 h 114"/>
                <a:gd name="T32" fmla="*/ 89 w 89"/>
                <a:gd name="T33" fmla="*/ 62 h 114"/>
                <a:gd name="T34" fmla="*/ 89 w 89"/>
                <a:gd name="T35" fmla="*/ 68 h 114"/>
                <a:gd name="T36" fmla="*/ 88 w 89"/>
                <a:gd name="T37" fmla="*/ 75 h 114"/>
                <a:gd name="T38" fmla="*/ 84 w 89"/>
                <a:gd name="T39" fmla="*/ 86 h 114"/>
                <a:gd name="T40" fmla="*/ 81 w 89"/>
                <a:gd name="T41" fmla="*/ 91 h 114"/>
                <a:gd name="T42" fmla="*/ 79 w 89"/>
                <a:gd name="T43" fmla="*/ 95 h 114"/>
                <a:gd name="T44" fmla="*/ 76 w 89"/>
                <a:gd name="T45" fmla="*/ 97 h 114"/>
                <a:gd name="T46" fmla="*/ 74 w 89"/>
                <a:gd name="T47" fmla="*/ 103 h 114"/>
                <a:gd name="T48" fmla="*/ 68 w 89"/>
                <a:gd name="T49" fmla="*/ 107 h 114"/>
                <a:gd name="T50" fmla="*/ 57 w 89"/>
                <a:gd name="T51" fmla="*/ 112 h 114"/>
                <a:gd name="T52" fmla="*/ 52 w 89"/>
                <a:gd name="T53" fmla="*/ 113 h 114"/>
                <a:gd name="T54" fmla="*/ 46 w 89"/>
                <a:gd name="T55" fmla="*/ 114 h 114"/>
                <a:gd name="T56" fmla="*/ 44 w 89"/>
                <a:gd name="T57" fmla="*/ 114 h 114"/>
                <a:gd name="T58" fmla="*/ 40 w 89"/>
                <a:gd name="T59" fmla="*/ 113 h 114"/>
                <a:gd name="T60" fmla="*/ 35 w 89"/>
                <a:gd name="T61" fmla="*/ 112 h 114"/>
                <a:gd name="T62" fmla="*/ 27 w 89"/>
                <a:gd name="T63" fmla="*/ 108 h 114"/>
                <a:gd name="T64" fmla="*/ 22 w 89"/>
                <a:gd name="T65" fmla="*/ 105 h 114"/>
                <a:gd name="T66" fmla="*/ 19 w 89"/>
                <a:gd name="T67" fmla="*/ 103 h 114"/>
                <a:gd name="T68" fmla="*/ 15 w 89"/>
                <a:gd name="T69" fmla="*/ 99 h 114"/>
                <a:gd name="T70" fmla="*/ 13 w 89"/>
                <a:gd name="T71" fmla="*/ 96 h 114"/>
                <a:gd name="T72" fmla="*/ 10 w 89"/>
                <a:gd name="T73" fmla="*/ 92 h 114"/>
                <a:gd name="T74" fmla="*/ 9 w 89"/>
                <a:gd name="T75" fmla="*/ 88 h 114"/>
                <a:gd name="T76" fmla="*/ 2 w 89"/>
                <a:gd name="T77" fmla="*/ 75 h 114"/>
                <a:gd name="T78" fmla="*/ 1 w 89"/>
                <a:gd name="T79" fmla="*/ 69 h 114"/>
                <a:gd name="T80" fmla="*/ 1 w 89"/>
                <a:gd name="T81" fmla="*/ 64 h 114"/>
                <a:gd name="T82" fmla="*/ 0 w 89"/>
                <a:gd name="T83" fmla="*/ 60 h 114"/>
                <a:gd name="T84" fmla="*/ 0 w 89"/>
                <a:gd name="T85" fmla="*/ 55 h 114"/>
                <a:gd name="T86" fmla="*/ 1 w 89"/>
                <a:gd name="T87" fmla="*/ 50 h 114"/>
                <a:gd name="T88" fmla="*/ 1 w 89"/>
                <a:gd name="T89" fmla="*/ 44 h 114"/>
                <a:gd name="T90" fmla="*/ 2 w 89"/>
                <a:gd name="T91" fmla="*/ 38 h 114"/>
                <a:gd name="T92" fmla="*/ 5 w 89"/>
                <a:gd name="T93" fmla="*/ 29 h 114"/>
                <a:gd name="T94" fmla="*/ 8 w 89"/>
                <a:gd name="T95" fmla="*/ 25 h 114"/>
                <a:gd name="T96" fmla="*/ 9 w 89"/>
                <a:gd name="T97" fmla="*/ 21 h 114"/>
                <a:gd name="T98" fmla="*/ 11 w 89"/>
                <a:gd name="T99" fmla="*/ 17 h 114"/>
                <a:gd name="T100" fmla="*/ 14 w 89"/>
                <a:gd name="T101" fmla="*/ 15 h 114"/>
                <a:gd name="T102" fmla="*/ 19 w 89"/>
                <a:gd name="T103" fmla="*/ 11 h 114"/>
                <a:gd name="T104" fmla="*/ 26 w 89"/>
                <a:gd name="T105" fmla="*/ 5 h 1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14"/>
                <a:gd name="T161" fmla="*/ 89 w 89"/>
                <a:gd name="T162" fmla="*/ 114 h 11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14">
                  <a:moveTo>
                    <a:pt x="26" y="5"/>
                  </a:moveTo>
                  <a:lnTo>
                    <a:pt x="30" y="3"/>
                  </a:lnTo>
                  <a:lnTo>
                    <a:pt x="32" y="2"/>
                  </a:lnTo>
                  <a:lnTo>
                    <a:pt x="35" y="2"/>
                  </a:lnTo>
                  <a:lnTo>
                    <a:pt x="36" y="0"/>
                  </a:lnTo>
                  <a:lnTo>
                    <a:pt x="36" y="2"/>
                  </a:lnTo>
                  <a:lnTo>
                    <a:pt x="37" y="0"/>
                  </a:lnTo>
                  <a:lnTo>
                    <a:pt x="39" y="0"/>
                  </a:lnTo>
                  <a:lnTo>
                    <a:pt x="40" y="0"/>
                  </a:lnTo>
                  <a:lnTo>
                    <a:pt x="41" y="0"/>
                  </a:lnTo>
                  <a:lnTo>
                    <a:pt x="43" y="0"/>
                  </a:lnTo>
                  <a:lnTo>
                    <a:pt x="44" y="0"/>
                  </a:lnTo>
                  <a:lnTo>
                    <a:pt x="45" y="0"/>
                  </a:lnTo>
                  <a:lnTo>
                    <a:pt x="46" y="0"/>
                  </a:lnTo>
                  <a:lnTo>
                    <a:pt x="48" y="0"/>
                  </a:lnTo>
                  <a:lnTo>
                    <a:pt x="49" y="0"/>
                  </a:lnTo>
                  <a:lnTo>
                    <a:pt x="50" y="0"/>
                  </a:lnTo>
                  <a:lnTo>
                    <a:pt x="52" y="0"/>
                  </a:lnTo>
                  <a:lnTo>
                    <a:pt x="53" y="2"/>
                  </a:lnTo>
                  <a:lnTo>
                    <a:pt x="54" y="2"/>
                  </a:lnTo>
                  <a:lnTo>
                    <a:pt x="56" y="2"/>
                  </a:lnTo>
                  <a:lnTo>
                    <a:pt x="59" y="4"/>
                  </a:lnTo>
                  <a:lnTo>
                    <a:pt x="61" y="4"/>
                  </a:lnTo>
                  <a:lnTo>
                    <a:pt x="62" y="4"/>
                  </a:lnTo>
                  <a:lnTo>
                    <a:pt x="62" y="5"/>
                  </a:lnTo>
                  <a:lnTo>
                    <a:pt x="65" y="7"/>
                  </a:lnTo>
                  <a:lnTo>
                    <a:pt x="66" y="8"/>
                  </a:lnTo>
                  <a:lnTo>
                    <a:pt x="67" y="9"/>
                  </a:lnTo>
                  <a:lnTo>
                    <a:pt x="68" y="9"/>
                  </a:lnTo>
                  <a:lnTo>
                    <a:pt x="68" y="11"/>
                  </a:lnTo>
                  <a:lnTo>
                    <a:pt x="70" y="11"/>
                  </a:lnTo>
                  <a:lnTo>
                    <a:pt x="70" y="12"/>
                  </a:lnTo>
                  <a:lnTo>
                    <a:pt x="71" y="12"/>
                  </a:lnTo>
                  <a:lnTo>
                    <a:pt x="72" y="13"/>
                  </a:lnTo>
                  <a:lnTo>
                    <a:pt x="74" y="13"/>
                  </a:lnTo>
                  <a:lnTo>
                    <a:pt x="74" y="15"/>
                  </a:lnTo>
                  <a:lnTo>
                    <a:pt x="74" y="16"/>
                  </a:lnTo>
                  <a:lnTo>
                    <a:pt x="75" y="16"/>
                  </a:lnTo>
                  <a:lnTo>
                    <a:pt x="75" y="17"/>
                  </a:lnTo>
                  <a:lnTo>
                    <a:pt x="76" y="17"/>
                  </a:lnTo>
                  <a:lnTo>
                    <a:pt x="76" y="18"/>
                  </a:lnTo>
                  <a:lnTo>
                    <a:pt x="78" y="18"/>
                  </a:lnTo>
                  <a:lnTo>
                    <a:pt x="78" y="20"/>
                  </a:lnTo>
                  <a:lnTo>
                    <a:pt x="79" y="21"/>
                  </a:lnTo>
                  <a:lnTo>
                    <a:pt x="79" y="22"/>
                  </a:lnTo>
                  <a:lnTo>
                    <a:pt x="80" y="22"/>
                  </a:lnTo>
                  <a:lnTo>
                    <a:pt x="80" y="24"/>
                  </a:lnTo>
                  <a:lnTo>
                    <a:pt x="80" y="25"/>
                  </a:lnTo>
                  <a:lnTo>
                    <a:pt x="81" y="25"/>
                  </a:lnTo>
                  <a:lnTo>
                    <a:pt x="83" y="29"/>
                  </a:lnTo>
                  <a:lnTo>
                    <a:pt x="85" y="34"/>
                  </a:lnTo>
                  <a:lnTo>
                    <a:pt x="87" y="39"/>
                  </a:lnTo>
                  <a:lnTo>
                    <a:pt x="88" y="43"/>
                  </a:lnTo>
                  <a:lnTo>
                    <a:pt x="88" y="44"/>
                  </a:lnTo>
                  <a:lnTo>
                    <a:pt x="88" y="46"/>
                  </a:lnTo>
                  <a:lnTo>
                    <a:pt x="89" y="47"/>
                  </a:lnTo>
                  <a:lnTo>
                    <a:pt x="89" y="48"/>
                  </a:lnTo>
                  <a:lnTo>
                    <a:pt x="89" y="50"/>
                  </a:lnTo>
                  <a:lnTo>
                    <a:pt x="89" y="51"/>
                  </a:lnTo>
                  <a:lnTo>
                    <a:pt x="89" y="52"/>
                  </a:lnTo>
                  <a:lnTo>
                    <a:pt x="89" y="53"/>
                  </a:lnTo>
                  <a:lnTo>
                    <a:pt x="89" y="55"/>
                  </a:lnTo>
                  <a:lnTo>
                    <a:pt x="89" y="56"/>
                  </a:lnTo>
                  <a:lnTo>
                    <a:pt x="89" y="57"/>
                  </a:lnTo>
                  <a:lnTo>
                    <a:pt x="89" y="59"/>
                  </a:lnTo>
                  <a:lnTo>
                    <a:pt x="89" y="60"/>
                  </a:lnTo>
                  <a:lnTo>
                    <a:pt x="89" y="61"/>
                  </a:lnTo>
                  <a:lnTo>
                    <a:pt x="89" y="62"/>
                  </a:lnTo>
                  <a:lnTo>
                    <a:pt x="89" y="64"/>
                  </a:lnTo>
                  <a:lnTo>
                    <a:pt x="89" y="65"/>
                  </a:lnTo>
                  <a:lnTo>
                    <a:pt x="89" y="66"/>
                  </a:lnTo>
                  <a:lnTo>
                    <a:pt x="89" y="68"/>
                  </a:lnTo>
                  <a:lnTo>
                    <a:pt x="89" y="69"/>
                  </a:lnTo>
                  <a:lnTo>
                    <a:pt x="89" y="70"/>
                  </a:lnTo>
                  <a:lnTo>
                    <a:pt x="88" y="74"/>
                  </a:lnTo>
                  <a:lnTo>
                    <a:pt x="88" y="75"/>
                  </a:lnTo>
                  <a:lnTo>
                    <a:pt x="87" y="77"/>
                  </a:lnTo>
                  <a:lnTo>
                    <a:pt x="85" y="83"/>
                  </a:lnTo>
                  <a:lnTo>
                    <a:pt x="85" y="85"/>
                  </a:lnTo>
                  <a:lnTo>
                    <a:pt x="84" y="86"/>
                  </a:lnTo>
                  <a:lnTo>
                    <a:pt x="84" y="87"/>
                  </a:lnTo>
                  <a:lnTo>
                    <a:pt x="83" y="88"/>
                  </a:lnTo>
                  <a:lnTo>
                    <a:pt x="83" y="90"/>
                  </a:lnTo>
                  <a:lnTo>
                    <a:pt x="81" y="91"/>
                  </a:lnTo>
                  <a:lnTo>
                    <a:pt x="81" y="92"/>
                  </a:lnTo>
                  <a:lnTo>
                    <a:pt x="80" y="92"/>
                  </a:lnTo>
                  <a:lnTo>
                    <a:pt x="80" y="94"/>
                  </a:lnTo>
                  <a:lnTo>
                    <a:pt x="79" y="95"/>
                  </a:lnTo>
                  <a:lnTo>
                    <a:pt x="79" y="96"/>
                  </a:lnTo>
                  <a:lnTo>
                    <a:pt x="78" y="96"/>
                  </a:lnTo>
                  <a:lnTo>
                    <a:pt x="78" y="97"/>
                  </a:lnTo>
                  <a:lnTo>
                    <a:pt x="76" y="97"/>
                  </a:lnTo>
                  <a:lnTo>
                    <a:pt x="76" y="99"/>
                  </a:lnTo>
                  <a:lnTo>
                    <a:pt x="75" y="100"/>
                  </a:lnTo>
                  <a:lnTo>
                    <a:pt x="74" y="101"/>
                  </a:lnTo>
                  <a:lnTo>
                    <a:pt x="74" y="103"/>
                  </a:lnTo>
                  <a:lnTo>
                    <a:pt x="72" y="103"/>
                  </a:lnTo>
                  <a:lnTo>
                    <a:pt x="71" y="104"/>
                  </a:lnTo>
                  <a:lnTo>
                    <a:pt x="71" y="105"/>
                  </a:lnTo>
                  <a:lnTo>
                    <a:pt x="68" y="107"/>
                  </a:lnTo>
                  <a:lnTo>
                    <a:pt x="65" y="109"/>
                  </a:lnTo>
                  <a:lnTo>
                    <a:pt x="61" y="110"/>
                  </a:lnTo>
                  <a:lnTo>
                    <a:pt x="58" y="112"/>
                  </a:lnTo>
                  <a:lnTo>
                    <a:pt x="57" y="112"/>
                  </a:lnTo>
                  <a:lnTo>
                    <a:pt x="56" y="113"/>
                  </a:lnTo>
                  <a:lnTo>
                    <a:pt x="54" y="113"/>
                  </a:lnTo>
                  <a:lnTo>
                    <a:pt x="53" y="113"/>
                  </a:lnTo>
                  <a:lnTo>
                    <a:pt x="52" y="113"/>
                  </a:lnTo>
                  <a:lnTo>
                    <a:pt x="50" y="113"/>
                  </a:lnTo>
                  <a:lnTo>
                    <a:pt x="49" y="113"/>
                  </a:lnTo>
                  <a:lnTo>
                    <a:pt x="48" y="114"/>
                  </a:lnTo>
                  <a:lnTo>
                    <a:pt x="46" y="114"/>
                  </a:lnTo>
                  <a:lnTo>
                    <a:pt x="46" y="113"/>
                  </a:lnTo>
                  <a:lnTo>
                    <a:pt x="45" y="113"/>
                  </a:lnTo>
                  <a:lnTo>
                    <a:pt x="45" y="114"/>
                  </a:lnTo>
                  <a:lnTo>
                    <a:pt x="44" y="114"/>
                  </a:lnTo>
                  <a:lnTo>
                    <a:pt x="43" y="114"/>
                  </a:lnTo>
                  <a:lnTo>
                    <a:pt x="43" y="113"/>
                  </a:lnTo>
                  <a:lnTo>
                    <a:pt x="41" y="113"/>
                  </a:lnTo>
                  <a:lnTo>
                    <a:pt x="40" y="113"/>
                  </a:lnTo>
                  <a:lnTo>
                    <a:pt x="39" y="113"/>
                  </a:lnTo>
                  <a:lnTo>
                    <a:pt x="37" y="113"/>
                  </a:lnTo>
                  <a:lnTo>
                    <a:pt x="36" y="112"/>
                  </a:lnTo>
                  <a:lnTo>
                    <a:pt x="35" y="112"/>
                  </a:lnTo>
                  <a:lnTo>
                    <a:pt x="31" y="110"/>
                  </a:lnTo>
                  <a:lnTo>
                    <a:pt x="30" y="109"/>
                  </a:lnTo>
                  <a:lnTo>
                    <a:pt x="28" y="109"/>
                  </a:lnTo>
                  <a:lnTo>
                    <a:pt x="27" y="108"/>
                  </a:lnTo>
                  <a:lnTo>
                    <a:pt x="26" y="108"/>
                  </a:lnTo>
                  <a:lnTo>
                    <a:pt x="24" y="107"/>
                  </a:lnTo>
                  <a:lnTo>
                    <a:pt x="23" y="105"/>
                  </a:lnTo>
                  <a:lnTo>
                    <a:pt x="22" y="105"/>
                  </a:lnTo>
                  <a:lnTo>
                    <a:pt x="22" y="104"/>
                  </a:lnTo>
                  <a:lnTo>
                    <a:pt x="21" y="104"/>
                  </a:lnTo>
                  <a:lnTo>
                    <a:pt x="21" y="103"/>
                  </a:lnTo>
                  <a:lnTo>
                    <a:pt x="19" y="103"/>
                  </a:lnTo>
                  <a:lnTo>
                    <a:pt x="19" y="101"/>
                  </a:lnTo>
                  <a:lnTo>
                    <a:pt x="18" y="101"/>
                  </a:lnTo>
                  <a:lnTo>
                    <a:pt x="17" y="100"/>
                  </a:lnTo>
                  <a:lnTo>
                    <a:pt x="15" y="99"/>
                  </a:lnTo>
                  <a:lnTo>
                    <a:pt x="15" y="97"/>
                  </a:lnTo>
                  <a:lnTo>
                    <a:pt x="14" y="97"/>
                  </a:lnTo>
                  <a:lnTo>
                    <a:pt x="14" y="96"/>
                  </a:lnTo>
                  <a:lnTo>
                    <a:pt x="13" y="96"/>
                  </a:lnTo>
                  <a:lnTo>
                    <a:pt x="13" y="95"/>
                  </a:lnTo>
                  <a:lnTo>
                    <a:pt x="11" y="94"/>
                  </a:lnTo>
                  <a:lnTo>
                    <a:pt x="11" y="92"/>
                  </a:lnTo>
                  <a:lnTo>
                    <a:pt x="10" y="92"/>
                  </a:lnTo>
                  <a:lnTo>
                    <a:pt x="10" y="91"/>
                  </a:lnTo>
                  <a:lnTo>
                    <a:pt x="9" y="91"/>
                  </a:lnTo>
                  <a:lnTo>
                    <a:pt x="9" y="90"/>
                  </a:lnTo>
                  <a:lnTo>
                    <a:pt x="9" y="88"/>
                  </a:lnTo>
                  <a:lnTo>
                    <a:pt x="8" y="86"/>
                  </a:lnTo>
                  <a:lnTo>
                    <a:pt x="6" y="85"/>
                  </a:lnTo>
                  <a:lnTo>
                    <a:pt x="5" y="81"/>
                  </a:lnTo>
                  <a:lnTo>
                    <a:pt x="2" y="75"/>
                  </a:lnTo>
                  <a:lnTo>
                    <a:pt x="2" y="74"/>
                  </a:lnTo>
                  <a:lnTo>
                    <a:pt x="2" y="72"/>
                  </a:lnTo>
                  <a:lnTo>
                    <a:pt x="2" y="70"/>
                  </a:lnTo>
                  <a:lnTo>
                    <a:pt x="1" y="69"/>
                  </a:lnTo>
                  <a:lnTo>
                    <a:pt x="1" y="68"/>
                  </a:lnTo>
                  <a:lnTo>
                    <a:pt x="1" y="66"/>
                  </a:lnTo>
                  <a:lnTo>
                    <a:pt x="1" y="65"/>
                  </a:lnTo>
                  <a:lnTo>
                    <a:pt x="1" y="64"/>
                  </a:lnTo>
                  <a:lnTo>
                    <a:pt x="0" y="62"/>
                  </a:lnTo>
                  <a:lnTo>
                    <a:pt x="0" y="61"/>
                  </a:lnTo>
                  <a:lnTo>
                    <a:pt x="1" y="61"/>
                  </a:lnTo>
                  <a:lnTo>
                    <a:pt x="0" y="60"/>
                  </a:lnTo>
                  <a:lnTo>
                    <a:pt x="0" y="59"/>
                  </a:lnTo>
                  <a:lnTo>
                    <a:pt x="0" y="57"/>
                  </a:lnTo>
                  <a:lnTo>
                    <a:pt x="0" y="56"/>
                  </a:lnTo>
                  <a:lnTo>
                    <a:pt x="0" y="55"/>
                  </a:lnTo>
                  <a:lnTo>
                    <a:pt x="0" y="53"/>
                  </a:lnTo>
                  <a:lnTo>
                    <a:pt x="0" y="52"/>
                  </a:lnTo>
                  <a:lnTo>
                    <a:pt x="1" y="51"/>
                  </a:lnTo>
                  <a:lnTo>
                    <a:pt x="1" y="50"/>
                  </a:lnTo>
                  <a:lnTo>
                    <a:pt x="1" y="48"/>
                  </a:lnTo>
                  <a:lnTo>
                    <a:pt x="1" y="47"/>
                  </a:lnTo>
                  <a:lnTo>
                    <a:pt x="1" y="46"/>
                  </a:lnTo>
                  <a:lnTo>
                    <a:pt x="1" y="44"/>
                  </a:lnTo>
                  <a:lnTo>
                    <a:pt x="1" y="43"/>
                  </a:lnTo>
                  <a:lnTo>
                    <a:pt x="2" y="40"/>
                  </a:lnTo>
                  <a:lnTo>
                    <a:pt x="2" y="39"/>
                  </a:lnTo>
                  <a:lnTo>
                    <a:pt x="2" y="38"/>
                  </a:lnTo>
                  <a:lnTo>
                    <a:pt x="2" y="37"/>
                  </a:lnTo>
                  <a:lnTo>
                    <a:pt x="4" y="31"/>
                  </a:lnTo>
                  <a:lnTo>
                    <a:pt x="5" y="30"/>
                  </a:lnTo>
                  <a:lnTo>
                    <a:pt x="5" y="29"/>
                  </a:lnTo>
                  <a:lnTo>
                    <a:pt x="5" y="27"/>
                  </a:lnTo>
                  <a:lnTo>
                    <a:pt x="6" y="26"/>
                  </a:lnTo>
                  <a:lnTo>
                    <a:pt x="6" y="25"/>
                  </a:lnTo>
                  <a:lnTo>
                    <a:pt x="8" y="25"/>
                  </a:lnTo>
                  <a:lnTo>
                    <a:pt x="8" y="24"/>
                  </a:lnTo>
                  <a:lnTo>
                    <a:pt x="8" y="22"/>
                  </a:lnTo>
                  <a:lnTo>
                    <a:pt x="9" y="22"/>
                  </a:lnTo>
                  <a:lnTo>
                    <a:pt x="9" y="21"/>
                  </a:lnTo>
                  <a:lnTo>
                    <a:pt x="9" y="20"/>
                  </a:lnTo>
                  <a:lnTo>
                    <a:pt x="10" y="20"/>
                  </a:lnTo>
                  <a:lnTo>
                    <a:pt x="11" y="18"/>
                  </a:lnTo>
                  <a:lnTo>
                    <a:pt x="11" y="17"/>
                  </a:lnTo>
                  <a:lnTo>
                    <a:pt x="13" y="17"/>
                  </a:lnTo>
                  <a:lnTo>
                    <a:pt x="13" y="16"/>
                  </a:lnTo>
                  <a:lnTo>
                    <a:pt x="14" y="16"/>
                  </a:lnTo>
                  <a:lnTo>
                    <a:pt x="14" y="15"/>
                  </a:lnTo>
                  <a:lnTo>
                    <a:pt x="15" y="13"/>
                  </a:lnTo>
                  <a:lnTo>
                    <a:pt x="17" y="12"/>
                  </a:lnTo>
                  <a:lnTo>
                    <a:pt x="17" y="11"/>
                  </a:lnTo>
                  <a:lnTo>
                    <a:pt x="19" y="11"/>
                  </a:lnTo>
                  <a:lnTo>
                    <a:pt x="19" y="9"/>
                  </a:lnTo>
                  <a:lnTo>
                    <a:pt x="22" y="8"/>
                  </a:lnTo>
                  <a:lnTo>
                    <a:pt x="22" y="7"/>
                  </a:lnTo>
                  <a:lnTo>
                    <a:pt x="26" y="5"/>
                  </a:lnTo>
                  <a:close/>
                </a:path>
              </a:pathLst>
            </a:custGeom>
            <a:solidFill>
              <a:srgbClr val="808080"/>
            </a:solidFill>
            <a:ln w="9525">
              <a:noFill/>
              <a:round/>
              <a:headEnd/>
              <a:tailEnd/>
            </a:ln>
          </p:spPr>
          <p:txBody>
            <a:bodyPr/>
            <a:lstStyle/>
            <a:p>
              <a:endParaRPr lang="en-US"/>
            </a:p>
          </p:txBody>
        </p:sp>
        <p:sp>
          <p:nvSpPr>
            <p:cNvPr id="438" name="Freeform 584"/>
            <p:cNvSpPr>
              <a:spLocks/>
            </p:cNvSpPr>
            <p:nvPr/>
          </p:nvSpPr>
          <p:spPr bwMode="auto">
            <a:xfrm>
              <a:off x="2432" y="1377"/>
              <a:ext cx="94" cy="118"/>
            </a:xfrm>
            <a:custGeom>
              <a:avLst/>
              <a:gdLst>
                <a:gd name="T0" fmla="*/ 91 w 94"/>
                <a:gd name="T1" fmla="*/ 46 h 118"/>
                <a:gd name="T2" fmla="*/ 94 w 94"/>
                <a:gd name="T3" fmla="*/ 61 h 118"/>
                <a:gd name="T4" fmla="*/ 92 w 94"/>
                <a:gd name="T5" fmla="*/ 75 h 118"/>
                <a:gd name="T6" fmla="*/ 89 w 94"/>
                <a:gd name="T7" fmla="*/ 88 h 118"/>
                <a:gd name="T8" fmla="*/ 83 w 94"/>
                <a:gd name="T9" fmla="*/ 97 h 118"/>
                <a:gd name="T10" fmla="*/ 77 w 94"/>
                <a:gd name="T11" fmla="*/ 105 h 118"/>
                <a:gd name="T12" fmla="*/ 69 w 94"/>
                <a:gd name="T13" fmla="*/ 111 h 118"/>
                <a:gd name="T14" fmla="*/ 59 w 94"/>
                <a:gd name="T15" fmla="*/ 116 h 118"/>
                <a:gd name="T16" fmla="*/ 50 w 94"/>
                <a:gd name="T17" fmla="*/ 118 h 118"/>
                <a:gd name="T18" fmla="*/ 41 w 94"/>
                <a:gd name="T19" fmla="*/ 116 h 118"/>
                <a:gd name="T20" fmla="*/ 28 w 94"/>
                <a:gd name="T21" fmla="*/ 111 h 118"/>
                <a:gd name="T22" fmla="*/ 19 w 94"/>
                <a:gd name="T23" fmla="*/ 103 h 118"/>
                <a:gd name="T24" fmla="*/ 12 w 94"/>
                <a:gd name="T25" fmla="*/ 96 h 118"/>
                <a:gd name="T26" fmla="*/ 7 w 94"/>
                <a:gd name="T27" fmla="*/ 85 h 118"/>
                <a:gd name="T28" fmla="*/ 2 w 94"/>
                <a:gd name="T29" fmla="*/ 71 h 118"/>
                <a:gd name="T30" fmla="*/ 0 w 94"/>
                <a:gd name="T31" fmla="*/ 61 h 118"/>
                <a:gd name="T32" fmla="*/ 2 w 94"/>
                <a:gd name="T33" fmla="*/ 46 h 118"/>
                <a:gd name="T34" fmla="*/ 7 w 94"/>
                <a:gd name="T35" fmla="*/ 28 h 118"/>
                <a:gd name="T36" fmla="*/ 15 w 94"/>
                <a:gd name="T37" fmla="*/ 17 h 118"/>
                <a:gd name="T38" fmla="*/ 21 w 94"/>
                <a:gd name="T39" fmla="*/ 9 h 118"/>
                <a:gd name="T40" fmla="*/ 35 w 94"/>
                <a:gd name="T41" fmla="*/ 1 h 118"/>
                <a:gd name="T42" fmla="*/ 45 w 94"/>
                <a:gd name="T43" fmla="*/ 0 h 118"/>
                <a:gd name="T44" fmla="*/ 54 w 94"/>
                <a:gd name="T45" fmla="*/ 1 h 118"/>
                <a:gd name="T46" fmla="*/ 67 w 94"/>
                <a:gd name="T47" fmla="*/ 6 h 118"/>
                <a:gd name="T48" fmla="*/ 78 w 94"/>
                <a:gd name="T49" fmla="*/ 15 h 118"/>
                <a:gd name="T50" fmla="*/ 83 w 94"/>
                <a:gd name="T51" fmla="*/ 24 h 118"/>
                <a:gd name="T52" fmla="*/ 86 w 94"/>
                <a:gd name="T53" fmla="*/ 37 h 118"/>
                <a:gd name="T54" fmla="*/ 80 w 94"/>
                <a:gd name="T55" fmla="*/ 24 h 118"/>
                <a:gd name="T56" fmla="*/ 72 w 94"/>
                <a:gd name="T57" fmla="*/ 15 h 118"/>
                <a:gd name="T58" fmla="*/ 61 w 94"/>
                <a:gd name="T59" fmla="*/ 7 h 118"/>
                <a:gd name="T60" fmla="*/ 54 w 94"/>
                <a:gd name="T61" fmla="*/ 5 h 118"/>
                <a:gd name="T62" fmla="*/ 45 w 94"/>
                <a:gd name="T63" fmla="*/ 4 h 118"/>
                <a:gd name="T64" fmla="*/ 37 w 94"/>
                <a:gd name="T65" fmla="*/ 5 h 118"/>
                <a:gd name="T66" fmla="*/ 23 w 94"/>
                <a:gd name="T67" fmla="*/ 13 h 118"/>
                <a:gd name="T68" fmla="*/ 16 w 94"/>
                <a:gd name="T69" fmla="*/ 19 h 118"/>
                <a:gd name="T70" fmla="*/ 11 w 94"/>
                <a:gd name="T71" fmla="*/ 29 h 118"/>
                <a:gd name="T72" fmla="*/ 6 w 94"/>
                <a:gd name="T73" fmla="*/ 44 h 118"/>
                <a:gd name="T74" fmla="*/ 4 w 94"/>
                <a:gd name="T75" fmla="*/ 57 h 118"/>
                <a:gd name="T76" fmla="*/ 4 w 94"/>
                <a:gd name="T77" fmla="*/ 68 h 118"/>
                <a:gd name="T78" fmla="*/ 8 w 94"/>
                <a:gd name="T79" fmla="*/ 81 h 118"/>
                <a:gd name="T80" fmla="*/ 13 w 94"/>
                <a:gd name="T81" fmla="*/ 90 h 118"/>
                <a:gd name="T82" fmla="*/ 19 w 94"/>
                <a:gd name="T83" fmla="*/ 98 h 118"/>
                <a:gd name="T84" fmla="*/ 28 w 94"/>
                <a:gd name="T85" fmla="*/ 106 h 118"/>
                <a:gd name="T86" fmla="*/ 37 w 94"/>
                <a:gd name="T87" fmla="*/ 111 h 118"/>
                <a:gd name="T88" fmla="*/ 46 w 94"/>
                <a:gd name="T89" fmla="*/ 112 h 118"/>
                <a:gd name="T90" fmla="*/ 54 w 94"/>
                <a:gd name="T91" fmla="*/ 114 h 118"/>
                <a:gd name="T92" fmla="*/ 64 w 94"/>
                <a:gd name="T93" fmla="*/ 110 h 118"/>
                <a:gd name="T94" fmla="*/ 72 w 94"/>
                <a:gd name="T95" fmla="*/ 105 h 118"/>
                <a:gd name="T96" fmla="*/ 78 w 94"/>
                <a:gd name="T97" fmla="*/ 98 h 118"/>
                <a:gd name="T98" fmla="*/ 83 w 94"/>
                <a:gd name="T99" fmla="*/ 90 h 118"/>
                <a:gd name="T100" fmla="*/ 87 w 94"/>
                <a:gd name="T101" fmla="*/ 80 h 118"/>
                <a:gd name="T102" fmla="*/ 90 w 94"/>
                <a:gd name="T103" fmla="*/ 68 h 118"/>
                <a:gd name="T104" fmla="*/ 90 w 94"/>
                <a:gd name="T105" fmla="*/ 55 h 118"/>
                <a:gd name="T106" fmla="*/ 87 w 94"/>
                <a:gd name="T107" fmla="*/ 42 h 11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4"/>
                <a:gd name="T163" fmla="*/ 0 h 118"/>
                <a:gd name="T164" fmla="*/ 94 w 94"/>
                <a:gd name="T165" fmla="*/ 118 h 11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4" h="118">
                  <a:moveTo>
                    <a:pt x="89" y="35"/>
                  </a:moveTo>
                  <a:lnTo>
                    <a:pt x="91" y="41"/>
                  </a:lnTo>
                  <a:lnTo>
                    <a:pt x="91" y="44"/>
                  </a:lnTo>
                  <a:lnTo>
                    <a:pt x="91" y="46"/>
                  </a:lnTo>
                  <a:lnTo>
                    <a:pt x="92" y="52"/>
                  </a:lnTo>
                  <a:lnTo>
                    <a:pt x="94" y="54"/>
                  </a:lnTo>
                  <a:lnTo>
                    <a:pt x="94" y="58"/>
                  </a:lnTo>
                  <a:lnTo>
                    <a:pt x="94" y="61"/>
                  </a:lnTo>
                  <a:lnTo>
                    <a:pt x="94" y="63"/>
                  </a:lnTo>
                  <a:lnTo>
                    <a:pt x="92" y="68"/>
                  </a:lnTo>
                  <a:lnTo>
                    <a:pt x="92" y="71"/>
                  </a:lnTo>
                  <a:lnTo>
                    <a:pt x="92" y="75"/>
                  </a:lnTo>
                  <a:lnTo>
                    <a:pt x="91" y="80"/>
                  </a:lnTo>
                  <a:lnTo>
                    <a:pt x="90" y="83"/>
                  </a:lnTo>
                  <a:lnTo>
                    <a:pt x="89" y="85"/>
                  </a:lnTo>
                  <a:lnTo>
                    <a:pt x="89" y="88"/>
                  </a:lnTo>
                  <a:lnTo>
                    <a:pt x="87" y="89"/>
                  </a:lnTo>
                  <a:lnTo>
                    <a:pt x="86" y="92"/>
                  </a:lnTo>
                  <a:lnTo>
                    <a:pt x="85" y="94"/>
                  </a:lnTo>
                  <a:lnTo>
                    <a:pt x="83" y="97"/>
                  </a:lnTo>
                  <a:lnTo>
                    <a:pt x="82" y="98"/>
                  </a:lnTo>
                  <a:lnTo>
                    <a:pt x="81" y="101"/>
                  </a:lnTo>
                  <a:lnTo>
                    <a:pt x="80" y="102"/>
                  </a:lnTo>
                  <a:lnTo>
                    <a:pt x="77" y="105"/>
                  </a:lnTo>
                  <a:lnTo>
                    <a:pt x="76" y="106"/>
                  </a:lnTo>
                  <a:lnTo>
                    <a:pt x="73" y="109"/>
                  </a:lnTo>
                  <a:lnTo>
                    <a:pt x="72" y="110"/>
                  </a:lnTo>
                  <a:lnTo>
                    <a:pt x="69" y="111"/>
                  </a:lnTo>
                  <a:lnTo>
                    <a:pt x="68" y="112"/>
                  </a:lnTo>
                  <a:lnTo>
                    <a:pt x="65" y="112"/>
                  </a:lnTo>
                  <a:lnTo>
                    <a:pt x="61" y="115"/>
                  </a:lnTo>
                  <a:lnTo>
                    <a:pt x="59" y="116"/>
                  </a:lnTo>
                  <a:lnTo>
                    <a:pt x="56" y="116"/>
                  </a:lnTo>
                  <a:lnTo>
                    <a:pt x="55" y="116"/>
                  </a:lnTo>
                  <a:lnTo>
                    <a:pt x="52" y="116"/>
                  </a:lnTo>
                  <a:lnTo>
                    <a:pt x="50" y="118"/>
                  </a:lnTo>
                  <a:lnTo>
                    <a:pt x="47" y="118"/>
                  </a:lnTo>
                  <a:lnTo>
                    <a:pt x="45" y="118"/>
                  </a:lnTo>
                  <a:lnTo>
                    <a:pt x="42" y="116"/>
                  </a:lnTo>
                  <a:lnTo>
                    <a:pt x="41" y="116"/>
                  </a:lnTo>
                  <a:lnTo>
                    <a:pt x="38" y="116"/>
                  </a:lnTo>
                  <a:lnTo>
                    <a:pt x="37" y="115"/>
                  </a:lnTo>
                  <a:lnTo>
                    <a:pt x="32" y="114"/>
                  </a:lnTo>
                  <a:lnTo>
                    <a:pt x="28" y="111"/>
                  </a:lnTo>
                  <a:lnTo>
                    <a:pt x="25" y="110"/>
                  </a:lnTo>
                  <a:lnTo>
                    <a:pt x="24" y="109"/>
                  </a:lnTo>
                  <a:lnTo>
                    <a:pt x="20" y="106"/>
                  </a:lnTo>
                  <a:lnTo>
                    <a:pt x="19" y="103"/>
                  </a:lnTo>
                  <a:lnTo>
                    <a:pt x="16" y="102"/>
                  </a:lnTo>
                  <a:lnTo>
                    <a:pt x="15" y="99"/>
                  </a:lnTo>
                  <a:lnTo>
                    <a:pt x="13" y="97"/>
                  </a:lnTo>
                  <a:lnTo>
                    <a:pt x="12" y="96"/>
                  </a:lnTo>
                  <a:lnTo>
                    <a:pt x="11" y="93"/>
                  </a:lnTo>
                  <a:lnTo>
                    <a:pt x="10" y="90"/>
                  </a:lnTo>
                  <a:lnTo>
                    <a:pt x="7" y="88"/>
                  </a:lnTo>
                  <a:lnTo>
                    <a:pt x="7" y="85"/>
                  </a:lnTo>
                  <a:lnTo>
                    <a:pt x="6" y="83"/>
                  </a:lnTo>
                  <a:lnTo>
                    <a:pt x="4" y="80"/>
                  </a:lnTo>
                  <a:lnTo>
                    <a:pt x="3" y="75"/>
                  </a:lnTo>
                  <a:lnTo>
                    <a:pt x="2" y="71"/>
                  </a:lnTo>
                  <a:lnTo>
                    <a:pt x="2" y="68"/>
                  </a:lnTo>
                  <a:lnTo>
                    <a:pt x="2" y="66"/>
                  </a:lnTo>
                  <a:lnTo>
                    <a:pt x="0" y="63"/>
                  </a:lnTo>
                  <a:lnTo>
                    <a:pt x="0" y="61"/>
                  </a:lnTo>
                  <a:lnTo>
                    <a:pt x="0" y="58"/>
                  </a:lnTo>
                  <a:lnTo>
                    <a:pt x="0" y="54"/>
                  </a:lnTo>
                  <a:lnTo>
                    <a:pt x="2" y="49"/>
                  </a:lnTo>
                  <a:lnTo>
                    <a:pt x="2" y="46"/>
                  </a:lnTo>
                  <a:lnTo>
                    <a:pt x="2" y="44"/>
                  </a:lnTo>
                  <a:lnTo>
                    <a:pt x="3" y="39"/>
                  </a:lnTo>
                  <a:lnTo>
                    <a:pt x="6" y="29"/>
                  </a:lnTo>
                  <a:lnTo>
                    <a:pt x="7" y="28"/>
                  </a:lnTo>
                  <a:lnTo>
                    <a:pt x="8" y="26"/>
                  </a:lnTo>
                  <a:lnTo>
                    <a:pt x="11" y="20"/>
                  </a:lnTo>
                  <a:lnTo>
                    <a:pt x="12" y="19"/>
                  </a:lnTo>
                  <a:lnTo>
                    <a:pt x="15" y="17"/>
                  </a:lnTo>
                  <a:lnTo>
                    <a:pt x="16" y="14"/>
                  </a:lnTo>
                  <a:lnTo>
                    <a:pt x="17" y="13"/>
                  </a:lnTo>
                  <a:lnTo>
                    <a:pt x="19" y="10"/>
                  </a:lnTo>
                  <a:lnTo>
                    <a:pt x="21" y="9"/>
                  </a:lnTo>
                  <a:lnTo>
                    <a:pt x="23" y="7"/>
                  </a:lnTo>
                  <a:lnTo>
                    <a:pt x="32" y="2"/>
                  </a:lnTo>
                  <a:lnTo>
                    <a:pt x="33" y="2"/>
                  </a:lnTo>
                  <a:lnTo>
                    <a:pt x="35" y="1"/>
                  </a:lnTo>
                  <a:lnTo>
                    <a:pt x="38" y="1"/>
                  </a:lnTo>
                  <a:lnTo>
                    <a:pt x="41" y="0"/>
                  </a:lnTo>
                  <a:lnTo>
                    <a:pt x="42" y="0"/>
                  </a:lnTo>
                  <a:lnTo>
                    <a:pt x="45" y="0"/>
                  </a:lnTo>
                  <a:lnTo>
                    <a:pt x="47" y="0"/>
                  </a:lnTo>
                  <a:lnTo>
                    <a:pt x="50" y="0"/>
                  </a:lnTo>
                  <a:lnTo>
                    <a:pt x="51" y="1"/>
                  </a:lnTo>
                  <a:lnTo>
                    <a:pt x="54" y="1"/>
                  </a:lnTo>
                  <a:lnTo>
                    <a:pt x="56" y="1"/>
                  </a:lnTo>
                  <a:lnTo>
                    <a:pt x="59" y="2"/>
                  </a:lnTo>
                  <a:lnTo>
                    <a:pt x="63" y="4"/>
                  </a:lnTo>
                  <a:lnTo>
                    <a:pt x="67" y="6"/>
                  </a:lnTo>
                  <a:lnTo>
                    <a:pt x="68" y="7"/>
                  </a:lnTo>
                  <a:lnTo>
                    <a:pt x="70" y="9"/>
                  </a:lnTo>
                  <a:lnTo>
                    <a:pt x="74" y="13"/>
                  </a:lnTo>
                  <a:lnTo>
                    <a:pt x="78" y="15"/>
                  </a:lnTo>
                  <a:lnTo>
                    <a:pt x="80" y="18"/>
                  </a:lnTo>
                  <a:lnTo>
                    <a:pt x="81" y="20"/>
                  </a:lnTo>
                  <a:lnTo>
                    <a:pt x="82" y="22"/>
                  </a:lnTo>
                  <a:lnTo>
                    <a:pt x="83" y="24"/>
                  </a:lnTo>
                  <a:lnTo>
                    <a:pt x="85" y="27"/>
                  </a:lnTo>
                  <a:lnTo>
                    <a:pt x="86" y="29"/>
                  </a:lnTo>
                  <a:lnTo>
                    <a:pt x="89" y="35"/>
                  </a:lnTo>
                  <a:lnTo>
                    <a:pt x="86" y="37"/>
                  </a:lnTo>
                  <a:lnTo>
                    <a:pt x="83" y="32"/>
                  </a:lnTo>
                  <a:lnTo>
                    <a:pt x="82" y="29"/>
                  </a:lnTo>
                  <a:lnTo>
                    <a:pt x="81" y="27"/>
                  </a:lnTo>
                  <a:lnTo>
                    <a:pt x="80" y="24"/>
                  </a:lnTo>
                  <a:lnTo>
                    <a:pt x="78" y="23"/>
                  </a:lnTo>
                  <a:lnTo>
                    <a:pt x="77" y="20"/>
                  </a:lnTo>
                  <a:lnTo>
                    <a:pt x="76" y="19"/>
                  </a:lnTo>
                  <a:lnTo>
                    <a:pt x="72" y="15"/>
                  </a:lnTo>
                  <a:lnTo>
                    <a:pt x="69" y="13"/>
                  </a:lnTo>
                  <a:lnTo>
                    <a:pt x="67" y="11"/>
                  </a:lnTo>
                  <a:lnTo>
                    <a:pt x="65" y="10"/>
                  </a:lnTo>
                  <a:lnTo>
                    <a:pt x="61" y="7"/>
                  </a:lnTo>
                  <a:lnTo>
                    <a:pt x="59" y="6"/>
                  </a:lnTo>
                  <a:lnTo>
                    <a:pt x="58" y="6"/>
                  </a:lnTo>
                  <a:lnTo>
                    <a:pt x="55" y="6"/>
                  </a:lnTo>
                  <a:lnTo>
                    <a:pt x="54" y="5"/>
                  </a:lnTo>
                  <a:lnTo>
                    <a:pt x="51" y="5"/>
                  </a:lnTo>
                  <a:lnTo>
                    <a:pt x="48" y="4"/>
                  </a:lnTo>
                  <a:lnTo>
                    <a:pt x="47" y="4"/>
                  </a:lnTo>
                  <a:lnTo>
                    <a:pt x="45" y="4"/>
                  </a:lnTo>
                  <a:lnTo>
                    <a:pt x="43" y="4"/>
                  </a:lnTo>
                  <a:lnTo>
                    <a:pt x="41" y="5"/>
                  </a:lnTo>
                  <a:lnTo>
                    <a:pt x="38" y="5"/>
                  </a:lnTo>
                  <a:lnTo>
                    <a:pt x="37" y="5"/>
                  </a:lnTo>
                  <a:lnTo>
                    <a:pt x="34" y="6"/>
                  </a:lnTo>
                  <a:lnTo>
                    <a:pt x="33" y="6"/>
                  </a:lnTo>
                  <a:lnTo>
                    <a:pt x="25" y="11"/>
                  </a:lnTo>
                  <a:lnTo>
                    <a:pt x="23" y="13"/>
                  </a:lnTo>
                  <a:lnTo>
                    <a:pt x="21" y="14"/>
                  </a:lnTo>
                  <a:lnTo>
                    <a:pt x="20" y="15"/>
                  </a:lnTo>
                  <a:lnTo>
                    <a:pt x="17" y="18"/>
                  </a:lnTo>
                  <a:lnTo>
                    <a:pt x="16" y="19"/>
                  </a:lnTo>
                  <a:lnTo>
                    <a:pt x="15" y="22"/>
                  </a:lnTo>
                  <a:lnTo>
                    <a:pt x="13" y="23"/>
                  </a:lnTo>
                  <a:lnTo>
                    <a:pt x="11" y="27"/>
                  </a:lnTo>
                  <a:lnTo>
                    <a:pt x="11" y="29"/>
                  </a:lnTo>
                  <a:lnTo>
                    <a:pt x="10" y="32"/>
                  </a:lnTo>
                  <a:lnTo>
                    <a:pt x="8" y="35"/>
                  </a:lnTo>
                  <a:lnTo>
                    <a:pt x="7" y="39"/>
                  </a:lnTo>
                  <a:lnTo>
                    <a:pt x="6" y="44"/>
                  </a:lnTo>
                  <a:lnTo>
                    <a:pt x="4" y="46"/>
                  </a:lnTo>
                  <a:lnTo>
                    <a:pt x="4" y="49"/>
                  </a:lnTo>
                  <a:lnTo>
                    <a:pt x="4" y="55"/>
                  </a:lnTo>
                  <a:lnTo>
                    <a:pt x="4" y="57"/>
                  </a:lnTo>
                  <a:lnTo>
                    <a:pt x="4" y="59"/>
                  </a:lnTo>
                  <a:lnTo>
                    <a:pt x="4" y="63"/>
                  </a:lnTo>
                  <a:lnTo>
                    <a:pt x="4" y="66"/>
                  </a:lnTo>
                  <a:lnTo>
                    <a:pt x="4" y="68"/>
                  </a:lnTo>
                  <a:lnTo>
                    <a:pt x="6" y="71"/>
                  </a:lnTo>
                  <a:lnTo>
                    <a:pt x="6" y="74"/>
                  </a:lnTo>
                  <a:lnTo>
                    <a:pt x="7" y="79"/>
                  </a:lnTo>
                  <a:lnTo>
                    <a:pt x="8" y="81"/>
                  </a:lnTo>
                  <a:lnTo>
                    <a:pt x="10" y="84"/>
                  </a:lnTo>
                  <a:lnTo>
                    <a:pt x="11" y="87"/>
                  </a:lnTo>
                  <a:lnTo>
                    <a:pt x="12" y="88"/>
                  </a:lnTo>
                  <a:lnTo>
                    <a:pt x="13" y="90"/>
                  </a:lnTo>
                  <a:lnTo>
                    <a:pt x="15" y="93"/>
                  </a:lnTo>
                  <a:lnTo>
                    <a:pt x="16" y="96"/>
                  </a:lnTo>
                  <a:lnTo>
                    <a:pt x="17" y="97"/>
                  </a:lnTo>
                  <a:lnTo>
                    <a:pt x="19" y="98"/>
                  </a:lnTo>
                  <a:lnTo>
                    <a:pt x="20" y="101"/>
                  </a:lnTo>
                  <a:lnTo>
                    <a:pt x="21" y="102"/>
                  </a:lnTo>
                  <a:lnTo>
                    <a:pt x="25" y="105"/>
                  </a:lnTo>
                  <a:lnTo>
                    <a:pt x="28" y="106"/>
                  </a:lnTo>
                  <a:lnTo>
                    <a:pt x="29" y="107"/>
                  </a:lnTo>
                  <a:lnTo>
                    <a:pt x="33" y="110"/>
                  </a:lnTo>
                  <a:lnTo>
                    <a:pt x="35" y="110"/>
                  </a:lnTo>
                  <a:lnTo>
                    <a:pt x="37" y="111"/>
                  </a:lnTo>
                  <a:lnTo>
                    <a:pt x="39" y="112"/>
                  </a:lnTo>
                  <a:lnTo>
                    <a:pt x="42" y="112"/>
                  </a:lnTo>
                  <a:lnTo>
                    <a:pt x="43" y="112"/>
                  </a:lnTo>
                  <a:lnTo>
                    <a:pt x="46" y="112"/>
                  </a:lnTo>
                  <a:lnTo>
                    <a:pt x="47" y="114"/>
                  </a:lnTo>
                  <a:lnTo>
                    <a:pt x="50" y="114"/>
                  </a:lnTo>
                  <a:lnTo>
                    <a:pt x="51" y="114"/>
                  </a:lnTo>
                  <a:lnTo>
                    <a:pt x="54" y="114"/>
                  </a:lnTo>
                  <a:lnTo>
                    <a:pt x="56" y="112"/>
                  </a:lnTo>
                  <a:lnTo>
                    <a:pt x="58" y="112"/>
                  </a:lnTo>
                  <a:lnTo>
                    <a:pt x="60" y="111"/>
                  </a:lnTo>
                  <a:lnTo>
                    <a:pt x="64" y="110"/>
                  </a:lnTo>
                  <a:lnTo>
                    <a:pt x="67" y="109"/>
                  </a:lnTo>
                  <a:lnTo>
                    <a:pt x="68" y="107"/>
                  </a:lnTo>
                  <a:lnTo>
                    <a:pt x="70" y="106"/>
                  </a:lnTo>
                  <a:lnTo>
                    <a:pt x="72" y="105"/>
                  </a:lnTo>
                  <a:lnTo>
                    <a:pt x="73" y="103"/>
                  </a:lnTo>
                  <a:lnTo>
                    <a:pt x="74" y="102"/>
                  </a:lnTo>
                  <a:lnTo>
                    <a:pt x="77" y="99"/>
                  </a:lnTo>
                  <a:lnTo>
                    <a:pt x="78" y="98"/>
                  </a:lnTo>
                  <a:lnTo>
                    <a:pt x="80" y="96"/>
                  </a:lnTo>
                  <a:lnTo>
                    <a:pt x="81" y="94"/>
                  </a:lnTo>
                  <a:lnTo>
                    <a:pt x="82" y="92"/>
                  </a:lnTo>
                  <a:lnTo>
                    <a:pt x="83" y="90"/>
                  </a:lnTo>
                  <a:lnTo>
                    <a:pt x="85" y="88"/>
                  </a:lnTo>
                  <a:lnTo>
                    <a:pt x="85" y="85"/>
                  </a:lnTo>
                  <a:lnTo>
                    <a:pt x="86" y="84"/>
                  </a:lnTo>
                  <a:lnTo>
                    <a:pt x="87" y="80"/>
                  </a:lnTo>
                  <a:lnTo>
                    <a:pt x="87" y="79"/>
                  </a:lnTo>
                  <a:lnTo>
                    <a:pt x="89" y="74"/>
                  </a:lnTo>
                  <a:lnTo>
                    <a:pt x="90" y="71"/>
                  </a:lnTo>
                  <a:lnTo>
                    <a:pt x="90" y="68"/>
                  </a:lnTo>
                  <a:lnTo>
                    <a:pt x="90" y="63"/>
                  </a:lnTo>
                  <a:lnTo>
                    <a:pt x="90" y="61"/>
                  </a:lnTo>
                  <a:lnTo>
                    <a:pt x="90" y="58"/>
                  </a:lnTo>
                  <a:lnTo>
                    <a:pt x="90" y="55"/>
                  </a:lnTo>
                  <a:lnTo>
                    <a:pt x="90" y="53"/>
                  </a:lnTo>
                  <a:lnTo>
                    <a:pt x="89" y="46"/>
                  </a:lnTo>
                  <a:lnTo>
                    <a:pt x="89" y="44"/>
                  </a:lnTo>
                  <a:lnTo>
                    <a:pt x="87" y="42"/>
                  </a:lnTo>
                  <a:lnTo>
                    <a:pt x="86" y="37"/>
                  </a:lnTo>
                  <a:lnTo>
                    <a:pt x="89" y="35"/>
                  </a:lnTo>
                  <a:close/>
                </a:path>
              </a:pathLst>
            </a:custGeom>
            <a:solidFill>
              <a:srgbClr val="808080"/>
            </a:solidFill>
            <a:ln w="9525">
              <a:noFill/>
              <a:round/>
              <a:headEnd/>
              <a:tailEnd/>
            </a:ln>
          </p:spPr>
          <p:txBody>
            <a:bodyPr/>
            <a:lstStyle/>
            <a:p>
              <a:endParaRPr lang="en-US"/>
            </a:p>
          </p:txBody>
        </p:sp>
        <p:sp>
          <p:nvSpPr>
            <p:cNvPr id="439" name="Freeform 585"/>
            <p:cNvSpPr>
              <a:spLocks/>
            </p:cNvSpPr>
            <p:nvPr/>
          </p:nvSpPr>
          <p:spPr bwMode="auto">
            <a:xfrm>
              <a:off x="2474" y="1432"/>
              <a:ext cx="65" cy="82"/>
            </a:xfrm>
            <a:custGeom>
              <a:avLst/>
              <a:gdLst>
                <a:gd name="T0" fmla="*/ 25 w 65"/>
                <a:gd name="T1" fmla="*/ 0 h 82"/>
                <a:gd name="T2" fmla="*/ 27 w 65"/>
                <a:gd name="T3" fmla="*/ 0 h 82"/>
                <a:gd name="T4" fmla="*/ 31 w 65"/>
                <a:gd name="T5" fmla="*/ 0 h 82"/>
                <a:gd name="T6" fmla="*/ 35 w 65"/>
                <a:gd name="T7" fmla="*/ 0 h 82"/>
                <a:gd name="T8" fmla="*/ 39 w 65"/>
                <a:gd name="T9" fmla="*/ 2 h 82"/>
                <a:gd name="T10" fmla="*/ 49 w 65"/>
                <a:gd name="T11" fmla="*/ 6 h 82"/>
                <a:gd name="T12" fmla="*/ 52 w 65"/>
                <a:gd name="T13" fmla="*/ 9 h 82"/>
                <a:gd name="T14" fmla="*/ 54 w 65"/>
                <a:gd name="T15" fmla="*/ 11 h 82"/>
                <a:gd name="T16" fmla="*/ 56 w 65"/>
                <a:gd name="T17" fmla="*/ 15 h 82"/>
                <a:gd name="T18" fmla="*/ 60 w 65"/>
                <a:gd name="T19" fmla="*/ 20 h 82"/>
                <a:gd name="T20" fmla="*/ 63 w 65"/>
                <a:gd name="T21" fmla="*/ 32 h 82"/>
                <a:gd name="T22" fmla="*/ 63 w 65"/>
                <a:gd name="T23" fmla="*/ 34 h 82"/>
                <a:gd name="T24" fmla="*/ 65 w 65"/>
                <a:gd name="T25" fmla="*/ 38 h 82"/>
                <a:gd name="T26" fmla="*/ 65 w 65"/>
                <a:gd name="T27" fmla="*/ 42 h 82"/>
                <a:gd name="T28" fmla="*/ 65 w 65"/>
                <a:gd name="T29" fmla="*/ 46 h 82"/>
                <a:gd name="T30" fmla="*/ 63 w 65"/>
                <a:gd name="T31" fmla="*/ 51 h 82"/>
                <a:gd name="T32" fmla="*/ 61 w 65"/>
                <a:gd name="T33" fmla="*/ 61 h 82"/>
                <a:gd name="T34" fmla="*/ 60 w 65"/>
                <a:gd name="T35" fmla="*/ 65 h 82"/>
                <a:gd name="T36" fmla="*/ 57 w 65"/>
                <a:gd name="T37" fmla="*/ 69 h 82"/>
                <a:gd name="T38" fmla="*/ 54 w 65"/>
                <a:gd name="T39" fmla="*/ 72 h 82"/>
                <a:gd name="T40" fmla="*/ 52 w 65"/>
                <a:gd name="T41" fmla="*/ 74 h 82"/>
                <a:gd name="T42" fmla="*/ 49 w 65"/>
                <a:gd name="T43" fmla="*/ 77 h 82"/>
                <a:gd name="T44" fmla="*/ 43 w 65"/>
                <a:gd name="T45" fmla="*/ 81 h 82"/>
                <a:gd name="T46" fmla="*/ 39 w 65"/>
                <a:gd name="T47" fmla="*/ 82 h 82"/>
                <a:gd name="T48" fmla="*/ 35 w 65"/>
                <a:gd name="T49" fmla="*/ 82 h 82"/>
                <a:gd name="T50" fmla="*/ 31 w 65"/>
                <a:gd name="T51" fmla="*/ 82 h 82"/>
                <a:gd name="T52" fmla="*/ 26 w 65"/>
                <a:gd name="T53" fmla="*/ 81 h 82"/>
                <a:gd name="T54" fmla="*/ 17 w 65"/>
                <a:gd name="T55" fmla="*/ 76 h 82"/>
                <a:gd name="T56" fmla="*/ 14 w 65"/>
                <a:gd name="T57" fmla="*/ 74 h 82"/>
                <a:gd name="T58" fmla="*/ 12 w 65"/>
                <a:gd name="T59" fmla="*/ 72 h 82"/>
                <a:gd name="T60" fmla="*/ 10 w 65"/>
                <a:gd name="T61" fmla="*/ 69 h 82"/>
                <a:gd name="T62" fmla="*/ 8 w 65"/>
                <a:gd name="T63" fmla="*/ 65 h 82"/>
                <a:gd name="T64" fmla="*/ 5 w 65"/>
                <a:gd name="T65" fmla="*/ 61 h 82"/>
                <a:gd name="T66" fmla="*/ 1 w 65"/>
                <a:gd name="T67" fmla="*/ 50 h 82"/>
                <a:gd name="T68" fmla="*/ 0 w 65"/>
                <a:gd name="T69" fmla="*/ 46 h 82"/>
                <a:gd name="T70" fmla="*/ 1 w 65"/>
                <a:gd name="T71" fmla="*/ 44 h 82"/>
                <a:gd name="T72" fmla="*/ 0 w 65"/>
                <a:gd name="T73" fmla="*/ 41 h 82"/>
                <a:gd name="T74" fmla="*/ 0 w 65"/>
                <a:gd name="T75" fmla="*/ 37 h 82"/>
                <a:gd name="T76" fmla="*/ 0 w 65"/>
                <a:gd name="T77" fmla="*/ 34 h 82"/>
                <a:gd name="T78" fmla="*/ 4 w 65"/>
                <a:gd name="T79" fmla="*/ 21 h 82"/>
                <a:gd name="T80" fmla="*/ 5 w 65"/>
                <a:gd name="T81" fmla="*/ 17 h 82"/>
                <a:gd name="T82" fmla="*/ 8 w 65"/>
                <a:gd name="T83" fmla="*/ 15 h 82"/>
                <a:gd name="T84" fmla="*/ 9 w 65"/>
                <a:gd name="T85" fmla="*/ 12 h 82"/>
                <a:gd name="T86" fmla="*/ 12 w 65"/>
                <a:gd name="T87" fmla="*/ 8 h 82"/>
                <a:gd name="T88" fmla="*/ 14 w 65"/>
                <a:gd name="T89" fmla="*/ 7 h 8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
                <a:gd name="T136" fmla="*/ 0 h 82"/>
                <a:gd name="T137" fmla="*/ 65 w 65"/>
                <a:gd name="T138" fmla="*/ 82 h 8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 h="82">
                  <a:moveTo>
                    <a:pt x="18" y="3"/>
                  </a:moveTo>
                  <a:lnTo>
                    <a:pt x="22" y="2"/>
                  </a:lnTo>
                  <a:lnTo>
                    <a:pt x="25" y="0"/>
                  </a:lnTo>
                  <a:lnTo>
                    <a:pt x="25" y="2"/>
                  </a:lnTo>
                  <a:lnTo>
                    <a:pt x="26" y="0"/>
                  </a:lnTo>
                  <a:lnTo>
                    <a:pt x="27" y="0"/>
                  </a:lnTo>
                  <a:lnTo>
                    <a:pt x="28" y="0"/>
                  </a:lnTo>
                  <a:lnTo>
                    <a:pt x="30" y="0"/>
                  </a:lnTo>
                  <a:lnTo>
                    <a:pt x="31" y="0"/>
                  </a:lnTo>
                  <a:lnTo>
                    <a:pt x="32" y="0"/>
                  </a:lnTo>
                  <a:lnTo>
                    <a:pt x="34" y="0"/>
                  </a:lnTo>
                  <a:lnTo>
                    <a:pt x="35" y="0"/>
                  </a:lnTo>
                  <a:lnTo>
                    <a:pt x="36" y="0"/>
                  </a:lnTo>
                  <a:lnTo>
                    <a:pt x="38" y="0"/>
                  </a:lnTo>
                  <a:lnTo>
                    <a:pt x="39" y="2"/>
                  </a:lnTo>
                  <a:lnTo>
                    <a:pt x="47" y="4"/>
                  </a:lnTo>
                  <a:lnTo>
                    <a:pt x="47" y="6"/>
                  </a:lnTo>
                  <a:lnTo>
                    <a:pt x="49" y="6"/>
                  </a:lnTo>
                  <a:lnTo>
                    <a:pt x="49" y="7"/>
                  </a:lnTo>
                  <a:lnTo>
                    <a:pt x="50" y="8"/>
                  </a:lnTo>
                  <a:lnTo>
                    <a:pt x="52" y="9"/>
                  </a:lnTo>
                  <a:lnTo>
                    <a:pt x="53" y="9"/>
                  </a:lnTo>
                  <a:lnTo>
                    <a:pt x="53" y="11"/>
                  </a:lnTo>
                  <a:lnTo>
                    <a:pt x="54" y="11"/>
                  </a:lnTo>
                  <a:lnTo>
                    <a:pt x="54" y="12"/>
                  </a:lnTo>
                  <a:lnTo>
                    <a:pt x="56" y="13"/>
                  </a:lnTo>
                  <a:lnTo>
                    <a:pt x="56" y="15"/>
                  </a:lnTo>
                  <a:lnTo>
                    <a:pt x="57" y="16"/>
                  </a:lnTo>
                  <a:lnTo>
                    <a:pt x="58" y="17"/>
                  </a:lnTo>
                  <a:lnTo>
                    <a:pt x="60" y="20"/>
                  </a:lnTo>
                  <a:lnTo>
                    <a:pt x="61" y="25"/>
                  </a:lnTo>
                  <a:lnTo>
                    <a:pt x="63" y="29"/>
                  </a:lnTo>
                  <a:lnTo>
                    <a:pt x="63" y="32"/>
                  </a:lnTo>
                  <a:lnTo>
                    <a:pt x="63" y="33"/>
                  </a:lnTo>
                  <a:lnTo>
                    <a:pt x="65" y="34"/>
                  </a:lnTo>
                  <a:lnTo>
                    <a:pt x="63" y="34"/>
                  </a:lnTo>
                  <a:lnTo>
                    <a:pt x="65" y="35"/>
                  </a:lnTo>
                  <a:lnTo>
                    <a:pt x="65" y="37"/>
                  </a:lnTo>
                  <a:lnTo>
                    <a:pt x="65" y="38"/>
                  </a:lnTo>
                  <a:lnTo>
                    <a:pt x="65" y="39"/>
                  </a:lnTo>
                  <a:lnTo>
                    <a:pt x="65" y="41"/>
                  </a:lnTo>
                  <a:lnTo>
                    <a:pt x="65" y="42"/>
                  </a:lnTo>
                  <a:lnTo>
                    <a:pt x="65" y="43"/>
                  </a:lnTo>
                  <a:lnTo>
                    <a:pt x="65" y="44"/>
                  </a:lnTo>
                  <a:lnTo>
                    <a:pt x="65" y="46"/>
                  </a:lnTo>
                  <a:lnTo>
                    <a:pt x="65" y="47"/>
                  </a:lnTo>
                  <a:lnTo>
                    <a:pt x="65" y="48"/>
                  </a:lnTo>
                  <a:lnTo>
                    <a:pt x="63" y="51"/>
                  </a:lnTo>
                  <a:lnTo>
                    <a:pt x="65" y="52"/>
                  </a:lnTo>
                  <a:lnTo>
                    <a:pt x="62" y="60"/>
                  </a:lnTo>
                  <a:lnTo>
                    <a:pt x="61" y="61"/>
                  </a:lnTo>
                  <a:lnTo>
                    <a:pt x="61" y="63"/>
                  </a:lnTo>
                  <a:lnTo>
                    <a:pt x="60" y="64"/>
                  </a:lnTo>
                  <a:lnTo>
                    <a:pt x="60" y="65"/>
                  </a:lnTo>
                  <a:lnTo>
                    <a:pt x="58" y="66"/>
                  </a:lnTo>
                  <a:lnTo>
                    <a:pt x="58" y="68"/>
                  </a:lnTo>
                  <a:lnTo>
                    <a:pt x="57" y="69"/>
                  </a:lnTo>
                  <a:lnTo>
                    <a:pt x="56" y="70"/>
                  </a:lnTo>
                  <a:lnTo>
                    <a:pt x="56" y="72"/>
                  </a:lnTo>
                  <a:lnTo>
                    <a:pt x="54" y="72"/>
                  </a:lnTo>
                  <a:lnTo>
                    <a:pt x="54" y="73"/>
                  </a:lnTo>
                  <a:lnTo>
                    <a:pt x="53" y="73"/>
                  </a:lnTo>
                  <a:lnTo>
                    <a:pt x="52" y="74"/>
                  </a:lnTo>
                  <a:lnTo>
                    <a:pt x="52" y="76"/>
                  </a:lnTo>
                  <a:lnTo>
                    <a:pt x="50" y="76"/>
                  </a:lnTo>
                  <a:lnTo>
                    <a:pt x="49" y="77"/>
                  </a:lnTo>
                  <a:lnTo>
                    <a:pt x="47" y="78"/>
                  </a:lnTo>
                  <a:lnTo>
                    <a:pt x="44" y="81"/>
                  </a:lnTo>
                  <a:lnTo>
                    <a:pt x="43" y="81"/>
                  </a:lnTo>
                  <a:lnTo>
                    <a:pt x="41" y="81"/>
                  </a:lnTo>
                  <a:lnTo>
                    <a:pt x="40" y="81"/>
                  </a:lnTo>
                  <a:lnTo>
                    <a:pt x="39" y="82"/>
                  </a:lnTo>
                  <a:lnTo>
                    <a:pt x="38" y="82"/>
                  </a:lnTo>
                  <a:lnTo>
                    <a:pt x="36" y="82"/>
                  </a:lnTo>
                  <a:lnTo>
                    <a:pt x="35" y="82"/>
                  </a:lnTo>
                  <a:lnTo>
                    <a:pt x="34" y="82"/>
                  </a:lnTo>
                  <a:lnTo>
                    <a:pt x="32" y="82"/>
                  </a:lnTo>
                  <a:lnTo>
                    <a:pt x="31" y="82"/>
                  </a:lnTo>
                  <a:lnTo>
                    <a:pt x="30" y="82"/>
                  </a:lnTo>
                  <a:lnTo>
                    <a:pt x="28" y="82"/>
                  </a:lnTo>
                  <a:lnTo>
                    <a:pt x="26" y="81"/>
                  </a:lnTo>
                  <a:lnTo>
                    <a:pt x="19" y="78"/>
                  </a:lnTo>
                  <a:lnTo>
                    <a:pt x="18" y="77"/>
                  </a:lnTo>
                  <a:lnTo>
                    <a:pt x="17" y="76"/>
                  </a:lnTo>
                  <a:lnTo>
                    <a:pt x="16" y="76"/>
                  </a:lnTo>
                  <a:lnTo>
                    <a:pt x="16" y="74"/>
                  </a:lnTo>
                  <a:lnTo>
                    <a:pt x="14" y="74"/>
                  </a:lnTo>
                  <a:lnTo>
                    <a:pt x="13" y="73"/>
                  </a:lnTo>
                  <a:lnTo>
                    <a:pt x="12" y="73"/>
                  </a:lnTo>
                  <a:lnTo>
                    <a:pt x="12" y="72"/>
                  </a:lnTo>
                  <a:lnTo>
                    <a:pt x="12" y="70"/>
                  </a:lnTo>
                  <a:lnTo>
                    <a:pt x="10" y="70"/>
                  </a:lnTo>
                  <a:lnTo>
                    <a:pt x="10" y="69"/>
                  </a:lnTo>
                  <a:lnTo>
                    <a:pt x="9" y="68"/>
                  </a:lnTo>
                  <a:lnTo>
                    <a:pt x="8" y="66"/>
                  </a:lnTo>
                  <a:lnTo>
                    <a:pt x="8" y="65"/>
                  </a:lnTo>
                  <a:lnTo>
                    <a:pt x="6" y="65"/>
                  </a:lnTo>
                  <a:lnTo>
                    <a:pt x="5" y="63"/>
                  </a:lnTo>
                  <a:lnTo>
                    <a:pt x="5" y="61"/>
                  </a:lnTo>
                  <a:lnTo>
                    <a:pt x="4" y="57"/>
                  </a:lnTo>
                  <a:lnTo>
                    <a:pt x="3" y="54"/>
                  </a:lnTo>
                  <a:lnTo>
                    <a:pt x="1" y="50"/>
                  </a:lnTo>
                  <a:lnTo>
                    <a:pt x="1" y="48"/>
                  </a:lnTo>
                  <a:lnTo>
                    <a:pt x="1" y="47"/>
                  </a:lnTo>
                  <a:lnTo>
                    <a:pt x="0" y="46"/>
                  </a:lnTo>
                  <a:lnTo>
                    <a:pt x="1" y="46"/>
                  </a:lnTo>
                  <a:lnTo>
                    <a:pt x="0" y="44"/>
                  </a:lnTo>
                  <a:lnTo>
                    <a:pt x="1" y="44"/>
                  </a:lnTo>
                  <a:lnTo>
                    <a:pt x="0" y="43"/>
                  </a:lnTo>
                  <a:lnTo>
                    <a:pt x="0" y="42"/>
                  </a:lnTo>
                  <a:lnTo>
                    <a:pt x="0" y="41"/>
                  </a:lnTo>
                  <a:lnTo>
                    <a:pt x="0" y="39"/>
                  </a:lnTo>
                  <a:lnTo>
                    <a:pt x="0" y="38"/>
                  </a:lnTo>
                  <a:lnTo>
                    <a:pt x="0" y="37"/>
                  </a:lnTo>
                  <a:lnTo>
                    <a:pt x="1" y="35"/>
                  </a:lnTo>
                  <a:lnTo>
                    <a:pt x="1" y="34"/>
                  </a:lnTo>
                  <a:lnTo>
                    <a:pt x="0" y="34"/>
                  </a:lnTo>
                  <a:lnTo>
                    <a:pt x="1" y="32"/>
                  </a:lnTo>
                  <a:lnTo>
                    <a:pt x="1" y="30"/>
                  </a:lnTo>
                  <a:lnTo>
                    <a:pt x="4" y="21"/>
                  </a:lnTo>
                  <a:lnTo>
                    <a:pt x="4" y="20"/>
                  </a:lnTo>
                  <a:lnTo>
                    <a:pt x="5" y="19"/>
                  </a:lnTo>
                  <a:lnTo>
                    <a:pt x="5" y="17"/>
                  </a:lnTo>
                  <a:lnTo>
                    <a:pt x="6" y="16"/>
                  </a:lnTo>
                  <a:lnTo>
                    <a:pt x="6" y="15"/>
                  </a:lnTo>
                  <a:lnTo>
                    <a:pt x="8" y="15"/>
                  </a:lnTo>
                  <a:lnTo>
                    <a:pt x="8" y="13"/>
                  </a:lnTo>
                  <a:lnTo>
                    <a:pt x="9" y="13"/>
                  </a:lnTo>
                  <a:lnTo>
                    <a:pt x="9" y="12"/>
                  </a:lnTo>
                  <a:lnTo>
                    <a:pt x="10" y="11"/>
                  </a:lnTo>
                  <a:lnTo>
                    <a:pt x="12" y="9"/>
                  </a:lnTo>
                  <a:lnTo>
                    <a:pt x="12" y="8"/>
                  </a:lnTo>
                  <a:lnTo>
                    <a:pt x="13" y="8"/>
                  </a:lnTo>
                  <a:lnTo>
                    <a:pt x="13" y="7"/>
                  </a:lnTo>
                  <a:lnTo>
                    <a:pt x="14" y="7"/>
                  </a:lnTo>
                  <a:lnTo>
                    <a:pt x="16" y="6"/>
                  </a:lnTo>
                  <a:lnTo>
                    <a:pt x="18" y="3"/>
                  </a:lnTo>
                  <a:close/>
                </a:path>
              </a:pathLst>
            </a:custGeom>
            <a:solidFill>
              <a:srgbClr val="808080"/>
            </a:solidFill>
            <a:ln w="9525">
              <a:noFill/>
              <a:round/>
              <a:headEnd/>
              <a:tailEnd/>
            </a:ln>
          </p:spPr>
          <p:txBody>
            <a:bodyPr/>
            <a:lstStyle/>
            <a:p>
              <a:endParaRPr lang="en-US"/>
            </a:p>
          </p:txBody>
        </p:sp>
        <p:sp>
          <p:nvSpPr>
            <p:cNvPr id="440" name="Freeform 586"/>
            <p:cNvSpPr>
              <a:spLocks/>
            </p:cNvSpPr>
            <p:nvPr/>
          </p:nvSpPr>
          <p:spPr bwMode="auto">
            <a:xfrm>
              <a:off x="2473" y="1430"/>
              <a:ext cx="67" cy="85"/>
            </a:xfrm>
            <a:custGeom>
              <a:avLst/>
              <a:gdLst>
                <a:gd name="T0" fmla="*/ 67 w 67"/>
                <a:gd name="T1" fmla="*/ 36 h 85"/>
                <a:gd name="T2" fmla="*/ 67 w 67"/>
                <a:gd name="T3" fmla="*/ 44 h 85"/>
                <a:gd name="T4" fmla="*/ 67 w 67"/>
                <a:gd name="T5" fmla="*/ 52 h 85"/>
                <a:gd name="T6" fmla="*/ 63 w 67"/>
                <a:gd name="T7" fmla="*/ 66 h 85"/>
                <a:gd name="T8" fmla="*/ 59 w 67"/>
                <a:gd name="T9" fmla="*/ 72 h 85"/>
                <a:gd name="T10" fmla="*/ 54 w 67"/>
                <a:gd name="T11" fmla="*/ 78 h 85"/>
                <a:gd name="T12" fmla="*/ 49 w 67"/>
                <a:gd name="T13" fmla="*/ 83 h 85"/>
                <a:gd name="T14" fmla="*/ 39 w 67"/>
                <a:gd name="T15" fmla="*/ 85 h 85"/>
                <a:gd name="T16" fmla="*/ 32 w 67"/>
                <a:gd name="T17" fmla="*/ 85 h 85"/>
                <a:gd name="T18" fmla="*/ 19 w 67"/>
                <a:gd name="T19" fmla="*/ 81 h 85"/>
                <a:gd name="T20" fmla="*/ 14 w 67"/>
                <a:gd name="T21" fmla="*/ 78 h 85"/>
                <a:gd name="T22" fmla="*/ 7 w 67"/>
                <a:gd name="T23" fmla="*/ 70 h 85"/>
                <a:gd name="T24" fmla="*/ 4 w 67"/>
                <a:gd name="T25" fmla="*/ 61 h 85"/>
                <a:gd name="T26" fmla="*/ 0 w 67"/>
                <a:gd name="T27" fmla="*/ 48 h 85"/>
                <a:gd name="T28" fmla="*/ 0 w 67"/>
                <a:gd name="T29" fmla="*/ 40 h 85"/>
                <a:gd name="T30" fmla="*/ 1 w 67"/>
                <a:gd name="T31" fmla="*/ 31 h 85"/>
                <a:gd name="T32" fmla="*/ 7 w 67"/>
                <a:gd name="T33" fmla="*/ 15 h 85"/>
                <a:gd name="T34" fmla="*/ 11 w 67"/>
                <a:gd name="T35" fmla="*/ 9 h 85"/>
                <a:gd name="T36" fmla="*/ 22 w 67"/>
                <a:gd name="T37" fmla="*/ 1 h 85"/>
                <a:gd name="T38" fmla="*/ 28 w 67"/>
                <a:gd name="T39" fmla="*/ 0 h 85"/>
                <a:gd name="T40" fmla="*/ 40 w 67"/>
                <a:gd name="T41" fmla="*/ 1 h 85"/>
                <a:gd name="T42" fmla="*/ 50 w 67"/>
                <a:gd name="T43" fmla="*/ 6 h 85"/>
                <a:gd name="T44" fmla="*/ 55 w 67"/>
                <a:gd name="T45" fmla="*/ 11 h 85"/>
                <a:gd name="T46" fmla="*/ 61 w 67"/>
                <a:gd name="T47" fmla="*/ 18 h 85"/>
                <a:gd name="T48" fmla="*/ 59 w 67"/>
                <a:gd name="T49" fmla="*/ 22 h 85"/>
                <a:gd name="T50" fmla="*/ 55 w 67"/>
                <a:gd name="T51" fmla="*/ 15 h 85"/>
                <a:gd name="T52" fmla="*/ 50 w 67"/>
                <a:gd name="T53" fmla="*/ 11 h 85"/>
                <a:gd name="T54" fmla="*/ 45 w 67"/>
                <a:gd name="T55" fmla="*/ 8 h 85"/>
                <a:gd name="T56" fmla="*/ 33 w 67"/>
                <a:gd name="T57" fmla="*/ 4 h 85"/>
                <a:gd name="T58" fmla="*/ 26 w 67"/>
                <a:gd name="T59" fmla="*/ 5 h 85"/>
                <a:gd name="T60" fmla="*/ 17 w 67"/>
                <a:gd name="T61" fmla="*/ 10 h 85"/>
                <a:gd name="T62" fmla="*/ 11 w 67"/>
                <a:gd name="T63" fmla="*/ 14 h 85"/>
                <a:gd name="T64" fmla="*/ 6 w 67"/>
                <a:gd name="T65" fmla="*/ 23 h 85"/>
                <a:gd name="T66" fmla="*/ 4 w 67"/>
                <a:gd name="T67" fmla="*/ 34 h 85"/>
                <a:gd name="T68" fmla="*/ 4 w 67"/>
                <a:gd name="T69" fmla="*/ 41 h 85"/>
                <a:gd name="T70" fmla="*/ 4 w 67"/>
                <a:gd name="T71" fmla="*/ 49 h 85"/>
                <a:gd name="T72" fmla="*/ 6 w 67"/>
                <a:gd name="T73" fmla="*/ 58 h 85"/>
                <a:gd name="T74" fmla="*/ 10 w 67"/>
                <a:gd name="T75" fmla="*/ 67 h 85"/>
                <a:gd name="T76" fmla="*/ 17 w 67"/>
                <a:gd name="T77" fmla="*/ 74 h 85"/>
                <a:gd name="T78" fmla="*/ 22 w 67"/>
                <a:gd name="T79" fmla="*/ 78 h 85"/>
                <a:gd name="T80" fmla="*/ 31 w 67"/>
                <a:gd name="T81" fmla="*/ 81 h 85"/>
                <a:gd name="T82" fmla="*/ 37 w 67"/>
                <a:gd name="T83" fmla="*/ 81 h 85"/>
                <a:gd name="T84" fmla="*/ 45 w 67"/>
                <a:gd name="T85" fmla="*/ 80 h 85"/>
                <a:gd name="T86" fmla="*/ 53 w 67"/>
                <a:gd name="T87" fmla="*/ 75 h 85"/>
                <a:gd name="T88" fmla="*/ 57 w 67"/>
                <a:gd name="T89" fmla="*/ 70 h 85"/>
                <a:gd name="T90" fmla="*/ 59 w 67"/>
                <a:gd name="T91" fmla="*/ 63 h 85"/>
                <a:gd name="T92" fmla="*/ 63 w 67"/>
                <a:gd name="T93" fmla="*/ 53 h 85"/>
                <a:gd name="T94" fmla="*/ 64 w 67"/>
                <a:gd name="T95" fmla="*/ 46 h 85"/>
                <a:gd name="T96" fmla="*/ 64 w 67"/>
                <a:gd name="T97" fmla="*/ 39 h 85"/>
                <a:gd name="T98" fmla="*/ 61 w 67"/>
                <a:gd name="T99" fmla="*/ 27 h 8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85"/>
                <a:gd name="T152" fmla="*/ 67 w 67"/>
                <a:gd name="T153" fmla="*/ 85 h 8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85">
                  <a:moveTo>
                    <a:pt x="64" y="26"/>
                  </a:moveTo>
                  <a:lnTo>
                    <a:pt x="66" y="31"/>
                  </a:lnTo>
                  <a:lnTo>
                    <a:pt x="67" y="34"/>
                  </a:lnTo>
                  <a:lnTo>
                    <a:pt x="67" y="36"/>
                  </a:lnTo>
                  <a:lnTo>
                    <a:pt x="67" y="37"/>
                  </a:lnTo>
                  <a:lnTo>
                    <a:pt x="67" y="40"/>
                  </a:lnTo>
                  <a:lnTo>
                    <a:pt x="67" y="41"/>
                  </a:lnTo>
                  <a:lnTo>
                    <a:pt x="67" y="44"/>
                  </a:lnTo>
                  <a:lnTo>
                    <a:pt x="67" y="46"/>
                  </a:lnTo>
                  <a:lnTo>
                    <a:pt x="67" y="48"/>
                  </a:lnTo>
                  <a:lnTo>
                    <a:pt x="67" y="50"/>
                  </a:lnTo>
                  <a:lnTo>
                    <a:pt x="67" y="52"/>
                  </a:lnTo>
                  <a:lnTo>
                    <a:pt x="67" y="54"/>
                  </a:lnTo>
                  <a:lnTo>
                    <a:pt x="64" y="62"/>
                  </a:lnTo>
                  <a:lnTo>
                    <a:pt x="63" y="63"/>
                  </a:lnTo>
                  <a:lnTo>
                    <a:pt x="63" y="66"/>
                  </a:lnTo>
                  <a:lnTo>
                    <a:pt x="62" y="67"/>
                  </a:lnTo>
                  <a:lnTo>
                    <a:pt x="61" y="68"/>
                  </a:lnTo>
                  <a:lnTo>
                    <a:pt x="61" y="71"/>
                  </a:lnTo>
                  <a:lnTo>
                    <a:pt x="59" y="72"/>
                  </a:lnTo>
                  <a:lnTo>
                    <a:pt x="58" y="74"/>
                  </a:lnTo>
                  <a:lnTo>
                    <a:pt x="57" y="75"/>
                  </a:lnTo>
                  <a:lnTo>
                    <a:pt x="55" y="76"/>
                  </a:lnTo>
                  <a:lnTo>
                    <a:pt x="54" y="78"/>
                  </a:lnTo>
                  <a:lnTo>
                    <a:pt x="53" y="79"/>
                  </a:lnTo>
                  <a:lnTo>
                    <a:pt x="50" y="80"/>
                  </a:lnTo>
                  <a:lnTo>
                    <a:pt x="49" y="81"/>
                  </a:lnTo>
                  <a:lnTo>
                    <a:pt x="49" y="83"/>
                  </a:lnTo>
                  <a:lnTo>
                    <a:pt x="45" y="84"/>
                  </a:lnTo>
                  <a:lnTo>
                    <a:pt x="44" y="84"/>
                  </a:lnTo>
                  <a:lnTo>
                    <a:pt x="42" y="85"/>
                  </a:lnTo>
                  <a:lnTo>
                    <a:pt x="39" y="85"/>
                  </a:lnTo>
                  <a:lnTo>
                    <a:pt x="37" y="85"/>
                  </a:lnTo>
                  <a:lnTo>
                    <a:pt x="36" y="85"/>
                  </a:lnTo>
                  <a:lnTo>
                    <a:pt x="35" y="85"/>
                  </a:lnTo>
                  <a:lnTo>
                    <a:pt x="32" y="85"/>
                  </a:lnTo>
                  <a:lnTo>
                    <a:pt x="31" y="85"/>
                  </a:lnTo>
                  <a:lnTo>
                    <a:pt x="27" y="84"/>
                  </a:lnTo>
                  <a:lnTo>
                    <a:pt x="26" y="84"/>
                  </a:lnTo>
                  <a:lnTo>
                    <a:pt x="19" y="81"/>
                  </a:lnTo>
                  <a:lnTo>
                    <a:pt x="18" y="80"/>
                  </a:lnTo>
                  <a:lnTo>
                    <a:pt x="17" y="79"/>
                  </a:lnTo>
                  <a:lnTo>
                    <a:pt x="15" y="78"/>
                  </a:lnTo>
                  <a:lnTo>
                    <a:pt x="14" y="78"/>
                  </a:lnTo>
                  <a:lnTo>
                    <a:pt x="13" y="76"/>
                  </a:lnTo>
                  <a:lnTo>
                    <a:pt x="11" y="74"/>
                  </a:lnTo>
                  <a:lnTo>
                    <a:pt x="9" y="71"/>
                  </a:lnTo>
                  <a:lnTo>
                    <a:pt x="7" y="70"/>
                  </a:lnTo>
                  <a:lnTo>
                    <a:pt x="7" y="68"/>
                  </a:lnTo>
                  <a:lnTo>
                    <a:pt x="6" y="66"/>
                  </a:lnTo>
                  <a:lnTo>
                    <a:pt x="5" y="62"/>
                  </a:lnTo>
                  <a:lnTo>
                    <a:pt x="4" y="61"/>
                  </a:lnTo>
                  <a:lnTo>
                    <a:pt x="2" y="57"/>
                  </a:lnTo>
                  <a:lnTo>
                    <a:pt x="1" y="54"/>
                  </a:lnTo>
                  <a:lnTo>
                    <a:pt x="1" y="50"/>
                  </a:lnTo>
                  <a:lnTo>
                    <a:pt x="0" y="48"/>
                  </a:lnTo>
                  <a:lnTo>
                    <a:pt x="0" y="45"/>
                  </a:lnTo>
                  <a:lnTo>
                    <a:pt x="0" y="44"/>
                  </a:lnTo>
                  <a:lnTo>
                    <a:pt x="0" y="41"/>
                  </a:lnTo>
                  <a:lnTo>
                    <a:pt x="0" y="40"/>
                  </a:lnTo>
                  <a:lnTo>
                    <a:pt x="0" y="37"/>
                  </a:lnTo>
                  <a:lnTo>
                    <a:pt x="1" y="36"/>
                  </a:lnTo>
                  <a:lnTo>
                    <a:pt x="1" y="34"/>
                  </a:lnTo>
                  <a:lnTo>
                    <a:pt x="1" y="31"/>
                  </a:lnTo>
                  <a:lnTo>
                    <a:pt x="4" y="23"/>
                  </a:lnTo>
                  <a:lnTo>
                    <a:pt x="4" y="22"/>
                  </a:lnTo>
                  <a:lnTo>
                    <a:pt x="5" y="19"/>
                  </a:lnTo>
                  <a:lnTo>
                    <a:pt x="7" y="15"/>
                  </a:lnTo>
                  <a:lnTo>
                    <a:pt x="9" y="13"/>
                  </a:lnTo>
                  <a:lnTo>
                    <a:pt x="10" y="11"/>
                  </a:lnTo>
                  <a:lnTo>
                    <a:pt x="11" y="10"/>
                  </a:lnTo>
                  <a:lnTo>
                    <a:pt x="11" y="9"/>
                  </a:lnTo>
                  <a:lnTo>
                    <a:pt x="13" y="8"/>
                  </a:lnTo>
                  <a:lnTo>
                    <a:pt x="15" y="6"/>
                  </a:lnTo>
                  <a:lnTo>
                    <a:pt x="17" y="5"/>
                  </a:lnTo>
                  <a:lnTo>
                    <a:pt x="22" y="1"/>
                  </a:lnTo>
                  <a:lnTo>
                    <a:pt x="24" y="1"/>
                  </a:lnTo>
                  <a:lnTo>
                    <a:pt x="26" y="1"/>
                  </a:lnTo>
                  <a:lnTo>
                    <a:pt x="27" y="0"/>
                  </a:lnTo>
                  <a:lnTo>
                    <a:pt x="28" y="0"/>
                  </a:lnTo>
                  <a:lnTo>
                    <a:pt x="31" y="0"/>
                  </a:lnTo>
                  <a:lnTo>
                    <a:pt x="33" y="0"/>
                  </a:lnTo>
                  <a:lnTo>
                    <a:pt x="39" y="0"/>
                  </a:lnTo>
                  <a:lnTo>
                    <a:pt x="40" y="1"/>
                  </a:lnTo>
                  <a:lnTo>
                    <a:pt x="41" y="1"/>
                  </a:lnTo>
                  <a:lnTo>
                    <a:pt x="48" y="4"/>
                  </a:lnTo>
                  <a:lnTo>
                    <a:pt x="49" y="5"/>
                  </a:lnTo>
                  <a:lnTo>
                    <a:pt x="50" y="6"/>
                  </a:lnTo>
                  <a:lnTo>
                    <a:pt x="51" y="8"/>
                  </a:lnTo>
                  <a:lnTo>
                    <a:pt x="53" y="9"/>
                  </a:lnTo>
                  <a:lnTo>
                    <a:pt x="54" y="10"/>
                  </a:lnTo>
                  <a:lnTo>
                    <a:pt x="55" y="11"/>
                  </a:lnTo>
                  <a:lnTo>
                    <a:pt x="57" y="13"/>
                  </a:lnTo>
                  <a:lnTo>
                    <a:pt x="58" y="14"/>
                  </a:lnTo>
                  <a:lnTo>
                    <a:pt x="59" y="15"/>
                  </a:lnTo>
                  <a:lnTo>
                    <a:pt x="61" y="18"/>
                  </a:lnTo>
                  <a:lnTo>
                    <a:pt x="62" y="19"/>
                  </a:lnTo>
                  <a:lnTo>
                    <a:pt x="64" y="26"/>
                  </a:lnTo>
                  <a:lnTo>
                    <a:pt x="61" y="27"/>
                  </a:lnTo>
                  <a:lnTo>
                    <a:pt x="59" y="22"/>
                  </a:lnTo>
                  <a:lnTo>
                    <a:pt x="58" y="21"/>
                  </a:lnTo>
                  <a:lnTo>
                    <a:pt x="57" y="18"/>
                  </a:lnTo>
                  <a:lnTo>
                    <a:pt x="55" y="17"/>
                  </a:lnTo>
                  <a:lnTo>
                    <a:pt x="55" y="15"/>
                  </a:lnTo>
                  <a:lnTo>
                    <a:pt x="54" y="14"/>
                  </a:lnTo>
                  <a:lnTo>
                    <a:pt x="53" y="13"/>
                  </a:lnTo>
                  <a:lnTo>
                    <a:pt x="51" y="13"/>
                  </a:lnTo>
                  <a:lnTo>
                    <a:pt x="50" y="11"/>
                  </a:lnTo>
                  <a:lnTo>
                    <a:pt x="49" y="10"/>
                  </a:lnTo>
                  <a:lnTo>
                    <a:pt x="48" y="9"/>
                  </a:lnTo>
                  <a:lnTo>
                    <a:pt x="46" y="8"/>
                  </a:lnTo>
                  <a:lnTo>
                    <a:pt x="45" y="8"/>
                  </a:lnTo>
                  <a:lnTo>
                    <a:pt x="41" y="5"/>
                  </a:lnTo>
                  <a:lnTo>
                    <a:pt x="39" y="5"/>
                  </a:lnTo>
                  <a:lnTo>
                    <a:pt x="37" y="5"/>
                  </a:lnTo>
                  <a:lnTo>
                    <a:pt x="33" y="4"/>
                  </a:lnTo>
                  <a:lnTo>
                    <a:pt x="31" y="4"/>
                  </a:lnTo>
                  <a:lnTo>
                    <a:pt x="29" y="4"/>
                  </a:lnTo>
                  <a:lnTo>
                    <a:pt x="27" y="5"/>
                  </a:lnTo>
                  <a:lnTo>
                    <a:pt x="26" y="5"/>
                  </a:lnTo>
                  <a:lnTo>
                    <a:pt x="24" y="5"/>
                  </a:lnTo>
                  <a:lnTo>
                    <a:pt x="23" y="5"/>
                  </a:lnTo>
                  <a:lnTo>
                    <a:pt x="18" y="9"/>
                  </a:lnTo>
                  <a:lnTo>
                    <a:pt x="17" y="10"/>
                  </a:lnTo>
                  <a:lnTo>
                    <a:pt x="15" y="11"/>
                  </a:lnTo>
                  <a:lnTo>
                    <a:pt x="14" y="11"/>
                  </a:lnTo>
                  <a:lnTo>
                    <a:pt x="13" y="13"/>
                  </a:lnTo>
                  <a:lnTo>
                    <a:pt x="11" y="14"/>
                  </a:lnTo>
                  <a:lnTo>
                    <a:pt x="10" y="17"/>
                  </a:lnTo>
                  <a:lnTo>
                    <a:pt x="10" y="18"/>
                  </a:lnTo>
                  <a:lnTo>
                    <a:pt x="7" y="22"/>
                  </a:lnTo>
                  <a:lnTo>
                    <a:pt x="6" y="23"/>
                  </a:lnTo>
                  <a:lnTo>
                    <a:pt x="6" y="26"/>
                  </a:lnTo>
                  <a:lnTo>
                    <a:pt x="5" y="31"/>
                  </a:lnTo>
                  <a:lnTo>
                    <a:pt x="4" y="32"/>
                  </a:lnTo>
                  <a:lnTo>
                    <a:pt x="4" y="34"/>
                  </a:lnTo>
                  <a:lnTo>
                    <a:pt x="4" y="36"/>
                  </a:lnTo>
                  <a:lnTo>
                    <a:pt x="4" y="37"/>
                  </a:lnTo>
                  <a:lnTo>
                    <a:pt x="4" y="40"/>
                  </a:lnTo>
                  <a:lnTo>
                    <a:pt x="4" y="41"/>
                  </a:lnTo>
                  <a:lnTo>
                    <a:pt x="4" y="44"/>
                  </a:lnTo>
                  <a:lnTo>
                    <a:pt x="4" y="45"/>
                  </a:lnTo>
                  <a:lnTo>
                    <a:pt x="4" y="48"/>
                  </a:lnTo>
                  <a:lnTo>
                    <a:pt x="4" y="49"/>
                  </a:lnTo>
                  <a:lnTo>
                    <a:pt x="5" y="53"/>
                  </a:lnTo>
                  <a:lnTo>
                    <a:pt x="5" y="54"/>
                  </a:lnTo>
                  <a:lnTo>
                    <a:pt x="6" y="59"/>
                  </a:lnTo>
                  <a:lnTo>
                    <a:pt x="6" y="58"/>
                  </a:lnTo>
                  <a:lnTo>
                    <a:pt x="7" y="61"/>
                  </a:lnTo>
                  <a:lnTo>
                    <a:pt x="9" y="63"/>
                  </a:lnTo>
                  <a:lnTo>
                    <a:pt x="10" y="66"/>
                  </a:lnTo>
                  <a:lnTo>
                    <a:pt x="10" y="67"/>
                  </a:lnTo>
                  <a:lnTo>
                    <a:pt x="11" y="68"/>
                  </a:lnTo>
                  <a:lnTo>
                    <a:pt x="14" y="71"/>
                  </a:lnTo>
                  <a:lnTo>
                    <a:pt x="15" y="72"/>
                  </a:lnTo>
                  <a:lnTo>
                    <a:pt x="17" y="74"/>
                  </a:lnTo>
                  <a:lnTo>
                    <a:pt x="18" y="75"/>
                  </a:lnTo>
                  <a:lnTo>
                    <a:pt x="19" y="75"/>
                  </a:lnTo>
                  <a:lnTo>
                    <a:pt x="20" y="76"/>
                  </a:lnTo>
                  <a:lnTo>
                    <a:pt x="22" y="78"/>
                  </a:lnTo>
                  <a:lnTo>
                    <a:pt x="23" y="79"/>
                  </a:lnTo>
                  <a:lnTo>
                    <a:pt x="27" y="80"/>
                  </a:lnTo>
                  <a:lnTo>
                    <a:pt x="28" y="80"/>
                  </a:lnTo>
                  <a:lnTo>
                    <a:pt x="31" y="81"/>
                  </a:lnTo>
                  <a:lnTo>
                    <a:pt x="32" y="81"/>
                  </a:lnTo>
                  <a:lnTo>
                    <a:pt x="33" y="81"/>
                  </a:lnTo>
                  <a:lnTo>
                    <a:pt x="36" y="81"/>
                  </a:lnTo>
                  <a:lnTo>
                    <a:pt x="37" y="81"/>
                  </a:lnTo>
                  <a:lnTo>
                    <a:pt x="39" y="81"/>
                  </a:lnTo>
                  <a:lnTo>
                    <a:pt x="41" y="80"/>
                  </a:lnTo>
                  <a:lnTo>
                    <a:pt x="42" y="80"/>
                  </a:lnTo>
                  <a:lnTo>
                    <a:pt x="45" y="80"/>
                  </a:lnTo>
                  <a:lnTo>
                    <a:pt x="48" y="79"/>
                  </a:lnTo>
                  <a:lnTo>
                    <a:pt x="49" y="78"/>
                  </a:lnTo>
                  <a:lnTo>
                    <a:pt x="51" y="76"/>
                  </a:lnTo>
                  <a:lnTo>
                    <a:pt x="53" y="75"/>
                  </a:lnTo>
                  <a:lnTo>
                    <a:pt x="54" y="74"/>
                  </a:lnTo>
                  <a:lnTo>
                    <a:pt x="54" y="72"/>
                  </a:lnTo>
                  <a:lnTo>
                    <a:pt x="55" y="71"/>
                  </a:lnTo>
                  <a:lnTo>
                    <a:pt x="57" y="70"/>
                  </a:lnTo>
                  <a:lnTo>
                    <a:pt x="58" y="68"/>
                  </a:lnTo>
                  <a:lnTo>
                    <a:pt x="58" y="67"/>
                  </a:lnTo>
                  <a:lnTo>
                    <a:pt x="59" y="65"/>
                  </a:lnTo>
                  <a:lnTo>
                    <a:pt x="59" y="63"/>
                  </a:lnTo>
                  <a:lnTo>
                    <a:pt x="61" y="62"/>
                  </a:lnTo>
                  <a:lnTo>
                    <a:pt x="62" y="61"/>
                  </a:lnTo>
                  <a:lnTo>
                    <a:pt x="63" y="56"/>
                  </a:lnTo>
                  <a:lnTo>
                    <a:pt x="63" y="53"/>
                  </a:lnTo>
                  <a:lnTo>
                    <a:pt x="63" y="52"/>
                  </a:lnTo>
                  <a:lnTo>
                    <a:pt x="63" y="49"/>
                  </a:lnTo>
                  <a:lnTo>
                    <a:pt x="64" y="48"/>
                  </a:lnTo>
                  <a:lnTo>
                    <a:pt x="64" y="46"/>
                  </a:lnTo>
                  <a:lnTo>
                    <a:pt x="64" y="44"/>
                  </a:lnTo>
                  <a:lnTo>
                    <a:pt x="64" y="43"/>
                  </a:lnTo>
                  <a:lnTo>
                    <a:pt x="64" y="40"/>
                  </a:lnTo>
                  <a:lnTo>
                    <a:pt x="64" y="39"/>
                  </a:lnTo>
                  <a:lnTo>
                    <a:pt x="63" y="36"/>
                  </a:lnTo>
                  <a:lnTo>
                    <a:pt x="63" y="35"/>
                  </a:lnTo>
                  <a:lnTo>
                    <a:pt x="63" y="32"/>
                  </a:lnTo>
                  <a:lnTo>
                    <a:pt x="61" y="27"/>
                  </a:lnTo>
                  <a:lnTo>
                    <a:pt x="64" y="26"/>
                  </a:lnTo>
                  <a:close/>
                </a:path>
              </a:pathLst>
            </a:custGeom>
            <a:solidFill>
              <a:srgbClr val="808080"/>
            </a:solidFill>
            <a:ln w="9525">
              <a:noFill/>
              <a:round/>
              <a:headEnd/>
              <a:tailEnd/>
            </a:ln>
          </p:spPr>
          <p:txBody>
            <a:bodyPr/>
            <a:lstStyle/>
            <a:p>
              <a:endParaRPr lang="en-US"/>
            </a:p>
          </p:txBody>
        </p:sp>
        <p:sp>
          <p:nvSpPr>
            <p:cNvPr id="441" name="Freeform 587"/>
            <p:cNvSpPr>
              <a:spLocks/>
            </p:cNvSpPr>
            <p:nvPr/>
          </p:nvSpPr>
          <p:spPr bwMode="auto">
            <a:xfrm>
              <a:off x="2443" y="1357"/>
              <a:ext cx="52" cy="129"/>
            </a:xfrm>
            <a:custGeom>
              <a:avLst/>
              <a:gdLst>
                <a:gd name="T0" fmla="*/ 0 w 52"/>
                <a:gd name="T1" fmla="*/ 31 h 129"/>
                <a:gd name="T2" fmla="*/ 15 w 52"/>
                <a:gd name="T3" fmla="*/ 56 h 129"/>
                <a:gd name="T4" fmla="*/ 30 w 52"/>
                <a:gd name="T5" fmla="*/ 121 h 129"/>
                <a:gd name="T6" fmla="*/ 52 w 52"/>
                <a:gd name="T7" fmla="*/ 129 h 129"/>
                <a:gd name="T8" fmla="*/ 49 w 52"/>
                <a:gd name="T9" fmla="*/ 42 h 129"/>
                <a:gd name="T10" fmla="*/ 10 w 52"/>
                <a:gd name="T11" fmla="*/ 0 h 129"/>
                <a:gd name="T12" fmla="*/ 0 w 52"/>
                <a:gd name="T13" fmla="*/ 31 h 129"/>
                <a:gd name="T14" fmla="*/ 0 60000 65536"/>
                <a:gd name="T15" fmla="*/ 0 60000 65536"/>
                <a:gd name="T16" fmla="*/ 0 60000 65536"/>
                <a:gd name="T17" fmla="*/ 0 60000 65536"/>
                <a:gd name="T18" fmla="*/ 0 60000 65536"/>
                <a:gd name="T19" fmla="*/ 0 60000 65536"/>
                <a:gd name="T20" fmla="*/ 0 60000 65536"/>
                <a:gd name="T21" fmla="*/ 0 w 52"/>
                <a:gd name="T22" fmla="*/ 0 h 129"/>
                <a:gd name="T23" fmla="*/ 52 w 52"/>
                <a:gd name="T24" fmla="*/ 129 h 1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129">
                  <a:moveTo>
                    <a:pt x="0" y="31"/>
                  </a:moveTo>
                  <a:lnTo>
                    <a:pt x="15" y="56"/>
                  </a:lnTo>
                  <a:lnTo>
                    <a:pt x="30" y="121"/>
                  </a:lnTo>
                  <a:lnTo>
                    <a:pt x="52" y="129"/>
                  </a:lnTo>
                  <a:lnTo>
                    <a:pt x="49" y="42"/>
                  </a:lnTo>
                  <a:lnTo>
                    <a:pt x="10" y="0"/>
                  </a:lnTo>
                  <a:lnTo>
                    <a:pt x="0" y="31"/>
                  </a:lnTo>
                  <a:close/>
                </a:path>
              </a:pathLst>
            </a:custGeom>
            <a:solidFill>
              <a:srgbClr val="808080"/>
            </a:solidFill>
            <a:ln w="9525">
              <a:noFill/>
              <a:round/>
              <a:headEnd/>
              <a:tailEnd/>
            </a:ln>
          </p:spPr>
          <p:txBody>
            <a:bodyPr/>
            <a:lstStyle/>
            <a:p>
              <a:endParaRPr lang="en-US"/>
            </a:p>
          </p:txBody>
        </p:sp>
        <p:sp>
          <p:nvSpPr>
            <p:cNvPr id="442" name="Freeform 588"/>
            <p:cNvSpPr>
              <a:spLocks/>
            </p:cNvSpPr>
            <p:nvPr/>
          </p:nvSpPr>
          <p:spPr bwMode="auto">
            <a:xfrm>
              <a:off x="2442" y="1355"/>
              <a:ext cx="55" cy="132"/>
            </a:xfrm>
            <a:custGeom>
              <a:avLst/>
              <a:gdLst>
                <a:gd name="T0" fmla="*/ 3 w 55"/>
                <a:gd name="T1" fmla="*/ 33 h 132"/>
                <a:gd name="T2" fmla="*/ 2 w 55"/>
                <a:gd name="T3" fmla="*/ 32 h 132"/>
                <a:gd name="T4" fmla="*/ 18 w 55"/>
                <a:gd name="T5" fmla="*/ 57 h 132"/>
                <a:gd name="T6" fmla="*/ 32 w 55"/>
                <a:gd name="T7" fmla="*/ 121 h 132"/>
                <a:gd name="T8" fmla="*/ 31 w 55"/>
                <a:gd name="T9" fmla="*/ 120 h 132"/>
                <a:gd name="T10" fmla="*/ 54 w 55"/>
                <a:gd name="T11" fmla="*/ 128 h 132"/>
                <a:gd name="T12" fmla="*/ 51 w 55"/>
                <a:gd name="T13" fmla="*/ 131 h 132"/>
                <a:gd name="T14" fmla="*/ 49 w 55"/>
                <a:gd name="T15" fmla="*/ 44 h 132"/>
                <a:gd name="T16" fmla="*/ 49 w 55"/>
                <a:gd name="T17" fmla="*/ 45 h 132"/>
                <a:gd name="T18" fmla="*/ 10 w 55"/>
                <a:gd name="T19" fmla="*/ 4 h 132"/>
                <a:gd name="T20" fmla="*/ 13 w 55"/>
                <a:gd name="T21" fmla="*/ 2 h 132"/>
                <a:gd name="T22" fmla="*/ 3 w 55"/>
                <a:gd name="T23" fmla="*/ 33 h 132"/>
                <a:gd name="T24" fmla="*/ 0 w 55"/>
                <a:gd name="T25" fmla="*/ 32 h 132"/>
                <a:gd name="T26" fmla="*/ 10 w 55"/>
                <a:gd name="T27" fmla="*/ 1 h 132"/>
                <a:gd name="T28" fmla="*/ 11 w 55"/>
                <a:gd name="T29" fmla="*/ 0 h 132"/>
                <a:gd name="T30" fmla="*/ 13 w 55"/>
                <a:gd name="T31" fmla="*/ 1 h 132"/>
                <a:gd name="T32" fmla="*/ 51 w 55"/>
                <a:gd name="T33" fmla="*/ 42 h 132"/>
                <a:gd name="T34" fmla="*/ 51 w 55"/>
                <a:gd name="T35" fmla="*/ 44 h 132"/>
                <a:gd name="T36" fmla="*/ 55 w 55"/>
                <a:gd name="T37" fmla="*/ 129 h 132"/>
                <a:gd name="T38" fmla="*/ 55 w 55"/>
                <a:gd name="T39" fmla="*/ 131 h 132"/>
                <a:gd name="T40" fmla="*/ 54 w 55"/>
                <a:gd name="T41" fmla="*/ 132 h 132"/>
                <a:gd name="T42" fmla="*/ 53 w 55"/>
                <a:gd name="T43" fmla="*/ 132 h 132"/>
                <a:gd name="T44" fmla="*/ 31 w 55"/>
                <a:gd name="T45" fmla="*/ 124 h 132"/>
                <a:gd name="T46" fmla="*/ 29 w 55"/>
                <a:gd name="T47" fmla="*/ 124 h 132"/>
                <a:gd name="T48" fmla="*/ 29 w 55"/>
                <a:gd name="T49" fmla="*/ 123 h 132"/>
                <a:gd name="T50" fmla="*/ 15 w 55"/>
                <a:gd name="T51" fmla="*/ 58 h 132"/>
                <a:gd name="T52" fmla="*/ 0 w 55"/>
                <a:gd name="T53" fmla="*/ 35 h 132"/>
                <a:gd name="T54" fmla="*/ 0 w 55"/>
                <a:gd name="T55" fmla="*/ 33 h 132"/>
                <a:gd name="T56" fmla="*/ 0 w 55"/>
                <a:gd name="T57" fmla="*/ 32 h 132"/>
                <a:gd name="T58" fmla="*/ 3 w 55"/>
                <a:gd name="T59" fmla="*/ 33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32"/>
                <a:gd name="T92" fmla="*/ 55 w 55"/>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32">
                  <a:moveTo>
                    <a:pt x="3" y="33"/>
                  </a:moveTo>
                  <a:lnTo>
                    <a:pt x="2" y="32"/>
                  </a:lnTo>
                  <a:lnTo>
                    <a:pt x="18" y="57"/>
                  </a:lnTo>
                  <a:lnTo>
                    <a:pt x="32" y="121"/>
                  </a:lnTo>
                  <a:lnTo>
                    <a:pt x="31" y="120"/>
                  </a:lnTo>
                  <a:lnTo>
                    <a:pt x="54" y="128"/>
                  </a:lnTo>
                  <a:lnTo>
                    <a:pt x="51" y="131"/>
                  </a:lnTo>
                  <a:lnTo>
                    <a:pt x="49" y="44"/>
                  </a:lnTo>
                  <a:lnTo>
                    <a:pt x="49" y="45"/>
                  </a:lnTo>
                  <a:lnTo>
                    <a:pt x="10" y="4"/>
                  </a:lnTo>
                  <a:lnTo>
                    <a:pt x="13" y="2"/>
                  </a:lnTo>
                  <a:lnTo>
                    <a:pt x="3" y="33"/>
                  </a:lnTo>
                  <a:lnTo>
                    <a:pt x="0" y="32"/>
                  </a:lnTo>
                  <a:lnTo>
                    <a:pt x="10" y="1"/>
                  </a:lnTo>
                  <a:lnTo>
                    <a:pt x="11" y="0"/>
                  </a:lnTo>
                  <a:lnTo>
                    <a:pt x="13" y="1"/>
                  </a:lnTo>
                  <a:lnTo>
                    <a:pt x="51" y="42"/>
                  </a:lnTo>
                  <a:lnTo>
                    <a:pt x="51" y="44"/>
                  </a:lnTo>
                  <a:lnTo>
                    <a:pt x="55" y="129"/>
                  </a:lnTo>
                  <a:lnTo>
                    <a:pt x="55" y="131"/>
                  </a:lnTo>
                  <a:lnTo>
                    <a:pt x="54" y="132"/>
                  </a:lnTo>
                  <a:lnTo>
                    <a:pt x="53" y="132"/>
                  </a:lnTo>
                  <a:lnTo>
                    <a:pt x="31" y="124"/>
                  </a:lnTo>
                  <a:lnTo>
                    <a:pt x="29" y="124"/>
                  </a:lnTo>
                  <a:lnTo>
                    <a:pt x="29" y="123"/>
                  </a:lnTo>
                  <a:lnTo>
                    <a:pt x="15" y="58"/>
                  </a:lnTo>
                  <a:lnTo>
                    <a:pt x="0" y="35"/>
                  </a:lnTo>
                  <a:lnTo>
                    <a:pt x="0" y="33"/>
                  </a:lnTo>
                  <a:lnTo>
                    <a:pt x="0" y="32"/>
                  </a:lnTo>
                  <a:lnTo>
                    <a:pt x="3" y="33"/>
                  </a:lnTo>
                  <a:close/>
                </a:path>
              </a:pathLst>
            </a:custGeom>
            <a:solidFill>
              <a:srgbClr val="808080"/>
            </a:solidFill>
            <a:ln w="9525">
              <a:noFill/>
              <a:round/>
              <a:headEnd/>
              <a:tailEnd/>
            </a:ln>
          </p:spPr>
          <p:txBody>
            <a:bodyPr/>
            <a:lstStyle/>
            <a:p>
              <a:endParaRPr lang="en-US"/>
            </a:p>
          </p:txBody>
        </p:sp>
        <p:sp>
          <p:nvSpPr>
            <p:cNvPr id="443" name="Freeform 589"/>
            <p:cNvSpPr>
              <a:spLocks/>
            </p:cNvSpPr>
            <p:nvPr/>
          </p:nvSpPr>
          <p:spPr bwMode="auto">
            <a:xfrm>
              <a:off x="2505" y="1488"/>
              <a:ext cx="53" cy="66"/>
            </a:xfrm>
            <a:custGeom>
              <a:avLst/>
              <a:gdLst>
                <a:gd name="T0" fmla="*/ 21 w 53"/>
                <a:gd name="T1" fmla="*/ 0 h 66"/>
                <a:gd name="T2" fmla="*/ 22 w 53"/>
                <a:gd name="T3" fmla="*/ 0 h 66"/>
                <a:gd name="T4" fmla="*/ 26 w 53"/>
                <a:gd name="T5" fmla="*/ 0 h 66"/>
                <a:gd name="T6" fmla="*/ 30 w 53"/>
                <a:gd name="T7" fmla="*/ 0 h 66"/>
                <a:gd name="T8" fmla="*/ 32 w 53"/>
                <a:gd name="T9" fmla="*/ 0 h 66"/>
                <a:gd name="T10" fmla="*/ 35 w 53"/>
                <a:gd name="T11" fmla="*/ 1 h 66"/>
                <a:gd name="T12" fmla="*/ 38 w 53"/>
                <a:gd name="T13" fmla="*/ 4 h 66"/>
                <a:gd name="T14" fmla="*/ 40 w 53"/>
                <a:gd name="T15" fmla="*/ 5 h 66"/>
                <a:gd name="T16" fmla="*/ 44 w 53"/>
                <a:gd name="T17" fmla="*/ 9 h 66"/>
                <a:gd name="T18" fmla="*/ 45 w 53"/>
                <a:gd name="T19" fmla="*/ 12 h 66"/>
                <a:gd name="T20" fmla="*/ 49 w 53"/>
                <a:gd name="T21" fmla="*/ 20 h 66"/>
                <a:gd name="T22" fmla="*/ 52 w 53"/>
                <a:gd name="T23" fmla="*/ 27 h 66"/>
                <a:gd name="T24" fmla="*/ 52 w 53"/>
                <a:gd name="T25" fmla="*/ 31 h 66"/>
                <a:gd name="T26" fmla="*/ 52 w 53"/>
                <a:gd name="T27" fmla="*/ 35 h 66"/>
                <a:gd name="T28" fmla="*/ 52 w 53"/>
                <a:gd name="T29" fmla="*/ 39 h 66"/>
                <a:gd name="T30" fmla="*/ 52 w 53"/>
                <a:gd name="T31" fmla="*/ 43 h 66"/>
                <a:gd name="T32" fmla="*/ 49 w 53"/>
                <a:gd name="T33" fmla="*/ 47 h 66"/>
                <a:gd name="T34" fmla="*/ 49 w 53"/>
                <a:gd name="T35" fmla="*/ 49 h 66"/>
                <a:gd name="T36" fmla="*/ 48 w 53"/>
                <a:gd name="T37" fmla="*/ 53 h 66"/>
                <a:gd name="T38" fmla="*/ 45 w 53"/>
                <a:gd name="T39" fmla="*/ 56 h 66"/>
                <a:gd name="T40" fmla="*/ 43 w 53"/>
                <a:gd name="T41" fmla="*/ 60 h 66"/>
                <a:gd name="T42" fmla="*/ 38 w 53"/>
                <a:gd name="T43" fmla="*/ 62 h 66"/>
                <a:gd name="T44" fmla="*/ 32 w 53"/>
                <a:gd name="T45" fmla="*/ 65 h 66"/>
                <a:gd name="T46" fmla="*/ 29 w 53"/>
                <a:gd name="T47" fmla="*/ 66 h 66"/>
                <a:gd name="T48" fmla="*/ 27 w 53"/>
                <a:gd name="T49" fmla="*/ 65 h 66"/>
                <a:gd name="T50" fmla="*/ 26 w 53"/>
                <a:gd name="T51" fmla="*/ 66 h 66"/>
                <a:gd name="T52" fmla="*/ 25 w 53"/>
                <a:gd name="T53" fmla="*/ 65 h 66"/>
                <a:gd name="T54" fmla="*/ 21 w 53"/>
                <a:gd name="T55" fmla="*/ 65 h 66"/>
                <a:gd name="T56" fmla="*/ 17 w 53"/>
                <a:gd name="T57" fmla="*/ 62 h 66"/>
                <a:gd name="T58" fmla="*/ 13 w 53"/>
                <a:gd name="T59" fmla="*/ 61 h 66"/>
                <a:gd name="T60" fmla="*/ 10 w 53"/>
                <a:gd name="T61" fmla="*/ 58 h 66"/>
                <a:gd name="T62" fmla="*/ 9 w 53"/>
                <a:gd name="T63" fmla="*/ 56 h 66"/>
                <a:gd name="T64" fmla="*/ 7 w 53"/>
                <a:gd name="T65" fmla="*/ 55 h 66"/>
                <a:gd name="T66" fmla="*/ 5 w 53"/>
                <a:gd name="T67" fmla="*/ 51 h 66"/>
                <a:gd name="T68" fmla="*/ 1 w 53"/>
                <a:gd name="T69" fmla="*/ 42 h 66"/>
                <a:gd name="T70" fmla="*/ 1 w 53"/>
                <a:gd name="T71" fmla="*/ 36 h 66"/>
                <a:gd name="T72" fmla="*/ 0 w 53"/>
                <a:gd name="T73" fmla="*/ 35 h 66"/>
                <a:gd name="T74" fmla="*/ 1 w 53"/>
                <a:gd name="T75" fmla="*/ 33 h 66"/>
                <a:gd name="T76" fmla="*/ 1 w 53"/>
                <a:gd name="T77" fmla="*/ 29 h 66"/>
                <a:gd name="T78" fmla="*/ 1 w 53"/>
                <a:gd name="T79" fmla="*/ 25 h 66"/>
                <a:gd name="T80" fmla="*/ 1 w 53"/>
                <a:gd name="T81" fmla="*/ 21 h 66"/>
                <a:gd name="T82" fmla="*/ 3 w 53"/>
                <a:gd name="T83" fmla="*/ 17 h 66"/>
                <a:gd name="T84" fmla="*/ 5 w 53"/>
                <a:gd name="T85" fmla="*/ 14 h 66"/>
                <a:gd name="T86" fmla="*/ 7 w 53"/>
                <a:gd name="T87" fmla="*/ 12 h 66"/>
                <a:gd name="T88" fmla="*/ 8 w 53"/>
                <a:gd name="T89" fmla="*/ 9 h 66"/>
                <a:gd name="T90" fmla="*/ 10 w 53"/>
                <a:gd name="T91" fmla="*/ 7 h 66"/>
                <a:gd name="T92" fmla="*/ 16 w 53"/>
                <a:gd name="T93" fmla="*/ 3 h 6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3"/>
                <a:gd name="T142" fmla="*/ 0 h 66"/>
                <a:gd name="T143" fmla="*/ 53 w 53"/>
                <a:gd name="T144" fmla="*/ 66 h 6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3" h="66">
                  <a:moveTo>
                    <a:pt x="16" y="3"/>
                  </a:moveTo>
                  <a:lnTo>
                    <a:pt x="18" y="1"/>
                  </a:lnTo>
                  <a:lnTo>
                    <a:pt x="21" y="0"/>
                  </a:lnTo>
                  <a:lnTo>
                    <a:pt x="21" y="1"/>
                  </a:lnTo>
                  <a:lnTo>
                    <a:pt x="21" y="0"/>
                  </a:lnTo>
                  <a:lnTo>
                    <a:pt x="22" y="0"/>
                  </a:lnTo>
                  <a:lnTo>
                    <a:pt x="23" y="0"/>
                  </a:lnTo>
                  <a:lnTo>
                    <a:pt x="25" y="0"/>
                  </a:lnTo>
                  <a:lnTo>
                    <a:pt x="26" y="0"/>
                  </a:lnTo>
                  <a:lnTo>
                    <a:pt x="27" y="0"/>
                  </a:lnTo>
                  <a:lnTo>
                    <a:pt x="29" y="0"/>
                  </a:lnTo>
                  <a:lnTo>
                    <a:pt x="30" y="0"/>
                  </a:lnTo>
                  <a:lnTo>
                    <a:pt x="31" y="0"/>
                  </a:lnTo>
                  <a:lnTo>
                    <a:pt x="32" y="1"/>
                  </a:lnTo>
                  <a:lnTo>
                    <a:pt x="32" y="0"/>
                  </a:lnTo>
                  <a:lnTo>
                    <a:pt x="32" y="1"/>
                  </a:lnTo>
                  <a:lnTo>
                    <a:pt x="34" y="1"/>
                  </a:lnTo>
                  <a:lnTo>
                    <a:pt x="35" y="1"/>
                  </a:lnTo>
                  <a:lnTo>
                    <a:pt x="35" y="3"/>
                  </a:lnTo>
                  <a:lnTo>
                    <a:pt x="36" y="3"/>
                  </a:lnTo>
                  <a:lnTo>
                    <a:pt x="38" y="4"/>
                  </a:lnTo>
                  <a:lnTo>
                    <a:pt x="39" y="4"/>
                  </a:lnTo>
                  <a:lnTo>
                    <a:pt x="39" y="5"/>
                  </a:lnTo>
                  <a:lnTo>
                    <a:pt x="40" y="5"/>
                  </a:lnTo>
                  <a:lnTo>
                    <a:pt x="42" y="7"/>
                  </a:lnTo>
                  <a:lnTo>
                    <a:pt x="43" y="8"/>
                  </a:lnTo>
                  <a:lnTo>
                    <a:pt x="44" y="9"/>
                  </a:lnTo>
                  <a:lnTo>
                    <a:pt x="44" y="10"/>
                  </a:lnTo>
                  <a:lnTo>
                    <a:pt x="45" y="10"/>
                  </a:lnTo>
                  <a:lnTo>
                    <a:pt x="45" y="12"/>
                  </a:lnTo>
                  <a:lnTo>
                    <a:pt x="47" y="13"/>
                  </a:lnTo>
                  <a:lnTo>
                    <a:pt x="48" y="16"/>
                  </a:lnTo>
                  <a:lnTo>
                    <a:pt x="49" y="20"/>
                  </a:lnTo>
                  <a:lnTo>
                    <a:pt x="51" y="23"/>
                  </a:lnTo>
                  <a:lnTo>
                    <a:pt x="52" y="26"/>
                  </a:lnTo>
                  <a:lnTo>
                    <a:pt x="52" y="27"/>
                  </a:lnTo>
                  <a:lnTo>
                    <a:pt x="52" y="29"/>
                  </a:lnTo>
                  <a:lnTo>
                    <a:pt x="52" y="30"/>
                  </a:lnTo>
                  <a:lnTo>
                    <a:pt x="52" y="31"/>
                  </a:lnTo>
                  <a:lnTo>
                    <a:pt x="52" y="33"/>
                  </a:lnTo>
                  <a:lnTo>
                    <a:pt x="52" y="34"/>
                  </a:lnTo>
                  <a:lnTo>
                    <a:pt x="52" y="35"/>
                  </a:lnTo>
                  <a:lnTo>
                    <a:pt x="53" y="35"/>
                  </a:lnTo>
                  <a:lnTo>
                    <a:pt x="52" y="38"/>
                  </a:lnTo>
                  <a:lnTo>
                    <a:pt x="52" y="39"/>
                  </a:lnTo>
                  <a:lnTo>
                    <a:pt x="52" y="40"/>
                  </a:lnTo>
                  <a:lnTo>
                    <a:pt x="52" y="42"/>
                  </a:lnTo>
                  <a:lnTo>
                    <a:pt x="52" y="43"/>
                  </a:lnTo>
                  <a:lnTo>
                    <a:pt x="51" y="44"/>
                  </a:lnTo>
                  <a:lnTo>
                    <a:pt x="51" y="45"/>
                  </a:lnTo>
                  <a:lnTo>
                    <a:pt x="49" y="47"/>
                  </a:lnTo>
                  <a:lnTo>
                    <a:pt x="51" y="48"/>
                  </a:lnTo>
                  <a:lnTo>
                    <a:pt x="49" y="48"/>
                  </a:lnTo>
                  <a:lnTo>
                    <a:pt x="49" y="49"/>
                  </a:lnTo>
                  <a:lnTo>
                    <a:pt x="48" y="51"/>
                  </a:lnTo>
                  <a:lnTo>
                    <a:pt x="48" y="52"/>
                  </a:lnTo>
                  <a:lnTo>
                    <a:pt x="48" y="53"/>
                  </a:lnTo>
                  <a:lnTo>
                    <a:pt x="47" y="53"/>
                  </a:lnTo>
                  <a:lnTo>
                    <a:pt x="47" y="55"/>
                  </a:lnTo>
                  <a:lnTo>
                    <a:pt x="45" y="56"/>
                  </a:lnTo>
                  <a:lnTo>
                    <a:pt x="44" y="57"/>
                  </a:lnTo>
                  <a:lnTo>
                    <a:pt x="43" y="58"/>
                  </a:lnTo>
                  <a:lnTo>
                    <a:pt x="43" y="60"/>
                  </a:lnTo>
                  <a:lnTo>
                    <a:pt x="42" y="60"/>
                  </a:lnTo>
                  <a:lnTo>
                    <a:pt x="40" y="61"/>
                  </a:lnTo>
                  <a:lnTo>
                    <a:pt x="38" y="62"/>
                  </a:lnTo>
                  <a:lnTo>
                    <a:pt x="35" y="65"/>
                  </a:lnTo>
                  <a:lnTo>
                    <a:pt x="34" y="64"/>
                  </a:lnTo>
                  <a:lnTo>
                    <a:pt x="32" y="65"/>
                  </a:lnTo>
                  <a:lnTo>
                    <a:pt x="31" y="65"/>
                  </a:lnTo>
                  <a:lnTo>
                    <a:pt x="30" y="65"/>
                  </a:lnTo>
                  <a:lnTo>
                    <a:pt x="29" y="66"/>
                  </a:lnTo>
                  <a:lnTo>
                    <a:pt x="29" y="65"/>
                  </a:lnTo>
                  <a:lnTo>
                    <a:pt x="27" y="66"/>
                  </a:lnTo>
                  <a:lnTo>
                    <a:pt x="27" y="65"/>
                  </a:lnTo>
                  <a:lnTo>
                    <a:pt x="27" y="66"/>
                  </a:lnTo>
                  <a:lnTo>
                    <a:pt x="26" y="65"/>
                  </a:lnTo>
                  <a:lnTo>
                    <a:pt x="26" y="66"/>
                  </a:lnTo>
                  <a:lnTo>
                    <a:pt x="25" y="65"/>
                  </a:lnTo>
                  <a:lnTo>
                    <a:pt x="25" y="66"/>
                  </a:lnTo>
                  <a:lnTo>
                    <a:pt x="25" y="65"/>
                  </a:lnTo>
                  <a:lnTo>
                    <a:pt x="23" y="65"/>
                  </a:lnTo>
                  <a:lnTo>
                    <a:pt x="22" y="65"/>
                  </a:lnTo>
                  <a:lnTo>
                    <a:pt x="21" y="65"/>
                  </a:lnTo>
                  <a:lnTo>
                    <a:pt x="19" y="64"/>
                  </a:lnTo>
                  <a:lnTo>
                    <a:pt x="18" y="64"/>
                  </a:lnTo>
                  <a:lnTo>
                    <a:pt x="17" y="62"/>
                  </a:lnTo>
                  <a:lnTo>
                    <a:pt x="16" y="62"/>
                  </a:lnTo>
                  <a:lnTo>
                    <a:pt x="14" y="61"/>
                  </a:lnTo>
                  <a:lnTo>
                    <a:pt x="13" y="61"/>
                  </a:lnTo>
                  <a:lnTo>
                    <a:pt x="13" y="60"/>
                  </a:lnTo>
                  <a:lnTo>
                    <a:pt x="12" y="58"/>
                  </a:lnTo>
                  <a:lnTo>
                    <a:pt x="10" y="58"/>
                  </a:lnTo>
                  <a:lnTo>
                    <a:pt x="10" y="57"/>
                  </a:lnTo>
                  <a:lnTo>
                    <a:pt x="9" y="57"/>
                  </a:lnTo>
                  <a:lnTo>
                    <a:pt x="9" y="56"/>
                  </a:lnTo>
                  <a:lnTo>
                    <a:pt x="8" y="56"/>
                  </a:lnTo>
                  <a:lnTo>
                    <a:pt x="8" y="55"/>
                  </a:lnTo>
                  <a:lnTo>
                    <a:pt x="7" y="55"/>
                  </a:lnTo>
                  <a:lnTo>
                    <a:pt x="7" y="53"/>
                  </a:lnTo>
                  <a:lnTo>
                    <a:pt x="7" y="52"/>
                  </a:lnTo>
                  <a:lnTo>
                    <a:pt x="5" y="51"/>
                  </a:lnTo>
                  <a:lnTo>
                    <a:pt x="4" y="47"/>
                  </a:lnTo>
                  <a:lnTo>
                    <a:pt x="1" y="43"/>
                  </a:lnTo>
                  <a:lnTo>
                    <a:pt x="1" y="42"/>
                  </a:lnTo>
                  <a:lnTo>
                    <a:pt x="1" y="39"/>
                  </a:lnTo>
                  <a:lnTo>
                    <a:pt x="1" y="38"/>
                  </a:lnTo>
                  <a:lnTo>
                    <a:pt x="1" y="36"/>
                  </a:lnTo>
                  <a:lnTo>
                    <a:pt x="0" y="35"/>
                  </a:lnTo>
                  <a:lnTo>
                    <a:pt x="1" y="35"/>
                  </a:lnTo>
                  <a:lnTo>
                    <a:pt x="0" y="35"/>
                  </a:lnTo>
                  <a:lnTo>
                    <a:pt x="1" y="34"/>
                  </a:lnTo>
                  <a:lnTo>
                    <a:pt x="0" y="33"/>
                  </a:lnTo>
                  <a:lnTo>
                    <a:pt x="1" y="33"/>
                  </a:lnTo>
                  <a:lnTo>
                    <a:pt x="0" y="31"/>
                  </a:lnTo>
                  <a:lnTo>
                    <a:pt x="0" y="30"/>
                  </a:lnTo>
                  <a:lnTo>
                    <a:pt x="1" y="29"/>
                  </a:lnTo>
                  <a:lnTo>
                    <a:pt x="1" y="27"/>
                  </a:lnTo>
                  <a:lnTo>
                    <a:pt x="1" y="26"/>
                  </a:lnTo>
                  <a:lnTo>
                    <a:pt x="1" y="25"/>
                  </a:lnTo>
                  <a:lnTo>
                    <a:pt x="1" y="23"/>
                  </a:lnTo>
                  <a:lnTo>
                    <a:pt x="3" y="22"/>
                  </a:lnTo>
                  <a:lnTo>
                    <a:pt x="1" y="21"/>
                  </a:lnTo>
                  <a:lnTo>
                    <a:pt x="3" y="20"/>
                  </a:lnTo>
                  <a:lnTo>
                    <a:pt x="3" y="18"/>
                  </a:lnTo>
                  <a:lnTo>
                    <a:pt x="3" y="17"/>
                  </a:lnTo>
                  <a:lnTo>
                    <a:pt x="4" y="16"/>
                  </a:lnTo>
                  <a:lnTo>
                    <a:pt x="4" y="14"/>
                  </a:lnTo>
                  <a:lnTo>
                    <a:pt x="5" y="14"/>
                  </a:lnTo>
                  <a:lnTo>
                    <a:pt x="5" y="13"/>
                  </a:lnTo>
                  <a:lnTo>
                    <a:pt x="5" y="12"/>
                  </a:lnTo>
                  <a:lnTo>
                    <a:pt x="7" y="12"/>
                  </a:lnTo>
                  <a:lnTo>
                    <a:pt x="7" y="10"/>
                  </a:lnTo>
                  <a:lnTo>
                    <a:pt x="8" y="10"/>
                  </a:lnTo>
                  <a:lnTo>
                    <a:pt x="8" y="9"/>
                  </a:lnTo>
                  <a:lnTo>
                    <a:pt x="9" y="8"/>
                  </a:lnTo>
                  <a:lnTo>
                    <a:pt x="9" y="7"/>
                  </a:lnTo>
                  <a:lnTo>
                    <a:pt x="10" y="7"/>
                  </a:lnTo>
                  <a:lnTo>
                    <a:pt x="12" y="5"/>
                  </a:lnTo>
                  <a:lnTo>
                    <a:pt x="12" y="4"/>
                  </a:lnTo>
                  <a:lnTo>
                    <a:pt x="16" y="3"/>
                  </a:lnTo>
                  <a:close/>
                </a:path>
              </a:pathLst>
            </a:custGeom>
            <a:solidFill>
              <a:srgbClr val="808080"/>
            </a:solidFill>
            <a:ln w="9525">
              <a:noFill/>
              <a:round/>
              <a:headEnd/>
              <a:tailEnd/>
            </a:ln>
          </p:spPr>
          <p:txBody>
            <a:bodyPr/>
            <a:lstStyle/>
            <a:p>
              <a:endParaRPr lang="en-US"/>
            </a:p>
          </p:txBody>
        </p:sp>
        <p:sp>
          <p:nvSpPr>
            <p:cNvPr id="444" name="Freeform 590"/>
            <p:cNvSpPr>
              <a:spLocks/>
            </p:cNvSpPr>
            <p:nvPr/>
          </p:nvSpPr>
          <p:spPr bwMode="auto">
            <a:xfrm>
              <a:off x="2504" y="1486"/>
              <a:ext cx="55" cy="70"/>
            </a:xfrm>
            <a:custGeom>
              <a:avLst/>
              <a:gdLst>
                <a:gd name="T0" fmla="*/ 54 w 55"/>
                <a:gd name="T1" fmla="*/ 27 h 70"/>
                <a:gd name="T2" fmla="*/ 55 w 55"/>
                <a:gd name="T3" fmla="*/ 36 h 70"/>
                <a:gd name="T4" fmla="*/ 54 w 55"/>
                <a:gd name="T5" fmla="*/ 42 h 70"/>
                <a:gd name="T6" fmla="*/ 53 w 55"/>
                <a:gd name="T7" fmla="*/ 50 h 70"/>
                <a:gd name="T8" fmla="*/ 49 w 55"/>
                <a:gd name="T9" fmla="*/ 57 h 70"/>
                <a:gd name="T10" fmla="*/ 46 w 55"/>
                <a:gd name="T11" fmla="*/ 60 h 70"/>
                <a:gd name="T12" fmla="*/ 40 w 55"/>
                <a:gd name="T13" fmla="*/ 66 h 70"/>
                <a:gd name="T14" fmla="*/ 36 w 55"/>
                <a:gd name="T15" fmla="*/ 68 h 70"/>
                <a:gd name="T16" fmla="*/ 31 w 55"/>
                <a:gd name="T17" fmla="*/ 70 h 70"/>
                <a:gd name="T18" fmla="*/ 27 w 55"/>
                <a:gd name="T19" fmla="*/ 70 h 70"/>
                <a:gd name="T20" fmla="*/ 20 w 55"/>
                <a:gd name="T21" fmla="*/ 67 h 70"/>
                <a:gd name="T22" fmla="*/ 15 w 55"/>
                <a:gd name="T23" fmla="*/ 64 h 70"/>
                <a:gd name="T24" fmla="*/ 11 w 55"/>
                <a:gd name="T25" fmla="*/ 62 h 70"/>
                <a:gd name="T26" fmla="*/ 8 w 55"/>
                <a:gd name="T27" fmla="*/ 57 h 70"/>
                <a:gd name="T28" fmla="*/ 5 w 55"/>
                <a:gd name="T29" fmla="*/ 53 h 70"/>
                <a:gd name="T30" fmla="*/ 1 w 55"/>
                <a:gd name="T31" fmla="*/ 44 h 70"/>
                <a:gd name="T32" fmla="*/ 0 w 55"/>
                <a:gd name="T33" fmla="*/ 37 h 70"/>
                <a:gd name="T34" fmla="*/ 0 w 55"/>
                <a:gd name="T35" fmla="*/ 32 h 70"/>
                <a:gd name="T36" fmla="*/ 1 w 55"/>
                <a:gd name="T37" fmla="*/ 27 h 70"/>
                <a:gd name="T38" fmla="*/ 2 w 55"/>
                <a:gd name="T39" fmla="*/ 22 h 70"/>
                <a:gd name="T40" fmla="*/ 6 w 55"/>
                <a:gd name="T41" fmla="*/ 12 h 70"/>
                <a:gd name="T42" fmla="*/ 10 w 55"/>
                <a:gd name="T43" fmla="*/ 7 h 70"/>
                <a:gd name="T44" fmla="*/ 20 w 55"/>
                <a:gd name="T45" fmla="*/ 1 h 70"/>
                <a:gd name="T46" fmla="*/ 24 w 55"/>
                <a:gd name="T47" fmla="*/ 0 h 70"/>
                <a:gd name="T48" fmla="*/ 30 w 55"/>
                <a:gd name="T49" fmla="*/ 0 h 70"/>
                <a:gd name="T50" fmla="*/ 36 w 55"/>
                <a:gd name="T51" fmla="*/ 2 h 70"/>
                <a:gd name="T52" fmla="*/ 41 w 55"/>
                <a:gd name="T53" fmla="*/ 5 h 70"/>
                <a:gd name="T54" fmla="*/ 45 w 55"/>
                <a:gd name="T55" fmla="*/ 7 h 70"/>
                <a:gd name="T56" fmla="*/ 49 w 55"/>
                <a:gd name="T57" fmla="*/ 14 h 70"/>
                <a:gd name="T58" fmla="*/ 49 w 55"/>
                <a:gd name="T59" fmla="*/ 22 h 70"/>
                <a:gd name="T60" fmla="*/ 45 w 55"/>
                <a:gd name="T61" fmla="*/ 14 h 70"/>
                <a:gd name="T62" fmla="*/ 41 w 55"/>
                <a:gd name="T63" fmla="*/ 10 h 70"/>
                <a:gd name="T64" fmla="*/ 39 w 55"/>
                <a:gd name="T65" fmla="*/ 7 h 70"/>
                <a:gd name="T66" fmla="*/ 30 w 55"/>
                <a:gd name="T67" fmla="*/ 3 h 70"/>
                <a:gd name="T68" fmla="*/ 26 w 55"/>
                <a:gd name="T69" fmla="*/ 3 h 70"/>
                <a:gd name="T70" fmla="*/ 22 w 55"/>
                <a:gd name="T71" fmla="*/ 5 h 70"/>
                <a:gd name="T72" fmla="*/ 13 w 55"/>
                <a:gd name="T73" fmla="*/ 10 h 70"/>
                <a:gd name="T74" fmla="*/ 9 w 55"/>
                <a:gd name="T75" fmla="*/ 15 h 70"/>
                <a:gd name="T76" fmla="*/ 6 w 55"/>
                <a:gd name="T77" fmla="*/ 20 h 70"/>
                <a:gd name="T78" fmla="*/ 4 w 55"/>
                <a:gd name="T79" fmla="*/ 28 h 70"/>
                <a:gd name="T80" fmla="*/ 4 w 55"/>
                <a:gd name="T81" fmla="*/ 33 h 70"/>
                <a:gd name="T82" fmla="*/ 4 w 55"/>
                <a:gd name="T83" fmla="*/ 40 h 70"/>
                <a:gd name="T84" fmla="*/ 6 w 55"/>
                <a:gd name="T85" fmla="*/ 47 h 70"/>
                <a:gd name="T86" fmla="*/ 8 w 55"/>
                <a:gd name="T87" fmla="*/ 51 h 70"/>
                <a:gd name="T88" fmla="*/ 10 w 55"/>
                <a:gd name="T89" fmla="*/ 55 h 70"/>
                <a:gd name="T90" fmla="*/ 14 w 55"/>
                <a:gd name="T91" fmla="*/ 59 h 70"/>
                <a:gd name="T92" fmla="*/ 22 w 55"/>
                <a:gd name="T93" fmla="*/ 64 h 70"/>
                <a:gd name="T94" fmla="*/ 27 w 55"/>
                <a:gd name="T95" fmla="*/ 64 h 70"/>
                <a:gd name="T96" fmla="*/ 31 w 55"/>
                <a:gd name="T97" fmla="*/ 66 h 70"/>
                <a:gd name="T98" fmla="*/ 35 w 55"/>
                <a:gd name="T99" fmla="*/ 64 h 70"/>
                <a:gd name="T100" fmla="*/ 40 w 55"/>
                <a:gd name="T101" fmla="*/ 62 h 70"/>
                <a:gd name="T102" fmla="*/ 45 w 55"/>
                <a:gd name="T103" fmla="*/ 57 h 70"/>
                <a:gd name="T104" fmla="*/ 48 w 55"/>
                <a:gd name="T105" fmla="*/ 53 h 70"/>
                <a:gd name="T106" fmla="*/ 50 w 55"/>
                <a:gd name="T107" fmla="*/ 47 h 70"/>
                <a:gd name="T108" fmla="*/ 52 w 55"/>
                <a:gd name="T109" fmla="*/ 40 h 70"/>
                <a:gd name="T110" fmla="*/ 52 w 55"/>
                <a:gd name="T111" fmla="*/ 33 h 70"/>
                <a:gd name="T112" fmla="*/ 50 w 55"/>
                <a:gd name="T113" fmla="*/ 2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
                <a:gd name="T172" fmla="*/ 0 h 70"/>
                <a:gd name="T173" fmla="*/ 55 w 55"/>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 h="70">
                  <a:moveTo>
                    <a:pt x="52" y="20"/>
                  </a:moveTo>
                  <a:lnTo>
                    <a:pt x="54" y="25"/>
                  </a:lnTo>
                  <a:lnTo>
                    <a:pt x="54" y="27"/>
                  </a:lnTo>
                  <a:lnTo>
                    <a:pt x="54" y="31"/>
                  </a:lnTo>
                  <a:lnTo>
                    <a:pt x="55" y="33"/>
                  </a:lnTo>
                  <a:lnTo>
                    <a:pt x="55" y="36"/>
                  </a:lnTo>
                  <a:lnTo>
                    <a:pt x="54" y="37"/>
                  </a:lnTo>
                  <a:lnTo>
                    <a:pt x="54" y="40"/>
                  </a:lnTo>
                  <a:lnTo>
                    <a:pt x="54" y="42"/>
                  </a:lnTo>
                  <a:lnTo>
                    <a:pt x="54" y="45"/>
                  </a:lnTo>
                  <a:lnTo>
                    <a:pt x="53" y="47"/>
                  </a:lnTo>
                  <a:lnTo>
                    <a:pt x="53" y="50"/>
                  </a:lnTo>
                  <a:lnTo>
                    <a:pt x="52" y="51"/>
                  </a:lnTo>
                  <a:lnTo>
                    <a:pt x="50" y="55"/>
                  </a:lnTo>
                  <a:lnTo>
                    <a:pt x="49" y="57"/>
                  </a:lnTo>
                  <a:lnTo>
                    <a:pt x="48" y="58"/>
                  </a:lnTo>
                  <a:lnTo>
                    <a:pt x="48" y="59"/>
                  </a:lnTo>
                  <a:lnTo>
                    <a:pt x="46" y="60"/>
                  </a:lnTo>
                  <a:lnTo>
                    <a:pt x="44" y="63"/>
                  </a:lnTo>
                  <a:lnTo>
                    <a:pt x="41" y="66"/>
                  </a:lnTo>
                  <a:lnTo>
                    <a:pt x="40" y="66"/>
                  </a:lnTo>
                  <a:lnTo>
                    <a:pt x="40" y="67"/>
                  </a:lnTo>
                  <a:lnTo>
                    <a:pt x="37" y="67"/>
                  </a:lnTo>
                  <a:lnTo>
                    <a:pt x="36" y="68"/>
                  </a:lnTo>
                  <a:lnTo>
                    <a:pt x="35" y="68"/>
                  </a:lnTo>
                  <a:lnTo>
                    <a:pt x="32" y="68"/>
                  </a:lnTo>
                  <a:lnTo>
                    <a:pt x="31" y="70"/>
                  </a:lnTo>
                  <a:lnTo>
                    <a:pt x="30" y="70"/>
                  </a:lnTo>
                  <a:lnTo>
                    <a:pt x="28" y="68"/>
                  </a:lnTo>
                  <a:lnTo>
                    <a:pt x="27" y="70"/>
                  </a:lnTo>
                  <a:lnTo>
                    <a:pt x="24" y="68"/>
                  </a:lnTo>
                  <a:lnTo>
                    <a:pt x="23" y="68"/>
                  </a:lnTo>
                  <a:lnTo>
                    <a:pt x="20" y="67"/>
                  </a:lnTo>
                  <a:lnTo>
                    <a:pt x="18" y="67"/>
                  </a:lnTo>
                  <a:lnTo>
                    <a:pt x="17" y="66"/>
                  </a:lnTo>
                  <a:lnTo>
                    <a:pt x="15" y="64"/>
                  </a:lnTo>
                  <a:lnTo>
                    <a:pt x="14" y="64"/>
                  </a:lnTo>
                  <a:lnTo>
                    <a:pt x="13" y="63"/>
                  </a:lnTo>
                  <a:lnTo>
                    <a:pt x="11" y="62"/>
                  </a:lnTo>
                  <a:lnTo>
                    <a:pt x="10" y="60"/>
                  </a:lnTo>
                  <a:lnTo>
                    <a:pt x="9" y="59"/>
                  </a:lnTo>
                  <a:lnTo>
                    <a:pt x="8" y="57"/>
                  </a:lnTo>
                  <a:lnTo>
                    <a:pt x="6" y="57"/>
                  </a:lnTo>
                  <a:lnTo>
                    <a:pt x="6" y="54"/>
                  </a:lnTo>
                  <a:lnTo>
                    <a:pt x="5" y="53"/>
                  </a:lnTo>
                  <a:lnTo>
                    <a:pt x="4" y="51"/>
                  </a:lnTo>
                  <a:lnTo>
                    <a:pt x="2" y="49"/>
                  </a:lnTo>
                  <a:lnTo>
                    <a:pt x="1" y="44"/>
                  </a:lnTo>
                  <a:lnTo>
                    <a:pt x="1" y="42"/>
                  </a:lnTo>
                  <a:lnTo>
                    <a:pt x="1" y="41"/>
                  </a:lnTo>
                  <a:lnTo>
                    <a:pt x="0" y="37"/>
                  </a:lnTo>
                  <a:lnTo>
                    <a:pt x="0" y="36"/>
                  </a:lnTo>
                  <a:lnTo>
                    <a:pt x="0" y="33"/>
                  </a:lnTo>
                  <a:lnTo>
                    <a:pt x="0" y="32"/>
                  </a:lnTo>
                  <a:lnTo>
                    <a:pt x="0" y="31"/>
                  </a:lnTo>
                  <a:lnTo>
                    <a:pt x="0" y="28"/>
                  </a:lnTo>
                  <a:lnTo>
                    <a:pt x="1" y="27"/>
                  </a:lnTo>
                  <a:lnTo>
                    <a:pt x="1" y="25"/>
                  </a:lnTo>
                  <a:lnTo>
                    <a:pt x="1" y="23"/>
                  </a:lnTo>
                  <a:lnTo>
                    <a:pt x="2" y="22"/>
                  </a:lnTo>
                  <a:lnTo>
                    <a:pt x="4" y="18"/>
                  </a:lnTo>
                  <a:lnTo>
                    <a:pt x="5" y="15"/>
                  </a:lnTo>
                  <a:lnTo>
                    <a:pt x="6" y="12"/>
                  </a:lnTo>
                  <a:lnTo>
                    <a:pt x="8" y="11"/>
                  </a:lnTo>
                  <a:lnTo>
                    <a:pt x="8" y="10"/>
                  </a:lnTo>
                  <a:lnTo>
                    <a:pt x="10" y="7"/>
                  </a:lnTo>
                  <a:lnTo>
                    <a:pt x="11" y="6"/>
                  </a:lnTo>
                  <a:lnTo>
                    <a:pt x="13" y="5"/>
                  </a:lnTo>
                  <a:lnTo>
                    <a:pt x="20" y="1"/>
                  </a:lnTo>
                  <a:lnTo>
                    <a:pt x="22" y="1"/>
                  </a:lnTo>
                  <a:lnTo>
                    <a:pt x="23" y="0"/>
                  </a:lnTo>
                  <a:lnTo>
                    <a:pt x="24" y="0"/>
                  </a:lnTo>
                  <a:lnTo>
                    <a:pt x="26" y="0"/>
                  </a:lnTo>
                  <a:lnTo>
                    <a:pt x="28" y="0"/>
                  </a:lnTo>
                  <a:lnTo>
                    <a:pt x="30" y="0"/>
                  </a:lnTo>
                  <a:lnTo>
                    <a:pt x="31" y="0"/>
                  </a:lnTo>
                  <a:lnTo>
                    <a:pt x="33" y="1"/>
                  </a:lnTo>
                  <a:lnTo>
                    <a:pt x="36" y="2"/>
                  </a:lnTo>
                  <a:lnTo>
                    <a:pt x="37" y="3"/>
                  </a:lnTo>
                  <a:lnTo>
                    <a:pt x="40" y="5"/>
                  </a:lnTo>
                  <a:lnTo>
                    <a:pt x="41" y="5"/>
                  </a:lnTo>
                  <a:lnTo>
                    <a:pt x="43" y="6"/>
                  </a:lnTo>
                  <a:lnTo>
                    <a:pt x="44" y="7"/>
                  </a:lnTo>
                  <a:lnTo>
                    <a:pt x="45" y="7"/>
                  </a:lnTo>
                  <a:lnTo>
                    <a:pt x="45" y="9"/>
                  </a:lnTo>
                  <a:lnTo>
                    <a:pt x="48" y="11"/>
                  </a:lnTo>
                  <a:lnTo>
                    <a:pt x="49" y="14"/>
                  </a:lnTo>
                  <a:lnTo>
                    <a:pt x="50" y="18"/>
                  </a:lnTo>
                  <a:lnTo>
                    <a:pt x="52" y="20"/>
                  </a:lnTo>
                  <a:lnTo>
                    <a:pt x="49" y="22"/>
                  </a:lnTo>
                  <a:lnTo>
                    <a:pt x="48" y="19"/>
                  </a:lnTo>
                  <a:lnTo>
                    <a:pt x="46" y="16"/>
                  </a:lnTo>
                  <a:lnTo>
                    <a:pt x="45" y="14"/>
                  </a:lnTo>
                  <a:lnTo>
                    <a:pt x="44" y="12"/>
                  </a:lnTo>
                  <a:lnTo>
                    <a:pt x="43" y="11"/>
                  </a:lnTo>
                  <a:lnTo>
                    <a:pt x="41" y="10"/>
                  </a:lnTo>
                  <a:lnTo>
                    <a:pt x="41" y="9"/>
                  </a:lnTo>
                  <a:lnTo>
                    <a:pt x="40" y="9"/>
                  </a:lnTo>
                  <a:lnTo>
                    <a:pt x="39" y="7"/>
                  </a:lnTo>
                  <a:lnTo>
                    <a:pt x="36" y="6"/>
                  </a:lnTo>
                  <a:lnTo>
                    <a:pt x="32" y="5"/>
                  </a:lnTo>
                  <a:lnTo>
                    <a:pt x="30" y="3"/>
                  </a:lnTo>
                  <a:lnTo>
                    <a:pt x="28" y="3"/>
                  </a:lnTo>
                  <a:lnTo>
                    <a:pt x="27" y="3"/>
                  </a:lnTo>
                  <a:lnTo>
                    <a:pt x="26" y="3"/>
                  </a:lnTo>
                  <a:lnTo>
                    <a:pt x="24" y="3"/>
                  </a:lnTo>
                  <a:lnTo>
                    <a:pt x="23" y="3"/>
                  </a:lnTo>
                  <a:lnTo>
                    <a:pt x="22" y="5"/>
                  </a:lnTo>
                  <a:lnTo>
                    <a:pt x="20" y="5"/>
                  </a:lnTo>
                  <a:lnTo>
                    <a:pt x="14" y="9"/>
                  </a:lnTo>
                  <a:lnTo>
                    <a:pt x="13" y="10"/>
                  </a:lnTo>
                  <a:lnTo>
                    <a:pt x="10" y="12"/>
                  </a:lnTo>
                  <a:lnTo>
                    <a:pt x="10" y="14"/>
                  </a:lnTo>
                  <a:lnTo>
                    <a:pt x="9" y="15"/>
                  </a:lnTo>
                  <a:lnTo>
                    <a:pt x="8" y="18"/>
                  </a:lnTo>
                  <a:lnTo>
                    <a:pt x="6" y="19"/>
                  </a:lnTo>
                  <a:lnTo>
                    <a:pt x="6" y="20"/>
                  </a:lnTo>
                  <a:lnTo>
                    <a:pt x="5" y="23"/>
                  </a:lnTo>
                  <a:lnTo>
                    <a:pt x="4" y="27"/>
                  </a:lnTo>
                  <a:lnTo>
                    <a:pt x="4" y="28"/>
                  </a:lnTo>
                  <a:lnTo>
                    <a:pt x="4" y="31"/>
                  </a:lnTo>
                  <a:lnTo>
                    <a:pt x="4" y="32"/>
                  </a:lnTo>
                  <a:lnTo>
                    <a:pt x="4" y="33"/>
                  </a:lnTo>
                  <a:lnTo>
                    <a:pt x="4" y="35"/>
                  </a:lnTo>
                  <a:lnTo>
                    <a:pt x="4" y="37"/>
                  </a:lnTo>
                  <a:lnTo>
                    <a:pt x="4" y="40"/>
                  </a:lnTo>
                  <a:lnTo>
                    <a:pt x="4" y="41"/>
                  </a:lnTo>
                  <a:lnTo>
                    <a:pt x="4" y="42"/>
                  </a:lnTo>
                  <a:lnTo>
                    <a:pt x="6" y="47"/>
                  </a:lnTo>
                  <a:lnTo>
                    <a:pt x="5" y="46"/>
                  </a:lnTo>
                  <a:lnTo>
                    <a:pt x="8" y="50"/>
                  </a:lnTo>
                  <a:lnTo>
                    <a:pt x="8" y="51"/>
                  </a:lnTo>
                  <a:lnTo>
                    <a:pt x="9" y="53"/>
                  </a:lnTo>
                  <a:lnTo>
                    <a:pt x="9" y="54"/>
                  </a:lnTo>
                  <a:lnTo>
                    <a:pt x="10" y="55"/>
                  </a:lnTo>
                  <a:lnTo>
                    <a:pt x="11" y="57"/>
                  </a:lnTo>
                  <a:lnTo>
                    <a:pt x="13" y="58"/>
                  </a:lnTo>
                  <a:lnTo>
                    <a:pt x="14" y="59"/>
                  </a:lnTo>
                  <a:lnTo>
                    <a:pt x="17" y="60"/>
                  </a:lnTo>
                  <a:lnTo>
                    <a:pt x="18" y="62"/>
                  </a:lnTo>
                  <a:lnTo>
                    <a:pt x="22" y="64"/>
                  </a:lnTo>
                  <a:lnTo>
                    <a:pt x="23" y="64"/>
                  </a:lnTo>
                  <a:lnTo>
                    <a:pt x="26" y="64"/>
                  </a:lnTo>
                  <a:lnTo>
                    <a:pt x="27" y="64"/>
                  </a:lnTo>
                  <a:lnTo>
                    <a:pt x="28" y="64"/>
                  </a:lnTo>
                  <a:lnTo>
                    <a:pt x="30" y="66"/>
                  </a:lnTo>
                  <a:lnTo>
                    <a:pt x="31" y="66"/>
                  </a:lnTo>
                  <a:lnTo>
                    <a:pt x="32" y="64"/>
                  </a:lnTo>
                  <a:lnTo>
                    <a:pt x="33" y="64"/>
                  </a:lnTo>
                  <a:lnTo>
                    <a:pt x="35" y="64"/>
                  </a:lnTo>
                  <a:lnTo>
                    <a:pt x="36" y="63"/>
                  </a:lnTo>
                  <a:lnTo>
                    <a:pt x="39" y="63"/>
                  </a:lnTo>
                  <a:lnTo>
                    <a:pt x="40" y="62"/>
                  </a:lnTo>
                  <a:lnTo>
                    <a:pt x="41" y="60"/>
                  </a:lnTo>
                  <a:lnTo>
                    <a:pt x="45" y="58"/>
                  </a:lnTo>
                  <a:lnTo>
                    <a:pt x="45" y="57"/>
                  </a:lnTo>
                  <a:lnTo>
                    <a:pt x="46" y="55"/>
                  </a:lnTo>
                  <a:lnTo>
                    <a:pt x="46" y="54"/>
                  </a:lnTo>
                  <a:lnTo>
                    <a:pt x="48" y="53"/>
                  </a:lnTo>
                  <a:lnTo>
                    <a:pt x="49" y="49"/>
                  </a:lnTo>
                  <a:lnTo>
                    <a:pt x="49" y="47"/>
                  </a:lnTo>
                  <a:lnTo>
                    <a:pt x="50" y="47"/>
                  </a:lnTo>
                  <a:lnTo>
                    <a:pt x="50" y="44"/>
                  </a:lnTo>
                  <a:lnTo>
                    <a:pt x="52" y="41"/>
                  </a:lnTo>
                  <a:lnTo>
                    <a:pt x="52" y="40"/>
                  </a:lnTo>
                  <a:lnTo>
                    <a:pt x="52" y="37"/>
                  </a:lnTo>
                  <a:lnTo>
                    <a:pt x="52" y="35"/>
                  </a:lnTo>
                  <a:lnTo>
                    <a:pt x="52" y="33"/>
                  </a:lnTo>
                  <a:lnTo>
                    <a:pt x="52" y="31"/>
                  </a:lnTo>
                  <a:lnTo>
                    <a:pt x="50" y="28"/>
                  </a:lnTo>
                  <a:lnTo>
                    <a:pt x="50" y="25"/>
                  </a:lnTo>
                  <a:lnTo>
                    <a:pt x="49" y="22"/>
                  </a:lnTo>
                  <a:lnTo>
                    <a:pt x="52" y="20"/>
                  </a:lnTo>
                  <a:close/>
                </a:path>
              </a:pathLst>
            </a:custGeom>
            <a:solidFill>
              <a:srgbClr val="808080"/>
            </a:solidFill>
            <a:ln w="9525">
              <a:noFill/>
              <a:round/>
              <a:headEnd/>
              <a:tailEnd/>
            </a:ln>
          </p:spPr>
          <p:txBody>
            <a:bodyPr/>
            <a:lstStyle/>
            <a:p>
              <a:endParaRPr lang="en-US"/>
            </a:p>
          </p:txBody>
        </p:sp>
        <p:sp>
          <p:nvSpPr>
            <p:cNvPr id="445" name="Freeform 591"/>
            <p:cNvSpPr>
              <a:spLocks/>
            </p:cNvSpPr>
            <p:nvPr/>
          </p:nvSpPr>
          <p:spPr bwMode="auto">
            <a:xfrm>
              <a:off x="2545" y="1324"/>
              <a:ext cx="26" cy="55"/>
            </a:xfrm>
            <a:custGeom>
              <a:avLst/>
              <a:gdLst>
                <a:gd name="T0" fmla="*/ 8 w 26"/>
                <a:gd name="T1" fmla="*/ 1 h 55"/>
                <a:gd name="T2" fmla="*/ 11 w 26"/>
                <a:gd name="T3" fmla="*/ 1 h 55"/>
                <a:gd name="T4" fmla="*/ 12 w 26"/>
                <a:gd name="T5" fmla="*/ 1 h 55"/>
                <a:gd name="T6" fmla="*/ 12 w 26"/>
                <a:gd name="T7" fmla="*/ 1 h 55"/>
                <a:gd name="T8" fmla="*/ 13 w 26"/>
                <a:gd name="T9" fmla="*/ 1 h 55"/>
                <a:gd name="T10" fmla="*/ 13 w 26"/>
                <a:gd name="T11" fmla="*/ 1 h 55"/>
                <a:gd name="T12" fmla="*/ 14 w 26"/>
                <a:gd name="T13" fmla="*/ 1 h 55"/>
                <a:gd name="T14" fmla="*/ 18 w 26"/>
                <a:gd name="T15" fmla="*/ 3 h 55"/>
                <a:gd name="T16" fmla="*/ 20 w 26"/>
                <a:gd name="T17" fmla="*/ 6 h 55"/>
                <a:gd name="T18" fmla="*/ 21 w 26"/>
                <a:gd name="T19" fmla="*/ 7 h 55"/>
                <a:gd name="T20" fmla="*/ 22 w 26"/>
                <a:gd name="T21" fmla="*/ 10 h 55"/>
                <a:gd name="T22" fmla="*/ 24 w 26"/>
                <a:gd name="T23" fmla="*/ 11 h 55"/>
                <a:gd name="T24" fmla="*/ 25 w 26"/>
                <a:gd name="T25" fmla="*/ 16 h 55"/>
                <a:gd name="T26" fmla="*/ 25 w 26"/>
                <a:gd name="T27" fmla="*/ 22 h 55"/>
                <a:gd name="T28" fmla="*/ 25 w 26"/>
                <a:gd name="T29" fmla="*/ 23 h 55"/>
                <a:gd name="T30" fmla="*/ 26 w 26"/>
                <a:gd name="T31" fmla="*/ 25 h 55"/>
                <a:gd name="T32" fmla="*/ 26 w 26"/>
                <a:gd name="T33" fmla="*/ 28 h 55"/>
                <a:gd name="T34" fmla="*/ 26 w 26"/>
                <a:gd name="T35" fmla="*/ 31 h 55"/>
                <a:gd name="T36" fmla="*/ 25 w 26"/>
                <a:gd name="T37" fmla="*/ 35 h 55"/>
                <a:gd name="T38" fmla="*/ 25 w 26"/>
                <a:gd name="T39" fmla="*/ 40 h 55"/>
                <a:gd name="T40" fmla="*/ 24 w 26"/>
                <a:gd name="T41" fmla="*/ 42 h 55"/>
                <a:gd name="T42" fmla="*/ 24 w 26"/>
                <a:gd name="T43" fmla="*/ 45 h 55"/>
                <a:gd name="T44" fmla="*/ 22 w 26"/>
                <a:gd name="T45" fmla="*/ 46 h 55"/>
                <a:gd name="T46" fmla="*/ 21 w 26"/>
                <a:gd name="T47" fmla="*/ 49 h 55"/>
                <a:gd name="T48" fmla="*/ 20 w 26"/>
                <a:gd name="T49" fmla="*/ 50 h 55"/>
                <a:gd name="T50" fmla="*/ 18 w 26"/>
                <a:gd name="T51" fmla="*/ 53 h 55"/>
                <a:gd name="T52" fmla="*/ 16 w 26"/>
                <a:gd name="T53" fmla="*/ 54 h 55"/>
                <a:gd name="T54" fmla="*/ 14 w 26"/>
                <a:gd name="T55" fmla="*/ 55 h 55"/>
                <a:gd name="T56" fmla="*/ 14 w 26"/>
                <a:gd name="T57" fmla="*/ 55 h 55"/>
                <a:gd name="T58" fmla="*/ 13 w 26"/>
                <a:gd name="T59" fmla="*/ 55 h 55"/>
                <a:gd name="T60" fmla="*/ 13 w 26"/>
                <a:gd name="T61" fmla="*/ 55 h 55"/>
                <a:gd name="T62" fmla="*/ 12 w 26"/>
                <a:gd name="T63" fmla="*/ 54 h 55"/>
                <a:gd name="T64" fmla="*/ 12 w 26"/>
                <a:gd name="T65" fmla="*/ 54 h 55"/>
                <a:gd name="T66" fmla="*/ 8 w 26"/>
                <a:gd name="T67" fmla="*/ 51 h 55"/>
                <a:gd name="T68" fmla="*/ 7 w 26"/>
                <a:gd name="T69" fmla="*/ 50 h 55"/>
                <a:gd name="T70" fmla="*/ 5 w 26"/>
                <a:gd name="T71" fmla="*/ 49 h 55"/>
                <a:gd name="T72" fmla="*/ 4 w 26"/>
                <a:gd name="T73" fmla="*/ 47 h 55"/>
                <a:gd name="T74" fmla="*/ 4 w 26"/>
                <a:gd name="T75" fmla="*/ 45 h 55"/>
                <a:gd name="T76" fmla="*/ 3 w 26"/>
                <a:gd name="T77" fmla="*/ 44 h 55"/>
                <a:gd name="T78" fmla="*/ 2 w 26"/>
                <a:gd name="T79" fmla="*/ 38 h 55"/>
                <a:gd name="T80" fmla="*/ 0 w 26"/>
                <a:gd name="T81" fmla="*/ 33 h 55"/>
                <a:gd name="T82" fmla="*/ 0 w 26"/>
                <a:gd name="T83" fmla="*/ 31 h 55"/>
                <a:gd name="T84" fmla="*/ 0 w 26"/>
                <a:gd name="T85" fmla="*/ 28 h 55"/>
                <a:gd name="T86" fmla="*/ 0 w 26"/>
                <a:gd name="T87" fmla="*/ 25 h 55"/>
                <a:gd name="T88" fmla="*/ 0 w 26"/>
                <a:gd name="T89" fmla="*/ 23 h 55"/>
                <a:gd name="T90" fmla="*/ 0 w 26"/>
                <a:gd name="T91" fmla="*/ 20 h 55"/>
                <a:gd name="T92" fmla="*/ 2 w 26"/>
                <a:gd name="T93" fmla="*/ 14 h 55"/>
                <a:gd name="T94" fmla="*/ 3 w 26"/>
                <a:gd name="T95" fmla="*/ 11 h 55"/>
                <a:gd name="T96" fmla="*/ 3 w 26"/>
                <a:gd name="T97" fmla="*/ 9 h 55"/>
                <a:gd name="T98" fmla="*/ 4 w 26"/>
                <a:gd name="T99" fmla="*/ 7 h 55"/>
                <a:gd name="T100" fmla="*/ 5 w 26"/>
                <a:gd name="T101" fmla="*/ 5 h 55"/>
                <a:gd name="T102" fmla="*/ 7 w 26"/>
                <a:gd name="T103" fmla="*/ 2 h 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6"/>
                <a:gd name="T157" fmla="*/ 0 h 55"/>
                <a:gd name="T158" fmla="*/ 26 w 26"/>
                <a:gd name="T159" fmla="*/ 55 h 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6" h="55">
                  <a:moveTo>
                    <a:pt x="7" y="2"/>
                  </a:moveTo>
                  <a:lnTo>
                    <a:pt x="8" y="1"/>
                  </a:lnTo>
                  <a:lnTo>
                    <a:pt x="9" y="1"/>
                  </a:lnTo>
                  <a:lnTo>
                    <a:pt x="11" y="1"/>
                  </a:lnTo>
                  <a:lnTo>
                    <a:pt x="12" y="0"/>
                  </a:lnTo>
                  <a:lnTo>
                    <a:pt x="12" y="1"/>
                  </a:lnTo>
                  <a:lnTo>
                    <a:pt x="12" y="0"/>
                  </a:lnTo>
                  <a:lnTo>
                    <a:pt x="12" y="1"/>
                  </a:lnTo>
                  <a:lnTo>
                    <a:pt x="12" y="0"/>
                  </a:lnTo>
                  <a:lnTo>
                    <a:pt x="13" y="1"/>
                  </a:lnTo>
                  <a:lnTo>
                    <a:pt x="13" y="0"/>
                  </a:lnTo>
                  <a:lnTo>
                    <a:pt x="13" y="1"/>
                  </a:lnTo>
                  <a:lnTo>
                    <a:pt x="13" y="0"/>
                  </a:lnTo>
                  <a:lnTo>
                    <a:pt x="14" y="1"/>
                  </a:lnTo>
                  <a:lnTo>
                    <a:pt x="16" y="1"/>
                  </a:lnTo>
                  <a:lnTo>
                    <a:pt x="18" y="3"/>
                  </a:lnTo>
                  <a:lnTo>
                    <a:pt x="20" y="5"/>
                  </a:lnTo>
                  <a:lnTo>
                    <a:pt x="20" y="6"/>
                  </a:lnTo>
                  <a:lnTo>
                    <a:pt x="21" y="6"/>
                  </a:lnTo>
                  <a:lnTo>
                    <a:pt x="21" y="7"/>
                  </a:lnTo>
                  <a:lnTo>
                    <a:pt x="22" y="9"/>
                  </a:lnTo>
                  <a:lnTo>
                    <a:pt x="22" y="10"/>
                  </a:lnTo>
                  <a:lnTo>
                    <a:pt x="22" y="11"/>
                  </a:lnTo>
                  <a:lnTo>
                    <a:pt x="24" y="11"/>
                  </a:lnTo>
                  <a:lnTo>
                    <a:pt x="24" y="14"/>
                  </a:lnTo>
                  <a:lnTo>
                    <a:pt x="25" y="16"/>
                  </a:lnTo>
                  <a:lnTo>
                    <a:pt x="25" y="19"/>
                  </a:lnTo>
                  <a:lnTo>
                    <a:pt x="25" y="22"/>
                  </a:lnTo>
                  <a:lnTo>
                    <a:pt x="26" y="23"/>
                  </a:lnTo>
                  <a:lnTo>
                    <a:pt x="25" y="23"/>
                  </a:lnTo>
                  <a:lnTo>
                    <a:pt x="26" y="24"/>
                  </a:lnTo>
                  <a:lnTo>
                    <a:pt x="26" y="25"/>
                  </a:lnTo>
                  <a:lnTo>
                    <a:pt x="26" y="27"/>
                  </a:lnTo>
                  <a:lnTo>
                    <a:pt x="26" y="28"/>
                  </a:lnTo>
                  <a:lnTo>
                    <a:pt x="26" y="29"/>
                  </a:lnTo>
                  <a:lnTo>
                    <a:pt x="26" y="31"/>
                  </a:lnTo>
                  <a:lnTo>
                    <a:pt x="26" y="32"/>
                  </a:lnTo>
                  <a:lnTo>
                    <a:pt x="25" y="35"/>
                  </a:lnTo>
                  <a:lnTo>
                    <a:pt x="26" y="35"/>
                  </a:lnTo>
                  <a:lnTo>
                    <a:pt x="25" y="40"/>
                  </a:lnTo>
                  <a:lnTo>
                    <a:pt x="25" y="41"/>
                  </a:lnTo>
                  <a:lnTo>
                    <a:pt x="24" y="42"/>
                  </a:lnTo>
                  <a:lnTo>
                    <a:pt x="24" y="44"/>
                  </a:lnTo>
                  <a:lnTo>
                    <a:pt x="24" y="45"/>
                  </a:lnTo>
                  <a:lnTo>
                    <a:pt x="22" y="45"/>
                  </a:lnTo>
                  <a:lnTo>
                    <a:pt x="22" y="46"/>
                  </a:lnTo>
                  <a:lnTo>
                    <a:pt x="22" y="47"/>
                  </a:lnTo>
                  <a:lnTo>
                    <a:pt x="21" y="49"/>
                  </a:lnTo>
                  <a:lnTo>
                    <a:pt x="21" y="50"/>
                  </a:lnTo>
                  <a:lnTo>
                    <a:pt x="20" y="50"/>
                  </a:lnTo>
                  <a:lnTo>
                    <a:pt x="20" y="51"/>
                  </a:lnTo>
                  <a:lnTo>
                    <a:pt x="18" y="53"/>
                  </a:lnTo>
                  <a:lnTo>
                    <a:pt x="17" y="54"/>
                  </a:lnTo>
                  <a:lnTo>
                    <a:pt x="16" y="54"/>
                  </a:lnTo>
                  <a:lnTo>
                    <a:pt x="14" y="54"/>
                  </a:lnTo>
                  <a:lnTo>
                    <a:pt x="14" y="55"/>
                  </a:lnTo>
                  <a:lnTo>
                    <a:pt x="14" y="54"/>
                  </a:lnTo>
                  <a:lnTo>
                    <a:pt x="14" y="55"/>
                  </a:lnTo>
                  <a:lnTo>
                    <a:pt x="13" y="54"/>
                  </a:lnTo>
                  <a:lnTo>
                    <a:pt x="13" y="55"/>
                  </a:lnTo>
                  <a:lnTo>
                    <a:pt x="13" y="54"/>
                  </a:lnTo>
                  <a:lnTo>
                    <a:pt x="13" y="55"/>
                  </a:lnTo>
                  <a:lnTo>
                    <a:pt x="13" y="54"/>
                  </a:lnTo>
                  <a:lnTo>
                    <a:pt x="12" y="54"/>
                  </a:lnTo>
                  <a:lnTo>
                    <a:pt x="12" y="55"/>
                  </a:lnTo>
                  <a:lnTo>
                    <a:pt x="12" y="54"/>
                  </a:lnTo>
                  <a:lnTo>
                    <a:pt x="11" y="54"/>
                  </a:lnTo>
                  <a:lnTo>
                    <a:pt x="8" y="51"/>
                  </a:lnTo>
                  <a:lnTo>
                    <a:pt x="7" y="51"/>
                  </a:lnTo>
                  <a:lnTo>
                    <a:pt x="7" y="50"/>
                  </a:lnTo>
                  <a:lnTo>
                    <a:pt x="5" y="50"/>
                  </a:lnTo>
                  <a:lnTo>
                    <a:pt x="5" y="49"/>
                  </a:lnTo>
                  <a:lnTo>
                    <a:pt x="5" y="47"/>
                  </a:lnTo>
                  <a:lnTo>
                    <a:pt x="4" y="47"/>
                  </a:lnTo>
                  <a:lnTo>
                    <a:pt x="4" y="46"/>
                  </a:lnTo>
                  <a:lnTo>
                    <a:pt x="4" y="45"/>
                  </a:lnTo>
                  <a:lnTo>
                    <a:pt x="3" y="45"/>
                  </a:lnTo>
                  <a:lnTo>
                    <a:pt x="3" y="44"/>
                  </a:lnTo>
                  <a:lnTo>
                    <a:pt x="2" y="41"/>
                  </a:lnTo>
                  <a:lnTo>
                    <a:pt x="2" y="38"/>
                  </a:lnTo>
                  <a:lnTo>
                    <a:pt x="0" y="36"/>
                  </a:lnTo>
                  <a:lnTo>
                    <a:pt x="0" y="33"/>
                  </a:lnTo>
                  <a:lnTo>
                    <a:pt x="0" y="32"/>
                  </a:lnTo>
                  <a:lnTo>
                    <a:pt x="0" y="31"/>
                  </a:lnTo>
                  <a:lnTo>
                    <a:pt x="0" y="29"/>
                  </a:lnTo>
                  <a:lnTo>
                    <a:pt x="0" y="28"/>
                  </a:lnTo>
                  <a:lnTo>
                    <a:pt x="0" y="27"/>
                  </a:lnTo>
                  <a:lnTo>
                    <a:pt x="0" y="25"/>
                  </a:lnTo>
                  <a:lnTo>
                    <a:pt x="0" y="24"/>
                  </a:lnTo>
                  <a:lnTo>
                    <a:pt x="0" y="23"/>
                  </a:lnTo>
                  <a:lnTo>
                    <a:pt x="0" y="22"/>
                  </a:lnTo>
                  <a:lnTo>
                    <a:pt x="0" y="20"/>
                  </a:lnTo>
                  <a:lnTo>
                    <a:pt x="2" y="15"/>
                  </a:lnTo>
                  <a:lnTo>
                    <a:pt x="2" y="14"/>
                  </a:lnTo>
                  <a:lnTo>
                    <a:pt x="2" y="12"/>
                  </a:lnTo>
                  <a:lnTo>
                    <a:pt x="3" y="11"/>
                  </a:lnTo>
                  <a:lnTo>
                    <a:pt x="3" y="10"/>
                  </a:lnTo>
                  <a:lnTo>
                    <a:pt x="3" y="9"/>
                  </a:lnTo>
                  <a:lnTo>
                    <a:pt x="4" y="9"/>
                  </a:lnTo>
                  <a:lnTo>
                    <a:pt x="4" y="7"/>
                  </a:lnTo>
                  <a:lnTo>
                    <a:pt x="4" y="6"/>
                  </a:lnTo>
                  <a:lnTo>
                    <a:pt x="5" y="5"/>
                  </a:lnTo>
                  <a:lnTo>
                    <a:pt x="5" y="3"/>
                  </a:lnTo>
                  <a:lnTo>
                    <a:pt x="7" y="2"/>
                  </a:lnTo>
                  <a:close/>
                </a:path>
              </a:pathLst>
            </a:custGeom>
            <a:solidFill>
              <a:srgbClr val="808080"/>
            </a:solidFill>
            <a:ln w="9525">
              <a:noFill/>
              <a:round/>
              <a:headEnd/>
              <a:tailEnd/>
            </a:ln>
          </p:spPr>
          <p:txBody>
            <a:bodyPr/>
            <a:lstStyle/>
            <a:p>
              <a:endParaRPr lang="en-US"/>
            </a:p>
          </p:txBody>
        </p:sp>
        <p:sp>
          <p:nvSpPr>
            <p:cNvPr id="446" name="Freeform 592"/>
            <p:cNvSpPr>
              <a:spLocks/>
            </p:cNvSpPr>
            <p:nvPr/>
          </p:nvSpPr>
          <p:spPr bwMode="auto">
            <a:xfrm>
              <a:off x="2544" y="1322"/>
              <a:ext cx="27" cy="57"/>
            </a:xfrm>
            <a:custGeom>
              <a:avLst/>
              <a:gdLst>
                <a:gd name="T0" fmla="*/ 27 w 27"/>
                <a:gd name="T1" fmla="*/ 22 h 57"/>
                <a:gd name="T2" fmla="*/ 27 w 27"/>
                <a:gd name="T3" fmla="*/ 27 h 57"/>
                <a:gd name="T4" fmla="*/ 27 w 27"/>
                <a:gd name="T5" fmla="*/ 31 h 57"/>
                <a:gd name="T6" fmla="*/ 27 w 27"/>
                <a:gd name="T7" fmla="*/ 35 h 57"/>
                <a:gd name="T8" fmla="*/ 26 w 27"/>
                <a:gd name="T9" fmla="*/ 40 h 57"/>
                <a:gd name="T10" fmla="*/ 26 w 27"/>
                <a:gd name="T11" fmla="*/ 44 h 57"/>
                <a:gd name="T12" fmla="*/ 25 w 27"/>
                <a:gd name="T13" fmla="*/ 48 h 57"/>
                <a:gd name="T14" fmla="*/ 22 w 27"/>
                <a:gd name="T15" fmla="*/ 52 h 57"/>
                <a:gd name="T16" fmla="*/ 19 w 27"/>
                <a:gd name="T17" fmla="*/ 56 h 57"/>
                <a:gd name="T18" fmla="*/ 15 w 27"/>
                <a:gd name="T19" fmla="*/ 57 h 57"/>
                <a:gd name="T20" fmla="*/ 12 w 27"/>
                <a:gd name="T21" fmla="*/ 57 h 57"/>
                <a:gd name="T22" fmla="*/ 8 w 27"/>
                <a:gd name="T23" fmla="*/ 53 h 57"/>
                <a:gd name="T24" fmla="*/ 5 w 27"/>
                <a:gd name="T25" fmla="*/ 49 h 57"/>
                <a:gd name="T26" fmla="*/ 4 w 27"/>
                <a:gd name="T27" fmla="*/ 47 h 57"/>
                <a:gd name="T28" fmla="*/ 1 w 27"/>
                <a:gd name="T29" fmla="*/ 40 h 57"/>
                <a:gd name="T30" fmla="*/ 1 w 27"/>
                <a:gd name="T31" fmla="*/ 35 h 57"/>
                <a:gd name="T32" fmla="*/ 0 w 27"/>
                <a:gd name="T33" fmla="*/ 31 h 57"/>
                <a:gd name="T34" fmla="*/ 1 w 27"/>
                <a:gd name="T35" fmla="*/ 22 h 57"/>
                <a:gd name="T36" fmla="*/ 3 w 27"/>
                <a:gd name="T37" fmla="*/ 14 h 57"/>
                <a:gd name="T38" fmla="*/ 4 w 27"/>
                <a:gd name="T39" fmla="*/ 11 h 57"/>
                <a:gd name="T40" fmla="*/ 5 w 27"/>
                <a:gd name="T41" fmla="*/ 7 h 57"/>
                <a:gd name="T42" fmla="*/ 6 w 27"/>
                <a:gd name="T43" fmla="*/ 4 h 57"/>
                <a:gd name="T44" fmla="*/ 12 w 27"/>
                <a:gd name="T45" fmla="*/ 2 h 57"/>
                <a:gd name="T46" fmla="*/ 15 w 27"/>
                <a:gd name="T47" fmla="*/ 2 h 57"/>
                <a:gd name="T48" fmla="*/ 19 w 27"/>
                <a:gd name="T49" fmla="*/ 3 h 57"/>
                <a:gd name="T50" fmla="*/ 22 w 27"/>
                <a:gd name="T51" fmla="*/ 7 h 57"/>
                <a:gd name="T52" fmla="*/ 23 w 27"/>
                <a:gd name="T53" fmla="*/ 9 h 57"/>
                <a:gd name="T54" fmla="*/ 25 w 27"/>
                <a:gd name="T55" fmla="*/ 13 h 57"/>
                <a:gd name="T56" fmla="*/ 25 w 27"/>
                <a:gd name="T57" fmla="*/ 14 h 57"/>
                <a:gd name="T58" fmla="*/ 23 w 27"/>
                <a:gd name="T59" fmla="*/ 12 h 57"/>
                <a:gd name="T60" fmla="*/ 22 w 27"/>
                <a:gd name="T61" fmla="*/ 9 h 57"/>
                <a:gd name="T62" fmla="*/ 21 w 27"/>
                <a:gd name="T63" fmla="*/ 7 h 57"/>
                <a:gd name="T64" fmla="*/ 17 w 27"/>
                <a:gd name="T65" fmla="*/ 4 h 57"/>
                <a:gd name="T66" fmla="*/ 14 w 27"/>
                <a:gd name="T67" fmla="*/ 3 h 57"/>
                <a:gd name="T68" fmla="*/ 10 w 27"/>
                <a:gd name="T69" fmla="*/ 4 h 57"/>
                <a:gd name="T70" fmla="*/ 6 w 27"/>
                <a:gd name="T71" fmla="*/ 8 h 57"/>
                <a:gd name="T72" fmla="*/ 5 w 27"/>
                <a:gd name="T73" fmla="*/ 11 h 57"/>
                <a:gd name="T74" fmla="*/ 4 w 27"/>
                <a:gd name="T75" fmla="*/ 14 h 57"/>
                <a:gd name="T76" fmla="*/ 3 w 27"/>
                <a:gd name="T77" fmla="*/ 21 h 57"/>
                <a:gd name="T78" fmla="*/ 1 w 27"/>
                <a:gd name="T79" fmla="*/ 26 h 57"/>
                <a:gd name="T80" fmla="*/ 1 w 27"/>
                <a:gd name="T81" fmla="*/ 33 h 57"/>
                <a:gd name="T82" fmla="*/ 3 w 27"/>
                <a:gd name="T83" fmla="*/ 38 h 57"/>
                <a:gd name="T84" fmla="*/ 4 w 27"/>
                <a:gd name="T85" fmla="*/ 43 h 57"/>
                <a:gd name="T86" fmla="*/ 6 w 27"/>
                <a:gd name="T87" fmla="*/ 48 h 57"/>
                <a:gd name="T88" fmla="*/ 9 w 27"/>
                <a:gd name="T89" fmla="*/ 52 h 57"/>
                <a:gd name="T90" fmla="*/ 12 w 27"/>
                <a:gd name="T91" fmla="*/ 55 h 57"/>
                <a:gd name="T92" fmla="*/ 15 w 27"/>
                <a:gd name="T93" fmla="*/ 55 h 57"/>
                <a:gd name="T94" fmla="*/ 18 w 27"/>
                <a:gd name="T95" fmla="*/ 53 h 57"/>
                <a:gd name="T96" fmla="*/ 21 w 27"/>
                <a:gd name="T97" fmla="*/ 51 h 57"/>
                <a:gd name="T98" fmla="*/ 23 w 27"/>
                <a:gd name="T99" fmla="*/ 47 h 57"/>
                <a:gd name="T100" fmla="*/ 25 w 27"/>
                <a:gd name="T101" fmla="*/ 43 h 57"/>
                <a:gd name="T102" fmla="*/ 26 w 27"/>
                <a:gd name="T103" fmla="*/ 39 h 57"/>
                <a:gd name="T104" fmla="*/ 26 w 27"/>
                <a:gd name="T105" fmla="*/ 35 h 57"/>
                <a:gd name="T106" fmla="*/ 26 w 27"/>
                <a:gd name="T107" fmla="*/ 31 h 57"/>
                <a:gd name="T108" fmla="*/ 26 w 27"/>
                <a:gd name="T109" fmla="*/ 27 h 57"/>
                <a:gd name="T110" fmla="*/ 26 w 27"/>
                <a:gd name="T111" fmla="*/ 24 h 57"/>
                <a:gd name="T112" fmla="*/ 26 w 27"/>
                <a:gd name="T113" fmla="*/ 17 h 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57"/>
                <a:gd name="T173" fmla="*/ 27 w 27"/>
                <a:gd name="T174" fmla="*/ 57 h 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57">
                  <a:moveTo>
                    <a:pt x="26" y="17"/>
                  </a:moveTo>
                  <a:lnTo>
                    <a:pt x="27" y="21"/>
                  </a:lnTo>
                  <a:lnTo>
                    <a:pt x="27" y="22"/>
                  </a:lnTo>
                  <a:lnTo>
                    <a:pt x="27" y="24"/>
                  </a:lnTo>
                  <a:lnTo>
                    <a:pt x="27" y="25"/>
                  </a:lnTo>
                  <a:lnTo>
                    <a:pt x="27" y="27"/>
                  </a:lnTo>
                  <a:lnTo>
                    <a:pt x="27" y="29"/>
                  </a:lnTo>
                  <a:lnTo>
                    <a:pt x="27" y="30"/>
                  </a:lnTo>
                  <a:lnTo>
                    <a:pt x="27" y="31"/>
                  </a:lnTo>
                  <a:lnTo>
                    <a:pt x="27" y="33"/>
                  </a:lnTo>
                  <a:lnTo>
                    <a:pt x="27" y="34"/>
                  </a:lnTo>
                  <a:lnTo>
                    <a:pt x="27" y="35"/>
                  </a:lnTo>
                  <a:lnTo>
                    <a:pt x="27" y="37"/>
                  </a:lnTo>
                  <a:lnTo>
                    <a:pt x="27" y="38"/>
                  </a:lnTo>
                  <a:lnTo>
                    <a:pt x="26" y="40"/>
                  </a:lnTo>
                  <a:lnTo>
                    <a:pt x="26" y="42"/>
                  </a:lnTo>
                  <a:lnTo>
                    <a:pt x="26" y="43"/>
                  </a:lnTo>
                  <a:lnTo>
                    <a:pt x="26" y="44"/>
                  </a:lnTo>
                  <a:lnTo>
                    <a:pt x="25" y="46"/>
                  </a:lnTo>
                  <a:lnTo>
                    <a:pt x="25" y="47"/>
                  </a:lnTo>
                  <a:lnTo>
                    <a:pt x="25" y="48"/>
                  </a:lnTo>
                  <a:lnTo>
                    <a:pt x="23" y="49"/>
                  </a:lnTo>
                  <a:lnTo>
                    <a:pt x="23" y="51"/>
                  </a:lnTo>
                  <a:lnTo>
                    <a:pt x="22" y="52"/>
                  </a:lnTo>
                  <a:lnTo>
                    <a:pt x="22" y="53"/>
                  </a:lnTo>
                  <a:lnTo>
                    <a:pt x="21" y="53"/>
                  </a:lnTo>
                  <a:lnTo>
                    <a:pt x="19" y="56"/>
                  </a:lnTo>
                  <a:lnTo>
                    <a:pt x="18" y="57"/>
                  </a:lnTo>
                  <a:lnTo>
                    <a:pt x="17" y="57"/>
                  </a:lnTo>
                  <a:lnTo>
                    <a:pt x="15" y="57"/>
                  </a:lnTo>
                  <a:lnTo>
                    <a:pt x="14" y="57"/>
                  </a:lnTo>
                  <a:lnTo>
                    <a:pt x="13" y="57"/>
                  </a:lnTo>
                  <a:lnTo>
                    <a:pt x="12" y="57"/>
                  </a:lnTo>
                  <a:lnTo>
                    <a:pt x="10" y="56"/>
                  </a:lnTo>
                  <a:lnTo>
                    <a:pt x="8" y="55"/>
                  </a:lnTo>
                  <a:lnTo>
                    <a:pt x="8" y="53"/>
                  </a:lnTo>
                  <a:lnTo>
                    <a:pt x="6" y="52"/>
                  </a:lnTo>
                  <a:lnTo>
                    <a:pt x="5" y="51"/>
                  </a:lnTo>
                  <a:lnTo>
                    <a:pt x="5" y="49"/>
                  </a:lnTo>
                  <a:lnTo>
                    <a:pt x="5" y="48"/>
                  </a:lnTo>
                  <a:lnTo>
                    <a:pt x="4" y="48"/>
                  </a:lnTo>
                  <a:lnTo>
                    <a:pt x="4" y="47"/>
                  </a:lnTo>
                  <a:lnTo>
                    <a:pt x="3" y="44"/>
                  </a:lnTo>
                  <a:lnTo>
                    <a:pt x="3" y="42"/>
                  </a:lnTo>
                  <a:lnTo>
                    <a:pt x="1" y="40"/>
                  </a:lnTo>
                  <a:lnTo>
                    <a:pt x="1" y="39"/>
                  </a:lnTo>
                  <a:lnTo>
                    <a:pt x="1" y="37"/>
                  </a:lnTo>
                  <a:lnTo>
                    <a:pt x="1" y="35"/>
                  </a:lnTo>
                  <a:lnTo>
                    <a:pt x="1" y="34"/>
                  </a:lnTo>
                  <a:lnTo>
                    <a:pt x="0" y="33"/>
                  </a:lnTo>
                  <a:lnTo>
                    <a:pt x="0" y="31"/>
                  </a:lnTo>
                  <a:lnTo>
                    <a:pt x="0" y="30"/>
                  </a:lnTo>
                  <a:lnTo>
                    <a:pt x="0" y="26"/>
                  </a:lnTo>
                  <a:lnTo>
                    <a:pt x="1" y="22"/>
                  </a:lnTo>
                  <a:lnTo>
                    <a:pt x="1" y="16"/>
                  </a:lnTo>
                  <a:lnTo>
                    <a:pt x="3" y="16"/>
                  </a:lnTo>
                  <a:lnTo>
                    <a:pt x="3" y="14"/>
                  </a:lnTo>
                  <a:lnTo>
                    <a:pt x="3" y="13"/>
                  </a:lnTo>
                  <a:lnTo>
                    <a:pt x="3" y="12"/>
                  </a:lnTo>
                  <a:lnTo>
                    <a:pt x="4" y="11"/>
                  </a:lnTo>
                  <a:lnTo>
                    <a:pt x="4" y="9"/>
                  </a:lnTo>
                  <a:lnTo>
                    <a:pt x="5" y="8"/>
                  </a:lnTo>
                  <a:lnTo>
                    <a:pt x="5" y="7"/>
                  </a:lnTo>
                  <a:lnTo>
                    <a:pt x="5" y="5"/>
                  </a:lnTo>
                  <a:lnTo>
                    <a:pt x="6" y="5"/>
                  </a:lnTo>
                  <a:lnTo>
                    <a:pt x="6" y="4"/>
                  </a:lnTo>
                  <a:lnTo>
                    <a:pt x="9" y="2"/>
                  </a:lnTo>
                  <a:lnTo>
                    <a:pt x="10" y="2"/>
                  </a:lnTo>
                  <a:lnTo>
                    <a:pt x="12" y="2"/>
                  </a:lnTo>
                  <a:lnTo>
                    <a:pt x="13" y="0"/>
                  </a:lnTo>
                  <a:lnTo>
                    <a:pt x="14" y="0"/>
                  </a:lnTo>
                  <a:lnTo>
                    <a:pt x="15" y="2"/>
                  </a:lnTo>
                  <a:lnTo>
                    <a:pt x="17" y="2"/>
                  </a:lnTo>
                  <a:lnTo>
                    <a:pt x="18" y="3"/>
                  </a:lnTo>
                  <a:lnTo>
                    <a:pt x="19" y="3"/>
                  </a:lnTo>
                  <a:lnTo>
                    <a:pt x="21" y="4"/>
                  </a:lnTo>
                  <a:lnTo>
                    <a:pt x="21" y="5"/>
                  </a:lnTo>
                  <a:lnTo>
                    <a:pt x="22" y="7"/>
                  </a:lnTo>
                  <a:lnTo>
                    <a:pt x="22" y="8"/>
                  </a:lnTo>
                  <a:lnTo>
                    <a:pt x="23" y="8"/>
                  </a:lnTo>
                  <a:lnTo>
                    <a:pt x="23" y="9"/>
                  </a:lnTo>
                  <a:lnTo>
                    <a:pt x="23" y="11"/>
                  </a:lnTo>
                  <a:lnTo>
                    <a:pt x="25" y="12"/>
                  </a:lnTo>
                  <a:lnTo>
                    <a:pt x="25" y="13"/>
                  </a:lnTo>
                  <a:lnTo>
                    <a:pt x="26" y="17"/>
                  </a:lnTo>
                  <a:lnTo>
                    <a:pt x="25" y="18"/>
                  </a:lnTo>
                  <a:lnTo>
                    <a:pt x="25" y="14"/>
                  </a:lnTo>
                  <a:lnTo>
                    <a:pt x="23" y="14"/>
                  </a:lnTo>
                  <a:lnTo>
                    <a:pt x="23" y="13"/>
                  </a:lnTo>
                  <a:lnTo>
                    <a:pt x="23" y="12"/>
                  </a:lnTo>
                  <a:lnTo>
                    <a:pt x="22" y="12"/>
                  </a:lnTo>
                  <a:lnTo>
                    <a:pt x="22" y="11"/>
                  </a:lnTo>
                  <a:lnTo>
                    <a:pt x="22" y="9"/>
                  </a:lnTo>
                  <a:lnTo>
                    <a:pt x="21" y="9"/>
                  </a:lnTo>
                  <a:lnTo>
                    <a:pt x="21" y="8"/>
                  </a:lnTo>
                  <a:lnTo>
                    <a:pt x="21" y="7"/>
                  </a:lnTo>
                  <a:lnTo>
                    <a:pt x="19" y="7"/>
                  </a:lnTo>
                  <a:lnTo>
                    <a:pt x="18" y="5"/>
                  </a:lnTo>
                  <a:lnTo>
                    <a:pt x="17" y="4"/>
                  </a:lnTo>
                  <a:lnTo>
                    <a:pt x="15" y="4"/>
                  </a:lnTo>
                  <a:lnTo>
                    <a:pt x="14" y="4"/>
                  </a:lnTo>
                  <a:lnTo>
                    <a:pt x="14" y="3"/>
                  </a:lnTo>
                  <a:lnTo>
                    <a:pt x="13" y="3"/>
                  </a:lnTo>
                  <a:lnTo>
                    <a:pt x="12" y="4"/>
                  </a:lnTo>
                  <a:lnTo>
                    <a:pt x="10" y="4"/>
                  </a:lnTo>
                  <a:lnTo>
                    <a:pt x="9" y="4"/>
                  </a:lnTo>
                  <a:lnTo>
                    <a:pt x="8" y="7"/>
                  </a:lnTo>
                  <a:lnTo>
                    <a:pt x="6" y="8"/>
                  </a:lnTo>
                  <a:lnTo>
                    <a:pt x="6" y="9"/>
                  </a:lnTo>
                  <a:lnTo>
                    <a:pt x="5" y="9"/>
                  </a:lnTo>
                  <a:lnTo>
                    <a:pt x="5" y="11"/>
                  </a:lnTo>
                  <a:lnTo>
                    <a:pt x="4" y="12"/>
                  </a:lnTo>
                  <a:lnTo>
                    <a:pt x="4" y="13"/>
                  </a:lnTo>
                  <a:lnTo>
                    <a:pt x="4" y="14"/>
                  </a:lnTo>
                  <a:lnTo>
                    <a:pt x="4" y="16"/>
                  </a:lnTo>
                  <a:lnTo>
                    <a:pt x="3" y="17"/>
                  </a:lnTo>
                  <a:lnTo>
                    <a:pt x="3" y="21"/>
                  </a:lnTo>
                  <a:lnTo>
                    <a:pt x="3" y="22"/>
                  </a:lnTo>
                  <a:lnTo>
                    <a:pt x="3" y="24"/>
                  </a:lnTo>
                  <a:lnTo>
                    <a:pt x="1" y="26"/>
                  </a:lnTo>
                  <a:lnTo>
                    <a:pt x="1" y="30"/>
                  </a:lnTo>
                  <a:lnTo>
                    <a:pt x="1" y="31"/>
                  </a:lnTo>
                  <a:lnTo>
                    <a:pt x="1" y="33"/>
                  </a:lnTo>
                  <a:lnTo>
                    <a:pt x="3" y="34"/>
                  </a:lnTo>
                  <a:lnTo>
                    <a:pt x="3" y="35"/>
                  </a:lnTo>
                  <a:lnTo>
                    <a:pt x="3" y="38"/>
                  </a:lnTo>
                  <a:lnTo>
                    <a:pt x="3" y="39"/>
                  </a:lnTo>
                  <a:lnTo>
                    <a:pt x="4" y="40"/>
                  </a:lnTo>
                  <a:lnTo>
                    <a:pt x="4" y="43"/>
                  </a:lnTo>
                  <a:lnTo>
                    <a:pt x="5" y="46"/>
                  </a:lnTo>
                  <a:lnTo>
                    <a:pt x="5" y="47"/>
                  </a:lnTo>
                  <a:lnTo>
                    <a:pt x="6" y="48"/>
                  </a:lnTo>
                  <a:lnTo>
                    <a:pt x="6" y="49"/>
                  </a:lnTo>
                  <a:lnTo>
                    <a:pt x="8" y="51"/>
                  </a:lnTo>
                  <a:lnTo>
                    <a:pt x="9" y="52"/>
                  </a:lnTo>
                  <a:lnTo>
                    <a:pt x="10" y="53"/>
                  </a:lnTo>
                  <a:lnTo>
                    <a:pt x="12" y="53"/>
                  </a:lnTo>
                  <a:lnTo>
                    <a:pt x="12" y="55"/>
                  </a:lnTo>
                  <a:lnTo>
                    <a:pt x="13" y="55"/>
                  </a:lnTo>
                  <a:lnTo>
                    <a:pt x="14" y="55"/>
                  </a:lnTo>
                  <a:lnTo>
                    <a:pt x="15" y="55"/>
                  </a:lnTo>
                  <a:lnTo>
                    <a:pt x="17" y="55"/>
                  </a:lnTo>
                  <a:lnTo>
                    <a:pt x="18" y="55"/>
                  </a:lnTo>
                  <a:lnTo>
                    <a:pt x="18" y="53"/>
                  </a:lnTo>
                  <a:lnTo>
                    <a:pt x="19" y="53"/>
                  </a:lnTo>
                  <a:lnTo>
                    <a:pt x="21" y="52"/>
                  </a:lnTo>
                  <a:lnTo>
                    <a:pt x="21" y="51"/>
                  </a:lnTo>
                  <a:lnTo>
                    <a:pt x="22" y="48"/>
                  </a:lnTo>
                  <a:lnTo>
                    <a:pt x="23" y="48"/>
                  </a:lnTo>
                  <a:lnTo>
                    <a:pt x="23" y="47"/>
                  </a:lnTo>
                  <a:lnTo>
                    <a:pt x="23" y="46"/>
                  </a:lnTo>
                  <a:lnTo>
                    <a:pt x="25" y="44"/>
                  </a:lnTo>
                  <a:lnTo>
                    <a:pt x="25" y="43"/>
                  </a:lnTo>
                  <a:lnTo>
                    <a:pt x="25" y="42"/>
                  </a:lnTo>
                  <a:lnTo>
                    <a:pt x="25" y="40"/>
                  </a:lnTo>
                  <a:lnTo>
                    <a:pt x="26" y="39"/>
                  </a:lnTo>
                  <a:lnTo>
                    <a:pt x="26" y="38"/>
                  </a:lnTo>
                  <a:lnTo>
                    <a:pt x="26" y="37"/>
                  </a:lnTo>
                  <a:lnTo>
                    <a:pt x="26" y="35"/>
                  </a:lnTo>
                  <a:lnTo>
                    <a:pt x="26" y="34"/>
                  </a:lnTo>
                  <a:lnTo>
                    <a:pt x="26" y="33"/>
                  </a:lnTo>
                  <a:lnTo>
                    <a:pt x="26" y="31"/>
                  </a:lnTo>
                  <a:lnTo>
                    <a:pt x="26" y="30"/>
                  </a:lnTo>
                  <a:lnTo>
                    <a:pt x="26" y="29"/>
                  </a:lnTo>
                  <a:lnTo>
                    <a:pt x="26" y="27"/>
                  </a:lnTo>
                  <a:lnTo>
                    <a:pt x="26" y="26"/>
                  </a:lnTo>
                  <a:lnTo>
                    <a:pt x="26" y="25"/>
                  </a:lnTo>
                  <a:lnTo>
                    <a:pt x="26" y="24"/>
                  </a:lnTo>
                  <a:lnTo>
                    <a:pt x="26" y="22"/>
                  </a:lnTo>
                  <a:lnTo>
                    <a:pt x="25" y="18"/>
                  </a:lnTo>
                  <a:lnTo>
                    <a:pt x="26" y="17"/>
                  </a:lnTo>
                  <a:close/>
                </a:path>
              </a:pathLst>
            </a:custGeom>
            <a:solidFill>
              <a:srgbClr val="808080"/>
            </a:solidFill>
            <a:ln w="9525">
              <a:noFill/>
              <a:round/>
              <a:headEnd/>
              <a:tailEnd/>
            </a:ln>
          </p:spPr>
          <p:txBody>
            <a:bodyPr/>
            <a:lstStyle/>
            <a:p>
              <a:endParaRPr lang="en-US"/>
            </a:p>
          </p:txBody>
        </p:sp>
        <p:sp>
          <p:nvSpPr>
            <p:cNvPr id="447" name="Freeform 593"/>
            <p:cNvSpPr>
              <a:spLocks/>
            </p:cNvSpPr>
            <p:nvPr/>
          </p:nvSpPr>
          <p:spPr bwMode="auto">
            <a:xfrm>
              <a:off x="2501" y="1487"/>
              <a:ext cx="29" cy="26"/>
            </a:xfrm>
            <a:custGeom>
              <a:avLst/>
              <a:gdLst>
                <a:gd name="T0" fmla="*/ 0 w 29"/>
                <a:gd name="T1" fmla="*/ 21 h 26"/>
                <a:gd name="T2" fmla="*/ 13 w 29"/>
                <a:gd name="T3" fmla="*/ 26 h 26"/>
                <a:gd name="T4" fmla="*/ 29 w 29"/>
                <a:gd name="T5" fmla="*/ 0 h 26"/>
                <a:gd name="T6" fmla="*/ 4 w 29"/>
                <a:gd name="T7" fmla="*/ 0 h 26"/>
                <a:gd name="T8" fmla="*/ 0 w 29"/>
                <a:gd name="T9" fmla="*/ 21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0" y="21"/>
                  </a:moveTo>
                  <a:lnTo>
                    <a:pt x="13" y="26"/>
                  </a:lnTo>
                  <a:lnTo>
                    <a:pt x="29" y="0"/>
                  </a:lnTo>
                  <a:lnTo>
                    <a:pt x="4" y="0"/>
                  </a:lnTo>
                  <a:lnTo>
                    <a:pt x="0" y="21"/>
                  </a:lnTo>
                  <a:close/>
                </a:path>
              </a:pathLst>
            </a:custGeom>
            <a:solidFill>
              <a:srgbClr val="808080"/>
            </a:solidFill>
            <a:ln w="9525">
              <a:noFill/>
              <a:round/>
              <a:headEnd/>
              <a:tailEnd/>
            </a:ln>
          </p:spPr>
          <p:txBody>
            <a:bodyPr/>
            <a:lstStyle/>
            <a:p>
              <a:endParaRPr lang="en-US"/>
            </a:p>
          </p:txBody>
        </p:sp>
        <p:sp>
          <p:nvSpPr>
            <p:cNvPr id="448" name="Freeform 594"/>
            <p:cNvSpPr>
              <a:spLocks/>
            </p:cNvSpPr>
            <p:nvPr/>
          </p:nvSpPr>
          <p:spPr bwMode="auto">
            <a:xfrm>
              <a:off x="2500" y="1484"/>
              <a:ext cx="32" cy="30"/>
            </a:xfrm>
            <a:custGeom>
              <a:avLst/>
              <a:gdLst>
                <a:gd name="T0" fmla="*/ 4 w 32"/>
                <a:gd name="T1" fmla="*/ 25 h 30"/>
                <a:gd name="T2" fmla="*/ 2 w 32"/>
                <a:gd name="T3" fmla="*/ 22 h 30"/>
                <a:gd name="T4" fmla="*/ 14 w 32"/>
                <a:gd name="T5" fmla="*/ 26 h 30"/>
                <a:gd name="T6" fmla="*/ 13 w 32"/>
                <a:gd name="T7" fmla="*/ 27 h 30"/>
                <a:gd name="T8" fmla="*/ 30 w 32"/>
                <a:gd name="T9" fmla="*/ 2 h 30"/>
                <a:gd name="T10" fmla="*/ 30 w 32"/>
                <a:gd name="T11" fmla="*/ 5 h 30"/>
                <a:gd name="T12" fmla="*/ 5 w 32"/>
                <a:gd name="T13" fmla="*/ 4 h 30"/>
                <a:gd name="T14" fmla="*/ 6 w 32"/>
                <a:gd name="T15" fmla="*/ 3 h 30"/>
                <a:gd name="T16" fmla="*/ 4 w 32"/>
                <a:gd name="T17" fmla="*/ 25 h 30"/>
                <a:gd name="T18" fmla="*/ 0 w 32"/>
                <a:gd name="T19" fmla="*/ 24 h 30"/>
                <a:gd name="T20" fmla="*/ 2 w 32"/>
                <a:gd name="T21" fmla="*/ 3 h 30"/>
                <a:gd name="T22" fmla="*/ 2 w 32"/>
                <a:gd name="T23" fmla="*/ 2 h 30"/>
                <a:gd name="T24" fmla="*/ 5 w 32"/>
                <a:gd name="T25" fmla="*/ 0 h 30"/>
                <a:gd name="T26" fmla="*/ 30 w 32"/>
                <a:gd name="T27" fmla="*/ 2 h 30"/>
                <a:gd name="T28" fmla="*/ 31 w 32"/>
                <a:gd name="T29" fmla="*/ 0 h 30"/>
                <a:gd name="T30" fmla="*/ 31 w 32"/>
                <a:gd name="T31" fmla="*/ 2 h 30"/>
                <a:gd name="T32" fmla="*/ 32 w 32"/>
                <a:gd name="T33" fmla="*/ 3 h 30"/>
                <a:gd name="T34" fmla="*/ 32 w 32"/>
                <a:gd name="T35" fmla="*/ 4 h 30"/>
                <a:gd name="T36" fmla="*/ 31 w 32"/>
                <a:gd name="T37" fmla="*/ 4 h 30"/>
                <a:gd name="T38" fmla="*/ 15 w 32"/>
                <a:gd name="T39" fmla="*/ 30 h 30"/>
                <a:gd name="T40" fmla="*/ 14 w 32"/>
                <a:gd name="T41" fmla="*/ 30 h 30"/>
                <a:gd name="T42" fmla="*/ 1 w 32"/>
                <a:gd name="T43" fmla="*/ 26 h 30"/>
                <a:gd name="T44" fmla="*/ 1 w 32"/>
                <a:gd name="T45" fmla="*/ 25 h 30"/>
                <a:gd name="T46" fmla="*/ 0 w 32"/>
                <a:gd name="T47" fmla="*/ 25 h 30"/>
                <a:gd name="T48" fmla="*/ 0 w 32"/>
                <a:gd name="T49" fmla="*/ 24 h 30"/>
                <a:gd name="T50" fmla="*/ 4 w 32"/>
                <a:gd name="T51" fmla="*/ 25 h 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
                <a:gd name="T79" fmla="*/ 0 h 30"/>
                <a:gd name="T80" fmla="*/ 32 w 32"/>
                <a:gd name="T81" fmla="*/ 30 h 3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 h="30">
                  <a:moveTo>
                    <a:pt x="4" y="25"/>
                  </a:moveTo>
                  <a:lnTo>
                    <a:pt x="2" y="22"/>
                  </a:lnTo>
                  <a:lnTo>
                    <a:pt x="14" y="26"/>
                  </a:lnTo>
                  <a:lnTo>
                    <a:pt x="13" y="27"/>
                  </a:lnTo>
                  <a:lnTo>
                    <a:pt x="30" y="2"/>
                  </a:lnTo>
                  <a:lnTo>
                    <a:pt x="30" y="5"/>
                  </a:lnTo>
                  <a:lnTo>
                    <a:pt x="5" y="4"/>
                  </a:lnTo>
                  <a:lnTo>
                    <a:pt x="6" y="3"/>
                  </a:lnTo>
                  <a:lnTo>
                    <a:pt x="4" y="25"/>
                  </a:lnTo>
                  <a:lnTo>
                    <a:pt x="0" y="24"/>
                  </a:lnTo>
                  <a:lnTo>
                    <a:pt x="2" y="3"/>
                  </a:lnTo>
                  <a:lnTo>
                    <a:pt x="2" y="2"/>
                  </a:lnTo>
                  <a:lnTo>
                    <a:pt x="5" y="0"/>
                  </a:lnTo>
                  <a:lnTo>
                    <a:pt x="30" y="2"/>
                  </a:lnTo>
                  <a:lnTo>
                    <a:pt x="31" y="0"/>
                  </a:lnTo>
                  <a:lnTo>
                    <a:pt x="31" y="2"/>
                  </a:lnTo>
                  <a:lnTo>
                    <a:pt x="32" y="3"/>
                  </a:lnTo>
                  <a:lnTo>
                    <a:pt x="32" y="4"/>
                  </a:lnTo>
                  <a:lnTo>
                    <a:pt x="31" y="4"/>
                  </a:lnTo>
                  <a:lnTo>
                    <a:pt x="15" y="30"/>
                  </a:lnTo>
                  <a:lnTo>
                    <a:pt x="14" y="30"/>
                  </a:lnTo>
                  <a:lnTo>
                    <a:pt x="1" y="26"/>
                  </a:lnTo>
                  <a:lnTo>
                    <a:pt x="1" y="25"/>
                  </a:lnTo>
                  <a:lnTo>
                    <a:pt x="0" y="25"/>
                  </a:lnTo>
                  <a:lnTo>
                    <a:pt x="0" y="24"/>
                  </a:lnTo>
                  <a:lnTo>
                    <a:pt x="4" y="25"/>
                  </a:lnTo>
                  <a:close/>
                </a:path>
              </a:pathLst>
            </a:custGeom>
            <a:solidFill>
              <a:srgbClr val="808080"/>
            </a:solidFill>
            <a:ln w="9525">
              <a:noFill/>
              <a:round/>
              <a:headEnd/>
              <a:tailEnd/>
            </a:ln>
          </p:spPr>
          <p:txBody>
            <a:bodyPr/>
            <a:lstStyle/>
            <a:p>
              <a:endParaRPr lang="en-US"/>
            </a:p>
          </p:txBody>
        </p:sp>
        <p:sp>
          <p:nvSpPr>
            <p:cNvPr id="449" name="Freeform 595"/>
            <p:cNvSpPr>
              <a:spLocks/>
            </p:cNvSpPr>
            <p:nvPr/>
          </p:nvSpPr>
          <p:spPr bwMode="auto">
            <a:xfrm>
              <a:off x="2457" y="1333"/>
              <a:ext cx="31" cy="45"/>
            </a:xfrm>
            <a:custGeom>
              <a:avLst/>
              <a:gdLst>
                <a:gd name="T0" fmla="*/ 9 w 31"/>
                <a:gd name="T1" fmla="*/ 0 h 45"/>
                <a:gd name="T2" fmla="*/ 0 w 31"/>
                <a:gd name="T3" fmla="*/ 6 h 45"/>
                <a:gd name="T4" fmla="*/ 20 w 31"/>
                <a:gd name="T5" fmla="*/ 45 h 45"/>
                <a:gd name="T6" fmla="*/ 31 w 31"/>
                <a:gd name="T7" fmla="*/ 28 h 45"/>
                <a:gd name="T8" fmla="*/ 9 w 31"/>
                <a:gd name="T9" fmla="*/ 0 h 45"/>
                <a:gd name="T10" fmla="*/ 0 60000 65536"/>
                <a:gd name="T11" fmla="*/ 0 60000 65536"/>
                <a:gd name="T12" fmla="*/ 0 60000 65536"/>
                <a:gd name="T13" fmla="*/ 0 60000 65536"/>
                <a:gd name="T14" fmla="*/ 0 60000 65536"/>
                <a:gd name="T15" fmla="*/ 0 w 31"/>
                <a:gd name="T16" fmla="*/ 0 h 45"/>
                <a:gd name="T17" fmla="*/ 31 w 31"/>
                <a:gd name="T18" fmla="*/ 45 h 45"/>
              </a:gdLst>
              <a:ahLst/>
              <a:cxnLst>
                <a:cxn ang="T10">
                  <a:pos x="T0" y="T1"/>
                </a:cxn>
                <a:cxn ang="T11">
                  <a:pos x="T2" y="T3"/>
                </a:cxn>
                <a:cxn ang="T12">
                  <a:pos x="T4" y="T5"/>
                </a:cxn>
                <a:cxn ang="T13">
                  <a:pos x="T6" y="T7"/>
                </a:cxn>
                <a:cxn ang="T14">
                  <a:pos x="T8" y="T9"/>
                </a:cxn>
              </a:cxnLst>
              <a:rect l="T15" t="T16" r="T17" b="T18"/>
              <a:pathLst>
                <a:path w="31" h="45">
                  <a:moveTo>
                    <a:pt x="9" y="0"/>
                  </a:moveTo>
                  <a:lnTo>
                    <a:pt x="0" y="6"/>
                  </a:lnTo>
                  <a:lnTo>
                    <a:pt x="20" y="45"/>
                  </a:lnTo>
                  <a:lnTo>
                    <a:pt x="31" y="28"/>
                  </a:lnTo>
                  <a:lnTo>
                    <a:pt x="9" y="0"/>
                  </a:lnTo>
                  <a:close/>
                </a:path>
              </a:pathLst>
            </a:custGeom>
            <a:solidFill>
              <a:srgbClr val="808080"/>
            </a:solidFill>
            <a:ln w="9525">
              <a:noFill/>
              <a:round/>
              <a:headEnd/>
              <a:tailEnd/>
            </a:ln>
          </p:spPr>
          <p:txBody>
            <a:bodyPr/>
            <a:lstStyle/>
            <a:p>
              <a:endParaRPr lang="en-US"/>
            </a:p>
          </p:txBody>
        </p:sp>
        <p:sp>
          <p:nvSpPr>
            <p:cNvPr id="450" name="Freeform 596"/>
            <p:cNvSpPr>
              <a:spLocks/>
            </p:cNvSpPr>
            <p:nvPr/>
          </p:nvSpPr>
          <p:spPr bwMode="auto">
            <a:xfrm>
              <a:off x="2456" y="1330"/>
              <a:ext cx="34" cy="49"/>
            </a:xfrm>
            <a:custGeom>
              <a:avLst/>
              <a:gdLst>
                <a:gd name="T0" fmla="*/ 9 w 34"/>
                <a:gd name="T1" fmla="*/ 4 h 49"/>
                <a:gd name="T2" fmla="*/ 11 w 34"/>
                <a:gd name="T3" fmla="*/ 4 h 49"/>
                <a:gd name="T4" fmla="*/ 2 w 34"/>
                <a:gd name="T5" fmla="*/ 10 h 49"/>
                <a:gd name="T6" fmla="*/ 2 w 34"/>
                <a:gd name="T7" fmla="*/ 8 h 49"/>
                <a:gd name="T8" fmla="*/ 22 w 34"/>
                <a:gd name="T9" fmla="*/ 47 h 49"/>
                <a:gd name="T10" fmla="*/ 19 w 34"/>
                <a:gd name="T11" fmla="*/ 45 h 49"/>
                <a:gd name="T12" fmla="*/ 31 w 34"/>
                <a:gd name="T13" fmla="*/ 30 h 49"/>
                <a:gd name="T14" fmla="*/ 31 w 34"/>
                <a:gd name="T15" fmla="*/ 32 h 49"/>
                <a:gd name="T16" fmla="*/ 9 w 34"/>
                <a:gd name="T17" fmla="*/ 4 h 49"/>
                <a:gd name="T18" fmla="*/ 11 w 34"/>
                <a:gd name="T19" fmla="*/ 1 h 49"/>
                <a:gd name="T20" fmla="*/ 34 w 34"/>
                <a:gd name="T21" fmla="*/ 29 h 49"/>
                <a:gd name="T22" fmla="*/ 34 w 34"/>
                <a:gd name="T23" fmla="*/ 31 h 49"/>
                <a:gd name="T24" fmla="*/ 34 w 34"/>
                <a:gd name="T25" fmla="*/ 32 h 49"/>
                <a:gd name="T26" fmla="*/ 22 w 34"/>
                <a:gd name="T27" fmla="*/ 48 h 49"/>
                <a:gd name="T28" fmla="*/ 22 w 34"/>
                <a:gd name="T29" fmla="*/ 49 h 49"/>
                <a:gd name="T30" fmla="*/ 21 w 34"/>
                <a:gd name="T31" fmla="*/ 49 h 49"/>
                <a:gd name="T32" fmla="*/ 19 w 34"/>
                <a:gd name="T33" fmla="*/ 49 h 49"/>
                <a:gd name="T34" fmla="*/ 19 w 34"/>
                <a:gd name="T35" fmla="*/ 48 h 49"/>
                <a:gd name="T36" fmla="*/ 0 w 34"/>
                <a:gd name="T37" fmla="*/ 10 h 49"/>
                <a:gd name="T38" fmla="*/ 0 w 34"/>
                <a:gd name="T39" fmla="*/ 9 h 49"/>
                <a:gd name="T40" fmla="*/ 0 w 34"/>
                <a:gd name="T41" fmla="*/ 8 h 49"/>
                <a:gd name="T42" fmla="*/ 1 w 34"/>
                <a:gd name="T43" fmla="*/ 6 h 49"/>
                <a:gd name="T44" fmla="*/ 9 w 34"/>
                <a:gd name="T45" fmla="*/ 1 h 49"/>
                <a:gd name="T46" fmla="*/ 10 w 34"/>
                <a:gd name="T47" fmla="*/ 0 h 49"/>
                <a:gd name="T48" fmla="*/ 10 w 34"/>
                <a:gd name="T49" fmla="*/ 1 h 49"/>
                <a:gd name="T50" fmla="*/ 11 w 34"/>
                <a:gd name="T51" fmla="*/ 0 h 49"/>
                <a:gd name="T52" fmla="*/ 11 w 34"/>
                <a:gd name="T53" fmla="*/ 1 h 49"/>
                <a:gd name="T54" fmla="*/ 9 w 34"/>
                <a:gd name="T55" fmla="*/ 4 h 4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49"/>
                <a:gd name="T86" fmla="*/ 34 w 34"/>
                <a:gd name="T87" fmla="*/ 49 h 4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49">
                  <a:moveTo>
                    <a:pt x="9" y="4"/>
                  </a:moveTo>
                  <a:lnTo>
                    <a:pt x="11" y="4"/>
                  </a:lnTo>
                  <a:lnTo>
                    <a:pt x="2" y="10"/>
                  </a:lnTo>
                  <a:lnTo>
                    <a:pt x="2" y="8"/>
                  </a:lnTo>
                  <a:lnTo>
                    <a:pt x="22" y="47"/>
                  </a:lnTo>
                  <a:lnTo>
                    <a:pt x="19" y="45"/>
                  </a:lnTo>
                  <a:lnTo>
                    <a:pt x="31" y="30"/>
                  </a:lnTo>
                  <a:lnTo>
                    <a:pt x="31" y="32"/>
                  </a:lnTo>
                  <a:lnTo>
                    <a:pt x="9" y="4"/>
                  </a:lnTo>
                  <a:lnTo>
                    <a:pt x="11" y="1"/>
                  </a:lnTo>
                  <a:lnTo>
                    <a:pt x="34" y="29"/>
                  </a:lnTo>
                  <a:lnTo>
                    <a:pt x="34" y="31"/>
                  </a:lnTo>
                  <a:lnTo>
                    <a:pt x="34" y="32"/>
                  </a:lnTo>
                  <a:lnTo>
                    <a:pt x="22" y="48"/>
                  </a:lnTo>
                  <a:lnTo>
                    <a:pt x="22" y="49"/>
                  </a:lnTo>
                  <a:lnTo>
                    <a:pt x="21" y="49"/>
                  </a:lnTo>
                  <a:lnTo>
                    <a:pt x="19" y="49"/>
                  </a:lnTo>
                  <a:lnTo>
                    <a:pt x="19" y="48"/>
                  </a:lnTo>
                  <a:lnTo>
                    <a:pt x="0" y="10"/>
                  </a:lnTo>
                  <a:lnTo>
                    <a:pt x="0" y="9"/>
                  </a:lnTo>
                  <a:lnTo>
                    <a:pt x="0" y="8"/>
                  </a:lnTo>
                  <a:lnTo>
                    <a:pt x="1" y="6"/>
                  </a:lnTo>
                  <a:lnTo>
                    <a:pt x="9" y="1"/>
                  </a:lnTo>
                  <a:lnTo>
                    <a:pt x="10" y="0"/>
                  </a:lnTo>
                  <a:lnTo>
                    <a:pt x="10" y="1"/>
                  </a:lnTo>
                  <a:lnTo>
                    <a:pt x="11" y="0"/>
                  </a:lnTo>
                  <a:lnTo>
                    <a:pt x="11" y="1"/>
                  </a:lnTo>
                  <a:lnTo>
                    <a:pt x="9" y="4"/>
                  </a:lnTo>
                  <a:close/>
                </a:path>
              </a:pathLst>
            </a:custGeom>
            <a:solidFill>
              <a:srgbClr val="808080"/>
            </a:solidFill>
            <a:ln w="9525">
              <a:noFill/>
              <a:round/>
              <a:headEnd/>
              <a:tailEnd/>
            </a:ln>
          </p:spPr>
          <p:txBody>
            <a:bodyPr/>
            <a:lstStyle/>
            <a:p>
              <a:endParaRPr lang="en-US"/>
            </a:p>
          </p:txBody>
        </p:sp>
        <p:sp>
          <p:nvSpPr>
            <p:cNvPr id="451" name="Freeform 597"/>
            <p:cNvSpPr>
              <a:spLocks/>
            </p:cNvSpPr>
            <p:nvPr/>
          </p:nvSpPr>
          <p:spPr bwMode="auto">
            <a:xfrm>
              <a:off x="2505" y="1403"/>
              <a:ext cx="115" cy="146"/>
            </a:xfrm>
            <a:custGeom>
              <a:avLst/>
              <a:gdLst>
                <a:gd name="T0" fmla="*/ 40 w 115"/>
                <a:gd name="T1" fmla="*/ 2 h 146"/>
                <a:gd name="T2" fmla="*/ 45 w 115"/>
                <a:gd name="T3" fmla="*/ 2 h 146"/>
                <a:gd name="T4" fmla="*/ 51 w 115"/>
                <a:gd name="T5" fmla="*/ 1 h 146"/>
                <a:gd name="T6" fmla="*/ 56 w 115"/>
                <a:gd name="T7" fmla="*/ 0 h 146"/>
                <a:gd name="T8" fmla="*/ 60 w 115"/>
                <a:gd name="T9" fmla="*/ 1 h 146"/>
                <a:gd name="T10" fmla="*/ 65 w 115"/>
                <a:gd name="T11" fmla="*/ 1 h 146"/>
                <a:gd name="T12" fmla="*/ 69 w 115"/>
                <a:gd name="T13" fmla="*/ 2 h 146"/>
                <a:gd name="T14" fmla="*/ 80 w 115"/>
                <a:gd name="T15" fmla="*/ 7 h 146"/>
                <a:gd name="T16" fmla="*/ 86 w 115"/>
                <a:gd name="T17" fmla="*/ 10 h 146"/>
                <a:gd name="T18" fmla="*/ 89 w 115"/>
                <a:gd name="T19" fmla="*/ 14 h 146"/>
                <a:gd name="T20" fmla="*/ 93 w 115"/>
                <a:gd name="T21" fmla="*/ 16 h 146"/>
                <a:gd name="T22" fmla="*/ 96 w 115"/>
                <a:gd name="T23" fmla="*/ 20 h 146"/>
                <a:gd name="T24" fmla="*/ 100 w 115"/>
                <a:gd name="T25" fmla="*/ 26 h 146"/>
                <a:gd name="T26" fmla="*/ 104 w 115"/>
                <a:gd name="T27" fmla="*/ 31 h 146"/>
                <a:gd name="T28" fmla="*/ 106 w 115"/>
                <a:gd name="T29" fmla="*/ 37 h 146"/>
                <a:gd name="T30" fmla="*/ 111 w 115"/>
                <a:gd name="T31" fmla="*/ 50 h 146"/>
                <a:gd name="T32" fmla="*/ 113 w 115"/>
                <a:gd name="T33" fmla="*/ 57 h 146"/>
                <a:gd name="T34" fmla="*/ 114 w 115"/>
                <a:gd name="T35" fmla="*/ 62 h 146"/>
                <a:gd name="T36" fmla="*/ 114 w 115"/>
                <a:gd name="T37" fmla="*/ 67 h 146"/>
                <a:gd name="T38" fmla="*/ 115 w 115"/>
                <a:gd name="T39" fmla="*/ 72 h 146"/>
                <a:gd name="T40" fmla="*/ 115 w 115"/>
                <a:gd name="T41" fmla="*/ 77 h 146"/>
                <a:gd name="T42" fmla="*/ 115 w 115"/>
                <a:gd name="T43" fmla="*/ 84 h 146"/>
                <a:gd name="T44" fmla="*/ 114 w 115"/>
                <a:gd name="T45" fmla="*/ 89 h 146"/>
                <a:gd name="T46" fmla="*/ 113 w 115"/>
                <a:gd name="T47" fmla="*/ 95 h 146"/>
                <a:gd name="T48" fmla="*/ 109 w 115"/>
                <a:gd name="T49" fmla="*/ 108 h 146"/>
                <a:gd name="T50" fmla="*/ 106 w 115"/>
                <a:gd name="T51" fmla="*/ 114 h 146"/>
                <a:gd name="T52" fmla="*/ 104 w 115"/>
                <a:gd name="T53" fmla="*/ 119 h 146"/>
                <a:gd name="T54" fmla="*/ 100 w 115"/>
                <a:gd name="T55" fmla="*/ 123 h 146"/>
                <a:gd name="T56" fmla="*/ 97 w 115"/>
                <a:gd name="T57" fmla="*/ 127 h 146"/>
                <a:gd name="T58" fmla="*/ 95 w 115"/>
                <a:gd name="T59" fmla="*/ 130 h 146"/>
                <a:gd name="T60" fmla="*/ 92 w 115"/>
                <a:gd name="T61" fmla="*/ 133 h 146"/>
                <a:gd name="T62" fmla="*/ 83 w 115"/>
                <a:gd name="T63" fmla="*/ 140 h 146"/>
                <a:gd name="T64" fmla="*/ 74 w 115"/>
                <a:gd name="T65" fmla="*/ 143 h 146"/>
                <a:gd name="T66" fmla="*/ 69 w 115"/>
                <a:gd name="T67" fmla="*/ 145 h 146"/>
                <a:gd name="T68" fmla="*/ 64 w 115"/>
                <a:gd name="T69" fmla="*/ 146 h 146"/>
                <a:gd name="T70" fmla="*/ 58 w 115"/>
                <a:gd name="T71" fmla="*/ 146 h 146"/>
                <a:gd name="T72" fmla="*/ 53 w 115"/>
                <a:gd name="T73" fmla="*/ 145 h 146"/>
                <a:gd name="T74" fmla="*/ 48 w 115"/>
                <a:gd name="T75" fmla="*/ 145 h 146"/>
                <a:gd name="T76" fmla="*/ 38 w 115"/>
                <a:gd name="T77" fmla="*/ 141 h 146"/>
                <a:gd name="T78" fmla="*/ 32 w 115"/>
                <a:gd name="T79" fmla="*/ 137 h 146"/>
                <a:gd name="T80" fmla="*/ 29 w 115"/>
                <a:gd name="T81" fmla="*/ 134 h 146"/>
                <a:gd name="T82" fmla="*/ 25 w 115"/>
                <a:gd name="T83" fmla="*/ 130 h 146"/>
                <a:gd name="T84" fmla="*/ 21 w 115"/>
                <a:gd name="T85" fmla="*/ 128 h 146"/>
                <a:gd name="T86" fmla="*/ 18 w 115"/>
                <a:gd name="T87" fmla="*/ 124 h 146"/>
                <a:gd name="T88" fmla="*/ 16 w 115"/>
                <a:gd name="T89" fmla="*/ 120 h 146"/>
                <a:gd name="T90" fmla="*/ 13 w 115"/>
                <a:gd name="T91" fmla="*/ 115 h 146"/>
                <a:gd name="T92" fmla="*/ 9 w 115"/>
                <a:gd name="T93" fmla="*/ 108 h 146"/>
                <a:gd name="T94" fmla="*/ 4 w 115"/>
                <a:gd name="T95" fmla="*/ 97 h 146"/>
                <a:gd name="T96" fmla="*/ 3 w 115"/>
                <a:gd name="T97" fmla="*/ 89 h 146"/>
                <a:gd name="T98" fmla="*/ 1 w 115"/>
                <a:gd name="T99" fmla="*/ 84 h 146"/>
                <a:gd name="T100" fmla="*/ 0 w 115"/>
                <a:gd name="T101" fmla="*/ 77 h 146"/>
                <a:gd name="T102" fmla="*/ 0 w 115"/>
                <a:gd name="T103" fmla="*/ 70 h 146"/>
                <a:gd name="T104" fmla="*/ 1 w 115"/>
                <a:gd name="T105" fmla="*/ 64 h 146"/>
                <a:gd name="T106" fmla="*/ 1 w 115"/>
                <a:gd name="T107" fmla="*/ 59 h 146"/>
                <a:gd name="T108" fmla="*/ 3 w 115"/>
                <a:gd name="T109" fmla="*/ 53 h 146"/>
                <a:gd name="T110" fmla="*/ 5 w 115"/>
                <a:gd name="T111" fmla="*/ 44 h 146"/>
                <a:gd name="T112" fmla="*/ 8 w 115"/>
                <a:gd name="T113" fmla="*/ 36 h 146"/>
                <a:gd name="T114" fmla="*/ 10 w 115"/>
                <a:gd name="T115" fmla="*/ 29 h 146"/>
                <a:gd name="T116" fmla="*/ 13 w 115"/>
                <a:gd name="T117" fmla="*/ 26 h 146"/>
                <a:gd name="T118" fmla="*/ 16 w 115"/>
                <a:gd name="T119" fmla="*/ 22 h 146"/>
                <a:gd name="T120" fmla="*/ 19 w 115"/>
                <a:gd name="T121" fmla="*/ 18 h 146"/>
                <a:gd name="T122" fmla="*/ 22 w 115"/>
                <a:gd name="T123" fmla="*/ 14 h 146"/>
                <a:gd name="T124" fmla="*/ 29 w 115"/>
                <a:gd name="T125" fmla="*/ 10 h 1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5"/>
                <a:gd name="T190" fmla="*/ 0 h 146"/>
                <a:gd name="T191" fmla="*/ 115 w 115"/>
                <a:gd name="T192" fmla="*/ 146 h 1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5" h="146">
                  <a:moveTo>
                    <a:pt x="32" y="6"/>
                  </a:moveTo>
                  <a:lnTo>
                    <a:pt x="36" y="5"/>
                  </a:lnTo>
                  <a:lnTo>
                    <a:pt x="38" y="5"/>
                  </a:lnTo>
                  <a:lnTo>
                    <a:pt x="40" y="2"/>
                  </a:lnTo>
                  <a:lnTo>
                    <a:pt x="42" y="2"/>
                  </a:lnTo>
                  <a:lnTo>
                    <a:pt x="43" y="2"/>
                  </a:lnTo>
                  <a:lnTo>
                    <a:pt x="44" y="2"/>
                  </a:lnTo>
                  <a:lnTo>
                    <a:pt x="45" y="2"/>
                  </a:lnTo>
                  <a:lnTo>
                    <a:pt x="47" y="1"/>
                  </a:lnTo>
                  <a:lnTo>
                    <a:pt x="48" y="1"/>
                  </a:lnTo>
                  <a:lnTo>
                    <a:pt x="49" y="1"/>
                  </a:lnTo>
                  <a:lnTo>
                    <a:pt x="51" y="1"/>
                  </a:lnTo>
                  <a:lnTo>
                    <a:pt x="52" y="0"/>
                  </a:lnTo>
                  <a:lnTo>
                    <a:pt x="53" y="1"/>
                  </a:lnTo>
                  <a:lnTo>
                    <a:pt x="54" y="1"/>
                  </a:lnTo>
                  <a:lnTo>
                    <a:pt x="56" y="0"/>
                  </a:lnTo>
                  <a:lnTo>
                    <a:pt x="57" y="0"/>
                  </a:lnTo>
                  <a:lnTo>
                    <a:pt x="58" y="0"/>
                  </a:lnTo>
                  <a:lnTo>
                    <a:pt x="58" y="1"/>
                  </a:lnTo>
                  <a:lnTo>
                    <a:pt x="60" y="1"/>
                  </a:lnTo>
                  <a:lnTo>
                    <a:pt x="61" y="1"/>
                  </a:lnTo>
                  <a:lnTo>
                    <a:pt x="62" y="1"/>
                  </a:lnTo>
                  <a:lnTo>
                    <a:pt x="64" y="1"/>
                  </a:lnTo>
                  <a:lnTo>
                    <a:pt x="65" y="1"/>
                  </a:lnTo>
                  <a:lnTo>
                    <a:pt x="66" y="1"/>
                  </a:lnTo>
                  <a:lnTo>
                    <a:pt x="67" y="1"/>
                  </a:lnTo>
                  <a:lnTo>
                    <a:pt x="67" y="2"/>
                  </a:lnTo>
                  <a:lnTo>
                    <a:pt x="69" y="2"/>
                  </a:lnTo>
                  <a:lnTo>
                    <a:pt x="73" y="3"/>
                  </a:lnTo>
                  <a:lnTo>
                    <a:pt x="74" y="3"/>
                  </a:lnTo>
                  <a:lnTo>
                    <a:pt x="79" y="6"/>
                  </a:lnTo>
                  <a:lnTo>
                    <a:pt x="80" y="7"/>
                  </a:lnTo>
                  <a:lnTo>
                    <a:pt x="83" y="9"/>
                  </a:lnTo>
                  <a:lnTo>
                    <a:pt x="84" y="9"/>
                  </a:lnTo>
                  <a:lnTo>
                    <a:pt x="84" y="10"/>
                  </a:lnTo>
                  <a:lnTo>
                    <a:pt x="86" y="10"/>
                  </a:lnTo>
                  <a:lnTo>
                    <a:pt x="87" y="11"/>
                  </a:lnTo>
                  <a:lnTo>
                    <a:pt x="88" y="13"/>
                  </a:lnTo>
                  <a:lnTo>
                    <a:pt x="89" y="13"/>
                  </a:lnTo>
                  <a:lnTo>
                    <a:pt x="89" y="14"/>
                  </a:lnTo>
                  <a:lnTo>
                    <a:pt x="91" y="15"/>
                  </a:lnTo>
                  <a:lnTo>
                    <a:pt x="92" y="15"/>
                  </a:lnTo>
                  <a:lnTo>
                    <a:pt x="92" y="16"/>
                  </a:lnTo>
                  <a:lnTo>
                    <a:pt x="93" y="16"/>
                  </a:lnTo>
                  <a:lnTo>
                    <a:pt x="93" y="18"/>
                  </a:lnTo>
                  <a:lnTo>
                    <a:pt x="95" y="19"/>
                  </a:lnTo>
                  <a:lnTo>
                    <a:pt x="96" y="19"/>
                  </a:lnTo>
                  <a:lnTo>
                    <a:pt x="96" y="20"/>
                  </a:lnTo>
                  <a:lnTo>
                    <a:pt x="97" y="22"/>
                  </a:lnTo>
                  <a:lnTo>
                    <a:pt x="99" y="23"/>
                  </a:lnTo>
                  <a:lnTo>
                    <a:pt x="99" y="24"/>
                  </a:lnTo>
                  <a:lnTo>
                    <a:pt x="100" y="26"/>
                  </a:lnTo>
                  <a:lnTo>
                    <a:pt x="101" y="27"/>
                  </a:lnTo>
                  <a:lnTo>
                    <a:pt x="101" y="28"/>
                  </a:lnTo>
                  <a:lnTo>
                    <a:pt x="102" y="29"/>
                  </a:lnTo>
                  <a:lnTo>
                    <a:pt x="104" y="31"/>
                  </a:lnTo>
                  <a:lnTo>
                    <a:pt x="104" y="32"/>
                  </a:lnTo>
                  <a:lnTo>
                    <a:pt x="105" y="33"/>
                  </a:lnTo>
                  <a:lnTo>
                    <a:pt x="105" y="35"/>
                  </a:lnTo>
                  <a:lnTo>
                    <a:pt x="106" y="37"/>
                  </a:lnTo>
                  <a:lnTo>
                    <a:pt x="108" y="38"/>
                  </a:lnTo>
                  <a:lnTo>
                    <a:pt x="109" y="44"/>
                  </a:lnTo>
                  <a:lnTo>
                    <a:pt x="111" y="48"/>
                  </a:lnTo>
                  <a:lnTo>
                    <a:pt x="111" y="50"/>
                  </a:lnTo>
                  <a:lnTo>
                    <a:pt x="113" y="53"/>
                  </a:lnTo>
                  <a:lnTo>
                    <a:pt x="113" y="54"/>
                  </a:lnTo>
                  <a:lnTo>
                    <a:pt x="113" y="55"/>
                  </a:lnTo>
                  <a:lnTo>
                    <a:pt x="113" y="57"/>
                  </a:lnTo>
                  <a:lnTo>
                    <a:pt x="113" y="58"/>
                  </a:lnTo>
                  <a:lnTo>
                    <a:pt x="114" y="59"/>
                  </a:lnTo>
                  <a:lnTo>
                    <a:pt x="114" y="61"/>
                  </a:lnTo>
                  <a:lnTo>
                    <a:pt x="114" y="62"/>
                  </a:lnTo>
                  <a:lnTo>
                    <a:pt x="114" y="63"/>
                  </a:lnTo>
                  <a:lnTo>
                    <a:pt x="114" y="64"/>
                  </a:lnTo>
                  <a:lnTo>
                    <a:pt x="114" y="66"/>
                  </a:lnTo>
                  <a:lnTo>
                    <a:pt x="114" y="67"/>
                  </a:lnTo>
                  <a:lnTo>
                    <a:pt x="115" y="68"/>
                  </a:lnTo>
                  <a:lnTo>
                    <a:pt x="115" y="70"/>
                  </a:lnTo>
                  <a:lnTo>
                    <a:pt x="115" y="71"/>
                  </a:lnTo>
                  <a:lnTo>
                    <a:pt x="115" y="72"/>
                  </a:lnTo>
                  <a:lnTo>
                    <a:pt x="115" y="73"/>
                  </a:lnTo>
                  <a:lnTo>
                    <a:pt x="115" y="75"/>
                  </a:lnTo>
                  <a:lnTo>
                    <a:pt x="115" y="76"/>
                  </a:lnTo>
                  <a:lnTo>
                    <a:pt x="115" y="77"/>
                  </a:lnTo>
                  <a:lnTo>
                    <a:pt x="115" y="79"/>
                  </a:lnTo>
                  <a:lnTo>
                    <a:pt x="115" y="80"/>
                  </a:lnTo>
                  <a:lnTo>
                    <a:pt x="115" y="83"/>
                  </a:lnTo>
                  <a:lnTo>
                    <a:pt x="115" y="84"/>
                  </a:lnTo>
                  <a:lnTo>
                    <a:pt x="114" y="85"/>
                  </a:lnTo>
                  <a:lnTo>
                    <a:pt x="114" y="86"/>
                  </a:lnTo>
                  <a:lnTo>
                    <a:pt x="114" y="88"/>
                  </a:lnTo>
                  <a:lnTo>
                    <a:pt x="114" y="89"/>
                  </a:lnTo>
                  <a:lnTo>
                    <a:pt x="114" y="90"/>
                  </a:lnTo>
                  <a:lnTo>
                    <a:pt x="113" y="93"/>
                  </a:lnTo>
                  <a:lnTo>
                    <a:pt x="113" y="94"/>
                  </a:lnTo>
                  <a:lnTo>
                    <a:pt x="113" y="95"/>
                  </a:lnTo>
                  <a:lnTo>
                    <a:pt x="113" y="97"/>
                  </a:lnTo>
                  <a:lnTo>
                    <a:pt x="111" y="103"/>
                  </a:lnTo>
                  <a:lnTo>
                    <a:pt x="110" y="103"/>
                  </a:lnTo>
                  <a:lnTo>
                    <a:pt x="109" y="108"/>
                  </a:lnTo>
                  <a:lnTo>
                    <a:pt x="109" y="110"/>
                  </a:lnTo>
                  <a:lnTo>
                    <a:pt x="108" y="111"/>
                  </a:lnTo>
                  <a:lnTo>
                    <a:pt x="108" y="112"/>
                  </a:lnTo>
                  <a:lnTo>
                    <a:pt x="106" y="114"/>
                  </a:lnTo>
                  <a:lnTo>
                    <a:pt x="106" y="115"/>
                  </a:lnTo>
                  <a:lnTo>
                    <a:pt x="105" y="116"/>
                  </a:lnTo>
                  <a:lnTo>
                    <a:pt x="104" y="118"/>
                  </a:lnTo>
                  <a:lnTo>
                    <a:pt x="104" y="119"/>
                  </a:lnTo>
                  <a:lnTo>
                    <a:pt x="102" y="120"/>
                  </a:lnTo>
                  <a:lnTo>
                    <a:pt x="102" y="121"/>
                  </a:lnTo>
                  <a:lnTo>
                    <a:pt x="101" y="123"/>
                  </a:lnTo>
                  <a:lnTo>
                    <a:pt x="100" y="123"/>
                  </a:lnTo>
                  <a:lnTo>
                    <a:pt x="100" y="124"/>
                  </a:lnTo>
                  <a:lnTo>
                    <a:pt x="100" y="125"/>
                  </a:lnTo>
                  <a:lnTo>
                    <a:pt x="99" y="127"/>
                  </a:lnTo>
                  <a:lnTo>
                    <a:pt x="97" y="127"/>
                  </a:lnTo>
                  <a:lnTo>
                    <a:pt x="97" y="128"/>
                  </a:lnTo>
                  <a:lnTo>
                    <a:pt x="96" y="128"/>
                  </a:lnTo>
                  <a:lnTo>
                    <a:pt x="96" y="129"/>
                  </a:lnTo>
                  <a:lnTo>
                    <a:pt x="95" y="130"/>
                  </a:lnTo>
                  <a:lnTo>
                    <a:pt x="93" y="130"/>
                  </a:lnTo>
                  <a:lnTo>
                    <a:pt x="93" y="132"/>
                  </a:lnTo>
                  <a:lnTo>
                    <a:pt x="92" y="132"/>
                  </a:lnTo>
                  <a:lnTo>
                    <a:pt x="92" y="133"/>
                  </a:lnTo>
                  <a:lnTo>
                    <a:pt x="91" y="134"/>
                  </a:lnTo>
                  <a:lnTo>
                    <a:pt x="89" y="134"/>
                  </a:lnTo>
                  <a:lnTo>
                    <a:pt x="87" y="137"/>
                  </a:lnTo>
                  <a:lnTo>
                    <a:pt x="83" y="140"/>
                  </a:lnTo>
                  <a:lnTo>
                    <a:pt x="79" y="142"/>
                  </a:lnTo>
                  <a:lnTo>
                    <a:pt x="78" y="142"/>
                  </a:lnTo>
                  <a:lnTo>
                    <a:pt x="75" y="143"/>
                  </a:lnTo>
                  <a:lnTo>
                    <a:pt x="74" y="143"/>
                  </a:lnTo>
                  <a:lnTo>
                    <a:pt x="73" y="143"/>
                  </a:lnTo>
                  <a:lnTo>
                    <a:pt x="71" y="145"/>
                  </a:lnTo>
                  <a:lnTo>
                    <a:pt x="70" y="145"/>
                  </a:lnTo>
                  <a:lnTo>
                    <a:pt x="69" y="145"/>
                  </a:lnTo>
                  <a:lnTo>
                    <a:pt x="67" y="145"/>
                  </a:lnTo>
                  <a:lnTo>
                    <a:pt x="66" y="146"/>
                  </a:lnTo>
                  <a:lnTo>
                    <a:pt x="65" y="146"/>
                  </a:lnTo>
                  <a:lnTo>
                    <a:pt x="64" y="146"/>
                  </a:lnTo>
                  <a:lnTo>
                    <a:pt x="62" y="146"/>
                  </a:lnTo>
                  <a:lnTo>
                    <a:pt x="61" y="146"/>
                  </a:lnTo>
                  <a:lnTo>
                    <a:pt x="60" y="146"/>
                  </a:lnTo>
                  <a:lnTo>
                    <a:pt x="58" y="146"/>
                  </a:lnTo>
                  <a:lnTo>
                    <a:pt x="57" y="146"/>
                  </a:lnTo>
                  <a:lnTo>
                    <a:pt x="56" y="146"/>
                  </a:lnTo>
                  <a:lnTo>
                    <a:pt x="54" y="146"/>
                  </a:lnTo>
                  <a:lnTo>
                    <a:pt x="53" y="145"/>
                  </a:lnTo>
                  <a:lnTo>
                    <a:pt x="52" y="145"/>
                  </a:lnTo>
                  <a:lnTo>
                    <a:pt x="51" y="145"/>
                  </a:lnTo>
                  <a:lnTo>
                    <a:pt x="49" y="145"/>
                  </a:lnTo>
                  <a:lnTo>
                    <a:pt x="48" y="145"/>
                  </a:lnTo>
                  <a:lnTo>
                    <a:pt x="47" y="145"/>
                  </a:lnTo>
                  <a:lnTo>
                    <a:pt x="43" y="142"/>
                  </a:lnTo>
                  <a:lnTo>
                    <a:pt x="42" y="142"/>
                  </a:lnTo>
                  <a:lnTo>
                    <a:pt x="38" y="141"/>
                  </a:lnTo>
                  <a:lnTo>
                    <a:pt x="36" y="140"/>
                  </a:lnTo>
                  <a:lnTo>
                    <a:pt x="35" y="140"/>
                  </a:lnTo>
                  <a:lnTo>
                    <a:pt x="35" y="138"/>
                  </a:lnTo>
                  <a:lnTo>
                    <a:pt x="32" y="137"/>
                  </a:lnTo>
                  <a:lnTo>
                    <a:pt x="31" y="136"/>
                  </a:lnTo>
                  <a:lnTo>
                    <a:pt x="30" y="136"/>
                  </a:lnTo>
                  <a:lnTo>
                    <a:pt x="30" y="134"/>
                  </a:lnTo>
                  <a:lnTo>
                    <a:pt x="29" y="134"/>
                  </a:lnTo>
                  <a:lnTo>
                    <a:pt x="27" y="133"/>
                  </a:lnTo>
                  <a:lnTo>
                    <a:pt x="26" y="132"/>
                  </a:lnTo>
                  <a:lnTo>
                    <a:pt x="25" y="132"/>
                  </a:lnTo>
                  <a:lnTo>
                    <a:pt x="25" y="130"/>
                  </a:lnTo>
                  <a:lnTo>
                    <a:pt x="23" y="130"/>
                  </a:lnTo>
                  <a:lnTo>
                    <a:pt x="22" y="129"/>
                  </a:lnTo>
                  <a:lnTo>
                    <a:pt x="22" y="128"/>
                  </a:lnTo>
                  <a:lnTo>
                    <a:pt x="21" y="128"/>
                  </a:lnTo>
                  <a:lnTo>
                    <a:pt x="21" y="127"/>
                  </a:lnTo>
                  <a:lnTo>
                    <a:pt x="19" y="125"/>
                  </a:lnTo>
                  <a:lnTo>
                    <a:pt x="18" y="125"/>
                  </a:lnTo>
                  <a:lnTo>
                    <a:pt x="18" y="124"/>
                  </a:lnTo>
                  <a:lnTo>
                    <a:pt x="18" y="123"/>
                  </a:lnTo>
                  <a:lnTo>
                    <a:pt x="17" y="121"/>
                  </a:lnTo>
                  <a:lnTo>
                    <a:pt x="16" y="121"/>
                  </a:lnTo>
                  <a:lnTo>
                    <a:pt x="16" y="120"/>
                  </a:lnTo>
                  <a:lnTo>
                    <a:pt x="14" y="119"/>
                  </a:lnTo>
                  <a:lnTo>
                    <a:pt x="14" y="118"/>
                  </a:lnTo>
                  <a:lnTo>
                    <a:pt x="13" y="116"/>
                  </a:lnTo>
                  <a:lnTo>
                    <a:pt x="13" y="115"/>
                  </a:lnTo>
                  <a:lnTo>
                    <a:pt x="12" y="114"/>
                  </a:lnTo>
                  <a:lnTo>
                    <a:pt x="12" y="112"/>
                  </a:lnTo>
                  <a:lnTo>
                    <a:pt x="10" y="112"/>
                  </a:lnTo>
                  <a:lnTo>
                    <a:pt x="9" y="108"/>
                  </a:lnTo>
                  <a:lnTo>
                    <a:pt x="8" y="107"/>
                  </a:lnTo>
                  <a:lnTo>
                    <a:pt x="7" y="103"/>
                  </a:lnTo>
                  <a:lnTo>
                    <a:pt x="5" y="98"/>
                  </a:lnTo>
                  <a:lnTo>
                    <a:pt x="4" y="97"/>
                  </a:lnTo>
                  <a:lnTo>
                    <a:pt x="3" y="93"/>
                  </a:lnTo>
                  <a:lnTo>
                    <a:pt x="3" y="92"/>
                  </a:lnTo>
                  <a:lnTo>
                    <a:pt x="3" y="90"/>
                  </a:lnTo>
                  <a:lnTo>
                    <a:pt x="3" y="89"/>
                  </a:lnTo>
                  <a:lnTo>
                    <a:pt x="3" y="88"/>
                  </a:lnTo>
                  <a:lnTo>
                    <a:pt x="3" y="86"/>
                  </a:lnTo>
                  <a:lnTo>
                    <a:pt x="1" y="85"/>
                  </a:lnTo>
                  <a:lnTo>
                    <a:pt x="1" y="84"/>
                  </a:lnTo>
                  <a:lnTo>
                    <a:pt x="1" y="83"/>
                  </a:lnTo>
                  <a:lnTo>
                    <a:pt x="1" y="80"/>
                  </a:lnTo>
                  <a:lnTo>
                    <a:pt x="1" y="79"/>
                  </a:lnTo>
                  <a:lnTo>
                    <a:pt x="0" y="77"/>
                  </a:lnTo>
                  <a:lnTo>
                    <a:pt x="1" y="76"/>
                  </a:lnTo>
                  <a:lnTo>
                    <a:pt x="0" y="73"/>
                  </a:lnTo>
                  <a:lnTo>
                    <a:pt x="0" y="72"/>
                  </a:lnTo>
                  <a:lnTo>
                    <a:pt x="0" y="70"/>
                  </a:lnTo>
                  <a:lnTo>
                    <a:pt x="0" y="68"/>
                  </a:lnTo>
                  <a:lnTo>
                    <a:pt x="0" y="67"/>
                  </a:lnTo>
                  <a:lnTo>
                    <a:pt x="1" y="66"/>
                  </a:lnTo>
                  <a:lnTo>
                    <a:pt x="1" y="64"/>
                  </a:lnTo>
                  <a:lnTo>
                    <a:pt x="1" y="63"/>
                  </a:lnTo>
                  <a:lnTo>
                    <a:pt x="1" y="62"/>
                  </a:lnTo>
                  <a:lnTo>
                    <a:pt x="1" y="61"/>
                  </a:lnTo>
                  <a:lnTo>
                    <a:pt x="1" y="59"/>
                  </a:lnTo>
                  <a:lnTo>
                    <a:pt x="1" y="58"/>
                  </a:lnTo>
                  <a:lnTo>
                    <a:pt x="1" y="57"/>
                  </a:lnTo>
                  <a:lnTo>
                    <a:pt x="1" y="55"/>
                  </a:lnTo>
                  <a:lnTo>
                    <a:pt x="3" y="53"/>
                  </a:lnTo>
                  <a:lnTo>
                    <a:pt x="3" y="51"/>
                  </a:lnTo>
                  <a:lnTo>
                    <a:pt x="3" y="50"/>
                  </a:lnTo>
                  <a:lnTo>
                    <a:pt x="3" y="49"/>
                  </a:lnTo>
                  <a:lnTo>
                    <a:pt x="5" y="44"/>
                  </a:lnTo>
                  <a:lnTo>
                    <a:pt x="5" y="42"/>
                  </a:lnTo>
                  <a:lnTo>
                    <a:pt x="7" y="37"/>
                  </a:lnTo>
                  <a:lnTo>
                    <a:pt x="8" y="37"/>
                  </a:lnTo>
                  <a:lnTo>
                    <a:pt x="8" y="36"/>
                  </a:lnTo>
                  <a:lnTo>
                    <a:pt x="8" y="35"/>
                  </a:lnTo>
                  <a:lnTo>
                    <a:pt x="9" y="33"/>
                  </a:lnTo>
                  <a:lnTo>
                    <a:pt x="9" y="32"/>
                  </a:lnTo>
                  <a:lnTo>
                    <a:pt x="10" y="29"/>
                  </a:lnTo>
                  <a:lnTo>
                    <a:pt x="12" y="28"/>
                  </a:lnTo>
                  <a:lnTo>
                    <a:pt x="12" y="27"/>
                  </a:lnTo>
                  <a:lnTo>
                    <a:pt x="13" y="27"/>
                  </a:lnTo>
                  <a:lnTo>
                    <a:pt x="13" y="26"/>
                  </a:lnTo>
                  <a:lnTo>
                    <a:pt x="14" y="24"/>
                  </a:lnTo>
                  <a:lnTo>
                    <a:pt x="14" y="23"/>
                  </a:lnTo>
                  <a:lnTo>
                    <a:pt x="16" y="23"/>
                  </a:lnTo>
                  <a:lnTo>
                    <a:pt x="16" y="22"/>
                  </a:lnTo>
                  <a:lnTo>
                    <a:pt x="17" y="20"/>
                  </a:lnTo>
                  <a:lnTo>
                    <a:pt x="18" y="19"/>
                  </a:lnTo>
                  <a:lnTo>
                    <a:pt x="18" y="18"/>
                  </a:lnTo>
                  <a:lnTo>
                    <a:pt x="19" y="18"/>
                  </a:lnTo>
                  <a:lnTo>
                    <a:pt x="21" y="16"/>
                  </a:lnTo>
                  <a:lnTo>
                    <a:pt x="21" y="15"/>
                  </a:lnTo>
                  <a:lnTo>
                    <a:pt x="22" y="15"/>
                  </a:lnTo>
                  <a:lnTo>
                    <a:pt x="22" y="14"/>
                  </a:lnTo>
                  <a:lnTo>
                    <a:pt x="23" y="14"/>
                  </a:lnTo>
                  <a:lnTo>
                    <a:pt x="25" y="13"/>
                  </a:lnTo>
                  <a:lnTo>
                    <a:pt x="26" y="11"/>
                  </a:lnTo>
                  <a:lnTo>
                    <a:pt x="29" y="10"/>
                  </a:lnTo>
                  <a:lnTo>
                    <a:pt x="29" y="9"/>
                  </a:lnTo>
                  <a:lnTo>
                    <a:pt x="32" y="6"/>
                  </a:lnTo>
                  <a:close/>
                </a:path>
              </a:pathLst>
            </a:custGeom>
            <a:solidFill>
              <a:srgbClr val="808080"/>
            </a:solidFill>
            <a:ln w="9525">
              <a:noFill/>
              <a:round/>
              <a:headEnd/>
              <a:tailEnd/>
            </a:ln>
          </p:spPr>
          <p:txBody>
            <a:bodyPr/>
            <a:lstStyle/>
            <a:p>
              <a:endParaRPr lang="en-US"/>
            </a:p>
          </p:txBody>
        </p:sp>
        <p:sp>
          <p:nvSpPr>
            <p:cNvPr id="452" name="Freeform 598"/>
            <p:cNvSpPr>
              <a:spLocks/>
            </p:cNvSpPr>
            <p:nvPr/>
          </p:nvSpPr>
          <p:spPr bwMode="auto">
            <a:xfrm>
              <a:off x="2504" y="1401"/>
              <a:ext cx="118" cy="149"/>
            </a:xfrm>
            <a:custGeom>
              <a:avLst/>
              <a:gdLst>
                <a:gd name="T0" fmla="*/ 116 w 118"/>
                <a:gd name="T1" fmla="*/ 59 h 149"/>
                <a:gd name="T2" fmla="*/ 118 w 118"/>
                <a:gd name="T3" fmla="*/ 73 h 149"/>
                <a:gd name="T4" fmla="*/ 118 w 118"/>
                <a:gd name="T5" fmla="*/ 87 h 149"/>
                <a:gd name="T6" fmla="*/ 111 w 118"/>
                <a:gd name="T7" fmla="*/ 112 h 149"/>
                <a:gd name="T8" fmla="*/ 105 w 118"/>
                <a:gd name="T9" fmla="*/ 123 h 149"/>
                <a:gd name="T10" fmla="*/ 97 w 118"/>
                <a:gd name="T11" fmla="*/ 134 h 149"/>
                <a:gd name="T12" fmla="*/ 87 w 118"/>
                <a:gd name="T13" fmla="*/ 142 h 149"/>
                <a:gd name="T14" fmla="*/ 79 w 118"/>
                <a:gd name="T15" fmla="*/ 145 h 149"/>
                <a:gd name="T16" fmla="*/ 67 w 118"/>
                <a:gd name="T17" fmla="*/ 149 h 149"/>
                <a:gd name="T18" fmla="*/ 57 w 118"/>
                <a:gd name="T19" fmla="*/ 149 h 149"/>
                <a:gd name="T20" fmla="*/ 40 w 118"/>
                <a:gd name="T21" fmla="*/ 144 h 149"/>
                <a:gd name="T22" fmla="*/ 27 w 118"/>
                <a:gd name="T23" fmla="*/ 136 h 149"/>
                <a:gd name="T24" fmla="*/ 18 w 118"/>
                <a:gd name="T25" fmla="*/ 127 h 149"/>
                <a:gd name="T26" fmla="*/ 10 w 118"/>
                <a:gd name="T27" fmla="*/ 114 h 149"/>
                <a:gd name="T28" fmla="*/ 5 w 118"/>
                <a:gd name="T29" fmla="*/ 101 h 149"/>
                <a:gd name="T30" fmla="*/ 1 w 118"/>
                <a:gd name="T31" fmla="*/ 87 h 149"/>
                <a:gd name="T32" fmla="*/ 0 w 118"/>
                <a:gd name="T33" fmla="*/ 69 h 149"/>
                <a:gd name="T34" fmla="*/ 6 w 118"/>
                <a:gd name="T35" fmla="*/ 38 h 149"/>
                <a:gd name="T36" fmla="*/ 13 w 118"/>
                <a:gd name="T37" fmla="*/ 26 h 149"/>
                <a:gd name="T38" fmla="*/ 20 w 118"/>
                <a:gd name="T39" fmla="*/ 16 h 149"/>
                <a:gd name="T40" fmla="*/ 39 w 118"/>
                <a:gd name="T41" fmla="*/ 3 h 149"/>
                <a:gd name="T42" fmla="*/ 50 w 118"/>
                <a:gd name="T43" fmla="*/ 0 h 149"/>
                <a:gd name="T44" fmla="*/ 62 w 118"/>
                <a:gd name="T45" fmla="*/ 0 h 149"/>
                <a:gd name="T46" fmla="*/ 84 w 118"/>
                <a:gd name="T47" fmla="*/ 8 h 149"/>
                <a:gd name="T48" fmla="*/ 93 w 118"/>
                <a:gd name="T49" fmla="*/ 16 h 149"/>
                <a:gd name="T50" fmla="*/ 102 w 118"/>
                <a:gd name="T51" fmla="*/ 25 h 149"/>
                <a:gd name="T52" fmla="*/ 110 w 118"/>
                <a:gd name="T53" fmla="*/ 40 h 149"/>
                <a:gd name="T54" fmla="*/ 105 w 118"/>
                <a:gd name="T55" fmla="*/ 37 h 149"/>
                <a:gd name="T56" fmla="*/ 97 w 118"/>
                <a:gd name="T57" fmla="*/ 25 h 149"/>
                <a:gd name="T58" fmla="*/ 89 w 118"/>
                <a:gd name="T59" fmla="*/ 17 h 149"/>
                <a:gd name="T60" fmla="*/ 79 w 118"/>
                <a:gd name="T61" fmla="*/ 9 h 149"/>
                <a:gd name="T62" fmla="*/ 70 w 118"/>
                <a:gd name="T63" fmla="*/ 5 h 149"/>
                <a:gd name="T64" fmla="*/ 58 w 118"/>
                <a:gd name="T65" fmla="*/ 4 h 149"/>
                <a:gd name="T66" fmla="*/ 48 w 118"/>
                <a:gd name="T67" fmla="*/ 5 h 149"/>
                <a:gd name="T68" fmla="*/ 35 w 118"/>
                <a:gd name="T69" fmla="*/ 11 h 149"/>
                <a:gd name="T70" fmla="*/ 23 w 118"/>
                <a:gd name="T71" fmla="*/ 20 h 149"/>
                <a:gd name="T72" fmla="*/ 15 w 118"/>
                <a:gd name="T73" fmla="*/ 29 h 149"/>
                <a:gd name="T74" fmla="*/ 10 w 118"/>
                <a:gd name="T75" fmla="*/ 40 h 149"/>
                <a:gd name="T76" fmla="*/ 6 w 118"/>
                <a:gd name="T77" fmla="*/ 52 h 149"/>
                <a:gd name="T78" fmla="*/ 4 w 118"/>
                <a:gd name="T79" fmla="*/ 69 h 149"/>
                <a:gd name="T80" fmla="*/ 5 w 118"/>
                <a:gd name="T81" fmla="*/ 86 h 149"/>
                <a:gd name="T82" fmla="*/ 8 w 118"/>
                <a:gd name="T83" fmla="*/ 100 h 149"/>
                <a:gd name="T84" fmla="*/ 11 w 118"/>
                <a:gd name="T85" fmla="*/ 109 h 149"/>
                <a:gd name="T86" fmla="*/ 19 w 118"/>
                <a:gd name="T87" fmla="*/ 121 h 149"/>
                <a:gd name="T88" fmla="*/ 27 w 118"/>
                <a:gd name="T89" fmla="*/ 131 h 149"/>
                <a:gd name="T90" fmla="*/ 36 w 118"/>
                <a:gd name="T91" fmla="*/ 138 h 149"/>
                <a:gd name="T92" fmla="*/ 54 w 118"/>
                <a:gd name="T93" fmla="*/ 145 h 149"/>
                <a:gd name="T94" fmla="*/ 65 w 118"/>
                <a:gd name="T95" fmla="*/ 145 h 149"/>
                <a:gd name="T96" fmla="*/ 75 w 118"/>
                <a:gd name="T97" fmla="*/ 143 h 149"/>
                <a:gd name="T98" fmla="*/ 83 w 118"/>
                <a:gd name="T99" fmla="*/ 140 h 149"/>
                <a:gd name="T100" fmla="*/ 93 w 118"/>
                <a:gd name="T101" fmla="*/ 132 h 149"/>
                <a:gd name="T102" fmla="*/ 101 w 118"/>
                <a:gd name="T103" fmla="*/ 123 h 149"/>
                <a:gd name="T104" fmla="*/ 107 w 118"/>
                <a:gd name="T105" fmla="*/ 112 h 149"/>
                <a:gd name="T106" fmla="*/ 112 w 118"/>
                <a:gd name="T107" fmla="*/ 94 h 149"/>
                <a:gd name="T108" fmla="*/ 114 w 118"/>
                <a:gd name="T109" fmla="*/ 79 h 149"/>
                <a:gd name="T110" fmla="*/ 114 w 118"/>
                <a:gd name="T111" fmla="*/ 66 h 149"/>
                <a:gd name="T112" fmla="*/ 110 w 118"/>
                <a:gd name="T113" fmla="*/ 50 h 1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8"/>
                <a:gd name="T172" fmla="*/ 0 h 149"/>
                <a:gd name="T173" fmla="*/ 118 w 118"/>
                <a:gd name="T174" fmla="*/ 149 h 1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8" h="149">
                  <a:moveTo>
                    <a:pt x="111" y="44"/>
                  </a:moveTo>
                  <a:lnTo>
                    <a:pt x="112" y="47"/>
                  </a:lnTo>
                  <a:lnTo>
                    <a:pt x="115" y="55"/>
                  </a:lnTo>
                  <a:lnTo>
                    <a:pt x="116" y="59"/>
                  </a:lnTo>
                  <a:lnTo>
                    <a:pt x="116" y="63"/>
                  </a:lnTo>
                  <a:lnTo>
                    <a:pt x="116" y="65"/>
                  </a:lnTo>
                  <a:lnTo>
                    <a:pt x="118" y="69"/>
                  </a:lnTo>
                  <a:lnTo>
                    <a:pt x="118" y="73"/>
                  </a:lnTo>
                  <a:lnTo>
                    <a:pt x="118" y="77"/>
                  </a:lnTo>
                  <a:lnTo>
                    <a:pt x="118" y="81"/>
                  </a:lnTo>
                  <a:lnTo>
                    <a:pt x="118" y="83"/>
                  </a:lnTo>
                  <a:lnTo>
                    <a:pt x="118" y="87"/>
                  </a:lnTo>
                  <a:lnTo>
                    <a:pt x="116" y="91"/>
                  </a:lnTo>
                  <a:lnTo>
                    <a:pt x="116" y="95"/>
                  </a:lnTo>
                  <a:lnTo>
                    <a:pt x="114" y="101"/>
                  </a:lnTo>
                  <a:lnTo>
                    <a:pt x="111" y="112"/>
                  </a:lnTo>
                  <a:lnTo>
                    <a:pt x="110" y="114"/>
                  </a:lnTo>
                  <a:lnTo>
                    <a:pt x="109" y="117"/>
                  </a:lnTo>
                  <a:lnTo>
                    <a:pt x="106" y="120"/>
                  </a:lnTo>
                  <a:lnTo>
                    <a:pt x="105" y="123"/>
                  </a:lnTo>
                  <a:lnTo>
                    <a:pt x="103" y="126"/>
                  </a:lnTo>
                  <a:lnTo>
                    <a:pt x="101" y="129"/>
                  </a:lnTo>
                  <a:lnTo>
                    <a:pt x="100" y="131"/>
                  </a:lnTo>
                  <a:lnTo>
                    <a:pt x="97" y="134"/>
                  </a:lnTo>
                  <a:lnTo>
                    <a:pt x="94" y="136"/>
                  </a:lnTo>
                  <a:lnTo>
                    <a:pt x="92" y="138"/>
                  </a:lnTo>
                  <a:lnTo>
                    <a:pt x="89" y="140"/>
                  </a:lnTo>
                  <a:lnTo>
                    <a:pt x="87" y="142"/>
                  </a:lnTo>
                  <a:lnTo>
                    <a:pt x="85" y="143"/>
                  </a:lnTo>
                  <a:lnTo>
                    <a:pt x="84" y="143"/>
                  </a:lnTo>
                  <a:lnTo>
                    <a:pt x="81" y="144"/>
                  </a:lnTo>
                  <a:lnTo>
                    <a:pt x="79" y="145"/>
                  </a:lnTo>
                  <a:lnTo>
                    <a:pt x="76" y="147"/>
                  </a:lnTo>
                  <a:lnTo>
                    <a:pt x="74" y="148"/>
                  </a:lnTo>
                  <a:lnTo>
                    <a:pt x="71" y="148"/>
                  </a:lnTo>
                  <a:lnTo>
                    <a:pt x="67" y="149"/>
                  </a:lnTo>
                  <a:lnTo>
                    <a:pt x="65" y="149"/>
                  </a:lnTo>
                  <a:lnTo>
                    <a:pt x="62" y="149"/>
                  </a:lnTo>
                  <a:lnTo>
                    <a:pt x="59" y="149"/>
                  </a:lnTo>
                  <a:lnTo>
                    <a:pt x="57" y="149"/>
                  </a:lnTo>
                  <a:lnTo>
                    <a:pt x="53" y="149"/>
                  </a:lnTo>
                  <a:lnTo>
                    <a:pt x="48" y="148"/>
                  </a:lnTo>
                  <a:lnTo>
                    <a:pt x="45" y="147"/>
                  </a:lnTo>
                  <a:lnTo>
                    <a:pt x="40" y="144"/>
                  </a:lnTo>
                  <a:lnTo>
                    <a:pt x="35" y="142"/>
                  </a:lnTo>
                  <a:lnTo>
                    <a:pt x="32" y="140"/>
                  </a:lnTo>
                  <a:lnTo>
                    <a:pt x="30" y="138"/>
                  </a:lnTo>
                  <a:lnTo>
                    <a:pt x="27" y="136"/>
                  </a:lnTo>
                  <a:lnTo>
                    <a:pt x="24" y="134"/>
                  </a:lnTo>
                  <a:lnTo>
                    <a:pt x="22" y="131"/>
                  </a:lnTo>
                  <a:lnTo>
                    <a:pt x="20" y="129"/>
                  </a:lnTo>
                  <a:lnTo>
                    <a:pt x="18" y="127"/>
                  </a:lnTo>
                  <a:lnTo>
                    <a:pt x="17" y="123"/>
                  </a:lnTo>
                  <a:lnTo>
                    <a:pt x="14" y="121"/>
                  </a:lnTo>
                  <a:lnTo>
                    <a:pt x="13" y="118"/>
                  </a:lnTo>
                  <a:lnTo>
                    <a:pt x="10" y="114"/>
                  </a:lnTo>
                  <a:lnTo>
                    <a:pt x="9" y="112"/>
                  </a:lnTo>
                  <a:lnTo>
                    <a:pt x="8" y="108"/>
                  </a:lnTo>
                  <a:lnTo>
                    <a:pt x="6" y="105"/>
                  </a:lnTo>
                  <a:lnTo>
                    <a:pt x="5" y="101"/>
                  </a:lnTo>
                  <a:lnTo>
                    <a:pt x="4" y="97"/>
                  </a:lnTo>
                  <a:lnTo>
                    <a:pt x="2" y="95"/>
                  </a:lnTo>
                  <a:lnTo>
                    <a:pt x="2" y="91"/>
                  </a:lnTo>
                  <a:lnTo>
                    <a:pt x="1" y="87"/>
                  </a:lnTo>
                  <a:lnTo>
                    <a:pt x="0" y="81"/>
                  </a:lnTo>
                  <a:lnTo>
                    <a:pt x="0" y="77"/>
                  </a:lnTo>
                  <a:lnTo>
                    <a:pt x="0" y="73"/>
                  </a:lnTo>
                  <a:lnTo>
                    <a:pt x="0" y="69"/>
                  </a:lnTo>
                  <a:lnTo>
                    <a:pt x="0" y="65"/>
                  </a:lnTo>
                  <a:lnTo>
                    <a:pt x="1" y="63"/>
                  </a:lnTo>
                  <a:lnTo>
                    <a:pt x="1" y="55"/>
                  </a:lnTo>
                  <a:lnTo>
                    <a:pt x="6" y="38"/>
                  </a:lnTo>
                  <a:lnTo>
                    <a:pt x="8" y="35"/>
                  </a:lnTo>
                  <a:lnTo>
                    <a:pt x="9" y="33"/>
                  </a:lnTo>
                  <a:lnTo>
                    <a:pt x="11" y="29"/>
                  </a:lnTo>
                  <a:lnTo>
                    <a:pt x="13" y="26"/>
                  </a:lnTo>
                  <a:lnTo>
                    <a:pt x="15" y="24"/>
                  </a:lnTo>
                  <a:lnTo>
                    <a:pt x="17" y="21"/>
                  </a:lnTo>
                  <a:lnTo>
                    <a:pt x="18" y="18"/>
                  </a:lnTo>
                  <a:lnTo>
                    <a:pt x="20" y="16"/>
                  </a:lnTo>
                  <a:lnTo>
                    <a:pt x="23" y="15"/>
                  </a:lnTo>
                  <a:lnTo>
                    <a:pt x="26" y="12"/>
                  </a:lnTo>
                  <a:lnTo>
                    <a:pt x="28" y="9"/>
                  </a:lnTo>
                  <a:lnTo>
                    <a:pt x="39" y="3"/>
                  </a:lnTo>
                  <a:lnTo>
                    <a:pt x="41" y="3"/>
                  </a:lnTo>
                  <a:lnTo>
                    <a:pt x="44" y="2"/>
                  </a:lnTo>
                  <a:lnTo>
                    <a:pt x="46" y="0"/>
                  </a:lnTo>
                  <a:lnTo>
                    <a:pt x="50" y="0"/>
                  </a:lnTo>
                  <a:lnTo>
                    <a:pt x="53" y="0"/>
                  </a:lnTo>
                  <a:lnTo>
                    <a:pt x="55" y="0"/>
                  </a:lnTo>
                  <a:lnTo>
                    <a:pt x="58" y="0"/>
                  </a:lnTo>
                  <a:lnTo>
                    <a:pt x="62" y="0"/>
                  </a:lnTo>
                  <a:lnTo>
                    <a:pt x="65" y="0"/>
                  </a:lnTo>
                  <a:lnTo>
                    <a:pt x="67" y="0"/>
                  </a:lnTo>
                  <a:lnTo>
                    <a:pt x="70" y="2"/>
                  </a:lnTo>
                  <a:lnTo>
                    <a:pt x="84" y="8"/>
                  </a:lnTo>
                  <a:lnTo>
                    <a:pt x="87" y="9"/>
                  </a:lnTo>
                  <a:lnTo>
                    <a:pt x="88" y="12"/>
                  </a:lnTo>
                  <a:lnTo>
                    <a:pt x="90" y="13"/>
                  </a:lnTo>
                  <a:lnTo>
                    <a:pt x="93" y="16"/>
                  </a:lnTo>
                  <a:lnTo>
                    <a:pt x="96" y="17"/>
                  </a:lnTo>
                  <a:lnTo>
                    <a:pt x="98" y="20"/>
                  </a:lnTo>
                  <a:lnTo>
                    <a:pt x="100" y="22"/>
                  </a:lnTo>
                  <a:lnTo>
                    <a:pt x="102" y="25"/>
                  </a:lnTo>
                  <a:lnTo>
                    <a:pt x="103" y="29"/>
                  </a:lnTo>
                  <a:lnTo>
                    <a:pt x="106" y="31"/>
                  </a:lnTo>
                  <a:lnTo>
                    <a:pt x="107" y="34"/>
                  </a:lnTo>
                  <a:lnTo>
                    <a:pt x="110" y="40"/>
                  </a:lnTo>
                  <a:lnTo>
                    <a:pt x="111" y="44"/>
                  </a:lnTo>
                  <a:lnTo>
                    <a:pt x="109" y="46"/>
                  </a:lnTo>
                  <a:lnTo>
                    <a:pt x="107" y="42"/>
                  </a:lnTo>
                  <a:lnTo>
                    <a:pt x="105" y="37"/>
                  </a:lnTo>
                  <a:lnTo>
                    <a:pt x="103" y="33"/>
                  </a:lnTo>
                  <a:lnTo>
                    <a:pt x="101" y="30"/>
                  </a:lnTo>
                  <a:lnTo>
                    <a:pt x="100" y="28"/>
                  </a:lnTo>
                  <a:lnTo>
                    <a:pt x="97" y="25"/>
                  </a:lnTo>
                  <a:lnTo>
                    <a:pt x="96" y="22"/>
                  </a:lnTo>
                  <a:lnTo>
                    <a:pt x="93" y="21"/>
                  </a:lnTo>
                  <a:lnTo>
                    <a:pt x="92" y="18"/>
                  </a:lnTo>
                  <a:lnTo>
                    <a:pt x="89" y="17"/>
                  </a:lnTo>
                  <a:lnTo>
                    <a:pt x="87" y="15"/>
                  </a:lnTo>
                  <a:lnTo>
                    <a:pt x="84" y="13"/>
                  </a:lnTo>
                  <a:lnTo>
                    <a:pt x="81" y="12"/>
                  </a:lnTo>
                  <a:lnTo>
                    <a:pt x="79" y="9"/>
                  </a:lnTo>
                  <a:lnTo>
                    <a:pt x="77" y="8"/>
                  </a:lnTo>
                  <a:lnTo>
                    <a:pt x="75" y="8"/>
                  </a:lnTo>
                  <a:lnTo>
                    <a:pt x="72" y="7"/>
                  </a:lnTo>
                  <a:lnTo>
                    <a:pt x="70" y="5"/>
                  </a:lnTo>
                  <a:lnTo>
                    <a:pt x="66" y="5"/>
                  </a:lnTo>
                  <a:lnTo>
                    <a:pt x="63" y="4"/>
                  </a:lnTo>
                  <a:lnTo>
                    <a:pt x="61" y="4"/>
                  </a:lnTo>
                  <a:lnTo>
                    <a:pt x="58" y="4"/>
                  </a:lnTo>
                  <a:lnTo>
                    <a:pt x="55" y="4"/>
                  </a:lnTo>
                  <a:lnTo>
                    <a:pt x="53" y="4"/>
                  </a:lnTo>
                  <a:lnTo>
                    <a:pt x="50" y="4"/>
                  </a:lnTo>
                  <a:lnTo>
                    <a:pt x="48" y="5"/>
                  </a:lnTo>
                  <a:lnTo>
                    <a:pt x="45" y="5"/>
                  </a:lnTo>
                  <a:lnTo>
                    <a:pt x="43" y="7"/>
                  </a:lnTo>
                  <a:lnTo>
                    <a:pt x="40" y="7"/>
                  </a:lnTo>
                  <a:lnTo>
                    <a:pt x="35" y="11"/>
                  </a:lnTo>
                  <a:lnTo>
                    <a:pt x="30" y="13"/>
                  </a:lnTo>
                  <a:lnTo>
                    <a:pt x="27" y="15"/>
                  </a:lnTo>
                  <a:lnTo>
                    <a:pt x="24" y="17"/>
                  </a:lnTo>
                  <a:lnTo>
                    <a:pt x="23" y="20"/>
                  </a:lnTo>
                  <a:lnTo>
                    <a:pt x="20" y="21"/>
                  </a:lnTo>
                  <a:lnTo>
                    <a:pt x="19" y="24"/>
                  </a:lnTo>
                  <a:lnTo>
                    <a:pt x="17" y="26"/>
                  </a:lnTo>
                  <a:lnTo>
                    <a:pt x="15" y="29"/>
                  </a:lnTo>
                  <a:lnTo>
                    <a:pt x="14" y="31"/>
                  </a:lnTo>
                  <a:lnTo>
                    <a:pt x="13" y="34"/>
                  </a:lnTo>
                  <a:lnTo>
                    <a:pt x="10" y="38"/>
                  </a:lnTo>
                  <a:lnTo>
                    <a:pt x="10" y="40"/>
                  </a:lnTo>
                  <a:lnTo>
                    <a:pt x="9" y="43"/>
                  </a:lnTo>
                  <a:lnTo>
                    <a:pt x="8" y="47"/>
                  </a:lnTo>
                  <a:lnTo>
                    <a:pt x="6" y="50"/>
                  </a:lnTo>
                  <a:lnTo>
                    <a:pt x="6" y="52"/>
                  </a:lnTo>
                  <a:lnTo>
                    <a:pt x="5" y="56"/>
                  </a:lnTo>
                  <a:lnTo>
                    <a:pt x="4" y="63"/>
                  </a:lnTo>
                  <a:lnTo>
                    <a:pt x="4" y="66"/>
                  </a:lnTo>
                  <a:lnTo>
                    <a:pt x="4" y="69"/>
                  </a:lnTo>
                  <a:lnTo>
                    <a:pt x="4" y="73"/>
                  </a:lnTo>
                  <a:lnTo>
                    <a:pt x="4" y="75"/>
                  </a:lnTo>
                  <a:lnTo>
                    <a:pt x="4" y="79"/>
                  </a:lnTo>
                  <a:lnTo>
                    <a:pt x="5" y="86"/>
                  </a:lnTo>
                  <a:lnTo>
                    <a:pt x="5" y="90"/>
                  </a:lnTo>
                  <a:lnTo>
                    <a:pt x="6" y="94"/>
                  </a:lnTo>
                  <a:lnTo>
                    <a:pt x="6" y="96"/>
                  </a:lnTo>
                  <a:lnTo>
                    <a:pt x="8" y="100"/>
                  </a:lnTo>
                  <a:lnTo>
                    <a:pt x="9" y="104"/>
                  </a:lnTo>
                  <a:lnTo>
                    <a:pt x="9" y="103"/>
                  </a:lnTo>
                  <a:lnTo>
                    <a:pt x="10" y="107"/>
                  </a:lnTo>
                  <a:lnTo>
                    <a:pt x="11" y="109"/>
                  </a:lnTo>
                  <a:lnTo>
                    <a:pt x="13" y="113"/>
                  </a:lnTo>
                  <a:lnTo>
                    <a:pt x="15" y="116"/>
                  </a:lnTo>
                  <a:lnTo>
                    <a:pt x="17" y="118"/>
                  </a:lnTo>
                  <a:lnTo>
                    <a:pt x="19" y="121"/>
                  </a:lnTo>
                  <a:lnTo>
                    <a:pt x="20" y="123"/>
                  </a:lnTo>
                  <a:lnTo>
                    <a:pt x="22" y="126"/>
                  </a:lnTo>
                  <a:lnTo>
                    <a:pt x="24" y="129"/>
                  </a:lnTo>
                  <a:lnTo>
                    <a:pt x="27" y="131"/>
                  </a:lnTo>
                  <a:lnTo>
                    <a:pt x="28" y="132"/>
                  </a:lnTo>
                  <a:lnTo>
                    <a:pt x="31" y="135"/>
                  </a:lnTo>
                  <a:lnTo>
                    <a:pt x="33" y="136"/>
                  </a:lnTo>
                  <a:lnTo>
                    <a:pt x="36" y="138"/>
                  </a:lnTo>
                  <a:lnTo>
                    <a:pt x="41" y="140"/>
                  </a:lnTo>
                  <a:lnTo>
                    <a:pt x="46" y="143"/>
                  </a:lnTo>
                  <a:lnTo>
                    <a:pt x="49" y="143"/>
                  </a:lnTo>
                  <a:lnTo>
                    <a:pt x="54" y="145"/>
                  </a:lnTo>
                  <a:lnTo>
                    <a:pt x="57" y="145"/>
                  </a:lnTo>
                  <a:lnTo>
                    <a:pt x="59" y="145"/>
                  </a:lnTo>
                  <a:lnTo>
                    <a:pt x="62" y="145"/>
                  </a:lnTo>
                  <a:lnTo>
                    <a:pt x="65" y="145"/>
                  </a:lnTo>
                  <a:lnTo>
                    <a:pt x="67" y="145"/>
                  </a:lnTo>
                  <a:lnTo>
                    <a:pt x="70" y="144"/>
                  </a:lnTo>
                  <a:lnTo>
                    <a:pt x="72" y="144"/>
                  </a:lnTo>
                  <a:lnTo>
                    <a:pt x="75" y="143"/>
                  </a:lnTo>
                  <a:lnTo>
                    <a:pt x="77" y="142"/>
                  </a:lnTo>
                  <a:lnTo>
                    <a:pt x="80" y="140"/>
                  </a:lnTo>
                  <a:lnTo>
                    <a:pt x="84" y="139"/>
                  </a:lnTo>
                  <a:lnTo>
                    <a:pt x="83" y="140"/>
                  </a:lnTo>
                  <a:lnTo>
                    <a:pt x="85" y="138"/>
                  </a:lnTo>
                  <a:lnTo>
                    <a:pt x="88" y="136"/>
                  </a:lnTo>
                  <a:lnTo>
                    <a:pt x="90" y="134"/>
                  </a:lnTo>
                  <a:lnTo>
                    <a:pt x="93" y="132"/>
                  </a:lnTo>
                  <a:lnTo>
                    <a:pt x="94" y="130"/>
                  </a:lnTo>
                  <a:lnTo>
                    <a:pt x="97" y="127"/>
                  </a:lnTo>
                  <a:lnTo>
                    <a:pt x="98" y="126"/>
                  </a:lnTo>
                  <a:lnTo>
                    <a:pt x="101" y="123"/>
                  </a:lnTo>
                  <a:lnTo>
                    <a:pt x="102" y="121"/>
                  </a:lnTo>
                  <a:lnTo>
                    <a:pt x="103" y="118"/>
                  </a:lnTo>
                  <a:lnTo>
                    <a:pt x="106" y="116"/>
                  </a:lnTo>
                  <a:lnTo>
                    <a:pt x="107" y="112"/>
                  </a:lnTo>
                  <a:lnTo>
                    <a:pt x="109" y="109"/>
                  </a:lnTo>
                  <a:lnTo>
                    <a:pt x="110" y="107"/>
                  </a:lnTo>
                  <a:lnTo>
                    <a:pt x="111" y="100"/>
                  </a:lnTo>
                  <a:lnTo>
                    <a:pt x="112" y="94"/>
                  </a:lnTo>
                  <a:lnTo>
                    <a:pt x="114" y="90"/>
                  </a:lnTo>
                  <a:lnTo>
                    <a:pt x="114" y="87"/>
                  </a:lnTo>
                  <a:lnTo>
                    <a:pt x="114" y="83"/>
                  </a:lnTo>
                  <a:lnTo>
                    <a:pt x="114" y="79"/>
                  </a:lnTo>
                  <a:lnTo>
                    <a:pt x="114" y="77"/>
                  </a:lnTo>
                  <a:lnTo>
                    <a:pt x="115" y="73"/>
                  </a:lnTo>
                  <a:lnTo>
                    <a:pt x="114" y="69"/>
                  </a:lnTo>
                  <a:lnTo>
                    <a:pt x="114" y="66"/>
                  </a:lnTo>
                  <a:lnTo>
                    <a:pt x="114" y="63"/>
                  </a:lnTo>
                  <a:lnTo>
                    <a:pt x="112" y="59"/>
                  </a:lnTo>
                  <a:lnTo>
                    <a:pt x="112" y="56"/>
                  </a:lnTo>
                  <a:lnTo>
                    <a:pt x="110" y="50"/>
                  </a:lnTo>
                  <a:lnTo>
                    <a:pt x="109" y="46"/>
                  </a:lnTo>
                  <a:lnTo>
                    <a:pt x="111" y="44"/>
                  </a:lnTo>
                  <a:close/>
                </a:path>
              </a:pathLst>
            </a:custGeom>
            <a:solidFill>
              <a:srgbClr val="808080"/>
            </a:solidFill>
            <a:ln w="9525">
              <a:noFill/>
              <a:round/>
              <a:headEnd/>
              <a:tailEnd/>
            </a:ln>
          </p:spPr>
          <p:txBody>
            <a:bodyPr/>
            <a:lstStyle/>
            <a:p>
              <a:endParaRPr lang="en-US"/>
            </a:p>
          </p:txBody>
        </p:sp>
        <p:sp>
          <p:nvSpPr>
            <p:cNvPr id="453" name="Freeform 599"/>
            <p:cNvSpPr>
              <a:spLocks/>
            </p:cNvSpPr>
            <p:nvPr/>
          </p:nvSpPr>
          <p:spPr bwMode="auto">
            <a:xfrm>
              <a:off x="2461" y="1324"/>
              <a:ext cx="115" cy="145"/>
            </a:xfrm>
            <a:custGeom>
              <a:avLst/>
              <a:gdLst>
                <a:gd name="T0" fmla="*/ 40 w 115"/>
                <a:gd name="T1" fmla="*/ 1 h 145"/>
                <a:gd name="T2" fmla="*/ 45 w 115"/>
                <a:gd name="T3" fmla="*/ 1 h 145"/>
                <a:gd name="T4" fmla="*/ 51 w 115"/>
                <a:gd name="T5" fmla="*/ 0 h 145"/>
                <a:gd name="T6" fmla="*/ 56 w 115"/>
                <a:gd name="T7" fmla="*/ 0 h 145"/>
                <a:gd name="T8" fmla="*/ 61 w 115"/>
                <a:gd name="T9" fmla="*/ 0 h 145"/>
                <a:gd name="T10" fmla="*/ 67 w 115"/>
                <a:gd name="T11" fmla="*/ 0 h 145"/>
                <a:gd name="T12" fmla="*/ 74 w 115"/>
                <a:gd name="T13" fmla="*/ 2 h 145"/>
                <a:gd name="T14" fmla="*/ 83 w 115"/>
                <a:gd name="T15" fmla="*/ 7 h 145"/>
                <a:gd name="T16" fmla="*/ 88 w 115"/>
                <a:gd name="T17" fmla="*/ 11 h 145"/>
                <a:gd name="T18" fmla="*/ 92 w 115"/>
                <a:gd name="T19" fmla="*/ 15 h 145"/>
                <a:gd name="T20" fmla="*/ 96 w 115"/>
                <a:gd name="T21" fmla="*/ 19 h 145"/>
                <a:gd name="T22" fmla="*/ 100 w 115"/>
                <a:gd name="T23" fmla="*/ 24 h 145"/>
                <a:gd name="T24" fmla="*/ 102 w 115"/>
                <a:gd name="T25" fmla="*/ 29 h 145"/>
                <a:gd name="T26" fmla="*/ 105 w 115"/>
                <a:gd name="T27" fmla="*/ 33 h 145"/>
                <a:gd name="T28" fmla="*/ 110 w 115"/>
                <a:gd name="T29" fmla="*/ 46 h 145"/>
                <a:gd name="T30" fmla="*/ 113 w 115"/>
                <a:gd name="T31" fmla="*/ 54 h 145"/>
                <a:gd name="T32" fmla="*/ 114 w 115"/>
                <a:gd name="T33" fmla="*/ 59 h 145"/>
                <a:gd name="T34" fmla="*/ 115 w 115"/>
                <a:gd name="T35" fmla="*/ 67 h 145"/>
                <a:gd name="T36" fmla="*/ 115 w 115"/>
                <a:gd name="T37" fmla="*/ 72 h 145"/>
                <a:gd name="T38" fmla="*/ 115 w 115"/>
                <a:gd name="T39" fmla="*/ 77 h 145"/>
                <a:gd name="T40" fmla="*/ 114 w 115"/>
                <a:gd name="T41" fmla="*/ 82 h 145"/>
                <a:gd name="T42" fmla="*/ 114 w 115"/>
                <a:gd name="T43" fmla="*/ 88 h 145"/>
                <a:gd name="T44" fmla="*/ 113 w 115"/>
                <a:gd name="T45" fmla="*/ 94 h 145"/>
                <a:gd name="T46" fmla="*/ 109 w 115"/>
                <a:gd name="T47" fmla="*/ 107 h 145"/>
                <a:gd name="T48" fmla="*/ 106 w 115"/>
                <a:gd name="T49" fmla="*/ 111 h 145"/>
                <a:gd name="T50" fmla="*/ 104 w 115"/>
                <a:gd name="T51" fmla="*/ 117 h 145"/>
                <a:gd name="T52" fmla="*/ 100 w 115"/>
                <a:gd name="T53" fmla="*/ 121 h 145"/>
                <a:gd name="T54" fmla="*/ 97 w 115"/>
                <a:gd name="T55" fmla="*/ 127 h 145"/>
                <a:gd name="T56" fmla="*/ 93 w 115"/>
                <a:gd name="T57" fmla="*/ 129 h 145"/>
                <a:gd name="T58" fmla="*/ 89 w 115"/>
                <a:gd name="T59" fmla="*/ 133 h 145"/>
                <a:gd name="T60" fmla="*/ 79 w 115"/>
                <a:gd name="T61" fmla="*/ 140 h 145"/>
                <a:gd name="T62" fmla="*/ 73 w 115"/>
                <a:gd name="T63" fmla="*/ 142 h 145"/>
                <a:gd name="T64" fmla="*/ 67 w 115"/>
                <a:gd name="T65" fmla="*/ 143 h 145"/>
                <a:gd name="T66" fmla="*/ 62 w 115"/>
                <a:gd name="T67" fmla="*/ 143 h 145"/>
                <a:gd name="T68" fmla="*/ 57 w 115"/>
                <a:gd name="T69" fmla="*/ 143 h 145"/>
                <a:gd name="T70" fmla="*/ 52 w 115"/>
                <a:gd name="T71" fmla="*/ 143 h 145"/>
                <a:gd name="T72" fmla="*/ 48 w 115"/>
                <a:gd name="T73" fmla="*/ 142 h 145"/>
                <a:gd name="T74" fmla="*/ 36 w 115"/>
                <a:gd name="T75" fmla="*/ 138 h 145"/>
                <a:gd name="T76" fmla="*/ 30 w 115"/>
                <a:gd name="T77" fmla="*/ 134 h 145"/>
                <a:gd name="T78" fmla="*/ 26 w 115"/>
                <a:gd name="T79" fmla="*/ 130 h 145"/>
                <a:gd name="T80" fmla="*/ 22 w 115"/>
                <a:gd name="T81" fmla="*/ 128 h 145"/>
                <a:gd name="T82" fmla="*/ 19 w 115"/>
                <a:gd name="T83" fmla="*/ 124 h 145"/>
                <a:gd name="T84" fmla="*/ 16 w 115"/>
                <a:gd name="T85" fmla="*/ 119 h 145"/>
                <a:gd name="T86" fmla="*/ 13 w 115"/>
                <a:gd name="T87" fmla="*/ 114 h 145"/>
                <a:gd name="T88" fmla="*/ 10 w 115"/>
                <a:gd name="T89" fmla="*/ 110 h 145"/>
                <a:gd name="T90" fmla="*/ 4 w 115"/>
                <a:gd name="T91" fmla="*/ 97 h 145"/>
                <a:gd name="T92" fmla="*/ 3 w 115"/>
                <a:gd name="T93" fmla="*/ 89 h 145"/>
                <a:gd name="T94" fmla="*/ 1 w 115"/>
                <a:gd name="T95" fmla="*/ 84 h 145"/>
                <a:gd name="T96" fmla="*/ 0 w 115"/>
                <a:gd name="T97" fmla="*/ 76 h 145"/>
                <a:gd name="T98" fmla="*/ 0 w 115"/>
                <a:gd name="T99" fmla="*/ 70 h 145"/>
                <a:gd name="T100" fmla="*/ 1 w 115"/>
                <a:gd name="T101" fmla="*/ 64 h 145"/>
                <a:gd name="T102" fmla="*/ 1 w 115"/>
                <a:gd name="T103" fmla="*/ 59 h 145"/>
                <a:gd name="T104" fmla="*/ 1 w 115"/>
                <a:gd name="T105" fmla="*/ 54 h 145"/>
                <a:gd name="T106" fmla="*/ 3 w 115"/>
                <a:gd name="T107" fmla="*/ 47 h 145"/>
                <a:gd name="T108" fmla="*/ 8 w 115"/>
                <a:gd name="T109" fmla="*/ 35 h 145"/>
                <a:gd name="T110" fmla="*/ 10 w 115"/>
                <a:gd name="T111" fmla="*/ 28 h 145"/>
                <a:gd name="T112" fmla="*/ 13 w 115"/>
                <a:gd name="T113" fmla="*/ 24 h 145"/>
                <a:gd name="T114" fmla="*/ 17 w 115"/>
                <a:gd name="T115" fmla="*/ 19 h 145"/>
                <a:gd name="T116" fmla="*/ 19 w 115"/>
                <a:gd name="T117" fmla="*/ 15 h 145"/>
                <a:gd name="T118" fmla="*/ 23 w 115"/>
                <a:gd name="T119" fmla="*/ 12 h 145"/>
                <a:gd name="T120" fmla="*/ 29 w 115"/>
                <a:gd name="T121" fmla="*/ 9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5"/>
                <a:gd name="T184" fmla="*/ 0 h 145"/>
                <a:gd name="T185" fmla="*/ 115 w 115"/>
                <a:gd name="T186" fmla="*/ 145 h 14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5" h="145">
                  <a:moveTo>
                    <a:pt x="32" y="5"/>
                  </a:moveTo>
                  <a:lnTo>
                    <a:pt x="36" y="3"/>
                  </a:lnTo>
                  <a:lnTo>
                    <a:pt x="38" y="3"/>
                  </a:lnTo>
                  <a:lnTo>
                    <a:pt x="40" y="1"/>
                  </a:lnTo>
                  <a:lnTo>
                    <a:pt x="41" y="1"/>
                  </a:lnTo>
                  <a:lnTo>
                    <a:pt x="43" y="1"/>
                  </a:lnTo>
                  <a:lnTo>
                    <a:pt x="44" y="1"/>
                  </a:lnTo>
                  <a:lnTo>
                    <a:pt x="45" y="1"/>
                  </a:lnTo>
                  <a:lnTo>
                    <a:pt x="47" y="0"/>
                  </a:lnTo>
                  <a:lnTo>
                    <a:pt x="48" y="0"/>
                  </a:lnTo>
                  <a:lnTo>
                    <a:pt x="49" y="0"/>
                  </a:lnTo>
                  <a:lnTo>
                    <a:pt x="51" y="0"/>
                  </a:lnTo>
                  <a:lnTo>
                    <a:pt x="52" y="0"/>
                  </a:lnTo>
                  <a:lnTo>
                    <a:pt x="53" y="0"/>
                  </a:lnTo>
                  <a:lnTo>
                    <a:pt x="54" y="0"/>
                  </a:lnTo>
                  <a:lnTo>
                    <a:pt x="56" y="0"/>
                  </a:lnTo>
                  <a:lnTo>
                    <a:pt x="57" y="0"/>
                  </a:lnTo>
                  <a:lnTo>
                    <a:pt x="58" y="0"/>
                  </a:lnTo>
                  <a:lnTo>
                    <a:pt x="60" y="0"/>
                  </a:lnTo>
                  <a:lnTo>
                    <a:pt x="61" y="0"/>
                  </a:lnTo>
                  <a:lnTo>
                    <a:pt x="63" y="0"/>
                  </a:lnTo>
                  <a:lnTo>
                    <a:pt x="65" y="0"/>
                  </a:lnTo>
                  <a:lnTo>
                    <a:pt x="66" y="0"/>
                  </a:lnTo>
                  <a:lnTo>
                    <a:pt x="67" y="0"/>
                  </a:lnTo>
                  <a:lnTo>
                    <a:pt x="67" y="1"/>
                  </a:lnTo>
                  <a:lnTo>
                    <a:pt x="69" y="1"/>
                  </a:lnTo>
                  <a:lnTo>
                    <a:pt x="73" y="2"/>
                  </a:lnTo>
                  <a:lnTo>
                    <a:pt x="74" y="2"/>
                  </a:lnTo>
                  <a:lnTo>
                    <a:pt x="78" y="5"/>
                  </a:lnTo>
                  <a:lnTo>
                    <a:pt x="79" y="5"/>
                  </a:lnTo>
                  <a:lnTo>
                    <a:pt x="80" y="6"/>
                  </a:lnTo>
                  <a:lnTo>
                    <a:pt x="83" y="7"/>
                  </a:lnTo>
                  <a:lnTo>
                    <a:pt x="84" y="9"/>
                  </a:lnTo>
                  <a:lnTo>
                    <a:pt x="86" y="9"/>
                  </a:lnTo>
                  <a:lnTo>
                    <a:pt x="87" y="10"/>
                  </a:lnTo>
                  <a:lnTo>
                    <a:pt x="88" y="11"/>
                  </a:lnTo>
                  <a:lnTo>
                    <a:pt x="89" y="12"/>
                  </a:lnTo>
                  <a:lnTo>
                    <a:pt x="91" y="14"/>
                  </a:lnTo>
                  <a:lnTo>
                    <a:pt x="92" y="14"/>
                  </a:lnTo>
                  <a:lnTo>
                    <a:pt x="92" y="15"/>
                  </a:lnTo>
                  <a:lnTo>
                    <a:pt x="93" y="15"/>
                  </a:lnTo>
                  <a:lnTo>
                    <a:pt x="93" y="16"/>
                  </a:lnTo>
                  <a:lnTo>
                    <a:pt x="95" y="18"/>
                  </a:lnTo>
                  <a:lnTo>
                    <a:pt x="96" y="19"/>
                  </a:lnTo>
                  <a:lnTo>
                    <a:pt x="97" y="20"/>
                  </a:lnTo>
                  <a:lnTo>
                    <a:pt x="98" y="22"/>
                  </a:lnTo>
                  <a:lnTo>
                    <a:pt x="98" y="23"/>
                  </a:lnTo>
                  <a:lnTo>
                    <a:pt x="100" y="24"/>
                  </a:lnTo>
                  <a:lnTo>
                    <a:pt x="101" y="25"/>
                  </a:lnTo>
                  <a:lnTo>
                    <a:pt x="101" y="27"/>
                  </a:lnTo>
                  <a:lnTo>
                    <a:pt x="102" y="28"/>
                  </a:lnTo>
                  <a:lnTo>
                    <a:pt x="102" y="29"/>
                  </a:lnTo>
                  <a:lnTo>
                    <a:pt x="104" y="29"/>
                  </a:lnTo>
                  <a:lnTo>
                    <a:pt x="104" y="31"/>
                  </a:lnTo>
                  <a:lnTo>
                    <a:pt x="105" y="32"/>
                  </a:lnTo>
                  <a:lnTo>
                    <a:pt x="105" y="33"/>
                  </a:lnTo>
                  <a:lnTo>
                    <a:pt x="106" y="36"/>
                  </a:lnTo>
                  <a:lnTo>
                    <a:pt x="108" y="37"/>
                  </a:lnTo>
                  <a:lnTo>
                    <a:pt x="109" y="42"/>
                  </a:lnTo>
                  <a:lnTo>
                    <a:pt x="110" y="46"/>
                  </a:lnTo>
                  <a:lnTo>
                    <a:pt x="111" y="47"/>
                  </a:lnTo>
                  <a:lnTo>
                    <a:pt x="113" y="51"/>
                  </a:lnTo>
                  <a:lnTo>
                    <a:pt x="113" y="53"/>
                  </a:lnTo>
                  <a:lnTo>
                    <a:pt x="113" y="54"/>
                  </a:lnTo>
                  <a:lnTo>
                    <a:pt x="113" y="55"/>
                  </a:lnTo>
                  <a:lnTo>
                    <a:pt x="113" y="57"/>
                  </a:lnTo>
                  <a:lnTo>
                    <a:pt x="113" y="58"/>
                  </a:lnTo>
                  <a:lnTo>
                    <a:pt x="114" y="59"/>
                  </a:lnTo>
                  <a:lnTo>
                    <a:pt x="114" y="60"/>
                  </a:lnTo>
                  <a:lnTo>
                    <a:pt x="114" y="62"/>
                  </a:lnTo>
                  <a:lnTo>
                    <a:pt x="114" y="64"/>
                  </a:lnTo>
                  <a:lnTo>
                    <a:pt x="115" y="67"/>
                  </a:lnTo>
                  <a:lnTo>
                    <a:pt x="114" y="67"/>
                  </a:lnTo>
                  <a:lnTo>
                    <a:pt x="114" y="68"/>
                  </a:lnTo>
                  <a:lnTo>
                    <a:pt x="115" y="71"/>
                  </a:lnTo>
                  <a:lnTo>
                    <a:pt x="115" y="72"/>
                  </a:lnTo>
                  <a:lnTo>
                    <a:pt x="115" y="73"/>
                  </a:lnTo>
                  <a:lnTo>
                    <a:pt x="115" y="75"/>
                  </a:lnTo>
                  <a:lnTo>
                    <a:pt x="115" y="76"/>
                  </a:lnTo>
                  <a:lnTo>
                    <a:pt x="115" y="77"/>
                  </a:lnTo>
                  <a:lnTo>
                    <a:pt x="114" y="79"/>
                  </a:lnTo>
                  <a:lnTo>
                    <a:pt x="114" y="80"/>
                  </a:lnTo>
                  <a:lnTo>
                    <a:pt x="114" y="81"/>
                  </a:lnTo>
                  <a:lnTo>
                    <a:pt x="114" y="82"/>
                  </a:lnTo>
                  <a:lnTo>
                    <a:pt x="114" y="84"/>
                  </a:lnTo>
                  <a:lnTo>
                    <a:pt x="114" y="85"/>
                  </a:lnTo>
                  <a:lnTo>
                    <a:pt x="114" y="86"/>
                  </a:lnTo>
                  <a:lnTo>
                    <a:pt x="114" y="88"/>
                  </a:lnTo>
                  <a:lnTo>
                    <a:pt x="114" y="89"/>
                  </a:lnTo>
                  <a:lnTo>
                    <a:pt x="113" y="92"/>
                  </a:lnTo>
                  <a:lnTo>
                    <a:pt x="113" y="93"/>
                  </a:lnTo>
                  <a:lnTo>
                    <a:pt x="113" y="94"/>
                  </a:lnTo>
                  <a:lnTo>
                    <a:pt x="113" y="95"/>
                  </a:lnTo>
                  <a:lnTo>
                    <a:pt x="110" y="101"/>
                  </a:lnTo>
                  <a:lnTo>
                    <a:pt x="110" y="102"/>
                  </a:lnTo>
                  <a:lnTo>
                    <a:pt x="109" y="107"/>
                  </a:lnTo>
                  <a:lnTo>
                    <a:pt x="108" y="107"/>
                  </a:lnTo>
                  <a:lnTo>
                    <a:pt x="108" y="108"/>
                  </a:lnTo>
                  <a:lnTo>
                    <a:pt x="108" y="110"/>
                  </a:lnTo>
                  <a:lnTo>
                    <a:pt x="106" y="111"/>
                  </a:lnTo>
                  <a:lnTo>
                    <a:pt x="106" y="112"/>
                  </a:lnTo>
                  <a:lnTo>
                    <a:pt x="105" y="115"/>
                  </a:lnTo>
                  <a:lnTo>
                    <a:pt x="104" y="116"/>
                  </a:lnTo>
                  <a:lnTo>
                    <a:pt x="104" y="117"/>
                  </a:lnTo>
                  <a:lnTo>
                    <a:pt x="102" y="117"/>
                  </a:lnTo>
                  <a:lnTo>
                    <a:pt x="102" y="119"/>
                  </a:lnTo>
                  <a:lnTo>
                    <a:pt x="101" y="120"/>
                  </a:lnTo>
                  <a:lnTo>
                    <a:pt x="100" y="121"/>
                  </a:lnTo>
                  <a:lnTo>
                    <a:pt x="100" y="123"/>
                  </a:lnTo>
                  <a:lnTo>
                    <a:pt x="98" y="124"/>
                  </a:lnTo>
                  <a:lnTo>
                    <a:pt x="97" y="125"/>
                  </a:lnTo>
                  <a:lnTo>
                    <a:pt x="97" y="127"/>
                  </a:lnTo>
                  <a:lnTo>
                    <a:pt x="96" y="127"/>
                  </a:lnTo>
                  <a:lnTo>
                    <a:pt x="95" y="128"/>
                  </a:lnTo>
                  <a:lnTo>
                    <a:pt x="95" y="129"/>
                  </a:lnTo>
                  <a:lnTo>
                    <a:pt x="93" y="129"/>
                  </a:lnTo>
                  <a:lnTo>
                    <a:pt x="93" y="130"/>
                  </a:lnTo>
                  <a:lnTo>
                    <a:pt x="92" y="130"/>
                  </a:lnTo>
                  <a:lnTo>
                    <a:pt x="91" y="132"/>
                  </a:lnTo>
                  <a:lnTo>
                    <a:pt x="89" y="133"/>
                  </a:lnTo>
                  <a:lnTo>
                    <a:pt x="87" y="134"/>
                  </a:lnTo>
                  <a:lnTo>
                    <a:pt x="87" y="136"/>
                  </a:lnTo>
                  <a:lnTo>
                    <a:pt x="83" y="138"/>
                  </a:lnTo>
                  <a:lnTo>
                    <a:pt x="79" y="140"/>
                  </a:lnTo>
                  <a:lnTo>
                    <a:pt x="78" y="140"/>
                  </a:lnTo>
                  <a:lnTo>
                    <a:pt x="75" y="141"/>
                  </a:lnTo>
                  <a:lnTo>
                    <a:pt x="74" y="142"/>
                  </a:lnTo>
                  <a:lnTo>
                    <a:pt x="73" y="142"/>
                  </a:lnTo>
                  <a:lnTo>
                    <a:pt x="71" y="142"/>
                  </a:lnTo>
                  <a:lnTo>
                    <a:pt x="70" y="142"/>
                  </a:lnTo>
                  <a:lnTo>
                    <a:pt x="69" y="143"/>
                  </a:lnTo>
                  <a:lnTo>
                    <a:pt x="67" y="143"/>
                  </a:lnTo>
                  <a:lnTo>
                    <a:pt x="66" y="143"/>
                  </a:lnTo>
                  <a:lnTo>
                    <a:pt x="65" y="143"/>
                  </a:lnTo>
                  <a:lnTo>
                    <a:pt x="63" y="143"/>
                  </a:lnTo>
                  <a:lnTo>
                    <a:pt x="62" y="143"/>
                  </a:lnTo>
                  <a:lnTo>
                    <a:pt x="61" y="143"/>
                  </a:lnTo>
                  <a:lnTo>
                    <a:pt x="60" y="145"/>
                  </a:lnTo>
                  <a:lnTo>
                    <a:pt x="58" y="143"/>
                  </a:lnTo>
                  <a:lnTo>
                    <a:pt x="57" y="143"/>
                  </a:lnTo>
                  <a:lnTo>
                    <a:pt x="56" y="143"/>
                  </a:lnTo>
                  <a:lnTo>
                    <a:pt x="54" y="143"/>
                  </a:lnTo>
                  <a:lnTo>
                    <a:pt x="53" y="143"/>
                  </a:lnTo>
                  <a:lnTo>
                    <a:pt x="52" y="143"/>
                  </a:lnTo>
                  <a:lnTo>
                    <a:pt x="51" y="143"/>
                  </a:lnTo>
                  <a:lnTo>
                    <a:pt x="49" y="143"/>
                  </a:lnTo>
                  <a:lnTo>
                    <a:pt x="48" y="143"/>
                  </a:lnTo>
                  <a:lnTo>
                    <a:pt x="48" y="142"/>
                  </a:lnTo>
                  <a:lnTo>
                    <a:pt x="47" y="142"/>
                  </a:lnTo>
                  <a:lnTo>
                    <a:pt x="43" y="141"/>
                  </a:lnTo>
                  <a:lnTo>
                    <a:pt x="41" y="141"/>
                  </a:lnTo>
                  <a:lnTo>
                    <a:pt x="36" y="138"/>
                  </a:lnTo>
                  <a:lnTo>
                    <a:pt x="35" y="137"/>
                  </a:lnTo>
                  <a:lnTo>
                    <a:pt x="32" y="136"/>
                  </a:lnTo>
                  <a:lnTo>
                    <a:pt x="31" y="134"/>
                  </a:lnTo>
                  <a:lnTo>
                    <a:pt x="30" y="134"/>
                  </a:lnTo>
                  <a:lnTo>
                    <a:pt x="29" y="133"/>
                  </a:lnTo>
                  <a:lnTo>
                    <a:pt x="27" y="132"/>
                  </a:lnTo>
                  <a:lnTo>
                    <a:pt x="26" y="132"/>
                  </a:lnTo>
                  <a:lnTo>
                    <a:pt x="26" y="130"/>
                  </a:lnTo>
                  <a:lnTo>
                    <a:pt x="25" y="129"/>
                  </a:lnTo>
                  <a:lnTo>
                    <a:pt x="23" y="129"/>
                  </a:lnTo>
                  <a:lnTo>
                    <a:pt x="23" y="128"/>
                  </a:lnTo>
                  <a:lnTo>
                    <a:pt x="22" y="128"/>
                  </a:lnTo>
                  <a:lnTo>
                    <a:pt x="22" y="127"/>
                  </a:lnTo>
                  <a:lnTo>
                    <a:pt x="21" y="125"/>
                  </a:lnTo>
                  <a:lnTo>
                    <a:pt x="19" y="125"/>
                  </a:lnTo>
                  <a:lnTo>
                    <a:pt x="19" y="124"/>
                  </a:lnTo>
                  <a:lnTo>
                    <a:pt x="18" y="123"/>
                  </a:lnTo>
                  <a:lnTo>
                    <a:pt x="17" y="121"/>
                  </a:lnTo>
                  <a:lnTo>
                    <a:pt x="17" y="120"/>
                  </a:lnTo>
                  <a:lnTo>
                    <a:pt x="16" y="119"/>
                  </a:lnTo>
                  <a:lnTo>
                    <a:pt x="14" y="117"/>
                  </a:lnTo>
                  <a:lnTo>
                    <a:pt x="14" y="116"/>
                  </a:lnTo>
                  <a:lnTo>
                    <a:pt x="13" y="115"/>
                  </a:lnTo>
                  <a:lnTo>
                    <a:pt x="13" y="114"/>
                  </a:lnTo>
                  <a:lnTo>
                    <a:pt x="12" y="114"/>
                  </a:lnTo>
                  <a:lnTo>
                    <a:pt x="12" y="112"/>
                  </a:lnTo>
                  <a:lnTo>
                    <a:pt x="10" y="111"/>
                  </a:lnTo>
                  <a:lnTo>
                    <a:pt x="10" y="110"/>
                  </a:lnTo>
                  <a:lnTo>
                    <a:pt x="9" y="107"/>
                  </a:lnTo>
                  <a:lnTo>
                    <a:pt x="8" y="106"/>
                  </a:lnTo>
                  <a:lnTo>
                    <a:pt x="6" y="101"/>
                  </a:lnTo>
                  <a:lnTo>
                    <a:pt x="4" y="97"/>
                  </a:lnTo>
                  <a:lnTo>
                    <a:pt x="4" y="95"/>
                  </a:lnTo>
                  <a:lnTo>
                    <a:pt x="3" y="92"/>
                  </a:lnTo>
                  <a:lnTo>
                    <a:pt x="3" y="90"/>
                  </a:lnTo>
                  <a:lnTo>
                    <a:pt x="3" y="89"/>
                  </a:lnTo>
                  <a:lnTo>
                    <a:pt x="3" y="88"/>
                  </a:lnTo>
                  <a:lnTo>
                    <a:pt x="3" y="86"/>
                  </a:lnTo>
                  <a:lnTo>
                    <a:pt x="3" y="85"/>
                  </a:lnTo>
                  <a:lnTo>
                    <a:pt x="1" y="84"/>
                  </a:lnTo>
                  <a:lnTo>
                    <a:pt x="1" y="82"/>
                  </a:lnTo>
                  <a:lnTo>
                    <a:pt x="1" y="81"/>
                  </a:lnTo>
                  <a:lnTo>
                    <a:pt x="1" y="79"/>
                  </a:lnTo>
                  <a:lnTo>
                    <a:pt x="0" y="76"/>
                  </a:lnTo>
                  <a:lnTo>
                    <a:pt x="0" y="75"/>
                  </a:lnTo>
                  <a:lnTo>
                    <a:pt x="0" y="72"/>
                  </a:lnTo>
                  <a:lnTo>
                    <a:pt x="0" y="71"/>
                  </a:lnTo>
                  <a:lnTo>
                    <a:pt x="0" y="70"/>
                  </a:lnTo>
                  <a:lnTo>
                    <a:pt x="0" y="68"/>
                  </a:lnTo>
                  <a:lnTo>
                    <a:pt x="0" y="67"/>
                  </a:lnTo>
                  <a:lnTo>
                    <a:pt x="0" y="66"/>
                  </a:lnTo>
                  <a:lnTo>
                    <a:pt x="1" y="64"/>
                  </a:lnTo>
                  <a:lnTo>
                    <a:pt x="0" y="63"/>
                  </a:lnTo>
                  <a:lnTo>
                    <a:pt x="0" y="62"/>
                  </a:lnTo>
                  <a:lnTo>
                    <a:pt x="1" y="60"/>
                  </a:lnTo>
                  <a:lnTo>
                    <a:pt x="1" y="59"/>
                  </a:lnTo>
                  <a:lnTo>
                    <a:pt x="1" y="58"/>
                  </a:lnTo>
                  <a:lnTo>
                    <a:pt x="1" y="57"/>
                  </a:lnTo>
                  <a:lnTo>
                    <a:pt x="1" y="55"/>
                  </a:lnTo>
                  <a:lnTo>
                    <a:pt x="1" y="54"/>
                  </a:lnTo>
                  <a:lnTo>
                    <a:pt x="3" y="51"/>
                  </a:lnTo>
                  <a:lnTo>
                    <a:pt x="3" y="50"/>
                  </a:lnTo>
                  <a:lnTo>
                    <a:pt x="3" y="49"/>
                  </a:lnTo>
                  <a:lnTo>
                    <a:pt x="3" y="47"/>
                  </a:lnTo>
                  <a:lnTo>
                    <a:pt x="4" y="42"/>
                  </a:lnTo>
                  <a:lnTo>
                    <a:pt x="5" y="41"/>
                  </a:lnTo>
                  <a:lnTo>
                    <a:pt x="6" y="36"/>
                  </a:lnTo>
                  <a:lnTo>
                    <a:pt x="8" y="35"/>
                  </a:lnTo>
                  <a:lnTo>
                    <a:pt x="8" y="33"/>
                  </a:lnTo>
                  <a:lnTo>
                    <a:pt x="8" y="32"/>
                  </a:lnTo>
                  <a:lnTo>
                    <a:pt x="9" y="31"/>
                  </a:lnTo>
                  <a:lnTo>
                    <a:pt x="10" y="28"/>
                  </a:lnTo>
                  <a:lnTo>
                    <a:pt x="12" y="27"/>
                  </a:lnTo>
                  <a:lnTo>
                    <a:pt x="12" y="25"/>
                  </a:lnTo>
                  <a:lnTo>
                    <a:pt x="13" y="25"/>
                  </a:lnTo>
                  <a:lnTo>
                    <a:pt x="13" y="24"/>
                  </a:lnTo>
                  <a:lnTo>
                    <a:pt x="14" y="23"/>
                  </a:lnTo>
                  <a:lnTo>
                    <a:pt x="16" y="22"/>
                  </a:lnTo>
                  <a:lnTo>
                    <a:pt x="16" y="20"/>
                  </a:lnTo>
                  <a:lnTo>
                    <a:pt x="17" y="19"/>
                  </a:lnTo>
                  <a:lnTo>
                    <a:pt x="18" y="18"/>
                  </a:lnTo>
                  <a:lnTo>
                    <a:pt x="18" y="16"/>
                  </a:lnTo>
                  <a:lnTo>
                    <a:pt x="19" y="16"/>
                  </a:lnTo>
                  <a:lnTo>
                    <a:pt x="19" y="15"/>
                  </a:lnTo>
                  <a:lnTo>
                    <a:pt x="21" y="14"/>
                  </a:lnTo>
                  <a:lnTo>
                    <a:pt x="22" y="14"/>
                  </a:lnTo>
                  <a:lnTo>
                    <a:pt x="22" y="12"/>
                  </a:lnTo>
                  <a:lnTo>
                    <a:pt x="23" y="12"/>
                  </a:lnTo>
                  <a:lnTo>
                    <a:pt x="23" y="11"/>
                  </a:lnTo>
                  <a:lnTo>
                    <a:pt x="25" y="11"/>
                  </a:lnTo>
                  <a:lnTo>
                    <a:pt x="26" y="10"/>
                  </a:lnTo>
                  <a:lnTo>
                    <a:pt x="29" y="9"/>
                  </a:lnTo>
                  <a:lnTo>
                    <a:pt x="29" y="7"/>
                  </a:lnTo>
                  <a:lnTo>
                    <a:pt x="32" y="5"/>
                  </a:lnTo>
                  <a:close/>
                </a:path>
              </a:pathLst>
            </a:custGeom>
            <a:solidFill>
              <a:srgbClr val="808080"/>
            </a:solidFill>
            <a:ln w="9525">
              <a:noFill/>
              <a:round/>
              <a:headEnd/>
              <a:tailEnd/>
            </a:ln>
          </p:spPr>
          <p:txBody>
            <a:bodyPr/>
            <a:lstStyle/>
            <a:p>
              <a:endParaRPr lang="en-US"/>
            </a:p>
          </p:txBody>
        </p:sp>
        <p:sp>
          <p:nvSpPr>
            <p:cNvPr id="454" name="Freeform 600"/>
            <p:cNvSpPr>
              <a:spLocks/>
            </p:cNvSpPr>
            <p:nvPr/>
          </p:nvSpPr>
          <p:spPr bwMode="auto">
            <a:xfrm>
              <a:off x="2460" y="1321"/>
              <a:ext cx="118" cy="149"/>
            </a:xfrm>
            <a:custGeom>
              <a:avLst/>
              <a:gdLst>
                <a:gd name="T0" fmla="*/ 116 w 118"/>
                <a:gd name="T1" fmla="*/ 58 h 149"/>
                <a:gd name="T2" fmla="*/ 118 w 118"/>
                <a:gd name="T3" fmla="*/ 73 h 149"/>
                <a:gd name="T4" fmla="*/ 116 w 118"/>
                <a:gd name="T5" fmla="*/ 87 h 149"/>
                <a:gd name="T6" fmla="*/ 114 w 118"/>
                <a:gd name="T7" fmla="*/ 104 h 149"/>
                <a:gd name="T8" fmla="*/ 109 w 118"/>
                <a:gd name="T9" fmla="*/ 117 h 149"/>
                <a:gd name="T10" fmla="*/ 99 w 118"/>
                <a:gd name="T11" fmla="*/ 130 h 149"/>
                <a:gd name="T12" fmla="*/ 90 w 118"/>
                <a:gd name="T13" fmla="*/ 139 h 149"/>
                <a:gd name="T14" fmla="*/ 81 w 118"/>
                <a:gd name="T15" fmla="*/ 144 h 149"/>
                <a:gd name="T16" fmla="*/ 71 w 118"/>
                <a:gd name="T17" fmla="*/ 148 h 149"/>
                <a:gd name="T18" fmla="*/ 59 w 118"/>
                <a:gd name="T19" fmla="*/ 149 h 149"/>
                <a:gd name="T20" fmla="*/ 48 w 118"/>
                <a:gd name="T21" fmla="*/ 146 h 149"/>
                <a:gd name="T22" fmla="*/ 35 w 118"/>
                <a:gd name="T23" fmla="*/ 141 h 149"/>
                <a:gd name="T24" fmla="*/ 22 w 118"/>
                <a:gd name="T25" fmla="*/ 131 h 149"/>
                <a:gd name="T26" fmla="*/ 14 w 118"/>
                <a:gd name="T27" fmla="*/ 120 h 149"/>
                <a:gd name="T28" fmla="*/ 7 w 118"/>
                <a:gd name="T29" fmla="*/ 108 h 149"/>
                <a:gd name="T30" fmla="*/ 2 w 118"/>
                <a:gd name="T31" fmla="*/ 95 h 149"/>
                <a:gd name="T32" fmla="*/ 0 w 118"/>
                <a:gd name="T33" fmla="*/ 79 h 149"/>
                <a:gd name="T34" fmla="*/ 1 w 118"/>
                <a:gd name="T35" fmla="*/ 65 h 149"/>
                <a:gd name="T36" fmla="*/ 2 w 118"/>
                <a:gd name="T37" fmla="*/ 50 h 149"/>
                <a:gd name="T38" fmla="*/ 7 w 118"/>
                <a:gd name="T39" fmla="*/ 35 h 149"/>
                <a:gd name="T40" fmla="*/ 15 w 118"/>
                <a:gd name="T41" fmla="*/ 23 h 149"/>
                <a:gd name="T42" fmla="*/ 26 w 118"/>
                <a:gd name="T43" fmla="*/ 12 h 149"/>
                <a:gd name="T44" fmla="*/ 48 w 118"/>
                <a:gd name="T45" fmla="*/ 0 h 149"/>
                <a:gd name="T46" fmla="*/ 58 w 118"/>
                <a:gd name="T47" fmla="*/ 0 h 149"/>
                <a:gd name="T48" fmla="*/ 70 w 118"/>
                <a:gd name="T49" fmla="*/ 1 h 149"/>
                <a:gd name="T50" fmla="*/ 84 w 118"/>
                <a:gd name="T51" fmla="*/ 8 h 149"/>
                <a:gd name="T52" fmla="*/ 96 w 118"/>
                <a:gd name="T53" fmla="*/ 17 h 149"/>
                <a:gd name="T54" fmla="*/ 103 w 118"/>
                <a:gd name="T55" fmla="*/ 27 h 149"/>
                <a:gd name="T56" fmla="*/ 111 w 118"/>
                <a:gd name="T57" fmla="*/ 44 h 149"/>
                <a:gd name="T58" fmla="*/ 103 w 118"/>
                <a:gd name="T59" fmla="*/ 32 h 149"/>
                <a:gd name="T60" fmla="*/ 96 w 118"/>
                <a:gd name="T61" fmla="*/ 23 h 149"/>
                <a:gd name="T62" fmla="*/ 84 w 118"/>
                <a:gd name="T63" fmla="*/ 13 h 149"/>
                <a:gd name="T64" fmla="*/ 75 w 118"/>
                <a:gd name="T65" fmla="*/ 6 h 149"/>
                <a:gd name="T66" fmla="*/ 63 w 118"/>
                <a:gd name="T67" fmla="*/ 4 h 149"/>
                <a:gd name="T68" fmla="*/ 53 w 118"/>
                <a:gd name="T69" fmla="*/ 4 h 149"/>
                <a:gd name="T70" fmla="*/ 40 w 118"/>
                <a:gd name="T71" fmla="*/ 6 h 149"/>
                <a:gd name="T72" fmla="*/ 23 w 118"/>
                <a:gd name="T73" fmla="*/ 19 h 149"/>
                <a:gd name="T74" fmla="*/ 15 w 118"/>
                <a:gd name="T75" fmla="*/ 28 h 149"/>
                <a:gd name="T76" fmla="*/ 10 w 118"/>
                <a:gd name="T77" fmla="*/ 40 h 149"/>
                <a:gd name="T78" fmla="*/ 5 w 118"/>
                <a:gd name="T79" fmla="*/ 56 h 149"/>
                <a:gd name="T80" fmla="*/ 4 w 118"/>
                <a:gd name="T81" fmla="*/ 69 h 149"/>
                <a:gd name="T82" fmla="*/ 4 w 118"/>
                <a:gd name="T83" fmla="*/ 83 h 149"/>
                <a:gd name="T84" fmla="*/ 6 w 118"/>
                <a:gd name="T85" fmla="*/ 96 h 149"/>
                <a:gd name="T86" fmla="*/ 10 w 118"/>
                <a:gd name="T87" fmla="*/ 106 h 149"/>
                <a:gd name="T88" fmla="*/ 17 w 118"/>
                <a:gd name="T89" fmla="*/ 118 h 149"/>
                <a:gd name="T90" fmla="*/ 24 w 118"/>
                <a:gd name="T91" fmla="*/ 128 h 149"/>
                <a:gd name="T92" fmla="*/ 36 w 118"/>
                <a:gd name="T93" fmla="*/ 137 h 149"/>
                <a:gd name="T94" fmla="*/ 52 w 118"/>
                <a:gd name="T95" fmla="*/ 144 h 149"/>
                <a:gd name="T96" fmla="*/ 62 w 118"/>
                <a:gd name="T97" fmla="*/ 144 h 149"/>
                <a:gd name="T98" fmla="*/ 72 w 118"/>
                <a:gd name="T99" fmla="*/ 144 h 149"/>
                <a:gd name="T100" fmla="*/ 84 w 118"/>
                <a:gd name="T101" fmla="*/ 139 h 149"/>
                <a:gd name="T102" fmla="*/ 90 w 118"/>
                <a:gd name="T103" fmla="*/ 133 h 149"/>
                <a:gd name="T104" fmla="*/ 98 w 118"/>
                <a:gd name="T105" fmla="*/ 124 h 149"/>
                <a:gd name="T106" fmla="*/ 107 w 118"/>
                <a:gd name="T107" fmla="*/ 111 h 149"/>
                <a:gd name="T108" fmla="*/ 111 w 118"/>
                <a:gd name="T109" fmla="*/ 100 h 149"/>
                <a:gd name="T110" fmla="*/ 114 w 118"/>
                <a:gd name="T111" fmla="*/ 87 h 149"/>
                <a:gd name="T112" fmla="*/ 114 w 118"/>
                <a:gd name="T113" fmla="*/ 73 h 149"/>
                <a:gd name="T114" fmla="*/ 112 w 118"/>
                <a:gd name="T115" fmla="*/ 58 h 149"/>
                <a:gd name="T116" fmla="*/ 111 w 118"/>
                <a:gd name="T117" fmla="*/ 44 h 1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
                <a:gd name="T178" fmla="*/ 0 h 149"/>
                <a:gd name="T179" fmla="*/ 118 w 118"/>
                <a:gd name="T180" fmla="*/ 149 h 14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 h="149">
                  <a:moveTo>
                    <a:pt x="111" y="44"/>
                  </a:moveTo>
                  <a:lnTo>
                    <a:pt x="112" y="47"/>
                  </a:lnTo>
                  <a:lnTo>
                    <a:pt x="115" y="54"/>
                  </a:lnTo>
                  <a:lnTo>
                    <a:pt x="116" y="58"/>
                  </a:lnTo>
                  <a:lnTo>
                    <a:pt x="116" y="62"/>
                  </a:lnTo>
                  <a:lnTo>
                    <a:pt x="116" y="65"/>
                  </a:lnTo>
                  <a:lnTo>
                    <a:pt x="118" y="69"/>
                  </a:lnTo>
                  <a:lnTo>
                    <a:pt x="118" y="73"/>
                  </a:lnTo>
                  <a:lnTo>
                    <a:pt x="118" y="76"/>
                  </a:lnTo>
                  <a:lnTo>
                    <a:pt x="118" y="79"/>
                  </a:lnTo>
                  <a:lnTo>
                    <a:pt x="118" y="83"/>
                  </a:lnTo>
                  <a:lnTo>
                    <a:pt x="116" y="87"/>
                  </a:lnTo>
                  <a:lnTo>
                    <a:pt x="116" y="91"/>
                  </a:lnTo>
                  <a:lnTo>
                    <a:pt x="116" y="93"/>
                  </a:lnTo>
                  <a:lnTo>
                    <a:pt x="115" y="97"/>
                  </a:lnTo>
                  <a:lnTo>
                    <a:pt x="114" y="104"/>
                  </a:lnTo>
                  <a:lnTo>
                    <a:pt x="112" y="108"/>
                  </a:lnTo>
                  <a:lnTo>
                    <a:pt x="111" y="110"/>
                  </a:lnTo>
                  <a:lnTo>
                    <a:pt x="110" y="114"/>
                  </a:lnTo>
                  <a:lnTo>
                    <a:pt x="109" y="117"/>
                  </a:lnTo>
                  <a:lnTo>
                    <a:pt x="106" y="119"/>
                  </a:lnTo>
                  <a:lnTo>
                    <a:pt x="105" y="123"/>
                  </a:lnTo>
                  <a:lnTo>
                    <a:pt x="101" y="128"/>
                  </a:lnTo>
                  <a:lnTo>
                    <a:pt x="99" y="130"/>
                  </a:lnTo>
                  <a:lnTo>
                    <a:pt x="97" y="132"/>
                  </a:lnTo>
                  <a:lnTo>
                    <a:pt x="94" y="135"/>
                  </a:lnTo>
                  <a:lnTo>
                    <a:pt x="92" y="137"/>
                  </a:lnTo>
                  <a:lnTo>
                    <a:pt x="90" y="139"/>
                  </a:lnTo>
                  <a:lnTo>
                    <a:pt x="88" y="140"/>
                  </a:lnTo>
                  <a:lnTo>
                    <a:pt x="85" y="143"/>
                  </a:lnTo>
                  <a:lnTo>
                    <a:pt x="84" y="143"/>
                  </a:lnTo>
                  <a:lnTo>
                    <a:pt x="81" y="144"/>
                  </a:lnTo>
                  <a:lnTo>
                    <a:pt x="79" y="145"/>
                  </a:lnTo>
                  <a:lnTo>
                    <a:pt x="76" y="146"/>
                  </a:lnTo>
                  <a:lnTo>
                    <a:pt x="74" y="148"/>
                  </a:lnTo>
                  <a:lnTo>
                    <a:pt x="71" y="148"/>
                  </a:lnTo>
                  <a:lnTo>
                    <a:pt x="68" y="148"/>
                  </a:lnTo>
                  <a:lnTo>
                    <a:pt x="64" y="149"/>
                  </a:lnTo>
                  <a:lnTo>
                    <a:pt x="62" y="149"/>
                  </a:lnTo>
                  <a:lnTo>
                    <a:pt x="59" y="149"/>
                  </a:lnTo>
                  <a:lnTo>
                    <a:pt x="57" y="149"/>
                  </a:lnTo>
                  <a:lnTo>
                    <a:pt x="53" y="148"/>
                  </a:lnTo>
                  <a:lnTo>
                    <a:pt x="50" y="148"/>
                  </a:lnTo>
                  <a:lnTo>
                    <a:pt x="48" y="146"/>
                  </a:lnTo>
                  <a:lnTo>
                    <a:pt x="45" y="146"/>
                  </a:lnTo>
                  <a:lnTo>
                    <a:pt x="42" y="145"/>
                  </a:lnTo>
                  <a:lnTo>
                    <a:pt x="37" y="143"/>
                  </a:lnTo>
                  <a:lnTo>
                    <a:pt x="35" y="141"/>
                  </a:lnTo>
                  <a:lnTo>
                    <a:pt x="32" y="140"/>
                  </a:lnTo>
                  <a:lnTo>
                    <a:pt x="30" y="137"/>
                  </a:lnTo>
                  <a:lnTo>
                    <a:pt x="24" y="133"/>
                  </a:lnTo>
                  <a:lnTo>
                    <a:pt x="22" y="131"/>
                  </a:lnTo>
                  <a:lnTo>
                    <a:pt x="20" y="128"/>
                  </a:lnTo>
                  <a:lnTo>
                    <a:pt x="18" y="127"/>
                  </a:lnTo>
                  <a:lnTo>
                    <a:pt x="15" y="123"/>
                  </a:lnTo>
                  <a:lnTo>
                    <a:pt x="14" y="120"/>
                  </a:lnTo>
                  <a:lnTo>
                    <a:pt x="11" y="118"/>
                  </a:lnTo>
                  <a:lnTo>
                    <a:pt x="10" y="115"/>
                  </a:lnTo>
                  <a:lnTo>
                    <a:pt x="9" y="111"/>
                  </a:lnTo>
                  <a:lnTo>
                    <a:pt x="7" y="108"/>
                  </a:lnTo>
                  <a:lnTo>
                    <a:pt x="6" y="105"/>
                  </a:lnTo>
                  <a:lnTo>
                    <a:pt x="5" y="101"/>
                  </a:lnTo>
                  <a:lnTo>
                    <a:pt x="4" y="97"/>
                  </a:lnTo>
                  <a:lnTo>
                    <a:pt x="2" y="95"/>
                  </a:lnTo>
                  <a:lnTo>
                    <a:pt x="1" y="91"/>
                  </a:lnTo>
                  <a:lnTo>
                    <a:pt x="1" y="87"/>
                  </a:lnTo>
                  <a:lnTo>
                    <a:pt x="1" y="83"/>
                  </a:lnTo>
                  <a:lnTo>
                    <a:pt x="0" y="79"/>
                  </a:lnTo>
                  <a:lnTo>
                    <a:pt x="0" y="76"/>
                  </a:lnTo>
                  <a:lnTo>
                    <a:pt x="0" y="73"/>
                  </a:lnTo>
                  <a:lnTo>
                    <a:pt x="0" y="69"/>
                  </a:lnTo>
                  <a:lnTo>
                    <a:pt x="1" y="65"/>
                  </a:lnTo>
                  <a:lnTo>
                    <a:pt x="1" y="61"/>
                  </a:lnTo>
                  <a:lnTo>
                    <a:pt x="1" y="58"/>
                  </a:lnTo>
                  <a:lnTo>
                    <a:pt x="2" y="54"/>
                  </a:lnTo>
                  <a:lnTo>
                    <a:pt x="2" y="50"/>
                  </a:lnTo>
                  <a:lnTo>
                    <a:pt x="4" y="48"/>
                  </a:lnTo>
                  <a:lnTo>
                    <a:pt x="5" y="41"/>
                  </a:lnTo>
                  <a:lnTo>
                    <a:pt x="6" y="38"/>
                  </a:lnTo>
                  <a:lnTo>
                    <a:pt x="7" y="35"/>
                  </a:lnTo>
                  <a:lnTo>
                    <a:pt x="10" y="31"/>
                  </a:lnTo>
                  <a:lnTo>
                    <a:pt x="11" y="28"/>
                  </a:lnTo>
                  <a:lnTo>
                    <a:pt x="13" y="26"/>
                  </a:lnTo>
                  <a:lnTo>
                    <a:pt x="15" y="23"/>
                  </a:lnTo>
                  <a:lnTo>
                    <a:pt x="17" y="21"/>
                  </a:lnTo>
                  <a:lnTo>
                    <a:pt x="19" y="18"/>
                  </a:lnTo>
                  <a:lnTo>
                    <a:pt x="20" y="15"/>
                  </a:lnTo>
                  <a:lnTo>
                    <a:pt x="26" y="12"/>
                  </a:lnTo>
                  <a:lnTo>
                    <a:pt x="28" y="9"/>
                  </a:lnTo>
                  <a:lnTo>
                    <a:pt x="39" y="3"/>
                  </a:lnTo>
                  <a:lnTo>
                    <a:pt x="41" y="3"/>
                  </a:lnTo>
                  <a:lnTo>
                    <a:pt x="48" y="0"/>
                  </a:lnTo>
                  <a:lnTo>
                    <a:pt x="50" y="0"/>
                  </a:lnTo>
                  <a:lnTo>
                    <a:pt x="53" y="0"/>
                  </a:lnTo>
                  <a:lnTo>
                    <a:pt x="55" y="0"/>
                  </a:lnTo>
                  <a:lnTo>
                    <a:pt x="58" y="0"/>
                  </a:lnTo>
                  <a:lnTo>
                    <a:pt x="62" y="0"/>
                  </a:lnTo>
                  <a:lnTo>
                    <a:pt x="64" y="0"/>
                  </a:lnTo>
                  <a:lnTo>
                    <a:pt x="67" y="1"/>
                  </a:lnTo>
                  <a:lnTo>
                    <a:pt x="70" y="1"/>
                  </a:lnTo>
                  <a:lnTo>
                    <a:pt x="75" y="4"/>
                  </a:lnTo>
                  <a:lnTo>
                    <a:pt x="77" y="4"/>
                  </a:lnTo>
                  <a:lnTo>
                    <a:pt x="80" y="5"/>
                  </a:lnTo>
                  <a:lnTo>
                    <a:pt x="84" y="8"/>
                  </a:lnTo>
                  <a:lnTo>
                    <a:pt x="85" y="9"/>
                  </a:lnTo>
                  <a:lnTo>
                    <a:pt x="90" y="13"/>
                  </a:lnTo>
                  <a:lnTo>
                    <a:pt x="93" y="14"/>
                  </a:lnTo>
                  <a:lnTo>
                    <a:pt x="96" y="17"/>
                  </a:lnTo>
                  <a:lnTo>
                    <a:pt x="97" y="19"/>
                  </a:lnTo>
                  <a:lnTo>
                    <a:pt x="99" y="22"/>
                  </a:lnTo>
                  <a:lnTo>
                    <a:pt x="102" y="25"/>
                  </a:lnTo>
                  <a:lnTo>
                    <a:pt x="103" y="27"/>
                  </a:lnTo>
                  <a:lnTo>
                    <a:pt x="106" y="31"/>
                  </a:lnTo>
                  <a:lnTo>
                    <a:pt x="107" y="34"/>
                  </a:lnTo>
                  <a:lnTo>
                    <a:pt x="109" y="36"/>
                  </a:lnTo>
                  <a:lnTo>
                    <a:pt x="111" y="44"/>
                  </a:lnTo>
                  <a:lnTo>
                    <a:pt x="109" y="45"/>
                  </a:lnTo>
                  <a:lnTo>
                    <a:pt x="106" y="39"/>
                  </a:lnTo>
                  <a:lnTo>
                    <a:pt x="105" y="36"/>
                  </a:lnTo>
                  <a:lnTo>
                    <a:pt x="103" y="32"/>
                  </a:lnTo>
                  <a:lnTo>
                    <a:pt x="101" y="30"/>
                  </a:lnTo>
                  <a:lnTo>
                    <a:pt x="99" y="27"/>
                  </a:lnTo>
                  <a:lnTo>
                    <a:pt x="97" y="25"/>
                  </a:lnTo>
                  <a:lnTo>
                    <a:pt x="96" y="23"/>
                  </a:lnTo>
                  <a:lnTo>
                    <a:pt x="93" y="21"/>
                  </a:lnTo>
                  <a:lnTo>
                    <a:pt x="90" y="18"/>
                  </a:lnTo>
                  <a:lnTo>
                    <a:pt x="89" y="15"/>
                  </a:lnTo>
                  <a:lnTo>
                    <a:pt x="84" y="13"/>
                  </a:lnTo>
                  <a:lnTo>
                    <a:pt x="81" y="12"/>
                  </a:lnTo>
                  <a:lnTo>
                    <a:pt x="79" y="10"/>
                  </a:lnTo>
                  <a:lnTo>
                    <a:pt x="77" y="8"/>
                  </a:lnTo>
                  <a:lnTo>
                    <a:pt x="75" y="6"/>
                  </a:lnTo>
                  <a:lnTo>
                    <a:pt x="72" y="6"/>
                  </a:lnTo>
                  <a:lnTo>
                    <a:pt x="70" y="5"/>
                  </a:lnTo>
                  <a:lnTo>
                    <a:pt x="67" y="5"/>
                  </a:lnTo>
                  <a:lnTo>
                    <a:pt x="63" y="4"/>
                  </a:lnTo>
                  <a:lnTo>
                    <a:pt x="61" y="4"/>
                  </a:lnTo>
                  <a:lnTo>
                    <a:pt x="58" y="4"/>
                  </a:lnTo>
                  <a:lnTo>
                    <a:pt x="55" y="4"/>
                  </a:lnTo>
                  <a:lnTo>
                    <a:pt x="53" y="4"/>
                  </a:lnTo>
                  <a:lnTo>
                    <a:pt x="50" y="4"/>
                  </a:lnTo>
                  <a:lnTo>
                    <a:pt x="48" y="5"/>
                  </a:lnTo>
                  <a:lnTo>
                    <a:pt x="42" y="6"/>
                  </a:lnTo>
                  <a:lnTo>
                    <a:pt x="40" y="6"/>
                  </a:lnTo>
                  <a:lnTo>
                    <a:pt x="35" y="10"/>
                  </a:lnTo>
                  <a:lnTo>
                    <a:pt x="30" y="13"/>
                  </a:lnTo>
                  <a:lnTo>
                    <a:pt x="27" y="14"/>
                  </a:lnTo>
                  <a:lnTo>
                    <a:pt x="23" y="19"/>
                  </a:lnTo>
                  <a:lnTo>
                    <a:pt x="22" y="21"/>
                  </a:lnTo>
                  <a:lnTo>
                    <a:pt x="19" y="23"/>
                  </a:lnTo>
                  <a:lnTo>
                    <a:pt x="18" y="26"/>
                  </a:lnTo>
                  <a:lnTo>
                    <a:pt x="15" y="28"/>
                  </a:lnTo>
                  <a:lnTo>
                    <a:pt x="14" y="31"/>
                  </a:lnTo>
                  <a:lnTo>
                    <a:pt x="13" y="34"/>
                  </a:lnTo>
                  <a:lnTo>
                    <a:pt x="11" y="36"/>
                  </a:lnTo>
                  <a:lnTo>
                    <a:pt x="10" y="40"/>
                  </a:lnTo>
                  <a:lnTo>
                    <a:pt x="9" y="43"/>
                  </a:lnTo>
                  <a:lnTo>
                    <a:pt x="6" y="49"/>
                  </a:lnTo>
                  <a:lnTo>
                    <a:pt x="6" y="52"/>
                  </a:lnTo>
                  <a:lnTo>
                    <a:pt x="5" y="56"/>
                  </a:lnTo>
                  <a:lnTo>
                    <a:pt x="5" y="58"/>
                  </a:lnTo>
                  <a:lnTo>
                    <a:pt x="4" y="62"/>
                  </a:lnTo>
                  <a:lnTo>
                    <a:pt x="4" y="65"/>
                  </a:lnTo>
                  <a:lnTo>
                    <a:pt x="4" y="69"/>
                  </a:lnTo>
                  <a:lnTo>
                    <a:pt x="4" y="73"/>
                  </a:lnTo>
                  <a:lnTo>
                    <a:pt x="4" y="76"/>
                  </a:lnTo>
                  <a:lnTo>
                    <a:pt x="4" y="79"/>
                  </a:lnTo>
                  <a:lnTo>
                    <a:pt x="4" y="83"/>
                  </a:lnTo>
                  <a:lnTo>
                    <a:pt x="5" y="85"/>
                  </a:lnTo>
                  <a:lnTo>
                    <a:pt x="5" y="89"/>
                  </a:lnTo>
                  <a:lnTo>
                    <a:pt x="6" y="93"/>
                  </a:lnTo>
                  <a:lnTo>
                    <a:pt x="6" y="96"/>
                  </a:lnTo>
                  <a:lnTo>
                    <a:pt x="7" y="100"/>
                  </a:lnTo>
                  <a:lnTo>
                    <a:pt x="9" y="104"/>
                  </a:lnTo>
                  <a:lnTo>
                    <a:pt x="9" y="102"/>
                  </a:lnTo>
                  <a:lnTo>
                    <a:pt x="10" y="106"/>
                  </a:lnTo>
                  <a:lnTo>
                    <a:pt x="11" y="110"/>
                  </a:lnTo>
                  <a:lnTo>
                    <a:pt x="13" y="113"/>
                  </a:lnTo>
                  <a:lnTo>
                    <a:pt x="14" y="115"/>
                  </a:lnTo>
                  <a:lnTo>
                    <a:pt x="17" y="118"/>
                  </a:lnTo>
                  <a:lnTo>
                    <a:pt x="18" y="120"/>
                  </a:lnTo>
                  <a:lnTo>
                    <a:pt x="20" y="123"/>
                  </a:lnTo>
                  <a:lnTo>
                    <a:pt x="22" y="126"/>
                  </a:lnTo>
                  <a:lnTo>
                    <a:pt x="24" y="128"/>
                  </a:lnTo>
                  <a:lnTo>
                    <a:pt x="27" y="131"/>
                  </a:lnTo>
                  <a:lnTo>
                    <a:pt x="31" y="133"/>
                  </a:lnTo>
                  <a:lnTo>
                    <a:pt x="33" y="136"/>
                  </a:lnTo>
                  <a:lnTo>
                    <a:pt x="36" y="137"/>
                  </a:lnTo>
                  <a:lnTo>
                    <a:pt x="39" y="139"/>
                  </a:lnTo>
                  <a:lnTo>
                    <a:pt x="45" y="143"/>
                  </a:lnTo>
                  <a:lnTo>
                    <a:pt x="49" y="143"/>
                  </a:lnTo>
                  <a:lnTo>
                    <a:pt x="52" y="144"/>
                  </a:lnTo>
                  <a:lnTo>
                    <a:pt x="54" y="144"/>
                  </a:lnTo>
                  <a:lnTo>
                    <a:pt x="57" y="145"/>
                  </a:lnTo>
                  <a:lnTo>
                    <a:pt x="59" y="145"/>
                  </a:lnTo>
                  <a:lnTo>
                    <a:pt x="62" y="144"/>
                  </a:lnTo>
                  <a:lnTo>
                    <a:pt x="64" y="145"/>
                  </a:lnTo>
                  <a:lnTo>
                    <a:pt x="67" y="144"/>
                  </a:lnTo>
                  <a:lnTo>
                    <a:pt x="70" y="144"/>
                  </a:lnTo>
                  <a:lnTo>
                    <a:pt x="72" y="144"/>
                  </a:lnTo>
                  <a:lnTo>
                    <a:pt x="75" y="143"/>
                  </a:lnTo>
                  <a:lnTo>
                    <a:pt x="79" y="141"/>
                  </a:lnTo>
                  <a:lnTo>
                    <a:pt x="81" y="140"/>
                  </a:lnTo>
                  <a:lnTo>
                    <a:pt x="84" y="139"/>
                  </a:lnTo>
                  <a:lnTo>
                    <a:pt x="83" y="139"/>
                  </a:lnTo>
                  <a:lnTo>
                    <a:pt x="85" y="137"/>
                  </a:lnTo>
                  <a:lnTo>
                    <a:pt x="88" y="136"/>
                  </a:lnTo>
                  <a:lnTo>
                    <a:pt x="90" y="133"/>
                  </a:lnTo>
                  <a:lnTo>
                    <a:pt x="93" y="132"/>
                  </a:lnTo>
                  <a:lnTo>
                    <a:pt x="94" y="130"/>
                  </a:lnTo>
                  <a:lnTo>
                    <a:pt x="97" y="127"/>
                  </a:lnTo>
                  <a:lnTo>
                    <a:pt x="98" y="124"/>
                  </a:lnTo>
                  <a:lnTo>
                    <a:pt x="102" y="120"/>
                  </a:lnTo>
                  <a:lnTo>
                    <a:pt x="103" y="118"/>
                  </a:lnTo>
                  <a:lnTo>
                    <a:pt x="105" y="114"/>
                  </a:lnTo>
                  <a:lnTo>
                    <a:pt x="107" y="111"/>
                  </a:lnTo>
                  <a:lnTo>
                    <a:pt x="107" y="109"/>
                  </a:lnTo>
                  <a:lnTo>
                    <a:pt x="109" y="105"/>
                  </a:lnTo>
                  <a:lnTo>
                    <a:pt x="110" y="102"/>
                  </a:lnTo>
                  <a:lnTo>
                    <a:pt x="111" y="100"/>
                  </a:lnTo>
                  <a:lnTo>
                    <a:pt x="112" y="96"/>
                  </a:lnTo>
                  <a:lnTo>
                    <a:pt x="112" y="93"/>
                  </a:lnTo>
                  <a:lnTo>
                    <a:pt x="112" y="89"/>
                  </a:lnTo>
                  <a:lnTo>
                    <a:pt x="114" y="87"/>
                  </a:lnTo>
                  <a:lnTo>
                    <a:pt x="114" y="83"/>
                  </a:lnTo>
                  <a:lnTo>
                    <a:pt x="114" y="80"/>
                  </a:lnTo>
                  <a:lnTo>
                    <a:pt x="114" y="76"/>
                  </a:lnTo>
                  <a:lnTo>
                    <a:pt x="114" y="73"/>
                  </a:lnTo>
                  <a:lnTo>
                    <a:pt x="114" y="70"/>
                  </a:lnTo>
                  <a:lnTo>
                    <a:pt x="114" y="66"/>
                  </a:lnTo>
                  <a:lnTo>
                    <a:pt x="114" y="62"/>
                  </a:lnTo>
                  <a:lnTo>
                    <a:pt x="112" y="58"/>
                  </a:lnTo>
                  <a:lnTo>
                    <a:pt x="111" y="56"/>
                  </a:lnTo>
                  <a:lnTo>
                    <a:pt x="110" y="49"/>
                  </a:lnTo>
                  <a:lnTo>
                    <a:pt x="109" y="45"/>
                  </a:lnTo>
                  <a:lnTo>
                    <a:pt x="111" y="44"/>
                  </a:lnTo>
                  <a:close/>
                </a:path>
              </a:pathLst>
            </a:custGeom>
            <a:solidFill>
              <a:srgbClr val="808080"/>
            </a:solidFill>
            <a:ln w="9525">
              <a:noFill/>
              <a:round/>
              <a:headEnd/>
              <a:tailEnd/>
            </a:ln>
          </p:spPr>
          <p:txBody>
            <a:bodyPr/>
            <a:lstStyle/>
            <a:p>
              <a:endParaRPr lang="en-US"/>
            </a:p>
          </p:txBody>
        </p:sp>
        <p:sp>
          <p:nvSpPr>
            <p:cNvPr id="455" name="Freeform 601"/>
            <p:cNvSpPr>
              <a:spLocks/>
            </p:cNvSpPr>
            <p:nvPr/>
          </p:nvSpPr>
          <p:spPr bwMode="auto">
            <a:xfrm>
              <a:off x="2549" y="1282"/>
              <a:ext cx="36" cy="75"/>
            </a:xfrm>
            <a:custGeom>
              <a:avLst/>
              <a:gdLst>
                <a:gd name="T0" fmla="*/ 13 w 36"/>
                <a:gd name="T1" fmla="*/ 1 h 75"/>
                <a:gd name="T2" fmla="*/ 16 w 36"/>
                <a:gd name="T3" fmla="*/ 0 h 75"/>
                <a:gd name="T4" fmla="*/ 20 w 36"/>
                <a:gd name="T5" fmla="*/ 0 h 75"/>
                <a:gd name="T6" fmla="*/ 22 w 36"/>
                <a:gd name="T7" fmla="*/ 1 h 75"/>
                <a:gd name="T8" fmla="*/ 25 w 36"/>
                <a:gd name="T9" fmla="*/ 3 h 75"/>
                <a:gd name="T10" fmla="*/ 27 w 36"/>
                <a:gd name="T11" fmla="*/ 5 h 75"/>
                <a:gd name="T12" fmla="*/ 29 w 36"/>
                <a:gd name="T13" fmla="*/ 8 h 75"/>
                <a:gd name="T14" fmla="*/ 30 w 36"/>
                <a:gd name="T15" fmla="*/ 10 h 75"/>
                <a:gd name="T16" fmla="*/ 31 w 36"/>
                <a:gd name="T17" fmla="*/ 13 h 75"/>
                <a:gd name="T18" fmla="*/ 32 w 36"/>
                <a:gd name="T19" fmla="*/ 17 h 75"/>
                <a:gd name="T20" fmla="*/ 34 w 36"/>
                <a:gd name="T21" fmla="*/ 22 h 75"/>
                <a:gd name="T22" fmla="*/ 35 w 36"/>
                <a:gd name="T23" fmla="*/ 27 h 75"/>
                <a:gd name="T24" fmla="*/ 35 w 36"/>
                <a:gd name="T25" fmla="*/ 31 h 75"/>
                <a:gd name="T26" fmla="*/ 35 w 36"/>
                <a:gd name="T27" fmla="*/ 35 h 75"/>
                <a:gd name="T28" fmla="*/ 36 w 36"/>
                <a:gd name="T29" fmla="*/ 38 h 75"/>
                <a:gd name="T30" fmla="*/ 35 w 36"/>
                <a:gd name="T31" fmla="*/ 42 h 75"/>
                <a:gd name="T32" fmla="*/ 35 w 36"/>
                <a:gd name="T33" fmla="*/ 45 h 75"/>
                <a:gd name="T34" fmla="*/ 35 w 36"/>
                <a:gd name="T35" fmla="*/ 49 h 75"/>
                <a:gd name="T36" fmla="*/ 34 w 36"/>
                <a:gd name="T37" fmla="*/ 56 h 75"/>
                <a:gd name="T38" fmla="*/ 32 w 36"/>
                <a:gd name="T39" fmla="*/ 58 h 75"/>
                <a:gd name="T40" fmla="*/ 31 w 36"/>
                <a:gd name="T41" fmla="*/ 62 h 75"/>
                <a:gd name="T42" fmla="*/ 30 w 36"/>
                <a:gd name="T43" fmla="*/ 65 h 75"/>
                <a:gd name="T44" fmla="*/ 29 w 36"/>
                <a:gd name="T45" fmla="*/ 67 h 75"/>
                <a:gd name="T46" fmla="*/ 26 w 36"/>
                <a:gd name="T47" fmla="*/ 71 h 75"/>
                <a:gd name="T48" fmla="*/ 22 w 36"/>
                <a:gd name="T49" fmla="*/ 74 h 75"/>
                <a:gd name="T50" fmla="*/ 20 w 36"/>
                <a:gd name="T51" fmla="*/ 75 h 75"/>
                <a:gd name="T52" fmla="*/ 16 w 36"/>
                <a:gd name="T53" fmla="*/ 75 h 75"/>
                <a:gd name="T54" fmla="*/ 12 w 36"/>
                <a:gd name="T55" fmla="*/ 73 h 75"/>
                <a:gd name="T56" fmla="*/ 10 w 36"/>
                <a:gd name="T57" fmla="*/ 70 h 75"/>
                <a:gd name="T58" fmla="*/ 8 w 36"/>
                <a:gd name="T59" fmla="*/ 67 h 75"/>
                <a:gd name="T60" fmla="*/ 7 w 36"/>
                <a:gd name="T61" fmla="*/ 65 h 75"/>
                <a:gd name="T62" fmla="*/ 5 w 36"/>
                <a:gd name="T63" fmla="*/ 61 h 75"/>
                <a:gd name="T64" fmla="*/ 4 w 36"/>
                <a:gd name="T65" fmla="*/ 58 h 75"/>
                <a:gd name="T66" fmla="*/ 1 w 36"/>
                <a:gd name="T67" fmla="*/ 49 h 75"/>
                <a:gd name="T68" fmla="*/ 0 w 36"/>
                <a:gd name="T69" fmla="*/ 44 h 75"/>
                <a:gd name="T70" fmla="*/ 0 w 36"/>
                <a:gd name="T71" fmla="*/ 40 h 75"/>
                <a:gd name="T72" fmla="*/ 0 w 36"/>
                <a:gd name="T73" fmla="*/ 36 h 75"/>
                <a:gd name="T74" fmla="*/ 0 w 36"/>
                <a:gd name="T75" fmla="*/ 32 h 75"/>
                <a:gd name="T76" fmla="*/ 0 w 36"/>
                <a:gd name="T77" fmla="*/ 29 h 75"/>
                <a:gd name="T78" fmla="*/ 1 w 36"/>
                <a:gd name="T79" fmla="*/ 23 h 75"/>
                <a:gd name="T80" fmla="*/ 3 w 36"/>
                <a:gd name="T81" fmla="*/ 18 h 75"/>
                <a:gd name="T82" fmla="*/ 3 w 36"/>
                <a:gd name="T83" fmla="*/ 14 h 75"/>
                <a:gd name="T84" fmla="*/ 4 w 36"/>
                <a:gd name="T85" fmla="*/ 12 h 75"/>
                <a:gd name="T86" fmla="*/ 5 w 36"/>
                <a:gd name="T87" fmla="*/ 9 h 75"/>
                <a:gd name="T88" fmla="*/ 8 w 36"/>
                <a:gd name="T89" fmla="*/ 7 h 75"/>
                <a:gd name="T90" fmla="*/ 9 w 36"/>
                <a:gd name="T91" fmla="*/ 4 h 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75"/>
                <a:gd name="T140" fmla="*/ 36 w 36"/>
                <a:gd name="T141" fmla="*/ 75 h 7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75">
                  <a:moveTo>
                    <a:pt x="10" y="3"/>
                  </a:moveTo>
                  <a:lnTo>
                    <a:pt x="12" y="1"/>
                  </a:lnTo>
                  <a:lnTo>
                    <a:pt x="13" y="1"/>
                  </a:lnTo>
                  <a:lnTo>
                    <a:pt x="13" y="0"/>
                  </a:lnTo>
                  <a:lnTo>
                    <a:pt x="14" y="0"/>
                  </a:lnTo>
                  <a:lnTo>
                    <a:pt x="16" y="0"/>
                  </a:lnTo>
                  <a:lnTo>
                    <a:pt x="17" y="0"/>
                  </a:lnTo>
                  <a:lnTo>
                    <a:pt x="18" y="0"/>
                  </a:lnTo>
                  <a:lnTo>
                    <a:pt x="20" y="0"/>
                  </a:lnTo>
                  <a:lnTo>
                    <a:pt x="21" y="0"/>
                  </a:lnTo>
                  <a:lnTo>
                    <a:pt x="22" y="0"/>
                  </a:lnTo>
                  <a:lnTo>
                    <a:pt x="22" y="1"/>
                  </a:lnTo>
                  <a:lnTo>
                    <a:pt x="23" y="1"/>
                  </a:lnTo>
                  <a:lnTo>
                    <a:pt x="23" y="3"/>
                  </a:lnTo>
                  <a:lnTo>
                    <a:pt x="25" y="3"/>
                  </a:lnTo>
                  <a:lnTo>
                    <a:pt x="26" y="4"/>
                  </a:lnTo>
                  <a:lnTo>
                    <a:pt x="26" y="5"/>
                  </a:lnTo>
                  <a:lnTo>
                    <a:pt x="27" y="5"/>
                  </a:lnTo>
                  <a:lnTo>
                    <a:pt x="27" y="7"/>
                  </a:lnTo>
                  <a:lnTo>
                    <a:pt x="29" y="7"/>
                  </a:lnTo>
                  <a:lnTo>
                    <a:pt x="29" y="8"/>
                  </a:lnTo>
                  <a:lnTo>
                    <a:pt x="29" y="9"/>
                  </a:lnTo>
                  <a:lnTo>
                    <a:pt x="30" y="9"/>
                  </a:lnTo>
                  <a:lnTo>
                    <a:pt x="30" y="10"/>
                  </a:lnTo>
                  <a:lnTo>
                    <a:pt x="30" y="12"/>
                  </a:lnTo>
                  <a:lnTo>
                    <a:pt x="31" y="12"/>
                  </a:lnTo>
                  <a:lnTo>
                    <a:pt x="31" y="13"/>
                  </a:lnTo>
                  <a:lnTo>
                    <a:pt x="31" y="14"/>
                  </a:lnTo>
                  <a:lnTo>
                    <a:pt x="32" y="16"/>
                  </a:lnTo>
                  <a:lnTo>
                    <a:pt x="32" y="17"/>
                  </a:lnTo>
                  <a:lnTo>
                    <a:pt x="32" y="18"/>
                  </a:lnTo>
                  <a:lnTo>
                    <a:pt x="34" y="18"/>
                  </a:lnTo>
                  <a:lnTo>
                    <a:pt x="34" y="22"/>
                  </a:lnTo>
                  <a:lnTo>
                    <a:pt x="35" y="25"/>
                  </a:lnTo>
                  <a:lnTo>
                    <a:pt x="35" y="26"/>
                  </a:lnTo>
                  <a:lnTo>
                    <a:pt x="35" y="27"/>
                  </a:lnTo>
                  <a:lnTo>
                    <a:pt x="35" y="29"/>
                  </a:lnTo>
                  <a:lnTo>
                    <a:pt x="35" y="30"/>
                  </a:lnTo>
                  <a:lnTo>
                    <a:pt x="35" y="31"/>
                  </a:lnTo>
                  <a:lnTo>
                    <a:pt x="35" y="32"/>
                  </a:lnTo>
                  <a:lnTo>
                    <a:pt x="35" y="34"/>
                  </a:lnTo>
                  <a:lnTo>
                    <a:pt x="35" y="35"/>
                  </a:lnTo>
                  <a:lnTo>
                    <a:pt x="36" y="35"/>
                  </a:lnTo>
                  <a:lnTo>
                    <a:pt x="36" y="36"/>
                  </a:lnTo>
                  <a:lnTo>
                    <a:pt x="36" y="38"/>
                  </a:lnTo>
                  <a:lnTo>
                    <a:pt x="36" y="39"/>
                  </a:lnTo>
                  <a:lnTo>
                    <a:pt x="36" y="40"/>
                  </a:lnTo>
                  <a:lnTo>
                    <a:pt x="35" y="42"/>
                  </a:lnTo>
                  <a:lnTo>
                    <a:pt x="35" y="43"/>
                  </a:lnTo>
                  <a:lnTo>
                    <a:pt x="35" y="44"/>
                  </a:lnTo>
                  <a:lnTo>
                    <a:pt x="35" y="45"/>
                  </a:lnTo>
                  <a:lnTo>
                    <a:pt x="35" y="47"/>
                  </a:lnTo>
                  <a:lnTo>
                    <a:pt x="35" y="48"/>
                  </a:lnTo>
                  <a:lnTo>
                    <a:pt x="35" y="49"/>
                  </a:lnTo>
                  <a:lnTo>
                    <a:pt x="35" y="51"/>
                  </a:lnTo>
                  <a:lnTo>
                    <a:pt x="34" y="54"/>
                  </a:lnTo>
                  <a:lnTo>
                    <a:pt x="34" y="56"/>
                  </a:lnTo>
                  <a:lnTo>
                    <a:pt x="34" y="57"/>
                  </a:lnTo>
                  <a:lnTo>
                    <a:pt x="34" y="58"/>
                  </a:lnTo>
                  <a:lnTo>
                    <a:pt x="32" y="58"/>
                  </a:lnTo>
                  <a:lnTo>
                    <a:pt x="32" y="60"/>
                  </a:lnTo>
                  <a:lnTo>
                    <a:pt x="32" y="61"/>
                  </a:lnTo>
                  <a:lnTo>
                    <a:pt x="31" y="62"/>
                  </a:lnTo>
                  <a:lnTo>
                    <a:pt x="31" y="64"/>
                  </a:lnTo>
                  <a:lnTo>
                    <a:pt x="31" y="65"/>
                  </a:lnTo>
                  <a:lnTo>
                    <a:pt x="30" y="65"/>
                  </a:lnTo>
                  <a:lnTo>
                    <a:pt x="30" y="66"/>
                  </a:lnTo>
                  <a:lnTo>
                    <a:pt x="30" y="67"/>
                  </a:lnTo>
                  <a:lnTo>
                    <a:pt x="29" y="67"/>
                  </a:lnTo>
                  <a:lnTo>
                    <a:pt x="29" y="69"/>
                  </a:lnTo>
                  <a:lnTo>
                    <a:pt x="27" y="70"/>
                  </a:lnTo>
                  <a:lnTo>
                    <a:pt x="26" y="71"/>
                  </a:lnTo>
                  <a:lnTo>
                    <a:pt x="25" y="73"/>
                  </a:lnTo>
                  <a:lnTo>
                    <a:pt x="23" y="74"/>
                  </a:lnTo>
                  <a:lnTo>
                    <a:pt x="22" y="74"/>
                  </a:lnTo>
                  <a:lnTo>
                    <a:pt x="21" y="74"/>
                  </a:lnTo>
                  <a:lnTo>
                    <a:pt x="21" y="75"/>
                  </a:lnTo>
                  <a:lnTo>
                    <a:pt x="20" y="75"/>
                  </a:lnTo>
                  <a:lnTo>
                    <a:pt x="18" y="75"/>
                  </a:lnTo>
                  <a:lnTo>
                    <a:pt x="17" y="75"/>
                  </a:lnTo>
                  <a:lnTo>
                    <a:pt x="16" y="75"/>
                  </a:lnTo>
                  <a:lnTo>
                    <a:pt x="16" y="74"/>
                  </a:lnTo>
                  <a:lnTo>
                    <a:pt x="14" y="74"/>
                  </a:lnTo>
                  <a:lnTo>
                    <a:pt x="12" y="73"/>
                  </a:lnTo>
                  <a:lnTo>
                    <a:pt x="12" y="71"/>
                  </a:lnTo>
                  <a:lnTo>
                    <a:pt x="10" y="71"/>
                  </a:lnTo>
                  <a:lnTo>
                    <a:pt x="10" y="70"/>
                  </a:lnTo>
                  <a:lnTo>
                    <a:pt x="9" y="70"/>
                  </a:lnTo>
                  <a:lnTo>
                    <a:pt x="9" y="69"/>
                  </a:lnTo>
                  <a:lnTo>
                    <a:pt x="8" y="67"/>
                  </a:lnTo>
                  <a:lnTo>
                    <a:pt x="8" y="66"/>
                  </a:lnTo>
                  <a:lnTo>
                    <a:pt x="7" y="66"/>
                  </a:lnTo>
                  <a:lnTo>
                    <a:pt x="7" y="65"/>
                  </a:lnTo>
                  <a:lnTo>
                    <a:pt x="5" y="64"/>
                  </a:lnTo>
                  <a:lnTo>
                    <a:pt x="5" y="62"/>
                  </a:lnTo>
                  <a:lnTo>
                    <a:pt x="5" y="61"/>
                  </a:lnTo>
                  <a:lnTo>
                    <a:pt x="4" y="61"/>
                  </a:lnTo>
                  <a:lnTo>
                    <a:pt x="4" y="60"/>
                  </a:lnTo>
                  <a:lnTo>
                    <a:pt x="4" y="58"/>
                  </a:lnTo>
                  <a:lnTo>
                    <a:pt x="3" y="56"/>
                  </a:lnTo>
                  <a:lnTo>
                    <a:pt x="1" y="53"/>
                  </a:lnTo>
                  <a:lnTo>
                    <a:pt x="1" y="49"/>
                  </a:lnTo>
                  <a:lnTo>
                    <a:pt x="1" y="47"/>
                  </a:lnTo>
                  <a:lnTo>
                    <a:pt x="0" y="45"/>
                  </a:lnTo>
                  <a:lnTo>
                    <a:pt x="0" y="44"/>
                  </a:lnTo>
                  <a:lnTo>
                    <a:pt x="0" y="43"/>
                  </a:lnTo>
                  <a:lnTo>
                    <a:pt x="0" y="42"/>
                  </a:lnTo>
                  <a:lnTo>
                    <a:pt x="0" y="40"/>
                  </a:lnTo>
                  <a:lnTo>
                    <a:pt x="0" y="39"/>
                  </a:lnTo>
                  <a:lnTo>
                    <a:pt x="0" y="38"/>
                  </a:lnTo>
                  <a:lnTo>
                    <a:pt x="0" y="36"/>
                  </a:lnTo>
                  <a:lnTo>
                    <a:pt x="0" y="35"/>
                  </a:lnTo>
                  <a:lnTo>
                    <a:pt x="0" y="34"/>
                  </a:lnTo>
                  <a:lnTo>
                    <a:pt x="0" y="32"/>
                  </a:lnTo>
                  <a:lnTo>
                    <a:pt x="0" y="31"/>
                  </a:lnTo>
                  <a:lnTo>
                    <a:pt x="0" y="30"/>
                  </a:lnTo>
                  <a:lnTo>
                    <a:pt x="0" y="29"/>
                  </a:lnTo>
                  <a:lnTo>
                    <a:pt x="1" y="26"/>
                  </a:lnTo>
                  <a:lnTo>
                    <a:pt x="1" y="25"/>
                  </a:lnTo>
                  <a:lnTo>
                    <a:pt x="1" y="23"/>
                  </a:lnTo>
                  <a:lnTo>
                    <a:pt x="1" y="21"/>
                  </a:lnTo>
                  <a:lnTo>
                    <a:pt x="1" y="19"/>
                  </a:lnTo>
                  <a:lnTo>
                    <a:pt x="3" y="18"/>
                  </a:lnTo>
                  <a:lnTo>
                    <a:pt x="3" y="17"/>
                  </a:lnTo>
                  <a:lnTo>
                    <a:pt x="3" y="16"/>
                  </a:lnTo>
                  <a:lnTo>
                    <a:pt x="3" y="14"/>
                  </a:lnTo>
                  <a:lnTo>
                    <a:pt x="4" y="14"/>
                  </a:lnTo>
                  <a:lnTo>
                    <a:pt x="4" y="13"/>
                  </a:lnTo>
                  <a:lnTo>
                    <a:pt x="4" y="12"/>
                  </a:lnTo>
                  <a:lnTo>
                    <a:pt x="5" y="12"/>
                  </a:lnTo>
                  <a:lnTo>
                    <a:pt x="5" y="10"/>
                  </a:lnTo>
                  <a:lnTo>
                    <a:pt x="5" y="9"/>
                  </a:lnTo>
                  <a:lnTo>
                    <a:pt x="7" y="8"/>
                  </a:lnTo>
                  <a:lnTo>
                    <a:pt x="7" y="7"/>
                  </a:lnTo>
                  <a:lnTo>
                    <a:pt x="8" y="7"/>
                  </a:lnTo>
                  <a:lnTo>
                    <a:pt x="8" y="5"/>
                  </a:lnTo>
                  <a:lnTo>
                    <a:pt x="9" y="5"/>
                  </a:lnTo>
                  <a:lnTo>
                    <a:pt x="9" y="4"/>
                  </a:lnTo>
                  <a:lnTo>
                    <a:pt x="10" y="3"/>
                  </a:lnTo>
                  <a:close/>
                </a:path>
              </a:pathLst>
            </a:custGeom>
            <a:solidFill>
              <a:srgbClr val="808080"/>
            </a:solidFill>
            <a:ln w="9525">
              <a:noFill/>
              <a:round/>
              <a:headEnd/>
              <a:tailEnd/>
            </a:ln>
          </p:spPr>
          <p:txBody>
            <a:bodyPr/>
            <a:lstStyle/>
            <a:p>
              <a:endParaRPr lang="en-US"/>
            </a:p>
          </p:txBody>
        </p:sp>
        <p:sp>
          <p:nvSpPr>
            <p:cNvPr id="456" name="Freeform 602"/>
            <p:cNvSpPr>
              <a:spLocks/>
            </p:cNvSpPr>
            <p:nvPr/>
          </p:nvSpPr>
          <p:spPr bwMode="auto">
            <a:xfrm>
              <a:off x="2549" y="1279"/>
              <a:ext cx="36" cy="80"/>
            </a:xfrm>
            <a:custGeom>
              <a:avLst/>
              <a:gdLst>
                <a:gd name="T0" fmla="*/ 36 w 36"/>
                <a:gd name="T1" fmla="*/ 32 h 80"/>
                <a:gd name="T2" fmla="*/ 36 w 36"/>
                <a:gd name="T3" fmla="*/ 39 h 80"/>
                <a:gd name="T4" fmla="*/ 36 w 36"/>
                <a:gd name="T5" fmla="*/ 48 h 80"/>
                <a:gd name="T6" fmla="*/ 34 w 36"/>
                <a:gd name="T7" fmla="*/ 59 h 80"/>
                <a:gd name="T8" fmla="*/ 32 w 36"/>
                <a:gd name="T9" fmla="*/ 65 h 80"/>
                <a:gd name="T10" fmla="*/ 30 w 36"/>
                <a:gd name="T11" fmla="*/ 70 h 80"/>
                <a:gd name="T12" fmla="*/ 26 w 36"/>
                <a:gd name="T13" fmla="*/ 76 h 80"/>
                <a:gd name="T14" fmla="*/ 22 w 36"/>
                <a:gd name="T15" fmla="*/ 78 h 80"/>
                <a:gd name="T16" fmla="*/ 18 w 36"/>
                <a:gd name="T17" fmla="*/ 80 h 80"/>
                <a:gd name="T18" fmla="*/ 13 w 36"/>
                <a:gd name="T19" fmla="*/ 77 h 80"/>
                <a:gd name="T20" fmla="*/ 9 w 36"/>
                <a:gd name="T21" fmla="*/ 73 h 80"/>
                <a:gd name="T22" fmla="*/ 5 w 36"/>
                <a:gd name="T23" fmla="*/ 67 h 80"/>
                <a:gd name="T24" fmla="*/ 3 w 36"/>
                <a:gd name="T25" fmla="*/ 61 h 80"/>
                <a:gd name="T26" fmla="*/ 1 w 36"/>
                <a:gd name="T27" fmla="*/ 54 h 80"/>
                <a:gd name="T28" fmla="*/ 0 w 36"/>
                <a:gd name="T29" fmla="*/ 45 h 80"/>
                <a:gd name="T30" fmla="*/ 0 w 36"/>
                <a:gd name="T31" fmla="*/ 37 h 80"/>
                <a:gd name="T32" fmla="*/ 1 w 36"/>
                <a:gd name="T33" fmla="*/ 22 h 80"/>
                <a:gd name="T34" fmla="*/ 3 w 36"/>
                <a:gd name="T35" fmla="*/ 16 h 80"/>
                <a:gd name="T36" fmla="*/ 5 w 36"/>
                <a:gd name="T37" fmla="*/ 11 h 80"/>
                <a:gd name="T38" fmla="*/ 8 w 36"/>
                <a:gd name="T39" fmla="*/ 6 h 80"/>
                <a:gd name="T40" fmla="*/ 14 w 36"/>
                <a:gd name="T41" fmla="*/ 2 h 80"/>
                <a:gd name="T42" fmla="*/ 18 w 36"/>
                <a:gd name="T43" fmla="*/ 2 h 80"/>
                <a:gd name="T44" fmla="*/ 26 w 36"/>
                <a:gd name="T45" fmla="*/ 6 h 80"/>
                <a:gd name="T46" fmla="*/ 30 w 36"/>
                <a:gd name="T47" fmla="*/ 11 h 80"/>
                <a:gd name="T48" fmla="*/ 32 w 36"/>
                <a:gd name="T49" fmla="*/ 17 h 80"/>
                <a:gd name="T50" fmla="*/ 34 w 36"/>
                <a:gd name="T51" fmla="*/ 25 h 80"/>
                <a:gd name="T52" fmla="*/ 31 w 36"/>
                <a:gd name="T53" fmla="*/ 17 h 80"/>
                <a:gd name="T54" fmla="*/ 29 w 36"/>
                <a:gd name="T55" fmla="*/ 12 h 80"/>
                <a:gd name="T56" fmla="*/ 25 w 36"/>
                <a:gd name="T57" fmla="*/ 7 h 80"/>
                <a:gd name="T58" fmla="*/ 18 w 36"/>
                <a:gd name="T59" fmla="*/ 3 h 80"/>
                <a:gd name="T60" fmla="*/ 13 w 36"/>
                <a:gd name="T61" fmla="*/ 6 h 80"/>
                <a:gd name="T62" fmla="*/ 8 w 36"/>
                <a:gd name="T63" fmla="*/ 11 h 80"/>
                <a:gd name="T64" fmla="*/ 4 w 36"/>
                <a:gd name="T65" fmla="*/ 16 h 80"/>
                <a:gd name="T66" fmla="*/ 3 w 36"/>
                <a:gd name="T67" fmla="*/ 22 h 80"/>
                <a:gd name="T68" fmla="*/ 1 w 36"/>
                <a:gd name="T69" fmla="*/ 32 h 80"/>
                <a:gd name="T70" fmla="*/ 1 w 36"/>
                <a:gd name="T71" fmla="*/ 41 h 80"/>
                <a:gd name="T72" fmla="*/ 1 w 36"/>
                <a:gd name="T73" fmla="*/ 48 h 80"/>
                <a:gd name="T74" fmla="*/ 3 w 36"/>
                <a:gd name="T75" fmla="*/ 56 h 80"/>
                <a:gd name="T76" fmla="*/ 5 w 36"/>
                <a:gd name="T77" fmla="*/ 63 h 80"/>
                <a:gd name="T78" fmla="*/ 8 w 36"/>
                <a:gd name="T79" fmla="*/ 68 h 80"/>
                <a:gd name="T80" fmla="*/ 12 w 36"/>
                <a:gd name="T81" fmla="*/ 73 h 80"/>
                <a:gd name="T82" fmla="*/ 17 w 36"/>
                <a:gd name="T83" fmla="*/ 76 h 80"/>
                <a:gd name="T84" fmla="*/ 21 w 36"/>
                <a:gd name="T85" fmla="*/ 76 h 80"/>
                <a:gd name="T86" fmla="*/ 26 w 36"/>
                <a:gd name="T87" fmla="*/ 73 h 80"/>
                <a:gd name="T88" fmla="*/ 29 w 36"/>
                <a:gd name="T89" fmla="*/ 69 h 80"/>
                <a:gd name="T90" fmla="*/ 31 w 36"/>
                <a:gd name="T91" fmla="*/ 65 h 80"/>
                <a:gd name="T92" fmla="*/ 32 w 36"/>
                <a:gd name="T93" fmla="*/ 59 h 80"/>
                <a:gd name="T94" fmla="*/ 34 w 36"/>
                <a:gd name="T95" fmla="*/ 51 h 80"/>
                <a:gd name="T96" fmla="*/ 35 w 36"/>
                <a:gd name="T97" fmla="*/ 41 h 80"/>
                <a:gd name="T98" fmla="*/ 35 w 36"/>
                <a:gd name="T99" fmla="*/ 34 h 80"/>
                <a:gd name="T100" fmla="*/ 34 w 36"/>
                <a:gd name="T101" fmla="*/ 25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
                <a:gd name="T154" fmla="*/ 0 h 80"/>
                <a:gd name="T155" fmla="*/ 36 w 36"/>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 h="80">
                  <a:moveTo>
                    <a:pt x="35" y="24"/>
                  </a:moveTo>
                  <a:lnTo>
                    <a:pt x="35" y="28"/>
                  </a:lnTo>
                  <a:lnTo>
                    <a:pt x="35" y="29"/>
                  </a:lnTo>
                  <a:lnTo>
                    <a:pt x="36" y="32"/>
                  </a:lnTo>
                  <a:lnTo>
                    <a:pt x="36" y="33"/>
                  </a:lnTo>
                  <a:lnTo>
                    <a:pt x="36" y="35"/>
                  </a:lnTo>
                  <a:lnTo>
                    <a:pt x="36" y="37"/>
                  </a:lnTo>
                  <a:lnTo>
                    <a:pt x="36" y="39"/>
                  </a:lnTo>
                  <a:lnTo>
                    <a:pt x="36" y="41"/>
                  </a:lnTo>
                  <a:lnTo>
                    <a:pt x="36" y="45"/>
                  </a:lnTo>
                  <a:lnTo>
                    <a:pt x="36" y="47"/>
                  </a:lnTo>
                  <a:lnTo>
                    <a:pt x="36" y="48"/>
                  </a:lnTo>
                  <a:lnTo>
                    <a:pt x="35" y="52"/>
                  </a:lnTo>
                  <a:lnTo>
                    <a:pt x="35" y="54"/>
                  </a:lnTo>
                  <a:lnTo>
                    <a:pt x="35" y="56"/>
                  </a:lnTo>
                  <a:lnTo>
                    <a:pt x="34" y="59"/>
                  </a:lnTo>
                  <a:lnTo>
                    <a:pt x="34" y="60"/>
                  </a:lnTo>
                  <a:lnTo>
                    <a:pt x="34" y="63"/>
                  </a:lnTo>
                  <a:lnTo>
                    <a:pt x="32" y="64"/>
                  </a:lnTo>
                  <a:lnTo>
                    <a:pt x="32" y="65"/>
                  </a:lnTo>
                  <a:lnTo>
                    <a:pt x="32" y="67"/>
                  </a:lnTo>
                  <a:lnTo>
                    <a:pt x="31" y="68"/>
                  </a:lnTo>
                  <a:lnTo>
                    <a:pt x="31" y="69"/>
                  </a:lnTo>
                  <a:lnTo>
                    <a:pt x="30" y="70"/>
                  </a:lnTo>
                  <a:lnTo>
                    <a:pt x="29" y="72"/>
                  </a:lnTo>
                  <a:lnTo>
                    <a:pt x="29" y="73"/>
                  </a:lnTo>
                  <a:lnTo>
                    <a:pt x="27" y="74"/>
                  </a:lnTo>
                  <a:lnTo>
                    <a:pt x="26" y="76"/>
                  </a:lnTo>
                  <a:lnTo>
                    <a:pt x="25" y="76"/>
                  </a:lnTo>
                  <a:lnTo>
                    <a:pt x="25" y="77"/>
                  </a:lnTo>
                  <a:lnTo>
                    <a:pt x="23" y="78"/>
                  </a:lnTo>
                  <a:lnTo>
                    <a:pt x="22" y="78"/>
                  </a:lnTo>
                  <a:lnTo>
                    <a:pt x="21" y="78"/>
                  </a:lnTo>
                  <a:lnTo>
                    <a:pt x="20" y="78"/>
                  </a:lnTo>
                  <a:lnTo>
                    <a:pt x="20" y="80"/>
                  </a:lnTo>
                  <a:lnTo>
                    <a:pt x="18" y="80"/>
                  </a:lnTo>
                  <a:lnTo>
                    <a:pt x="17" y="78"/>
                  </a:lnTo>
                  <a:lnTo>
                    <a:pt x="16" y="78"/>
                  </a:lnTo>
                  <a:lnTo>
                    <a:pt x="14" y="78"/>
                  </a:lnTo>
                  <a:lnTo>
                    <a:pt x="13" y="77"/>
                  </a:lnTo>
                  <a:lnTo>
                    <a:pt x="12" y="76"/>
                  </a:lnTo>
                  <a:lnTo>
                    <a:pt x="10" y="74"/>
                  </a:lnTo>
                  <a:lnTo>
                    <a:pt x="9" y="74"/>
                  </a:lnTo>
                  <a:lnTo>
                    <a:pt x="9" y="73"/>
                  </a:lnTo>
                  <a:lnTo>
                    <a:pt x="8" y="72"/>
                  </a:lnTo>
                  <a:lnTo>
                    <a:pt x="7" y="69"/>
                  </a:lnTo>
                  <a:lnTo>
                    <a:pt x="5" y="68"/>
                  </a:lnTo>
                  <a:lnTo>
                    <a:pt x="5" y="67"/>
                  </a:lnTo>
                  <a:lnTo>
                    <a:pt x="4" y="65"/>
                  </a:lnTo>
                  <a:lnTo>
                    <a:pt x="4" y="64"/>
                  </a:lnTo>
                  <a:lnTo>
                    <a:pt x="3" y="63"/>
                  </a:lnTo>
                  <a:lnTo>
                    <a:pt x="3" y="61"/>
                  </a:lnTo>
                  <a:lnTo>
                    <a:pt x="3" y="59"/>
                  </a:lnTo>
                  <a:lnTo>
                    <a:pt x="1" y="57"/>
                  </a:lnTo>
                  <a:lnTo>
                    <a:pt x="1" y="56"/>
                  </a:lnTo>
                  <a:lnTo>
                    <a:pt x="1" y="54"/>
                  </a:lnTo>
                  <a:lnTo>
                    <a:pt x="0" y="50"/>
                  </a:lnTo>
                  <a:lnTo>
                    <a:pt x="0" y="48"/>
                  </a:lnTo>
                  <a:lnTo>
                    <a:pt x="0" y="46"/>
                  </a:lnTo>
                  <a:lnTo>
                    <a:pt x="0" y="45"/>
                  </a:lnTo>
                  <a:lnTo>
                    <a:pt x="0" y="43"/>
                  </a:lnTo>
                  <a:lnTo>
                    <a:pt x="0" y="41"/>
                  </a:lnTo>
                  <a:lnTo>
                    <a:pt x="0" y="39"/>
                  </a:lnTo>
                  <a:lnTo>
                    <a:pt x="0" y="37"/>
                  </a:lnTo>
                  <a:lnTo>
                    <a:pt x="0" y="35"/>
                  </a:lnTo>
                  <a:lnTo>
                    <a:pt x="0" y="32"/>
                  </a:lnTo>
                  <a:lnTo>
                    <a:pt x="0" y="30"/>
                  </a:lnTo>
                  <a:lnTo>
                    <a:pt x="1" y="22"/>
                  </a:lnTo>
                  <a:lnTo>
                    <a:pt x="1" y="21"/>
                  </a:lnTo>
                  <a:lnTo>
                    <a:pt x="3" y="20"/>
                  </a:lnTo>
                  <a:lnTo>
                    <a:pt x="3" y="19"/>
                  </a:lnTo>
                  <a:lnTo>
                    <a:pt x="3" y="16"/>
                  </a:lnTo>
                  <a:lnTo>
                    <a:pt x="4" y="15"/>
                  </a:lnTo>
                  <a:lnTo>
                    <a:pt x="4" y="13"/>
                  </a:lnTo>
                  <a:lnTo>
                    <a:pt x="5" y="12"/>
                  </a:lnTo>
                  <a:lnTo>
                    <a:pt x="5" y="11"/>
                  </a:lnTo>
                  <a:lnTo>
                    <a:pt x="7" y="10"/>
                  </a:lnTo>
                  <a:lnTo>
                    <a:pt x="7" y="8"/>
                  </a:lnTo>
                  <a:lnTo>
                    <a:pt x="8" y="7"/>
                  </a:lnTo>
                  <a:lnTo>
                    <a:pt x="8" y="6"/>
                  </a:lnTo>
                  <a:lnTo>
                    <a:pt x="12" y="3"/>
                  </a:lnTo>
                  <a:lnTo>
                    <a:pt x="13" y="3"/>
                  </a:lnTo>
                  <a:lnTo>
                    <a:pt x="13" y="2"/>
                  </a:lnTo>
                  <a:lnTo>
                    <a:pt x="14" y="2"/>
                  </a:lnTo>
                  <a:lnTo>
                    <a:pt x="16" y="2"/>
                  </a:lnTo>
                  <a:lnTo>
                    <a:pt x="17" y="0"/>
                  </a:lnTo>
                  <a:lnTo>
                    <a:pt x="18" y="0"/>
                  </a:lnTo>
                  <a:lnTo>
                    <a:pt x="18" y="2"/>
                  </a:lnTo>
                  <a:lnTo>
                    <a:pt x="21" y="2"/>
                  </a:lnTo>
                  <a:lnTo>
                    <a:pt x="22" y="2"/>
                  </a:lnTo>
                  <a:lnTo>
                    <a:pt x="25" y="4"/>
                  </a:lnTo>
                  <a:lnTo>
                    <a:pt x="26" y="6"/>
                  </a:lnTo>
                  <a:lnTo>
                    <a:pt x="27" y="7"/>
                  </a:lnTo>
                  <a:lnTo>
                    <a:pt x="29" y="8"/>
                  </a:lnTo>
                  <a:lnTo>
                    <a:pt x="29" y="10"/>
                  </a:lnTo>
                  <a:lnTo>
                    <a:pt x="30" y="11"/>
                  </a:lnTo>
                  <a:lnTo>
                    <a:pt x="31" y="13"/>
                  </a:lnTo>
                  <a:lnTo>
                    <a:pt x="31" y="15"/>
                  </a:lnTo>
                  <a:lnTo>
                    <a:pt x="32" y="16"/>
                  </a:lnTo>
                  <a:lnTo>
                    <a:pt x="32" y="17"/>
                  </a:lnTo>
                  <a:lnTo>
                    <a:pt x="34" y="19"/>
                  </a:lnTo>
                  <a:lnTo>
                    <a:pt x="34" y="20"/>
                  </a:lnTo>
                  <a:lnTo>
                    <a:pt x="35" y="24"/>
                  </a:lnTo>
                  <a:lnTo>
                    <a:pt x="34" y="25"/>
                  </a:lnTo>
                  <a:lnTo>
                    <a:pt x="32" y="22"/>
                  </a:lnTo>
                  <a:lnTo>
                    <a:pt x="32" y="20"/>
                  </a:lnTo>
                  <a:lnTo>
                    <a:pt x="31" y="19"/>
                  </a:lnTo>
                  <a:lnTo>
                    <a:pt x="31" y="17"/>
                  </a:lnTo>
                  <a:lnTo>
                    <a:pt x="30" y="16"/>
                  </a:lnTo>
                  <a:lnTo>
                    <a:pt x="30" y="15"/>
                  </a:lnTo>
                  <a:lnTo>
                    <a:pt x="29" y="13"/>
                  </a:lnTo>
                  <a:lnTo>
                    <a:pt x="29" y="12"/>
                  </a:lnTo>
                  <a:lnTo>
                    <a:pt x="29" y="11"/>
                  </a:lnTo>
                  <a:lnTo>
                    <a:pt x="27" y="10"/>
                  </a:lnTo>
                  <a:lnTo>
                    <a:pt x="26" y="8"/>
                  </a:lnTo>
                  <a:lnTo>
                    <a:pt x="25" y="7"/>
                  </a:lnTo>
                  <a:lnTo>
                    <a:pt x="22" y="4"/>
                  </a:lnTo>
                  <a:lnTo>
                    <a:pt x="21" y="4"/>
                  </a:lnTo>
                  <a:lnTo>
                    <a:pt x="18" y="4"/>
                  </a:lnTo>
                  <a:lnTo>
                    <a:pt x="18" y="3"/>
                  </a:lnTo>
                  <a:lnTo>
                    <a:pt x="17" y="4"/>
                  </a:lnTo>
                  <a:lnTo>
                    <a:pt x="16" y="4"/>
                  </a:lnTo>
                  <a:lnTo>
                    <a:pt x="14" y="4"/>
                  </a:lnTo>
                  <a:lnTo>
                    <a:pt x="13" y="6"/>
                  </a:lnTo>
                  <a:lnTo>
                    <a:pt x="12" y="6"/>
                  </a:lnTo>
                  <a:lnTo>
                    <a:pt x="9" y="8"/>
                  </a:lnTo>
                  <a:lnTo>
                    <a:pt x="8" y="10"/>
                  </a:lnTo>
                  <a:lnTo>
                    <a:pt x="8" y="11"/>
                  </a:lnTo>
                  <a:lnTo>
                    <a:pt x="7" y="12"/>
                  </a:lnTo>
                  <a:lnTo>
                    <a:pt x="5" y="13"/>
                  </a:lnTo>
                  <a:lnTo>
                    <a:pt x="5" y="15"/>
                  </a:lnTo>
                  <a:lnTo>
                    <a:pt x="4" y="16"/>
                  </a:lnTo>
                  <a:lnTo>
                    <a:pt x="4" y="17"/>
                  </a:lnTo>
                  <a:lnTo>
                    <a:pt x="4" y="20"/>
                  </a:lnTo>
                  <a:lnTo>
                    <a:pt x="3" y="21"/>
                  </a:lnTo>
                  <a:lnTo>
                    <a:pt x="3" y="22"/>
                  </a:lnTo>
                  <a:lnTo>
                    <a:pt x="3" y="24"/>
                  </a:lnTo>
                  <a:lnTo>
                    <a:pt x="1" y="29"/>
                  </a:lnTo>
                  <a:lnTo>
                    <a:pt x="1" y="30"/>
                  </a:lnTo>
                  <a:lnTo>
                    <a:pt x="1" y="32"/>
                  </a:lnTo>
                  <a:lnTo>
                    <a:pt x="1" y="35"/>
                  </a:lnTo>
                  <a:lnTo>
                    <a:pt x="1" y="37"/>
                  </a:lnTo>
                  <a:lnTo>
                    <a:pt x="1" y="39"/>
                  </a:lnTo>
                  <a:lnTo>
                    <a:pt x="1" y="41"/>
                  </a:lnTo>
                  <a:lnTo>
                    <a:pt x="1" y="42"/>
                  </a:lnTo>
                  <a:lnTo>
                    <a:pt x="1" y="45"/>
                  </a:lnTo>
                  <a:lnTo>
                    <a:pt x="1" y="46"/>
                  </a:lnTo>
                  <a:lnTo>
                    <a:pt x="1" y="48"/>
                  </a:lnTo>
                  <a:lnTo>
                    <a:pt x="1" y="50"/>
                  </a:lnTo>
                  <a:lnTo>
                    <a:pt x="3" y="52"/>
                  </a:lnTo>
                  <a:lnTo>
                    <a:pt x="3" y="55"/>
                  </a:lnTo>
                  <a:lnTo>
                    <a:pt x="3" y="56"/>
                  </a:lnTo>
                  <a:lnTo>
                    <a:pt x="4" y="57"/>
                  </a:lnTo>
                  <a:lnTo>
                    <a:pt x="4" y="60"/>
                  </a:lnTo>
                  <a:lnTo>
                    <a:pt x="4" y="61"/>
                  </a:lnTo>
                  <a:lnTo>
                    <a:pt x="5" y="63"/>
                  </a:lnTo>
                  <a:lnTo>
                    <a:pt x="5" y="64"/>
                  </a:lnTo>
                  <a:lnTo>
                    <a:pt x="7" y="65"/>
                  </a:lnTo>
                  <a:lnTo>
                    <a:pt x="7" y="67"/>
                  </a:lnTo>
                  <a:lnTo>
                    <a:pt x="8" y="68"/>
                  </a:lnTo>
                  <a:lnTo>
                    <a:pt x="9" y="69"/>
                  </a:lnTo>
                  <a:lnTo>
                    <a:pt x="9" y="70"/>
                  </a:lnTo>
                  <a:lnTo>
                    <a:pt x="10" y="72"/>
                  </a:lnTo>
                  <a:lnTo>
                    <a:pt x="12" y="73"/>
                  </a:lnTo>
                  <a:lnTo>
                    <a:pt x="13" y="74"/>
                  </a:lnTo>
                  <a:lnTo>
                    <a:pt x="14" y="76"/>
                  </a:lnTo>
                  <a:lnTo>
                    <a:pt x="16" y="76"/>
                  </a:lnTo>
                  <a:lnTo>
                    <a:pt x="17" y="76"/>
                  </a:lnTo>
                  <a:lnTo>
                    <a:pt x="18" y="77"/>
                  </a:lnTo>
                  <a:lnTo>
                    <a:pt x="20" y="77"/>
                  </a:lnTo>
                  <a:lnTo>
                    <a:pt x="20" y="76"/>
                  </a:lnTo>
                  <a:lnTo>
                    <a:pt x="21" y="76"/>
                  </a:lnTo>
                  <a:lnTo>
                    <a:pt x="22" y="76"/>
                  </a:lnTo>
                  <a:lnTo>
                    <a:pt x="23" y="74"/>
                  </a:lnTo>
                  <a:lnTo>
                    <a:pt x="25" y="74"/>
                  </a:lnTo>
                  <a:lnTo>
                    <a:pt x="26" y="73"/>
                  </a:lnTo>
                  <a:lnTo>
                    <a:pt x="26" y="72"/>
                  </a:lnTo>
                  <a:lnTo>
                    <a:pt x="27" y="72"/>
                  </a:lnTo>
                  <a:lnTo>
                    <a:pt x="27" y="70"/>
                  </a:lnTo>
                  <a:lnTo>
                    <a:pt x="29" y="69"/>
                  </a:lnTo>
                  <a:lnTo>
                    <a:pt x="29" y="68"/>
                  </a:lnTo>
                  <a:lnTo>
                    <a:pt x="30" y="68"/>
                  </a:lnTo>
                  <a:lnTo>
                    <a:pt x="30" y="67"/>
                  </a:lnTo>
                  <a:lnTo>
                    <a:pt x="31" y="65"/>
                  </a:lnTo>
                  <a:lnTo>
                    <a:pt x="31" y="64"/>
                  </a:lnTo>
                  <a:lnTo>
                    <a:pt x="32" y="63"/>
                  </a:lnTo>
                  <a:lnTo>
                    <a:pt x="32" y="61"/>
                  </a:lnTo>
                  <a:lnTo>
                    <a:pt x="32" y="59"/>
                  </a:lnTo>
                  <a:lnTo>
                    <a:pt x="34" y="57"/>
                  </a:lnTo>
                  <a:lnTo>
                    <a:pt x="34" y="55"/>
                  </a:lnTo>
                  <a:lnTo>
                    <a:pt x="34" y="52"/>
                  </a:lnTo>
                  <a:lnTo>
                    <a:pt x="34" y="51"/>
                  </a:lnTo>
                  <a:lnTo>
                    <a:pt x="35" y="48"/>
                  </a:lnTo>
                  <a:lnTo>
                    <a:pt x="35" y="46"/>
                  </a:lnTo>
                  <a:lnTo>
                    <a:pt x="35" y="45"/>
                  </a:lnTo>
                  <a:lnTo>
                    <a:pt x="35" y="41"/>
                  </a:lnTo>
                  <a:lnTo>
                    <a:pt x="35" y="39"/>
                  </a:lnTo>
                  <a:lnTo>
                    <a:pt x="35" y="37"/>
                  </a:lnTo>
                  <a:lnTo>
                    <a:pt x="35" y="35"/>
                  </a:lnTo>
                  <a:lnTo>
                    <a:pt x="35" y="34"/>
                  </a:lnTo>
                  <a:lnTo>
                    <a:pt x="35" y="33"/>
                  </a:lnTo>
                  <a:lnTo>
                    <a:pt x="34" y="30"/>
                  </a:lnTo>
                  <a:lnTo>
                    <a:pt x="34" y="29"/>
                  </a:lnTo>
                  <a:lnTo>
                    <a:pt x="34" y="25"/>
                  </a:lnTo>
                  <a:lnTo>
                    <a:pt x="35" y="24"/>
                  </a:lnTo>
                  <a:close/>
                </a:path>
              </a:pathLst>
            </a:custGeom>
            <a:solidFill>
              <a:srgbClr val="808080"/>
            </a:solidFill>
            <a:ln w="9525">
              <a:noFill/>
              <a:round/>
              <a:headEnd/>
              <a:tailEnd/>
            </a:ln>
          </p:spPr>
          <p:txBody>
            <a:bodyPr/>
            <a:lstStyle/>
            <a:p>
              <a:endParaRPr lang="en-US"/>
            </a:p>
          </p:txBody>
        </p:sp>
        <p:sp>
          <p:nvSpPr>
            <p:cNvPr id="457" name="Freeform 603"/>
            <p:cNvSpPr>
              <a:spLocks/>
            </p:cNvSpPr>
            <p:nvPr/>
          </p:nvSpPr>
          <p:spPr bwMode="auto">
            <a:xfrm>
              <a:off x="2550" y="1333"/>
              <a:ext cx="21" cy="42"/>
            </a:xfrm>
            <a:custGeom>
              <a:avLst/>
              <a:gdLst>
                <a:gd name="T0" fmla="*/ 8 w 21"/>
                <a:gd name="T1" fmla="*/ 0 h 42"/>
                <a:gd name="T2" fmla="*/ 11 w 21"/>
                <a:gd name="T3" fmla="*/ 0 h 42"/>
                <a:gd name="T4" fmla="*/ 13 w 21"/>
                <a:gd name="T5" fmla="*/ 0 h 42"/>
                <a:gd name="T6" fmla="*/ 15 w 21"/>
                <a:gd name="T7" fmla="*/ 0 h 42"/>
                <a:gd name="T8" fmla="*/ 16 w 21"/>
                <a:gd name="T9" fmla="*/ 1 h 42"/>
                <a:gd name="T10" fmla="*/ 17 w 21"/>
                <a:gd name="T11" fmla="*/ 3 h 42"/>
                <a:gd name="T12" fmla="*/ 19 w 21"/>
                <a:gd name="T13" fmla="*/ 5 h 42"/>
                <a:gd name="T14" fmla="*/ 19 w 21"/>
                <a:gd name="T15" fmla="*/ 7 h 42"/>
                <a:gd name="T16" fmla="*/ 20 w 21"/>
                <a:gd name="T17" fmla="*/ 9 h 42"/>
                <a:gd name="T18" fmla="*/ 20 w 21"/>
                <a:gd name="T19" fmla="*/ 11 h 42"/>
                <a:gd name="T20" fmla="*/ 21 w 21"/>
                <a:gd name="T21" fmla="*/ 16 h 42"/>
                <a:gd name="T22" fmla="*/ 21 w 21"/>
                <a:gd name="T23" fmla="*/ 19 h 42"/>
                <a:gd name="T24" fmla="*/ 21 w 21"/>
                <a:gd name="T25" fmla="*/ 22 h 42"/>
                <a:gd name="T26" fmla="*/ 21 w 21"/>
                <a:gd name="T27" fmla="*/ 24 h 42"/>
                <a:gd name="T28" fmla="*/ 21 w 21"/>
                <a:gd name="T29" fmla="*/ 27 h 42"/>
                <a:gd name="T30" fmla="*/ 21 w 21"/>
                <a:gd name="T31" fmla="*/ 29 h 42"/>
                <a:gd name="T32" fmla="*/ 20 w 21"/>
                <a:gd name="T33" fmla="*/ 32 h 42"/>
                <a:gd name="T34" fmla="*/ 20 w 21"/>
                <a:gd name="T35" fmla="*/ 35 h 42"/>
                <a:gd name="T36" fmla="*/ 19 w 21"/>
                <a:gd name="T37" fmla="*/ 37 h 42"/>
                <a:gd name="T38" fmla="*/ 17 w 21"/>
                <a:gd name="T39" fmla="*/ 38 h 42"/>
                <a:gd name="T40" fmla="*/ 16 w 21"/>
                <a:gd name="T41" fmla="*/ 41 h 42"/>
                <a:gd name="T42" fmla="*/ 13 w 21"/>
                <a:gd name="T43" fmla="*/ 42 h 42"/>
                <a:gd name="T44" fmla="*/ 11 w 21"/>
                <a:gd name="T45" fmla="*/ 42 h 42"/>
                <a:gd name="T46" fmla="*/ 8 w 21"/>
                <a:gd name="T47" fmla="*/ 42 h 42"/>
                <a:gd name="T48" fmla="*/ 7 w 21"/>
                <a:gd name="T49" fmla="*/ 41 h 42"/>
                <a:gd name="T50" fmla="*/ 6 w 21"/>
                <a:gd name="T51" fmla="*/ 40 h 42"/>
                <a:gd name="T52" fmla="*/ 4 w 21"/>
                <a:gd name="T53" fmla="*/ 37 h 42"/>
                <a:gd name="T54" fmla="*/ 3 w 21"/>
                <a:gd name="T55" fmla="*/ 35 h 42"/>
                <a:gd name="T56" fmla="*/ 2 w 21"/>
                <a:gd name="T57" fmla="*/ 29 h 42"/>
                <a:gd name="T58" fmla="*/ 2 w 21"/>
                <a:gd name="T59" fmla="*/ 26 h 42"/>
                <a:gd name="T60" fmla="*/ 0 w 21"/>
                <a:gd name="T61" fmla="*/ 24 h 42"/>
                <a:gd name="T62" fmla="*/ 0 w 21"/>
                <a:gd name="T63" fmla="*/ 23 h 42"/>
                <a:gd name="T64" fmla="*/ 0 w 21"/>
                <a:gd name="T65" fmla="*/ 20 h 42"/>
                <a:gd name="T66" fmla="*/ 2 w 21"/>
                <a:gd name="T67" fmla="*/ 18 h 42"/>
                <a:gd name="T68" fmla="*/ 2 w 21"/>
                <a:gd name="T69" fmla="*/ 18 h 42"/>
                <a:gd name="T70" fmla="*/ 2 w 21"/>
                <a:gd name="T71" fmla="*/ 16 h 42"/>
                <a:gd name="T72" fmla="*/ 2 w 21"/>
                <a:gd name="T73" fmla="*/ 14 h 42"/>
                <a:gd name="T74" fmla="*/ 2 w 21"/>
                <a:gd name="T75" fmla="*/ 11 h 42"/>
                <a:gd name="T76" fmla="*/ 3 w 21"/>
                <a:gd name="T77" fmla="*/ 9 h 42"/>
                <a:gd name="T78" fmla="*/ 3 w 21"/>
                <a:gd name="T79" fmla="*/ 6 h 42"/>
                <a:gd name="T80" fmla="*/ 4 w 21"/>
                <a:gd name="T81" fmla="*/ 3 h 42"/>
                <a:gd name="T82" fmla="*/ 7 w 21"/>
                <a:gd name="T83" fmla="*/ 1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42"/>
                <a:gd name="T128" fmla="*/ 21 w 21"/>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42">
                  <a:moveTo>
                    <a:pt x="7" y="1"/>
                  </a:moveTo>
                  <a:lnTo>
                    <a:pt x="8" y="0"/>
                  </a:lnTo>
                  <a:lnTo>
                    <a:pt x="9" y="0"/>
                  </a:lnTo>
                  <a:lnTo>
                    <a:pt x="11" y="0"/>
                  </a:lnTo>
                  <a:lnTo>
                    <a:pt x="12" y="0"/>
                  </a:lnTo>
                  <a:lnTo>
                    <a:pt x="13" y="0"/>
                  </a:lnTo>
                  <a:lnTo>
                    <a:pt x="15" y="1"/>
                  </a:lnTo>
                  <a:lnTo>
                    <a:pt x="15" y="0"/>
                  </a:lnTo>
                  <a:lnTo>
                    <a:pt x="15" y="1"/>
                  </a:lnTo>
                  <a:lnTo>
                    <a:pt x="16" y="1"/>
                  </a:lnTo>
                  <a:lnTo>
                    <a:pt x="16" y="2"/>
                  </a:lnTo>
                  <a:lnTo>
                    <a:pt x="17" y="3"/>
                  </a:lnTo>
                  <a:lnTo>
                    <a:pt x="17" y="5"/>
                  </a:lnTo>
                  <a:lnTo>
                    <a:pt x="19" y="5"/>
                  </a:lnTo>
                  <a:lnTo>
                    <a:pt x="19" y="6"/>
                  </a:lnTo>
                  <a:lnTo>
                    <a:pt x="19" y="7"/>
                  </a:lnTo>
                  <a:lnTo>
                    <a:pt x="20" y="7"/>
                  </a:lnTo>
                  <a:lnTo>
                    <a:pt x="20" y="9"/>
                  </a:lnTo>
                  <a:lnTo>
                    <a:pt x="20" y="10"/>
                  </a:lnTo>
                  <a:lnTo>
                    <a:pt x="20" y="11"/>
                  </a:lnTo>
                  <a:lnTo>
                    <a:pt x="21" y="15"/>
                  </a:lnTo>
                  <a:lnTo>
                    <a:pt x="21" y="16"/>
                  </a:lnTo>
                  <a:lnTo>
                    <a:pt x="21" y="18"/>
                  </a:lnTo>
                  <a:lnTo>
                    <a:pt x="21" y="19"/>
                  </a:lnTo>
                  <a:lnTo>
                    <a:pt x="21" y="20"/>
                  </a:lnTo>
                  <a:lnTo>
                    <a:pt x="21" y="22"/>
                  </a:lnTo>
                  <a:lnTo>
                    <a:pt x="21" y="23"/>
                  </a:lnTo>
                  <a:lnTo>
                    <a:pt x="21" y="24"/>
                  </a:lnTo>
                  <a:lnTo>
                    <a:pt x="21" y="26"/>
                  </a:lnTo>
                  <a:lnTo>
                    <a:pt x="21" y="27"/>
                  </a:lnTo>
                  <a:lnTo>
                    <a:pt x="21" y="28"/>
                  </a:lnTo>
                  <a:lnTo>
                    <a:pt x="21" y="29"/>
                  </a:lnTo>
                  <a:lnTo>
                    <a:pt x="21" y="31"/>
                  </a:lnTo>
                  <a:lnTo>
                    <a:pt x="20" y="32"/>
                  </a:lnTo>
                  <a:lnTo>
                    <a:pt x="20" y="33"/>
                  </a:lnTo>
                  <a:lnTo>
                    <a:pt x="20" y="35"/>
                  </a:lnTo>
                  <a:lnTo>
                    <a:pt x="19" y="36"/>
                  </a:lnTo>
                  <a:lnTo>
                    <a:pt x="19" y="37"/>
                  </a:lnTo>
                  <a:lnTo>
                    <a:pt x="19" y="38"/>
                  </a:lnTo>
                  <a:lnTo>
                    <a:pt x="17" y="38"/>
                  </a:lnTo>
                  <a:lnTo>
                    <a:pt x="17" y="40"/>
                  </a:lnTo>
                  <a:lnTo>
                    <a:pt x="16" y="41"/>
                  </a:lnTo>
                  <a:lnTo>
                    <a:pt x="15" y="42"/>
                  </a:lnTo>
                  <a:lnTo>
                    <a:pt x="13" y="42"/>
                  </a:lnTo>
                  <a:lnTo>
                    <a:pt x="12" y="42"/>
                  </a:lnTo>
                  <a:lnTo>
                    <a:pt x="11" y="42"/>
                  </a:lnTo>
                  <a:lnTo>
                    <a:pt x="9" y="42"/>
                  </a:lnTo>
                  <a:lnTo>
                    <a:pt x="8" y="42"/>
                  </a:lnTo>
                  <a:lnTo>
                    <a:pt x="8" y="41"/>
                  </a:lnTo>
                  <a:lnTo>
                    <a:pt x="7" y="41"/>
                  </a:lnTo>
                  <a:lnTo>
                    <a:pt x="7" y="40"/>
                  </a:lnTo>
                  <a:lnTo>
                    <a:pt x="6" y="40"/>
                  </a:lnTo>
                  <a:lnTo>
                    <a:pt x="6" y="38"/>
                  </a:lnTo>
                  <a:lnTo>
                    <a:pt x="4" y="37"/>
                  </a:lnTo>
                  <a:lnTo>
                    <a:pt x="4" y="36"/>
                  </a:lnTo>
                  <a:lnTo>
                    <a:pt x="3" y="35"/>
                  </a:lnTo>
                  <a:lnTo>
                    <a:pt x="3" y="32"/>
                  </a:lnTo>
                  <a:lnTo>
                    <a:pt x="2" y="29"/>
                  </a:lnTo>
                  <a:lnTo>
                    <a:pt x="2" y="27"/>
                  </a:lnTo>
                  <a:lnTo>
                    <a:pt x="2" y="26"/>
                  </a:lnTo>
                  <a:lnTo>
                    <a:pt x="2" y="24"/>
                  </a:lnTo>
                  <a:lnTo>
                    <a:pt x="0" y="24"/>
                  </a:lnTo>
                  <a:lnTo>
                    <a:pt x="2" y="23"/>
                  </a:lnTo>
                  <a:lnTo>
                    <a:pt x="0" y="23"/>
                  </a:lnTo>
                  <a:lnTo>
                    <a:pt x="0" y="22"/>
                  </a:lnTo>
                  <a:lnTo>
                    <a:pt x="0" y="20"/>
                  </a:lnTo>
                  <a:lnTo>
                    <a:pt x="0" y="19"/>
                  </a:lnTo>
                  <a:lnTo>
                    <a:pt x="2" y="18"/>
                  </a:lnTo>
                  <a:lnTo>
                    <a:pt x="0" y="18"/>
                  </a:lnTo>
                  <a:lnTo>
                    <a:pt x="2" y="18"/>
                  </a:lnTo>
                  <a:lnTo>
                    <a:pt x="0" y="16"/>
                  </a:lnTo>
                  <a:lnTo>
                    <a:pt x="2" y="16"/>
                  </a:lnTo>
                  <a:lnTo>
                    <a:pt x="2" y="15"/>
                  </a:lnTo>
                  <a:lnTo>
                    <a:pt x="2" y="14"/>
                  </a:lnTo>
                  <a:lnTo>
                    <a:pt x="2" y="13"/>
                  </a:lnTo>
                  <a:lnTo>
                    <a:pt x="2" y="11"/>
                  </a:lnTo>
                  <a:lnTo>
                    <a:pt x="2" y="10"/>
                  </a:lnTo>
                  <a:lnTo>
                    <a:pt x="3" y="9"/>
                  </a:lnTo>
                  <a:lnTo>
                    <a:pt x="3" y="7"/>
                  </a:lnTo>
                  <a:lnTo>
                    <a:pt x="3" y="6"/>
                  </a:lnTo>
                  <a:lnTo>
                    <a:pt x="4" y="5"/>
                  </a:lnTo>
                  <a:lnTo>
                    <a:pt x="4" y="3"/>
                  </a:lnTo>
                  <a:lnTo>
                    <a:pt x="6" y="2"/>
                  </a:lnTo>
                  <a:lnTo>
                    <a:pt x="7" y="1"/>
                  </a:lnTo>
                  <a:close/>
                </a:path>
              </a:pathLst>
            </a:custGeom>
            <a:solidFill>
              <a:srgbClr val="808080"/>
            </a:solidFill>
            <a:ln w="9525">
              <a:noFill/>
              <a:round/>
              <a:headEnd/>
              <a:tailEnd/>
            </a:ln>
          </p:spPr>
          <p:txBody>
            <a:bodyPr/>
            <a:lstStyle/>
            <a:p>
              <a:endParaRPr lang="en-US"/>
            </a:p>
          </p:txBody>
        </p:sp>
        <p:sp>
          <p:nvSpPr>
            <p:cNvPr id="458" name="Freeform 604"/>
            <p:cNvSpPr>
              <a:spLocks/>
            </p:cNvSpPr>
            <p:nvPr/>
          </p:nvSpPr>
          <p:spPr bwMode="auto">
            <a:xfrm>
              <a:off x="2550" y="1331"/>
              <a:ext cx="22" cy="46"/>
            </a:xfrm>
            <a:custGeom>
              <a:avLst/>
              <a:gdLst>
                <a:gd name="T0" fmla="*/ 21 w 22"/>
                <a:gd name="T1" fmla="*/ 17 h 46"/>
                <a:gd name="T2" fmla="*/ 22 w 22"/>
                <a:gd name="T3" fmla="*/ 22 h 46"/>
                <a:gd name="T4" fmla="*/ 22 w 22"/>
                <a:gd name="T5" fmla="*/ 26 h 46"/>
                <a:gd name="T6" fmla="*/ 21 w 22"/>
                <a:gd name="T7" fmla="*/ 31 h 46"/>
                <a:gd name="T8" fmla="*/ 20 w 22"/>
                <a:gd name="T9" fmla="*/ 37 h 46"/>
                <a:gd name="T10" fmla="*/ 19 w 22"/>
                <a:gd name="T11" fmla="*/ 40 h 46"/>
                <a:gd name="T12" fmla="*/ 16 w 22"/>
                <a:gd name="T13" fmla="*/ 44 h 46"/>
                <a:gd name="T14" fmla="*/ 12 w 22"/>
                <a:gd name="T15" fmla="*/ 46 h 46"/>
                <a:gd name="T16" fmla="*/ 8 w 22"/>
                <a:gd name="T17" fmla="*/ 44 h 46"/>
                <a:gd name="T18" fmla="*/ 6 w 22"/>
                <a:gd name="T19" fmla="*/ 42 h 46"/>
                <a:gd name="T20" fmla="*/ 3 w 22"/>
                <a:gd name="T21" fmla="*/ 38 h 46"/>
                <a:gd name="T22" fmla="*/ 2 w 22"/>
                <a:gd name="T23" fmla="*/ 35 h 46"/>
                <a:gd name="T24" fmla="*/ 2 w 22"/>
                <a:gd name="T25" fmla="*/ 31 h 46"/>
                <a:gd name="T26" fmla="*/ 0 w 22"/>
                <a:gd name="T27" fmla="*/ 26 h 46"/>
                <a:gd name="T28" fmla="*/ 0 w 22"/>
                <a:gd name="T29" fmla="*/ 21 h 46"/>
                <a:gd name="T30" fmla="*/ 0 w 22"/>
                <a:gd name="T31" fmla="*/ 17 h 46"/>
                <a:gd name="T32" fmla="*/ 2 w 22"/>
                <a:gd name="T33" fmla="*/ 13 h 46"/>
                <a:gd name="T34" fmla="*/ 3 w 22"/>
                <a:gd name="T35" fmla="*/ 8 h 46"/>
                <a:gd name="T36" fmla="*/ 4 w 22"/>
                <a:gd name="T37" fmla="*/ 4 h 46"/>
                <a:gd name="T38" fmla="*/ 9 w 22"/>
                <a:gd name="T39" fmla="*/ 0 h 46"/>
                <a:gd name="T40" fmla="*/ 13 w 22"/>
                <a:gd name="T41" fmla="*/ 0 h 46"/>
                <a:gd name="T42" fmla="*/ 17 w 22"/>
                <a:gd name="T43" fmla="*/ 3 h 46"/>
                <a:gd name="T44" fmla="*/ 19 w 22"/>
                <a:gd name="T45" fmla="*/ 7 h 46"/>
                <a:gd name="T46" fmla="*/ 21 w 22"/>
                <a:gd name="T47" fmla="*/ 11 h 46"/>
                <a:gd name="T48" fmla="*/ 20 w 22"/>
                <a:gd name="T49" fmla="*/ 13 h 46"/>
                <a:gd name="T50" fmla="*/ 19 w 22"/>
                <a:gd name="T51" fmla="*/ 8 h 46"/>
                <a:gd name="T52" fmla="*/ 16 w 22"/>
                <a:gd name="T53" fmla="*/ 5 h 46"/>
                <a:gd name="T54" fmla="*/ 12 w 22"/>
                <a:gd name="T55" fmla="*/ 3 h 46"/>
                <a:gd name="T56" fmla="*/ 8 w 22"/>
                <a:gd name="T57" fmla="*/ 3 h 46"/>
                <a:gd name="T58" fmla="*/ 4 w 22"/>
                <a:gd name="T59" fmla="*/ 7 h 46"/>
                <a:gd name="T60" fmla="*/ 3 w 22"/>
                <a:gd name="T61" fmla="*/ 11 h 46"/>
                <a:gd name="T62" fmla="*/ 2 w 22"/>
                <a:gd name="T63" fmla="*/ 18 h 46"/>
                <a:gd name="T64" fmla="*/ 2 w 22"/>
                <a:gd name="T65" fmla="*/ 22 h 46"/>
                <a:gd name="T66" fmla="*/ 2 w 22"/>
                <a:gd name="T67" fmla="*/ 28 h 46"/>
                <a:gd name="T68" fmla="*/ 3 w 22"/>
                <a:gd name="T69" fmla="*/ 34 h 46"/>
                <a:gd name="T70" fmla="*/ 4 w 22"/>
                <a:gd name="T71" fmla="*/ 38 h 46"/>
                <a:gd name="T72" fmla="*/ 7 w 22"/>
                <a:gd name="T73" fmla="*/ 39 h 46"/>
                <a:gd name="T74" fmla="*/ 9 w 22"/>
                <a:gd name="T75" fmla="*/ 42 h 46"/>
                <a:gd name="T76" fmla="*/ 13 w 22"/>
                <a:gd name="T77" fmla="*/ 43 h 46"/>
                <a:gd name="T78" fmla="*/ 16 w 22"/>
                <a:gd name="T79" fmla="*/ 40 h 46"/>
                <a:gd name="T80" fmla="*/ 19 w 22"/>
                <a:gd name="T81" fmla="*/ 38 h 46"/>
                <a:gd name="T82" fmla="*/ 20 w 22"/>
                <a:gd name="T83" fmla="*/ 34 h 46"/>
                <a:gd name="T84" fmla="*/ 21 w 22"/>
                <a:gd name="T85" fmla="*/ 28 h 46"/>
                <a:gd name="T86" fmla="*/ 21 w 22"/>
                <a:gd name="T87" fmla="*/ 24 h 46"/>
                <a:gd name="T88" fmla="*/ 21 w 22"/>
                <a:gd name="T89" fmla="*/ 20 h 46"/>
                <a:gd name="T90" fmla="*/ 20 w 22"/>
                <a:gd name="T91" fmla="*/ 15 h 4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6"/>
                <a:gd name="T140" fmla="*/ 22 w 22"/>
                <a:gd name="T141" fmla="*/ 46 h 4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6">
                  <a:moveTo>
                    <a:pt x="21" y="13"/>
                  </a:moveTo>
                  <a:lnTo>
                    <a:pt x="21" y="16"/>
                  </a:lnTo>
                  <a:lnTo>
                    <a:pt x="21" y="17"/>
                  </a:lnTo>
                  <a:lnTo>
                    <a:pt x="22" y="20"/>
                  </a:lnTo>
                  <a:lnTo>
                    <a:pt x="22" y="21"/>
                  </a:lnTo>
                  <a:lnTo>
                    <a:pt x="22" y="22"/>
                  </a:lnTo>
                  <a:lnTo>
                    <a:pt x="22" y="24"/>
                  </a:lnTo>
                  <a:lnTo>
                    <a:pt x="22" y="25"/>
                  </a:lnTo>
                  <a:lnTo>
                    <a:pt x="22" y="26"/>
                  </a:lnTo>
                  <a:lnTo>
                    <a:pt x="22" y="29"/>
                  </a:lnTo>
                  <a:lnTo>
                    <a:pt x="21" y="30"/>
                  </a:lnTo>
                  <a:lnTo>
                    <a:pt x="21" y="31"/>
                  </a:lnTo>
                  <a:lnTo>
                    <a:pt x="21" y="34"/>
                  </a:lnTo>
                  <a:lnTo>
                    <a:pt x="20" y="35"/>
                  </a:lnTo>
                  <a:lnTo>
                    <a:pt x="20" y="37"/>
                  </a:lnTo>
                  <a:lnTo>
                    <a:pt x="20" y="38"/>
                  </a:lnTo>
                  <a:lnTo>
                    <a:pt x="19" y="39"/>
                  </a:lnTo>
                  <a:lnTo>
                    <a:pt x="19" y="40"/>
                  </a:lnTo>
                  <a:lnTo>
                    <a:pt x="17" y="42"/>
                  </a:lnTo>
                  <a:lnTo>
                    <a:pt x="16" y="43"/>
                  </a:lnTo>
                  <a:lnTo>
                    <a:pt x="16" y="44"/>
                  </a:lnTo>
                  <a:lnTo>
                    <a:pt x="15" y="44"/>
                  </a:lnTo>
                  <a:lnTo>
                    <a:pt x="13" y="46"/>
                  </a:lnTo>
                  <a:lnTo>
                    <a:pt x="12" y="46"/>
                  </a:lnTo>
                  <a:lnTo>
                    <a:pt x="11" y="46"/>
                  </a:lnTo>
                  <a:lnTo>
                    <a:pt x="9" y="46"/>
                  </a:lnTo>
                  <a:lnTo>
                    <a:pt x="8" y="44"/>
                  </a:lnTo>
                  <a:lnTo>
                    <a:pt x="7" y="43"/>
                  </a:lnTo>
                  <a:lnTo>
                    <a:pt x="6" y="43"/>
                  </a:lnTo>
                  <a:lnTo>
                    <a:pt x="6" y="42"/>
                  </a:lnTo>
                  <a:lnTo>
                    <a:pt x="4" y="40"/>
                  </a:lnTo>
                  <a:lnTo>
                    <a:pt x="4" y="39"/>
                  </a:lnTo>
                  <a:lnTo>
                    <a:pt x="3" y="38"/>
                  </a:lnTo>
                  <a:lnTo>
                    <a:pt x="3" y="37"/>
                  </a:lnTo>
                  <a:lnTo>
                    <a:pt x="3" y="35"/>
                  </a:lnTo>
                  <a:lnTo>
                    <a:pt x="2" y="35"/>
                  </a:lnTo>
                  <a:lnTo>
                    <a:pt x="2" y="34"/>
                  </a:lnTo>
                  <a:lnTo>
                    <a:pt x="2" y="33"/>
                  </a:lnTo>
                  <a:lnTo>
                    <a:pt x="2" y="31"/>
                  </a:lnTo>
                  <a:lnTo>
                    <a:pt x="0" y="29"/>
                  </a:lnTo>
                  <a:lnTo>
                    <a:pt x="0" y="28"/>
                  </a:lnTo>
                  <a:lnTo>
                    <a:pt x="0" y="26"/>
                  </a:lnTo>
                  <a:lnTo>
                    <a:pt x="0" y="24"/>
                  </a:lnTo>
                  <a:lnTo>
                    <a:pt x="0" y="22"/>
                  </a:lnTo>
                  <a:lnTo>
                    <a:pt x="0" y="21"/>
                  </a:lnTo>
                  <a:lnTo>
                    <a:pt x="0" y="20"/>
                  </a:lnTo>
                  <a:lnTo>
                    <a:pt x="0" y="18"/>
                  </a:lnTo>
                  <a:lnTo>
                    <a:pt x="0" y="17"/>
                  </a:lnTo>
                  <a:lnTo>
                    <a:pt x="0" y="16"/>
                  </a:lnTo>
                  <a:lnTo>
                    <a:pt x="0" y="15"/>
                  </a:lnTo>
                  <a:lnTo>
                    <a:pt x="2" y="13"/>
                  </a:lnTo>
                  <a:lnTo>
                    <a:pt x="2" y="11"/>
                  </a:lnTo>
                  <a:lnTo>
                    <a:pt x="2" y="9"/>
                  </a:lnTo>
                  <a:lnTo>
                    <a:pt x="3" y="8"/>
                  </a:lnTo>
                  <a:lnTo>
                    <a:pt x="3" y="7"/>
                  </a:lnTo>
                  <a:lnTo>
                    <a:pt x="4" y="5"/>
                  </a:lnTo>
                  <a:lnTo>
                    <a:pt x="4" y="4"/>
                  </a:lnTo>
                  <a:lnTo>
                    <a:pt x="6" y="3"/>
                  </a:lnTo>
                  <a:lnTo>
                    <a:pt x="8" y="0"/>
                  </a:lnTo>
                  <a:lnTo>
                    <a:pt x="9" y="0"/>
                  </a:lnTo>
                  <a:lnTo>
                    <a:pt x="11" y="0"/>
                  </a:lnTo>
                  <a:lnTo>
                    <a:pt x="12" y="0"/>
                  </a:lnTo>
                  <a:lnTo>
                    <a:pt x="13" y="0"/>
                  </a:lnTo>
                  <a:lnTo>
                    <a:pt x="15" y="2"/>
                  </a:lnTo>
                  <a:lnTo>
                    <a:pt x="16" y="2"/>
                  </a:lnTo>
                  <a:lnTo>
                    <a:pt x="17" y="3"/>
                  </a:lnTo>
                  <a:lnTo>
                    <a:pt x="17" y="4"/>
                  </a:lnTo>
                  <a:lnTo>
                    <a:pt x="19" y="5"/>
                  </a:lnTo>
                  <a:lnTo>
                    <a:pt x="19" y="7"/>
                  </a:lnTo>
                  <a:lnTo>
                    <a:pt x="20" y="8"/>
                  </a:lnTo>
                  <a:lnTo>
                    <a:pt x="20" y="9"/>
                  </a:lnTo>
                  <a:lnTo>
                    <a:pt x="21" y="11"/>
                  </a:lnTo>
                  <a:lnTo>
                    <a:pt x="21" y="13"/>
                  </a:lnTo>
                  <a:lnTo>
                    <a:pt x="20" y="15"/>
                  </a:lnTo>
                  <a:lnTo>
                    <a:pt x="20" y="13"/>
                  </a:lnTo>
                  <a:lnTo>
                    <a:pt x="19" y="11"/>
                  </a:lnTo>
                  <a:lnTo>
                    <a:pt x="19" y="9"/>
                  </a:lnTo>
                  <a:lnTo>
                    <a:pt x="19" y="8"/>
                  </a:lnTo>
                  <a:lnTo>
                    <a:pt x="17" y="8"/>
                  </a:lnTo>
                  <a:lnTo>
                    <a:pt x="17" y="7"/>
                  </a:lnTo>
                  <a:lnTo>
                    <a:pt x="16" y="5"/>
                  </a:lnTo>
                  <a:lnTo>
                    <a:pt x="15" y="4"/>
                  </a:lnTo>
                  <a:lnTo>
                    <a:pt x="13" y="3"/>
                  </a:lnTo>
                  <a:lnTo>
                    <a:pt x="12" y="3"/>
                  </a:lnTo>
                  <a:lnTo>
                    <a:pt x="11" y="3"/>
                  </a:lnTo>
                  <a:lnTo>
                    <a:pt x="9" y="3"/>
                  </a:lnTo>
                  <a:lnTo>
                    <a:pt x="8" y="3"/>
                  </a:lnTo>
                  <a:lnTo>
                    <a:pt x="6" y="5"/>
                  </a:lnTo>
                  <a:lnTo>
                    <a:pt x="6" y="7"/>
                  </a:lnTo>
                  <a:lnTo>
                    <a:pt x="4" y="7"/>
                  </a:lnTo>
                  <a:lnTo>
                    <a:pt x="4" y="8"/>
                  </a:lnTo>
                  <a:lnTo>
                    <a:pt x="4" y="9"/>
                  </a:lnTo>
                  <a:lnTo>
                    <a:pt x="3" y="11"/>
                  </a:lnTo>
                  <a:lnTo>
                    <a:pt x="3" y="13"/>
                  </a:lnTo>
                  <a:lnTo>
                    <a:pt x="2" y="16"/>
                  </a:lnTo>
                  <a:lnTo>
                    <a:pt x="2" y="18"/>
                  </a:lnTo>
                  <a:lnTo>
                    <a:pt x="2" y="20"/>
                  </a:lnTo>
                  <a:lnTo>
                    <a:pt x="2" y="21"/>
                  </a:lnTo>
                  <a:lnTo>
                    <a:pt x="2" y="22"/>
                  </a:lnTo>
                  <a:lnTo>
                    <a:pt x="2" y="24"/>
                  </a:lnTo>
                  <a:lnTo>
                    <a:pt x="2" y="26"/>
                  </a:lnTo>
                  <a:lnTo>
                    <a:pt x="2" y="28"/>
                  </a:lnTo>
                  <a:lnTo>
                    <a:pt x="3" y="31"/>
                  </a:lnTo>
                  <a:lnTo>
                    <a:pt x="3" y="33"/>
                  </a:lnTo>
                  <a:lnTo>
                    <a:pt x="3" y="34"/>
                  </a:lnTo>
                  <a:lnTo>
                    <a:pt x="4" y="35"/>
                  </a:lnTo>
                  <a:lnTo>
                    <a:pt x="4" y="37"/>
                  </a:lnTo>
                  <a:lnTo>
                    <a:pt x="4" y="38"/>
                  </a:lnTo>
                  <a:lnTo>
                    <a:pt x="6" y="38"/>
                  </a:lnTo>
                  <a:lnTo>
                    <a:pt x="6" y="39"/>
                  </a:lnTo>
                  <a:lnTo>
                    <a:pt x="7" y="39"/>
                  </a:lnTo>
                  <a:lnTo>
                    <a:pt x="7" y="40"/>
                  </a:lnTo>
                  <a:lnTo>
                    <a:pt x="8" y="42"/>
                  </a:lnTo>
                  <a:lnTo>
                    <a:pt x="9" y="42"/>
                  </a:lnTo>
                  <a:lnTo>
                    <a:pt x="11" y="43"/>
                  </a:lnTo>
                  <a:lnTo>
                    <a:pt x="12" y="43"/>
                  </a:lnTo>
                  <a:lnTo>
                    <a:pt x="13" y="43"/>
                  </a:lnTo>
                  <a:lnTo>
                    <a:pt x="15" y="42"/>
                  </a:lnTo>
                  <a:lnTo>
                    <a:pt x="16" y="42"/>
                  </a:lnTo>
                  <a:lnTo>
                    <a:pt x="16" y="40"/>
                  </a:lnTo>
                  <a:lnTo>
                    <a:pt x="17" y="40"/>
                  </a:lnTo>
                  <a:lnTo>
                    <a:pt x="17" y="38"/>
                  </a:lnTo>
                  <a:lnTo>
                    <a:pt x="19" y="38"/>
                  </a:lnTo>
                  <a:lnTo>
                    <a:pt x="19" y="37"/>
                  </a:lnTo>
                  <a:lnTo>
                    <a:pt x="19" y="35"/>
                  </a:lnTo>
                  <a:lnTo>
                    <a:pt x="20" y="34"/>
                  </a:lnTo>
                  <a:lnTo>
                    <a:pt x="20" y="33"/>
                  </a:lnTo>
                  <a:lnTo>
                    <a:pt x="20" y="30"/>
                  </a:lnTo>
                  <a:lnTo>
                    <a:pt x="21" y="28"/>
                  </a:lnTo>
                  <a:lnTo>
                    <a:pt x="21" y="26"/>
                  </a:lnTo>
                  <a:lnTo>
                    <a:pt x="21" y="25"/>
                  </a:lnTo>
                  <a:lnTo>
                    <a:pt x="21" y="24"/>
                  </a:lnTo>
                  <a:lnTo>
                    <a:pt x="21" y="22"/>
                  </a:lnTo>
                  <a:lnTo>
                    <a:pt x="21" y="21"/>
                  </a:lnTo>
                  <a:lnTo>
                    <a:pt x="21" y="20"/>
                  </a:lnTo>
                  <a:lnTo>
                    <a:pt x="21" y="18"/>
                  </a:lnTo>
                  <a:lnTo>
                    <a:pt x="20" y="17"/>
                  </a:lnTo>
                  <a:lnTo>
                    <a:pt x="20" y="15"/>
                  </a:lnTo>
                  <a:lnTo>
                    <a:pt x="21" y="13"/>
                  </a:lnTo>
                  <a:close/>
                </a:path>
              </a:pathLst>
            </a:custGeom>
            <a:solidFill>
              <a:srgbClr val="808080"/>
            </a:solidFill>
            <a:ln w="9525">
              <a:noFill/>
              <a:round/>
              <a:headEnd/>
              <a:tailEnd/>
            </a:ln>
          </p:spPr>
          <p:txBody>
            <a:bodyPr/>
            <a:lstStyle/>
            <a:p>
              <a:endParaRPr lang="en-US"/>
            </a:p>
          </p:txBody>
        </p:sp>
        <p:sp>
          <p:nvSpPr>
            <p:cNvPr id="459" name="Freeform 605"/>
            <p:cNvSpPr>
              <a:spLocks/>
            </p:cNvSpPr>
            <p:nvPr/>
          </p:nvSpPr>
          <p:spPr bwMode="auto">
            <a:xfrm>
              <a:off x="2553" y="1312"/>
              <a:ext cx="19" cy="91"/>
            </a:xfrm>
            <a:custGeom>
              <a:avLst/>
              <a:gdLst>
                <a:gd name="T0" fmla="*/ 1 w 19"/>
                <a:gd name="T1" fmla="*/ 21 h 91"/>
                <a:gd name="T2" fmla="*/ 4 w 19"/>
                <a:gd name="T3" fmla="*/ 30 h 91"/>
                <a:gd name="T4" fmla="*/ 1 w 19"/>
                <a:gd name="T5" fmla="*/ 53 h 91"/>
                <a:gd name="T6" fmla="*/ 0 w 19"/>
                <a:gd name="T7" fmla="*/ 56 h 91"/>
                <a:gd name="T8" fmla="*/ 19 w 19"/>
                <a:gd name="T9" fmla="*/ 91 h 91"/>
                <a:gd name="T10" fmla="*/ 19 w 19"/>
                <a:gd name="T11" fmla="*/ 0 h 91"/>
                <a:gd name="T12" fmla="*/ 1 w 19"/>
                <a:gd name="T13" fmla="*/ 21 h 91"/>
                <a:gd name="T14" fmla="*/ 0 60000 65536"/>
                <a:gd name="T15" fmla="*/ 0 60000 65536"/>
                <a:gd name="T16" fmla="*/ 0 60000 65536"/>
                <a:gd name="T17" fmla="*/ 0 60000 65536"/>
                <a:gd name="T18" fmla="*/ 0 60000 65536"/>
                <a:gd name="T19" fmla="*/ 0 60000 65536"/>
                <a:gd name="T20" fmla="*/ 0 60000 65536"/>
                <a:gd name="T21" fmla="*/ 0 w 19"/>
                <a:gd name="T22" fmla="*/ 0 h 91"/>
                <a:gd name="T23" fmla="*/ 19 w 19"/>
                <a:gd name="T24" fmla="*/ 91 h 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91">
                  <a:moveTo>
                    <a:pt x="1" y="21"/>
                  </a:moveTo>
                  <a:lnTo>
                    <a:pt x="4" y="30"/>
                  </a:lnTo>
                  <a:lnTo>
                    <a:pt x="1" y="53"/>
                  </a:lnTo>
                  <a:lnTo>
                    <a:pt x="0" y="56"/>
                  </a:lnTo>
                  <a:lnTo>
                    <a:pt x="19" y="91"/>
                  </a:lnTo>
                  <a:lnTo>
                    <a:pt x="19" y="0"/>
                  </a:lnTo>
                  <a:lnTo>
                    <a:pt x="1" y="21"/>
                  </a:lnTo>
                  <a:close/>
                </a:path>
              </a:pathLst>
            </a:custGeom>
            <a:solidFill>
              <a:srgbClr val="808080"/>
            </a:solidFill>
            <a:ln w="9525">
              <a:noFill/>
              <a:round/>
              <a:headEnd/>
              <a:tailEnd/>
            </a:ln>
          </p:spPr>
          <p:txBody>
            <a:bodyPr/>
            <a:lstStyle/>
            <a:p>
              <a:endParaRPr lang="en-US"/>
            </a:p>
          </p:txBody>
        </p:sp>
        <p:sp>
          <p:nvSpPr>
            <p:cNvPr id="460" name="Freeform 606"/>
            <p:cNvSpPr>
              <a:spLocks/>
            </p:cNvSpPr>
            <p:nvPr/>
          </p:nvSpPr>
          <p:spPr bwMode="auto">
            <a:xfrm>
              <a:off x="2553" y="1309"/>
              <a:ext cx="21" cy="95"/>
            </a:xfrm>
            <a:custGeom>
              <a:avLst/>
              <a:gdLst>
                <a:gd name="T0" fmla="*/ 1 w 21"/>
                <a:gd name="T1" fmla="*/ 25 h 95"/>
                <a:gd name="T2" fmla="*/ 1 w 21"/>
                <a:gd name="T3" fmla="*/ 22 h 95"/>
                <a:gd name="T4" fmla="*/ 4 w 21"/>
                <a:gd name="T5" fmla="*/ 31 h 95"/>
                <a:gd name="T6" fmla="*/ 4 w 21"/>
                <a:gd name="T7" fmla="*/ 33 h 95"/>
                <a:gd name="T8" fmla="*/ 1 w 21"/>
                <a:gd name="T9" fmla="*/ 56 h 95"/>
                <a:gd name="T10" fmla="*/ 0 w 21"/>
                <a:gd name="T11" fmla="*/ 60 h 95"/>
                <a:gd name="T12" fmla="*/ 0 w 21"/>
                <a:gd name="T13" fmla="*/ 57 h 95"/>
                <a:gd name="T14" fmla="*/ 19 w 21"/>
                <a:gd name="T15" fmla="*/ 94 h 95"/>
                <a:gd name="T16" fmla="*/ 19 w 21"/>
                <a:gd name="T17" fmla="*/ 2 h 95"/>
                <a:gd name="T18" fmla="*/ 21 w 21"/>
                <a:gd name="T19" fmla="*/ 3 h 95"/>
                <a:gd name="T20" fmla="*/ 1 w 21"/>
                <a:gd name="T21" fmla="*/ 25 h 95"/>
                <a:gd name="T22" fmla="*/ 1 w 21"/>
                <a:gd name="T23" fmla="*/ 22 h 95"/>
                <a:gd name="T24" fmla="*/ 19 w 21"/>
                <a:gd name="T25" fmla="*/ 2 h 95"/>
                <a:gd name="T26" fmla="*/ 21 w 21"/>
                <a:gd name="T27" fmla="*/ 0 h 95"/>
                <a:gd name="T28" fmla="*/ 21 w 21"/>
                <a:gd name="T29" fmla="*/ 2 h 95"/>
                <a:gd name="T30" fmla="*/ 21 w 21"/>
                <a:gd name="T31" fmla="*/ 0 h 95"/>
                <a:gd name="T32" fmla="*/ 21 w 21"/>
                <a:gd name="T33" fmla="*/ 2 h 95"/>
                <a:gd name="T34" fmla="*/ 19 w 21"/>
                <a:gd name="T35" fmla="*/ 94 h 95"/>
                <a:gd name="T36" fmla="*/ 21 w 21"/>
                <a:gd name="T37" fmla="*/ 94 h 95"/>
                <a:gd name="T38" fmla="*/ 19 w 21"/>
                <a:gd name="T39" fmla="*/ 95 h 95"/>
                <a:gd name="T40" fmla="*/ 0 w 21"/>
                <a:gd name="T41" fmla="*/ 60 h 95"/>
                <a:gd name="T42" fmla="*/ 0 w 21"/>
                <a:gd name="T43" fmla="*/ 59 h 95"/>
                <a:gd name="T44" fmla="*/ 0 w 21"/>
                <a:gd name="T45" fmla="*/ 55 h 95"/>
                <a:gd name="T46" fmla="*/ 3 w 21"/>
                <a:gd name="T47" fmla="*/ 33 h 95"/>
                <a:gd name="T48" fmla="*/ 4 w 21"/>
                <a:gd name="T49" fmla="*/ 33 h 95"/>
                <a:gd name="T50" fmla="*/ 1 w 21"/>
                <a:gd name="T51" fmla="*/ 24 h 95"/>
                <a:gd name="T52" fmla="*/ 1 w 21"/>
                <a:gd name="T53" fmla="*/ 22 h 95"/>
                <a:gd name="T54" fmla="*/ 1 w 21"/>
                <a:gd name="T55" fmla="*/ 25 h 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
                <a:gd name="T85" fmla="*/ 0 h 95"/>
                <a:gd name="T86" fmla="*/ 21 w 21"/>
                <a:gd name="T87" fmla="*/ 95 h 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 h="95">
                  <a:moveTo>
                    <a:pt x="1" y="25"/>
                  </a:moveTo>
                  <a:lnTo>
                    <a:pt x="1" y="22"/>
                  </a:lnTo>
                  <a:lnTo>
                    <a:pt x="4" y="31"/>
                  </a:lnTo>
                  <a:lnTo>
                    <a:pt x="4" y="33"/>
                  </a:lnTo>
                  <a:lnTo>
                    <a:pt x="1" y="56"/>
                  </a:lnTo>
                  <a:lnTo>
                    <a:pt x="0" y="60"/>
                  </a:lnTo>
                  <a:lnTo>
                    <a:pt x="0" y="57"/>
                  </a:lnTo>
                  <a:lnTo>
                    <a:pt x="19" y="94"/>
                  </a:lnTo>
                  <a:lnTo>
                    <a:pt x="19" y="2"/>
                  </a:lnTo>
                  <a:lnTo>
                    <a:pt x="21" y="3"/>
                  </a:lnTo>
                  <a:lnTo>
                    <a:pt x="1" y="25"/>
                  </a:lnTo>
                  <a:lnTo>
                    <a:pt x="1" y="22"/>
                  </a:lnTo>
                  <a:lnTo>
                    <a:pt x="19" y="2"/>
                  </a:lnTo>
                  <a:lnTo>
                    <a:pt x="21" y="0"/>
                  </a:lnTo>
                  <a:lnTo>
                    <a:pt x="21" y="2"/>
                  </a:lnTo>
                  <a:lnTo>
                    <a:pt x="21" y="0"/>
                  </a:lnTo>
                  <a:lnTo>
                    <a:pt x="21" y="2"/>
                  </a:lnTo>
                  <a:lnTo>
                    <a:pt x="19" y="94"/>
                  </a:lnTo>
                  <a:lnTo>
                    <a:pt x="21" y="94"/>
                  </a:lnTo>
                  <a:lnTo>
                    <a:pt x="19" y="95"/>
                  </a:lnTo>
                  <a:lnTo>
                    <a:pt x="0" y="60"/>
                  </a:lnTo>
                  <a:lnTo>
                    <a:pt x="0" y="59"/>
                  </a:lnTo>
                  <a:lnTo>
                    <a:pt x="0" y="55"/>
                  </a:lnTo>
                  <a:lnTo>
                    <a:pt x="3" y="33"/>
                  </a:lnTo>
                  <a:lnTo>
                    <a:pt x="4" y="33"/>
                  </a:lnTo>
                  <a:lnTo>
                    <a:pt x="1" y="24"/>
                  </a:lnTo>
                  <a:lnTo>
                    <a:pt x="1" y="22"/>
                  </a:lnTo>
                  <a:lnTo>
                    <a:pt x="1" y="25"/>
                  </a:lnTo>
                  <a:close/>
                </a:path>
              </a:pathLst>
            </a:custGeom>
            <a:solidFill>
              <a:srgbClr val="808080"/>
            </a:solidFill>
            <a:ln w="9525">
              <a:noFill/>
              <a:round/>
              <a:headEnd/>
              <a:tailEnd/>
            </a:ln>
          </p:spPr>
          <p:txBody>
            <a:bodyPr/>
            <a:lstStyle/>
            <a:p>
              <a:endParaRPr lang="en-US"/>
            </a:p>
          </p:txBody>
        </p:sp>
        <p:sp>
          <p:nvSpPr>
            <p:cNvPr id="461" name="Freeform 607"/>
            <p:cNvSpPr>
              <a:spLocks/>
            </p:cNvSpPr>
            <p:nvPr/>
          </p:nvSpPr>
          <p:spPr bwMode="auto">
            <a:xfrm>
              <a:off x="2515" y="1432"/>
              <a:ext cx="52" cy="41"/>
            </a:xfrm>
            <a:custGeom>
              <a:avLst/>
              <a:gdLst>
                <a:gd name="T0" fmla="*/ 2 w 52"/>
                <a:gd name="T1" fmla="*/ 28 h 41"/>
                <a:gd name="T2" fmla="*/ 0 w 52"/>
                <a:gd name="T3" fmla="*/ 41 h 41"/>
                <a:gd name="T4" fmla="*/ 52 w 52"/>
                <a:gd name="T5" fmla="*/ 34 h 41"/>
                <a:gd name="T6" fmla="*/ 38 w 52"/>
                <a:gd name="T7" fmla="*/ 0 h 41"/>
                <a:gd name="T8" fmla="*/ 2 w 52"/>
                <a:gd name="T9" fmla="*/ 28 h 41"/>
                <a:gd name="T10" fmla="*/ 0 60000 65536"/>
                <a:gd name="T11" fmla="*/ 0 60000 65536"/>
                <a:gd name="T12" fmla="*/ 0 60000 65536"/>
                <a:gd name="T13" fmla="*/ 0 60000 65536"/>
                <a:gd name="T14" fmla="*/ 0 60000 65536"/>
                <a:gd name="T15" fmla="*/ 0 w 52"/>
                <a:gd name="T16" fmla="*/ 0 h 41"/>
                <a:gd name="T17" fmla="*/ 52 w 52"/>
                <a:gd name="T18" fmla="*/ 41 h 41"/>
              </a:gdLst>
              <a:ahLst/>
              <a:cxnLst>
                <a:cxn ang="T10">
                  <a:pos x="T0" y="T1"/>
                </a:cxn>
                <a:cxn ang="T11">
                  <a:pos x="T2" y="T3"/>
                </a:cxn>
                <a:cxn ang="T12">
                  <a:pos x="T4" y="T5"/>
                </a:cxn>
                <a:cxn ang="T13">
                  <a:pos x="T6" y="T7"/>
                </a:cxn>
                <a:cxn ang="T14">
                  <a:pos x="T8" y="T9"/>
                </a:cxn>
              </a:cxnLst>
              <a:rect l="T15" t="T16" r="T17" b="T18"/>
              <a:pathLst>
                <a:path w="52" h="41">
                  <a:moveTo>
                    <a:pt x="2" y="28"/>
                  </a:moveTo>
                  <a:lnTo>
                    <a:pt x="0" y="41"/>
                  </a:lnTo>
                  <a:lnTo>
                    <a:pt x="52" y="34"/>
                  </a:lnTo>
                  <a:lnTo>
                    <a:pt x="38" y="0"/>
                  </a:lnTo>
                  <a:lnTo>
                    <a:pt x="2" y="28"/>
                  </a:lnTo>
                  <a:close/>
                </a:path>
              </a:pathLst>
            </a:custGeom>
            <a:solidFill>
              <a:srgbClr val="808080"/>
            </a:solidFill>
            <a:ln w="9525">
              <a:noFill/>
              <a:round/>
              <a:headEnd/>
              <a:tailEnd/>
            </a:ln>
          </p:spPr>
          <p:txBody>
            <a:bodyPr/>
            <a:lstStyle/>
            <a:p>
              <a:endParaRPr lang="en-US"/>
            </a:p>
          </p:txBody>
        </p:sp>
        <p:sp>
          <p:nvSpPr>
            <p:cNvPr id="462" name="Freeform 608"/>
            <p:cNvSpPr>
              <a:spLocks/>
            </p:cNvSpPr>
            <p:nvPr/>
          </p:nvSpPr>
          <p:spPr bwMode="auto">
            <a:xfrm>
              <a:off x="2514" y="1430"/>
              <a:ext cx="55" cy="44"/>
            </a:xfrm>
            <a:custGeom>
              <a:avLst/>
              <a:gdLst>
                <a:gd name="T0" fmla="*/ 4 w 55"/>
                <a:gd name="T1" fmla="*/ 31 h 44"/>
                <a:gd name="T2" fmla="*/ 4 w 55"/>
                <a:gd name="T3" fmla="*/ 30 h 44"/>
                <a:gd name="T4" fmla="*/ 3 w 55"/>
                <a:gd name="T5" fmla="*/ 43 h 44"/>
                <a:gd name="T6" fmla="*/ 1 w 55"/>
                <a:gd name="T7" fmla="*/ 40 h 44"/>
                <a:gd name="T8" fmla="*/ 53 w 55"/>
                <a:gd name="T9" fmla="*/ 34 h 44"/>
                <a:gd name="T10" fmla="*/ 52 w 55"/>
                <a:gd name="T11" fmla="*/ 36 h 44"/>
                <a:gd name="T12" fmla="*/ 38 w 55"/>
                <a:gd name="T13" fmla="*/ 4 h 44"/>
                <a:gd name="T14" fmla="*/ 40 w 55"/>
                <a:gd name="T15" fmla="*/ 4 h 44"/>
                <a:gd name="T16" fmla="*/ 4 w 55"/>
                <a:gd name="T17" fmla="*/ 31 h 44"/>
                <a:gd name="T18" fmla="*/ 1 w 55"/>
                <a:gd name="T19" fmla="*/ 27 h 44"/>
                <a:gd name="T20" fmla="*/ 38 w 55"/>
                <a:gd name="T21" fmla="*/ 1 h 44"/>
                <a:gd name="T22" fmla="*/ 39 w 55"/>
                <a:gd name="T23" fmla="*/ 0 h 44"/>
                <a:gd name="T24" fmla="*/ 40 w 55"/>
                <a:gd name="T25" fmla="*/ 0 h 44"/>
                <a:gd name="T26" fmla="*/ 40 w 55"/>
                <a:gd name="T27" fmla="*/ 1 h 44"/>
                <a:gd name="T28" fmla="*/ 55 w 55"/>
                <a:gd name="T29" fmla="*/ 35 h 44"/>
                <a:gd name="T30" fmla="*/ 55 w 55"/>
                <a:gd name="T31" fmla="*/ 36 h 44"/>
                <a:gd name="T32" fmla="*/ 55 w 55"/>
                <a:gd name="T33" fmla="*/ 37 h 44"/>
                <a:gd name="T34" fmla="*/ 53 w 55"/>
                <a:gd name="T35" fmla="*/ 37 h 44"/>
                <a:gd name="T36" fmla="*/ 1 w 55"/>
                <a:gd name="T37" fmla="*/ 44 h 44"/>
                <a:gd name="T38" fmla="*/ 0 w 55"/>
                <a:gd name="T39" fmla="*/ 44 h 44"/>
                <a:gd name="T40" fmla="*/ 0 w 55"/>
                <a:gd name="T41" fmla="*/ 43 h 44"/>
                <a:gd name="T42" fmla="*/ 1 w 55"/>
                <a:gd name="T43" fmla="*/ 28 h 44"/>
                <a:gd name="T44" fmla="*/ 0 w 55"/>
                <a:gd name="T45" fmla="*/ 28 h 44"/>
                <a:gd name="T46" fmla="*/ 1 w 55"/>
                <a:gd name="T47" fmla="*/ 28 h 44"/>
                <a:gd name="T48" fmla="*/ 1 w 55"/>
                <a:gd name="T49" fmla="*/ 27 h 44"/>
                <a:gd name="T50" fmla="*/ 4 w 55"/>
                <a:gd name="T51" fmla="*/ 31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5"/>
                <a:gd name="T79" fmla="*/ 0 h 44"/>
                <a:gd name="T80" fmla="*/ 55 w 55"/>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5" h="44">
                  <a:moveTo>
                    <a:pt x="4" y="31"/>
                  </a:moveTo>
                  <a:lnTo>
                    <a:pt x="4" y="30"/>
                  </a:lnTo>
                  <a:lnTo>
                    <a:pt x="3" y="43"/>
                  </a:lnTo>
                  <a:lnTo>
                    <a:pt x="1" y="40"/>
                  </a:lnTo>
                  <a:lnTo>
                    <a:pt x="53" y="34"/>
                  </a:lnTo>
                  <a:lnTo>
                    <a:pt x="52" y="36"/>
                  </a:lnTo>
                  <a:lnTo>
                    <a:pt x="38" y="4"/>
                  </a:lnTo>
                  <a:lnTo>
                    <a:pt x="40" y="4"/>
                  </a:lnTo>
                  <a:lnTo>
                    <a:pt x="4" y="31"/>
                  </a:lnTo>
                  <a:lnTo>
                    <a:pt x="1" y="27"/>
                  </a:lnTo>
                  <a:lnTo>
                    <a:pt x="38" y="1"/>
                  </a:lnTo>
                  <a:lnTo>
                    <a:pt x="39" y="0"/>
                  </a:lnTo>
                  <a:lnTo>
                    <a:pt x="40" y="0"/>
                  </a:lnTo>
                  <a:lnTo>
                    <a:pt x="40" y="1"/>
                  </a:lnTo>
                  <a:lnTo>
                    <a:pt x="55" y="35"/>
                  </a:lnTo>
                  <a:lnTo>
                    <a:pt x="55" y="36"/>
                  </a:lnTo>
                  <a:lnTo>
                    <a:pt x="55" y="37"/>
                  </a:lnTo>
                  <a:lnTo>
                    <a:pt x="53" y="37"/>
                  </a:lnTo>
                  <a:lnTo>
                    <a:pt x="1" y="44"/>
                  </a:lnTo>
                  <a:lnTo>
                    <a:pt x="0" y="44"/>
                  </a:lnTo>
                  <a:lnTo>
                    <a:pt x="0" y="43"/>
                  </a:lnTo>
                  <a:lnTo>
                    <a:pt x="1" y="28"/>
                  </a:lnTo>
                  <a:lnTo>
                    <a:pt x="0" y="28"/>
                  </a:lnTo>
                  <a:lnTo>
                    <a:pt x="1" y="28"/>
                  </a:lnTo>
                  <a:lnTo>
                    <a:pt x="1" y="27"/>
                  </a:lnTo>
                  <a:lnTo>
                    <a:pt x="4" y="31"/>
                  </a:lnTo>
                  <a:close/>
                </a:path>
              </a:pathLst>
            </a:custGeom>
            <a:solidFill>
              <a:srgbClr val="808080"/>
            </a:solidFill>
            <a:ln w="9525">
              <a:noFill/>
              <a:round/>
              <a:headEnd/>
              <a:tailEnd/>
            </a:ln>
          </p:spPr>
          <p:txBody>
            <a:bodyPr/>
            <a:lstStyle/>
            <a:p>
              <a:endParaRPr lang="en-US"/>
            </a:p>
          </p:txBody>
        </p:sp>
        <p:sp>
          <p:nvSpPr>
            <p:cNvPr id="463" name="Freeform 609"/>
            <p:cNvSpPr>
              <a:spLocks/>
            </p:cNvSpPr>
            <p:nvPr/>
          </p:nvSpPr>
          <p:spPr bwMode="auto">
            <a:xfrm>
              <a:off x="2587" y="1474"/>
              <a:ext cx="63" cy="83"/>
            </a:xfrm>
            <a:custGeom>
              <a:avLst/>
              <a:gdLst>
                <a:gd name="T0" fmla="*/ 22 w 63"/>
                <a:gd name="T1" fmla="*/ 2 h 83"/>
                <a:gd name="T2" fmla="*/ 26 w 63"/>
                <a:gd name="T3" fmla="*/ 1 h 83"/>
                <a:gd name="T4" fmla="*/ 28 w 63"/>
                <a:gd name="T5" fmla="*/ 0 h 83"/>
                <a:gd name="T6" fmla="*/ 32 w 63"/>
                <a:gd name="T7" fmla="*/ 0 h 83"/>
                <a:gd name="T8" fmla="*/ 35 w 63"/>
                <a:gd name="T9" fmla="*/ 0 h 83"/>
                <a:gd name="T10" fmla="*/ 37 w 63"/>
                <a:gd name="T11" fmla="*/ 1 h 83"/>
                <a:gd name="T12" fmla="*/ 48 w 63"/>
                <a:gd name="T13" fmla="*/ 6 h 83"/>
                <a:gd name="T14" fmla="*/ 50 w 63"/>
                <a:gd name="T15" fmla="*/ 9 h 83"/>
                <a:gd name="T16" fmla="*/ 53 w 63"/>
                <a:gd name="T17" fmla="*/ 10 h 83"/>
                <a:gd name="T18" fmla="*/ 54 w 63"/>
                <a:gd name="T19" fmla="*/ 14 h 83"/>
                <a:gd name="T20" fmla="*/ 57 w 63"/>
                <a:gd name="T21" fmla="*/ 15 h 83"/>
                <a:gd name="T22" fmla="*/ 58 w 63"/>
                <a:gd name="T23" fmla="*/ 19 h 83"/>
                <a:gd name="T24" fmla="*/ 62 w 63"/>
                <a:gd name="T25" fmla="*/ 28 h 83"/>
                <a:gd name="T26" fmla="*/ 63 w 63"/>
                <a:gd name="T27" fmla="*/ 34 h 83"/>
                <a:gd name="T28" fmla="*/ 63 w 63"/>
                <a:gd name="T29" fmla="*/ 37 h 83"/>
                <a:gd name="T30" fmla="*/ 63 w 63"/>
                <a:gd name="T31" fmla="*/ 41 h 83"/>
                <a:gd name="T32" fmla="*/ 63 w 63"/>
                <a:gd name="T33" fmla="*/ 45 h 83"/>
                <a:gd name="T34" fmla="*/ 63 w 63"/>
                <a:gd name="T35" fmla="*/ 49 h 83"/>
                <a:gd name="T36" fmla="*/ 59 w 63"/>
                <a:gd name="T37" fmla="*/ 62 h 83"/>
                <a:gd name="T38" fmla="*/ 58 w 63"/>
                <a:gd name="T39" fmla="*/ 65 h 83"/>
                <a:gd name="T40" fmla="*/ 57 w 63"/>
                <a:gd name="T41" fmla="*/ 69 h 83"/>
                <a:gd name="T42" fmla="*/ 54 w 63"/>
                <a:gd name="T43" fmla="*/ 70 h 83"/>
                <a:gd name="T44" fmla="*/ 53 w 63"/>
                <a:gd name="T45" fmla="*/ 72 h 83"/>
                <a:gd name="T46" fmla="*/ 52 w 63"/>
                <a:gd name="T47" fmla="*/ 75 h 83"/>
                <a:gd name="T48" fmla="*/ 45 w 63"/>
                <a:gd name="T49" fmla="*/ 78 h 83"/>
                <a:gd name="T50" fmla="*/ 40 w 63"/>
                <a:gd name="T51" fmla="*/ 82 h 83"/>
                <a:gd name="T52" fmla="*/ 36 w 63"/>
                <a:gd name="T53" fmla="*/ 82 h 83"/>
                <a:gd name="T54" fmla="*/ 32 w 63"/>
                <a:gd name="T55" fmla="*/ 82 h 83"/>
                <a:gd name="T56" fmla="*/ 28 w 63"/>
                <a:gd name="T57" fmla="*/ 82 h 83"/>
                <a:gd name="T58" fmla="*/ 18 w 63"/>
                <a:gd name="T59" fmla="*/ 78 h 83"/>
                <a:gd name="T60" fmla="*/ 15 w 63"/>
                <a:gd name="T61" fmla="*/ 75 h 83"/>
                <a:gd name="T62" fmla="*/ 13 w 63"/>
                <a:gd name="T63" fmla="*/ 72 h 83"/>
                <a:gd name="T64" fmla="*/ 10 w 63"/>
                <a:gd name="T65" fmla="*/ 71 h 83"/>
                <a:gd name="T66" fmla="*/ 9 w 63"/>
                <a:gd name="T67" fmla="*/ 69 h 83"/>
                <a:gd name="T68" fmla="*/ 6 w 63"/>
                <a:gd name="T69" fmla="*/ 67 h 83"/>
                <a:gd name="T70" fmla="*/ 5 w 63"/>
                <a:gd name="T71" fmla="*/ 62 h 83"/>
                <a:gd name="T72" fmla="*/ 1 w 63"/>
                <a:gd name="T73" fmla="*/ 54 h 83"/>
                <a:gd name="T74" fmla="*/ 0 w 63"/>
                <a:gd name="T75" fmla="*/ 49 h 83"/>
                <a:gd name="T76" fmla="*/ 0 w 63"/>
                <a:gd name="T77" fmla="*/ 45 h 83"/>
                <a:gd name="T78" fmla="*/ 0 w 63"/>
                <a:gd name="T79" fmla="*/ 41 h 83"/>
                <a:gd name="T80" fmla="*/ 0 w 63"/>
                <a:gd name="T81" fmla="*/ 37 h 83"/>
                <a:gd name="T82" fmla="*/ 0 w 63"/>
                <a:gd name="T83" fmla="*/ 34 h 83"/>
                <a:gd name="T84" fmla="*/ 2 w 63"/>
                <a:gd name="T85" fmla="*/ 21 h 83"/>
                <a:gd name="T86" fmla="*/ 4 w 63"/>
                <a:gd name="T87" fmla="*/ 18 h 83"/>
                <a:gd name="T88" fmla="*/ 6 w 63"/>
                <a:gd name="T89" fmla="*/ 15 h 83"/>
                <a:gd name="T90" fmla="*/ 9 w 63"/>
                <a:gd name="T91" fmla="*/ 12 h 83"/>
                <a:gd name="T92" fmla="*/ 10 w 63"/>
                <a:gd name="T93" fmla="*/ 9 h 83"/>
                <a:gd name="T94" fmla="*/ 14 w 63"/>
                <a:gd name="T95" fmla="*/ 6 h 8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83"/>
                <a:gd name="T146" fmla="*/ 63 w 63"/>
                <a:gd name="T147" fmla="*/ 83 h 8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83">
                  <a:moveTo>
                    <a:pt x="18" y="4"/>
                  </a:moveTo>
                  <a:lnTo>
                    <a:pt x="20" y="2"/>
                  </a:lnTo>
                  <a:lnTo>
                    <a:pt x="22" y="2"/>
                  </a:lnTo>
                  <a:lnTo>
                    <a:pt x="23" y="1"/>
                  </a:lnTo>
                  <a:lnTo>
                    <a:pt x="24" y="1"/>
                  </a:lnTo>
                  <a:lnTo>
                    <a:pt x="26" y="1"/>
                  </a:lnTo>
                  <a:lnTo>
                    <a:pt x="27" y="1"/>
                  </a:lnTo>
                  <a:lnTo>
                    <a:pt x="27" y="0"/>
                  </a:lnTo>
                  <a:lnTo>
                    <a:pt x="28" y="0"/>
                  </a:lnTo>
                  <a:lnTo>
                    <a:pt x="29" y="0"/>
                  </a:lnTo>
                  <a:lnTo>
                    <a:pt x="31" y="0"/>
                  </a:lnTo>
                  <a:lnTo>
                    <a:pt x="32" y="0"/>
                  </a:lnTo>
                  <a:lnTo>
                    <a:pt x="33" y="0"/>
                  </a:lnTo>
                  <a:lnTo>
                    <a:pt x="35" y="1"/>
                  </a:lnTo>
                  <a:lnTo>
                    <a:pt x="35" y="0"/>
                  </a:lnTo>
                  <a:lnTo>
                    <a:pt x="35" y="1"/>
                  </a:lnTo>
                  <a:lnTo>
                    <a:pt x="36" y="1"/>
                  </a:lnTo>
                  <a:lnTo>
                    <a:pt x="37" y="1"/>
                  </a:lnTo>
                  <a:lnTo>
                    <a:pt x="45" y="5"/>
                  </a:lnTo>
                  <a:lnTo>
                    <a:pt x="46" y="5"/>
                  </a:lnTo>
                  <a:lnTo>
                    <a:pt x="48" y="6"/>
                  </a:lnTo>
                  <a:lnTo>
                    <a:pt x="49" y="8"/>
                  </a:lnTo>
                  <a:lnTo>
                    <a:pt x="50" y="8"/>
                  </a:lnTo>
                  <a:lnTo>
                    <a:pt x="50" y="9"/>
                  </a:lnTo>
                  <a:lnTo>
                    <a:pt x="52" y="9"/>
                  </a:lnTo>
                  <a:lnTo>
                    <a:pt x="52" y="10"/>
                  </a:lnTo>
                  <a:lnTo>
                    <a:pt x="53" y="10"/>
                  </a:lnTo>
                  <a:lnTo>
                    <a:pt x="53" y="12"/>
                  </a:lnTo>
                  <a:lnTo>
                    <a:pt x="54" y="13"/>
                  </a:lnTo>
                  <a:lnTo>
                    <a:pt x="54" y="14"/>
                  </a:lnTo>
                  <a:lnTo>
                    <a:pt x="55" y="14"/>
                  </a:lnTo>
                  <a:lnTo>
                    <a:pt x="55" y="15"/>
                  </a:lnTo>
                  <a:lnTo>
                    <a:pt x="57" y="15"/>
                  </a:lnTo>
                  <a:lnTo>
                    <a:pt x="57" y="17"/>
                  </a:lnTo>
                  <a:lnTo>
                    <a:pt x="57" y="18"/>
                  </a:lnTo>
                  <a:lnTo>
                    <a:pt x="58" y="19"/>
                  </a:lnTo>
                  <a:lnTo>
                    <a:pt x="59" y="21"/>
                  </a:lnTo>
                  <a:lnTo>
                    <a:pt x="61" y="24"/>
                  </a:lnTo>
                  <a:lnTo>
                    <a:pt x="62" y="28"/>
                  </a:lnTo>
                  <a:lnTo>
                    <a:pt x="62" y="30"/>
                  </a:lnTo>
                  <a:lnTo>
                    <a:pt x="63" y="32"/>
                  </a:lnTo>
                  <a:lnTo>
                    <a:pt x="63" y="34"/>
                  </a:lnTo>
                  <a:lnTo>
                    <a:pt x="63" y="35"/>
                  </a:lnTo>
                  <a:lnTo>
                    <a:pt x="63" y="36"/>
                  </a:lnTo>
                  <a:lnTo>
                    <a:pt x="63" y="37"/>
                  </a:lnTo>
                  <a:lnTo>
                    <a:pt x="63" y="39"/>
                  </a:lnTo>
                  <a:lnTo>
                    <a:pt x="63" y="40"/>
                  </a:lnTo>
                  <a:lnTo>
                    <a:pt x="63" y="41"/>
                  </a:lnTo>
                  <a:lnTo>
                    <a:pt x="63" y="43"/>
                  </a:lnTo>
                  <a:lnTo>
                    <a:pt x="63" y="44"/>
                  </a:lnTo>
                  <a:lnTo>
                    <a:pt x="63" y="45"/>
                  </a:lnTo>
                  <a:lnTo>
                    <a:pt x="63" y="47"/>
                  </a:lnTo>
                  <a:lnTo>
                    <a:pt x="63" y="48"/>
                  </a:lnTo>
                  <a:lnTo>
                    <a:pt x="63" y="49"/>
                  </a:lnTo>
                  <a:lnTo>
                    <a:pt x="63" y="52"/>
                  </a:lnTo>
                  <a:lnTo>
                    <a:pt x="61" y="62"/>
                  </a:lnTo>
                  <a:lnTo>
                    <a:pt x="59" y="62"/>
                  </a:lnTo>
                  <a:lnTo>
                    <a:pt x="59" y="63"/>
                  </a:lnTo>
                  <a:lnTo>
                    <a:pt x="59" y="65"/>
                  </a:lnTo>
                  <a:lnTo>
                    <a:pt x="58" y="65"/>
                  </a:lnTo>
                  <a:lnTo>
                    <a:pt x="58" y="66"/>
                  </a:lnTo>
                  <a:lnTo>
                    <a:pt x="57" y="67"/>
                  </a:lnTo>
                  <a:lnTo>
                    <a:pt x="57" y="69"/>
                  </a:lnTo>
                  <a:lnTo>
                    <a:pt x="55" y="69"/>
                  </a:lnTo>
                  <a:lnTo>
                    <a:pt x="55" y="70"/>
                  </a:lnTo>
                  <a:lnTo>
                    <a:pt x="54" y="70"/>
                  </a:lnTo>
                  <a:lnTo>
                    <a:pt x="54" y="71"/>
                  </a:lnTo>
                  <a:lnTo>
                    <a:pt x="53" y="71"/>
                  </a:lnTo>
                  <a:lnTo>
                    <a:pt x="53" y="72"/>
                  </a:lnTo>
                  <a:lnTo>
                    <a:pt x="53" y="74"/>
                  </a:lnTo>
                  <a:lnTo>
                    <a:pt x="52" y="74"/>
                  </a:lnTo>
                  <a:lnTo>
                    <a:pt x="52" y="75"/>
                  </a:lnTo>
                  <a:lnTo>
                    <a:pt x="49" y="75"/>
                  </a:lnTo>
                  <a:lnTo>
                    <a:pt x="49" y="76"/>
                  </a:lnTo>
                  <a:lnTo>
                    <a:pt x="45" y="78"/>
                  </a:lnTo>
                  <a:lnTo>
                    <a:pt x="42" y="80"/>
                  </a:lnTo>
                  <a:lnTo>
                    <a:pt x="41" y="80"/>
                  </a:lnTo>
                  <a:lnTo>
                    <a:pt x="40" y="82"/>
                  </a:lnTo>
                  <a:lnTo>
                    <a:pt x="39" y="82"/>
                  </a:lnTo>
                  <a:lnTo>
                    <a:pt x="37" y="82"/>
                  </a:lnTo>
                  <a:lnTo>
                    <a:pt x="36" y="82"/>
                  </a:lnTo>
                  <a:lnTo>
                    <a:pt x="35" y="82"/>
                  </a:lnTo>
                  <a:lnTo>
                    <a:pt x="33" y="82"/>
                  </a:lnTo>
                  <a:lnTo>
                    <a:pt x="32" y="82"/>
                  </a:lnTo>
                  <a:lnTo>
                    <a:pt x="31" y="82"/>
                  </a:lnTo>
                  <a:lnTo>
                    <a:pt x="29" y="83"/>
                  </a:lnTo>
                  <a:lnTo>
                    <a:pt x="28" y="82"/>
                  </a:lnTo>
                  <a:lnTo>
                    <a:pt x="27" y="82"/>
                  </a:lnTo>
                  <a:lnTo>
                    <a:pt x="26" y="82"/>
                  </a:lnTo>
                  <a:lnTo>
                    <a:pt x="18" y="78"/>
                  </a:lnTo>
                  <a:lnTo>
                    <a:pt x="17" y="76"/>
                  </a:lnTo>
                  <a:lnTo>
                    <a:pt x="15" y="76"/>
                  </a:lnTo>
                  <a:lnTo>
                    <a:pt x="15" y="75"/>
                  </a:lnTo>
                  <a:lnTo>
                    <a:pt x="14" y="75"/>
                  </a:lnTo>
                  <a:lnTo>
                    <a:pt x="13" y="74"/>
                  </a:lnTo>
                  <a:lnTo>
                    <a:pt x="13" y="72"/>
                  </a:lnTo>
                  <a:lnTo>
                    <a:pt x="11" y="72"/>
                  </a:lnTo>
                  <a:lnTo>
                    <a:pt x="11" y="71"/>
                  </a:lnTo>
                  <a:lnTo>
                    <a:pt x="10" y="71"/>
                  </a:lnTo>
                  <a:lnTo>
                    <a:pt x="10" y="70"/>
                  </a:lnTo>
                  <a:lnTo>
                    <a:pt x="9" y="70"/>
                  </a:lnTo>
                  <a:lnTo>
                    <a:pt x="9" y="69"/>
                  </a:lnTo>
                  <a:lnTo>
                    <a:pt x="7" y="69"/>
                  </a:lnTo>
                  <a:lnTo>
                    <a:pt x="7" y="67"/>
                  </a:lnTo>
                  <a:lnTo>
                    <a:pt x="6" y="67"/>
                  </a:lnTo>
                  <a:lnTo>
                    <a:pt x="6" y="66"/>
                  </a:lnTo>
                  <a:lnTo>
                    <a:pt x="5" y="65"/>
                  </a:lnTo>
                  <a:lnTo>
                    <a:pt x="5" y="62"/>
                  </a:lnTo>
                  <a:lnTo>
                    <a:pt x="4" y="62"/>
                  </a:lnTo>
                  <a:lnTo>
                    <a:pt x="2" y="58"/>
                  </a:lnTo>
                  <a:lnTo>
                    <a:pt x="1" y="54"/>
                  </a:lnTo>
                  <a:lnTo>
                    <a:pt x="1" y="53"/>
                  </a:lnTo>
                  <a:lnTo>
                    <a:pt x="0" y="50"/>
                  </a:lnTo>
                  <a:lnTo>
                    <a:pt x="0" y="49"/>
                  </a:lnTo>
                  <a:lnTo>
                    <a:pt x="0" y="48"/>
                  </a:lnTo>
                  <a:lnTo>
                    <a:pt x="0" y="47"/>
                  </a:lnTo>
                  <a:lnTo>
                    <a:pt x="0" y="45"/>
                  </a:lnTo>
                  <a:lnTo>
                    <a:pt x="0" y="44"/>
                  </a:lnTo>
                  <a:lnTo>
                    <a:pt x="0" y="43"/>
                  </a:lnTo>
                  <a:lnTo>
                    <a:pt x="0" y="41"/>
                  </a:lnTo>
                  <a:lnTo>
                    <a:pt x="0" y="40"/>
                  </a:lnTo>
                  <a:lnTo>
                    <a:pt x="0" y="39"/>
                  </a:lnTo>
                  <a:lnTo>
                    <a:pt x="0" y="37"/>
                  </a:lnTo>
                  <a:lnTo>
                    <a:pt x="0" y="36"/>
                  </a:lnTo>
                  <a:lnTo>
                    <a:pt x="0" y="35"/>
                  </a:lnTo>
                  <a:lnTo>
                    <a:pt x="0" y="34"/>
                  </a:lnTo>
                  <a:lnTo>
                    <a:pt x="0" y="32"/>
                  </a:lnTo>
                  <a:lnTo>
                    <a:pt x="0" y="31"/>
                  </a:lnTo>
                  <a:lnTo>
                    <a:pt x="2" y="21"/>
                  </a:lnTo>
                  <a:lnTo>
                    <a:pt x="4" y="21"/>
                  </a:lnTo>
                  <a:lnTo>
                    <a:pt x="4" y="19"/>
                  </a:lnTo>
                  <a:lnTo>
                    <a:pt x="4" y="18"/>
                  </a:lnTo>
                  <a:lnTo>
                    <a:pt x="5" y="18"/>
                  </a:lnTo>
                  <a:lnTo>
                    <a:pt x="5" y="15"/>
                  </a:lnTo>
                  <a:lnTo>
                    <a:pt x="6" y="15"/>
                  </a:lnTo>
                  <a:lnTo>
                    <a:pt x="6" y="14"/>
                  </a:lnTo>
                  <a:lnTo>
                    <a:pt x="7" y="13"/>
                  </a:lnTo>
                  <a:lnTo>
                    <a:pt x="9" y="12"/>
                  </a:lnTo>
                  <a:lnTo>
                    <a:pt x="9" y="10"/>
                  </a:lnTo>
                  <a:lnTo>
                    <a:pt x="10" y="10"/>
                  </a:lnTo>
                  <a:lnTo>
                    <a:pt x="10" y="9"/>
                  </a:lnTo>
                  <a:lnTo>
                    <a:pt x="11" y="9"/>
                  </a:lnTo>
                  <a:lnTo>
                    <a:pt x="11" y="8"/>
                  </a:lnTo>
                  <a:lnTo>
                    <a:pt x="14" y="6"/>
                  </a:lnTo>
                  <a:lnTo>
                    <a:pt x="14" y="5"/>
                  </a:lnTo>
                  <a:lnTo>
                    <a:pt x="18" y="4"/>
                  </a:lnTo>
                  <a:close/>
                </a:path>
              </a:pathLst>
            </a:custGeom>
            <a:solidFill>
              <a:srgbClr val="808080"/>
            </a:solidFill>
            <a:ln w="9525">
              <a:noFill/>
              <a:round/>
              <a:headEnd/>
              <a:tailEnd/>
            </a:ln>
          </p:spPr>
          <p:txBody>
            <a:bodyPr/>
            <a:lstStyle/>
            <a:p>
              <a:endParaRPr lang="en-US"/>
            </a:p>
          </p:txBody>
        </p:sp>
        <p:sp>
          <p:nvSpPr>
            <p:cNvPr id="464" name="Freeform 610"/>
            <p:cNvSpPr>
              <a:spLocks/>
            </p:cNvSpPr>
            <p:nvPr/>
          </p:nvSpPr>
          <p:spPr bwMode="auto">
            <a:xfrm>
              <a:off x="2585" y="1473"/>
              <a:ext cx="68" cy="85"/>
            </a:xfrm>
            <a:custGeom>
              <a:avLst/>
              <a:gdLst>
                <a:gd name="T0" fmla="*/ 66 w 68"/>
                <a:gd name="T1" fmla="*/ 35 h 85"/>
                <a:gd name="T2" fmla="*/ 68 w 68"/>
                <a:gd name="T3" fmla="*/ 42 h 85"/>
                <a:gd name="T4" fmla="*/ 66 w 68"/>
                <a:gd name="T5" fmla="*/ 51 h 85"/>
                <a:gd name="T6" fmla="*/ 63 w 68"/>
                <a:gd name="T7" fmla="*/ 64 h 85"/>
                <a:gd name="T8" fmla="*/ 59 w 68"/>
                <a:gd name="T9" fmla="*/ 71 h 85"/>
                <a:gd name="T10" fmla="*/ 54 w 68"/>
                <a:gd name="T11" fmla="*/ 77 h 85"/>
                <a:gd name="T12" fmla="*/ 43 w 68"/>
                <a:gd name="T13" fmla="*/ 84 h 85"/>
                <a:gd name="T14" fmla="*/ 35 w 68"/>
                <a:gd name="T15" fmla="*/ 85 h 85"/>
                <a:gd name="T16" fmla="*/ 28 w 68"/>
                <a:gd name="T17" fmla="*/ 84 h 85"/>
                <a:gd name="T18" fmla="*/ 17 w 68"/>
                <a:gd name="T19" fmla="*/ 79 h 85"/>
                <a:gd name="T20" fmla="*/ 11 w 68"/>
                <a:gd name="T21" fmla="*/ 73 h 85"/>
                <a:gd name="T22" fmla="*/ 6 w 68"/>
                <a:gd name="T23" fmla="*/ 64 h 85"/>
                <a:gd name="T24" fmla="*/ 0 w 68"/>
                <a:gd name="T25" fmla="*/ 53 h 85"/>
                <a:gd name="T26" fmla="*/ 0 w 68"/>
                <a:gd name="T27" fmla="*/ 45 h 85"/>
                <a:gd name="T28" fmla="*/ 0 w 68"/>
                <a:gd name="T29" fmla="*/ 35 h 85"/>
                <a:gd name="T30" fmla="*/ 4 w 68"/>
                <a:gd name="T31" fmla="*/ 22 h 85"/>
                <a:gd name="T32" fmla="*/ 8 w 68"/>
                <a:gd name="T33" fmla="*/ 13 h 85"/>
                <a:gd name="T34" fmla="*/ 13 w 68"/>
                <a:gd name="T35" fmla="*/ 7 h 85"/>
                <a:gd name="T36" fmla="*/ 24 w 68"/>
                <a:gd name="T37" fmla="*/ 1 h 85"/>
                <a:gd name="T38" fmla="*/ 30 w 68"/>
                <a:gd name="T39" fmla="*/ 0 h 85"/>
                <a:gd name="T40" fmla="*/ 38 w 68"/>
                <a:gd name="T41" fmla="*/ 0 h 85"/>
                <a:gd name="T42" fmla="*/ 50 w 68"/>
                <a:gd name="T43" fmla="*/ 5 h 85"/>
                <a:gd name="T44" fmla="*/ 55 w 68"/>
                <a:gd name="T45" fmla="*/ 9 h 85"/>
                <a:gd name="T46" fmla="*/ 60 w 68"/>
                <a:gd name="T47" fmla="*/ 15 h 85"/>
                <a:gd name="T48" fmla="*/ 61 w 68"/>
                <a:gd name="T49" fmla="*/ 25 h 85"/>
                <a:gd name="T50" fmla="*/ 56 w 68"/>
                <a:gd name="T51" fmla="*/ 16 h 85"/>
                <a:gd name="T52" fmla="*/ 51 w 68"/>
                <a:gd name="T53" fmla="*/ 11 h 85"/>
                <a:gd name="T54" fmla="*/ 46 w 68"/>
                <a:gd name="T55" fmla="*/ 7 h 85"/>
                <a:gd name="T56" fmla="*/ 38 w 68"/>
                <a:gd name="T57" fmla="*/ 3 h 85"/>
                <a:gd name="T58" fmla="*/ 30 w 68"/>
                <a:gd name="T59" fmla="*/ 3 h 85"/>
                <a:gd name="T60" fmla="*/ 25 w 68"/>
                <a:gd name="T61" fmla="*/ 5 h 85"/>
                <a:gd name="T62" fmla="*/ 15 w 68"/>
                <a:gd name="T63" fmla="*/ 10 h 85"/>
                <a:gd name="T64" fmla="*/ 11 w 68"/>
                <a:gd name="T65" fmla="*/ 15 h 85"/>
                <a:gd name="T66" fmla="*/ 7 w 68"/>
                <a:gd name="T67" fmla="*/ 23 h 85"/>
                <a:gd name="T68" fmla="*/ 4 w 68"/>
                <a:gd name="T69" fmla="*/ 33 h 85"/>
                <a:gd name="T70" fmla="*/ 3 w 68"/>
                <a:gd name="T71" fmla="*/ 42 h 85"/>
                <a:gd name="T72" fmla="*/ 4 w 68"/>
                <a:gd name="T73" fmla="*/ 50 h 85"/>
                <a:gd name="T74" fmla="*/ 7 w 68"/>
                <a:gd name="T75" fmla="*/ 59 h 85"/>
                <a:gd name="T76" fmla="*/ 11 w 68"/>
                <a:gd name="T77" fmla="*/ 67 h 85"/>
                <a:gd name="T78" fmla="*/ 17 w 68"/>
                <a:gd name="T79" fmla="*/ 73 h 85"/>
                <a:gd name="T80" fmla="*/ 22 w 68"/>
                <a:gd name="T81" fmla="*/ 77 h 85"/>
                <a:gd name="T82" fmla="*/ 33 w 68"/>
                <a:gd name="T83" fmla="*/ 80 h 85"/>
                <a:gd name="T84" fmla="*/ 38 w 68"/>
                <a:gd name="T85" fmla="*/ 80 h 85"/>
                <a:gd name="T86" fmla="*/ 47 w 68"/>
                <a:gd name="T87" fmla="*/ 77 h 85"/>
                <a:gd name="T88" fmla="*/ 54 w 68"/>
                <a:gd name="T89" fmla="*/ 72 h 85"/>
                <a:gd name="T90" fmla="*/ 57 w 68"/>
                <a:gd name="T91" fmla="*/ 67 h 85"/>
                <a:gd name="T92" fmla="*/ 60 w 68"/>
                <a:gd name="T93" fmla="*/ 60 h 85"/>
                <a:gd name="T94" fmla="*/ 63 w 68"/>
                <a:gd name="T95" fmla="*/ 50 h 85"/>
                <a:gd name="T96" fmla="*/ 64 w 68"/>
                <a:gd name="T97" fmla="*/ 42 h 85"/>
                <a:gd name="T98" fmla="*/ 64 w 68"/>
                <a:gd name="T99" fmla="*/ 35 h 85"/>
                <a:gd name="T100" fmla="*/ 64 w 68"/>
                <a:gd name="T101" fmla="*/ 24 h 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8"/>
                <a:gd name="T154" fmla="*/ 0 h 85"/>
                <a:gd name="T155" fmla="*/ 68 w 68"/>
                <a:gd name="T156" fmla="*/ 85 h 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8" h="85">
                  <a:moveTo>
                    <a:pt x="64" y="24"/>
                  </a:moveTo>
                  <a:lnTo>
                    <a:pt x="65" y="29"/>
                  </a:lnTo>
                  <a:lnTo>
                    <a:pt x="66" y="32"/>
                  </a:lnTo>
                  <a:lnTo>
                    <a:pt x="66" y="35"/>
                  </a:lnTo>
                  <a:lnTo>
                    <a:pt x="66" y="36"/>
                  </a:lnTo>
                  <a:lnTo>
                    <a:pt x="66" y="38"/>
                  </a:lnTo>
                  <a:lnTo>
                    <a:pt x="68" y="41"/>
                  </a:lnTo>
                  <a:lnTo>
                    <a:pt x="68" y="42"/>
                  </a:lnTo>
                  <a:lnTo>
                    <a:pt x="66" y="45"/>
                  </a:lnTo>
                  <a:lnTo>
                    <a:pt x="66" y="48"/>
                  </a:lnTo>
                  <a:lnTo>
                    <a:pt x="66" y="49"/>
                  </a:lnTo>
                  <a:lnTo>
                    <a:pt x="66" y="51"/>
                  </a:lnTo>
                  <a:lnTo>
                    <a:pt x="66" y="53"/>
                  </a:lnTo>
                  <a:lnTo>
                    <a:pt x="64" y="60"/>
                  </a:lnTo>
                  <a:lnTo>
                    <a:pt x="64" y="63"/>
                  </a:lnTo>
                  <a:lnTo>
                    <a:pt x="63" y="64"/>
                  </a:lnTo>
                  <a:lnTo>
                    <a:pt x="63" y="66"/>
                  </a:lnTo>
                  <a:lnTo>
                    <a:pt x="61" y="68"/>
                  </a:lnTo>
                  <a:lnTo>
                    <a:pt x="60" y="70"/>
                  </a:lnTo>
                  <a:lnTo>
                    <a:pt x="59" y="71"/>
                  </a:lnTo>
                  <a:lnTo>
                    <a:pt x="57" y="72"/>
                  </a:lnTo>
                  <a:lnTo>
                    <a:pt x="56" y="75"/>
                  </a:lnTo>
                  <a:lnTo>
                    <a:pt x="55" y="76"/>
                  </a:lnTo>
                  <a:lnTo>
                    <a:pt x="54" y="77"/>
                  </a:lnTo>
                  <a:lnTo>
                    <a:pt x="50" y="80"/>
                  </a:lnTo>
                  <a:lnTo>
                    <a:pt x="48" y="81"/>
                  </a:lnTo>
                  <a:lnTo>
                    <a:pt x="46" y="83"/>
                  </a:lnTo>
                  <a:lnTo>
                    <a:pt x="43" y="84"/>
                  </a:lnTo>
                  <a:lnTo>
                    <a:pt x="42" y="84"/>
                  </a:lnTo>
                  <a:lnTo>
                    <a:pt x="39" y="84"/>
                  </a:lnTo>
                  <a:lnTo>
                    <a:pt x="37" y="84"/>
                  </a:lnTo>
                  <a:lnTo>
                    <a:pt x="35" y="85"/>
                  </a:lnTo>
                  <a:lnTo>
                    <a:pt x="34" y="84"/>
                  </a:lnTo>
                  <a:lnTo>
                    <a:pt x="31" y="84"/>
                  </a:lnTo>
                  <a:lnTo>
                    <a:pt x="30" y="84"/>
                  </a:lnTo>
                  <a:lnTo>
                    <a:pt x="28" y="84"/>
                  </a:lnTo>
                  <a:lnTo>
                    <a:pt x="26" y="83"/>
                  </a:lnTo>
                  <a:lnTo>
                    <a:pt x="20" y="80"/>
                  </a:lnTo>
                  <a:lnTo>
                    <a:pt x="19" y="79"/>
                  </a:lnTo>
                  <a:lnTo>
                    <a:pt x="17" y="79"/>
                  </a:lnTo>
                  <a:lnTo>
                    <a:pt x="16" y="77"/>
                  </a:lnTo>
                  <a:lnTo>
                    <a:pt x="15" y="76"/>
                  </a:lnTo>
                  <a:lnTo>
                    <a:pt x="12" y="75"/>
                  </a:lnTo>
                  <a:lnTo>
                    <a:pt x="11" y="73"/>
                  </a:lnTo>
                  <a:lnTo>
                    <a:pt x="8" y="70"/>
                  </a:lnTo>
                  <a:lnTo>
                    <a:pt x="8" y="68"/>
                  </a:lnTo>
                  <a:lnTo>
                    <a:pt x="7" y="67"/>
                  </a:lnTo>
                  <a:lnTo>
                    <a:pt x="6" y="64"/>
                  </a:lnTo>
                  <a:lnTo>
                    <a:pt x="4" y="60"/>
                  </a:lnTo>
                  <a:lnTo>
                    <a:pt x="3" y="59"/>
                  </a:lnTo>
                  <a:lnTo>
                    <a:pt x="3" y="57"/>
                  </a:lnTo>
                  <a:lnTo>
                    <a:pt x="0" y="53"/>
                  </a:lnTo>
                  <a:lnTo>
                    <a:pt x="0" y="51"/>
                  </a:lnTo>
                  <a:lnTo>
                    <a:pt x="0" y="49"/>
                  </a:lnTo>
                  <a:lnTo>
                    <a:pt x="0" y="46"/>
                  </a:lnTo>
                  <a:lnTo>
                    <a:pt x="0" y="45"/>
                  </a:lnTo>
                  <a:lnTo>
                    <a:pt x="0" y="42"/>
                  </a:lnTo>
                  <a:lnTo>
                    <a:pt x="0" y="38"/>
                  </a:lnTo>
                  <a:lnTo>
                    <a:pt x="0" y="37"/>
                  </a:lnTo>
                  <a:lnTo>
                    <a:pt x="0" y="35"/>
                  </a:lnTo>
                  <a:lnTo>
                    <a:pt x="0" y="32"/>
                  </a:lnTo>
                  <a:lnTo>
                    <a:pt x="0" y="31"/>
                  </a:lnTo>
                  <a:lnTo>
                    <a:pt x="3" y="23"/>
                  </a:lnTo>
                  <a:lnTo>
                    <a:pt x="4" y="22"/>
                  </a:lnTo>
                  <a:lnTo>
                    <a:pt x="6" y="18"/>
                  </a:lnTo>
                  <a:lnTo>
                    <a:pt x="6" y="16"/>
                  </a:lnTo>
                  <a:lnTo>
                    <a:pt x="7" y="14"/>
                  </a:lnTo>
                  <a:lnTo>
                    <a:pt x="8" y="13"/>
                  </a:lnTo>
                  <a:lnTo>
                    <a:pt x="9" y="11"/>
                  </a:lnTo>
                  <a:lnTo>
                    <a:pt x="11" y="10"/>
                  </a:lnTo>
                  <a:lnTo>
                    <a:pt x="12" y="9"/>
                  </a:lnTo>
                  <a:lnTo>
                    <a:pt x="13" y="7"/>
                  </a:lnTo>
                  <a:lnTo>
                    <a:pt x="15" y="6"/>
                  </a:lnTo>
                  <a:lnTo>
                    <a:pt x="16" y="5"/>
                  </a:lnTo>
                  <a:lnTo>
                    <a:pt x="22" y="1"/>
                  </a:lnTo>
                  <a:lnTo>
                    <a:pt x="24" y="1"/>
                  </a:lnTo>
                  <a:lnTo>
                    <a:pt x="25" y="0"/>
                  </a:lnTo>
                  <a:lnTo>
                    <a:pt x="26" y="0"/>
                  </a:lnTo>
                  <a:lnTo>
                    <a:pt x="29" y="0"/>
                  </a:lnTo>
                  <a:lnTo>
                    <a:pt x="30" y="0"/>
                  </a:lnTo>
                  <a:lnTo>
                    <a:pt x="34" y="0"/>
                  </a:lnTo>
                  <a:lnTo>
                    <a:pt x="35" y="0"/>
                  </a:lnTo>
                  <a:lnTo>
                    <a:pt x="37" y="0"/>
                  </a:lnTo>
                  <a:lnTo>
                    <a:pt x="38" y="0"/>
                  </a:lnTo>
                  <a:lnTo>
                    <a:pt x="39" y="1"/>
                  </a:lnTo>
                  <a:lnTo>
                    <a:pt x="42" y="1"/>
                  </a:lnTo>
                  <a:lnTo>
                    <a:pt x="48" y="3"/>
                  </a:lnTo>
                  <a:lnTo>
                    <a:pt x="50" y="5"/>
                  </a:lnTo>
                  <a:lnTo>
                    <a:pt x="51" y="5"/>
                  </a:lnTo>
                  <a:lnTo>
                    <a:pt x="52" y="7"/>
                  </a:lnTo>
                  <a:lnTo>
                    <a:pt x="54" y="7"/>
                  </a:lnTo>
                  <a:lnTo>
                    <a:pt x="55" y="9"/>
                  </a:lnTo>
                  <a:lnTo>
                    <a:pt x="56" y="10"/>
                  </a:lnTo>
                  <a:lnTo>
                    <a:pt x="57" y="13"/>
                  </a:lnTo>
                  <a:lnTo>
                    <a:pt x="59" y="13"/>
                  </a:lnTo>
                  <a:lnTo>
                    <a:pt x="60" y="15"/>
                  </a:lnTo>
                  <a:lnTo>
                    <a:pt x="60" y="16"/>
                  </a:lnTo>
                  <a:lnTo>
                    <a:pt x="61" y="19"/>
                  </a:lnTo>
                  <a:lnTo>
                    <a:pt x="64" y="24"/>
                  </a:lnTo>
                  <a:lnTo>
                    <a:pt x="61" y="25"/>
                  </a:lnTo>
                  <a:lnTo>
                    <a:pt x="59" y="20"/>
                  </a:lnTo>
                  <a:lnTo>
                    <a:pt x="57" y="19"/>
                  </a:lnTo>
                  <a:lnTo>
                    <a:pt x="57" y="18"/>
                  </a:lnTo>
                  <a:lnTo>
                    <a:pt x="56" y="16"/>
                  </a:lnTo>
                  <a:lnTo>
                    <a:pt x="55" y="15"/>
                  </a:lnTo>
                  <a:lnTo>
                    <a:pt x="54" y="14"/>
                  </a:lnTo>
                  <a:lnTo>
                    <a:pt x="52" y="13"/>
                  </a:lnTo>
                  <a:lnTo>
                    <a:pt x="51" y="11"/>
                  </a:lnTo>
                  <a:lnTo>
                    <a:pt x="50" y="10"/>
                  </a:lnTo>
                  <a:lnTo>
                    <a:pt x="48" y="9"/>
                  </a:lnTo>
                  <a:lnTo>
                    <a:pt x="47" y="9"/>
                  </a:lnTo>
                  <a:lnTo>
                    <a:pt x="46" y="7"/>
                  </a:lnTo>
                  <a:lnTo>
                    <a:pt x="44" y="6"/>
                  </a:lnTo>
                  <a:lnTo>
                    <a:pt x="41" y="5"/>
                  </a:lnTo>
                  <a:lnTo>
                    <a:pt x="39" y="3"/>
                  </a:lnTo>
                  <a:lnTo>
                    <a:pt x="38" y="3"/>
                  </a:lnTo>
                  <a:lnTo>
                    <a:pt x="37" y="3"/>
                  </a:lnTo>
                  <a:lnTo>
                    <a:pt x="34" y="3"/>
                  </a:lnTo>
                  <a:lnTo>
                    <a:pt x="33" y="3"/>
                  </a:lnTo>
                  <a:lnTo>
                    <a:pt x="30" y="3"/>
                  </a:lnTo>
                  <a:lnTo>
                    <a:pt x="29" y="3"/>
                  </a:lnTo>
                  <a:lnTo>
                    <a:pt x="28" y="3"/>
                  </a:lnTo>
                  <a:lnTo>
                    <a:pt x="26" y="3"/>
                  </a:lnTo>
                  <a:lnTo>
                    <a:pt x="25" y="5"/>
                  </a:lnTo>
                  <a:lnTo>
                    <a:pt x="24" y="5"/>
                  </a:lnTo>
                  <a:lnTo>
                    <a:pt x="17" y="9"/>
                  </a:lnTo>
                  <a:lnTo>
                    <a:pt x="16" y="10"/>
                  </a:lnTo>
                  <a:lnTo>
                    <a:pt x="15" y="10"/>
                  </a:lnTo>
                  <a:lnTo>
                    <a:pt x="13" y="11"/>
                  </a:lnTo>
                  <a:lnTo>
                    <a:pt x="12" y="13"/>
                  </a:lnTo>
                  <a:lnTo>
                    <a:pt x="12" y="14"/>
                  </a:lnTo>
                  <a:lnTo>
                    <a:pt x="11" y="15"/>
                  </a:lnTo>
                  <a:lnTo>
                    <a:pt x="9" y="16"/>
                  </a:lnTo>
                  <a:lnTo>
                    <a:pt x="9" y="18"/>
                  </a:lnTo>
                  <a:lnTo>
                    <a:pt x="8" y="20"/>
                  </a:lnTo>
                  <a:lnTo>
                    <a:pt x="7" y="23"/>
                  </a:lnTo>
                  <a:lnTo>
                    <a:pt x="6" y="24"/>
                  </a:lnTo>
                  <a:lnTo>
                    <a:pt x="4" y="29"/>
                  </a:lnTo>
                  <a:lnTo>
                    <a:pt x="4" y="32"/>
                  </a:lnTo>
                  <a:lnTo>
                    <a:pt x="4" y="33"/>
                  </a:lnTo>
                  <a:lnTo>
                    <a:pt x="3" y="36"/>
                  </a:lnTo>
                  <a:lnTo>
                    <a:pt x="3" y="37"/>
                  </a:lnTo>
                  <a:lnTo>
                    <a:pt x="3" y="38"/>
                  </a:lnTo>
                  <a:lnTo>
                    <a:pt x="3" y="42"/>
                  </a:lnTo>
                  <a:lnTo>
                    <a:pt x="3" y="45"/>
                  </a:lnTo>
                  <a:lnTo>
                    <a:pt x="3" y="46"/>
                  </a:lnTo>
                  <a:lnTo>
                    <a:pt x="4" y="49"/>
                  </a:lnTo>
                  <a:lnTo>
                    <a:pt x="4" y="50"/>
                  </a:lnTo>
                  <a:lnTo>
                    <a:pt x="4" y="51"/>
                  </a:lnTo>
                  <a:lnTo>
                    <a:pt x="6" y="55"/>
                  </a:lnTo>
                  <a:lnTo>
                    <a:pt x="6" y="58"/>
                  </a:lnTo>
                  <a:lnTo>
                    <a:pt x="7" y="59"/>
                  </a:lnTo>
                  <a:lnTo>
                    <a:pt x="8" y="63"/>
                  </a:lnTo>
                  <a:lnTo>
                    <a:pt x="9" y="64"/>
                  </a:lnTo>
                  <a:lnTo>
                    <a:pt x="11" y="66"/>
                  </a:lnTo>
                  <a:lnTo>
                    <a:pt x="11" y="67"/>
                  </a:lnTo>
                  <a:lnTo>
                    <a:pt x="13" y="70"/>
                  </a:lnTo>
                  <a:lnTo>
                    <a:pt x="15" y="71"/>
                  </a:lnTo>
                  <a:lnTo>
                    <a:pt x="16" y="72"/>
                  </a:lnTo>
                  <a:lnTo>
                    <a:pt x="17" y="73"/>
                  </a:lnTo>
                  <a:lnTo>
                    <a:pt x="19" y="75"/>
                  </a:lnTo>
                  <a:lnTo>
                    <a:pt x="20" y="75"/>
                  </a:lnTo>
                  <a:lnTo>
                    <a:pt x="21" y="76"/>
                  </a:lnTo>
                  <a:lnTo>
                    <a:pt x="22" y="77"/>
                  </a:lnTo>
                  <a:lnTo>
                    <a:pt x="26" y="79"/>
                  </a:lnTo>
                  <a:lnTo>
                    <a:pt x="28" y="80"/>
                  </a:lnTo>
                  <a:lnTo>
                    <a:pt x="31" y="80"/>
                  </a:lnTo>
                  <a:lnTo>
                    <a:pt x="33" y="80"/>
                  </a:lnTo>
                  <a:lnTo>
                    <a:pt x="34" y="80"/>
                  </a:lnTo>
                  <a:lnTo>
                    <a:pt x="35" y="80"/>
                  </a:lnTo>
                  <a:lnTo>
                    <a:pt x="37" y="80"/>
                  </a:lnTo>
                  <a:lnTo>
                    <a:pt x="38" y="80"/>
                  </a:lnTo>
                  <a:lnTo>
                    <a:pt x="42" y="80"/>
                  </a:lnTo>
                  <a:lnTo>
                    <a:pt x="43" y="80"/>
                  </a:lnTo>
                  <a:lnTo>
                    <a:pt x="44" y="79"/>
                  </a:lnTo>
                  <a:lnTo>
                    <a:pt x="47" y="77"/>
                  </a:lnTo>
                  <a:lnTo>
                    <a:pt x="48" y="76"/>
                  </a:lnTo>
                  <a:lnTo>
                    <a:pt x="51" y="75"/>
                  </a:lnTo>
                  <a:lnTo>
                    <a:pt x="52" y="73"/>
                  </a:lnTo>
                  <a:lnTo>
                    <a:pt x="54" y="72"/>
                  </a:lnTo>
                  <a:lnTo>
                    <a:pt x="55" y="71"/>
                  </a:lnTo>
                  <a:lnTo>
                    <a:pt x="55" y="70"/>
                  </a:lnTo>
                  <a:lnTo>
                    <a:pt x="56" y="68"/>
                  </a:lnTo>
                  <a:lnTo>
                    <a:pt x="57" y="67"/>
                  </a:lnTo>
                  <a:lnTo>
                    <a:pt x="59" y="66"/>
                  </a:lnTo>
                  <a:lnTo>
                    <a:pt x="59" y="64"/>
                  </a:lnTo>
                  <a:lnTo>
                    <a:pt x="60" y="62"/>
                  </a:lnTo>
                  <a:lnTo>
                    <a:pt x="60" y="60"/>
                  </a:lnTo>
                  <a:lnTo>
                    <a:pt x="61" y="59"/>
                  </a:lnTo>
                  <a:lnTo>
                    <a:pt x="63" y="54"/>
                  </a:lnTo>
                  <a:lnTo>
                    <a:pt x="63" y="51"/>
                  </a:lnTo>
                  <a:lnTo>
                    <a:pt x="63" y="50"/>
                  </a:lnTo>
                  <a:lnTo>
                    <a:pt x="64" y="49"/>
                  </a:lnTo>
                  <a:lnTo>
                    <a:pt x="64" y="46"/>
                  </a:lnTo>
                  <a:lnTo>
                    <a:pt x="64" y="45"/>
                  </a:lnTo>
                  <a:lnTo>
                    <a:pt x="64" y="42"/>
                  </a:lnTo>
                  <a:lnTo>
                    <a:pt x="64" y="41"/>
                  </a:lnTo>
                  <a:lnTo>
                    <a:pt x="64" y="38"/>
                  </a:lnTo>
                  <a:lnTo>
                    <a:pt x="64" y="37"/>
                  </a:lnTo>
                  <a:lnTo>
                    <a:pt x="64" y="35"/>
                  </a:lnTo>
                  <a:lnTo>
                    <a:pt x="63" y="33"/>
                  </a:lnTo>
                  <a:lnTo>
                    <a:pt x="63" y="31"/>
                  </a:lnTo>
                  <a:lnTo>
                    <a:pt x="61" y="25"/>
                  </a:lnTo>
                  <a:lnTo>
                    <a:pt x="64" y="24"/>
                  </a:lnTo>
                  <a:close/>
                </a:path>
              </a:pathLst>
            </a:custGeom>
            <a:solidFill>
              <a:srgbClr val="808080"/>
            </a:solidFill>
            <a:ln w="9525">
              <a:noFill/>
              <a:round/>
              <a:headEnd/>
              <a:tailEnd/>
            </a:ln>
          </p:spPr>
          <p:txBody>
            <a:bodyPr/>
            <a:lstStyle/>
            <a:p>
              <a:endParaRPr lang="en-US"/>
            </a:p>
          </p:txBody>
        </p:sp>
        <p:sp>
          <p:nvSpPr>
            <p:cNvPr id="465" name="Freeform 611"/>
            <p:cNvSpPr>
              <a:spLocks/>
            </p:cNvSpPr>
            <p:nvPr/>
          </p:nvSpPr>
          <p:spPr bwMode="auto">
            <a:xfrm>
              <a:off x="2574" y="1482"/>
              <a:ext cx="26" cy="42"/>
            </a:xfrm>
            <a:custGeom>
              <a:avLst/>
              <a:gdLst>
                <a:gd name="T0" fmla="*/ 23 w 26"/>
                <a:gd name="T1" fmla="*/ 42 h 42"/>
                <a:gd name="T2" fmla="*/ 0 w 26"/>
                <a:gd name="T3" fmla="*/ 39 h 42"/>
                <a:gd name="T4" fmla="*/ 11 w 26"/>
                <a:gd name="T5" fmla="*/ 0 h 42"/>
                <a:gd name="T6" fmla="*/ 26 w 26"/>
                <a:gd name="T7" fmla="*/ 9 h 42"/>
                <a:gd name="T8" fmla="*/ 23 w 26"/>
                <a:gd name="T9" fmla="*/ 42 h 42"/>
                <a:gd name="T10" fmla="*/ 0 60000 65536"/>
                <a:gd name="T11" fmla="*/ 0 60000 65536"/>
                <a:gd name="T12" fmla="*/ 0 60000 65536"/>
                <a:gd name="T13" fmla="*/ 0 60000 65536"/>
                <a:gd name="T14" fmla="*/ 0 60000 65536"/>
                <a:gd name="T15" fmla="*/ 0 w 26"/>
                <a:gd name="T16" fmla="*/ 0 h 42"/>
                <a:gd name="T17" fmla="*/ 26 w 26"/>
                <a:gd name="T18" fmla="*/ 42 h 42"/>
              </a:gdLst>
              <a:ahLst/>
              <a:cxnLst>
                <a:cxn ang="T10">
                  <a:pos x="T0" y="T1"/>
                </a:cxn>
                <a:cxn ang="T11">
                  <a:pos x="T2" y="T3"/>
                </a:cxn>
                <a:cxn ang="T12">
                  <a:pos x="T4" y="T5"/>
                </a:cxn>
                <a:cxn ang="T13">
                  <a:pos x="T6" y="T7"/>
                </a:cxn>
                <a:cxn ang="T14">
                  <a:pos x="T8" y="T9"/>
                </a:cxn>
              </a:cxnLst>
              <a:rect l="T15" t="T16" r="T17" b="T18"/>
              <a:pathLst>
                <a:path w="26" h="42">
                  <a:moveTo>
                    <a:pt x="23" y="42"/>
                  </a:moveTo>
                  <a:lnTo>
                    <a:pt x="0" y="39"/>
                  </a:lnTo>
                  <a:lnTo>
                    <a:pt x="11" y="0"/>
                  </a:lnTo>
                  <a:lnTo>
                    <a:pt x="26" y="9"/>
                  </a:lnTo>
                  <a:lnTo>
                    <a:pt x="23" y="42"/>
                  </a:lnTo>
                  <a:close/>
                </a:path>
              </a:pathLst>
            </a:custGeom>
            <a:solidFill>
              <a:srgbClr val="808080"/>
            </a:solidFill>
            <a:ln w="9525">
              <a:noFill/>
              <a:round/>
              <a:headEnd/>
              <a:tailEnd/>
            </a:ln>
          </p:spPr>
          <p:txBody>
            <a:bodyPr/>
            <a:lstStyle/>
            <a:p>
              <a:endParaRPr lang="en-US"/>
            </a:p>
          </p:txBody>
        </p:sp>
        <p:sp>
          <p:nvSpPr>
            <p:cNvPr id="466" name="Freeform 612"/>
            <p:cNvSpPr>
              <a:spLocks/>
            </p:cNvSpPr>
            <p:nvPr/>
          </p:nvSpPr>
          <p:spPr bwMode="auto">
            <a:xfrm>
              <a:off x="2572" y="1480"/>
              <a:ext cx="30" cy="46"/>
            </a:xfrm>
            <a:custGeom>
              <a:avLst/>
              <a:gdLst>
                <a:gd name="T0" fmla="*/ 26 w 30"/>
                <a:gd name="T1" fmla="*/ 44 h 46"/>
                <a:gd name="T2" fmla="*/ 26 w 30"/>
                <a:gd name="T3" fmla="*/ 46 h 46"/>
                <a:gd name="T4" fmla="*/ 25 w 30"/>
                <a:gd name="T5" fmla="*/ 46 h 46"/>
                <a:gd name="T6" fmla="*/ 2 w 30"/>
                <a:gd name="T7" fmla="*/ 43 h 46"/>
                <a:gd name="T8" fmla="*/ 2 w 30"/>
                <a:gd name="T9" fmla="*/ 42 h 46"/>
                <a:gd name="T10" fmla="*/ 0 w 30"/>
                <a:gd name="T11" fmla="*/ 43 h 46"/>
                <a:gd name="T12" fmla="*/ 0 w 30"/>
                <a:gd name="T13" fmla="*/ 42 h 46"/>
                <a:gd name="T14" fmla="*/ 0 w 30"/>
                <a:gd name="T15" fmla="*/ 41 h 46"/>
                <a:gd name="T16" fmla="*/ 12 w 30"/>
                <a:gd name="T17" fmla="*/ 2 h 46"/>
                <a:gd name="T18" fmla="*/ 12 w 30"/>
                <a:gd name="T19" fmla="*/ 0 h 46"/>
                <a:gd name="T20" fmla="*/ 13 w 30"/>
                <a:gd name="T21" fmla="*/ 0 h 46"/>
                <a:gd name="T22" fmla="*/ 29 w 30"/>
                <a:gd name="T23" fmla="*/ 9 h 46"/>
                <a:gd name="T24" fmla="*/ 30 w 30"/>
                <a:gd name="T25" fmla="*/ 12 h 46"/>
                <a:gd name="T26" fmla="*/ 26 w 30"/>
                <a:gd name="T27" fmla="*/ 44 h 46"/>
                <a:gd name="T28" fmla="*/ 24 w 30"/>
                <a:gd name="T29" fmla="*/ 43 h 46"/>
                <a:gd name="T30" fmla="*/ 26 w 30"/>
                <a:gd name="T31" fmla="*/ 11 h 46"/>
                <a:gd name="T32" fmla="*/ 28 w 30"/>
                <a:gd name="T33" fmla="*/ 13 h 46"/>
                <a:gd name="T34" fmla="*/ 12 w 30"/>
                <a:gd name="T35" fmla="*/ 4 h 46"/>
                <a:gd name="T36" fmla="*/ 15 w 30"/>
                <a:gd name="T37" fmla="*/ 3 h 46"/>
                <a:gd name="T38" fmla="*/ 3 w 30"/>
                <a:gd name="T39" fmla="*/ 42 h 46"/>
                <a:gd name="T40" fmla="*/ 2 w 30"/>
                <a:gd name="T41" fmla="*/ 39 h 46"/>
                <a:gd name="T42" fmla="*/ 25 w 30"/>
                <a:gd name="T43" fmla="*/ 42 h 46"/>
                <a:gd name="T44" fmla="*/ 24 w 30"/>
                <a:gd name="T45" fmla="*/ 43 h 46"/>
                <a:gd name="T46" fmla="*/ 26 w 30"/>
                <a:gd name="T47" fmla="*/ 44 h 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0"/>
                <a:gd name="T73" fmla="*/ 0 h 46"/>
                <a:gd name="T74" fmla="*/ 30 w 30"/>
                <a:gd name="T75" fmla="*/ 46 h 4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0" h="46">
                  <a:moveTo>
                    <a:pt x="26" y="44"/>
                  </a:moveTo>
                  <a:lnTo>
                    <a:pt x="26" y="46"/>
                  </a:lnTo>
                  <a:lnTo>
                    <a:pt x="25" y="46"/>
                  </a:lnTo>
                  <a:lnTo>
                    <a:pt x="2" y="43"/>
                  </a:lnTo>
                  <a:lnTo>
                    <a:pt x="2" y="42"/>
                  </a:lnTo>
                  <a:lnTo>
                    <a:pt x="0" y="43"/>
                  </a:lnTo>
                  <a:lnTo>
                    <a:pt x="0" y="42"/>
                  </a:lnTo>
                  <a:lnTo>
                    <a:pt x="0" y="41"/>
                  </a:lnTo>
                  <a:lnTo>
                    <a:pt x="12" y="2"/>
                  </a:lnTo>
                  <a:lnTo>
                    <a:pt x="12" y="0"/>
                  </a:lnTo>
                  <a:lnTo>
                    <a:pt x="13" y="0"/>
                  </a:lnTo>
                  <a:lnTo>
                    <a:pt x="29" y="9"/>
                  </a:lnTo>
                  <a:lnTo>
                    <a:pt x="30" y="12"/>
                  </a:lnTo>
                  <a:lnTo>
                    <a:pt x="26" y="44"/>
                  </a:lnTo>
                  <a:lnTo>
                    <a:pt x="24" y="43"/>
                  </a:lnTo>
                  <a:lnTo>
                    <a:pt x="26" y="11"/>
                  </a:lnTo>
                  <a:lnTo>
                    <a:pt x="28" y="13"/>
                  </a:lnTo>
                  <a:lnTo>
                    <a:pt x="12" y="4"/>
                  </a:lnTo>
                  <a:lnTo>
                    <a:pt x="15" y="3"/>
                  </a:lnTo>
                  <a:lnTo>
                    <a:pt x="3" y="42"/>
                  </a:lnTo>
                  <a:lnTo>
                    <a:pt x="2" y="39"/>
                  </a:lnTo>
                  <a:lnTo>
                    <a:pt x="25" y="42"/>
                  </a:lnTo>
                  <a:lnTo>
                    <a:pt x="24" y="43"/>
                  </a:lnTo>
                  <a:lnTo>
                    <a:pt x="26" y="44"/>
                  </a:lnTo>
                  <a:close/>
                </a:path>
              </a:pathLst>
            </a:custGeom>
            <a:solidFill>
              <a:srgbClr val="808080"/>
            </a:solidFill>
            <a:ln w="9525">
              <a:noFill/>
              <a:round/>
              <a:headEnd/>
              <a:tailEnd/>
            </a:ln>
          </p:spPr>
          <p:txBody>
            <a:bodyPr/>
            <a:lstStyle/>
            <a:p>
              <a:endParaRPr lang="en-US"/>
            </a:p>
          </p:txBody>
        </p:sp>
        <p:sp>
          <p:nvSpPr>
            <p:cNvPr id="467" name="Freeform 613"/>
            <p:cNvSpPr>
              <a:spLocks/>
            </p:cNvSpPr>
            <p:nvPr/>
          </p:nvSpPr>
          <p:spPr bwMode="auto">
            <a:xfrm>
              <a:off x="2646" y="1454"/>
              <a:ext cx="30" cy="65"/>
            </a:xfrm>
            <a:custGeom>
              <a:avLst/>
              <a:gdLst>
                <a:gd name="T0" fmla="*/ 9 w 30"/>
                <a:gd name="T1" fmla="*/ 3 h 65"/>
                <a:gd name="T2" fmla="*/ 11 w 30"/>
                <a:gd name="T3" fmla="*/ 2 h 65"/>
                <a:gd name="T4" fmla="*/ 13 w 30"/>
                <a:gd name="T5" fmla="*/ 2 h 65"/>
                <a:gd name="T6" fmla="*/ 15 w 30"/>
                <a:gd name="T7" fmla="*/ 0 h 65"/>
                <a:gd name="T8" fmla="*/ 17 w 30"/>
                <a:gd name="T9" fmla="*/ 0 h 65"/>
                <a:gd name="T10" fmla="*/ 18 w 30"/>
                <a:gd name="T11" fmla="*/ 2 h 65"/>
                <a:gd name="T12" fmla="*/ 21 w 30"/>
                <a:gd name="T13" fmla="*/ 3 h 65"/>
                <a:gd name="T14" fmla="*/ 22 w 30"/>
                <a:gd name="T15" fmla="*/ 4 h 65"/>
                <a:gd name="T16" fmla="*/ 24 w 30"/>
                <a:gd name="T17" fmla="*/ 6 h 65"/>
                <a:gd name="T18" fmla="*/ 25 w 30"/>
                <a:gd name="T19" fmla="*/ 8 h 65"/>
                <a:gd name="T20" fmla="*/ 26 w 30"/>
                <a:gd name="T21" fmla="*/ 10 h 65"/>
                <a:gd name="T22" fmla="*/ 26 w 30"/>
                <a:gd name="T23" fmla="*/ 12 h 65"/>
                <a:gd name="T24" fmla="*/ 27 w 30"/>
                <a:gd name="T25" fmla="*/ 15 h 65"/>
                <a:gd name="T26" fmla="*/ 29 w 30"/>
                <a:gd name="T27" fmla="*/ 17 h 65"/>
                <a:gd name="T28" fmla="*/ 30 w 30"/>
                <a:gd name="T29" fmla="*/ 22 h 65"/>
                <a:gd name="T30" fmla="*/ 30 w 30"/>
                <a:gd name="T31" fmla="*/ 26 h 65"/>
                <a:gd name="T32" fmla="*/ 30 w 30"/>
                <a:gd name="T33" fmla="*/ 29 h 65"/>
                <a:gd name="T34" fmla="*/ 30 w 30"/>
                <a:gd name="T35" fmla="*/ 32 h 65"/>
                <a:gd name="T36" fmla="*/ 30 w 30"/>
                <a:gd name="T37" fmla="*/ 34 h 65"/>
                <a:gd name="T38" fmla="*/ 30 w 30"/>
                <a:gd name="T39" fmla="*/ 37 h 65"/>
                <a:gd name="T40" fmla="*/ 30 w 30"/>
                <a:gd name="T41" fmla="*/ 39 h 65"/>
                <a:gd name="T42" fmla="*/ 30 w 30"/>
                <a:gd name="T43" fmla="*/ 42 h 65"/>
                <a:gd name="T44" fmla="*/ 30 w 30"/>
                <a:gd name="T45" fmla="*/ 44 h 65"/>
                <a:gd name="T46" fmla="*/ 29 w 30"/>
                <a:gd name="T47" fmla="*/ 47 h 65"/>
                <a:gd name="T48" fmla="*/ 29 w 30"/>
                <a:gd name="T49" fmla="*/ 50 h 65"/>
                <a:gd name="T50" fmla="*/ 27 w 30"/>
                <a:gd name="T51" fmla="*/ 52 h 65"/>
                <a:gd name="T52" fmla="*/ 27 w 30"/>
                <a:gd name="T53" fmla="*/ 55 h 65"/>
                <a:gd name="T54" fmla="*/ 26 w 30"/>
                <a:gd name="T55" fmla="*/ 56 h 65"/>
                <a:gd name="T56" fmla="*/ 25 w 30"/>
                <a:gd name="T57" fmla="*/ 57 h 65"/>
                <a:gd name="T58" fmla="*/ 24 w 30"/>
                <a:gd name="T59" fmla="*/ 60 h 65"/>
                <a:gd name="T60" fmla="*/ 22 w 30"/>
                <a:gd name="T61" fmla="*/ 63 h 65"/>
                <a:gd name="T62" fmla="*/ 20 w 30"/>
                <a:gd name="T63" fmla="*/ 64 h 65"/>
                <a:gd name="T64" fmla="*/ 18 w 30"/>
                <a:gd name="T65" fmla="*/ 65 h 65"/>
                <a:gd name="T66" fmla="*/ 16 w 30"/>
                <a:gd name="T67" fmla="*/ 65 h 65"/>
                <a:gd name="T68" fmla="*/ 13 w 30"/>
                <a:gd name="T69" fmla="*/ 65 h 65"/>
                <a:gd name="T70" fmla="*/ 12 w 30"/>
                <a:gd name="T71" fmla="*/ 64 h 65"/>
                <a:gd name="T72" fmla="*/ 9 w 30"/>
                <a:gd name="T73" fmla="*/ 63 h 65"/>
                <a:gd name="T74" fmla="*/ 8 w 30"/>
                <a:gd name="T75" fmla="*/ 61 h 65"/>
                <a:gd name="T76" fmla="*/ 7 w 30"/>
                <a:gd name="T77" fmla="*/ 60 h 65"/>
                <a:gd name="T78" fmla="*/ 5 w 30"/>
                <a:gd name="T79" fmla="*/ 59 h 65"/>
                <a:gd name="T80" fmla="*/ 5 w 30"/>
                <a:gd name="T81" fmla="*/ 56 h 65"/>
                <a:gd name="T82" fmla="*/ 4 w 30"/>
                <a:gd name="T83" fmla="*/ 55 h 65"/>
                <a:gd name="T84" fmla="*/ 3 w 30"/>
                <a:gd name="T85" fmla="*/ 52 h 65"/>
                <a:gd name="T86" fmla="*/ 3 w 30"/>
                <a:gd name="T87" fmla="*/ 50 h 65"/>
                <a:gd name="T88" fmla="*/ 2 w 30"/>
                <a:gd name="T89" fmla="*/ 46 h 65"/>
                <a:gd name="T90" fmla="*/ 0 w 30"/>
                <a:gd name="T91" fmla="*/ 41 h 65"/>
                <a:gd name="T92" fmla="*/ 0 w 30"/>
                <a:gd name="T93" fmla="*/ 38 h 65"/>
                <a:gd name="T94" fmla="*/ 0 w 30"/>
                <a:gd name="T95" fmla="*/ 35 h 65"/>
                <a:gd name="T96" fmla="*/ 0 w 30"/>
                <a:gd name="T97" fmla="*/ 33 h 65"/>
                <a:gd name="T98" fmla="*/ 0 w 30"/>
                <a:gd name="T99" fmla="*/ 30 h 65"/>
                <a:gd name="T100" fmla="*/ 0 w 30"/>
                <a:gd name="T101" fmla="*/ 28 h 65"/>
                <a:gd name="T102" fmla="*/ 0 w 30"/>
                <a:gd name="T103" fmla="*/ 25 h 65"/>
                <a:gd name="T104" fmla="*/ 0 w 30"/>
                <a:gd name="T105" fmla="*/ 22 h 65"/>
                <a:gd name="T106" fmla="*/ 2 w 30"/>
                <a:gd name="T107" fmla="*/ 20 h 65"/>
                <a:gd name="T108" fmla="*/ 2 w 30"/>
                <a:gd name="T109" fmla="*/ 17 h 65"/>
                <a:gd name="T110" fmla="*/ 3 w 30"/>
                <a:gd name="T111" fmla="*/ 15 h 65"/>
                <a:gd name="T112" fmla="*/ 3 w 30"/>
                <a:gd name="T113" fmla="*/ 12 h 65"/>
                <a:gd name="T114" fmla="*/ 4 w 30"/>
                <a:gd name="T115" fmla="*/ 10 h 65"/>
                <a:gd name="T116" fmla="*/ 5 w 30"/>
                <a:gd name="T117" fmla="*/ 8 h 65"/>
                <a:gd name="T118" fmla="*/ 7 w 30"/>
                <a:gd name="T119" fmla="*/ 7 h 65"/>
                <a:gd name="T120" fmla="*/ 7 w 30"/>
                <a:gd name="T121" fmla="*/ 4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
                <a:gd name="T184" fmla="*/ 0 h 65"/>
                <a:gd name="T185" fmla="*/ 30 w 30"/>
                <a:gd name="T186" fmla="*/ 65 h 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 h="65">
                  <a:moveTo>
                    <a:pt x="8" y="3"/>
                  </a:moveTo>
                  <a:lnTo>
                    <a:pt x="9" y="3"/>
                  </a:lnTo>
                  <a:lnTo>
                    <a:pt x="11" y="3"/>
                  </a:lnTo>
                  <a:lnTo>
                    <a:pt x="11" y="2"/>
                  </a:lnTo>
                  <a:lnTo>
                    <a:pt x="12" y="2"/>
                  </a:lnTo>
                  <a:lnTo>
                    <a:pt x="13" y="2"/>
                  </a:lnTo>
                  <a:lnTo>
                    <a:pt x="13" y="0"/>
                  </a:lnTo>
                  <a:lnTo>
                    <a:pt x="15" y="0"/>
                  </a:lnTo>
                  <a:lnTo>
                    <a:pt x="16" y="0"/>
                  </a:lnTo>
                  <a:lnTo>
                    <a:pt x="17" y="0"/>
                  </a:lnTo>
                  <a:lnTo>
                    <a:pt x="17" y="2"/>
                  </a:lnTo>
                  <a:lnTo>
                    <a:pt x="18" y="2"/>
                  </a:lnTo>
                  <a:lnTo>
                    <a:pt x="20" y="3"/>
                  </a:lnTo>
                  <a:lnTo>
                    <a:pt x="21" y="3"/>
                  </a:lnTo>
                  <a:lnTo>
                    <a:pt x="21" y="4"/>
                  </a:lnTo>
                  <a:lnTo>
                    <a:pt x="22" y="4"/>
                  </a:lnTo>
                  <a:lnTo>
                    <a:pt x="22" y="6"/>
                  </a:lnTo>
                  <a:lnTo>
                    <a:pt x="24" y="6"/>
                  </a:lnTo>
                  <a:lnTo>
                    <a:pt x="24" y="7"/>
                  </a:lnTo>
                  <a:lnTo>
                    <a:pt x="25" y="8"/>
                  </a:lnTo>
                  <a:lnTo>
                    <a:pt x="25" y="10"/>
                  </a:lnTo>
                  <a:lnTo>
                    <a:pt x="26" y="10"/>
                  </a:lnTo>
                  <a:lnTo>
                    <a:pt x="26" y="11"/>
                  </a:lnTo>
                  <a:lnTo>
                    <a:pt x="26" y="12"/>
                  </a:lnTo>
                  <a:lnTo>
                    <a:pt x="27" y="13"/>
                  </a:lnTo>
                  <a:lnTo>
                    <a:pt x="27" y="15"/>
                  </a:lnTo>
                  <a:lnTo>
                    <a:pt x="27" y="17"/>
                  </a:lnTo>
                  <a:lnTo>
                    <a:pt x="29" y="17"/>
                  </a:lnTo>
                  <a:lnTo>
                    <a:pt x="29" y="20"/>
                  </a:lnTo>
                  <a:lnTo>
                    <a:pt x="30" y="22"/>
                  </a:lnTo>
                  <a:lnTo>
                    <a:pt x="30" y="25"/>
                  </a:lnTo>
                  <a:lnTo>
                    <a:pt x="30" y="26"/>
                  </a:lnTo>
                  <a:lnTo>
                    <a:pt x="30" y="28"/>
                  </a:lnTo>
                  <a:lnTo>
                    <a:pt x="30" y="29"/>
                  </a:lnTo>
                  <a:lnTo>
                    <a:pt x="30" y="30"/>
                  </a:lnTo>
                  <a:lnTo>
                    <a:pt x="30" y="32"/>
                  </a:lnTo>
                  <a:lnTo>
                    <a:pt x="30" y="33"/>
                  </a:lnTo>
                  <a:lnTo>
                    <a:pt x="30" y="34"/>
                  </a:lnTo>
                  <a:lnTo>
                    <a:pt x="30" y="35"/>
                  </a:lnTo>
                  <a:lnTo>
                    <a:pt x="30" y="37"/>
                  </a:lnTo>
                  <a:lnTo>
                    <a:pt x="30" y="38"/>
                  </a:lnTo>
                  <a:lnTo>
                    <a:pt x="30" y="39"/>
                  </a:lnTo>
                  <a:lnTo>
                    <a:pt x="30" y="41"/>
                  </a:lnTo>
                  <a:lnTo>
                    <a:pt x="30" y="42"/>
                  </a:lnTo>
                  <a:lnTo>
                    <a:pt x="30" y="43"/>
                  </a:lnTo>
                  <a:lnTo>
                    <a:pt x="30" y="44"/>
                  </a:lnTo>
                  <a:lnTo>
                    <a:pt x="29" y="46"/>
                  </a:lnTo>
                  <a:lnTo>
                    <a:pt x="29" y="47"/>
                  </a:lnTo>
                  <a:lnTo>
                    <a:pt x="29" y="48"/>
                  </a:lnTo>
                  <a:lnTo>
                    <a:pt x="29" y="50"/>
                  </a:lnTo>
                  <a:lnTo>
                    <a:pt x="27" y="51"/>
                  </a:lnTo>
                  <a:lnTo>
                    <a:pt x="27" y="52"/>
                  </a:lnTo>
                  <a:lnTo>
                    <a:pt x="27" y="54"/>
                  </a:lnTo>
                  <a:lnTo>
                    <a:pt x="27" y="55"/>
                  </a:lnTo>
                  <a:lnTo>
                    <a:pt x="26" y="55"/>
                  </a:lnTo>
                  <a:lnTo>
                    <a:pt x="26" y="56"/>
                  </a:lnTo>
                  <a:lnTo>
                    <a:pt x="26" y="57"/>
                  </a:lnTo>
                  <a:lnTo>
                    <a:pt x="25" y="57"/>
                  </a:lnTo>
                  <a:lnTo>
                    <a:pt x="25" y="59"/>
                  </a:lnTo>
                  <a:lnTo>
                    <a:pt x="24" y="60"/>
                  </a:lnTo>
                  <a:lnTo>
                    <a:pt x="24" y="61"/>
                  </a:lnTo>
                  <a:lnTo>
                    <a:pt x="22" y="63"/>
                  </a:lnTo>
                  <a:lnTo>
                    <a:pt x="21" y="64"/>
                  </a:lnTo>
                  <a:lnTo>
                    <a:pt x="20" y="64"/>
                  </a:lnTo>
                  <a:lnTo>
                    <a:pt x="18" y="64"/>
                  </a:lnTo>
                  <a:lnTo>
                    <a:pt x="18" y="65"/>
                  </a:lnTo>
                  <a:lnTo>
                    <a:pt x="17" y="65"/>
                  </a:lnTo>
                  <a:lnTo>
                    <a:pt x="16" y="65"/>
                  </a:lnTo>
                  <a:lnTo>
                    <a:pt x="15" y="65"/>
                  </a:lnTo>
                  <a:lnTo>
                    <a:pt x="13" y="65"/>
                  </a:lnTo>
                  <a:lnTo>
                    <a:pt x="13" y="64"/>
                  </a:lnTo>
                  <a:lnTo>
                    <a:pt x="12" y="64"/>
                  </a:lnTo>
                  <a:lnTo>
                    <a:pt x="11" y="64"/>
                  </a:lnTo>
                  <a:lnTo>
                    <a:pt x="9" y="63"/>
                  </a:lnTo>
                  <a:lnTo>
                    <a:pt x="9" y="61"/>
                  </a:lnTo>
                  <a:lnTo>
                    <a:pt x="8" y="61"/>
                  </a:lnTo>
                  <a:lnTo>
                    <a:pt x="8" y="60"/>
                  </a:lnTo>
                  <a:lnTo>
                    <a:pt x="7" y="60"/>
                  </a:lnTo>
                  <a:lnTo>
                    <a:pt x="7" y="59"/>
                  </a:lnTo>
                  <a:lnTo>
                    <a:pt x="5" y="59"/>
                  </a:lnTo>
                  <a:lnTo>
                    <a:pt x="5" y="57"/>
                  </a:lnTo>
                  <a:lnTo>
                    <a:pt x="5" y="56"/>
                  </a:lnTo>
                  <a:lnTo>
                    <a:pt x="4" y="56"/>
                  </a:lnTo>
                  <a:lnTo>
                    <a:pt x="4" y="55"/>
                  </a:lnTo>
                  <a:lnTo>
                    <a:pt x="4" y="54"/>
                  </a:lnTo>
                  <a:lnTo>
                    <a:pt x="3" y="52"/>
                  </a:lnTo>
                  <a:lnTo>
                    <a:pt x="3" y="51"/>
                  </a:lnTo>
                  <a:lnTo>
                    <a:pt x="3" y="50"/>
                  </a:lnTo>
                  <a:lnTo>
                    <a:pt x="2" y="48"/>
                  </a:lnTo>
                  <a:lnTo>
                    <a:pt x="2" y="46"/>
                  </a:lnTo>
                  <a:lnTo>
                    <a:pt x="0" y="43"/>
                  </a:lnTo>
                  <a:lnTo>
                    <a:pt x="0" y="41"/>
                  </a:lnTo>
                  <a:lnTo>
                    <a:pt x="0" y="39"/>
                  </a:lnTo>
                  <a:lnTo>
                    <a:pt x="0" y="38"/>
                  </a:lnTo>
                  <a:lnTo>
                    <a:pt x="0" y="37"/>
                  </a:lnTo>
                  <a:lnTo>
                    <a:pt x="0" y="35"/>
                  </a:lnTo>
                  <a:lnTo>
                    <a:pt x="0" y="34"/>
                  </a:lnTo>
                  <a:lnTo>
                    <a:pt x="0" y="33"/>
                  </a:lnTo>
                  <a:lnTo>
                    <a:pt x="0" y="32"/>
                  </a:lnTo>
                  <a:lnTo>
                    <a:pt x="0" y="30"/>
                  </a:lnTo>
                  <a:lnTo>
                    <a:pt x="0" y="29"/>
                  </a:lnTo>
                  <a:lnTo>
                    <a:pt x="0" y="28"/>
                  </a:lnTo>
                  <a:lnTo>
                    <a:pt x="0" y="26"/>
                  </a:lnTo>
                  <a:lnTo>
                    <a:pt x="0" y="25"/>
                  </a:lnTo>
                  <a:lnTo>
                    <a:pt x="0" y="24"/>
                  </a:lnTo>
                  <a:lnTo>
                    <a:pt x="0" y="22"/>
                  </a:lnTo>
                  <a:lnTo>
                    <a:pt x="0" y="21"/>
                  </a:lnTo>
                  <a:lnTo>
                    <a:pt x="2" y="20"/>
                  </a:lnTo>
                  <a:lnTo>
                    <a:pt x="2" y="19"/>
                  </a:lnTo>
                  <a:lnTo>
                    <a:pt x="2" y="17"/>
                  </a:lnTo>
                  <a:lnTo>
                    <a:pt x="2" y="16"/>
                  </a:lnTo>
                  <a:lnTo>
                    <a:pt x="3" y="15"/>
                  </a:lnTo>
                  <a:lnTo>
                    <a:pt x="3" y="13"/>
                  </a:lnTo>
                  <a:lnTo>
                    <a:pt x="3" y="12"/>
                  </a:lnTo>
                  <a:lnTo>
                    <a:pt x="4" y="11"/>
                  </a:lnTo>
                  <a:lnTo>
                    <a:pt x="4" y="10"/>
                  </a:lnTo>
                  <a:lnTo>
                    <a:pt x="4" y="8"/>
                  </a:lnTo>
                  <a:lnTo>
                    <a:pt x="5" y="8"/>
                  </a:lnTo>
                  <a:lnTo>
                    <a:pt x="5" y="7"/>
                  </a:lnTo>
                  <a:lnTo>
                    <a:pt x="7" y="7"/>
                  </a:lnTo>
                  <a:lnTo>
                    <a:pt x="7" y="6"/>
                  </a:lnTo>
                  <a:lnTo>
                    <a:pt x="7" y="4"/>
                  </a:lnTo>
                  <a:lnTo>
                    <a:pt x="8" y="3"/>
                  </a:lnTo>
                  <a:close/>
                </a:path>
              </a:pathLst>
            </a:custGeom>
            <a:solidFill>
              <a:srgbClr val="808080"/>
            </a:solidFill>
            <a:ln w="9525">
              <a:noFill/>
              <a:round/>
              <a:headEnd/>
              <a:tailEnd/>
            </a:ln>
          </p:spPr>
          <p:txBody>
            <a:bodyPr/>
            <a:lstStyle/>
            <a:p>
              <a:endParaRPr lang="en-US"/>
            </a:p>
          </p:txBody>
        </p:sp>
        <p:sp>
          <p:nvSpPr>
            <p:cNvPr id="468" name="Freeform 614"/>
            <p:cNvSpPr>
              <a:spLocks/>
            </p:cNvSpPr>
            <p:nvPr/>
          </p:nvSpPr>
          <p:spPr bwMode="auto">
            <a:xfrm>
              <a:off x="2645" y="1453"/>
              <a:ext cx="32" cy="68"/>
            </a:xfrm>
            <a:custGeom>
              <a:avLst/>
              <a:gdLst>
                <a:gd name="T0" fmla="*/ 31 w 32"/>
                <a:gd name="T1" fmla="*/ 25 h 68"/>
                <a:gd name="T2" fmla="*/ 32 w 32"/>
                <a:gd name="T3" fmla="*/ 31 h 68"/>
                <a:gd name="T4" fmla="*/ 32 w 32"/>
                <a:gd name="T5" fmla="*/ 36 h 68"/>
                <a:gd name="T6" fmla="*/ 32 w 32"/>
                <a:gd name="T7" fmla="*/ 42 h 68"/>
                <a:gd name="T8" fmla="*/ 30 w 32"/>
                <a:gd name="T9" fmla="*/ 51 h 68"/>
                <a:gd name="T10" fmla="*/ 28 w 32"/>
                <a:gd name="T11" fmla="*/ 56 h 68"/>
                <a:gd name="T12" fmla="*/ 27 w 32"/>
                <a:gd name="T13" fmla="*/ 58 h 68"/>
                <a:gd name="T14" fmla="*/ 25 w 32"/>
                <a:gd name="T15" fmla="*/ 62 h 68"/>
                <a:gd name="T16" fmla="*/ 22 w 32"/>
                <a:gd name="T17" fmla="*/ 66 h 68"/>
                <a:gd name="T18" fmla="*/ 17 w 32"/>
                <a:gd name="T19" fmla="*/ 68 h 68"/>
                <a:gd name="T20" fmla="*/ 13 w 32"/>
                <a:gd name="T21" fmla="*/ 66 h 68"/>
                <a:gd name="T22" fmla="*/ 8 w 32"/>
                <a:gd name="T23" fmla="*/ 62 h 68"/>
                <a:gd name="T24" fmla="*/ 5 w 32"/>
                <a:gd name="T25" fmla="*/ 58 h 68"/>
                <a:gd name="T26" fmla="*/ 4 w 32"/>
                <a:gd name="T27" fmla="*/ 55 h 68"/>
                <a:gd name="T28" fmla="*/ 3 w 32"/>
                <a:gd name="T29" fmla="*/ 49 h 68"/>
                <a:gd name="T30" fmla="*/ 1 w 32"/>
                <a:gd name="T31" fmla="*/ 42 h 68"/>
                <a:gd name="T32" fmla="*/ 0 w 32"/>
                <a:gd name="T33" fmla="*/ 36 h 68"/>
                <a:gd name="T34" fmla="*/ 0 w 32"/>
                <a:gd name="T35" fmla="*/ 30 h 68"/>
                <a:gd name="T36" fmla="*/ 1 w 32"/>
                <a:gd name="T37" fmla="*/ 23 h 68"/>
                <a:gd name="T38" fmla="*/ 1 w 32"/>
                <a:gd name="T39" fmla="*/ 18 h 68"/>
                <a:gd name="T40" fmla="*/ 4 w 32"/>
                <a:gd name="T41" fmla="*/ 12 h 68"/>
                <a:gd name="T42" fmla="*/ 5 w 32"/>
                <a:gd name="T43" fmla="*/ 8 h 68"/>
                <a:gd name="T44" fmla="*/ 10 w 32"/>
                <a:gd name="T45" fmla="*/ 1 h 68"/>
                <a:gd name="T46" fmla="*/ 14 w 32"/>
                <a:gd name="T47" fmla="*/ 0 h 68"/>
                <a:gd name="T48" fmla="*/ 18 w 32"/>
                <a:gd name="T49" fmla="*/ 1 h 68"/>
                <a:gd name="T50" fmla="*/ 22 w 32"/>
                <a:gd name="T51" fmla="*/ 3 h 68"/>
                <a:gd name="T52" fmla="*/ 25 w 32"/>
                <a:gd name="T53" fmla="*/ 5 h 68"/>
                <a:gd name="T54" fmla="*/ 27 w 32"/>
                <a:gd name="T55" fmla="*/ 11 h 68"/>
                <a:gd name="T56" fmla="*/ 28 w 32"/>
                <a:gd name="T57" fmla="*/ 14 h 68"/>
                <a:gd name="T58" fmla="*/ 31 w 32"/>
                <a:gd name="T59" fmla="*/ 21 h 68"/>
                <a:gd name="T60" fmla="*/ 28 w 32"/>
                <a:gd name="T61" fmla="*/ 17 h 68"/>
                <a:gd name="T62" fmla="*/ 27 w 32"/>
                <a:gd name="T63" fmla="*/ 13 h 68"/>
                <a:gd name="T64" fmla="*/ 25 w 32"/>
                <a:gd name="T65" fmla="*/ 9 h 68"/>
                <a:gd name="T66" fmla="*/ 22 w 32"/>
                <a:gd name="T67" fmla="*/ 7 h 68"/>
                <a:gd name="T68" fmla="*/ 18 w 32"/>
                <a:gd name="T69" fmla="*/ 4 h 68"/>
                <a:gd name="T70" fmla="*/ 14 w 32"/>
                <a:gd name="T71" fmla="*/ 3 h 68"/>
                <a:gd name="T72" fmla="*/ 9 w 32"/>
                <a:gd name="T73" fmla="*/ 7 h 68"/>
                <a:gd name="T74" fmla="*/ 6 w 32"/>
                <a:gd name="T75" fmla="*/ 11 h 68"/>
                <a:gd name="T76" fmla="*/ 5 w 32"/>
                <a:gd name="T77" fmla="*/ 14 h 68"/>
                <a:gd name="T78" fmla="*/ 3 w 32"/>
                <a:gd name="T79" fmla="*/ 20 h 68"/>
                <a:gd name="T80" fmla="*/ 3 w 32"/>
                <a:gd name="T81" fmla="*/ 26 h 68"/>
                <a:gd name="T82" fmla="*/ 1 w 32"/>
                <a:gd name="T83" fmla="*/ 31 h 68"/>
                <a:gd name="T84" fmla="*/ 1 w 32"/>
                <a:gd name="T85" fmla="*/ 38 h 68"/>
                <a:gd name="T86" fmla="*/ 3 w 32"/>
                <a:gd name="T87" fmla="*/ 43 h 68"/>
                <a:gd name="T88" fmla="*/ 4 w 32"/>
                <a:gd name="T89" fmla="*/ 49 h 68"/>
                <a:gd name="T90" fmla="*/ 5 w 32"/>
                <a:gd name="T91" fmla="*/ 55 h 68"/>
                <a:gd name="T92" fmla="*/ 8 w 32"/>
                <a:gd name="T93" fmla="*/ 58 h 68"/>
                <a:gd name="T94" fmla="*/ 10 w 32"/>
                <a:gd name="T95" fmla="*/ 61 h 68"/>
                <a:gd name="T96" fmla="*/ 14 w 32"/>
                <a:gd name="T97" fmla="*/ 64 h 68"/>
                <a:gd name="T98" fmla="*/ 18 w 32"/>
                <a:gd name="T99" fmla="*/ 65 h 68"/>
                <a:gd name="T100" fmla="*/ 21 w 32"/>
                <a:gd name="T101" fmla="*/ 64 h 68"/>
                <a:gd name="T102" fmla="*/ 23 w 32"/>
                <a:gd name="T103" fmla="*/ 61 h 68"/>
                <a:gd name="T104" fmla="*/ 26 w 32"/>
                <a:gd name="T105" fmla="*/ 58 h 68"/>
                <a:gd name="T106" fmla="*/ 27 w 32"/>
                <a:gd name="T107" fmla="*/ 55 h 68"/>
                <a:gd name="T108" fmla="*/ 28 w 32"/>
                <a:gd name="T109" fmla="*/ 51 h 68"/>
                <a:gd name="T110" fmla="*/ 31 w 32"/>
                <a:gd name="T111" fmla="*/ 42 h 68"/>
                <a:gd name="T112" fmla="*/ 31 w 32"/>
                <a:gd name="T113" fmla="*/ 38 h 68"/>
                <a:gd name="T114" fmla="*/ 31 w 32"/>
                <a:gd name="T115" fmla="*/ 34 h 68"/>
                <a:gd name="T116" fmla="*/ 31 w 32"/>
                <a:gd name="T117" fmla="*/ 29 h 68"/>
                <a:gd name="T118" fmla="*/ 30 w 32"/>
                <a:gd name="T119" fmla="*/ 21 h 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
                <a:gd name="T181" fmla="*/ 0 h 68"/>
                <a:gd name="T182" fmla="*/ 32 w 32"/>
                <a:gd name="T183" fmla="*/ 68 h 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 h="68">
                  <a:moveTo>
                    <a:pt x="31" y="21"/>
                  </a:moveTo>
                  <a:lnTo>
                    <a:pt x="31" y="22"/>
                  </a:lnTo>
                  <a:lnTo>
                    <a:pt x="31" y="25"/>
                  </a:lnTo>
                  <a:lnTo>
                    <a:pt x="32" y="29"/>
                  </a:lnTo>
                  <a:lnTo>
                    <a:pt x="32" y="30"/>
                  </a:lnTo>
                  <a:lnTo>
                    <a:pt x="32" y="31"/>
                  </a:lnTo>
                  <a:lnTo>
                    <a:pt x="32" y="33"/>
                  </a:lnTo>
                  <a:lnTo>
                    <a:pt x="32" y="35"/>
                  </a:lnTo>
                  <a:lnTo>
                    <a:pt x="32" y="36"/>
                  </a:lnTo>
                  <a:lnTo>
                    <a:pt x="32" y="38"/>
                  </a:lnTo>
                  <a:lnTo>
                    <a:pt x="32" y="39"/>
                  </a:lnTo>
                  <a:lnTo>
                    <a:pt x="32" y="42"/>
                  </a:lnTo>
                  <a:lnTo>
                    <a:pt x="31" y="43"/>
                  </a:lnTo>
                  <a:lnTo>
                    <a:pt x="31" y="48"/>
                  </a:lnTo>
                  <a:lnTo>
                    <a:pt x="30" y="51"/>
                  </a:lnTo>
                  <a:lnTo>
                    <a:pt x="30" y="52"/>
                  </a:lnTo>
                  <a:lnTo>
                    <a:pt x="30" y="53"/>
                  </a:lnTo>
                  <a:lnTo>
                    <a:pt x="28" y="56"/>
                  </a:lnTo>
                  <a:lnTo>
                    <a:pt x="28" y="57"/>
                  </a:lnTo>
                  <a:lnTo>
                    <a:pt x="27" y="57"/>
                  </a:lnTo>
                  <a:lnTo>
                    <a:pt x="27" y="58"/>
                  </a:lnTo>
                  <a:lnTo>
                    <a:pt x="26" y="60"/>
                  </a:lnTo>
                  <a:lnTo>
                    <a:pt x="26" y="61"/>
                  </a:lnTo>
                  <a:lnTo>
                    <a:pt x="25" y="62"/>
                  </a:lnTo>
                  <a:lnTo>
                    <a:pt x="23" y="64"/>
                  </a:lnTo>
                  <a:lnTo>
                    <a:pt x="23" y="65"/>
                  </a:lnTo>
                  <a:lnTo>
                    <a:pt x="22" y="66"/>
                  </a:lnTo>
                  <a:lnTo>
                    <a:pt x="21" y="66"/>
                  </a:lnTo>
                  <a:lnTo>
                    <a:pt x="18" y="68"/>
                  </a:lnTo>
                  <a:lnTo>
                    <a:pt x="17" y="68"/>
                  </a:lnTo>
                  <a:lnTo>
                    <a:pt x="14" y="68"/>
                  </a:lnTo>
                  <a:lnTo>
                    <a:pt x="14" y="66"/>
                  </a:lnTo>
                  <a:lnTo>
                    <a:pt x="13" y="66"/>
                  </a:lnTo>
                  <a:lnTo>
                    <a:pt x="12" y="65"/>
                  </a:lnTo>
                  <a:lnTo>
                    <a:pt x="9" y="64"/>
                  </a:lnTo>
                  <a:lnTo>
                    <a:pt x="8" y="62"/>
                  </a:lnTo>
                  <a:lnTo>
                    <a:pt x="8" y="61"/>
                  </a:lnTo>
                  <a:lnTo>
                    <a:pt x="6" y="61"/>
                  </a:lnTo>
                  <a:lnTo>
                    <a:pt x="5" y="58"/>
                  </a:lnTo>
                  <a:lnTo>
                    <a:pt x="5" y="57"/>
                  </a:lnTo>
                  <a:lnTo>
                    <a:pt x="5" y="56"/>
                  </a:lnTo>
                  <a:lnTo>
                    <a:pt x="4" y="55"/>
                  </a:lnTo>
                  <a:lnTo>
                    <a:pt x="4" y="53"/>
                  </a:lnTo>
                  <a:lnTo>
                    <a:pt x="3" y="51"/>
                  </a:lnTo>
                  <a:lnTo>
                    <a:pt x="3" y="49"/>
                  </a:lnTo>
                  <a:lnTo>
                    <a:pt x="1" y="48"/>
                  </a:lnTo>
                  <a:lnTo>
                    <a:pt x="1" y="44"/>
                  </a:lnTo>
                  <a:lnTo>
                    <a:pt x="1" y="42"/>
                  </a:lnTo>
                  <a:lnTo>
                    <a:pt x="0" y="40"/>
                  </a:lnTo>
                  <a:lnTo>
                    <a:pt x="0" y="38"/>
                  </a:lnTo>
                  <a:lnTo>
                    <a:pt x="0" y="36"/>
                  </a:lnTo>
                  <a:lnTo>
                    <a:pt x="0" y="35"/>
                  </a:lnTo>
                  <a:lnTo>
                    <a:pt x="0" y="31"/>
                  </a:lnTo>
                  <a:lnTo>
                    <a:pt x="0" y="30"/>
                  </a:lnTo>
                  <a:lnTo>
                    <a:pt x="0" y="29"/>
                  </a:lnTo>
                  <a:lnTo>
                    <a:pt x="1" y="25"/>
                  </a:lnTo>
                  <a:lnTo>
                    <a:pt x="1" y="23"/>
                  </a:lnTo>
                  <a:lnTo>
                    <a:pt x="1" y="22"/>
                  </a:lnTo>
                  <a:lnTo>
                    <a:pt x="1" y="21"/>
                  </a:lnTo>
                  <a:lnTo>
                    <a:pt x="1" y="18"/>
                  </a:lnTo>
                  <a:lnTo>
                    <a:pt x="3" y="17"/>
                  </a:lnTo>
                  <a:lnTo>
                    <a:pt x="3" y="14"/>
                  </a:lnTo>
                  <a:lnTo>
                    <a:pt x="4" y="12"/>
                  </a:lnTo>
                  <a:lnTo>
                    <a:pt x="4" y="11"/>
                  </a:lnTo>
                  <a:lnTo>
                    <a:pt x="5" y="9"/>
                  </a:lnTo>
                  <a:lnTo>
                    <a:pt x="5" y="8"/>
                  </a:lnTo>
                  <a:lnTo>
                    <a:pt x="6" y="8"/>
                  </a:lnTo>
                  <a:lnTo>
                    <a:pt x="8" y="5"/>
                  </a:lnTo>
                  <a:lnTo>
                    <a:pt x="10" y="1"/>
                  </a:lnTo>
                  <a:lnTo>
                    <a:pt x="12" y="1"/>
                  </a:lnTo>
                  <a:lnTo>
                    <a:pt x="13" y="1"/>
                  </a:lnTo>
                  <a:lnTo>
                    <a:pt x="14" y="0"/>
                  </a:lnTo>
                  <a:lnTo>
                    <a:pt x="16" y="0"/>
                  </a:lnTo>
                  <a:lnTo>
                    <a:pt x="18" y="0"/>
                  </a:lnTo>
                  <a:lnTo>
                    <a:pt x="18" y="1"/>
                  </a:lnTo>
                  <a:lnTo>
                    <a:pt x="19" y="1"/>
                  </a:lnTo>
                  <a:lnTo>
                    <a:pt x="21" y="1"/>
                  </a:lnTo>
                  <a:lnTo>
                    <a:pt x="22" y="3"/>
                  </a:lnTo>
                  <a:lnTo>
                    <a:pt x="23" y="4"/>
                  </a:lnTo>
                  <a:lnTo>
                    <a:pt x="23" y="5"/>
                  </a:lnTo>
                  <a:lnTo>
                    <a:pt x="25" y="5"/>
                  </a:lnTo>
                  <a:lnTo>
                    <a:pt x="25" y="7"/>
                  </a:lnTo>
                  <a:lnTo>
                    <a:pt x="26" y="8"/>
                  </a:lnTo>
                  <a:lnTo>
                    <a:pt x="27" y="11"/>
                  </a:lnTo>
                  <a:lnTo>
                    <a:pt x="28" y="12"/>
                  </a:lnTo>
                  <a:lnTo>
                    <a:pt x="28" y="13"/>
                  </a:lnTo>
                  <a:lnTo>
                    <a:pt x="28" y="14"/>
                  </a:lnTo>
                  <a:lnTo>
                    <a:pt x="30" y="16"/>
                  </a:lnTo>
                  <a:lnTo>
                    <a:pt x="30" y="17"/>
                  </a:lnTo>
                  <a:lnTo>
                    <a:pt x="31" y="21"/>
                  </a:lnTo>
                  <a:lnTo>
                    <a:pt x="30" y="21"/>
                  </a:lnTo>
                  <a:lnTo>
                    <a:pt x="28" y="18"/>
                  </a:lnTo>
                  <a:lnTo>
                    <a:pt x="28" y="17"/>
                  </a:lnTo>
                  <a:lnTo>
                    <a:pt x="27" y="16"/>
                  </a:lnTo>
                  <a:lnTo>
                    <a:pt x="27" y="14"/>
                  </a:lnTo>
                  <a:lnTo>
                    <a:pt x="27" y="13"/>
                  </a:lnTo>
                  <a:lnTo>
                    <a:pt x="26" y="12"/>
                  </a:lnTo>
                  <a:lnTo>
                    <a:pt x="26" y="11"/>
                  </a:lnTo>
                  <a:lnTo>
                    <a:pt x="25" y="9"/>
                  </a:lnTo>
                  <a:lnTo>
                    <a:pt x="23" y="8"/>
                  </a:lnTo>
                  <a:lnTo>
                    <a:pt x="23" y="7"/>
                  </a:lnTo>
                  <a:lnTo>
                    <a:pt x="22" y="7"/>
                  </a:lnTo>
                  <a:lnTo>
                    <a:pt x="22" y="5"/>
                  </a:lnTo>
                  <a:lnTo>
                    <a:pt x="19" y="4"/>
                  </a:lnTo>
                  <a:lnTo>
                    <a:pt x="18" y="4"/>
                  </a:lnTo>
                  <a:lnTo>
                    <a:pt x="18" y="3"/>
                  </a:lnTo>
                  <a:lnTo>
                    <a:pt x="16" y="3"/>
                  </a:lnTo>
                  <a:lnTo>
                    <a:pt x="14" y="3"/>
                  </a:lnTo>
                  <a:lnTo>
                    <a:pt x="13" y="4"/>
                  </a:lnTo>
                  <a:lnTo>
                    <a:pt x="12" y="4"/>
                  </a:lnTo>
                  <a:lnTo>
                    <a:pt x="9" y="7"/>
                  </a:lnTo>
                  <a:lnTo>
                    <a:pt x="8" y="8"/>
                  </a:lnTo>
                  <a:lnTo>
                    <a:pt x="6" y="9"/>
                  </a:lnTo>
                  <a:lnTo>
                    <a:pt x="6" y="11"/>
                  </a:lnTo>
                  <a:lnTo>
                    <a:pt x="5" y="12"/>
                  </a:lnTo>
                  <a:lnTo>
                    <a:pt x="5" y="13"/>
                  </a:lnTo>
                  <a:lnTo>
                    <a:pt x="5" y="14"/>
                  </a:lnTo>
                  <a:lnTo>
                    <a:pt x="4" y="16"/>
                  </a:lnTo>
                  <a:lnTo>
                    <a:pt x="4" y="18"/>
                  </a:lnTo>
                  <a:lnTo>
                    <a:pt x="3" y="20"/>
                  </a:lnTo>
                  <a:lnTo>
                    <a:pt x="3" y="21"/>
                  </a:lnTo>
                  <a:lnTo>
                    <a:pt x="3" y="25"/>
                  </a:lnTo>
                  <a:lnTo>
                    <a:pt x="3" y="26"/>
                  </a:lnTo>
                  <a:lnTo>
                    <a:pt x="1" y="29"/>
                  </a:lnTo>
                  <a:lnTo>
                    <a:pt x="1" y="30"/>
                  </a:lnTo>
                  <a:lnTo>
                    <a:pt x="1" y="31"/>
                  </a:lnTo>
                  <a:lnTo>
                    <a:pt x="1" y="35"/>
                  </a:lnTo>
                  <a:lnTo>
                    <a:pt x="1" y="36"/>
                  </a:lnTo>
                  <a:lnTo>
                    <a:pt x="1" y="38"/>
                  </a:lnTo>
                  <a:lnTo>
                    <a:pt x="1" y="39"/>
                  </a:lnTo>
                  <a:lnTo>
                    <a:pt x="3" y="40"/>
                  </a:lnTo>
                  <a:lnTo>
                    <a:pt x="3" y="43"/>
                  </a:lnTo>
                  <a:lnTo>
                    <a:pt x="3" y="47"/>
                  </a:lnTo>
                  <a:lnTo>
                    <a:pt x="4" y="48"/>
                  </a:lnTo>
                  <a:lnTo>
                    <a:pt x="4" y="49"/>
                  </a:lnTo>
                  <a:lnTo>
                    <a:pt x="4" y="52"/>
                  </a:lnTo>
                  <a:lnTo>
                    <a:pt x="5" y="53"/>
                  </a:lnTo>
                  <a:lnTo>
                    <a:pt x="5" y="55"/>
                  </a:lnTo>
                  <a:lnTo>
                    <a:pt x="6" y="55"/>
                  </a:lnTo>
                  <a:lnTo>
                    <a:pt x="6" y="56"/>
                  </a:lnTo>
                  <a:lnTo>
                    <a:pt x="8" y="58"/>
                  </a:lnTo>
                  <a:lnTo>
                    <a:pt x="8" y="60"/>
                  </a:lnTo>
                  <a:lnTo>
                    <a:pt x="9" y="60"/>
                  </a:lnTo>
                  <a:lnTo>
                    <a:pt x="10" y="61"/>
                  </a:lnTo>
                  <a:lnTo>
                    <a:pt x="12" y="64"/>
                  </a:lnTo>
                  <a:lnTo>
                    <a:pt x="13" y="64"/>
                  </a:lnTo>
                  <a:lnTo>
                    <a:pt x="14" y="64"/>
                  </a:lnTo>
                  <a:lnTo>
                    <a:pt x="16" y="65"/>
                  </a:lnTo>
                  <a:lnTo>
                    <a:pt x="17" y="65"/>
                  </a:lnTo>
                  <a:lnTo>
                    <a:pt x="18" y="65"/>
                  </a:lnTo>
                  <a:lnTo>
                    <a:pt x="18" y="64"/>
                  </a:lnTo>
                  <a:lnTo>
                    <a:pt x="19" y="64"/>
                  </a:lnTo>
                  <a:lnTo>
                    <a:pt x="21" y="64"/>
                  </a:lnTo>
                  <a:lnTo>
                    <a:pt x="23" y="62"/>
                  </a:lnTo>
                  <a:lnTo>
                    <a:pt x="22" y="62"/>
                  </a:lnTo>
                  <a:lnTo>
                    <a:pt x="23" y="61"/>
                  </a:lnTo>
                  <a:lnTo>
                    <a:pt x="25" y="60"/>
                  </a:lnTo>
                  <a:lnTo>
                    <a:pt x="25" y="58"/>
                  </a:lnTo>
                  <a:lnTo>
                    <a:pt x="26" y="58"/>
                  </a:lnTo>
                  <a:lnTo>
                    <a:pt x="26" y="57"/>
                  </a:lnTo>
                  <a:lnTo>
                    <a:pt x="27" y="56"/>
                  </a:lnTo>
                  <a:lnTo>
                    <a:pt x="27" y="55"/>
                  </a:lnTo>
                  <a:lnTo>
                    <a:pt x="27" y="53"/>
                  </a:lnTo>
                  <a:lnTo>
                    <a:pt x="28" y="52"/>
                  </a:lnTo>
                  <a:lnTo>
                    <a:pt x="28" y="51"/>
                  </a:lnTo>
                  <a:lnTo>
                    <a:pt x="28" y="49"/>
                  </a:lnTo>
                  <a:lnTo>
                    <a:pt x="30" y="47"/>
                  </a:lnTo>
                  <a:lnTo>
                    <a:pt x="31" y="42"/>
                  </a:lnTo>
                  <a:lnTo>
                    <a:pt x="31" y="40"/>
                  </a:lnTo>
                  <a:lnTo>
                    <a:pt x="31" y="39"/>
                  </a:lnTo>
                  <a:lnTo>
                    <a:pt x="31" y="38"/>
                  </a:lnTo>
                  <a:lnTo>
                    <a:pt x="31" y="36"/>
                  </a:lnTo>
                  <a:lnTo>
                    <a:pt x="31" y="35"/>
                  </a:lnTo>
                  <a:lnTo>
                    <a:pt x="31" y="34"/>
                  </a:lnTo>
                  <a:lnTo>
                    <a:pt x="31" y="31"/>
                  </a:lnTo>
                  <a:lnTo>
                    <a:pt x="31" y="30"/>
                  </a:lnTo>
                  <a:lnTo>
                    <a:pt x="31" y="29"/>
                  </a:lnTo>
                  <a:lnTo>
                    <a:pt x="30" y="26"/>
                  </a:lnTo>
                  <a:lnTo>
                    <a:pt x="30" y="22"/>
                  </a:lnTo>
                  <a:lnTo>
                    <a:pt x="30" y="21"/>
                  </a:lnTo>
                  <a:lnTo>
                    <a:pt x="31" y="21"/>
                  </a:lnTo>
                  <a:close/>
                </a:path>
              </a:pathLst>
            </a:custGeom>
            <a:solidFill>
              <a:srgbClr val="808080"/>
            </a:solidFill>
            <a:ln w="9525">
              <a:noFill/>
              <a:round/>
              <a:headEnd/>
              <a:tailEnd/>
            </a:ln>
          </p:spPr>
          <p:txBody>
            <a:bodyPr/>
            <a:lstStyle/>
            <a:p>
              <a:endParaRPr lang="en-US"/>
            </a:p>
          </p:txBody>
        </p:sp>
        <p:sp>
          <p:nvSpPr>
            <p:cNvPr id="469" name="Freeform 615"/>
            <p:cNvSpPr>
              <a:spLocks/>
            </p:cNvSpPr>
            <p:nvPr/>
          </p:nvSpPr>
          <p:spPr bwMode="auto">
            <a:xfrm>
              <a:off x="2628" y="1474"/>
              <a:ext cx="26" cy="54"/>
            </a:xfrm>
            <a:custGeom>
              <a:avLst/>
              <a:gdLst>
                <a:gd name="T0" fmla="*/ 9 w 26"/>
                <a:gd name="T1" fmla="*/ 1 h 54"/>
                <a:gd name="T2" fmla="*/ 11 w 26"/>
                <a:gd name="T3" fmla="*/ 0 h 54"/>
                <a:gd name="T4" fmla="*/ 13 w 26"/>
                <a:gd name="T5" fmla="*/ 0 h 54"/>
                <a:gd name="T6" fmla="*/ 16 w 26"/>
                <a:gd name="T7" fmla="*/ 0 h 54"/>
                <a:gd name="T8" fmla="*/ 20 w 26"/>
                <a:gd name="T9" fmla="*/ 2 h 54"/>
                <a:gd name="T10" fmla="*/ 21 w 26"/>
                <a:gd name="T11" fmla="*/ 5 h 54"/>
                <a:gd name="T12" fmla="*/ 22 w 26"/>
                <a:gd name="T13" fmla="*/ 8 h 54"/>
                <a:gd name="T14" fmla="*/ 22 w 26"/>
                <a:gd name="T15" fmla="*/ 10 h 54"/>
                <a:gd name="T16" fmla="*/ 23 w 26"/>
                <a:gd name="T17" fmla="*/ 12 h 54"/>
                <a:gd name="T18" fmla="*/ 25 w 26"/>
                <a:gd name="T19" fmla="*/ 15 h 54"/>
                <a:gd name="T20" fmla="*/ 25 w 26"/>
                <a:gd name="T21" fmla="*/ 19 h 54"/>
                <a:gd name="T22" fmla="*/ 26 w 26"/>
                <a:gd name="T23" fmla="*/ 22 h 54"/>
                <a:gd name="T24" fmla="*/ 26 w 26"/>
                <a:gd name="T25" fmla="*/ 24 h 54"/>
                <a:gd name="T26" fmla="*/ 26 w 26"/>
                <a:gd name="T27" fmla="*/ 27 h 54"/>
                <a:gd name="T28" fmla="*/ 26 w 26"/>
                <a:gd name="T29" fmla="*/ 30 h 54"/>
                <a:gd name="T30" fmla="*/ 26 w 26"/>
                <a:gd name="T31" fmla="*/ 32 h 54"/>
                <a:gd name="T32" fmla="*/ 25 w 26"/>
                <a:gd name="T33" fmla="*/ 40 h 54"/>
                <a:gd name="T34" fmla="*/ 23 w 26"/>
                <a:gd name="T35" fmla="*/ 41 h 54"/>
                <a:gd name="T36" fmla="*/ 23 w 26"/>
                <a:gd name="T37" fmla="*/ 44 h 54"/>
                <a:gd name="T38" fmla="*/ 22 w 26"/>
                <a:gd name="T39" fmla="*/ 45 h 54"/>
                <a:gd name="T40" fmla="*/ 22 w 26"/>
                <a:gd name="T41" fmla="*/ 48 h 54"/>
                <a:gd name="T42" fmla="*/ 21 w 26"/>
                <a:gd name="T43" fmla="*/ 49 h 54"/>
                <a:gd name="T44" fmla="*/ 20 w 26"/>
                <a:gd name="T45" fmla="*/ 50 h 54"/>
                <a:gd name="T46" fmla="*/ 17 w 26"/>
                <a:gd name="T47" fmla="*/ 53 h 54"/>
                <a:gd name="T48" fmla="*/ 14 w 26"/>
                <a:gd name="T49" fmla="*/ 53 h 54"/>
                <a:gd name="T50" fmla="*/ 13 w 26"/>
                <a:gd name="T51" fmla="*/ 54 h 54"/>
                <a:gd name="T52" fmla="*/ 13 w 26"/>
                <a:gd name="T53" fmla="*/ 54 h 54"/>
                <a:gd name="T54" fmla="*/ 12 w 26"/>
                <a:gd name="T55" fmla="*/ 54 h 54"/>
                <a:gd name="T56" fmla="*/ 11 w 26"/>
                <a:gd name="T57" fmla="*/ 53 h 54"/>
                <a:gd name="T58" fmla="*/ 7 w 26"/>
                <a:gd name="T59" fmla="*/ 50 h 54"/>
                <a:gd name="T60" fmla="*/ 5 w 26"/>
                <a:gd name="T61" fmla="*/ 49 h 54"/>
                <a:gd name="T62" fmla="*/ 5 w 26"/>
                <a:gd name="T63" fmla="*/ 47 h 54"/>
                <a:gd name="T64" fmla="*/ 4 w 26"/>
                <a:gd name="T65" fmla="*/ 45 h 54"/>
                <a:gd name="T66" fmla="*/ 3 w 26"/>
                <a:gd name="T67" fmla="*/ 43 h 54"/>
                <a:gd name="T68" fmla="*/ 1 w 26"/>
                <a:gd name="T69" fmla="*/ 40 h 54"/>
                <a:gd name="T70" fmla="*/ 1 w 26"/>
                <a:gd name="T71" fmla="*/ 35 h 54"/>
                <a:gd name="T72" fmla="*/ 0 w 26"/>
                <a:gd name="T73" fmla="*/ 31 h 54"/>
                <a:gd name="T74" fmla="*/ 0 w 26"/>
                <a:gd name="T75" fmla="*/ 28 h 54"/>
                <a:gd name="T76" fmla="*/ 0 w 26"/>
                <a:gd name="T77" fmla="*/ 26 h 54"/>
                <a:gd name="T78" fmla="*/ 0 w 26"/>
                <a:gd name="T79" fmla="*/ 23 h 54"/>
                <a:gd name="T80" fmla="*/ 0 w 26"/>
                <a:gd name="T81" fmla="*/ 21 h 54"/>
                <a:gd name="T82" fmla="*/ 1 w 26"/>
                <a:gd name="T83" fmla="*/ 13 h 54"/>
                <a:gd name="T84" fmla="*/ 3 w 26"/>
                <a:gd name="T85" fmla="*/ 12 h 54"/>
                <a:gd name="T86" fmla="*/ 3 w 26"/>
                <a:gd name="T87" fmla="*/ 9 h 54"/>
                <a:gd name="T88" fmla="*/ 4 w 26"/>
                <a:gd name="T89" fmla="*/ 8 h 54"/>
                <a:gd name="T90" fmla="*/ 4 w 26"/>
                <a:gd name="T91" fmla="*/ 5 h 54"/>
                <a:gd name="T92" fmla="*/ 5 w 26"/>
                <a:gd name="T93" fmla="*/ 4 h 54"/>
                <a:gd name="T94" fmla="*/ 8 w 26"/>
                <a:gd name="T95" fmla="*/ 2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54"/>
                <a:gd name="T146" fmla="*/ 26 w 26"/>
                <a:gd name="T147" fmla="*/ 54 h 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54">
                  <a:moveTo>
                    <a:pt x="8" y="2"/>
                  </a:moveTo>
                  <a:lnTo>
                    <a:pt x="9" y="1"/>
                  </a:lnTo>
                  <a:lnTo>
                    <a:pt x="9" y="0"/>
                  </a:lnTo>
                  <a:lnTo>
                    <a:pt x="11" y="0"/>
                  </a:lnTo>
                  <a:lnTo>
                    <a:pt x="12" y="0"/>
                  </a:lnTo>
                  <a:lnTo>
                    <a:pt x="13" y="0"/>
                  </a:lnTo>
                  <a:lnTo>
                    <a:pt x="14" y="0"/>
                  </a:lnTo>
                  <a:lnTo>
                    <a:pt x="16" y="0"/>
                  </a:lnTo>
                  <a:lnTo>
                    <a:pt x="18" y="2"/>
                  </a:lnTo>
                  <a:lnTo>
                    <a:pt x="20" y="2"/>
                  </a:lnTo>
                  <a:lnTo>
                    <a:pt x="20" y="4"/>
                  </a:lnTo>
                  <a:lnTo>
                    <a:pt x="21" y="5"/>
                  </a:lnTo>
                  <a:lnTo>
                    <a:pt x="21" y="6"/>
                  </a:lnTo>
                  <a:lnTo>
                    <a:pt x="22" y="8"/>
                  </a:lnTo>
                  <a:lnTo>
                    <a:pt x="22" y="9"/>
                  </a:lnTo>
                  <a:lnTo>
                    <a:pt x="22" y="10"/>
                  </a:lnTo>
                  <a:lnTo>
                    <a:pt x="23" y="10"/>
                  </a:lnTo>
                  <a:lnTo>
                    <a:pt x="23" y="12"/>
                  </a:lnTo>
                  <a:lnTo>
                    <a:pt x="23" y="13"/>
                  </a:lnTo>
                  <a:lnTo>
                    <a:pt x="25" y="15"/>
                  </a:lnTo>
                  <a:lnTo>
                    <a:pt x="25" y="18"/>
                  </a:lnTo>
                  <a:lnTo>
                    <a:pt x="25" y="19"/>
                  </a:lnTo>
                  <a:lnTo>
                    <a:pt x="26" y="21"/>
                  </a:lnTo>
                  <a:lnTo>
                    <a:pt x="26" y="22"/>
                  </a:lnTo>
                  <a:lnTo>
                    <a:pt x="26" y="23"/>
                  </a:lnTo>
                  <a:lnTo>
                    <a:pt x="26" y="24"/>
                  </a:lnTo>
                  <a:lnTo>
                    <a:pt x="26" y="26"/>
                  </a:lnTo>
                  <a:lnTo>
                    <a:pt x="26" y="27"/>
                  </a:lnTo>
                  <a:lnTo>
                    <a:pt x="26" y="28"/>
                  </a:lnTo>
                  <a:lnTo>
                    <a:pt x="26" y="30"/>
                  </a:lnTo>
                  <a:lnTo>
                    <a:pt x="26" y="31"/>
                  </a:lnTo>
                  <a:lnTo>
                    <a:pt x="26" y="32"/>
                  </a:lnTo>
                  <a:lnTo>
                    <a:pt x="26" y="34"/>
                  </a:lnTo>
                  <a:lnTo>
                    <a:pt x="25" y="40"/>
                  </a:lnTo>
                  <a:lnTo>
                    <a:pt x="25" y="41"/>
                  </a:lnTo>
                  <a:lnTo>
                    <a:pt x="23" y="41"/>
                  </a:lnTo>
                  <a:lnTo>
                    <a:pt x="23" y="43"/>
                  </a:lnTo>
                  <a:lnTo>
                    <a:pt x="23" y="44"/>
                  </a:lnTo>
                  <a:lnTo>
                    <a:pt x="23" y="45"/>
                  </a:lnTo>
                  <a:lnTo>
                    <a:pt x="22" y="45"/>
                  </a:lnTo>
                  <a:lnTo>
                    <a:pt x="22" y="47"/>
                  </a:lnTo>
                  <a:lnTo>
                    <a:pt x="22" y="48"/>
                  </a:lnTo>
                  <a:lnTo>
                    <a:pt x="21" y="48"/>
                  </a:lnTo>
                  <a:lnTo>
                    <a:pt x="21" y="49"/>
                  </a:lnTo>
                  <a:lnTo>
                    <a:pt x="20" y="49"/>
                  </a:lnTo>
                  <a:lnTo>
                    <a:pt x="20" y="50"/>
                  </a:lnTo>
                  <a:lnTo>
                    <a:pt x="18" y="52"/>
                  </a:lnTo>
                  <a:lnTo>
                    <a:pt x="17" y="53"/>
                  </a:lnTo>
                  <a:lnTo>
                    <a:pt x="16" y="53"/>
                  </a:lnTo>
                  <a:lnTo>
                    <a:pt x="14" y="53"/>
                  </a:lnTo>
                  <a:lnTo>
                    <a:pt x="14" y="54"/>
                  </a:lnTo>
                  <a:lnTo>
                    <a:pt x="13" y="54"/>
                  </a:lnTo>
                  <a:lnTo>
                    <a:pt x="13" y="53"/>
                  </a:lnTo>
                  <a:lnTo>
                    <a:pt x="13" y="54"/>
                  </a:lnTo>
                  <a:lnTo>
                    <a:pt x="13" y="53"/>
                  </a:lnTo>
                  <a:lnTo>
                    <a:pt x="12" y="54"/>
                  </a:lnTo>
                  <a:lnTo>
                    <a:pt x="12" y="53"/>
                  </a:lnTo>
                  <a:lnTo>
                    <a:pt x="11" y="53"/>
                  </a:lnTo>
                  <a:lnTo>
                    <a:pt x="8" y="50"/>
                  </a:lnTo>
                  <a:lnTo>
                    <a:pt x="7" y="50"/>
                  </a:lnTo>
                  <a:lnTo>
                    <a:pt x="7" y="49"/>
                  </a:lnTo>
                  <a:lnTo>
                    <a:pt x="5" y="49"/>
                  </a:lnTo>
                  <a:lnTo>
                    <a:pt x="5" y="48"/>
                  </a:lnTo>
                  <a:lnTo>
                    <a:pt x="5" y="47"/>
                  </a:lnTo>
                  <a:lnTo>
                    <a:pt x="4" y="47"/>
                  </a:lnTo>
                  <a:lnTo>
                    <a:pt x="4" y="45"/>
                  </a:lnTo>
                  <a:lnTo>
                    <a:pt x="3" y="44"/>
                  </a:lnTo>
                  <a:lnTo>
                    <a:pt x="3" y="43"/>
                  </a:lnTo>
                  <a:lnTo>
                    <a:pt x="3" y="41"/>
                  </a:lnTo>
                  <a:lnTo>
                    <a:pt x="1" y="40"/>
                  </a:lnTo>
                  <a:lnTo>
                    <a:pt x="1" y="37"/>
                  </a:lnTo>
                  <a:lnTo>
                    <a:pt x="1" y="35"/>
                  </a:lnTo>
                  <a:lnTo>
                    <a:pt x="0" y="32"/>
                  </a:lnTo>
                  <a:lnTo>
                    <a:pt x="0" y="31"/>
                  </a:lnTo>
                  <a:lnTo>
                    <a:pt x="0" y="30"/>
                  </a:lnTo>
                  <a:lnTo>
                    <a:pt x="0" y="28"/>
                  </a:lnTo>
                  <a:lnTo>
                    <a:pt x="0" y="27"/>
                  </a:lnTo>
                  <a:lnTo>
                    <a:pt x="0" y="26"/>
                  </a:lnTo>
                  <a:lnTo>
                    <a:pt x="0" y="24"/>
                  </a:lnTo>
                  <a:lnTo>
                    <a:pt x="0" y="23"/>
                  </a:lnTo>
                  <a:lnTo>
                    <a:pt x="0" y="22"/>
                  </a:lnTo>
                  <a:lnTo>
                    <a:pt x="0" y="21"/>
                  </a:lnTo>
                  <a:lnTo>
                    <a:pt x="0" y="19"/>
                  </a:lnTo>
                  <a:lnTo>
                    <a:pt x="1" y="13"/>
                  </a:lnTo>
                  <a:lnTo>
                    <a:pt x="1" y="12"/>
                  </a:lnTo>
                  <a:lnTo>
                    <a:pt x="3" y="12"/>
                  </a:lnTo>
                  <a:lnTo>
                    <a:pt x="3" y="10"/>
                  </a:lnTo>
                  <a:lnTo>
                    <a:pt x="3" y="9"/>
                  </a:lnTo>
                  <a:lnTo>
                    <a:pt x="3" y="8"/>
                  </a:lnTo>
                  <a:lnTo>
                    <a:pt x="4" y="8"/>
                  </a:lnTo>
                  <a:lnTo>
                    <a:pt x="4" y="6"/>
                  </a:lnTo>
                  <a:lnTo>
                    <a:pt x="4" y="5"/>
                  </a:lnTo>
                  <a:lnTo>
                    <a:pt x="5" y="5"/>
                  </a:lnTo>
                  <a:lnTo>
                    <a:pt x="5" y="4"/>
                  </a:lnTo>
                  <a:lnTo>
                    <a:pt x="7" y="4"/>
                  </a:lnTo>
                  <a:lnTo>
                    <a:pt x="8" y="2"/>
                  </a:lnTo>
                  <a:close/>
                </a:path>
              </a:pathLst>
            </a:custGeom>
            <a:solidFill>
              <a:srgbClr val="808080"/>
            </a:solidFill>
            <a:ln w="9525">
              <a:noFill/>
              <a:round/>
              <a:headEnd/>
              <a:tailEnd/>
            </a:ln>
          </p:spPr>
          <p:txBody>
            <a:bodyPr/>
            <a:lstStyle/>
            <a:p>
              <a:endParaRPr lang="en-US"/>
            </a:p>
          </p:txBody>
        </p:sp>
        <p:sp>
          <p:nvSpPr>
            <p:cNvPr id="470" name="Freeform 616"/>
            <p:cNvSpPr>
              <a:spLocks/>
            </p:cNvSpPr>
            <p:nvPr/>
          </p:nvSpPr>
          <p:spPr bwMode="auto">
            <a:xfrm>
              <a:off x="2628" y="1473"/>
              <a:ext cx="26" cy="55"/>
            </a:xfrm>
            <a:custGeom>
              <a:avLst/>
              <a:gdLst>
                <a:gd name="T0" fmla="*/ 26 w 26"/>
                <a:gd name="T1" fmla="*/ 22 h 55"/>
                <a:gd name="T2" fmla="*/ 26 w 26"/>
                <a:gd name="T3" fmla="*/ 25 h 55"/>
                <a:gd name="T4" fmla="*/ 26 w 26"/>
                <a:gd name="T5" fmla="*/ 29 h 55"/>
                <a:gd name="T6" fmla="*/ 26 w 26"/>
                <a:gd name="T7" fmla="*/ 33 h 55"/>
                <a:gd name="T8" fmla="*/ 25 w 26"/>
                <a:gd name="T9" fmla="*/ 41 h 55"/>
                <a:gd name="T10" fmla="*/ 23 w 26"/>
                <a:gd name="T11" fmla="*/ 45 h 55"/>
                <a:gd name="T12" fmla="*/ 22 w 26"/>
                <a:gd name="T13" fmla="*/ 49 h 55"/>
                <a:gd name="T14" fmla="*/ 20 w 26"/>
                <a:gd name="T15" fmla="*/ 51 h 55"/>
                <a:gd name="T16" fmla="*/ 16 w 26"/>
                <a:gd name="T17" fmla="*/ 55 h 55"/>
                <a:gd name="T18" fmla="*/ 12 w 26"/>
                <a:gd name="T19" fmla="*/ 55 h 55"/>
                <a:gd name="T20" fmla="*/ 7 w 26"/>
                <a:gd name="T21" fmla="*/ 53 h 55"/>
                <a:gd name="T22" fmla="*/ 4 w 26"/>
                <a:gd name="T23" fmla="*/ 49 h 55"/>
                <a:gd name="T24" fmla="*/ 3 w 26"/>
                <a:gd name="T25" fmla="*/ 45 h 55"/>
                <a:gd name="T26" fmla="*/ 1 w 26"/>
                <a:gd name="T27" fmla="*/ 40 h 55"/>
                <a:gd name="T28" fmla="*/ 0 w 26"/>
                <a:gd name="T29" fmla="*/ 35 h 55"/>
                <a:gd name="T30" fmla="*/ 0 w 26"/>
                <a:gd name="T31" fmla="*/ 31 h 55"/>
                <a:gd name="T32" fmla="*/ 0 w 26"/>
                <a:gd name="T33" fmla="*/ 24 h 55"/>
                <a:gd name="T34" fmla="*/ 1 w 26"/>
                <a:gd name="T35" fmla="*/ 15 h 55"/>
                <a:gd name="T36" fmla="*/ 1 w 26"/>
                <a:gd name="T37" fmla="*/ 11 h 55"/>
                <a:gd name="T38" fmla="*/ 4 w 26"/>
                <a:gd name="T39" fmla="*/ 7 h 55"/>
                <a:gd name="T40" fmla="*/ 5 w 26"/>
                <a:gd name="T41" fmla="*/ 5 h 55"/>
                <a:gd name="T42" fmla="*/ 9 w 26"/>
                <a:gd name="T43" fmla="*/ 1 h 55"/>
                <a:gd name="T44" fmla="*/ 12 w 26"/>
                <a:gd name="T45" fmla="*/ 0 h 55"/>
                <a:gd name="T46" fmla="*/ 16 w 26"/>
                <a:gd name="T47" fmla="*/ 0 h 55"/>
                <a:gd name="T48" fmla="*/ 20 w 26"/>
                <a:gd name="T49" fmla="*/ 2 h 55"/>
                <a:gd name="T50" fmla="*/ 21 w 26"/>
                <a:gd name="T51" fmla="*/ 6 h 55"/>
                <a:gd name="T52" fmla="*/ 23 w 26"/>
                <a:gd name="T53" fmla="*/ 10 h 55"/>
                <a:gd name="T54" fmla="*/ 23 w 26"/>
                <a:gd name="T55" fmla="*/ 16 h 55"/>
                <a:gd name="T56" fmla="*/ 22 w 26"/>
                <a:gd name="T57" fmla="*/ 11 h 55"/>
                <a:gd name="T58" fmla="*/ 21 w 26"/>
                <a:gd name="T59" fmla="*/ 9 h 55"/>
                <a:gd name="T60" fmla="*/ 18 w 26"/>
                <a:gd name="T61" fmla="*/ 5 h 55"/>
                <a:gd name="T62" fmla="*/ 14 w 26"/>
                <a:gd name="T63" fmla="*/ 2 h 55"/>
                <a:gd name="T64" fmla="*/ 11 w 26"/>
                <a:gd name="T65" fmla="*/ 2 h 55"/>
                <a:gd name="T66" fmla="*/ 7 w 26"/>
                <a:gd name="T67" fmla="*/ 5 h 55"/>
                <a:gd name="T68" fmla="*/ 5 w 26"/>
                <a:gd name="T69" fmla="*/ 7 h 55"/>
                <a:gd name="T70" fmla="*/ 4 w 26"/>
                <a:gd name="T71" fmla="*/ 11 h 55"/>
                <a:gd name="T72" fmla="*/ 3 w 26"/>
                <a:gd name="T73" fmla="*/ 14 h 55"/>
                <a:gd name="T74" fmla="*/ 1 w 26"/>
                <a:gd name="T75" fmla="*/ 19 h 55"/>
                <a:gd name="T76" fmla="*/ 1 w 26"/>
                <a:gd name="T77" fmla="*/ 24 h 55"/>
                <a:gd name="T78" fmla="*/ 1 w 26"/>
                <a:gd name="T79" fmla="*/ 31 h 55"/>
                <a:gd name="T80" fmla="*/ 1 w 26"/>
                <a:gd name="T81" fmla="*/ 35 h 55"/>
                <a:gd name="T82" fmla="*/ 1 w 26"/>
                <a:gd name="T83" fmla="*/ 37 h 55"/>
                <a:gd name="T84" fmla="*/ 3 w 26"/>
                <a:gd name="T85" fmla="*/ 42 h 55"/>
                <a:gd name="T86" fmla="*/ 5 w 26"/>
                <a:gd name="T87" fmla="*/ 46 h 55"/>
                <a:gd name="T88" fmla="*/ 8 w 26"/>
                <a:gd name="T89" fmla="*/ 50 h 55"/>
                <a:gd name="T90" fmla="*/ 12 w 26"/>
                <a:gd name="T91" fmla="*/ 53 h 55"/>
                <a:gd name="T92" fmla="*/ 16 w 26"/>
                <a:gd name="T93" fmla="*/ 53 h 55"/>
                <a:gd name="T94" fmla="*/ 20 w 26"/>
                <a:gd name="T95" fmla="*/ 50 h 55"/>
                <a:gd name="T96" fmla="*/ 21 w 26"/>
                <a:gd name="T97" fmla="*/ 48 h 55"/>
                <a:gd name="T98" fmla="*/ 23 w 26"/>
                <a:gd name="T99" fmla="*/ 44 h 55"/>
                <a:gd name="T100" fmla="*/ 23 w 26"/>
                <a:gd name="T101" fmla="*/ 40 h 55"/>
                <a:gd name="T102" fmla="*/ 25 w 26"/>
                <a:gd name="T103" fmla="*/ 33 h 55"/>
                <a:gd name="T104" fmla="*/ 25 w 26"/>
                <a:gd name="T105" fmla="*/ 29 h 55"/>
                <a:gd name="T106" fmla="*/ 25 w 26"/>
                <a:gd name="T107" fmla="*/ 25 h 55"/>
                <a:gd name="T108" fmla="*/ 25 w 26"/>
                <a:gd name="T109" fmla="*/ 22 h 55"/>
                <a:gd name="T110" fmla="*/ 25 w 26"/>
                <a:gd name="T111" fmla="*/ 16 h 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
                <a:gd name="T169" fmla="*/ 0 h 55"/>
                <a:gd name="T170" fmla="*/ 26 w 26"/>
                <a:gd name="T171" fmla="*/ 55 h 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 h="55">
                  <a:moveTo>
                    <a:pt x="25" y="16"/>
                  </a:moveTo>
                  <a:lnTo>
                    <a:pt x="26" y="19"/>
                  </a:lnTo>
                  <a:lnTo>
                    <a:pt x="26" y="22"/>
                  </a:lnTo>
                  <a:lnTo>
                    <a:pt x="26" y="23"/>
                  </a:lnTo>
                  <a:lnTo>
                    <a:pt x="26" y="24"/>
                  </a:lnTo>
                  <a:lnTo>
                    <a:pt x="26" y="25"/>
                  </a:lnTo>
                  <a:lnTo>
                    <a:pt x="26" y="27"/>
                  </a:lnTo>
                  <a:lnTo>
                    <a:pt x="26" y="28"/>
                  </a:lnTo>
                  <a:lnTo>
                    <a:pt x="26" y="29"/>
                  </a:lnTo>
                  <a:lnTo>
                    <a:pt x="26" y="31"/>
                  </a:lnTo>
                  <a:lnTo>
                    <a:pt x="26" y="32"/>
                  </a:lnTo>
                  <a:lnTo>
                    <a:pt x="26" y="33"/>
                  </a:lnTo>
                  <a:lnTo>
                    <a:pt x="26" y="36"/>
                  </a:lnTo>
                  <a:lnTo>
                    <a:pt x="26" y="38"/>
                  </a:lnTo>
                  <a:lnTo>
                    <a:pt x="25" y="41"/>
                  </a:lnTo>
                  <a:lnTo>
                    <a:pt x="25" y="42"/>
                  </a:lnTo>
                  <a:lnTo>
                    <a:pt x="25" y="44"/>
                  </a:lnTo>
                  <a:lnTo>
                    <a:pt x="23" y="45"/>
                  </a:lnTo>
                  <a:lnTo>
                    <a:pt x="23" y="46"/>
                  </a:lnTo>
                  <a:lnTo>
                    <a:pt x="22" y="48"/>
                  </a:lnTo>
                  <a:lnTo>
                    <a:pt x="22" y="49"/>
                  </a:lnTo>
                  <a:lnTo>
                    <a:pt x="21" y="50"/>
                  </a:lnTo>
                  <a:lnTo>
                    <a:pt x="21" y="51"/>
                  </a:lnTo>
                  <a:lnTo>
                    <a:pt x="20" y="51"/>
                  </a:lnTo>
                  <a:lnTo>
                    <a:pt x="18" y="54"/>
                  </a:lnTo>
                  <a:lnTo>
                    <a:pt x="17" y="55"/>
                  </a:lnTo>
                  <a:lnTo>
                    <a:pt x="16" y="55"/>
                  </a:lnTo>
                  <a:lnTo>
                    <a:pt x="14" y="55"/>
                  </a:lnTo>
                  <a:lnTo>
                    <a:pt x="13" y="55"/>
                  </a:lnTo>
                  <a:lnTo>
                    <a:pt x="12" y="55"/>
                  </a:lnTo>
                  <a:lnTo>
                    <a:pt x="11" y="55"/>
                  </a:lnTo>
                  <a:lnTo>
                    <a:pt x="8" y="53"/>
                  </a:lnTo>
                  <a:lnTo>
                    <a:pt x="7" y="53"/>
                  </a:lnTo>
                  <a:lnTo>
                    <a:pt x="7" y="51"/>
                  </a:lnTo>
                  <a:lnTo>
                    <a:pt x="5" y="50"/>
                  </a:lnTo>
                  <a:lnTo>
                    <a:pt x="4" y="49"/>
                  </a:lnTo>
                  <a:lnTo>
                    <a:pt x="4" y="48"/>
                  </a:lnTo>
                  <a:lnTo>
                    <a:pt x="3" y="46"/>
                  </a:lnTo>
                  <a:lnTo>
                    <a:pt x="3" y="45"/>
                  </a:lnTo>
                  <a:lnTo>
                    <a:pt x="3" y="44"/>
                  </a:lnTo>
                  <a:lnTo>
                    <a:pt x="1" y="42"/>
                  </a:lnTo>
                  <a:lnTo>
                    <a:pt x="1" y="40"/>
                  </a:lnTo>
                  <a:lnTo>
                    <a:pt x="0" y="38"/>
                  </a:lnTo>
                  <a:lnTo>
                    <a:pt x="0" y="37"/>
                  </a:lnTo>
                  <a:lnTo>
                    <a:pt x="0" y="35"/>
                  </a:lnTo>
                  <a:lnTo>
                    <a:pt x="0" y="33"/>
                  </a:lnTo>
                  <a:lnTo>
                    <a:pt x="0" y="32"/>
                  </a:lnTo>
                  <a:lnTo>
                    <a:pt x="0" y="31"/>
                  </a:lnTo>
                  <a:lnTo>
                    <a:pt x="0" y="29"/>
                  </a:lnTo>
                  <a:lnTo>
                    <a:pt x="0" y="28"/>
                  </a:lnTo>
                  <a:lnTo>
                    <a:pt x="0" y="24"/>
                  </a:lnTo>
                  <a:lnTo>
                    <a:pt x="0" y="22"/>
                  </a:lnTo>
                  <a:lnTo>
                    <a:pt x="0" y="20"/>
                  </a:lnTo>
                  <a:lnTo>
                    <a:pt x="1" y="15"/>
                  </a:lnTo>
                  <a:lnTo>
                    <a:pt x="1" y="14"/>
                  </a:lnTo>
                  <a:lnTo>
                    <a:pt x="1" y="13"/>
                  </a:lnTo>
                  <a:lnTo>
                    <a:pt x="1" y="11"/>
                  </a:lnTo>
                  <a:lnTo>
                    <a:pt x="3" y="10"/>
                  </a:lnTo>
                  <a:lnTo>
                    <a:pt x="3" y="9"/>
                  </a:lnTo>
                  <a:lnTo>
                    <a:pt x="4" y="7"/>
                  </a:lnTo>
                  <a:lnTo>
                    <a:pt x="4" y="6"/>
                  </a:lnTo>
                  <a:lnTo>
                    <a:pt x="4" y="5"/>
                  </a:lnTo>
                  <a:lnTo>
                    <a:pt x="5" y="5"/>
                  </a:lnTo>
                  <a:lnTo>
                    <a:pt x="5" y="3"/>
                  </a:lnTo>
                  <a:lnTo>
                    <a:pt x="8" y="1"/>
                  </a:lnTo>
                  <a:lnTo>
                    <a:pt x="9" y="1"/>
                  </a:lnTo>
                  <a:lnTo>
                    <a:pt x="9" y="0"/>
                  </a:lnTo>
                  <a:lnTo>
                    <a:pt x="11" y="0"/>
                  </a:lnTo>
                  <a:lnTo>
                    <a:pt x="12" y="0"/>
                  </a:lnTo>
                  <a:lnTo>
                    <a:pt x="13" y="0"/>
                  </a:lnTo>
                  <a:lnTo>
                    <a:pt x="14" y="0"/>
                  </a:lnTo>
                  <a:lnTo>
                    <a:pt x="16" y="0"/>
                  </a:lnTo>
                  <a:lnTo>
                    <a:pt x="17" y="1"/>
                  </a:lnTo>
                  <a:lnTo>
                    <a:pt x="18" y="2"/>
                  </a:lnTo>
                  <a:lnTo>
                    <a:pt x="20" y="2"/>
                  </a:lnTo>
                  <a:lnTo>
                    <a:pt x="20" y="3"/>
                  </a:lnTo>
                  <a:lnTo>
                    <a:pt x="21" y="5"/>
                  </a:lnTo>
                  <a:lnTo>
                    <a:pt x="21" y="6"/>
                  </a:lnTo>
                  <a:lnTo>
                    <a:pt x="22" y="7"/>
                  </a:lnTo>
                  <a:lnTo>
                    <a:pt x="23" y="9"/>
                  </a:lnTo>
                  <a:lnTo>
                    <a:pt x="23" y="10"/>
                  </a:lnTo>
                  <a:lnTo>
                    <a:pt x="25" y="13"/>
                  </a:lnTo>
                  <a:lnTo>
                    <a:pt x="25" y="16"/>
                  </a:lnTo>
                  <a:lnTo>
                    <a:pt x="23" y="16"/>
                  </a:lnTo>
                  <a:lnTo>
                    <a:pt x="23" y="14"/>
                  </a:lnTo>
                  <a:lnTo>
                    <a:pt x="22" y="13"/>
                  </a:lnTo>
                  <a:lnTo>
                    <a:pt x="22" y="11"/>
                  </a:lnTo>
                  <a:lnTo>
                    <a:pt x="22" y="10"/>
                  </a:lnTo>
                  <a:lnTo>
                    <a:pt x="21" y="10"/>
                  </a:lnTo>
                  <a:lnTo>
                    <a:pt x="21" y="9"/>
                  </a:lnTo>
                  <a:lnTo>
                    <a:pt x="20" y="7"/>
                  </a:lnTo>
                  <a:lnTo>
                    <a:pt x="20" y="6"/>
                  </a:lnTo>
                  <a:lnTo>
                    <a:pt x="18" y="5"/>
                  </a:lnTo>
                  <a:lnTo>
                    <a:pt x="17" y="3"/>
                  </a:lnTo>
                  <a:lnTo>
                    <a:pt x="16" y="2"/>
                  </a:lnTo>
                  <a:lnTo>
                    <a:pt x="14" y="2"/>
                  </a:lnTo>
                  <a:lnTo>
                    <a:pt x="13" y="2"/>
                  </a:lnTo>
                  <a:lnTo>
                    <a:pt x="12" y="2"/>
                  </a:lnTo>
                  <a:lnTo>
                    <a:pt x="11" y="2"/>
                  </a:lnTo>
                  <a:lnTo>
                    <a:pt x="9" y="2"/>
                  </a:lnTo>
                  <a:lnTo>
                    <a:pt x="9" y="3"/>
                  </a:lnTo>
                  <a:lnTo>
                    <a:pt x="7" y="5"/>
                  </a:lnTo>
                  <a:lnTo>
                    <a:pt x="7" y="6"/>
                  </a:lnTo>
                  <a:lnTo>
                    <a:pt x="5" y="6"/>
                  </a:lnTo>
                  <a:lnTo>
                    <a:pt x="5" y="7"/>
                  </a:lnTo>
                  <a:lnTo>
                    <a:pt x="5" y="9"/>
                  </a:lnTo>
                  <a:lnTo>
                    <a:pt x="4" y="9"/>
                  </a:lnTo>
                  <a:lnTo>
                    <a:pt x="4" y="11"/>
                  </a:lnTo>
                  <a:lnTo>
                    <a:pt x="3" y="11"/>
                  </a:lnTo>
                  <a:lnTo>
                    <a:pt x="3" y="13"/>
                  </a:lnTo>
                  <a:lnTo>
                    <a:pt x="3" y="14"/>
                  </a:lnTo>
                  <a:lnTo>
                    <a:pt x="3" y="15"/>
                  </a:lnTo>
                  <a:lnTo>
                    <a:pt x="1" y="16"/>
                  </a:lnTo>
                  <a:lnTo>
                    <a:pt x="1" y="19"/>
                  </a:lnTo>
                  <a:lnTo>
                    <a:pt x="1" y="20"/>
                  </a:lnTo>
                  <a:lnTo>
                    <a:pt x="1" y="22"/>
                  </a:lnTo>
                  <a:lnTo>
                    <a:pt x="1" y="24"/>
                  </a:lnTo>
                  <a:lnTo>
                    <a:pt x="1" y="28"/>
                  </a:lnTo>
                  <a:lnTo>
                    <a:pt x="1" y="29"/>
                  </a:lnTo>
                  <a:lnTo>
                    <a:pt x="1" y="31"/>
                  </a:lnTo>
                  <a:lnTo>
                    <a:pt x="1" y="32"/>
                  </a:lnTo>
                  <a:lnTo>
                    <a:pt x="1" y="33"/>
                  </a:lnTo>
                  <a:lnTo>
                    <a:pt x="1" y="35"/>
                  </a:lnTo>
                  <a:lnTo>
                    <a:pt x="1" y="37"/>
                  </a:lnTo>
                  <a:lnTo>
                    <a:pt x="1" y="38"/>
                  </a:lnTo>
                  <a:lnTo>
                    <a:pt x="1" y="37"/>
                  </a:lnTo>
                  <a:lnTo>
                    <a:pt x="3" y="38"/>
                  </a:lnTo>
                  <a:lnTo>
                    <a:pt x="3" y="41"/>
                  </a:lnTo>
                  <a:lnTo>
                    <a:pt x="3" y="42"/>
                  </a:lnTo>
                  <a:lnTo>
                    <a:pt x="4" y="44"/>
                  </a:lnTo>
                  <a:lnTo>
                    <a:pt x="4" y="45"/>
                  </a:lnTo>
                  <a:lnTo>
                    <a:pt x="5" y="46"/>
                  </a:lnTo>
                  <a:lnTo>
                    <a:pt x="7" y="48"/>
                  </a:lnTo>
                  <a:lnTo>
                    <a:pt x="7" y="49"/>
                  </a:lnTo>
                  <a:lnTo>
                    <a:pt x="8" y="50"/>
                  </a:lnTo>
                  <a:lnTo>
                    <a:pt x="8" y="51"/>
                  </a:lnTo>
                  <a:lnTo>
                    <a:pt x="11" y="53"/>
                  </a:lnTo>
                  <a:lnTo>
                    <a:pt x="12" y="53"/>
                  </a:lnTo>
                  <a:lnTo>
                    <a:pt x="13" y="53"/>
                  </a:lnTo>
                  <a:lnTo>
                    <a:pt x="14" y="53"/>
                  </a:lnTo>
                  <a:lnTo>
                    <a:pt x="16" y="53"/>
                  </a:lnTo>
                  <a:lnTo>
                    <a:pt x="17" y="53"/>
                  </a:lnTo>
                  <a:lnTo>
                    <a:pt x="18" y="51"/>
                  </a:lnTo>
                  <a:lnTo>
                    <a:pt x="20" y="50"/>
                  </a:lnTo>
                  <a:lnTo>
                    <a:pt x="20" y="49"/>
                  </a:lnTo>
                  <a:lnTo>
                    <a:pt x="21" y="49"/>
                  </a:lnTo>
                  <a:lnTo>
                    <a:pt x="21" y="48"/>
                  </a:lnTo>
                  <a:lnTo>
                    <a:pt x="22" y="46"/>
                  </a:lnTo>
                  <a:lnTo>
                    <a:pt x="22" y="45"/>
                  </a:lnTo>
                  <a:lnTo>
                    <a:pt x="23" y="44"/>
                  </a:lnTo>
                  <a:lnTo>
                    <a:pt x="23" y="42"/>
                  </a:lnTo>
                  <a:lnTo>
                    <a:pt x="23" y="41"/>
                  </a:lnTo>
                  <a:lnTo>
                    <a:pt x="23" y="40"/>
                  </a:lnTo>
                  <a:lnTo>
                    <a:pt x="25" y="37"/>
                  </a:lnTo>
                  <a:lnTo>
                    <a:pt x="25" y="36"/>
                  </a:lnTo>
                  <a:lnTo>
                    <a:pt x="25" y="33"/>
                  </a:lnTo>
                  <a:lnTo>
                    <a:pt x="25" y="32"/>
                  </a:lnTo>
                  <a:lnTo>
                    <a:pt x="25" y="31"/>
                  </a:lnTo>
                  <a:lnTo>
                    <a:pt x="25" y="29"/>
                  </a:lnTo>
                  <a:lnTo>
                    <a:pt x="25" y="28"/>
                  </a:lnTo>
                  <a:lnTo>
                    <a:pt x="25" y="27"/>
                  </a:lnTo>
                  <a:lnTo>
                    <a:pt x="25" y="25"/>
                  </a:lnTo>
                  <a:lnTo>
                    <a:pt x="25" y="24"/>
                  </a:lnTo>
                  <a:lnTo>
                    <a:pt x="25" y="23"/>
                  </a:lnTo>
                  <a:lnTo>
                    <a:pt x="25" y="22"/>
                  </a:lnTo>
                  <a:lnTo>
                    <a:pt x="25" y="20"/>
                  </a:lnTo>
                  <a:lnTo>
                    <a:pt x="23" y="16"/>
                  </a:lnTo>
                  <a:lnTo>
                    <a:pt x="25" y="16"/>
                  </a:lnTo>
                  <a:close/>
                </a:path>
              </a:pathLst>
            </a:custGeom>
            <a:solidFill>
              <a:srgbClr val="808080"/>
            </a:solidFill>
            <a:ln w="9525">
              <a:noFill/>
              <a:round/>
              <a:headEnd/>
              <a:tailEnd/>
            </a:ln>
          </p:spPr>
          <p:txBody>
            <a:bodyPr/>
            <a:lstStyle/>
            <a:p>
              <a:endParaRPr lang="en-US"/>
            </a:p>
          </p:txBody>
        </p:sp>
        <p:sp>
          <p:nvSpPr>
            <p:cNvPr id="471" name="Freeform 617"/>
            <p:cNvSpPr>
              <a:spLocks/>
            </p:cNvSpPr>
            <p:nvPr/>
          </p:nvSpPr>
          <p:spPr bwMode="auto">
            <a:xfrm>
              <a:off x="2613" y="1470"/>
              <a:ext cx="24" cy="54"/>
            </a:xfrm>
            <a:custGeom>
              <a:avLst/>
              <a:gdLst>
                <a:gd name="T0" fmla="*/ 7 w 24"/>
                <a:gd name="T1" fmla="*/ 1 h 54"/>
                <a:gd name="T2" fmla="*/ 10 w 24"/>
                <a:gd name="T3" fmla="*/ 0 h 54"/>
                <a:gd name="T4" fmla="*/ 13 w 24"/>
                <a:gd name="T5" fmla="*/ 0 h 54"/>
                <a:gd name="T6" fmla="*/ 14 w 24"/>
                <a:gd name="T7" fmla="*/ 1 h 54"/>
                <a:gd name="T8" fmla="*/ 18 w 24"/>
                <a:gd name="T9" fmla="*/ 3 h 54"/>
                <a:gd name="T10" fmla="*/ 19 w 24"/>
                <a:gd name="T11" fmla="*/ 5 h 54"/>
                <a:gd name="T12" fmla="*/ 20 w 24"/>
                <a:gd name="T13" fmla="*/ 6 h 54"/>
                <a:gd name="T14" fmla="*/ 22 w 24"/>
                <a:gd name="T15" fmla="*/ 8 h 54"/>
                <a:gd name="T16" fmla="*/ 22 w 24"/>
                <a:gd name="T17" fmla="*/ 10 h 54"/>
                <a:gd name="T18" fmla="*/ 23 w 24"/>
                <a:gd name="T19" fmla="*/ 13 h 54"/>
                <a:gd name="T20" fmla="*/ 24 w 24"/>
                <a:gd name="T21" fmla="*/ 18 h 54"/>
                <a:gd name="T22" fmla="*/ 24 w 24"/>
                <a:gd name="T23" fmla="*/ 21 h 54"/>
                <a:gd name="T24" fmla="*/ 24 w 24"/>
                <a:gd name="T25" fmla="*/ 23 h 54"/>
                <a:gd name="T26" fmla="*/ 24 w 24"/>
                <a:gd name="T27" fmla="*/ 26 h 54"/>
                <a:gd name="T28" fmla="*/ 24 w 24"/>
                <a:gd name="T29" fmla="*/ 28 h 54"/>
                <a:gd name="T30" fmla="*/ 24 w 24"/>
                <a:gd name="T31" fmla="*/ 31 h 54"/>
                <a:gd name="T32" fmla="*/ 24 w 24"/>
                <a:gd name="T33" fmla="*/ 34 h 54"/>
                <a:gd name="T34" fmla="*/ 23 w 24"/>
                <a:gd name="T35" fmla="*/ 41 h 54"/>
                <a:gd name="T36" fmla="*/ 23 w 24"/>
                <a:gd name="T37" fmla="*/ 44 h 54"/>
                <a:gd name="T38" fmla="*/ 22 w 24"/>
                <a:gd name="T39" fmla="*/ 45 h 54"/>
                <a:gd name="T40" fmla="*/ 20 w 24"/>
                <a:gd name="T41" fmla="*/ 48 h 54"/>
                <a:gd name="T42" fmla="*/ 19 w 24"/>
                <a:gd name="T43" fmla="*/ 49 h 54"/>
                <a:gd name="T44" fmla="*/ 18 w 24"/>
                <a:gd name="T45" fmla="*/ 52 h 54"/>
                <a:gd name="T46" fmla="*/ 15 w 24"/>
                <a:gd name="T47" fmla="*/ 53 h 54"/>
                <a:gd name="T48" fmla="*/ 14 w 24"/>
                <a:gd name="T49" fmla="*/ 53 h 54"/>
                <a:gd name="T50" fmla="*/ 13 w 24"/>
                <a:gd name="T51" fmla="*/ 54 h 54"/>
                <a:gd name="T52" fmla="*/ 10 w 24"/>
                <a:gd name="T53" fmla="*/ 54 h 54"/>
                <a:gd name="T54" fmla="*/ 6 w 24"/>
                <a:gd name="T55" fmla="*/ 52 h 54"/>
                <a:gd name="T56" fmla="*/ 6 w 24"/>
                <a:gd name="T57" fmla="*/ 49 h 54"/>
                <a:gd name="T58" fmla="*/ 5 w 24"/>
                <a:gd name="T59" fmla="*/ 48 h 54"/>
                <a:gd name="T60" fmla="*/ 3 w 24"/>
                <a:gd name="T61" fmla="*/ 47 h 54"/>
                <a:gd name="T62" fmla="*/ 2 w 24"/>
                <a:gd name="T63" fmla="*/ 45 h 54"/>
                <a:gd name="T64" fmla="*/ 2 w 24"/>
                <a:gd name="T65" fmla="*/ 43 h 54"/>
                <a:gd name="T66" fmla="*/ 1 w 24"/>
                <a:gd name="T67" fmla="*/ 40 h 54"/>
                <a:gd name="T68" fmla="*/ 0 w 24"/>
                <a:gd name="T69" fmla="*/ 35 h 54"/>
                <a:gd name="T70" fmla="*/ 0 w 24"/>
                <a:gd name="T71" fmla="*/ 31 h 54"/>
                <a:gd name="T72" fmla="*/ 0 w 24"/>
                <a:gd name="T73" fmla="*/ 28 h 54"/>
                <a:gd name="T74" fmla="*/ 0 w 24"/>
                <a:gd name="T75" fmla="*/ 26 h 54"/>
                <a:gd name="T76" fmla="*/ 0 w 24"/>
                <a:gd name="T77" fmla="*/ 23 h 54"/>
                <a:gd name="T78" fmla="*/ 0 w 24"/>
                <a:gd name="T79" fmla="*/ 21 h 54"/>
                <a:gd name="T80" fmla="*/ 1 w 24"/>
                <a:gd name="T81" fmla="*/ 14 h 54"/>
                <a:gd name="T82" fmla="*/ 1 w 24"/>
                <a:gd name="T83" fmla="*/ 12 h 54"/>
                <a:gd name="T84" fmla="*/ 2 w 24"/>
                <a:gd name="T85" fmla="*/ 10 h 54"/>
                <a:gd name="T86" fmla="*/ 2 w 24"/>
                <a:gd name="T87" fmla="*/ 8 h 54"/>
                <a:gd name="T88" fmla="*/ 3 w 24"/>
                <a:gd name="T89" fmla="*/ 5 h 54"/>
                <a:gd name="T90" fmla="*/ 5 w 24"/>
                <a:gd name="T91" fmla="*/ 4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54"/>
                <a:gd name="T140" fmla="*/ 24 w 24"/>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54">
                  <a:moveTo>
                    <a:pt x="6" y="3"/>
                  </a:moveTo>
                  <a:lnTo>
                    <a:pt x="7" y="1"/>
                  </a:lnTo>
                  <a:lnTo>
                    <a:pt x="9" y="0"/>
                  </a:lnTo>
                  <a:lnTo>
                    <a:pt x="10" y="0"/>
                  </a:lnTo>
                  <a:lnTo>
                    <a:pt x="11" y="0"/>
                  </a:lnTo>
                  <a:lnTo>
                    <a:pt x="13" y="0"/>
                  </a:lnTo>
                  <a:lnTo>
                    <a:pt x="14" y="0"/>
                  </a:lnTo>
                  <a:lnTo>
                    <a:pt x="14" y="1"/>
                  </a:lnTo>
                  <a:lnTo>
                    <a:pt x="15" y="0"/>
                  </a:lnTo>
                  <a:lnTo>
                    <a:pt x="18" y="3"/>
                  </a:lnTo>
                  <a:lnTo>
                    <a:pt x="19" y="4"/>
                  </a:lnTo>
                  <a:lnTo>
                    <a:pt x="19" y="5"/>
                  </a:lnTo>
                  <a:lnTo>
                    <a:pt x="19" y="6"/>
                  </a:lnTo>
                  <a:lnTo>
                    <a:pt x="20" y="6"/>
                  </a:lnTo>
                  <a:lnTo>
                    <a:pt x="20" y="8"/>
                  </a:lnTo>
                  <a:lnTo>
                    <a:pt x="22" y="8"/>
                  </a:lnTo>
                  <a:lnTo>
                    <a:pt x="22" y="9"/>
                  </a:lnTo>
                  <a:lnTo>
                    <a:pt x="22" y="10"/>
                  </a:lnTo>
                  <a:lnTo>
                    <a:pt x="22" y="12"/>
                  </a:lnTo>
                  <a:lnTo>
                    <a:pt x="23" y="13"/>
                  </a:lnTo>
                  <a:lnTo>
                    <a:pt x="23" y="16"/>
                  </a:lnTo>
                  <a:lnTo>
                    <a:pt x="24" y="18"/>
                  </a:lnTo>
                  <a:lnTo>
                    <a:pt x="24" y="19"/>
                  </a:lnTo>
                  <a:lnTo>
                    <a:pt x="24" y="21"/>
                  </a:lnTo>
                  <a:lnTo>
                    <a:pt x="24" y="22"/>
                  </a:lnTo>
                  <a:lnTo>
                    <a:pt x="24" y="23"/>
                  </a:lnTo>
                  <a:lnTo>
                    <a:pt x="24" y="25"/>
                  </a:lnTo>
                  <a:lnTo>
                    <a:pt x="24" y="26"/>
                  </a:lnTo>
                  <a:lnTo>
                    <a:pt x="24" y="27"/>
                  </a:lnTo>
                  <a:lnTo>
                    <a:pt x="24" y="28"/>
                  </a:lnTo>
                  <a:lnTo>
                    <a:pt x="24" y="30"/>
                  </a:lnTo>
                  <a:lnTo>
                    <a:pt x="24" y="31"/>
                  </a:lnTo>
                  <a:lnTo>
                    <a:pt x="24" y="32"/>
                  </a:lnTo>
                  <a:lnTo>
                    <a:pt x="24" y="34"/>
                  </a:lnTo>
                  <a:lnTo>
                    <a:pt x="23" y="40"/>
                  </a:lnTo>
                  <a:lnTo>
                    <a:pt x="23" y="41"/>
                  </a:lnTo>
                  <a:lnTo>
                    <a:pt x="23" y="43"/>
                  </a:lnTo>
                  <a:lnTo>
                    <a:pt x="23" y="44"/>
                  </a:lnTo>
                  <a:lnTo>
                    <a:pt x="22" y="44"/>
                  </a:lnTo>
                  <a:lnTo>
                    <a:pt x="22" y="45"/>
                  </a:lnTo>
                  <a:lnTo>
                    <a:pt x="22" y="47"/>
                  </a:lnTo>
                  <a:lnTo>
                    <a:pt x="20" y="48"/>
                  </a:lnTo>
                  <a:lnTo>
                    <a:pt x="20" y="49"/>
                  </a:lnTo>
                  <a:lnTo>
                    <a:pt x="19" y="49"/>
                  </a:lnTo>
                  <a:lnTo>
                    <a:pt x="19" y="51"/>
                  </a:lnTo>
                  <a:lnTo>
                    <a:pt x="18" y="52"/>
                  </a:lnTo>
                  <a:lnTo>
                    <a:pt x="16" y="53"/>
                  </a:lnTo>
                  <a:lnTo>
                    <a:pt x="15" y="53"/>
                  </a:lnTo>
                  <a:lnTo>
                    <a:pt x="15" y="54"/>
                  </a:lnTo>
                  <a:lnTo>
                    <a:pt x="14" y="53"/>
                  </a:lnTo>
                  <a:lnTo>
                    <a:pt x="14" y="54"/>
                  </a:lnTo>
                  <a:lnTo>
                    <a:pt x="13" y="54"/>
                  </a:lnTo>
                  <a:lnTo>
                    <a:pt x="11" y="54"/>
                  </a:lnTo>
                  <a:lnTo>
                    <a:pt x="10" y="54"/>
                  </a:lnTo>
                  <a:lnTo>
                    <a:pt x="10" y="53"/>
                  </a:lnTo>
                  <a:lnTo>
                    <a:pt x="6" y="52"/>
                  </a:lnTo>
                  <a:lnTo>
                    <a:pt x="6" y="51"/>
                  </a:lnTo>
                  <a:lnTo>
                    <a:pt x="6" y="49"/>
                  </a:lnTo>
                  <a:lnTo>
                    <a:pt x="5" y="49"/>
                  </a:lnTo>
                  <a:lnTo>
                    <a:pt x="5" y="48"/>
                  </a:lnTo>
                  <a:lnTo>
                    <a:pt x="3" y="48"/>
                  </a:lnTo>
                  <a:lnTo>
                    <a:pt x="3" y="47"/>
                  </a:lnTo>
                  <a:lnTo>
                    <a:pt x="3" y="45"/>
                  </a:lnTo>
                  <a:lnTo>
                    <a:pt x="2" y="45"/>
                  </a:lnTo>
                  <a:lnTo>
                    <a:pt x="2" y="44"/>
                  </a:lnTo>
                  <a:lnTo>
                    <a:pt x="2" y="43"/>
                  </a:lnTo>
                  <a:lnTo>
                    <a:pt x="1" y="41"/>
                  </a:lnTo>
                  <a:lnTo>
                    <a:pt x="1" y="40"/>
                  </a:lnTo>
                  <a:lnTo>
                    <a:pt x="1" y="38"/>
                  </a:lnTo>
                  <a:lnTo>
                    <a:pt x="0" y="35"/>
                  </a:lnTo>
                  <a:lnTo>
                    <a:pt x="0" y="32"/>
                  </a:lnTo>
                  <a:lnTo>
                    <a:pt x="0" y="31"/>
                  </a:lnTo>
                  <a:lnTo>
                    <a:pt x="0" y="30"/>
                  </a:lnTo>
                  <a:lnTo>
                    <a:pt x="0" y="28"/>
                  </a:lnTo>
                  <a:lnTo>
                    <a:pt x="0" y="27"/>
                  </a:lnTo>
                  <a:lnTo>
                    <a:pt x="0" y="26"/>
                  </a:lnTo>
                  <a:lnTo>
                    <a:pt x="0" y="25"/>
                  </a:lnTo>
                  <a:lnTo>
                    <a:pt x="0" y="23"/>
                  </a:lnTo>
                  <a:lnTo>
                    <a:pt x="0" y="22"/>
                  </a:lnTo>
                  <a:lnTo>
                    <a:pt x="0" y="21"/>
                  </a:lnTo>
                  <a:lnTo>
                    <a:pt x="0" y="19"/>
                  </a:lnTo>
                  <a:lnTo>
                    <a:pt x="1" y="14"/>
                  </a:lnTo>
                  <a:lnTo>
                    <a:pt x="1" y="13"/>
                  </a:lnTo>
                  <a:lnTo>
                    <a:pt x="1" y="12"/>
                  </a:lnTo>
                  <a:lnTo>
                    <a:pt x="1" y="10"/>
                  </a:lnTo>
                  <a:lnTo>
                    <a:pt x="2" y="10"/>
                  </a:lnTo>
                  <a:lnTo>
                    <a:pt x="2" y="9"/>
                  </a:lnTo>
                  <a:lnTo>
                    <a:pt x="2" y="8"/>
                  </a:lnTo>
                  <a:lnTo>
                    <a:pt x="3" y="6"/>
                  </a:lnTo>
                  <a:lnTo>
                    <a:pt x="3" y="5"/>
                  </a:lnTo>
                  <a:lnTo>
                    <a:pt x="5" y="5"/>
                  </a:lnTo>
                  <a:lnTo>
                    <a:pt x="5" y="4"/>
                  </a:lnTo>
                  <a:lnTo>
                    <a:pt x="6" y="3"/>
                  </a:lnTo>
                  <a:close/>
                </a:path>
              </a:pathLst>
            </a:custGeom>
            <a:solidFill>
              <a:srgbClr val="808080"/>
            </a:solidFill>
            <a:ln w="9525">
              <a:noFill/>
              <a:round/>
              <a:headEnd/>
              <a:tailEnd/>
            </a:ln>
          </p:spPr>
          <p:txBody>
            <a:bodyPr/>
            <a:lstStyle/>
            <a:p>
              <a:endParaRPr lang="en-US"/>
            </a:p>
          </p:txBody>
        </p:sp>
        <p:sp>
          <p:nvSpPr>
            <p:cNvPr id="472" name="Freeform 618"/>
            <p:cNvSpPr>
              <a:spLocks/>
            </p:cNvSpPr>
            <p:nvPr/>
          </p:nvSpPr>
          <p:spPr bwMode="auto">
            <a:xfrm>
              <a:off x="2611" y="1469"/>
              <a:ext cx="28" cy="57"/>
            </a:xfrm>
            <a:custGeom>
              <a:avLst/>
              <a:gdLst>
                <a:gd name="T0" fmla="*/ 28 w 28"/>
                <a:gd name="T1" fmla="*/ 22 h 57"/>
                <a:gd name="T2" fmla="*/ 28 w 28"/>
                <a:gd name="T3" fmla="*/ 26 h 57"/>
                <a:gd name="T4" fmla="*/ 28 w 28"/>
                <a:gd name="T5" fmla="*/ 29 h 57"/>
                <a:gd name="T6" fmla="*/ 28 w 28"/>
                <a:gd name="T7" fmla="*/ 35 h 57"/>
                <a:gd name="T8" fmla="*/ 26 w 28"/>
                <a:gd name="T9" fmla="*/ 40 h 57"/>
                <a:gd name="T10" fmla="*/ 25 w 28"/>
                <a:gd name="T11" fmla="*/ 44 h 57"/>
                <a:gd name="T12" fmla="*/ 24 w 28"/>
                <a:gd name="T13" fmla="*/ 46 h 57"/>
                <a:gd name="T14" fmla="*/ 22 w 28"/>
                <a:gd name="T15" fmla="*/ 52 h 57"/>
                <a:gd name="T16" fmla="*/ 18 w 28"/>
                <a:gd name="T17" fmla="*/ 55 h 57"/>
                <a:gd name="T18" fmla="*/ 15 w 28"/>
                <a:gd name="T19" fmla="*/ 57 h 57"/>
                <a:gd name="T20" fmla="*/ 11 w 28"/>
                <a:gd name="T21" fmla="*/ 55 h 57"/>
                <a:gd name="T22" fmla="*/ 7 w 28"/>
                <a:gd name="T23" fmla="*/ 52 h 57"/>
                <a:gd name="T24" fmla="*/ 5 w 28"/>
                <a:gd name="T25" fmla="*/ 48 h 57"/>
                <a:gd name="T26" fmla="*/ 4 w 28"/>
                <a:gd name="T27" fmla="*/ 45 h 57"/>
                <a:gd name="T28" fmla="*/ 2 w 28"/>
                <a:gd name="T29" fmla="*/ 40 h 57"/>
                <a:gd name="T30" fmla="*/ 2 w 28"/>
                <a:gd name="T31" fmla="*/ 35 h 57"/>
                <a:gd name="T32" fmla="*/ 0 w 28"/>
                <a:gd name="T33" fmla="*/ 31 h 57"/>
                <a:gd name="T34" fmla="*/ 0 w 28"/>
                <a:gd name="T35" fmla="*/ 24 h 57"/>
                <a:gd name="T36" fmla="*/ 2 w 28"/>
                <a:gd name="T37" fmla="*/ 15 h 57"/>
                <a:gd name="T38" fmla="*/ 3 w 28"/>
                <a:gd name="T39" fmla="*/ 11 h 57"/>
                <a:gd name="T40" fmla="*/ 4 w 28"/>
                <a:gd name="T41" fmla="*/ 7 h 57"/>
                <a:gd name="T42" fmla="*/ 7 w 28"/>
                <a:gd name="T43" fmla="*/ 4 h 57"/>
                <a:gd name="T44" fmla="*/ 11 w 28"/>
                <a:gd name="T45" fmla="*/ 0 h 57"/>
                <a:gd name="T46" fmla="*/ 15 w 28"/>
                <a:gd name="T47" fmla="*/ 0 h 57"/>
                <a:gd name="T48" fmla="*/ 18 w 28"/>
                <a:gd name="T49" fmla="*/ 1 h 57"/>
                <a:gd name="T50" fmla="*/ 21 w 28"/>
                <a:gd name="T51" fmla="*/ 4 h 57"/>
                <a:gd name="T52" fmla="*/ 22 w 28"/>
                <a:gd name="T53" fmla="*/ 6 h 57"/>
                <a:gd name="T54" fmla="*/ 24 w 28"/>
                <a:gd name="T55" fmla="*/ 9 h 57"/>
                <a:gd name="T56" fmla="*/ 25 w 28"/>
                <a:gd name="T57" fmla="*/ 13 h 57"/>
                <a:gd name="T58" fmla="*/ 24 w 28"/>
                <a:gd name="T59" fmla="*/ 14 h 57"/>
                <a:gd name="T60" fmla="*/ 22 w 28"/>
                <a:gd name="T61" fmla="*/ 10 h 57"/>
                <a:gd name="T62" fmla="*/ 21 w 28"/>
                <a:gd name="T63" fmla="*/ 7 h 57"/>
                <a:gd name="T64" fmla="*/ 20 w 28"/>
                <a:gd name="T65" fmla="*/ 5 h 57"/>
                <a:gd name="T66" fmla="*/ 17 w 28"/>
                <a:gd name="T67" fmla="*/ 4 h 57"/>
                <a:gd name="T68" fmla="*/ 15 w 28"/>
                <a:gd name="T69" fmla="*/ 2 h 57"/>
                <a:gd name="T70" fmla="*/ 11 w 28"/>
                <a:gd name="T71" fmla="*/ 2 h 57"/>
                <a:gd name="T72" fmla="*/ 8 w 28"/>
                <a:gd name="T73" fmla="*/ 5 h 57"/>
                <a:gd name="T74" fmla="*/ 5 w 28"/>
                <a:gd name="T75" fmla="*/ 9 h 57"/>
                <a:gd name="T76" fmla="*/ 4 w 28"/>
                <a:gd name="T77" fmla="*/ 14 h 57"/>
                <a:gd name="T78" fmla="*/ 3 w 28"/>
                <a:gd name="T79" fmla="*/ 19 h 57"/>
                <a:gd name="T80" fmla="*/ 2 w 28"/>
                <a:gd name="T81" fmla="*/ 24 h 57"/>
                <a:gd name="T82" fmla="*/ 2 w 28"/>
                <a:gd name="T83" fmla="*/ 31 h 57"/>
                <a:gd name="T84" fmla="*/ 3 w 28"/>
                <a:gd name="T85" fmla="*/ 35 h 57"/>
                <a:gd name="T86" fmla="*/ 3 w 28"/>
                <a:gd name="T87" fmla="*/ 37 h 57"/>
                <a:gd name="T88" fmla="*/ 4 w 28"/>
                <a:gd name="T89" fmla="*/ 44 h 57"/>
                <a:gd name="T90" fmla="*/ 7 w 28"/>
                <a:gd name="T91" fmla="*/ 46 h 57"/>
                <a:gd name="T92" fmla="*/ 8 w 28"/>
                <a:gd name="T93" fmla="*/ 49 h 57"/>
                <a:gd name="T94" fmla="*/ 11 w 28"/>
                <a:gd name="T95" fmla="*/ 53 h 57"/>
                <a:gd name="T96" fmla="*/ 15 w 28"/>
                <a:gd name="T97" fmla="*/ 53 h 57"/>
                <a:gd name="T98" fmla="*/ 18 w 28"/>
                <a:gd name="T99" fmla="*/ 53 h 57"/>
                <a:gd name="T100" fmla="*/ 21 w 28"/>
                <a:gd name="T101" fmla="*/ 50 h 57"/>
                <a:gd name="T102" fmla="*/ 22 w 28"/>
                <a:gd name="T103" fmla="*/ 46 h 57"/>
                <a:gd name="T104" fmla="*/ 24 w 28"/>
                <a:gd name="T105" fmla="*/ 42 h 57"/>
                <a:gd name="T106" fmla="*/ 25 w 28"/>
                <a:gd name="T107" fmla="*/ 37 h 57"/>
                <a:gd name="T108" fmla="*/ 26 w 28"/>
                <a:gd name="T109" fmla="*/ 32 h 57"/>
                <a:gd name="T110" fmla="*/ 26 w 28"/>
                <a:gd name="T111" fmla="*/ 28 h 57"/>
                <a:gd name="T112" fmla="*/ 26 w 28"/>
                <a:gd name="T113" fmla="*/ 24 h 57"/>
                <a:gd name="T114" fmla="*/ 26 w 28"/>
                <a:gd name="T115" fmla="*/ 20 h 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8"/>
                <a:gd name="T175" fmla="*/ 0 h 57"/>
                <a:gd name="T176" fmla="*/ 28 w 28"/>
                <a:gd name="T177" fmla="*/ 57 h 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8" h="57">
                  <a:moveTo>
                    <a:pt x="26" y="17"/>
                  </a:moveTo>
                  <a:lnTo>
                    <a:pt x="28" y="20"/>
                  </a:lnTo>
                  <a:lnTo>
                    <a:pt x="28" y="22"/>
                  </a:lnTo>
                  <a:lnTo>
                    <a:pt x="28" y="23"/>
                  </a:lnTo>
                  <a:lnTo>
                    <a:pt x="28" y="24"/>
                  </a:lnTo>
                  <a:lnTo>
                    <a:pt x="28" y="26"/>
                  </a:lnTo>
                  <a:lnTo>
                    <a:pt x="28" y="27"/>
                  </a:lnTo>
                  <a:lnTo>
                    <a:pt x="28" y="28"/>
                  </a:lnTo>
                  <a:lnTo>
                    <a:pt x="28" y="29"/>
                  </a:lnTo>
                  <a:lnTo>
                    <a:pt x="28" y="31"/>
                  </a:lnTo>
                  <a:lnTo>
                    <a:pt x="28" y="32"/>
                  </a:lnTo>
                  <a:lnTo>
                    <a:pt x="28" y="35"/>
                  </a:lnTo>
                  <a:lnTo>
                    <a:pt x="28" y="37"/>
                  </a:lnTo>
                  <a:lnTo>
                    <a:pt x="26" y="37"/>
                  </a:lnTo>
                  <a:lnTo>
                    <a:pt x="26" y="40"/>
                  </a:lnTo>
                  <a:lnTo>
                    <a:pt x="26" y="41"/>
                  </a:lnTo>
                  <a:lnTo>
                    <a:pt x="26" y="42"/>
                  </a:lnTo>
                  <a:lnTo>
                    <a:pt x="25" y="44"/>
                  </a:lnTo>
                  <a:lnTo>
                    <a:pt x="25" y="45"/>
                  </a:lnTo>
                  <a:lnTo>
                    <a:pt x="25" y="46"/>
                  </a:lnTo>
                  <a:lnTo>
                    <a:pt x="24" y="46"/>
                  </a:lnTo>
                  <a:lnTo>
                    <a:pt x="24" y="48"/>
                  </a:lnTo>
                  <a:lnTo>
                    <a:pt x="24" y="49"/>
                  </a:lnTo>
                  <a:lnTo>
                    <a:pt x="22" y="52"/>
                  </a:lnTo>
                  <a:lnTo>
                    <a:pt x="21" y="53"/>
                  </a:lnTo>
                  <a:lnTo>
                    <a:pt x="20" y="54"/>
                  </a:lnTo>
                  <a:lnTo>
                    <a:pt x="18" y="55"/>
                  </a:lnTo>
                  <a:lnTo>
                    <a:pt x="17" y="55"/>
                  </a:lnTo>
                  <a:lnTo>
                    <a:pt x="16" y="57"/>
                  </a:lnTo>
                  <a:lnTo>
                    <a:pt x="15" y="57"/>
                  </a:lnTo>
                  <a:lnTo>
                    <a:pt x="13" y="55"/>
                  </a:lnTo>
                  <a:lnTo>
                    <a:pt x="12" y="55"/>
                  </a:lnTo>
                  <a:lnTo>
                    <a:pt x="11" y="55"/>
                  </a:lnTo>
                  <a:lnTo>
                    <a:pt x="11" y="54"/>
                  </a:lnTo>
                  <a:lnTo>
                    <a:pt x="8" y="53"/>
                  </a:lnTo>
                  <a:lnTo>
                    <a:pt x="7" y="52"/>
                  </a:lnTo>
                  <a:lnTo>
                    <a:pt x="7" y="50"/>
                  </a:lnTo>
                  <a:lnTo>
                    <a:pt x="5" y="49"/>
                  </a:lnTo>
                  <a:lnTo>
                    <a:pt x="5" y="48"/>
                  </a:lnTo>
                  <a:lnTo>
                    <a:pt x="4" y="48"/>
                  </a:lnTo>
                  <a:lnTo>
                    <a:pt x="4" y="46"/>
                  </a:lnTo>
                  <a:lnTo>
                    <a:pt x="4" y="45"/>
                  </a:lnTo>
                  <a:lnTo>
                    <a:pt x="3" y="42"/>
                  </a:lnTo>
                  <a:lnTo>
                    <a:pt x="3" y="40"/>
                  </a:lnTo>
                  <a:lnTo>
                    <a:pt x="2" y="40"/>
                  </a:lnTo>
                  <a:lnTo>
                    <a:pt x="2" y="39"/>
                  </a:lnTo>
                  <a:lnTo>
                    <a:pt x="2" y="37"/>
                  </a:lnTo>
                  <a:lnTo>
                    <a:pt x="2" y="35"/>
                  </a:lnTo>
                  <a:lnTo>
                    <a:pt x="2" y="33"/>
                  </a:lnTo>
                  <a:lnTo>
                    <a:pt x="0" y="32"/>
                  </a:lnTo>
                  <a:lnTo>
                    <a:pt x="0" y="31"/>
                  </a:lnTo>
                  <a:lnTo>
                    <a:pt x="0" y="29"/>
                  </a:lnTo>
                  <a:lnTo>
                    <a:pt x="0" y="28"/>
                  </a:lnTo>
                  <a:lnTo>
                    <a:pt x="0" y="24"/>
                  </a:lnTo>
                  <a:lnTo>
                    <a:pt x="0" y="22"/>
                  </a:lnTo>
                  <a:lnTo>
                    <a:pt x="2" y="20"/>
                  </a:lnTo>
                  <a:lnTo>
                    <a:pt x="2" y="15"/>
                  </a:lnTo>
                  <a:lnTo>
                    <a:pt x="2" y="14"/>
                  </a:lnTo>
                  <a:lnTo>
                    <a:pt x="3" y="13"/>
                  </a:lnTo>
                  <a:lnTo>
                    <a:pt x="3" y="11"/>
                  </a:lnTo>
                  <a:lnTo>
                    <a:pt x="3" y="10"/>
                  </a:lnTo>
                  <a:lnTo>
                    <a:pt x="3" y="9"/>
                  </a:lnTo>
                  <a:lnTo>
                    <a:pt x="4" y="7"/>
                  </a:lnTo>
                  <a:lnTo>
                    <a:pt x="4" y="6"/>
                  </a:lnTo>
                  <a:lnTo>
                    <a:pt x="5" y="5"/>
                  </a:lnTo>
                  <a:lnTo>
                    <a:pt x="7" y="4"/>
                  </a:lnTo>
                  <a:lnTo>
                    <a:pt x="9" y="1"/>
                  </a:lnTo>
                  <a:lnTo>
                    <a:pt x="11" y="1"/>
                  </a:lnTo>
                  <a:lnTo>
                    <a:pt x="11" y="0"/>
                  </a:lnTo>
                  <a:lnTo>
                    <a:pt x="12" y="0"/>
                  </a:lnTo>
                  <a:lnTo>
                    <a:pt x="13" y="0"/>
                  </a:lnTo>
                  <a:lnTo>
                    <a:pt x="15" y="0"/>
                  </a:lnTo>
                  <a:lnTo>
                    <a:pt x="16" y="0"/>
                  </a:lnTo>
                  <a:lnTo>
                    <a:pt x="17" y="0"/>
                  </a:lnTo>
                  <a:lnTo>
                    <a:pt x="18" y="1"/>
                  </a:lnTo>
                  <a:lnTo>
                    <a:pt x="18" y="2"/>
                  </a:lnTo>
                  <a:lnTo>
                    <a:pt x="20" y="2"/>
                  </a:lnTo>
                  <a:lnTo>
                    <a:pt x="21" y="4"/>
                  </a:lnTo>
                  <a:lnTo>
                    <a:pt x="21" y="5"/>
                  </a:lnTo>
                  <a:lnTo>
                    <a:pt x="22" y="5"/>
                  </a:lnTo>
                  <a:lnTo>
                    <a:pt x="22" y="6"/>
                  </a:lnTo>
                  <a:lnTo>
                    <a:pt x="22" y="7"/>
                  </a:lnTo>
                  <a:lnTo>
                    <a:pt x="24" y="7"/>
                  </a:lnTo>
                  <a:lnTo>
                    <a:pt x="24" y="9"/>
                  </a:lnTo>
                  <a:lnTo>
                    <a:pt x="24" y="10"/>
                  </a:lnTo>
                  <a:lnTo>
                    <a:pt x="25" y="11"/>
                  </a:lnTo>
                  <a:lnTo>
                    <a:pt x="25" y="13"/>
                  </a:lnTo>
                  <a:lnTo>
                    <a:pt x="26" y="17"/>
                  </a:lnTo>
                  <a:lnTo>
                    <a:pt x="25" y="18"/>
                  </a:lnTo>
                  <a:lnTo>
                    <a:pt x="24" y="14"/>
                  </a:lnTo>
                  <a:lnTo>
                    <a:pt x="24" y="13"/>
                  </a:lnTo>
                  <a:lnTo>
                    <a:pt x="24" y="11"/>
                  </a:lnTo>
                  <a:lnTo>
                    <a:pt x="22" y="10"/>
                  </a:lnTo>
                  <a:lnTo>
                    <a:pt x="22" y="9"/>
                  </a:lnTo>
                  <a:lnTo>
                    <a:pt x="21" y="9"/>
                  </a:lnTo>
                  <a:lnTo>
                    <a:pt x="21" y="7"/>
                  </a:lnTo>
                  <a:lnTo>
                    <a:pt x="21" y="6"/>
                  </a:lnTo>
                  <a:lnTo>
                    <a:pt x="20" y="6"/>
                  </a:lnTo>
                  <a:lnTo>
                    <a:pt x="20" y="5"/>
                  </a:lnTo>
                  <a:lnTo>
                    <a:pt x="18" y="5"/>
                  </a:lnTo>
                  <a:lnTo>
                    <a:pt x="18" y="4"/>
                  </a:lnTo>
                  <a:lnTo>
                    <a:pt x="17" y="4"/>
                  </a:lnTo>
                  <a:lnTo>
                    <a:pt x="17" y="2"/>
                  </a:lnTo>
                  <a:lnTo>
                    <a:pt x="16" y="2"/>
                  </a:lnTo>
                  <a:lnTo>
                    <a:pt x="15" y="2"/>
                  </a:lnTo>
                  <a:lnTo>
                    <a:pt x="13" y="2"/>
                  </a:lnTo>
                  <a:lnTo>
                    <a:pt x="12" y="2"/>
                  </a:lnTo>
                  <a:lnTo>
                    <a:pt x="11" y="2"/>
                  </a:lnTo>
                  <a:lnTo>
                    <a:pt x="11" y="4"/>
                  </a:lnTo>
                  <a:lnTo>
                    <a:pt x="9" y="4"/>
                  </a:lnTo>
                  <a:lnTo>
                    <a:pt x="8" y="5"/>
                  </a:lnTo>
                  <a:lnTo>
                    <a:pt x="7" y="6"/>
                  </a:lnTo>
                  <a:lnTo>
                    <a:pt x="7" y="7"/>
                  </a:lnTo>
                  <a:lnTo>
                    <a:pt x="5" y="9"/>
                  </a:lnTo>
                  <a:lnTo>
                    <a:pt x="4" y="11"/>
                  </a:lnTo>
                  <a:lnTo>
                    <a:pt x="4" y="13"/>
                  </a:lnTo>
                  <a:lnTo>
                    <a:pt x="4" y="14"/>
                  </a:lnTo>
                  <a:lnTo>
                    <a:pt x="3" y="15"/>
                  </a:lnTo>
                  <a:lnTo>
                    <a:pt x="3" y="17"/>
                  </a:lnTo>
                  <a:lnTo>
                    <a:pt x="3" y="19"/>
                  </a:lnTo>
                  <a:lnTo>
                    <a:pt x="3" y="20"/>
                  </a:lnTo>
                  <a:lnTo>
                    <a:pt x="2" y="22"/>
                  </a:lnTo>
                  <a:lnTo>
                    <a:pt x="2" y="24"/>
                  </a:lnTo>
                  <a:lnTo>
                    <a:pt x="2" y="28"/>
                  </a:lnTo>
                  <a:lnTo>
                    <a:pt x="2" y="29"/>
                  </a:lnTo>
                  <a:lnTo>
                    <a:pt x="2" y="31"/>
                  </a:lnTo>
                  <a:lnTo>
                    <a:pt x="2" y="32"/>
                  </a:lnTo>
                  <a:lnTo>
                    <a:pt x="2" y="33"/>
                  </a:lnTo>
                  <a:lnTo>
                    <a:pt x="3" y="35"/>
                  </a:lnTo>
                  <a:lnTo>
                    <a:pt x="3" y="37"/>
                  </a:lnTo>
                  <a:lnTo>
                    <a:pt x="3" y="39"/>
                  </a:lnTo>
                  <a:lnTo>
                    <a:pt x="3" y="37"/>
                  </a:lnTo>
                  <a:lnTo>
                    <a:pt x="3" y="39"/>
                  </a:lnTo>
                  <a:lnTo>
                    <a:pt x="4" y="41"/>
                  </a:lnTo>
                  <a:lnTo>
                    <a:pt x="4" y="44"/>
                  </a:lnTo>
                  <a:lnTo>
                    <a:pt x="5" y="45"/>
                  </a:lnTo>
                  <a:lnTo>
                    <a:pt x="5" y="46"/>
                  </a:lnTo>
                  <a:lnTo>
                    <a:pt x="7" y="46"/>
                  </a:lnTo>
                  <a:lnTo>
                    <a:pt x="7" y="48"/>
                  </a:lnTo>
                  <a:lnTo>
                    <a:pt x="7" y="49"/>
                  </a:lnTo>
                  <a:lnTo>
                    <a:pt x="8" y="49"/>
                  </a:lnTo>
                  <a:lnTo>
                    <a:pt x="9" y="50"/>
                  </a:lnTo>
                  <a:lnTo>
                    <a:pt x="11" y="52"/>
                  </a:lnTo>
                  <a:lnTo>
                    <a:pt x="11" y="53"/>
                  </a:lnTo>
                  <a:lnTo>
                    <a:pt x="12" y="53"/>
                  </a:lnTo>
                  <a:lnTo>
                    <a:pt x="13" y="53"/>
                  </a:lnTo>
                  <a:lnTo>
                    <a:pt x="15" y="53"/>
                  </a:lnTo>
                  <a:lnTo>
                    <a:pt x="16" y="53"/>
                  </a:lnTo>
                  <a:lnTo>
                    <a:pt x="17" y="53"/>
                  </a:lnTo>
                  <a:lnTo>
                    <a:pt x="18" y="53"/>
                  </a:lnTo>
                  <a:lnTo>
                    <a:pt x="18" y="52"/>
                  </a:lnTo>
                  <a:lnTo>
                    <a:pt x="20" y="52"/>
                  </a:lnTo>
                  <a:lnTo>
                    <a:pt x="21" y="50"/>
                  </a:lnTo>
                  <a:lnTo>
                    <a:pt x="21" y="49"/>
                  </a:lnTo>
                  <a:lnTo>
                    <a:pt x="22" y="48"/>
                  </a:lnTo>
                  <a:lnTo>
                    <a:pt x="22" y="46"/>
                  </a:lnTo>
                  <a:lnTo>
                    <a:pt x="24" y="45"/>
                  </a:lnTo>
                  <a:lnTo>
                    <a:pt x="24" y="44"/>
                  </a:lnTo>
                  <a:lnTo>
                    <a:pt x="24" y="42"/>
                  </a:lnTo>
                  <a:lnTo>
                    <a:pt x="25" y="41"/>
                  </a:lnTo>
                  <a:lnTo>
                    <a:pt x="25" y="40"/>
                  </a:lnTo>
                  <a:lnTo>
                    <a:pt x="25" y="37"/>
                  </a:lnTo>
                  <a:lnTo>
                    <a:pt x="26" y="36"/>
                  </a:lnTo>
                  <a:lnTo>
                    <a:pt x="26" y="35"/>
                  </a:lnTo>
                  <a:lnTo>
                    <a:pt x="26" y="32"/>
                  </a:lnTo>
                  <a:lnTo>
                    <a:pt x="26" y="31"/>
                  </a:lnTo>
                  <a:lnTo>
                    <a:pt x="26" y="29"/>
                  </a:lnTo>
                  <a:lnTo>
                    <a:pt x="26" y="28"/>
                  </a:lnTo>
                  <a:lnTo>
                    <a:pt x="26" y="27"/>
                  </a:lnTo>
                  <a:lnTo>
                    <a:pt x="26" y="26"/>
                  </a:lnTo>
                  <a:lnTo>
                    <a:pt x="26" y="24"/>
                  </a:lnTo>
                  <a:lnTo>
                    <a:pt x="26" y="23"/>
                  </a:lnTo>
                  <a:lnTo>
                    <a:pt x="26" y="22"/>
                  </a:lnTo>
                  <a:lnTo>
                    <a:pt x="26" y="20"/>
                  </a:lnTo>
                  <a:lnTo>
                    <a:pt x="25" y="18"/>
                  </a:lnTo>
                  <a:lnTo>
                    <a:pt x="26" y="17"/>
                  </a:lnTo>
                  <a:close/>
                </a:path>
              </a:pathLst>
            </a:custGeom>
            <a:solidFill>
              <a:srgbClr val="808080"/>
            </a:solidFill>
            <a:ln w="9525">
              <a:noFill/>
              <a:round/>
              <a:headEnd/>
              <a:tailEnd/>
            </a:ln>
          </p:spPr>
          <p:txBody>
            <a:bodyPr/>
            <a:lstStyle/>
            <a:p>
              <a:endParaRPr lang="en-US"/>
            </a:p>
          </p:txBody>
        </p:sp>
        <p:sp>
          <p:nvSpPr>
            <p:cNvPr id="473" name="Freeform 619"/>
            <p:cNvSpPr>
              <a:spLocks/>
            </p:cNvSpPr>
            <p:nvPr/>
          </p:nvSpPr>
          <p:spPr bwMode="auto">
            <a:xfrm>
              <a:off x="2606" y="1467"/>
              <a:ext cx="51" cy="52"/>
            </a:xfrm>
            <a:custGeom>
              <a:avLst/>
              <a:gdLst>
                <a:gd name="T0" fmla="*/ 4 w 51"/>
                <a:gd name="T1" fmla="*/ 29 h 52"/>
                <a:gd name="T2" fmla="*/ 9 w 51"/>
                <a:gd name="T3" fmla="*/ 30 h 52"/>
                <a:gd name="T4" fmla="*/ 27 w 51"/>
                <a:gd name="T5" fmla="*/ 43 h 52"/>
                <a:gd name="T6" fmla="*/ 33 w 51"/>
                <a:gd name="T7" fmla="*/ 52 h 52"/>
                <a:gd name="T8" fmla="*/ 45 w 51"/>
                <a:gd name="T9" fmla="*/ 39 h 52"/>
                <a:gd name="T10" fmla="*/ 49 w 51"/>
                <a:gd name="T11" fmla="*/ 42 h 52"/>
                <a:gd name="T12" fmla="*/ 51 w 51"/>
                <a:gd name="T13" fmla="*/ 16 h 52"/>
                <a:gd name="T14" fmla="*/ 12 w 51"/>
                <a:gd name="T15" fmla="*/ 0 h 52"/>
                <a:gd name="T16" fmla="*/ 0 w 51"/>
                <a:gd name="T17" fmla="*/ 24 h 52"/>
                <a:gd name="T18" fmla="*/ 4 w 51"/>
                <a:gd name="T19" fmla="*/ 29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52"/>
                <a:gd name="T32" fmla="*/ 51 w 51"/>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52">
                  <a:moveTo>
                    <a:pt x="4" y="29"/>
                  </a:moveTo>
                  <a:lnTo>
                    <a:pt x="9" y="30"/>
                  </a:lnTo>
                  <a:lnTo>
                    <a:pt x="27" y="43"/>
                  </a:lnTo>
                  <a:lnTo>
                    <a:pt x="33" y="52"/>
                  </a:lnTo>
                  <a:lnTo>
                    <a:pt x="45" y="39"/>
                  </a:lnTo>
                  <a:lnTo>
                    <a:pt x="49" y="42"/>
                  </a:lnTo>
                  <a:lnTo>
                    <a:pt x="51" y="16"/>
                  </a:lnTo>
                  <a:lnTo>
                    <a:pt x="12" y="0"/>
                  </a:lnTo>
                  <a:lnTo>
                    <a:pt x="0" y="24"/>
                  </a:lnTo>
                  <a:lnTo>
                    <a:pt x="4" y="29"/>
                  </a:lnTo>
                  <a:close/>
                </a:path>
              </a:pathLst>
            </a:custGeom>
            <a:solidFill>
              <a:srgbClr val="808080"/>
            </a:solidFill>
            <a:ln w="9525">
              <a:noFill/>
              <a:round/>
              <a:headEnd/>
              <a:tailEnd/>
            </a:ln>
          </p:spPr>
          <p:txBody>
            <a:bodyPr/>
            <a:lstStyle/>
            <a:p>
              <a:endParaRPr lang="en-US"/>
            </a:p>
          </p:txBody>
        </p:sp>
        <p:sp>
          <p:nvSpPr>
            <p:cNvPr id="474" name="Freeform 620"/>
            <p:cNvSpPr>
              <a:spLocks/>
            </p:cNvSpPr>
            <p:nvPr/>
          </p:nvSpPr>
          <p:spPr bwMode="auto">
            <a:xfrm>
              <a:off x="2605" y="1465"/>
              <a:ext cx="53" cy="54"/>
            </a:xfrm>
            <a:custGeom>
              <a:avLst/>
              <a:gdLst>
                <a:gd name="T0" fmla="*/ 6 w 53"/>
                <a:gd name="T1" fmla="*/ 30 h 54"/>
                <a:gd name="T2" fmla="*/ 5 w 53"/>
                <a:gd name="T3" fmla="*/ 30 h 54"/>
                <a:gd name="T4" fmla="*/ 10 w 53"/>
                <a:gd name="T5" fmla="*/ 30 h 54"/>
                <a:gd name="T6" fmla="*/ 28 w 53"/>
                <a:gd name="T7" fmla="*/ 44 h 54"/>
                <a:gd name="T8" fmla="*/ 34 w 53"/>
                <a:gd name="T9" fmla="*/ 53 h 54"/>
                <a:gd name="T10" fmla="*/ 46 w 53"/>
                <a:gd name="T11" fmla="*/ 40 h 54"/>
                <a:gd name="T12" fmla="*/ 50 w 53"/>
                <a:gd name="T13" fmla="*/ 43 h 54"/>
                <a:gd name="T14" fmla="*/ 49 w 53"/>
                <a:gd name="T15" fmla="*/ 43 h 54"/>
                <a:gd name="T16" fmla="*/ 52 w 53"/>
                <a:gd name="T17" fmla="*/ 18 h 54"/>
                <a:gd name="T18" fmla="*/ 52 w 53"/>
                <a:gd name="T19" fmla="*/ 19 h 54"/>
                <a:gd name="T20" fmla="*/ 13 w 53"/>
                <a:gd name="T21" fmla="*/ 4 h 54"/>
                <a:gd name="T22" fmla="*/ 13 w 53"/>
                <a:gd name="T23" fmla="*/ 2 h 54"/>
                <a:gd name="T24" fmla="*/ 1 w 53"/>
                <a:gd name="T25" fmla="*/ 27 h 54"/>
                <a:gd name="T26" fmla="*/ 1 w 53"/>
                <a:gd name="T27" fmla="*/ 24 h 54"/>
                <a:gd name="T28" fmla="*/ 6 w 53"/>
                <a:gd name="T29" fmla="*/ 30 h 54"/>
                <a:gd name="T30" fmla="*/ 5 w 53"/>
                <a:gd name="T31" fmla="*/ 32 h 54"/>
                <a:gd name="T32" fmla="*/ 0 w 53"/>
                <a:gd name="T33" fmla="*/ 27 h 54"/>
                <a:gd name="T34" fmla="*/ 0 w 53"/>
                <a:gd name="T35" fmla="*/ 26 h 54"/>
                <a:gd name="T36" fmla="*/ 0 w 53"/>
                <a:gd name="T37" fmla="*/ 24 h 54"/>
                <a:gd name="T38" fmla="*/ 11 w 53"/>
                <a:gd name="T39" fmla="*/ 1 h 54"/>
                <a:gd name="T40" fmla="*/ 13 w 53"/>
                <a:gd name="T41" fmla="*/ 0 h 54"/>
                <a:gd name="T42" fmla="*/ 53 w 53"/>
                <a:gd name="T43" fmla="*/ 17 h 54"/>
                <a:gd name="T44" fmla="*/ 53 w 53"/>
                <a:gd name="T45" fmla="*/ 18 h 54"/>
                <a:gd name="T46" fmla="*/ 50 w 53"/>
                <a:gd name="T47" fmla="*/ 44 h 54"/>
                <a:gd name="T48" fmla="*/ 50 w 53"/>
                <a:gd name="T49" fmla="*/ 45 h 54"/>
                <a:gd name="T50" fmla="*/ 50 w 53"/>
                <a:gd name="T51" fmla="*/ 44 h 54"/>
                <a:gd name="T52" fmla="*/ 50 w 53"/>
                <a:gd name="T53" fmla="*/ 45 h 54"/>
                <a:gd name="T54" fmla="*/ 46 w 53"/>
                <a:gd name="T55" fmla="*/ 43 h 54"/>
                <a:gd name="T56" fmla="*/ 34 w 53"/>
                <a:gd name="T57" fmla="*/ 54 h 54"/>
                <a:gd name="T58" fmla="*/ 32 w 53"/>
                <a:gd name="T59" fmla="*/ 54 h 54"/>
                <a:gd name="T60" fmla="*/ 27 w 53"/>
                <a:gd name="T61" fmla="*/ 46 h 54"/>
                <a:gd name="T62" fmla="*/ 10 w 53"/>
                <a:gd name="T63" fmla="*/ 32 h 54"/>
                <a:gd name="T64" fmla="*/ 5 w 53"/>
                <a:gd name="T65" fmla="*/ 32 h 54"/>
                <a:gd name="T66" fmla="*/ 6 w 53"/>
                <a:gd name="T67" fmla="*/ 30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
                <a:gd name="T103" fmla="*/ 0 h 54"/>
                <a:gd name="T104" fmla="*/ 53 w 53"/>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 h="54">
                  <a:moveTo>
                    <a:pt x="6" y="30"/>
                  </a:moveTo>
                  <a:lnTo>
                    <a:pt x="5" y="30"/>
                  </a:lnTo>
                  <a:lnTo>
                    <a:pt x="10" y="30"/>
                  </a:lnTo>
                  <a:lnTo>
                    <a:pt x="28" y="44"/>
                  </a:lnTo>
                  <a:lnTo>
                    <a:pt x="34" y="53"/>
                  </a:lnTo>
                  <a:lnTo>
                    <a:pt x="46" y="40"/>
                  </a:lnTo>
                  <a:lnTo>
                    <a:pt x="50" y="43"/>
                  </a:lnTo>
                  <a:lnTo>
                    <a:pt x="49" y="43"/>
                  </a:lnTo>
                  <a:lnTo>
                    <a:pt x="52" y="18"/>
                  </a:lnTo>
                  <a:lnTo>
                    <a:pt x="52" y="19"/>
                  </a:lnTo>
                  <a:lnTo>
                    <a:pt x="13" y="4"/>
                  </a:lnTo>
                  <a:lnTo>
                    <a:pt x="13" y="2"/>
                  </a:lnTo>
                  <a:lnTo>
                    <a:pt x="1" y="27"/>
                  </a:lnTo>
                  <a:lnTo>
                    <a:pt x="1" y="24"/>
                  </a:lnTo>
                  <a:lnTo>
                    <a:pt x="6" y="30"/>
                  </a:lnTo>
                  <a:lnTo>
                    <a:pt x="5" y="32"/>
                  </a:lnTo>
                  <a:lnTo>
                    <a:pt x="0" y="27"/>
                  </a:lnTo>
                  <a:lnTo>
                    <a:pt x="0" y="26"/>
                  </a:lnTo>
                  <a:lnTo>
                    <a:pt x="0" y="24"/>
                  </a:lnTo>
                  <a:lnTo>
                    <a:pt x="11" y="1"/>
                  </a:lnTo>
                  <a:lnTo>
                    <a:pt x="13" y="0"/>
                  </a:lnTo>
                  <a:lnTo>
                    <a:pt x="53" y="17"/>
                  </a:lnTo>
                  <a:lnTo>
                    <a:pt x="53" y="18"/>
                  </a:lnTo>
                  <a:lnTo>
                    <a:pt x="50" y="44"/>
                  </a:lnTo>
                  <a:lnTo>
                    <a:pt x="50" y="45"/>
                  </a:lnTo>
                  <a:lnTo>
                    <a:pt x="50" y="44"/>
                  </a:lnTo>
                  <a:lnTo>
                    <a:pt x="50" y="45"/>
                  </a:lnTo>
                  <a:lnTo>
                    <a:pt x="46" y="43"/>
                  </a:lnTo>
                  <a:lnTo>
                    <a:pt x="34" y="54"/>
                  </a:lnTo>
                  <a:lnTo>
                    <a:pt x="32" y="54"/>
                  </a:lnTo>
                  <a:lnTo>
                    <a:pt x="27" y="46"/>
                  </a:lnTo>
                  <a:lnTo>
                    <a:pt x="10" y="32"/>
                  </a:lnTo>
                  <a:lnTo>
                    <a:pt x="5" y="32"/>
                  </a:lnTo>
                  <a:lnTo>
                    <a:pt x="6" y="30"/>
                  </a:lnTo>
                  <a:close/>
                </a:path>
              </a:pathLst>
            </a:custGeom>
            <a:solidFill>
              <a:srgbClr val="808080"/>
            </a:solidFill>
            <a:ln w="9525">
              <a:noFill/>
              <a:round/>
              <a:headEnd/>
              <a:tailEnd/>
            </a:ln>
          </p:spPr>
          <p:txBody>
            <a:bodyPr/>
            <a:lstStyle/>
            <a:p>
              <a:endParaRPr lang="en-US"/>
            </a:p>
          </p:txBody>
        </p:sp>
        <p:sp>
          <p:nvSpPr>
            <p:cNvPr id="475" name="Freeform 621"/>
            <p:cNvSpPr>
              <a:spLocks/>
            </p:cNvSpPr>
            <p:nvPr/>
          </p:nvSpPr>
          <p:spPr bwMode="auto">
            <a:xfrm>
              <a:off x="2781" y="1147"/>
              <a:ext cx="21" cy="44"/>
            </a:xfrm>
            <a:custGeom>
              <a:avLst/>
              <a:gdLst>
                <a:gd name="T0" fmla="*/ 7 w 21"/>
                <a:gd name="T1" fmla="*/ 2 h 44"/>
                <a:gd name="T2" fmla="*/ 9 w 21"/>
                <a:gd name="T3" fmla="*/ 0 h 44"/>
                <a:gd name="T4" fmla="*/ 12 w 21"/>
                <a:gd name="T5" fmla="*/ 0 h 44"/>
                <a:gd name="T6" fmla="*/ 12 w 21"/>
                <a:gd name="T7" fmla="*/ 0 h 44"/>
                <a:gd name="T8" fmla="*/ 14 w 21"/>
                <a:gd name="T9" fmla="*/ 2 h 44"/>
                <a:gd name="T10" fmla="*/ 14 w 21"/>
                <a:gd name="T11" fmla="*/ 2 h 44"/>
                <a:gd name="T12" fmla="*/ 16 w 21"/>
                <a:gd name="T13" fmla="*/ 3 h 44"/>
                <a:gd name="T14" fmla="*/ 16 w 21"/>
                <a:gd name="T15" fmla="*/ 5 h 44"/>
                <a:gd name="T16" fmla="*/ 17 w 21"/>
                <a:gd name="T17" fmla="*/ 7 h 44"/>
                <a:gd name="T18" fmla="*/ 18 w 21"/>
                <a:gd name="T19" fmla="*/ 8 h 44"/>
                <a:gd name="T20" fmla="*/ 18 w 21"/>
                <a:gd name="T21" fmla="*/ 11 h 44"/>
                <a:gd name="T22" fmla="*/ 19 w 21"/>
                <a:gd name="T23" fmla="*/ 16 h 44"/>
                <a:gd name="T24" fmla="*/ 19 w 21"/>
                <a:gd name="T25" fmla="*/ 18 h 44"/>
                <a:gd name="T26" fmla="*/ 19 w 21"/>
                <a:gd name="T27" fmla="*/ 20 h 44"/>
                <a:gd name="T28" fmla="*/ 21 w 21"/>
                <a:gd name="T29" fmla="*/ 21 h 44"/>
                <a:gd name="T30" fmla="*/ 21 w 21"/>
                <a:gd name="T31" fmla="*/ 24 h 44"/>
                <a:gd name="T32" fmla="*/ 19 w 21"/>
                <a:gd name="T33" fmla="*/ 26 h 44"/>
                <a:gd name="T34" fmla="*/ 19 w 21"/>
                <a:gd name="T35" fmla="*/ 26 h 44"/>
                <a:gd name="T36" fmla="*/ 19 w 21"/>
                <a:gd name="T37" fmla="*/ 29 h 44"/>
                <a:gd name="T38" fmla="*/ 19 w 21"/>
                <a:gd name="T39" fmla="*/ 31 h 44"/>
                <a:gd name="T40" fmla="*/ 19 w 21"/>
                <a:gd name="T41" fmla="*/ 34 h 44"/>
                <a:gd name="T42" fmla="*/ 18 w 21"/>
                <a:gd name="T43" fmla="*/ 35 h 44"/>
                <a:gd name="T44" fmla="*/ 18 w 21"/>
                <a:gd name="T45" fmla="*/ 38 h 44"/>
                <a:gd name="T46" fmla="*/ 17 w 21"/>
                <a:gd name="T47" fmla="*/ 39 h 44"/>
                <a:gd name="T48" fmla="*/ 14 w 21"/>
                <a:gd name="T49" fmla="*/ 42 h 44"/>
                <a:gd name="T50" fmla="*/ 12 w 21"/>
                <a:gd name="T51" fmla="*/ 43 h 44"/>
                <a:gd name="T52" fmla="*/ 10 w 21"/>
                <a:gd name="T53" fmla="*/ 43 h 44"/>
                <a:gd name="T54" fmla="*/ 10 w 21"/>
                <a:gd name="T55" fmla="*/ 43 h 44"/>
                <a:gd name="T56" fmla="*/ 10 w 21"/>
                <a:gd name="T57" fmla="*/ 43 h 44"/>
                <a:gd name="T58" fmla="*/ 9 w 21"/>
                <a:gd name="T59" fmla="*/ 43 h 44"/>
                <a:gd name="T60" fmla="*/ 9 w 21"/>
                <a:gd name="T61" fmla="*/ 43 h 44"/>
                <a:gd name="T62" fmla="*/ 9 w 21"/>
                <a:gd name="T63" fmla="*/ 43 h 44"/>
                <a:gd name="T64" fmla="*/ 7 w 21"/>
                <a:gd name="T65" fmla="*/ 43 h 44"/>
                <a:gd name="T66" fmla="*/ 5 w 21"/>
                <a:gd name="T67" fmla="*/ 40 h 44"/>
                <a:gd name="T68" fmla="*/ 4 w 21"/>
                <a:gd name="T69" fmla="*/ 39 h 44"/>
                <a:gd name="T70" fmla="*/ 3 w 21"/>
                <a:gd name="T71" fmla="*/ 38 h 44"/>
                <a:gd name="T72" fmla="*/ 3 w 21"/>
                <a:gd name="T73" fmla="*/ 35 h 44"/>
                <a:gd name="T74" fmla="*/ 1 w 21"/>
                <a:gd name="T75" fmla="*/ 34 h 44"/>
                <a:gd name="T76" fmla="*/ 0 w 21"/>
                <a:gd name="T77" fmla="*/ 29 h 44"/>
                <a:gd name="T78" fmla="*/ 0 w 21"/>
                <a:gd name="T79" fmla="*/ 26 h 44"/>
                <a:gd name="T80" fmla="*/ 0 w 21"/>
                <a:gd name="T81" fmla="*/ 24 h 44"/>
                <a:gd name="T82" fmla="*/ 0 w 21"/>
                <a:gd name="T83" fmla="*/ 21 h 44"/>
                <a:gd name="T84" fmla="*/ 0 w 21"/>
                <a:gd name="T85" fmla="*/ 18 h 44"/>
                <a:gd name="T86" fmla="*/ 0 w 21"/>
                <a:gd name="T87" fmla="*/ 16 h 44"/>
                <a:gd name="T88" fmla="*/ 0 w 21"/>
                <a:gd name="T89" fmla="*/ 13 h 44"/>
                <a:gd name="T90" fmla="*/ 1 w 21"/>
                <a:gd name="T91" fmla="*/ 12 h 44"/>
                <a:gd name="T92" fmla="*/ 1 w 21"/>
                <a:gd name="T93" fmla="*/ 9 h 44"/>
                <a:gd name="T94" fmla="*/ 3 w 21"/>
                <a:gd name="T95" fmla="*/ 8 h 44"/>
                <a:gd name="T96" fmla="*/ 3 w 21"/>
                <a:gd name="T97" fmla="*/ 5 h 44"/>
                <a:gd name="T98" fmla="*/ 4 w 21"/>
                <a:gd name="T99" fmla="*/ 3 h 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44"/>
                <a:gd name="T152" fmla="*/ 21 w 21"/>
                <a:gd name="T153" fmla="*/ 44 h 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44">
                  <a:moveTo>
                    <a:pt x="5" y="2"/>
                  </a:moveTo>
                  <a:lnTo>
                    <a:pt x="7" y="2"/>
                  </a:lnTo>
                  <a:lnTo>
                    <a:pt x="8" y="0"/>
                  </a:lnTo>
                  <a:lnTo>
                    <a:pt x="9" y="0"/>
                  </a:lnTo>
                  <a:lnTo>
                    <a:pt x="10" y="0"/>
                  </a:lnTo>
                  <a:lnTo>
                    <a:pt x="12" y="0"/>
                  </a:lnTo>
                  <a:lnTo>
                    <a:pt x="12" y="2"/>
                  </a:lnTo>
                  <a:lnTo>
                    <a:pt x="12" y="0"/>
                  </a:lnTo>
                  <a:lnTo>
                    <a:pt x="13" y="2"/>
                  </a:lnTo>
                  <a:lnTo>
                    <a:pt x="14" y="2"/>
                  </a:lnTo>
                  <a:lnTo>
                    <a:pt x="14" y="3"/>
                  </a:lnTo>
                  <a:lnTo>
                    <a:pt x="14" y="2"/>
                  </a:lnTo>
                  <a:lnTo>
                    <a:pt x="14" y="3"/>
                  </a:lnTo>
                  <a:lnTo>
                    <a:pt x="16" y="3"/>
                  </a:lnTo>
                  <a:lnTo>
                    <a:pt x="16" y="4"/>
                  </a:lnTo>
                  <a:lnTo>
                    <a:pt x="16" y="5"/>
                  </a:lnTo>
                  <a:lnTo>
                    <a:pt x="17" y="5"/>
                  </a:lnTo>
                  <a:lnTo>
                    <a:pt x="17" y="7"/>
                  </a:lnTo>
                  <a:lnTo>
                    <a:pt x="17" y="8"/>
                  </a:lnTo>
                  <a:lnTo>
                    <a:pt x="18" y="8"/>
                  </a:lnTo>
                  <a:lnTo>
                    <a:pt x="18" y="9"/>
                  </a:lnTo>
                  <a:lnTo>
                    <a:pt x="18" y="11"/>
                  </a:lnTo>
                  <a:lnTo>
                    <a:pt x="19" y="13"/>
                  </a:lnTo>
                  <a:lnTo>
                    <a:pt x="19" y="16"/>
                  </a:lnTo>
                  <a:lnTo>
                    <a:pt x="19" y="17"/>
                  </a:lnTo>
                  <a:lnTo>
                    <a:pt x="19" y="18"/>
                  </a:lnTo>
                  <a:lnTo>
                    <a:pt x="21" y="18"/>
                  </a:lnTo>
                  <a:lnTo>
                    <a:pt x="19" y="20"/>
                  </a:lnTo>
                  <a:lnTo>
                    <a:pt x="21" y="20"/>
                  </a:lnTo>
                  <a:lnTo>
                    <a:pt x="21" y="21"/>
                  </a:lnTo>
                  <a:lnTo>
                    <a:pt x="21" y="22"/>
                  </a:lnTo>
                  <a:lnTo>
                    <a:pt x="21" y="24"/>
                  </a:lnTo>
                  <a:lnTo>
                    <a:pt x="21" y="25"/>
                  </a:lnTo>
                  <a:lnTo>
                    <a:pt x="19" y="26"/>
                  </a:lnTo>
                  <a:lnTo>
                    <a:pt x="21" y="26"/>
                  </a:lnTo>
                  <a:lnTo>
                    <a:pt x="19" y="26"/>
                  </a:lnTo>
                  <a:lnTo>
                    <a:pt x="21" y="27"/>
                  </a:lnTo>
                  <a:lnTo>
                    <a:pt x="19" y="29"/>
                  </a:lnTo>
                  <a:lnTo>
                    <a:pt x="19" y="30"/>
                  </a:lnTo>
                  <a:lnTo>
                    <a:pt x="19" y="31"/>
                  </a:lnTo>
                  <a:lnTo>
                    <a:pt x="19" y="33"/>
                  </a:lnTo>
                  <a:lnTo>
                    <a:pt x="19" y="34"/>
                  </a:lnTo>
                  <a:lnTo>
                    <a:pt x="18" y="34"/>
                  </a:lnTo>
                  <a:lnTo>
                    <a:pt x="18" y="35"/>
                  </a:lnTo>
                  <a:lnTo>
                    <a:pt x="18" y="37"/>
                  </a:lnTo>
                  <a:lnTo>
                    <a:pt x="18" y="38"/>
                  </a:lnTo>
                  <a:lnTo>
                    <a:pt x="17" y="38"/>
                  </a:lnTo>
                  <a:lnTo>
                    <a:pt x="17" y="39"/>
                  </a:lnTo>
                  <a:lnTo>
                    <a:pt x="16" y="40"/>
                  </a:lnTo>
                  <a:lnTo>
                    <a:pt x="14" y="42"/>
                  </a:lnTo>
                  <a:lnTo>
                    <a:pt x="13" y="43"/>
                  </a:lnTo>
                  <a:lnTo>
                    <a:pt x="12" y="43"/>
                  </a:lnTo>
                  <a:lnTo>
                    <a:pt x="10" y="44"/>
                  </a:lnTo>
                  <a:lnTo>
                    <a:pt x="10" y="43"/>
                  </a:lnTo>
                  <a:lnTo>
                    <a:pt x="10" y="44"/>
                  </a:lnTo>
                  <a:lnTo>
                    <a:pt x="10" y="43"/>
                  </a:lnTo>
                  <a:lnTo>
                    <a:pt x="10" y="44"/>
                  </a:lnTo>
                  <a:lnTo>
                    <a:pt x="10" y="43"/>
                  </a:lnTo>
                  <a:lnTo>
                    <a:pt x="10" y="44"/>
                  </a:lnTo>
                  <a:lnTo>
                    <a:pt x="9" y="43"/>
                  </a:lnTo>
                  <a:lnTo>
                    <a:pt x="9" y="44"/>
                  </a:lnTo>
                  <a:lnTo>
                    <a:pt x="9" y="43"/>
                  </a:lnTo>
                  <a:lnTo>
                    <a:pt x="9" y="44"/>
                  </a:lnTo>
                  <a:lnTo>
                    <a:pt x="9" y="43"/>
                  </a:lnTo>
                  <a:lnTo>
                    <a:pt x="8" y="43"/>
                  </a:lnTo>
                  <a:lnTo>
                    <a:pt x="7" y="43"/>
                  </a:lnTo>
                  <a:lnTo>
                    <a:pt x="7" y="42"/>
                  </a:lnTo>
                  <a:lnTo>
                    <a:pt x="5" y="40"/>
                  </a:lnTo>
                  <a:lnTo>
                    <a:pt x="4" y="40"/>
                  </a:lnTo>
                  <a:lnTo>
                    <a:pt x="4" y="39"/>
                  </a:lnTo>
                  <a:lnTo>
                    <a:pt x="4" y="38"/>
                  </a:lnTo>
                  <a:lnTo>
                    <a:pt x="3" y="38"/>
                  </a:lnTo>
                  <a:lnTo>
                    <a:pt x="3" y="37"/>
                  </a:lnTo>
                  <a:lnTo>
                    <a:pt x="3" y="35"/>
                  </a:lnTo>
                  <a:lnTo>
                    <a:pt x="1" y="35"/>
                  </a:lnTo>
                  <a:lnTo>
                    <a:pt x="1" y="34"/>
                  </a:lnTo>
                  <a:lnTo>
                    <a:pt x="1" y="31"/>
                  </a:lnTo>
                  <a:lnTo>
                    <a:pt x="0" y="29"/>
                  </a:lnTo>
                  <a:lnTo>
                    <a:pt x="0" y="27"/>
                  </a:lnTo>
                  <a:lnTo>
                    <a:pt x="0" y="26"/>
                  </a:lnTo>
                  <a:lnTo>
                    <a:pt x="0" y="25"/>
                  </a:lnTo>
                  <a:lnTo>
                    <a:pt x="0" y="24"/>
                  </a:lnTo>
                  <a:lnTo>
                    <a:pt x="0" y="22"/>
                  </a:lnTo>
                  <a:lnTo>
                    <a:pt x="0" y="21"/>
                  </a:lnTo>
                  <a:lnTo>
                    <a:pt x="0" y="20"/>
                  </a:lnTo>
                  <a:lnTo>
                    <a:pt x="0" y="18"/>
                  </a:lnTo>
                  <a:lnTo>
                    <a:pt x="0" y="17"/>
                  </a:lnTo>
                  <a:lnTo>
                    <a:pt x="0" y="16"/>
                  </a:lnTo>
                  <a:lnTo>
                    <a:pt x="0" y="14"/>
                  </a:lnTo>
                  <a:lnTo>
                    <a:pt x="0" y="13"/>
                  </a:lnTo>
                  <a:lnTo>
                    <a:pt x="0" y="12"/>
                  </a:lnTo>
                  <a:lnTo>
                    <a:pt x="1" y="12"/>
                  </a:lnTo>
                  <a:lnTo>
                    <a:pt x="1" y="11"/>
                  </a:lnTo>
                  <a:lnTo>
                    <a:pt x="1" y="9"/>
                  </a:lnTo>
                  <a:lnTo>
                    <a:pt x="1" y="8"/>
                  </a:lnTo>
                  <a:lnTo>
                    <a:pt x="3" y="8"/>
                  </a:lnTo>
                  <a:lnTo>
                    <a:pt x="3" y="7"/>
                  </a:lnTo>
                  <a:lnTo>
                    <a:pt x="3" y="5"/>
                  </a:lnTo>
                  <a:lnTo>
                    <a:pt x="4" y="4"/>
                  </a:lnTo>
                  <a:lnTo>
                    <a:pt x="4" y="3"/>
                  </a:lnTo>
                  <a:lnTo>
                    <a:pt x="5" y="2"/>
                  </a:lnTo>
                  <a:close/>
                </a:path>
              </a:pathLst>
            </a:custGeom>
            <a:solidFill>
              <a:srgbClr val="808080"/>
            </a:solidFill>
            <a:ln w="9525">
              <a:noFill/>
              <a:round/>
              <a:headEnd/>
              <a:tailEnd/>
            </a:ln>
          </p:spPr>
          <p:txBody>
            <a:bodyPr/>
            <a:lstStyle/>
            <a:p>
              <a:endParaRPr lang="en-US"/>
            </a:p>
          </p:txBody>
        </p:sp>
        <p:sp>
          <p:nvSpPr>
            <p:cNvPr id="476" name="Freeform 622"/>
            <p:cNvSpPr>
              <a:spLocks/>
            </p:cNvSpPr>
            <p:nvPr/>
          </p:nvSpPr>
          <p:spPr bwMode="auto">
            <a:xfrm>
              <a:off x="2780" y="1146"/>
              <a:ext cx="22" cy="45"/>
            </a:xfrm>
            <a:custGeom>
              <a:avLst/>
              <a:gdLst>
                <a:gd name="T0" fmla="*/ 20 w 22"/>
                <a:gd name="T1" fmla="*/ 15 h 45"/>
                <a:gd name="T2" fmla="*/ 22 w 22"/>
                <a:gd name="T3" fmla="*/ 19 h 45"/>
                <a:gd name="T4" fmla="*/ 22 w 22"/>
                <a:gd name="T5" fmla="*/ 26 h 45"/>
                <a:gd name="T6" fmla="*/ 20 w 22"/>
                <a:gd name="T7" fmla="*/ 32 h 45"/>
                <a:gd name="T8" fmla="*/ 19 w 22"/>
                <a:gd name="T9" fmla="*/ 36 h 45"/>
                <a:gd name="T10" fmla="*/ 18 w 22"/>
                <a:gd name="T11" fmla="*/ 41 h 45"/>
                <a:gd name="T12" fmla="*/ 15 w 22"/>
                <a:gd name="T13" fmla="*/ 44 h 45"/>
                <a:gd name="T14" fmla="*/ 11 w 22"/>
                <a:gd name="T15" fmla="*/ 45 h 45"/>
                <a:gd name="T16" fmla="*/ 8 w 22"/>
                <a:gd name="T17" fmla="*/ 44 h 45"/>
                <a:gd name="T18" fmla="*/ 5 w 22"/>
                <a:gd name="T19" fmla="*/ 41 h 45"/>
                <a:gd name="T20" fmla="*/ 4 w 22"/>
                <a:gd name="T21" fmla="*/ 39 h 45"/>
                <a:gd name="T22" fmla="*/ 2 w 22"/>
                <a:gd name="T23" fmla="*/ 36 h 45"/>
                <a:gd name="T24" fmla="*/ 1 w 22"/>
                <a:gd name="T25" fmla="*/ 28 h 45"/>
                <a:gd name="T26" fmla="*/ 0 w 22"/>
                <a:gd name="T27" fmla="*/ 25 h 45"/>
                <a:gd name="T28" fmla="*/ 0 w 22"/>
                <a:gd name="T29" fmla="*/ 21 h 45"/>
                <a:gd name="T30" fmla="*/ 1 w 22"/>
                <a:gd name="T31" fmla="*/ 17 h 45"/>
                <a:gd name="T32" fmla="*/ 1 w 22"/>
                <a:gd name="T33" fmla="*/ 12 h 45"/>
                <a:gd name="T34" fmla="*/ 2 w 22"/>
                <a:gd name="T35" fmla="*/ 8 h 45"/>
                <a:gd name="T36" fmla="*/ 5 w 22"/>
                <a:gd name="T37" fmla="*/ 4 h 45"/>
                <a:gd name="T38" fmla="*/ 9 w 22"/>
                <a:gd name="T39" fmla="*/ 0 h 45"/>
                <a:gd name="T40" fmla="*/ 13 w 22"/>
                <a:gd name="T41" fmla="*/ 0 h 45"/>
                <a:gd name="T42" fmla="*/ 15 w 22"/>
                <a:gd name="T43" fmla="*/ 3 h 45"/>
                <a:gd name="T44" fmla="*/ 18 w 22"/>
                <a:gd name="T45" fmla="*/ 5 h 45"/>
                <a:gd name="T46" fmla="*/ 19 w 22"/>
                <a:gd name="T47" fmla="*/ 8 h 45"/>
                <a:gd name="T48" fmla="*/ 20 w 22"/>
                <a:gd name="T49" fmla="*/ 13 h 45"/>
                <a:gd name="T50" fmla="*/ 19 w 22"/>
                <a:gd name="T51" fmla="*/ 10 h 45"/>
                <a:gd name="T52" fmla="*/ 17 w 22"/>
                <a:gd name="T53" fmla="*/ 8 h 45"/>
                <a:gd name="T54" fmla="*/ 14 w 22"/>
                <a:gd name="T55" fmla="*/ 4 h 45"/>
                <a:gd name="T56" fmla="*/ 11 w 22"/>
                <a:gd name="T57" fmla="*/ 3 h 45"/>
                <a:gd name="T58" fmla="*/ 8 w 22"/>
                <a:gd name="T59" fmla="*/ 3 h 45"/>
                <a:gd name="T60" fmla="*/ 4 w 22"/>
                <a:gd name="T61" fmla="*/ 8 h 45"/>
                <a:gd name="T62" fmla="*/ 2 w 22"/>
                <a:gd name="T63" fmla="*/ 14 h 45"/>
                <a:gd name="T64" fmla="*/ 1 w 22"/>
                <a:gd name="T65" fmla="*/ 19 h 45"/>
                <a:gd name="T66" fmla="*/ 1 w 22"/>
                <a:gd name="T67" fmla="*/ 23 h 45"/>
                <a:gd name="T68" fmla="*/ 2 w 22"/>
                <a:gd name="T69" fmla="*/ 28 h 45"/>
                <a:gd name="T70" fmla="*/ 4 w 22"/>
                <a:gd name="T71" fmla="*/ 35 h 45"/>
                <a:gd name="T72" fmla="*/ 5 w 22"/>
                <a:gd name="T73" fmla="*/ 38 h 45"/>
                <a:gd name="T74" fmla="*/ 6 w 22"/>
                <a:gd name="T75" fmla="*/ 40 h 45"/>
                <a:gd name="T76" fmla="*/ 9 w 22"/>
                <a:gd name="T77" fmla="*/ 43 h 45"/>
                <a:gd name="T78" fmla="*/ 13 w 22"/>
                <a:gd name="T79" fmla="*/ 43 h 45"/>
                <a:gd name="T80" fmla="*/ 17 w 22"/>
                <a:gd name="T81" fmla="*/ 40 h 45"/>
                <a:gd name="T82" fmla="*/ 18 w 22"/>
                <a:gd name="T83" fmla="*/ 36 h 45"/>
                <a:gd name="T84" fmla="*/ 19 w 22"/>
                <a:gd name="T85" fmla="*/ 32 h 45"/>
                <a:gd name="T86" fmla="*/ 20 w 22"/>
                <a:gd name="T87" fmla="*/ 25 h 45"/>
                <a:gd name="T88" fmla="*/ 20 w 22"/>
                <a:gd name="T89" fmla="*/ 19 h 45"/>
                <a:gd name="T90" fmla="*/ 19 w 22"/>
                <a:gd name="T91" fmla="*/ 14 h 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5"/>
                <a:gd name="T140" fmla="*/ 22 w 22"/>
                <a:gd name="T141" fmla="*/ 45 h 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5">
                  <a:moveTo>
                    <a:pt x="20" y="13"/>
                  </a:moveTo>
                  <a:lnTo>
                    <a:pt x="20" y="14"/>
                  </a:lnTo>
                  <a:lnTo>
                    <a:pt x="20" y="15"/>
                  </a:lnTo>
                  <a:lnTo>
                    <a:pt x="22" y="17"/>
                  </a:lnTo>
                  <a:lnTo>
                    <a:pt x="22" y="18"/>
                  </a:lnTo>
                  <a:lnTo>
                    <a:pt x="22" y="19"/>
                  </a:lnTo>
                  <a:lnTo>
                    <a:pt x="22" y="21"/>
                  </a:lnTo>
                  <a:lnTo>
                    <a:pt x="22" y="23"/>
                  </a:lnTo>
                  <a:lnTo>
                    <a:pt x="22" y="26"/>
                  </a:lnTo>
                  <a:lnTo>
                    <a:pt x="22" y="28"/>
                  </a:lnTo>
                  <a:lnTo>
                    <a:pt x="22" y="30"/>
                  </a:lnTo>
                  <a:lnTo>
                    <a:pt x="20" y="32"/>
                  </a:lnTo>
                  <a:lnTo>
                    <a:pt x="20" y="34"/>
                  </a:lnTo>
                  <a:lnTo>
                    <a:pt x="20" y="36"/>
                  </a:lnTo>
                  <a:lnTo>
                    <a:pt x="19" y="36"/>
                  </a:lnTo>
                  <a:lnTo>
                    <a:pt x="19" y="38"/>
                  </a:lnTo>
                  <a:lnTo>
                    <a:pt x="19" y="39"/>
                  </a:lnTo>
                  <a:lnTo>
                    <a:pt x="18" y="41"/>
                  </a:lnTo>
                  <a:lnTo>
                    <a:pt x="18" y="43"/>
                  </a:lnTo>
                  <a:lnTo>
                    <a:pt x="17" y="43"/>
                  </a:lnTo>
                  <a:lnTo>
                    <a:pt x="15" y="44"/>
                  </a:lnTo>
                  <a:lnTo>
                    <a:pt x="14" y="45"/>
                  </a:lnTo>
                  <a:lnTo>
                    <a:pt x="13" y="45"/>
                  </a:lnTo>
                  <a:lnTo>
                    <a:pt x="11" y="45"/>
                  </a:lnTo>
                  <a:lnTo>
                    <a:pt x="10" y="45"/>
                  </a:lnTo>
                  <a:lnTo>
                    <a:pt x="9" y="45"/>
                  </a:lnTo>
                  <a:lnTo>
                    <a:pt x="8" y="44"/>
                  </a:lnTo>
                  <a:lnTo>
                    <a:pt x="6" y="43"/>
                  </a:lnTo>
                  <a:lnTo>
                    <a:pt x="6" y="41"/>
                  </a:lnTo>
                  <a:lnTo>
                    <a:pt x="5" y="41"/>
                  </a:lnTo>
                  <a:lnTo>
                    <a:pt x="5" y="40"/>
                  </a:lnTo>
                  <a:lnTo>
                    <a:pt x="4" y="40"/>
                  </a:lnTo>
                  <a:lnTo>
                    <a:pt x="4" y="39"/>
                  </a:lnTo>
                  <a:lnTo>
                    <a:pt x="4" y="38"/>
                  </a:lnTo>
                  <a:lnTo>
                    <a:pt x="2" y="38"/>
                  </a:lnTo>
                  <a:lnTo>
                    <a:pt x="2" y="36"/>
                  </a:lnTo>
                  <a:lnTo>
                    <a:pt x="2" y="35"/>
                  </a:lnTo>
                  <a:lnTo>
                    <a:pt x="1" y="32"/>
                  </a:lnTo>
                  <a:lnTo>
                    <a:pt x="1" y="28"/>
                  </a:lnTo>
                  <a:lnTo>
                    <a:pt x="1" y="27"/>
                  </a:lnTo>
                  <a:lnTo>
                    <a:pt x="0" y="26"/>
                  </a:lnTo>
                  <a:lnTo>
                    <a:pt x="0" y="25"/>
                  </a:lnTo>
                  <a:lnTo>
                    <a:pt x="0" y="23"/>
                  </a:lnTo>
                  <a:lnTo>
                    <a:pt x="0" y="22"/>
                  </a:lnTo>
                  <a:lnTo>
                    <a:pt x="0" y="21"/>
                  </a:lnTo>
                  <a:lnTo>
                    <a:pt x="0" y="19"/>
                  </a:lnTo>
                  <a:lnTo>
                    <a:pt x="0" y="18"/>
                  </a:lnTo>
                  <a:lnTo>
                    <a:pt x="1" y="17"/>
                  </a:lnTo>
                  <a:lnTo>
                    <a:pt x="1" y="15"/>
                  </a:lnTo>
                  <a:lnTo>
                    <a:pt x="1" y="14"/>
                  </a:lnTo>
                  <a:lnTo>
                    <a:pt x="1" y="12"/>
                  </a:lnTo>
                  <a:lnTo>
                    <a:pt x="2" y="10"/>
                  </a:lnTo>
                  <a:lnTo>
                    <a:pt x="2" y="9"/>
                  </a:lnTo>
                  <a:lnTo>
                    <a:pt x="2" y="8"/>
                  </a:lnTo>
                  <a:lnTo>
                    <a:pt x="4" y="6"/>
                  </a:lnTo>
                  <a:lnTo>
                    <a:pt x="4" y="5"/>
                  </a:lnTo>
                  <a:lnTo>
                    <a:pt x="5" y="4"/>
                  </a:lnTo>
                  <a:lnTo>
                    <a:pt x="5" y="3"/>
                  </a:lnTo>
                  <a:lnTo>
                    <a:pt x="8" y="0"/>
                  </a:lnTo>
                  <a:lnTo>
                    <a:pt x="9" y="0"/>
                  </a:lnTo>
                  <a:lnTo>
                    <a:pt x="10" y="0"/>
                  </a:lnTo>
                  <a:lnTo>
                    <a:pt x="11" y="0"/>
                  </a:lnTo>
                  <a:lnTo>
                    <a:pt x="13" y="0"/>
                  </a:lnTo>
                  <a:lnTo>
                    <a:pt x="14" y="1"/>
                  </a:lnTo>
                  <a:lnTo>
                    <a:pt x="15" y="1"/>
                  </a:lnTo>
                  <a:lnTo>
                    <a:pt x="15" y="3"/>
                  </a:lnTo>
                  <a:lnTo>
                    <a:pt x="17" y="3"/>
                  </a:lnTo>
                  <a:lnTo>
                    <a:pt x="17" y="4"/>
                  </a:lnTo>
                  <a:lnTo>
                    <a:pt x="18" y="5"/>
                  </a:lnTo>
                  <a:lnTo>
                    <a:pt x="18" y="6"/>
                  </a:lnTo>
                  <a:lnTo>
                    <a:pt x="19" y="6"/>
                  </a:lnTo>
                  <a:lnTo>
                    <a:pt x="19" y="8"/>
                  </a:lnTo>
                  <a:lnTo>
                    <a:pt x="19" y="9"/>
                  </a:lnTo>
                  <a:lnTo>
                    <a:pt x="20" y="12"/>
                  </a:lnTo>
                  <a:lnTo>
                    <a:pt x="20" y="13"/>
                  </a:lnTo>
                  <a:lnTo>
                    <a:pt x="19" y="14"/>
                  </a:lnTo>
                  <a:lnTo>
                    <a:pt x="19" y="13"/>
                  </a:lnTo>
                  <a:lnTo>
                    <a:pt x="19" y="10"/>
                  </a:lnTo>
                  <a:lnTo>
                    <a:pt x="18" y="9"/>
                  </a:lnTo>
                  <a:lnTo>
                    <a:pt x="18" y="8"/>
                  </a:lnTo>
                  <a:lnTo>
                    <a:pt x="17" y="8"/>
                  </a:lnTo>
                  <a:lnTo>
                    <a:pt x="17" y="6"/>
                  </a:lnTo>
                  <a:lnTo>
                    <a:pt x="15" y="5"/>
                  </a:lnTo>
                  <a:lnTo>
                    <a:pt x="14" y="4"/>
                  </a:lnTo>
                  <a:lnTo>
                    <a:pt x="13" y="4"/>
                  </a:lnTo>
                  <a:lnTo>
                    <a:pt x="13" y="3"/>
                  </a:lnTo>
                  <a:lnTo>
                    <a:pt x="11" y="3"/>
                  </a:lnTo>
                  <a:lnTo>
                    <a:pt x="10" y="3"/>
                  </a:lnTo>
                  <a:lnTo>
                    <a:pt x="9" y="3"/>
                  </a:lnTo>
                  <a:lnTo>
                    <a:pt x="8" y="3"/>
                  </a:lnTo>
                  <a:lnTo>
                    <a:pt x="6" y="5"/>
                  </a:lnTo>
                  <a:lnTo>
                    <a:pt x="5" y="6"/>
                  </a:lnTo>
                  <a:lnTo>
                    <a:pt x="4" y="8"/>
                  </a:lnTo>
                  <a:lnTo>
                    <a:pt x="4" y="10"/>
                  </a:lnTo>
                  <a:lnTo>
                    <a:pt x="2" y="13"/>
                  </a:lnTo>
                  <a:lnTo>
                    <a:pt x="2" y="14"/>
                  </a:lnTo>
                  <a:lnTo>
                    <a:pt x="2" y="15"/>
                  </a:lnTo>
                  <a:lnTo>
                    <a:pt x="2" y="17"/>
                  </a:lnTo>
                  <a:lnTo>
                    <a:pt x="1" y="19"/>
                  </a:lnTo>
                  <a:lnTo>
                    <a:pt x="1" y="21"/>
                  </a:lnTo>
                  <a:lnTo>
                    <a:pt x="1" y="22"/>
                  </a:lnTo>
                  <a:lnTo>
                    <a:pt x="1" y="23"/>
                  </a:lnTo>
                  <a:lnTo>
                    <a:pt x="1" y="25"/>
                  </a:lnTo>
                  <a:lnTo>
                    <a:pt x="2" y="27"/>
                  </a:lnTo>
                  <a:lnTo>
                    <a:pt x="2" y="28"/>
                  </a:lnTo>
                  <a:lnTo>
                    <a:pt x="2" y="31"/>
                  </a:lnTo>
                  <a:lnTo>
                    <a:pt x="4" y="34"/>
                  </a:lnTo>
                  <a:lnTo>
                    <a:pt x="4" y="35"/>
                  </a:lnTo>
                  <a:lnTo>
                    <a:pt x="4" y="36"/>
                  </a:lnTo>
                  <a:lnTo>
                    <a:pt x="5" y="36"/>
                  </a:lnTo>
                  <a:lnTo>
                    <a:pt x="5" y="38"/>
                  </a:lnTo>
                  <a:lnTo>
                    <a:pt x="5" y="39"/>
                  </a:lnTo>
                  <a:lnTo>
                    <a:pt x="6" y="39"/>
                  </a:lnTo>
                  <a:lnTo>
                    <a:pt x="6" y="40"/>
                  </a:lnTo>
                  <a:lnTo>
                    <a:pt x="8" y="40"/>
                  </a:lnTo>
                  <a:lnTo>
                    <a:pt x="8" y="41"/>
                  </a:lnTo>
                  <a:lnTo>
                    <a:pt x="9" y="43"/>
                  </a:lnTo>
                  <a:lnTo>
                    <a:pt x="10" y="43"/>
                  </a:lnTo>
                  <a:lnTo>
                    <a:pt x="11" y="43"/>
                  </a:lnTo>
                  <a:lnTo>
                    <a:pt x="13" y="43"/>
                  </a:lnTo>
                  <a:lnTo>
                    <a:pt x="14" y="43"/>
                  </a:lnTo>
                  <a:lnTo>
                    <a:pt x="15" y="41"/>
                  </a:lnTo>
                  <a:lnTo>
                    <a:pt x="17" y="40"/>
                  </a:lnTo>
                  <a:lnTo>
                    <a:pt x="18" y="39"/>
                  </a:lnTo>
                  <a:lnTo>
                    <a:pt x="18" y="38"/>
                  </a:lnTo>
                  <a:lnTo>
                    <a:pt x="18" y="36"/>
                  </a:lnTo>
                  <a:lnTo>
                    <a:pt x="19" y="35"/>
                  </a:lnTo>
                  <a:lnTo>
                    <a:pt x="19" y="34"/>
                  </a:lnTo>
                  <a:lnTo>
                    <a:pt x="19" y="32"/>
                  </a:lnTo>
                  <a:lnTo>
                    <a:pt x="20" y="28"/>
                  </a:lnTo>
                  <a:lnTo>
                    <a:pt x="20" y="26"/>
                  </a:lnTo>
                  <a:lnTo>
                    <a:pt x="20" y="25"/>
                  </a:lnTo>
                  <a:lnTo>
                    <a:pt x="20" y="23"/>
                  </a:lnTo>
                  <a:lnTo>
                    <a:pt x="20" y="21"/>
                  </a:lnTo>
                  <a:lnTo>
                    <a:pt x="20" y="19"/>
                  </a:lnTo>
                  <a:lnTo>
                    <a:pt x="20" y="18"/>
                  </a:lnTo>
                  <a:lnTo>
                    <a:pt x="20" y="17"/>
                  </a:lnTo>
                  <a:lnTo>
                    <a:pt x="19" y="14"/>
                  </a:lnTo>
                  <a:lnTo>
                    <a:pt x="20" y="13"/>
                  </a:lnTo>
                  <a:close/>
                </a:path>
              </a:pathLst>
            </a:custGeom>
            <a:solidFill>
              <a:srgbClr val="808080"/>
            </a:solidFill>
            <a:ln w="9525">
              <a:noFill/>
              <a:round/>
              <a:headEnd/>
              <a:tailEnd/>
            </a:ln>
          </p:spPr>
          <p:txBody>
            <a:bodyPr/>
            <a:lstStyle/>
            <a:p>
              <a:endParaRPr lang="en-US"/>
            </a:p>
          </p:txBody>
        </p:sp>
        <p:sp>
          <p:nvSpPr>
            <p:cNvPr id="477" name="Freeform 623"/>
            <p:cNvSpPr>
              <a:spLocks/>
            </p:cNvSpPr>
            <p:nvPr/>
          </p:nvSpPr>
          <p:spPr bwMode="auto">
            <a:xfrm>
              <a:off x="2781" y="1181"/>
              <a:ext cx="26" cy="54"/>
            </a:xfrm>
            <a:custGeom>
              <a:avLst/>
              <a:gdLst>
                <a:gd name="T0" fmla="*/ 8 w 26"/>
                <a:gd name="T1" fmla="*/ 1 h 54"/>
                <a:gd name="T2" fmla="*/ 9 w 26"/>
                <a:gd name="T3" fmla="*/ 0 h 54"/>
                <a:gd name="T4" fmla="*/ 12 w 26"/>
                <a:gd name="T5" fmla="*/ 0 h 54"/>
                <a:gd name="T6" fmla="*/ 14 w 26"/>
                <a:gd name="T7" fmla="*/ 0 h 54"/>
                <a:gd name="T8" fmla="*/ 18 w 26"/>
                <a:gd name="T9" fmla="*/ 3 h 54"/>
                <a:gd name="T10" fmla="*/ 19 w 26"/>
                <a:gd name="T11" fmla="*/ 5 h 54"/>
                <a:gd name="T12" fmla="*/ 21 w 26"/>
                <a:gd name="T13" fmla="*/ 6 h 54"/>
                <a:gd name="T14" fmla="*/ 22 w 26"/>
                <a:gd name="T15" fmla="*/ 8 h 54"/>
                <a:gd name="T16" fmla="*/ 22 w 26"/>
                <a:gd name="T17" fmla="*/ 10 h 54"/>
                <a:gd name="T18" fmla="*/ 23 w 26"/>
                <a:gd name="T19" fmla="*/ 13 h 54"/>
                <a:gd name="T20" fmla="*/ 25 w 26"/>
                <a:gd name="T21" fmla="*/ 18 h 54"/>
                <a:gd name="T22" fmla="*/ 25 w 26"/>
                <a:gd name="T23" fmla="*/ 21 h 54"/>
                <a:gd name="T24" fmla="*/ 25 w 26"/>
                <a:gd name="T25" fmla="*/ 23 h 54"/>
                <a:gd name="T26" fmla="*/ 25 w 26"/>
                <a:gd name="T27" fmla="*/ 25 h 54"/>
                <a:gd name="T28" fmla="*/ 26 w 26"/>
                <a:gd name="T29" fmla="*/ 26 h 54"/>
                <a:gd name="T30" fmla="*/ 26 w 26"/>
                <a:gd name="T31" fmla="*/ 28 h 54"/>
                <a:gd name="T32" fmla="*/ 25 w 26"/>
                <a:gd name="T33" fmla="*/ 30 h 54"/>
                <a:gd name="T34" fmla="*/ 26 w 26"/>
                <a:gd name="T35" fmla="*/ 31 h 54"/>
                <a:gd name="T36" fmla="*/ 25 w 26"/>
                <a:gd name="T37" fmla="*/ 40 h 54"/>
                <a:gd name="T38" fmla="*/ 23 w 26"/>
                <a:gd name="T39" fmla="*/ 41 h 54"/>
                <a:gd name="T40" fmla="*/ 23 w 26"/>
                <a:gd name="T41" fmla="*/ 44 h 54"/>
                <a:gd name="T42" fmla="*/ 22 w 26"/>
                <a:gd name="T43" fmla="*/ 45 h 54"/>
                <a:gd name="T44" fmla="*/ 21 w 26"/>
                <a:gd name="T45" fmla="*/ 47 h 54"/>
                <a:gd name="T46" fmla="*/ 21 w 26"/>
                <a:gd name="T47" fmla="*/ 49 h 54"/>
                <a:gd name="T48" fmla="*/ 19 w 26"/>
                <a:gd name="T49" fmla="*/ 50 h 54"/>
                <a:gd name="T50" fmla="*/ 17 w 26"/>
                <a:gd name="T51" fmla="*/ 53 h 54"/>
                <a:gd name="T52" fmla="*/ 14 w 26"/>
                <a:gd name="T53" fmla="*/ 53 h 54"/>
                <a:gd name="T54" fmla="*/ 13 w 26"/>
                <a:gd name="T55" fmla="*/ 54 h 54"/>
                <a:gd name="T56" fmla="*/ 13 w 26"/>
                <a:gd name="T57" fmla="*/ 54 h 54"/>
                <a:gd name="T58" fmla="*/ 12 w 26"/>
                <a:gd name="T59" fmla="*/ 53 h 54"/>
                <a:gd name="T60" fmla="*/ 10 w 26"/>
                <a:gd name="T61" fmla="*/ 53 h 54"/>
                <a:gd name="T62" fmla="*/ 7 w 26"/>
                <a:gd name="T63" fmla="*/ 49 h 54"/>
                <a:gd name="T64" fmla="*/ 5 w 26"/>
                <a:gd name="T65" fmla="*/ 48 h 54"/>
                <a:gd name="T66" fmla="*/ 4 w 26"/>
                <a:gd name="T67" fmla="*/ 47 h 54"/>
                <a:gd name="T68" fmla="*/ 3 w 26"/>
                <a:gd name="T69" fmla="*/ 44 h 54"/>
                <a:gd name="T70" fmla="*/ 1 w 26"/>
                <a:gd name="T71" fmla="*/ 40 h 54"/>
                <a:gd name="T72" fmla="*/ 0 w 26"/>
                <a:gd name="T73" fmla="*/ 35 h 54"/>
                <a:gd name="T74" fmla="*/ 0 w 26"/>
                <a:gd name="T75" fmla="*/ 31 h 54"/>
                <a:gd name="T76" fmla="*/ 0 w 26"/>
                <a:gd name="T77" fmla="*/ 28 h 54"/>
                <a:gd name="T78" fmla="*/ 0 w 26"/>
                <a:gd name="T79" fmla="*/ 26 h 54"/>
                <a:gd name="T80" fmla="*/ 0 w 26"/>
                <a:gd name="T81" fmla="*/ 23 h 54"/>
                <a:gd name="T82" fmla="*/ 0 w 26"/>
                <a:gd name="T83" fmla="*/ 21 h 54"/>
                <a:gd name="T84" fmla="*/ 1 w 26"/>
                <a:gd name="T85" fmla="*/ 14 h 54"/>
                <a:gd name="T86" fmla="*/ 1 w 26"/>
                <a:gd name="T87" fmla="*/ 12 h 54"/>
                <a:gd name="T88" fmla="*/ 3 w 26"/>
                <a:gd name="T89" fmla="*/ 10 h 54"/>
                <a:gd name="T90" fmla="*/ 3 w 26"/>
                <a:gd name="T91" fmla="*/ 8 h 54"/>
                <a:gd name="T92" fmla="*/ 4 w 26"/>
                <a:gd name="T93" fmla="*/ 5 h 54"/>
                <a:gd name="T94" fmla="*/ 5 w 26"/>
                <a:gd name="T95" fmla="*/ 4 h 54"/>
                <a:gd name="T96" fmla="*/ 7 w 26"/>
                <a:gd name="T97" fmla="*/ 1 h 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54"/>
                <a:gd name="T149" fmla="*/ 26 w 26"/>
                <a:gd name="T150" fmla="*/ 54 h 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54">
                  <a:moveTo>
                    <a:pt x="7" y="1"/>
                  </a:moveTo>
                  <a:lnTo>
                    <a:pt x="8" y="1"/>
                  </a:lnTo>
                  <a:lnTo>
                    <a:pt x="9" y="1"/>
                  </a:lnTo>
                  <a:lnTo>
                    <a:pt x="9" y="0"/>
                  </a:lnTo>
                  <a:lnTo>
                    <a:pt x="10" y="0"/>
                  </a:lnTo>
                  <a:lnTo>
                    <a:pt x="12" y="0"/>
                  </a:lnTo>
                  <a:lnTo>
                    <a:pt x="13" y="0"/>
                  </a:lnTo>
                  <a:lnTo>
                    <a:pt x="14" y="0"/>
                  </a:lnTo>
                  <a:lnTo>
                    <a:pt x="16" y="0"/>
                  </a:lnTo>
                  <a:lnTo>
                    <a:pt x="18" y="3"/>
                  </a:lnTo>
                  <a:lnTo>
                    <a:pt x="19" y="4"/>
                  </a:lnTo>
                  <a:lnTo>
                    <a:pt x="19" y="5"/>
                  </a:lnTo>
                  <a:lnTo>
                    <a:pt x="21" y="5"/>
                  </a:lnTo>
                  <a:lnTo>
                    <a:pt x="21" y="6"/>
                  </a:lnTo>
                  <a:lnTo>
                    <a:pt x="21" y="8"/>
                  </a:lnTo>
                  <a:lnTo>
                    <a:pt x="22" y="8"/>
                  </a:lnTo>
                  <a:lnTo>
                    <a:pt x="22" y="9"/>
                  </a:lnTo>
                  <a:lnTo>
                    <a:pt x="22" y="10"/>
                  </a:lnTo>
                  <a:lnTo>
                    <a:pt x="23" y="10"/>
                  </a:lnTo>
                  <a:lnTo>
                    <a:pt x="23" y="13"/>
                  </a:lnTo>
                  <a:lnTo>
                    <a:pt x="25" y="15"/>
                  </a:lnTo>
                  <a:lnTo>
                    <a:pt x="25" y="18"/>
                  </a:lnTo>
                  <a:lnTo>
                    <a:pt x="25" y="19"/>
                  </a:lnTo>
                  <a:lnTo>
                    <a:pt x="25" y="21"/>
                  </a:lnTo>
                  <a:lnTo>
                    <a:pt x="25" y="22"/>
                  </a:lnTo>
                  <a:lnTo>
                    <a:pt x="25" y="23"/>
                  </a:lnTo>
                  <a:lnTo>
                    <a:pt x="26" y="25"/>
                  </a:lnTo>
                  <a:lnTo>
                    <a:pt x="25" y="25"/>
                  </a:lnTo>
                  <a:lnTo>
                    <a:pt x="26" y="25"/>
                  </a:lnTo>
                  <a:lnTo>
                    <a:pt x="26" y="26"/>
                  </a:lnTo>
                  <a:lnTo>
                    <a:pt x="26" y="27"/>
                  </a:lnTo>
                  <a:lnTo>
                    <a:pt x="26" y="28"/>
                  </a:lnTo>
                  <a:lnTo>
                    <a:pt x="26" y="30"/>
                  </a:lnTo>
                  <a:lnTo>
                    <a:pt x="25" y="30"/>
                  </a:lnTo>
                  <a:lnTo>
                    <a:pt x="25" y="31"/>
                  </a:lnTo>
                  <a:lnTo>
                    <a:pt x="26" y="31"/>
                  </a:lnTo>
                  <a:lnTo>
                    <a:pt x="25" y="34"/>
                  </a:lnTo>
                  <a:lnTo>
                    <a:pt x="25" y="40"/>
                  </a:lnTo>
                  <a:lnTo>
                    <a:pt x="23" y="40"/>
                  </a:lnTo>
                  <a:lnTo>
                    <a:pt x="23" y="41"/>
                  </a:lnTo>
                  <a:lnTo>
                    <a:pt x="23" y="43"/>
                  </a:lnTo>
                  <a:lnTo>
                    <a:pt x="23" y="44"/>
                  </a:lnTo>
                  <a:lnTo>
                    <a:pt x="22" y="44"/>
                  </a:lnTo>
                  <a:lnTo>
                    <a:pt x="22" y="45"/>
                  </a:lnTo>
                  <a:lnTo>
                    <a:pt x="22" y="47"/>
                  </a:lnTo>
                  <a:lnTo>
                    <a:pt x="21" y="47"/>
                  </a:lnTo>
                  <a:lnTo>
                    <a:pt x="21" y="48"/>
                  </a:lnTo>
                  <a:lnTo>
                    <a:pt x="21" y="49"/>
                  </a:lnTo>
                  <a:lnTo>
                    <a:pt x="19" y="49"/>
                  </a:lnTo>
                  <a:lnTo>
                    <a:pt x="19" y="50"/>
                  </a:lnTo>
                  <a:lnTo>
                    <a:pt x="18" y="52"/>
                  </a:lnTo>
                  <a:lnTo>
                    <a:pt x="17" y="53"/>
                  </a:lnTo>
                  <a:lnTo>
                    <a:pt x="16" y="53"/>
                  </a:lnTo>
                  <a:lnTo>
                    <a:pt x="14" y="53"/>
                  </a:lnTo>
                  <a:lnTo>
                    <a:pt x="14" y="54"/>
                  </a:lnTo>
                  <a:lnTo>
                    <a:pt x="13" y="54"/>
                  </a:lnTo>
                  <a:lnTo>
                    <a:pt x="13" y="53"/>
                  </a:lnTo>
                  <a:lnTo>
                    <a:pt x="13" y="54"/>
                  </a:lnTo>
                  <a:lnTo>
                    <a:pt x="12" y="54"/>
                  </a:lnTo>
                  <a:lnTo>
                    <a:pt x="12" y="53"/>
                  </a:lnTo>
                  <a:lnTo>
                    <a:pt x="12" y="54"/>
                  </a:lnTo>
                  <a:lnTo>
                    <a:pt x="10" y="53"/>
                  </a:lnTo>
                  <a:lnTo>
                    <a:pt x="7" y="50"/>
                  </a:lnTo>
                  <a:lnTo>
                    <a:pt x="7" y="49"/>
                  </a:lnTo>
                  <a:lnTo>
                    <a:pt x="5" y="49"/>
                  </a:lnTo>
                  <a:lnTo>
                    <a:pt x="5" y="48"/>
                  </a:lnTo>
                  <a:lnTo>
                    <a:pt x="4" y="48"/>
                  </a:lnTo>
                  <a:lnTo>
                    <a:pt x="4" y="47"/>
                  </a:lnTo>
                  <a:lnTo>
                    <a:pt x="4" y="45"/>
                  </a:lnTo>
                  <a:lnTo>
                    <a:pt x="3" y="44"/>
                  </a:lnTo>
                  <a:lnTo>
                    <a:pt x="3" y="43"/>
                  </a:lnTo>
                  <a:lnTo>
                    <a:pt x="1" y="40"/>
                  </a:lnTo>
                  <a:lnTo>
                    <a:pt x="1" y="38"/>
                  </a:lnTo>
                  <a:lnTo>
                    <a:pt x="0" y="35"/>
                  </a:lnTo>
                  <a:lnTo>
                    <a:pt x="0" y="32"/>
                  </a:lnTo>
                  <a:lnTo>
                    <a:pt x="0" y="31"/>
                  </a:lnTo>
                  <a:lnTo>
                    <a:pt x="0" y="30"/>
                  </a:lnTo>
                  <a:lnTo>
                    <a:pt x="0" y="28"/>
                  </a:lnTo>
                  <a:lnTo>
                    <a:pt x="0" y="27"/>
                  </a:lnTo>
                  <a:lnTo>
                    <a:pt x="0" y="26"/>
                  </a:lnTo>
                  <a:lnTo>
                    <a:pt x="0" y="25"/>
                  </a:lnTo>
                  <a:lnTo>
                    <a:pt x="0" y="23"/>
                  </a:lnTo>
                  <a:lnTo>
                    <a:pt x="0" y="22"/>
                  </a:lnTo>
                  <a:lnTo>
                    <a:pt x="0" y="21"/>
                  </a:lnTo>
                  <a:lnTo>
                    <a:pt x="0" y="19"/>
                  </a:lnTo>
                  <a:lnTo>
                    <a:pt x="1" y="14"/>
                  </a:lnTo>
                  <a:lnTo>
                    <a:pt x="1" y="13"/>
                  </a:lnTo>
                  <a:lnTo>
                    <a:pt x="1" y="12"/>
                  </a:lnTo>
                  <a:lnTo>
                    <a:pt x="1" y="10"/>
                  </a:lnTo>
                  <a:lnTo>
                    <a:pt x="3" y="10"/>
                  </a:lnTo>
                  <a:lnTo>
                    <a:pt x="3" y="9"/>
                  </a:lnTo>
                  <a:lnTo>
                    <a:pt x="3" y="8"/>
                  </a:lnTo>
                  <a:lnTo>
                    <a:pt x="4" y="6"/>
                  </a:lnTo>
                  <a:lnTo>
                    <a:pt x="4" y="5"/>
                  </a:lnTo>
                  <a:lnTo>
                    <a:pt x="5" y="5"/>
                  </a:lnTo>
                  <a:lnTo>
                    <a:pt x="5" y="4"/>
                  </a:lnTo>
                  <a:lnTo>
                    <a:pt x="5" y="3"/>
                  </a:lnTo>
                  <a:lnTo>
                    <a:pt x="7" y="1"/>
                  </a:lnTo>
                  <a:close/>
                </a:path>
              </a:pathLst>
            </a:custGeom>
            <a:solidFill>
              <a:srgbClr val="808080"/>
            </a:solidFill>
            <a:ln w="9525">
              <a:noFill/>
              <a:round/>
              <a:headEnd/>
              <a:tailEnd/>
            </a:ln>
          </p:spPr>
          <p:txBody>
            <a:bodyPr/>
            <a:lstStyle/>
            <a:p>
              <a:endParaRPr lang="en-US"/>
            </a:p>
          </p:txBody>
        </p:sp>
        <p:sp>
          <p:nvSpPr>
            <p:cNvPr id="478" name="Freeform 624"/>
            <p:cNvSpPr>
              <a:spLocks/>
            </p:cNvSpPr>
            <p:nvPr/>
          </p:nvSpPr>
          <p:spPr bwMode="auto">
            <a:xfrm>
              <a:off x="2780" y="1180"/>
              <a:ext cx="27" cy="57"/>
            </a:xfrm>
            <a:custGeom>
              <a:avLst/>
              <a:gdLst>
                <a:gd name="T0" fmla="*/ 27 w 27"/>
                <a:gd name="T1" fmla="*/ 22 h 57"/>
                <a:gd name="T2" fmla="*/ 27 w 27"/>
                <a:gd name="T3" fmla="*/ 26 h 57"/>
                <a:gd name="T4" fmla="*/ 27 w 27"/>
                <a:gd name="T5" fmla="*/ 31 h 57"/>
                <a:gd name="T6" fmla="*/ 26 w 27"/>
                <a:gd name="T7" fmla="*/ 37 h 57"/>
                <a:gd name="T8" fmla="*/ 26 w 27"/>
                <a:gd name="T9" fmla="*/ 42 h 57"/>
                <a:gd name="T10" fmla="*/ 24 w 27"/>
                <a:gd name="T11" fmla="*/ 46 h 57"/>
                <a:gd name="T12" fmla="*/ 22 w 27"/>
                <a:gd name="T13" fmla="*/ 50 h 57"/>
                <a:gd name="T14" fmla="*/ 19 w 27"/>
                <a:gd name="T15" fmla="*/ 54 h 57"/>
                <a:gd name="T16" fmla="*/ 15 w 27"/>
                <a:gd name="T17" fmla="*/ 55 h 57"/>
                <a:gd name="T18" fmla="*/ 11 w 27"/>
                <a:gd name="T19" fmla="*/ 55 h 57"/>
                <a:gd name="T20" fmla="*/ 8 w 27"/>
                <a:gd name="T21" fmla="*/ 51 h 57"/>
                <a:gd name="T22" fmla="*/ 5 w 27"/>
                <a:gd name="T23" fmla="*/ 48 h 57"/>
                <a:gd name="T24" fmla="*/ 2 w 27"/>
                <a:gd name="T25" fmla="*/ 41 h 57"/>
                <a:gd name="T26" fmla="*/ 1 w 27"/>
                <a:gd name="T27" fmla="*/ 36 h 57"/>
                <a:gd name="T28" fmla="*/ 0 w 27"/>
                <a:gd name="T29" fmla="*/ 31 h 57"/>
                <a:gd name="T30" fmla="*/ 0 w 27"/>
                <a:gd name="T31" fmla="*/ 27 h 57"/>
                <a:gd name="T32" fmla="*/ 1 w 27"/>
                <a:gd name="T33" fmla="*/ 20 h 57"/>
                <a:gd name="T34" fmla="*/ 2 w 27"/>
                <a:gd name="T35" fmla="*/ 13 h 57"/>
                <a:gd name="T36" fmla="*/ 2 w 27"/>
                <a:gd name="T37" fmla="*/ 9 h 57"/>
                <a:gd name="T38" fmla="*/ 5 w 27"/>
                <a:gd name="T39" fmla="*/ 5 h 57"/>
                <a:gd name="T40" fmla="*/ 9 w 27"/>
                <a:gd name="T41" fmla="*/ 1 h 57"/>
                <a:gd name="T42" fmla="*/ 13 w 27"/>
                <a:gd name="T43" fmla="*/ 0 h 57"/>
                <a:gd name="T44" fmla="*/ 17 w 27"/>
                <a:gd name="T45" fmla="*/ 0 h 57"/>
                <a:gd name="T46" fmla="*/ 20 w 27"/>
                <a:gd name="T47" fmla="*/ 4 h 57"/>
                <a:gd name="T48" fmla="*/ 23 w 27"/>
                <a:gd name="T49" fmla="*/ 6 h 57"/>
                <a:gd name="T50" fmla="*/ 24 w 27"/>
                <a:gd name="T51" fmla="*/ 10 h 57"/>
                <a:gd name="T52" fmla="*/ 26 w 27"/>
                <a:gd name="T53" fmla="*/ 16 h 57"/>
                <a:gd name="T54" fmla="*/ 23 w 27"/>
                <a:gd name="T55" fmla="*/ 13 h 57"/>
                <a:gd name="T56" fmla="*/ 22 w 27"/>
                <a:gd name="T57" fmla="*/ 9 h 57"/>
                <a:gd name="T58" fmla="*/ 20 w 27"/>
                <a:gd name="T59" fmla="*/ 6 h 57"/>
                <a:gd name="T60" fmla="*/ 18 w 27"/>
                <a:gd name="T61" fmla="*/ 4 h 57"/>
                <a:gd name="T62" fmla="*/ 14 w 27"/>
                <a:gd name="T63" fmla="*/ 2 h 57"/>
                <a:gd name="T64" fmla="*/ 11 w 27"/>
                <a:gd name="T65" fmla="*/ 2 h 57"/>
                <a:gd name="T66" fmla="*/ 8 w 27"/>
                <a:gd name="T67" fmla="*/ 5 h 57"/>
                <a:gd name="T68" fmla="*/ 5 w 27"/>
                <a:gd name="T69" fmla="*/ 7 h 57"/>
                <a:gd name="T70" fmla="*/ 4 w 27"/>
                <a:gd name="T71" fmla="*/ 11 h 57"/>
                <a:gd name="T72" fmla="*/ 2 w 27"/>
                <a:gd name="T73" fmla="*/ 15 h 57"/>
                <a:gd name="T74" fmla="*/ 2 w 27"/>
                <a:gd name="T75" fmla="*/ 22 h 57"/>
                <a:gd name="T76" fmla="*/ 1 w 27"/>
                <a:gd name="T77" fmla="*/ 28 h 57"/>
                <a:gd name="T78" fmla="*/ 1 w 27"/>
                <a:gd name="T79" fmla="*/ 32 h 57"/>
                <a:gd name="T80" fmla="*/ 2 w 27"/>
                <a:gd name="T81" fmla="*/ 39 h 57"/>
                <a:gd name="T82" fmla="*/ 4 w 27"/>
                <a:gd name="T83" fmla="*/ 42 h 57"/>
                <a:gd name="T84" fmla="*/ 6 w 27"/>
                <a:gd name="T85" fmla="*/ 48 h 57"/>
                <a:gd name="T86" fmla="*/ 9 w 27"/>
                <a:gd name="T87" fmla="*/ 50 h 57"/>
                <a:gd name="T88" fmla="*/ 11 w 27"/>
                <a:gd name="T89" fmla="*/ 53 h 57"/>
                <a:gd name="T90" fmla="*/ 15 w 27"/>
                <a:gd name="T91" fmla="*/ 53 h 57"/>
                <a:gd name="T92" fmla="*/ 18 w 27"/>
                <a:gd name="T93" fmla="*/ 51 h 57"/>
                <a:gd name="T94" fmla="*/ 20 w 27"/>
                <a:gd name="T95" fmla="*/ 49 h 57"/>
                <a:gd name="T96" fmla="*/ 23 w 27"/>
                <a:gd name="T97" fmla="*/ 44 h 57"/>
                <a:gd name="T98" fmla="*/ 24 w 27"/>
                <a:gd name="T99" fmla="*/ 40 h 57"/>
                <a:gd name="T100" fmla="*/ 26 w 27"/>
                <a:gd name="T101" fmla="*/ 32 h 57"/>
                <a:gd name="T102" fmla="*/ 26 w 27"/>
                <a:gd name="T103" fmla="*/ 28 h 57"/>
                <a:gd name="T104" fmla="*/ 26 w 27"/>
                <a:gd name="T105" fmla="*/ 23 h 57"/>
                <a:gd name="T106" fmla="*/ 24 w 27"/>
                <a:gd name="T107" fmla="*/ 18 h 5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
                <a:gd name="T163" fmla="*/ 0 h 57"/>
                <a:gd name="T164" fmla="*/ 27 w 27"/>
                <a:gd name="T165" fmla="*/ 57 h 5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 h="57">
                  <a:moveTo>
                    <a:pt x="26" y="16"/>
                  </a:moveTo>
                  <a:lnTo>
                    <a:pt x="27" y="20"/>
                  </a:lnTo>
                  <a:lnTo>
                    <a:pt x="27" y="22"/>
                  </a:lnTo>
                  <a:lnTo>
                    <a:pt x="27" y="23"/>
                  </a:lnTo>
                  <a:lnTo>
                    <a:pt x="27" y="24"/>
                  </a:lnTo>
                  <a:lnTo>
                    <a:pt x="27" y="26"/>
                  </a:lnTo>
                  <a:lnTo>
                    <a:pt x="27" y="28"/>
                  </a:lnTo>
                  <a:lnTo>
                    <a:pt x="27" y="29"/>
                  </a:lnTo>
                  <a:lnTo>
                    <a:pt x="27" y="31"/>
                  </a:lnTo>
                  <a:lnTo>
                    <a:pt x="27" y="32"/>
                  </a:lnTo>
                  <a:lnTo>
                    <a:pt x="27" y="33"/>
                  </a:lnTo>
                  <a:lnTo>
                    <a:pt x="26" y="37"/>
                  </a:lnTo>
                  <a:lnTo>
                    <a:pt x="26" y="39"/>
                  </a:lnTo>
                  <a:lnTo>
                    <a:pt x="26" y="41"/>
                  </a:lnTo>
                  <a:lnTo>
                    <a:pt x="26" y="42"/>
                  </a:lnTo>
                  <a:lnTo>
                    <a:pt x="24" y="44"/>
                  </a:lnTo>
                  <a:lnTo>
                    <a:pt x="24" y="45"/>
                  </a:lnTo>
                  <a:lnTo>
                    <a:pt x="24" y="46"/>
                  </a:lnTo>
                  <a:lnTo>
                    <a:pt x="23" y="48"/>
                  </a:lnTo>
                  <a:lnTo>
                    <a:pt x="23" y="49"/>
                  </a:lnTo>
                  <a:lnTo>
                    <a:pt x="22" y="50"/>
                  </a:lnTo>
                  <a:lnTo>
                    <a:pt x="22" y="51"/>
                  </a:lnTo>
                  <a:lnTo>
                    <a:pt x="20" y="53"/>
                  </a:lnTo>
                  <a:lnTo>
                    <a:pt x="19" y="54"/>
                  </a:lnTo>
                  <a:lnTo>
                    <a:pt x="18" y="55"/>
                  </a:lnTo>
                  <a:lnTo>
                    <a:pt x="17" y="55"/>
                  </a:lnTo>
                  <a:lnTo>
                    <a:pt x="15" y="55"/>
                  </a:lnTo>
                  <a:lnTo>
                    <a:pt x="14" y="57"/>
                  </a:lnTo>
                  <a:lnTo>
                    <a:pt x="13" y="55"/>
                  </a:lnTo>
                  <a:lnTo>
                    <a:pt x="11" y="55"/>
                  </a:lnTo>
                  <a:lnTo>
                    <a:pt x="10" y="54"/>
                  </a:lnTo>
                  <a:lnTo>
                    <a:pt x="8" y="53"/>
                  </a:lnTo>
                  <a:lnTo>
                    <a:pt x="8" y="51"/>
                  </a:lnTo>
                  <a:lnTo>
                    <a:pt x="6" y="51"/>
                  </a:lnTo>
                  <a:lnTo>
                    <a:pt x="5" y="49"/>
                  </a:lnTo>
                  <a:lnTo>
                    <a:pt x="5" y="48"/>
                  </a:lnTo>
                  <a:lnTo>
                    <a:pt x="4" y="45"/>
                  </a:lnTo>
                  <a:lnTo>
                    <a:pt x="2" y="44"/>
                  </a:lnTo>
                  <a:lnTo>
                    <a:pt x="2" y="41"/>
                  </a:lnTo>
                  <a:lnTo>
                    <a:pt x="1" y="40"/>
                  </a:lnTo>
                  <a:lnTo>
                    <a:pt x="1" y="39"/>
                  </a:lnTo>
                  <a:lnTo>
                    <a:pt x="1" y="36"/>
                  </a:lnTo>
                  <a:lnTo>
                    <a:pt x="1" y="35"/>
                  </a:lnTo>
                  <a:lnTo>
                    <a:pt x="0" y="32"/>
                  </a:lnTo>
                  <a:lnTo>
                    <a:pt x="0" y="31"/>
                  </a:lnTo>
                  <a:lnTo>
                    <a:pt x="0" y="29"/>
                  </a:lnTo>
                  <a:lnTo>
                    <a:pt x="0" y="28"/>
                  </a:lnTo>
                  <a:lnTo>
                    <a:pt x="0" y="27"/>
                  </a:lnTo>
                  <a:lnTo>
                    <a:pt x="0" y="24"/>
                  </a:lnTo>
                  <a:lnTo>
                    <a:pt x="0" y="22"/>
                  </a:lnTo>
                  <a:lnTo>
                    <a:pt x="1" y="20"/>
                  </a:lnTo>
                  <a:lnTo>
                    <a:pt x="1" y="15"/>
                  </a:lnTo>
                  <a:lnTo>
                    <a:pt x="1" y="14"/>
                  </a:lnTo>
                  <a:lnTo>
                    <a:pt x="2" y="13"/>
                  </a:lnTo>
                  <a:lnTo>
                    <a:pt x="2" y="11"/>
                  </a:lnTo>
                  <a:lnTo>
                    <a:pt x="2" y="10"/>
                  </a:lnTo>
                  <a:lnTo>
                    <a:pt x="2" y="9"/>
                  </a:lnTo>
                  <a:lnTo>
                    <a:pt x="4" y="7"/>
                  </a:lnTo>
                  <a:lnTo>
                    <a:pt x="5" y="6"/>
                  </a:lnTo>
                  <a:lnTo>
                    <a:pt x="5" y="5"/>
                  </a:lnTo>
                  <a:lnTo>
                    <a:pt x="6" y="4"/>
                  </a:lnTo>
                  <a:lnTo>
                    <a:pt x="6" y="2"/>
                  </a:lnTo>
                  <a:lnTo>
                    <a:pt x="9" y="1"/>
                  </a:lnTo>
                  <a:lnTo>
                    <a:pt x="10" y="0"/>
                  </a:lnTo>
                  <a:lnTo>
                    <a:pt x="11" y="0"/>
                  </a:lnTo>
                  <a:lnTo>
                    <a:pt x="13" y="0"/>
                  </a:lnTo>
                  <a:lnTo>
                    <a:pt x="14" y="0"/>
                  </a:lnTo>
                  <a:lnTo>
                    <a:pt x="15" y="0"/>
                  </a:lnTo>
                  <a:lnTo>
                    <a:pt x="17" y="0"/>
                  </a:lnTo>
                  <a:lnTo>
                    <a:pt x="18" y="1"/>
                  </a:lnTo>
                  <a:lnTo>
                    <a:pt x="19" y="2"/>
                  </a:lnTo>
                  <a:lnTo>
                    <a:pt x="20" y="4"/>
                  </a:lnTo>
                  <a:lnTo>
                    <a:pt x="22" y="5"/>
                  </a:lnTo>
                  <a:lnTo>
                    <a:pt x="22" y="6"/>
                  </a:lnTo>
                  <a:lnTo>
                    <a:pt x="23" y="6"/>
                  </a:lnTo>
                  <a:lnTo>
                    <a:pt x="23" y="7"/>
                  </a:lnTo>
                  <a:lnTo>
                    <a:pt x="23" y="9"/>
                  </a:lnTo>
                  <a:lnTo>
                    <a:pt x="24" y="10"/>
                  </a:lnTo>
                  <a:lnTo>
                    <a:pt x="24" y="11"/>
                  </a:lnTo>
                  <a:lnTo>
                    <a:pt x="24" y="13"/>
                  </a:lnTo>
                  <a:lnTo>
                    <a:pt x="26" y="16"/>
                  </a:lnTo>
                  <a:lnTo>
                    <a:pt x="24" y="18"/>
                  </a:lnTo>
                  <a:lnTo>
                    <a:pt x="23" y="14"/>
                  </a:lnTo>
                  <a:lnTo>
                    <a:pt x="23" y="13"/>
                  </a:lnTo>
                  <a:lnTo>
                    <a:pt x="23" y="11"/>
                  </a:lnTo>
                  <a:lnTo>
                    <a:pt x="22" y="10"/>
                  </a:lnTo>
                  <a:lnTo>
                    <a:pt x="22" y="9"/>
                  </a:lnTo>
                  <a:lnTo>
                    <a:pt x="22" y="7"/>
                  </a:lnTo>
                  <a:lnTo>
                    <a:pt x="20" y="7"/>
                  </a:lnTo>
                  <a:lnTo>
                    <a:pt x="20" y="6"/>
                  </a:lnTo>
                  <a:lnTo>
                    <a:pt x="19" y="6"/>
                  </a:lnTo>
                  <a:lnTo>
                    <a:pt x="19" y="5"/>
                  </a:lnTo>
                  <a:lnTo>
                    <a:pt x="18" y="4"/>
                  </a:lnTo>
                  <a:lnTo>
                    <a:pt x="17" y="4"/>
                  </a:lnTo>
                  <a:lnTo>
                    <a:pt x="15" y="2"/>
                  </a:lnTo>
                  <a:lnTo>
                    <a:pt x="14" y="2"/>
                  </a:lnTo>
                  <a:lnTo>
                    <a:pt x="14" y="1"/>
                  </a:lnTo>
                  <a:lnTo>
                    <a:pt x="13" y="2"/>
                  </a:lnTo>
                  <a:lnTo>
                    <a:pt x="11" y="2"/>
                  </a:lnTo>
                  <a:lnTo>
                    <a:pt x="10" y="2"/>
                  </a:lnTo>
                  <a:lnTo>
                    <a:pt x="9" y="4"/>
                  </a:lnTo>
                  <a:lnTo>
                    <a:pt x="8" y="5"/>
                  </a:lnTo>
                  <a:lnTo>
                    <a:pt x="6" y="6"/>
                  </a:lnTo>
                  <a:lnTo>
                    <a:pt x="6" y="7"/>
                  </a:lnTo>
                  <a:lnTo>
                    <a:pt x="5" y="7"/>
                  </a:lnTo>
                  <a:lnTo>
                    <a:pt x="5" y="9"/>
                  </a:lnTo>
                  <a:lnTo>
                    <a:pt x="4" y="10"/>
                  </a:lnTo>
                  <a:lnTo>
                    <a:pt x="4" y="11"/>
                  </a:lnTo>
                  <a:lnTo>
                    <a:pt x="4" y="13"/>
                  </a:lnTo>
                  <a:lnTo>
                    <a:pt x="4" y="14"/>
                  </a:lnTo>
                  <a:lnTo>
                    <a:pt x="2" y="15"/>
                  </a:lnTo>
                  <a:lnTo>
                    <a:pt x="2" y="18"/>
                  </a:lnTo>
                  <a:lnTo>
                    <a:pt x="2" y="20"/>
                  </a:lnTo>
                  <a:lnTo>
                    <a:pt x="2" y="22"/>
                  </a:lnTo>
                  <a:lnTo>
                    <a:pt x="1" y="24"/>
                  </a:lnTo>
                  <a:lnTo>
                    <a:pt x="1" y="27"/>
                  </a:lnTo>
                  <a:lnTo>
                    <a:pt x="1" y="28"/>
                  </a:lnTo>
                  <a:lnTo>
                    <a:pt x="1" y="29"/>
                  </a:lnTo>
                  <a:lnTo>
                    <a:pt x="1" y="31"/>
                  </a:lnTo>
                  <a:lnTo>
                    <a:pt x="1" y="32"/>
                  </a:lnTo>
                  <a:lnTo>
                    <a:pt x="2" y="35"/>
                  </a:lnTo>
                  <a:lnTo>
                    <a:pt x="2" y="36"/>
                  </a:lnTo>
                  <a:lnTo>
                    <a:pt x="2" y="39"/>
                  </a:lnTo>
                  <a:lnTo>
                    <a:pt x="4" y="40"/>
                  </a:lnTo>
                  <a:lnTo>
                    <a:pt x="4" y="41"/>
                  </a:lnTo>
                  <a:lnTo>
                    <a:pt x="4" y="42"/>
                  </a:lnTo>
                  <a:lnTo>
                    <a:pt x="5" y="44"/>
                  </a:lnTo>
                  <a:lnTo>
                    <a:pt x="5" y="46"/>
                  </a:lnTo>
                  <a:lnTo>
                    <a:pt x="6" y="48"/>
                  </a:lnTo>
                  <a:lnTo>
                    <a:pt x="8" y="49"/>
                  </a:lnTo>
                  <a:lnTo>
                    <a:pt x="8" y="50"/>
                  </a:lnTo>
                  <a:lnTo>
                    <a:pt x="9" y="50"/>
                  </a:lnTo>
                  <a:lnTo>
                    <a:pt x="10" y="51"/>
                  </a:lnTo>
                  <a:lnTo>
                    <a:pt x="11" y="51"/>
                  </a:lnTo>
                  <a:lnTo>
                    <a:pt x="11" y="53"/>
                  </a:lnTo>
                  <a:lnTo>
                    <a:pt x="13" y="53"/>
                  </a:lnTo>
                  <a:lnTo>
                    <a:pt x="14" y="53"/>
                  </a:lnTo>
                  <a:lnTo>
                    <a:pt x="15" y="53"/>
                  </a:lnTo>
                  <a:lnTo>
                    <a:pt x="17" y="53"/>
                  </a:lnTo>
                  <a:lnTo>
                    <a:pt x="18" y="53"/>
                  </a:lnTo>
                  <a:lnTo>
                    <a:pt x="18" y="51"/>
                  </a:lnTo>
                  <a:lnTo>
                    <a:pt x="19" y="51"/>
                  </a:lnTo>
                  <a:lnTo>
                    <a:pt x="20" y="50"/>
                  </a:lnTo>
                  <a:lnTo>
                    <a:pt x="20" y="49"/>
                  </a:lnTo>
                  <a:lnTo>
                    <a:pt x="22" y="48"/>
                  </a:lnTo>
                  <a:lnTo>
                    <a:pt x="22" y="46"/>
                  </a:lnTo>
                  <a:lnTo>
                    <a:pt x="23" y="44"/>
                  </a:lnTo>
                  <a:lnTo>
                    <a:pt x="24" y="42"/>
                  </a:lnTo>
                  <a:lnTo>
                    <a:pt x="24" y="41"/>
                  </a:lnTo>
                  <a:lnTo>
                    <a:pt x="24" y="40"/>
                  </a:lnTo>
                  <a:lnTo>
                    <a:pt x="24" y="37"/>
                  </a:lnTo>
                  <a:lnTo>
                    <a:pt x="26" y="33"/>
                  </a:lnTo>
                  <a:lnTo>
                    <a:pt x="26" y="32"/>
                  </a:lnTo>
                  <a:lnTo>
                    <a:pt x="26" y="31"/>
                  </a:lnTo>
                  <a:lnTo>
                    <a:pt x="26" y="29"/>
                  </a:lnTo>
                  <a:lnTo>
                    <a:pt x="26" y="28"/>
                  </a:lnTo>
                  <a:lnTo>
                    <a:pt x="26" y="26"/>
                  </a:lnTo>
                  <a:lnTo>
                    <a:pt x="26" y="24"/>
                  </a:lnTo>
                  <a:lnTo>
                    <a:pt x="26" y="23"/>
                  </a:lnTo>
                  <a:lnTo>
                    <a:pt x="26" y="22"/>
                  </a:lnTo>
                  <a:lnTo>
                    <a:pt x="26" y="20"/>
                  </a:lnTo>
                  <a:lnTo>
                    <a:pt x="24" y="18"/>
                  </a:lnTo>
                  <a:lnTo>
                    <a:pt x="26" y="16"/>
                  </a:lnTo>
                  <a:close/>
                </a:path>
              </a:pathLst>
            </a:custGeom>
            <a:solidFill>
              <a:srgbClr val="808080"/>
            </a:solidFill>
            <a:ln w="9525">
              <a:noFill/>
              <a:round/>
              <a:headEnd/>
              <a:tailEnd/>
            </a:ln>
          </p:spPr>
          <p:txBody>
            <a:bodyPr/>
            <a:lstStyle/>
            <a:p>
              <a:endParaRPr lang="en-US"/>
            </a:p>
          </p:txBody>
        </p:sp>
        <p:sp>
          <p:nvSpPr>
            <p:cNvPr id="479" name="Freeform 625"/>
            <p:cNvSpPr>
              <a:spLocks/>
            </p:cNvSpPr>
            <p:nvPr/>
          </p:nvSpPr>
          <p:spPr bwMode="auto">
            <a:xfrm>
              <a:off x="2754" y="1120"/>
              <a:ext cx="35" cy="76"/>
            </a:xfrm>
            <a:custGeom>
              <a:avLst/>
              <a:gdLst>
                <a:gd name="T0" fmla="*/ 13 w 35"/>
                <a:gd name="T1" fmla="*/ 1 h 76"/>
                <a:gd name="T2" fmla="*/ 17 w 35"/>
                <a:gd name="T3" fmla="*/ 0 h 76"/>
                <a:gd name="T4" fmla="*/ 19 w 35"/>
                <a:gd name="T5" fmla="*/ 1 h 76"/>
                <a:gd name="T6" fmla="*/ 22 w 35"/>
                <a:gd name="T7" fmla="*/ 3 h 76"/>
                <a:gd name="T8" fmla="*/ 24 w 35"/>
                <a:gd name="T9" fmla="*/ 5 h 76"/>
                <a:gd name="T10" fmla="*/ 27 w 35"/>
                <a:gd name="T11" fmla="*/ 8 h 76"/>
                <a:gd name="T12" fmla="*/ 30 w 35"/>
                <a:gd name="T13" fmla="*/ 12 h 76"/>
                <a:gd name="T14" fmla="*/ 31 w 35"/>
                <a:gd name="T15" fmla="*/ 14 h 76"/>
                <a:gd name="T16" fmla="*/ 32 w 35"/>
                <a:gd name="T17" fmla="*/ 19 h 76"/>
                <a:gd name="T18" fmla="*/ 34 w 35"/>
                <a:gd name="T19" fmla="*/ 27 h 76"/>
                <a:gd name="T20" fmla="*/ 35 w 35"/>
                <a:gd name="T21" fmla="*/ 31 h 76"/>
                <a:gd name="T22" fmla="*/ 35 w 35"/>
                <a:gd name="T23" fmla="*/ 35 h 76"/>
                <a:gd name="T24" fmla="*/ 35 w 35"/>
                <a:gd name="T25" fmla="*/ 39 h 76"/>
                <a:gd name="T26" fmla="*/ 35 w 35"/>
                <a:gd name="T27" fmla="*/ 43 h 76"/>
                <a:gd name="T28" fmla="*/ 35 w 35"/>
                <a:gd name="T29" fmla="*/ 48 h 76"/>
                <a:gd name="T30" fmla="*/ 34 w 35"/>
                <a:gd name="T31" fmla="*/ 53 h 76"/>
                <a:gd name="T32" fmla="*/ 34 w 35"/>
                <a:gd name="T33" fmla="*/ 58 h 76"/>
                <a:gd name="T34" fmla="*/ 32 w 35"/>
                <a:gd name="T35" fmla="*/ 61 h 76"/>
                <a:gd name="T36" fmla="*/ 31 w 35"/>
                <a:gd name="T37" fmla="*/ 64 h 76"/>
                <a:gd name="T38" fmla="*/ 30 w 35"/>
                <a:gd name="T39" fmla="*/ 66 h 76"/>
                <a:gd name="T40" fmla="*/ 28 w 35"/>
                <a:gd name="T41" fmla="*/ 69 h 76"/>
                <a:gd name="T42" fmla="*/ 26 w 35"/>
                <a:gd name="T43" fmla="*/ 73 h 76"/>
                <a:gd name="T44" fmla="*/ 23 w 35"/>
                <a:gd name="T45" fmla="*/ 75 h 76"/>
                <a:gd name="T46" fmla="*/ 19 w 35"/>
                <a:gd name="T47" fmla="*/ 75 h 76"/>
                <a:gd name="T48" fmla="*/ 17 w 35"/>
                <a:gd name="T49" fmla="*/ 76 h 76"/>
                <a:gd name="T50" fmla="*/ 14 w 35"/>
                <a:gd name="T51" fmla="*/ 75 h 76"/>
                <a:gd name="T52" fmla="*/ 11 w 35"/>
                <a:gd name="T53" fmla="*/ 74 h 76"/>
                <a:gd name="T54" fmla="*/ 9 w 35"/>
                <a:gd name="T55" fmla="*/ 71 h 76"/>
                <a:gd name="T56" fmla="*/ 8 w 35"/>
                <a:gd name="T57" fmla="*/ 67 h 76"/>
                <a:gd name="T58" fmla="*/ 5 w 35"/>
                <a:gd name="T59" fmla="*/ 65 h 76"/>
                <a:gd name="T60" fmla="*/ 4 w 35"/>
                <a:gd name="T61" fmla="*/ 61 h 76"/>
                <a:gd name="T62" fmla="*/ 2 w 35"/>
                <a:gd name="T63" fmla="*/ 57 h 76"/>
                <a:gd name="T64" fmla="*/ 1 w 35"/>
                <a:gd name="T65" fmla="*/ 49 h 76"/>
                <a:gd name="T66" fmla="*/ 0 w 35"/>
                <a:gd name="T67" fmla="*/ 45 h 76"/>
                <a:gd name="T68" fmla="*/ 0 w 35"/>
                <a:gd name="T69" fmla="*/ 41 h 76"/>
                <a:gd name="T70" fmla="*/ 0 w 35"/>
                <a:gd name="T71" fmla="*/ 38 h 76"/>
                <a:gd name="T72" fmla="*/ 0 w 35"/>
                <a:gd name="T73" fmla="*/ 34 h 76"/>
                <a:gd name="T74" fmla="*/ 0 w 35"/>
                <a:gd name="T75" fmla="*/ 29 h 76"/>
                <a:gd name="T76" fmla="*/ 1 w 35"/>
                <a:gd name="T77" fmla="*/ 23 h 76"/>
                <a:gd name="T78" fmla="*/ 2 w 35"/>
                <a:gd name="T79" fmla="*/ 18 h 76"/>
                <a:gd name="T80" fmla="*/ 4 w 35"/>
                <a:gd name="T81" fmla="*/ 14 h 76"/>
                <a:gd name="T82" fmla="*/ 5 w 35"/>
                <a:gd name="T83" fmla="*/ 12 h 76"/>
                <a:gd name="T84" fmla="*/ 6 w 35"/>
                <a:gd name="T85" fmla="*/ 9 h 76"/>
                <a:gd name="T86" fmla="*/ 8 w 35"/>
                <a:gd name="T87" fmla="*/ 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76"/>
                <a:gd name="T134" fmla="*/ 35 w 35"/>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76">
                  <a:moveTo>
                    <a:pt x="10" y="4"/>
                  </a:moveTo>
                  <a:lnTo>
                    <a:pt x="11" y="3"/>
                  </a:lnTo>
                  <a:lnTo>
                    <a:pt x="13" y="1"/>
                  </a:lnTo>
                  <a:lnTo>
                    <a:pt x="14" y="1"/>
                  </a:lnTo>
                  <a:lnTo>
                    <a:pt x="15" y="1"/>
                  </a:lnTo>
                  <a:lnTo>
                    <a:pt x="17" y="0"/>
                  </a:lnTo>
                  <a:lnTo>
                    <a:pt x="18" y="0"/>
                  </a:lnTo>
                  <a:lnTo>
                    <a:pt x="18" y="1"/>
                  </a:lnTo>
                  <a:lnTo>
                    <a:pt x="19" y="1"/>
                  </a:lnTo>
                  <a:lnTo>
                    <a:pt x="21" y="1"/>
                  </a:lnTo>
                  <a:lnTo>
                    <a:pt x="22" y="1"/>
                  </a:lnTo>
                  <a:lnTo>
                    <a:pt x="22" y="3"/>
                  </a:lnTo>
                  <a:lnTo>
                    <a:pt x="23" y="3"/>
                  </a:lnTo>
                  <a:lnTo>
                    <a:pt x="24" y="4"/>
                  </a:lnTo>
                  <a:lnTo>
                    <a:pt x="24" y="5"/>
                  </a:lnTo>
                  <a:lnTo>
                    <a:pt x="26" y="5"/>
                  </a:lnTo>
                  <a:lnTo>
                    <a:pt x="27" y="7"/>
                  </a:lnTo>
                  <a:lnTo>
                    <a:pt x="27" y="8"/>
                  </a:lnTo>
                  <a:lnTo>
                    <a:pt x="28" y="9"/>
                  </a:lnTo>
                  <a:lnTo>
                    <a:pt x="28" y="10"/>
                  </a:lnTo>
                  <a:lnTo>
                    <a:pt x="30" y="12"/>
                  </a:lnTo>
                  <a:lnTo>
                    <a:pt x="30" y="13"/>
                  </a:lnTo>
                  <a:lnTo>
                    <a:pt x="31" y="13"/>
                  </a:lnTo>
                  <a:lnTo>
                    <a:pt x="31" y="14"/>
                  </a:lnTo>
                  <a:lnTo>
                    <a:pt x="31" y="16"/>
                  </a:lnTo>
                  <a:lnTo>
                    <a:pt x="32" y="17"/>
                  </a:lnTo>
                  <a:lnTo>
                    <a:pt x="32" y="19"/>
                  </a:lnTo>
                  <a:lnTo>
                    <a:pt x="34" y="23"/>
                  </a:lnTo>
                  <a:lnTo>
                    <a:pt x="34" y="26"/>
                  </a:lnTo>
                  <a:lnTo>
                    <a:pt x="34" y="27"/>
                  </a:lnTo>
                  <a:lnTo>
                    <a:pt x="35" y="29"/>
                  </a:lnTo>
                  <a:lnTo>
                    <a:pt x="35" y="30"/>
                  </a:lnTo>
                  <a:lnTo>
                    <a:pt x="35" y="31"/>
                  </a:lnTo>
                  <a:lnTo>
                    <a:pt x="35" y="32"/>
                  </a:lnTo>
                  <a:lnTo>
                    <a:pt x="35" y="34"/>
                  </a:lnTo>
                  <a:lnTo>
                    <a:pt x="35" y="35"/>
                  </a:lnTo>
                  <a:lnTo>
                    <a:pt x="35" y="36"/>
                  </a:lnTo>
                  <a:lnTo>
                    <a:pt x="35" y="38"/>
                  </a:lnTo>
                  <a:lnTo>
                    <a:pt x="35" y="39"/>
                  </a:lnTo>
                  <a:lnTo>
                    <a:pt x="35" y="40"/>
                  </a:lnTo>
                  <a:lnTo>
                    <a:pt x="35" y="41"/>
                  </a:lnTo>
                  <a:lnTo>
                    <a:pt x="35" y="43"/>
                  </a:lnTo>
                  <a:lnTo>
                    <a:pt x="35" y="44"/>
                  </a:lnTo>
                  <a:lnTo>
                    <a:pt x="35" y="47"/>
                  </a:lnTo>
                  <a:lnTo>
                    <a:pt x="35" y="48"/>
                  </a:lnTo>
                  <a:lnTo>
                    <a:pt x="35" y="49"/>
                  </a:lnTo>
                  <a:lnTo>
                    <a:pt x="34" y="52"/>
                  </a:lnTo>
                  <a:lnTo>
                    <a:pt x="34" y="53"/>
                  </a:lnTo>
                  <a:lnTo>
                    <a:pt x="34" y="56"/>
                  </a:lnTo>
                  <a:lnTo>
                    <a:pt x="34" y="57"/>
                  </a:lnTo>
                  <a:lnTo>
                    <a:pt x="34" y="58"/>
                  </a:lnTo>
                  <a:lnTo>
                    <a:pt x="32" y="58"/>
                  </a:lnTo>
                  <a:lnTo>
                    <a:pt x="32" y="60"/>
                  </a:lnTo>
                  <a:lnTo>
                    <a:pt x="32" y="61"/>
                  </a:lnTo>
                  <a:lnTo>
                    <a:pt x="32" y="62"/>
                  </a:lnTo>
                  <a:lnTo>
                    <a:pt x="31" y="62"/>
                  </a:lnTo>
                  <a:lnTo>
                    <a:pt x="31" y="64"/>
                  </a:lnTo>
                  <a:lnTo>
                    <a:pt x="31" y="65"/>
                  </a:lnTo>
                  <a:lnTo>
                    <a:pt x="30" y="65"/>
                  </a:lnTo>
                  <a:lnTo>
                    <a:pt x="30" y="66"/>
                  </a:lnTo>
                  <a:lnTo>
                    <a:pt x="30" y="67"/>
                  </a:lnTo>
                  <a:lnTo>
                    <a:pt x="28" y="67"/>
                  </a:lnTo>
                  <a:lnTo>
                    <a:pt x="28" y="69"/>
                  </a:lnTo>
                  <a:lnTo>
                    <a:pt x="28" y="70"/>
                  </a:lnTo>
                  <a:lnTo>
                    <a:pt x="27" y="71"/>
                  </a:lnTo>
                  <a:lnTo>
                    <a:pt x="26" y="73"/>
                  </a:lnTo>
                  <a:lnTo>
                    <a:pt x="24" y="74"/>
                  </a:lnTo>
                  <a:lnTo>
                    <a:pt x="23" y="74"/>
                  </a:lnTo>
                  <a:lnTo>
                    <a:pt x="23" y="75"/>
                  </a:lnTo>
                  <a:lnTo>
                    <a:pt x="22" y="75"/>
                  </a:lnTo>
                  <a:lnTo>
                    <a:pt x="21" y="75"/>
                  </a:lnTo>
                  <a:lnTo>
                    <a:pt x="19" y="75"/>
                  </a:lnTo>
                  <a:lnTo>
                    <a:pt x="19" y="76"/>
                  </a:lnTo>
                  <a:lnTo>
                    <a:pt x="18" y="76"/>
                  </a:lnTo>
                  <a:lnTo>
                    <a:pt x="17" y="76"/>
                  </a:lnTo>
                  <a:lnTo>
                    <a:pt x="17" y="75"/>
                  </a:lnTo>
                  <a:lnTo>
                    <a:pt x="15" y="75"/>
                  </a:lnTo>
                  <a:lnTo>
                    <a:pt x="14" y="75"/>
                  </a:lnTo>
                  <a:lnTo>
                    <a:pt x="13" y="75"/>
                  </a:lnTo>
                  <a:lnTo>
                    <a:pt x="13" y="74"/>
                  </a:lnTo>
                  <a:lnTo>
                    <a:pt x="11" y="74"/>
                  </a:lnTo>
                  <a:lnTo>
                    <a:pt x="10" y="73"/>
                  </a:lnTo>
                  <a:lnTo>
                    <a:pt x="10" y="71"/>
                  </a:lnTo>
                  <a:lnTo>
                    <a:pt x="9" y="71"/>
                  </a:lnTo>
                  <a:lnTo>
                    <a:pt x="8" y="70"/>
                  </a:lnTo>
                  <a:lnTo>
                    <a:pt x="8" y="69"/>
                  </a:lnTo>
                  <a:lnTo>
                    <a:pt x="8" y="67"/>
                  </a:lnTo>
                  <a:lnTo>
                    <a:pt x="6" y="67"/>
                  </a:lnTo>
                  <a:lnTo>
                    <a:pt x="6" y="66"/>
                  </a:lnTo>
                  <a:lnTo>
                    <a:pt x="5" y="65"/>
                  </a:lnTo>
                  <a:lnTo>
                    <a:pt x="5" y="64"/>
                  </a:lnTo>
                  <a:lnTo>
                    <a:pt x="4" y="62"/>
                  </a:lnTo>
                  <a:lnTo>
                    <a:pt x="4" y="61"/>
                  </a:lnTo>
                  <a:lnTo>
                    <a:pt x="4" y="60"/>
                  </a:lnTo>
                  <a:lnTo>
                    <a:pt x="2" y="60"/>
                  </a:lnTo>
                  <a:lnTo>
                    <a:pt x="2" y="57"/>
                  </a:lnTo>
                  <a:lnTo>
                    <a:pt x="1" y="53"/>
                  </a:lnTo>
                  <a:lnTo>
                    <a:pt x="1" y="51"/>
                  </a:lnTo>
                  <a:lnTo>
                    <a:pt x="1" y="49"/>
                  </a:lnTo>
                  <a:lnTo>
                    <a:pt x="0" y="48"/>
                  </a:lnTo>
                  <a:lnTo>
                    <a:pt x="0" y="47"/>
                  </a:lnTo>
                  <a:lnTo>
                    <a:pt x="0" y="45"/>
                  </a:lnTo>
                  <a:lnTo>
                    <a:pt x="0" y="44"/>
                  </a:lnTo>
                  <a:lnTo>
                    <a:pt x="0" y="43"/>
                  </a:lnTo>
                  <a:lnTo>
                    <a:pt x="0" y="41"/>
                  </a:lnTo>
                  <a:lnTo>
                    <a:pt x="0" y="40"/>
                  </a:lnTo>
                  <a:lnTo>
                    <a:pt x="0" y="39"/>
                  </a:lnTo>
                  <a:lnTo>
                    <a:pt x="0" y="38"/>
                  </a:lnTo>
                  <a:lnTo>
                    <a:pt x="0" y="36"/>
                  </a:lnTo>
                  <a:lnTo>
                    <a:pt x="0" y="35"/>
                  </a:lnTo>
                  <a:lnTo>
                    <a:pt x="0" y="34"/>
                  </a:lnTo>
                  <a:lnTo>
                    <a:pt x="0" y="32"/>
                  </a:lnTo>
                  <a:lnTo>
                    <a:pt x="0" y="30"/>
                  </a:lnTo>
                  <a:lnTo>
                    <a:pt x="0" y="29"/>
                  </a:lnTo>
                  <a:lnTo>
                    <a:pt x="0" y="27"/>
                  </a:lnTo>
                  <a:lnTo>
                    <a:pt x="1" y="25"/>
                  </a:lnTo>
                  <a:lnTo>
                    <a:pt x="1" y="23"/>
                  </a:lnTo>
                  <a:lnTo>
                    <a:pt x="1" y="21"/>
                  </a:lnTo>
                  <a:lnTo>
                    <a:pt x="1" y="19"/>
                  </a:lnTo>
                  <a:lnTo>
                    <a:pt x="2" y="18"/>
                  </a:lnTo>
                  <a:lnTo>
                    <a:pt x="2" y="17"/>
                  </a:lnTo>
                  <a:lnTo>
                    <a:pt x="2" y="16"/>
                  </a:lnTo>
                  <a:lnTo>
                    <a:pt x="4" y="14"/>
                  </a:lnTo>
                  <a:lnTo>
                    <a:pt x="4" y="13"/>
                  </a:lnTo>
                  <a:lnTo>
                    <a:pt x="4" y="12"/>
                  </a:lnTo>
                  <a:lnTo>
                    <a:pt x="5" y="12"/>
                  </a:lnTo>
                  <a:lnTo>
                    <a:pt x="5" y="10"/>
                  </a:lnTo>
                  <a:lnTo>
                    <a:pt x="5" y="9"/>
                  </a:lnTo>
                  <a:lnTo>
                    <a:pt x="6" y="9"/>
                  </a:lnTo>
                  <a:lnTo>
                    <a:pt x="6" y="8"/>
                  </a:lnTo>
                  <a:lnTo>
                    <a:pt x="8" y="7"/>
                  </a:lnTo>
                  <a:lnTo>
                    <a:pt x="8" y="5"/>
                  </a:lnTo>
                  <a:lnTo>
                    <a:pt x="10" y="4"/>
                  </a:lnTo>
                  <a:close/>
                </a:path>
              </a:pathLst>
            </a:custGeom>
            <a:solidFill>
              <a:srgbClr val="808080"/>
            </a:solidFill>
            <a:ln w="9525">
              <a:noFill/>
              <a:round/>
              <a:headEnd/>
              <a:tailEnd/>
            </a:ln>
          </p:spPr>
          <p:txBody>
            <a:bodyPr/>
            <a:lstStyle/>
            <a:p>
              <a:endParaRPr lang="en-US"/>
            </a:p>
          </p:txBody>
        </p:sp>
        <p:sp>
          <p:nvSpPr>
            <p:cNvPr id="480" name="Freeform 626"/>
            <p:cNvSpPr>
              <a:spLocks/>
            </p:cNvSpPr>
            <p:nvPr/>
          </p:nvSpPr>
          <p:spPr bwMode="auto">
            <a:xfrm>
              <a:off x="2753" y="1119"/>
              <a:ext cx="37" cy="77"/>
            </a:xfrm>
            <a:custGeom>
              <a:avLst/>
              <a:gdLst>
                <a:gd name="T0" fmla="*/ 36 w 37"/>
                <a:gd name="T1" fmla="*/ 31 h 77"/>
                <a:gd name="T2" fmla="*/ 37 w 37"/>
                <a:gd name="T3" fmla="*/ 39 h 77"/>
                <a:gd name="T4" fmla="*/ 37 w 37"/>
                <a:gd name="T5" fmla="*/ 48 h 77"/>
                <a:gd name="T6" fmla="*/ 35 w 37"/>
                <a:gd name="T7" fmla="*/ 58 h 77"/>
                <a:gd name="T8" fmla="*/ 33 w 37"/>
                <a:gd name="T9" fmla="*/ 65 h 77"/>
                <a:gd name="T10" fmla="*/ 31 w 37"/>
                <a:gd name="T11" fmla="*/ 70 h 77"/>
                <a:gd name="T12" fmla="*/ 27 w 37"/>
                <a:gd name="T13" fmla="*/ 74 h 77"/>
                <a:gd name="T14" fmla="*/ 23 w 37"/>
                <a:gd name="T15" fmla="*/ 77 h 77"/>
                <a:gd name="T16" fmla="*/ 18 w 37"/>
                <a:gd name="T17" fmla="*/ 77 h 77"/>
                <a:gd name="T18" fmla="*/ 12 w 37"/>
                <a:gd name="T19" fmla="*/ 75 h 77"/>
                <a:gd name="T20" fmla="*/ 9 w 37"/>
                <a:gd name="T21" fmla="*/ 71 h 77"/>
                <a:gd name="T22" fmla="*/ 5 w 37"/>
                <a:gd name="T23" fmla="*/ 65 h 77"/>
                <a:gd name="T24" fmla="*/ 2 w 37"/>
                <a:gd name="T25" fmla="*/ 58 h 77"/>
                <a:gd name="T26" fmla="*/ 2 w 37"/>
                <a:gd name="T27" fmla="*/ 53 h 77"/>
                <a:gd name="T28" fmla="*/ 1 w 37"/>
                <a:gd name="T29" fmla="*/ 44 h 77"/>
                <a:gd name="T30" fmla="*/ 0 w 37"/>
                <a:gd name="T31" fmla="*/ 35 h 77"/>
                <a:gd name="T32" fmla="*/ 2 w 37"/>
                <a:gd name="T33" fmla="*/ 22 h 77"/>
                <a:gd name="T34" fmla="*/ 3 w 37"/>
                <a:gd name="T35" fmla="*/ 15 h 77"/>
                <a:gd name="T36" fmla="*/ 6 w 37"/>
                <a:gd name="T37" fmla="*/ 10 h 77"/>
                <a:gd name="T38" fmla="*/ 9 w 37"/>
                <a:gd name="T39" fmla="*/ 5 h 77"/>
                <a:gd name="T40" fmla="*/ 15 w 37"/>
                <a:gd name="T41" fmla="*/ 1 h 77"/>
                <a:gd name="T42" fmla="*/ 22 w 37"/>
                <a:gd name="T43" fmla="*/ 1 h 77"/>
                <a:gd name="T44" fmla="*/ 28 w 37"/>
                <a:gd name="T45" fmla="*/ 6 h 77"/>
                <a:gd name="T46" fmla="*/ 31 w 37"/>
                <a:gd name="T47" fmla="*/ 10 h 77"/>
                <a:gd name="T48" fmla="*/ 33 w 37"/>
                <a:gd name="T49" fmla="*/ 18 h 77"/>
                <a:gd name="T50" fmla="*/ 33 w 37"/>
                <a:gd name="T51" fmla="*/ 20 h 77"/>
                <a:gd name="T52" fmla="*/ 31 w 37"/>
                <a:gd name="T53" fmla="*/ 15 h 77"/>
                <a:gd name="T54" fmla="*/ 28 w 37"/>
                <a:gd name="T55" fmla="*/ 10 h 77"/>
                <a:gd name="T56" fmla="*/ 24 w 37"/>
                <a:gd name="T57" fmla="*/ 6 h 77"/>
                <a:gd name="T58" fmla="*/ 19 w 37"/>
                <a:gd name="T59" fmla="*/ 4 h 77"/>
                <a:gd name="T60" fmla="*/ 14 w 37"/>
                <a:gd name="T61" fmla="*/ 4 h 77"/>
                <a:gd name="T62" fmla="*/ 9 w 37"/>
                <a:gd name="T63" fmla="*/ 10 h 77"/>
                <a:gd name="T64" fmla="*/ 6 w 37"/>
                <a:gd name="T65" fmla="*/ 14 h 77"/>
                <a:gd name="T66" fmla="*/ 3 w 37"/>
                <a:gd name="T67" fmla="*/ 19 h 77"/>
                <a:gd name="T68" fmla="*/ 2 w 37"/>
                <a:gd name="T69" fmla="*/ 31 h 77"/>
                <a:gd name="T70" fmla="*/ 1 w 37"/>
                <a:gd name="T71" fmla="*/ 41 h 77"/>
                <a:gd name="T72" fmla="*/ 2 w 37"/>
                <a:gd name="T73" fmla="*/ 49 h 77"/>
                <a:gd name="T74" fmla="*/ 3 w 37"/>
                <a:gd name="T75" fmla="*/ 57 h 77"/>
                <a:gd name="T76" fmla="*/ 6 w 37"/>
                <a:gd name="T77" fmla="*/ 63 h 77"/>
                <a:gd name="T78" fmla="*/ 9 w 37"/>
                <a:gd name="T79" fmla="*/ 68 h 77"/>
                <a:gd name="T80" fmla="*/ 14 w 37"/>
                <a:gd name="T81" fmla="*/ 74 h 77"/>
                <a:gd name="T82" fmla="*/ 19 w 37"/>
                <a:gd name="T83" fmla="*/ 75 h 77"/>
                <a:gd name="T84" fmla="*/ 24 w 37"/>
                <a:gd name="T85" fmla="*/ 74 h 77"/>
                <a:gd name="T86" fmla="*/ 28 w 37"/>
                <a:gd name="T87" fmla="*/ 70 h 77"/>
                <a:gd name="T88" fmla="*/ 31 w 37"/>
                <a:gd name="T89" fmla="*/ 66 h 77"/>
                <a:gd name="T90" fmla="*/ 33 w 37"/>
                <a:gd name="T91" fmla="*/ 59 h 77"/>
                <a:gd name="T92" fmla="*/ 35 w 37"/>
                <a:gd name="T93" fmla="*/ 52 h 77"/>
                <a:gd name="T94" fmla="*/ 36 w 37"/>
                <a:gd name="T95" fmla="*/ 44 h 77"/>
                <a:gd name="T96" fmla="*/ 36 w 37"/>
                <a:gd name="T97" fmla="*/ 35 h 77"/>
                <a:gd name="T98" fmla="*/ 35 w 37"/>
                <a:gd name="T99" fmla="*/ 28 h 7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
                <a:gd name="T151" fmla="*/ 0 h 77"/>
                <a:gd name="T152" fmla="*/ 37 w 37"/>
                <a:gd name="T153" fmla="*/ 77 h 7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 h="77">
                  <a:moveTo>
                    <a:pt x="35" y="23"/>
                  </a:moveTo>
                  <a:lnTo>
                    <a:pt x="36" y="27"/>
                  </a:lnTo>
                  <a:lnTo>
                    <a:pt x="36" y="28"/>
                  </a:lnTo>
                  <a:lnTo>
                    <a:pt x="36" y="31"/>
                  </a:lnTo>
                  <a:lnTo>
                    <a:pt x="37" y="32"/>
                  </a:lnTo>
                  <a:lnTo>
                    <a:pt x="37" y="35"/>
                  </a:lnTo>
                  <a:lnTo>
                    <a:pt x="37" y="36"/>
                  </a:lnTo>
                  <a:lnTo>
                    <a:pt x="37" y="39"/>
                  </a:lnTo>
                  <a:lnTo>
                    <a:pt x="37" y="40"/>
                  </a:lnTo>
                  <a:lnTo>
                    <a:pt x="37" y="44"/>
                  </a:lnTo>
                  <a:lnTo>
                    <a:pt x="37" y="45"/>
                  </a:lnTo>
                  <a:lnTo>
                    <a:pt x="37" y="48"/>
                  </a:lnTo>
                  <a:lnTo>
                    <a:pt x="36" y="52"/>
                  </a:lnTo>
                  <a:lnTo>
                    <a:pt x="36" y="53"/>
                  </a:lnTo>
                  <a:lnTo>
                    <a:pt x="36" y="54"/>
                  </a:lnTo>
                  <a:lnTo>
                    <a:pt x="35" y="58"/>
                  </a:lnTo>
                  <a:lnTo>
                    <a:pt x="35" y="59"/>
                  </a:lnTo>
                  <a:lnTo>
                    <a:pt x="33" y="61"/>
                  </a:lnTo>
                  <a:lnTo>
                    <a:pt x="33" y="63"/>
                  </a:lnTo>
                  <a:lnTo>
                    <a:pt x="33" y="65"/>
                  </a:lnTo>
                  <a:lnTo>
                    <a:pt x="32" y="66"/>
                  </a:lnTo>
                  <a:lnTo>
                    <a:pt x="32" y="67"/>
                  </a:lnTo>
                  <a:lnTo>
                    <a:pt x="31" y="68"/>
                  </a:lnTo>
                  <a:lnTo>
                    <a:pt x="31" y="70"/>
                  </a:lnTo>
                  <a:lnTo>
                    <a:pt x="29" y="71"/>
                  </a:lnTo>
                  <a:lnTo>
                    <a:pt x="29" y="72"/>
                  </a:lnTo>
                  <a:lnTo>
                    <a:pt x="28" y="72"/>
                  </a:lnTo>
                  <a:lnTo>
                    <a:pt x="27" y="74"/>
                  </a:lnTo>
                  <a:lnTo>
                    <a:pt x="27" y="75"/>
                  </a:lnTo>
                  <a:lnTo>
                    <a:pt x="25" y="75"/>
                  </a:lnTo>
                  <a:lnTo>
                    <a:pt x="24" y="76"/>
                  </a:lnTo>
                  <a:lnTo>
                    <a:pt x="23" y="77"/>
                  </a:lnTo>
                  <a:lnTo>
                    <a:pt x="22" y="77"/>
                  </a:lnTo>
                  <a:lnTo>
                    <a:pt x="20" y="77"/>
                  </a:lnTo>
                  <a:lnTo>
                    <a:pt x="19" y="77"/>
                  </a:lnTo>
                  <a:lnTo>
                    <a:pt x="18" y="77"/>
                  </a:lnTo>
                  <a:lnTo>
                    <a:pt x="16" y="77"/>
                  </a:lnTo>
                  <a:lnTo>
                    <a:pt x="15" y="77"/>
                  </a:lnTo>
                  <a:lnTo>
                    <a:pt x="14" y="76"/>
                  </a:lnTo>
                  <a:lnTo>
                    <a:pt x="12" y="75"/>
                  </a:lnTo>
                  <a:lnTo>
                    <a:pt x="11" y="75"/>
                  </a:lnTo>
                  <a:lnTo>
                    <a:pt x="10" y="72"/>
                  </a:lnTo>
                  <a:lnTo>
                    <a:pt x="9" y="72"/>
                  </a:lnTo>
                  <a:lnTo>
                    <a:pt x="9" y="71"/>
                  </a:lnTo>
                  <a:lnTo>
                    <a:pt x="7" y="68"/>
                  </a:lnTo>
                  <a:lnTo>
                    <a:pt x="6" y="67"/>
                  </a:lnTo>
                  <a:lnTo>
                    <a:pt x="6" y="66"/>
                  </a:lnTo>
                  <a:lnTo>
                    <a:pt x="5" y="65"/>
                  </a:lnTo>
                  <a:lnTo>
                    <a:pt x="5" y="63"/>
                  </a:lnTo>
                  <a:lnTo>
                    <a:pt x="3" y="62"/>
                  </a:lnTo>
                  <a:lnTo>
                    <a:pt x="3" y="59"/>
                  </a:lnTo>
                  <a:lnTo>
                    <a:pt x="2" y="58"/>
                  </a:lnTo>
                  <a:lnTo>
                    <a:pt x="2" y="57"/>
                  </a:lnTo>
                  <a:lnTo>
                    <a:pt x="2" y="55"/>
                  </a:lnTo>
                  <a:lnTo>
                    <a:pt x="2" y="54"/>
                  </a:lnTo>
                  <a:lnTo>
                    <a:pt x="2" y="53"/>
                  </a:lnTo>
                  <a:lnTo>
                    <a:pt x="1" y="49"/>
                  </a:lnTo>
                  <a:lnTo>
                    <a:pt x="1" y="48"/>
                  </a:lnTo>
                  <a:lnTo>
                    <a:pt x="1" y="45"/>
                  </a:lnTo>
                  <a:lnTo>
                    <a:pt x="1" y="44"/>
                  </a:lnTo>
                  <a:lnTo>
                    <a:pt x="0" y="41"/>
                  </a:lnTo>
                  <a:lnTo>
                    <a:pt x="0" y="37"/>
                  </a:lnTo>
                  <a:lnTo>
                    <a:pt x="0" y="36"/>
                  </a:lnTo>
                  <a:lnTo>
                    <a:pt x="0" y="35"/>
                  </a:lnTo>
                  <a:lnTo>
                    <a:pt x="1" y="31"/>
                  </a:lnTo>
                  <a:lnTo>
                    <a:pt x="1" y="27"/>
                  </a:lnTo>
                  <a:lnTo>
                    <a:pt x="1" y="23"/>
                  </a:lnTo>
                  <a:lnTo>
                    <a:pt x="2" y="22"/>
                  </a:lnTo>
                  <a:lnTo>
                    <a:pt x="2" y="20"/>
                  </a:lnTo>
                  <a:lnTo>
                    <a:pt x="2" y="19"/>
                  </a:lnTo>
                  <a:lnTo>
                    <a:pt x="3" y="17"/>
                  </a:lnTo>
                  <a:lnTo>
                    <a:pt x="3" y="15"/>
                  </a:lnTo>
                  <a:lnTo>
                    <a:pt x="3" y="14"/>
                  </a:lnTo>
                  <a:lnTo>
                    <a:pt x="5" y="13"/>
                  </a:lnTo>
                  <a:lnTo>
                    <a:pt x="5" y="11"/>
                  </a:lnTo>
                  <a:lnTo>
                    <a:pt x="6" y="10"/>
                  </a:lnTo>
                  <a:lnTo>
                    <a:pt x="6" y="9"/>
                  </a:lnTo>
                  <a:lnTo>
                    <a:pt x="7" y="8"/>
                  </a:lnTo>
                  <a:lnTo>
                    <a:pt x="7" y="6"/>
                  </a:lnTo>
                  <a:lnTo>
                    <a:pt x="9" y="5"/>
                  </a:lnTo>
                  <a:lnTo>
                    <a:pt x="12" y="2"/>
                  </a:lnTo>
                  <a:lnTo>
                    <a:pt x="12" y="1"/>
                  </a:lnTo>
                  <a:lnTo>
                    <a:pt x="14" y="1"/>
                  </a:lnTo>
                  <a:lnTo>
                    <a:pt x="15" y="1"/>
                  </a:lnTo>
                  <a:lnTo>
                    <a:pt x="16" y="0"/>
                  </a:lnTo>
                  <a:lnTo>
                    <a:pt x="18" y="0"/>
                  </a:lnTo>
                  <a:lnTo>
                    <a:pt x="19" y="0"/>
                  </a:lnTo>
                  <a:lnTo>
                    <a:pt x="22" y="1"/>
                  </a:lnTo>
                  <a:lnTo>
                    <a:pt x="23" y="1"/>
                  </a:lnTo>
                  <a:lnTo>
                    <a:pt x="25" y="4"/>
                  </a:lnTo>
                  <a:lnTo>
                    <a:pt x="27" y="5"/>
                  </a:lnTo>
                  <a:lnTo>
                    <a:pt x="28" y="6"/>
                  </a:lnTo>
                  <a:lnTo>
                    <a:pt x="28" y="8"/>
                  </a:lnTo>
                  <a:lnTo>
                    <a:pt x="29" y="8"/>
                  </a:lnTo>
                  <a:lnTo>
                    <a:pt x="29" y="9"/>
                  </a:lnTo>
                  <a:lnTo>
                    <a:pt x="31" y="10"/>
                  </a:lnTo>
                  <a:lnTo>
                    <a:pt x="31" y="11"/>
                  </a:lnTo>
                  <a:lnTo>
                    <a:pt x="32" y="14"/>
                  </a:lnTo>
                  <a:lnTo>
                    <a:pt x="33" y="17"/>
                  </a:lnTo>
                  <a:lnTo>
                    <a:pt x="33" y="18"/>
                  </a:lnTo>
                  <a:lnTo>
                    <a:pt x="35" y="19"/>
                  </a:lnTo>
                  <a:lnTo>
                    <a:pt x="35" y="23"/>
                  </a:lnTo>
                  <a:lnTo>
                    <a:pt x="33" y="24"/>
                  </a:lnTo>
                  <a:lnTo>
                    <a:pt x="33" y="20"/>
                  </a:lnTo>
                  <a:lnTo>
                    <a:pt x="32" y="19"/>
                  </a:lnTo>
                  <a:lnTo>
                    <a:pt x="32" y="18"/>
                  </a:lnTo>
                  <a:lnTo>
                    <a:pt x="32" y="17"/>
                  </a:lnTo>
                  <a:lnTo>
                    <a:pt x="31" y="15"/>
                  </a:lnTo>
                  <a:lnTo>
                    <a:pt x="31" y="14"/>
                  </a:lnTo>
                  <a:lnTo>
                    <a:pt x="29" y="13"/>
                  </a:lnTo>
                  <a:lnTo>
                    <a:pt x="29" y="11"/>
                  </a:lnTo>
                  <a:lnTo>
                    <a:pt x="28" y="10"/>
                  </a:lnTo>
                  <a:lnTo>
                    <a:pt x="28" y="9"/>
                  </a:lnTo>
                  <a:lnTo>
                    <a:pt x="27" y="9"/>
                  </a:lnTo>
                  <a:lnTo>
                    <a:pt x="27" y="8"/>
                  </a:lnTo>
                  <a:lnTo>
                    <a:pt x="24" y="6"/>
                  </a:lnTo>
                  <a:lnTo>
                    <a:pt x="23" y="4"/>
                  </a:lnTo>
                  <a:lnTo>
                    <a:pt x="22" y="4"/>
                  </a:lnTo>
                  <a:lnTo>
                    <a:pt x="20" y="4"/>
                  </a:lnTo>
                  <a:lnTo>
                    <a:pt x="19" y="4"/>
                  </a:lnTo>
                  <a:lnTo>
                    <a:pt x="18" y="2"/>
                  </a:lnTo>
                  <a:lnTo>
                    <a:pt x="16" y="2"/>
                  </a:lnTo>
                  <a:lnTo>
                    <a:pt x="15" y="4"/>
                  </a:lnTo>
                  <a:lnTo>
                    <a:pt x="14" y="4"/>
                  </a:lnTo>
                  <a:lnTo>
                    <a:pt x="12" y="5"/>
                  </a:lnTo>
                  <a:lnTo>
                    <a:pt x="10" y="8"/>
                  </a:lnTo>
                  <a:lnTo>
                    <a:pt x="9" y="9"/>
                  </a:lnTo>
                  <a:lnTo>
                    <a:pt x="9" y="10"/>
                  </a:lnTo>
                  <a:lnTo>
                    <a:pt x="7" y="10"/>
                  </a:lnTo>
                  <a:lnTo>
                    <a:pt x="7" y="11"/>
                  </a:lnTo>
                  <a:lnTo>
                    <a:pt x="6" y="13"/>
                  </a:lnTo>
                  <a:lnTo>
                    <a:pt x="6" y="14"/>
                  </a:lnTo>
                  <a:lnTo>
                    <a:pt x="5" y="15"/>
                  </a:lnTo>
                  <a:lnTo>
                    <a:pt x="5" y="17"/>
                  </a:lnTo>
                  <a:lnTo>
                    <a:pt x="5" y="18"/>
                  </a:lnTo>
                  <a:lnTo>
                    <a:pt x="3" y="19"/>
                  </a:lnTo>
                  <a:lnTo>
                    <a:pt x="3" y="22"/>
                  </a:lnTo>
                  <a:lnTo>
                    <a:pt x="3" y="23"/>
                  </a:lnTo>
                  <a:lnTo>
                    <a:pt x="2" y="27"/>
                  </a:lnTo>
                  <a:lnTo>
                    <a:pt x="2" y="31"/>
                  </a:lnTo>
                  <a:lnTo>
                    <a:pt x="1" y="35"/>
                  </a:lnTo>
                  <a:lnTo>
                    <a:pt x="1" y="36"/>
                  </a:lnTo>
                  <a:lnTo>
                    <a:pt x="1" y="39"/>
                  </a:lnTo>
                  <a:lnTo>
                    <a:pt x="1" y="41"/>
                  </a:lnTo>
                  <a:lnTo>
                    <a:pt x="1" y="42"/>
                  </a:lnTo>
                  <a:lnTo>
                    <a:pt x="2" y="45"/>
                  </a:lnTo>
                  <a:lnTo>
                    <a:pt x="2" y="46"/>
                  </a:lnTo>
                  <a:lnTo>
                    <a:pt x="2" y="49"/>
                  </a:lnTo>
                  <a:lnTo>
                    <a:pt x="2" y="52"/>
                  </a:lnTo>
                  <a:lnTo>
                    <a:pt x="3" y="54"/>
                  </a:lnTo>
                  <a:lnTo>
                    <a:pt x="3" y="55"/>
                  </a:lnTo>
                  <a:lnTo>
                    <a:pt x="3" y="57"/>
                  </a:lnTo>
                  <a:lnTo>
                    <a:pt x="5" y="58"/>
                  </a:lnTo>
                  <a:lnTo>
                    <a:pt x="5" y="61"/>
                  </a:lnTo>
                  <a:lnTo>
                    <a:pt x="6" y="62"/>
                  </a:lnTo>
                  <a:lnTo>
                    <a:pt x="6" y="63"/>
                  </a:lnTo>
                  <a:lnTo>
                    <a:pt x="6" y="65"/>
                  </a:lnTo>
                  <a:lnTo>
                    <a:pt x="7" y="66"/>
                  </a:lnTo>
                  <a:lnTo>
                    <a:pt x="7" y="67"/>
                  </a:lnTo>
                  <a:lnTo>
                    <a:pt x="9" y="68"/>
                  </a:lnTo>
                  <a:lnTo>
                    <a:pt x="10" y="70"/>
                  </a:lnTo>
                  <a:lnTo>
                    <a:pt x="11" y="71"/>
                  </a:lnTo>
                  <a:lnTo>
                    <a:pt x="12" y="72"/>
                  </a:lnTo>
                  <a:lnTo>
                    <a:pt x="14" y="74"/>
                  </a:lnTo>
                  <a:lnTo>
                    <a:pt x="15" y="75"/>
                  </a:lnTo>
                  <a:lnTo>
                    <a:pt x="16" y="75"/>
                  </a:lnTo>
                  <a:lnTo>
                    <a:pt x="18" y="75"/>
                  </a:lnTo>
                  <a:lnTo>
                    <a:pt x="19" y="75"/>
                  </a:lnTo>
                  <a:lnTo>
                    <a:pt x="20" y="75"/>
                  </a:lnTo>
                  <a:lnTo>
                    <a:pt x="22" y="75"/>
                  </a:lnTo>
                  <a:lnTo>
                    <a:pt x="23" y="75"/>
                  </a:lnTo>
                  <a:lnTo>
                    <a:pt x="24" y="74"/>
                  </a:lnTo>
                  <a:lnTo>
                    <a:pt x="25" y="72"/>
                  </a:lnTo>
                  <a:lnTo>
                    <a:pt x="27" y="71"/>
                  </a:lnTo>
                  <a:lnTo>
                    <a:pt x="28" y="71"/>
                  </a:lnTo>
                  <a:lnTo>
                    <a:pt x="28" y="70"/>
                  </a:lnTo>
                  <a:lnTo>
                    <a:pt x="29" y="68"/>
                  </a:lnTo>
                  <a:lnTo>
                    <a:pt x="29" y="67"/>
                  </a:lnTo>
                  <a:lnTo>
                    <a:pt x="31" y="67"/>
                  </a:lnTo>
                  <a:lnTo>
                    <a:pt x="31" y="66"/>
                  </a:lnTo>
                  <a:lnTo>
                    <a:pt x="31" y="65"/>
                  </a:lnTo>
                  <a:lnTo>
                    <a:pt x="32" y="63"/>
                  </a:lnTo>
                  <a:lnTo>
                    <a:pt x="32" y="61"/>
                  </a:lnTo>
                  <a:lnTo>
                    <a:pt x="33" y="59"/>
                  </a:lnTo>
                  <a:lnTo>
                    <a:pt x="33" y="58"/>
                  </a:lnTo>
                  <a:lnTo>
                    <a:pt x="33" y="57"/>
                  </a:lnTo>
                  <a:lnTo>
                    <a:pt x="35" y="54"/>
                  </a:lnTo>
                  <a:lnTo>
                    <a:pt x="35" y="52"/>
                  </a:lnTo>
                  <a:lnTo>
                    <a:pt x="35" y="50"/>
                  </a:lnTo>
                  <a:lnTo>
                    <a:pt x="35" y="46"/>
                  </a:lnTo>
                  <a:lnTo>
                    <a:pt x="36" y="45"/>
                  </a:lnTo>
                  <a:lnTo>
                    <a:pt x="36" y="44"/>
                  </a:lnTo>
                  <a:lnTo>
                    <a:pt x="36" y="40"/>
                  </a:lnTo>
                  <a:lnTo>
                    <a:pt x="36" y="39"/>
                  </a:lnTo>
                  <a:lnTo>
                    <a:pt x="36" y="36"/>
                  </a:lnTo>
                  <a:lnTo>
                    <a:pt x="36" y="35"/>
                  </a:lnTo>
                  <a:lnTo>
                    <a:pt x="35" y="33"/>
                  </a:lnTo>
                  <a:lnTo>
                    <a:pt x="35" y="31"/>
                  </a:lnTo>
                  <a:lnTo>
                    <a:pt x="35" y="30"/>
                  </a:lnTo>
                  <a:lnTo>
                    <a:pt x="35" y="28"/>
                  </a:lnTo>
                  <a:lnTo>
                    <a:pt x="33" y="24"/>
                  </a:lnTo>
                  <a:lnTo>
                    <a:pt x="35" y="23"/>
                  </a:lnTo>
                  <a:close/>
                </a:path>
              </a:pathLst>
            </a:custGeom>
            <a:solidFill>
              <a:srgbClr val="808080"/>
            </a:solidFill>
            <a:ln w="9525">
              <a:noFill/>
              <a:round/>
              <a:headEnd/>
              <a:tailEnd/>
            </a:ln>
          </p:spPr>
          <p:txBody>
            <a:bodyPr/>
            <a:lstStyle/>
            <a:p>
              <a:endParaRPr lang="en-US"/>
            </a:p>
          </p:txBody>
        </p:sp>
        <p:sp>
          <p:nvSpPr>
            <p:cNvPr id="481" name="Freeform 627"/>
            <p:cNvSpPr>
              <a:spLocks/>
            </p:cNvSpPr>
            <p:nvPr/>
          </p:nvSpPr>
          <p:spPr bwMode="auto">
            <a:xfrm>
              <a:off x="2785" y="1158"/>
              <a:ext cx="13" cy="35"/>
            </a:xfrm>
            <a:custGeom>
              <a:avLst/>
              <a:gdLst>
                <a:gd name="T0" fmla="*/ 0 w 13"/>
                <a:gd name="T1" fmla="*/ 0 h 35"/>
                <a:gd name="T2" fmla="*/ 8 w 13"/>
                <a:gd name="T3" fmla="*/ 1 h 35"/>
                <a:gd name="T4" fmla="*/ 13 w 13"/>
                <a:gd name="T5" fmla="*/ 23 h 35"/>
                <a:gd name="T6" fmla="*/ 12 w 13"/>
                <a:gd name="T7" fmla="*/ 33 h 35"/>
                <a:gd name="T8" fmla="*/ 1 w 13"/>
                <a:gd name="T9" fmla="*/ 35 h 35"/>
                <a:gd name="T10" fmla="*/ 0 w 13"/>
                <a:gd name="T11" fmla="*/ 0 h 35"/>
                <a:gd name="T12" fmla="*/ 0 60000 65536"/>
                <a:gd name="T13" fmla="*/ 0 60000 65536"/>
                <a:gd name="T14" fmla="*/ 0 60000 65536"/>
                <a:gd name="T15" fmla="*/ 0 60000 65536"/>
                <a:gd name="T16" fmla="*/ 0 60000 65536"/>
                <a:gd name="T17" fmla="*/ 0 60000 65536"/>
                <a:gd name="T18" fmla="*/ 0 w 13"/>
                <a:gd name="T19" fmla="*/ 0 h 35"/>
                <a:gd name="T20" fmla="*/ 13 w 13"/>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13" h="35">
                  <a:moveTo>
                    <a:pt x="0" y="0"/>
                  </a:moveTo>
                  <a:lnTo>
                    <a:pt x="8" y="1"/>
                  </a:lnTo>
                  <a:lnTo>
                    <a:pt x="13" y="23"/>
                  </a:lnTo>
                  <a:lnTo>
                    <a:pt x="12" y="33"/>
                  </a:lnTo>
                  <a:lnTo>
                    <a:pt x="1" y="35"/>
                  </a:lnTo>
                  <a:lnTo>
                    <a:pt x="0" y="0"/>
                  </a:lnTo>
                  <a:close/>
                </a:path>
              </a:pathLst>
            </a:custGeom>
            <a:solidFill>
              <a:srgbClr val="808080"/>
            </a:solidFill>
            <a:ln w="9525">
              <a:noFill/>
              <a:round/>
              <a:headEnd/>
              <a:tailEnd/>
            </a:ln>
          </p:spPr>
          <p:txBody>
            <a:bodyPr/>
            <a:lstStyle/>
            <a:p>
              <a:endParaRPr lang="en-US"/>
            </a:p>
          </p:txBody>
        </p:sp>
        <p:sp>
          <p:nvSpPr>
            <p:cNvPr id="482" name="Freeform 628"/>
            <p:cNvSpPr>
              <a:spLocks/>
            </p:cNvSpPr>
            <p:nvPr/>
          </p:nvSpPr>
          <p:spPr bwMode="auto">
            <a:xfrm>
              <a:off x="2784" y="1156"/>
              <a:ext cx="14" cy="38"/>
            </a:xfrm>
            <a:custGeom>
              <a:avLst/>
              <a:gdLst>
                <a:gd name="T0" fmla="*/ 0 w 14"/>
                <a:gd name="T1" fmla="*/ 2 h 38"/>
                <a:gd name="T2" fmla="*/ 0 w 14"/>
                <a:gd name="T3" fmla="*/ 0 h 38"/>
                <a:gd name="T4" fmla="*/ 1 w 14"/>
                <a:gd name="T5" fmla="*/ 0 h 38"/>
                <a:gd name="T6" fmla="*/ 9 w 14"/>
                <a:gd name="T7" fmla="*/ 2 h 38"/>
                <a:gd name="T8" fmla="*/ 10 w 14"/>
                <a:gd name="T9" fmla="*/ 2 h 38"/>
                <a:gd name="T10" fmla="*/ 14 w 14"/>
                <a:gd name="T11" fmla="*/ 25 h 38"/>
                <a:gd name="T12" fmla="*/ 14 w 14"/>
                <a:gd name="T13" fmla="*/ 35 h 38"/>
                <a:gd name="T14" fmla="*/ 14 w 14"/>
                <a:gd name="T15" fmla="*/ 37 h 38"/>
                <a:gd name="T16" fmla="*/ 13 w 14"/>
                <a:gd name="T17" fmla="*/ 37 h 38"/>
                <a:gd name="T18" fmla="*/ 2 w 14"/>
                <a:gd name="T19" fmla="*/ 38 h 38"/>
                <a:gd name="T20" fmla="*/ 2 w 14"/>
                <a:gd name="T21" fmla="*/ 37 h 38"/>
                <a:gd name="T22" fmla="*/ 1 w 14"/>
                <a:gd name="T23" fmla="*/ 37 h 38"/>
                <a:gd name="T24" fmla="*/ 0 w 14"/>
                <a:gd name="T25" fmla="*/ 2 h 38"/>
                <a:gd name="T26" fmla="*/ 1 w 14"/>
                <a:gd name="T27" fmla="*/ 2 h 38"/>
                <a:gd name="T28" fmla="*/ 2 w 14"/>
                <a:gd name="T29" fmla="*/ 37 h 38"/>
                <a:gd name="T30" fmla="*/ 2 w 14"/>
                <a:gd name="T31" fmla="*/ 35 h 38"/>
                <a:gd name="T32" fmla="*/ 13 w 14"/>
                <a:gd name="T33" fmla="*/ 34 h 38"/>
                <a:gd name="T34" fmla="*/ 13 w 14"/>
                <a:gd name="T35" fmla="*/ 35 h 38"/>
                <a:gd name="T36" fmla="*/ 13 w 14"/>
                <a:gd name="T37" fmla="*/ 25 h 38"/>
                <a:gd name="T38" fmla="*/ 13 w 14"/>
                <a:gd name="T39" fmla="*/ 26 h 38"/>
                <a:gd name="T40" fmla="*/ 9 w 14"/>
                <a:gd name="T41" fmla="*/ 3 h 38"/>
                <a:gd name="T42" fmla="*/ 9 w 14"/>
                <a:gd name="T43" fmla="*/ 4 h 38"/>
                <a:gd name="T44" fmla="*/ 1 w 14"/>
                <a:gd name="T45" fmla="*/ 3 h 38"/>
                <a:gd name="T46" fmla="*/ 1 w 14"/>
                <a:gd name="T47" fmla="*/ 2 h 38"/>
                <a:gd name="T48" fmla="*/ 0 w 14"/>
                <a:gd name="T49" fmla="*/ 2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38"/>
                <a:gd name="T77" fmla="*/ 14 w 14"/>
                <a:gd name="T78" fmla="*/ 38 h 3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38">
                  <a:moveTo>
                    <a:pt x="0" y="2"/>
                  </a:moveTo>
                  <a:lnTo>
                    <a:pt x="0" y="0"/>
                  </a:lnTo>
                  <a:lnTo>
                    <a:pt x="1" y="0"/>
                  </a:lnTo>
                  <a:lnTo>
                    <a:pt x="9" y="2"/>
                  </a:lnTo>
                  <a:lnTo>
                    <a:pt x="10" y="2"/>
                  </a:lnTo>
                  <a:lnTo>
                    <a:pt x="14" y="25"/>
                  </a:lnTo>
                  <a:lnTo>
                    <a:pt x="14" y="35"/>
                  </a:lnTo>
                  <a:lnTo>
                    <a:pt x="14" y="37"/>
                  </a:lnTo>
                  <a:lnTo>
                    <a:pt x="13" y="37"/>
                  </a:lnTo>
                  <a:lnTo>
                    <a:pt x="2" y="38"/>
                  </a:lnTo>
                  <a:lnTo>
                    <a:pt x="2" y="37"/>
                  </a:lnTo>
                  <a:lnTo>
                    <a:pt x="1" y="37"/>
                  </a:lnTo>
                  <a:lnTo>
                    <a:pt x="0" y="2"/>
                  </a:lnTo>
                  <a:lnTo>
                    <a:pt x="1" y="2"/>
                  </a:lnTo>
                  <a:lnTo>
                    <a:pt x="2" y="37"/>
                  </a:lnTo>
                  <a:lnTo>
                    <a:pt x="2" y="35"/>
                  </a:lnTo>
                  <a:lnTo>
                    <a:pt x="13" y="34"/>
                  </a:lnTo>
                  <a:lnTo>
                    <a:pt x="13" y="35"/>
                  </a:lnTo>
                  <a:lnTo>
                    <a:pt x="13" y="25"/>
                  </a:lnTo>
                  <a:lnTo>
                    <a:pt x="13" y="26"/>
                  </a:lnTo>
                  <a:lnTo>
                    <a:pt x="9" y="3"/>
                  </a:lnTo>
                  <a:lnTo>
                    <a:pt x="9" y="4"/>
                  </a:lnTo>
                  <a:lnTo>
                    <a:pt x="1" y="3"/>
                  </a:lnTo>
                  <a:lnTo>
                    <a:pt x="1" y="2"/>
                  </a:lnTo>
                  <a:lnTo>
                    <a:pt x="0" y="2"/>
                  </a:lnTo>
                  <a:close/>
                </a:path>
              </a:pathLst>
            </a:custGeom>
            <a:solidFill>
              <a:srgbClr val="808080"/>
            </a:solidFill>
            <a:ln w="9525">
              <a:noFill/>
              <a:round/>
              <a:headEnd/>
              <a:tailEnd/>
            </a:ln>
          </p:spPr>
          <p:txBody>
            <a:bodyPr/>
            <a:lstStyle/>
            <a:p>
              <a:endParaRPr lang="en-US"/>
            </a:p>
          </p:txBody>
        </p:sp>
        <p:sp>
          <p:nvSpPr>
            <p:cNvPr id="483" name="Freeform 629"/>
            <p:cNvSpPr>
              <a:spLocks/>
            </p:cNvSpPr>
            <p:nvPr/>
          </p:nvSpPr>
          <p:spPr bwMode="auto">
            <a:xfrm>
              <a:off x="2719" y="1127"/>
              <a:ext cx="46" cy="95"/>
            </a:xfrm>
            <a:custGeom>
              <a:avLst/>
              <a:gdLst>
                <a:gd name="T0" fmla="*/ 17 w 46"/>
                <a:gd name="T1" fmla="*/ 1 h 95"/>
                <a:gd name="T2" fmla="*/ 19 w 46"/>
                <a:gd name="T3" fmla="*/ 0 h 95"/>
                <a:gd name="T4" fmla="*/ 23 w 46"/>
                <a:gd name="T5" fmla="*/ 0 h 95"/>
                <a:gd name="T6" fmla="*/ 27 w 46"/>
                <a:gd name="T7" fmla="*/ 1 h 95"/>
                <a:gd name="T8" fmla="*/ 32 w 46"/>
                <a:gd name="T9" fmla="*/ 3 h 95"/>
                <a:gd name="T10" fmla="*/ 34 w 46"/>
                <a:gd name="T11" fmla="*/ 6 h 95"/>
                <a:gd name="T12" fmla="*/ 36 w 46"/>
                <a:gd name="T13" fmla="*/ 9 h 95"/>
                <a:gd name="T14" fmla="*/ 37 w 46"/>
                <a:gd name="T15" fmla="*/ 11 h 95"/>
                <a:gd name="T16" fmla="*/ 39 w 46"/>
                <a:gd name="T17" fmla="*/ 15 h 95"/>
                <a:gd name="T18" fmla="*/ 40 w 46"/>
                <a:gd name="T19" fmla="*/ 18 h 95"/>
                <a:gd name="T20" fmla="*/ 41 w 46"/>
                <a:gd name="T21" fmla="*/ 20 h 95"/>
                <a:gd name="T22" fmla="*/ 43 w 46"/>
                <a:gd name="T23" fmla="*/ 24 h 95"/>
                <a:gd name="T24" fmla="*/ 44 w 46"/>
                <a:gd name="T25" fmla="*/ 31 h 95"/>
                <a:gd name="T26" fmla="*/ 45 w 46"/>
                <a:gd name="T27" fmla="*/ 36 h 95"/>
                <a:gd name="T28" fmla="*/ 45 w 46"/>
                <a:gd name="T29" fmla="*/ 40 h 95"/>
                <a:gd name="T30" fmla="*/ 45 w 46"/>
                <a:gd name="T31" fmla="*/ 44 h 95"/>
                <a:gd name="T32" fmla="*/ 46 w 46"/>
                <a:gd name="T33" fmla="*/ 47 h 95"/>
                <a:gd name="T34" fmla="*/ 46 w 46"/>
                <a:gd name="T35" fmla="*/ 51 h 95"/>
                <a:gd name="T36" fmla="*/ 46 w 46"/>
                <a:gd name="T37" fmla="*/ 55 h 95"/>
                <a:gd name="T38" fmla="*/ 45 w 46"/>
                <a:gd name="T39" fmla="*/ 59 h 95"/>
                <a:gd name="T40" fmla="*/ 45 w 46"/>
                <a:gd name="T41" fmla="*/ 63 h 95"/>
                <a:gd name="T42" fmla="*/ 44 w 46"/>
                <a:gd name="T43" fmla="*/ 71 h 95"/>
                <a:gd name="T44" fmla="*/ 43 w 46"/>
                <a:gd name="T45" fmla="*/ 73 h 95"/>
                <a:gd name="T46" fmla="*/ 41 w 46"/>
                <a:gd name="T47" fmla="*/ 76 h 95"/>
                <a:gd name="T48" fmla="*/ 41 w 46"/>
                <a:gd name="T49" fmla="*/ 80 h 95"/>
                <a:gd name="T50" fmla="*/ 40 w 46"/>
                <a:gd name="T51" fmla="*/ 82 h 95"/>
                <a:gd name="T52" fmla="*/ 39 w 46"/>
                <a:gd name="T53" fmla="*/ 85 h 95"/>
                <a:gd name="T54" fmla="*/ 36 w 46"/>
                <a:gd name="T55" fmla="*/ 88 h 95"/>
                <a:gd name="T56" fmla="*/ 35 w 46"/>
                <a:gd name="T57" fmla="*/ 90 h 95"/>
                <a:gd name="T58" fmla="*/ 31 w 46"/>
                <a:gd name="T59" fmla="*/ 93 h 95"/>
                <a:gd name="T60" fmla="*/ 28 w 46"/>
                <a:gd name="T61" fmla="*/ 94 h 95"/>
                <a:gd name="T62" fmla="*/ 26 w 46"/>
                <a:gd name="T63" fmla="*/ 95 h 95"/>
                <a:gd name="T64" fmla="*/ 22 w 46"/>
                <a:gd name="T65" fmla="*/ 95 h 95"/>
                <a:gd name="T66" fmla="*/ 19 w 46"/>
                <a:gd name="T67" fmla="*/ 94 h 95"/>
                <a:gd name="T68" fmla="*/ 15 w 46"/>
                <a:gd name="T69" fmla="*/ 92 h 95"/>
                <a:gd name="T70" fmla="*/ 13 w 46"/>
                <a:gd name="T71" fmla="*/ 90 h 95"/>
                <a:gd name="T72" fmla="*/ 11 w 46"/>
                <a:gd name="T73" fmla="*/ 88 h 95"/>
                <a:gd name="T74" fmla="*/ 9 w 46"/>
                <a:gd name="T75" fmla="*/ 85 h 95"/>
                <a:gd name="T76" fmla="*/ 8 w 46"/>
                <a:gd name="T77" fmla="*/ 82 h 95"/>
                <a:gd name="T78" fmla="*/ 6 w 46"/>
                <a:gd name="T79" fmla="*/ 80 h 95"/>
                <a:gd name="T80" fmla="*/ 5 w 46"/>
                <a:gd name="T81" fmla="*/ 77 h 95"/>
                <a:gd name="T82" fmla="*/ 5 w 46"/>
                <a:gd name="T83" fmla="*/ 73 h 95"/>
                <a:gd name="T84" fmla="*/ 2 w 46"/>
                <a:gd name="T85" fmla="*/ 67 h 95"/>
                <a:gd name="T86" fmla="*/ 1 w 46"/>
                <a:gd name="T87" fmla="*/ 60 h 95"/>
                <a:gd name="T88" fmla="*/ 1 w 46"/>
                <a:gd name="T89" fmla="*/ 57 h 95"/>
                <a:gd name="T90" fmla="*/ 1 w 46"/>
                <a:gd name="T91" fmla="*/ 53 h 95"/>
                <a:gd name="T92" fmla="*/ 1 w 46"/>
                <a:gd name="T93" fmla="*/ 49 h 95"/>
                <a:gd name="T94" fmla="*/ 0 w 46"/>
                <a:gd name="T95" fmla="*/ 45 h 95"/>
                <a:gd name="T96" fmla="*/ 1 w 46"/>
                <a:gd name="T97" fmla="*/ 41 h 95"/>
                <a:gd name="T98" fmla="*/ 1 w 46"/>
                <a:gd name="T99" fmla="*/ 37 h 95"/>
                <a:gd name="T100" fmla="*/ 1 w 46"/>
                <a:gd name="T101" fmla="*/ 33 h 95"/>
                <a:gd name="T102" fmla="*/ 2 w 46"/>
                <a:gd name="T103" fmla="*/ 24 h 95"/>
                <a:gd name="T104" fmla="*/ 4 w 46"/>
                <a:gd name="T105" fmla="*/ 22 h 95"/>
                <a:gd name="T106" fmla="*/ 5 w 46"/>
                <a:gd name="T107" fmla="*/ 18 h 95"/>
                <a:gd name="T108" fmla="*/ 6 w 46"/>
                <a:gd name="T109" fmla="*/ 14 h 95"/>
                <a:gd name="T110" fmla="*/ 9 w 46"/>
                <a:gd name="T111" fmla="*/ 10 h 95"/>
                <a:gd name="T112" fmla="*/ 10 w 46"/>
                <a:gd name="T113" fmla="*/ 6 h 95"/>
                <a:gd name="T114" fmla="*/ 13 w 46"/>
                <a:gd name="T115" fmla="*/ 3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6"/>
                <a:gd name="T175" fmla="*/ 0 h 95"/>
                <a:gd name="T176" fmla="*/ 46 w 46"/>
                <a:gd name="T177" fmla="*/ 95 h 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6" h="95">
                  <a:moveTo>
                    <a:pt x="13" y="3"/>
                  </a:moveTo>
                  <a:lnTo>
                    <a:pt x="15" y="2"/>
                  </a:lnTo>
                  <a:lnTo>
                    <a:pt x="17" y="1"/>
                  </a:lnTo>
                  <a:lnTo>
                    <a:pt x="18" y="1"/>
                  </a:lnTo>
                  <a:lnTo>
                    <a:pt x="18" y="0"/>
                  </a:lnTo>
                  <a:lnTo>
                    <a:pt x="19" y="0"/>
                  </a:lnTo>
                  <a:lnTo>
                    <a:pt x="21" y="0"/>
                  </a:lnTo>
                  <a:lnTo>
                    <a:pt x="22" y="0"/>
                  </a:lnTo>
                  <a:lnTo>
                    <a:pt x="23" y="0"/>
                  </a:lnTo>
                  <a:lnTo>
                    <a:pt x="24" y="0"/>
                  </a:lnTo>
                  <a:lnTo>
                    <a:pt x="26" y="0"/>
                  </a:lnTo>
                  <a:lnTo>
                    <a:pt x="27" y="1"/>
                  </a:lnTo>
                  <a:lnTo>
                    <a:pt x="30" y="2"/>
                  </a:lnTo>
                  <a:lnTo>
                    <a:pt x="31" y="3"/>
                  </a:lnTo>
                  <a:lnTo>
                    <a:pt x="32" y="3"/>
                  </a:lnTo>
                  <a:lnTo>
                    <a:pt x="32" y="5"/>
                  </a:lnTo>
                  <a:lnTo>
                    <a:pt x="34" y="5"/>
                  </a:lnTo>
                  <a:lnTo>
                    <a:pt x="34" y="6"/>
                  </a:lnTo>
                  <a:lnTo>
                    <a:pt x="35" y="6"/>
                  </a:lnTo>
                  <a:lnTo>
                    <a:pt x="35" y="7"/>
                  </a:lnTo>
                  <a:lnTo>
                    <a:pt x="36" y="9"/>
                  </a:lnTo>
                  <a:lnTo>
                    <a:pt x="36" y="10"/>
                  </a:lnTo>
                  <a:lnTo>
                    <a:pt x="37" y="10"/>
                  </a:lnTo>
                  <a:lnTo>
                    <a:pt x="37" y="11"/>
                  </a:lnTo>
                  <a:lnTo>
                    <a:pt x="39" y="12"/>
                  </a:lnTo>
                  <a:lnTo>
                    <a:pt x="39" y="14"/>
                  </a:lnTo>
                  <a:lnTo>
                    <a:pt x="39" y="15"/>
                  </a:lnTo>
                  <a:lnTo>
                    <a:pt x="40" y="15"/>
                  </a:lnTo>
                  <a:lnTo>
                    <a:pt x="40" y="16"/>
                  </a:lnTo>
                  <a:lnTo>
                    <a:pt x="40" y="18"/>
                  </a:lnTo>
                  <a:lnTo>
                    <a:pt x="41" y="18"/>
                  </a:lnTo>
                  <a:lnTo>
                    <a:pt x="41" y="19"/>
                  </a:lnTo>
                  <a:lnTo>
                    <a:pt x="41" y="20"/>
                  </a:lnTo>
                  <a:lnTo>
                    <a:pt x="41" y="22"/>
                  </a:lnTo>
                  <a:lnTo>
                    <a:pt x="43" y="22"/>
                  </a:lnTo>
                  <a:lnTo>
                    <a:pt x="43" y="24"/>
                  </a:lnTo>
                  <a:lnTo>
                    <a:pt x="43" y="25"/>
                  </a:lnTo>
                  <a:lnTo>
                    <a:pt x="44" y="28"/>
                  </a:lnTo>
                  <a:lnTo>
                    <a:pt x="44" y="31"/>
                  </a:lnTo>
                  <a:lnTo>
                    <a:pt x="44" y="32"/>
                  </a:lnTo>
                  <a:lnTo>
                    <a:pt x="45" y="34"/>
                  </a:lnTo>
                  <a:lnTo>
                    <a:pt x="45" y="36"/>
                  </a:lnTo>
                  <a:lnTo>
                    <a:pt x="45" y="37"/>
                  </a:lnTo>
                  <a:lnTo>
                    <a:pt x="45" y="38"/>
                  </a:lnTo>
                  <a:lnTo>
                    <a:pt x="45" y="40"/>
                  </a:lnTo>
                  <a:lnTo>
                    <a:pt x="45" y="41"/>
                  </a:lnTo>
                  <a:lnTo>
                    <a:pt x="45" y="42"/>
                  </a:lnTo>
                  <a:lnTo>
                    <a:pt x="45" y="44"/>
                  </a:lnTo>
                  <a:lnTo>
                    <a:pt x="46" y="45"/>
                  </a:lnTo>
                  <a:lnTo>
                    <a:pt x="46" y="46"/>
                  </a:lnTo>
                  <a:lnTo>
                    <a:pt x="46" y="47"/>
                  </a:lnTo>
                  <a:lnTo>
                    <a:pt x="46" y="49"/>
                  </a:lnTo>
                  <a:lnTo>
                    <a:pt x="46" y="50"/>
                  </a:lnTo>
                  <a:lnTo>
                    <a:pt x="46" y="51"/>
                  </a:lnTo>
                  <a:lnTo>
                    <a:pt x="46" y="53"/>
                  </a:lnTo>
                  <a:lnTo>
                    <a:pt x="46" y="54"/>
                  </a:lnTo>
                  <a:lnTo>
                    <a:pt x="46" y="55"/>
                  </a:lnTo>
                  <a:lnTo>
                    <a:pt x="45" y="57"/>
                  </a:lnTo>
                  <a:lnTo>
                    <a:pt x="45" y="58"/>
                  </a:lnTo>
                  <a:lnTo>
                    <a:pt x="45" y="59"/>
                  </a:lnTo>
                  <a:lnTo>
                    <a:pt x="45" y="60"/>
                  </a:lnTo>
                  <a:lnTo>
                    <a:pt x="45" y="62"/>
                  </a:lnTo>
                  <a:lnTo>
                    <a:pt x="45" y="63"/>
                  </a:lnTo>
                  <a:lnTo>
                    <a:pt x="44" y="67"/>
                  </a:lnTo>
                  <a:lnTo>
                    <a:pt x="44" y="68"/>
                  </a:lnTo>
                  <a:lnTo>
                    <a:pt x="44" y="71"/>
                  </a:lnTo>
                  <a:lnTo>
                    <a:pt x="44" y="72"/>
                  </a:lnTo>
                  <a:lnTo>
                    <a:pt x="43" y="72"/>
                  </a:lnTo>
                  <a:lnTo>
                    <a:pt x="43" y="73"/>
                  </a:lnTo>
                  <a:lnTo>
                    <a:pt x="43" y="75"/>
                  </a:lnTo>
                  <a:lnTo>
                    <a:pt x="43" y="76"/>
                  </a:lnTo>
                  <a:lnTo>
                    <a:pt x="41" y="76"/>
                  </a:lnTo>
                  <a:lnTo>
                    <a:pt x="41" y="77"/>
                  </a:lnTo>
                  <a:lnTo>
                    <a:pt x="41" y="79"/>
                  </a:lnTo>
                  <a:lnTo>
                    <a:pt x="41" y="80"/>
                  </a:lnTo>
                  <a:lnTo>
                    <a:pt x="40" y="80"/>
                  </a:lnTo>
                  <a:lnTo>
                    <a:pt x="40" y="81"/>
                  </a:lnTo>
                  <a:lnTo>
                    <a:pt x="40" y="82"/>
                  </a:lnTo>
                  <a:lnTo>
                    <a:pt x="39" y="82"/>
                  </a:lnTo>
                  <a:lnTo>
                    <a:pt x="39" y="84"/>
                  </a:lnTo>
                  <a:lnTo>
                    <a:pt x="39" y="85"/>
                  </a:lnTo>
                  <a:lnTo>
                    <a:pt x="37" y="85"/>
                  </a:lnTo>
                  <a:lnTo>
                    <a:pt x="37" y="86"/>
                  </a:lnTo>
                  <a:lnTo>
                    <a:pt x="36" y="88"/>
                  </a:lnTo>
                  <a:lnTo>
                    <a:pt x="36" y="89"/>
                  </a:lnTo>
                  <a:lnTo>
                    <a:pt x="35" y="89"/>
                  </a:lnTo>
                  <a:lnTo>
                    <a:pt x="35" y="90"/>
                  </a:lnTo>
                  <a:lnTo>
                    <a:pt x="34" y="92"/>
                  </a:lnTo>
                  <a:lnTo>
                    <a:pt x="32" y="93"/>
                  </a:lnTo>
                  <a:lnTo>
                    <a:pt x="31" y="93"/>
                  </a:lnTo>
                  <a:lnTo>
                    <a:pt x="31" y="94"/>
                  </a:lnTo>
                  <a:lnTo>
                    <a:pt x="30" y="94"/>
                  </a:lnTo>
                  <a:lnTo>
                    <a:pt x="28" y="94"/>
                  </a:lnTo>
                  <a:lnTo>
                    <a:pt x="28" y="95"/>
                  </a:lnTo>
                  <a:lnTo>
                    <a:pt x="27" y="95"/>
                  </a:lnTo>
                  <a:lnTo>
                    <a:pt x="26" y="95"/>
                  </a:lnTo>
                  <a:lnTo>
                    <a:pt x="24" y="95"/>
                  </a:lnTo>
                  <a:lnTo>
                    <a:pt x="23" y="95"/>
                  </a:lnTo>
                  <a:lnTo>
                    <a:pt x="22" y="95"/>
                  </a:lnTo>
                  <a:lnTo>
                    <a:pt x="21" y="95"/>
                  </a:lnTo>
                  <a:lnTo>
                    <a:pt x="19" y="95"/>
                  </a:lnTo>
                  <a:lnTo>
                    <a:pt x="19" y="94"/>
                  </a:lnTo>
                  <a:lnTo>
                    <a:pt x="18" y="93"/>
                  </a:lnTo>
                  <a:lnTo>
                    <a:pt x="17" y="93"/>
                  </a:lnTo>
                  <a:lnTo>
                    <a:pt x="15" y="92"/>
                  </a:lnTo>
                  <a:lnTo>
                    <a:pt x="14" y="92"/>
                  </a:lnTo>
                  <a:lnTo>
                    <a:pt x="14" y="90"/>
                  </a:lnTo>
                  <a:lnTo>
                    <a:pt x="13" y="90"/>
                  </a:lnTo>
                  <a:lnTo>
                    <a:pt x="13" y="89"/>
                  </a:lnTo>
                  <a:lnTo>
                    <a:pt x="11" y="89"/>
                  </a:lnTo>
                  <a:lnTo>
                    <a:pt x="11" y="88"/>
                  </a:lnTo>
                  <a:lnTo>
                    <a:pt x="10" y="86"/>
                  </a:lnTo>
                  <a:lnTo>
                    <a:pt x="10" y="85"/>
                  </a:lnTo>
                  <a:lnTo>
                    <a:pt x="9" y="85"/>
                  </a:lnTo>
                  <a:lnTo>
                    <a:pt x="9" y="84"/>
                  </a:lnTo>
                  <a:lnTo>
                    <a:pt x="9" y="82"/>
                  </a:lnTo>
                  <a:lnTo>
                    <a:pt x="8" y="82"/>
                  </a:lnTo>
                  <a:lnTo>
                    <a:pt x="8" y="81"/>
                  </a:lnTo>
                  <a:lnTo>
                    <a:pt x="8" y="80"/>
                  </a:lnTo>
                  <a:lnTo>
                    <a:pt x="6" y="80"/>
                  </a:lnTo>
                  <a:lnTo>
                    <a:pt x="6" y="79"/>
                  </a:lnTo>
                  <a:lnTo>
                    <a:pt x="6" y="77"/>
                  </a:lnTo>
                  <a:lnTo>
                    <a:pt x="5" y="77"/>
                  </a:lnTo>
                  <a:lnTo>
                    <a:pt x="5" y="76"/>
                  </a:lnTo>
                  <a:lnTo>
                    <a:pt x="5" y="75"/>
                  </a:lnTo>
                  <a:lnTo>
                    <a:pt x="5" y="73"/>
                  </a:lnTo>
                  <a:lnTo>
                    <a:pt x="4" y="73"/>
                  </a:lnTo>
                  <a:lnTo>
                    <a:pt x="4" y="71"/>
                  </a:lnTo>
                  <a:lnTo>
                    <a:pt x="2" y="67"/>
                  </a:lnTo>
                  <a:lnTo>
                    <a:pt x="2" y="64"/>
                  </a:lnTo>
                  <a:lnTo>
                    <a:pt x="2" y="63"/>
                  </a:lnTo>
                  <a:lnTo>
                    <a:pt x="1" y="60"/>
                  </a:lnTo>
                  <a:lnTo>
                    <a:pt x="1" y="59"/>
                  </a:lnTo>
                  <a:lnTo>
                    <a:pt x="1" y="58"/>
                  </a:lnTo>
                  <a:lnTo>
                    <a:pt x="1" y="57"/>
                  </a:lnTo>
                  <a:lnTo>
                    <a:pt x="1" y="55"/>
                  </a:lnTo>
                  <a:lnTo>
                    <a:pt x="1" y="54"/>
                  </a:lnTo>
                  <a:lnTo>
                    <a:pt x="1" y="53"/>
                  </a:lnTo>
                  <a:lnTo>
                    <a:pt x="1" y="51"/>
                  </a:lnTo>
                  <a:lnTo>
                    <a:pt x="1" y="50"/>
                  </a:lnTo>
                  <a:lnTo>
                    <a:pt x="1" y="49"/>
                  </a:lnTo>
                  <a:lnTo>
                    <a:pt x="1" y="47"/>
                  </a:lnTo>
                  <a:lnTo>
                    <a:pt x="0" y="46"/>
                  </a:lnTo>
                  <a:lnTo>
                    <a:pt x="0" y="45"/>
                  </a:lnTo>
                  <a:lnTo>
                    <a:pt x="1" y="44"/>
                  </a:lnTo>
                  <a:lnTo>
                    <a:pt x="1" y="42"/>
                  </a:lnTo>
                  <a:lnTo>
                    <a:pt x="1" y="41"/>
                  </a:lnTo>
                  <a:lnTo>
                    <a:pt x="1" y="40"/>
                  </a:lnTo>
                  <a:lnTo>
                    <a:pt x="1" y="38"/>
                  </a:lnTo>
                  <a:lnTo>
                    <a:pt x="1" y="37"/>
                  </a:lnTo>
                  <a:lnTo>
                    <a:pt x="1" y="36"/>
                  </a:lnTo>
                  <a:lnTo>
                    <a:pt x="1" y="34"/>
                  </a:lnTo>
                  <a:lnTo>
                    <a:pt x="1" y="33"/>
                  </a:lnTo>
                  <a:lnTo>
                    <a:pt x="1" y="32"/>
                  </a:lnTo>
                  <a:lnTo>
                    <a:pt x="2" y="28"/>
                  </a:lnTo>
                  <a:lnTo>
                    <a:pt x="2" y="24"/>
                  </a:lnTo>
                  <a:lnTo>
                    <a:pt x="4" y="24"/>
                  </a:lnTo>
                  <a:lnTo>
                    <a:pt x="4" y="23"/>
                  </a:lnTo>
                  <a:lnTo>
                    <a:pt x="4" y="22"/>
                  </a:lnTo>
                  <a:lnTo>
                    <a:pt x="4" y="20"/>
                  </a:lnTo>
                  <a:lnTo>
                    <a:pt x="5" y="19"/>
                  </a:lnTo>
                  <a:lnTo>
                    <a:pt x="5" y="18"/>
                  </a:lnTo>
                  <a:lnTo>
                    <a:pt x="5" y="16"/>
                  </a:lnTo>
                  <a:lnTo>
                    <a:pt x="6" y="15"/>
                  </a:lnTo>
                  <a:lnTo>
                    <a:pt x="6" y="14"/>
                  </a:lnTo>
                  <a:lnTo>
                    <a:pt x="8" y="12"/>
                  </a:lnTo>
                  <a:lnTo>
                    <a:pt x="8" y="11"/>
                  </a:lnTo>
                  <a:lnTo>
                    <a:pt x="9" y="10"/>
                  </a:lnTo>
                  <a:lnTo>
                    <a:pt x="9" y="9"/>
                  </a:lnTo>
                  <a:lnTo>
                    <a:pt x="10" y="7"/>
                  </a:lnTo>
                  <a:lnTo>
                    <a:pt x="10" y="6"/>
                  </a:lnTo>
                  <a:lnTo>
                    <a:pt x="11" y="6"/>
                  </a:lnTo>
                  <a:lnTo>
                    <a:pt x="11" y="5"/>
                  </a:lnTo>
                  <a:lnTo>
                    <a:pt x="13" y="3"/>
                  </a:lnTo>
                  <a:close/>
                </a:path>
              </a:pathLst>
            </a:custGeom>
            <a:solidFill>
              <a:srgbClr val="808080"/>
            </a:solidFill>
            <a:ln w="9525">
              <a:noFill/>
              <a:round/>
              <a:headEnd/>
              <a:tailEnd/>
            </a:ln>
          </p:spPr>
          <p:txBody>
            <a:bodyPr/>
            <a:lstStyle/>
            <a:p>
              <a:endParaRPr lang="en-US"/>
            </a:p>
          </p:txBody>
        </p:sp>
        <p:sp>
          <p:nvSpPr>
            <p:cNvPr id="484" name="Freeform 630"/>
            <p:cNvSpPr>
              <a:spLocks/>
            </p:cNvSpPr>
            <p:nvPr/>
          </p:nvSpPr>
          <p:spPr bwMode="auto">
            <a:xfrm>
              <a:off x="2719" y="1125"/>
              <a:ext cx="46" cy="99"/>
            </a:xfrm>
            <a:custGeom>
              <a:avLst/>
              <a:gdLst>
                <a:gd name="T0" fmla="*/ 46 w 46"/>
                <a:gd name="T1" fmla="*/ 39 h 99"/>
                <a:gd name="T2" fmla="*/ 46 w 46"/>
                <a:gd name="T3" fmla="*/ 48 h 99"/>
                <a:gd name="T4" fmla="*/ 46 w 46"/>
                <a:gd name="T5" fmla="*/ 57 h 99"/>
                <a:gd name="T6" fmla="*/ 44 w 46"/>
                <a:gd name="T7" fmla="*/ 75 h 99"/>
                <a:gd name="T8" fmla="*/ 41 w 46"/>
                <a:gd name="T9" fmla="*/ 83 h 99"/>
                <a:gd name="T10" fmla="*/ 37 w 46"/>
                <a:gd name="T11" fmla="*/ 90 h 99"/>
                <a:gd name="T12" fmla="*/ 34 w 46"/>
                <a:gd name="T13" fmla="*/ 95 h 99"/>
                <a:gd name="T14" fmla="*/ 28 w 46"/>
                <a:gd name="T15" fmla="*/ 99 h 99"/>
                <a:gd name="T16" fmla="*/ 23 w 46"/>
                <a:gd name="T17" fmla="*/ 99 h 99"/>
                <a:gd name="T18" fmla="*/ 18 w 46"/>
                <a:gd name="T19" fmla="*/ 97 h 99"/>
                <a:gd name="T20" fmla="*/ 11 w 46"/>
                <a:gd name="T21" fmla="*/ 91 h 99"/>
                <a:gd name="T22" fmla="*/ 8 w 46"/>
                <a:gd name="T23" fmla="*/ 86 h 99"/>
                <a:gd name="T24" fmla="*/ 5 w 46"/>
                <a:gd name="T25" fmla="*/ 78 h 99"/>
                <a:gd name="T26" fmla="*/ 2 w 46"/>
                <a:gd name="T27" fmla="*/ 69 h 99"/>
                <a:gd name="T28" fmla="*/ 1 w 46"/>
                <a:gd name="T29" fmla="*/ 60 h 99"/>
                <a:gd name="T30" fmla="*/ 0 w 46"/>
                <a:gd name="T31" fmla="*/ 51 h 99"/>
                <a:gd name="T32" fmla="*/ 0 w 46"/>
                <a:gd name="T33" fmla="*/ 38 h 99"/>
                <a:gd name="T34" fmla="*/ 2 w 46"/>
                <a:gd name="T35" fmla="*/ 27 h 99"/>
                <a:gd name="T36" fmla="*/ 5 w 46"/>
                <a:gd name="T37" fmla="*/ 20 h 99"/>
                <a:gd name="T38" fmla="*/ 8 w 46"/>
                <a:gd name="T39" fmla="*/ 12 h 99"/>
                <a:gd name="T40" fmla="*/ 15 w 46"/>
                <a:gd name="T41" fmla="*/ 3 h 99"/>
                <a:gd name="T42" fmla="*/ 21 w 46"/>
                <a:gd name="T43" fmla="*/ 0 h 99"/>
                <a:gd name="T44" fmla="*/ 26 w 46"/>
                <a:gd name="T45" fmla="*/ 0 h 99"/>
                <a:gd name="T46" fmla="*/ 30 w 46"/>
                <a:gd name="T47" fmla="*/ 3 h 99"/>
                <a:gd name="T48" fmla="*/ 36 w 46"/>
                <a:gd name="T49" fmla="*/ 8 h 99"/>
                <a:gd name="T50" fmla="*/ 40 w 46"/>
                <a:gd name="T51" fmla="*/ 14 h 99"/>
                <a:gd name="T52" fmla="*/ 43 w 46"/>
                <a:gd name="T53" fmla="*/ 22 h 99"/>
                <a:gd name="T54" fmla="*/ 43 w 46"/>
                <a:gd name="T55" fmla="*/ 26 h 99"/>
                <a:gd name="T56" fmla="*/ 39 w 46"/>
                <a:gd name="T57" fmla="*/ 18 h 99"/>
                <a:gd name="T58" fmla="*/ 36 w 46"/>
                <a:gd name="T59" fmla="*/ 12 h 99"/>
                <a:gd name="T60" fmla="*/ 31 w 46"/>
                <a:gd name="T61" fmla="*/ 7 h 99"/>
                <a:gd name="T62" fmla="*/ 27 w 46"/>
                <a:gd name="T63" fmla="*/ 4 h 99"/>
                <a:gd name="T64" fmla="*/ 22 w 46"/>
                <a:gd name="T65" fmla="*/ 3 h 99"/>
                <a:gd name="T66" fmla="*/ 15 w 46"/>
                <a:gd name="T67" fmla="*/ 5 h 99"/>
                <a:gd name="T68" fmla="*/ 9 w 46"/>
                <a:gd name="T69" fmla="*/ 13 h 99"/>
                <a:gd name="T70" fmla="*/ 6 w 46"/>
                <a:gd name="T71" fmla="*/ 18 h 99"/>
                <a:gd name="T72" fmla="*/ 4 w 46"/>
                <a:gd name="T73" fmla="*/ 26 h 99"/>
                <a:gd name="T74" fmla="*/ 2 w 46"/>
                <a:gd name="T75" fmla="*/ 35 h 99"/>
                <a:gd name="T76" fmla="*/ 1 w 46"/>
                <a:gd name="T77" fmla="*/ 43 h 99"/>
                <a:gd name="T78" fmla="*/ 1 w 46"/>
                <a:gd name="T79" fmla="*/ 55 h 99"/>
                <a:gd name="T80" fmla="*/ 2 w 46"/>
                <a:gd name="T81" fmla="*/ 64 h 99"/>
                <a:gd name="T82" fmla="*/ 4 w 46"/>
                <a:gd name="T83" fmla="*/ 70 h 99"/>
                <a:gd name="T84" fmla="*/ 6 w 46"/>
                <a:gd name="T85" fmla="*/ 78 h 99"/>
                <a:gd name="T86" fmla="*/ 10 w 46"/>
                <a:gd name="T87" fmla="*/ 84 h 99"/>
                <a:gd name="T88" fmla="*/ 13 w 46"/>
                <a:gd name="T89" fmla="*/ 90 h 99"/>
                <a:gd name="T90" fmla="*/ 19 w 46"/>
                <a:gd name="T91" fmla="*/ 95 h 99"/>
                <a:gd name="T92" fmla="*/ 26 w 46"/>
                <a:gd name="T93" fmla="*/ 96 h 99"/>
                <a:gd name="T94" fmla="*/ 31 w 46"/>
                <a:gd name="T95" fmla="*/ 94 h 99"/>
                <a:gd name="T96" fmla="*/ 35 w 46"/>
                <a:gd name="T97" fmla="*/ 90 h 99"/>
                <a:gd name="T98" fmla="*/ 39 w 46"/>
                <a:gd name="T99" fmla="*/ 84 h 99"/>
                <a:gd name="T100" fmla="*/ 41 w 46"/>
                <a:gd name="T101" fmla="*/ 78 h 99"/>
                <a:gd name="T102" fmla="*/ 44 w 46"/>
                <a:gd name="T103" fmla="*/ 70 h 99"/>
                <a:gd name="T104" fmla="*/ 45 w 46"/>
                <a:gd name="T105" fmla="*/ 62 h 99"/>
                <a:gd name="T106" fmla="*/ 45 w 46"/>
                <a:gd name="T107" fmla="*/ 53 h 99"/>
                <a:gd name="T108" fmla="*/ 45 w 46"/>
                <a:gd name="T109" fmla="*/ 43 h 99"/>
                <a:gd name="T110" fmla="*/ 44 w 46"/>
                <a:gd name="T111" fmla="*/ 33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99"/>
                <a:gd name="T170" fmla="*/ 46 w 46"/>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99">
                  <a:moveTo>
                    <a:pt x="44" y="29"/>
                  </a:moveTo>
                  <a:lnTo>
                    <a:pt x="45" y="31"/>
                  </a:lnTo>
                  <a:lnTo>
                    <a:pt x="45" y="36"/>
                  </a:lnTo>
                  <a:lnTo>
                    <a:pt x="46" y="39"/>
                  </a:lnTo>
                  <a:lnTo>
                    <a:pt x="46" y="40"/>
                  </a:lnTo>
                  <a:lnTo>
                    <a:pt x="46" y="43"/>
                  </a:lnTo>
                  <a:lnTo>
                    <a:pt x="46" y="46"/>
                  </a:lnTo>
                  <a:lnTo>
                    <a:pt x="46" y="48"/>
                  </a:lnTo>
                  <a:lnTo>
                    <a:pt x="46" y="51"/>
                  </a:lnTo>
                  <a:lnTo>
                    <a:pt x="46" y="53"/>
                  </a:lnTo>
                  <a:lnTo>
                    <a:pt x="46" y="55"/>
                  </a:lnTo>
                  <a:lnTo>
                    <a:pt x="46" y="57"/>
                  </a:lnTo>
                  <a:lnTo>
                    <a:pt x="46" y="60"/>
                  </a:lnTo>
                  <a:lnTo>
                    <a:pt x="46" y="62"/>
                  </a:lnTo>
                  <a:lnTo>
                    <a:pt x="44" y="74"/>
                  </a:lnTo>
                  <a:lnTo>
                    <a:pt x="44" y="75"/>
                  </a:lnTo>
                  <a:lnTo>
                    <a:pt x="43" y="78"/>
                  </a:lnTo>
                  <a:lnTo>
                    <a:pt x="43" y="79"/>
                  </a:lnTo>
                  <a:lnTo>
                    <a:pt x="41" y="82"/>
                  </a:lnTo>
                  <a:lnTo>
                    <a:pt x="41" y="83"/>
                  </a:lnTo>
                  <a:lnTo>
                    <a:pt x="40" y="84"/>
                  </a:lnTo>
                  <a:lnTo>
                    <a:pt x="39" y="87"/>
                  </a:lnTo>
                  <a:lnTo>
                    <a:pt x="39" y="88"/>
                  </a:lnTo>
                  <a:lnTo>
                    <a:pt x="37" y="90"/>
                  </a:lnTo>
                  <a:lnTo>
                    <a:pt x="36" y="91"/>
                  </a:lnTo>
                  <a:lnTo>
                    <a:pt x="36" y="92"/>
                  </a:lnTo>
                  <a:lnTo>
                    <a:pt x="35" y="94"/>
                  </a:lnTo>
                  <a:lnTo>
                    <a:pt x="34" y="95"/>
                  </a:lnTo>
                  <a:lnTo>
                    <a:pt x="32" y="95"/>
                  </a:lnTo>
                  <a:lnTo>
                    <a:pt x="31" y="96"/>
                  </a:lnTo>
                  <a:lnTo>
                    <a:pt x="30" y="97"/>
                  </a:lnTo>
                  <a:lnTo>
                    <a:pt x="28" y="99"/>
                  </a:lnTo>
                  <a:lnTo>
                    <a:pt x="27" y="99"/>
                  </a:lnTo>
                  <a:lnTo>
                    <a:pt x="26" y="99"/>
                  </a:lnTo>
                  <a:lnTo>
                    <a:pt x="24" y="99"/>
                  </a:lnTo>
                  <a:lnTo>
                    <a:pt x="23" y="99"/>
                  </a:lnTo>
                  <a:lnTo>
                    <a:pt x="22" y="99"/>
                  </a:lnTo>
                  <a:lnTo>
                    <a:pt x="21" y="99"/>
                  </a:lnTo>
                  <a:lnTo>
                    <a:pt x="19" y="97"/>
                  </a:lnTo>
                  <a:lnTo>
                    <a:pt x="18" y="97"/>
                  </a:lnTo>
                  <a:lnTo>
                    <a:pt x="15" y="95"/>
                  </a:lnTo>
                  <a:lnTo>
                    <a:pt x="14" y="94"/>
                  </a:lnTo>
                  <a:lnTo>
                    <a:pt x="13" y="92"/>
                  </a:lnTo>
                  <a:lnTo>
                    <a:pt x="11" y="91"/>
                  </a:lnTo>
                  <a:lnTo>
                    <a:pt x="10" y="90"/>
                  </a:lnTo>
                  <a:lnTo>
                    <a:pt x="10" y="88"/>
                  </a:lnTo>
                  <a:lnTo>
                    <a:pt x="9" y="87"/>
                  </a:lnTo>
                  <a:lnTo>
                    <a:pt x="8" y="86"/>
                  </a:lnTo>
                  <a:lnTo>
                    <a:pt x="8" y="83"/>
                  </a:lnTo>
                  <a:lnTo>
                    <a:pt x="6" y="82"/>
                  </a:lnTo>
                  <a:lnTo>
                    <a:pt x="5" y="81"/>
                  </a:lnTo>
                  <a:lnTo>
                    <a:pt x="5" y="78"/>
                  </a:lnTo>
                  <a:lnTo>
                    <a:pt x="4" y="75"/>
                  </a:lnTo>
                  <a:lnTo>
                    <a:pt x="4" y="74"/>
                  </a:lnTo>
                  <a:lnTo>
                    <a:pt x="2" y="71"/>
                  </a:lnTo>
                  <a:lnTo>
                    <a:pt x="2" y="69"/>
                  </a:lnTo>
                  <a:lnTo>
                    <a:pt x="1" y="66"/>
                  </a:lnTo>
                  <a:lnTo>
                    <a:pt x="1" y="65"/>
                  </a:lnTo>
                  <a:lnTo>
                    <a:pt x="1" y="62"/>
                  </a:lnTo>
                  <a:lnTo>
                    <a:pt x="1" y="60"/>
                  </a:lnTo>
                  <a:lnTo>
                    <a:pt x="0" y="57"/>
                  </a:lnTo>
                  <a:lnTo>
                    <a:pt x="0" y="55"/>
                  </a:lnTo>
                  <a:lnTo>
                    <a:pt x="0" y="53"/>
                  </a:lnTo>
                  <a:lnTo>
                    <a:pt x="0" y="51"/>
                  </a:lnTo>
                  <a:lnTo>
                    <a:pt x="0" y="46"/>
                  </a:lnTo>
                  <a:lnTo>
                    <a:pt x="0" y="43"/>
                  </a:lnTo>
                  <a:lnTo>
                    <a:pt x="0" y="40"/>
                  </a:lnTo>
                  <a:lnTo>
                    <a:pt x="0" y="38"/>
                  </a:lnTo>
                  <a:lnTo>
                    <a:pt x="1" y="36"/>
                  </a:lnTo>
                  <a:lnTo>
                    <a:pt x="1" y="34"/>
                  </a:lnTo>
                  <a:lnTo>
                    <a:pt x="1" y="29"/>
                  </a:lnTo>
                  <a:lnTo>
                    <a:pt x="2" y="27"/>
                  </a:lnTo>
                  <a:lnTo>
                    <a:pt x="2" y="25"/>
                  </a:lnTo>
                  <a:lnTo>
                    <a:pt x="4" y="24"/>
                  </a:lnTo>
                  <a:lnTo>
                    <a:pt x="4" y="21"/>
                  </a:lnTo>
                  <a:lnTo>
                    <a:pt x="5" y="20"/>
                  </a:lnTo>
                  <a:lnTo>
                    <a:pt x="5" y="17"/>
                  </a:lnTo>
                  <a:lnTo>
                    <a:pt x="6" y="16"/>
                  </a:lnTo>
                  <a:lnTo>
                    <a:pt x="6" y="14"/>
                  </a:lnTo>
                  <a:lnTo>
                    <a:pt x="8" y="12"/>
                  </a:lnTo>
                  <a:lnTo>
                    <a:pt x="8" y="11"/>
                  </a:lnTo>
                  <a:lnTo>
                    <a:pt x="10" y="8"/>
                  </a:lnTo>
                  <a:lnTo>
                    <a:pt x="11" y="7"/>
                  </a:lnTo>
                  <a:lnTo>
                    <a:pt x="15" y="3"/>
                  </a:lnTo>
                  <a:lnTo>
                    <a:pt x="17" y="2"/>
                  </a:lnTo>
                  <a:lnTo>
                    <a:pt x="18" y="0"/>
                  </a:lnTo>
                  <a:lnTo>
                    <a:pt x="19" y="0"/>
                  </a:lnTo>
                  <a:lnTo>
                    <a:pt x="21" y="0"/>
                  </a:lnTo>
                  <a:lnTo>
                    <a:pt x="22" y="0"/>
                  </a:lnTo>
                  <a:lnTo>
                    <a:pt x="23" y="0"/>
                  </a:lnTo>
                  <a:lnTo>
                    <a:pt x="24" y="0"/>
                  </a:lnTo>
                  <a:lnTo>
                    <a:pt x="26" y="0"/>
                  </a:lnTo>
                  <a:lnTo>
                    <a:pt x="27" y="0"/>
                  </a:lnTo>
                  <a:lnTo>
                    <a:pt x="27" y="2"/>
                  </a:lnTo>
                  <a:lnTo>
                    <a:pt x="28" y="2"/>
                  </a:lnTo>
                  <a:lnTo>
                    <a:pt x="30" y="3"/>
                  </a:lnTo>
                  <a:lnTo>
                    <a:pt x="32" y="4"/>
                  </a:lnTo>
                  <a:lnTo>
                    <a:pt x="34" y="5"/>
                  </a:lnTo>
                  <a:lnTo>
                    <a:pt x="34" y="7"/>
                  </a:lnTo>
                  <a:lnTo>
                    <a:pt x="36" y="8"/>
                  </a:lnTo>
                  <a:lnTo>
                    <a:pt x="37" y="11"/>
                  </a:lnTo>
                  <a:lnTo>
                    <a:pt x="37" y="12"/>
                  </a:lnTo>
                  <a:lnTo>
                    <a:pt x="39" y="13"/>
                  </a:lnTo>
                  <a:lnTo>
                    <a:pt x="40" y="14"/>
                  </a:lnTo>
                  <a:lnTo>
                    <a:pt x="40" y="17"/>
                  </a:lnTo>
                  <a:lnTo>
                    <a:pt x="41" y="18"/>
                  </a:lnTo>
                  <a:lnTo>
                    <a:pt x="41" y="21"/>
                  </a:lnTo>
                  <a:lnTo>
                    <a:pt x="43" y="22"/>
                  </a:lnTo>
                  <a:lnTo>
                    <a:pt x="43" y="25"/>
                  </a:lnTo>
                  <a:lnTo>
                    <a:pt x="44" y="29"/>
                  </a:lnTo>
                  <a:lnTo>
                    <a:pt x="43" y="30"/>
                  </a:lnTo>
                  <a:lnTo>
                    <a:pt x="43" y="26"/>
                  </a:lnTo>
                  <a:lnTo>
                    <a:pt x="41" y="24"/>
                  </a:lnTo>
                  <a:lnTo>
                    <a:pt x="41" y="22"/>
                  </a:lnTo>
                  <a:lnTo>
                    <a:pt x="40" y="20"/>
                  </a:lnTo>
                  <a:lnTo>
                    <a:pt x="39" y="18"/>
                  </a:lnTo>
                  <a:lnTo>
                    <a:pt x="39" y="17"/>
                  </a:lnTo>
                  <a:lnTo>
                    <a:pt x="37" y="14"/>
                  </a:lnTo>
                  <a:lnTo>
                    <a:pt x="37" y="13"/>
                  </a:lnTo>
                  <a:lnTo>
                    <a:pt x="36" y="12"/>
                  </a:lnTo>
                  <a:lnTo>
                    <a:pt x="35" y="11"/>
                  </a:lnTo>
                  <a:lnTo>
                    <a:pt x="34" y="8"/>
                  </a:lnTo>
                  <a:lnTo>
                    <a:pt x="32" y="8"/>
                  </a:lnTo>
                  <a:lnTo>
                    <a:pt x="31" y="7"/>
                  </a:lnTo>
                  <a:lnTo>
                    <a:pt x="31" y="5"/>
                  </a:lnTo>
                  <a:lnTo>
                    <a:pt x="30" y="5"/>
                  </a:lnTo>
                  <a:lnTo>
                    <a:pt x="28" y="4"/>
                  </a:lnTo>
                  <a:lnTo>
                    <a:pt x="27" y="4"/>
                  </a:lnTo>
                  <a:lnTo>
                    <a:pt x="26" y="3"/>
                  </a:lnTo>
                  <a:lnTo>
                    <a:pt x="24" y="3"/>
                  </a:lnTo>
                  <a:lnTo>
                    <a:pt x="23" y="3"/>
                  </a:lnTo>
                  <a:lnTo>
                    <a:pt x="22" y="3"/>
                  </a:lnTo>
                  <a:lnTo>
                    <a:pt x="21" y="3"/>
                  </a:lnTo>
                  <a:lnTo>
                    <a:pt x="19" y="3"/>
                  </a:lnTo>
                  <a:lnTo>
                    <a:pt x="17" y="4"/>
                  </a:lnTo>
                  <a:lnTo>
                    <a:pt x="15" y="5"/>
                  </a:lnTo>
                  <a:lnTo>
                    <a:pt x="14" y="7"/>
                  </a:lnTo>
                  <a:lnTo>
                    <a:pt x="11" y="9"/>
                  </a:lnTo>
                  <a:lnTo>
                    <a:pt x="10" y="11"/>
                  </a:lnTo>
                  <a:lnTo>
                    <a:pt x="9" y="13"/>
                  </a:lnTo>
                  <a:lnTo>
                    <a:pt x="8" y="14"/>
                  </a:lnTo>
                  <a:lnTo>
                    <a:pt x="8" y="16"/>
                  </a:lnTo>
                  <a:lnTo>
                    <a:pt x="6" y="17"/>
                  </a:lnTo>
                  <a:lnTo>
                    <a:pt x="6" y="18"/>
                  </a:lnTo>
                  <a:lnTo>
                    <a:pt x="5" y="21"/>
                  </a:lnTo>
                  <a:lnTo>
                    <a:pt x="5" y="22"/>
                  </a:lnTo>
                  <a:lnTo>
                    <a:pt x="4" y="25"/>
                  </a:lnTo>
                  <a:lnTo>
                    <a:pt x="4" y="26"/>
                  </a:lnTo>
                  <a:lnTo>
                    <a:pt x="4" y="29"/>
                  </a:lnTo>
                  <a:lnTo>
                    <a:pt x="2" y="30"/>
                  </a:lnTo>
                  <a:lnTo>
                    <a:pt x="2" y="33"/>
                  </a:lnTo>
                  <a:lnTo>
                    <a:pt x="2" y="35"/>
                  </a:lnTo>
                  <a:lnTo>
                    <a:pt x="2" y="36"/>
                  </a:lnTo>
                  <a:lnTo>
                    <a:pt x="1" y="39"/>
                  </a:lnTo>
                  <a:lnTo>
                    <a:pt x="1" y="42"/>
                  </a:lnTo>
                  <a:lnTo>
                    <a:pt x="1" y="43"/>
                  </a:lnTo>
                  <a:lnTo>
                    <a:pt x="1" y="46"/>
                  </a:lnTo>
                  <a:lnTo>
                    <a:pt x="1" y="49"/>
                  </a:lnTo>
                  <a:lnTo>
                    <a:pt x="1" y="52"/>
                  </a:lnTo>
                  <a:lnTo>
                    <a:pt x="1" y="55"/>
                  </a:lnTo>
                  <a:lnTo>
                    <a:pt x="1" y="57"/>
                  </a:lnTo>
                  <a:lnTo>
                    <a:pt x="1" y="59"/>
                  </a:lnTo>
                  <a:lnTo>
                    <a:pt x="2" y="61"/>
                  </a:lnTo>
                  <a:lnTo>
                    <a:pt x="2" y="64"/>
                  </a:lnTo>
                  <a:lnTo>
                    <a:pt x="2" y="66"/>
                  </a:lnTo>
                  <a:lnTo>
                    <a:pt x="4" y="69"/>
                  </a:lnTo>
                  <a:lnTo>
                    <a:pt x="4" y="68"/>
                  </a:lnTo>
                  <a:lnTo>
                    <a:pt x="4" y="70"/>
                  </a:lnTo>
                  <a:lnTo>
                    <a:pt x="5" y="73"/>
                  </a:lnTo>
                  <a:lnTo>
                    <a:pt x="5" y="74"/>
                  </a:lnTo>
                  <a:lnTo>
                    <a:pt x="6" y="77"/>
                  </a:lnTo>
                  <a:lnTo>
                    <a:pt x="6" y="78"/>
                  </a:lnTo>
                  <a:lnTo>
                    <a:pt x="8" y="81"/>
                  </a:lnTo>
                  <a:lnTo>
                    <a:pt x="8" y="82"/>
                  </a:lnTo>
                  <a:lnTo>
                    <a:pt x="9" y="83"/>
                  </a:lnTo>
                  <a:lnTo>
                    <a:pt x="10" y="84"/>
                  </a:lnTo>
                  <a:lnTo>
                    <a:pt x="10" y="86"/>
                  </a:lnTo>
                  <a:lnTo>
                    <a:pt x="11" y="87"/>
                  </a:lnTo>
                  <a:lnTo>
                    <a:pt x="13" y="88"/>
                  </a:lnTo>
                  <a:lnTo>
                    <a:pt x="13" y="90"/>
                  </a:lnTo>
                  <a:lnTo>
                    <a:pt x="14" y="91"/>
                  </a:lnTo>
                  <a:lnTo>
                    <a:pt x="17" y="94"/>
                  </a:lnTo>
                  <a:lnTo>
                    <a:pt x="18" y="95"/>
                  </a:lnTo>
                  <a:lnTo>
                    <a:pt x="19" y="95"/>
                  </a:lnTo>
                  <a:lnTo>
                    <a:pt x="22" y="96"/>
                  </a:lnTo>
                  <a:lnTo>
                    <a:pt x="23" y="96"/>
                  </a:lnTo>
                  <a:lnTo>
                    <a:pt x="24" y="96"/>
                  </a:lnTo>
                  <a:lnTo>
                    <a:pt x="26" y="96"/>
                  </a:lnTo>
                  <a:lnTo>
                    <a:pt x="27" y="96"/>
                  </a:lnTo>
                  <a:lnTo>
                    <a:pt x="28" y="95"/>
                  </a:lnTo>
                  <a:lnTo>
                    <a:pt x="30" y="95"/>
                  </a:lnTo>
                  <a:lnTo>
                    <a:pt x="31" y="94"/>
                  </a:lnTo>
                  <a:lnTo>
                    <a:pt x="32" y="92"/>
                  </a:lnTo>
                  <a:lnTo>
                    <a:pt x="34" y="92"/>
                  </a:lnTo>
                  <a:lnTo>
                    <a:pt x="34" y="91"/>
                  </a:lnTo>
                  <a:lnTo>
                    <a:pt x="35" y="90"/>
                  </a:lnTo>
                  <a:lnTo>
                    <a:pt x="36" y="88"/>
                  </a:lnTo>
                  <a:lnTo>
                    <a:pt x="36" y="87"/>
                  </a:lnTo>
                  <a:lnTo>
                    <a:pt x="37" y="86"/>
                  </a:lnTo>
                  <a:lnTo>
                    <a:pt x="39" y="84"/>
                  </a:lnTo>
                  <a:lnTo>
                    <a:pt x="39" y="83"/>
                  </a:lnTo>
                  <a:lnTo>
                    <a:pt x="40" y="81"/>
                  </a:lnTo>
                  <a:lnTo>
                    <a:pt x="40" y="79"/>
                  </a:lnTo>
                  <a:lnTo>
                    <a:pt x="41" y="78"/>
                  </a:lnTo>
                  <a:lnTo>
                    <a:pt x="41" y="77"/>
                  </a:lnTo>
                  <a:lnTo>
                    <a:pt x="43" y="74"/>
                  </a:lnTo>
                  <a:lnTo>
                    <a:pt x="43" y="71"/>
                  </a:lnTo>
                  <a:lnTo>
                    <a:pt x="44" y="70"/>
                  </a:lnTo>
                  <a:lnTo>
                    <a:pt x="44" y="69"/>
                  </a:lnTo>
                  <a:lnTo>
                    <a:pt x="44" y="66"/>
                  </a:lnTo>
                  <a:lnTo>
                    <a:pt x="44" y="64"/>
                  </a:lnTo>
                  <a:lnTo>
                    <a:pt x="45" y="62"/>
                  </a:lnTo>
                  <a:lnTo>
                    <a:pt x="45" y="60"/>
                  </a:lnTo>
                  <a:lnTo>
                    <a:pt x="45" y="57"/>
                  </a:lnTo>
                  <a:lnTo>
                    <a:pt x="45" y="55"/>
                  </a:lnTo>
                  <a:lnTo>
                    <a:pt x="45" y="53"/>
                  </a:lnTo>
                  <a:lnTo>
                    <a:pt x="45" y="51"/>
                  </a:lnTo>
                  <a:lnTo>
                    <a:pt x="45" y="48"/>
                  </a:lnTo>
                  <a:lnTo>
                    <a:pt x="45" y="46"/>
                  </a:lnTo>
                  <a:lnTo>
                    <a:pt x="45" y="43"/>
                  </a:lnTo>
                  <a:lnTo>
                    <a:pt x="45" y="42"/>
                  </a:lnTo>
                  <a:lnTo>
                    <a:pt x="45" y="39"/>
                  </a:lnTo>
                  <a:lnTo>
                    <a:pt x="44" y="36"/>
                  </a:lnTo>
                  <a:lnTo>
                    <a:pt x="44" y="33"/>
                  </a:lnTo>
                  <a:lnTo>
                    <a:pt x="43" y="30"/>
                  </a:lnTo>
                  <a:lnTo>
                    <a:pt x="44" y="29"/>
                  </a:lnTo>
                  <a:close/>
                </a:path>
              </a:pathLst>
            </a:custGeom>
            <a:solidFill>
              <a:srgbClr val="808080"/>
            </a:solidFill>
            <a:ln w="9525">
              <a:noFill/>
              <a:round/>
              <a:headEnd/>
              <a:tailEnd/>
            </a:ln>
          </p:spPr>
          <p:txBody>
            <a:bodyPr/>
            <a:lstStyle/>
            <a:p>
              <a:endParaRPr lang="en-US"/>
            </a:p>
          </p:txBody>
        </p:sp>
        <p:sp>
          <p:nvSpPr>
            <p:cNvPr id="485" name="Freeform 631"/>
            <p:cNvSpPr>
              <a:spLocks/>
            </p:cNvSpPr>
            <p:nvPr/>
          </p:nvSpPr>
          <p:spPr bwMode="auto">
            <a:xfrm>
              <a:off x="2765" y="1160"/>
              <a:ext cx="25" cy="55"/>
            </a:xfrm>
            <a:custGeom>
              <a:avLst/>
              <a:gdLst>
                <a:gd name="T0" fmla="*/ 8 w 25"/>
                <a:gd name="T1" fmla="*/ 1 h 55"/>
                <a:gd name="T2" fmla="*/ 11 w 25"/>
                <a:gd name="T3" fmla="*/ 0 h 55"/>
                <a:gd name="T4" fmla="*/ 13 w 25"/>
                <a:gd name="T5" fmla="*/ 0 h 55"/>
                <a:gd name="T6" fmla="*/ 15 w 25"/>
                <a:gd name="T7" fmla="*/ 1 h 55"/>
                <a:gd name="T8" fmla="*/ 19 w 25"/>
                <a:gd name="T9" fmla="*/ 3 h 55"/>
                <a:gd name="T10" fmla="*/ 20 w 25"/>
                <a:gd name="T11" fmla="*/ 4 h 55"/>
                <a:gd name="T12" fmla="*/ 20 w 25"/>
                <a:gd name="T13" fmla="*/ 7 h 55"/>
                <a:gd name="T14" fmla="*/ 21 w 25"/>
                <a:gd name="T15" fmla="*/ 8 h 55"/>
                <a:gd name="T16" fmla="*/ 23 w 25"/>
                <a:gd name="T17" fmla="*/ 11 h 55"/>
                <a:gd name="T18" fmla="*/ 24 w 25"/>
                <a:gd name="T19" fmla="*/ 12 h 55"/>
                <a:gd name="T20" fmla="*/ 24 w 25"/>
                <a:gd name="T21" fmla="*/ 14 h 55"/>
                <a:gd name="T22" fmla="*/ 25 w 25"/>
                <a:gd name="T23" fmla="*/ 18 h 55"/>
                <a:gd name="T24" fmla="*/ 25 w 25"/>
                <a:gd name="T25" fmla="*/ 21 h 55"/>
                <a:gd name="T26" fmla="*/ 25 w 25"/>
                <a:gd name="T27" fmla="*/ 24 h 55"/>
                <a:gd name="T28" fmla="*/ 25 w 25"/>
                <a:gd name="T29" fmla="*/ 26 h 55"/>
                <a:gd name="T30" fmla="*/ 25 w 25"/>
                <a:gd name="T31" fmla="*/ 29 h 55"/>
                <a:gd name="T32" fmla="*/ 25 w 25"/>
                <a:gd name="T33" fmla="*/ 31 h 55"/>
                <a:gd name="T34" fmla="*/ 25 w 25"/>
                <a:gd name="T35" fmla="*/ 34 h 55"/>
                <a:gd name="T36" fmla="*/ 24 w 25"/>
                <a:gd name="T37" fmla="*/ 42 h 55"/>
                <a:gd name="T38" fmla="*/ 24 w 25"/>
                <a:gd name="T39" fmla="*/ 44 h 55"/>
                <a:gd name="T40" fmla="*/ 23 w 25"/>
                <a:gd name="T41" fmla="*/ 46 h 55"/>
                <a:gd name="T42" fmla="*/ 21 w 25"/>
                <a:gd name="T43" fmla="*/ 47 h 55"/>
                <a:gd name="T44" fmla="*/ 21 w 25"/>
                <a:gd name="T45" fmla="*/ 49 h 55"/>
                <a:gd name="T46" fmla="*/ 19 w 25"/>
                <a:gd name="T47" fmla="*/ 52 h 55"/>
                <a:gd name="T48" fmla="*/ 16 w 25"/>
                <a:gd name="T49" fmla="*/ 53 h 55"/>
                <a:gd name="T50" fmla="*/ 15 w 25"/>
                <a:gd name="T51" fmla="*/ 53 h 55"/>
                <a:gd name="T52" fmla="*/ 15 w 25"/>
                <a:gd name="T53" fmla="*/ 53 h 55"/>
                <a:gd name="T54" fmla="*/ 13 w 25"/>
                <a:gd name="T55" fmla="*/ 55 h 55"/>
                <a:gd name="T56" fmla="*/ 12 w 25"/>
                <a:gd name="T57" fmla="*/ 53 h 55"/>
                <a:gd name="T58" fmla="*/ 11 w 25"/>
                <a:gd name="T59" fmla="*/ 53 h 55"/>
                <a:gd name="T60" fmla="*/ 7 w 25"/>
                <a:gd name="T61" fmla="*/ 51 h 55"/>
                <a:gd name="T62" fmla="*/ 6 w 25"/>
                <a:gd name="T63" fmla="*/ 49 h 55"/>
                <a:gd name="T64" fmla="*/ 4 w 25"/>
                <a:gd name="T65" fmla="*/ 48 h 55"/>
                <a:gd name="T66" fmla="*/ 4 w 25"/>
                <a:gd name="T67" fmla="*/ 46 h 55"/>
                <a:gd name="T68" fmla="*/ 3 w 25"/>
                <a:gd name="T69" fmla="*/ 44 h 55"/>
                <a:gd name="T70" fmla="*/ 2 w 25"/>
                <a:gd name="T71" fmla="*/ 42 h 55"/>
                <a:gd name="T72" fmla="*/ 2 w 25"/>
                <a:gd name="T73" fmla="*/ 38 h 55"/>
                <a:gd name="T74" fmla="*/ 0 w 25"/>
                <a:gd name="T75" fmla="*/ 35 h 55"/>
                <a:gd name="T76" fmla="*/ 0 w 25"/>
                <a:gd name="T77" fmla="*/ 33 h 55"/>
                <a:gd name="T78" fmla="*/ 0 w 25"/>
                <a:gd name="T79" fmla="*/ 30 h 55"/>
                <a:gd name="T80" fmla="*/ 0 w 25"/>
                <a:gd name="T81" fmla="*/ 27 h 55"/>
                <a:gd name="T82" fmla="*/ 0 w 25"/>
                <a:gd name="T83" fmla="*/ 25 h 55"/>
                <a:gd name="T84" fmla="*/ 0 w 25"/>
                <a:gd name="T85" fmla="*/ 22 h 55"/>
                <a:gd name="T86" fmla="*/ 2 w 25"/>
                <a:gd name="T87" fmla="*/ 14 h 55"/>
                <a:gd name="T88" fmla="*/ 2 w 25"/>
                <a:gd name="T89" fmla="*/ 12 h 55"/>
                <a:gd name="T90" fmla="*/ 3 w 25"/>
                <a:gd name="T91" fmla="*/ 11 h 55"/>
                <a:gd name="T92" fmla="*/ 3 w 25"/>
                <a:gd name="T93" fmla="*/ 8 h 55"/>
                <a:gd name="T94" fmla="*/ 4 w 25"/>
                <a:gd name="T95" fmla="*/ 7 h 55"/>
                <a:gd name="T96" fmla="*/ 6 w 25"/>
                <a:gd name="T97" fmla="*/ 5 h 55"/>
                <a:gd name="T98" fmla="*/ 7 w 25"/>
                <a:gd name="T99" fmla="*/ 3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5"/>
                <a:gd name="T151" fmla="*/ 0 h 55"/>
                <a:gd name="T152" fmla="*/ 25 w 25"/>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5" h="55">
                  <a:moveTo>
                    <a:pt x="7" y="3"/>
                  </a:moveTo>
                  <a:lnTo>
                    <a:pt x="8" y="1"/>
                  </a:lnTo>
                  <a:lnTo>
                    <a:pt x="10" y="1"/>
                  </a:lnTo>
                  <a:lnTo>
                    <a:pt x="11" y="0"/>
                  </a:lnTo>
                  <a:lnTo>
                    <a:pt x="12" y="0"/>
                  </a:lnTo>
                  <a:lnTo>
                    <a:pt x="13" y="0"/>
                  </a:lnTo>
                  <a:lnTo>
                    <a:pt x="15" y="0"/>
                  </a:lnTo>
                  <a:lnTo>
                    <a:pt x="15" y="1"/>
                  </a:lnTo>
                  <a:lnTo>
                    <a:pt x="15" y="0"/>
                  </a:lnTo>
                  <a:lnTo>
                    <a:pt x="19" y="3"/>
                  </a:lnTo>
                  <a:lnTo>
                    <a:pt x="19" y="4"/>
                  </a:lnTo>
                  <a:lnTo>
                    <a:pt x="20" y="4"/>
                  </a:lnTo>
                  <a:lnTo>
                    <a:pt x="20" y="5"/>
                  </a:lnTo>
                  <a:lnTo>
                    <a:pt x="20" y="7"/>
                  </a:lnTo>
                  <a:lnTo>
                    <a:pt x="21" y="7"/>
                  </a:lnTo>
                  <a:lnTo>
                    <a:pt x="21" y="8"/>
                  </a:lnTo>
                  <a:lnTo>
                    <a:pt x="23" y="9"/>
                  </a:lnTo>
                  <a:lnTo>
                    <a:pt x="23" y="11"/>
                  </a:lnTo>
                  <a:lnTo>
                    <a:pt x="23" y="12"/>
                  </a:lnTo>
                  <a:lnTo>
                    <a:pt x="24" y="12"/>
                  </a:lnTo>
                  <a:lnTo>
                    <a:pt x="24" y="13"/>
                  </a:lnTo>
                  <a:lnTo>
                    <a:pt x="24" y="14"/>
                  </a:lnTo>
                  <a:lnTo>
                    <a:pt x="24" y="16"/>
                  </a:lnTo>
                  <a:lnTo>
                    <a:pt x="25" y="18"/>
                  </a:lnTo>
                  <a:lnTo>
                    <a:pt x="25" y="20"/>
                  </a:lnTo>
                  <a:lnTo>
                    <a:pt x="25" y="21"/>
                  </a:lnTo>
                  <a:lnTo>
                    <a:pt x="25" y="22"/>
                  </a:lnTo>
                  <a:lnTo>
                    <a:pt x="25" y="24"/>
                  </a:lnTo>
                  <a:lnTo>
                    <a:pt x="25" y="25"/>
                  </a:lnTo>
                  <a:lnTo>
                    <a:pt x="25" y="26"/>
                  </a:lnTo>
                  <a:lnTo>
                    <a:pt x="25" y="27"/>
                  </a:lnTo>
                  <a:lnTo>
                    <a:pt x="25" y="29"/>
                  </a:lnTo>
                  <a:lnTo>
                    <a:pt x="25" y="30"/>
                  </a:lnTo>
                  <a:lnTo>
                    <a:pt x="25" y="31"/>
                  </a:lnTo>
                  <a:lnTo>
                    <a:pt x="25" y="33"/>
                  </a:lnTo>
                  <a:lnTo>
                    <a:pt x="25" y="34"/>
                  </a:lnTo>
                  <a:lnTo>
                    <a:pt x="24" y="40"/>
                  </a:lnTo>
                  <a:lnTo>
                    <a:pt x="24" y="42"/>
                  </a:lnTo>
                  <a:lnTo>
                    <a:pt x="24" y="43"/>
                  </a:lnTo>
                  <a:lnTo>
                    <a:pt x="24" y="44"/>
                  </a:lnTo>
                  <a:lnTo>
                    <a:pt x="23" y="44"/>
                  </a:lnTo>
                  <a:lnTo>
                    <a:pt x="23" y="46"/>
                  </a:lnTo>
                  <a:lnTo>
                    <a:pt x="23" y="47"/>
                  </a:lnTo>
                  <a:lnTo>
                    <a:pt x="21" y="47"/>
                  </a:lnTo>
                  <a:lnTo>
                    <a:pt x="21" y="48"/>
                  </a:lnTo>
                  <a:lnTo>
                    <a:pt x="21" y="49"/>
                  </a:lnTo>
                  <a:lnTo>
                    <a:pt x="20" y="51"/>
                  </a:lnTo>
                  <a:lnTo>
                    <a:pt x="19" y="52"/>
                  </a:lnTo>
                  <a:lnTo>
                    <a:pt x="17" y="53"/>
                  </a:lnTo>
                  <a:lnTo>
                    <a:pt x="16" y="53"/>
                  </a:lnTo>
                  <a:lnTo>
                    <a:pt x="15" y="55"/>
                  </a:lnTo>
                  <a:lnTo>
                    <a:pt x="15" y="53"/>
                  </a:lnTo>
                  <a:lnTo>
                    <a:pt x="15" y="55"/>
                  </a:lnTo>
                  <a:lnTo>
                    <a:pt x="15" y="53"/>
                  </a:lnTo>
                  <a:lnTo>
                    <a:pt x="15" y="55"/>
                  </a:lnTo>
                  <a:lnTo>
                    <a:pt x="13" y="55"/>
                  </a:lnTo>
                  <a:lnTo>
                    <a:pt x="12" y="55"/>
                  </a:lnTo>
                  <a:lnTo>
                    <a:pt x="12" y="53"/>
                  </a:lnTo>
                  <a:lnTo>
                    <a:pt x="11" y="55"/>
                  </a:lnTo>
                  <a:lnTo>
                    <a:pt x="11" y="53"/>
                  </a:lnTo>
                  <a:lnTo>
                    <a:pt x="7" y="52"/>
                  </a:lnTo>
                  <a:lnTo>
                    <a:pt x="7" y="51"/>
                  </a:lnTo>
                  <a:lnTo>
                    <a:pt x="6" y="51"/>
                  </a:lnTo>
                  <a:lnTo>
                    <a:pt x="6" y="49"/>
                  </a:lnTo>
                  <a:lnTo>
                    <a:pt x="6" y="48"/>
                  </a:lnTo>
                  <a:lnTo>
                    <a:pt x="4" y="48"/>
                  </a:lnTo>
                  <a:lnTo>
                    <a:pt x="4" y="47"/>
                  </a:lnTo>
                  <a:lnTo>
                    <a:pt x="4" y="46"/>
                  </a:lnTo>
                  <a:lnTo>
                    <a:pt x="3" y="46"/>
                  </a:lnTo>
                  <a:lnTo>
                    <a:pt x="3" y="44"/>
                  </a:lnTo>
                  <a:lnTo>
                    <a:pt x="3" y="43"/>
                  </a:lnTo>
                  <a:lnTo>
                    <a:pt x="2" y="42"/>
                  </a:lnTo>
                  <a:lnTo>
                    <a:pt x="2" y="40"/>
                  </a:lnTo>
                  <a:lnTo>
                    <a:pt x="2" y="38"/>
                  </a:lnTo>
                  <a:lnTo>
                    <a:pt x="0" y="36"/>
                  </a:lnTo>
                  <a:lnTo>
                    <a:pt x="0" y="35"/>
                  </a:lnTo>
                  <a:lnTo>
                    <a:pt x="0" y="34"/>
                  </a:lnTo>
                  <a:lnTo>
                    <a:pt x="0" y="33"/>
                  </a:lnTo>
                  <a:lnTo>
                    <a:pt x="0" y="31"/>
                  </a:lnTo>
                  <a:lnTo>
                    <a:pt x="0" y="30"/>
                  </a:lnTo>
                  <a:lnTo>
                    <a:pt x="0" y="29"/>
                  </a:lnTo>
                  <a:lnTo>
                    <a:pt x="0" y="27"/>
                  </a:lnTo>
                  <a:lnTo>
                    <a:pt x="0" y="26"/>
                  </a:lnTo>
                  <a:lnTo>
                    <a:pt x="0" y="25"/>
                  </a:lnTo>
                  <a:lnTo>
                    <a:pt x="0" y="24"/>
                  </a:lnTo>
                  <a:lnTo>
                    <a:pt x="0" y="22"/>
                  </a:lnTo>
                  <a:lnTo>
                    <a:pt x="0" y="21"/>
                  </a:lnTo>
                  <a:lnTo>
                    <a:pt x="2" y="14"/>
                  </a:lnTo>
                  <a:lnTo>
                    <a:pt x="2" y="13"/>
                  </a:lnTo>
                  <a:lnTo>
                    <a:pt x="2" y="12"/>
                  </a:lnTo>
                  <a:lnTo>
                    <a:pt x="2" y="11"/>
                  </a:lnTo>
                  <a:lnTo>
                    <a:pt x="3" y="11"/>
                  </a:lnTo>
                  <a:lnTo>
                    <a:pt x="3" y="9"/>
                  </a:lnTo>
                  <a:lnTo>
                    <a:pt x="3" y="8"/>
                  </a:lnTo>
                  <a:lnTo>
                    <a:pt x="4" y="8"/>
                  </a:lnTo>
                  <a:lnTo>
                    <a:pt x="4" y="7"/>
                  </a:lnTo>
                  <a:lnTo>
                    <a:pt x="4" y="5"/>
                  </a:lnTo>
                  <a:lnTo>
                    <a:pt x="6" y="5"/>
                  </a:lnTo>
                  <a:lnTo>
                    <a:pt x="6" y="4"/>
                  </a:lnTo>
                  <a:lnTo>
                    <a:pt x="7" y="3"/>
                  </a:lnTo>
                  <a:close/>
                </a:path>
              </a:pathLst>
            </a:custGeom>
            <a:solidFill>
              <a:srgbClr val="808080"/>
            </a:solidFill>
            <a:ln w="9525">
              <a:noFill/>
              <a:round/>
              <a:headEnd/>
              <a:tailEnd/>
            </a:ln>
          </p:spPr>
          <p:txBody>
            <a:bodyPr/>
            <a:lstStyle/>
            <a:p>
              <a:endParaRPr lang="en-US"/>
            </a:p>
          </p:txBody>
        </p:sp>
        <p:sp>
          <p:nvSpPr>
            <p:cNvPr id="486" name="Freeform 632"/>
            <p:cNvSpPr>
              <a:spLocks/>
            </p:cNvSpPr>
            <p:nvPr/>
          </p:nvSpPr>
          <p:spPr bwMode="auto">
            <a:xfrm>
              <a:off x="2764" y="1159"/>
              <a:ext cx="27" cy="57"/>
            </a:xfrm>
            <a:custGeom>
              <a:avLst/>
              <a:gdLst>
                <a:gd name="T0" fmla="*/ 27 w 27"/>
                <a:gd name="T1" fmla="*/ 22 h 57"/>
                <a:gd name="T2" fmla="*/ 27 w 27"/>
                <a:gd name="T3" fmla="*/ 26 h 57"/>
                <a:gd name="T4" fmla="*/ 27 w 27"/>
                <a:gd name="T5" fmla="*/ 30 h 57"/>
                <a:gd name="T6" fmla="*/ 27 w 27"/>
                <a:gd name="T7" fmla="*/ 34 h 57"/>
                <a:gd name="T8" fmla="*/ 26 w 27"/>
                <a:gd name="T9" fmla="*/ 43 h 57"/>
                <a:gd name="T10" fmla="*/ 24 w 27"/>
                <a:gd name="T11" fmla="*/ 48 h 57"/>
                <a:gd name="T12" fmla="*/ 22 w 27"/>
                <a:gd name="T13" fmla="*/ 52 h 57"/>
                <a:gd name="T14" fmla="*/ 18 w 27"/>
                <a:gd name="T15" fmla="*/ 54 h 57"/>
                <a:gd name="T16" fmla="*/ 16 w 27"/>
                <a:gd name="T17" fmla="*/ 56 h 57"/>
                <a:gd name="T18" fmla="*/ 13 w 27"/>
                <a:gd name="T19" fmla="*/ 56 h 57"/>
                <a:gd name="T20" fmla="*/ 7 w 27"/>
                <a:gd name="T21" fmla="*/ 52 h 57"/>
                <a:gd name="T22" fmla="*/ 4 w 27"/>
                <a:gd name="T23" fmla="*/ 45 h 57"/>
                <a:gd name="T24" fmla="*/ 1 w 27"/>
                <a:gd name="T25" fmla="*/ 40 h 57"/>
                <a:gd name="T26" fmla="*/ 0 w 27"/>
                <a:gd name="T27" fmla="*/ 35 h 57"/>
                <a:gd name="T28" fmla="*/ 0 w 27"/>
                <a:gd name="T29" fmla="*/ 30 h 57"/>
                <a:gd name="T30" fmla="*/ 0 w 27"/>
                <a:gd name="T31" fmla="*/ 25 h 57"/>
                <a:gd name="T32" fmla="*/ 0 w 27"/>
                <a:gd name="T33" fmla="*/ 21 h 57"/>
                <a:gd name="T34" fmla="*/ 3 w 27"/>
                <a:gd name="T35" fmla="*/ 12 h 57"/>
                <a:gd name="T36" fmla="*/ 4 w 27"/>
                <a:gd name="T37" fmla="*/ 8 h 57"/>
                <a:gd name="T38" fmla="*/ 5 w 27"/>
                <a:gd name="T39" fmla="*/ 5 h 57"/>
                <a:gd name="T40" fmla="*/ 9 w 27"/>
                <a:gd name="T41" fmla="*/ 1 h 57"/>
                <a:gd name="T42" fmla="*/ 12 w 27"/>
                <a:gd name="T43" fmla="*/ 0 h 57"/>
                <a:gd name="T44" fmla="*/ 16 w 27"/>
                <a:gd name="T45" fmla="*/ 0 h 57"/>
                <a:gd name="T46" fmla="*/ 20 w 27"/>
                <a:gd name="T47" fmla="*/ 4 h 57"/>
                <a:gd name="T48" fmla="*/ 22 w 27"/>
                <a:gd name="T49" fmla="*/ 5 h 57"/>
                <a:gd name="T50" fmla="*/ 24 w 27"/>
                <a:gd name="T51" fmla="*/ 9 h 57"/>
                <a:gd name="T52" fmla="*/ 25 w 27"/>
                <a:gd name="T53" fmla="*/ 13 h 57"/>
                <a:gd name="T54" fmla="*/ 24 w 27"/>
                <a:gd name="T55" fmla="*/ 14 h 57"/>
                <a:gd name="T56" fmla="*/ 22 w 27"/>
                <a:gd name="T57" fmla="*/ 10 h 57"/>
                <a:gd name="T58" fmla="*/ 21 w 27"/>
                <a:gd name="T59" fmla="*/ 8 h 57"/>
                <a:gd name="T60" fmla="*/ 17 w 27"/>
                <a:gd name="T61" fmla="*/ 4 h 57"/>
                <a:gd name="T62" fmla="*/ 14 w 27"/>
                <a:gd name="T63" fmla="*/ 2 h 57"/>
                <a:gd name="T64" fmla="*/ 11 w 27"/>
                <a:gd name="T65" fmla="*/ 2 h 57"/>
                <a:gd name="T66" fmla="*/ 8 w 27"/>
                <a:gd name="T67" fmla="*/ 6 h 57"/>
                <a:gd name="T68" fmla="*/ 5 w 27"/>
                <a:gd name="T69" fmla="*/ 9 h 57"/>
                <a:gd name="T70" fmla="*/ 4 w 27"/>
                <a:gd name="T71" fmla="*/ 13 h 57"/>
                <a:gd name="T72" fmla="*/ 3 w 27"/>
                <a:gd name="T73" fmla="*/ 17 h 57"/>
                <a:gd name="T74" fmla="*/ 1 w 27"/>
                <a:gd name="T75" fmla="*/ 23 h 57"/>
                <a:gd name="T76" fmla="*/ 1 w 27"/>
                <a:gd name="T77" fmla="*/ 28 h 57"/>
                <a:gd name="T78" fmla="*/ 1 w 27"/>
                <a:gd name="T79" fmla="*/ 32 h 57"/>
                <a:gd name="T80" fmla="*/ 3 w 27"/>
                <a:gd name="T81" fmla="*/ 37 h 57"/>
                <a:gd name="T82" fmla="*/ 4 w 27"/>
                <a:gd name="T83" fmla="*/ 43 h 57"/>
                <a:gd name="T84" fmla="*/ 7 w 27"/>
                <a:gd name="T85" fmla="*/ 48 h 57"/>
                <a:gd name="T86" fmla="*/ 8 w 27"/>
                <a:gd name="T87" fmla="*/ 50 h 57"/>
                <a:gd name="T88" fmla="*/ 11 w 27"/>
                <a:gd name="T89" fmla="*/ 53 h 57"/>
                <a:gd name="T90" fmla="*/ 14 w 27"/>
                <a:gd name="T91" fmla="*/ 54 h 57"/>
                <a:gd name="T92" fmla="*/ 17 w 27"/>
                <a:gd name="T93" fmla="*/ 53 h 57"/>
                <a:gd name="T94" fmla="*/ 20 w 27"/>
                <a:gd name="T95" fmla="*/ 50 h 57"/>
                <a:gd name="T96" fmla="*/ 22 w 27"/>
                <a:gd name="T97" fmla="*/ 47 h 57"/>
                <a:gd name="T98" fmla="*/ 25 w 27"/>
                <a:gd name="T99" fmla="*/ 41 h 57"/>
                <a:gd name="T100" fmla="*/ 26 w 27"/>
                <a:gd name="T101" fmla="*/ 35 h 57"/>
                <a:gd name="T102" fmla="*/ 26 w 27"/>
                <a:gd name="T103" fmla="*/ 31 h 57"/>
                <a:gd name="T104" fmla="*/ 26 w 27"/>
                <a:gd name="T105" fmla="*/ 27 h 57"/>
                <a:gd name="T106" fmla="*/ 26 w 27"/>
                <a:gd name="T107" fmla="*/ 23 h 57"/>
                <a:gd name="T108" fmla="*/ 25 w 27"/>
                <a:gd name="T109" fmla="*/ 18 h 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
                <a:gd name="T166" fmla="*/ 0 h 57"/>
                <a:gd name="T167" fmla="*/ 27 w 27"/>
                <a:gd name="T168" fmla="*/ 57 h 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 h="57">
                  <a:moveTo>
                    <a:pt x="26" y="17"/>
                  </a:moveTo>
                  <a:lnTo>
                    <a:pt x="27" y="21"/>
                  </a:lnTo>
                  <a:lnTo>
                    <a:pt x="27" y="22"/>
                  </a:lnTo>
                  <a:lnTo>
                    <a:pt x="27" y="23"/>
                  </a:lnTo>
                  <a:lnTo>
                    <a:pt x="27" y="25"/>
                  </a:lnTo>
                  <a:lnTo>
                    <a:pt x="27" y="26"/>
                  </a:lnTo>
                  <a:lnTo>
                    <a:pt x="27" y="27"/>
                  </a:lnTo>
                  <a:lnTo>
                    <a:pt x="27" y="28"/>
                  </a:lnTo>
                  <a:lnTo>
                    <a:pt x="27" y="30"/>
                  </a:lnTo>
                  <a:lnTo>
                    <a:pt x="27" y="31"/>
                  </a:lnTo>
                  <a:lnTo>
                    <a:pt x="27" y="32"/>
                  </a:lnTo>
                  <a:lnTo>
                    <a:pt x="27" y="34"/>
                  </a:lnTo>
                  <a:lnTo>
                    <a:pt x="27" y="35"/>
                  </a:lnTo>
                  <a:lnTo>
                    <a:pt x="26" y="41"/>
                  </a:lnTo>
                  <a:lnTo>
                    <a:pt x="26" y="43"/>
                  </a:lnTo>
                  <a:lnTo>
                    <a:pt x="25" y="45"/>
                  </a:lnTo>
                  <a:lnTo>
                    <a:pt x="25" y="47"/>
                  </a:lnTo>
                  <a:lnTo>
                    <a:pt x="24" y="48"/>
                  </a:lnTo>
                  <a:lnTo>
                    <a:pt x="24" y="49"/>
                  </a:lnTo>
                  <a:lnTo>
                    <a:pt x="22" y="50"/>
                  </a:lnTo>
                  <a:lnTo>
                    <a:pt x="22" y="52"/>
                  </a:lnTo>
                  <a:lnTo>
                    <a:pt x="21" y="53"/>
                  </a:lnTo>
                  <a:lnTo>
                    <a:pt x="20" y="54"/>
                  </a:lnTo>
                  <a:lnTo>
                    <a:pt x="18" y="54"/>
                  </a:lnTo>
                  <a:lnTo>
                    <a:pt x="18" y="56"/>
                  </a:lnTo>
                  <a:lnTo>
                    <a:pt x="17" y="56"/>
                  </a:lnTo>
                  <a:lnTo>
                    <a:pt x="16" y="56"/>
                  </a:lnTo>
                  <a:lnTo>
                    <a:pt x="14" y="57"/>
                  </a:lnTo>
                  <a:lnTo>
                    <a:pt x="14" y="56"/>
                  </a:lnTo>
                  <a:lnTo>
                    <a:pt x="13" y="56"/>
                  </a:lnTo>
                  <a:lnTo>
                    <a:pt x="12" y="56"/>
                  </a:lnTo>
                  <a:lnTo>
                    <a:pt x="8" y="53"/>
                  </a:lnTo>
                  <a:lnTo>
                    <a:pt x="7" y="52"/>
                  </a:lnTo>
                  <a:lnTo>
                    <a:pt x="7" y="50"/>
                  </a:lnTo>
                  <a:lnTo>
                    <a:pt x="5" y="49"/>
                  </a:lnTo>
                  <a:lnTo>
                    <a:pt x="4" y="45"/>
                  </a:lnTo>
                  <a:lnTo>
                    <a:pt x="3" y="44"/>
                  </a:lnTo>
                  <a:lnTo>
                    <a:pt x="3" y="43"/>
                  </a:lnTo>
                  <a:lnTo>
                    <a:pt x="1" y="40"/>
                  </a:lnTo>
                  <a:lnTo>
                    <a:pt x="1" y="39"/>
                  </a:lnTo>
                  <a:lnTo>
                    <a:pt x="1" y="36"/>
                  </a:lnTo>
                  <a:lnTo>
                    <a:pt x="0" y="35"/>
                  </a:lnTo>
                  <a:lnTo>
                    <a:pt x="0" y="34"/>
                  </a:lnTo>
                  <a:lnTo>
                    <a:pt x="0" y="31"/>
                  </a:lnTo>
                  <a:lnTo>
                    <a:pt x="0" y="30"/>
                  </a:lnTo>
                  <a:lnTo>
                    <a:pt x="0" y="28"/>
                  </a:lnTo>
                  <a:lnTo>
                    <a:pt x="0" y="26"/>
                  </a:lnTo>
                  <a:lnTo>
                    <a:pt x="0" y="25"/>
                  </a:lnTo>
                  <a:lnTo>
                    <a:pt x="0" y="23"/>
                  </a:lnTo>
                  <a:lnTo>
                    <a:pt x="0" y="22"/>
                  </a:lnTo>
                  <a:lnTo>
                    <a:pt x="0" y="21"/>
                  </a:lnTo>
                  <a:lnTo>
                    <a:pt x="1" y="15"/>
                  </a:lnTo>
                  <a:lnTo>
                    <a:pt x="1" y="14"/>
                  </a:lnTo>
                  <a:lnTo>
                    <a:pt x="3" y="12"/>
                  </a:lnTo>
                  <a:lnTo>
                    <a:pt x="4" y="10"/>
                  </a:lnTo>
                  <a:lnTo>
                    <a:pt x="4" y="9"/>
                  </a:lnTo>
                  <a:lnTo>
                    <a:pt x="4" y="8"/>
                  </a:lnTo>
                  <a:lnTo>
                    <a:pt x="5" y="8"/>
                  </a:lnTo>
                  <a:lnTo>
                    <a:pt x="5" y="6"/>
                  </a:lnTo>
                  <a:lnTo>
                    <a:pt x="5" y="5"/>
                  </a:lnTo>
                  <a:lnTo>
                    <a:pt x="7" y="5"/>
                  </a:lnTo>
                  <a:lnTo>
                    <a:pt x="7" y="4"/>
                  </a:lnTo>
                  <a:lnTo>
                    <a:pt x="9" y="1"/>
                  </a:lnTo>
                  <a:lnTo>
                    <a:pt x="11" y="1"/>
                  </a:lnTo>
                  <a:lnTo>
                    <a:pt x="11" y="0"/>
                  </a:lnTo>
                  <a:lnTo>
                    <a:pt x="12" y="0"/>
                  </a:lnTo>
                  <a:lnTo>
                    <a:pt x="13" y="0"/>
                  </a:lnTo>
                  <a:lnTo>
                    <a:pt x="14" y="0"/>
                  </a:lnTo>
                  <a:lnTo>
                    <a:pt x="16" y="0"/>
                  </a:lnTo>
                  <a:lnTo>
                    <a:pt x="17" y="1"/>
                  </a:lnTo>
                  <a:lnTo>
                    <a:pt x="20" y="2"/>
                  </a:lnTo>
                  <a:lnTo>
                    <a:pt x="20" y="4"/>
                  </a:lnTo>
                  <a:lnTo>
                    <a:pt x="21" y="4"/>
                  </a:lnTo>
                  <a:lnTo>
                    <a:pt x="21" y="5"/>
                  </a:lnTo>
                  <a:lnTo>
                    <a:pt x="22" y="5"/>
                  </a:lnTo>
                  <a:lnTo>
                    <a:pt x="22" y="6"/>
                  </a:lnTo>
                  <a:lnTo>
                    <a:pt x="22" y="8"/>
                  </a:lnTo>
                  <a:lnTo>
                    <a:pt x="24" y="9"/>
                  </a:lnTo>
                  <a:lnTo>
                    <a:pt x="25" y="10"/>
                  </a:lnTo>
                  <a:lnTo>
                    <a:pt x="25" y="12"/>
                  </a:lnTo>
                  <a:lnTo>
                    <a:pt x="25" y="13"/>
                  </a:lnTo>
                  <a:lnTo>
                    <a:pt x="26" y="17"/>
                  </a:lnTo>
                  <a:lnTo>
                    <a:pt x="25" y="18"/>
                  </a:lnTo>
                  <a:lnTo>
                    <a:pt x="24" y="14"/>
                  </a:lnTo>
                  <a:lnTo>
                    <a:pt x="24" y="13"/>
                  </a:lnTo>
                  <a:lnTo>
                    <a:pt x="22" y="12"/>
                  </a:lnTo>
                  <a:lnTo>
                    <a:pt x="22" y="10"/>
                  </a:lnTo>
                  <a:lnTo>
                    <a:pt x="22" y="9"/>
                  </a:lnTo>
                  <a:lnTo>
                    <a:pt x="21" y="9"/>
                  </a:lnTo>
                  <a:lnTo>
                    <a:pt x="21" y="8"/>
                  </a:lnTo>
                  <a:lnTo>
                    <a:pt x="20" y="6"/>
                  </a:lnTo>
                  <a:lnTo>
                    <a:pt x="18" y="5"/>
                  </a:lnTo>
                  <a:lnTo>
                    <a:pt x="17" y="4"/>
                  </a:lnTo>
                  <a:lnTo>
                    <a:pt x="16" y="4"/>
                  </a:lnTo>
                  <a:lnTo>
                    <a:pt x="16" y="2"/>
                  </a:lnTo>
                  <a:lnTo>
                    <a:pt x="14" y="2"/>
                  </a:lnTo>
                  <a:lnTo>
                    <a:pt x="13" y="2"/>
                  </a:lnTo>
                  <a:lnTo>
                    <a:pt x="12" y="2"/>
                  </a:lnTo>
                  <a:lnTo>
                    <a:pt x="11" y="2"/>
                  </a:lnTo>
                  <a:lnTo>
                    <a:pt x="11" y="4"/>
                  </a:lnTo>
                  <a:lnTo>
                    <a:pt x="9" y="4"/>
                  </a:lnTo>
                  <a:lnTo>
                    <a:pt x="8" y="6"/>
                  </a:lnTo>
                  <a:lnTo>
                    <a:pt x="7" y="6"/>
                  </a:lnTo>
                  <a:lnTo>
                    <a:pt x="7" y="8"/>
                  </a:lnTo>
                  <a:lnTo>
                    <a:pt x="5" y="9"/>
                  </a:lnTo>
                  <a:lnTo>
                    <a:pt x="5" y="10"/>
                  </a:lnTo>
                  <a:lnTo>
                    <a:pt x="4" y="12"/>
                  </a:lnTo>
                  <a:lnTo>
                    <a:pt x="4" y="13"/>
                  </a:lnTo>
                  <a:lnTo>
                    <a:pt x="4" y="14"/>
                  </a:lnTo>
                  <a:lnTo>
                    <a:pt x="3" y="15"/>
                  </a:lnTo>
                  <a:lnTo>
                    <a:pt x="3" y="17"/>
                  </a:lnTo>
                  <a:lnTo>
                    <a:pt x="3" y="21"/>
                  </a:lnTo>
                  <a:lnTo>
                    <a:pt x="3" y="22"/>
                  </a:lnTo>
                  <a:lnTo>
                    <a:pt x="1" y="23"/>
                  </a:lnTo>
                  <a:lnTo>
                    <a:pt x="1" y="25"/>
                  </a:lnTo>
                  <a:lnTo>
                    <a:pt x="1" y="26"/>
                  </a:lnTo>
                  <a:lnTo>
                    <a:pt x="1" y="28"/>
                  </a:lnTo>
                  <a:lnTo>
                    <a:pt x="1" y="30"/>
                  </a:lnTo>
                  <a:lnTo>
                    <a:pt x="1" y="31"/>
                  </a:lnTo>
                  <a:lnTo>
                    <a:pt x="1" y="32"/>
                  </a:lnTo>
                  <a:lnTo>
                    <a:pt x="1" y="34"/>
                  </a:lnTo>
                  <a:lnTo>
                    <a:pt x="3" y="35"/>
                  </a:lnTo>
                  <a:lnTo>
                    <a:pt x="3" y="37"/>
                  </a:lnTo>
                  <a:lnTo>
                    <a:pt x="3" y="39"/>
                  </a:lnTo>
                  <a:lnTo>
                    <a:pt x="4" y="41"/>
                  </a:lnTo>
                  <a:lnTo>
                    <a:pt x="4" y="43"/>
                  </a:lnTo>
                  <a:lnTo>
                    <a:pt x="4" y="44"/>
                  </a:lnTo>
                  <a:lnTo>
                    <a:pt x="5" y="47"/>
                  </a:lnTo>
                  <a:lnTo>
                    <a:pt x="7" y="48"/>
                  </a:lnTo>
                  <a:lnTo>
                    <a:pt x="7" y="49"/>
                  </a:lnTo>
                  <a:lnTo>
                    <a:pt x="8" y="49"/>
                  </a:lnTo>
                  <a:lnTo>
                    <a:pt x="8" y="50"/>
                  </a:lnTo>
                  <a:lnTo>
                    <a:pt x="9" y="50"/>
                  </a:lnTo>
                  <a:lnTo>
                    <a:pt x="9" y="52"/>
                  </a:lnTo>
                  <a:lnTo>
                    <a:pt x="11" y="53"/>
                  </a:lnTo>
                  <a:lnTo>
                    <a:pt x="12" y="53"/>
                  </a:lnTo>
                  <a:lnTo>
                    <a:pt x="13" y="53"/>
                  </a:lnTo>
                  <a:lnTo>
                    <a:pt x="14" y="54"/>
                  </a:lnTo>
                  <a:lnTo>
                    <a:pt x="14" y="53"/>
                  </a:lnTo>
                  <a:lnTo>
                    <a:pt x="16" y="53"/>
                  </a:lnTo>
                  <a:lnTo>
                    <a:pt x="17" y="53"/>
                  </a:lnTo>
                  <a:lnTo>
                    <a:pt x="18" y="52"/>
                  </a:lnTo>
                  <a:lnTo>
                    <a:pt x="20" y="52"/>
                  </a:lnTo>
                  <a:lnTo>
                    <a:pt x="20" y="50"/>
                  </a:lnTo>
                  <a:lnTo>
                    <a:pt x="21" y="49"/>
                  </a:lnTo>
                  <a:lnTo>
                    <a:pt x="22" y="48"/>
                  </a:lnTo>
                  <a:lnTo>
                    <a:pt x="22" y="47"/>
                  </a:lnTo>
                  <a:lnTo>
                    <a:pt x="24" y="45"/>
                  </a:lnTo>
                  <a:lnTo>
                    <a:pt x="24" y="44"/>
                  </a:lnTo>
                  <a:lnTo>
                    <a:pt x="25" y="41"/>
                  </a:lnTo>
                  <a:lnTo>
                    <a:pt x="25" y="40"/>
                  </a:lnTo>
                  <a:lnTo>
                    <a:pt x="26" y="36"/>
                  </a:lnTo>
                  <a:lnTo>
                    <a:pt x="26" y="35"/>
                  </a:lnTo>
                  <a:lnTo>
                    <a:pt x="26" y="34"/>
                  </a:lnTo>
                  <a:lnTo>
                    <a:pt x="26" y="32"/>
                  </a:lnTo>
                  <a:lnTo>
                    <a:pt x="26" y="31"/>
                  </a:lnTo>
                  <a:lnTo>
                    <a:pt x="26" y="30"/>
                  </a:lnTo>
                  <a:lnTo>
                    <a:pt x="26" y="28"/>
                  </a:lnTo>
                  <a:lnTo>
                    <a:pt x="26" y="27"/>
                  </a:lnTo>
                  <a:lnTo>
                    <a:pt x="26" y="26"/>
                  </a:lnTo>
                  <a:lnTo>
                    <a:pt x="26" y="25"/>
                  </a:lnTo>
                  <a:lnTo>
                    <a:pt x="26" y="23"/>
                  </a:lnTo>
                  <a:lnTo>
                    <a:pt x="26" y="22"/>
                  </a:lnTo>
                  <a:lnTo>
                    <a:pt x="26" y="21"/>
                  </a:lnTo>
                  <a:lnTo>
                    <a:pt x="25" y="18"/>
                  </a:lnTo>
                  <a:lnTo>
                    <a:pt x="26" y="17"/>
                  </a:lnTo>
                  <a:close/>
                </a:path>
              </a:pathLst>
            </a:custGeom>
            <a:solidFill>
              <a:srgbClr val="808080"/>
            </a:solidFill>
            <a:ln w="9525">
              <a:noFill/>
              <a:round/>
              <a:headEnd/>
              <a:tailEnd/>
            </a:ln>
          </p:spPr>
          <p:txBody>
            <a:bodyPr/>
            <a:lstStyle/>
            <a:p>
              <a:endParaRPr lang="en-US"/>
            </a:p>
          </p:txBody>
        </p:sp>
        <p:sp>
          <p:nvSpPr>
            <p:cNvPr id="487" name="Freeform 633"/>
            <p:cNvSpPr>
              <a:spLocks/>
            </p:cNvSpPr>
            <p:nvPr/>
          </p:nvSpPr>
          <p:spPr bwMode="auto">
            <a:xfrm>
              <a:off x="2760" y="1196"/>
              <a:ext cx="35" cy="77"/>
            </a:xfrm>
            <a:custGeom>
              <a:avLst/>
              <a:gdLst>
                <a:gd name="T0" fmla="*/ 12 w 35"/>
                <a:gd name="T1" fmla="*/ 2 h 77"/>
                <a:gd name="T2" fmla="*/ 15 w 35"/>
                <a:gd name="T3" fmla="*/ 0 h 77"/>
                <a:gd name="T4" fmla="*/ 17 w 35"/>
                <a:gd name="T5" fmla="*/ 0 h 77"/>
                <a:gd name="T6" fmla="*/ 20 w 35"/>
                <a:gd name="T7" fmla="*/ 2 h 77"/>
                <a:gd name="T8" fmla="*/ 24 w 35"/>
                <a:gd name="T9" fmla="*/ 3 h 77"/>
                <a:gd name="T10" fmla="*/ 26 w 35"/>
                <a:gd name="T11" fmla="*/ 6 h 77"/>
                <a:gd name="T12" fmla="*/ 28 w 35"/>
                <a:gd name="T13" fmla="*/ 8 h 77"/>
                <a:gd name="T14" fmla="*/ 30 w 35"/>
                <a:gd name="T15" fmla="*/ 11 h 77"/>
                <a:gd name="T16" fmla="*/ 31 w 35"/>
                <a:gd name="T17" fmla="*/ 15 h 77"/>
                <a:gd name="T18" fmla="*/ 33 w 35"/>
                <a:gd name="T19" fmla="*/ 17 h 77"/>
                <a:gd name="T20" fmla="*/ 34 w 35"/>
                <a:gd name="T21" fmla="*/ 26 h 77"/>
                <a:gd name="T22" fmla="*/ 35 w 35"/>
                <a:gd name="T23" fmla="*/ 30 h 77"/>
                <a:gd name="T24" fmla="*/ 35 w 35"/>
                <a:gd name="T25" fmla="*/ 34 h 77"/>
                <a:gd name="T26" fmla="*/ 35 w 35"/>
                <a:gd name="T27" fmla="*/ 38 h 77"/>
                <a:gd name="T28" fmla="*/ 35 w 35"/>
                <a:gd name="T29" fmla="*/ 42 h 77"/>
                <a:gd name="T30" fmla="*/ 35 w 35"/>
                <a:gd name="T31" fmla="*/ 46 h 77"/>
                <a:gd name="T32" fmla="*/ 35 w 35"/>
                <a:gd name="T33" fmla="*/ 51 h 77"/>
                <a:gd name="T34" fmla="*/ 34 w 35"/>
                <a:gd name="T35" fmla="*/ 56 h 77"/>
                <a:gd name="T36" fmla="*/ 33 w 35"/>
                <a:gd name="T37" fmla="*/ 60 h 77"/>
                <a:gd name="T38" fmla="*/ 31 w 35"/>
                <a:gd name="T39" fmla="*/ 64 h 77"/>
                <a:gd name="T40" fmla="*/ 30 w 35"/>
                <a:gd name="T41" fmla="*/ 67 h 77"/>
                <a:gd name="T42" fmla="*/ 29 w 35"/>
                <a:gd name="T43" fmla="*/ 69 h 77"/>
                <a:gd name="T44" fmla="*/ 28 w 35"/>
                <a:gd name="T45" fmla="*/ 72 h 77"/>
                <a:gd name="T46" fmla="*/ 22 w 35"/>
                <a:gd name="T47" fmla="*/ 74 h 77"/>
                <a:gd name="T48" fmla="*/ 20 w 35"/>
                <a:gd name="T49" fmla="*/ 76 h 77"/>
                <a:gd name="T50" fmla="*/ 17 w 35"/>
                <a:gd name="T51" fmla="*/ 76 h 77"/>
                <a:gd name="T52" fmla="*/ 13 w 35"/>
                <a:gd name="T53" fmla="*/ 76 h 77"/>
                <a:gd name="T54" fmla="*/ 11 w 35"/>
                <a:gd name="T55" fmla="*/ 73 h 77"/>
                <a:gd name="T56" fmla="*/ 8 w 35"/>
                <a:gd name="T57" fmla="*/ 70 h 77"/>
                <a:gd name="T58" fmla="*/ 7 w 35"/>
                <a:gd name="T59" fmla="*/ 67 h 77"/>
                <a:gd name="T60" fmla="*/ 5 w 35"/>
                <a:gd name="T61" fmla="*/ 64 h 77"/>
                <a:gd name="T62" fmla="*/ 4 w 35"/>
                <a:gd name="T63" fmla="*/ 61 h 77"/>
                <a:gd name="T64" fmla="*/ 3 w 35"/>
                <a:gd name="T65" fmla="*/ 59 h 77"/>
                <a:gd name="T66" fmla="*/ 0 w 35"/>
                <a:gd name="T67" fmla="*/ 51 h 77"/>
                <a:gd name="T68" fmla="*/ 0 w 35"/>
                <a:gd name="T69" fmla="*/ 47 h 77"/>
                <a:gd name="T70" fmla="*/ 0 w 35"/>
                <a:gd name="T71" fmla="*/ 43 h 77"/>
                <a:gd name="T72" fmla="*/ 0 w 35"/>
                <a:gd name="T73" fmla="*/ 39 h 77"/>
                <a:gd name="T74" fmla="*/ 0 w 35"/>
                <a:gd name="T75" fmla="*/ 35 h 77"/>
                <a:gd name="T76" fmla="*/ 0 w 35"/>
                <a:gd name="T77" fmla="*/ 32 h 77"/>
                <a:gd name="T78" fmla="*/ 0 w 35"/>
                <a:gd name="T79" fmla="*/ 28 h 77"/>
                <a:gd name="T80" fmla="*/ 2 w 35"/>
                <a:gd name="T81" fmla="*/ 21 h 77"/>
                <a:gd name="T82" fmla="*/ 3 w 35"/>
                <a:gd name="T83" fmla="*/ 17 h 77"/>
                <a:gd name="T84" fmla="*/ 4 w 35"/>
                <a:gd name="T85" fmla="*/ 15 h 77"/>
                <a:gd name="T86" fmla="*/ 5 w 35"/>
                <a:gd name="T87" fmla="*/ 11 h 77"/>
                <a:gd name="T88" fmla="*/ 7 w 35"/>
                <a:gd name="T89" fmla="*/ 7 h 77"/>
                <a:gd name="T90" fmla="*/ 9 w 35"/>
                <a:gd name="T91" fmla="*/ 4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77"/>
                <a:gd name="T140" fmla="*/ 35 w 35"/>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77">
                  <a:moveTo>
                    <a:pt x="9" y="4"/>
                  </a:moveTo>
                  <a:lnTo>
                    <a:pt x="12" y="3"/>
                  </a:lnTo>
                  <a:lnTo>
                    <a:pt x="12" y="2"/>
                  </a:lnTo>
                  <a:lnTo>
                    <a:pt x="13" y="2"/>
                  </a:lnTo>
                  <a:lnTo>
                    <a:pt x="15" y="2"/>
                  </a:lnTo>
                  <a:lnTo>
                    <a:pt x="15" y="0"/>
                  </a:lnTo>
                  <a:lnTo>
                    <a:pt x="16" y="2"/>
                  </a:lnTo>
                  <a:lnTo>
                    <a:pt x="16" y="0"/>
                  </a:lnTo>
                  <a:lnTo>
                    <a:pt x="17" y="0"/>
                  </a:lnTo>
                  <a:lnTo>
                    <a:pt x="18" y="0"/>
                  </a:lnTo>
                  <a:lnTo>
                    <a:pt x="20" y="0"/>
                  </a:lnTo>
                  <a:lnTo>
                    <a:pt x="20" y="2"/>
                  </a:lnTo>
                  <a:lnTo>
                    <a:pt x="21" y="2"/>
                  </a:lnTo>
                  <a:lnTo>
                    <a:pt x="22" y="2"/>
                  </a:lnTo>
                  <a:lnTo>
                    <a:pt x="24" y="3"/>
                  </a:lnTo>
                  <a:lnTo>
                    <a:pt x="24" y="4"/>
                  </a:lnTo>
                  <a:lnTo>
                    <a:pt x="25" y="4"/>
                  </a:lnTo>
                  <a:lnTo>
                    <a:pt x="26" y="6"/>
                  </a:lnTo>
                  <a:lnTo>
                    <a:pt x="26" y="7"/>
                  </a:lnTo>
                  <a:lnTo>
                    <a:pt x="28" y="7"/>
                  </a:lnTo>
                  <a:lnTo>
                    <a:pt x="28" y="8"/>
                  </a:lnTo>
                  <a:lnTo>
                    <a:pt x="29" y="10"/>
                  </a:lnTo>
                  <a:lnTo>
                    <a:pt x="29" y="11"/>
                  </a:lnTo>
                  <a:lnTo>
                    <a:pt x="30" y="11"/>
                  </a:lnTo>
                  <a:lnTo>
                    <a:pt x="30" y="12"/>
                  </a:lnTo>
                  <a:lnTo>
                    <a:pt x="30" y="13"/>
                  </a:lnTo>
                  <a:lnTo>
                    <a:pt x="31" y="15"/>
                  </a:lnTo>
                  <a:lnTo>
                    <a:pt x="31" y="16"/>
                  </a:lnTo>
                  <a:lnTo>
                    <a:pt x="31" y="17"/>
                  </a:lnTo>
                  <a:lnTo>
                    <a:pt x="33" y="17"/>
                  </a:lnTo>
                  <a:lnTo>
                    <a:pt x="33" y="20"/>
                  </a:lnTo>
                  <a:lnTo>
                    <a:pt x="34" y="23"/>
                  </a:lnTo>
                  <a:lnTo>
                    <a:pt x="34" y="26"/>
                  </a:lnTo>
                  <a:lnTo>
                    <a:pt x="34" y="28"/>
                  </a:lnTo>
                  <a:lnTo>
                    <a:pt x="35" y="29"/>
                  </a:lnTo>
                  <a:lnTo>
                    <a:pt x="35" y="30"/>
                  </a:lnTo>
                  <a:lnTo>
                    <a:pt x="35" y="32"/>
                  </a:lnTo>
                  <a:lnTo>
                    <a:pt x="35" y="33"/>
                  </a:lnTo>
                  <a:lnTo>
                    <a:pt x="35" y="34"/>
                  </a:lnTo>
                  <a:lnTo>
                    <a:pt x="35" y="35"/>
                  </a:lnTo>
                  <a:lnTo>
                    <a:pt x="35" y="37"/>
                  </a:lnTo>
                  <a:lnTo>
                    <a:pt x="35" y="38"/>
                  </a:lnTo>
                  <a:lnTo>
                    <a:pt x="35" y="39"/>
                  </a:lnTo>
                  <a:lnTo>
                    <a:pt x="35" y="41"/>
                  </a:lnTo>
                  <a:lnTo>
                    <a:pt x="35" y="42"/>
                  </a:lnTo>
                  <a:lnTo>
                    <a:pt x="35" y="43"/>
                  </a:lnTo>
                  <a:lnTo>
                    <a:pt x="35" y="45"/>
                  </a:lnTo>
                  <a:lnTo>
                    <a:pt x="35" y="46"/>
                  </a:lnTo>
                  <a:lnTo>
                    <a:pt x="35" y="47"/>
                  </a:lnTo>
                  <a:lnTo>
                    <a:pt x="35" y="50"/>
                  </a:lnTo>
                  <a:lnTo>
                    <a:pt x="35" y="51"/>
                  </a:lnTo>
                  <a:lnTo>
                    <a:pt x="34" y="51"/>
                  </a:lnTo>
                  <a:lnTo>
                    <a:pt x="34" y="52"/>
                  </a:lnTo>
                  <a:lnTo>
                    <a:pt x="34" y="56"/>
                  </a:lnTo>
                  <a:lnTo>
                    <a:pt x="34" y="58"/>
                  </a:lnTo>
                  <a:lnTo>
                    <a:pt x="33" y="59"/>
                  </a:lnTo>
                  <a:lnTo>
                    <a:pt x="33" y="60"/>
                  </a:lnTo>
                  <a:lnTo>
                    <a:pt x="33" y="61"/>
                  </a:lnTo>
                  <a:lnTo>
                    <a:pt x="31" y="63"/>
                  </a:lnTo>
                  <a:lnTo>
                    <a:pt x="31" y="64"/>
                  </a:lnTo>
                  <a:lnTo>
                    <a:pt x="31" y="65"/>
                  </a:lnTo>
                  <a:lnTo>
                    <a:pt x="30" y="65"/>
                  </a:lnTo>
                  <a:lnTo>
                    <a:pt x="30" y="67"/>
                  </a:lnTo>
                  <a:lnTo>
                    <a:pt x="30" y="68"/>
                  </a:lnTo>
                  <a:lnTo>
                    <a:pt x="29" y="68"/>
                  </a:lnTo>
                  <a:lnTo>
                    <a:pt x="29" y="69"/>
                  </a:lnTo>
                  <a:lnTo>
                    <a:pt x="28" y="69"/>
                  </a:lnTo>
                  <a:lnTo>
                    <a:pt x="28" y="70"/>
                  </a:lnTo>
                  <a:lnTo>
                    <a:pt x="28" y="72"/>
                  </a:lnTo>
                  <a:lnTo>
                    <a:pt x="25" y="73"/>
                  </a:lnTo>
                  <a:lnTo>
                    <a:pt x="24" y="74"/>
                  </a:lnTo>
                  <a:lnTo>
                    <a:pt x="22" y="74"/>
                  </a:lnTo>
                  <a:lnTo>
                    <a:pt x="22" y="76"/>
                  </a:lnTo>
                  <a:lnTo>
                    <a:pt x="21" y="76"/>
                  </a:lnTo>
                  <a:lnTo>
                    <a:pt x="20" y="76"/>
                  </a:lnTo>
                  <a:lnTo>
                    <a:pt x="18" y="76"/>
                  </a:lnTo>
                  <a:lnTo>
                    <a:pt x="17" y="77"/>
                  </a:lnTo>
                  <a:lnTo>
                    <a:pt x="17" y="76"/>
                  </a:lnTo>
                  <a:lnTo>
                    <a:pt x="16" y="76"/>
                  </a:lnTo>
                  <a:lnTo>
                    <a:pt x="15" y="76"/>
                  </a:lnTo>
                  <a:lnTo>
                    <a:pt x="13" y="76"/>
                  </a:lnTo>
                  <a:lnTo>
                    <a:pt x="12" y="74"/>
                  </a:lnTo>
                  <a:lnTo>
                    <a:pt x="12" y="73"/>
                  </a:lnTo>
                  <a:lnTo>
                    <a:pt x="11" y="73"/>
                  </a:lnTo>
                  <a:lnTo>
                    <a:pt x="9" y="72"/>
                  </a:lnTo>
                  <a:lnTo>
                    <a:pt x="9" y="70"/>
                  </a:lnTo>
                  <a:lnTo>
                    <a:pt x="8" y="70"/>
                  </a:lnTo>
                  <a:lnTo>
                    <a:pt x="8" y="69"/>
                  </a:lnTo>
                  <a:lnTo>
                    <a:pt x="7" y="68"/>
                  </a:lnTo>
                  <a:lnTo>
                    <a:pt x="7" y="67"/>
                  </a:lnTo>
                  <a:lnTo>
                    <a:pt x="5" y="67"/>
                  </a:lnTo>
                  <a:lnTo>
                    <a:pt x="5" y="65"/>
                  </a:lnTo>
                  <a:lnTo>
                    <a:pt x="5" y="64"/>
                  </a:lnTo>
                  <a:lnTo>
                    <a:pt x="4" y="64"/>
                  </a:lnTo>
                  <a:lnTo>
                    <a:pt x="4" y="63"/>
                  </a:lnTo>
                  <a:lnTo>
                    <a:pt x="4" y="61"/>
                  </a:lnTo>
                  <a:lnTo>
                    <a:pt x="4" y="60"/>
                  </a:lnTo>
                  <a:lnTo>
                    <a:pt x="3" y="60"/>
                  </a:lnTo>
                  <a:lnTo>
                    <a:pt x="3" y="59"/>
                  </a:lnTo>
                  <a:lnTo>
                    <a:pt x="3" y="58"/>
                  </a:lnTo>
                  <a:lnTo>
                    <a:pt x="2" y="54"/>
                  </a:lnTo>
                  <a:lnTo>
                    <a:pt x="0" y="51"/>
                  </a:lnTo>
                  <a:lnTo>
                    <a:pt x="0" y="50"/>
                  </a:lnTo>
                  <a:lnTo>
                    <a:pt x="0" y="48"/>
                  </a:lnTo>
                  <a:lnTo>
                    <a:pt x="0" y="47"/>
                  </a:lnTo>
                  <a:lnTo>
                    <a:pt x="0" y="46"/>
                  </a:lnTo>
                  <a:lnTo>
                    <a:pt x="0" y="45"/>
                  </a:lnTo>
                  <a:lnTo>
                    <a:pt x="0" y="43"/>
                  </a:lnTo>
                  <a:lnTo>
                    <a:pt x="0" y="42"/>
                  </a:lnTo>
                  <a:lnTo>
                    <a:pt x="0" y="41"/>
                  </a:lnTo>
                  <a:lnTo>
                    <a:pt x="0" y="39"/>
                  </a:lnTo>
                  <a:lnTo>
                    <a:pt x="0" y="38"/>
                  </a:lnTo>
                  <a:lnTo>
                    <a:pt x="0" y="37"/>
                  </a:lnTo>
                  <a:lnTo>
                    <a:pt x="0" y="35"/>
                  </a:lnTo>
                  <a:lnTo>
                    <a:pt x="0" y="34"/>
                  </a:lnTo>
                  <a:lnTo>
                    <a:pt x="0" y="33"/>
                  </a:lnTo>
                  <a:lnTo>
                    <a:pt x="0" y="32"/>
                  </a:lnTo>
                  <a:lnTo>
                    <a:pt x="0" y="30"/>
                  </a:lnTo>
                  <a:lnTo>
                    <a:pt x="0" y="29"/>
                  </a:lnTo>
                  <a:lnTo>
                    <a:pt x="0" y="28"/>
                  </a:lnTo>
                  <a:lnTo>
                    <a:pt x="0" y="26"/>
                  </a:lnTo>
                  <a:lnTo>
                    <a:pt x="0" y="25"/>
                  </a:lnTo>
                  <a:lnTo>
                    <a:pt x="2" y="21"/>
                  </a:lnTo>
                  <a:lnTo>
                    <a:pt x="2" y="20"/>
                  </a:lnTo>
                  <a:lnTo>
                    <a:pt x="2" y="19"/>
                  </a:lnTo>
                  <a:lnTo>
                    <a:pt x="3" y="17"/>
                  </a:lnTo>
                  <a:lnTo>
                    <a:pt x="3" y="16"/>
                  </a:lnTo>
                  <a:lnTo>
                    <a:pt x="3" y="15"/>
                  </a:lnTo>
                  <a:lnTo>
                    <a:pt x="4" y="15"/>
                  </a:lnTo>
                  <a:lnTo>
                    <a:pt x="4" y="13"/>
                  </a:lnTo>
                  <a:lnTo>
                    <a:pt x="4" y="12"/>
                  </a:lnTo>
                  <a:lnTo>
                    <a:pt x="5" y="11"/>
                  </a:lnTo>
                  <a:lnTo>
                    <a:pt x="5" y="10"/>
                  </a:lnTo>
                  <a:lnTo>
                    <a:pt x="7" y="8"/>
                  </a:lnTo>
                  <a:lnTo>
                    <a:pt x="7" y="7"/>
                  </a:lnTo>
                  <a:lnTo>
                    <a:pt x="8" y="7"/>
                  </a:lnTo>
                  <a:lnTo>
                    <a:pt x="8" y="6"/>
                  </a:lnTo>
                  <a:lnTo>
                    <a:pt x="9" y="4"/>
                  </a:lnTo>
                  <a:close/>
                </a:path>
              </a:pathLst>
            </a:custGeom>
            <a:solidFill>
              <a:srgbClr val="808080"/>
            </a:solidFill>
            <a:ln w="9525">
              <a:noFill/>
              <a:round/>
              <a:headEnd/>
              <a:tailEnd/>
            </a:ln>
          </p:spPr>
          <p:txBody>
            <a:bodyPr/>
            <a:lstStyle/>
            <a:p>
              <a:endParaRPr lang="en-US"/>
            </a:p>
          </p:txBody>
        </p:sp>
        <p:sp>
          <p:nvSpPr>
            <p:cNvPr id="488" name="Freeform 634"/>
            <p:cNvSpPr>
              <a:spLocks/>
            </p:cNvSpPr>
            <p:nvPr/>
          </p:nvSpPr>
          <p:spPr bwMode="auto">
            <a:xfrm>
              <a:off x="2759" y="1195"/>
              <a:ext cx="38" cy="78"/>
            </a:xfrm>
            <a:custGeom>
              <a:avLst/>
              <a:gdLst>
                <a:gd name="T0" fmla="*/ 36 w 38"/>
                <a:gd name="T1" fmla="*/ 31 h 78"/>
                <a:gd name="T2" fmla="*/ 38 w 38"/>
                <a:gd name="T3" fmla="*/ 38 h 78"/>
                <a:gd name="T4" fmla="*/ 36 w 38"/>
                <a:gd name="T5" fmla="*/ 48 h 78"/>
                <a:gd name="T6" fmla="*/ 35 w 38"/>
                <a:gd name="T7" fmla="*/ 59 h 78"/>
                <a:gd name="T8" fmla="*/ 34 w 38"/>
                <a:gd name="T9" fmla="*/ 65 h 78"/>
                <a:gd name="T10" fmla="*/ 31 w 38"/>
                <a:gd name="T11" fmla="*/ 70 h 78"/>
                <a:gd name="T12" fmla="*/ 27 w 38"/>
                <a:gd name="T13" fmla="*/ 75 h 78"/>
                <a:gd name="T14" fmla="*/ 22 w 38"/>
                <a:gd name="T15" fmla="*/ 78 h 78"/>
                <a:gd name="T16" fmla="*/ 17 w 38"/>
                <a:gd name="T17" fmla="*/ 78 h 78"/>
                <a:gd name="T18" fmla="*/ 13 w 38"/>
                <a:gd name="T19" fmla="*/ 77 h 78"/>
                <a:gd name="T20" fmla="*/ 10 w 38"/>
                <a:gd name="T21" fmla="*/ 73 h 78"/>
                <a:gd name="T22" fmla="*/ 6 w 38"/>
                <a:gd name="T23" fmla="*/ 68 h 78"/>
                <a:gd name="T24" fmla="*/ 4 w 38"/>
                <a:gd name="T25" fmla="*/ 62 h 78"/>
                <a:gd name="T26" fmla="*/ 3 w 38"/>
                <a:gd name="T27" fmla="*/ 56 h 78"/>
                <a:gd name="T28" fmla="*/ 1 w 38"/>
                <a:gd name="T29" fmla="*/ 48 h 78"/>
                <a:gd name="T30" fmla="*/ 0 w 38"/>
                <a:gd name="T31" fmla="*/ 38 h 78"/>
                <a:gd name="T32" fmla="*/ 0 w 38"/>
                <a:gd name="T33" fmla="*/ 31 h 78"/>
                <a:gd name="T34" fmla="*/ 1 w 38"/>
                <a:gd name="T35" fmla="*/ 24 h 78"/>
                <a:gd name="T36" fmla="*/ 4 w 38"/>
                <a:gd name="T37" fmla="*/ 14 h 78"/>
                <a:gd name="T38" fmla="*/ 6 w 38"/>
                <a:gd name="T39" fmla="*/ 9 h 78"/>
                <a:gd name="T40" fmla="*/ 13 w 38"/>
                <a:gd name="T41" fmla="*/ 3 h 78"/>
                <a:gd name="T42" fmla="*/ 17 w 38"/>
                <a:gd name="T43" fmla="*/ 0 h 78"/>
                <a:gd name="T44" fmla="*/ 23 w 38"/>
                <a:gd name="T45" fmla="*/ 1 h 78"/>
                <a:gd name="T46" fmla="*/ 30 w 38"/>
                <a:gd name="T47" fmla="*/ 8 h 78"/>
                <a:gd name="T48" fmla="*/ 32 w 38"/>
                <a:gd name="T49" fmla="*/ 13 h 78"/>
                <a:gd name="T50" fmla="*/ 35 w 38"/>
                <a:gd name="T51" fmla="*/ 20 h 78"/>
                <a:gd name="T52" fmla="*/ 32 w 38"/>
                <a:gd name="T53" fmla="*/ 20 h 78"/>
                <a:gd name="T54" fmla="*/ 31 w 38"/>
                <a:gd name="T55" fmla="*/ 14 h 78"/>
                <a:gd name="T56" fmla="*/ 29 w 38"/>
                <a:gd name="T57" fmla="*/ 9 h 78"/>
                <a:gd name="T58" fmla="*/ 22 w 38"/>
                <a:gd name="T59" fmla="*/ 4 h 78"/>
                <a:gd name="T60" fmla="*/ 17 w 38"/>
                <a:gd name="T61" fmla="*/ 3 h 78"/>
                <a:gd name="T62" fmla="*/ 13 w 38"/>
                <a:gd name="T63" fmla="*/ 5 h 78"/>
                <a:gd name="T64" fmla="*/ 8 w 38"/>
                <a:gd name="T65" fmla="*/ 11 h 78"/>
                <a:gd name="T66" fmla="*/ 5 w 38"/>
                <a:gd name="T67" fmla="*/ 16 h 78"/>
                <a:gd name="T68" fmla="*/ 3 w 38"/>
                <a:gd name="T69" fmla="*/ 27 h 78"/>
                <a:gd name="T70" fmla="*/ 1 w 38"/>
                <a:gd name="T71" fmla="*/ 35 h 78"/>
                <a:gd name="T72" fmla="*/ 1 w 38"/>
                <a:gd name="T73" fmla="*/ 43 h 78"/>
                <a:gd name="T74" fmla="*/ 3 w 38"/>
                <a:gd name="T75" fmla="*/ 52 h 78"/>
                <a:gd name="T76" fmla="*/ 4 w 38"/>
                <a:gd name="T77" fmla="*/ 57 h 78"/>
                <a:gd name="T78" fmla="*/ 6 w 38"/>
                <a:gd name="T79" fmla="*/ 64 h 78"/>
                <a:gd name="T80" fmla="*/ 9 w 38"/>
                <a:gd name="T81" fmla="*/ 68 h 78"/>
                <a:gd name="T82" fmla="*/ 13 w 38"/>
                <a:gd name="T83" fmla="*/ 73 h 78"/>
                <a:gd name="T84" fmla="*/ 18 w 38"/>
                <a:gd name="T85" fmla="*/ 75 h 78"/>
                <a:gd name="T86" fmla="*/ 23 w 38"/>
                <a:gd name="T87" fmla="*/ 75 h 78"/>
                <a:gd name="T88" fmla="*/ 27 w 38"/>
                <a:gd name="T89" fmla="*/ 71 h 78"/>
                <a:gd name="T90" fmla="*/ 31 w 38"/>
                <a:gd name="T91" fmla="*/ 66 h 78"/>
                <a:gd name="T92" fmla="*/ 32 w 38"/>
                <a:gd name="T93" fmla="*/ 61 h 78"/>
                <a:gd name="T94" fmla="*/ 35 w 38"/>
                <a:gd name="T95" fmla="*/ 53 h 78"/>
                <a:gd name="T96" fmla="*/ 36 w 38"/>
                <a:gd name="T97" fmla="*/ 46 h 78"/>
                <a:gd name="T98" fmla="*/ 36 w 38"/>
                <a:gd name="T99" fmla="*/ 36 h 78"/>
                <a:gd name="T100" fmla="*/ 35 w 38"/>
                <a:gd name="T101" fmla="*/ 30 h 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78"/>
                <a:gd name="T155" fmla="*/ 38 w 38"/>
                <a:gd name="T156" fmla="*/ 78 h 7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78">
                  <a:moveTo>
                    <a:pt x="35" y="24"/>
                  </a:moveTo>
                  <a:lnTo>
                    <a:pt x="36" y="27"/>
                  </a:lnTo>
                  <a:lnTo>
                    <a:pt x="36" y="29"/>
                  </a:lnTo>
                  <a:lnTo>
                    <a:pt x="36" y="31"/>
                  </a:lnTo>
                  <a:lnTo>
                    <a:pt x="36" y="33"/>
                  </a:lnTo>
                  <a:lnTo>
                    <a:pt x="36" y="34"/>
                  </a:lnTo>
                  <a:lnTo>
                    <a:pt x="38" y="36"/>
                  </a:lnTo>
                  <a:lnTo>
                    <a:pt x="38" y="38"/>
                  </a:lnTo>
                  <a:lnTo>
                    <a:pt x="38" y="40"/>
                  </a:lnTo>
                  <a:lnTo>
                    <a:pt x="38" y="44"/>
                  </a:lnTo>
                  <a:lnTo>
                    <a:pt x="38" y="46"/>
                  </a:lnTo>
                  <a:lnTo>
                    <a:pt x="36" y="48"/>
                  </a:lnTo>
                  <a:lnTo>
                    <a:pt x="36" y="51"/>
                  </a:lnTo>
                  <a:lnTo>
                    <a:pt x="36" y="53"/>
                  </a:lnTo>
                  <a:lnTo>
                    <a:pt x="36" y="55"/>
                  </a:lnTo>
                  <a:lnTo>
                    <a:pt x="35" y="59"/>
                  </a:lnTo>
                  <a:lnTo>
                    <a:pt x="35" y="60"/>
                  </a:lnTo>
                  <a:lnTo>
                    <a:pt x="34" y="61"/>
                  </a:lnTo>
                  <a:lnTo>
                    <a:pt x="34" y="62"/>
                  </a:lnTo>
                  <a:lnTo>
                    <a:pt x="34" y="65"/>
                  </a:lnTo>
                  <a:lnTo>
                    <a:pt x="32" y="66"/>
                  </a:lnTo>
                  <a:lnTo>
                    <a:pt x="32" y="68"/>
                  </a:lnTo>
                  <a:lnTo>
                    <a:pt x="31" y="69"/>
                  </a:lnTo>
                  <a:lnTo>
                    <a:pt x="31" y="70"/>
                  </a:lnTo>
                  <a:lnTo>
                    <a:pt x="30" y="71"/>
                  </a:lnTo>
                  <a:lnTo>
                    <a:pt x="29" y="73"/>
                  </a:lnTo>
                  <a:lnTo>
                    <a:pt x="27" y="74"/>
                  </a:lnTo>
                  <a:lnTo>
                    <a:pt x="27" y="75"/>
                  </a:lnTo>
                  <a:lnTo>
                    <a:pt x="26" y="75"/>
                  </a:lnTo>
                  <a:lnTo>
                    <a:pt x="25" y="77"/>
                  </a:lnTo>
                  <a:lnTo>
                    <a:pt x="23" y="77"/>
                  </a:lnTo>
                  <a:lnTo>
                    <a:pt x="22" y="78"/>
                  </a:lnTo>
                  <a:lnTo>
                    <a:pt x="21" y="78"/>
                  </a:lnTo>
                  <a:lnTo>
                    <a:pt x="19" y="78"/>
                  </a:lnTo>
                  <a:lnTo>
                    <a:pt x="18" y="78"/>
                  </a:lnTo>
                  <a:lnTo>
                    <a:pt x="17" y="78"/>
                  </a:lnTo>
                  <a:lnTo>
                    <a:pt x="16" y="78"/>
                  </a:lnTo>
                  <a:lnTo>
                    <a:pt x="16" y="77"/>
                  </a:lnTo>
                  <a:lnTo>
                    <a:pt x="14" y="77"/>
                  </a:lnTo>
                  <a:lnTo>
                    <a:pt x="13" y="77"/>
                  </a:lnTo>
                  <a:lnTo>
                    <a:pt x="13" y="75"/>
                  </a:lnTo>
                  <a:lnTo>
                    <a:pt x="12" y="74"/>
                  </a:lnTo>
                  <a:lnTo>
                    <a:pt x="10" y="74"/>
                  </a:lnTo>
                  <a:lnTo>
                    <a:pt x="10" y="73"/>
                  </a:lnTo>
                  <a:lnTo>
                    <a:pt x="9" y="73"/>
                  </a:lnTo>
                  <a:lnTo>
                    <a:pt x="8" y="70"/>
                  </a:lnTo>
                  <a:lnTo>
                    <a:pt x="6" y="69"/>
                  </a:lnTo>
                  <a:lnTo>
                    <a:pt x="6" y="68"/>
                  </a:lnTo>
                  <a:lnTo>
                    <a:pt x="5" y="66"/>
                  </a:lnTo>
                  <a:lnTo>
                    <a:pt x="5" y="65"/>
                  </a:lnTo>
                  <a:lnTo>
                    <a:pt x="5" y="64"/>
                  </a:lnTo>
                  <a:lnTo>
                    <a:pt x="4" y="62"/>
                  </a:lnTo>
                  <a:lnTo>
                    <a:pt x="4" y="60"/>
                  </a:lnTo>
                  <a:lnTo>
                    <a:pt x="3" y="59"/>
                  </a:lnTo>
                  <a:lnTo>
                    <a:pt x="3" y="57"/>
                  </a:lnTo>
                  <a:lnTo>
                    <a:pt x="3" y="56"/>
                  </a:lnTo>
                  <a:lnTo>
                    <a:pt x="3" y="55"/>
                  </a:lnTo>
                  <a:lnTo>
                    <a:pt x="1" y="53"/>
                  </a:lnTo>
                  <a:lnTo>
                    <a:pt x="1" y="49"/>
                  </a:lnTo>
                  <a:lnTo>
                    <a:pt x="1" y="48"/>
                  </a:lnTo>
                  <a:lnTo>
                    <a:pt x="0" y="46"/>
                  </a:lnTo>
                  <a:lnTo>
                    <a:pt x="0" y="44"/>
                  </a:lnTo>
                  <a:lnTo>
                    <a:pt x="0" y="42"/>
                  </a:lnTo>
                  <a:lnTo>
                    <a:pt x="0" y="38"/>
                  </a:lnTo>
                  <a:lnTo>
                    <a:pt x="0" y="36"/>
                  </a:lnTo>
                  <a:lnTo>
                    <a:pt x="0" y="34"/>
                  </a:lnTo>
                  <a:lnTo>
                    <a:pt x="0" y="33"/>
                  </a:lnTo>
                  <a:lnTo>
                    <a:pt x="0" y="31"/>
                  </a:lnTo>
                  <a:lnTo>
                    <a:pt x="1" y="29"/>
                  </a:lnTo>
                  <a:lnTo>
                    <a:pt x="1" y="27"/>
                  </a:lnTo>
                  <a:lnTo>
                    <a:pt x="1" y="26"/>
                  </a:lnTo>
                  <a:lnTo>
                    <a:pt x="1" y="24"/>
                  </a:lnTo>
                  <a:lnTo>
                    <a:pt x="1" y="22"/>
                  </a:lnTo>
                  <a:lnTo>
                    <a:pt x="3" y="18"/>
                  </a:lnTo>
                  <a:lnTo>
                    <a:pt x="4" y="16"/>
                  </a:lnTo>
                  <a:lnTo>
                    <a:pt x="4" y="14"/>
                  </a:lnTo>
                  <a:lnTo>
                    <a:pt x="5" y="13"/>
                  </a:lnTo>
                  <a:lnTo>
                    <a:pt x="5" y="12"/>
                  </a:lnTo>
                  <a:lnTo>
                    <a:pt x="6" y="11"/>
                  </a:lnTo>
                  <a:lnTo>
                    <a:pt x="6" y="9"/>
                  </a:lnTo>
                  <a:lnTo>
                    <a:pt x="8" y="8"/>
                  </a:lnTo>
                  <a:lnTo>
                    <a:pt x="8" y="7"/>
                  </a:lnTo>
                  <a:lnTo>
                    <a:pt x="9" y="5"/>
                  </a:lnTo>
                  <a:lnTo>
                    <a:pt x="13" y="3"/>
                  </a:lnTo>
                  <a:lnTo>
                    <a:pt x="13" y="1"/>
                  </a:lnTo>
                  <a:lnTo>
                    <a:pt x="14" y="1"/>
                  </a:lnTo>
                  <a:lnTo>
                    <a:pt x="16" y="0"/>
                  </a:lnTo>
                  <a:lnTo>
                    <a:pt x="17" y="0"/>
                  </a:lnTo>
                  <a:lnTo>
                    <a:pt x="18" y="0"/>
                  </a:lnTo>
                  <a:lnTo>
                    <a:pt x="19" y="0"/>
                  </a:lnTo>
                  <a:lnTo>
                    <a:pt x="22" y="1"/>
                  </a:lnTo>
                  <a:lnTo>
                    <a:pt x="23" y="1"/>
                  </a:lnTo>
                  <a:lnTo>
                    <a:pt x="26" y="4"/>
                  </a:lnTo>
                  <a:lnTo>
                    <a:pt x="27" y="5"/>
                  </a:lnTo>
                  <a:lnTo>
                    <a:pt x="29" y="7"/>
                  </a:lnTo>
                  <a:lnTo>
                    <a:pt x="30" y="8"/>
                  </a:lnTo>
                  <a:lnTo>
                    <a:pt x="30" y="9"/>
                  </a:lnTo>
                  <a:lnTo>
                    <a:pt x="31" y="11"/>
                  </a:lnTo>
                  <a:lnTo>
                    <a:pt x="31" y="12"/>
                  </a:lnTo>
                  <a:lnTo>
                    <a:pt x="32" y="13"/>
                  </a:lnTo>
                  <a:lnTo>
                    <a:pt x="32" y="14"/>
                  </a:lnTo>
                  <a:lnTo>
                    <a:pt x="34" y="17"/>
                  </a:lnTo>
                  <a:lnTo>
                    <a:pt x="34" y="18"/>
                  </a:lnTo>
                  <a:lnTo>
                    <a:pt x="35" y="20"/>
                  </a:lnTo>
                  <a:lnTo>
                    <a:pt x="35" y="24"/>
                  </a:lnTo>
                  <a:lnTo>
                    <a:pt x="34" y="25"/>
                  </a:lnTo>
                  <a:lnTo>
                    <a:pt x="34" y="21"/>
                  </a:lnTo>
                  <a:lnTo>
                    <a:pt x="32" y="20"/>
                  </a:lnTo>
                  <a:lnTo>
                    <a:pt x="32" y="18"/>
                  </a:lnTo>
                  <a:lnTo>
                    <a:pt x="31" y="17"/>
                  </a:lnTo>
                  <a:lnTo>
                    <a:pt x="31" y="16"/>
                  </a:lnTo>
                  <a:lnTo>
                    <a:pt x="31" y="14"/>
                  </a:lnTo>
                  <a:lnTo>
                    <a:pt x="30" y="13"/>
                  </a:lnTo>
                  <a:lnTo>
                    <a:pt x="30" y="12"/>
                  </a:lnTo>
                  <a:lnTo>
                    <a:pt x="29" y="11"/>
                  </a:lnTo>
                  <a:lnTo>
                    <a:pt x="29" y="9"/>
                  </a:lnTo>
                  <a:lnTo>
                    <a:pt x="27" y="8"/>
                  </a:lnTo>
                  <a:lnTo>
                    <a:pt x="26" y="8"/>
                  </a:lnTo>
                  <a:lnTo>
                    <a:pt x="25" y="5"/>
                  </a:lnTo>
                  <a:lnTo>
                    <a:pt x="22" y="4"/>
                  </a:lnTo>
                  <a:lnTo>
                    <a:pt x="21" y="4"/>
                  </a:lnTo>
                  <a:lnTo>
                    <a:pt x="19" y="3"/>
                  </a:lnTo>
                  <a:lnTo>
                    <a:pt x="18" y="3"/>
                  </a:lnTo>
                  <a:lnTo>
                    <a:pt x="17" y="3"/>
                  </a:lnTo>
                  <a:lnTo>
                    <a:pt x="16" y="3"/>
                  </a:lnTo>
                  <a:lnTo>
                    <a:pt x="14" y="4"/>
                  </a:lnTo>
                  <a:lnTo>
                    <a:pt x="13" y="4"/>
                  </a:lnTo>
                  <a:lnTo>
                    <a:pt x="13" y="5"/>
                  </a:lnTo>
                  <a:lnTo>
                    <a:pt x="9" y="8"/>
                  </a:lnTo>
                  <a:lnTo>
                    <a:pt x="9" y="9"/>
                  </a:lnTo>
                  <a:lnTo>
                    <a:pt x="8" y="9"/>
                  </a:lnTo>
                  <a:lnTo>
                    <a:pt x="8" y="11"/>
                  </a:lnTo>
                  <a:lnTo>
                    <a:pt x="6" y="12"/>
                  </a:lnTo>
                  <a:lnTo>
                    <a:pt x="6" y="13"/>
                  </a:lnTo>
                  <a:lnTo>
                    <a:pt x="5" y="14"/>
                  </a:lnTo>
                  <a:lnTo>
                    <a:pt x="5" y="16"/>
                  </a:lnTo>
                  <a:lnTo>
                    <a:pt x="5" y="17"/>
                  </a:lnTo>
                  <a:lnTo>
                    <a:pt x="4" y="20"/>
                  </a:lnTo>
                  <a:lnTo>
                    <a:pt x="3" y="24"/>
                  </a:lnTo>
                  <a:lnTo>
                    <a:pt x="3" y="27"/>
                  </a:lnTo>
                  <a:lnTo>
                    <a:pt x="3" y="30"/>
                  </a:lnTo>
                  <a:lnTo>
                    <a:pt x="1" y="31"/>
                  </a:lnTo>
                  <a:lnTo>
                    <a:pt x="1" y="33"/>
                  </a:lnTo>
                  <a:lnTo>
                    <a:pt x="1" y="35"/>
                  </a:lnTo>
                  <a:lnTo>
                    <a:pt x="1" y="36"/>
                  </a:lnTo>
                  <a:lnTo>
                    <a:pt x="1" y="38"/>
                  </a:lnTo>
                  <a:lnTo>
                    <a:pt x="1" y="42"/>
                  </a:lnTo>
                  <a:lnTo>
                    <a:pt x="1" y="43"/>
                  </a:lnTo>
                  <a:lnTo>
                    <a:pt x="1" y="46"/>
                  </a:lnTo>
                  <a:lnTo>
                    <a:pt x="3" y="47"/>
                  </a:lnTo>
                  <a:lnTo>
                    <a:pt x="3" y="48"/>
                  </a:lnTo>
                  <a:lnTo>
                    <a:pt x="3" y="52"/>
                  </a:lnTo>
                  <a:lnTo>
                    <a:pt x="3" y="55"/>
                  </a:lnTo>
                  <a:lnTo>
                    <a:pt x="3" y="53"/>
                  </a:lnTo>
                  <a:lnTo>
                    <a:pt x="4" y="56"/>
                  </a:lnTo>
                  <a:lnTo>
                    <a:pt x="4" y="57"/>
                  </a:lnTo>
                  <a:lnTo>
                    <a:pt x="5" y="59"/>
                  </a:lnTo>
                  <a:lnTo>
                    <a:pt x="5" y="60"/>
                  </a:lnTo>
                  <a:lnTo>
                    <a:pt x="5" y="62"/>
                  </a:lnTo>
                  <a:lnTo>
                    <a:pt x="6" y="64"/>
                  </a:lnTo>
                  <a:lnTo>
                    <a:pt x="6" y="65"/>
                  </a:lnTo>
                  <a:lnTo>
                    <a:pt x="8" y="65"/>
                  </a:lnTo>
                  <a:lnTo>
                    <a:pt x="8" y="66"/>
                  </a:lnTo>
                  <a:lnTo>
                    <a:pt x="9" y="68"/>
                  </a:lnTo>
                  <a:lnTo>
                    <a:pt x="10" y="70"/>
                  </a:lnTo>
                  <a:lnTo>
                    <a:pt x="10" y="71"/>
                  </a:lnTo>
                  <a:lnTo>
                    <a:pt x="12" y="71"/>
                  </a:lnTo>
                  <a:lnTo>
                    <a:pt x="13" y="73"/>
                  </a:lnTo>
                  <a:lnTo>
                    <a:pt x="14" y="74"/>
                  </a:lnTo>
                  <a:lnTo>
                    <a:pt x="16" y="74"/>
                  </a:lnTo>
                  <a:lnTo>
                    <a:pt x="17" y="75"/>
                  </a:lnTo>
                  <a:lnTo>
                    <a:pt x="18" y="75"/>
                  </a:lnTo>
                  <a:lnTo>
                    <a:pt x="19" y="75"/>
                  </a:lnTo>
                  <a:lnTo>
                    <a:pt x="21" y="75"/>
                  </a:lnTo>
                  <a:lnTo>
                    <a:pt x="22" y="75"/>
                  </a:lnTo>
                  <a:lnTo>
                    <a:pt x="23" y="75"/>
                  </a:lnTo>
                  <a:lnTo>
                    <a:pt x="23" y="74"/>
                  </a:lnTo>
                  <a:lnTo>
                    <a:pt x="25" y="74"/>
                  </a:lnTo>
                  <a:lnTo>
                    <a:pt x="26" y="73"/>
                  </a:lnTo>
                  <a:lnTo>
                    <a:pt x="27" y="71"/>
                  </a:lnTo>
                  <a:lnTo>
                    <a:pt x="29" y="70"/>
                  </a:lnTo>
                  <a:lnTo>
                    <a:pt x="30" y="69"/>
                  </a:lnTo>
                  <a:lnTo>
                    <a:pt x="30" y="68"/>
                  </a:lnTo>
                  <a:lnTo>
                    <a:pt x="31" y="66"/>
                  </a:lnTo>
                  <a:lnTo>
                    <a:pt x="31" y="65"/>
                  </a:lnTo>
                  <a:lnTo>
                    <a:pt x="31" y="64"/>
                  </a:lnTo>
                  <a:lnTo>
                    <a:pt x="32" y="62"/>
                  </a:lnTo>
                  <a:lnTo>
                    <a:pt x="32" y="61"/>
                  </a:lnTo>
                  <a:lnTo>
                    <a:pt x="34" y="60"/>
                  </a:lnTo>
                  <a:lnTo>
                    <a:pt x="34" y="59"/>
                  </a:lnTo>
                  <a:lnTo>
                    <a:pt x="34" y="57"/>
                  </a:lnTo>
                  <a:lnTo>
                    <a:pt x="35" y="53"/>
                  </a:lnTo>
                  <a:lnTo>
                    <a:pt x="35" y="52"/>
                  </a:lnTo>
                  <a:lnTo>
                    <a:pt x="35" y="51"/>
                  </a:lnTo>
                  <a:lnTo>
                    <a:pt x="35" y="47"/>
                  </a:lnTo>
                  <a:lnTo>
                    <a:pt x="36" y="46"/>
                  </a:lnTo>
                  <a:lnTo>
                    <a:pt x="36" y="44"/>
                  </a:lnTo>
                  <a:lnTo>
                    <a:pt x="36" y="40"/>
                  </a:lnTo>
                  <a:lnTo>
                    <a:pt x="36" y="38"/>
                  </a:lnTo>
                  <a:lnTo>
                    <a:pt x="36" y="36"/>
                  </a:lnTo>
                  <a:lnTo>
                    <a:pt x="36" y="35"/>
                  </a:lnTo>
                  <a:lnTo>
                    <a:pt x="35" y="33"/>
                  </a:lnTo>
                  <a:lnTo>
                    <a:pt x="35" y="31"/>
                  </a:lnTo>
                  <a:lnTo>
                    <a:pt x="35" y="30"/>
                  </a:lnTo>
                  <a:lnTo>
                    <a:pt x="35" y="27"/>
                  </a:lnTo>
                  <a:lnTo>
                    <a:pt x="34" y="25"/>
                  </a:lnTo>
                  <a:lnTo>
                    <a:pt x="35" y="24"/>
                  </a:lnTo>
                  <a:close/>
                </a:path>
              </a:pathLst>
            </a:custGeom>
            <a:solidFill>
              <a:srgbClr val="808080"/>
            </a:solidFill>
            <a:ln w="9525">
              <a:noFill/>
              <a:round/>
              <a:headEnd/>
              <a:tailEnd/>
            </a:ln>
          </p:spPr>
          <p:txBody>
            <a:bodyPr/>
            <a:lstStyle/>
            <a:p>
              <a:endParaRPr lang="en-US"/>
            </a:p>
          </p:txBody>
        </p:sp>
        <p:sp>
          <p:nvSpPr>
            <p:cNvPr id="489" name="Freeform 635"/>
            <p:cNvSpPr>
              <a:spLocks/>
            </p:cNvSpPr>
            <p:nvPr/>
          </p:nvSpPr>
          <p:spPr bwMode="auto">
            <a:xfrm>
              <a:off x="2758" y="1234"/>
              <a:ext cx="35" cy="77"/>
            </a:xfrm>
            <a:custGeom>
              <a:avLst/>
              <a:gdLst>
                <a:gd name="T0" fmla="*/ 11 w 35"/>
                <a:gd name="T1" fmla="*/ 1 h 77"/>
                <a:gd name="T2" fmla="*/ 14 w 35"/>
                <a:gd name="T3" fmla="*/ 0 h 77"/>
                <a:gd name="T4" fmla="*/ 18 w 35"/>
                <a:gd name="T5" fmla="*/ 0 h 77"/>
                <a:gd name="T6" fmla="*/ 22 w 35"/>
                <a:gd name="T7" fmla="*/ 1 h 77"/>
                <a:gd name="T8" fmla="*/ 26 w 35"/>
                <a:gd name="T9" fmla="*/ 5 h 77"/>
                <a:gd name="T10" fmla="*/ 27 w 35"/>
                <a:gd name="T11" fmla="*/ 8 h 77"/>
                <a:gd name="T12" fmla="*/ 28 w 35"/>
                <a:gd name="T13" fmla="*/ 10 h 77"/>
                <a:gd name="T14" fmla="*/ 30 w 35"/>
                <a:gd name="T15" fmla="*/ 13 h 77"/>
                <a:gd name="T16" fmla="*/ 31 w 35"/>
                <a:gd name="T17" fmla="*/ 16 h 77"/>
                <a:gd name="T18" fmla="*/ 33 w 35"/>
                <a:gd name="T19" fmla="*/ 22 h 77"/>
                <a:gd name="T20" fmla="*/ 35 w 35"/>
                <a:gd name="T21" fmla="*/ 30 h 77"/>
                <a:gd name="T22" fmla="*/ 35 w 35"/>
                <a:gd name="T23" fmla="*/ 34 h 77"/>
                <a:gd name="T24" fmla="*/ 35 w 35"/>
                <a:gd name="T25" fmla="*/ 38 h 77"/>
                <a:gd name="T26" fmla="*/ 35 w 35"/>
                <a:gd name="T27" fmla="*/ 42 h 77"/>
                <a:gd name="T28" fmla="*/ 35 w 35"/>
                <a:gd name="T29" fmla="*/ 45 h 77"/>
                <a:gd name="T30" fmla="*/ 35 w 35"/>
                <a:gd name="T31" fmla="*/ 49 h 77"/>
                <a:gd name="T32" fmla="*/ 33 w 35"/>
                <a:gd name="T33" fmla="*/ 53 h 77"/>
                <a:gd name="T34" fmla="*/ 33 w 35"/>
                <a:gd name="T35" fmla="*/ 57 h 77"/>
                <a:gd name="T36" fmla="*/ 32 w 35"/>
                <a:gd name="T37" fmla="*/ 60 h 77"/>
                <a:gd name="T38" fmla="*/ 31 w 35"/>
                <a:gd name="T39" fmla="*/ 62 h 77"/>
                <a:gd name="T40" fmla="*/ 30 w 35"/>
                <a:gd name="T41" fmla="*/ 65 h 77"/>
                <a:gd name="T42" fmla="*/ 28 w 35"/>
                <a:gd name="T43" fmla="*/ 67 h 77"/>
                <a:gd name="T44" fmla="*/ 27 w 35"/>
                <a:gd name="T45" fmla="*/ 71 h 77"/>
                <a:gd name="T46" fmla="*/ 23 w 35"/>
                <a:gd name="T47" fmla="*/ 75 h 77"/>
                <a:gd name="T48" fmla="*/ 19 w 35"/>
                <a:gd name="T49" fmla="*/ 75 h 77"/>
                <a:gd name="T50" fmla="*/ 18 w 35"/>
                <a:gd name="T51" fmla="*/ 75 h 77"/>
                <a:gd name="T52" fmla="*/ 14 w 35"/>
                <a:gd name="T53" fmla="*/ 75 h 77"/>
                <a:gd name="T54" fmla="*/ 11 w 35"/>
                <a:gd name="T55" fmla="*/ 74 h 77"/>
                <a:gd name="T56" fmla="*/ 10 w 35"/>
                <a:gd name="T57" fmla="*/ 71 h 77"/>
                <a:gd name="T58" fmla="*/ 7 w 35"/>
                <a:gd name="T59" fmla="*/ 69 h 77"/>
                <a:gd name="T60" fmla="*/ 6 w 35"/>
                <a:gd name="T61" fmla="*/ 66 h 77"/>
                <a:gd name="T62" fmla="*/ 4 w 35"/>
                <a:gd name="T63" fmla="*/ 62 h 77"/>
                <a:gd name="T64" fmla="*/ 2 w 35"/>
                <a:gd name="T65" fmla="*/ 58 h 77"/>
                <a:gd name="T66" fmla="*/ 1 w 35"/>
                <a:gd name="T67" fmla="*/ 51 h 77"/>
                <a:gd name="T68" fmla="*/ 0 w 35"/>
                <a:gd name="T69" fmla="*/ 47 h 77"/>
                <a:gd name="T70" fmla="*/ 0 w 35"/>
                <a:gd name="T71" fmla="*/ 43 h 77"/>
                <a:gd name="T72" fmla="*/ 0 w 35"/>
                <a:gd name="T73" fmla="*/ 39 h 77"/>
                <a:gd name="T74" fmla="*/ 0 w 35"/>
                <a:gd name="T75" fmla="*/ 35 h 77"/>
                <a:gd name="T76" fmla="*/ 0 w 35"/>
                <a:gd name="T77" fmla="*/ 31 h 77"/>
                <a:gd name="T78" fmla="*/ 0 w 35"/>
                <a:gd name="T79" fmla="*/ 27 h 77"/>
                <a:gd name="T80" fmla="*/ 1 w 35"/>
                <a:gd name="T81" fmla="*/ 25 h 77"/>
                <a:gd name="T82" fmla="*/ 1 w 35"/>
                <a:gd name="T83" fmla="*/ 21 h 77"/>
                <a:gd name="T84" fmla="*/ 2 w 35"/>
                <a:gd name="T85" fmla="*/ 17 h 77"/>
                <a:gd name="T86" fmla="*/ 4 w 35"/>
                <a:gd name="T87" fmla="*/ 14 h 77"/>
                <a:gd name="T88" fmla="*/ 5 w 35"/>
                <a:gd name="T89" fmla="*/ 12 h 77"/>
                <a:gd name="T90" fmla="*/ 6 w 35"/>
                <a:gd name="T91" fmla="*/ 9 h 77"/>
                <a:gd name="T92" fmla="*/ 7 w 35"/>
                <a:gd name="T93" fmla="*/ 7 h 7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
                <a:gd name="T142" fmla="*/ 0 h 77"/>
                <a:gd name="T143" fmla="*/ 35 w 35"/>
                <a:gd name="T144" fmla="*/ 77 h 7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 h="77">
                  <a:moveTo>
                    <a:pt x="10" y="4"/>
                  </a:moveTo>
                  <a:lnTo>
                    <a:pt x="11" y="3"/>
                  </a:lnTo>
                  <a:lnTo>
                    <a:pt x="11" y="1"/>
                  </a:lnTo>
                  <a:lnTo>
                    <a:pt x="13" y="1"/>
                  </a:lnTo>
                  <a:lnTo>
                    <a:pt x="14" y="1"/>
                  </a:lnTo>
                  <a:lnTo>
                    <a:pt x="14" y="0"/>
                  </a:lnTo>
                  <a:lnTo>
                    <a:pt x="15" y="0"/>
                  </a:lnTo>
                  <a:lnTo>
                    <a:pt x="17" y="0"/>
                  </a:lnTo>
                  <a:lnTo>
                    <a:pt x="18" y="0"/>
                  </a:lnTo>
                  <a:lnTo>
                    <a:pt x="19" y="0"/>
                  </a:lnTo>
                  <a:lnTo>
                    <a:pt x="20" y="1"/>
                  </a:lnTo>
                  <a:lnTo>
                    <a:pt x="22" y="1"/>
                  </a:lnTo>
                  <a:lnTo>
                    <a:pt x="23" y="3"/>
                  </a:lnTo>
                  <a:lnTo>
                    <a:pt x="24" y="4"/>
                  </a:lnTo>
                  <a:lnTo>
                    <a:pt x="26" y="5"/>
                  </a:lnTo>
                  <a:lnTo>
                    <a:pt x="26" y="7"/>
                  </a:lnTo>
                  <a:lnTo>
                    <a:pt x="27" y="7"/>
                  </a:lnTo>
                  <a:lnTo>
                    <a:pt x="27" y="8"/>
                  </a:lnTo>
                  <a:lnTo>
                    <a:pt x="28" y="8"/>
                  </a:lnTo>
                  <a:lnTo>
                    <a:pt x="28" y="9"/>
                  </a:lnTo>
                  <a:lnTo>
                    <a:pt x="28" y="10"/>
                  </a:lnTo>
                  <a:lnTo>
                    <a:pt x="30" y="10"/>
                  </a:lnTo>
                  <a:lnTo>
                    <a:pt x="30" y="12"/>
                  </a:lnTo>
                  <a:lnTo>
                    <a:pt x="30" y="13"/>
                  </a:lnTo>
                  <a:lnTo>
                    <a:pt x="31" y="13"/>
                  </a:lnTo>
                  <a:lnTo>
                    <a:pt x="31" y="14"/>
                  </a:lnTo>
                  <a:lnTo>
                    <a:pt x="31" y="16"/>
                  </a:lnTo>
                  <a:lnTo>
                    <a:pt x="32" y="17"/>
                  </a:lnTo>
                  <a:lnTo>
                    <a:pt x="32" y="20"/>
                  </a:lnTo>
                  <a:lnTo>
                    <a:pt x="33" y="22"/>
                  </a:lnTo>
                  <a:lnTo>
                    <a:pt x="33" y="26"/>
                  </a:lnTo>
                  <a:lnTo>
                    <a:pt x="35" y="29"/>
                  </a:lnTo>
                  <a:lnTo>
                    <a:pt x="35" y="30"/>
                  </a:lnTo>
                  <a:lnTo>
                    <a:pt x="35" y="31"/>
                  </a:lnTo>
                  <a:lnTo>
                    <a:pt x="35" y="32"/>
                  </a:lnTo>
                  <a:lnTo>
                    <a:pt x="35" y="34"/>
                  </a:lnTo>
                  <a:lnTo>
                    <a:pt x="35" y="35"/>
                  </a:lnTo>
                  <a:lnTo>
                    <a:pt x="35" y="36"/>
                  </a:lnTo>
                  <a:lnTo>
                    <a:pt x="35" y="38"/>
                  </a:lnTo>
                  <a:lnTo>
                    <a:pt x="35" y="39"/>
                  </a:lnTo>
                  <a:lnTo>
                    <a:pt x="35" y="40"/>
                  </a:lnTo>
                  <a:lnTo>
                    <a:pt x="35" y="42"/>
                  </a:lnTo>
                  <a:lnTo>
                    <a:pt x="35" y="43"/>
                  </a:lnTo>
                  <a:lnTo>
                    <a:pt x="35" y="44"/>
                  </a:lnTo>
                  <a:lnTo>
                    <a:pt x="35" y="45"/>
                  </a:lnTo>
                  <a:lnTo>
                    <a:pt x="35" y="47"/>
                  </a:lnTo>
                  <a:lnTo>
                    <a:pt x="35" y="48"/>
                  </a:lnTo>
                  <a:lnTo>
                    <a:pt x="35" y="49"/>
                  </a:lnTo>
                  <a:lnTo>
                    <a:pt x="35" y="51"/>
                  </a:lnTo>
                  <a:lnTo>
                    <a:pt x="35" y="52"/>
                  </a:lnTo>
                  <a:lnTo>
                    <a:pt x="33" y="53"/>
                  </a:lnTo>
                  <a:lnTo>
                    <a:pt x="33" y="55"/>
                  </a:lnTo>
                  <a:lnTo>
                    <a:pt x="33" y="56"/>
                  </a:lnTo>
                  <a:lnTo>
                    <a:pt x="33" y="57"/>
                  </a:lnTo>
                  <a:lnTo>
                    <a:pt x="33" y="58"/>
                  </a:lnTo>
                  <a:lnTo>
                    <a:pt x="32" y="58"/>
                  </a:lnTo>
                  <a:lnTo>
                    <a:pt x="32" y="60"/>
                  </a:lnTo>
                  <a:lnTo>
                    <a:pt x="32" y="61"/>
                  </a:lnTo>
                  <a:lnTo>
                    <a:pt x="32" y="62"/>
                  </a:lnTo>
                  <a:lnTo>
                    <a:pt x="31" y="62"/>
                  </a:lnTo>
                  <a:lnTo>
                    <a:pt x="31" y="64"/>
                  </a:lnTo>
                  <a:lnTo>
                    <a:pt x="31" y="65"/>
                  </a:lnTo>
                  <a:lnTo>
                    <a:pt x="30" y="65"/>
                  </a:lnTo>
                  <a:lnTo>
                    <a:pt x="30" y="66"/>
                  </a:lnTo>
                  <a:lnTo>
                    <a:pt x="30" y="67"/>
                  </a:lnTo>
                  <a:lnTo>
                    <a:pt x="28" y="67"/>
                  </a:lnTo>
                  <a:lnTo>
                    <a:pt x="28" y="69"/>
                  </a:lnTo>
                  <a:lnTo>
                    <a:pt x="27" y="70"/>
                  </a:lnTo>
                  <a:lnTo>
                    <a:pt x="27" y="71"/>
                  </a:lnTo>
                  <a:lnTo>
                    <a:pt x="26" y="73"/>
                  </a:lnTo>
                  <a:lnTo>
                    <a:pt x="23" y="74"/>
                  </a:lnTo>
                  <a:lnTo>
                    <a:pt x="23" y="75"/>
                  </a:lnTo>
                  <a:lnTo>
                    <a:pt x="22" y="75"/>
                  </a:lnTo>
                  <a:lnTo>
                    <a:pt x="20" y="75"/>
                  </a:lnTo>
                  <a:lnTo>
                    <a:pt x="19" y="75"/>
                  </a:lnTo>
                  <a:lnTo>
                    <a:pt x="19" y="77"/>
                  </a:lnTo>
                  <a:lnTo>
                    <a:pt x="18" y="77"/>
                  </a:lnTo>
                  <a:lnTo>
                    <a:pt x="18" y="75"/>
                  </a:lnTo>
                  <a:lnTo>
                    <a:pt x="17" y="75"/>
                  </a:lnTo>
                  <a:lnTo>
                    <a:pt x="15" y="75"/>
                  </a:lnTo>
                  <a:lnTo>
                    <a:pt x="14" y="75"/>
                  </a:lnTo>
                  <a:lnTo>
                    <a:pt x="13" y="75"/>
                  </a:lnTo>
                  <a:lnTo>
                    <a:pt x="13" y="74"/>
                  </a:lnTo>
                  <a:lnTo>
                    <a:pt x="11" y="74"/>
                  </a:lnTo>
                  <a:lnTo>
                    <a:pt x="11" y="73"/>
                  </a:lnTo>
                  <a:lnTo>
                    <a:pt x="10" y="73"/>
                  </a:lnTo>
                  <a:lnTo>
                    <a:pt x="10" y="71"/>
                  </a:lnTo>
                  <a:lnTo>
                    <a:pt x="9" y="71"/>
                  </a:lnTo>
                  <a:lnTo>
                    <a:pt x="9" y="70"/>
                  </a:lnTo>
                  <a:lnTo>
                    <a:pt x="7" y="69"/>
                  </a:lnTo>
                  <a:lnTo>
                    <a:pt x="7" y="67"/>
                  </a:lnTo>
                  <a:lnTo>
                    <a:pt x="6" y="67"/>
                  </a:lnTo>
                  <a:lnTo>
                    <a:pt x="6" y="66"/>
                  </a:lnTo>
                  <a:lnTo>
                    <a:pt x="5" y="65"/>
                  </a:lnTo>
                  <a:lnTo>
                    <a:pt x="5" y="64"/>
                  </a:lnTo>
                  <a:lnTo>
                    <a:pt x="4" y="62"/>
                  </a:lnTo>
                  <a:lnTo>
                    <a:pt x="4" y="61"/>
                  </a:lnTo>
                  <a:lnTo>
                    <a:pt x="2" y="60"/>
                  </a:lnTo>
                  <a:lnTo>
                    <a:pt x="2" y="58"/>
                  </a:lnTo>
                  <a:lnTo>
                    <a:pt x="2" y="57"/>
                  </a:lnTo>
                  <a:lnTo>
                    <a:pt x="1" y="53"/>
                  </a:lnTo>
                  <a:lnTo>
                    <a:pt x="1" y="51"/>
                  </a:lnTo>
                  <a:lnTo>
                    <a:pt x="1" y="49"/>
                  </a:lnTo>
                  <a:lnTo>
                    <a:pt x="0" y="48"/>
                  </a:lnTo>
                  <a:lnTo>
                    <a:pt x="0" y="47"/>
                  </a:lnTo>
                  <a:lnTo>
                    <a:pt x="0" y="45"/>
                  </a:lnTo>
                  <a:lnTo>
                    <a:pt x="0" y="44"/>
                  </a:lnTo>
                  <a:lnTo>
                    <a:pt x="0" y="43"/>
                  </a:lnTo>
                  <a:lnTo>
                    <a:pt x="0" y="42"/>
                  </a:lnTo>
                  <a:lnTo>
                    <a:pt x="0" y="40"/>
                  </a:lnTo>
                  <a:lnTo>
                    <a:pt x="0" y="39"/>
                  </a:lnTo>
                  <a:lnTo>
                    <a:pt x="0" y="38"/>
                  </a:lnTo>
                  <a:lnTo>
                    <a:pt x="0" y="36"/>
                  </a:lnTo>
                  <a:lnTo>
                    <a:pt x="0" y="35"/>
                  </a:lnTo>
                  <a:lnTo>
                    <a:pt x="0" y="34"/>
                  </a:lnTo>
                  <a:lnTo>
                    <a:pt x="0" y="32"/>
                  </a:lnTo>
                  <a:lnTo>
                    <a:pt x="0" y="31"/>
                  </a:lnTo>
                  <a:lnTo>
                    <a:pt x="0" y="30"/>
                  </a:lnTo>
                  <a:lnTo>
                    <a:pt x="0" y="29"/>
                  </a:lnTo>
                  <a:lnTo>
                    <a:pt x="0" y="27"/>
                  </a:lnTo>
                  <a:lnTo>
                    <a:pt x="0" y="26"/>
                  </a:lnTo>
                  <a:lnTo>
                    <a:pt x="0" y="25"/>
                  </a:lnTo>
                  <a:lnTo>
                    <a:pt x="1" y="25"/>
                  </a:lnTo>
                  <a:lnTo>
                    <a:pt x="1" y="23"/>
                  </a:lnTo>
                  <a:lnTo>
                    <a:pt x="1" y="22"/>
                  </a:lnTo>
                  <a:lnTo>
                    <a:pt x="1" y="21"/>
                  </a:lnTo>
                  <a:lnTo>
                    <a:pt x="1" y="20"/>
                  </a:lnTo>
                  <a:lnTo>
                    <a:pt x="2" y="18"/>
                  </a:lnTo>
                  <a:lnTo>
                    <a:pt x="2" y="17"/>
                  </a:lnTo>
                  <a:lnTo>
                    <a:pt x="2" y="16"/>
                  </a:lnTo>
                  <a:lnTo>
                    <a:pt x="2" y="14"/>
                  </a:lnTo>
                  <a:lnTo>
                    <a:pt x="4" y="14"/>
                  </a:lnTo>
                  <a:lnTo>
                    <a:pt x="4" y="13"/>
                  </a:lnTo>
                  <a:lnTo>
                    <a:pt x="4" y="12"/>
                  </a:lnTo>
                  <a:lnTo>
                    <a:pt x="5" y="12"/>
                  </a:lnTo>
                  <a:lnTo>
                    <a:pt x="5" y="10"/>
                  </a:lnTo>
                  <a:lnTo>
                    <a:pt x="5" y="9"/>
                  </a:lnTo>
                  <a:lnTo>
                    <a:pt x="6" y="9"/>
                  </a:lnTo>
                  <a:lnTo>
                    <a:pt x="6" y="8"/>
                  </a:lnTo>
                  <a:lnTo>
                    <a:pt x="6" y="7"/>
                  </a:lnTo>
                  <a:lnTo>
                    <a:pt x="7" y="7"/>
                  </a:lnTo>
                  <a:lnTo>
                    <a:pt x="7" y="5"/>
                  </a:lnTo>
                  <a:lnTo>
                    <a:pt x="10" y="4"/>
                  </a:lnTo>
                  <a:close/>
                </a:path>
              </a:pathLst>
            </a:custGeom>
            <a:solidFill>
              <a:srgbClr val="808080"/>
            </a:solidFill>
            <a:ln w="9525">
              <a:noFill/>
              <a:round/>
              <a:headEnd/>
              <a:tailEnd/>
            </a:ln>
          </p:spPr>
          <p:txBody>
            <a:bodyPr/>
            <a:lstStyle/>
            <a:p>
              <a:endParaRPr lang="en-US"/>
            </a:p>
          </p:txBody>
        </p:sp>
        <p:sp>
          <p:nvSpPr>
            <p:cNvPr id="490" name="Freeform 636"/>
            <p:cNvSpPr>
              <a:spLocks/>
            </p:cNvSpPr>
            <p:nvPr/>
          </p:nvSpPr>
          <p:spPr bwMode="auto">
            <a:xfrm>
              <a:off x="2756" y="1233"/>
              <a:ext cx="38" cy="78"/>
            </a:xfrm>
            <a:custGeom>
              <a:avLst/>
              <a:gdLst>
                <a:gd name="T0" fmla="*/ 37 w 38"/>
                <a:gd name="T1" fmla="*/ 31 h 78"/>
                <a:gd name="T2" fmla="*/ 38 w 38"/>
                <a:gd name="T3" fmla="*/ 37 h 78"/>
                <a:gd name="T4" fmla="*/ 38 w 38"/>
                <a:gd name="T5" fmla="*/ 48 h 78"/>
                <a:gd name="T6" fmla="*/ 35 w 38"/>
                <a:gd name="T7" fmla="*/ 59 h 78"/>
                <a:gd name="T8" fmla="*/ 33 w 38"/>
                <a:gd name="T9" fmla="*/ 66 h 78"/>
                <a:gd name="T10" fmla="*/ 30 w 38"/>
                <a:gd name="T11" fmla="*/ 71 h 78"/>
                <a:gd name="T12" fmla="*/ 26 w 38"/>
                <a:gd name="T13" fmla="*/ 75 h 78"/>
                <a:gd name="T14" fmla="*/ 22 w 38"/>
                <a:gd name="T15" fmla="*/ 78 h 78"/>
                <a:gd name="T16" fmla="*/ 17 w 38"/>
                <a:gd name="T17" fmla="*/ 78 h 78"/>
                <a:gd name="T18" fmla="*/ 12 w 38"/>
                <a:gd name="T19" fmla="*/ 74 h 78"/>
                <a:gd name="T20" fmla="*/ 8 w 38"/>
                <a:gd name="T21" fmla="*/ 68 h 78"/>
                <a:gd name="T22" fmla="*/ 6 w 38"/>
                <a:gd name="T23" fmla="*/ 63 h 78"/>
                <a:gd name="T24" fmla="*/ 3 w 38"/>
                <a:gd name="T25" fmla="*/ 56 h 78"/>
                <a:gd name="T26" fmla="*/ 2 w 38"/>
                <a:gd name="T27" fmla="*/ 48 h 78"/>
                <a:gd name="T28" fmla="*/ 0 w 38"/>
                <a:gd name="T29" fmla="*/ 40 h 78"/>
                <a:gd name="T30" fmla="*/ 0 w 38"/>
                <a:gd name="T31" fmla="*/ 32 h 78"/>
                <a:gd name="T32" fmla="*/ 3 w 38"/>
                <a:gd name="T33" fmla="*/ 18 h 78"/>
                <a:gd name="T34" fmla="*/ 6 w 38"/>
                <a:gd name="T35" fmla="*/ 13 h 78"/>
                <a:gd name="T36" fmla="*/ 8 w 38"/>
                <a:gd name="T37" fmla="*/ 8 h 78"/>
                <a:gd name="T38" fmla="*/ 15 w 38"/>
                <a:gd name="T39" fmla="*/ 1 h 78"/>
                <a:gd name="T40" fmla="*/ 20 w 38"/>
                <a:gd name="T41" fmla="*/ 0 h 78"/>
                <a:gd name="T42" fmla="*/ 28 w 38"/>
                <a:gd name="T43" fmla="*/ 4 h 78"/>
                <a:gd name="T44" fmla="*/ 30 w 38"/>
                <a:gd name="T45" fmla="*/ 9 h 78"/>
                <a:gd name="T46" fmla="*/ 33 w 38"/>
                <a:gd name="T47" fmla="*/ 14 h 78"/>
                <a:gd name="T48" fmla="*/ 35 w 38"/>
                <a:gd name="T49" fmla="*/ 23 h 78"/>
                <a:gd name="T50" fmla="*/ 33 w 38"/>
                <a:gd name="T51" fmla="*/ 18 h 78"/>
                <a:gd name="T52" fmla="*/ 30 w 38"/>
                <a:gd name="T53" fmla="*/ 13 h 78"/>
                <a:gd name="T54" fmla="*/ 28 w 38"/>
                <a:gd name="T55" fmla="*/ 8 h 78"/>
                <a:gd name="T56" fmla="*/ 24 w 38"/>
                <a:gd name="T57" fmla="*/ 4 h 78"/>
                <a:gd name="T58" fmla="*/ 20 w 38"/>
                <a:gd name="T59" fmla="*/ 2 h 78"/>
                <a:gd name="T60" fmla="*/ 15 w 38"/>
                <a:gd name="T61" fmla="*/ 4 h 78"/>
                <a:gd name="T62" fmla="*/ 9 w 38"/>
                <a:gd name="T63" fmla="*/ 9 h 78"/>
                <a:gd name="T64" fmla="*/ 7 w 38"/>
                <a:gd name="T65" fmla="*/ 14 h 78"/>
                <a:gd name="T66" fmla="*/ 4 w 38"/>
                <a:gd name="T67" fmla="*/ 19 h 78"/>
                <a:gd name="T68" fmla="*/ 3 w 38"/>
                <a:gd name="T69" fmla="*/ 26 h 78"/>
                <a:gd name="T70" fmla="*/ 3 w 38"/>
                <a:gd name="T71" fmla="*/ 32 h 78"/>
                <a:gd name="T72" fmla="*/ 2 w 38"/>
                <a:gd name="T73" fmla="*/ 40 h 78"/>
                <a:gd name="T74" fmla="*/ 3 w 38"/>
                <a:gd name="T75" fmla="*/ 46 h 78"/>
                <a:gd name="T76" fmla="*/ 4 w 38"/>
                <a:gd name="T77" fmla="*/ 53 h 78"/>
                <a:gd name="T78" fmla="*/ 7 w 38"/>
                <a:gd name="T79" fmla="*/ 62 h 78"/>
                <a:gd name="T80" fmla="*/ 8 w 38"/>
                <a:gd name="T81" fmla="*/ 67 h 78"/>
                <a:gd name="T82" fmla="*/ 13 w 38"/>
                <a:gd name="T83" fmla="*/ 72 h 78"/>
                <a:gd name="T84" fmla="*/ 17 w 38"/>
                <a:gd name="T85" fmla="*/ 75 h 78"/>
                <a:gd name="T86" fmla="*/ 22 w 38"/>
                <a:gd name="T87" fmla="*/ 75 h 78"/>
                <a:gd name="T88" fmla="*/ 28 w 38"/>
                <a:gd name="T89" fmla="*/ 71 h 78"/>
                <a:gd name="T90" fmla="*/ 30 w 38"/>
                <a:gd name="T91" fmla="*/ 67 h 78"/>
                <a:gd name="T92" fmla="*/ 33 w 38"/>
                <a:gd name="T93" fmla="*/ 62 h 78"/>
                <a:gd name="T94" fmla="*/ 34 w 38"/>
                <a:gd name="T95" fmla="*/ 57 h 78"/>
                <a:gd name="T96" fmla="*/ 35 w 38"/>
                <a:gd name="T97" fmla="*/ 49 h 78"/>
                <a:gd name="T98" fmla="*/ 37 w 38"/>
                <a:gd name="T99" fmla="*/ 40 h 78"/>
                <a:gd name="T100" fmla="*/ 37 w 38"/>
                <a:gd name="T101" fmla="*/ 33 h 78"/>
                <a:gd name="T102" fmla="*/ 34 w 38"/>
                <a:gd name="T103" fmla="*/ 24 h 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78"/>
                <a:gd name="T158" fmla="*/ 38 w 38"/>
                <a:gd name="T159" fmla="*/ 78 h 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78">
                  <a:moveTo>
                    <a:pt x="35" y="23"/>
                  </a:moveTo>
                  <a:lnTo>
                    <a:pt x="37" y="27"/>
                  </a:lnTo>
                  <a:lnTo>
                    <a:pt x="37" y="28"/>
                  </a:lnTo>
                  <a:lnTo>
                    <a:pt x="37" y="31"/>
                  </a:lnTo>
                  <a:lnTo>
                    <a:pt x="38" y="32"/>
                  </a:lnTo>
                  <a:lnTo>
                    <a:pt x="38" y="33"/>
                  </a:lnTo>
                  <a:lnTo>
                    <a:pt x="38" y="36"/>
                  </a:lnTo>
                  <a:lnTo>
                    <a:pt x="38" y="37"/>
                  </a:lnTo>
                  <a:lnTo>
                    <a:pt x="38" y="40"/>
                  </a:lnTo>
                  <a:lnTo>
                    <a:pt x="38" y="44"/>
                  </a:lnTo>
                  <a:lnTo>
                    <a:pt x="38" y="45"/>
                  </a:lnTo>
                  <a:lnTo>
                    <a:pt x="38" y="48"/>
                  </a:lnTo>
                  <a:lnTo>
                    <a:pt x="38" y="49"/>
                  </a:lnTo>
                  <a:lnTo>
                    <a:pt x="37" y="57"/>
                  </a:lnTo>
                  <a:lnTo>
                    <a:pt x="35" y="58"/>
                  </a:lnTo>
                  <a:lnTo>
                    <a:pt x="35" y="59"/>
                  </a:lnTo>
                  <a:lnTo>
                    <a:pt x="35" y="61"/>
                  </a:lnTo>
                  <a:lnTo>
                    <a:pt x="34" y="63"/>
                  </a:lnTo>
                  <a:lnTo>
                    <a:pt x="34" y="65"/>
                  </a:lnTo>
                  <a:lnTo>
                    <a:pt x="33" y="66"/>
                  </a:lnTo>
                  <a:lnTo>
                    <a:pt x="33" y="67"/>
                  </a:lnTo>
                  <a:lnTo>
                    <a:pt x="32" y="68"/>
                  </a:lnTo>
                  <a:lnTo>
                    <a:pt x="32" y="70"/>
                  </a:lnTo>
                  <a:lnTo>
                    <a:pt x="30" y="71"/>
                  </a:lnTo>
                  <a:lnTo>
                    <a:pt x="29" y="72"/>
                  </a:lnTo>
                  <a:lnTo>
                    <a:pt x="28" y="74"/>
                  </a:lnTo>
                  <a:lnTo>
                    <a:pt x="28" y="75"/>
                  </a:lnTo>
                  <a:lnTo>
                    <a:pt x="26" y="75"/>
                  </a:lnTo>
                  <a:lnTo>
                    <a:pt x="26" y="76"/>
                  </a:lnTo>
                  <a:lnTo>
                    <a:pt x="25" y="76"/>
                  </a:lnTo>
                  <a:lnTo>
                    <a:pt x="24" y="78"/>
                  </a:lnTo>
                  <a:lnTo>
                    <a:pt x="22" y="78"/>
                  </a:lnTo>
                  <a:lnTo>
                    <a:pt x="21" y="78"/>
                  </a:lnTo>
                  <a:lnTo>
                    <a:pt x="20" y="78"/>
                  </a:lnTo>
                  <a:lnTo>
                    <a:pt x="19" y="78"/>
                  </a:lnTo>
                  <a:lnTo>
                    <a:pt x="17" y="78"/>
                  </a:lnTo>
                  <a:lnTo>
                    <a:pt x="16" y="78"/>
                  </a:lnTo>
                  <a:lnTo>
                    <a:pt x="15" y="76"/>
                  </a:lnTo>
                  <a:lnTo>
                    <a:pt x="12" y="75"/>
                  </a:lnTo>
                  <a:lnTo>
                    <a:pt x="12" y="74"/>
                  </a:lnTo>
                  <a:lnTo>
                    <a:pt x="11" y="72"/>
                  </a:lnTo>
                  <a:lnTo>
                    <a:pt x="9" y="72"/>
                  </a:lnTo>
                  <a:lnTo>
                    <a:pt x="9" y="71"/>
                  </a:lnTo>
                  <a:lnTo>
                    <a:pt x="8" y="68"/>
                  </a:lnTo>
                  <a:lnTo>
                    <a:pt x="7" y="67"/>
                  </a:lnTo>
                  <a:lnTo>
                    <a:pt x="7" y="66"/>
                  </a:lnTo>
                  <a:lnTo>
                    <a:pt x="6" y="65"/>
                  </a:lnTo>
                  <a:lnTo>
                    <a:pt x="6" y="63"/>
                  </a:lnTo>
                  <a:lnTo>
                    <a:pt x="4" y="62"/>
                  </a:lnTo>
                  <a:lnTo>
                    <a:pt x="4" y="59"/>
                  </a:lnTo>
                  <a:lnTo>
                    <a:pt x="3" y="57"/>
                  </a:lnTo>
                  <a:lnTo>
                    <a:pt x="3" y="56"/>
                  </a:lnTo>
                  <a:lnTo>
                    <a:pt x="3" y="54"/>
                  </a:lnTo>
                  <a:lnTo>
                    <a:pt x="3" y="53"/>
                  </a:lnTo>
                  <a:lnTo>
                    <a:pt x="2" y="49"/>
                  </a:lnTo>
                  <a:lnTo>
                    <a:pt x="2" y="48"/>
                  </a:lnTo>
                  <a:lnTo>
                    <a:pt x="2" y="45"/>
                  </a:lnTo>
                  <a:lnTo>
                    <a:pt x="2" y="44"/>
                  </a:lnTo>
                  <a:lnTo>
                    <a:pt x="0" y="41"/>
                  </a:lnTo>
                  <a:lnTo>
                    <a:pt x="0" y="40"/>
                  </a:lnTo>
                  <a:lnTo>
                    <a:pt x="0" y="37"/>
                  </a:lnTo>
                  <a:lnTo>
                    <a:pt x="0" y="36"/>
                  </a:lnTo>
                  <a:lnTo>
                    <a:pt x="0" y="33"/>
                  </a:lnTo>
                  <a:lnTo>
                    <a:pt x="0" y="32"/>
                  </a:lnTo>
                  <a:lnTo>
                    <a:pt x="2" y="31"/>
                  </a:lnTo>
                  <a:lnTo>
                    <a:pt x="2" y="28"/>
                  </a:lnTo>
                  <a:lnTo>
                    <a:pt x="3" y="19"/>
                  </a:lnTo>
                  <a:lnTo>
                    <a:pt x="3" y="18"/>
                  </a:lnTo>
                  <a:lnTo>
                    <a:pt x="4" y="17"/>
                  </a:lnTo>
                  <a:lnTo>
                    <a:pt x="4" y="15"/>
                  </a:lnTo>
                  <a:lnTo>
                    <a:pt x="4" y="13"/>
                  </a:lnTo>
                  <a:lnTo>
                    <a:pt x="6" y="13"/>
                  </a:lnTo>
                  <a:lnTo>
                    <a:pt x="6" y="10"/>
                  </a:lnTo>
                  <a:lnTo>
                    <a:pt x="7" y="9"/>
                  </a:lnTo>
                  <a:lnTo>
                    <a:pt x="7" y="8"/>
                  </a:lnTo>
                  <a:lnTo>
                    <a:pt x="8" y="8"/>
                  </a:lnTo>
                  <a:lnTo>
                    <a:pt x="8" y="6"/>
                  </a:lnTo>
                  <a:lnTo>
                    <a:pt x="9" y="5"/>
                  </a:lnTo>
                  <a:lnTo>
                    <a:pt x="13" y="1"/>
                  </a:lnTo>
                  <a:lnTo>
                    <a:pt x="15" y="1"/>
                  </a:lnTo>
                  <a:lnTo>
                    <a:pt x="16" y="0"/>
                  </a:lnTo>
                  <a:lnTo>
                    <a:pt x="17" y="0"/>
                  </a:lnTo>
                  <a:lnTo>
                    <a:pt x="19" y="0"/>
                  </a:lnTo>
                  <a:lnTo>
                    <a:pt x="20" y="0"/>
                  </a:lnTo>
                  <a:lnTo>
                    <a:pt x="21" y="0"/>
                  </a:lnTo>
                  <a:lnTo>
                    <a:pt x="22" y="0"/>
                  </a:lnTo>
                  <a:lnTo>
                    <a:pt x="22" y="1"/>
                  </a:lnTo>
                  <a:lnTo>
                    <a:pt x="28" y="4"/>
                  </a:lnTo>
                  <a:lnTo>
                    <a:pt x="28" y="5"/>
                  </a:lnTo>
                  <a:lnTo>
                    <a:pt x="29" y="6"/>
                  </a:lnTo>
                  <a:lnTo>
                    <a:pt x="30" y="8"/>
                  </a:lnTo>
                  <a:lnTo>
                    <a:pt x="30" y="9"/>
                  </a:lnTo>
                  <a:lnTo>
                    <a:pt x="32" y="10"/>
                  </a:lnTo>
                  <a:lnTo>
                    <a:pt x="33" y="11"/>
                  </a:lnTo>
                  <a:lnTo>
                    <a:pt x="33" y="13"/>
                  </a:lnTo>
                  <a:lnTo>
                    <a:pt x="33" y="14"/>
                  </a:lnTo>
                  <a:lnTo>
                    <a:pt x="34" y="17"/>
                  </a:lnTo>
                  <a:lnTo>
                    <a:pt x="34" y="18"/>
                  </a:lnTo>
                  <a:lnTo>
                    <a:pt x="35" y="19"/>
                  </a:lnTo>
                  <a:lnTo>
                    <a:pt x="35" y="23"/>
                  </a:lnTo>
                  <a:lnTo>
                    <a:pt x="34" y="24"/>
                  </a:lnTo>
                  <a:lnTo>
                    <a:pt x="34" y="21"/>
                  </a:lnTo>
                  <a:lnTo>
                    <a:pt x="33" y="19"/>
                  </a:lnTo>
                  <a:lnTo>
                    <a:pt x="33" y="18"/>
                  </a:lnTo>
                  <a:lnTo>
                    <a:pt x="33" y="17"/>
                  </a:lnTo>
                  <a:lnTo>
                    <a:pt x="32" y="15"/>
                  </a:lnTo>
                  <a:lnTo>
                    <a:pt x="32" y="14"/>
                  </a:lnTo>
                  <a:lnTo>
                    <a:pt x="30" y="13"/>
                  </a:lnTo>
                  <a:lnTo>
                    <a:pt x="30" y="11"/>
                  </a:lnTo>
                  <a:lnTo>
                    <a:pt x="29" y="10"/>
                  </a:lnTo>
                  <a:lnTo>
                    <a:pt x="29" y="9"/>
                  </a:lnTo>
                  <a:lnTo>
                    <a:pt x="28" y="8"/>
                  </a:lnTo>
                  <a:lnTo>
                    <a:pt x="26" y="6"/>
                  </a:lnTo>
                  <a:lnTo>
                    <a:pt x="25" y="6"/>
                  </a:lnTo>
                  <a:lnTo>
                    <a:pt x="25" y="5"/>
                  </a:lnTo>
                  <a:lnTo>
                    <a:pt x="24" y="4"/>
                  </a:lnTo>
                  <a:lnTo>
                    <a:pt x="22" y="4"/>
                  </a:lnTo>
                  <a:lnTo>
                    <a:pt x="21" y="4"/>
                  </a:lnTo>
                  <a:lnTo>
                    <a:pt x="21" y="2"/>
                  </a:lnTo>
                  <a:lnTo>
                    <a:pt x="20" y="2"/>
                  </a:lnTo>
                  <a:lnTo>
                    <a:pt x="19" y="2"/>
                  </a:lnTo>
                  <a:lnTo>
                    <a:pt x="17" y="2"/>
                  </a:lnTo>
                  <a:lnTo>
                    <a:pt x="16" y="2"/>
                  </a:lnTo>
                  <a:lnTo>
                    <a:pt x="15" y="4"/>
                  </a:lnTo>
                  <a:lnTo>
                    <a:pt x="13" y="4"/>
                  </a:lnTo>
                  <a:lnTo>
                    <a:pt x="11" y="8"/>
                  </a:lnTo>
                  <a:lnTo>
                    <a:pt x="9" y="8"/>
                  </a:lnTo>
                  <a:lnTo>
                    <a:pt x="9" y="9"/>
                  </a:lnTo>
                  <a:lnTo>
                    <a:pt x="8" y="10"/>
                  </a:lnTo>
                  <a:lnTo>
                    <a:pt x="8" y="11"/>
                  </a:lnTo>
                  <a:lnTo>
                    <a:pt x="7" y="13"/>
                  </a:lnTo>
                  <a:lnTo>
                    <a:pt x="7" y="14"/>
                  </a:lnTo>
                  <a:lnTo>
                    <a:pt x="6" y="15"/>
                  </a:lnTo>
                  <a:lnTo>
                    <a:pt x="6" y="17"/>
                  </a:lnTo>
                  <a:lnTo>
                    <a:pt x="6" y="18"/>
                  </a:lnTo>
                  <a:lnTo>
                    <a:pt x="4" y="19"/>
                  </a:lnTo>
                  <a:lnTo>
                    <a:pt x="4" y="21"/>
                  </a:lnTo>
                  <a:lnTo>
                    <a:pt x="4" y="23"/>
                  </a:lnTo>
                  <a:lnTo>
                    <a:pt x="3" y="24"/>
                  </a:lnTo>
                  <a:lnTo>
                    <a:pt x="3" y="26"/>
                  </a:lnTo>
                  <a:lnTo>
                    <a:pt x="3" y="27"/>
                  </a:lnTo>
                  <a:lnTo>
                    <a:pt x="3" y="30"/>
                  </a:lnTo>
                  <a:lnTo>
                    <a:pt x="3" y="31"/>
                  </a:lnTo>
                  <a:lnTo>
                    <a:pt x="3" y="32"/>
                  </a:lnTo>
                  <a:lnTo>
                    <a:pt x="2" y="35"/>
                  </a:lnTo>
                  <a:lnTo>
                    <a:pt x="2" y="36"/>
                  </a:lnTo>
                  <a:lnTo>
                    <a:pt x="2" y="37"/>
                  </a:lnTo>
                  <a:lnTo>
                    <a:pt x="2" y="40"/>
                  </a:lnTo>
                  <a:lnTo>
                    <a:pt x="2" y="41"/>
                  </a:lnTo>
                  <a:lnTo>
                    <a:pt x="2" y="43"/>
                  </a:lnTo>
                  <a:lnTo>
                    <a:pt x="3" y="45"/>
                  </a:lnTo>
                  <a:lnTo>
                    <a:pt x="3" y="46"/>
                  </a:lnTo>
                  <a:lnTo>
                    <a:pt x="3" y="49"/>
                  </a:lnTo>
                  <a:lnTo>
                    <a:pt x="3" y="52"/>
                  </a:lnTo>
                  <a:lnTo>
                    <a:pt x="4" y="54"/>
                  </a:lnTo>
                  <a:lnTo>
                    <a:pt x="4" y="53"/>
                  </a:lnTo>
                  <a:lnTo>
                    <a:pt x="4" y="56"/>
                  </a:lnTo>
                  <a:lnTo>
                    <a:pt x="6" y="58"/>
                  </a:lnTo>
                  <a:lnTo>
                    <a:pt x="6" y="61"/>
                  </a:lnTo>
                  <a:lnTo>
                    <a:pt x="7" y="62"/>
                  </a:lnTo>
                  <a:lnTo>
                    <a:pt x="7" y="63"/>
                  </a:lnTo>
                  <a:lnTo>
                    <a:pt x="7" y="65"/>
                  </a:lnTo>
                  <a:lnTo>
                    <a:pt x="8" y="66"/>
                  </a:lnTo>
                  <a:lnTo>
                    <a:pt x="8" y="67"/>
                  </a:lnTo>
                  <a:lnTo>
                    <a:pt x="9" y="68"/>
                  </a:lnTo>
                  <a:lnTo>
                    <a:pt x="11" y="70"/>
                  </a:lnTo>
                  <a:lnTo>
                    <a:pt x="12" y="71"/>
                  </a:lnTo>
                  <a:lnTo>
                    <a:pt x="13" y="72"/>
                  </a:lnTo>
                  <a:lnTo>
                    <a:pt x="15" y="74"/>
                  </a:lnTo>
                  <a:lnTo>
                    <a:pt x="16" y="74"/>
                  </a:lnTo>
                  <a:lnTo>
                    <a:pt x="16" y="75"/>
                  </a:lnTo>
                  <a:lnTo>
                    <a:pt x="17" y="75"/>
                  </a:lnTo>
                  <a:lnTo>
                    <a:pt x="19" y="75"/>
                  </a:lnTo>
                  <a:lnTo>
                    <a:pt x="20" y="75"/>
                  </a:lnTo>
                  <a:lnTo>
                    <a:pt x="21" y="75"/>
                  </a:lnTo>
                  <a:lnTo>
                    <a:pt x="22" y="75"/>
                  </a:lnTo>
                  <a:lnTo>
                    <a:pt x="24" y="75"/>
                  </a:lnTo>
                  <a:lnTo>
                    <a:pt x="25" y="74"/>
                  </a:lnTo>
                  <a:lnTo>
                    <a:pt x="26" y="72"/>
                  </a:lnTo>
                  <a:lnTo>
                    <a:pt x="28" y="71"/>
                  </a:lnTo>
                  <a:lnTo>
                    <a:pt x="29" y="71"/>
                  </a:lnTo>
                  <a:lnTo>
                    <a:pt x="29" y="70"/>
                  </a:lnTo>
                  <a:lnTo>
                    <a:pt x="30" y="68"/>
                  </a:lnTo>
                  <a:lnTo>
                    <a:pt x="30" y="67"/>
                  </a:lnTo>
                  <a:lnTo>
                    <a:pt x="32" y="66"/>
                  </a:lnTo>
                  <a:lnTo>
                    <a:pt x="32" y="65"/>
                  </a:lnTo>
                  <a:lnTo>
                    <a:pt x="33" y="63"/>
                  </a:lnTo>
                  <a:lnTo>
                    <a:pt x="33" y="62"/>
                  </a:lnTo>
                  <a:lnTo>
                    <a:pt x="33" y="61"/>
                  </a:lnTo>
                  <a:lnTo>
                    <a:pt x="34" y="59"/>
                  </a:lnTo>
                  <a:lnTo>
                    <a:pt x="34" y="58"/>
                  </a:lnTo>
                  <a:lnTo>
                    <a:pt x="34" y="57"/>
                  </a:lnTo>
                  <a:lnTo>
                    <a:pt x="35" y="56"/>
                  </a:lnTo>
                  <a:lnTo>
                    <a:pt x="35" y="52"/>
                  </a:lnTo>
                  <a:lnTo>
                    <a:pt x="35" y="50"/>
                  </a:lnTo>
                  <a:lnTo>
                    <a:pt x="35" y="49"/>
                  </a:lnTo>
                  <a:lnTo>
                    <a:pt x="37" y="46"/>
                  </a:lnTo>
                  <a:lnTo>
                    <a:pt x="37" y="45"/>
                  </a:lnTo>
                  <a:lnTo>
                    <a:pt x="37" y="44"/>
                  </a:lnTo>
                  <a:lnTo>
                    <a:pt x="37" y="40"/>
                  </a:lnTo>
                  <a:lnTo>
                    <a:pt x="37" y="39"/>
                  </a:lnTo>
                  <a:lnTo>
                    <a:pt x="37" y="36"/>
                  </a:lnTo>
                  <a:lnTo>
                    <a:pt x="37" y="35"/>
                  </a:lnTo>
                  <a:lnTo>
                    <a:pt x="37" y="33"/>
                  </a:lnTo>
                  <a:lnTo>
                    <a:pt x="35" y="31"/>
                  </a:lnTo>
                  <a:lnTo>
                    <a:pt x="35" y="30"/>
                  </a:lnTo>
                  <a:lnTo>
                    <a:pt x="35" y="27"/>
                  </a:lnTo>
                  <a:lnTo>
                    <a:pt x="34" y="24"/>
                  </a:lnTo>
                  <a:lnTo>
                    <a:pt x="35" y="23"/>
                  </a:lnTo>
                  <a:close/>
                </a:path>
              </a:pathLst>
            </a:custGeom>
            <a:solidFill>
              <a:srgbClr val="808080"/>
            </a:solidFill>
            <a:ln w="9525">
              <a:noFill/>
              <a:round/>
              <a:headEnd/>
              <a:tailEnd/>
            </a:ln>
          </p:spPr>
          <p:txBody>
            <a:bodyPr/>
            <a:lstStyle/>
            <a:p>
              <a:endParaRPr lang="en-US"/>
            </a:p>
          </p:txBody>
        </p:sp>
        <p:sp>
          <p:nvSpPr>
            <p:cNvPr id="491" name="Freeform 637"/>
            <p:cNvSpPr>
              <a:spLocks/>
            </p:cNvSpPr>
            <p:nvPr/>
          </p:nvSpPr>
          <p:spPr bwMode="auto">
            <a:xfrm>
              <a:off x="2741" y="1159"/>
              <a:ext cx="31" cy="66"/>
            </a:xfrm>
            <a:custGeom>
              <a:avLst/>
              <a:gdLst>
                <a:gd name="T0" fmla="*/ 10 w 31"/>
                <a:gd name="T1" fmla="*/ 2 h 66"/>
                <a:gd name="T2" fmla="*/ 13 w 31"/>
                <a:gd name="T3" fmla="*/ 1 h 66"/>
                <a:gd name="T4" fmla="*/ 13 w 31"/>
                <a:gd name="T5" fmla="*/ 1 h 66"/>
                <a:gd name="T6" fmla="*/ 15 w 31"/>
                <a:gd name="T7" fmla="*/ 0 h 66"/>
                <a:gd name="T8" fmla="*/ 18 w 31"/>
                <a:gd name="T9" fmla="*/ 1 h 66"/>
                <a:gd name="T10" fmla="*/ 21 w 31"/>
                <a:gd name="T11" fmla="*/ 1 h 66"/>
                <a:gd name="T12" fmla="*/ 22 w 31"/>
                <a:gd name="T13" fmla="*/ 2 h 66"/>
                <a:gd name="T14" fmla="*/ 23 w 31"/>
                <a:gd name="T15" fmla="*/ 4 h 66"/>
                <a:gd name="T16" fmla="*/ 24 w 31"/>
                <a:gd name="T17" fmla="*/ 6 h 66"/>
                <a:gd name="T18" fmla="*/ 26 w 31"/>
                <a:gd name="T19" fmla="*/ 8 h 66"/>
                <a:gd name="T20" fmla="*/ 27 w 31"/>
                <a:gd name="T21" fmla="*/ 10 h 66"/>
                <a:gd name="T22" fmla="*/ 28 w 31"/>
                <a:gd name="T23" fmla="*/ 13 h 66"/>
                <a:gd name="T24" fmla="*/ 30 w 31"/>
                <a:gd name="T25" fmla="*/ 17 h 66"/>
                <a:gd name="T26" fmla="*/ 31 w 31"/>
                <a:gd name="T27" fmla="*/ 22 h 66"/>
                <a:gd name="T28" fmla="*/ 31 w 31"/>
                <a:gd name="T29" fmla="*/ 25 h 66"/>
                <a:gd name="T30" fmla="*/ 31 w 31"/>
                <a:gd name="T31" fmla="*/ 27 h 66"/>
                <a:gd name="T32" fmla="*/ 31 w 31"/>
                <a:gd name="T33" fmla="*/ 30 h 66"/>
                <a:gd name="T34" fmla="*/ 31 w 31"/>
                <a:gd name="T35" fmla="*/ 32 h 66"/>
                <a:gd name="T36" fmla="*/ 31 w 31"/>
                <a:gd name="T37" fmla="*/ 35 h 66"/>
                <a:gd name="T38" fmla="*/ 31 w 31"/>
                <a:gd name="T39" fmla="*/ 37 h 66"/>
                <a:gd name="T40" fmla="*/ 31 w 31"/>
                <a:gd name="T41" fmla="*/ 40 h 66"/>
                <a:gd name="T42" fmla="*/ 31 w 31"/>
                <a:gd name="T43" fmla="*/ 43 h 66"/>
                <a:gd name="T44" fmla="*/ 30 w 31"/>
                <a:gd name="T45" fmla="*/ 45 h 66"/>
                <a:gd name="T46" fmla="*/ 30 w 31"/>
                <a:gd name="T47" fmla="*/ 48 h 66"/>
                <a:gd name="T48" fmla="*/ 30 w 31"/>
                <a:gd name="T49" fmla="*/ 50 h 66"/>
                <a:gd name="T50" fmla="*/ 28 w 31"/>
                <a:gd name="T51" fmla="*/ 52 h 66"/>
                <a:gd name="T52" fmla="*/ 28 w 31"/>
                <a:gd name="T53" fmla="*/ 54 h 66"/>
                <a:gd name="T54" fmla="*/ 27 w 31"/>
                <a:gd name="T55" fmla="*/ 56 h 66"/>
                <a:gd name="T56" fmla="*/ 26 w 31"/>
                <a:gd name="T57" fmla="*/ 57 h 66"/>
                <a:gd name="T58" fmla="*/ 26 w 31"/>
                <a:gd name="T59" fmla="*/ 60 h 66"/>
                <a:gd name="T60" fmla="*/ 24 w 31"/>
                <a:gd name="T61" fmla="*/ 61 h 66"/>
                <a:gd name="T62" fmla="*/ 22 w 31"/>
                <a:gd name="T63" fmla="*/ 63 h 66"/>
                <a:gd name="T64" fmla="*/ 19 w 31"/>
                <a:gd name="T65" fmla="*/ 65 h 66"/>
                <a:gd name="T66" fmla="*/ 18 w 31"/>
                <a:gd name="T67" fmla="*/ 66 h 66"/>
                <a:gd name="T68" fmla="*/ 15 w 31"/>
                <a:gd name="T69" fmla="*/ 66 h 66"/>
                <a:gd name="T70" fmla="*/ 13 w 31"/>
                <a:gd name="T71" fmla="*/ 66 h 66"/>
                <a:gd name="T72" fmla="*/ 12 w 31"/>
                <a:gd name="T73" fmla="*/ 65 h 66"/>
                <a:gd name="T74" fmla="*/ 9 w 31"/>
                <a:gd name="T75" fmla="*/ 65 h 66"/>
                <a:gd name="T76" fmla="*/ 8 w 31"/>
                <a:gd name="T77" fmla="*/ 62 h 66"/>
                <a:gd name="T78" fmla="*/ 6 w 31"/>
                <a:gd name="T79" fmla="*/ 61 h 66"/>
                <a:gd name="T80" fmla="*/ 5 w 31"/>
                <a:gd name="T81" fmla="*/ 58 h 66"/>
                <a:gd name="T82" fmla="*/ 4 w 31"/>
                <a:gd name="T83" fmla="*/ 57 h 66"/>
                <a:gd name="T84" fmla="*/ 4 w 31"/>
                <a:gd name="T85" fmla="*/ 54 h 66"/>
                <a:gd name="T86" fmla="*/ 2 w 31"/>
                <a:gd name="T87" fmla="*/ 52 h 66"/>
                <a:gd name="T88" fmla="*/ 1 w 31"/>
                <a:gd name="T89" fmla="*/ 50 h 66"/>
                <a:gd name="T90" fmla="*/ 0 w 31"/>
                <a:gd name="T91" fmla="*/ 44 h 66"/>
                <a:gd name="T92" fmla="*/ 0 w 31"/>
                <a:gd name="T93" fmla="*/ 41 h 66"/>
                <a:gd name="T94" fmla="*/ 0 w 31"/>
                <a:gd name="T95" fmla="*/ 39 h 66"/>
                <a:gd name="T96" fmla="*/ 0 w 31"/>
                <a:gd name="T97" fmla="*/ 36 h 66"/>
                <a:gd name="T98" fmla="*/ 0 w 31"/>
                <a:gd name="T99" fmla="*/ 34 h 66"/>
                <a:gd name="T100" fmla="*/ 0 w 31"/>
                <a:gd name="T101" fmla="*/ 31 h 66"/>
                <a:gd name="T102" fmla="*/ 0 w 31"/>
                <a:gd name="T103" fmla="*/ 28 h 66"/>
                <a:gd name="T104" fmla="*/ 0 w 31"/>
                <a:gd name="T105" fmla="*/ 26 h 66"/>
                <a:gd name="T106" fmla="*/ 0 w 31"/>
                <a:gd name="T107" fmla="*/ 23 h 66"/>
                <a:gd name="T108" fmla="*/ 1 w 31"/>
                <a:gd name="T109" fmla="*/ 21 h 66"/>
                <a:gd name="T110" fmla="*/ 1 w 31"/>
                <a:gd name="T111" fmla="*/ 18 h 66"/>
                <a:gd name="T112" fmla="*/ 2 w 31"/>
                <a:gd name="T113" fmla="*/ 15 h 66"/>
                <a:gd name="T114" fmla="*/ 2 w 31"/>
                <a:gd name="T115" fmla="*/ 13 h 66"/>
                <a:gd name="T116" fmla="*/ 4 w 31"/>
                <a:gd name="T117" fmla="*/ 10 h 66"/>
                <a:gd name="T118" fmla="*/ 5 w 31"/>
                <a:gd name="T119" fmla="*/ 9 h 66"/>
                <a:gd name="T120" fmla="*/ 6 w 31"/>
                <a:gd name="T121" fmla="*/ 6 h 66"/>
                <a:gd name="T122" fmla="*/ 8 w 31"/>
                <a:gd name="T123" fmla="*/ 5 h 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
                <a:gd name="T187" fmla="*/ 0 h 66"/>
                <a:gd name="T188" fmla="*/ 31 w 31"/>
                <a:gd name="T189" fmla="*/ 66 h 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 h="66">
                  <a:moveTo>
                    <a:pt x="9" y="4"/>
                  </a:moveTo>
                  <a:lnTo>
                    <a:pt x="10" y="2"/>
                  </a:lnTo>
                  <a:lnTo>
                    <a:pt x="12" y="1"/>
                  </a:lnTo>
                  <a:lnTo>
                    <a:pt x="13" y="1"/>
                  </a:lnTo>
                  <a:lnTo>
                    <a:pt x="13" y="0"/>
                  </a:lnTo>
                  <a:lnTo>
                    <a:pt x="13" y="1"/>
                  </a:lnTo>
                  <a:lnTo>
                    <a:pt x="14" y="0"/>
                  </a:lnTo>
                  <a:lnTo>
                    <a:pt x="15" y="0"/>
                  </a:lnTo>
                  <a:lnTo>
                    <a:pt x="17" y="0"/>
                  </a:lnTo>
                  <a:lnTo>
                    <a:pt x="18" y="1"/>
                  </a:lnTo>
                  <a:lnTo>
                    <a:pt x="19" y="1"/>
                  </a:lnTo>
                  <a:lnTo>
                    <a:pt x="21" y="1"/>
                  </a:lnTo>
                  <a:lnTo>
                    <a:pt x="21" y="2"/>
                  </a:lnTo>
                  <a:lnTo>
                    <a:pt x="22" y="2"/>
                  </a:lnTo>
                  <a:lnTo>
                    <a:pt x="22" y="4"/>
                  </a:lnTo>
                  <a:lnTo>
                    <a:pt x="23" y="4"/>
                  </a:lnTo>
                  <a:lnTo>
                    <a:pt x="23" y="5"/>
                  </a:lnTo>
                  <a:lnTo>
                    <a:pt x="24" y="6"/>
                  </a:lnTo>
                  <a:lnTo>
                    <a:pt x="24" y="8"/>
                  </a:lnTo>
                  <a:lnTo>
                    <a:pt x="26" y="8"/>
                  </a:lnTo>
                  <a:lnTo>
                    <a:pt x="26" y="9"/>
                  </a:lnTo>
                  <a:lnTo>
                    <a:pt x="27" y="10"/>
                  </a:lnTo>
                  <a:lnTo>
                    <a:pt x="27" y="12"/>
                  </a:lnTo>
                  <a:lnTo>
                    <a:pt x="28" y="13"/>
                  </a:lnTo>
                  <a:lnTo>
                    <a:pt x="28" y="14"/>
                  </a:lnTo>
                  <a:lnTo>
                    <a:pt x="30" y="17"/>
                  </a:lnTo>
                  <a:lnTo>
                    <a:pt x="30" y="19"/>
                  </a:lnTo>
                  <a:lnTo>
                    <a:pt x="31" y="22"/>
                  </a:lnTo>
                  <a:lnTo>
                    <a:pt x="31" y="23"/>
                  </a:lnTo>
                  <a:lnTo>
                    <a:pt x="31" y="25"/>
                  </a:lnTo>
                  <a:lnTo>
                    <a:pt x="31" y="26"/>
                  </a:lnTo>
                  <a:lnTo>
                    <a:pt x="31" y="27"/>
                  </a:lnTo>
                  <a:lnTo>
                    <a:pt x="31" y="28"/>
                  </a:lnTo>
                  <a:lnTo>
                    <a:pt x="31" y="30"/>
                  </a:lnTo>
                  <a:lnTo>
                    <a:pt x="31" y="31"/>
                  </a:lnTo>
                  <a:lnTo>
                    <a:pt x="31" y="32"/>
                  </a:lnTo>
                  <a:lnTo>
                    <a:pt x="31" y="34"/>
                  </a:lnTo>
                  <a:lnTo>
                    <a:pt x="31" y="35"/>
                  </a:lnTo>
                  <a:lnTo>
                    <a:pt x="31" y="36"/>
                  </a:lnTo>
                  <a:lnTo>
                    <a:pt x="31" y="37"/>
                  </a:lnTo>
                  <a:lnTo>
                    <a:pt x="31" y="39"/>
                  </a:lnTo>
                  <a:lnTo>
                    <a:pt x="31" y="40"/>
                  </a:lnTo>
                  <a:lnTo>
                    <a:pt x="31" y="41"/>
                  </a:lnTo>
                  <a:lnTo>
                    <a:pt x="31" y="43"/>
                  </a:lnTo>
                  <a:lnTo>
                    <a:pt x="31" y="44"/>
                  </a:lnTo>
                  <a:lnTo>
                    <a:pt x="30" y="45"/>
                  </a:lnTo>
                  <a:lnTo>
                    <a:pt x="30" y="47"/>
                  </a:lnTo>
                  <a:lnTo>
                    <a:pt x="30" y="48"/>
                  </a:lnTo>
                  <a:lnTo>
                    <a:pt x="30" y="49"/>
                  </a:lnTo>
                  <a:lnTo>
                    <a:pt x="30" y="50"/>
                  </a:lnTo>
                  <a:lnTo>
                    <a:pt x="28" y="50"/>
                  </a:lnTo>
                  <a:lnTo>
                    <a:pt x="28" y="52"/>
                  </a:lnTo>
                  <a:lnTo>
                    <a:pt x="28" y="53"/>
                  </a:lnTo>
                  <a:lnTo>
                    <a:pt x="28" y="54"/>
                  </a:lnTo>
                  <a:lnTo>
                    <a:pt x="27" y="54"/>
                  </a:lnTo>
                  <a:lnTo>
                    <a:pt x="27" y="56"/>
                  </a:lnTo>
                  <a:lnTo>
                    <a:pt x="27" y="57"/>
                  </a:lnTo>
                  <a:lnTo>
                    <a:pt x="26" y="57"/>
                  </a:lnTo>
                  <a:lnTo>
                    <a:pt x="26" y="58"/>
                  </a:lnTo>
                  <a:lnTo>
                    <a:pt x="26" y="60"/>
                  </a:lnTo>
                  <a:lnTo>
                    <a:pt x="24" y="60"/>
                  </a:lnTo>
                  <a:lnTo>
                    <a:pt x="24" y="61"/>
                  </a:lnTo>
                  <a:lnTo>
                    <a:pt x="23" y="62"/>
                  </a:lnTo>
                  <a:lnTo>
                    <a:pt x="22" y="63"/>
                  </a:lnTo>
                  <a:lnTo>
                    <a:pt x="21" y="65"/>
                  </a:lnTo>
                  <a:lnTo>
                    <a:pt x="19" y="65"/>
                  </a:lnTo>
                  <a:lnTo>
                    <a:pt x="19" y="66"/>
                  </a:lnTo>
                  <a:lnTo>
                    <a:pt x="18" y="66"/>
                  </a:lnTo>
                  <a:lnTo>
                    <a:pt x="17" y="66"/>
                  </a:lnTo>
                  <a:lnTo>
                    <a:pt x="15" y="66"/>
                  </a:lnTo>
                  <a:lnTo>
                    <a:pt x="14" y="66"/>
                  </a:lnTo>
                  <a:lnTo>
                    <a:pt x="13" y="66"/>
                  </a:lnTo>
                  <a:lnTo>
                    <a:pt x="12" y="66"/>
                  </a:lnTo>
                  <a:lnTo>
                    <a:pt x="12" y="65"/>
                  </a:lnTo>
                  <a:lnTo>
                    <a:pt x="10" y="65"/>
                  </a:lnTo>
                  <a:lnTo>
                    <a:pt x="9" y="65"/>
                  </a:lnTo>
                  <a:lnTo>
                    <a:pt x="9" y="63"/>
                  </a:lnTo>
                  <a:lnTo>
                    <a:pt x="8" y="62"/>
                  </a:lnTo>
                  <a:lnTo>
                    <a:pt x="8" y="61"/>
                  </a:lnTo>
                  <a:lnTo>
                    <a:pt x="6" y="61"/>
                  </a:lnTo>
                  <a:lnTo>
                    <a:pt x="6" y="60"/>
                  </a:lnTo>
                  <a:lnTo>
                    <a:pt x="5" y="58"/>
                  </a:lnTo>
                  <a:lnTo>
                    <a:pt x="5" y="57"/>
                  </a:lnTo>
                  <a:lnTo>
                    <a:pt x="4" y="57"/>
                  </a:lnTo>
                  <a:lnTo>
                    <a:pt x="4" y="56"/>
                  </a:lnTo>
                  <a:lnTo>
                    <a:pt x="4" y="54"/>
                  </a:lnTo>
                  <a:lnTo>
                    <a:pt x="2" y="53"/>
                  </a:lnTo>
                  <a:lnTo>
                    <a:pt x="2" y="52"/>
                  </a:lnTo>
                  <a:lnTo>
                    <a:pt x="2" y="50"/>
                  </a:lnTo>
                  <a:lnTo>
                    <a:pt x="1" y="50"/>
                  </a:lnTo>
                  <a:lnTo>
                    <a:pt x="1" y="47"/>
                  </a:lnTo>
                  <a:lnTo>
                    <a:pt x="0" y="44"/>
                  </a:lnTo>
                  <a:lnTo>
                    <a:pt x="1" y="44"/>
                  </a:lnTo>
                  <a:lnTo>
                    <a:pt x="0" y="41"/>
                  </a:lnTo>
                  <a:lnTo>
                    <a:pt x="0" y="40"/>
                  </a:lnTo>
                  <a:lnTo>
                    <a:pt x="0" y="39"/>
                  </a:lnTo>
                  <a:lnTo>
                    <a:pt x="0" y="37"/>
                  </a:lnTo>
                  <a:lnTo>
                    <a:pt x="0" y="36"/>
                  </a:lnTo>
                  <a:lnTo>
                    <a:pt x="0" y="35"/>
                  </a:lnTo>
                  <a:lnTo>
                    <a:pt x="0" y="34"/>
                  </a:lnTo>
                  <a:lnTo>
                    <a:pt x="0" y="32"/>
                  </a:lnTo>
                  <a:lnTo>
                    <a:pt x="0" y="31"/>
                  </a:lnTo>
                  <a:lnTo>
                    <a:pt x="0" y="30"/>
                  </a:lnTo>
                  <a:lnTo>
                    <a:pt x="0" y="28"/>
                  </a:lnTo>
                  <a:lnTo>
                    <a:pt x="0" y="27"/>
                  </a:lnTo>
                  <a:lnTo>
                    <a:pt x="0" y="26"/>
                  </a:lnTo>
                  <a:lnTo>
                    <a:pt x="0" y="25"/>
                  </a:lnTo>
                  <a:lnTo>
                    <a:pt x="0" y="23"/>
                  </a:lnTo>
                  <a:lnTo>
                    <a:pt x="0" y="22"/>
                  </a:lnTo>
                  <a:lnTo>
                    <a:pt x="1" y="21"/>
                  </a:lnTo>
                  <a:lnTo>
                    <a:pt x="1" y="19"/>
                  </a:lnTo>
                  <a:lnTo>
                    <a:pt x="1" y="18"/>
                  </a:lnTo>
                  <a:lnTo>
                    <a:pt x="1" y="17"/>
                  </a:lnTo>
                  <a:lnTo>
                    <a:pt x="2" y="15"/>
                  </a:lnTo>
                  <a:lnTo>
                    <a:pt x="2" y="14"/>
                  </a:lnTo>
                  <a:lnTo>
                    <a:pt x="2" y="13"/>
                  </a:lnTo>
                  <a:lnTo>
                    <a:pt x="4" y="12"/>
                  </a:lnTo>
                  <a:lnTo>
                    <a:pt x="4" y="10"/>
                  </a:lnTo>
                  <a:lnTo>
                    <a:pt x="4" y="9"/>
                  </a:lnTo>
                  <a:lnTo>
                    <a:pt x="5" y="9"/>
                  </a:lnTo>
                  <a:lnTo>
                    <a:pt x="5" y="8"/>
                  </a:lnTo>
                  <a:lnTo>
                    <a:pt x="6" y="6"/>
                  </a:lnTo>
                  <a:lnTo>
                    <a:pt x="6" y="5"/>
                  </a:lnTo>
                  <a:lnTo>
                    <a:pt x="8" y="5"/>
                  </a:lnTo>
                  <a:lnTo>
                    <a:pt x="9" y="4"/>
                  </a:lnTo>
                  <a:close/>
                </a:path>
              </a:pathLst>
            </a:custGeom>
            <a:solidFill>
              <a:srgbClr val="808080"/>
            </a:solidFill>
            <a:ln w="9525">
              <a:noFill/>
              <a:round/>
              <a:headEnd/>
              <a:tailEnd/>
            </a:ln>
          </p:spPr>
          <p:txBody>
            <a:bodyPr/>
            <a:lstStyle/>
            <a:p>
              <a:endParaRPr lang="en-US"/>
            </a:p>
          </p:txBody>
        </p:sp>
        <p:sp>
          <p:nvSpPr>
            <p:cNvPr id="492" name="Freeform 638"/>
            <p:cNvSpPr>
              <a:spLocks/>
            </p:cNvSpPr>
            <p:nvPr/>
          </p:nvSpPr>
          <p:spPr bwMode="auto">
            <a:xfrm>
              <a:off x="2740" y="1158"/>
              <a:ext cx="33" cy="68"/>
            </a:xfrm>
            <a:custGeom>
              <a:avLst/>
              <a:gdLst>
                <a:gd name="T0" fmla="*/ 32 w 33"/>
                <a:gd name="T1" fmla="*/ 24 h 68"/>
                <a:gd name="T2" fmla="*/ 33 w 33"/>
                <a:gd name="T3" fmla="*/ 29 h 68"/>
                <a:gd name="T4" fmla="*/ 33 w 33"/>
                <a:gd name="T5" fmla="*/ 35 h 68"/>
                <a:gd name="T6" fmla="*/ 33 w 33"/>
                <a:gd name="T7" fmla="*/ 40 h 68"/>
                <a:gd name="T8" fmla="*/ 32 w 33"/>
                <a:gd name="T9" fmla="*/ 45 h 68"/>
                <a:gd name="T10" fmla="*/ 32 w 33"/>
                <a:gd name="T11" fmla="*/ 49 h 68"/>
                <a:gd name="T12" fmla="*/ 31 w 33"/>
                <a:gd name="T13" fmla="*/ 54 h 68"/>
                <a:gd name="T14" fmla="*/ 27 w 33"/>
                <a:gd name="T15" fmla="*/ 61 h 68"/>
                <a:gd name="T16" fmla="*/ 24 w 33"/>
                <a:gd name="T17" fmla="*/ 66 h 68"/>
                <a:gd name="T18" fmla="*/ 19 w 33"/>
                <a:gd name="T19" fmla="*/ 68 h 68"/>
                <a:gd name="T20" fmla="*/ 15 w 33"/>
                <a:gd name="T21" fmla="*/ 68 h 68"/>
                <a:gd name="T22" fmla="*/ 13 w 33"/>
                <a:gd name="T23" fmla="*/ 67 h 68"/>
                <a:gd name="T24" fmla="*/ 10 w 33"/>
                <a:gd name="T25" fmla="*/ 64 h 68"/>
                <a:gd name="T26" fmla="*/ 7 w 33"/>
                <a:gd name="T27" fmla="*/ 63 h 68"/>
                <a:gd name="T28" fmla="*/ 5 w 33"/>
                <a:gd name="T29" fmla="*/ 58 h 68"/>
                <a:gd name="T30" fmla="*/ 2 w 33"/>
                <a:gd name="T31" fmla="*/ 53 h 68"/>
                <a:gd name="T32" fmla="*/ 1 w 33"/>
                <a:gd name="T33" fmla="*/ 45 h 68"/>
                <a:gd name="T34" fmla="*/ 0 w 33"/>
                <a:gd name="T35" fmla="*/ 38 h 68"/>
                <a:gd name="T36" fmla="*/ 0 w 33"/>
                <a:gd name="T37" fmla="*/ 33 h 68"/>
                <a:gd name="T38" fmla="*/ 0 w 33"/>
                <a:gd name="T39" fmla="*/ 28 h 68"/>
                <a:gd name="T40" fmla="*/ 1 w 33"/>
                <a:gd name="T41" fmla="*/ 24 h 68"/>
                <a:gd name="T42" fmla="*/ 2 w 33"/>
                <a:gd name="T43" fmla="*/ 18 h 68"/>
                <a:gd name="T44" fmla="*/ 3 w 33"/>
                <a:gd name="T45" fmla="*/ 14 h 68"/>
                <a:gd name="T46" fmla="*/ 5 w 33"/>
                <a:gd name="T47" fmla="*/ 10 h 68"/>
                <a:gd name="T48" fmla="*/ 7 w 33"/>
                <a:gd name="T49" fmla="*/ 6 h 68"/>
                <a:gd name="T50" fmla="*/ 14 w 33"/>
                <a:gd name="T51" fmla="*/ 1 h 68"/>
                <a:gd name="T52" fmla="*/ 18 w 33"/>
                <a:gd name="T53" fmla="*/ 0 h 68"/>
                <a:gd name="T54" fmla="*/ 24 w 33"/>
                <a:gd name="T55" fmla="*/ 3 h 68"/>
                <a:gd name="T56" fmla="*/ 28 w 33"/>
                <a:gd name="T57" fmla="*/ 9 h 68"/>
                <a:gd name="T58" fmla="*/ 29 w 33"/>
                <a:gd name="T59" fmla="*/ 13 h 68"/>
                <a:gd name="T60" fmla="*/ 32 w 33"/>
                <a:gd name="T61" fmla="*/ 20 h 68"/>
                <a:gd name="T62" fmla="*/ 29 w 33"/>
                <a:gd name="T63" fmla="*/ 16 h 68"/>
                <a:gd name="T64" fmla="*/ 27 w 33"/>
                <a:gd name="T65" fmla="*/ 11 h 68"/>
                <a:gd name="T66" fmla="*/ 24 w 33"/>
                <a:gd name="T67" fmla="*/ 7 h 68"/>
                <a:gd name="T68" fmla="*/ 20 w 33"/>
                <a:gd name="T69" fmla="*/ 3 h 68"/>
                <a:gd name="T70" fmla="*/ 16 w 33"/>
                <a:gd name="T71" fmla="*/ 2 h 68"/>
                <a:gd name="T72" fmla="*/ 13 w 33"/>
                <a:gd name="T73" fmla="*/ 3 h 68"/>
                <a:gd name="T74" fmla="*/ 7 w 33"/>
                <a:gd name="T75" fmla="*/ 7 h 68"/>
                <a:gd name="T76" fmla="*/ 6 w 33"/>
                <a:gd name="T77" fmla="*/ 11 h 68"/>
                <a:gd name="T78" fmla="*/ 5 w 33"/>
                <a:gd name="T79" fmla="*/ 15 h 68"/>
                <a:gd name="T80" fmla="*/ 3 w 33"/>
                <a:gd name="T81" fmla="*/ 19 h 68"/>
                <a:gd name="T82" fmla="*/ 2 w 33"/>
                <a:gd name="T83" fmla="*/ 28 h 68"/>
                <a:gd name="T84" fmla="*/ 1 w 33"/>
                <a:gd name="T85" fmla="*/ 32 h 68"/>
                <a:gd name="T86" fmla="*/ 1 w 33"/>
                <a:gd name="T87" fmla="*/ 37 h 68"/>
                <a:gd name="T88" fmla="*/ 2 w 33"/>
                <a:gd name="T89" fmla="*/ 42 h 68"/>
                <a:gd name="T90" fmla="*/ 3 w 33"/>
                <a:gd name="T91" fmla="*/ 50 h 68"/>
                <a:gd name="T92" fmla="*/ 5 w 33"/>
                <a:gd name="T93" fmla="*/ 55 h 68"/>
                <a:gd name="T94" fmla="*/ 7 w 33"/>
                <a:gd name="T95" fmla="*/ 58 h 68"/>
                <a:gd name="T96" fmla="*/ 10 w 33"/>
                <a:gd name="T97" fmla="*/ 63 h 68"/>
                <a:gd name="T98" fmla="*/ 13 w 33"/>
                <a:gd name="T99" fmla="*/ 64 h 68"/>
                <a:gd name="T100" fmla="*/ 15 w 33"/>
                <a:gd name="T101" fmla="*/ 66 h 68"/>
                <a:gd name="T102" fmla="*/ 19 w 33"/>
                <a:gd name="T103" fmla="*/ 66 h 68"/>
                <a:gd name="T104" fmla="*/ 22 w 33"/>
                <a:gd name="T105" fmla="*/ 64 h 68"/>
                <a:gd name="T106" fmla="*/ 25 w 33"/>
                <a:gd name="T107" fmla="*/ 59 h 68"/>
                <a:gd name="T108" fmla="*/ 28 w 33"/>
                <a:gd name="T109" fmla="*/ 55 h 68"/>
                <a:gd name="T110" fmla="*/ 29 w 33"/>
                <a:gd name="T111" fmla="*/ 50 h 68"/>
                <a:gd name="T112" fmla="*/ 31 w 33"/>
                <a:gd name="T113" fmla="*/ 46 h 68"/>
                <a:gd name="T114" fmla="*/ 32 w 33"/>
                <a:gd name="T115" fmla="*/ 42 h 68"/>
                <a:gd name="T116" fmla="*/ 32 w 33"/>
                <a:gd name="T117" fmla="*/ 36 h 68"/>
                <a:gd name="T118" fmla="*/ 32 w 33"/>
                <a:gd name="T119" fmla="*/ 32 h 68"/>
                <a:gd name="T120" fmla="*/ 31 w 33"/>
                <a:gd name="T121" fmla="*/ 27 h 68"/>
                <a:gd name="T122" fmla="*/ 31 w 33"/>
                <a:gd name="T123" fmla="*/ 22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3"/>
                <a:gd name="T187" fmla="*/ 0 h 68"/>
                <a:gd name="T188" fmla="*/ 33 w 33"/>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3" h="68">
                  <a:moveTo>
                    <a:pt x="32" y="20"/>
                  </a:moveTo>
                  <a:lnTo>
                    <a:pt x="32" y="23"/>
                  </a:lnTo>
                  <a:lnTo>
                    <a:pt x="32" y="24"/>
                  </a:lnTo>
                  <a:lnTo>
                    <a:pt x="32" y="27"/>
                  </a:lnTo>
                  <a:lnTo>
                    <a:pt x="33" y="28"/>
                  </a:lnTo>
                  <a:lnTo>
                    <a:pt x="33" y="29"/>
                  </a:lnTo>
                  <a:lnTo>
                    <a:pt x="33" y="31"/>
                  </a:lnTo>
                  <a:lnTo>
                    <a:pt x="33" y="33"/>
                  </a:lnTo>
                  <a:lnTo>
                    <a:pt x="33" y="35"/>
                  </a:lnTo>
                  <a:lnTo>
                    <a:pt x="33" y="36"/>
                  </a:lnTo>
                  <a:lnTo>
                    <a:pt x="33" y="38"/>
                  </a:lnTo>
                  <a:lnTo>
                    <a:pt x="33" y="40"/>
                  </a:lnTo>
                  <a:lnTo>
                    <a:pt x="33" y="41"/>
                  </a:lnTo>
                  <a:lnTo>
                    <a:pt x="32" y="42"/>
                  </a:lnTo>
                  <a:lnTo>
                    <a:pt x="32" y="45"/>
                  </a:lnTo>
                  <a:lnTo>
                    <a:pt x="32" y="46"/>
                  </a:lnTo>
                  <a:lnTo>
                    <a:pt x="32" y="48"/>
                  </a:lnTo>
                  <a:lnTo>
                    <a:pt x="32" y="49"/>
                  </a:lnTo>
                  <a:lnTo>
                    <a:pt x="31" y="50"/>
                  </a:lnTo>
                  <a:lnTo>
                    <a:pt x="31" y="51"/>
                  </a:lnTo>
                  <a:lnTo>
                    <a:pt x="31" y="54"/>
                  </a:lnTo>
                  <a:lnTo>
                    <a:pt x="29" y="57"/>
                  </a:lnTo>
                  <a:lnTo>
                    <a:pt x="28" y="59"/>
                  </a:lnTo>
                  <a:lnTo>
                    <a:pt x="27" y="61"/>
                  </a:lnTo>
                  <a:lnTo>
                    <a:pt x="27" y="62"/>
                  </a:lnTo>
                  <a:lnTo>
                    <a:pt x="25" y="63"/>
                  </a:lnTo>
                  <a:lnTo>
                    <a:pt x="24" y="66"/>
                  </a:lnTo>
                  <a:lnTo>
                    <a:pt x="22" y="67"/>
                  </a:lnTo>
                  <a:lnTo>
                    <a:pt x="20" y="68"/>
                  </a:lnTo>
                  <a:lnTo>
                    <a:pt x="19" y="68"/>
                  </a:lnTo>
                  <a:lnTo>
                    <a:pt x="18" y="68"/>
                  </a:lnTo>
                  <a:lnTo>
                    <a:pt x="16" y="68"/>
                  </a:lnTo>
                  <a:lnTo>
                    <a:pt x="15" y="68"/>
                  </a:lnTo>
                  <a:lnTo>
                    <a:pt x="14" y="68"/>
                  </a:lnTo>
                  <a:lnTo>
                    <a:pt x="13" y="68"/>
                  </a:lnTo>
                  <a:lnTo>
                    <a:pt x="13" y="67"/>
                  </a:lnTo>
                  <a:lnTo>
                    <a:pt x="11" y="67"/>
                  </a:lnTo>
                  <a:lnTo>
                    <a:pt x="10" y="66"/>
                  </a:lnTo>
                  <a:lnTo>
                    <a:pt x="10" y="64"/>
                  </a:lnTo>
                  <a:lnTo>
                    <a:pt x="9" y="64"/>
                  </a:lnTo>
                  <a:lnTo>
                    <a:pt x="9" y="63"/>
                  </a:lnTo>
                  <a:lnTo>
                    <a:pt x="7" y="63"/>
                  </a:lnTo>
                  <a:lnTo>
                    <a:pt x="6" y="61"/>
                  </a:lnTo>
                  <a:lnTo>
                    <a:pt x="5" y="59"/>
                  </a:lnTo>
                  <a:lnTo>
                    <a:pt x="5" y="58"/>
                  </a:lnTo>
                  <a:lnTo>
                    <a:pt x="5" y="57"/>
                  </a:lnTo>
                  <a:lnTo>
                    <a:pt x="3" y="54"/>
                  </a:lnTo>
                  <a:lnTo>
                    <a:pt x="2" y="53"/>
                  </a:lnTo>
                  <a:lnTo>
                    <a:pt x="2" y="51"/>
                  </a:lnTo>
                  <a:lnTo>
                    <a:pt x="1" y="49"/>
                  </a:lnTo>
                  <a:lnTo>
                    <a:pt x="1" y="45"/>
                  </a:lnTo>
                  <a:lnTo>
                    <a:pt x="1" y="44"/>
                  </a:lnTo>
                  <a:lnTo>
                    <a:pt x="1" y="42"/>
                  </a:lnTo>
                  <a:lnTo>
                    <a:pt x="0" y="38"/>
                  </a:lnTo>
                  <a:lnTo>
                    <a:pt x="0" y="37"/>
                  </a:lnTo>
                  <a:lnTo>
                    <a:pt x="0" y="36"/>
                  </a:lnTo>
                  <a:lnTo>
                    <a:pt x="0" y="33"/>
                  </a:lnTo>
                  <a:lnTo>
                    <a:pt x="0" y="32"/>
                  </a:lnTo>
                  <a:lnTo>
                    <a:pt x="0" y="31"/>
                  </a:lnTo>
                  <a:lnTo>
                    <a:pt x="0" y="28"/>
                  </a:lnTo>
                  <a:lnTo>
                    <a:pt x="1" y="27"/>
                  </a:lnTo>
                  <a:lnTo>
                    <a:pt x="1" y="26"/>
                  </a:lnTo>
                  <a:lnTo>
                    <a:pt x="1" y="24"/>
                  </a:lnTo>
                  <a:lnTo>
                    <a:pt x="1" y="23"/>
                  </a:lnTo>
                  <a:lnTo>
                    <a:pt x="2" y="19"/>
                  </a:lnTo>
                  <a:lnTo>
                    <a:pt x="2" y="18"/>
                  </a:lnTo>
                  <a:lnTo>
                    <a:pt x="2" y="16"/>
                  </a:lnTo>
                  <a:lnTo>
                    <a:pt x="2" y="15"/>
                  </a:lnTo>
                  <a:lnTo>
                    <a:pt x="3" y="14"/>
                  </a:lnTo>
                  <a:lnTo>
                    <a:pt x="3" y="13"/>
                  </a:lnTo>
                  <a:lnTo>
                    <a:pt x="5" y="11"/>
                  </a:lnTo>
                  <a:lnTo>
                    <a:pt x="5" y="10"/>
                  </a:lnTo>
                  <a:lnTo>
                    <a:pt x="6" y="7"/>
                  </a:lnTo>
                  <a:lnTo>
                    <a:pt x="6" y="6"/>
                  </a:lnTo>
                  <a:lnTo>
                    <a:pt x="7" y="6"/>
                  </a:lnTo>
                  <a:lnTo>
                    <a:pt x="7" y="5"/>
                  </a:lnTo>
                  <a:lnTo>
                    <a:pt x="11" y="1"/>
                  </a:lnTo>
                  <a:lnTo>
                    <a:pt x="14" y="1"/>
                  </a:lnTo>
                  <a:lnTo>
                    <a:pt x="15" y="0"/>
                  </a:lnTo>
                  <a:lnTo>
                    <a:pt x="16" y="0"/>
                  </a:lnTo>
                  <a:lnTo>
                    <a:pt x="18" y="0"/>
                  </a:lnTo>
                  <a:lnTo>
                    <a:pt x="19" y="0"/>
                  </a:lnTo>
                  <a:lnTo>
                    <a:pt x="20" y="1"/>
                  </a:lnTo>
                  <a:lnTo>
                    <a:pt x="24" y="3"/>
                  </a:lnTo>
                  <a:lnTo>
                    <a:pt x="25" y="5"/>
                  </a:lnTo>
                  <a:lnTo>
                    <a:pt x="27" y="7"/>
                  </a:lnTo>
                  <a:lnTo>
                    <a:pt x="28" y="9"/>
                  </a:lnTo>
                  <a:lnTo>
                    <a:pt x="28" y="10"/>
                  </a:lnTo>
                  <a:lnTo>
                    <a:pt x="29" y="11"/>
                  </a:lnTo>
                  <a:lnTo>
                    <a:pt x="29" y="13"/>
                  </a:lnTo>
                  <a:lnTo>
                    <a:pt x="31" y="15"/>
                  </a:lnTo>
                  <a:lnTo>
                    <a:pt x="31" y="18"/>
                  </a:lnTo>
                  <a:lnTo>
                    <a:pt x="32" y="20"/>
                  </a:lnTo>
                  <a:lnTo>
                    <a:pt x="31" y="22"/>
                  </a:lnTo>
                  <a:lnTo>
                    <a:pt x="29" y="19"/>
                  </a:lnTo>
                  <a:lnTo>
                    <a:pt x="29" y="16"/>
                  </a:lnTo>
                  <a:lnTo>
                    <a:pt x="28" y="14"/>
                  </a:lnTo>
                  <a:lnTo>
                    <a:pt x="28" y="13"/>
                  </a:lnTo>
                  <a:lnTo>
                    <a:pt x="27" y="11"/>
                  </a:lnTo>
                  <a:lnTo>
                    <a:pt x="27" y="10"/>
                  </a:lnTo>
                  <a:lnTo>
                    <a:pt x="25" y="9"/>
                  </a:lnTo>
                  <a:lnTo>
                    <a:pt x="24" y="7"/>
                  </a:lnTo>
                  <a:lnTo>
                    <a:pt x="24" y="6"/>
                  </a:lnTo>
                  <a:lnTo>
                    <a:pt x="23" y="6"/>
                  </a:lnTo>
                  <a:lnTo>
                    <a:pt x="20" y="3"/>
                  </a:lnTo>
                  <a:lnTo>
                    <a:pt x="19" y="3"/>
                  </a:lnTo>
                  <a:lnTo>
                    <a:pt x="18" y="2"/>
                  </a:lnTo>
                  <a:lnTo>
                    <a:pt x="16" y="2"/>
                  </a:lnTo>
                  <a:lnTo>
                    <a:pt x="15" y="2"/>
                  </a:lnTo>
                  <a:lnTo>
                    <a:pt x="14" y="2"/>
                  </a:lnTo>
                  <a:lnTo>
                    <a:pt x="13" y="3"/>
                  </a:lnTo>
                  <a:lnTo>
                    <a:pt x="11" y="3"/>
                  </a:lnTo>
                  <a:lnTo>
                    <a:pt x="9" y="7"/>
                  </a:lnTo>
                  <a:lnTo>
                    <a:pt x="7" y="7"/>
                  </a:lnTo>
                  <a:lnTo>
                    <a:pt x="7" y="9"/>
                  </a:lnTo>
                  <a:lnTo>
                    <a:pt x="6" y="10"/>
                  </a:lnTo>
                  <a:lnTo>
                    <a:pt x="6" y="11"/>
                  </a:lnTo>
                  <a:lnTo>
                    <a:pt x="5" y="13"/>
                  </a:lnTo>
                  <a:lnTo>
                    <a:pt x="5" y="14"/>
                  </a:lnTo>
                  <a:lnTo>
                    <a:pt x="5" y="15"/>
                  </a:lnTo>
                  <a:lnTo>
                    <a:pt x="3" y="16"/>
                  </a:lnTo>
                  <a:lnTo>
                    <a:pt x="3" y="18"/>
                  </a:lnTo>
                  <a:lnTo>
                    <a:pt x="3" y="19"/>
                  </a:lnTo>
                  <a:lnTo>
                    <a:pt x="2" y="20"/>
                  </a:lnTo>
                  <a:lnTo>
                    <a:pt x="2" y="26"/>
                  </a:lnTo>
                  <a:lnTo>
                    <a:pt x="2" y="28"/>
                  </a:lnTo>
                  <a:lnTo>
                    <a:pt x="1" y="29"/>
                  </a:lnTo>
                  <a:lnTo>
                    <a:pt x="1" y="31"/>
                  </a:lnTo>
                  <a:lnTo>
                    <a:pt x="1" y="32"/>
                  </a:lnTo>
                  <a:lnTo>
                    <a:pt x="1" y="33"/>
                  </a:lnTo>
                  <a:lnTo>
                    <a:pt x="1" y="35"/>
                  </a:lnTo>
                  <a:lnTo>
                    <a:pt x="1" y="37"/>
                  </a:lnTo>
                  <a:lnTo>
                    <a:pt x="1" y="38"/>
                  </a:lnTo>
                  <a:lnTo>
                    <a:pt x="2" y="41"/>
                  </a:lnTo>
                  <a:lnTo>
                    <a:pt x="2" y="42"/>
                  </a:lnTo>
                  <a:lnTo>
                    <a:pt x="2" y="45"/>
                  </a:lnTo>
                  <a:lnTo>
                    <a:pt x="2" y="48"/>
                  </a:lnTo>
                  <a:lnTo>
                    <a:pt x="3" y="50"/>
                  </a:lnTo>
                  <a:lnTo>
                    <a:pt x="3" y="51"/>
                  </a:lnTo>
                  <a:lnTo>
                    <a:pt x="5" y="53"/>
                  </a:lnTo>
                  <a:lnTo>
                    <a:pt x="5" y="55"/>
                  </a:lnTo>
                  <a:lnTo>
                    <a:pt x="6" y="57"/>
                  </a:lnTo>
                  <a:lnTo>
                    <a:pt x="6" y="58"/>
                  </a:lnTo>
                  <a:lnTo>
                    <a:pt x="7" y="58"/>
                  </a:lnTo>
                  <a:lnTo>
                    <a:pt x="9" y="61"/>
                  </a:lnTo>
                  <a:lnTo>
                    <a:pt x="9" y="62"/>
                  </a:lnTo>
                  <a:lnTo>
                    <a:pt x="10" y="63"/>
                  </a:lnTo>
                  <a:lnTo>
                    <a:pt x="11" y="63"/>
                  </a:lnTo>
                  <a:lnTo>
                    <a:pt x="11" y="64"/>
                  </a:lnTo>
                  <a:lnTo>
                    <a:pt x="13" y="64"/>
                  </a:lnTo>
                  <a:lnTo>
                    <a:pt x="14" y="64"/>
                  </a:lnTo>
                  <a:lnTo>
                    <a:pt x="14" y="66"/>
                  </a:lnTo>
                  <a:lnTo>
                    <a:pt x="15" y="66"/>
                  </a:lnTo>
                  <a:lnTo>
                    <a:pt x="16" y="66"/>
                  </a:lnTo>
                  <a:lnTo>
                    <a:pt x="18" y="66"/>
                  </a:lnTo>
                  <a:lnTo>
                    <a:pt x="19" y="66"/>
                  </a:lnTo>
                  <a:lnTo>
                    <a:pt x="20" y="66"/>
                  </a:lnTo>
                  <a:lnTo>
                    <a:pt x="20" y="64"/>
                  </a:lnTo>
                  <a:lnTo>
                    <a:pt x="22" y="64"/>
                  </a:lnTo>
                  <a:lnTo>
                    <a:pt x="23" y="63"/>
                  </a:lnTo>
                  <a:lnTo>
                    <a:pt x="24" y="62"/>
                  </a:lnTo>
                  <a:lnTo>
                    <a:pt x="25" y="59"/>
                  </a:lnTo>
                  <a:lnTo>
                    <a:pt x="27" y="59"/>
                  </a:lnTo>
                  <a:lnTo>
                    <a:pt x="27" y="58"/>
                  </a:lnTo>
                  <a:lnTo>
                    <a:pt x="28" y="55"/>
                  </a:lnTo>
                  <a:lnTo>
                    <a:pt x="28" y="54"/>
                  </a:lnTo>
                  <a:lnTo>
                    <a:pt x="29" y="51"/>
                  </a:lnTo>
                  <a:lnTo>
                    <a:pt x="29" y="50"/>
                  </a:lnTo>
                  <a:lnTo>
                    <a:pt x="29" y="49"/>
                  </a:lnTo>
                  <a:lnTo>
                    <a:pt x="31" y="48"/>
                  </a:lnTo>
                  <a:lnTo>
                    <a:pt x="31" y="46"/>
                  </a:lnTo>
                  <a:lnTo>
                    <a:pt x="31" y="45"/>
                  </a:lnTo>
                  <a:lnTo>
                    <a:pt x="31" y="44"/>
                  </a:lnTo>
                  <a:lnTo>
                    <a:pt x="32" y="42"/>
                  </a:lnTo>
                  <a:lnTo>
                    <a:pt x="32" y="41"/>
                  </a:lnTo>
                  <a:lnTo>
                    <a:pt x="32" y="38"/>
                  </a:lnTo>
                  <a:lnTo>
                    <a:pt x="32" y="36"/>
                  </a:lnTo>
                  <a:lnTo>
                    <a:pt x="32" y="35"/>
                  </a:lnTo>
                  <a:lnTo>
                    <a:pt x="32" y="33"/>
                  </a:lnTo>
                  <a:lnTo>
                    <a:pt x="32" y="32"/>
                  </a:lnTo>
                  <a:lnTo>
                    <a:pt x="32" y="31"/>
                  </a:lnTo>
                  <a:lnTo>
                    <a:pt x="32" y="28"/>
                  </a:lnTo>
                  <a:lnTo>
                    <a:pt x="31" y="27"/>
                  </a:lnTo>
                  <a:lnTo>
                    <a:pt x="31" y="26"/>
                  </a:lnTo>
                  <a:lnTo>
                    <a:pt x="31" y="24"/>
                  </a:lnTo>
                  <a:lnTo>
                    <a:pt x="31" y="22"/>
                  </a:lnTo>
                  <a:lnTo>
                    <a:pt x="32" y="20"/>
                  </a:lnTo>
                  <a:close/>
                </a:path>
              </a:pathLst>
            </a:custGeom>
            <a:solidFill>
              <a:srgbClr val="808080"/>
            </a:solidFill>
            <a:ln w="9525">
              <a:noFill/>
              <a:round/>
              <a:headEnd/>
              <a:tailEnd/>
            </a:ln>
          </p:spPr>
          <p:txBody>
            <a:bodyPr/>
            <a:lstStyle/>
            <a:p>
              <a:endParaRPr lang="en-US"/>
            </a:p>
          </p:txBody>
        </p:sp>
        <p:sp>
          <p:nvSpPr>
            <p:cNvPr id="493" name="Freeform 639"/>
            <p:cNvSpPr>
              <a:spLocks/>
            </p:cNvSpPr>
            <p:nvPr/>
          </p:nvSpPr>
          <p:spPr bwMode="auto">
            <a:xfrm>
              <a:off x="2716" y="1129"/>
              <a:ext cx="21" cy="44"/>
            </a:xfrm>
            <a:custGeom>
              <a:avLst/>
              <a:gdLst>
                <a:gd name="T0" fmla="*/ 7 w 21"/>
                <a:gd name="T1" fmla="*/ 1 h 44"/>
                <a:gd name="T2" fmla="*/ 8 w 21"/>
                <a:gd name="T3" fmla="*/ 0 h 44"/>
                <a:gd name="T4" fmla="*/ 8 w 21"/>
                <a:gd name="T5" fmla="*/ 0 h 44"/>
                <a:gd name="T6" fmla="*/ 11 w 21"/>
                <a:gd name="T7" fmla="*/ 0 h 44"/>
                <a:gd name="T8" fmla="*/ 13 w 21"/>
                <a:gd name="T9" fmla="*/ 1 h 44"/>
                <a:gd name="T10" fmla="*/ 14 w 21"/>
                <a:gd name="T11" fmla="*/ 3 h 44"/>
                <a:gd name="T12" fmla="*/ 16 w 21"/>
                <a:gd name="T13" fmla="*/ 4 h 44"/>
                <a:gd name="T14" fmla="*/ 17 w 21"/>
                <a:gd name="T15" fmla="*/ 5 h 44"/>
                <a:gd name="T16" fmla="*/ 17 w 21"/>
                <a:gd name="T17" fmla="*/ 8 h 44"/>
                <a:gd name="T18" fmla="*/ 18 w 21"/>
                <a:gd name="T19" fmla="*/ 10 h 44"/>
                <a:gd name="T20" fmla="*/ 20 w 21"/>
                <a:gd name="T21" fmla="*/ 16 h 44"/>
                <a:gd name="T22" fmla="*/ 20 w 21"/>
                <a:gd name="T23" fmla="*/ 18 h 44"/>
                <a:gd name="T24" fmla="*/ 20 w 21"/>
                <a:gd name="T25" fmla="*/ 21 h 44"/>
                <a:gd name="T26" fmla="*/ 20 w 21"/>
                <a:gd name="T27" fmla="*/ 23 h 44"/>
                <a:gd name="T28" fmla="*/ 20 w 21"/>
                <a:gd name="T29" fmla="*/ 25 h 44"/>
                <a:gd name="T30" fmla="*/ 20 w 21"/>
                <a:gd name="T31" fmla="*/ 27 h 44"/>
                <a:gd name="T32" fmla="*/ 20 w 21"/>
                <a:gd name="T33" fmla="*/ 30 h 44"/>
                <a:gd name="T34" fmla="*/ 20 w 21"/>
                <a:gd name="T35" fmla="*/ 32 h 44"/>
                <a:gd name="T36" fmla="*/ 18 w 21"/>
                <a:gd name="T37" fmla="*/ 34 h 44"/>
                <a:gd name="T38" fmla="*/ 18 w 21"/>
                <a:gd name="T39" fmla="*/ 36 h 44"/>
                <a:gd name="T40" fmla="*/ 17 w 21"/>
                <a:gd name="T41" fmla="*/ 38 h 44"/>
                <a:gd name="T42" fmla="*/ 16 w 21"/>
                <a:gd name="T43" fmla="*/ 39 h 44"/>
                <a:gd name="T44" fmla="*/ 14 w 21"/>
                <a:gd name="T45" fmla="*/ 42 h 44"/>
                <a:gd name="T46" fmla="*/ 12 w 21"/>
                <a:gd name="T47" fmla="*/ 43 h 44"/>
                <a:gd name="T48" fmla="*/ 11 w 21"/>
                <a:gd name="T49" fmla="*/ 43 h 44"/>
                <a:gd name="T50" fmla="*/ 9 w 21"/>
                <a:gd name="T51" fmla="*/ 44 h 44"/>
                <a:gd name="T52" fmla="*/ 9 w 21"/>
                <a:gd name="T53" fmla="*/ 44 h 44"/>
                <a:gd name="T54" fmla="*/ 9 w 21"/>
                <a:gd name="T55" fmla="*/ 44 h 44"/>
                <a:gd name="T56" fmla="*/ 7 w 21"/>
                <a:gd name="T57" fmla="*/ 43 h 44"/>
                <a:gd name="T58" fmla="*/ 5 w 21"/>
                <a:gd name="T59" fmla="*/ 42 h 44"/>
                <a:gd name="T60" fmla="*/ 4 w 21"/>
                <a:gd name="T61" fmla="*/ 40 h 44"/>
                <a:gd name="T62" fmla="*/ 3 w 21"/>
                <a:gd name="T63" fmla="*/ 38 h 44"/>
                <a:gd name="T64" fmla="*/ 2 w 21"/>
                <a:gd name="T65" fmla="*/ 35 h 44"/>
                <a:gd name="T66" fmla="*/ 0 w 21"/>
                <a:gd name="T67" fmla="*/ 31 h 44"/>
                <a:gd name="T68" fmla="*/ 0 w 21"/>
                <a:gd name="T69" fmla="*/ 26 h 44"/>
                <a:gd name="T70" fmla="*/ 0 w 21"/>
                <a:gd name="T71" fmla="*/ 23 h 44"/>
                <a:gd name="T72" fmla="*/ 0 w 21"/>
                <a:gd name="T73" fmla="*/ 21 h 44"/>
                <a:gd name="T74" fmla="*/ 0 w 21"/>
                <a:gd name="T75" fmla="*/ 18 h 44"/>
                <a:gd name="T76" fmla="*/ 0 w 21"/>
                <a:gd name="T77" fmla="*/ 16 h 44"/>
                <a:gd name="T78" fmla="*/ 0 w 21"/>
                <a:gd name="T79" fmla="*/ 13 h 44"/>
                <a:gd name="T80" fmla="*/ 2 w 21"/>
                <a:gd name="T81" fmla="*/ 12 h 44"/>
                <a:gd name="T82" fmla="*/ 2 w 21"/>
                <a:gd name="T83" fmla="*/ 9 h 44"/>
                <a:gd name="T84" fmla="*/ 3 w 21"/>
                <a:gd name="T85" fmla="*/ 8 h 44"/>
                <a:gd name="T86" fmla="*/ 3 w 21"/>
                <a:gd name="T87" fmla="*/ 5 h 44"/>
                <a:gd name="T88" fmla="*/ 4 w 21"/>
                <a:gd name="T89" fmla="*/ 4 h 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
                <a:gd name="T136" fmla="*/ 0 h 44"/>
                <a:gd name="T137" fmla="*/ 21 w 21"/>
                <a:gd name="T138" fmla="*/ 44 h 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 h="44">
                  <a:moveTo>
                    <a:pt x="5" y="3"/>
                  </a:moveTo>
                  <a:lnTo>
                    <a:pt x="7" y="1"/>
                  </a:lnTo>
                  <a:lnTo>
                    <a:pt x="8" y="1"/>
                  </a:lnTo>
                  <a:lnTo>
                    <a:pt x="8" y="0"/>
                  </a:lnTo>
                  <a:lnTo>
                    <a:pt x="8" y="1"/>
                  </a:lnTo>
                  <a:lnTo>
                    <a:pt x="8" y="0"/>
                  </a:lnTo>
                  <a:lnTo>
                    <a:pt x="9" y="0"/>
                  </a:lnTo>
                  <a:lnTo>
                    <a:pt x="11" y="0"/>
                  </a:lnTo>
                  <a:lnTo>
                    <a:pt x="12" y="1"/>
                  </a:lnTo>
                  <a:lnTo>
                    <a:pt x="13" y="1"/>
                  </a:lnTo>
                  <a:lnTo>
                    <a:pt x="13" y="3"/>
                  </a:lnTo>
                  <a:lnTo>
                    <a:pt x="14" y="3"/>
                  </a:lnTo>
                  <a:lnTo>
                    <a:pt x="14" y="4"/>
                  </a:lnTo>
                  <a:lnTo>
                    <a:pt x="16" y="4"/>
                  </a:lnTo>
                  <a:lnTo>
                    <a:pt x="16" y="5"/>
                  </a:lnTo>
                  <a:lnTo>
                    <a:pt x="17" y="5"/>
                  </a:lnTo>
                  <a:lnTo>
                    <a:pt x="17" y="7"/>
                  </a:lnTo>
                  <a:lnTo>
                    <a:pt x="17" y="8"/>
                  </a:lnTo>
                  <a:lnTo>
                    <a:pt x="18" y="9"/>
                  </a:lnTo>
                  <a:lnTo>
                    <a:pt x="18" y="10"/>
                  </a:lnTo>
                  <a:lnTo>
                    <a:pt x="20" y="13"/>
                  </a:lnTo>
                  <a:lnTo>
                    <a:pt x="20" y="16"/>
                  </a:lnTo>
                  <a:lnTo>
                    <a:pt x="20" y="17"/>
                  </a:lnTo>
                  <a:lnTo>
                    <a:pt x="20" y="18"/>
                  </a:lnTo>
                  <a:lnTo>
                    <a:pt x="20" y="20"/>
                  </a:lnTo>
                  <a:lnTo>
                    <a:pt x="20" y="21"/>
                  </a:lnTo>
                  <a:lnTo>
                    <a:pt x="20" y="22"/>
                  </a:lnTo>
                  <a:lnTo>
                    <a:pt x="20" y="23"/>
                  </a:lnTo>
                  <a:lnTo>
                    <a:pt x="21" y="23"/>
                  </a:lnTo>
                  <a:lnTo>
                    <a:pt x="20" y="25"/>
                  </a:lnTo>
                  <a:lnTo>
                    <a:pt x="20" y="26"/>
                  </a:lnTo>
                  <a:lnTo>
                    <a:pt x="20" y="27"/>
                  </a:lnTo>
                  <a:lnTo>
                    <a:pt x="20" y="29"/>
                  </a:lnTo>
                  <a:lnTo>
                    <a:pt x="20" y="30"/>
                  </a:lnTo>
                  <a:lnTo>
                    <a:pt x="20" y="31"/>
                  </a:lnTo>
                  <a:lnTo>
                    <a:pt x="20" y="32"/>
                  </a:lnTo>
                  <a:lnTo>
                    <a:pt x="18" y="32"/>
                  </a:lnTo>
                  <a:lnTo>
                    <a:pt x="18" y="34"/>
                  </a:lnTo>
                  <a:lnTo>
                    <a:pt x="18" y="35"/>
                  </a:lnTo>
                  <a:lnTo>
                    <a:pt x="18" y="36"/>
                  </a:lnTo>
                  <a:lnTo>
                    <a:pt x="17" y="36"/>
                  </a:lnTo>
                  <a:lnTo>
                    <a:pt x="17" y="38"/>
                  </a:lnTo>
                  <a:lnTo>
                    <a:pt x="17" y="39"/>
                  </a:lnTo>
                  <a:lnTo>
                    <a:pt x="16" y="39"/>
                  </a:lnTo>
                  <a:lnTo>
                    <a:pt x="16" y="40"/>
                  </a:lnTo>
                  <a:lnTo>
                    <a:pt x="14" y="42"/>
                  </a:lnTo>
                  <a:lnTo>
                    <a:pt x="13" y="43"/>
                  </a:lnTo>
                  <a:lnTo>
                    <a:pt x="12" y="43"/>
                  </a:lnTo>
                  <a:lnTo>
                    <a:pt x="12" y="44"/>
                  </a:lnTo>
                  <a:lnTo>
                    <a:pt x="11" y="43"/>
                  </a:lnTo>
                  <a:lnTo>
                    <a:pt x="11" y="44"/>
                  </a:lnTo>
                  <a:lnTo>
                    <a:pt x="9" y="44"/>
                  </a:lnTo>
                  <a:lnTo>
                    <a:pt x="9" y="43"/>
                  </a:lnTo>
                  <a:lnTo>
                    <a:pt x="9" y="44"/>
                  </a:lnTo>
                  <a:lnTo>
                    <a:pt x="9" y="43"/>
                  </a:lnTo>
                  <a:lnTo>
                    <a:pt x="9" y="44"/>
                  </a:lnTo>
                  <a:lnTo>
                    <a:pt x="8" y="43"/>
                  </a:lnTo>
                  <a:lnTo>
                    <a:pt x="7" y="43"/>
                  </a:lnTo>
                  <a:lnTo>
                    <a:pt x="7" y="42"/>
                  </a:lnTo>
                  <a:lnTo>
                    <a:pt x="5" y="42"/>
                  </a:lnTo>
                  <a:lnTo>
                    <a:pt x="5" y="40"/>
                  </a:lnTo>
                  <a:lnTo>
                    <a:pt x="4" y="40"/>
                  </a:lnTo>
                  <a:lnTo>
                    <a:pt x="4" y="39"/>
                  </a:lnTo>
                  <a:lnTo>
                    <a:pt x="3" y="38"/>
                  </a:lnTo>
                  <a:lnTo>
                    <a:pt x="3" y="36"/>
                  </a:lnTo>
                  <a:lnTo>
                    <a:pt x="2" y="35"/>
                  </a:lnTo>
                  <a:lnTo>
                    <a:pt x="2" y="34"/>
                  </a:lnTo>
                  <a:lnTo>
                    <a:pt x="0" y="31"/>
                  </a:lnTo>
                  <a:lnTo>
                    <a:pt x="0" y="29"/>
                  </a:lnTo>
                  <a:lnTo>
                    <a:pt x="0" y="26"/>
                  </a:lnTo>
                  <a:lnTo>
                    <a:pt x="0" y="25"/>
                  </a:lnTo>
                  <a:lnTo>
                    <a:pt x="0" y="23"/>
                  </a:lnTo>
                  <a:lnTo>
                    <a:pt x="0" y="22"/>
                  </a:lnTo>
                  <a:lnTo>
                    <a:pt x="0" y="21"/>
                  </a:lnTo>
                  <a:lnTo>
                    <a:pt x="0" y="20"/>
                  </a:lnTo>
                  <a:lnTo>
                    <a:pt x="0" y="18"/>
                  </a:lnTo>
                  <a:lnTo>
                    <a:pt x="0" y="17"/>
                  </a:lnTo>
                  <a:lnTo>
                    <a:pt x="0" y="16"/>
                  </a:lnTo>
                  <a:lnTo>
                    <a:pt x="0" y="14"/>
                  </a:lnTo>
                  <a:lnTo>
                    <a:pt x="0" y="13"/>
                  </a:lnTo>
                  <a:lnTo>
                    <a:pt x="0" y="12"/>
                  </a:lnTo>
                  <a:lnTo>
                    <a:pt x="2" y="12"/>
                  </a:lnTo>
                  <a:lnTo>
                    <a:pt x="2" y="10"/>
                  </a:lnTo>
                  <a:lnTo>
                    <a:pt x="2" y="9"/>
                  </a:lnTo>
                  <a:lnTo>
                    <a:pt x="2" y="8"/>
                  </a:lnTo>
                  <a:lnTo>
                    <a:pt x="3" y="8"/>
                  </a:lnTo>
                  <a:lnTo>
                    <a:pt x="3" y="7"/>
                  </a:lnTo>
                  <a:lnTo>
                    <a:pt x="3" y="5"/>
                  </a:lnTo>
                  <a:lnTo>
                    <a:pt x="4" y="5"/>
                  </a:lnTo>
                  <a:lnTo>
                    <a:pt x="4" y="4"/>
                  </a:lnTo>
                  <a:lnTo>
                    <a:pt x="5" y="3"/>
                  </a:lnTo>
                  <a:close/>
                </a:path>
              </a:pathLst>
            </a:custGeom>
            <a:solidFill>
              <a:srgbClr val="808080"/>
            </a:solidFill>
            <a:ln w="9525">
              <a:noFill/>
              <a:round/>
              <a:headEnd/>
              <a:tailEnd/>
            </a:ln>
          </p:spPr>
          <p:txBody>
            <a:bodyPr/>
            <a:lstStyle/>
            <a:p>
              <a:endParaRPr lang="en-US"/>
            </a:p>
          </p:txBody>
        </p:sp>
        <p:sp>
          <p:nvSpPr>
            <p:cNvPr id="494" name="Freeform 640"/>
            <p:cNvSpPr>
              <a:spLocks/>
            </p:cNvSpPr>
            <p:nvPr/>
          </p:nvSpPr>
          <p:spPr bwMode="auto">
            <a:xfrm>
              <a:off x="2715" y="1128"/>
              <a:ext cx="22" cy="45"/>
            </a:xfrm>
            <a:custGeom>
              <a:avLst/>
              <a:gdLst>
                <a:gd name="T0" fmla="*/ 22 w 22"/>
                <a:gd name="T1" fmla="*/ 18 h 45"/>
                <a:gd name="T2" fmla="*/ 22 w 22"/>
                <a:gd name="T3" fmla="*/ 22 h 45"/>
                <a:gd name="T4" fmla="*/ 22 w 22"/>
                <a:gd name="T5" fmla="*/ 27 h 45"/>
                <a:gd name="T6" fmla="*/ 21 w 22"/>
                <a:gd name="T7" fmla="*/ 32 h 45"/>
                <a:gd name="T8" fmla="*/ 19 w 22"/>
                <a:gd name="T9" fmla="*/ 36 h 45"/>
                <a:gd name="T10" fmla="*/ 18 w 22"/>
                <a:gd name="T11" fmla="*/ 40 h 45"/>
                <a:gd name="T12" fmla="*/ 14 w 22"/>
                <a:gd name="T13" fmla="*/ 45 h 45"/>
                <a:gd name="T14" fmla="*/ 10 w 22"/>
                <a:gd name="T15" fmla="*/ 45 h 45"/>
                <a:gd name="T16" fmla="*/ 6 w 22"/>
                <a:gd name="T17" fmla="*/ 44 h 45"/>
                <a:gd name="T18" fmla="*/ 5 w 22"/>
                <a:gd name="T19" fmla="*/ 41 h 45"/>
                <a:gd name="T20" fmla="*/ 3 w 22"/>
                <a:gd name="T21" fmla="*/ 37 h 45"/>
                <a:gd name="T22" fmla="*/ 1 w 22"/>
                <a:gd name="T23" fmla="*/ 32 h 45"/>
                <a:gd name="T24" fmla="*/ 0 w 22"/>
                <a:gd name="T25" fmla="*/ 28 h 45"/>
                <a:gd name="T26" fmla="*/ 0 w 22"/>
                <a:gd name="T27" fmla="*/ 23 h 45"/>
                <a:gd name="T28" fmla="*/ 0 w 22"/>
                <a:gd name="T29" fmla="*/ 19 h 45"/>
                <a:gd name="T30" fmla="*/ 1 w 22"/>
                <a:gd name="T31" fmla="*/ 15 h 45"/>
                <a:gd name="T32" fmla="*/ 1 w 22"/>
                <a:gd name="T33" fmla="*/ 10 h 45"/>
                <a:gd name="T34" fmla="*/ 4 w 22"/>
                <a:gd name="T35" fmla="*/ 6 h 45"/>
                <a:gd name="T36" fmla="*/ 8 w 22"/>
                <a:gd name="T37" fmla="*/ 1 h 45"/>
                <a:gd name="T38" fmla="*/ 12 w 22"/>
                <a:gd name="T39" fmla="*/ 0 h 45"/>
                <a:gd name="T40" fmla="*/ 15 w 22"/>
                <a:gd name="T41" fmla="*/ 2 h 45"/>
                <a:gd name="T42" fmla="*/ 18 w 22"/>
                <a:gd name="T43" fmla="*/ 6 h 45"/>
                <a:gd name="T44" fmla="*/ 19 w 22"/>
                <a:gd name="T45" fmla="*/ 10 h 45"/>
                <a:gd name="T46" fmla="*/ 19 w 22"/>
                <a:gd name="T47" fmla="*/ 15 h 45"/>
                <a:gd name="T48" fmla="*/ 18 w 22"/>
                <a:gd name="T49" fmla="*/ 10 h 45"/>
                <a:gd name="T50" fmla="*/ 17 w 22"/>
                <a:gd name="T51" fmla="*/ 6 h 45"/>
                <a:gd name="T52" fmla="*/ 14 w 22"/>
                <a:gd name="T53" fmla="*/ 4 h 45"/>
                <a:gd name="T54" fmla="*/ 10 w 22"/>
                <a:gd name="T55" fmla="*/ 2 h 45"/>
                <a:gd name="T56" fmla="*/ 8 w 22"/>
                <a:gd name="T57" fmla="*/ 4 h 45"/>
                <a:gd name="T58" fmla="*/ 4 w 22"/>
                <a:gd name="T59" fmla="*/ 9 h 45"/>
                <a:gd name="T60" fmla="*/ 3 w 22"/>
                <a:gd name="T61" fmla="*/ 13 h 45"/>
                <a:gd name="T62" fmla="*/ 1 w 22"/>
                <a:gd name="T63" fmla="*/ 18 h 45"/>
                <a:gd name="T64" fmla="*/ 1 w 22"/>
                <a:gd name="T65" fmla="*/ 22 h 45"/>
                <a:gd name="T66" fmla="*/ 1 w 22"/>
                <a:gd name="T67" fmla="*/ 27 h 45"/>
                <a:gd name="T68" fmla="*/ 3 w 22"/>
                <a:gd name="T69" fmla="*/ 31 h 45"/>
                <a:gd name="T70" fmla="*/ 4 w 22"/>
                <a:gd name="T71" fmla="*/ 36 h 45"/>
                <a:gd name="T72" fmla="*/ 5 w 22"/>
                <a:gd name="T73" fmla="*/ 39 h 45"/>
                <a:gd name="T74" fmla="*/ 9 w 22"/>
                <a:gd name="T75" fmla="*/ 43 h 45"/>
                <a:gd name="T76" fmla="*/ 13 w 22"/>
                <a:gd name="T77" fmla="*/ 43 h 45"/>
                <a:gd name="T78" fmla="*/ 15 w 22"/>
                <a:gd name="T79" fmla="*/ 41 h 45"/>
                <a:gd name="T80" fmla="*/ 18 w 22"/>
                <a:gd name="T81" fmla="*/ 37 h 45"/>
                <a:gd name="T82" fmla="*/ 19 w 22"/>
                <a:gd name="T83" fmla="*/ 32 h 45"/>
                <a:gd name="T84" fmla="*/ 21 w 22"/>
                <a:gd name="T85" fmla="*/ 26 h 45"/>
                <a:gd name="T86" fmla="*/ 21 w 22"/>
                <a:gd name="T87" fmla="*/ 21 h 45"/>
                <a:gd name="T88" fmla="*/ 19 w 22"/>
                <a:gd name="T89" fmla="*/ 15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
                <a:gd name="T136" fmla="*/ 0 h 45"/>
                <a:gd name="T137" fmla="*/ 22 w 22"/>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 h="45">
                  <a:moveTo>
                    <a:pt x="21" y="14"/>
                  </a:moveTo>
                  <a:lnTo>
                    <a:pt x="22" y="17"/>
                  </a:lnTo>
                  <a:lnTo>
                    <a:pt x="22" y="18"/>
                  </a:lnTo>
                  <a:lnTo>
                    <a:pt x="22" y="19"/>
                  </a:lnTo>
                  <a:lnTo>
                    <a:pt x="22" y="21"/>
                  </a:lnTo>
                  <a:lnTo>
                    <a:pt x="22" y="22"/>
                  </a:lnTo>
                  <a:lnTo>
                    <a:pt x="22" y="23"/>
                  </a:lnTo>
                  <a:lnTo>
                    <a:pt x="22" y="26"/>
                  </a:lnTo>
                  <a:lnTo>
                    <a:pt x="22" y="27"/>
                  </a:lnTo>
                  <a:lnTo>
                    <a:pt x="22" y="28"/>
                  </a:lnTo>
                  <a:lnTo>
                    <a:pt x="22" y="30"/>
                  </a:lnTo>
                  <a:lnTo>
                    <a:pt x="21" y="32"/>
                  </a:lnTo>
                  <a:lnTo>
                    <a:pt x="21" y="33"/>
                  </a:lnTo>
                  <a:lnTo>
                    <a:pt x="21" y="36"/>
                  </a:lnTo>
                  <a:lnTo>
                    <a:pt x="19" y="36"/>
                  </a:lnTo>
                  <a:lnTo>
                    <a:pt x="19" y="37"/>
                  </a:lnTo>
                  <a:lnTo>
                    <a:pt x="19" y="39"/>
                  </a:lnTo>
                  <a:lnTo>
                    <a:pt x="18" y="40"/>
                  </a:lnTo>
                  <a:lnTo>
                    <a:pt x="17" y="43"/>
                  </a:lnTo>
                  <a:lnTo>
                    <a:pt x="15" y="44"/>
                  </a:lnTo>
                  <a:lnTo>
                    <a:pt x="14" y="45"/>
                  </a:lnTo>
                  <a:lnTo>
                    <a:pt x="13" y="45"/>
                  </a:lnTo>
                  <a:lnTo>
                    <a:pt x="12" y="45"/>
                  </a:lnTo>
                  <a:lnTo>
                    <a:pt x="10" y="45"/>
                  </a:lnTo>
                  <a:lnTo>
                    <a:pt x="9" y="45"/>
                  </a:lnTo>
                  <a:lnTo>
                    <a:pt x="8" y="44"/>
                  </a:lnTo>
                  <a:lnTo>
                    <a:pt x="6" y="44"/>
                  </a:lnTo>
                  <a:lnTo>
                    <a:pt x="6" y="43"/>
                  </a:lnTo>
                  <a:lnTo>
                    <a:pt x="5" y="43"/>
                  </a:lnTo>
                  <a:lnTo>
                    <a:pt x="5" y="41"/>
                  </a:lnTo>
                  <a:lnTo>
                    <a:pt x="4" y="40"/>
                  </a:lnTo>
                  <a:lnTo>
                    <a:pt x="4" y="39"/>
                  </a:lnTo>
                  <a:lnTo>
                    <a:pt x="3" y="37"/>
                  </a:lnTo>
                  <a:lnTo>
                    <a:pt x="3" y="36"/>
                  </a:lnTo>
                  <a:lnTo>
                    <a:pt x="3" y="35"/>
                  </a:lnTo>
                  <a:lnTo>
                    <a:pt x="1" y="32"/>
                  </a:lnTo>
                  <a:lnTo>
                    <a:pt x="1" y="31"/>
                  </a:lnTo>
                  <a:lnTo>
                    <a:pt x="0" y="30"/>
                  </a:lnTo>
                  <a:lnTo>
                    <a:pt x="0" y="28"/>
                  </a:lnTo>
                  <a:lnTo>
                    <a:pt x="0" y="27"/>
                  </a:lnTo>
                  <a:lnTo>
                    <a:pt x="0" y="26"/>
                  </a:lnTo>
                  <a:lnTo>
                    <a:pt x="0" y="23"/>
                  </a:lnTo>
                  <a:lnTo>
                    <a:pt x="0" y="22"/>
                  </a:lnTo>
                  <a:lnTo>
                    <a:pt x="0" y="21"/>
                  </a:lnTo>
                  <a:lnTo>
                    <a:pt x="0" y="19"/>
                  </a:lnTo>
                  <a:lnTo>
                    <a:pt x="0" y="18"/>
                  </a:lnTo>
                  <a:lnTo>
                    <a:pt x="0" y="17"/>
                  </a:lnTo>
                  <a:lnTo>
                    <a:pt x="1" y="15"/>
                  </a:lnTo>
                  <a:lnTo>
                    <a:pt x="1" y="13"/>
                  </a:lnTo>
                  <a:lnTo>
                    <a:pt x="1" y="11"/>
                  </a:lnTo>
                  <a:lnTo>
                    <a:pt x="1" y="10"/>
                  </a:lnTo>
                  <a:lnTo>
                    <a:pt x="3" y="9"/>
                  </a:lnTo>
                  <a:lnTo>
                    <a:pt x="3" y="8"/>
                  </a:lnTo>
                  <a:lnTo>
                    <a:pt x="4" y="6"/>
                  </a:lnTo>
                  <a:lnTo>
                    <a:pt x="4" y="4"/>
                  </a:lnTo>
                  <a:lnTo>
                    <a:pt x="5" y="4"/>
                  </a:lnTo>
                  <a:lnTo>
                    <a:pt x="8" y="1"/>
                  </a:lnTo>
                  <a:lnTo>
                    <a:pt x="9" y="0"/>
                  </a:lnTo>
                  <a:lnTo>
                    <a:pt x="10" y="0"/>
                  </a:lnTo>
                  <a:lnTo>
                    <a:pt x="12" y="0"/>
                  </a:lnTo>
                  <a:lnTo>
                    <a:pt x="13" y="0"/>
                  </a:lnTo>
                  <a:lnTo>
                    <a:pt x="14" y="1"/>
                  </a:lnTo>
                  <a:lnTo>
                    <a:pt x="15" y="2"/>
                  </a:lnTo>
                  <a:lnTo>
                    <a:pt x="17" y="4"/>
                  </a:lnTo>
                  <a:lnTo>
                    <a:pt x="18" y="5"/>
                  </a:lnTo>
                  <a:lnTo>
                    <a:pt x="18" y="6"/>
                  </a:lnTo>
                  <a:lnTo>
                    <a:pt x="19" y="8"/>
                  </a:lnTo>
                  <a:lnTo>
                    <a:pt x="19" y="9"/>
                  </a:lnTo>
                  <a:lnTo>
                    <a:pt x="19" y="10"/>
                  </a:lnTo>
                  <a:lnTo>
                    <a:pt x="21" y="11"/>
                  </a:lnTo>
                  <a:lnTo>
                    <a:pt x="21" y="14"/>
                  </a:lnTo>
                  <a:lnTo>
                    <a:pt x="19" y="15"/>
                  </a:lnTo>
                  <a:lnTo>
                    <a:pt x="19" y="13"/>
                  </a:lnTo>
                  <a:lnTo>
                    <a:pt x="18" y="11"/>
                  </a:lnTo>
                  <a:lnTo>
                    <a:pt x="18" y="10"/>
                  </a:lnTo>
                  <a:lnTo>
                    <a:pt x="18" y="9"/>
                  </a:lnTo>
                  <a:lnTo>
                    <a:pt x="17" y="8"/>
                  </a:lnTo>
                  <a:lnTo>
                    <a:pt x="17" y="6"/>
                  </a:lnTo>
                  <a:lnTo>
                    <a:pt x="15" y="5"/>
                  </a:lnTo>
                  <a:lnTo>
                    <a:pt x="14" y="5"/>
                  </a:lnTo>
                  <a:lnTo>
                    <a:pt x="14" y="4"/>
                  </a:lnTo>
                  <a:lnTo>
                    <a:pt x="13" y="4"/>
                  </a:lnTo>
                  <a:lnTo>
                    <a:pt x="12" y="2"/>
                  </a:lnTo>
                  <a:lnTo>
                    <a:pt x="10" y="2"/>
                  </a:lnTo>
                  <a:lnTo>
                    <a:pt x="9" y="2"/>
                  </a:lnTo>
                  <a:lnTo>
                    <a:pt x="9" y="4"/>
                  </a:lnTo>
                  <a:lnTo>
                    <a:pt x="8" y="4"/>
                  </a:lnTo>
                  <a:lnTo>
                    <a:pt x="5" y="6"/>
                  </a:lnTo>
                  <a:lnTo>
                    <a:pt x="4" y="8"/>
                  </a:lnTo>
                  <a:lnTo>
                    <a:pt x="4" y="9"/>
                  </a:lnTo>
                  <a:lnTo>
                    <a:pt x="4" y="10"/>
                  </a:lnTo>
                  <a:lnTo>
                    <a:pt x="3" y="11"/>
                  </a:lnTo>
                  <a:lnTo>
                    <a:pt x="3" y="13"/>
                  </a:lnTo>
                  <a:lnTo>
                    <a:pt x="3" y="14"/>
                  </a:lnTo>
                  <a:lnTo>
                    <a:pt x="3" y="15"/>
                  </a:lnTo>
                  <a:lnTo>
                    <a:pt x="1" y="18"/>
                  </a:lnTo>
                  <a:lnTo>
                    <a:pt x="1" y="19"/>
                  </a:lnTo>
                  <a:lnTo>
                    <a:pt x="1" y="21"/>
                  </a:lnTo>
                  <a:lnTo>
                    <a:pt x="1" y="22"/>
                  </a:lnTo>
                  <a:lnTo>
                    <a:pt x="1" y="23"/>
                  </a:lnTo>
                  <a:lnTo>
                    <a:pt x="1" y="26"/>
                  </a:lnTo>
                  <a:lnTo>
                    <a:pt x="1" y="27"/>
                  </a:lnTo>
                  <a:lnTo>
                    <a:pt x="1" y="28"/>
                  </a:lnTo>
                  <a:lnTo>
                    <a:pt x="3" y="30"/>
                  </a:lnTo>
                  <a:lnTo>
                    <a:pt x="3" y="31"/>
                  </a:lnTo>
                  <a:lnTo>
                    <a:pt x="3" y="33"/>
                  </a:lnTo>
                  <a:lnTo>
                    <a:pt x="4" y="35"/>
                  </a:lnTo>
                  <a:lnTo>
                    <a:pt x="4" y="36"/>
                  </a:lnTo>
                  <a:lnTo>
                    <a:pt x="4" y="37"/>
                  </a:lnTo>
                  <a:lnTo>
                    <a:pt x="5" y="37"/>
                  </a:lnTo>
                  <a:lnTo>
                    <a:pt x="5" y="39"/>
                  </a:lnTo>
                  <a:lnTo>
                    <a:pt x="5" y="40"/>
                  </a:lnTo>
                  <a:lnTo>
                    <a:pt x="6" y="40"/>
                  </a:lnTo>
                  <a:lnTo>
                    <a:pt x="9" y="43"/>
                  </a:lnTo>
                  <a:lnTo>
                    <a:pt x="10" y="43"/>
                  </a:lnTo>
                  <a:lnTo>
                    <a:pt x="12" y="43"/>
                  </a:lnTo>
                  <a:lnTo>
                    <a:pt x="13" y="43"/>
                  </a:lnTo>
                  <a:lnTo>
                    <a:pt x="14" y="43"/>
                  </a:lnTo>
                  <a:lnTo>
                    <a:pt x="14" y="41"/>
                  </a:lnTo>
                  <a:lnTo>
                    <a:pt x="15" y="41"/>
                  </a:lnTo>
                  <a:lnTo>
                    <a:pt x="17" y="40"/>
                  </a:lnTo>
                  <a:lnTo>
                    <a:pt x="18" y="39"/>
                  </a:lnTo>
                  <a:lnTo>
                    <a:pt x="18" y="37"/>
                  </a:lnTo>
                  <a:lnTo>
                    <a:pt x="18" y="36"/>
                  </a:lnTo>
                  <a:lnTo>
                    <a:pt x="19" y="35"/>
                  </a:lnTo>
                  <a:lnTo>
                    <a:pt x="19" y="32"/>
                  </a:lnTo>
                  <a:lnTo>
                    <a:pt x="19" y="31"/>
                  </a:lnTo>
                  <a:lnTo>
                    <a:pt x="21" y="28"/>
                  </a:lnTo>
                  <a:lnTo>
                    <a:pt x="21" y="26"/>
                  </a:lnTo>
                  <a:lnTo>
                    <a:pt x="21" y="23"/>
                  </a:lnTo>
                  <a:lnTo>
                    <a:pt x="21" y="22"/>
                  </a:lnTo>
                  <a:lnTo>
                    <a:pt x="21" y="21"/>
                  </a:lnTo>
                  <a:lnTo>
                    <a:pt x="21" y="19"/>
                  </a:lnTo>
                  <a:lnTo>
                    <a:pt x="21" y="18"/>
                  </a:lnTo>
                  <a:lnTo>
                    <a:pt x="19" y="15"/>
                  </a:lnTo>
                  <a:lnTo>
                    <a:pt x="21" y="14"/>
                  </a:lnTo>
                  <a:close/>
                </a:path>
              </a:pathLst>
            </a:custGeom>
            <a:solidFill>
              <a:srgbClr val="808080"/>
            </a:solidFill>
            <a:ln w="9525">
              <a:noFill/>
              <a:round/>
              <a:headEnd/>
              <a:tailEnd/>
            </a:ln>
          </p:spPr>
          <p:txBody>
            <a:bodyPr/>
            <a:lstStyle/>
            <a:p>
              <a:endParaRPr lang="en-US"/>
            </a:p>
          </p:txBody>
        </p:sp>
        <p:sp>
          <p:nvSpPr>
            <p:cNvPr id="495" name="Freeform 641"/>
            <p:cNvSpPr>
              <a:spLocks/>
            </p:cNvSpPr>
            <p:nvPr/>
          </p:nvSpPr>
          <p:spPr bwMode="auto">
            <a:xfrm>
              <a:off x="2736" y="1149"/>
              <a:ext cx="19" cy="49"/>
            </a:xfrm>
            <a:custGeom>
              <a:avLst/>
              <a:gdLst>
                <a:gd name="T0" fmla="*/ 19 w 19"/>
                <a:gd name="T1" fmla="*/ 7 h 49"/>
                <a:gd name="T2" fmla="*/ 19 w 19"/>
                <a:gd name="T3" fmla="*/ 24 h 49"/>
                <a:gd name="T4" fmla="*/ 4 w 19"/>
                <a:gd name="T5" fmla="*/ 49 h 49"/>
                <a:gd name="T6" fmla="*/ 0 w 19"/>
                <a:gd name="T7" fmla="*/ 29 h 49"/>
                <a:gd name="T8" fmla="*/ 15 w 19"/>
                <a:gd name="T9" fmla="*/ 0 h 49"/>
                <a:gd name="T10" fmla="*/ 19 w 19"/>
                <a:gd name="T11" fmla="*/ 7 h 49"/>
                <a:gd name="T12" fmla="*/ 0 60000 65536"/>
                <a:gd name="T13" fmla="*/ 0 60000 65536"/>
                <a:gd name="T14" fmla="*/ 0 60000 65536"/>
                <a:gd name="T15" fmla="*/ 0 60000 65536"/>
                <a:gd name="T16" fmla="*/ 0 60000 65536"/>
                <a:gd name="T17" fmla="*/ 0 60000 65536"/>
                <a:gd name="T18" fmla="*/ 0 w 19"/>
                <a:gd name="T19" fmla="*/ 0 h 49"/>
                <a:gd name="T20" fmla="*/ 19 w 1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19" h="49">
                  <a:moveTo>
                    <a:pt x="19" y="7"/>
                  </a:moveTo>
                  <a:lnTo>
                    <a:pt x="19" y="24"/>
                  </a:lnTo>
                  <a:lnTo>
                    <a:pt x="4" y="49"/>
                  </a:lnTo>
                  <a:lnTo>
                    <a:pt x="0" y="29"/>
                  </a:lnTo>
                  <a:lnTo>
                    <a:pt x="15" y="0"/>
                  </a:lnTo>
                  <a:lnTo>
                    <a:pt x="19" y="7"/>
                  </a:lnTo>
                  <a:close/>
                </a:path>
              </a:pathLst>
            </a:custGeom>
            <a:solidFill>
              <a:srgbClr val="808080"/>
            </a:solidFill>
            <a:ln w="9525">
              <a:noFill/>
              <a:round/>
              <a:headEnd/>
              <a:tailEnd/>
            </a:ln>
          </p:spPr>
          <p:txBody>
            <a:bodyPr/>
            <a:lstStyle/>
            <a:p>
              <a:endParaRPr lang="en-US"/>
            </a:p>
          </p:txBody>
        </p:sp>
        <p:sp>
          <p:nvSpPr>
            <p:cNvPr id="496" name="Freeform 642"/>
            <p:cNvSpPr>
              <a:spLocks/>
            </p:cNvSpPr>
            <p:nvPr/>
          </p:nvSpPr>
          <p:spPr bwMode="auto">
            <a:xfrm>
              <a:off x="2734" y="1147"/>
              <a:ext cx="22" cy="51"/>
            </a:xfrm>
            <a:custGeom>
              <a:avLst/>
              <a:gdLst>
                <a:gd name="T0" fmla="*/ 21 w 22"/>
                <a:gd name="T1" fmla="*/ 8 h 51"/>
                <a:gd name="T2" fmla="*/ 21 w 22"/>
                <a:gd name="T3" fmla="*/ 9 h 51"/>
                <a:gd name="T4" fmla="*/ 22 w 22"/>
                <a:gd name="T5" fmla="*/ 26 h 51"/>
                <a:gd name="T6" fmla="*/ 22 w 22"/>
                <a:gd name="T7" fmla="*/ 27 h 51"/>
                <a:gd name="T8" fmla="*/ 7 w 22"/>
                <a:gd name="T9" fmla="*/ 51 h 51"/>
                <a:gd name="T10" fmla="*/ 6 w 22"/>
                <a:gd name="T11" fmla="*/ 51 h 51"/>
                <a:gd name="T12" fmla="*/ 0 w 22"/>
                <a:gd name="T13" fmla="*/ 31 h 51"/>
                <a:gd name="T14" fmla="*/ 0 w 22"/>
                <a:gd name="T15" fmla="*/ 30 h 51"/>
                <a:gd name="T16" fmla="*/ 2 w 22"/>
                <a:gd name="T17" fmla="*/ 30 h 51"/>
                <a:gd name="T18" fmla="*/ 17 w 22"/>
                <a:gd name="T19" fmla="*/ 2 h 51"/>
                <a:gd name="T20" fmla="*/ 17 w 22"/>
                <a:gd name="T21" fmla="*/ 0 h 51"/>
                <a:gd name="T22" fmla="*/ 19 w 22"/>
                <a:gd name="T23" fmla="*/ 0 h 51"/>
                <a:gd name="T24" fmla="*/ 21 w 22"/>
                <a:gd name="T25" fmla="*/ 8 h 51"/>
                <a:gd name="T26" fmla="*/ 20 w 22"/>
                <a:gd name="T27" fmla="*/ 9 h 51"/>
                <a:gd name="T28" fmla="*/ 17 w 22"/>
                <a:gd name="T29" fmla="*/ 3 h 51"/>
                <a:gd name="T30" fmla="*/ 19 w 22"/>
                <a:gd name="T31" fmla="*/ 3 h 51"/>
                <a:gd name="T32" fmla="*/ 2 w 22"/>
                <a:gd name="T33" fmla="*/ 31 h 51"/>
                <a:gd name="T34" fmla="*/ 2 w 22"/>
                <a:gd name="T35" fmla="*/ 30 h 51"/>
                <a:gd name="T36" fmla="*/ 7 w 22"/>
                <a:gd name="T37" fmla="*/ 49 h 51"/>
                <a:gd name="T38" fmla="*/ 6 w 22"/>
                <a:gd name="T39" fmla="*/ 49 h 51"/>
                <a:gd name="T40" fmla="*/ 21 w 22"/>
                <a:gd name="T41" fmla="*/ 25 h 51"/>
                <a:gd name="T42" fmla="*/ 21 w 22"/>
                <a:gd name="T43" fmla="*/ 26 h 51"/>
                <a:gd name="T44" fmla="*/ 20 w 22"/>
                <a:gd name="T45" fmla="*/ 9 h 51"/>
                <a:gd name="T46" fmla="*/ 21 w 22"/>
                <a:gd name="T47" fmla="*/ 8 h 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
                <a:gd name="T73" fmla="*/ 0 h 51"/>
                <a:gd name="T74" fmla="*/ 22 w 22"/>
                <a:gd name="T75" fmla="*/ 51 h 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 h="51">
                  <a:moveTo>
                    <a:pt x="21" y="8"/>
                  </a:moveTo>
                  <a:lnTo>
                    <a:pt x="21" y="9"/>
                  </a:lnTo>
                  <a:lnTo>
                    <a:pt x="22" y="26"/>
                  </a:lnTo>
                  <a:lnTo>
                    <a:pt x="22" y="27"/>
                  </a:lnTo>
                  <a:lnTo>
                    <a:pt x="7" y="51"/>
                  </a:lnTo>
                  <a:lnTo>
                    <a:pt x="6" y="51"/>
                  </a:lnTo>
                  <a:lnTo>
                    <a:pt x="0" y="31"/>
                  </a:lnTo>
                  <a:lnTo>
                    <a:pt x="0" y="30"/>
                  </a:lnTo>
                  <a:lnTo>
                    <a:pt x="2" y="30"/>
                  </a:lnTo>
                  <a:lnTo>
                    <a:pt x="17" y="2"/>
                  </a:lnTo>
                  <a:lnTo>
                    <a:pt x="17" y="0"/>
                  </a:lnTo>
                  <a:lnTo>
                    <a:pt x="19" y="0"/>
                  </a:lnTo>
                  <a:lnTo>
                    <a:pt x="21" y="8"/>
                  </a:lnTo>
                  <a:lnTo>
                    <a:pt x="20" y="9"/>
                  </a:lnTo>
                  <a:lnTo>
                    <a:pt x="17" y="3"/>
                  </a:lnTo>
                  <a:lnTo>
                    <a:pt x="19" y="3"/>
                  </a:lnTo>
                  <a:lnTo>
                    <a:pt x="2" y="31"/>
                  </a:lnTo>
                  <a:lnTo>
                    <a:pt x="2" y="30"/>
                  </a:lnTo>
                  <a:lnTo>
                    <a:pt x="7" y="49"/>
                  </a:lnTo>
                  <a:lnTo>
                    <a:pt x="6" y="49"/>
                  </a:lnTo>
                  <a:lnTo>
                    <a:pt x="21" y="25"/>
                  </a:lnTo>
                  <a:lnTo>
                    <a:pt x="21" y="26"/>
                  </a:lnTo>
                  <a:lnTo>
                    <a:pt x="20" y="9"/>
                  </a:lnTo>
                  <a:lnTo>
                    <a:pt x="21" y="8"/>
                  </a:lnTo>
                  <a:close/>
                </a:path>
              </a:pathLst>
            </a:custGeom>
            <a:solidFill>
              <a:srgbClr val="808080"/>
            </a:solidFill>
            <a:ln w="9525">
              <a:noFill/>
              <a:round/>
              <a:headEnd/>
              <a:tailEnd/>
            </a:ln>
          </p:spPr>
          <p:txBody>
            <a:bodyPr/>
            <a:lstStyle/>
            <a:p>
              <a:endParaRPr lang="en-US"/>
            </a:p>
          </p:txBody>
        </p:sp>
        <p:sp>
          <p:nvSpPr>
            <p:cNvPr id="497" name="Freeform 643"/>
            <p:cNvSpPr>
              <a:spLocks/>
            </p:cNvSpPr>
            <p:nvPr/>
          </p:nvSpPr>
          <p:spPr bwMode="auto">
            <a:xfrm>
              <a:off x="2762" y="1193"/>
              <a:ext cx="27" cy="55"/>
            </a:xfrm>
            <a:custGeom>
              <a:avLst/>
              <a:gdLst>
                <a:gd name="T0" fmla="*/ 6 w 27"/>
                <a:gd name="T1" fmla="*/ 0 h 55"/>
                <a:gd name="T2" fmla="*/ 24 w 27"/>
                <a:gd name="T3" fmla="*/ 2 h 55"/>
                <a:gd name="T4" fmla="*/ 20 w 27"/>
                <a:gd name="T5" fmla="*/ 19 h 55"/>
                <a:gd name="T6" fmla="*/ 27 w 27"/>
                <a:gd name="T7" fmla="*/ 49 h 55"/>
                <a:gd name="T8" fmla="*/ 24 w 27"/>
                <a:gd name="T9" fmla="*/ 55 h 55"/>
                <a:gd name="T10" fmla="*/ 7 w 27"/>
                <a:gd name="T11" fmla="*/ 49 h 55"/>
                <a:gd name="T12" fmla="*/ 0 w 27"/>
                <a:gd name="T13" fmla="*/ 15 h 55"/>
                <a:gd name="T14" fmla="*/ 6 w 27"/>
                <a:gd name="T15" fmla="*/ 0 h 55"/>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55"/>
                <a:gd name="T26" fmla="*/ 27 w 27"/>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55">
                  <a:moveTo>
                    <a:pt x="6" y="0"/>
                  </a:moveTo>
                  <a:lnTo>
                    <a:pt x="24" y="2"/>
                  </a:lnTo>
                  <a:lnTo>
                    <a:pt x="20" y="19"/>
                  </a:lnTo>
                  <a:lnTo>
                    <a:pt x="27" y="49"/>
                  </a:lnTo>
                  <a:lnTo>
                    <a:pt x="24" y="55"/>
                  </a:lnTo>
                  <a:lnTo>
                    <a:pt x="7" y="49"/>
                  </a:lnTo>
                  <a:lnTo>
                    <a:pt x="0" y="15"/>
                  </a:lnTo>
                  <a:lnTo>
                    <a:pt x="6" y="0"/>
                  </a:lnTo>
                  <a:close/>
                </a:path>
              </a:pathLst>
            </a:custGeom>
            <a:solidFill>
              <a:srgbClr val="808080"/>
            </a:solidFill>
            <a:ln w="9525">
              <a:noFill/>
              <a:round/>
              <a:headEnd/>
              <a:tailEnd/>
            </a:ln>
          </p:spPr>
          <p:txBody>
            <a:bodyPr/>
            <a:lstStyle/>
            <a:p>
              <a:endParaRPr lang="en-US"/>
            </a:p>
          </p:txBody>
        </p:sp>
        <p:sp>
          <p:nvSpPr>
            <p:cNvPr id="498" name="Freeform 644"/>
            <p:cNvSpPr>
              <a:spLocks/>
            </p:cNvSpPr>
            <p:nvPr/>
          </p:nvSpPr>
          <p:spPr bwMode="auto">
            <a:xfrm>
              <a:off x="2760" y="1191"/>
              <a:ext cx="29" cy="59"/>
            </a:xfrm>
            <a:custGeom>
              <a:avLst/>
              <a:gdLst>
                <a:gd name="T0" fmla="*/ 8 w 29"/>
                <a:gd name="T1" fmla="*/ 2 h 59"/>
                <a:gd name="T2" fmla="*/ 8 w 29"/>
                <a:gd name="T3" fmla="*/ 0 h 59"/>
                <a:gd name="T4" fmla="*/ 26 w 29"/>
                <a:gd name="T5" fmla="*/ 2 h 59"/>
                <a:gd name="T6" fmla="*/ 26 w 29"/>
                <a:gd name="T7" fmla="*/ 3 h 59"/>
                <a:gd name="T8" fmla="*/ 26 w 29"/>
                <a:gd name="T9" fmla="*/ 2 h 59"/>
                <a:gd name="T10" fmla="*/ 26 w 29"/>
                <a:gd name="T11" fmla="*/ 3 h 59"/>
                <a:gd name="T12" fmla="*/ 26 w 29"/>
                <a:gd name="T13" fmla="*/ 4 h 59"/>
                <a:gd name="T14" fmla="*/ 24 w 29"/>
                <a:gd name="T15" fmla="*/ 21 h 59"/>
                <a:gd name="T16" fmla="*/ 29 w 29"/>
                <a:gd name="T17" fmla="*/ 51 h 59"/>
                <a:gd name="T18" fmla="*/ 26 w 29"/>
                <a:gd name="T19" fmla="*/ 59 h 59"/>
                <a:gd name="T20" fmla="*/ 9 w 29"/>
                <a:gd name="T21" fmla="*/ 52 h 59"/>
                <a:gd name="T22" fmla="*/ 9 w 29"/>
                <a:gd name="T23" fmla="*/ 51 h 59"/>
                <a:gd name="T24" fmla="*/ 0 w 29"/>
                <a:gd name="T25" fmla="*/ 17 h 59"/>
                <a:gd name="T26" fmla="*/ 0 w 29"/>
                <a:gd name="T27" fmla="*/ 16 h 59"/>
                <a:gd name="T28" fmla="*/ 8 w 29"/>
                <a:gd name="T29" fmla="*/ 2 h 59"/>
                <a:gd name="T30" fmla="*/ 9 w 29"/>
                <a:gd name="T31" fmla="*/ 3 h 59"/>
                <a:gd name="T32" fmla="*/ 2 w 29"/>
                <a:gd name="T33" fmla="*/ 17 h 59"/>
                <a:gd name="T34" fmla="*/ 2 w 29"/>
                <a:gd name="T35" fmla="*/ 16 h 59"/>
                <a:gd name="T36" fmla="*/ 11 w 29"/>
                <a:gd name="T37" fmla="*/ 50 h 59"/>
                <a:gd name="T38" fmla="*/ 9 w 29"/>
                <a:gd name="T39" fmla="*/ 48 h 59"/>
                <a:gd name="T40" fmla="*/ 26 w 29"/>
                <a:gd name="T41" fmla="*/ 56 h 59"/>
                <a:gd name="T42" fmla="*/ 25 w 29"/>
                <a:gd name="T43" fmla="*/ 56 h 59"/>
                <a:gd name="T44" fmla="*/ 28 w 29"/>
                <a:gd name="T45" fmla="*/ 50 h 59"/>
                <a:gd name="T46" fmla="*/ 28 w 29"/>
                <a:gd name="T47" fmla="*/ 51 h 59"/>
                <a:gd name="T48" fmla="*/ 22 w 29"/>
                <a:gd name="T49" fmla="*/ 21 h 59"/>
                <a:gd name="T50" fmla="*/ 25 w 29"/>
                <a:gd name="T51" fmla="*/ 3 h 59"/>
                <a:gd name="T52" fmla="*/ 26 w 29"/>
                <a:gd name="T53" fmla="*/ 4 h 59"/>
                <a:gd name="T54" fmla="*/ 8 w 29"/>
                <a:gd name="T55" fmla="*/ 3 h 59"/>
                <a:gd name="T56" fmla="*/ 9 w 29"/>
                <a:gd name="T57" fmla="*/ 3 h 59"/>
                <a:gd name="T58" fmla="*/ 8 w 29"/>
                <a:gd name="T59" fmla="*/ 2 h 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
                <a:gd name="T91" fmla="*/ 0 h 59"/>
                <a:gd name="T92" fmla="*/ 29 w 29"/>
                <a:gd name="T93" fmla="*/ 59 h 5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 h="59">
                  <a:moveTo>
                    <a:pt x="8" y="2"/>
                  </a:moveTo>
                  <a:lnTo>
                    <a:pt x="8" y="0"/>
                  </a:lnTo>
                  <a:lnTo>
                    <a:pt x="26" y="2"/>
                  </a:lnTo>
                  <a:lnTo>
                    <a:pt x="26" y="3"/>
                  </a:lnTo>
                  <a:lnTo>
                    <a:pt x="26" y="2"/>
                  </a:lnTo>
                  <a:lnTo>
                    <a:pt x="26" y="3"/>
                  </a:lnTo>
                  <a:lnTo>
                    <a:pt x="26" y="4"/>
                  </a:lnTo>
                  <a:lnTo>
                    <a:pt x="24" y="21"/>
                  </a:lnTo>
                  <a:lnTo>
                    <a:pt x="29" y="51"/>
                  </a:lnTo>
                  <a:lnTo>
                    <a:pt x="26" y="59"/>
                  </a:lnTo>
                  <a:lnTo>
                    <a:pt x="9" y="52"/>
                  </a:lnTo>
                  <a:lnTo>
                    <a:pt x="9" y="51"/>
                  </a:lnTo>
                  <a:lnTo>
                    <a:pt x="0" y="17"/>
                  </a:lnTo>
                  <a:lnTo>
                    <a:pt x="0" y="16"/>
                  </a:lnTo>
                  <a:lnTo>
                    <a:pt x="8" y="2"/>
                  </a:lnTo>
                  <a:lnTo>
                    <a:pt x="9" y="3"/>
                  </a:lnTo>
                  <a:lnTo>
                    <a:pt x="2" y="17"/>
                  </a:lnTo>
                  <a:lnTo>
                    <a:pt x="2" y="16"/>
                  </a:lnTo>
                  <a:lnTo>
                    <a:pt x="11" y="50"/>
                  </a:lnTo>
                  <a:lnTo>
                    <a:pt x="9" y="48"/>
                  </a:lnTo>
                  <a:lnTo>
                    <a:pt x="26" y="56"/>
                  </a:lnTo>
                  <a:lnTo>
                    <a:pt x="25" y="56"/>
                  </a:lnTo>
                  <a:lnTo>
                    <a:pt x="28" y="50"/>
                  </a:lnTo>
                  <a:lnTo>
                    <a:pt x="28" y="51"/>
                  </a:lnTo>
                  <a:lnTo>
                    <a:pt x="22" y="21"/>
                  </a:lnTo>
                  <a:lnTo>
                    <a:pt x="25" y="3"/>
                  </a:lnTo>
                  <a:lnTo>
                    <a:pt x="26" y="4"/>
                  </a:lnTo>
                  <a:lnTo>
                    <a:pt x="8" y="3"/>
                  </a:lnTo>
                  <a:lnTo>
                    <a:pt x="9" y="3"/>
                  </a:lnTo>
                  <a:lnTo>
                    <a:pt x="8" y="2"/>
                  </a:lnTo>
                  <a:close/>
                </a:path>
              </a:pathLst>
            </a:custGeom>
            <a:solidFill>
              <a:srgbClr val="808080"/>
            </a:solidFill>
            <a:ln w="9525">
              <a:noFill/>
              <a:round/>
              <a:headEnd/>
              <a:tailEnd/>
            </a:ln>
          </p:spPr>
          <p:txBody>
            <a:bodyPr/>
            <a:lstStyle/>
            <a:p>
              <a:endParaRPr lang="en-US"/>
            </a:p>
          </p:txBody>
        </p:sp>
        <p:sp>
          <p:nvSpPr>
            <p:cNvPr id="499" name="Freeform 645"/>
            <p:cNvSpPr>
              <a:spLocks/>
            </p:cNvSpPr>
            <p:nvPr/>
          </p:nvSpPr>
          <p:spPr bwMode="auto">
            <a:xfrm>
              <a:off x="2727" y="1149"/>
              <a:ext cx="13" cy="31"/>
            </a:xfrm>
            <a:custGeom>
              <a:avLst/>
              <a:gdLst>
                <a:gd name="T0" fmla="*/ 13 w 13"/>
                <a:gd name="T1" fmla="*/ 10 h 31"/>
                <a:gd name="T2" fmla="*/ 3 w 13"/>
                <a:gd name="T3" fmla="*/ 0 h 31"/>
                <a:gd name="T4" fmla="*/ 0 w 13"/>
                <a:gd name="T5" fmla="*/ 23 h 31"/>
                <a:gd name="T6" fmla="*/ 10 w 13"/>
                <a:gd name="T7" fmla="*/ 31 h 31"/>
                <a:gd name="T8" fmla="*/ 13 w 13"/>
                <a:gd name="T9" fmla="*/ 10 h 31"/>
                <a:gd name="T10" fmla="*/ 0 60000 65536"/>
                <a:gd name="T11" fmla="*/ 0 60000 65536"/>
                <a:gd name="T12" fmla="*/ 0 60000 65536"/>
                <a:gd name="T13" fmla="*/ 0 60000 65536"/>
                <a:gd name="T14" fmla="*/ 0 60000 65536"/>
                <a:gd name="T15" fmla="*/ 0 w 13"/>
                <a:gd name="T16" fmla="*/ 0 h 31"/>
                <a:gd name="T17" fmla="*/ 13 w 13"/>
                <a:gd name="T18" fmla="*/ 31 h 31"/>
              </a:gdLst>
              <a:ahLst/>
              <a:cxnLst>
                <a:cxn ang="T10">
                  <a:pos x="T0" y="T1"/>
                </a:cxn>
                <a:cxn ang="T11">
                  <a:pos x="T2" y="T3"/>
                </a:cxn>
                <a:cxn ang="T12">
                  <a:pos x="T4" y="T5"/>
                </a:cxn>
                <a:cxn ang="T13">
                  <a:pos x="T6" y="T7"/>
                </a:cxn>
                <a:cxn ang="T14">
                  <a:pos x="T8" y="T9"/>
                </a:cxn>
              </a:cxnLst>
              <a:rect l="T15" t="T16" r="T17" b="T18"/>
              <a:pathLst>
                <a:path w="13" h="31">
                  <a:moveTo>
                    <a:pt x="13" y="10"/>
                  </a:moveTo>
                  <a:lnTo>
                    <a:pt x="3" y="0"/>
                  </a:lnTo>
                  <a:lnTo>
                    <a:pt x="0" y="23"/>
                  </a:lnTo>
                  <a:lnTo>
                    <a:pt x="10" y="31"/>
                  </a:lnTo>
                  <a:lnTo>
                    <a:pt x="13" y="10"/>
                  </a:lnTo>
                  <a:close/>
                </a:path>
              </a:pathLst>
            </a:custGeom>
            <a:solidFill>
              <a:srgbClr val="808080"/>
            </a:solidFill>
            <a:ln w="9525">
              <a:noFill/>
              <a:round/>
              <a:headEnd/>
              <a:tailEnd/>
            </a:ln>
          </p:spPr>
          <p:txBody>
            <a:bodyPr/>
            <a:lstStyle/>
            <a:p>
              <a:endParaRPr lang="en-US"/>
            </a:p>
          </p:txBody>
        </p:sp>
        <p:sp>
          <p:nvSpPr>
            <p:cNvPr id="500" name="Freeform 646"/>
            <p:cNvSpPr>
              <a:spLocks/>
            </p:cNvSpPr>
            <p:nvPr/>
          </p:nvSpPr>
          <p:spPr bwMode="auto">
            <a:xfrm>
              <a:off x="2727" y="1147"/>
              <a:ext cx="14" cy="33"/>
            </a:xfrm>
            <a:custGeom>
              <a:avLst/>
              <a:gdLst>
                <a:gd name="T0" fmla="*/ 13 w 14"/>
                <a:gd name="T1" fmla="*/ 12 h 33"/>
                <a:gd name="T2" fmla="*/ 13 w 14"/>
                <a:gd name="T3" fmla="*/ 13 h 33"/>
                <a:gd name="T4" fmla="*/ 3 w 14"/>
                <a:gd name="T5" fmla="*/ 3 h 33"/>
                <a:gd name="T6" fmla="*/ 5 w 14"/>
                <a:gd name="T7" fmla="*/ 2 h 33"/>
                <a:gd name="T8" fmla="*/ 1 w 14"/>
                <a:gd name="T9" fmla="*/ 25 h 33"/>
                <a:gd name="T10" fmla="*/ 1 w 14"/>
                <a:gd name="T11" fmla="*/ 24 h 33"/>
                <a:gd name="T12" fmla="*/ 10 w 14"/>
                <a:gd name="T13" fmla="*/ 31 h 33"/>
                <a:gd name="T14" fmla="*/ 9 w 14"/>
                <a:gd name="T15" fmla="*/ 31 h 33"/>
                <a:gd name="T16" fmla="*/ 13 w 14"/>
                <a:gd name="T17" fmla="*/ 12 h 33"/>
                <a:gd name="T18" fmla="*/ 14 w 14"/>
                <a:gd name="T19" fmla="*/ 12 h 33"/>
                <a:gd name="T20" fmla="*/ 10 w 14"/>
                <a:gd name="T21" fmla="*/ 33 h 33"/>
                <a:gd name="T22" fmla="*/ 9 w 14"/>
                <a:gd name="T23" fmla="*/ 33 h 33"/>
                <a:gd name="T24" fmla="*/ 0 w 14"/>
                <a:gd name="T25" fmla="*/ 25 h 33"/>
                <a:gd name="T26" fmla="*/ 0 w 14"/>
                <a:gd name="T27" fmla="*/ 24 h 33"/>
                <a:gd name="T28" fmla="*/ 3 w 14"/>
                <a:gd name="T29" fmla="*/ 0 h 33"/>
                <a:gd name="T30" fmla="*/ 13 w 14"/>
                <a:gd name="T31" fmla="*/ 11 h 33"/>
                <a:gd name="T32" fmla="*/ 14 w 14"/>
                <a:gd name="T33" fmla="*/ 12 h 33"/>
                <a:gd name="T34" fmla="*/ 13 w 14"/>
                <a:gd name="T35" fmla="*/ 12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33"/>
                <a:gd name="T56" fmla="*/ 14 w 14"/>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33">
                  <a:moveTo>
                    <a:pt x="13" y="12"/>
                  </a:moveTo>
                  <a:lnTo>
                    <a:pt x="13" y="13"/>
                  </a:lnTo>
                  <a:lnTo>
                    <a:pt x="3" y="3"/>
                  </a:lnTo>
                  <a:lnTo>
                    <a:pt x="5" y="2"/>
                  </a:lnTo>
                  <a:lnTo>
                    <a:pt x="1" y="25"/>
                  </a:lnTo>
                  <a:lnTo>
                    <a:pt x="1" y="24"/>
                  </a:lnTo>
                  <a:lnTo>
                    <a:pt x="10" y="31"/>
                  </a:lnTo>
                  <a:lnTo>
                    <a:pt x="9" y="31"/>
                  </a:lnTo>
                  <a:lnTo>
                    <a:pt x="13" y="12"/>
                  </a:lnTo>
                  <a:lnTo>
                    <a:pt x="14" y="12"/>
                  </a:lnTo>
                  <a:lnTo>
                    <a:pt x="10" y="33"/>
                  </a:lnTo>
                  <a:lnTo>
                    <a:pt x="9" y="33"/>
                  </a:lnTo>
                  <a:lnTo>
                    <a:pt x="0" y="25"/>
                  </a:lnTo>
                  <a:lnTo>
                    <a:pt x="0" y="24"/>
                  </a:lnTo>
                  <a:lnTo>
                    <a:pt x="3" y="0"/>
                  </a:lnTo>
                  <a:lnTo>
                    <a:pt x="13" y="11"/>
                  </a:lnTo>
                  <a:lnTo>
                    <a:pt x="14" y="12"/>
                  </a:lnTo>
                  <a:lnTo>
                    <a:pt x="13" y="12"/>
                  </a:lnTo>
                  <a:close/>
                </a:path>
              </a:pathLst>
            </a:custGeom>
            <a:solidFill>
              <a:srgbClr val="808080"/>
            </a:solidFill>
            <a:ln w="9525">
              <a:noFill/>
              <a:round/>
              <a:headEnd/>
              <a:tailEnd/>
            </a:ln>
          </p:spPr>
          <p:txBody>
            <a:bodyPr/>
            <a:lstStyle/>
            <a:p>
              <a:endParaRPr lang="en-US"/>
            </a:p>
          </p:txBody>
        </p:sp>
        <p:sp>
          <p:nvSpPr>
            <p:cNvPr id="501" name="Freeform 647"/>
            <p:cNvSpPr>
              <a:spLocks/>
            </p:cNvSpPr>
            <p:nvPr/>
          </p:nvSpPr>
          <p:spPr bwMode="auto">
            <a:xfrm>
              <a:off x="2639" y="1165"/>
              <a:ext cx="55" cy="118"/>
            </a:xfrm>
            <a:custGeom>
              <a:avLst/>
              <a:gdLst>
                <a:gd name="T0" fmla="*/ 18 w 55"/>
                <a:gd name="T1" fmla="*/ 3 h 118"/>
                <a:gd name="T2" fmla="*/ 22 w 55"/>
                <a:gd name="T3" fmla="*/ 2 h 118"/>
                <a:gd name="T4" fmla="*/ 25 w 55"/>
                <a:gd name="T5" fmla="*/ 0 h 118"/>
                <a:gd name="T6" fmla="*/ 31 w 55"/>
                <a:gd name="T7" fmla="*/ 2 h 118"/>
                <a:gd name="T8" fmla="*/ 34 w 55"/>
                <a:gd name="T9" fmla="*/ 3 h 118"/>
                <a:gd name="T10" fmla="*/ 40 w 55"/>
                <a:gd name="T11" fmla="*/ 8 h 118"/>
                <a:gd name="T12" fmla="*/ 42 w 55"/>
                <a:gd name="T13" fmla="*/ 12 h 118"/>
                <a:gd name="T14" fmla="*/ 45 w 55"/>
                <a:gd name="T15" fmla="*/ 16 h 118"/>
                <a:gd name="T16" fmla="*/ 47 w 55"/>
                <a:gd name="T17" fmla="*/ 21 h 118"/>
                <a:gd name="T18" fmla="*/ 49 w 55"/>
                <a:gd name="T19" fmla="*/ 25 h 118"/>
                <a:gd name="T20" fmla="*/ 51 w 55"/>
                <a:gd name="T21" fmla="*/ 30 h 118"/>
                <a:gd name="T22" fmla="*/ 54 w 55"/>
                <a:gd name="T23" fmla="*/ 42 h 118"/>
                <a:gd name="T24" fmla="*/ 54 w 55"/>
                <a:gd name="T25" fmla="*/ 47 h 118"/>
                <a:gd name="T26" fmla="*/ 54 w 55"/>
                <a:gd name="T27" fmla="*/ 52 h 118"/>
                <a:gd name="T28" fmla="*/ 55 w 55"/>
                <a:gd name="T29" fmla="*/ 56 h 118"/>
                <a:gd name="T30" fmla="*/ 55 w 55"/>
                <a:gd name="T31" fmla="*/ 61 h 118"/>
                <a:gd name="T32" fmla="*/ 55 w 55"/>
                <a:gd name="T33" fmla="*/ 66 h 118"/>
                <a:gd name="T34" fmla="*/ 54 w 55"/>
                <a:gd name="T35" fmla="*/ 72 h 118"/>
                <a:gd name="T36" fmla="*/ 54 w 55"/>
                <a:gd name="T37" fmla="*/ 77 h 118"/>
                <a:gd name="T38" fmla="*/ 53 w 55"/>
                <a:gd name="T39" fmla="*/ 85 h 118"/>
                <a:gd name="T40" fmla="*/ 51 w 55"/>
                <a:gd name="T41" fmla="*/ 90 h 118"/>
                <a:gd name="T42" fmla="*/ 50 w 55"/>
                <a:gd name="T43" fmla="*/ 95 h 118"/>
                <a:gd name="T44" fmla="*/ 47 w 55"/>
                <a:gd name="T45" fmla="*/ 99 h 118"/>
                <a:gd name="T46" fmla="*/ 46 w 55"/>
                <a:gd name="T47" fmla="*/ 103 h 118"/>
                <a:gd name="T48" fmla="*/ 44 w 55"/>
                <a:gd name="T49" fmla="*/ 108 h 118"/>
                <a:gd name="T50" fmla="*/ 37 w 55"/>
                <a:gd name="T51" fmla="*/ 114 h 118"/>
                <a:gd name="T52" fmla="*/ 33 w 55"/>
                <a:gd name="T53" fmla="*/ 117 h 118"/>
                <a:gd name="T54" fmla="*/ 29 w 55"/>
                <a:gd name="T55" fmla="*/ 118 h 118"/>
                <a:gd name="T56" fmla="*/ 25 w 55"/>
                <a:gd name="T57" fmla="*/ 117 h 118"/>
                <a:gd name="T58" fmla="*/ 20 w 55"/>
                <a:gd name="T59" fmla="*/ 116 h 118"/>
                <a:gd name="T60" fmla="*/ 16 w 55"/>
                <a:gd name="T61" fmla="*/ 113 h 118"/>
                <a:gd name="T62" fmla="*/ 12 w 55"/>
                <a:gd name="T63" fmla="*/ 109 h 118"/>
                <a:gd name="T64" fmla="*/ 11 w 55"/>
                <a:gd name="T65" fmla="*/ 105 h 118"/>
                <a:gd name="T66" fmla="*/ 7 w 55"/>
                <a:gd name="T67" fmla="*/ 100 h 118"/>
                <a:gd name="T68" fmla="*/ 6 w 55"/>
                <a:gd name="T69" fmla="*/ 95 h 118"/>
                <a:gd name="T70" fmla="*/ 5 w 55"/>
                <a:gd name="T71" fmla="*/ 91 h 118"/>
                <a:gd name="T72" fmla="*/ 2 w 55"/>
                <a:gd name="T73" fmla="*/ 83 h 118"/>
                <a:gd name="T74" fmla="*/ 1 w 55"/>
                <a:gd name="T75" fmla="*/ 76 h 118"/>
                <a:gd name="T76" fmla="*/ 0 w 55"/>
                <a:gd name="T77" fmla="*/ 72 h 118"/>
                <a:gd name="T78" fmla="*/ 0 w 55"/>
                <a:gd name="T79" fmla="*/ 66 h 118"/>
                <a:gd name="T80" fmla="*/ 0 w 55"/>
                <a:gd name="T81" fmla="*/ 61 h 118"/>
                <a:gd name="T82" fmla="*/ 0 w 55"/>
                <a:gd name="T83" fmla="*/ 56 h 118"/>
                <a:gd name="T84" fmla="*/ 0 w 55"/>
                <a:gd name="T85" fmla="*/ 51 h 118"/>
                <a:gd name="T86" fmla="*/ 0 w 55"/>
                <a:gd name="T87" fmla="*/ 46 h 118"/>
                <a:gd name="T88" fmla="*/ 1 w 55"/>
                <a:gd name="T89" fmla="*/ 37 h 118"/>
                <a:gd name="T90" fmla="*/ 2 w 55"/>
                <a:gd name="T91" fmla="*/ 31 h 118"/>
                <a:gd name="T92" fmla="*/ 3 w 55"/>
                <a:gd name="T93" fmla="*/ 26 h 118"/>
                <a:gd name="T94" fmla="*/ 5 w 55"/>
                <a:gd name="T95" fmla="*/ 21 h 118"/>
                <a:gd name="T96" fmla="*/ 7 w 55"/>
                <a:gd name="T97" fmla="*/ 17 h 118"/>
                <a:gd name="T98" fmla="*/ 10 w 55"/>
                <a:gd name="T99" fmla="*/ 12 h 118"/>
                <a:gd name="T100" fmla="*/ 11 w 55"/>
                <a:gd name="T101" fmla="*/ 8 h 1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
                <a:gd name="T154" fmla="*/ 0 h 118"/>
                <a:gd name="T155" fmla="*/ 55 w 55"/>
                <a:gd name="T156" fmla="*/ 118 h 1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 h="118">
                  <a:moveTo>
                    <a:pt x="15" y="6"/>
                  </a:moveTo>
                  <a:lnTo>
                    <a:pt x="16" y="4"/>
                  </a:lnTo>
                  <a:lnTo>
                    <a:pt x="18" y="4"/>
                  </a:lnTo>
                  <a:lnTo>
                    <a:pt x="18" y="3"/>
                  </a:lnTo>
                  <a:lnTo>
                    <a:pt x="19" y="3"/>
                  </a:lnTo>
                  <a:lnTo>
                    <a:pt x="19" y="2"/>
                  </a:lnTo>
                  <a:lnTo>
                    <a:pt x="20" y="2"/>
                  </a:lnTo>
                  <a:lnTo>
                    <a:pt x="22" y="2"/>
                  </a:lnTo>
                  <a:lnTo>
                    <a:pt x="22" y="0"/>
                  </a:lnTo>
                  <a:lnTo>
                    <a:pt x="23" y="0"/>
                  </a:lnTo>
                  <a:lnTo>
                    <a:pt x="24" y="0"/>
                  </a:lnTo>
                  <a:lnTo>
                    <a:pt x="25" y="0"/>
                  </a:lnTo>
                  <a:lnTo>
                    <a:pt x="27" y="0"/>
                  </a:lnTo>
                  <a:lnTo>
                    <a:pt x="28" y="0"/>
                  </a:lnTo>
                  <a:lnTo>
                    <a:pt x="29" y="0"/>
                  </a:lnTo>
                  <a:lnTo>
                    <a:pt x="31" y="2"/>
                  </a:lnTo>
                  <a:lnTo>
                    <a:pt x="32" y="2"/>
                  </a:lnTo>
                  <a:lnTo>
                    <a:pt x="33" y="2"/>
                  </a:lnTo>
                  <a:lnTo>
                    <a:pt x="33" y="3"/>
                  </a:lnTo>
                  <a:lnTo>
                    <a:pt x="34" y="3"/>
                  </a:lnTo>
                  <a:lnTo>
                    <a:pt x="34" y="4"/>
                  </a:lnTo>
                  <a:lnTo>
                    <a:pt x="37" y="6"/>
                  </a:lnTo>
                  <a:lnTo>
                    <a:pt x="38" y="7"/>
                  </a:lnTo>
                  <a:lnTo>
                    <a:pt x="40" y="8"/>
                  </a:lnTo>
                  <a:lnTo>
                    <a:pt x="41" y="8"/>
                  </a:lnTo>
                  <a:lnTo>
                    <a:pt x="41" y="9"/>
                  </a:lnTo>
                  <a:lnTo>
                    <a:pt x="42" y="11"/>
                  </a:lnTo>
                  <a:lnTo>
                    <a:pt x="42" y="12"/>
                  </a:lnTo>
                  <a:lnTo>
                    <a:pt x="44" y="12"/>
                  </a:lnTo>
                  <a:lnTo>
                    <a:pt x="44" y="13"/>
                  </a:lnTo>
                  <a:lnTo>
                    <a:pt x="45" y="15"/>
                  </a:lnTo>
                  <a:lnTo>
                    <a:pt x="45" y="16"/>
                  </a:lnTo>
                  <a:lnTo>
                    <a:pt x="46" y="17"/>
                  </a:lnTo>
                  <a:lnTo>
                    <a:pt x="46" y="19"/>
                  </a:lnTo>
                  <a:lnTo>
                    <a:pt x="47" y="20"/>
                  </a:lnTo>
                  <a:lnTo>
                    <a:pt x="47" y="21"/>
                  </a:lnTo>
                  <a:lnTo>
                    <a:pt x="47" y="22"/>
                  </a:lnTo>
                  <a:lnTo>
                    <a:pt x="49" y="22"/>
                  </a:lnTo>
                  <a:lnTo>
                    <a:pt x="49" y="24"/>
                  </a:lnTo>
                  <a:lnTo>
                    <a:pt x="49" y="25"/>
                  </a:lnTo>
                  <a:lnTo>
                    <a:pt x="49" y="26"/>
                  </a:lnTo>
                  <a:lnTo>
                    <a:pt x="50" y="28"/>
                  </a:lnTo>
                  <a:lnTo>
                    <a:pt x="50" y="29"/>
                  </a:lnTo>
                  <a:lnTo>
                    <a:pt x="51" y="30"/>
                  </a:lnTo>
                  <a:lnTo>
                    <a:pt x="51" y="31"/>
                  </a:lnTo>
                  <a:lnTo>
                    <a:pt x="51" y="35"/>
                  </a:lnTo>
                  <a:lnTo>
                    <a:pt x="53" y="39"/>
                  </a:lnTo>
                  <a:lnTo>
                    <a:pt x="54" y="42"/>
                  </a:lnTo>
                  <a:lnTo>
                    <a:pt x="54" y="43"/>
                  </a:lnTo>
                  <a:lnTo>
                    <a:pt x="54" y="44"/>
                  </a:lnTo>
                  <a:lnTo>
                    <a:pt x="54" y="46"/>
                  </a:lnTo>
                  <a:lnTo>
                    <a:pt x="54" y="47"/>
                  </a:lnTo>
                  <a:lnTo>
                    <a:pt x="54" y="48"/>
                  </a:lnTo>
                  <a:lnTo>
                    <a:pt x="54" y="50"/>
                  </a:lnTo>
                  <a:lnTo>
                    <a:pt x="54" y="51"/>
                  </a:lnTo>
                  <a:lnTo>
                    <a:pt x="54" y="52"/>
                  </a:lnTo>
                  <a:lnTo>
                    <a:pt x="54" y="54"/>
                  </a:lnTo>
                  <a:lnTo>
                    <a:pt x="55" y="54"/>
                  </a:lnTo>
                  <a:lnTo>
                    <a:pt x="55" y="55"/>
                  </a:lnTo>
                  <a:lnTo>
                    <a:pt x="55" y="56"/>
                  </a:lnTo>
                  <a:lnTo>
                    <a:pt x="55" y="57"/>
                  </a:lnTo>
                  <a:lnTo>
                    <a:pt x="55" y="59"/>
                  </a:lnTo>
                  <a:lnTo>
                    <a:pt x="55" y="60"/>
                  </a:lnTo>
                  <a:lnTo>
                    <a:pt x="55" y="61"/>
                  </a:lnTo>
                  <a:lnTo>
                    <a:pt x="55" y="63"/>
                  </a:lnTo>
                  <a:lnTo>
                    <a:pt x="55" y="64"/>
                  </a:lnTo>
                  <a:lnTo>
                    <a:pt x="55" y="65"/>
                  </a:lnTo>
                  <a:lnTo>
                    <a:pt x="55" y="66"/>
                  </a:lnTo>
                  <a:lnTo>
                    <a:pt x="54" y="68"/>
                  </a:lnTo>
                  <a:lnTo>
                    <a:pt x="54" y="69"/>
                  </a:lnTo>
                  <a:lnTo>
                    <a:pt x="54" y="70"/>
                  </a:lnTo>
                  <a:lnTo>
                    <a:pt x="54" y="72"/>
                  </a:lnTo>
                  <a:lnTo>
                    <a:pt x="54" y="73"/>
                  </a:lnTo>
                  <a:lnTo>
                    <a:pt x="54" y="74"/>
                  </a:lnTo>
                  <a:lnTo>
                    <a:pt x="54" y="76"/>
                  </a:lnTo>
                  <a:lnTo>
                    <a:pt x="54" y="77"/>
                  </a:lnTo>
                  <a:lnTo>
                    <a:pt x="54" y="78"/>
                  </a:lnTo>
                  <a:lnTo>
                    <a:pt x="53" y="82"/>
                  </a:lnTo>
                  <a:lnTo>
                    <a:pt x="53" y="83"/>
                  </a:lnTo>
                  <a:lnTo>
                    <a:pt x="53" y="85"/>
                  </a:lnTo>
                  <a:lnTo>
                    <a:pt x="53" y="86"/>
                  </a:lnTo>
                  <a:lnTo>
                    <a:pt x="51" y="86"/>
                  </a:lnTo>
                  <a:lnTo>
                    <a:pt x="51" y="87"/>
                  </a:lnTo>
                  <a:lnTo>
                    <a:pt x="51" y="90"/>
                  </a:lnTo>
                  <a:lnTo>
                    <a:pt x="51" y="91"/>
                  </a:lnTo>
                  <a:lnTo>
                    <a:pt x="50" y="92"/>
                  </a:lnTo>
                  <a:lnTo>
                    <a:pt x="50" y="94"/>
                  </a:lnTo>
                  <a:lnTo>
                    <a:pt x="50" y="95"/>
                  </a:lnTo>
                  <a:lnTo>
                    <a:pt x="49" y="96"/>
                  </a:lnTo>
                  <a:lnTo>
                    <a:pt x="49" y="98"/>
                  </a:lnTo>
                  <a:lnTo>
                    <a:pt x="49" y="99"/>
                  </a:lnTo>
                  <a:lnTo>
                    <a:pt x="47" y="99"/>
                  </a:lnTo>
                  <a:lnTo>
                    <a:pt x="47" y="100"/>
                  </a:lnTo>
                  <a:lnTo>
                    <a:pt x="47" y="101"/>
                  </a:lnTo>
                  <a:lnTo>
                    <a:pt x="46" y="101"/>
                  </a:lnTo>
                  <a:lnTo>
                    <a:pt x="46" y="103"/>
                  </a:lnTo>
                  <a:lnTo>
                    <a:pt x="46" y="104"/>
                  </a:lnTo>
                  <a:lnTo>
                    <a:pt x="45" y="105"/>
                  </a:lnTo>
                  <a:lnTo>
                    <a:pt x="44" y="107"/>
                  </a:lnTo>
                  <a:lnTo>
                    <a:pt x="44" y="108"/>
                  </a:lnTo>
                  <a:lnTo>
                    <a:pt x="42" y="109"/>
                  </a:lnTo>
                  <a:lnTo>
                    <a:pt x="41" y="111"/>
                  </a:lnTo>
                  <a:lnTo>
                    <a:pt x="40" y="113"/>
                  </a:lnTo>
                  <a:lnTo>
                    <a:pt x="37" y="114"/>
                  </a:lnTo>
                  <a:lnTo>
                    <a:pt x="36" y="116"/>
                  </a:lnTo>
                  <a:lnTo>
                    <a:pt x="34" y="116"/>
                  </a:lnTo>
                  <a:lnTo>
                    <a:pt x="34" y="117"/>
                  </a:lnTo>
                  <a:lnTo>
                    <a:pt x="33" y="117"/>
                  </a:lnTo>
                  <a:lnTo>
                    <a:pt x="32" y="117"/>
                  </a:lnTo>
                  <a:lnTo>
                    <a:pt x="31" y="117"/>
                  </a:lnTo>
                  <a:lnTo>
                    <a:pt x="29" y="117"/>
                  </a:lnTo>
                  <a:lnTo>
                    <a:pt x="29" y="118"/>
                  </a:lnTo>
                  <a:lnTo>
                    <a:pt x="28" y="118"/>
                  </a:lnTo>
                  <a:lnTo>
                    <a:pt x="27" y="118"/>
                  </a:lnTo>
                  <a:lnTo>
                    <a:pt x="25" y="118"/>
                  </a:lnTo>
                  <a:lnTo>
                    <a:pt x="25" y="117"/>
                  </a:lnTo>
                  <a:lnTo>
                    <a:pt x="24" y="117"/>
                  </a:lnTo>
                  <a:lnTo>
                    <a:pt x="23" y="117"/>
                  </a:lnTo>
                  <a:lnTo>
                    <a:pt x="22" y="116"/>
                  </a:lnTo>
                  <a:lnTo>
                    <a:pt x="20" y="116"/>
                  </a:lnTo>
                  <a:lnTo>
                    <a:pt x="19" y="116"/>
                  </a:lnTo>
                  <a:lnTo>
                    <a:pt x="19" y="114"/>
                  </a:lnTo>
                  <a:lnTo>
                    <a:pt x="18" y="113"/>
                  </a:lnTo>
                  <a:lnTo>
                    <a:pt x="16" y="113"/>
                  </a:lnTo>
                  <a:lnTo>
                    <a:pt x="15" y="112"/>
                  </a:lnTo>
                  <a:lnTo>
                    <a:pt x="14" y="111"/>
                  </a:lnTo>
                  <a:lnTo>
                    <a:pt x="14" y="109"/>
                  </a:lnTo>
                  <a:lnTo>
                    <a:pt x="12" y="109"/>
                  </a:lnTo>
                  <a:lnTo>
                    <a:pt x="12" y="108"/>
                  </a:lnTo>
                  <a:lnTo>
                    <a:pt x="11" y="108"/>
                  </a:lnTo>
                  <a:lnTo>
                    <a:pt x="11" y="107"/>
                  </a:lnTo>
                  <a:lnTo>
                    <a:pt x="11" y="105"/>
                  </a:lnTo>
                  <a:lnTo>
                    <a:pt x="10" y="104"/>
                  </a:lnTo>
                  <a:lnTo>
                    <a:pt x="9" y="103"/>
                  </a:lnTo>
                  <a:lnTo>
                    <a:pt x="9" y="101"/>
                  </a:lnTo>
                  <a:lnTo>
                    <a:pt x="7" y="100"/>
                  </a:lnTo>
                  <a:lnTo>
                    <a:pt x="7" y="99"/>
                  </a:lnTo>
                  <a:lnTo>
                    <a:pt x="6" y="98"/>
                  </a:lnTo>
                  <a:lnTo>
                    <a:pt x="6" y="96"/>
                  </a:lnTo>
                  <a:lnTo>
                    <a:pt x="6" y="95"/>
                  </a:lnTo>
                  <a:lnTo>
                    <a:pt x="5" y="95"/>
                  </a:lnTo>
                  <a:lnTo>
                    <a:pt x="5" y="94"/>
                  </a:lnTo>
                  <a:lnTo>
                    <a:pt x="5" y="92"/>
                  </a:lnTo>
                  <a:lnTo>
                    <a:pt x="5" y="91"/>
                  </a:lnTo>
                  <a:lnTo>
                    <a:pt x="3" y="90"/>
                  </a:lnTo>
                  <a:lnTo>
                    <a:pt x="3" y="87"/>
                  </a:lnTo>
                  <a:lnTo>
                    <a:pt x="2" y="87"/>
                  </a:lnTo>
                  <a:lnTo>
                    <a:pt x="2" y="83"/>
                  </a:lnTo>
                  <a:lnTo>
                    <a:pt x="1" y="79"/>
                  </a:lnTo>
                  <a:lnTo>
                    <a:pt x="1" y="78"/>
                  </a:lnTo>
                  <a:lnTo>
                    <a:pt x="1" y="77"/>
                  </a:lnTo>
                  <a:lnTo>
                    <a:pt x="1" y="76"/>
                  </a:lnTo>
                  <a:lnTo>
                    <a:pt x="1" y="74"/>
                  </a:lnTo>
                  <a:lnTo>
                    <a:pt x="1" y="73"/>
                  </a:lnTo>
                  <a:lnTo>
                    <a:pt x="0" y="73"/>
                  </a:lnTo>
                  <a:lnTo>
                    <a:pt x="0" y="72"/>
                  </a:lnTo>
                  <a:lnTo>
                    <a:pt x="0" y="70"/>
                  </a:lnTo>
                  <a:lnTo>
                    <a:pt x="0" y="69"/>
                  </a:lnTo>
                  <a:lnTo>
                    <a:pt x="0" y="68"/>
                  </a:lnTo>
                  <a:lnTo>
                    <a:pt x="0" y="66"/>
                  </a:lnTo>
                  <a:lnTo>
                    <a:pt x="0" y="65"/>
                  </a:lnTo>
                  <a:lnTo>
                    <a:pt x="0" y="64"/>
                  </a:lnTo>
                  <a:lnTo>
                    <a:pt x="0" y="63"/>
                  </a:lnTo>
                  <a:lnTo>
                    <a:pt x="0" y="61"/>
                  </a:lnTo>
                  <a:lnTo>
                    <a:pt x="0" y="60"/>
                  </a:lnTo>
                  <a:lnTo>
                    <a:pt x="0" y="59"/>
                  </a:lnTo>
                  <a:lnTo>
                    <a:pt x="0" y="57"/>
                  </a:lnTo>
                  <a:lnTo>
                    <a:pt x="0" y="56"/>
                  </a:lnTo>
                  <a:lnTo>
                    <a:pt x="0" y="55"/>
                  </a:lnTo>
                  <a:lnTo>
                    <a:pt x="0" y="54"/>
                  </a:lnTo>
                  <a:lnTo>
                    <a:pt x="0" y="52"/>
                  </a:lnTo>
                  <a:lnTo>
                    <a:pt x="0" y="51"/>
                  </a:lnTo>
                  <a:lnTo>
                    <a:pt x="0" y="50"/>
                  </a:lnTo>
                  <a:lnTo>
                    <a:pt x="0" y="48"/>
                  </a:lnTo>
                  <a:lnTo>
                    <a:pt x="0" y="47"/>
                  </a:lnTo>
                  <a:lnTo>
                    <a:pt x="0" y="46"/>
                  </a:lnTo>
                  <a:lnTo>
                    <a:pt x="0" y="44"/>
                  </a:lnTo>
                  <a:lnTo>
                    <a:pt x="0" y="43"/>
                  </a:lnTo>
                  <a:lnTo>
                    <a:pt x="1" y="41"/>
                  </a:lnTo>
                  <a:lnTo>
                    <a:pt x="1" y="37"/>
                  </a:lnTo>
                  <a:lnTo>
                    <a:pt x="1" y="35"/>
                  </a:lnTo>
                  <a:lnTo>
                    <a:pt x="1" y="34"/>
                  </a:lnTo>
                  <a:lnTo>
                    <a:pt x="2" y="33"/>
                  </a:lnTo>
                  <a:lnTo>
                    <a:pt x="2" y="31"/>
                  </a:lnTo>
                  <a:lnTo>
                    <a:pt x="2" y="30"/>
                  </a:lnTo>
                  <a:lnTo>
                    <a:pt x="2" y="29"/>
                  </a:lnTo>
                  <a:lnTo>
                    <a:pt x="3" y="28"/>
                  </a:lnTo>
                  <a:lnTo>
                    <a:pt x="3" y="26"/>
                  </a:lnTo>
                  <a:lnTo>
                    <a:pt x="3" y="25"/>
                  </a:lnTo>
                  <a:lnTo>
                    <a:pt x="5" y="24"/>
                  </a:lnTo>
                  <a:lnTo>
                    <a:pt x="5" y="22"/>
                  </a:lnTo>
                  <a:lnTo>
                    <a:pt x="5" y="21"/>
                  </a:lnTo>
                  <a:lnTo>
                    <a:pt x="6" y="20"/>
                  </a:lnTo>
                  <a:lnTo>
                    <a:pt x="6" y="19"/>
                  </a:lnTo>
                  <a:lnTo>
                    <a:pt x="6" y="17"/>
                  </a:lnTo>
                  <a:lnTo>
                    <a:pt x="7" y="17"/>
                  </a:lnTo>
                  <a:lnTo>
                    <a:pt x="7" y="16"/>
                  </a:lnTo>
                  <a:lnTo>
                    <a:pt x="9" y="15"/>
                  </a:lnTo>
                  <a:lnTo>
                    <a:pt x="9" y="13"/>
                  </a:lnTo>
                  <a:lnTo>
                    <a:pt x="10" y="12"/>
                  </a:lnTo>
                  <a:lnTo>
                    <a:pt x="10" y="11"/>
                  </a:lnTo>
                  <a:lnTo>
                    <a:pt x="11" y="11"/>
                  </a:lnTo>
                  <a:lnTo>
                    <a:pt x="11" y="9"/>
                  </a:lnTo>
                  <a:lnTo>
                    <a:pt x="11" y="8"/>
                  </a:lnTo>
                  <a:lnTo>
                    <a:pt x="12" y="8"/>
                  </a:lnTo>
                  <a:lnTo>
                    <a:pt x="12" y="7"/>
                  </a:lnTo>
                  <a:lnTo>
                    <a:pt x="15" y="6"/>
                  </a:lnTo>
                  <a:close/>
                </a:path>
              </a:pathLst>
            </a:custGeom>
            <a:solidFill>
              <a:srgbClr val="808080"/>
            </a:solidFill>
            <a:ln w="9525">
              <a:noFill/>
              <a:round/>
              <a:headEnd/>
              <a:tailEnd/>
            </a:ln>
          </p:spPr>
          <p:txBody>
            <a:bodyPr/>
            <a:lstStyle/>
            <a:p>
              <a:endParaRPr lang="en-US"/>
            </a:p>
          </p:txBody>
        </p:sp>
        <p:sp>
          <p:nvSpPr>
            <p:cNvPr id="502" name="Freeform 648"/>
            <p:cNvSpPr>
              <a:spLocks/>
            </p:cNvSpPr>
            <p:nvPr/>
          </p:nvSpPr>
          <p:spPr bwMode="auto">
            <a:xfrm>
              <a:off x="2637" y="1164"/>
              <a:ext cx="57" cy="121"/>
            </a:xfrm>
            <a:custGeom>
              <a:avLst/>
              <a:gdLst>
                <a:gd name="T0" fmla="*/ 56 w 57"/>
                <a:gd name="T1" fmla="*/ 47 h 121"/>
                <a:gd name="T2" fmla="*/ 57 w 57"/>
                <a:gd name="T3" fmla="*/ 58 h 121"/>
                <a:gd name="T4" fmla="*/ 57 w 57"/>
                <a:gd name="T5" fmla="*/ 70 h 121"/>
                <a:gd name="T6" fmla="*/ 56 w 57"/>
                <a:gd name="T7" fmla="*/ 84 h 121"/>
                <a:gd name="T8" fmla="*/ 53 w 57"/>
                <a:gd name="T9" fmla="*/ 95 h 121"/>
                <a:gd name="T10" fmla="*/ 49 w 57"/>
                <a:gd name="T11" fmla="*/ 104 h 121"/>
                <a:gd name="T12" fmla="*/ 44 w 57"/>
                <a:gd name="T13" fmla="*/ 112 h 121"/>
                <a:gd name="T14" fmla="*/ 39 w 57"/>
                <a:gd name="T15" fmla="*/ 117 h 121"/>
                <a:gd name="T16" fmla="*/ 33 w 57"/>
                <a:gd name="T17" fmla="*/ 119 h 121"/>
                <a:gd name="T18" fmla="*/ 27 w 57"/>
                <a:gd name="T19" fmla="*/ 121 h 121"/>
                <a:gd name="T20" fmla="*/ 22 w 57"/>
                <a:gd name="T21" fmla="*/ 118 h 121"/>
                <a:gd name="T22" fmla="*/ 16 w 57"/>
                <a:gd name="T23" fmla="*/ 113 h 121"/>
                <a:gd name="T24" fmla="*/ 11 w 57"/>
                <a:gd name="T25" fmla="*/ 104 h 121"/>
                <a:gd name="T26" fmla="*/ 7 w 57"/>
                <a:gd name="T27" fmla="*/ 95 h 121"/>
                <a:gd name="T28" fmla="*/ 3 w 57"/>
                <a:gd name="T29" fmla="*/ 84 h 121"/>
                <a:gd name="T30" fmla="*/ 2 w 57"/>
                <a:gd name="T31" fmla="*/ 73 h 121"/>
                <a:gd name="T32" fmla="*/ 0 w 57"/>
                <a:gd name="T33" fmla="*/ 61 h 121"/>
                <a:gd name="T34" fmla="*/ 0 w 57"/>
                <a:gd name="T35" fmla="*/ 49 h 121"/>
                <a:gd name="T36" fmla="*/ 2 w 57"/>
                <a:gd name="T37" fmla="*/ 39 h 121"/>
                <a:gd name="T38" fmla="*/ 4 w 57"/>
                <a:gd name="T39" fmla="*/ 29 h 121"/>
                <a:gd name="T40" fmla="*/ 8 w 57"/>
                <a:gd name="T41" fmla="*/ 20 h 121"/>
                <a:gd name="T42" fmla="*/ 12 w 57"/>
                <a:gd name="T43" fmla="*/ 12 h 121"/>
                <a:gd name="T44" fmla="*/ 21 w 57"/>
                <a:gd name="T45" fmla="*/ 3 h 121"/>
                <a:gd name="T46" fmla="*/ 26 w 57"/>
                <a:gd name="T47" fmla="*/ 0 h 121"/>
                <a:gd name="T48" fmla="*/ 31 w 57"/>
                <a:gd name="T49" fmla="*/ 0 h 121"/>
                <a:gd name="T50" fmla="*/ 39 w 57"/>
                <a:gd name="T51" fmla="*/ 5 h 121"/>
                <a:gd name="T52" fmla="*/ 44 w 57"/>
                <a:gd name="T53" fmla="*/ 10 h 121"/>
                <a:gd name="T54" fmla="*/ 49 w 57"/>
                <a:gd name="T55" fmla="*/ 21 h 121"/>
                <a:gd name="T56" fmla="*/ 53 w 57"/>
                <a:gd name="T57" fmla="*/ 30 h 121"/>
                <a:gd name="T58" fmla="*/ 51 w 57"/>
                <a:gd name="T59" fmla="*/ 29 h 121"/>
                <a:gd name="T60" fmla="*/ 48 w 57"/>
                <a:gd name="T61" fmla="*/ 20 h 121"/>
                <a:gd name="T62" fmla="*/ 43 w 57"/>
                <a:gd name="T63" fmla="*/ 12 h 121"/>
                <a:gd name="T64" fmla="*/ 36 w 57"/>
                <a:gd name="T65" fmla="*/ 5 h 121"/>
                <a:gd name="T66" fmla="*/ 31 w 57"/>
                <a:gd name="T67" fmla="*/ 3 h 121"/>
                <a:gd name="T68" fmla="*/ 26 w 57"/>
                <a:gd name="T69" fmla="*/ 3 h 121"/>
                <a:gd name="T70" fmla="*/ 21 w 57"/>
                <a:gd name="T71" fmla="*/ 5 h 121"/>
                <a:gd name="T72" fmla="*/ 12 w 57"/>
                <a:gd name="T73" fmla="*/ 13 h 121"/>
                <a:gd name="T74" fmla="*/ 8 w 57"/>
                <a:gd name="T75" fmla="*/ 21 h 121"/>
                <a:gd name="T76" fmla="*/ 5 w 57"/>
                <a:gd name="T77" fmla="*/ 30 h 121"/>
                <a:gd name="T78" fmla="*/ 3 w 57"/>
                <a:gd name="T79" fmla="*/ 39 h 121"/>
                <a:gd name="T80" fmla="*/ 2 w 57"/>
                <a:gd name="T81" fmla="*/ 51 h 121"/>
                <a:gd name="T82" fmla="*/ 2 w 57"/>
                <a:gd name="T83" fmla="*/ 61 h 121"/>
                <a:gd name="T84" fmla="*/ 3 w 57"/>
                <a:gd name="T85" fmla="*/ 73 h 121"/>
                <a:gd name="T86" fmla="*/ 4 w 57"/>
                <a:gd name="T87" fmla="*/ 83 h 121"/>
                <a:gd name="T88" fmla="*/ 8 w 57"/>
                <a:gd name="T89" fmla="*/ 93 h 121"/>
                <a:gd name="T90" fmla="*/ 11 w 57"/>
                <a:gd name="T91" fmla="*/ 102 h 121"/>
                <a:gd name="T92" fmla="*/ 17 w 57"/>
                <a:gd name="T93" fmla="*/ 110 h 121"/>
                <a:gd name="T94" fmla="*/ 22 w 57"/>
                <a:gd name="T95" fmla="*/ 115 h 121"/>
                <a:gd name="T96" fmla="*/ 27 w 57"/>
                <a:gd name="T97" fmla="*/ 117 h 121"/>
                <a:gd name="T98" fmla="*/ 33 w 57"/>
                <a:gd name="T99" fmla="*/ 117 h 121"/>
                <a:gd name="T100" fmla="*/ 38 w 57"/>
                <a:gd name="T101" fmla="*/ 114 h 121"/>
                <a:gd name="T102" fmla="*/ 43 w 57"/>
                <a:gd name="T103" fmla="*/ 110 h 121"/>
                <a:gd name="T104" fmla="*/ 48 w 57"/>
                <a:gd name="T105" fmla="*/ 101 h 121"/>
                <a:gd name="T106" fmla="*/ 52 w 57"/>
                <a:gd name="T107" fmla="*/ 92 h 121"/>
                <a:gd name="T108" fmla="*/ 55 w 57"/>
                <a:gd name="T109" fmla="*/ 83 h 121"/>
                <a:gd name="T110" fmla="*/ 56 w 57"/>
                <a:gd name="T111" fmla="*/ 70 h 121"/>
                <a:gd name="T112" fmla="*/ 56 w 57"/>
                <a:gd name="T113" fmla="*/ 58 h 121"/>
                <a:gd name="T114" fmla="*/ 56 w 57"/>
                <a:gd name="T115" fmla="*/ 48 h 121"/>
                <a:gd name="T116" fmla="*/ 55 w 57"/>
                <a:gd name="T117" fmla="*/ 35 h 1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7"/>
                <a:gd name="T178" fmla="*/ 0 h 121"/>
                <a:gd name="T179" fmla="*/ 57 w 57"/>
                <a:gd name="T180" fmla="*/ 121 h 1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7" h="121">
                  <a:moveTo>
                    <a:pt x="55" y="35"/>
                  </a:moveTo>
                  <a:lnTo>
                    <a:pt x="56" y="42"/>
                  </a:lnTo>
                  <a:lnTo>
                    <a:pt x="56" y="44"/>
                  </a:lnTo>
                  <a:lnTo>
                    <a:pt x="56" y="47"/>
                  </a:lnTo>
                  <a:lnTo>
                    <a:pt x="57" y="49"/>
                  </a:lnTo>
                  <a:lnTo>
                    <a:pt x="57" y="53"/>
                  </a:lnTo>
                  <a:lnTo>
                    <a:pt x="57" y="56"/>
                  </a:lnTo>
                  <a:lnTo>
                    <a:pt x="57" y="58"/>
                  </a:lnTo>
                  <a:lnTo>
                    <a:pt x="57" y="61"/>
                  </a:lnTo>
                  <a:lnTo>
                    <a:pt x="57" y="65"/>
                  </a:lnTo>
                  <a:lnTo>
                    <a:pt x="57" y="67"/>
                  </a:lnTo>
                  <a:lnTo>
                    <a:pt x="57" y="70"/>
                  </a:lnTo>
                  <a:lnTo>
                    <a:pt x="57" y="73"/>
                  </a:lnTo>
                  <a:lnTo>
                    <a:pt x="56" y="77"/>
                  </a:lnTo>
                  <a:lnTo>
                    <a:pt x="56" y="82"/>
                  </a:lnTo>
                  <a:lnTo>
                    <a:pt x="56" y="84"/>
                  </a:lnTo>
                  <a:lnTo>
                    <a:pt x="55" y="87"/>
                  </a:lnTo>
                  <a:lnTo>
                    <a:pt x="55" y="90"/>
                  </a:lnTo>
                  <a:lnTo>
                    <a:pt x="53" y="92"/>
                  </a:lnTo>
                  <a:lnTo>
                    <a:pt x="53" y="95"/>
                  </a:lnTo>
                  <a:lnTo>
                    <a:pt x="52" y="97"/>
                  </a:lnTo>
                  <a:lnTo>
                    <a:pt x="51" y="99"/>
                  </a:lnTo>
                  <a:lnTo>
                    <a:pt x="51" y="101"/>
                  </a:lnTo>
                  <a:lnTo>
                    <a:pt x="49" y="104"/>
                  </a:lnTo>
                  <a:lnTo>
                    <a:pt x="48" y="105"/>
                  </a:lnTo>
                  <a:lnTo>
                    <a:pt x="47" y="106"/>
                  </a:lnTo>
                  <a:lnTo>
                    <a:pt x="46" y="110"/>
                  </a:lnTo>
                  <a:lnTo>
                    <a:pt x="44" y="112"/>
                  </a:lnTo>
                  <a:lnTo>
                    <a:pt x="43" y="113"/>
                  </a:lnTo>
                  <a:lnTo>
                    <a:pt x="42" y="115"/>
                  </a:lnTo>
                  <a:lnTo>
                    <a:pt x="40" y="115"/>
                  </a:lnTo>
                  <a:lnTo>
                    <a:pt x="39" y="117"/>
                  </a:lnTo>
                  <a:lnTo>
                    <a:pt x="38" y="118"/>
                  </a:lnTo>
                  <a:lnTo>
                    <a:pt x="36" y="119"/>
                  </a:lnTo>
                  <a:lnTo>
                    <a:pt x="35" y="119"/>
                  </a:lnTo>
                  <a:lnTo>
                    <a:pt x="33" y="119"/>
                  </a:lnTo>
                  <a:lnTo>
                    <a:pt x="31" y="121"/>
                  </a:lnTo>
                  <a:lnTo>
                    <a:pt x="30" y="119"/>
                  </a:lnTo>
                  <a:lnTo>
                    <a:pt x="29" y="121"/>
                  </a:lnTo>
                  <a:lnTo>
                    <a:pt x="27" y="121"/>
                  </a:lnTo>
                  <a:lnTo>
                    <a:pt x="26" y="119"/>
                  </a:lnTo>
                  <a:lnTo>
                    <a:pt x="25" y="119"/>
                  </a:lnTo>
                  <a:lnTo>
                    <a:pt x="24" y="119"/>
                  </a:lnTo>
                  <a:lnTo>
                    <a:pt x="22" y="118"/>
                  </a:lnTo>
                  <a:lnTo>
                    <a:pt x="21" y="117"/>
                  </a:lnTo>
                  <a:lnTo>
                    <a:pt x="20" y="117"/>
                  </a:lnTo>
                  <a:lnTo>
                    <a:pt x="17" y="114"/>
                  </a:lnTo>
                  <a:lnTo>
                    <a:pt x="16" y="113"/>
                  </a:lnTo>
                  <a:lnTo>
                    <a:pt x="14" y="112"/>
                  </a:lnTo>
                  <a:lnTo>
                    <a:pt x="12" y="108"/>
                  </a:lnTo>
                  <a:lnTo>
                    <a:pt x="11" y="106"/>
                  </a:lnTo>
                  <a:lnTo>
                    <a:pt x="11" y="104"/>
                  </a:lnTo>
                  <a:lnTo>
                    <a:pt x="9" y="102"/>
                  </a:lnTo>
                  <a:lnTo>
                    <a:pt x="8" y="100"/>
                  </a:lnTo>
                  <a:lnTo>
                    <a:pt x="7" y="97"/>
                  </a:lnTo>
                  <a:lnTo>
                    <a:pt x="7" y="95"/>
                  </a:lnTo>
                  <a:lnTo>
                    <a:pt x="5" y="92"/>
                  </a:lnTo>
                  <a:lnTo>
                    <a:pt x="4" y="90"/>
                  </a:lnTo>
                  <a:lnTo>
                    <a:pt x="4" y="87"/>
                  </a:lnTo>
                  <a:lnTo>
                    <a:pt x="3" y="84"/>
                  </a:lnTo>
                  <a:lnTo>
                    <a:pt x="3" y="82"/>
                  </a:lnTo>
                  <a:lnTo>
                    <a:pt x="3" y="79"/>
                  </a:lnTo>
                  <a:lnTo>
                    <a:pt x="2" y="77"/>
                  </a:lnTo>
                  <a:lnTo>
                    <a:pt x="2" y="73"/>
                  </a:lnTo>
                  <a:lnTo>
                    <a:pt x="2" y="70"/>
                  </a:lnTo>
                  <a:lnTo>
                    <a:pt x="0" y="67"/>
                  </a:lnTo>
                  <a:lnTo>
                    <a:pt x="0" y="65"/>
                  </a:lnTo>
                  <a:lnTo>
                    <a:pt x="0" y="61"/>
                  </a:lnTo>
                  <a:lnTo>
                    <a:pt x="0" y="58"/>
                  </a:lnTo>
                  <a:lnTo>
                    <a:pt x="0" y="56"/>
                  </a:lnTo>
                  <a:lnTo>
                    <a:pt x="0" y="52"/>
                  </a:lnTo>
                  <a:lnTo>
                    <a:pt x="0" y="49"/>
                  </a:lnTo>
                  <a:lnTo>
                    <a:pt x="2" y="47"/>
                  </a:lnTo>
                  <a:lnTo>
                    <a:pt x="2" y="44"/>
                  </a:lnTo>
                  <a:lnTo>
                    <a:pt x="2" y="42"/>
                  </a:lnTo>
                  <a:lnTo>
                    <a:pt x="2" y="39"/>
                  </a:lnTo>
                  <a:lnTo>
                    <a:pt x="3" y="36"/>
                  </a:lnTo>
                  <a:lnTo>
                    <a:pt x="3" y="34"/>
                  </a:lnTo>
                  <a:lnTo>
                    <a:pt x="4" y="31"/>
                  </a:lnTo>
                  <a:lnTo>
                    <a:pt x="4" y="29"/>
                  </a:lnTo>
                  <a:lnTo>
                    <a:pt x="5" y="26"/>
                  </a:lnTo>
                  <a:lnTo>
                    <a:pt x="5" y="23"/>
                  </a:lnTo>
                  <a:lnTo>
                    <a:pt x="7" y="21"/>
                  </a:lnTo>
                  <a:lnTo>
                    <a:pt x="8" y="20"/>
                  </a:lnTo>
                  <a:lnTo>
                    <a:pt x="8" y="17"/>
                  </a:lnTo>
                  <a:lnTo>
                    <a:pt x="9" y="14"/>
                  </a:lnTo>
                  <a:lnTo>
                    <a:pt x="11" y="13"/>
                  </a:lnTo>
                  <a:lnTo>
                    <a:pt x="12" y="12"/>
                  </a:lnTo>
                  <a:lnTo>
                    <a:pt x="13" y="9"/>
                  </a:lnTo>
                  <a:lnTo>
                    <a:pt x="14" y="8"/>
                  </a:lnTo>
                  <a:lnTo>
                    <a:pt x="20" y="3"/>
                  </a:lnTo>
                  <a:lnTo>
                    <a:pt x="21" y="3"/>
                  </a:lnTo>
                  <a:lnTo>
                    <a:pt x="22" y="1"/>
                  </a:lnTo>
                  <a:lnTo>
                    <a:pt x="24" y="0"/>
                  </a:lnTo>
                  <a:lnTo>
                    <a:pt x="25" y="0"/>
                  </a:lnTo>
                  <a:lnTo>
                    <a:pt x="26" y="0"/>
                  </a:lnTo>
                  <a:lnTo>
                    <a:pt x="27" y="0"/>
                  </a:lnTo>
                  <a:lnTo>
                    <a:pt x="29" y="0"/>
                  </a:lnTo>
                  <a:lnTo>
                    <a:pt x="30" y="0"/>
                  </a:lnTo>
                  <a:lnTo>
                    <a:pt x="31" y="0"/>
                  </a:lnTo>
                  <a:lnTo>
                    <a:pt x="33" y="1"/>
                  </a:lnTo>
                  <a:lnTo>
                    <a:pt x="34" y="1"/>
                  </a:lnTo>
                  <a:lnTo>
                    <a:pt x="35" y="3"/>
                  </a:lnTo>
                  <a:lnTo>
                    <a:pt x="39" y="5"/>
                  </a:lnTo>
                  <a:lnTo>
                    <a:pt x="40" y="7"/>
                  </a:lnTo>
                  <a:lnTo>
                    <a:pt x="42" y="8"/>
                  </a:lnTo>
                  <a:lnTo>
                    <a:pt x="43" y="9"/>
                  </a:lnTo>
                  <a:lnTo>
                    <a:pt x="44" y="10"/>
                  </a:lnTo>
                  <a:lnTo>
                    <a:pt x="47" y="14"/>
                  </a:lnTo>
                  <a:lnTo>
                    <a:pt x="48" y="16"/>
                  </a:lnTo>
                  <a:lnTo>
                    <a:pt x="48" y="18"/>
                  </a:lnTo>
                  <a:lnTo>
                    <a:pt x="49" y="21"/>
                  </a:lnTo>
                  <a:lnTo>
                    <a:pt x="51" y="22"/>
                  </a:lnTo>
                  <a:lnTo>
                    <a:pt x="52" y="25"/>
                  </a:lnTo>
                  <a:lnTo>
                    <a:pt x="52" y="27"/>
                  </a:lnTo>
                  <a:lnTo>
                    <a:pt x="53" y="30"/>
                  </a:lnTo>
                  <a:lnTo>
                    <a:pt x="55" y="35"/>
                  </a:lnTo>
                  <a:lnTo>
                    <a:pt x="53" y="36"/>
                  </a:lnTo>
                  <a:lnTo>
                    <a:pt x="52" y="31"/>
                  </a:lnTo>
                  <a:lnTo>
                    <a:pt x="51" y="29"/>
                  </a:lnTo>
                  <a:lnTo>
                    <a:pt x="51" y="26"/>
                  </a:lnTo>
                  <a:lnTo>
                    <a:pt x="49" y="25"/>
                  </a:lnTo>
                  <a:lnTo>
                    <a:pt x="48" y="22"/>
                  </a:lnTo>
                  <a:lnTo>
                    <a:pt x="48" y="20"/>
                  </a:lnTo>
                  <a:lnTo>
                    <a:pt x="47" y="18"/>
                  </a:lnTo>
                  <a:lnTo>
                    <a:pt x="46" y="17"/>
                  </a:lnTo>
                  <a:lnTo>
                    <a:pt x="44" y="13"/>
                  </a:lnTo>
                  <a:lnTo>
                    <a:pt x="43" y="12"/>
                  </a:lnTo>
                  <a:lnTo>
                    <a:pt x="42" y="10"/>
                  </a:lnTo>
                  <a:lnTo>
                    <a:pt x="40" y="9"/>
                  </a:lnTo>
                  <a:lnTo>
                    <a:pt x="39" y="8"/>
                  </a:lnTo>
                  <a:lnTo>
                    <a:pt x="36" y="5"/>
                  </a:lnTo>
                  <a:lnTo>
                    <a:pt x="35" y="5"/>
                  </a:lnTo>
                  <a:lnTo>
                    <a:pt x="34" y="4"/>
                  </a:lnTo>
                  <a:lnTo>
                    <a:pt x="33" y="4"/>
                  </a:lnTo>
                  <a:lnTo>
                    <a:pt x="31" y="3"/>
                  </a:lnTo>
                  <a:lnTo>
                    <a:pt x="30" y="3"/>
                  </a:lnTo>
                  <a:lnTo>
                    <a:pt x="29" y="3"/>
                  </a:lnTo>
                  <a:lnTo>
                    <a:pt x="27" y="3"/>
                  </a:lnTo>
                  <a:lnTo>
                    <a:pt x="26" y="3"/>
                  </a:lnTo>
                  <a:lnTo>
                    <a:pt x="25" y="3"/>
                  </a:lnTo>
                  <a:lnTo>
                    <a:pt x="24" y="3"/>
                  </a:lnTo>
                  <a:lnTo>
                    <a:pt x="22" y="4"/>
                  </a:lnTo>
                  <a:lnTo>
                    <a:pt x="21" y="5"/>
                  </a:lnTo>
                  <a:lnTo>
                    <a:pt x="20" y="5"/>
                  </a:lnTo>
                  <a:lnTo>
                    <a:pt x="14" y="10"/>
                  </a:lnTo>
                  <a:lnTo>
                    <a:pt x="13" y="12"/>
                  </a:lnTo>
                  <a:lnTo>
                    <a:pt x="12" y="13"/>
                  </a:lnTo>
                  <a:lnTo>
                    <a:pt x="12" y="16"/>
                  </a:lnTo>
                  <a:lnTo>
                    <a:pt x="11" y="17"/>
                  </a:lnTo>
                  <a:lnTo>
                    <a:pt x="9" y="18"/>
                  </a:lnTo>
                  <a:lnTo>
                    <a:pt x="8" y="21"/>
                  </a:lnTo>
                  <a:lnTo>
                    <a:pt x="8" y="23"/>
                  </a:lnTo>
                  <a:lnTo>
                    <a:pt x="7" y="25"/>
                  </a:lnTo>
                  <a:lnTo>
                    <a:pt x="7" y="27"/>
                  </a:lnTo>
                  <a:lnTo>
                    <a:pt x="5" y="30"/>
                  </a:lnTo>
                  <a:lnTo>
                    <a:pt x="5" y="32"/>
                  </a:lnTo>
                  <a:lnTo>
                    <a:pt x="4" y="34"/>
                  </a:lnTo>
                  <a:lnTo>
                    <a:pt x="4" y="36"/>
                  </a:lnTo>
                  <a:lnTo>
                    <a:pt x="3" y="39"/>
                  </a:lnTo>
                  <a:lnTo>
                    <a:pt x="3" y="42"/>
                  </a:lnTo>
                  <a:lnTo>
                    <a:pt x="3" y="45"/>
                  </a:lnTo>
                  <a:lnTo>
                    <a:pt x="3" y="47"/>
                  </a:lnTo>
                  <a:lnTo>
                    <a:pt x="2" y="51"/>
                  </a:lnTo>
                  <a:lnTo>
                    <a:pt x="2" y="53"/>
                  </a:lnTo>
                  <a:lnTo>
                    <a:pt x="2" y="56"/>
                  </a:lnTo>
                  <a:lnTo>
                    <a:pt x="2" y="58"/>
                  </a:lnTo>
                  <a:lnTo>
                    <a:pt x="2" y="61"/>
                  </a:lnTo>
                  <a:lnTo>
                    <a:pt x="2" y="64"/>
                  </a:lnTo>
                  <a:lnTo>
                    <a:pt x="2" y="66"/>
                  </a:lnTo>
                  <a:lnTo>
                    <a:pt x="3" y="70"/>
                  </a:lnTo>
                  <a:lnTo>
                    <a:pt x="3" y="73"/>
                  </a:lnTo>
                  <a:lnTo>
                    <a:pt x="3" y="75"/>
                  </a:lnTo>
                  <a:lnTo>
                    <a:pt x="3" y="78"/>
                  </a:lnTo>
                  <a:lnTo>
                    <a:pt x="4" y="80"/>
                  </a:lnTo>
                  <a:lnTo>
                    <a:pt x="4" y="83"/>
                  </a:lnTo>
                  <a:lnTo>
                    <a:pt x="5" y="86"/>
                  </a:lnTo>
                  <a:lnTo>
                    <a:pt x="5" y="88"/>
                  </a:lnTo>
                  <a:lnTo>
                    <a:pt x="7" y="91"/>
                  </a:lnTo>
                  <a:lnTo>
                    <a:pt x="8" y="93"/>
                  </a:lnTo>
                  <a:lnTo>
                    <a:pt x="8" y="96"/>
                  </a:lnTo>
                  <a:lnTo>
                    <a:pt x="9" y="97"/>
                  </a:lnTo>
                  <a:lnTo>
                    <a:pt x="11" y="100"/>
                  </a:lnTo>
                  <a:lnTo>
                    <a:pt x="11" y="102"/>
                  </a:lnTo>
                  <a:lnTo>
                    <a:pt x="12" y="104"/>
                  </a:lnTo>
                  <a:lnTo>
                    <a:pt x="13" y="105"/>
                  </a:lnTo>
                  <a:lnTo>
                    <a:pt x="16" y="109"/>
                  </a:lnTo>
                  <a:lnTo>
                    <a:pt x="17" y="110"/>
                  </a:lnTo>
                  <a:lnTo>
                    <a:pt x="17" y="112"/>
                  </a:lnTo>
                  <a:lnTo>
                    <a:pt x="20" y="114"/>
                  </a:lnTo>
                  <a:lnTo>
                    <a:pt x="21" y="114"/>
                  </a:lnTo>
                  <a:lnTo>
                    <a:pt x="22" y="115"/>
                  </a:lnTo>
                  <a:lnTo>
                    <a:pt x="24" y="115"/>
                  </a:lnTo>
                  <a:lnTo>
                    <a:pt x="25" y="117"/>
                  </a:lnTo>
                  <a:lnTo>
                    <a:pt x="26" y="117"/>
                  </a:lnTo>
                  <a:lnTo>
                    <a:pt x="27" y="117"/>
                  </a:lnTo>
                  <a:lnTo>
                    <a:pt x="29" y="118"/>
                  </a:lnTo>
                  <a:lnTo>
                    <a:pt x="30" y="117"/>
                  </a:lnTo>
                  <a:lnTo>
                    <a:pt x="31" y="117"/>
                  </a:lnTo>
                  <a:lnTo>
                    <a:pt x="33" y="117"/>
                  </a:lnTo>
                  <a:lnTo>
                    <a:pt x="34" y="117"/>
                  </a:lnTo>
                  <a:lnTo>
                    <a:pt x="35" y="115"/>
                  </a:lnTo>
                  <a:lnTo>
                    <a:pt x="36" y="115"/>
                  </a:lnTo>
                  <a:lnTo>
                    <a:pt x="38" y="114"/>
                  </a:lnTo>
                  <a:lnTo>
                    <a:pt x="39" y="113"/>
                  </a:lnTo>
                  <a:lnTo>
                    <a:pt x="40" y="113"/>
                  </a:lnTo>
                  <a:lnTo>
                    <a:pt x="42" y="112"/>
                  </a:lnTo>
                  <a:lnTo>
                    <a:pt x="43" y="110"/>
                  </a:lnTo>
                  <a:lnTo>
                    <a:pt x="44" y="109"/>
                  </a:lnTo>
                  <a:lnTo>
                    <a:pt x="47" y="105"/>
                  </a:lnTo>
                  <a:lnTo>
                    <a:pt x="47" y="104"/>
                  </a:lnTo>
                  <a:lnTo>
                    <a:pt x="48" y="101"/>
                  </a:lnTo>
                  <a:lnTo>
                    <a:pt x="49" y="99"/>
                  </a:lnTo>
                  <a:lnTo>
                    <a:pt x="51" y="97"/>
                  </a:lnTo>
                  <a:lnTo>
                    <a:pt x="51" y="95"/>
                  </a:lnTo>
                  <a:lnTo>
                    <a:pt x="52" y="92"/>
                  </a:lnTo>
                  <a:lnTo>
                    <a:pt x="52" y="91"/>
                  </a:lnTo>
                  <a:lnTo>
                    <a:pt x="53" y="88"/>
                  </a:lnTo>
                  <a:lnTo>
                    <a:pt x="53" y="86"/>
                  </a:lnTo>
                  <a:lnTo>
                    <a:pt x="55" y="83"/>
                  </a:lnTo>
                  <a:lnTo>
                    <a:pt x="55" y="80"/>
                  </a:lnTo>
                  <a:lnTo>
                    <a:pt x="56" y="75"/>
                  </a:lnTo>
                  <a:lnTo>
                    <a:pt x="56" y="73"/>
                  </a:lnTo>
                  <a:lnTo>
                    <a:pt x="56" y="70"/>
                  </a:lnTo>
                  <a:lnTo>
                    <a:pt x="56" y="67"/>
                  </a:lnTo>
                  <a:lnTo>
                    <a:pt x="56" y="65"/>
                  </a:lnTo>
                  <a:lnTo>
                    <a:pt x="56" y="62"/>
                  </a:lnTo>
                  <a:lnTo>
                    <a:pt x="56" y="58"/>
                  </a:lnTo>
                  <a:lnTo>
                    <a:pt x="56" y="56"/>
                  </a:lnTo>
                  <a:lnTo>
                    <a:pt x="56" y="53"/>
                  </a:lnTo>
                  <a:lnTo>
                    <a:pt x="56" y="51"/>
                  </a:lnTo>
                  <a:lnTo>
                    <a:pt x="56" y="48"/>
                  </a:lnTo>
                  <a:lnTo>
                    <a:pt x="55" y="45"/>
                  </a:lnTo>
                  <a:lnTo>
                    <a:pt x="55" y="42"/>
                  </a:lnTo>
                  <a:lnTo>
                    <a:pt x="53" y="36"/>
                  </a:lnTo>
                  <a:lnTo>
                    <a:pt x="55" y="35"/>
                  </a:lnTo>
                  <a:close/>
                </a:path>
              </a:pathLst>
            </a:custGeom>
            <a:solidFill>
              <a:srgbClr val="808080"/>
            </a:solidFill>
            <a:ln w="9525">
              <a:noFill/>
              <a:round/>
              <a:headEnd/>
              <a:tailEnd/>
            </a:ln>
          </p:spPr>
          <p:txBody>
            <a:bodyPr/>
            <a:lstStyle/>
            <a:p>
              <a:endParaRPr lang="en-US"/>
            </a:p>
          </p:txBody>
        </p:sp>
        <p:sp>
          <p:nvSpPr>
            <p:cNvPr id="503" name="Freeform 649"/>
            <p:cNvSpPr>
              <a:spLocks/>
            </p:cNvSpPr>
            <p:nvPr/>
          </p:nvSpPr>
          <p:spPr bwMode="auto">
            <a:xfrm>
              <a:off x="2602" y="1191"/>
              <a:ext cx="47" cy="96"/>
            </a:xfrm>
            <a:custGeom>
              <a:avLst/>
              <a:gdLst>
                <a:gd name="T0" fmla="*/ 17 w 47"/>
                <a:gd name="T1" fmla="*/ 2 h 96"/>
                <a:gd name="T2" fmla="*/ 20 w 47"/>
                <a:gd name="T3" fmla="*/ 0 h 96"/>
                <a:gd name="T4" fmla="*/ 24 w 47"/>
                <a:gd name="T5" fmla="*/ 0 h 96"/>
                <a:gd name="T6" fmla="*/ 27 w 47"/>
                <a:gd name="T7" fmla="*/ 0 h 96"/>
                <a:gd name="T8" fmla="*/ 31 w 47"/>
                <a:gd name="T9" fmla="*/ 4 h 96"/>
                <a:gd name="T10" fmla="*/ 34 w 47"/>
                <a:gd name="T11" fmla="*/ 5 h 96"/>
                <a:gd name="T12" fmla="*/ 35 w 47"/>
                <a:gd name="T13" fmla="*/ 8 h 96"/>
                <a:gd name="T14" fmla="*/ 37 w 47"/>
                <a:gd name="T15" fmla="*/ 11 h 96"/>
                <a:gd name="T16" fmla="*/ 39 w 47"/>
                <a:gd name="T17" fmla="*/ 13 h 96"/>
                <a:gd name="T18" fmla="*/ 40 w 47"/>
                <a:gd name="T19" fmla="*/ 16 h 96"/>
                <a:gd name="T20" fmla="*/ 42 w 47"/>
                <a:gd name="T21" fmla="*/ 20 h 96"/>
                <a:gd name="T22" fmla="*/ 43 w 47"/>
                <a:gd name="T23" fmla="*/ 22 h 96"/>
                <a:gd name="T24" fmla="*/ 44 w 47"/>
                <a:gd name="T25" fmla="*/ 31 h 96"/>
                <a:gd name="T26" fmla="*/ 46 w 47"/>
                <a:gd name="T27" fmla="*/ 37 h 96"/>
                <a:gd name="T28" fmla="*/ 46 w 47"/>
                <a:gd name="T29" fmla="*/ 40 h 96"/>
                <a:gd name="T30" fmla="*/ 46 w 47"/>
                <a:gd name="T31" fmla="*/ 44 h 96"/>
                <a:gd name="T32" fmla="*/ 47 w 47"/>
                <a:gd name="T33" fmla="*/ 47 h 96"/>
                <a:gd name="T34" fmla="*/ 47 w 47"/>
                <a:gd name="T35" fmla="*/ 51 h 96"/>
                <a:gd name="T36" fmla="*/ 47 w 47"/>
                <a:gd name="T37" fmla="*/ 55 h 96"/>
                <a:gd name="T38" fmla="*/ 46 w 47"/>
                <a:gd name="T39" fmla="*/ 57 h 96"/>
                <a:gd name="T40" fmla="*/ 46 w 47"/>
                <a:gd name="T41" fmla="*/ 61 h 96"/>
                <a:gd name="T42" fmla="*/ 44 w 47"/>
                <a:gd name="T43" fmla="*/ 68 h 96"/>
                <a:gd name="T44" fmla="*/ 43 w 47"/>
                <a:gd name="T45" fmla="*/ 73 h 96"/>
                <a:gd name="T46" fmla="*/ 43 w 47"/>
                <a:gd name="T47" fmla="*/ 77 h 96"/>
                <a:gd name="T48" fmla="*/ 42 w 47"/>
                <a:gd name="T49" fmla="*/ 79 h 96"/>
                <a:gd name="T50" fmla="*/ 40 w 47"/>
                <a:gd name="T51" fmla="*/ 82 h 96"/>
                <a:gd name="T52" fmla="*/ 39 w 47"/>
                <a:gd name="T53" fmla="*/ 85 h 96"/>
                <a:gd name="T54" fmla="*/ 38 w 47"/>
                <a:gd name="T55" fmla="*/ 87 h 96"/>
                <a:gd name="T56" fmla="*/ 35 w 47"/>
                <a:gd name="T57" fmla="*/ 90 h 96"/>
                <a:gd name="T58" fmla="*/ 33 w 47"/>
                <a:gd name="T59" fmla="*/ 94 h 96"/>
                <a:gd name="T60" fmla="*/ 29 w 47"/>
                <a:gd name="T61" fmla="*/ 95 h 96"/>
                <a:gd name="T62" fmla="*/ 26 w 47"/>
                <a:gd name="T63" fmla="*/ 96 h 96"/>
                <a:gd name="T64" fmla="*/ 22 w 47"/>
                <a:gd name="T65" fmla="*/ 96 h 96"/>
                <a:gd name="T66" fmla="*/ 20 w 47"/>
                <a:gd name="T67" fmla="*/ 95 h 96"/>
                <a:gd name="T68" fmla="*/ 14 w 47"/>
                <a:gd name="T69" fmla="*/ 92 h 96"/>
                <a:gd name="T70" fmla="*/ 13 w 47"/>
                <a:gd name="T71" fmla="*/ 90 h 96"/>
                <a:gd name="T72" fmla="*/ 11 w 47"/>
                <a:gd name="T73" fmla="*/ 88 h 96"/>
                <a:gd name="T74" fmla="*/ 9 w 47"/>
                <a:gd name="T75" fmla="*/ 86 h 96"/>
                <a:gd name="T76" fmla="*/ 8 w 47"/>
                <a:gd name="T77" fmla="*/ 82 h 96"/>
                <a:gd name="T78" fmla="*/ 7 w 47"/>
                <a:gd name="T79" fmla="*/ 79 h 96"/>
                <a:gd name="T80" fmla="*/ 5 w 47"/>
                <a:gd name="T81" fmla="*/ 77 h 96"/>
                <a:gd name="T82" fmla="*/ 4 w 47"/>
                <a:gd name="T83" fmla="*/ 74 h 96"/>
                <a:gd name="T84" fmla="*/ 3 w 47"/>
                <a:gd name="T85" fmla="*/ 68 h 96"/>
                <a:gd name="T86" fmla="*/ 2 w 47"/>
                <a:gd name="T87" fmla="*/ 61 h 96"/>
                <a:gd name="T88" fmla="*/ 2 w 47"/>
                <a:gd name="T89" fmla="*/ 57 h 96"/>
                <a:gd name="T90" fmla="*/ 2 w 47"/>
                <a:gd name="T91" fmla="*/ 53 h 96"/>
                <a:gd name="T92" fmla="*/ 0 w 47"/>
                <a:gd name="T93" fmla="*/ 51 h 96"/>
                <a:gd name="T94" fmla="*/ 0 w 47"/>
                <a:gd name="T95" fmla="*/ 47 h 96"/>
                <a:gd name="T96" fmla="*/ 2 w 47"/>
                <a:gd name="T97" fmla="*/ 43 h 96"/>
                <a:gd name="T98" fmla="*/ 2 w 47"/>
                <a:gd name="T99" fmla="*/ 40 h 96"/>
                <a:gd name="T100" fmla="*/ 2 w 47"/>
                <a:gd name="T101" fmla="*/ 37 h 96"/>
                <a:gd name="T102" fmla="*/ 2 w 47"/>
                <a:gd name="T103" fmla="*/ 33 h 96"/>
                <a:gd name="T104" fmla="*/ 3 w 47"/>
                <a:gd name="T105" fmla="*/ 25 h 96"/>
                <a:gd name="T106" fmla="*/ 4 w 47"/>
                <a:gd name="T107" fmla="*/ 21 h 96"/>
                <a:gd name="T108" fmla="*/ 5 w 47"/>
                <a:gd name="T109" fmla="*/ 18 h 96"/>
                <a:gd name="T110" fmla="*/ 7 w 47"/>
                <a:gd name="T111" fmla="*/ 16 h 96"/>
                <a:gd name="T112" fmla="*/ 8 w 47"/>
                <a:gd name="T113" fmla="*/ 13 h 96"/>
                <a:gd name="T114" fmla="*/ 9 w 47"/>
                <a:gd name="T115" fmla="*/ 11 h 96"/>
                <a:gd name="T116" fmla="*/ 11 w 47"/>
                <a:gd name="T117" fmla="*/ 7 h 96"/>
                <a:gd name="T118" fmla="*/ 13 w 47"/>
                <a:gd name="T119" fmla="*/ 4 h 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
                <a:gd name="T181" fmla="*/ 0 h 96"/>
                <a:gd name="T182" fmla="*/ 47 w 47"/>
                <a:gd name="T183" fmla="*/ 96 h 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 h="96">
                  <a:moveTo>
                    <a:pt x="13" y="4"/>
                  </a:moveTo>
                  <a:lnTo>
                    <a:pt x="16" y="3"/>
                  </a:lnTo>
                  <a:lnTo>
                    <a:pt x="17" y="2"/>
                  </a:lnTo>
                  <a:lnTo>
                    <a:pt x="18" y="2"/>
                  </a:lnTo>
                  <a:lnTo>
                    <a:pt x="18" y="0"/>
                  </a:lnTo>
                  <a:lnTo>
                    <a:pt x="20" y="0"/>
                  </a:lnTo>
                  <a:lnTo>
                    <a:pt x="21" y="0"/>
                  </a:lnTo>
                  <a:lnTo>
                    <a:pt x="22" y="0"/>
                  </a:lnTo>
                  <a:lnTo>
                    <a:pt x="24" y="0"/>
                  </a:lnTo>
                  <a:lnTo>
                    <a:pt x="25" y="0"/>
                  </a:lnTo>
                  <a:lnTo>
                    <a:pt x="26" y="0"/>
                  </a:lnTo>
                  <a:lnTo>
                    <a:pt x="27" y="0"/>
                  </a:lnTo>
                  <a:lnTo>
                    <a:pt x="27" y="2"/>
                  </a:lnTo>
                  <a:lnTo>
                    <a:pt x="30" y="3"/>
                  </a:lnTo>
                  <a:lnTo>
                    <a:pt x="31" y="4"/>
                  </a:lnTo>
                  <a:lnTo>
                    <a:pt x="33" y="4"/>
                  </a:lnTo>
                  <a:lnTo>
                    <a:pt x="33" y="5"/>
                  </a:lnTo>
                  <a:lnTo>
                    <a:pt x="34" y="5"/>
                  </a:lnTo>
                  <a:lnTo>
                    <a:pt x="34" y="7"/>
                  </a:lnTo>
                  <a:lnTo>
                    <a:pt x="35" y="7"/>
                  </a:lnTo>
                  <a:lnTo>
                    <a:pt x="35" y="8"/>
                  </a:lnTo>
                  <a:lnTo>
                    <a:pt x="37" y="8"/>
                  </a:lnTo>
                  <a:lnTo>
                    <a:pt x="37" y="9"/>
                  </a:lnTo>
                  <a:lnTo>
                    <a:pt x="37" y="11"/>
                  </a:lnTo>
                  <a:lnTo>
                    <a:pt x="38" y="11"/>
                  </a:lnTo>
                  <a:lnTo>
                    <a:pt x="38" y="12"/>
                  </a:lnTo>
                  <a:lnTo>
                    <a:pt x="39" y="13"/>
                  </a:lnTo>
                  <a:lnTo>
                    <a:pt x="39" y="15"/>
                  </a:lnTo>
                  <a:lnTo>
                    <a:pt x="39" y="16"/>
                  </a:lnTo>
                  <a:lnTo>
                    <a:pt x="40" y="16"/>
                  </a:lnTo>
                  <a:lnTo>
                    <a:pt x="40" y="17"/>
                  </a:lnTo>
                  <a:lnTo>
                    <a:pt x="42" y="18"/>
                  </a:lnTo>
                  <a:lnTo>
                    <a:pt x="42" y="20"/>
                  </a:lnTo>
                  <a:lnTo>
                    <a:pt x="42" y="21"/>
                  </a:lnTo>
                  <a:lnTo>
                    <a:pt x="42" y="22"/>
                  </a:lnTo>
                  <a:lnTo>
                    <a:pt x="43" y="22"/>
                  </a:lnTo>
                  <a:lnTo>
                    <a:pt x="43" y="25"/>
                  </a:lnTo>
                  <a:lnTo>
                    <a:pt x="44" y="29"/>
                  </a:lnTo>
                  <a:lnTo>
                    <a:pt x="44" y="31"/>
                  </a:lnTo>
                  <a:lnTo>
                    <a:pt x="44" y="33"/>
                  </a:lnTo>
                  <a:lnTo>
                    <a:pt x="46" y="35"/>
                  </a:lnTo>
                  <a:lnTo>
                    <a:pt x="46" y="37"/>
                  </a:lnTo>
                  <a:lnTo>
                    <a:pt x="46" y="38"/>
                  </a:lnTo>
                  <a:lnTo>
                    <a:pt x="46" y="39"/>
                  </a:lnTo>
                  <a:lnTo>
                    <a:pt x="46" y="40"/>
                  </a:lnTo>
                  <a:lnTo>
                    <a:pt x="46" y="42"/>
                  </a:lnTo>
                  <a:lnTo>
                    <a:pt x="46" y="43"/>
                  </a:lnTo>
                  <a:lnTo>
                    <a:pt x="46" y="44"/>
                  </a:lnTo>
                  <a:lnTo>
                    <a:pt x="47" y="44"/>
                  </a:lnTo>
                  <a:lnTo>
                    <a:pt x="47" y="46"/>
                  </a:lnTo>
                  <a:lnTo>
                    <a:pt x="47" y="47"/>
                  </a:lnTo>
                  <a:lnTo>
                    <a:pt x="47" y="48"/>
                  </a:lnTo>
                  <a:lnTo>
                    <a:pt x="47" y="50"/>
                  </a:lnTo>
                  <a:lnTo>
                    <a:pt x="47" y="51"/>
                  </a:lnTo>
                  <a:lnTo>
                    <a:pt x="47" y="52"/>
                  </a:lnTo>
                  <a:lnTo>
                    <a:pt x="47" y="53"/>
                  </a:lnTo>
                  <a:lnTo>
                    <a:pt x="47" y="55"/>
                  </a:lnTo>
                  <a:lnTo>
                    <a:pt x="47" y="56"/>
                  </a:lnTo>
                  <a:lnTo>
                    <a:pt x="46" y="56"/>
                  </a:lnTo>
                  <a:lnTo>
                    <a:pt x="46" y="57"/>
                  </a:lnTo>
                  <a:lnTo>
                    <a:pt x="46" y="59"/>
                  </a:lnTo>
                  <a:lnTo>
                    <a:pt x="46" y="60"/>
                  </a:lnTo>
                  <a:lnTo>
                    <a:pt x="46" y="61"/>
                  </a:lnTo>
                  <a:lnTo>
                    <a:pt x="46" y="63"/>
                  </a:lnTo>
                  <a:lnTo>
                    <a:pt x="46" y="64"/>
                  </a:lnTo>
                  <a:lnTo>
                    <a:pt x="44" y="68"/>
                  </a:lnTo>
                  <a:lnTo>
                    <a:pt x="44" y="69"/>
                  </a:lnTo>
                  <a:lnTo>
                    <a:pt x="44" y="72"/>
                  </a:lnTo>
                  <a:lnTo>
                    <a:pt x="43" y="73"/>
                  </a:lnTo>
                  <a:lnTo>
                    <a:pt x="43" y="74"/>
                  </a:lnTo>
                  <a:lnTo>
                    <a:pt x="43" y="75"/>
                  </a:lnTo>
                  <a:lnTo>
                    <a:pt x="43" y="77"/>
                  </a:lnTo>
                  <a:lnTo>
                    <a:pt x="42" y="77"/>
                  </a:lnTo>
                  <a:lnTo>
                    <a:pt x="42" y="78"/>
                  </a:lnTo>
                  <a:lnTo>
                    <a:pt x="42" y="79"/>
                  </a:lnTo>
                  <a:lnTo>
                    <a:pt x="42" y="81"/>
                  </a:lnTo>
                  <a:lnTo>
                    <a:pt x="40" y="81"/>
                  </a:lnTo>
                  <a:lnTo>
                    <a:pt x="40" y="82"/>
                  </a:lnTo>
                  <a:lnTo>
                    <a:pt x="40" y="83"/>
                  </a:lnTo>
                  <a:lnTo>
                    <a:pt x="39" y="83"/>
                  </a:lnTo>
                  <a:lnTo>
                    <a:pt x="39" y="85"/>
                  </a:lnTo>
                  <a:lnTo>
                    <a:pt x="39" y="86"/>
                  </a:lnTo>
                  <a:lnTo>
                    <a:pt x="38" y="86"/>
                  </a:lnTo>
                  <a:lnTo>
                    <a:pt x="38" y="87"/>
                  </a:lnTo>
                  <a:lnTo>
                    <a:pt x="37" y="88"/>
                  </a:lnTo>
                  <a:lnTo>
                    <a:pt x="37" y="90"/>
                  </a:lnTo>
                  <a:lnTo>
                    <a:pt x="35" y="90"/>
                  </a:lnTo>
                  <a:lnTo>
                    <a:pt x="35" y="91"/>
                  </a:lnTo>
                  <a:lnTo>
                    <a:pt x="34" y="92"/>
                  </a:lnTo>
                  <a:lnTo>
                    <a:pt x="33" y="94"/>
                  </a:lnTo>
                  <a:lnTo>
                    <a:pt x="31" y="94"/>
                  </a:lnTo>
                  <a:lnTo>
                    <a:pt x="30" y="95"/>
                  </a:lnTo>
                  <a:lnTo>
                    <a:pt x="29" y="95"/>
                  </a:lnTo>
                  <a:lnTo>
                    <a:pt x="29" y="96"/>
                  </a:lnTo>
                  <a:lnTo>
                    <a:pt x="27" y="96"/>
                  </a:lnTo>
                  <a:lnTo>
                    <a:pt x="26" y="96"/>
                  </a:lnTo>
                  <a:lnTo>
                    <a:pt x="25" y="96"/>
                  </a:lnTo>
                  <a:lnTo>
                    <a:pt x="24" y="96"/>
                  </a:lnTo>
                  <a:lnTo>
                    <a:pt x="22" y="96"/>
                  </a:lnTo>
                  <a:lnTo>
                    <a:pt x="21" y="96"/>
                  </a:lnTo>
                  <a:lnTo>
                    <a:pt x="20" y="96"/>
                  </a:lnTo>
                  <a:lnTo>
                    <a:pt x="20" y="95"/>
                  </a:lnTo>
                  <a:lnTo>
                    <a:pt x="17" y="94"/>
                  </a:lnTo>
                  <a:lnTo>
                    <a:pt x="16" y="92"/>
                  </a:lnTo>
                  <a:lnTo>
                    <a:pt x="14" y="92"/>
                  </a:lnTo>
                  <a:lnTo>
                    <a:pt x="14" y="91"/>
                  </a:lnTo>
                  <a:lnTo>
                    <a:pt x="13" y="91"/>
                  </a:lnTo>
                  <a:lnTo>
                    <a:pt x="13" y="90"/>
                  </a:lnTo>
                  <a:lnTo>
                    <a:pt x="12" y="90"/>
                  </a:lnTo>
                  <a:lnTo>
                    <a:pt x="12" y="88"/>
                  </a:lnTo>
                  <a:lnTo>
                    <a:pt x="11" y="88"/>
                  </a:lnTo>
                  <a:lnTo>
                    <a:pt x="11" y="87"/>
                  </a:lnTo>
                  <a:lnTo>
                    <a:pt x="11" y="86"/>
                  </a:lnTo>
                  <a:lnTo>
                    <a:pt x="9" y="86"/>
                  </a:lnTo>
                  <a:lnTo>
                    <a:pt x="9" y="85"/>
                  </a:lnTo>
                  <a:lnTo>
                    <a:pt x="8" y="83"/>
                  </a:lnTo>
                  <a:lnTo>
                    <a:pt x="8" y="82"/>
                  </a:lnTo>
                  <a:lnTo>
                    <a:pt x="8" y="81"/>
                  </a:lnTo>
                  <a:lnTo>
                    <a:pt x="7" y="81"/>
                  </a:lnTo>
                  <a:lnTo>
                    <a:pt x="7" y="79"/>
                  </a:lnTo>
                  <a:lnTo>
                    <a:pt x="7" y="78"/>
                  </a:lnTo>
                  <a:lnTo>
                    <a:pt x="5" y="78"/>
                  </a:lnTo>
                  <a:lnTo>
                    <a:pt x="5" y="77"/>
                  </a:lnTo>
                  <a:lnTo>
                    <a:pt x="5" y="75"/>
                  </a:lnTo>
                  <a:lnTo>
                    <a:pt x="5" y="74"/>
                  </a:lnTo>
                  <a:lnTo>
                    <a:pt x="4" y="74"/>
                  </a:lnTo>
                  <a:lnTo>
                    <a:pt x="4" y="72"/>
                  </a:lnTo>
                  <a:lnTo>
                    <a:pt x="4" y="70"/>
                  </a:lnTo>
                  <a:lnTo>
                    <a:pt x="3" y="68"/>
                  </a:lnTo>
                  <a:lnTo>
                    <a:pt x="3" y="65"/>
                  </a:lnTo>
                  <a:lnTo>
                    <a:pt x="3" y="64"/>
                  </a:lnTo>
                  <a:lnTo>
                    <a:pt x="2" y="61"/>
                  </a:lnTo>
                  <a:lnTo>
                    <a:pt x="2" y="60"/>
                  </a:lnTo>
                  <a:lnTo>
                    <a:pt x="2" y="59"/>
                  </a:lnTo>
                  <a:lnTo>
                    <a:pt x="2" y="57"/>
                  </a:lnTo>
                  <a:lnTo>
                    <a:pt x="2" y="56"/>
                  </a:lnTo>
                  <a:lnTo>
                    <a:pt x="2" y="55"/>
                  </a:lnTo>
                  <a:lnTo>
                    <a:pt x="2" y="53"/>
                  </a:lnTo>
                  <a:lnTo>
                    <a:pt x="2" y="52"/>
                  </a:lnTo>
                  <a:lnTo>
                    <a:pt x="0" y="52"/>
                  </a:lnTo>
                  <a:lnTo>
                    <a:pt x="0" y="51"/>
                  </a:lnTo>
                  <a:lnTo>
                    <a:pt x="0" y="50"/>
                  </a:lnTo>
                  <a:lnTo>
                    <a:pt x="0" y="48"/>
                  </a:lnTo>
                  <a:lnTo>
                    <a:pt x="0" y="47"/>
                  </a:lnTo>
                  <a:lnTo>
                    <a:pt x="0" y="46"/>
                  </a:lnTo>
                  <a:lnTo>
                    <a:pt x="0" y="44"/>
                  </a:lnTo>
                  <a:lnTo>
                    <a:pt x="2" y="43"/>
                  </a:lnTo>
                  <a:lnTo>
                    <a:pt x="0" y="42"/>
                  </a:lnTo>
                  <a:lnTo>
                    <a:pt x="0" y="40"/>
                  </a:lnTo>
                  <a:lnTo>
                    <a:pt x="2" y="40"/>
                  </a:lnTo>
                  <a:lnTo>
                    <a:pt x="2" y="39"/>
                  </a:lnTo>
                  <a:lnTo>
                    <a:pt x="2" y="38"/>
                  </a:lnTo>
                  <a:lnTo>
                    <a:pt x="2" y="37"/>
                  </a:lnTo>
                  <a:lnTo>
                    <a:pt x="2" y="35"/>
                  </a:lnTo>
                  <a:lnTo>
                    <a:pt x="2" y="34"/>
                  </a:lnTo>
                  <a:lnTo>
                    <a:pt x="2" y="33"/>
                  </a:lnTo>
                  <a:lnTo>
                    <a:pt x="3" y="29"/>
                  </a:lnTo>
                  <a:lnTo>
                    <a:pt x="3" y="28"/>
                  </a:lnTo>
                  <a:lnTo>
                    <a:pt x="3" y="25"/>
                  </a:lnTo>
                  <a:lnTo>
                    <a:pt x="4" y="24"/>
                  </a:lnTo>
                  <a:lnTo>
                    <a:pt x="4" y="22"/>
                  </a:lnTo>
                  <a:lnTo>
                    <a:pt x="4" y="21"/>
                  </a:lnTo>
                  <a:lnTo>
                    <a:pt x="4" y="20"/>
                  </a:lnTo>
                  <a:lnTo>
                    <a:pt x="5" y="20"/>
                  </a:lnTo>
                  <a:lnTo>
                    <a:pt x="5" y="18"/>
                  </a:lnTo>
                  <a:lnTo>
                    <a:pt x="5" y="17"/>
                  </a:lnTo>
                  <a:lnTo>
                    <a:pt x="5" y="16"/>
                  </a:lnTo>
                  <a:lnTo>
                    <a:pt x="7" y="16"/>
                  </a:lnTo>
                  <a:lnTo>
                    <a:pt x="7" y="15"/>
                  </a:lnTo>
                  <a:lnTo>
                    <a:pt x="7" y="13"/>
                  </a:lnTo>
                  <a:lnTo>
                    <a:pt x="8" y="13"/>
                  </a:lnTo>
                  <a:lnTo>
                    <a:pt x="8" y="12"/>
                  </a:lnTo>
                  <a:lnTo>
                    <a:pt x="8" y="11"/>
                  </a:lnTo>
                  <a:lnTo>
                    <a:pt x="9" y="11"/>
                  </a:lnTo>
                  <a:lnTo>
                    <a:pt x="9" y="9"/>
                  </a:lnTo>
                  <a:lnTo>
                    <a:pt x="11" y="8"/>
                  </a:lnTo>
                  <a:lnTo>
                    <a:pt x="11" y="7"/>
                  </a:lnTo>
                  <a:lnTo>
                    <a:pt x="12" y="7"/>
                  </a:lnTo>
                  <a:lnTo>
                    <a:pt x="12" y="5"/>
                  </a:lnTo>
                  <a:lnTo>
                    <a:pt x="13" y="4"/>
                  </a:lnTo>
                  <a:close/>
                </a:path>
              </a:pathLst>
            </a:custGeom>
            <a:solidFill>
              <a:srgbClr val="808080"/>
            </a:solidFill>
            <a:ln w="9525">
              <a:noFill/>
              <a:round/>
              <a:headEnd/>
              <a:tailEnd/>
            </a:ln>
          </p:spPr>
          <p:txBody>
            <a:bodyPr/>
            <a:lstStyle/>
            <a:p>
              <a:endParaRPr lang="en-US"/>
            </a:p>
          </p:txBody>
        </p:sp>
        <p:sp>
          <p:nvSpPr>
            <p:cNvPr id="504" name="Freeform 650"/>
            <p:cNvSpPr>
              <a:spLocks/>
            </p:cNvSpPr>
            <p:nvPr/>
          </p:nvSpPr>
          <p:spPr bwMode="auto">
            <a:xfrm>
              <a:off x="2602" y="1190"/>
              <a:ext cx="47" cy="99"/>
            </a:xfrm>
            <a:custGeom>
              <a:avLst/>
              <a:gdLst>
                <a:gd name="T0" fmla="*/ 47 w 47"/>
                <a:gd name="T1" fmla="*/ 39 h 99"/>
                <a:gd name="T2" fmla="*/ 47 w 47"/>
                <a:gd name="T3" fmla="*/ 51 h 99"/>
                <a:gd name="T4" fmla="*/ 47 w 47"/>
                <a:gd name="T5" fmla="*/ 60 h 99"/>
                <a:gd name="T6" fmla="*/ 44 w 47"/>
                <a:gd name="T7" fmla="*/ 71 h 99"/>
                <a:gd name="T8" fmla="*/ 43 w 47"/>
                <a:gd name="T9" fmla="*/ 79 h 99"/>
                <a:gd name="T10" fmla="*/ 39 w 47"/>
                <a:gd name="T11" fmla="*/ 88 h 99"/>
                <a:gd name="T12" fmla="*/ 35 w 47"/>
                <a:gd name="T13" fmla="*/ 93 h 99"/>
                <a:gd name="T14" fmla="*/ 30 w 47"/>
                <a:gd name="T15" fmla="*/ 97 h 99"/>
                <a:gd name="T16" fmla="*/ 25 w 47"/>
                <a:gd name="T17" fmla="*/ 99 h 99"/>
                <a:gd name="T18" fmla="*/ 21 w 47"/>
                <a:gd name="T19" fmla="*/ 97 h 99"/>
                <a:gd name="T20" fmla="*/ 14 w 47"/>
                <a:gd name="T21" fmla="*/ 95 h 99"/>
                <a:gd name="T22" fmla="*/ 11 w 47"/>
                <a:gd name="T23" fmla="*/ 89 h 99"/>
                <a:gd name="T24" fmla="*/ 7 w 47"/>
                <a:gd name="T25" fmla="*/ 84 h 99"/>
                <a:gd name="T26" fmla="*/ 4 w 47"/>
                <a:gd name="T27" fmla="*/ 74 h 99"/>
                <a:gd name="T28" fmla="*/ 2 w 47"/>
                <a:gd name="T29" fmla="*/ 67 h 99"/>
                <a:gd name="T30" fmla="*/ 0 w 47"/>
                <a:gd name="T31" fmla="*/ 57 h 99"/>
                <a:gd name="T32" fmla="*/ 0 w 47"/>
                <a:gd name="T33" fmla="*/ 45 h 99"/>
                <a:gd name="T34" fmla="*/ 3 w 47"/>
                <a:gd name="T35" fmla="*/ 25 h 99"/>
                <a:gd name="T36" fmla="*/ 5 w 47"/>
                <a:gd name="T37" fmla="*/ 17 h 99"/>
                <a:gd name="T38" fmla="*/ 8 w 47"/>
                <a:gd name="T39" fmla="*/ 10 h 99"/>
                <a:gd name="T40" fmla="*/ 12 w 47"/>
                <a:gd name="T41" fmla="*/ 5 h 99"/>
                <a:gd name="T42" fmla="*/ 17 w 47"/>
                <a:gd name="T43" fmla="*/ 1 h 99"/>
                <a:gd name="T44" fmla="*/ 21 w 47"/>
                <a:gd name="T45" fmla="*/ 0 h 99"/>
                <a:gd name="T46" fmla="*/ 26 w 47"/>
                <a:gd name="T47" fmla="*/ 0 h 99"/>
                <a:gd name="T48" fmla="*/ 34 w 47"/>
                <a:gd name="T49" fmla="*/ 5 h 99"/>
                <a:gd name="T50" fmla="*/ 38 w 47"/>
                <a:gd name="T51" fmla="*/ 12 h 99"/>
                <a:gd name="T52" fmla="*/ 42 w 47"/>
                <a:gd name="T53" fmla="*/ 21 h 99"/>
                <a:gd name="T54" fmla="*/ 43 w 47"/>
                <a:gd name="T55" fmla="*/ 30 h 99"/>
                <a:gd name="T56" fmla="*/ 40 w 47"/>
                <a:gd name="T57" fmla="*/ 21 h 99"/>
                <a:gd name="T58" fmla="*/ 37 w 47"/>
                <a:gd name="T59" fmla="*/ 12 h 99"/>
                <a:gd name="T60" fmla="*/ 31 w 47"/>
                <a:gd name="T61" fmla="*/ 6 h 99"/>
                <a:gd name="T62" fmla="*/ 26 w 47"/>
                <a:gd name="T63" fmla="*/ 3 h 99"/>
                <a:gd name="T64" fmla="*/ 21 w 47"/>
                <a:gd name="T65" fmla="*/ 3 h 99"/>
                <a:gd name="T66" fmla="*/ 16 w 47"/>
                <a:gd name="T67" fmla="*/ 5 h 99"/>
                <a:gd name="T68" fmla="*/ 11 w 47"/>
                <a:gd name="T69" fmla="*/ 9 h 99"/>
                <a:gd name="T70" fmla="*/ 8 w 47"/>
                <a:gd name="T71" fmla="*/ 16 h 99"/>
                <a:gd name="T72" fmla="*/ 5 w 47"/>
                <a:gd name="T73" fmla="*/ 22 h 99"/>
                <a:gd name="T74" fmla="*/ 3 w 47"/>
                <a:gd name="T75" fmla="*/ 31 h 99"/>
                <a:gd name="T76" fmla="*/ 2 w 47"/>
                <a:gd name="T77" fmla="*/ 41 h 99"/>
                <a:gd name="T78" fmla="*/ 2 w 47"/>
                <a:gd name="T79" fmla="*/ 51 h 99"/>
                <a:gd name="T80" fmla="*/ 3 w 47"/>
                <a:gd name="T81" fmla="*/ 61 h 99"/>
                <a:gd name="T82" fmla="*/ 4 w 47"/>
                <a:gd name="T83" fmla="*/ 67 h 99"/>
                <a:gd name="T84" fmla="*/ 5 w 47"/>
                <a:gd name="T85" fmla="*/ 76 h 99"/>
                <a:gd name="T86" fmla="*/ 9 w 47"/>
                <a:gd name="T87" fmla="*/ 84 h 99"/>
                <a:gd name="T88" fmla="*/ 14 w 47"/>
                <a:gd name="T89" fmla="*/ 91 h 99"/>
                <a:gd name="T90" fmla="*/ 18 w 47"/>
                <a:gd name="T91" fmla="*/ 95 h 99"/>
                <a:gd name="T92" fmla="*/ 24 w 47"/>
                <a:gd name="T93" fmla="*/ 96 h 99"/>
                <a:gd name="T94" fmla="*/ 27 w 47"/>
                <a:gd name="T95" fmla="*/ 95 h 99"/>
                <a:gd name="T96" fmla="*/ 33 w 47"/>
                <a:gd name="T97" fmla="*/ 92 h 99"/>
                <a:gd name="T98" fmla="*/ 35 w 47"/>
                <a:gd name="T99" fmla="*/ 89 h 99"/>
                <a:gd name="T100" fmla="*/ 39 w 47"/>
                <a:gd name="T101" fmla="*/ 84 h 99"/>
                <a:gd name="T102" fmla="*/ 42 w 47"/>
                <a:gd name="T103" fmla="*/ 75 h 99"/>
                <a:gd name="T104" fmla="*/ 44 w 47"/>
                <a:gd name="T105" fmla="*/ 67 h 99"/>
                <a:gd name="T106" fmla="*/ 46 w 47"/>
                <a:gd name="T107" fmla="*/ 57 h 99"/>
                <a:gd name="T108" fmla="*/ 46 w 47"/>
                <a:gd name="T109" fmla="*/ 45 h 99"/>
                <a:gd name="T110" fmla="*/ 44 w 47"/>
                <a:gd name="T111" fmla="*/ 36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
                <a:gd name="T169" fmla="*/ 0 h 99"/>
                <a:gd name="T170" fmla="*/ 47 w 47"/>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 h="99">
                  <a:moveTo>
                    <a:pt x="44" y="29"/>
                  </a:moveTo>
                  <a:lnTo>
                    <a:pt x="46" y="31"/>
                  </a:lnTo>
                  <a:lnTo>
                    <a:pt x="46" y="36"/>
                  </a:lnTo>
                  <a:lnTo>
                    <a:pt x="47" y="39"/>
                  </a:lnTo>
                  <a:lnTo>
                    <a:pt x="47" y="40"/>
                  </a:lnTo>
                  <a:lnTo>
                    <a:pt x="47" y="43"/>
                  </a:lnTo>
                  <a:lnTo>
                    <a:pt x="47" y="45"/>
                  </a:lnTo>
                  <a:lnTo>
                    <a:pt x="47" y="51"/>
                  </a:lnTo>
                  <a:lnTo>
                    <a:pt x="47" y="53"/>
                  </a:lnTo>
                  <a:lnTo>
                    <a:pt x="47" y="56"/>
                  </a:lnTo>
                  <a:lnTo>
                    <a:pt x="47" y="57"/>
                  </a:lnTo>
                  <a:lnTo>
                    <a:pt x="47" y="60"/>
                  </a:lnTo>
                  <a:lnTo>
                    <a:pt x="47" y="62"/>
                  </a:lnTo>
                  <a:lnTo>
                    <a:pt x="46" y="65"/>
                  </a:lnTo>
                  <a:lnTo>
                    <a:pt x="46" y="69"/>
                  </a:lnTo>
                  <a:lnTo>
                    <a:pt x="44" y="71"/>
                  </a:lnTo>
                  <a:lnTo>
                    <a:pt x="44" y="73"/>
                  </a:lnTo>
                  <a:lnTo>
                    <a:pt x="44" y="75"/>
                  </a:lnTo>
                  <a:lnTo>
                    <a:pt x="43" y="78"/>
                  </a:lnTo>
                  <a:lnTo>
                    <a:pt x="43" y="79"/>
                  </a:lnTo>
                  <a:lnTo>
                    <a:pt x="42" y="82"/>
                  </a:lnTo>
                  <a:lnTo>
                    <a:pt x="40" y="84"/>
                  </a:lnTo>
                  <a:lnTo>
                    <a:pt x="39" y="87"/>
                  </a:lnTo>
                  <a:lnTo>
                    <a:pt x="39" y="88"/>
                  </a:lnTo>
                  <a:lnTo>
                    <a:pt x="38" y="89"/>
                  </a:lnTo>
                  <a:lnTo>
                    <a:pt x="37" y="91"/>
                  </a:lnTo>
                  <a:lnTo>
                    <a:pt x="35" y="92"/>
                  </a:lnTo>
                  <a:lnTo>
                    <a:pt x="35" y="93"/>
                  </a:lnTo>
                  <a:lnTo>
                    <a:pt x="34" y="95"/>
                  </a:lnTo>
                  <a:lnTo>
                    <a:pt x="33" y="95"/>
                  </a:lnTo>
                  <a:lnTo>
                    <a:pt x="31" y="96"/>
                  </a:lnTo>
                  <a:lnTo>
                    <a:pt x="30" y="97"/>
                  </a:lnTo>
                  <a:lnTo>
                    <a:pt x="29" y="99"/>
                  </a:lnTo>
                  <a:lnTo>
                    <a:pt x="27" y="99"/>
                  </a:lnTo>
                  <a:lnTo>
                    <a:pt x="26" y="99"/>
                  </a:lnTo>
                  <a:lnTo>
                    <a:pt x="25" y="99"/>
                  </a:lnTo>
                  <a:lnTo>
                    <a:pt x="24" y="99"/>
                  </a:lnTo>
                  <a:lnTo>
                    <a:pt x="22" y="99"/>
                  </a:lnTo>
                  <a:lnTo>
                    <a:pt x="21" y="99"/>
                  </a:lnTo>
                  <a:lnTo>
                    <a:pt x="21" y="97"/>
                  </a:lnTo>
                  <a:lnTo>
                    <a:pt x="20" y="97"/>
                  </a:lnTo>
                  <a:lnTo>
                    <a:pt x="18" y="96"/>
                  </a:lnTo>
                  <a:lnTo>
                    <a:pt x="17" y="96"/>
                  </a:lnTo>
                  <a:lnTo>
                    <a:pt x="14" y="95"/>
                  </a:lnTo>
                  <a:lnTo>
                    <a:pt x="13" y="93"/>
                  </a:lnTo>
                  <a:lnTo>
                    <a:pt x="13" y="92"/>
                  </a:lnTo>
                  <a:lnTo>
                    <a:pt x="12" y="91"/>
                  </a:lnTo>
                  <a:lnTo>
                    <a:pt x="11" y="89"/>
                  </a:lnTo>
                  <a:lnTo>
                    <a:pt x="9" y="88"/>
                  </a:lnTo>
                  <a:lnTo>
                    <a:pt x="9" y="87"/>
                  </a:lnTo>
                  <a:lnTo>
                    <a:pt x="8" y="86"/>
                  </a:lnTo>
                  <a:lnTo>
                    <a:pt x="7" y="84"/>
                  </a:lnTo>
                  <a:lnTo>
                    <a:pt x="5" y="80"/>
                  </a:lnTo>
                  <a:lnTo>
                    <a:pt x="5" y="78"/>
                  </a:lnTo>
                  <a:lnTo>
                    <a:pt x="4" y="76"/>
                  </a:lnTo>
                  <a:lnTo>
                    <a:pt x="4" y="74"/>
                  </a:lnTo>
                  <a:lnTo>
                    <a:pt x="3" y="71"/>
                  </a:lnTo>
                  <a:lnTo>
                    <a:pt x="3" y="70"/>
                  </a:lnTo>
                  <a:lnTo>
                    <a:pt x="3" y="69"/>
                  </a:lnTo>
                  <a:lnTo>
                    <a:pt x="2" y="67"/>
                  </a:lnTo>
                  <a:lnTo>
                    <a:pt x="2" y="65"/>
                  </a:lnTo>
                  <a:lnTo>
                    <a:pt x="2" y="62"/>
                  </a:lnTo>
                  <a:lnTo>
                    <a:pt x="0" y="60"/>
                  </a:lnTo>
                  <a:lnTo>
                    <a:pt x="0" y="57"/>
                  </a:lnTo>
                  <a:lnTo>
                    <a:pt x="0" y="53"/>
                  </a:lnTo>
                  <a:lnTo>
                    <a:pt x="0" y="51"/>
                  </a:lnTo>
                  <a:lnTo>
                    <a:pt x="0" y="48"/>
                  </a:lnTo>
                  <a:lnTo>
                    <a:pt x="0" y="45"/>
                  </a:lnTo>
                  <a:lnTo>
                    <a:pt x="0" y="43"/>
                  </a:lnTo>
                  <a:lnTo>
                    <a:pt x="0" y="40"/>
                  </a:lnTo>
                  <a:lnTo>
                    <a:pt x="0" y="36"/>
                  </a:lnTo>
                  <a:lnTo>
                    <a:pt x="3" y="25"/>
                  </a:lnTo>
                  <a:lnTo>
                    <a:pt x="3" y="23"/>
                  </a:lnTo>
                  <a:lnTo>
                    <a:pt x="4" y="21"/>
                  </a:lnTo>
                  <a:lnTo>
                    <a:pt x="4" y="19"/>
                  </a:lnTo>
                  <a:lnTo>
                    <a:pt x="5" y="17"/>
                  </a:lnTo>
                  <a:lnTo>
                    <a:pt x="5" y="16"/>
                  </a:lnTo>
                  <a:lnTo>
                    <a:pt x="7" y="14"/>
                  </a:lnTo>
                  <a:lnTo>
                    <a:pt x="8" y="12"/>
                  </a:lnTo>
                  <a:lnTo>
                    <a:pt x="8" y="10"/>
                  </a:lnTo>
                  <a:lnTo>
                    <a:pt x="9" y="9"/>
                  </a:lnTo>
                  <a:lnTo>
                    <a:pt x="11" y="8"/>
                  </a:lnTo>
                  <a:lnTo>
                    <a:pt x="12" y="6"/>
                  </a:lnTo>
                  <a:lnTo>
                    <a:pt x="12" y="5"/>
                  </a:lnTo>
                  <a:lnTo>
                    <a:pt x="13" y="4"/>
                  </a:lnTo>
                  <a:lnTo>
                    <a:pt x="14" y="4"/>
                  </a:lnTo>
                  <a:lnTo>
                    <a:pt x="16" y="3"/>
                  </a:lnTo>
                  <a:lnTo>
                    <a:pt x="17" y="1"/>
                  </a:lnTo>
                  <a:lnTo>
                    <a:pt x="18" y="1"/>
                  </a:lnTo>
                  <a:lnTo>
                    <a:pt x="18" y="0"/>
                  </a:lnTo>
                  <a:lnTo>
                    <a:pt x="20" y="0"/>
                  </a:lnTo>
                  <a:lnTo>
                    <a:pt x="21" y="0"/>
                  </a:lnTo>
                  <a:lnTo>
                    <a:pt x="22" y="0"/>
                  </a:lnTo>
                  <a:lnTo>
                    <a:pt x="24" y="0"/>
                  </a:lnTo>
                  <a:lnTo>
                    <a:pt x="25" y="0"/>
                  </a:lnTo>
                  <a:lnTo>
                    <a:pt x="26" y="0"/>
                  </a:lnTo>
                  <a:lnTo>
                    <a:pt x="27" y="1"/>
                  </a:lnTo>
                  <a:lnTo>
                    <a:pt x="30" y="3"/>
                  </a:lnTo>
                  <a:lnTo>
                    <a:pt x="33" y="4"/>
                  </a:lnTo>
                  <a:lnTo>
                    <a:pt x="34" y="5"/>
                  </a:lnTo>
                  <a:lnTo>
                    <a:pt x="35" y="8"/>
                  </a:lnTo>
                  <a:lnTo>
                    <a:pt x="37" y="9"/>
                  </a:lnTo>
                  <a:lnTo>
                    <a:pt x="38" y="10"/>
                  </a:lnTo>
                  <a:lnTo>
                    <a:pt x="38" y="12"/>
                  </a:lnTo>
                  <a:lnTo>
                    <a:pt x="40" y="14"/>
                  </a:lnTo>
                  <a:lnTo>
                    <a:pt x="40" y="17"/>
                  </a:lnTo>
                  <a:lnTo>
                    <a:pt x="42" y="18"/>
                  </a:lnTo>
                  <a:lnTo>
                    <a:pt x="42" y="21"/>
                  </a:lnTo>
                  <a:lnTo>
                    <a:pt x="43" y="22"/>
                  </a:lnTo>
                  <a:lnTo>
                    <a:pt x="44" y="26"/>
                  </a:lnTo>
                  <a:lnTo>
                    <a:pt x="44" y="29"/>
                  </a:lnTo>
                  <a:lnTo>
                    <a:pt x="43" y="30"/>
                  </a:lnTo>
                  <a:lnTo>
                    <a:pt x="43" y="27"/>
                  </a:lnTo>
                  <a:lnTo>
                    <a:pt x="42" y="23"/>
                  </a:lnTo>
                  <a:lnTo>
                    <a:pt x="42" y="22"/>
                  </a:lnTo>
                  <a:lnTo>
                    <a:pt x="40" y="21"/>
                  </a:lnTo>
                  <a:lnTo>
                    <a:pt x="39" y="18"/>
                  </a:lnTo>
                  <a:lnTo>
                    <a:pt x="39" y="17"/>
                  </a:lnTo>
                  <a:lnTo>
                    <a:pt x="38" y="13"/>
                  </a:lnTo>
                  <a:lnTo>
                    <a:pt x="37" y="12"/>
                  </a:lnTo>
                  <a:lnTo>
                    <a:pt x="35" y="10"/>
                  </a:lnTo>
                  <a:lnTo>
                    <a:pt x="35" y="9"/>
                  </a:lnTo>
                  <a:lnTo>
                    <a:pt x="33" y="8"/>
                  </a:lnTo>
                  <a:lnTo>
                    <a:pt x="31" y="6"/>
                  </a:lnTo>
                  <a:lnTo>
                    <a:pt x="31" y="5"/>
                  </a:lnTo>
                  <a:lnTo>
                    <a:pt x="30" y="5"/>
                  </a:lnTo>
                  <a:lnTo>
                    <a:pt x="27" y="4"/>
                  </a:lnTo>
                  <a:lnTo>
                    <a:pt x="26" y="3"/>
                  </a:lnTo>
                  <a:lnTo>
                    <a:pt x="25" y="3"/>
                  </a:lnTo>
                  <a:lnTo>
                    <a:pt x="24" y="3"/>
                  </a:lnTo>
                  <a:lnTo>
                    <a:pt x="22" y="3"/>
                  </a:lnTo>
                  <a:lnTo>
                    <a:pt x="21" y="3"/>
                  </a:lnTo>
                  <a:lnTo>
                    <a:pt x="20" y="3"/>
                  </a:lnTo>
                  <a:lnTo>
                    <a:pt x="18" y="4"/>
                  </a:lnTo>
                  <a:lnTo>
                    <a:pt x="17" y="4"/>
                  </a:lnTo>
                  <a:lnTo>
                    <a:pt x="16" y="5"/>
                  </a:lnTo>
                  <a:lnTo>
                    <a:pt x="13" y="6"/>
                  </a:lnTo>
                  <a:lnTo>
                    <a:pt x="14" y="6"/>
                  </a:lnTo>
                  <a:lnTo>
                    <a:pt x="12" y="8"/>
                  </a:lnTo>
                  <a:lnTo>
                    <a:pt x="11" y="9"/>
                  </a:lnTo>
                  <a:lnTo>
                    <a:pt x="11" y="12"/>
                  </a:lnTo>
                  <a:lnTo>
                    <a:pt x="9" y="13"/>
                  </a:lnTo>
                  <a:lnTo>
                    <a:pt x="8" y="14"/>
                  </a:lnTo>
                  <a:lnTo>
                    <a:pt x="8" y="16"/>
                  </a:lnTo>
                  <a:lnTo>
                    <a:pt x="7" y="17"/>
                  </a:lnTo>
                  <a:lnTo>
                    <a:pt x="7" y="19"/>
                  </a:lnTo>
                  <a:lnTo>
                    <a:pt x="5" y="21"/>
                  </a:lnTo>
                  <a:lnTo>
                    <a:pt x="5" y="22"/>
                  </a:lnTo>
                  <a:lnTo>
                    <a:pt x="4" y="25"/>
                  </a:lnTo>
                  <a:lnTo>
                    <a:pt x="4" y="26"/>
                  </a:lnTo>
                  <a:lnTo>
                    <a:pt x="4" y="29"/>
                  </a:lnTo>
                  <a:lnTo>
                    <a:pt x="3" y="31"/>
                  </a:lnTo>
                  <a:lnTo>
                    <a:pt x="3" y="32"/>
                  </a:lnTo>
                  <a:lnTo>
                    <a:pt x="3" y="35"/>
                  </a:lnTo>
                  <a:lnTo>
                    <a:pt x="2" y="36"/>
                  </a:lnTo>
                  <a:lnTo>
                    <a:pt x="2" y="41"/>
                  </a:lnTo>
                  <a:lnTo>
                    <a:pt x="2" y="43"/>
                  </a:lnTo>
                  <a:lnTo>
                    <a:pt x="2" y="45"/>
                  </a:lnTo>
                  <a:lnTo>
                    <a:pt x="2" y="48"/>
                  </a:lnTo>
                  <a:lnTo>
                    <a:pt x="2" y="51"/>
                  </a:lnTo>
                  <a:lnTo>
                    <a:pt x="2" y="52"/>
                  </a:lnTo>
                  <a:lnTo>
                    <a:pt x="2" y="57"/>
                  </a:lnTo>
                  <a:lnTo>
                    <a:pt x="2" y="60"/>
                  </a:lnTo>
                  <a:lnTo>
                    <a:pt x="3" y="61"/>
                  </a:lnTo>
                  <a:lnTo>
                    <a:pt x="3" y="64"/>
                  </a:lnTo>
                  <a:lnTo>
                    <a:pt x="3" y="66"/>
                  </a:lnTo>
                  <a:lnTo>
                    <a:pt x="4" y="69"/>
                  </a:lnTo>
                  <a:lnTo>
                    <a:pt x="4" y="67"/>
                  </a:lnTo>
                  <a:lnTo>
                    <a:pt x="4" y="70"/>
                  </a:lnTo>
                  <a:lnTo>
                    <a:pt x="4" y="73"/>
                  </a:lnTo>
                  <a:lnTo>
                    <a:pt x="5" y="74"/>
                  </a:lnTo>
                  <a:lnTo>
                    <a:pt x="5" y="76"/>
                  </a:lnTo>
                  <a:lnTo>
                    <a:pt x="7" y="78"/>
                  </a:lnTo>
                  <a:lnTo>
                    <a:pt x="8" y="82"/>
                  </a:lnTo>
                  <a:lnTo>
                    <a:pt x="9" y="83"/>
                  </a:lnTo>
                  <a:lnTo>
                    <a:pt x="9" y="84"/>
                  </a:lnTo>
                  <a:lnTo>
                    <a:pt x="11" y="87"/>
                  </a:lnTo>
                  <a:lnTo>
                    <a:pt x="12" y="88"/>
                  </a:lnTo>
                  <a:lnTo>
                    <a:pt x="13" y="89"/>
                  </a:lnTo>
                  <a:lnTo>
                    <a:pt x="14" y="91"/>
                  </a:lnTo>
                  <a:lnTo>
                    <a:pt x="16" y="92"/>
                  </a:lnTo>
                  <a:lnTo>
                    <a:pt x="16" y="93"/>
                  </a:lnTo>
                  <a:lnTo>
                    <a:pt x="17" y="93"/>
                  </a:lnTo>
                  <a:lnTo>
                    <a:pt x="18" y="95"/>
                  </a:lnTo>
                  <a:lnTo>
                    <a:pt x="20" y="95"/>
                  </a:lnTo>
                  <a:lnTo>
                    <a:pt x="21" y="96"/>
                  </a:lnTo>
                  <a:lnTo>
                    <a:pt x="22" y="96"/>
                  </a:lnTo>
                  <a:lnTo>
                    <a:pt x="24" y="96"/>
                  </a:lnTo>
                  <a:lnTo>
                    <a:pt x="25" y="96"/>
                  </a:lnTo>
                  <a:lnTo>
                    <a:pt x="26" y="96"/>
                  </a:lnTo>
                  <a:lnTo>
                    <a:pt x="27" y="96"/>
                  </a:lnTo>
                  <a:lnTo>
                    <a:pt x="27" y="95"/>
                  </a:lnTo>
                  <a:lnTo>
                    <a:pt x="29" y="95"/>
                  </a:lnTo>
                  <a:lnTo>
                    <a:pt x="30" y="95"/>
                  </a:lnTo>
                  <a:lnTo>
                    <a:pt x="31" y="93"/>
                  </a:lnTo>
                  <a:lnTo>
                    <a:pt x="33" y="92"/>
                  </a:lnTo>
                  <a:lnTo>
                    <a:pt x="34" y="92"/>
                  </a:lnTo>
                  <a:lnTo>
                    <a:pt x="33" y="92"/>
                  </a:lnTo>
                  <a:lnTo>
                    <a:pt x="34" y="91"/>
                  </a:lnTo>
                  <a:lnTo>
                    <a:pt x="35" y="89"/>
                  </a:lnTo>
                  <a:lnTo>
                    <a:pt x="37" y="88"/>
                  </a:lnTo>
                  <a:lnTo>
                    <a:pt x="37" y="87"/>
                  </a:lnTo>
                  <a:lnTo>
                    <a:pt x="38" y="86"/>
                  </a:lnTo>
                  <a:lnTo>
                    <a:pt x="39" y="84"/>
                  </a:lnTo>
                  <a:lnTo>
                    <a:pt x="39" y="83"/>
                  </a:lnTo>
                  <a:lnTo>
                    <a:pt x="40" y="79"/>
                  </a:lnTo>
                  <a:lnTo>
                    <a:pt x="42" y="78"/>
                  </a:lnTo>
                  <a:lnTo>
                    <a:pt x="42" y="75"/>
                  </a:lnTo>
                  <a:lnTo>
                    <a:pt x="43" y="74"/>
                  </a:lnTo>
                  <a:lnTo>
                    <a:pt x="43" y="71"/>
                  </a:lnTo>
                  <a:lnTo>
                    <a:pt x="43" y="70"/>
                  </a:lnTo>
                  <a:lnTo>
                    <a:pt x="44" y="67"/>
                  </a:lnTo>
                  <a:lnTo>
                    <a:pt x="44" y="64"/>
                  </a:lnTo>
                  <a:lnTo>
                    <a:pt x="46" y="61"/>
                  </a:lnTo>
                  <a:lnTo>
                    <a:pt x="46" y="60"/>
                  </a:lnTo>
                  <a:lnTo>
                    <a:pt x="46" y="57"/>
                  </a:lnTo>
                  <a:lnTo>
                    <a:pt x="46" y="54"/>
                  </a:lnTo>
                  <a:lnTo>
                    <a:pt x="46" y="53"/>
                  </a:lnTo>
                  <a:lnTo>
                    <a:pt x="46" y="51"/>
                  </a:lnTo>
                  <a:lnTo>
                    <a:pt x="46" y="45"/>
                  </a:lnTo>
                  <a:lnTo>
                    <a:pt x="46" y="43"/>
                  </a:lnTo>
                  <a:lnTo>
                    <a:pt x="46" y="41"/>
                  </a:lnTo>
                  <a:lnTo>
                    <a:pt x="46" y="39"/>
                  </a:lnTo>
                  <a:lnTo>
                    <a:pt x="44" y="36"/>
                  </a:lnTo>
                  <a:lnTo>
                    <a:pt x="44" y="32"/>
                  </a:lnTo>
                  <a:lnTo>
                    <a:pt x="43" y="30"/>
                  </a:lnTo>
                  <a:lnTo>
                    <a:pt x="44" y="29"/>
                  </a:lnTo>
                  <a:close/>
                </a:path>
              </a:pathLst>
            </a:custGeom>
            <a:solidFill>
              <a:srgbClr val="808080"/>
            </a:solidFill>
            <a:ln w="9525">
              <a:noFill/>
              <a:round/>
              <a:headEnd/>
              <a:tailEnd/>
            </a:ln>
          </p:spPr>
          <p:txBody>
            <a:bodyPr/>
            <a:lstStyle/>
            <a:p>
              <a:endParaRPr lang="en-US"/>
            </a:p>
          </p:txBody>
        </p:sp>
        <p:grpSp>
          <p:nvGrpSpPr>
            <p:cNvPr id="505" name="Group 651"/>
            <p:cNvGrpSpPr>
              <a:grpSpLocks/>
            </p:cNvGrpSpPr>
            <p:nvPr/>
          </p:nvGrpSpPr>
          <p:grpSpPr bwMode="auto">
            <a:xfrm>
              <a:off x="1818" y="1145"/>
              <a:ext cx="970" cy="818"/>
              <a:chOff x="1818" y="1145"/>
              <a:chExt cx="970" cy="818"/>
            </a:xfrm>
          </p:grpSpPr>
          <p:sp>
            <p:nvSpPr>
              <p:cNvPr id="506" name="Freeform 652"/>
              <p:cNvSpPr>
                <a:spLocks/>
              </p:cNvSpPr>
              <p:nvPr/>
            </p:nvSpPr>
            <p:spPr bwMode="auto">
              <a:xfrm>
                <a:off x="2569" y="1321"/>
                <a:ext cx="70" cy="150"/>
              </a:xfrm>
              <a:custGeom>
                <a:avLst/>
                <a:gdLst>
                  <a:gd name="T0" fmla="*/ 24 w 70"/>
                  <a:gd name="T1" fmla="*/ 3 h 150"/>
                  <a:gd name="T2" fmla="*/ 29 w 70"/>
                  <a:gd name="T3" fmla="*/ 1 h 150"/>
                  <a:gd name="T4" fmla="*/ 35 w 70"/>
                  <a:gd name="T5" fmla="*/ 0 h 150"/>
                  <a:gd name="T6" fmla="*/ 40 w 70"/>
                  <a:gd name="T7" fmla="*/ 1 h 150"/>
                  <a:gd name="T8" fmla="*/ 44 w 70"/>
                  <a:gd name="T9" fmla="*/ 4 h 150"/>
                  <a:gd name="T10" fmla="*/ 50 w 70"/>
                  <a:gd name="T11" fmla="*/ 8 h 150"/>
                  <a:gd name="T12" fmla="*/ 54 w 70"/>
                  <a:gd name="T13" fmla="*/ 14 h 150"/>
                  <a:gd name="T14" fmla="*/ 58 w 70"/>
                  <a:gd name="T15" fmla="*/ 21 h 150"/>
                  <a:gd name="T16" fmla="*/ 60 w 70"/>
                  <a:gd name="T17" fmla="*/ 26 h 150"/>
                  <a:gd name="T18" fmla="*/ 62 w 70"/>
                  <a:gd name="T19" fmla="*/ 31 h 150"/>
                  <a:gd name="T20" fmla="*/ 64 w 70"/>
                  <a:gd name="T21" fmla="*/ 38 h 150"/>
                  <a:gd name="T22" fmla="*/ 68 w 70"/>
                  <a:gd name="T23" fmla="*/ 52 h 150"/>
                  <a:gd name="T24" fmla="*/ 68 w 70"/>
                  <a:gd name="T25" fmla="*/ 58 h 150"/>
                  <a:gd name="T26" fmla="*/ 70 w 70"/>
                  <a:gd name="T27" fmla="*/ 65 h 150"/>
                  <a:gd name="T28" fmla="*/ 70 w 70"/>
                  <a:gd name="T29" fmla="*/ 71 h 150"/>
                  <a:gd name="T30" fmla="*/ 70 w 70"/>
                  <a:gd name="T31" fmla="*/ 78 h 150"/>
                  <a:gd name="T32" fmla="*/ 70 w 70"/>
                  <a:gd name="T33" fmla="*/ 84 h 150"/>
                  <a:gd name="T34" fmla="*/ 70 w 70"/>
                  <a:gd name="T35" fmla="*/ 91 h 150"/>
                  <a:gd name="T36" fmla="*/ 68 w 70"/>
                  <a:gd name="T37" fmla="*/ 97 h 150"/>
                  <a:gd name="T38" fmla="*/ 67 w 70"/>
                  <a:gd name="T39" fmla="*/ 108 h 150"/>
                  <a:gd name="T40" fmla="*/ 66 w 70"/>
                  <a:gd name="T41" fmla="*/ 114 h 150"/>
                  <a:gd name="T42" fmla="*/ 63 w 70"/>
                  <a:gd name="T43" fmla="*/ 119 h 150"/>
                  <a:gd name="T44" fmla="*/ 60 w 70"/>
                  <a:gd name="T45" fmla="*/ 126 h 150"/>
                  <a:gd name="T46" fmla="*/ 58 w 70"/>
                  <a:gd name="T47" fmla="*/ 132 h 150"/>
                  <a:gd name="T48" fmla="*/ 54 w 70"/>
                  <a:gd name="T49" fmla="*/ 139 h 150"/>
                  <a:gd name="T50" fmla="*/ 49 w 70"/>
                  <a:gd name="T51" fmla="*/ 145 h 150"/>
                  <a:gd name="T52" fmla="*/ 42 w 70"/>
                  <a:gd name="T53" fmla="*/ 148 h 150"/>
                  <a:gd name="T54" fmla="*/ 36 w 70"/>
                  <a:gd name="T55" fmla="*/ 149 h 150"/>
                  <a:gd name="T56" fmla="*/ 31 w 70"/>
                  <a:gd name="T57" fmla="*/ 149 h 150"/>
                  <a:gd name="T58" fmla="*/ 25 w 70"/>
                  <a:gd name="T59" fmla="*/ 146 h 150"/>
                  <a:gd name="T60" fmla="*/ 19 w 70"/>
                  <a:gd name="T61" fmla="*/ 141 h 150"/>
                  <a:gd name="T62" fmla="*/ 15 w 70"/>
                  <a:gd name="T63" fmla="*/ 136 h 150"/>
                  <a:gd name="T64" fmla="*/ 12 w 70"/>
                  <a:gd name="T65" fmla="*/ 131 h 150"/>
                  <a:gd name="T66" fmla="*/ 10 w 70"/>
                  <a:gd name="T67" fmla="*/ 127 h 150"/>
                  <a:gd name="T68" fmla="*/ 7 w 70"/>
                  <a:gd name="T69" fmla="*/ 120 h 150"/>
                  <a:gd name="T70" fmla="*/ 5 w 70"/>
                  <a:gd name="T71" fmla="*/ 114 h 150"/>
                  <a:gd name="T72" fmla="*/ 2 w 70"/>
                  <a:gd name="T73" fmla="*/ 101 h 150"/>
                  <a:gd name="T74" fmla="*/ 1 w 70"/>
                  <a:gd name="T75" fmla="*/ 95 h 150"/>
                  <a:gd name="T76" fmla="*/ 0 w 70"/>
                  <a:gd name="T77" fmla="*/ 88 h 150"/>
                  <a:gd name="T78" fmla="*/ 0 w 70"/>
                  <a:gd name="T79" fmla="*/ 82 h 150"/>
                  <a:gd name="T80" fmla="*/ 0 w 70"/>
                  <a:gd name="T81" fmla="*/ 75 h 150"/>
                  <a:gd name="T82" fmla="*/ 0 w 70"/>
                  <a:gd name="T83" fmla="*/ 69 h 150"/>
                  <a:gd name="T84" fmla="*/ 0 w 70"/>
                  <a:gd name="T85" fmla="*/ 62 h 150"/>
                  <a:gd name="T86" fmla="*/ 0 w 70"/>
                  <a:gd name="T87" fmla="*/ 56 h 150"/>
                  <a:gd name="T88" fmla="*/ 1 w 70"/>
                  <a:gd name="T89" fmla="*/ 49 h 150"/>
                  <a:gd name="T90" fmla="*/ 3 w 70"/>
                  <a:gd name="T91" fmla="*/ 39 h 150"/>
                  <a:gd name="T92" fmla="*/ 5 w 70"/>
                  <a:gd name="T93" fmla="*/ 32 h 150"/>
                  <a:gd name="T94" fmla="*/ 7 w 70"/>
                  <a:gd name="T95" fmla="*/ 26 h 150"/>
                  <a:gd name="T96" fmla="*/ 10 w 70"/>
                  <a:gd name="T97" fmla="*/ 21 h 150"/>
                  <a:gd name="T98" fmla="*/ 12 w 70"/>
                  <a:gd name="T99" fmla="*/ 15 h 150"/>
                  <a:gd name="T100" fmla="*/ 15 w 70"/>
                  <a:gd name="T101" fmla="*/ 10 h 1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0"/>
                  <a:gd name="T154" fmla="*/ 0 h 150"/>
                  <a:gd name="T155" fmla="*/ 70 w 70"/>
                  <a:gd name="T156" fmla="*/ 150 h 15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0" h="150">
                    <a:moveTo>
                      <a:pt x="19" y="6"/>
                    </a:moveTo>
                    <a:lnTo>
                      <a:pt x="20" y="5"/>
                    </a:lnTo>
                    <a:lnTo>
                      <a:pt x="22" y="5"/>
                    </a:lnTo>
                    <a:lnTo>
                      <a:pt x="23" y="4"/>
                    </a:lnTo>
                    <a:lnTo>
                      <a:pt x="24" y="3"/>
                    </a:lnTo>
                    <a:lnTo>
                      <a:pt x="25" y="3"/>
                    </a:lnTo>
                    <a:lnTo>
                      <a:pt x="25" y="1"/>
                    </a:lnTo>
                    <a:lnTo>
                      <a:pt x="27" y="1"/>
                    </a:lnTo>
                    <a:lnTo>
                      <a:pt x="28" y="1"/>
                    </a:lnTo>
                    <a:lnTo>
                      <a:pt x="29" y="1"/>
                    </a:lnTo>
                    <a:lnTo>
                      <a:pt x="29" y="0"/>
                    </a:lnTo>
                    <a:lnTo>
                      <a:pt x="31" y="0"/>
                    </a:lnTo>
                    <a:lnTo>
                      <a:pt x="32" y="0"/>
                    </a:lnTo>
                    <a:lnTo>
                      <a:pt x="33" y="0"/>
                    </a:lnTo>
                    <a:lnTo>
                      <a:pt x="35" y="0"/>
                    </a:lnTo>
                    <a:lnTo>
                      <a:pt x="36" y="0"/>
                    </a:lnTo>
                    <a:lnTo>
                      <a:pt x="37" y="0"/>
                    </a:lnTo>
                    <a:lnTo>
                      <a:pt x="37" y="1"/>
                    </a:lnTo>
                    <a:lnTo>
                      <a:pt x="38" y="1"/>
                    </a:lnTo>
                    <a:lnTo>
                      <a:pt x="40" y="1"/>
                    </a:lnTo>
                    <a:lnTo>
                      <a:pt x="41" y="1"/>
                    </a:lnTo>
                    <a:lnTo>
                      <a:pt x="41" y="3"/>
                    </a:lnTo>
                    <a:lnTo>
                      <a:pt x="42" y="3"/>
                    </a:lnTo>
                    <a:lnTo>
                      <a:pt x="44" y="3"/>
                    </a:lnTo>
                    <a:lnTo>
                      <a:pt x="44" y="4"/>
                    </a:lnTo>
                    <a:lnTo>
                      <a:pt x="46" y="5"/>
                    </a:lnTo>
                    <a:lnTo>
                      <a:pt x="47" y="6"/>
                    </a:lnTo>
                    <a:lnTo>
                      <a:pt x="49" y="6"/>
                    </a:lnTo>
                    <a:lnTo>
                      <a:pt x="49" y="8"/>
                    </a:lnTo>
                    <a:lnTo>
                      <a:pt x="50" y="8"/>
                    </a:lnTo>
                    <a:lnTo>
                      <a:pt x="50" y="9"/>
                    </a:lnTo>
                    <a:lnTo>
                      <a:pt x="51" y="10"/>
                    </a:lnTo>
                    <a:lnTo>
                      <a:pt x="53" y="12"/>
                    </a:lnTo>
                    <a:lnTo>
                      <a:pt x="53" y="13"/>
                    </a:lnTo>
                    <a:lnTo>
                      <a:pt x="54" y="14"/>
                    </a:lnTo>
                    <a:lnTo>
                      <a:pt x="55" y="15"/>
                    </a:lnTo>
                    <a:lnTo>
                      <a:pt x="55" y="17"/>
                    </a:lnTo>
                    <a:lnTo>
                      <a:pt x="57" y="18"/>
                    </a:lnTo>
                    <a:lnTo>
                      <a:pt x="57" y="19"/>
                    </a:lnTo>
                    <a:lnTo>
                      <a:pt x="58" y="21"/>
                    </a:lnTo>
                    <a:lnTo>
                      <a:pt x="59" y="22"/>
                    </a:lnTo>
                    <a:lnTo>
                      <a:pt x="59" y="23"/>
                    </a:lnTo>
                    <a:lnTo>
                      <a:pt x="59" y="25"/>
                    </a:lnTo>
                    <a:lnTo>
                      <a:pt x="60" y="25"/>
                    </a:lnTo>
                    <a:lnTo>
                      <a:pt x="60" y="26"/>
                    </a:lnTo>
                    <a:lnTo>
                      <a:pt x="60" y="27"/>
                    </a:lnTo>
                    <a:lnTo>
                      <a:pt x="62" y="27"/>
                    </a:lnTo>
                    <a:lnTo>
                      <a:pt x="62" y="28"/>
                    </a:lnTo>
                    <a:lnTo>
                      <a:pt x="62" y="30"/>
                    </a:lnTo>
                    <a:lnTo>
                      <a:pt x="62" y="31"/>
                    </a:lnTo>
                    <a:lnTo>
                      <a:pt x="63" y="32"/>
                    </a:lnTo>
                    <a:lnTo>
                      <a:pt x="63" y="34"/>
                    </a:lnTo>
                    <a:lnTo>
                      <a:pt x="64" y="35"/>
                    </a:lnTo>
                    <a:lnTo>
                      <a:pt x="64" y="36"/>
                    </a:lnTo>
                    <a:lnTo>
                      <a:pt x="64" y="38"/>
                    </a:lnTo>
                    <a:lnTo>
                      <a:pt x="66" y="40"/>
                    </a:lnTo>
                    <a:lnTo>
                      <a:pt x="67" y="44"/>
                    </a:lnTo>
                    <a:lnTo>
                      <a:pt x="67" y="48"/>
                    </a:lnTo>
                    <a:lnTo>
                      <a:pt x="67" y="49"/>
                    </a:lnTo>
                    <a:lnTo>
                      <a:pt x="68" y="52"/>
                    </a:lnTo>
                    <a:lnTo>
                      <a:pt x="68" y="53"/>
                    </a:lnTo>
                    <a:lnTo>
                      <a:pt x="68" y="54"/>
                    </a:lnTo>
                    <a:lnTo>
                      <a:pt x="68" y="56"/>
                    </a:lnTo>
                    <a:lnTo>
                      <a:pt x="68" y="57"/>
                    </a:lnTo>
                    <a:lnTo>
                      <a:pt x="68" y="58"/>
                    </a:lnTo>
                    <a:lnTo>
                      <a:pt x="68" y="60"/>
                    </a:lnTo>
                    <a:lnTo>
                      <a:pt x="70" y="61"/>
                    </a:lnTo>
                    <a:lnTo>
                      <a:pt x="70" y="62"/>
                    </a:lnTo>
                    <a:lnTo>
                      <a:pt x="70" y="63"/>
                    </a:lnTo>
                    <a:lnTo>
                      <a:pt x="70" y="65"/>
                    </a:lnTo>
                    <a:lnTo>
                      <a:pt x="70" y="66"/>
                    </a:lnTo>
                    <a:lnTo>
                      <a:pt x="70" y="67"/>
                    </a:lnTo>
                    <a:lnTo>
                      <a:pt x="70" y="69"/>
                    </a:lnTo>
                    <a:lnTo>
                      <a:pt x="70" y="70"/>
                    </a:lnTo>
                    <a:lnTo>
                      <a:pt x="70" y="71"/>
                    </a:lnTo>
                    <a:lnTo>
                      <a:pt x="70" y="73"/>
                    </a:lnTo>
                    <a:lnTo>
                      <a:pt x="70" y="74"/>
                    </a:lnTo>
                    <a:lnTo>
                      <a:pt x="70" y="75"/>
                    </a:lnTo>
                    <a:lnTo>
                      <a:pt x="70" y="76"/>
                    </a:lnTo>
                    <a:lnTo>
                      <a:pt x="70" y="78"/>
                    </a:lnTo>
                    <a:lnTo>
                      <a:pt x="70" y="79"/>
                    </a:lnTo>
                    <a:lnTo>
                      <a:pt x="70" y="80"/>
                    </a:lnTo>
                    <a:lnTo>
                      <a:pt x="70" y="82"/>
                    </a:lnTo>
                    <a:lnTo>
                      <a:pt x="70" y="83"/>
                    </a:lnTo>
                    <a:lnTo>
                      <a:pt x="70" y="84"/>
                    </a:lnTo>
                    <a:lnTo>
                      <a:pt x="70" y="85"/>
                    </a:lnTo>
                    <a:lnTo>
                      <a:pt x="70" y="87"/>
                    </a:lnTo>
                    <a:lnTo>
                      <a:pt x="70" y="88"/>
                    </a:lnTo>
                    <a:lnTo>
                      <a:pt x="70" y="89"/>
                    </a:lnTo>
                    <a:lnTo>
                      <a:pt x="70" y="91"/>
                    </a:lnTo>
                    <a:lnTo>
                      <a:pt x="70" y="92"/>
                    </a:lnTo>
                    <a:lnTo>
                      <a:pt x="70" y="93"/>
                    </a:lnTo>
                    <a:lnTo>
                      <a:pt x="70" y="95"/>
                    </a:lnTo>
                    <a:lnTo>
                      <a:pt x="68" y="96"/>
                    </a:lnTo>
                    <a:lnTo>
                      <a:pt x="68" y="97"/>
                    </a:lnTo>
                    <a:lnTo>
                      <a:pt x="68" y="98"/>
                    </a:lnTo>
                    <a:lnTo>
                      <a:pt x="68" y="100"/>
                    </a:lnTo>
                    <a:lnTo>
                      <a:pt x="68" y="101"/>
                    </a:lnTo>
                    <a:lnTo>
                      <a:pt x="67" y="106"/>
                    </a:lnTo>
                    <a:lnTo>
                      <a:pt x="67" y="108"/>
                    </a:lnTo>
                    <a:lnTo>
                      <a:pt x="67" y="109"/>
                    </a:lnTo>
                    <a:lnTo>
                      <a:pt x="66" y="110"/>
                    </a:lnTo>
                    <a:lnTo>
                      <a:pt x="66" y="111"/>
                    </a:lnTo>
                    <a:lnTo>
                      <a:pt x="66" y="113"/>
                    </a:lnTo>
                    <a:lnTo>
                      <a:pt x="66" y="114"/>
                    </a:lnTo>
                    <a:lnTo>
                      <a:pt x="64" y="115"/>
                    </a:lnTo>
                    <a:lnTo>
                      <a:pt x="64" y="117"/>
                    </a:lnTo>
                    <a:lnTo>
                      <a:pt x="64" y="118"/>
                    </a:lnTo>
                    <a:lnTo>
                      <a:pt x="64" y="119"/>
                    </a:lnTo>
                    <a:lnTo>
                      <a:pt x="63" y="119"/>
                    </a:lnTo>
                    <a:lnTo>
                      <a:pt x="63" y="120"/>
                    </a:lnTo>
                    <a:lnTo>
                      <a:pt x="63" y="122"/>
                    </a:lnTo>
                    <a:lnTo>
                      <a:pt x="62" y="123"/>
                    </a:lnTo>
                    <a:lnTo>
                      <a:pt x="62" y="124"/>
                    </a:lnTo>
                    <a:lnTo>
                      <a:pt x="60" y="126"/>
                    </a:lnTo>
                    <a:lnTo>
                      <a:pt x="60" y="127"/>
                    </a:lnTo>
                    <a:lnTo>
                      <a:pt x="60" y="128"/>
                    </a:lnTo>
                    <a:lnTo>
                      <a:pt x="59" y="130"/>
                    </a:lnTo>
                    <a:lnTo>
                      <a:pt x="59" y="131"/>
                    </a:lnTo>
                    <a:lnTo>
                      <a:pt x="58" y="132"/>
                    </a:lnTo>
                    <a:lnTo>
                      <a:pt x="57" y="133"/>
                    </a:lnTo>
                    <a:lnTo>
                      <a:pt x="57" y="135"/>
                    </a:lnTo>
                    <a:lnTo>
                      <a:pt x="55" y="136"/>
                    </a:lnTo>
                    <a:lnTo>
                      <a:pt x="55" y="137"/>
                    </a:lnTo>
                    <a:lnTo>
                      <a:pt x="54" y="139"/>
                    </a:lnTo>
                    <a:lnTo>
                      <a:pt x="53" y="140"/>
                    </a:lnTo>
                    <a:lnTo>
                      <a:pt x="53" y="141"/>
                    </a:lnTo>
                    <a:lnTo>
                      <a:pt x="51" y="141"/>
                    </a:lnTo>
                    <a:lnTo>
                      <a:pt x="50" y="143"/>
                    </a:lnTo>
                    <a:lnTo>
                      <a:pt x="49" y="145"/>
                    </a:lnTo>
                    <a:lnTo>
                      <a:pt x="47" y="145"/>
                    </a:lnTo>
                    <a:lnTo>
                      <a:pt x="46" y="146"/>
                    </a:lnTo>
                    <a:lnTo>
                      <a:pt x="45" y="146"/>
                    </a:lnTo>
                    <a:lnTo>
                      <a:pt x="44" y="148"/>
                    </a:lnTo>
                    <a:lnTo>
                      <a:pt x="42" y="148"/>
                    </a:lnTo>
                    <a:lnTo>
                      <a:pt x="41" y="149"/>
                    </a:lnTo>
                    <a:lnTo>
                      <a:pt x="40" y="149"/>
                    </a:lnTo>
                    <a:lnTo>
                      <a:pt x="38" y="149"/>
                    </a:lnTo>
                    <a:lnTo>
                      <a:pt x="37" y="149"/>
                    </a:lnTo>
                    <a:lnTo>
                      <a:pt x="36" y="149"/>
                    </a:lnTo>
                    <a:lnTo>
                      <a:pt x="36" y="150"/>
                    </a:lnTo>
                    <a:lnTo>
                      <a:pt x="35" y="149"/>
                    </a:lnTo>
                    <a:lnTo>
                      <a:pt x="33" y="149"/>
                    </a:lnTo>
                    <a:lnTo>
                      <a:pt x="32" y="149"/>
                    </a:lnTo>
                    <a:lnTo>
                      <a:pt x="31" y="149"/>
                    </a:lnTo>
                    <a:lnTo>
                      <a:pt x="29" y="149"/>
                    </a:lnTo>
                    <a:lnTo>
                      <a:pt x="29" y="148"/>
                    </a:lnTo>
                    <a:lnTo>
                      <a:pt x="28" y="148"/>
                    </a:lnTo>
                    <a:lnTo>
                      <a:pt x="27" y="148"/>
                    </a:lnTo>
                    <a:lnTo>
                      <a:pt x="25" y="146"/>
                    </a:lnTo>
                    <a:lnTo>
                      <a:pt x="23" y="145"/>
                    </a:lnTo>
                    <a:lnTo>
                      <a:pt x="23" y="144"/>
                    </a:lnTo>
                    <a:lnTo>
                      <a:pt x="22" y="144"/>
                    </a:lnTo>
                    <a:lnTo>
                      <a:pt x="20" y="143"/>
                    </a:lnTo>
                    <a:lnTo>
                      <a:pt x="19" y="141"/>
                    </a:lnTo>
                    <a:lnTo>
                      <a:pt x="18" y="140"/>
                    </a:lnTo>
                    <a:lnTo>
                      <a:pt x="18" y="139"/>
                    </a:lnTo>
                    <a:lnTo>
                      <a:pt x="16" y="139"/>
                    </a:lnTo>
                    <a:lnTo>
                      <a:pt x="16" y="137"/>
                    </a:lnTo>
                    <a:lnTo>
                      <a:pt x="15" y="136"/>
                    </a:lnTo>
                    <a:lnTo>
                      <a:pt x="15" y="135"/>
                    </a:lnTo>
                    <a:lnTo>
                      <a:pt x="14" y="135"/>
                    </a:lnTo>
                    <a:lnTo>
                      <a:pt x="14" y="133"/>
                    </a:lnTo>
                    <a:lnTo>
                      <a:pt x="12" y="132"/>
                    </a:lnTo>
                    <a:lnTo>
                      <a:pt x="12" y="131"/>
                    </a:lnTo>
                    <a:lnTo>
                      <a:pt x="11" y="131"/>
                    </a:lnTo>
                    <a:lnTo>
                      <a:pt x="11" y="130"/>
                    </a:lnTo>
                    <a:lnTo>
                      <a:pt x="11" y="128"/>
                    </a:lnTo>
                    <a:lnTo>
                      <a:pt x="10" y="128"/>
                    </a:lnTo>
                    <a:lnTo>
                      <a:pt x="10" y="127"/>
                    </a:lnTo>
                    <a:lnTo>
                      <a:pt x="10" y="126"/>
                    </a:lnTo>
                    <a:lnTo>
                      <a:pt x="9" y="124"/>
                    </a:lnTo>
                    <a:lnTo>
                      <a:pt x="9" y="123"/>
                    </a:lnTo>
                    <a:lnTo>
                      <a:pt x="7" y="122"/>
                    </a:lnTo>
                    <a:lnTo>
                      <a:pt x="7" y="120"/>
                    </a:lnTo>
                    <a:lnTo>
                      <a:pt x="7" y="119"/>
                    </a:lnTo>
                    <a:lnTo>
                      <a:pt x="6" y="118"/>
                    </a:lnTo>
                    <a:lnTo>
                      <a:pt x="6" y="117"/>
                    </a:lnTo>
                    <a:lnTo>
                      <a:pt x="6" y="115"/>
                    </a:lnTo>
                    <a:lnTo>
                      <a:pt x="5" y="114"/>
                    </a:lnTo>
                    <a:lnTo>
                      <a:pt x="5" y="113"/>
                    </a:lnTo>
                    <a:lnTo>
                      <a:pt x="3" y="110"/>
                    </a:lnTo>
                    <a:lnTo>
                      <a:pt x="3" y="109"/>
                    </a:lnTo>
                    <a:lnTo>
                      <a:pt x="2" y="105"/>
                    </a:lnTo>
                    <a:lnTo>
                      <a:pt x="2" y="101"/>
                    </a:lnTo>
                    <a:lnTo>
                      <a:pt x="2" y="100"/>
                    </a:lnTo>
                    <a:lnTo>
                      <a:pt x="1" y="98"/>
                    </a:lnTo>
                    <a:lnTo>
                      <a:pt x="1" y="97"/>
                    </a:lnTo>
                    <a:lnTo>
                      <a:pt x="1" y="96"/>
                    </a:lnTo>
                    <a:lnTo>
                      <a:pt x="1" y="95"/>
                    </a:lnTo>
                    <a:lnTo>
                      <a:pt x="1" y="93"/>
                    </a:lnTo>
                    <a:lnTo>
                      <a:pt x="1" y="92"/>
                    </a:lnTo>
                    <a:lnTo>
                      <a:pt x="1" y="91"/>
                    </a:lnTo>
                    <a:lnTo>
                      <a:pt x="0" y="89"/>
                    </a:lnTo>
                    <a:lnTo>
                      <a:pt x="0" y="88"/>
                    </a:lnTo>
                    <a:lnTo>
                      <a:pt x="0" y="87"/>
                    </a:lnTo>
                    <a:lnTo>
                      <a:pt x="0" y="85"/>
                    </a:lnTo>
                    <a:lnTo>
                      <a:pt x="0" y="84"/>
                    </a:lnTo>
                    <a:lnTo>
                      <a:pt x="0" y="83"/>
                    </a:lnTo>
                    <a:lnTo>
                      <a:pt x="0" y="82"/>
                    </a:lnTo>
                    <a:lnTo>
                      <a:pt x="0" y="80"/>
                    </a:lnTo>
                    <a:lnTo>
                      <a:pt x="0" y="79"/>
                    </a:lnTo>
                    <a:lnTo>
                      <a:pt x="0" y="78"/>
                    </a:lnTo>
                    <a:lnTo>
                      <a:pt x="0" y="76"/>
                    </a:lnTo>
                    <a:lnTo>
                      <a:pt x="0" y="75"/>
                    </a:lnTo>
                    <a:lnTo>
                      <a:pt x="0" y="74"/>
                    </a:lnTo>
                    <a:lnTo>
                      <a:pt x="0" y="73"/>
                    </a:lnTo>
                    <a:lnTo>
                      <a:pt x="0" y="71"/>
                    </a:lnTo>
                    <a:lnTo>
                      <a:pt x="0" y="70"/>
                    </a:lnTo>
                    <a:lnTo>
                      <a:pt x="0" y="69"/>
                    </a:lnTo>
                    <a:lnTo>
                      <a:pt x="0" y="67"/>
                    </a:lnTo>
                    <a:lnTo>
                      <a:pt x="0" y="66"/>
                    </a:lnTo>
                    <a:lnTo>
                      <a:pt x="0" y="65"/>
                    </a:lnTo>
                    <a:lnTo>
                      <a:pt x="0" y="63"/>
                    </a:lnTo>
                    <a:lnTo>
                      <a:pt x="0" y="62"/>
                    </a:lnTo>
                    <a:lnTo>
                      <a:pt x="0" y="61"/>
                    </a:lnTo>
                    <a:lnTo>
                      <a:pt x="0" y="60"/>
                    </a:lnTo>
                    <a:lnTo>
                      <a:pt x="0" y="58"/>
                    </a:lnTo>
                    <a:lnTo>
                      <a:pt x="0" y="57"/>
                    </a:lnTo>
                    <a:lnTo>
                      <a:pt x="0" y="56"/>
                    </a:lnTo>
                    <a:lnTo>
                      <a:pt x="1" y="54"/>
                    </a:lnTo>
                    <a:lnTo>
                      <a:pt x="1" y="53"/>
                    </a:lnTo>
                    <a:lnTo>
                      <a:pt x="1" y="52"/>
                    </a:lnTo>
                    <a:lnTo>
                      <a:pt x="1" y="50"/>
                    </a:lnTo>
                    <a:lnTo>
                      <a:pt x="1" y="49"/>
                    </a:lnTo>
                    <a:lnTo>
                      <a:pt x="1" y="48"/>
                    </a:lnTo>
                    <a:lnTo>
                      <a:pt x="2" y="43"/>
                    </a:lnTo>
                    <a:lnTo>
                      <a:pt x="2" y="41"/>
                    </a:lnTo>
                    <a:lnTo>
                      <a:pt x="2" y="40"/>
                    </a:lnTo>
                    <a:lnTo>
                      <a:pt x="3" y="39"/>
                    </a:lnTo>
                    <a:lnTo>
                      <a:pt x="3" y="38"/>
                    </a:lnTo>
                    <a:lnTo>
                      <a:pt x="3" y="36"/>
                    </a:lnTo>
                    <a:lnTo>
                      <a:pt x="3" y="35"/>
                    </a:lnTo>
                    <a:lnTo>
                      <a:pt x="5" y="34"/>
                    </a:lnTo>
                    <a:lnTo>
                      <a:pt x="5" y="32"/>
                    </a:lnTo>
                    <a:lnTo>
                      <a:pt x="5" y="31"/>
                    </a:lnTo>
                    <a:lnTo>
                      <a:pt x="6" y="30"/>
                    </a:lnTo>
                    <a:lnTo>
                      <a:pt x="6" y="28"/>
                    </a:lnTo>
                    <a:lnTo>
                      <a:pt x="6" y="27"/>
                    </a:lnTo>
                    <a:lnTo>
                      <a:pt x="7" y="26"/>
                    </a:lnTo>
                    <a:lnTo>
                      <a:pt x="7" y="25"/>
                    </a:lnTo>
                    <a:lnTo>
                      <a:pt x="9" y="23"/>
                    </a:lnTo>
                    <a:lnTo>
                      <a:pt x="9" y="22"/>
                    </a:lnTo>
                    <a:lnTo>
                      <a:pt x="9" y="21"/>
                    </a:lnTo>
                    <a:lnTo>
                      <a:pt x="10" y="21"/>
                    </a:lnTo>
                    <a:lnTo>
                      <a:pt x="10" y="19"/>
                    </a:lnTo>
                    <a:lnTo>
                      <a:pt x="10" y="18"/>
                    </a:lnTo>
                    <a:lnTo>
                      <a:pt x="11" y="18"/>
                    </a:lnTo>
                    <a:lnTo>
                      <a:pt x="11" y="17"/>
                    </a:lnTo>
                    <a:lnTo>
                      <a:pt x="12" y="15"/>
                    </a:lnTo>
                    <a:lnTo>
                      <a:pt x="12" y="14"/>
                    </a:lnTo>
                    <a:lnTo>
                      <a:pt x="14" y="14"/>
                    </a:lnTo>
                    <a:lnTo>
                      <a:pt x="14" y="13"/>
                    </a:lnTo>
                    <a:lnTo>
                      <a:pt x="15" y="12"/>
                    </a:lnTo>
                    <a:lnTo>
                      <a:pt x="15" y="10"/>
                    </a:lnTo>
                    <a:lnTo>
                      <a:pt x="16" y="9"/>
                    </a:lnTo>
                    <a:lnTo>
                      <a:pt x="18" y="8"/>
                    </a:lnTo>
                    <a:lnTo>
                      <a:pt x="19" y="6"/>
                    </a:lnTo>
                    <a:close/>
                  </a:path>
                </a:pathLst>
              </a:custGeom>
              <a:solidFill>
                <a:srgbClr val="808080"/>
              </a:solidFill>
              <a:ln w="9525">
                <a:noFill/>
                <a:round/>
                <a:headEnd/>
                <a:tailEnd/>
              </a:ln>
            </p:spPr>
            <p:txBody>
              <a:bodyPr/>
              <a:lstStyle/>
              <a:p>
                <a:endParaRPr lang="en-US"/>
              </a:p>
            </p:txBody>
          </p:sp>
          <p:sp>
            <p:nvSpPr>
              <p:cNvPr id="507" name="Freeform 653"/>
              <p:cNvSpPr>
                <a:spLocks/>
              </p:cNvSpPr>
              <p:nvPr/>
            </p:nvSpPr>
            <p:spPr bwMode="auto">
              <a:xfrm>
                <a:off x="2567" y="1320"/>
                <a:ext cx="73" cy="151"/>
              </a:xfrm>
              <a:custGeom>
                <a:avLst/>
                <a:gdLst>
                  <a:gd name="T0" fmla="*/ 72 w 73"/>
                  <a:gd name="T1" fmla="*/ 59 h 151"/>
                  <a:gd name="T2" fmla="*/ 73 w 73"/>
                  <a:gd name="T3" fmla="*/ 77 h 151"/>
                  <a:gd name="T4" fmla="*/ 72 w 73"/>
                  <a:gd name="T5" fmla="*/ 96 h 151"/>
                  <a:gd name="T6" fmla="*/ 69 w 73"/>
                  <a:gd name="T7" fmla="*/ 112 h 151"/>
                  <a:gd name="T8" fmla="*/ 64 w 73"/>
                  <a:gd name="T9" fmla="*/ 128 h 151"/>
                  <a:gd name="T10" fmla="*/ 57 w 73"/>
                  <a:gd name="T11" fmla="*/ 140 h 151"/>
                  <a:gd name="T12" fmla="*/ 49 w 73"/>
                  <a:gd name="T13" fmla="*/ 147 h 151"/>
                  <a:gd name="T14" fmla="*/ 40 w 73"/>
                  <a:gd name="T15" fmla="*/ 151 h 151"/>
                  <a:gd name="T16" fmla="*/ 31 w 73"/>
                  <a:gd name="T17" fmla="*/ 150 h 151"/>
                  <a:gd name="T18" fmla="*/ 24 w 73"/>
                  <a:gd name="T19" fmla="*/ 145 h 151"/>
                  <a:gd name="T20" fmla="*/ 16 w 73"/>
                  <a:gd name="T21" fmla="*/ 136 h 151"/>
                  <a:gd name="T22" fmla="*/ 9 w 73"/>
                  <a:gd name="T23" fmla="*/ 123 h 151"/>
                  <a:gd name="T24" fmla="*/ 4 w 73"/>
                  <a:gd name="T25" fmla="*/ 107 h 151"/>
                  <a:gd name="T26" fmla="*/ 2 w 73"/>
                  <a:gd name="T27" fmla="*/ 88 h 151"/>
                  <a:gd name="T28" fmla="*/ 0 w 73"/>
                  <a:gd name="T29" fmla="*/ 70 h 151"/>
                  <a:gd name="T30" fmla="*/ 2 w 73"/>
                  <a:gd name="T31" fmla="*/ 51 h 151"/>
                  <a:gd name="T32" fmla="*/ 5 w 73"/>
                  <a:gd name="T33" fmla="*/ 36 h 151"/>
                  <a:gd name="T34" fmla="*/ 11 w 73"/>
                  <a:gd name="T35" fmla="*/ 20 h 151"/>
                  <a:gd name="T36" fmla="*/ 17 w 73"/>
                  <a:gd name="T37" fmla="*/ 10 h 151"/>
                  <a:gd name="T38" fmla="*/ 27 w 73"/>
                  <a:gd name="T39" fmla="*/ 1 h 151"/>
                  <a:gd name="T40" fmla="*/ 37 w 73"/>
                  <a:gd name="T41" fmla="*/ 0 h 151"/>
                  <a:gd name="T42" fmla="*/ 44 w 73"/>
                  <a:gd name="T43" fmla="*/ 2 h 151"/>
                  <a:gd name="T44" fmla="*/ 53 w 73"/>
                  <a:gd name="T45" fmla="*/ 10 h 151"/>
                  <a:gd name="T46" fmla="*/ 60 w 73"/>
                  <a:gd name="T47" fmla="*/ 20 h 151"/>
                  <a:gd name="T48" fmla="*/ 66 w 73"/>
                  <a:gd name="T49" fmla="*/ 35 h 151"/>
                  <a:gd name="T50" fmla="*/ 66 w 73"/>
                  <a:gd name="T51" fmla="*/ 42 h 151"/>
                  <a:gd name="T52" fmla="*/ 62 w 73"/>
                  <a:gd name="T53" fmla="*/ 27 h 151"/>
                  <a:gd name="T54" fmla="*/ 56 w 73"/>
                  <a:gd name="T55" fmla="*/ 15 h 151"/>
                  <a:gd name="T56" fmla="*/ 48 w 73"/>
                  <a:gd name="T57" fmla="*/ 7 h 151"/>
                  <a:gd name="T58" fmla="*/ 39 w 73"/>
                  <a:gd name="T59" fmla="*/ 4 h 151"/>
                  <a:gd name="T60" fmla="*/ 31 w 73"/>
                  <a:gd name="T61" fmla="*/ 2 h 151"/>
                  <a:gd name="T62" fmla="*/ 24 w 73"/>
                  <a:gd name="T63" fmla="*/ 7 h 151"/>
                  <a:gd name="T64" fmla="*/ 14 w 73"/>
                  <a:gd name="T65" fmla="*/ 18 h 151"/>
                  <a:gd name="T66" fmla="*/ 8 w 73"/>
                  <a:gd name="T67" fmla="*/ 31 h 151"/>
                  <a:gd name="T68" fmla="*/ 4 w 73"/>
                  <a:gd name="T69" fmla="*/ 46 h 151"/>
                  <a:gd name="T70" fmla="*/ 3 w 73"/>
                  <a:gd name="T71" fmla="*/ 63 h 151"/>
                  <a:gd name="T72" fmla="*/ 2 w 73"/>
                  <a:gd name="T73" fmla="*/ 81 h 151"/>
                  <a:gd name="T74" fmla="*/ 4 w 73"/>
                  <a:gd name="T75" fmla="*/ 98 h 151"/>
                  <a:gd name="T76" fmla="*/ 8 w 73"/>
                  <a:gd name="T77" fmla="*/ 115 h 151"/>
                  <a:gd name="T78" fmla="*/ 13 w 73"/>
                  <a:gd name="T79" fmla="*/ 129 h 151"/>
                  <a:gd name="T80" fmla="*/ 21 w 73"/>
                  <a:gd name="T81" fmla="*/ 140 h 151"/>
                  <a:gd name="T82" fmla="*/ 29 w 73"/>
                  <a:gd name="T83" fmla="*/ 146 h 151"/>
                  <a:gd name="T84" fmla="*/ 37 w 73"/>
                  <a:gd name="T85" fmla="*/ 149 h 151"/>
                  <a:gd name="T86" fmla="*/ 46 w 73"/>
                  <a:gd name="T87" fmla="*/ 147 h 151"/>
                  <a:gd name="T88" fmla="*/ 53 w 73"/>
                  <a:gd name="T89" fmla="*/ 141 h 151"/>
                  <a:gd name="T90" fmla="*/ 60 w 73"/>
                  <a:gd name="T91" fmla="*/ 131 h 151"/>
                  <a:gd name="T92" fmla="*/ 65 w 73"/>
                  <a:gd name="T93" fmla="*/ 118 h 151"/>
                  <a:gd name="T94" fmla="*/ 69 w 73"/>
                  <a:gd name="T95" fmla="*/ 102 h 151"/>
                  <a:gd name="T96" fmla="*/ 72 w 73"/>
                  <a:gd name="T97" fmla="*/ 85 h 151"/>
                  <a:gd name="T98" fmla="*/ 70 w 73"/>
                  <a:gd name="T99" fmla="*/ 67 h 151"/>
                  <a:gd name="T100" fmla="*/ 69 w 73"/>
                  <a:gd name="T101" fmla="*/ 49 h 1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
                  <a:gd name="T154" fmla="*/ 0 h 151"/>
                  <a:gd name="T155" fmla="*/ 73 w 73"/>
                  <a:gd name="T156" fmla="*/ 151 h 1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 h="151">
                    <a:moveTo>
                      <a:pt x="69" y="45"/>
                    </a:moveTo>
                    <a:lnTo>
                      <a:pt x="70" y="48"/>
                    </a:lnTo>
                    <a:lnTo>
                      <a:pt x="70" y="51"/>
                    </a:lnTo>
                    <a:lnTo>
                      <a:pt x="72" y="55"/>
                    </a:lnTo>
                    <a:lnTo>
                      <a:pt x="72" y="59"/>
                    </a:lnTo>
                    <a:lnTo>
                      <a:pt x="72" y="63"/>
                    </a:lnTo>
                    <a:lnTo>
                      <a:pt x="72" y="67"/>
                    </a:lnTo>
                    <a:lnTo>
                      <a:pt x="73" y="71"/>
                    </a:lnTo>
                    <a:lnTo>
                      <a:pt x="73" y="74"/>
                    </a:lnTo>
                    <a:lnTo>
                      <a:pt x="73" y="77"/>
                    </a:lnTo>
                    <a:lnTo>
                      <a:pt x="73" y="81"/>
                    </a:lnTo>
                    <a:lnTo>
                      <a:pt x="73" y="85"/>
                    </a:lnTo>
                    <a:lnTo>
                      <a:pt x="72" y="89"/>
                    </a:lnTo>
                    <a:lnTo>
                      <a:pt x="72" y="92"/>
                    </a:lnTo>
                    <a:lnTo>
                      <a:pt x="72" y="96"/>
                    </a:lnTo>
                    <a:lnTo>
                      <a:pt x="72" y="99"/>
                    </a:lnTo>
                    <a:lnTo>
                      <a:pt x="70" y="102"/>
                    </a:lnTo>
                    <a:lnTo>
                      <a:pt x="70" y="106"/>
                    </a:lnTo>
                    <a:lnTo>
                      <a:pt x="69" y="110"/>
                    </a:lnTo>
                    <a:lnTo>
                      <a:pt x="69" y="112"/>
                    </a:lnTo>
                    <a:lnTo>
                      <a:pt x="68" y="116"/>
                    </a:lnTo>
                    <a:lnTo>
                      <a:pt x="66" y="119"/>
                    </a:lnTo>
                    <a:lnTo>
                      <a:pt x="66" y="121"/>
                    </a:lnTo>
                    <a:lnTo>
                      <a:pt x="65" y="124"/>
                    </a:lnTo>
                    <a:lnTo>
                      <a:pt x="64" y="128"/>
                    </a:lnTo>
                    <a:lnTo>
                      <a:pt x="62" y="131"/>
                    </a:lnTo>
                    <a:lnTo>
                      <a:pt x="61" y="133"/>
                    </a:lnTo>
                    <a:lnTo>
                      <a:pt x="60" y="134"/>
                    </a:lnTo>
                    <a:lnTo>
                      <a:pt x="59" y="137"/>
                    </a:lnTo>
                    <a:lnTo>
                      <a:pt x="57" y="140"/>
                    </a:lnTo>
                    <a:lnTo>
                      <a:pt x="56" y="141"/>
                    </a:lnTo>
                    <a:lnTo>
                      <a:pt x="53" y="144"/>
                    </a:lnTo>
                    <a:lnTo>
                      <a:pt x="52" y="145"/>
                    </a:lnTo>
                    <a:lnTo>
                      <a:pt x="51" y="146"/>
                    </a:lnTo>
                    <a:lnTo>
                      <a:pt x="49" y="147"/>
                    </a:lnTo>
                    <a:lnTo>
                      <a:pt x="47" y="149"/>
                    </a:lnTo>
                    <a:lnTo>
                      <a:pt x="46" y="150"/>
                    </a:lnTo>
                    <a:lnTo>
                      <a:pt x="44" y="150"/>
                    </a:lnTo>
                    <a:lnTo>
                      <a:pt x="42" y="151"/>
                    </a:lnTo>
                    <a:lnTo>
                      <a:pt x="40" y="151"/>
                    </a:lnTo>
                    <a:lnTo>
                      <a:pt x="38" y="151"/>
                    </a:lnTo>
                    <a:lnTo>
                      <a:pt x="37" y="151"/>
                    </a:lnTo>
                    <a:lnTo>
                      <a:pt x="35" y="151"/>
                    </a:lnTo>
                    <a:lnTo>
                      <a:pt x="33" y="151"/>
                    </a:lnTo>
                    <a:lnTo>
                      <a:pt x="31" y="150"/>
                    </a:lnTo>
                    <a:lnTo>
                      <a:pt x="30" y="150"/>
                    </a:lnTo>
                    <a:lnTo>
                      <a:pt x="29" y="149"/>
                    </a:lnTo>
                    <a:lnTo>
                      <a:pt x="26" y="147"/>
                    </a:lnTo>
                    <a:lnTo>
                      <a:pt x="25" y="146"/>
                    </a:lnTo>
                    <a:lnTo>
                      <a:pt x="24" y="145"/>
                    </a:lnTo>
                    <a:lnTo>
                      <a:pt x="21" y="144"/>
                    </a:lnTo>
                    <a:lnTo>
                      <a:pt x="20" y="142"/>
                    </a:lnTo>
                    <a:lnTo>
                      <a:pt x="18" y="140"/>
                    </a:lnTo>
                    <a:lnTo>
                      <a:pt x="17" y="138"/>
                    </a:lnTo>
                    <a:lnTo>
                      <a:pt x="16" y="136"/>
                    </a:lnTo>
                    <a:lnTo>
                      <a:pt x="14" y="133"/>
                    </a:lnTo>
                    <a:lnTo>
                      <a:pt x="13" y="131"/>
                    </a:lnTo>
                    <a:lnTo>
                      <a:pt x="12" y="128"/>
                    </a:lnTo>
                    <a:lnTo>
                      <a:pt x="11" y="125"/>
                    </a:lnTo>
                    <a:lnTo>
                      <a:pt x="9" y="123"/>
                    </a:lnTo>
                    <a:lnTo>
                      <a:pt x="8" y="120"/>
                    </a:lnTo>
                    <a:lnTo>
                      <a:pt x="7" y="116"/>
                    </a:lnTo>
                    <a:lnTo>
                      <a:pt x="5" y="114"/>
                    </a:lnTo>
                    <a:lnTo>
                      <a:pt x="5" y="110"/>
                    </a:lnTo>
                    <a:lnTo>
                      <a:pt x="4" y="107"/>
                    </a:lnTo>
                    <a:lnTo>
                      <a:pt x="3" y="103"/>
                    </a:lnTo>
                    <a:lnTo>
                      <a:pt x="3" y="99"/>
                    </a:lnTo>
                    <a:lnTo>
                      <a:pt x="2" y="96"/>
                    </a:lnTo>
                    <a:lnTo>
                      <a:pt x="2" y="92"/>
                    </a:lnTo>
                    <a:lnTo>
                      <a:pt x="2" y="88"/>
                    </a:lnTo>
                    <a:lnTo>
                      <a:pt x="2" y="85"/>
                    </a:lnTo>
                    <a:lnTo>
                      <a:pt x="0" y="81"/>
                    </a:lnTo>
                    <a:lnTo>
                      <a:pt x="0" y="77"/>
                    </a:lnTo>
                    <a:lnTo>
                      <a:pt x="0" y="74"/>
                    </a:lnTo>
                    <a:lnTo>
                      <a:pt x="0" y="70"/>
                    </a:lnTo>
                    <a:lnTo>
                      <a:pt x="0" y="66"/>
                    </a:lnTo>
                    <a:lnTo>
                      <a:pt x="2" y="63"/>
                    </a:lnTo>
                    <a:lnTo>
                      <a:pt x="2" y="59"/>
                    </a:lnTo>
                    <a:lnTo>
                      <a:pt x="2" y="55"/>
                    </a:lnTo>
                    <a:lnTo>
                      <a:pt x="2" y="51"/>
                    </a:lnTo>
                    <a:lnTo>
                      <a:pt x="3" y="49"/>
                    </a:lnTo>
                    <a:lnTo>
                      <a:pt x="3" y="45"/>
                    </a:lnTo>
                    <a:lnTo>
                      <a:pt x="4" y="42"/>
                    </a:lnTo>
                    <a:lnTo>
                      <a:pt x="4" y="39"/>
                    </a:lnTo>
                    <a:lnTo>
                      <a:pt x="5" y="36"/>
                    </a:lnTo>
                    <a:lnTo>
                      <a:pt x="7" y="32"/>
                    </a:lnTo>
                    <a:lnTo>
                      <a:pt x="7" y="29"/>
                    </a:lnTo>
                    <a:lnTo>
                      <a:pt x="8" y="27"/>
                    </a:lnTo>
                    <a:lnTo>
                      <a:pt x="9" y="24"/>
                    </a:lnTo>
                    <a:lnTo>
                      <a:pt x="11" y="20"/>
                    </a:lnTo>
                    <a:lnTo>
                      <a:pt x="12" y="19"/>
                    </a:lnTo>
                    <a:lnTo>
                      <a:pt x="13" y="16"/>
                    </a:lnTo>
                    <a:lnTo>
                      <a:pt x="14" y="14"/>
                    </a:lnTo>
                    <a:lnTo>
                      <a:pt x="16" y="11"/>
                    </a:lnTo>
                    <a:lnTo>
                      <a:pt x="17" y="10"/>
                    </a:lnTo>
                    <a:lnTo>
                      <a:pt x="20" y="7"/>
                    </a:lnTo>
                    <a:lnTo>
                      <a:pt x="22" y="5"/>
                    </a:lnTo>
                    <a:lnTo>
                      <a:pt x="24" y="4"/>
                    </a:lnTo>
                    <a:lnTo>
                      <a:pt x="26" y="2"/>
                    </a:lnTo>
                    <a:lnTo>
                      <a:pt x="27" y="1"/>
                    </a:lnTo>
                    <a:lnTo>
                      <a:pt x="29" y="1"/>
                    </a:lnTo>
                    <a:lnTo>
                      <a:pt x="31" y="0"/>
                    </a:lnTo>
                    <a:lnTo>
                      <a:pt x="33" y="0"/>
                    </a:lnTo>
                    <a:lnTo>
                      <a:pt x="35" y="0"/>
                    </a:lnTo>
                    <a:lnTo>
                      <a:pt x="37" y="0"/>
                    </a:lnTo>
                    <a:lnTo>
                      <a:pt x="38" y="0"/>
                    </a:lnTo>
                    <a:lnTo>
                      <a:pt x="40" y="0"/>
                    </a:lnTo>
                    <a:lnTo>
                      <a:pt x="42" y="1"/>
                    </a:lnTo>
                    <a:lnTo>
                      <a:pt x="43" y="1"/>
                    </a:lnTo>
                    <a:lnTo>
                      <a:pt x="44" y="2"/>
                    </a:lnTo>
                    <a:lnTo>
                      <a:pt x="47" y="4"/>
                    </a:lnTo>
                    <a:lnTo>
                      <a:pt x="48" y="5"/>
                    </a:lnTo>
                    <a:lnTo>
                      <a:pt x="49" y="6"/>
                    </a:lnTo>
                    <a:lnTo>
                      <a:pt x="52" y="7"/>
                    </a:lnTo>
                    <a:lnTo>
                      <a:pt x="53" y="10"/>
                    </a:lnTo>
                    <a:lnTo>
                      <a:pt x="55" y="11"/>
                    </a:lnTo>
                    <a:lnTo>
                      <a:pt x="56" y="13"/>
                    </a:lnTo>
                    <a:lnTo>
                      <a:pt x="57" y="15"/>
                    </a:lnTo>
                    <a:lnTo>
                      <a:pt x="59" y="18"/>
                    </a:lnTo>
                    <a:lnTo>
                      <a:pt x="60" y="20"/>
                    </a:lnTo>
                    <a:lnTo>
                      <a:pt x="61" y="23"/>
                    </a:lnTo>
                    <a:lnTo>
                      <a:pt x="62" y="26"/>
                    </a:lnTo>
                    <a:lnTo>
                      <a:pt x="64" y="28"/>
                    </a:lnTo>
                    <a:lnTo>
                      <a:pt x="65" y="32"/>
                    </a:lnTo>
                    <a:lnTo>
                      <a:pt x="66" y="35"/>
                    </a:lnTo>
                    <a:lnTo>
                      <a:pt x="68" y="37"/>
                    </a:lnTo>
                    <a:lnTo>
                      <a:pt x="68" y="41"/>
                    </a:lnTo>
                    <a:lnTo>
                      <a:pt x="69" y="45"/>
                    </a:lnTo>
                    <a:lnTo>
                      <a:pt x="68" y="46"/>
                    </a:lnTo>
                    <a:lnTo>
                      <a:pt x="66" y="42"/>
                    </a:lnTo>
                    <a:lnTo>
                      <a:pt x="66" y="39"/>
                    </a:lnTo>
                    <a:lnTo>
                      <a:pt x="65" y="36"/>
                    </a:lnTo>
                    <a:lnTo>
                      <a:pt x="64" y="33"/>
                    </a:lnTo>
                    <a:lnTo>
                      <a:pt x="62" y="29"/>
                    </a:lnTo>
                    <a:lnTo>
                      <a:pt x="62" y="27"/>
                    </a:lnTo>
                    <a:lnTo>
                      <a:pt x="61" y="24"/>
                    </a:lnTo>
                    <a:lnTo>
                      <a:pt x="60" y="22"/>
                    </a:lnTo>
                    <a:lnTo>
                      <a:pt x="59" y="20"/>
                    </a:lnTo>
                    <a:lnTo>
                      <a:pt x="57" y="18"/>
                    </a:lnTo>
                    <a:lnTo>
                      <a:pt x="56" y="15"/>
                    </a:lnTo>
                    <a:lnTo>
                      <a:pt x="53" y="14"/>
                    </a:lnTo>
                    <a:lnTo>
                      <a:pt x="52" y="11"/>
                    </a:lnTo>
                    <a:lnTo>
                      <a:pt x="51" y="10"/>
                    </a:lnTo>
                    <a:lnTo>
                      <a:pt x="49" y="9"/>
                    </a:lnTo>
                    <a:lnTo>
                      <a:pt x="48" y="7"/>
                    </a:lnTo>
                    <a:lnTo>
                      <a:pt x="47" y="6"/>
                    </a:lnTo>
                    <a:lnTo>
                      <a:pt x="44" y="5"/>
                    </a:lnTo>
                    <a:lnTo>
                      <a:pt x="43" y="5"/>
                    </a:lnTo>
                    <a:lnTo>
                      <a:pt x="42" y="4"/>
                    </a:lnTo>
                    <a:lnTo>
                      <a:pt x="39" y="4"/>
                    </a:lnTo>
                    <a:lnTo>
                      <a:pt x="38" y="2"/>
                    </a:lnTo>
                    <a:lnTo>
                      <a:pt x="37" y="2"/>
                    </a:lnTo>
                    <a:lnTo>
                      <a:pt x="35" y="2"/>
                    </a:lnTo>
                    <a:lnTo>
                      <a:pt x="33" y="2"/>
                    </a:lnTo>
                    <a:lnTo>
                      <a:pt x="31" y="2"/>
                    </a:lnTo>
                    <a:lnTo>
                      <a:pt x="30" y="4"/>
                    </a:lnTo>
                    <a:lnTo>
                      <a:pt x="27" y="4"/>
                    </a:lnTo>
                    <a:lnTo>
                      <a:pt x="26" y="5"/>
                    </a:lnTo>
                    <a:lnTo>
                      <a:pt x="25" y="6"/>
                    </a:lnTo>
                    <a:lnTo>
                      <a:pt x="24" y="7"/>
                    </a:lnTo>
                    <a:lnTo>
                      <a:pt x="20" y="10"/>
                    </a:lnTo>
                    <a:lnTo>
                      <a:pt x="18" y="13"/>
                    </a:lnTo>
                    <a:lnTo>
                      <a:pt x="17" y="14"/>
                    </a:lnTo>
                    <a:lnTo>
                      <a:pt x="16" y="16"/>
                    </a:lnTo>
                    <a:lnTo>
                      <a:pt x="14" y="18"/>
                    </a:lnTo>
                    <a:lnTo>
                      <a:pt x="13" y="20"/>
                    </a:lnTo>
                    <a:lnTo>
                      <a:pt x="12" y="23"/>
                    </a:lnTo>
                    <a:lnTo>
                      <a:pt x="11" y="26"/>
                    </a:lnTo>
                    <a:lnTo>
                      <a:pt x="9" y="28"/>
                    </a:lnTo>
                    <a:lnTo>
                      <a:pt x="8" y="31"/>
                    </a:lnTo>
                    <a:lnTo>
                      <a:pt x="8" y="33"/>
                    </a:lnTo>
                    <a:lnTo>
                      <a:pt x="7" y="37"/>
                    </a:lnTo>
                    <a:lnTo>
                      <a:pt x="5" y="40"/>
                    </a:lnTo>
                    <a:lnTo>
                      <a:pt x="5" y="42"/>
                    </a:lnTo>
                    <a:lnTo>
                      <a:pt x="4" y="46"/>
                    </a:lnTo>
                    <a:lnTo>
                      <a:pt x="4" y="49"/>
                    </a:lnTo>
                    <a:lnTo>
                      <a:pt x="3" y="53"/>
                    </a:lnTo>
                    <a:lnTo>
                      <a:pt x="3" y="57"/>
                    </a:lnTo>
                    <a:lnTo>
                      <a:pt x="3" y="59"/>
                    </a:lnTo>
                    <a:lnTo>
                      <a:pt x="3" y="63"/>
                    </a:lnTo>
                    <a:lnTo>
                      <a:pt x="2" y="67"/>
                    </a:lnTo>
                    <a:lnTo>
                      <a:pt x="2" y="70"/>
                    </a:lnTo>
                    <a:lnTo>
                      <a:pt x="2" y="74"/>
                    </a:lnTo>
                    <a:lnTo>
                      <a:pt x="2" y="77"/>
                    </a:lnTo>
                    <a:lnTo>
                      <a:pt x="2" y="81"/>
                    </a:lnTo>
                    <a:lnTo>
                      <a:pt x="3" y="84"/>
                    </a:lnTo>
                    <a:lnTo>
                      <a:pt x="3" y="88"/>
                    </a:lnTo>
                    <a:lnTo>
                      <a:pt x="3" y="92"/>
                    </a:lnTo>
                    <a:lnTo>
                      <a:pt x="3" y="96"/>
                    </a:lnTo>
                    <a:lnTo>
                      <a:pt x="4" y="98"/>
                    </a:lnTo>
                    <a:lnTo>
                      <a:pt x="4" y="102"/>
                    </a:lnTo>
                    <a:lnTo>
                      <a:pt x="5" y="106"/>
                    </a:lnTo>
                    <a:lnTo>
                      <a:pt x="7" y="109"/>
                    </a:lnTo>
                    <a:lnTo>
                      <a:pt x="7" y="112"/>
                    </a:lnTo>
                    <a:lnTo>
                      <a:pt x="8" y="115"/>
                    </a:lnTo>
                    <a:lnTo>
                      <a:pt x="9" y="119"/>
                    </a:lnTo>
                    <a:lnTo>
                      <a:pt x="11" y="121"/>
                    </a:lnTo>
                    <a:lnTo>
                      <a:pt x="11" y="124"/>
                    </a:lnTo>
                    <a:lnTo>
                      <a:pt x="12" y="127"/>
                    </a:lnTo>
                    <a:lnTo>
                      <a:pt x="13" y="129"/>
                    </a:lnTo>
                    <a:lnTo>
                      <a:pt x="14" y="132"/>
                    </a:lnTo>
                    <a:lnTo>
                      <a:pt x="16" y="134"/>
                    </a:lnTo>
                    <a:lnTo>
                      <a:pt x="17" y="136"/>
                    </a:lnTo>
                    <a:lnTo>
                      <a:pt x="20" y="138"/>
                    </a:lnTo>
                    <a:lnTo>
                      <a:pt x="21" y="140"/>
                    </a:lnTo>
                    <a:lnTo>
                      <a:pt x="22" y="141"/>
                    </a:lnTo>
                    <a:lnTo>
                      <a:pt x="24" y="142"/>
                    </a:lnTo>
                    <a:lnTo>
                      <a:pt x="25" y="144"/>
                    </a:lnTo>
                    <a:lnTo>
                      <a:pt x="27" y="145"/>
                    </a:lnTo>
                    <a:lnTo>
                      <a:pt x="29" y="146"/>
                    </a:lnTo>
                    <a:lnTo>
                      <a:pt x="30" y="147"/>
                    </a:lnTo>
                    <a:lnTo>
                      <a:pt x="31" y="147"/>
                    </a:lnTo>
                    <a:lnTo>
                      <a:pt x="34" y="149"/>
                    </a:lnTo>
                    <a:lnTo>
                      <a:pt x="35" y="149"/>
                    </a:lnTo>
                    <a:lnTo>
                      <a:pt x="37" y="149"/>
                    </a:lnTo>
                    <a:lnTo>
                      <a:pt x="38" y="149"/>
                    </a:lnTo>
                    <a:lnTo>
                      <a:pt x="40" y="149"/>
                    </a:lnTo>
                    <a:lnTo>
                      <a:pt x="42" y="149"/>
                    </a:lnTo>
                    <a:lnTo>
                      <a:pt x="43" y="147"/>
                    </a:lnTo>
                    <a:lnTo>
                      <a:pt x="46" y="147"/>
                    </a:lnTo>
                    <a:lnTo>
                      <a:pt x="47" y="146"/>
                    </a:lnTo>
                    <a:lnTo>
                      <a:pt x="48" y="145"/>
                    </a:lnTo>
                    <a:lnTo>
                      <a:pt x="51" y="144"/>
                    </a:lnTo>
                    <a:lnTo>
                      <a:pt x="52" y="142"/>
                    </a:lnTo>
                    <a:lnTo>
                      <a:pt x="53" y="141"/>
                    </a:lnTo>
                    <a:lnTo>
                      <a:pt x="55" y="140"/>
                    </a:lnTo>
                    <a:lnTo>
                      <a:pt x="56" y="137"/>
                    </a:lnTo>
                    <a:lnTo>
                      <a:pt x="57" y="136"/>
                    </a:lnTo>
                    <a:lnTo>
                      <a:pt x="59" y="133"/>
                    </a:lnTo>
                    <a:lnTo>
                      <a:pt x="60" y="131"/>
                    </a:lnTo>
                    <a:lnTo>
                      <a:pt x="61" y="128"/>
                    </a:lnTo>
                    <a:lnTo>
                      <a:pt x="62" y="125"/>
                    </a:lnTo>
                    <a:lnTo>
                      <a:pt x="64" y="123"/>
                    </a:lnTo>
                    <a:lnTo>
                      <a:pt x="65" y="120"/>
                    </a:lnTo>
                    <a:lnTo>
                      <a:pt x="65" y="118"/>
                    </a:lnTo>
                    <a:lnTo>
                      <a:pt x="66" y="115"/>
                    </a:lnTo>
                    <a:lnTo>
                      <a:pt x="68" y="111"/>
                    </a:lnTo>
                    <a:lnTo>
                      <a:pt x="68" y="109"/>
                    </a:lnTo>
                    <a:lnTo>
                      <a:pt x="69" y="105"/>
                    </a:lnTo>
                    <a:lnTo>
                      <a:pt x="69" y="102"/>
                    </a:lnTo>
                    <a:lnTo>
                      <a:pt x="70" y="98"/>
                    </a:lnTo>
                    <a:lnTo>
                      <a:pt x="70" y="96"/>
                    </a:lnTo>
                    <a:lnTo>
                      <a:pt x="70" y="92"/>
                    </a:lnTo>
                    <a:lnTo>
                      <a:pt x="70" y="88"/>
                    </a:lnTo>
                    <a:lnTo>
                      <a:pt x="72" y="85"/>
                    </a:lnTo>
                    <a:lnTo>
                      <a:pt x="72" y="81"/>
                    </a:lnTo>
                    <a:lnTo>
                      <a:pt x="72" y="77"/>
                    </a:lnTo>
                    <a:lnTo>
                      <a:pt x="72" y="74"/>
                    </a:lnTo>
                    <a:lnTo>
                      <a:pt x="72" y="71"/>
                    </a:lnTo>
                    <a:lnTo>
                      <a:pt x="70" y="67"/>
                    </a:lnTo>
                    <a:lnTo>
                      <a:pt x="70" y="63"/>
                    </a:lnTo>
                    <a:lnTo>
                      <a:pt x="70" y="59"/>
                    </a:lnTo>
                    <a:lnTo>
                      <a:pt x="70" y="57"/>
                    </a:lnTo>
                    <a:lnTo>
                      <a:pt x="69" y="53"/>
                    </a:lnTo>
                    <a:lnTo>
                      <a:pt x="69" y="49"/>
                    </a:lnTo>
                    <a:lnTo>
                      <a:pt x="68" y="46"/>
                    </a:lnTo>
                    <a:lnTo>
                      <a:pt x="69" y="45"/>
                    </a:lnTo>
                    <a:close/>
                  </a:path>
                </a:pathLst>
              </a:custGeom>
              <a:solidFill>
                <a:srgbClr val="808080"/>
              </a:solidFill>
              <a:ln w="9525">
                <a:noFill/>
                <a:round/>
                <a:headEnd/>
                <a:tailEnd/>
              </a:ln>
            </p:spPr>
            <p:txBody>
              <a:bodyPr/>
              <a:lstStyle/>
              <a:p>
                <a:endParaRPr lang="en-US"/>
              </a:p>
            </p:txBody>
          </p:sp>
          <p:sp>
            <p:nvSpPr>
              <p:cNvPr id="508" name="Freeform 654"/>
              <p:cNvSpPr>
                <a:spLocks/>
              </p:cNvSpPr>
              <p:nvPr/>
            </p:nvSpPr>
            <p:spPr bwMode="auto">
              <a:xfrm>
                <a:off x="2690" y="1270"/>
                <a:ext cx="82" cy="170"/>
              </a:xfrm>
              <a:custGeom>
                <a:avLst/>
                <a:gdLst>
                  <a:gd name="T0" fmla="*/ 29 w 82"/>
                  <a:gd name="T1" fmla="*/ 3 h 170"/>
                  <a:gd name="T2" fmla="*/ 35 w 82"/>
                  <a:gd name="T3" fmla="*/ 0 h 170"/>
                  <a:gd name="T4" fmla="*/ 42 w 82"/>
                  <a:gd name="T5" fmla="*/ 0 h 170"/>
                  <a:gd name="T6" fmla="*/ 48 w 82"/>
                  <a:gd name="T7" fmla="*/ 2 h 170"/>
                  <a:gd name="T8" fmla="*/ 55 w 82"/>
                  <a:gd name="T9" fmla="*/ 6 h 170"/>
                  <a:gd name="T10" fmla="*/ 61 w 82"/>
                  <a:gd name="T11" fmla="*/ 12 h 170"/>
                  <a:gd name="T12" fmla="*/ 64 w 82"/>
                  <a:gd name="T13" fmla="*/ 17 h 170"/>
                  <a:gd name="T14" fmla="*/ 68 w 82"/>
                  <a:gd name="T15" fmla="*/ 22 h 170"/>
                  <a:gd name="T16" fmla="*/ 70 w 82"/>
                  <a:gd name="T17" fmla="*/ 29 h 170"/>
                  <a:gd name="T18" fmla="*/ 73 w 82"/>
                  <a:gd name="T19" fmla="*/ 35 h 170"/>
                  <a:gd name="T20" fmla="*/ 75 w 82"/>
                  <a:gd name="T21" fmla="*/ 46 h 170"/>
                  <a:gd name="T22" fmla="*/ 79 w 82"/>
                  <a:gd name="T23" fmla="*/ 59 h 170"/>
                  <a:gd name="T24" fmla="*/ 81 w 82"/>
                  <a:gd name="T25" fmla="*/ 66 h 170"/>
                  <a:gd name="T26" fmla="*/ 81 w 82"/>
                  <a:gd name="T27" fmla="*/ 73 h 170"/>
                  <a:gd name="T28" fmla="*/ 82 w 82"/>
                  <a:gd name="T29" fmla="*/ 81 h 170"/>
                  <a:gd name="T30" fmla="*/ 82 w 82"/>
                  <a:gd name="T31" fmla="*/ 89 h 170"/>
                  <a:gd name="T32" fmla="*/ 82 w 82"/>
                  <a:gd name="T33" fmla="*/ 95 h 170"/>
                  <a:gd name="T34" fmla="*/ 81 w 82"/>
                  <a:gd name="T35" fmla="*/ 103 h 170"/>
                  <a:gd name="T36" fmla="*/ 81 w 82"/>
                  <a:gd name="T37" fmla="*/ 111 h 170"/>
                  <a:gd name="T38" fmla="*/ 78 w 82"/>
                  <a:gd name="T39" fmla="*/ 124 h 170"/>
                  <a:gd name="T40" fmla="*/ 77 w 82"/>
                  <a:gd name="T41" fmla="*/ 130 h 170"/>
                  <a:gd name="T42" fmla="*/ 74 w 82"/>
                  <a:gd name="T43" fmla="*/ 136 h 170"/>
                  <a:gd name="T44" fmla="*/ 72 w 82"/>
                  <a:gd name="T45" fmla="*/ 143 h 170"/>
                  <a:gd name="T46" fmla="*/ 69 w 82"/>
                  <a:gd name="T47" fmla="*/ 148 h 170"/>
                  <a:gd name="T48" fmla="*/ 66 w 82"/>
                  <a:gd name="T49" fmla="*/ 155 h 170"/>
                  <a:gd name="T50" fmla="*/ 63 w 82"/>
                  <a:gd name="T51" fmla="*/ 159 h 170"/>
                  <a:gd name="T52" fmla="*/ 56 w 82"/>
                  <a:gd name="T53" fmla="*/ 165 h 170"/>
                  <a:gd name="T54" fmla="*/ 51 w 82"/>
                  <a:gd name="T55" fmla="*/ 169 h 170"/>
                  <a:gd name="T56" fmla="*/ 44 w 82"/>
                  <a:gd name="T57" fmla="*/ 170 h 170"/>
                  <a:gd name="T58" fmla="*/ 38 w 82"/>
                  <a:gd name="T59" fmla="*/ 170 h 170"/>
                  <a:gd name="T60" fmla="*/ 31 w 82"/>
                  <a:gd name="T61" fmla="*/ 168 h 170"/>
                  <a:gd name="T62" fmla="*/ 24 w 82"/>
                  <a:gd name="T63" fmla="*/ 161 h 170"/>
                  <a:gd name="T64" fmla="*/ 20 w 82"/>
                  <a:gd name="T65" fmla="*/ 155 h 170"/>
                  <a:gd name="T66" fmla="*/ 16 w 82"/>
                  <a:gd name="T67" fmla="*/ 149 h 170"/>
                  <a:gd name="T68" fmla="*/ 12 w 82"/>
                  <a:gd name="T69" fmla="*/ 144 h 170"/>
                  <a:gd name="T70" fmla="*/ 11 w 82"/>
                  <a:gd name="T71" fmla="*/ 138 h 170"/>
                  <a:gd name="T72" fmla="*/ 8 w 82"/>
                  <a:gd name="T73" fmla="*/ 131 h 170"/>
                  <a:gd name="T74" fmla="*/ 4 w 82"/>
                  <a:gd name="T75" fmla="*/ 116 h 170"/>
                  <a:gd name="T76" fmla="*/ 3 w 82"/>
                  <a:gd name="T77" fmla="*/ 108 h 170"/>
                  <a:gd name="T78" fmla="*/ 2 w 82"/>
                  <a:gd name="T79" fmla="*/ 100 h 170"/>
                  <a:gd name="T80" fmla="*/ 2 w 82"/>
                  <a:gd name="T81" fmla="*/ 92 h 170"/>
                  <a:gd name="T82" fmla="*/ 0 w 82"/>
                  <a:gd name="T83" fmla="*/ 85 h 170"/>
                  <a:gd name="T84" fmla="*/ 0 w 82"/>
                  <a:gd name="T85" fmla="*/ 78 h 170"/>
                  <a:gd name="T86" fmla="*/ 2 w 82"/>
                  <a:gd name="T87" fmla="*/ 70 h 170"/>
                  <a:gd name="T88" fmla="*/ 2 w 82"/>
                  <a:gd name="T89" fmla="*/ 63 h 170"/>
                  <a:gd name="T90" fmla="*/ 4 w 82"/>
                  <a:gd name="T91" fmla="*/ 51 h 170"/>
                  <a:gd name="T92" fmla="*/ 6 w 82"/>
                  <a:gd name="T93" fmla="*/ 43 h 170"/>
                  <a:gd name="T94" fmla="*/ 7 w 82"/>
                  <a:gd name="T95" fmla="*/ 37 h 170"/>
                  <a:gd name="T96" fmla="*/ 9 w 82"/>
                  <a:gd name="T97" fmla="*/ 30 h 170"/>
                  <a:gd name="T98" fmla="*/ 12 w 82"/>
                  <a:gd name="T99" fmla="*/ 25 h 170"/>
                  <a:gd name="T100" fmla="*/ 15 w 82"/>
                  <a:gd name="T101" fmla="*/ 19 h 170"/>
                  <a:gd name="T102" fmla="*/ 18 w 82"/>
                  <a:gd name="T103" fmla="*/ 13 h 1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2"/>
                  <a:gd name="T157" fmla="*/ 0 h 170"/>
                  <a:gd name="T158" fmla="*/ 82 w 82"/>
                  <a:gd name="T159" fmla="*/ 170 h 1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2" h="170">
                    <a:moveTo>
                      <a:pt x="24" y="7"/>
                    </a:moveTo>
                    <a:lnTo>
                      <a:pt x="25" y="6"/>
                    </a:lnTo>
                    <a:lnTo>
                      <a:pt x="26" y="6"/>
                    </a:lnTo>
                    <a:lnTo>
                      <a:pt x="28" y="4"/>
                    </a:lnTo>
                    <a:lnTo>
                      <a:pt x="29" y="3"/>
                    </a:lnTo>
                    <a:lnTo>
                      <a:pt x="30" y="3"/>
                    </a:lnTo>
                    <a:lnTo>
                      <a:pt x="31" y="2"/>
                    </a:lnTo>
                    <a:lnTo>
                      <a:pt x="33" y="2"/>
                    </a:lnTo>
                    <a:lnTo>
                      <a:pt x="34" y="0"/>
                    </a:lnTo>
                    <a:lnTo>
                      <a:pt x="35" y="0"/>
                    </a:lnTo>
                    <a:lnTo>
                      <a:pt x="37" y="0"/>
                    </a:lnTo>
                    <a:lnTo>
                      <a:pt x="38" y="0"/>
                    </a:lnTo>
                    <a:lnTo>
                      <a:pt x="39" y="0"/>
                    </a:lnTo>
                    <a:lnTo>
                      <a:pt x="40" y="0"/>
                    </a:lnTo>
                    <a:lnTo>
                      <a:pt x="42" y="0"/>
                    </a:lnTo>
                    <a:lnTo>
                      <a:pt x="43" y="0"/>
                    </a:lnTo>
                    <a:lnTo>
                      <a:pt x="44" y="0"/>
                    </a:lnTo>
                    <a:lnTo>
                      <a:pt x="46" y="0"/>
                    </a:lnTo>
                    <a:lnTo>
                      <a:pt x="47" y="2"/>
                    </a:lnTo>
                    <a:lnTo>
                      <a:pt x="48" y="2"/>
                    </a:lnTo>
                    <a:lnTo>
                      <a:pt x="50" y="2"/>
                    </a:lnTo>
                    <a:lnTo>
                      <a:pt x="50" y="3"/>
                    </a:lnTo>
                    <a:lnTo>
                      <a:pt x="51" y="3"/>
                    </a:lnTo>
                    <a:lnTo>
                      <a:pt x="52" y="4"/>
                    </a:lnTo>
                    <a:lnTo>
                      <a:pt x="55" y="6"/>
                    </a:lnTo>
                    <a:lnTo>
                      <a:pt x="56" y="7"/>
                    </a:lnTo>
                    <a:lnTo>
                      <a:pt x="57" y="8"/>
                    </a:lnTo>
                    <a:lnTo>
                      <a:pt x="59" y="9"/>
                    </a:lnTo>
                    <a:lnTo>
                      <a:pt x="60" y="11"/>
                    </a:lnTo>
                    <a:lnTo>
                      <a:pt x="61" y="12"/>
                    </a:lnTo>
                    <a:lnTo>
                      <a:pt x="61" y="13"/>
                    </a:lnTo>
                    <a:lnTo>
                      <a:pt x="63" y="13"/>
                    </a:lnTo>
                    <a:lnTo>
                      <a:pt x="63" y="15"/>
                    </a:lnTo>
                    <a:lnTo>
                      <a:pt x="64" y="16"/>
                    </a:lnTo>
                    <a:lnTo>
                      <a:pt x="64" y="17"/>
                    </a:lnTo>
                    <a:lnTo>
                      <a:pt x="65" y="19"/>
                    </a:lnTo>
                    <a:lnTo>
                      <a:pt x="66" y="20"/>
                    </a:lnTo>
                    <a:lnTo>
                      <a:pt x="66" y="21"/>
                    </a:lnTo>
                    <a:lnTo>
                      <a:pt x="68" y="21"/>
                    </a:lnTo>
                    <a:lnTo>
                      <a:pt x="68" y="22"/>
                    </a:lnTo>
                    <a:lnTo>
                      <a:pt x="68" y="24"/>
                    </a:lnTo>
                    <a:lnTo>
                      <a:pt x="69" y="25"/>
                    </a:lnTo>
                    <a:lnTo>
                      <a:pt x="69" y="26"/>
                    </a:lnTo>
                    <a:lnTo>
                      <a:pt x="70" y="26"/>
                    </a:lnTo>
                    <a:lnTo>
                      <a:pt x="70" y="29"/>
                    </a:lnTo>
                    <a:lnTo>
                      <a:pt x="72" y="30"/>
                    </a:lnTo>
                    <a:lnTo>
                      <a:pt x="72" y="31"/>
                    </a:lnTo>
                    <a:lnTo>
                      <a:pt x="72" y="33"/>
                    </a:lnTo>
                    <a:lnTo>
                      <a:pt x="73" y="34"/>
                    </a:lnTo>
                    <a:lnTo>
                      <a:pt x="73" y="35"/>
                    </a:lnTo>
                    <a:lnTo>
                      <a:pt x="73" y="37"/>
                    </a:lnTo>
                    <a:lnTo>
                      <a:pt x="74" y="38"/>
                    </a:lnTo>
                    <a:lnTo>
                      <a:pt x="74" y="39"/>
                    </a:lnTo>
                    <a:lnTo>
                      <a:pt x="75" y="42"/>
                    </a:lnTo>
                    <a:lnTo>
                      <a:pt x="75" y="46"/>
                    </a:lnTo>
                    <a:lnTo>
                      <a:pt x="77" y="47"/>
                    </a:lnTo>
                    <a:lnTo>
                      <a:pt x="78" y="51"/>
                    </a:lnTo>
                    <a:lnTo>
                      <a:pt x="78" y="55"/>
                    </a:lnTo>
                    <a:lnTo>
                      <a:pt x="78" y="56"/>
                    </a:lnTo>
                    <a:lnTo>
                      <a:pt x="79" y="59"/>
                    </a:lnTo>
                    <a:lnTo>
                      <a:pt x="79" y="60"/>
                    </a:lnTo>
                    <a:lnTo>
                      <a:pt x="79" y="61"/>
                    </a:lnTo>
                    <a:lnTo>
                      <a:pt x="79" y="63"/>
                    </a:lnTo>
                    <a:lnTo>
                      <a:pt x="79" y="65"/>
                    </a:lnTo>
                    <a:lnTo>
                      <a:pt x="81" y="66"/>
                    </a:lnTo>
                    <a:lnTo>
                      <a:pt x="81" y="68"/>
                    </a:lnTo>
                    <a:lnTo>
                      <a:pt x="81" y="69"/>
                    </a:lnTo>
                    <a:lnTo>
                      <a:pt x="81" y="70"/>
                    </a:lnTo>
                    <a:lnTo>
                      <a:pt x="81" y="72"/>
                    </a:lnTo>
                    <a:lnTo>
                      <a:pt x="81" y="73"/>
                    </a:lnTo>
                    <a:lnTo>
                      <a:pt x="81" y="74"/>
                    </a:lnTo>
                    <a:lnTo>
                      <a:pt x="81" y="76"/>
                    </a:lnTo>
                    <a:lnTo>
                      <a:pt x="82" y="78"/>
                    </a:lnTo>
                    <a:lnTo>
                      <a:pt x="81" y="79"/>
                    </a:lnTo>
                    <a:lnTo>
                      <a:pt x="82" y="81"/>
                    </a:lnTo>
                    <a:lnTo>
                      <a:pt x="82" y="82"/>
                    </a:lnTo>
                    <a:lnTo>
                      <a:pt x="82" y="83"/>
                    </a:lnTo>
                    <a:lnTo>
                      <a:pt x="82" y="86"/>
                    </a:lnTo>
                    <a:lnTo>
                      <a:pt x="82" y="87"/>
                    </a:lnTo>
                    <a:lnTo>
                      <a:pt x="82" y="89"/>
                    </a:lnTo>
                    <a:lnTo>
                      <a:pt x="82" y="90"/>
                    </a:lnTo>
                    <a:lnTo>
                      <a:pt x="82" y="91"/>
                    </a:lnTo>
                    <a:lnTo>
                      <a:pt x="82" y="92"/>
                    </a:lnTo>
                    <a:lnTo>
                      <a:pt x="82" y="94"/>
                    </a:lnTo>
                    <a:lnTo>
                      <a:pt x="82" y="95"/>
                    </a:lnTo>
                    <a:lnTo>
                      <a:pt x="82" y="96"/>
                    </a:lnTo>
                    <a:lnTo>
                      <a:pt x="81" y="99"/>
                    </a:lnTo>
                    <a:lnTo>
                      <a:pt x="81" y="100"/>
                    </a:lnTo>
                    <a:lnTo>
                      <a:pt x="81" y="101"/>
                    </a:lnTo>
                    <a:lnTo>
                      <a:pt x="81" y="103"/>
                    </a:lnTo>
                    <a:lnTo>
                      <a:pt x="81" y="104"/>
                    </a:lnTo>
                    <a:lnTo>
                      <a:pt x="81" y="105"/>
                    </a:lnTo>
                    <a:lnTo>
                      <a:pt x="81" y="108"/>
                    </a:lnTo>
                    <a:lnTo>
                      <a:pt x="81" y="109"/>
                    </a:lnTo>
                    <a:lnTo>
                      <a:pt x="81" y="111"/>
                    </a:lnTo>
                    <a:lnTo>
                      <a:pt x="79" y="113"/>
                    </a:lnTo>
                    <a:lnTo>
                      <a:pt x="79" y="114"/>
                    </a:lnTo>
                    <a:lnTo>
                      <a:pt x="78" y="120"/>
                    </a:lnTo>
                    <a:lnTo>
                      <a:pt x="78" y="121"/>
                    </a:lnTo>
                    <a:lnTo>
                      <a:pt x="78" y="124"/>
                    </a:lnTo>
                    <a:lnTo>
                      <a:pt x="78" y="125"/>
                    </a:lnTo>
                    <a:lnTo>
                      <a:pt x="77" y="126"/>
                    </a:lnTo>
                    <a:lnTo>
                      <a:pt x="77" y="127"/>
                    </a:lnTo>
                    <a:lnTo>
                      <a:pt x="77" y="129"/>
                    </a:lnTo>
                    <a:lnTo>
                      <a:pt x="77" y="130"/>
                    </a:lnTo>
                    <a:lnTo>
                      <a:pt x="75" y="131"/>
                    </a:lnTo>
                    <a:lnTo>
                      <a:pt x="75" y="133"/>
                    </a:lnTo>
                    <a:lnTo>
                      <a:pt x="75" y="134"/>
                    </a:lnTo>
                    <a:lnTo>
                      <a:pt x="74" y="135"/>
                    </a:lnTo>
                    <a:lnTo>
                      <a:pt x="74" y="136"/>
                    </a:lnTo>
                    <a:lnTo>
                      <a:pt x="74" y="138"/>
                    </a:lnTo>
                    <a:lnTo>
                      <a:pt x="73" y="139"/>
                    </a:lnTo>
                    <a:lnTo>
                      <a:pt x="73" y="140"/>
                    </a:lnTo>
                    <a:lnTo>
                      <a:pt x="73" y="142"/>
                    </a:lnTo>
                    <a:lnTo>
                      <a:pt x="72" y="143"/>
                    </a:lnTo>
                    <a:lnTo>
                      <a:pt x="72" y="144"/>
                    </a:lnTo>
                    <a:lnTo>
                      <a:pt x="70" y="146"/>
                    </a:lnTo>
                    <a:lnTo>
                      <a:pt x="70" y="147"/>
                    </a:lnTo>
                    <a:lnTo>
                      <a:pt x="70" y="148"/>
                    </a:lnTo>
                    <a:lnTo>
                      <a:pt x="69" y="148"/>
                    </a:lnTo>
                    <a:lnTo>
                      <a:pt x="69" y="149"/>
                    </a:lnTo>
                    <a:lnTo>
                      <a:pt x="68" y="151"/>
                    </a:lnTo>
                    <a:lnTo>
                      <a:pt x="68" y="152"/>
                    </a:lnTo>
                    <a:lnTo>
                      <a:pt x="66" y="153"/>
                    </a:lnTo>
                    <a:lnTo>
                      <a:pt x="66" y="155"/>
                    </a:lnTo>
                    <a:lnTo>
                      <a:pt x="65" y="155"/>
                    </a:lnTo>
                    <a:lnTo>
                      <a:pt x="65" y="156"/>
                    </a:lnTo>
                    <a:lnTo>
                      <a:pt x="64" y="157"/>
                    </a:lnTo>
                    <a:lnTo>
                      <a:pt x="64" y="159"/>
                    </a:lnTo>
                    <a:lnTo>
                      <a:pt x="63" y="159"/>
                    </a:lnTo>
                    <a:lnTo>
                      <a:pt x="61" y="160"/>
                    </a:lnTo>
                    <a:lnTo>
                      <a:pt x="61" y="161"/>
                    </a:lnTo>
                    <a:lnTo>
                      <a:pt x="59" y="164"/>
                    </a:lnTo>
                    <a:lnTo>
                      <a:pt x="57" y="165"/>
                    </a:lnTo>
                    <a:lnTo>
                      <a:pt x="56" y="165"/>
                    </a:lnTo>
                    <a:lnTo>
                      <a:pt x="55" y="166"/>
                    </a:lnTo>
                    <a:lnTo>
                      <a:pt x="53" y="168"/>
                    </a:lnTo>
                    <a:lnTo>
                      <a:pt x="52" y="168"/>
                    </a:lnTo>
                    <a:lnTo>
                      <a:pt x="52" y="169"/>
                    </a:lnTo>
                    <a:lnTo>
                      <a:pt x="51" y="169"/>
                    </a:lnTo>
                    <a:lnTo>
                      <a:pt x="50" y="169"/>
                    </a:lnTo>
                    <a:lnTo>
                      <a:pt x="48" y="170"/>
                    </a:lnTo>
                    <a:lnTo>
                      <a:pt x="47" y="170"/>
                    </a:lnTo>
                    <a:lnTo>
                      <a:pt x="46" y="170"/>
                    </a:lnTo>
                    <a:lnTo>
                      <a:pt x="44" y="170"/>
                    </a:lnTo>
                    <a:lnTo>
                      <a:pt x="43" y="170"/>
                    </a:lnTo>
                    <a:lnTo>
                      <a:pt x="42" y="170"/>
                    </a:lnTo>
                    <a:lnTo>
                      <a:pt x="40" y="170"/>
                    </a:lnTo>
                    <a:lnTo>
                      <a:pt x="39" y="170"/>
                    </a:lnTo>
                    <a:lnTo>
                      <a:pt x="38" y="170"/>
                    </a:lnTo>
                    <a:lnTo>
                      <a:pt x="37" y="170"/>
                    </a:lnTo>
                    <a:lnTo>
                      <a:pt x="35" y="169"/>
                    </a:lnTo>
                    <a:lnTo>
                      <a:pt x="34" y="169"/>
                    </a:lnTo>
                    <a:lnTo>
                      <a:pt x="33" y="168"/>
                    </a:lnTo>
                    <a:lnTo>
                      <a:pt x="31" y="168"/>
                    </a:lnTo>
                    <a:lnTo>
                      <a:pt x="30" y="166"/>
                    </a:lnTo>
                    <a:lnTo>
                      <a:pt x="28" y="165"/>
                    </a:lnTo>
                    <a:lnTo>
                      <a:pt x="26" y="164"/>
                    </a:lnTo>
                    <a:lnTo>
                      <a:pt x="25" y="162"/>
                    </a:lnTo>
                    <a:lnTo>
                      <a:pt x="24" y="161"/>
                    </a:lnTo>
                    <a:lnTo>
                      <a:pt x="22" y="160"/>
                    </a:lnTo>
                    <a:lnTo>
                      <a:pt x="21" y="159"/>
                    </a:lnTo>
                    <a:lnTo>
                      <a:pt x="21" y="157"/>
                    </a:lnTo>
                    <a:lnTo>
                      <a:pt x="20" y="156"/>
                    </a:lnTo>
                    <a:lnTo>
                      <a:pt x="20" y="155"/>
                    </a:lnTo>
                    <a:lnTo>
                      <a:pt x="18" y="155"/>
                    </a:lnTo>
                    <a:lnTo>
                      <a:pt x="18" y="153"/>
                    </a:lnTo>
                    <a:lnTo>
                      <a:pt x="17" y="152"/>
                    </a:lnTo>
                    <a:lnTo>
                      <a:pt x="16" y="151"/>
                    </a:lnTo>
                    <a:lnTo>
                      <a:pt x="16" y="149"/>
                    </a:lnTo>
                    <a:lnTo>
                      <a:pt x="15" y="148"/>
                    </a:lnTo>
                    <a:lnTo>
                      <a:pt x="15" y="147"/>
                    </a:lnTo>
                    <a:lnTo>
                      <a:pt x="13" y="146"/>
                    </a:lnTo>
                    <a:lnTo>
                      <a:pt x="13" y="144"/>
                    </a:lnTo>
                    <a:lnTo>
                      <a:pt x="12" y="144"/>
                    </a:lnTo>
                    <a:lnTo>
                      <a:pt x="12" y="143"/>
                    </a:lnTo>
                    <a:lnTo>
                      <a:pt x="12" y="142"/>
                    </a:lnTo>
                    <a:lnTo>
                      <a:pt x="11" y="140"/>
                    </a:lnTo>
                    <a:lnTo>
                      <a:pt x="11" y="139"/>
                    </a:lnTo>
                    <a:lnTo>
                      <a:pt x="11" y="138"/>
                    </a:lnTo>
                    <a:lnTo>
                      <a:pt x="9" y="136"/>
                    </a:lnTo>
                    <a:lnTo>
                      <a:pt x="9" y="135"/>
                    </a:lnTo>
                    <a:lnTo>
                      <a:pt x="9" y="134"/>
                    </a:lnTo>
                    <a:lnTo>
                      <a:pt x="8" y="133"/>
                    </a:lnTo>
                    <a:lnTo>
                      <a:pt x="8" y="131"/>
                    </a:lnTo>
                    <a:lnTo>
                      <a:pt x="7" y="129"/>
                    </a:lnTo>
                    <a:lnTo>
                      <a:pt x="7" y="125"/>
                    </a:lnTo>
                    <a:lnTo>
                      <a:pt x="6" y="124"/>
                    </a:lnTo>
                    <a:lnTo>
                      <a:pt x="6" y="120"/>
                    </a:lnTo>
                    <a:lnTo>
                      <a:pt x="4" y="116"/>
                    </a:lnTo>
                    <a:lnTo>
                      <a:pt x="4" y="114"/>
                    </a:lnTo>
                    <a:lnTo>
                      <a:pt x="3" y="112"/>
                    </a:lnTo>
                    <a:lnTo>
                      <a:pt x="3" y="111"/>
                    </a:lnTo>
                    <a:lnTo>
                      <a:pt x="3" y="109"/>
                    </a:lnTo>
                    <a:lnTo>
                      <a:pt x="3" y="108"/>
                    </a:lnTo>
                    <a:lnTo>
                      <a:pt x="3" y="105"/>
                    </a:lnTo>
                    <a:lnTo>
                      <a:pt x="3" y="104"/>
                    </a:lnTo>
                    <a:lnTo>
                      <a:pt x="2" y="103"/>
                    </a:lnTo>
                    <a:lnTo>
                      <a:pt x="2" y="101"/>
                    </a:lnTo>
                    <a:lnTo>
                      <a:pt x="2" y="100"/>
                    </a:lnTo>
                    <a:lnTo>
                      <a:pt x="2" y="99"/>
                    </a:lnTo>
                    <a:lnTo>
                      <a:pt x="2" y="98"/>
                    </a:lnTo>
                    <a:lnTo>
                      <a:pt x="2" y="96"/>
                    </a:lnTo>
                    <a:lnTo>
                      <a:pt x="2" y="95"/>
                    </a:lnTo>
                    <a:lnTo>
                      <a:pt x="2" y="92"/>
                    </a:lnTo>
                    <a:lnTo>
                      <a:pt x="2" y="91"/>
                    </a:lnTo>
                    <a:lnTo>
                      <a:pt x="0" y="90"/>
                    </a:lnTo>
                    <a:lnTo>
                      <a:pt x="2" y="89"/>
                    </a:lnTo>
                    <a:lnTo>
                      <a:pt x="2" y="87"/>
                    </a:lnTo>
                    <a:lnTo>
                      <a:pt x="0" y="85"/>
                    </a:lnTo>
                    <a:lnTo>
                      <a:pt x="0" y="83"/>
                    </a:lnTo>
                    <a:lnTo>
                      <a:pt x="0" y="82"/>
                    </a:lnTo>
                    <a:lnTo>
                      <a:pt x="0" y="81"/>
                    </a:lnTo>
                    <a:lnTo>
                      <a:pt x="0" y="79"/>
                    </a:lnTo>
                    <a:lnTo>
                      <a:pt x="0" y="78"/>
                    </a:lnTo>
                    <a:lnTo>
                      <a:pt x="2" y="77"/>
                    </a:lnTo>
                    <a:lnTo>
                      <a:pt x="2" y="76"/>
                    </a:lnTo>
                    <a:lnTo>
                      <a:pt x="2" y="74"/>
                    </a:lnTo>
                    <a:lnTo>
                      <a:pt x="2" y="72"/>
                    </a:lnTo>
                    <a:lnTo>
                      <a:pt x="2" y="70"/>
                    </a:lnTo>
                    <a:lnTo>
                      <a:pt x="2" y="69"/>
                    </a:lnTo>
                    <a:lnTo>
                      <a:pt x="2" y="68"/>
                    </a:lnTo>
                    <a:lnTo>
                      <a:pt x="2" y="66"/>
                    </a:lnTo>
                    <a:lnTo>
                      <a:pt x="2" y="65"/>
                    </a:lnTo>
                    <a:lnTo>
                      <a:pt x="2" y="63"/>
                    </a:lnTo>
                    <a:lnTo>
                      <a:pt x="2" y="61"/>
                    </a:lnTo>
                    <a:lnTo>
                      <a:pt x="2" y="60"/>
                    </a:lnTo>
                    <a:lnTo>
                      <a:pt x="3" y="57"/>
                    </a:lnTo>
                    <a:lnTo>
                      <a:pt x="3" y="56"/>
                    </a:lnTo>
                    <a:lnTo>
                      <a:pt x="4" y="51"/>
                    </a:lnTo>
                    <a:lnTo>
                      <a:pt x="4" y="50"/>
                    </a:lnTo>
                    <a:lnTo>
                      <a:pt x="4" y="47"/>
                    </a:lnTo>
                    <a:lnTo>
                      <a:pt x="6" y="46"/>
                    </a:lnTo>
                    <a:lnTo>
                      <a:pt x="6" y="44"/>
                    </a:lnTo>
                    <a:lnTo>
                      <a:pt x="6" y="43"/>
                    </a:lnTo>
                    <a:lnTo>
                      <a:pt x="6" y="42"/>
                    </a:lnTo>
                    <a:lnTo>
                      <a:pt x="7" y="41"/>
                    </a:lnTo>
                    <a:lnTo>
                      <a:pt x="7" y="39"/>
                    </a:lnTo>
                    <a:lnTo>
                      <a:pt x="7" y="38"/>
                    </a:lnTo>
                    <a:lnTo>
                      <a:pt x="7" y="37"/>
                    </a:lnTo>
                    <a:lnTo>
                      <a:pt x="8" y="35"/>
                    </a:lnTo>
                    <a:lnTo>
                      <a:pt x="8" y="34"/>
                    </a:lnTo>
                    <a:lnTo>
                      <a:pt x="8" y="33"/>
                    </a:lnTo>
                    <a:lnTo>
                      <a:pt x="9" y="31"/>
                    </a:lnTo>
                    <a:lnTo>
                      <a:pt x="9" y="30"/>
                    </a:lnTo>
                    <a:lnTo>
                      <a:pt x="9" y="29"/>
                    </a:lnTo>
                    <a:lnTo>
                      <a:pt x="11" y="29"/>
                    </a:lnTo>
                    <a:lnTo>
                      <a:pt x="11" y="28"/>
                    </a:lnTo>
                    <a:lnTo>
                      <a:pt x="11" y="26"/>
                    </a:lnTo>
                    <a:lnTo>
                      <a:pt x="12" y="25"/>
                    </a:lnTo>
                    <a:lnTo>
                      <a:pt x="12" y="24"/>
                    </a:lnTo>
                    <a:lnTo>
                      <a:pt x="13" y="22"/>
                    </a:lnTo>
                    <a:lnTo>
                      <a:pt x="13" y="21"/>
                    </a:lnTo>
                    <a:lnTo>
                      <a:pt x="15" y="20"/>
                    </a:lnTo>
                    <a:lnTo>
                      <a:pt x="15" y="19"/>
                    </a:lnTo>
                    <a:lnTo>
                      <a:pt x="16" y="17"/>
                    </a:lnTo>
                    <a:lnTo>
                      <a:pt x="16" y="16"/>
                    </a:lnTo>
                    <a:lnTo>
                      <a:pt x="17" y="16"/>
                    </a:lnTo>
                    <a:lnTo>
                      <a:pt x="17" y="15"/>
                    </a:lnTo>
                    <a:lnTo>
                      <a:pt x="18" y="13"/>
                    </a:lnTo>
                    <a:lnTo>
                      <a:pt x="20" y="12"/>
                    </a:lnTo>
                    <a:lnTo>
                      <a:pt x="21" y="11"/>
                    </a:lnTo>
                    <a:lnTo>
                      <a:pt x="21" y="9"/>
                    </a:lnTo>
                    <a:lnTo>
                      <a:pt x="24" y="7"/>
                    </a:lnTo>
                    <a:close/>
                  </a:path>
                </a:pathLst>
              </a:custGeom>
              <a:solidFill>
                <a:srgbClr val="808080"/>
              </a:solidFill>
              <a:ln w="9525">
                <a:noFill/>
                <a:round/>
                <a:headEnd/>
                <a:tailEnd/>
              </a:ln>
            </p:spPr>
            <p:txBody>
              <a:bodyPr/>
              <a:lstStyle/>
              <a:p>
                <a:endParaRPr lang="en-US"/>
              </a:p>
            </p:txBody>
          </p:sp>
          <p:sp>
            <p:nvSpPr>
              <p:cNvPr id="509" name="Freeform 655"/>
              <p:cNvSpPr>
                <a:spLocks/>
              </p:cNvSpPr>
              <p:nvPr/>
            </p:nvSpPr>
            <p:spPr bwMode="auto">
              <a:xfrm>
                <a:off x="2690" y="1269"/>
                <a:ext cx="82" cy="172"/>
              </a:xfrm>
              <a:custGeom>
                <a:avLst/>
                <a:gdLst>
                  <a:gd name="T0" fmla="*/ 81 w 82"/>
                  <a:gd name="T1" fmla="*/ 67 h 172"/>
                  <a:gd name="T2" fmla="*/ 82 w 82"/>
                  <a:gd name="T3" fmla="*/ 88 h 172"/>
                  <a:gd name="T4" fmla="*/ 81 w 82"/>
                  <a:gd name="T5" fmla="*/ 109 h 172"/>
                  <a:gd name="T6" fmla="*/ 78 w 82"/>
                  <a:gd name="T7" fmla="*/ 128 h 172"/>
                  <a:gd name="T8" fmla="*/ 72 w 82"/>
                  <a:gd name="T9" fmla="*/ 145 h 172"/>
                  <a:gd name="T10" fmla="*/ 65 w 82"/>
                  <a:gd name="T11" fmla="*/ 160 h 172"/>
                  <a:gd name="T12" fmla="*/ 57 w 82"/>
                  <a:gd name="T13" fmla="*/ 167 h 172"/>
                  <a:gd name="T14" fmla="*/ 47 w 82"/>
                  <a:gd name="T15" fmla="*/ 172 h 172"/>
                  <a:gd name="T16" fmla="*/ 38 w 82"/>
                  <a:gd name="T17" fmla="*/ 172 h 172"/>
                  <a:gd name="T18" fmla="*/ 28 w 82"/>
                  <a:gd name="T19" fmla="*/ 167 h 172"/>
                  <a:gd name="T20" fmla="*/ 18 w 82"/>
                  <a:gd name="T21" fmla="*/ 157 h 172"/>
                  <a:gd name="T22" fmla="*/ 12 w 82"/>
                  <a:gd name="T23" fmla="*/ 143 h 172"/>
                  <a:gd name="T24" fmla="*/ 6 w 82"/>
                  <a:gd name="T25" fmla="*/ 126 h 172"/>
                  <a:gd name="T26" fmla="*/ 2 w 82"/>
                  <a:gd name="T27" fmla="*/ 105 h 172"/>
                  <a:gd name="T28" fmla="*/ 0 w 82"/>
                  <a:gd name="T29" fmla="*/ 84 h 172"/>
                  <a:gd name="T30" fmla="*/ 2 w 82"/>
                  <a:gd name="T31" fmla="*/ 64 h 172"/>
                  <a:gd name="T32" fmla="*/ 4 w 82"/>
                  <a:gd name="T33" fmla="*/ 44 h 172"/>
                  <a:gd name="T34" fmla="*/ 11 w 82"/>
                  <a:gd name="T35" fmla="*/ 27 h 172"/>
                  <a:gd name="T36" fmla="*/ 18 w 82"/>
                  <a:gd name="T37" fmla="*/ 13 h 172"/>
                  <a:gd name="T38" fmla="*/ 29 w 82"/>
                  <a:gd name="T39" fmla="*/ 3 h 172"/>
                  <a:gd name="T40" fmla="*/ 39 w 82"/>
                  <a:gd name="T41" fmla="*/ 0 h 172"/>
                  <a:gd name="T42" fmla="*/ 50 w 82"/>
                  <a:gd name="T43" fmla="*/ 1 h 172"/>
                  <a:gd name="T44" fmla="*/ 59 w 82"/>
                  <a:gd name="T45" fmla="*/ 9 h 172"/>
                  <a:gd name="T46" fmla="*/ 66 w 82"/>
                  <a:gd name="T47" fmla="*/ 20 h 172"/>
                  <a:gd name="T48" fmla="*/ 74 w 82"/>
                  <a:gd name="T49" fmla="*/ 35 h 172"/>
                  <a:gd name="T50" fmla="*/ 77 w 82"/>
                  <a:gd name="T51" fmla="*/ 52 h 172"/>
                  <a:gd name="T52" fmla="*/ 72 w 82"/>
                  <a:gd name="T53" fmla="*/ 34 h 172"/>
                  <a:gd name="T54" fmla="*/ 64 w 82"/>
                  <a:gd name="T55" fmla="*/ 20 h 172"/>
                  <a:gd name="T56" fmla="*/ 56 w 82"/>
                  <a:gd name="T57" fmla="*/ 9 h 172"/>
                  <a:gd name="T58" fmla="*/ 47 w 82"/>
                  <a:gd name="T59" fmla="*/ 4 h 172"/>
                  <a:gd name="T60" fmla="*/ 37 w 82"/>
                  <a:gd name="T61" fmla="*/ 3 h 172"/>
                  <a:gd name="T62" fmla="*/ 28 w 82"/>
                  <a:gd name="T63" fmla="*/ 7 h 172"/>
                  <a:gd name="T64" fmla="*/ 17 w 82"/>
                  <a:gd name="T65" fmla="*/ 18 h 172"/>
                  <a:gd name="T66" fmla="*/ 11 w 82"/>
                  <a:gd name="T67" fmla="*/ 32 h 172"/>
                  <a:gd name="T68" fmla="*/ 6 w 82"/>
                  <a:gd name="T69" fmla="*/ 49 h 172"/>
                  <a:gd name="T70" fmla="*/ 3 w 82"/>
                  <a:gd name="T71" fmla="*/ 67 h 172"/>
                  <a:gd name="T72" fmla="*/ 2 w 82"/>
                  <a:gd name="T73" fmla="*/ 88 h 172"/>
                  <a:gd name="T74" fmla="*/ 3 w 82"/>
                  <a:gd name="T75" fmla="*/ 108 h 172"/>
                  <a:gd name="T76" fmla="*/ 8 w 82"/>
                  <a:gd name="T77" fmla="*/ 128 h 172"/>
                  <a:gd name="T78" fmla="*/ 13 w 82"/>
                  <a:gd name="T79" fmla="*/ 145 h 172"/>
                  <a:gd name="T80" fmla="*/ 21 w 82"/>
                  <a:gd name="T81" fmla="*/ 157 h 172"/>
                  <a:gd name="T82" fmla="*/ 30 w 82"/>
                  <a:gd name="T83" fmla="*/ 166 h 172"/>
                  <a:gd name="T84" fmla="*/ 39 w 82"/>
                  <a:gd name="T85" fmla="*/ 170 h 172"/>
                  <a:gd name="T86" fmla="*/ 50 w 82"/>
                  <a:gd name="T87" fmla="*/ 169 h 172"/>
                  <a:gd name="T88" fmla="*/ 59 w 82"/>
                  <a:gd name="T89" fmla="*/ 163 h 172"/>
                  <a:gd name="T90" fmla="*/ 68 w 82"/>
                  <a:gd name="T91" fmla="*/ 152 h 172"/>
                  <a:gd name="T92" fmla="*/ 73 w 82"/>
                  <a:gd name="T93" fmla="*/ 137 h 172"/>
                  <a:gd name="T94" fmla="*/ 78 w 82"/>
                  <a:gd name="T95" fmla="*/ 119 h 172"/>
                  <a:gd name="T96" fmla="*/ 81 w 82"/>
                  <a:gd name="T97" fmla="*/ 101 h 172"/>
                  <a:gd name="T98" fmla="*/ 81 w 82"/>
                  <a:gd name="T99" fmla="*/ 80 h 172"/>
                  <a:gd name="T100" fmla="*/ 78 w 82"/>
                  <a:gd name="T101" fmla="*/ 60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
                  <a:gd name="T154" fmla="*/ 0 h 172"/>
                  <a:gd name="T155" fmla="*/ 82 w 82"/>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 h="172">
                    <a:moveTo>
                      <a:pt x="78" y="51"/>
                    </a:moveTo>
                    <a:lnTo>
                      <a:pt x="79" y="55"/>
                    </a:lnTo>
                    <a:lnTo>
                      <a:pt x="79" y="58"/>
                    </a:lnTo>
                    <a:lnTo>
                      <a:pt x="81" y="64"/>
                    </a:lnTo>
                    <a:lnTo>
                      <a:pt x="81" y="67"/>
                    </a:lnTo>
                    <a:lnTo>
                      <a:pt x="82" y="71"/>
                    </a:lnTo>
                    <a:lnTo>
                      <a:pt x="82" y="75"/>
                    </a:lnTo>
                    <a:lnTo>
                      <a:pt x="82" y="80"/>
                    </a:lnTo>
                    <a:lnTo>
                      <a:pt x="82" y="84"/>
                    </a:lnTo>
                    <a:lnTo>
                      <a:pt x="82" y="88"/>
                    </a:lnTo>
                    <a:lnTo>
                      <a:pt x="82" y="93"/>
                    </a:lnTo>
                    <a:lnTo>
                      <a:pt x="82" y="97"/>
                    </a:lnTo>
                    <a:lnTo>
                      <a:pt x="82" y="101"/>
                    </a:lnTo>
                    <a:lnTo>
                      <a:pt x="82" y="105"/>
                    </a:lnTo>
                    <a:lnTo>
                      <a:pt x="81" y="109"/>
                    </a:lnTo>
                    <a:lnTo>
                      <a:pt x="81" y="113"/>
                    </a:lnTo>
                    <a:lnTo>
                      <a:pt x="79" y="117"/>
                    </a:lnTo>
                    <a:lnTo>
                      <a:pt x="79" y="121"/>
                    </a:lnTo>
                    <a:lnTo>
                      <a:pt x="78" y="125"/>
                    </a:lnTo>
                    <a:lnTo>
                      <a:pt x="78" y="128"/>
                    </a:lnTo>
                    <a:lnTo>
                      <a:pt x="77" y="132"/>
                    </a:lnTo>
                    <a:lnTo>
                      <a:pt x="75" y="135"/>
                    </a:lnTo>
                    <a:lnTo>
                      <a:pt x="74" y="139"/>
                    </a:lnTo>
                    <a:lnTo>
                      <a:pt x="73" y="143"/>
                    </a:lnTo>
                    <a:lnTo>
                      <a:pt x="72" y="145"/>
                    </a:lnTo>
                    <a:lnTo>
                      <a:pt x="70" y="148"/>
                    </a:lnTo>
                    <a:lnTo>
                      <a:pt x="69" y="152"/>
                    </a:lnTo>
                    <a:lnTo>
                      <a:pt x="68" y="154"/>
                    </a:lnTo>
                    <a:lnTo>
                      <a:pt x="66" y="157"/>
                    </a:lnTo>
                    <a:lnTo>
                      <a:pt x="65" y="160"/>
                    </a:lnTo>
                    <a:lnTo>
                      <a:pt x="63" y="161"/>
                    </a:lnTo>
                    <a:lnTo>
                      <a:pt x="61" y="163"/>
                    </a:lnTo>
                    <a:lnTo>
                      <a:pt x="60" y="165"/>
                    </a:lnTo>
                    <a:lnTo>
                      <a:pt x="59" y="165"/>
                    </a:lnTo>
                    <a:lnTo>
                      <a:pt x="57" y="167"/>
                    </a:lnTo>
                    <a:lnTo>
                      <a:pt x="55" y="169"/>
                    </a:lnTo>
                    <a:lnTo>
                      <a:pt x="53" y="170"/>
                    </a:lnTo>
                    <a:lnTo>
                      <a:pt x="51" y="171"/>
                    </a:lnTo>
                    <a:lnTo>
                      <a:pt x="50" y="171"/>
                    </a:lnTo>
                    <a:lnTo>
                      <a:pt x="47" y="172"/>
                    </a:lnTo>
                    <a:lnTo>
                      <a:pt x="46" y="172"/>
                    </a:lnTo>
                    <a:lnTo>
                      <a:pt x="43" y="172"/>
                    </a:lnTo>
                    <a:lnTo>
                      <a:pt x="42" y="172"/>
                    </a:lnTo>
                    <a:lnTo>
                      <a:pt x="39" y="172"/>
                    </a:lnTo>
                    <a:lnTo>
                      <a:pt x="38" y="172"/>
                    </a:lnTo>
                    <a:lnTo>
                      <a:pt x="35" y="171"/>
                    </a:lnTo>
                    <a:lnTo>
                      <a:pt x="34" y="171"/>
                    </a:lnTo>
                    <a:lnTo>
                      <a:pt x="31" y="170"/>
                    </a:lnTo>
                    <a:lnTo>
                      <a:pt x="30" y="169"/>
                    </a:lnTo>
                    <a:lnTo>
                      <a:pt x="28" y="167"/>
                    </a:lnTo>
                    <a:lnTo>
                      <a:pt x="26" y="165"/>
                    </a:lnTo>
                    <a:lnTo>
                      <a:pt x="24" y="163"/>
                    </a:lnTo>
                    <a:lnTo>
                      <a:pt x="22" y="162"/>
                    </a:lnTo>
                    <a:lnTo>
                      <a:pt x="21" y="160"/>
                    </a:lnTo>
                    <a:lnTo>
                      <a:pt x="18" y="157"/>
                    </a:lnTo>
                    <a:lnTo>
                      <a:pt x="17" y="154"/>
                    </a:lnTo>
                    <a:lnTo>
                      <a:pt x="16" y="152"/>
                    </a:lnTo>
                    <a:lnTo>
                      <a:pt x="15" y="149"/>
                    </a:lnTo>
                    <a:lnTo>
                      <a:pt x="13" y="147"/>
                    </a:lnTo>
                    <a:lnTo>
                      <a:pt x="12" y="143"/>
                    </a:lnTo>
                    <a:lnTo>
                      <a:pt x="9" y="140"/>
                    </a:lnTo>
                    <a:lnTo>
                      <a:pt x="8" y="136"/>
                    </a:lnTo>
                    <a:lnTo>
                      <a:pt x="8" y="134"/>
                    </a:lnTo>
                    <a:lnTo>
                      <a:pt x="7" y="130"/>
                    </a:lnTo>
                    <a:lnTo>
                      <a:pt x="6" y="126"/>
                    </a:lnTo>
                    <a:lnTo>
                      <a:pt x="4" y="122"/>
                    </a:lnTo>
                    <a:lnTo>
                      <a:pt x="3" y="117"/>
                    </a:lnTo>
                    <a:lnTo>
                      <a:pt x="3" y="113"/>
                    </a:lnTo>
                    <a:lnTo>
                      <a:pt x="2" y="109"/>
                    </a:lnTo>
                    <a:lnTo>
                      <a:pt x="2" y="105"/>
                    </a:lnTo>
                    <a:lnTo>
                      <a:pt x="2" y="101"/>
                    </a:lnTo>
                    <a:lnTo>
                      <a:pt x="0" y="96"/>
                    </a:lnTo>
                    <a:lnTo>
                      <a:pt x="0" y="92"/>
                    </a:lnTo>
                    <a:lnTo>
                      <a:pt x="0" y="88"/>
                    </a:lnTo>
                    <a:lnTo>
                      <a:pt x="0" y="84"/>
                    </a:lnTo>
                    <a:lnTo>
                      <a:pt x="0" y="79"/>
                    </a:lnTo>
                    <a:lnTo>
                      <a:pt x="0" y="75"/>
                    </a:lnTo>
                    <a:lnTo>
                      <a:pt x="0" y="71"/>
                    </a:lnTo>
                    <a:lnTo>
                      <a:pt x="2" y="67"/>
                    </a:lnTo>
                    <a:lnTo>
                      <a:pt x="2" y="64"/>
                    </a:lnTo>
                    <a:lnTo>
                      <a:pt x="2" y="58"/>
                    </a:lnTo>
                    <a:lnTo>
                      <a:pt x="3" y="55"/>
                    </a:lnTo>
                    <a:lnTo>
                      <a:pt x="3" y="52"/>
                    </a:lnTo>
                    <a:lnTo>
                      <a:pt x="4" y="48"/>
                    </a:lnTo>
                    <a:lnTo>
                      <a:pt x="4" y="44"/>
                    </a:lnTo>
                    <a:lnTo>
                      <a:pt x="6" y="40"/>
                    </a:lnTo>
                    <a:lnTo>
                      <a:pt x="7" y="36"/>
                    </a:lnTo>
                    <a:lnTo>
                      <a:pt x="8" y="34"/>
                    </a:lnTo>
                    <a:lnTo>
                      <a:pt x="9" y="30"/>
                    </a:lnTo>
                    <a:lnTo>
                      <a:pt x="11" y="27"/>
                    </a:lnTo>
                    <a:lnTo>
                      <a:pt x="12" y="25"/>
                    </a:lnTo>
                    <a:lnTo>
                      <a:pt x="13" y="21"/>
                    </a:lnTo>
                    <a:lnTo>
                      <a:pt x="15" y="18"/>
                    </a:lnTo>
                    <a:lnTo>
                      <a:pt x="16" y="16"/>
                    </a:lnTo>
                    <a:lnTo>
                      <a:pt x="18" y="13"/>
                    </a:lnTo>
                    <a:lnTo>
                      <a:pt x="20" y="10"/>
                    </a:lnTo>
                    <a:lnTo>
                      <a:pt x="21" y="9"/>
                    </a:lnTo>
                    <a:lnTo>
                      <a:pt x="25" y="5"/>
                    </a:lnTo>
                    <a:lnTo>
                      <a:pt x="28" y="4"/>
                    </a:lnTo>
                    <a:lnTo>
                      <a:pt x="29" y="3"/>
                    </a:lnTo>
                    <a:lnTo>
                      <a:pt x="31" y="1"/>
                    </a:lnTo>
                    <a:lnTo>
                      <a:pt x="33" y="0"/>
                    </a:lnTo>
                    <a:lnTo>
                      <a:pt x="35" y="0"/>
                    </a:lnTo>
                    <a:lnTo>
                      <a:pt x="37" y="0"/>
                    </a:lnTo>
                    <a:lnTo>
                      <a:pt x="39" y="0"/>
                    </a:lnTo>
                    <a:lnTo>
                      <a:pt x="40" y="0"/>
                    </a:lnTo>
                    <a:lnTo>
                      <a:pt x="43" y="0"/>
                    </a:lnTo>
                    <a:lnTo>
                      <a:pt x="44" y="0"/>
                    </a:lnTo>
                    <a:lnTo>
                      <a:pt x="47" y="0"/>
                    </a:lnTo>
                    <a:lnTo>
                      <a:pt x="50" y="1"/>
                    </a:lnTo>
                    <a:lnTo>
                      <a:pt x="51" y="3"/>
                    </a:lnTo>
                    <a:lnTo>
                      <a:pt x="52" y="4"/>
                    </a:lnTo>
                    <a:lnTo>
                      <a:pt x="55" y="5"/>
                    </a:lnTo>
                    <a:lnTo>
                      <a:pt x="56" y="7"/>
                    </a:lnTo>
                    <a:lnTo>
                      <a:pt x="59" y="9"/>
                    </a:lnTo>
                    <a:lnTo>
                      <a:pt x="60" y="10"/>
                    </a:lnTo>
                    <a:lnTo>
                      <a:pt x="61" y="13"/>
                    </a:lnTo>
                    <a:lnTo>
                      <a:pt x="64" y="16"/>
                    </a:lnTo>
                    <a:lnTo>
                      <a:pt x="65" y="18"/>
                    </a:lnTo>
                    <a:lnTo>
                      <a:pt x="66" y="20"/>
                    </a:lnTo>
                    <a:lnTo>
                      <a:pt x="68" y="22"/>
                    </a:lnTo>
                    <a:lnTo>
                      <a:pt x="70" y="26"/>
                    </a:lnTo>
                    <a:lnTo>
                      <a:pt x="72" y="29"/>
                    </a:lnTo>
                    <a:lnTo>
                      <a:pt x="73" y="32"/>
                    </a:lnTo>
                    <a:lnTo>
                      <a:pt x="74" y="35"/>
                    </a:lnTo>
                    <a:lnTo>
                      <a:pt x="75" y="39"/>
                    </a:lnTo>
                    <a:lnTo>
                      <a:pt x="75" y="43"/>
                    </a:lnTo>
                    <a:lnTo>
                      <a:pt x="77" y="47"/>
                    </a:lnTo>
                    <a:lnTo>
                      <a:pt x="78" y="51"/>
                    </a:lnTo>
                    <a:lnTo>
                      <a:pt x="77" y="52"/>
                    </a:lnTo>
                    <a:lnTo>
                      <a:pt x="75" y="48"/>
                    </a:lnTo>
                    <a:lnTo>
                      <a:pt x="75" y="44"/>
                    </a:lnTo>
                    <a:lnTo>
                      <a:pt x="74" y="40"/>
                    </a:lnTo>
                    <a:lnTo>
                      <a:pt x="73" y="38"/>
                    </a:lnTo>
                    <a:lnTo>
                      <a:pt x="72" y="34"/>
                    </a:lnTo>
                    <a:lnTo>
                      <a:pt x="70" y="31"/>
                    </a:lnTo>
                    <a:lnTo>
                      <a:pt x="69" y="27"/>
                    </a:lnTo>
                    <a:lnTo>
                      <a:pt x="68" y="25"/>
                    </a:lnTo>
                    <a:lnTo>
                      <a:pt x="66" y="22"/>
                    </a:lnTo>
                    <a:lnTo>
                      <a:pt x="64" y="20"/>
                    </a:lnTo>
                    <a:lnTo>
                      <a:pt x="63" y="17"/>
                    </a:lnTo>
                    <a:lnTo>
                      <a:pt x="61" y="16"/>
                    </a:lnTo>
                    <a:lnTo>
                      <a:pt x="60" y="13"/>
                    </a:lnTo>
                    <a:lnTo>
                      <a:pt x="57" y="10"/>
                    </a:lnTo>
                    <a:lnTo>
                      <a:pt x="56" y="9"/>
                    </a:lnTo>
                    <a:lnTo>
                      <a:pt x="55" y="8"/>
                    </a:lnTo>
                    <a:lnTo>
                      <a:pt x="52" y="7"/>
                    </a:lnTo>
                    <a:lnTo>
                      <a:pt x="51" y="5"/>
                    </a:lnTo>
                    <a:lnTo>
                      <a:pt x="48" y="4"/>
                    </a:lnTo>
                    <a:lnTo>
                      <a:pt x="47" y="4"/>
                    </a:lnTo>
                    <a:lnTo>
                      <a:pt x="44" y="3"/>
                    </a:lnTo>
                    <a:lnTo>
                      <a:pt x="43" y="3"/>
                    </a:lnTo>
                    <a:lnTo>
                      <a:pt x="40" y="3"/>
                    </a:lnTo>
                    <a:lnTo>
                      <a:pt x="39" y="3"/>
                    </a:lnTo>
                    <a:lnTo>
                      <a:pt x="37" y="3"/>
                    </a:lnTo>
                    <a:lnTo>
                      <a:pt x="35" y="3"/>
                    </a:lnTo>
                    <a:lnTo>
                      <a:pt x="33" y="3"/>
                    </a:lnTo>
                    <a:lnTo>
                      <a:pt x="31" y="4"/>
                    </a:lnTo>
                    <a:lnTo>
                      <a:pt x="30" y="5"/>
                    </a:lnTo>
                    <a:lnTo>
                      <a:pt x="28" y="7"/>
                    </a:lnTo>
                    <a:lnTo>
                      <a:pt x="26" y="8"/>
                    </a:lnTo>
                    <a:lnTo>
                      <a:pt x="22" y="12"/>
                    </a:lnTo>
                    <a:lnTo>
                      <a:pt x="21" y="13"/>
                    </a:lnTo>
                    <a:lnTo>
                      <a:pt x="18" y="16"/>
                    </a:lnTo>
                    <a:lnTo>
                      <a:pt x="17" y="18"/>
                    </a:lnTo>
                    <a:lnTo>
                      <a:pt x="16" y="20"/>
                    </a:lnTo>
                    <a:lnTo>
                      <a:pt x="15" y="23"/>
                    </a:lnTo>
                    <a:lnTo>
                      <a:pt x="13" y="26"/>
                    </a:lnTo>
                    <a:lnTo>
                      <a:pt x="12" y="29"/>
                    </a:lnTo>
                    <a:lnTo>
                      <a:pt x="11" y="32"/>
                    </a:lnTo>
                    <a:lnTo>
                      <a:pt x="9" y="35"/>
                    </a:lnTo>
                    <a:lnTo>
                      <a:pt x="8" y="38"/>
                    </a:lnTo>
                    <a:lnTo>
                      <a:pt x="7" y="42"/>
                    </a:lnTo>
                    <a:lnTo>
                      <a:pt x="6" y="45"/>
                    </a:lnTo>
                    <a:lnTo>
                      <a:pt x="6" y="49"/>
                    </a:lnTo>
                    <a:lnTo>
                      <a:pt x="4" y="52"/>
                    </a:lnTo>
                    <a:lnTo>
                      <a:pt x="4" y="56"/>
                    </a:lnTo>
                    <a:lnTo>
                      <a:pt x="3" y="60"/>
                    </a:lnTo>
                    <a:lnTo>
                      <a:pt x="3" y="64"/>
                    </a:lnTo>
                    <a:lnTo>
                      <a:pt x="3" y="67"/>
                    </a:lnTo>
                    <a:lnTo>
                      <a:pt x="2" y="71"/>
                    </a:lnTo>
                    <a:lnTo>
                      <a:pt x="2" y="75"/>
                    </a:lnTo>
                    <a:lnTo>
                      <a:pt x="2" y="79"/>
                    </a:lnTo>
                    <a:lnTo>
                      <a:pt x="2" y="83"/>
                    </a:lnTo>
                    <a:lnTo>
                      <a:pt x="2" y="88"/>
                    </a:lnTo>
                    <a:lnTo>
                      <a:pt x="2" y="92"/>
                    </a:lnTo>
                    <a:lnTo>
                      <a:pt x="2" y="96"/>
                    </a:lnTo>
                    <a:lnTo>
                      <a:pt x="3" y="100"/>
                    </a:lnTo>
                    <a:lnTo>
                      <a:pt x="3" y="104"/>
                    </a:lnTo>
                    <a:lnTo>
                      <a:pt x="3" y="108"/>
                    </a:lnTo>
                    <a:lnTo>
                      <a:pt x="4" y="113"/>
                    </a:lnTo>
                    <a:lnTo>
                      <a:pt x="4" y="117"/>
                    </a:lnTo>
                    <a:lnTo>
                      <a:pt x="6" y="121"/>
                    </a:lnTo>
                    <a:lnTo>
                      <a:pt x="7" y="125"/>
                    </a:lnTo>
                    <a:lnTo>
                      <a:pt x="8" y="128"/>
                    </a:lnTo>
                    <a:lnTo>
                      <a:pt x="8" y="131"/>
                    </a:lnTo>
                    <a:lnTo>
                      <a:pt x="9" y="135"/>
                    </a:lnTo>
                    <a:lnTo>
                      <a:pt x="11" y="139"/>
                    </a:lnTo>
                    <a:lnTo>
                      <a:pt x="12" y="141"/>
                    </a:lnTo>
                    <a:lnTo>
                      <a:pt x="13" y="145"/>
                    </a:lnTo>
                    <a:lnTo>
                      <a:pt x="15" y="148"/>
                    </a:lnTo>
                    <a:lnTo>
                      <a:pt x="17" y="150"/>
                    </a:lnTo>
                    <a:lnTo>
                      <a:pt x="18" y="153"/>
                    </a:lnTo>
                    <a:lnTo>
                      <a:pt x="20" y="156"/>
                    </a:lnTo>
                    <a:lnTo>
                      <a:pt x="21" y="157"/>
                    </a:lnTo>
                    <a:lnTo>
                      <a:pt x="24" y="160"/>
                    </a:lnTo>
                    <a:lnTo>
                      <a:pt x="25" y="161"/>
                    </a:lnTo>
                    <a:lnTo>
                      <a:pt x="26" y="163"/>
                    </a:lnTo>
                    <a:lnTo>
                      <a:pt x="29" y="165"/>
                    </a:lnTo>
                    <a:lnTo>
                      <a:pt x="30" y="166"/>
                    </a:lnTo>
                    <a:lnTo>
                      <a:pt x="31" y="167"/>
                    </a:lnTo>
                    <a:lnTo>
                      <a:pt x="34" y="167"/>
                    </a:lnTo>
                    <a:lnTo>
                      <a:pt x="35" y="169"/>
                    </a:lnTo>
                    <a:lnTo>
                      <a:pt x="38" y="170"/>
                    </a:lnTo>
                    <a:lnTo>
                      <a:pt x="39" y="170"/>
                    </a:lnTo>
                    <a:lnTo>
                      <a:pt x="42" y="170"/>
                    </a:lnTo>
                    <a:lnTo>
                      <a:pt x="43" y="170"/>
                    </a:lnTo>
                    <a:lnTo>
                      <a:pt x="46" y="170"/>
                    </a:lnTo>
                    <a:lnTo>
                      <a:pt x="47" y="170"/>
                    </a:lnTo>
                    <a:lnTo>
                      <a:pt x="50" y="169"/>
                    </a:lnTo>
                    <a:lnTo>
                      <a:pt x="51" y="167"/>
                    </a:lnTo>
                    <a:lnTo>
                      <a:pt x="53" y="167"/>
                    </a:lnTo>
                    <a:lnTo>
                      <a:pt x="55" y="166"/>
                    </a:lnTo>
                    <a:lnTo>
                      <a:pt x="57" y="165"/>
                    </a:lnTo>
                    <a:lnTo>
                      <a:pt x="59" y="163"/>
                    </a:lnTo>
                    <a:lnTo>
                      <a:pt x="60" y="161"/>
                    </a:lnTo>
                    <a:lnTo>
                      <a:pt x="63" y="158"/>
                    </a:lnTo>
                    <a:lnTo>
                      <a:pt x="64" y="157"/>
                    </a:lnTo>
                    <a:lnTo>
                      <a:pt x="65" y="154"/>
                    </a:lnTo>
                    <a:lnTo>
                      <a:pt x="68" y="152"/>
                    </a:lnTo>
                    <a:lnTo>
                      <a:pt x="69" y="149"/>
                    </a:lnTo>
                    <a:lnTo>
                      <a:pt x="70" y="147"/>
                    </a:lnTo>
                    <a:lnTo>
                      <a:pt x="72" y="144"/>
                    </a:lnTo>
                    <a:lnTo>
                      <a:pt x="73" y="140"/>
                    </a:lnTo>
                    <a:lnTo>
                      <a:pt x="73" y="137"/>
                    </a:lnTo>
                    <a:lnTo>
                      <a:pt x="74" y="134"/>
                    </a:lnTo>
                    <a:lnTo>
                      <a:pt x="75" y="131"/>
                    </a:lnTo>
                    <a:lnTo>
                      <a:pt x="77" y="127"/>
                    </a:lnTo>
                    <a:lnTo>
                      <a:pt x="77" y="123"/>
                    </a:lnTo>
                    <a:lnTo>
                      <a:pt x="78" y="119"/>
                    </a:lnTo>
                    <a:lnTo>
                      <a:pt x="78" y="117"/>
                    </a:lnTo>
                    <a:lnTo>
                      <a:pt x="79" y="113"/>
                    </a:lnTo>
                    <a:lnTo>
                      <a:pt x="79" y="109"/>
                    </a:lnTo>
                    <a:lnTo>
                      <a:pt x="81" y="105"/>
                    </a:lnTo>
                    <a:lnTo>
                      <a:pt x="81" y="101"/>
                    </a:lnTo>
                    <a:lnTo>
                      <a:pt x="81" y="97"/>
                    </a:lnTo>
                    <a:lnTo>
                      <a:pt x="81" y="92"/>
                    </a:lnTo>
                    <a:lnTo>
                      <a:pt x="81" y="88"/>
                    </a:lnTo>
                    <a:lnTo>
                      <a:pt x="81" y="84"/>
                    </a:lnTo>
                    <a:lnTo>
                      <a:pt x="81" y="80"/>
                    </a:lnTo>
                    <a:lnTo>
                      <a:pt x="81" y="77"/>
                    </a:lnTo>
                    <a:lnTo>
                      <a:pt x="81" y="73"/>
                    </a:lnTo>
                    <a:lnTo>
                      <a:pt x="79" y="69"/>
                    </a:lnTo>
                    <a:lnTo>
                      <a:pt x="79" y="64"/>
                    </a:lnTo>
                    <a:lnTo>
                      <a:pt x="78" y="60"/>
                    </a:lnTo>
                    <a:lnTo>
                      <a:pt x="78" y="56"/>
                    </a:lnTo>
                    <a:lnTo>
                      <a:pt x="77" y="52"/>
                    </a:lnTo>
                    <a:lnTo>
                      <a:pt x="78" y="51"/>
                    </a:lnTo>
                    <a:close/>
                  </a:path>
                </a:pathLst>
              </a:custGeom>
              <a:solidFill>
                <a:srgbClr val="808080"/>
              </a:solidFill>
              <a:ln w="9525">
                <a:noFill/>
                <a:round/>
                <a:headEnd/>
                <a:tailEnd/>
              </a:ln>
            </p:spPr>
            <p:txBody>
              <a:bodyPr/>
              <a:lstStyle/>
              <a:p>
                <a:endParaRPr lang="en-US"/>
              </a:p>
            </p:txBody>
          </p:sp>
          <p:sp>
            <p:nvSpPr>
              <p:cNvPr id="510" name="Freeform 656"/>
              <p:cNvSpPr>
                <a:spLocks/>
              </p:cNvSpPr>
              <p:nvPr/>
            </p:nvSpPr>
            <p:spPr bwMode="auto">
              <a:xfrm>
                <a:off x="2611" y="1378"/>
                <a:ext cx="60" cy="127"/>
              </a:xfrm>
              <a:custGeom>
                <a:avLst/>
                <a:gdLst>
                  <a:gd name="T0" fmla="*/ 21 w 60"/>
                  <a:gd name="T1" fmla="*/ 3 h 127"/>
                  <a:gd name="T2" fmla="*/ 24 w 60"/>
                  <a:gd name="T3" fmla="*/ 0 h 127"/>
                  <a:gd name="T4" fmla="*/ 29 w 60"/>
                  <a:gd name="T5" fmla="*/ 0 h 127"/>
                  <a:gd name="T6" fmla="*/ 34 w 60"/>
                  <a:gd name="T7" fmla="*/ 0 h 127"/>
                  <a:gd name="T8" fmla="*/ 38 w 60"/>
                  <a:gd name="T9" fmla="*/ 3 h 127"/>
                  <a:gd name="T10" fmla="*/ 42 w 60"/>
                  <a:gd name="T11" fmla="*/ 5 h 127"/>
                  <a:gd name="T12" fmla="*/ 46 w 60"/>
                  <a:gd name="T13" fmla="*/ 9 h 127"/>
                  <a:gd name="T14" fmla="*/ 48 w 60"/>
                  <a:gd name="T15" fmla="*/ 12 h 127"/>
                  <a:gd name="T16" fmla="*/ 50 w 60"/>
                  <a:gd name="T17" fmla="*/ 17 h 127"/>
                  <a:gd name="T18" fmla="*/ 52 w 60"/>
                  <a:gd name="T19" fmla="*/ 21 h 127"/>
                  <a:gd name="T20" fmla="*/ 55 w 60"/>
                  <a:gd name="T21" fmla="*/ 26 h 127"/>
                  <a:gd name="T22" fmla="*/ 56 w 60"/>
                  <a:gd name="T23" fmla="*/ 30 h 127"/>
                  <a:gd name="T24" fmla="*/ 59 w 60"/>
                  <a:gd name="T25" fmla="*/ 41 h 127"/>
                  <a:gd name="T26" fmla="*/ 59 w 60"/>
                  <a:gd name="T27" fmla="*/ 47 h 127"/>
                  <a:gd name="T28" fmla="*/ 60 w 60"/>
                  <a:gd name="T29" fmla="*/ 52 h 127"/>
                  <a:gd name="T30" fmla="*/ 60 w 60"/>
                  <a:gd name="T31" fmla="*/ 57 h 127"/>
                  <a:gd name="T32" fmla="*/ 60 w 60"/>
                  <a:gd name="T33" fmla="*/ 62 h 127"/>
                  <a:gd name="T34" fmla="*/ 60 w 60"/>
                  <a:gd name="T35" fmla="*/ 67 h 127"/>
                  <a:gd name="T36" fmla="*/ 60 w 60"/>
                  <a:gd name="T37" fmla="*/ 73 h 127"/>
                  <a:gd name="T38" fmla="*/ 60 w 60"/>
                  <a:gd name="T39" fmla="*/ 78 h 127"/>
                  <a:gd name="T40" fmla="*/ 59 w 60"/>
                  <a:gd name="T41" fmla="*/ 83 h 127"/>
                  <a:gd name="T42" fmla="*/ 59 w 60"/>
                  <a:gd name="T43" fmla="*/ 88 h 127"/>
                  <a:gd name="T44" fmla="*/ 57 w 60"/>
                  <a:gd name="T45" fmla="*/ 92 h 127"/>
                  <a:gd name="T46" fmla="*/ 56 w 60"/>
                  <a:gd name="T47" fmla="*/ 97 h 127"/>
                  <a:gd name="T48" fmla="*/ 55 w 60"/>
                  <a:gd name="T49" fmla="*/ 102 h 127"/>
                  <a:gd name="T50" fmla="*/ 53 w 60"/>
                  <a:gd name="T51" fmla="*/ 108 h 127"/>
                  <a:gd name="T52" fmla="*/ 51 w 60"/>
                  <a:gd name="T53" fmla="*/ 111 h 127"/>
                  <a:gd name="T54" fmla="*/ 48 w 60"/>
                  <a:gd name="T55" fmla="*/ 115 h 127"/>
                  <a:gd name="T56" fmla="*/ 46 w 60"/>
                  <a:gd name="T57" fmla="*/ 119 h 127"/>
                  <a:gd name="T58" fmla="*/ 40 w 60"/>
                  <a:gd name="T59" fmla="*/ 123 h 127"/>
                  <a:gd name="T60" fmla="*/ 38 w 60"/>
                  <a:gd name="T61" fmla="*/ 126 h 127"/>
                  <a:gd name="T62" fmla="*/ 33 w 60"/>
                  <a:gd name="T63" fmla="*/ 127 h 127"/>
                  <a:gd name="T64" fmla="*/ 28 w 60"/>
                  <a:gd name="T65" fmla="*/ 127 h 127"/>
                  <a:gd name="T66" fmla="*/ 24 w 60"/>
                  <a:gd name="T67" fmla="*/ 126 h 127"/>
                  <a:gd name="T68" fmla="*/ 20 w 60"/>
                  <a:gd name="T69" fmla="*/ 122 h 127"/>
                  <a:gd name="T70" fmla="*/ 16 w 60"/>
                  <a:gd name="T71" fmla="*/ 119 h 127"/>
                  <a:gd name="T72" fmla="*/ 13 w 60"/>
                  <a:gd name="T73" fmla="*/ 117 h 127"/>
                  <a:gd name="T74" fmla="*/ 12 w 60"/>
                  <a:gd name="T75" fmla="*/ 113 h 127"/>
                  <a:gd name="T76" fmla="*/ 9 w 60"/>
                  <a:gd name="T77" fmla="*/ 109 h 127"/>
                  <a:gd name="T78" fmla="*/ 7 w 60"/>
                  <a:gd name="T79" fmla="*/ 104 h 127"/>
                  <a:gd name="T80" fmla="*/ 5 w 60"/>
                  <a:gd name="T81" fmla="*/ 100 h 127"/>
                  <a:gd name="T82" fmla="*/ 4 w 60"/>
                  <a:gd name="T83" fmla="*/ 95 h 127"/>
                  <a:gd name="T84" fmla="*/ 2 w 60"/>
                  <a:gd name="T85" fmla="*/ 84 h 127"/>
                  <a:gd name="T86" fmla="*/ 0 w 60"/>
                  <a:gd name="T87" fmla="*/ 78 h 127"/>
                  <a:gd name="T88" fmla="*/ 0 w 60"/>
                  <a:gd name="T89" fmla="*/ 73 h 127"/>
                  <a:gd name="T90" fmla="*/ 0 w 60"/>
                  <a:gd name="T91" fmla="*/ 67 h 127"/>
                  <a:gd name="T92" fmla="*/ 0 w 60"/>
                  <a:gd name="T93" fmla="*/ 62 h 127"/>
                  <a:gd name="T94" fmla="*/ 0 w 60"/>
                  <a:gd name="T95" fmla="*/ 57 h 127"/>
                  <a:gd name="T96" fmla="*/ 0 w 60"/>
                  <a:gd name="T97" fmla="*/ 52 h 127"/>
                  <a:gd name="T98" fmla="*/ 0 w 60"/>
                  <a:gd name="T99" fmla="*/ 47 h 127"/>
                  <a:gd name="T100" fmla="*/ 2 w 60"/>
                  <a:gd name="T101" fmla="*/ 41 h 127"/>
                  <a:gd name="T102" fmla="*/ 3 w 60"/>
                  <a:gd name="T103" fmla="*/ 36 h 127"/>
                  <a:gd name="T104" fmla="*/ 3 w 60"/>
                  <a:gd name="T105" fmla="*/ 31 h 127"/>
                  <a:gd name="T106" fmla="*/ 4 w 60"/>
                  <a:gd name="T107" fmla="*/ 27 h 127"/>
                  <a:gd name="T108" fmla="*/ 5 w 60"/>
                  <a:gd name="T109" fmla="*/ 23 h 127"/>
                  <a:gd name="T110" fmla="*/ 8 w 60"/>
                  <a:gd name="T111" fmla="*/ 18 h 127"/>
                  <a:gd name="T112" fmla="*/ 11 w 60"/>
                  <a:gd name="T113" fmla="*/ 14 h 127"/>
                  <a:gd name="T114" fmla="*/ 13 w 60"/>
                  <a:gd name="T115" fmla="*/ 10 h 127"/>
                  <a:gd name="T116" fmla="*/ 17 w 60"/>
                  <a:gd name="T117" fmla="*/ 5 h 12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0"/>
                  <a:gd name="T178" fmla="*/ 0 h 127"/>
                  <a:gd name="T179" fmla="*/ 60 w 60"/>
                  <a:gd name="T180" fmla="*/ 127 h 12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0" h="127">
                    <a:moveTo>
                      <a:pt x="17" y="5"/>
                    </a:moveTo>
                    <a:lnTo>
                      <a:pt x="18" y="4"/>
                    </a:lnTo>
                    <a:lnTo>
                      <a:pt x="20" y="3"/>
                    </a:lnTo>
                    <a:lnTo>
                      <a:pt x="21" y="3"/>
                    </a:lnTo>
                    <a:lnTo>
                      <a:pt x="21" y="1"/>
                    </a:lnTo>
                    <a:lnTo>
                      <a:pt x="22" y="1"/>
                    </a:lnTo>
                    <a:lnTo>
                      <a:pt x="24" y="1"/>
                    </a:lnTo>
                    <a:lnTo>
                      <a:pt x="24" y="0"/>
                    </a:lnTo>
                    <a:lnTo>
                      <a:pt x="25" y="0"/>
                    </a:lnTo>
                    <a:lnTo>
                      <a:pt x="26" y="0"/>
                    </a:lnTo>
                    <a:lnTo>
                      <a:pt x="28" y="0"/>
                    </a:lnTo>
                    <a:lnTo>
                      <a:pt x="29" y="0"/>
                    </a:lnTo>
                    <a:lnTo>
                      <a:pt x="30" y="0"/>
                    </a:lnTo>
                    <a:lnTo>
                      <a:pt x="31" y="0"/>
                    </a:lnTo>
                    <a:lnTo>
                      <a:pt x="33" y="0"/>
                    </a:lnTo>
                    <a:lnTo>
                      <a:pt x="34" y="0"/>
                    </a:lnTo>
                    <a:lnTo>
                      <a:pt x="35" y="1"/>
                    </a:lnTo>
                    <a:lnTo>
                      <a:pt x="37" y="1"/>
                    </a:lnTo>
                    <a:lnTo>
                      <a:pt x="38" y="1"/>
                    </a:lnTo>
                    <a:lnTo>
                      <a:pt x="38" y="3"/>
                    </a:lnTo>
                    <a:lnTo>
                      <a:pt x="39" y="3"/>
                    </a:lnTo>
                    <a:lnTo>
                      <a:pt x="39" y="4"/>
                    </a:lnTo>
                    <a:lnTo>
                      <a:pt x="40" y="4"/>
                    </a:lnTo>
                    <a:lnTo>
                      <a:pt x="42" y="5"/>
                    </a:lnTo>
                    <a:lnTo>
                      <a:pt x="43" y="6"/>
                    </a:lnTo>
                    <a:lnTo>
                      <a:pt x="44" y="8"/>
                    </a:lnTo>
                    <a:lnTo>
                      <a:pt x="44" y="9"/>
                    </a:lnTo>
                    <a:lnTo>
                      <a:pt x="46" y="9"/>
                    </a:lnTo>
                    <a:lnTo>
                      <a:pt x="46" y="10"/>
                    </a:lnTo>
                    <a:lnTo>
                      <a:pt x="47" y="10"/>
                    </a:lnTo>
                    <a:lnTo>
                      <a:pt x="47" y="12"/>
                    </a:lnTo>
                    <a:lnTo>
                      <a:pt x="48" y="12"/>
                    </a:lnTo>
                    <a:lnTo>
                      <a:pt x="48" y="13"/>
                    </a:lnTo>
                    <a:lnTo>
                      <a:pt x="48" y="14"/>
                    </a:lnTo>
                    <a:lnTo>
                      <a:pt x="50" y="16"/>
                    </a:lnTo>
                    <a:lnTo>
                      <a:pt x="50" y="17"/>
                    </a:lnTo>
                    <a:lnTo>
                      <a:pt x="51" y="17"/>
                    </a:lnTo>
                    <a:lnTo>
                      <a:pt x="51" y="18"/>
                    </a:lnTo>
                    <a:lnTo>
                      <a:pt x="52" y="19"/>
                    </a:lnTo>
                    <a:lnTo>
                      <a:pt x="52" y="21"/>
                    </a:lnTo>
                    <a:lnTo>
                      <a:pt x="52" y="22"/>
                    </a:lnTo>
                    <a:lnTo>
                      <a:pt x="53" y="23"/>
                    </a:lnTo>
                    <a:lnTo>
                      <a:pt x="53" y="25"/>
                    </a:lnTo>
                    <a:lnTo>
                      <a:pt x="55" y="26"/>
                    </a:lnTo>
                    <a:lnTo>
                      <a:pt x="55" y="27"/>
                    </a:lnTo>
                    <a:lnTo>
                      <a:pt x="55" y="28"/>
                    </a:lnTo>
                    <a:lnTo>
                      <a:pt x="55" y="30"/>
                    </a:lnTo>
                    <a:lnTo>
                      <a:pt x="56" y="30"/>
                    </a:lnTo>
                    <a:lnTo>
                      <a:pt x="56" y="32"/>
                    </a:lnTo>
                    <a:lnTo>
                      <a:pt x="56" y="34"/>
                    </a:lnTo>
                    <a:lnTo>
                      <a:pt x="57" y="38"/>
                    </a:lnTo>
                    <a:lnTo>
                      <a:pt x="59" y="41"/>
                    </a:lnTo>
                    <a:lnTo>
                      <a:pt x="59" y="43"/>
                    </a:lnTo>
                    <a:lnTo>
                      <a:pt x="59" y="44"/>
                    </a:lnTo>
                    <a:lnTo>
                      <a:pt x="59" y="45"/>
                    </a:lnTo>
                    <a:lnTo>
                      <a:pt x="59" y="47"/>
                    </a:lnTo>
                    <a:lnTo>
                      <a:pt x="60" y="48"/>
                    </a:lnTo>
                    <a:lnTo>
                      <a:pt x="60" y="49"/>
                    </a:lnTo>
                    <a:lnTo>
                      <a:pt x="60" y="51"/>
                    </a:lnTo>
                    <a:lnTo>
                      <a:pt x="60" y="52"/>
                    </a:lnTo>
                    <a:lnTo>
                      <a:pt x="60" y="53"/>
                    </a:lnTo>
                    <a:lnTo>
                      <a:pt x="60" y="54"/>
                    </a:lnTo>
                    <a:lnTo>
                      <a:pt x="60" y="56"/>
                    </a:lnTo>
                    <a:lnTo>
                      <a:pt x="60" y="57"/>
                    </a:lnTo>
                    <a:lnTo>
                      <a:pt x="60" y="58"/>
                    </a:lnTo>
                    <a:lnTo>
                      <a:pt x="60" y="60"/>
                    </a:lnTo>
                    <a:lnTo>
                      <a:pt x="60" y="61"/>
                    </a:lnTo>
                    <a:lnTo>
                      <a:pt x="60" y="62"/>
                    </a:lnTo>
                    <a:lnTo>
                      <a:pt x="60" y="63"/>
                    </a:lnTo>
                    <a:lnTo>
                      <a:pt x="60" y="65"/>
                    </a:lnTo>
                    <a:lnTo>
                      <a:pt x="60" y="66"/>
                    </a:lnTo>
                    <a:lnTo>
                      <a:pt x="60" y="67"/>
                    </a:lnTo>
                    <a:lnTo>
                      <a:pt x="60" y="69"/>
                    </a:lnTo>
                    <a:lnTo>
                      <a:pt x="60" y="70"/>
                    </a:lnTo>
                    <a:lnTo>
                      <a:pt x="60" y="71"/>
                    </a:lnTo>
                    <a:lnTo>
                      <a:pt x="60" y="73"/>
                    </a:lnTo>
                    <a:lnTo>
                      <a:pt x="60" y="74"/>
                    </a:lnTo>
                    <a:lnTo>
                      <a:pt x="60" y="75"/>
                    </a:lnTo>
                    <a:lnTo>
                      <a:pt x="60" y="76"/>
                    </a:lnTo>
                    <a:lnTo>
                      <a:pt x="60" y="78"/>
                    </a:lnTo>
                    <a:lnTo>
                      <a:pt x="60" y="79"/>
                    </a:lnTo>
                    <a:lnTo>
                      <a:pt x="60" y="80"/>
                    </a:lnTo>
                    <a:lnTo>
                      <a:pt x="60" y="82"/>
                    </a:lnTo>
                    <a:lnTo>
                      <a:pt x="59" y="83"/>
                    </a:lnTo>
                    <a:lnTo>
                      <a:pt x="59" y="84"/>
                    </a:lnTo>
                    <a:lnTo>
                      <a:pt x="59" y="86"/>
                    </a:lnTo>
                    <a:lnTo>
                      <a:pt x="59" y="87"/>
                    </a:lnTo>
                    <a:lnTo>
                      <a:pt x="59" y="88"/>
                    </a:lnTo>
                    <a:lnTo>
                      <a:pt x="59" y="89"/>
                    </a:lnTo>
                    <a:lnTo>
                      <a:pt x="59" y="91"/>
                    </a:lnTo>
                    <a:lnTo>
                      <a:pt x="57" y="91"/>
                    </a:lnTo>
                    <a:lnTo>
                      <a:pt x="57" y="92"/>
                    </a:lnTo>
                    <a:lnTo>
                      <a:pt x="57" y="93"/>
                    </a:lnTo>
                    <a:lnTo>
                      <a:pt x="57" y="95"/>
                    </a:lnTo>
                    <a:lnTo>
                      <a:pt x="56" y="96"/>
                    </a:lnTo>
                    <a:lnTo>
                      <a:pt x="56" y="97"/>
                    </a:lnTo>
                    <a:lnTo>
                      <a:pt x="56" y="98"/>
                    </a:lnTo>
                    <a:lnTo>
                      <a:pt x="56" y="100"/>
                    </a:lnTo>
                    <a:lnTo>
                      <a:pt x="55" y="101"/>
                    </a:lnTo>
                    <a:lnTo>
                      <a:pt x="55" y="102"/>
                    </a:lnTo>
                    <a:lnTo>
                      <a:pt x="55" y="104"/>
                    </a:lnTo>
                    <a:lnTo>
                      <a:pt x="53" y="105"/>
                    </a:lnTo>
                    <a:lnTo>
                      <a:pt x="53" y="106"/>
                    </a:lnTo>
                    <a:lnTo>
                      <a:pt x="53" y="108"/>
                    </a:lnTo>
                    <a:lnTo>
                      <a:pt x="52" y="108"/>
                    </a:lnTo>
                    <a:lnTo>
                      <a:pt x="52" y="109"/>
                    </a:lnTo>
                    <a:lnTo>
                      <a:pt x="52" y="110"/>
                    </a:lnTo>
                    <a:lnTo>
                      <a:pt x="51" y="111"/>
                    </a:lnTo>
                    <a:lnTo>
                      <a:pt x="51" y="113"/>
                    </a:lnTo>
                    <a:lnTo>
                      <a:pt x="50" y="113"/>
                    </a:lnTo>
                    <a:lnTo>
                      <a:pt x="50" y="114"/>
                    </a:lnTo>
                    <a:lnTo>
                      <a:pt x="48" y="115"/>
                    </a:lnTo>
                    <a:lnTo>
                      <a:pt x="48" y="117"/>
                    </a:lnTo>
                    <a:lnTo>
                      <a:pt x="47" y="117"/>
                    </a:lnTo>
                    <a:lnTo>
                      <a:pt x="47" y="118"/>
                    </a:lnTo>
                    <a:lnTo>
                      <a:pt x="46" y="119"/>
                    </a:lnTo>
                    <a:lnTo>
                      <a:pt x="46" y="120"/>
                    </a:lnTo>
                    <a:lnTo>
                      <a:pt x="43" y="122"/>
                    </a:lnTo>
                    <a:lnTo>
                      <a:pt x="42" y="123"/>
                    </a:lnTo>
                    <a:lnTo>
                      <a:pt x="40" y="123"/>
                    </a:lnTo>
                    <a:lnTo>
                      <a:pt x="40" y="124"/>
                    </a:lnTo>
                    <a:lnTo>
                      <a:pt x="39" y="124"/>
                    </a:lnTo>
                    <a:lnTo>
                      <a:pt x="39" y="126"/>
                    </a:lnTo>
                    <a:lnTo>
                      <a:pt x="38" y="126"/>
                    </a:lnTo>
                    <a:lnTo>
                      <a:pt x="37" y="126"/>
                    </a:lnTo>
                    <a:lnTo>
                      <a:pt x="35" y="127"/>
                    </a:lnTo>
                    <a:lnTo>
                      <a:pt x="34" y="127"/>
                    </a:lnTo>
                    <a:lnTo>
                      <a:pt x="33" y="127"/>
                    </a:lnTo>
                    <a:lnTo>
                      <a:pt x="31" y="127"/>
                    </a:lnTo>
                    <a:lnTo>
                      <a:pt x="30" y="127"/>
                    </a:lnTo>
                    <a:lnTo>
                      <a:pt x="29" y="127"/>
                    </a:lnTo>
                    <a:lnTo>
                      <a:pt x="28" y="127"/>
                    </a:lnTo>
                    <a:lnTo>
                      <a:pt x="26" y="127"/>
                    </a:lnTo>
                    <a:lnTo>
                      <a:pt x="26" y="126"/>
                    </a:lnTo>
                    <a:lnTo>
                      <a:pt x="25" y="126"/>
                    </a:lnTo>
                    <a:lnTo>
                      <a:pt x="24" y="126"/>
                    </a:lnTo>
                    <a:lnTo>
                      <a:pt x="22" y="124"/>
                    </a:lnTo>
                    <a:lnTo>
                      <a:pt x="21" y="123"/>
                    </a:lnTo>
                    <a:lnTo>
                      <a:pt x="20" y="123"/>
                    </a:lnTo>
                    <a:lnTo>
                      <a:pt x="20" y="122"/>
                    </a:lnTo>
                    <a:lnTo>
                      <a:pt x="18" y="122"/>
                    </a:lnTo>
                    <a:lnTo>
                      <a:pt x="18" y="120"/>
                    </a:lnTo>
                    <a:lnTo>
                      <a:pt x="17" y="120"/>
                    </a:lnTo>
                    <a:lnTo>
                      <a:pt x="16" y="119"/>
                    </a:lnTo>
                    <a:lnTo>
                      <a:pt x="16" y="118"/>
                    </a:lnTo>
                    <a:lnTo>
                      <a:pt x="15" y="118"/>
                    </a:lnTo>
                    <a:lnTo>
                      <a:pt x="15" y="117"/>
                    </a:lnTo>
                    <a:lnTo>
                      <a:pt x="13" y="117"/>
                    </a:lnTo>
                    <a:lnTo>
                      <a:pt x="13" y="115"/>
                    </a:lnTo>
                    <a:lnTo>
                      <a:pt x="13" y="114"/>
                    </a:lnTo>
                    <a:lnTo>
                      <a:pt x="12" y="114"/>
                    </a:lnTo>
                    <a:lnTo>
                      <a:pt x="12" y="113"/>
                    </a:lnTo>
                    <a:lnTo>
                      <a:pt x="11" y="111"/>
                    </a:lnTo>
                    <a:lnTo>
                      <a:pt x="11" y="110"/>
                    </a:lnTo>
                    <a:lnTo>
                      <a:pt x="9" y="110"/>
                    </a:lnTo>
                    <a:lnTo>
                      <a:pt x="9" y="109"/>
                    </a:lnTo>
                    <a:lnTo>
                      <a:pt x="9" y="108"/>
                    </a:lnTo>
                    <a:lnTo>
                      <a:pt x="8" y="106"/>
                    </a:lnTo>
                    <a:lnTo>
                      <a:pt x="8" y="105"/>
                    </a:lnTo>
                    <a:lnTo>
                      <a:pt x="7" y="104"/>
                    </a:lnTo>
                    <a:lnTo>
                      <a:pt x="7" y="102"/>
                    </a:lnTo>
                    <a:lnTo>
                      <a:pt x="7" y="101"/>
                    </a:lnTo>
                    <a:lnTo>
                      <a:pt x="5" y="101"/>
                    </a:lnTo>
                    <a:lnTo>
                      <a:pt x="5" y="100"/>
                    </a:lnTo>
                    <a:lnTo>
                      <a:pt x="5" y="98"/>
                    </a:lnTo>
                    <a:lnTo>
                      <a:pt x="5" y="97"/>
                    </a:lnTo>
                    <a:lnTo>
                      <a:pt x="4" y="96"/>
                    </a:lnTo>
                    <a:lnTo>
                      <a:pt x="4" y="95"/>
                    </a:lnTo>
                    <a:lnTo>
                      <a:pt x="4" y="93"/>
                    </a:lnTo>
                    <a:lnTo>
                      <a:pt x="3" y="89"/>
                    </a:lnTo>
                    <a:lnTo>
                      <a:pt x="2" y="86"/>
                    </a:lnTo>
                    <a:lnTo>
                      <a:pt x="2" y="84"/>
                    </a:lnTo>
                    <a:lnTo>
                      <a:pt x="2" y="82"/>
                    </a:lnTo>
                    <a:lnTo>
                      <a:pt x="2" y="80"/>
                    </a:lnTo>
                    <a:lnTo>
                      <a:pt x="2" y="79"/>
                    </a:lnTo>
                    <a:lnTo>
                      <a:pt x="0" y="78"/>
                    </a:lnTo>
                    <a:lnTo>
                      <a:pt x="0" y="76"/>
                    </a:lnTo>
                    <a:lnTo>
                      <a:pt x="0" y="75"/>
                    </a:lnTo>
                    <a:lnTo>
                      <a:pt x="0" y="74"/>
                    </a:lnTo>
                    <a:lnTo>
                      <a:pt x="0" y="73"/>
                    </a:lnTo>
                    <a:lnTo>
                      <a:pt x="0" y="71"/>
                    </a:lnTo>
                    <a:lnTo>
                      <a:pt x="0" y="70"/>
                    </a:lnTo>
                    <a:lnTo>
                      <a:pt x="0" y="69"/>
                    </a:lnTo>
                    <a:lnTo>
                      <a:pt x="0" y="67"/>
                    </a:lnTo>
                    <a:lnTo>
                      <a:pt x="0" y="66"/>
                    </a:lnTo>
                    <a:lnTo>
                      <a:pt x="0" y="65"/>
                    </a:lnTo>
                    <a:lnTo>
                      <a:pt x="0" y="63"/>
                    </a:lnTo>
                    <a:lnTo>
                      <a:pt x="0" y="62"/>
                    </a:lnTo>
                    <a:lnTo>
                      <a:pt x="0" y="61"/>
                    </a:lnTo>
                    <a:lnTo>
                      <a:pt x="0" y="60"/>
                    </a:lnTo>
                    <a:lnTo>
                      <a:pt x="0" y="58"/>
                    </a:lnTo>
                    <a:lnTo>
                      <a:pt x="0" y="57"/>
                    </a:lnTo>
                    <a:lnTo>
                      <a:pt x="0" y="56"/>
                    </a:lnTo>
                    <a:lnTo>
                      <a:pt x="0" y="54"/>
                    </a:lnTo>
                    <a:lnTo>
                      <a:pt x="0" y="53"/>
                    </a:lnTo>
                    <a:lnTo>
                      <a:pt x="0" y="52"/>
                    </a:lnTo>
                    <a:lnTo>
                      <a:pt x="0" y="51"/>
                    </a:lnTo>
                    <a:lnTo>
                      <a:pt x="0" y="49"/>
                    </a:lnTo>
                    <a:lnTo>
                      <a:pt x="0" y="48"/>
                    </a:lnTo>
                    <a:lnTo>
                      <a:pt x="0" y="47"/>
                    </a:lnTo>
                    <a:lnTo>
                      <a:pt x="0" y="45"/>
                    </a:lnTo>
                    <a:lnTo>
                      <a:pt x="2" y="44"/>
                    </a:lnTo>
                    <a:lnTo>
                      <a:pt x="2" y="43"/>
                    </a:lnTo>
                    <a:lnTo>
                      <a:pt x="2" y="41"/>
                    </a:lnTo>
                    <a:lnTo>
                      <a:pt x="2" y="40"/>
                    </a:lnTo>
                    <a:lnTo>
                      <a:pt x="2" y="39"/>
                    </a:lnTo>
                    <a:lnTo>
                      <a:pt x="2" y="38"/>
                    </a:lnTo>
                    <a:lnTo>
                      <a:pt x="3" y="36"/>
                    </a:lnTo>
                    <a:lnTo>
                      <a:pt x="3" y="35"/>
                    </a:lnTo>
                    <a:lnTo>
                      <a:pt x="3" y="34"/>
                    </a:lnTo>
                    <a:lnTo>
                      <a:pt x="3" y="32"/>
                    </a:lnTo>
                    <a:lnTo>
                      <a:pt x="3" y="31"/>
                    </a:lnTo>
                    <a:lnTo>
                      <a:pt x="4" y="31"/>
                    </a:lnTo>
                    <a:lnTo>
                      <a:pt x="4" y="30"/>
                    </a:lnTo>
                    <a:lnTo>
                      <a:pt x="4" y="28"/>
                    </a:lnTo>
                    <a:lnTo>
                      <a:pt x="4" y="27"/>
                    </a:lnTo>
                    <a:lnTo>
                      <a:pt x="5" y="27"/>
                    </a:lnTo>
                    <a:lnTo>
                      <a:pt x="5" y="26"/>
                    </a:lnTo>
                    <a:lnTo>
                      <a:pt x="5" y="25"/>
                    </a:lnTo>
                    <a:lnTo>
                      <a:pt x="5" y="23"/>
                    </a:lnTo>
                    <a:lnTo>
                      <a:pt x="7" y="22"/>
                    </a:lnTo>
                    <a:lnTo>
                      <a:pt x="7" y="21"/>
                    </a:lnTo>
                    <a:lnTo>
                      <a:pt x="8" y="19"/>
                    </a:lnTo>
                    <a:lnTo>
                      <a:pt x="8" y="18"/>
                    </a:lnTo>
                    <a:lnTo>
                      <a:pt x="9" y="17"/>
                    </a:lnTo>
                    <a:lnTo>
                      <a:pt x="9" y="16"/>
                    </a:lnTo>
                    <a:lnTo>
                      <a:pt x="9" y="14"/>
                    </a:lnTo>
                    <a:lnTo>
                      <a:pt x="11" y="14"/>
                    </a:lnTo>
                    <a:lnTo>
                      <a:pt x="11" y="13"/>
                    </a:lnTo>
                    <a:lnTo>
                      <a:pt x="12" y="12"/>
                    </a:lnTo>
                    <a:lnTo>
                      <a:pt x="12" y="10"/>
                    </a:lnTo>
                    <a:lnTo>
                      <a:pt x="13" y="10"/>
                    </a:lnTo>
                    <a:lnTo>
                      <a:pt x="13" y="9"/>
                    </a:lnTo>
                    <a:lnTo>
                      <a:pt x="15" y="8"/>
                    </a:lnTo>
                    <a:lnTo>
                      <a:pt x="15" y="6"/>
                    </a:lnTo>
                    <a:lnTo>
                      <a:pt x="17" y="5"/>
                    </a:lnTo>
                    <a:close/>
                  </a:path>
                </a:pathLst>
              </a:custGeom>
              <a:solidFill>
                <a:srgbClr val="808080"/>
              </a:solidFill>
              <a:ln w="9525">
                <a:noFill/>
                <a:round/>
                <a:headEnd/>
                <a:tailEnd/>
              </a:ln>
            </p:spPr>
            <p:txBody>
              <a:bodyPr/>
              <a:lstStyle/>
              <a:p>
                <a:endParaRPr lang="en-US"/>
              </a:p>
            </p:txBody>
          </p:sp>
          <p:sp>
            <p:nvSpPr>
              <p:cNvPr id="511" name="Freeform 657"/>
              <p:cNvSpPr>
                <a:spLocks/>
              </p:cNvSpPr>
              <p:nvPr/>
            </p:nvSpPr>
            <p:spPr bwMode="auto">
              <a:xfrm>
                <a:off x="2610" y="1375"/>
                <a:ext cx="62" cy="131"/>
              </a:xfrm>
              <a:custGeom>
                <a:avLst/>
                <a:gdLst>
                  <a:gd name="T0" fmla="*/ 61 w 62"/>
                  <a:gd name="T1" fmla="*/ 48 h 131"/>
                  <a:gd name="T2" fmla="*/ 62 w 62"/>
                  <a:gd name="T3" fmla="*/ 61 h 131"/>
                  <a:gd name="T4" fmla="*/ 62 w 62"/>
                  <a:gd name="T5" fmla="*/ 74 h 131"/>
                  <a:gd name="T6" fmla="*/ 61 w 62"/>
                  <a:gd name="T7" fmla="*/ 86 h 131"/>
                  <a:gd name="T8" fmla="*/ 58 w 62"/>
                  <a:gd name="T9" fmla="*/ 98 h 131"/>
                  <a:gd name="T10" fmla="*/ 56 w 62"/>
                  <a:gd name="T11" fmla="*/ 108 h 131"/>
                  <a:gd name="T12" fmla="*/ 52 w 62"/>
                  <a:gd name="T13" fmla="*/ 117 h 131"/>
                  <a:gd name="T14" fmla="*/ 47 w 62"/>
                  <a:gd name="T15" fmla="*/ 123 h 131"/>
                  <a:gd name="T16" fmla="*/ 40 w 62"/>
                  <a:gd name="T17" fmla="*/ 129 h 131"/>
                  <a:gd name="T18" fmla="*/ 35 w 62"/>
                  <a:gd name="T19" fmla="*/ 131 h 131"/>
                  <a:gd name="T20" fmla="*/ 29 w 62"/>
                  <a:gd name="T21" fmla="*/ 131 h 131"/>
                  <a:gd name="T22" fmla="*/ 23 w 62"/>
                  <a:gd name="T23" fmla="*/ 129 h 131"/>
                  <a:gd name="T24" fmla="*/ 17 w 62"/>
                  <a:gd name="T25" fmla="*/ 123 h 131"/>
                  <a:gd name="T26" fmla="*/ 12 w 62"/>
                  <a:gd name="T27" fmla="*/ 116 h 131"/>
                  <a:gd name="T28" fmla="*/ 8 w 62"/>
                  <a:gd name="T29" fmla="*/ 107 h 131"/>
                  <a:gd name="T30" fmla="*/ 4 w 62"/>
                  <a:gd name="T31" fmla="*/ 96 h 131"/>
                  <a:gd name="T32" fmla="*/ 1 w 62"/>
                  <a:gd name="T33" fmla="*/ 83 h 131"/>
                  <a:gd name="T34" fmla="*/ 0 w 62"/>
                  <a:gd name="T35" fmla="*/ 70 h 131"/>
                  <a:gd name="T36" fmla="*/ 0 w 62"/>
                  <a:gd name="T37" fmla="*/ 57 h 131"/>
                  <a:gd name="T38" fmla="*/ 1 w 62"/>
                  <a:gd name="T39" fmla="*/ 46 h 131"/>
                  <a:gd name="T40" fmla="*/ 4 w 62"/>
                  <a:gd name="T41" fmla="*/ 34 h 131"/>
                  <a:gd name="T42" fmla="*/ 6 w 62"/>
                  <a:gd name="T43" fmla="*/ 24 h 131"/>
                  <a:gd name="T44" fmla="*/ 12 w 62"/>
                  <a:gd name="T45" fmla="*/ 15 h 131"/>
                  <a:gd name="T46" fmla="*/ 17 w 62"/>
                  <a:gd name="T47" fmla="*/ 8 h 131"/>
                  <a:gd name="T48" fmla="*/ 23 w 62"/>
                  <a:gd name="T49" fmla="*/ 3 h 131"/>
                  <a:gd name="T50" fmla="*/ 30 w 62"/>
                  <a:gd name="T51" fmla="*/ 0 h 131"/>
                  <a:gd name="T52" fmla="*/ 35 w 62"/>
                  <a:gd name="T53" fmla="*/ 2 h 131"/>
                  <a:gd name="T54" fmla="*/ 41 w 62"/>
                  <a:gd name="T55" fmla="*/ 6 h 131"/>
                  <a:gd name="T56" fmla="*/ 47 w 62"/>
                  <a:gd name="T57" fmla="*/ 11 h 131"/>
                  <a:gd name="T58" fmla="*/ 52 w 62"/>
                  <a:gd name="T59" fmla="*/ 19 h 131"/>
                  <a:gd name="T60" fmla="*/ 56 w 62"/>
                  <a:gd name="T61" fmla="*/ 28 h 131"/>
                  <a:gd name="T62" fmla="*/ 60 w 62"/>
                  <a:gd name="T63" fmla="*/ 39 h 131"/>
                  <a:gd name="T64" fmla="*/ 56 w 62"/>
                  <a:gd name="T65" fmla="*/ 33 h 131"/>
                  <a:gd name="T66" fmla="*/ 52 w 62"/>
                  <a:gd name="T67" fmla="*/ 22 h 131"/>
                  <a:gd name="T68" fmla="*/ 47 w 62"/>
                  <a:gd name="T69" fmla="*/ 15 h 131"/>
                  <a:gd name="T70" fmla="*/ 43 w 62"/>
                  <a:gd name="T71" fmla="*/ 9 h 131"/>
                  <a:gd name="T72" fmla="*/ 34 w 62"/>
                  <a:gd name="T73" fmla="*/ 4 h 131"/>
                  <a:gd name="T74" fmla="*/ 29 w 62"/>
                  <a:gd name="T75" fmla="*/ 4 h 131"/>
                  <a:gd name="T76" fmla="*/ 22 w 62"/>
                  <a:gd name="T77" fmla="*/ 6 h 131"/>
                  <a:gd name="T78" fmla="*/ 16 w 62"/>
                  <a:gd name="T79" fmla="*/ 12 h 131"/>
                  <a:gd name="T80" fmla="*/ 12 w 62"/>
                  <a:gd name="T81" fmla="*/ 19 h 131"/>
                  <a:gd name="T82" fmla="*/ 8 w 62"/>
                  <a:gd name="T83" fmla="*/ 28 h 131"/>
                  <a:gd name="T84" fmla="*/ 4 w 62"/>
                  <a:gd name="T85" fmla="*/ 38 h 131"/>
                  <a:gd name="T86" fmla="*/ 3 w 62"/>
                  <a:gd name="T87" fmla="*/ 50 h 131"/>
                  <a:gd name="T88" fmla="*/ 1 w 62"/>
                  <a:gd name="T89" fmla="*/ 61 h 131"/>
                  <a:gd name="T90" fmla="*/ 3 w 62"/>
                  <a:gd name="T91" fmla="*/ 73 h 131"/>
                  <a:gd name="T92" fmla="*/ 4 w 62"/>
                  <a:gd name="T93" fmla="*/ 86 h 131"/>
                  <a:gd name="T94" fmla="*/ 6 w 62"/>
                  <a:gd name="T95" fmla="*/ 98 h 131"/>
                  <a:gd name="T96" fmla="*/ 10 w 62"/>
                  <a:gd name="T97" fmla="*/ 108 h 131"/>
                  <a:gd name="T98" fmla="*/ 14 w 62"/>
                  <a:gd name="T99" fmla="*/ 116 h 131"/>
                  <a:gd name="T100" fmla="*/ 19 w 62"/>
                  <a:gd name="T101" fmla="*/ 122 h 131"/>
                  <a:gd name="T102" fmla="*/ 25 w 62"/>
                  <a:gd name="T103" fmla="*/ 126 h 131"/>
                  <a:gd name="T104" fmla="*/ 30 w 62"/>
                  <a:gd name="T105" fmla="*/ 129 h 131"/>
                  <a:gd name="T106" fmla="*/ 36 w 62"/>
                  <a:gd name="T107" fmla="*/ 129 h 131"/>
                  <a:gd name="T108" fmla="*/ 41 w 62"/>
                  <a:gd name="T109" fmla="*/ 126 h 131"/>
                  <a:gd name="T110" fmla="*/ 47 w 62"/>
                  <a:gd name="T111" fmla="*/ 121 h 131"/>
                  <a:gd name="T112" fmla="*/ 52 w 62"/>
                  <a:gd name="T113" fmla="*/ 113 h 131"/>
                  <a:gd name="T114" fmla="*/ 56 w 62"/>
                  <a:gd name="T115" fmla="*/ 104 h 131"/>
                  <a:gd name="T116" fmla="*/ 58 w 62"/>
                  <a:gd name="T117" fmla="*/ 94 h 131"/>
                  <a:gd name="T118" fmla="*/ 60 w 62"/>
                  <a:gd name="T119" fmla="*/ 83 h 131"/>
                  <a:gd name="T120" fmla="*/ 61 w 62"/>
                  <a:gd name="T121" fmla="*/ 70 h 131"/>
                  <a:gd name="T122" fmla="*/ 61 w 62"/>
                  <a:gd name="T123" fmla="*/ 59 h 131"/>
                  <a:gd name="T124" fmla="*/ 60 w 62"/>
                  <a:gd name="T125" fmla="*/ 47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
                  <a:gd name="T190" fmla="*/ 0 h 131"/>
                  <a:gd name="T191" fmla="*/ 62 w 62"/>
                  <a:gd name="T192" fmla="*/ 131 h 1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 h="131">
                    <a:moveTo>
                      <a:pt x="60" y="39"/>
                    </a:moveTo>
                    <a:lnTo>
                      <a:pt x="60" y="43"/>
                    </a:lnTo>
                    <a:lnTo>
                      <a:pt x="60" y="46"/>
                    </a:lnTo>
                    <a:lnTo>
                      <a:pt x="61" y="48"/>
                    </a:lnTo>
                    <a:lnTo>
                      <a:pt x="61" y="52"/>
                    </a:lnTo>
                    <a:lnTo>
                      <a:pt x="62" y="55"/>
                    </a:lnTo>
                    <a:lnTo>
                      <a:pt x="62" y="59"/>
                    </a:lnTo>
                    <a:lnTo>
                      <a:pt x="62" y="61"/>
                    </a:lnTo>
                    <a:lnTo>
                      <a:pt x="62" y="65"/>
                    </a:lnTo>
                    <a:lnTo>
                      <a:pt x="62" y="68"/>
                    </a:lnTo>
                    <a:lnTo>
                      <a:pt x="62" y="70"/>
                    </a:lnTo>
                    <a:lnTo>
                      <a:pt x="62" y="74"/>
                    </a:lnTo>
                    <a:lnTo>
                      <a:pt x="62" y="77"/>
                    </a:lnTo>
                    <a:lnTo>
                      <a:pt x="62" y="81"/>
                    </a:lnTo>
                    <a:lnTo>
                      <a:pt x="61" y="83"/>
                    </a:lnTo>
                    <a:lnTo>
                      <a:pt x="61" y="86"/>
                    </a:lnTo>
                    <a:lnTo>
                      <a:pt x="61" y="90"/>
                    </a:lnTo>
                    <a:lnTo>
                      <a:pt x="60" y="92"/>
                    </a:lnTo>
                    <a:lnTo>
                      <a:pt x="60" y="95"/>
                    </a:lnTo>
                    <a:lnTo>
                      <a:pt x="58" y="98"/>
                    </a:lnTo>
                    <a:lnTo>
                      <a:pt x="58" y="100"/>
                    </a:lnTo>
                    <a:lnTo>
                      <a:pt x="57" y="103"/>
                    </a:lnTo>
                    <a:lnTo>
                      <a:pt x="57" y="105"/>
                    </a:lnTo>
                    <a:lnTo>
                      <a:pt x="56" y="108"/>
                    </a:lnTo>
                    <a:lnTo>
                      <a:pt x="54" y="111"/>
                    </a:lnTo>
                    <a:lnTo>
                      <a:pt x="53" y="113"/>
                    </a:lnTo>
                    <a:lnTo>
                      <a:pt x="53" y="116"/>
                    </a:lnTo>
                    <a:lnTo>
                      <a:pt x="52" y="117"/>
                    </a:lnTo>
                    <a:lnTo>
                      <a:pt x="51" y="120"/>
                    </a:lnTo>
                    <a:lnTo>
                      <a:pt x="49" y="121"/>
                    </a:lnTo>
                    <a:lnTo>
                      <a:pt x="48" y="122"/>
                    </a:lnTo>
                    <a:lnTo>
                      <a:pt x="47" y="123"/>
                    </a:lnTo>
                    <a:lnTo>
                      <a:pt x="45" y="126"/>
                    </a:lnTo>
                    <a:lnTo>
                      <a:pt x="44" y="127"/>
                    </a:lnTo>
                    <a:lnTo>
                      <a:pt x="41" y="129"/>
                    </a:lnTo>
                    <a:lnTo>
                      <a:pt x="40" y="129"/>
                    </a:lnTo>
                    <a:lnTo>
                      <a:pt x="39" y="130"/>
                    </a:lnTo>
                    <a:lnTo>
                      <a:pt x="38" y="130"/>
                    </a:lnTo>
                    <a:lnTo>
                      <a:pt x="36" y="131"/>
                    </a:lnTo>
                    <a:lnTo>
                      <a:pt x="35" y="131"/>
                    </a:lnTo>
                    <a:lnTo>
                      <a:pt x="34" y="131"/>
                    </a:lnTo>
                    <a:lnTo>
                      <a:pt x="31" y="131"/>
                    </a:lnTo>
                    <a:lnTo>
                      <a:pt x="30" y="131"/>
                    </a:lnTo>
                    <a:lnTo>
                      <a:pt x="29" y="131"/>
                    </a:lnTo>
                    <a:lnTo>
                      <a:pt x="27" y="130"/>
                    </a:lnTo>
                    <a:lnTo>
                      <a:pt x="26" y="130"/>
                    </a:lnTo>
                    <a:lnTo>
                      <a:pt x="25" y="129"/>
                    </a:lnTo>
                    <a:lnTo>
                      <a:pt x="23" y="129"/>
                    </a:lnTo>
                    <a:lnTo>
                      <a:pt x="21" y="127"/>
                    </a:lnTo>
                    <a:lnTo>
                      <a:pt x="19" y="126"/>
                    </a:lnTo>
                    <a:lnTo>
                      <a:pt x="18" y="125"/>
                    </a:lnTo>
                    <a:lnTo>
                      <a:pt x="17" y="123"/>
                    </a:lnTo>
                    <a:lnTo>
                      <a:pt x="16" y="122"/>
                    </a:lnTo>
                    <a:lnTo>
                      <a:pt x="14" y="120"/>
                    </a:lnTo>
                    <a:lnTo>
                      <a:pt x="13" y="118"/>
                    </a:lnTo>
                    <a:lnTo>
                      <a:pt x="12" y="116"/>
                    </a:lnTo>
                    <a:lnTo>
                      <a:pt x="10" y="114"/>
                    </a:lnTo>
                    <a:lnTo>
                      <a:pt x="10" y="112"/>
                    </a:lnTo>
                    <a:lnTo>
                      <a:pt x="9" y="109"/>
                    </a:lnTo>
                    <a:lnTo>
                      <a:pt x="8" y="107"/>
                    </a:lnTo>
                    <a:lnTo>
                      <a:pt x="6" y="104"/>
                    </a:lnTo>
                    <a:lnTo>
                      <a:pt x="6" y="101"/>
                    </a:lnTo>
                    <a:lnTo>
                      <a:pt x="5" y="99"/>
                    </a:lnTo>
                    <a:lnTo>
                      <a:pt x="4" y="96"/>
                    </a:lnTo>
                    <a:lnTo>
                      <a:pt x="4" y="92"/>
                    </a:lnTo>
                    <a:lnTo>
                      <a:pt x="3" y="90"/>
                    </a:lnTo>
                    <a:lnTo>
                      <a:pt x="3" y="87"/>
                    </a:lnTo>
                    <a:lnTo>
                      <a:pt x="1" y="83"/>
                    </a:lnTo>
                    <a:lnTo>
                      <a:pt x="1" y="81"/>
                    </a:lnTo>
                    <a:lnTo>
                      <a:pt x="1" y="77"/>
                    </a:lnTo>
                    <a:lnTo>
                      <a:pt x="1" y="74"/>
                    </a:lnTo>
                    <a:lnTo>
                      <a:pt x="0" y="70"/>
                    </a:lnTo>
                    <a:lnTo>
                      <a:pt x="0" y="68"/>
                    </a:lnTo>
                    <a:lnTo>
                      <a:pt x="0" y="64"/>
                    </a:lnTo>
                    <a:lnTo>
                      <a:pt x="0" y="61"/>
                    </a:lnTo>
                    <a:lnTo>
                      <a:pt x="0" y="57"/>
                    </a:lnTo>
                    <a:lnTo>
                      <a:pt x="1" y="55"/>
                    </a:lnTo>
                    <a:lnTo>
                      <a:pt x="1" y="52"/>
                    </a:lnTo>
                    <a:lnTo>
                      <a:pt x="1" y="48"/>
                    </a:lnTo>
                    <a:lnTo>
                      <a:pt x="1" y="46"/>
                    </a:lnTo>
                    <a:lnTo>
                      <a:pt x="3" y="43"/>
                    </a:lnTo>
                    <a:lnTo>
                      <a:pt x="3" y="41"/>
                    </a:lnTo>
                    <a:lnTo>
                      <a:pt x="4" y="37"/>
                    </a:lnTo>
                    <a:lnTo>
                      <a:pt x="4" y="34"/>
                    </a:lnTo>
                    <a:lnTo>
                      <a:pt x="5" y="31"/>
                    </a:lnTo>
                    <a:lnTo>
                      <a:pt x="5" y="29"/>
                    </a:lnTo>
                    <a:lnTo>
                      <a:pt x="6" y="26"/>
                    </a:lnTo>
                    <a:lnTo>
                      <a:pt x="6" y="24"/>
                    </a:lnTo>
                    <a:lnTo>
                      <a:pt x="8" y="21"/>
                    </a:lnTo>
                    <a:lnTo>
                      <a:pt x="9" y="20"/>
                    </a:lnTo>
                    <a:lnTo>
                      <a:pt x="10" y="17"/>
                    </a:lnTo>
                    <a:lnTo>
                      <a:pt x="12" y="15"/>
                    </a:lnTo>
                    <a:lnTo>
                      <a:pt x="13" y="13"/>
                    </a:lnTo>
                    <a:lnTo>
                      <a:pt x="14" y="11"/>
                    </a:lnTo>
                    <a:lnTo>
                      <a:pt x="16" y="9"/>
                    </a:lnTo>
                    <a:lnTo>
                      <a:pt x="17" y="8"/>
                    </a:lnTo>
                    <a:lnTo>
                      <a:pt x="19" y="6"/>
                    </a:lnTo>
                    <a:lnTo>
                      <a:pt x="21" y="4"/>
                    </a:lnTo>
                    <a:lnTo>
                      <a:pt x="22" y="3"/>
                    </a:lnTo>
                    <a:lnTo>
                      <a:pt x="23" y="3"/>
                    </a:lnTo>
                    <a:lnTo>
                      <a:pt x="25" y="2"/>
                    </a:lnTo>
                    <a:lnTo>
                      <a:pt x="27" y="2"/>
                    </a:lnTo>
                    <a:lnTo>
                      <a:pt x="29" y="2"/>
                    </a:lnTo>
                    <a:lnTo>
                      <a:pt x="30" y="0"/>
                    </a:lnTo>
                    <a:lnTo>
                      <a:pt x="31" y="0"/>
                    </a:lnTo>
                    <a:lnTo>
                      <a:pt x="32" y="0"/>
                    </a:lnTo>
                    <a:lnTo>
                      <a:pt x="34" y="2"/>
                    </a:lnTo>
                    <a:lnTo>
                      <a:pt x="35" y="2"/>
                    </a:lnTo>
                    <a:lnTo>
                      <a:pt x="38" y="3"/>
                    </a:lnTo>
                    <a:lnTo>
                      <a:pt x="39" y="3"/>
                    </a:lnTo>
                    <a:lnTo>
                      <a:pt x="40" y="4"/>
                    </a:lnTo>
                    <a:lnTo>
                      <a:pt x="41" y="6"/>
                    </a:lnTo>
                    <a:lnTo>
                      <a:pt x="43" y="7"/>
                    </a:lnTo>
                    <a:lnTo>
                      <a:pt x="44" y="8"/>
                    </a:lnTo>
                    <a:lnTo>
                      <a:pt x="45" y="9"/>
                    </a:lnTo>
                    <a:lnTo>
                      <a:pt x="47" y="11"/>
                    </a:lnTo>
                    <a:lnTo>
                      <a:pt x="48" y="12"/>
                    </a:lnTo>
                    <a:lnTo>
                      <a:pt x="49" y="15"/>
                    </a:lnTo>
                    <a:lnTo>
                      <a:pt x="51" y="16"/>
                    </a:lnTo>
                    <a:lnTo>
                      <a:pt x="52" y="19"/>
                    </a:lnTo>
                    <a:lnTo>
                      <a:pt x="53" y="21"/>
                    </a:lnTo>
                    <a:lnTo>
                      <a:pt x="54" y="24"/>
                    </a:lnTo>
                    <a:lnTo>
                      <a:pt x="54" y="25"/>
                    </a:lnTo>
                    <a:lnTo>
                      <a:pt x="56" y="28"/>
                    </a:lnTo>
                    <a:lnTo>
                      <a:pt x="57" y="30"/>
                    </a:lnTo>
                    <a:lnTo>
                      <a:pt x="57" y="34"/>
                    </a:lnTo>
                    <a:lnTo>
                      <a:pt x="58" y="37"/>
                    </a:lnTo>
                    <a:lnTo>
                      <a:pt x="60" y="39"/>
                    </a:lnTo>
                    <a:lnTo>
                      <a:pt x="58" y="41"/>
                    </a:lnTo>
                    <a:lnTo>
                      <a:pt x="57" y="38"/>
                    </a:lnTo>
                    <a:lnTo>
                      <a:pt x="56" y="35"/>
                    </a:lnTo>
                    <a:lnTo>
                      <a:pt x="56" y="33"/>
                    </a:lnTo>
                    <a:lnTo>
                      <a:pt x="54" y="30"/>
                    </a:lnTo>
                    <a:lnTo>
                      <a:pt x="54" y="28"/>
                    </a:lnTo>
                    <a:lnTo>
                      <a:pt x="53" y="25"/>
                    </a:lnTo>
                    <a:lnTo>
                      <a:pt x="52" y="22"/>
                    </a:lnTo>
                    <a:lnTo>
                      <a:pt x="51" y="21"/>
                    </a:lnTo>
                    <a:lnTo>
                      <a:pt x="49" y="19"/>
                    </a:lnTo>
                    <a:lnTo>
                      <a:pt x="48" y="16"/>
                    </a:lnTo>
                    <a:lnTo>
                      <a:pt x="47" y="15"/>
                    </a:lnTo>
                    <a:lnTo>
                      <a:pt x="47" y="13"/>
                    </a:lnTo>
                    <a:lnTo>
                      <a:pt x="45" y="12"/>
                    </a:lnTo>
                    <a:lnTo>
                      <a:pt x="44" y="11"/>
                    </a:lnTo>
                    <a:lnTo>
                      <a:pt x="43" y="9"/>
                    </a:lnTo>
                    <a:lnTo>
                      <a:pt x="39" y="6"/>
                    </a:lnTo>
                    <a:lnTo>
                      <a:pt x="36" y="6"/>
                    </a:lnTo>
                    <a:lnTo>
                      <a:pt x="35" y="4"/>
                    </a:lnTo>
                    <a:lnTo>
                      <a:pt x="34" y="4"/>
                    </a:lnTo>
                    <a:lnTo>
                      <a:pt x="32" y="4"/>
                    </a:lnTo>
                    <a:lnTo>
                      <a:pt x="31" y="3"/>
                    </a:lnTo>
                    <a:lnTo>
                      <a:pt x="30" y="4"/>
                    </a:lnTo>
                    <a:lnTo>
                      <a:pt x="29" y="4"/>
                    </a:lnTo>
                    <a:lnTo>
                      <a:pt x="27" y="4"/>
                    </a:lnTo>
                    <a:lnTo>
                      <a:pt x="26" y="4"/>
                    </a:lnTo>
                    <a:lnTo>
                      <a:pt x="25" y="6"/>
                    </a:lnTo>
                    <a:lnTo>
                      <a:pt x="22" y="6"/>
                    </a:lnTo>
                    <a:lnTo>
                      <a:pt x="21" y="7"/>
                    </a:lnTo>
                    <a:lnTo>
                      <a:pt x="19" y="8"/>
                    </a:lnTo>
                    <a:lnTo>
                      <a:pt x="17" y="11"/>
                    </a:lnTo>
                    <a:lnTo>
                      <a:pt x="16" y="12"/>
                    </a:lnTo>
                    <a:lnTo>
                      <a:pt x="14" y="13"/>
                    </a:lnTo>
                    <a:lnTo>
                      <a:pt x="13" y="16"/>
                    </a:lnTo>
                    <a:lnTo>
                      <a:pt x="12" y="17"/>
                    </a:lnTo>
                    <a:lnTo>
                      <a:pt x="12" y="19"/>
                    </a:lnTo>
                    <a:lnTo>
                      <a:pt x="10" y="21"/>
                    </a:lnTo>
                    <a:lnTo>
                      <a:pt x="9" y="24"/>
                    </a:lnTo>
                    <a:lnTo>
                      <a:pt x="8" y="25"/>
                    </a:lnTo>
                    <a:lnTo>
                      <a:pt x="8" y="28"/>
                    </a:lnTo>
                    <a:lnTo>
                      <a:pt x="6" y="30"/>
                    </a:lnTo>
                    <a:lnTo>
                      <a:pt x="5" y="33"/>
                    </a:lnTo>
                    <a:lnTo>
                      <a:pt x="5" y="35"/>
                    </a:lnTo>
                    <a:lnTo>
                      <a:pt x="4" y="38"/>
                    </a:lnTo>
                    <a:lnTo>
                      <a:pt x="4" y="41"/>
                    </a:lnTo>
                    <a:lnTo>
                      <a:pt x="4" y="44"/>
                    </a:lnTo>
                    <a:lnTo>
                      <a:pt x="3" y="47"/>
                    </a:lnTo>
                    <a:lnTo>
                      <a:pt x="3" y="50"/>
                    </a:lnTo>
                    <a:lnTo>
                      <a:pt x="3" y="52"/>
                    </a:lnTo>
                    <a:lnTo>
                      <a:pt x="3" y="55"/>
                    </a:lnTo>
                    <a:lnTo>
                      <a:pt x="1" y="59"/>
                    </a:lnTo>
                    <a:lnTo>
                      <a:pt x="1" y="61"/>
                    </a:lnTo>
                    <a:lnTo>
                      <a:pt x="1" y="65"/>
                    </a:lnTo>
                    <a:lnTo>
                      <a:pt x="1" y="68"/>
                    </a:lnTo>
                    <a:lnTo>
                      <a:pt x="1" y="70"/>
                    </a:lnTo>
                    <a:lnTo>
                      <a:pt x="3" y="73"/>
                    </a:lnTo>
                    <a:lnTo>
                      <a:pt x="3" y="77"/>
                    </a:lnTo>
                    <a:lnTo>
                      <a:pt x="3" y="79"/>
                    </a:lnTo>
                    <a:lnTo>
                      <a:pt x="3" y="82"/>
                    </a:lnTo>
                    <a:lnTo>
                      <a:pt x="4" y="86"/>
                    </a:lnTo>
                    <a:lnTo>
                      <a:pt x="4" y="89"/>
                    </a:lnTo>
                    <a:lnTo>
                      <a:pt x="5" y="91"/>
                    </a:lnTo>
                    <a:lnTo>
                      <a:pt x="5" y="95"/>
                    </a:lnTo>
                    <a:lnTo>
                      <a:pt x="6" y="98"/>
                    </a:lnTo>
                    <a:lnTo>
                      <a:pt x="6" y="100"/>
                    </a:lnTo>
                    <a:lnTo>
                      <a:pt x="8" y="103"/>
                    </a:lnTo>
                    <a:lnTo>
                      <a:pt x="9" y="105"/>
                    </a:lnTo>
                    <a:lnTo>
                      <a:pt x="10" y="108"/>
                    </a:lnTo>
                    <a:lnTo>
                      <a:pt x="10" y="109"/>
                    </a:lnTo>
                    <a:lnTo>
                      <a:pt x="12" y="112"/>
                    </a:lnTo>
                    <a:lnTo>
                      <a:pt x="13" y="114"/>
                    </a:lnTo>
                    <a:lnTo>
                      <a:pt x="14" y="116"/>
                    </a:lnTo>
                    <a:lnTo>
                      <a:pt x="16" y="117"/>
                    </a:lnTo>
                    <a:lnTo>
                      <a:pt x="17" y="120"/>
                    </a:lnTo>
                    <a:lnTo>
                      <a:pt x="18" y="121"/>
                    </a:lnTo>
                    <a:lnTo>
                      <a:pt x="19" y="122"/>
                    </a:lnTo>
                    <a:lnTo>
                      <a:pt x="21" y="123"/>
                    </a:lnTo>
                    <a:lnTo>
                      <a:pt x="22" y="125"/>
                    </a:lnTo>
                    <a:lnTo>
                      <a:pt x="23" y="126"/>
                    </a:lnTo>
                    <a:lnTo>
                      <a:pt x="25" y="126"/>
                    </a:lnTo>
                    <a:lnTo>
                      <a:pt x="26" y="127"/>
                    </a:lnTo>
                    <a:lnTo>
                      <a:pt x="27" y="127"/>
                    </a:lnTo>
                    <a:lnTo>
                      <a:pt x="29" y="127"/>
                    </a:lnTo>
                    <a:lnTo>
                      <a:pt x="30" y="129"/>
                    </a:lnTo>
                    <a:lnTo>
                      <a:pt x="31" y="129"/>
                    </a:lnTo>
                    <a:lnTo>
                      <a:pt x="32" y="129"/>
                    </a:lnTo>
                    <a:lnTo>
                      <a:pt x="35" y="129"/>
                    </a:lnTo>
                    <a:lnTo>
                      <a:pt x="36" y="129"/>
                    </a:lnTo>
                    <a:lnTo>
                      <a:pt x="38" y="127"/>
                    </a:lnTo>
                    <a:lnTo>
                      <a:pt x="39" y="127"/>
                    </a:lnTo>
                    <a:lnTo>
                      <a:pt x="40" y="126"/>
                    </a:lnTo>
                    <a:lnTo>
                      <a:pt x="41" y="126"/>
                    </a:lnTo>
                    <a:lnTo>
                      <a:pt x="43" y="125"/>
                    </a:lnTo>
                    <a:lnTo>
                      <a:pt x="44" y="123"/>
                    </a:lnTo>
                    <a:lnTo>
                      <a:pt x="45" y="122"/>
                    </a:lnTo>
                    <a:lnTo>
                      <a:pt x="47" y="121"/>
                    </a:lnTo>
                    <a:lnTo>
                      <a:pt x="48" y="118"/>
                    </a:lnTo>
                    <a:lnTo>
                      <a:pt x="49" y="117"/>
                    </a:lnTo>
                    <a:lnTo>
                      <a:pt x="51" y="116"/>
                    </a:lnTo>
                    <a:lnTo>
                      <a:pt x="52" y="113"/>
                    </a:lnTo>
                    <a:lnTo>
                      <a:pt x="53" y="111"/>
                    </a:lnTo>
                    <a:lnTo>
                      <a:pt x="53" y="109"/>
                    </a:lnTo>
                    <a:lnTo>
                      <a:pt x="54" y="107"/>
                    </a:lnTo>
                    <a:lnTo>
                      <a:pt x="56" y="104"/>
                    </a:lnTo>
                    <a:lnTo>
                      <a:pt x="56" y="101"/>
                    </a:lnTo>
                    <a:lnTo>
                      <a:pt x="57" y="99"/>
                    </a:lnTo>
                    <a:lnTo>
                      <a:pt x="57" y="96"/>
                    </a:lnTo>
                    <a:lnTo>
                      <a:pt x="58" y="94"/>
                    </a:lnTo>
                    <a:lnTo>
                      <a:pt x="58" y="91"/>
                    </a:lnTo>
                    <a:lnTo>
                      <a:pt x="60" y="89"/>
                    </a:lnTo>
                    <a:lnTo>
                      <a:pt x="60" y="86"/>
                    </a:lnTo>
                    <a:lnTo>
                      <a:pt x="60" y="83"/>
                    </a:lnTo>
                    <a:lnTo>
                      <a:pt x="61" y="79"/>
                    </a:lnTo>
                    <a:lnTo>
                      <a:pt x="61" y="77"/>
                    </a:lnTo>
                    <a:lnTo>
                      <a:pt x="61" y="74"/>
                    </a:lnTo>
                    <a:lnTo>
                      <a:pt x="61" y="70"/>
                    </a:lnTo>
                    <a:lnTo>
                      <a:pt x="61" y="68"/>
                    </a:lnTo>
                    <a:lnTo>
                      <a:pt x="61" y="65"/>
                    </a:lnTo>
                    <a:lnTo>
                      <a:pt x="61" y="63"/>
                    </a:lnTo>
                    <a:lnTo>
                      <a:pt x="61" y="59"/>
                    </a:lnTo>
                    <a:lnTo>
                      <a:pt x="61" y="56"/>
                    </a:lnTo>
                    <a:lnTo>
                      <a:pt x="60" y="52"/>
                    </a:lnTo>
                    <a:lnTo>
                      <a:pt x="60" y="50"/>
                    </a:lnTo>
                    <a:lnTo>
                      <a:pt x="60" y="47"/>
                    </a:lnTo>
                    <a:lnTo>
                      <a:pt x="58" y="43"/>
                    </a:lnTo>
                    <a:lnTo>
                      <a:pt x="58" y="41"/>
                    </a:lnTo>
                    <a:lnTo>
                      <a:pt x="60" y="39"/>
                    </a:lnTo>
                    <a:close/>
                  </a:path>
                </a:pathLst>
              </a:custGeom>
              <a:solidFill>
                <a:srgbClr val="808080"/>
              </a:solidFill>
              <a:ln w="9525">
                <a:noFill/>
                <a:round/>
                <a:headEnd/>
                <a:tailEnd/>
              </a:ln>
            </p:spPr>
            <p:txBody>
              <a:bodyPr/>
              <a:lstStyle/>
              <a:p>
                <a:endParaRPr lang="en-US"/>
              </a:p>
            </p:txBody>
          </p:sp>
          <p:sp>
            <p:nvSpPr>
              <p:cNvPr id="512" name="Freeform 658"/>
              <p:cNvSpPr>
                <a:spLocks/>
              </p:cNvSpPr>
              <p:nvPr/>
            </p:nvSpPr>
            <p:spPr bwMode="auto">
              <a:xfrm>
                <a:off x="2741" y="1270"/>
                <a:ext cx="45" cy="96"/>
              </a:xfrm>
              <a:custGeom>
                <a:avLst/>
                <a:gdLst>
                  <a:gd name="T0" fmla="*/ 15 w 45"/>
                  <a:gd name="T1" fmla="*/ 2 h 96"/>
                  <a:gd name="T2" fmla="*/ 18 w 45"/>
                  <a:gd name="T3" fmla="*/ 0 h 96"/>
                  <a:gd name="T4" fmla="*/ 22 w 45"/>
                  <a:gd name="T5" fmla="*/ 0 h 96"/>
                  <a:gd name="T6" fmla="*/ 26 w 45"/>
                  <a:gd name="T7" fmla="*/ 0 h 96"/>
                  <a:gd name="T8" fmla="*/ 28 w 45"/>
                  <a:gd name="T9" fmla="*/ 2 h 96"/>
                  <a:gd name="T10" fmla="*/ 32 w 45"/>
                  <a:gd name="T11" fmla="*/ 4 h 96"/>
                  <a:gd name="T12" fmla="*/ 34 w 45"/>
                  <a:gd name="T13" fmla="*/ 7 h 96"/>
                  <a:gd name="T14" fmla="*/ 36 w 45"/>
                  <a:gd name="T15" fmla="*/ 9 h 96"/>
                  <a:gd name="T16" fmla="*/ 37 w 45"/>
                  <a:gd name="T17" fmla="*/ 12 h 96"/>
                  <a:gd name="T18" fmla="*/ 39 w 45"/>
                  <a:gd name="T19" fmla="*/ 15 h 96"/>
                  <a:gd name="T20" fmla="*/ 40 w 45"/>
                  <a:gd name="T21" fmla="*/ 17 h 96"/>
                  <a:gd name="T22" fmla="*/ 41 w 45"/>
                  <a:gd name="T23" fmla="*/ 21 h 96"/>
                  <a:gd name="T24" fmla="*/ 44 w 45"/>
                  <a:gd name="T25" fmla="*/ 29 h 96"/>
                  <a:gd name="T26" fmla="*/ 44 w 45"/>
                  <a:gd name="T27" fmla="*/ 34 h 96"/>
                  <a:gd name="T28" fmla="*/ 45 w 45"/>
                  <a:gd name="T29" fmla="*/ 38 h 96"/>
                  <a:gd name="T30" fmla="*/ 45 w 45"/>
                  <a:gd name="T31" fmla="*/ 42 h 96"/>
                  <a:gd name="T32" fmla="*/ 45 w 45"/>
                  <a:gd name="T33" fmla="*/ 46 h 96"/>
                  <a:gd name="T34" fmla="*/ 45 w 45"/>
                  <a:gd name="T35" fmla="*/ 50 h 96"/>
                  <a:gd name="T36" fmla="*/ 45 w 45"/>
                  <a:gd name="T37" fmla="*/ 54 h 96"/>
                  <a:gd name="T38" fmla="*/ 45 w 45"/>
                  <a:gd name="T39" fmla="*/ 57 h 96"/>
                  <a:gd name="T40" fmla="*/ 45 w 45"/>
                  <a:gd name="T41" fmla="*/ 61 h 96"/>
                  <a:gd name="T42" fmla="*/ 44 w 45"/>
                  <a:gd name="T43" fmla="*/ 68 h 96"/>
                  <a:gd name="T44" fmla="*/ 43 w 45"/>
                  <a:gd name="T45" fmla="*/ 74 h 96"/>
                  <a:gd name="T46" fmla="*/ 41 w 45"/>
                  <a:gd name="T47" fmla="*/ 77 h 96"/>
                  <a:gd name="T48" fmla="*/ 40 w 45"/>
                  <a:gd name="T49" fmla="*/ 79 h 96"/>
                  <a:gd name="T50" fmla="*/ 39 w 45"/>
                  <a:gd name="T51" fmla="*/ 82 h 96"/>
                  <a:gd name="T52" fmla="*/ 37 w 45"/>
                  <a:gd name="T53" fmla="*/ 85 h 96"/>
                  <a:gd name="T54" fmla="*/ 36 w 45"/>
                  <a:gd name="T55" fmla="*/ 87 h 96"/>
                  <a:gd name="T56" fmla="*/ 35 w 45"/>
                  <a:gd name="T57" fmla="*/ 91 h 96"/>
                  <a:gd name="T58" fmla="*/ 30 w 45"/>
                  <a:gd name="T59" fmla="*/ 95 h 96"/>
                  <a:gd name="T60" fmla="*/ 26 w 45"/>
                  <a:gd name="T61" fmla="*/ 96 h 96"/>
                  <a:gd name="T62" fmla="*/ 22 w 45"/>
                  <a:gd name="T63" fmla="*/ 96 h 96"/>
                  <a:gd name="T64" fmla="*/ 19 w 45"/>
                  <a:gd name="T65" fmla="*/ 95 h 96"/>
                  <a:gd name="T66" fmla="*/ 14 w 45"/>
                  <a:gd name="T67" fmla="*/ 92 h 96"/>
                  <a:gd name="T68" fmla="*/ 13 w 45"/>
                  <a:gd name="T69" fmla="*/ 90 h 96"/>
                  <a:gd name="T70" fmla="*/ 10 w 45"/>
                  <a:gd name="T71" fmla="*/ 89 h 96"/>
                  <a:gd name="T72" fmla="*/ 9 w 45"/>
                  <a:gd name="T73" fmla="*/ 86 h 96"/>
                  <a:gd name="T74" fmla="*/ 8 w 45"/>
                  <a:gd name="T75" fmla="*/ 83 h 96"/>
                  <a:gd name="T76" fmla="*/ 6 w 45"/>
                  <a:gd name="T77" fmla="*/ 81 h 96"/>
                  <a:gd name="T78" fmla="*/ 5 w 45"/>
                  <a:gd name="T79" fmla="*/ 77 h 96"/>
                  <a:gd name="T80" fmla="*/ 4 w 45"/>
                  <a:gd name="T81" fmla="*/ 74 h 96"/>
                  <a:gd name="T82" fmla="*/ 2 w 45"/>
                  <a:gd name="T83" fmla="*/ 68 h 96"/>
                  <a:gd name="T84" fmla="*/ 1 w 45"/>
                  <a:gd name="T85" fmla="*/ 61 h 96"/>
                  <a:gd name="T86" fmla="*/ 1 w 45"/>
                  <a:gd name="T87" fmla="*/ 57 h 96"/>
                  <a:gd name="T88" fmla="*/ 0 w 45"/>
                  <a:gd name="T89" fmla="*/ 54 h 96"/>
                  <a:gd name="T90" fmla="*/ 0 w 45"/>
                  <a:gd name="T91" fmla="*/ 50 h 96"/>
                  <a:gd name="T92" fmla="*/ 0 w 45"/>
                  <a:gd name="T93" fmla="*/ 46 h 96"/>
                  <a:gd name="T94" fmla="*/ 0 w 45"/>
                  <a:gd name="T95" fmla="*/ 42 h 96"/>
                  <a:gd name="T96" fmla="*/ 0 w 45"/>
                  <a:gd name="T97" fmla="*/ 38 h 96"/>
                  <a:gd name="T98" fmla="*/ 1 w 45"/>
                  <a:gd name="T99" fmla="*/ 34 h 96"/>
                  <a:gd name="T100" fmla="*/ 2 w 45"/>
                  <a:gd name="T101" fmla="*/ 28 h 96"/>
                  <a:gd name="T102" fmla="*/ 2 w 45"/>
                  <a:gd name="T103" fmla="*/ 22 h 96"/>
                  <a:gd name="T104" fmla="*/ 4 w 45"/>
                  <a:gd name="T105" fmla="*/ 20 h 96"/>
                  <a:gd name="T106" fmla="*/ 5 w 45"/>
                  <a:gd name="T107" fmla="*/ 17 h 96"/>
                  <a:gd name="T108" fmla="*/ 6 w 45"/>
                  <a:gd name="T109" fmla="*/ 13 h 96"/>
                  <a:gd name="T110" fmla="*/ 8 w 45"/>
                  <a:gd name="T111" fmla="*/ 11 h 96"/>
                  <a:gd name="T112" fmla="*/ 10 w 45"/>
                  <a:gd name="T113" fmla="*/ 8 h 96"/>
                  <a:gd name="T114" fmla="*/ 12 w 45"/>
                  <a:gd name="T115" fmla="*/ 6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5"/>
                  <a:gd name="T175" fmla="*/ 0 h 96"/>
                  <a:gd name="T176" fmla="*/ 45 w 45"/>
                  <a:gd name="T177" fmla="*/ 96 h 9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5" h="96">
                    <a:moveTo>
                      <a:pt x="13" y="4"/>
                    </a:moveTo>
                    <a:lnTo>
                      <a:pt x="14" y="3"/>
                    </a:lnTo>
                    <a:lnTo>
                      <a:pt x="15" y="2"/>
                    </a:lnTo>
                    <a:lnTo>
                      <a:pt x="17" y="2"/>
                    </a:lnTo>
                    <a:lnTo>
                      <a:pt x="17" y="0"/>
                    </a:lnTo>
                    <a:lnTo>
                      <a:pt x="18" y="0"/>
                    </a:lnTo>
                    <a:lnTo>
                      <a:pt x="19" y="0"/>
                    </a:lnTo>
                    <a:lnTo>
                      <a:pt x="21" y="0"/>
                    </a:lnTo>
                    <a:lnTo>
                      <a:pt x="22" y="0"/>
                    </a:lnTo>
                    <a:lnTo>
                      <a:pt x="23" y="0"/>
                    </a:lnTo>
                    <a:lnTo>
                      <a:pt x="24" y="0"/>
                    </a:lnTo>
                    <a:lnTo>
                      <a:pt x="26" y="0"/>
                    </a:lnTo>
                    <a:lnTo>
                      <a:pt x="27" y="0"/>
                    </a:lnTo>
                    <a:lnTo>
                      <a:pt x="27" y="2"/>
                    </a:lnTo>
                    <a:lnTo>
                      <a:pt x="28" y="2"/>
                    </a:lnTo>
                    <a:lnTo>
                      <a:pt x="30" y="2"/>
                    </a:lnTo>
                    <a:lnTo>
                      <a:pt x="31" y="4"/>
                    </a:lnTo>
                    <a:lnTo>
                      <a:pt x="32" y="4"/>
                    </a:lnTo>
                    <a:lnTo>
                      <a:pt x="32" y="6"/>
                    </a:lnTo>
                    <a:lnTo>
                      <a:pt x="34" y="6"/>
                    </a:lnTo>
                    <a:lnTo>
                      <a:pt x="34" y="7"/>
                    </a:lnTo>
                    <a:lnTo>
                      <a:pt x="35" y="7"/>
                    </a:lnTo>
                    <a:lnTo>
                      <a:pt x="35" y="8"/>
                    </a:lnTo>
                    <a:lnTo>
                      <a:pt x="36" y="9"/>
                    </a:lnTo>
                    <a:lnTo>
                      <a:pt x="36" y="11"/>
                    </a:lnTo>
                    <a:lnTo>
                      <a:pt x="37" y="11"/>
                    </a:lnTo>
                    <a:lnTo>
                      <a:pt x="37" y="12"/>
                    </a:lnTo>
                    <a:lnTo>
                      <a:pt x="37" y="13"/>
                    </a:lnTo>
                    <a:lnTo>
                      <a:pt x="39" y="13"/>
                    </a:lnTo>
                    <a:lnTo>
                      <a:pt x="39" y="15"/>
                    </a:lnTo>
                    <a:lnTo>
                      <a:pt x="39" y="16"/>
                    </a:lnTo>
                    <a:lnTo>
                      <a:pt x="40" y="16"/>
                    </a:lnTo>
                    <a:lnTo>
                      <a:pt x="40" y="17"/>
                    </a:lnTo>
                    <a:lnTo>
                      <a:pt x="40" y="19"/>
                    </a:lnTo>
                    <a:lnTo>
                      <a:pt x="41" y="20"/>
                    </a:lnTo>
                    <a:lnTo>
                      <a:pt x="41" y="21"/>
                    </a:lnTo>
                    <a:lnTo>
                      <a:pt x="41" y="22"/>
                    </a:lnTo>
                    <a:lnTo>
                      <a:pt x="43" y="25"/>
                    </a:lnTo>
                    <a:lnTo>
                      <a:pt x="44" y="29"/>
                    </a:lnTo>
                    <a:lnTo>
                      <a:pt x="44" y="31"/>
                    </a:lnTo>
                    <a:lnTo>
                      <a:pt x="44" y="33"/>
                    </a:lnTo>
                    <a:lnTo>
                      <a:pt x="44" y="34"/>
                    </a:lnTo>
                    <a:lnTo>
                      <a:pt x="45" y="35"/>
                    </a:lnTo>
                    <a:lnTo>
                      <a:pt x="45" y="37"/>
                    </a:lnTo>
                    <a:lnTo>
                      <a:pt x="45" y="38"/>
                    </a:lnTo>
                    <a:lnTo>
                      <a:pt x="45" y="39"/>
                    </a:lnTo>
                    <a:lnTo>
                      <a:pt x="45" y="41"/>
                    </a:lnTo>
                    <a:lnTo>
                      <a:pt x="45" y="42"/>
                    </a:lnTo>
                    <a:lnTo>
                      <a:pt x="45" y="43"/>
                    </a:lnTo>
                    <a:lnTo>
                      <a:pt x="45" y="44"/>
                    </a:lnTo>
                    <a:lnTo>
                      <a:pt x="45" y="46"/>
                    </a:lnTo>
                    <a:lnTo>
                      <a:pt x="45" y="47"/>
                    </a:lnTo>
                    <a:lnTo>
                      <a:pt x="45" y="48"/>
                    </a:lnTo>
                    <a:lnTo>
                      <a:pt x="45" y="50"/>
                    </a:lnTo>
                    <a:lnTo>
                      <a:pt x="45" y="51"/>
                    </a:lnTo>
                    <a:lnTo>
                      <a:pt x="45" y="52"/>
                    </a:lnTo>
                    <a:lnTo>
                      <a:pt x="45" y="54"/>
                    </a:lnTo>
                    <a:lnTo>
                      <a:pt x="45" y="55"/>
                    </a:lnTo>
                    <a:lnTo>
                      <a:pt x="45" y="56"/>
                    </a:lnTo>
                    <a:lnTo>
                      <a:pt x="45" y="57"/>
                    </a:lnTo>
                    <a:lnTo>
                      <a:pt x="45" y="59"/>
                    </a:lnTo>
                    <a:lnTo>
                      <a:pt x="45" y="60"/>
                    </a:lnTo>
                    <a:lnTo>
                      <a:pt x="45" y="61"/>
                    </a:lnTo>
                    <a:lnTo>
                      <a:pt x="45" y="63"/>
                    </a:lnTo>
                    <a:lnTo>
                      <a:pt x="45" y="64"/>
                    </a:lnTo>
                    <a:lnTo>
                      <a:pt x="44" y="68"/>
                    </a:lnTo>
                    <a:lnTo>
                      <a:pt x="43" y="72"/>
                    </a:lnTo>
                    <a:lnTo>
                      <a:pt x="43" y="73"/>
                    </a:lnTo>
                    <a:lnTo>
                      <a:pt x="43" y="74"/>
                    </a:lnTo>
                    <a:lnTo>
                      <a:pt x="43" y="76"/>
                    </a:lnTo>
                    <a:lnTo>
                      <a:pt x="41" y="76"/>
                    </a:lnTo>
                    <a:lnTo>
                      <a:pt x="41" y="77"/>
                    </a:lnTo>
                    <a:lnTo>
                      <a:pt x="41" y="78"/>
                    </a:lnTo>
                    <a:lnTo>
                      <a:pt x="41" y="79"/>
                    </a:lnTo>
                    <a:lnTo>
                      <a:pt x="40" y="79"/>
                    </a:lnTo>
                    <a:lnTo>
                      <a:pt x="40" y="81"/>
                    </a:lnTo>
                    <a:lnTo>
                      <a:pt x="40" y="82"/>
                    </a:lnTo>
                    <a:lnTo>
                      <a:pt x="39" y="82"/>
                    </a:lnTo>
                    <a:lnTo>
                      <a:pt x="39" y="83"/>
                    </a:lnTo>
                    <a:lnTo>
                      <a:pt x="39" y="85"/>
                    </a:lnTo>
                    <a:lnTo>
                      <a:pt x="37" y="85"/>
                    </a:lnTo>
                    <a:lnTo>
                      <a:pt x="37" y="86"/>
                    </a:lnTo>
                    <a:lnTo>
                      <a:pt x="37" y="87"/>
                    </a:lnTo>
                    <a:lnTo>
                      <a:pt x="36" y="87"/>
                    </a:lnTo>
                    <a:lnTo>
                      <a:pt x="36" y="89"/>
                    </a:lnTo>
                    <a:lnTo>
                      <a:pt x="35" y="90"/>
                    </a:lnTo>
                    <a:lnTo>
                      <a:pt x="35" y="91"/>
                    </a:lnTo>
                    <a:lnTo>
                      <a:pt x="32" y="92"/>
                    </a:lnTo>
                    <a:lnTo>
                      <a:pt x="31" y="94"/>
                    </a:lnTo>
                    <a:lnTo>
                      <a:pt x="30" y="95"/>
                    </a:lnTo>
                    <a:lnTo>
                      <a:pt x="28" y="95"/>
                    </a:lnTo>
                    <a:lnTo>
                      <a:pt x="27" y="96"/>
                    </a:lnTo>
                    <a:lnTo>
                      <a:pt x="26" y="96"/>
                    </a:lnTo>
                    <a:lnTo>
                      <a:pt x="24" y="96"/>
                    </a:lnTo>
                    <a:lnTo>
                      <a:pt x="23" y="96"/>
                    </a:lnTo>
                    <a:lnTo>
                      <a:pt x="22" y="96"/>
                    </a:lnTo>
                    <a:lnTo>
                      <a:pt x="21" y="96"/>
                    </a:lnTo>
                    <a:lnTo>
                      <a:pt x="19" y="96"/>
                    </a:lnTo>
                    <a:lnTo>
                      <a:pt x="19" y="95"/>
                    </a:lnTo>
                    <a:lnTo>
                      <a:pt x="18" y="95"/>
                    </a:lnTo>
                    <a:lnTo>
                      <a:pt x="17" y="94"/>
                    </a:lnTo>
                    <a:lnTo>
                      <a:pt x="14" y="92"/>
                    </a:lnTo>
                    <a:lnTo>
                      <a:pt x="14" y="91"/>
                    </a:lnTo>
                    <a:lnTo>
                      <a:pt x="13" y="91"/>
                    </a:lnTo>
                    <a:lnTo>
                      <a:pt x="13" y="90"/>
                    </a:lnTo>
                    <a:lnTo>
                      <a:pt x="12" y="90"/>
                    </a:lnTo>
                    <a:lnTo>
                      <a:pt x="12" y="89"/>
                    </a:lnTo>
                    <a:lnTo>
                      <a:pt x="10" y="89"/>
                    </a:lnTo>
                    <a:lnTo>
                      <a:pt x="10" y="87"/>
                    </a:lnTo>
                    <a:lnTo>
                      <a:pt x="9" y="87"/>
                    </a:lnTo>
                    <a:lnTo>
                      <a:pt x="9" y="86"/>
                    </a:lnTo>
                    <a:lnTo>
                      <a:pt x="9" y="85"/>
                    </a:lnTo>
                    <a:lnTo>
                      <a:pt x="8" y="85"/>
                    </a:lnTo>
                    <a:lnTo>
                      <a:pt x="8" y="83"/>
                    </a:lnTo>
                    <a:lnTo>
                      <a:pt x="8" y="82"/>
                    </a:lnTo>
                    <a:lnTo>
                      <a:pt x="6" y="82"/>
                    </a:lnTo>
                    <a:lnTo>
                      <a:pt x="6" y="81"/>
                    </a:lnTo>
                    <a:lnTo>
                      <a:pt x="6" y="79"/>
                    </a:lnTo>
                    <a:lnTo>
                      <a:pt x="5" y="78"/>
                    </a:lnTo>
                    <a:lnTo>
                      <a:pt x="5" y="77"/>
                    </a:lnTo>
                    <a:lnTo>
                      <a:pt x="5" y="76"/>
                    </a:lnTo>
                    <a:lnTo>
                      <a:pt x="4" y="76"/>
                    </a:lnTo>
                    <a:lnTo>
                      <a:pt x="4" y="74"/>
                    </a:lnTo>
                    <a:lnTo>
                      <a:pt x="4" y="72"/>
                    </a:lnTo>
                    <a:lnTo>
                      <a:pt x="2" y="70"/>
                    </a:lnTo>
                    <a:lnTo>
                      <a:pt x="2" y="68"/>
                    </a:lnTo>
                    <a:lnTo>
                      <a:pt x="1" y="65"/>
                    </a:lnTo>
                    <a:lnTo>
                      <a:pt x="1" y="64"/>
                    </a:lnTo>
                    <a:lnTo>
                      <a:pt x="1" y="61"/>
                    </a:lnTo>
                    <a:lnTo>
                      <a:pt x="1" y="60"/>
                    </a:lnTo>
                    <a:lnTo>
                      <a:pt x="1" y="59"/>
                    </a:lnTo>
                    <a:lnTo>
                      <a:pt x="1" y="57"/>
                    </a:lnTo>
                    <a:lnTo>
                      <a:pt x="0" y="56"/>
                    </a:lnTo>
                    <a:lnTo>
                      <a:pt x="0" y="55"/>
                    </a:lnTo>
                    <a:lnTo>
                      <a:pt x="0" y="54"/>
                    </a:lnTo>
                    <a:lnTo>
                      <a:pt x="0" y="52"/>
                    </a:lnTo>
                    <a:lnTo>
                      <a:pt x="0" y="51"/>
                    </a:lnTo>
                    <a:lnTo>
                      <a:pt x="0" y="50"/>
                    </a:lnTo>
                    <a:lnTo>
                      <a:pt x="0" y="48"/>
                    </a:lnTo>
                    <a:lnTo>
                      <a:pt x="0" y="47"/>
                    </a:lnTo>
                    <a:lnTo>
                      <a:pt x="0" y="46"/>
                    </a:lnTo>
                    <a:lnTo>
                      <a:pt x="0" y="44"/>
                    </a:lnTo>
                    <a:lnTo>
                      <a:pt x="0" y="43"/>
                    </a:lnTo>
                    <a:lnTo>
                      <a:pt x="0" y="42"/>
                    </a:lnTo>
                    <a:lnTo>
                      <a:pt x="0" y="41"/>
                    </a:lnTo>
                    <a:lnTo>
                      <a:pt x="0" y="39"/>
                    </a:lnTo>
                    <a:lnTo>
                      <a:pt x="0" y="38"/>
                    </a:lnTo>
                    <a:lnTo>
                      <a:pt x="0" y="37"/>
                    </a:lnTo>
                    <a:lnTo>
                      <a:pt x="1" y="35"/>
                    </a:lnTo>
                    <a:lnTo>
                      <a:pt x="1" y="34"/>
                    </a:lnTo>
                    <a:lnTo>
                      <a:pt x="1" y="33"/>
                    </a:lnTo>
                    <a:lnTo>
                      <a:pt x="1" y="29"/>
                    </a:lnTo>
                    <a:lnTo>
                      <a:pt x="2" y="28"/>
                    </a:lnTo>
                    <a:lnTo>
                      <a:pt x="2" y="25"/>
                    </a:lnTo>
                    <a:lnTo>
                      <a:pt x="2" y="24"/>
                    </a:lnTo>
                    <a:lnTo>
                      <a:pt x="2" y="22"/>
                    </a:lnTo>
                    <a:lnTo>
                      <a:pt x="4" y="22"/>
                    </a:lnTo>
                    <a:lnTo>
                      <a:pt x="4" y="21"/>
                    </a:lnTo>
                    <a:lnTo>
                      <a:pt x="4" y="20"/>
                    </a:lnTo>
                    <a:lnTo>
                      <a:pt x="4" y="19"/>
                    </a:lnTo>
                    <a:lnTo>
                      <a:pt x="5" y="19"/>
                    </a:lnTo>
                    <a:lnTo>
                      <a:pt x="5" y="17"/>
                    </a:lnTo>
                    <a:lnTo>
                      <a:pt x="5" y="16"/>
                    </a:lnTo>
                    <a:lnTo>
                      <a:pt x="6" y="15"/>
                    </a:lnTo>
                    <a:lnTo>
                      <a:pt x="6" y="13"/>
                    </a:lnTo>
                    <a:lnTo>
                      <a:pt x="6" y="12"/>
                    </a:lnTo>
                    <a:lnTo>
                      <a:pt x="8" y="12"/>
                    </a:lnTo>
                    <a:lnTo>
                      <a:pt x="8" y="11"/>
                    </a:lnTo>
                    <a:lnTo>
                      <a:pt x="9" y="9"/>
                    </a:lnTo>
                    <a:lnTo>
                      <a:pt x="9" y="8"/>
                    </a:lnTo>
                    <a:lnTo>
                      <a:pt x="10" y="8"/>
                    </a:lnTo>
                    <a:lnTo>
                      <a:pt x="10" y="7"/>
                    </a:lnTo>
                    <a:lnTo>
                      <a:pt x="12" y="7"/>
                    </a:lnTo>
                    <a:lnTo>
                      <a:pt x="12" y="6"/>
                    </a:lnTo>
                    <a:lnTo>
                      <a:pt x="13" y="4"/>
                    </a:lnTo>
                    <a:close/>
                  </a:path>
                </a:pathLst>
              </a:custGeom>
              <a:solidFill>
                <a:srgbClr val="808080"/>
              </a:solidFill>
              <a:ln w="9525">
                <a:noFill/>
                <a:round/>
                <a:headEnd/>
                <a:tailEnd/>
              </a:ln>
            </p:spPr>
            <p:txBody>
              <a:bodyPr/>
              <a:lstStyle/>
              <a:p>
                <a:endParaRPr lang="en-US"/>
              </a:p>
            </p:txBody>
          </p:sp>
          <p:sp>
            <p:nvSpPr>
              <p:cNvPr id="513" name="Freeform 659"/>
              <p:cNvSpPr>
                <a:spLocks/>
              </p:cNvSpPr>
              <p:nvPr/>
            </p:nvSpPr>
            <p:spPr bwMode="auto">
              <a:xfrm>
                <a:off x="2741" y="1268"/>
                <a:ext cx="47" cy="100"/>
              </a:xfrm>
              <a:custGeom>
                <a:avLst/>
                <a:gdLst>
                  <a:gd name="T0" fmla="*/ 45 w 47"/>
                  <a:gd name="T1" fmla="*/ 39 h 100"/>
                  <a:gd name="T2" fmla="*/ 47 w 47"/>
                  <a:gd name="T3" fmla="*/ 49 h 100"/>
                  <a:gd name="T4" fmla="*/ 47 w 47"/>
                  <a:gd name="T5" fmla="*/ 58 h 100"/>
                  <a:gd name="T6" fmla="*/ 44 w 47"/>
                  <a:gd name="T7" fmla="*/ 70 h 100"/>
                  <a:gd name="T8" fmla="*/ 43 w 47"/>
                  <a:gd name="T9" fmla="*/ 78 h 100"/>
                  <a:gd name="T10" fmla="*/ 39 w 47"/>
                  <a:gd name="T11" fmla="*/ 87 h 100"/>
                  <a:gd name="T12" fmla="*/ 35 w 47"/>
                  <a:gd name="T13" fmla="*/ 93 h 100"/>
                  <a:gd name="T14" fmla="*/ 31 w 47"/>
                  <a:gd name="T15" fmla="*/ 97 h 100"/>
                  <a:gd name="T16" fmla="*/ 26 w 47"/>
                  <a:gd name="T17" fmla="*/ 100 h 100"/>
                  <a:gd name="T18" fmla="*/ 19 w 47"/>
                  <a:gd name="T19" fmla="*/ 98 h 100"/>
                  <a:gd name="T20" fmla="*/ 13 w 47"/>
                  <a:gd name="T21" fmla="*/ 94 h 100"/>
                  <a:gd name="T22" fmla="*/ 8 w 47"/>
                  <a:gd name="T23" fmla="*/ 88 h 100"/>
                  <a:gd name="T24" fmla="*/ 4 w 47"/>
                  <a:gd name="T25" fmla="*/ 79 h 100"/>
                  <a:gd name="T26" fmla="*/ 1 w 47"/>
                  <a:gd name="T27" fmla="*/ 70 h 100"/>
                  <a:gd name="T28" fmla="*/ 0 w 47"/>
                  <a:gd name="T29" fmla="*/ 61 h 100"/>
                  <a:gd name="T30" fmla="*/ 0 w 47"/>
                  <a:gd name="T31" fmla="*/ 49 h 100"/>
                  <a:gd name="T32" fmla="*/ 0 w 47"/>
                  <a:gd name="T33" fmla="*/ 35 h 100"/>
                  <a:gd name="T34" fmla="*/ 4 w 47"/>
                  <a:gd name="T35" fmla="*/ 21 h 100"/>
                  <a:gd name="T36" fmla="*/ 6 w 47"/>
                  <a:gd name="T37" fmla="*/ 13 h 100"/>
                  <a:gd name="T38" fmla="*/ 10 w 47"/>
                  <a:gd name="T39" fmla="*/ 6 h 100"/>
                  <a:gd name="T40" fmla="*/ 19 w 47"/>
                  <a:gd name="T41" fmla="*/ 1 h 100"/>
                  <a:gd name="T42" fmla="*/ 24 w 47"/>
                  <a:gd name="T43" fmla="*/ 1 h 100"/>
                  <a:gd name="T44" fmla="*/ 34 w 47"/>
                  <a:gd name="T45" fmla="*/ 6 h 100"/>
                  <a:gd name="T46" fmla="*/ 37 w 47"/>
                  <a:gd name="T47" fmla="*/ 13 h 100"/>
                  <a:gd name="T48" fmla="*/ 41 w 47"/>
                  <a:gd name="T49" fmla="*/ 19 h 100"/>
                  <a:gd name="T50" fmla="*/ 44 w 47"/>
                  <a:gd name="T51" fmla="*/ 30 h 100"/>
                  <a:gd name="T52" fmla="*/ 40 w 47"/>
                  <a:gd name="T53" fmla="*/ 23 h 100"/>
                  <a:gd name="T54" fmla="*/ 37 w 47"/>
                  <a:gd name="T55" fmla="*/ 15 h 100"/>
                  <a:gd name="T56" fmla="*/ 34 w 47"/>
                  <a:gd name="T57" fmla="*/ 10 h 100"/>
                  <a:gd name="T58" fmla="*/ 28 w 47"/>
                  <a:gd name="T59" fmla="*/ 5 h 100"/>
                  <a:gd name="T60" fmla="*/ 23 w 47"/>
                  <a:gd name="T61" fmla="*/ 4 h 100"/>
                  <a:gd name="T62" fmla="*/ 18 w 47"/>
                  <a:gd name="T63" fmla="*/ 4 h 100"/>
                  <a:gd name="T64" fmla="*/ 12 w 47"/>
                  <a:gd name="T65" fmla="*/ 9 h 100"/>
                  <a:gd name="T66" fmla="*/ 8 w 47"/>
                  <a:gd name="T67" fmla="*/ 15 h 100"/>
                  <a:gd name="T68" fmla="*/ 5 w 47"/>
                  <a:gd name="T69" fmla="*/ 22 h 100"/>
                  <a:gd name="T70" fmla="*/ 2 w 47"/>
                  <a:gd name="T71" fmla="*/ 31 h 100"/>
                  <a:gd name="T72" fmla="*/ 1 w 47"/>
                  <a:gd name="T73" fmla="*/ 43 h 100"/>
                  <a:gd name="T74" fmla="*/ 1 w 47"/>
                  <a:gd name="T75" fmla="*/ 53 h 100"/>
                  <a:gd name="T76" fmla="*/ 2 w 47"/>
                  <a:gd name="T77" fmla="*/ 65 h 100"/>
                  <a:gd name="T78" fmla="*/ 4 w 47"/>
                  <a:gd name="T79" fmla="*/ 71 h 100"/>
                  <a:gd name="T80" fmla="*/ 6 w 47"/>
                  <a:gd name="T81" fmla="*/ 79 h 100"/>
                  <a:gd name="T82" fmla="*/ 10 w 47"/>
                  <a:gd name="T83" fmla="*/ 87 h 100"/>
                  <a:gd name="T84" fmla="*/ 14 w 47"/>
                  <a:gd name="T85" fmla="*/ 93 h 100"/>
                  <a:gd name="T86" fmla="*/ 18 w 47"/>
                  <a:gd name="T87" fmla="*/ 96 h 100"/>
                  <a:gd name="T88" fmla="*/ 23 w 47"/>
                  <a:gd name="T89" fmla="*/ 97 h 100"/>
                  <a:gd name="T90" fmla="*/ 30 w 47"/>
                  <a:gd name="T91" fmla="*/ 94 h 100"/>
                  <a:gd name="T92" fmla="*/ 34 w 47"/>
                  <a:gd name="T93" fmla="*/ 92 h 100"/>
                  <a:gd name="T94" fmla="*/ 37 w 47"/>
                  <a:gd name="T95" fmla="*/ 87 h 100"/>
                  <a:gd name="T96" fmla="*/ 41 w 47"/>
                  <a:gd name="T97" fmla="*/ 79 h 100"/>
                  <a:gd name="T98" fmla="*/ 43 w 47"/>
                  <a:gd name="T99" fmla="*/ 71 h 100"/>
                  <a:gd name="T100" fmla="*/ 44 w 47"/>
                  <a:gd name="T101" fmla="*/ 62 h 100"/>
                  <a:gd name="T102" fmla="*/ 45 w 47"/>
                  <a:gd name="T103" fmla="*/ 54 h 100"/>
                  <a:gd name="T104" fmla="*/ 45 w 47"/>
                  <a:gd name="T105" fmla="*/ 44 h 100"/>
                  <a:gd name="T106" fmla="*/ 43 w 47"/>
                  <a:gd name="T107" fmla="*/ 33 h 1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100"/>
                  <a:gd name="T164" fmla="*/ 47 w 47"/>
                  <a:gd name="T165" fmla="*/ 100 h 1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100">
                    <a:moveTo>
                      <a:pt x="44" y="30"/>
                    </a:moveTo>
                    <a:lnTo>
                      <a:pt x="44" y="32"/>
                    </a:lnTo>
                    <a:lnTo>
                      <a:pt x="45" y="36"/>
                    </a:lnTo>
                    <a:lnTo>
                      <a:pt x="45" y="39"/>
                    </a:lnTo>
                    <a:lnTo>
                      <a:pt x="45" y="41"/>
                    </a:lnTo>
                    <a:lnTo>
                      <a:pt x="47" y="44"/>
                    </a:lnTo>
                    <a:lnTo>
                      <a:pt x="47" y="46"/>
                    </a:lnTo>
                    <a:lnTo>
                      <a:pt x="47" y="49"/>
                    </a:lnTo>
                    <a:lnTo>
                      <a:pt x="47" y="52"/>
                    </a:lnTo>
                    <a:lnTo>
                      <a:pt x="47" y="53"/>
                    </a:lnTo>
                    <a:lnTo>
                      <a:pt x="47" y="56"/>
                    </a:lnTo>
                    <a:lnTo>
                      <a:pt x="47" y="58"/>
                    </a:lnTo>
                    <a:lnTo>
                      <a:pt x="47" y="61"/>
                    </a:lnTo>
                    <a:lnTo>
                      <a:pt x="45" y="63"/>
                    </a:lnTo>
                    <a:lnTo>
                      <a:pt x="45" y="66"/>
                    </a:lnTo>
                    <a:lnTo>
                      <a:pt x="44" y="70"/>
                    </a:lnTo>
                    <a:lnTo>
                      <a:pt x="44" y="72"/>
                    </a:lnTo>
                    <a:lnTo>
                      <a:pt x="44" y="74"/>
                    </a:lnTo>
                    <a:lnTo>
                      <a:pt x="43" y="76"/>
                    </a:lnTo>
                    <a:lnTo>
                      <a:pt x="43" y="78"/>
                    </a:lnTo>
                    <a:lnTo>
                      <a:pt x="41" y="80"/>
                    </a:lnTo>
                    <a:lnTo>
                      <a:pt x="41" y="81"/>
                    </a:lnTo>
                    <a:lnTo>
                      <a:pt x="40" y="85"/>
                    </a:lnTo>
                    <a:lnTo>
                      <a:pt x="39" y="87"/>
                    </a:lnTo>
                    <a:lnTo>
                      <a:pt x="37" y="89"/>
                    </a:lnTo>
                    <a:lnTo>
                      <a:pt x="37" y="91"/>
                    </a:lnTo>
                    <a:lnTo>
                      <a:pt x="36" y="92"/>
                    </a:lnTo>
                    <a:lnTo>
                      <a:pt x="35" y="93"/>
                    </a:lnTo>
                    <a:lnTo>
                      <a:pt x="35" y="94"/>
                    </a:lnTo>
                    <a:lnTo>
                      <a:pt x="34" y="96"/>
                    </a:lnTo>
                    <a:lnTo>
                      <a:pt x="32" y="96"/>
                    </a:lnTo>
                    <a:lnTo>
                      <a:pt x="31" y="97"/>
                    </a:lnTo>
                    <a:lnTo>
                      <a:pt x="30" y="98"/>
                    </a:lnTo>
                    <a:lnTo>
                      <a:pt x="28" y="98"/>
                    </a:lnTo>
                    <a:lnTo>
                      <a:pt x="27" y="100"/>
                    </a:lnTo>
                    <a:lnTo>
                      <a:pt x="26" y="100"/>
                    </a:lnTo>
                    <a:lnTo>
                      <a:pt x="23" y="100"/>
                    </a:lnTo>
                    <a:lnTo>
                      <a:pt x="22" y="100"/>
                    </a:lnTo>
                    <a:lnTo>
                      <a:pt x="21" y="100"/>
                    </a:lnTo>
                    <a:lnTo>
                      <a:pt x="19" y="98"/>
                    </a:lnTo>
                    <a:lnTo>
                      <a:pt x="18" y="98"/>
                    </a:lnTo>
                    <a:lnTo>
                      <a:pt x="17" y="97"/>
                    </a:lnTo>
                    <a:lnTo>
                      <a:pt x="14" y="96"/>
                    </a:lnTo>
                    <a:lnTo>
                      <a:pt x="13" y="94"/>
                    </a:lnTo>
                    <a:lnTo>
                      <a:pt x="12" y="93"/>
                    </a:lnTo>
                    <a:lnTo>
                      <a:pt x="12" y="92"/>
                    </a:lnTo>
                    <a:lnTo>
                      <a:pt x="9" y="89"/>
                    </a:lnTo>
                    <a:lnTo>
                      <a:pt x="8" y="88"/>
                    </a:lnTo>
                    <a:lnTo>
                      <a:pt x="8" y="85"/>
                    </a:lnTo>
                    <a:lnTo>
                      <a:pt x="6" y="84"/>
                    </a:lnTo>
                    <a:lnTo>
                      <a:pt x="5" y="81"/>
                    </a:lnTo>
                    <a:lnTo>
                      <a:pt x="4" y="79"/>
                    </a:lnTo>
                    <a:lnTo>
                      <a:pt x="4" y="76"/>
                    </a:lnTo>
                    <a:lnTo>
                      <a:pt x="2" y="75"/>
                    </a:lnTo>
                    <a:lnTo>
                      <a:pt x="2" y="72"/>
                    </a:lnTo>
                    <a:lnTo>
                      <a:pt x="1" y="70"/>
                    </a:lnTo>
                    <a:lnTo>
                      <a:pt x="1" y="67"/>
                    </a:lnTo>
                    <a:lnTo>
                      <a:pt x="1" y="66"/>
                    </a:lnTo>
                    <a:lnTo>
                      <a:pt x="0" y="63"/>
                    </a:lnTo>
                    <a:lnTo>
                      <a:pt x="0" y="61"/>
                    </a:lnTo>
                    <a:lnTo>
                      <a:pt x="0" y="58"/>
                    </a:lnTo>
                    <a:lnTo>
                      <a:pt x="0" y="54"/>
                    </a:lnTo>
                    <a:lnTo>
                      <a:pt x="0" y="52"/>
                    </a:lnTo>
                    <a:lnTo>
                      <a:pt x="0" y="49"/>
                    </a:lnTo>
                    <a:lnTo>
                      <a:pt x="0" y="46"/>
                    </a:lnTo>
                    <a:lnTo>
                      <a:pt x="0" y="41"/>
                    </a:lnTo>
                    <a:lnTo>
                      <a:pt x="0" y="39"/>
                    </a:lnTo>
                    <a:lnTo>
                      <a:pt x="0" y="35"/>
                    </a:lnTo>
                    <a:lnTo>
                      <a:pt x="2" y="26"/>
                    </a:lnTo>
                    <a:lnTo>
                      <a:pt x="2" y="24"/>
                    </a:lnTo>
                    <a:lnTo>
                      <a:pt x="4" y="22"/>
                    </a:lnTo>
                    <a:lnTo>
                      <a:pt x="4" y="21"/>
                    </a:lnTo>
                    <a:lnTo>
                      <a:pt x="5" y="18"/>
                    </a:lnTo>
                    <a:lnTo>
                      <a:pt x="5" y="17"/>
                    </a:lnTo>
                    <a:lnTo>
                      <a:pt x="6" y="14"/>
                    </a:lnTo>
                    <a:lnTo>
                      <a:pt x="6" y="13"/>
                    </a:lnTo>
                    <a:lnTo>
                      <a:pt x="8" y="11"/>
                    </a:lnTo>
                    <a:lnTo>
                      <a:pt x="9" y="10"/>
                    </a:lnTo>
                    <a:lnTo>
                      <a:pt x="9" y="9"/>
                    </a:lnTo>
                    <a:lnTo>
                      <a:pt x="10" y="6"/>
                    </a:lnTo>
                    <a:lnTo>
                      <a:pt x="15" y="2"/>
                    </a:lnTo>
                    <a:lnTo>
                      <a:pt x="17" y="2"/>
                    </a:lnTo>
                    <a:lnTo>
                      <a:pt x="18" y="1"/>
                    </a:lnTo>
                    <a:lnTo>
                      <a:pt x="19" y="1"/>
                    </a:lnTo>
                    <a:lnTo>
                      <a:pt x="21" y="1"/>
                    </a:lnTo>
                    <a:lnTo>
                      <a:pt x="22" y="0"/>
                    </a:lnTo>
                    <a:lnTo>
                      <a:pt x="23" y="1"/>
                    </a:lnTo>
                    <a:lnTo>
                      <a:pt x="24" y="1"/>
                    </a:lnTo>
                    <a:lnTo>
                      <a:pt x="26" y="1"/>
                    </a:lnTo>
                    <a:lnTo>
                      <a:pt x="27" y="1"/>
                    </a:lnTo>
                    <a:lnTo>
                      <a:pt x="31" y="5"/>
                    </a:lnTo>
                    <a:lnTo>
                      <a:pt x="34" y="6"/>
                    </a:lnTo>
                    <a:lnTo>
                      <a:pt x="35" y="8"/>
                    </a:lnTo>
                    <a:lnTo>
                      <a:pt x="36" y="9"/>
                    </a:lnTo>
                    <a:lnTo>
                      <a:pt x="36" y="10"/>
                    </a:lnTo>
                    <a:lnTo>
                      <a:pt x="37" y="13"/>
                    </a:lnTo>
                    <a:lnTo>
                      <a:pt x="39" y="14"/>
                    </a:lnTo>
                    <a:lnTo>
                      <a:pt x="39" y="15"/>
                    </a:lnTo>
                    <a:lnTo>
                      <a:pt x="40" y="18"/>
                    </a:lnTo>
                    <a:lnTo>
                      <a:pt x="41" y="19"/>
                    </a:lnTo>
                    <a:lnTo>
                      <a:pt x="41" y="21"/>
                    </a:lnTo>
                    <a:lnTo>
                      <a:pt x="43" y="23"/>
                    </a:lnTo>
                    <a:lnTo>
                      <a:pt x="44" y="27"/>
                    </a:lnTo>
                    <a:lnTo>
                      <a:pt x="44" y="30"/>
                    </a:lnTo>
                    <a:lnTo>
                      <a:pt x="43" y="31"/>
                    </a:lnTo>
                    <a:lnTo>
                      <a:pt x="43" y="28"/>
                    </a:lnTo>
                    <a:lnTo>
                      <a:pt x="41" y="24"/>
                    </a:lnTo>
                    <a:lnTo>
                      <a:pt x="40" y="23"/>
                    </a:lnTo>
                    <a:lnTo>
                      <a:pt x="40" y="21"/>
                    </a:lnTo>
                    <a:lnTo>
                      <a:pt x="39" y="19"/>
                    </a:lnTo>
                    <a:lnTo>
                      <a:pt x="39" y="18"/>
                    </a:lnTo>
                    <a:lnTo>
                      <a:pt x="37" y="15"/>
                    </a:lnTo>
                    <a:lnTo>
                      <a:pt x="36" y="14"/>
                    </a:lnTo>
                    <a:lnTo>
                      <a:pt x="36" y="13"/>
                    </a:lnTo>
                    <a:lnTo>
                      <a:pt x="35" y="11"/>
                    </a:lnTo>
                    <a:lnTo>
                      <a:pt x="34" y="10"/>
                    </a:lnTo>
                    <a:lnTo>
                      <a:pt x="34" y="9"/>
                    </a:lnTo>
                    <a:lnTo>
                      <a:pt x="31" y="8"/>
                    </a:lnTo>
                    <a:lnTo>
                      <a:pt x="30" y="6"/>
                    </a:lnTo>
                    <a:lnTo>
                      <a:pt x="28" y="5"/>
                    </a:lnTo>
                    <a:lnTo>
                      <a:pt x="27" y="5"/>
                    </a:lnTo>
                    <a:lnTo>
                      <a:pt x="26" y="4"/>
                    </a:lnTo>
                    <a:lnTo>
                      <a:pt x="24" y="4"/>
                    </a:lnTo>
                    <a:lnTo>
                      <a:pt x="23" y="4"/>
                    </a:lnTo>
                    <a:lnTo>
                      <a:pt x="22" y="4"/>
                    </a:lnTo>
                    <a:lnTo>
                      <a:pt x="21" y="4"/>
                    </a:lnTo>
                    <a:lnTo>
                      <a:pt x="19" y="4"/>
                    </a:lnTo>
                    <a:lnTo>
                      <a:pt x="18" y="4"/>
                    </a:lnTo>
                    <a:lnTo>
                      <a:pt x="17" y="5"/>
                    </a:lnTo>
                    <a:lnTo>
                      <a:pt x="15" y="5"/>
                    </a:lnTo>
                    <a:lnTo>
                      <a:pt x="13" y="8"/>
                    </a:lnTo>
                    <a:lnTo>
                      <a:pt x="12" y="9"/>
                    </a:lnTo>
                    <a:lnTo>
                      <a:pt x="10" y="10"/>
                    </a:lnTo>
                    <a:lnTo>
                      <a:pt x="9" y="11"/>
                    </a:lnTo>
                    <a:lnTo>
                      <a:pt x="9" y="13"/>
                    </a:lnTo>
                    <a:lnTo>
                      <a:pt x="8" y="15"/>
                    </a:lnTo>
                    <a:lnTo>
                      <a:pt x="6" y="17"/>
                    </a:lnTo>
                    <a:lnTo>
                      <a:pt x="6" y="18"/>
                    </a:lnTo>
                    <a:lnTo>
                      <a:pt x="5" y="19"/>
                    </a:lnTo>
                    <a:lnTo>
                      <a:pt x="5" y="22"/>
                    </a:lnTo>
                    <a:lnTo>
                      <a:pt x="4" y="23"/>
                    </a:lnTo>
                    <a:lnTo>
                      <a:pt x="4" y="26"/>
                    </a:lnTo>
                    <a:lnTo>
                      <a:pt x="4" y="27"/>
                    </a:lnTo>
                    <a:lnTo>
                      <a:pt x="2" y="31"/>
                    </a:lnTo>
                    <a:lnTo>
                      <a:pt x="2" y="33"/>
                    </a:lnTo>
                    <a:lnTo>
                      <a:pt x="1" y="35"/>
                    </a:lnTo>
                    <a:lnTo>
                      <a:pt x="1" y="40"/>
                    </a:lnTo>
                    <a:lnTo>
                      <a:pt x="1" y="43"/>
                    </a:lnTo>
                    <a:lnTo>
                      <a:pt x="1" y="46"/>
                    </a:lnTo>
                    <a:lnTo>
                      <a:pt x="1" y="49"/>
                    </a:lnTo>
                    <a:lnTo>
                      <a:pt x="1" y="52"/>
                    </a:lnTo>
                    <a:lnTo>
                      <a:pt x="1" y="53"/>
                    </a:lnTo>
                    <a:lnTo>
                      <a:pt x="1" y="58"/>
                    </a:lnTo>
                    <a:lnTo>
                      <a:pt x="1" y="59"/>
                    </a:lnTo>
                    <a:lnTo>
                      <a:pt x="1" y="62"/>
                    </a:lnTo>
                    <a:lnTo>
                      <a:pt x="2" y="65"/>
                    </a:lnTo>
                    <a:lnTo>
                      <a:pt x="2" y="67"/>
                    </a:lnTo>
                    <a:lnTo>
                      <a:pt x="2" y="70"/>
                    </a:lnTo>
                    <a:lnTo>
                      <a:pt x="2" y="68"/>
                    </a:lnTo>
                    <a:lnTo>
                      <a:pt x="4" y="71"/>
                    </a:lnTo>
                    <a:lnTo>
                      <a:pt x="4" y="74"/>
                    </a:lnTo>
                    <a:lnTo>
                      <a:pt x="5" y="75"/>
                    </a:lnTo>
                    <a:lnTo>
                      <a:pt x="5" y="78"/>
                    </a:lnTo>
                    <a:lnTo>
                      <a:pt x="6" y="79"/>
                    </a:lnTo>
                    <a:lnTo>
                      <a:pt x="8" y="83"/>
                    </a:lnTo>
                    <a:lnTo>
                      <a:pt x="8" y="84"/>
                    </a:lnTo>
                    <a:lnTo>
                      <a:pt x="9" y="85"/>
                    </a:lnTo>
                    <a:lnTo>
                      <a:pt x="10" y="87"/>
                    </a:lnTo>
                    <a:lnTo>
                      <a:pt x="12" y="89"/>
                    </a:lnTo>
                    <a:lnTo>
                      <a:pt x="13" y="91"/>
                    </a:lnTo>
                    <a:lnTo>
                      <a:pt x="14" y="92"/>
                    </a:lnTo>
                    <a:lnTo>
                      <a:pt x="14" y="93"/>
                    </a:lnTo>
                    <a:lnTo>
                      <a:pt x="15" y="93"/>
                    </a:lnTo>
                    <a:lnTo>
                      <a:pt x="17" y="94"/>
                    </a:lnTo>
                    <a:lnTo>
                      <a:pt x="18" y="94"/>
                    </a:lnTo>
                    <a:lnTo>
                      <a:pt x="18" y="96"/>
                    </a:lnTo>
                    <a:lnTo>
                      <a:pt x="19" y="96"/>
                    </a:lnTo>
                    <a:lnTo>
                      <a:pt x="21" y="96"/>
                    </a:lnTo>
                    <a:lnTo>
                      <a:pt x="22" y="97"/>
                    </a:lnTo>
                    <a:lnTo>
                      <a:pt x="23" y="97"/>
                    </a:lnTo>
                    <a:lnTo>
                      <a:pt x="26" y="97"/>
                    </a:lnTo>
                    <a:lnTo>
                      <a:pt x="26" y="96"/>
                    </a:lnTo>
                    <a:lnTo>
                      <a:pt x="28" y="96"/>
                    </a:lnTo>
                    <a:lnTo>
                      <a:pt x="30" y="94"/>
                    </a:lnTo>
                    <a:lnTo>
                      <a:pt x="31" y="94"/>
                    </a:lnTo>
                    <a:lnTo>
                      <a:pt x="31" y="93"/>
                    </a:lnTo>
                    <a:lnTo>
                      <a:pt x="32" y="93"/>
                    </a:lnTo>
                    <a:lnTo>
                      <a:pt x="34" y="92"/>
                    </a:lnTo>
                    <a:lnTo>
                      <a:pt x="35" y="91"/>
                    </a:lnTo>
                    <a:lnTo>
                      <a:pt x="36" y="89"/>
                    </a:lnTo>
                    <a:lnTo>
                      <a:pt x="36" y="88"/>
                    </a:lnTo>
                    <a:lnTo>
                      <a:pt x="37" y="87"/>
                    </a:lnTo>
                    <a:lnTo>
                      <a:pt x="37" y="85"/>
                    </a:lnTo>
                    <a:lnTo>
                      <a:pt x="39" y="84"/>
                    </a:lnTo>
                    <a:lnTo>
                      <a:pt x="40" y="80"/>
                    </a:lnTo>
                    <a:lnTo>
                      <a:pt x="41" y="79"/>
                    </a:lnTo>
                    <a:lnTo>
                      <a:pt x="41" y="76"/>
                    </a:lnTo>
                    <a:lnTo>
                      <a:pt x="43" y="75"/>
                    </a:lnTo>
                    <a:lnTo>
                      <a:pt x="43" y="72"/>
                    </a:lnTo>
                    <a:lnTo>
                      <a:pt x="43" y="71"/>
                    </a:lnTo>
                    <a:lnTo>
                      <a:pt x="44" y="68"/>
                    </a:lnTo>
                    <a:lnTo>
                      <a:pt x="44" y="67"/>
                    </a:lnTo>
                    <a:lnTo>
                      <a:pt x="44" y="65"/>
                    </a:lnTo>
                    <a:lnTo>
                      <a:pt x="44" y="62"/>
                    </a:lnTo>
                    <a:lnTo>
                      <a:pt x="44" y="61"/>
                    </a:lnTo>
                    <a:lnTo>
                      <a:pt x="45" y="58"/>
                    </a:lnTo>
                    <a:lnTo>
                      <a:pt x="45" y="56"/>
                    </a:lnTo>
                    <a:lnTo>
                      <a:pt x="45" y="54"/>
                    </a:lnTo>
                    <a:lnTo>
                      <a:pt x="45" y="52"/>
                    </a:lnTo>
                    <a:lnTo>
                      <a:pt x="45" y="49"/>
                    </a:lnTo>
                    <a:lnTo>
                      <a:pt x="45" y="46"/>
                    </a:lnTo>
                    <a:lnTo>
                      <a:pt x="45" y="44"/>
                    </a:lnTo>
                    <a:lnTo>
                      <a:pt x="44" y="43"/>
                    </a:lnTo>
                    <a:lnTo>
                      <a:pt x="44" y="40"/>
                    </a:lnTo>
                    <a:lnTo>
                      <a:pt x="44" y="37"/>
                    </a:lnTo>
                    <a:lnTo>
                      <a:pt x="43" y="33"/>
                    </a:lnTo>
                    <a:lnTo>
                      <a:pt x="43" y="31"/>
                    </a:lnTo>
                    <a:lnTo>
                      <a:pt x="44" y="30"/>
                    </a:lnTo>
                    <a:close/>
                  </a:path>
                </a:pathLst>
              </a:custGeom>
              <a:solidFill>
                <a:srgbClr val="808080"/>
              </a:solidFill>
              <a:ln w="9525">
                <a:noFill/>
                <a:round/>
                <a:headEnd/>
                <a:tailEnd/>
              </a:ln>
            </p:spPr>
            <p:txBody>
              <a:bodyPr/>
              <a:lstStyle/>
              <a:p>
                <a:endParaRPr lang="en-US"/>
              </a:p>
            </p:txBody>
          </p:sp>
          <p:sp>
            <p:nvSpPr>
              <p:cNvPr id="514" name="Freeform 660"/>
              <p:cNvSpPr>
                <a:spLocks/>
              </p:cNvSpPr>
              <p:nvPr/>
            </p:nvSpPr>
            <p:spPr bwMode="auto">
              <a:xfrm>
                <a:off x="2730" y="1198"/>
                <a:ext cx="46" cy="96"/>
              </a:xfrm>
              <a:custGeom>
                <a:avLst/>
                <a:gdLst>
                  <a:gd name="T0" fmla="*/ 16 w 46"/>
                  <a:gd name="T1" fmla="*/ 2 h 96"/>
                  <a:gd name="T2" fmla="*/ 19 w 46"/>
                  <a:gd name="T3" fmla="*/ 1 h 96"/>
                  <a:gd name="T4" fmla="*/ 23 w 46"/>
                  <a:gd name="T5" fmla="*/ 0 h 96"/>
                  <a:gd name="T6" fmla="*/ 26 w 46"/>
                  <a:gd name="T7" fmla="*/ 1 h 96"/>
                  <a:gd name="T8" fmla="*/ 32 w 46"/>
                  <a:gd name="T9" fmla="*/ 4 h 96"/>
                  <a:gd name="T10" fmla="*/ 34 w 46"/>
                  <a:gd name="T11" fmla="*/ 6 h 96"/>
                  <a:gd name="T12" fmla="*/ 35 w 46"/>
                  <a:gd name="T13" fmla="*/ 10 h 96"/>
                  <a:gd name="T14" fmla="*/ 38 w 46"/>
                  <a:gd name="T15" fmla="*/ 13 h 96"/>
                  <a:gd name="T16" fmla="*/ 39 w 46"/>
                  <a:gd name="T17" fmla="*/ 15 h 96"/>
                  <a:gd name="T18" fmla="*/ 41 w 46"/>
                  <a:gd name="T19" fmla="*/ 19 h 96"/>
                  <a:gd name="T20" fmla="*/ 42 w 46"/>
                  <a:gd name="T21" fmla="*/ 23 h 96"/>
                  <a:gd name="T22" fmla="*/ 43 w 46"/>
                  <a:gd name="T23" fmla="*/ 28 h 96"/>
                  <a:gd name="T24" fmla="*/ 45 w 46"/>
                  <a:gd name="T25" fmla="*/ 36 h 96"/>
                  <a:gd name="T26" fmla="*/ 46 w 46"/>
                  <a:gd name="T27" fmla="*/ 40 h 96"/>
                  <a:gd name="T28" fmla="*/ 46 w 46"/>
                  <a:gd name="T29" fmla="*/ 44 h 96"/>
                  <a:gd name="T30" fmla="*/ 46 w 46"/>
                  <a:gd name="T31" fmla="*/ 48 h 96"/>
                  <a:gd name="T32" fmla="*/ 46 w 46"/>
                  <a:gd name="T33" fmla="*/ 52 h 96"/>
                  <a:gd name="T34" fmla="*/ 46 w 46"/>
                  <a:gd name="T35" fmla="*/ 56 h 96"/>
                  <a:gd name="T36" fmla="*/ 46 w 46"/>
                  <a:gd name="T37" fmla="*/ 59 h 96"/>
                  <a:gd name="T38" fmla="*/ 45 w 46"/>
                  <a:gd name="T39" fmla="*/ 68 h 96"/>
                  <a:gd name="T40" fmla="*/ 43 w 46"/>
                  <a:gd name="T41" fmla="*/ 72 h 96"/>
                  <a:gd name="T42" fmla="*/ 42 w 46"/>
                  <a:gd name="T43" fmla="*/ 76 h 96"/>
                  <a:gd name="T44" fmla="*/ 41 w 46"/>
                  <a:gd name="T45" fmla="*/ 79 h 96"/>
                  <a:gd name="T46" fmla="*/ 39 w 46"/>
                  <a:gd name="T47" fmla="*/ 81 h 96"/>
                  <a:gd name="T48" fmla="*/ 38 w 46"/>
                  <a:gd name="T49" fmla="*/ 84 h 96"/>
                  <a:gd name="T50" fmla="*/ 37 w 46"/>
                  <a:gd name="T51" fmla="*/ 87 h 96"/>
                  <a:gd name="T52" fmla="*/ 35 w 46"/>
                  <a:gd name="T53" fmla="*/ 89 h 96"/>
                  <a:gd name="T54" fmla="*/ 32 w 46"/>
                  <a:gd name="T55" fmla="*/ 93 h 96"/>
                  <a:gd name="T56" fmla="*/ 29 w 46"/>
                  <a:gd name="T57" fmla="*/ 96 h 96"/>
                  <a:gd name="T58" fmla="*/ 25 w 46"/>
                  <a:gd name="T59" fmla="*/ 96 h 96"/>
                  <a:gd name="T60" fmla="*/ 21 w 46"/>
                  <a:gd name="T61" fmla="*/ 96 h 96"/>
                  <a:gd name="T62" fmla="*/ 17 w 46"/>
                  <a:gd name="T63" fmla="*/ 94 h 96"/>
                  <a:gd name="T64" fmla="*/ 15 w 46"/>
                  <a:gd name="T65" fmla="*/ 92 h 96"/>
                  <a:gd name="T66" fmla="*/ 12 w 46"/>
                  <a:gd name="T67" fmla="*/ 91 h 96"/>
                  <a:gd name="T68" fmla="*/ 11 w 46"/>
                  <a:gd name="T69" fmla="*/ 88 h 96"/>
                  <a:gd name="T70" fmla="*/ 10 w 46"/>
                  <a:gd name="T71" fmla="*/ 85 h 96"/>
                  <a:gd name="T72" fmla="*/ 7 w 46"/>
                  <a:gd name="T73" fmla="*/ 83 h 96"/>
                  <a:gd name="T74" fmla="*/ 6 w 46"/>
                  <a:gd name="T75" fmla="*/ 80 h 96"/>
                  <a:gd name="T76" fmla="*/ 4 w 46"/>
                  <a:gd name="T77" fmla="*/ 76 h 96"/>
                  <a:gd name="T78" fmla="*/ 3 w 46"/>
                  <a:gd name="T79" fmla="*/ 71 h 96"/>
                  <a:gd name="T80" fmla="*/ 2 w 46"/>
                  <a:gd name="T81" fmla="*/ 63 h 96"/>
                  <a:gd name="T82" fmla="*/ 0 w 46"/>
                  <a:gd name="T83" fmla="*/ 59 h 96"/>
                  <a:gd name="T84" fmla="*/ 0 w 46"/>
                  <a:gd name="T85" fmla="*/ 56 h 96"/>
                  <a:gd name="T86" fmla="*/ 0 w 46"/>
                  <a:gd name="T87" fmla="*/ 52 h 96"/>
                  <a:gd name="T88" fmla="*/ 0 w 46"/>
                  <a:gd name="T89" fmla="*/ 48 h 96"/>
                  <a:gd name="T90" fmla="*/ 0 w 46"/>
                  <a:gd name="T91" fmla="*/ 44 h 96"/>
                  <a:gd name="T92" fmla="*/ 0 w 46"/>
                  <a:gd name="T93" fmla="*/ 40 h 96"/>
                  <a:gd name="T94" fmla="*/ 0 w 46"/>
                  <a:gd name="T95" fmla="*/ 35 h 96"/>
                  <a:gd name="T96" fmla="*/ 2 w 46"/>
                  <a:gd name="T97" fmla="*/ 28 h 96"/>
                  <a:gd name="T98" fmla="*/ 3 w 46"/>
                  <a:gd name="T99" fmla="*/ 22 h 96"/>
                  <a:gd name="T100" fmla="*/ 4 w 46"/>
                  <a:gd name="T101" fmla="*/ 18 h 96"/>
                  <a:gd name="T102" fmla="*/ 6 w 46"/>
                  <a:gd name="T103" fmla="*/ 15 h 96"/>
                  <a:gd name="T104" fmla="*/ 7 w 46"/>
                  <a:gd name="T105" fmla="*/ 13 h 96"/>
                  <a:gd name="T106" fmla="*/ 8 w 46"/>
                  <a:gd name="T107" fmla="*/ 10 h 96"/>
                  <a:gd name="T108" fmla="*/ 10 w 46"/>
                  <a:gd name="T109" fmla="*/ 8 h 96"/>
                  <a:gd name="T110" fmla="*/ 13 w 46"/>
                  <a:gd name="T111" fmla="*/ 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96"/>
                  <a:gd name="T170" fmla="*/ 46 w 46"/>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96">
                    <a:moveTo>
                      <a:pt x="13" y="4"/>
                    </a:moveTo>
                    <a:lnTo>
                      <a:pt x="15" y="2"/>
                    </a:lnTo>
                    <a:lnTo>
                      <a:pt x="16" y="2"/>
                    </a:lnTo>
                    <a:lnTo>
                      <a:pt x="16" y="1"/>
                    </a:lnTo>
                    <a:lnTo>
                      <a:pt x="17" y="1"/>
                    </a:lnTo>
                    <a:lnTo>
                      <a:pt x="19" y="1"/>
                    </a:lnTo>
                    <a:lnTo>
                      <a:pt x="20" y="0"/>
                    </a:lnTo>
                    <a:lnTo>
                      <a:pt x="21" y="0"/>
                    </a:lnTo>
                    <a:lnTo>
                      <a:pt x="23" y="0"/>
                    </a:lnTo>
                    <a:lnTo>
                      <a:pt x="24" y="0"/>
                    </a:lnTo>
                    <a:lnTo>
                      <a:pt x="25" y="1"/>
                    </a:lnTo>
                    <a:lnTo>
                      <a:pt x="26" y="1"/>
                    </a:lnTo>
                    <a:lnTo>
                      <a:pt x="28" y="1"/>
                    </a:lnTo>
                    <a:lnTo>
                      <a:pt x="29" y="2"/>
                    </a:lnTo>
                    <a:lnTo>
                      <a:pt x="32" y="4"/>
                    </a:lnTo>
                    <a:lnTo>
                      <a:pt x="32" y="5"/>
                    </a:lnTo>
                    <a:lnTo>
                      <a:pt x="33" y="6"/>
                    </a:lnTo>
                    <a:lnTo>
                      <a:pt x="34" y="6"/>
                    </a:lnTo>
                    <a:lnTo>
                      <a:pt x="34" y="8"/>
                    </a:lnTo>
                    <a:lnTo>
                      <a:pt x="35" y="9"/>
                    </a:lnTo>
                    <a:lnTo>
                      <a:pt x="35" y="10"/>
                    </a:lnTo>
                    <a:lnTo>
                      <a:pt x="37" y="10"/>
                    </a:lnTo>
                    <a:lnTo>
                      <a:pt x="37" y="11"/>
                    </a:lnTo>
                    <a:lnTo>
                      <a:pt x="38" y="13"/>
                    </a:lnTo>
                    <a:lnTo>
                      <a:pt x="38" y="14"/>
                    </a:lnTo>
                    <a:lnTo>
                      <a:pt x="39" y="14"/>
                    </a:lnTo>
                    <a:lnTo>
                      <a:pt x="39" y="15"/>
                    </a:lnTo>
                    <a:lnTo>
                      <a:pt x="39" y="17"/>
                    </a:lnTo>
                    <a:lnTo>
                      <a:pt x="41" y="18"/>
                    </a:lnTo>
                    <a:lnTo>
                      <a:pt x="41" y="19"/>
                    </a:lnTo>
                    <a:lnTo>
                      <a:pt x="41" y="21"/>
                    </a:lnTo>
                    <a:lnTo>
                      <a:pt x="42" y="22"/>
                    </a:lnTo>
                    <a:lnTo>
                      <a:pt x="42" y="23"/>
                    </a:lnTo>
                    <a:lnTo>
                      <a:pt x="42" y="24"/>
                    </a:lnTo>
                    <a:lnTo>
                      <a:pt x="43" y="26"/>
                    </a:lnTo>
                    <a:lnTo>
                      <a:pt x="43" y="28"/>
                    </a:lnTo>
                    <a:lnTo>
                      <a:pt x="45" y="32"/>
                    </a:lnTo>
                    <a:lnTo>
                      <a:pt x="45" y="35"/>
                    </a:lnTo>
                    <a:lnTo>
                      <a:pt x="45" y="36"/>
                    </a:lnTo>
                    <a:lnTo>
                      <a:pt x="45" y="37"/>
                    </a:lnTo>
                    <a:lnTo>
                      <a:pt x="45" y="39"/>
                    </a:lnTo>
                    <a:lnTo>
                      <a:pt x="46" y="40"/>
                    </a:lnTo>
                    <a:lnTo>
                      <a:pt x="46" y="41"/>
                    </a:lnTo>
                    <a:lnTo>
                      <a:pt x="46" y="43"/>
                    </a:lnTo>
                    <a:lnTo>
                      <a:pt x="46" y="44"/>
                    </a:lnTo>
                    <a:lnTo>
                      <a:pt x="46" y="45"/>
                    </a:lnTo>
                    <a:lnTo>
                      <a:pt x="46" y="46"/>
                    </a:lnTo>
                    <a:lnTo>
                      <a:pt x="46" y="48"/>
                    </a:lnTo>
                    <a:lnTo>
                      <a:pt x="46" y="49"/>
                    </a:lnTo>
                    <a:lnTo>
                      <a:pt x="46" y="50"/>
                    </a:lnTo>
                    <a:lnTo>
                      <a:pt x="46" y="52"/>
                    </a:lnTo>
                    <a:lnTo>
                      <a:pt x="46" y="53"/>
                    </a:lnTo>
                    <a:lnTo>
                      <a:pt x="46" y="54"/>
                    </a:lnTo>
                    <a:lnTo>
                      <a:pt x="46" y="56"/>
                    </a:lnTo>
                    <a:lnTo>
                      <a:pt x="46" y="57"/>
                    </a:lnTo>
                    <a:lnTo>
                      <a:pt x="46" y="58"/>
                    </a:lnTo>
                    <a:lnTo>
                      <a:pt x="46" y="59"/>
                    </a:lnTo>
                    <a:lnTo>
                      <a:pt x="45" y="62"/>
                    </a:lnTo>
                    <a:lnTo>
                      <a:pt x="45" y="63"/>
                    </a:lnTo>
                    <a:lnTo>
                      <a:pt x="45" y="68"/>
                    </a:lnTo>
                    <a:lnTo>
                      <a:pt x="43" y="68"/>
                    </a:lnTo>
                    <a:lnTo>
                      <a:pt x="43" y="71"/>
                    </a:lnTo>
                    <a:lnTo>
                      <a:pt x="43" y="72"/>
                    </a:lnTo>
                    <a:lnTo>
                      <a:pt x="43" y="74"/>
                    </a:lnTo>
                    <a:lnTo>
                      <a:pt x="42" y="75"/>
                    </a:lnTo>
                    <a:lnTo>
                      <a:pt x="42" y="76"/>
                    </a:lnTo>
                    <a:lnTo>
                      <a:pt x="42" y="78"/>
                    </a:lnTo>
                    <a:lnTo>
                      <a:pt x="41" y="78"/>
                    </a:lnTo>
                    <a:lnTo>
                      <a:pt x="41" y="79"/>
                    </a:lnTo>
                    <a:lnTo>
                      <a:pt x="41" y="80"/>
                    </a:lnTo>
                    <a:lnTo>
                      <a:pt x="41" y="81"/>
                    </a:lnTo>
                    <a:lnTo>
                      <a:pt x="39" y="81"/>
                    </a:lnTo>
                    <a:lnTo>
                      <a:pt x="39" y="83"/>
                    </a:lnTo>
                    <a:lnTo>
                      <a:pt x="39" y="84"/>
                    </a:lnTo>
                    <a:lnTo>
                      <a:pt x="38" y="84"/>
                    </a:lnTo>
                    <a:lnTo>
                      <a:pt x="38" y="85"/>
                    </a:lnTo>
                    <a:lnTo>
                      <a:pt x="38" y="87"/>
                    </a:lnTo>
                    <a:lnTo>
                      <a:pt x="37" y="87"/>
                    </a:lnTo>
                    <a:lnTo>
                      <a:pt x="37" y="88"/>
                    </a:lnTo>
                    <a:lnTo>
                      <a:pt x="35" y="88"/>
                    </a:lnTo>
                    <a:lnTo>
                      <a:pt x="35" y="89"/>
                    </a:lnTo>
                    <a:lnTo>
                      <a:pt x="34" y="91"/>
                    </a:lnTo>
                    <a:lnTo>
                      <a:pt x="33" y="92"/>
                    </a:lnTo>
                    <a:lnTo>
                      <a:pt x="32" y="93"/>
                    </a:lnTo>
                    <a:lnTo>
                      <a:pt x="30" y="94"/>
                    </a:lnTo>
                    <a:lnTo>
                      <a:pt x="29" y="94"/>
                    </a:lnTo>
                    <a:lnTo>
                      <a:pt x="29" y="96"/>
                    </a:lnTo>
                    <a:lnTo>
                      <a:pt x="28" y="96"/>
                    </a:lnTo>
                    <a:lnTo>
                      <a:pt x="26" y="96"/>
                    </a:lnTo>
                    <a:lnTo>
                      <a:pt x="25" y="96"/>
                    </a:lnTo>
                    <a:lnTo>
                      <a:pt x="24" y="96"/>
                    </a:lnTo>
                    <a:lnTo>
                      <a:pt x="23" y="96"/>
                    </a:lnTo>
                    <a:lnTo>
                      <a:pt x="21" y="96"/>
                    </a:lnTo>
                    <a:lnTo>
                      <a:pt x="20" y="96"/>
                    </a:lnTo>
                    <a:lnTo>
                      <a:pt x="19" y="96"/>
                    </a:lnTo>
                    <a:lnTo>
                      <a:pt x="17" y="94"/>
                    </a:lnTo>
                    <a:lnTo>
                      <a:pt x="16" y="94"/>
                    </a:lnTo>
                    <a:lnTo>
                      <a:pt x="15" y="93"/>
                    </a:lnTo>
                    <a:lnTo>
                      <a:pt x="15" y="92"/>
                    </a:lnTo>
                    <a:lnTo>
                      <a:pt x="13" y="92"/>
                    </a:lnTo>
                    <a:lnTo>
                      <a:pt x="13" y="91"/>
                    </a:lnTo>
                    <a:lnTo>
                      <a:pt x="12" y="91"/>
                    </a:lnTo>
                    <a:lnTo>
                      <a:pt x="12" y="89"/>
                    </a:lnTo>
                    <a:lnTo>
                      <a:pt x="11" y="89"/>
                    </a:lnTo>
                    <a:lnTo>
                      <a:pt x="11" y="88"/>
                    </a:lnTo>
                    <a:lnTo>
                      <a:pt x="11" y="87"/>
                    </a:lnTo>
                    <a:lnTo>
                      <a:pt x="10" y="87"/>
                    </a:lnTo>
                    <a:lnTo>
                      <a:pt x="10" y="85"/>
                    </a:lnTo>
                    <a:lnTo>
                      <a:pt x="8" y="84"/>
                    </a:lnTo>
                    <a:lnTo>
                      <a:pt x="8" y="83"/>
                    </a:lnTo>
                    <a:lnTo>
                      <a:pt x="7" y="83"/>
                    </a:lnTo>
                    <a:lnTo>
                      <a:pt x="7" y="81"/>
                    </a:lnTo>
                    <a:lnTo>
                      <a:pt x="7" y="80"/>
                    </a:lnTo>
                    <a:lnTo>
                      <a:pt x="6" y="80"/>
                    </a:lnTo>
                    <a:lnTo>
                      <a:pt x="6" y="79"/>
                    </a:lnTo>
                    <a:lnTo>
                      <a:pt x="6" y="78"/>
                    </a:lnTo>
                    <a:lnTo>
                      <a:pt x="4" y="76"/>
                    </a:lnTo>
                    <a:lnTo>
                      <a:pt x="4" y="75"/>
                    </a:lnTo>
                    <a:lnTo>
                      <a:pt x="4" y="74"/>
                    </a:lnTo>
                    <a:lnTo>
                      <a:pt x="3" y="71"/>
                    </a:lnTo>
                    <a:lnTo>
                      <a:pt x="3" y="68"/>
                    </a:lnTo>
                    <a:lnTo>
                      <a:pt x="2" y="65"/>
                    </a:lnTo>
                    <a:lnTo>
                      <a:pt x="2" y="63"/>
                    </a:lnTo>
                    <a:lnTo>
                      <a:pt x="2" y="62"/>
                    </a:lnTo>
                    <a:lnTo>
                      <a:pt x="2" y="61"/>
                    </a:lnTo>
                    <a:lnTo>
                      <a:pt x="0" y="59"/>
                    </a:lnTo>
                    <a:lnTo>
                      <a:pt x="0" y="58"/>
                    </a:lnTo>
                    <a:lnTo>
                      <a:pt x="0" y="57"/>
                    </a:lnTo>
                    <a:lnTo>
                      <a:pt x="0" y="56"/>
                    </a:lnTo>
                    <a:lnTo>
                      <a:pt x="0" y="54"/>
                    </a:lnTo>
                    <a:lnTo>
                      <a:pt x="0" y="53"/>
                    </a:lnTo>
                    <a:lnTo>
                      <a:pt x="0" y="52"/>
                    </a:lnTo>
                    <a:lnTo>
                      <a:pt x="0" y="50"/>
                    </a:lnTo>
                    <a:lnTo>
                      <a:pt x="0" y="49"/>
                    </a:lnTo>
                    <a:lnTo>
                      <a:pt x="0" y="48"/>
                    </a:lnTo>
                    <a:lnTo>
                      <a:pt x="0" y="46"/>
                    </a:lnTo>
                    <a:lnTo>
                      <a:pt x="0" y="45"/>
                    </a:lnTo>
                    <a:lnTo>
                      <a:pt x="0" y="44"/>
                    </a:lnTo>
                    <a:lnTo>
                      <a:pt x="0" y="43"/>
                    </a:lnTo>
                    <a:lnTo>
                      <a:pt x="0" y="41"/>
                    </a:lnTo>
                    <a:lnTo>
                      <a:pt x="0" y="40"/>
                    </a:lnTo>
                    <a:lnTo>
                      <a:pt x="0" y="39"/>
                    </a:lnTo>
                    <a:lnTo>
                      <a:pt x="0" y="37"/>
                    </a:lnTo>
                    <a:lnTo>
                      <a:pt x="0" y="35"/>
                    </a:lnTo>
                    <a:lnTo>
                      <a:pt x="0" y="33"/>
                    </a:lnTo>
                    <a:lnTo>
                      <a:pt x="0" y="32"/>
                    </a:lnTo>
                    <a:lnTo>
                      <a:pt x="2" y="28"/>
                    </a:lnTo>
                    <a:lnTo>
                      <a:pt x="3" y="24"/>
                    </a:lnTo>
                    <a:lnTo>
                      <a:pt x="3" y="23"/>
                    </a:lnTo>
                    <a:lnTo>
                      <a:pt x="3" y="22"/>
                    </a:lnTo>
                    <a:lnTo>
                      <a:pt x="4" y="21"/>
                    </a:lnTo>
                    <a:lnTo>
                      <a:pt x="4" y="19"/>
                    </a:lnTo>
                    <a:lnTo>
                      <a:pt x="4" y="18"/>
                    </a:lnTo>
                    <a:lnTo>
                      <a:pt x="6" y="18"/>
                    </a:lnTo>
                    <a:lnTo>
                      <a:pt x="6" y="17"/>
                    </a:lnTo>
                    <a:lnTo>
                      <a:pt x="6" y="15"/>
                    </a:lnTo>
                    <a:lnTo>
                      <a:pt x="6" y="14"/>
                    </a:lnTo>
                    <a:lnTo>
                      <a:pt x="7" y="14"/>
                    </a:lnTo>
                    <a:lnTo>
                      <a:pt x="7" y="13"/>
                    </a:lnTo>
                    <a:lnTo>
                      <a:pt x="7" y="11"/>
                    </a:lnTo>
                    <a:lnTo>
                      <a:pt x="8" y="11"/>
                    </a:lnTo>
                    <a:lnTo>
                      <a:pt x="8" y="10"/>
                    </a:lnTo>
                    <a:lnTo>
                      <a:pt x="8" y="9"/>
                    </a:lnTo>
                    <a:lnTo>
                      <a:pt x="10" y="9"/>
                    </a:lnTo>
                    <a:lnTo>
                      <a:pt x="10" y="8"/>
                    </a:lnTo>
                    <a:lnTo>
                      <a:pt x="11" y="8"/>
                    </a:lnTo>
                    <a:lnTo>
                      <a:pt x="11" y="6"/>
                    </a:lnTo>
                    <a:lnTo>
                      <a:pt x="13" y="4"/>
                    </a:lnTo>
                    <a:close/>
                  </a:path>
                </a:pathLst>
              </a:custGeom>
              <a:solidFill>
                <a:srgbClr val="808080"/>
              </a:solidFill>
              <a:ln w="9525">
                <a:noFill/>
                <a:round/>
                <a:headEnd/>
                <a:tailEnd/>
              </a:ln>
            </p:spPr>
            <p:txBody>
              <a:bodyPr/>
              <a:lstStyle/>
              <a:p>
                <a:endParaRPr lang="en-US"/>
              </a:p>
            </p:txBody>
          </p:sp>
          <p:sp>
            <p:nvSpPr>
              <p:cNvPr id="515" name="Freeform 661"/>
              <p:cNvSpPr>
                <a:spLocks/>
              </p:cNvSpPr>
              <p:nvPr/>
            </p:nvSpPr>
            <p:spPr bwMode="auto">
              <a:xfrm>
                <a:off x="2729" y="1196"/>
                <a:ext cx="47" cy="99"/>
              </a:xfrm>
              <a:custGeom>
                <a:avLst/>
                <a:gdLst>
                  <a:gd name="T0" fmla="*/ 47 w 47"/>
                  <a:gd name="T1" fmla="*/ 39 h 99"/>
                  <a:gd name="T2" fmla="*/ 47 w 47"/>
                  <a:gd name="T3" fmla="*/ 48 h 99"/>
                  <a:gd name="T4" fmla="*/ 47 w 47"/>
                  <a:gd name="T5" fmla="*/ 59 h 99"/>
                  <a:gd name="T6" fmla="*/ 46 w 47"/>
                  <a:gd name="T7" fmla="*/ 70 h 99"/>
                  <a:gd name="T8" fmla="*/ 43 w 47"/>
                  <a:gd name="T9" fmla="*/ 78 h 99"/>
                  <a:gd name="T10" fmla="*/ 40 w 47"/>
                  <a:gd name="T11" fmla="*/ 87 h 99"/>
                  <a:gd name="T12" fmla="*/ 36 w 47"/>
                  <a:gd name="T13" fmla="*/ 93 h 99"/>
                  <a:gd name="T14" fmla="*/ 33 w 47"/>
                  <a:gd name="T15" fmla="*/ 98 h 99"/>
                  <a:gd name="T16" fmla="*/ 27 w 47"/>
                  <a:gd name="T17" fmla="*/ 99 h 99"/>
                  <a:gd name="T18" fmla="*/ 22 w 47"/>
                  <a:gd name="T19" fmla="*/ 99 h 99"/>
                  <a:gd name="T20" fmla="*/ 17 w 47"/>
                  <a:gd name="T21" fmla="*/ 96 h 99"/>
                  <a:gd name="T22" fmla="*/ 12 w 47"/>
                  <a:gd name="T23" fmla="*/ 93 h 99"/>
                  <a:gd name="T24" fmla="*/ 8 w 47"/>
                  <a:gd name="T25" fmla="*/ 86 h 99"/>
                  <a:gd name="T26" fmla="*/ 4 w 47"/>
                  <a:gd name="T27" fmla="*/ 77 h 99"/>
                  <a:gd name="T28" fmla="*/ 3 w 47"/>
                  <a:gd name="T29" fmla="*/ 68 h 99"/>
                  <a:gd name="T30" fmla="*/ 1 w 47"/>
                  <a:gd name="T31" fmla="*/ 59 h 99"/>
                  <a:gd name="T32" fmla="*/ 0 w 47"/>
                  <a:gd name="T33" fmla="*/ 46 h 99"/>
                  <a:gd name="T34" fmla="*/ 3 w 47"/>
                  <a:gd name="T35" fmla="*/ 26 h 99"/>
                  <a:gd name="T36" fmla="*/ 5 w 47"/>
                  <a:gd name="T37" fmla="*/ 19 h 99"/>
                  <a:gd name="T38" fmla="*/ 9 w 47"/>
                  <a:gd name="T39" fmla="*/ 11 h 99"/>
                  <a:gd name="T40" fmla="*/ 16 w 47"/>
                  <a:gd name="T41" fmla="*/ 3 h 99"/>
                  <a:gd name="T42" fmla="*/ 21 w 47"/>
                  <a:gd name="T43" fmla="*/ 0 h 99"/>
                  <a:gd name="T44" fmla="*/ 26 w 47"/>
                  <a:gd name="T45" fmla="*/ 0 h 99"/>
                  <a:gd name="T46" fmla="*/ 35 w 47"/>
                  <a:gd name="T47" fmla="*/ 7 h 99"/>
                  <a:gd name="T48" fmla="*/ 39 w 47"/>
                  <a:gd name="T49" fmla="*/ 12 h 99"/>
                  <a:gd name="T50" fmla="*/ 42 w 47"/>
                  <a:gd name="T51" fmla="*/ 20 h 99"/>
                  <a:gd name="T52" fmla="*/ 46 w 47"/>
                  <a:gd name="T53" fmla="*/ 30 h 99"/>
                  <a:gd name="T54" fmla="*/ 42 w 47"/>
                  <a:gd name="T55" fmla="*/ 23 h 99"/>
                  <a:gd name="T56" fmla="*/ 39 w 47"/>
                  <a:gd name="T57" fmla="*/ 16 h 99"/>
                  <a:gd name="T58" fmla="*/ 35 w 47"/>
                  <a:gd name="T59" fmla="*/ 11 h 99"/>
                  <a:gd name="T60" fmla="*/ 30 w 47"/>
                  <a:gd name="T61" fmla="*/ 6 h 99"/>
                  <a:gd name="T62" fmla="*/ 26 w 47"/>
                  <a:gd name="T63" fmla="*/ 3 h 99"/>
                  <a:gd name="T64" fmla="*/ 21 w 47"/>
                  <a:gd name="T65" fmla="*/ 3 h 99"/>
                  <a:gd name="T66" fmla="*/ 16 w 47"/>
                  <a:gd name="T67" fmla="*/ 6 h 99"/>
                  <a:gd name="T68" fmla="*/ 11 w 47"/>
                  <a:gd name="T69" fmla="*/ 12 h 99"/>
                  <a:gd name="T70" fmla="*/ 8 w 47"/>
                  <a:gd name="T71" fmla="*/ 19 h 99"/>
                  <a:gd name="T72" fmla="*/ 5 w 47"/>
                  <a:gd name="T73" fmla="*/ 25 h 99"/>
                  <a:gd name="T74" fmla="*/ 3 w 47"/>
                  <a:gd name="T75" fmla="*/ 33 h 99"/>
                  <a:gd name="T76" fmla="*/ 1 w 47"/>
                  <a:gd name="T77" fmla="*/ 45 h 99"/>
                  <a:gd name="T78" fmla="*/ 1 w 47"/>
                  <a:gd name="T79" fmla="*/ 54 h 99"/>
                  <a:gd name="T80" fmla="*/ 3 w 47"/>
                  <a:gd name="T81" fmla="*/ 64 h 99"/>
                  <a:gd name="T82" fmla="*/ 5 w 47"/>
                  <a:gd name="T83" fmla="*/ 73 h 99"/>
                  <a:gd name="T84" fmla="*/ 9 w 47"/>
                  <a:gd name="T85" fmla="*/ 82 h 99"/>
                  <a:gd name="T86" fmla="*/ 12 w 47"/>
                  <a:gd name="T87" fmla="*/ 89 h 99"/>
                  <a:gd name="T88" fmla="*/ 17 w 47"/>
                  <a:gd name="T89" fmla="*/ 94 h 99"/>
                  <a:gd name="T90" fmla="*/ 21 w 47"/>
                  <a:gd name="T91" fmla="*/ 96 h 99"/>
                  <a:gd name="T92" fmla="*/ 26 w 47"/>
                  <a:gd name="T93" fmla="*/ 96 h 99"/>
                  <a:gd name="T94" fmla="*/ 30 w 47"/>
                  <a:gd name="T95" fmla="*/ 95 h 99"/>
                  <a:gd name="T96" fmla="*/ 35 w 47"/>
                  <a:gd name="T97" fmla="*/ 91 h 99"/>
                  <a:gd name="T98" fmla="*/ 39 w 47"/>
                  <a:gd name="T99" fmla="*/ 85 h 99"/>
                  <a:gd name="T100" fmla="*/ 43 w 47"/>
                  <a:gd name="T101" fmla="*/ 77 h 99"/>
                  <a:gd name="T102" fmla="*/ 44 w 47"/>
                  <a:gd name="T103" fmla="*/ 69 h 99"/>
                  <a:gd name="T104" fmla="*/ 46 w 47"/>
                  <a:gd name="T105" fmla="*/ 60 h 99"/>
                  <a:gd name="T106" fmla="*/ 46 w 47"/>
                  <a:gd name="T107" fmla="*/ 51 h 99"/>
                  <a:gd name="T108" fmla="*/ 46 w 47"/>
                  <a:gd name="T109" fmla="*/ 42 h 99"/>
                  <a:gd name="T110" fmla="*/ 44 w 47"/>
                  <a:gd name="T111" fmla="*/ 32 h 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7"/>
                  <a:gd name="T169" fmla="*/ 0 h 99"/>
                  <a:gd name="T170" fmla="*/ 47 w 47"/>
                  <a:gd name="T171" fmla="*/ 99 h 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7" h="99">
                    <a:moveTo>
                      <a:pt x="46" y="30"/>
                    </a:moveTo>
                    <a:lnTo>
                      <a:pt x="46" y="32"/>
                    </a:lnTo>
                    <a:lnTo>
                      <a:pt x="47" y="37"/>
                    </a:lnTo>
                    <a:lnTo>
                      <a:pt x="47" y="39"/>
                    </a:lnTo>
                    <a:lnTo>
                      <a:pt x="47" y="42"/>
                    </a:lnTo>
                    <a:lnTo>
                      <a:pt x="47" y="45"/>
                    </a:lnTo>
                    <a:lnTo>
                      <a:pt x="47" y="47"/>
                    </a:lnTo>
                    <a:lnTo>
                      <a:pt x="47" y="48"/>
                    </a:lnTo>
                    <a:lnTo>
                      <a:pt x="47" y="51"/>
                    </a:lnTo>
                    <a:lnTo>
                      <a:pt x="47" y="54"/>
                    </a:lnTo>
                    <a:lnTo>
                      <a:pt x="47" y="56"/>
                    </a:lnTo>
                    <a:lnTo>
                      <a:pt x="47" y="59"/>
                    </a:lnTo>
                    <a:lnTo>
                      <a:pt x="47" y="61"/>
                    </a:lnTo>
                    <a:lnTo>
                      <a:pt x="47" y="63"/>
                    </a:lnTo>
                    <a:lnTo>
                      <a:pt x="47" y="65"/>
                    </a:lnTo>
                    <a:lnTo>
                      <a:pt x="46" y="70"/>
                    </a:lnTo>
                    <a:lnTo>
                      <a:pt x="46" y="72"/>
                    </a:lnTo>
                    <a:lnTo>
                      <a:pt x="44" y="74"/>
                    </a:lnTo>
                    <a:lnTo>
                      <a:pt x="44" y="76"/>
                    </a:lnTo>
                    <a:lnTo>
                      <a:pt x="43" y="78"/>
                    </a:lnTo>
                    <a:lnTo>
                      <a:pt x="43" y="81"/>
                    </a:lnTo>
                    <a:lnTo>
                      <a:pt x="42" y="82"/>
                    </a:lnTo>
                    <a:lnTo>
                      <a:pt x="40" y="86"/>
                    </a:lnTo>
                    <a:lnTo>
                      <a:pt x="40" y="87"/>
                    </a:lnTo>
                    <a:lnTo>
                      <a:pt x="39" y="89"/>
                    </a:lnTo>
                    <a:lnTo>
                      <a:pt x="38" y="90"/>
                    </a:lnTo>
                    <a:lnTo>
                      <a:pt x="38" y="91"/>
                    </a:lnTo>
                    <a:lnTo>
                      <a:pt x="36" y="93"/>
                    </a:lnTo>
                    <a:lnTo>
                      <a:pt x="35" y="94"/>
                    </a:lnTo>
                    <a:lnTo>
                      <a:pt x="34" y="95"/>
                    </a:lnTo>
                    <a:lnTo>
                      <a:pt x="33" y="96"/>
                    </a:lnTo>
                    <a:lnTo>
                      <a:pt x="33" y="98"/>
                    </a:lnTo>
                    <a:lnTo>
                      <a:pt x="31" y="98"/>
                    </a:lnTo>
                    <a:lnTo>
                      <a:pt x="30" y="99"/>
                    </a:lnTo>
                    <a:lnTo>
                      <a:pt x="29" y="99"/>
                    </a:lnTo>
                    <a:lnTo>
                      <a:pt x="27" y="99"/>
                    </a:lnTo>
                    <a:lnTo>
                      <a:pt x="26" y="99"/>
                    </a:lnTo>
                    <a:lnTo>
                      <a:pt x="25" y="99"/>
                    </a:lnTo>
                    <a:lnTo>
                      <a:pt x="24" y="99"/>
                    </a:lnTo>
                    <a:lnTo>
                      <a:pt x="22" y="99"/>
                    </a:lnTo>
                    <a:lnTo>
                      <a:pt x="21" y="99"/>
                    </a:lnTo>
                    <a:lnTo>
                      <a:pt x="20" y="98"/>
                    </a:lnTo>
                    <a:lnTo>
                      <a:pt x="18" y="98"/>
                    </a:lnTo>
                    <a:lnTo>
                      <a:pt x="17" y="96"/>
                    </a:lnTo>
                    <a:lnTo>
                      <a:pt x="16" y="95"/>
                    </a:lnTo>
                    <a:lnTo>
                      <a:pt x="14" y="94"/>
                    </a:lnTo>
                    <a:lnTo>
                      <a:pt x="13" y="94"/>
                    </a:lnTo>
                    <a:lnTo>
                      <a:pt x="12" y="93"/>
                    </a:lnTo>
                    <a:lnTo>
                      <a:pt x="12" y="91"/>
                    </a:lnTo>
                    <a:lnTo>
                      <a:pt x="11" y="89"/>
                    </a:lnTo>
                    <a:lnTo>
                      <a:pt x="9" y="87"/>
                    </a:lnTo>
                    <a:lnTo>
                      <a:pt x="8" y="86"/>
                    </a:lnTo>
                    <a:lnTo>
                      <a:pt x="8" y="85"/>
                    </a:lnTo>
                    <a:lnTo>
                      <a:pt x="7" y="81"/>
                    </a:lnTo>
                    <a:lnTo>
                      <a:pt x="5" y="80"/>
                    </a:lnTo>
                    <a:lnTo>
                      <a:pt x="4" y="77"/>
                    </a:lnTo>
                    <a:lnTo>
                      <a:pt x="4" y="74"/>
                    </a:lnTo>
                    <a:lnTo>
                      <a:pt x="4" y="72"/>
                    </a:lnTo>
                    <a:lnTo>
                      <a:pt x="3" y="70"/>
                    </a:lnTo>
                    <a:lnTo>
                      <a:pt x="3" y="68"/>
                    </a:lnTo>
                    <a:lnTo>
                      <a:pt x="1" y="65"/>
                    </a:lnTo>
                    <a:lnTo>
                      <a:pt x="1" y="63"/>
                    </a:lnTo>
                    <a:lnTo>
                      <a:pt x="1" y="61"/>
                    </a:lnTo>
                    <a:lnTo>
                      <a:pt x="1" y="59"/>
                    </a:lnTo>
                    <a:lnTo>
                      <a:pt x="0" y="54"/>
                    </a:lnTo>
                    <a:lnTo>
                      <a:pt x="0" y="51"/>
                    </a:lnTo>
                    <a:lnTo>
                      <a:pt x="0" y="48"/>
                    </a:lnTo>
                    <a:lnTo>
                      <a:pt x="0" y="46"/>
                    </a:lnTo>
                    <a:lnTo>
                      <a:pt x="0" y="45"/>
                    </a:lnTo>
                    <a:lnTo>
                      <a:pt x="1" y="42"/>
                    </a:lnTo>
                    <a:lnTo>
                      <a:pt x="1" y="37"/>
                    </a:lnTo>
                    <a:lnTo>
                      <a:pt x="3" y="26"/>
                    </a:lnTo>
                    <a:lnTo>
                      <a:pt x="4" y="24"/>
                    </a:lnTo>
                    <a:lnTo>
                      <a:pt x="4" y="23"/>
                    </a:lnTo>
                    <a:lnTo>
                      <a:pt x="5" y="20"/>
                    </a:lnTo>
                    <a:lnTo>
                      <a:pt x="5" y="19"/>
                    </a:lnTo>
                    <a:lnTo>
                      <a:pt x="7" y="16"/>
                    </a:lnTo>
                    <a:lnTo>
                      <a:pt x="7" y="15"/>
                    </a:lnTo>
                    <a:lnTo>
                      <a:pt x="8" y="13"/>
                    </a:lnTo>
                    <a:lnTo>
                      <a:pt x="9" y="11"/>
                    </a:lnTo>
                    <a:lnTo>
                      <a:pt x="9" y="10"/>
                    </a:lnTo>
                    <a:lnTo>
                      <a:pt x="11" y="8"/>
                    </a:lnTo>
                    <a:lnTo>
                      <a:pt x="12" y="7"/>
                    </a:lnTo>
                    <a:lnTo>
                      <a:pt x="16" y="3"/>
                    </a:lnTo>
                    <a:lnTo>
                      <a:pt x="17" y="2"/>
                    </a:lnTo>
                    <a:lnTo>
                      <a:pt x="18" y="2"/>
                    </a:lnTo>
                    <a:lnTo>
                      <a:pt x="20" y="2"/>
                    </a:lnTo>
                    <a:lnTo>
                      <a:pt x="21" y="0"/>
                    </a:lnTo>
                    <a:lnTo>
                      <a:pt x="22" y="0"/>
                    </a:lnTo>
                    <a:lnTo>
                      <a:pt x="24" y="0"/>
                    </a:lnTo>
                    <a:lnTo>
                      <a:pt x="25" y="0"/>
                    </a:lnTo>
                    <a:lnTo>
                      <a:pt x="26" y="0"/>
                    </a:lnTo>
                    <a:lnTo>
                      <a:pt x="27" y="2"/>
                    </a:lnTo>
                    <a:lnTo>
                      <a:pt x="29" y="2"/>
                    </a:lnTo>
                    <a:lnTo>
                      <a:pt x="33" y="4"/>
                    </a:lnTo>
                    <a:lnTo>
                      <a:pt x="35" y="7"/>
                    </a:lnTo>
                    <a:lnTo>
                      <a:pt x="35" y="8"/>
                    </a:lnTo>
                    <a:lnTo>
                      <a:pt x="36" y="10"/>
                    </a:lnTo>
                    <a:lnTo>
                      <a:pt x="38" y="11"/>
                    </a:lnTo>
                    <a:lnTo>
                      <a:pt x="39" y="12"/>
                    </a:lnTo>
                    <a:lnTo>
                      <a:pt x="39" y="13"/>
                    </a:lnTo>
                    <a:lnTo>
                      <a:pt x="40" y="16"/>
                    </a:lnTo>
                    <a:lnTo>
                      <a:pt x="42" y="17"/>
                    </a:lnTo>
                    <a:lnTo>
                      <a:pt x="42" y="20"/>
                    </a:lnTo>
                    <a:lnTo>
                      <a:pt x="43" y="21"/>
                    </a:lnTo>
                    <a:lnTo>
                      <a:pt x="43" y="24"/>
                    </a:lnTo>
                    <a:lnTo>
                      <a:pt x="44" y="28"/>
                    </a:lnTo>
                    <a:lnTo>
                      <a:pt x="46" y="30"/>
                    </a:lnTo>
                    <a:lnTo>
                      <a:pt x="44" y="32"/>
                    </a:lnTo>
                    <a:lnTo>
                      <a:pt x="43" y="29"/>
                    </a:lnTo>
                    <a:lnTo>
                      <a:pt x="42" y="25"/>
                    </a:lnTo>
                    <a:lnTo>
                      <a:pt x="42" y="23"/>
                    </a:lnTo>
                    <a:lnTo>
                      <a:pt x="40" y="21"/>
                    </a:lnTo>
                    <a:lnTo>
                      <a:pt x="40" y="20"/>
                    </a:lnTo>
                    <a:lnTo>
                      <a:pt x="39" y="17"/>
                    </a:lnTo>
                    <a:lnTo>
                      <a:pt x="39" y="16"/>
                    </a:lnTo>
                    <a:lnTo>
                      <a:pt x="38" y="15"/>
                    </a:lnTo>
                    <a:lnTo>
                      <a:pt x="36" y="13"/>
                    </a:lnTo>
                    <a:lnTo>
                      <a:pt x="36" y="12"/>
                    </a:lnTo>
                    <a:lnTo>
                      <a:pt x="35" y="11"/>
                    </a:lnTo>
                    <a:lnTo>
                      <a:pt x="34" y="10"/>
                    </a:lnTo>
                    <a:lnTo>
                      <a:pt x="33" y="7"/>
                    </a:lnTo>
                    <a:lnTo>
                      <a:pt x="31" y="7"/>
                    </a:lnTo>
                    <a:lnTo>
                      <a:pt x="30" y="6"/>
                    </a:lnTo>
                    <a:lnTo>
                      <a:pt x="29" y="6"/>
                    </a:lnTo>
                    <a:lnTo>
                      <a:pt x="29" y="4"/>
                    </a:lnTo>
                    <a:lnTo>
                      <a:pt x="27" y="4"/>
                    </a:lnTo>
                    <a:lnTo>
                      <a:pt x="26" y="3"/>
                    </a:lnTo>
                    <a:lnTo>
                      <a:pt x="25" y="3"/>
                    </a:lnTo>
                    <a:lnTo>
                      <a:pt x="24" y="3"/>
                    </a:lnTo>
                    <a:lnTo>
                      <a:pt x="22" y="3"/>
                    </a:lnTo>
                    <a:lnTo>
                      <a:pt x="21" y="3"/>
                    </a:lnTo>
                    <a:lnTo>
                      <a:pt x="20" y="4"/>
                    </a:lnTo>
                    <a:lnTo>
                      <a:pt x="18" y="4"/>
                    </a:lnTo>
                    <a:lnTo>
                      <a:pt x="17" y="4"/>
                    </a:lnTo>
                    <a:lnTo>
                      <a:pt x="16" y="6"/>
                    </a:lnTo>
                    <a:lnTo>
                      <a:pt x="14" y="7"/>
                    </a:lnTo>
                    <a:lnTo>
                      <a:pt x="12" y="10"/>
                    </a:lnTo>
                    <a:lnTo>
                      <a:pt x="12" y="11"/>
                    </a:lnTo>
                    <a:lnTo>
                      <a:pt x="11" y="12"/>
                    </a:lnTo>
                    <a:lnTo>
                      <a:pt x="9" y="13"/>
                    </a:lnTo>
                    <a:lnTo>
                      <a:pt x="9" y="15"/>
                    </a:lnTo>
                    <a:lnTo>
                      <a:pt x="8" y="16"/>
                    </a:lnTo>
                    <a:lnTo>
                      <a:pt x="8" y="19"/>
                    </a:lnTo>
                    <a:lnTo>
                      <a:pt x="7" y="20"/>
                    </a:lnTo>
                    <a:lnTo>
                      <a:pt x="7" y="21"/>
                    </a:lnTo>
                    <a:lnTo>
                      <a:pt x="5" y="24"/>
                    </a:lnTo>
                    <a:lnTo>
                      <a:pt x="5" y="25"/>
                    </a:lnTo>
                    <a:lnTo>
                      <a:pt x="4" y="28"/>
                    </a:lnTo>
                    <a:lnTo>
                      <a:pt x="4" y="29"/>
                    </a:lnTo>
                    <a:lnTo>
                      <a:pt x="4" y="32"/>
                    </a:lnTo>
                    <a:lnTo>
                      <a:pt x="3" y="33"/>
                    </a:lnTo>
                    <a:lnTo>
                      <a:pt x="3" y="35"/>
                    </a:lnTo>
                    <a:lnTo>
                      <a:pt x="3" y="38"/>
                    </a:lnTo>
                    <a:lnTo>
                      <a:pt x="3" y="42"/>
                    </a:lnTo>
                    <a:lnTo>
                      <a:pt x="1" y="45"/>
                    </a:lnTo>
                    <a:lnTo>
                      <a:pt x="1" y="47"/>
                    </a:lnTo>
                    <a:lnTo>
                      <a:pt x="1" y="48"/>
                    </a:lnTo>
                    <a:lnTo>
                      <a:pt x="1" y="51"/>
                    </a:lnTo>
                    <a:lnTo>
                      <a:pt x="1" y="54"/>
                    </a:lnTo>
                    <a:lnTo>
                      <a:pt x="3" y="58"/>
                    </a:lnTo>
                    <a:lnTo>
                      <a:pt x="3" y="60"/>
                    </a:lnTo>
                    <a:lnTo>
                      <a:pt x="3" y="63"/>
                    </a:lnTo>
                    <a:lnTo>
                      <a:pt x="3" y="64"/>
                    </a:lnTo>
                    <a:lnTo>
                      <a:pt x="4" y="67"/>
                    </a:lnTo>
                    <a:lnTo>
                      <a:pt x="4" y="69"/>
                    </a:lnTo>
                    <a:lnTo>
                      <a:pt x="4" y="72"/>
                    </a:lnTo>
                    <a:lnTo>
                      <a:pt x="5" y="73"/>
                    </a:lnTo>
                    <a:lnTo>
                      <a:pt x="5" y="76"/>
                    </a:lnTo>
                    <a:lnTo>
                      <a:pt x="7" y="77"/>
                    </a:lnTo>
                    <a:lnTo>
                      <a:pt x="7" y="80"/>
                    </a:lnTo>
                    <a:lnTo>
                      <a:pt x="9" y="82"/>
                    </a:lnTo>
                    <a:lnTo>
                      <a:pt x="9" y="85"/>
                    </a:lnTo>
                    <a:lnTo>
                      <a:pt x="11" y="86"/>
                    </a:lnTo>
                    <a:lnTo>
                      <a:pt x="11" y="87"/>
                    </a:lnTo>
                    <a:lnTo>
                      <a:pt x="12" y="89"/>
                    </a:lnTo>
                    <a:lnTo>
                      <a:pt x="13" y="90"/>
                    </a:lnTo>
                    <a:lnTo>
                      <a:pt x="14" y="91"/>
                    </a:lnTo>
                    <a:lnTo>
                      <a:pt x="16" y="93"/>
                    </a:lnTo>
                    <a:lnTo>
                      <a:pt x="17" y="94"/>
                    </a:lnTo>
                    <a:lnTo>
                      <a:pt x="18" y="94"/>
                    </a:lnTo>
                    <a:lnTo>
                      <a:pt x="18" y="95"/>
                    </a:lnTo>
                    <a:lnTo>
                      <a:pt x="20" y="95"/>
                    </a:lnTo>
                    <a:lnTo>
                      <a:pt x="21" y="96"/>
                    </a:lnTo>
                    <a:lnTo>
                      <a:pt x="22" y="96"/>
                    </a:lnTo>
                    <a:lnTo>
                      <a:pt x="24" y="96"/>
                    </a:lnTo>
                    <a:lnTo>
                      <a:pt x="25" y="96"/>
                    </a:lnTo>
                    <a:lnTo>
                      <a:pt x="26" y="96"/>
                    </a:lnTo>
                    <a:lnTo>
                      <a:pt x="27" y="96"/>
                    </a:lnTo>
                    <a:lnTo>
                      <a:pt x="29" y="96"/>
                    </a:lnTo>
                    <a:lnTo>
                      <a:pt x="30" y="96"/>
                    </a:lnTo>
                    <a:lnTo>
                      <a:pt x="30" y="95"/>
                    </a:lnTo>
                    <a:lnTo>
                      <a:pt x="31" y="95"/>
                    </a:lnTo>
                    <a:lnTo>
                      <a:pt x="33" y="94"/>
                    </a:lnTo>
                    <a:lnTo>
                      <a:pt x="34" y="93"/>
                    </a:lnTo>
                    <a:lnTo>
                      <a:pt x="35" y="91"/>
                    </a:lnTo>
                    <a:lnTo>
                      <a:pt x="36" y="90"/>
                    </a:lnTo>
                    <a:lnTo>
                      <a:pt x="38" y="89"/>
                    </a:lnTo>
                    <a:lnTo>
                      <a:pt x="38" y="86"/>
                    </a:lnTo>
                    <a:lnTo>
                      <a:pt x="39" y="85"/>
                    </a:lnTo>
                    <a:lnTo>
                      <a:pt x="40" y="83"/>
                    </a:lnTo>
                    <a:lnTo>
                      <a:pt x="42" y="81"/>
                    </a:lnTo>
                    <a:lnTo>
                      <a:pt x="42" y="78"/>
                    </a:lnTo>
                    <a:lnTo>
                      <a:pt x="43" y="77"/>
                    </a:lnTo>
                    <a:lnTo>
                      <a:pt x="43" y="74"/>
                    </a:lnTo>
                    <a:lnTo>
                      <a:pt x="43" y="73"/>
                    </a:lnTo>
                    <a:lnTo>
                      <a:pt x="44" y="70"/>
                    </a:lnTo>
                    <a:lnTo>
                      <a:pt x="44" y="69"/>
                    </a:lnTo>
                    <a:lnTo>
                      <a:pt x="44" y="67"/>
                    </a:lnTo>
                    <a:lnTo>
                      <a:pt x="46" y="64"/>
                    </a:lnTo>
                    <a:lnTo>
                      <a:pt x="46" y="63"/>
                    </a:lnTo>
                    <a:lnTo>
                      <a:pt x="46" y="60"/>
                    </a:lnTo>
                    <a:lnTo>
                      <a:pt x="46" y="58"/>
                    </a:lnTo>
                    <a:lnTo>
                      <a:pt x="46" y="56"/>
                    </a:lnTo>
                    <a:lnTo>
                      <a:pt x="46" y="54"/>
                    </a:lnTo>
                    <a:lnTo>
                      <a:pt x="46" y="51"/>
                    </a:lnTo>
                    <a:lnTo>
                      <a:pt x="46" y="48"/>
                    </a:lnTo>
                    <a:lnTo>
                      <a:pt x="46" y="47"/>
                    </a:lnTo>
                    <a:lnTo>
                      <a:pt x="46" y="45"/>
                    </a:lnTo>
                    <a:lnTo>
                      <a:pt x="46" y="42"/>
                    </a:lnTo>
                    <a:lnTo>
                      <a:pt x="46" y="39"/>
                    </a:lnTo>
                    <a:lnTo>
                      <a:pt x="46" y="38"/>
                    </a:lnTo>
                    <a:lnTo>
                      <a:pt x="44" y="33"/>
                    </a:lnTo>
                    <a:lnTo>
                      <a:pt x="44" y="32"/>
                    </a:lnTo>
                    <a:lnTo>
                      <a:pt x="46" y="30"/>
                    </a:lnTo>
                    <a:close/>
                  </a:path>
                </a:pathLst>
              </a:custGeom>
              <a:solidFill>
                <a:srgbClr val="808080"/>
              </a:solidFill>
              <a:ln w="9525">
                <a:noFill/>
                <a:round/>
                <a:headEnd/>
                <a:tailEnd/>
              </a:ln>
            </p:spPr>
            <p:txBody>
              <a:bodyPr/>
              <a:lstStyle/>
              <a:p>
                <a:endParaRPr lang="en-US"/>
              </a:p>
            </p:txBody>
          </p:sp>
          <p:sp>
            <p:nvSpPr>
              <p:cNvPr id="516" name="Freeform 662"/>
              <p:cNvSpPr>
                <a:spLocks/>
              </p:cNvSpPr>
              <p:nvPr/>
            </p:nvSpPr>
            <p:spPr bwMode="auto">
              <a:xfrm>
                <a:off x="2676" y="1147"/>
                <a:ext cx="71" cy="149"/>
              </a:xfrm>
              <a:custGeom>
                <a:avLst/>
                <a:gdLst>
                  <a:gd name="T0" fmla="*/ 25 w 71"/>
                  <a:gd name="T1" fmla="*/ 3 h 149"/>
                  <a:gd name="T2" fmla="*/ 30 w 71"/>
                  <a:gd name="T3" fmla="*/ 0 h 149"/>
                  <a:gd name="T4" fmla="*/ 36 w 71"/>
                  <a:gd name="T5" fmla="*/ 0 h 149"/>
                  <a:gd name="T6" fmla="*/ 43 w 71"/>
                  <a:gd name="T7" fmla="*/ 2 h 149"/>
                  <a:gd name="T8" fmla="*/ 49 w 71"/>
                  <a:gd name="T9" fmla="*/ 7 h 149"/>
                  <a:gd name="T10" fmla="*/ 54 w 71"/>
                  <a:gd name="T11" fmla="*/ 12 h 149"/>
                  <a:gd name="T12" fmla="*/ 58 w 71"/>
                  <a:gd name="T13" fmla="*/ 18 h 149"/>
                  <a:gd name="T14" fmla="*/ 61 w 71"/>
                  <a:gd name="T15" fmla="*/ 25 h 149"/>
                  <a:gd name="T16" fmla="*/ 64 w 71"/>
                  <a:gd name="T17" fmla="*/ 30 h 149"/>
                  <a:gd name="T18" fmla="*/ 65 w 71"/>
                  <a:gd name="T19" fmla="*/ 37 h 149"/>
                  <a:gd name="T20" fmla="*/ 69 w 71"/>
                  <a:gd name="T21" fmla="*/ 48 h 149"/>
                  <a:gd name="T22" fmla="*/ 70 w 71"/>
                  <a:gd name="T23" fmla="*/ 56 h 149"/>
                  <a:gd name="T24" fmla="*/ 70 w 71"/>
                  <a:gd name="T25" fmla="*/ 62 h 149"/>
                  <a:gd name="T26" fmla="*/ 71 w 71"/>
                  <a:gd name="T27" fmla="*/ 69 h 149"/>
                  <a:gd name="T28" fmla="*/ 71 w 71"/>
                  <a:gd name="T29" fmla="*/ 75 h 149"/>
                  <a:gd name="T30" fmla="*/ 71 w 71"/>
                  <a:gd name="T31" fmla="*/ 82 h 149"/>
                  <a:gd name="T32" fmla="*/ 70 w 71"/>
                  <a:gd name="T33" fmla="*/ 88 h 149"/>
                  <a:gd name="T34" fmla="*/ 70 w 71"/>
                  <a:gd name="T35" fmla="*/ 95 h 149"/>
                  <a:gd name="T36" fmla="*/ 69 w 71"/>
                  <a:gd name="T37" fmla="*/ 101 h 149"/>
                  <a:gd name="T38" fmla="*/ 67 w 71"/>
                  <a:gd name="T39" fmla="*/ 110 h 149"/>
                  <a:gd name="T40" fmla="*/ 66 w 71"/>
                  <a:gd name="T41" fmla="*/ 117 h 149"/>
                  <a:gd name="T42" fmla="*/ 64 w 71"/>
                  <a:gd name="T43" fmla="*/ 121 h 149"/>
                  <a:gd name="T44" fmla="*/ 61 w 71"/>
                  <a:gd name="T45" fmla="*/ 127 h 149"/>
                  <a:gd name="T46" fmla="*/ 58 w 71"/>
                  <a:gd name="T47" fmla="*/ 132 h 149"/>
                  <a:gd name="T48" fmla="*/ 54 w 71"/>
                  <a:gd name="T49" fmla="*/ 139 h 149"/>
                  <a:gd name="T50" fmla="*/ 48 w 71"/>
                  <a:gd name="T51" fmla="*/ 145 h 149"/>
                  <a:gd name="T52" fmla="*/ 44 w 71"/>
                  <a:gd name="T53" fmla="*/ 148 h 149"/>
                  <a:gd name="T54" fmla="*/ 38 w 71"/>
                  <a:gd name="T55" fmla="*/ 149 h 149"/>
                  <a:gd name="T56" fmla="*/ 32 w 71"/>
                  <a:gd name="T57" fmla="*/ 148 h 149"/>
                  <a:gd name="T58" fmla="*/ 27 w 71"/>
                  <a:gd name="T59" fmla="*/ 147 h 149"/>
                  <a:gd name="T60" fmla="*/ 22 w 71"/>
                  <a:gd name="T61" fmla="*/ 143 h 149"/>
                  <a:gd name="T62" fmla="*/ 18 w 71"/>
                  <a:gd name="T63" fmla="*/ 139 h 149"/>
                  <a:gd name="T64" fmla="*/ 16 w 71"/>
                  <a:gd name="T65" fmla="*/ 134 h 149"/>
                  <a:gd name="T66" fmla="*/ 12 w 71"/>
                  <a:gd name="T67" fmla="*/ 129 h 149"/>
                  <a:gd name="T68" fmla="*/ 10 w 71"/>
                  <a:gd name="T69" fmla="*/ 123 h 149"/>
                  <a:gd name="T70" fmla="*/ 8 w 71"/>
                  <a:gd name="T71" fmla="*/ 117 h 149"/>
                  <a:gd name="T72" fmla="*/ 5 w 71"/>
                  <a:gd name="T73" fmla="*/ 112 h 149"/>
                  <a:gd name="T74" fmla="*/ 3 w 71"/>
                  <a:gd name="T75" fmla="*/ 97 h 149"/>
                  <a:gd name="T76" fmla="*/ 1 w 71"/>
                  <a:gd name="T77" fmla="*/ 91 h 149"/>
                  <a:gd name="T78" fmla="*/ 1 w 71"/>
                  <a:gd name="T79" fmla="*/ 83 h 149"/>
                  <a:gd name="T80" fmla="*/ 0 w 71"/>
                  <a:gd name="T81" fmla="*/ 77 h 149"/>
                  <a:gd name="T82" fmla="*/ 0 w 71"/>
                  <a:gd name="T83" fmla="*/ 70 h 149"/>
                  <a:gd name="T84" fmla="*/ 0 w 71"/>
                  <a:gd name="T85" fmla="*/ 62 h 149"/>
                  <a:gd name="T86" fmla="*/ 1 w 71"/>
                  <a:gd name="T87" fmla="*/ 55 h 149"/>
                  <a:gd name="T88" fmla="*/ 3 w 71"/>
                  <a:gd name="T89" fmla="*/ 48 h 149"/>
                  <a:gd name="T90" fmla="*/ 4 w 71"/>
                  <a:gd name="T91" fmla="*/ 38 h 149"/>
                  <a:gd name="T92" fmla="*/ 7 w 71"/>
                  <a:gd name="T93" fmla="*/ 31 h 149"/>
                  <a:gd name="T94" fmla="*/ 9 w 71"/>
                  <a:gd name="T95" fmla="*/ 25 h 149"/>
                  <a:gd name="T96" fmla="*/ 10 w 71"/>
                  <a:gd name="T97" fmla="*/ 20 h 149"/>
                  <a:gd name="T98" fmla="*/ 13 w 71"/>
                  <a:gd name="T99" fmla="*/ 16 h 149"/>
                  <a:gd name="T100" fmla="*/ 16 w 71"/>
                  <a:gd name="T101" fmla="*/ 11 h 149"/>
                  <a:gd name="T102" fmla="*/ 21 w 71"/>
                  <a:gd name="T103" fmla="*/ 7 h 1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1"/>
                  <a:gd name="T157" fmla="*/ 0 h 149"/>
                  <a:gd name="T158" fmla="*/ 71 w 71"/>
                  <a:gd name="T159" fmla="*/ 149 h 14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1" h="149">
                    <a:moveTo>
                      <a:pt x="21" y="7"/>
                    </a:moveTo>
                    <a:lnTo>
                      <a:pt x="22" y="5"/>
                    </a:lnTo>
                    <a:lnTo>
                      <a:pt x="22" y="4"/>
                    </a:lnTo>
                    <a:lnTo>
                      <a:pt x="23" y="3"/>
                    </a:lnTo>
                    <a:lnTo>
                      <a:pt x="25" y="3"/>
                    </a:lnTo>
                    <a:lnTo>
                      <a:pt x="26" y="3"/>
                    </a:lnTo>
                    <a:lnTo>
                      <a:pt x="26" y="2"/>
                    </a:lnTo>
                    <a:lnTo>
                      <a:pt x="27" y="2"/>
                    </a:lnTo>
                    <a:lnTo>
                      <a:pt x="29" y="2"/>
                    </a:lnTo>
                    <a:lnTo>
                      <a:pt x="30" y="0"/>
                    </a:lnTo>
                    <a:lnTo>
                      <a:pt x="31" y="0"/>
                    </a:lnTo>
                    <a:lnTo>
                      <a:pt x="32" y="0"/>
                    </a:lnTo>
                    <a:lnTo>
                      <a:pt x="34" y="0"/>
                    </a:lnTo>
                    <a:lnTo>
                      <a:pt x="35" y="0"/>
                    </a:lnTo>
                    <a:lnTo>
                      <a:pt x="36" y="0"/>
                    </a:lnTo>
                    <a:lnTo>
                      <a:pt x="38" y="0"/>
                    </a:lnTo>
                    <a:lnTo>
                      <a:pt x="39" y="0"/>
                    </a:lnTo>
                    <a:lnTo>
                      <a:pt x="40" y="0"/>
                    </a:lnTo>
                    <a:lnTo>
                      <a:pt x="42" y="2"/>
                    </a:lnTo>
                    <a:lnTo>
                      <a:pt x="43" y="2"/>
                    </a:lnTo>
                    <a:lnTo>
                      <a:pt x="44" y="3"/>
                    </a:lnTo>
                    <a:lnTo>
                      <a:pt x="45" y="3"/>
                    </a:lnTo>
                    <a:lnTo>
                      <a:pt x="47" y="5"/>
                    </a:lnTo>
                    <a:lnTo>
                      <a:pt x="48" y="5"/>
                    </a:lnTo>
                    <a:lnTo>
                      <a:pt x="49" y="7"/>
                    </a:lnTo>
                    <a:lnTo>
                      <a:pt x="51" y="7"/>
                    </a:lnTo>
                    <a:lnTo>
                      <a:pt x="51" y="8"/>
                    </a:lnTo>
                    <a:lnTo>
                      <a:pt x="52" y="9"/>
                    </a:lnTo>
                    <a:lnTo>
                      <a:pt x="53" y="11"/>
                    </a:lnTo>
                    <a:lnTo>
                      <a:pt x="54" y="12"/>
                    </a:lnTo>
                    <a:lnTo>
                      <a:pt x="54" y="13"/>
                    </a:lnTo>
                    <a:lnTo>
                      <a:pt x="56" y="14"/>
                    </a:lnTo>
                    <a:lnTo>
                      <a:pt x="57" y="16"/>
                    </a:lnTo>
                    <a:lnTo>
                      <a:pt x="57" y="17"/>
                    </a:lnTo>
                    <a:lnTo>
                      <a:pt x="58" y="18"/>
                    </a:lnTo>
                    <a:lnTo>
                      <a:pt x="58" y="20"/>
                    </a:lnTo>
                    <a:lnTo>
                      <a:pt x="60" y="21"/>
                    </a:lnTo>
                    <a:lnTo>
                      <a:pt x="60" y="22"/>
                    </a:lnTo>
                    <a:lnTo>
                      <a:pt x="61" y="24"/>
                    </a:lnTo>
                    <a:lnTo>
                      <a:pt x="61" y="25"/>
                    </a:lnTo>
                    <a:lnTo>
                      <a:pt x="62" y="25"/>
                    </a:lnTo>
                    <a:lnTo>
                      <a:pt x="62" y="26"/>
                    </a:lnTo>
                    <a:lnTo>
                      <a:pt x="62" y="27"/>
                    </a:lnTo>
                    <a:lnTo>
                      <a:pt x="62" y="29"/>
                    </a:lnTo>
                    <a:lnTo>
                      <a:pt x="64" y="30"/>
                    </a:lnTo>
                    <a:lnTo>
                      <a:pt x="64" y="31"/>
                    </a:lnTo>
                    <a:lnTo>
                      <a:pt x="65" y="33"/>
                    </a:lnTo>
                    <a:lnTo>
                      <a:pt x="65" y="34"/>
                    </a:lnTo>
                    <a:lnTo>
                      <a:pt x="65" y="35"/>
                    </a:lnTo>
                    <a:lnTo>
                      <a:pt x="65" y="37"/>
                    </a:lnTo>
                    <a:lnTo>
                      <a:pt x="66" y="37"/>
                    </a:lnTo>
                    <a:lnTo>
                      <a:pt x="66" y="39"/>
                    </a:lnTo>
                    <a:lnTo>
                      <a:pt x="66" y="40"/>
                    </a:lnTo>
                    <a:lnTo>
                      <a:pt x="67" y="44"/>
                    </a:lnTo>
                    <a:lnTo>
                      <a:pt x="69" y="48"/>
                    </a:lnTo>
                    <a:lnTo>
                      <a:pt x="69" y="49"/>
                    </a:lnTo>
                    <a:lnTo>
                      <a:pt x="69" y="52"/>
                    </a:lnTo>
                    <a:lnTo>
                      <a:pt x="69" y="53"/>
                    </a:lnTo>
                    <a:lnTo>
                      <a:pt x="70" y="55"/>
                    </a:lnTo>
                    <a:lnTo>
                      <a:pt x="70" y="56"/>
                    </a:lnTo>
                    <a:lnTo>
                      <a:pt x="70" y="57"/>
                    </a:lnTo>
                    <a:lnTo>
                      <a:pt x="70" y="59"/>
                    </a:lnTo>
                    <a:lnTo>
                      <a:pt x="70" y="60"/>
                    </a:lnTo>
                    <a:lnTo>
                      <a:pt x="70" y="61"/>
                    </a:lnTo>
                    <a:lnTo>
                      <a:pt x="70" y="62"/>
                    </a:lnTo>
                    <a:lnTo>
                      <a:pt x="70" y="64"/>
                    </a:lnTo>
                    <a:lnTo>
                      <a:pt x="71" y="65"/>
                    </a:lnTo>
                    <a:lnTo>
                      <a:pt x="70" y="66"/>
                    </a:lnTo>
                    <a:lnTo>
                      <a:pt x="71" y="68"/>
                    </a:lnTo>
                    <a:lnTo>
                      <a:pt x="71" y="69"/>
                    </a:lnTo>
                    <a:lnTo>
                      <a:pt x="71" y="70"/>
                    </a:lnTo>
                    <a:lnTo>
                      <a:pt x="71" y="72"/>
                    </a:lnTo>
                    <a:lnTo>
                      <a:pt x="71" y="73"/>
                    </a:lnTo>
                    <a:lnTo>
                      <a:pt x="71" y="74"/>
                    </a:lnTo>
                    <a:lnTo>
                      <a:pt x="71" y="75"/>
                    </a:lnTo>
                    <a:lnTo>
                      <a:pt x="71" y="77"/>
                    </a:lnTo>
                    <a:lnTo>
                      <a:pt x="71" y="78"/>
                    </a:lnTo>
                    <a:lnTo>
                      <a:pt x="71" y="79"/>
                    </a:lnTo>
                    <a:lnTo>
                      <a:pt x="71" y="81"/>
                    </a:lnTo>
                    <a:lnTo>
                      <a:pt x="71" y="82"/>
                    </a:lnTo>
                    <a:lnTo>
                      <a:pt x="71" y="83"/>
                    </a:lnTo>
                    <a:lnTo>
                      <a:pt x="71" y="84"/>
                    </a:lnTo>
                    <a:lnTo>
                      <a:pt x="71" y="86"/>
                    </a:lnTo>
                    <a:lnTo>
                      <a:pt x="71" y="87"/>
                    </a:lnTo>
                    <a:lnTo>
                      <a:pt x="70" y="88"/>
                    </a:lnTo>
                    <a:lnTo>
                      <a:pt x="70" y="90"/>
                    </a:lnTo>
                    <a:lnTo>
                      <a:pt x="70" y="91"/>
                    </a:lnTo>
                    <a:lnTo>
                      <a:pt x="70" y="92"/>
                    </a:lnTo>
                    <a:lnTo>
                      <a:pt x="70" y="94"/>
                    </a:lnTo>
                    <a:lnTo>
                      <a:pt x="70" y="95"/>
                    </a:lnTo>
                    <a:lnTo>
                      <a:pt x="70" y="96"/>
                    </a:lnTo>
                    <a:lnTo>
                      <a:pt x="70" y="97"/>
                    </a:lnTo>
                    <a:lnTo>
                      <a:pt x="70" y="99"/>
                    </a:lnTo>
                    <a:lnTo>
                      <a:pt x="69" y="100"/>
                    </a:lnTo>
                    <a:lnTo>
                      <a:pt x="69" y="101"/>
                    </a:lnTo>
                    <a:lnTo>
                      <a:pt x="69" y="107"/>
                    </a:lnTo>
                    <a:lnTo>
                      <a:pt x="67" y="107"/>
                    </a:lnTo>
                    <a:lnTo>
                      <a:pt x="67" y="108"/>
                    </a:lnTo>
                    <a:lnTo>
                      <a:pt x="67" y="109"/>
                    </a:lnTo>
                    <a:lnTo>
                      <a:pt x="67" y="110"/>
                    </a:lnTo>
                    <a:lnTo>
                      <a:pt x="67" y="112"/>
                    </a:lnTo>
                    <a:lnTo>
                      <a:pt x="66" y="113"/>
                    </a:lnTo>
                    <a:lnTo>
                      <a:pt x="66" y="114"/>
                    </a:lnTo>
                    <a:lnTo>
                      <a:pt x="66" y="116"/>
                    </a:lnTo>
                    <a:lnTo>
                      <a:pt x="66" y="117"/>
                    </a:lnTo>
                    <a:lnTo>
                      <a:pt x="65" y="117"/>
                    </a:lnTo>
                    <a:lnTo>
                      <a:pt x="65" y="118"/>
                    </a:lnTo>
                    <a:lnTo>
                      <a:pt x="65" y="119"/>
                    </a:lnTo>
                    <a:lnTo>
                      <a:pt x="65" y="121"/>
                    </a:lnTo>
                    <a:lnTo>
                      <a:pt x="64" y="121"/>
                    </a:lnTo>
                    <a:lnTo>
                      <a:pt x="64" y="122"/>
                    </a:lnTo>
                    <a:lnTo>
                      <a:pt x="64" y="123"/>
                    </a:lnTo>
                    <a:lnTo>
                      <a:pt x="62" y="125"/>
                    </a:lnTo>
                    <a:lnTo>
                      <a:pt x="62" y="126"/>
                    </a:lnTo>
                    <a:lnTo>
                      <a:pt x="61" y="127"/>
                    </a:lnTo>
                    <a:lnTo>
                      <a:pt x="61" y="129"/>
                    </a:lnTo>
                    <a:lnTo>
                      <a:pt x="61" y="130"/>
                    </a:lnTo>
                    <a:lnTo>
                      <a:pt x="60" y="130"/>
                    </a:lnTo>
                    <a:lnTo>
                      <a:pt x="60" y="131"/>
                    </a:lnTo>
                    <a:lnTo>
                      <a:pt x="58" y="132"/>
                    </a:lnTo>
                    <a:lnTo>
                      <a:pt x="58" y="134"/>
                    </a:lnTo>
                    <a:lnTo>
                      <a:pt x="57" y="135"/>
                    </a:lnTo>
                    <a:lnTo>
                      <a:pt x="57" y="136"/>
                    </a:lnTo>
                    <a:lnTo>
                      <a:pt x="56" y="138"/>
                    </a:lnTo>
                    <a:lnTo>
                      <a:pt x="54" y="139"/>
                    </a:lnTo>
                    <a:lnTo>
                      <a:pt x="53" y="140"/>
                    </a:lnTo>
                    <a:lnTo>
                      <a:pt x="53" y="142"/>
                    </a:lnTo>
                    <a:lnTo>
                      <a:pt x="51" y="143"/>
                    </a:lnTo>
                    <a:lnTo>
                      <a:pt x="49" y="144"/>
                    </a:lnTo>
                    <a:lnTo>
                      <a:pt x="48" y="145"/>
                    </a:lnTo>
                    <a:lnTo>
                      <a:pt x="47" y="145"/>
                    </a:lnTo>
                    <a:lnTo>
                      <a:pt x="47" y="147"/>
                    </a:lnTo>
                    <a:lnTo>
                      <a:pt x="45" y="147"/>
                    </a:lnTo>
                    <a:lnTo>
                      <a:pt x="45" y="148"/>
                    </a:lnTo>
                    <a:lnTo>
                      <a:pt x="44" y="148"/>
                    </a:lnTo>
                    <a:lnTo>
                      <a:pt x="43" y="148"/>
                    </a:lnTo>
                    <a:lnTo>
                      <a:pt x="42" y="148"/>
                    </a:lnTo>
                    <a:lnTo>
                      <a:pt x="40" y="149"/>
                    </a:lnTo>
                    <a:lnTo>
                      <a:pt x="39" y="149"/>
                    </a:lnTo>
                    <a:lnTo>
                      <a:pt x="38" y="149"/>
                    </a:lnTo>
                    <a:lnTo>
                      <a:pt x="36" y="149"/>
                    </a:lnTo>
                    <a:lnTo>
                      <a:pt x="35" y="149"/>
                    </a:lnTo>
                    <a:lnTo>
                      <a:pt x="34" y="149"/>
                    </a:lnTo>
                    <a:lnTo>
                      <a:pt x="32" y="149"/>
                    </a:lnTo>
                    <a:lnTo>
                      <a:pt x="32" y="148"/>
                    </a:lnTo>
                    <a:lnTo>
                      <a:pt x="31" y="148"/>
                    </a:lnTo>
                    <a:lnTo>
                      <a:pt x="30" y="148"/>
                    </a:lnTo>
                    <a:lnTo>
                      <a:pt x="29" y="148"/>
                    </a:lnTo>
                    <a:lnTo>
                      <a:pt x="29" y="147"/>
                    </a:lnTo>
                    <a:lnTo>
                      <a:pt x="27" y="147"/>
                    </a:lnTo>
                    <a:lnTo>
                      <a:pt x="26" y="147"/>
                    </a:lnTo>
                    <a:lnTo>
                      <a:pt x="25" y="144"/>
                    </a:lnTo>
                    <a:lnTo>
                      <a:pt x="23" y="144"/>
                    </a:lnTo>
                    <a:lnTo>
                      <a:pt x="23" y="143"/>
                    </a:lnTo>
                    <a:lnTo>
                      <a:pt x="22" y="143"/>
                    </a:lnTo>
                    <a:lnTo>
                      <a:pt x="21" y="142"/>
                    </a:lnTo>
                    <a:lnTo>
                      <a:pt x="21" y="140"/>
                    </a:lnTo>
                    <a:lnTo>
                      <a:pt x="20" y="140"/>
                    </a:lnTo>
                    <a:lnTo>
                      <a:pt x="20" y="139"/>
                    </a:lnTo>
                    <a:lnTo>
                      <a:pt x="18" y="139"/>
                    </a:lnTo>
                    <a:lnTo>
                      <a:pt x="18" y="138"/>
                    </a:lnTo>
                    <a:lnTo>
                      <a:pt x="17" y="138"/>
                    </a:lnTo>
                    <a:lnTo>
                      <a:pt x="17" y="136"/>
                    </a:lnTo>
                    <a:lnTo>
                      <a:pt x="16" y="135"/>
                    </a:lnTo>
                    <a:lnTo>
                      <a:pt x="16" y="134"/>
                    </a:lnTo>
                    <a:lnTo>
                      <a:pt x="14" y="134"/>
                    </a:lnTo>
                    <a:lnTo>
                      <a:pt x="14" y="132"/>
                    </a:lnTo>
                    <a:lnTo>
                      <a:pt x="13" y="131"/>
                    </a:lnTo>
                    <a:lnTo>
                      <a:pt x="13" y="130"/>
                    </a:lnTo>
                    <a:lnTo>
                      <a:pt x="12" y="129"/>
                    </a:lnTo>
                    <a:lnTo>
                      <a:pt x="12" y="127"/>
                    </a:lnTo>
                    <a:lnTo>
                      <a:pt x="12" y="126"/>
                    </a:lnTo>
                    <a:lnTo>
                      <a:pt x="10" y="126"/>
                    </a:lnTo>
                    <a:lnTo>
                      <a:pt x="10" y="125"/>
                    </a:lnTo>
                    <a:lnTo>
                      <a:pt x="10" y="123"/>
                    </a:lnTo>
                    <a:lnTo>
                      <a:pt x="9" y="122"/>
                    </a:lnTo>
                    <a:lnTo>
                      <a:pt x="9" y="121"/>
                    </a:lnTo>
                    <a:lnTo>
                      <a:pt x="8" y="119"/>
                    </a:lnTo>
                    <a:lnTo>
                      <a:pt x="8" y="118"/>
                    </a:lnTo>
                    <a:lnTo>
                      <a:pt x="8" y="117"/>
                    </a:lnTo>
                    <a:lnTo>
                      <a:pt x="7" y="117"/>
                    </a:lnTo>
                    <a:lnTo>
                      <a:pt x="7" y="116"/>
                    </a:lnTo>
                    <a:lnTo>
                      <a:pt x="7" y="114"/>
                    </a:lnTo>
                    <a:lnTo>
                      <a:pt x="7" y="113"/>
                    </a:lnTo>
                    <a:lnTo>
                      <a:pt x="5" y="112"/>
                    </a:lnTo>
                    <a:lnTo>
                      <a:pt x="5" y="109"/>
                    </a:lnTo>
                    <a:lnTo>
                      <a:pt x="4" y="105"/>
                    </a:lnTo>
                    <a:lnTo>
                      <a:pt x="3" y="101"/>
                    </a:lnTo>
                    <a:lnTo>
                      <a:pt x="3" y="100"/>
                    </a:lnTo>
                    <a:lnTo>
                      <a:pt x="3" y="97"/>
                    </a:lnTo>
                    <a:lnTo>
                      <a:pt x="3" y="96"/>
                    </a:lnTo>
                    <a:lnTo>
                      <a:pt x="3" y="95"/>
                    </a:lnTo>
                    <a:lnTo>
                      <a:pt x="1" y="94"/>
                    </a:lnTo>
                    <a:lnTo>
                      <a:pt x="1" y="92"/>
                    </a:lnTo>
                    <a:lnTo>
                      <a:pt x="1" y="91"/>
                    </a:lnTo>
                    <a:lnTo>
                      <a:pt x="1" y="90"/>
                    </a:lnTo>
                    <a:lnTo>
                      <a:pt x="1" y="88"/>
                    </a:lnTo>
                    <a:lnTo>
                      <a:pt x="1" y="87"/>
                    </a:lnTo>
                    <a:lnTo>
                      <a:pt x="1" y="84"/>
                    </a:lnTo>
                    <a:lnTo>
                      <a:pt x="1" y="83"/>
                    </a:lnTo>
                    <a:lnTo>
                      <a:pt x="1" y="82"/>
                    </a:lnTo>
                    <a:lnTo>
                      <a:pt x="0" y="81"/>
                    </a:lnTo>
                    <a:lnTo>
                      <a:pt x="0" y="79"/>
                    </a:lnTo>
                    <a:lnTo>
                      <a:pt x="0" y="78"/>
                    </a:lnTo>
                    <a:lnTo>
                      <a:pt x="0" y="77"/>
                    </a:lnTo>
                    <a:lnTo>
                      <a:pt x="0" y="75"/>
                    </a:lnTo>
                    <a:lnTo>
                      <a:pt x="0" y="74"/>
                    </a:lnTo>
                    <a:lnTo>
                      <a:pt x="0" y="73"/>
                    </a:lnTo>
                    <a:lnTo>
                      <a:pt x="0" y="72"/>
                    </a:lnTo>
                    <a:lnTo>
                      <a:pt x="0" y="70"/>
                    </a:lnTo>
                    <a:lnTo>
                      <a:pt x="0" y="69"/>
                    </a:lnTo>
                    <a:lnTo>
                      <a:pt x="0" y="68"/>
                    </a:lnTo>
                    <a:lnTo>
                      <a:pt x="0" y="65"/>
                    </a:lnTo>
                    <a:lnTo>
                      <a:pt x="0" y="64"/>
                    </a:lnTo>
                    <a:lnTo>
                      <a:pt x="0" y="62"/>
                    </a:lnTo>
                    <a:lnTo>
                      <a:pt x="0" y="61"/>
                    </a:lnTo>
                    <a:lnTo>
                      <a:pt x="1" y="60"/>
                    </a:lnTo>
                    <a:lnTo>
                      <a:pt x="1" y="59"/>
                    </a:lnTo>
                    <a:lnTo>
                      <a:pt x="1" y="56"/>
                    </a:lnTo>
                    <a:lnTo>
                      <a:pt x="1" y="55"/>
                    </a:lnTo>
                    <a:lnTo>
                      <a:pt x="1" y="53"/>
                    </a:lnTo>
                    <a:lnTo>
                      <a:pt x="1" y="52"/>
                    </a:lnTo>
                    <a:lnTo>
                      <a:pt x="1" y="51"/>
                    </a:lnTo>
                    <a:lnTo>
                      <a:pt x="3" y="49"/>
                    </a:lnTo>
                    <a:lnTo>
                      <a:pt x="3" y="48"/>
                    </a:lnTo>
                    <a:lnTo>
                      <a:pt x="3" y="43"/>
                    </a:lnTo>
                    <a:lnTo>
                      <a:pt x="4" y="42"/>
                    </a:lnTo>
                    <a:lnTo>
                      <a:pt x="4" y="40"/>
                    </a:lnTo>
                    <a:lnTo>
                      <a:pt x="4" y="39"/>
                    </a:lnTo>
                    <a:lnTo>
                      <a:pt x="4" y="38"/>
                    </a:lnTo>
                    <a:lnTo>
                      <a:pt x="5" y="37"/>
                    </a:lnTo>
                    <a:lnTo>
                      <a:pt x="5" y="35"/>
                    </a:lnTo>
                    <a:lnTo>
                      <a:pt x="5" y="34"/>
                    </a:lnTo>
                    <a:lnTo>
                      <a:pt x="5" y="33"/>
                    </a:lnTo>
                    <a:lnTo>
                      <a:pt x="7" y="31"/>
                    </a:lnTo>
                    <a:lnTo>
                      <a:pt x="7" y="30"/>
                    </a:lnTo>
                    <a:lnTo>
                      <a:pt x="7" y="29"/>
                    </a:lnTo>
                    <a:lnTo>
                      <a:pt x="8" y="27"/>
                    </a:lnTo>
                    <a:lnTo>
                      <a:pt x="8" y="26"/>
                    </a:lnTo>
                    <a:lnTo>
                      <a:pt x="9" y="25"/>
                    </a:lnTo>
                    <a:lnTo>
                      <a:pt x="9" y="24"/>
                    </a:lnTo>
                    <a:lnTo>
                      <a:pt x="9" y="22"/>
                    </a:lnTo>
                    <a:lnTo>
                      <a:pt x="10" y="22"/>
                    </a:lnTo>
                    <a:lnTo>
                      <a:pt x="10" y="21"/>
                    </a:lnTo>
                    <a:lnTo>
                      <a:pt x="10" y="20"/>
                    </a:lnTo>
                    <a:lnTo>
                      <a:pt x="12" y="20"/>
                    </a:lnTo>
                    <a:lnTo>
                      <a:pt x="12" y="18"/>
                    </a:lnTo>
                    <a:lnTo>
                      <a:pt x="12" y="17"/>
                    </a:lnTo>
                    <a:lnTo>
                      <a:pt x="13" y="17"/>
                    </a:lnTo>
                    <a:lnTo>
                      <a:pt x="13" y="16"/>
                    </a:lnTo>
                    <a:lnTo>
                      <a:pt x="13" y="14"/>
                    </a:lnTo>
                    <a:lnTo>
                      <a:pt x="14" y="14"/>
                    </a:lnTo>
                    <a:lnTo>
                      <a:pt x="14" y="13"/>
                    </a:lnTo>
                    <a:lnTo>
                      <a:pt x="16" y="12"/>
                    </a:lnTo>
                    <a:lnTo>
                      <a:pt x="16" y="11"/>
                    </a:lnTo>
                    <a:lnTo>
                      <a:pt x="17" y="11"/>
                    </a:lnTo>
                    <a:lnTo>
                      <a:pt x="17" y="9"/>
                    </a:lnTo>
                    <a:lnTo>
                      <a:pt x="18" y="9"/>
                    </a:lnTo>
                    <a:lnTo>
                      <a:pt x="18" y="8"/>
                    </a:lnTo>
                    <a:lnTo>
                      <a:pt x="21" y="7"/>
                    </a:lnTo>
                    <a:close/>
                  </a:path>
                </a:pathLst>
              </a:custGeom>
              <a:solidFill>
                <a:srgbClr val="808080"/>
              </a:solidFill>
              <a:ln w="9525">
                <a:noFill/>
                <a:round/>
                <a:headEnd/>
                <a:tailEnd/>
              </a:ln>
            </p:spPr>
            <p:txBody>
              <a:bodyPr/>
              <a:lstStyle/>
              <a:p>
                <a:endParaRPr lang="en-US"/>
              </a:p>
            </p:txBody>
          </p:sp>
          <p:sp>
            <p:nvSpPr>
              <p:cNvPr id="517" name="Freeform 663"/>
              <p:cNvSpPr>
                <a:spLocks/>
              </p:cNvSpPr>
              <p:nvPr/>
            </p:nvSpPr>
            <p:spPr bwMode="auto">
              <a:xfrm>
                <a:off x="2676" y="1145"/>
                <a:ext cx="71" cy="153"/>
              </a:xfrm>
              <a:custGeom>
                <a:avLst/>
                <a:gdLst>
                  <a:gd name="T0" fmla="*/ 70 w 71"/>
                  <a:gd name="T1" fmla="*/ 57 h 153"/>
                  <a:gd name="T2" fmla="*/ 71 w 71"/>
                  <a:gd name="T3" fmla="*/ 71 h 153"/>
                  <a:gd name="T4" fmla="*/ 71 w 71"/>
                  <a:gd name="T5" fmla="*/ 85 h 153"/>
                  <a:gd name="T6" fmla="*/ 70 w 71"/>
                  <a:gd name="T7" fmla="*/ 99 h 153"/>
                  <a:gd name="T8" fmla="*/ 67 w 71"/>
                  <a:gd name="T9" fmla="*/ 114 h 153"/>
                  <a:gd name="T10" fmla="*/ 64 w 71"/>
                  <a:gd name="T11" fmla="*/ 125 h 153"/>
                  <a:gd name="T12" fmla="*/ 58 w 71"/>
                  <a:gd name="T13" fmla="*/ 136 h 153"/>
                  <a:gd name="T14" fmla="*/ 53 w 71"/>
                  <a:gd name="T15" fmla="*/ 144 h 153"/>
                  <a:gd name="T16" fmla="*/ 47 w 71"/>
                  <a:gd name="T17" fmla="*/ 150 h 153"/>
                  <a:gd name="T18" fmla="*/ 39 w 71"/>
                  <a:gd name="T19" fmla="*/ 153 h 153"/>
                  <a:gd name="T20" fmla="*/ 32 w 71"/>
                  <a:gd name="T21" fmla="*/ 151 h 153"/>
                  <a:gd name="T22" fmla="*/ 23 w 71"/>
                  <a:gd name="T23" fmla="*/ 147 h 153"/>
                  <a:gd name="T24" fmla="*/ 18 w 71"/>
                  <a:gd name="T25" fmla="*/ 141 h 153"/>
                  <a:gd name="T26" fmla="*/ 12 w 71"/>
                  <a:gd name="T27" fmla="*/ 132 h 153"/>
                  <a:gd name="T28" fmla="*/ 7 w 71"/>
                  <a:gd name="T29" fmla="*/ 120 h 153"/>
                  <a:gd name="T30" fmla="*/ 4 w 71"/>
                  <a:gd name="T31" fmla="*/ 107 h 153"/>
                  <a:gd name="T32" fmla="*/ 1 w 71"/>
                  <a:gd name="T33" fmla="*/ 93 h 153"/>
                  <a:gd name="T34" fmla="*/ 0 w 71"/>
                  <a:gd name="T35" fmla="*/ 79 h 153"/>
                  <a:gd name="T36" fmla="*/ 0 w 71"/>
                  <a:gd name="T37" fmla="*/ 63 h 153"/>
                  <a:gd name="T38" fmla="*/ 3 w 71"/>
                  <a:gd name="T39" fmla="*/ 46 h 153"/>
                  <a:gd name="T40" fmla="*/ 5 w 71"/>
                  <a:gd name="T41" fmla="*/ 33 h 153"/>
                  <a:gd name="T42" fmla="*/ 10 w 71"/>
                  <a:gd name="T43" fmla="*/ 22 h 153"/>
                  <a:gd name="T44" fmla="*/ 16 w 71"/>
                  <a:gd name="T45" fmla="*/ 13 h 153"/>
                  <a:gd name="T46" fmla="*/ 23 w 71"/>
                  <a:gd name="T47" fmla="*/ 5 h 153"/>
                  <a:gd name="T48" fmla="*/ 30 w 71"/>
                  <a:gd name="T49" fmla="*/ 1 h 153"/>
                  <a:gd name="T50" fmla="*/ 38 w 71"/>
                  <a:gd name="T51" fmla="*/ 1 h 153"/>
                  <a:gd name="T52" fmla="*/ 44 w 71"/>
                  <a:gd name="T53" fmla="*/ 4 h 153"/>
                  <a:gd name="T54" fmla="*/ 52 w 71"/>
                  <a:gd name="T55" fmla="*/ 10 h 153"/>
                  <a:gd name="T56" fmla="*/ 58 w 71"/>
                  <a:gd name="T57" fmla="*/ 19 h 153"/>
                  <a:gd name="T58" fmla="*/ 64 w 71"/>
                  <a:gd name="T59" fmla="*/ 29 h 153"/>
                  <a:gd name="T60" fmla="*/ 67 w 71"/>
                  <a:gd name="T61" fmla="*/ 42 h 153"/>
                  <a:gd name="T62" fmla="*/ 65 w 71"/>
                  <a:gd name="T63" fmla="*/ 40 h 153"/>
                  <a:gd name="T64" fmla="*/ 61 w 71"/>
                  <a:gd name="T65" fmla="*/ 28 h 153"/>
                  <a:gd name="T66" fmla="*/ 56 w 71"/>
                  <a:gd name="T67" fmla="*/ 18 h 153"/>
                  <a:gd name="T68" fmla="*/ 51 w 71"/>
                  <a:gd name="T69" fmla="*/ 11 h 153"/>
                  <a:gd name="T70" fmla="*/ 43 w 71"/>
                  <a:gd name="T71" fmla="*/ 5 h 153"/>
                  <a:gd name="T72" fmla="*/ 35 w 71"/>
                  <a:gd name="T73" fmla="*/ 4 h 153"/>
                  <a:gd name="T74" fmla="*/ 29 w 71"/>
                  <a:gd name="T75" fmla="*/ 4 h 153"/>
                  <a:gd name="T76" fmla="*/ 22 w 71"/>
                  <a:gd name="T77" fmla="*/ 7 h 153"/>
                  <a:gd name="T78" fmla="*/ 14 w 71"/>
                  <a:gd name="T79" fmla="*/ 16 h 153"/>
                  <a:gd name="T80" fmla="*/ 9 w 71"/>
                  <a:gd name="T81" fmla="*/ 27 h 153"/>
                  <a:gd name="T82" fmla="*/ 5 w 71"/>
                  <a:gd name="T83" fmla="*/ 37 h 153"/>
                  <a:gd name="T84" fmla="*/ 3 w 71"/>
                  <a:gd name="T85" fmla="*/ 50 h 153"/>
                  <a:gd name="T86" fmla="*/ 1 w 71"/>
                  <a:gd name="T87" fmla="*/ 67 h 153"/>
                  <a:gd name="T88" fmla="*/ 1 w 71"/>
                  <a:gd name="T89" fmla="*/ 81 h 153"/>
                  <a:gd name="T90" fmla="*/ 3 w 71"/>
                  <a:gd name="T91" fmla="*/ 96 h 153"/>
                  <a:gd name="T92" fmla="*/ 5 w 71"/>
                  <a:gd name="T93" fmla="*/ 110 h 153"/>
                  <a:gd name="T94" fmla="*/ 9 w 71"/>
                  <a:gd name="T95" fmla="*/ 121 h 153"/>
                  <a:gd name="T96" fmla="*/ 14 w 71"/>
                  <a:gd name="T97" fmla="*/ 132 h 153"/>
                  <a:gd name="T98" fmla="*/ 20 w 71"/>
                  <a:gd name="T99" fmla="*/ 140 h 153"/>
                  <a:gd name="T100" fmla="*/ 26 w 71"/>
                  <a:gd name="T101" fmla="*/ 146 h 153"/>
                  <a:gd name="T102" fmla="*/ 34 w 71"/>
                  <a:gd name="T103" fmla="*/ 150 h 153"/>
                  <a:gd name="T104" fmla="*/ 42 w 71"/>
                  <a:gd name="T105" fmla="*/ 149 h 153"/>
                  <a:gd name="T106" fmla="*/ 48 w 71"/>
                  <a:gd name="T107" fmla="*/ 146 h 153"/>
                  <a:gd name="T108" fmla="*/ 54 w 71"/>
                  <a:gd name="T109" fmla="*/ 140 h 153"/>
                  <a:gd name="T110" fmla="*/ 60 w 71"/>
                  <a:gd name="T111" fmla="*/ 132 h 153"/>
                  <a:gd name="T112" fmla="*/ 64 w 71"/>
                  <a:gd name="T113" fmla="*/ 121 h 153"/>
                  <a:gd name="T114" fmla="*/ 67 w 71"/>
                  <a:gd name="T115" fmla="*/ 109 h 153"/>
                  <a:gd name="T116" fmla="*/ 70 w 71"/>
                  <a:gd name="T117" fmla="*/ 96 h 153"/>
                  <a:gd name="T118" fmla="*/ 70 w 71"/>
                  <a:gd name="T119" fmla="*/ 83 h 153"/>
                  <a:gd name="T120" fmla="*/ 70 w 71"/>
                  <a:gd name="T121" fmla="*/ 67 h 153"/>
                  <a:gd name="T122" fmla="*/ 69 w 71"/>
                  <a:gd name="T123" fmla="*/ 54 h 1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53"/>
                  <a:gd name="T188" fmla="*/ 71 w 71"/>
                  <a:gd name="T189" fmla="*/ 153 h 1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53">
                    <a:moveTo>
                      <a:pt x="67" y="45"/>
                    </a:moveTo>
                    <a:lnTo>
                      <a:pt x="69" y="49"/>
                    </a:lnTo>
                    <a:lnTo>
                      <a:pt x="70" y="53"/>
                    </a:lnTo>
                    <a:lnTo>
                      <a:pt x="70" y="57"/>
                    </a:lnTo>
                    <a:lnTo>
                      <a:pt x="70" y="59"/>
                    </a:lnTo>
                    <a:lnTo>
                      <a:pt x="71" y="63"/>
                    </a:lnTo>
                    <a:lnTo>
                      <a:pt x="71" y="67"/>
                    </a:lnTo>
                    <a:lnTo>
                      <a:pt x="71" y="71"/>
                    </a:lnTo>
                    <a:lnTo>
                      <a:pt x="71" y="75"/>
                    </a:lnTo>
                    <a:lnTo>
                      <a:pt x="71" y="79"/>
                    </a:lnTo>
                    <a:lnTo>
                      <a:pt x="71" y="81"/>
                    </a:lnTo>
                    <a:lnTo>
                      <a:pt x="71" y="85"/>
                    </a:lnTo>
                    <a:lnTo>
                      <a:pt x="71" y="89"/>
                    </a:lnTo>
                    <a:lnTo>
                      <a:pt x="71" y="93"/>
                    </a:lnTo>
                    <a:lnTo>
                      <a:pt x="70" y="97"/>
                    </a:lnTo>
                    <a:lnTo>
                      <a:pt x="70" y="99"/>
                    </a:lnTo>
                    <a:lnTo>
                      <a:pt x="70" y="103"/>
                    </a:lnTo>
                    <a:lnTo>
                      <a:pt x="69" y="107"/>
                    </a:lnTo>
                    <a:lnTo>
                      <a:pt x="69" y="110"/>
                    </a:lnTo>
                    <a:lnTo>
                      <a:pt x="67" y="114"/>
                    </a:lnTo>
                    <a:lnTo>
                      <a:pt x="66" y="116"/>
                    </a:lnTo>
                    <a:lnTo>
                      <a:pt x="66" y="119"/>
                    </a:lnTo>
                    <a:lnTo>
                      <a:pt x="65" y="123"/>
                    </a:lnTo>
                    <a:lnTo>
                      <a:pt x="64" y="125"/>
                    </a:lnTo>
                    <a:lnTo>
                      <a:pt x="62" y="128"/>
                    </a:lnTo>
                    <a:lnTo>
                      <a:pt x="62" y="131"/>
                    </a:lnTo>
                    <a:lnTo>
                      <a:pt x="61" y="133"/>
                    </a:lnTo>
                    <a:lnTo>
                      <a:pt x="58" y="136"/>
                    </a:lnTo>
                    <a:lnTo>
                      <a:pt x="57" y="138"/>
                    </a:lnTo>
                    <a:lnTo>
                      <a:pt x="56" y="141"/>
                    </a:lnTo>
                    <a:lnTo>
                      <a:pt x="54" y="142"/>
                    </a:lnTo>
                    <a:lnTo>
                      <a:pt x="53" y="144"/>
                    </a:lnTo>
                    <a:lnTo>
                      <a:pt x="52" y="146"/>
                    </a:lnTo>
                    <a:lnTo>
                      <a:pt x="49" y="147"/>
                    </a:lnTo>
                    <a:lnTo>
                      <a:pt x="48" y="149"/>
                    </a:lnTo>
                    <a:lnTo>
                      <a:pt x="47" y="150"/>
                    </a:lnTo>
                    <a:lnTo>
                      <a:pt x="44" y="150"/>
                    </a:lnTo>
                    <a:lnTo>
                      <a:pt x="43" y="151"/>
                    </a:lnTo>
                    <a:lnTo>
                      <a:pt x="42" y="151"/>
                    </a:lnTo>
                    <a:lnTo>
                      <a:pt x="39" y="153"/>
                    </a:lnTo>
                    <a:lnTo>
                      <a:pt x="38" y="153"/>
                    </a:lnTo>
                    <a:lnTo>
                      <a:pt x="36" y="153"/>
                    </a:lnTo>
                    <a:lnTo>
                      <a:pt x="34" y="153"/>
                    </a:lnTo>
                    <a:lnTo>
                      <a:pt x="32" y="151"/>
                    </a:lnTo>
                    <a:lnTo>
                      <a:pt x="31" y="151"/>
                    </a:lnTo>
                    <a:lnTo>
                      <a:pt x="27" y="150"/>
                    </a:lnTo>
                    <a:lnTo>
                      <a:pt x="26" y="149"/>
                    </a:lnTo>
                    <a:lnTo>
                      <a:pt x="23" y="147"/>
                    </a:lnTo>
                    <a:lnTo>
                      <a:pt x="22" y="146"/>
                    </a:lnTo>
                    <a:lnTo>
                      <a:pt x="21" y="145"/>
                    </a:lnTo>
                    <a:lnTo>
                      <a:pt x="20" y="142"/>
                    </a:lnTo>
                    <a:lnTo>
                      <a:pt x="18" y="141"/>
                    </a:lnTo>
                    <a:lnTo>
                      <a:pt x="17" y="138"/>
                    </a:lnTo>
                    <a:lnTo>
                      <a:pt x="14" y="137"/>
                    </a:lnTo>
                    <a:lnTo>
                      <a:pt x="13" y="134"/>
                    </a:lnTo>
                    <a:lnTo>
                      <a:pt x="12" y="132"/>
                    </a:lnTo>
                    <a:lnTo>
                      <a:pt x="10" y="129"/>
                    </a:lnTo>
                    <a:lnTo>
                      <a:pt x="9" y="127"/>
                    </a:lnTo>
                    <a:lnTo>
                      <a:pt x="8" y="124"/>
                    </a:lnTo>
                    <a:lnTo>
                      <a:pt x="7" y="120"/>
                    </a:lnTo>
                    <a:lnTo>
                      <a:pt x="7" y="118"/>
                    </a:lnTo>
                    <a:lnTo>
                      <a:pt x="5" y="114"/>
                    </a:lnTo>
                    <a:lnTo>
                      <a:pt x="4" y="111"/>
                    </a:lnTo>
                    <a:lnTo>
                      <a:pt x="4" y="107"/>
                    </a:lnTo>
                    <a:lnTo>
                      <a:pt x="3" y="103"/>
                    </a:lnTo>
                    <a:lnTo>
                      <a:pt x="1" y="99"/>
                    </a:lnTo>
                    <a:lnTo>
                      <a:pt x="1" y="97"/>
                    </a:lnTo>
                    <a:lnTo>
                      <a:pt x="1" y="93"/>
                    </a:lnTo>
                    <a:lnTo>
                      <a:pt x="0" y="89"/>
                    </a:lnTo>
                    <a:lnTo>
                      <a:pt x="0" y="85"/>
                    </a:lnTo>
                    <a:lnTo>
                      <a:pt x="0" y="81"/>
                    </a:lnTo>
                    <a:lnTo>
                      <a:pt x="0" y="79"/>
                    </a:lnTo>
                    <a:lnTo>
                      <a:pt x="0" y="75"/>
                    </a:lnTo>
                    <a:lnTo>
                      <a:pt x="0" y="71"/>
                    </a:lnTo>
                    <a:lnTo>
                      <a:pt x="0" y="67"/>
                    </a:lnTo>
                    <a:lnTo>
                      <a:pt x="0" y="63"/>
                    </a:lnTo>
                    <a:lnTo>
                      <a:pt x="0" y="59"/>
                    </a:lnTo>
                    <a:lnTo>
                      <a:pt x="1" y="57"/>
                    </a:lnTo>
                    <a:lnTo>
                      <a:pt x="1" y="49"/>
                    </a:lnTo>
                    <a:lnTo>
                      <a:pt x="3" y="46"/>
                    </a:lnTo>
                    <a:lnTo>
                      <a:pt x="3" y="42"/>
                    </a:lnTo>
                    <a:lnTo>
                      <a:pt x="4" y="40"/>
                    </a:lnTo>
                    <a:lnTo>
                      <a:pt x="5" y="36"/>
                    </a:lnTo>
                    <a:lnTo>
                      <a:pt x="5" y="33"/>
                    </a:lnTo>
                    <a:lnTo>
                      <a:pt x="7" y="29"/>
                    </a:lnTo>
                    <a:lnTo>
                      <a:pt x="8" y="27"/>
                    </a:lnTo>
                    <a:lnTo>
                      <a:pt x="9" y="24"/>
                    </a:lnTo>
                    <a:lnTo>
                      <a:pt x="10" y="22"/>
                    </a:lnTo>
                    <a:lnTo>
                      <a:pt x="12" y="19"/>
                    </a:lnTo>
                    <a:lnTo>
                      <a:pt x="13" y="16"/>
                    </a:lnTo>
                    <a:lnTo>
                      <a:pt x="14" y="14"/>
                    </a:lnTo>
                    <a:lnTo>
                      <a:pt x="16" y="13"/>
                    </a:lnTo>
                    <a:lnTo>
                      <a:pt x="17" y="10"/>
                    </a:lnTo>
                    <a:lnTo>
                      <a:pt x="18" y="9"/>
                    </a:lnTo>
                    <a:lnTo>
                      <a:pt x="22" y="5"/>
                    </a:lnTo>
                    <a:lnTo>
                      <a:pt x="23" y="5"/>
                    </a:lnTo>
                    <a:lnTo>
                      <a:pt x="25" y="4"/>
                    </a:lnTo>
                    <a:lnTo>
                      <a:pt x="27" y="2"/>
                    </a:lnTo>
                    <a:lnTo>
                      <a:pt x="29" y="1"/>
                    </a:lnTo>
                    <a:lnTo>
                      <a:pt x="30" y="1"/>
                    </a:lnTo>
                    <a:lnTo>
                      <a:pt x="32" y="1"/>
                    </a:lnTo>
                    <a:lnTo>
                      <a:pt x="34" y="1"/>
                    </a:lnTo>
                    <a:lnTo>
                      <a:pt x="35" y="0"/>
                    </a:lnTo>
                    <a:lnTo>
                      <a:pt x="38" y="1"/>
                    </a:lnTo>
                    <a:lnTo>
                      <a:pt x="39" y="1"/>
                    </a:lnTo>
                    <a:lnTo>
                      <a:pt x="40" y="2"/>
                    </a:lnTo>
                    <a:lnTo>
                      <a:pt x="43" y="2"/>
                    </a:lnTo>
                    <a:lnTo>
                      <a:pt x="44" y="4"/>
                    </a:lnTo>
                    <a:lnTo>
                      <a:pt x="45" y="5"/>
                    </a:lnTo>
                    <a:lnTo>
                      <a:pt x="48" y="5"/>
                    </a:lnTo>
                    <a:lnTo>
                      <a:pt x="51" y="9"/>
                    </a:lnTo>
                    <a:lnTo>
                      <a:pt x="52" y="10"/>
                    </a:lnTo>
                    <a:lnTo>
                      <a:pt x="53" y="13"/>
                    </a:lnTo>
                    <a:lnTo>
                      <a:pt x="56" y="14"/>
                    </a:lnTo>
                    <a:lnTo>
                      <a:pt x="57" y="16"/>
                    </a:lnTo>
                    <a:lnTo>
                      <a:pt x="58" y="19"/>
                    </a:lnTo>
                    <a:lnTo>
                      <a:pt x="60" y="20"/>
                    </a:lnTo>
                    <a:lnTo>
                      <a:pt x="61" y="23"/>
                    </a:lnTo>
                    <a:lnTo>
                      <a:pt x="62" y="27"/>
                    </a:lnTo>
                    <a:lnTo>
                      <a:pt x="64" y="29"/>
                    </a:lnTo>
                    <a:lnTo>
                      <a:pt x="65" y="32"/>
                    </a:lnTo>
                    <a:lnTo>
                      <a:pt x="65" y="35"/>
                    </a:lnTo>
                    <a:lnTo>
                      <a:pt x="66" y="39"/>
                    </a:lnTo>
                    <a:lnTo>
                      <a:pt x="67" y="42"/>
                    </a:lnTo>
                    <a:lnTo>
                      <a:pt x="67" y="45"/>
                    </a:lnTo>
                    <a:lnTo>
                      <a:pt x="67" y="46"/>
                    </a:lnTo>
                    <a:lnTo>
                      <a:pt x="66" y="42"/>
                    </a:lnTo>
                    <a:lnTo>
                      <a:pt x="65" y="40"/>
                    </a:lnTo>
                    <a:lnTo>
                      <a:pt x="65" y="37"/>
                    </a:lnTo>
                    <a:lnTo>
                      <a:pt x="64" y="33"/>
                    </a:lnTo>
                    <a:lnTo>
                      <a:pt x="62" y="31"/>
                    </a:lnTo>
                    <a:lnTo>
                      <a:pt x="61" y="28"/>
                    </a:lnTo>
                    <a:lnTo>
                      <a:pt x="60" y="26"/>
                    </a:lnTo>
                    <a:lnTo>
                      <a:pt x="58" y="23"/>
                    </a:lnTo>
                    <a:lnTo>
                      <a:pt x="57" y="20"/>
                    </a:lnTo>
                    <a:lnTo>
                      <a:pt x="56" y="18"/>
                    </a:lnTo>
                    <a:lnTo>
                      <a:pt x="54" y="16"/>
                    </a:lnTo>
                    <a:lnTo>
                      <a:pt x="53" y="14"/>
                    </a:lnTo>
                    <a:lnTo>
                      <a:pt x="52" y="13"/>
                    </a:lnTo>
                    <a:lnTo>
                      <a:pt x="51" y="11"/>
                    </a:lnTo>
                    <a:lnTo>
                      <a:pt x="47" y="9"/>
                    </a:lnTo>
                    <a:lnTo>
                      <a:pt x="45" y="6"/>
                    </a:lnTo>
                    <a:lnTo>
                      <a:pt x="44" y="6"/>
                    </a:lnTo>
                    <a:lnTo>
                      <a:pt x="43" y="5"/>
                    </a:lnTo>
                    <a:lnTo>
                      <a:pt x="40" y="5"/>
                    </a:lnTo>
                    <a:lnTo>
                      <a:pt x="39" y="4"/>
                    </a:lnTo>
                    <a:lnTo>
                      <a:pt x="38" y="4"/>
                    </a:lnTo>
                    <a:lnTo>
                      <a:pt x="35" y="4"/>
                    </a:lnTo>
                    <a:lnTo>
                      <a:pt x="34" y="4"/>
                    </a:lnTo>
                    <a:lnTo>
                      <a:pt x="32" y="4"/>
                    </a:lnTo>
                    <a:lnTo>
                      <a:pt x="30" y="4"/>
                    </a:lnTo>
                    <a:lnTo>
                      <a:pt x="29" y="4"/>
                    </a:lnTo>
                    <a:lnTo>
                      <a:pt x="27" y="5"/>
                    </a:lnTo>
                    <a:lnTo>
                      <a:pt x="26" y="6"/>
                    </a:lnTo>
                    <a:lnTo>
                      <a:pt x="23" y="7"/>
                    </a:lnTo>
                    <a:lnTo>
                      <a:pt x="22" y="7"/>
                    </a:lnTo>
                    <a:lnTo>
                      <a:pt x="20" y="11"/>
                    </a:lnTo>
                    <a:lnTo>
                      <a:pt x="17" y="13"/>
                    </a:lnTo>
                    <a:lnTo>
                      <a:pt x="16" y="15"/>
                    </a:lnTo>
                    <a:lnTo>
                      <a:pt x="14" y="16"/>
                    </a:lnTo>
                    <a:lnTo>
                      <a:pt x="13" y="19"/>
                    </a:lnTo>
                    <a:lnTo>
                      <a:pt x="12" y="22"/>
                    </a:lnTo>
                    <a:lnTo>
                      <a:pt x="10" y="24"/>
                    </a:lnTo>
                    <a:lnTo>
                      <a:pt x="9" y="27"/>
                    </a:lnTo>
                    <a:lnTo>
                      <a:pt x="9" y="28"/>
                    </a:lnTo>
                    <a:lnTo>
                      <a:pt x="8" y="32"/>
                    </a:lnTo>
                    <a:lnTo>
                      <a:pt x="7" y="35"/>
                    </a:lnTo>
                    <a:lnTo>
                      <a:pt x="5" y="37"/>
                    </a:lnTo>
                    <a:lnTo>
                      <a:pt x="5" y="41"/>
                    </a:lnTo>
                    <a:lnTo>
                      <a:pt x="4" y="44"/>
                    </a:lnTo>
                    <a:lnTo>
                      <a:pt x="4" y="46"/>
                    </a:lnTo>
                    <a:lnTo>
                      <a:pt x="3" y="50"/>
                    </a:lnTo>
                    <a:lnTo>
                      <a:pt x="3" y="57"/>
                    </a:lnTo>
                    <a:lnTo>
                      <a:pt x="1" y="61"/>
                    </a:lnTo>
                    <a:lnTo>
                      <a:pt x="1" y="64"/>
                    </a:lnTo>
                    <a:lnTo>
                      <a:pt x="1" y="67"/>
                    </a:lnTo>
                    <a:lnTo>
                      <a:pt x="1" y="71"/>
                    </a:lnTo>
                    <a:lnTo>
                      <a:pt x="1" y="75"/>
                    </a:lnTo>
                    <a:lnTo>
                      <a:pt x="1" y="77"/>
                    </a:lnTo>
                    <a:lnTo>
                      <a:pt x="1" y="81"/>
                    </a:lnTo>
                    <a:lnTo>
                      <a:pt x="1" y="85"/>
                    </a:lnTo>
                    <a:lnTo>
                      <a:pt x="1" y="89"/>
                    </a:lnTo>
                    <a:lnTo>
                      <a:pt x="3" y="92"/>
                    </a:lnTo>
                    <a:lnTo>
                      <a:pt x="3" y="96"/>
                    </a:lnTo>
                    <a:lnTo>
                      <a:pt x="3" y="99"/>
                    </a:lnTo>
                    <a:lnTo>
                      <a:pt x="4" y="103"/>
                    </a:lnTo>
                    <a:lnTo>
                      <a:pt x="4" y="106"/>
                    </a:lnTo>
                    <a:lnTo>
                      <a:pt x="5" y="110"/>
                    </a:lnTo>
                    <a:lnTo>
                      <a:pt x="7" y="112"/>
                    </a:lnTo>
                    <a:lnTo>
                      <a:pt x="8" y="116"/>
                    </a:lnTo>
                    <a:lnTo>
                      <a:pt x="8" y="119"/>
                    </a:lnTo>
                    <a:lnTo>
                      <a:pt x="9" y="121"/>
                    </a:lnTo>
                    <a:lnTo>
                      <a:pt x="10" y="125"/>
                    </a:lnTo>
                    <a:lnTo>
                      <a:pt x="12" y="128"/>
                    </a:lnTo>
                    <a:lnTo>
                      <a:pt x="13" y="129"/>
                    </a:lnTo>
                    <a:lnTo>
                      <a:pt x="14" y="132"/>
                    </a:lnTo>
                    <a:lnTo>
                      <a:pt x="16" y="134"/>
                    </a:lnTo>
                    <a:lnTo>
                      <a:pt x="17" y="137"/>
                    </a:lnTo>
                    <a:lnTo>
                      <a:pt x="18" y="138"/>
                    </a:lnTo>
                    <a:lnTo>
                      <a:pt x="20" y="140"/>
                    </a:lnTo>
                    <a:lnTo>
                      <a:pt x="21" y="142"/>
                    </a:lnTo>
                    <a:lnTo>
                      <a:pt x="23" y="144"/>
                    </a:lnTo>
                    <a:lnTo>
                      <a:pt x="25" y="145"/>
                    </a:lnTo>
                    <a:lnTo>
                      <a:pt x="26" y="146"/>
                    </a:lnTo>
                    <a:lnTo>
                      <a:pt x="27" y="147"/>
                    </a:lnTo>
                    <a:lnTo>
                      <a:pt x="31" y="149"/>
                    </a:lnTo>
                    <a:lnTo>
                      <a:pt x="32" y="149"/>
                    </a:lnTo>
                    <a:lnTo>
                      <a:pt x="34" y="150"/>
                    </a:lnTo>
                    <a:lnTo>
                      <a:pt x="36" y="150"/>
                    </a:lnTo>
                    <a:lnTo>
                      <a:pt x="38" y="150"/>
                    </a:lnTo>
                    <a:lnTo>
                      <a:pt x="39" y="150"/>
                    </a:lnTo>
                    <a:lnTo>
                      <a:pt x="42" y="149"/>
                    </a:lnTo>
                    <a:lnTo>
                      <a:pt x="43" y="149"/>
                    </a:lnTo>
                    <a:lnTo>
                      <a:pt x="44" y="147"/>
                    </a:lnTo>
                    <a:lnTo>
                      <a:pt x="47" y="147"/>
                    </a:lnTo>
                    <a:lnTo>
                      <a:pt x="48" y="146"/>
                    </a:lnTo>
                    <a:lnTo>
                      <a:pt x="49" y="145"/>
                    </a:lnTo>
                    <a:lnTo>
                      <a:pt x="51" y="144"/>
                    </a:lnTo>
                    <a:lnTo>
                      <a:pt x="52" y="142"/>
                    </a:lnTo>
                    <a:lnTo>
                      <a:pt x="54" y="140"/>
                    </a:lnTo>
                    <a:lnTo>
                      <a:pt x="56" y="138"/>
                    </a:lnTo>
                    <a:lnTo>
                      <a:pt x="57" y="136"/>
                    </a:lnTo>
                    <a:lnTo>
                      <a:pt x="58" y="134"/>
                    </a:lnTo>
                    <a:lnTo>
                      <a:pt x="60" y="132"/>
                    </a:lnTo>
                    <a:lnTo>
                      <a:pt x="61" y="129"/>
                    </a:lnTo>
                    <a:lnTo>
                      <a:pt x="62" y="127"/>
                    </a:lnTo>
                    <a:lnTo>
                      <a:pt x="62" y="124"/>
                    </a:lnTo>
                    <a:lnTo>
                      <a:pt x="64" y="121"/>
                    </a:lnTo>
                    <a:lnTo>
                      <a:pt x="65" y="118"/>
                    </a:lnTo>
                    <a:lnTo>
                      <a:pt x="66" y="115"/>
                    </a:lnTo>
                    <a:lnTo>
                      <a:pt x="66" y="112"/>
                    </a:lnTo>
                    <a:lnTo>
                      <a:pt x="67" y="109"/>
                    </a:lnTo>
                    <a:lnTo>
                      <a:pt x="67" y="106"/>
                    </a:lnTo>
                    <a:lnTo>
                      <a:pt x="69" y="102"/>
                    </a:lnTo>
                    <a:lnTo>
                      <a:pt x="69" y="99"/>
                    </a:lnTo>
                    <a:lnTo>
                      <a:pt x="70" y="96"/>
                    </a:lnTo>
                    <a:lnTo>
                      <a:pt x="70" y="92"/>
                    </a:lnTo>
                    <a:lnTo>
                      <a:pt x="70" y="89"/>
                    </a:lnTo>
                    <a:lnTo>
                      <a:pt x="70" y="85"/>
                    </a:lnTo>
                    <a:lnTo>
                      <a:pt x="70" y="83"/>
                    </a:lnTo>
                    <a:lnTo>
                      <a:pt x="70" y="79"/>
                    </a:lnTo>
                    <a:lnTo>
                      <a:pt x="70" y="75"/>
                    </a:lnTo>
                    <a:lnTo>
                      <a:pt x="70" y="71"/>
                    </a:lnTo>
                    <a:lnTo>
                      <a:pt x="70" y="67"/>
                    </a:lnTo>
                    <a:lnTo>
                      <a:pt x="70" y="64"/>
                    </a:lnTo>
                    <a:lnTo>
                      <a:pt x="69" y="61"/>
                    </a:lnTo>
                    <a:lnTo>
                      <a:pt x="69" y="57"/>
                    </a:lnTo>
                    <a:lnTo>
                      <a:pt x="69" y="54"/>
                    </a:lnTo>
                    <a:lnTo>
                      <a:pt x="67" y="50"/>
                    </a:lnTo>
                    <a:lnTo>
                      <a:pt x="67" y="46"/>
                    </a:lnTo>
                    <a:lnTo>
                      <a:pt x="67" y="45"/>
                    </a:lnTo>
                    <a:close/>
                  </a:path>
                </a:pathLst>
              </a:custGeom>
              <a:solidFill>
                <a:srgbClr val="808080"/>
              </a:solidFill>
              <a:ln w="9525">
                <a:noFill/>
                <a:round/>
                <a:headEnd/>
                <a:tailEnd/>
              </a:ln>
            </p:spPr>
            <p:txBody>
              <a:bodyPr/>
              <a:lstStyle/>
              <a:p>
                <a:endParaRPr lang="en-US"/>
              </a:p>
            </p:txBody>
          </p:sp>
          <p:sp>
            <p:nvSpPr>
              <p:cNvPr id="518" name="Freeform 664"/>
              <p:cNvSpPr>
                <a:spLocks/>
              </p:cNvSpPr>
              <p:nvPr/>
            </p:nvSpPr>
            <p:spPr bwMode="auto">
              <a:xfrm>
                <a:off x="2658" y="1353"/>
                <a:ext cx="70" cy="149"/>
              </a:xfrm>
              <a:custGeom>
                <a:avLst/>
                <a:gdLst>
                  <a:gd name="T0" fmla="*/ 23 w 70"/>
                  <a:gd name="T1" fmla="*/ 3 h 149"/>
                  <a:gd name="T2" fmla="*/ 27 w 70"/>
                  <a:gd name="T3" fmla="*/ 2 h 149"/>
                  <a:gd name="T4" fmla="*/ 32 w 70"/>
                  <a:gd name="T5" fmla="*/ 0 h 149"/>
                  <a:gd name="T6" fmla="*/ 38 w 70"/>
                  <a:gd name="T7" fmla="*/ 0 h 149"/>
                  <a:gd name="T8" fmla="*/ 41 w 70"/>
                  <a:gd name="T9" fmla="*/ 2 h 149"/>
                  <a:gd name="T10" fmla="*/ 47 w 70"/>
                  <a:gd name="T11" fmla="*/ 4 h 149"/>
                  <a:gd name="T12" fmla="*/ 49 w 70"/>
                  <a:gd name="T13" fmla="*/ 7 h 149"/>
                  <a:gd name="T14" fmla="*/ 52 w 70"/>
                  <a:gd name="T15" fmla="*/ 9 h 149"/>
                  <a:gd name="T16" fmla="*/ 54 w 70"/>
                  <a:gd name="T17" fmla="*/ 13 h 149"/>
                  <a:gd name="T18" fmla="*/ 56 w 70"/>
                  <a:gd name="T19" fmla="*/ 17 h 149"/>
                  <a:gd name="T20" fmla="*/ 58 w 70"/>
                  <a:gd name="T21" fmla="*/ 21 h 149"/>
                  <a:gd name="T22" fmla="*/ 61 w 70"/>
                  <a:gd name="T23" fmla="*/ 25 h 149"/>
                  <a:gd name="T24" fmla="*/ 62 w 70"/>
                  <a:gd name="T25" fmla="*/ 30 h 149"/>
                  <a:gd name="T26" fmla="*/ 63 w 70"/>
                  <a:gd name="T27" fmla="*/ 35 h 149"/>
                  <a:gd name="T28" fmla="*/ 66 w 70"/>
                  <a:gd name="T29" fmla="*/ 44 h 149"/>
                  <a:gd name="T30" fmla="*/ 69 w 70"/>
                  <a:gd name="T31" fmla="*/ 53 h 149"/>
                  <a:gd name="T32" fmla="*/ 69 w 70"/>
                  <a:gd name="T33" fmla="*/ 59 h 149"/>
                  <a:gd name="T34" fmla="*/ 70 w 70"/>
                  <a:gd name="T35" fmla="*/ 64 h 149"/>
                  <a:gd name="T36" fmla="*/ 70 w 70"/>
                  <a:gd name="T37" fmla="*/ 69 h 149"/>
                  <a:gd name="T38" fmla="*/ 70 w 70"/>
                  <a:gd name="T39" fmla="*/ 74 h 149"/>
                  <a:gd name="T40" fmla="*/ 70 w 70"/>
                  <a:gd name="T41" fmla="*/ 79 h 149"/>
                  <a:gd name="T42" fmla="*/ 70 w 70"/>
                  <a:gd name="T43" fmla="*/ 85 h 149"/>
                  <a:gd name="T44" fmla="*/ 70 w 70"/>
                  <a:gd name="T45" fmla="*/ 90 h 149"/>
                  <a:gd name="T46" fmla="*/ 69 w 70"/>
                  <a:gd name="T47" fmla="*/ 95 h 149"/>
                  <a:gd name="T48" fmla="*/ 69 w 70"/>
                  <a:gd name="T49" fmla="*/ 100 h 149"/>
                  <a:gd name="T50" fmla="*/ 66 w 70"/>
                  <a:gd name="T51" fmla="*/ 109 h 149"/>
                  <a:gd name="T52" fmla="*/ 65 w 70"/>
                  <a:gd name="T53" fmla="*/ 114 h 149"/>
                  <a:gd name="T54" fmla="*/ 63 w 70"/>
                  <a:gd name="T55" fmla="*/ 120 h 149"/>
                  <a:gd name="T56" fmla="*/ 62 w 70"/>
                  <a:gd name="T57" fmla="*/ 125 h 149"/>
                  <a:gd name="T58" fmla="*/ 60 w 70"/>
                  <a:gd name="T59" fmla="*/ 130 h 149"/>
                  <a:gd name="T60" fmla="*/ 57 w 70"/>
                  <a:gd name="T61" fmla="*/ 135 h 149"/>
                  <a:gd name="T62" fmla="*/ 53 w 70"/>
                  <a:gd name="T63" fmla="*/ 139 h 149"/>
                  <a:gd name="T64" fmla="*/ 49 w 70"/>
                  <a:gd name="T65" fmla="*/ 144 h 149"/>
                  <a:gd name="T66" fmla="*/ 44 w 70"/>
                  <a:gd name="T67" fmla="*/ 147 h 149"/>
                  <a:gd name="T68" fmla="*/ 40 w 70"/>
                  <a:gd name="T69" fmla="*/ 149 h 149"/>
                  <a:gd name="T70" fmla="*/ 35 w 70"/>
                  <a:gd name="T71" fmla="*/ 149 h 149"/>
                  <a:gd name="T72" fmla="*/ 30 w 70"/>
                  <a:gd name="T73" fmla="*/ 148 h 149"/>
                  <a:gd name="T74" fmla="*/ 23 w 70"/>
                  <a:gd name="T75" fmla="*/ 144 h 149"/>
                  <a:gd name="T76" fmla="*/ 19 w 70"/>
                  <a:gd name="T77" fmla="*/ 142 h 149"/>
                  <a:gd name="T78" fmla="*/ 17 w 70"/>
                  <a:gd name="T79" fmla="*/ 138 h 149"/>
                  <a:gd name="T80" fmla="*/ 13 w 70"/>
                  <a:gd name="T81" fmla="*/ 133 h 149"/>
                  <a:gd name="T82" fmla="*/ 10 w 70"/>
                  <a:gd name="T83" fmla="*/ 127 h 149"/>
                  <a:gd name="T84" fmla="*/ 9 w 70"/>
                  <a:gd name="T85" fmla="*/ 122 h 149"/>
                  <a:gd name="T86" fmla="*/ 6 w 70"/>
                  <a:gd name="T87" fmla="*/ 118 h 149"/>
                  <a:gd name="T88" fmla="*/ 5 w 70"/>
                  <a:gd name="T89" fmla="*/ 113 h 149"/>
                  <a:gd name="T90" fmla="*/ 3 w 70"/>
                  <a:gd name="T91" fmla="*/ 101 h 149"/>
                  <a:gd name="T92" fmla="*/ 1 w 70"/>
                  <a:gd name="T93" fmla="*/ 95 h 149"/>
                  <a:gd name="T94" fmla="*/ 0 w 70"/>
                  <a:gd name="T95" fmla="*/ 90 h 149"/>
                  <a:gd name="T96" fmla="*/ 0 w 70"/>
                  <a:gd name="T97" fmla="*/ 83 h 149"/>
                  <a:gd name="T98" fmla="*/ 0 w 70"/>
                  <a:gd name="T99" fmla="*/ 78 h 149"/>
                  <a:gd name="T100" fmla="*/ 0 w 70"/>
                  <a:gd name="T101" fmla="*/ 73 h 149"/>
                  <a:gd name="T102" fmla="*/ 0 w 70"/>
                  <a:gd name="T103" fmla="*/ 68 h 149"/>
                  <a:gd name="T104" fmla="*/ 0 w 70"/>
                  <a:gd name="T105" fmla="*/ 63 h 149"/>
                  <a:gd name="T106" fmla="*/ 0 w 70"/>
                  <a:gd name="T107" fmla="*/ 56 h 149"/>
                  <a:gd name="T108" fmla="*/ 1 w 70"/>
                  <a:gd name="T109" fmla="*/ 52 h 149"/>
                  <a:gd name="T110" fmla="*/ 3 w 70"/>
                  <a:gd name="T111" fmla="*/ 43 h 149"/>
                  <a:gd name="T112" fmla="*/ 4 w 70"/>
                  <a:gd name="T113" fmla="*/ 38 h 149"/>
                  <a:gd name="T114" fmla="*/ 5 w 70"/>
                  <a:gd name="T115" fmla="*/ 33 h 149"/>
                  <a:gd name="T116" fmla="*/ 6 w 70"/>
                  <a:gd name="T117" fmla="*/ 28 h 149"/>
                  <a:gd name="T118" fmla="*/ 8 w 70"/>
                  <a:gd name="T119" fmla="*/ 24 h 149"/>
                  <a:gd name="T120" fmla="*/ 10 w 70"/>
                  <a:gd name="T121" fmla="*/ 18 h 149"/>
                  <a:gd name="T122" fmla="*/ 13 w 70"/>
                  <a:gd name="T123" fmla="*/ 13 h 149"/>
                  <a:gd name="T124" fmla="*/ 15 w 70"/>
                  <a:gd name="T125" fmla="*/ 9 h 1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0"/>
                  <a:gd name="T190" fmla="*/ 0 h 149"/>
                  <a:gd name="T191" fmla="*/ 70 w 70"/>
                  <a:gd name="T192" fmla="*/ 149 h 14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0" h="149">
                    <a:moveTo>
                      <a:pt x="19" y="7"/>
                    </a:moveTo>
                    <a:lnTo>
                      <a:pt x="21" y="6"/>
                    </a:lnTo>
                    <a:lnTo>
                      <a:pt x="22" y="4"/>
                    </a:lnTo>
                    <a:lnTo>
                      <a:pt x="23" y="3"/>
                    </a:lnTo>
                    <a:lnTo>
                      <a:pt x="25" y="3"/>
                    </a:lnTo>
                    <a:lnTo>
                      <a:pt x="25" y="2"/>
                    </a:lnTo>
                    <a:lnTo>
                      <a:pt x="26" y="2"/>
                    </a:lnTo>
                    <a:lnTo>
                      <a:pt x="27" y="2"/>
                    </a:lnTo>
                    <a:lnTo>
                      <a:pt x="28" y="0"/>
                    </a:lnTo>
                    <a:lnTo>
                      <a:pt x="30" y="0"/>
                    </a:lnTo>
                    <a:lnTo>
                      <a:pt x="31" y="0"/>
                    </a:lnTo>
                    <a:lnTo>
                      <a:pt x="32" y="0"/>
                    </a:lnTo>
                    <a:lnTo>
                      <a:pt x="34" y="0"/>
                    </a:lnTo>
                    <a:lnTo>
                      <a:pt x="35" y="0"/>
                    </a:lnTo>
                    <a:lnTo>
                      <a:pt x="36" y="0"/>
                    </a:lnTo>
                    <a:lnTo>
                      <a:pt x="38" y="0"/>
                    </a:lnTo>
                    <a:lnTo>
                      <a:pt x="39" y="0"/>
                    </a:lnTo>
                    <a:lnTo>
                      <a:pt x="40" y="0"/>
                    </a:lnTo>
                    <a:lnTo>
                      <a:pt x="40" y="2"/>
                    </a:lnTo>
                    <a:lnTo>
                      <a:pt x="41" y="2"/>
                    </a:lnTo>
                    <a:lnTo>
                      <a:pt x="43" y="2"/>
                    </a:lnTo>
                    <a:lnTo>
                      <a:pt x="43" y="3"/>
                    </a:lnTo>
                    <a:lnTo>
                      <a:pt x="44" y="3"/>
                    </a:lnTo>
                    <a:lnTo>
                      <a:pt x="47" y="4"/>
                    </a:lnTo>
                    <a:lnTo>
                      <a:pt x="47" y="6"/>
                    </a:lnTo>
                    <a:lnTo>
                      <a:pt x="48" y="6"/>
                    </a:lnTo>
                    <a:lnTo>
                      <a:pt x="48" y="7"/>
                    </a:lnTo>
                    <a:lnTo>
                      <a:pt x="49" y="7"/>
                    </a:lnTo>
                    <a:lnTo>
                      <a:pt x="49" y="8"/>
                    </a:lnTo>
                    <a:lnTo>
                      <a:pt x="50" y="8"/>
                    </a:lnTo>
                    <a:lnTo>
                      <a:pt x="50" y="9"/>
                    </a:lnTo>
                    <a:lnTo>
                      <a:pt x="52" y="9"/>
                    </a:lnTo>
                    <a:lnTo>
                      <a:pt x="52" y="11"/>
                    </a:lnTo>
                    <a:lnTo>
                      <a:pt x="53" y="12"/>
                    </a:lnTo>
                    <a:lnTo>
                      <a:pt x="53" y="13"/>
                    </a:lnTo>
                    <a:lnTo>
                      <a:pt x="54" y="13"/>
                    </a:lnTo>
                    <a:lnTo>
                      <a:pt x="54" y="15"/>
                    </a:lnTo>
                    <a:lnTo>
                      <a:pt x="56" y="15"/>
                    </a:lnTo>
                    <a:lnTo>
                      <a:pt x="56" y="16"/>
                    </a:lnTo>
                    <a:lnTo>
                      <a:pt x="56" y="17"/>
                    </a:lnTo>
                    <a:lnTo>
                      <a:pt x="57" y="17"/>
                    </a:lnTo>
                    <a:lnTo>
                      <a:pt x="57" y="18"/>
                    </a:lnTo>
                    <a:lnTo>
                      <a:pt x="58" y="20"/>
                    </a:lnTo>
                    <a:lnTo>
                      <a:pt x="58" y="21"/>
                    </a:lnTo>
                    <a:lnTo>
                      <a:pt x="60" y="22"/>
                    </a:lnTo>
                    <a:lnTo>
                      <a:pt x="60" y="24"/>
                    </a:lnTo>
                    <a:lnTo>
                      <a:pt x="60" y="25"/>
                    </a:lnTo>
                    <a:lnTo>
                      <a:pt x="61" y="25"/>
                    </a:lnTo>
                    <a:lnTo>
                      <a:pt x="61" y="26"/>
                    </a:lnTo>
                    <a:lnTo>
                      <a:pt x="61" y="28"/>
                    </a:lnTo>
                    <a:lnTo>
                      <a:pt x="62" y="29"/>
                    </a:lnTo>
                    <a:lnTo>
                      <a:pt x="62" y="30"/>
                    </a:lnTo>
                    <a:lnTo>
                      <a:pt x="63" y="31"/>
                    </a:lnTo>
                    <a:lnTo>
                      <a:pt x="63" y="33"/>
                    </a:lnTo>
                    <a:lnTo>
                      <a:pt x="63" y="34"/>
                    </a:lnTo>
                    <a:lnTo>
                      <a:pt x="63" y="35"/>
                    </a:lnTo>
                    <a:lnTo>
                      <a:pt x="65" y="37"/>
                    </a:lnTo>
                    <a:lnTo>
                      <a:pt x="65" y="39"/>
                    </a:lnTo>
                    <a:lnTo>
                      <a:pt x="66" y="41"/>
                    </a:lnTo>
                    <a:lnTo>
                      <a:pt x="66" y="44"/>
                    </a:lnTo>
                    <a:lnTo>
                      <a:pt x="67" y="48"/>
                    </a:lnTo>
                    <a:lnTo>
                      <a:pt x="67" y="50"/>
                    </a:lnTo>
                    <a:lnTo>
                      <a:pt x="69" y="52"/>
                    </a:lnTo>
                    <a:lnTo>
                      <a:pt x="69" y="53"/>
                    </a:lnTo>
                    <a:lnTo>
                      <a:pt x="69" y="55"/>
                    </a:lnTo>
                    <a:lnTo>
                      <a:pt x="69" y="56"/>
                    </a:lnTo>
                    <a:lnTo>
                      <a:pt x="69" y="57"/>
                    </a:lnTo>
                    <a:lnTo>
                      <a:pt x="69" y="59"/>
                    </a:lnTo>
                    <a:lnTo>
                      <a:pt x="69" y="60"/>
                    </a:lnTo>
                    <a:lnTo>
                      <a:pt x="70" y="61"/>
                    </a:lnTo>
                    <a:lnTo>
                      <a:pt x="70" y="63"/>
                    </a:lnTo>
                    <a:lnTo>
                      <a:pt x="70" y="64"/>
                    </a:lnTo>
                    <a:lnTo>
                      <a:pt x="70" y="65"/>
                    </a:lnTo>
                    <a:lnTo>
                      <a:pt x="70" y="66"/>
                    </a:lnTo>
                    <a:lnTo>
                      <a:pt x="70" y="68"/>
                    </a:lnTo>
                    <a:lnTo>
                      <a:pt x="70" y="69"/>
                    </a:lnTo>
                    <a:lnTo>
                      <a:pt x="70" y="70"/>
                    </a:lnTo>
                    <a:lnTo>
                      <a:pt x="70" y="72"/>
                    </a:lnTo>
                    <a:lnTo>
                      <a:pt x="70" y="73"/>
                    </a:lnTo>
                    <a:lnTo>
                      <a:pt x="70" y="74"/>
                    </a:lnTo>
                    <a:lnTo>
                      <a:pt x="70" y="76"/>
                    </a:lnTo>
                    <a:lnTo>
                      <a:pt x="70" y="77"/>
                    </a:lnTo>
                    <a:lnTo>
                      <a:pt x="70" y="78"/>
                    </a:lnTo>
                    <a:lnTo>
                      <a:pt x="70" y="79"/>
                    </a:lnTo>
                    <a:lnTo>
                      <a:pt x="70" y="81"/>
                    </a:lnTo>
                    <a:lnTo>
                      <a:pt x="70" y="82"/>
                    </a:lnTo>
                    <a:lnTo>
                      <a:pt x="70" y="83"/>
                    </a:lnTo>
                    <a:lnTo>
                      <a:pt x="70" y="85"/>
                    </a:lnTo>
                    <a:lnTo>
                      <a:pt x="70" y="86"/>
                    </a:lnTo>
                    <a:lnTo>
                      <a:pt x="70" y="87"/>
                    </a:lnTo>
                    <a:lnTo>
                      <a:pt x="70" y="88"/>
                    </a:lnTo>
                    <a:lnTo>
                      <a:pt x="70" y="90"/>
                    </a:lnTo>
                    <a:lnTo>
                      <a:pt x="70" y="91"/>
                    </a:lnTo>
                    <a:lnTo>
                      <a:pt x="69" y="92"/>
                    </a:lnTo>
                    <a:lnTo>
                      <a:pt x="69" y="94"/>
                    </a:lnTo>
                    <a:lnTo>
                      <a:pt x="69" y="95"/>
                    </a:lnTo>
                    <a:lnTo>
                      <a:pt x="69" y="96"/>
                    </a:lnTo>
                    <a:lnTo>
                      <a:pt x="69" y="98"/>
                    </a:lnTo>
                    <a:lnTo>
                      <a:pt x="69" y="99"/>
                    </a:lnTo>
                    <a:lnTo>
                      <a:pt x="69" y="100"/>
                    </a:lnTo>
                    <a:lnTo>
                      <a:pt x="69" y="101"/>
                    </a:lnTo>
                    <a:lnTo>
                      <a:pt x="67" y="107"/>
                    </a:lnTo>
                    <a:lnTo>
                      <a:pt x="67" y="108"/>
                    </a:lnTo>
                    <a:lnTo>
                      <a:pt x="66" y="109"/>
                    </a:lnTo>
                    <a:lnTo>
                      <a:pt x="66" y="111"/>
                    </a:lnTo>
                    <a:lnTo>
                      <a:pt x="66" y="112"/>
                    </a:lnTo>
                    <a:lnTo>
                      <a:pt x="66" y="113"/>
                    </a:lnTo>
                    <a:lnTo>
                      <a:pt x="65" y="114"/>
                    </a:lnTo>
                    <a:lnTo>
                      <a:pt x="65" y="116"/>
                    </a:lnTo>
                    <a:lnTo>
                      <a:pt x="65" y="117"/>
                    </a:lnTo>
                    <a:lnTo>
                      <a:pt x="63" y="118"/>
                    </a:lnTo>
                    <a:lnTo>
                      <a:pt x="63" y="120"/>
                    </a:lnTo>
                    <a:lnTo>
                      <a:pt x="63" y="121"/>
                    </a:lnTo>
                    <a:lnTo>
                      <a:pt x="62" y="122"/>
                    </a:lnTo>
                    <a:lnTo>
                      <a:pt x="62" y="123"/>
                    </a:lnTo>
                    <a:lnTo>
                      <a:pt x="62" y="125"/>
                    </a:lnTo>
                    <a:lnTo>
                      <a:pt x="61" y="126"/>
                    </a:lnTo>
                    <a:lnTo>
                      <a:pt x="61" y="127"/>
                    </a:lnTo>
                    <a:lnTo>
                      <a:pt x="60" y="129"/>
                    </a:lnTo>
                    <a:lnTo>
                      <a:pt x="60" y="130"/>
                    </a:lnTo>
                    <a:lnTo>
                      <a:pt x="58" y="131"/>
                    </a:lnTo>
                    <a:lnTo>
                      <a:pt x="58" y="133"/>
                    </a:lnTo>
                    <a:lnTo>
                      <a:pt x="57" y="134"/>
                    </a:lnTo>
                    <a:lnTo>
                      <a:pt x="57" y="135"/>
                    </a:lnTo>
                    <a:lnTo>
                      <a:pt x="56" y="136"/>
                    </a:lnTo>
                    <a:lnTo>
                      <a:pt x="54" y="138"/>
                    </a:lnTo>
                    <a:lnTo>
                      <a:pt x="54" y="139"/>
                    </a:lnTo>
                    <a:lnTo>
                      <a:pt x="53" y="139"/>
                    </a:lnTo>
                    <a:lnTo>
                      <a:pt x="52" y="140"/>
                    </a:lnTo>
                    <a:lnTo>
                      <a:pt x="52" y="142"/>
                    </a:lnTo>
                    <a:lnTo>
                      <a:pt x="50" y="143"/>
                    </a:lnTo>
                    <a:lnTo>
                      <a:pt x="49" y="144"/>
                    </a:lnTo>
                    <a:lnTo>
                      <a:pt x="48" y="144"/>
                    </a:lnTo>
                    <a:lnTo>
                      <a:pt x="47" y="145"/>
                    </a:lnTo>
                    <a:lnTo>
                      <a:pt x="45" y="147"/>
                    </a:lnTo>
                    <a:lnTo>
                      <a:pt x="44" y="147"/>
                    </a:lnTo>
                    <a:lnTo>
                      <a:pt x="43" y="148"/>
                    </a:lnTo>
                    <a:lnTo>
                      <a:pt x="41" y="148"/>
                    </a:lnTo>
                    <a:lnTo>
                      <a:pt x="40" y="148"/>
                    </a:lnTo>
                    <a:lnTo>
                      <a:pt x="40" y="149"/>
                    </a:lnTo>
                    <a:lnTo>
                      <a:pt x="39" y="149"/>
                    </a:lnTo>
                    <a:lnTo>
                      <a:pt x="38" y="149"/>
                    </a:lnTo>
                    <a:lnTo>
                      <a:pt x="36" y="149"/>
                    </a:lnTo>
                    <a:lnTo>
                      <a:pt x="35" y="149"/>
                    </a:lnTo>
                    <a:lnTo>
                      <a:pt x="34" y="149"/>
                    </a:lnTo>
                    <a:lnTo>
                      <a:pt x="32" y="149"/>
                    </a:lnTo>
                    <a:lnTo>
                      <a:pt x="31" y="148"/>
                    </a:lnTo>
                    <a:lnTo>
                      <a:pt x="30" y="148"/>
                    </a:lnTo>
                    <a:lnTo>
                      <a:pt x="28" y="148"/>
                    </a:lnTo>
                    <a:lnTo>
                      <a:pt x="27" y="147"/>
                    </a:lnTo>
                    <a:lnTo>
                      <a:pt x="26" y="147"/>
                    </a:lnTo>
                    <a:lnTo>
                      <a:pt x="23" y="144"/>
                    </a:lnTo>
                    <a:lnTo>
                      <a:pt x="22" y="143"/>
                    </a:lnTo>
                    <a:lnTo>
                      <a:pt x="21" y="143"/>
                    </a:lnTo>
                    <a:lnTo>
                      <a:pt x="21" y="142"/>
                    </a:lnTo>
                    <a:lnTo>
                      <a:pt x="19" y="142"/>
                    </a:lnTo>
                    <a:lnTo>
                      <a:pt x="19" y="140"/>
                    </a:lnTo>
                    <a:lnTo>
                      <a:pt x="18" y="140"/>
                    </a:lnTo>
                    <a:lnTo>
                      <a:pt x="18" y="139"/>
                    </a:lnTo>
                    <a:lnTo>
                      <a:pt x="17" y="138"/>
                    </a:lnTo>
                    <a:lnTo>
                      <a:pt x="15" y="136"/>
                    </a:lnTo>
                    <a:lnTo>
                      <a:pt x="15" y="135"/>
                    </a:lnTo>
                    <a:lnTo>
                      <a:pt x="14" y="134"/>
                    </a:lnTo>
                    <a:lnTo>
                      <a:pt x="13" y="133"/>
                    </a:lnTo>
                    <a:lnTo>
                      <a:pt x="13" y="131"/>
                    </a:lnTo>
                    <a:lnTo>
                      <a:pt x="12" y="130"/>
                    </a:lnTo>
                    <a:lnTo>
                      <a:pt x="12" y="129"/>
                    </a:lnTo>
                    <a:lnTo>
                      <a:pt x="10" y="127"/>
                    </a:lnTo>
                    <a:lnTo>
                      <a:pt x="10" y="126"/>
                    </a:lnTo>
                    <a:lnTo>
                      <a:pt x="9" y="125"/>
                    </a:lnTo>
                    <a:lnTo>
                      <a:pt x="9" y="123"/>
                    </a:lnTo>
                    <a:lnTo>
                      <a:pt x="9" y="122"/>
                    </a:lnTo>
                    <a:lnTo>
                      <a:pt x="8" y="122"/>
                    </a:lnTo>
                    <a:lnTo>
                      <a:pt x="8" y="121"/>
                    </a:lnTo>
                    <a:lnTo>
                      <a:pt x="8" y="120"/>
                    </a:lnTo>
                    <a:lnTo>
                      <a:pt x="6" y="118"/>
                    </a:lnTo>
                    <a:lnTo>
                      <a:pt x="6" y="117"/>
                    </a:lnTo>
                    <a:lnTo>
                      <a:pt x="6" y="116"/>
                    </a:lnTo>
                    <a:lnTo>
                      <a:pt x="5" y="114"/>
                    </a:lnTo>
                    <a:lnTo>
                      <a:pt x="5" y="113"/>
                    </a:lnTo>
                    <a:lnTo>
                      <a:pt x="5" y="112"/>
                    </a:lnTo>
                    <a:lnTo>
                      <a:pt x="4" y="109"/>
                    </a:lnTo>
                    <a:lnTo>
                      <a:pt x="3" y="105"/>
                    </a:lnTo>
                    <a:lnTo>
                      <a:pt x="3" y="101"/>
                    </a:lnTo>
                    <a:lnTo>
                      <a:pt x="3" y="100"/>
                    </a:lnTo>
                    <a:lnTo>
                      <a:pt x="1" y="98"/>
                    </a:lnTo>
                    <a:lnTo>
                      <a:pt x="1" y="96"/>
                    </a:lnTo>
                    <a:lnTo>
                      <a:pt x="1" y="95"/>
                    </a:lnTo>
                    <a:lnTo>
                      <a:pt x="1" y="94"/>
                    </a:lnTo>
                    <a:lnTo>
                      <a:pt x="1" y="92"/>
                    </a:lnTo>
                    <a:lnTo>
                      <a:pt x="0" y="91"/>
                    </a:lnTo>
                    <a:lnTo>
                      <a:pt x="0" y="90"/>
                    </a:lnTo>
                    <a:lnTo>
                      <a:pt x="0" y="88"/>
                    </a:lnTo>
                    <a:lnTo>
                      <a:pt x="0" y="86"/>
                    </a:lnTo>
                    <a:lnTo>
                      <a:pt x="0" y="85"/>
                    </a:lnTo>
                    <a:lnTo>
                      <a:pt x="0" y="83"/>
                    </a:lnTo>
                    <a:lnTo>
                      <a:pt x="0" y="82"/>
                    </a:lnTo>
                    <a:lnTo>
                      <a:pt x="0" y="81"/>
                    </a:lnTo>
                    <a:lnTo>
                      <a:pt x="0" y="79"/>
                    </a:lnTo>
                    <a:lnTo>
                      <a:pt x="0" y="78"/>
                    </a:lnTo>
                    <a:lnTo>
                      <a:pt x="0" y="77"/>
                    </a:lnTo>
                    <a:lnTo>
                      <a:pt x="0" y="76"/>
                    </a:lnTo>
                    <a:lnTo>
                      <a:pt x="0" y="74"/>
                    </a:lnTo>
                    <a:lnTo>
                      <a:pt x="0" y="73"/>
                    </a:lnTo>
                    <a:lnTo>
                      <a:pt x="0" y="72"/>
                    </a:lnTo>
                    <a:lnTo>
                      <a:pt x="0" y="70"/>
                    </a:lnTo>
                    <a:lnTo>
                      <a:pt x="0" y="69"/>
                    </a:lnTo>
                    <a:lnTo>
                      <a:pt x="0" y="68"/>
                    </a:lnTo>
                    <a:lnTo>
                      <a:pt x="0" y="66"/>
                    </a:lnTo>
                    <a:lnTo>
                      <a:pt x="0" y="65"/>
                    </a:lnTo>
                    <a:lnTo>
                      <a:pt x="0" y="64"/>
                    </a:lnTo>
                    <a:lnTo>
                      <a:pt x="0" y="63"/>
                    </a:lnTo>
                    <a:lnTo>
                      <a:pt x="0" y="61"/>
                    </a:lnTo>
                    <a:lnTo>
                      <a:pt x="0" y="60"/>
                    </a:lnTo>
                    <a:lnTo>
                      <a:pt x="0" y="59"/>
                    </a:lnTo>
                    <a:lnTo>
                      <a:pt x="0" y="56"/>
                    </a:lnTo>
                    <a:lnTo>
                      <a:pt x="0" y="55"/>
                    </a:lnTo>
                    <a:lnTo>
                      <a:pt x="0" y="53"/>
                    </a:lnTo>
                    <a:lnTo>
                      <a:pt x="0" y="52"/>
                    </a:lnTo>
                    <a:lnTo>
                      <a:pt x="1" y="52"/>
                    </a:lnTo>
                    <a:lnTo>
                      <a:pt x="1" y="51"/>
                    </a:lnTo>
                    <a:lnTo>
                      <a:pt x="1" y="50"/>
                    </a:lnTo>
                    <a:lnTo>
                      <a:pt x="1" y="48"/>
                    </a:lnTo>
                    <a:lnTo>
                      <a:pt x="3" y="43"/>
                    </a:lnTo>
                    <a:lnTo>
                      <a:pt x="3" y="42"/>
                    </a:lnTo>
                    <a:lnTo>
                      <a:pt x="3" y="41"/>
                    </a:lnTo>
                    <a:lnTo>
                      <a:pt x="3" y="39"/>
                    </a:lnTo>
                    <a:lnTo>
                      <a:pt x="4" y="38"/>
                    </a:lnTo>
                    <a:lnTo>
                      <a:pt x="4" y="37"/>
                    </a:lnTo>
                    <a:lnTo>
                      <a:pt x="4" y="35"/>
                    </a:lnTo>
                    <a:lnTo>
                      <a:pt x="4" y="34"/>
                    </a:lnTo>
                    <a:lnTo>
                      <a:pt x="5" y="33"/>
                    </a:lnTo>
                    <a:lnTo>
                      <a:pt x="5" y="31"/>
                    </a:lnTo>
                    <a:lnTo>
                      <a:pt x="5" y="30"/>
                    </a:lnTo>
                    <a:lnTo>
                      <a:pt x="6" y="29"/>
                    </a:lnTo>
                    <a:lnTo>
                      <a:pt x="6" y="28"/>
                    </a:lnTo>
                    <a:lnTo>
                      <a:pt x="6" y="26"/>
                    </a:lnTo>
                    <a:lnTo>
                      <a:pt x="8" y="26"/>
                    </a:lnTo>
                    <a:lnTo>
                      <a:pt x="8" y="25"/>
                    </a:lnTo>
                    <a:lnTo>
                      <a:pt x="8" y="24"/>
                    </a:lnTo>
                    <a:lnTo>
                      <a:pt x="9" y="22"/>
                    </a:lnTo>
                    <a:lnTo>
                      <a:pt x="9" y="21"/>
                    </a:lnTo>
                    <a:lnTo>
                      <a:pt x="10" y="20"/>
                    </a:lnTo>
                    <a:lnTo>
                      <a:pt x="10" y="18"/>
                    </a:lnTo>
                    <a:lnTo>
                      <a:pt x="12" y="17"/>
                    </a:lnTo>
                    <a:lnTo>
                      <a:pt x="12" y="16"/>
                    </a:lnTo>
                    <a:lnTo>
                      <a:pt x="13" y="15"/>
                    </a:lnTo>
                    <a:lnTo>
                      <a:pt x="13" y="13"/>
                    </a:lnTo>
                    <a:lnTo>
                      <a:pt x="14" y="13"/>
                    </a:lnTo>
                    <a:lnTo>
                      <a:pt x="14" y="12"/>
                    </a:lnTo>
                    <a:lnTo>
                      <a:pt x="15" y="11"/>
                    </a:lnTo>
                    <a:lnTo>
                      <a:pt x="15" y="9"/>
                    </a:lnTo>
                    <a:lnTo>
                      <a:pt x="17" y="9"/>
                    </a:lnTo>
                    <a:lnTo>
                      <a:pt x="18" y="8"/>
                    </a:lnTo>
                    <a:lnTo>
                      <a:pt x="19" y="7"/>
                    </a:lnTo>
                    <a:close/>
                  </a:path>
                </a:pathLst>
              </a:custGeom>
              <a:solidFill>
                <a:srgbClr val="808080"/>
              </a:solidFill>
              <a:ln w="9525">
                <a:noFill/>
                <a:round/>
                <a:headEnd/>
                <a:tailEnd/>
              </a:ln>
            </p:spPr>
            <p:txBody>
              <a:bodyPr/>
              <a:lstStyle/>
              <a:p>
                <a:endParaRPr lang="en-US"/>
              </a:p>
            </p:txBody>
          </p:sp>
          <p:sp>
            <p:nvSpPr>
              <p:cNvPr id="519" name="Freeform 665"/>
              <p:cNvSpPr>
                <a:spLocks/>
              </p:cNvSpPr>
              <p:nvPr/>
            </p:nvSpPr>
            <p:spPr bwMode="auto">
              <a:xfrm>
                <a:off x="2657" y="1351"/>
                <a:ext cx="72" cy="153"/>
              </a:xfrm>
              <a:custGeom>
                <a:avLst/>
                <a:gdLst>
                  <a:gd name="T0" fmla="*/ 70 w 72"/>
                  <a:gd name="T1" fmla="*/ 57 h 153"/>
                  <a:gd name="T2" fmla="*/ 71 w 72"/>
                  <a:gd name="T3" fmla="*/ 71 h 153"/>
                  <a:gd name="T4" fmla="*/ 72 w 72"/>
                  <a:gd name="T5" fmla="*/ 85 h 153"/>
                  <a:gd name="T6" fmla="*/ 70 w 72"/>
                  <a:gd name="T7" fmla="*/ 100 h 153"/>
                  <a:gd name="T8" fmla="*/ 68 w 72"/>
                  <a:gd name="T9" fmla="*/ 114 h 153"/>
                  <a:gd name="T10" fmla="*/ 64 w 72"/>
                  <a:gd name="T11" fmla="*/ 125 h 153"/>
                  <a:gd name="T12" fmla="*/ 59 w 72"/>
                  <a:gd name="T13" fmla="*/ 136 h 153"/>
                  <a:gd name="T14" fmla="*/ 53 w 72"/>
                  <a:gd name="T15" fmla="*/ 144 h 153"/>
                  <a:gd name="T16" fmla="*/ 46 w 72"/>
                  <a:gd name="T17" fmla="*/ 150 h 153"/>
                  <a:gd name="T18" fmla="*/ 40 w 72"/>
                  <a:gd name="T19" fmla="*/ 153 h 153"/>
                  <a:gd name="T20" fmla="*/ 32 w 72"/>
                  <a:gd name="T21" fmla="*/ 151 h 153"/>
                  <a:gd name="T22" fmla="*/ 24 w 72"/>
                  <a:gd name="T23" fmla="*/ 147 h 153"/>
                  <a:gd name="T24" fmla="*/ 18 w 72"/>
                  <a:gd name="T25" fmla="*/ 141 h 153"/>
                  <a:gd name="T26" fmla="*/ 13 w 72"/>
                  <a:gd name="T27" fmla="*/ 132 h 153"/>
                  <a:gd name="T28" fmla="*/ 7 w 72"/>
                  <a:gd name="T29" fmla="*/ 120 h 153"/>
                  <a:gd name="T30" fmla="*/ 4 w 72"/>
                  <a:gd name="T31" fmla="*/ 107 h 153"/>
                  <a:gd name="T32" fmla="*/ 1 w 72"/>
                  <a:gd name="T33" fmla="*/ 93 h 153"/>
                  <a:gd name="T34" fmla="*/ 0 w 72"/>
                  <a:gd name="T35" fmla="*/ 78 h 153"/>
                  <a:gd name="T36" fmla="*/ 0 w 72"/>
                  <a:gd name="T37" fmla="*/ 63 h 153"/>
                  <a:gd name="T38" fmla="*/ 2 w 72"/>
                  <a:gd name="T39" fmla="*/ 49 h 153"/>
                  <a:gd name="T40" fmla="*/ 5 w 72"/>
                  <a:gd name="T41" fmla="*/ 36 h 153"/>
                  <a:gd name="T42" fmla="*/ 9 w 72"/>
                  <a:gd name="T43" fmla="*/ 24 h 153"/>
                  <a:gd name="T44" fmla="*/ 14 w 72"/>
                  <a:gd name="T45" fmla="*/ 14 h 153"/>
                  <a:gd name="T46" fmla="*/ 22 w 72"/>
                  <a:gd name="T47" fmla="*/ 5 h 153"/>
                  <a:gd name="T48" fmla="*/ 28 w 72"/>
                  <a:gd name="T49" fmla="*/ 1 h 153"/>
                  <a:gd name="T50" fmla="*/ 36 w 72"/>
                  <a:gd name="T51" fmla="*/ 0 h 153"/>
                  <a:gd name="T52" fmla="*/ 42 w 72"/>
                  <a:gd name="T53" fmla="*/ 2 h 153"/>
                  <a:gd name="T54" fmla="*/ 49 w 72"/>
                  <a:gd name="T55" fmla="*/ 8 h 153"/>
                  <a:gd name="T56" fmla="*/ 55 w 72"/>
                  <a:gd name="T57" fmla="*/ 14 h 153"/>
                  <a:gd name="T58" fmla="*/ 61 w 72"/>
                  <a:gd name="T59" fmla="*/ 23 h 153"/>
                  <a:gd name="T60" fmla="*/ 66 w 72"/>
                  <a:gd name="T61" fmla="*/ 35 h 153"/>
                  <a:gd name="T62" fmla="*/ 67 w 72"/>
                  <a:gd name="T63" fmla="*/ 46 h 153"/>
                  <a:gd name="T64" fmla="*/ 63 w 72"/>
                  <a:gd name="T65" fmla="*/ 33 h 153"/>
                  <a:gd name="T66" fmla="*/ 59 w 72"/>
                  <a:gd name="T67" fmla="*/ 23 h 153"/>
                  <a:gd name="T68" fmla="*/ 53 w 72"/>
                  <a:gd name="T69" fmla="*/ 14 h 153"/>
                  <a:gd name="T70" fmla="*/ 48 w 72"/>
                  <a:gd name="T71" fmla="*/ 8 h 153"/>
                  <a:gd name="T72" fmla="*/ 41 w 72"/>
                  <a:gd name="T73" fmla="*/ 4 h 153"/>
                  <a:gd name="T74" fmla="*/ 33 w 72"/>
                  <a:gd name="T75" fmla="*/ 4 h 153"/>
                  <a:gd name="T76" fmla="*/ 27 w 72"/>
                  <a:gd name="T77" fmla="*/ 5 h 153"/>
                  <a:gd name="T78" fmla="*/ 19 w 72"/>
                  <a:gd name="T79" fmla="*/ 11 h 153"/>
                  <a:gd name="T80" fmla="*/ 14 w 72"/>
                  <a:gd name="T81" fmla="*/ 19 h 153"/>
                  <a:gd name="T82" fmla="*/ 9 w 72"/>
                  <a:gd name="T83" fmla="*/ 28 h 153"/>
                  <a:gd name="T84" fmla="*/ 5 w 72"/>
                  <a:gd name="T85" fmla="*/ 41 h 153"/>
                  <a:gd name="T86" fmla="*/ 2 w 72"/>
                  <a:gd name="T87" fmla="*/ 53 h 153"/>
                  <a:gd name="T88" fmla="*/ 1 w 72"/>
                  <a:gd name="T89" fmla="*/ 67 h 153"/>
                  <a:gd name="T90" fmla="*/ 1 w 72"/>
                  <a:gd name="T91" fmla="*/ 81 h 153"/>
                  <a:gd name="T92" fmla="*/ 2 w 72"/>
                  <a:gd name="T93" fmla="*/ 96 h 153"/>
                  <a:gd name="T94" fmla="*/ 5 w 72"/>
                  <a:gd name="T95" fmla="*/ 110 h 153"/>
                  <a:gd name="T96" fmla="*/ 9 w 72"/>
                  <a:gd name="T97" fmla="*/ 122 h 153"/>
                  <a:gd name="T98" fmla="*/ 14 w 72"/>
                  <a:gd name="T99" fmla="*/ 132 h 153"/>
                  <a:gd name="T100" fmla="*/ 20 w 72"/>
                  <a:gd name="T101" fmla="*/ 140 h 153"/>
                  <a:gd name="T102" fmla="*/ 26 w 72"/>
                  <a:gd name="T103" fmla="*/ 146 h 153"/>
                  <a:gd name="T104" fmla="*/ 35 w 72"/>
                  <a:gd name="T105" fmla="*/ 150 h 153"/>
                  <a:gd name="T106" fmla="*/ 41 w 72"/>
                  <a:gd name="T107" fmla="*/ 149 h 153"/>
                  <a:gd name="T108" fmla="*/ 48 w 72"/>
                  <a:gd name="T109" fmla="*/ 146 h 153"/>
                  <a:gd name="T110" fmla="*/ 54 w 72"/>
                  <a:gd name="T111" fmla="*/ 140 h 153"/>
                  <a:gd name="T112" fmla="*/ 59 w 72"/>
                  <a:gd name="T113" fmla="*/ 132 h 153"/>
                  <a:gd name="T114" fmla="*/ 64 w 72"/>
                  <a:gd name="T115" fmla="*/ 122 h 153"/>
                  <a:gd name="T116" fmla="*/ 67 w 72"/>
                  <a:gd name="T117" fmla="*/ 109 h 153"/>
                  <a:gd name="T118" fmla="*/ 70 w 72"/>
                  <a:gd name="T119" fmla="*/ 96 h 153"/>
                  <a:gd name="T120" fmla="*/ 71 w 72"/>
                  <a:gd name="T121" fmla="*/ 83 h 153"/>
                  <a:gd name="T122" fmla="*/ 70 w 72"/>
                  <a:gd name="T123" fmla="*/ 67 h 153"/>
                  <a:gd name="T124" fmla="*/ 68 w 72"/>
                  <a:gd name="T125" fmla="*/ 53 h 1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153"/>
                  <a:gd name="T191" fmla="*/ 72 w 72"/>
                  <a:gd name="T192" fmla="*/ 153 h 15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153">
                    <a:moveTo>
                      <a:pt x="68" y="45"/>
                    </a:moveTo>
                    <a:lnTo>
                      <a:pt x="68" y="49"/>
                    </a:lnTo>
                    <a:lnTo>
                      <a:pt x="70" y="53"/>
                    </a:lnTo>
                    <a:lnTo>
                      <a:pt x="70" y="57"/>
                    </a:lnTo>
                    <a:lnTo>
                      <a:pt x="71" y="59"/>
                    </a:lnTo>
                    <a:lnTo>
                      <a:pt x="71" y="63"/>
                    </a:lnTo>
                    <a:lnTo>
                      <a:pt x="71" y="67"/>
                    </a:lnTo>
                    <a:lnTo>
                      <a:pt x="71" y="71"/>
                    </a:lnTo>
                    <a:lnTo>
                      <a:pt x="72" y="75"/>
                    </a:lnTo>
                    <a:lnTo>
                      <a:pt x="72" y="79"/>
                    </a:lnTo>
                    <a:lnTo>
                      <a:pt x="72" y="81"/>
                    </a:lnTo>
                    <a:lnTo>
                      <a:pt x="72" y="85"/>
                    </a:lnTo>
                    <a:lnTo>
                      <a:pt x="71" y="89"/>
                    </a:lnTo>
                    <a:lnTo>
                      <a:pt x="71" y="93"/>
                    </a:lnTo>
                    <a:lnTo>
                      <a:pt x="71" y="97"/>
                    </a:lnTo>
                    <a:lnTo>
                      <a:pt x="70" y="100"/>
                    </a:lnTo>
                    <a:lnTo>
                      <a:pt x="70" y="103"/>
                    </a:lnTo>
                    <a:lnTo>
                      <a:pt x="70" y="107"/>
                    </a:lnTo>
                    <a:lnTo>
                      <a:pt x="68" y="110"/>
                    </a:lnTo>
                    <a:lnTo>
                      <a:pt x="68" y="114"/>
                    </a:lnTo>
                    <a:lnTo>
                      <a:pt x="67" y="116"/>
                    </a:lnTo>
                    <a:lnTo>
                      <a:pt x="66" y="119"/>
                    </a:lnTo>
                    <a:lnTo>
                      <a:pt x="64" y="123"/>
                    </a:lnTo>
                    <a:lnTo>
                      <a:pt x="64" y="125"/>
                    </a:lnTo>
                    <a:lnTo>
                      <a:pt x="63" y="128"/>
                    </a:lnTo>
                    <a:lnTo>
                      <a:pt x="62" y="131"/>
                    </a:lnTo>
                    <a:lnTo>
                      <a:pt x="61" y="133"/>
                    </a:lnTo>
                    <a:lnTo>
                      <a:pt x="59" y="136"/>
                    </a:lnTo>
                    <a:lnTo>
                      <a:pt x="58" y="138"/>
                    </a:lnTo>
                    <a:lnTo>
                      <a:pt x="57" y="140"/>
                    </a:lnTo>
                    <a:lnTo>
                      <a:pt x="54" y="142"/>
                    </a:lnTo>
                    <a:lnTo>
                      <a:pt x="53" y="144"/>
                    </a:lnTo>
                    <a:lnTo>
                      <a:pt x="51" y="146"/>
                    </a:lnTo>
                    <a:lnTo>
                      <a:pt x="50" y="147"/>
                    </a:lnTo>
                    <a:lnTo>
                      <a:pt x="48" y="149"/>
                    </a:lnTo>
                    <a:lnTo>
                      <a:pt x="46" y="150"/>
                    </a:lnTo>
                    <a:lnTo>
                      <a:pt x="45" y="150"/>
                    </a:lnTo>
                    <a:lnTo>
                      <a:pt x="42" y="151"/>
                    </a:lnTo>
                    <a:lnTo>
                      <a:pt x="41" y="151"/>
                    </a:lnTo>
                    <a:lnTo>
                      <a:pt x="40" y="153"/>
                    </a:lnTo>
                    <a:lnTo>
                      <a:pt x="37" y="153"/>
                    </a:lnTo>
                    <a:lnTo>
                      <a:pt x="36" y="153"/>
                    </a:lnTo>
                    <a:lnTo>
                      <a:pt x="35" y="153"/>
                    </a:lnTo>
                    <a:lnTo>
                      <a:pt x="32" y="151"/>
                    </a:lnTo>
                    <a:lnTo>
                      <a:pt x="31" y="151"/>
                    </a:lnTo>
                    <a:lnTo>
                      <a:pt x="27" y="150"/>
                    </a:lnTo>
                    <a:lnTo>
                      <a:pt x="26" y="149"/>
                    </a:lnTo>
                    <a:lnTo>
                      <a:pt x="24" y="147"/>
                    </a:lnTo>
                    <a:lnTo>
                      <a:pt x="23" y="146"/>
                    </a:lnTo>
                    <a:lnTo>
                      <a:pt x="20" y="145"/>
                    </a:lnTo>
                    <a:lnTo>
                      <a:pt x="19" y="142"/>
                    </a:lnTo>
                    <a:lnTo>
                      <a:pt x="18" y="141"/>
                    </a:lnTo>
                    <a:lnTo>
                      <a:pt x="16" y="138"/>
                    </a:lnTo>
                    <a:lnTo>
                      <a:pt x="15" y="137"/>
                    </a:lnTo>
                    <a:lnTo>
                      <a:pt x="14" y="135"/>
                    </a:lnTo>
                    <a:lnTo>
                      <a:pt x="13" y="132"/>
                    </a:lnTo>
                    <a:lnTo>
                      <a:pt x="11" y="129"/>
                    </a:lnTo>
                    <a:lnTo>
                      <a:pt x="10" y="127"/>
                    </a:lnTo>
                    <a:lnTo>
                      <a:pt x="9" y="123"/>
                    </a:lnTo>
                    <a:lnTo>
                      <a:pt x="7" y="120"/>
                    </a:lnTo>
                    <a:lnTo>
                      <a:pt x="6" y="118"/>
                    </a:lnTo>
                    <a:lnTo>
                      <a:pt x="5" y="114"/>
                    </a:lnTo>
                    <a:lnTo>
                      <a:pt x="5" y="111"/>
                    </a:lnTo>
                    <a:lnTo>
                      <a:pt x="4" y="107"/>
                    </a:lnTo>
                    <a:lnTo>
                      <a:pt x="2" y="103"/>
                    </a:lnTo>
                    <a:lnTo>
                      <a:pt x="2" y="100"/>
                    </a:lnTo>
                    <a:lnTo>
                      <a:pt x="1" y="97"/>
                    </a:lnTo>
                    <a:lnTo>
                      <a:pt x="1" y="93"/>
                    </a:lnTo>
                    <a:lnTo>
                      <a:pt x="1" y="89"/>
                    </a:lnTo>
                    <a:lnTo>
                      <a:pt x="1" y="85"/>
                    </a:lnTo>
                    <a:lnTo>
                      <a:pt x="0" y="81"/>
                    </a:lnTo>
                    <a:lnTo>
                      <a:pt x="0" y="78"/>
                    </a:lnTo>
                    <a:lnTo>
                      <a:pt x="0" y="74"/>
                    </a:lnTo>
                    <a:lnTo>
                      <a:pt x="0" y="71"/>
                    </a:lnTo>
                    <a:lnTo>
                      <a:pt x="0" y="67"/>
                    </a:lnTo>
                    <a:lnTo>
                      <a:pt x="0" y="63"/>
                    </a:lnTo>
                    <a:lnTo>
                      <a:pt x="1" y="59"/>
                    </a:lnTo>
                    <a:lnTo>
                      <a:pt x="1" y="57"/>
                    </a:lnTo>
                    <a:lnTo>
                      <a:pt x="1" y="53"/>
                    </a:lnTo>
                    <a:lnTo>
                      <a:pt x="2" y="49"/>
                    </a:lnTo>
                    <a:lnTo>
                      <a:pt x="2" y="46"/>
                    </a:lnTo>
                    <a:lnTo>
                      <a:pt x="4" y="43"/>
                    </a:lnTo>
                    <a:lnTo>
                      <a:pt x="4" y="40"/>
                    </a:lnTo>
                    <a:lnTo>
                      <a:pt x="5" y="36"/>
                    </a:lnTo>
                    <a:lnTo>
                      <a:pt x="6" y="33"/>
                    </a:lnTo>
                    <a:lnTo>
                      <a:pt x="6" y="30"/>
                    </a:lnTo>
                    <a:lnTo>
                      <a:pt x="7" y="27"/>
                    </a:lnTo>
                    <a:lnTo>
                      <a:pt x="9" y="24"/>
                    </a:lnTo>
                    <a:lnTo>
                      <a:pt x="10" y="22"/>
                    </a:lnTo>
                    <a:lnTo>
                      <a:pt x="11" y="19"/>
                    </a:lnTo>
                    <a:lnTo>
                      <a:pt x="13" y="17"/>
                    </a:lnTo>
                    <a:lnTo>
                      <a:pt x="14" y="14"/>
                    </a:lnTo>
                    <a:lnTo>
                      <a:pt x="15" y="13"/>
                    </a:lnTo>
                    <a:lnTo>
                      <a:pt x="16" y="10"/>
                    </a:lnTo>
                    <a:lnTo>
                      <a:pt x="18" y="9"/>
                    </a:lnTo>
                    <a:lnTo>
                      <a:pt x="22" y="5"/>
                    </a:lnTo>
                    <a:lnTo>
                      <a:pt x="23" y="4"/>
                    </a:lnTo>
                    <a:lnTo>
                      <a:pt x="26" y="4"/>
                    </a:lnTo>
                    <a:lnTo>
                      <a:pt x="27" y="2"/>
                    </a:lnTo>
                    <a:lnTo>
                      <a:pt x="28" y="1"/>
                    </a:lnTo>
                    <a:lnTo>
                      <a:pt x="31" y="1"/>
                    </a:lnTo>
                    <a:lnTo>
                      <a:pt x="32" y="1"/>
                    </a:lnTo>
                    <a:lnTo>
                      <a:pt x="33" y="1"/>
                    </a:lnTo>
                    <a:lnTo>
                      <a:pt x="36" y="0"/>
                    </a:lnTo>
                    <a:lnTo>
                      <a:pt x="37" y="1"/>
                    </a:lnTo>
                    <a:lnTo>
                      <a:pt x="39" y="1"/>
                    </a:lnTo>
                    <a:lnTo>
                      <a:pt x="41" y="1"/>
                    </a:lnTo>
                    <a:lnTo>
                      <a:pt x="42" y="2"/>
                    </a:lnTo>
                    <a:lnTo>
                      <a:pt x="44" y="4"/>
                    </a:lnTo>
                    <a:lnTo>
                      <a:pt x="46" y="4"/>
                    </a:lnTo>
                    <a:lnTo>
                      <a:pt x="48" y="5"/>
                    </a:lnTo>
                    <a:lnTo>
                      <a:pt x="49" y="8"/>
                    </a:lnTo>
                    <a:lnTo>
                      <a:pt x="50" y="9"/>
                    </a:lnTo>
                    <a:lnTo>
                      <a:pt x="53" y="10"/>
                    </a:lnTo>
                    <a:lnTo>
                      <a:pt x="54" y="11"/>
                    </a:lnTo>
                    <a:lnTo>
                      <a:pt x="55" y="14"/>
                    </a:lnTo>
                    <a:lnTo>
                      <a:pt x="57" y="17"/>
                    </a:lnTo>
                    <a:lnTo>
                      <a:pt x="58" y="18"/>
                    </a:lnTo>
                    <a:lnTo>
                      <a:pt x="59" y="20"/>
                    </a:lnTo>
                    <a:lnTo>
                      <a:pt x="61" y="23"/>
                    </a:lnTo>
                    <a:lnTo>
                      <a:pt x="62" y="27"/>
                    </a:lnTo>
                    <a:lnTo>
                      <a:pt x="63" y="30"/>
                    </a:lnTo>
                    <a:lnTo>
                      <a:pt x="64" y="32"/>
                    </a:lnTo>
                    <a:lnTo>
                      <a:pt x="66" y="35"/>
                    </a:lnTo>
                    <a:lnTo>
                      <a:pt x="66" y="39"/>
                    </a:lnTo>
                    <a:lnTo>
                      <a:pt x="67" y="43"/>
                    </a:lnTo>
                    <a:lnTo>
                      <a:pt x="68" y="45"/>
                    </a:lnTo>
                    <a:lnTo>
                      <a:pt x="67" y="46"/>
                    </a:lnTo>
                    <a:lnTo>
                      <a:pt x="66" y="43"/>
                    </a:lnTo>
                    <a:lnTo>
                      <a:pt x="66" y="40"/>
                    </a:lnTo>
                    <a:lnTo>
                      <a:pt x="64" y="37"/>
                    </a:lnTo>
                    <a:lnTo>
                      <a:pt x="63" y="33"/>
                    </a:lnTo>
                    <a:lnTo>
                      <a:pt x="62" y="31"/>
                    </a:lnTo>
                    <a:lnTo>
                      <a:pt x="61" y="28"/>
                    </a:lnTo>
                    <a:lnTo>
                      <a:pt x="61" y="26"/>
                    </a:lnTo>
                    <a:lnTo>
                      <a:pt x="59" y="23"/>
                    </a:lnTo>
                    <a:lnTo>
                      <a:pt x="57" y="20"/>
                    </a:lnTo>
                    <a:lnTo>
                      <a:pt x="55" y="18"/>
                    </a:lnTo>
                    <a:lnTo>
                      <a:pt x="54" y="17"/>
                    </a:lnTo>
                    <a:lnTo>
                      <a:pt x="53" y="14"/>
                    </a:lnTo>
                    <a:lnTo>
                      <a:pt x="51" y="13"/>
                    </a:lnTo>
                    <a:lnTo>
                      <a:pt x="50" y="10"/>
                    </a:lnTo>
                    <a:lnTo>
                      <a:pt x="49" y="9"/>
                    </a:lnTo>
                    <a:lnTo>
                      <a:pt x="48" y="8"/>
                    </a:lnTo>
                    <a:lnTo>
                      <a:pt x="45" y="6"/>
                    </a:lnTo>
                    <a:lnTo>
                      <a:pt x="44" y="6"/>
                    </a:lnTo>
                    <a:lnTo>
                      <a:pt x="42" y="5"/>
                    </a:lnTo>
                    <a:lnTo>
                      <a:pt x="41" y="4"/>
                    </a:lnTo>
                    <a:lnTo>
                      <a:pt x="39" y="4"/>
                    </a:lnTo>
                    <a:lnTo>
                      <a:pt x="37" y="4"/>
                    </a:lnTo>
                    <a:lnTo>
                      <a:pt x="36" y="4"/>
                    </a:lnTo>
                    <a:lnTo>
                      <a:pt x="33" y="4"/>
                    </a:lnTo>
                    <a:lnTo>
                      <a:pt x="32" y="4"/>
                    </a:lnTo>
                    <a:lnTo>
                      <a:pt x="31" y="4"/>
                    </a:lnTo>
                    <a:lnTo>
                      <a:pt x="28" y="4"/>
                    </a:lnTo>
                    <a:lnTo>
                      <a:pt x="27" y="5"/>
                    </a:lnTo>
                    <a:lnTo>
                      <a:pt x="26" y="6"/>
                    </a:lnTo>
                    <a:lnTo>
                      <a:pt x="24" y="6"/>
                    </a:lnTo>
                    <a:lnTo>
                      <a:pt x="22" y="8"/>
                    </a:lnTo>
                    <a:lnTo>
                      <a:pt x="19" y="11"/>
                    </a:lnTo>
                    <a:lnTo>
                      <a:pt x="18" y="13"/>
                    </a:lnTo>
                    <a:lnTo>
                      <a:pt x="16" y="14"/>
                    </a:lnTo>
                    <a:lnTo>
                      <a:pt x="15" y="17"/>
                    </a:lnTo>
                    <a:lnTo>
                      <a:pt x="14" y="19"/>
                    </a:lnTo>
                    <a:lnTo>
                      <a:pt x="13" y="20"/>
                    </a:lnTo>
                    <a:lnTo>
                      <a:pt x="11" y="24"/>
                    </a:lnTo>
                    <a:lnTo>
                      <a:pt x="10" y="26"/>
                    </a:lnTo>
                    <a:lnTo>
                      <a:pt x="9" y="28"/>
                    </a:lnTo>
                    <a:lnTo>
                      <a:pt x="7" y="32"/>
                    </a:lnTo>
                    <a:lnTo>
                      <a:pt x="6" y="35"/>
                    </a:lnTo>
                    <a:lnTo>
                      <a:pt x="6" y="37"/>
                    </a:lnTo>
                    <a:lnTo>
                      <a:pt x="5" y="41"/>
                    </a:lnTo>
                    <a:lnTo>
                      <a:pt x="5" y="44"/>
                    </a:lnTo>
                    <a:lnTo>
                      <a:pt x="4" y="46"/>
                    </a:lnTo>
                    <a:lnTo>
                      <a:pt x="4" y="50"/>
                    </a:lnTo>
                    <a:lnTo>
                      <a:pt x="2" y="53"/>
                    </a:lnTo>
                    <a:lnTo>
                      <a:pt x="2" y="57"/>
                    </a:lnTo>
                    <a:lnTo>
                      <a:pt x="2" y="61"/>
                    </a:lnTo>
                    <a:lnTo>
                      <a:pt x="1" y="63"/>
                    </a:lnTo>
                    <a:lnTo>
                      <a:pt x="1" y="67"/>
                    </a:lnTo>
                    <a:lnTo>
                      <a:pt x="1" y="71"/>
                    </a:lnTo>
                    <a:lnTo>
                      <a:pt x="1" y="75"/>
                    </a:lnTo>
                    <a:lnTo>
                      <a:pt x="1" y="78"/>
                    </a:lnTo>
                    <a:lnTo>
                      <a:pt x="1" y="81"/>
                    </a:lnTo>
                    <a:lnTo>
                      <a:pt x="1" y="85"/>
                    </a:lnTo>
                    <a:lnTo>
                      <a:pt x="2" y="89"/>
                    </a:lnTo>
                    <a:lnTo>
                      <a:pt x="2" y="92"/>
                    </a:lnTo>
                    <a:lnTo>
                      <a:pt x="2" y="96"/>
                    </a:lnTo>
                    <a:lnTo>
                      <a:pt x="4" y="100"/>
                    </a:lnTo>
                    <a:lnTo>
                      <a:pt x="4" y="102"/>
                    </a:lnTo>
                    <a:lnTo>
                      <a:pt x="5" y="106"/>
                    </a:lnTo>
                    <a:lnTo>
                      <a:pt x="5" y="110"/>
                    </a:lnTo>
                    <a:lnTo>
                      <a:pt x="6" y="113"/>
                    </a:lnTo>
                    <a:lnTo>
                      <a:pt x="7" y="116"/>
                    </a:lnTo>
                    <a:lnTo>
                      <a:pt x="9" y="119"/>
                    </a:lnTo>
                    <a:lnTo>
                      <a:pt x="9" y="122"/>
                    </a:lnTo>
                    <a:lnTo>
                      <a:pt x="10" y="124"/>
                    </a:lnTo>
                    <a:lnTo>
                      <a:pt x="11" y="127"/>
                    </a:lnTo>
                    <a:lnTo>
                      <a:pt x="13" y="129"/>
                    </a:lnTo>
                    <a:lnTo>
                      <a:pt x="14" y="132"/>
                    </a:lnTo>
                    <a:lnTo>
                      <a:pt x="15" y="135"/>
                    </a:lnTo>
                    <a:lnTo>
                      <a:pt x="16" y="137"/>
                    </a:lnTo>
                    <a:lnTo>
                      <a:pt x="18" y="138"/>
                    </a:lnTo>
                    <a:lnTo>
                      <a:pt x="20" y="140"/>
                    </a:lnTo>
                    <a:lnTo>
                      <a:pt x="22" y="142"/>
                    </a:lnTo>
                    <a:lnTo>
                      <a:pt x="23" y="144"/>
                    </a:lnTo>
                    <a:lnTo>
                      <a:pt x="24" y="145"/>
                    </a:lnTo>
                    <a:lnTo>
                      <a:pt x="26" y="146"/>
                    </a:lnTo>
                    <a:lnTo>
                      <a:pt x="28" y="147"/>
                    </a:lnTo>
                    <a:lnTo>
                      <a:pt x="31" y="149"/>
                    </a:lnTo>
                    <a:lnTo>
                      <a:pt x="32" y="149"/>
                    </a:lnTo>
                    <a:lnTo>
                      <a:pt x="35" y="150"/>
                    </a:lnTo>
                    <a:lnTo>
                      <a:pt x="36" y="150"/>
                    </a:lnTo>
                    <a:lnTo>
                      <a:pt x="37" y="150"/>
                    </a:lnTo>
                    <a:lnTo>
                      <a:pt x="40" y="150"/>
                    </a:lnTo>
                    <a:lnTo>
                      <a:pt x="41" y="149"/>
                    </a:lnTo>
                    <a:lnTo>
                      <a:pt x="42" y="149"/>
                    </a:lnTo>
                    <a:lnTo>
                      <a:pt x="45" y="147"/>
                    </a:lnTo>
                    <a:lnTo>
                      <a:pt x="46" y="147"/>
                    </a:lnTo>
                    <a:lnTo>
                      <a:pt x="48" y="146"/>
                    </a:lnTo>
                    <a:lnTo>
                      <a:pt x="49" y="145"/>
                    </a:lnTo>
                    <a:lnTo>
                      <a:pt x="51" y="144"/>
                    </a:lnTo>
                    <a:lnTo>
                      <a:pt x="53" y="142"/>
                    </a:lnTo>
                    <a:lnTo>
                      <a:pt x="54" y="140"/>
                    </a:lnTo>
                    <a:lnTo>
                      <a:pt x="55" y="138"/>
                    </a:lnTo>
                    <a:lnTo>
                      <a:pt x="57" y="136"/>
                    </a:lnTo>
                    <a:lnTo>
                      <a:pt x="58" y="135"/>
                    </a:lnTo>
                    <a:lnTo>
                      <a:pt x="59" y="132"/>
                    </a:lnTo>
                    <a:lnTo>
                      <a:pt x="61" y="129"/>
                    </a:lnTo>
                    <a:lnTo>
                      <a:pt x="62" y="127"/>
                    </a:lnTo>
                    <a:lnTo>
                      <a:pt x="63" y="124"/>
                    </a:lnTo>
                    <a:lnTo>
                      <a:pt x="64" y="122"/>
                    </a:lnTo>
                    <a:lnTo>
                      <a:pt x="64" y="118"/>
                    </a:lnTo>
                    <a:lnTo>
                      <a:pt x="66" y="115"/>
                    </a:lnTo>
                    <a:lnTo>
                      <a:pt x="67" y="113"/>
                    </a:lnTo>
                    <a:lnTo>
                      <a:pt x="67" y="109"/>
                    </a:lnTo>
                    <a:lnTo>
                      <a:pt x="68" y="106"/>
                    </a:lnTo>
                    <a:lnTo>
                      <a:pt x="68" y="102"/>
                    </a:lnTo>
                    <a:lnTo>
                      <a:pt x="68" y="100"/>
                    </a:lnTo>
                    <a:lnTo>
                      <a:pt x="70" y="96"/>
                    </a:lnTo>
                    <a:lnTo>
                      <a:pt x="70" y="92"/>
                    </a:lnTo>
                    <a:lnTo>
                      <a:pt x="70" y="89"/>
                    </a:lnTo>
                    <a:lnTo>
                      <a:pt x="71" y="85"/>
                    </a:lnTo>
                    <a:lnTo>
                      <a:pt x="71" y="83"/>
                    </a:lnTo>
                    <a:lnTo>
                      <a:pt x="71" y="79"/>
                    </a:lnTo>
                    <a:lnTo>
                      <a:pt x="71" y="75"/>
                    </a:lnTo>
                    <a:lnTo>
                      <a:pt x="71" y="71"/>
                    </a:lnTo>
                    <a:lnTo>
                      <a:pt x="70" y="67"/>
                    </a:lnTo>
                    <a:lnTo>
                      <a:pt x="70" y="65"/>
                    </a:lnTo>
                    <a:lnTo>
                      <a:pt x="70" y="61"/>
                    </a:lnTo>
                    <a:lnTo>
                      <a:pt x="68" y="57"/>
                    </a:lnTo>
                    <a:lnTo>
                      <a:pt x="68" y="53"/>
                    </a:lnTo>
                    <a:lnTo>
                      <a:pt x="67" y="50"/>
                    </a:lnTo>
                    <a:lnTo>
                      <a:pt x="67" y="46"/>
                    </a:lnTo>
                    <a:lnTo>
                      <a:pt x="68" y="45"/>
                    </a:lnTo>
                    <a:close/>
                  </a:path>
                </a:pathLst>
              </a:custGeom>
              <a:solidFill>
                <a:srgbClr val="808080"/>
              </a:solidFill>
              <a:ln w="9525">
                <a:noFill/>
                <a:round/>
                <a:headEnd/>
                <a:tailEnd/>
              </a:ln>
            </p:spPr>
            <p:txBody>
              <a:bodyPr/>
              <a:lstStyle/>
              <a:p>
                <a:endParaRPr lang="en-US"/>
              </a:p>
            </p:txBody>
          </p:sp>
          <p:sp>
            <p:nvSpPr>
              <p:cNvPr id="520" name="Freeform 666"/>
              <p:cNvSpPr>
                <a:spLocks/>
              </p:cNvSpPr>
              <p:nvPr/>
            </p:nvSpPr>
            <p:spPr bwMode="auto">
              <a:xfrm>
                <a:off x="2559" y="1277"/>
                <a:ext cx="56" cy="117"/>
              </a:xfrm>
              <a:custGeom>
                <a:avLst/>
                <a:gdLst>
                  <a:gd name="T0" fmla="*/ 20 w 56"/>
                  <a:gd name="T1" fmla="*/ 1 h 117"/>
                  <a:gd name="T2" fmla="*/ 25 w 56"/>
                  <a:gd name="T3" fmla="*/ 0 h 117"/>
                  <a:gd name="T4" fmla="*/ 30 w 56"/>
                  <a:gd name="T5" fmla="*/ 0 h 117"/>
                  <a:gd name="T6" fmla="*/ 34 w 56"/>
                  <a:gd name="T7" fmla="*/ 1 h 117"/>
                  <a:gd name="T8" fmla="*/ 38 w 56"/>
                  <a:gd name="T9" fmla="*/ 4 h 117"/>
                  <a:gd name="T10" fmla="*/ 42 w 56"/>
                  <a:gd name="T11" fmla="*/ 8 h 117"/>
                  <a:gd name="T12" fmla="*/ 45 w 56"/>
                  <a:gd name="T13" fmla="*/ 12 h 117"/>
                  <a:gd name="T14" fmla="*/ 46 w 56"/>
                  <a:gd name="T15" fmla="*/ 15 h 117"/>
                  <a:gd name="T16" fmla="*/ 48 w 56"/>
                  <a:gd name="T17" fmla="*/ 19 h 117"/>
                  <a:gd name="T18" fmla="*/ 50 w 56"/>
                  <a:gd name="T19" fmla="*/ 24 h 117"/>
                  <a:gd name="T20" fmla="*/ 52 w 56"/>
                  <a:gd name="T21" fmla="*/ 30 h 117"/>
                  <a:gd name="T22" fmla="*/ 55 w 56"/>
                  <a:gd name="T23" fmla="*/ 41 h 117"/>
                  <a:gd name="T24" fmla="*/ 55 w 56"/>
                  <a:gd name="T25" fmla="*/ 47 h 117"/>
                  <a:gd name="T26" fmla="*/ 56 w 56"/>
                  <a:gd name="T27" fmla="*/ 50 h 117"/>
                  <a:gd name="T28" fmla="*/ 56 w 56"/>
                  <a:gd name="T29" fmla="*/ 56 h 117"/>
                  <a:gd name="T30" fmla="*/ 56 w 56"/>
                  <a:gd name="T31" fmla="*/ 61 h 117"/>
                  <a:gd name="T32" fmla="*/ 56 w 56"/>
                  <a:gd name="T33" fmla="*/ 66 h 117"/>
                  <a:gd name="T34" fmla="*/ 55 w 56"/>
                  <a:gd name="T35" fmla="*/ 70 h 117"/>
                  <a:gd name="T36" fmla="*/ 55 w 56"/>
                  <a:gd name="T37" fmla="*/ 75 h 117"/>
                  <a:gd name="T38" fmla="*/ 54 w 56"/>
                  <a:gd name="T39" fmla="*/ 83 h 117"/>
                  <a:gd name="T40" fmla="*/ 52 w 56"/>
                  <a:gd name="T41" fmla="*/ 88 h 117"/>
                  <a:gd name="T42" fmla="*/ 51 w 56"/>
                  <a:gd name="T43" fmla="*/ 92 h 117"/>
                  <a:gd name="T44" fmla="*/ 50 w 56"/>
                  <a:gd name="T45" fmla="*/ 96 h 117"/>
                  <a:gd name="T46" fmla="*/ 47 w 56"/>
                  <a:gd name="T47" fmla="*/ 101 h 117"/>
                  <a:gd name="T48" fmla="*/ 45 w 56"/>
                  <a:gd name="T49" fmla="*/ 105 h 117"/>
                  <a:gd name="T50" fmla="*/ 43 w 56"/>
                  <a:gd name="T51" fmla="*/ 109 h 117"/>
                  <a:gd name="T52" fmla="*/ 38 w 56"/>
                  <a:gd name="T53" fmla="*/ 113 h 117"/>
                  <a:gd name="T54" fmla="*/ 34 w 56"/>
                  <a:gd name="T55" fmla="*/ 115 h 117"/>
                  <a:gd name="T56" fmla="*/ 29 w 56"/>
                  <a:gd name="T57" fmla="*/ 117 h 117"/>
                  <a:gd name="T58" fmla="*/ 24 w 56"/>
                  <a:gd name="T59" fmla="*/ 115 h 117"/>
                  <a:gd name="T60" fmla="*/ 19 w 56"/>
                  <a:gd name="T61" fmla="*/ 113 h 117"/>
                  <a:gd name="T62" fmla="*/ 15 w 56"/>
                  <a:gd name="T63" fmla="*/ 109 h 117"/>
                  <a:gd name="T64" fmla="*/ 12 w 56"/>
                  <a:gd name="T65" fmla="*/ 105 h 117"/>
                  <a:gd name="T66" fmla="*/ 10 w 56"/>
                  <a:gd name="T67" fmla="*/ 100 h 117"/>
                  <a:gd name="T68" fmla="*/ 7 w 56"/>
                  <a:gd name="T69" fmla="*/ 96 h 117"/>
                  <a:gd name="T70" fmla="*/ 6 w 56"/>
                  <a:gd name="T71" fmla="*/ 92 h 117"/>
                  <a:gd name="T72" fmla="*/ 4 w 56"/>
                  <a:gd name="T73" fmla="*/ 87 h 117"/>
                  <a:gd name="T74" fmla="*/ 2 w 56"/>
                  <a:gd name="T75" fmla="*/ 75 h 117"/>
                  <a:gd name="T76" fmla="*/ 0 w 56"/>
                  <a:gd name="T77" fmla="*/ 70 h 117"/>
                  <a:gd name="T78" fmla="*/ 0 w 56"/>
                  <a:gd name="T79" fmla="*/ 65 h 117"/>
                  <a:gd name="T80" fmla="*/ 0 w 56"/>
                  <a:gd name="T81" fmla="*/ 59 h 117"/>
                  <a:gd name="T82" fmla="*/ 0 w 56"/>
                  <a:gd name="T83" fmla="*/ 54 h 117"/>
                  <a:gd name="T84" fmla="*/ 0 w 56"/>
                  <a:gd name="T85" fmla="*/ 49 h 117"/>
                  <a:gd name="T86" fmla="*/ 0 w 56"/>
                  <a:gd name="T87" fmla="*/ 44 h 117"/>
                  <a:gd name="T88" fmla="*/ 2 w 56"/>
                  <a:gd name="T89" fmla="*/ 37 h 117"/>
                  <a:gd name="T90" fmla="*/ 3 w 56"/>
                  <a:gd name="T91" fmla="*/ 31 h 117"/>
                  <a:gd name="T92" fmla="*/ 4 w 56"/>
                  <a:gd name="T93" fmla="*/ 26 h 117"/>
                  <a:gd name="T94" fmla="*/ 6 w 56"/>
                  <a:gd name="T95" fmla="*/ 21 h 117"/>
                  <a:gd name="T96" fmla="*/ 8 w 56"/>
                  <a:gd name="T97" fmla="*/ 15 h 117"/>
                  <a:gd name="T98" fmla="*/ 11 w 56"/>
                  <a:gd name="T99" fmla="*/ 10 h 117"/>
                  <a:gd name="T100" fmla="*/ 13 w 56"/>
                  <a:gd name="T101" fmla="*/ 6 h 1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
                  <a:gd name="T154" fmla="*/ 0 h 117"/>
                  <a:gd name="T155" fmla="*/ 56 w 56"/>
                  <a:gd name="T156" fmla="*/ 117 h 1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 h="117">
                    <a:moveTo>
                      <a:pt x="16" y="5"/>
                    </a:moveTo>
                    <a:lnTo>
                      <a:pt x="17" y="2"/>
                    </a:lnTo>
                    <a:lnTo>
                      <a:pt x="19" y="2"/>
                    </a:lnTo>
                    <a:lnTo>
                      <a:pt x="20" y="1"/>
                    </a:lnTo>
                    <a:lnTo>
                      <a:pt x="21" y="1"/>
                    </a:lnTo>
                    <a:lnTo>
                      <a:pt x="22" y="0"/>
                    </a:lnTo>
                    <a:lnTo>
                      <a:pt x="24" y="0"/>
                    </a:lnTo>
                    <a:lnTo>
                      <a:pt x="25" y="0"/>
                    </a:lnTo>
                    <a:lnTo>
                      <a:pt x="26" y="0"/>
                    </a:lnTo>
                    <a:lnTo>
                      <a:pt x="28" y="0"/>
                    </a:lnTo>
                    <a:lnTo>
                      <a:pt x="29" y="0"/>
                    </a:lnTo>
                    <a:lnTo>
                      <a:pt x="30" y="0"/>
                    </a:lnTo>
                    <a:lnTo>
                      <a:pt x="32" y="0"/>
                    </a:lnTo>
                    <a:lnTo>
                      <a:pt x="33" y="0"/>
                    </a:lnTo>
                    <a:lnTo>
                      <a:pt x="33" y="1"/>
                    </a:lnTo>
                    <a:lnTo>
                      <a:pt x="34" y="1"/>
                    </a:lnTo>
                    <a:lnTo>
                      <a:pt x="35" y="2"/>
                    </a:lnTo>
                    <a:lnTo>
                      <a:pt x="37" y="2"/>
                    </a:lnTo>
                    <a:lnTo>
                      <a:pt x="37" y="4"/>
                    </a:lnTo>
                    <a:lnTo>
                      <a:pt x="38" y="4"/>
                    </a:lnTo>
                    <a:lnTo>
                      <a:pt x="39" y="5"/>
                    </a:lnTo>
                    <a:lnTo>
                      <a:pt x="41" y="6"/>
                    </a:lnTo>
                    <a:lnTo>
                      <a:pt x="41" y="8"/>
                    </a:lnTo>
                    <a:lnTo>
                      <a:pt x="42" y="8"/>
                    </a:lnTo>
                    <a:lnTo>
                      <a:pt x="42" y="9"/>
                    </a:lnTo>
                    <a:lnTo>
                      <a:pt x="43" y="9"/>
                    </a:lnTo>
                    <a:lnTo>
                      <a:pt x="43" y="10"/>
                    </a:lnTo>
                    <a:lnTo>
                      <a:pt x="45" y="12"/>
                    </a:lnTo>
                    <a:lnTo>
                      <a:pt x="45" y="13"/>
                    </a:lnTo>
                    <a:lnTo>
                      <a:pt x="46" y="13"/>
                    </a:lnTo>
                    <a:lnTo>
                      <a:pt x="46" y="14"/>
                    </a:lnTo>
                    <a:lnTo>
                      <a:pt x="46" y="15"/>
                    </a:lnTo>
                    <a:lnTo>
                      <a:pt x="47" y="15"/>
                    </a:lnTo>
                    <a:lnTo>
                      <a:pt x="47" y="17"/>
                    </a:lnTo>
                    <a:lnTo>
                      <a:pt x="47" y="18"/>
                    </a:lnTo>
                    <a:lnTo>
                      <a:pt x="48" y="19"/>
                    </a:lnTo>
                    <a:lnTo>
                      <a:pt x="48" y="21"/>
                    </a:lnTo>
                    <a:lnTo>
                      <a:pt x="50" y="22"/>
                    </a:lnTo>
                    <a:lnTo>
                      <a:pt x="50" y="23"/>
                    </a:lnTo>
                    <a:lnTo>
                      <a:pt x="50" y="24"/>
                    </a:lnTo>
                    <a:lnTo>
                      <a:pt x="51" y="24"/>
                    </a:lnTo>
                    <a:lnTo>
                      <a:pt x="51" y="26"/>
                    </a:lnTo>
                    <a:lnTo>
                      <a:pt x="51" y="27"/>
                    </a:lnTo>
                    <a:lnTo>
                      <a:pt x="52" y="30"/>
                    </a:lnTo>
                    <a:lnTo>
                      <a:pt x="54" y="34"/>
                    </a:lnTo>
                    <a:lnTo>
                      <a:pt x="54" y="37"/>
                    </a:lnTo>
                    <a:lnTo>
                      <a:pt x="54" y="39"/>
                    </a:lnTo>
                    <a:lnTo>
                      <a:pt x="55" y="41"/>
                    </a:lnTo>
                    <a:lnTo>
                      <a:pt x="55" y="43"/>
                    </a:lnTo>
                    <a:lnTo>
                      <a:pt x="55" y="44"/>
                    </a:lnTo>
                    <a:lnTo>
                      <a:pt x="55" y="45"/>
                    </a:lnTo>
                    <a:lnTo>
                      <a:pt x="55" y="47"/>
                    </a:lnTo>
                    <a:lnTo>
                      <a:pt x="55" y="48"/>
                    </a:lnTo>
                    <a:lnTo>
                      <a:pt x="55" y="49"/>
                    </a:lnTo>
                    <a:lnTo>
                      <a:pt x="55" y="50"/>
                    </a:lnTo>
                    <a:lnTo>
                      <a:pt x="56" y="50"/>
                    </a:lnTo>
                    <a:lnTo>
                      <a:pt x="56" y="52"/>
                    </a:lnTo>
                    <a:lnTo>
                      <a:pt x="56" y="53"/>
                    </a:lnTo>
                    <a:lnTo>
                      <a:pt x="56" y="54"/>
                    </a:lnTo>
                    <a:lnTo>
                      <a:pt x="56" y="56"/>
                    </a:lnTo>
                    <a:lnTo>
                      <a:pt x="56" y="57"/>
                    </a:lnTo>
                    <a:lnTo>
                      <a:pt x="56" y="58"/>
                    </a:lnTo>
                    <a:lnTo>
                      <a:pt x="56" y="59"/>
                    </a:lnTo>
                    <a:lnTo>
                      <a:pt x="56" y="61"/>
                    </a:lnTo>
                    <a:lnTo>
                      <a:pt x="56" y="62"/>
                    </a:lnTo>
                    <a:lnTo>
                      <a:pt x="56" y="63"/>
                    </a:lnTo>
                    <a:lnTo>
                      <a:pt x="56" y="65"/>
                    </a:lnTo>
                    <a:lnTo>
                      <a:pt x="56" y="66"/>
                    </a:lnTo>
                    <a:lnTo>
                      <a:pt x="56" y="67"/>
                    </a:lnTo>
                    <a:lnTo>
                      <a:pt x="56" y="69"/>
                    </a:lnTo>
                    <a:lnTo>
                      <a:pt x="55" y="69"/>
                    </a:lnTo>
                    <a:lnTo>
                      <a:pt x="55" y="70"/>
                    </a:lnTo>
                    <a:lnTo>
                      <a:pt x="55" y="71"/>
                    </a:lnTo>
                    <a:lnTo>
                      <a:pt x="55" y="72"/>
                    </a:lnTo>
                    <a:lnTo>
                      <a:pt x="55" y="74"/>
                    </a:lnTo>
                    <a:lnTo>
                      <a:pt x="55" y="75"/>
                    </a:lnTo>
                    <a:lnTo>
                      <a:pt x="55" y="76"/>
                    </a:lnTo>
                    <a:lnTo>
                      <a:pt x="54" y="79"/>
                    </a:lnTo>
                    <a:lnTo>
                      <a:pt x="54" y="80"/>
                    </a:lnTo>
                    <a:lnTo>
                      <a:pt x="54" y="83"/>
                    </a:lnTo>
                    <a:lnTo>
                      <a:pt x="54" y="84"/>
                    </a:lnTo>
                    <a:lnTo>
                      <a:pt x="54" y="85"/>
                    </a:lnTo>
                    <a:lnTo>
                      <a:pt x="52" y="87"/>
                    </a:lnTo>
                    <a:lnTo>
                      <a:pt x="52" y="88"/>
                    </a:lnTo>
                    <a:lnTo>
                      <a:pt x="52" y="89"/>
                    </a:lnTo>
                    <a:lnTo>
                      <a:pt x="52" y="91"/>
                    </a:lnTo>
                    <a:lnTo>
                      <a:pt x="51" y="91"/>
                    </a:lnTo>
                    <a:lnTo>
                      <a:pt x="51" y="92"/>
                    </a:lnTo>
                    <a:lnTo>
                      <a:pt x="51" y="93"/>
                    </a:lnTo>
                    <a:lnTo>
                      <a:pt x="51" y="94"/>
                    </a:lnTo>
                    <a:lnTo>
                      <a:pt x="50" y="94"/>
                    </a:lnTo>
                    <a:lnTo>
                      <a:pt x="50" y="96"/>
                    </a:lnTo>
                    <a:lnTo>
                      <a:pt x="50" y="97"/>
                    </a:lnTo>
                    <a:lnTo>
                      <a:pt x="48" y="98"/>
                    </a:lnTo>
                    <a:lnTo>
                      <a:pt x="48" y="100"/>
                    </a:lnTo>
                    <a:lnTo>
                      <a:pt x="47" y="101"/>
                    </a:lnTo>
                    <a:lnTo>
                      <a:pt x="47" y="102"/>
                    </a:lnTo>
                    <a:lnTo>
                      <a:pt x="46" y="104"/>
                    </a:lnTo>
                    <a:lnTo>
                      <a:pt x="46" y="105"/>
                    </a:lnTo>
                    <a:lnTo>
                      <a:pt x="45" y="105"/>
                    </a:lnTo>
                    <a:lnTo>
                      <a:pt x="45" y="106"/>
                    </a:lnTo>
                    <a:lnTo>
                      <a:pt x="45" y="107"/>
                    </a:lnTo>
                    <a:lnTo>
                      <a:pt x="43" y="107"/>
                    </a:lnTo>
                    <a:lnTo>
                      <a:pt x="43" y="109"/>
                    </a:lnTo>
                    <a:lnTo>
                      <a:pt x="42" y="109"/>
                    </a:lnTo>
                    <a:lnTo>
                      <a:pt x="42" y="110"/>
                    </a:lnTo>
                    <a:lnTo>
                      <a:pt x="41" y="111"/>
                    </a:lnTo>
                    <a:lnTo>
                      <a:pt x="38" y="113"/>
                    </a:lnTo>
                    <a:lnTo>
                      <a:pt x="38" y="114"/>
                    </a:lnTo>
                    <a:lnTo>
                      <a:pt x="37" y="114"/>
                    </a:lnTo>
                    <a:lnTo>
                      <a:pt x="35" y="115"/>
                    </a:lnTo>
                    <a:lnTo>
                      <a:pt x="34" y="115"/>
                    </a:lnTo>
                    <a:lnTo>
                      <a:pt x="33" y="117"/>
                    </a:lnTo>
                    <a:lnTo>
                      <a:pt x="32" y="117"/>
                    </a:lnTo>
                    <a:lnTo>
                      <a:pt x="30" y="117"/>
                    </a:lnTo>
                    <a:lnTo>
                      <a:pt x="29" y="117"/>
                    </a:lnTo>
                    <a:lnTo>
                      <a:pt x="28" y="117"/>
                    </a:lnTo>
                    <a:lnTo>
                      <a:pt x="26" y="117"/>
                    </a:lnTo>
                    <a:lnTo>
                      <a:pt x="25" y="117"/>
                    </a:lnTo>
                    <a:lnTo>
                      <a:pt x="24" y="115"/>
                    </a:lnTo>
                    <a:lnTo>
                      <a:pt x="22" y="115"/>
                    </a:lnTo>
                    <a:lnTo>
                      <a:pt x="21" y="114"/>
                    </a:lnTo>
                    <a:lnTo>
                      <a:pt x="20" y="114"/>
                    </a:lnTo>
                    <a:lnTo>
                      <a:pt x="19" y="113"/>
                    </a:lnTo>
                    <a:lnTo>
                      <a:pt x="17" y="111"/>
                    </a:lnTo>
                    <a:lnTo>
                      <a:pt x="16" y="110"/>
                    </a:lnTo>
                    <a:lnTo>
                      <a:pt x="15" y="110"/>
                    </a:lnTo>
                    <a:lnTo>
                      <a:pt x="15" y="109"/>
                    </a:lnTo>
                    <a:lnTo>
                      <a:pt x="13" y="107"/>
                    </a:lnTo>
                    <a:lnTo>
                      <a:pt x="13" y="106"/>
                    </a:lnTo>
                    <a:lnTo>
                      <a:pt x="12" y="106"/>
                    </a:lnTo>
                    <a:lnTo>
                      <a:pt x="12" y="105"/>
                    </a:lnTo>
                    <a:lnTo>
                      <a:pt x="11" y="104"/>
                    </a:lnTo>
                    <a:lnTo>
                      <a:pt x="11" y="102"/>
                    </a:lnTo>
                    <a:lnTo>
                      <a:pt x="10" y="101"/>
                    </a:lnTo>
                    <a:lnTo>
                      <a:pt x="10" y="100"/>
                    </a:lnTo>
                    <a:lnTo>
                      <a:pt x="8" y="98"/>
                    </a:lnTo>
                    <a:lnTo>
                      <a:pt x="8" y="97"/>
                    </a:lnTo>
                    <a:lnTo>
                      <a:pt x="7" y="97"/>
                    </a:lnTo>
                    <a:lnTo>
                      <a:pt x="7" y="96"/>
                    </a:lnTo>
                    <a:lnTo>
                      <a:pt x="7" y="94"/>
                    </a:lnTo>
                    <a:lnTo>
                      <a:pt x="7" y="93"/>
                    </a:lnTo>
                    <a:lnTo>
                      <a:pt x="6" y="93"/>
                    </a:lnTo>
                    <a:lnTo>
                      <a:pt x="6" y="92"/>
                    </a:lnTo>
                    <a:lnTo>
                      <a:pt x="6" y="91"/>
                    </a:lnTo>
                    <a:lnTo>
                      <a:pt x="4" y="89"/>
                    </a:lnTo>
                    <a:lnTo>
                      <a:pt x="4" y="88"/>
                    </a:lnTo>
                    <a:lnTo>
                      <a:pt x="4" y="87"/>
                    </a:lnTo>
                    <a:lnTo>
                      <a:pt x="4" y="85"/>
                    </a:lnTo>
                    <a:lnTo>
                      <a:pt x="3" y="83"/>
                    </a:lnTo>
                    <a:lnTo>
                      <a:pt x="2" y="78"/>
                    </a:lnTo>
                    <a:lnTo>
                      <a:pt x="2" y="75"/>
                    </a:lnTo>
                    <a:lnTo>
                      <a:pt x="2" y="74"/>
                    </a:lnTo>
                    <a:lnTo>
                      <a:pt x="2" y="72"/>
                    </a:lnTo>
                    <a:lnTo>
                      <a:pt x="0" y="71"/>
                    </a:lnTo>
                    <a:lnTo>
                      <a:pt x="0" y="70"/>
                    </a:lnTo>
                    <a:lnTo>
                      <a:pt x="0" y="69"/>
                    </a:lnTo>
                    <a:lnTo>
                      <a:pt x="0" y="67"/>
                    </a:lnTo>
                    <a:lnTo>
                      <a:pt x="0" y="66"/>
                    </a:lnTo>
                    <a:lnTo>
                      <a:pt x="0" y="65"/>
                    </a:lnTo>
                    <a:lnTo>
                      <a:pt x="0" y="63"/>
                    </a:lnTo>
                    <a:lnTo>
                      <a:pt x="0" y="62"/>
                    </a:lnTo>
                    <a:lnTo>
                      <a:pt x="0" y="61"/>
                    </a:lnTo>
                    <a:lnTo>
                      <a:pt x="0" y="59"/>
                    </a:lnTo>
                    <a:lnTo>
                      <a:pt x="0" y="58"/>
                    </a:lnTo>
                    <a:lnTo>
                      <a:pt x="0" y="57"/>
                    </a:lnTo>
                    <a:lnTo>
                      <a:pt x="0" y="56"/>
                    </a:lnTo>
                    <a:lnTo>
                      <a:pt x="0" y="54"/>
                    </a:lnTo>
                    <a:lnTo>
                      <a:pt x="0" y="53"/>
                    </a:lnTo>
                    <a:lnTo>
                      <a:pt x="0" y="52"/>
                    </a:lnTo>
                    <a:lnTo>
                      <a:pt x="0" y="50"/>
                    </a:lnTo>
                    <a:lnTo>
                      <a:pt x="0" y="49"/>
                    </a:lnTo>
                    <a:lnTo>
                      <a:pt x="0" y="48"/>
                    </a:lnTo>
                    <a:lnTo>
                      <a:pt x="0" y="47"/>
                    </a:lnTo>
                    <a:lnTo>
                      <a:pt x="0" y="45"/>
                    </a:lnTo>
                    <a:lnTo>
                      <a:pt x="0" y="44"/>
                    </a:lnTo>
                    <a:lnTo>
                      <a:pt x="0" y="43"/>
                    </a:lnTo>
                    <a:lnTo>
                      <a:pt x="2" y="41"/>
                    </a:lnTo>
                    <a:lnTo>
                      <a:pt x="2" y="40"/>
                    </a:lnTo>
                    <a:lnTo>
                      <a:pt x="2" y="37"/>
                    </a:lnTo>
                    <a:lnTo>
                      <a:pt x="2" y="36"/>
                    </a:lnTo>
                    <a:lnTo>
                      <a:pt x="2" y="34"/>
                    </a:lnTo>
                    <a:lnTo>
                      <a:pt x="3" y="32"/>
                    </a:lnTo>
                    <a:lnTo>
                      <a:pt x="3" y="31"/>
                    </a:lnTo>
                    <a:lnTo>
                      <a:pt x="3" y="30"/>
                    </a:lnTo>
                    <a:lnTo>
                      <a:pt x="3" y="28"/>
                    </a:lnTo>
                    <a:lnTo>
                      <a:pt x="4" y="27"/>
                    </a:lnTo>
                    <a:lnTo>
                      <a:pt x="4" y="26"/>
                    </a:lnTo>
                    <a:lnTo>
                      <a:pt x="4" y="24"/>
                    </a:lnTo>
                    <a:lnTo>
                      <a:pt x="6" y="23"/>
                    </a:lnTo>
                    <a:lnTo>
                      <a:pt x="6" y="22"/>
                    </a:lnTo>
                    <a:lnTo>
                      <a:pt x="6" y="21"/>
                    </a:lnTo>
                    <a:lnTo>
                      <a:pt x="7" y="19"/>
                    </a:lnTo>
                    <a:lnTo>
                      <a:pt x="7" y="18"/>
                    </a:lnTo>
                    <a:lnTo>
                      <a:pt x="8" y="17"/>
                    </a:lnTo>
                    <a:lnTo>
                      <a:pt x="8" y="15"/>
                    </a:lnTo>
                    <a:lnTo>
                      <a:pt x="10" y="14"/>
                    </a:lnTo>
                    <a:lnTo>
                      <a:pt x="10" y="13"/>
                    </a:lnTo>
                    <a:lnTo>
                      <a:pt x="11" y="12"/>
                    </a:lnTo>
                    <a:lnTo>
                      <a:pt x="11" y="10"/>
                    </a:lnTo>
                    <a:lnTo>
                      <a:pt x="12" y="10"/>
                    </a:lnTo>
                    <a:lnTo>
                      <a:pt x="12" y="9"/>
                    </a:lnTo>
                    <a:lnTo>
                      <a:pt x="13" y="8"/>
                    </a:lnTo>
                    <a:lnTo>
                      <a:pt x="13" y="6"/>
                    </a:lnTo>
                    <a:lnTo>
                      <a:pt x="15" y="6"/>
                    </a:lnTo>
                    <a:lnTo>
                      <a:pt x="16" y="5"/>
                    </a:lnTo>
                    <a:close/>
                  </a:path>
                </a:pathLst>
              </a:custGeom>
              <a:solidFill>
                <a:srgbClr val="808080"/>
              </a:solidFill>
              <a:ln w="9525">
                <a:noFill/>
                <a:round/>
                <a:headEnd/>
                <a:tailEnd/>
              </a:ln>
            </p:spPr>
            <p:txBody>
              <a:bodyPr/>
              <a:lstStyle/>
              <a:p>
                <a:endParaRPr lang="en-US"/>
              </a:p>
            </p:txBody>
          </p:sp>
          <p:sp>
            <p:nvSpPr>
              <p:cNvPr id="521" name="Freeform 667"/>
              <p:cNvSpPr>
                <a:spLocks/>
              </p:cNvSpPr>
              <p:nvPr/>
            </p:nvSpPr>
            <p:spPr bwMode="auto">
              <a:xfrm>
                <a:off x="2558" y="1276"/>
                <a:ext cx="57" cy="119"/>
              </a:xfrm>
              <a:custGeom>
                <a:avLst/>
                <a:gdLst>
                  <a:gd name="T0" fmla="*/ 57 w 57"/>
                  <a:gd name="T1" fmla="*/ 46 h 119"/>
                  <a:gd name="T2" fmla="*/ 57 w 57"/>
                  <a:gd name="T3" fmla="*/ 58 h 119"/>
                  <a:gd name="T4" fmla="*/ 57 w 57"/>
                  <a:gd name="T5" fmla="*/ 70 h 119"/>
                  <a:gd name="T6" fmla="*/ 56 w 57"/>
                  <a:gd name="T7" fmla="*/ 83 h 119"/>
                  <a:gd name="T8" fmla="*/ 53 w 57"/>
                  <a:gd name="T9" fmla="*/ 93 h 119"/>
                  <a:gd name="T10" fmla="*/ 49 w 57"/>
                  <a:gd name="T11" fmla="*/ 102 h 119"/>
                  <a:gd name="T12" fmla="*/ 44 w 57"/>
                  <a:gd name="T13" fmla="*/ 111 h 119"/>
                  <a:gd name="T14" fmla="*/ 39 w 57"/>
                  <a:gd name="T15" fmla="*/ 116 h 119"/>
                  <a:gd name="T16" fmla="*/ 34 w 57"/>
                  <a:gd name="T17" fmla="*/ 119 h 119"/>
                  <a:gd name="T18" fmla="*/ 27 w 57"/>
                  <a:gd name="T19" fmla="*/ 119 h 119"/>
                  <a:gd name="T20" fmla="*/ 22 w 57"/>
                  <a:gd name="T21" fmla="*/ 116 h 119"/>
                  <a:gd name="T22" fmla="*/ 17 w 57"/>
                  <a:gd name="T23" fmla="*/ 112 h 119"/>
                  <a:gd name="T24" fmla="*/ 12 w 57"/>
                  <a:gd name="T25" fmla="*/ 105 h 119"/>
                  <a:gd name="T26" fmla="*/ 8 w 57"/>
                  <a:gd name="T27" fmla="*/ 97 h 119"/>
                  <a:gd name="T28" fmla="*/ 4 w 57"/>
                  <a:gd name="T29" fmla="*/ 86 h 119"/>
                  <a:gd name="T30" fmla="*/ 1 w 57"/>
                  <a:gd name="T31" fmla="*/ 75 h 119"/>
                  <a:gd name="T32" fmla="*/ 0 w 57"/>
                  <a:gd name="T33" fmla="*/ 63 h 119"/>
                  <a:gd name="T34" fmla="*/ 1 w 57"/>
                  <a:gd name="T35" fmla="*/ 49 h 119"/>
                  <a:gd name="T36" fmla="*/ 3 w 57"/>
                  <a:gd name="T37" fmla="*/ 32 h 119"/>
                  <a:gd name="T38" fmla="*/ 7 w 57"/>
                  <a:gd name="T39" fmla="*/ 23 h 119"/>
                  <a:gd name="T40" fmla="*/ 9 w 57"/>
                  <a:gd name="T41" fmla="*/ 14 h 119"/>
                  <a:gd name="T42" fmla="*/ 14 w 57"/>
                  <a:gd name="T43" fmla="*/ 7 h 119"/>
                  <a:gd name="T44" fmla="*/ 23 w 57"/>
                  <a:gd name="T45" fmla="*/ 0 h 119"/>
                  <a:gd name="T46" fmla="*/ 29 w 57"/>
                  <a:gd name="T47" fmla="*/ 0 h 119"/>
                  <a:gd name="T48" fmla="*/ 34 w 57"/>
                  <a:gd name="T49" fmla="*/ 1 h 119"/>
                  <a:gd name="T50" fmla="*/ 42 w 57"/>
                  <a:gd name="T51" fmla="*/ 7 h 119"/>
                  <a:gd name="T52" fmla="*/ 47 w 57"/>
                  <a:gd name="T53" fmla="*/ 13 h 119"/>
                  <a:gd name="T54" fmla="*/ 51 w 57"/>
                  <a:gd name="T55" fmla="*/ 22 h 119"/>
                  <a:gd name="T56" fmla="*/ 55 w 57"/>
                  <a:gd name="T57" fmla="*/ 35 h 119"/>
                  <a:gd name="T58" fmla="*/ 51 w 57"/>
                  <a:gd name="T59" fmla="*/ 25 h 119"/>
                  <a:gd name="T60" fmla="*/ 47 w 57"/>
                  <a:gd name="T61" fmla="*/ 16 h 119"/>
                  <a:gd name="T62" fmla="*/ 43 w 57"/>
                  <a:gd name="T63" fmla="*/ 10 h 119"/>
                  <a:gd name="T64" fmla="*/ 35 w 57"/>
                  <a:gd name="T65" fmla="*/ 3 h 119"/>
                  <a:gd name="T66" fmla="*/ 30 w 57"/>
                  <a:gd name="T67" fmla="*/ 2 h 119"/>
                  <a:gd name="T68" fmla="*/ 25 w 57"/>
                  <a:gd name="T69" fmla="*/ 2 h 119"/>
                  <a:gd name="T70" fmla="*/ 20 w 57"/>
                  <a:gd name="T71" fmla="*/ 5 h 119"/>
                  <a:gd name="T72" fmla="*/ 12 w 57"/>
                  <a:gd name="T73" fmla="*/ 14 h 119"/>
                  <a:gd name="T74" fmla="*/ 8 w 57"/>
                  <a:gd name="T75" fmla="*/ 22 h 119"/>
                  <a:gd name="T76" fmla="*/ 5 w 57"/>
                  <a:gd name="T77" fmla="*/ 31 h 119"/>
                  <a:gd name="T78" fmla="*/ 3 w 57"/>
                  <a:gd name="T79" fmla="*/ 46 h 119"/>
                  <a:gd name="T80" fmla="*/ 1 w 57"/>
                  <a:gd name="T81" fmla="*/ 60 h 119"/>
                  <a:gd name="T82" fmla="*/ 3 w 57"/>
                  <a:gd name="T83" fmla="*/ 71 h 119"/>
                  <a:gd name="T84" fmla="*/ 4 w 57"/>
                  <a:gd name="T85" fmla="*/ 83 h 119"/>
                  <a:gd name="T86" fmla="*/ 8 w 57"/>
                  <a:gd name="T87" fmla="*/ 93 h 119"/>
                  <a:gd name="T88" fmla="*/ 12 w 57"/>
                  <a:gd name="T89" fmla="*/ 101 h 119"/>
                  <a:gd name="T90" fmla="*/ 17 w 57"/>
                  <a:gd name="T91" fmla="*/ 108 h 119"/>
                  <a:gd name="T92" fmla="*/ 21 w 57"/>
                  <a:gd name="T93" fmla="*/ 114 h 119"/>
                  <a:gd name="T94" fmla="*/ 26 w 57"/>
                  <a:gd name="T95" fmla="*/ 115 h 119"/>
                  <a:gd name="T96" fmla="*/ 31 w 57"/>
                  <a:gd name="T97" fmla="*/ 116 h 119"/>
                  <a:gd name="T98" fmla="*/ 38 w 57"/>
                  <a:gd name="T99" fmla="*/ 114 h 119"/>
                  <a:gd name="T100" fmla="*/ 42 w 57"/>
                  <a:gd name="T101" fmla="*/ 110 h 119"/>
                  <a:gd name="T102" fmla="*/ 48 w 57"/>
                  <a:gd name="T103" fmla="*/ 102 h 119"/>
                  <a:gd name="T104" fmla="*/ 51 w 57"/>
                  <a:gd name="T105" fmla="*/ 94 h 119"/>
                  <a:gd name="T106" fmla="*/ 53 w 57"/>
                  <a:gd name="T107" fmla="*/ 84 h 119"/>
                  <a:gd name="T108" fmla="*/ 56 w 57"/>
                  <a:gd name="T109" fmla="*/ 71 h 119"/>
                  <a:gd name="T110" fmla="*/ 56 w 57"/>
                  <a:gd name="T111" fmla="*/ 60 h 119"/>
                  <a:gd name="T112" fmla="*/ 56 w 57"/>
                  <a:gd name="T113" fmla="*/ 49 h 119"/>
                  <a:gd name="T114" fmla="*/ 53 w 57"/>
                  <a:gd name="T115" fmla="*/ 36 h 1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7"/>
                  <a:gd name="T175" fmla="*/ 0 h 119"/>
                  <a:gd name="T176" fmla="*/ 57 w 57"/>
                  <a:gd name="T177" fmla="*/ 119 h 1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7" h="119">
                    <a:moveTo>
                      <a:pt x="55" y="35"/>
                    </a:moveTo>
                    <a:lnTo>
                      <a:pt x="56" y="40"/>
                    </a:lnTo>
                    <a:lnTo>
                      <a:pt x="56" y="42"/>
                    </a:lnTo>
                    <a:lnTo>
                      <a:pt x="57" y="46"/>
                    </a:lnTo>
                    <a:lnTo>
                      <a:pt x="57" y="49"/>
                    </a:lnTo>
                    <a:lnTo>
                      <a:pt x="57" y="51"/>
                    </a:lnTo>
                    <a:lnTo>
                      <a:pt x="57" y="54"/>
                    </a:lnTo>
                    <a:lnTo>
                      <a:pt x="57" y="58"/>
                    </a:lnTo>
                    <a:lnTo>
                      <a:pt x="57" y="60"/>
                    </a:lnTo>
                    <a:lnTo>
                      <a:pt x="57" y="63"/>
                    </a:lnTo>
                    <a:lnTo>
                      <a:pt x="57" y="66"/>
                    </a:lnTo>
                    <a:lnTo>
                      <a:pt x="57" y="70"/>
                    </a:lnTo>
                    <a:lnTo>
                      <a:pt x="57" y="72"/>
                    </a:lnTo>
                    <a:lnTo>
                      <a:pt x="57" y="75"/>
                    </a:lnTo>
                    <a:lnTo>
                      <a:pt x="56" y="80"/>
                    </a:lnTo>
                    <a:lnTo>
                      <a:pt x="56" y="83"/>
                    </a:lnTo>
                    <a:lnTo>
                      <a:pt x="55" y="85"/>
                    </a:lnTo>
                    <a:lnTo>
                      <a:pt x="55" y="88"/>
                    </a:lnTo>
                    <a:lnTo>
                      <a:pt x="53" y="90"/>
                    </a:lnTo>
                    <a:lnTo>
                      <a:pt x="53" y="93"/>
                    </a:lnTo>
                    <a:lnTo>
                      <a:pt x="52" y="95"/>
                    </a:lnTo>
                    <a:lnTo>
                      <a:pt x="52" y="98"/>
                    </a:lnTo>
                    <a:lnTo>
                      <a:pt x="51" y="99"/>
                    </a:lnTo>
                    <a:lnTo>
                      <a:pt x="49" y="102"/>
                    </a:lnTo>
                    <a:lnTo>
                      <a:pt x="48" y="103"/>
                    </a:lnTo>
                    <a:lnTo>
                      <a:pt x="48" y="106"/>
                    </a:lnTo>
                    <a:lnTo>
                      <a:pt x="46" y="110"/>
                    </a:lnTo>
                    <a:lnTo>
                      <a:pt x="44" y="111"/>
                    </a:lnTo>
                    <a:lnTo>
                      <a:pt x="43" y="112"/>
                    </a:lnTo>
                    <a:lnTo>
                      <a:pt x="42" y="114"/>
                    </a:lnTo>
                    <a:lnTo>
                      <a:pt x="40" y="115"/>
                    </a:lnTo>
                    <a:lnTo>
                      <a:pt x="39" y="116"/>
                    </a:lnTo>
                    <a:lnTo>
                      <a:pt x="38" y="116"/>
                    </a:lnTo>
                    <a:lnTo>
                      <a:pt x="36" y="118"/>
                    </a:lnTo>
                    <a:lnTo>
                      <a:pt x="35" y="118"/>
                    </a:lnTo>
                    <a:lnTo>
                      <a:pt x="34" y="119"/>
                    </a:lnTo>
                    <a:lnTo>
                      <a:pt x="33" y="119"/>
                    </a:lnTo>
                    <a:lnTo>
                      <a:pt x="30" y="119"/>
                    </a:lnTo>
                    <a:lnTo>
                      <a:pt x="29" y="119"/>
                    </a:lnTo>
                    <a:lnTo>
                      <a:pt x="27" y="119"/>
                    </a:lnTo>
                    <a:lnTo>
                      <a:pt x="26" y="118"/>
                    </a:lnTo>
                    <a:lnTo>
                      <a:pt x="25" y="118"/>
                    </a:lnTo>
                    <a:lnTo>
                      <a:pt x="23" y="118"/>
                    </a:lnTo>
                    <a:lnTo>
                      <a:pt x="22" y="116"/>
                    </a:lnTo>
                    <a:lnTo>
                      <a:pt x="21" y="116"/>
                    </a:lnTo>
                    <a:lnTo>
                      <a:pt x="20" y="115"/>
                    </a:lnTo>
                    <a:lnTo>
                      <a:pt x="18" y="114"/>
                    </a:lnTo>
                    <a:lnTo>
                      <a:pt x="17" y="112"/>
                    </a:lnTo>
                    <a:lnTo>
                      <a:pt x="16" y="111"/>
                    </a:lnTo>
                    <a:lnTo>
                      <a:pt x="14" y="110"/>
                    </a:lnTo>
                    <a:lnTo>
                      <a:pt x="13" y="106"/>
                    </a:lnTo>
                    <a:lnTo>
                      <a:pt x="12" y="105"/>
                    </a:lnTo>
                    <a:lnTo>
                      <a:pt x="11" y="103"/>
                    </a:lnTo>
                    <a:lnTo>
                      <a:pt x="9" y="101"/>
                    </a:lnTo>
                    <a:lnTo>
                      <a:pt x="8" y="98"/>
                    </a:lnTo>
                    <a:lnTo>
                      <a:pt x="8" y="97"/>
                    </a:lnTo>
                    <a:lnTo>
                      <a:pt x="7" y="94"/>
                    </a:lnTo>
                    <a:lnTo>
                      <a:pt x="5" y="92"/>
                    </a:lnTo>
                    <a:lnTo>
                      <a:pt x="5" y="89"/>
                    </a:lnTo>
                    <a:lnTo>
                      <a:pt x="4" y="86"/>
                    </a:lnTo>
                    <a:lnTo>
                      <a:pt x="3" y="84"/>
                    </a:lnTo>
                    <a:lnTo>
                      <a:pt x="3" y="80"/>
                    </a:lnTo>
                    <a:lnTo>
                      <a:pt x="3" y="77"/>
                    </a:lnTo>
                    <a:lnTo>
                      <a:pt x="1" y="75"/>
                    </a:lnTo>
                    <a:lnTo>
                      <a:pt x="1" y="72"/>
                    </a:lnTo>
                    <a:lnTo>
                      <a:pt x="1" y="70"/>
                    </a:lnTo>
                    <a:lnTo>
                      <a:pt x="1" y="66"/>
                    </a:lnTo>
                    <a:lnTo>
                      <a:pt x="0" y="63"/>
                    </a:lnTo>
                    <a:lnTo>
                      <a:pt x="0" y="60"/>
                    </a:lnTo>
                    <a:lnTo>
                      <a:pt x="0" y="58"/>
                    </a:lnTo>
                    <a:lnTo>
                      <a:pt x="0" y="54"/>
                    </a:lnTo>
                    <a:lnTo>
                      <a:pt x="1" y="49"/>
                    </a:lnTo>
                    <a:lnTo>
                      <a:pt x="1" y="46"/>
                    </a:lnTo>
                    <a:lnTo>
                      <a:pt x="1" y="44"/>
                    </a:lnTo>
                    <a:lnTo>
                      <a:pt x="1" y="40"/>
                    </a:lnTo>
                    <a:lnTo>
                      <a:pt x="3" y="32"/>
                    </a:lnTo>
                    <a:lnTo>
                      <a:pt x="4" y="29"/>
                    </a:lnTo>
                    <a:lnTo>
                      <a:pt x="4" y="27"/>
                    </a:lnTo>
                    <a:lnTo>
                      <a:pt x="5" y="25"/>
                    </a:lnTo>
                    <a:lnTo>
                      <a:pt x="7" y="23"/>
                    </a:lnTo>
                    <a:lnTo>
                      <a:pt x="7" y="20"/>
                    </a:lnTo>
                    <a:lnTo>
                      <a:pt x="8" y="18"/>
                    </a:lnTo>
                    <a:lnTo>
                      <a:pt x="9" y="16"/>
                    </a:lnTo>
                    <a:lnTo>
                      <a:pt x="9" y="14"/>
                    </a:lnTo>
                    <a:lnTo>
                      <a:pt x="11" y="13"/>
                    </a:lnTo>
                    <a:lnTo>
                      <a:pt x="12" y="10"/>
                    </a:lnTo>
                    <a:lnTo>
                      <a:pt x="13" y="9"/>
                    </a:lnTo>
                    <a:lnTo>
                      <a:pt x="14" y="7"/>
                    </a:lnTo>
                    <a:lnTo>
                      <a:pt x="20" y="2"/>
                    </a:lnTo>
                    <a:lnTo>
                      <a:pt x="21" y="1"/>
                    </a:lnTo>
                    <a:lnTo>
                      <a:pt x="22" y="1"/>
                    </a:lnTo>
                    <a:lnTo>
                      <a:pt x="23" y="0"/>
                    </a:lnTo>
                    <a:lnTo>
                      <a:pt x="25" y="0"/>
                    </a:lnTo>
                    <a:lnTo>
                      <a:pt x="26" y="0"/>
                    </a:lnTo>
                    <a:lnTo>
                      <a:pt x="27" y="0"/>
                    </a:lnTo>
                    <a:lnTo>
                      <a:pt x="29" y="0"/>
                    </a:lnTo>
                    <a:lnTo>
                      <a:pt x="30" y="0"/>
                    </a:lnTo>
                    <a:lnTo>
                      <a:pt x="31" y="0"/>
                    </a:lnTo>
                    <a:lnTo>
                      <a:pt x="33" y="0"/>
                    </a:lnTo>
                    <a:lnTo>
                      <a:pt x="34" y="1"/>
                    </a:lnTo>
                    <a:lnTo>
                      <a:pt x="35" y="1"/>
                    </a:lnTo>
                    <a:lnTo>
                      <a:pt x="39" y="3"/>
                    </a:lnTo>
                    <a:lnTo>
                      <a:pt x="42" y="5"/>
                    </a:lnTo>
                    <a:lnTo>
                      <a:pt x="42" y="7"/>
                    </a:lnTo>
                    <a:lnTo>
                      <a:pt x="43" y="9"/>
                    </a:lnTo>
                    <a:lnTo>
                      <a:pt x="44" y="10"/>
                    </a:lnTo>
                    <a:lnTo>
                      <a:pt x="46" y="11"/>
                    </a:lnTo>
                    <a:lnTo>
                      <a:pt x="47" y="13"/>
                    </a:lnTo>
                    <a:lnTo>
                      <a:pt x="48" y="15"/>
                    </a:lnTo>
                    <a:lnTo>
                      <a:pt x="49" y="16"/>
                    </a:lnTo>
                    <a:lnTo>
                      <a:pt x="49" y="19"/>
                    </a:lnTo>
                    <a:lnTo>
                      <a:pt x="51" y="22"/>
                    </a:lnTo>
                    <a:lnTo>
                      <a:pt x="52" y="24"/>
                    </a:lnTo>
                    <a:lnTo>
                      <a:pt x="52" y="27"/>
                    </a:lnTo>
                    <a:lnTo>
                      <a:pt x="53" y="28"/>
                    </a:lnTo>
                    <a:lnTo>
                      <a:pt x="55" y="35"/>
                    </a:lnTo>
                    <a:lnTo>
                      <a:pt x="53" y="36"/>
                    </a:lnTo>
                    <a:lnTo>
                      <a:pt x="52" y="31"/>
                    </a:lnTo>
                    <a:lnTo>
                      <a:pt x="51" y="28"/>
                    </a:lnTo>
                    <a:lnTo>
                      <a:pt x="51" y="25"/>
                    </a:lnTo>
                    <a:lnTo>
                      <a:pt x="49" y="23"/>
                    </a:lnTo>
                    <a:lnTo>
                      <a:pt x="49" y="22"/>
                    </a:lnTo>
                    <a:lnTo>
                      <a:pt x="48" y="19"/>
                    </a:lnTo>
                    <a:lnTo>
                      <a:pt x="47" y="16"/>
                    </a:lnTo>
                    <a:lnTo>
                      <a:pt x="46" y="15"/>
                    </a:lnTo>
                    <a:lnTo>
                      <a:pt x="44" y="14"/>
                    </a:lnTo>
                    <a:lnTo>
                      <a:pt x="44" y="13"/>
                    </a:lnTo>
                    <a:lnTo>
                      <a:pt x="43" y="10"/>
                    </a:lnTo>
                    <a:lnTo>
                      <a:pt x="42" y="9"/>
                    </a:lnTo>
                    <a:lnTo>
                      <a:pt x="40" y="7"/>
                    </a:lnTo>
                    <a:lnTo>
                      <a:pt x="39" y="6"/>
                    </a:lnTo>
                    <a:lnTo>
                      <a:pt x="35" y="3"/>
                    </a:lnTo>
                    <a:lnTo>
                      <a:pt x="34" y="3"/>
                    </a:lnTo>
                    <a:lnTo>
                      <a:pt x="33" y="2"/>
                    </a:lnTo>
                    <a:lnTo>
                      <a:pt x="31" y="2"/>
                    </a:lnTo>
                    <a:lnTo>
                      <a:pt x="30" y="2"/>
                    </a:lnTo>
                    <a:lnTo>
                      <a:pt x="29" y="2"/>
                    </a:lnTo>
                    <a:lnTo>
                      <a:pt x="27" y="2"/>
                    </a:lnTo>
                    <a:lnTo>
                      <a:pt x="26" y="2"/>
                    </a:lnTo>
                    <a:lnTo>
                      <a:pt x="25" y="2"/>
                    </a:lnTo>
                    <a:lnTo>
                      <a:pt x="23" y="2"/>
                    </a:lnTo>
                    <a:lnTo>
                      <a:pt x="22" y="3"/>
                    </a:lnTo>
                    <a:lnTo>
                      <a:pt x="21" y="3"/>
                    </a:lnTo>
                    <a:lnTo>
                      <a:pt x="20" y="5"/>
                    </a:lnTo>
                    <a:lnTo>
                      <a:pt x="14" y="9"/>
                    </a:lnTo>
                    <a:lnTo>
                      <a:pt x="14" y="11"/>
                    </a:lnTo>
                    <a:lnTo>
                      <a:pt x="13" y="13"/>
                    </a:lnTo>
                    <a:lnTo>
                      <a:pt x="12" y="14"/>
                    </a:lnTo>
                    <a:lnTo>
                      <a:pt x="11" y="16"/>
                    </a:lnTo>
                    <a:lnTo>
                      <a:pt x="9" y="18"/>
                    </a:lnTo>
                    <a:lnTo>
                      <a:pt x="9" y="20"/>
                    </a:lnTo>
                    <a:lnTo>
                      <a:pt x="8" y="22"/>
                    </a:lnTo>
                    <a:lnTo>
                      <a:pt x="7" y="24"/>
                    </a:lnTo>
                    <a:lnTo>
                      <a:pt x="7" y="27"/>
                    </a:lnTo>
                    <a:lnTo>
                      <a:pt x="5" y="28"/>
                    </a:lnTo>
                    <a:lnTo>
                      <a:pt x="5" y="31"/>
                    </a:lnTo>
                    <a:lnTo>
                      <a:pt x="4" y="33"/>
                    </a:lnTo>
                    <a:lnTo>
                      <a:pt x="3" y="41"/>
                    </a:lnTo>
                    <a:lnTo>
                      <a:pt x="3" y="44"/>
                    </a:lnTo>
                    <a:lnTo>
                      <a:pt x="3" y="46"/>
                    </a:lnTo>
                    <a:lnTo>
                      <a:pt x="3" y="49"/>
                    </a:lnTo>
                    <a:lnTo>
                      <a:pt x="1" y="54"/>
                    </a:lnTo>
                    <a:lnTo>
                      <a:pt x="1" y="58"/>
                    </a:lnTo>
                    <a:lnTo>
                      <a:pt x="1" y="60"/>
                    </a:lnTo>
                    <a:lnTo>
                      <a:pt x="3" y="63"/>
                    </a:lnTo>
                    <a:lnTo>
                      <a:pt x="3" y="66"/>
                    </a:lnTo>
                    <a:lnTo>
                      <a:pt x="3" y="68"/>
                    </a:lnTo>
                    <a:lnTo>
                      <a:pt x="3" y="71"/>
                    </a:lnTo>
                    <a:lnTo>
                      <a:pt x="3" y="75"/>
                    </a:lnTo>
                    <a:lnTo>
                      <a:pt x="4" y="77"/>
                    </a:lnTo>
                    <a:lnTo>
                      <a:pt x="4" y="80"/>
                    </a:lnTo>
                    <a:lnTo>
                      <a:pt x="4" y="83"/>
                    </a:lnTo>
                    <a:lnTo>
                      <a:pt x="5" y="85"/>
                    </a:lnTo>
                    <a:lnTo>
                      <a:pt x="5" y="88"/>
                    </a:lnTo>
                    <a:lnTo>
                      <a:pt x="7" y="90"/>
                    </a:lnTo>
                    <a:lnTo>
                      <a:pt x="8" y="93"/>
                    </a:lnTo>
                    <a:lnTo>
                      <a:pt x="8" y="94"/>
                    </a:lnTo>
                    <a:lnTo>
                      <a:pt x="9" y="97"/>
                    </a:lnTo>
                    <a:lnTo>
                      <a:pt x="11" y="98"/>
                    </a:lnTo>
                    <a:lnTo>
                      <a:pt x="12" y="101"/>
                    </a:lnTo>
                    <a:lnTo>
                      <a:pt x="12" y="103"/>
                    </a:lnTo>
                    <a:lnTo>
                      <a:pt x="13" y="105"/>
                    </a:lnTo>
                    <a:lnTo>
                      <a:pt x="16" y="107"/>
                    </a:lnTo>
                    <a:lnTo>
                      <a:pt x="17" y="108"/>
                    </a:lnTo>
                    <a:lnTo>
                      <a:pt x="18" y="110"/>
                    </a:lnTo>
                    <a:lnTo>
                      <a:pt x="20" y="111"/>
                    </a:lnTo>
                    <a:lnTo>
                      <a:pt x="21" y="112"/>
                    </a:lnTo>
                    <a:lnTo>
                      <a:pt x="21" y="114"/>
                    </a:lnTo>
                    <a:lnTo>
                      <a:pt x="22" y="114"/>
                    </a:lnTo>
                    <a:lnTo>
                      <a:pt x="23" y="115"/>
                    </a:lnTo>
                    <a:lnTo>
                      <a:pt x="25" y="115"/>
                    </a:lnTo>
                    <a:lnTo>
                      <a:pt x="26" y="115"/>
                    </a:lnTo>
                    <a:lnTo>
                      <a:pt x="27" y="116"/>
                    </a:lnTo>
                    <a:lnTo>
                      <a:pt x="29" y="116"/>
                    </a:lnTo>
                    <a:lnTo>
                      <a:pt x="30" y="116"/>
                    </a:lnTo>
                    <a:lnTo>
                      <a:pt x="31" y="116"/>
                    </a:lnTo>
                    <a:lnTo>
                      <a:pt x="33" y="116"/>
                    </a:lnTo>
                    <a:lnTo>
                      <a:pt x="34" y="115"/>
                    </a:lnTo>
                    <a:lnTo>
                      <a:pt x="35" y="115"/>
                    </a:lnTo>
                    <a:lnTo>
                      <a:pt x="38" y="114"/>
                    </a:lnTo>
                    <a:lnTo>
                      <a:pt x="39" y="114"/>
                    </a:lnTo>
                    <a:lnTo>
                      <a:pt x="39" y="112"/>
                    </a:lnTo>
                    <a:lnTo>
                      <a:pt x="40" y="111"/>
                    </a:lnTo>
                    <a:lnTo>
                      <a:pt x="42" y="110"/>
                    </a:lnTo>
                    <a:lnTo>
                      <a:pt x="43" y="108"/>
                    </a:lnTo>
                    <a:lnTo>
                      <a:pt x="44" y="107"/>
                    </a:lnTo>
                    <a:lnTo>
                      <a:pt x="47" y="103"/>
                    </a:lnTo>
                    <a:lnTo>
                      <a:pt x="48" y="102"/>
                    </a:lnTo>
                    <a:lnTo>
                      <a:pt x="48" y="99"/>
                    </a:lnTo>
                    <a:lnTo>
                      <a:pt x="49" y="98"/>
                    </a:lnTo>
                    <a:lnTo>
                      <a:pt x="51" y="95"/>
                    </a:lnTo>
                    <a:lnTo>
                      <a:pt x="51" y="94"/>
                    </a:lnTo>
                    <a:lnTo>
                      <a:pt x="52" y="92"/>
                    </a:lnTo>
                    <a:lnTo>
                      <a:pt x="52" y="89"/>
                    </a:lnTo>
                    <a:lnTo>
                      <a:pt x="53" y="86"/>
                    </a:lnTo>
                    <a:lnTo>
                      <a:pt x="53" y="84"/>
                    </a:lnTo>
                    <a:lnTo>
                      <a:pt x="55" y="83"/>
                    </a:lnTo>
                    <a:lnTo>
                      <a:pt x="55" y="80"/>
                    </a:lnTo>
                    <a:lnTo>
                      <a:pt x="56" y="75"/>
                    </a:lnTo>
                    <a:lnTo>
                      <a:pt x="56" y="71"/>
                    </a:lnTo>
                    <a:lnTo>
                      <a:pt x="56" y="68"/>
                    </a:lnTo>
                    <a:lnTo>
                      <a:pt x="56" y="66"/>
                    </a:lnTo>
                    <a:lnTo>
                      <a:pt x="56" y="63"/>
                    </a:lnTo>
                    <a:lnTo>
                      <a:pt x="56" y="60"/>
                    </a:lnTo>
                    <a:lnTo>
                      <a:pt x="56" y="58"/>
                    </a:lnTo>
                    <a:lnTo>
                      <a:pt x="56" y="55"/>
                    </a:lnTo>
                    <a:lnTo>
                      <a:pt x="56" y="51"/>
                    </a:lnTo>
                    <a:lnTo>
                      <a:pt x="56" y="49"/>
                    </a:lnTo>
                    <a:lnTo>
                      <a:pt x="56" y="46"/>
                    </a:lnTo>
                    <a:lnTo>
                      <a:pt x="55" y="44"/>
                    </a:lnTo>
                    <a:lnTo>
                      <a:pt x="55" y="41"/>
                    </a:lnTo>
                    <a:lnTo>
                      <a:pt x="53" y="36"/>
                    </a:lnTo>
                    <a:lnTo>
                      <a:pt x="55" y="35"/>
                    </a:lnTo>
                    <a:close/>
                  </a:path>
                </a:pathLst>
              </a:custGeom>
              <a:solidFill>
                <a:srgbClr val="808080"/>
              </a:solidFill>
              <a:ln w="9525">
                <a:noFill/>
                <a:round/>
                <a:headEnd/>
                <a:tailEnd/>
              </a:ln>
            </p:spPr>
            <p:txBody>
              <a:bodyPr/>
              <a:lstStyle/>
              <a:p>
                <a:endParaRPr lang="en-US"/>
              </a:p>
            </p:txBody>
          </p:sp>
          <p:sp>
            <p:nvSpPr>
              <p:cNvPr id="522" name="Freeform 668"/>
              <p:cNvSpPr>
                <a:spLocks/>
              </p:cNvSpPr>
              <p:nvPr/>
            </p:nvSpPr>
            <p:spPr bwMode="auto">
              <a:xfrm>
                <a:off x="2578" y="1222"/>
                <a:ext cx="50" cy="108"/>
              </a:xfrm>
              <a:custGeom>
                <a:avLst/>
                <a:gdLst>
                  <a:gd name="T0" fmla="*/ 16 w 50"/>
                  <a:gd name="T1" fmla="*/ 3 h 108"/>
                  <a:gd name="T2" fmla="*/ 19 w 50"/>
                  <a:gd name="T3" fmla="*/ 2 h 108"/>
                  <a:gd name="T4" fmla="*/ 23 w 50"/>
                  <a:gd name="T5" fmla="*/ 2 h 108"/>
                  <a:gd name="T6" fmla="*/ 27 w 50"/>
                  <a:gd name="T7" fmla="*/ 2 h 108"/>
                  <a:gd name="T8" fmla="*/ 31 w 50"/>
                  <a:gd name="T9" fmla="*/ 3 h 108"/>
                  <a:gd name="T10" fmla="*/ 35 w 50"/>
                  <a:gd name="T11" fmla="*/ 7 h 108"/>
                  <a:gd name="T12" fmla="*/ 37 w 50"/>
                  <a:gd name="T13" fmla="*/ 8 h 108"/>
                  <a:gd name="T14" fmla="*/ 38 w 50"/>
                  <a:gd name="T15" fmla="*/ 12 h 108"/>
                  <a:gd name="T16" fmla="*/ 40 w 50"/>
                  <a:gd name="T17" fmla="*/ 15 h 108"/>
                  <a:gd name="T18" fmla="*/ 42 w 50"/>
                  <a:gd name="T19" fmla="*/ 17 h 108"/>
                  <a:gd name="T20" fmla="*/ 44 w 50"/>
                  <a:gd name="T21" fmla="*/ 20 h 108"/>
                  <a:gd name="T22" fmla="*/ 45 w 50"/>
                  <a:gd name="T23" fmla="*/ 24 h 108"/>
                  <a:gd name="T24" fmla="*/ 46 w 50"/>
                  <a:gd name="T25" fmla="*/ 29 h 108"/>
                  <a:gd name="T26" fmla="*/ 49 w 50"/>
                  <a:gd name="T27" fmla="*/ 39 h 108"/>
                  <a:gd name="T28" fmla="*/ 49 w 50"/>
                  <a:gd name="T29" fmla="*/ 43 h 108"/>
                  <a:gd name="T30" fmla="*/ 49 w 50"/>
                  <a:gd name="T31" fmla="*/ 47 h 108"/>
                  <a:gd name="T32" fmla="*/ 50 w 50"/>
                  <a:gd name="T33" fmla="*/ 50 h 108"/>
                  <a:gd name="T34" fmla="*/ 50 w 50"/>
                  <a:gd name="T35" fmla="*/ 54 h 108"/>
                  <a:gd name="T36" fmla="*/ 50 w 50"/>
                  <a:gd name="T37" fmla="*/ 57 h 108"/>
                  <a:gd name="T38" fmla="*/ 50 w 50"/>
                  <a:gd name="T39" fmla="*/ 61 h 108"/>
                  <a:gd name="T40" fmla="*/ 49 w 50"/>
                  <a:gd name="T41" fmla="*/ 64 h 108"/>
                  <a:gd name="T42" fmla="*/ 49 w 50"/>
                  <a:gd name="T43" fmla="*/ 69 h 108"/>
                  <a:gd name="T44" fmla="*/ 48 w 50"/>
                  <a:gd name="T45" fmla="*/ 77 h 108"/>
                  <a:gd name="T46" fmla="*/ 46 w 50"/>
                  <a:gd name="T47" fmla="*/ 81 h 108"/>
                  <a:gd name="T48" fmla="*/ 45 w 50"/>
                  <a:gd name="T49" fmla="*/ 86 h 108"/>
                  <a:gd name="T50" fmla="*/ 44 w 50"/>
                  <a:gd name="T51" fmla="*/ 90 h 108"/>
                  <a:gd name="T52" fmla="*/ 42 w 50"/>
                  <a:gd name="T53" fmla="*/ 94 h 108"/>
                  <a:gd name="T54" fmla="*/ 41 w 50"/>
                  <a:gd name="T55" fmla="*/ 98 h 108"/>
                  <a:gd name="T56" fmla="*/ 38 w 50"/>
                  <a:gd name="T57" fmla="*/ 100 h 108"/>
                  <a:gd name="T58" fmla="*/ 35 w 50"/>
                  <a:gd name="T59" fmla="*/ 105 h 108"/>
                  <a:gd name="T60" fmla="*/ 32 w 50"/>
                  <a:gd name="T61" fmla="*/ 107 h 108"/>
                  <a:gd name="T62" fmla="*/ 29 w 50"/>
                  <a:gd name="T63" fmla="*/ 108 h 108"/>
                  <a:gd name="T64" fmla="*/ 26 w 50"/>
                  <a:gd name="T65" fmla="*/ 108 h 108"/>
                  <a:gd name="T66" fmla="*/ 22 w 50"/>
                  <a:gd name="T67" fmla="*/ 108 h 108"/>
                  <a:gd name="T68" fmla="*/ 19 w 50"/>
                  <a:gd name="T69" fmla="*/ 107 h 108"/>
                  <a:gd name="T70" fmla="*/ 15 w 50"/>
                  <a:gd name="T71" fmla="*/ 103 h 108"/>
                  <a:gd name="T72" fmla="*/ 13 w 50"/>
                  <a:gd name="T73" fmla="*/ 102 h 108"/>
                  <a:gd name="T74" fmla="*/ 11 w 50"/>
                  <a:gd name="T75" fmla="*/ 99 h 108"/>
                  <a:gd name="T76" fmla="*/ 10 w 50"/>
                  <a:gd name="T77" fmla="*/ 96 h 108"/>
                  <a:gd name="T78" fmla="*/ 7 w 50"/>
                  <a:gd name="T79" fmla="*/ 94 h 108"/>
                  <a:gd name="T80" fmla="*/ 6 w 50"/>
                  <a:gd name="T81" fmla="*/ 91 h 108"/>
                  <a:gd name="T82" fmla="*/ 5 w 50"/>
                  <a:gd name="T83" fmla="*/ 87 h 108"/>
                  <a:gd name="T84" fmla="*/ 3 w 50"/>
                  <a:gd name="T85" fmla="*/ 85 h 108"/>
                  <a:gd name="T86" fmla="*/ 3 w 50"/>
                  <a:gd name="T87" fmla="*/ 81 h 108"/>
                  <a:gd name="T88" fmla="*/ 1 w 50"/>
                  <a:gd name="T89" fmla="*/ 73 h 108"/>
                  <a:gd name="T90" fmla="*/ 1 w 50"/>
                  <a:gd name="T91" fmla="*/ 68 h 108"/>
                  <a:gd name="T92" fmla="*/ 0 w 50"/>
                  <a:gd name="T93" fmla="*/ 65 h 108"/>
                  <a:gd name="T94" fmla="*/ 0 w 50"/>
                  <a:gd name="T95" fmla="*/ 61 h 108"/>
                  <a:gd name="T96" fmla="*/ 0 w 50"/>
                  <a:gd name="T97" fmla="*/ 57 h 108"/>
                  <a:gd name="T98" fmla="*/ 0 w 50"/>
                  <a:gd name="T99" fmla="*/ 54 h 108"/>
                  <a:gd name="T100" fmla="*/ 0 w 50"/>
                  <a:gd name="T101" fmla="*/ 50 h 108"/>
                  <a:gd name="T102" fmla="*/ 0 w 50"/>
                  <a:gd name="T103" fmla="*/ 46 h 108"/>
                  <a:gd name="T104" fmla="*/ 0 w 50"/>
                  <a:gd name="T105" fmla="*/ 42 h 108"/>
                  <a:gd name="T106" fmla="*/ 1 w 50"/>
                  <a:gd name="T107" fmla="*/ 38 h 108"/>
                  <a:gd name="T108" fmla="*/ 2 w 50"/>
                  <a:gd name="T109" fmla="*/ 29 h 108"/>
                  <a:gd name="T110" fmla="*/ 3 w 50"/>
                  <a:gd name="T111" fmla="*/ 25 h 108"/>
                  <a:gd name="T112" fmla="*/ 5 w 50"/>
                  <a:gd name="T113" fmla="*/ 21 h 108"/>
                  <a:gd name="T114" fmla="*/ 6 w 50"/>
                  <a:gd name="T115" fmla="*/ 19 h 108"/>
                  <a:gd name="T116" fmla="*/ 7 w 50"/>
                  <a:gd name="T117" fmla="*/ 15 h 108"/>
                  <a:gd name="T118" fmla="*/ 9 w 50"/>
                  <a:gd name="T119" fmla="*/ 11 h 108"/>
                  <a:gd name="T120" fmla="*/ 11 w 50"/>
                  <a:gd name="T121" fmla="*/ 8 h 10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108"/>
                  <a:gd name="T185" fmla="*/ 50 w 50"/>
                  <a:gd name="T186" fmla="*/ 108 h 10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108">
                    <a:moveTo>
                      <a:pt x="14" y="6"/>
                    </a:moveTo>
                    <a:lnTo>
                      <a:pt x="15" y="4"/>
                    </a:lnTo>
                    <a:lnTo>
                      <a:pt x="16" y="3"/>
                    </a:lnTo>
                    <a:lnTo>
                      <a:pt x="18" y="3"/>
                    </a:lnTo>
                    <a:lnTo>
                      <a:pt x="19" y="3"/>
                    </a:lnTo>
                    <a:lnTo>
                      <a:pt x="19" y="2"/>
                    </a:lnTo>
                    <a:lnTo>
                      <a:pt x="20" y="2"/>
                    </a:lnTo>
                    <a:lnTo>
                      <a:pt x="22" y="2"/>
                    </a:lnTo>
                    <a:lnTo>
                      <a:pt x="23" y="2"/>
                    </a:lnTo>
                    <a:lnTo>
                      <a:pt x="24" y="0"/>
                    </a:lnTo>
                    <a:lnTo>
                      <a:pt x="26" y="2"/>
                    </a:lnTo>
                    <a:lnTo>
                      <a:pt x="27" y="2"/>
                    </a:lnTo>
                    <a:lnTo>
                      <a:pt x="28" y="2"/>
                    </a:lnTo>
                    <a:lnTo>
                      <a:pt x="29" y="2"/>
                    </a:lnTo>
                    <a:lnTo>
                      <a:pt x="31" y="3"/>
                    </a:lnTo>
                    <a:lnTo>
                      <a:pt x="33" y="6"/>
                    </a:lnTo>
                    <a:lnTo>
                      <a:pt x="35" y="6"/>
                    </a:lnTo>
                    <a:lnTo>
                      <a:pt x="35" y="7"/>
                    </a:lnTo>
                    <a:lnTo>
                      <a:pt x="36" y="7"/>
                    </a:lnTo>
                    <a:lnTo>
                      <a:pt x="36" y="8"/>
                    </a:lnTo>
                    <a:lnTo>
                      <a:pt x="37" y="8"/>
                    </a:lnTo>
                    <a:lnTo>
                      <a:pt x="37" y="9"/>
                    </a:lnTo>
                    <a:lnTo>
                      <a:pt x="38" y="11"/>
                    </a:lnTo>
                    <a:lnTo>
                      <a:pt x="38" y="12"/>
                    </a:lnTo>
                    <a:lnTo>
                      <a:pt x="40" y="12"/>
                    </a:lnTo>
                    <a:lnTo>
                      <a:pt x="40" y="13"/>
                    </a:lnTo>
                    <a:lnTo>
                      <a:pt x="40" y="15"/>
                    </a:lnTo>
                    <a:lnTo>
                      <a:pt x="41" y="15"/>
                    </a:lnTo>
                    <a:lnTo>
                      <a:pt x="41" y="16"/>
                    </a:lnTo>
                    <a:lnTo>
                      <a:pt x="42" y="17"/>
                    </a:lnTo>
                    <a:lnTo>
                      <a:pt x="42" y="19"/>
                    </a:lnTo>
                    <a:lnTo>
                      <a:pt x="42" y="20"/>
                    </a:lnTo>
                    <a:lnTo>
                      <a:pt x="44" y="20"/>
                    </a:lnTo>
                    <a:lnTo>
                      <a:pt x="44" y="21"/>
                    </a:lnTo>
                    <a:lnTo>
                      <a:pt x="44" y="22"/>
                    </a:lnTo>
                    <a:lnTo>
                      <a:pt x="45" y="24"/>
                    </a:lnTo>
                    <a:lnTo>
                      <a:pt x="45" y="25"/>
                    </a:lnTo>
                    <a:lnTo>
                      <a:pt x="45" y="26"/>
                    </a:lnTo>
                    <a:lnTo>
                      <a:pt x="46" y="29"/>
                    </a:lnTo>
                    <a:lnTo>
                      <a:pt x="48" y="33"/>
                    </a:lnTo>
                    <a:lnTo>
                      <a:pt x="48" y="37"/>
                    </a:lnTo>
                    <a:lnTo>
                      <a:pt x="49" y="39"/>
                    </a:lnTo>
                    <a:lnTo>
                      <a:pt x="49" y="41"/>
                    </a:lnTo>
                    <a:lnTo>
                      <a:pt x="49" y="42"/>
                    </a:lnTo>
                    <a:lnTo>
                      <a:pt x="49" y="43"/>
                    </a:lnTo>
                    <a:lnTo>
                      <a:pt x="49" y="44"/>
                    </a:lnTo>
                    <a:lnTo>
                      <a:pt x="49" y="46"/>
                    </a:lnTo>
                    <a:lnTo>
                      <a:pt x="49" y="47"/>
                    </a:lnTo>
                    <a:lnTo>
                      <a:pt x="49" y="48"/>
                    </a:lnTo>
                    <a:lnTo>
                      <a:pt x="49" y="50"/>
                    </a:lnTo>
                    <a:lnTo>
                      <a:pt x="50" y="50"/>
                    </a:lnTo>
                    <a:lnTo>
                      <a:pt x="50" y="51"/>
                    </a:lnTo>
                    <a:lnTo>
                      <a:pt x="50" y="52"/>
                    </a:lnTo>
                    <a:lnTo>
                      <a:pt x="50" y="54"/>
                    </a:lnTo>
                    <a:lnTo>
                      <a:pt x="50" y="55"/>
                    </a:lnTo>
                    <a:lnTo>
                      <a:pt x="50" y="56"/>
                    </a:lnTo>
                    <a:lnTo>
                      <a:pt x="50" y="57"/>
                    </a:lnTo>
                    <a:lnTo>
                      <a:pt x="50" y="59"/>
                    </a:lnTo>
                    <a:lnTo>
                      <a:pt x="50" y="60"/>
                    </a:lnTo>
                    <a:lnTo>
                      <a:pt x="50" y="61"/>
                    </a:lnTo>
                    <a:lnTo>
                      <a:pt x="50" y="63"/>
                    </a:lnTo>
                    <a:lnTo>
                      <a:pt x="50" y="64"/>
                    </a:lnTo>
                    <a:lnTo>
                      <a:pt x="49" y="64"/>
                    </a:lnTo>
                    <a:lnTo>
                      <a:pt x="49" y="65"/>
                    </a:lnTo>
                    <a:lnTo>
                      <a:pt x="49" y="68"/>
                    </a:lnTo>
                    <a:lnTo>
                      <a:pt x="49" y="69"/>
                    </a:lnTo>
                    <a:lnTo>
                      <a:pt x="49" y="70"/>
                    </a:lnTo>
                    <a:lnTo>
                      <a:pt x="49" y="72"/>
                    </a:lnTo>
                    <a:lnTo>
                      <a:pt x="48" y="77"/>
                    </a:lnTo>
                    <a:lnTo>
                      <a:pt x="48" y="78"/>
                    </a:lnTo>
                    <a:lnTo>
                      <a:pt x="48" y="81"/>
                    </a:lnTo>
                    <a:lnTo>
                      <a:pt x="46" y="81"/>
                    </a:lnTo>
                    <a:lnTo>
                      <a:pt x="46" y="82"/>
                    </a:lnTo>
                    <a:lnTo>
                      <a:pt x="46" y="85"/>
                    </a:lnTo>
                    <a:lnTo>
                      <a:pt x="45" y="86"/>
                    </a:lnTo>
                    <a:lnTo>
                      <a:pt x="45" y="87"/>
                    </a:lnTo>
                    <a:lnTo>
                      <a:pt x="45" y="89"/>
                    </a:lnTo>
                    <a:lnTo>
                      <a:pt x="44" y="90"/>
                    </a:lnTo>
                    <a:lnTo>
                      <a:pt x="44" y="91"/>
                    </a:lnTo>
                    <a:lnTo>
                      <a:pt x="42" y="92"/>
                    </a:lnTo>
                    <a:lnTo>
                      <a:pt x="42" y="94"/>
                    </a:lnTo>
                    <a:lnTo>
                      <a:pt x="41" y="95"/>
                    </a:lnTo>
                    <a:lnTo>
                      <a:pt x="41" y="96"/>
                    </a:lnTo>
                    <a:lnTo>
                      <a:pt x="41" y="98"/>
                    </a:lnTo>
                    <a:lnTo>
                      <a:pt x="40" y="98"/>
                    </a:lnTo>
                    <a:lnTo>
                      <a:pt x="40" y="99"/>
                    </a:lnTo>
                    <a:lnTo>
                      <a:pt x="38" y="100"/>
                    </a:lnTo>
                    <a:lnTo>
                      <a:pt x="37" y="102"/>
                    </a:lnTo>
                    <a:lnTo>
                      <a:pt x="36" y="103"/>
                    </a:lnTo>
                    <a:lnTo>
                      <a:pt x="35" y="105"/>
                    </a:lnTo>
                    <a:lnTo>
                      <a:pt x="33" y="105"/>
                    </a:lnTo>
                    <a:lnTo>
                      <a:pt x="32" y="105"/>
                    </a:lnTo>
                    <a:lnTo>
                      <a:pt x="32" y="107"/>
                    </a:lnTo>
                    <a:lnTo>
                      <a:pt x="31" y="107"/>
                    </a:lnTo>
                    <a:lnTo>
                      <a:pt x="29" y="107"/>
                    </a:lnTo>
                    <a:lnTo>
                      <a:pt x="29" y="108"/>
                    </a:lnTo>
                    <a:lnTo>
                      <a:pt x="28" y="108"/>
                    </a:lnTo>
                    <a:lnTo>
                      <a:pt x="27" y="108"/>
                    </a:lnTo>
                    <a:lnTo>
                      <a:pt x="26" y="108"/>
                    </a:lnTo>
                    <a:lnTo>
                      <a:pt x="24" y="108"/>
                    </a:lnTo>
                    <a:lnTo>
                      <a:pt x="23" y="108"/>
                    </a:lnTo>
                    <a:lnTo>
                      <a:pt x="22" y="108"/>
                    </a:lnTo>
                    <a:lnTo>
                      <a:pt x="22" y="107"/>
                    </a:lnTo>
                    <a:lnTo>
                      <a:pt x="20" y="107"/>
                    </a:lnTo>
                    <a:lnTo>
                      <a:pt x="19" y="107"/>
                    </a:lnTo>
                    <a:lnTo>
                      <a:pt x="18" y="105"/>
                    </a:lnTo>
                    <a:lnTo>
                      <a:pt x="15" y="104"/>
                    </a:lnTo>
                    <a:lnTo>
                      <a:pt x="15" y="103"/>
                    </a:lnTo>
                    <a:lnTo>
                      <a:pt x="14" y="103"/>
                    </a:lnTo>
                    <a:lnTo>
                      <a:pt x="14" y="102"/>
                    </a:lnTo>
                    <a:lnTo>
                      <a:pt x="13" y="102"/>
                    </a:lnTo>
                    <a:lnTo>
                      <a:pt x="13" y="100"/>
                    </a:lnTo>
                    <a:lnTo>
                      <a:pt x="11" y="100"/>
                    </a:lnTo>
                    <a:lnTo>
                      <a:pt x="11" y="99"/>
                    </a:lnTo>
                    <a:lnTo>
                      <a:pt x="11" y="98"/>
                    </a:lnTo>
                    <a:lnTo>
                      <a:pt x="10" y="98"/>
                    </a:lnTo>
                    <a:lnTo>
                      <a:pt x="10" y="96"/>
                    </a:lnTo>
                    <a:lnTo>
                      <a:pt x="9" y="95"/>
                    </a:lnTo>
                    <a:lnTo>
                      <a:pt x="9" y="94"/>
                    </a:lnTo>
                    <a:lnTo>
                      <a:pt x="7" y="94"/>
                    </a:lnTo>
                    <a:lnTo>
                      <a:pt x="7" y="92"/>
                    </a:lnTo>
                    <a:lnTo>
                      <a:pt x="7" y="91"/>
                    </a:lnTo>
                    <a:lnTo>
                      <a:pt x="6" y="91"/>
                    </a:lnTo>
                    <a:lnTo>
                      <a:pt x="6" y="90"/>
                    </a:lnTo>
                    <a:lnTo>
                      <a:pt x="6" y="89"/>
                    </a:lnTo>
                    <a:lnTo>
                      <a:pt x="5" y="87"/>
                    </a:lnTo>
                    <a:lnTo>
                      <a:pt x="5" y="86"/>
                    </a:lnTo>
                    <a:lnTo>
                      <a:pt x="5" y="85"/>
                    </a:lnTo>
                    <a:lnTo>
                      <a:pt x="3" y="85"/>
                    </a:lnTo>
                    <a:lnTo>
                      <a:pt x="3" y="83"/>
                    </a:lnTo>
                    <a:lnTo>
                      <a:pt x="3" y="82"/>
                    </a:lnTo>
                    <a:lnTo>
                      <a:pt x="3" y="81"/>
                    </a:lnTo>
                    <a:lnTo>
                      <a:pt x="2" y="79"/>
                    </a:lnTo>
                    <a:lnTo>
                      <a:pt x="2" y="76"/>
                    </a:lnTo>
                    <a:lnTo>
                      <a:pt x="1" y="73"/>
                    </a:lnTo>
                    <a:lnTo>
                      <a:pt x="1" y="72"/>
                    </a:lnTo>
                    <a:lnTo>
                      <a:pt x="1" y="69"/>
                    </a:lnTo>
                    <a:lnTo>
                      <a:pt x="1" y="68"/>
                    </a:lnTo>
                    <a:lnTo>
                      <a:pt x="0" y="68"/>
                    </a:lnTo>
                    <a:lnTo>
                      <a:pt x="0" y="67"/>
                    </a:lnTo>
                    <a:lnTo>
                      <a:pt x="0" y="65"/>
                    </a:lnTo>
                    <a:lnTo>
                      <a:pt x="0" y="64"/>
                    </a:lnTo>
                    <a:lnTo>
                      <a:pt x="0" y="63"/>
                    </a:lnTo>
                    <a:lnTo>
                      <a:pt x="0" y="61"/>
                    </a:lnTo>
                    <a:lnTo>
                      <a:pt x="0" y="60"/>
                    </a:lnTo>
                    <a:lnTo>
                      <a:pt x="0" y="59"/>
                    </a:lnTo>
                    <a:lnTo>
                      <a:pt x="0" y="57"/>
                    </a:lnTo>
                    <a:lnTo>
                      <a:pt x="0" y="56"/>
                    </a:lnTo>
                    <a:lnTo>
                      <a:pt x="0" y="55"/>
                    </a:lnTo>
                    <a:lnTo>
                      <a:pt x="0" y="54"/>
                    </a:lnTo>
                    <a:lnTo>
                      <a:pt x="0" y="52"/>
                    </a:lnTo>
                    <a:lnTo>
                      <a:pt x="0" y="51"/>
                    </a:lnTo>
                    <a:lnTo>
                      <a:pt x="0" y="50"/>
                    </a:lnTo>
                    <a:lnTo>
                      <a:pt x="0" y="48"/>
                    </a:lnTo>
                    <a:lnTo>
                      <a:pt x="0" y="47"/>
                    </a:lnTo>
                    <a:lnTo>
                      <a:pt x="0" y="46"/>
                    </a:lnTo>
                    <a:lnTo>
                      <a:pt x="0" y="44"/>
                    </a:lnTo>
                    <a:lnTo>
                      <a:pt x="0" y="43"/>
                    </a:lnTo>
                    <a:lnTo>
                      <a:pt x="0" y="42"/>
                    </a:lnTo>
                    <a:lnTo>
                      <a:pt x="0" y="41"/>
                    </a:lnTo>
                    <a:lnTo>
                      <a:pt x="0" y="39"/>
                    </a:lnTo>
                    <a:lnTo>
                      <a:pt x="1" y="38"/>
                    </a:lnTo>
                    <a:lnTo>
                      <a:pt x="1" y="37"/>
                    </a:lnTo>
                    <a:lnTo>
                      <a:pt x="1" y="32"/>
                    </a:lnTo>
                    <a:lnTo>
                      <a:pt x="2" y="29"/>
                    </a:lnTo>
                    <a:lnTo>
                      <a:pt x="2" y="28"/>
                    </a:lnTo>
                    <a:lnTo>
                      <a:pt x="2" y="26"/>
                    </a:lnTo>
                    <a:lnTo>
                      <a:pt x="3" y="25"/>
                    </a:lnTo>
                    <a:lnTo>
                      <a:pt x="3" y="24"/>
                    </a:lnTo>
                    <a:lnTo>
                      <a:pt x="3" y="22"/>
                    </a:lnTo>
                    <a:lnTo>
                      <a:pt x="5" y="21"/>
                    </a:lnTo>
                    <a:lnTo>
                      <a:pt x="5" y="20"/>
                    </a:lnTo>
                    <a:lnTo>
                      <a:pt x="5" y="19"/>
                    </a:lnTo>
                    <a:lnTo>
                      <a:pt x="6" y="19"/>
                    </a:lnTo>
                    <a:lnTo>
                      <a:pt x="6" y="17"/>
                    </a:lnTo>
                    <a:lnTo>
                      <a:pt x="6" y="16"/>
                    </a:lnTo>
                    <a:lnTo>
                      <a:pt x="7" y="15"/>
                    </a:lnTo>
                    <a:lnTo>
                      <a:pt x="7" y="13"/>
                    </a:lnTo>
                    <a:lnTo>
                      <a:pt x="9" y="12"/>
                    </a:lnTo>
                    <a:lnTo>
                      <a:pt x="9" y="11"/>
                    </a:lnTo>
                    <a:lnTo>
                      <a:pt x="10" y="11"/>
                    </a:lnTo>
                    <a:lnTo>
                      <a:pt x="10" y="9"/>
                    </a:lnTo>
                    <a:lnTo>
                      <a:pt x="11" y="8"/>
                    </a:lnTo>
                    <a:lnTo>
                      <a:pt x="11" y="7"/>
                    </a:lnTo>
                    <a:lnTo>
                      <a:pt x="14" y="6"/>
                    </a:lnTo>
                    <a:close/>
                  </a:path>
                </a:pathLst>
              </a:custGeom>
              <a:solidFill>
                <a:srgbClr val="808080"/>
              </a:solidFill>
              <a:ln w="9525">
                <a:noFill/>
                <a:round/>
                <a:headEnd/>
                <a:tailEnd/>
              </a:ln>
            </p:spPr>
            <p:txBody>
              <a:bodyPr/>
              <a:lstStyle/>
              <a:p>
                <a:endParaRPr lang="en-US"/>
              </a:p>
            </p:txBody>
          </p:sp>
          <p:sp>
            <p:nvSpPr>
              <p:cNvPr id="523" name="Freeform 669"/>
              <p:cNvSpPr>
                <a:spLocks/>
              </p:cNvSpPr>
              <p:nvPr/>
            </p:nvSpPr>
            <p:spPr bwMode="auto">
              <a:xfrm>
                <a:off x="2566" y="1185"/>
                <a:ext cx="199" cy="281"/>
              </a:xfrm>
              <a:custGeom>
                <a:avLst/>
                <a:gdLst>
                  <a:gd name="T0" fmla="*/ 114 w 199"/>
                  <a:gd name="T1" fmla="*/ 10 h 281"/>
                  <a:gd name="T2" fmla="*/ 104 w 199"/>
                  <a:gd name="T3" fmla="*/ 0 h 281"/>
                  <a:gd name="T4" fmla="*/ 71 w 199"/>
                  <a:gd name="T5" fmla="*/ 32 h 281"/>
                  <a:gd name="T6" fmla="*/ 45 w 199"/>
                  <a:gd name="T7" fmla="*/ 46 h 281"/>
                  <a:gd name="T8" fmla="*/ 23 w 199"/>
                  <a:gd name="T9" fmla="*/ 104 h 281"/>
                  <a:gd name="T10" fmla="*/ 8 w 199"/>
                  <a:gd name="T11" fmla="*/ 109 h 281"/>
                  <a:gd name="T12" fmla="*/ 0 w 199"/>
                  <a:gd name="T13" fmla="*/ 120 h 281"/>
                  <a:gd name="T14" fmla="*/ 15 w 199"/>
                  <a:gd name="T15" fmla="*/ 197 h 281"/>
                  <a:gd name="T16" fmla="*/ 13 w 199"/>
                  <a:gd name="T17" fmla="*/ 212 h 281"/>
                  <a:gd name="T18" fmla="*/ 40 w 199"/>
                  <a:gd name="T19" fmla="*/ 258 h 281"/>
                  <a:gd name="T20" fmla="*/ 45 w 199"/>
                  <a:gd name="T21" fmla="*/ 205 h 281"/>
                  <a:gd name="T22" fmla="*/ 54 w 199"/>
                  <a:gd name="T23" fmla="*/ 221 h 281"/>
                  <a:gd name="T24" fmla="*/ 93 w 199"/>
                  <a:gd name="T25" fmla="*/ 281 h 281"/>
                  <a:gd name="T26" fmla="*/ 167 w 199"/>
                  <a:gd name="T27" fmla="*/ 236 h 281"/>
                  <a:gd name="T28" fmla="*/ 199 w 199"/>
                  <a:gd name="T29" fmla="*/ 185 h 281"/>
                  <a:gd name="T30" fmla="*/ 199 w 199"/>
                  <a:gd name="T31" fmla="*/ 126 h 281"/>
                  <a:gd name="T32" fmla="*/ 188 w 199"/>
                  <a:gd name="T33" fmla="*/ 75 h 281"/>
                  <a:gd name="T34" fmla="*/ 184 w 199"/>
                  <a:gd name="T35" fmla="*/ 27 h 281"/>
                  <a:gd name="T36" fmla="*/ 114 w 199"/>
                  <a:gd name="T37" fmla="*/ 10 h 2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9"/>
                  <a:gd name="T58" fmla="*/ 0 h 281"/>
                  <a:gd name="T59" fmla="*/ 199 w 199"/>
                  <a:gd name="T60" fmla="*/ 281 h 2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9" h="281">
                    <a:moveTo>
                      <a:pt x="114" y="10"/>
                    </a:moveTo>
                    <a:lnTo>
                      <a:pt x="104" y="0"/>
                    </a:lnTo>
                    <a:lnTo>
                      <a:pt x="71" y="32"/>
                    </a:lnTo>
                    <a:lnTo>
                      <a:pt x="45" y="46"/>
                    </a:lnTo>
                    <a:lnTo>
                      <a:pt x="23" y="104"/>
                    </a:lnTo>
                    <a:lnTo>
                      <a:pt x="8" y="109"/>
                    </a:lnTo>
                    <a:lnTo>
                      <a:pt x="0" y="120"/>
                    </a:lnTo>
                    <a:lnTo>
                      <a:pt x="15" y="197"/>
                    </a:lnTo>
                    <a:lnTo>
                      <a:pt x="13" y="212"/>
                    </a:lnTo>
                    <a:lnTo>
                      <a:pt x="40" y="258"/>
                    </a:lnTo>
                    <a:lnTo>
                      <a:pt x="45" y="205"/>
                    </a:lnTo>
                    <a:lnTo>
                      <a:pt x="54" y="221"/>
                    </a:lnTo>
                    <a:lnTo>
                      <a:pt x="93" y="281"/>
                    </a:lnTo>
                    <a:lnTo>
                      <a:pt x="167" y="236"/>
                    </a:lnTo>
                    <a:lnTo>
                      <a:pt x="199" y="185"/>
                    </a:lnTo>
                    <a:lnTo>
                      <a:pt x="199" y="126"/>
                    </a:lnTo>
                    <a:lnTo>
                      <a:pt x="188" y="75"/>
                    </a:lnTo>
                    <a:lnTo>
                      <a:pt x="184" y="27"/>
                    </a:lnTo>
                    <a:lnTo>
                      <a:pt x="114" y="10"/>
                    </a:lnTo>
                    <a:close/>
                  </a:path>
                </a:pathLst>
              </a:custGeom>
              <a:solidFill>
                <a:srgbClr val="808080"/>
              </a:solidFill>
              <a:ln w="9525">
                <a:noFill/>
                <a:round/>
                <a:headEnd/>
                <a:tailEnd/>
              </a:ln>
            </p:spPr>
            <p:txBody>
              <a:bodyPr/>
              <a:lstStyle/>
              <a:p>
                <a:endParaRPr lang="en-US"/>
              </a:p>
            </p:txBody>
          </p:sp>
          <p:sp>
            <p:nvSpPr>
              <p:cNvPr id="524" name="Freeform 670"/>
              <p:cNvSpPr>
                <a:spLocks/>
              </p:cNvSpPr>
              <p:nvPr/>
            </p:nvSpPr>
            <p:spPr bwMode="auto">
              <a:xfrm>
                <a:off x="2566" y="1184"/>
                <a:ext cx="201" cy="283"/>
              </a:xfrm>
              <a:custGeom>
                <a:avLst/>
                <a:gdLst>
                  <a:gd name="T0" fmla="*/ 102 w 201"/>
                  <a:gd name="T1" fmla="*/ 2 h 283"/>
                  <a:gd name="T2" fmla="*/ 71 w 201"/>
                  <a:gd name="T3" fmla="*/ 35 h 283"/>
                  <a:gd name="T4" fmla="*/ 47 w 201"/>
                  <a:gd name="T5" fmla="*/ 47 h 283"/>
                  <a:gd name="T6" fmla="*/ 23 w 201"/>
                  <a:gd name="T7" fmla="*/ 106 h 283"/>
                  <a:gd name="T8" fmla="*/ 0 w 201"/>
                  <a:gd name="T9" fmla="*/ 123 h 283"/>
                  <a:gd name="T10" fmla="*/ 15 w 201"/>
                  <a:gd name="T11" fmla="*/ 197 h 283"/>
                  <a:gd name="T12" fmla="*/ 14 w 201"/>
                  <a:gd name="T13" fmla="*/ 213 h 283"/>
                  <a:gd name="T14" fmla="*/ 40 w 201"/>
                  <a:gd name="T15" fmla="*/ 257 h 283"/>
                  <a:gd name="T16" fmla="*/ 45 w 201"/>
                  <a:gd name="T17" fmla="*/ 204 h 283"/>
                  <a:gd name="T18" fmla="*/ 54 w 201"/>
                  <a:gd name="T19" fmla="*/ 221 h 283"/>
                  <a:gd name="T20" fmla="*/ 167 w 201"/>
                  <a:gd name="T21" fmla="*/ 235 h 283"/>
                  <a:gd name="T22" fmla="*/ 198 w 201"/>
                  <a:gd name="T23" fmla="*/ 127 h 283"/>
                  <a:gd name="T24" fmla="*/ 188 w 201"/>
                  <a:gd name="T25" fmla="*/ 76 h 283"/>
                  <a:gd name="T26" fmla="*/ 184 w 201"/>
                  <a:gd name="T27" fmla="*/ 29 h 283"/>
                  <a:gd name="T28" fmla="*/ 114 w 201"/>
                  <a:gd name="T29" fmla="*/ 10 h 283"/>
                  <a:gd name="T30" fmla="*/ 184 w 201"/>
                  <a:gd name="T31" fmla="*/ 28 h 283"/>
                  <a:gd name="T32" fmla="*/ 189 w 201"/>
                  <a:gd name="T33" fmla="*/ 76 h 283"/>
                  <a:gd name="T34" fmla="*/ 199 w 201"/>
                  <a:gd name="T35" fmla="*/ 186 h 283"/>
                  <a:gd name="T36" fmla="*/ 199 w 201"/>
                  <a:gd name="T37" fmla="*/ 187 h 283"/>
                  <a:gd name="T38" fmla="*/ 93 w 201"/>
                  <a:gd name="T39" fmla="*/ 283 h 283"/>
                  <a:gd name="T40" fmla="*/ 93 w 201"/>
                  <a:gd name="T41" fmla="*/ 283 h 283"/>
                  <a:gd name="T42" fmla="*/ 54 w 201"/>
                  <a:gd name="T43" fmla="*/ 222 h 283"/>
                  <a:gd name="T44" fmla="*/ 47 w 201"/>
                  <a:gd name="T45" fmla="*/ 206 h 283"/>
                  <a:gd name="T46" fmla="*/ 41 w 201"/>
                  <a:gd name="T47" fmla="*/ 260 h 283"/>
                  <a:gd name="T48" fmla="*/ 13 w 201"/>
                  <a:gd name="T49" fmla="*/ 215 h 283"/>
                  <a:gd name="T50" fmla="*/ 14 w 201"/>
                  <a:gd name="T51" fmla="*/ 198 h 283"/>
                  <a:gd name="T52" fmla="*/ 0 w 201"/>
                  <a:gd name="T53" fmla="*/ 120 h 283"/>
                  <a:gd name="T54" fmla="*/ 6 w 201"/>
                  <a:gd name="T55" fmla="*/ 108 h 283"/>
                  <a:gd name="T56" fmla="*/ 23 w 201"/>
                  <a:gd name="T57" fmla="*/ 105 h 283"/>
                  <a:gd name="T58" fmla="*/ 71 w 201"/>
                  <a:gd name="T59" fmla="*/ 32 h 283"/>
                  <a:gd name="T60" fmla="*/ 104 w 201"/>
                  <a:gd name="T61" fmla="*/ 0 h 283"/>
                  <a:gd name="T62" fmla="*/ 114 w 201"/>
                  <a:gd name="T63" fmla="*/ 10 h 2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1"/>
                  <a:gd name="T97" fmla="*/ 0 h 283"/>
                  <a:gd name="T98" fmla="*/ 201 w 201"/>
                  <a:gd name="T99" fmla="*/ 283 h 2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1" h="283">
                    <a:moveTo>
                      <a:pt x="114" y="12"/>
                    </a:moveTo>
                    <a:lnTo>
                      <a:pt x="102" y="2"/>
                    </a:lnTo>
                    <a:lnTo>
                      <a:pt x="104" y="2"/>
                    </a:lnTo>
                    <a:lnTo>
                      <a:pt x="71" y="35"/>
                    </a:lnTo>
                    <a:lnTo>
                      <a:pt x="47" y="49"/>
                    </a:lnTo>
                    <a:lnTo>
                      <a:pt x="47" y="47"/>
                    </a:lnTo>
                    <a:lnTo>
                      <a:pt x="25" y="106"/>
                    </a:lnTo>
                    <a:lnTo>
                      <a:pt x="23" y="106"/>
                    </a:lnTo>
                    <a:lnTo>
                      <a:pt x="8" y="111"/>
                    </a:lnTo>
                    <a:lnTo>
                      <a:pt x="0" y="123"/>
                    </a:lnTo>
                    <a:lnTo>
                      <a:pt x="1" y="121"/>
                    </a:lnTo>
                    <a:lnTo>
                      <a:pt x="15" y="197"/>
                    </a:lnTo>
                    <a:lnTo>
                      <a:pt x="15" y="198"/>
                    </a:lnTo>
                    <a:lnTo>
                      <a:pt x="14" y="213"/>
                    </a:lnTo>
                    <a:lnTo>
                      <a:pt x="14" y="212"/>
                    </a:lnTo>
                    <a:lnTo>
                      <a:pt x="40" y="257"/>
                    </a:lnTo>
                    <a:lnTo>
                      <a:pt x="40" y="259"/>
                    </a:lnTo>
                    <a:lnTo>
                      <a:pt x="45" y="204"/>
                    </a:lnTo>
                    <a:lnTo>
                      <a:pt x="47" y="204"/>
                    </a:lnTo>
                    <a:lnTo>
                      <a:pt x="54" y="221"/>
                    </a:lnTo>
                    <a:lnTo>
                      <a:pt x="93" y="281"/>
                    </a:lnTo>
                    <a:lnTo>
                      <a:pt x="167" y="235"/>
                    </a:lnTo>
                    <a:lnTo>
                      <a:pt x="199" y="186"/>
                    </a:lnTo>
                    <a:lnTo>
                      <a:pt x="198" y="127"/>
                    </a:lnTo>
                    <a:lnTo>
                      <a:pt x="198" y="128"/>
                    </a:lnTo>
                    <a:lnTo>
                      <a:pt x="188" y="76"/>
                    </a:lnTo>
                    <a:lnTo>
                      <a:pt x="184" y="28"/>
                    </a:lnTo>
                    <a:lnTo>
                      <a:pt x="184" y="29"/>
                    </a:lnTo>
                    <a:lnTo>
                      <a:pt x="114" y="12"/>
                    </a:lnTo>
                    <a:lnTo>
                      <a:pt x="114" y="10"/>
                    </a:lnTo>
                    <a:lnTo>
                      <a:pt x="184" y="27"/>
                    </a:lnTo>
                    <a:lnTo>
                      <a:pt x="184" y="28"/>
                    </a:lnTo>
                    <a:lnTo>
                      <a:pt x="185" y="28"/>
                    </a:lnTo>
                    <a:lnTo>
                      <a:pt x="189" y="76"/>
                    </a:lnTo>
                    <a:lnTo>
                      <a:pt x="199" y="127"/>
                    </a:lnTo>
                    <a:lnTo>
                      <a:pt x="199" y="186"/>
                    </a:lnTo>
                    <a:lnTo>
                      <a:pt x="201" y="187"/>
                    </a:lnTo>
                    <a:lnTo>
                      <a:pt x="199" y="187"/>
                    </a:lnTo>
                    <a:lnTo>
                      <a:pt x="167" y="238"/>
                    </a:lnTo>
                    <a:lnTo>
                      <a:pt x="93" y="283"/>
                    </a:lnTo>
                    <a:lnTo>
                      <a:pt x="93" y="282"/>
                    </a:lnTo>
                    <a:lnTo>
                      <a:pt x="93" y="283"/>
                    </a:lnTo>
                    <a:lnTo>
                      <a:pt x="92" y="282"/>
                    </a:lnTo>
                    <a:lnTo>
                      <a:pt x="54" y="222"/>
                    </a:lnTo>
                    <a:lnTo>
                      <a:pt x="45" y="206"/>
                    </a:lnTo>
                    <a:lnTo>
                      <a:pt x="47" y="206"/>
                    </a:lnTo>
                    <a:lnTo>
                      <a:pt x="41" y="259"/>
                    </a:lnTo>
                    <a:lnTo>
                      <a:pt x="41" y="260"/>
                    </a:lnTo>
                    <a:lnTo>
                      <a:pt x="40" y="260"/>
                    </a:lnTo>
                    <a:lnTo>
                      <a:pt x="13" y="215"/>
                    </a:lnTo>
                    <a:lnTo>
                      <a:pt x="13" y="213"/>
                    </a:lnTo>
                    <a:lnTo>
                      <a:pt x="14" y="198"/>
                    </a:lnTo>
                    <a:lnTo>
                      <a:pt x="0" y="121"/>
                    </a:lnTo>
                    <a:lnTo>
                      <a:pt x="0" y="120"/>
                    </a:lnTo>
                    <a:lnTo>
                      <a:pt x="6" y="110"/>
                    </a:lnTo>
                    <a:lnTo>
                      <a:pt x="6" y="108"/>
                    </a:lnTo>
                    <a:lnTo>
                      <a:pt x="23" y="103"/>
                    </a:lnTo>
                    <a:lnTo>
                      <a:pt x="23" y="105"/>
                    </a:lnTo>
                    <a:lnTo>
                      <a:pt x="45" y="46"/>
                    </a:lnTo>
                    <a:lnTo>
                      <a:pt x="71" y="32"/>
                    </a:lnTo>
                    <a:lnTo>
                      <a:pt x="102" y="0"/>
                    </a:lnTo>
                    <a:lnTo>
                      <a:pt x="104" y="0"/>
                    </a:lnTo>
                    <a:lnTo>
                      <a:pt x="115" y="10"/>
                    </a:lnTo>
                    <a:lnTo>
                      <a:pt x="114" y="10"/>
                    </a:lnTo>
                    <a:lnTo>
                      <a:pt x="114" y="12"/>
                    </a:lnTo>
                    <a:close/>
                  </a:path>
                </a:pathLst>
              </a:custGeom>
              <a:solidFill>
                <a:srgbClr val="808080"/>
              </a:solidFill>
              <a:ln w="9525">
                <a:noFill/>
                <a:round/>
                <a:headEnd/>
                <a:tailEnd/>
              </a:ln>
            </p:spPr>
            <p:txBody>
              <a:bodyPr/>
              <a:lstStyle/>
              <a:p>
                <a:endParaRPr lang="en-US"/>
              </a:p>
            </p:txBody>
          </p:sp>
          <p:sp>
            <p:nvSpPr>
              <p:cNvPr id="525" name="Freeform 671"/>
              <p:cNvSpPr>
                <a:spLocks/>
              </p:cNvSpPr>
              <p:nvPr/>
            </p:nvSpPr>
            <p:spPr bwMode="auto">
              <a:xfrm>
                <a:off x="2377" y="1505"/>
                <a:ext cx="72" cy="127"/>
              </a:xfrm>
              <a:custGeom>
                <a:avLst/>
                <a:gdLst>
                  <a:gd name="T0" fmla="*/ 24 w 72"/>
                  <a:gd name="T1" fmla="*/ 4 h 127"/>
                  <a:gd name="T2" fmla="*/ 28 w 72"/>
                  <a:gd name="T3" fmla="*/ 1 h 127"/>
                  <a:gd name="T4" fmla="*/ 32 w 72"/>
                  <a:gd name="T5" fmla="*/ 1 h 127"/>
                  <a:gd name="T6" fmla="*/ 33 w 72"/>
                  <a:gd name="T7" fmla="*/ 0 h 127"/>
                  <a:gd name="T8" fmla="*/ 36 w 72"/>
                  <a:gd name="T9" fmla="*/ 0 h 127"/>
                  <a:gd name="T10" fmla="*/ 39 w 72"/>
                  <a:gd name="T11" fmla="*/ 1 h 127"/>
                  <a:gd name="T12" fmla="*/ 43 w 72"/>
                  <a:gd name="T13" fmla="*/ 1 h 127"/>
                  <a:gd name="T14" fmla="*/ 48 w 72"/>
                  <a:gd name="T15" fmla="*/ 5 h 127"/>
                  <a:gd name="T16" fmla="*/ 54 w 72"/>
                  <a:gd name="T17" fmla="*/ 10 h 127"/>
                  <a:gd name="T18" fmla="*/ 57 w 72"/>
                  <a:gd name="T19" fmla="*/ 13 h 127"/>
                  <a:gd name="T20" fmla="*/ 58 w 72"/>
                  <a:gd name="T21" fmla="*/ 16 h 127"/>
                  <a:gd name="T22" fmla="*/ 62 w 72"/>
                  <a:gd name="T23" fmla="*/ 21 h 127"/>
                  <a:gd name="T24" fmla="*/ 63 w 72"/>
                  <a:gd name="T25" fmla="*/ 25 h 127"/>
                  <a:gd name="T26" fmla="*/ 66 w 72"/>
                  <a:gd name="T27" fmla="*/ 28 h 127"/>
                  <a:gd name="T28" fmla="*/ 68 w 72"/>
                  <a:gd name="T29" fmla="*/ 39 h 127"/>
                  <a:gd name="T30" fmla="*/ 71 w 72"/>
                  <a:gd name="T31" fmla="*/ 49 h 127"/>
                  <a:gd name="T32" fmla="*/ 71 w 72"/>
                  <a:gd name="T33" fmla="*/ 54 h 127"/>
                  <a:gd name="T34" fmla="*/ 72 w 72"/>
                  <a:gd name="T35" fmla="*/ 58 h 127"/>
                  <a:gd name="T36" fmla="*/ 72 w 72"/>
                  <a:gd name="T37" fmla="*/ 62 h 127"/>
                  <a:gd name="T38" fmla="*/ 72 w 72"/>
                  <a:gd name="T39" fmla="*/ 66 h 127"/>
                  <a:gd name="T40" fmla="*/ 72 w 72"/>
                  <a:gd name="T41" fmla="*/ 70 h 127"/>
                  <a:gd name="T42" fmla="*/ 72 w 72"/>
                  <a:gd name="T43" fmla="*/ 74 h 127"/>
                  <a:gd name="T44" fmla="*/ 72 w 72"/>
                  <a:gd name="T45" fmla="*/ 79 h 127"/>
                  <a:gd name="T46" fmla="*/ 70 w 72"/>
                  <a:gd name="T47" fmla="*/ 91 h 127"/>
                  <a:gd name="T48" fmla="*/ 67 w 72"/>
                  <a:gd name="T49" fmla="*/ 100 h 127"/>
                  <a:gd name="T50" fmla="*/ 66 w 72"/>
                  <a:gd name="T51" fmla="*/ 104 h 127"/>
                  <a:gd name="T52" fmla="*/ 63 w 72"/>
                  <a:gd name="T53" fmla="*/ 108 h 127"/>
                  <a:gd name="T54" fmla="*/ 62 w 72"/>
                  <a:gd name="T55" fmla="*/ 110 h 127"/>
                  <a:gd name="T56" fmla="*/ 59 w 72"/>
                  <a:gd name="T57" fmla="*/ 114 h 127"/>
                  <a:gd name="T58" fmla="*/ 55 w 72"/>
                  <a:gd name="T59" fmla="*/ 118 h 127"/>
                  <a:gd name="T60" fmla="*/ 49 w 72"/>
                  <a:gd name="T61" fmla="*/ 124 h 127"/>
                  <a:gd name="T62" fmla="*/ 44 w 72"/>
                  <a:gd name="T63" fmla="*/ 127 h 127"/>
                  <a:gd name="T64" fmla="*/ 41 w 72"/>
                  <a:gd name="T65" fmla="*/ 127 h 127"/>
                  <a:gd name="T66" fmla="*/ 37 w 72"/>
                  <a:gd name="T67" fmla="*/ 127 h 127"/>
                  <a:gd name="T68" fmla="*/ 33 w 72"/>
                  <a:gd name="T69" fmla="*/ 126 h 127"/>
                  <a:gd name="T70" fmla="*/ 30 w 72"/>
                  <a:gd name="T71" fmla="*/ 126 h 127"/>
                  <a:gd name="T72" fmla="*/ 24 w 72"/>
                  <a:gd name="T73" fmla="*/ 123 h 127"/>
                  <a:gd name="T74" fmla="*/ 17 w 72"/>
                  <a:gd name="T75" fmla="*/ 117 h 127"/>
                  <a:gd name="T76" fmla="*/ 14 w 72"/>
                  <a:gd name="T77" fmla="*/ 113 h 127"/>
                  <a:gd name="T78" fmla="*/ 11 w 72"/>
                  <a:gd name="T79" fmla="*/ 110 h 127"/>
                  <a:gd name="T80" fmla="*/ 10 w 72"/>
                  <a:gd name="T81" fmla="*/ 106 h 127"/>
                  <a:gd name="T82" fmla="*/ 8 w 72"/>
                  <a:gd name="T83" fmla="*/ 102 h 127"/>
                  <a:gd name="T84" fmla="*/ 5 w 72"/>
                  <a:gd name="T85" fmla="*/ 96 h 127"/>
                  <a:gd name="T86" fmla="*/ 1 w 72"/>
                  <a:gd name="T87" fmla="*/ 84 h 127"/>
                  <a:gd name="T88" fmla="*/ 1 w 72"/>
                  <a:gd name="T89" fmla="*/ 76 h 127"/>
                  <a:gd name="T90" fmla="*/ 0 w 72"/>
                  <a:gd name="T91" fmla="*/ 71 h 127"/>
                  <a:gd name="T92" fmla="*/ 0 w 72"/>
                  <a:gd name="T93" fmla="*/ 66 h 127"/>
                  <a:gd name="T94" fmla="*/ 0 w 72"/>
                  <a:gd name="T95" fmla="*/ 61 h 127"/>
                  <a:gd name="T96" fmla="*/ 0 w 72"/>
                  <a:gd name="T97" fmla="*/ 54 h 127"/>
                  <a:gd name="T98" fmla="*/ 0 w 72"/>
                  <a:gd name="T99" fmla="*/ 49 h 127"/>
                  <a:gd name="T100" fmla="*/ 2 w 72"/>
                  <a:gd name="T101" fmla="*/ 38 h 127"/>
                  <a:gd name="T102" fmla="*/ 4 w 72"/>
                  <a:gd name="T103" fmla="*/ 31 h 127"/>
                  <a:gd name="T104" fmla="*/ 6 w 72"/>
                  <a:gd name="T105" fmla="*/ 25 h 127"/>
                  <a:gd name="T106" fmla="*/ 8 w 72"/>
                  <a:gd name="T107" fmla="*/ 21 h 127"/>
                  <a:gd name="T108" fmla="*/ 10 w 72"/>
                  <a:gd name="T109" fmla="*/ 18 h 127"/>
                  <a:gd name="T110" fmla="*/ 13 w 72"/>
                  <a:gd name="T111" fmla="*/ 14 h 127"/>
                  <a:gd name="T112" fmla="*/ 17 w 72"/>
                  <a:gd name="T113" fmla="*/ 10 h 1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2"/>
                  <a:gd name="T172" fmla="*/ 0 h 127"/>
                  <a:gd name="T173" fmla="*/ 72 w 72"/>
                  <a:gd name="T174" fmla="*/ 127 h 1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2" h="127">
                    <a:moveTo>
                      <a:pt x="21" y="6"/>
                    </a:moveTo>
                    <a:lnTo>
                      <a:pt x="23" y="4"/>
                    </a:lnTo>
                    <a:lnTo>
                      <a:pt x="24" y="4"/>
                    </a:lnTo>
                    <a:lnTo>
                      <a:pt x="27" y="1"/>
                    </a:lnTo>
                    <a:lnTo>
                      <a:pt x="27" y="3"/>
                    </a:lnTo>
                    <a:lnTo>
                      <a:pt x="28" y="1"/>
                    </a:lnTo>
                    <a:lnTo>
                      <a:pt x="30" y="1"/>
                    </a:lnTo>
                    <a:lnTo>
                      <a:pt x="31" y="1"/>
                    </a:lnTo>
                    <a:lnTo>
                      <a:pt x="32" y="1"/>
                    </a:lnTo>
                    <a:lnTo>
                      <a:pt x="33" y="0"/>
                    </a:lnTo>
                    <a:lnTo>
                      <a:pt x="33" y="1"/>
                    </a:lnTo>
                    <a:lnTo>
                      <a:pt x="33" y="0"/>
                    </a:lnTo>
                    <a:lnTo>
                      <a:pt x="35" y="1"/>
                    </a:lnTo>
                    <a:lnTo>
                      <a:pt x="36" y="1"/>
                    </a:lnTo>
                    <a:lnTo>
                      <a:pt x="36" y="0"/>
                    </a:lnTo>
                    <a:lnTo>
                      <a:pt x="37" y="1"/>
                    </a:lnTo>
                    <a:lnTo>
                      <a:pt x="37" y="0"/>
                    </a:lnTo>
                    <a:lnTo>
                      <a:pt x="39" y="1"/>
                    </a:lnTo>
                    <a:lnTo>
                      <a:pt x="40" y="1"/>
                    </a:lnTo>
                    <a:lnTo>
                      <a:pt x="41" y="3"/>
                    </a:lnTo>
                    <a:lnTo>
                      <a:pt x="43" y="1"/>
                    </a:lnTo>
                    <a:lnTo>
                      <a:pt x="45" y="4"/>
                    </a:lnTo>
                    <a:lnTo>
                      <a:pt x="46" y="4"/>
                    </a:lnTo>
                    <a:lnTo>
                      <a:pt x="48" y="5"/>
                    </a:lnTo>
                    <a:lnTo>
                      <a:pt x="52" y="8"/>
                    </a:lnTo>
                    <a:lnTo>
                      <a:pt x="53" y="9"/>
                    </a:lnTo>
                    <a:lnTo>
                      <a:pt x="54" y="10"/>
                    </a:lnTo>
                    <a:lnTo>
                      <a:pt x="55" y="10"/>
                    </a:lnTo>
                    <a:lnTo>
                      <a:pt x="55" y="12"/>
                    </a:lnTo>
                    <a:lnTo>
                      <a:pt x="57" y="13"/>
                    </a:lnTo>
                    <a:lnTo>
                      <a:pt x="57" y="14"/>
                    </a:lnTo>
                    <a:lnTo>
                      <a:pt x="58" y="14"/>
                    </a:lnTo>
                    <a:lnTo>
                      <a:pt x="58" y="16"/>
                    </a:lnTo>
                    <a:lnTo>
                      <a:pt x="59" y="17"/>
                    </a:lnTo>
                    <a:lnTo>
                      <a:pt x="61" y="19"/>
                    </a:lnTo>
                    <a:lnTo>
                      <a:pt x="62" y="21"/>
                    </a:lnTo>
                    <a:lnTo>
                      <a:pt x="62" y="22"/>
                    </a:lnTo>
                    <a:lnTo>
                      <a:pt x="63" y="22"/>
                    </a:lnTo>
                    <a:lnTo>
                      <a:pt x="63" y="25"/>
                    </a:lnTo>
                    <a:lnTo>
                      <a:pt x="65" y="25"/>
                    </a:lnTo>
                    <a:lnTo>
                      <a:pt x="65" y="27"/>
                    </a:lnTo>
                    <a:lnTo>
                      <a:pt x="66" y="28"/>
                    </a:lnTo>
                    <a:lnTo>
                      <a:pt x="66" y="31"/>
                    </a:lnTo>
                    <a:lnTo>
                      <a:pt x="67" y="32"/>
                    </a:lnTo>
                    <a:lnTo>
                      <a:pt x="68" y="39"/>
                    </a:lnTo>
                    <a:lnTo>
                      <a:pt x="71" y="44"/>
                    </a:lnTo>
                    <a:lnTo>
                      <a:pt x="70" y="45"/>
                    </a:lnTo>
                    <a:lnTo>
                      <a:pt x="71" y="49"/>
                    </a:lnTo>
                    <a:lnTo>
                      <a:pt x="71" y="51"/>
                    </a:lnTo>
                    <a:lnTo>
                      <a:pt x="72" y="53"/>
                    </a:lnTo>
                    <a:lnTo>
                      <a:pt x="71" y="54"/>
                    </a:lnTo>
                    <a:lnTo>
                      <a:pt x="72" y="56"/>
                    </a:lnTo>
                    <a:lnTo>
                      <a:pt x="72" y="57"/>
                    </a:lnTo>
                    <a:lnTo>
                      <a:pt x="72" y="58"/>
                    </a:lnTo>
                    <a:lnTo>
                      <a:pt x="72" y="60"/>
                    </a:lnTo>
                    <a:lnTo>
                      <a:pt x="72" y="61"/>
                    </a:lnTo>
                    <a:lnTo>
                      <a:pt x="72" y="62"/>
                    </a:lnTo>
                    <a:lnTo>
                      <a:pt x="72" y="63"/>
                    </a:lnTo>
                    <a:lnTo>
                      <a:pt x="72" y="65"/>
                    </a:lnTo>
                    <a:lnTo>
                      <a:pt x="72" y="66"/>
                    </a:lnTo>
                    <a:lnTo>
                      <a:pt x="72" y="67"/>
                    </a:lnTo>
                    <a:lnTo>
                      <a:pt x="72" y="69"/>
                    </a:lnTo>
                    <a:lnTo>
                      <a:pt x="72" y="70"/>
                    </a:lnTo>
                    <a:lnTo>
                      <a:pt x="72" y="71"/>
                    </a:lnTo>
                    <a:lnTo>
                      <a:pt x="72" y="73"/>
                    </a:lnTo>
                    <a:lnTo>
                      <a:pt x="72" y="74"/>
                    </a:lnTo>
                    <a:lnTo>
                      <a:pt x="72" y="75"/>
                    </a:lnTo>
                    <a:lnTo>
                      <a:pt x="72" y="78"/>
                    </a:lnTo>
                    <a:lnTo>
                      <a:pt x="72" y="79"/>
                    </a:lnTo>
                    <a:lnTo>
                      <a:pt x="70" y="87"/>
                    </a:lnTo>
                    <a:lnTo>
                      <a:pt x="70" y="88"/>
                    </a:lnTo>
                    <a:lnTo>
                      <a:pt x="70" y="91"/>
                    </a:lnTo>
                    <a:lnTo>
                      <a:pt x="70" y="92"/>
                    </a:lnTo>
                    <a:lnTo>
                      <a:pt x="68" y="96"/>
                    </a:lnTo>
                    <a:lnTo>
                      <a:pt x="67" y="100"/>
                    </a:lnTo>
                    <a:lnTo>
                      <a:pt x="66" y="101"/>
                    </a:lnTo>
                    <a:lnTo>
                      <a:pt x="66" y="102"/>
                    </a:lnTo>
                    <a:lnTo>
                      <a:pt x="66" y="104"/>
                    </a:lnTo>
                    <a:lnTo>
                      <a:pt x="65" y="105"/>
                    </a:lnTo>
                    <a:lnTo>
                      <a:pt x="65" y="106"/>
                    </a:lnTo>
                    <a:lnTo>
                      <a:pt x="63" y="108"/>
                    </a:lnTo>
                    <a:lnTo>
                      <a:pt x="63" y="109"/>
                    </a:lnTo>
                    <a:lnTo>
                      <a:pt x="62" y="109"/>
                    </a:lnTo>
                    <a:lnTo>
                      <a:pt x="62" y="110"/>
                    </a:lnTo>
                    <a:lnTo>
                      <a:pt x="61" y="111"/>
                    </a:lnTo>
                    <a:lnTo>
                      <a:pt x="61" y="113"/>
                    </a:lnTo>
                    <a:lnTo>
                      <a:pt x="59" y="114"/>
                    </a:lnTo>
                    <a:lnTo>
                      <a:pt x="58" y="114"/>
                    </a:lnTo>
                    <a:lnTo>
                      <a:pt x="58" y="115"/>
                    </a:lnTo>
                    <a:lnTo>
                      <a:pt x="55" y="118"/>
                    </a:lnTo>
                    <a:lnTo>
                      <a:pt x="55" y="119"/>
                    </a:lnTo>
                    <a:lnTo>
                      <a:pt x="52" y="122"/>
                    </a:lnTo>
                    <a:lnTo>
                      <a:pt x="49" y="124"/>
                    </a:lnTo>
                    <a:lnTo>
                      <a:pt x="48" y="124"/>
                    </a:lnTo>
                    <a:lnTo>
                      <a:pt x="45" y="126"/>
                    </a:lnTo>
                    <a:lnTo>
                      <a:pt x="44" y="127"/>
                    </a:lnTo>
                    <a:lnTo>
                      <a:pt x="43" y="126"/>
                    </a:lnTo>
                    <a:lnTo>
                      <a:pt x="43" y="127"/>
                    </a:lnTo>
                    <a:lnTo>
                      <a:pt x="41" y="127"/>
                    </a:lnTo>
                    <a:lnTo>
                      <a:pt x="40" y="127"/>
                    </a:lnTo>
                    <a:lnTo>
                      <a:pt x="39" y="127"/>
                    </a:lnTo>
                    <a:lnTo>
                      <a:pt x="37" y="127"/>
                    </a:lnTo>
                    <a:lnTo>
                      <a:pt x="36" y="127"/>
                    </a:lnTo>
                    <a:lnTo>
                      <a:pt x="35" y="127"/>
                    </a:lnTo>
                    <a:lnTo>
                      <a:pt x="33" y="126"/>
                    </a:lnTo>
                    <a:lnTo>
                      <a:pt x="32" y="126"/>
                    </a:lnTo>
                    <a:lnTo>
                      <a:pt x="32" y="127"/>
                    </a:lnTo>
                    <a:lnTo>
                      <a:pt x="30" y="126"/>
                    </a:lnTo>
                    <a:lnTo>
                      <a:pt x="27" y="124"/>
                    </a:lnTo>
                    <a:lnTo>
                      <a:pt x="26" y="124"/>
                    </a:lnTo>
                    <a:lnTo>
                      <a:pt x="24" y="123"/>
                    </a:lnTo>
                    <a:lnTo>
                      <a:pt x="19" y="119"/>
                    </a:lnTo>
                    <a:lnTo>
                      <a:pt x="18" y="118"/>
                    </a:lnTo>
                    <a:lnTo>
                      <a:pt x="17" y="117"/>
                    </a:lnTo>
                    <a:lnTo>
                      <a:pt x="17" y="115"/>
                    </a:lnTo>
                    <a:lnTo>
                      <a:pt x="15" y="114"/>
                    </a:lnTo>
                    <a:lnTo>
                      <a:pt x="14" y="113"/>
                    </a:lnTo>
                    <a:lnTo>
                      <a:pt x="13" y="111"/>
                    </a:lnTo>
                    <a:lnTo>
                      <a:pt x="13" y="110"/>
                    </a:lnTo>
                    <a:lnTo>
                      <a:pt x="11" y="110"/>
                    </a:lnTo>
                    <a:lnTo>
                      <a:pt x="11" y="109"/>
                    </a:lnTo>
                    <a:lnTo>
                      <a:pt x="11" y="108"/>
                    </a:lnTo>
                    <a:lnTo>
                      <a:pt x="10" y="106"/>
                    </a:lnTo>
                    <a:lnTo>
                      <a:pt x="9" y="105"/>
                    </a:lnTo>
                    <a:lnTo>
                      <a:pt x="9" y="104"/>
                    </a:lnTo>
                    <a:lnTo>
                      <a:pt x="8" y="102"/>
                    </a:lnTo>
                    <a:lnTo>
                      <a:pt x="8" y="101"/>
                    </a:lnTo>
                    <a:lnTo>
                      <a:pt x="6" y="100"/>
                    </a:lnTo>
                    <a:lnTo>
                      <a:pt x="5" y="96"/>
                    </a:lnTo>
                    <a:lnTo>
                      <a:pt x="5" y="95"/>
                    </a:lnTo>
                    <a:lnTo>
                      <a:pt x="4" y="89"/>
                    </a:lnTo>
                    <a:lnTo>
                      <a:pt x="1" y="84"/>
                    </a:lnTo>
                    <a:lnTo>
                      <a:pt x="1" y="82"/>
                    </a:lnTo>
                    <a:lnTo>
                      <a:pt x="1" y="79"/>
                    </a:lnTo>
                    <a:lnTo>
                      <a:pt x="1" y="76"/>
                    </a:lnTo>
                    <a:lnTo>
                      <a:pt x="0" y="75"/>
                    </a:lnTo>
                    <a:lnTo>
                      <a:pt x="0" y="74"/>
                    </a:lnTo>
                    <a:lnTo>
                      <a:pt x="0" y="71"/>
                    </a:lnTo>
                    <a:lnTo>
                      <a:pt x="0" y="70"/>
                    </a:lnTo>
                    <a:lnTo>
                      <a:pt x="0" y="67"/>
                    </a:lnTo>
                    <a:lnTo>
                      <a:pt x="0" y="66"/>
                    </a:lnTo>
                    <a:lnTo>
                      <a:pt x="0" y="65"/>
                    </a:lnTo>
                    <a:lnTo>
                      <a:pt x="0" y="63"/>
                    </a:lnTo>
                    <a:lnTo>
                      <a:pt x="0" y="61"/>
                    </a:lnTo>
                    <a:lnTo>
                      <a:pt x="0" y="58"/>
                    </a:lnTo>
                    <a:lnTo>
                      <a:pt x="0" y="56"/>
                    </a:lnTo>
                    <a:lnTo>
                      <a:pt x="0" y="54"/>
                    </a:lnTo>
                    <a:lnTo>
                      <a:pt x="0" y="52"/>
                    </a:lnTo>
                    <a:lnTo>
                      <a:pt x="0" y="51"/>
                    </a:lnTo>
                    <a:lnTo>
                      <a:pt x="0" y="49"/>
                    </a:lnTo>
                    <a:lnTo>
                      <a:pt x="2" y="40"/>
                    </a:lnTo>
                    <a:lnTo>
                      <a:pt x="1" y="40"/>
                    </a:lnTo>
                    <a:lnTo>
                      <a:pt x="2" y="38"/>
                    </a:lnTo>
                    <a:lnTo>
                      <a:pt x="2" y="36"/>
                    </a:lnTo>
                    <a:lnTo>
                      <a:pt x="4" y="32"/>
                    </a:lnTo>
                    <a:lnTo>
                      <a:pt x="4" y="31"/>
                    </a:lnTo>
                    <a:lnTo>
                      <a:pt x="5" y="28"/>
                    </a:lnTo>
                    <a:lnTo>
                      <a:pt x="6" y="27"/>
                    </a:lnTo>
                    <a:lnTo>
                      <a:pt x="6" y="25"/>
                    </a:lnTo>
                    <a:lnTo>
                      <a:pt x="8" y="23"/>
                    </a:lnTo>
                    <a:lnTo>
                      <a:pt x="8" y="22"/>
                    </a:lnTo>
                    <a:lnTo>
                      <a:pt x="8" y="21"/>
                    </a:lnTo>
                    <a:lnTo>
                      <a:pt x="9" y="21"/>
                    </a:lnTo>
                    <a:lnTo>
                      <a:pt x="9" y="19"/>
                    </a:lnTo>
                    <a:lnTo>
                      <a:pt x="10" y="18"/>
                    </a:lnTo>
                    <a:lnTo>
                      <a:pt x="10" y="17"/>
                    </a:lnTo>
                    <a:lnTo>
                      <a:pt x="11" y="16"/>
                    </a:lnTo>
                    <a:lnTo>
                      <a:pt x="13" y="14"/>
                    </a:lnTo>
                    <a:lnTo>
                      <a:pt x="13" y="13"/>
                    </a:lnTo>
                    <a:lnTo>
                      <a:pt x="14" y="12"/>
                    </a:lnTo>
                    <a:lnTo>
                      <a:pt x="17" y="10"/>
                    </a:lnTo>
                    <a:lnTo>
                      <a:pt x="17" y="9"/>
                    </a:lnTo>
                    <a:lnTo>
                      <a:pt x="21" y="6"/>
                    </a:lnTo>
                    <a:close/>
                  </a:path>
                </a:pathLst>
              </a:custGeom>
              <a:solidFill>
                <a:srgbClr val="808080"/>
              </a:solidFill>
              <a:ln w="9525">
                <a:noFill/>
                <a:round/>
                <a:headEnd/>
                <a:tailEnd/>
              </a:ln>
            </p:spPr>
            <p:txBody>
              <a:bodyPr/>
              <a:lstStyle/>
              <a:p>
                <a:endParaRPr lang="en-US"/>
              </a:p>
            </p:txBody>
          </p:sp>
          <p:sp>
            <p:nvSpPr>
              <p:cNvPr id="526" name="Freeform 672"/>
              <p:cNvSpPr>
                <a:spLocks/>
              </p:cNvSpPr>
              <p:nvPr/>
            </p:nvSpPr>
            <p:spPr bwMode="auto">
              <a:xfrm>
                <a:off x="2352" y="1576"/>
                <a:ext cx="65" cy="82"/>
              </a:xfrm>
              <a:custGeom>
                <a:avLst/>
                <a:gdLst>
                  <a:gd name="T0" fmla="*/ 25 w 65"/>
                  <a:gd name="T1" fmla="*/ 2 h 82"/>
                  <a:gd name="T2" fmla="*/ 29 w 65"/>
                  <a:gd name="T3" fmla="*/ 0 h 82"/>
                  <a:gd name="T4" fmla="*/ 30 w 65"/>
                  <a:gd name="T5" fmla="*/ 2 h 82"/>
                  <a:gd name="T6" fmla="*/ 33 w 65"/>
                  <a:gd name="T7" fmla="*/ 2 h 82"/>
                  <a:gd name="T8" fmla="*/ 34 w 65"/>
                  <a:gd name="T9" fmla="*/ 0 h 82"/>
                  <a:gd name="T10" fmla="*/ 38 w 65"/>
                  <a:gd name="T11" fmla="*/ 2 h 82"/>
                  <a:gd name="T12" fmla="*/ 43 w 65"/>
                  <a:gd name="T13" fmla="*/ 4 h 82"/>
                  <a:gd name="T14" fmla="*/ 48 w 65"/>
                  <a:gd name="T15" fmla="*/ 7 h 82"/>
                  <a:gd name="T16" fmla="*/ 52 w 65"/>
                  <a:gd name="T17" fmla="*/ 9 h 82"/>
                  <a:gd name="T18" fmla="*/ 53 w 65"/>
                  <a:gd name="T19" fmla="*/ 12 h 82"/>
                  <a:gd name="T20" fmla="*/ 56 w 65"/>
                  <a:gd name="T21" fmla="*/ 15 h 82"/>
                  <a:gd name="T22" fmla="*/ 57 w 65"/>
                  <a:gd name="T23" fmla="*/ 17 h 82"/>
                  <a:gd name="T24" fmla="*/ 60 w 65"/>
                  <a:gd name="T25" fmla="*/ 21 h 82"/>
                  <a:gd name="T26" fmla="*/ 62 w 65"/>
                  <a:gd name="T27" fmla="*/ 30 h 82"/>
                  <a:gd name="T28" fmla="*/ 64 w 65"/>
                  <a:gd name="T29" fmla="*/ 35 h 82"/>
                  <a:gd name="T30" fmla="*/ 64 w 65"/>
                  <a:gd name="T31" fmla="*/ 39 h 82"/>
                  <a:gd name="T32" fmla="*/ 64 w 65"/>
                  <a:gd name="T33" fmla="*/ 42 h 82"/>
                  <a:gd name="T34" fmla="*/ 64 w 65"/>
                  <a:gd name="T35" fmla="*/ 44 h 82"/>
                  <a:gd name="T36" fmla="*/ 64 w 65"/>
                  <a:gd name="T37" fmla="*/ 48 h 82"/>
                  <a:gd name="T38" fmla="*/ 62 w 65"/>
                  <a:gd name="T39" fmla="*/ 56 h 82"/>
                  <a:gd name="T40" fmla="*/ 61 w 65"/>
                  <a:gd name="T41" fmla="*/ 60 h 82"/>
                  <a:gd name="T42" fmla="*/ 60 w 65"/>
                  <a:gd name="T43" fmla="*/ 64 h 82"/>
                  <a:gd name="T44" fmla="*/ 58 w 65"/>
                  <a:gd name="T45" fmla="*/ 68 h 82"/>
                  <a:gd name="T46" fmla="*/ 56 w 65"/>
                  <a:gd name="T47" fmla="*/ 69 h 82"/>
                  <a:gd name="T48" fmla="*/ 53 w 65"/>
                  <a:gd name="T49" fmla="*/ 73 h 82"/>
                  <a:gd name="T50" fmla="*/ 49 w 65"/>
                  <a:gd name="T51" fmla="*/ 77 h 82"/>
                  <a:gd name="T52" fmla="*/ 40 w 65"/>
                  <a:gd name="T53" fmla="*/ 82 h 82"/>
                  <a:gd name="T54" fmla="*/ 38 w 65"/>
                  <a:gd name="T55" fmla="*/ 82 h 82"/>
                  <a:gd name="T56" fmla="*/ 34 w 65"/>
                  <a:gd name="T57" fmla="*/ 82 h 82"/>
                  <a:gd name="T58" fmla="*/ 30 w 65"/>
                  <a:gd name="T59" fmla="*/ 82 h 82"/>
                  <a:gd name="T60" fmla="*/ 27 w 65"/>
                  <a:gd name="T61" fmla="*/ 82 h 82"/>
                  <a:gd name="T62" fmla="*/ 23 w 65"/>
                  <a:gd name="T63" fmla="*/ 79 h 82"/>
                  <a:gd name="T64" fmla="*/ 18 w 65"/>
                  <a:gd name="T65" fmla="*/ 77 h 82"/>
                  <a:gd name="T66" fmla="*/ 14 w 65"/>
                  <a:gd name="T67" fmla="*/ 74 h 82"/>
                  <a:gd name="T68" fmla="*/ 12 w 65"/>
                  <a:gd name="T69" fmla="*/ 70 h 82"/>
                  <a:gd name="T70" fmla="*/ 9 w 65"/>
                  <a:gd name="T71" fmla="*/ 69 h 82"/>
                  <a:gd name="T72" fmla="*/ 8 w 65"/>
                  <a:gd name="T73" fmla="*/ 65 h 82"/>
                  <a:gd name="T74" fmla="*/ 5 w 65"/>
                  <a:gd name="T75" fmla="*/ 61 h 82"/>
                  <a:gd name="T76" fmla="*/ 3 w 65"/>
                  <a:gd name="T77" fmla="*/ 53 h 82"/>
                  <a:gd name="T78" fmla="*/ 1 w 65"/>
                  <a:gd name="T79" fmla="*/ 48 h 82"/>
                  <a:gd name="T80" fmla="*/ 1 w 65"/>
                  <a:gd name="T81" fmla="*/ 44 h 82"/>
                  <a:gd name="T82" fmla="*/ 1 w 65"/>
                  <a:gd name="T83" fmla="*/ 42 h 82"/>
                  <a:gd name="T84" fmla="*/ 1 w 65"/>
                  <a:gd name="T85" fmla="*/ 38 h 82"/>
                  <a:gd name="T86" fmla="*/ 1 w 65"/>
                  <a:gd name="T87" fmla="*/ 35 h 82"/>
                  <a:gd name="T88" fmla="*/ 1 w 65"/>
                  <a:gd name="T89" fmla="*/ 33 h 82"/>
                  <a:gd name="T90" fmla="*/ 3 w 65"/>
                  <a:gd name="T91" fmla="*/ 25 h 82"/>
                  <a:gd name="T92" fmla="*/ 5 w 65"/>
                  <a:gd name="T93" fmla="*/ 21 h 82"/>
                  <a:gd name="T94" fmla="*/ 7 w 65"/>
                  <a:gd name="T95" fmla="*/ 16 h 82"/>
                  <a:gd name="T96" fmla="*/ 8 w 65"/>
                  <a:gd name="T97" fmla="*/ 13 h 82"/>
                  <a:gd name="T98" fmla="*/ 11 w 65"/>
                  <a:gd name="T99" fmla="*/ 12 h 82"/>
                  <a:gd name="T100" fmla="*/ 13 w 65"/>
                  <a:gd name="T101" fmla="*/ 9 h 82"/>
                  <a:gd name="T102" fmla="*/ 18 w 65"/>
                  <a:gd name="T103" fmla="*/ 4 h 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
                  <a:gd name="T157" fmla="*/ 0 h 82"/>
                  <a:gd name="T158" fmla="*/ 65 w 65"/>
                  <a:gd name="T159" fmla="*/ 82 h 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 h="82">
                    <a:moveTo>
                      <a:pt x="18" y="4"/>
                    </a:moveTo>
                    <a:lnTo>
                      <a:pt x="22" y="3"/>
                    </a:lnTo>
                    <a:lnTo>
                      <a:pt x="25" y="2"/>
                    </a:lnTo>
                    <a:lnTo>
                      <a:pt x="26" y="2"/>
                    </a:lnTo>
                    <a:lnTo>
                      <a:pt x="27" y="2"/>
                    </a:lnTo>
                    <a:lnTo>
                      <a:pt x="29" y="0"/>
                    </a:lnTo>
                    <a:lnTo>
                      <a:pt x="29" y="2"/>
                    </a:lnTo>
                    <a:lnTo>
                      <a:pt x="30" y="0"/>
                    </a:lnTo>
                    <a:lnTo>
                      <a:pt x="30" y="2"/>
                    </a:lnTo>
                    <a:lnTo>
                      <a:pt x="31" y="0"/>
                    </a:lnTo>
                    <a:lnTo>
                      <a:pt x="31" y="2"/>
                    </a:lnTo>
                    <a:lnTo>
                      <a:pt x="33" y="2"/>
                    </a:lnTo>
                    <a:lnTo>
                      <a:pt x="33" y="0"/>
                    </a:lnTo>
                    <a:lnTo>
                      <a:pt x="33" y="2"/>
                    </a:lnTo>
                    <a:lnTo>
                      <a:pt x="34" y="0"/>
                    </a:lnTo>
                    <a:lnTo>
                      <a:pt x="35" y="2"/>
                    </a:lnTo>
                    <a:lnTo>
                      <a:pt x="36" y="2"/>
                    </a:lnTo>
                    <a:lnTo>
                      <a:pt x="38" y="2"/>
                    </a:lnTo>
                    <a:lnTo>
                      <a:pt x="40" y="3"/>
                    </a:lnTo>
                    <a:lnTo>
                      <a:pt x="42" y="3"/>
                    </a:lnTo>
                    <a:lnTo>
                      <a:pt x="43" y="4"/>
                    </a:lnTo>
                    <a:lnTo>
                      <a:pt x="47" y="5"/>
                    </a:lnTo>
                    <a:lnTo>
                      <a:pt x="47" y="7"/>
                    </a:lnTo>
                    <a:lnTo>
                      <a:pt x="48" y="7"/>
                    </a:lnTo>
                    <a:lnTo>
                      <a:pt x="49" y="8"/>
                    </a:lnTo>
                    <a:lnTo>
                      <a:pt x="51" y="9"/>
                    </a:lnTo>
                    <a:lnTo>
                      <a:pt x="52" y="9"/>
                    </a:lnTo>
                    <a:lnTo>
                      <a:pt x="52" y="11"/>
                    </a:lnTo>
                    <a:lnTo>
                      <a:pt x="53" y="11"/>
                    </a:lnTo>
                    <a:lnTo>
                      <a:pt x="53" y="12"/>
                    </a:lnTo>
                    <a:lnTo>
                      <a:pt x="55" y="13"/>
                    </a:lnTo>
                    <a:lnTo>
                      <a:pt x="55" y="15"/>
                    </a:lnTo>
                    <a:lnTo>
                      <a:pt x="56" y="15"/>
                    </a:lnTo>
                    <a:lnTo>
                      <a:pt x="56" y="16"/>
                    </a:lnTo>
                    <a:lnTo>
                      <a:pt x="57" y="16"/>
                    </a:lnTo>
                    <a:lnTo>
                      <a:pt x="57" y="17"/>
                    </a:lnTo>
                    <a:lnTo>
                      <a:pt x="58" y="18"/>
                    </a:lnTo>
                    <a:lnTo>
                      <a:pt x="58" y="21"/>
                    </a:lnTo>
                    <a:lnTo>
                      <a:pt x="60" y="21"/>
                    </a:lnTo>
                    <a:lnTo>
                      <a:pt x="61" y="25"/>
                    </a:lnTo>
                    <a:lnTo>
                      <a:pt x="62" y="29"/>
                    </a:lnTo>
                    <a:lnTo>
                      <a:pt x="62" y="30"/>
                    </a:lnTo>
                    <a:lnTo>
                      <a:pt x="64" y="33"/>
                    </a:lnTo>
                    <a:lnTo>
                      <a:pt x="64" y="34"/>
                    </a:lnTo>
                    <a:lnTo>
                      <a:pt x="64" y="35"/>
                    </a:lnTo>
                    <a:lnTo>
                      <a:pt x="64" y="37"/>
                    </a:lnTo>
                    <a:lnTo>
                      <a:pt x="64" y="38"/>
                    </a:lnTo>
                    <a:lnTo>
                      <a:pt x="64" y="39"/>
                    </a:lnTo>
                    <a:lnTo>
                      <a:pt x="64" y="40"/>
                    </a:lnTo>
                    <a:lnTo>
                      <a:pt x="65" y="40"/>
                    </a:lnTo>
                    <a:lnTo>
                      <a:pt x="64" y="42"/>
                    </a:lnTo>
                    <a:lnTo>
                      <a:pt x="65" y="42"/>
                    </a:lnTo>
                    <a:lnTo>
                      <a:pt x="65" y="43"/>
                    </a:lnTo>
                    <a:lnTo>
                      <a:pt x="64" y="44"/>
                    </a:lnTo>
                    <a:lnTo>
                      <a:pt x="65" y="46"/>
                    </a:lnTo>
                    <a:lnTo>
                      <a:pt x="64" y="47"/>
                    </a:lnTo>
                    <a:lnTo>
                      <a:pt x="64" y="48"/>
                    </a:lnTo>
                    <a:lnTo>
                      <a:pt x="64" y="50"/>
                    </a:lnTo>
                    <a:lnTo>
                      <a:pt x="64" y="51"/>
                    </a:lnTo>
                    <a:lnTo>
                      <a:pt x="62" y="56"/>
                    </a:lnTo>
                    <a:lnTo>
                      <a:pt x="62" y="57"/>
                    </a:lnTo>
                    <a:lnTo>
                      <a:pt x="62" y="59"/>
                    </a:lnTo>
                    <a:lnTo>
                      <a:pt x="61" y="60"/>
                    </a:lnTo>
                    <a:lnTo>
                      <a:pt x="61" y="62"/>
                    </a:lnTo>
                    <a:lnTo>
                      <a:pt x="60" y="62"/>
                    </a:lnTo>
                    <a:lnTo>
                      <a:pt x="60" y="64"/>
                    </a:lnTo>
                    <a:lnTo>
                      <a:pt x="58" y="65"/>
                    </a:lnTo>
                    <a:lnTo>
                      <a:pt x="58" y="66"/>
                    </a:lnTo>
                    <a:lnTo>
                      <a:pt x="58" y="68"/>
                    </a:lnTo>
                    <a:lnTo>
                      <a:pt x="57" y="68"/>
                    </a:lnTo>
                    <a:lnTo>
                      <a:pt x="57" y="69"/>
                    </a:lnTo>
                    <a:lnTo>
                      <a:pt x="56" y="69"/>
                    </a:lnTo>
                    <a:lnTo>
                      <a:pt x="56" y="70"/>
                    </a:lnTo>
                    <a:lnTo>
                      <a:pt x="55" y="72"/>
                    </a:lnTo>
                    <a:lnTo>
                      <a:pt x="53" y="73"/>
                    </a:lnTo>
                    <a:lnTo>
                      <a:pt x="52" y="74"/>
                    </a:lnTo>
                    <a:lnTo>
                      <a:pt x="49" y="75"/>
                    </a:lnTo>
                    <a:lnTo>
                      <a:pt x="49" y="77"/>
                    </a:lnTo>
                    <a:lnTo>
                      <a:pt x="47" y="78"/>
                    </a:lnTo>
                    <a:lnTo>
                      <a:pt x="43" y="81"/>
                    </a:lnTo>
                    <a:lnTo>
                      <a:pt x="40" y="82"/>
                    </a:lnTo>
                    <a:lnTo>
                      <a:pt x="40" y="81"/>
                    </a:lnTo>
                    <a:lnTo>
                      <a:pt x="39" y="82"/>
                    </a:lnTo>
                    <a:lnTo>
                      <a:pt x="38" y="82"/>
                    </a:lnTo>
                    <a:lnTo>
                      <a:pt x="36" y="82"/>
                    </a:lnTo>
                    <a:lnTo>
                      <a:pt x="35" y="82"/>
                    </a:lnTo>
                    <a:lnTo>
                      <a:pt x="34" y="82"/>
                    </a:lnTo>
                    <a:lnTo>
                      <a:pt x="33" y="82"/>
                    </a:lnTo>
                    <a:lnTo>
                      <a:pt x="31" y="82"/>
                    </a:lnTo>
                    <a:lnTo>
                      <a:pt x="30" y="82"/>
                    </a:lnTo>
                    <a:lnTo>
                      <a:pt x="29" y="82"/>
                    </a:lnTo>
                    <a:lnTo>
                      <a:pt x="27" y="81"/>
                    </a:lnTo>
                    <a:lnTo>
                      <a:pt x="27" y="82"/>
                    </a:lnTo>
                    <a:lnTo>
                      <a:pt x="25" y="81"/>
                    </a:lnTo>
                    <a:lnTo>
                      <a:pt x="23" y="81"/>
                    </a:lnTo>
                    <a:lnTo>
                      <a:pt x="23" y="79"/>
                    </a:lnTo>
                    <a:lnTo>
                      <a:pt x="22" y="79"/>
                    </a:lnTo>
                    <a:lnTo>
                      <a:pt x="18" y="78"/>
                    </a:lnTo>
                    <a:lnTo>
                      <a:pt x="18" y="77"/>
                    </a:lnTo>
                    <a:lnTo>
                      <a:pt x="17" y="75"/>
                    </a:lnTo>
                    <a:lnTo>
                      <a:pt x="16" y="75"/>
                    </a:lnTo>
                    <a:lnTo>
                      <a:pt x="14" y="74"/>
                    </a:lnTo>
                    <a:lnTo>
                      <a:pt x="13" y="73"/>
                    </a:lnTo>
                    <a:lnTo>
                      <a:pt x="12" y="72"/>
                    </a:lnTo>
                    <a:lnTo>
                      <a:pt x="12" y="70"/>
                    </a:lnTo>
                    <a:lnTo>
                      <a:pt x="11" y="70"/>
                    </a:lnTo>
                    <a:lnTo>
                      <a:pt x="11" y="69"/>
                    </a:lnTo>
                    <a:lnTo>
                      <a:pt x="9" y="69"/>
                    </a:lnTo>
                    <a:lnTo>
                      <a:pt x="9" y="66"/>
                    </a:lnTo>
                    <a:lnTo>
                      <a:pt x="8" y="66"/>
                    </a:lnTo>
                    <a:lnTo>
                      <a:pt x="8" y="65"/>
                    </a:lnTo>
                    <a:lnTo>
                      <a:pt x="7" y="65"/>
                    </a:lnTo>
                    <a:lnTo>
                      <a:pt x="7" y="62"/>
                    </a:lnTo>
                    <a:lnTo>
                      <a:pt x="5" y="61"/>
                    </a:lnTo>
                    <a:lnTo>
                      <a:pt x="4" y="59"/>
                    </a:lnTo>
                    <a:lnTo>
                      <a:pt x="3" y="55"/>
                    </a:lnTo>
                    <a:lnTo>
                      <a:pt x="3" y="53"/>
                    </a:lnTo>
                    <a:lnTo>
                      <a:pt x="1" y="51"/>
                    </a:lnTo>
                    <a:lnTo>
                      <a:pt x="1" y="50"/>
                    </a:lnTo>
                    <a:lnTo>
                      <a:pt x="1" y="48"/>
                    </a:lnTo>
                    <a:lnTo>
                      <a:pt x="1" y="47"/>
                    </a:lnTo>
                    <a:lnTo>
                      <a:pt x="1" y="46"/>
                    </a:lnTo>
                    <a:lnTo>
                      <a:pt x="1" y="44"/>
                    </a:lnTo>
                    <a:lnTo>
                      <a:pt x="1" y="43"/>
                    </a:lnTo>
                    <a:lnTo>
                      <a:pt x="0" y="42"/>
                    </a:lnTo>
                    <a:lnTo>
                      <a:pt x="1" y="42"/>
                    </a:lnTo>
                    <a:lnTo>
                      <a:pt x="0" y="40"/>
                    </a:lnTo>
                    <a:lnTo>
                      <a:pt x="0" y="39"/>
                    </a:lnTo>
                    <a:lnTo>
                      <a:pt x="1" y="38"/>
                    </a:lnTo>
                    <a:lnTo>
                      <a:pt x="0" y="38"/>
                    </a:lnTo>
                    <a:lnTo>
                      <a:pt x="0" y="37"/>
                    </a:lnTo>
                    <a:lnTo>
                      <a:pt x="1" y="35"/>
                    </a:lnTo>
                    <a:lnTo>
                      <a:pt x="0" y="35"/>
                    </a:lnTo>
                    <a:lnTo>
                      <a:pt x="1" y="34"/>
                    </a:lnTo>
                    <a:lnTo>
                      <a:pt x="1" y="33"/>
                    </a:lnTo>
                    <a:lnTo>
                      <a:pt x="1" y="31"/>
                    </a:lnTo>
                    <a:lnTo>
                      <a:pt x="3" y="26"/>
                    </a:lnTo>
                    <a:lnTo>
                      <a:pt x="3" y="25"/>
                    </a:lnTo>
                    <a:lnTo>
                      <a:pt x="4" y="24"/>
                    </a:lnTo>
                    <a:lnTo>
                      <a:pt x="4" y="21"/>
                    </a:lnTo>
                    <a:lnTo>
                      <a:pt x="5" y="21"/>
                    </a:lnTo>
                    <a:lnTo>
                      <a:pt x="5" y="18"/>
                    </a:lnTo>
                    <a:lnTo>
                      <a:pt x="7" y="17"/>
                    </a:lnTo>
                    <a:lnTo>
                      <a:pt x="7" y="16"/>
                    </a:lnTo>
                    <a:lnTo>
                      <a:pt x="8" y="16"/>
                    </a:lnTo>
                    <a:lnTo>
                      <a:pt x="8" y="15"/>
                    </a:lnTo>
                    <a:lnTo>
                      <a:pt x="8" y="13"/>
                    </a:lnTo>
                    <a:lnTo>
                      <a:pt x="9" y="13"/>
                    </a:lnTo>
                    <a:lnTo>
                      <a:pt x="9" y="12"/>
                    </a:lnTo>
                    <a:lnTo>
                      <a:pt x="11" y="12"/>
                    </a:lnTo>
                    <a:lnTo>
                      <a:pt x="12" y="11"/>
                    </a:lnTo>
                    <a:lnTo>
                      <a:pt x="12" y="9"/>
                    </a:lnTo>
                    <a:lnTo>
                      <a:pt x="13" y="9"/>
                    </a:lnTo>
                    <a:lnTo>
                      <a:pt x="13" y="8"/>
                    </a:lnTo>
                    <a:lnTo>
                      <a:pt x="16" y="7"/>
                    </a:lnTo>
                    <a:lnTo>
                      <a:pt x="18" y="4"/>
                    </a:lnTo>
                    <a:close/>
                  </a:path>
                </a:pathLst>
              </a:custGeom>
              <a:solidFill>
                <a:srgbClr val="808080"/>
              </a:solidFill>
              <a:ln w="9525">
                <a:noFill/>
                <a:round/>
                <a:headEnd/>
                <a:tailEnd/>
              </a:ln>
            </p:spPr>
            <p:txBody>
              <a:bodyPr/>
              <a:lstStyle/>
              <a:p>
                <a:endParaRPr lang="en-US"/>
              </a:p>
            </p:txBody>
          </p:sp>
          <p:sp>
            <p:nvSpPr>
              <p:cNvPr id="527" name="Freeform 673"/>
              <p:cNvSpPr>
                <a:spLocks/>
              </p:cNvSpPr>
              <p:nvPr/>
            </p:nvSpPr>
            <p:spPr bwMode="auto">
              <a:xfrm>
                <a:off x="2322" y="1610"/>
                <a:ext cx="64" cy="82"/>
              </a:xfrm>
              <a:custGeom>
                <a:avLst/>
                <a:gdLst>
                  <a:gd name="T0" fmla="*/ 24 w 64"/>
                  <a:gd name="T1" fmla="*/ 1 h 82"/>
                  <a:gd name="T2" fmla="*/ 28 w 64"/>
                  <a:gd name="T3" fmla="*/ 1 h 82"/>
                  <a:gd name="T4" fmla="*/ 29 w 64"/>
                  <a:gd name="T5" fmla="*/ 0 h 82"/>
                  <a:gd name="T6" fmla="*/ 31 w 64"/>
                  <a:gd name="T7" fmla="*/ 1 h 82"/>
                  <a:gd name="T8" fmla="*/ 33 w 64"/>
                  <a:gd name="T9" fmla="*/ 0 h 82"/>
                  <a:gd name="T10" fmla="*/ 37 w 64"/>
                  <a:gd name="T11" fmla="*/ 1 h 82"/>
                  <a:gd name="T12" fmla="*/ 41 w 64"/>
                  <a:gd name="T13" fmla="*/ 3 h 82"/>
                  <a:gd name="T14" fmla="*/ 46 w 64"/>
                  <a:gd name="T15" fmla="*/ 5 h 82"/>
                  <a:gd name="T16" fmla="*/ 50 w 64"/>
                  <a:gd name="T17" fmla="*/ 8 h 82"/>
                  <a:gd name="T18" fmla="*/ 51 w 64"/>
                  <a:gd name="T19" fmla="*/ 10 h 82"/>
                  <a:gd name="T20" fmla="*/ 53 w 64"/>
                  <a:gd name="T21" fmla="*/ 12 h 82"/>
                  <a:gd name="T22" fmla="*/ 56 w 64"/>
                  <a:gd name="T23" fmla="*/ 16 h 82"/>
                  <a:gd name="T24" fmla="*/ 59 w 64"/>
                  <a:gd name="T25" fmla="*/ 21 h 82"/>
                  <a:gd name="T26" fmla="*/ 63 w 64"/>
                  <a:gd name="T27" fmla="*/ 30 h 82"/>
                  <a:gd name="T28" fmla="*/ 63 w 64"/>
                  <a:gd name="T29" fmla="*/ 35 h 82"/>
                  <a:gd name="T30" fmla="*/ 64 w 64"/>
                  <a:gd name="T31" fmla="*/ 39 h 82"/>
                  <a:gd name="T32" fmla="*/ 64 w 64"/>
                  <a:gd name="T33" fmla="*/ 43 h 82"/>
                  <a:gd name="T34" fmla="*/ 64 w 64"/>
                  <a:gd name="T35" fmla="*/ 48 h 82"/>
                  <a:gd name="T36" fmla="*/ 63 w 64"/>
                  <a:gd name="T37" fmla="*/ 51 h 82"/>
                  <a:gd name="T38" fmla="*/ 61 w 64"/>
                  <a:gd name="T39" fmla="*/ 58 h 82"/>
                  <a:gd name="T40" fmla="*/ 59 w 64"/>
                  <a:gd name="T41" fmla="*/ 63 h 82"/>
                  <a:gd name="T42" fmla="*/ 57 w 64"/>
                  <a:gd name="T43" fmla="*/ 67 h 82"/>
                  <a:gd name="T44" fmla="*/ 55 w 64"/>
                  <a:gd name="T45" fmla="*/ 70 h 82"/>
                  <a:gd name="T46" fmla="*/ 53 w 64"/>
                  <a:gd name="T47" fmla="*/ 73 h 82"/>
                  <a:gd name="T48" fmla="*/ 50 w 64"/>
                  <a:gd name="T49" fmla="*/ 76 h 82"/>
                  <a:gd name="T50" fmla="*/ 42 w 64"/>
                  <a:gd name="T51" fmla="*/ 80 h 82"/>
                  <a:gd name="T52" fmla="*/ 38 w 64"/>
                  <a:gd name="T53" fmla="*/ 82 h 82"/>
                  <a:gd name="T54" fmla="*/ 34 w 64"/>
                  <a:gd name="T55" fmla="*/ 82 h 82"/>
                  <a:gd name="T56" fmla="*/ 30 w 64"/>
                  <a:gd name="T57" fmla="*/ 82 h 82"/>
                  <a:gd name="T58" fmla="*/ 26 w 64"/>
                  <a:gd name="T59" fmla="*/ 82 h 82"/>
                  <a:gd name="T60" fmla="*/ 22 w 64"/>
                  <a:gd name="T61" fmla="*/ 79 h 82"/>
                  <a:gd name="T62" fmla="*/ 16 w 64"/>
                  <a:gd name="T63" fmla="*/ 75 h 82"/>
                  <a:gd name="T64" fmla="*/ 13 w 64"/>
                  <a:gd name="T65" fmla="*/ 74 h 82"/>
                  <a:gd name="T66" fmla="*/ 12 w 64"/>
                  <a:gd name="T67" fmla="*/ 71 h 82"/>
                  <a:gd name="T68" fmla="*/ 9 w 64"/>
                  <a:gd name="T69" fmla="*/ 69 h 82"/>
                  <a:gd name="T70" fmla="*/ 8 w 64"/>
                  <a:gd name="T71" fmla="*/ 66 h 82"/>
                  <a:gd name="T72" fmla="*/ 4 w 64"/>
                  <a:gd name="T73" fmla="*/ 61 h 82"/>
                  <a:gd name="T74" fmla="*/ 2 w 64"/>
                  <a:gd name="T75" fmla="*/ 53 h 82"/>
                  <a:gd name="T76" fmla="*/ 0 w 64"/>
                  <a:gd name="T77" fmla="*/ 48 h 82"/>
                  <a:gd name="T78" fmla="*/ 0 w 64"/>
                  <a:gd name="T79" fmla="*/ 44 h 82"/>
                  <a:gd name="T80" fmla="*/ 0 w 64"/>
                  <a:gd name="T81" fmla="*/ 40 h 82"/>
                  <a:gd name="T82" fmla="*/ 0 w 64"/>
                  <a:gd name="T83" fmla="*/ 36 h 82"/>
                  <a:gd name="T84" fmla="*/ 0 w 64"/>
                  <a:gd name="T85" fmla="*/ 32 h 82"/>
                  <a:gd name="T86" fmla="*/ 2 w 64"/>
                  <a:gd name="T87" fmla="*/ 26 h 82"/>
                  <a:gd name="T88" fmla="*/ 4 w 64"/>
                  <a:gd name="T89" fmla="*/ 21 h 82"/>
                  <a:gd name="T90" fmla="*/ 6 w 64"/>
                  <a:gd name="T91" fmla="*/ 17 h 82"/>
                  <a:gd name="T92" fmla="*/ 8 w 64"/>
                  <a:gd name="T93" fmla="*/ 14 h 82"/>
                  <a:gd name="T94" fmla="*/ 11 w 64"/>
                  <a:gd name="T95" fmla="*/ 12 h 82"/>
                  <a:gd name="T96" fmla="*/ 12 w 64"/>
                  <a:gd name="T97" fmla="*/ 9 h 82"/>
                  <a:gd name="T98" fmla="*/ 19 w 64"/>
                  <a:gd name="T99" fmla="*/ 4 h 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
                  <a:gd name="T151" fmla="*/ 0 h 82"/>
                  <a:gd name="T152" fmla="*/ 64 w 64"/>
                  <a:gd name="T153" fmla="*/ 82 h 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 h="82">
                    <a:moveTo>
                      <a:pt x="19" y="4"/>
                    </a:moveTo>
                    <a:lnTo>
                      <a:pt x="21" y="3"/>
                    </a:lnTo>
                    <a:lnTo>
                      <a:pt x="24" y="1"/>
                    </a:lnTo>
                    <a:lnTo>
                      <a:pt x="25" y="1"/>
                    </a:lnTo>
                    <a:lnTo>
                      <a:pt x="26" y="1"/>
                    </a:lnTo>
                    <a:lnTo>
                      <a:pt x="28" y="1"/>
                    </a:lnTo>
                    <a:lnTo>
                      <a:pt x="28" y="0"/>
                    </a:lnTo>
                    <a:lnTo>
                      <a:pt x="29" y="1"/>
                    </a:lnTo>
                    <a:lnTo>
                      <a:pt x="29" y="0"/>
                    </a:lnTo>
                    <a:lnTo>
                      <a:pt x="30" y="1"/>
                    </a:lnTo>
                    <a:lnTo>
                      <a:pt x="30" y="0"/>
                    </a:lnTo>
                    <a:lnTo>
                      <a:pt x="31" y="1"/>
                    </a:lnTo>
                    <a:lnTo>
                      <a:pt x="33" y="0"/>
                    </a:lnTo>
                    <a:lnTo>
                      <a:pt x="33" y="1"/>
                    </a:lnTo>
                    <a:lnTo>
                      <a:pt x="33" y="0"/>
                    </a:lnTo>
                    <a:lnTo>
                      <a:pt x="34" y="1"/>
                    </a:lnTo>
                    <a:lnTo>
                      <a:pt x="35" y="1"/>
                    </a:lnTo>
                    <a:lnTo>
                      <a:pt x="37" y="1"/>
                    </a:lnTo>
                    <a:lnTo>
                      <a:pt x="38" y="1"/>
                    </a:lnTo>
                    <a:lnTo>
                      <a:pt x="39" y="3"/>
                    </a:lnTo>
                    <a:lnTo>
                      <a:pt x="41" y="3"/>
                    </a:lnTo>
                    <a:lnTo>
                      <a:pt x="42" y="3"/>
                    </a:lnTo>
                    <a:lnTo>
                      <a:pt x="42" y="4"/>
                    </a:lnTo>
                    <a:lnTo>
                      <a:pt x="46" y="5"/>
                    </a:lnTo>
                    <a:lnTo>
                      <a:pt x="47" y="6"/>
                    </a:lnTo>
                    <a:lnTo>
                      <a:pt x="48" y="8"/>
                    </a:lnTo>
                    <a:lnTo>
                      <a:pt x="50" y="8"/>
                    </a:lnTo>
                    <a:lnTo>
                      <a:pt x="50" y="9"/>
                    </a:lnTo>
                    <a:lnTo>
                      <a:pt x="51" y="9"/>
                    </a:lnTo>
                    <a:lnTo>
                      <a:pt x="51" y="10"/>
                    </a:lnTo>
                    <a:lnTo>
                      <a:pt x="52" y="10"/>
                    </a:lnTo>
                    <a:lnTo>
                      <a:pt x="52" y="12"/>
                    </a:lnTo>
                    <a:lnTo>
                      <a:pt x="53" y="12"/>
                    </a:lnTo>
                    <a:lnTo>
                      <a:pt x="53" y="13"/>
                    </a:lnTo>
                    <a:lnTo>
                      <a:pt x="55" y="14"/>
                    </a:lnTo>
                    <a:lnTo>
                      <a:pt x="56" y="16"/>
                    </a:lnTo>
                    <a:lnTo>
                      <a:pt x="57" y="17"/>
                    </a:lnTo>
                    <a:lnTo>
                      <a:pt x="57" y="18"/>
                    </a:lnTo>
                    <a:lnTo>
                      <a:pt x="59" y="21"/>
                    </a:lnTo>
                    <a:lnTo>
                      <a:pt x="60" y="25"/>
                    </a:lnTo>
                    <a:lnTo>
                      <a:pt x="63" y="28"/>
                    </a:lnTo>
                    <a:lnTo>
                      <a:pt x="63" y="30"/>
                    </a:lnTo>
                    <a:lnTo>
                      <a:pt x="63" y="32"/>
                    </a:lnTo>
                    <a:lnTo>
                      <a:pt x="64" y="35"/>
                    </a:lnTo>
                    <a:lnTo>
                      <a:pt x="63" y="35"/>
                    </a:lnTo>
                    <a:lnTo>
                      <a:pt x="64" y="36"/>
                    </a:lnTo>
                    <a:lnTo>
                      <a:pt x="64" y="38"/>
                    </a:lnTo>
                    <a:lnTo>
                      <a:pt x="64" y="39"/>
                    </a:lnTo>
                    <a:lnTo>
                      <a:pt x="64" y="40"/>
                    </a:lnTo>
                    <a:lnTo>
                      <a:pt x="64" y="41"/>
                    </a:lnTo>
                    <a:lnTo>
                      <a:pt x="64" y="43"/>
                    </a:lnTo>
                    <a:lnTo>
                      <a:pt x="64" y="45"/>
                    </a:lnTo>
                    <a:lnTo>
                      <a:pt x="64" y="47"/>
                    </a:lnTo>
                    <a:lnTo>
                      <a:pt x="64" y="48"/>
                    </a:lnTo>
                    <a:lnTo>
                      <a:pt x="64" y="49"/>
                    </a:lnTo>
                    <a:lnTo>
                      <a:pt x="64" y="51"/>
                    </a:lnTo>
                    <a:lnTo>
                      <a:pt x="63" y="51"/>
                    </a:lnTo>
                    <a:lnTo>
                      <a:pt x="64" y="51"/>
                    </a:lnTo>
                    <a:lnTo>
                      <a:pt x="61" y="57"/>
                    </a:lnTo>
                    <a:lnTo>
                      <a:pt x="61" y="58"/>
                    </a:lnTo>
                    <a:lnTo>
                      <a:pt x="61" y="60"/>
                    </a:lnTo>
                    <a:lnTo>
                      <a:pt x="60" y="62"/>
                    </a:lnTo>
                    <a:lnTo>
                      <a:pt x="59" y="63"/>
                    </a:lnTo>
                    <a:lnTo>
                      <a:pt x="59" y="65"/>
                    </a:lnTo>
                    <a:lnTo>
                      <a:pt x="57" y="66"/>
                    </a:lnTo>
                    <a:lnTo>
                      <a:pt x="57" y="67"/>
                    </a:lnTo>
                    <a:lnTo>
                      <a:pt x="56" y="69"/>
                    </a:lnTo>
                    <a:lnTo>
                      <a:pt x="56" y="70"/>
                    </a:lnTo>
                    <a:lnTo>
                      <a:pt x="55" y="70"/>
                    </a:lnTo>
                    <a:lnTo>
                      <a:pt x="55" y="71"/>
                    </a:lnTo>
                    <a:lnTo>
                      <a:pt x="53" y="71"/>
                    </a:lnTo>
                    <a:lnTo>
                      <a:pt x="53" y="73"/>
                    </a:lnTo>
                    <a:lnTo>
                      <a:pt x="52" y="74"/>
                    </a:lnTo>
                    <a:lnTo>
                      <a:pt x="51" y="75"/>
                    </a:lnTo>
                    <a:lnTo>
                      <a:pt x="50" y="76"/>
                    </a:lnTo>
                    <a:lnTo>
                      <a:pt x="46" y="78"/>
                    </a:lnTo>
                    <a:lnTo>
                      <a:pt x="43" y="80"/>
                    </a:lnTo>
                    <a:lnTo>
                      <a:pt x="42" y="80"/>
                    </a:lnTo>
                    <a:lnTo>
                      <a:pt x="41" y="82"/>
                    </a:lnTo>
                    <a:lnTo>
                      <a:pt x="39" y="80"/>
                    </a:lnTo>
                    <a:lnTo>
                      <a:pt x="38" y="82"/>
                    </a:lnTo>
                    <a:lnTo>
                      <a:pt x="37" y="82"/>
                    </a:lnTo>
                    <a:lnTo>
                      <a:pt x="35" y="82"/>
                    </a:lnTo>
                    <a:lnTo>
                      <a:pt x="34" y="82"/>
                    </a:lnTo>
                    <a:lnTo>
                      <a:pt x="33" y="82"/>
                    </a:lnTo>
                    <a:lnTo>
                      <a:pt x="31" y="82"/>
                    </a:lnTo>
                    <a:lnTo>
                      <a:pt x="30" y="82"/>
                    </a:lnTo>
                    <a:lnTo>
                      <a:pt x="29" y="82"/>
                    </a:lnTo>
                    <a:lnTo>
                      <a:pt x="28" y="80"/>
                    </a:lnTo>
                    <a:lnTo>
                      <a:pt x="26" y="82"/>
                    </a:lnTo>
                    <a:lnTo>
                      <a:pt x="25" y="80"/>
                    </a:lnTo>
                    <a:lnTo>
                      <a:pt x="24" y="80"/>
                    </a:lnTo>
                    <a:lnTo>
                      <a:pt x="22" y="79"/>
                    </a:lnTo>
                    <a:lnTo>
                      <a:pt x="19" y="78"/>
                    </a:lnTo>
                    <a:lnTo>
                      <a:pt x="17" y="76"/>
                    </a:lnTo>
                    <a:lnTo>
                      <a:pt x="16" y="75"/>
                    </a:lnTo>
                    <a:lnTo>
                      <a:pt x="15" y="75"/>
                    </a:lnTo>
                    <a:lnTo>
                      <a:pt x="15" y="74"/>
                    </a:lnTo>
                    <a:lnTo>
                      <a:pt x="13" y="74"/>
                    </a:lnTo>
                    <a:lnTo>
                      <a:pt x="13" y="73"/>
                    </a:lnTo>
                    <a:lnTo>
                      <a:pt x="12" y="73"/>
                    </a:lnTo>
                    <a:lnTo>
                      <a:pt x="12" y="71"/>
                    </a:lnTo>
                    <a:lnTo>
                      <a:pt x="11" y="71"/>
                    </a:lnTo>
                    <a:lnTo>
                      <a:pt x="11" y="70"/>
                    </a:lnTo>
                    <a:lnTo>
                      <a:pt x="9" y="69"/>
                    </a:lnTo>
                    <a:lnTo>
                      <a:pt x="8" y="69"/>
                    </a:lnTo>
                    <a:lnTo>
                      <a:pt x="8" y="67"/>
                    </a:lnTo>
                    <a:lnTo>
                      <a:pt x="8" y="66"/>
                    </a:lnTo>
                    <a:lnTo>
                      <a:pt x="7" y="65"/>
                    </a:lnTo>
                    <a:lnTo>
                      <a:pt x="6" y="62"/>
                    </a:lnTo>
                    <a:lnTo>
                      <a:pt x="4" y="61"/>
                    </a:lnTo>
                    <a:lnTo>
                      <a:pt x="3" y="58"/>
                    </a:lnTo>
                    <a:lnTo>
                      <a:pt x="2" y="54"/>
                    </a:lnTo>
                    <a:lnTo>
                      <a:pt x="2" y="53"/>
                    </a:lnTo>
                    <a:lnTo>
                      <a:pt x="2" y="51"/>
                    </a:lnTo>
                    <a:lnTo>
                      <a:pt x="2" y="49"/>
                    </a:lnTo>
                    <a:lnTo>
                      <a:pt x="0" y="48"/>
                    </a:lnTo>
                    <a:lnTo>
                      <a:pt x="0" y="47"/>
                    </a:lnTo>
                    <a:lnTo>
                      <a:pt x="0" y="45"/>
                    </a:lnTo>
                    <a:lnTo>
                      <a:pt x="0" y="44"/>
                    </a:lnTo>
                    <a:lnTo>
                      <a:pt x="0" y="43"/>
                    </a:lnTo>
                    <a:lnTo>
                      <a:pt x="0" y="41"/>
                    </a:lnTo>
                    <a:lnTo>
                      <a:pt x="0" y="40"/>
                    </a:lnTo>
                    <a:lnTo>
                      <a:pt x="0" y="39"/>
                    </a:lnTo>
                    <a:lnTo>
                      <a:pt x="0" y="38"/>
                    </a:lnTo>
                    <a:lnTo>
                      <a:pt x="0" y="36"/>
                    </a:lnTo>
                    <a:lnTo>
                      <a:pt x="0" y="35"/>
                    </a:lnTo>
                    <a:lnTo>
                      <a:pt x="0" y="34"/>
                    </a:lnTo>
                    <a:lnTo>
                      <a:pt x="0" y="32"/>
                    </a:lnTo>
                    <a:lnTo>
                      <a:pt x="0" y="31"/>
                    </a:lnTo>
                    <a:lnTo>
                      <a:pt x="3" y="26"/>
                    </a:lnTo>
                    <a:lnTo>
                      <a:pt x="2" y="26"/>
                    </a:lnTo>
                    <a:lnTo>
                      <a:pt x="3" y="25"/>
                    </a:lnTo>
                    <a:lnTo>
                      <a:pt x="3" y="23"/>
                    </a:lnTo>
                    <a:lnTo>
                      <a:pt x="4" y="21"/>
                    </a:lnTo>
                    <a:lnTo>
                      <a:pt x="4" y="18"/>
                    </a:lnTo>
                    <a:lnTo>
                      <a:pt x="6" y="18"/>
                    </a:lnTo>
                    <a:lnTo>
                      <a:pt x="6" y="17"/>
                    </a:lnTo>
                    <a:lnTo>
                      <a:pt x="6" y="16"/>
                    </a:lnTo>
                    <a:lnTo>
                      <a:pt x="7" y="16"/>
                    </a:lnTo>
                    <a:lnTo>
                      <a:pt x="8" y="14"/>
                    </a:lnTo>
                    <a:lnTo>
                      <a:pt x="8" y="13"/>
                    </a:lnTo>
                    <a:lnTo>
                      <a:pt x="9" y="12"/>
                    </a:lnTo>
                    <a:lnTo>
                      <a:pt x="11" y="12"/>
                    </a:lnTo>
                    <a:lnTo>
                      <a:pt x="11" y="10"/>
                    </a:lnTo>
                    <a:lnTo>
                      <a:pt x="11" y="9"/>
                    </a:lnTo>
                    <a:lnTo>
                      <a:pt x="12" y="9"/>
                    </a:lnTo>
                    <a:lnTo>
                      <a:pt x="12" y="8"/>
                    </a:lnTo>
                    <a:lnTo>
                      <a:pt x="15" y="6"/>
                    </a:lnTo>
                    <a:lnTo>
                      <a:pt x="19" y="4"/>
                    </a:lnTo>
                    <a:close/>
                  </a:path>
                </a:pathLst>
              </a:custGeom>
              <a:solidFill>
                <a:srgbClr val="808080"/>
              </a:solidFill>
              <a:ln w="9525">
                <a:noFill/>
                <a:round/>
                <a:headEnd/>
                <a:tailEnd/>
              </a:ln>
            </p:spPr>
            <p:txBody>
              <a:bodyPr/>
              <a:lstStyle/>
              <a:p>
                <a:endParaRPr lang="en-US"/>
              </a:p>
            </p:txBody>
          </p:sp>
          <p:sp>
            <p:nvSpPr>
              <p:cNvPr id="528" name="Rectangle 674"/>
              <p:cNvSpPr>
                <a:spLocks noChangeArrowheads="1"/>
              </p:cNvSpPr>
              <p:nvPr/>
            </p:nvSpPr>
            <p:spPr bwMode="auto">
              <a:xfrm>
                <a:off x="1822" y="1776"/>
                <a:ext cx="31" cy="18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529" name="Freeform 675"/>
              <p:cNvSpPr>
                <a:spLocks/>
              </p:cNvSpPr>
              <p:nvPr/>
            </p:nvSpPr>
            <p:spPr bwMode="auto">
              <a:xfrm>
                <a:off x="1818" y="1772"/>
                <a:ext cx="38" cy="191"/>
              </a:xfrm>
              <a:custGeom>
                <a:avLst/>
                <a:gdLst>
                  <a:gd name="T0" fmla="*/ 0 w 38"/>
                  <a:gd name="T1" fmla="*/ 0 h 191"/>
                  <a:gd name="T2" fmla="*/ 0 w 38"/>
                  <a:gd name="T3" fmla="*/ 191 h 191"/>
                  <a:gd name="T4" fmla="*/ 38 w 38"/>
                  <a:gd name="T5" fmla="*/ 191 h 191"/>
                  <a:gd name="T6" fmla="*/ 38 w 38"/>
                  <a:gd name="T7" fmla="*/ 0 h 191"/>
                  <a:gd name="T8" fmla="*/ 0 w 38"/>
                  <a:gd name="T9" fmla="*/ 0 h 191"/>
                  <a:gd name="T10" fmla="*/ 4 w 38"/>
                  <a:gd name="T11" fmla="*/ 8 h 191"/>
                  <a:gd name="T12" fmla="*/ 34 w 38"/>
                  <a:gd name="T13" fmla="*/ 8 h 191"/>
                  <a:gd name="T14" fmla="*/ 30 w 38"/>
                  <a:gd name="T15" fmla="*/ 4 h 191"/>
                  <a:gd name="T16" fmla="*/ 30 w 38"/>
                  <a:gd name="T17" fmla="*/ 187 h 191"/>
                  <a:gd name="T18" fmla="*/ 34 w 38"/>
                  <a:gd name="T19" fmla="*/ 183 h 191"/>
                  <a:gd name="T20" fmla="*/ 4 w 38"/>
                  <a:gd name="T21" fmla="*/ 183 h 191"/>
                  <a:gd name="T22" fmla="*/ 8 w 38"/>
                  <a:gd name="T23" fmla="*/ 187 h 191"/>
                  <a:gd name="T24" fmla="*/ 8 w 38"/>
                  <a:gd name="T25" fmla="*/ 4 h 191"/>
                  <a:gd name="T26" fmla="*/ 4 w 38"/>
                  <a:gd name="T27" fmla="*/ 8 h 191"/>
                  <a:gd name="T28" fmla="*/ 0 w 38"/>
                  <a:gd name="T29" fmla="*/ 0 h 1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191"/>
                  <a:gd name="T47" fmla="*/ 38 w 38"/>
                  <a:gd name="T48" fmla="*/ 191 h 1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191">
                    <a:moveTo>
                      <a:pt x="0" y="0"/>
                    </a:moveTo>
                    <a:lnTo>
                      <a:pt x="0" y="191"/>
                    </a:lnTo>
                    <a:lnTo>
                      <a:pt x="38" y="191"/>
                    </a:lnTo>
                    <a:lnTo>
                      <a:pt x="38" y="0"/>
                    </a:lnTo>
                    <a:lnTo>
                      <a:pt x="0" y="0"/>
                    </a:lnTo>
                    <a:lnTo>
                      <a:pt x="4" y="8"/>
                    </a:lnTo>
                    <a:lnTo>
                      <a:pt x="34" y="8"/>
                    </a:lnTo>
                    <a:lnTo>
                      <a:pt x="30" y="4"/>
                    </a:lnTo>
                    <a:lnTo>
                      <a:pt x="30" y="187"/>
                    </a:lnTo>
                    <a:lnTo>
                      <a:pt x="34" y="183"/>
                    </a:lnTo>
                    <a:lnTo>
                      <a:pt x="4" y="183"/>
                    </a:lnTo>
                    <a:lnTo>
                      <a:pt x="8" y="187"/>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530" name="Rectangle 676"/>
              <p:cNvSpPr>
                <a:spLocks noChangeArrowheads="1"/>
              </p:cNvSpPr>
              <p:nvPr/>
            </p:nvSpPr>
            <p:spPr bwMode="auto">
              <a:xfrm>
                <a:off x="2549" y="1776"/>
                <a:ext cx="31" cy="18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599" name="Freeform 677"/>
              <p:cNvSpPr>
                <a:spLocks/>
              </p:cNvSpPr>
              <p:nvPr/>
            </p:nvSpPr>
            <p:spPr bwMode="auto">
              <a:xfrm>
                <a:off x="2545" y="1772"/>
                <a:ext cx="38" cy="191"/>
              </a:xfrm>
              <a:custGeom>
                <a:avLst/>
                <a:gdLst>
                  <a:gd name="T0" fmla="*/ 0 w 38"/>
                  <a:gd name="T1" fmla="*/ 0 h 191"/>
                  <a:gd name="T2" fmla="*/ 0 w 38"/>
                  <a:gd name="T3" fmla="*/ 191 h 191"/>
                  <a:gd name="T4" fmla="*/ 38 w 38"/>
                  <a:gd name="T5" fmla="*/ 191 h 191"/>
                  <a:gd name="T6" fmla="*/ 38 w 38"/>
                  <a:gd name="T7" fmla="*/ 0 h 191"/>
                  <a:gd name="T8" fmla="*/ 0 w 38"/>
                  <a:gd name="T9" fmla="*/ 0 h 191"/>
                  <a:gd name="T10" fmla="*/ 4 w 38"/>
                  <a:gd name="T11" fmla="*/ 8 h 191"/>
                  <a:gd name="T12" fmla="*/ 34 w 38"/>
                  <a:gd name="T13" fmla="*/ 8 h 191"/>
                  <a:gd name="T14" fmla="*/ 30 w 38"/>
                  <a:gd name="T15" fmla="*/ 4 h 191"/>
                  <a:gd name="T16" fmla="*/ 30 w 38"/>
                  <a:gd name="T17" fmla="*/ 187 h 191"/>
                  <a:gd name="T18" fmla="*/ 34 w 38"/>
                  <a:gd name="T19" fmla="*/ 183 h 191"/>
                  <a:gd name="T20" fmla="*/ 4 w 38"/>
                  <a:gd name="T21" fmla="*/ 183 h 191"/>
                  <a:gd name="T22" fmla="*/ 8 w 38"/>
                  <a:gd name="T23" fmla="*/ 187 h 191"/>
                  <a:gd name="T24" fmla="*/ 8 w 38"/>
                  <a:gd name="T25" fmla="*/ 4 h 191"/>
                  <a:gd name="T26" fmla="*/ 4 w 38"/>
                  <a:gd name="T27" fmla="*/ 8 h 191"/>
                  <a:gd name="T28" fmla="*/ 0 w 38"/>
                  <a:gd name="T29" fmla="*/ 0 h 1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191"/>
                  <a:gd name="T47" fmla="*/ 38 w 38"/>
                  <a:gd name="T48" fmla="*/ 191 h 1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191">
                    <a:moveTo>
                      <a:pt x="0" y="0"/>
                    </a:moveTo>
                    <a:lnTo>
                      <a:pt x="0" y="191"/>
                    </a:lnTo>
                    <a:lnTo>
                      <a:pt x="38" y="191"/>
                    </a:lnTo>
                    <a:lnTo>
                      <a:pt x="38" y="0"/>
                    </a:lnTo>
                    <a:lnTo>
                      <a:pt x="0" y="0"/>
                    </a:lnTo>
                    <a:lnTo>
                      <a:pt x="4" y="8"/>
                    </a:lnTo>
                    <a:lnTo>
                      <a:pt x="34" y="8"/>
                    </a:lnTo>
                    <a:lnTo>
                      <a:pt x="30" y="4"/>
                    </a:lnTo>
                    <a:lnTo>
                      <a:pt x="30" y="187"/>
                    </a:lnTo>
                    <a:lnTo>
                      <a:pt x="34" y="183"/>
                    </a:lnTo>
                    <a:lnTo>
                      <a:pt x="4" y="183"/>
                    </a:lnTo>
                    <a:lnTo>
                      <a:pt x="8" y="187"/>
                    </a:lnTo>
                    <a:lnTo>
                      <a:pt x="8" y="4"/>
                    </a:lnTo>
                    <a:lnTo>
                      <a:pt x="4" y="8"/>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600" name="Rectangle 678"/>
              <p:cNvSpPr>
                <a:spLocks noChangeArrowheads="1"/>
              </p:cNvSpPr>
              <p:nvPr/>
            </p:nvSpPr>
            <p:spPr bwMode="auto">
              <a:xfrm>
                <a:off x="2549" y="1276"/>
                <a:ext cx="31" cy="6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601" name="Freeform 679"/>
              <p:cNvSpPr>
                <a:spLocks/>
              </p:cNvSpPr>
              <p:nvPr/>
            </p:nvSpPr>
            <p:spPr bwMode="auto">
              <a:xfrm>
                <a:off x="2545" y="1272"/>
                <a:ext cx="38" cy="71"/>
              </a:xfrm>
              <a:custGeom>
                <a:avLst/>
                <a:gdLst>
                  <a:gd name="T0" fmla="*/ 0 w 38"/>
                  <a:gd name="T1" fmla="*/ 0 h 71"/>
                  <a:gd name="T2" fmla="*/ 0 w 38"/>
                  <a:gd name="T3" fmla="*/ 71 h 71"/>
                  <a:gd name="T4" fmla="*/ 38 w 38"/>
                  <a:gd name="T5" fmla="*/ 71 h 71"/>
                  <a:gd name="T6" fmla="*/ 38 w 38"/>
                  <a:gd name="T7" fmla="*/ 0 h 71"/>
                  <a:gd name="T8" fmla="*/ 0 w 38"/>
                  <a:gd name="T9" fmla="*/ 0 h 71"/>
                  <a:gd name="T10" fmla="*/ 4 w 38"/>
                  <a:gd name="T11" fmla="*/ 7 h 71"/>
                  <a:gd name="T12" fmla="*/ 34 w 38"/>
                  <a:gd name="T13" fmla="*/ 7 h 71"/>
                  <a:gd name="T14" fmla="*/ 30 w 38"/>
                  <a:gd name="T15" fmla="*/ 4 h 71"/>
                  <a:gd name="T16" fmla="*/ 30 w 38"/>
                  <a:gd name="T17" fmla="*/ 67 h 71"/>
                  <a:gd name="T18" fmla="*/ 34 w 38"/>
                  <a:gd name="T19" fmla="*/ 63 h 71"/>
                  <a:gd name="T20" fmla="*/ 4 w 38"/>
                  <a:gd name="T21" fmla="*/ 63 h 71"/>
                  <a:gd name="T22" fmla="*/ 8 w 38"/>
                  <a:gd name="T23" fmla="*/ 67 h 71"/>
                  <a:gd name="T24" fmla="*/ 8 w 38"/>
                  <a:gd name="T25" fmla="*/ 4 h 71"/>
                  <a:gd name="T26" fmla="*/ 4 w 38"/>
                  <a:gd name="T27" fmla="*/ 7 h 71"/>
                  <a:gd name="T28" fmla="*/ 0 w 38"/>
                  <a:gd name="T29" fmla="*/ 0 h 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71"/>
                  <a:gd name="T47" fmla="*/ 38 w 38"/>
                  <a:gd name="T48" fmla="*/ 71 h 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71">
                    <a:moveTo>
                      <a:pt x="0" y="0"/>
                    </a:moveTo>
                    <a:lnTo>
                      <a:pt x="0" y="71"/>
                    </a:lnTo>
                    <a:lnTo>
                      <a:pt x="38" y="71"/>
                    </a:lnTo>
                    <a:lnTo>
                      <a:pt x="38" y="0"/>
                    </a:lnTo>
                    <a:lnTo>
                      <a:pt x="0" y="0"/>
                    </a:lnTo>
                    <a:lnTo>
                      <a:pt x="4" y="7"/>
                    </a:lnTo>
                    <a:lnTo>
                      <a:pt x="34" y="7"/>
                    </a:lnTo>
                    <a:lnTo>
                      <a:pt x="30" y="4"/>
                    </a:lnTo>
                    <a:lnTo>
                      <a:pt x="30" y="67"/>
                    </a:lnTo>
                    <a:lnTo>
                      <a:pt x="34" y="63"/>
                    </a:lnTo>
                    <a:lnTo>
                      <a:pt x="4" y="63"/>
                    </a:lnTo>
                    <a:lnTo>
                      <a:pt x="8" y="67"/>
                    </a:lnTo>
                    <a:lnTo>
                      <a:pt x="8" y="4"/>
                    </a:lnTo>
                    <a:lnTo>
                      <a:pt x="4" y="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602" name="Rectangle 680"/>
              <p:cNvSpPr>
                <a:spLocks noChangeArrowheads="1"/>
              </p:cNvSpPr>
              <p:nvPr/>
            </p:nvSpPr>
            <p:spPr bwMode="auto">
              <a:xfrm>
                <a:off x="1822" y="1276"/>
                <a:ext cx="31" cy="64"/>
              </a:xfrm>
              <a:prstGeom prst="rect">
                <a:avLst/>
              </a:prstGeom>
              <a:solidFill>
                <a:srgbClr val="C0C0C0"/>
              </a:solidFill>
              <a:ln w="0">
                <a:solidFill>
                  <a:srgbClr val="000000"/>
                </a:solidFill>
                <a:miter lim="800000"/>
                <a:headEnd/>
                <a:tailEnd/>
              </a:ln>
            </p:spPr>
            <p:txBody>
              <a:bodyPr/>
              <a:lstStyle/>
              <a:p>
                <a:pPr algn="ctr" eaLnBrk="0" hangingPunct="0"/>
                <a:endParaRPr lang="en-US"/>
              </a:p>
            </p:txBody>
          </p:sp>
          <p:sp>
            <p:nvSpPr>
              <p:cNvPr id="603" name="Freeform 681"/>
              <p:cNvSpPr>
                <a:spLocks/>
              </p:cNvSpPr>
              <p:nvPr/>
            </p:nvSpPr>
            <p:spPr bwMode="auto">
              <a:xfrm>
                <a:off x="1818" y="1272"/>
                <a:ext cx="38" cy="71"/>
              </a:xfrm>
              <a:custGeom>
                <a:avLst/>
                <a:gdLst>
                  <a:gd name="T0" fmla="*/ 0 w 38"/>
                  <a:gd name="T1" fmla="*/ 0 h 71"/>
                  <a:gd name="T2" fmla="*/ 0 w 38"/>
                  <a:gd name="T3" fmla="*/ 71 h 71"/>
                  <a:gd name="T4" fmla="*/ 38 w 38"/>
                  <a:gd name="T5" fmla="*/ 71 h 71"/>
                  <a:gd name="T6" fmla="*/ 38 w 38"/>
                  <a:gd name="T7" fmla="*/ 0 h 71"/>
                  <a:gd name="T8" fmla="*/ 0 w 38"/>
                  <a:gd name="T9" fmla="*/ 0 h 71"/>
                  <a:gd name="T10" fmla="*/ 4 w 38"/>
                  <a:gd name="T11" fmla="*/ 7 h 71"/>
                  <a:gd name="T12" fmla="*/ 34 w 38"/>
                  <a:gd name="T13" fmla="*/ 7 h 71"/>
                  <a:gd name="T14" fmla="*/ 30 w 38"/>
                  <a:gd name="T15" fmla="*/ 4 h 71"/>
                  <a:gd name="T16" fmla="*/ 30 w 38"/>
                  <a:gd name="T17" fmla="*/ 67 h 71"/>
                  <a:gd name="T18" fmla="*/ 34 w 38"/>
                  <a:gd name="T19" fmla="*/ 63 h 71"/>
                  <a:gd name="T20" fmla="*/ 4 w 38"/>
                  <a:gd name="T21" fmla="*/ 63 h 71"/>
                  <a:gd name="T22" fmla="*/ 8 w 38"/>
                  <a:gd name="T23" fmla="*/ 67 h 71"/>
                  <a:gd name="T24" fmla="*/ 8 w 38"/>
                  <a:gd name="T25" fmla="*/ 4 h 71"/>
                  <a:gd name="T26" fmla="*/ 4 w 38"/>
                  <a:gd name="T27" fmla="*/ 7 h 71"/>
                  <a:gd name="T28" fmla="*/ 0 w 38"/>
                  <a:gd name="T29" fmla="*/ 0 h 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71"/>
                  <a:gd name="T47" fmla="*/ 38 w 38"/>
                  <a:gd name="T48" fmla="*/ 71 h 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71">
                    <a:moveTo>
                      <a:pt x="0" y="0"/>
                    </a:moveTo>
                    <a:lnTo>
                      <a:pt x="0" y="71"/>
                    </a:lnTo>
                    <a:lnTo>
                      <a:pt x="38" y="71"/>
                    </a:lnTo>
                    <a:lnTo>
                      <a:pt x="38" y="0"/>
                    </a:lnTo>
                    <a:lnTo>
                      <a:pt x="0" y="0"/>
                    </a:lnTo>
                    <a:lnTo>
                      <a:pt x="4" y="7"/>
                    </a:lnTo>
                    <a:lnTo>
                      <a:pt x="34" y="7"/>
                    </a:lnTo>
                    <a:lnTo>
                      <a:pt x="30" y="4"/>
                    </a:lnTo>
                    <a:lnTo>
                      <a:pt x="30" y="67"/>
                    </a:lnTo>
                    <a:lnTo>
                      <a:pt x="34" y="63"/>
                    </a:lnTo>
                    <a:lnTo>
                      <a:pt x="4" y="63"/>
                    </a:lnTo>
                    <a:lnTo>
                      <a:pt x="8" y="67"/>
                    </a:lnTo>
                    <a:lnTo>
                      <a:pt x="8" y="4"/>
                    </a:lnTo>
                    <a:lnTo>
                      <a:pt x="4" y="7"/>
                    </a:lnTo>
                    <a:lnTo>
                      <a:pt x="0" y="0"/>
                    </a:lnTo>
                    <a:close/>
                  </a:path>
                </a:pathLst>
              </a:custGeom>
              <a:solidFill>
                <a:srgbClr val="000000"/>
              </a:solidFill>
              <a:ln w="0">
                <a:solidFill>
                  <a:srgbClr val="000000"/>
                </a:solidFill>
                <a:prstDash val="solid"/>
                <a:round/>
                <a:headEnd/>
                <a:tailEnd/>
              </a:ln>
            </p:spPr>
            <p:txBody>
              <a:bodyPr/>
              <a:lstStyle/>
              <a:p>
                <a:endParaRPr lang="en-US"/>
              </a:p>
            </p:txBody>
          </p:sp>
        </p:grpSp>
      </p:grpSp>
      <p:sp>
        <p:nvSpPr>
          <p:cNvPr id="1067" name="Rectangle 458"/>
          <p:cNvSpPr>
            <a:spLocks noChangeArrowheads="1"/>
          </p:cNvSpPr>
          <p:nvPr/>
        </p:nvSpPr>
        <p:spPr bwMode="auto">
          <a:xfrm>
            <a:off x="1182292" y="2612761"/>
            <a:ext cx="1471557" cy="615553"/>
          </a:xfrm>
          <a:prstGeom prst="rect">
            <a:avLst/>
          </a:prstGeom>
          <a:noFill/>
          <a:ln w="9525">
            <a:noFill/>
            <a:miter lim="800000"/>
            <a:headEnd/>
            <a:tailEnd/>
          </a:ln>
        </p:spPr>
        <p:txBody>
          <a:bodyPr wrap="none" lIns="0" tIns="0" rIns="0" bIns="0">
            <a:spAutoFit/>
          </a:bodyPr>
          <a:lstStyle/>
          <a:p>
            <a:pPr algn="ctr" eaLnBrk="0" hangingPunct="0"/>
            <a:r>
              <a:rPr lang="en-US" sz="2000" dirty="0">
                <a:solidFill>
                  <a:srgbClr val="00B050"/>
                </a:solidFill>
              </a:rPr>
              <a:t>No flashover</a:t>
            </a:r>
          </a:p>
          <a:p>
            <a:pPr algn="ctr" eaLnBrk="0" hangingPunct="0"/>
            <a:r>
              <a:rPr lang="en-US" sz="2000" dirty="0">
                <a:solidFill>
                  <a:srgbClr val="00B050"/>
                </a:solidFill>
              </a:rPr>
              <a:t>occurs</a:t>
            </a:r>
          </a:p>
        </p:txBody>
      </p:sp>
      <p:sp>
        <p:nvSpPr>
          <p:cNvPr id="1068" name="Rectangle 458"/>
          <p:cNvSpPr>
            <a:spLocks noChangeArrowheads="1"/>
          </p:cNvSpPr>
          <p:nvPr/>
        </p:nvSpPr>
        <p:spPr bwMode="auto">
          <a:xfrm>
            <a:off x="7057238" y="2612761"/>
            <a:ext cx="1112484" cy="615553"/>
          </a:xfrm>
          <a:prstGeom prst="rect">
            <a:avLst/>
          </a:prstGeom>
          <a:noFill/>
          <a:ln w="9525">
            <a:noFill/>
            <a:miter lim="800000"/>
            <a:headEnd/>
            <a:tailEnd/>
          </a:ln>
        </p:spPr>
        <p:txBody>
          <a:bodyPr wrap="none" lIns="0" tIns="0" rIns="0" bIns="0">
            <a:spAutoFit/>
          </a:bodyPr>
          <a:lstStyle/>
          <a:p>
            <a:pPr algn="ctr" eaLnBrk="0" hangingPunct="0"/>
            <a:r>
              <a:rPr lang="en-US" sz="2000" dirty="0">
                <a:solidFill>
                  <a:srgbClr val="00B050"/>
                </a:solidFill>
              </a:rPr>
              <a:t>Flashover</a:t>
            </a:r>
          </a:p>
          <a:p>
            <a:pPr algn="ctr" eaLnBrk="0" hangingPunct="0"/>
            <a:r>
              <a:rPr lang="en-US" sz="2000" dirty="0">
                <a:solidFill>
                  <a:srgbClr val="00B050"/>
                </a:solidFill>
              </a:rPr>
              <a:t>occurs</a:t>
            </a:r>
          </a:p>
        </p:txBody>
      </p:sp>
      <p:graphicFrame>
        <p:nvGraphicFramePr>
          <p:cNvPr id="1071" name="Object 14"/>
          <p:cNvGraphicFramePr>
            <a:graphicFrameLocks noChangeAspect="1"/>
          </p:cNvGraphicFramePr>
          <p:nvPr>
            <p:extLst>
              <p:ext uri="{D42A27DB-BD31-4B8C-83A1-F6EECF244321}">
                <p14:modId xmlns:p14="http://schemas.microsoft.com/office/powerpoint/2010/main" val="1526887786"/>
              </p:ext>
            </p:extLst>
          </p:nvPr>
        </p:nvGraphicFramePr>
        <p:xfrm>
          <a:off x="2673500" y="4115718"/>
          <a:ext cx="3011986" cy="1952213"/>
        </p:xfrm>
        <a:graphic>
          <a:graphicData uri="http://schemas.openxmlformats.org/presentationml/2006/ole">
            <mc:AlternateContent xmlns:mc="http://schemas.openxmlformats.org/markup-compatibility/2006">
              <mc:Choice xmlns:v="urn:schemas-microsoft-com:vml" Requires="v">
                <p:oleObj spid="_x0000_s2070" name="Image" r:id="rId3" imgW="4876800" imgH="3285744" progId="Word.Picture.8">
                  <p:embed/>
                </p:oleObj>
              </mc:Choice>
              <mc:Fallback>
                <p:oleObj name="Image" r:id="rId3" imgW="4876800" imgH="3285744" progId="Word.Picture.8">
                  <p:embed/>
                  <p:pic>
                    <p:nvPicPr>
                      <p:cNvPr id="0"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73500" y="4115718"/>
                        <a:ext cx="3011986" cy="1952213"/>
                      </a:xfrm>
                      <a:prstGeom prst="rect">
                        <a:avLst/>
                      </a:prstGeom>
                      <a:solidFill>
                        <a:srgbClr val="FFFFFF"/>
                      </a:solidFill>
                      <a:ln w="9525">
                        <a:solidFill>
                          <a:schemeClr val="accent1"/>
                        </a:solidFill>
                        <a:miter lim="800000"/>
                        <a:headEnd/>
                        <a:tailEnd/>
                      </a:ln>
                    </p:spPr>
                  </p:pic>
                </p:oleObj>
              </mc:Fallback>
            </mc:AlternateContent>
          </a:graphicData>
        </a:graphic>
      </p:graphicFrame>
      <p:sp>
        <p:nvSpPr>
          <p:cNvPr id="3" name="Rectangle 2"/>
          <p:cNvSpPr/>
          <p:nvPr/>
        </p:nvSpPr>
        <p:spPr>
          <a:xfrm>
            <a:off x="8858561" y="4113481"/>
            <a:ext cx="3072882" cy="2002923"/>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LU"/>
          </a:p>
        </p:txBody>
      </p:sp>
      <p:graphicFrame>
        <p:nvGraphicFramePr>
          <p:cNvPr id="1076" name="Object 10"/>
          <p:cNvGraphicFramePr>
            <a:graphicFrameLocks noChangeAspect="1"/>
          </p:cNvGraphicFramePr>
          <p:nvPr>
            <p:extLst>
              <p:ext uri="{D42A27DB-BD31-4B8C-83A1-F6EECF244321}">
                <p14:modId xmlns:p14="http://schemas.microsoft.com/office/powerpoint/2010/main" val="2440197055"/>
              </p:ext>
            </p:extLst>
          </p:nvPr>
        </p:nvGraphicFramePr>
        <p:xfrm>
          <a:off x="9014119" y="4137887"/>
          <a:ext cx="3134137" cy="2002768"/>
        </p:xfrm>
        <a:graphic>
          <a:graphicData uri="http://schemas.openxmlformats.org/presentationml/2006/ole">
            <mc:AlternateContent xmlns:mc="http://schemas.openxmlformats.org/markup-compatibility/2006">
              <mc:Choice xmlns:v="urn:schemas-microsoft-com:vml" Requires="v">
                <p:oleObj spid="_x0000_s2071" name="Image" r:id="rId5" imgW="4870704" imgH="3157728" progId="Word.Picture.8">
                  <p:embed/>
                </p:oleObj>
              </mc:Choice>
              <mc:Fallback>
                <p:oleObj name="Image" r:id="rId5" imgW="4870704" imgH="3157728" progId="Word.Picture.8">
                  <p:embed/>
                  <p:pic>
                    <p:nvPicPr>
                      <p:cNvPr id="0" name="Picture 1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014119" y="4137887"/>
                        <a:ext cx="3134137" cy="200276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1152424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State-of-the-art : Performance-based fire curve</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sp>
        <p:nvSpPr>
          <p:cNvPr id="531" name="Rectangle 57"/>
          <p:cNvSpPr>
            <a:spLocks noChangeArrowheads="1"/>
          </p:cNvSpPr>
          <p:nvPr/>
        </p:nvSpPr>
        <p:spPr bwMode="auto">
          <a:xfrm>
            <a:off x="564731" y="1752540"/>
            <a:ext cx="1452563" cy="304800"/>
          </a:xfrm>
          <a:prstGeom prst="rect">
            <a:avLst/>
          </a:prstGeom>
          <a:noFill/>
          <a:ln w="9525">
            <a:noFill/>
            <a:miter lim="800000"/>
            <a:headEnd/>
            <a:tailEnd/>
          </a:ln>
        </p:spPr>
        <p:txBody>
          <a:bodyPr wrap="none" lIns="0" tIns="0" rIns="0" bIns="0">
            <a:spAutoFit/>
          </a:bodyPr>
          <a:lstStyle/>
          <a:p>
            <a:pPr algn="ctr" eaLnBrk="0" hangingPunct="0"/>
            <a:r>
              <a:rPr lang="en-US" sz="2000" dirty="0">
                <a:solidFill>
                  <a:schemeClr val="tx2"/>
                </a:solidFill>
              </a:rPr>
              <a:t>Temperature</a:t>
            </a:r>
          </a:p>
        </p:txBody>
      </p:sp>
      <p:sp>
        <p:nvSpPr>
          <p:cNvPr id="532" name="Line 2"/>
          <p:cNvSpPr>
            <a:spLocks noChangeShapeType="1"/>
          </p:cNvSpPr>
          <p:nvPr/>
        </p:nvSpPr>
        <p:spPr bwMode="auto">
          <a:xfrm flipV="1">
            <a:off x="5327231" y="2598677"/>
            <a:ext cx="1588" cy="3821113"/>
          </a:xfrm>
          <a:prstGeom prst="line">
            <a:avLst/>
          </a:prstGeom>
          <a:noFill/>
          <a:ln w="19050">
            <a:solidFill>
              <a:schemeClr val="tx2"/>
            </a:solidFill>
            <a:prstDash val="lgDash"/>
            <a:round/>
            <a:headEnd/>
            <a:tailEnd/>
          </a:ln>
        </p:spPr>
        <p:txBody>
          <a:bodyPr/>
          <a:lstStyle/>
          <a:p>
            <a:endParaRPr lang="en-US"/>
          </a:p>
        </p:txBody>
      </p:sp>
      <p:sp>
        <p:nvSpPr>
          <p:cNvPr id="533" name="Rectangle 3"/>
          <p:cNvSpPr>
            <a:spLocks noChangeArrowheads="1"/>
          </p:cNvSpPr>
          <p:nvPr/>
        </p:nvSpPr>
        <p:spPr bwMode="auto">
          <a:xfrm>
            <a:off x="5573294" y="6116577"/>
            <a:ext cx="1257300" cy="304800"/>
          </a:xfrm>
          <a:prstGeom prst="rect">
            <a:avLst/>
          </a:prstGeom>
          <a:noFill/>
          <a:ln w="9525">
            <a:noFill/>
            <a:miter lim="800000"/>
            <a:headEnd/>
            <a:tailEnd/>
          </a:ln>
        </p:spPr>
        <p:txBody>
          <a:bodyPr wrap="none" lIns="0" tIns="0" rIns="0" bIns="0">
            <a:spAutoFit/>
          </a:bodyPr>
          <a:lstStyle/>
          <a:p>
            <a:pPr algn="ctr" eaLnBrk="0" hangingPunct="0"/>
            <a:r>
              <a:rPr lang="en-US" sz="2000">
                <a:solidFill>
                  <a:schemeClr val="tx2"/>
                </a:solidFill>
              </a:rPr>
              <a:t>Cooling ….</a:t>
            </a:r>
          </a:p>
        </p:txBody>
      </p:sp>
      <p:sp>
        <p:nvSpPr>
          <p:cNvPr id="546" name="Line 16"/>
          <p:cNvSpPr>
            <a:spLocks noChangeShapeType="1"/>
          </p:cNvSpPr>
          <p:nvPr/>
        </p:nvSpPr>
        <p:spPr bwMode="auto">
          <a:xfrm>
            <a:off x="3812756" y="4962465"/>
            <a:ext cx="560388" cy="1587"/>
          </a:xfrm>
          <a:prstGeom prst="line">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w="38100">
            <a:solidFill>
              <a:srgbClr val="FF0000"/>
            </a:solidFill>
            <a:round/>
            <a:headEnd/>
            <a:tailEnd/>
          </a:ln>
        </p:spPr>
        <p:txBody>
          <a:bodyPr/>
          <a:lstStyle/>
          <a:p>
            <a:endParaRPr lang="en-US"/>
          </a:p>
        </p:txBody>
      </p:sp>
      <p:sp>
        <p:nvSpPr>
          <p:cNvPr id="547" name="Freeform 17"/>
          <p:cNvSpPr>
            <a:spLocks/>
          </p:cNvSpPr>
          <p:nvPr/>
        </p:nvSpPr>
        <p:spPr bwMode="auto">
          <a:xfrm>
            <a:off x="3731794" y="4911665"/>
            <a:ext cx="119062" cy="123825"/>
          </a:xfrm>
          <a:custGeom>
            <a:avLst/>
            <a:gdLst>
              <a:gd name="T0" fmla="*/ 61657 w 56"/>
              <a:gd name="T1" fmla="*/ 0 h 61"/>
              <a:gd name="T2" fmla="*/ 76540 w 56"/>
              <a:gd name="T3" fmla="*/ 0 h 61"/>
              <a:gd name="T4" fmla="*/ 89297 w 56"/>
              <a:gd name="T5" fmla="*/ 0 h 61"/>
              <a:gd name="T6" fmla="*/ 93549 w 56"/>
              <a:gd name="T7" fmla="*/ 12180 h 61"/>
              <a:gd name="T8" fmla="*/ 99927 w 56"/>
              <a:gd name="T9" fmla="*/ 18269 h 61"/>
              <a:gd name="T10" fmla="*/ 104179 w 56"/>
              <a:gd name="T11" fmla="*/ 22329 h 61"/>
              <a:gd name="T12" fmla="*/ 112684 w 56"/>
              <a:gd name="T13" fmla="*/ 34509 h 61"/>
              <a:gd name="T14" fmla="*/ 112684 w 56"/>
              <a:gd name="T15" fmla="*/ 40598 h 61"/>
              <a:gd name="T16" fmla="*/ 119062 w 56"/>
              <a:gd name="T17" fmla="*/ 56838 h 61"/>
              <a:gd name="T18" fmla="*/ 119062 w 56"/>
              <a:gd name="T19" fmla="*/ 69017 h 61"/>
              <a:gd name="T20" fmla="*/ 112684 w 56"/>
              <a:gd name="T21" fmla="*/ 73077 h 61"/>
              <a:gd name="T22" fmla="*/ 112684 w 56"/>
              <a:gd name="T23" fmla="*/ 85257 h 61"/>
              <a:gd name="T24" fmla="*/ 104179 w 56"/>
              <a:gd name="T25" fmla="*/ 95406 h 61"/>
              <a:gd name="T26" fmla="*/ 93549 w 56"/>
              <a:gd name="T27" fmla="*/ 113675 h 61"/>
              <a:gd name="T28" fmla="*/ 89297 w 56"/>
              <a:gd name="T29" fmla="*/ 113675 h 61"/>
              <a:gd name="T30" fmla="*/ 76540 w 56"/>
              <a:gd name="T31" fmla="*/ 117735 h 61"/>
              <a:gd name="T32" fmla="*/ 70162 w 56"/>
              <a:gd name="T33" fmla="*/ 123825 h 61"/>
              <a:gd name="T34" fmla="*/ 57405 w 56"/>
              <a:gd name="T35" fmla="*/ 123825 h 61"/>
              <a:gd name="T36" fmla="*/ 53153 w 56"/>
              <a:gd name="T37" fmla="*/ 123825 h 61"/>
              <a:gd name="T38" fmla="*/ 42522 w 56"/>
              <a:gd name="T39" fmla="*/ 117735 h 61"/>
              <a:gd name="T40" fmla="*/ 34018 w 56"/>
              <a:gd name="T41" fmla="*/ 117735 h 61"/>
              <a:gd name="T42" fmla="*/ 23387 w 56"/>
              <a:gd name="T43" fmla="*/ 113675 h 61"/>
              <a:gd name="T44" fmla="*/ 19135 w 56"/>
              <a:gd name="T45" fmla="*/ 113675 h 61"/>
              <a:gd name="T46" fmla="*/ 14883 w 56"/>
              <a:gd name="T47" fmla="*/ 107586 h 61"/>
              <a:gd name="T48" fmla="*/ 10631 w 56"/>
              <a:gd name="T49" fmla="*/ 95406 h 61"/>
              <a:gd name="T50" fmla="*/ 4252 w 56"/>
              <a:gd name="T51" fmla="*/ 91346 h 61"/>
              <a:gd name="T52" fmla="*/ 0 w 56"/>
              <a:gd name="T53" fmla="*/ 85257 h 61"/>
              <a:gd name="T54" fmla="*/ 0 w 56"/>
              <a:gd name="T55" fmla="*/ 73077 h 61"/>
              <a:gd name="T56" fmla="*/ 0 w 56"/>
              <a:gd name="T57" fmla="*/ 56838 h 61"/>
              <a:gd name="T58" fmla="*/ 0 w 56"/>
              <a:gd name="T59" fmla="*/ 50748 h 61"/>
              <a:gd name="T60" fmla="*/ 0 w 56"/>
              <a:gd name="T61" fmla="*/ 40598 h 61"/>
              <a:gd name="T62" fmla="*/ 4252 w 56"/>
              <a:gd name="T63" fmla="*/ 34509 h 61"/>
              <a:gd name="T64" fmla="*/ 10631 w 56"/>
              <a:gd name="T65" fmla="*/ 28419 h 61"/>
              <a:gd name="T66" fmla="*/ 14883 w 56"/>
              <a:gd name="T67" fmla="*/ 18269 h 61"/>
              <a:gd name="T68" fmla="*/ 23387 w 56"/>
              <a:gd name="T69" fmla="*/ 12180 h 61"/>
              <a:gd name="T70" fmla="*/ 27639 w 56"/>
              <a:gd name="T71" fmla="*/ 0 h 61"/>
              <a:gd name="T72" fmla="*/ 38270 w 56"/>
              <a:gd name="T73" fmla="*/ 0 h 61"/>
              <a:gd name="T74" fmla="*/ 42522 w 56"/>
              <a:gd name="T75" fmla="*/ 0 h 61"/>
              <a:gd name="T76" fmla="*/ 57405 w 56"/>
              <a:gd name="T77" fmla="*/ 0 h 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6"/>
              <a:gd name="T118" fmla="*/ 0 h 61"/>
              <a:gd name="T119" fmla="*/ 56 w 56"/>
              <a:gd name="T120" fmla="*/ 61 h 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6" h="61">
                <a:moveTo>
                  <a:pt x="27" y="0"/>
                </a:moveTo>
                <a:lnTo>
                  <a:pt x="29" y="0"/>
                </a:lnTo>
                <a:lnTo>
                  <a:pt x="33" y="0"/>
                </a:lnTo>
                <a:lnTo>
                  <a:pt x="36" y="0"/>
                </a:lnTo>
                <a:lnTo>
                  <a:pt x="38" y="0"/>
                </a:lnTo>
                <a:lnTo>
                  <a:pt x="42" y="0"/>
                </a:lnTo>
                <a:lnTo>
                  <a:pt x="42" y="6"/>
                </a:lnTo>
                <a:lnTo>
                  <a:pt x="44" y="6"/>
                </a:lnTo>
                <a:lnTo>
                  <a:pt x="44" y="9"/>
                </a:lnTo>
                <a:lnTo>
                  <a:pt x="47" y="9"/>
                </a:lnTo>
                <a:lnTo>
                  <a:pt x="49" y="9"/>
                </a:lnTo>
                <a:lnTo>
                  <a:pt x="49" y="11"/>
                </a:lnTo>
                <a:lnTo>
                  <a:pt x="49" y="14"/>
                </a:lnTo>
                <a:lnTo>
                  <a:pt x="53" y="17"/>
                </a:lnTo>
                <a:lnTo>
                  <a:pt x="53" y="20"/>
                </a:lnTo>
                <a:lnTo>
                  <a:pt x="56" y="25"/>
                </a:lnTo>
                <a:lnTo>
                  <a:pt x="56" y="28"/>
                </a:lnTo>
                <a:lnTo>
                  <a:pt x="56" y="34"/>
                </a:lnTo>
                <a:lnTo>
                  <a:pt x="56" y="36"/>
                </a:lnTo>
                <a:lnTo>
                  <a:pt x="53" y="36"/>
                </a:lnTo>
                <a:lnTo>
                  <a:pt x="53" y="42"/>
                </a:lnTo>
                <a:lnTo>
                  <a:pt x="49" y="45"/>
                </a:lnTo>
                <a:lnTo>
                  <a:pt x="49" y="47"/>
                </a:lnTo>
                <a:lnTo>
                  <a:pt x="47" y="53"/>
                </a:lnTo>
                <a:lnTo>
                  <a:pt x="44" y="56"/>
                </a:lnTo>
                <a:lnTo>
                  <a:pt x="42" y="56"/>
                </a:lnTo>
                <a:lnTo>
                  <a:pt x="38" y="58"/>
                </a:lnTo>
                <a:lnTo>
                  <a:pt x="36" y="58"/>
                </a:lnTo>
                <a:lnTo>
                  <a:pt x="33" y="58"/>
                </a:lnTo>
                <a:lnTo>
                  <a:pt x="33" y="61"/>
                </a:lnTo>
                <a:lnTo>
                  <a:pt x="29" y="61"/>
                </a:lnTo>
                <a:lnTo>
                  <a:pt x="27" y="61"/>
                </a:lnTo>
                <a:lnTo>
                  <a:pt x="25" y="61"/>
                </a:lnTo>
                <a:lnTo>
                  <a:pt x="20" y="61"/>
                </a:lnTo>
                <a:lnTo>
                  <a:pt x="20" y="58"/>
                </a:lnTo>
                <a:lnTo>
                  <a:pt x="18" y="58"/>
                </a:lnTo>
                <a:lnTo>
                  <a:pt x="16" y="58"/>
                </a:lnTo>
                <a:lnTo>
                  <a:pt x="13" y="56"/>
                </a:lnTo>
                <a:lnTo>
                  <a:pt x="11" y="56"/>
                </a:lnTo>
                <a:lnTo>
                  <a:pt x="9" y="56"/>
                </a:lnTo>
                <a:lnTo>
                  <a:pt x="9" y="53"/>
                </a:lnTo>
                <a:lnTo>
                  <a:pt x="7" y="53"/>
                </a:lnTo>
                <a:lnTo>
                  <a:pt x="7" y="47"/>
                </a:lnTo>
                <a:lnTo>
                  <a:pt x="5" y="47"/>
                </a:lnTo>
                <a:lnTo>
                  <a:pt x="5" y="45"/>
                </a:lnTo>
                <a:lnTo>
                  <a:pt x="2" y="45"/>
                </a:lnTo>
                <a:lnTo>
                  <a:pt x="2" y="42"/>
                </a:lnTo>
                <a:lnTo>
                  <a:pt x="0" y="42"/>
                </a:lnTo>
                <a:lnTo>
                  <a:pt x="0" y="36"/>
                </a:lnTo>
                <a:lnTo>
                  <a:pt x="0" y="34"/>
                </a:lnTo>
                <a:lnTo>
                  <a:pt x="0" y="28"/>
                </a:lnTo>
                <a:lnTo>
                  <a:pt x="0" y="25"/>
                </a:lnTo>
                <a:lnTo>
                  <a:pt x="0" y="20"/>
                </a:lnTo>
                <a:lnTo>
                  <a:pt x="2" y="20"/>
                </a:lnTo>
                <a:lnTo>
                  <a:pt x="2" y="17"/>
                </a:lnTo>
                <a:lnTo>
                  <a:pt x="2" y="14"/>
                </a:lnTo>
                <a:lnTo>
                  <a:pt x="5" y="14"/>
                </a:lnTo>
                <a:lnTo>
                  <a:pt x="5" y="11"/>
                </a:lnTo>
                <a:lnTo>
                  <a:pt x="7" y="9"/>
                </a:lnTo>
                <a:lnTo>
                  <a:pt x="9" y="9"/>
                </a:lnTo>
                <a:lnTo>
                  <a:pt x="11" y="6"/>
                </a:lnTo>
                <a:lnTo>
                  <a:pt x="13" y="6"/>
                </a:lnTo>
                <a:lnTo>
                  <a:pt x="13" y="0"/>
                </a:lnTo>
                <a:lnTo>
                  <a:pt x="16" y="0"/>
                </a:lnTo>
                <a:lnTo>
                  <a:pt x="18" y="0"/>
                </a:lnTo>
                <a:lnTo>
                  <a:pt x="20" y="0"/>
                </a:lnTo>
                <a:lnTo>
                  <a:pt x="25" y="0"/>
                </a:lnTo>
                <a:lnTo>
                  <a:pt x="27" y="0"/>
                </a:lnTo>
                <a:close/>
              </a:path>
            </a:pathLst>
          </a:custGeom>
          <a:solidFill>
            <a:srgbClr val="FF0000"/>
          </a:solidFill>
          <a:ln w="38100">
            <a:solidFill>
              <a:srgbClr val="FF0000"/>
            </a:solidFill>
            <a:round/>
            <a:headEnd/>
            <a:tailEnd/>
          </a:ln>
        </p:spPr>
        <p:txBody>
          <a:bodyPr/>
          <a:lstStyle/>
          <a:p>
            <a:endParaRPr lang="en-US"/>
          </a:p>
        </p:txBody>
      </p:sp>
      <p:sp>
        <p:nvSpPr>
          <p:cNvPr id="548" name="Rectangle 18"/>
          <p:cNvSpPr>
            <a:spLocks noChangeArrowheads="1"/>
          </p:cNvSpPr>
          <p:nvPr/>
        </p:nvSpPr>
        <p:spPr bwMode="auto">
          <a:xfrm>
            <a:off x="4393781" y="4856102"/>
            <a:ext cx="2400300" cy="250825"/>
          </a:xfrm>
          <a:prstGeom prst="rect">
            <a:avLst/>
          </a:prstGeom>
          <a:noFill/>
          <a:ln w="38100">
            <a:solidFill>
              <a:srgbClr val="FF0000"/>
            </a:solidFill>
            <a:miter lim="800000"/>
            <a:headEnd/>
            <a:tailEnd/>
          </a:ln>
        </p:spPr>
        <p:txBody>
          <a:bodyPr lIns="0" tIns="0" rIns="0" bIns="0">
            <a:spAutoFit/>
          </a:bodyPr>
          <a:lstStyle/>
          <a:p>
            <a:pPr algn="ctr" eaLnBrk="0" hangingPunct="0"/>
            <a:r>
              <a:rPr lang="en-US" sz="1400" dirty="0">
                <a:solidFill>
                  <a:srgbClr val="FF3300"/>
                </a:solidFill>
              </a:rPr>
              <a:t> ISO834 standard fire curve</a:t>
            </a:r>
            <a:endParaRPr lang="en-US" sz="2000" dirty="0">
              <a:solidFill>
                <a:srgbClr val="FF3300"/>
              </a:solidFill>
            </a:endParaRPr>
          </a:p>
        </p:txBody>
      </p:sp>
      <p:sp>
        <p:nvSpPr>
          <p:cNvPr id="549" name="Rectangle 19"/>
          <p:cNvSpPr>
            <a:spLocks noChangeArrowheads="1"/>
          </p:cNvSpPr>
          <p:nvPr/>
        </p:nvSpPr>
        <p:spPr bwMode="auto">
          <a:xfrm>
            <a:off x="861594" y="6111815"/>
            <a:ext cx="2470150" cy="304800"/>
          </a:xfrm>
          <a:prstGeom prst="rect">
            <a:avLst/>
          </a:prstGeom>
          <a:noFill/>
          <a:ln w="38100">
            <a:noFill/>
            <a:miter lim="800000"/>
            <a:headEnd/>
            <a:tailEnd/>
          </a:ln>
        </p:spPr>
        <p:txBody>
          <a:bodyPr wrap="none" lIns="0" tIns="0" rIns="0" bIns="0">
            <a:spAutoFit/>
          </a:bodyPr>
          <a:lstStyle/>
          <a:p>
            <a:pPr algn="ctr" eaLnBrk="0" hangingPunct="0"/>
            <a:r>
              <a:rPr lang="en-US" sz="2000">
                <a:solidFill>
                  <a:schemeClr val="tx2"/>
                </a:solidFill>
              </a:rPr>
              <a:t>Ignition - Smouldering</a:t>
            </a:r>
          </a:p>
        </p:txBody>
      </p:sp>
      <p:grpSp>
        <p:nvGrpSpPr>
          <p:cNvPr id="550" name="Group 63"/>
          <p:cNvGrpSpPr>
            <a:grpSpLocks/>
          </p:cNvGrpSpPr>
          <p:nvPr/>
        </p:nvGrpSpPr>
        <p:grpSpPr bwMode="auto">
          <a:xfrm>
            <a:off x="1256881" y="2063690"/>
            <a:ext cx="2354263" cy="307975"/>
            <a:chOff x="1058" y="1001"/>
            <a:chExt cx="1483" cy="194"/>
          </a:xfrm>
        </p:grpSpPr>
        <p:sp>
          <p:nvSpPr>
            <p:cNvPr id="551" name="Line 21"/>
            <p:cNvSpPr>
              <a:spLocks noChangeShapeType="1"/>
            </p:cNvSpPr>
            <p:nvPr/>
          </p:nvSpPr>
          <p:spPr bwMode="auto">
            <a:xfrm>
              <a:off x="1058" y="1114"/>
              <a:ext cx="1415" cy="1"/>
            </a:xfrm>
            <a:prstGeom prst="line">
              <a:avLst/>
            </a:prstGeom>
            <a:noFill/>
            <a:ln w="38100">
              <a:solidFill>
                <a:schemeClr val="hlink"/>
              </a:solidFill>
              <a:round/>
              <a:headEnd/>
              <a:tailEnd/>
            </a:ln>
          </p:spPr>
          <p:txBody>
            <a:bodyPr/>
            <a:lstStyle/>
            <a:p>
              <a:endParaRPr lang="en-US"/>
            </a:p>
          </p:txBody>
        </p:sp>
        <p:sp>
          <p:nvSpPr>
            <p:cNvPr id="552" name="Freeform 22"/>
            <p:cNvSpPr>
              <a:spLocks/>
            </p:cNvSpPr>
            <p:nvPr/>
          </p:nvSpPr>
          <p:spPr bwMode="auto">
            <a:xfrm>
              <a:off x="2473" y="1080"/>
              <a:ext cx="68" cy="59"/>
            </a:xfrm>
            <a:custGeom>
              <a:avLst/>
              <a:gdLst>
                <a:gd name="T0" fmla="*/ 68 w 51"/>
                <a:gd name="T1" fmla="*/ 33 h 61"/>
                <a:gd name="T2" fmla="*/ 0 w 51"/>
                <a:gd name="T3" fmla="*/ 0 h 61"/>
                <a:gd name="T4" fmla="*/ 0 w 51"/>
                <a:gd name="T5" fmla="*/ 59 h 61"/>
                <a:gd name="T6" fmla="*/ 68 w 51"/>
                <a:gd name="T7" fmla="*/ 33 h 61"/>
                <a:gd name="T8" fmla="*/ 0 60000 65536"/>
                <a:gd name="T9" fmla="*/ 0 60000 65536"/>
                <a:gd name="T10" fmla="*/ 0 60000 65536"/>
                <a:gd name="T11" fmla="*/ 0 60000 65536"/>
                <a:gd name="T12" fmla="*/ 0 w 51"/>
                <a:gd name="T13" fmla="*/ 0 h 61"/>
                <a:gd name="T14" fmla="*/ 51 w 51"/>
                <a:gd name="T15" fmla="*/ 61 h 61"/>
              </a:gdLst>
              <a:ahLst/>
              <a:cxnLst>
                <a:cxn ang="T8">
                  <a:pos x="T0" y="T1"/>
                </a:cxn>
                <a:cxn ang="T9">
                  <a:pos x="T2" y="T3"/>
                </a:cxn>
                <a:cxn ang="T10">
                  <a:pos x="T4" y="T5"/>
                </a:cxn>
                <a:cxn ang="T11">
                  <a:pos x="T6" y="T7"/>
                </a:cxn>
              </a:cxnLst>
              <a:rect l="T12" t="T13" r="T14" b="T15"/>
              <a:pathLst>
                <a:path w="51" h="61">
                  <a:moveTo>
                    <a:pt x="51" y="34"/>
                  </a:moveTo>
                  <a:lnTo>
                    <a:pt x="0" y="0"/>
                  </a:lnTo>
                  <a:lnTo>
                    <a:pt x="0" y="61"/>
                  </a:lnTo>
                  <a:lnTo>
                    <a:pt x="51" y="34"/>
                  </a:lnTo>
                  <a:close/>
                </a:path>
              </a:pathLst>
            </a:custGeom>
            <a:solidFill>
              <a:schemeClr val="hlink"/>
            </a:solidFill>
            <a:ln w="38100">
              <a:solidFill>
                <a:schemeClr val="hlink"/>
              </a:solidFill>
              <a:round/>
              <a:headEnd/>
              <a:tailEnd/>
            </a:ln>
          </p:spPr>
          <p:txBody>
            <a:bodyPr/>
            <a:lstStyle/>
            <a:p>
              <a:endParaRPr lang="en-US"/>
            </a:p>
          </p:txBody>
        </p:sp>
        <p:sp>
          <p:nvSpPr>
            <p:cNvPr id="553" name="Rectangle 23"/>
            <p:cNvSpPr>
              <a:spLocks noChangeArrowheads="1"/>
            </p:cNvSpPr>
            <p:nvPr/>
          </p:nvSpPr>
          <p:spPr bwMode="auto">
            <a:xfrm>
              <a:off x="1203" y="1001"/>
              <a:ext cx="1184" cy="194"/>
            </a:xfrm>
            <a:prstGeom prst="rect">
              <a:avLst/>
            </a:prstGeom>
            <a:solidFill>
              <a:schemeClr val="hlink"/>
            </a:solidFill>
            <a:ln w="38100">
              <a:solidFill>
                <a:schemeClr val="hlink"/>
              </a:solidFill>
              <a:miter lim="800000"/>
              <a:headEnd/>
              <a:tailEnd/>
            </a:ln>
          </p:spPr>
          <p:txBody>
            <a:bodyPr lIns="0" tIns="0" rIns="0" bIns="0">
              <a:spAutoFit/>
            </a:bodyPr>
            <a:lstStyle/>
            <a:p>
              <a:pPr algn="ctr" eaLnBrk="0" hangingPunct="0"/>
              <a:r>
                <a:rPr lang="en-US" sz="2000" dirty="0">
                  <a:solidFill>
                    <a:srgbClr val="FFFF00"/>
                  </a:solidFill>
                </a:rPr>
                <a:t> Pre- Flashover</a:t>
              </a:r>
            </a:p>
          </p:txBody>
        </p:sp>
      </p:grpSp>
      <p:sp>
        <p:nvSpPr>
          <p:cNvPr id="561" name="Rectangle 31"/>
          <p:cNvSpPr>
            <a:spLocks noChangeArrowheads="1"/>
          </p:cNvSpPr>
          <p:nvPr/>
        </p:nvSpPr>
        <p:spPr bwMode="auto">
          <a:xfrm>
            <a:off x="4049294" y="6108640"/>
            <a:ext cx="876300" cy="304800"/>
          </a:xfrm>
          <a:prstGeom prst="rect">
            <a:avLst/>
          </a:prstGeom>
          <a:noFill/>
          <a:ln w="38100">
            <a:noFill/>
            <a:miter lim="800000"/>
            <a:headEnd/>
            <a:tailEnd/>
          </a:ln>
        </p:spPr>
        <p:txBody>
          <a:bodyPr wrap="none" lIns="0" tIns="0" rIns="0" bIns="0">
            <a:spAutoFit/>
          </a:bodyPr>
          <a:lstStyle/>
          <a:p>
            <a:pPr algn="ctr" eaLnBrk="0" hangingPunct="0"/>
            <a:r>
              <a:rPr lang="en-US" sz="2000">
                <a:solidFill>
                  <a:schemeClr val="tx2"/>
                </a:solidFill>
              </a:rPr>
              <a:t>Heating</a:t>
            </a:r>
          </a:p>
        </p:txBody>
      </p:sp>
      <p:grpSp>
        <p:nvGrpSpPr>
          <p:cNvPr id="562" name="Group 65"/>
          <p:cNvGrpSpPr>
            <a:grpSpLocks/>
          </p:cNvGrpSpPr>
          <p:nvPr/>
        </p:nvGrpSpPr>
        <p:grpSpPr bwMode="auto">
          <a:xfrm>
            <a:off x="3622256" y="2058928"/>
            <a:ext cx="2957513" cy="307975"/>
            <a:chOff x="2548" y="998"/>
            <a:chExt cx="1863" cy="194"/>
          </a:xfrm>
        </p:grpSpPr>
        <p:sp>
          <p:nvSpPr>
            <p:cNvPr id="563" name="Line 32"/>
            <p:cNvSpPr>
              <a:spLocks noChangeShapeType="1"/>
            </p:cNvSpPr>
            <p:nvPr/>
          </p:nvSpPr>
          <p:spPr bwMode="auto">
            <a:xfrm>
              <a:off x="2548" y="1114"/>
              <a:ext cx="1799" cy="1"/>
            </a:xfrm>
            <a:prstGeom prst="line">
              <a:avLst/>
            </a:prstGeom>
            <a:noFill/>
            <a:ln w="38100">
              <a:solidFill>
                <a:schemeClr val="hlink"/>
              </a:solidFill>
              <a:round/>
              <a:headEnd/>
              <a:tailEnd/>
            </a:ln>
          </p:spPr>
          <p:txBody>
            <a:bodyPr/>
            <a:lstStyle/>
            <a:p>
              <a:endParaRPr lang="en-US"/>
            </a:p>
          </p:txBody>
        </p:sp>
        <p:sp>
          <p:nvSpPr>
            <p:cNvPr id="564" name="Freeform 33"/>
            <p:cNvSpPr>
              <a:spLocks/>
            </p:cNvSpPr>
            <p:nvPr/>
          </p:nvSpPr>
          <p:spPr bwMode="auto">
            <a:xfrm>
              <a:off x="4338" y="1080"/>
              <a:ext cx="73" cy="59"/>
            </a:xfrm>
            <a:custGeom>
              <a:avLst/>
              <a:gdLst>
                <a:gd name="T0" fmla="*/ 73 w 55"/>
                <a:gd name="T1" fmla="*/ 33 h 61"/>
                <a:gd name="T2" fmla="*/ 0 w 55"/>
                <a:gd name="T3" fmla="*/ 0 h 61"/>
                <a:gd name="T4" fmla="*/ 0 w 55"/>
                <a:gd name="T5" fmla="*/ 59 h 61"/>
                <a:gd name="T6" fmla="*/ 73 w 55"/>
                <a:gd name="T7" fmla="*/ 33 h 61"/>
                <a:gd name="T8" fmla="*/ 0 60000 65536"/>
                <a:gd name="T9" fmla="*/ 0 60000 65536"/>
                <a:gd name="T10" fmla="*/ 0 60000 65536"/>
                <a:gd name="T11" fmla="*/ 0 60000 65536"/>
                <a:gd name="T12" fmla="*/ 0 w 55"/>
                <a:gd name="T13" fmla="*/ 0 h 61"/>
                <a:gd name="T14" fmla="*/ 55 w 55"/>
                <a:gd name="T15" fmla="*/ 61 h 61"/>
              </a:gdLst>
              <a:ahLst/>
              <a:cxnLst>
                <a:cxn ang="T8">
                  <a:pos x="T0" y="T1"/>
                </a:cxn>
                <a:cxn ang="T9">
                  <a:pos x="T2" y="T3"/>
                </a:cxn>
                <a:cxn ang="T10">
                  <a:pos x="T4" y="T5"/>
                </a:cxn>
                <a:cxn ang="T11">
                  <a:pos x="T6" y="T7"/>
                </a:cxn>
              </a:cxnLst>
              <a:rect l="T12" t="T13" r="T14" b="T15"/>
              <a:pathLst>
                <a:path w="55" h="61">
                  <a:moveTo>
                    <a:pt x="55" y="34"/>
                  </a:moveTo>
                  <a:lnTo>
                    <a:pt x="0" y="0"/>
                  </a:lnTo>
                  <a:lnTo>
                    <a:pt x="0" y="61"/>
                  </a:lnTo>
                  <a:lnTo>
                    <a:pt x="55" y="34"/>
                  </a:lnTo>
                  <a:close/>
                </a:path>
              </a:pathLst>
            </a:custGeom>
            <a:solidFill>
              <a:schemeClr val="hlink"/>
            </a:solidFill>
            <a:ln w="38100" cap="flat" cmpd="sng">
              <a:solidFill>
                <a:schemeClr val="hlink"/>
              </a:solidFill>
              <a:prstDash val="solid"/>
              <a:round/>
              <a:headEnd type="none" w="med" len="med"/>
              <a:tailEnd type="none" w="med" len="med"/>
            </a:ln>
          </p:spPr>
          <p:txBody>
            <a:bodyPr/>
            <a:lstStyle/>
            <a:p>
              <a:endParaRPr lang="en-US"/>
            </a:p>
          </p:txBody>
        </p:sp>
        <p:sp>
          <p:nvSpPr>
            <p:cNvPr id="565" name="Rectangle 34"/>
            <p:cNvSpPr>
              <a:spLocks noChangeArrowheads="1"/>
            </p:cNvSpPr>
            <p:nvPr/>
          </p:nvSpPr>
          <p:spPr bwMode="auto">
            <a:xfrm>
              <a:off x="2870" y="998"/>
              <a:ext cx="1262" cy="194"/>
            </a:xfrm>
            <a:prstGeom prst="rect">
              <a:avLst/>
            </a:prstGeom>
            <a:solidFill>
              <a:schemeClr val="hlink"/>
            </a:solidFill>
            <a:ln w="38100">
              <a:solidFill>
                <a:schemeClr val="hlink"/>
              </a:solidFill>
              <a:miter lim="800000"/>
              <a:headEnd/>
              <a:tailEnd/>
            </a:ln>
          </p:spPr>
          <p:txBody>
            <a:bodyPr lIns="0" tIns="0" rIns="0" bIns="0">
              <a:spAutoFit/>
            </a:bodyPr>
            <a:lstStyle/>
            <a:p>
              <a:pPr algn="ctr" eaLnBrk="0" hangingPunct="0"/>
              <a:r>
                <a:rPr lang="en-US" sz="2000" dirty="0">
                  <a:solidFill>
                    <a:schemeClr val="tx2"/>
                  </a:solidFill>
                </a:rPr>
                <a:t> </a:t>
              </a:r>
              <a:r>
                <a:rPr lang="en-US" sz="2000" dirty="0">
                  <a:solidFill>
                    <a:srgbClr val="FFFF00"/>
                  </a:solidFill>
                </a:rPr>
                <a:t>Post- Flashover</a:t>
              </a:r>
            </a:p>
          </p:txBody>
        </p:sp>
      </p:grpSp>
      <p:sp>
        <p:nvSpPr>
          <p:cNvPr id="584" name="Line 53"/>
          <p:cNvSpPr>
            <a:spLocks noChangeShapeType="1"/>
          </p:cNvSpPr>
          <p:nvPr/>
        </p:nvSpPr>
        <p:spPr bwMode="auto">
          <a:xfrm flipV="1">
            <a:off x="5749506" y="3219390"/>
            <a:ext cx="431800" cy="728662"/>
          </a:xfrm>
          <a:prstGeom prst="line">
            <a:avLst/>
          </a:prstGeom>
          <a:noFill/>
          <a:ln w="38100">
            <a:solidFill>
              <a:srgbClr val="F29E3E"/>
            </a:solidFill>
            <a:round/>
            <a:headEnd/>
            <a:tailEnd/>
          </a:ln>
        </p:spPr>
        <p:txBody>
          <a:bodyPr/>
          <a:lstStyle/>
          <a:p>
            <a:endParaRPr lang="en-US"/>
          </a:p>
        </p:txBody>
      </p:sp>
      <p:sp>
        <p:nvSpPr>
          <p:cNvPr id="585" name="Freeform 54"/>
          <p:cNvSpPr>
            <a:spLocks/>
          </p:cNvSpPr>
          <p:nvPr/>
        </p:nvSpPr>
        <p:spPr bwMode="auto">
          <a:xfrm>
            <a:off x="6149556" y="3116202"/>
            <a:ext cx="112713" cy="119063"/>
          </a:xfrm>
          <a:custGeom>
            <a:avLst/>
            <a:gdLst>
              <a:gd name="T0" fmla="*/ 55293 w 53"/>
              <a:gd name="T1" fmla="*/ 0 h 61"/>
              <a:gd name="T2" fmla="*/ 61673 w 53"/>
              <a:gd name="T3" fmla="*/ 5856 h 61"/>
              <a:gd name="T4" fmla="*/ 70180 w 53"/>
              <a:gd name="T5" fmla="*/ 5856 h 61"/>
              <a:gd name="T6" fmla="*/ 80813 w 53"/>
              <a:gd name="T7" fmla="*/ 11711 h 61"/>
              <a:gd name="T8" fmla="*/ 85066 w 53"/>
              <a:gd name="T9" fmla="*/ 17567 h 61"/>
              <a:gd name="T10" fmla="*/ 97826 w 53"/>
              <a:gd name="T11" fmla="*/ 27326 h 61"/>
              <a:gd name="T12" fmla="*/ 104206 w 53"/>
              <a:gd name="T13" fmla="*/ 33181 h 61"/>
              <a:gd name="T14" fmla="*/ 108460 w 53"/>
              <a:gd name="T15" fmla="*/ 44893 h 61"/>
              <a:gd name="T16" fmla="*/ 112713 w 53"/>
              <a:gd name="T17" fmla="*/ 54652 h 61"/>
              <a:gd name="T18" fmla="*/ 112713 w 53"/>
              <a:gd name="T19" fmla="*/ 66363 h 61"/>
              <a:gd name="T20" fmla="*/ 108460 w 53"/>
              <a:gd name="T21" fmla="*/ 76122 h 61"/>
              <a:gd name="T22" fmla="*/ 104206 w 53"/>
              <a:gd name="T23" fmla="*/ 81978 h 61"/>
              <a:gd name="T24" fmla="*/ 97826 w 53"/>
              <a:gd name="T25" fmla="*/ 91737 h 61"/>
              <a:gd name="T26" fmla="*/ 93573 w 53"/>
              <a:gd name="T27" fmla="*/ 103448 h 61"/>
              <a:gd name="T28" fmla="*/ 85066 w 53"/>
              <a:gd name="T29" fmla="*/ 109304 h 61"/>
              <a:gd name="T30" fmla="*/ 70180 w 53"/>
              <a:gd name="T31" fmla="*/ 109304 h 61"/>
              <a:gd name="T32" fmla="*/ 65926 w 53"/>
              <a:gd name="T33" fmla="*/ 119063 h 61"/>
              <a:gd name="T34" fmla="*/ 55293 w 53"/>
              <a:gd name="T35" fmla="*/ 119063 h 61"/>
              <a:gd name="T36" fmla="*/ 46787 w 53"/>
              <a:gd name="T37" fmla="*/ 119063 h 61"/>
              <a:gd name="T38" fmla="*/ 31900 w 53"/>
              <a:gd name="T39" fmla="*/ 109304 h 61"/>
              <a:gd name="T40" fmla="*/ 27647 w 53"/>
              <a:gd name="T41" fmla="*/ 103448 h 61"/>
              <a:gd name="T42" fmla="*/ 19140 w 53"/>
              <a:gd name="T43" fmla="*/ 97593 h 61"/>
              <a:gd name="T44" fmla="*/ 8507 w 53"/>
              <a:gd name="T45" fmla="*/ 91737 h 61"/>
              <a:gd name="T46" fmla="*/ 8507 w 53"/>
              <a:gd name="T47" fmla="*/ 81978 h 61"/>
              <a:gd name="T48" fmla="*/ 4253 w 53"/>
              <a:gd name="T49" fmla="*/ 76122 h 61"/>
              <a:gd name="T50" fmla="*/ 0 w 53"/>
              <a:gd name="T51" fmla="*/ 66363 h 61"/>
              <a:gd name="T52" fmla="*/ 0 w 53"/>
              <a:gd name="T53" fmla="*/ 54652 h 61"/>
              <a:gd name="T54" fmla="*/ 4253 w 53"/>
              <a:gd name="T55" fmla="*/ 48796 h 61"/>
              <a:gd name="T56" fmla="*/ 4253 w 53"/>
              <a:gd name="T57" fmla="*/ 39037 h 61"/>
              <a:gd name="T58" fmla="*/ 8507 w 53"/>
              <a:gd name="T59" fmla="*/ 33181 h 61"/>
              <a:gd name="T60" fmla="*/ 8507 w 53"/>
              <a:gd name="T61" fmla="*/ 27326 h 61"/>
              <a:gd name="T62" fmla="*/ 19140 w 53"/>
              <a:gd name="T63" fmla="*/ 17567 h 61"/>
              <a:gd name="T64" fmla="*/ 27647 w 53"/>
              <a:gd name="T65" fmla="*/ 11711 h 61"/>
              <a:gd name="T66" fmla="*/ 42533 w 53"/>
              <a:gd name="T67" fmla="*/ 5856 h 61"/>
              <a:gd name="T68" fmla="*/ 46787 w 53"/>
              <a:gd name="T69" fmla="*/ 0 h 6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3"/>
              <a:gd name="T106" fmla="*/ 0 h 61"/>
              <a:gd name="T107" fmla="*/ 53 w 53"/>
              <a:gd name="T108" fmla="*/ 61 h 6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3" h="61">
                <a:moveTo>
                  <a:pt x="26" y="0"/>
                </a:moveTo>
                <a:lnTo>
                  <a:pt x="26" y="0"/>
                </a:lnTo>
                <a:lnTo>
                  <a:pt x="29" y="0"/>
                </a:lnTo>
                <a:lnTo>
                  <a:pt x="29" y="3"/>
                </a:lnTo>
                <a:lnTo>
                  <a:pt x="31" y="3"/>
                </a:lnTo>
                <a:lnTo>
                  <a:pt x="33" y="3"/>
                </a:lnTo>
                <a:lnTo>
                  <a:pt x="38" y="3"/>
                </a:lnTo>
                <a:lnTo>
                  <a:pt x="38" y="6"/>
                </a:lnTo>
                <a:lnTo>
                  <a:pt x="40" y="6"/>
                </a:lnTo>
                <a:lnTo>
                  <a:pt x="40" y="9"/>
                </a:lnTo>
                <a:lnTo>
                  <a:pt x="44" y="9"/>
                </a:lnTo>
                <a:lnTo>
                  <a:pt x="46" y="14"/>
                </a:lnTo>
                <a:lnTo>
                  <a:pt x="49" y="14"/>
                </a:lnTo>
                <a:lnTo>
                  <a:pt x="49" y="17"/>
                </a:lnTo>
                <a:lnTo>
                  <a:pt x="51" y="20"/>
                </a:lnTo>
                <a:lnTo>
                  <a:pt x="51" y="23"/>
                </a:lnTo>
                <a:lnTo>
                  <a:pt x="51" y="25"/>
                </a:lnTo>
                <a:lnTo>
                  <a:pt x="53" y="28"/>
                </a:lnTo>
                <a:lnTo>
                  <a:pt x="53" y="31"/>
                </a:lnTo>
                <a:lnTo>
                  <a:pt x="53" y="34"/>
                </a:lnTo>
                <a:lnTo>
                  <a:pt x="51" y="36"/>
                </a:lnTo>
                <a:lnTo>
                  <a:pt x="51" y="39"/>
                </a:lnTo>
                <a:lnTo>
                  <a:pt x="51" y="42"/>
                </a:lnTo>
                <a:lnTo>
                  <a:pt x="49" y="42"/>
                </a:lnTo>
                <a:lnTo>
                  <a:pt x="49" y="47"/>
                </a:lnTo>
                <a:lnTo>
                  <a:pt x="46" y="47"/>
                </a:lnTo>
                <a:lnTo>
                  <a:pt x="44" y="50"/>
                </a:lnTo>
                <a:lnTo>
                  <a:pt x="44" y="53"/>
                </a:lnTo>
                <a:lnTo>
                  <a:pt x="40" y="53"/>
                </a:lnTo>
                <a:lnTo>
                  <a:pt x="40" y="56"/>
                </a:lnTo>
                <a:lnTo>
                  <a:pt x="38" y="56"/>
                </a:lnTo>
                <a:lnTo>
                  <a:pt x="33" y="56"/>
                </a:lnTo>
                <a:lnTo>
                  <a:pt x="31" y="56"/>
                </a:lnTo>
                <a:lnTo>
                  <a:pt x="31" y="61"/>
                </a:lnTo>
                <a:lnTo>
                  <a:pt x="29" y="61"/>
                </a:lnTo>
                <a:lnTo>
                  <a:pt x="26" y="61"/>
                </a:lnTo>
                <a:lnTo>
                  <a:pt x="22" y="61"/>
                </a:lnTo>
                <a:lnTo>
                  <a:pt x="20" y="56"/>
                </a:lnTo>
                <a:lnTo>
                  <a:pt x="15" y="56"/>
                </a:lnTo>
                <a:lnTo>
                  <a:pt x="13" y="56"/>
                </a:lnTo>
                <a:lnTo>
                  <a:pt x="13" y="53"/>
                </a:lnTo>
                <a:lnTo>
                  <a:pt x="9" y="53"/>
                </a:lnTo>
                <a:lnTo>
                  <a:pt x="9" y="50"/>
                </a:lnTo>
                <a:lnTo>
                  <a:pt x="4" y="50"/>
                </a:lnTo>
                <a:lnTo>
                  <a:pt x="4" y="47"/>
                </a:lnTo>
                <a:lnTo>
                  <a:pt x="4" y="42"/>
                </a:lnTo>
                <a:lnTo>
                  <a:pt x="2" y="42"/>
                </a:lnTo>
                <a:lnTo>
                  <a:pt x="2" y="39"/>
                </a:lnTo>
                <a:lnTo>
                  <a:pt x="0" y="36"/>
                </a:lnTo>
                <a:lnTo>
                  <a:pt x="0" y="34"/>
                </a:lnTo>
                <a:lnTo>
                  <a:pt x="0" y="31"/>
                </a:lnTo>
                <a:lnTo>
                  <a:pt x="0" y="28"/>
                </a:lnTo>
                <a:lnTo>
                  <a:pt x="0" y="25"/>
                </a:lnTo>
                <a:lnTo>
                  <a:pt x="2" y="25"/>
                </a:lnTo>
                <a:lnTo>
                  <a:pt x="2" y="23"/>
                </a:lnTo>
                <a:lnTo>
                  <a:pt x="2" y="20"/>
                </a:lnTo>
                <a:lnTo>
                  <a:pt x="2" y="17"/>
                </a:lnTo>
                <a:lnTo>
                  <a:pt x="4" y="17"/>
                </a:lnTo>
                <a:lnTo>
                  <a:pt x="4" y="14"/>
                </a:lnTo>
                <a:lnTo>
                  <a:pt x="4" y="9"/>
                </a:lnTo>
                <a:lnTo>
                  <a:pt x="9" y="9"/>
                </a:lnTo>
                <a:lnTo>
                  <a:pt x="13" y="9"/>
                </a:lnTo>
                <a:lnTo>
                  <a:pt x="13" y="6"/>
                </a:lnTo>
                <a:lnTo>
                  <a:pt x="15" y="3"/>
                </a:lnTo>
                <a:lnTo>
                  <a:pt x="20" y="3"/>
                </a:lnTo>
                <a:lnTo>
                  <a:pt x="22" y="3"/>
                </a:lnTo>
                <a:lnTo>
                  <a:pt x="22" y="0"/>
                </a:lnTo>
                <a:lnTo>
                  <a:pt x="26" y="0"/>
                </a:lnTo>
                <a:close/>
              </a:path>
            </a:pathLst>
          </a:custGeom>
          <a:solidFill>
            <a:schemeClr val="accent2"/>
          </a:solidFill>
          <a:ln w="38100">
            <a:solidFill>
              <a:schemeClr val="accent2"/>
            </a:solidFill>
            <a:round/>
            <a:headEnd/>
            <a:tailEnd/>
          </a:ln>
        </p:spPr>
        <p:txBody>
          <a:bodyPr/>
          <a:lstStyle/>
          <a:p>
            <a:endParaRPr lang="en-US"/>
          </a:p>
        </p:txBody>
      </p:sp>
      <p:sp>
        <p:nvSpPr>
          <p:cNvPr id="586" name="Rectangle 55"/>
          <p:cNvSpPr>
            <a:spLocks noChangeArrowheads="1"/>
          </p:cNvSpPr>
          <p:nvPr/>
        </p:nvSpPr>
        <p:spPr bwMode="auto">
          <a:xfrm>
            <a:off x="4498556" y="3955990"/>
            <a:ext cx="1595438" cy="250825"/>
          </a:xfrm>
          <a:prstGeom prst="rect">
            <a:avLst/>
          </a:prstGeom>
          <a:noFill/>
          <a:ln w="38100">
            <a:solidFill>
              <a:schemeClr val="accent2"/>
            </a:solidFill>
            <a:miter lim="800000"/>
            <a:headEnd/>
            <a:tailEnd/>
          </a:ln>
        </p:spPr>
        <p:txBody>
          <a:bodyPr wrap="none" lIns="0" tIns="0" rIns="0" bIns="0">
            <a:spAutoFit/>
          </a:bodyPr>
          <a:lstStyle/>
          <a:p>
            <a:pPr algn="ctr" eaLnBrk="0" hangingPunct="0"/>
            <a:r>
              <a:rPr lang="en-US" sz="1400">
                <a:solidFill>
                  <a:schemeClr val="accent2"/>
                </a:solidFill>
              </a:rPr>
              <a:t> Natural fire curve </a:t>
            </a:r>
            <a:endParaRPr lang="en-US" sz="2000">
              <a:solidFill>
                <a:schemeClr val="hlink"/>
              </a:solidFill>
            </a:endParaRPr>
          </a:p>
        </p:txBody>
      </p:sp>
      <p:sp>
        <p:nvSpPr>
          <p:cNvPr id="587" name="Rectangle 56"/>
          <p:cNvSpPr>
            <a:spLocks noChangeArrowheads="1"/>
          </p:cNvSpPr>
          <p:nvPr/>
        </p:nvSpPr>
        <p:spPr bwMode="auto">
          <a:xfrm>
            <a:off x="6894094" y="5749865"/>
            <a:ext cx="565150" cy="304800"/>
          </a:xfrm>
          <a:prstGeom prst="rect">
            <a:avLst/>
          </a:prstGeom>
          <a:noFill/>
          <a:ln w="9525">
            <a:noFill/>
            <a:miter lim="800000"/>
            <a:headEnd/>
            <a:tailEnd/>
          </a:ln>
        </p:spPr>
        <p:txBody>
          <a:bodyPr wrap="none" lIns="0" tIns="0" rIns="0" bIns="0">
            <a:spAutoFit/>
          </a:bodyPr>
          <a:lstStyle/>
          <a:p>
            <a:pPr algn="ctr" eaLnBrk="0" hangingPunct="0"/>
            <a:r>
              <a:rPr lang="en-US" sz="2000" dirty="0">
                <a:solidFill>
                  <a:schemeClr val="tx2"/>
                </a:solidFill>
              </a:rPr>
              <a:t>Time</a:t>
            </a:r>
          </a:p>
        </p:txBody>
      </p:sp>
      <p:sp>
        <p:nvSpPr>
          <p:cNvPr id="593" name="Rectangle 3"/>
          <p:cNvSpPr txBox="1">
            <a:spLocks noChangeArrowheads="1"/>
          </p:cNvSpPr>
          <p:nvPr/>
        </p:nvSpPr>
        <p:spPr>
          <a:xfrm>
            <a:off x="7194131" y="3084452"/>
            <a:ext cx="3654425" cy="2304256"/>
          </a:xfrm>
          <a:prstGeom prst="rect">
            <a:avLst/>
          </a:prstGeom>
        </p:spPr>
        <p:txBody>
          <a:bodyPr/>
          <a:lstStyle/>
          <a:p>
            <a:pPr marL="247650" marR="0" lvl="0" indent="-247650" algn="l" defTabSz="914400" rtl="0" eaLnBrk="1" fontAlgn="base" latinLnBrk="0" hangingPunct="1">
              <a:lnSpc>
                <a:spcPct val="140000"/>
              </a:lnSpc>
              <a:spcBef>
                <a:spcPct val="20000"/>
              </a:spcBef>
              <a:spcAft>
                <a:spcPct val="0"/>
              </a:spcAft>
              <a:buClr>
                <a:schemeClr val="tx2"/>
              </a:buClr>
              <a:buSzPct val="80000"/>
              <a:buFont typeface="Wingdings" pitchFamily="2" charset="2"/>
              <a:buChar char="ü"/>
              <a:tabLst/>
              <a:defRPr/>
            </a:pPr>
            <a:r>
              <a:rPr kumimoji="0" lang="en-GB" sz="1800" b="0" i="0" u="none" strike="noStrike" kern="0" cap="none" spc="0" normalizeH="0" baseline="0" noProof="0" dirty="0">
                <a:ln>
                  <a:noFill/>
                </a:ln>
                <a:solidFill>
                  <a:schemeClr val="tx1"/>
                </a:solidFill>
                <a:effectLst/>
                <a:uLnTx/>
                <a:uFillTx/>
                <a:latin typeface="+mn-lt"/>
                <a:ea typeface="+mn-ea"/>
                <a:cs typeface="+mn-cs"/>
              </a:rPr>
              <a:t> Boundary properties</a:t>
            </a:r>
          </a:p>
          <a:p>
            <a:pPr marL="247650" marR="0" lvl="0" indent="-247650" algn="l" defTabSz="914400" rtl="0" eaLnBrk="1" fontAlgn="base" latinLnBrk="0" hangingPunct="1">
              <a:lnSpc>
                <a:spcPct val="140000"/>
              </a:lnSpc>
              <a:spcBef>
                <a:spcPct val="20000"/>
              </a:spcBef>
              <a:spcAft>
                <a:spcPct val="0"/>
              </a:spcAft>
              <a:buClr>
                <a:schemeClr val="tx2"/>
              </a:buClr>
              <a:buSzPct val="80000"/>
              <a:buFont typeface="Wingdings" pitchFamily="2" charset="2"/>
              <a:buChar char="ü"/>
              <a:tabLst/>
              <a:defRPr/>
            </a:pPr>
            <a:r>
              <a:rPr kumimoji="0" lang="en-GB" sz="1800" b="0" i="0" u="none" strike="noStrike" kern="0" cap="none" spc="0" normalizeH="0" baseline="0" noProof="0" dirty="0">
                <a:ln>
                  <a:noFill/>
                </a:ln>
                <a:solidFill>
                  <a:schemeClr val="tx1"/>
                </a:solidFill>
                <a:effectLst/>
                <a:uLnTx/>
                <a:uFillTx/>
                <a:latin typeface="+mn-lt"/>
                <a:ea typeface="+mn-ea"/>
                <a:cs typeface="+mn-cs"/>
              </a:rPr>
              <a:t> Ceiling height</a:t>
            </a:r>
          </a:p>
          <a:p>
            <a:pPr marL="247650" marR="0" lvl="0" indent="-247650" algn="l" defTabSz="914400" rtl="0" eaLnBrk="1" fontAlgn="base" latinLnBrk="0" hangingPunct="1">
              <a:lnSpc>
                <a:spcPct val="140000"/>
              </a:lnSpc>
              <a:spcBef>
                <a:spcPct val="20000"/>
              </a:spcBef>
              <a:spcAft>
                <a:spcPct val="0"/>
              </a:spcAft>
              <a:buClr>
                <a:schemeClr val="tx2"/>
              </a:buClr>
              <a:buSzPct val="80000"/>
              <a:buFont typeface="Wingdings" pitchFamily="2" charset="2"/>
              <a:buChar char="ü"/>
              <a:tabLst/>
              <a:defRPr/>
            </a:pPr>
            <a:r>
              <a:rPr kumimoji="0" lang="en-GB" sz="1800" b="0" i="0" u="none" strike="noStrike" kern="0" cap="none" spc="0" normalizeH="0" baseline="0" noProof="0" dirty="0">
                <a:ln>
                  <a:noFill/>
                </a:ln>
                <a:solidFill>
                  <a:schemeClr val="tx1"/>
                </a:solidFill>
                <a:effectLst/>
                <a:uLnTx/>
                <a:uFillTx/>
                <a:latin typeface="+mn-lt"/>
                <a:ea typeface="+mn-ea"/>
                <a:cs typeface="+mn-cs"/>
              </a:rPr>
              <a:t> Opening Area</a:t>
            </a:r>
          </a:p>
          <a:p>
            <a:pPr marL="247650" marR="0" lvl="0" indent="-247650" algn="l" defTabSz="914400" rtl="0" eaLnBrk="1" fontAlgn="base" latinLnBrk="0" hangingPunct="1">
              <a:lnSpc>
                <a:spcPct val="140000"/>
              </a:lnSpc>
              <a:spcBef>
                <a:spcPct val="20000"/>
              </a:spcBef>
              <a:spcAft>
                <a:spcPct val="0"/>
              </a:spcAft>
              <a:buClr>
                <a:schemeClr val="tx2"/>
              </a:buClr>
              <a:buSzPct val="80000"/>
              <a:buFont typeface="Wingdings" pitchFamily="2" charset="2"/>
              <a:buChar char="ü"/>
              <a:tabLst/>
              <a:defRPr/>
            </a:pPr>
            <a:r>
              <a:rPr kumimoji="0" lang="en-GB" sz="1800" b="0" i="0" u="none" strike="noStrike" kern="0" cap="none" spc="0" normalizeH="0" baseline="0" noProof="0" dirty="0">
                <a:ln>
                  <a:noFill/>
                </a:ln>
                <a:solidFill>
                  <a:schemeClr val="tx1"/>
                </a:solidFill>
                <a:effectLst/>
                <a:uLnTx/>
                <a:uFillTx/>
                <a:latin typeface="+mn-lt"/>
                <a:ea typeface="+mn-ea"/>
                <a:cs typeface="+mn-cs"/>
              </a:rPr>
              <a:t> Fire surface</a:t>
            </a:r>
          </a:p>
          <a:p>
            <a:pPr marL="247650" marR="0" lvl="0" indent="-247650" algn="l" defTabSz="914400" rtl="0" eaLnBrk="1" fontAlgn="base" latinLnBrk="0" hangingPunct="1">
              <a:lnSpc>
                <a:spcPct val="140000"/>
              </a:lnSpc>
              <a:spcBef>
                <a:spcPct val="20000"/>
              </a:spcBef>
              <a:spcAft>
                <a:spcPct val="0"/>
              </a:spcAft>
              <a:buClr>
                <a:schemeClr val="tx2"/>
              </a:buClr>
              <a:buSzPct val="80000"/>
              <a:buFont typeface="Wingdings" pitchFamily="2" charset="2"/>
              <a:buChar char="ü"/>
              <a:tabLst/>
              <a:defRPr/>
            </a:pPr>
            <a:r>
              <a:rPr kumimoji="0" lang="en-GB" sz="1800" b="0" i="0" u="none" strike="noStrike" kern="0" cap="none" spc="0" normalizeH="0" baseline="0" noProof="0" dirty="0">
                <a:ln>
                  <a:noFill/>
                </a:ln>
                <a:solidFill>
                  <a:schemeClr val="tx1"/>
                </a:solidFill>
                <a:effectLst/>
                <a:uLnTx/>
                <a:uFillTx/>
                <a:latin typeface="+mn-lt"/>
                <a:ea typeface="+mn-ea"/>
                <a:cs typeface="+mn-cs"/>
              </a:rPr>
              <a:t> Rate of heat release</a:t>
            </a:r>
          </a:p>
        </p:txBody>
      </p:sp>
      <p:sp>
        <p:nvSpPr>
          <p:cNvPr id="594" name="AutoShape 4"/>
          <p:cNvSpPr>
            <a:spLocks/>
          </p:cNvSpPr>
          <p:nvPr/>
        </p:nvSpPr>
        <p:spPr bwMode="auto">
          <a:xfrm>
            <a:off x="9858427" y="3156461"/>
            <a:ext cx="144016" cy="1224136"/>
          </a:xfrm>
          <a:prstGeom prst="rightBrace">
            <a:avLst>
              <a:gd name="adj1" fmla="val 58159"/>
              <a:gd name="adj2" fmla="val 50000"/>
            </a:avLst>
          </a:prstGeom>
          <a:noFill/>
          <a:ln w="28575">
            <a:solidFill>
              <a:schemeClr val="tx1"/>
            </a:solidFill>
            <a:round/>
            <a:headEnd/>
            <a:tailEnd/>
          </a:ln>
        </p:spPr>
        <p:txBody>
          <a:bodyPr wrap="none" anchor="ctr"/>
          <a:lstStyle/>
          <a:p>
            <a:pPr algn="ctr" eaLnBrk="0" hangingPunct="0"/>
            <a:endParaRPr lang="en-GB" sz="2000">
              <a:solidFill>
                <a:srgbClr val="B50026"/>
              </a:solidFill>
            </a:endParaRPr>
          </a:p>
        </p:txBody>
      </p:sp>
      <p:sp>
        <p:nvSpPr>
          <p:cNvPr id="595" name="AutoShape 5"/>
          <p:cNvSpPr>
            <a:spLocks/>
          </p:cNvSpPr>
          <p:nvPr/>
        </p:nvSpPr>
        <p:spPr bwMode="auto">
          <a:xfrm>
            <a:off x="9858427" y="4452604"/>
            <a:ext cx="144016" cy="792088"/>
          </a:xfrm>
          <a:prstGeom prst="rightBrace">
            <a:avLst>
              <a:gd name="adj1" fmla="val 42832"/>
              <a:gd name="adj2" fmla="val 50000"/>
            </a:avLst>
          </a:prstGeom>
          <a:noFill/>
          <a:ln w="28575">
            <a:solidFill>
              <a:schemeClr val="tx1"/>
            </a:solidFill>
            <a:round/>
            <a:headEnd/>
            <a:tailEnd/>
          </a:ln>
        </p:spPr>
        <p:txBody>
          <a:bodyPr wrap="none" anchor="ctr"/>
          <a:lstStyle/>
          <a:p>
            <a:pPr algn="ctr" eaLnBrk="0" hangingPunct="0"/>
            <a:endParaRPr lang="en-GB" sz="2000">
              <a:solidFill>
                <a:srgbClr val="B50026"/>
              </a:solidFill>
            </a:endParaRPr>
          </a:p>
        </p:txBody>
      </p:sp>
      <p:sp>
        <p:nvSpPr>
          <p:cNvPr id="596" name="Text Box 6"/>
          <p:cNvSpPr txBox="1">
            <a:spLocks noChangeArrowheads="1"/>
          </p:cNvSpPr>
          <p:nvPr/>
        </p:nvSpPr>
        <p:spPr bwMode="auto">
          <a:xfrm>
            <a:off x="10146459" y="3516500"/>
            <a:ext cx="1773242" cy="523220"/>
          </a:xfrm>
          <a:prstGeom prst="rect">
            <a:avLst/>
          </a:prstGeom>
          <a:noFill/>
          <a:ln w="9525">
            <a:noFill/>
            <a:miter lim="800000"/>
            <a:headEnd/>
            <a:tailEnd/>
          </a:ln>
        </p:spPr>
        <p:txBody>
          <a:bodyPr wrap="none">
            <a:spAutoFit/>
          </a:bodyPr>
          <a:lstStyle/>
          <a:p>
            <a:pPr eaLnBrk="0" hangingPunct="0"/>
            <a:r>
              <a:rPr lang="en-US" sz="2800" dirty="0">
                <a:solidFill>
                  <a:schemeClr val="accent2">
                    <a:lumMod val="75000"/>
                  </a:schemeClr>
                </a:solidFill>
              </a:rPr>
              <a:t>Geometry</a:t>
            </a:r>
          </a:p>
        </p:txBody>
      </p:sp>
      <p:sp>
        <p:nvSpPr>
          <p:cNvPr id="597" name="Text Box 7"/>
          <p:cNvSpPr txBox="1">
            <a:spLocks noChangeArrowheads="1"/>
          </p:cNvSpPr>
          <p:nvPr/>
        </p:nvSpPr>
        <p:spPr bwMode="auto">
          <a:xfrm>
            <a:off x="10146459" y="4524612"/>
            <a:ext cx="801823" cy="523220"/>
          </a:xfrm>
          <a:prstGeom prst="rect">
            <a:avLst/>
          </a:prstGeom>
          <a:noFill/>
          <a:ln w="9525">
            <a:noFill/>
            <a:miter lim="800000"/>
            <a:headEnd/>
            <a:tailEnd/>
          </a:ln>
        </p:spPr>
        <p:txBody>
          <a:bodyPr wrap="none">
            <a:spAutoFit/>
          </a:bodyPr>
          <a:lstStyle/>
          <a:p>
            <a:pPr eaLnBrk="0" hangingPunct="0"/>
            <a:r>
              <a:rPr lang="en-US" sz="2800" dirty="0">
                <a:solidFill>
                  <a:schemeClr val="accent2">
                    <a:lumMod val="75000"/>
                  </a:schemeClr>
                </a:solidFill>
              </a:rPr>
              <a:t>Fire</a:t>
            </a:r>
          </a:p>
        </p:txBody>
      </p:sp>
      <p:sp>
        <p:nvSpPr>
          <p:cNvPr id="598" name="Text Box 6"/>
          <p:cNvSpPr txBox="1">
            <a:spLocks noChangeArrowheads="1"/>
          </p:cNvSpPr>
          <p:nvPr/>
        </p:nvSpPr>
        <p:spPr bwMode="auto">
          <a:xfrm>
            <a:off x="7459244" y="2438545"/>
            <a:ext cx="4150895" cy="523220"/>
          </a:xfrm>
          <a:prstGeom prst="rect">
            <a:avLst/>
          </a:prstGeom>
          <a:noFill/>
          <a:ln w="9525">
            <a:noFill/>
            <a:miter lim="800000"/>
            <a:headEnd/>
            <a:tailEnd/>
          </a:ln>
        </p:spPr>
        <p:txBody>
          <a:bodyPr wrap="square">
            <a:spAutoFit/>
          </a:bodyPr>
          <a:lstStyle/>
          <a:p>
            <a:pPr eaLnBrk="0" hangingPunct="0"/>
            <a:r>
              <a:rPr lang="en-US" sz="2800" u="sng" dirty="0">
                <a:solidFill>
                  <a:schemeClr val="accent2">
                    <a:lumMod val="75000"/>
                  </a:schemeClr>
                </a:solidFill>
              </a:rPr>
              <a:t>Influencing parameters</a:t>
            </a:r>
          </a:p>
        </p:txBody>
      </p:sp>
      <p:sp>
        <p:nvSpPr>
          <p:cNvPr id="77" name="Freeform 76"/>
          <p:cNvSpPr/>
          <p:nvPr/>
        </p:nvSpPr>
        <p:spPr>
          <a:xfrm>
            <a:off x="3604745" y="2780199"/>
            <a:ext cx="2981049" cy="3144902"/>
          </a:xfrm>
          <a:custGeom>
            <a:avLst/>
            <a:gdLst>
              <a:gd name="connsiteX0" fmla="*/ 0 w 2981049"/>
              <a:gd name="connsiteY0" fmla="*/ 3144902 h 3144902"/>
              <a:gd name="connsiteX1" fmla="*/ 174423 w 2981049"/>
              <a:gd name="connsiteY1" fmla="*/ 2288643 h 3144902"/>
              <a:gd name="connsiteX2" fmla="*/ 396416 w 2981049"/>
              <a:gd name="connsiteY2" fmla="*/ 1527524 h 3144902"/>
              <a:gd name="connsiteX3" fmla="*/ 618409 w 2981049"/>
              <a:gd name="connsiteY3" fmla="*/ 1115251 h 3144902"/>
              <a:gd name="connsiteX4" fmla="*/ 1009539 w 2981049"/>
              <a:gd name="connsiteY4" fmla="*/ 766404 h 3144902"/>
              <a:gd name="connsiteX5" fmla="*/ 1363671 w 2981049"/>
              <a:gd name="connsiteY5" fmla="*/ 549697 h 3144902"/>
              <a:gd name="connsiteX6" fmla="*/ 1886941 w 2981049"/>
              <a:gd name="connsiteY6" fmla="*/ 322418 h 3144902"/>
              <a:gd name="connsiteX7" fmla="*/ 2505350 w 2981049"/>
              <a:gd name="connsiteY7" fmla="*/ 105711 h 3144902"/>
              <a:gd name="connsiteX8" fmla="*/ 2981049 w 2981049"/>
              <a:gd name="connsiteY8" fmla="*/ 0 h 314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1049" h="3144902">
                <a:moveTo>
                  <a:pt x="0" y="3144902"/>
                </a:moveTo>
                <a:cubicBezTo>
                  <a:pt x="54177" y="2851554"/>
                  <a:pt x="108354" y="2558206"/>
                  <a:pt x="174423" y="2288643"/>
                </a:cubicBezTo>
                <a:cubicBezTo>
                  <a:pt x="240492" y="2019080"/>
                  <a:pt x="322418" y="1723089"/>
                  <a:pt x="396416" y="1527524"/>
                </a:cubicBezTo>
                <a:cubicBezTo>
                  <a:pt x="470414" y="1331959"/>
                  <a:pt x="516222" y="1242104"/>
                  <a:pt x="618409" y="1115251"/>
                </a:cubicBezTo>
                <a:cubicBezTo>
                  <a:pt x="720596" y="988398"/>
                  <a:pt x="885329" y="860663"/>
                  <a:pt x="1009539" y="766404"/>
                </a:cubicBezTo>
                <a:cubicBezTo>
                  <a:pt x="1133749" y="672145"/>
                  <a:pt x="1217437" y="623695"/>
                  <a:pt x="1363671" y="549697"/>
                </a:cubicBezTo>
                <a:cubicBezTo>
                  <a:pt x="1509905" y="475699"/>
                  <a:pt x="1696661" y="396416"/>
                  <a:pt x="1886941" y="322418"/>
                </a:cubicBezTo>
                <a:cubicBezTo>
                  <a:pt x="2077221" y="248420"/>
                  <a:pt x="2322999" y="159447"/>
                  <a:pt x="2505350" y="105711"/>
                </a:cubicBezTo>
                <a:cubicBezTo>
                  <a:pt x="2687701" y="51975"/>
                  <a:pt x="2834375" y="25987"/>
                  <a:pt x="2981049" y="0"/>
                </a:cubicBezTo>
              </a:path>
            </a:pathLst>
          </a:cu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 name="Freeform 75"/>
          <p:cNvSpPr/>
          <p:nvPr/>
        </p:nvSpPr>
        <p:spPr>
          <a:xfrm>
            <a:off x="1231533" y="2591682"/>
            <a:ext cx="5354261" cy="3333419"/>
          </a:xfrm>
          <a:custGeom>
            <a:avLst/>
            <a:gdLst>
              <a:gd name="connsiteX0" fmla="*/ 0 w 5354261"/>
              <a:gd name="connsiteY0" fmla="*/ 3324610 h 3333419"/>
              <a:gd name="connsiteX1" fmla="*/ 486270 w 5354261"/>
              <a:gd name="connsiteY1" fmla="*/ 3292897 h 3333419"/>
              <a:gd name="connsiteX2" fmla="*/ 1300245 w 5354261"/>
              <a:gd name="connsiteY2" fmla="*/ 3081475 h 3333419"/>
              <a:gd name="connsiteX3" fmla="*/ 2066650 w 5354261"/>
              <a:gd name="connsiteY3" fmla="*/ 2632203 h 3333419"/>
              <a:gd name="connsiteX4" fmla="*/ 2621632 w 5354261"/>
              <a:gd name="connsiteY4" fmla="*/ 1966224 h 3333419"/>
              <a:gd name="connsiteX5" fmla="*/ 3118474 w 5354261"/>
              <a:gd name="connsiteY5" fmla="*/ 946113 h 3333419"/>
              <a:gd name="connsiteX6" fmla="*/ 3409179 w 5354261"/>
              <a:gd name="connsiteY6" fmla="*/ 486270 h 3333419"/>
              <a:gd name="connsiteX7" fmla="*/ 3795024 w 5354261"/>
              <a:gd name="connsiteY7" fmla="*/ 105711 h 3333419"/>
              <a:gd name="connsiteX8" fmla="*/ 4196726 w 5354261"/>
              <a:gd name="connsiteY8" fmla="*/ 15856 h 3333419"/>
              <a:gd name="connsiteX9" fmla="*/ 4619570 w 5354261"/>
              <a:gd name="connsiteY9" fmla="*/ 200850 h 3333419"/>
              <a:gd name="connsiteX10" fmla="*/ 5052985 w 5354261"/>
              <a:gd name="connsiteY10" fmla="*/ 676550 h 3333419"/>
              <a:gd name="connsiteX11" fmla="*/ 5354261 w 5354261"/>
              <a:gd name="connsiteY11" fmla="*/ 1162820 h 333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4261" h="3333419">
                <a:moveTo>
                  <a:pt x="0" y="3324610"/>
                </a:moveTo>
                <a:cubicBezTo>
                  <a:pt x="134781" y="3329014"/>
                  <a:pt x="269563" y="3333419"/>
                  <a:pt x="486270" y="3292897"/>
                </a:cubicBezTo>
                <a:cubicBezTo>
                  <a:pt x="702977" y="3252375"/>
                  <a:pt x="1036848" y="3191591"/>
                  <a:pt x="1300245" y="3081475"/>
                </a:cubicBezTo>
                <a:cubicBezTo>
                  <a:pt x="1563642" y="2971359"/>
                  <a:pt x="1846419" y="2818078"/>
                  <a:pt x="2066650" y="2632203"/>
                </a:cubicBezTo>
                <a:cubicBezTo>
                  <a:pt x="2286881" y="2446328"/>
                  <a:pt x="2446328" y="2247239"/>
                  <a:pt x="2621632" y="1966224"/>
                </a:cubicBezTo>
                <a:cubicBezTo>
                  <a:pt x="2796936" y="1685209"/>
                  <a:pt x="2987216" y="1192772"/>
                  <a:pt x="3118474" y="946113"/>
                </a:cubicBezTo>
                <a:cubicBezTo>
                  <a:pt x="3249732" y="699454"/>
                  <a:pt x="3296421" y="626337"/>
                  <a:pt x="3409179" y="486270"/>
                </a:cubicBezTo>
                <a:cubicBezTo>
                  <a:pt x="3521937" y="346203"/>
                  <a:pt x="3663766" y="184113"/>
                  <a:pt x="3795024" y="105711"/>
                </a:cubicBezTo>
                <a:cubicBezTo>
                  <a:pt x="3926282" y="27309"/>
                  <a:pt x="4059302" y="0"/>
                  <a:pt x="4196726" y="15856"/>
                </a:cubicBezTo>
                <a:cubicBezTo>
                  <a:pt x="4334150" y="31712"/>
                  <a:pt x="4476860" y="90734"/>
                  <a:pt x="4619570" y="200850"/>
                </a:cubicBezTo>
                <a:cubicBezTo>
                  <a:pt x="4762280" y="310966"/>
                  <a:pt x="4930537" y="516222"/>
                  <a:pt x="5052985" y="676550"/>
                </a:cubicBezTo>
                <a:cubicBezTo>
                  <a:pt x="5175433" y="836878"/>
                  <a:pt x="5264847" y="999849"/>
                  <a:pt x="5354261" y="1162820"/>
                </a:cubicBezTo>
              </a:path>
            </a:pathLst>
          </a:custGeom>
          <a:ln w="38100">
            <a:solidFill>
              <a:srgbClr val="F29E3E"/>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8" name="Line 58"/>
          <p:cNvSpPr>
            <a:spLocks noChangeShapeType="1"/>
          </p:cNvSpPr>
          <p:nvPr/>
        </p:nvSpPr>
        <p:spPr bwMode="auto">
          <a:xfrm flipV="1">
            <a:off x="1239419" y="2103377"/>
            <a:ext cx="1587" cy="3821113"/>
          </a:xfrm>
          <a:prstGeom prst="line">
            <a:avLst/>
          </a:prstGeom>
          <a:noFill/>
          <a:ln w="28575">
            <a:solidFill>
              <a:schemeClr val="tx2"/>
            </a:solidFill>
            <a:round/>
            <a:headEnd/>
            <a:tailEnd type="arrow" w="med" len="med"/>
          </a:ln>
        </p:spPr>
        <p:txBody>
          <a:bodyPr/>
          <a:lstStyle/>
          <a:p>
            <a:endParaRPr lang="en-US"/>
          </a:p>
        </p:txBody>
      </p:sp>
      <p:sp>
        <p:nvSpPr>
          <p:cNvPr id="589" name="Line 59"/>
          <p:cNvSpPr>
            <a:spLocks noChangeShapeType="1"/>
          </p:cNvSpPr>
          <p:nvPr/>
        </p:nvSpPr>
        <p:spPr bwMode="auto">
          <a:xfrm>
            <a:off x="1231481" y="5919727"/>
            <a:ext cx="5513388" cy="1588"/>
          </a:xfrm>
          <a:prstGeom prst="line">
            <a:avLst/>
          </a:prstGeom>
          <a:noFill/>
          <a:ln w="28575">
            <a:solidFill>
              <a:schemeClr val="tx2"/>
            </a:solidFill>
            <a:round/>
            <a:headEnd/>
            <a:tailEnd type="arrow" w="med" len="med"/>
          </a:ln>
        </p:spPr>
        <p:txBody>
          <a:bodyPr/>
          <a:lstStyle/>
          <a:p>
            <a:endParaRPr lang="en-US"/>
          </a:p>
        </p:txBody>
      </p:sp>
      <p:grpSp>
        <p:nvGrpSpPr>
          <p:cNvPr id="590" name="Group 64"/>
          <p:cNvGrpSpPr>
            <a:grpSpLocks/>
          </p:cNvGrpSpPr>
          <p:nvPr/>
        </p:nvGrpSpPr>
        <p:grpSpPr bwMode="auto">
          <a:xfrm>
            <a:off x="2912644" y="2090677"/>
            <a:ext cx="1374775" cy="4351338"/>
            <a:chOff x="2101" y="1018"/>
            <a:chExt cx="866" cy="2741"/>
          </a:xfrm>
        </p:grpSpPr>
        <p:sp>
          <p:nvSpPr>
            <p:cNvPr id="591" name="Line 20"/>
            <p:cNvSpPr>
              <a:spLocks noChangeShapeType="1"/>
            </p:cNvSpPr>
            <p:nvPr/>
          </p:nvSpPr>
          <p:spPr bwMode="auto">
            <a:xfrm flipH="1" flipV="1">
              <a:off x="2537" y="1018"/>
              <a:ext cx="4" cy="2741"/>
            </a:xfrm>
            <a:prstGeom prst="line">
              <a:avLst/>
            </a:prstGeom>
            <a:noFill/>
            <a:ln w="38100">
              <a:solidFill>
                <a:schemeClr val="hlink"/>
              </a:solidFill>
              <a:prstDash val="lgDash"/>
              <a:round/>
              <a:headEnd/>
              <a:tailEnd/>
            </a:ln>
          </p:spPr>
          <p:txBody>
            <a:bodyPr/>
            <a:lstStyle/>
            <a:p>
              <a:endParaRPr lang="en-US"/>
            </a:p>
          </p:txBody>
        </p:sp>
        <p:sp>
          <p:nvSpPr>
            <p:cNvPr id="592" name="Rectangle 60"/>
            <p:cNvSpPr>
              <a:spLocks noChangeArrowheads="1"/>
            </p:cNvSpPr>
            <p:nvPr/>
          </p:nvSpPr>
          <p:spPr bwMode="auto">
            <a:xfrm>
              <a:off x="2101" y="1460"/>
              <a:ext cx="866" cy="198"/>
            </a:xfrm>
            <a:prstGeom prst="rect">
              <a:avLst/>
            </a:prstGeom>
            <a:solidFill>
              <a:schemeClr val="hlink"/>
            </a:solidFill>
            <a:ln w="9525">
              <a:solidFill>
                <a:schemeClr val="hlink"/>
              </a:solidFill>
              <a:miter lim="800000"/>
              <a:headEnd/>
              <a:tailEnd/>
            </a:ln>
          </p:spPr>
          <p:txBody>
            <a:bodyPr lIns="0" tIns="0" rIns="0" bIns="0">
              <a:spAutoFit/>
            </a:bodyPr>
            <a:lstStyle/>
            <a:p>
              <a:pPr algn="ctr" eaLnBrk="0" hangingPunct="0"/>
              <a:r>
                <a:rPr lang="en-US" sz="2000" dirty="0">
                  <a:solidFill>
                    <a:srgbClr val="FF0000"/>
                  </a:solidFill>
                </a:rPr>
                <a:t>Flashover</a:t>
              </a:r>
            </a:p>
          </p:txBody>
        </p:sp>
      </p:grpSp>
    </p:spTree>
    <p:extLst>
      <p:ext uri="{BB962C8B-B14F-4D97-AF65-F5344CB8AC3E}">
        <p14:creationId xmlns:p14="http://schemas.microsoft.com/office/powerpoint/2010/main" val="2041438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2000"/>
                                  </p:stCondLst>
                                  <p:childTnLst>
                                    <p:set>
                                      <p:cBhvr>
                                        <p:cTn id="6" dur="1" fill="hold">
                                          <p:stCondLst>
                                            <p:cond delay="0"/>
                                          </p:stCondLst>
                                        </p:cTn>
                                        <p:tgtEl>
                                          <p:spTgt spid="550"/>
                                        </p:tgtEl>
                                        <p:attrNameLst>
                                          <p:attrName>style.visibility</p:attrName>
                                        </p:attrNameLst>
                                      </p:cBhvr>
                                      <p:to>
                                        <p:strVal val="visible"/>
                                      </p:to>
                                    </p:set>
                                    <p:anim calcmode="lin" valueType="num">
                                      <p:cBhvr additive="base">
                                        <p:cTn id="7" dur="500" fill="hold"/>
                                        <p:tgtEl>
                                          <p:spTgt spid="550"/>
                                        </p:tgtEl>
                                        <p:attrNameLst>
                                          <p:attrName>ppt_x</p:attrName>
                                        </p:attrNameLst>
                                      </p:cBhvr>
                                      <p:tavLst>
                                        <p:tav tm="0">
                                          <p:val>
                                            <p:strVal val="0-#ppt_w/2"/>
                                          </p:val>
                                        </p:tav>
                                        <p:tav tm="100000">
                                          <p:val>
                                            <p:strVal val="#ppt_x"/>
                                          </p:val>
                                        </p:tav>
                                      </p:tavLst>
                                    </p:anim>
                                    <p:anim calcmode="lin" valueType="num">
                                      <p:cBhvr additive="base">
                                        <p:cTn id="8" dur="500" fill="hold"/>
                                        <p:tgtEl>
                                          <p:spTgt spid="550"/>
                                        </p:tgtEl>
                                        <p:attrNameLst>
                                          <p:attrName>ppt_y</p:attrName>
                                        </p:attrNameLst>
                                      </p:cBhvr>
                                      <p:tavLst>
                                        <p:tav tm="0">
                                          <p:val>
                                            <p:strVal val="#ppt_y"/>
                                          </p:val>
                                        </p:tav>
                                        <p:tav tm="100000">
                                          <p:val>
                                            <p:strVal val="#ppt_y"/>
                                          </p:val>
                                        </p:tav>
                                      </p:tavLst>
                                    </p:anim>
                                  </p:childTnLst>
                                </p:cTn>
                              </p:par>
                            </p:childTnLst>
                          </p:cTn>
                        </p:par>
                        <p:par>
                          <p:cTn id="9" fill="hold">
                            <p:stCondLst>
                              <p:cond delay="2500"/>
                            </p:stCondLst>
                            <p:childTnLst>
                              <p:par>
                                <p:cTn id="10" presetID="2" presetClass="entr" presetSubtype="4" fill="hold" nodeType="afterEffect">
                                  <p:stCondLst>
                                    <p:cond delay="1000"/>
                                  </p:stCondLst>
                                  <p:childTnLst>
                                    <p:set>
                                      <p:cBhvr>
                                        <p:cTn id="11" dur="1" fill="hold">
                                          <p:stCondLst>
                                            <p:cond delay="0"/>
                                          </p:stCondLst>
                                        </p:cTn>
                                        <p:tgtEl>
                                          <p:spTgt spid="590"/>
                                        </p:tgtEl>
                                        <p:attrNameLst>
                                          <p:attrName>style.visibility</p:attrName>
                                        </p:attrNameLst>
                                      </p:cBhvr>
                                      <p:to>
                                        <p:strVal val="visible"/>
                                      </p:to>
                                    </p:set>
                                    <p:anim calcmode="lin" valueType="num">
                                      <p:cBhvr additive="base">
                                        <p:cTn id="12" dur="500" fill="hold"/>
                                        <p:tgtEl>
                                          <p:spTgt spid="590"/>
                                        </p:tgtEl>
                                        <p:attrNameLst>
                                          <p:attrName>ppt_x</p:attrName>
                                        </p:attrNameLst>
                                      </p:cBhvr>
                                      <p:tavLst>
                                        <p:tav tm="0">
                                          <p:val>
                                            <p:strVal val="#ppt_x"/>
                                          </p:val>
                                        </p:tav>
                                        <p:tav tm="100000">
                                          <p:val>
                                            <p:strVal val="#ppt_x"/>
                                          </p:val>
                                        </p:tav>
                                      </p:tavLst>
                                    </p:anim>
                                    <p:anim calcmode="lin" valueType="num">
                                      <p:cBhvr additive="base">
                                        <p:cTn id="13" dur="500" fill="hold"/>
                                        <p:tgtEl>
                                          <p:spTgt spid="590"/>
                                        </p:tgtEl>
                                        <p:attrNameLst>
                                          <p:attrName>ppt_y</p:attrName>
                                        </p:attrNameLst>
                                      </p:cBhvr>
                                      <p:tavLst>
                                        <p:tav tm="0">
                                          <p:val>
                                            <p:strVal val="1+#ppt_h/2"/>
                                          </p:val>
                                        </p:tav>
                                        <p:tav tm="100000">
                                          <p:val>
                                            <p:strVal val="#ppt_y"/>
                                          </p:val>
                                        </p:tav>
                                      </p:tavLst>
                                    </p:anim>
                                  </p:childTnLst>
                                </p:cTn>
                              </p:par>
                            </p:childTnLst>
                          </p:cTn>
                        </p:par>
                        <p:par>
                          <p:cTn id="14" fill="hold">
                            <p:stCondLst>
                              <p:cond delay="4000"/>
                            </p:stCondLst>
                            <p:childTnLst>
                              <p:par>
                                <p:cTn id="15" presetID="2" presetClass="entr" presetSubtype="8" fill="hold" nodeType="afterEffect">
                                  <p:stCondLst>
                                    <p:cond delay="1000"/>
                                  </p:stCondLst>
                                  <p:childTnLst>
                                    <p:set>
                                      <p:cBhvr>
                                        <p:cTn id="16" dur="1" fill="hold">
                                          <p:stCondLst>
                                            <p:cond delay="0"/>
                                          </p:stCondLst>
                                        </p:cTn>
                                        <p:tgtEl>
                                          <p:spTgt spid="562"/>
                                        </p:tgtEl>
                                        <p:attrNameLst>
                                          <p:attrName>style.visibility</p:attrName>
                                        </p:attrNameLst>
                                      </p:cBhvr>
                                      <p:to>
                                        <p:strVal val="visible"/>
                                      </p:to>
                                    </p:set>
                                    <p:anim calcmode="lin" valueType="num">
                                      <p:cBhvr additive="base">
                                        <p:cTn id="17" dur="500" fill="hold"/>
                                        <p:tgtEl>
                                          <p:spTgt spid="562"/>
                                        </p:tgtEl>
                                        <p:attrNameLst>
                                          <p:attrName>ppt_x</p:attrName>
                                        </p:attrNameLst>
                                      </p:cBhvr>
                                      <p:tavLst>
                                        <p:tav tm="0">
                                          <p:val>
                                            <p:strVal val="0-#ppt_w/2"/>
                                          </p:val>
                                        </p:tav>
                                        <p:tav tm="100000">
                                          <p:val>
                                            <p:strVal val="#ppt_x"/>
                                          </p:val>
                                        </p:tav>
                                      </p:tavLst>
                                    </p:anim>
                                    <p:anim calcmode="lin" valueType="num">
                                      <p:cBhvr additive="base">
                                        <p:cTn id="18" dur="500" fill="hold"/>
                                        <p:tgtEl>
                                          <p:spTgt spid="562"/>
                                        </p:tgtEl>
                                        <p:attrNameLst>
                                          <p:attrName>ppt_y</p:attrName>
                                        </p:attrNameLst>
                                      </p:cBhvr>
                                      <p:tavLst>
                                        <p:tav tm="0">
                                          <p:val>
                                            <p:strVal val="#ppt_y"/>
                                          </p:val>
                                        </p:tav>
                                        <p:tav tm="100000">
                                          <p:val>
                                            <p:strVal val="#ppt_y"/>
                                          </p:val>
                                        </p:tav>
                                      </p:tavLst>
                                    </p:anim>
                                  </p:childTnLst>
                                </p:cTn>
                              </p:par>
                            </p:childTnLst>
                          </p:cTn>
                        </p:par>
                        <p:par>
                          <p:cTn id="19" fill="hold">
                            <p:stCondLst>
                              <p:cond delay="5500"/>
                            </p:stCondLst>
                            <p:childTnLst>
                              <p:par>
                                <p:cTn id="20" presetID="23" presetClass="entr" presetSubtype="528" fill="hold" grpId="0" nodeType="afterEffect">
                                  <p:stCondLst>
                                    <p:cond delay="1000"/>
                                  </p:stCondLst>
                                  <p:childTnLst>
                                    <p:set>
                                      <p:cBhvr>
                                        <p:cTn id="21" dur="1" fill="hold">
                                          <p:stCondLst>
                                            <p:cond delay="0"/>
                                          </p:stCondLst>
                                        </p:cTn>
                                        <p:tgtEl>
                                          <p:spTgt spid="596"/>
                                        </p:tgtEl>
                                        <p:attrNameLst>
                                          <p:attrName>style.visibility</p:attrName>
                                        </p:attrNameLst>
                                      </p:cBhvr>
                                      <p:to>
                                        <p:strVal val="visible"/>
                                      </p:to>
                                    </p:set>
                                    <p:anim calcmode="lin" valueType="num">
                                      <p:cBhvr>
                                        <p:cTn id="22" dur="500" fill="hold"/>
                                        <p:tgtEl>
                                          <p:spTgt spid="596"/>
                                        </p:tgtEl>
                                        <p:attrNameLst>
                                          <p:attrName>ppt_w</p:attrName>
                                        </p:attrNameLst>
                                      </p:cBhvr>
                                      <p:tavLst>
                                        <p:tav tm="0">
                                          <p:val>
                                            <p:fltVal val="0"/>
                                          </p:val>
                                        </p:tav>
                                        <p:tav tm="100000">
                                          <p:val>
                                            <p:strVal val="#ppt_w"/>
                                          </p:val>
                                        </p:tav>
                                      </p:tavLst>
                                    </p:anim>
                                    <p:anim calcmode="lin" valueType="num">
                                      <p:cBhvr>
                                        <p:cTn id="23" dur="500" fill="hold"/>
                                        <p:tgtEl>
                                          <p:spTgt spid="596"/>
                                        </p:tgtEl>
                                        <p:attrNameLst>
                                          <p:attrName>ppt_h</p:attrName>
                                        </p:attrNameLst>
                                      </p:cBhvr>
                                      <p:tavLst>
                                        <p:tav tm="0">
                                          <p:val>
                                            <p:fltVal val="0"/>
                                          </p:val>
                                        </p:tav>
                                        <p:tav tm="100000">
                                          <p:val>
                                            <p:strVal val="#ppt_h"/>
                                          </p:val>
                                        </p:tav>
                                      </p:tavLst>
                                    </p:anim>
                                    <p:anim calcmode="lin" valueType="num">
                                      <p:cBhvr>
                                        <p:cTn id="24" dur="500" fill="hold"/>
                                        <p:tgtEl>
                                          <p:spTgt spid="596"/>
                                        </p:tgtEl>
                                        <p:attrNameLst>
                                          <p:attrName>ppt_x</p:attrName>
                                        </p:attrNameLst>
                                      </p:cBhvr>
                                      <p:tavLst>
                                        <p:tav tm="0">
                                          <p:val>
                                            <p:fltVal val="0.5"/>
                                          </p:val>
                                        </p:tav>
                                        <p:tav tm="100000">
                                          <p:val>
                                            <p:strVal val="#ppt_x"/>
                                          </p:val>
                                        </p:tav>
                                      </p:tavLst>
                                    </p:anim>
                                    <p:anim calcmode="lin" valueType="num">
                                      <p:cBhvr>
                                        <p:cTn id="25" dur="500" fill="hold"/>
                                        <p:tgtEl>
                                          <p:spTgt spid="596"/>
                                        </p:tgtEl>
                                        <p:attrNameLst>
                                          <p:attrName>ppt_y</p:attrName>
                                        </p:attrNameLst>
                                      </p:cBhvr>
                                      <p:tavLst>
                                        <p:tav tm="0">
                                          <p:val>
                                            <p:fltVal val="0.5"/>
                                          </p:val>
                                        </p:tav>
                                        <p:tav tm="100000">
                                          <p:val>
                                            <p:strVal val="#ppt_y"/>
                                          </p:val>
                                        </p:tav>
                                      </p:tavLst>
                                    </p:anim>
                                  </p:childTnLst>
                                </p:cTn>
                              </p:par>
                            </p:childTnLst>
                          </p:cTn>
                        </p:par>
                        <p:par>
                          <p:cTn id="26" fill="hold">
                            <p:stCondLst>
                              <p:cond delay="7000"/>
                            </p:stCondLst>
                            <p:childTnLst>
                              <p:par>
                                <p:cTn id="27" presetID="23" presetClass="entr" presetSubtype="528" fill="hold" grpId="0" nodeType="afterEffect">
                                  <p:stCondLst>
                                    <p:cond delay="1000"/>
                                  </p:stCondLst>
                                  <p:childTnLst>
                                    <p:set>
                                      <p:cBhvr>
                                        <p:cTn id="28" dur="1" fill="hold">
                                          <p:stCondLst>
                                            <p:cond delay="0"/>
                                          </p:stCondLst>
                                        </p:cTn>
                                        <p:tgtEl>
                                          <p:spTgt spid="597"/>
                                        </p:tgtEl>
                                        <p:attrNameLst>
                                          <p:attrName>style.visibility</p:attrName>
                                        </p:attrNameLst>
                                      </p:cBhvr>
                                      <p:to>
                                        <p:strVal val="visible"/>
                                      </p:to>
                                    </p:set>
                                    <p:anim calcmode="lin" valueType="num">
                                      <p:cBhvr>
                                        <p:cTn id="29" dur="500" fill="hold"/>
                                        <p:tgtEl>
                                          <p:spTgt spid="597"/>
                                        </p:tgtEl>
                                        <p:attrNameLst>
                                          <p:attrName>ppt_w</p:attrName>
                                        </p:attrNameLst>
                                      </p:cBhvr>
                                      <p:tavLst>
                                        <p:tav tm="0">
                                          <p:val>
                                            <p:fltVal val="0"/>
                                          </p:val>
                                        </p:tav>
                                        <p:tav tm="100000">
                                          <p:val>
                                            <p:strVal val="#ppt_w"/>
                                          </p:val>
                                        </p:tav>
                                      </p:tavLst>
                                    </p:anim>
                                    <p:anim calcmode="lin" valueType="num">
                                      <p:cBhvr>
                                        <p:cTn id="30" dur="500" fill="hold"/>
                                        <p:tgtEl>
                                          <p:spTgt spid="597"/>
                                        </p:tgtEl>
                                        <p:attrNameLst>
                                          <p:attrName>ppt_h</p:attrName>
                                        </p:attrNameLst>
                                      </p:cBhvr>
                                      <p:tavLst>
                                        <p:tav tm="0">
                                          <p:val>
                                            <p:fltVal val="0"/>
                                          </p:val>
                                        </p:tav>
                                        <p:tav tm="100000">
                                          <p:val>
                                            <p:strVal val="#ppt_h"/>
                                          </p:val>
                                        </p:tav>
                                      </p:tavLst>
                                    </p:anim>
                                    <p:anim calcmode="lin" valueType="num">
                                      <p:cBhvr>
                                        <p:cTn id="31" dur="500" fill="hold"/>
                                        <p:tgtEl>
                                          <p:spTgt spid="597"/>
                                        </p:tgtEl>
                                        <p:attrNameLst>
                                          <p:attrName>ppt_x</p:attrName>
                                        </p:attrNameLst>
                                      </p:cBhvr>
                                      <p:tavLst>
                                        <p:tav tm="0">
                                          <p:val>
                                            <p:fltVal val="0.5"/>
                                          </p:val>
                                        </p:tav>
                                        <p:tav tm="100000">
                                          <p:val>
                                            <p:strVal val="#ppt_x"/>
                                          </p:val>
                                        </p:tav>
                                      </p:tavLst>
                                    </p:anim>
                                    <p:anim calcmode="lin" valueType="num">
                                      <p:cBhvr>
                                        <p:cTn id="32" dur="500" fill="hold"/>
                                        <p:tgtEl>
                                          <p:spTgt spid="597"/>
                                        </p:tgtEl>
                                        <p:attrNameLst>
                                          <p:attrName>ppt_y</p:attrName>
                                        </p:attrNameLst>
                                      </p:cBhvr>
                                      <p:tavLst>
                                        <p:tav tm="0">
                                          <p:val>
                                            <p:fltVal val="0.5"/>
                                          </p:val>
                                        </p:tav>
                                        <p:tav tm="100000">
                                          <p:val>
                                            <p:strVal val="#ppt_y"/>
                                          </p:val>
                                        </p:tav>
                                      </p:tavLst>
                                    </p:anim>
                                  </p:childTnLst>
                                </p:cTn>
                              </p:par>
                            </p:childTnLst>
                          </p:cTn>
                        </p:par>
                        <p:par>
                          <p:cTn id="33" fill="hold">
                            <p:stCondLst>
                              <p:cond delay="8500"/>
                            </p:stCondLst>
                            <p:childTnLst>
                              <p:par>
                                <p:cTn id="34" presetID="23" presetClass="entr" presetSubtype="528" fill="hold" grpId="0" nodeType="afterEffect">
                                  <p:stCondLst>
                                    <p:cond delay="1000"/>
                                  </p:stCondLst>
                                  <p:childTnLst>
                                    <p:set>
                                      <p:cBhvr>
                                        <p:cTn id="35" dur="1" fill="hold">
                                          <p:stCondLst>
                                            <p:cond delay="0"/>
                                          </p:stCondLst>
                                        </p:cTn>
                                        <p:tgtEl>
                                          <p:spTgt spid="598"/>
                                        </p:tgtEl>
                                        <p:attrNameLst>
                                          <p:attrName>style.visibility</p:attrName>
                                        </p:attrNameLst>
                                      </p:cBhvr>
                                      <p:to>
                                        <p:strVal val="visible"/>
                                      </p:to>
                                    </p:set>
                                    <p:anim calcmode="lin" valueType="num">
                                      <p:cBhvr>
                                        <p:cTn id="36" dur="500" fill="hold"/>
                                        <p:tgtEl>
                                          <p:spTgt spid="598"/>
                                        </p:tgtEl>
                                        <p:attrNameLst>
                                          <p:attrName>ppt_w</p:attrName>
                                        </p:attrNameLst>
                                      </p:cBhvr>
                                      <p:tavLst>
                                        <p:tav tm="0">
                                          <p:val>
                                            <p:fltVal val="0"/>
                                          </p:val>
                                        </p:tav>
                                        <p:tav tm="100000">
                                          <p:val>
                                            <p:strVal val="#ppt_w"/>
                                          </p:val>
                                        </p:tav>
                                      </p:tavLst>
                                    </p:anim>
                                    <p:anim calcmode="lin" valueType="num">
                                      <p:cBhvr>
                                        <p:cTn id="37" dur="500" fill="hold"/>
                                        <p:tgtEl>
                                          <p:spTgt spid="598"/>
                                        </p:tgtEl>
                                        <p:attrNameLst>
                                          <p:attrName>ppt_h</p:attrName>
                                        </p:attrNameLst>
                                      </p:cBhvr>
                                      <p:tavLst>
                                        <p:tav tm="0">
                                          <p:val>
                                            <p:fltVal val="0"/>
                                          </p:val>
                                        </p:tav>
                                        <p:tav tm="100000">
                                          <p:val>
                                            <p:strVal val="#ppt_h"/>
                                          </p:val>
                                        </p:tav>
                                      </p:tavLst>
                                    </p:anim>
                                    <p:anim calcmode="lin" valueType="num">
                                      <p:cBhvr>
                                        <p:cTn id="38" dur="500" fill="hold"/>
                                        <p:tgtEl>
                                          <p:spTgt spid="598"/>
                                        </p:tgtEl>
                                        <p:attrNameLst>
                                          <p:attrName>ppt_x</p:attrName>
                                        </p:attrNameLst>
                                      </p:cBhvr>
                                      <p:tavLst>
                                        <p:tav tm="0">
                                          <p:val>
                                            <p:fltVal val="0.5"/>
                                          </p:val>
                                        </p:tav>
                                        <p:tav tm="100000">
                                          <p:val>
                                            <p:strVal val="#ppt_x"/>
                                          </p:val>
                                        </p:tav>
                                      </p:tavLst>
                                    </p:anim>
                                    <p:anim calcmode="lin" valueType="num">
                                      <p:cBhvr>
                                        <p:cTn id="39" dur="500" fill="hold"/>
                                        <p:tgtEl>
                                          <p:spTgt spid="59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6" grpId="0" autoUpdateAnimBg="0"/>
      <p:bldP spid="597" grpId="0" autoUpdateAnimBg="0"/>
      <p:bldP spid="598"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State-of-the-art : Performance-based fire curve</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pic>
        <p:nvPicPr>
          <p:cNvPr id="73" name="Picture 2"/>
          <p:cNvPicPr>
            <a:picLocks noChangeAspect="1" noChangeArrowheads="1"/>
          </p:cNvPicPr>
          <p:nvPr/>
        </p:nvPicPr>
        <p:blipFill>
          <a:blip r:embed="rId2" cstate="print"/>
          <a:srcRect l="35437" t="35000" r="30307" b="25801"/>
          <a:stretch>
            <a:fillRect/>
          </a:stretch>
        </p:blipFill>
        <p:spPr bwMode="auto">
          <a:xfrm>
            <a:off x="88107" y="2920081"/>
            <a:ext cx="4608512" cy="2966399"/>
          </a:xfrm>
          <a:prstGeom prst="rect">
            <a:avLst/>
          </a:prstGeom>
          <a:noFill/>
          <a:ln w="9525">
            <a:noFill/>
            <a:miter lim="800000"/>
            <a:headEnd/>
            <a:tailEnd/>
          </a:ln>
        </p:spPr>
      </p:pic>
      <p:sp>
        <p:nvSpPr>
          <p:cNvPr id="74" name="Rectangle 57"/>
          <p:cNvSpPr>
            <a:spLocks noChangeArrowheads="1"/>
          </p:cNvSpPr>
          <p:nvPr/>
        </p:nvSpPr>
        <p:spPr bwMode="auto">
          <a:xfrm>
            <a:off x="652402" y="1855740"/>
            <a:ext cx="3644961" cy="615553"/>
          </a:xfrm>
          <a:prstGeom prst="rect">
            <a:avLst/>
          </a:prstGeom>
          <a:noFill/>
          <a:ln w="9525">
            <a:noFill/>
            <a:miter lim="800000"/>
            <a:headEnd/>
            <a:tailEnd/>
          </a:ln>
        </p:spPr>
        <p:txBody>
          <a:bodyPr wrap="square" lIns="0" tIns="0" rIns="0" bIns="0">
            <a:spAutoFit/>
          </a:bodyPr>
          <a:lstStyle/>
          <a:p>
            <a:pPr algn="ctr" eaLnBrk="0" hangingPunct="0"/>
            <a:r>
              <a:rPr lang="en-US" sz="2000" dirty="0">
                <a:solidFill>
                  <a:schemeClr val="tx2"/>
                </a:solidFill>
              </a:rPr>
              <a:t>Step 1 : Division of the building into compartments</a:t>
            </a:r>
          </a:p>
        </p:txBody>
      </p:sp>
      <p:sp>
        <p:nvSpPr>
          <p:cNvPr id="77" name="Rectangle 4"/>
          <p:cNvSpPr>
            <a:spLocks noChangeArrowheads="1"/>
          </p:cNvSpPr>
          <p:nvPr/>
        </p:nvSpPr>
        <p:spPr bwMode="auto">
          <a:xfrm>
            <a:off x="4803775" y="2339531"/>
            <a:ext cx="7316787" cy="941387"/>
          </a:xfrm>
          <a:prstGeom prst="rect">
            <a:avLst/>
          </a:prstGeom>
          <a:noFill/>
          <a:ln w="12700">
            <a:solidFill>
              <a:schemeClr val="accent2"/>
            </a:solidFill>
            <a:miter lim="800000"/>
            <a:headEnd/>
            <a:tailEnd/>
          </a:ln>
        </p:spPr>
        <p:txBody>
          <a:bodyPr wrap="none" anchor="ctr"/>
          <a:lstStyle/>
          <a:p>
            <a:pPr algn="ctr" eaLnBrk="0" hangingPunct="0"/>
            <a:endParaRPr lang="en-US"/>
          </a:p>
        </p:txBody>
      </p:sp>
      <p:sp>
        <p:nvSpPr>
          <p:cNvPr id="79" name="Rectangle 6"/>
          <p:cNvSpPr>
            <a:spLocks noChangeArrowheads="1"/>
          </p:cNvSpPr>
          <p:nvPr/>
        </p:nvSpPr>
        <p:spPr bwMode="auto">
          <a:xfrm>
            <a:off x="5314950" y="2512568"/>
            <a:ext cx="1270000" cy="304800"/>
          </a:xfrm>
          <a:prstGeom prst="rect">
            <a:avLst/>
          </a:prstGeom>
          <a:noFill/>
          <a:ln w="9525">
            <a:noFill/>
            <a:miter lim="800000"/>
            <a:headEnd/>
            <a:tailEnd/>
          </a:ln>
        </p:spPr>
        <p:txBody>
          <a:bodyPr wrap="none" lIns="0" tIns="0" rIns="0" bIns="0">
            <a:spAutoFit/>
          </a:bodyPr>
          <a:lstStyle/>
          <a:p>
            <a:pPr algn="ctr" defTabSz="762000" eaLnBrk="0" hangingPunct="0"/>
            <a:r>
              <a:rPr lang="en-US" sz="2000">
                <a:solidFill>
                  <a:srgbClr val="000000"/>
                </a:solidFill>
              </a:rPr>
              <a:t>Occupancy</a:t>
            </a:r>
            <a:endParaRPr lang="en-US" sz="2000">
              <a:solidFill>
                <a:srgbClr val="FF0000"/>
              </a:solidFill>
            </a:endParaRPr>
          </a:p>
        </p:txBody>
      </p:sp>
      <p:sp>
        <p:nvSpPr>
          <p:cNvPr id="80" name="Rectangle 7"/>
          <p:cNvSpPr>
            <a:spLocks noChangeArrowheads="1"/>
          </p:cNvSpPr>
          <p:nvPr/>
        </p:nvSpPr>
        <p:spPr bwMode="auto">
          <a:xfrm>
            <a:off x="7623175" y="2374456"/>
            <a:ext cx="1422400" cy="304800"/>
          </a:xfrm>
          <a:prstGeom prst="rect">
            <a:avLst/>
          </a:prstGeom>
          <a:noFill/>
          <a:ln w="9525">
            <a:noFill/>
            <a:miter lim="800000"/>
            <a:headEnd/>
            <a:tailEnd/>
          </a:ln>
        </p:spPr>
        <p:txBody>
          <a:bodyPr wrap="none" lIns="0" tIns="0" rIns="0" bIns="0">
            <a:spAutoFit/>
          </a:bodyPr>
          <a:lstStyle/>
          <a:p>
            <a:pPr algn="ctr" defTabSz="762000" eaLnBrk="0" hangingPunct="0"/>
            <a:r>
              <a:rPr lang="en-US" sz="2000" dirty="0">
                <a:solidFill>
                  <a:srgbClr val="000000"/>
                </a:solidFill>
              </a:rPr>
              <a:t>Fire Growth</a:t>
            </a:r>
            <a:endParaRPr lang="en-US" sz="2000" dirty="0">
              <a:solidFill>
                <a:srgbClr val="FF0000"/>
              </a:solidFill>
            </a:endParaRPr>
          </a:p>
        </p:txBody>
      </p:sp>
      <p:sp>
        <p:nvSpPr>
          <p:cNvPr id="81" name="Rectangle 8"/>
          <p:cNvSpPr>
            <a:spLocks noChangeArrowheads="1"/>
          </p:cNvSpPr>
          <p:nvPr/>
        </p:nvSpPr>
        <p:spPr bwMode="auto">
          <a:xfrm>
            <a:off x="8074025" y="2671318"/>
            <a:ext cx="550862" cy="304800"/>
          </a:xfrm>
          <a:prstGeom prst="rect">
            <a:avLst/>
          </a:prstGeom>
          <a:noFill/>
          <a:ln w="9525">
            <a:noFill/>
            <a:miter lim="800000"/>
            <a:headEnd/>
            <a:tailEnd/>
          </a:ln>
        </p:spPr>
        <p:txBody>
          <a:bodyPr wrap="none" lIns="0" tIns="0" rIns="0" bIns="0">
            <a:spAutoFit/>
          </a:bodyPr>
          <a:lstStyle/>
          <a:p>
            <a:pPr algn="ctr" defTabSz="762000" eaLnBrk="0" hangingPunct="0"/>
            <a:r>
              <a:rPr lang="en-US" sz="2000">
                <a:solidFill>
                  <a:srgbClr val="000000"/>
                </a:solidFill>
              </a:rPr>
              <a:t>Rate</a:t>
            </a:r>
            <a:endParaRPr lang="en-US" sz="2000">
              <a:solidFill>
                <a:srgbClr val="FF0000"/>
              </a:solidFill>
            </a:endParaRPr>
          </a:p>
        </p:txBody>
      </p:sp>
      <p:sp>
        <p:nvSpPr>
          <p:cNvPr id="82" name="Rectangle 9"/>
          <p:cNvSpPr>
            <a:spLocks noChangeArrowheads="1"/>
          </p:cNvSpPr>
          <p:nvPr/>
        </p:nvSpPr>
        <p:spPr bwMode="auto">
          <a:xfrm>
            <a:off x="9474200" y="2510981"/>
            <a:ext cx="69850" cy="304800"/>
          </a:xfrm>
          <a:prstGeom prst="rect">
            <a:avLst/>
          </a:prstGeom>
          <a:noFill/>
          <a:ln w="9525">
            <a:noFill/>
            <a:miter lim="800000"/>
            <a:headEnd/>
            <a:tailEnd/>
          </a:ln>
        </p:spPr>
        <p:txBody>
          <a:bodyPr wrap="none" lIns="0" tIns="0" rIns="0" bIns="0">
            <a:spAutoFit/>
          </a:bodyPr>
          <a:lstStyle/>
          <a:p>
            <a:pPr algn="ctr" defTabSz="762000" eaLnBrk="0" hangingPunct="0"/>
            <a:r>
              <a:rPr lang="en-US" sz="2000">
                <a:solidFill>
                  <a:srgbClr val="FF0000"/>
                </a:solidFill>
              </a:rPr>
              <a:t> </a:t>
            </a:r>
          </a:p>
        </p:txBody>
      </p:sp>
      <p:sp>
        <p:nvSpPr>
          <p:cNvPr id="83" name="Rectangle 10"/>
          <p:cNvSpPr>
            <a:spLocks noChangeArrowheads="1"/>
          </p:cNvSpPr>
          <p:nvPr/>
        </p:nvSpPr>
        <p:spPr bwMode="auto">
          <a:xfrm>
            <a:off x="9474200" y="2361756"/>
            <a:ext cx="552450" cy="304800"/>
          </a:xfrm>
          <a:prstGeom prst="rect">
            <a:avLst/>
          </a:prstGeom>
          <a:noFill/>
          <a:ln w="9525">
            <a:noFill/>
            <a:miter lim="800000"/>
            <a:headEnd/>
            <a:tailEnd/>
          </a:ln>
        </p:spPr>
        <p:txBody>
          <a:bodyPr wrap="none" lIns="0" tIns="0" rIns="0" bIns="0">
            <a:spAutoFit/>
          </a:bodyPr>
          <a:lstStyle/>
          <a:p>
            <a:pPr algn="ctr" defTabSz="762000" eaLnBrk="0" hangingPunct="0"/>
            <a:r>
              <a:rPr lang="en-US" sz="2000">
                <a:solidFill>
                  <a:srgbClr val="000000"/>
                </a:solidFill>
              </a:rPr>
              <a:t>RHR</a:t>
            </a:r>
            <a:endParaRPr lang="en-US" sz="2000">
              <a:solidFill>
                <a:srgbClr val="FF0000"/>
              </a:solidFill>
            </a:endParaRPr>
          </a:p>
        </p:txBody>
      </p:sp>
      <p:sp>
        <p:nvSpPr>
          <p:cNvPr id="84" name="Rectangle 11"/>
          <p:cNvSpPr>
            <a:spLocks noChangeArrowheads="1"/>
          </p:cNvSpPr>
          <p:nvPr/>
        </p:nvSpPr>
        <p:spPr bwMode="auto">
          <a:xfrm>
            <a:off x="10025062" y="2382393"/>
            <a:ext cx="55563" cy="304800"/>
          </a:xfrm>
          <a:prstGeom prst="rect">
            <a:avLst/>
          </a:prstGeom>
          <a:noFill/>
          <a:ln w="9525">
            <a:noFill/>
            <a:miter lim="800000"/>
            <a:headEnd/>
            <a:tailEnd/>
          </a:ln>
        </p:spPr>
        <p:txBody>
          <a:bodyPr wrap="none" lIns="0" tIns="0" rIns="0" bIns="0">
            <a:spAutoFit/>
          </a:bodyPr>
          <a:lstStyle/>
          <a:p>
            <a:pPr algn="ctr" defTabSz="762000" eaLnBrk="0" hangingPunct="0"/>
            <a:r>
              <a:rPr lang="en-US" sz="2000" baseline="-25000">
                <a:solidFill>
                  <a:srgbClr val="000000"/>
                </a:solidFill>
              </a:rPr>
              <a:t>f</a:t>
            </a:r>
            <a:endParaRPr lang="en-US" sz="2000">
              <a:solidFill>
                <a:srgbClr val="FF0000"/>
              </a:solidFill>
            </a:endParaRPr>
          </a:p>
        </p:txBody>
      </p:sp>
      <p:sp>
        <p:nvSpPr>
          <p:cNvPr id="85" name="Rectangle 12"/>
          <p:cNvSpPr>
            <a:spLocks noChangeArrowheads="1"/>
          </p:cNvSpPr>
          <p:nvPr/>
        </p:nvSpPr>
        <p:spPr bwMode="auto">
          <a:xfrm>
            <a:off x="9390062" y="2722118"/>
            <a:ext cx="747713" cy="244475"/>
          </a:xfrm>
          <a:prstGeom prst="rect">
            <a:avLst/>
          </a:prstGeom>
          <a:noFill/>
          <a:ln w="9525">
            <a:noFill/>
            <a:miter lim="800000"/>
            <a:headEnd/>
            <a:tailEnd/>
          </a:ln>
        </p:spPr>
        <p:txBody>
          <a:bodyPr wrap="none" lIns="0" tIns="0" rIns="0" bIns="0">
            <a:spAutoFit/>
          </a:bodyPr>
          <a:lstStyle/>
          <a:p>
            <a:pPr algn="ctr" defTabSz="762000" eaLnBrk="0" hangingPunct="0"/>
            <a:r>
              <a:rPr lang="en-US" sz="1600">
                <a:solidFill>
                  <a:srgbClr val="000000"/>
                </a:solidFill>
              </a:rPr>
              <a:t>[kW/m²]</a:t>
            </a:r>
            <a:endParaRPr lang="en-US" sz="2000">
              <a:solidFill>
                <a:srgbClr val="FF0000"/>
              </a:solidFill>
            </a:endParaRPr>
          </a:p>
        </p:txBody>
      </p:sp>
      <p:sp>
        <p:nvSpPr>
          <p:cNvPr id="86" name="Rectangle 13"/>
          <p:cNvSpPr>
            <a:spLocks noChangeArrowheads="1"/>
          </p:cNvSpPr>
          <p:nvPr/>
        </p:nvSpPr>
        <p:spPr bwMode="auto">
          <a:xfrm>
            <a:off x="10480675" y="2510981"/>
            <a:ext cx="69850" cy="304800"/>
          </a:xfrm>
          <a:prstGeom prst="rect">
            <a:avLst/>
          </a:prstGeom>
          <a:noFill/>
          <a:ln w="9525">
            <a:noFill/>
            <a:miter lim="800000"/>
            <a:headEnd/>
            <a:tailEnd/>
          </a:ln>
        </p:spPr>
        <p:txBody>
          <a:bodyPr wrap="none" lIns="0" tIns="0" rIns="0" bIns="0">
            <a:spAutoFit/>
          </a:bodyPr>
          <a:lstStyle/>
          <a:p>
            <a:pPr algn="ctr" defTabSz="762000" eaLnBrk="0" hangingPunct="0"/>
            <a:r>
              <a:rPr lang="en-US" sz="2000">
                <a:solidFill>
                  <a:srgbClr val="FF0000"/>
                </a:solidFill>
              </a:rPr>
              <a:t> </a:t>
            </a:r>
          </a:p>
        </p:txBody>
      </p:sp>
      <p:sp>
        <p:nvSpPr>
          <p:cNvPr id="87" name="Rectangle 14"/>
          <p:cNvSpPr>
            <a:spLocks noChangeArrowheads="1"/>
          </p:cNvSpPr>
          <p:nvPr/>
        </p:nvSpPr>
        <p:spPr bwMode="auto">
          <a:xfrm>
            <a:off x="10445750" y="2361756"/>
            <a:ext cx="1212850" cy="304800"/>
          </a:xfrm>
          <a:prstGeom prst="rect">
            <a:avLst/>
          </a:prstGeom>
          <a:noFill/>
          <a:ln w="9525">
            <a:noFill/>
            <a:miter lim="800000"/>
            <a:headEnd/>
            <a:tailEnd/>
          </a:ln>
        </p:spPr>
        <p:txBody>
          <a:bodyPr wrap="none" lIns="0" tIns="0" rIns="0" bIns="0">
            <a:spAutoFit/>
          </a:bodyPr>
          <a:lstStyle/>
          <a:p>
            <a:pPr algn="ctr" defTabSz="762000" eaLnBrk="0" hangingPunct="0"/>
            <a:r>
              <a:rPr lang="en-US" sz="2000">
                <a:solidFill>
                  <a:srgbClr val="000000"/>
                </a:solidFill>
              </a:rPr>
              <a:t>Fire Load</a:t>
            </a:r>
            <a:r>
              <a:rPr lang="en-US" sz="2000">
                <a:solidFill>
                  <a:srgbClr val="FF0000"/>
                </a:solidFill>
              </a:rPr>
              <a:t> </a:t>
            </a:r>
          </a:p>
        </p:txBody>
      </p:sp>
      <p:sp>
        <p:nvSpPr>
          <p:cNvPr id="88" name="Rectangle 15"/>
          <p:cNvSpPr>
            <a:spLocks noChangeArrowheads="1"/>
          </p:cNvSpPr>
          <p:nvPr/>
        </p:nvSpPr>
        <p:spPr bwMode="auto">
          <a:xfrm>
            <a:off x="11699875" y="2361756"/>
            <a:ext cx="155575" cy="304800"/>
          </a:xfrm>
          <a:prstGeom prst="rect">
            <a:avLst/>
          </a:prstGeom>
          <a:noFill/>
          <a:ln w="9525">
            <a:noFill/>
            <a:miter lim="800000"/>
            <a:headEnd/>
            <a:tailEnd/>
          </a:ln>
        </p:spPr>
        <p:txBody>
          <a:bodyPr wrap="none" lIns="0" tIns="0" rIns="0" bIns="0">
            <a:spAutoFit/>
          </a:bodyPr>
          <a:lstStyle/>
          <a:p>
            <a:pPr algn="ctr" defTabSz="762000" eaLnBrk="0" hangingPunct="0"/>
            <a:r>
              <a:rPr lang="en-US" sz="2000">
                <a:solidFill>
                  <a:srgbClr val="000000"/>
                </a:solidFill>
              </a:rPr>
              <a:t>q</a:t>
            </a:r>
            <a:endParaRPr lang="en-US" sz="2000">
              <a:solidFill>
                <a:srgbClr val="FF0000"/>
              </a:solidFill>
            </a:endParaRPr>
          </a:p>
        </p:txBody>
      </p:sp>
      <p:sp>
        <p:nvSpPr>
          <p:cNvPr id="89" name="Rectangle 16"/>
          <p:cNvSpPr>
            <a:spLocks noChangeArrowheads="1"/>
          </p:cNvSpPr>
          <p:nvPr/>
        </p:nvSpPr>
        <p:spPr bwMode="auto">
          <a:xfrm>
            <a:off x="11852275" y="2404618"/>
            <a:ext cx="193675" cy="304800"/>
          </a:xfrm>
          <a:prstGeom prst="rect">
            <a:avLst/>
          </a:prstGeom>
          <a:noFill/>
          <a:ln w="9525">
            <a:noFill/>
            <a:miter lim="800000"/>
            <a:headEnd/>
            <a:tailEnd/>
          </a:ln>
        </p:spPr>
        <p:txBody>
          <a:bodyPr wrap="none" lIns="0" tIns="0" rIns="0" bIns="0">
            <a:spAutoFit/>
          </a:bodyPr>
          <a:lstStyle/>
          <a:p>
            <a:pPr algn="ctr" defTabSz="762000" eaLnBrk="0" hangingPunct="0"/>
            <a:r>
              <a:rPr lang="en-US" sz="2000" baseline="-25000">
                <a:solidFill>
                  <a:srgbClr val="000000"/>
                </a:solidFill>
              </a:rPr>
              <a:t>f,k</a:t>
            </a:r>
            <a:endParaRPr lang="en-US" sz="2000">
              <a:solidFill>
                <a:srgbClr val="FF0000"/>
              </a:solidFill>
            </a:endParaRPr>
          </a:p>
        </p:txBody>
      </p:sp>
      <p:sp>
        <p:nvSpPr>
          <p:cNvPr id="90" name="Rectangle 17"/>
          <p:cNvSpPr>
            <a:spLocks noChangeArrowheads="1"/>
          </p:cNvSpPr>
          <p:nvPr/>
        </p:nvSpPr>
        <p:spPr bwMode="auto">
          <a:xfrm>
            <a:off x="10561637" y="2822131"/>
            <a:ext cx="69850" cy="304800"/>
          </a:xfrm>
          <a:prstGeom prst="rect">
            <a:avLst/>
          </a:prstGeom>
          <a:noFill/>
          <a:ln w="9525">
            <a:noFill/>
            <a:miter lim="800000"/>
            <a:headEnd/>
            <a:tailEnd/>
          </a:ln>
        </p:spPr>
        <p:txBody>
          <a:bodyPr wrap="none" lIns="0" tIns="0" rIns="0" bIns="0">
            <a:spAutoFit/>
          </a:bodyPr>
          <a:lstStyle/>
          <a:p>
            <a:pPr algn="ctr" defTabSz="762000" eaLnBrk="0" hangingPunct="0"/>
            <a:r>
              <a:rPr lang="en-US" sz="2000">
                <a:solidFill>
                  <a:srgbClr val="FF0000"/>
                </a:solidFill>
              </a:rPr>
              <a:t> </a:t>
            </a:r>
          </a:p>
        </p:txBody>
      </p:sp>
      <p:sp>
        <p:nvSpPr>
          <p:cNvPr id="91" name="Rectangle 18"/>
          <p:cNvSpPr>
            <a:spLocks noChangeArrowheads="1"/>
          </p:cNvSpPr>
          <p:nvPr/>
        </p:nvSpPr>
        <p:spPr bwMode="auto">
          <a:xfrm>
            <a:off x="10561637" y="2671318"/>
            <a:ext cx="577850" cy="304800"/>
          </a:xfrm>
          <a:prstGeom prst="rect">
            <a:avLst/>
          </a:prstGeom>
          <a:noFill/>
          <a:ln w="9525">
            <a:noFill/>
            <a:miter lim="800000"/>
            <a:headEnd/>
            <a:tailEnd/>
          </a:ln>
        </p:spPr>
        <p:txBody>
          <a:bodyPr wrap="none" lIns="0" tIns="0" rIns="0" bIns="0">
            <a:spAutoFit/>
          </a:bodyPr>
          <a:lstStyle/>
          <a:p>
            <a:pPr algn="ctr" defTabSz="762000" eaLnBrk="0" hangingPunct="0"/>
            <a:r>
              <a:rPr lang="en-US" sz="2000">
                <a:solidFill>
                  <a:srgbClr val="000000"/>
                </a:solidFill>
              </a:rPr>
              <a:t>80%</a:t>
            </a:r>
            <a:r>
              <a:rPr lang="en-US" sz="2000">
                <a:solidFill>
                  <a:srgbClr val="FF0000"/>
                </a:solidFill>
              </a:rPr>
              <a:t> </a:t>
            </a:r>
          </a:p>
        </p:txBody>
      </p:sp>
      <p:sp>
        <p:nvSpPr>
          <p:cNvPr id="92" name="Rectangle 19"/>
          <p:cNvSpPr>
            <a:spLocks noChangeArrowheads="1"/>
          </p:cNvSpPr>
          <p:nvPr/>
        </p:nvSpPr>
        <p:spPr bwMode="auto">
          <a:xfrm>
            <a:off x="11096625" y="2671318"/>
            <a:ext cx="830262" cy="304800"/>
          </a:xfrm>
          <a:prstGeom prst="rect">
            <a:avLst/>
          </a:prstGeom>
          <a:noFill/>
          <a:ln w="9525">
            <a:noFill/>
            <a:miter lim="800000"/>
            <a:headEnd/>
            <a:tailEnd/>
          </a:ln>
        </p:spPr>
        <p:txBody>
          <a:bodyPr wrap="none" lIns="0" tIns="0" rIns="0" bIns="0">
            <a:spAutoFit/>
          </a:bodyPr>
          <a:lstStyle/>
          <a:p>
            <a:pPr algn="ctr" defTabSz="762000" eaLnBrk="0" hangingPunct="0"/>
            <a:r>
              <a:rPr lang="en-US" sz="2000">
                <a:solidFill>
                  <a:srgbClr val="000000"/>
                </a:solidFill>
              </a:rPr>
              <a:t>fractile</a:t>
            </a:r>
            <a:endParaRPr lang="en-US" sz="2000">
              <a:solidFill>
                <a:srgbClr val="FF0000"/>
              </a:solidFill>
            </a:endParaRPr>
          </a:p>
        </p:txBody>
      </p:sp>
      <p:sp>
        <p:nvSpPr>
          <p:cNvPr id="93" name="Rectangle 20"/>
          <p:cNvSpPr>
            <a:spLocks noChangeArrowheads="1"/>
          </p:cNvSpPr>
          <p:nvPr/>
        </p:nvSpPr>
        <p:spPr bwMode="auto">
          <a:xfrm>
            <a:off x="10875962" y="2993581"/>
            <a:ext cx="725488" cy="244475"/>
          </a:xfrm>
          <a:prstGeom prst="rect">
            <a:avLst/>
          </a:prstGeom>
          <a:noFill/>
          <a:ln w="9525">
            <a:noFill/>
            <a:miter lim="800000"/>
            <a:headEnd/>
            <a:tailEnd/>
          </a:ln>
        </p:spPr>
        <p:txBody>
          <a:bodyPr wrap="none" lIns="0" tIns="0" rIns="0" bIns="0">
            <a:spAutoFit/>
          </a:bodyPr>
          <a:lstStyle/>
          <a:p>
            <a:pPr algn="ctr" defTabSz="762000" eaLnBrk="0" hangingPunct="0"/>
            <a:r>
              <a:rPr lang="en-US" sz="1600">
                <a:solidFill>
                  <a:srgbClr val="000000"/>
                </a:solidFill>
              </a:rPr>
              <a:t>[MJ/m²]</a:t>
            </a:r>
            <a:endParaRPr lang="en-US" sz="2000">
              <a:solidFill>
                <a:srgbClr val="FF0000"/>
              </a:solidFill>
            </a:endParaRPr>
          </a:p>
        </p:txBody>
      </p:sp>
      <p:sp>
        <p:nvSpPr>
          <p:cNvPr id="94" name="Rectangle 64"/>
          <p:cNvSpPr>
            <a:spLocks noChangeArrowheads="1"/>
          </p:cNvSpPr>
          <p:nvPr/>
        </p:nvSpPr>
        <p:spPr bwMode="auto">
          <a:xfrm>
            <a:off x="4872037" y="3382518"/>
            <a:ext cx="8636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Dwelling</a:t>
            </a:r>
          </a:p>
        </p:txBody>
      </p:sp>
      <p:sp>
        <p:nvSpPr>
          <p:cNvPr id="95" name="Rectangle 66"/>
          <p:cNvSpPr>
            <a:spLocks noChangeArrowheads="1"/>
          </p:cNvSpPr>
          <p:nvPr/>
        </p:nvSpPr>
        <p:spPr bwMode="auto">
          <a:xfrm>
            <a:off x="7931150" y="3382518"/>
            <a:ext cx="8636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Medium</a:t>
            </a:r>
          </a:p>
        </p:txBody>
      </p:sp>
      <p:sp>
        <p:nvSpPr>
          <p:cNvPr id="96" name="Rectangle 68"/>
          <p:cNvSpPr>
            <a:spLocks noChangeArrowheads="1"/>
          </p:cNvSpPr>
          <p:nvPr/>
        </p:nvSpPr>
        <p:spPr bwMode="auto">
          <a:xfrm>
            <a:off x="9580562" y="3382518"/>
            <a:ext cx="3810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250</a:t>
            </a:r>
          </a:p>
        </p:txBody>
      </p:sp>
      <p:sp>
        <p:nvSpPr>
          <p:cNvPr id="97" name="Rectangle 70"/>
          <p:cNvSpPr>
            <a:spLocks noChangeArrowheads="1"/>
          </p:cNvSpPr>
          <p:nvPr/>
        </p:nvSpPr>
        <p:spPr bwMode="auto">
          <a:xfrm>
            <a:off x="11060112" y="3382518"/>
            <a:ext cx="3810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948</a:t>
            </a:r>
          </a:p>
        </p:txBody>
      </p:sp>
      <p:sp>
        <p:nvSpPr>
          <p:cNvPr id="98" name="Rectangle 131"/>
          <p:cNvSpPr>
            <a:spLocks noChangeArrowheads="1"/>
          </p:cNvSpPr>
          <p:nvPr/>
        </p:nvSpPr>
        <p:spPr bwMode="auto">
          <a:xfrm>
            <a:off x="4833937" y="3723831"/>
            <a:ext cx="965200" cy="274637"/>
          </a:xfrm>
          <a:prstGeom prst="rect">
            <a:avLst/>
          </a:prstGeom>
          <a:noFill/>
          <a:ln w="9525" algn="ctr">
            <a:noFill/>
            <a:miter lim="800000"/>
            <a:headEnd/>
            <a:tailEnd/>
          </a:ln>
        </p:spPr>
        <p:txBody>
          <a:bodyPr wrap="none" lIns="0" tIns="0" rIns="0" bIns="0">
            <a:spAutoFit/>
          </a:bodyPr>
          <a:lstStyle/>
          <a:p>
            <a:pPr algn="ctr" defTabSz="762000" eaLnBrk="0" hangingPunct="0"/>
            <a:r>
              <a:rPr lang="en-US" sz="1800"/>
              <a:t>Hospital </a:t>
            </a:r>
          </a:p>
        </p:txBody>
      </p:sp>
      <p:sp>
        <p:nvSpPr>
          <p:cNvPr id="99" name="Rectangle 132"/>
          <p:cNvSpPr>
            <a:spLocks noChangeArrowheads="1"/>
          </p:cNvSpPr>
          <p:nvPr/>
        </p:nvSpPr>
        <p:spPr bwMode="auto">
          <a:xfrm>
            <a:off x="5755201" y="3720656"/>
            <a:ext cx="723900" cy="274637"/>
          </a:xfrm>
          <a:prstGeom prst="rect">
            <a:avLst/>
          </a:prstGeom>
          <a:noFill/>
          <a:ln w="9525" algn="ctr">
            <a:noFill/>
            <a:miter lim="800000"/>
            <a:headEnd/>
            <a:tailEnd/>
          </a:ln>
        </p:spPr>
        <p:txBody>
          <a:bodyPr wrap="none" lIns="0" tIns="0" rIns="0" bIns="0">
            <a:spAutoFit/>
          </a:bodyPr>
          <a:lstStyle/>
          <a:p>
            <a:pPr algn="ctr" defTabSz="762000" eaLnBrk="0" hangingPunct="0"/>
            <a:r>
              <a:rPr lang="en-US" sz="1800" dirty="0"/>
              <a:t>(room)</a:t>
            </a:r>
          </a:p>
        </p:txBody>
      </p:sp>
      <p:sp>
        <p:nvSpPr>
          <p:cNvPr id="100" name="Rectangle 134"/>
          <p:cNvSpPr>
            <a:spLocks noChangeArrowheads="1"/>
          </p:cNvSpPr>
          <p:nvPr/>
        </p:nvSpPr>
        <p:spPr bwMode="auto">
          <a:xfrm>
            <a:off x="7931150" y="3723831"/>
            <a:ext cx="8636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dirty="0"/>
              <a:t>Medium</a:t>
            </a:r>
          </a:p>
        </p:txBody>
      </p:sp>
      <p:sp>
        <p:nvSpPr>
          <p:cNvPr id="101" name="Rectangle 136"/>
          <p:cNvSpPr>
            <a:spLocks noChangeArrowheads="1"/>
          </p:cNvSpPr>
          <p:nvPr/>
        </p:nvSpPr>
        <p:spPr bwMode="auto">
          <a:xfrm>
            <a:off x="9580562" y="3723831"/>
            <a:ext cx="3810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250</a:t>
            </a:r>
          </a:p>
        </p:txBody>
      </p:sp>
      <p:sp>
        <p:nvSpPr>
          <p:cNvPr id="102" name="Rectangle 138"/>
          <p:cNvSpPr>
            <a:spLocks noChangeArrowheads="1"/>
          </p:cNvSpPr>
          <p:nvPr/>
        </p:nvSpPr>
        <p:spPr bwMode="auto">
          <a:xfrm>
            <a:off x="11060112" y="3723831"/>
            <a:ext cx="3810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280</a:t>
            </a:r>
          </a:p>
        </p:txBody>
      </p:sp>
      <p:sp>
        <p:nvSpPr>
          <p:cNvPr id="103" name="Rectangle 171"/>
          <p:cNvSpPr>
            <a:spLocks noChangeArrowheads="1"/>
          </p:cNvSpPr>
          <p:nvPr/>
        </p:nvSpPr>
        <p:spPr bwMode="auto">
          <a:xfrm>
            <a:off x="4843462" y="4065143"/>
            <a:ext cx="635000" cy="274638"/>
          </a:xfrm>
          <a:prstGeom prst="rect">
            <a:avLst/>
          </a:prstGeom>
          <a:noFill/>
          <a:ln w="9525" algn="ctr">
            <a:noFill/>
            <a:miter lim="800000"/>
            <a:headEnd/>
            <a:tailEnd/>
          </a:ln>
        </p:spPr>
        <p:txBody>
          <a:bodyPr wrap="none" lIns="0" tIns="0" rIns="0" bIns="0">
            <a:spAutoFit/>
          </a:bodyPr>
          <a:lstStyle/>
          <a:p>
            <a:pPr algn="ctr" defTabSz="762000" eaLnBrk="0" hangingPunct="0"/>
            <a:r>
              <a:rPr lang="en-US" sz="1800" dirty="0"/>
              <a:t>Hotel </a:t>
            </a:r>
          </a:p>
        </p:txBody>
      </p:sp>
      <p:sp>
        <p:nvSpPr>
          <p:cNvPr id="104" name="Rectangle 172"/>
          <p:cNvSpPr>
            <a:spLocks noChangeArrowheads="1"/>
          </p:cNvSpPr>
          <p:nvPr/>
        </p:nvSpPr>
        <p:spPr bwMode="auto">
          <a:xfrm>
            <a:off x="5445695" y="4061968"/>
            <a:ext cx="723900" cy="274638"/>
          </a:xfrm>
          <a:prstGeom prst="rect">
            <a:avLst/>
          </a:prstGeom>
          <a:noFill/>
          <a:ln w="9525" algn="ctr">
            <a:noFill/>
            <a:miter lim="800000"/>
            <a:headEnd/>
            <a:tailEnd/>
          </a:ln>
        </p:spPr>
        <p:txBody>
          <a:bodyPr wrap="none" lIns="0" tIns="0" rIns="0" bIns="0">
            <a:spAutoFit/>
          </a:bodyPr>
          <a:lstStyle/>
          <a:p>
            <a:pPr algn="ctr" defTabSz="762000" eaLnBrk="0" hangingPunct="0"/>
            <a:r>
              <a:rPr lang="en-US" sz="1800" dirty="0"/>
              <a:t>(room)</a:t>
            </a:r>
          </a:p>
        </p:txBody>
      </p:sp>
      <p:sp>
        <p:nvSpPr>
          <p:cNvPr id="105" name="Rectangle 174"/>
          <p:cNvSpPr>
            <a:spLocks noChangeArrowheads="1"/>
          </p:cNvSpPr>
          <p:nvPr/>
        </p:nvSpPr>
        <p:spPr bwMode="auto">
          <a:xfrm>
            <a:off x="7931150" y="4065143"/>
            <a:ext cx="8636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Medium</a:t>
            </a:r>
          </a:p>
        </p:txBody>
      </p:sp>
      <p:sp>
        <p:nvSpPr>
          <p:cNvPr id="106" name="Rectangle 176"/>
          <p:cNvSpPr>
            <a:spLocks noChangeArrowheads="1"/>
          </p:cNvSpPr>
          <p:nvPr/>
        </p:nvSpPr>
        <p:spPr bwMode="auto">
          <a:xfrm>
            <a:off x="9580562" y="4065143"/>
            <a:ext cx="3810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250</a:t>
            </a:r>
          </a:p>
        </p:txBody>
      </p:sp>
      <p:sp>
        <p:nvSpPr>
          <p:cNvPr id="107" name="Rectangle 178"/>
          <p:cNvSpPr>
            <a:spLocks noChangeArrowheads="1"/>
          </p:cNvSpPr>
          <p:nvPr/>
        </p:nvSpPr>
        <p:spPr bwMode="auto">
          <a:xfrm>
            <a:off x="11060112" y="4065143"/>
            <a:ext cx="3810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377</a:t>
            </a:r>
          </a:p>
        </p:txBody>
      </p:sp>
      <p:sp>
        <p:nvSpPr>
          <p:cNvPr id="108" name="Rectangle 211"/>
          <p:cNvSpPr>
            <a:spLocks noChangeArrowheads="1"/>
          </p:cNvSpPr>
          <p:nvPr/>
        </p:nvSpPr>
        <p:spPr bwMode="auto">
          <a:xfrm>
            <a:off x="4833937" y="4404868"/>
            <a:ext cx="774700" cy="274638"/>
          </a:xfrm>
          <a:prstGeom prst="rect">
            <a:avLst/>
          </a:prstGeom>
          <a:noFill/>
          <a:ln w="9525" algn="ctr">
            <a:noFill/>
            <a:miter lim="800000"/>
            <a:headEnd/>
            <a:tailEnd/>
          </a:ln>
        </p:spPr>
        <p:txBody>
          <a:bodyPr wrap="none" lIns="0" tIns="0" rIns="0" bIns="0">
            <a:spAutoFit/>
          </a:bodyPr>
          <a:lstStyle/>
          <a:p>
            <a:pPr algn="ctr" defTabSz="762000" eaLnBrk="0" hangingPunct="0"/>
            <a:r>
              <a:rPr lang="en-US" sz="1800"/>
              <a:t>Library</a:t>
            </a:r>
          </a:p>
        </p:txBody>
      </p:sp>
      <p:sp>
        <p:nvSpPr>
          <p:cNvPr id="109" name="Rectangle 213"/>
          <p:cNvSpPr>
            <a:spLocks noChangeArrowheads="1"/>
          </p:cNvSpPr>
          <p:nvPr/>
        </p:nvSpPr>
        <p:spPr bwMode="auto">
          <a:xfrm>
            <a:off x="8128000" y="4404868"/>
            <a:ext cx="4699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Fast</a:t>
            </a:r>
          </a:p>
        </p:txBody>
      </p:sp>
      <p:sp>
        <p:nvSpPr>
          <p:cNvPr id="110" name="Rectangle 215"/>
          <p:cNvSpPr>
            <a:spLocks noChangeArrowheads="1"/>
          </p:cNvSpPr>
          <p:nvPr/>
        </p:nvSpPr>
        <p:spPr bwMode="auto">
          <a:xfrm>
            <a:off x="9580562" y="4404868"/>
            <a:ext cx="3810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500</a:t>
            </a:r>
          </a:p>
        </p:txBody>
      </p:sp>
      <p:sp>
        <p:nvSpPr>
          <p:cNvPr id="111" name="Rectangle 217"/>
          <p:cNvSpPr>
            <a:spLocks noChangeArrowheads="1"/>
          </p:cNvSpPr>
          <p:nvPr/>
        </p:nvSpPr>
        <p:spPr bwMode="auto">
          <a:xfrm>
            <a:off x="10996612" y="4404868"/>
            <a:ext cx="5080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1824</a:t>
            </a:r>
          </a:p>
        </p:txBody>
      </p:sp>
      <p:sp>
        <p:nvSpPr>
          <p:cNvPr id="112" name="Rectangle 250"/>
          <p:cNvSpPr>
            <a:spLocks noChangeArrowheads="1"/>
          </p:cNvSpPr>
          <p:nvPr/>
        </p:nvSpPr>
        <p:spPr bwMode="auto">
          <a:xfrm>
            <a:off x="4846637" y="4746181"/>
            <a:ext cx="647700" cy="274637"/>
          </a:xfrm>
          <a:prstGeom prst="rect">
            <a:avLst/>
          </a:prstGeom>
          <a:noFill/>
          <a:ln w="9525" algn="ctr">
            <a:noFill/>
            <a:miter lim="800000"/>
            <a:headEnd/>
            <a:tailEnd/>
          </a:ln>
        </p:spPr>
        <p:txBody>
          <a:bodyPr wrap="none" lIns="0" tIns="0" rIns="0" bIns="0">
            <a:spAutoFit/>
          </a:bodyPr>
          <a:lstStyle/>
          <a:p>
            <a:pPr algn="ctr" defTabSz="762000" eaLnBrk="0" hangingPunct="0"/>
            <a:r>
              <a:rPr lang="en-US" sz="1800" dirty="0"/>
              <a:t>Office</a:t>
            </a:r>
          </a:p>
        </p:txBody>
      </p:sp>
      <p:sp>
        <p:nvSpPr>
          <p:cNvPr id="113" name="Rectangle 252"/>
          <p:cNvSpPr>
            <a:spLocks noChangeArrowheads="1"/>
          </p:cNvSpPr>
          <p:nvPr/>
        </p:nvSpPr>
        <p:spPr bwMode="auto">
          <a:xfrm>
            <a:off x="7931150" y="4746181"/>
            <a:ext cx="8636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dirty="0"/>
              <a:t>Medium</a:t>
            </a:r>
          </a:p>
        </p:txBody>
      </p:sp>
      <p:sp>
        <p:nvSpPr>
          <p:cNvPr id="114" name="Rectangle 254"/>
          <p:cNvSpPr>
            <a:spLocks noChangeArrowheads="1"/>
          </p:cNvSpPr>
          <p:nvPr/>
        </p:nvSpPr>
        <p:spPr bwMode="auto">
          <a:xfrm>
            <a:off x="9580562" y="4746181"/>
            <a:ext cx="3810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250</a:t>
            </a:r>
          </a:p>
        </p:txBody>
      </p:sp>
      <p:sp>
        <p:nvSpPr>
          <p:cNvPr id="115" name="Rectangle 256"/>
          <p:cNvSpPr>
            <a:spLocks noChangeArrowheads="1"/>
          </p:cNvSpPr>
          <p:nvPr/>
        </p:nvSpPr>
        <p:spPr bwMode="auto">
          <a:xfrm>
            <a:off x="11060112" y="4746181"/>
            <a:ext cx="3810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511</a:t>
            </a:r>
          </a:p>
        </p:txBody>
      </p:sp>
      <p:sp>
        <p:nvSpPr>
          <p:cNvPr id="116" name="Rectangle 289"/>
          <p:cNvSpPr>
            <a:spLocks noChangeArrowheads="1"/>
          </p:cNvSpPr>
          <p:nvPr/>
        </p:nvSpPr>
        <p:spPr bwMode="auto">
          <a:xfrm>
            <a:off x="4840287" y="5087493"/>
            <a:ext cx="762000" cy="274638"/>
          </a:xfrm>
          <a:prstGeom prst="rect">
            <a:avLst/>
          </a:prstGeom>
          <a:noFill/>
          <a:ln w="9525" algn="ctr">
            <a:noFill/>
            <a:miter lim="800000"/>
            <a:headEnd/>
            <a:tailEnd/>
          </a:ln>
        </p:spPr>
        <p:txBody>
          <a:bodyPr wrap="none" lIns="0" tIns="0" rIns="0" bIns="0">
            <a:spAutoFit/>
          </a:bodyPr>
          <a:lstStyle/>
          <a:p>
            <a:pPr algn="ctr" defTabSz="762000" eaLnBrk="0" hangingPunct="0"/>
            <a:r>
              <a:rPr lang="en-US" sz="1800" dirty="0"/>
              <a:t>School</a:t>
            </a:r>
          </a:p>
        </p:txBody>
      </p:sp>
      <p:sp>
        <p:nvSpPr>
          <p:cNvPr id="117" name="Rectangle 291"/>
          <p:cNvSpPr>
            <a:spLocks noChangeArrowheads="1"/>
          </p:cNvSpPr>
          <p:nvPr/>
        </p:nvSpPr>
        <p:spPr bwMode="auto">
          <a:xfrm>
            <a:off x="7931150" y="5087493"/>
            <a:ext cx="8636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Medium</a:t>
            </a:r>
          </a:p>
        </p:txBody>
      </p:sp>
      <p:sp>
        <p:nvSpPr>
          <p:cNvPr id="118" name="Rectangle 293"/>
          <p:cNvSpPr>
            <a:spLocks noChangeArrowheads="1"/>
          </p:cNvSpPr>
          <p:nvPr/>
        </p:nvSpPr>
        <p:spPr bwMode="auto">
          <a:xfrm>
            <a:off x="9580562" y="5087493"/>
            <a:ext cx="3810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250</a:t>
            </a:r>
          </a:p>
        </p:txBody>
      </p:sp>
      <p:sp>
        <p:nvSpPr>
          <p:cNvPr id="119" name="Rectangle 295"/>
          <p:cNvSpPr>
            <a:spLocks noChangeArrowheads="1"/>
          </p:cNvSpPr>
          <p:nvPr/>
        </p:nvSpPr>
        <p:spPr bwMode="auto">
          <a:xfrm>
            <a:off x="11060112" y="5087493"/>
            <a:ext cx="3810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347</a:t>
            </a:r>
          </a:p>
        </p:txBody>
      </p:sp>
      <p:sp>
        <p:nvSpPr>
          <p:cNvPr id="120" name="Rectangle 328"/>
          <p:cNvSpPr>
            <a:spLocks noChangeArrowheads="1"/>
          </p:cNvSpPr>
          <p:nvPr/>
        </p:nvSpPr>
        <p:spPr bwMode="auto">
          <a:xfrm>
            <a:off x="4846637" y="5428806"/>
            <a:ext cx="1841500" cy="274637"/>
          </a:xfrm>
          <a:prstGeom prst="rect">
            <a:avLst/>
          </a:prstGeom>
          <a:noFill/>
          <a:ln w="9525" algn="ctr">
            <a:noFill/>
            <a:miter lim="800000"/>
            <a:headEnd/>
            <a:tailEnd/>
          </a:ln>
        </p:spPr>
        <p:txBody>
          <a:bodyPr wrap="none" lIns="0" tIns="0" rIns="0" bIns="0">
            <a:spAutoFit/>
          </a:bodyPr>
          <a:lstStyle/>
          <a:p>
            <a:pPr algn="ctr" defTabSz="762000" eaLnBrk="0" hangingPunct="0"/>
            <a:r>
              <a:rPr lang="en-US" sz="1800" dirty="0"/>
              <a:t>Shopping Centre</a:t>
            </a:r>
          </a:p>
        </p:txBody>
      </p:sp>
      <p:sp>
        <p:nvSpPr>
          <p:cNvPr id="121" name="Rectangle 330"/>
          <p:cNvSpPr>
            <a:spLocks noChangeArrowheads="1"/>
          </p:cNvSpPr>
          <p:nvPr/>
        </p:nvSpPr>
        <p:spPr bwMode="auto">
          <a:xfrm>
            <a:off x="8128000" y="5428806"/>
            <a:ext cx="4699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Fast</a:t>
            </a:r>
          </a:p>
        </p:txBody>
      </p:sp>
      <p:sp>
        <p:nvSpPr>
          <p:cNvPr id="122" name="Rectangle 332"/>
          <p:cNvSpPr>
            <a:spLocks noChangeArrowheads="1"/>
          </p:cNvSpPr>
          <p:nvPr/>
        </p:nvSpPr>
        <p:spPr bwMode="auto">
          <a:xfrm>
            <a:off x="9580562" y="5428806"/>
            <a:ext cx="3810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250</a:t>
            </a:r>
          </a:p>
        </p:txBody>
      </p:sp>
      <p:sp>
        <p:nvSpPr>
          <p:cNvPr id="123" name="Rectangle 334"/>
          <p:cNvSpPr>
            <a:spLocks noChangeArrowheads="1"/>
          </p:cNvSpPr>
          <p:nvPr/>
        </p:nvSpPr>
        <p:spPr bwMode="auto">
          <a:xfrm>
            <a:off x="11060112" y="5428806"/>
            <a:ext cx="3810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730</a:t>
            </a:r>
          </a:p>
        </p:txBody>
      </p:sp>
      <p:sp>
        <p:nvSpPr>
          <p:cNvPr id="124" name="Rectangle 367"/>
          <p:cNvSpPr>
            <a:spLocks noChangeArrowheads="1"/>
          </p:cNvSpPr>
          <p:nvPr/>
        </p:nvSpPr>
        <p:spPr bwMode="auto">
          <a:xfrm>
            <a:off x="4824412" y="5770118"/>
            <a:ext cx="889000" cy="274638"/>
          </a:xfrm>
          <a:prstGeom prst="rect">
            <a:avLst/>
          </a:prstGeom>
          <a:noFill/>
          <a:ln w="9525" algn="ctr">
            <a:noFill/>
            <a:miter lim="800000"/>
            <a:headEnd/>
            <a:tailEnd/>
          </a:ln>
        </p:spPr>
        <p:txBody>
          <a:bodyPr wrap="none" lIns="0" tIns="0" rIns="0" bIns="0">
            <a:spAutoFit/>
          </a:bodyPr>
          <a:lstStyle/>
          <a:p>
            <a:pPr algn="ctr" defTabSz="762000" eaLnBrk="0" hangingPunct="0"/>
            <a:r>
              <a:rPr lang="en-US" sz="1800" dirty="0"/>
              <a:t>Theatre </a:t>
            </a:r>
          </a:p>
        </p:txBody>
      </p:sp>
      <p:sp>
        <p:nvSpPr>
          <p:cNvPr id="125" name="Rectangle 368"/>
          <p:cNvSpPr>
            <a:spLocks noChangeArrowheads="1"/>
          </p:cNvSpPr>
          <p:nvPr/>
        </p:nvSpPr>
        <p:spPr bwMode="auto">
          <a:xfrm>
            <a:off x="5661595" y="5768531"/>
            <a:ext cx="1663700" cy="274637"/>
          </a:xfrm>
          <a:prstGeom prst="rect">
            <a:avLst/>
          </a:prstGeom>
          <a:noFill/>
          <a:ln w="9525" algn="ctr">
            <a:noFill/>
            <a:miter lim="800000"/>
            <a:headEnd/>
            <a:tailEnd/>
          </a:ln>
        </p:spPr>
        <p:txBody>
          <a:bodyPr wrap="none" lIns="0" tIns="0" rIns="0" bIns="0">
            <a:spAutoFit/>
          </a:bodyPr>
          <a:lstStyle/>
          <a:p>
            <a:pPr algn="ctr" defTabSz="762000" eaLnBrk="0" hangingPunct="0"/>
            <a:r>
              <a:rPr lang="en-US" sz="1800" dirty="0"/>
              <a:t>(movie/cinema)</a:t>
            </a:r>
          </a:p>
        </p:txBody>
      </p:sp>
      <p:sp>
        <p:nvSpPr>
          <p:cNvPr id="126" name="Rectangle 370"/>
          <p:cNvSpPr>
            <a:spLocks noChangeArrowheads="1"/>
          </p:cNvSpPr>
          <p:nvPr/>
        </p:nvSpPr>
        <p:spPr bwMode="auto">
          <a:xfrm>
            <a:off x="8128000" y="5770118"/>
            <a:ext cx="4699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Fast</a:t>
            </a:r>
          </a:p>
        </p:txBody>
      </p:sp>
      <p:sp>
        <p:nvSpPr>
          <p:cNvPr id="127" name="Rectangle 372"/>
          <p:cNvSpPr>
            <a:spLocks noChangeArrowheads="1"/>
          </p:cNvSpPr>
          <p:nvPr/>
        </p:nvSpPr>
        <p:spPr bwMode="auto">
          <a:xfrm>
            <a:off x="9580562" y="5770118"/>
            <a:ext cx="3810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500</a:t>
            </a:r>
          </a:p>
        </p:txBody>
      </p:sp>
      <p:sp>
        <p:nvSpPr>
          <p:cNvPr id="128" name="Rectangle 374"/>
          <p:cNvSpPr>
            <a:spLocks noChangeArrowheads="1"/>
          </p:cNvSpPr>
          <p:nvPr/>
        </p:nvSpPr>
        <p:spPr bwMode="auto">
          <a:xfrm>
            <a:off x="11060112" y="5770118"/>
            <a:ext cx="381000" cy="274638"/>
          </a:xfrm>
          <a:prstGeom prst="rect">
            <a:avLst/>
          </a:prstGeom>
          <a:noFill/>
          <a:ln w="9525">
            <a:noFill/>
            <a:miter lim="800000"/>
            <a:headEnd/>
            <a:tailEnd/>
          </a:ln>
        </p:spPr>
        <p:txBody>
          <a:bodyPr wrap="none" lIns="0" tIns="0" rIns="0" bIns="0">
            <a:spAutoFit/>
          </a:bodyPr>
          <a:lstStyle/>
          <a:p>
            <a:pPr algn="ctr" defTabSz="762000" eaLnBrk="0" hangingPunct="0"/>
            <a:r>
              <a:rPr lang="en-US" sz="1800"/>
              <a:t>365</a:t>
            </a:r>
          </a:p>
        </p:txBody>
      </p:sp>
      <p:sp>
        <p:nvSpPr>
          <p:cNvPr id="130" name="Rectangle 408"/>
          <p:cNvSpPr>
            <a:spLocks noChangeArrowheads="1"/>
          </p:cNvSpPr>
          <p:nvPr/>
        </p:nvSpPr>
        <p:spPr bwMode="auto">
          <a:xfrm>
            <a:off x="4827587" y="6111431"/>
            <a:ext cx="1130300" cy="274637"/>
          </a:xfrm>
          <a:prstGeom prst="rect">
            <a:avLst/>
          </a:prstGeom>
          <a:noFill/>
          <a:ln w="9525" algn="ctr">
            <a:noFill/>
            <a:miter lim="800000"/>
            <a:headEnd/>
            <a:tailEnd/>
          </a:ln>
        </p:spPr>
        <p:txBody>
          <a:bodyPr wrap="none" lIns="0" tIns="0" rIns="0" bIns="0">
            <a:spAutoFit/>
          </a:bodyPr>
          <a:lstStyle/>
          <a:p>
            <a:pPr algn="ctr" defTabSz="762000" eaLnBrk="0" hangingPunct="0"/>
            <a:r>
              <a:rPr lang="en-US" sz="1800" dirty="0"/>
              <a:t>Transport </a:t>
            </a:r>
          </a:p>
        </p:txBody>
      </p:sp>
      <p:sp>
        <p:nvSpPr>
          <p:cNvPr id="131" name="Rectangle 409"/>
          <p:cNvSpPr>
            <a:spLocks noChangeArrowheads="1"/>
          </p:cNvSpPr>
          <p:nvPr/>
        </p:nvSpPr>
        <p:spPr bwMode="auto">
          <a:xfrm>
            <a:off x="5843947" y="6102594"/>
            <a:ext cx="1536700" cy="274638"/>
          </a:xfrm>
          <a:prstGeom prst="rect">
            <a:avLst/>
          </a:prstGeom>
          <a:noFill/>
          <a:ln w="9525" algn="ctr">
            <a:noFill/>
            <a:miter lim="800000"/>
            <a:headEnd/>
            <a:tailEnd/>
          </a:ln>
        </p:spPr>
        <p:txBody>
          <a:bodyPr wrap="none" lIns="0" tIns="0" rIns="0" bIns="0">
            <a:spAutoFit/>
          </a:bodyPr>
          <a:lstStyle/>
          <a:p>
            <a:pPr algn="ctr" defTabSz="762000" eaLnBrk="0" hangingPunct="0"/>
            <a:r>
              <a:rPr lang="en-US" sz="1800" dirty="0"/>
              <a:t>(public space)</a:t>
            </a:r>
          </a:p>
        </p:txBody>
      </p:sp>
      <p:sp>
        <p:nvSpPr>
          <p:cNvPr id="132" name="Rectangle 411"/>
          <p:cNvSpPr>
            <a:spLocks noChangeArrowheads="1"/>
          </p:cNvSpPr>
          <p:nvPr/>
        </p:nvSpPr>
        <p:spPr bwMode="auto">
          <a:xfrm>
            <a:off x="8096250" y="6111431"/>
            <a:ext cx="5334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Slow</a:t>
            </a:r>
          </a:p>
        </p:txBody>
      </p:sp>
      <p:sp>
        <p:nvSpPr>
          <p:cNvPr id="133" name="Rectangle 413"/>
          <p:cNvSpPr>
            <a:spLocks noChangeArrowheads="1"/>
          </p:cNvSpPr>
          <p:nvPr/>
        </p:nvSpPr>
        <p:spPr bwMode="auto">
          <a:xfrm>
            <a:off x="9580562" y="6111431"/>
            <a:ext cx="3810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250</a:t>
            </a:r>
          </a:p>
        </p:txBody>
      </p:sp>
      <p:sp>
        <p:nvSpPr>
          <p:cNvPr id="134" name="Rectangle 415"/>
          <p:cNvSpPr>
            <a:spLocks noChangeArrowheads="1"/>
          </p:cNvSpPr>
          <p:nvPr/>
        </p:nvSpPr>
        <p:spPr bwMode="auto">
          <a:xfrm>
            <a:off x="11060112" y="6111431"/>
            <a:ext cx="3810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122</a:t>
            </a:r>
          </a:p>
        </p:txBody>
      </p:sp>
      <p:sp>
        <p:nvSpPr>
          <p:cNvPr id="135" name="Line 478"/>
          <p:cNvSpPr>
            <a:spLocks noChangeShapeType="1"/>
          </p:cNvSpPr>
          <p:nvPr/>
        </p:nvSpPr>
        <p:spPr bwMode="auto">
          <a:xfrm flipV="1">
            <a:off x="7556500" y="2360168"/>
            <a:ext cx="0" cy="4054475"/>
          </a:xfrm>
          <a:prstGeom prst="line">
            <a:avLst/>
          </a:prstGeom>
          <a:noFill/>
          <a:ln w="9525">
            <a:solidFill>
              <a:schemeClr val="accent2"/>
            </a:solidFill>
            <a:round/>
            <a:headEnd/>
            <a:tailEnd/>
          </a:ln>
        </p:spPr>
        <p:txBody>
          <a:bodyPr wrap="none" anchor="ctr"/>
          <a:lstStyle/>
          <a:p>
            <a:endParaRPr lang="en-US"/>
          </a:p>
        </p:txBody>
      </p:sp>
      <p:sp>
        <p:nvSpPr>
          <p:cNvPr id="136" name="Line 479"/>
          <p:cNvSpPr>
            <a:spLocks noChangeShapeType="1"/>
          </p:cNvSpPr>
          <p:nvPr/>
        </p:nvSpPr>
        <p:spPr bwMode="auto">
          <a:xfrm flipV="1">
            <a:off x="9120187" y="2333181"/>
            <a:ext cx="0" cy="4054475"/>
          </a:xfrm>
          <a:prstGeom prst="line">
            <a:avLst/>
          </a:prstGeom>
          <a:noFill/>
          <a:ln w="9525">
            <a:solidFill>
              <a:schemeClr val="accent2"/>
            </a:solidFill>
            <a:round/>
            <a:headEnd/>
            <a:tailEnd/>
          </a:ln>
        </p:spPr>
        <p:txBody>
          <a:bodyPr wrap="none" anchor="ctr"/>
          <a:lstStyle/>
          <a:p>
            <a:endParaRPr lang="en-US"/>
          </a:p>
        </p:txBody>
      </p:sp>
      <p:sp>
        <p:nvSpPr>
          <p:cNvPr id="137" name="Line 480"/>
          <p:cNvSpPr>
            <a:spLocks noChangeShapeType="1"/>
          </p:cNvSpPr>
          <p:nvPr/>
        </p:nvSpPr>
        <p:spPr bwMode="auto">
          <a:xfrm flipV="1">
            <a:off x="10387012" y="2333181"/>
            <a:ext cx="0" cy="4054475"/>
          </a:xfrm>
          <a:prstGeom prst="line">
            <a:avLst/>
          </a:prstGeom>
          <a:noFill/>
          <a:ln w="9525">
            <a:solidFill>
              <a:schemeClr val="accent2"/>
            </a:solidFill>
            <a:round/>
            <a:headEnd/>
            <a:tailEnd/>
          </a:ln>
        </p:spPr>
        <p:txBody>
          <a:bodyPr wrap="none" anchor="ctr"/>
          <a:lstStyle/>
          <a:p>
            <a:endParaRPr lang="en-US"/>
          </a:p>
        </p:txBody>
      </p:sp>
      <p:sp>
        <p:nvSpPr>
          <p:cNvPr id="138" name="Rectangle 481"/>
          <p:cNvSpPr>
            <a:spLocks noChangeArrowheads="1"/>
          </p:cNvSpPr>
          <p:nvPr/>
        </p:nvSpPr>
        <p:spPr bwMode="auto">
          <a:xfrm>
            <a:off x="4802187" y="2331593"/>
            <a:ext cx="7323138" cy="4068763"/>
          </a:xfrm>
          <a:prstGeom prst="rect">
            <a:avLst/>
          </a:prstGeom>
          <a:noFill/>
          <a:ln w="38100">
            <a:solidFill>
              <a:schemeClr val="accent2"/>
            </a:solidFill>
            <a:miter lim="800000"/>
            <a:headEnd/>
            <a:tailEnd/>
          </a:ln>
        </p:spPr>
        <p:txBody>
          <a:bodyPr wrap="none" anchor="ctr"/>
          <a:lstStyle/>
          <a:p>
            <a:pPr algn="ctr" eaLnBrk="0" hangingPunct="0"/>
            <a:endParaRPr lang="en-US"/>
          </a:p>
        </p:txBody>
      </p:sp>
      <p:sp>
        <p:nvSpPr>
          <p:cNvPr id="139" name="Rectangle 57"/>
          <p:cNvSpPr>
            <a:spLocks noChangeArrowheads="1"/>
          </p:cNvSpPr>
          <p:nvPr/>
        </p:nvSpPr>
        <p:spPr bwMode="auto">
          <a:xfrm>
            <a:off x="5561012" y="1855740"/>
            <a:ext cx="5846030" cy="307777"/>
          </a:xfrm>
          <a:prstGeom prst="rect">
            <a:avLst/>
          </a:prstGeom>
          <a:noFill/>
          <a:ln w="9525">
            <a:noFill/>
            <a:miter lim="800000"/>
            <a:headEnd/>
            <a:tailEnd/>
          </a:ln>
        </p:spPr>
        <p:txBody>
          <a:bodyPr wrap="square" lIns="0" tIns="0" rIns="0" bIns="0">
            <a:spAutoFit/>
          </a:bodyPr>
          <a:lstStyle/>
          <a:p>
            <a:pPr algn="ctr" eaLnBrk="0" hangingPunct="0"/>
            <a:r>
              <a:rPr lang="en-US" sz="2000" dirty="0">
                <a:solidFill>
                  <a:schemeClr val="tx2"/>
                </a:solidFill>
              </a:rPr>
              <a:t>Step 2 : Physical parameters linked to Occupancy</a:t>
            </a:r>
          </a:p>
        </p:txBody>
      </p:sp>
    </p:spTree>
    <p:extLst>
      <p:ext uri="{BB962C8B-B14F-4D97-AF65-F5344CB8AC3E}">
        <p14:creationId xmlns:p14="http://schemas.microsoft.com/office/powerpoint/2010/main" val="785659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State-of-the-art : Performance-based fire curve</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sp>
        <p:nvSpPr>
          <p:cNvPr id="74" name="Rectangle 57"/>
          <p:cNvSpPr>
            <a:spLocks noChangeArrowheads="1"/>
          </p:cNvSpPr>
          <p:nvPr/>
        </p:nvSpPr>
        <p:spPr bwMode="auto">
          <a:xfrm>
            <a:off x="687808" y="1778474"/>
            <a:ext cx="4183332" cy="307777"/>
          </a:xfrm>
          <a:prstGeom prst="rect">
            <a:avLst/>
          </a:prstGeom>
          <a:noFill/>
          <a:ln w="9525">
            <a:noFill/>
            <a:miter lim="800000"/>
            <a:headEnd/>
            <a:tailEnd/>
          </a:ln>
        </p:spPr>
        <p:txBody>
          <a:bodyPr wrap="square" lIns="0" tIns="0" rIns="0" bIns="0">
            <a:spAutoFit/>
          </a:bodyPr>
          <a:lstStyle/>
          <a:p>
            <a:pPr algn="ctr" eaLnBrk="0" hangingPunct="0"/>
            <a:r>
              <a:rPr lang="en-US" sz="2000" dirty="0">
                <a:solidFill>
                  <a:schemeClr val="tx2"/>
                </a:solidFill>
              </a:rPr>
              <a:t>Step 3 : Danger of Fire Activation</a:t>
            </a:r>
          </a:p>
        </p:txBody>
      </p:sp>
      <p:sp>
        <p:nvSpPr>
          <p:cNvPr id="76" name="Rectangle 410"/>
          <p:cNvSpPr>
            <a:spLocks noChangeArrowheads="1"/>
          </p:cNvSpPr>
          <p:nvPr/>
        </p:nvSpPr>
        <p:spPr bwMode="auto">
          <a:xfrm>
            <a:off x="8021637" y="6141593"/>
            <a:ext cx="0" cy="304800"/>
          </a:xfrm>
          <a:prstGeom prst="rect">
            <a:avLst/>
          </a:prstGeom>
          <a:noFill/>
          <a:ln w="9525">
            <a:noFill/>
            <a:miter lim="800000"/>
            <a:headEnd/>
            <a:tailEnd/>
          </a:ln>
        </p:spPr>
        <p:txBody>
          <a:bodyPr wrap="none" lIns="0" tIns="0" rIns="0" bIns="0">
            <a:spAutoFit/>
          </a:bodyPr>
          <a:lstStyle/>
          <a:p>
            <a:pPr algn="ctr" defTabSz="762000" eaLnBrk="0" hangingPunct="0"/>
            <a:endParaRPr lang="en-US" sz="2000"/>
          </a:p>
        </p:txBody>
      </p:sp>
      <p:sp>
        <p:nvSpPr>
          <p:cNvPr id="129" name="Rectangle 407"/>
          <p:cNvSpPr>
            <a:spLocks noChangeArrowheads="1"/>
          </p:cNvSpPr>
          <p:nvPr/>
        </p:nvSpPr>
        <p:spPr bwMode="auto">
          <a:xfrm>
            <a:off x="4805362" y="6155881"/>
            <a:ext cx="635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 </a:t>
            </a:r>
          </a:p>
        </p:txBody>
      </p:sp>
      <p:sp>
        <p:nvSpPr>
          <p:cNvPr id="139" name="Rectangle 57"/>
          <p:cNvSpPr>
            <a:spLocks noChangeArrowheads="1"/>
          </p:cNvSpPr>
          <p:nvPr/>
        </p:nvSpPr>
        <p:spPr bwMode="auto">
          <a:xfrm>
            <a:off x="687808" y="4744477"/>
            <a:ext cx="3425046" cy="307777"/>
          </a:xfrm>
          <a:prstGeom prst="rect">
            <a:avLst/>
          </a:prstGeom>
          <a:noFill/>
          <a:ln w="9525">
            <a:noFill/>
            <a:miter lim="800000"/>
            <a:headEnd/>
            <a:tailEnd/>
          </a:ln>
        </p:spPr>
        <p:txBody>
          <a:bodyPr wrap="square" lIns="0" tIns="0" rIns="0" bIns="0">
            <a:spAutoFit/>
          </a:bodyPr>
          <a:lstStyle/>
          <a:p>
            <a:pPr algn="ctr" eaLnBrk="0" hangingPunct="0"/>
            <a:r>
              <a:rPr lang="en-US" sz="2000" dirty="0">
                <a:solidFill>
                  <a:schemeClr val="tx2"/>
                </a:solidFill>
              </a:rPr>
              <a:t>Step 4 : Active measures</a:t>
            </a:r>
          </a:p>
        </p:txBody>
      </p:sp>
      <p:graphicFrame>
        <p:nvGraphicFramePr>
          <p:cNvPr id="4" name="Table 3"/>
          <p:cNvGraphicFramePr>
            <a:graphicFrameLocks noGrp="1"/>
          </p:cNvGraphicFramePr>
          <p:nvPr>
            <p:extLst>
              <p:ext uri="{D42A27DB-BD31-4B8C-83A1-F6EECF244321}">
                <p14:modId xmlns:p14="http://schemas.microsoft.com/office/powerpoint/2010/main" val="4209413819"/>
              </p:ext>
            </p:extLst>
          </p:nvPr>
        </p:nvGraphicFramePr>
        <p:xfrm>
          <a:off x="712488" y="2130124"/>
          <a:ext cx="10570277" cy="2494280"/>
        </p:xfrm>
        <a:graphic>
          <a:graphicData uri="http://schemas.openxmlformats.org/drawingml/2006/table">
            <a:tbl>
              <a:tblPr firstRow="1" bandRow="1">
                <a:tableStyleId>{BC89EF96-8CEA-46FF-86C4-4CE0E7609802}</a:tableStyleId>
              </a:tblPr>
              <a:tblGrid>
                <a:gridCol w="2340678">
                  <a:extLst>
                    <a:ext uri="{9D8B030D-6E8A-4147-A177-3AD203B41FA5}">
                      <a16:colId xmlns:a16="http://schemas.microsoft.com/office/drawing/2014/main" val="2075060757"/>
                    </a:ext>
                  </a:extLst>
                </a:gridCol>
                <a:gridCol w="1844298">
                  <a:extLst>
                    <a:ext uri="{9D8B030D-6E8A-4147-A177-3AD203B41FA5}">
                      <a16:colId xmlns:a16="http://schemas.microsoft.com/office/drawing/2014/main" val="4161585301"/>
                    </a:ext>
                  </a:extLst>
                </a:gridCol>
                <a:gridCol w="4270833">
                  <a:extLst>
                    <a:ext uri="{9D8B030D-6E8A-4147-A177-3AD203B41FA5}">
                      <a16:colId xmlns:a16="http://schemas.microsoft.com/office/drawing/2014/main" val="3443117651"/>
                    </a:ext>
                  </a:extLst>
                </a:gridCol>
                <a:gridCol w="2114468">
                  <a:extLst>
                    <a:ext uri="{9D8B030D-6E8A-4147-A177-3AD203B41FA5}">
                      <a16:colId xmlns:a16="http://schemas.microsoft.com/office/drawing/2014/main" val="136341446"/>
                    </a:ext>
                  </a:extLst>
                </a:gridCol>
              </a:tblGrid>
              <a:tr h="370840">
                <a:tc>
                  <a:txBody>
                    <a:bodyPr/>
                    <a:lstStyle/>
                    <a:p>
                      <a:pPr algn="ctr"/>
                      <a:r>
                        <a:rPr lang="fr-CH" dirty="0" err="1"/>
                        <a:t>Compartment</a:t>
                      </a:r>
                      <a:r>
                        <a:rPr lang="fr-CH" dirty="0"/>
                        <a:t> </a:t>
                      </a:r>
                      <a:r>
                        <a:rPr lang="fr-CH" dirty="0" err="1"/>
                        <a:t>floor</a:t>
                      </a:r>
                      <a:r>
                        <a:rPr lang="fr-CH" dirty="0"/>
                        <a:t> area </a:t>
                      </a:r>
                      <a:r>
                        <a:rPr lang="fr-CH" dirty="0" err="1"/>
                        <a:t>A</a:t>
                      </a:r>
                      <a:r>
                        <a:rPr lang="fr-CH" baseline="-25000" dirty="0" err="1"/>
                        <a:t>f</a:t>
                      </a:r>
                      <a:r>
                        <a:rPr lang="fr-CH" dirty="0"/>
                        <a:t> [m</a:t>
                      </a:r>
                      <a:r>
                        <a:rPr lang="fr-CH" baseline="30000" dirty="0"/>
                        <a:t>2</a:t>
                      </a:r>
                      <a:r>
                        <a:rPr lang="fr-CH" dirty="0"/>
                        <a:t>]</a:t>
                      </a:r>
                      <a:endParaRPr lang="fr-LU" dirty="0"/>
                    </a:p>
                  </a:txBody>
                  <a:tcPr/>
                </a:tc>
                <a:tc>
                  <a:txBody>
                    <a:bodyPr/>
                    <a:lstStyle/>
                    <a:p>
                      <a:pPr algn="ctr"/>
                      <a:r>
                        <a:rPr lang="fr-CH" dirty="0"/>
                        <a:t>Danger of </a:t>
                      </a:r>
                      <a:r>
                        <a:rPr lang="fr-CH" dirty="0" err="1"/>
                        <a:t>Fire</a:t>
                      </a:r>
                      <a:r>
                        <a:rPr lang="fr-CH" dirty="0"/>
                        <a:t> Activation </a:t>
                      </a:r>
                      <a:r>
                        <a:rPr lang="fr-CH" dirty="0">
                          <a:latin typeface="Symbol" panose="05050102010706020507" pitchFamily="18" charset="2"/>
                        </a:rPr>
                        <a:t>d</a:t>
                      </a:r>
                      <a:r>
                        <a:rPr lang="fr-CH" baseline="-25000" dirty="0"/>
                        <a:t>q1</a:t>
                      </a:r>
                      <a:endParaRPr lang="fr-LU" baseline="-25000" dirty="0"/>
                    </a:p>
                  </a:txBody>
                  <a:tcPr/>
                </a:tc>
                <a:tc>
                  <a:txBody>
                    <a:bodyPr/>
                    <a:lstStyle/>
                    <a:p>
                      <a:pPr algn="ctr"/>
                      <a:r>
                        <a:rPr lang="fr-CH" dirty="0" err="1"/>
                        <a:t>Examples</a:t>
                      </a:r>
                      <a:r>
                        <a:rPr lang="fr-CH" dirty="0"/>
                        <a:t> of </a:t>
                      </a:r>
                      <a:r>
                        <a:rPr lang="fr-CH" dirty="0" err="1"/>
                        <a:t>Occupancies</a:t>
                      </a:r>
                      <a:endParaRPr lang="fr-LU" dirty="0"/>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CH" dirty="0"/>
                        <a:t>Danger of </a:t>
                      </a:r>
                      <a:r>
                        <a:rPr lang="fr-CH" dirty="0" err="1"/>
                        <a:t>Fire</a:t>
                      </a:r>
                      <a:r>
                        <a:rPr lang="fr-CH" dirty="0"/>
                        <a:t> Activation </a:t>
                      </a:r>
                      <a:r>
                        <a:rPr lang="fr-CH" dirty="0">
                          <a:latin typeface="Symbol" panose="05050102010706020507" pitchFamily="18" charset="2"/>
                        </a:rPr>
                        <a:t>d</a:t>
                      </a:r>
                      <a:r>
                        <a:rPr lang="fr-CH" baseline="-25000" dirty="0"/>
                        <a:t>q2</a:t>
                      </a:r>
                      <a:endParaRPr lang="fr-LU" baseline="-25000" dirty="0"/>
                    </a:p>
                  </a:txBody>
                  <a:tcPr/>
                </a:tc>
                <a:extLst>
                  <a:ext uri="{0D108BD9-81ED-4DB2-BD59-A6C34878D82A}">
                    <a16:rowId xmlns:a16="http://schemas.microsoft.com/office/drawing/2014/main" val="2437107149"/>
                  </a:ext>
                </a:extLst>
              </a:tr>
              <a:tr h="370840">
                <a:tc>
                  <a:txBody>
                    <a:bodyPr/>
                    <a:lstStyle/>
                    <a:p>
                      <a:pPr algn="ctr"/>
                      <a:r>
                        <a:rPr lang="fr-CH" dirty="0"/>
                        <a:t>25</a:t>
                      </a:r>
                      <a:endParaRPr lang="fr-LU" dirty="0"/>
                    </a:p>
                  </a:txBody>
                  <a:tcPr/>
                </a:tc>
                <a:tc>
                  <a:txBody>
                    <a:bodyPr/>
                    <a:lstStyle/>
                    <a:p>
                      <a:pPr algn="ctr"/>
                      <a:r>
                        <a:rPr lang="fr-CH" dirty="0"/>
                        <a:t>1.10</a:t>
                      </a:r>
                      <a:endParaRPr lang="fr-LU" dirty="0"/>
                    </a:p>
                  </a:txBody>
                  <a:tcPr/>
                </a:tc>
                <a:tc>
                  <a:txBody>
                    <a:bodyPr/>
                    <a:lstStyle/>
                    <a:p>
                      <a:pPr algn="ctr"/>
                      <a:r>
                        <a:rPr lang="fr-CH" dirty="0"/>
                        <a:t>Art </a:t>
                      </a:r>
                      <a:r>
                        <a:rPr lang="fr-CH" dirty="0" err="1"/>
                        <a:t>gallery</a:t>
                      </a:r>
                      <a:r>
                        <a:rPr lang="fr-CH" dirty="0"/>
                        <a:t>, </a:t>
                      </a:r>
                      <a:r>
                        <a:rPr lang="fr-CH" dirty="0" err="1"/>
                        <a:t>museum</a:t>
                      </a:r>
                      <a:r>
                        <a:rPr lang="fr-CH" dirty="0"/>
                        <a:t>, </a:t>
                      </a:r>
                      <a:r>
                        <a:rPr lang="fr-CH" dirty="0" err="1"/>
                        <a:t>swimming</a:t>
                      </a:r>
                      <a:r>
                        <a:rPr lang="fr-CH" dirty="0"/>
                        <a:t> pool</a:t>
                      </a:r>
                      <a:endParaRPr lang="fr-LU" dirty="0"/>
                    </a:p>
                  </a:txBody>
                  <a:tcPr/>
                </a:tc>
                <a:tc>
                  <a:txBody>
                    <a:bodyPr/>
                    <a:lstStyle/>
                    <a:p>
                      <a:pPr algn="ctr"/>
                      <a:r>
                        <a:rPr lang="fr-CH" dirty="0"/>
                        <a:t>0.78</a:t>
                      </a:r>
                      <a:endParaRPr lang="fr-LU" dirty="0"/>
                    </a:p>
                  </a:txBody>
                  <a:tcPr/>
                </a:tc>
                <a:extLst>
                  <a:ext uri="{0D108BD9-81ED-4DB2-BD59-A6C34878D82A}">
                    <a16:rowId xmlns:a16="http://schemas.microsoft.com/office/drawing/2014/main" val="1823493247"/>
                  </a:ext>
                </a:extLst>
              </a:tr>
              <a:tr h="370840">
                <a:tc>
                  <a:txBody>
                    <a:bodyPr/>
                    <a:lstStyle/>
                    <a:p>
                      <a:pPr algn="ctr"/>
                      <a:r>
                        <a:rPr lang="fr-CH" dirty="0"/>
                        <a:t>250</a:t>
                      </a:r>
                      <a:endParaRPr lang="fr-LU" dirty="0"/>
                    </a:p>
                  </a:txBody>
                  <a:tcPr/>
                </a:tc>
                <a:tc>
                  <a:txBody>
                    <a:bodyPr/>
                    <a:lstStyle/>
                    <a:p>
                      <a:pPr algn="ctr"/>
                      <a:r>
                        <a:rPr lang="fr-CH" dirty="0"/>
                        <a:t>1.50</a:t>
                      </a:r>
                      <a:endParaRPr lang="fr-LU" dirty="0"/>
                    </a:p>
                  </a:txBody>
                  <a:tcPr/>
                </a:tc>
                <a:tc>
                  <a:txBody>
                    <a:bodyPr/>
                    <a:lstStyle/>
                    <a:p>
                      <a:pPr algn="ctr"/>
                      <a:r>
                        <a:rPr lang="fr-CH" dirty="0" err="1"/>
                        <a:t>Residence</a:t>
                      </a:r>
                      <a:r>
                        <a:rPr lang="fr-CH" dirty="0"/>
                        <a:t>,</a:t>
                      </a:r>
                      <a:r>
                        <a:rPr lang="fr-CH" baseline="0" dirty="0"/>
                        <a:t> </a:t>
                      </a:r>
                      <a:r>
                        <a:rPr lang="fr-CH" baseline="0" dirty="0" err="1"/>
                        <a:t>hotel</a:t>
                      </a:r>
                      <a:r>
                        <a:rPr lang="fr-CH" baseline="0" dirty="0"/>
                        <a:t>, office</a:t>
                      </a:r>
                      <a:endParaRPr lang="fr-LU" dirty="0"/>
                    </a:p>
                  </a:txBody>
                  <a:tcPr/>
                </a:tc>
                <a:tc>
                  <a:txBody>
                    <a:bodyPr/>
                    <a:lstStyle/>
                    <a:p>
                      <a:pPr algn="ctr"/>
                      <a:r>
                        <a:rPr lang="fr-CH" dirty="0"/>
                        <a:t>1.00</a:t>
                      </a:r>
                      <a:endParaRPr lang="fr-LU" dirty="0"/>
                    </a:p>
                  </a:txBody>
                  <a:tcPr/>
                </a:tc>
                <a:extLst>
                  <a:ext uri="{0D108BD9-81ED-4DB2-BD59-A6C34878D82A}">
                    <a16:rowId xmlns:a16="http://schemas.microsoft.com/office/drawing/2014/main" val="2425311008"/>
                  </a:ext>
                </a:extLst>
              </a:tr>
              <a:tr h="370840">
                <a:tc>
                  <a:txBody>
                    <a:bodyPr/>
                    <a:lstStyle/>
                    <a:p>
                      <a:pPr algn="ctr"/>
                      <a:r>
                        <a:rPr lang="fr-CH" dirty="0"/>
                        <a:t>2500</a:t>
                      </a:r>
                      <a:endParaRPr lang="fr-LU" dirty="0"/>
                    </a:p>
                  </a:txBody>
                  <a:tcPr/>
                </a:tc>
                <a:tc>
                  <a:txBody>
                    <a:bodyPr/>
                    <a:lstStyle/>
                    <a:p>
                      <a:pPr algn="ctr"/>
                      <a:r>
                        <a:rPr lang="fr-CH" dirty="0"/>
                        <a:t>1.90</a:t>
                      </a:r>
                      <a:endParaRPr lang="fr-LU" dirty="0"/>
                    </a:p>
                  </a:txBody>
                  <a:tcPr/>
                </a:tc>
                <a:tc>
                  <a:txBody>
                    <a:bodyPr/>
                    <a:lstStyle/>
                    <a:p>
                      <a:pPr algn="ctr"/>
                      <a:r>
                        <a:rPr lang="fr-CH" dirty="0" err="1"/>
                        <a:t>Manufactory</a:t>
                      </a:r>
                      <a:r>
                        <a:rPr lang="fr-CH" dirty="0"/>
                        <a:t> for </a:t>
                      </a:r>
                      <a:r>
                        <a:rPr lang="fr-CH" dirty="0" err="1"/>
                        <a:t>machinery</a:t>
                      </a:r>
                      <a:r>
                        <a:rPr lang="fr-CH" dirty="0"/>
                        <a:t> &amp; </a:t>
                      </a:r>
                      <a:r>
                        <a:rPr lang="fr-CH" dirty="0" err="1"/>
                        <a:t>engines</a:t>
                      </a:r>
                      <a:endParaRPr lang="fr-LU" dirty="0"/>
                    </a:p>
                  </a:txBody>
                  <a:tcPr/>
                </a:tc>
                <a:tc>
                  <a:txBody>
                    <a:bodyPr/>
                    <a:lstStyle/>
                    <a:p>
                      <a:pPr algn="ctr"/>
                      <a:r>
                        <a:rPr lang="fr-CH" dirty="0"/>
                        <a:t>1.22</a:t>
                      </a:r>
                      <a:endParaRPr lang="fr-LU" dirty="0"/>
                    </a:p>
                  </a:txBody>
                  <a:tcPr/>
                </a:tc>
                <a:extLst>
                  <a:ext uri="{0D108BD9-81ED-4DB2-BD59-A6C34878D82A}">
                    <a16:rowId xmlns:a16="http://schemas.microsoft.com/office/drawing/2014/main" val="1461932920"/>
                  </a:ext>
                </a:extLst>
              </a:tr>
              <a:tr h="370840">
                <a:tc>
                  <a:txBody>
                    <a:bodyPr/>
                    <a:lstStyle/>
                    <a:p>
                      <a:pPr algn="ctr"/>
                      <a:r>
                        <a:rPr lang="fr-CH" dirty="0"/>
                        <a:t>5000</a:t>
                      </a:r>
                      <a:endParaRPr lang="fr-LU" dirty="0"/>
                    </a:p>
                  </a:txBody>
                  <a:tcPr/>
                </a:tc>
                <a:tc>
                  <a:txBody>
                    <a:bodyPr/>
                    <a:lstStyle/>
                    <a:p>
                      <a:pPr algn="ctr"/>
                      <a:r>
                        <a:rPr lang="fr-CH" dirty="0"/>
                        <a:t>2.00</a:t>
                      </a:r>
                      <a:endParaRPr lang="fr-LU" dirty="0"/>
                    </a:p>
                  </a:txBody>
                  <a:tcPr/>
                </a:tc>
                <a:tc>
                  <a:txBody>
                    <a:bodyPr/>
                    <a:lstStyle/>
                    <a:p>
                      <a:pPr algn="ctr"/>
                      <a:r>
                        <a:rPr lang="fr-CH" dirty="0"/>
                        <a:t>Chemical </a:t>
                      </a:r>
                      <a:r>
                        <a:rPr lang="fr-CH" dirty="0" err="1"/>
                        <a:t>lab</a:t>
                      </a:r>
                      <a:r>
                        <a:rPr lang="fr-CH" dirty="0"/>
                        <a:t>, painting workshop</a:t>
                      </a:r>
                      <a:endParaRPr lang="fr-LU" dirty="0"/>
                    </a:p>
                  </a:txBody>
                  <a:tcPr/>
                </a:tc>
                <a:tc>
                  <a:txBody>
                    <a:bodyPr/>
                    <a:lstStyle/>
                    <a:p>
                      <a:pPr algn="ctr"/>
                      <a:r>
                        <a:rPr lang="fr-CH" dirty="0"/>
                        <a:t>1.44</a:t>
                      </a:r>
                      <a:endParaRPr lang="fr-LU" dirty="0"/>
                    </a:p>
                  </a:txBody>
                  <a:tcPr/>
                </a:tc>
                <a:extLst>
                  <a:ext uri="{0D108BD9-81ED-4DB2-BD59-A6C34878D82A}">
                    <a16:rowId xmlns:a16="http://schemas.microsoft.com/office/drawing/2014/main" val="1436090554"/>
                  </a:ext>
                </a:extLst>
              </a:tr>
              <a:tr h="370840">
                <a:tc>
                  <a:txBody>
                    <a:bodyPr/>
                    <a:lstStyle/>
                    <a:p>
                      <a:pPr algn="ctr"/>
                      <a:r>
                        <a:rPr lang="fr-CH" dirty="0"/>
                        <a:t>10000</a:t>
                      </a:r>
                      <a:endParaRPr lang="fr-LU" dirty="0"/>
                    </a:p>
                  </a:txBody>
                  <a:tcPr/>
                </a:tc>
                <a:tc>
                  <a:txBody>
                    <a:bodyPr/>
                    <a:lstStyle/>
                    <a:p>
                      <a:pPr algn="ctr"/>
                      <a:r>
                        <a:rPr lang="fr-CH" dirty="0"/>
                        <a:t>2.13</a:t>
                      </a:r>
                      <a:endParaRPr lang="fr-LU" dirty="0"/>
                    </a:p>
                  </a:txBody>
                  <a:tcPr/>
                </a:tc>
                <a:tc>
                  <a:txBody>
                    <a:bodyPr/>
                    <a:lstStyle/>
                    <a:p>
                      <a:pPr algn="ctr"/>
                      <a:r>
                        <a:rPr lang="fr-CH" dirty="0" err="1"/>
                        <a:t>Manufactory</a:t>
                      </a:r>
                      <a:r>
                        <a:rPr lang="fr-CH" dirty="0"/>
                        <a:t> of </a:t>
                      </a:r>
                      <a:r>
                        <a:rPr lang="fr-CH" dirty="0" err="1"/>
                        <a:t>fireworks</a:t>
                      </a:r>
                      <a:r>
                        <a:rPr lang="fr-CH" dirty="0"/>
                        <a:t> or </a:t>
                      </a:r>
                      <a:r>
                        <a:rPr lang="fr-CH" dirty="0" err="1"/>
                        <a:t>paints</a:t>
                      </a:r>
                      <a:endParaRPr lang="fr-LU" dirty="0"/>
                    </a:p>
                  </a:txBody>
                  <a:tcPr/>
                </a:tc>
                <a:tc>
                  <a:txBody>
                    <a:bodyPr/>
                    <a:lstStyle/>
                    <a:p>
                      <a:pPr algn="ctr"/>
                      <a:r>
                        <a:rPr lang="fr-CH" dirty="0"/>
                        <a:t>1.66</a:t>
                      </a:r>
                      <a:endParaRPr lang="fr-LU" dirty="0"/>
                    </a:p>
                  </a:txBody>
                  <a:tcPr/>
                </a:tc>
                <a:extLst>
                  <a:ext uri="{0D108BD9-81ED-4DB2-BD59-A6C34878D82A}">
                    <a16:rowId xmlns:a16="http://schemas.microsoft.com/office/drawing/2014/main" val="590727281"/>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3558974732"/>
              </p:ext>
            </p:extLst>
          </p:nvPr>
        </p:nvGraphicFramePr>
        <p:xfrm>
          <a:off x="123832" y="5097791"/>
          <a:ext cx="11934818" cy="1285240"/>
        </p:xfrm>
        <a:graphic>
          <a:graphicData uri="http://schemas.openxmlformats.org/drawingml/2006/table">
            <a:tbl>
              <a:tblPr firstRow="1" bandRow="1">
                <a:tableStyleId>{BC89EF96-8CEA-46FF-86C4-4CE0E7609802}</a:tableStyleId>
              </a:tblPr>
              <a:tblGrid>
                <a:gridCol w="1199659">
                  <a:extLst>
                    <a:ext uri="{9D8B030D-6E8A-4147-A177-3AD203B41FA5}">
                      <a16:colId xmlns:a16="http://schemas.microsoft.com/office/drawing/2014/main" val="2143403254"/>
                    </a:ext>
                  </a:extLst>
                </a:gridCol>
                <a:gridCol w="1596329">
                  <a:extLst>
                    <a:ext uri="{9D8B030D-6E8A-4147-A177-3AD203B41FA5}">
                      <a16:colId xmlns:a16="http://schemas.microsoft.com/office/drawing/2014/main" val="3831900043"/>
                    </a:ext>
                  </a:extLst>
                </a:gridCol>
                <a:gridCol w="1673816">
                  <a:extLst>
                    <a:ext uri="{9D8B030D-6E8A-4147-A177-3AD203B41FA5}">
                      <a16:colId xmlns:a16="http://schemas.microsoft.com/office/drawing/2014/main" val="1961286813"/>
                    </a:ext>
                  </a:extLst>
                </a:gridCol>
                <a:gridCol w="1084878">
                  <a:extLst>
                    <a:ext uri="{9D8B030D-6E8A-4147-A177-3AD203B41FA5}">
                      <a16:colId xmlns:a16="http://schemas.microsoft.com/office/drawing/2014/main" val="1520799173"/>
                    </a:ext>
                  </a:extLst>
                </a:gridCol>
                <a:gridCol w="1075772">
                  <a:extLst>
                    <a:ext uri="{9D8B030D-6E8A-4147-A177-3AD203B41FA5}">
                      <a16:colId xmlns:a16="http://schemas.microsoft.com/office/drawing/2014/main" val="2045718871"/>
                    </a:ext>
                  </a:extLst>
                </a:gridCol>
                <a:gridCol w="1326091">
                  <a:extLst>
                    <a:ext uri="{9D8B030D-6E8A-4147-A177-3AD203B41FA5}">
                      <a16:colId xmlns:a16="http://schemas.microsoft.com/office/drawing/2014/main" val="3026227183"/>
                    </a:ext>
                  </a:extLst>
                </a:gridCol>
                <a:gridCol w="1581202">
                  <a:extLst>
                    <a:ext uri="{9D8B030D-6E8A-4147-A177-3AD203B41FA5}">
                      <a16:colId xmlns:a16="http://schemas.microsoft.com/office/drawing/2014/main" val="882603925"/>
                    </a:ext>
                  </a:extLst>
                </a:gridCol>
                <a:gridCol w="1208868">
                  <a:extLst>
                    <a:ext uri="{9D8B030D-6E8A-4147-A177-3AD203B41FA5}">
                      <a16:colId xmlns:a16="http://schemas.microsoft.com/office/drawing/2014/main" val="4145650114"/>
                    </a:ext>
                  </a:extLst>
                </a:gridCol>
                <a:gridCol w="1188203">
                  <a:extLst>
                    <a:ext uri="{9D8B030D-6E8A-4147-A177-3AD203B41FA5}">
                      <a16:colId xmlns:a16="http://schemas.microsoft.com/office/drawing/2014/main" val="1976568898"/>
                    </a:ext>
                  </a:extLst>
                </a:gridCol>
              </a:tblGrid>
              <a:tr h="370840">
                <a:tc>
                  <a:txBody>
                    <a:bodyPr/>
                    <a:lstStyle/>
                    <a:p>
                      <a:pPr algn="ctr"/>
                      <a:r>
                        <a:rPr lang="fr-CH" dirty="0"/>
                        <a:t>Sprinkler</a:t>
                      </a:r>
                      <a:endParaRPr lang="fr-LU" dirty="0"/>
                    </a:p>
                  </a:txBody>
                  <a:tcPr/>
                </a:tc>
                <a:tc>
                  <a:txBody>
                    <a:bodyPr/>
                    <a:lstStyle/>
                    <a:p>
                      <a:pPr algn="ctr"/>
                      <a:r>
                        <a:rPr lang="fr-CH" dirty="0"/>
                        <a:t>Independent Water Suppl. </a:t>
                      </a:r>
                    </a:p>
                    <a:p>
                      <a:pPr algn="ctr"/>
                      <a:r>
                        <a:rPr lang="fr-CH" dirty="0"/>
                        <a:t>0 | 1 | 2</a:t>
                      </a:r>
                      <a:endParaRPr lang="fr-LU" dirty="0"/>
                    </a:p>
                  </a:txBody>
                  <a:tcPr/>
                </a:tc>
                <a:tc>
                  <a:txBody>
                    <a:bodyPr/>
                    <a:lstStyle/>
                    <a:p>
                      <a:pPr algn="ctr"/>
                      <a:r>
                        <a:rPr lang="fr-CH" dirty="0" err="1"/>
                        <a:t>Fire</a:t>
                      </a:r>
                      <a:r>
                        <a:rPr lang="fr-CH" dirty="0"/>
                        <a:t> </a:t>
                      </a:r>
                      <a:r>
                        <a:rPr lang="fr-CH" dirty="0" err="1"/>
                        <a:t>Detection</a:t>
                      </a:r>
                      <a:endParaRPr lang="fr-CH" dirty="0"/>
                    </a:p>
                    <a:p>
                      <a:pPr algn="ctr"/>
                      <a:r>
                        <a:rPr lang="fr-CH" dirty="0" err="1"/>
                        <a:t>Heat</a:t>
                      </a:r>
                      <a:r>
                        <a:rPr lang="fr-CH" dirty="0"/>
                        <a:t> | </a:t>
                      </a:r>
                      <a:r>
                        <a:rPr lang="fr-CH" dirty="0" err="1"/>
                        <a:t>Smoke</a:t>
                      </a:r>
                      <a:endParaRPr lang="fr-LU" dirty="0"/>
                    </a:p>
                  </a:txBody>
                  <a:tcPr/>
                </a:tc>
                <a:tc>
                  <a:txBody>
                    <a:bodyPr/>
                    <a:lstStyle/>
                    <a:p>
                      <a:pPr algn="ctr"/>
                      <a:r>
                        <a:rPr lang="fr-CH" dirty="0" err="1"/>
                        <a:t>Alarm</a:t>
                      </a:r>
                      <a:r>
                        <a:rPr lang="fr-CH" dirty="0"/>
                        <a:t> </a:t>
                      </a:r>
                      <a:r>
                        <a:rPr lang="fr-CH" dirty="0" err="1"/>
                        <a:t>Transm</a:t>
                      </a:r>
                      <a:r>
                        <a:rPr lang="fr-CH" dirty="0"/>
                        <a:t>.</a:t>
                      </a:r>
                      <a:endParaRPr lang="fr-LU" dirty="0"/>
                    </a:p>
                  </a:txBody>
                  <a:tcPr/>
                </a:tc>
                <a:tc>
                  <a:txBody>
                    <a:bodyPr/>
                    <a:lstStyle/>
                    <a:p>
                      <a:pPr algn="ctr"/>
                      <a:r>
                        <a:rPr lang="fr-CH" dirty="0" err="1"/>
                        <a:t>Work</a:t>
                      </a:r>
                      <a:r>
                        <a:rPr lang="fr-CH" dirty="0"/>
                        <a:t> Brigade</a:t>
                      </a:r>
                      <a:endParaRPr lang="fr-LU" dirty="0"/>
                    </a:p>
                  </a:txBody>
                  <a:tcPr/>
                </a:tc>
                <a:tc>
                  <a:txBody>
                    <a:bodyPr/>
                    <a:lstStyle/>
                    <a:p>
                      <a:pPr algn="ctr"/>
                      <a:r>
                        <a:rPr lang="fr-CH" dirty="0"/>
                        <a:t>Off</a:t>
                      </a:r>
                      <a:r>
                        <a:rPr lang="fr-CH" baseline="0" dirty="0"/>
                        <a:t> S</a:t>
                      </a:r>
                      <a:r>
                        <a:rPr lang="fr-CH" dirty="0"/>
                        <a:t>ite Brigade</a:t>
                      </a:r>
                      <a:endParaRPr lang="fr-LU" dirty="0"/>
                    </a:p>
                  </a:txBody>
                  <a:tcPr/>
                </a:tc>
                <a:tc>
                  <a:txBody>
                    <a:bodyPr/>
                    <a:lstStyle/>
                    <a:p>
                      <a:pPr algn="ctr"/>
                      <a:r>
                        <a:rPr lang="fr-CH" dirty="0" err="1"/>
                        <a:t>Safe</a:t>
                      </a:r>
                      <a:r>
                        <a:rPr lang="fr-CH" dirty="0"/>
                        <a:t> Road Access</a:t>
                      </a:r>
                      <a:endParaRPr lang="fr-LU" dirty="0"/>
                    </a:p>
                  </a:txBody>
                  <a:tcPr/>
                </a:tc>
                <a:tc>
                  <a:txBody>
                    <a:bodyPr/>
                    <a:lstStyle/>
                    <a:p>
                      <a:pPr algn="ctr"/>
                      <a:r>
                        <a:rPr lang="fr-CH" dirty="0" err="1"/>
                        <a:t>Fire</a:t>
                      </a:r>
                      <a:r>
                        <a:rPr lang="fr-CH" dirty="0"/>
                        <a:t> </a:t>
                      </a:r>
                      <a:r>
                        <a:rPr lang="fr-CH" dirty="0" err="1"/>
                        <a:t>Fighting</a:t>
                      </a:r>
                      <a:r>
                        <a:rPr lang="fr-CH" dirty="0"/>
                        <a:t> </a:t>
                      </a:r>
                      <a:r>
                        <a:rPr lang="fr-CH" dirty="0" err="1"/>
                        <a:t>Devices</a:t>
                      </a:r>
                      <a:endParaRPr lang="fr-LU" dirty="0"/>
                    </a:p>
                  </a:txBody>
                  <a:tcPr/>
                </a:tc>
                <a:tc>
                  <a:txBody>
                    <a:bodyPr/>
                    <a:lstStyle/>
                    <a:p>
                      <a:pPr algn="ctr"/>
                      <a:r>
                        <a:rPr lang="fr-CH" dirty="0" err="1"/>
                        <a:t>Smoke</a:t>
                      </a:r>
                      <a:r>
                        <a:rPr lang="fr-CH" dirty="0"/>
                        <a:t> </a:t>
                      </a:r>
                      <a:r>
                        <a:rPr lang="fr-CH" dirty="0" err="1"/>
                        <a:t>Exhaust</a:t>
                      </a:r>
                      <a:r>
                        <a:rPr lang="fr-CH" dirty="0"/>
                        <a:t> System</a:t>
                      </a:r>
                      <a:endParaRPr lang="fr-LU" dirty="0"/>
                    </a:p>
                  </a:txBody>
                  <a:tcPr/>
                </a:tc>
                <a:extLst>
                  <a:ext uri="{0D108BD9-81ED-4DB2-BD59-A6C34878D82A}">
                    <a16:rowId xmlns:a16="http://schemas.microsoft.com/office/drawing/2014/main" val="3642880919"/>
                  </a:ext>
                </a:extLst>
              </a:tr>
              <a:tr h="370840">
                <a:tc>
                  <a:txBody>
                    <a:bodyPr/>
                    <a:lstStyle/>
                    <a:p>
                      <a:pPr algn="ctr"/>
                      <a:r>
                        <a:rPr lang="fr-CH" dirty="0"/>
                        <a:t>0.61</a:t>
                      </a:r>
                      <a:endParaRPr lang="fr-LU" dirty="0"/>
                    </a:p>
                  </a:txBody>
                  <a:tcPr/>
                </a:tc>
                <a:tc>
                  <a:txBody>
                    <a:bodyPr/>
                    <a:lstStyle/>
                    <a:p>
                      <a:pPr algn="ctr"/>
                      <a:r>
                        <a:rPr lang="fr-CH" sz="1600" dirty="0"/>
                        <a:t>1.0 | 0.87 | 0.7</a:t>
                      </a:r>
                      <a:endParaRPr lang="fr-LU" sz="1600" dirty="0"/>
                    </a:p>
                  </a:txBody>
                  <a:tcPr/>
                </a:tc>
                <a:tc>
                  <a:txBody>
                    <a:bodyPr/>
                    <a:lstStyle/>
                    <a:p>
                      <a:pPr algn="ctr"/>
                      <a:r>
                        <a:rPr lang="fr-CH" dirty="0"/>
                        <a:t>0.87 | 0.73</a:t>
                      </a:r>
                      <a:endParaRPr lang="fr-LU" dirty="0"/>
                    </a:p>
                  </a:txBody>
                  <a:tcPr/>
                </a:tc>
                <a:tc>
                  <a:txBody>
                    <a:bodyPr/>
                    <a:lstStyle/>
                    <a:p>
                      <a:pPr algn="ctr"/>
                      <a:r>
                        <a:rPr lang="fr-CH" dirty="0"/>
                        <a:t>0.87</a:t>
                      </a:r>
                      <a:endParaRPr lang="fr-LU" dirty="0"/>
                    </a:p>
                  </a:txBody>
                  <a:tcPr/>
                </a:tc>
                <a:tc>
                  <a:txBody>
                    <a:bodyPr/>
                    <a:lstStyle/>
                    <a:p>
                      <a:pPr algn="ctr"/>
                      <a:r>
                        <a:rPr lang="fr-CH" dirty="0"/>
                        <a:t>0.61</a:t>
                      </a:r>
                      <a:endParaRPr lang="fr-LU" dirty="0"/>
                    </a:p>
                  </a:txBody>
                  <a:tcPr/>
                </a:tc>
                <a:tc>
                  <a:txBody>
                    <a:bodyPr/>
                    <a:lstStyle/>
                    <a:p>
                      <a:pPr algn="ctr"/>
                      <a:r>
                        <a:rPr lang="fr-CH" dirty="0"/>
                        <a:t>0.78</a:t>
                      </a:r>
                      <a:endParaRPr lang="fr-LU" dirty="0"/>
                    </a:p>
                  </a:txBody>
                  <a:tcPr/>
                </a:tc>
                <a:tc>
                  <a:txBody>
                    <a:bodyPr/>
                    <a:lstStyle/>
                    <a:p>
                      <a:pPr algn="ctr"/>
                      <a:r>
                        <a:rPr lang="fr-CH" dirty="0"/>
                        <a:t>0.9 | 1.0 |1.5</a:t>
                      </a:r>
                      <a:endParaRPr lang="fr-LU" dirty="0"/>
                    </a:p>
                  </a:txBody>
                  <a:tcPr/>
                </a:tc>
                <a:tc>
                  <a:txBody>
                    <a:bodyPr/>
                    <a:lstStyle/>
                    <a:p>
                      <a:pPr algn="ctr"/>
                      <a:r>
                        <a:rPr lang="fr-CH" dirty="0"/>
                        <a:t>1.0 | 1.5</a:t>
                      </a:r>
                      <a:endParaRPr lang="fr-LU" dirty="0"/>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CH" dirty="0"/>
                        <a:t>1.0 | 1.5</a:t>
                      </a:r>
                      <a:endParaRPr lang="fr-LU" dirty="0"/>
                    </a:p>
                  </a:txBody>
                  <a:tcPr/>
                </a:tc>
                <a:extLst>
                  <a:ext uri="{0D108BD9-81ED-4DB2-BD59-A6C34878D82A}">
                    <a16:rowId xmlns:a16="http://schemas.microsoft.com/office/drawing/2014/main" val="3058660684"/>
                  </a:ext>
                </a:extLst>
              </a:tr>
            </a:tbl>
          </a:graphicData>
        </a:graphic>
      </p:graphicFrame>
    </p:spTree>
    <p:extLst>
      <p:ext uri="{BB962C8B-B14F-4D97-AF65-F5344CB8AC3E}">
        <p14:creationId xmlns:p14="http://schemas.microsoft.com/office/powerpoint/2010/main" val="2940864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a:xfrm>
            <a:off x="1250831" y="467360"/>
            <a:ext cx="9739222" cy="1233424"/>
          </a:xfrm>
        </p:spPr>
        <p:txBody>
          <a:bodyPr/>
          <a:lstStyle/>
          <a:p>
            <a:r>
              <a:rPr lang="en-GB" dirty="0"/>
              <a:t>State-of-the-art : Performance-based fire curve</a:t>
            </a:r>
          </a:p>
        </p:txBody>
      </p:sp>
      <p:sp>
        <p:nvSpPr>
          <p:cNvPr id="5" name="Title 3"/>
          <p:cNvSpPr txBox="1">
            <a:spLocks/>
          </p:cNvSpPr>
          <p:nvPr/>
        </p:nvSpPr>
        <p:spPr>
          <a:xfrm>
            <a:off x="0" y="113239"/>
            <a:ext cx="12192000" cy="591611"/>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5400" b="1" kern="1200">
                <a:solidFill>
                  <a:schemeClr val="tx1"/>
                </a:solidFill>
                <a:latin typeface="+mj-lt"/>
                <a:ea typeface="+mj-ea"/>
                <a:cs typeface="+mj-cs"/>
              </a:defRPr>
            </a:lvl1pPr>
          </a:lstStyle>
          <a:p>
            <a:r>
              <a:rPr lang="en-GB" sz="3200" dirty="0"/>
              <a:t>2. State-of-the-art and reason for the project</a:t>
            </a:r>
          </a:p>
        </p:txBody>
      </p:sp>
      <p:sp>
        <p:nvSpPr>
          <p:cNvPr id="74" name="Rectangle 57"/>
          <p:cNvSpPr>
            <a:spLocks noChangeArrowheads="1"/>
          </p:cNvSpPr>
          <p:nvPr/>
        </p:nvSpPr>
        <p:spPr bwMode="auto">
          <a:xfrm>
            <a:off x="712489" y="1778474"/>
            <a:ext cx="4183332" cy="307777"/>
          </a:xfrm>
          <a:prstGeom prst="rect">
            <a:avLst/>
          </a:prstGeom>
          <a:noFill/>
          <a:ln w="9525">
            <a:noFill/>
            <a:miter lim="800000"/>
            <a:headEnd/>
            <a:tailEnd/>
          </a:ln>
        </p:spPr>
        <p:txBody>
          <a:bodyPr wrap="square" lIns="0" tIns="0" rIns="0" bIns="0">
            <a:spAutoFit/>
          </a:bodyPr>
          <a:lstStyle/>
          <a:p>
            <a:pPr algn="ctr" eaLnBrk="0" hangingPunct="0"/>
            <a:r>
              <a:rPr lang="en-US" sz="2000" dirty="0">
                <a:solidFill>
                  <a:schemeClr val="tx2"/>
                </a:solidFill>
              </a:rPr>
              <a:t>Step 5 : Design fire load</a:t>
            </a:r>
          </a:p>
        </p:txBody>
      </p:sp>
      <p:sp>
        <p:nvSpPr>
          <p:cNvPr id="76" name="Rectangle 410"/>
          <p:cNvSpPr>
            <a:spLocks noChangeArrowheads="1"/>
          </p:cNvSpPr>
          <p:nvPr/>
        </p:nvSpPr>
        <p:spPr bwMode="auto">
          <a:xfrm>
            <a:off x="8154987" y="6313043"/>
            <a:ext cx="0" cy="304800"/>
          </a:xfrm>
          <a:prstGeom prst="rect">
            <a:avLst/>
          </a:prstGeom>
          <a:noFill/>
          <a:ln w="9525">
            <a:noFill/>
            <a:miter lim="800000"/>
            <a:headEnd/>
            <a:tailEnd/>
          </a:ln>
        </p:spPr>
        <p:txBody>
          <a:bodyPr wrap="none" lIns="0" tIns="0" rIns="0" bIns="0">
            <a:spAutoFit/>
          </a:bodyPr>
          <a:lstStyle/>
          <a:p>
            <a:pPr algn="ctr" defTabSz="762000" eaLnBrk="0" hangingPunct="0"/>
            <a:endParaRPr lang="en-US" sz="2000"/>
          </a:p>
        </p:txBody>
      </p:sp>
      <p:sp>
        <p:nvSpPr>
          <p:cNvPr id="129" name="Rectangle 407"/>
          <p:cNvSpPr>
            <a:spLocks noChangeArrowheads="1"/>
          </p:cNvSpPr>
          <p:nvPr/>
        </p:nvSpPr>
        <p:spPr bwMode="auto">
          <a:xfrm>
            <a:off x="4938712" y="6327331"/>
            <a:ext cx="63500" cy="274637"/>
          </a:xfrm>
          <a:prstGeom prst="rect">
            <a:avLst/>
          </a:prstGeom>
          <a:noFill/>
          <a:ln w="9525">
            <a:noFill/>
            <a:miter lim="800000"/>
            <a:headEnd/>
            <a:tailEnd/>
          </a:ln>
        </p:spPr>
        <p:txBody>
          <a:bodyPr wrap="none" lIns="0" tIns="0" rIns="0" bIns="0">
            <a:spAutoFit/>
          </a:bodyPr>
          <a:lstStyle/>
          <a:p>
            <a:pPr algn="ctr" defTabSz="762000" eaLnBrk="0" hangingPunct="0"/>
            <a:r>
              <a:rPr lang="en-US" sz="1800"/>
              <a:t> </a:t>
            </a:r>
          </a:p>
        </p:txBody>
      </p:sp>
      <p:sp>
        <p:nvSpPr>
          <p:cNvPr id="139" name="Rectangle 57"/>
          <p:cNvSpPr>
            <a:spLocks noChangeArrowheads="1"/>
          </p:cNvSpPr>
          <p:nvPr/>
        </p:nvSpPr>
        <p:spPr bwMode="auto">
          <a:xfrm>
            <a:off x="921154" y="3287944"/>
            <a:ext cx="3425046" cy="307777"/>
          </a:xfrm>
          <a:prstGeom prst="rect">
            <a:avLst/>
          </a:prstGeom>
          <a:noFill/>
          <a:ln w="9525">
            <a:noFill/>
            <a:miter lim="800000"/>
            <a:headEnd/>
            <a:tailEnd/>
          </a:ln>
        </p:spPr>
        <p:txBody>
          <a:bodyPr wrap="square" lIns="0" tIns="0" rIns="0" bIns="0">
            <a:spAutoFit/>
          </a:bodyPr>
          <a:lstStyle/>
          <a:p>
            <a:pPr algn="ctr" eaLnBrk="0" hangingPunct="0"/>
            <a:r>
              <a:rPr lang="en-US" sz="2000" dirty="0">
                <a:solidFill>
                  <a:schemeClr val="tx2"/>
                </a:solidFill>
              </a:rPr>
              <a:t>Step 6 : RHR diagram</a:t>
            </a:r>
          </a:p>
        </p:txBody>
      </p:sp>
      <p:graphicFrame>
        <p:nvGraphicFramePr>
          <p:cNvPr id="11" name="Object 2"/>
          <p:cNvGraphicFramePr>
            <a:graphicFrameLocks noChangeAspect="1"/>
          </p:cNvGraphicFramePr>
          <p:nvPr>
            <p:extLst>
              <p:ext uri="{D42A27DB-BD31-4B8C-83A1-F6EECF244321}">
                <p14:modId xmlns:p14="http://schemas.microsoft.com/office/powerpoint/2010/main" val="1537471941"/>
              </p:ext>
            </p:extLst>
          </p:nvPr>
        </p:nvGraphicFramePr>
        <p:xfrm>
          <a:off x="2278063" y="2336800"/>
          <a:ext cx="6016625" cy="793750"/>
        </p:xfrm>
        <a:graphic>
          <a:graphicData uri="http://schemas.openxmlformats.org/presentationml/2006/ole">
            <mc:AlternateContent xmlns:mc="http://schemas.openxmlformats.org/markup-compatibility/2006">
              <mc:Choice xmlns:v="urn:schemas-microsoft-com:vml" Requires="v">
                <p:oleObj spid="_x0000_s1036" name="Équation" r:id="rId3" imgW="1854000" imgH="253800" progId="Equation.3">
                  <p:embed/>
                </p:oleObj>
              </mc:Choice>
              <mc:Fallback>
                <p:oleObj name="Équation" r:id="rId3" imgW="1854000" imgH="253800" progId="Equation.3">
                  <p:embed/>
                  <p:pic>
                    <p:nvPicPr>
                      <p:cNvPr id="0"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78063" y="2336800"/>
                        <a:ext cx="6016625" cy="793750"/>
                      </a:xfrm>
                      <a:prstGeom prst="rect">
                        <a:avLst/>
                      </a:prstGeom>
                      <a:solidFill>
                        <a:srgbClr val="C62F00">
                          <a:alpha val="39999"/>
                        </a:srgbClr>
                      </a:solidFill>
                    </p:spPr>
                  </p:pic>
                </p:oleObj>
              </mc:Fallback>
            </mc:AlternateContent>
          </a:graphicData>
        </a:graphic>
      </p:graphicFrame>
      <p:pic>
        <p:nvPicPr>
          <p:cNvPr id="12" name="Picture 4"/>
          <p:cNvPicPr>
            <a:picLocks noChangeAspect="1" noChangeArrowheads="1"/>
          </p:cNvPicPr>
          <p:nvPr/>
        </p:nvPicPr>
        <p:blipFill>
          <a:blip r:embed="rId5" cstate="print"/>
          <a:srcRect l="21560"/>
          <a:stretch>
            <a:fillRect/>
          </a:stretch>
        </p:blipFill>
        <p:spPr bwMode="auto">
          <a:xfrm>
            <a:off x="533153" y="3770371"/>
            <a:ext cx="3139945" cy="2556959"/>
          </a:xfrm>
          <a:prstGeom prst="rect">
            <a:avLst/>
          </a:prstGeom>
          <a:noFill/>
          <a:ln w="9525">
            <a:noFill/>
            <a:miter lim="800000"/>
            <a:headEnd/>
            <a:tailEnd/>
          </a:ln>
          <a:effectLst/>
        </p:spPr>
      </p:pic>
      <p:pic>
        <p:nvPicPr>
          <p:cNvPr id="14" name="Picture 5"/>
          <p:cNvPicPr>
            <a:picLocks noChangeAspect="1" noChangeArrowheads="1"/>
          </p:cNvPicPr>
          <p:nvPr/>
        </p:nvPicPr>
        <p:blipFill>
          <a:blip r:embed="rId6" cstate="print"/>
          <a:srcRect l="15510"/>
          <a:stretch>
            <a:fillRect/>
          </a:stretch>
        </p:blipFill>
        <p:spPr bwMode="auto">
          <a:xfrm>
            <a:off x="4025687" y="3765308"/>
            <a:ext cx="3219154" cy="2562022"/>
          </a:xfrm>
          <a:prstGeom prst="rect">
            <a:avLst/>
          </a:prstGeom>
          <a:noFill/>
          <a:ln w="9525">
            <a:noFill/>
            <a:miter lim="800000"/>
            <a:headEnd/>
            <a:tailEnd/>
          </a:ln>
          <a:effectLst/>
        </p:spPr>
      </p:pic>
      <p:pic>
        <p:nvPicPr>
          <p:cNvPr id="15" name="Picture 6"/>
          <p:cNvPicPr>
            <a:picLocks noChangeAspect="1" noChangeArrowheads="1"/>
          </p:cNvPicPr>
          <p:nvPr/>
        </p:nvPicPr>
        <p:blipFill>
          <a:blip r:embed="rId7" cstate="print"/>
          <a:srcRect/>
          <a:stretch>
            <a:fillRect/>
          </a:stretch>
        </p:blipFill>
        <p:spPr bwMode="auto">
          <a:xfrm>
            <a:off x="7476619" y="3993694"/>
            <a:ext cx="4599737" cy="2105249"/>
          </a:xfrm>
          <a:prstGeom prst="rect">
            <a:avLst/>
          </a:prstGeom>
          <a:noFill/>
          <a:ln w="9525">
            <a:noFill/>
            <a:miter lim="800000"/>
            <a:headEnd/>
            <a:tailEnd/>
          </a:ln>
          <a:effectLst/>
        </p:spPr>
      </p:pic>
    </p:spTree>
    <p:extLst>
      <p:ext uri="{BB962C8B-B14F-4D97-AF65-F5344CB8AC3E}">
        <p14:creationId xmlns:p14="http://schemas.microsoft.com/office/powerpoint/2010/main" val="3587090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Banded Design Yellow 16x9">
  <a:themeElements>
    <a:clrScheme name="Banded_Design_Yellow">
      <a:dk1>
        <a:srgbClr val="323232"/>
      </a:dk1>
      <a:lt1>
        <a:sysClr val="window" lastClr="FFFFFF"/>
      </a:lt1>
      <a:dk2>
        <a:srgbClr val="000000"/>
      </a:dk2>
      <a:lt2>
        <a:srgbClr val="E5E8E8"/>
      </a:lt2>
      <a:accent1>
        <a:srgbClr val="FFCD36"/>
      </a:accent1>
      <a:accent2>
        <a:srgbClr val="F29E3E"/>
      </a:accent2>
      <a:accent3>
        <a:srgbClr val="83C546"/>
      </a:accent3>
      <a:accent4>
        <a:srgbClr val="52C1CA"/>
      </a:accent4>
      <a:accent5>
        <a:srgbClr val="7384CA"/>
      </a:accent5>
      <a:accent6>
        <a:srgbClr val="DA6A89"/>
      </a:accent6>
      <a:hlink>
        <a:srgbClr val="88CACA"/>
      </a:hlink>
      <a:folHlink>
        <a:srgbClr val="91A7CA"/>
      </a:folHlink>
    </a:clrScheme>
    <a:fontScheme name="Book Antiqua">
      <a:majorFont>
        <a:latin typeface="Book Antiqua"/>
        <a:ea typeface=""/>
        <a:cs typeface=""/>
      </a:majorFont>
      <a:minorFont>
        <a:latin typeface="Book Antiqu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theme>
</file>

<file path=ppt/theme/theme2.xml><?xml version="1.0" encoding="utf-8"?>
<a:theme xmlns:a="http://schemas.openxmlformats.org/drawingml/2006/main" name="Office Theme">
  <a:themeElements>
    <a:clrScheme name="Banded_Design_Yellow">
      <a:dk1>
        <a:srgbClr val="595959"/>
      </a:dk1>
      <a:lt1>
        <a:sysClr val="window" lastClr="FFFFFF"/>
      </a:lt1>
      <a:dk2>
        <a:srgbClr val="323232"/>
      </a:dk2>
      <a:lt2>
        <a:srgbClr val="E5E8E8"/>
      </a:lt2>
      <a:accent1>
        <a:srgbClr val="FFCD36"/>
      </a:accent1>
      <a:accent2>
        <a:srgbClr val="F29E3E"/>
      </a:accent2>
      <a:accent3>
        <a:srgbClr val="83C546"/>
      </a:accent3>
      <a:accent4>
        <a:srgbClr val="52C1CA"/>
      </a:accent4>
      <a:accent5>
        <a:srgbClr val="7384CA"/>
      </a:accent5>
      <a:accent6>
        <a:srgbClr val="DA6A89"/>
      </a:accent6>
      <a:hlink>
        <a:srgbClr val="88CACA"/>
      </a:hlink>
      <a:folHlink>
        <a:srgbClr val="91A7CA"/>
      </a:folHlink>
    </a:clrScheme>
    <a:fontScheme name="Book Antiqua">
      <a:majorFont>
        <a:latin typeface="Book Antiqua"/>
        <a:ea typeface=""/>
        <a:cs typeface=""/>
      </a:majorFont>
      <a:minorFont>
        <a:latin typeface="Book Antiqu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theme>
</file>

<file path=ppt/theme/theme3.xml><?xml version="1.0" encoding="utf-8"?>
<a:theme xmlns:a="http://schemas.openxmlformats.org/drawingml/2006/main" name="Office Theme">
  <a:themeElements>
    <a:clrScheme name="Banded_Design_Yellow">
      <a:dk1>
        <a:srgbClr val="595959"/>
      </a:dk1>
      <a:lt1>
        <a:sysClr val="window" lastClr="FFFFFF"/>
      </a:lt1>
      <a:dk2>
        <a:srgbClr val="323232"/>
      </a:dk2>
      <a:lt2>
        <a:srgbClr val="E5E8E8"/>
      </a:lt2>
      <a:accent1>
        <a:srgbClr val="FFCD36"/>
      </a:accent1>
      <a:accent2>
        <a:srgbClr val="F29E3E"/>
      </a:accent2>
      <a:accent3>
        <a:srgbClr val="83C546"/>
      </a:accent3>
      <a:accent4>
        <a:srgbClr val="52C1CA"/>
      </a:accent4>
      <a:accent5>
        <a:srgbClr val="7384CA"/>
      </a:accent5>
      <a:accent6>
        <a:srgbClr val="DA6A89"/>
      </a:accent6>
      <a:hlink>
        <a:srgbClr val="88CACA"/>
      </a:hlink>
      <a:folHlink>
        <a:srgbClr val="91A7CA"/>
      </a:folHlink>
    </a:clrScheme>
    <a:fontScheme name="Book Antiqua">
      <a:majorFont>
        <a:latin typeface="Book Antiqua"/>
        <a:ea typeface=""/>
        <a:cs typeface=""/>
      </a:majorFont>
      <a:minorFont>
        <a:latin typeface="Book Antiqu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mso-contentType ?>
<FormTemplates xmlns="http://schemas.microsoft.com/sharepoint/v3/contenttype/forms">
  <Display>DocumentLibraryForm</Display>
  <Edit>AssetEditForm</Edit>
  <New>DocumentLibraryForm</New>
</FormTemplates>
</file>

<file path=customXml/itemProps1.xml><?xml version="1.0" encoding="utf-8"?>
<ds:datastoreItem xmlns:ds="http://schemas.openxmlformats.org/officeDocument/2006/customXml" ds:itemID="{866677B1-365E-411F-9971-C788BC297525}">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Yellow banded design presentation (widescreen)</Template>
  <TotalTime>0</TotalTime>
  <Words>986</Words>
  <Application>Microsoft Office PowerPoint</Application>
  <PresentationFormat>Widescreen</PresentationFormat>
  <Paragraphs>255</Paragraphs>
  <Slides>13</Slides>
  <Notes>0</Notes>
  <HiddenSlides>0</HiddenSlides>
  <MMClips>0</MMClips>
  <ScaleCrop>false</ScaleCrop>
  <HeadingPairs>
    <vt:vector size="8" baseType="variant">
      <vt:variant>
        <vt:lpstr>Fonts Used</vt:lpstr>
      </vt:variant>
      <vt:variant>
        <vt:i4>4</vt:i4>
      </vt:variant>
      <vt:variant>
        <vt:lpstr>Theme</vt:lpstr>
      </vt:variant>
      <vt:variant>
        <vt:i4>1</vt:i4>
      </vt:variant>
      <vt:variant>
        <vt:lpstr>Embedded OLE Servers</vt:lpstr>
      </vt:variant>
      <vt:variant>
        <vt:i4>2</vt:i4>
      </vt:variant>
      <vt:variant>
        <vt:lpstr>Slide Titles</vt:lpstr>
      </vt:variant>
      <vt:variant>
        <vt:i4>13</vt:i4>
      </vt:variant>
    </vt:vector>
  </HeadingPairs>
  <TitlesOfParts>
    <vt:vector size="20" baseType="lpstr">
      <vt:lpstr>Arial</vt:lpstr>
      <vt:lpstr>Book Antiqua</vt:lpstr>
      <vt:lpstr>Symbol</vt:lpstr>
      <vt:lpstr>Wingdings</vt:lpstr>
      <vt:lpstr>Banded Design Yellow 16x9</vt:lpstr>
      <vt:lpstr>Image</vt:lpstr>
      <vt:lpstr>Équation</vt:lpstr>
      <vt:lpstr>LOCAFI+</vt:lpstr>
      <vt:lpstr>State-of-the-art : Development of a fire</vt:lpstr>
      <vt:lpstr>State-of-the-art : Development of a fire</vt:lpstr>
      <vt:lpstr>State-of-the-art : Prescriptive fire curve</vt:lpstr>
      <vt:lpstr>State-of-the-art : Performance-based fire</vt:lpstr>
      <vt:lpstr>State-of-the-art : Performance-based fire curve</vt:lpstr>
      <vt:lpstr>State-of-the-art : Performance-based fire curve</vt:lpstr>
      <vt:lpstr>State-of-the-art : Performance-based fire curve</vt:lpstr>
      <vt:lpstr>State-of-the-art : Performance-based fire curve</vt:lpstr>
      <vt:lpstr>State-of-the-art : Localised fire</vt:lpstr>
      <vt:lpstr>State-of-the-art : Localised fire</vt:lpstr>
      <vt:lpstr>Reason for the project</vt:lpstr>
      <vt:lpstr>Objectives of LOCAFI Project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2017-10-16T11:41:22Z</dcterms:created>
  <dcterms:modified xsi:type="dcterms:W3CDTF">2018-03-07T08:22:09Z</dcterms:modified>
  <cp:version/>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TC029009979991</vt:lpwstr>
  </property>
</Properties>
</file>